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3"/>
  </p:notesMasterIdLst>
  <p:sldIdLst>
    <p:sldId id="256" r:id="rId2"/>
    <p:sldId id="258" r:id="rId3"/>
    <p:sldId id="297" r:id="rId4"/>
    <p:sldId id="266" r:id="rId5"/>
    <p:sldId id="320" r:id="rId6"/>
    <p:sldId id="342" r:id="rId7"/>
    <p:sldId id="343" r:id="rId8"/>
    <p:sldId id="344" r:id="rId9"/>
    <p:sldId id="263" r:id="rId10"/>
    <p:sldId id="345" r:id="rId11"/>
    <p:sldId id="267" r:id="rId12"/>
    <p:sldId id="347" r:id="rId13"/>
    <p:sldId id="348" r:id="rId14"/>
    <p:sldId id="313" r:id="rId15"/>
    <p:sldId id="314" r:id="rId16"/>
    <p:sldId id="317" r:id="rId17"/>
    <p:sldId id="319" r:id="rId18"/>
    <p:sldId id="265" r:id="rId19"/>
    <p:sldId id="294" r:id="rId20"/>
    <p:sldId id="287" r:id="rId21"/>
    <p:sldId id="295" r:id="rId22"/>
  </p:sldIdLst>
  <p:sldSz cx="12192000" cy="6858000"/>
  <p:notesSz cx="6858000" cy="9144000"/>
  <p:custDataLst>
    <p:tags r:id="rId2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05F2C04-C923-438B-8C0F-E0CD2BADF298}">
      <wppc:fontMiss xmlns:wppc="http://www.wps.cn/officeDocument/PresentationCustomData" xmlns="" type="true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F396"/>
    <a:srgbClr val="FFA8D1"/>
    <a:srgbClr val="824304"/>
    <a:srgbClr val="3F8D9D"/>
    <a:srgbClr val="FDE92F"/>
    <a:srgbClr val="3A5874"/>
    <a:srgbClr val="FE817E"/>
    <a:srgbClr val="FE5752"/>
    <a:srgbClr val="ECB152"/>
    <a:srgbClr val="F0C17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125E5076-3810-47DD-B79F-674D7AD40C01}" styleName="深色样式 1 - 强调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191" autoAdjust="0"/>
    <p:restoredTop sz="94660"/>
  </p:normalViewPr>
  <p:slideViewPr>
    <p:cSldViewPr snapToGrid="0">
      <p:cViewPr>
        <p:scale>
          <a:sx n="71" d="100"/>
          <a:sy n="71" d="100"/>
        </p:scale>
        <p:origin x="-440" y="-4"/>
      </p:cViewPr>
      <p:guideLst>
        <p:guide orient="horz" pos="2220"/>
        <p:guide pos="3773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gs" Target="tags/tag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3FFF1F0-571F-48CF-98E1-8E03D90DEBFA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ABE1D9F-9E11-4592-9FAD-F68754A10F6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10034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BE1D9F-9E11-4592-9FAD-F68754A10F69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44C7CA"/>
            </a:gs>
            <a:gs pos="100000">
              <a:srgbClr val="394E6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0938F7D-AE8D-41AE-98EC-76FCE7485619}" type="datetimeFigureOut">
              <a:rPr lang="zh-CN" altLang="en-US" smtClean="0"/>
              <a:t>2020/12/6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01E203-1335-44BB-A8F6-4FE054FFC4A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3" Type="http://schemas.openxmlformats.org/officeDocument/2006/relationships/image" Target="../media/image1.emf"/><Relationship Id="rId7" Type="http://schemas.openxmlformats.org/officeDocument/2006/relationships/image" Target="../media/image5.emf"/><Relationship Id="rId12" Type="http://schemas.openxmlformats.org/officeDocument/2006/relationships/image" Target="../media/image10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emf"/><Relationship Id="rId11" Type="http://schemas.openxmlformats.org/officeDocument/2006/relationships/image" Target="../media/image9.emf"/><Relationship Id="rId5" Type="http://schemas.openxmlformats.org/officeDocument/2006/relationships/image" Target="../media/image3.emf"/><Relationship Id="rId10" Type="http://schemas.openxmlformats.org/officeDocument/2006/relationships/image" Target="../media/image8.emf"/><Relationship Id="rId4" Type="http://schemas.openxmlformats.org/officeDocument/2006/relationships/image" Target="../media/image2.emf"/><Relationship Id="rId9" Type="http://schemas.openxmlformats.org/officeDocument/2006/relationships/image" Target="../media/image7.emf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emf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emf"/><Relationship Id="rId3" Type="http://schemas.openxmlformats.org/officeDocument/2006/relationships/image" Target="../media/image34.emf"/><Relationship Id="rId7" Type="http://schemas.openxmlformats.org/officeDocument/2006/relationships/image" Target="../media/image38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7.emf"/><Relationship Id="rId11" Type="http://schemas.openxmlformats.org/officeDocument/2006/relationships/image" Target="../media/image42.emf"/><Relationship Id="rId5" Type="http://schemas.openxmlformats.org/officeDocument/2006/relationships/image" Target="../media/image36.emf"/><Relationship Id="rId10" Type="http://schemas.openxmlformats.org/officeDocument/2006/relationships/image" Target="../media/image41.emf"/><Relationship Id="rId4" Type="http://schemas.openxmlformats.org/officeDocument/2006/relationships/image" Target="../media/image35.emf"/><Relationship Id="rId9" Type="http://schemas.openxmlformats.org/officeDocument/2006/relationships/image" Target="../media/image40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emf"/><Relationship Id="rId4" Type="http://schemas.openxmlformats.org/officeDocument/2006/relationships/image" Target="../media/image45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emf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audio" Target="../media/audio1.wav"/><Relationship Id="rId7" Type="http://schemas.openxmlformats.org/officeDocument/2006/relationships/image" Target="../media/image1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emf"/><Relationship Id="rId5" Type="http://schemas.openxmlformats.org/officeDocument/2006/relationships/image" Target="../media/image12.emf"/><Relationship Id="rId4" Type="http://schemas.openxmlformats.org/officeDocument/2006/relationships/image" Target="../media/image11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7" Type="http://schemas.openxmlformats.org/officeDocument/2006/relationships/image" Target="../media/image20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emf"/><Relationship Id="rId5" Type="http://schemas.openxmlformats.org/officeDocument/2006/relationships/image" Target="../media/image18.emf"/><Relationship Id="rId4" Type="http://schemas.openxmlformats.org/officeDocument/2006/relationships/image" Target="../media/image17.em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jpeg"/><Relationship Id="rId3" Type="http://schemas.openxmlformats.org/officeDocument/2006/relationships/image" Target="../media/image23.jpeg"/><Relationship Id="rId7" Type="http://schemas.openxmlformats.org/officeDocument/2006/relationships/image" Target="../media/image27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emf"/><Relationship Id="rId4" Type="http://schemas.openxmlformats.org/officeDocument/2006/relationships/image" Target="../media/image30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9" name="组合 1048"/>
          <p:cNvGrpSpPr/>
          <p:nvPr/>
        </p:nvGrpSpPr>
        <p:grpSpPr>
          <a:xfrm>
            <a:off x="-723281" y="-316523"/>
            <a:ext cx="13524828" cy="6904640"/>
            <a:chOff x="1620838" y="91129"/>
            <a:chExt cx="8872538" cy="6227122"/>
          </a:xfrm>
        </p:grpSpPr>
        <p:sp>
          <p:nvSpPr>
            <p:cNvPr id="1042" name="Freeform 42"/>
            <p:cNvSpPr/>
            <p:nvPr/>
          </p:nvSpPr>
          <p:spPr bwMode="auto">
            <a:xfrm>
              <a:off x="2287588" y="503238"/>
              <a:ext cx="7613650" cy="5815013"/>
            </a:xfrm>
            <a:custGeom>
              <a:avLst/>
              <a:gdLst>
                <a:gd name="T0" fmla="*/ 589 w 2027"/>
                <a:gd name="T1" fmla="*/ 1462 h 1548"/>
                <a:gd name="T2" fmla="*/ 219 w 2027"/>
                <a:gd name="T3" fmla="*/ 1252 h 1548"/>
                <a:gd name="T4" fmla="*/ 11 w 2027"/>
                <a:gd name="T5" fmla="*/ 902 h 1548"/>
                <a:gd name="T6" fmla="*/ 56 w 2027"/>
                <a:gd name="T7" fmla="*/ 607 h 1548"/>
                <a:gd name="T8" fmla="*/ 242 w 2027"/>
                <a:gd name="T9" fmla="*/ 452 h 1548"/>
                <a:gd name="T10" fmla="*/ 290 w 2027"/>
                <a:gd name="T11" fmla="*/ 421 h 1548"/>
                <a:gd name="T12" fmla="*/ 246 w 2027"/>
                <a:gd name="T13" fmla="*/ 380 h 1548"/>
                <a:gd name="T14" fmla="*/ 265 w 2027"/>
                <a:gd name="T15" fmla="*/ 175 h 1548"/>
                <a:gd name="T16" fmla="*/ 685 w 2027"/>
                <a:gd name="T17" fmla="*/ 110 h 1548"/>
                <a:gd name="T18" fmla="*/ 1190 w 2027"/>
                <a:gd name="T19" fmla="*/ 108 h 1548"/>
                <a:gd name="T20" fmla="*/ 1616 w 2027"/>
                <a:gd name="T21" fmla="*/ 26 h 1548"/>
                <a:gd name="T22" fmla="*/ 1892 w 2027"/>
                <a:gd name="T23" fmla="*/ 138 h 1548"/>
                <a:gd name="T24" fmla="*/ 2002 w 2027"/>
                <a:gd name="T25" fmla="*/ 308 h 1548"/>
                <a:gd name="T26" fmla="*/ 2007 w 2027"/>
                <a:gd name="T27" fmla="*/ 528 h 1548"/>
                <a:gd name="T28" fmla="*/ 1926 w 2027"/>
                <a:gd name="T29" fmla="*/ 706 h 1548"/>
                <a:gd name="T30" fmla="*/ 1978 w 2027"/>
                <a:gd name="T31" fmla="*/ 874 h 1548"/>
                <a:gd name="T32" fmla="*/ 1809 w 2027"/>
                <a:gd name="T33" fmla="*/ 1249 h 1548"/>
                <a:gd name="T34" fmla="*/ 1691 w 2027"/>
                <a:gd name="T35" fmla="*/ 1349 h 1548"/>
                <a:gd name="T36" fmla="*/ 1176 w 2027"/>
                <a:gd name="T37" fmla="*/ 1529 h 1548"/>
                <a:gd name="T38" fmla="*/ 589 w 2027"/>
                <a:gd name="T39" fmla="*/ 1462 h 1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27" h="1548">
                  <a:moveTo>
                    <a:pt x="589" y="1462"/>
                  </a:moveTo>
                  <a:cubicBezTo>
                    <a:pt x="457" y="1410"/>
                    <a:pt x="325" y="1341"/>
                    <a:pt x="219" y="1252"/>
                  </a:cubicBezTo>
                  <a:cubicBezTo>
                    <a:pt x="113" y="1162"/>
                    <a:pt x="27" y="1043"/>
                    <a:pt x="11" y="902"/>
                  </a:cubicBezTo>
                  <a:cubicBezTo>
                    <a:pt x="0" y="811"/>
                    <a:pt x="7" y="686"/>
                    <a:pt x="56" y="607"/>
                  </a:cubicBezTo>
                  <a:cubicBezTo>
                    <a:pt x="98" y="539"/>
                    <a:pt x="170" y="487"/>
                    <a:pt x="242" y="452"/>
                  </a:cubicBezTo>
                  <a:cubicBezTo>
                    <a:pt x="254" y="447"/>
                    <a:pt x="290" y="439"/>
                    <a:pt x="290" y="421"/>
                  </a:cubicBezTo>
                  <a:cubicBezTo>
                    <a:pt x="290" y="409"/>
                    <a:pt x="253" y="388"/>
                    <a:pt x="246" y="380"/>
                  </a:cubicBezTo>
                  <a:cubicBezTo>
                    <a:pt x="181" y="312"/>
                    <a:pt x="203" y="236"/>
                    <a:pt x="265" y="175"/>
                  </a:cubicBezTo>
                  <a:cubicBezTo>
                    <a:pt x="376" y="67"/>
                    <a:pt x="546" y="84"/>
                    <a:pt x="685" y="110"/>
                  </a:cubicBezTo>
                  <a:cubicBezTo>
                    <a:pt x="853" y="142"/>
                    <a:pt x="1026" y="172"/>
                    <a:pt x="1190" y="108"/>
                  </a:cubicBezTo>
                  <a:cubicBezTo>
                    <a:pt x="1325" y="56"/>
                    <a:pt x="1469" y="0"/>
                    <a:pt x="1616" y="26"/>
                  </a:cubicBezTo>
                  <a:cubicBezTo>
                    <a:pt x="1714" y="43"/>
                    <a:pt x="1811" y="81"/>
                    <a:pt x="1892" y="138"/>
                  </a:cubicBezTo>
                  <a:cubicBezTo>
                    <a:pt x="1948" y="179"/>
                    <a:pt x="1980" y="244"/>
                    <a:pt x="2002" y="308"/>
                  </a:cubicBezTo>
                  <a:cubicBezTo>
                    <a:pt x="2026" y="380"/>
                    <a:pt x="2027" y="457"/>
                    <a:pt x="2007" y="528"/>
                  </a:cubicBezTo>
                  <a:cubicBezTo>
                    <a:pt x="1989" y="592"/>
                    <a:pt x="1940" y="642"/>
                    <a:pt x="1926" y="706"/>
                  </a:cubicBezTo>
                  <a:cubicBezTo>
                    <a:pt x="1913" y="767"/>
                    <a:pt x="1961" y="819"/>
                    <a:pt x="1978" y="874"/>
                  </a:cubicBezTo>
                  <a:cubicBezTo>
                    <a:pt x="2027" y="1029"/>
                    <a:pt x="1920" y="1157"/>
                    <a:pt x="1809" y="1249"/>
                  </a:cubicBezTo>
                  <a:cubicBezTo>
                    <a:pt x="1769" y="1282"/>
                    <a:pt x="1731" y="1317"/>
                    <a:pt x="1691" y="1349"/>
                  </a:cubicBezTo>
                  <a:cubicBezTo>
                    <a:pt x="1560" y="1453"/>
                    <a:pt x="1341" y="1514"/>
                    <a:pt x="1176" y="1529"/>
                  </a:cubicBezTo>
                  <a:cubicBezTo>
                    <a:pt x="982" y="1548"/>
                    <a:pt x="773" y="1533"/>
                    <a:pt x="589" y="1462"/>
                  </a:cubicBezTo>
                  <a:close/>
                </a:path>
              </a:pathLst>
            </a:custGeom>
            <a:gradFill>
              <a:gsLst>
                <a:gs pos="0">
                  <a:srgbClr val="44C7CA"/>
                </a:gs>
                <a:gs pos="100000">
                  <a:srgbClr val="394E6C"/>
                </a:gs>
              </a:gsLst>
              <a:lin ang="54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0" name="AutoShape 32"/>
            <p:cNvSpPr>
              <a:spLocks noChangeAspect="1" noChangeArrowheads="1" noTextEdit="1"/>
            </p:cNvSpPr>
            <p:nvPr/>
          </p:nvSpPr>
          <p:spPr bwMode="auto">
            <a:xfrm>
              <a:off x="2349500" y="2816225"/>
              <a:ext cx="7493000" cy="1225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5" name="Freeform 46"/>
            <p:cNvSpPr/>
            <p:nvPr/>
          </p:nvSpPr>
          <p:spPr bwMode="auto">
            <a:xfrm>
              <a:off x="1726177" y="91129"/>
              <a:ext cx="8682637" cy="3569649"/>
            </a:xfrm>
            <a:custGeom>
              <a:avLst/>
              <a:gdLst>
                <a:gd name="T0" fmla="*/ 147 w 1995"/>
                <a:gd name="T1" fmla="*/ 194 h 356"/>
                <a:gd name="T2" fmla="*/ 193 w 1995"/>
                <a:gd name="T3" fmla="*/ 190 h 356"/>
                <a:gd name="T4" fmla="*/ 290 w 1995"/>
                <a:gd name="T5" fmla="*/ 205 h 356"/>
                <a:gd name="T6" fmla="*/ 1082 w 1995"/>
                <a:gd name="T7" fmla="*/ 309 h 356"/>
                <a:gd name="T8" fmla="*/ 1384 w 1995"/>
                <a:gd name="T9" fmla="*/ 233 h 356"/>
                <a:gd name="T10" fmla="*/ 1924 w 1995"/>
                <a:gd name="T11" fmla="*/ 170 h 356"/>
                <a:gd name="T12" fmla="*/ 1985 w 1995"/>
                <a:gd name="T13" fmla="*/ 45 h 356"/>
                <a:gd name="T14" fmla="*/ 1995 w 1995"/>
                <a:gd name="T15" fmla="*/ 0 h 356"/>
                <a:gd name="T16" fmla="*/ 1474 w 1995"/>
                <a:gd name="T17" fmla="*/ 156 h 356"/>
                <a:gd name="T18" fmla="*/ 717 w 1995"/>
                <a:gd name="T19" fmla="*/ 237 h 356"/>
                <a:gd name="T20" fmla="*/ 87 w 1995"/>
                <a:gd name="T21" fmla="*/ 141 h 356"/>
                <a:gd name="T22" fmla="*/ 25 w 1995"/>
                <a:gd name="T23" fmla="*/ 141 h 356"/>
                <a:gd name="T24" fmla="*/ 0 w 1995"/>
                <a:gd name="T25" fmla="*/ 210 h 356"/>
                <a:gd name="T26" fmla="*/ 147 w 1995"/>
                <a:gd name="T27" fmla="*/ 19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95" h="356">
                  <a:moveTo>
                    <a:pt x="147" y="194"/>
                  </a:moveTo>
                  <a:cubicBezTo>
                    <a:pt x="161" y="192"/>
                    <a:pt x="178" y="192"/>
                    <a:pt x="193" y="190"/>
                  </a:cubicBezTo>
                  <a:cubicBezTo>
                    <a:pt x="224" y="188"/>
                    <a:pt x="260" y="194"/>
                    <a:pt x="290" y="205"/>
                  </a:cubicBezTo>
                  <a:cubicBezTo>
                    <a:pt x="548" y="289"/>
                    <a:pt x="808" y="356"/>
                    <a:pt x="1082" y="309"/>
                  </a:cubicBezTo>
                  <a:cubicBezTo>
                    <a:pt x="1188" y="292"/>
                    <a:pt x="1283" y="265"/>
                    <a:pt x="1384" y="233"/>
                  </a:cubicBezTo>
                  <a:cubicBezTo>
                    <a:pt x="1564" y="172"/>
                    <a:pt x="1745" y="155"/>
                    <a:pt x="1924" y="170"/>
                  </a:cubicBezTo>
                  <a:cubicBezTo>
                    <a:pt x="1944" y="128"/>
                    <a:pt x="1972" y="90"/>
                    <a:pt x="1985" y="45"/>
                  </a:cubicBezTo>
                  <a:cubicBezTo>
                    <a:pt x="1989" y="31"/>
                    <a:pt x="1993" y="16"/>
                    <a:pt x="1995" y="0"/>
                  </a:cubicBezTo>
                  <a:cubicBezTo>
                    <a:pt x="1819" y="31"/>
                    <a:pt x="1654" y="101"/>
                    <a:pt x="1474" y="156"/>
                  </a:cubicBezTo>
                  <a:cubicBezTo>
                    <a:pt x="1219" y="235"/>
                    <a:pt x="983" y="279"/>
                    <a:pt x="717" y="237"/>
                  </a:cubicBezTo>
                  <a:cubicBezTo>
                    <a:pt x="500" y="203"/>
                    <a:pt x="305" y="145"/>
                    <a:pt x="87" y="141"/>
                  </a:cubicBezTo>
                  <a:cubicBezTo>
                    <a:pt x="66" y="140"/>
                    <a:pt x="46" y="140"/>
                    <a:pt x="25" y="141"/>
                  </a:cubicBezTo>
                  <a:cubicBezTo>
                    <a:pt x="14" y="162"/>
                    <a:pt x="6" y="185"/>
                    <a:pt x="0" y="210"/>
                  </a:cubicBezTo>
                  <a:cubicBezTo>
                    <a:pt x="48" y="201"/>
                    <a:pt x="98" y="196"/>
                    <a:pt x="147" y="194"/>
                  </a:cubicBezTo>
                  <a:close/>
                </a:path>
              </a:pathLst>
            </a:custGeom>
            <a:solidFill>
              <a:schemeClr val="bg1">
                <a:alpha val="2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1046" name="Group 49"/>
            <p:cNvGrpSpPr>
              <a:grpSpLocks noChangeAspect="1"/>
            </p:cNvGrpSpPr>
            <p:nvPr/>
          </p:nvGrpSpPr>
          <p:grpSpPr bwMode="auto">
            <a:xfrm>
              <a:off x="1620838" y="3263900"/>
              <a:ext cx="8872538" cy="2816225"/>
              <a:chOff x="1021" y="2056"/>
              <a:chExt cx="5589" cy="1774"/>
            </a:xfrm>
          </p:grpSpPr>
          <p:sp>
            <p:nvSpPr>
              <p:cNvPr id="1047" name="AutoShape 48"/>
              <p:cNvSpPr>
                <a:spLocks noChangeAspect="1" noChangeArrowheads="1" noTextEdit="1"/>
              </p:cNvSpPr>
              <p:nvPr/>
            </p:nvSpPr>
            <p:spPr bwMode="auto">
              <a:xfrm>
                <a:off x="1463" y="2130"/>
                <a:ext cx="4698" cy="7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48" name="Freeform 50"/>
              <p:cNvSpPr/>
              <p:nvPr/>
            </p:nvSpPr>
            <p:spPr bwMode="auto">
              <a:xfrm>
                <a:off x="1021" y="2056"/>
                <a:ext cx="5589" cy="1774"/>
              </a:xfrm>
              <a:custGeom>
                <a:avLst/>
                <a:gdLst>
                  <a:gd name="T0" fmla="*/ 1181 w 1993"/>
                  <a:gd name="T1" fmla="*/ 217 h 325"/>
                  <a:gd name="T2" fmla="*/ 1955 w 1993"/>
                  <a:gd name="T3" fmla="*/ 324 h 325"/>
                  <a:gd name="T4" fmla="*/ 1957 w 1993"/>
                  <a:gd name="T5" fmla="*/ 325 h 325"/>
                  <a:gd name="T6" fmla="*/ 1971 w 1993"/>
                  <a:gd name="T7" fmla="*/ 135 h 325"/>
                  <a:gd name="T8" fmla="*/ 1961 w 1993"/>
                  <a:gd name="T9" fmla="*/ 108 h 325"/>
                  <a:gd name="T10" fmla="*/ 1858 w 1993"/>
                  <a:gd name="T11" fmla="*/ 93 h 325"/>
                  <a:gd name="T12" fmla="*/ 1076 w 1993"/>
                  <a:gd name="T13" fmla="*/ 168 h 325"/>
                  <a:gd name="T14" fmla="*/ 678 w 1993"/>
                  <a:gd name="T15" fmla="*/ 130 h 325"/>
                  <a:gd name="T16" fmla="*/ 1 w 1993"/>
                  <a:gd name="T17" fmla="*/ 43 h 325"/>
                  <a:gd name="T18" fmla="*/ 0 w 1993"/>
                  <a:gd name="T19" fmla="*/ 59 h 325"/>
                  <a:gd name="T20" fmla="*/ 425 w 1993"/>
                  <a:gd name="T21" fmla="*/ 89 h 325"/>
                  <a:gd name="T22" fmla="*/ 1181 w 1993"/>
                  <a:gd name="T23" fmla="*/ 217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93" h="325">
                    <a:moveTo>
                      <a:pt x="1181" y="217"/>
                    </a:moveTo>
                    <a:cubicBezTo>
                      <a:pt x="1452" y="171"/>
                      <a:pt x="1714" y="195"/>
                      <a:pt x="1955" y="324"/>
                    </a:cubicBezTo>
                    <a:cubicBezTo>
                      <a:pt x="1956" y="325"/>
                      <a:pt x="1957" y="325"/>
                      <a:pt x="1957" y="325"/>
                    </a:cubicBezTo>
                    <a:cubicBezTo>
                      <a:pt x="1984" y="268"/>
                      <a:pt x="1993" y="204"/>
                      <a:pt x="1971" y="135"/>
                    </a:cubicBezTo>
                    <a:cubicBezTo>
                      <a:pt x="1969" y="126"/>
                      <a:pt x="1965" y="117"/>
                      <a:pt x="1961" y="108"/>
                    </a:cubicBezTo>
                    <a:cubicBezTo>
                      <a:pt x="1927" y="102"/>
                      <a:pt x="1892" y="97"/>
                      <a:pt x="1858" y="93"/>
                    </a:cubicBezTo>
                    <a:cubicBezTo>
                      <a:pt x="1587" y="63"/>
                      <a:pt x="1341" y="145"/>
                      <a:pt x="1076" y="168"/>
                    </a:cubicBezTo>
                    <a:cubicBezTo>
                      <a:pt x="942" y="178"/>
                      <a:pt x="811" y="161"/>
                      <a:pt x="678" y="130"/>
                    </a:cubicBezTo>
                    <a:cubicBezTo>
                      <a:pt x="457" y="76"/>
                      <a:pt x="225" y="0"/>
                      <a:pt x="1" y="43"/>
                    </a:cubicBezTo>
                    <a:cubicBezTo>
                      <a:pt x="1" y="49"/>
                      <a:pt x="0" y="54"/>
                      <a:pt x="0" y="59"/>
                    </a:cubicBezTo>
                    <a:cubicBezTo>
                      <a:pt x="140" y="26"/>
                      <a:pt x="290" y="48"/>
                      <a:pt x="425" y="89"/>
                    </a:cubicBezTo>
                    <a:cubicBezTo>
                      <a:pt x="672" y="165"/>
                      <a:pt x="918" y="262"/>
                      <a:pt x="1181" y="217"/>
                    </a:cubicBezTo>
                    <a:close/>
                  </a:path>
                </a:pathLst>
              </a:custGeom>
              <a:solidFill>
                <a:schemeClr val="bg1">
                  <a:alpha val="11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</p:grpSp>
      <p:pic>
        <p:nvPicPr>
          <p:cNvPr id="1050" name="图片 104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40474" y="518248"/>
            <a:ext cx="1843433" cy="1770665"/>
          </a:xfrm>
          <a:prstGeom prst="rect">
            <a:avLst/>
          </a:prstGeom>
        </p:spPr>
      </p:pic>
      <p:pic>
        <p:nvPicPr>
          <p:cNvPr id="1051" name="图片 10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355" y="828040"/>
            <a:ext cx="2931795" cy="4643755"/>
          </a:xfrm>
          <a:prstGeom prst="rect">
            <a:avLst/>
          </a:prstGeom>
        </p:spPr>
      </p:pic>
      <p:pic>
        <p:nvPicPr>
          <p:cNvPr id="1052" name="图片 105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69819">
            <a:off x="8898748" y="2996984"/>
            <a:ext cx="3265683" cy="2356252"/>
          </a:xfrm>
          <a:prstGeom prst="rect">
            <a:avLst/>
          </a:prstGeom>
        </p:spPr>
      </p:pic>
      <p:pic>
        <p:nvPicPr>
          <p:cNvPr id="1054" name="图片 105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83479" y="4590391"/>
            <a:ext cx="2279008" cy="1590717"/>
          </a:xfrm>
          <a:prstGeom prst="rect">
            <a:avLst/>
          </a:prstGeom>
        </p:spPr>
      </p:pic>
      <p:pic>
        <p:nvPicPr>
          <p:cNvPr id="1055" name="图片 105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378706" y="-80953"/>
            <a:ext cx="1901250" cy="1552500"/>
          </a:xfrm>
          <a:prstGeom prst="rect">
            <a:avLst/>
          </a:prstGeom>
        </p:spPr>
      </p:pic>
      <p:pic>
        <p:nvPicPr>
          <p:cNvPr id="1056" name="图片 105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21373" y="5015731"/>
            <a:ext cx="1248750" cy="1541250"/>
          </a:xfrm>
          <a:prstGeom prst="rect">
            <a:avLst/>
          </a:prstGeom>
        </p:spPr>
      </p:pic>
      <p:pic>
        <p:nvPicPr>
          <p:cNvPr id="1057" name="图片 105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32157" y="151924"/>
            <a:ext cx="1350000" cy="1676250"/>
          </a:xfrm>
          <a:prstGeom prst="rect">
            <a:avLst/>
          </a:prstGeom>
        </p:spPr>
      </p:pic>
      <p:pic>
        <p:nvPicPr>
          <p:cNvPr id="1058" name="图片 105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57296" y="5412932"/>
            <a:ext cx="1248750" cy="1316250"/>
          </a:xfrm>
          <a:prstGeom prst="rect">
            <a:avLst/>
          </a:prstGeom>
        </p:spPr>
      </p:pic>
      <p:pic>
        <p:nvPicPr>
          <p:cNvPr id="1059" name="图片 105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707174" y="136693"/>
            <a:ext cx="1530000" cy="1642500"/>
          </a:xfrm>
          <a:prstGeom prst="rect">
            <a:avLst/>
          </a:prstGeom>
        </p:spPr>
      </p:pic>
      <p:sp>
        <p:nvSpPr>
          <p:cNvPr id="1060" name="文本框 1059"/>
          <p:cNvSpPr txBox="1"/>
          <p:nvPr/>
        </p:nvSpPr>
        <p:spPr>
          <a:xfrm>
            <a:off x="2638212" y="1745360"/>
            <a:ext cx="6915576" cy="133794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5400" dirty="0" err="1">
                <a:solidFill>
                  <a:srgbClr val="FF8F9F"/>
                </a:solidFill>
                <a:latin typeface="Times New Roman" panose="02020603050405020304" pitchFamily="18" charset="0"/>
                <a:ea typeface="Microsoft YaHei Light" panose="020B0502040204020203" pitchFamily="34" charset="-122"/>
                <a:cs typeface="Times New Roman" panose="02020603050405020304" pitchFamily="18" charset="0"/>
                <a:sym typeface="Microsoft YaHei Light" panose="020B0502040204020203" pitchFamily="34" charset="-122"/>
              </a:rPr>
              <a:t>LUYỆN TỪ VÀ CÂU</a:t>
            </a:r>
            <a:endParaRPr lang="en-US" altLang="zh-CN" sz="5400" dirty="0">
              <a:solidFill>
                <a:srgbClr val="FEF396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  <a:sym typeface="Microsoft YaHei Light" panose="020B0502040204020203" pitchFamily="34" charset="-122"/>
            </a:endParaRPr>
          </a:p>
        </p:txBody>
      </p:sp>
      <p:sp>
        <p:nvSpPr>
          <p:cNvPr id="69" name="文本框 68"/>
          <p:cNvSpPr txBox="1"/>
          <p:nvPr/>
        </p:nvSpPr>
        <p:spPr>
          <a:xfrm>
            <a:off x="2889234" y="2928287"/>
            <a:ext cx="6263910" cy="1189493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5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ea typeface="Microsoft YaHei Light" panose="020B0502040204020203" pitchFamily="34" charset="-122"/>
                <a:cs typeface="Times New Roman" panose="02020603050405020304" pitchFamily="18" charset="0"/>
                <a:sym typeface="Microsoft YaHei Light" panose="020B0502040204020203" pitchFamily="34" charset="-122"/>
              </a:rPr>
              <a:t>LỚP </a:t>
            </a:r>
            <a:r>
              <a:rPr lang="en-US" altLang="zh-CN" sz="5400" dirty="0" smtClean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ea typeface="Microsoft YaHei Light" panose="020B0502040204020203" pitchFamily="34" charset="-122"/>
                <a:cs typeface="Times New Roman" panose="02020603050405020304" pitchFamily="18" charset="0"/>
                <a:sym typeface="Microsoft YaHei Light" panose="020B0502040204020203" pitchFamily="34" charset="-122"/>
              </a:rPr>
              <a:t>2</a:t>
            </a:r>
            <a:endParaRPr lang="en-US" altLang="zh-CN" sz="5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  <a:sym typeface="Microsoft YaHei Light" panose="020B0502040204020203" pitchFamily="34" charset="-122"/>
            </a:endParaRPr>
          </a:p>
        </p:txBody>
      </p:sp>
      <p:pic>
        <p:nvPicPr>
          <p:cNvPr id="1061" name="图片 106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886689" y="4661625"/>
            <a:ext cx="374214" cy="345428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867381">
            <a:off x="3487197" y="405375"/>
            <a:ext cx="565971" cy="522434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0238488">
            <a:off x="389856" y="3004440"/>
            <a:ext cx="364751" cy="336693"/>
          </a:xfrm>
          <a:prstGeom prst="rect">
            <a:avLst/>
          </a:prstGeom>
        </p:spPr>
      </p:pic>
      <p:pic>
        <p:nvPicPr>
          <p:cNvPr id="73" name="图片 7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20238488">
            <a:off x="1104301" y="6138895"/>
            <a:ext cx="364751" cy="336693"/>
          </a:xfrm>
          <a:prstGeom prst="rect">
            <a:avLst/>
          </a:prstGeom>
        </p:spPr>
      </p:pic>
      <p:pic>
        <p:nvPicPr>
          <p:cNvPr id="74" name="图片 7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4407889">
            <a:off x="8150858" y="4258197"/>
            <a:ext cx="575498" cy="531229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4407889">
            <a:off x="11072472" y="6007124"/>
            <a:ext cx="227824" cy="210299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4407889">
            <a:off x="8094627" y="5992852"/>
            <a:ext cx="275268" cy="254094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4407889">
            <a:off x="6925965" y="1260211"/>
            <a:ext cx="275268" cy="254094"/>
          </a:xfrm>
          <a:prstGeom prst="rect">
            <a:avLst/>
          </a:prstGeom>
        </p:spPr>
      </p:pic>
      <p:pic>
        <p:nvPicPr>
          <p:cNvPr id="78" name="图片 7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4407889">
            <a:off x="4361294" y="1590577"/>
            <a:ext cx="275268" cy="254094"/>
          </a:xfrm>
          <a:prstGeom prst="rect">
            <a:avLst/>
          </a:prstGeom>
        </p:spPr>
      </p:pic>
      <p:pic>
        <p:nvPicPr>
          <p:cNvPr id="79" name="图片 7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9063472">
            <a:off x="3741106" y="3766514"/>
            <a:ext cx="212572" cy="196221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9063472">
            <a:off x="9479777" y="1850213"/>
            <a:ext cx="388111" cy="358258"/>
          </a:xfrm>
          <a:prstGeom prst="rect">
            <a:avLst/>
          </a:prstGeom>
        </p:spPr>
      </p:pic>
      <p:pic>
        <p:nvPicPr>
          <p:cNvPr id="81" name="图片 8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9063472">
            <a:off x="2621637" y="5322486"/>
            <a:ext cx="230506" cy="212776"/>
          </a:xfrm>
          <a:prstGeom prst="rect">
            <a:avLst/>
          </a:prstGeom>
        </p:spPr>
      </p:pic>
      <p:pic>
        <p:nvPicPr>
          <p:cNvPr id="82" name="图片 8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9063472">
            <a:off x="5607176" y="5793309"/>
            <a:ext cx="103730" cy="95751"/>
          </a:xfrm>
          <a:prstGeom prst="rect">
            <a:avLst/>
          </a:prstGeom>
        </p:spPr>
      </p:pic>
      <p:pic>
        <p:nvPicPr>
          <p:cNvPr id="83" name="图片 8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9063472">
            <a:off x="7833209" y="1701660"/>
            <a:ext cx="103730" cy="95751"/>
          </a:xfrm>
          <a:prstGeom prst="rect">
            <a:avLst/>
          </a:prstGeom>
        </p:spPr>
      </p:pic>
      <p:pic>
        <p:nvPicPr>
          <p:cNvPr id="84" name="图片 8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9063472">
            <a:off x="9714011" y="483592"/>
            <a:ext cx="103730" cy="95751"/>
          </a:xfrm>
          <a:prstGeom prst="rect">
            <a:avLst/>
          </a:prstGeom>
        </p:spPr>
      </p:pic>
      <p:pic>
        <p:nvPicPr>
          <p:cNvPr id="85" name="图片 8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9063472">
            <a:off x="1366354" y="2546792"/>
            <a:ext cx="103730" cy="95751"/>
          </a:xfrm>
          <a:prstGeom prst="rect">
            <a:avLst/>
          </a:prstGeom>
        </p:spPr>
      </p:pic>
      <p:pic>
        <p:nvPicPr>
          <p:cNvPr id="86" name="图片 8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9063472">
            <a:off x="9688912" y="5023927"/>
            <a:ext cx="103730" cy="95751"/>
          </a:xfrm>
          <a:prstGeom prst="rect">
            <a:avLst/>
          </a:prstGeom>
        </p:spPr>
      </p:pic>
      <p:pic>
        <p:nvPicPr>
          <p:cNvPr id="87" name="图片 8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9063472">
            <a:off x="1915073" y="305183"/>
            <a:ext cx="246224" cy="227284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1633981">
            <a:off x="6129109" y="6403177"/>
            <a:ext cx="344058" cy="31759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471170" y="407035"/>
            <a:ext cx="1124966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r>
              <a:rPr lang="en-AU" sz="3200" b="1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</a:t>
            </a:r>
            <a:r>
              <a:rPr lang="en-US" altLang="en-AU" sz="3200" b="1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à</a:t>
            </a:r>
            <a:r>
              <a:rPr lang="en-AU" sz="3200" b="1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i</a:t>
            </a:r>
            <a:r>
              <a:rPr lang="en-AU" sz="3200" b="1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2:</a:t>
            </a:r>
            <a:r>
              <a:rPr lang="en-AU" sz="3200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</a:t>
            </a:r>
            <a:r>
              <a:rPr lang="en-US" altLang="en-AU" sz="3200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Gạch 1 gạch dưới</a:t>
            </a:r>
            <a:r>
              <a:rPr lang="vi-VN" sz="3200">
                <a:latin typeface="Times New Roman" panose="02020603050405020304" pitchFamily="18" charset="0"/>
                <a:sym typeface="+mn-ea"/>
              </a:rPr>
              <a:t> bộ phận trả lời cho câu hỏi </a:t>
            </a:r>
            <a:r>
              <a:rPr lang="vi-VN" sz="3200" smtClean="0">
                <a:latin typeface="Times New Roman" panose="02020603050405020304" pitchFamily="18" charset="0"/>
                <a:sym typeface="+mn-ea"/>
              </a:rPr>
              <a:t> </a:t>
            </a:r>
            <a:r>
              <a:rPr lang="vi-VN" sz="3200" b="1" i="1" smtClean="0">
                <a:latin typeface="Times New Roman" panose="02020603050405020304" pitchFamily="18" charset="0"/>
                <a:sym typeface="+mn-ea"/>
              </a:rPr>
              <a:t>Ai</a:t>
            </a:r>
            <a:r>
              <a:rPr lang="vi-VN" sz="3200" i="1">
                <a:latin typeface="Times New Roman" panose="02020603050405020304" pitchFamily="18" charset="0"/>
                <a:sym typeface="+mn-ea"/>
              </a:rPr>
              <a:t>?, </a:t>
            </a:r>
            <a:r>
              <a:rPr lang="en-US" altLang="vi-VN" sz="3200" i="1">
                <a:latin typeface="Times New Roman" panose="02020603050405020304" pitchFamily="18" charset="0"/>
                <a:sym typeface="+mn-ea"/>
              </a:rPr>
              <a:t>2 </a:t>
            </a:r>
            <a:r>
              <a:rPr lang="en-US" altLang="en-AU" sz="3200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gạch dưới</a:t>
            </a:r>
            <a:r>
              <a:rPr lang="vi-VN" sz="3200">
                <a:latin typeface="Times New Roman" panose="02020603050405020304" pitchFamily="18" charset="0"/>
                <a:sym typeface="+mn-ea"/>
              </a:rPr>
              <a:t> bộ phận câu trả lời cho câu hỏi</a:t>
            </a:r>
            <a:r>
              <a:rPr lang="en-US" altLang="vi-VN" sz="3200" i="1">
                <a:latin typeface="Times New Roman" panose="02020603050405020304" pitchFamily="18" charset="0"/>
                <a:sym typeface="+mn-ea"/>
              </a:rPr>
              <a:t> </a:t>
            </a:r>
            <a:r>
              <a:rPr lang="vi-VN" sz="3200" b="1" i="1">
                <a:latin typeface="Times New Roman" panose="02020603050405020304" pitchFamily="18" charset="0"/>
                <a:sym typeface="+mn-ea"/>
              </a:rPr>
              <a:t>Làm gì</a:t>
            </a:r>
            <a:r>
              <a:rPr lang="vi-VN" sz="3200" i="1" smtClean="0">
                <a:latin typeface="Times New Roman" panose="02020603050405020304" pitchFamily="18" charset="0"/>
                <a:sym typeface="+mn-ea"/>
              </a:rPr>
              <a:t>?</a:t>
            </a:r>
            <a:endParaRPr lang="en-US" sz="3200" i="1">
              <a:latin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73951" y="2033965"/>
            <a:ext cx="512049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a)</a:t>
            </a:r>
            <a:endParaRPr lang="en-GB" sz="3200">
              <a:latin typeface="+mj-lt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1550670" y="3006090"/>
          <a:ext cx="8609965" cy="1524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9800"/>
                <a:gridCol w="6400165"/>
              </a:tblGrid>
              <a:tr h="609600">
                <a:tc>
                  <a:txBody>
                    <a:bodyPr/>
                    <a:lstStyle/>
                    <a:p>
                      <a:pPr algn="ctr"/>
                      <a:r>
                        <a:rPr lang="vi-VN" sz="2800" b="1" smtClean="0">
                          <a:solidFill>
                            <a:schemeClr val="tx1"/>
                          </a:solidFill>
                        </a:rPr>
                        <a:t>Ai ?</a:t>
                      </a:r>
                      <a:endParaRPr lang="vi-VN" sz="28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b="1" smtClean="0">
                          <a:solidFill>
                            <a:schemeClr val="tx1"/>
                          </a:solidFill>
                        </a:rPr>
                        <a:t>Làm</a:t>
                      </a:r>
                      <a:r>
                        <a:rPr lang="vi-VN" sz="2800" b="1" baseline="0" smtClean="0">
                          <a:solidFill>
                            <a:schemeClr val="tx1"/>
                          </a:solidFill>
                        </a:rPr>
                        <a:t> gì ?</a:t>
                      </a:r>
                      <a:endParaRPr lang="vi-VN" sz="28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</a:tr>
              <a:tr h="914400">
                <a:tc>
                  <a:txBody>
                    <a:bodyPr/>
                    <a:lstStyle/>
                    <a:p>
                      <a:pPr algn="l"/>
                      <a:r>
                        <a:rPr lang="vi-VN" sz="2800" b="1" smtClean="0">
                          <a:solidFill>
                            <a:srgbClr val="FF0000"/>
                          </a:solidFill>
                        </a:rPr>
                        <a:t>M: </a:t>
                      </a:r>
                      <a:endParaRPr lang="vi-VN" sz="2800" b="1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8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2209800" y="2033965"/>
            <a:ext cx="83820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Chi</a:t>
            </a:r>
            <a:endParaRPr lang="en-GB" sz="3200">
              <a:latin typeface="+mj-lt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891258" y="2033965"/>
            <a:ext cx="4881142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đến tìm bông cúc màu xanh.</a:t>
            </a:r>
            <a:endParaRPr lang="en-GB" sz="3200">
              <a:latin typeface="+mj-lt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1270001" y="5747863"/>
            <a:ext cx="9429751" cy="711200"/>
            <a:chOff x="9107488" y="3035300"/>
            <a:chExt cx="1719263" cy="393700"/>
          </a:xfrm>
        </p:grpSpPr>
        <p:sp>
          <p:nvSpPr>
            <p:cNvPr id="7" name="Freeform 5"/>
            <p:cNvSpPr/>
            <p:nvPr/>
          </p:nvSpPr>
          <p:spPr bwMode="auto">
            <a:xfrm>
              <a:off x="9110663" y="3035300"/>
              <a:ext cx="1716088" cy="393700"/>
            </a:xfrm>
            <a:custGeom>
              <a:avLst/>
              <a:gdLst>
                <a:gd name="T0" fmla="*/ 289 w 457"/>
                <a:gd name="T1" fmla="*/ 8 h 105"/>
                <a:gd name="T2" fmla="*/ 436 w 457"/>
                <a:gd name="T3" fmla="*/ 25 h 105"/>
                <a:gd name="T4" fmla="*/ 455 w 457"/>
                <a:gd name="T5" fmla="*/ 63 h 105"/>
                <a:gd name="T6" fmla="*/ 373 w 457"/>
                <a:gd name="T7" fmla="*/ 101 h 105"/>
                <a:gd name="T8" fmla="*/ 274 w 457"/>
                <a:gd name="T9" fmla="*/ 99 h 105"/>
                <a:gd name="T10" fmla="*/ 167 w 457"/>
                <a:gd name="T11" fmla="*/ 97 h 105"/>
                <a:gd name="T12" fmla="*/ 60 w 457"/>
                <a:gd name="T13" fmla="*/ 96 h 105"/>
                <a:gd name="T14" fmla="*/ 2 w 457"/>
                <a:gd name="T15" fmla="*/ 61 h 105"/>
                <a:gd name="T16" fmla="*/ 10 w 457"/>
                <a:gd name="T17" fmla="*/ 37 h 105"/>
                <a:gd name="T18" fmla="*/ 64 w 457"/>
                <a:gd name="T19" fmla="*/ 24 h 105"/>
                <a:gd name="T20" fmla="*/ 289 w 457"/>
                <a:gd name="T21" fmla="*/ 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7" h="105">
                  <a:moveTo>
                    <a:pt x="289" y="8"/>
                  </a:moveTo>
                  <a:cubicBezTo>
                    <a:pt x="338" y="2"/>
                    <a:pt x="395" y="0"/>
                    <a:pt x="436" y="25"/>
                  </a:cubicBezTo>
                  <a:cubicBezTo>
                    <a:pt x="449" y="34"/>
                    <a:pt x="457" y="49"/>
                    <a:pt x="455" y="63"/>
                  </a:cubicBezTo>
                  <a:cubicBezTo>
                    <a:pt x="452" y="92"/>
                    <a:pt x="400" y="99"/>
                    <a:pt x="373" y="101"/>
                  </a:cubicBezTo>
                  <a:cubicBezTo>
                    <a:pt x="341" y="103"/>
                    <a:pt x="307" y="101"/>
                    <a:pt x="274" y="99"/>
                  </a:cubicBezTo>
                  <a:cubicBezTo>
                    <a:pt x="237" y="97"/>
                    <a:pt x="201" y="95"/>
                    <a:pt x="167" y="97"/>
                  </a:cubicBezTo>
                  <a:cubicBezTo>
                    <a:pt x="134" y="100"/>
                    <a:pt x="91" y="105"/>
                    <a:pt x="60" y="96"/>
                  </a:cubicBezTo>
                  <a:cubicBezTo>
                    <a:pt x="39" y="91"/>
                    <a:pt x="7" y="80"/>
                    <a:pt x="2" y="61"/>
                  </a:cubicBezTo>
                  <a:cubicBezTo>
                    <a:pt x="0" y="51"/>
                    <a:pt x="0" y="44"/>
                    <a:pt x="10" y="37"/>
                  </a:cubicBezTo>
                  <a:cubicBezTo>
                    <a:pt x="24" y="28"/>
                    <a:pt x="38" y="26"/>
                    <a:pt x="64" y="24"/>
                  </a:cubicBezTo>
                  <a:cubicBezTo>
                    <a:pt x="64" y="24"/>
                    <a:pt x="205" y="18"/>
                    <a:pt x="28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9107488" y="3046413"/>
              <a:ext cx="1719263" cy="374650"/>
            </a:xfrm>
            <a:custGeom>
              <a:avLst/>
              <a:gdLst>
                <a:gd name="T0" fmla="*/ 202 w 458"/>
                <a:gd name="T1" fmla="*/ 95 h 100"/>
                <a:gd name="T2" fmla="*/ 168 w 458"/>
                <a:gd name="T3" fmla="*/ 96 h 100"/>
                <a:gd name="T4" fmla="*/ 104 w 458"/>
                <a:gd name="T5" fmla="*/ 99 h 100"/>
                <a:gd name="T6" fmla="*/ 60 w 458"/>
                <a:gd name="T7" fmla="*/ 95 h 100"/>
                <a:gd name="T8" fmla="*/ 2 w 458"/>
                <a:gd name="T9" fmla="*/ 58 h 100"/>
                <a:gd name="T10" fmla="*/ 0 w 458"/>
                <a:gd name="T11" fmla="*/ 49 h 100"/>
                <a:gd name="T12" fmla="*/ 10 w 458"/>
                <a:gd name="T13" fmla="*/ 33 h 100"/>
                <a:gd name="T14" fmla="*/ 65 w 458"/>
                <a:gd name="T15" fmla="*/ 20 h 100"/>
                <a:gd name="T16" fmla="*/ 146 w 458"/>
                <a:gd name="T17" fmla="*/ 15 h 100"/>
                <a:gd name="T18" fmla="*/ 290 w 458"/>
                <a:gd name="T19" fmla="*/ 3 h 100"/>
                <a:gd name="T20" fmla="*/ 346 w 458"/>
                <a:gd name="T21" fmla="*/ 0 h 100"/>
                <a:gd name="T22" fmla="*/ 438 w 458"/>
                <a:gd name="T23" fmla="*/ 21 h 100"/>
                <a:gd name="T24" fmla="*/ 458 w 458"/>
                <a:gd name="T25" fmla="*/ 56 h 100"/>
                <a:gd name="T26" fmla="*/ 458 w 458"/>
                <a:gd name="T27" fmla="*/ 60 h 100"/>
                <a:gd name="T28" fmla="*/ 374 w 458"/>
                <a:gd name="T29" fmla="*/ 99 h 100"/>
                <a:gd name="T30" fmla="*/ 347 w 458"/>
                <a:gd name="T31" fmla="*/ 100 h 100"/>
                <a:gd name="T32" fmla="*/ 202 w 458"/>
                <a:gd name="T33" fmla="*/ 95 h 100"/>
                <a:gd name="T34" fmla="*/ 347 w 458"/>
                <a:gd name="T35" fmla="*/ 97 h 100"/>
                <a:gd name="T36" fmla="*/ 374 w 458"/>
                <a:gd name="T37" fmla="*/ 96 h 100"/>
                <a:gd name="T38" fmla="*/ 455 w 458"/>
                <a:gd name="T39" fmla="*/ 60 h 100"/>
                <a:gd name="T40" fmla="*/ 455 w 458"/>
                <a:gd name="T41" fmla="*/ 56 h 100"/>
                <a:gd name="T42" fmla="*/ 436 w 458"/>
                <a:gd name="T43" fmla="*/ 24 h 100"/>
                <a:gd name="T44" fmla="*/ 346 w 458"/>
                <a:gd name="T45" fmla="*/ 3 h 100"/>
                <a:gd name="T46" fmla="*/ 290 w 458"/>
                <a:gd name="T47" fmla="*/ 6 h 100"/>
                <a:gd name="T48" fmla="*/ 65 w 458"/>
                <a:gd name="T49" fmla="*/ 23 h 100"/>
                <a:gd name="T50" fmla="*/ 11 w 458"/>
                <a:gd name="T51" fmla="*/ 36 h 100"/>
                <a:gd name="T52" fmla="*/ 3 w 458"/>
                <a:gd name="T53" fmla="*/ 49 h 100"/>
                <a:gd name="T54" fmla="*/ 4 w 458"/>
                <a:gd name="T55" fmla="*/ 57 h 100"/>
                <a:gd name="T56" fmla="*/ 61 w 458"/>
                <a:gd name="T57" fmla="*/ 92 h 100"/>
                <a:gd name="T58" fmla="*/ 104 w 458"/>
                <a:gd name="T59" fmla="*/ 96 h 100"/>
                <a:gd name="T60" fmla="*/ 167 w 458"/>
                <a:gd name="T61" fmla="*/ 93 h 100"/>
                <a:gd name="T62" fmla="*/ 202 w 458"/>
                <a:gd name="T63" fmla="*/ 92 h 100"/>
                <a:gd name="T64" fmla="*/ 347 w 458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8" h="100">
                  <a:moveTo>
                    <a:pt x="202" y="95"/>
                  </a:moveTo>
                  <a:cubicBezTo>
                    <a:pt x="191" y="95"/>
                    <a:pt x="179" y="95"/>
                    <a:pt x="168" y="96"/>
                  </a:cubicBezTo>
                  <a:cubicBezTo>
                    <a:pt x="149" y="97"/>
                    <a:pt x="126" y="99"/>
                    <a:pt x="104" y="99"/>
                  </a:cubicBezTo>
                  <a:cubicBezTo>
                    <a:pt x="89" y="99"/>
                    <a:pt x="73" y="98"/>
                    <a:pt x="60" y="95"/>
                  </a:cubicBezTo>
                  <a:cubicBezTo>
                    <a:pt x="40" y="89"/>
                    <a:pt x="7" y="79"/>
                    <a:pt x="2" y="58"/>
                  </a:cubicBezTo>
                  <a:cubicBezTo>
                    <a:pt x="1" y="55"/>
                    <a:pt x="0" y="52"/>
                    <a:pt x="0" y="49"/>
                  </a:cubicBezTo>
                  <a:cubicBezTo>
                    <a:pt x="0" y="43"/>
                    <a:pt x="3" y="38"/>
                    <a:pt x="10" y="33"/>
                  </a:cubicBezTo>
                  <a:cubicBezTo>
                    <a:pt x="24" y="23"/>
                    <a:pt x="39" y="21"/>
                    <a:pt x="65" y="20"/>
                  </a:cubicBezTo>
                  <a:cubicBezTo>
                    <a:pt x="65" y="20"/>
                    <a:pt x="100" y="18"/>
                    <a:pt x="146" y="15"/>
                  </a:cubicBezTo>
                  <a:cubicBezTo>
                    <a:pt x="192" y="13"/>
                    <a:pt x="248" y="8"/>
                    <a:pt x="290" y="3"/>
                  </a:cubicBezTo>
                  <a:cubicBezTo>
                    <a:pt x="308" y="1"/>
                    <a:pt x="327" y="0"/>
                    <a:pt x="346" y="0"/>
                  </a:cubicBezTo>
                  <a:cubicBezTo>
                    <a:pt x="379" y="0"/>
                    <a:pt x="411" y="5"/>
                    <a:pt x="438" y="21"/>
                  </a:cubicBezTo>
                  <a:cubicBezTo>
                    <a:pt x="450" y="29"/>
                    <a:pt x="458" y="43"/>
                    <a:pt x="458" y="56"/>
                  </a:cubicBezTo>
                  <a:cubicBezTo>
                    <a:pt x="458" y="57"/>
                    <a:pt x="458" y="59"/>
                    <a:pt x="458" y="60"/>
                  </a:cubicBezTo>
                  <a:cubicBezTo>
                    <a:pt x="453" y="91"/>
                    <a:pt x="401" y="98"/>
                    <a:pt x="374" y="99"/>
                  </a:cubicBezTo>
                  <a:cubicBezTo>
                    <a:pt x="365" y="100"/>
                    <a:pt x="356" y="100"/>
                    <a:pt x="347" y="100"/>
                  </a:cubicBezTo>
                  <a:cubicBezTo>
                    <a:pt x="299" y="100"/>
                    <a:pt x="250" y="95"/>
                    <a:pt x="202" y="95"/>
                  </a:cubicBezTo>
                  <a:moveTo>
                    <a:pt x="347" y="97"/>
                  </a:moveTo>
                  <a:cubicBezTo>
                    <a:pt x="356" y="97"/>
                    <a:pt x="365" y="97"/>
                    <a:pt x="374" y="96"/>
                  </a:cubicBezTo>
                  <a:cubicBezTo>
                    <a:pt x="400" y="95"/>
                    <a:pt x="452" y="87"/>
                    <a:pt x="455" y="60"/>
                  </a:cubicBezTo>
                  <a:cubicBezTo>
                    <a:pt x="455" y="59"/>
                    <a:pt x="455" y="57"/>
                    <a:pt x="455" y="56"/>
                  </a:cubicBezTo>
                  <a:cubicBezTo>
                    <a:pt x="455" y="44"/>
                    <a:pt x="448" y="31"/>
                    <a:pt x="436" y="24"/>
                  </a:cubicBezTo>
                  <a:cubicBezTo>
                    <a:pt x="411" y="8"/>
                    <a:pt x="379" y="3"/>
                    <a:pt x="346" y="3"/>
                  </a:cubicBezTo>
                  <a:cubicBezTo>
                    <a:pt x="327" y="3"/>
                    <a:pt x="308" y="4"/>
                    <a:pt x="290" y="6"/>
                  </a:cubicBezTo>
                  <a:cubicBezTo>
                    <a:pt x="206" y="16"/>
                    <a:pt x="65" y="23"/>
                    <a:pt x="65" y="23"/>
                  </a:cubicBezTo>
                  <a:cubicBezTo>
                    <a:pt x="40" y="24"/>
                    <a:pt x="25" y="26"/>
                    <a:pt x="11" y="36"/>
                  </a:cubicBezTo>
                  <a:cubicBezTo>
                    <a:pt x="5" y="40"/>
                    <a:pt x="3" y="44"/>
                    <a:pt x="3" y="49"/>
                  </a:cubicBezTo>
                  <a:cubicBezTo>
                    <a:pt x="3" y="51"/>
                    <a:pt x="4" y="54"/>
                    <a:pt x="4" y="57"/>
                  </a:cubicBezTo>
                  <a:cubicBezTo>
                    <a:pt x="8" y="75"/>
                    <a:pt x="41" y="86"/>
                    <a:pt x="61" y="92"/>
                  </a:cubicBezTo>
                  <a:cubicBezTo>
                    <a:pt x="74" y="95"/>
                    <a:pt x="89" y="96"/>
                    <a:pt x="104" y="96"/>
                  </a:cubicBezTo>
                  <a:cubicBezTo>
                    <a:pt x="126" y="96"/>
                    <a:pt x="149" y="94"/>
                    <a:pt x="167" y="93"/>
                  </a:cubicBezTo>
                  <a:cubicBezTo>
                    <a:pt x="179" y="92"/>
                    <a:pt x="191" y="92"/>
                    <a:pt x="202" y="92"/>
                  </a:cubicBezTo>
                  <a:cubicBezTo>
                    <a:pt x="250" y="92"/>
                    <a:pt x="299" y="97"/>
                    <a:pt x="347" y="97"/>
                  </a:cubicBezTo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9145588" y="3195638"/>
              <a:ext cx="1666875" cy="200025"/>
            </a:xfrm>
            <a:custGeom>
              <a:avLst/>
              <a:gdLst>
                <a:gd name="T0" fmla="*/ 429 w 444"/>
                <a:gd name="T1" fmla="*/ 0 h 53"/>
                <a:gd name="T2" fmla="*/ 412 w 444"/>
                <a:gd name="T3" fmla="*/ 8 h 53"/>
                <a:gd name="T4" fmla="*/ 295 w 444"/>
                <a:gd name="T5" fmla="*/ 36 h 53"/>
                <a:gd name="T6" fmla="*/ 291 w 444"/>
                <a:gd name="T7" fmla="*/ 36 h 53"/>
                <a:gd name="T8" fmla="*/ 250 w 444"/>
                <a:gd name="T9" fmla="*/ 36 h 53"/>
                <a:gd name="T10" fmla="*/ 139 w 444"/>
                <a:gd name="T11" fmla="*/ 37 h 53"/>
                <a:gd name="T12" fmla="*/ 134 w 444"/>
                <a:gd name="T13" fmla="*/ 37 h 53"/>
                <a:gd name="T14" fmla="*/ 26 w 444"/>
                <a:gd name="T15" fmla="*/ 20 h 53"/>
                <a:gd name="T16" fmla="*/ 4 w 444"/>
                <a:gd name="T17" fmla="*/ 10 h 53"/>
                <a:gd name="T18" fmla="*/ 7 w 444"/>
                <a:gd name="T19" fmla="*/ 22 h 53"/>
                <a:gd name="T20" fmla="*/ 93 w 444"/>
                <a:gd name="T21" fmla="*/ 51 h 53"/>
                <a:gd name="T22" fmla="*/ 121 w 444"/>
                <a:gd name="T23" fmla="*/ 49 h 53"/>
                <a:gd name="T24" fmla="*/ 177 w 444"/>
                <a:gd name="T25" fmla="*/ 46 h 53"/>
                <a:gd name="T26" fmla="*/ 338 w 444"/>
                <a:gd name="T27" fmla="*/ 52 h 53"/>
                <a:gd name="T28" fmla="*/ 345 w 444"/>
                <a:gd name="T29" fmla="*/ 53 h 53"/>
                <a:gd name="T30" fmla="*/ 439 w 444"/>
                <a:gd name="T31" fmla="*/ 21 h 53"/>
                <a:gd name="T32" fmla="*/ 429 w 444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4" h="53">
                  <a:moveTo>
                    <a:pt x="429" y="0"/>
                  </a:moveTo>
                  <a:cubicBezTo>
                    <a:pt x="425" y="0"/>
                    <a:pt x="419" y="2"/>
                    <a:pt x="412" y="8"/>
                  </a:cubicBezTo>
                  <a:cubicBezTo>
                    <a:pt x="398" y="21"/>
                    <a:pt x="335" y="36"/>
                    <a:pt x="295" y="36"/>
                  </a:cubicBezTo>
                  <a:cubicBezTo>
                    <a:pt x="294" y="36"/>
                    <a:pt x="293" y="36"/>
                    <a:pt x="291" y="36"/>
                  </a:cubicBezTo>
                  <a:cubicBezTo>
                    <a:pt x="279" y="36"/>
                    <a:pt x="265" y="36"/>
                    <a:pt x="250" y="36"/>
                  </a:cubicBezTo>
                  <a:cubicBezTo>
                    <a:pt x="214" y="36"/>
                    <a:pt x="173" y="36"/>
                    <a:pt x="139" y="37"/>
                  </a:cubicBezTo>
                  <a:cubicBezTo>
                    <a:pt x="137" y="37"/>
                    <a:pt x="136" y="37"/>
                    <a:pt x="134" y="37"/>
                  </a:cubicBezTo>
                  <a:cubicBezTo>
                    <a:pt x="87" y="37"/>
                    <a:pt x="42" y="29"/>
                    <a:pt x="26" y="20"/>
                  </a:cubicBezTo>
                  <a:cubicBezTo>
                    <a:pt x="18" y="15"/>
                    <a:pt x="8" y="10"/>
                    <a:pt x="4" y="10"/>
                  </a:cubicBezTo>
                  <a:cubicBezTo>
                    <a:pt x="0" y="10"/>
                    <a:pt x="0" y="14"/>
                    <a:pt x="7" y="22"/>
                  </a:cubicBezTo>
                  <a:cubicBezTo>
                    <a:pt x="19" y="38"/>
                    <a:pt x="51" y="51"/>
                    <a:pt x="93" y="51"/>
                  </a:cubicBezTo>
                  <a:cubicBezTo>
                    <a:pt x="102" y="51"/>
                    <a:pt x="111" y="50"/>
                    <a:pt x="121" y="49"/>
                  </a:cubicBezTo>
                  <a:cubicBezTo>
                    <a:pt x="140" y="47"/>
                    <a:pt x="158" y="46"/>
                    <a:pt x="177" y="46"/>
                  </a:cubicBezTo>
                  <a:cubicBezTo>
                    <a:pt x="222" y="46"/>
                    <a:pt x="269" y="51"/>
                    <a:pt x="338" y="52"/>
                  </a:cubicBezTo>
                  <a:cubicBezTo>
                    <a:pt x="340" y="52"/>
                    <a:pt x="342" y="53"/>
                    <a:pt x="345" y="53"/>
                  </a:cubicBezTo>
                  <a:cubicBezTo>
                    <a:pt x="434" y="53"/>
                    <a:pt x="439" y="21"/>
                    <a:pt x="439" y="21"/>
                  </a:cubicBezTo>
                  <a:cubicBezTo>
                    <a:pt x="444" y="9"/>
                    <a:pt x="439" y="0"/>
                    <a:pt x="429" y="0"/>
                  </a:cubicBezTo>
                </a:path>
              </a:pathLst>
            </a:custGeom>
            <a:solidFill>
              <a:srgbClr val="DC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10" name="组合 15"/>
          <p:cNvGrpSpPr/>
          <p:nvPr/>
        </p:nvGrpSpPr>
        <p:grpSpPr>
          <a:xfrm>
            <a:off x="8970674" y="4758048"/>
            <a:ext cx="1320511" cy="1401452"/>
            <a:chOff x="9482138" y="2324100"/>
            <a:chExt cx="906463" cy="962025"/>
          </a:xfrm>
        </p:grpSpPr>
        <p:sp>
          <p:nvSpPr>
            <p:cNvPr id="11" name="Freeform 8"/>
            <p:cNvSpPr/>
            <p:nvPr/>
          </p:nvSpPr>
          <p:spPr bwMode="auto">
            <a:xfrm>
              <a:off x="9896476" y="2670175"/>
              <a:ext cx="438150" cy="615950"/>
            </a:xfrm>
            <a:custGeom>
              <a:avLst/>
              <a:gdLst>
                <a:gd name="T0" fmla="*/ 105 w 117"/>
                <a:gd name="T1" fmla="*/ 98 h 164"/>
                <a:gd name="T2" fmla="*/ 117 w 117"/>
                <a:gd name="T3" fmla="*/ 2 h 164"/>
                <a:gd name="T4" fmla="*/ 105 w 117"/>
                <a:gd name="T5" fmla="*/ 0 h 164"/>
                <a:gd name="T6" fmla="*/ 95 w 117"/>
                <a:gd name="T7" fmla="*/ 79 h 164"/>
                <a:gd name="T8" fmla="*/ 61 w 117"/>
                <a:gd name="T9" fmla="*/ 61 h 164"/>
                <a:gd name="T10" fmla="*/ 2 w 117"/>
                <a:gd name="T11" fmla="*/ 106 h 164"/>
                <a:gd name="T12" fmla="*/ 22 w 117"/>
                <a:gd name="T13" fmla="*/ 153 h 164"/>
                <a:gd name="T14" fmla="*/ 97 w 117"/>
                <a:gd name="T15" fmla="*/ 139 h 164"/>
                <a:gd name="T16" fmla="*/ 106 w 117"/>
                <a:gd name="T17" fmla="*/ 119 h 164"/>
                <a:gd name="T18" fmla="*/ 105 w 117"/>
                <a:gd name="T19" fmla="*/ 9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164">
                  <a:moveTo>
                    <a:pt x="105" y="98"/>
                  </a:moveTo>
                  <a:cubicBezTo>
                    <a:pt x="117" y="2"/>
                    <a:pt x="117" y="2"/>
                    <a:pt x="117" y="2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86" y="69"/>
                    <a:pt x="75" y="62"/>
                    <a:pt x="61" y="61"/>
                  </a:cubicBezTo>
                  <a:cubicBezTo>
                    <a:pt x="32" y="57"/>
                    <a:pt x="6" y="77"/>
                    <a:pt x="2" y="106"/>
                  </a:cubicBezTo>
                  <a:cubicBezTo>
                    <a:pt x="0" y="125"/>
                    <a:pt x="8" y="142"/>
                    <a:pt x="22" y="153"/>
                  </a:cubicBezTo>
                  <a:cubicBezTo>
                    <a:pt x="49" y="164"/>
                    <a:pt x="67" y="146"/>
                    <a:pt x="97" y="139"/>
                  </a:cubicBezTo>
                  <a:cubicBezTo>
                    <a:pt x="101" y="133"/>
                    <a:pt x="105" y="128"/>
                    <a:pt x="106" y="119"/>
                  </a:cubicBezTo>
                  <a:cubicBezTo>
                    <a:pt x="107" y="112"/>
                    <a:pt x="107" y="105"/>
                    <a:pt x="105" y="98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12" name="组合 1"/>
            <p:cNvGrpSpPr/>
            <p:nvPr/>
          </p:nvGrpSpPr>
          <p:grpSpPr>
            <a:xfrm>
              <a:off x="9482138" y="2324100"/>
              <a:ext cx="906463" cy="939800"/>
              <a:chOff x="9482138" y="2324100"/>
              <a:chExt cx="906463" cy="939800"/>
            </a:xfrm>
          </p:grpSpPr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9896476" y="2667000"/>
                <a:ext cx="446088" cy="596900"/>
              </a:xfrm>
              <a:custGeom>
                <a:avLst/>
                <a:gdLst>
                  <a:gd name="T0" fmla="*/ 21 w 119"/>
                  <a:gd name="T1" fmla="*/ 156 h 159"/>
                  <a:gd name="T2" fmla="*/ 21 w 119"/>
                  <a:gd name="T3" fmla="*/ 156 h 159"/>
                  <a:gd name="T4" fmla="*/ 0 w 119"/>
                  <a:gd name="T5" fmla="*/ 114 h 159"/>
                  <a:gd name="T6" fmla="*/ 1 w 119"/>
                  <a:gd name="T7" fmla="*/ 107 h 159"/>
                  <a:gd name="T8" fmla="*/ 54 w 119"/>
                  <a:gd name="T9" fmla="*/ 60 h 159"/>
                  <a:gd name="T10" fmla="*/ 61 w 119"/>
                  <a:gd name="T11" fmla="*/ 60 h 159"/>
                  <a:gd name="T12" fmla="*/ 94 w 119"/>
                  <a:gd name="T13" fmla="*/ 77 h 159"/>
                  <a:gd name="T14" fmla="*/ 103 w 119"/>
                  <a:gd name="T15" fmla="*/ 1 h 159"/>
                  <a:gd name="T16" fmla="*/ 105 w 119"/>
                  <a:gd name="T17" fmla="*/ 0 h 159"/>
                  <a:gd name="T18" fmla="*/ 118 w 119"/>
                  <a:gd name="T19" fmla="*/ 2 h 159"/>
                  <a:gd name="T20" fmla="*/ 119 w 119"/>
                  <a:gd name="T21" fmla="*/ 3 h 159"/>
                  <a:gd name="T22" fmla="*/ 106 w 119"/>
                  <a:gd name="T23" fmla="*/ 99 h 159"/>
                  <a:gd name="T24" fmla="*/ 108 w 119"/>
                  <a:gd name="T25" fmla="*/ 114 h 159"/>
                  <a:gd name="T26" fmla="*/ 108 w 119"/>
                  <a:gd name="T27" fmla="*/ 121 h 159"/>
                  <a:gd name="T28" fmla="*/ 99 w 119"/>
                  <a:gd name="T29" fmla="*/ 141 h 159"/>
                  <a:gd name="T30" fmla="*/ 98 w 119"/>
                  <a:gd name="T31" fmla="*/ 142 h 159"/>
                  <a:gd name="T32" fmla="*/ 38 w 119"/>
                  <a:gd name="T33" fmla="*/ 159 h 159"/>
                  <a:gd name="T34" fmla="*/ 38 w 119"/>
                  <a:gd name="T35" fmla="*/ 159 h 159"/>
                  <a:gd name="T36" fmla="*/ 21 w 119"/>
                  <a:gd name="T37" fmla="*/ 156 h 159"/>
                  <a:gd name="T38" fmla="*/ 38 w 119"/>
                  <a:gd name="T39" fmla="*/ 156 h 159"/>
                  <a:gd name="T40" fmla="*/ 96 w 119"/>
                  <a:gd name="T41" fmla="*/ 139 h 159"/>
                  <a:gd name="T42" fmla="*/ 105 w 119"/>
                  <a:gd name="T43" fmla="*/ 120 h 159"/>
                  <a:gd name="T44" fmla="*/ 105 w 119"/>
                  <a:gd name="T45" fmla="*/ 114 h 159"/>
                  <a:gd name="T46" fmla="*/ 103 w 119"/>
                  <a:gd name="T47" fmla="*/ 100 h 159"/>
                  <a:gd name="T48" fmla="*/ 105 w 119"/>
                  <a:gd name="T49" fmla="*/ 99 h 159"/>
                  <a:gd name="T50" fmla="*/ 106 w 119"/>
                  <a:gd name="T51" fmla="*/ 99 h 159"/>
                  <a:gd name="T52" fmla="*/ 105 w 119"/>
                  <a:gd name="T53" fmla="*/ 99 h 159"/>
                  <a:gd name="T54" fmla="*/ 103 w 119"/>
                  <a:gd name="T55" fmla="*/ 100 h 159"/>
                  <a:gd name="T56" fmla="*/ 103 w 119"/>
                  <a:gd name="T57" fmla="*/ 99 h 159"/>
                  <a:gd name="T58" fmla="*/ 116 w 119"/>
                  <a:gd name="T59" fmla="*/ 4 h 159"/>
                  <a:gd name="T60" fmla="*/ 106 w 119"/>
                  <a:gd name="T61" fmla="*/ 3 h 159"/>
                  <a:gd name="T62" fmla="*/ 96 w 119"/>
                  <a:gd name="T63" fmla="*/ 80 h 159"/>
                  <a:gd name="T64" fmla="*/ 95 w 119"/>
                  <a:gd name="T65" fmla="*/ 81 h 159"/>
                  <a:gd name="T66" fmla="*/ 93 w 119"/>
                  <a:gd name="T67" fmla="*/ 81 h 159"/>
                  <a:gd name="T68" fmla="*/ 61 w 119"/>
                  <a:gd name="T69" fmla="*/ 63 h 159"/>
                  <a:gd name="T70" fmla="*/ 54 w 119"/>
                  <a:gd name="T71" fmla="*/ 63 h 159"/>
                  <a:gd name="T72" fmla="*/ 4 w 119"/>
                  <a:gd name="T73" fmla="*/ 107 h 159"/>
                  <a:gd name="T74" fmla="*/ 3 w 119"/>
                  <a:gd name="T75" fmla="*/ 114 h 159"/>
                  <a:gd name="T76" fmla="*/ 22 w 119"/>
                  <a:gd name="T77" fmla="*/ 153 h 159"/>
                  <a:gd name="T78" fmla="*/ 38 w 119"/>
                  <a:gd name="T79" fmla="*/ 15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9" h="159">
                    <a:moveTo>
                      <a:pt x="21" y="156"/>
                    </a:moveTo>
                    <a:cubicBezTo>
                      <a:pt x="21" y="156"/>
                      <a:pt x="21" y="156"/>
                      <a:pt x="21" y="156"/>
                    </a:cubicBezTo>
                    <a:cubicBezTo>
                      <a:pt x="8" y="146"/>
                      <a:pt x="0" y="130"/>
                      <a:pt x="0" y="114"/>
                    </a:cubicBezTo>
                    <a:cubicBezTo>
                      <a:pt x="0" y="111"/>
                      <a:pt x="1" y="109"/>
                      <a:pt x="1" y="107"/>
                    </a:cubicBezTo>
                    <a:cubicBezTo>
                      <a:pt x="4" y="79"/>
                      <a:pt x="28" y="60"/>
                      <a:pt x="54" y="60"/>
                    </a:cubicBezTo>
                    <a:cubicBezTo>
                      <a:pt x="57" y="60"/>
                      <a:pt x="59" y="60"/>
                      <a:pt x="61" y="60"/>
                    </a:cubicBezTo>
                    <a:cubicBezTo>
                      <a:pt x="74" y="62"/>
                      <a:pt x="85" y="68"/>
                      <a:pt x="94" y="77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4" y="0"/>
                      <a:pt x="104" y="0"/>
                      <a:pt x="105" y="0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9" y="2"/>
                      <a:pt x="119" y="3"/>
                      <a:pt x="119" y="3"/>
                    </a:cubicBezTo>
                    <a:cubicBezTo>
                      <a:pt x="106" y="99"/>
                      <a:pt x="106" y="99"/>
                      <a:pt x="106" y="99"/>
                    </a:cubicBezTo>
                    <a:cubicBezTo>
                      <a:pt x="108" y="104"/>
                      <a:pt x="108" y="109"/>
                      <a:pt x="108" y="114"/>
                    </a:cubicBezTo>
                    <a:cubicBezTo>
                      <a:pt x="108" y="116"/>
                      <a:pt x="108" y="118"/>
                      <a:pt x="108" y="121"/>
                    </a:cubicBezTo>
                    <a:cubicBezTo>
                      <a:pt x="107" y="129"/>
                      <a:pt x="103" y="135"/>
                      <a:pt x="99" y="141"/>
                    </a:cubicBezTo>
                    <a:cubicBezTo>
                      <a:pt x="98" y="141"/>
                      <a:pt x="98" y="142"/>
                      <a:pt x="98" y="142"/>
                    </a:cubicBezTo>
                    <a:cubicBezTo>
                      <a:pt x="74" y="147"/>
                      <a:pt x="58" y="159"/>
                      <a:pt x="38" y="159"/>
                    </a:cubicBezTo>
                    <a:cubicBezTo>
                      <a:pt x="38" y="159"/>
                      <a:pt x="38" y="159"/>
                      <a:pt x="38" y="159"/>
                    </a:cubicBezTo>
                    <a:cubicBezTo>
                      <a:pt x="33" y="159"/>
                      <a:pt x="27" y="158"/>
                      <a:pt x="21" y="156"/>
                    </a:cubicBezTo>
                    <a:close/>
                    <a:moveTo>
                      <a:pt x="38" y="156"/>
                    </a:moveTo>
                    <a:cubicBezTo>
                      <a:pt x="57" y="156"/>
                      <a:pt x="73" y="145"/>
                      <a:pt x="96" y="139"/>
                    </a:cubicBezTo>
                    <a:cubicBezTo>
                      <a:pt x="100" y="133"/>
                      <a:pt x="104" y="128"/>
                      <a:pt x="105" y="120"/>
                    </a:cubicBezTo>
                    <a:cubicBezTo>
                      <a:pt x="105" y="118"/>
                      <a:pt x="105" y="116"/>
                      <a:pt x="105" y="114"/>
                    </a:cubicBezTo>
                    <a:cubicBezTo>
                      <a:pt x="105" y="109"/>
                      <a:pt x="105" y="104"/>
                      <a:pt x="103" y="100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06" y="99"/>
                      <a:pt x="106" y="99"/>
                      <a:pt x="106" y="99"/>
                    </a:cubicBezTo>
                    <a:cubicBezTo>
                      <a:pt x="105" y="99"/>
                      <a:pt x="105" y="99"/>
                      <a:pt x="105" y="99"/>
                    </a:cubicBezTo>
                    <a:cubicBezTo>
                      <a:pt x="103" y="100"/>
                      <a:pt x="103" y="100"/>
                      <a:pt x="103" y="100"/>
                    </a:cubicBezTo>
                    <a:cubicBezTo>
                      <a:pt x="103" y="99"/>
                      <a:pt x="103" y="99"/>
                      <a:pt x="103" y="99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1"/>
                      <a:pt x="95" y="81"/>
                    </a:cubicBezTo>
                    <a:cubicBezTo>
                      <a:pt x="94" y="82"/>
                      <a:pt x="94" y="81"/>
                      <a:pt x="93" y="81"/>
                    </a:cubicBezTo>
                    <a:cubicBezTo>
                      <a:pt x="86" y="71"/>
                      <a:pt x="74" y="65"/>
                      <a:pt x="61" y="63"/>
                    </a:cubicBezTo>
                    <a:cubicBezTo>
                      <a:pt x="59" y="63"/>
                      <a:pt x="56" y="63"/>
                      <a:pt x="54" y="63"/>
                    </a:cubicBezTo>
                    <a:cubicBezTo>
                      <a:pt x="29" y="63"/>
                      <a:pt x="7" y="81"/>
                      <a:pt x="4" y="107"/>
                    </a:cubicBezTo>
                    <a:cubicBezTo>
                      <a:pt x="4" y="109"/>
                      <a:pt x="3" y="111"/>
                      <a:pt x="3" y="114"/>
                    </a:cubicBezTo>
                    <a:cubicBezTo>
                      <a:pt x="3" y="129"/>
                      <a:pt x="11" y="144"/>
                      <a:pt x="22" y="153"/>
                    </a:cubicBezTo>
                    <a:cubicBezTo>
                      <a:pt x="28" y="155"/>
                      <a:pt x="33" y="156"/>
                      <a:pt x="38" y="15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" name="Freeform 10"/>
              <p:cNvSpPr/>
              <p:nvPr/>
            </p:nvSpPr>
            <p:spPr bwMode="auto">
              <a:xfrm>
                <a:off x="9482138" y="2489200"/>
                <a:ext cx="455613" cy="703262"/>
              </a:xfrm>
              <a:custGeom>
                <a:avLst/>
                <a:gdLst>
                  <a:gd name="T0" fmla="*/ 106 w 121"/>
                  <a:gd name="T1" fmla="*/ 153 h 187"/>
                  <a:gd name="T2" fmla="*/ 104 w 121"/>
                  <a:gd name="T3" fmla="*/ 132 h 187"/>
                  <a:gd name="T4" fmla="*/ 121 w 121"/>
                  <a:gd name="T5" fmla="*/ 2 h 187"/>
                  <a:gd name="T6" fmla="*/ 109 w 121"/>
                  <a:gd name="T7" fmla="*/ 0 h 187"/>
                  <a:gd name="T8" fmla="*/ 94 w 121"/>
                  <a:gd name="T9" fmla="*/ 112 h 187"/>
                  <a:gd name="T10" fmla="*/ 61 w 121"/>
                  <a:gd name="T11" fmla="*/ 94 h 187"/>
                  <a:gd name="T12" fmla="*/ 2 w 121"/>
                  <a:gd name="T13" fmla="*/ 139 h 187"/>
                  <a:gd name="T14" fmla="*/ 16 w 121"/>
                  <a:gd name="T15" fmla="*/ 182 h 187"/>
                  <a:gd name="T16" fmla="*/ 18 w 121"/>
                  <a:gd name="T17" fmla="*/ 181 h 187"/>
                  <a:gd name="T18" fmla="*/ 87 w 121"/>
                  <a:gd name="T19" fmla="*/ 187 h 187"/>
                  <a:gd name="T20" fmla="*/ 106 w 121"/>
                  <a:gd name="T21" fmla="*/ 153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" h="187">
                    <a:moveTo>
                      <a:pt x="106" y="153"/>
                    </a:moveTo>
                    <a:cubicBezTo>
                      <a:pt x="107" y="146"/>
                      <a:pt x="106" y="138"/>
                      <a:pt x="104" y="132"/>
                    </a:cubicBezTo>
                    <a:cubicBezTo>
                      <a:pt x="121" y="2"/>
                      <a:pt x="121" y="2"/>
                      <a:pt x="121" y="2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94" y="112"/>
                      <a:pt x="94" y="112"/>
                      <a:pt x="94" y="112"/>
                    </a:cubicBezTo>
                    <a:cubicBezTo>
                      <a:pt x="86" y="103"/>
                      <a:pt x="74" y="96"/>
                      <a:pt x="61" y="94"/>
                    </a:cubicBezTo>
                    <a:cubicBezTo>
                      <a:pt x="32" y="90"/>
                      <a:pt x="6" y="110"/>
                      <a:pt x="2" y="139"/>
                    </a:cubicBezTo>
                    <a:cubicBezTo>
                      <a:pt x="0" y="155"/>
                      <a:pt x="5" y="171"/>
                      <a:pt x="16" y="182"/>
                    </a:cubicBezTo>
                    <a:cubicBezTo>
                      <a:pt x="17" y="182"/>
                      <a:pt x="17" y="181"/>
                      <a:pt x="18" y="181"/>
                    </a:cubicBezTo>
                    <a:cubicBezTo>
                      <a:pt x="42" y="176"/>
                      <a:pt x="65" y="180"/>
                      <a:pt x="87" y="187"/>
                    </a:cubicBezTo>
                    <a:cubicBezTo>
                      <a:pt x="97" y="178"/>
                      <a:pt x="104" y="167"/>
                      <a:pt x="106" y="153"/>
                    </a:cubicBezTo>
                    <a:close/>
                  </a:path>
                </a:pathLst>
              </a:custGeom>
              <a:solidFill>
                <a:srgbClr val="CCB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" name="Freeform 11"/>
              <p:cNvSpPr>
                <a:spLocks noEditPoints="1"/>
              </p:cNvSpPr>
              <p:nvPr/>
            </p:nvSpPr>
            <p:spPr bwMode="auto">
              <a:xfrm>
                <a:off x="9482138" y="2486025"/>
                <a:ext cx="461963" cy="709612"/>
              </a:xfrm>
              <a:custGeom>
                <a:avLst/>
                <a:gdLst>
                  <a:gd name="T0" fmla="*/ 87 w 123"/>
                  <a:gd name="T1" fmla="*/ 189 h 189"/>
                  <a:gd name="T2" fmla="*/ 40 w 123"/>
                  <a:gd name="T3" fmla="*/ 181 h 189"/>
                  <a:gd name="T4" fmla="*/ 19 w 123"/>
                  <a:gd name="T5" fmla="*/ 184 h 189"/>
                  <a:gd name="T6" fmla="*/ 16 w 123"/>
                  <a:gd name="T7" fmla="*/ 184 h 189"/>
                  <a:gd name="T8" fmla="*/ 15 w 123"/>
                  <a:gd name="T9" fmla="*/ 184 h 189"/>
                  <a:gd name="T10" fmla="*/ 0 w 123"/>
                  <a:gd name="T11" fmla="*/ 147 h 189"/>
                  <a:gd name="T12" fmla="*/ 0 w 123"/>
                  <a:gd name="T13" fmla="*/ 140 h 189"/>
                  <a:gd name="T14" fmla="*/ 54 w 123"/>
                  <a:gd name="T15" fmla="*/ 93 h 189"/>
                  <a:gd name="T16" fmla="*/ 61 w 123"/>
                  <a:gd name="T17" fmla="*/ 93 h 189"/>
                  <a:gd name="T18" fmla="*/ 93 w 123"/>
                  <a:gd name="T19" fmla="*/ 110 h 189"/>
                  <a:gd name="T20" fmla="*/ 107 w 123"/>
                  <a:gd name="T21" fmla="*/ 1 h 189"/>
                  <a:gd name="T22" fmla="*/ 109 w 123"/>
                  <a:gd name="T23" fmla="*/ 0 h 189"/>
                  <a:gd name="T24" fmla="*/ 122 w 123"/>
                  <a:gd name="T25" fmla="*/ 1 h 189"/>
                  <a:gd name="T26" fmla="*/ 123 w 123"/>
                  <a:gd name="T27" fmla="*/ 2 h 189"/>
                  <a:gd name="T28" fmla="*/ 123 w 123"/>
                  <a:gd name="T29" fmla="*/ 3 h 189"/>
                  <a:gd name="T30" fmla="*/ 106 w 123"/>
                  <a:gd name="T31" fmla="*/ 133 h 189"/>
                  <a:gd name="T32" fmla="*/ 108 w 123"/>
                  <a:gd name="T33" fmla="*/ 147 h 189"/>
                  <a:gd name="T34" fmla="*/ 107 w 123"/>
                  <a:gd name="T35" fmla="*/ 154 h 189"/>
                  <a:gd name="T36" fmla="*/ 88 w 123"/>
                  <a:gd name="T37" fmla="*/ 189 h 189"/>
                  <a:gd name="T38" fmla="*/ 87 w 123"/>
                  <a:gd name="T39" fmla="*/ 189 h 189"/>
                  <a:gd name="T40" fmla="*/ 87 w 123"/>
                  <a:gd name="T41" fmla="*/ 186 h 189"/>
                  <a:gd name="T42" fmla="*/ 104 w 123"/>
                  <a:gd name="T43" fmla="*/ 154 h 189"/>
                  <a:gd name="T44" fmla="*/ 105 w 123"/>
                  <a:gd name="T45" fmla="*/ 147 h 189"/>
                  <a:gd name="T46" fmla="*/ 103 w 123"/>
                  <a:gd name="T47" fmla="*/ 133 h 189"/>
                  <a:gd name="T48" fmla="*/ 103 w 123"/>
                  <a:gd name="T49" fmla="*/ 132 h 189"/>
                  <a:gd name="T50" fmla="*/ 120 w 123"/>
                  <a:gd name="T51" fmla="*/ 4 h 189"/>
                  <a:gd name="T52" fmla="*/ 110 w 123"/>
                  <a:gd name="T53" fmla="*/ 3 h 189"/>
                  <a:gd name="T54" fmla="*/ 96 w 123"/>
                  <a:gd name="T55" fmla="*/ 114 h 189"/>
                  <a:gd name="T56" fmla="*/ 94 w 123"/>
                  <a:gd name="T57" fmla="*/ 115 h 189"/>
                  <a:gd name="T58" fmla="*/ 93 w 123"/>
                  <a:gd name="T59" fmla="*/ 114 h 189"/>
                  <a:gd name="T60" fmla="*/ 61 w 123"/>
                  <a:gd name="T61" fmla="*/ 96 h 189"/>
                  <a:gd name="T62" fmla="*/ 54 w 123"/>
                  <a:gd name="T63" fmla="*/ 96 h 189"/>
                  <a:gd name="T64" fmla="*/ 3 w 123"/>
                  <a:gd name="T65" fmla="*/ 140 h 189"/>
                  <a:gd name="T66" fmla="*/ 3 w 123"/>
                  <a:gd name="T67" fmla="*/ 147 h 189"/>
                  <a:gd name="T68" fmla="*/ 16 w 123"/>
                  <a:gd name="T69" fmla="*/ 181 h 189"/>
                  <a:gd name="T70" fmla="*/ 18 w 123"/>
                  <a:gd name="T71" fmla="*/ 181 h 189"/>
                  <a:gd name="T72" fmla="*/ 40 w 123"/>
                  <a:gd name="T73" fmla="*/ 178 h 189"/>
                  <a:gd name="T74" fmla="*/ 87 w 123"/>
                  <a:gd name="T75" fmla="*/ 18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89">
                    <a:moveTo>
                      <a:pt x="87" y="189"/>
                    </a:moveTo>
                    <a:cubicBezTo>
                      <a:pt x="71" y="185"/>
                      <a:pt x="56" y="181"/>
                      <a:pt x="40" y="181"/>
                    </a:cubicBezTo>
                    <a:cubicBezTo>
                      <a:pt x="33" y="181"/>
                      <a:pt x="26" y="182"/>
                      <a:pt x="19" y="184"/>
                    </a:cubicBezTo>
                    <a:cubicBezTo>
                      <a:pt x="18" y="184"/>
                      <a:pt x="17" y="184"/>
                      <a:pt x="16" y="184"/>
                    </a:cubicBezTo>
                    <a:cubicBezTo>
                      <a:pt x="16" y="185"/>
                      <a:pt x="15" y="184"/>
                      <a:pt x="15" y="184"/>
                    </a:cubicBezTo>
                    <a:cubicBezTo>
                      <a:pt x="5" y="174"/>
                      <a:pt x="0" y="161"/>
                      <a:pt x="0" y="147"/>
                    </a:cubicBezTo>
                    <a:cubicBezTo>
                      <a:pt x="0" y="145"/>
                      <a:pt x="0" y="142"/>
                      <a:pt x="0" y="140"/>
                    </a:cubicBezTo>
                    <a:cubicBezTo>
                      <a:pt x="4" y="113"/>
                      <a:pt x="27" y="93"/>
                      <a:pt x="54" y="93"/>
                    </a:cubicBezTo>
                    <a:cubicBezTo>
                      <a:pt x="56" y="93"/>
                      <a:pt x="59" y="93"/>
                      <a:pt x="61" y="93"/>
                    </a:cubicBezTo>
                    <a:cubicBezTo>
                      <a:pt x="74" y="95"/>
                      <a:pt x="85" y="101"/>
                      <a:pt x="93" y="110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08" y="0"/>
                      <a:pt x="109" y="0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2" y="1"/>
                      <a:pt x="122" y="2"/>
                      <a:pt x="123" y="2"/>
                    </a:cubicBezTo>
                    <a:cubicBezTo>
                      <a:pt x="123" y="2"/>
                      <a:pt x="123" y="3"/>
                      <a:pt x="123" y="3"/>
                    </a:cubicBezTo>
                    <a:cubicBezTo>
                      <a:pt x="106" y="133"/>
                      <a:pt x="106" y="133"/>
                      <a:pt x="106" y="133"/>
                    </a:cubicBezTo>
                    <a:cubicBezTo>
                      <a:pt x="107" y="137"/>
                      <a:pt x="108" y="142"/>
                      <a:pt x="108" y="147"/>
                    </a:cubicBezTo>
                    <a:cubicBezTo>
                      <a:pt x="108" y="149"/>
                      <a:pt x="108" y="152"/>
                      <a:pt x="107" y="154"/>
                    </a:cubicBezTo>
                    <a:cubicBezTo>
                      <a:pt x="105" y="168"/>
                      <a:pt x="98" y="180"/>
                      <a:pt x="88" y="189"/>
                    </a:cubicBezTo>
                    <a:cubicBezTo>
                      <a:pt x="87" y="189"/>
                      <a:pt x="87" y="189"/>
                      <a:pt x="87" y="189"/>
                    </a:cubicBezTo>
                    <a:close/>
                    <a:moveTo>
                      <a:pt x="87" y="186"/>
                    </a:moveTo>
                    <a:cubicBezTo>
                      <a:pt x="96" y="178"/>
                      <a:pt x="103" y="167"/>
                      <a:pt x="104" y="154"/>
                    </a:cubicBezTo>
                    <a:cubicBezTo>
                      <a:pt x="105" y="151"/>
                      <a:pt x="105" y="149"/>
                      <a:pt x="105" y="147"/>
                    </a:cubicBezTo>
                    <a:cubicBezTo>
                      <a:pt x="105" y="142"/>
                      <a:pt x="104" y="137"/>
                      <a:pt x="103" y="133"/>
                    </a:cubicBezTo>
                    <a:cubicBezTo>
                      <a:pt x="103" y="132"/>
                      <a:pt x="103" y="132"/>
                      <a:pt x="103" y="132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96" y="114"/>
                      <a:pt x="96" y="114"/>
                      <a:pt x="96" y="114"/>
                    </a:cubicBezTo>
                    <a:cubicBezTo>
                      <a:pt x="95" y="114"/>
                      <a:pt x="95" y="115"/>
                      <a:pt x="94" y="115"/>
                    </a:cubicBezTo>
                    <a:cubicBezTo>
                      <a:pt x="94" y="115"/>
                      <a:pt x="93" y="115"/>
                      <a:pt x="93" y="114"/>
                    </a:cubicBezTo>
                    <a:cubicBezTo>
                      <a:pt x="85" y="105"/>
                      <a:pt x="74" y="98"/>
                      <a:pt x="61" y="96"/>
                    </a:cubicBezTo>
                    <a:cubicBezTo>
                      <a:pt x="58" y="96"/>
                      <a:pt x="56" y="96"/>
                      <a:pt x="54" y="96"/>
                    </a:cubicBezTo>
                    <a:cubicBezTo>
                      <a:pt x="29" y="96"/>
                      <a:pt x="7" y="115"/>
                      <a:pt x="3" y="140"/>
                    </a:cubicBezTo>
                    <a:cubicBezTo>
                      <a:pt x="3" y="143"/>
                      <a:pt x="3" y="145"/>
                      <a:pt x="3" y="147"/>
                    </a:cubicBezTo>
                    <a:cubicBezTo>
                      <a:pt x="3" y="160"/>
                      <a:pt x="8" y="172"/>
                      <a:pt x="16" y="181"/>
                    </a:cubicBezTo>
                    <a:cubicBezTo>
                      <a:pt x="17" y="181"/>
                      <a:pt x="17" y="181"/>
                      <a:pt x="18" y="181"/>
                    </a:cubicBezTo>
                    <a:cubicBezTo>
                      <a:pt x="26" y="179"/>
                      <a:pt x="33" y="178"/>
                      <a:pt x="40" y="178"/>
                    </a:cubicBezTo>
                    <a:cubicBezTo>
                      <a:pt x="56" y="178"/>
                      <a:pt x="72" y="182"/>
                      <a:pt x="87" y="18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" name="Freeform 12"/>
              <p:cNvSpPr/>
              <p:nvPr/>
            </p:nvSpPr>
            <p:spPr bwMode="auto">
              <a:xfrm>
                <a:off x="9891713" y="2324100"/>
                <a:ext cx="488950" cy="527050"/>
              </a:xfrm>
              <a:custGeom>
                <a:avLst/>
                <a:gdLst>
                  <a:gd name="T0" fmla="*/ 0 w 130"/>
                  <a:gd name="T1" fmla="*/ 43 h 140"/>
                  <a:gd name="T2" fmla="*/ 106 w 130"/>
                  <a:gd name="T3" fmla="*/ 69 h 140"/>
                  <a:gd name="T4" fmla="*/ 130 w 130"/>
                  <a:gd name="T5" fmla="*/ 97 h 140"/>
                  <a:gd name="T6" fmla="*/ 0 w 130"/>
                  <a:gd name="T7" fmla="*/ 4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40">
                    <a:moveTo>
                      <a:pt x="0" y="43"/>
                    </a:moveTo>
                    <a:cubicBezTo>
                      <a:pt x="0" y="43"/>
                      <a:pt x="65" y="0"/>
                      <a:pt x="106" y="69"/>
                    </a:cubicBezTo>
                    <a:cubicBezTo>
                      <a:pt x="106" y="69"/>
                      <a:pt x="118" y="99"/>
                      <a:pt x="130" y="97"/>
                    </a:cubicBezTo>
                    <a:cubicBezTo>
                      <a:pt x="130" y="97"/>
                      <a:pt x="42" y="140"/>
                      <a:pt x="0" y="43"/>
                    </a:cubicBezTo>
                    <a:close/>
                  </a:path>
                </a:pathLst>
              </a:custGeom>
              <a:solidFill>
                <a:srgbClr val="A67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" name="Freeform 13"/>
              <p:cNvSpPr>
                <a:spLocks noEditPoints="1"/>
              </p:cNvSpPr>
              <p:nvPr/>
            </p:nvSpPr>
            <p:spPr bwMode="auto">
              <a:xfrm>
                <a:off x="9888538" y="2430463"/>
                <a:ext cx="500063" cy="300037"/>
              </a:xfrm>
              <a:custGeom>
                <a:avLst/>
                <a:gdLst>
                  <a:gd name="T0" fmla="*/ 0 w 133"/>
                  <a:gd name="T1" fmla="*/ 16 h 80"/>
                  <a:gd name="T2" fmla="*/ 1 w 133"/>
                  <a:gd name="T3" fmla="*/ 15 h 80"/>
                  <a:gd name="T4" fmla="*/ 2 w 133"/>
                  <a:gd name="T5" fmla="*/ 16 h 80"/>
                  <a:gd name="T6" fmla="*/ 1 w 133"/>
                  <a:gd name="T7" fmla="*/ 15 h 80"/>
                  <a:gd name="T8" fmla="*/ 0 w 133"/>
                  <a:gd name="T9" fmla="*/ 16 h 80"/>
                  <a:gd name="T10" fmla="*/ 1 w 133"/>
                  <a:gd name="T11" fmla="*/ 14 h 80"/>
                  <a:gd name="T12" fmla="*/ 46 w 133"/>
                  <a:gd name="T13" fmla="*/ 1 h 80"/>
                  <a:gd name="T14" fmla="*/ 108 w 133"/>
                  <a:gd name="T15" fmla="*/ 41 h 80"/>
                  <a:gd name="T16" fmla="*/ 115 w 133"/>
                  <a:gd name="T17" fmla="*/ 55 h 80"/>
                  <a:gd name="T18" fmla="*/ 130 w 133"/>
                  <a:gd name="T19" fmla="*/ 68 h 80"/>
                  <a:gd name="T20" fmla="*/ 131 w 133"/>
                  <a:gd name="T21" fmla="*/ 68 h 80"/>
                  <a:gd name="T22" fmla="*/ 132 w 133"/>
                  <a:gd name="T23" fmla="*/ 69 h 80"/>
                  <a:gd name="T24" fmla="*/ 132 w 133"/>
                  <a:gd name="T25" fmla="*/ 71 h 80"/>
                  <a:gd name="T26" fmla="*/ 87 w 133"/>
                  <a:gd name="T27" fmla="*/ 80 h 80"/>
                  <a:gd name="T28" fmla="*/ 87 w 133"/>
                  <a:gd name="T29" fmla="*/ 80 h 80"/>
                  <a:gd name="T30" fmla="*/ 0 w 133"/>
                  <a:gd name="T31" fmla="*/ 16 h 80"/>
                  <a:gd name="T32" fmla="*/ 87 w 133"/>
                  <a:gd name="T33" fmla="*/ 77 h 80"/>
                  <a:gd name="T34" fmla="*/ 126 w 133"/>
                  <a:gd name="T35" fmla="*/ 70 h 80"/>
                  <a:gd name="T36" fmla="*/ 113 w 133"/>
                  <a:gd name="T37" fmla="*/ 56 h 80"/>
                  <a:gd name="T38" fmla="*/ 105 w 133"/>
                  <a:gd name="T39" fmla="*/ 42 h 80"/>
                  <a:gd name="T40" fmla="*/ 46 w 133"/>
                  <a:gd name="T41" fmla="*/ 4 h 80"/>
                  <a:gd name="T42" fmla="*/ 15 w 133"/>
                  <a:gd name="T43" fmla="*/ 10 h 80"/>
                  <a:gd name="T44" fmla="*/ 3 w 133"/>
                  <a:gd name="T45" fmla="*/ 16 h 80"/>
                  <a:gd name="T46" fmla="*/ 87 w 133"/>
                  <a:gd name="T47" fmla="*/ 7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" h="80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4"/>
                      <a:pt x="1" y="14"/>
                    </a:cubicBezTo>
                    <a:cubicBezTo>
                      <a:pt x="1" y="14"/>
                      <a:pt x="21" y="1"/>
                      <a:pt x="46" y="1"/>
                    </a:cubicBezTo>
                    <a:cubicBezTo>
                      <a:pt x="66" y="0"/>
                      <a:pt x="90" y="9"/>
                      <a:pt x="108" y="41"/>
                    </a:cubicBezTo>
                    <a:cubicBezTo>
                      <a:pt x="108" y="41"/>
                      <a:pt x="111" y="48"/>
                      <a:pt x="115" y="55"/>
                    </a:cubicBezTo>
                    <a:cubicBezTo>
                      <a:pt x="119" y="61"/>
                      <a:pt x="125" y="68"/>
                      <a:pt x="130" y="68"/>
                    </a:cubicBezTo>
                    <a:cubicBezTo>
                      <a:pt x="131" y="68"/>
                      <a:pt x="131" y="68"/>
                      <a:pt x="131" y="68"/>
                    </a:cubicBezTo>
                    <a:cubicBezTo>
                      <a:pt x="132" y="68"/>
                      <a:pt x="132" y="68"/>
                      <a:pt x="132" y="69"/>
                    </a:cubicBezTo>
                    <a:cubicBezTo>
                      <a:pt x="133" y="70"/>
                      <a:pt x="132" y="70"/>
                      <a:pt x="132" y="71"/>
                    </a:cubicBezTo>
                    <a:cubicBezTo>
                      <a:pt x="131" y="71"/>
                      <a:pt x="112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58" y="80"/>
                      <a:pt x="22" y="67"/>
                      <a:pt x="0" y="16"/>
                    </a:cubicBezTo>
                    <a:close/>
                    <a:moveTo>
                      <a:pt x="87" y="77"/>
                    </a:moveTo>
                    <a:cubicBezTo>
                      <a:pt x="104" y="77"/>
                      <a:pt x="119" y="72"/>
                      <a:pt x="126" y="70"/>
                    </a:cubicBezTo>
                    <a:cubicBezTo>
                      <a:pt x="121" y="68"/>
                      <a:pt x="116" y="62"/>
                      <a:pt x="113" y="56"/>
                    </a:cubicBezTo>
                    <a:cubicBezTo>
                      <a:pt x="108" y="49"/>
                      <a:pt x="105" y="42"/>
                      <a:pt x="105" y="42"/>
                    </a:cubicBezTo>
                    <a:cubicBezTo>
                      <a:pt x="87" y="12"/>
                      <a:pt x="65" y="4"/>
                      <a:pt x="46" y="4"/>
                    </a:cubicBezTo>
                    <a:cubicBezTo>
                      <a:pt x="34" y="4"/>
                      <a:pt x="23" y="7"/>
                      <a:pt x="15" y="10"/>
                    </a:cubicBezTo>
                    <a:cubicBezTo>
                      <a:pt x="9" y="12"/>
                      <a:pt x="5" y="15"/>
                      <a:pt x="3" y="16"/>
                    </a:cubicBezTo>
                    <a:cubicBezTo>
                      <a:pt x="25" y="66"/>
                      <a:pt x="59" y="77"/>
                      <a:pt x="87" y="7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</p:grpSp>
      <p:grpSp>
        <p:nvGrpSpPr>
          <p:cNvPr id="23" name="Group 83"/>
          <p:cNvGrpSpPr>
            <a:grpSpLocks noChangeAspect="1"/>
          </p:cNvGrpSpPr>
          <p:nvPr/>
        </p:nvGrpSpPr>
        <p:grpSpPr bwMode="auto">
          <a:xfrm>
            <a:off x="3736381" y="4758048"/>
            <a:ext cx="2379862" cy="1442408"/>
            <a:chOff x="2276" y="806"/>
            <a:chExt cx="1084" cy="657"/>
          </a:xfrm>
        </p:grpSpPr>
        <p:sp>
          <p:nvSpPr>
            <p:cNvPr id="24" name="AutoShape 82"/>
            <p:cNvSpPr>
              <a:spLocks noChangeAspect="1" noChangeArrowheads="1" noTextEdit="1"/>
            </p:cNvSpPr>
            <p:nvPr/>
          </p:nvSpPr>
          <p:spPr bwMode="auto">
            <a:xfrm>
              <a:off x="2276" y="818"/>
              <a:ext cx="1084" cy="6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" name="Freeform 84"/>
            <p:cNvSpPr/>
            <p:nvPr/>
          </p:nvSpPr>
          <p:spPr bwMode="auto">
            <a:xfrm>
              <a:off x="2364" y="806"/>
              <a:ext cx="654" cy="569"/>
            </a:xfrm>
            <a:custGeom>
              <a:avLst/>
              <a:gdLst>
                <a:gd name="T0" fmla="*/ 99 w 275"/>
                <a:gd name="T1" fmla="*/ 12 h 238"/>
                <a:gd name="T2" fmla="*/ 87 w 275"/>
                <a:gd name="T3" fmla="*/ 34 h 238"/>
                <a:gd name="T4" fmla="*/ 52 w 275"/>
                <a:gd name="T5" fmla="*/ 44 h 238"/>
                <a:gd name="T6" fmla="*/ 42 w 275"/>
                <a:gd name="T7" fmla="*/ 85 h 238"/>
                <a:gd name="T8" fmla="*/ 11 w 275"/>
                <a:gd name="T9" fmla="*/ 135 h 238"/>
                <a:gd name="T10" fmla="*/ 39 w 275"/>
                <a:gd name="T11" fmla="*/ 163 h 238"/>
                <a:gd name="T12" fmla="*/ 58 w 275"/>
                <a:gd name="T13" fmla="*/ 206 h 238"/>
                <a:gd name="T14" fmla="*/ 108 w 275"/>
                <a:gd name="T15" fmla="*/ 223 h 238"/>
                <a:gd name="T16" fmla="*/ 132 w 275"/>
                <a:gd name="T17" fmla="*/ 221 h 238"/>
                <a:gd name="T18" fmla="*/ 154 w 275"/>
                <a:gd name="T19" fmla="*/ 232 h 238"/>
                <a:gd name="T20" fmla="*/ 186 w 275"/>
                <a:gd name="T21" fmla="*/ 225 h 238"/>
                <a:gd name="T22" fmla="*/ 202 w 275"/>
                <a:gd name="T23" fmla="*/ 212 h 238"/>
                <a:gd name="T24" fmla="*/ 243 w 275"/>
                <a:gd name="T25" fmla="*/ 210 h 238"/>
                <a:gd name="T26" fmla="*/ 256 w 275"/>
                <a:gd name="T27" fmla="*/ 156 h 238"/>
                <a:gd name="T28" fmla="*/ 265 w 275"/>
                <a:gd name="T29" fmla="*/ 126 h 238"/>
                <a:gd name="T30" fmla="*/ 261 w 275"/>
                <a:gd name="T31" fmla="*/ 105 h 238"/>
                <a:gd name="T32" fmla="*/ 270 w 275"/>
                <a:gd name="T33" fmla="*/ 72 h 238"/>
                <a:gd name="T34" fmla="*/ 242 w 275"/>
                <a:gd name="T35" fmla="*/ 43 h 238"/>
                <a:gd name="T36" fmla="*/ 177 w 275"/>
                <a:gd name="T37" fmla="*/ 11 h 238"/>
                <a:gd name="T38" fmla="*/ 148 w 275"/>
                <a:gd name="T39" fmla="*/ 13 h 238"/>
                <a:gd name="T40" fmla="*/ 99 w 275"/>
                <a:gd name="T41" fmla="*/ 1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5" h="238">
                  <a:moveTo>
                    <a:pt x="99" y="12"/>
                  </a:moveTo>
                  <a:cubicBezTo>
                    <a:pt x="91" y="20"/>
                    <a:pt x="96" y="29"/>
                    <a:pt x="87" y="34"/>
                  </a:cubicBezTo>
                  <a:cubicBezTo>
                    <a:pt x="77" y="41"/>
                    <a:pt x="60" y="36"/>
                    <a:pt x="52" y="44"/>
                  </a:cubicBezTo>
                  <a:cubicBezTo>
                    <a:pt x="41" y="55"/>
                    <a:pt x="52" y="73"/>
                    <a:pt x="42" y="85"/>
                  </a:cubicBezTo>
                  <a:cubicBezTo>
                    <a:pt x="30" y="100"/>
                    <a:pt x="0" y="105"/>
                    <a:pt x="11" y="135"/>
                  </a:cubicBezTo>
                  <a:cubicBezTo>
                    <a:pt x="16" y="147"/>
                    <a:pt x="34" y="150"/>
                    <a:pt x="39" y="163"/>
                  </a:cubicBezTo>
                  <a:cubicBezTo>
                    <a:pt x="45" y="178"/>
                    <a:pt x="44" y="195"/>
                    <a:pt x="58" y="206"/>
                  </a:cubicBezTo>
                  <a:cubicBezTo>
                    <a:pt x="72" y="219"/>
                    <a:pt x="90" y="223"/>
                    <a:pt x="108" y="223"/>
                  </a:cubicBezTo>
                  <a:cubicBezTo>
                    <a:pt x="117" y="223"/>
                    <a:pt x="123" y="220"/>
                    <a:pt x="132" y="221"/>
                  </a:cubicBezTo>
                  <a:cubicBezTo>
                    <a:pt x="141" y="222"/>
                    <a:pt x="147" y="227"/>
                    <a:pt x="154" y="232"/>
                  </a:cubicBezTo>
                  <a:cubicBezTo>
                    <a:pt x="164" y="238"/>
                    <a:pt x="179" y="232"/>
                    <a:pt x="186" y="225"/>
                  </a:cubicBezTo>
                  <a:cubicBezTo>
                    <a:pt x="191" y="219"/>
                    <a:pt x="193" y="213"/>
                    <a:pt x="202" y="212"/>
                  </a:cubicBezTo>
                  <a:cubicBezTo>
                    <a:pt x="216" y="211"/>
                    <a:pt x="230" y="218"/>
                    <a:pt x="243" y="210"/>
                  </a:cubicBezTo>
                  <a:cubicBezTo>
                    <a:pt x="264" y="196"/>
                    <a:pt x="252" y="175"/>
                    <a:pt x="256" y="156"/>
                  </a:cubicBezTo>
                  <a:cubicBezTo>
                    <a:pt x="259" y="146"/>
                    <a:pt x="269" y="138"/>
                    <a:pt x="265" y="126"/>
                  </a:cubicBezTo>
                  <a:cubicBezTo>
                    <a:pt x="262" y="117"/>
                    <a:pt x="258" y="114"/>
                    <a:pt x="261" y="105"/>
                  </a:cubicBezTo>
                  <a:cubicBezTo>
                    <a:pt x="264" y="96"/>
                    <a:pt x="275" y="84"/>
                    <a:pt x="270" y="72"/>
                  </a:cubicBezTo>
                  <a:cubicBezTo>
                    <a:pt x="264" y="60"/>
                    <a:pt x="246" y="56"/>
                    <a:pt x="242" y="43"/>
                  </a:cubicBezTo>
                  <a:cubicBezTo>
                    <a:pt x="233" y="10"/>
                    <a:pt x="204" y="2"/>
                    <a:pt x="177" y="11"/>
                  </a:cubicBezTo>
                  <a:cubicBezTo>
                    <a:pt x="177" y="11"/>
                    <a:pt x="166" y="16"/>
                    <a:pt x="148" y="13"/>
                  </a:cubicBezTo>
                  <a:cubicBezTo>
                    <a:pt x="129" y="10"/>
                    <a:pt x="112" y="0"/>
                    <a:pt x="9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" name="Freeform 85"/>
            <p:cNvSpPr>
              <a:spLocks noEditPoints="1"/>
            </p:cNvSpPr>
            <p:nvPr/>
          </p:nvSpPr>
          <p:spPr bwMode="auto">
            <a:xfrm>
              <a:off x="2381" y="818"/>
              <a:ext cx="632" cy="552"/>
            </a:xfrm>
            <a:custGeom>
              <a:avLst/>
              <a:gdLst>
                <a:gd name="T0" fmla="*/ 125 w 266"/>
                <a:gd name="T1" fmla="*/ 217 h 231"/>
                <a:gd name="T2" fmla="*/ 101 w 266"/>
                <a:gd name="T3" fmla="*/ 219 h 231"/>
                <a:gd name="T4" fmla="*/ 50 w 266"/>
                <a:gd name="T5" fmla="*/ 202 h 231"/>
                <a:gd name="T6" fmla="*/ 3 w 266"/>
                <a:gd name="T7" fmla="*/ 130 h 231"/>
                <a:gd name="T8" fmla="*/ 33 w 266"/>
                <a:gd name="T9" fmla="*/ 80 h 231"/>
                <a:gd name="T10" fmla="*/ 44 w 266"/>
                <a:gd name="T11" fmla="*/ 38 h 231"/>
                <a:gd name="T12" fmla="*/ 85 w 266"/>
                <a:gd name="T13" fmla="*/ 19 h 231"/>
                <a:gd name="T14" fmla="*/ 108 w 266"/>
                <a:gd name="T15" fmla="*/ 0 h 231"/>
                <a:gd name="T16" fmla="*/ 153 w 266"/>
                <a:gd name="T17" fmla="*/ 7 h 231"/>
                <a:gd name="T18" fmla="*/ 190 w 266"/>
                <a:gd name="T19" fmla="*/ 1 h 231"/>
                <a:gd name="T20" fmla="*/ 264 w 266"/>
                <a:gd name="T21" fmla="*/ 66 h 231"/>
                <a:gd name="T22" fmla="*/ 256 w 266"/>
                <a:gd name="T23" fmla="*/ 100 h 231"/>
                <a:gd name="T24" fmla="*/ 260 w 266"/>
                <a:gd name="T25" fmla="*/ 120 h 231"/>
                <a:gd name="T26" fmla="*/ 251 w 266"/>
                <a:gd name="T27" fmla="*/ 152 h 231"/>
                <a:gd name="T28" fmla="*/ 250 w 266"/>
                <a:gd name="T29" fmla="*/ 179 h 231"/>
                <a:gd name="T30" fmla="*/ 221 w 266"/>
                <a:gd name="T31" fmla="*/ 211 h 231"/>
                <a:gd name="T32" fmla="*/ 195 w 266"/>
                <a:gd name="T33" fmla="*/ 209 h 231"/>
                <a:gd name="T34" fmla="*/ 157 w 266"/>
                <a:gd name="T35" fmla="*/ 231 h 231"/>
                <a:gd name="T36" fmla="*/ 126 w 266"/>
                <a:gd name="T37" fmla="*/ 214 h 231"/>
                <a:gd name="T38" fmla="*/ 157 w 266"/>
                <a:gd name="T39" fmla="*/ 228 h 231"/>
                <a:gd name="T40" fmla="*/ 195 w 266"/>
                <a:gd name="T41" fmla="*/ 206 h 231"/>
                <a:gd name="T42" fmla="*/ 221 w 266"/>
                <a:gd name="T43" fmla="*/ 208 h 231"/>
                <a:gd name="T44" fmla="*/ 247 w 266"/>
                <a:gd name="T45" fmla="*/ 179 h 231"/>
                <a:gd name="T46" fmla="*/ 248 w 266"/>
                <a:gd name="T47" fmla="*/ 151 h 231"/>
                <a:gd name="T48" fmla="*/ 257 w 266"/>
                <a:gd name="T49" fmla="*/ 121 h 231"/>
                <a:gd name="T50" fmla="*/ 253 w 266"/>
                <a:gd name="T51" fmla="*/ 99 h 231"/>
                <a:gd name="T52" fmla="*/ 262 w 266"/>
                <a:gd name="T53" fmla="*/ 68 h 231"/>
                <a:gd name="T54" fmla="*/ 190 w 266"/>
                <a:gd name="T55" fmla="*/ 4 h 231"/>
                <a:gd name="T56" fmla="*/ 153 w 266"/>
                <a:gd name="T57" fmla="*/ 10 h 231"/>
                <a:gd name="T58" fmla="*/ 108 w 266"/>
                <a:gd name="T59" fmla="*/ 3 h 231"/>
                <a:gd name="T60" fmla="*/ 92 w 266"/>
                <a:gd name="T61" fmla="*/ 7 h 231"/>
                <a:gd name="T62" fmla="*/ 88 w 266"/>
                <a:gd name="T63" fmla="*/ 19 h 231"/>
                <a:gd name="T64" fmla="*/ 46 w 266"/>
                <a:gd name="T65" fmla="*/ 40 h 231"/>
                <a:gd name="T66" fmla="*/ 36 w 266"/>
                <a:gd name="T67" fmla="*/ 81 h 231"/>
                <a:gd name="T68" fmla="*/ 5 w 266"/>
                <a:gd name="T69" fmla="*/ 129 h 231"/>
                <a:gd name="T70" fmla="*/ 52 w 266"/>
                <a:gd name="T71" fmla="*/ 200 h 231"/>
                <a:gd name="T72" fmla="*/ 101 w 266"/>
                <a:gd name="T73" fmla="*/ 216 h 231"/>
                <a:gd name="T74" fmla="*/ 121 w 266"/>
                <a:gd name="T75" fmla="*/ 21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6" h="231">
                  <a:moveTo>
                    <a:pt x="147" y="228"/>
                  </a:moveTo>
                  <a:cubicBezTo>
                    <a:pt x="139" y="223"/>
                    <a:pt x="134" y="218"/>
                    <a:pt x="125" y="217"/>
                  </a:cubicBezTo>
                  <a:cubicBezTo>
                    <a:pt x="124" y="217"/>
                    <a:pt x="122" y="217"/>
                    <a:pt x="121" y="217"/>
                  </a:cubicBezTo>
                  <a:cubicBezTo>
                    <a:pt x="114" y="217"/>
                    <a:pt x="109" y="219"/>
                    <a:pt x="101" y="219"/>
                  </a:cubicBezTo>
                  <a:cubicBezTo>
                    <a:pt x="100" y="219"/>
                    <a:pt x="100" y="219"/>
                    <a:pt x="99" y="219"/>
                  </a:cubicBezTo>
                  <a:cubicBezTo>
                    <a:pt x="82" y="219"/>
                    <a:pt x="64" y="215"/>
                    <a:pt x="50" y="202"/>
                  </a:cubicBezTo>
                  <a:cubicBezTo>
                    <a:pt x="36" y="190"/>
                    <a:pt x="37" y="173"/>
                    <a:pt x="31" y="159"/>
                  </a:cubicBezTo>
                  <a:cubicBezTo>
                    <a:pt x="26" y="147"/>
                    <a:pt x="8" y="144"/>
                    <a:pt x="3" y="130"/>
                  </a:cubicBezTo>
                  <a:cubicBezTo>
                    <a:pt x="1" y="126"/>
                    <a:pt x="0" y="121"/>
                    <a:pt x="0" y="118"/>
                  </a:cubicBezTo>
                  <a:cubicBezTo>
                    <a:pt x="0" y="97"/>
                    <a:pt x="24" y="91"/>
                    <a:pt x="33" y="80"/>
                  </a:cubicBezTo>
                  <a:cubicBezTo>
                    <a:pt x="38" y="74"/>
                    <a:pt x="38" y="67"/>
                    <a:pt x="38" y="59"/>
                  </a:cubicBezTo>
                  <a:cubicBezTo>
                    <a:pt x="38" y="52"/>
                    <a:pt x="38" y="44"/>
                    <a:pt x="44" y="38"/>
                  </a:cubicBezTo>
                  <a:cubicBezTo>
                    <a:pt x="53" y="29"/>
                    <a:pt x="70" y="34"/>
                    <a:pt x="79" y="28"/>
                  </a:cubicBezTo>
                  <a:cubicBezTo>
                    <a:pt x="83" y="25"/>
                    <a:pt x="84" y="23"/>
                    <a:pt x="85" y="19"/>
                  </a:cubicBezTo>
                  <a:cubicBezTo>
                    <a:pt x="86" y="15"/>
                    <a:pt x="87" y="11"/>
                    <a:pt x="91" y="6"/>
                  </a:cubicBezTo>
                  <a:cubicBezTo>
                    <a:pt x="96" y="1"/>
                    <a:pt x="102" y="0"/>
                    <a:pt x="108" y="0"/>
                  </a:cubicBezTo>
                  <a:cubicBezTo>
                    <a:pt x="118" y="0"/>
                    <a:pt x="130" y="4"/>
                    <a:pt x="141" y="6"/>
                  </a:cubicBezTo>
                  <a:cubicBezTo>
                    <a:pt x="145" y="7"/>
                    <a:pt x="150" y="7"/>
                    <a:pt x="153" y="7"/>
                  </a:cubicBezTo>
                  <a:cubicBezTo>
                    <a:pt x="163" y="7"/>
                    <a:pt x="169" y="5"/>
                    <a:pt x="169" y="5"/>
                  </a:cubicBezTo>
                  <a:cubicBezTo>
                    <a:pt x="176" y="3"/>
                    <a:pt x="183" y="1"/>
                    <a:pt x="190" y="1"/>
                  </a:cubicBezTo>
                  <a:cubicBezTo>
                    <a:pt x="211" y="1"/>
                    <a:pt x="230" y="12"/>
                    <a:pt x="237" y="37"/>
                  </a:cubicBezTo>
                  <a:cubicBezTo>
                    <a:pt x="239" y="49"/>
                    <a:pt x="258" y="53"/>
                    <a:pt x="264" y="66"/>
                  </a:cubicBezTo>
                  <a:cubicBezTo>
                    <a:pt x="265" y="69"/>
                    <a:pt x="266" y="71"/>
                    <a:pt x="266" y="74"/>
                  </a:cubicBezTo>
                  <a:cubicBezTo>
                    <a:pt x="266" y="84"/>
                    <a:pt x="258" y="94"/>
                    <a:pt x="256" y="100"/>
                  </a:cubicBezTo>
                  <a:cubicBezTo>
                    <a:pt x="255" y="102"/>
                    <a:pt x="255" y="104"/>
                    <a:pt x="255" y="106"/>
                  </a:cubicBezTo>
                  <a:cubicBezTo>
                    <a:pt x="255" y="110"/>
                    <a:pt x="257" y="113"/>
                    <a:pt x="260" y="120"/>
                  </a:cubicBezTo>
                  <a:cubicBezTo>
                    <a:pt x="260" y="122"/>
                    <a:pt x="261" y="124"/>
                    <a:pt x="261" y="126"/>
                  </a:cubicBezTo>
                  <a:cubicBezTo>
                    <a:pt x="261" y="136"/>
                    <a:pt x="253" y="143"/>
                    <a:pt x="251" y="152"/>
                  </a:cubicBezTo>
                  <a:cubicBezTo>
                    <a:pt x="250" y="155"/>
                    <a:pt x="250" y="159"/>
                    <a:pt x="250" y="163"/>
                  </a:cubicBezTo>
                  <a:cubicBezTo>
                    <a:pt x="250" y="168"/>
                    <a:pt x="250" y="174"/>
                    <a:pt x="250" y="179"/>
                  </a:cubicBezTo>
                  <a:cubicBezTo>
                    <a:pt x="250" y="189"/>
                    <a:pt x="248" y="199"/>
                    <a:pt x="237" y="206"/>
                  </a:cubicBezTo>
                  <a:cubicBezTo>
                    <a:pt x="232" y="209"/>
                    <a:pt x="226" y="211"/>
                    <a:pt x="221" y="211"/>
                  </a:cubicBezTo>
                  <a:cubicBezTo>
                    <a:pt x="213" y="211"/>
                    <a:pt x="206" y="209"/>
                    <a:pt x="198" y="209"/>
                  </a:cubicBezTo>
                  <a:cubicBezTo>
                    <a:pt x="197" y="209"/>
                    <a:pt x="196" y="209"/>
                    <a:pt x="195" y="209"/>
                  </a:cubicBezTo>
                  <a:cubicBezTo>
                    <a:pt x="187" y="210"/>
                    <a:pt x="185" y="215"/>
                    <a:pt x="180" y="221"/>
                  </a:cubicBezTo>
                  <a:cubicBezTo>
                    <a:pt x="175" y="226"/>
                    <a:pt x="166" y="231"/>
                    <a:pt x="157" y="231"/>
                  </a:cubicBezTo>
                  <a:cubicBezTo>
                    <a:pt x="153" y="231"/>
                    <a:pt x="150" y="230"/>
                    <a:pt x="147" y="228"/>
                  </a:cubicBezTo>
                  <a:close/>
                  <a:moveTo>
                    <a:pt x="126" y="214"/>
                  </a:moveTo>
                  <a:cubicBezTo>
                    <a:pt x="135" y="216"/>
                    <a:pt x="141" y="221"/>
                    <a:pt x="148" y="225"/>
                  </a:cubicBezTo>
                  <a:cubicBezTo>
                    <a:pt x="151" y="227"/>
                    <a:pt x="154" y="228"/>
                    <a:pt x="157" y="228"/>
                  </a:cubicBezTo>
                  <a:cubicBezTo>
                    <a:pt x="165" y="228"/>
                    <a:pt x="173" y="224"/>
                    <a:pt x="178" y="219"/>
                  </a:cubicBezTo>
                  <a:cubicBezTo>
                    <a:pt x="182" y="213"/>
                    <a:pt x="185" y="207"/>
                    <a:pt x="195" y="206"/>
                  </a:cubicBezTo>
                  <a:cubicBezTo>
                    <a:pt x="196" y="206"/>
                    <a:pt x="197" y="206"/>
                    <a:pt x="198" y="206"/>
                  </a:cubicBezTo>
                  <a:cubicBezTo>
                    <a:pt x="206" y="206"/>
                    <a:pt x="214" y="208"/>
                    <a:pt x="221" y="208"/>
                  </a:cubicBezTo>
                  <a:cubicBezTo>
                    <a:pt x="226" y="208"/>
                    <a:pt x="231" y="207"/>
                    <a:pt x="236" y="203"/>
                  </a:cubicBezTo>
                  <a:cubicBezTo>
                    <a:pt x="245" y="197"/>
                    <a:pt x="247" y="188"/>
                    <a:pt x="247" y="179"/>
                  </a:cubicBezTo>
                  <a:cubicBezTo>
                    <a:pt x="247" y="174"/>
                    <a:pt x="247" y="168"/>
                    <a:pt x="247" y="163"/>
                  </a:cubicBezTo>
                  <a:cubicBezTo>
                    <a:pt x="247" y="159"/>
                    <a:pt x="247" y="155"/>
                    <a:pt x="248" y="151"/>
                  </a:cubicBezTo>
                  <a:cubicBezTo>
                    <a:pt x="251" y="141"/>
                    <a:pt x="258" y="134"/>
                    <a:pt x="258" y="126"/>
                  </a:cubicBezTo>
                  <a:cubicBezTo>
                    <a:pt x="258" y="125"/>
                    <a:pt x="257" y="123"/>
                    <a:pt x="257" y="121"/>
                  </a:cubicBezTo>
                  <a:cubicBezTo>
                    <a:pt x="255" y="115"/>
                    <a:pt x="252" y="111"/>
                    <a:pt x="252" y="106"/>
                  </a:cubicBezTo>
                  <a:cubicBezTo>
                    <a:pt x="252" y="104"/>
                    <a:pt x="252" y="102"/>
                    <a:pt x="253" y="99"/>
                  </a:cubicBezTo>
                  <a:cubicBezTo>
                    <a:pt x="255" y="92"/>
                    <a:pt x="263" y="83"/>
                    <a:pt x="263" y="74"/>
                  </a:cubicBezTo>
                  <a:cubicBezTo>
                    <a:pt x="263" y="72"/>
                    <a:pt x="263" y="70"/>
                    <a:pt x="262" y="68"/>
                  </a:cubicBezTo>
                  <a:cubicBezTo>
                    <a:pt x="257" y="56"/>
                    <a:pt x="238" y="52"/>
                    <a:pt x="234" y="38"/>
                  </a:cubicBezTo>
                  <a:cubicBezTo>
                    <a:pt x="227" y="14"/>
                    <a:pt x="210" y="4"/>
                    <a:pt x="190" y="4"/>
                  </a:cubicBezTo>
                  <a:cubicBezTo>
                    <a:pt x="184" y="4"/>
                    <a:pt x="177" y="6"/>
                    <a:pt x="170" y="8"/>
                  </a:cubicBezTo>
                  <a:cubicBezTo>
                    <a:pt x="170" y="8"/>
                    <a:pt x="164" y="10"/>
                    <a:pt x="153" y="10"/>
                  </a:cubicBezTo>
                  <a:cubicBezTo>
                    <a:pt x="149" y="10"/>
                    <a:pt x="145" y="10"/>
                    <a:pt x="140" y="9"/>
                  </a:cubicBezTo>
                  <a:cubicBezTo>
                    <a:pt x="129" y="7"/>
                    <a:pt x="118" y="3"/>
                    <a:pt x="108" y="3"/>
                  </a:cubicBezTo>
                  <a:cubicBezTo>
                    <a:pt x="102" y="3"/>
                    <a:pt x="97" y="4"/>
                    <a:pt x="93" y="9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89" y="12"/>
                    <a:pt x="89" y="16"/>
                    <a:pt x="88" y="19"/>
                  </a:cubicBezTo>
                  <a:cubicBezTo>
                    <a:pt x="87" y="23"/>
                    <a:pt x="86" y="28"/>
                    <a:pt x="80" y="31"/>
                  </a:cubicBezTo>
                  <a:cubicBezTo>
                    <a:pt x="69" y="37"/>
                    <a:pt x="53" y="32"/>
                    <a:pt x="46" y="40"/>
                  </a:cubicBezTo>
                  <a:cubicBezTo>
                    <a:pt x="41" y="45"/>
                    <a:pt x="41" y="52"/>
                    <a:pt x="41" y="59"/>
                  </a:cubicBezTo>
                  <a:cubicBezTo>
                    <a:pt x="41" y="67"/>
                    <a:pt x="41" y="75"/>
                    <a:pt x="36" y="81"/>
                  </a:cubicBezTo>
                  <a:cubicBezTo>
                    <a:pt x="25" y="94"/>
                    <a:pt x="3" y="100"/>
                    <a:pt x="3" y="118"/>
                  </a:cubicBezTo>
                  <a:cubicBezTo>
                    <a:pt x="3" y="121"/>
                    <a:pt x="4" y="125"/>
                    <a:pt x="5" y="129"/>
                  </a:cubicBezTo>
                  <a:cubicBezTo>
                    <a:pt x="9" y="141"/>
                    <a:pt x="28" y="144"/>
                    <a:pt x="34" y="158"/>
                  </a:cubicBezTo>
                  <a:cubicBezTo>
                    <a:pt x="40" y="173"/>
                    <a:pt x="39" y="189"/>
                    <a:pt x="52" y="200"/>
                  </a:cubicBezTo>
                  <a:cubicBezTo>
                    <a:pt x="65" y="212"/>
                    <a:pt x="82" y="216"/>
                    <a:pt x="99" y="216"/>
                  </a:cubicBezTo>
                  <a:cubicBezTo>
                    <a:pt x="100" y="216"/>
                    <a:pt x="100" y="216"/>
                    <a:pt x="101" y="216"/>
                  </a:cubicBezTo>
                  <a:cubicBezTo>
                    <a:pt x="109" y="216"/>
                    <a:pt x="114" y="214"/>
                    <a:pt x="121" y="214"/>
                  </a:cubicBezTo>
                  <a:cubicBezTo>
                    <a:pt x="121" y="214"/>
                    <a:pt x="121" y="214"/>
                    <a:pt x="121" y="214"/>
                  </a:cubicBezTo>
                  <a:cubicBezTo>
                    <a:pt x="122" y="214"/>
                    <a:pt x="124" y="214"/>
                    <a:pt x="126" y="2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" name="Freeform 86"/>
            <p:cNvSpPr/>
            <p:nvPr/>
          </p:nvSpPr>
          <p:spPr bwMode="auto">
            <a:xfrm>
              <a:off x="2395" y="832"/>
              <a:ext cx="592" cy="514"/>
            </a:xfrm>
            <a:custGeom>
              <a:avLst/>
              <a:gdLst>
                <a:gd name="T0" fmla="*/ 90 w 249"/>
                <a:gd name="T1" fmla="*/ 12 h 215"/>
                <a:gd name="T2" fmla="*/ 79 w 249"/>
                <a:gd name="T3" fmla="*/ 31 h 215"/>
                <a:gd name="T4" fmla="*/ 48 w 249"/>
                <a:gd name="T5" fmla="*/ 40 h 215"/>
                <a:gd name="T6" fmla="*/ 38 w 249"/>
                <a:gd name="T7" fmla="*/ 77 h 215"/>
                <a:gd name="T8" fmla="*/ 11 w 249"/>
                <a:gd name="T9" fmla="*/ 122 h 215"/>
                <a:gd name="T10" fmla="*/ 36 w 249"/>
                <a:gd name="T11" fmla="*/ 148 h 215"/>
                <a:gd name="T12" fmla="*/ 53 w 249"/>
                <a:gd name="T13" fmla="*/ 186 h 215"/>
                <a:gd name="T14" fmla="*/ 98 w 249"/>
                <a:gd name="T15" fmla="*/ 201 h 215"/>
                <a:gd name="T16" fmla="*/ 120 w 249"/>
                <a:gd name="T17" fmla="*/ 200 h 215"/>
                <a:gd name="T18" fmla="*/ 140 w 249"/>
                <a:gd name="T19" fmla="*/ 209 h 215"/>
                <a:gd name="T20" fmla="*/ 168 w 249"/>
                <a:gd name="T21" fmla="*/ 203 h 215"/>
                <a:gd name="T22" fmla="*/ 183 w 249"/>
                <a:gd name="T23" fmla="*/ 192 h 215"/>
                <a:gd name="T24" fmla="*/ 220 w 249"/>
                <a:gd name="T25" fmla="*/ 189 h 215"/>
                <a:gd name="T26" fmla="*/ 232 w 249"/>
                <a:gd name="T27" fmla="*/ 141 h 215"/>
                <a:gd name="T28" fmla="*/ 240 w 249"/>
                <a:gd name="T29" fmla="*/ 114 h 215"/>
                <a:gd name="T30" fmla="*/ 236 w 249"/>
                <a:gd name="T31" fmla="*/ 95 h 215"/>
                <a:gd name="T32" fmla="*/ 244 w 249"/>
                <a:gd name="T33" fmla="*/ 65 h 215"/>
                <a:gd name="T34" fmla="*/ 219 w 249"/>
                <a:gd name="T35" fmla="*/ 39 h 215"/>
                <a:gd name="T36" fmla="*/ 160 w 249"/>
                <a:gd name="T37" fmla="*/ 11 h 215"/>
                <a:gd name="T38" fmla="*/ 134 w 249"/>
                <a:gd name="T39" fmla="*/ 12 h 215"/>
                <a:gd name="T40" fmla="*/ 90 w 249"/>
                <a:gd name="T41" fmla="*/ 1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9" h="215">
                  <a:moveTo>
                    <a:pt x="90" y="12"/>
                  </a:moveTo>
                  <a:cubicBezTo>
                    <a:pt x="83" y="18"/>
                    <a:pt x="87" y="26"/>
                    <a:pt x="79" y="31"/>
                  </a:cubicBezTo>
                  <a:cubicBezTo>
                    <a:pt x="70" y="37"/>
                    <a:pt x="55" y="33"/>
                    <a:pt x="48" y="40"/>
                  </a:cubicBezTo>
                  <a:cubicBezTo>
                    <a:pt x="38" y="50"/>
                    <a:pt x="47" y="66"/>
                    <a:pt x="38" y="77"/>
                  </a:cubicBezTo>
                  <a:cubicBezTo>
                    <a:pt x="27" y="91"/>
                    <a:pt x="0" y="95"/>
                    <a:pt x="11" y="122"/>
                  </a:cubicBezTo>
                  <a:cubicBezTo>
                    <a:pt x="15" y="133"/>
                    <a:pt x="31" y="136"/>
                    <a:pt x="36" y="148"/>
                  </a:cubicBezTo>
                  <a:cubicBezTo>
                    <a:pt x="42" y="161"/>
                    <a:pt x="41" y="176"/>
                    <a:pt x="53" y="186"/>
                  </a:cubicBezTo>
                  <a:cubicBezTo>
                    <a:pt x="66" y="198"/>
                    <a:pt x="82" y="201"/>
                    <a:pt x="98" y="201"/>
                  </a:cubicBezTo>
                  <a:cubicBezTo>
                    <a:pt x="107" y="201"/>
                    <a:pt x="111" y="199"/>
                    <a:pt x="120" y="200"/>
                  </a:cubicBezTo>
                  <a:cubicBezTo>
                    <a:pt x="128" y="201"/>
                    <a:pt x="133" y="205"/>
                    <a:pt x="140" y="209"/>
                  </a:cubicBezTo>
                  <a:cubicBezTo>
                    <a:pt x="148" y="215"/>
                    <a:pt x="162" y="210"/>
                    <a:pt x="168" y="203"/>
                  </a:cubicBezTo>
                  <a:cubicBezTo>
                    <a:pt x="172" y="198"/>
                    <a:pt x="175" y="193"/>
                    <a:pt x="183" y="192"/>
                  </a:cubicBezTo>
                  <a:cubicBezTo>
                    <a:pt x="196" y="191"/>
                    <a:pt x="208" y="197"/>
                    <a:pt x="220" y="189"/>
                  </a:cubicBezTo>
                  <a:cubicBezTo>
                    <a:pt x="238" y="177"/>
                    <a:pt x="227" y="158"/>
                    <a:pt x="232" y="141"/>
                  </a:cubicBezTo>
                  <a:cubicBezTo>
                    <a:pt x="234" y="132"/>
                    <a:pt x="243" y="124"/>
                    <a:pt x="240" y="114"/>
                  </a:cubicBezTo>
                  <a:cubicBezTo>
                    <a:pt x="237" y="106"/>
                    <a:pt x="234" y="103"/>
                    <a:pt x="236" y="95"/>
                  </a:cubicBezTo>
                  <a:cubicBezTo>
                    <a:pt x="239" y="87"/>
                    <a:pt x="249" y="76"/>
                    <a:pt x="244" y="65"/>
                  </a:cubicBezTo>
                  <a:cubicBezTo>
                    <a:pt x="239" y="54"/>
                    <a:pt x="222" y="51"/>
                    <a:pt x="219" y="39"/>
                  </a:cubicBezTo>
                  <a:cubicBezTo>
                    <a:pt x="211" y="9"/>
                    <a:pt x="184" y="2"/>
                    <a:pt x="160" y="11"/>
                  </a:cubicBezTo>
                  <a:cubicBezTo>
                    <a:pt x="160" y="11"/>
                    <a:pt x="150" y="15"/>
                    <a:pt x="134" y="12"/>
                  </a:cubicBezTo>
                  <a:cubicBezTo>
                    <a:pt x="117" y="9"/>
                    <a:pt x="102" y="0"/>
                    <a:pt x="90" y="12"/>
                  </a:cubicBezTo>
                  <a:close/>
                </a:path>
              </a:pathLst>
            </a:custGeom>
            <a:solidFill>
              <a:srgbClr val="FFC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" name="Freeform 87"/>
            <p:cNvSpPr/>
            <p:nvPr/>
          </p:nvSpPr>
          <p:spPr bwMode="auto">
            <a:xfrm>
              <a:off x="2538" y="875"/>
              <a:ext cx="425" cy="423"/>
            </a:xfrm>
            <a:custGeom>
              <a:avLst/>
              <a:gdLst>
                <a:gd name="T0" fmla="*/ 5 w 179"/>
                <a:gd name="T1" fmla="*/ 78 h 177"/>
                <a:gd name="T2" fmla="*/ 79 w 179"/>
                <a:gd name="T3" fmla="*/ 171 h 177"/>
                <a:gd name="T4" fmla="*/ 174 w 179"/>
                <a:gd name="T5" fmla="*/ 99 h 177"/>
                <a:gd name="T6" fmla="*/ 100 w 179"/>
                <a:gd name="T7" fmla="*/ 6 h 177"/>
                <a:gd name="T8" fmla="*/ 5 w 179"/>
                <a:gd name="T9" fmla="*/ 7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77">
                  <a:moveTo>
                    <a:pt x="5" y="78"/>
                  </a:moveTo>
                  <a:cubicBezTo>
                    <a:pt x="0" y="124"/>
                    <a:pt x="33" y="165"/>
                    <a:pt x="79" y="171"/>
                  </a:cubicBezTo>
                  <a:cubicBezTo>
                    <a:pt x="126" y="177"/>
                    <a:pt x="168" y="144"/>
                    <a:pt x="174" y="99"/>
                  </a:cubicBezTo>
                  <a:cubicBezTo>
                    <a:pt x="179" y="53"/>
                    <a:pt x="146" y="12"/>
                    <a:pt x="100" y="6"/>
                  </a:cubicBezTo>
                  <a:cubicBezTo>
                    <a:pt x="53" y="0"/>
                    <a:pt x="11" y="33"/>
                    <a:pt x="5" y="78"/>
                  </a:cubicBez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" name="Freeform 88"/>
            <p:cNvSpPr>
              <a:spLocks noEditPoints="1"/>
            </p:cNvSpPr>
            <p:nvPr/>
          </p:nvSpPr>
          <p:spPr bwMode="auto">
            <a:xfrm>
              <a:off x="2545" y="885"/>
              <a:ext cx="411" cy="404"/>
            </a:xfrm>
            <a:custGeom>
              <a:avLst/>
              <a:gdLst>
                <a:gd name="T0" fmla="*/ 76 w 173"/>
                <a:gd name="T1" fmla="*/ 169 h 169"/>
                <a:gd name="T2" fmla="*/ 0 w 173"/>
                <a:gd name="T3" fmla="*/ 84 h 169"/>
                <a:gd name="T4" fmla="*/ 1 w 173"/>
                <a:gd name="T5" fmla="*/ 74 h 169"/>
                <a:gd name="T6" fmla="*/ 86 w 173"/>
                <a:gd name="T7" fmla="*/ 0 h 169"/>
                <a:gd name="T8" fmla="*/ 97 w 173"/>
                <a:gd name="T9" fmla="*/ 0 h 169"/>
                <a:gd name="T10" fmla="*/ 173 w 173"/>
                <a:gd name="T11" fmla="*/ 85 h 169"/>
                <a:gd name="T12" fmla="*/ 172 w 173"/>
                <a:gd name="T13" fmla="*/ 95 h 169"/>
                <a:gd name="T14" fmla="*/ 87 w 173"/>
                <a:gd name="T15" fmla="*/ 169 h 169"/>
                <a:gd name="T16" fmla="*/ 76 w 173"/>
                <a:gd name="T17" fmla="*/ 169 h 169"/>
                <a:gd name="T18" fmla="*/ 3 w 173"/>
                <a:gd name="T19" fmla="*/ 84 h 169"/>
                <a:gd name="T20" fmla="*/ 77 w 173"/>
                <a:gd name="T21" fmla="*/ 166 h 169"/>
                <a:gd name="T22" fmla="*/ 87 w 173"/>
                <a:gd name="T23" fmla="*/ 166 h 169"/>
                <a:gd name="T24" fmla="*/ 169 w 173"/>
                <a:gd name="T25" fmla="*/ 95 h 169"/>
                <a:gd name="T26" fmla="*/ 170 w 173"/>
                <a:gd name="T27" fmla="*/ 85 h 169"/>
                <a:gd name="T28" fmla="*/ 96 w 173"/>
                <a:gd name="T29" fmla="*/ 3 h 169"/>
                <a:gd name="T30" fmla="*/ 86 w 173"/>
                <a:gd name="T31" fmla="*/ 3 h 169"/>
                <a:gd name="T32" fmla="*/ 4 w 173"/>
                <a:gd name="T33" fmla="*/ 74 h 169"/>
                <a:gd name="T34" fmla="*/ 3 w 173"/>
                <a:gd name="T3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3" h="169">
                  <a:moveTo>
                    <a:pt x="76" y="169"/>
                  </a:moveTo>
                  <a:cubicBezTo>
                    <a:pt x="32" y="163"/>
                    <a:pt x="0" y="127"/>
                    <a:pt x="0" y="84"/>
                  </a:cubicBezTo>
                  <a:cubicBezTo>
                    <a:pt x="0" y="81"/>
                    <a:pt x="0" y="78"/>
                    <a:pt x="1" y="74"/>
                  </a:cubicBezTo>
                  <a:cubicBezTo>
                    <a:pt x="6" y="31"/>
                    <a:pt x="43" y="0"/>
                    <a:pt x="86" y="0"/>
                  </a:cubicBezTo>
                  <a:cubicBezTo>
                    <a:pt x="90" y="0"/>
                    <a:pt x="93" y="0"/>
                    <a:pt x="97" y="0"/>
                  </a:cubicBezTo>
                  <a:cubicBezTo>
                    <a:pt x="141" y="6"/>
                    <a:pt x="173" y="43"/>
                    <a:pt x="173" y="85"/>
                  </a:cubicBezTo>
                  <a:cubicBezTo>
                    <a:pt x="173" y="88"/>
                    <a:pt x="173" y="92"/>
                    <a:pt x="172" y="95"/>
                  </a:cubicBezTo>
                  <a:cubicBezTo>
                    <a:pt x="167" y="138"/>
                    <a:pt x="130" y="169"/>
                    <a:pt x="87" y="169"/>
                  </a:cubicBezTo>
                  <a:cubicBezTo>
                    <a:pt x="83" y="169"/>
                    <a:pt x="80" y="169"/>
                    <a:pt x="76" y="169"/>
                  </a:cubicBezTo>
                  <a:close/>
                  <a:moveTo>
                    <a:pt x="3" y="84"/>
                  </a:moveTo>
                  <a:cubicBezTo>
                    <a:pt x="3" y="125"/>
                    <a:pt x="34" y="161"/>
                    <a:pt x="77" y="166"/>
                  </a:cubicBezTo>
                  <a:cubicBezTo>
                    <a:pt x="80" y="166"/>
                    <a:pt x="84" y="166"/>
                    <a:pt x="87" y="166"/>
                  </a:cubicBezTo>
                  <a:cubicBezTo>
                    <a:pt x="128" y="166"/>
                    <a:pt x="164" y="136"/>
                    <a:pt x="169" y="95"/>
                  </a:cubicBezTo>
                  <a:cubicBezTo>
                    <a:pt x="170" y="91"/>
                    <a:pt x="170" y="88"/>
                    <a:pt x="170" y="85"/>
                  </a:cubicBezTo>
                  <a:cubicBezTo>
                    <a:pt x="170" y="44"/>
                    <a:pt x="139" y="9"/>
                    <a:pt x="96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45" y="3"/>
                    <a:pt x="9" y="33"/>
                    <a:pt x="4" y="74"/>
                  </a:cubicBezTo>
                  <a:cubicBezTo>
                    <a:pt x="3" y="78"/>
                    <a:pt x="3" y="81"/>
                    <a:pt x="3" y="8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" name="Freeform 89"/>
            <p:cNvSpPr/>
            <p:nvPr/>
          </p:nvSpPr>
          <p:spPr bwMode="auto">
            <a:xfrm>
              <a:off x="2737" y="1176"/>
              <a:ext cx="98" cy="43"/>
            </a:xfrm>
            <a:custGeom>
              <a:avLst/>
              <a:gdLst>
                <a:gd name="T0" fmla="*/ 1 w 41"/>
                <a:gd name="T1" fmla="*/ 14 h 18"/>
                <a:gd name="T2" fmla="*/ 1 w 41"/>
                <a:gd name="T3" fmla="*/ 12 h 18"/>
                <a:gd name="T4" fmla="*/ 3 w 41"/>
                <a:gd name="T5" fmla="*/ 11 h 18"/>
                <a:gd name="T6" fmla="*/ 17 w 41"/>
                <a:gd name="T7" fmla="*/ 15 h 18"/>
                <a:gd name="T8" fmla="*/ 33 w 41"/>
                <a:gd name="T9" fmla="*/ 8 h 18"/>
                <a:gd name="T10" fmla="*/ 38 w 41"/>
                <a:gd name="T11" fmla="*/ 1 h 18"/>
                <a:gd name="T12" fmla="*/ 38 w 41"/>
                <a:gd name="T13" fmla="*/ 1 h 18"/>
                <a:gd name="T14" fmla="*/ 40 w 41"/>
                <a:gd name="T15" fmla="*/ 1 h 18"/>
                <a:gd name="T16" fmla="*/ 41 w 41"/>
                <a:gd name="T17" fmla="*/ 3 h 18"/>
                <a:gd name="T18" fmla="*/ 17 w 41"/>
                <a:gd name="T19" fmla="*/ 18 h 18"/>
                <a:gd name="T20" fmla="*/ 1 w 41"/>
                <a:gd name="T21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8">
                  <a:moveTo>
                    <a:pt x="1" y="14"/>
                  </a:moveTo>
                  <a:cubicBezTo>
                    <a:pt x="1" y="13"/>
                    <a:pt x="0" y="13"/>
                    <a:pt x="1" y="12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8" y="14"/>
                    <a:pt x="13" y="15"/>
                    <a:pt x="17" y="15"/>
                  </a:cubicBezTo>
                  <a:cubicBezTo>
                    <a:pt x="25" y="15"/>
                    <a:pt x="30" y="12"/>
                    <a:pt x="33" y="8"/>
                  </a:cubicBezTo>
                  <a:cubicBezTo>
                    <a:pt x="37" y="5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9" y="0"/>
                    <a:pt x="40" y="1"/>
                  </a:cubicBezTo>
                  <a:cubicBezTo>
                    <a:pt x="41" y="1"/>
                    <a:pt x="41" y="2"/>
                    <a:pt x="41" y="3"/>
                  </a:cubicBezTo>
                  <a:cubicBezTo>
                    <a:pt x="41" y="3"/>
                    <a:pt x="34" y="18"/>
                    <a:pt x="17" y="18"/>
                  </a:cubicBezTo>
                  <a:cubicBezTo>
                    <a:pt x="13" y="18"/>
                    <a:pt x="7" y="17"/>
                    <a:pt x="1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" name="Freeform 90"/>
            <p:cNvSpPr/>
            <p:nvPr/>
          </p:nvSpPr>
          <p:spPr bwMode="auto">
            <a:xfrm>
              <a:off x="2659" y="1167"/>
              <a:ext cx="35" cy="36"/>
            </a:xfrm>
            <a:custGeom>
              <a:avLst/>
              <a:gdLst>
                <a:gd name="T0" fmla="*/ 0 w 15"/>
                <a:gd name="T1" fmla="*/ 8 h 15"/>
                <a:gd name="T2" fmla="*/ 7 w 15"/>
                <a:gd name="T3" fmla="*/ 15 h 15"/>
                <a:gd name="T4" fmla="*/ 15 w 15"/>
                <a:gd name="T5" fmla="*/ 7 h 15"/>
                <a:gd name="T6" fmla="*/ 7 w 15"/>
                <a:gd name="T7" fmla="*/ 0 h 15"/>
                <a:gd name="T8" fmla="*/ 0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12"/>
                    <a:pt x="3" y="15"/>
                    <a:pt x="7" y="15"/>
                  </a:cubicBezTo>
                  <a:cubicBezTo>
                    <a:pt x="11" y="15"/>
                    <a:pt x="15" y="11"/>
                    <a:pt x="15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" name="Freeform 91"/>
            <p:cNvSpPr/>
            <p:nvPr/>
          </p:nvSpPr>
          <p:spPr bwMode="auto">
            <a:xfrm>
              <a:off x="2847" y="1114"/>
              <a:ext cx="35" cy="36"/>
            </a:xfrm>
            <a:custGeom>
              <a:avLst/>
              <a:gdLst>
                <a:gd name="T0" fmla="*/ 0 w 15"/>
                <a:gd name="T1" fmla="*/ 8 h 15"/>
                <a:gd name="T2" fmla="*/ 8 w 15"/>
                <a:gd name="T3" fmla="*/ 15 h 15"/>
                <a:gd name="T4" fmla="*/ 15 w 15"/>
                <a:gd name="T5" fmla="*/ 7 h 15"/>
                <a:gd name="T6" fmla="*/ 7 w 15"/>
                <a:gd name="T7" fmla="*/ 0 h 15"/>
                <a:gd name="T8" fmla="*/ 0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8"/>
                  </a:moveTo>
                  <a:cubicBezTo>
                    <a:pt x="0" y="12"/>
                    <a:pt x="4" y="15"/>
                    <a:pt x="8" y="15"/>
                  </a:cubicBezTo>
                  <a:cubicBezTo>
                    <a:pt x="12" y="14"/>
                    <a:pt x="15" y="11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" name="Oval 92"/>
            <p:cNvSpPr>
              <a:spLocks noChangeArrowheads="1"/>
            </p:cNvSpPr>
            <p:nvPr/>
          </p:nvSpPr>
          <p:spPr bwMode="auto">
            <a:xfrm>
              <a:off x="2633" y="1207"/>
              <a:ext cx="71" cy="43"/>
            </a:xfrm>
            <a:prstGeom prst="ellipse">
              <a:avLst/>
            </a:prstGeom>
            <a:solidFill>
              <a:srgbClr val="FFB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" name="Freeform 93"/>
            <p:cNvSpPr/>
            <p:nvPr/>
          </p:nvSpPr>
          <p:spPr bwMode="auto">
            <a:xfrm>
              <a:off x="2863" y="1131"/>
              <a:ext cx="72" cy="62"/>
            </a:xfrm>
            <a:custGeom>
              <a:avLst/>
              <a:gdLst>
                <a:gd name="T0" fmla="*/ 3 w 30"/>
                <a:gd name="T1" fmla="*/ 22 h 26"/>
                <a:gd name="T2" fmla="*/ 21 w 30"/>
                <a:gd name="T3" fmla="*/ 20 h 26"/>
                <a:gd name="T4" fmla="*/ 27 w 30"/>
                <a:gd name="T5" fmla="*/ 4 h 26"/>
                <a:gd name="T6" fmla="*/ 9 w 30"/>
                <a:gd name="T7" fmla="*/ 6 h 26"/>
                <a:gd name="T8" fmla="*/ 3 w 30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3" y="22"/>
                  </a:moveTo>
                  <a:cubicBezTo>
                    <a:pt x="7" y="26"/>
                    <a:pt x="14" y="25"/>
                    <a:pt x="21" y="20"/>
                  </a:cubicBezTo>
                  <a:cubicBezTo>
                    <a:pt x="27" y="15"/>
                    <a:pt x="30" y="7"/>
                    <a:pt x="27" y="4"/>
                  </a:cubicBezTo>
                  <a:cubicBezTo>
                    <a:pt x="24" y="0"/>
                    <a:pt x="16" y="1"/>
                    <a:pt x="9" y="6"/>
                  </a:cubicBezTo>
                  <a:cubicBezTo>
                    <a:pt x="3" y="11"/>
                    <a:pt x="0" y="18"/>
                    <a:pt x="3" y="22"/>
                  </a:cubicBezTo>
                  <a:close/>
                </a:path>
              </a:pathLst>
            </a:custGeom>
            <a:solidFill>
              <a:srgbClr val="FFB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" name="Freeform 94"/>
            <p:cNvSpPr/>
            <p:nvPr/>
          </p:nvSpPr>
          <p:spPr bwMode="auto">
            <a:xfrm>
              <a:off x="2625" y="909"/>
              <a:ext cx="286" cy="107"/>
            </a:xfrm>
            <a:custGeom>
              <a:avLst/>
              <a:gdLst>
                <a:gd name="T0" fmla="*/ 108 w 120"/>
                <a:gd name="T1" fmla="*/ 42 h 45"/>
                <a:gd name="T2" fmla="*/ 108 w 120"/>
                <a:gd name="T3" fmla="*/ 41 h 45"/>
                <a:gd name="T4" fmla="*/ 105 w 120"/>
                <a:gd name="T5" fmla="*/ 38 h 45"/>
                <a:gd name="T6" fmla="*/ 94 w 120"/>
                <a:gd name="T7" fmla="*/ 27 h 45"/>
                <a:gd name="T8" fmla="*/ 54 w 120"/>
                <a:gd name="T9" fmla="*/ 12 h 45"/>
                <a:gd name="T10" fmla="*/ 10 w 120"/>
                <a:gd name="T11" fmla="*/ 28 h 45"/>
                <a:gd name="T12" fmla="*/ 2 w 120"/>
                <a:gd name="T13" fmla="*/ 26 h 45"/>
                <a:gd name="T14" fmla="*/ 3 w 120"/>
                <a:gd name="T15" fmla="*/ 18 h 45"/>
                <a:gd name="T16" fmla="*/ 54 w 120"/>
                <a:gd name="T17" fmla="*/ 0 h 45"/>
                <a:gd name="T18" fmla="*/ 118 w 120"/>
                <a:gd name="T19" fmla="*/ 36 h 45"/>
                <a:gd name="T20" fmla="*/ 117 w 120"/>
                <a:gd name="T21" fmla="*/ 44 h 45"/>
                <a:gd name="T22" fmla="*/ 113 w 120"/>
                <a:gd name="T23" fmla="*/ 45 h 45"/>
                <a:gd name="T24" fmla="*/ 108 w 120"/>
                <a:gd name="T2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45">
                  <a:moveTo>
                    <a:pt x="108" y="42"/>
                  </a:moveTo>
                  <a:cubicBezTo>
                    <a:pt x="108" y="42"/>
                    <a:pt x="108" y="42"/>
                    <a:pt x="108" y="41"/>
                  </a:cubicBezTo>
                  <a:cubicBezTo>
                    <a:pt x="107" y="40"/>
                    <a:pt x="106" y="39"/>
                    <a:pt x="105" y="38"/>
                  </a:cubicBezTo>
                  <a:cubicBezTo>
                    <a:pt x="102" y="35"/>
                    <a:pt x="99" y="31"/>
                    <a:pt x="94" y="27"/>
                  </a:cubicBezTo>
                  <a:cubicBezTo>
                    <a:pt x="85" y="19"/>
                    <a:pt x="71" y="12"/>
                    <a:pt x="54" y="12"/>
                  </a:cubicBezTo>
                  <a:cubicBezTo>
                    <a:pt x="42" y="12"/>
                    <a:pt x="27" y="16"/>
                    <a:pt x="10" y="28"/>
                  </a:cubicBezTo>
                  <a:cubicBezTo>
                    <a:pt x="7" y="30"/>
                    <a:pt x="4" y="29"/>
                    <a:pt x="2" y="26"/>
                  </a:cubicBezTo>
                  <a:cubicBezTo>
                    <a:pt x="0" y="24"/>
                    <a:pt x="1" y="20"/>
                    <a:pt x="3" y="18"/>
                  </a:cubicBezTo>
                  <a:cubicBezTo>
                    <a:pt x="22" y="5"/>
                    <a:pt x="39" y="0"/>
                    <a:pt x="54" y="0"/>
                  </a:cubicBezTo>
                  <a:cubicBezTo>
                    <a:pt x="96" y="0"/>
                    <a:pt x="118" y="35"/>
                    <a:pt x="118" y="36"/>
                  </a:cubicBezTo>
                  <a:cubicBezTo>
                    <a:pt x="120" y="39"/>
                    <a:pt x="119" y="42"/>
                    <a:pt x="117" y="44"/>
                  </a:cubicBezTo>
                  <a:cubicBezTo>
                    <a:pt x="116" y="45"/>
                    <a:pt x="115" y="45"/>
                    <a:pt x="113" y="45"/>
                  </a:cubicBezTo>
                  <a:cubicBezTo>
                    <a:pt x="111" y="45"/>
                    <a:pt x="109" y="44"/>
                    <a:pt x="108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36" name="Group 100"/>
          <p:cNvGrpSpPr>
            <a:grpSpLocks noChangeAspect="1"/>
          </p:cNvGrpSpPr>
          <p:nvPr/>
        </p:nvGrpSpPr>
        <p:grpSpPr bwMode="auto">
          <a:xfrm>
            <a:off x="1659330" y="4716475"/>
            <a:ext cx="1209940" cy="1449869"/>
            <a:chOff x="1500" y="1015"/>
            <a:chExt cx="353" cy="423"/>
          </a:xfrm>
        </p:grpSpPr>
        <p:sp>
          <p:nvSpPr>
            <p:cNvPr id="37" name="Freeform 104"/>
            <p:cNvSpPr/>
            <p:nvPr/>
          </p:nvSpPr>
          <p:spPr bwMode="auto">
            <a:xfrm>
              <a:off x="1503" y="1017"/>
              <a:ext cx="350" cy="421"/>
            </a:xfrm>
            <a:custGeom>
              <a:avLst/>
              <a:gdLst>
                <a:gd name="T0" fmla="*/ 143 w 147"/>
                <a:gd name="T1" fmla="*/ 113 h 176"/>
                <a:gd name="T2" fmla="*/ 74 w 147"/>
                <a:gd name="T3" fmla="*/ 75 h 176"/>
                <a:gd name="T4" fmla="*/ 42 w 147"/>
                <a:gd name="T5" fmla="*/ 99 h 176"/>
                <a:gd name="T6" fmla="*/ 13 w 147"/>
                <a:gd name="T7" fmla="*/ 0 h 176"/>
                <a:gd name="T8" fmla="*/ 0 w 147"/>
                <a:gd name="T9" fmla="*/ 4 h 176"/>
                <a:gd name="T10" fmla="*/ 34 w 147"/>
                <a:gd name="T11" fmla="*/ 121 h 176"/>
                <a:gd name="T12" fmla="*/ 36 w 147"/>
                <a:gd name="T13" fmla="*/ 144 h 176"/>
                <a:gd name="T14" fmla="*/ 50 w 147"/>
                <a:gd name="T15" fmla="*/ 168 h 176"/>
                <a:gd name="T16" fmla="*/ 139 w 147"/>
                <a:gd name="T17" fmla="*/ 154 h 176"/>
                <a:gd name="T18" fmla="*/ 143 w 147"/>
                <a:gd name="T19" fmla="*/ 11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76">
                  <a:moveTo>
                    <a:pt x="143" y="113"/>
                  </a:moveTo>
                  <a:cubicBezTo>
                    <a:pt x="135" y="83"/>
                    <a:pt x="104" y="66"/>
                    <a:pt x="74" y="75"/>
                  </a:cubicBezTo>
                  <a:cubicBezTo>
                    <a:pt x="60" y="79"/>
                    <a:pt x="49" y="88"/>
                    <a:pt x="42" y="99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9"/>
                    <a:pt x="33" y="136"/>
                    <a:pt x="36" y="144"/>
                  </a:cubicBezTo>
                  <a:cubicBezTo>
                    <a:pt x="38" y="154"/>
                    <a:pt x="43" y="162"/>
                    <a:pt x="50" y="168"/>
                  </a:cubicBezTo>
                  <a:cubicBezTo>
                    <a:pt x="87" y="176"/>
                    <a:pt x="97" y="157"/>
                    <a:pt x="139" y="154"/>
                  </a:cubicBezTo>
                  <a:cubicBezTo>
                    <a:pt x="146" y="142"/>
                    <a:pt x="147" y="127"/>
                    <a:pt x="143" y="113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" name="Freeform 105"/>
            <p:cNvSpPr/>
            <p:nvPr/>
          </p:nvSpPr>
          <p:spPr bwMode="auto">
            <a:xfrm>
              <a:off x="1500" y="1015"/>
              <a:ext cx="353" cy="414"/>
            </a:xfrm>
            <a:custGeom>
              <a:avLst/>
              <a:gdLst>
                <a:gd name="T0" fmla="*/ 51 w 148"/>
                <a:gd name="T1" fmla="*/ 171 h 173"/>
                <a:gd name="T2" fmla="*/ 50 w 148"/>
                <a:gd name="T3" fmla="*/ 170 h 173"/>
                <a:gd name="T4" fmla="*/ 35 w 148"/>
                <a:gd name="T5" fmla="*/ 145 h 173"/>
                <a:gd name="T6" fmla="*/ 33 w 148"/>
                <a:gd name="T7" fmla="*/ 130 h 173"/>
                <a:gd name="T8" fmla="*/ 33 w 148"/>
                <a:gd name="T9" fmla="*/ 122 h 173"/>
                <a:gd name="T10" fmla="*/ 0 w 148"/>
                <a:gd name="T11" fmla="*/ 6 h 173"/>
                <a:gd name="T12" fmla="*/ 1 w 148"/>
                <a:gd name="T13" fmla="*/ 4 h 173"/>
                <a:gd name="T14" fmla="*/ 14 w 148"/>
                <a:gd name="T15" fmla="*/ 0 h 173"/>
                <a:gd name="T16" fmla="*/ 16 w 148"/>
                <a:gd name="T17" fmla="*/ 1 h 173"/>
                <a:gd name="T18" fmla="*/ 43 w 148"/>
                <a:gd name="T19" fmla="*/ 97 h 173"/>
                <a:gd name="T20" fmla="*/ 75 w 148"/>
                <a:gd name="T21" fmla="*/ 74 h 173"/>
                <a:gd name="T22" fmla="*/ 90 w 148"/>
                <a:gd name="T23" fmla="*/ 72 h 173"/>
                <a:gd name="T24" fmla="*/ 146 w 148"/>
                <a:gd name="T25" fmla="*/ 114 h 173"/>
                <a:gd name="T26" fmla="*/ 144 w 148"/>
                <a:gd name="T27" fmla="*/ 114 h 173"/>
                <a:gd name="T28" fmla="*/ 143 w 148"/>
                <a:gd name="T29" fmla="*/ 115 h 173"/>
                <a:gd name="T30" fmla="*/ 90 w 148"/>
                <a:gd name="T31" fmla="*/ 75 h 173"/>
                <a:gd name="T32" fmla="*/ 75 w 148"/>
                <a:gd name="T33" fmla="*/ 77 h 173"/>
                <a:gd name="T34" fmla="*/ 44 w 148"/>
                <a:gd name="T35" fmla="*/ 101 h 173"/>
                <a:gd name="T36" fmla="*/ 42 w 148"/>
                <a:gd name="T37" fmla="*/ 102 h 173"/>
                <a:gd name="T38" fmla="*/ 41 w 148"/>
                <a:gd name="T39" fmla="*/ 101 h 173"/>
                <a:gd name="T40" fmla="*/ 13 w 148"/>
                <a:gd name="T41" fmla="*/ 3 h 173"/>
                <a:gd name="T42" fmla="*/ 3 w 148"/>
                <a:gd name="T43" fmla="*/ 6 h 173"/>
                <a:gd name="T44" fmla="*/ 36 w 148"/>
                <a:gd name="T45" fmla="*/ 122 h 173"/>
                <a:gd name="T46" fmla="*/ 36 w 148"/>
                <a:gd name="T47" fmla="*/ 122 h 173"/>
                <a:gd name="T48" fmla="*/ 36 w 148"/>
                <a:gd name="T49" fmla="*/ 130 h 173"/>
                <a:gd name="T50" fmla="*/ 38 w 148"/>
                <a:gd name="T51" fmla="*/ 145 h 173"/>
                <a:gd name="T52" fmla="*/ 52 w 148"/>
                <a:gd name="T53" fmla="*/ 168 h 173"/>
                <a:gd name="T54" fmla="*/ 68 w 148"/>
                <a:gd name="T55" fmla="*/ 170 h 173"/>
                <a:gd name="T56" fmla="*/ 139 w 148"/>
                <a:gd name="T57" fmla="*/ 153 h 173"/>
                <a:gd name="T58" fmla="*/ 145 w 148"/>
                <a:gd name="T59" fmla="*/ 129 h 173"/>
                <a:gd name="T60" fmla="*/ 143 w 148"/>
                <a:gd name="T61" fmla="*/ 115 h 173"/>
                <a:gd name="T62" fmla="*/ 144 w 148"/>
                <a:gd name="T63" fmla="*/ 114 h 173"/>
                <a:gd name="T64" fmla="*/ 146 w 148"/>
                <a:gd name="T65" fmla="*/ 114 h 173"/>
                <a:gd name="T66" fmla="*/ 148 w 148"/>
                <a:gd name="T67" fmla="*/ 129 h 173"/>
                <a:gd name="T68" fmla="*/ 142 w 148"/>
                <a:gd name="T69" fmla="*/ 155 h 173"/>
                <a:gd name="T70" fmla="*/ 141 w 148"/>
                <a:gd name="T71" fmla="*/ 156 h 173"/>
                <a:gd name="T72" fmla="*/ 68 w 148"/>
                <a:gd name="T73" fmla="*/ 173 h 173"/>
                <a:gd name="T74" fmla="*/ 67 w 148"/>
                <a:gd name="T75" fmla="*/ 173 h 173"/>
                <a:gd name="T76" fmla="*/ 51 w 148"/>
                <a:gd name="T77" fmla="*/ 17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8" h="173">
                  <a:moveTo>
                    <a:pt x="51" y="171"/>
                  </a:moveTo>
                  <a:cubicBezTo>
                    <a:pt x="50" y="170"/>
                    <a:pt x="50" y="170"/>
                    <a:pt x="50" y="170"/>
                  </a:cubicBezTo>
                  <a:cubicBezTo>
                    <a:pt x="43" y="164"/>
                    <a:pt x="38" y="155"/>
                    <a:pt x="35" y="145"/>
                  </a:cubicBezTo>
                  <a:cubicBezTo>
                    <a:pt x="34" y="140"/>
                    <a:pt x="33" y="135"/>
                    <a:pt x="33" y="130"/>
                  </a:cubicBezTo>
                  <a:cubicBezTo>
                    <a:pt x="33" y="127"/>
                    <a:pt x="33" y="125"/>
                    <a:pt x="33" y="1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50" y="86"/>
                    <a:pt x="61" y="78"/>
                    <a:pt x="75" y="74"/>
                  </a:cubicBezTo>
                  <a:cubicBezTo>
                    <a:pt x="80" y="73"/>
                    <a:pt x="85" y="72"/>
                    <a:pt x="90" y="72"/>
                  </a:cubicBezTo>
                  <a:cubicBezTo>
                    <a:pt x="115" y="72"/>
                    <a:pt x="139" y="88"/>
                    <a:pt x="146" y="114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3" y="115"/>
                    <a:pt x="143" y="115"/>
                    <a:pt x="143" y="115"/>
                  </a:cubicBezTo>
                  <a:cubicBezTo>
                    <a:pt x="136" y="91"/>
                    <a:pt x="114" y="75"/>
                    <a:pt x="90" y="75"/>
                  </a:cubicBezTo>
                  <a:cubicBezTo>
                    <a:pt x="85" y="75"/>
                    <a:pt x="80" y="76"/>
                    <a:pt x="75" y="77"/>
                  </a:cubicBezTo>
                  <a:cubicBezTo>
                    <a:pt x="62" y="81"/>
                    <a:pt x="51" y="90"/>
                    <a:pt x="44" y="101"/>
                  </a:cubicBezTo>
                  <a:cubicBezTo>
                    <a:pt x="44" y="102"/>
                    <a:pt x="43" y="102"/>
                    <a:pt x="42" y="102"/>
                  </a:cubicBezTo>
                  <a:cubicBezTo>
                    <a:pt x="42" y="102"/>
                    <a:pt x="41" y="101"/>
                    <a:pt x="41" y="10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6" y="125"/>
                    <a:pt x="36" y="127"/>
                    <a:pt x="36" y="130"/>
                  </a:cubicBezTo>
                  <a:cubicBezTo>
                    <a:pt x="36" y="134"/>
                    <a:pt x="37" y="139"/>
                    <a:pt x="38" y="145"/>
                  </a:cubicBezTo>
                  <a:cubicBezTo>
                    <a:pt x="41" y="154"/>
                    <a:pt x="45" y="162"/>
                    <a:pt x="52" y="168"/>
                  </a:cubicBezTo>
                  <a:cubicBezTo>
                    <a:pt x="58" y="169"/>
                    <a:pt x="63" y="170"/>
                    <a:pt x="68" y="170"/>
                  </a:cubicBezTo>
                  <a:cubicBezTo>
                    <a:pt x="91" y="170"/>
                    <a:pt x="105" y="156"/>
                    <a:pt x="139" y="153"/>
                  </a:cubicBezTo>
                  <a:cubicBezTo>
                    <a:pt x="143" y="146"/>
                    <a:pt x="145" y="138"/>
                    <a:pt x="145" y="129"/>
                  </a:cubicBezTo>
                  <a:cubicBezTo>
                    <a:pt x="145" y="125"/>
                    <a:pt x="144" y="119"/>
                    <a:pt x="143" y="115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7" y="119"/>
                    <a:pt x="148" y="124"/>
                    <a:pt x="148" y="129"/>
                  </a:cubicBezTo>
                  <a:cubicBezTo>
                    <a:pt x="148" y="139"/>
                    <a:pt x="146" y="147"/>
                    <a:pt x="142" y="155"/>
                  </a:cubicBezTo>
                  <a:cubicBezTo>
                    <a:pt x="142" y="156"/>
                    <a:pt x="141" y="156"/>
                    <a:pt x="141" y="156"/>
                  </a:cubicBezTo>
                  <a:cubicBezTo>
                    <a:pt x="106" y="159"/>
                    <a:pt x="93" y="173"/>
                    <a:pt x="68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2" y="173"/>
                    <a:pt x="57" y="172"/>
                    <a:pt x="51" y="17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57" name="Group 4"/>
          <p:cNvGrpSpPr>
            <a:grpSpLocks noChangeAspect="1"/>
          </p:cNvGrpSpPr>
          <p:nvPr/>
        </p:nvGrpSpPr>
        <p:grpSpPr bwMode="auto">
          <a:xfrm>
            <a:off x="6400800" y="4903788"/>
            <a:ext cx="1373188" cy="1087437"/>
            <a:chOff x="4024" y="1225"/>
            <a:chExt cx="865" cy="685"/>
          </a:xfrm>
        </p:grpSpPr>
        <p:sp>
          <p:nvSpPr>
            <p:cNvPr id="58" name="AutoShape 3"/>
            <p:cNvSpPr>
              <a:spLocks noChangeAspect="1" noChangeArrowheads="1" noTextEdit="1"/>
            </p:cNvSpPr>
            <p:nvPr/>
          </p:nvSpPr>
          <p:spPr bwMode="auto">
            <a:xfrm>
              <a:off x="4024" y="1225"/>
              <a:ext cx="865" cy="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" name="Freeform 5"/>
            <p:cNvSpPr/>
            <p:nvPr/>
          </p:nvSpPr>
          <p:spPr bwMode="auto">
            <a:xfrm>
              <a:off x="4366" y="1249"/>
              <a:ext cx="526" cy="664"/>
            </a:xfrm>
            <a:custGeom>
              <a:avLst/>
              <a:gdLst>
                <a:gd name="T0" fmla="*/ 154 w 157"/>
                <a:gd name="T1" fmla="*/ 144 h 198"/>
                <a:gd name="T2" fmla="*/ 78 w 157"/>
                <a:gd name="T3" fmla="*/ 92 h 198"/>
                <a:gd name="T4" fmla="*/ 38 w 157"/>
                <a:gd name="T5" fmla="*/ 117 h 198"/>
                <a:gd name="T6" fmla="*/ 16 w 157"/>
                <a:gd name="T7" fmla="*/ 0 h 198"/>
                <a:gd name="T8" fmla="*/ 0 w 157"/>
                <a:gd name="T9" fmla="*/ 3 h 198"/>
                <a:gd name="T10" fmla="*/ 26 w 157"/>
                <a:gd name="T11" fmla="*/ 141 h 198"/>
                <a:gd name="T12" fmla="*/ 26 w 157"/>
                <a:gd name="T13" fmla="*/ 168 h 198"/>
                <a:gd name="T14" fmla="*/ 33 w 157"/>
                <a:gd name="T15" fmla="*/ 187 h 198"/>
                <a:gd name="T16" fmla="*/ 141 w 157"/>
                <a:gd name="T17" fmla="*/ 196 h 198"/>
                <a:gd name="T18" fmla="*/ 154 w 157"/>
                <a:gd name="T19" fmla="*/ 14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198">
                  <a:moveTo>
                    <a:pt x="154" y="144"/>
                  </a:moveTo>
                  <a:cubicBezTo>
                    <a:pt x="147" y="108"/>
                    <a:pt x="113" y="85"/>
                    <a:pt x="78" y="92"/>
                  </a:cubicBezTo>
                  <a:cubicBezTo>
                    <a:pt x="61" y="95"/>
                    <a:pt x="47" y="104"/>
                    <a:pt x="38" y="11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4" y="150"/>
                    <a:pt x="24" y="159"/>
                    <a:pt x="26" y="168"/>
                  </a:cubicBezTo>
                  <a:cubicBezTo>
                    <a:pt x="27" y="175"/>
                    <a:pt x="30" y="181"/>
                    <a:pt x="33" y="187"/>
                  </a:cubicBezTo>
                  <a:cubicBezTo>
                    <a:pt x="81" y="185"/>
                    <a:pt x="94" y="198"/>
                    <a:pt x="141" y="196"/>
                  </a:cubicBezTo>
                  <a:cubicBezTo>
                    <a:pt x="152" y="182"/>
                    <a:pt x="157" y="163"/>
                    <a:pt x="154" y="144"/>
                  </a:cubicBezTo>
                  <a:close/>
                </a:path>
              </a:pathLst>
            </a:custGeom>
            <a:solidFill>
              <a:srgbClr val="FE8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" name="Freeform 6"/>
            <p:cNvSpPr/>
            <p:nvPr/>
          </p:nvSpPr>
          <p:spPr bwMode="auto">
            <a:xfrm>
              <a:off x="4359" y="1242"/>
              <a:ext cx="530" cy="671"/>
            </a:xfrm>
            <a:custGeom>
              <a:avLst/>
              <a:gdLst>
                <a:gd name="T0" fmla="*/ 35 w 158"/>
                <a:gd name="T1" fmla="*/ 190 h 200"/>
                <a:gd name="T2" fmla="*/ 33 w 158"/>
                <a:gd name="T3" fmla="*/ 190 h 200"/>
                <a:gd name="T4" fmla="*/ 26 w 158"/>
                <a:gd name="T5" fmla="*/ 170 h 200"/>
                <a:gd name="T6" fmla="*/ 25 w 158"/>
                <a:gd name="T7" fmla="*/ 158 h 200"/>
                <a:gd name="T8" fmla="*/ 27 w 158"/>
                <a:gd name="T9" fmla="*/ 143 h 200"/>
                <a:gd name="T10" fmla="*/ 1 w 158"/>
                <a:gd name="T11" fmla="*/ 5 h 200"/>
                <a:gd name="T12" fmla="*/ 2 w 158"/>
                <a:gd name="T13" fmla="*/ 3 h 200"/>
                <a:gd name="T14" fmla="*/ 19 w 158"/>
                <a:gd name="T15" fmla="*/ 1 h 200"/>
                <a:gd name="T16" fmla="*/ 41 w 158"/>
                <a:gd name="T17" fmla="*/ 115 h 200"/>
                <a:gd name="T18" fmla="*/ 79 w 158"/>
                <a:gd name="T19" fmla="*/ 92 h 200"/>
                <a:gd name="T20" fmla="*/ 92 w 158"/>
                <a:gd name="T21" fmla="*/ 91 h 200"/>
                <a:gd name="T22" fmla="*/ 157 w 158"/>
                <a:gd name="T23" fmla="*/ 145 h 200"/>
                <a:gd name="T24" fmla="*/ 154 w 158"/>
                <a:gd name="T25" fmla="*/ 146 h 200"/>
                <a:gd name="T26" fmla="*/ 92 w 158"/>
                <a:gd name="T27" fmla="*/ 94 h 200"/>
                <a:gd name="T28" fmla="*/ 80 w 158"/>
                <a:gd name="T29" fmla="*/ 95 h 200"/>
                <a:gd name="T30" fmla="*/ 41 w 158"/>
                <a:gd name="T31" fmla="*/ 120 h 200"/>
                <a:gd name="T32" fmla="*/ 39 w 158"/>
                <a:gd name="T33" fmla="*/ 120 h 200"/>
                <a:gd name="T34" fmla="*/ 38 w 158"/>
                <a:gd name="T35" fmla="*/ 119 h 200"/>
                <a:gd name="T36" fmla="*/ 4 w 158"/>
                <a:gd name="T37" fmla="*/ 6 h 200"/>
                <a:gd name="T38" fmla="*/ 30 w 158"/>
                <a:gd name="T39" fmla="*/ 144 h 200"/>
                <a:gd name="T40" fmla="*/ 28 w 158"/>
                <a:gd name="T41" fmla="*/ 158 h 200"/>
                <a:gd name="T42" fmla="*/ 29 w 158"/>
                <a:gd name="T43" fmla="*/ 169 h 200"/>
                <a:gd name="T44" fmla="*/ 36 w 158"/>
                <a:gd name="T45" fmla="*/ 187 h 200"/>
                <a:gd name="T46" fmla="*/ 42 w 158"/>
                <a:gd name="T47" fmla="*/ 187 h 200"/>
                <a:gd name="T48" fmla="*/ 132 w 158"/>
                <a:gd name="T49" fmla="*/ 197 h 200"/>
                <a:gd name="T50" fmla="*/ 142 w 158"/>
                <a:gd name="T51" fmla="*/ 196 h 200"/>
                <a:gd name="T52" fmla="*/ 155 w 158"/>
                <a:gd name="T53" fmla="*/ 158 h 200"/>
                <a:gd name="T54" fmla="*/ 154 w 158"/>
                <a:gd name="T55" fmla="*/ 146 h 200"/>
                <a:gd name="T56" fmla="*/ 157 w 158"/>
                <a:gd name="T57" fmla="*/ 145 h 200"/>
                <a:gd name="T58" fmla="*/ 158 w 158"/>
                <a:gd name="T59" fmla="*/ 158 h 200"/>
                <a:gd name="T60" fmla="*/ 144 w 158"/>
                <a:gd name="T61" fmla="*/ 199 h 200"/>
                <a:gd name="T62" fmla="*/ 143 w 158"/>
                <a:gd name="T63" fmla="*/ 199 h 200"/>
                <a:gd name="T64" fmla="*/ 132 w 158"/>
                <a:gd name="T65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8" h="200">
                  <a:moveTo>
                    <a:pt x="42" y="190"/>
                  </a:moveTo>
                  <a:cubicBezTo>
                    <a:pt x="40" y="190"/>
                    <a:pt x="37" y="190"/>
                    <a:pt x="35" y="190"/>
                  </a:cubicBezTo>
                  <a:cubicBezTo>
                    <a:pt x="35" y="190"/>
                    <a:pt x="35" y="190"/>
                    <a:pt x="35" y="190"/>
                  </a:cubicBezTo>
                  <a:cubicBezTo>
                    <a:pt x="34" y="190"/>
                    <a:pt x="34" y="190"/>
                    <a:pt x="33" y="190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0" y="184"/>
                    <a:pt x="28" y="177"/>
                    <a:pt x="26" y="170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66"/>
                    <a:pt x="25" y="162"/>
                    <a:pt x="25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5" y="153"/>
                    <a:pt x="26" y="148"/>
                    <a:pt x="27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50" y="104"/>
                    <a:pt x="64" y="95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84" y="91"/>
                    <a:pt x="88" y="91"/>
                    <a:pt x="92" y="91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123" y="91"/>
                    <a:pt x="151" y="113"/>
                    <a:pt x="157" y="145"/>
                  </a:cubicBezTo>
                  <a:cubicBezTo>
                    <a:pt x="157" y="145"/>
                    <a:pt x="157" y="145"/>
                    <a:pt x="157" y="145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4" y="146"/>
                    <a:pt x="154" y="146"/>
                    <a:pt x="154" y="146"/>
                  </a:cubicBezTo>
                  <a:cubicBezTo>
                    <a:pt x="148" y="115"/>
                    <a:pt x="122" y="94"/>
                    <a:pt x="92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88" y="94"/>
                    <a:pt x="84" y="94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64" y="98"/>
                    <a:pt x="50" y="107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0" y="120"/>
                    <a:pt x="40" y="120"/>
                    <a:pt x="39" y="120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0"/>
                    <a:pt x="38" y="120"/>
                    <a:pt x="38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29" y="148"/>
                    <a:pt x="28" y="153"/>
                    <a:pt x="28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62"/>
                    <a:pt x="29" y="165"/>
                    <a:pt x="29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31" y="176"/>
                    <a:pt x="33" y="182"/>
                    <a:pt x="36" y="187"/>
                  </a:cubicBezTo>
                  <a:cubicBezTo>
                    <a:pt x="36" y="187"/>
                    <a:pt x="36" y="187"/>
                    <a:pt x="36" y="187"/>
                  </a:cubicBezTo>
                  <a:cubicBezTo>
                    <a:pt x="38" y="187"/>
                    <a:pt x="40" y="187"/>
                    <a:pt x="42" y="187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82" y="187"/>
                    <a:pt x="97" y="197"/>
                    <a:pt x="132" y="197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5" y="197"/>
                    <a:pt x="138" y="197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50" y="186"/>
                    <a:pt x="155" y="172"/>
                    <a:pt x="155" y="158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5" y="154"/>
                    <a:pt x="155" y="150"/>
                    <a:pt x="154" y="146"/>
                  </a:cubicBezTo>
                  <a:cubicBezTo>
                    <a:pt x="154" y="146"/>
                    <a:pt x="154" y="146"/>
                    <a:pt x="154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7" y="145"/>
                    <a:pt x="157" y="145"/>
                    <a:pt x="157" y="145"/>
                  </a:cubicBezTo>
                  <a:cubicBezTo>
                    <a:pt x="158" y="149"/>
                    <a:pt x="158" y="154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73"/>
                    <a:pt x="153" y="187"/>
                    <a:pt x="144" y="199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4" y="199"/>
                    <a:pt x="143" y="199"/>
                    <a:pt x="143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39" y="200"/>
                    <a:pt x="135" y="200"/>
                    <a:pt x="132" y="200"/>
                  </a:cubicBezTo>
                  <a:cubicBezTo>
                    <a:pt x="132" y="200"/>
                    <a:pt x="132" y="200"/>
                    <a:pt x="132" y="200"/>
                  </a:cubicBezTo>
                  <a:cubicBezTo>
                    <a:pt x="96" y="200"/>
                    <a:pt x="81" y="190"/>
                    <a:pt x="42" y="19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" name="Freeform 7"/>
            <p:cNvSpPr/>
            <p:nvPr/>
          </p:nvSpPr>
          <p:spPr bwMode="auto">
            <a:xfrm>
              <a:off x="4024" y="1168"/>
              <a:ext cx="396" cy="467"/>
            </a:xfrm>
            <a:custGeom>
              <a:avLst/>
              <a:gdLst>
                <a:gd name="T0" fmla="*/ 118 w 118"/>
                <a:gd name="T1" fmla="*/ 23 h 139"/>
                <a:gd name="T2" fmla="*/ 16 w 118"/>
                <a:gd name="T3" fmla="*/ 87 h 139"/>
                <a:gd name="T4" fmla="*/ 0 w 118"/>
                <a:gd name="T5" fmla="*/ 124 h 139"/>
                <a:gd name="T6" fmla="*/ 118 w 118"/>
                <a:gd name="T7" fmla="*/ 2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39">
                  <a:moveTo>
                    <a:pt x="118" y="23"/>
                  </a:moveTo>
                  <a:cubicBezTo>
                    <a:pt x="118" y="23"/>
                    <a:pt x="35" y="0"/>
                    <a:pt x="16" y="87"/>
                  </a:cubicBezTo>
                  <a:cubicBezTo>
                    <a:pt x="16" y="87"/>
                    <a:pt x="13" y="122"/>
                    <a:pt x="0" y="124"/>
                  </a:cubicBezTo>
                  <a:cubicBezTo>
                    <a:pt x="0" y="124"/>
                    <a:pt x="108" y="139"/>
                    <a:pt x="118" y="23"/>
                  </a:cubicBezTo>
                  <a:close/>
                </a:path>
              </a:pathLst>
            </a:custGeom>
            <a:solidFill>
              <a:srgbClr val="FE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" name="Freeform 8"/>
            <p:cNvSpPr>
              <a:spLocks noEditPoints="1"/>
            </p:cNvSpPr>
            <p:nvPr/>
          </p:nvSpPr>
          <p:spPr bwMode="auto">
            <a:xfrm>
              <a:off x="4020" y="1228"/>
              <a:ext cx="406" cy="363"/>
            </a:xfrm>
            <a:custGeom>
              <a:avLst/>
              <a:gdLst>
                <a:gd name="T0" fmla="*/ 12 w 121"/>
                <a:gd name="T1" fmla="*/ 108 h 108"/>
                <a:gd name="T2" fmla="*/ 1 w 121"/>
                <a:gd name="T3" fmla="*/ 108 h 108"/>
                <a:gd name="T4" fmla="*/ 1 w 121"/>
                <a:gd name="T5" fmla="*/ 108 h 108"/>
                <a:gd name="T6" fmla="*/ 0 w 121"/>
                <a:gd name="T7" fmla="*/ 106 h 108"/>
                <a:gd name="T8" fmla="*/ 0 w 121"/>
                <a:gd name="T9" fmla="*/ 106 h 108"/>
                <a:gd name="T10" fmla="*/ 1 w 121"/>
                <a:gd name="T11" fmla="*/ 105 h 108"/>
                <a:gd name="T12" fmla="*/ 1 w 121"/>
                <a:gd name="T13" fmla="*/ 105 h 108"/>
                <a:gd name="T14" fmla="*/ 13 w 121"/>
                <a:gd name="T15" fmla="*/ 86 h 108"/>
                <a:gd name="T16" fmla="*/ 13 w 121"/>
                <a:gd name="T17" fmla="*/ 86 h 108"/>
                <a:gd name="T18" fmla="*/ 16 w 121"/>
                <a:gd name="T19" fmla="*/ 68 h 108"/>
                <a:gd name="T20" fmla="*/ 16 w 121"/>
                <a:gd name="T21" fmla="*/ 68 h 108"/>
                <a:gd name="T22" fmla="*/ 96 w 121"/>
                <a:gd name="T23" fmla="*/ 0 h 108"/>
                <a:gd name="T24" fmla="*/ 96 w 121"/>
                <a:gd name="T25" fmla="*/ 0 h 108"/>
                <a:gd name="T26" fmla="*/ 120 w 121"/>
                <a:gd name="T27" fmla="*/ 3 h 108"/>
                <a:gd name="T28" fmla="*/ 120 w 121"/>
                <a:gd name="T29" fmla="*/ 3 h 108"/>
                <a:gd name="T30" fmla="*/ 119 w 121"/>
                <a:gd name="T31" fmla="*/ 5 h 108"/>
                <a:gd name="T32" fmla="*/ 120 w 121"/>
                <a:gd name="T33" fmla="*/ 3 h 108"/>
                <a:gd name="T34" fmla="*/ 121 w 121"/>
                <a:gd name="T35" fmla="*/ 5 h 108"/>
                <a:gd name="T36" fmla="*/ 121 w 121"/>
                <a:gd name="T37" fmla="*/ 5 h 108"/>
                <a:gd name="T38" fmla="*/ 13 w 121"/>
                <a:gd name="T39" fmla="*/ 108 h 108"/>
                <a:gd name="T40" fmla="*/ 13 w 121"/>
                <a:gd name="T41" fmla="*/ 108 h 108"/>
                <a:gd name="T42" fmla="*/ 12 w 121"/>
                <a:gd name="T43" fmla="*/ 108 h 108"/>
                <a:gd name="T44" fmla="*/ 12 w 121"/>
                <a:gd name="T45" fmla="*/ 105 h 108"/>
                <a:gd name="T46" fmla="*/ 118 w 121"/>
                <a:gd name="T47" fmla="*/ 6 h 108"/>
                <a:gd name="T48" fmla="*/ 118 w 121"/>
                <a:gd name="T49" fmla="*/ 6 h 108"/>
                <a:gd name="T50" fmla="*/ 96 w 121"/>
                <a:gd name="T51" fmla="*/ 3 h 108"/>
                <a:gd name="T52" fmla="*/ 96 w 121"/>
                <a:gd name="T53" fmla="*/ 3 h 108"/>
                <a:gd name="T54" fmla="*/ 19 w 121"/>
                <a:gd name="T55" fmla="*/ 69 h 108"/>
                <a:gd name="T56" fmla="*/ 19 w 121"/>
                <a:gd name="T57" fmla="*/ 69 h 108"/>
                <a:gd name="T58" fmla="*/ 16 w 121"/>
                <a:gd name="T59" fmla="*/ 87 h 108"/>
                <a:gd name="T60" fmla="*/ 16 w 121"/>
                <a:gd name="T61" fmla="*/ 87 h 108"/>
                <a:gd name="T62" fmla="*/ 7 w 121"/>
                <a:gd name="T63" fmla="*/ 105 h 108"/>
                <a:gd name="T64" fmla="*/ 7 w 121"/>
                <a:gd name="T65" fmla="*/ 105 h 108"/>
                <a:gd name="T66" fmla="*/ 12 w 121"/>
                <a:gd name="T67" fmla="*/ 10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1" h="108">
                  <a:moveTo>
                    <a:pt x="12" y="108"/>
                  </a:moveTo>
                  <a:cubicBezTo>
                    <a:pt x="5" y="108"/>
                    <a:pt x="1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0" y="108"/>
                    <a:pt x="0" y="107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6" y="104"/>
                    <a:pt x="11" y="95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5" y="77"/>
                    <a:pt x="16" y="69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28" y="11"/>
                    <a:pt x="69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10" y="0"/>
                    <a:pt x="120" y="3"/>
                    <a:pt x="120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0" y="3"/>
                    <a:pt x="121" y="4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12" y="98"/>
                    <a:pt x="41" y="108"/>
                    <a:pt x="13" y="108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3" y="108"/>
                    <a:pt x="13" y="108"/>
                    <a:pt x="12" y="108"/>
                  </a:cubicBezTo>
                  <a:close/>
                  <a:moveTo>
                    <a:pt x="12" y="105"/>
                  </a:moveTo>
                  <a:cubicBezTo>
                    <a:pt x="40" y="105"/>
                    <a:pt x="109" y="97"/>
                    <a:pt x="118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5" y="5"/>
                    <a:pt x="10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70" y="3"/>
                    <a:pt x="31" y="13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8" y="78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4" y="94"/>
                    <a:pt x="11" y="101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8" y="105"/>
                    <a:pt x="10" y="105"/>
                    <a:pt x="12" y="10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8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27382E-6 L 0.03056 0.07077 C 0.0375 0.08534 0.0415 0.10777 0.0415 0.13113 C 0.0415 0.1575 0.0375 0.17877 0.03056 0.19334 L -3.33333E-6 0.26457 " pathEditMode="relative" rAng="0" ptsTypes="FffFF">
                                      <p:cBhvr>
                                        <p:cTn id="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6" y="132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8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8368 -4.27382E-6 L 0.08767 0.07077 C 0.06597 0.08557 0.05399 0.10777 0.05399 0.13113 C 0.05399 0.1575 0.06597 0.17877 0.08767 0.19358 L 0.18368 0.26457 " pathEditMode="relative" rAng="0" ptsTypes="FffFF">
                                      <p:cBhvr>
                                        <p:cTn id="10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3" y="132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圆角矩形 123"/>
          <p:cNvSpPr/>
          <p:nvPr/>
        </p:nvSpPr>
        <p:spPr>
          <a:xfrm>
            <a:off x="1574800" y="2744470"/>
            <a:ext cx="7264400" cy="825500"/>
          </a:xfrm>
          <a:prstGeom prst="roundRect">
            <a:avLst>
              <a:gd name="adj" fmla="val 50000"/>
            </a:avLst>
          </a:prstGeom>
          <a:solidFill>
            <a:srgbClr val="FEF3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sp>
        <p:nvSpPr>
          <p:cNvPr id="125" name="圆角矩形 124"/>
          <p:cNvSpPr/>
          <p:nvPr/>
        </p:nvSpPr>
        <p:spPr>
          <a:xfrm>
            <a:off x="828040" y="3961130"/>
            <a:ext cx="7000875" cy="825500"/>
          </a:xfrm>
          <a:prstGeom prst="roundRect">
            <a:avLst>
              <a:gd name="adj" fmla="val 50000"/>
            </a:avLst>
          </a:prstGeom>
          <a:solidFill>
            <a:srgbClr val="FEF3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sp>
        <p:nvSpPr>
          <p:cNvPr id="123" name="圆角矩形 122"/>
          <p:cNvSpPr/>
          <p:nvPr/>
        </p:nvSpPr>
        <p:spPr>
          <a:xfrm>
            <a:off x="2489200" y="1562100"/>
            <a:ext cx="7264400" cy="825500"/>
          </a:xfrm>
          <a:prstGeom prst="roundRect">
            <a:avLst>
              <a:gd name="adj" fmla="val 50000"/>
            </a:avLst>
          </a:prstGeom>
          <a:solidFill>
            <a:srgbClr val="FEF3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sp>
        <p:nvSpPr>
          <p:cNvPr id="5" name="TextBox 8"/>
          <p:cNvSpPr txBox="1">
            <a:spLocks noChangeArrowheads="1"/>
          </p:cNvSpPr>
          <p:nvPr/>
        </p:nvSpPr>
        <p:spPr bwMode="auto">
          <a:xfrm>
            <a:off x="250190" y="148590"/>
            <a:ext cx="116554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r>
              <a:rPr lang="en-AU" sz="32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AU" sz="32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AU" sz="32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AU" sz="32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  <a:r>
              <a:rPr lang="en-AU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AU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Gạch 1 gạch dưới</a:t>
            </a:r>
            <a:r>
              <a:rPr lang="vi-VN" sz="3200">
                <a:latin typeface="Times New Roman" panose="02020603050405020304" pitchFamily="18" charset="0"/>
              </a:rPr>
              <a:t> bộ phận trả lời cho câu hỏi </a:t>
            </a:r>
            <a:r>
              <a:rPr lang="vi-VN" sz="3200" smtClean="0">
                <a:latin typeface="Times New Roman" panose="02020603050405020304" pitchFamily="18" charset="0"/>
              </a:rPr>
              <a:t> </a:t>
            </a:r>
            <a:r>
              <a:rPr lang="vi-VN" sz="3200" b="1" i="1" smtClean="0">
                <a:latin typeface="Times New Roman" panose="02020603050405020304" pitchFamily="18" charset="0"/>
              </a:rPr>
              <a:t>Ai</a:t>
            </a:r>
            <a:r>
              <a:rPr lang="vi-VN" sz="3200" i="1">
                <a:latin typeface="Times New Roman" panose="02020603050405020304" pitchFamily="18" charset="0"/>
              </a:rPr>
              <a:t>?, </a:t>
            </a:r>
            <a:r>
              <a:rPr lang="en-US" altLang="vi-VN" sz="3200" i="1">
                <a:latin typeface="Times New Roman" panose="02020603050405020304" pitchFamily="18" charset="0"/>
              </a:rPr>
              <a:t>2 </a:t>
            </a:r>
            <a:r>
              <a:rPr lang="en-US" altLang="en-AU" sz="3200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gạch dưới</a:t>
            </a:r>
            <a:r>
              <a:rPr lang="vi-VN" sz="3200">
                <a:latin typeface="Times New Roman" panose="02020603050405020304" pitchFamily="18" charset="0"/>
                <a:sym typeface="+mn-ea"/>
              </a:rPr>
              <a:t> bộ phận câu trả lời cho câu hỏi</a:t>
            </a:r>
            <a:r>
              <a:rPr lang="en-US" altLang="vi-VN" sz="3200" i="1">
                <a:latin typeface="Times New Roman" panose="02020603050405020304" pitchFamily="18" charset="0"/>
              </a:rPr>
              <a:t> </a:t>
            </a:r>
            <a:r>
              <a:rPr lang="vi-VN" sz="3200" b="1" i="1">
                <a:latin typeface="Times New Roman" panose="02020603050405020304" pitchFamily="18" charset="0"/>
              </a:rPr>
              <a:t>Làm gì</a:t>
            </a:r>
            <a:r>
              <a:rPr lang="vi-VN" sz="3200" i="1" smtClean="0">
                <a:latin typeface="Times New Roman" panose="02020603050405020304" pitchFamily="18" charset="0"/>
              </a:rPr>
              <a:t>?</a:t>
            </a:r>
            <a:endParaRPr lang="en-US" sz="3200" i="1">
              <a:latin typeface="Times New Roman" panose="02020603050405020304" pitchFamily="18" charset="0"/>
            </a:endParaRPr>
          </a:p>
        </p:txBody>
      </p:sp>
      <p:sp>
        <p:nvSpPr>
          <p:cNvPr id="7" name="圆角矩形 124"/>
          <p:cNvSpPr/>
          <p:nvPr/>
        </p:nvSpPr>
        <p:spPr>
          <a:xfrm>
            <a:off x="26670" y="5306695"/>
            <a:ext cx="7000875" cy="825500"/>
          </a:xfrm>
          <a:prstGeom prst="roundRect">
            <a:avLst>
              <a:gd name="adj" fmla="val 50000"/>
            </a:avLst>
          </a:prstGeom>
          <a:solidFill>
            <a:srgbClr val="FEF3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pic>
        <p:nvPicPr>
          <p:cNvPr id="8" name="图片 8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5840730" y="1224915"/>
            <a:ext cx="6530340" cy="5768975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2821700" y="1663125"/>
            <a:ext cx="8046399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a) Chi đến tìm bông cúc màu xanh.</a:t>
            </a:r>
            <a:endParaRPr lang="en-GB" sz="3200">
              <a:latin typeface="+mj-lt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>
            <a:off x="4095750" y="2171700"/>
            <a:ext cx="44196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4095750" y="2247900"/>
            <a:ext cx="4419600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3376930" y="2171700"/>
            <a:ext cx="5715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6"/>
          <p:cNvSpPr txBox="1"/>
          <p:nvPr/>
        </p:nvSpPr>
        <p:spPr>
          <a:xfrm>
            <a:off x="2014220" y="2836545"/>
            <a:ext cx="81637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b) Cây xòa cành ôm cậu bé.</a:t>
            </a:r>
            <a:endParaRPr lang="en-GB" sz="3200">
              <a:latin typeface="+mj-lt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2536190" y="3345180"/>
            <a:ext cx="5715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376930" y="3345180"/>
            <a:ext cx="3103832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7"/>
          <p:cNvSpPr txBox="1"/>
          <p:nvPr/>
        </p:nvSpPr>
        <p:spPr>
          <a:xfrm>
            <a:off x="1258570" y="4081205"/>
            <a:ext cx="81637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c) Em học thuộc đoạn thơ.</a:t>
            </a:r>
            <a:endParaRPr lang="en-GB" sz="3200">
              <a:latin typeface="+mj-lt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1753870" y="4589780"/>
            <a:ext cx="5715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2477770" y="4589780"/>
            <a:ext cx="3054734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2477770" y="4665980"/>
            <a:ext cx="3054734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8"/>
          <p:cNvSpPr txBox="1"/>
          <p:nvPr/>
        </p:nvSpPr>
        <p:spPr>
          <a:xfrm>
            <a:off x="351790" y="5426770"/>
            <a:ext cx="81637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d) Em làm ba bài tập toán.</a:t>
            </a:r>
            <a:endParaRPr lang="en-GB" sz="3200">
              <a:latin typeface="+mj-lt"/>
            </a:endParaRPr>
          </a:p>
        </p:txBody>
      </p:sp>
      <p:cxnSp>
        <p:nvCxnSpPr>
          <p:cNvPr id="30" name="Straight Connector 29"/>
          <p:cNvCxnSpPr/>
          <p:nvPr/>
        </p:nvCxnSpPr>
        <p:spPr>
          <a:xfrm>
            <a:off x="847090" y="5935345"/>
            <a:ext cx="57150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1570990" y="5935345"/>
            <a:ext cx="3054734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1570990" y="6011545"/>
            <a:ext cx="3054734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3376930" y="3421380"/>
            <a:ext cx="3103832" cy="0"/>
          </a:xfrm>
          <a:prstGeom prst="line">
            <a:avLst/>
          </a:prstGeom>
          <a:ln w="2857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803275" y="221615"/>
            <a:ext cx="10701020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AU" sz="36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r>
              <a:rPr lang="en-AU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 xếp các từ ở ba nhóm sau thành câu.</a:t>
            </a:r>
            <a:endParaRPr lang="en-US" sz="3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3913505" y="1137920"/>
          <a:ext cx="7905115" cy="2895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89530"/>
                <a:gridCol w="2657475"/>
                <a:gridCol w="2658110"/>
              </a:tblGrid>
              <a:tr h="579120"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(3)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57912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quét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dọn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cửa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57912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chị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giặt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vở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57912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Linh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xếp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bát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đũa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57912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cậu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bé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rửa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quần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áo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4" name="Straight Arrow Connector 3"/>
          <p:cNvCxnSpPr/>
          <p:nvPr/>
        </p:nvCxnSpPr>
        <p:spPr>
          <a:xfrm flipV="1">
            <a:off x="5637530" y="2014220"/>
            <a:ext cx="1377950" cy="508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>
            <a:off x="8648700" y="2014220"/>
            <a:ext cx="1096010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4631055" y="4610100"/>
          <a:ext cx="6532245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95805"/>
                <a:gridCol w="4536440"/>
              </a:tblGrid>
              <a:tr h="426720">
                <a:tc>
                  <a:txBody>
                    <a:bodyPr/>
                    <a:lstStyle/>
                    <a:p>
                      <a:pPr algn="ctr"/>
                      <a:r>
                        <a:rPr lang="vi-VN" sz="2800" b="1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 ?</a:t>
                      </a:r>
                      <a:endParaRPr lang="vi-VN" sz="28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b="1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</a:t>
                      </a:r>
                      <a:r>
                        <a:rPr lang="en-US" altLang="vi-VN" sz="2800" b="1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à</a:t>
                      </a:r>
                      <a:r>
                        <a:rPr lang="vi-VN" sz="2800" b="1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</a:t>
                      </a:r>
                      <a:r>
                        <a:rPr lang="vi-VN" sz="2800" b="1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g</a:t>
                      </a:r>
                      <a:r>
                        <a:rPr lang="en-US" altLang="vi-VN" sz="2800" b="1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ì</a:t>
                      </a:r>
                      <a:r>
                        <a:rPr lang="vi-VN" sz="2800" b="1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?</a:t>
                      </a:r>
                      <a:endParaRPr lang="vi-VN" sz="28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pPr algn="l"/>
                      <a:r>
                        <a:rPr lang="vi-VN" sz="2800" b="1" smtClean="0">
                          <a:solidFill>
                            <a:srgbClr val="FF0000"/>
                          </a:solidFill>
                        </a:rPr>
                        <a:t>M: </a:t>
                      </a:r>
                      <a:endParaRPr lang="vi-VN" sz="2800" b="1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28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5200015" y="5138420"/>
            <a:ext cx="94996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Em </a:t>
            </a:r>
            <a:endParaRPr lang="en-GB" sz="3200">
              <a:latin typeface="+mj-lt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843395" y="5138420"/>
            <a:ext cx="168719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>
                <a:latin typeface="+mj-lt"/>
              </a:rPr>
              <a:t>q</a:t>
            </a:r>
            <a:r>
              <a:rPr lang="vi-VN" sz="3200" smtClean="0">
                <a:latin typeface="+mj-lt"/>
              </a:rPr>
              <a:t>u</a:t>
            </a:r>
            <a:r>
              <a:rPr lang="en-US" altLang="vi-VN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é</a:t>
            </a:r>
            <a:r>
              <a:rPr lang="vi-VN" sz="3200" smtClean="0">
                <a:latin typeface="+mj-lt"/>
              </a:rPr>
              <a:t>t d</a:t>
            </a:r>
            <a:r>
              <a:rPr lang="en-US" altLang="vi-VN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ọ</a:t>
            </a:r>
            <a:r>
              <a:rPr lang="vi-VN" sz="3200" smtClean="0">
                <a:latin typeface="+mj-lt"/>
              </a:rPr>
              <a:t>n </a:t>
            </a:r>
            <a:endParaRPr lang="en-GB" sz="3200">
              <a:latin typeface="+mj-lt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67395" y="5152390"/>
            <a:ext cx="168719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>
                <a:latin typeface="+mj-lt"/>
              </a:rPr>
              <a:t>n</a:t>
            </a:r>
            <a:r>
              <a:rPr lang="vi-VN" sz="3200" smtClean="0">
                <a:latin typeface="+mj-lt"/>
              </a:rPr>
              <a:t>h</a:t>
            </a:r>
            <a:r>
              <a:rPr lang="en-US" altLang="vi-VN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vi-VN" sz="3200" smtClean="0">
                <a:latin typeface="+mj-lt"/>
              </a:rPr>
              <a:t> c</a:t>
            </a:r>
            <a:r>
              <a:rPr lang="en-US" altLang="vi-VN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ử</a:t>
            </a:r>
            <a:r>
              <a:rPr lang="vi-VN" sz="3200" smtClean="0">
                <a:latin typeface="+mj-lt"/>
              </a:rPr>
              <a:t>a.</a:t>
            </a:r>
            <a:endParaRPr lang="en-GB" sz="3200">
              <a:latin typeface="+mj-lt"/>
            </a:endParaRPr>
          </a:p>
        </p:txBody>
      </p:sp>
      <p:pic>
        <p:nvPicPr>
          <p:cNvPr id="7" name="图片 5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-132080" y="1137920"/>
            <a:ext cx="4311015" cy="49841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0" grpId="0"/>
      <p:bldP spid="21" grpId="0"/>
      <p:bldP spid="2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226060" y="1447800"/>
          <a:ext cx="7240905" cy="426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13635"/>
                <a:gridCol w="2413635"/>
                <a:gridCol w="2413635"/>
              </a:tblGrid>
              <a:tr h="853440"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(3)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85344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quét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dọn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cửa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85344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chị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giặt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vở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85344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Linh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xếp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bát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đũa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85344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cậu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bé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rửa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quần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áo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4" name="Straight Arrow Connector 3"/>
          <p:cNvCxnSpPr/>
          <p:nvPr/>
        </p:nvCxnSpPr>
        <p:spPr>
          <a:xfrm>
            <a:off x="1826260" y="2581275"/>
            <a:ext cx="1268730" cy="4445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 flipV="1">
            <a:off x="4629785" y="2571750"/>
            <a:ext cx="908050" cy="1397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>
            <a:off x="1826260" y="2581275"/>
            <a:ext cx="1725930" cy="71882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/>
          <p:nvPr/>
        </p:nvCxnSpPr>
        <p:spPr>
          <a:xfrm>
            <a:off x="4182745" y="3495675"/>
            <a:ext cx="1469390" cy="150495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>
            <a:off x="1826260" y="2581275"/>
            <a:ext cx="1654175" cy="1590675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 flipV="1">
            <a:off x="4182745" y="3629025"/>
            <a:ext cx="1497965" cy="74295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>
            <a:off x="1826260" y="2581275"/>
            <a:ext cx="1654175" cy="247650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 flipV="1">
            <a:off x="4182745" y="4429125"/>
            <a:ext cx="1455420" cy="78105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8"/>
          <p:cNvSpPr txBox="1">
            <a:spLocks noChangeArrowheads="1"/>
          </p:cNvSpPr>
          <p:nvPr/>
        </p:nvSpPr>
        <p:spPr bwMode="auto">
          <a:xfrm>
            <a:off x="374650" y="207010"/>
            <a:ext cx="10701020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AU" sz="36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r>
              <a:rPr lang="en-AU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 xếp các từ ở ba nhóm sau thành câu.</a:t>
            </a:r>
            <a:endParaRPr lang="en-US" sz="3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818" name="组合 2817"/>
          <p:cNvGrpSpPr/>
          <p:nvPr/>
        </p:nvGrpSpPr>
        <p:grpSpPr>
          <a:xfrm>
            <a:off x="7653655" y="891540"/>
            <a:ext cx="4565650" cy="5540375"/>
            <a:chOff x="7927975" y="2022475"/>
            <a:chExt cx="5235575" cy="5540375"/>
          </a:xfrm>
        </p:grpSpPr>
        <p:grpSp>
          <p:nvGrpSpPr>
            <p:cNvPr id="5" name="Group 2215"/>
            <p:cNvGrpSpPr/>
            <p:nvPr/>
          </p:nvGrpSpPr>
          <p:grpSpPr bwMode="auto">
            <a:xfrm>
              <a:off x="7927975" y="2022475"/>
              <a:ext cx="5235575" cy="5540375"/>
              <a:chOff x="4994" y="1274"/>
              <a:chExt cx="3298" cy="3490"/>
            </a:xfrm>
          </p:grpSpPr>
          <p:sp>
            <p:nvSpPr>
              <p:cNvPr id="618" name="Freeform 2015"/>
              <p:cNvSpPr/>
              <p:nvPr/>
            </p:nvSpPr>
            <p:spPr bwMode="auto">
              <a:xfrm>
                <a:off x="5441" y="1329"/>
                <a:ext cx="119" cy="62"/>
              </a:xfrm>
              <a:custGeom>
                <a:avLst/>
                <a:gdLst>
                  <a:gd name="T0" fmla="*/ 113 w 119"/>
                  <a:gd name="T1" fmla="*/ 62 h 62"/>
                  <a:gd name="T2" fmla="*/ 0 w 119"/>
                  <a:gd name="T3" fmla="*/ 12 h 62"/>
                  <a:gd name="T4" fmla="*/ 6 w 119"/>
                  <a:gd name="T5" fmla="*/ 0 h 62"/>
                  <a:gd name="T6" fmla="*/ 119 w 119"/>
                  <a:gd name="T7" fmla="*/ 48 h 62"/>
                  <a:gd name="T8" fmla="*/ 113 w 119"/>
                  <a:gd name="T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62">
                    <a:moveTo>
                      <a:pt x="113" y="62"/>
                    </a:moveTo>
                    <a:lnTo>
                      <a:pt x="0" y="12"/>
                    </a:lnTo>
                    <a:lnTo>
                      <a:pt x="6" y="0"/>
                    </a:lnTo>
                    <a:lnTo>
                      <a:pt x="119" y="48"/>
                    </a:lnTo>
                    <a:lnTo>
                      <a:pt x="113" y="62"/>
                    </a:ln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9" name="Freeform 2016"/>
              <p:cNvSpPr>
                <a:spLocks noEditPoints="1"/>
              </p:cNvSpPr>
              <p:nvPr/>
            </p:nvSpPr>
            <p:spPr bwMode="auto">
              <a:xfrm>
                <a:off x="5437" y="1325"/>
                <a:ext cx="125" cy="68"/>
              </a:xfrm>
              <a:custGeom>
                <a:avLst/>
                <a:gdLst>
                  <a:gd name="T0" fmla="*/ 57 w 62"/>
                  <a:gd name="T1" fmla="*/ 34 h 34"/>
                  <a:gd name="T2" fmla="*/ 1 w 62"/>
                  <a:gd name="T3" fmla="*/ 10 h 34"/>
                  <a:gd name="T4" fmla="*/ 0 w 62"/>
                  <a:gd name="T5" fmla="*/ 8 h 34"/>
                  <a:gd name="T6" fmla="*/ 3 w 62"/>
                  <a:gd name="T7" fmla="*/ 1 h 34"/>
                  <a:gd name="T8" fmla="*/ 5 w 62"/>
                  <a:gd name="T9" fmla="*/ 0 h 34"/>
                  <a:gd name="T10" fmla="*/ 61 w 62"/>
                  <a:gd name="T11" fmla="*/ 25 h 34"/>
                  <a:gd name="T12" fmla="*/ 62 w 62"/>
                  <a:gd name="T13" fmla="*/ 25 h 34"/>
                  <a:gd name="T14" fmla="*/ 62 w 62"/>
                  <a:gd name="T15" fmla="*/ 27 h 34"/>
                  <a:gd name="T16" fmla="*/ 59 w 62"/>
                  <a:gd name="T17" fmla="*/ 33 h 34"/>
                  <a:gd name="T18" fmla="*/ 58 w 62"/>
                  <a:gd name="T19" fmla="*/ 34 h 34"/>
                  <a:gd name="T20" fmla="*/ 58 w 62"/>
                  <a:gd name="T21" fmla="*/ 34 h 34"/>
                  <a:gd name="T22" fmla="*/ 57 w 62"/>
                  <a:gd name="T23" fmla="*/ 34 h 34"/>
                  <a:gd name="T24" fmla="*/ 58 w 62"/>
                  <a:gd name="T25" fmla="*/ 33 h 34"/>
                  <a:gd name="T26" fmla="*/ 58 w 62"/>
                  <a:gd name="T27" fmla="*/ 31 h 34"/>
                  <a:gd name="T28" fmla="*/ 58 w 62"/>
                  <a:gd name="T29" fmla="*/ 33 h 34"/>
                  <a:gd name="T30" fmla="*/ 4 w 62"/>
                  <a:gd name="T31" fmla="*/ 8 h 34"/>
                  <a:gd name="T32" fmla="*/ 57 w 62"/>
                  <a:gd name="T33" fmla="*/ 31 h 34"/>
                  <a:gd name="T34" fmla="*/ 59 w 62"/>
                  <a:gd name="T35" fmla="*/ 27 h 34"/>
                  <a:gd name="T36" fmla="*/ 5 w 62"/>
                  <a:gd name="T37" fmla="*/ 4 h 34"/>
                  <a:gd name="T38" fmla="*/ 4 w 62"/>
                  <a:gd name="T3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" h="34">
                    <a:moveTo>
                      <a:pt x="57" y="34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7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4"/>
                      <a:pt x="59" y="34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lnTo>
                      <a:pt x="57" y="34"/>
                    </a:lnTo>
                    <a:close/>
                    <a:moveTo>
                      <a:pt x="58" y="33"/>
                    </a:moveTo>
                    <a:cubicBezTo>
                      <a:pt x="58" y="31"/>
                      <a:pt x="58" y="31"/>
                      <a:pt x="58" y="31"/>
                    </a:cubicBezTo>
                    <a:lnTo>
                      <a:pt x="58" y="33"/>
                    </a:lnTo>
                    <a:close/>
                    <a:moveTo>
                      <a:pt x="4" y="8"/>
                    </a:moveTo>
                    <a:cubicBezTo>
                      <a:pt x="57" y="31"/>
                      <a:pt x="57" y="31"/>
                      <a:pt x="57" y="31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" y="4"/>
                      <a:pt x="5" y="4"/>
                      <a:pt x="5" y="4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0" name="Freeform 2017"/>
              <p:cNvSpPr/>
              <p:nvPr/>
            </p:nvSpPr>
            <p:spPr bwMode="auto">
              <a:xfrm>
                <a:off x="5455" y="1425"/>
                <a:ext cx="95" cy="97"/>
              </a:xfrm>
              <a:custGeom>
                <a:avLst/>
                <a:gdLst>
                  <a:gd name="T0" fmla="*/ 39 w 47"/>
                  <a:gd name="T1" fmla="*/ 40 h 48"/>
                  <a:gd name="T2" fmla="*/ 39 w 47"/>
                  <a:gd name="T3" fmla="*/ 9 h 48"/>
                  <a:gd name="T4" fmla="*/ 9 w 47"/>
                  <a:gd name="T5" fmla="*/ 9 h 48"/>
                  <a:gd name="T6" fmla="*/ 8 w 47"/>
                  <a:gd name="T7" fmla="*/ 39 h 48"/>
                  <a:gd name="T8" fmla="*/ 39 w 47"/>
                  <a:gd name="T9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8">
                    <a:moveTo>
                      <a:pt x="39" y="40"/>
                    </a:moveTo>
                    <a:cubicBezTo>
                      <a:pt x="47" y="31"/>
                      <a:pt x="47" y="18"/>
                      <a:pt x="39" y="9"/>
                    </a:cubicBezTo>
                    <a:cubicBezTo>
                      <a:pt x="31" y="1"/>
                      <a:pt x="17" y="0"/>
                      <a:pt x="9" y="9"/>
                    </a:cubicBezTo>
                    <a:cubicBezTo>
                      <a:pt x="0" y="17"/>
                      <a:pt x="0" y="30"/>
                      <a:pt x="8" y="39"/>
                    </a:cubicBezTo>
                    <a:cubicBezTo>
                      <a:pt x="16" y="48"/>
                      <a:pt x="30" y="48"/>
                      <a:pt x="39" y="40"/>
                    </a:cubicBezTo>
                    <a:close/>
                  </a:path>
                </a:pathLst>
              </a:cu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1" name="Freeform 2018"/>
              <p:cNvSpPr>
                <a:spLocks noEditPoints="1"/>
              </p:cNvSpPr>
              <p:nvPr/>
            </p:nvSpPr>
            <p:spPr bwMode="auto">
              <a:xfrm>
                <a:off x="5457" y="1427"/>
                <a:ext cx="93" cy="93"/>
              </a:xfrm>
              <a:custGeom>
                <a:avLst/>
                <a:gdLst>
                  <a:gd name="T0" fmla="*/ 6 w 46"/>
                  <a:gd name="T1" fmla="*/ 39 h 46"/>
                  <a:gd name="T2" fmla="*/ 0 w 46"/>
                  <a:gd name="T3" fmla="*/ 23 h 46"/>
                  <a:gd name="T4" fmla="*/ 7 w 46"/>
                  <a:gd name="T5" fmla="*/ 6 h 46"/>
                  <a:gd name="T6" fmla="*/ 23 w 46"/>
                  <a:gd name="T7" fmla="*/ 0 h 46"/>
                  <a:gd name="T8" fmla="*/ 39 w 46"/>
                  <a:gd name="T9" fmla="*/ 7 h 46"/>
                  <a:gd name="T10" fmla="*/ 46 w 46"/>
                  <a:gd name="T11" fmla="*/ 23 h 46"/>
                  <a:gd name="T12" fmla="*/ 39 w 46"/>
                  <a:gd name="T13" fmla="*/ 40 h 46"/>
                  <a:gd name="T14" fmla="*/ 38 w 46"/>
                  <a:gd name="T15" fmla="*/ 39 h 46"/>
                  <a:gd name="T16" fmla="*/ 39 w 46"/>
                  <a:gd name="T17" fmla="*/ 40 h 46"/>
                  <a:gd name="T18" fmla="*/ 23 w 46"/>
                  <a:gd name="T19" fmla="*/ 46 h 46"/>
                  <a:gd name="T20" fmla="*/ 6 w 46"/>
                  <a:gd name="T21" fmla="*/ 39 h 46"/>
                  <a:gd name="T22" fmla="*/ 9 w 46"/>
                  <a:gd name="T23" fmla="*/ 9 h 46"/>
                  <a:gd name="T24" fmla="*/ 3 w 46"/>
                  <a:gd name="T25" fmla="*/ 23 h 46"/>
                  <a:gd name="T26" fmla="*/ 8 w 46"/>
                  <a:gd name="T27" fmla="*/ 37 h 46"/>
                  <a:gd name="T28" fmla="*/ 23 w 46"/>
                  <a:gd name="T29" fmla="*/ 43 h 46"/>
                  <a:gd name="T30" fmla="*/ 37 w 46"/>
                  <a:gd name="T31" fmla="*/ 37 h 46"/>
                  <a:gd name="T32" fmla="*/ 43 w 46"/>
                  <a:gd name="T33" fmla="*/ 23 h 46"/>
                  <a:gd name="T34" fmla="*/ 37 w 46"/>
                  <a:gd name="T35" fmla="*/ 9 h 46"/>
                  <a:gd name="T36" fmla="*/ 23 w 46"/>
                  <a:gd name="T37" fmla="*/ 3 h 46"/>
                  <a:gd name="T38" fmla="*/ 9 w 46"/>
                  <a:gd name="T3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46">
                    <a:moveTo>
                      <a:pt x="6" y="39"/>
                    </a:moveTo>
                    <a:cubicBezTo>
                      <a:pt x="2" y="35"/>
                      <a:pt x="0" y="29"/>
                      <a:pt x="0" y="23"/>
                    </a:cubicBezTo>
                    <a:cubicBezTo>
                      <a:pt x="0" y="17"/>
                      <a:pt x="2" y="11"/>
                      <a:pt x="7" y="6"/>
                    </a:cubicBezTo>
                    <a:cubicBezTo>
                      <a:pt x="11" y="2"/>
                      <a:pt x="17" y="0"/>
                      <a:pt x="23" y="0"/>
                    </a:cubicBezTo>
                    <a:cubicBezTo>
                      <a:pt x="29" y="0"/>
                      <a:pt x="35" y="2"/>
                      <a:pt x="39" y="7"/>
                    </a:cubicBezTo>
                    <a:cubicBezTo>
                      <a:pt x="43" y="12"/>
                      <a:pt x="46" y="17"/>
                      <a:pt x="46" y="23"/>
                    </a:cubicBezTo>
                    <a:cubicBezTo>
                      <a:pt x="46" y="29"/>
                      <a:pt x="43" y="35"/>
                      <a:pt x="39" y="40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4" y="44"/>
                      <a:pt x="28" y="46"/>
                      <a:pt x="23" y="46"/>
                    </a:cubicBezTo>
                    <a:cubicBezTo>
                      <a:pt x="17" y="46"/>
                      <a:pt x="11" y="44"/>
                      <a:pt x="6" y="39"/>
                    </a:cubicBezTo>
                    <a:close/>
                    <a:moveTo>
                      <a:pt x="9" y="9"/>
                    </a:moveTo>
                    <a:cubicBezTo>
                      <a:pt x="5" y="13"/>
                      <a:pt x="3" y="18"/>
                      <a:pt x="3" y="23"/>
                    </a:cubicBezTo>
                    <a:cubicBezTo>
                      <a:pt x="3" y="28"/>
                      <a:pt x="4" y="33"/>
                      <a:pt x="8" y="37"/>
                    </a:cubicBezTo>
                    <a:cubicBezTo>
                      <a:pt x="12" y="41"/>
                      <a:pt x="17" y="43"/>
                      <a:pt x="23" y="43"/>
                    </a:cubicBezTo>
                    <a:cubicBezTo>
                      <a:pt x="28" y="43"/>
                      <a:pt x="33" y="41"/>
                      <a:pt x="37" y="37"/>
                    </a:cubicBezTo>
                    <a:cubicBezTo>
                      <a:pt x="41" y="34"/>
                      <a:pt x="43" y="28"/>
                      <a:pt x="43" y="23"/>
                    </a:cubicBezTo>
                    <a:cubicBezTo>
                      <a:pt x="43" y="18"/>
                      <a:pt x="41" y="13"/>
                      <a:pt x="37" y="9"/>
                    </a:cubicBezTo>
                    <a:cubicBezTo>
                      <a:pt x="33" y="5"/>
                      <a:pt x="28" y="3"/>
                      <a:pt x="23" y="3"/>
                    </a:cubicBezTo>
                    <a:cubicBezTo>
                      <a:pt x="18" y="3"/>
                      <a:pt x="13" y="5"/>
                      <a:pt x="9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2" name="Freeform 2019"/>
              <p:cNvSpPr/>
              <p:nvPr/>
            </p:nvSpPr>
            <p:spPr bwMode="auto">
              <a:xfrm>
                <a:off x="5534" y="1351"/>
                <a:ext cx="94" cy="94"/>
              </a:xfrm>
              <a:custGeom>
                <a:avLst/>
                <a:gdLst>
                  <a:gd name="T0" fmla="*/ 38 w 47"/>
                  <a:gd name="T1" fmla="*/ 39 h 47"/>
                  <a:gd name="T2" fmla="*/ 39 w 47"/>
                  <a:gd name="T3" fmla="*/ 9 h 47"/>
                  <a:gd name="T4" fmla="*/ 9 w 47"/>
                  <a:gd name="T5" fmla="*/ 8 h 47"/>
                  <a:gd name="T6" fmla="*/ 8 w 47"/>
                  <a:gd name="T7" fmla="*/ 39 h 47"/>
                  <a:gd name="T8" fmla="*/ 38 w 47"/>
                  <a:gd name="T9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8" y="39"/>
                    </a:moveTo>
                    <a:cubicBezTo>
                      <a:pt x="47" y="31"/>
                      <a:pt x="47" y="17"/>
                      <a:pt x="39" y="9"/>
                    </a:cubicBezTo>
                    <a:cubicBezTo>
                      <a:pt x="31" y="0"/>
                      <a:pt x="17" y="0"/>
                      <a:pt x="9" y="8"/>
                    </a:cubicBezTo>
                    <a:cubicBezTo>
                      <a:pt x="0" y="16"/>
                      <a:pt x="0" y="30"/>
                      <a:pt x="8" y="39"/>
                    </a:cubicBezTo>
                    <a:cubicBezTo>
                      <a:pt x="16" y="47"/>
                      <a:pt x="30" y="47"/>
                      <a:pt x="38" y="39"/>
                    </a:cubicBezTo>
                    <a:close/>
                  </a:path>
                </a:pathLst>
              </a:cu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3" name="Freeform 2020"/>
              <p:cNvSpPr>
                <a:spLocks noEditPoints="1"/>
              </p:cNvSpPr>
              <p:nvPr/>
            </p:nvSpPr>
            <p:spPr bwMode="auto">
              <a:xfrm>
                <a:off x="5536" y="1353"/>
                <a:ext cx="92" cy="92"/>
              </a:xfrm>
              <a:custGeom>
                <a:avLst/>
                <a:gdLst>
                  <a:gd name="T0" fmla="*/ 6 w 46"/>
                  <a:gd name="T1" fmla="*/ 39 h 46"/>
                  <a:gd name="T2" fmla="*/ 0 w 46"/>
                  <a:gd name="T3" fmla="*/ 23 h 46"/>
                  <a:gd name="T4" fmla="*/ 7 w 46"/>
                  <a:gd name="T5" fmla="*/ 6 h 46"/>
                  <a:gd name="T6" fmla="*/ 23 w 46"/>
                  <a:gd name="T7" fmla="*/ 0 h 46"/>
                  <a:gd name="T8" fmla="*/ 39 w 46"/>
                  <a:gd name="T9" fmla="*/ 7 h 46"/>
                  <a:gd name="T10" fmla="*/ 46 w 46"/>
                  <a:gd name="T11" fmla="*/ 23 h 46"/>
                  <a:gd name="T12" fmla="*/ 38 w 46"/>
                  <a:gd name="T13" fmla="*/ 39 h 46"/>
                  <a:gd name="T14" fmla="*/ 37 w 46"/>
                  <a:gd name="T15" fmla="*/ 38 h 46"/>
                  <a:gd name="T16" fmla="*/ 38 w 46"/>
                  <a:gd name="T17" fmla="*/ 39 h 46"/>
                  <a:gd name="T18" fmla="*/ 23 w 46"/>
                  <a:gd name="T19" fmla="*/ 46 h 46"/>
                  <a:gd name="T20" fmla="*/ 6 w 46"/>
                  <a:gd name="T21" fmla="*/ 39 h 46"/>
                  <a:gd name="T22" fmla="*/ 9 w 46"/>
                  <a:gd name="T23" fmla="*/ 8 h 46"/>
                  <a:gd name="T24" fmla="*/ 3 w 46"/>
                  <a:gd name="T25" fmla="*/ 23 h 46"/>
                  <a:gd name="T26" fmla="*/ 8 w 46"/>
                  <a:gd name="T27" fmla="*/ 36 h 46"/>
                  <a:gd name="T28" fmla="*/ 23 w 46"/>
                  <a:gd name="T29" fmla="*/ 43 h 46"/>
                  <a:gd name="T30" fmla="*/ 36 w 46"/>
                  <a:gd name="T31" fmla="*/ 37 h 46"/>
                  <a:gd name="T32" fmla="*/ 43 w 46"/>
                  <a:gd name="T33" fmla="*/ 23 h 46"/>
                  <a:gd name="T34" fmla="*/ 37 w 46"/>
                  <a:gd name="T35" fmla="*/ 9 h 46"/>
                  <a:gd name="T36" fmla="*/ 23 w 46"/>
                  <a:gd name="T37" fmla="*/ 3 h 46"/>
                  <a:gd name="T38" fmla="*/ 9 w 46"/>
                  <a:gd name="T39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46">
                    <a:moveTo>
                      <a:pt x="6" y="39"/>
                    </a:moveTo>
                    <a:cubicBezTo>
                      <a:pt x="2" y="34"/>
                      <a:pt x="0" y="28"/>
                      <a:pt x="0" y="23"/>
                    </a:cubicBezTo>
                    <a:cubicBezTo>
                      <a:pt x="0" y="17"/>
                      <a:pt x="2" y="11"/>
                      <a:pt x="7" y="6"/>
                    </a:cubicBezTo>
                    <a:cubicBezTo>
                      <a:pt x="11" y="2"/>
                      <a:pt x="17" y="0"/>
                      <a:pt x="23" y="0"/>
                    </a:cubicBezTo>
                    <a:cubicBezTo>
                      <a:pt x="29" y="0"/>
                      <a:pt x="35" y="2"/>
                      <a:pt x="39" y="7"/>
                    </a:cubicBezTo>
                    <a:cubicBezTo>
                      <a:pt x="43" y="11"/>
                      <a:pt x="46" y="17"/>
                      <a:pt x="46" y="23"/>
                    </a:cubicBezTo>
                    <a:cubicBezTo>
                      <a:pt x="46" y="29"/>
                      <a:pt x="43" y="35"/>
                      <a:pt x="38" y="3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4" y="43"/>
                      <a:pt x="28" y="46"/>
                      <a:pt x="23" y="46"/>
                    </a:cubicBezTo>
                    <a:cubicBezTo>
                      <a:pt x="17" y="46"/>
                      <a:pt x="10" y="43"/>
                      <a:pt x="6" y="39"/>
                    </a:cubicBezTo>
                    <a:close/>
                    <a:moveTo>
                      <a:pt x="9" y="8"/>
                    </a:moveTo>
                    <a:cubicBezTo>
                      <a:pt x="5" y="12"/>
                      <a:pt x="3" y="17"/>
                      <a:pt x="3" y="23"/>
                    </a:cubicBezTo>
                    <a:cubicBezTo>
                      <a:pt x="3" y="28"/>
                      <a:pt x="4" y="33"/>
                      <a:pt x="8" y="36"/>
                    </a:cubicBezTo>
                    <a:cubicBezTo>
                      <a:pt x="12" y="41"/>
                      <a:pt x="17" y="43"/>
                      <a:pt x="23" y="43"/>
                    </a:cubicBezTo>
                    <a:cubicBezTo>
                      <a:pt x="28" y="43"/>
                      <a:pt x="33" y="41"/>
                      <a:pt x="36" y="37"/>
                    </a:cubicBezTo>
                    <a:cubicBezTo>
                      <a:pt x="40" y="33"/>
                      <a:pt x="43" y="28"/>
                      <a:pt x="43" y="23"/>
                    </a:cubicBezTo>
                    <a:cubicBezTo>
                      <a:pt x="43" y="18"/>
                      <a:pt x="41" y="13"/>
                      <a:pt x="37" y="9"/>
                    </a:cubicBezTo>
                    <a:cubicBezTo>
                      <a:pt x="33" y="5"/>
                      <a:pt x="28" y="3"/>
                      <a:pt x="23" y="3"/>
                    </a:cubicBezTo>
                    <a:cubicBezTo>
                      <a:pt x="18" y="3"/>
                      <a:pt x="13" y="4"/>
                      <a:pt x="9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4" name="Freeform 2021"/>
              <p:cNvSpPr/>
              <p:nvPr/>
            </p:nvSpPr>
            <p:spPr bwMode="auto">
              <a:xfrm>
                <a:off x="5433" y="1274"/>
                <a:ext cx="73" cy="73"/>
              </a:xfrm>
              <a:custGeom>
                <a:avLst/>
                <a:gdLst>
                  <a:gd name="T0" fmla="*/ 27 w 36"/>
                  <a:gd name="T1" fmla="*/ 27 h 36"/>
                  <a:gd name="T2" fmla="*/ 31 w 36"/>
                  <a:gd name="T3" fmla="*/ 6 h 36"/>
                  <a:gd name="T4" fmla="*/ 9 w 36"/>
                  <a:gd name="T5" fmla="*/ 9 h 36"/>
                  <a:gd name="T6" fmla="*/ 5 w 36"/>
                  <a:gd name="T7" fmla="*/ 30 h 36"/>
                  <a:gd name="T8" fmla="*/ 27 w 36"/>
                  <a:gd name="T9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27" y="27"/>
                    </a:moveTo>
                    <a:cubicBezTo>
                      <a:pt x="34" y="20"/>
                      <a:pt x="36" y="11"/>
                      <a:pt x="31" y="6"/>
                    </a:cubicBezTo>
                    <a:cubicBezTo>
                      <a:pt x="26" y="0"/>
                      <a:pt x="17" y="2"/>
                      <a:pt x="9" y="9"/>
                    </a:cubicBezTo>
                    <a:cubicBezTo>
                      <a:pt x="2" y="16"/>
                      <a:pt x="0" y="25"/>
                      <a:pt x="5" y="30"/>
                    </a:cubicBezTo>
                    <a:cubicBezTo>
                      <a:pt x="10" y="36"/>
                      <a:pt x="20" y="34"/>
                      <a:pt x="27" y="27"/>
                    </a:cubicBez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5" name="Freeform 2022"/>
              <p:cNvSpPr>
                <a:spLocks noEditPoints="1"/>
              </p:cNvSpPr>
              <p:nvPr/>
            </p:nvSpPr>
            <p:spPr bwMode="auto">
              <a:xfrm>
                <a:off x="5435" y="1276"/>
                <a:ext cx="69" cy="69"/>
              </a:xfrm>
              <a:custGeom>
                <a:avLst/>
                <a:gdLst>
                  <a:gd name="T0" fmla="*/ 3 w 34"/>
                  <a:gd name="T1" fmla="*/ 30 h 34"/>
                  <a:gd name="T2" fmla="*/ 0 w 34"/>
                  <a:gd name="T3" fmla="*/ 22 h 34"/>
                  <a:gd name="T4" fmla="*/ 7 w 34"/>
                  <a:gd name="T5" fmla="*/ 7 h 34"/>
                  <a:gd name="T6" fmla="*/ 22 w 34"/>
                  <a:gd name="T7" fmla="*/ 0 h 34"/>
                  <a:gd name="T8" fmla="*/ 31 w 34"/>
                  <a:gd name="T9" fmla="*/ 4 h 34"/>
                  <a:gd name="T10" fmla="*/ 34 w 34"/>
                  <a:gd name="T11" fmla="*/ 12 h 34"/>
                  <a:gd name="T12" fmla="*/ 27 w 34"/>
                  <a:gd name="T13" fmla="*/ 27 h 34"/>
                  <a:gd name="T14" fmla="*/ 26 w 34"/>
                  <a:gd name="T15" fmla="*/ 26 h 34"/>
                  <a:gd name="T16" fmla="*/ 27 w 34"/>
                  <a:gd name="T17" fmla="*/ 27 h 34"/>
                  <a:gd name="T18" fmla="*/ 12 w 34"/>
                  <a:gd name="T19" fmla="*/ 34 h 34"/>
                  <a:gd name="T20" fmla="*/ 12 w 34"/>
                  <a:gd name="T21" fmla="*/ 34 h 34"/>
                  <a:gd name="T22" fmla="*/ 3 w 34"/>
                  <a:gd name="T23" fmla="*/ 30 h 34"/>
                  <a:gd name="T24" fmla="*/ 9 w 34"/>
                  <a:gd name="T25" fmla="*/ 9 h 34"/>
                  <a:gd name="T26" fmla="*/ 3 w 34"/>
                  <a:gd name="T27" fmla="*/ 22 h 34"/>
                  <a:gd name="T28" fmla="*/ 5 w 34"/>
                  <a:gd name="T29" fmla="*/ 28 h 34"/>
                  <a:gd name="T30" fmla="*/ 12 w 34"/>
                  <a:gd name="T31" fmla="*/ 31 h 34"/>
                  <a:gd name="T32" fmla="*/ 25 w 34"/>
                  <a:gd name="T33" fmla="*/ 25 h 34"/>
                  <a:gd name="T34" fmla="*/ 31 w 34"/>
                  <a:gd name="T35" fmla="*/ 12 h 34"/>
                  <a:gd name="T36" fmla="*/ 29 w 34"/>
                  <a:gd name="T37" fmla="*/ 6 h 34"/>
                  <a:gd name="T38" fmla="*/ 22 w 34"/>
                  <a:gd name="T39" fmla="*/ 3 h 34"/>
                  <a:gd name="T40" fmla="*/ 22 w 34"/>
                  <a:gd name="T41" fmla="*/ 3 h 34"/>
                  <a:gd name="T42" fmla="*/ 9 w 34"/>
                  <a:gd name="T43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4">
                    <a:moveTo>
                      <a:pt x="3" y="30"/>
                    </a:moveTo>
                    <a:cubicBezTo>
                      <a:pt x="1" y="28"/>
                      <a:pt x="0" y="25"/>
                      <a:pt x="0" y="22"/>
                    </a:cubicBezTo>
                    <a:cubicBezTo>
                      <a:pt x="0" y="17"/>
                      <a:pt x="3" y="11"/>
                      <a:pt x="7" y="7"/>
                    </a:cubicBezTo>
                    <a:cubicBezTo>
                      <a:pt x="12" y="2"/>
                      <a:pt x="17" y="0"/>
                      <a:pt x="22" y="0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4" y="9"/>
                      <a:pt x="34" y="12"/>
                    </a:cubicBezTo>
                    <a:cubicBezTo>
                      <a:pt x="34" y="17"/>
                      <a:pt x="32" y="23"/>
                      <a:pt x="27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3" y="32"/>
                      <a:pt x="17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9" y="34"/>
                      <a:pt x="6" y="33"/>
                      <a:pt x="3" y="30"/>
                    </a:cubicBezTo>
                    <a:close/>
                    <a:moveTo>
                      <a:pt x="9" y="9"/>
                    </a:moveTo>
                    <a:cubicBezTo>
                      <a:pt x="5" y="13"/>
                      <a:pt x="3" y="18"/>
                      <a:pt x="3" y="22"/>
                    </a:cubicBezTo>
                    <a:cubicBezTo>
                      <a:pt x="3" y="25"/>
                      <a:pt x="4" y="27"/>
                      <a:pt x="5" y="28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6" y="31"/>
                      <a:pt x="21" y="29"/>
                      <a:pt x="25" y="25"/>
                    </a:cubicBezTo>
                    <a:cubicBezTo>
                      <a:pt x="29" y="21"/>
                      <a:pt x="31" y="16"/>
                      <a:pt x="31" y="12"/>
                    </a:cubicBezTo>
                    <a:cubicBezTo>
                      <a:pt x="31" y="9"/>
                      <a:pt x="31" y="7"/>
                      <a:pt x="29" y="6"/>
                    </a:cubicBezTo>
                    <a:cubicBezTo>
                      <a:pt x="27" y="4"/>
                      <a:pt x="25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8" y="3"/>
                      <a:pt x="13" y="5"/>
                      <a:pt x="9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6" name="Freeform 2023"/>
              <p:cNvSpPr/>
              <p:nvPr/>
            </p:nvSpPr>
            <p:spPr bwMode="auto">
              <a:xfrm>
                <a:off x="5383" y="1323"/>
                <a:ext cx="72" cy="72"/>
              </a:xfrm>
              <a:custGeom>
                <a:avLst/>
                <a:gdLst>
                  <a:gd name="T0" fmla="*/ 27 w 36"/>
                  <a:gd name="T1" fmla="*/ 27 h 36"/>
                  <a:gd name="T2" fmla="*/ 31 w 36"/>
                  <a:gd name="T3" fmla="*/ 6 h 36"/>
                  <a:gd name="T4" fmla="*/ 9 w 36"/>
                  <a:gd name="T5" fmla="*/ 9 h 36"/>
                  <a:gd name="T6" fmla="*/ 5 w 36"/>
                  <a:gd name="T7" fmla="*/ 30 h 36"/>
                  <a:gd name="T8" fmla="*/ 27 w 36"/>
                  <a:gd name="T9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27" y="27"/>
                    </a:moveTo>
                    <a:cubicBezTo>
                      <a:pt x="34" y="20"/>
                      <a:pt x="36" y="11"/>
                      <a:pt x="31" y="6"/>
                    </a:cubicBezTo>
                    <a:cubicBezTo>
                      <a:pt x="26" y="0"/>
                      <a:pt x="17" y="2"/>
                      <a:pt x="9" y="9"/>
                    </a:cubicBezTo>
                    <a:cubicBezTo>
                      <a:pt x="2" y="16"/>
                      <a:pt x="0" y="25"/>
                      <a:pt x="5" y="30"/>
                    </a:cubicBezTo>
                    <a:cubicBezTo>
                      <a:pt x="10" y="36"/>
                      <a:pt x="20" y="34"/>
                      <a:pt x="27" y="27"/>
                    </a:cubicBez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7" name="Freeform 2024"/>
              <p:cNvSpPr>
                <a:spLocks noEditPoints="1"/>
              </p:cNvSpPr>
              <p:nvPr/>
            </p:nvSpPr>
            <p:spPr bwMode="auto">
              <a:xfrm>
                <a:off x="5385" y="1325"/>
                <a:ext cx="68" cy="68"/>
              </a:xfrm>
              <a:custGeom>
                <a:avLst/>
                <a:gdLst>
                  <a:gd name="T0" fmla="*/ 3 w 34"/>
                  <a:gd name="T1" fmla="*/ 30 h 34"/>
                  <a:gd name="T2" fmla="*/ 0 w 34"/>
                  <a:gd name="T3" fmla="*/ 22 h 34"/>
                  <a:gd name="T4" fmla="*/ 7 w 34"/>
                  <a:gd name="T5" fmla="*/ 7 h 34"/>
                  <a:gd name="T6" fmla="*/ 22 w 34"/>
                  <a:gd name="T7" fmla="*/ 0 h 34"/>
                  <a:gd name="T8" fmla="*/ 31 w 34"/>
                  <a:gd name="T9" fmla="*/ 4 h 34"/>
                  <a:gd name="T10" fmla="*/ 34 w 34"/>
                  <a:gd name="T11" fmla="*/ 12 h 34"/>
                  <a:gd name="T12" fmla="*/ 27 w 34"/>
                  <a:gd name="T13" fmla="*/ 27 h 34"/>
                  <a:gd name="T14" fmla="*/ 12 w 34"/>
                  <a:gd name="T15" fmla="*/ 34 h 34"/>
                  <a:gd name="T16" fmla="*/ 3 w 34"/>
                  <a:gd name="T17" fmla="*/ 30 h 34"/>
                  <a:gd name="T18" fmla="*/ 9 w 34"/>
                  <a:gd name="T19" fmla="*/ 9 h 34"/>
                  <a:gd name="T20" fmla="*/ 3 w 34"/>
                  <a:gd name="T21" fmla="*/ 22 h 34"/>
                  <a:gd name="T22" fmla="*/ 5 w 34"/>
                  <a:gd name="T23" fmla="*/ 28 h 34"/>
                  <a:gd name="T24" fmla="*/ 12 w 34"/>
                  <a:gd name="T25" fmla="*/ 31 h 34"/>
                  <a:gd name="T26" fmla="*/ 25 w 34"/>
                  <a:gd name="T27" fmla="*/ 25 h 34"/>
                  <a:gd name="T28" fmla="*/ 25 w 34"/>
                  <a:gd name="T29" fmla="*/ 25 h 34"/>
                  <a:gd name="T30" fmla="*/ 31 w 34"/>
                  <a:gd name="T31" fmla="*/ 12 h 34"/>
                  <a:gd name="T32" fmla="*/ 29 w 34"/>
                  <a:gd name="T33" fmla="*/ 6 h 34"/>
                  <a:gd name="T34" fmla="*/ 22 w 34"/>
                  <a:gd name="T35" fmla="*/ 3 h 34"/>
                  <a:gd name="T36" fmla="*/ 9 w 34"/>
                  <a:gd name="T37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3" y="30"/>
                    </a:moveTo>
                    <a:cubicBezTo>
                      <a:pt x="1" y="28"/>
                      <a:pt x="0" y="25"/>
                      <a:pt x="0" y="22"/>
                    </a:cubicBezTo>
                    <a:cubicBezTo>
                      <a:pt x="0" y="17"/>
                      <a:pt x="3" y="11"/>
                      <a:pt x="7" y="7"/>
                    </a:cubicBezTo>
                    <a:cubicBezTo>
                      <a:pt x="12" y="2"/>
                      <a:pt x="17" y="0"/>
                      <a:pt x="22" y="0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4" y="9"/>
                      <a:pt x="34" y="12"/>
                    </a:cubicBezTo>
                    <a:cubicBezTo>
                      <a:pt x="34" y="17"/>
                      <a:pt x="32" y="23"/>
                      <a:pt x="27" y="27"/>
                    </a:cubicBezTo>
                    <a:cubicBezTo>
                      <a:pt x="23" y="32"/>
                      <a:pt x="17" y="34"/>
                      <a:pt x="12" y="34"/>
                    </a:cubicBezTo>
                    <a:cubicBezTo>
                      <a:pt x="9" y="34"/>
                      <a:pt x="6" y="33"/>
                      <a:pt x="3" y="30"/>
                    </a:cubicBezTo>
                    <a:close/>
                    <a:moveTo>
                      <a:pt x="9" y="9"/>
                    </a:moveTo>
                    <a:cubicBezTo>
                      <a:pt x="5" y="13"/>
                      <a:pt x="3" y="18"/>
                      <a:pt x="3" y="22"/>
                    </a:cubicBezTo>
                    <a:cubicBezTo>
                      <a:pt x="3" y="25"/>
                      <a:pt x="4" y="27"/>
                      <a:pt x="5" y="28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6" y="31"/>
                      <a:pt x="21" y="29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9" y="21"/>
                      <a:pt x="31" y="16"/>
                      <a:pt x="31" y="12"/>
                    </a:cubicBezTo>
                    <a:cubicBezTo>
                      <a:pt x="31" y="9"/>
                      <a:pt x="31" y="7"/>
                      <a:pt x="29" y="6"/>
                    </a:cubicBezTo>
                    <a:cubicBezTo>
                      <a:pt x="28" y="4"/>
                      <a:pt x="25" y="3"/>
                      <a:pt x="22" y="3"/>
                    </a:cubicBezTo>
                    <a:cubicBezTo>
                      <a:pt x="18" y="3"/>
                      <a:pt x="13" y="5"/>
                      <a:pt x="9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8" name="Freeform 2025"/>
              <p:cNvSpPr/>
              <p:nvPr/>
            </p:nvSpPr>
            <p:spPr bwMode="auto">
              <a:xfrm>
                <a:off x="6041" y="2560"/>
                <a:ext cx="104" cy="91"/>
              </a:xfrm>
              <a:custGeom>
                <a:avLst/>
                <a:gdLst>
                  <a:gd name="T0" fmla="*/ 10 w 104"/>
                  <a:gd name="T1" fmla="*/ 91 h 91"/>
                  <a:gd name="T2" fmla="*/ 104 w 104"/>
                  <a:gd name="T3" fmla="*/ 12 h 91"/>
                  <a:gd name="T4" fmla="*/ 94 w 104"/>
                  <a:gd name="T5" fmla="*/ 0 h 91"/>
                  <a:gd name="T6" fmla="*/ 0 w 104"/>
                  <a:gd name="T7" fmla="*/ 81 h 91"/>
                  <a:gd name="T8" fmla="*/ 10 w 104"/>
                  <a:gd name="T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1">
                    <a:moveTo>
                      <a:pt x="10" y="91"/>
                    </a:moveTo>
                    <a:lnTo>
                      <a:pt x="104" y="12"/>
                    </a:lnTo>
                    <a:lnTo>
                      <a:pt x="94" y="0"/>
                    </a:lnTo>
                    <a:lnTo>
                      <a:pt x="0" y="81"/>
                    </a:lnTo>
                    <a:lnTo>
                      <a:pt x="10" y="91"/>
                    </a:ln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9" name="Freeform 2026"/>
              <p:cNvSpPr>
                <a:spLocks noEditPoints="1"/>
              </p:cNvSpPr>
              <p:nvPr/>
            </p:nvSpPr>
            <p:spPr bwMode="auto">
              <a:xfrm>
                <a:off x="6039" y="2558"/>
                <a:ext cx="110" cy="97"/>
              </a:xfrm>
              <a:custGeom>
                <a:avLst/>
                <a:gdLst>
                  <a:gd name="T0" fmla="*/ 6 w 55"/>
                  <a:gd name="T1" fmla="*/ 48 h 48"/>
                  <a:gd name="T2" fmla="*/ 5 w 55"/>
                  <a:gd name="T3" fmla="*/ 47 h 48"/>
                  <a:gd name="T4" fmla="*/ 0 w 55"/>
                  <a:gd name="T5" fmla="*/ 42 h 48"/>
                  <a:gd name="T6" fmla="*/ 0 w 55"/>
                  <a:gd name="T7" fmla="*/ 40 h 48"/>
                  <a:gd name="T8" fmla="*/ 47 w 55"/>
                  <a:gd name="T9" fmla="*/ 0 h 48"/>
                  <a:gd name="T10" fmla="*/ 48 w 55"/>
                  <a:gd name="T11" fmla="*/ 0 h 48"/>
                  <a:gd name="T12" fmla="*/ 49 w 55"/>
                  <a:gd name="T13" fmla="*/ 0 h 48"/>
                  <a:gd name="T14" fmla="*/ 54 w 55"/>
                  <a:gd name="T15" fmla="*/ 6 h 48"/>
                  <a:gd name="T16" fmla="*/ 54 w 55"/>
                  <a:gd name="T17" fmla="*/ 8 h 48"/>
                  <a:gd name="T18" fmla="*/ 7 w 55"/>
                  <a:gd name="T19" fmla="*/ 47 h 48"/>
                  <a:gd name="T20" fmla="*/ 6 w 55"/>
                  <a:gd name="T21" fmla="*/ 48 h 48"/>
                  <a:gd name="T22" fmla="*/ 6 w 55"/>
                  <a:gd name="T23" fmla="*/ 46 h 48"/>
                  <a:gd name="T24" fmla="*/ 7 w 55"/>
                  <a:gd name="T25" fmla="*/ 45 h 48"/>
                  <a:gd name="T26" fmla="*/ 6 w 55"/>
                  <a:gd name="T27" fmla="*/ 46 h 48"/>
                  <a:gd name="T28" fmla="*/ 4 w 55"/>
                  <a:gd name="T29" fmla="*/ 41 h 48"/>
                  <a:gd name="T30" fmla="*/ 6 w 55"/>
                  <a:gd name="T31" fmla="*/ 44 h 48"/>
                  <a:gd name="T32" fmla="*/ 51 w 55"/>
                  <a:gd name="T33" fmla="*/ 7 h 48"/>
                  <a:gd name="T34" fmla="*/ 48 w 55"/>
                  <a:gd name="T35" fmla="*/ 3 h 48"/>
                  <a:gd name="T36" fmla="*/ 4 w 55"/>
                  <a:gd name="T37" fmla="*/ 4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8">
                    <a:moveTo>
                      <a:pt x="6" y="48"/>
                    </a:moveTo>
                    <a:cubicBezTo>
                      <a:pt x="6" y="48"/>
                      <a:pt x="5" y="47"/>
                      <a:pt x="5" y="47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1"/>
                      <a:pt x="0" y="40"/>
                      <a:pt x="0" y="4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5" y="6"/>
                      <a:pt x="54" y="7"/>
                      <a:pt x="54" y="8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6" y="48"/>
                      <a:pt x="6" y="48"/>
                      <a:pt x="6" y="48"/>
                    </a:cubicBezTo>
                    <a:close/>
                    <a:moveTo>
                      <a:pt x="6" y="46"/>
                    </a:moveTo>
                    <a:cubicBezTo>
                      <a:pt x="7" y="45"/>
                      <a:pt x="7" y="45"/>
                      <a:pt x="7" y="45"/>
                    </a:cubicBezTo>
                    <a:lnTo>
                      <a:pt x="6" y="46"/>
                    </a:lnTo>
                    <a:close/>
                    <a:moveTo>
                      <a:pt x="4" y="41"/>
                    </a:moveTo>
                    <a:cubicBezTo>
                      <a:pt x="6" y="44"/>
                      <a:pt x="6" y="44"/>
                      <a:pt x="6" y="44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8" y="3"/>
                      <a:pt x="48" y="3"/>
                      <a:pt x="48" y="3"/>
                    </a:cubicBez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0" name="Freeform 2027"/>
              <p:cNvSpPr/>
              <p:nvPr/>
            </p:nvSpPr>
            <p:spPr bwMode="auto">
              <a:xfrm>
                <a:off x="6123" y="2564"/>
                <a:ext cx="24" cy="125"/>
              </a:xfrm>
              <a:custGeom>
                <a:avLst/>
                <a:gdLst>
                  <a:gd name="T0" fmla="*/ 0 w 24"/>
                  <a:gd name="T1" fmla="*/ 123 h 125"/>
                  <a:gd name="T2" fmla="*/ 8 w 24"/>
                  <a:gd name="T3" fmla="*/ 0 h 125"/>
                  <a:gd name="T4" fmla="*/ 24 w 24"/>
                  <a:gd name="T5" fmla="*/ 2 h 125"/>
                  <a:gd name="T6" fmla="*/ 14 w 24"/>
                  <a:gd name="T7" fmla="*/ 125 h 125"/>
                  <a:gd name="T8" fmla="*/ 0 w 24"/>
                  <a:gd name="T9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25">
                    <a:moveTo>
                      <a:pt x="0" y="123"/>
                    </a:moveTo>
                    <a:lnTo>
                      <a:pt x="8" y="0"/>
                    </a:lnTo>
                    <a:lnTo>
                      <a:pt x="24" y="2"/>
                    </a:lnTo>
                    <a:lnTo>
                      <a:pt x="14" y="125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1" name="Freeform 2028"/>
              <p:cNvSpPr>
                <a:spLocks noEditPoints="1"/>
              </p:cNvSpPr>
              <p:nvPr/>
            </p:nvSpPr>
            <p:spPr bwMode="auto">
              <a:xfrm>
                <a:off x="6119" y="2562"/>
                <a:ext cx="30" cy="131"/>
              </a:xfrm>
              <a:custGeom>
                <a:avLst/>
                <a:gdLst>
                  <a:gd name="T0" fmla="*/ 9 w 15"/>
                  <a:gd name="T1" fmla="*/ 65 h 65"/>
                  <a:gd name="T2" fmla="*/ 2 w 15"/>
                  <a:gd name="T3" fmla="*/ 64 h 65"/>
                  <a:gd name="T4" fmla="*/ 2 w 15"/>
                  <a:gd name="T5" fmla="*/ 62 h 65"/>
                  <a:gd name="T6" fmla="*/ 3 w 15"/>
                  <a:gd name="T7" fmla="*/ 63 h 65"/>
                  <a:gd name="T8" fmla="*/ 2 w 15"/>
                  <a:gd name="T9" fmla="*/ 62 h 65"/>
                  <a:gd name="T10" fmla="*/ 2 w 15"/>
                  <a:gd name="T11" fmla="*/ 64 h 65"/>
                  <a:gd name="T12" fmla="*/ 0 w 15"/>
                  <a:gd name="T13" fmla="*/ 62 h 65"/>
                  <a:gd name="T14" fmla="*/ 5 w 15"/>
                  <a:gd name="T15" fmla="*/ 1 h 65"/>
                  <a:gd name="T16" fmla="*/ 7 w 15"/>
                  <a:gd name="T17" fmla="*/ 0 h 65"/>
                  <a:gd name="T18" fmla="*/ 14 w 15"/>
                  <a:gd name="T19" fmla="*/ 1 h 65"/>
                  <a:gd name="T20" fmla="*/ 15 w 15"/>
                  <a:gd name="T21" fmla="*/ 1 h 65"/>
                  <a:gd name="T22" fmla="*/ 15 w 15"/>
                  <a:gd name="T23" fmla="*/ 2 h 65"/>
                  <a:gd name="T24" fmla="*/ 10 w 15"/>
                  <a:gd name="T25" fmla="*/ 63 h 65"/>
                  <a:gd name="T26" fmla="*/ 10 w 15"/>
                  <a:gd name="T27" fmla="*/ 64 h 65"/>
                  <a:gd name="T28" fmla="*/ 9 w 15"/>
                  <a:gd name="T29" fmla="*/ 65 h 65"/>
                  <a:gd name="T30" fmla="*/ 8 w 15"/>
                  <a:gd name="T31" fmla="*/ 61 h 65"/>
                  <a:gd name="T32" fmla="*/ 12 w 15"/>
                  <a:gd name="T33" fmla="*/ 3 h 65"/>
                  <a:gd name="T34" fmla="*/ 8 w 15"/>
                  <a:gd name="T35" fmla="*/ 3 h 65"/>
                  <a:gd name="T36" fmla="*/ 3 w 15"/>
                  <a:gd name="T37" fmla="*/ 61 h 65"/>
                  <a:gd name="T38" fmla="*/ 8 w 15"/>
                  <a:gd name="T39" fmla="*/ 6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65">
                    <a:moveTo>
                      <a:pt x="9" y="65"/>
                    </a:moveTo>
                    <a:cubicBezTo>
                      <a:pt x="2" y="64"/>
                      <a:pt x="2" y="64"/>
                      <a:pt x="2" y="64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9" y="65"/>
                      <a:pt x="9" y="65"/>
                      <a:pt x="9" y="65"/>
                    </a:cubicBezTo>
                    <a:close/>
                    <a:moveTo>
                      <a:pt x="8" y="61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61"/>
                      <a:pt x="3" y="61"/>
                      <a:pt x="3" y="61"/>
                    </a:cubicBez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2" name="Freeform 2029"/>
              <p:cNvSpPr/>
              <p:nvPr/>
            </p:nvSpPr>
            <p:spPr bwMode="auto">
              <a:xfrm>
                <a:off x="5978" y="2618"/>
                <a:ext cx="99" cy="99"/>
              </a:xfrm>
              <a:custGeom>
                <a:avLst/>
                <a:gdLst>
                  <a:gd name="T0" fmla="*/ 15 w 49"/>
                  <a:gd name="T1" fmla="*/ 43 h 49"/>
                  <a:gd name="T2" fmla="*/ 44 w 49"/>
                  <a:gd name="T3" fmla="*/ 34 h 49"/>
                  <a:gd name="T4" fmla="*/ 34 w 49"/>
                  <a:gd name="T5" fmla="*/ 5 h 49"/>
                  <a:gd name="T6" fmla="*/ 5 w 49"/>
                  <a:gd name="T7" fmla="*/ 14 h 49"/>
                  <a:gd name="T8" fmla="*/ 15 w 49"/>
                  <a:gd name="T9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15" y="43"/>
                    </a:moveTo>
                    <a:cubicBezTo>
                      <a:pt x="25" y="49"/>
                      <a:pt x="38" y="44"/>
                      <a:pt x="44" y="34"/>
                    </a:cubicBezTo>
                    <a:cubicBezTo>
                      <a:pt x="49" y="23"/>
                      <a:pt x="45" y="10"/>
                      <a:pt x="34" y="5"/>
                    </a:cubicBezTo>
                    <a:cubicBezTo>
                      <a:pt x="24" y="0"/>
                      <a:pt x="11" y="4"/>
                      <a:pt x="5" y="14"/>
                    </a:cubicBezTo>
                    <a:cubicBezTo>
                      <a:pt x="0" y="25"/>
                      <a:pt x="4" y="38"/>
                      <a:pt x="15" y="43"/>
                    </a:cubicBez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3" name="Freeform 2030"/>
              <p:cNvSpPr/>
              <p:nvPr/>
            </p:nvSpPr>
            <p:spPr bwMode="auto">
              <a:xfrm>
                <a:off x="5980" y="2620"/>
                <a:ext cx="93" cy="93"/>
              </a:xfrm>
              <a:custGeom>
                <a:avLst/>
                <a:gdLst>
                  <a:gd name="T0" fmla="*/ 13 w 46"/>
                  <a:gd name="T1" fmla="*/ 44 h 46"/>
                  <a:gd name="T2" fmla="*/ 14 w 46"/>
                  <a:gd name="T3" fmla="*/ 42 h 46"/>
                  <a:gd name="T4" fmla="*/ 14 w 46"/>
                  <a:gd name="T5" fmla="*/ 41 h 46"/>
                  <a:gd name="T6" fmla="*/ 23 w 46"/>
                  <a:gd name="T7" fmla="*/ 43 h 46"/>
                  <a:gd name="T8" fmla="*/ 41 w 46"/>
                  <a:gd name="T9" fmla="*/ 32 h 46"/>
                  <a:gd name="T10" fmla="*/ 43 w 46"/>
                  <a:gd name="T11" fmla="*/ 23 h 46"/>
                  <a:gd name="T12" fmla="*/ 33 w 46"/>
                  <a:gd name="T13" fmla="*/ 5 h 46"/>
                  <a:gd name="T14" fmla="*/ 23 w 46"/>
                  <a:gd name="T15" fmla="*/ 3 h 46"/>
                  <a:gd name="T16" fmla="*/ 6 w 46"/>
                  <a:gd name="T17" fmla="*/ 14 h 46"/>
                  <a:gd name="T18" fmla="*/ 3 w 46"/>
                  <a:gd name="T19" fmla="*/ 23 h 46"/>
                  <a:gd name="T20" fmla="*/ 14 w 46"/>
                  <a:gd name="T21" fmla="*/ 41 h 46"/>
                  <a:gd name="T22" fmla="*/ 14 w 46"/>
                  <a:gd name="T23" fmla="*/ 42 h 46"/>
                  <a:gd name="T24" fmla="*/ 13 w 46"/>
                  <a:gd name="T25" fmla="*/ 44 h 46"/>
                  <a:gd name="T26" fmla="*/ 0 w 46"/>
                  <a:gd name="T27" fmla="*/ 23 h 46"/>
                  <a:gd name="T28" fmla="*/ 3 w 46"/>
                  <a:gd name="T29" fmla="*/ 13 h 46"/>
                  <a:gd name="T30" fmla="*/ 23 w 46"/>
                  <a:gd name="T31" fmla="*/ 0 h 46"/>
                  <a:gd name="T32" fmla="*/ 34 w 46"/>
                  <a:gd name="T33" fmla="*/ 3 h 46"/>
                  <a:gd name="T34" fmla="*/ 46 w 46"/>
                  <a:gd name="T35" fmla="*/ 23 h 46"/>
                  <a:gd name="T36" fmla="*/ 44 w 46"/>
                  <a:gd name="T37" fmla="*/ 34 h 46"/>
                  <a:gd name="T38" fmla="*/ 23 w 46"/>
                  <a:gd name="T39" fmla="*/ 46 h 46"/>
                  <a:gd name="T40" fmla="*/ 13 w 46"/>
                  <a:gd name="T4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6">
                    <a:moveTo>
                      <a:pt x="13" y="44"/>
                    </a:move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7" y="42"/>
                      <a:pt x="20" y="43"/>
                      <a:pt x="23" y="43"/>
                    </a:cubicBezTo>
                    <a:cubicBezTo>
                      <a:pt x="31" y="43"/>
                      <a:pt x="38" y="39"/>
                      <a:pt x="41" y="32"/>
                    </a:cubicBezTo>
                    <a:cubicBezTo>
                      <a:pt x="43" y="29"/>
                      <a:pt x="43" y="26"/>
                      <a:pt x="43" y="23"/>
                    </a:cubicBezTo>
                    <a:cubicBezTo>
                      <a:pt x="43" y="16"/>
                      <a:pt x="39" y="9"/>
                      <a:pt x="33" y="5"/>
                    </a:cubicBezTo>
                    <a:cubicBezTo>
                      <a:pt x="30" y="4"/>
                      <a:pt x="27" y="3"/>
                      <a:pt x="23" y="3"/>
                    </a:cubicBezTo>
                    <a:cubicBezTo>
                      <a:pt x="16" y="3"/>
                      <a:pt x="9" y="7"/>
                      <a:pt x="6" y="14"/>
                    </a:cubicBezTo>
                    <a:cubicBezTo>
                      <a:pt x="4" y="17"/>
                      <a:pt x="3" y="20"/>
                      <a:pt x="3" y="23"/>
                    </a:cubicBezTo>
                    <a:cubicBezTo>
                      <a:pt x="3" y="30"/>
                      <a:pt x="7" y="37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5" y="39"/>
                      <a:pt x="0" y="31"/>
                      <a:pt x="0" y="23"/>
                    </a:cubicBezTo>
                    <a:cubicBezTo>
                      <a:pt x="0" y="20"/>
                      <a:pt x="1" y="16"/>
                      <a:pt x="3" y="13"/>
                    </a:cubicBezTo>
                    <a:cubicBezTo>
                      <a:pt x="7" y="5"/>
                      <a:pt x="15" y="0"/>
                      <a:pt x="23" y="0"/>
                    </a:cubicBezTo>
                    <a:cubicBezTo>
                      <a:pt x="27" y="0"/>
                      <a:pt x="31" y="1"/>
                      <a:pt x="34" y="3"/>
                    </a:cubicBezTo>
                    <a:cubicBezTo>
                      <a:pt x="42" y="7"/>
                      <a:pt x="46" y="15"/>
                      <a:pt x="46" y="23"/>
                    </a:cubicBezTo>
                    <a:cubicBezTo>
                      <a:pt x="46" y="27"/>
                      <a:pt x="46" y="30"/>
                      <a:pt x="44" y="34"/>
                    </a:cubicBezTo>
                    <a:cubicBezTo>
                      <a:pt x="40" y="42"/>
                      <a:pt x="32" y="46"/>
                      <a:pt x="23" y="46"/>
                    </a:cubicBezTo>
                    <a:cubicBezTo>
                      <a:pt x="20" y="46"/>
                      <a:pt x="16" y="45"/>
                      <a:pt x="13" y="4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4" name="Freeform 2031"/>
              <p:cNvSpPr/>
              <p:nvPr/>
            </p:nvSpPr>
            <p:spPr bwMode="auto">
              <a:xfrm>
                <a:off x="6075" y="2667"/>
                <a:ext cx="99" cy="98"/>
              </a:xfrm>
              <a:custGeom>
                <a:avLst/>
                <a:gdLst>
                  <a:gd name="T0" fmla="*/ 15 w 49"/>
                  <a:gd name="T1" fmla="*/ 44 h 49"/>
                  <a:gd name="T2" fmla="*/ 44 w 49"/>
                  <a:gd name="T3" fmla="*/ 35 h 49"/>
                  <a:gd name="T4" fmla="*/ 34 w 49"/>
                  <a:gd name="T5" fmla="*/ 6 h 49"/>
                  <a:gd name="T6" fmla="*/ 5 w 49"/>
                  <a:gd name="T7" fmla="*/ 15 h 49"/>
                  <a:gd name="T8" fmla="*/ 15 w 49"/>
                  <a:gd name="T9" fmla="*/ 4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9">
                    <a:moveTo>
                      <a:pt x="15" y="44"/>
                    </a:moveTo>
                    <a:cubicBezTo>
                      <a:pt x="25" y="49"/>
                      <a:pt x="38" y="45"/>
                      <a:pt x="44" y="35"/>
                    </a:cubicBezTo>
                    <a:cubicBezTo>
                      <a:pt x="49" y="24"/>
                      <a:pt x="45" y="11"/>
                      <a:pt x="34" y="6"/>
                    </a:cubicBezTo>
                    <a:cubicBezTo>
                      <a:pt x="24" y="0"/>
                      <a:pt x="11" y="4"/>
                      <a:pt x="5" y="15"/>
                    </a:cubicBezTo>
                    <a:cubicBezTo>
                      <a:pt x="0" y="25"/>
                      <a:pt x="4" y="38"/>
                      <a:pt x="15" y="44"/>
                    </a:cubicBez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5" name="Freeform 2032"/>
              <p:cNvSpPr>
                <a:spLocks noEditPoints="1"/>
              </p:cNvSpPr>
              <p:nvPr/>
            </p:nvSpPr>
            <p:spPr bwMode="auto">
              <a:xfrm>
                <a:off x="6077" y="2671"/>
                <a:ext cx="93" cy="92"/>
              </a:xfrm>
              <a:custGeom>
                <a:avLst/>
                <a:gdLst>
                  <a:gd name="T0" fmla="*/ 13 w 46"/>
                  <a:gd name="T1" fmla="*/ 43 h 46"/>
                  <a:gd name="T2" fmla="*/ 13 w 46"/>
                  <a:gd name="T3" fmla="*/ 43 h 46"/>
                  <a:gd name="T4" fmla="*/ 0 w 46"/>
                  <a:gd name="T5" fmla="*/ 23 h 46"/>
                  <a:gd name="T6" fmla="*/ 3 w 46"/>
                  <a:gd name="T7" fmla="*/ 12 h 46"/>
                  <a:gd name="T8" fmla="*/ 23 w 46"/>
                  <a:gd name="T9" fmla="*/ 0 h 46"/>
                  <a:gd name="T10" fmla="*/ 34 w 46"/>
                  <a:gd name="T11" fmla="*/ 2 h 46"/>
                  <a:gd name="T12" fmla="*/ 46 w 46"/>
                  <a:gd name="T13" fmla="*/ 23 h 46"/>
                  <a:gd name="T14" fmla="*/ 44 w 46"/>
                  <a:gd name="T15" fmla="*/ 33 h 46"/>
                  <a:gd name="T16" fmla="*/ 23 w 46"/>
                  <a:gd name="T17" fmla="*/ 46 h 46"/>
                  <a:gd name="T18" fmla="*/ 13 w 46"/>
                  <a:gd name="T19" fmla="*/ 43 h 46"/>
                  <a:gd name="T20" fmla="*/ 23 w 46"/>
                  <a:gd name="T21" fmla="*/ 43 h 46"/>
                  <a:gd name="T22" fmla="*/ 41 w 46"/>
                  <a:gd name="T23" fmla="*/ 32 h 46"/>
                  <a:gd name="T24" fmla="*/ 43 w 46"/>
                  <a:gd name="T25" fmla="*/ 23 h 46"/>
                  <a:gd name="T26" fmla="*/ 33 w 46"/>
                  <a:gd name="T27" fmla="*/ 5 h 46"/>
                  <a:gd name="T28" fmla="*/ 23 w 46"/>
                  <a:gd name="T29" fmla="*/ 3 h 46"/>
                  <a:gd name="T30" fmla="*/ 6 w 46"/>
                  <a:gd name="T31" fmla="*/ 14 h 46"/>
                  <a:gd name="T32" fmla="*/ 3 w 46"/>
                  <a:gd name="T33" fmla="*/ 23 h 46"/>
                  <a:gd name="T34" fmla="*/ 14 w 46"/>
                  <a:gd name="T35" fmla="*/ 41 h 46"/>
                  <a:gd name="T36" fmla="*/ 14 w 46"/>
                  <a:gd name="T37" fmla="*/ 42 h 46"/>
                  <a:gd name="T38" fmla="*/ 14 w 46"/>
                  <a:gd name="T39" fmla="*/ 41 h 46"/>
                  <a:gd name="T40" fmla="*/ 23 w 46"/>
                  <a:gd name="T41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46">
                    <a:moveTo>
                      <a:pt x="13" y="43"/>
                    </a:moveTo>
                    <a:cubicBezTo>
                      <a:pt x="13" y="43"/>
                      <a:pt x="13" y="43"/>
                      <a:pt x="13" y="43"/>
                    </a:cubicBezTo>
                    <a:cubicBezTo>
                      <a:pt x="5" y="39"/>
                      <a:pt x="0" y="31"/>
                      <a:pt x="0" y="23"/>
                    </a:cubicBezTo>
                    <a:cubicBezTo>
                      <a:pt x="0" y="19"/>
                      <a:pt x="1" y="16"/>
                      <a:pt x="3" y="12"/>
                    </a:cubicBezTo>
                    <a:cubicBezTo>
                      <a:pt x="7" y="4"/>
                      <a:pt x="15" y="0"/>
                      <a:pt x="23" y="0"/>
                    </a:cubicBezTo>
                    <a:cubicBezTo>
                      <a:pt x="27" y="0"/>
                      <a:pt x="31" y="1"/>
                      <a:pt x="34" y="2"/>
                    </a:cubicBezTo>
                    <a:cubicBezTo>
                      <a:pt x="42" y="6"/>
                      <a:pt x="46" y="14"/>
                      <a:pt x="46" y="23"/>
                    </a:cubicBezTo>
                    <a:cubicBezTo>
                      <a:pt x="46" y="26"/>
                      <a:pt x="46" y="30"/>
                      <a:pt x="44" y="33"/>
                    </a:cubicBezTo>
                    <a:cubicBezTo>
                      <a:pt x="40" y="41"/>
                      <a:pt x="32" y="46"/>
                      <a:pt x="23" y="46"/>
                    </a:cubicBezTo>
                    <a:cubicBezTo>
                      <a:pt x="20" y="46"/>
                      <a:pt x="16" y="45"/>
                      <a:pt x="13" y="43"/>
                    </a:cubicBezTo>
                    <a:close/>
                    <a:moveTo>
                      <a:pt x="23" y="43"/>
                    </a:moveTo>
                    <a:cubicBezTo>
                      <a:pt x="31" y="43"/>
                      <a:pt x="38" y="39"/>
                      <a:pt x="41" y="32"/>
                    </a:cubicBezTo>
                    <a:cubicBezTo>
                      <a:pt x="43" y="29"/>
                      <a:pt x="43" y="26"/>
                      <a:pt x="43" y="23"/>
                    </a:cubicBezTo>
                    <a:cubicBezTo>
                      <a:pt x="43" y="15"/>
                      <a:pt x="39" y="8"/>
                      <a:pt x="33" y="5"/>
                    </a:cubicBezTo>
                    <a:cubicBezTo>
                      <a:pt x="30" y="3"/>
                      <a:pt x="27" y="3"/>
                      <a:pt x="23" y="3"/>
                    </a:cubicBezTo>
                    <a:cubicBezTo>
                      <a:pt x="16" y="3"/>
                      <a:pt x="9" y="7"/>
                      <a:pt x="6" y="14"/>
                    </a:cubicBezTo>
                    <a:cubicBezTo>
                      <a:pt x="4" y="17"/>
                      <a:pt x="3" y="20"/>
                      <a:pt x="3" y="23"/>
                    </a:cubicBezTo>
                    <a:cubicBezTo>
                      <a:pt x="3" y="30"/>
                      <a:pt x="7" y="37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7" y="42"/>
                      <a:pt x="20" y="43"/>
                      <a:pt x="23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6" name="Freeform 2033"/>
              <p:cNvSpPr/>
              <p:nvPr/>
            </p:nvSpPr>
            <p:spPr bwMode="auto">
              <a:xfrm>
                <a:off x="6133" y="2550"/>
                <a:ext cx="77" cy="64"/>
              </a:xfrm>
              <a:custGeom>
                <a:avLst/>
                <a:gdLst>
                  <a:gd name="T0" fmla="*/ 13 w 38"/>
                  <a:gd name="T1" fmla="*/ 28 h 32"/>
                  <a:gd name="T2" fmla="*/ 35 w 38"/>
                  <a:gd name="T3" fmla="*/ 24 h 32"/>
                  <a:gd name="T4" fmla="*/ 25 w 38"/>
                  <a:gd name="T5" fmla="*/ 5 h 32"/>
                  <a:gd name="T6" fmla="*/ 3 w 38"/>
                  <a:gd name="T7" fmla="*/ 8 h 32"/>
                  <a:gd name="T8" fmla="*/ 13 w 38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13" y="28"/>
                    </a:moveTo>
                    <a:cubicBezTo>
                      <a:pt x="22" y="32"/>
                      <a:pt x="32" y="31"/>
                      <a:pt x="35" y="24"/>
                    </a:cubicBezTo>
                    <a:cubicBezTo>
                      <a:pt x="38" y="18"/>
                      <a:pt x="33" y="9"/>
                      <a:pt x="25" y="5"/>
                    </a:cubicBezTo>
                    <a:cubicBezTo>
                      <a:pt x="16" y="0"/>
                      <a:pt x="6" y="2"/>
                      <a:pt x="3" y="8"/>
                    </a:cubicBezTo>
                    <a:cubicBezTo>
                      <a:pt x="0" y="14"/>
                      <a:pt x="4" y="23"/>
                      <a:pt x="13" y="28"/>
                    </a:cubicBez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7" name="Freeform 2034"/>
              <p:cNvSpPr/>
              <p:nvPr/>
            </p:nvSpPr>
            <p:spPr bwMode="auto">
              <a:xfrm>
                <a:off x="6133" y="2552"/>
                <a:ext cx="75" cy="62"/>
              </a:xfrm>
              <a:custGeom>
                <a:avLst/>
                <a:gdLst>
                  <a:gd name="T0" fmla="*/ 23 w 37"/>
                  <a:gd name="T1" fmla="*/ 31 h 31"/>
                  <a:gd name="T2" fmla="*/ 12 w 37"/>
                  <a:gd name="T3" fmla="*/ 28 h 31"/>
                  <a:gd name="T4" fmla="*/ 13 w 37"/>
                  <a:gd name="T5" fmla="*/ 27 h 31"/>
                  <a:gd name="T6" fmla="*/ 14 w 37"/>
                  <a:gd name="T7" fmla="*/ 25 h 31"/>
                  <a:gd name="T8" fmla="*/ 23 w 37"/>
                  <a:gd name="T9" fmla="*/ 28 h 31"/>
                  <a:gd name="T10" fmla="*/ 33 w 37"/>
                  <a:gd name="T11" fmla="*/ 23 h 31"/>
                  <a:gd name="T12" fmla="*/ 34 w 37"/>
                  <a:gd name="T13" fmla="*/ 19 h 31"/>
                  <a:gd name="T14" fmla="*/ 24 w 37"/>
                  <a:gd name="T15" fmla="*/ 5 h 31"/>
                  <a:gd name="T16" fmla="*/ 14 w 37"/>
                  <a:gd name="T17" fmla="*/ 3 h 31"/>
                  <a:gd name="T18" fmla="*/ 4 w 37"/>
                  <a:gd name="T19" fmla="*/ 8 h 31"/>
                  <a:gd name="T20" fmla="*/ 3 w 37"/>
                  <a:gd name="T21" fmla="*/ 11 h 31"/>
                  <a:gd name="T22" fmla="*/ 14 w 37"/>
                  <a:gd name="T23" fmla="*/ 25 h 31"/>
                  <a:gd name="T24" fmla="*/ 13 w 37"/>
                  <a:gd name="T25" fmla="*/ 27 h 31"/>
                  <a:gd name="T26" fmla="*/ 12 w 37"/>
                  <a:gd name="T27" fmla="*/ 28 h 31"/>
                  <a:gd name="T28" fmla="*/ 0 w 37"/>
                  <a:gd name="T29" fmla="*/ 11 h 31"/>
                  <a:gd name="T30" fmla="*/ 1 w 37"/>
                  <a:gd name="T31" fmla="*/ 6 h 31"/>
                  <a:gd name="T32" fmla="*/ 14 w 37"/>
                  <a:gd name="T33" fmla="*/ 0 h 31"/>
                  <a:gd name="T34" fmla="*/ 25 w 37"/>
                  <a:gd name="T35" fmla="*/ 3 h 31"/>
                  <a:gd name="T36" fmla="*/ 37 w 37"/>
                  <a:gd name="T37" fmla="*/ 19 h 31"/>
                  <a:gd name="T38" fmla="*/ 36 w 37"/>
                  <a:gd name="T39" fmla="*/ 24 h 31"/>
                  <a:gd name="T40" fmla="*/ 23 w 37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1">
                    <a:moveTo>
                      <a:pt x="23" y="31"/>
                    </a:moveTo>
                    <a:cubicBezTo>
                      <a:pt x="20" y="31"/>
                      <a:pt x="16" y="30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7" y="27"/>
                      <a:pt x="20" y="28"/>
                      <a:pt x="23" y="28"/>
                    </a:cubicBezTo>
                    <a:cubicBezTo>
                      <a:pt x="28" y="28"/>
                      <a:pt x="32" y="26"/>
                      <a:pt x="33" y="23"/>
                    </a:cubicBezTo>
                    <a:cubicBezTo>
                      <a:pt x="34" y="22"/>
                      <a:pt x="34" y="20"/>
                      <a:pt x="34" y="19"/>
                    </a:cubicBezTo>
                    <a:cubicBezTo>
                      <a:pt x="34" y="14"/>
                      <a:pt x="30" y="9"/>
                      <a:pt x="24" y="5"/>
                    </a:cubicBezTo>
                    <a:cubicBezTo>
                      <a:pt x="21" y="4"/>
                      <a:pt x="17" y="3"/>
                      <a:pt x="14" y="3"/>
                    </a:cubicBezTo>
                    <a:cubicBezTo>
                      <a:pt x="9" y="3"/>
                      <a:pt x="6" y="5"/>
                      <a:pt x="4" y="8"/>
                    </a:cubicBezTo>
                    <a:cubicBezTo>
                      <a:pt x="4" y="9"/>
                      <a:pt x="3" y="10"/>
                      <a:pt x="3" y="11"/>
                    </a:cubicBezTo>
                    <a:cubicBezTo>
                      <a:pt x="3" y="16"/>
                      <a:pt x="7" y="22"/>
                      <a:pt x="14" y="25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5" y="24"/>
                      <a:pt x="0" y="18"/>
                      <a:pt x="0" y="11"/>
                    </a:cubicBezTo>
                    <a:cubicBezTo>
                      <a:pt x="0" y="10"/>
                      <a:pt x="1" y="8"/>
                      <a:pt x="1" y="6"/>
                    </a:cubicBezTo>
                    <a:cubicBezTo>
                      <a:pt x="4" y="2"/>
                      <a:pt x="9" y="0"/>
                      <a:pt x="14" y="0"/>
                    </a:cubicBezTo>
                    <a:cubicBezTo>
                      <a:pt x="18" y="0"/>
                      <a:pt x="22" y="1"/>
                      <a:pt x="25" y="3"/>
                    </a:cubicBezTo>
                    <a:cubicBezTo>
                      <a:pt x="33" y="6"/>
                      <a:pt x="37" y="13"/>
                      <a:pt x="37" y="19"/>
                    </a:cubicBezTo>
                    <a:cubicBezTo>
                      <a:pt x="37" y="21"/>
                      <a:pt x="37" y="23"/>
                      <a:pt x="36" y="24"/>
                    </a:cubicBezTo>
                    <a:cubicBezTo>
                      <a:pt x="34" y="29"/>
                      <a:pt x="29" y="31"/>
                      <a:pt x="23" y="3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8" name="Freeform 2035"/>
              <p:cNvSpPr/>
              <p:nvPr/>
            </p:nvSpPr>
            <p:spPr bwMode="auto">
              <a:xfrm>
                <a:off x="6071" y="2520"/>
                <a:ext cx="76" cy="62"/>
              </a:xfrm>
              <a:custGeom>
                <a:avLst/>
                <a:gdLst>
                  <a:gd name="T0" fmla="*/ 13 w 38"/>
                  <a:gd name="T1" fmla="*/ 27 h 31"/>
                  <a:gd name="T2" fmla="*/ 35 w 38"/>
                  <a:gd name="T3" fmla="*/ 24 h 31"/>
                  <a:gd name="T4" fmla="*/ 25 w 38"/>
                  <a:gd name="T5" fmla="*/ 4 h 31"/>
                  <a:gd name="T6" fmla="*/ 3 w 38"/>
                  <a:gd name="T7" fmla="*/ 7 h 31"/>
                  <a:gd name="T8" fmla="*/ 13 w 38"/>
                  <a:gd name="T9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1">
                    <a:moveTo>
                      <a:pt x="13" y="27"/>
                    </a:moveTo>
                    <a:cubicBezTo>
                      <a:pt x="22" y="31"/>
                      <a:pt x="32" y="30"/>
                      <a:pt x="35" y="24"/>
                    </a:cubicBezTo>
                    <a:cubicBezTo>
                      <a:pt x="38" y="17"/>
                      <a:pt x="34" y="9"/>
                      <a:pt x="25" y="4"/>
                    </a:cubicBezTo>
                    <a:cubicBezTo>
                      <a:pt x="16" y="0"/>
                      <a:pt x="6" y="1"/>
                      <a:pt x="3" y="7"/>
                    </a:cubicBezTo>
                    <a:cubicBezTo>
                      <a:pt x="0" y="14"/>
                      <a:pt x="4" y="22"/>
                      <a:pt x="13" y="27"/>
                    </a:cubicBez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9" name="Freeform 2036"/>
              <p:cNvSpPr/>
              <p:nvPr/>
            </p:nvSpPr>
            <p:spPr bwMode="auto">
              <a:xfrm>
                <a:off x="6071" y="2520"/>
                <a:ext cx="74" cy="62"/>
              </a:xfrm>
              <a:custGeom>
                <a:avLst/>
                <a:gdLst>
                  <a:gd name="T0" fmla="*/ 24 w 37"/>
                  <a:gd name="T1" fmla="*/ 31 h 31"/>
                  <a:gd name="T2" fmla="*/ 12 w 37"/>
                  <a:gd name="T3" fmla="*/ 28 h 31"/>
                  <a:gd name="T4" fmla="*/ 13 w 37"/>
                  <a:gd name="T5" fmla="*/ 27 h 31"/>
                  <a:gd name="T6" fmla="*/ 14 w 37"/>
                  <a:gd name="T7" fmla="*/ 25 h 31"/>
                  <a:gd name="T8" fmla="*/ 24 w 37"/>
                  <a:gd name="T9" fmla="*/ 28 h 31"/>
                  <a:gd name="T10" fmla="*/ 34 w 37"/>
                  <a:gd name="T11" fmla="*/ 23 h 31"/>
                  <a:gd name="T12" fmla="*/ 34 w 37"/>
                  <a:gd name="T13" fmla="*/ 19 h 31"/>
                  <a:gd name="T14" fmla="*/ 24 w 37"/>
                  <a:gd name="T15" fmla="*/ 5 h 31"/>
                  <a:gd name="T16" fmla="*/ 14 w 37"/>
                  <a:gd name="T17" fmla="*/ 3 h 31"/>
                  <a:gd name="T18" fmla="*/ 4 w 37"/>
                  <a:gd name="T19" fmla="*/ 8 h 31"/>
                  <a:gd name="T20" fmla="*/ 3 w 37"/>
                  <a:gd name="T21" fmla="*/ 12 h 31"/>
                  <a:gd name="T22" fmla="*/ 14 w 37"/>
                  <a:gd name="T23" fmla="*/ 25 h 31"/>
                  <a:gd name="T24" fmla="*/ 13 w 37"/>
                  <a:gd name="T25" fmla="*/ 27 h 31"/>
                  <a:gd name="T26" fmla="*/ 12 w 37"/>
                  <a:gd name="T27" fmla="*/ 28 h 31"/>
                  <a:gd name="T28" fmla="*/ 0 w 37"/>
                  <a:gd name="T29" fmla="*/ 12 h 31"/>
                  <a:gd name="T30" fmla="*/ 2 w 37"/>
                  <a:gd name="T31" fmla="*/ 7 h 31"/>
                  <a:gd name="T32" fmla="*/ 14 w 37"/>
                  <a:gd name="T33" fmla="*/ 0 h 31"/>
                  <a:gd name="T34" fmla="*/ 25 w 37"/>
                  <a:gd name="T35" fmla="*/ 3 h 31"/>
                  <a:gd name="T36" fmla="*/ 37 w 37"/>
                  <a:gd name="T37" fmla="*/ 19 h 31"/>
                  <a:gd name="T38" fmla="*/ 36 w 37"/>
                  <a:gd name="T39" fmla="*/ 24 h 31"/>
                  <a:gd name="T40" fmla="*/ 24 w 37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31">
                    <a:moveTo>
                      <a:pt x="24" y="31"/>
                    </a:moveTo>
                    <a:cubicBezTo>
                      <a:pt x="20" y="31"/>
                      <a:pt x="16" y="30"/>
                      <a:pt x="12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7" y="27"/>
                      <a:pt x="20" y="28"/>
                      <a:pt x="24" y="28"/>
                    </a:cubicBezTo>
                    <a:cubicBezTo>
                      <a:pt x="28" y="28"/>
                      <a:pt x="32" y="26"/>
                      <a:pt x="34" y="23"/>
                    </a:cubicBezTo>
                    <a:cubicBezTo>
                      <a:pt x="34" y="22"/>
                      <a:pt x="34" y="21"/>
                      <a:pt x="34" y="19"/>
                    </a:cubicBezTo>
                    <a:cubicBezTo>
                      <a:pt x="34" y="15"/>
                      <a:pt x="31" y="9"/>
                      <a:pt x="24" y="5"/>
                    </a:cubicBezTo>
                    <a:cubicBezTo>
                      <a:pt x="21" y="4"/>
                      <a:pt x="17" y="3"/>
                      <a:pt x="14" y="3"/>
                    </a:cubicBezTo>
                    <a:cubicBezTo>
                      <a:pt x="10" y="3"/>
                      <a:pt x="6" y="5"/>
                      <a:pt x="4" y="8"/>
                    </a:cubicBezTo>
                    <a:cubicBezTo>
                      <a:pt x="4" y="9"/>
                      <a:pt x="3" y="10"/>
                      <a:pt x="3" y="12"/>
                    </a:cubicBezTo>
                    <a:cubicBezTo>
                      <a:pt x="3" y="16"/>
                      <a:pt x="7" y="22"/>
                      <a:pt x="14" y="25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0" y="10"/>
                      <a:pt x="1" y="8"/>
                      <a:pt x="2" y="7"/>
                    </a:cubicBezTo>
                    <a:cubicBezTo>
                      <a:pt x="4" y="2"/>
                      <a:pt x="9" y="0"/>
                      <a:pt x="14" y="0"/>
                    </a:cubicBezTo>
                    <a:cubicBezTo>
                      <a:pt x="18" y="0"/>
                      <a:pt x="22" y="1"/>
                      <a:pt x="25" y="3"/>
                    </a:cubicBezTo>
                    <a:cubicBezTo>
                      <a:pt x="33" y="6"/>
                      <a:pt x="37" y="13"/>
                      <a:pt x="37" y="19"/>
                    </a:cubicBezTo>
                    <a:cubicBezTo>
                      <a:pt x="37" y="21"/>
                      <a:pt x="37" y="23"/>
                      <a:pt x="36" y="24"/>
                    </a:cubicBezTo>
                    <a:cubicBezTo>
                      <a:pt x="34" y="29"/>
                      <a:pt x="29" y="31"/>
                      <a:pt x="24" y="3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0" name="Freeform 2037"/>
              <p:cNvSpPr/>
              <p:nvPr/>
            </p:nvSpPr>
            <p:spPr bwMode="auto">
              <a:xfrm>
                <a:off x="5045" y="1657"/>
                <a:ext cx="147" cy="245"/>
              </a:xfrm>
              <a:custGeom>
                <a:avLst/>
                <a:gdLst>
                  <a:gd name="T0" fmla="*/ 0 w 73"/>
                  <a:gd name="T1" fmla="*/ 20 h 122"/>
                  <a:gd name="T2" fmla="*/ 23 w 73"/>
                  <a:gd name="T3" fmla="*/ 83 h 122"/>
                  <a:gd name="T4" fmla="*/ 57 w 73"/>
                  <a:gd name="T5" fmla="*/ 88 h 122"/>
                  <a:gd name="T6" fmla="*/ 10 w 73"/>
                  <a:gd name="T7" fmla="*/ 0 h 122"/>
                  <a:gd name="T8" fmla="*/ 0 w 73"/>
                  <a:gd name="T9" fmla="*/ 2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122">
                    <a:moveTo>
                      <a:pt x="0" y="20"/>
                    </a:moveTo>
                    <a:cubicBezTo>
                      <a:pt x="0" y="20"/>
                      <a:pt x="26" y="44"/>
                      <a:pt x="23" y="83"/>
                    </a:cubicBezTo>
                    <a:cubicBezTo>
                      <a:pt x="20" y="122"/>
                      <a:pt x="53" y="106"/>
                      <a:pt x="57" y="88"/>
                    </a:cubicBezTo>
                    <a:cubicBezTo>
                      <a:pt x="61" y="69"/>
                      <a:pt x="73" y="29"/>
                      <a:pt x="10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DE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1" name="Freeform 2038"/>
              <p:cNvSpPr>
                <a:spLocks noEditPoints="1"/>
              </p:cNvSpPr>
              <p:nvPr/>
            </p:nvSpPr>
            <p:spPr bwMode="auto">
              <a:xfrm>
                <a:off x="5041" y="1655"/>
                <a:ext cx="129" cy="219"/>
              </a:xfrm>
              <a:custGeom>
                <a:avLst/>
                <a:gdLst>
                  <a:gd name="T0" fmla="*/ 27 w 64"/>
                  <a:gd name="T1" fmla="*/ 104 h 109"/>
                  <a:gd name="T2" fmla="*/ 23 w 64"/>
                  <a:gd name="T3" fmla="*/ 89 h 109"/>
                  <a:gd name="T4" fmla="*/ 24 w 64"/>
                  <a:gd name="T5" fmla="*/ 84 h 109"/>
                  <a:gd name="T6" fmla="*/ 24 w 64"/>
                  <a:gd name="T7" fmla="*/ 78 h 109"/>
                  <a:gd name="T8" fmla="*/ 12 w 64"/>
                  <a:gd name="T9" fmla="*/ 37 h 109"/>
                  <a:gd name="T10" fmla="*/ 1 w 64"/>
                  <a:gd name="T11" fmla="*/ 22 h 109"/>
                  <a:gd name="T12" fmla="*/ 1 w 64"/>
                  <a:gd name="T13" fmla="*/ 20 h 109"/>
                  <a:gd name="T14" fmla="*/ 11 w 64"/>
                  <a:gd name="T15" fmla="*/ 1 h 109"/>
                  <a:gd name="T16" fmla="*/ 12 w 64"/>
                  <a:gd name="T17" fmla="*/ 0 h 109"/>
                  <a:gd name="T18" fmla="*/ 64 w 64"/>
                  <a:gd name="T19" fmla="*/ 64 h 109"/>
                  <a:gd name="T20" fmla="*/ 60 w 64"/>
                  <a:gd name="T21" fmla="*/ 89 h 109"/>
                  <a:gd name="T22" fmla="*/ 37 w 64"/>
                  <a:gd name="T23" fmla="*/ 109 h 109"/>
                  <a:gd name="T24" fmla="*/ 37 w 64"/>
                  <a:gd name="T25" fmla="*/ 109 h 109"/>
                  <a:gd name="T26" fmla="*/ 27 w 64"/>
                  <a:gd name="T27" fmla="*/ 104 h 109"/>
                  <a:gd name="T28" fmla="*/ 27 w 64"/>
                  <a:gd name="T29" fmla="*/ 78 h 109"/>
                  <a:gd name="T30" fmla="*/ 27 w 64"/>
                  <a:gd name="T31" fmla="*/ 84 h 109"/>
                  <a:gd name="T32" fmla="*/ 26 w 64"/>
                  <a:gd name="T33" fmla="*/ 89 h 109"/>
                  <a:gd name="T34" fmla="*/ 37 w 64"/>
                  <a:gd name="T35" fmla="*/ 106 h 109"/>
                  <a:gd name="T36" fmla="*/ 57 w 64"/>
                  <a:gd name="T37" fmla="*/ 88 h 109"/>
                  <a:gd name="T38" fmla="*/ 61 w 64"/>
                  <a:gd name="T39" fmla="*/ 64 h 109"/>
                  <a:gd name="T40" fmla="*/ 13 w 64"/>
                  <a:gd name="T41" fmla="*/ 3 h 109"/>
                  <a:gd name="T42" fmla="*/ 4 w 64"/>
                  <a:gd name="T43" fmla="*/ 20 h 109"/>
                  <a:gd name="T44" fmla="*/ 27 w 64"/>
                  <a:gd name="T45" fmla="*/ 7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109">
                    <a:moveTo>
                      <a:pt x="27" y="104"/>
                    </a:moveTo>
                    <a:cubicBezTo>
                      <a:pt x="25" y="101"/>
                      <a:pt x="23" y="96"/>
                      <a:pt x="23" y="89"/>
                    </a:cubicBezTo>
                    <a:cubicBezTo>
                      <a:pt x="23" y="87"/>
                      <a:pt x="24" y="86"/>
                      <a:pt x="24" y="84"/>
                    </a:cubicBezTo>
                    <a:cubicBezTo>
                      <a:pt x="24" y="82"/>
                      <a:pt x="24" y="80"/>
                      <a:pt x="24" y="78"/>
                    </a:cubicBezTo>
                    <a:cubicBezTo>
                      <a:pt x="24" y="60"/>
                      <a:pt x="18" y="46"/>
                      <a:pt x="12" y="37"/>
                    </a:cubicBezTo>
                    <a:cubicBezTo>
                      <a:pt x="7" y="27"/>
                      <a:pt x="1" y="22"/>
                      <a:pt x="1" y="22"/>
                    </a:cubicBezTo>
                    <a:cubicBezTo>
                      <a:pt x="0" y="21"/>
                      <a:pt x="0" y="21"/>
                      <a:pt x="1" y="2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55" y="19"/>
                      <a:pt x="64" y="44"/>
                      <a:pt x="64" y="64"/>
                    </a:cubicBezTo>
                    <a:cubicBezTo>
                      <a:pt x="64" y="74"/>
                      <a:pt x="62" y="83"/>
                      <a:pt x="60" y="89"/>
                    </a:cubicBezTo>
                    <a:cubicBezTo>
                      <a:pt x="58" y="100"/>
                      <a:pt x="47" y="109"/>
                      <a:pt x="37" y="109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33" y="109"/>
                      <a:pt x="30" y="108"/>
                      <a:pt x="27" y="104"/>
                    </a:cubicBezTo>
                    <a:close/>
                    <a:moveTo>
                      <a:pt x="27" y="78"/>
                    </a:moveTo>
                    <a:cubicBezTo>
                      <a:pt x="27" y="80"/>
                      <a:pt x="27" y="82"/>
                      <a:pt x="27" y="84"/>
                    </a:cubicBezTo>
                    <a:cubicBezTo>
                      <a:pt x="27" y="86"/>
                      <a:pt x="26" y="88"/>
                      <a:pt x="26" y="89"/>
                    </a:cubicBezTo>
                    <a:cubicBezTo>
                      <a:pt x="27" y="102"/>
                      <a:pt x="31" y="106"/>
                      <a:pt x="37" y="106"/>
                    </a:cubicBezTo>
                    <a:cubicBezTo>
                      <a:pt x="45" y="106"/>
                      <a:pt x="55" y="97"/>
                      <a:pt x="57" y="88"/>
                    </a:cubicBezTo>
                    <a:cubicBezTo>
                      <a:pt x="59" y="82"/>
                      <a:pt x="61" y="74"/>
                      <a:pt x="61" y="64"/>
                    </a:cubicBezTo>
                    <a:cubicBezTo>
                      <a:pt x="61" y="45"/>
                      <a:pt x="53" y="22"/>
                      <a:pt x="13" y="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5"/>
                      <a:pt x="27" y="46"/>
                      <a:pt x="27" y="7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2" name="Freeform 2039"/>
              <p:cNvSpPr/>
              <p:nvPr/>
            </p:nvSpPr>
            <p:spPr bwMode="auto">
              <a:xfrm>
                <a:off x="5057" y="1647"/>
                <a:ext cx="167" cy="185"/>
              </a:xfrm>
              <a:custGeom>
                <a:avLst/>
                <a:gdLst>
                  <a:gd name="T0" fmla="*/ 0 w 83"/>
                  <a:gd name="T1" fmla="*/ 25 h 92"/>
                  <a:gd name="T2" fmla="*/ 49 w 83"/>
                  <a:gd name="T3" fmla="*/ 71 h 92"/>
                  <a:gd name="T4" fmla="*/ 78 w 83"/>
                  <a:gd name="T5" fmla="*/ 70 h 92"/>
                  <a:gd name="T6" fmla="*/ 81 w 83"/>
                  <a:gd name="T7" fmla="*/ 45 h 92"/>
                  <a:gd name="T8" fmla="*/ 0 w 83"/>
                  <a:gd name="T9" fmla="*/ 3 h 92"/>
                  <a:gd name="T10" fmla="*/ 0 w 83"/>
                  <a:gd name="T11" fmla="*/ 2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92">
                    <a:moveTo>
                      <a:pt x="0" y="25"/>
                    </a:moveTo>
                    <a:cubicBezTo>
                      <a:pt x="0" y="25"/>
                      <a:pt x="35" y="35"/>
                      <a:pt x="49" y="71"/>
                    </a:cubicBezTo>
                    <a:cubicBezTo>
                      <a:pt x="58" y="92"/>
                      <a:pt x="72" y="84"/>
                      <a:pt x="78" y="70"/>
                    </a:cubicBezTo>
                    <a:cubicBezTo>
                      <a:pt x="83" y="60"/>
                      <a:pt x="81" y="45"/>
                      <a:pt x="81" y="45"/>
                    </a:cubicBezTo>
                    <a:cubicBezTo>
                      <a:pt x="81" y="45"/>
                      <a:pt x="69" y="0"/>
                      <a:pt x="0" y="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DE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3" name="Freeform 2040"/>
              <p:cNvSpPr>
                <a:spLocks noEditPoints="1"/>
              </p:cNvSpPr>
              <p:nvPr/>
            </p:nvSpPr>
            <p:spPr bwMode="auto">
              <a:xfrm>
                <a:off x="5055" y="1649"/>
                <a:ext cx="169" cy="169"/>
              </a:xfrm>
              <a:custGeom>
                <a:avLst/>
                <a:gdLst>
                  <a:gd name="T0" fmla="*/ 49 w 84"/>
                  <a:gd name="T1" fmla="*/ 70 h 84"/>
                  <a:gd name="T2" fmla="*/ 19 w 84"/>
                  <a:gd name="T3" fmla="*/ 35 h 84"/>
                  <a:gd name="T4" fmla="*/ 1 w 84"/>
                  <a:gd name="T5" fmla="*/ 25 h 84"/>
                  <a:gd name="T6" fmla="*/ 0 w 84"/>
                  <a:gd name="T7" fmla="*/ 24 h 84"/>
                  <a:gd name="T8" fmla="*/ 0 w 84"/>
                  <a:gd name="T9" fmla="*/ 2 h 84"/>
                  <a:gd name="T10" fmla="*/ 1 w 84"/>
                  <a:gd name="T11" fmla="*/ 0 h 84"/>
                  <a:gd name="T12" fmla="*/ 8 w 84"/>
                  <a:gd name="T13" fmla="*/ 0 h 84"/>
                  <a:gd name="T14" fmla="*/ 83 w 84"/>
                  <a:gd name="T15" fmla="*/ 43 h 84"/>
                  <a:gd name="T16" fmla="*/ 84 w 84"/>
                  <a:gd name="T17" fmla="*/ 52 h 84"/>
                  <a:gd name="T18" fmla="*/ 81 w 84"/>
                  <a:gd name="T19" fmla="*/ 70 h 84"/>
                  <a:gd name="T20" fmla="*/ 64 w 84"/>
                  <a:gd name="T21" fmla="*/ 84 h 84"/>
                  <a:gd name="T22" fmla="*/ 49 w 84"/>
                  <a:gd name="T23" fmla="*/ 70 h 84"/>
                  <a:gd name="T24" fmla="*/ 52 w 84"/>
                  <a:gd name="T25" fmla="*/ 69 h 84"/>
                  <a:gd name="T26" fmla="*/ 64 w 84"/>
                  <a:gd name="T27" fmla="*/ 81 h 84"/>
                  <a:gd name="T28" fmla="*/ 78 w 84"/>
                  <a:gd name="T29" fmla="*/ 69 h 84"/>
                  <a:gd name="T30" fmla="*/ 81 w 84"/>
                  <a:gd name="T31" fmla="*/ 52 h 84"/>
                  <a:gd name="T32" fmla="*/ 80 w 84"/>
                  <a:gd name="T33" fmla="*/ 44 h 84"/>
                  <a:gd name="T34" fmla="*/ 78 w 84"/>
                  <a:gd name="T35" fmla="*/ 38 h 84"/>
                  <a:gd name="T36" fmla="*/ 67 w 84"/>
                  <a:gd name="T37" fmla="*/ 24 h 84"/>
                  <a:gd name="T38" fmla="*/ 8 w 84"/>
                  <a:gd name="T39" fmla="*/ 3 h 84"/>
                  <a:gd name="T40" fmla="*/ 3 w 84"/>
                  <a:gd name="T41" fmla="*/ 3 h 84"/>
                  <a:gd name="T42" fmla="*/ 3 w 84"/>
                  <a:gd name="T43" fmla="*/ 23 h 84"/>
                  <a:gd name="T44" fmla="*/ 52 w 84"/>
                  <a:gd name="T45" fmla="*/ 6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84">
                    <a:moveTo>
                      <a:pt x="49" y="70"/>
                    </a:moveTo>
                    <a:cubicBezTo>
                      <a:pt x="42" y="53"/>
                      <a:pt x="30" y="41"/>
                      <a:pt x="19" y="35"/>
                    </a:cubicBezTo>
                    <a:cubicBezTo>
                      <a:pt x="9" y="28"/>
                      <a:pt x="1" y="25"/>
                      <a:pt x="1" y="25"/>
                    </a:cubicBezTo>
                    <a:cubicBezTo>
                      <a:pt x="0" y="25"/>
                      <a:pt x="0" y="24"/>
                      <a:pt x="0" y="2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6" y="0"/>
                      <a:pt x="8" y="0"/>
                    </a:cubicBezTo>
                    <a:cubicBezTo>
                      <a:pt x="72" y="0"/>
                      <a:pt x="83" y="43"/>
                      <a:pt x="83" y="43"/>
                    </a:cubicBezTo>
                    <a:cubicBezTo>
                      <a:pt x="83" y="43"/>
                      <a:pt x="84" y="47"/>
                      <a:pt x="84" y="52"/>
                    </a:cubicBezTo>
                    <a:cubicBezTo>
                      <a:pt x="84" y="58"/>
                      <a:pt x="83" y="65"/>
                      <a:pt x="81" y="70"/>
                    </a:cubicBezTo>
                    <a:cubicBezTo>
                      <a:pt x="77" y="78"/>
                      <a:pt x="71" y="84"/>
                      <a:pt x="64" y="84"/>
                    </a:cubicBezTo>
                    <a:cubicBezTo>
                      <a:pt x="58" y="84"/>
                      <a:pt x="53" y="80"/>
                      <a:pt x="49" y="70"/>
                    </a:cubicBezTo>
                    <a:close/>
                    <a:moveTo>
                      <a:pt x="52" y="69"/>
                    </a:moveTo>
                    <a:cubicBezTo>
                      <a:pt x="55" y="78"/>
                      <a:pt x="60" y="81"/>
                      <a:pt x="64" y="81"/>
                    </a:cubicBezTo>
                    <a:cubicBezTo>
                      <a:pt x="69" y="82"/>
                      <a:pt x="75" y="76"/>
                      <a:pt x="78" y="69"/>
                    </a:cubicBezTo>
                    <a:cubicBezTo>
                      <a:pt x="80" y="64"/>
                      <a:pt x="81" y="58"/>
                      <a:pt x="81" y="52"/>
                    </a:cubicBezTo>
                    <a:cubicBezTo>
                      <a:pt x="81" y="48"/>
                      <a:pt x="80" y="44"/>
                      <a:pt x="80" y="44"/>
                    </a:cubicBezTo>
                    <a:cubicBezTo>
                      <a:pt x="80" y="44"/>
                      <a:pt x="79" y="41"/>
                      <a:pt x="78" y="38"/>
                    </a:cubicBezTo>
                    <a:cubicBezTo>
                      <a:pt x="76" y="34"/>
                      <a:pt x="72" y="29"/>
                      <a:pt x="67" y="24"/>
                    </a:cubicBezTo>
                    <a:cubicBezTo>
                      <a:pt x="57" y="14"/>
                      <a:pt x="39" y="3"/>
                      <a:pt x="8" y="3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9" y="25"/>
                      <a:pt x="38" y="36"/>
                      <a:pt x="52" y="6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4" name="Freeform 2041"/>
              <p:cNvSpPr/>
              <p:nvPr/>
            </p:nvSpPr>
            <p:spPr bwMode="auto">
              <a:xfrm>
                <a:off x="5037" y="1582"/>
                <a:ext cx="221" cy="193"/>
              </a:xfrm>
              <a:custGeom>
                <a:avLst/>
                <a:gdLst>
                  <a:gd name="T0" fmla="*/ 8 w 110"/>
                  <a:gd name="T1" fmla="*/ 44 h 96"/>
                  <a:gd name="T2" fmla="*/ 77 w 110"/>
                  <a:gd name="T3" fmla="*/ 69 h 96"/>
                  <a:gd name="T4" fmla="*/ 99 w 110"/>
                  <a:gd name="T5" fmla="*/ 43 h 96"/>
                  <a:gd name="T6" fmla="*/ 0 w 110"/>
                  <a:gd name="T7" fmla="*/ 37 h 96"/>
                  <a:gd name="T8" fmla="*/ 8 w 110"/>
                  <a:gd name="T9" fmla="*/ 4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96">
                    <a:moveTo>
                      <a:pt x="8" y="44"/>
                    </a:moveTo>
                    <a:cubicBezTo>
                      <a:pt x="8" y="44"/>
                      <a:pt x="50" y="43"/>
                      <a:pt x="77" y="69"/>
                    </a:cubicBezTo>
                    <a:cubicBezTo>
                      <a:pt x="106" y="96"/>
                      <a:pt x="110" y="58"/>
                      <a:pt x="99" y="43"/>
                    </a:cubicBezTo>
                    <a:cubicBezTo>
                      <a:pt x="89" y="29"/>
                      <a:pt x="61" y="0"/>
                      <a:pt x="0" y="37"/>
                    </a:cubicBezTo>
                    <a:lnTo>
                      <a:pt x="8" y="44"/>
                    </a:lnTo>
                    <a:close/>
                  </a:path>
                </a:pathLst>
              </a:custGeom>
              <a:solidFill>
                <a:srgbClr val="FDE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5" name="Freeform 2042"/>
              <p:cNvSpPr>
                <a:spLocks noEditPoints="1"/>
              </p:cNvSpPr>
              <p:nvPr/>
            </p:nvSpPr>
            <p:spPr bwMode="auto">
              <a:xfrm>
                <a:off x="5033" y="1618"/>
                <a:ext cx="217" cy="125"/>
              </a:xfrm>
              <a:custGeom>
                <a:avLst/>
                <a:gdLst>
                  <a:gd name="T0" fmla="*/ 78 w 108"/>
                  <a:gd name="T1" fmla="*/ 52 h 62"/>
                  <a:gd name="T2" fmla="*/ 11 w 108"/>
                  <a:gd name="T3" fmla="*/ 27 h 62"/>
                  <a:gd name="T4" fmla="*/ 10 w 108"/>
                  <a:gd name="T5" fmla="*/ 27 h 62"/>
                  <a:gd name="T6" fmla="*/ 9 w 108"/>
                  <a:gd name="T7" fmla="*/ 27 h 62"/>
                  <a:gd name="T8" fmla="*/ 1 w 108"/>
                  <a:gd name="T9" fmla="*/ 21 h 62"/>
                  <a:gd name="T10" fmla="*/ 0 w 108"/>
                  <a:gd name="T11" fmla="*/ 19 h 62"/>
                  <a:gd name="T12" fmla="*/ 1 w 108"/>
                  <a:gd name="T13" fmla="*/ 18 h 62"/>
                  <a:gd name="T14" fmla="*/ 56 w 108"/>
                  <a:gd name="T15" fmla="*/ 0 h 62"/>
                  <a:gd name="T16" fmla="*/ 102 w 108"/>
                  <a:gd name="T17" fmla="*/ 24 h 62"/>
                  <a:gd name="T18" fmla="*/ 108 w 108"/>
                  <a:gd name="T19" fmla="*/ 44 h 62"/>
                  <a:gd name="T20" fmla="*/ 96 w 108"/>
                  <a:gd name="T21" fmla="*/ 62 h 62"/>
                  <a:gd name="T22" fmla="*/ 78 w 108"/>
                  <a:gd name="T23" fmla="*/ 52 h 62"/>
                  <a:gd name="T24" fmla="*/ 81 w 108"/>
                  <a:gd name="T25" fmla="*/ 50 h 62"/>
                  <a:gd name="T26" fmla="*/ 96 w 108"/>
                  <a:gd name="T27" fmla="*/ 59 h 62"/>
                  <a:gd name="T28" fmla="*/ 103 w 108"/>
                  <a:gd name="T29" fmla="*/ 55 h 62"/>
                  <a:gd name="T30" fmla="*/ 105 w 108"/>
                  <a:gd name="T31" fmla="*/ 44 h 62"/>
                  <a:gd name="T32" fmla="*/ 100 w 108"/>
                  <a:gd name="T33" fmla="*/ 26 h 62"/>
                  <a:gd name="T34" fmla="*/ 56 w 108"/>
                  <a:gd name="T35" fmla="*/ 3 h 62"/>
                  <a:gd name="T36" fmla="*/ 5 w 108"/>
                  <a:gd name="T37" fmla="*/ 20 h 62"/>
                  <a:gd name="T38" fmla="*/ 11 w 108"/>
                  <a:gd name="T39" fmla="*/ 24 h 62"/>
                  <a:gd name="T40" fmla="*/ 11 w 108"/>
                  <a:gd name="T41" fmla="*/ 24 h 62"/>
                  <a:gd name="T42" fmla="*/ 81 w 108"/>
                  <a:gd name="T43" fmla="*/ 50 h 62"/>
                  <a:gd name="T44" fmla="*/ 10 w 108"/>
                  <a:gd name="T45" fmla="*/ 26 h 62"/>
                  <a:gd name="T46" fmla="*/ 11 w 108"/>
                  <a:gd name="T47" fmla="*/ 25 h 62"/>
                  <a:gd name="T48" fmla="*/ 10 w 108"/>
                  <a:gd name="T49" fmla="*/ 2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8" h="62">
                    <a:moveTo>
                      <a:pt x="78" y="52"/>
                    </a:moveTo>
                    <a:cubicBezTo>
                      <a:pt x="53" y="28"/>
                      <a:pt x="16" y="27"/>
                      <a:pt x="11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0"/>
                      <a:pt x="0" y="20"/>
                      <a:pt x="0" y="19"/>
                    </a:cubicBezTo>
                    <a:cubicBezTo>
                      <a:pt x="0" y="19"/>
                      <a:pt x="1" y="18"/>
                      <a:pt x="1" y="18"/>
                    </a:cubicBezTo>
                    <a:cubicBezTo>
                      <a:pt x="23" y="5"/>
                      <a:pt x="41" y="0"/>
                      <a:pt x="56" y="0"/>
                    </a:cubicBezTo>
                    <a:cubicBezTo>
                      <a:pt x="81" y="0"/>
                      <a:pt x="96" y="15"/>
                      <a:pt x="102" y="24"/>
                    </a:cubicBezTo>
                    <a:cubicBezTo>
                      <a:pt x="106" y="29"/>
                      <a:pt x="108" y="37"/>
                      <a:pt x="108" y="44"/>
                    </a:cubicBezTo>
                    <a:cubicBezTo>
                      <a:pt x="108" y="53"/>
                      <a:pt x="105" y="62"/>
                      <a:pt x="96" y="62"/>
                    </a:cubicBezTo>
                    <a:cubicBezTo>
                      <a:pt x="91" y="62"/>
                      <a:pt x="86" y="59"/>
                      <a:pt x="78" y="52"/>
                    </a:cubicBezTo>
                    <a:close/>
                    <a:moveTo>
                      <a:pt x="81" y="50"/>
                    </a:moveTo>
                    <a:cubicBezTo>
                      <a:pt x="87" y="57"/>
                      <a:pt x="93" y="59"/>
                      <a:pt x="96" y="59"/>
                    </a:cubicBezTo>
                    <a:cubicBezTo>
                      <a:pt x="99" y="59"/>
                      <a:pt x="101" y="57"/>
                      <a:pt x="103" y="55"/>
                    </a:cubicBezTo>
                    <a:cubicBezTo>
                      <a:pt x="104" y="52"/>
                      <a:pt x="105" y="48"/>
                      <a:pt x="105" y="44"/>
                    </a:cubicBezTo>
                    <a:cubicBezTo>
                      <a:pt x="105" y="37"/>
                      <a:pt x="103" y="30"/>
                      <a:pt x="100" y="26"/>
                    </a:cubicBezTo>
                    <a:cubicBezTo>
                      <a:pt x="94" y="17"/>
                      <a:pt x="80" y="3"/>
                      <a:pt x="56" y="3"/>
                    </a:cubicBezTo>
                    <a:cubicBezTo>
                      <a:pt x="42" y="3"/>
                      <a:pt x="25" y="7"/>
                      <a:pt x="5" y="20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6" y="24"/>
                      <a:pt x="54" y="25"/>
                      <a:pt x="81" y="50"/>
                    </a:cubicBezTo>
                    <a:close/>
                    <a:moveTo>
                      <a:pt x="10" y="26"/>
                    </a:moveTo>
                    <a:cubicBezTo>
                      <a:pt x="11" y="25"/>
                      <a:pt x="11" y="25"/>
                      <a:pt x="11" y="25"/>
                    </a:cubicBez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6" name="Freeform 2043"/>
              <p:cNvSpPr/>
              <p:nvPr/>
            </p:nvSpPr>
            <p:spPr bwMode="auto">
              <a:xfrm>
                <a:off x="4998" y="1618"/>
                <a:ext cx="77" cy="131"/>
              </a:xfrm>
              <a:custGeom>
                <a:avLst/>
                <a:gdLst>
                  <a:gd name="T0" fmla="*/ 0 w 77"/>
                  <a:gd name="T1" fmla="*/ 117 h 131"/>
                  <a:gd name="T2" fmla="*/ 49 w 77"/>
                  <a:gd name="T3" fmla="*/ 131 h 131"/>
                  <a:gd name="T4" fmla="*/ 77 w 77"/>
                  <a:gd name="T5" fmla="*/ 8 h 131"/>
                  <a:gd name="T6" fmla="*/ 47 w 77"/>
                  <a:gd name="T7" fmla="*/ 0 h 131"/>
                  <a:gd name="T8" fmla="*/ 0 w 77"/>
                  <a:gd name="T9" fmla="*/ 11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31">
                    <a:moveTo>
                      <a:pt x="0" y="117"/>
                    </a:moveTo>
                    <a:lnTo>
                      <a:pt x="49" y="131"/>
                    </a:lnTo>
                    <a:lnTo>
                      <a:pt x="77" y="8"/>
                    </a:lnTo>
                    <a:lnTo>
                      <a:pt x="47" y="0"/>
                    </a:ln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FDE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7" name="Freeform 2044"/>
              <p:cNvSpPr>
                <a:spLocks noEditPoints="1"/>
              </p:cNvSpPr>
              <p:nvPr/>
            </p:nvSpPr>
            <p:spPr bwMode="auto">
              <a:xfrm>
                <a:off x="4994" y="1616"/>
                <a:ext cx="83" cy="135"/>
              </a:xfrm>
              <a:custGeom>
                <a:avLst/>
                <a:gdLst>
                  <a:gd name="T0" fmla="*/ 25 w 41"/>
                  <a:gd name="T1" fmla="*/ 67 h 67"/>
                  <a:gd name="T2" fmla="*/ 1 w 41"/>
                  <a:gd name="T3" fmla="*/ 60 h 67"/>
                  <a:gd name="T4" fmla="*/ 0 w 41"/>
                  <a:gd name="T5" fmla="*/ 60 h 67"/>
                  <a:gd name="T6" fmla="*/ 0 w 41"/>
                  <a:gd name="T7" fmla="*/ 58 h 67"/>
                  <a:gd name="T8" fmla="*/ 23 w 41"/>
                  <a:gd name="T9" fmla="*/ 1 h 67"/>
                  <a:gd name="T10" fmla="*/ 25 w 41"/>
                  <a:gd name="T11" fmla="*/ 0 h 67"/>
                  <a:gd name="T12" fmla="*/ 40 w 41"/>
                  <a:gd name="T13" fmla="*/ 3 h 67"/>
                  <a:gd name="T14" fmla="*/ 41 w 41"/>
                  <a:gd name="T15" fmla="*/ 5 h 67"/>
                  <a:gd name="T16" fmla="*/ 27 w 41"/>
                  <a:gd name="T17" fmla="*/ 66 h 67"/>
                  <a:gd name="T18" fmla="*/ 26 w 41"/>
                  <a:gd name="T19" fmla="*/ 67 h 67"/>
                  <a:gd name="T20" fmla="*/ 26 w 41"/>
                  <a:gd name="T21" fmla="*/ 67 h 67"/>
                  <a:gd name="T22" fmla="*/ 25 w 41"/>
                  <a:gd name="T23" fmla="*/ 67 h 67"/>
                  <a:gd name="T24" fmla="*/ 25 w 41"/>
                  <a:gd name="T25" fmla="*/ 64 h 67"/>
                  <a:gd name="T26" fmla="*/ 38 w 41"/>
                  <a:gd name="T27" fmla="*/ 6 h 67"/>
                  <a:gd name="T28" fmla="*/ 26 w 41"/>
                  <a:gd name="T29" fmla="*/ 3 h 67"/>
                  <a:gd name="T30" fmla="*/ 4 w 41"/>
                  <a:gd name="T31" fmla="*/ 58 h 67"/>
                  <a:gd name="T32" fmla="*/ 25 w 41"/>
                  <a:gd name="T33" fmla="*/ 6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7">
                    <a:moveTo>
                      <a:pt x="25" y="67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0" y="60"/>
                      <a:pt x="0" y="60"/>
                    </a:cubicBezTo>
                    <a:cubicBezTo>
                      <a:pt x="0" y="59"/>
                      <a:pt x="0" y="59"/>
                      <a:pt x="0" y="58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0"/>
                      <a:pt x="24" y="0"/>
                      <a:pt x="25" y="0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1" y="3"/>
                      <a:pt x="41" y="4"/>
                      <a:pt x="41" y="5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7" y="67"/>
                      <a:pt x="27" y="67"/>
                      <a:pt x="26" y="67"/>
                    </a:cubicBezTo>
                    <a:cubicBezTo>
                      <a:pt x="26" y="67"/>
                      <a:pt x="26" y="67"/>
                      <a:pt x="26" y="67"/>
                    </a:cubicBezTo>
                    <a:lnTo>
                      <a:pt x="25" y="67"/>
                    </a:lnTo>
                    <a:close/>
                    <a:moveTo>
                      <a:pt x="25" y="64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4" y="58"/>
                      <a:pt x="4" y="58"/>
                      <a:pt x="4" y="58"/>
                    </a:cubicBezTo>
                    <a:lnTo>
                      <a:pt x="25" y="6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8" name="Freeform 2045"/>
              <p:cNvSpPr/>
              <p:nvPr/>
            </p:nvSpPr>
            <p:spPr bwMode="auto">
              <a:xfrm>
                <a:off x="6069" y="3403"/>
                <a:ext cx="1885" cy="1298"/>
              </a:xfrm>
              <a:custGeom>
                <a:avLst/>
                <a:gdLst>
                  <a:gd name="T0" fmla="*/ 127 w 937"/>
                  <a:gd name="T1" fmla="*/ 7 h 645"/>
                  <a:gd name="T2" fmla="*/ 140 w 937"/>
                  <a:gd name="T3" fmla="*/ 103 h 645"/>
                  <a:gd name="T4" fmla="*/ 324 w 937"/>
                  <a:gd name="T5" fmla="*/ 157 h 645"/>
                  <a:gd name="T6" fmla="*/ 515 w 937"/>
                  <a:gd name="T7" fmla="*/ 385 h 645"/>
                  <a:gd name="T8" fmla="*/ 565 w 937"/>
                  <a:gd name="T9" fmla="*/ 487 h 645"/>
                  <a:gd name="T10" fmla="*/ 595 w 937"/>
                  <a:gd name="T11" fmla="*/ 499 h 645"/>
                  <a:gd name="T12" fmla="*/ 704 w 937"/>
                  <a:gd name="T13" fmla="*/ 628 h 645"/>
                  <a:gd name="T14" fmla="*/ 930 w 937"/>
                  <a:gd name="T15" fmla="*/ 574 h 645"/>
                  <a:gd name="T16" fmla="*/ 686 w 937"/>
                  <a:gd name="T17" fmla="*/ 376 h 645"/>
                  <a:gd name="T18" fmla="*/ 531 w 937"/>
                  <a:gd name="T19" fmla="*/ 128 h 645"/>
                  <a:gd name="T20" fmla="*/ 537 w 937"/>
                  <a:gd name="T21" fmla="*/ 36 h 645"/>
                  <a:gd name="T22" fmla="*/ 127 w 937"/>
                  <a:gd name="T23" fmla="*/ 7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7" h="645">
                    <a:moveTo>
                      <a:pt x="127" y="7"/>
                    </a:moveTo>
                    <a:cubicBezTo>
                      <a:pt x="127" y="7"/>
                      <a:pt x="0" y="47"/>
                      <a:pt x="140" y="103"/>
                    </a:cubicBezTo>
                    <a:cubicBezTo>
                      <a:pt x="140" y="103"/>
                      <a:pt x="286" y="112"/>
                      <a:pt x="324" y="157"/>
                    </a:cubicBezTo>
                    <a:cubicBezTo>
                      <a:pt x="361" y="203"/>
                      <a:pt x="515" y="385"/>
                      <a:pt x="515" y="385"/>
                    </a:cubicBezTo>
                    <a:cubicBezTo>
                      <a:pt x="515" y="385"/>
                      <a:pt x="527" y="430"/>
                      <a:pt x="565" y="487"/>
                    </a:cubicBezTo>
                    <a:cubicBezTo>
                      <a:pt x="571" y="495"/>
                      <a:pt x="588" y="491"/>
                      <a:pt x="595" y="499"/>
                    </a:cubicBezTo>
                    <a:cubicBezTo>
                      <a:pt x="658" y="569"/>
                      <a:pt x="690" y="615"/>
                      <a:pt x="704" y="628"/>
                    </a:cubicBezTo>
                    <a:cubicBezTo>
                      <a:pt x="723" y="645"/>
                      <a:pt x="937" y="591"/>
                      <a:pt x="930" y="574"/>
                    </a:cubicBezTo>
                    <a:cubicBezTo>
                      <a:pt x="921" y="553"/>
                      <a:pt x="686" y="376"/>
                      <a:pt x="686" y="376"/>
                    </a:cubicBezTo>
                    <a:cubicBezTo>
                      <a:pt x="686" y="376"/>
                      <a:pt x="469" y="131"/>
                      <a:pt x="531" y="128"/>
                    </a:cubicBezTo>
                    <a:cubicBezTo>
                      <a:pt x="599" y="125"/>
                      <a:pt x="648" y="79"/>
                      <a:pt x="537" y="36"/>
                    </a:cubicBezTo>
                    <a:cubicBezTo>
                      <a:pt x="448" y="0"/>
                      <a:pt x="127" y="7"/>
                      <a:pt x="127" y="7"/>
                    </a:cubicBezTo>
                    <a:close/>
                  </a:path>
                </a:pathLst>
              </a:custGeom>
              <a:solidFill>
                <a:srgbClr val="B3C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9" name="Freeform 2046"/>
              <p:cNvSpPr/>
              <p:nvPr/>
            </p:nvSpPr>
            <p:spPr bwMode="auto">
              <a:xfrm>
                <a:off x="7805" y="4337"/>
                <a:ext cx="415" cy="109"/>
              </a:xfrm>
              <a:custGeom>
                <a:avLst/>
                <a:gdLst>
                  <a:gd name="T0" fmla="*/ 205 w 206"/>
                  <a:gd name="T1" fmla="*/ 31 h 54"/>
                  <a:gd name="T2" fmla="*/ 102 w 206"/>
                  <a:gd name="T3" fmla="*/ 52 h 54"/>
                  <a:gd name="T4" fmla="*/ 1 w 206"/>
                  <a:gd name="T5" fmla="*/ 24 h 54"/>
                  <a:gd name="T6" fmla="*/ 104 w 206"/>
                  <a:gd name="T7" fmla="*/ 2 h 54"/>
                  <a:gd name="T8" fmla="*/ 205 w 206"/>
                  <a:gd name="T9" fmla="*/ 3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54">
                    <a:moveTo>
                      <a:pt x="205" y="31"/>
                    </a:moveTo>
                    <a:cubicBezTo>
                      <a:pt x="205" y="44"/>
                      <a:pt x="159" y="54"/>
                      <a:pt x="102" y="52"/>
                    </a:cubicBezTo>
                    <a:cubicBezTo>
                      <a:pt x="46" y="51"/>
                      <a:pt x="0" y="38"/>
                      <a:pt x="1" y="24"/>
                    </a:cubicBezTo>
                    <a:cubicBezTo>
                      <a:pt x="1" y="10"/>
                      <a:pt x="47" y="0"/>
                      <a:pt x="104" y="2"/>
                    </a:cubicBezTo>
                    <a:cubicBezTo>
                      <a:pt x="160" y="4"/>
                      <a:pt x="206" y="17"/>
                      <a:pt x="205" y="31"/>
                    </a:cubicBezTo>
                    <a:close/>
                  </a:path>
                </a:pathLst>
              </a:custGeom>
              <a:solidFill>
                <a:srgbClr val="B3C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0" name="Freeform 2047"/>
              <p:cNvSpPr/>
              <p:nvPr/>
            </p:nvSpPr>
            <p:spPr bwMode="auto">
              <a:xfrm>
                <a:off x="6848" y="4645"/>
                <a:ext cx="326" cy="119"/>
              </a:xfrm>
              <a:custGeom>
                <a:avLst/>
                <a:gdLst>
                  <a:gd name="T0" fmla="*/ 162 w 162"/>
                  <a:gd name="T1" fmla="*/ 30 h 59"/>
                  <a:gd name="T2" fmla="*/ 81 w 162"/>
                  <a:gd name="T3" fmla="*/ 58 h 59"/>
                  <a:gd name="T4" fmla="*/ 0 w 162"/>
                  <a:gd name="T5" fmla="*/ 29 h 59"/>
                  <a:gd name="T6" fmla="*/ 80 w 162"/>
                  <a:gd name="T7" fmla="*/ 0 h 59"/>
                  <a:gd name="T8" fmla="*/ 162 w 162"/>
                  <a:gd name="T9" fmla="*/ 3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59">
                    <a:moveTo>
                      <a:pt x="162" y="30"/>
                    </a:moveTo>
                    <a:cubicBezTo>
                      <a:pt x="162" y="46"/>
                      <a:pt x="126" y="59"/>
                      <a:pt x="81" y="58"/>
                    </a:cubicBezTo>
                    <a:cubicBezTo>
                      <a:pt x="37" y="58"/>
                      <a:pt x="0" y="45"/>
                      <a:pt x="0" y="29"/>
                    </a:cubicBezTo>
                    <a:cubicBezTo>
                      <a:pt x="0" y="12"/>
                      <a:pt x="36" y="0"/>
                      <a:pt x="80" y="0"/>
                    </a:cubicBezTo>
                    <a:cubicBezTo>
                      <a:pt x="125" y="1"/>
                      <a:pt x="161" y="14"/>
                      <a:pt x="162" y="30"/>
                    </a:cubicBezTo>
                    <a:close/>
                  </a:path>
                </a:pathLst>
              </a:custGeom>
              <a:solidFill>
                <a:srgbClr val="B3C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1" name="Freeform 2048"/>
              <p:cNvSpPr/>
              <p:nvPr/>
            </p:nvSpPr>
            <p:spPr bwMode="auto">
              <a:xfrm>
                <a:off x="5689" y="3735"/>
                <a:ext cx="464" cy="143"/>
              </a:xfrm>
              <a:custGeom>
                <a:avLst/>
                <a:gdLst>
                  <a:gd name="T0" fmla="*/ 230 w 231"/>
                  <a:gd name="T1" fmla="*/ 36 h 71"/>
                  <a:gd name="T2" fmla="*/ 116 w 231"/>
                  <a:gd name="T3" fmla="*/ 70 h 71"/>
                  <a:gd name="T4" fmla="*/ 0 w 231"/>
                  <a:gd name="T5" fmla="*/ 34 h 71"/>
                  <a:gd name="T6" fmla="*/ 115 w 231"/>
                  <a:gd name="T7" fmla="*/ 0 h 71"/>
                  <a:gd name="T8" fmla="*/ 230 w 231"/>
                  <a:gd name="T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71">
                    <a:moveTo>
                      <a:pt x="230" y="36"/>
                    </a:moveTo>
                    <a:cubicBezTo>
                      <a:pt x="231" y="55"/>
                      <a:pt x="180" y="71"/>
                      <a:pt x="116" y="70"/>
                    </a:cubicBezTo>
                    <a:cubicBezTo>
                      <a:pt x="52" y="70"/>
                      <a:pt x="1" y="54"/>
                      <a:pt x="0" y="34"/>
                    </a:cubicBezTo>
                    <a:cubicBezTo>
                      <a:pt x="0" y="15"/>
                      <a:pt x="51" y="0"/>
                      <a:pt x="115" y="0"/>
                    </a:cubicBezTo>
                    <a:cubicBezTo>
                      <a:pt x="178" y="1"/>
                      <a:pt x="230" y="17"/>
                      <a:pt x="230" y="36"/>
                    </a:cubicBezTo>
                    <a:close/>
                  </a:path>
                </a:pathLst>
              </a:custGeom>
              <a:solidFill>
                <a:srgbClr val="B3C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2" name="Freeform 2049"/>
              <p:cNvSpPr/>
              <p:nvPr/>
            </p:nvSpPr>
            <p:spPr bwMode="auto">
              <a:xfrm>
                <a:off x="5345" y="3512"/>
                <a:ext cx="527" cy="161"/>
              </a:xfrm>
              <a:custGeom>
                <a:avLst/>
                <a:gdLst>
                  <a:gd name="T0" fmla="*/ 261 w 262"/>
                  <a:gd name="T1" fmla="*/ 41 h 80"/>
                  <a:gd name="T2" fmla="*/ 132 w 262"/>
                  <a:gd name="T3" fmla="*/ 79 h 80"/>
                  <a:gd name="T4" fmla="*/ 0 w 262"/>
                  <a:gd name="T5" fmla="*/ 39 h 80"/>
                  <a:gd name="T6" fmla="*/ 130 w 262"/>
                  <a:gd name="T7" fmla="*/ 1 h 80"/>
                  <a:gd name="T8" fmla="*/ 261 w 262"/>
                  <a:gd name="T9" fmla="*/ 4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80">
                    <a:moveTo>
                      <a:pt x="261" y="41"/>
                    </a:moveTo>
                    <a:cubicBezTo>
                      <a:pt x="262" y="63"/>
                      <a:pt x="204" y="80"/>
                      <a:pt x="132" y="79"/>
                    </a:cubicBezTo>
                    <a:cubicBezTo>
                      <a:pt x="60" y="79"/>
                      <a:pt x="1" y="61"/>
                      <a:pt x="0" y="39"/>
                    </a:cubicBezTo>
                    <a:cubicBezTo>
                      <a:pt x="0" y="17"/>
                      <a:pt x="58" y="0"/>
                      <a:pt x="130" y="1"/>
                    </a:cubicBezTo>
                    <a:cubicBezTo>
                      <a:pt x="202" y="1"/>
                      <a:pt x="261" y="19"/>
                      <a:pt x="261" y="41"/>
                    </a:cubicBezTo>
                    <a:close/>
                  </a:path>
                </a:pathLst>
              </a:custGeom>
              <a:solidFill>
                <a:srgbClr val="B3C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3" name="Freeform 2050"/>
              <p:cNvSpPr/>
              <p:nvPr/>
            </p:nvSpPr>
            <p:spPr bwMode="auto">
              <a:xfrm>
                <a:off x="5200" y="3691"/>
                <a:ext cx="388" cy="111"/>
              </a:xfrm>
              <a:custGeom>
                <a:avLst/>
                <a:gdLst>
                  <a:gd name="T0" fmla="*/ 192 w 193"/>
                  <a:gd name="T1" fmla="*/ 28 h 55"/>
                  <a:gd name="T2" fmla="*/ 97 w 193"/>
                  <a:gd name="T3" fmla="*/ 54 h 55"/>
                  <a:gd name="T4" fmla="*/ 0 w 193"/>
                  <a:gd name="T5" fmla="*/ 27 h 55"/>
                  <a:gd name="T6" fmla="*/ 96 w 193"/>
                  <a:gd name="T7" fmla="*/ 0 h 55"/>
                  <a:gd name="T8" fmla="*/ 192 w 193"/>
                  <a:gd name="T9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55">
                    <a:moveTo>
                      <a:pt x="192" y="28"/>
                    </a:moveTo>
                    <a:cubicBezTo>
                      <a:pt x="193" y="43"/>
                      <a:pt x="150" y="55"/>
                      <a:pt x="97" y="54"/>
                    </a:cubicBezTo>
                    <a:cubicBezTo>
                      <a:pt x="44" y="54"/>
                      <a:pt x="0" y="41"/>
                      <a:pt x="0" y="27"/>
                    </a:cubicBezTo>
                    <a:cubicBezTo>
                      <a:pt x="0" y="12"/>
                      <a:pt x="42" y="0"/>
                      <a:pt x="96" y="0"/>
                    </a:cubicBezTo>
                    <a:cubicBezTo>
                      <a:pt x="149" y="1"/>
                      <a:pt x="192" y="13"/>
                      <a:pt x="192" y="28"/>
                    </a:cubicBezTo>
                    <a:close/>
                  </a:path>
                </a:pathLst>
              </a:custGeom>
              <a:solidFill>
                <a:srgbClr val="B3C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4" name="Freeform 2051"/>
              <p:cNvSpPr/>
              <p:nvPr/>
            </p:nvSpPr>
            <p:spPr bwMode="auto">
              <a:xfrm>
                <a:off x="6316" y="4518"/>
                <a:ext cx="508" cy="183"/>
              </a:xfrm>
              <a:custGeom>
                <a:avLst/>
                <a:gdLst>
                  <a:gd name="T0" fmla="*/ 170 w 252"/>
                  <a:gd name="T1" fmla="*/ 1 h 91"/>
                  <a:gd name="T2" fmla="*/ 90 w 252"/>
                  <a:gd name="T3" fmla="*/ 29 h 91"/>
                  <a:gd name="T4" fmla="*/ 91 w 252"/>
                  <a:gd name="T5" fmla="*/ 33 h 91"/>
                  <a:gd name="T6" fmla="*/ 80 w 252"/>
                  <a:gd name="T7" fmla="*/ 33 h 91"/>
                  <a:gd name="T8" fmla="*/ 0 w 252"/>
                  <a:gd name="T9" fmla="*/ 61 h 91"/>
                  <a:gd name="T10" fmla="*/ 81 w 252"/>
                  <a:gd name="T11" fmla="*/ 91 h 91"/>
                  <a:gd name="T12" fmla="*/ 162 w 252"/>
                  <a:gd name="T13" fmla="*/ 63 h 91"/>
                  <a:gd name="T14" fmla="*/ 161 w 252"/>
                  <a:gd name="T15" fmla="*/ 58 h 91"/>
                  <a:gd name="T16" fmla="*/ 171 w 252"/>
                  <a:gd name="T17" fmla="*/ 59 h 91"/>
                  <a:gd name="T18" fmla="*/ 252 w 252"/>
                  <a:gd name="T19" fmla="*/ 30 h 91"/>
                  <a:gd name="T20" fmla="*/ 170 w 252"/>
                  <a:gd name="T21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2" h="91">
                    <a:moveTo>
                      <a:pt x="170" y="1"/>
                    </a:moveTo>
                    <a:cubicBezTo>
                      <a:pt x="126" y="0"/>
                      <a:pt x="90" y="13"/>
                      <a:pt x="90" y="29"/>
                    </a:cubicBezTo>
                    <a:cubicBezTo>
                      <a:pt x="90" y="30"/>
                      <a:pt x="90" y="32"/>
                      <a:pt x="91" y="33"/>
                    </a:cubicBezTo>
                    <a:cubicBezTo>
                      <a:pt x="87" y="33"/>
                      <a:pt x="84" y="33"/>
                      <a:pt x="80" y="33"/>
                    </a:cubicBezTo>
                    <a:cubicBezTo>
                      <a:pt x="36" y="32"/>
                      <a:pt x="0" y="45"/>
                      <a:pt x="0" y="61"/>
                    </a:cubicBezTo>
                    <a:cubicBezTo>
                      <a:pt x="0" y="77"/>
                      <a:pt x="37" y="91"/>
                      <a:pt x="81" y="91"/>
                    </a:cubicBezTo>
                    <a:cubicBezTo>
                      <a:pt x="126" y="91"/>
                      <a:pt x="162" y="79"/>
                      <a:pt x="162" y="63"/>
                    </a:cubicBezTo>
                    <a:cubicBezTo>
                      <a:pt x="162" y="61"/>
                      <a:pt x="161" y="60"/>
                      <a:pt x="161" y="58"/>
                    </a:cubicBezTo>
                    <a:cubicBezTo>
                      <a:pt x="164" y="59"/>
                      <a:pt x="168" y="59"/>
                      <a:pt x="171" y="59"/>
                    </a:cubicBezTo>
                    <a:cubicBezTo>
                      <a:pt x="216" y="59"/>
                      <a:pt x="252" y="47"/>
                      <a:pt x="252" y="30"/>
                    </a:cubicBezTo>
                    <a:cubicBezTo>
                      <a:pt x="251" y="14"/>
                      <a:pt x="215" y="1"/>
                      <a:pt x="170" y="1"/>
                    </a:cubicBezTo>
                    <a:close/>
                  </a:path>
                </a:pathLst>
              </a:custGeom>
              <a:solidFill>
                <a:srgbClr val="B3C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5" name="Freeform 2052"/>
              <p:cNvSpPr/>
              <p:nvPr/>
            </p:nvSpPr>
            <p:spPr bwMode="auto">
              <a:xfrm>
                <a:off x="6351" y="4057"/>
                <a:ext cx="414" cy="109"/>
              </a:xfrm>
              <a:custGeom>
                <a:avLst/>
                <a:gdLst>
                  <a:gd name="T0" fmla="*/ 205 w 206"/>
                  <a:gd name="T1" fmla="*/ 30 h 54"/>
                  <a:gd name="T2" fmla="*/ 102 w 206"/>
                  <a:gd name="T3" fmla="*/ 52 h 54"/>
                  <a:gd name="T4" fmla="*/ 0 w 206"/>
                  <a:gd name="T5" fmla="*/ 24 h 54"/>
                  <a:gd name="T6" fmla="*/ 103 w 206"/>
                  <a:gd name="T7" fmla="*/ 2 h 54"/>
                  <a:gd name="T8" fmla="*/ 205 w 206"/>
                  <a:gd name="T9" fmla="*/ 3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54">
                    <a:moveTo>
                      <a:pt x="205" y="30"/>
                    </a:moveTo>
                    <a:cubicBezTo>
                      <a:pt x="205" y="44"/>
                      <a:pt x="159" y="54"/>
                      <a:pt x="102" y="52"/>
                    </a:cubicBezTo>
                    <a:cubicBezTo>
                      <a:pt x="45" y="50"/>
                      <a:pt x="0" y="38"/>
                      <a:pt x="0" y="24"/>
                    </a:cubicBezTo>
                    <a:cubicBezTo>
                      <a:pt x="1" y="10"/>
                      <a:pt x="47" y="0"/>
                      <a:pt x="103" y="2"/>
                    </a:cubicBezTo>
                    <a:cubicBezTo>
                      <a:pt x="160" y="4"/>
                      <a:pt x="206" y="16"/>
                      <a:pt x="205" y="30"/>
                    </a:cubicBezTo>
                    <a:close/>
                  </a:path>
                </a:pathLst>
              </a:custGeom>
              <a:solidFill>
                <a:srgbClr val="B3C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6" name="Freeform 2053"/>
              <p:cNvSpPr/>
              <p:nvPr/>
            </p:nvSpPr>
            <p:spPr bwMode="auto">
              <a:xfrm>
                <a:off x="7246" y="3514"/>
                <a:ext cx="535" cy="159"/>
              </a:xfrm>
              <a:custGeom>
                <a:avLst/>
                <a:gdLst>
                  <a:gd name="T0" fmla="*/ 265 w 266"/>
                  <a:gd name="T1" fmla="*/ 44 h 79"/>
                  <a:gd name="T2" fmla="*/ 132 w 266"/>
                  <a:gd name="T3" fmla="*/ 76 h 79"/>
                  <a:gd name="T4" fmla="*/ 0 w 266"/>
                  <a:gd name="T5" fmla="*/ 35 h 79"/>
                  <a:gd name="T6" fmla="*/ 134 w 266"/>
                  <a:gd name="T7" fmla="*/ 3 h 79"/>
                  <a:gd name="T8" fmla="*/ 265 w 266"/>
                  <a:gd name="T9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79">
                    <a:moveTo>
                      <a:pt x="265" y="44"/>
                    </a:moveTo>
                    <a:cubicBezTo>
                      <a:pt x="265" y="64"/>
                      <a:pt x="205" y="79"/>
                      <a:pt x="132" y="76"/>
                    </a:cubicBezTo>
                    <a:cubicBezTo>
                      <a:pt x="58" y="74"/>
                      <a:pt x="0" y="55"/>
                      <a:pt x="0" y="35"/>
                    </a:cubicBezTo>
                    <a:cubicBezTo>
                      <a:pt x="1" y="15"/>
                      <a:pt x="60" y="0"/>
                      <a:pt x="134" y="3"/>
                    </a:cubicBezTo>
                    <a:cubicBezTo>
                      <a:pt x="207" y="5"/>
                      <a:pt x="266" y="24"/>
                      <a:pt x="265" y="44"/>
                    </a:cubicBezTo>
                    <a:close/>
                  </a:path>
                </a:pathLst>
              </a:custGeom>
              <a:solidFill>
                <a:srgbClr val="B3C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7" name="Freeform 2054"/>
              <p:cNvSpPr/>
              <p:nvPr/>
            </p:nvSpPr>
            <p:spPr bwMode="auto">
              <a:xfrm>
                <a:off x="7401" y="4007"/>
                <a:ext cx="167" cy="245"/>
              </a:xfrm>
              <a:custGeom>
                <a:avLst/>
                <a:gdLst>
                  <a:gd name="T0" fmla="*/ 139 w 167"/>
                  <a:gd name="T1" fmla="*/ 0 h 245"/>
                  <a:gd name="T2" fmla="*/ 167 w 167"/>
                  <a:gd name="T3" fmla="*/ 245 h 245"/>
                  <a:gd name="T4" fmla="*/ 79 w 167"/>
                  <a:gd name="T5" fmla="*/ 183 h 245"/>
                  <a:gd name="T6" fmla="*/ 0 w 167"/>
                  <a:gd name="T7" fmla="*/ 30 h 245"/>
                  <a:gd name="T8" fmla="*/ 139 w 167"/>
                  <a:gd name="T9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245">
                    <a:moveTo>
                      <a:pt x="139" y="0"/>
                    </a:moveTo>
                    <a:lnTo>
                      <a:pt x="167" y="245"/>
                    </a:lnTo>
                    <a:lnTo>
                      <a:pt x="79" y="183"/>
                    </a:lnTo>
                    <a:lnTo>
                      <a:pt x="0" y="30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899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8" name="Freeform 2055"/>
              <p:cNvSpPr>
                <a:spLocks noEditPoints="1"/>
              </p:cNvSpPr>
              <p:nvPr/>
            </p:nvSpPr>
            <p:spPr bwMode="auto">
              <a:xfrm>
                <a:off x="7399" y="4003"/>
                <a:ext cx="173" cy="251"/>
              </a:xfrm>
              <a:custGeom>
                <a:avLst/>
                <a:gdLst>
                  <a:gd name="T0" fmla="*/ 83 w 86"/>
                  <a:gd name="T1" fmla="*/ 125 h 125"/>
                  <a:gd name="T2" fmla="*/ 39 w 86"/>
                  <a:gd name="T3" fmla="*/ 95 h 125"/>
                  <a:gd name="T4" fmla="*/ 39 w 86"/>
                  <a:gd name="T5" fmla="*/ 94 h 125"/>
                  <a:gd name="T6" fmla="*/ 0 w 86"/>
                  <a:gd name="T7" fmla="*/ 18 h 125"/>
                  <a:gd name="T8" fmla="*/ 0 w 86"/>
                  <a:gd name="T9" fmla="*/ 16 h 125"/>
                  <a:gd name="T10" fmla="*/ 1 w 86"/>
                  <a:gd name="T11" fmla="*/ 15 h 125"/>
                  <a:gd name="T12" fmla="*/ 70 w 86"/>
                  <a:gd name="T13" fmla="*/ 0 h 125"/>
                  <a:gd name="T14" fmla="*/ 71 w 86"/>
                  <a:gd name="T15" fmla="*/ 1 h 125"/>
                  <a:gd name="T16" fmla="*/ 72 w 86"/>
                  <a:gd name="T17" fmla="*/ 2 h 125"/>
                  <a:gd name="T18" fmla="*/ 86 w 86"/>
                  <a:gd name="T19" fmla="*/ 124 h 125"/>
                  <a:gd name="T20" fmla="*/ 85 w 86"/>
                  <a:gd name="T21" fmla="*/ 125 h 125"/>
                  <a:gd name="T22" fmla="*/ 84 w 86"/>
                  <a:gd name="T23" fmla="*/ 125 h 125"/>
                  <a:gd name="T24" fmla="*/ 83 w 86"/>
                  <a:gd name="T25" fmla="*/ 125 h 125"/>
                  <a:gd name="T26" fmla="*/ 4 w 86"/>
                  <a:gd name="T27" fmla="*/ 18 h 125"/>
                  <a:gd name="T28" fmla="*/ 41 w 86"/>
                  <a:gd name="T29" fmla="*/ 92 h 125"/>
                  <a:gd name="T30" fmla="*/ 82 w 86"/>
                  <a:gd name="T31" fmla="*/ 121 h 125"/>
                  <a:gd name="T32" fmla="*/ 69 w 86"/>
                  <a:gd name="T33" fmla="*/ 4 h 125"/>
                  <a:gd name="T34" fmla="*/ 4 w 86"/>
                  <a:gd name="T35" fmla="*/ 1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125">
                    <a:moveTo>
                      <a:pt x="83" y="125"/>
                    </a:moveTo>
                    <a:cubicBezTo>
                      <a:pt x="39" y="95"/>
                      <a:pt x="39" y="95"/>
                      <a:pt x="39" y="95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0" y="16"/>
                      <a:pt x="1" y="15"/>
                      <a:pt x="1" y="15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1" y="0"/>
                      <a:pt x="71" y="1"/>
                    </a:cubicBezTo>
                    <a:cubicBezTo>
                      <a:pt x="72" y="1"/>
                      <a:pt x="72" y="1"/>
                      <a:pt x="72" y="2"/>
                    </a:cubicBezTo>
                    <a:cubicBezTo>
                      <a:pt x="86" y="124"/>
                      <a:pt x="86" y="124"/>
                      <a:pt x="86" y="124"/>
                    </a:cubicBezTo>
                    <a:cubicBezTo>
                      <a:pt x="86" y="124"/>
                      <a:pt x="86" y="125"/>
                      <a:pt x="85" y="125"/>
                    </a:cubicBezTo>
                    <a:cubicBezTo>
                      <a:pt x="84" y="125"/>
                      <a:pt x="84" y="125"/>
                      <a:pt x="84" y="125"/>
                    </a:cubicBezTo>
                    <a:lnTo>
                      <a:pt x="83" y="125"/>
                    </a:lnTo>
                    <a:close/>
                    <a:moveTo>
                      <a:pt x="4" y="18"/>
                    </a:moveTo>
                    <a:cubicBezTo>
                      <a:pt x="41" y="92"/>
                      <a:pt x="41" y="92"/>
                      <a:pt x="41" y="92"/>
                    </a:cubicBezTo>
                    <a:cubicBezTo>
                      <a:pt x="82" y="121"/>
                      <a:pt x="82" y="121"/>
                      <a:pt x="82" y="121"/>
                    </a:cubicBezTo>
                    <a:cubicBezTo>
                      <a:pt x="69" y="4"/>
                      <a:pt x="69" y="4"/>
                      <a:pt x="69" y="4"/>
                    </a:cubicBez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9" name="Freeform 2056"/>
              <p:cNvSpPr/>
              <p:nvPr/>
            </p:nvSpPr>
            <p:spPr bwMode="auto">
              <a:xfrm>
                <a:off x="6393" y="2852"/>
                <a:ext cx="907" cy="767"/>
              </a:xfrm>
              <a:custGeom>
                <a:avLst/>
                <a:gdLst>
                  <a:gd name="T0" fmla="*/ 907 w 907"/>
                  <a:gd name="T1" fmla="*/ 0 h 767"/>
                  <a:gd name="T2" fmla="*/ 823 w 907"/>
                  <a:gd name="T3" fmla="*/ 767 h 767"/>
                  <a:gd name="T4" fmla="*/ 42 w 907"/>
                  <a:gd name="T5" fmla="*/ 767 h 767"/>
                  <a:gd name="T6" fmla="*/ 0 w 907"/>
                  <a:gd name="T7" fmla="*/ 12 h 767"/>
                  <a:gd name="T8" fmla="*/ 907 w 907"/>
                  <a:gd name="T9" fmla="*/ 0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7" h="767">
                    <a:moveTo>
                      <a:pt x="907" y="0"/>
                    </a:moveTo>
                    <a:lnTo>
                      <a:pt x="823" y="767"/>
                    </a:lnTo>
                    <a:lnTo>
                      <a:pt x="42" y="767"/>
                    </a:lnTo>
                    <a:lnTo>
                      <a:pt x="0" y="12"/>
                    </a:lnTo>
                    <a:lnTo>
                      <a:pt x="907" y="0"/>
                    </a:lnTo>
                    <a:close/>
                  </a:path>
                </a:pathLst>
              </a:custGeom>
              <a:solidFill>
                <a:srgbClr val="B0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0" name="Freeform 2057"/>
              <p:cNvSpPr>
                <a:spLocks noEditPoints="1"/>
              </p:cNvSpPr>
              <p:nvPr/>
            </p:nvSpPr>
            <p:spPr bwMode="auto">
              <a:xfrm>
                <a:off x="6389" y="2848"/>
                <a:ext cx="913" cy="773"/>
              </a:xfrm>
              <a:custGeom>
                <a:avLst/>
                <a:gdLst>
                  <a:gd name="T0" fmla="*/ 23 w 454"/>
                  <a:gd name="T1" fmla="*/ 384 h 384"/>
                  <a:gd name="T2" fmla="*/ 21 w 454"/>
                  <a:gd name="T3" fmla="*/ 383 h 384"/>
                  <a:gd name="T4" fmla="*/ 0 w 454"/>
                  <a:gd name="T5" fmla="*/ 8 h 384"/>
                  <a:gd name="T6" fmla="*/ 1 w 454"/>
                  <a:gd name="T7" fmla="*/ 7 h 384"/>
                  <a:gd name="T8" fmla="*/ 2 w 454"/>
                  <a:gd name="T9" fmla="*/ 7 h 384"/>
                  <a:gd name="T10" fmla="*/ 453 w 454"/>
                  <a:gd name="T11" fmla="*/ 0 h 384"/>
                  <a:gd name="T12" fmla="*/ 454 w 454"/>
                  <a:gd name="T13" fmla="*/ 1 h 384"/>
                  <a:gd name="T14" fmla="*/ 454 w 454"/>
                  <a:gd name="T15" fmla="*/ 2 h 384"/>
                  <a:gd name="T16" fmla="*/ 413 w 454"/>
                  <a:gd name="T17" fmla="*/ 383 h 384"/>
                  <a:gd name="T18" fmla="*/ 411 w 454"/>
                  <a:gd name="T19" fmla="*/ 384 h 384"/>
                  <a:gd name="T20" fmla="*/ 23 w 454"/>
                  <a:gd name="T21" fmla="*/ 384 h 384"/>
                  <a:gd name="T22" fmla="*/ 3 w 454"/>
                  <a:gd name="T23" fmla="*/ 9 h 384"/>
                  <a:gd name="T24" fmla="*/ 24 w 454"/>
                  <a:gd name="T25" fmla="*/ 381 h 384"/>
                  <a:gd name="T26" fmla="*/ 410 w 454"/>
                  <a:gd name="T27" fmla="*/ 381 h 384"/>
                  <a:gd name="T28" fmla="*/ 451 w 454"/>
                  <a:gd name="T29" fmla="*/ 3 h 384"/>
                  <a:gd name="T30" fmla="*/ 3 w 454"/>
                  <a:gd name="T31" fmla="*/ 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4" h="384">
                    <a:moveTo>
                      <a:pt x="23" y="384"/>
                    </a:moveTo>
                    <a:cubicBezTo>
                      <a:pt x="22" y="384"/>
                      <a:pt x="21" y="384"/>
                      <a:pt x="21" y="38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453" y="0"/>
                      <a:pt x="453" y="0"/>
                      <a:pt x="453" y="0"/>
                    </a:cubicBezTo>
                    <a:cubicBezTo>
                      <a:pt x="453" y="0"/>
                      <a:pt x="453" y="0"/>
                      <a:pt x="454" y="1"/>
                    </a:cubicBezTo>
                    <a:cubicBezTo>
                      <a:pt x="454" y="1"/>
                      <a:pt x="454" y="1"/>
                      <a:pt x="454" y="2"/>
                    </a:cubicBezTo>
                    <a:cubicBezTo>
                      <a:pt x="413" y="383"/>
                      <a:pt x="413" y="383"/>
                      <a:pt x="413" y="383"/>
                    </a:cubicBezTo>
                    <a:cubicBezTo>
                      <a:pt x="413" y="384"/>
                      <a:pt x="412" y="384"/>
                      <a:pt x="411" y="384"/>
                    </a:cubicBezTo>
                    <a:lnTo>
                      <a:pt x="23" y="384"/>
                    </a:lnTo>
                    <a:close/>
                    <a:moveTo>
                      <a:pt x="3" y="9"/>
                    </a:moveTo>
                    <a:cubicBezTo>
                      <a:pt x="24" y="381"/>
                      <a:pt x="24" y="381"/>
                      <a:pt x="24" y="381"/>
                    </a:cubicBezTo>
                    <a:cubicBezTo>
                      <a:pt x="410" y="381"/>
                      <a:pt x="410" y="381"/>
                      <a:pt x="410" y="381"/>
                    </a:cubicBezTo>
                    <a:cubicBezTo>
                      <a:pt x="451" y="3"/>
                      <a:pt x="451" y="3"/>
                      <a:pt x="451" y="3"/>
                    </a:cubicBez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1" name="Freeform 2058"/>
              <p:cNvSpPr/>
              <p:nvPr/>
            </p:nvSpPr>
            <p:spPr bwMode="auto">
              <a:xfrm>
                <a:off x="6218" y="2725"/>
                <a:ext cx="217" cy="894"/>
              </a:xfrm>
              <a:custGeom>
                <a:avLst/>
                <a:gdLst>
                  <a:gd name="T0" fmla="*/ 0 w 217"/>
                  <a:gd name="T1" fmla="*/ 0 h 894"/>
                  <a:gd name="T2" fmla="*/ 177 w 217"/>
                  <a:gd name="T3" fmla="*/ 141 h 894"/>
                  <a:gd name="T4" fmla="*/ 217 w 217"/>
                  <a:gd name="T5" fmla="*/ 894 h 894"/>
                  <a:gd name="T6" fmla="*/ 88 w 217"/>
                  <a:gd name="T7" fmla="*/ 795 h 894"/>
                  <a:gd name="T8" fmla="*/ 0 w 217"/>
                  <a:gd name="T9" fmla="*/ 0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894">
                    <a:moveTo>
                      <a:pt x="0" y="0"/>
                    </a:moveTo>
                    <a:lnTo>
                      <a:pt x="177" y="141"/>
                    </a:lnTo>
                    <a:lnTo>
                      <a:pt x="217" y="894"/>
                    </a:lnTo>
                    <a:lnTo>
                      <a:pt x="88" y="7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C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2" name="Freeform 2059"/>
              <p:cNvSpPr>
                <a:spLocks noEditPoints="1"/>
              </p:cNvSpPr>
              <p:nvPr/>
            </p:nvSpPr>
            <p:spPr bwMode="auto">
              <a:xfrm>
                <a:off x="6214" y="2723"/>
                <a:ext cx="223" cy="898"/>
              </a:xfrm>
              <a:custGeom>
                <a:avLst/>
                <a:gdLst>
                  <a:gd name="T0" fmla="*/ 109 w 111"/>
                  <a:gd name="T1" fmla="*/ 446 h 446"/>
                  <a:gd name="T2" fmla="*/ 45 w 111"/>
                  <a:gd name="T3" fmla="*/ 398 h 446"/>
                  <a:gd name="T4" fmla="*/ 44 w 111"/>
                  <a:gd name="T5" fmla="*/ 397 h 446"/>
                  <a:gd name="T6" fmla="*/ 1 w 111"/>
                  <a:gd name="T7" fmla="*/ 2 h 446"/>
                  <a:gd name="T8" fmla="*/ 2 w 111"/>
                  <a:gd name="T9" fmla="*/ 1 h 446"/>
                  <a:gd name="T10" fmla="*/ 1 w 111"/>
                  <a:gd name="T11" fmla="*/ 2 h 446"/>
                  <a:gd name="T12" fmla="*/ 1 w 111"/>
                  <a:gd name="T13" fmla="*/ 0 h 446"/>
                  <a:gd name="T14" fmla="*/ 3 w 111"/>
                  <a:gd name="T15" fmla="*/ 0 h 446"/>
                  <a:gd name="T16" fmla="*/ 91 w 111"/>
                  <a:gd name="T17" fmla="*/ 70 h 446"/>
                  <a:gd name="T18" fmla="*/ 92 w 111"/>
                  <a:gd name="T19" fmla="*/ 71 h 446"/>
                  <a:gd name="T20" fmla="*/ 111 w 111"/>
                  <a:gd name="T21" fmla="*/ 445 h 446"/>
                  <a:gd name="T22" fmla="*/ 110 w 111"/>
                  <a:gd name="T23" fmla="*/ 446 h 446"/>
                  <a:gd name="T24" fmla="*/ 110 w 111"/>
                  <a:gd name="T25" fmla="*/ 446 h 446"/>
                  <a:gd name="T26" fmla="*/ 109 w 111"/>
                  <a:gd name="T27" fmla="*/ 446 h 446"/>
                  <a:gd name="T28" fmla="*/ 47 w 111"/>
                  <a:gd name="T29" fmla="*/ 396 h 446"/>
                  <a:gd name="T30" fmla="*/ 108 w 111"/>
                  <a:gd name="T31" fmla="*/ 442 h 446"/>
                  <a:gd name="T32" fmla="*/ 89 w 111"/>
                  <a:gd name="T33" fmla="*/ 72 h 446"/>
                  <a:gd name="T34" fmla="*/ 4 w 111"/>
                  <a:gd name="T35" fmla="*/ 5 h 446"/>
                  <a:gd name="T36" fmla="*/ 47 w 111"/>
                  <a:gd name="T37" fmla="*/ 396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1" h="446">
                    <a:moveTo>
                      <a:pt x="109" y="446"/>
                    </a:moveTo>
                    <a:cubicBezTo>
                      <a:pt x="45" y="398"/>
                      <a:pt x="45" y="398"/>
                      <a:pt x="45" y="398"/>
                    </a:cubicBezTo>
                    <a:cubicBezTo>
                      <a:pt x="44" y="397"/>
                      <a:pt x="44" y="397"/>
                      <a:pt x="44" y="397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91" y="70"/>
                      <a:pt x="91" y="70"/>
                      <a:pt x="91" y="70"/>
                    </a:cubicBezTo>
                    <a:cubicBezTo>
                      <a:pt x="92" y="70"/>
                      <a:pt x="92" y="70"/>
                      <a:pt x="92" y="71"/>
                    </a:cubicBezTo>
                    <a:cubicBezTo>
                      <a:pt x="111" y="445"/>
                      <a:pt x="111" y="445"/>
                      <a:pt x="111" y="445"/>
                    </a:cubicBezTo>
                    <a:cubicBezTo>
                      <a:pt x="111" y="445"/>
                      <a:pt x="111" y="446"/>
                      <a:pt x="110" y="446"/>
                    </a:cubicBezTo>
                    <a:cubicBezTo>
                      <a:pt x="110" y="446"/>
                      <a:pt x="110" y="446"/>
                      <a:pt x="110" y="446"/>
                    </a:cubicBezTo>
                    <a:lnTo>
                      <a:pt x="109" y="446"/>
                    </a:lnTo>
                    <a:close/>
                    <a:moveTo>
                      <a:pt x="47" y="396"/>
                    </a:moveTo>
                    <a:cubicBezTo>
                      <a:pt x="108" y="442"/>
                      <a:pt x="108" y="442"/>
                      <a:pt x="108" y="442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47" y="396"/>
                    </a:lnTo>
                    <a:close/>
                  </a:path>
                </a:pathLst>
              </a:custGeom>
              <a:solidFill>
                <a:srgbClr val="6E3E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3" name="Freeform 2060"/>
              <p:cNvSpPr/>
              <p:nvPr/>
            </p:nvSpPr>
            <p:spPr bwMode="auto">
              <a:xfrm>
                <a:off x="6393" y="2850"/>
                <a:ext cx="1070" cy="197"/>
              </a:xfrm>
              <a:custGeom>
                <a:avLst/>
                <a:gdLst>
                  <a:gd name="T0" fmla="*/ 936 w 1070"/>
                  <a:gd name="T1" fmla="*/ 0 h 197"/>
                  <a:gd name="T2" fmla="*/ 1070 w 1070"/>
                  <a:gd name="T3" fmla="*/ 187 h 197"/>
                  <a:gd name="T4" fmla="*/ 127 w 1070"/>
                  <a:gd name="T5" fmla="*/ 197 h 197"/>
                  <a:gd name="T6" fmla="*/ 0 w 1070"/>
                  <a:gd name="T7" fmla="*/ 6 h 197"/>
                  <a:gd name="T8" fmla="*/ 936 w 1070"/>
                  <a:gd name="T9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0" h="197">
                    <a:moveTo>
                      <a:pt x="936" y="0"/>
                    </a:moveTo>
                    <a:lnTo>
                      <a:pt x="1070" y="187"/>
                    </a:lnTo>
                    <a:lnTo>
                      <a:pt x="127" y="197"/>
                    </a:lnTo>
                    <a:lnTo>
                      <a:pt x="0" y="6"/>
                    </a:lnTo>
                    <a:lnTo>
                      <a:pt x="936" y="0"/>
                    </a:lnTo>
                    <a:close/>
                  </a:path>
                </a:pathLst>
              </a:custGeom>
              <a:solidFill>
                <a:srgbClr val="B0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4" name="Freeform 2061"/>
              <p:cNvSpPr>
                <a:spLocks noEditPoints="1"/>
              </p:cNvSpPr>
              <p:nvPr/>
            </p:nvSpPr>
            <p:spPr bwMode="auto">
              <a:xfrm>
                <a:off x="6391" y="2848"/>
                <a:ext cx="1076" cy="201"/>
              </a:xfrm>
              <a:custGeom>
                <a:avLst/>
                <a:gdLst>
                  <a:gd name="T0" fmla="*/ 63 w 535"/>
                  <a:gd name="T1" fmla="*/ 99 h 100"/>
                  <a:gd name="T2" fmla="*/ 0 w 535"/>
                  <a:gd name="T3" fmla="*/ 5 h 100"/>
                  <a:gd name="T4" fmla="*/ 0 w 535"/>
                  <a:gd name="T5" fmla="*/ 4 h 100"/>
                  <a:gd name="T6" fmla="*/ 1 w 535"/>
                  <a:gd name="T7" fmla="*/ 3 h 100"/>
                  <a:gd name="T8" fmla="*/ 466 w 535"/>
                  <a:gd name="T9" fmla="*/ 0 h 100"/>
                  <a:gd name="T10" fmla="*/ 467 w 535"/>
                  <a:gd name="T11" fmla="*/ 0 h 100"/>
                  <a:gd name="T12" fmla="*/ 535 w 535"/>
                  <a:gd name="T13" fmla="*/ 93 h 100"/>
                  <a:gd name="T14" fmla="*/ 535 w 535"/>
                  <a:gd name="T15" fmla="*/ 94 h 100"/>
                  <a:gd name="T16" fmla="*/ 533 w 535"/>
                  <a:gd name="T17" fmla="*/ 95 h 100"/>
                  <a:gd name="T18" fmla="*/ 64 w 535"/>
                  <a:gd name="T19" fmla="*/ 100 h 100"/>
                  <a:gd name="T20" fmla="*/ 64 w 535"/>
                  <a:gd name="T21" fmla="*/ 100 h 100"/>
                  <a:gd name="T22" fmla="*/ 63 w 535"/>
                  <a:gd name="T23" fmla="*/ 99 h 100"/>
                  <a:gd name="T24" fmla="*/ 4 w 535"/>
                  <a:gd name="T25" fmla="*/ 6 h 100"/>
                  <a:gd name="T26" fmla="*/ 65 w 535"/>
                  <a:gd name="T27" fmla="*/ 97 h 100"/>
                  <a:gd name="T28" fmla="*/ 530 w 535"/>
                  <a:gd name="T29" fmla="*/ 92 h 100"/>
                  <a:gd name="T30" fmla="*/ 465 w 535"/>
                  <a:gd name="T31" fmla="*/ 3 h 100"/>
                  <a:gd name="T32" fmla="*/ 4 w 535"/>
                  <a:gd name="T3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5" h="100">
                    <a:moveTo>
                      <a:pt x="63" y="99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466" y="0"/>
                      <a:pt x="466" y="0"/>
                      <a:pt x="466" y="0"/>
                    </a:cubicBezTo>
                    <a:cubicBezTo>
                      <a:pt x="466" y="0"/>
                      <a:pt x="467" y="0"/>
                      <a:pt x="467" y="0"/>
                    </a:cubicBezTo>
                    <a:cubicBezTo>
                      <a:pt x="535" y="93"/>
                      <a:pt x="535" y="93"/>
                      <a:pt x="535" y="93"/>
                    </a:cubicBezTo>
                    <a:cubicBezTo>
                      <a:pt x="535" y="93"/>
                      <a:pt x="535" y="94"/>
                      <a:pt x="535" y="94"/>
                    </a:cubicBezTo>
                    <a:cubicBezTo>
                      <a:pt x="535" y="95"/>
                      <a:pt x="534" y="95"/>
                      <a:pt x="533" y="95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3" y="100"/>
                      <a:pt x="63" y="100"/>
                      <a:pt x="63" y="99"/>
                    </a:cubicBezTo>
                    <a:close/>
                    <a:moveTo>
                      <a:pt x="4" y="6"/>
                    </a:moveTo>
                    <a:cubicBezTo>
                      <a:pt x="65" y="97"/>
                      <a:pt x="65" y="97"/>
                      <a:pt x="65" y="97"/>
                    </a:cubicBezTo>
                    <a:cubicBezTo>
                      <a:pt x="530" y="92"/>
                      <a:pt x="530" y="92"/>
                      <a:pt x="530" y="92"/>
                    </a:cubicBezTo>
                    <a:cubicBezTo>
                      <a:pt x="465" y="3"/>
                      <a:pt x="465" y="3"/>
                      <a:pt x="465" y="3"/>
                    </a:cubicBez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5" name="Freeform 2062"/>
              <p:cNvSpPr/>
              <p:nvPr/>
            </p:nvSpPr>
            <p:spPr bwMode="auto">
              <a:xfrm>
                <a:off x="6081" y="2721"/>
                <a:ext cx="312" cy="278"/>
              </a:xfrm>
              <a:custGeom>
                <a:avLst/>
                <a:gdLst>
                  <a:gd name="T0" fmla="*/ 312 w 312"/>
                  <a:gd name="T1" fmla="*/ 135 h 278"/>
                  <a:gd name="T2" fmla="*/ 117 w 312"/>
                  <a:gd name="T3" fmla="*/ 0 h 278"/>
                  <a:gd name="T4" fmla="*/ 0 w 312"/>
                  <a:gd name="T5" fmla="*/ 159 h 278"/>
                  <a:gd name="T6" fmla="*/ 199 w 312"/>
                  <a:gd name="T7" fmla="*/ 278 h 278"/>
                  <a:gd name="T8" fmla="*/ 312 w 312"/>
                  <a:gd name="T9" fmla="*/ 135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2" h="278">
                    <a:moveTo>
                      <a:pt x="312" y="135"/>
                    </a:moveTo>
                    <a:lnTo>
                      <a:pt x="117" y="0"/>
                    </a:lnTo>
                    <a:lnTo>
                      <a:pt x="0" y="159"/>
                    </a:lnTo>
                    <a:lnTo>
                      <a:pt x="199" y="278"/>
                    </a:lnTo>
                    <a:lnTo>
                      <a:pt x="312" y="135"/>
                    </a:lnTo>
                    <a:close/>
                  </a:path>
                </a:pathLst>
              </a:custGeom>
              <a:solidFill>
                <a:srgbClr val="B0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6" name="Freeform 2063"/>
              <p:cNvSpPr>
                <a:spLocks noEditPoints="1"/>
              </p:cNvSpPr>
              <p:nvPr/>
            </p:nvSpPr>
            <p:spPr bwMode="auto">
              <a:xfrm>
                <a:off x="6077" y="2717"/>
                <a:ext cx="320" cy="286"/>
              </a:xfrm>
              <a:custGeom>
                <a:avLst/>
                <a:gdLst>
                  <a:gd name="T0" fmla="*/ 100 w 159"/>
                  <a:gd name="T1" fmla="*/ 142 h 142"/>
                  <a:gd name="T2" fmla="*/ 1 w 159"/>
                  <a:gd name="T3" fmla="*/ 82 h 142"/>
                  <a:gd name="T4" fmla="*/ 0 w 159"/>
                  <a:gd name="T5" fmla="*/ 81 h 142"/>
                  <a:gd name="T6" fmla="*/ 0 w 159"/>
                  <a:gd name="T7" fmla="*/ 80 h 142"/>
                  <a:gd name="T8" fmla="*/ 59 w 159"/>
                  <a:gd name="T9" fmla="*/ 1 h 142"/>
                  <a:gd name="T10" fmla="*/ 61 w 159"/>
                  <a:gd name="T11" fmla="*/ 1 h 142"/>
                  <a:gd name="T12" fmla="*/ 158 w 159"/>
                  <a:gd name="T13" fmla="*/ 68 h 142"/>
                  <a:gd name="T14" fmla="*/ 157 w 159"/>
                  <a:gd name="T15" fmla="*/ 69 h 142"/>
                  <a:gd name="T16" fmla="*/ 158 w 159"/>
                  <a:gd name="T17" fmla="*/ 68 h 142"/>
                  <a:gd name="T18" fmla="*/ 159 w 159"/>
                  <a:gd name="T19" fmla="*/ 69 h 142"/>
                  <a:gd name="T20" fmla="*/ 159 w 159"/>
                  <a:gd name="T21" fmla="*/ 70 h 142"/>
                  <a:gd name="T22" fmla="*/ 102 w 159"/>
                  <a:gd name="T23" fmla="*/ 141 h 142"/>
                  <a:gd name="T24" fmla="*/ 101 w 159"/>
                  <a:gd name="T25" fmla="*/ 142 h 142"/>
                  <a:gd name="T26" fmla="*/ 100 w 159"/>
                  <a:gd name="T27" fmla="*/ 142 h 142"/>
                  <a:gd name="T28" fmla="*/ 4 w 159"/>
                  <a:gd name="T29" fmla="*/ 80 h 142"/>
                  <a:gd name="T30" fmla="*/ 101 w 159"/>
                  <a:gd name="T31" fmla="*/ 138 h 142"/>
                  <a:gd name="T32" fmla="*/ 155 w 159"/>
                  <a:gd name="T33" fmla="*/ 70 h 142"/>
                  <a:gd name="T34" fmla="*/ 60 w 159"/>
                  <a:gd name="T35" fmla="*/ 4 h 142"/>
                  <a:gd name="T36" fmla="*/ 4 w 159"/>
                  <a:gd name="T37" fmla="*/ 8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9" h="142">
                    <a:moveTo>
                      <a:pt x="100" y="142"/>
                    </a:moveTo>
                    <a:cubicBezTo>
                      <a:pt x="1" y="82"/>
                      <a:pt x="1" y="82"/>
                      <a:pt x="1" y="82"/>
                    </a:cubicBezTo>
                    <a:cubicBezTo>
                      <a:pt x="0" y="82"/>
                      <a:pt x="0" y="81"/>
                      <a:pt x="0" y="81"/>
                    </a:cubicBezTo>
                    <a:cubicBezTo>
                      <a:pt x="0" y="81"/>
                      <a:pt x="0" y="80"/>
                      <a:pt x="0" y="80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60" y="0"/>
                      <a:pt x="61" y="1"/>
                    </a:cubicBezTo>
                    <a:cubicBezTo>
                      <a:pt x="158" y="68"/>
                      <a:pt x="158" y="68"/>
                      <a:pt x="158" y="68"/>
                    </a:cubicBezTo>
                    <a:cubicBezTo>
                      <a:pt x="157" y="69"/>
                      <a:pt x="157" y="69"/>
                      <a:pt x="157" y="69"/>
                    </a:cubicBezTo>
                    <a:cubicBezTo>
                      <a:pt x="158" y="68"/>
                      <a:pt x="158" y="68"/>
                      <a:pt x="158" y="68"/>
                    </a:cubicBezTo>
                    <a:cubicBezTo>
                      <a:pt x="159" y="68"/>
                      <a:pt x="159" y="69"/>
                      <a:pt x="159" y="69"/>
                    </a:cubicBezTo>
                    <a:cubicBezTo>
                      <a:pt x="159" y="70"/>
                      <a:pt x="159" y="70"/>
                      <a:pt x="159" y="70"/>
                    </a:cubicBezTo>
                    <a:cubicBezTo>
                      <a:pt x="102" y="141"/>
                      <a:pt x="102" y="141"/>
                      <a:pt x="102" y="141"/>
                    </a:cubicBezTo>
                    <a:cubicBezTo>
                      <a:pt x="102" y="142"/>
                      <a:pt x="102" y="142"/>
                      <a:pt x="101" y="142"/>
                    </a:cubicBezTo>
                    <a:lnTo>
                      <a:pt x="100" y="142"/>
                    </a:lnTo>
                    <a:close/>
                    <a:moveTo>
                      <a:pt x="4" y="80"/>
                    </a:moveTo>
                    <a:cubicBezTo>
                      <a:pt x="101" y="138"/>
                      <a:pt x="101" y="138"/>
                      <a:pt x="101" y="138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60" y="4"/>
                      <a:pt x="60" y="4"/>
                      <a:pt x="60" y="4"/>
                    </a:cubicBez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7" name="Freeform 2064"/>
              <p:cNvSpPr/>
              <p:nvPr/>
            </p:nvSpPr>
            <p:spPr bwMode="auto">
              <a:xfrm>
                <a:off x="6198" y="2691"/>
                <a:ext cx="1133" cy="173"/>
              </a:xfrm>
              <a:custGeom>
                <a:avLst/>
                <a:gdLst>
                  <a:gd name="T0" fmla="*/ 1133 w 1133"/>
                  <a:gd name="T1" fmla="*/ 159 h 173"/>
                  <a:gd name="T2" fmla="*/ 801 w 1133"/>
                  <a:gd name="T3" fmla="*/ 0 h 173"/>
                  <a:gd name="T4" fmla="*/ 0 w 1133"/>
                  <a:gd name="T5" fmla="*/ 30 h 173"/>
                  <a:gd name="T6" fmla="*/ 195 w 1133"/>
                  <a:gd name="T7" fmla="*/ 173 h 173"/>
                  <a:gd name="T8" fmla="*/ 1133 w 1133"/>
                  <a:gd name="T9" fmla="*/ 15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3" h="173">
                    <a:moveTo>
                      <a:pt x="1133" y="159"/>
                    </a:moveTo>
                    <a:lnTo>
                      <a:pt x="801" y="0"/>
                    </a:lnTo>
                    <a:lnTo>
                      <a:pt x="0" y="30"/>
                    </a:lnTo>
                    <a:lnTo>
                      <a:pt x="195" y="173"/>
                    </a:lnTo>
                    <a:lnTo>
                      <a:pt x="1133" y="159"/>
                    </a:lnTo>
                    <a:close/>
                  </a:path>
                </a:pathLst>
              </a:custGeom>
              <a:solidFill>
                <a:srgbClr val="75C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8" name="Freeform 2065"/>
              <p:cNvSpPr>
                <a:spLocks noEditPoints="1"/>
              </p:cNvSpPr>
              <p:nvPr/>
            </p:nvSpPr>
            <p:spPr bwMode="auto">
              <a:xfrm>
                <a:off x="6194" y="2689"/>
                <a:ext cx="1141" cy="179"/>
              </a:xfrm>
              <a:custGeom>
                <a:avLst/>
                <a:gdLst>
                  <a:gd name="T0" fmla="*/ 98 w 567"/>
                  <a:gd name="T1" fmla="*/ 89 h 89"/>
                  <a:gd name="T2" fmla="*/ 1 w 567"/>
                  <a:gd name="T3" fmla="*/ 17 h 89"/>
                  <a:gd name="T4" fmla="*/ 1 w 567"/>
                  <a:gd name="T5" fmla="*/ 16 h 89"/>
                  <a:gd name="T6" fmla="*/ 2 w 567"/>
                  <a:gd name="T7" fmla="*/ 15 h 89"/>
                  <a:gd name="T8" fmla="*/ 400 w 567"/>
                  <a:gd name="T9" fmla="*/ 0 h 89"/>
                  <a:gd name="T10" fmla="*/ 401 w 567"/>
                  <a:gd name="T11" fmla="*/ 0 h 89"/>
                  <a:gd name="T12" fmla="*/ 566 w 567"/>
                  <a:gd name="T13" fmla="*/ 79 h 89"/>
                  <a:gd name="T14" fmla="*/ 565 w 567"/>
                  <a:gd name="T15" fmla="*/ 80 h 89"/>
                  <a:gd name="T16" fmla="*/ 566 w 567"/>
                  <a:gd name="T17" fmla="*/ 79 h 89"/>
                  <a:gd name="T18" fmla="*/ 566 w 567"/>
                  <a:gd name="T19" fmla="*/ 80 h 89"/>
                  <a:gd name="T20" fmla="*/ 565 w 567"/>
                  <a:gd name="T21" fmla="*/ 82 h 89"/>
                  <a:gd name="T22" fmla="*/ 99 w 567"/>
                  <a:gd name="T23" fmla="*/ 89 h 89"/>
                  <a:gd name="T24" fmla="*/ 98 w 567"/>
                  <a:gd name="T25" fmla="*/ 89 h 89"/>
                  <a:gd name="T26" fmla="*/ 6 w 567"/>
                  <a:gd name="T27" fmla="*/ 17 h 89"/>
                  <a:gd name="T28" fmla="*/ 99 w 567"/>
                  <a:gd name="T29" fmla="*/ 86 h 89"/>
                  <a:gd name="T30" fmla="*/ 559 w 567"/>
                  <a:gd name="T31" fmla="*/ 79 h 89"/>
                  <a:gd name="T32" fmla="*/ 400 w 567"/>
                  <a:gd name="T33" fmla="*/ 3 h 89"/>
                  <a:gd name="T34" fmla="*/ 6 w 567"/>
                  <a:gd name="T35" fmla="*/ 1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7" h="89">
                    <a:moveTo>
                      <a:pt x="98" y="89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6"/>
                      <a:pt x="1" y="16"/>
                    </a:cubicBezTo>
                    <a:cubicBezTo>
                      <a:pt x="1" y="15"/>
                      <a:pt x="1" y="15"/>
                      <a:pt x="2" y="15"/>
                    </a:cubicBezTo>
                    <a:cubicBezTo>
                      <a:pt x="400" y="0"/>
                      <a:pt x="400" y="0"/>
                      <a:pt x="400" y="0"/>
                    </a:cubicBezTo>
                    <a:cubicBezTo>
                      <a:pt x="401" y="0"/>
                      <a:pt x="401" y="0"/>
                      <a:pt x="401" y="0"/>
                    </a:cubicBezTo>
                    <a:cubicBezTo>
                      <a:pt x="566" y="79"/>
                      <a:pt x="566" y="79"/>
                      <a:pt x="566" y="79"/>
                    </a:cubicBezTo>
                    <a:cubicBezTo>
                      <a:pt x="565" y="80"/>
                      <a:pt x="565" y="80"/>
                      <a:pt x="565" y="80"/>
                    </a:cubicBezTo>
                    <a:cubicBezTo>
                      <a:pt x="566" y="79"/>
                      <a:pt x="566" y="79"/>
                      <a:pt x="566" y="79"/>
                    </a:cubicBezTo>
                    <a:cubicBezTo>
                      <a:pt x="566" y="79"/>
                      <a:pt x="567" y="80"/>
                      <a:pt x="566" y="80"/>
                    </a:cubicBezTo>
                    <a:cubicBezTo>
                      <a:pt x="566" y="81"/>
                      <a:pt x="566" y="82"/>
                      <a:pt x="565" y="82"/>
                    </a:cubicBezTo>
                    <a:cubicBezTo>
                      <a:pt x="99" y="89"/>
                      <a:pt x="99" y="89"/>
                      <a:pt x="99" y="89"/>
                    </a:cubicBezTo>
                    <a:lnTo>
                      <a:pt x="98" y="89"/>
                    </a:lnTo>
                    <a:close/>
                    <a:moveTo>
                      <a:pt x="6" y="17"/>
                    </a:moveTo>
                    <a:cubicBezTo>
                      <a:pt x="99" y="86"/>
                      <a:pt x="99" y="86"/>
                      <a:pt x="99" y="86"/>
                    </a:cubicBezTo>
                    <a:cubicBezTo>
                      <a:pt x="559" y="79"/>
                      <a:pt x="559" y="79"/>
                      <a:pt x="559" y="79"/>
                    </a:cubicBezTo>
                    <a:cubicBezTo>
                      <a:pt x="400" y="3"/>
                      <a:pt x="400" y="3"/>
                      <a:pt x="400" y="3"/>
                    </a:cubicBez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6E3E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9" name="Freeform 2066"/>
              <p:cNvSpPr/>
              <p:nvPr/>
            </p:nvSpPr>
            <p:spPr bwMode="auto">
              <a:xfrm>
                <a:off x="6679" y="3248"/>
                <a:ext cx="344" cy="371"/>
              </a:xfrm>
              <a:custGeom>
                <a:avLst/>
                <a:gdLst>
                  <a:gd name="T0" fmla="*/ 344 w 344"/>
                  <a:gd name="T1" fmla="*/ 369 h 371"/>
                  <a:gd name="T2" fmla="*/ 306 w 344"/>
                  <a:gd name="T3" fmla="*/ 371 h 371"/>
                  <a:gd name="T4" fmla="*/ 0 w 344"/>
                  <a:gd name="T5" fmla="*/ 371 h 371"/>
                  <a:gd name="T6" fmla="*/ 6 w 344"/>
                  <a:gd name="T7" fmla="*/ 0 h 371"/>
                  <a:gd name="T8" fmla="*/ 342 w 344"/>
                  <a:gd name="T9" fmla="*/ 2 h 371"/>
                  <a:gd name="T10" fmla="*/ 344 w 344"/>
                  <a:gd name="T11" fmla="*/ 369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4" h="371">
                    <a:moveTo>
                      <a:pt x="344" y="369"/>
                    </a:moveTo>
                    <a:lnTo>
                      <a:pt x="306" y="371"/>
                    </a:lnTo>
                    <a:lnTo>
                      <a:pt x="0" y="371"/>
                    </a:lnTo>
                    <a:lnTo>
                      <a:pt x="6" y="0"/>
                    </a:lnTo>
                    <a:lnTo>
                      <a:pt x="342" y="2"/>
                    </a:lnTo>
                    <a:lnTo>
                      <a:pt x="344" y="369"/>
                    </a:lnTo>
                    <a:close/>
                  </a:path>
                </a:pathLst>
              </a:custGeom>
              <a:solidFill>
                <a:srgbClr val="75C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0" name="Freeform 2067"/>
              <p:cNvSpPr>
                <a:spLocks noEditPoints="1"/>
              </p:cNvSpPr>
              <p:nvPr/>
            </p:nvSpPr>
            <p:spPr bwMode="auto">
              <a:xfrm>
                <a:off x="6677" y="3244"/>
                <a:ext cx="348" cy="379"/>
              </a:xfrm>
              <a:custGeom>
                <a:avLst/>
                <a:gdLst>
                  <a:gd name="T0" fmla="*/ 1 w 173"/>
                  <a:gd name="T1" fmla="*/ 188 h 188"/>
                  <a:gd name="T2" fmla="*/ 0 w 173"/>
                  <a:gd name="T3" fmla="*/ 187 h 188"/>
                  <a:gd name="T4" fmla="*/ 0 w 173"/>
                  <a:gd name="T5" fmla="*/ 186 h 188"/>
                  <a:gd name="T6" fmla="*/ 3 w 173"/>
                  <a:gd name="T7" fmla="*/ 2 h 188"/>
                  <a:gd name="T8" fmla="*/ 4 w 173"/>
                  <a:gd name="T9" fmla="*/ 0 h 188"/>
                  <a:gd name="T10" fmla="*/ 171 w 173"/>
                  <a:gd name="T11" fmla="*/ 1 h 188"/>
                  <a:gd name="T12" fmla="*/ 172 w 173"/>
                  <a:gd name="T13" fmla="*/ 3 h 188"/>
                  <a:gd name="T14" fmla="*/ 173 w 173"/>
                  <a:gd name="T15" fmla="*/ 185 h 188"/>
                  <a:gd name="T16" fmla="*/ 172 w 173"/>
                  <a:gd name="T17" fmla="*/ 185 h 188"/>
                  <a:gd name="T18" fmla="*/ 173 w 173"/>
                  <a:gd name="T19" fmla="*/ 185 h 188"/>
                  <a:gd name="T20" fmla="*/ 172 w 173"/>
                  <a:gd name="T21" fmla="*/ 186 h 188"/>
                  <a:gd name="T22" fmla="*/ 153 w 173"/>
                  <a:gd name="T23" fmla="*/ 188 h 188"/>
                  <a:gd name="T24" fmla="*/ 1 w 173"/>
                  <a:gd name="T25" fmla="*/ 188 h 188"/>
                  <a:gd name="T26" fmla="*/ 3 w 173"/>
                  <a:gd name="T27" fmla="*/ 185 h 188"/>
                  <a:gd name="T28" fmla="*/ 153 w 173"/>
                  <a:gd name="T29" fmla="*/ 185 h 188"/>
                  <a:gd name="T30" fmla="*/ 170 w 173"/>
                  <a:gd name="T31" fmla="*/ 183 h 188"/>
                  <a:gd name="T32" fmla="*/ 169 w 173"/>
                  <a:gd name="T33" fmla="*/ 4 h 188"/>
                  <a:gd name="T34" fmla="*/ 6 w 173"/>
                  <a:gd name="T35" fmla="*/ 3 h 188"/>
                  <a:gd name="T36" fmla="*/ 3 w 173"/>
                  <a:gd name="T37" fmla="*/ 18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88">
                    <a:moveTo>
                      <a:pt x="1" y="188"/>
                    </a:moveTo>
                    <a:cubicBezTo>
                      <a:pt x="1" y="188"/>
                      <a:pt x="0" y="187"/>
                      <a:pt x="0" y="187"/>
                    </a:cubicBezTo>
                    <a:cubicBezTo>
                      <a:pt x="0" y="187"/>
                      <a:pt x="0" y="186"/>
                      <a:pt x="0" y="18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171" y="1"/>
                      <a:pt x="171" y="1"/>
                      <a:pt x="171" y="1"/>
                    </a:cubicBezTo>
                    <a:cubicBezTo>
                      <a:pt x="172" y="1"/>
                      <a:pt x="172" y="2"/>
                      <a:pt x="172" y="3"/>
                    </a:cubicBezTo>
                    <a:cubicBezTo>
                      <a:pt x="173" y="185"/>
                      <a:pt x="173" y="185"/>
                      <a:pt x="173" y="185"/>
                    </a:cubicBezTo>
                    <a:cubicBezTo>
                      <a:pt x="172" y="185"/>
                      <a:pt x="172" y="185"/>
                      <a:pt x="172" y="185"/>
                    </a:cubicBezTo>
                    <a:cubicBezTo>
                      <a:pt x="173" y="185"/>
                      <a:pt x="173" y="185"/>
                      <a:pt x="173" y="185"/>
                    </a:cubicBezTo>
                    <a:cubicBezTo>
                      <a:pt x="173" y="185"/>
                      <a:pt x="173" y="186"/>
                      <a:pt x="172" y="186"/>
                    </a:cubicBezTo>
                    <a:cubicBezTo>
                      <a:pt x="153" y="188"/>
                      <a:pt x="153" y="188"/>
                      <a:pt x="153" y="188"/>
                    </a:cubicBezTo>
                    <a:lnTo>
                      <a:pt x="1" y="188"/>
                    </a:lnTo>
                    <a:close/>
                    <a:moveTo>
                      <a:pt x="3" y="185"/>
                    </a:moveTo>
                    <a:cubicBezTo>
                      <a:pt x="153" y="185"/>
                      <a:pt x="153" y="185"/>
                      <a:pt x="153" y="185"/>
                    </a:cubicBezTo>
                    <a:cubicBezTo>
                      <a:pt x="170" y="183"/>
                      <a:pt x="170" y="183"/>
                      <a:pt x="170" y="183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3" y="185"/>
                    </a:lnTo>
                    <a:close/>
                  </a:path>
                </a:pathLst>
              </a:custGeom>
              <a:solidFill>
                <a:srgbClr val="6E3E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1" name="Freeform 2068"/>
              <p:cNvSpPr/>
              <p:nvPr/>
            </p:nvSpPr>
            <p:spPr bwMode="auto">
              <a:xfrm>
                <a:off x="6520" y="3276"/>
                <a:ext cx="165" cy="393"/>
              </a:xfrm>
              <a:custGeom>
                <a:avLst/>
                <a:gdLst>
                  <a:gd name="T0" fmla="*/ 159 w 165"/>
                  <a:gd name="T1" fmla="*/ 345 h 393"/>
                  <a:gd name="T2" fmla="*/ 0 w 165"/>
                  <a:gd name="T3" fmla="*/ 393 h 393"/>
                  <a:gd name="T4" fmla="*/ 8 w 165"/>
                  <a:gd name="T5" fmla="*/ 43 h 393"/>
                  <a:gd name="T6" fmla="*/ 165 w 165"/>
                  <a:gd name="T7" fmla="*/ 0 h 393"/>
                  <a:gd name="T8" fmla="*/ 159 w 165"/>
                  <a:gd name="T9" fmla="*/ 345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393">
                    <a:moveTo>
                      <a:pt x="159" y="345"/>
                    </a:moveTo>
                    <a:lnTo>
                      <a:pt x="0" y="393"/>
                    </a:lnTo>
                    <a:lnTo>
                      <a:pt x="8" y="43"/>
                    </a:lnTo>
                    <a:lnTo>
                      <a:pt x="165" y="0"/>
                    </a:lnTo>
                    <a:lnTo>
                      <a:pt x="159" y="3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2" name="Freeform 2069"/>
              <p:cNvSpPr>
                <a:spLocks noEditPoints="1"/>
              </p:cNvSpPr>
              <p:nvPr/>
            </p:nvSpPr>
            <p:spPr bwMode="auto">
              <a:xfrm>
                <a:off x="6518" y="3274"/>
                <a:ext cx="169" cy="397"/>
              </a:xfrm>
              <a:custGeom>
                <a:avLst/>
                <a:gdLst>
                  <a:gd name="T0" fmla="*/ 0 w 84"/>
                  <a:gd name="T1" fmla="*/ 197 h 197"/>
                  <a:gd name="T2" fmla="*/ 0 w 84"/>
                  <a:gd name="T3" fmla="*/ 196 h 197"/>
                  <a:gd name="T4" fmla="*/ 4 w 84"/>
                  <a:gd name="T5" fmla="*/ 22 h 197"/>
                  <a:gd name="T6" fmla="*/ 5 w 84"/>
                  <a:gd name="T7" fmla="*/ 20 h 197"/>
                  <a:gd name="T8" fmla="*/ 82 w 84"/>
                  <a:gd name="T9" fmla="*/ 0 h 197"/>
                  <a:gd name="T10" fmla="*/ 84 w 84"/>
                  <a:gd name="T11" fmla="*/ 0 h 197"/>
                  <a:gd name="T12" fmla="*/ 84 w 84"/>
                  <a:gd name="T13" fmla="*/ 1 h 197"/>
                  <a:gd name="T14" fmla="*/ 82 w 84"/>
                  <a:gd name="T15" fmla="*/ 172 h 197"/>
                  <a:gd name="T16" fmla="*/ 81 w 84"/>
                  <a:gd name="T17" fmla="*/ 173 h 197"/>
                  <a:gd name="T18" fmla="*/ 2 w 84"/>
                  <a:gd name="T19" fmla="*/ 197 h 197"/>
                  <a:gd name="T20" fmla="*/ 1 w 84"/>
                  <a:gd name="T21" fmla="*/ 197 h 197"/>
                  <a:gd name="T22" fmla="*/ 0 w 84"/>
                  <a:gd name="T23" fmla="*/ 197 h 197"/>
                  <a:gd name="T24" fmla="*/ 7 w 84"/>
                  <a:gd name="T25" fmla="*/ 23 h 197"/>
                  <a:gd name="T26" fmla="*/ 3 w 84"/>
                  <a:gd name="T27" fmla="*/ 194 h 197"/>
                  <a:gd name="T28" fmla="*/ 79 w 84"/>
                  <a:gd name="T29" fmla="*/ 171 h 197"/>
                  <a:gd name="T30" fmla="*/ 81 w 84"/>
                  <a:gd name="T31" fmla="*/ 3 h 197"/>
                  <a:gd name="T32" fmla="*/ 7 w 84"/>
                  <a:gd name="T33" fmla="*/ 23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197">
                    <a:moveTo>
                      <a:pt x="0" y="197"/>
                    </a:moveTo>
                    <a:cubicBezTo>
                      <a:pt x="0" y="197"/>
                      <a:pt x="0" y="196"/>
                      <a:pt x="0" y="196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1"/>
                      <a:pt x="4" y="20"/>
                      <a:pt x="5" y="2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3" y="0"/>
                      <a:pt x="83" y="0"/>
                      <a:pt x="84" y="0"/>
                    </a:cubicBezTo>
                    <a:cubicBezTo>
                      <a:pt x="84" y="0"/>
                      <a:pt x="84" y="1"/>
                      <a:pt x="84" y="1"/>
                    </a:cubicBezTo>
                    <a:cubicBezTo>
                      <a:pt x="82" y="172"/>
                      <a:pt x="82" y="172"/>
                      <a:pt x="82" y="172"/>
                    </a:cubicBezTo>
                    <a:cubicBezTo>
                      <a:pt x="82" y="173"/>
                      <a:pt x="81" y="173"/>
                      <a:pt x="81" y="173"/>
                    </a:cubicBezTo>
                    <a:cubicBezTo>
                      <a:pt x="2" y="197"/>
                      <a:pt x="2" y="197"/>
                      <a:pt x="2" y="197"/>
                    </a:cubicBezTo>
                    <a:cubicBezTo>
                      <a:pt x="1" y="197"/>
                      <a:pt x="1" y="197"/>
                      <a:pt x="1" y="197"/>
                    </a:cubicBezTo>
                    <a:lnTo>
                      <a:pt x="0" y="197"/>
                    </a:lnTo>
                    <a:close/>
                    <a:moveTo>
                      <a:pt x="7" y="23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79" y="171"/>
                      <a:pt x="79" y="171"/>
                      <a:pt x="79" y="171"/>
                    </a:cubicBezTo>
                    <a:cubicBezTo>
                      <a:pt x="81" y="3"/>
                      <a:pt x="81" y="3"/>
                      <a:pt x="81" y="3"/>
                    </a:cubicBez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3" name="Freeform 2070"/>
              <p:cNvSpPr/>
              <p:nvPr/>
            </p:nvSpPr>
            <p:spPr bwMode="auto">
              <a:xfrm>
                <a:off x="7019" y="3279"/>
                <a:ext cx="124" cy="360"/>
              </a:xfrm>
              <a:custGeom>
                <a:avLst/>
                <a:gdLst>
                  <a:gd name="T0" fmla="*/ 0 w 124"/>
                  <a:gd name="T1" fmla="*/ 323 h 360"/>
                  <a:gd name="T2" fmla="*/ 124 w 124"/>
                  <a:gd name="T3" fmla="*/ 360 h 360"/>
                  <a:gd name="T4" fmla="*/ 118 w 124"/>
                  <a:gd name="T5" fmla="*/ 30 h 360"/>
                  <a:gd name="T6" fmla="*/ 0 w 124"/>
                  <a:gd name="T7" fmla="*/ 0 h 360"/>
                  <a:gd name="T8" fmla="*/ 0 w 124"/>
                  <a:gd name="T9" fmla="*/ 323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60">
                    <a:moveTo>
                      <a:pt x="0" y="323"/>
                    </a:moveTo>
                    <a:lnTo>
                      <a:pt x="124" y="360"/>
                    </a:lnTo>
                    <a:lnTo>
                      <a:pt x="118" y="30"/>
                    </a:lnTo>
                    <a:lnTo>
                      <a:pt x="0" y="0"/>
                    </a:lnTo>
                    <a:lnTo>
                      <a:pt x="0" y="3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4" name="Freeform 2071"/>
              <p:cNvSpPr>
                <a:spLocks noEditPoints="1"/>
              </p:cNvSpPr>
              <p:nvPr/>
            </p:nvSpPr>
            <p:spPr bwMode="auto">
              <a:xfrm>
                <a:off x="7017" y="3274"/>
                <a:ext cx="128" cy="369"/>
              </a:xfrm>
              <a:custGeom>
                <a:avLst/>
                <a:gdLst>
                  <a:gd name="T0" fmla="*/ 63 w 64"/>
                  <a:gd name="T1" fmla="*/ 183 h 183"/>
                  <a:gd name="T2" fmla="*/ 1 w 64"/>
                  <a:gd name="T3" fmla="*/ 164 h 183"/>
                  <a:gd name="T4" fmla="*/ 0 w 64"/>
                  <a:gd name="T5" fmla="*/ 163 h 183"/>
                  <a:gd name="T6" fmla="*/ 0 w 64"/>
                  <a:gd name="T7" fmla="*/ 2 h 183"/>
                  <a:gd name="T8" fmla="*/ 0 w 64"/>
                  <a:gd name="T9" fmla="*/ 0 h 183"/>
                  <a:gd name="T10" fmla="*/ 2 w 64"/>
                  <a:gd name="T11" fmla="*/ 0 h 183"/>
                  <a:gd name="T12" fmla="*/ 61 w 64"/>
                  <a:gd name="T13" fmla="*/ 16 h 183"/>
                  <a:gd name="T14" fmla="*/ 62 w 64"/>
                  <a:gd name="T15" fmla="*/ 17 h 183"/>
                  <a:gd name="T16" fmla="*/ 64 w 64"/>
                  <a:gd name="T17" fmla="*/ 181 h 183"/>
                  <a:gd name="T18" fmla="*/ 64 w 64"/>
                  <a:gd name="T19" fmla="*/ 183 h 183"/>
                  <a:gd name="T20" fmla="*/ 63 w 64"/>
                  <a:gd name="T21" fmla="*/ 183 h 183"/>
                  <a:gd name="T22" fmla="*/ 61 w 64"/>
                  <a:gd name="T23" fmla="*/ 179 h 183"/>
                  <a:gd name="T24" fmla="*/ 59 w 64"/>
                  <a:gd name="T25" fmla="*/ 18 h 183"/>
                  <a:gd name="T26" fmla="*/ 3 w 64"/>
                  <a:gd name="T27" fmla="*/ 4 h 183"/>
                  <a:gd name="T28" fmla="*/ 3 w 64"/>
                  <a:gd name="T29" fmla="*/ 161 h 183"/>
                  <a:gd name="T30" fmla="*/ 61 w 64"/>
                  <a:gd name="T31" fmla="*/ 179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183">
                    <a:moveTo>
                      <a:pt x="63" y="183"/>
                    </a:moveTo>
                    <a:cubicBezTo>
                      <a:pt x="1" y="164"/>
                      <a:pt x="1" y="164"/>
                      <a:pt x="1" y="164"/>
                    </a:cubicBezTo>
                    <a:cubicBezTo>
                      <a:pt x="0" y="164"/>
                      <a:pt x="0" y="163"/>
                      <a:pt x="0" y="16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2" y="16"/>
                      <a:pt x="62" y="17"/>
                    </a:cubicBezTo>
                    <a:cubicBezTo>
                      <a:pt x="64" y="181"/>
                      <a:pt x="64" y="181"/>
                      <a:pt x="64" y="181"/>
                    </a:cubicBezTo>
                    <a:cubicBezTo>
                      <a:pt x="64" y="182"/>
                      <a:pt x="64" y="182"/>
                      <a:pt x="64" y="183"/>
                    </a:cubicBezTo>
                    <a:cubicBezTo>
                      <a:pt x="63" y="183"/>
                      <a:pt x="63" y="183"/>
                      <a:pt x="63" y="183"/>
                    </a:cubicBezTo>
                    <a:close/>
                    <a:moveTo>
                      <a:pt x="61" y="179"/>
                    </a:moveTo>
                    <a:cubicBezTo>
                      <a:pt x="59" y="18"/>
                      <a:pt x="59" y="18"/>
                      <a:pt x="59" y="18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61"/>
                      <a:pt x="3" y="161"/>
                      <a:pt x="3" y="161"/>
                    </a:cubicBezTo>
                    <a:lnTo>
                      <a:pt x="61" y="17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5" name="Freeform 2072"/>
              <p:cNvSpPr/>
              <p:nvPr/>
            </p:nvSpPr>
            <p:spPr bwMode="auto">
              <a:xfrm>
                <a:off x="6755" y="3647"/>
                <a:ext cx="28" cy="125"/>
              </a:xfrm>
              <a:custGeom>
                <a:avLst/>
                <a:gdLst>
                  <a:gd name="T0" fmla="*/ 28 w 28"/>
                  <a:gd name="T1" fmla="*/ 125 h 125"/>
                  <a:gd name="T2" fmla="*/ 2 w 28"/>
                  <a:gd name="T3" fmla="*/ 86 h 125"/>
                  <a:gd name="T4" fmla="*/ 0 w 28"/>
                  <a:gd name="T5" fmla="*/ 0 h 125"/>
                  <a:gd name="T6" fmla="*/ 28 w 28"/>
                  <a:gd name="T7" fmla="*/ 34 h 125"/>
                  <a:gd name="T8" fmla="*/ 28 w 28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25">
                    <a:moveTo>
                      <a:pt x="28" y="125"/>
                    </a:moveTo>
                    <a:lnTo>
                      <a:pt x="2" y="86"/>
                    </a:lnTo>
                    <a:lnTo>
                      <a:pt x="0" y="0"/>
                    </a:lnTo>
                    <a:lnTo>
                      <a:pt x="28" y="34"/>
                    </a:lnTo>
                    <a:lnTo>
                      <a:pt x="28" y="125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6" name="Freeform 2073"/>
              <p:cNvSpPr>
                <a:spLocks noEditPoints="1"/>
              </p:cNvSpPr>
              <p:nvPr/>
            </p:nvSpPr>
            <p:spPr bwMode="auto">
              <a:xfrm>
                <a:off x="6751" y="3643"/>
                <a:ext cx="36" cy="131"/>
              </a:xfrm>
              <a:custGeom>
                <a:avLst/>
                <a:gdLst>
                  <a:gd name="T0" fmla="*/ 15 w 18"/>
                  <a:gd name="T1" fmla="*/ 65 h 65"/>
                  <a:gd name="T2" fmla="*/ 2 w 18"/>
                  <a:gd name="T3" fmla="*/ 46 h 65"/>
                  <a:gd name="T4" fmla="*/ 1 w 18"/>
                  <a:gd name="T5" fmla="*/ 45 h 65"/>
                  <a:gd name="T6" fmla="*/ 0 w 18"/>
                  <a:gd name="T7" fmla="*/ 2 h 65"/>
                  <a:gd name="T8" fmla="*/ 1 w 18"/>
                  <a:gd name="T9" fmla="*/ 0 h 65"/>
                  <a:gd name="T10" fmla="*/ 3 w 18"/>
                  <a:gd name="T11" fmla="*/ 1 h 65"/>
                  <a:gd name="T12" fmla="*/ 18 w 18"/>
                  <a:gd name="T13" fmla="*/ 19 h 65"/>
                  <a:gd name="T14" fmla="*/ 18 w 18"/>
                  <a:gd name="T15" fmla="*/ 19 h 65"/>
                  <a:gd name="T16" fmla="*/ 18 w 18"/>
                  <a:gd name="T17" fmla="*/ 64 h 65"/>
                  <a:gd name="T18" fmla="*/ 17 w 18"/>
                  <a:gd name="T19" fmla="*/ 65 h 65"/>
                  <a:gd name="T20" fmla="*/ 16 w 18"/>
                  <a:gd name="T21" fmla="*/ 65 h 65"/>
                  <a:gd name="T22" fmla="*/ 15 w 18"/>
                  <a:gd name="T23" fmla="*/ 65 h 65"/>
                  <a:gd name="T24" fmla="*/ 16 w 18"/>
                  <a:gd name="T25" fmla="*/ 64 h 65"/>
                  <a:gd name="T26" fmla="*/ 18 w 18"/>
                  <a:gd name="T27" fmla="*/ 63 h 65"/>
                  <a:gd name="T28" fmla="*/ 16 w 18"/>
                  <a:gd name="T29" fmla="*/ 64 h 65"/>
                  <a:gd name="T30" fmla="*/ 4 w 18"/>
                  <a:gd name="T31" fmla="*/ 45 h 65"/>
                  <a:gd name="T32" fmla="*/ 15 w 18"/>
                  <a:gd name="T33" fmla="*/ 59 h 65"/>
                  <a:gd name="T34" fmla="*/ 15 w 18"/>
                  <a:gd name="T35" fmla="*/ 20 h 65"/>
                  <a:gd name="T36" fmla="*/ 3 w 18"/>
                  <a:gd name="T37" fmla="*/ 6 h 65"/>
                  <a:gd name="T38" fmla="*/ 4 w 18"/>
                  <a:gd name="T39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65">
                    <a:moveTo>
                      <a:pt x="15" y="65"/>
                    </a:moveTo>
                    <a:cubicBezTo>
                      <a:pt x="2" y="46"/>
                      <a:pt x="2" y="46"/>
                      <a:pt x="2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5"/>
                      <a:pt x="18" y="65"/>
                      <a:pt x="17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5"/>
                      <a:pt x="16" y="65"/>
                      <a:pt x="15" y="65"/>
                    </a:cubicBezTo>
                    <a:close/>
                    <a:moveTo>
                      <a:pt x="16" y="64"/>
                    </a:moveTo>
                    <a:cubicBezTo>
                      <a:pt x="18" y="63"/>
                      <a:pt x="18" y="63"/>
                      <a:pt x="18" y="63"/>
                    </a:cubicBezTo>
                    <a:lnTo>
                      <a:pt x="16" y="64"/>
                    </a:lnTo>
                    <a:close/>
                    <a:moveTo>
                      <a:pt x="4" y="45"/>
                    </a:move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4" y="45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7" name="Freeform 2074"/>
              <p:cNvSpPr/>
              <p:nvPr/>
            </p:nvSpPr>
            <p:spPr bwMode="auto">
              <a:xfrm>
                <a:off x="6783" y="3681"/>
                <a:ext cx="45" cy="91"/>
              </a:xfrm>
              <a:custGeom>
                <a:avLst/>
                <a:gdLst>
                  <a:gd name="T0" fmla="*/ 45 w 45"/>
                  <a:gd name="T1" fmla="*/ 82 h 91"/>
                  <a:gd name="T2" fmla="*/ 0 w 45"/>
                  <a:gd name="T3" fmla="*/ 91 h 91"/>
                  <a:gd name="T4" fmla="*/ 0 w 45"/>
                  <a:gd name="T5" fmla="*/ 0 h 91"/>
                  <a:gd name="T6" fmla="*/ 45 w 45"/>
                  <a:gd name="T7" fmla="*/ 0 h 91"/>
                  <a:gd name="T8" fmla="*/ 45 w 45"/>
                  <a:gd name="T9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91">
                    <a:moveTo>
                      <a:pt x="45" y="82"/>
                    </a:moveTo>
                    <a:lnTo>
                      <a:pt x="0" y="91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82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8" name="Freeform 2075"/>
              <p:cNvSpPr>
                <a:spLocks noEditPoints="1"/>
              </p:cNvSpPr>
              <p:nvPr/>
            </p:nvSpPr>
            <p:spPr bwMode="auto">
              <a:xfrm>
                <a:off x="6781" y="3679"/>
                <a:ext cx="49" cy="95"/>
              </a:xfrm>
              <a:custGeom>
                <a:avLst/>
                <a:gdLst>
                  <a:gd name="T0" fmla="*/ 1 w 24"/>
                  <a:gd name="T1" fmla="*/ 47 h 47"/>
                  <a:gd name="T2" fmla="*/ 0 w 24"/>
                  <a:gd name="T3" fmla="*/ 46 h 47"/>
                  <a:gd name="T4" fmla="*/ 0 w 24"/>
                  <a:gd name="T5" fmla="*/ 1 h 47"/>
                  <a:gd name="T6" fmla="*/ 0 w 24"/>
                  <a:gd name="T7" fmla="*/ 0 h 47"/>
                  <a:gd name="T8" fmla="*/ 1 w 24"/>
                  <a:gd name="T9" fmla="*/ 0 h 47"/>
                  <a:gd name="T10" fmla="*/ 23 w 24"/>
                  <a:gd name="T11" fmla="*/ 0 h 47"/>
                  <a:gd name="T12" fmla="*/ 24 w 24"/>
                  <a:gd name="T13" fmla="*/ 0 h 47"/>
                  <a:gd name="T14" fmla="*/ 24 w 24"/>
                  <a:gd name="T15" fmla="*/ 1 h 47"/>
                  <a:gd name="T16" fmla="*/ 24 w 24"/>
                  <a:gd name="T17" fmla="*/ 42 h 47"/>
                  <a:gd name="T18" fmla="*/ 23 w 24"/>
                  <a:gd name="T19" fmla="*/ 44 h 47"/>
                  <a:gd name="T20" fmla="*/ 2 w 24"/>
                  <a:gd name="T21" fmla="*/ 47 h 47"/>
                  <a:gd name="T22" fmla="*/ 1 w 24"/>
                  <a:gd name="T23" fmla="*/ 47 h 47"/>
                  <a:gd name="T24" fmla="*/ 3 w 24"/>
                  <a:gd name="T25" fmla="*/ 44 h 47"/>
                  <a:gd name="T26" fmla="*/ 21 w 24"/>
                  <a:gd name="T27" fmla="*/ 41 h 47"/>
                  <a:gd name="T28" fmla="*/ 21 w 24"/>
                  <a:gd name="T29" fmla="*/ 3 h 47"/>
                  <a:gd name="T30" fmla="*/ 3 w 24"/>
                  <a:gd name="T31" fmla="*/ 3 h 47"/>
                  <a:gd name="T32" fmla="*/ 3 w 24"/>
                  <a:gd name="T3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7">
                    <a:moveTo>
                      <a:pt x="1" y="47"/>
                    </a:moveTo>
                    <a:cubicBezTo>
                      <a:pt x="0" y="47"/>
                      <a:pt x="0" y="46"/>
                      <a:pt x="0" y="4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3"/>
                      <a:pt x="24" y="43"/>
                      <a:pt x="23" y="44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47"/>
                      <a:pt x="1" y="47"/>
                      <a:pt x="1" y="47"/>
                    </a:cubicBezTo>
                    <a:close/>
                    <a:moveTo>
                      <a:pt x="3" y="44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4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9" name="Freeform 2076"/>
              <p:cNvSpPr/>
              <p:nvPr/>
            </p:nvSpPr>
            <p:spPr bwMode="auto">
              <a:xfrm>
                <a:off x="6995" y="3916"/>
                <a:ext cx="30" cy="125"/>
              </a:xfrm>
              <a:custGeom>
                <a:avLst/>
                <a:gdLst>
                  <a:gd name="T0" fmla="*/ 30 w 30"/>
                  <a:gd name="T1" fmla="*/ 125 h 125"/>
                  <a:gd name="T2" fmla="*/ 4 w 30"/>
                  <a:gd name="T3" fmla="*/ 87 h 125"/>
                  <a:gd name="T4" fmla="*/ 0 w 30"/>
                  <a:gd name="T5" fmla="*/ 0 h 125"/>
                  <a:gd name="T6" fmla="*/ 30 w 30"/>
                  <a:gd name="T7" fmla="*/ 37 h 125"/>
                  <a:gd name="T8" fmla="*/ 30 w 30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25">
                    <a:moveTo>
                      <a:pt x="30" y="125"/>
                    </a:moveTo>
                    <a:lnTo>
                      <a:pt x="4" y="87"/>
                    </a:lnTo>
                    <a:lnTo>
                      <a:pt x="0" y="0"/>
                    </a:lnTo>
                    <a:lnTo>
                      <a:pt x="30" y="37"/>
                    </a:lnTo>
                    <a:lnTo>
                      <a:pt x="30" y="125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0" name="Freeform 2077"/>
              <p:cNvSpPr>
                <a:spLocks noEditPoints="1"/>
              </p:cNvSpPr>
              <p:nvPr/>
            </p:nvSpPr>
            <p:spPr bwMode="auto">
              <a:xfrm>
                <a:off x="6993" y="3912"/>
                <a:ext cx="36" cy="133"/>
              </a:xfrm>
              <a:custGeom>
                <a:avLst/>
                <a:gdLst>
                  <a:gd name="T0" fmla="*/ 15 w 18"/>
                  <a:gd name="T1" fmla="*/ 65 h 66"/>
                  <a:gd name="T2" fmla="*/ 1 w 18"/>
                  <a:gd name="T3" fmla="*/ 46 h 66"/>
                  <a:gd name="T4" fmla="*/ 1 w 18"/>
                  <a:gd name="T5" fmla="*/ 45 h 66"/>
                  <a:gd name="T6" fmla="*/ 0 w 18"/>
                  <a:gd name="T7" fmla="*/ 2 h 66"/>
                  <a:gd name="T8" fmla="*/ 1 w 18"/>
                  <a:gd name="T9" fmla="*/ 1 h 66"/>
                  <a:gd name="T10" fmla="*/ 2 w 18"/>
                  <a:gd name="T11" fmla="*/ 1 h 66"/>
                  <a:gd name="T12" fmla="*/ 17 w 18"/>
                  <a:gd name="T13" fmla="*/ 19 h 66"/>
                  <a:gd name="T14" fmla="*/ 18 w 18"/>
                  <a:gd name="T15" fmla="*/ 20 h 66"/>
                  <a:gd name="T16" fmla="*/ 18 w 18"/>
                  <a:gd name="T17" fmla="*/ 64 h 66"/>
                  <a:gd name="T18" fmla="*/ 17 w 18"/>
                  <a:gd name="T19" fmla="*/ 65 h 66"/>
                  <a:gd name="T20" fmla="*/ 16 w 18"/>
                  <a:gd name="T21" fmla="*/ 66 h 66"/>
                  <a:gd name="T22" fmla="*/ 15 w 18"/>
                  <a:gd name="T23" fmla="*/ 65 h 66"/>
                  <a:gd name="T24" fmla="*/ 16 w 18"/>
                  <a:gd name="T25" fmla="*/ 64 h 66"/>
                  <a:gd name="T26" fmla="*/ 17 w 18"/>
                  <a:gd name="T27" fmla="*/ 63 h 66"/>
                  <a:gd name="T28" fmla="*/ 16 w 18"/>
                  <a:gd name="T29" fmla="*/ 64 h 66"/>
                  <a:gd name="T30" fmla="*/ 4 w 18"/>
                  <a:gd name="T31" fmla="*/ 45 h 66"/>
                  <a:gd name="T32" fmla="*/ 15 w 18"/>
                  <a:gd name="T33" fmla="*/ 59 h 66"/>
                  <a:gd name="T34" fmla="*/ 15 w 18"/>
                  <a:gd name="T35" fmla="*/ 20 h 66"/>
                  <a:gd name="T36" fmla="*/ 3 w 18"/>
                  <a:gd name="T37" fmla="*/ 6 h 66"/>
                  <a:gd name="T38" fmla="*/ 4 w 18"/>
                  <a:gd name="T39" fmla="*/ 4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66">
                    <a:moveTo>
                      <a:pt x="15" y="65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5"/>
                      <a:pt x="17" y="65"/>
                      <a:pt x="17" y="65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5" y="65"/>
                      <a:pt x="15" y="65"/>
                    </a:cubicBezTo>
                    <a:close/>
                    <a:moveTo>
                      <a:pt x="16" y="64"/>
                    </a:moveTo>
                    <a:cubicBezTo>
                      <a:pt x="17" y="63"/>
                      <a:pt x="17" y="63"/>
                      <a:pt x="17" y="63"/>
                    </a:cubicBezTo>
                    <a:lnTo>
                      <a:pt x="16" y="64"/>
                    </a:lnTo>
                    <a:close/>
                    <a:moveTo>
                      <a:pt x="4" y="45"/>
                    </a:move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4" y="45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1" name="Freeform 2078"/>
              <p:cNvSpPr/>
              <p:nvPr/>
            </p:nvSpPr>
            <p:spPr bwMode="auto">
              <a:xfrm>
                <a:off x="7025" y="3953"/>
                <a:ext cx="44" cy="88"/>
              </a:xfrm>
              <a:custGeom>
                <a:avLst/>
                <a:gdLst>
                  <a:gd name="T0" fmla="*/ 44 w 44"/>
                  <a:gd name="T1" fmla="*/ 80 h 88"/>
                  <a:gd name="T2" fmla="*/ 0 w 44"/>
                  <a:gd name="T3" fmla="*/ 88 h 88"/>
                  <a:gd name="T4" fmla="*/ 0 w 44"/>
                  <a:gd name="T5" fmla="*/ 0 h 88"/>
                  <a:gd name="T6" fmla="*/ 44 w 44"/>
                  <a:gd name="T7" fmla="*/ 0 h 88"/>
                  <a:gd name="T8" fmla="*/ 44 w 44"/>
                  <a:gd name="T9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88">
                    <a:moveTo>
                      <a:pt x="44" y="80"/>
                    </a:moveTo>
                    <a:lnTo>
                      <a:pt x="0" y="88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80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2" name="Freeform 2079"/>
              <p:cNvSpPr>
                <a:spLocks noEditPoints="1"/>
              </p:cNvSpPr>
              <p:nvPr/>
            </p:nvSpPr>
            <p:spPr bwMode="auto">
              <a:xfrm>
                <a:off x="7023" y="3949"/>
                <a:ext cx="48" cy="96"/>
              </a:xfrm>
              <a:custGeom>
                <a:avLst/>
                <a:gdLst>
                  <a:gd name="T0" fmla="*/ 0 w 24"/>
                  <a:gd name="T1" fmla="*/ 47 h 48"/>
                  <a:gd name="T2" fmla="*/ 0 w 24"/>
                  <a:gd name="T3" fmla="*/ 46 h 48"/>
                  <a:gd name="T4" fmla="*/ 0 w 24"/>
                  <a:gd name="T5" fmla="*/ 2 h 48"/>
                  <a:gd name="T6" fmla="*/ 0 w 24"/>
                  <a:gd name="T7" fmla="*/ 0 h 48"/>
                  <a:gd name="T8" fmla="*/ 1 w 24"/>
                  <a:gd name="T9" fmla="*/ 0 h 48"/>
                  <a:gd name="T10" fmla="*/ 23 w 24"/>
                  <a:gd name="T11" fmla="*/ 0 h 48"/>
                  <a:gd name="T12" fmla="*/ 24 w 24"/>
                  <a:gd name="T13" fmla="*/ 0 h 48"/>
                  <a:gd name="T14" fmla="*/ 24 w 24"/>
                  <a:gd name="T15" fmla="*/ 2 h 48"/>
                  <a:gd name="T16" fmla="*/ 24 w 24"/>
                  <a:gd name="T17" fmla="*/ 42 h 48"/>
                  <a:gd name="T18" fmla="*/ 23 w 24"/>
                  <a:gd name="T19" fmla="*/ 44 h 48"/>
                  <a:gd name="T20" fmla="*/ 1 w 24"/>
                  <a:gd name="T21" fmla="*/ 48 h 48"/>
                  <a:gd name="T22" fmla="*/ 1 w 24"/>
                  <a:gd name="T23" fmla="*/ 48 h 48"/>
                  <a:gd name="T24" fmla="*/ 0 w 24"/>
                  <a:gd name="T25" fmla="*/ 47 h 48"/>
                  <a:gd name="T26" fmla="*/ 3 w 24"/>
                  <a:gd name="T27" fmla="*/ 44 h 48"/>
                  <a:gd name="T28" fmla="*/ 21 w 24"/>
                  <a:gd name="T29" fmla="*/ 41 h 48"/>
                  <a:gd name="T30" fmla="*/ 21 w 24"/>
                  <a:gd name="T31" fmla="*/ 3 h 48"/>
                  <a:gd name="T32" fmla="*/ 3 w 24"/>
                  <a:gd name="T33" fmla="*/ 3 h 48"/>
                  <a:gd name="T34" fmla="*/ 3 w 24"/>
                  <a:gd name="T35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48">
                    <a:moveTo>
                      <a:pt x="0" y="47"/>
                    </a:moveTo>
                    <a:cubicBezTo>
                      <a:pt x="0" y="47"/>
                      <a:pt x="0" y="46"/>
                      <a:pt x="0" y="4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4" y="0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3"/>
                      <a:pt x="24" y="44"/>
                      <a:pt x="23" y="44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lnTo>
                      <a:pt x="0" y="47"/>
                    </a:lnTo>
                    <a:close/>
                    <a:moveTo>
                      <a:pt x="3" y="44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4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3" name="Freeform 2080"/>
              <p:cNvSpPr/>
              <p:nvPr/>
            </p:nvSpPr>
            <p:spPr bwMode="auto">
              <a:xfrm>
                <a:off x="7469" y="4524"/>
                <a:ext cx="31" cy="125"/>
              </a:xfrm>
              <a:custGeom>
                <a:avLst/>
                <a:gdLst>
                  <a:gd name="T0" fmla="*/ 31 w 31"/>
                  <a:gd name="T1" fmla="*/ 125 h 125"/>
                  <a:gd name="T2" fmla="*/ 2 w 31"/>
                  <a:gd name="T3" fmla="*/ 87 h 125"/>
                  <a:gd name="T4" fmla="*/ 0 w 31"/>
                  <a:gd name="T5" fmla="*/ 0 h 125"/>
                  <a:gd name="T6" fmla="*/ 31 w 31"/>
                  <a:gd name="T7" fmla="*/ 34 h 125"/>
                  <a:gd name="T8" fmla="*/ 31 w 31"/>
                  <a:gd name="T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25">
                    <a:moveTo>
                      <a:pt x="31" y="125"/>
                    </a:moveTo>
                    <a:lnTo>
                      <a:pt x="2" y="87"/>
                    </a:lnTo>
                    <a:lnTo>
                      <a:pt x="0" y="0"/>
                    </a:lnTo>
                    <a:lnTo>
                      <a:pt x="31" y="34"/>
                    </a:lnTo>
                    <a:lnTo>
                      <a:pt x="31" y="125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4" name="Freeform 2081"/>
              <p:cNvSpPr>
                <a:spLocks noEditPoints="1"/>
              </p:cNvSpPr>
              <p:nvPr/>
            </p:nvSpPr>
            <p:spPr bwMode="auto">
              <a:xfrm>
                <a:off x="7467" y="4520"/>
                <a:ext cx="37" cy="131"/>
              </a:xfrm>
              <a:custGeom>
                <a:avLst/>
                <a:gdLst>
                  <a:gd name="T0" fmla="*/ 15 w 18"/>
                  <a:gd name="T1" fmla="*/ 65 h 65"/>
                  <a:gd name="T2" fmla="*/ 1 w 18"/>
                  <a:gd name="T3" fmla="*/ 46 h 65"/>
                  <a:gd name="T4" fmla="*/ 1 w 18"/>
                  <a:gd name="T5" fmla="*/ 45 h 65"/>
                  <a:gd name="T6" fmla="*/ 0 w 18"/>
                  <a:gd name="T7" fmla="*/ 2 h 65"/>
                  <a:gd name="T8" fmla="*/ 1 w 18"/>
                  <a:gd name="T9" fmla="*/ 0 h 65"/>
                  <a:gd name="T10" fmla="*/ 2 w 18"/>
                  <a:gd name="T11" fmla="*/ 1 h 65"/>
                  <a:gd name="T12" fmla="*/ 17 w 18"/>
                  <a:gd name="T13" fmla="*/ 18 h 65"/>
                  <a:gd name="T14" fmla="*/ 18 w 18"/>
                  <a:gd name="T15" fmla="*/ 19 h 65"/>
                  <a:gd name="T16" fmla="*/ 18 w 18"/>
                  <a:gd name="T17" fmla="*/ 64 h 65"/>
                  <a:gd name="T18" fmla="*/ 17 w 18"/>
                  <a:gd name="T19" fmla="*/ 65 h 65"/>
                  <a:gd name="T20" fmla="*/ 16 w 18"/>
                  <a:gd name="T21" fmla="*/ 65 h 65"/>
                  <a:gd name="T22" fmla="*/ 15 w 18"/>
                  <a:gd name="T23" fmla="*/ 65 h 65"/>
                  <a:gd name="T24" fmla="*/ 16 w 18"/>
                  <a:gd name="T25" fmla="*/ 64 h 65"/>
                  <a:gd name="T26" fmla="*/ 17 w 18"/>
                  <a:gd name="T27" fmla="*/ 63 h 65"/>
                  <a:gd name="T28" fmla="*/ 16 w 18"/>
                  <a:gd name="T29" fmla="*/ 64 h 65"/>
                  <a:gd name="T30" fmla="*/ 4 w 18"/>
                  <a:gd name="T31" fmla="*/ 45 h 65"/>
                  <a:gd name="T32" fmla="*/ 15 w 18"/>
                  <a:gd name="T33" fmla="*/ 59 h 65"/>
                  <a:gd name="T34" fmla="*/ 15 w 18"/>
                  <a:gd name="T35" fmla="*/ 20 h 65"/>
                  <a:gd name="T36" fmla="*/ 3 w 18"/>
                  <a:gd name="T37" fmla="*/ 6 h 65"/>
                  <a:gd name="T38" fmla="*/ 4 w 18"/>
                  <a:gd name="T39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65">
                    <a:moveTo>
                      <a:pt x="15" y="65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7" y="65"/>
                      <a:pt x="17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5"/>
                      <a:pt x="15" y="65"/>
                      <a:pt x="15" y="65"/>
                    </a:cubicBezTo>
                    <a:close/>
                    <a:moveTo>
                      <a:pt x="16" y="64"/>
                    </a:moveTo>
                    <a:cubicBezTo>
                      <a:pt x="17" y="63"/>
                      <a:pt x="17" y="63"/>
                      <a:pt x="17" y="63"/>
                    </a:cubicBezTo>
                    <a:lnTo>
                      <a:pt x="16" y="64"/>
                    </a:lnTo>
                    <a:close/>
                    <a:moveTo>
                      <a:pt x="4" y="45"/>
                    </a:move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4" y="45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5" name="Freeform 2082"/>
              <p:cNvSpPr/>
              <p:nvPr/>
            </p:nvSpPr>
            <p:spPr bwMode="auto">
              <a:xfrm>
                <a:off x="7500" y="4558"/>
                <a:ext cx="44" cy="91"/>
              </a:xfrm>
              <a:custGeom>
                <a:avLst/>
                <a:gdLst>
                  <a:gd name="T0" fmla="*/ 44 w 44"/>
                  <a:gd name="T1" fmla="*/ 83 h 91"/>
                  <a:gd name="T2" fmla="*/ 0 w 44"/>
                  <a:gd name="T3" fmla="*/ 91 h 91"/>
                  <a:gd name="T4" fmla="*/ 0 w 44"/>
                  <a:gd name="T5" fmla="*/ 0 h 91"/>
                  <a:gd name="T6" fmla="*/ 44 w 44"/>
                  <a:gd name="T7" fmla="*/ 0 h 91"/>
                  <a:gd name="T8" fmla="*/ 44 w 44"/>
                  <a:gd name="T9" fmla="*/ 8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1">
                    <a:moveTo>
                      <a:pt x="44" y="83"/>
                    </a:moveTo>
                    <a:lnTo>
                      <a:pt x="0" y="91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83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6" name="Freeform 2083"/>
              <p:cNvSpPr>
                <a:spLocks noEditPoints="1"/>
              </p:cNvSpPr>
              <p:nvPr/>
            </p:nvSpPr>
            <p:spPr bwMode="auto">
              <a:xfrm>
                <a:off x="7498" y="4556"/>
                <a:ext cx="48" cy="95"/>
              </a:xfrm>
              <a:custGeom>
                <a:avLst/>
                <a:gdLst>
                  <a:gd name="T0" fmla="*/ 0 w 24"/>
                  <a:gd name="T1" fmla="*/ 47 h 47"/>
                  <a:gd name="T2" fmla="*/ 0 w 24"/>
                  <a:gd name="T3" fmla="*/ 46 h 47"/>
                  <a:gd name="T4" fmla="*/ 0 w 24"/>
                  <a:gd name="T5" fmla="*/ 1 h 47"/>
                  <a:gd name="T6" fmla="*/ 0 w 24"/>
                  <a:gd name="T7" fmla="*/ 0 h 47"/>
                  <a:gd name="T8" fmla="*/ 1 w 24"/>
                  <a:gd name="T9" fmla="*/ 0 h 47"/>
                  <a:gd name="T10" fmla="*/ 23 w 24"/>
                  <a:gd name="T11" fmla="*/ 0 h 47"/>
                  <a:gd name="T12" fmla="*/ 24 w 24"/>
                  <a:gd name="T13" fmla="*/ 0 h 47"/>
                  <a:gd name="T14" fmla="*/ 24 w 24"/>
                  <a:gd name="T15" fmla="*/ 1 h 47"/>
                  <a:gd name="T16" fmla="*/ 24 w 24"/>
                  <a:gd name="T17" fmla="*/ 42 h 47"/>
                  <a:gd name="T18" fmla="*/ 23 w 24"/>
                  <a:gd name="T19" fmla="*/ 43 h 47"/>
                  <a:gd name="T20" fmla="*/ 1 w 24"/>
                  <a:gd name="T21" fmla="*/ 47 h 47"/>
                  <a:gd name="T22" fmla="*/ 1 w 24"/>
                  <a:gd name="T23" fmla="*/ 47 h 47"/>
                  <a:gd name="T24" fmla="*/ 0 w 24"/>
                  <a:gd name="T25" fmla="*/ 47 h 47"/>
                  <a:gd name="T26" fmla="*/ 3 w 24"/>
                  <a:gd name="T27" fmla="*/ 44 h 47"/>
                  <a:gd name="T28" fmla="*/ 21 w 24"/>
                  <a:gd name="T29" fmla="*/ 41 h 47"/>
                  <a:gd name="T30" fmla="*/ 21 w 24"/>
                  <a:gd name="T31" fmla="*/ 3 h 47"/>
                  <a:gd name="T32" fmla="*/ 3 w 24"/>
                  <a:gd name="T33" fmla="*/ 3 h 47"/>
                  <a:gd name="T34" fmla="*/ 3 w 24"/>
                  <a:gd name="T35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47">
                    <a:moveTo>
                      <a:pt x="0" y="47"/>
                    </a:moveTo>
                    <a:cubicBezTo>
                      <a:pt x="0" y="47"/>
                      <a:pt x="0" y="46"/>
                      <a:pt x="0" y="4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4" y="0"/>
                    </a:cubicBezTo>
                    <a:cubicBezTo>
                      <a:pt x="24" y="0"/>
                      <a:pt x="24" y="1"/>
                      <a:pt x="24" y="1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3"/>
                      <a:pt x="23" y="43"/>
                      <a:pt x="23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lnTo>
                      <a:pt x="0" y="47"/>
                    </a:lnTo>
                    <a:close/>
                    <a:moveTo>
                      <a:pt x="3" y="44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4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7" name="Freeform 2084"/>
              <p:cNvSpPr/>
              <p:nvPr/>
            </p:nvSpPr>
            <p:spPr bwMode="auto">
              <a:xfrm>
                <a:off x="7816" y="4502"/>
                <a:ext cx="28" cy="58"/>
              </a:xfrm>
              <a:custGeom>
                <a:avLst/>
                <a:gdLst>
                  <a:gd name="T0" fmla="*/ 0 w 28"/>
                  <a:gd name="T1" fmla="*/ 0 h 58"/>
                  <a:gd name="T2" fmla="*/ 2 w 28"/>
                  <a:gd name="T3" fmla="*/ 22 h 58"/>
                  <a:gd name="T4" fmla="*/ 28 w 28"/>
                  <a:gd name="T5" fmla="*/ 58 h 58"/>
                  <a:gd name="T6" fmla="*/ 28 w 28"/>
                  <a:gd name="T7" fmla="*/ 0 h 58"/>
                  <a:gd name="T8" fmla="*/ 0 w 28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0" y="0"/>
                    </a:moveTo>
                    <a:lnTo>
                      <a:pt x="2" y="22"/>
                    </a:lnTo>
                    <a:lnTo>
                      <a:pt x="28" y="58"/>
                    </a:lnTo>
                    <a:lnTo>
                      <a:pt x="2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8" name="Freeform 2085"/>
              <p:cNvSpPr>
                <a:spLocks noEditPoints="1"/>
              </p:cNvSpPr>
              <p:nvPr/>
            </p:nvSpPr>
            <p:spPr bwMode="auto">
              <a:xfrm>
                <a:off x="7814" y="4500"/>
                <a:ext cx="34" cy="64"/>
              </a:xfrm>
              <a:custGeom>
                <a:avLst/>
                <a:gdLst>
                  <a:gd name="T0" fmla="*/ 14 w 17"/>
                  <a:gd name="T1" fmla="*/ 31 h 32"/>
                  <a:gd name="T2" fmla="*/ 0 w 17"/>
                  <a:gd name="T3" fmla="*/ 12 h 32"/>
                  <a:gd name="T4" fmla="*/ 0 w 17"/>
                  <a:gd name="T5" fmla="*/ 12 h 32"/>
                  <a:gd name="T6" fmla="*/ 0 w 17"/>
                  <a:gd name="T7" fmla="*/ 1 h 32"/>
                  <a:gd name="T8" fmla="*/ 0 w 17"/>
                  <a:gd name="T9" fmla="*/ 0 h 32"/>
                  <a:gd name="T10" fmla="*/ 1 w 17"/>
                  <a:gd name="T11" fmla="*/ 0 h 32"/>
                  <a:gd name="T12" fmla="*/ 15 w 17"/>
                  <a:gd name="T13" fmla="*/ 0 h 32"/>
                  <a:gd name="T14" fmla="*/ 16 w 17"/>
                  <a:gd name="T15" fmla="*/ 0 h 32"/>
                  <a:gd name="T16" fmla="*/ 17 w 17"/>
                  <a:gd name="T17" fmla="*/ 1 h 32"/>
                  <a:gd name="T18" fmla="*/ 17 w 17"/>
                  <a:gd name="T19" fmla="*/ 30 h 32"/>
                  <a:gd name="T20" fmla="*/ 16 w 17"/>
                  <a:gd name="T21" fmla="*/ 32 h 32"/>
                  <a:gd name="T22" fmla="*/ 15 w 17"/>
                  <a:gd name="T23" fmla="*/ 32 h 32"/>
                  <a:gd name="T24" fmla="*/ 14 w 17"/>
                  <a:gd name="T25" fmla="*/ 31 h 32"/>
                  <a:gd name="T26" fmla="*/ 3 w 17"/>
                  <a:gd name="T27" fmla="*/ 11 h 32"/>
                  <a:gd name="T28" fmla="*/ 14 w 17"/>
                  <a:gd name="T29" fmla="*/ 26 h 32"/>
                  <a:gd name="T30" fmla="*/ 14 w 17"/>
                  <a:gd name="T31" fmla="*/ 3 h 32"/>
                  <a:gd name="T32" fmla="*/ 3 w 17"/>
                  <a:gd name="T33" fmla="*/ 3 h 32"/>
                  <a:gd name="T34" fmla="*/ 3 w 17"/>
                  <a:gd name="T35" fmla="*/ 11 h 32"/>
                  <a:gd name="T36" fmla="*/ 1 w 17"/>
                  <a:gd name="T37" fmla="*/ 3 h 32"/>
                  <a:gd name="T38" fmla="*/ 1 w 17"/>
                  <a:gd name="T39" fmla="*/ 1 h 32"/>
                  <a:gd name="T40" fmla="*/ 1 w 17"/>
                  <a:gd name="T4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32">
                    <a:moveTo>
                      <a:pt x="14" y="3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1"/>
                      <a:pt x="17" y="1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1"/>
                      <a:pt x="16" y="31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4" y="32"/>
                      <a:pt x="14" y="31"/>
                    </a:cubicBezTo>
                    <a:close/>
                    <a:moveTo>
                      <a:pt x="3" y="11"/>
                    </a:move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1"/>
                    </a:lnTo>
                    <a:close/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9" name="Freeform 2086"/>
              <p:cNvSpPr/>
              <p:nvPr/>
            </p:nvSpPr>
            <p:spPr bwMode="auto">
              <a:xfrm>
                <a:off x="7844" y="4502"/>
                <a:ext cx="44" cy="58"/>
              </a:xfrm>
              <a:custGeom>
                <a:avLst/>
                <a:gdLst>
                  <a:gd name="T0" fmla="*/ 0 w 44"/>
                  <a:gd name="T1" fmla="*/ 0 h 58"/>
                  <a:gd name="T2" fmla="*/ 0 w 44"/>
                  <a:gd name="T3" fmla="*/ 58 h 58"/>
                  <a:gd name="T4" fmla="*/ 44 w 44"/>
                  <a:gd name="T5" fmla="*/ 50 h 58"/>
                  <a:gd name="T6" fmla="*/ 44 w 44"/>
                  <a:gd name="T7" fmla="*/ 0 h 58"/>
                  <a:gd name="T8" fmla="*/ 0 w 44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58">
                    <a:moveTo>
                      <a:pt x="0" y="0"/>
                    </a:moveTo>
                    <a:lnTo>
                      <a:pt x="0" y="58"/>
                    </a:lnTo>
                    <a:lnTo>
                      <a:pt x="44" y="50"/>
                    </a:lnTo>
                    <a:lnTo>
                      <a:pt x="4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0" name="Freeform 2087"/>
              <p:cNvSpPr>
                <a:spLocks noEditPoints="1"/>
              </p:cNvSpPr>
              <p:nvPr/>
            </p:nvSpPr>
            <p:spPr bwMode="auto">
              <a:xfrm>
                <a:off x="7842" y="4500"/>
                <a:ext cx="48" cy="64"/>
              </a:xfrm>
              <a:custGeom>
                <a:avLst/>
                <a:gdLst>
                  <a:gd name="T0" fmla="*/ 0 w 24"/>
                  <a:gd name="T1" fmla="*/ 31 h 32"/>
                  <a:gd name="T2" fmla="*/ 0 w 24"/>
                  <a:gd name="T3" fmla="*/ 30 h 32"/>
                  <a:gd name="T4" fmla="*/ 0 w 24"/>
                  <a:gd name="T5" fmla="*/ 1 h 32"/>
                  <a:gd name="T6" fmla="*/ 0 w 24"/>
                  <a:gd name="T7" fmla="*/ 0 h 32"/>
                  <a:gd name="T8" fmla="*/ 1 w 24"/>
                  <a:gd name="T9" fmla="*/ 0 h 32"/>
                  <a:gd name="T10" fmla="*/ 23 w 24"/>
                  <a:gd name="T11" fmla="*/ 0 h 32"/>
                  <a:gd name="T12" fmla="*/ 24 w 24"/>
                  <a:gd name="T13" fmla="*/ 0 h 32"/>
                  <a:gd name="T14" fmla="*/ 24 w 24"/>
                  <a:gd name="T15" fmla="*/ 1 h 32"/>
                  <a:gd name="T16" fmla="*/ 24 w 24"/>
                  <a:gd name="T17" fmla="*/ 26 h 32"/>
                  <a:gd name="T18" fmla="*/ 23 w 24"/>
                  <a:gd name="T19" fmla="*/ 28 h 32"/>
                  <a:gd name="T20" fmla="*/ 1 w 24"/>
                  <a:gd name="T21" fmla="*/ 32 h 32"/>
                  <a:gd name="T22" fmla="*/ 1 w 24"/>
                  <a:gd name="T23" fmla="*/ 32 h 32"/>
                  <a:gd name="T24" fmla="*/ 0 w 24"/>
                  <a:gd name="T25" fmla="*/ 31 h 32"/>
                  <a:gd name="T26" fmla="*/ 3 w 24"/>
                  <a:gd name="T27" fmla="*/ 28 h 32"/>
                  <a:gd name="T28" fmla="*/ 21 w 24"/>
                  <a:gd name="T29" fmla="*/ 25 h 32"/>
                  <a:gd name="T30" fmla="*/ 21 w 24"/>
                  <a:gd name="T31" fmla="*/ 3 h 32"/>
                  <a:gd name="T32" fmla="*/ 3 w 24"/>
                  <a:gd name="T33" fmla="*/ 3 h 32"/>
                  <a:gd name="T34" fmla="*/ 3 w 24"/>
                  <a:gd name="T35" fmla="*/ 28 h 32"/>
                  <a:gd name="T36" fmla="*/ 1 w 24"/>
                  <a:gd name="T37" fmla="*/ 3 h 32"/>
                  <a:gd name="T38" fmla="*/ 1 w 24"/>
                  <a:gd name="T39" fmla="*/ 1 h 32"/>
                  <a:gd name="T40" fmla="*/ 1 w 24"/>
                  <a:gd name="T4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32">
                    <a:moveTo>
                      <a:pt x="0" y="31"/>
                    </a:moveTo>
                    <a:cubicBezTo>
                      <a:pt x="0" y="31"/>
                      <a:pt x="0" y="31"/>
                      <a:pt x="0" y="3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4" y="0"/>
                    </a:cubicBezTo>
                    <a:cubicBezTo>
                      <a:pt x="24" y="0"/>
                      <a:pt x="24" y="1"/>
                      <a:pt x="24" y="1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4" y="28"/>
                      <a:pt x="23" y="28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lnTo>
                      <a:pt x="0" y="31"/>
                    </a:lnTo>
                    <a:close/>
                    <a:moveTo>
                      <a:pt x="3" y="28"/>
                    </a:move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28"/>
                    </a:lnTo>
                    <a:close/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1" name="Freeform 2088"/>
              <p:cNvSpPr/>
              <p:nvPr/>
            </p:nvSpPr>
            <p:spPr bwMode="auto">
              <a:xfrm>
                <a:off x="6705" y="3576"/>
                <a:ext cx="1207" cy="1035"/>
              </a:xfrm>
              <a:custGeom>
                <a:avLst/>
                <a:gdLst>
                  <a:gd name="T0" fmla="*/ 0 w 1207"/>
                  <a:gd name="T1" fmla="*/ 0 h 1035"/>
                  <a:gd name="T2" fmla="*/ 2 w 1207"/>
                  <a:gd name="T3" fmla="*/ 22 h 1035"/>
                  <a:gd name="T4" fmla="*/ 384 w 1207"/>
                  <a:gd name="T5" fmla="*/ 453 h 1035"/>
                  <a:gd name="T6" fmla="*/ 499 w 1207"/>
                  <a:gd name="T7" fmla="*/ 701 h 1035"/>
                  <a:gd name="T8" fmla="*/ 803 w 1207"/>
                  <a:gd name="T9" fmla="*/ 1035 h 1035"/>
                  <a:gd name="T10" fmla="*/ 1203 w 1207"/>
                  <a:gd name="T11" fmla="*/ 936 h 1035"/>
                  <a:gd name="T12" fmla="*/ 1207 w 1207"/>
                  <a:gd name="T13" fmla="*/ 912 h 1035"/>
                  <a:gd name="T14" fmla="*/ 772 w 1207"/>
                  <a:gd name="T15" fmla="*/ 612 h 1035"/>
                  <a:gd name="T16" fmla="*/ 674 w 1207"/>
                  <a:gd name="T17" fmla="*/ 369 h 1035"/>
                  <a:gd name="T18" fmla="*/ 282 w 1207"/>
                  <a:gd name="T19" fmla="*/ 16 h 1035"/>
                  <a:gd name="T20" fmla="*/ 0 w 1207"/>
                  <a:gd name="T21" fmla="*/ 0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7" h="1035">
                    <a:moveTo>
                      <a:pt x="0" y="0"/>
                    </a:moveTo>
                    <a:lnTo>
                      <a:pt x="2" y="22"/>
                    </a:lnTo>
                    <a:lnTo>
                      <a:pt x="384" y="453"/>
                    </a:lnTo>
                    <a:lnTo>
                      <a:pt x="499" y="701"/>
                    </a:lnTo>
                    <a:lnTo>
                      <a:pt x="803" y="1035"/>
                    </a:lnTo>
                    <a:lnTo>
                      <a:pt x="1203" y="936"/>
                    </a:lnTo>
                    <a:lnTo>
                      <a:pt x="1207" y="912"/>
                    </a:lnTo>
                    <a:lnTo>
                      <a:pt x="772" y="612"/>
                    </a:lnTo>
                    <a:lnTo>
                      <a:pt x="674" y="369"/>
                    </a:lnTo>
                    <a:lnTo>
                      <a:pt x="282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2" name="Freeform 2089"/>
              <p:cNvSpPr>
                <a:spLocks noEditPoints="1"/>
              </p:cNvSpPr>
              <p:nvPr/>
            </p:nvSpPr>
            <p:spPr bwMode="auto">
              <a:xfrm>
                <a:off x="6703" y="3572"/>
                <a:ext cx="1213" cy="1041"/>
              </a:xfrm>
              <a:custGeom>
                <a:avLst/>
                <a:gdLst>
                  <a:gd name="T0" fmla="*/ 399 w 603"/>
                  <a:gd name="T1" fmla="*/ 517 h 517"/>
                  <a:gd name="T2" fmla="*/ 247 w 603"/>
                  <a:gd name="T3" fmla="*/ 351 h 517"/>
                  <a:gd name="T4" fmla="*/ 247 w 603"/>
                  <a:gd name="T5" fmla="*/ 351 h 517"/>
                  <a:gd name="T6" fmla="*/ 191 w 603"/>
                  <a:gd name="T7" fmla="*/ 228 h 517"/>
                  <a:gd name="T8" fmla="*/ 1 w 603"/>
                  <a:gd name="T9" fmla="*/ 14 h 517"/>
                  <a:gd name="T10" fmla="*/ 1 w 603"/>
                  <a:gd name="T11" fmla="*/ 13 h 517"/>
                  <a:gd name="T12" fmla="*/ 0 w 603"/>
                  <a:gd name="T13" fmla="*/ 2 h 517"/>
                  <a:gd name="T14" fmla="*/ 0 w 603"/>
                  <a:gd name="T15" fmla="*/ 1 h 517"/>
                  <a:gd name="T16" fmla="*/ 2 w 603"/>
                  <a:gd name="T17" fmla="*/ 0 h 517"/>
                  <a:gd name="T18" fmla="*/ 141 w 603"/>
                  <a:gd name="T19" fmla="*/ 9 h 517"/>
                  <a:gd name="T20" fmla="*/ 142 w 603"/>
                  <a:gd name="T21" fmla="*/ 9 h 517"/>
                  <a:gd name="T22" fmla="*/ 337 w 603"/>
                  <a:gd name="T23" fmla="*/ 184 h 517"/>
                  <a:gd name="T24" fmla="*/ 338 w 603"/>
                  <a:gd name="T25" fmla="*/ 185 h 517"/>
                  <a:gd name="T26" fmla="*/ 387 w 603"/>
                  <a:gd name="T27" fmla="*/ 305 h 517"/>
                  <a:gd name="T28" fmla="*/ 602 w 603"/>
                  <a:gd name="T29" fmla="*/ 454 h 517"/>
                  <a:gd name="T30" fmla="*/ 602 w 603"/>
                  <a:gd name="T31" fmla="*/ 455 h 517"/>
                  <a:gd name="T32" fmla="*/ 601 w 603"/>
                  <a:gd name="T33" fmla="*/ 467 h 517"/>
                  <a:gd name="T34" fmla="*/ 600 w 603"/>
                  <a:gd name="T35" fmla="*/ 469 h 517"/>
                  <a:gd name="T36" fmla="*/ 400 w 603"/>
                  <a:gd name="T37" fmla="*/ 517 h 517"/>
                  <a:gd name="T38" fmla="*/ 400 w 603"/>
                  <a:gd name="T39" fmla="*/ 517 h 517"/>
                  <a:gd name="T40" fmla="*/ 399 w 603"/>
                  <a:gd name="T41" fmla="*/ 517 h 517"/>
                  <a:gd name="T42" fmla="*/ 4 w 603"/>
                  <a:gd name="T43" fmla="*/ 12 h 517"/>
                  <a:gd name="T44" fmla="*/ 193 w 603"/>
                  <a:gd name="T45" fmla="*/ 226 h 517"/>
                  <a:gd name="T46" fmla="*/ 193 w 603"/>
                  <a:gd name="T47" fmla="*/ 227 h 517"/>
                  <a:gd name="T48" fmla="*/ 250 w 603"/>
                  <a:gd name="T49" fmla="*/ 349 h 517"/>
                  <a:gd name="T50" fmla="*/ 401 w 603"/>
                  <a:gd name="T51" fmla="*/ 514 h 517"/>
                  <a:gd name="T52" fmla="*/ 598 w 603"/>
                  <a:gd name="T53" fmla="*/ 466 h 517"/>
                  <a:gd name="T54" fmla="*/ 599 w 603"/>
                  <a:gd name="T55" fmla="*/ 456 h 517"/>
                  <a:gd name="T56" fmla="*/ 385 w 603"/>
                  <a:gd name="T57" fmla="*/ 307 h 517"/>
                  <a:gd name="T58" fmla="*/ 384 w 603"/>
                  <a:gd name="T59" fmla="*/ 306 h 517"/>
                  <a:gd name="T60" fmla="*/ 335 w 603"/>
                  <a:gd name="T61" fmla="*/ 186 h 517"/>
                  <a:gd name="T62" fmla="*/ 140 w 603"/>
                  <a:gd name="T63" fmla="*/ 12 h 517"/>
                  <a:gd name="T64" fmla="*/ 3 w 603"/>
                  <a:gd name="T65" fmla="*/ 3 h 517"/>
                  <a:gd name="T66" fmla="*/ 4 w 603"/>
                  <a:gd name="T67" fmla="*/ 12 h 517"/>
                  <a:gd name="T68" fmla="*/ 1 w 603"/>
                  <a:gd name="T69" fmla="*/ 3 h 517"/>
                  <a:gd name="T70" fmla="*/ 1 w 603"/>
                  <a:gd name="T71" fmla="*/ 2 h 517"/>
                  <a:gd name="T72" fmla="*/ 1 w 603"/>
                  <a:gd name="T73" fmla="*/ 3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3" h="517">
                    <a:moveTo>
                      <a:pt x="399" y="517"/>
                    </a:moveTo>
                    <a:cubicBezTo>
                      <a:pt x="247" y="351"/>
                      <a:pt x="247" y="351"/>
                      <a:pt x="247" y="351"/>
                    </a:cubicBezTo>
                    <a:cubicBezTo>
                      <a:pt x="247" y="351"/>
                      <a:pt x="247" y="351"/>
                      <a:pt x="247" y="351"/>
                    </a:cubicBezTo>
                    <a:cubicBezTo>
                      <a:pt x="191" y="228"/>
                      <a:pt x="191" y="228"/>
                      <a:pt x="191" y="228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41" y="9"/>
                      <a:pt x="141" y="9"/>
                      <a:pt x="141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337" y="184"/>
                      <a:pt x="337" y="184"/>
                      <a:pt x="337" y="184"/>
                    </a:cubicBezTo>
                    <a:cubicBezTo>
                      <a:pt x="338" y="185"/>
                      <a:pt x="338" y="185"/>
                      <a:pt x="338" y="185"/>
                    </a:cubicBezTo>
                    <a:cubicBezTo>
                      <a:pt x="387" y="305"/>
                      <a:pt x="387" y="305"/>
                      <a:pt x="387" y="305"/>
                    </a:cubicBezTo>
                    <a:cubicBezTo>
                      <a:pt x="602" y="454"/>
                      <a:pt x="602" y="454"/>
                      <a:pt x="602" y="454"/>
                    </a:cubicBezTo>
                    <a:cubicBezTo>
                      <a:pt x="602" y="454"/>
                      <a:pt x="603" y="455"/>
                      <a:pt x="602" y="455"/>
                    </a:cubicBezTo>
                    <a:cubicBezTo>
                      <a:pt x="601" y="467"/>
                      <a:pt x="601" y="467"/>
                      <a:pt x="601" y="467"/>
                    </a:cubicBezTo>
                    <a:cubicBezTo>
                      <a:pt x="601" y="468"/>
                      <a:pt x="600" y="468"/>
                      <a:pt x="600" y="469"/>
                    </a:cubicBezTo>
                    <a:cubicBezTo>
                      <a:pt x="400" y="517"/>
                      <a:pt x="400" y="517"/>
                      <a:pt x="400" y="517"/>
                    </a:cubicBezTo>
                    <a:cubicBezTo>
                      <a:pt x="400" y="517"/>
                      <a:pt x="400" y="517"/>
                      <a:pt x="400" y="517"/>
                    </a:cubicBezTo>
                    <a:cubicBezTo>
                      <a:pt x="400" y="517"/>
                      <a:pt x="399" y="517"/>
                      <a:pt x="399" y="517"/>
                    </a:cubicBezTo>
                    <a:close/>
                    <a:moveTo>
                      <a:pt x="4" y="12"/>
                    </a:moveTo>
                    <a:cubicBezTo>
                      <a:pt x="193" y="226"/>
                      <a:pt x="193" y="226"/>
                      <a:pt x="193" y="226"/>
                    </a:cubicBezTo>
                    <a:cubicBezTo>
                      <a:pt x="193" y="227"/>
                      <a:pt x="193" y="227"/>
                      <a:pt x="193" y="227"/>
                    </a:cubicBezTo>
                    <a:cubicBezTo>
                      <a:pt x="250" y="349"/>
                      <a:pt x="250" y="349"/>
                      <a:pt x="250" y="349"/>
                    </a:cubicBezTo>
                    <a:cubicBezTo>
                      <a:pt x="401" y="514"/>
                      <a:pt x="401" y="514"/>
                      <a:pt x="401" y="514"/>
                    </a:cubicBezTo>
                    <a:cubicBezTo>
                      <a:pt x="598" y="466"/>
                      <a:pt x="598" y="466"/>
                      <a:pt x="598" y="466"/>
                    </a:cubicBezTo>
                    <a:cubicBezTo>
                      <a:pt x="599" y="456"/>
                      <a:pt x="599" y="456"/>
                      <a:pt x="599" y="456"/>
                    </a:cubicBezTo>
                    <a:cubicBezTo>
                      <a:pt x="385" y="307"/>
                      <a:pt x="385" y="307"/>
                      <a:pt x="385" y="307"/>
                    </a:cubicBezTo>
                    <a:cubicBezTo>
                      <a:pt x="384" y="306"/>
                      <a:pt x="384" y="306"/>
                      <a:pt x="384" y="306"/>
                    </a:cubicBezTo>
                    <a:cubicBezTo>
                      <a:pt x="335" y="186"/>
                      <a:pt x="335" y="186"/>
                      <a:pt x="335" y="186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2"/>
                    </a:lnTo>
                    <a:close/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3" name="Freeform 2090"/>
              <p:cNvSpPr/>
              <p:nvPr/>
            </p:nvSpPr>
            <p:spPr bwMode="auto">
              <a:xfrm>
                <a:off x="6707" y="3546"/>
                <a:ext cx="1205" cy="1038"/>
              </a:xfrm>
              <a:custGeom>
                <a:avLst/>
                <a:gdLst>
                  <a:gd name="T0" fmla="*/ 1205 w 1205"/>
                  <a:gd name="T1" fmla="*/ 942 h 1038"/>
                  <a:gd name="T2" fmla="*/ 809 w 1205"/>
                  <a:gd name="T3" fmla="*/ 1038 h 1038"/>
                  <a:gd name="T4" fmla="*/ 507 w 1205"/>
                  <a:gd name="T5" fmla="*/ 712 h 1038"/>
                  <a:gd name="T6" fmla="*/ 392 w 1205"/>
                  <a:gd name="T7" fmla="*/ 465 h 1038"/>
                  <a:gd name="T8" fmla="*/ 0 w 1205"/>
                  <a:gd name="T9" fmla="*/ 28 h 1038"/>
                  <a:gd name="T10" fmla="*/ 265 w 1205"/>
                  <a:gd name="T11" fmla="*/ 0 h 1038"/>
                  <a:gd name="T12" fmla="*/ 696 w 1205"/>
                  <a:gd name="T13" fmla="*/ 384 h 1038"/>
                  <a:gd name="T14" fmla="*/ 783 w 1205"/>
                  <a:gd name="T15" fmla="*/ 624 h 1038"/>
                  <a:gd name="T16" fmla="*/ 1205 w 1205"/>
                  <a:gd name="T17" fmla="*/ 942 h 1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5" h="1038">
                    <a:moveTo>
                      <a:pt x="1205" y="942"/>
                    </a:moveTo>
                    <a:lnTo>
                      <a:pt x="809" y="1038"/>
                    </a:lnTo>
                    <a:lnTo>
                      <a:pt x="507" y="712"/>
                    </a:lnTo>
                    <a:lnTo>
                      <a:pt x="392" y="465"/>
                    </a:lnTo>
                    <a:lnTo>
                      <a:pt x="0" y="28"/>
                    </a:lnTo>
                    <a:lnTo>
                      <a:pt x="265" y="0"/>
                    </a:lnTo>
                    <a:lnTo>
                      <a:pt x="696" y="384"/>
                    </a:lnTo>
                    <a:lnTo>
                      <a:pt x="783" y="624"/>
                    </a:lnTo>
                    <a:lnTo>
                      <a:pt x="1205" y="942"/>
                    </a:lnTo>
                    <a:close/>
                  </a:path>
                </a:pathLst>
              </a:custGeom>
              <a:solidFill>
                <a:srgbClr val="EAE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4" name="Freeform 2091"/>
              <p:cNvSpPr>
                <a:spLocks noEditPoints="1"/>
              </p:cNvSpPr>
              <p:nvPr/>
            </p:nvSpPr>
            <p:spPr bwMode="auto">
              <a:xfrm>
                <a:off x="6703" y="3544"/>
                <a:ext cx="1213" cy="1042"/>
              </a:xfrm>
              <a:custGeom>
                <a:avLst/>
                <a:gdLst>
                  <a:gd name="T0" fmla="*/ 403 w 603"/>
                  <a:gd name="T1" fmla="*/ 518 h 518"/>
                  <a:gd name="T2" fmla="*/ 253 w 603"/>
                  <a:gd name="T3" fmla="*/ 356 h 518"/>
                  <a:gd name="T4" fmla="*/ 252 w 603"/>
                  <a:gd name="T5" fmla="*/ 356 h 518"/>
                  <a:gd name="T6" fmla="*/ 196 w 603"/>
                  <a:gd name="T7" fmla="*/ 233 h 518"/>
                  <a:gd name="T8" fmla="*/ 1 w 603"/>
                  <a:gd name="T9" fmla="*/ 16 h 518"/>
                  <a:gd name="T10" fmla="*/ 0 w 603"/>
                  <a:gd name="T11" fmla="*/ 15 h 518"/>
                  <a:gd name="T12" fmla="*/ 2 w 603"/>
                  <a:gd name="T13" fmla="*/ 14 h 518"/>
                  <a:gd name="T14" fmla="*/ 134 w 603"/>
                  <a:gd name="T15" fmla="*/ 0 h 518"/>
                  <a:gd name="T16" fmla="*/ 135 w 603"/>
                  <a:gd name="T17" fmla="*/ 0 h 518"/>
                  <a:gd name="T18" fmla="*/ 349 w 603"/>
                  <a:gd name="T19" fmla="*/ 191 h 518"/>
                  <a:gd name="T20" fmla="*/ 349 w 603"/>
                  <a:gd name="T21" fmla="*/ 191 h 518"/>
                  <a:gd name="T22" fmla="*/ 392 w 603"/>
                  <a:gd name="T23" fmla="*/ 310 h 518"/>
                  <a:gd name="T24" fmla="*/ 602 w 603"/>
                  <a:gd name="T25" fmla="*/ 468 h 518"/>
                  <a:gd name="T26" fmla="*/ 601 w 603"/>
                  <a:gd name="T27" fmla="*/ 469 h 518"/>
                  <a:gd name="T28" fmla="*/ 602 w 603"/>
                  <a:gd name="T29" fmla="*/ 468 h 518"/>
                  <a:gd name="T30" fmla="*/ 603 w 603"/>
                  <a:gd name="T31" fmla="*/ 469 h 518"/>
                  <a:gd name="T32" fmla="*/ 601 w 603"/>
                  <a:gd name="T33" fmla="*/ 470 h 518"/>
                  <a:gd name="T34" fmla="*/ 404 w 603"/>
                  <a:gd name="T35" fmla="*/ 518 h 518"/>
                  <a:gd name="T36" fmla="*/ 404 w 603"/>
                  <a:gd name="T37" fmla="*/ 518 h 518"/>
                  <a:gd name="T38" fmla="*/ 403 w 603"/>
                  <a:gd name="T39" fmla="*/ 518 h 518"/>
                  <a:gd name="T40" fmla="*/ 5 w 603"/>
                  <a:gd name="T41" fmla="*/ 16 h 518"/>
                  <a:gd name="T42" fmla="*/ 198 w 603"/>
                  <a:gd name="T43" fmla="*/ 231 h 518"/>
                  <a:gd name="T44" fmla="*/ 198 w 603"/>
                  <a:gd name="T45" fmla="*/ 232 h 518"/>
                  <a:gd name="T46" fmla="*/ 255 w 603"/>
                  <a:gd name="T47" fmla="*/ 354 h 518"/>
                  <a:gd name="T48" fmla="*/ 404 w 603"/>
                  <a:gd name="T49" fmla="*/ 515 h 518"/>
                  <a:gd name="T50" fmla="*/ 598 w 603"/>
                  <a:gd name="T51" fmla="*/ 468 h 518"/>
                  <a:gd name="T52" fmla="*/ 390 w 603"/>
                  <a:gd name="T53" fmla="*/ 312 h 518"/>
                  <a:gd name="T54" fmla="*/ 389 w 603"/>
                  <a:gd name="T55" fmla="*/ 311 h 518"/>
                  <a:gd name="T56" fmla="*/ 347 w 603"/>
                  <a:gd name="T57" fmla="*/ 193 h 518"/>
                  <a:gd name="T58" fmla="*/ 134 w 603"/>
                  <a:gd name="T59" fmla="*/ 3 h 518"/>
                  <a:gd name="T60" fmla="*/ 5 w 603"/>
                  <a:gd name="T61" fmla="*/ 16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3" h="518">
                    <a:moveTo>
                      <a:pt x="403" y="518"/>
                    </a:moveTo>
                    <a:cubicBezTo>
                      <a:pt x="253" y="356"/>
                      <a:pt x="253" y="356"/>
                      <a:pt x="253" y="356"/>
                    </a:cubicBezTo>
                    <a:cubicBezTo>
                      <a:pt x="252" y="356"/>
                      <a:pt x="252" y="356"/>
                      <a:pt x="252" y="356"/>
                    </a:cubicBezTo>
                    <a:cubicBezTo>
                      <a:pt x="196" y="233"/>
                      <a:pt x="196" y="233"/>
                      <a:pt x="196" y="23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349" y="191"/>
                      <a:pt x="349" y="191"/>
                      <a:pt x="349" y="191"/>
                    </a:cubicBezTo>
                    <a:cubicBezTo>
                      <a:pt x="349" y="191"/>
                      <a:pt x="349" y="191"/>
                      <a:pt x="349" y="191"/>
                    </a:cubicBezTo>
                    <a:cubicBezTo>
                      <a:pt x="392" y="310"/>
                      <a:pt x="392" y="310"/>
                      <a:pt x="392" y="310"/>
                    </a:cubicBezTo>
                    <a:cubicBezTo>
                      <a:pt x="602" y="468"/>
                      <a:pt x="602" y="468"/>
                      <a:pt x="602" y="468"/>
                    </a:cubicBezTo>
                    <a:cubicBezTo>
                      <a:pt x="601" y="469"/>
                      <a:pt x="601" y="469"/>
                      <a:pt x="601" y="469"/>
                    </a:cubicBezTo>
                    <a:cubicBezTo>
                      <a:pt x="602" y="468"/>
                      <a:pt x="602" y="468"/>
                      <a:pt x="602" y="468"/>
                    </a:cubicBezTo>
                    <a:cubicBezTo>
                      <a:pt x="602" y="468"/>
                      <a:pt x="603" y="469"/>
                      <a:pt x="603" y="469"/>
                    </a:cubicBezTo>
                    <a:cubicBezTo>
                      <a:pt x="602" y="470"/>
                      <a:pt x="602" y="470"/>
                      <a:pt x="601" y="470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3" y="518"/>
                      <a:pt x="403" y="518"/>
                      <a:pt x="403" y="518"/>
                    </a:cubicBezTo>
                    <a:close/>
                    <a:moveTo>
                      <a:pt x="5" y="16"/>
                    </a:moveTo>
                    <a:cubicBezTo>
                      <a:pt x="198" y="231"/>
                      <a:pt x="198" y="231"/>
                      <a:pt x="198" y="231"/>
                    </a:cubicBezTo>
                    <a:cubicBezTo>
                      <a:pt x="198" y="232"/>
                      <a:pt x="198" y="232"/>
                      <a:pt x="198" y="232"/>
                    </a:cubicBezTo>
                    <a:cubicBezTo>
                      <a:pt x="255" y="354"/>
                      <a:pt x="255" y="354"/>
                      <a:pt x="255" y="354"/>
                    </a:cubicBezTo>
                    <a:cubicBezTo>
                      <a:pt x="404" y="515"/>
                      <a:pt x="404" y="515"/>
                      <a:pt x="404" y="515"/>
                    </a:cubicBezTo>
                    <a:cubicBezTo>
                      <a:pt x="598" y="468"/>
                      <a:pt x="598" y="468"/>
                      <a:pt x="598" y="468"/>
                    </a:cubicBezTo>
                    <a:cubicBezTo>
                      <a:pt x="390" y="312"/>
                      <a:pt x="390" y="312"/>
                      <a:pt x="390" y="312"/>
                    </a:cubicBezTo>
                    <a:cubicBezTo>
                      <a:pt x="389" y="311"/>
                      <a:pt x="389" y="311"/>
                      <a:pt x="389" y="311"/>
                    </a:cubicBezTo>
                    <a:cubicBezTo>
                      <a:pt x="347" y="193"/>
                      <a:pt x="347" y="193"/>
                      <a:pt x="347" y="193"/>
                    </a:cubicBezTo>
                    <a:cubicBezTo>
                      <a:pt x="134" y="3"/>
                      <a:pt x="134" y="3"/>
                      <a:pt x="134" y="3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5" name="Freeform 2092"/>
              <p:cNvSpPr/>
              <p:nvPr/>
            </p:nvSpPr>
            <p:spPr bwMode="auto">
              <a:xfrm>
                <a:off x="6705" y="3262"/>
                <a:ext cx="231" cy="375"/>
              </a:xfrm>
              <a:custGeom>
                <a:avLst/>
                <a:gdLst>
                  <a:gd name="T0" fmla="*/ 101 w 115"/>
                  <a:gd name="T1" fmla="*/ 145 h 186"/>
                  <a:gd name="T2" fmla="*/ 107 w 115"/>
                  <a:gd name="T3" fmla="*/ 132 h 186"/>
                  <a:gd name="T4" fmla="*/ 99 w 115"/>
                  <a:gd name="T5" fmla="*/ 118 h 186"/>
                  <a:gd name="T6" fmla="*/ 103 w 115"/>
                  <a:gd name="T7" fmla="*/ 104 h 186"/>
                  <a:gd name="T8" fmla="*/ 104 w 115"/>
                  <a:gd name="T9" fmla="*/ 83 h 186"/>
                  <a:gd name="T10" fmla="*/ 106 w 115"/>
                  <a:gd name="T11" fmla="*/ 46 h 186"/>
                  <a:gd name="T12" fmla="*/ 100 w 115"/>
                  <a:gd name="T13" fmla="*/ 29 h 186"/>
                  <a:gd name="T14" fmla="*/ 104 w 115"/>
                  <a:gd name="T15" fmla="*/ 13 h 186"/>
                  <a:gd name="T16" fmla="*/ 102 w 115"/>
                  <a:gd name="T17" fmla="*/ 0 h 186"/>
                  <a:gd name="T18" fmla="*/ 13 w 115"/>
                  <a:gd name="T19" fmla="*/ 0 h 186"/>
                  <a:gd name="T20" fmla="*/ 10 w 115"/>
                  <a:gd name="T21" fmla="*/ 13 h 186"/>
                  <a:gd name="T22" fmla="*/ 15 w 115"/>
                  <a:gd name="T23" fmla="*/ 29 h 186"/>
                  <a:gd name="T24" fmla="*/ 8 w 115"/>
                  <a:gd name="T25" fmla="*/ 46 h 186"/>
                  <a:gd name="T26" fmla="*/ 11 w 115"/>
                  <a:gd name="T27" fmla="*/ 82 h 186"/>
                  <a:gd name="T28" fmla="*/ 12 w 115"/>
                  <a:gd name="T29" fmla="*/ 101 h 186"/>
                  <a:gd name="T30" fmla="*/ 13 w 115"/>
                  <a:gd name="T31" fmla="*/ 115 h 186"/>
                  <a:gd name="T32" fmla="*/ 7 w 115"/>
                  <a:gd name="T33" fmla="*/ 132 h 186"/>
                  <a:gd name="T34" fmla="*/ 14 w 115"/>
                  <a:gd name="T35" fmla="*/ 149 h 186"/>
                  <a:gd name="T36" fmla="*/ 30 w 115"/>
                  <a:gd name="T37" fmla="*/ 163 h 186"/>
                  <a:gd name="T38" fmla="*/ 69 w 115"/>
                  <a:gd name="T39" fmla="*/ 181 h 186"/>
                  <a:gd name="T40" fmla="*/ 101 w 115"/>
                  <a:gd name="T41" fmla="*/ 14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186">
                    <a:moveTo>
                      <a:pt x="101" y="145"/>
                    </a:moveTo>
                    <a:cubicBezTo>
                      <a:pt x="101" y="139"/>
                      <a:pt x="107" y="138"/>
                      <a:pt x="107" y="132"/>
                    </a:cubicBezTo>
                    <a:cubicBezTo>
                      <a:pt x="107" y="125"/>
                      <a:pt x="101" y="124"/>
                      <a:pt x="99" y="118"/>
                    </a:cubicBezTo>
                    <a:cubicBezTo>
                      <a:pt x="98" y="112"/>
                      <a:pt x="100" y="110"/>
                      <a:pt x="103" y="104"/>
                    </a:cubicBezTo>
                    <a:cubicBezTo>
                      <a:pt x="107" y="95"/>
                      <a:pt x="108" y="92"/>
                      <a:pt x="104" y="83"/>
                    </a:cubicBezTo>
                    <a:cubicBezTo>
                      <a:pt x="94" y="62"/>
                      <a:pt x="115" y="61"/>
                      <a:pt x="106" y="46"/>
                    </a:cubicBezTo>
                    <a:cubicBezTo>
                      <a:pt x="102" y="39"/>
                      <a:pt x="96" y="38"/>
                      <a:pt x="100" y="29"/>
                    </a:cubicBezTo>
                    <a:cubicBezTo>
                      <a:pt x="102" y="24"/>
                      <a:pt x="105" y="19"/>
                      <a:pt x="104" y="13"/>
                    </a:cubicBezTo>
                    <a:cubicBezTo>
                      <a:pt x="104" y="10"/>
                      <a:pt x="102" y="4"/>
                      <a:pt x="10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4"/>
                      <a:pt x="11" y="10"/>
                      <a:pt x="10" y="13"/>
                    </a:cubicBezTo>
                    <a:cubicBezTo>
                      <a:pt x="9" y="19"/>
                      <a:pt x="13" y="24"/>
                      <a:pt x="15" y="29"/>
                    </a:cubicBezTo>
                    <a:cubicBezTo>
                      <a:pt x="18" y="38"/>
                      <a:pt x="13" y="39"/>
                      <a:pt x="8" y="46"/>
                    </a:cubicBezTo>
                    <a:cubicBezTo>
                      <a:pt x="0" y="61"/>
                      <a:pt x="21" y="61"/>
                      <a:pt x="11" y="82"/>
                    </a:cubicBezTo>
                    <a:cubicBezTo>
                      <a:pt x="6" y="91"/>
                      <a:pt x="8" y="92"/>
                      <a:pt x="12" y="101"/>
                    </a:cubicBezTo>
                    <a:cubicBezTo>
                      <a:pt x="14" y="107"/>
                      <a:pt x="15" y="109"/>
                      <a:pt x="13" y="115"/>
                    </a:cubicBezTo>
                    <a:cubicBezTo>
                      <a:pt x="11" y="121"/>
                      <a:pt x="7" y="125"/>
                      <a:pt x="7" y="132"/>
                    </a:cubicBezTo>
                    <a:cubicBezTo>
                      <a:pt x="7" y="138"/>
                      <a:pt x="14" y="139"/>
                      <a:pt x="14" y="149"/>
                    </a:cubicBezTo>
                    <a:cubicBezTo>
                      <a:pt x="14" y="149"/>
                      <a:pt x="12" y="161"/>
                      <a:pt x="30" y="163"/>
                    </a:cubicBezTo>
                    <a:cubicBezTo>
                      <a:pt x="46" y="164"/>
                      <a:pt x="32" y="186"/>
                      <a:pt x="69" y="181"/>
                    </a:cubicBezTo>
                    <a:lnTo>
                      <a:pt x="101" y="1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6" name="Freeform 2093"/>
              <p:cNvSpPr>
                <a:spLocks noEditPoints="1"/>
              </p:cNvSpPr>
              <p:nvPr/>
            </p:nvSpPr>
            <p:spPr bwMode="auto">
              <a:xfrm>
                <a:off x="6715" y="3260"/>
                <a:ext cx="211" cy="371"/>
              </a:xfrm>
              <a:custGeom>
                <a:avLst/>
                <a:gdLst>
                  <a:gd name="T0" fmla="*/ 25 w 105"/>
                  <a:gd name="T1" fmla="*/ 165 h 184"/>
                  <a:gd name="T2" fmla="*/ 8 w 105"/>
                  <a:gd name="T3" fmla="*/ 150 h 184"/>
                  <a:gd name="T4" fmla="*/ 1 w 105"/>
                  <a:gd name="T5" fmla="*/ 133 h 184"/>
                  <a:gd name="T6" fmla="*/ 8 w 105"/>
                  <a:gd name="T7" fmla="*/ 110 h 184"/>
                  <a:gd name="T8" fmla="*/ 2 w 105"/>
                  <a:gd name="T9" fmla="*/ 91 h 184"/>
                  <a:gd name="T10" fmla="*/ 7 w 105"/>
                  <a:gd name="T11" fmla="*/ 73 h 184"/>
                  <a:gd name="T12" fmla="*/ 2 w 105"/>
                  <a:gd name="T13" fmla="*/ 47 h 184"/>
                  <a:gd name="T14" fmla="*/ 8 w 105"/>
                  <a:gd name="T15" fmla="*/ 31 h 184"/>
                  <a:gd name="T16" fmla="*/ 4 w 105"/>
                  <a:gd name="T17" fmla="*/ 14 h 184"/>
                  <a:gd name="T18" fmla="*/ 8 w 105"/>
                  <a:gd name="T19" fmla="*/ 0 h 184"/>
                  <a:gd name="T20" fmla="*/ 98 w 105"/>
                  <a:gd name="T21" fmla="*/ 1 h 184"/>
                  <a:gd name="T22" fmla="*/ 101 w 105"/>
                  <a:gd name="T23" fmla="*/ 17 h 184"/>
                  <a:gd name="T24" fmla="*/ 95 w 105"/>
                  <a:gd name="T25" fmla="*/ 35 h 184"/>
                  <a:gd name="T26" fmla="*/ 105 w 105"/>
                  <a:gd name="T27" fmla="*/ 54 h 184"/>
                  <a:gd name="T28" fmla="*/ 100 w 105"/>
                  <a:gd name="T29" fmla="*/ 83 h 184"/>
                  <a:gd name="T30" fmla="*/ 99 w 105"/>
                  <a:gd name="T31" fmla="*/ 106 h 184"/>
                  <a:gd name="T32" fmla="*/ 96 w 105"/>
                  <a:gd name="T33" fmla="*/ 119 h 184"/>
                  <a:gd name="T34" fmla="*/ 104 w 105"/>
                  <a:gd name="T35" fmla="*/ 133 h 184"/>
                  <a:gd name="T36" fmla="*/ 98 w 105"/>
                  <a:gd name="T37" fmla="*/ 145 h 184"/>
                  <a:gd name="T38" fmla="*/ 96 w 105"/>
                  <a:gd name="T39" fmla="*/ 146 h 184"/>
                  <a:gd name="T40" fmla="*/ 97 w 105"/>
                  <a:gd name="T41" fmla="*/ 147 h 184"/>
                  <a:gd name="T42" fmla="*/ 64 w 105"/>
                  <a:gd name="T43" fmla="*/ 184 h 184"/>
                  <a:gd name="T44" fmla="*/ 54 w 105"/>
                  <a:gd name="T45" fmla="*/ 184 h 184"/>
                  <a:gd name="T46" fmla="*/ 4 w 105"/>
                  <a:gd name="T47" fmla="*/ 133 h 184"/>
                  <a:gd name="T48" fmla="*/ 11 w 105"/>
                  <a:gd name="T49" fmla="*/ 150 h 184"/>
                  <a:gd name="T50" fmla="*/ 25 w 105"/>
                  <a:gd name="T51" fmla="*/ 162 h 184"/>
                  <a:gd name="T52" fmla="*/ 54 w 105"/>
                  <a:gd name="T53" fmla="*/ 181 h 184"/>
                  <a:gd name="T54" fmla="*/ 95 w 105"/>
                  <a:gd name="T55" fmla="*/ 146 h 184"/>
                  <a:gd name="T56" fmla="*/ 101 w 105"/>
                  <a:gd name="T57" fmla="*/ 133 h 184"/>
                  <a:gd name="T58" fmla="*/ 98 w 105"/>
                  <a:gd name="T59" fmla="*/ 127 h 184"/>
                  <a:gd name="T60" fmla="*/ 92 w 105"/>
                  <a:gd name="T61" fmla="*/ 116 h 184"/>
                  <a:gd name="T62" fmla="*/ 100 w 105"/>
                  <a:gd name="T63" fmla="*/ 94 h 184"/>
                  <a:gd name="T64" fmla="*/ 94 w 105"/>
                  <a:gd name="T65" fmla="*/ 74 h 184"/>
                  <a:gd name="T66" fmla="*/ 100 w 105"/>
                  <a:gd name="T67" fmla="*/ 48 h 184"/>
                  <a:gd name="T68" fmla="*/ 93 w 105"/>
                  <a:gd name="T69" fmla="*/ 30 h 184"/>
                  <a:gd name="T70" fmla="*/ 98 w 105"/>
                  <a:gd name="T71" fmla="*/ 14 h 184"/>
                  <a:gd name="T72" fmla="*/ 9 w 105"/>
                  <a:gd name="T73" fmla="*/ 3 h 184"/>
                  <a:gd name="T74" fmla="*/ 7 w 105"/>
                  <a:gd name="T75" fmla="*/ 17 h 184"/>
                  <a:gd name="T76" fmla="*/ 12 w 105"/>
                  <a:gd name="T77" fmla="*/ 35 h 184"/>
                  <a:gd name="T78" fmla="*/ 3 w 105"/>
                  <a:gd name="T79" fmla="*/ 54 h 184"/>
                  <a:gd name="T80" fmla="*/ 7 w 105"/>
                  <a:gd name="T81" fmla="*/ 84 h 184"/>
                  <a:gd name="T82" fmla="*/ 8 w 105"/>
                  <a:gd name="T83" fmla="*/ 102 h 184"/>
                  <a:gd name="T84" fmla="*/ 10 w 105"/>
                  <a:gd name="T85" fmla="*/ 116 h 184"/>
                  <a:gd name="T86" fmla="*/ 4 w 105"/>
                  <a:gd name="T87" fmla="*/ 13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5" h="184">
                    <a:moveTo>
                      <a:pt x="34" y="174"/>
                    </a:moveTo>
                    <a:cubicBezTo>
                      <a:pt x="32" y="169"/>
                      <a:pt x="31" y="166"/>
                      <a:pt x="25" y="165"/>
                    </a:cubicBezTo>
                    <a:cubicBezTo>
                      <a:pt x="10" y="164"/>
                      <a:pt x="7" y="155"/>
                      <a:pt x="8" y="151"/>
                    </a:cubicBezTo>
                    <a:cubicBezTo>
                      <a:pt x="8" y="151"/>
                      <a:pt x="8" y="150"/>
                      <a:pt x="8" y="150"/>
                    </a:cubicBezTo>
                    <a:cubicBezTo>
                      <a:pt x="8" y="141"/>
                      <a:pt x="1" y="140"/>
                      <a:pt x="1" y="133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1" y="125"/>
                      <a:pt x="5" y="121"/>
                      <a:pt x="7" y="115"/>
                    </a:cubicBezTo>
                    <a:cubicBezTo>
                      <a:pt x="7" y="113"/>
                      <a:pt x="8" y="111"/>
                      <a:pt x="8" y="110"/>
                    </a:cubicBezTo>
                    <a:cubicBezTo>
                      <a:pt x="8" y="108"/>
                      <a:pt x="7" y="106"/>
                      <a:pt x="6" y="103"/>
                    </a:cubicBezTo>
                    <a:cubicBezTo>
                      <a:pt x="3" y="97"/>
                      <a:pt x="2" y="95"/>
                      <a:pt x="2" y="91"/>
                    </a:cubicBezTo>
                    <a:cubicBezTo>
                      <a:pt x="2" y="89"/>
                      <a:pt x="3" y="86"/>
                      <a:pt x="4" y="82"/>
                    </a:cubicBezTo>
                    <a:cubicBezTo>
                      <a:pt x="6" y="78"/>
                      <a:pt x="7" y="75"/>
                      <a:pt x="7" y="73"/>
                    </a:cubicBezTo>
                    <a:cubicBezTo>
                      <a:pt x="7" y="65"/>
                      <a:pt x="0" y="62"/>
                      <a:pt x="0" y="54"/>
                    </a:cubicBezTo>
                    <a:cubicBezTo>
                      <a:pt x="0" y="52"/>
                      <a:pt x="1" y="49"/>
                      <a:pt x="2" y="47"/>
                    </a:cubicBezTo>
                    <a:cubicBezTo>
                      <a:pt x="6" y="40"/>
                      <a:pt x="9" y="39"/>
                      <a:pt x="9" y="35"/>
                    </a:cubicBezTo>
                    <a:cubicBezTo>
                      <a:pt x="9" y="34"/>
                      <a:pt x="9" y="33"/>
                      <a:pt x="8" y="31"/>
                    </a:cubicBezTo>
                    <a:cubicBezTo>
                      <a:pt x="7" y="26"/>
                      <a:pt x="4" y="22"/>
                      <a:pt x="4" y="17"/>
                    </a:cubicBezTo>
                    <a:cubicBezTo>
                      <a:pt x="4" y="16"/>
                      <a:pt x="4" y="15"/>
                      <a:pt x="4" y="14"/>
                    </a:cubicBezTo>
                    <a:cubicBezTo>
                      <a:pt x="4" y="10"/>
                      <a:pt x="6" y="4"/>
                      <a:pt x="6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8" y="0"/>
                      <a:pt x="98" y="1"/>
                    </a:cubicBezTo>
                    <a:cubicBezTo>
                      <a:pt x="98" y="4"/>
                      <a:pt x="100" y="10"/>
                      <a:pt x="101" y="14"/>
                    </a:cubicBezTo>
                    <a:cubicBezTo>
                      <a:pt x="101" y="15"/>
                      <a:pt x="101" y="16"/>
                      <a:pt x="101" y="17"/>
                    </a:cubicBezTo>
                    <a:cubicBezTo>
                      <a:pt x="101" y="22"/>
                      <a:pt x="98" y="26"/>
                      <a:pt x="96" y="31"/>
                    </a:cubicBezTo>
                    <a:cubicBezTo>
                      <a:pt x="96" y="33"/>
                      <a:pt x="95" y="34"/>
                      <a:pt x="95" y="35"/>
                    </a:cubicBezTo>
                    <a:cubicBezTo>
                      <a:pt x="95" y="39"/>
                      <a:pt x="99" y="40"/>
                      <a:pt x="102" y="47"/>
                    </a:cubicBezTo>
                    <a:cubicBezTo>
                      <a:pt x="104" y="49"/>
                      <a:pt x="105" y="52"/>
                      <a:pt x="105" y="54"/>
                    </a:cubicBezTo>
                    <a:cubicBezTo>
                      <a:pt x="104" y="62"/>
                      <a:pt x="97" y="66"/>
                      <a:pt x="97" y="74"/>
                    </a:cubicBezTo>
                    <a:cubicBezTo>
                      <a:pt x="97" y="76"/>
                      <a:pt x="98" y="79"/>
                      <a:pt x="100" y="83"/>
                    </a:cubicBezTo>
                    <a:cubicBezTo>
                      <a:pt x="102" y="87"/>
                      <a:pt x="103" y="91"/>
                      <a:pt x="103" y="94"/>
                    </a:cubicBezTo>
                    <a:cubicBezTo>
                      <a:pt x="103" y="97"/>
                      <a:pt x="101" y="101"/>
                      <a:pt x="99" y="106"/>
                    </a:cubicBezTo>
                    <a:cubicBezTo>
                      <a:pt x="97" y="111"/>
                      <a:pt x="95" y="113"/>
                      <a:pt x="95" y="116"/>
                    </a:cubicBezTo>
                    <a:cubicBezTo>
                      <a:pt x="95" y="117"/>
                      <a:pt x="95" y="118"/>
                      <a:pt x="96" y="119"/>
                    </a:cubicBezTo>
                    <a:cubicBezTo>
                      <a:pt x="97" y="121"/>
                      <a:pt x="98" y="123"/>
                      <a:pt x="100" y="124"/>
                    </a:cubicBezTo>
                    <a:cubicBezTo>
                      <a:pt x="102" y="126"/>
                      <a:pt x="104" y="129"/>
                      <a:pt x="104" y="133"/>
                    </a:cubicBezTo>
                    <a:cubicBezTo>
                      <a:pt x="104" y="133"/>
                      <a:pt x="104" y="133"/>
                      <a:pt x="104" y="133"/>
                    </a:cubicBezTo>
                    <a:cubicBezTo>
                      <a:pt x="103" y="139"/>
                      <a:pt x="97" y="141"/>
                      <a:pt x="98" y="145"/>
                    </a:cubicBezTo>
                    <a:cubicBezTo>
                      <a:pt x="98" y="146"/>
                      <a:pt x="98" y="146"/>
                      <a:pt x="98" y="146"/>
                    </a:cubicBezTo>
                    <a:cubicBezTo>
                      <a:pt x="96" y="146"/>
                      <a:pt x="96" y="146"/>
                      <a:pt x="96" y="146"/>
                    </a:cubicBezTo>
                    <a:cubicBezTo>
                      <a:pt x="98" y="146"/>
                      <a:pt x="98" y="146"/>
                      <a:pt x="98" y="146"/>
                    </a:cubicBezTo>
                    <a:cubicBezTo>
                      <a:pt x="98" y="146"/>
                      <a:pt x="98" y="147"/>
                      <a:pt x="97" y="147"/>
                    </a:cubicBezTo>
                    <a:cubicBezTo>
                      <a:pt x="65" y="183"/>
                      <a:pt x="65" y="183"/>
                      <a:pt x="65" y="183"/>
                    </a:cubicBezTo>
                    <a:cubicBezTo>
                      <a:pt x="64" y="184"/>
                      <a:pt x="64" y="184"/>
                      <a:pt x="64" y="184"/>
                    </a:cubicBezTo>
                    <a:cubicBezTo>
                      <a:pt x="60" y="184"/>
                      <a:pt x="57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41" y="184"/>
                      <a:pt x="37" y="179"/>
                      <a:pt x="34" y="174"/>
                    </a:cubicBezTo>
                    <a:close/>
                    <a:moveTo>
                      <a:pt x="4" y="133"/>
                    </a:moveTo>
                    <a:cubicBezTo>
                      <a:pt x="3" y="137"/>
                      <a:pt x="10" y="139"/>
                      <a:pt x="11" y="150"/>
                    </a:cubicBezTo>
                    <a:cubicBezTo>
                      <a:pt x="11" y="150"/>
                      <a:pt x="11" y="150"/>
                      <a:pt x="11" y="150"/>
                    </a:cubicBezTo>
                    <a:cubicBezTo>
                      <a:pt x="11" y="150"/>
                      <a:pt x="11" y="151"/>
                      <a:pt x="11" y="151"/>
                    </a:cubicBezTo>
                    <a:cubicBezTo>
                      <a:pt x="11" y="154"/>
                      <a:pt x="11" y="161"/>
                      <a:pt x="25" y="162"/>
                    </a:cubicBezTo>
                    <a:cubicBezTo>
                      <a:pt x="33" y="163"/>
                      <a:pt x="35" y="169"/>
                      <a:pt x="37" y="173"/>
                    </a:cubicBezTo>
                    <a:cubicBezTo>
                      <a:pt x="39" y="177"/>
                      <a:pt x="42" y="181"/>
                      <a:pt x="54" y="181"/>
                    </a:cubicBezTo>
                    <a:cubicBezTo>
                      <a:pt x="57" y="181"/>
                      <a:pt x="60" y="181"/>
                      <a:pt x="63" y="181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5"/>
                      <a:pt x="95" y="145"/>
                      <a:pt x="95" y="145"/>
                    </a:cubicBezTo>
                    <a:cubicBezTo>
                      <a:pt x="95" y="138"/>
                      <a:pt x="101" y="137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29"/>
                      <a:pt x="100" y="128"/>
                      <a:pt x="98" y="127"/>
                    </a:cubicBezTo>
                    <a:cubicBezTo>
                      <a:pt x="96" y="125"/>
                      <a:pt x="94" y="123"/>
                      <a:pt x="93" y="120"/>
                    </a:cubicBezTo>
                    <a:cubicBezTo>
                      <a:pt x="93" y="118"/>
                      <a:pt x="92" y="117"/>
                      <a:pt x="92" y="116"/>
                    </a:cubicBezTo>
                    <a:cubicBezTo>
                      <a:pt x="92" y="111"/>
                      <a:pt x="95" y="109"/>
                      <a:pt x="96" y="105"/>
                    </a:cubicBezTo>
                    <a:cubicBezTo>
                      <a:pt x="98" y="100"/>
                      <a:pt x="100" y="97"/>
                      <a:pt x="100" y="94"/>
                    </a:cubicBezTo>
                    <a:cubicBezTo>
                      <a:pt x="100" y="91"/>
                      <a:pt x="99" y="89"/>
                      <a:pt x="97" y="85"/>
                    </a:cubicBezTo>
                    <a:cubicBezTo>
                      <a:pt x="95" y="80"/>
                      <a:pt x="94" y="77"/>
                      <a:pt x="94" y="74"/>
                    </a:cubicBezTo>
                    <a:cubicBezTo>
                      <a:pt x="95" y="64"/>
                      <a:pt x="102" y="60"/>
                      <a:pt x="102" y="54"/>
                    </a:cubicBezTo>
                    <a:cubicBezTo>
                      <a:pt x="102" y="52"/>
                      <a:pt x="101" y="50"/>
                      <a:pt x="100" y="48"/>
                    </a:cubicBezTo>
                    <a:cubicBezTo>
                      <a:pt x="97" y="43"/>
                      <a:pt x="92" y="41"/>
                      <a:pt x="92" y="35"/>
                    </a:cubicBezTo>
                    <a:cubicBezTo>
                      <a:pt x="92" y="34"/>
                      <a:pt x="93" y="32"/>
                      <a:pt x="93" y="30"/>
                    </a:cubicBezTo>
                    <a:cubicBezTo>
                      <a:pt x="95" y="25"/>
                      <a:pt x="98" y="21"/>
                      <a:pt x="98" y="17"/>
                    </a:cubicBezTo>
                    <a:cubicBezTo>
                      <a:pt x="98" y="16"/>
                      <a:pt x="98" y="15"/>
                      <a:pt x="98" y="14"/>
                    </a:cubicBezTo>
                    <a:cubicBezTo>
                      <a:pt x="97" y="11"/>
                      <a:pt x="96" y="7"/>
                      <a:pt x="95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7"/>
                      <a:pt x="7" y="11"/>
                      <a:pt x="7" y="14"/>
                    </a:cubicBezTo>
                    <a:cubicBezTo>
                      <a:pt x="7" y="15"/>
                      <a:pt x="7" y="16"/>
                      <a:pt x="7" y="17"/>
                    </a:cubicBezTo>
                    <a:cubicBezTo>
                      <a:pt x="6" y="21"/>
                      <a:pt x="9" y="25"/>
                      <a:pt x="11" y="30"/>
                    </a:cubicBezTo>
                    <a:cubicBezTo>
                      <a:pt x="12" y="32"/>
                      <a:pt x="12" y="34"/>
                      <a:pt x="12" y="35"/>
                    </a:cubicBezTo>
                    <a:cubicBezTo>
                      <a:pt x="12" y="41"/>
                      <a:pt x="8" y="43"/>
                      <a:pt x="5" y="48"/>
                    </a:cubicBezTo>
                    <a:cubicBezTo>
                      <a:pt x="3" y="50"/>
                      <a:pt x="3" y="52"/>
                      <a:pt x="3" y="54"/>
                    </a:cubicBezTo>
                    <a:cubicBezTo>
                      <a:pt x="3" y="59"/>
                      <a:pt x="10" y="63"/>
                      <a:pt x="10" y="73"/>
                    </a:cubicBezTo>
                    <a:cubicBezTo>
                      <a:pt x="10" y="76"/>
                      <a:pt x="9" y="79"/>
                      <a:pt x="7" y="84"/>
                    </a:cubicBezTo>
                    <a:cubicBezTo>
                      <a:pt x="5" y="87"/>
                      <a:pt x="5" y="89"/>
                      <a:pt x="5" y="91"/>
                    </a:cubicBezTo>
                    <a:cubicBezTo>
                      <a:pt x="5" y="94"/>
                      <a:pt x="6" y="96"/>
                      <a:pt x="8" y="102"/>
                    </a:cubicBezTo>
                    <a:cubicBezTo>
                      <a:pt x="10" y="105"/>
                      <a:pt x="11" y="107"/>
                      <a:pt x="11" y="110"/>
                    </a:cubicBezTo>
                    <a:cubicBezTo>
                      <a:pt x="11" y="112"/>
                      <a:pt x="10" y="114"/>
                      <a:pt x="10" y="116"/>
                    </a:cubicBezTo>
                    <a:cubicBezTo>
                      <a:pt x="7" y="122"/>
                      <a:pt x="4" y="126"/>
                      <a:pt x="4" y="133"/>
                    </a:cubicBezTo>
                    <a:cubicBezTo>
                      <a:pt x="4" y="133"/>
                      <a:pt x="4" y="133"/>
                      <a:pt x="4" y="13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7" name="Freeform 2094"/>
              <p:cNvSpPr/>
              <p:nvPr/>
            </p:nvSpPr>
            <p:spPr bwMode="auto">
              <a:xfrm>
                <a:off x="6735" y="3323"/>
                <a:ext cx="171" cy="6"/>
              </a:xfrm>
              <a:custGeom>
                <a:avLst/>
                <a:gdLst>
                  <a:gd name="T0" fmla="*/ 1 w 85"/>
                  <a:gd name="T1" fmla="*/ 3 h 3"/>
                  <a:gd name="T2" fmla="*/ 0 w 85"/>
                  <a:gd name="T3" fmla="*/ 1 h 3"/>
                  <a:gd name="T4" fmla="*/ 1 w 85"/>
                  <a:gd name="T5" fmla="*/ 0 h 3"/>
                  <a:gd name="T6" fmla="*/ 84 w 85"/>
                  <a:gd name="T7" fmla="*/ 0 h 3"/>
                  <a:gd name="T8" fmla="*/ 85 w 85"/>
                  <a:gd name="T9" fmla="*/ 1 h 3"/>
                  <a:gd name="T10" fmla="*/ 84 w 85"/>
                  <a:gd name="T11" fmla="*/ 3 h 3"/>
                  <a:gd name="T12" fmla="*/ 1 w 8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5" y="1"/>
                    </a:cubicBezTo>
                    <a:cubicBezTo>
                      <a:pt x="85" y="2"/>
                      <a:pt x="85" y="3"/>
                      <a:pt x="84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8" name="Freeform 2095"/>
              <p:cNvSpPr/>
              <p:nvPr/>
            </p:nvSpPr>
            <p:spPr bwMode="auto">
              <a:xfrm>
                <a:off x="6729" y="3401"/>
                <a:ext cx="183" cy="8"/>
              </a:xfrm>
              <a:custGeom>
                <a:avLst/>
                <a:gdLst>
                  <a:gd name="T0" fmla="*/ 0 w 91"/>
                  <a:gd name="T1" fmla="*/ 2 h 4"/>
                  <a:gd name="T2" fmla="*/ 2 w 91"/>
                  <a:gd name="T3" fmla="*/ 1 h 4"/>
                  <a:gd name="T4" fmla="*/ 89 w 91"/>
                  <a:gd name="T5" fmla="*/ 0 h 4"/>
                  <a:gd name="T6" fmla="*/ 91 w 91"/>
                  <a:gd name="T7" fmla="*/ 2 h 4"/>
                  <a:gd name="T8" fmla="*/ 89 w 91"/>
                  <a:gd name="T9" fmla="*/ 3 h 4"/>
                  <a:gd name="T10" fmla="*/ 2 w 91"/>
                  <a:gd name="T11" fmla="*/ 4 h 4"/>
                  <a:gd name="T12" fmla="*/ 0 w 91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">
                    <a:moveTo>
                      <a:pt x="0" y="2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90" y="0"/>
                      <a:pt x="91" y="1"/>
                      <a:pt x="91" y="2"/>
                    </a:cubicBezTo>
                    <a:cubicBezTo>
                      <a:pt x="91" y="3"/>
                      <a:pt x="90" y="3"/>
                      <a:pt x="89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9" name="Freeform 2096"/>
              <p:cNvSpPr/>
              <p:nvPr/>
            </p:nvSpPr>
            <p:spPr bwMode="auto">
              <a:xfrm>
                <a:off x="6715" y="3363"/>
                <a:ext cx="209" cy="6"/>
              </a:xfrm>
              <a:custGeom>
                <a:avLst/>
                <a:gdLst>
                  <a:gd name="T0" fmla="*/ 2 w 104"/>
                  <a:gd name="T1" fmla="*/ 3 h 3"/>
                  <a:gd name="T2" fmla="*/ 0 w 104"/>
                  <a:gd name="T3" fmla="*/ 1 h 3"/>
                  <a:gd name="T4" fmla="*/ 2 w 104"/>
                  <a:gd name="T5" fmla="*/ 0 h 3"/>
                  <a:gd name="T6" fmla="*/ 103 w 104"/>
                  <a:gd name="T7" fmla="*/ 0 h 3"/>
                  <a:gd name="T8" fmla="*/ 104 w 104"/>
                  <a:gd name="T9" fmla="*/ 1 h 3"/>
                  <a:gd name="T10" fmla="*/ 103 w 104"/>
                  <a:gd name="T11" fmla="*/ 3 h 3"/>
                  <a:gd name="T12" fmla="*/ 2 w 10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4" y="1"/>
                      <a:pt x="104" y="1"/>
                    </a:cubicBezTo>
                    <a:cubicBezTo>
                      <a:pt x="104" y="2"/>
                      <a:pt x="104" y="3"/>
                      <a:pt x="103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0" name="Freeform 2097"/>
              <p:cNvSpPr/>
              <p:nvPr/>
            </p:nvSpPr>
            <p:spPr bwMode="auto">
              <a:xfrm>
                <a:off x="6733" y="3482"/>
                <a:ext cx="169" cy="6"/>
              </a:xfrm>
              <a:custGeom>
                <a:avLst/>
                <a:gdLst>
                  <a:gd name="T0" fmla="*/ 82 w 84"/>
                  <a:gd name="T1" fmla="*/ 3 h 3"/>
                  <a:gd name="T2" fmla="*/ 1 w 84"/>
                  <a:gd name="T3" fmla="*/ 3 h 3"/>
                  <a:gd name="T4" fmla="*/ 0 w 84"/>
                  <a:gd name="T5" fmla="*/ 1 h 3"/>
                  <a:gd name="T6" fmla="*/ 1 w 84"/>
                  <a:gd name="T7" fmla="*/ 0 h 3"/>
                  <a:gd name="T8" fmla="*/ 82 w 84"/>
                  <a:gd name="T9" fmla="*/ 0 h 3"/>
                  <a:gd name="T10" fmla="*/ 84 w 84"/>
                  <a:gd name="T11" fmla="*/ 2 h 3"/>
                  <a:gd name="T12" fmla="*/ 82 w 8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3">
                    <a:moveTo>
                      <a:pt x="8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3" y="0"/>
                      <a:pt x="84" y="1"/>
                      <a:pt x="84" y="2"/>
                    </a:cubicBezTo>
                    <a:cubicBezTo>
                      <a:pt x="84" y="3"/>
                      <a:pt x="83" y="3"/>
                      <a:pt x="8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1" name="Freeform 2098"/>
              <p:cNvSpPr/>
              <p:nvPr/>
            </p:nvSpPr>
            <p:spPr bwMode="auto">
              <a:xfrm>
                <a:off x="6723" y="3287"/>
                <a:ext cx="195" cy="6"/>
              </a:xfrm>
              <a:custGeom>
                <a:avLst/>
                <a:gdLst>
                  <a:gd name="T0" fmla="*/ 1 w 97"/>
                  <a:gd name="T1" fmla="*/ 3 h 3"/>
                  <a:gd name="T2" fmla="*/ 0 w 97"/>
                  <a:gd name="T3" fmla="*/ 1 h 3"/>
                  <a:gd name="T4" fmla="*/ 1 w 97"/>
                  <a:gd name="T5" fmla="*/ 0 h 3"/>
                  <a:gd name="T6" fmla="*/ 95 w 97"/>
                  <a:gd name="T7" fmla="*/ 0 h 3"/>
                  <a:gd name="T8" fmla="*/ 97 w 97"/>
                  <a:gd name="T9" fmla="*/ 1 h 3"/>
                  <a:gd name="T10" fmla="*/ 95 w 97"/>
                  <a:gd name="T11" fmla="*/ 3 h 3"/>
                  <a:gd name="T12" fmla="*/ 1 w 9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6" y="0"/>
                      <a:pt x="97" y="0"/>
                      <a:pt x="97" y="1"/>
                    </a:cubicBezTo>
                    <a:cubicBezTo>
                      <a:pt x="97" y="2"/>
                      <a:pt x="96" y="3"/>
                      <a:pt x="95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2" name="Freeform 2099"/>
              <p:cNvSpPr/>
              <p:nvPr/>
            </p:nvSpPr>
            <p:spPr bwMode="auto">
              <a:xfrm>
                <a:off x="6719" y="3446"/>
                <a:ext cx="201" cy="4"/>
              </a:xfrm>
              <a:custGeom>
                <a:avLst/>
                <a:gdLst>
                  <a:gd name="T0" fmla="*/ 2 w 100"/>
                  <a:gd name="T1" fmla="*/ 2 h 2"/>
                  <a:gd name="T2" fmla="*/ 0 w 100"/>
                  <a:gd name="T3" fmla="*/ 1 h 2"/>
                  <a:gd name="T4" fmla="*/ 2 w 100"/>
                  <a:gd name="T5" fmla="*/ 0 h 2"/>
                  <a:gd name="T6" fmla="*/ 99 w 100"/>
                  <a:gd name="T7" fmla="*/ 0 h 2"/>
                  <a:gd name="T8" fmla="*/ 100 w 100"/>
                  <a:gd name="T9" fmla="*/ 1 h 2"/>
                  <a:gd name="T10" fmla="*/ 99 w 100"/>
                  <a:gd name="T11" fmla="*/ 2 h 2"/>
                  <a:gd name="T12" fmla="*/ 2 w 100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0" y="0"/>
                      <a:pt x="100" y="0"/>
                      <a:pt x="100" y="1"/>
                    </a:cubicBezTo>
                    <a:cubicBezTo>
                      <a:pt x="100" y="2"/>
                      <a:pt x="100" y="2"/>
                      <a:pt x="99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3" name="Freeform 2100"/>
              <p:cNvSpPr/>
              <p:nvPr/>
            </p:nvSpPr>
            <p:spPr bwMode="auto">
              <a:xfrm>
                <a:off x="6717" y="3514"/>
                <a:ext cx="205" cy="18"/>
              </a:xfrm>
              <a:custGeom>
                <a:avLst/>
                <a:gdLst>
                  <a:gd name="T0" fmla="*/ 0 w 102"/>
                  <a:gd name="T1" fmla="*/ 8 h 9"/>
                  <a:gd name="T2" fmla="*/ 1 w 102"/>
                  <a:gd name="T3" fmla="*/ 6 h 9"/>
                  <a:gd name="T4" fmla="*/ 101 w 102"/>
                  <a:gd name="T5" fmla="*/ 0 h 9"/>
                  <a:gd name="T6" fmla="*/ 102 w 102"/>
                  <a:gd name="T7" fmla="*/ 2 h 9"/>
                  <a:gd name="T8" fmla="*/ 101 w 102"/>
                  <a:gd name="T9" fmla="*/ 3 h 9"/>
                  <a:gd name="T10" fmla="*/ 2 w 102"/>
                  <a:gd name="T11" fmla="*/ 9 h 9"/>
                  <a:gd name="T12" fmla="*/ 2 w 102"/>
                  <a:gd name="T13" fmla="*/ 9 h 9"/>
                  <a:gd name="T14" fmla="*/ 0 w 102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9">
                    <a:moveTo>
                      <a:pt x="0" y="8"/>
                    </a:moveTo>
                    <a:cubicBezTo>
                      <a:pt x="0" y="7"/>
                      <a:pt x="1" y="6"/>
                      <a:pt x="1" y="6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1" y="0"/>
                      <a:pt x="102" y="1"/>
                      <a:pt x="102" y="2"/>
                    </a:cubicBezTo>
                    <a:cubicBezTo>
                      <a:pt x="102" y="2"/>
                      <a:pt x="102" y="3"/>
                      <a:pt x="101" y="3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4" name="Freeform 2101"/>
              <p:cNvSpPr/>
              <p:nvPr/>
            </p:nvSpPr>
            <p:spPr bwMode="auto">
              <a:xfrm>
                <a:off x="6731" y="3556"/>
                <a:ext cx="86" cy="20"/>
              </a:xfrm>
              <a:custGeom>
                <a:avLst/>
                <a:gdLst>
                  <a:gd name="T0" fmla="*/ 1 w 43"/>
                  <a:gd name="T1" fmla="*/ 9 h 10"/>
                  <a:gd name="T2" fmla="*/ 2 w 43"/>
                  <a:gd name="T3" fmla="*/ 7 h 10"/>
                  <a:gd name="T4" fmla="*/ 41 w 43"/>
                  <a:gd name="T5" fmla="*/ 0 h 10"/>
                  <a:gd name="T6" fmla="*/ 43 w 43"/>
                  <a:gd name="T7" fmla="*/ 1 h 10"/>
                  <a:gd name="T8" fmla="*/ 42 w 43"/>
                  <a:gd name="T9" fmla="*/ 3 h 10"/>
                  <a:gd name="T10" fmla="*/ 2 w 43"/>
                  <a:gd name="T11" fmla="*/ 10 h 10"/>
                  <a:gd name="T12" fmla="*/ 2 w 43"/>
                  <a:gd name="T13" fmla="*/ 10 h 10"/>
                  <a:gd name="T14" fmla="*/ 1 w 43"/>
                  <a:gd name="T1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0">
                    <a:moveTo>
                      <a:pt x="1" y="9"/>
                    </a:moveTo>
                    <a:cubicBezTo>
                      <a:pt x="0" y="8"/>
                      <a:pt x="1" y="8"/>
                      <a:pt x="2" y="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3" y="0"/>
                      <a:pt x="43" y="1"/>
                    </a:cubicBezTo>
                    <a:cubicBezTo>
                      <a:pt x="43" y="2"/>
                      <a:pt x="42" y="3"/>
                      <a:pt x="42" y="3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5" name="Freeform 2102"/>
              <p:cNvSpPr/>
              <p:nvPr/>
            </p:nvSpPr>
            <p:spPr bwMode="auto">
              <a:xfrm>
                <a:off x="6779" y="3568"/>
                <a:ext cx="71" cy="36"/>
              </a:xfrm>
              <a:custGeom>
                <a:avLst/>
                <a:gdLst>
                  <a:gd name="T0" fmla="*/ 1 w 35"/>
                  <a:gd name="T1" fmla="*/ 17 h 18"/>
                  <a:gd name="T2" fmla="*/ 2 w 35"/>
                  <a:gd name="T3" fmla="*/ 15 h 18"/>
                  <a:gd name="T4" fmla="*/ 32 w 35"/>
                  <a:gd name="T5" fmla="*/ 0 h 18"/>
                  <a:gd name="T6" fmla="*/ 34 w 35"/>
                  <a:gd name="T7" fmla="*/ 1 h 18"/>
                  <a:gd name="T8" fmla="*/ 34 w 35"/>
                  <a:gd name="T9" fmla="*/ 3 h 18"/>
                  <a:gd name="T10" fmla="*/ 3 w 35"/>
                  <a:gd name="T11" fmla="*/ 17 h 18"/>
                  <a:gd name="T12" fmla="*/ 2 w 35"/>
                  <a:gd name="T13" fmla="*/ 18 h 18"/>
                  <a:gd name="T14" fmla="*/ 1 w 35"/>
                  <a:gd name="T1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1" y="17"/>
                    </a:moveTo>
                    <a:cubicBezTo>
                      <a:pt x="0" y="16"/>
                      <a:pt x="1" y="15"/>
                      <a:pt x="2" y="1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5" y="1"/>
                      <a:pt x="34" y="2"/>
                      <a:pt x="34" y="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6" name="Oval 2103"/>
              <p:cNvSpPr>
                <a:spLocks noChangeArrowheads="1"/>
              </p:cNvSpPr>
              <p:nvPr/>
            </p:nvSpPr>
            <p:spPr bwMode="auto">
              <a:xfrm>
                <a:off x="6789" y="3439"/>
                <a:ext cx="218" cy="2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7" name="Freeform 2104"/>
              <p:cNvSpPr>
                <a:spLocks noEditPoints="1"/>
              </p:cNvSpPr>
              <p:nvPr/>
            </p:nvSpPr>
            <p:spPr bwMode="auto">
              <a:xfrm>
                <a:off x="6785" y="3437"/>
                <a:ext cx="224" cy="222"/>
              </a:xfrm>
              <a:custGeom>
                <a:avLst/>
                <a:gdLst>
                  <a:gd name="T0" fmla="*/ 0 w 111"/>
                  <a:gd name="T1" fmla="*/ 55 h 110"/>
                  <a:gd name="T2" fmla="*/ 56 w 111"/>
                  <a:gd name="T3" fmla="*/ 0 h 110"/>
                  <a:gd name="T4" fmla="*/ 111 w 111"/>
                  <a:gd name="T5" fmla="*/ 55 h 110"/>
                  <a:gd name="T6" fmla="*/ 56 w 111"/>
                  <a:gd name="T7" fmla="*/ 110 h 110"/>
                  <a:gd name="T8" fmla="*/ 0 w 111"/>
                  <a:gd name="T9" fmla="*/ 55 h 110"/>
                  <a:gd name="T10" fmla="*/ 3 w 111"/>
                  <a:gd name="T11" fmla="*/ 55 h 110"/>
                  <a:gd name="T12" fmla="*/ 56 w 111"/>
                  <a:gd name="T13" fmla="*/ 107 h 110"/>
                  <a:gd name="T14" fmla="*/ 108 w 111"/>
                  <a:gd name="T15" fmla="*/ 55 h 110"/>
                  <a:gd name="T16" fmla="*/ 56 w 111"/>
                  <a:gd name="T17" fmla="*/ 3 h 110"/>
                  <a:gd name="T18" fmla="*/ 3 w 111"/>
                  <a:gd name="T19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0">
                    <a:moveTo>
                      <a:pt x="0" y="55"/>
                    </a:moveTo>
                    <a:cubicBezTo>
                      <a:pt x="0" y="24"/>
                      <a:pt x="25" y="0"/>
                      <a:pt x="56" y="0"/>
                    </a:cubicBezTo>
                    <a:cubicBezTo>
                      <a:pt x="86" y="0"/>
                      <a:pt x="111" y="24"/>
                      <a:pt x="111" y="55"/>
                    </a:cubicBezTo>
                    <a:cubicBezTo>
                      <a:pt x="111" y="85"/>
                      <a:pt x="86" y="110"/>
                      <a:pt x="56" y="110"/>
                    </a:cubicBezTo>
                    <a:cubicBezTo>
                      <a:pt x="25" y="110"/>
                      <a:pt x="0" y="85"/>
                      <a:pt x="0" y="55"/>
                    </a:cubicBezTo>
                    <a:close/>
                    <a:moveTo>
                      <a:pt x="3" y="55"/>
                    </a:moveTo>
                    <a:cubicBezTo>
                      <a:pt x="3" y="84"/>
                      <a:pt x="27" y="107"/>
                      <a:pt x="56" y="107"/>
                    </a:cubicBezTo>
                    <a:cubicBezTo>
                      <a:pt x="85" y="107"/>
                      <a:pt x="108" y="84"/>
                      <a:pt x="108" y="55"/>
                    </a:cubicBezTo>
                    <a:cubicBezTo>
                      <a:pt x="108" y="26"/>
                      <a:pt x="85" y="3"/>
                      <a:pt x="56" y="3"/>
                    </a:cubicBezTo>
                    <a:cubicBezTo>
                      <a:pt x="27" y="3"/>
                      <a:pt x="3" y="26"/>
                      <a:pt x="3" y="5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8" name="Oval 2105"/>
              <p:cNvSpPr>
                <a:spLocks noChangeArrowheads="1"/>
              </p:cNvSpPr>
              <p:nvPr/>
            </p:nvSpPr>
            <p:spPr bwMode="auto">
              <a:xfrm>
                <a:off x="6813" y="3466"/>
                <a:ext cx="167" cy="165"/>
              </a:xfrm>
              <a:prstGeom prst="ellipse">
                <a:avLst/>
              </a:pr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9" name="Freeform 2106"/>
              <p:cNvSpPr>
                <a:spLocks noEditPoints="1"/>
              </p:cNvSpPr>
              <p:nvPr/>
            </p:nvSpPr>
            <p:spPr bwMode="auto">
              <a:xfrm>
                <a:off x="6811" y="3462"/>
                <a:ext cx="171" cy="173"/>
              </a:xfrm>
              <a:custGeom>
                <a:avLst/>
                <a:gdLst>
                  <a:gd name="T0" fmla="*/ 0 w 85"/>
                  <a:gd name="T1" fmla="*/ 43 h 86"/>
                  <a:gd name="T2" fmla="*/ 43 w 85"/>
                  <a:gd name="T3" fmla="*/ 0 h 86"/>
                  <a:gd name="T4" fmla="*/ 85 w 85"/>
                  <a:gd name="T5" fmla="*/ 43 h 86"/>
                  <a:gd name="T6" fmla="*/ 43 w 85"/>
                  <a:gd name="T7" fmla="*/ 86 h 86"/>
                  <a:gd name="T8" fmla="*/ 0 w 85"/>
                  <a:gd name="T9" fmla="*/ 43 h 86"/>
                  <a:gd name="T10" fmla="*/ 3 w 85"/>
                  <a:gd name="T11" fmla="*/ 43 h 86"/>
                  <a:gd name="T12" fmla="*/ 43 w 85"/>
                  <a:gd name="T13" fmla="*/ 83 h 86"/>
                  <a:gd name="T14" fmla="*/ 82 w 85"/>
                  <a:gd name="T15" fmla="*/ 43 h 86"/>
                  <a:gd name="T16" fmla="*/ 43 w 85"/>
                  <a:gd name="T17" fmla="*/ 3 h 86"/>
                  <a:gd name="T18" fmla="*/ 3 w 85"/>
                  <a:gd name="T19" fmla="*/ 4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86">
                    <a:moveTo>
                      <a:pt x="0" y="43"/>
                    </a:moveTo>
                    <a:cubicBezTo>
                      <a:pt x="0" y="19"/>
                      <a:pt x="19" y="0"/>
                      <a:pt x="43" y="0"/>
                    </a:cubicBezTo>
                    <a:cubicBezTo>
                      <a:pt x="66" y="0"/>
                      <a:pt x="85" y="19"/>
                      <a:pt x="85" y="43"/>
                    </a:cubicBezTo>
                    <a:cubicBezTo>
                      <a:pt x="85" y="67"/>
                      <a:pt x="66" y="86"/>
                      <a:pt x="43" y="86"/>
                    </a:cubicBezTo>
                    <a:cubicBezTo>
                      <a:pt x="19" y="86"/>
                      <a:pt x="0" y="67"/>
                      <a:pt x="0" y="43"/>
                    </a:cubicBezTo>
                    <a:close/>
                    <a:moveTo>
                      <a:pt x="3" y="43"/>
                    </a:moveTo>
                    <a:cubicBezTo>
                      <a:pt x="3" y="65"/>
                      <a:pt x="21" y="83"/>
                      <a:pt x="43" y="83"/>
                    </a:cubicBezTo>
                    <a:cubicBezTo>
                      <a:pt x="65" y="83"/>
                      <a:pt x="82" y="65"/>
                      <a:pt x="82" y="43"/>
                    </a:cubicBezTo>
                    <a:cubicBezTo>
                      <a:pt x="82" y="21"/>
                      <a:pt x="65" y="3"/>
                      <a:pt x="43" y="3"/>
                    </a:cubicBezTo>
                    <a:cubicBezTo>
                      <a:pt x="21" y="3"/>
                      <a:pt x="3" y="21"/>
                      <a:pt x="3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0" name="Freeform 2107"/>
              <p:cNvSpPr/>
              <p:nvPr/>
            </p:nvSpPr>
            <p:spPr bwMode="auto">
              <a:xfrm>
                <a:off x="6868" y="3564"/>
                <a:ext cx="169" cy="125"/>
              </a:xfrm>
              <a:custGeom>
                <a:avLst/>
                <a:gdLst>
                  <a:gd name="T0" fmla="*/ 13 w 84"/>
                  <a:gd name="T1" fmla="*/ 0 h 62"/>
                  <a:gd name="T2" fmla="*/ 5 w 84"/>
                  <a:gd name="T3" fmla="*/ 16 h 62"/>
                  <a:gd name="T4" fmla="*/ 32 w 84"/>
                  <a:gd name="T5" fmla="*/ 49 h 62"/>
                  <a:gd name="T6" fmla="*/ 76 w 84"/>
                  <a:gd name="T7" fmla="*/ 54 h 62"/>
                  <a:gd name="T8" fmla="*/ 84 w 84"/>
                  <a:gd name="T9" fmla="*/ 38 h 62"/>
                  <a:gd name="T10" fmla="*/ 13 w 84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62">
                    <a:moveTo>
                      <a:pt x="13" y="0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0" y="24"/>
                      <a:pt x="13" y="39"/>
                      <a:pt x="32" y="49"/>
                    </a:cubicBezTo>
                    <a:cubicBezTo>
                      <a:pt x="52" y="60"/>
                      <a:pt x="71" y="62"/>
                      <a:pt x="76" y="54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1" name="Freeform 2108"/>
              <p:cNvSpPr>
                <a:spLocks noEditPoints="1"/>
              </p:cNvSpPr>
              <p:nvPr/>
            </p:nvSpPr>
            <p:spPr bwMode="auto">
              <a:xfrm>
                <a:off x="6872" y="3562"/>
                <a:ext cx="169" cy="123"/>
              </a:xfrm>
              <a:custGeom>
                <a:avLst/>
                <a:gdLst>
                  <a:gd name="T0" fmla="*/ 30 w 84"/>
                  <a:gd name="T1" fmla="*/ 52 h 61"/>
                  <a:gd name="T2" fmla="*/ 0 w 84"/>
                  <a:gd name="T3" fmla="*/ 20 h 61"/>
                  <a:gd name="T4" fmla="*/ 1 w 84"/>
                  <a:gd name="T5" fmla="*/ 16 h 61"/>
                  <a:gd name="T6" fmla="*/ 10 w 84"/>
                  <a:gd name="T7" fmla="*/ 0 h 61"/>
                  <a:gd name="T8" fmla="*/ 10 w 84"/>
                  <a:gd name="T9" fmla="*/ 0 h 61"/>
                  <a:gd name="T10" fmla="*/ 10 w 84"/>
                  <a:gd name="T11" fmla="*/ 0 h 61"/>
                  <a:gd name="T12" fmla="*/ 10 w 84"/>
                  <a:gd name="T13" fmla="*/ 0 h 61"/>
                  <a:gd name="T14" fmla="*/ 10 w 84"/>
                  <a:gd name="T15" fmla="*/ 0 h 61"/>
                  <a:gd name="T16" fmla="*/ 11 w 84"/>
                  <a:gd name="T17" fmla="*/ 0 h 61"/>
                  <a:gd name="T18" fmla="*/ 12 w 84"/>
                  <a:gd name="T19" fmla="*/ 0 h 61"/>
                  <a:gd name="T20" fmla="*/ 83 w 84"/>
                  <a:gd name="T21" fmla="*/ 37 h 61"/>
                  <a:gd name="T22" fmla="*/ 84 w 84"/>
                  <a:gd name="T23" fmla="*/ 38 h 61"/>
                  <a:gd name="T24" fmla="*/ 84 w 84"/>
                  <a:gd name="T25" fmla="*/ 39 h 61"/>
                  <a:gd name="T26" fmla="*/ 75 w 84"/>
                  <a:gd name="T27" fmla="*/ 56 h 61"/>
                  <a:gd name="T28" fmla="*/ 62 w 84"/>
                  <a:gd name="T29" fmla="*/ 61 h 61"/>
                  <a:gd name="T30" fmla="*/ 30 w 84"/>
                  <a:gd name="T31" fmla="*/ 52 h 61"/>
                  <a:gd name="T32" fmla="*/ 4 w 84"/>
                  <a:gd name="T33" fmla="*/ 18 h 61"/>
                  <a:gd name="T34" fmla="*/ 3 w 84"/>
                  <a:gd name="T35" fmla="*/ 20 h 61"/>
                  <a:gd name="T36" fmla="*/ 31 w 84"/>
                  <a:gd name="T37" fmla="*/ 49 h 61"/>
                  <a:gd name="T38" fmla="*/ 62 w 84"/>
                  <a:gd name="T39" fmla="*/ 58 h 61"/>
                  <a:gd name="T40" fmla="*/ 72 w 84"/>
                  <a:gd name="T41" fmla="*/ 54 h 61"/>
                  <a:gd name="T42" fmla="*/ 80 w 84"/>
                  <a:gd name="T43" fmla="*/ 39 h 61"/>
                  <a:gd name="T44" fmla="*/ 12 w 84"/>
                  <a:gd name="T45" fmla="*/ 3 h 61"/>
                  <a:gd name="T46" fmla="*/ 4 w 84"/>
                  <a:gd name="T47" fmla="*/ 1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4" h="61">
                    <a:moveTo>
                      <a:pt x="30" y="52"/>
                    </a:moveTo>
                    <a:cubicBezTo>
                      <a:pt x="13" y="42"/>
                      <a:pt x="0" y="30"/>
                      <a:pt x="0" y="20"/>
                    </a:cubicBezTo>
                    <a:cubicBezTo>
                      <a:pt x="0" y="19"/>
                      <a:pt x="1" y="17"/>
                      <a:pt x="1" y="1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8"/>
                      <a:pt x="84" y="38"/>
                      <a:pt x="84" y="38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3" y="60"/>
                      <a:pt x="68" y="61"/>
                      <a:pt x="62" y="61"/>
                    </a:cubicBezTo>
                    <a:cubicBezTo>
                      <a:pt x="53" y="61"/>
                      <a:pt x="42" y="58"/>
                      <a:pt x="30" y="5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3" y="19"/>
                      <a:pt x="3" y="20"/>
                    </a:cubicBezTo>
                    <a:cubicBezTo>
                      <a:pt x="3" y="27"/>
                      <a:pt x="14" y="40"/>
                      <a:pt x="31" y="49"/>
                    </a:cubicBezTo>
                    <a:cubicBezTo>
                      <a:pt x="43" y="55"/>
                      <a:pt x="54" y="58"/>
                      <a:pt x="62" y="58"/>
                    </a:cubicBezTo>
                    <a:cubicBezTo>
                      <a:pt x="67" y="58"/>
                      <a:pt x="71" y="57"/>
                      <a:pt x="72" y="54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12" y="3"/>
                      <a:pt x="12" y="3"/>
                      <a:pt x="12" y="3"/>
                    </a:cubicBez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2" name="Freeform 2109"/>
              <p:cNvSpPr/>
              <p:nvPr/>
            </p:nvSpPr>
            <p:spPr bwMode="auto">
              <a:xfrm>
                <a:off x="6886" y="3548"/>
                <a:ext cx="159" cy="109"/>
              </a:xfrm>
              <a:custGeom>
                <a:avLst/>
                <a:gdLst>
                  <a:gd name="T0" fmla="*/ 75 w 79"/>
                  <a:gd name="T1" fmla="*/ 46 h 54"/>
                  <a:gd name="T2" fmla="*/ 32 w 79"/>
                  <a:gd name="T3" fmla="*/ 41 h 54"/>
                  <a:gd name="T4" fmla="*/ 4 w 79"/>
                  <a:gd name="T5" fmla="*/ 8 h 54"/>
                  <a:gd name="T6" fmla="*/ 47 w 79"/>
                  <a:gd name="T7" fmla="*/ 13 h 54"/>
                  <a:gd name="T8" fmla="*/ 75 w 79"/>
                  <a:gd name="T9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54">
                    <a:moveTo>
                      <a:pt x="75" y="46"/>
                    </a:moveTo>
                    <a:cubicBezTo>
                      <a:pt x="71" y="54"/>
                      <a:pt x="52" y="52"/>
                      <a:pt x="32" y="41"/>
                    </a:cubicBezTo>
                    <a:cubicBezTo>
                      <a:pt x="12" y="31"/>
                      <a:pt x="0" y="16"/>
                      <a:pt x="4" y="8"/>
                    </a:cubicBezTo>
                    <a:cubicBezTo>
                      <a:pt x="8" y="0"/>
                      <a:pt x="28" y="2"/>
                      <a:pt x="47" y="13"/>
                    </a:cubicBezTo>
                    <a:cubicBezTo>
                      <a:pt x="67" y="23"/>
                      <a:pt x="79" y="38"/>
                      <a:pt x="75" y="46"/>
                    </a:cubicBezTo>
                    <a:close/>
                  </a:path>
                </a:pathLst>
              </a:custGeom>
              <a:solidFill>
                <a:srgbClr val="FF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3" name="Freeform 2110"/>
              <p:cNvSpPr>
                <a:spLocks noEditPoints="1"/>
              </p:cNvSpPr>
              <p:nvPr/>
            </p:nvSpPr>
            <p:spPr bwMode="auto">
              <a:xfrm>
                <a:off x="6890" y="3552"/>
                <a:ext cx="151" cy="101"/>
              </a:xfrm>
              <a:custGeom>
                <a:avLst/>
                <a:gdLst>
                  <a:gd name="T0" fmla="*/ 29 w 75"/>
                  <a:gd name="T1" fmla="*/ 41 h 50"/>
                  <a:gd name="T2" fmla="*/ 0 w 75"/>
                  <a:gd name="T3" fmla="*/ 10 h 50"/>
                  <a:gd name="T4" fmla="*/ 1 w 75"/>
                  <a:gd name="T5" fmla="*/ 5 h 50"/>
                  <a:gd name="T6" fmla="*/ 14 w 75"/>
                  <a:gd name="T7" fmla="*/ 0 h 50"/>
                  <a:gd name="T8" fmla="*/ 46 w 75"/>
                  <a:gd name="T9" fmla="*/ 10 h 50"/>
                  <a:gd name="T10" fmla="*/ 75 w 75"/>
                  <a:gd name="T11" fmla="*/ 41 h 50"/>
                  <a:gd name="T12" fmla="*/ 74 w 75"/>
                  <a:gd name="T13" fmla="*/ 45 h 50"/>
                  <a:gd name="T14" fmla="*/ 73 w 75"/>
                  <a:gd name="T15" fmla="*/ 44 h 50"/>
                  <a:gd name="T16" fmla="*/ 74 w 75"/>
                  <a:gd name="T17" fmla="*/ 45 h 50"/>
                  <a:gd name="T18" fmla="*/ 61 w 75"/>
                  <a:gd name="T19" fmla="*/ 50 h 50"/>
                  <a:gd name="T20" fmla="*/ 29 w 75"/>
                  <a:gd name="T21" fmla="*/ 41 h 50"/>
                  <a:gd name="T22" fmla="*/ 3 w 75"/>
                  <a:gd name="T23" fmla="*/ 7 h 50"/>
                  <a:gd name="T24" fmla="*/ 3 w 75"/>
                  <a:gd name="T25" fmla="*/ 10 h 50"/>
                  <a:gd name="T26" fmla="*/ 31 w 75"/>
                  <a:gd name="T27" fmla="*/ 38 h 50"/>
                  <a:gd name="T28" fmla="*/ 61 w 75"/>
                  <a:gd name="T29" fmla="*/ 47 h 50"/>
                  <a:gd name="T30" fmla="*/ 72 w 75"/>
                  <a:gd name="T31" fmla="*/ 43 h 50"/>
                  <a:gd name="T32" fmla="*/ 72 w 75"/>
                  <a:gd name="T33" fmla="*/ 43 h 50"/>
                  <a:gd name="T34" fmla="*/ 72 w 75"/>
                  <a:gd name="T35" fmla="*/ 41 h 50"/>
                  <a:gd name="T36" fmla="*/ 45 w 75"/>
                  <a:gd name="T37" fmla="*/ 12 h 50"/>
                  <a:gd name="T38" fmla="*/ 14 w 75"/>
                  <a:gd name="T39" fmla="*/ 3 h 50"/>
                  <a:gd name="T40" fmla="*/ 14 w 75"/>
                  <a:gd name="T41" fmla="*/ 3 h 50"/>
                  <a:gd name="T42" fmla="*/ 3 w 75"/>
                  <a:gd name="T43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5" h="50">
                    <a:moveTo>
                      <a:pt x="29" y="41"/>
                    </a:moveTo>
                    <a:cubicBezTo>
                      <a:pt x="12" y="31"/>
                      <a:pt x="0" y="19"/>
                      <a:pt x="0" y="10"/>
                    </a:cubicBezTo>
                    <a:cubicBezTo>
                      <a:pt x="0" y="8"/>
                      <a:pt x="0" y="7"/>
                      <a:pt x="1" y="5"/>
                    </a:cubicBezTo>
                    <a:cubicBezTo>
                      <a:pt x="3" y="1"/>
                      <a:pt x="8" y="0"/>
                      <a:pt x="14" y="0"/>
                    </a:cubicBezTo>
                    <a:cubicBezTo>
                      <a:pt x="22" y="0"/>
                      <a:pt x="34" y="3"/>
                      <a:pt x="46" y="10"/>
                    </a:cubicBezTo>
                    <a:cubicBezTo>
                      <a:pt x="63" y="19"/>
                      <a:pt x="75" y="31"/>
                      <a:pt x="75" y="41"/>
                    </a:cubicBezTo>
                    <a:cubicBezTo>
                      <a:pt x="75" y="42"/>
                      <a:pt x="75" y="44"/>
                      <a:pt x="74" y="45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2" y="49"/>
                      <a:pt x="67" y="50"/>
                      <a:pt x="61" y="50"/>
                    </a:cubicBezTo>
                    <a:cubicBezTo>
                      <a:pt x="53" y="50"/>
                      <a:pt x="41" y="47"/>
                      <a:pt x="29" y="41"/>
                    </a:cubicBezTo>
                    <a:close/>
                    <a:moveTo>
                      <a:pt x="3" y="7"/>
                    </a:moveTo>
                    <a:cubicBezTo>
                      <a:pt x="3" y="8"/>
                      <a:pt x="3" y="9"/>
                      <a:pt x="3" y="10"/>
                    </a:cubicBezTo>
                    <a:cubicBezTo>
                      <a:pt x="3" y="17"/>
                      <a:pt x="14" y="29"/>
                      <a:pt x="31" y="38"/>
                    </a:cubicBezTo>
                    <a:cubicBezTo>
                      <a:pt x="42" y="44"/>
                      <a:pt x="53" y="47"/>
                      <a:pt x="61" y="47"/>
                    </a:cubicBezTo>
                    <a:cubicBezTo>
                      <a:pt x="67" y="47"/>
                      <a:pt x="71" y="46"/>
                      <a:pt x="72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2" y="43"/>
                      <a:pt x="72" y="42"/>
                      <a:pt x="72" y="41"/>
                    </a:cubicBezTo>
                    <a:cubicBezTo>
                      <a:pt x="73" y="34"/>
                      <a:pt x="61" y="21"/>
                      <a:pt x="45" y="12"/>
                    </a:cubicBezTo>
                    <a:cubicBezTo>
                      <a:pt x="33" y="6"/>
                      <a:pt x="22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8" y="3"/>
                      <a:pt x="5" y="4"/>
                      <a:pt x="3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4" name="Freeform 2111"/>
              <p:cNvSpPr/>
              <p:nvPr/>
            </p:nvSpPr>
            <p:spPr bwMode="auto">
              <a:xfrm>
                <a:off x="6920" y="3574"/>
                <a:ext cx="26" cy="20"/>
              </a:xfrm>
              <a:custGeom>
                <a:avLst/>
                <a:gdLst>
                  <a:gd name="T0" fmla="*/ 20 w 26"/>
                  <a:gd name="T1" fmla="*/ 4 h 20"/>
                  <a:gd name="T2" fmla="*/ 16 w 26"/>
                  <a:gd name="T3" fmla="*/ 2 h 20"/>
                  <a:gd name="T4" fmla="*/ 20 w 26"/>
                  <a:gd name="T5" fmla="*/ 0 h 20"/>
                  <a:gd name="T6" fmla="*/ 26 w 26"/>
                  <a:gd name="T7" fmla="*/ 2 h 20"/>
                  <a:gd name="T8" fmla="*/ 4 w 26"/>
                  <a:gd name="T9" fmla="*/ 20 h 20"/>
                  <a:gd name="T10" fmla="*/ 0 w 26"/>
                  <a:gd name="T11" fmla="*/ 18 h 20"/>
                  <a:gd name="T12" fmla="*/ 20 w 26"/>
                  <a:gd name="T13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20" y="4"/>
                    </a:moveTo>
                    <a:lnTo>
                      <a:pt x="16" y="2"/>
                    </a:lnTo>
                    <a:lnTo>
                      <a:pt x="20" y="0"/>
                    </a:lnTo>
                    <a:lnTo>
                      <a:pt x="26" y="2"/>
                    </a:lnTo>
                    <a:lnTo>
                      <a:pt x="4" y="20"/>
                    </a:lnTo>
                    <a:lnTo>
                      <a:pt x="0" y="18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5" name="Freeform 2112"/>
              <p:cNvSpPr>
                <a:spLocks noEditPoints="1"/>
              </p:cNvSpPr>
              <p:nvPr/>
            </p:nvSpPr>
            <p:spPr bwMode="auto">
              <a:xfrm>
                <a:off x="6936" y="3580"/>
                <a:ext cx="26" cy="24"/>
              </a:xfrm>
              <a:custGeom>
                <a:avLst/>
                <a:gdLst>
                  <a:gd name="T0" fmla="*/ 4 w 13"/>
                  <a:gd name="T1" fmla="*/ 12 h 12"/>
                  <a:gd name="T2" fmla="*/ 2 w 13"/>
                  <a:gd name="T3" fmla="*/ 11 h 12"/>
                  <a:gd name="T4" fmla="*/ 1 w 13"/>
                  <a:gd name="T5" fmla="*/ 10 h 12"/>
                  <a:gd name="T6" fmla="*/ 0 w 13"/>
                  <a:gd name="T7" fmla="*/ 8 h 12"/>
                  <a:gd name="T8" fmla="*/ 0 w 13"/>
                  <a:gd name="T9" fmla="*/ 7 h 12"/>
                  <a:gd name="T10" fmla="*/ 1 w 13"/>
                  <a:gd name="T11" fmla="*/ 5 h 12"/>
                  <a:gd name="T12" fmla="*/ 3 w 13"/>
                  <a:gd name="T13" fmla="*/ 3 h 12"/>
                  <a:gd name="T14" fmla="*/ 4 w 13"/>
                  <a:gd name="T15" fmla="*/ 1 h 12"/>
                  <a:gd name="T16" fmla="*/ 6 w 13"/>
                  <a:gd name="T17" fmla="*/ 1 h 12"/>
                  <a:gd name="T18" fmla="*/ 8 w 13"/>
                  <a:gd name="T19" fmla="*/ 0 h 12"/>
                  <a:gd name="T20" fmla="*/ 10 w 13"/>
                  <a:gd name="T21" fmla="*/ 1 h 12"/>
                  <a:gd name="T22" fmla="*/ 12 w 13"/>
                  <a:gd name="T23" fmla="*/ 2 h 12"/>
                  <a:gd name="T24" fmla="*/ 13 w 13"/>
                  <a:gd name="T25" fmla="*/ 4 h 12"/>
                  <a:gd name="T26" fmla="*/ 12 w 13"/>
                  <a:gd name="T27" fmla="*/ 6 h 12"/>
                  <a:gd name="T28" fmla="*/ 11 w 13"/>
                  <a:gd name="T29" fmla="*/ 7 h 12"/>
                  <a:gd name="T30" fmla="*/ 10 w 13"/>
                  <a:gd name="T31" fmla="*/ 9 h 12"/>
                  <a:gd name="T32" fmla="*/ 8 w 13"/>
                  <a:gd name="T33" fmla="*/ 11 h 12"/>
                  <a:gd name="T34" fmla="*/ 6 w 13"/>
                  <a:gd name="T35" fmla="*/ 12 h 12"/>
                  <a:gd name="T36" fmla="*/ 4 w 13"/>
                  <a:gd name="T37" fmla="*/ 12 h 12"/>
                  <a:gd name="T38" fmla="*/ 10 w 13"/>
                  <a:gd name="T39" fmla="*/ 5 h 12"/>
                  <a:gd name="T40" fmla="*/ 11 w 13"/>
                  <a:gd name="T41" fmla="*/ 4 h 12"/>
                  <a:gd name="T42" fmla="*/ 10 w 13"/>
                  <a:gd name="T43" fmla="*/ 3 h 12"/>
                  <a:gd name="T44" fmla="*/ 9 w 13"/>
                  <a:gd name="T45" fmla="*/ 2 h 12"/>
                  <a:gd name="T46" fmla="*/ 8 w 13"/>
                  <a:gd name="T47" fmla="*/ 2 h 12"/>
                  <a:gd name="T48" fmla="*/ 6 w 13"/>
                  <a:gd name="T49" fmla="*/ 2 h 12"/>
                  <a:gd name="T50" fmla="*/ 5 w 13"/>
                  <a:gd name="T51" fmla="*/ 3 h 12"/>
                  <a:gd name="T52" fmla="*/ 4 w 13"/>
                  <a:gd name="T53" fmla="*/ 4 h 12"/>
                  <a:gd name="T54" fmla="*/ 3 w 13"/>
                  <a:gd name="T55" fmla="*/ 6 h 12"/>
                  <a:gd name="T56" fmla="*/ 2 w 13"/>
                  <a:gd name="T57" fmla="*/ 7 h 12"/>
                  <a:gd name="T58" fmla="*/ 2 w 13"/>
                  <a:gd name="T59" fmla="*/ 8 h 12"/>
                  <a:gd name="T60" fmla="*/ 2 w 13"/>
                  <a:gd name="T61" fmla="*/ 9 h 12"/>
                  <a:gd name="T62" fmla="*/ 3 w 13"/>
                  <a:gd name="T63" fmla="*/ 10 h 12"/>
                  <a:gd name="T64" fmla="*/ 5 w 13"/>
                  <a:gd name="T65" fmla="*/ 11 h 12"/>
                  <a:gd name="T66" fmla="*/ 6 w 13"/>
                  <a:gd name="T67" fmla="*/ 10 h 12"/>
                  <a:gd name="T68" fmla="*/ 7 w 13"/>
                  <a:gd name="T69" fmla="*/ 9 h 12"/>
                  <a:gd name="T70" fmla="*/ 8 w 13"/>
                  <a:gd name="T71" fmla="*/ 8 h 12"/>
                  <a:gd name="T72" fmla="*/ 10 w 13"/>
                  <a:gd name="T73" fmla="*/ 7 h 12"/>
                  <a:gd name="T74" fmla="*/ 10 w 13"/>
                  <a:gd name="T7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2">
                    <a:moveTo>
                      <a:pt x="4" y="12"/>
                    </a:moveTo>
                    <a:cubicBezTo>
                      <a:pt x="3" y="12"/>
                      <a:pt x="3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3"/>
                      <a:pt x="12" y="3"/>
                      <a:pt x="13" y="4"/>
                    </a:cubicBezTo>
                    <a:cubicBezTo>
                      <a:pt x="13" y="4"/>
                      <a:pt x="13" y="5"/>
                      <a:pt x="12" y="6"/>
                    </a:cubicBezTo>
                    <a:cubicBezTo>
                      <a:pt x="12" y="6"/>
                      <a:pt x="12" y="7"/>
                      <a:pt x="11" y="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9" y="10"/>
                      <a:pt x="8" y="11"/>
                    </a:cubicBezTo>
                    <a:cubicBezTo>
                      <a:pt x="8" y="11"/>
                      <a:pt x="7" y="12"/>
                      <a:pt x="6" y="12"/>
                    </a:cubicBezTo>
                    <a:cubicBezTo>
                      <a:pt x="6" y="12"/>
                      <a:pt x="5" y="12"/>
                      <a:pt x="4" y="12"/>
                    </a:cubicBezTo>
                    <a:close/>
                    <a:moveTo>
                      <a:pt x="10" y="5"/>
                    </a:moveTo>
                    <a:cubicBezTo>
                      <a:pt x="11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0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4" y="10"/>
                      <a:pt x="4" y="11"/>
                      <a:pt x="5" y="11"/>
                    </a:cubicBezTo>
                    <a:cubicBezTo>
                      <a:pt x="5" y="11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6" name="Freeform 2113"/>
              <p:cNvSpPr>
                <a:spLocks noEditPoints="1"/>
              </p:cNvSpPr>
              <p:nvPr/>
            </p:nvSpPr>
            <p:spPr bwMode="auto">
              <a:xfrm>
                <a:off x="6960" y="3590"/>
                <a:ext cx="20" cy="29"/>
              </a:xfrm>
              <a:custGeom>
                <a:avLst/>
                <a:gdLst>
                  <a:gd name="T0" fmla="*/ 0 w 10"/>
                  <a:gd name="T1" fmla="*/ 10 h 14"/>
                  <a:gd name="T2" fmla="*/ 0 w 10"/>
                  <a:gd name="T3" fmla="*/ 8 h 14"/>
                  <a:gd name="T4" fmla="*/ 0 w 10"/>
                  <a:gd name="T5" fmla="*/ 6 h 14"/>
                  <a:gd name="T6" fmla="*/ 1 w 10"/>
                  <a:gd name="T7" fmla="*/ 3 h 14"/>
                  <a:gd name="T8" fmla="*/ 2 w 10"/>
                  <a:gd name="T9" fmla="*/ 1 h 14"/>
                  <a:gd name="T10" fmla="*/ 3 w 10"/>
                  <a:gd name="T11" fmla="*/ 0 h 14"/>
                  <a:gd name="T12" fmla="*/ 5 w 10"/>
                  <a:gd name="T13" fmla="*/ 0 h 14"/>
                  <a:gd name="T14" fmla="*/ 7 w 10"/>
                  <a:gd name="T15" fmla="*/ 0 h 14"/>
                  <a:gd name="T16" fmla="*/ 8 w 10"/>
                  <a:gd name="T17" fmla="*/ 2 h 14"/>
                  <a:gd name="T18" fmla="*/ 9 w 10"/>
                  <a:gd name="T19" fmla="*/ 4 h 14"/>
                  <a:gd name="T20" fmla="*/ 10 w 10"/>
                  <a:gd name="T21" fmla="*/ 6 h 14"/>
                  <a:gd name="T22" fmla="*/ 9 w 10"/>
                  <a:gd name="T23" fmla="*/ 7 h 14"/>
                  <a:gd name="T24" fmla="*/ 8 w 10"/>
                  <a:gd name="T25" fmla="*/ 10 h 14"/>
                  <a:gd name="T26" fmla="*/ 8 w 10"/>
                  <a:gd name="T27" fmla="*/ 12 h 14"/>
                  <a:gd name="T28" fmla="*/ 6 w 10"/>
                  <a:gd name="T29" fmla="*/ 13 h 14"/>
                  <a:gd name="T30" fmla="*/ 4 w 10"/>
                  <a:gd name="T31" fmla="*/ 14 h 14"/>
                  <a:gd name="T32" fmla="*/ 3 w 10"/>
                  <a:gd name="T33" fmla="*/ 13 h 14"/>
                  <a:gd name="T34" fmla="*/ 1 w 10"/>
                  <a:gd name="T35" fmla="*/ 12 h 14"/>
                  <a:gd name="T36" fmla="*/ 0 w 10"/>
                  <a:gd name="T37" fmla="*/ 10 h 14"/>
                  <a:gd name="T38" fmla="*/ 2 w 10"/>
                  <a:gd name="T39" fmla="*/ 4 h 14"/>
                  <a:gd name="T40" fmla="*/ 2 w 10"/>
                  <a:gd name="T41" fmla="*/ 6 h 14"/>
                  <a:gd name="T42" fmla="*/ 1 w 10"/>
                  <a:gd name="T43" fmla="*/ 8 h 14"/>
                  <a:gd name="T44" fmla="*/ 1 w 10"/>
                  <a:gd name="T45" fmla="*/ 9 h 14"/>
                  <a:gd name="T46" fmla="*/ 2 w 10"/>
                  <a:gd name="T47" fmla="*/ 10 h 14"/>
                  <a:gd name="T48" fmla="*/ 3 w 10"/>
                  <a:gd name="T49" fmla="*/ 11 h 14"/>
                  <a:gd name="T50" fmla="*/ 4 w 10"/>
                  <a:gd name="T51" fmla="*/ 12 h 14"/>
                  <a:gd name="T52" fmla="*/ 5 w 10"/>
                  <a:gd name="T53" fmla="*/ 11 h 14"/>
                  <a:gd name="T54" fmla="*/ 6 w 10"/>
                  <a:gd name="T55" fmla="*/ 11 h 14"/>
                  <a:gd name="T56" fmla="*/ 7 w 10"/>
                  <a:gd name="T57" fmla="*/ 9 h 14"/>
                  <a:gd name="T58" fmla="*/ 8 w 10"/>
                  <a:gd name="T59" fmla="*/ 7 h 14"/>
                  <a:gd name="T60" fmla="*/ 8 w 10"/>
                  <a:gd name="T61" fmla="*/ 6 h 14"/>
                  <a:gd name="T62" fmla="*/ 8 w 10"/>
                  <a:gd name="T63" fmla="*/ 4 h 14"/>
                  <a:gd name="T64" fmla="*/ 7 w 10"/>
                  <a:gd name="T65" fmla="*/ 3 h 14"/>
                  <a:gd name="T66" fmla="*/ 6 w 10"/>
                  <a:gd name="T67" fmla="*/ 2 h 14"/>
                  <a:gd name="T68" fmla="*/ 5 w 10"/>
                  <a:gd name="T69" fmla="*/ 2 h 14"/>
                  <a:gd name="T70" fmla="*/ 4 w 10"/>
                  <a:gd name="T71" fmla="*/ 2 h 14"/>
                  <a:gd name="T72" fmla="*/ 3 w 10"/>
                  <a:gd name="T73" fmla="*/ 3 h 14"/>
                  <a:gd name="T74" fmla="*/ 2 w 10"/>
                  <a:gd name="T7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14">
                    <a:moveTo>
                      <a:pt x="0" y="10"/>
                    </a:move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6" y="14"/>
                      <a:pt x="5" y="14"/>
                      <a:pt x="4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3"/>
                      <a:pt x="1" y="12"/>
                      <a:pt x="1" y="12"/>
                    </a:cubicBezTo>
                    <a:cubicBezTo>
                      <a:pt x="0" y="11"/>
                      <a:pt x="0" y="10"/>
                      <a:pt x="0" y="10"/>
                    </a:cubicBezTo>
                    <a:close/>
                    <a:moveTo>
                      <a:pt x="2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7" name="Freeform 2114"/>
              <p:cNvSpPr>
                <a:spLocks noEditPoints="1"/>
              </p:cNvSpPr>
              <p:nvPr/>
            </p:nvSpPr>
            <p:spPr bwMode="auto">
              <a:xfrm>
                <a:off x="6982" y="3600"/>
                <a:ext cx="23" cy="33"/>
              </a:xfrm>
              <a:custGeom>
                <a:avLst/>
                <a:gdLst>
                  <a:gd name="T0" fmla="*/ 1 w 11"/>
                  <a:gd name="T1" fmla="*/ 4 h 16"/>
                  <a:gd name="T2" fmla="*/ 0 w 11"/>
                  <a:gd name="T3" fmla="*/ 1 h 16"/>
                  <a:gd name="T4" fmla="*/ 1 w 11"/>
                  <a:gd name="T5" fmla="*/ 0 h 16"/>
                  <a:gd name="T6" fmla="*/ 3 w 11"/>
                  <a:gd name="T7" fmla="*/ 0 h 16"/>
                  <a:gd name="T8" fmla="*/ 5 w 11"/>
                  <a:gd name="T9" fmla="*/ 2 h 16"/>
                  <a:gd name="T10" fmla="*/ 5 w 11"/>
                  <a:gd name="T11" fmla="*/ 4 h 16"/>
                  <a:gd name="T12" fmla="*/ 4 w 11"/>
                  <a:gd name="T13" fmla="*/ 6 h 16"/>
                  <a:gd name="T14" fmla="*/ 3 w 11"/>
                  <a:gd name="T15" fmla="*/ 6 h 16"/>
                  <a:gd name="T16" fmla="*/ 1 w 11"/>
                  <a:gd name="T17" fmla="*/ 4 h 16"/>
                  <a:gd name="T18" fmla="*/ 1 w 11"/>
                  <a:gd name="T19" fmla="*/ 12 h 16"/>
                  <a:gd name="T20" fmla="*/ 9 w 11"/>
                  <a:gd name="T21" fmla="*/ 3 h 16"/>
                  <a:gd name="T22" fmla="*/ 11 w 11"/>
                  <a:gd name="T23" fmla="*/ 4 h 16"/>
                  <a:gd name="T24" fmla="*/ 2 w 11"/>
                  <a:gd name="T25" fmla="*/ 13 h 16"/>
                  <a:gd name="T26" fmla="*/ 1 w 11"/>
                  <a:gd name="T27" fmla="*/ 12 h 16"/>
                  <a:gd name="T28" fmla="*/ 2 w 11"/>
                  <a:gd name="T29" fmla="*/ 2 h 16"/>
                  <a:gd name="T30" fmla="*/ 2 w 11"/>
                  <a:gd name="T31" fmla="*/ 2 h 16"/>
                  <a:gd name="T32" fmla="*/ 2 w 11"/>
                  <a:gd name="T33" fmla="*/ 3 h 16"/>
                  <a:gd name="T34" fmla="*/ 3 w 11"/>
                  <a:gd name="T35" fmla="*/ 4 h 16"/>
                  <a:gd name="T36" fmla="*/ 3 w 11"/>
                  <a:gd name="T37" fmla="*/ 4 h 16"/>
                  <a:gd name="T38" fmla="*/ 4 w 11"/>
                  <a:gd name="T39" fmla="*/ 3 h 16"/>
                  <a:gd name="T40" fmla="*/ 4 w 11"/>
                  <a:gd name="T41" fmla="*/ 2 h 16"/>
                  <a:gd name="T42" fmla="*/ 3 w 11"/>
                  <a:gd name="T43" fmla="*/ 2 h 16"/>
                  <a:gd name="T44" fmla="*/ 2 w 11"/>
                  <a:gd name="T45" fmla="*/ 2 h 16"/>
                  <a:gd name="T46" fmla="*/ 6 w 11"/>
                  <a:gd name="T47" fmla="*/ 14 h 16"/>
                  <a:gd name="T48" fmla="*/ 6 w 11"/>
                  <a:gd name="T49" fmla="*/ 12 h 16"/>
                  <a:gd name="T50" fmla="*/ 7 w 11"/>
                  <a:gd name="T51" fmla="*/ 10 h 16"/>
                  <a:gd name="T52" fmla="*/ 9 w 11"/>
                  <a:gd name="T53" fmla="*/ 11 h 16"/>
                  <a:gd name="T54" fmla="*/ 10 w 11"/>
                  <a:gd name="T55" fmla="*/ 12 h 16"/>
                  <a:gd name="T56" fmla="*/ 11 w 11"/>
                  <a:gd name="T57" fmla="*/ 15 h 16"/>
                  <a:gd name="T58" fmla="*/ 10 w 11"/>
                  <a:gd name="T59" fmla="*/ 16 h 16"/>
                  <a:gd name="T60" fmla="*/ 8 w 11"/>
                  <a:gd name="T61" fmla="*/ 16 h 16"/>
                  <a:gd name="T62" fmla="*/ 6 w 11"/>
                  <a:gd name="T63" fmla="*/ 14 h 16"/>
                  <a:gd name="T64" fmla="*/ 8 w 11"/>
                  <a:gd name="T65" fmla="*/ 12 h 16"/>
                  <a:gd name="T66" fmla="*/ 7 w 11"/>
                  <a:gd name="T67" fmla="*/ 13 h 16"/>
                  <a:gd name="T68" fmla="*/ 8 w 11"/>
                  <a:gd name="T69" fmla="*/ 14 h 16"/>
                  <a:gd name="T70" fmla="*/ 8 w 11"/>
                  <a:gd name="T71" fmla="*/ 14 h 16"/>
                  <a:gd name="T72" fmla="*/ 9 w 11"/>
                  <a:gd name="T73" fmla="*/ 14 h 16"/>
                  <a:gd name="T74" fmla="*/ 9 w 11"/>
                  <a:gd name="T75" fmla="*/ 14 h 16"/>
                  <a:gd name="T76" fmla="*/ 9 w 11"/>
                  <a:gd name="T77" fmla="*/ 13 h 16"/>
                  <a:gd name="T78" fmla="*/ 8 w 11"/>
                  <a:gd name="T7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6">
                    <a:moveTo>
                      <a:pt x="1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2" y="5"/>
                      <a:pt x="1" y="5"/>
                      <a:pt x="1" y="4"/>
                    </a:cubicBezTo>
                    <a:close/>
                    <a:moveTo>
                      <a:pt x="1" y="1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2" y="13"/>
                      <a:pt x="2" y="13"/>
                      <a:pt x="2" y="13"/>
                    </a:cubicBezTo>
                    <a:lnTo>
                      <a:pt x="1" y="12"/>
                    </a:ln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2" y="2"/>
                    </a:lnTo>
                    <a:close/>
                    <a:moveTo>
                      <a:pt x="6" y="14"/>
                    </a:moveTo>
                    <a:cubicBezTo>
                      <a:pt x="6" y="14"/>
                      <a:pt x="6" y="13"/>
                      <a:pt x="6" y="12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8" y="10"/>
                      <a:pt x="9" y="11"/>
                    </a:cubicBezTo>
                    <a:cubicBezTo>
                      <a:pt x="9" y="11"/>
                      <a:pt x="10" y="12"/>
                      <a:pt x="10" y="12"/>
                    </a:cubicBezTo>
                    <a:cubicBezTo>
                      <a:pt x="11" y="13"/>
                      <a:pt x="11" y="14"/>
                      <a:pt x="11" y="15"/>
                    </a:cubicBezTo>
                    <a:cubicBezTo>
                      <a:pt x="11" y="15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7" y="16"/>
                      <a:pt x="7" y="15"/>
                      <a:pt x="6" y="14"/>
                    </a:cubicBezTo>
                    <a:close/>
                    <a:moveTo>
                      <a:pt x="8" y="12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8" y="12"/>
                      <a:pt x="8" y="12"/>
                    </a:cubicBez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8" name="Freeform 2115"/>
              <p:cNvSpPr/>
              <p:nvPr/>
            </p:nvSpPr>
            <p:spPr bwMode="auto">
              <a:xfrm>
                <a:off x="6944" y="3705"/>
                <a:ext cx="161" cy="71"/>
              </a:xfrm>
              <a:custGeom>
                <a:avLst/>
                <a:gdLst>
                  <a:gd name="T0" fmla="*/ 0 w 80"/>
                  <a:gd name="T1" fmla="*/ 1 h 35"/>
                  <a:gd name="T2" fmla="*/ 0 w 80"/>
                  <a:gd name="T3" fmla="*/ 18 h 35"/>
                  <a:gd name="T4" fmla="*/ 40 w 80"/>
                  <a:gd name="T5" fmla="*/ 35 h 35"/>
                  <a:gd name="T6" fmla="*/ 80 w 80"/>
                  <a:gd name="T7" fmla="*/ 18 h 35"/>
                  <a:gd name="T8" fmla="*/ 80 w 80"/>
                  <a:gd name="T9" fmla="*/ 0 h 35"/>
                  <a:gd name="T10" fmla="*/ 0 w 80"/>
                  <a:gd name="T1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0" h="35">
                    <a:moveTo>
                      <a:pt x="0" y="1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7"/>
                      <a:pt x="18" y="35"/>
                      <a:pt x="40" y="35"/>
                    </a:cubicBezTo>
                    <a:cubicBezTo>
                      <a:pt x="62" y="35"/>
                      <a:pt x="80" y="27"/>
                      <a:pt x="80" y="18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B9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9" name="Freeform 2116"/>
              <p:cNvSpPr>
                <a:spLocks noEditPoints="1"/>
              </p:cNvSpPr>
              <p:nvPr/>
            </p:nvSpPr>
            <p:spPr bwMode="auto">
              <a:xfrm>
                <a:off x="6940" y="3701"/>
                <a:ext cx="169" cy="77"/>
              </a:xfrm>
              <a:custGeom>
                <a:avLst/>
                <a:gdLst>
                  <a:gd name="T0" fmla="*/ 13 w 84"/>
                  <a:gd name="T1" fmla="*/ 33 h 38"/>
                  <a:gd name="T2" fmla="*/ 0 w 84"/>
                  <a:gd name="T3" fmla="*/ 20 h 38"/>
                  <a:gd name="T4" fmla="*/ 0 w 84"/>
                  <a:gd name="T5" fmla="*/ 3 h 38"/>
                  <a:gd name="T6" fmla="*/ 0 w 84"/>
                  <a:gd name="T7" fmla="*/ 3 h 38"/>
                  <a:gd name="T8" fmla="*/ 0 w 84"/>
                  <a:gd name="T9" fmla="*/ 3 h 38"/>
                  <a:gd name="T10" fmla="*/ 2 w 84"/>
                  <a:gd name="T11" fmla="*/ 1 h 38"/>
                  <a:gd name="T12" fmla="*/ 82 w 84"/>
                  <a:gd name="T13" fmla="*/ 0 h 38"/>
                  <a:gd name="T14" fmla="*/ 84 w 84"/>
                  <a:gd name="T15" fmla="*/ 1 h 38"/>
                  <a:gd name="T16" fmla="*/ 84 w 84"/>
                  <a:gd name="T17" fmla="*/ 2 h 38"/>
                  <a:gd name="T18" fmla="*/ 84 w 84"/>
                  <a:gd name="T19" fmla="*/ 20 h 38"/>
                  <a:gd name="T20" fmla="*/ 71 w 84"/>
                  <a:gd name="T21" fmla="*/ 33 h 38"/>
                  <a:gd name="T22" fmla="*/ 42 w 84"/>
                  <a:gd name="T23" fmla="*/ 38 h 38"/>
                  <a:gd name="T24" fmla="*/ 13 w 84"/>
                  <a:gd name="T25" fmla="*/ 33 h 38"/>
                  <a:gd name="T26" fmla="*/ 3 w 84"/>
                  <a:gd name="T27" fmla="*/ 20 h 38"/>
                  <a:gd name="T28" fmla="*/ 14 w 84"/>
                  <a:gd name="T29" fmla="*/ 30 h 38"/>
                  <a:gd name="T30" fmla="*/ 42 w 84"/>
                  <a:gd name="T31" fmla="*/ 35 h 38"/>
                  <a:gd name="T32" fmla="*/ 70 w 84"/>
                  <a:gd name="T33" fmla="*/ 30 h 38"/>
                  <a:gd name="T34" fmla="*/ 81 w 84"/>
                  <a:gd name="T35" fmla="*/ 20 h 38"/>
                  <a:gd name="T36" fmla="*/ 81 w 84"/>
                  <a:gd name="T37" fmla="*/ 3 h 38"/>
                  <a:gd name="T38" fmla="*/ 3 w 84"/>
                  <a:gd name="T39" fmla="*/ 4 h 38"/>
                  <a:gd name="T40" fmla="*/ 3 w 84"/>
                  <a:gd name="T4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" h="38">
                    <a:moveTo>
                      <a:pt x="13" y="33"/>
                    </a:moveTo>
                    <a:cubicBezTo>
                      <a:pt x="6" y="30"/>
                      <a:pt x="0" y="26"/>
                      <a:pt x="0" y="2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3" y="0"/>
                      <a:pt x="83" y="1"/>
                      <a:pt x="84" y="1"/>
                    </a:cubicBezTo>
                    <a:cubicBezTo>
                      <a:pt x="84" y="1"/>
                      <a:pt x="84" y="2"/>
                      <a:pt x="84" y="2"/>
                    </a:cubicBezTo>
                    <a:cubicBezTo>
                      <a:pt x="84" y="20"/>
                      <a:pt x="84" y="20"/>
                      <a:pt x="84" y="20"/>
                    </a:cubicBezTo>
                    <a:cubicBezTo>
                      <a:pt x="84" y="26"/>
                      <a:pt x="79" y="30"/>
                      <a:pt x="71" y="33"/>
                    </a:cubicBezTo>
                    <a:cubicBezTo>
                      <a:pt x="64" y="36"/>
                      <a:pt x="53" y="38"/>
                      <a:pt x="42" y="38"/>
                    </a:cubicBezTo>
                    <a:cubicBezTo>
                      <a:pt x="31" y="38"/>
                      <a:pt x="21" y="36"/>
                      <a:pt x="13" y="33"/>
                    </a:cubicBezTo>
                    <a:close/>
                    <a:moveTo>
                      <a:pt x="3" y="20"/>
                    </a:moveTo>
                    <a:cubicBezTo>
                      <a:pt x="3" y="24"/>
                      <a:pt x="7" y="28"/>
                      <a:pt x="14" y="30"/>
                    </a:cubicBezTo>
                    <a:cubicBezTo>
                      <a:pt x="21" y="33"/>
                      <a:pt x="31" y="35"/>
                      <a:pt x="42" y="35"/>
                    </a:cubicBezTo>
                    <a:cubicBezTo>
                      <a:pt x="53" y="35"/>
                      <a:pt x="63" y="33"/>
                      <a:pt x="70" y="30"/>
                    </a:cubicBezTo>
                    <a:cubicBezTo>
                      <a:pt x="77" y="28"/>
                      <a:pt x="81" y="24"/>
                      <a:pt x="81" y="20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3" y="2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0" name="Oval 2117"/>
              <p:cNvSpPr>
                <a:spLocks noChangeArrowheads="1"/>
              </p:cNvSpPr>
              <p:nvPr/>
            </p:nvSpPr>
            <p:spPr bwMode="auto">
              <a:xfrm>
                <a:off x="6944" y="3673"/>
                <a:ext cx="161" cy="66"/>
              </a:xfrm>
              <a:prstGeom prst="ellipse">
                <a:avLst/>
              </a:prstGeom>
              <a:solidFill>
                <a:srgbClr val="FFC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1" name="Freeform 2118"/>
              <p:cNvSpPr>
                <a:spLocks noEditPoints="1"/>
              </p:cNvSpPr>
              <p:nvPr/>
            </p:nvSpPr>
            <p:spPr bwMode="auto">
              <a:xfrm>
                <a:off x="6940" y="3671"/>
                <a:ext cx="169" cy="70"/>
              </a:xfrm>
              <a:custGeom>
                <a:avLst/>
                <a:gdLst>
                  <a:gd name="T0" fmla="*/ 13 w 84"/>
                  <a:gd name="T1" fmla="*/ 30 h 35"/>
                  <a:gd name="T2" fmla="*/ 0 w 84"/>
                  <a:gd name="T3" fmla="*/ 18 h 35"/>
                  <a:gd name="T4" fmla="*/ 13 w 84"/>
                  <a:gd name="T5" fmla="*/ 5 h 35"/>
                  <a:gd name="T6" fmla="*/ 42 w 84"/>
                  <a:gd name="T7" fmla="*/ 0 h 35"/>
                  <a:gd name="T8" fmla="*/ 71 w 84"/>
                  <a:gd name="T9" fmla="*/ 5 h 35"/>
                  <a:gd name="T10" fmla="*/ 84 w 84"/>
                  <a:gd name="T11" fmla="*/ 18 h 35"/>
                  <a:gd name="T12" fmla="*/ 71 w 84"/>
                  <a:gd name="T13" fmla="*/ 30 h 35"/>
                  <a:gd name="T14" fmla="*/ 42 w 84"/>
                  <a:gd name="T15" fmla="*/ 35 h 35"/>
                  <a:gd name="T16" fmla="*/ 13 w 84"/>
                  <a:gd name="T17" fmla="*/ 30 h 35"/>
                  <a:gd name="T18" fmla="*/ 14 w 84"/>
                  <a:gd name="T19" fmla="*/ 7 h 35"/>
                  <a:gd name="T20" fmla="*/ 3 w 84"/>
                  <a:gd name="T21" fmla="*/ 18 h 35"/>
                  <a:gd name="T22" fmla="*/ 14 w 84"/>
                  <a:gd name="T23" fmla="*/ 28 h 35"/>
                  <a:gd name="T24" fmla="*/ 42 w 84"/>
                  <a:gd name="T25" fmla="*/ 32 h 35"/>
                  <a:gd name="T26" fmla="*/ 70 w 84"/>
                  <a:gd name="T27" fmla="*/ 28 h 35"/>
                  <a:gd name="T28" fmla="*/ 81 w 84"/>
                  <a:gd name="T29" fmla="*/ 18 h 35"/>
                  <a:gd name="T30" fmla="*/ 81 w 84"/>
                  <a:gd name="T31" fmla="*/ 18 h 35"/>
                  <a:gd name="T32" fmla="*/ 70 w 84"/>
                  <a:gd name="T33" fmla="*/ 7 h 35"/>
                  <a:gd name="T34" fmla="*/ 42 w 84"/>
                  <a:gd name="T35" fmla="*/ 3 h 35"/>
                  <a:gd name="T36" fmla="*/ 14 w 84"/>
                  <a:gd name="T37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35">
                    <a:moveTo>
                      <a:pt x="13" y="30"/>
                    </a:moveTo>
                    <a:cubicBezTo>
                      <a:pt x="6" y="27"/>
                      <a:pt x="0" y="23"/>
                      <a:pt x="0" y="18"/>
                    </a:cubicBezTo>
                    <a:cubicBezTo>
                      <a:pt x="0" y="12"/>
                      <a:pt x="6" y="8"/>
                      <a:pt x="13" y="5"/>
                    </a:cubicBezTo>
                    <a:cubicBezTo>
                      <a:pt x="21" y="2"/>
                      <a:pt x="31" y="0"/>
                      <a:pt x="42" y="0"/>
                    </a:cubicBezTo>
                    <a:cubicBezTo>
                      <a:pt x="53" y="0"/>
                      <a:pt x="64" y="2"/>
                      <a:pt x="71" y="5"/>
                    </a:cubicBezTo>
                    <a:cubicBezTo>
                      <a:pt x="79" y="8"/>
                      <a:pt x="84" y="12"/>
                      <a:pt x="84" y="18"/>
                    </a:cubicBezTo>
                    <a:cubicBezTo>
                      <a:pt x="84" y="23"/>
                      <a:pt x="79" y="27"/>
                      <a:pt x="71" y="30"/>
                    </a:cubicBezTo>
                    <a:cubicBezTo>
                      <a:pt x="64" y="33"/>
                      <a:pt x="53" y="35"/>
                      <a:pt x="42" y="35"/>
                    </a:cubicBezTo>
                    <a:cubicBezTo>
                      <a:pt x="31" y="35"/>
                      <a:pt x="21" y="33"/>
                      <a:pt x="13" y="30"/>
                    </a:cubicBezTo>
                    <a:close/>
                    <a:moveTo>
                      <a:pt x="14" y="7"/>
                    </a:moveTo>
                    <a:cubicBezTo>
                      <a:pt x="7" y="10"/>
                      <a:pt x="3" y="14"/>
                      <a:pt x="3" y="18"/>
                    </a:cubicBezTo>
                    <a:cubicBezTo>
                      <a:pt x="3" y="21"/>
                      <a:pt x="7" y="25"/>
                      <a:pt x="14" y="28"/>
                    </a:cubicBezTo>
                    <a:cubicBezTo>
                      <a:pt x="21" y="30"/>
                      <a:pt x="31" y="32"/>
                      <a:pt x="42" y="32"/>
                    </a:cubicBezTo>
                    <a:cubicBezTo>
                      <a:pt x="53" y="32"/>
                      <a:pt x="63" y="30"/>
                      <a:pt x="70" y="28"/>
                    </a:cubicBezTo>
                    <a:cubicBezTo>
                      <a:pt x="77" y="25"/>
                      <a:pt x="81" y="21"/>
                      <a:pt x="81" y="18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1" y="14"/>
                      <a:pt x="77" y="10"/>
                      <a:pt x="70" y="7"/>
                    </a:cubicBezTo>
                    <a:cubicBezTo>
                      <a:pt x="63" y="5"/>
                      <a:pt x="53" y="3"/>
                      <a:pt x="42" y="3"/>
                    </a:cubicBezTo>
                    <a:cubicBezTo>
                      <a:pt x="31" y="3"/>
                      <a:pt x="21" y="5"/>
                      <a:pt x="14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2" name="Freeform 2119"/>
              <p:cNvSpPr/>
              <p:nvPr/>
            </p:nvSpPr>
            <p:spPr bwMode="auto">
              <a:xfrm>
                <a:off x="6980" y="3693"/>
                <a:ext cx="17" cy="24"/>
              </a:xfrm>
              <a:custGeom>
                <a:avLst/>
                <a:gdLst>
                  <a:gd name="T0" fmla="*/ 11 w 17"/>
                  <a:gd name="T1" fmla="*/ 2 h 24"/>
                  <a:gd name="T2" fmla="*/ 7 w 17"/>
                  <a:gd name="T3" fmla="*/ 2 h 24"/>
                  <a:gd name="T4" fmla="*/ 9 w 17"/>
                  <a:gd name="T5" fmla="*/ 0 h 24"/>
                  <a:gd name="T6" fmla="*/ 17 w 17"/>
                  <a:gd name="T7" fmla="*/ 0 h 24"/>
                  <a:gd name="T8" fmla="*/ 5 w 17"/>
                  <a:gd name="T9" fmla="*/ 24 h 24"/>
                  <a:gd name="T10" fmla="*/ 0 w 17"/>
                  <a:gd name="T11" fmla="*/ 24 h 24"/>
                  <a:gd name="T12" fmla="*/ 11 w 17"/>
                  <a:gd name="T13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4">
                    <a:moveTo>
                      <a:pt x="11" y="2"/>
                    </a:moveTo>
                    <a:lnTo>
                      <a:pt x="7" y="2"/>
                    </a:lnTo>
                    <a:lnTo>
                      <a:pt x="9" y="0"/>
                    </a:lnTo>
                    <a:lnTo>
                      <a:pt x="17" y="0"/>
                    </a:lnTo>
                    <a:lnTo>
                      <a:pt x="5" y="24"/>
                    </a:lnTo>
                    <a:lnTo>
                      <a:pt x="0" y="2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FB9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3" name="Freeform 2120"/>
              <p:cNvSpPr>
                <a:spLocks noEditPoints="1"/>
              </p:cNvSpPr>
              <p:nvPr/>
            </p:nvSpPr>
            <p:spPr bwMode="auto">
              <a:xfrm>
                <a:off x="6995" y="3693"/>
                <a:ext cx="22" cy="26"/>
              </a:xfrm>
              <a:custGeom>
                <a:avLst/>
                <a:gdLst>
                  <a:gd name="T0" fmla="*/ 6 w 11"/>
                  <a:gd name="T1" fmla="*/ 12 h 13"/>
                  <a:gd name="T2" fmla="*/ 4 w 11"/>
                  <a:gd name="T3" fmla="*/ 13 h 13"/>
                  <a:gd name="T4" fmla="*/ 2 w 11"/>
                  <a:gd name="T5" fmla="*/ 12 h 13"/>
                  <a:gd name="T6" fmla="*/ 1 w 11"/>
                  <a:gd name="T7" fmla="*/ 11 h 13"/>
                  <a:gd name="T8" fmla="*/ 0 w 11"/>
                  <a:gd name="T9" fmla="*/ 9 h 13"/>
                  <a:gd name="T10" fmla="*/ 1 w 11"/>
                  <a:gd name="T11" fmla="*/ 7 h 13"/>
                  <a:gd name="T12" fmla="*/ 1 w 11"/>
                  <a:gd name="T13" fmla="*/ 5 h 13"/>
                  <a:gd name="T14" fmla="*/ 2 w 11"/>
                  <a:gd name="T15" fmla="*/ 3 h 13"/>
                  <a:gd name="T16" fmla="*/ 3 w 11"/>
                  <a:gd name="T17" fmla="*/ 1 h 13"/>
                  <a:gd name="T18" fmla="*/ 5 w 11"/>
                  <a:gd name="T19" fmla="*/ 0 h 13"/>
                  <a:gd name="T20" fmla="*/ 7 w 11"/>
                  <a:gd name="T21" fmla="*/ 0 h 13"/>
                  <a:gd name="T22" fmla="*/ 8 w 11"/>
                  <a:gd name="T23" fmla="*/ 0 h 13"/>
                  <a:gd name="T24" fmla="*/ 10 w 11"/>
                  <a:gd name="T25" fmla="*/ 1 h 13"/>
                  <a:gd name="T26" fmla="*/ 10 w 11"/>
                  <a:gd name="T27" fmla="*/ 3 h 13"/>
                  <a:gd name="T28" fmla="*/ 10 w 11"/>
                  <a:gd name="T29" fmla="*/ 5 h 13"/>
                  <a:gd name="T30" fmla="*/ 10 w 11"/>
                  <a:gd name="T31" fmla="*/ 7 h 13"/>
                  <a:gd name="T32" fmla="*/ 9 w 11"/>
                  <a:gd name="T33" fmla="*/ 9 h 13"/>
                  <a:gd name="T34" fmla="*/ 8 w 11"/>
                  <a:gd name="T35" fmla="*/ 11 h 13"/>
                  <a:gd name="T36" fmla="*/ 6 w 11"/>
                  <a:gd name="T37" fmla="*/ 12 h 13"/>
                  <a:gd name="T38" fmla="*/ 9 w 11"/>
                  <a:gd name="T39" fmla="*/ 4 h 13"/>
                  <a:gd name="T40" fmla="*/ 9 w 11"/>
                  <a:gd name="T41" fmla="*/ 2 h 13"/>
                  <a:gd name="T42" fmla="*/ 8 w 11"/>
                  <a:gd name="T43" fmla="*/ 2 h 13"/>
                  <a:gd name="T44" fmla="*/ 6 w 11"/>
                  <a:gd name="T45" fmla="*/ 1 h 13"/>
                  <a:gd name="T46" fmla="*/ 5 w 11"/>
                  <a:gd name="T47" fmla="*/ 2 h 13"/>
                  <a:gd name="T48" fmla="*/ 4 w 11"/>
                  <a:gd name="T49" fmla="*/ 3 h 13"/>
                  <a:gd name="T50" fmla="*/ 3 w 11"/>
                  <a:gd name="T51" fmla="*/ 4 h 13"/>
                  <a:gd name="T52" fmla="*/ 3 w 11"/>
                  <a:gd name="T53" fmla="*/ 5 h 13"/>
                  <a:gd name="T54" fmla="*/ 2 w 11"/>
                  <a:gd name="T55" fmla="*/ 7 h 13"/>
                  <a:gd name="T56" fmla="*/ 2 w 11"/>
                  <a:gd name="T57" fmla="*/ 9 h 13"/>
                  <a:gd name="T58" fmla="*/ 2 w 11"/>
                  <a:gd name="T59" fmla="*/ 10 h 13"/>
                  <a:gd name="T60" fmla="*/ 3 w 11"/>
                  <a:gd name="T61" fmla="*/ 11 h 13"/>
                  <a:gd name="T62" fmla="*/ 5 w 11"/>
                  <a:gd name="T63" fmla="*/ 11 h 13"/>
                  <a:gd name="T64" fmla="*/ 6 w 11"/>
                  <a:gd name="T65" fmla="*/ 11 h 13"/>
                  <a:gd name="T66" fmla="*/ 7 w 11"/>
                  <a:gd name="T67" fmla="*/ 10 h 13"/>
                  <a:gd name="T68" fmla="*/ 8 w 11"/>
                  <a:gd name="T69" fmla="*/ 8 h 13"/>
                  <a:gd name="T70" fmla="*/ 8 w 11"/>
                  <a:gd name="T71" fmla="*/ 7 h 13"/>
                  <a:gd name="T72" fmla="*/ 9 w 11"/>
                  <a:gd name="T73" fmla="*/ 5 h 13"/>
                  <a:gd name="T74" fmla="*/ 9 w 11"/>
                  <a:gd name="T7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13">
                    <a:moveTo>
                      <a:pt x="6" y="12"/>
                    </a:moveTo>
                    <a:cubicBezTo>
                      <a:pt x="6" y="13"/>
                      <a:pt x="5" y="13"/>
                      <a:pt x="4" y="13"/>
                    </a:cubicBezTo>
                    <a:cubicBezTo>
                      <a:pt x="4" y="13"/>
                      <a:pt x="3" y="13"/>
                      <a:pt x="2" y="12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0" y="10"/>
                      <a:pt x="0" y="9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9"/>
                      <a:pt x="9" y="9"/>
                    </a:cubicBezTo>
                    <a:cubicBezTo>
                      <a:pt x="9" y="10"/>
                      <a:pt x="9" y="10"/>
                      <a:pt x="8" y="11"/>
                    </a:cubicBezTo>
                    <a:cubicBezTo>
                      <a:pt x="8" y="12"/>
                      <a:pt x="7" y="12"/>
                      <a:pt x="6" y="12"/>
                    </a:cubicBezTo>
                    <a:close/>
                    <a:moveTo>
                      <a:pt x="9" y="4"/>
                    </a:move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FB9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4" name="Freeform 2121"/>
              <p:cNvSpPr>
                <a:spLocks noEditPoints="1"/>
              </p:cNvSpPr>
              <p:nvPr/>
            </p:nvSpPr>
            <p:spPr bwMode="auto">
              <a:xfrm>
                <a:off x="7019" y="3693"/>
                <a:ext cx="20" cy="26"/>
              </a:xfrm>
              <a:custGeom>
                <a:avLst/>
                <a:gdLst>
                  <a:gd name="T0" fmla="*/ 2 w 10"/>
                  <a:gd name="T1" fmla="*/ 11 h 13"/>
                  <a:gd name="T2" fmla="*/ 1 w 10"/>
                  <a:gd name="T3" fmla="*/ 9 h 13"/>
                  <a:gd name="T4" fmla="*/ 1 w 10"/>
                  <a:gd name="T5" fmla="*/ 7 h 13"/>
                  <a:gd name="T6" fmla="*/ 0 w 10"/>
                  <a:gd name="T7" fmla="*/ 5 h 13"/>
                  <a:gd name="T8" fmla="*/ 0 w 10"/>
                  <a:gd name="T9" fmla="*/ 3 h 13"/>
                  <a:gd name="T10" fmla="*/ 1 w 10"/>
                  <a:gd name="T11" fmla="*/ 1 h 13"/>
                  <a:gd name="T12" fmla="*/ 2 w 10"/>
                  <a:gd name="T13" fmla="*/ 0 h 13"/>
                  <a:gd name="T14" fmla="*/ 4 w 10"/>
                  <a:gd name="T15" fmla="*/ 0 h 13"/>
                  <a:gd name="T16" fmla="*/ 6 w 10"/>
                  <a:gd name="T17" fmla="*/ 0 h 13"/>
                  <a:gd name="T18" fmla="*/ 8 w 10"/>
                  <a:gd name="T19" fmla="*/ 1 h 13"/>
                  <a:gd name="T20" fmla="*/ 9 w 10"/>
                  <a:gd name="T21" fmla="*/ 3 h 13"/>
                  <a:gd name="T22" fmla="*/ 10 w 10"/>
                  <a:gd name="T23" fmla="*/ 5 h 13"/>
                  <a:gd name="T24" fmla="*/ 10 w 10"/>
                  <a:gd name="T25" fmla="*/ 7 h 13"/>
                  <a:gd name="T26" fmla="*/ 10 w 10"/>
                  <a:gd name="T27" fmla="*/ 9 h 13"/>
                  <a:gd name="T28" fmla="*/ 10 w 10"/>
                  <a:gd name="T29" fmla="*/ 11 h 13"/>
                  <a:gd name="T30" fmla="*/ 8 w 10"/>
                  <a:gd name="T31" fmla="*/ 12 h 13"/>
                  <a:gd name="T32" fmla="*/ 6 w 10"/>
                  <a:gd name="T33" fmla="*/ 13 h 13"/>
                  <a:gd name="T34" fmla="*/ 4 w 10"/>
                  <a:gd name="T35" fmla="*/ 12 h 13"/>
                  <a:gd name="T36" fmla="*/ 2 w 10"/>
                  <a:gd name="T37" fmla="*/ 11 h 13"/>
                  <a:gd name="T38" fmla="*/ 2 w 10"/>
                  <a:gd name="T39" fmla="*/ 5 h 13"/>
                  <a:gd name="T40" fmla="*/ 2 w 10"/>
                  <a:gd name="T41" fmla="*/ 7 h 13"/>
                  <a:gd name="T42" fmla="*/ 3 w 10"/>
                  <a:gd name="T43" fmla="*/ 8 h 13"/>
                  <a:gd name="T44" fmla="*/ 3 w 10"/>
                  <a:gd name="T45" fmla="*/ 10 h 13"/>
                  <a:gd name="T46" fmla="*/ 5 w 10"/>
                  <a:gd name="T47" fmla="*/ 11 h 13"/>
                  <a:gd name="T48" fmla="*/ 6 w 10"/>
                  <a:gd name="T49" fmla="*/ 11 h 13"/>
                  <a:gd name="T50" fmla="*/ 7 w 10"/>
                  <a:gd name="T51" fmla="*/ 11 h 13"/>
                  <a:gd name="T52" fmla="*/ 8 w 10"/>
                  <a:gd name="T53" fmla="*/ 10 h 13"/>
                  <a:gd name="T54" fmla="*/ 8 w 10"/>
                  <a:gd name="T55" fmla="*/ 9 h 13"/>
                  <a:gd name="T56" fmla="*/ 8 w 10"/>
                  <a:gd name="T57" fmla="*/ 7 h 13"/>
                  <a:gd name="T58" fmla="*/ 8 w 10"/>
                  <a:gd name="T59" fmla="*/ 5 h 13"/>
                  <a:gd name="T60" fmla="*/ 8 w 10"/>
                  <a:gd name="T61" fmla="*/ 4 h 13"/>
                  <a:gd name="T62" fmla="*/ 7 w 10"/>
                  <a:gd name="T63" fmla="*/ 3 h 13"/>
                  <a:gd name="T64" fmla="*/ 6 w 10"/>
                  <a:gd name="T65" fmla="*/ 2 h 13"/>
                  <a:gd name="T66" fmla="*/ 4 w 10"/>
                  <a:gd name="T67" fmla="*/ 1 h 13"/>
                  <a:gd name="T68" fmla="*/ 3 w 10"/>
                  <a:gd name="T69" fmla="*/ 2 h 13"/>
                  <a:gd name="T70" fmla="*/ 2 w 10"/>
                  <a:gd name="T71" fmla="*/ 2 h 13"/>
                  <a:gd name="T72" fmla="*/ 2 w 10"/>
                  <a:gd name="T73" fmla="*/ 4 h 13"/>
                  <a:gd name="T74" fmla="*/ 2 w 10"/>
                  <a:gd name="T7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13">
                    <a:moveTo>
                      <a:pt x="2" y="11"/>
                    </a:move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9" y="3"/>
                      <a:pt x="9" y="4"/>
                      <a:pt x="10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6" y="13"/>
                      <a:pt x="5" y="13"/>
                      <a:pt x="4" y="12"/>
                    </a:cubicBezTo>
                    <a:cubicBezTo>
                      <a:pt x="4" y="12"/>
                      <a:pt x="3" y="12"/>
                      <a:pt x="2" y="11"/>
                    </a:cubicBezTo>
                    <a:close/>
                    <a:moveTo>
                      <a:pt x="2" y="5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B9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5" name="Freeform 2122"/>
              <p:cNvSpPr>
                <a:spLocks noEditPoints="1"/>
              </p:cNvSpPr>
              <p:nvPr/>
            </p:nvSpPr>
            <p:spPr bwMode="auto">
              <a:xfrm>
                <a:off x="7041" y="3691"/>
                <a:ext cx="32" cy="26"/>
              </a:xfrm>
              <a:custGeom>
                <a:avLst/>
                <a:gdLst>
                  <a:gd name="T0" fmla="*/ 2 w 16"/>
                  <a:gd name="T1" fmla="*/ 5 h 13"/>
                  <a:gd name="T2" fmla="*/ 0 w 16"/>
                  <a:gd name="T3" fmla="*/ 4 h 13"/>
                  <a:gd name="T4" fmla="*/ 0 w 16"/>
                  <a:gd name="T5" fmla="*/ 2 h 13"/>
                  <a:gd name="T6" fmla="*/ 2 w 16"/>
                  <a:gd name="T7" fmla="*/ 1 h 13"/>
                  <a:gd name="T8" fmla="*/ 4 w 16"/>
                  <a:gd name="T9" fmla="*/ 2 h 13"/>
                  <a:gd name="T10" fmla="*/ 6 w 16"/>
                  <a:gd name="T11" fmla="*/ 4 h 13"/>
                  <a:gd name="T12" fmla="*/ 5 w 16"/>
                  <a:gd name="T13" fmla="*/ 5 h 13"/>
                  <a:gd name="T14" fmla="*/ 4 w 16"/>
                  <a:gd name="T15" fmla="*/ 6 h 13"/>
                  <a:gd name="T16" fmla="*/ 2 w 16"/>
                  <a:gd name="T17" fmla="*/ 5 h 13"/>
                  <a:gd name="T18" fmla="*/ 5 w 16"/>
                  <a:gd name="T19" fmla="*/ 13 h 13"/>
                  <a:gd name="T20" fmla="*/ 9 w 16"/>
                  <a:gd name="T21" fmla="*/ 0 h 13"/>
                  <a:gd name="T22" fmla="*/ 10 w 16"/>
                  <a:gd name="T23" fmla="*/ 1 h 13"/>
                  <a:gd name="T24" fmla="*/ 7 w 16"/>
                  <a:gd name="T25" fmla="*/ 13 h 13"/>
                  <a:gd name="T26" fmla="*/ 5 w 16"/>
                  <a:gd name="T27" fmla="*/ 13 h 13"/>
                  <a:gd name="T28" fmla="*/ 2 w 16"/>
                  <a:gd name="T29" fmla="*/ 3 h 13"/>
                  <a:gd name="T30" fmla="*/ 2 w 16"/>
                  <a:gd name="T31" fmla="*/ 4 h 13"/>
                  <a:gd name="T32" fmla="*/ 2 w 16"/>
                  <a:gd name="T33" fmla="*/ 4 h 13"/>
                  <a:gd name="T34" fmla="*/ 3 w 16"/>
                  <a:gd name="T35" fmla="*/ 5 h 13"/>
                  <a:gd name="T36" fmla="*/ 4 w 16"/>
                  <a:gd name="T37" fmla="*/ 4 h 13"/>
                  <a:gd name="T38" fmla="*/ 4 w 16"/>
                  <a:gd name="T39" fmla="*/ 4 h 13"/>
                  <a:gd name="T40" fmla="*/ 3 w 16"/>
                  <a:gd name="T41" fmla="*/ 3 h 13"/>
                  <a:gd name="T42" fmla="*/ 2 w 16"/>
                  <a:gd name="T43" fmla="*/ 3 h 13"/>
                  <a:gd name="T44" fmla="*/ 11 w 16"/>
                  <a:gd name="T45" fmla="*/ 12 h 13"/>
                  <a:gd name="T46" fmla="*/ 10 w 16"/>
                  <a:gd name="T47" fmla="*/ 10 h 13"/>
                  <a:gd name="T48" fmla="*/ 10 w 16"/>
                  <a:gd name="T49" fmla="*/ 9 h 13"/>
                  <a:gd name="T50" fmla="*/ 12 w 16"/>
                  <a:gd name="T51" fmla="*/ 8 h 13"/>
                  <a:gd name="T52" fmla="*/ 14 w 16"/>
                  <a:gd name="T53" fmla="*/ 9 h 13"/>
                  <a:gd name="T54" fmla="*/ 15 w 16"/>
                  <a:gd name="T55" fmla="*/ 10 h 13"/>
                  <a:gd name="T56" fmla="*/ 15 w 16"/>
                  <a:gd name="T57" fmla="*/ 12 h 13"/>
                  <a:gd name="T58" fmla="*/ 14 w 16"/>
                  <a:gd name="T59" fmla="*/ 13 h 13"/>
                  <a:gd name="T60" fmla="*/ 11 w 16"/>
                  <a:gd name="T61" fmla="*/ 12 h 13"/>
                  <a:gd name="T62" fmla="*/ 12 w 16"/>
                  <a:gd name="T63" fmla="*/ 10 h 13"/>
                  <a:gd name="T64" fmla="*/ 12 w 16"/>
                  <a:gd name="T65" fmla="*/ 10 h 13"/>
                  <a:gd name="T66" fmla="*/ 12 w 16"/>
                  <a:gd name="T67" fmla="*/ 11 h 13"/>
                  <a:gd name="T68" fmla="*/ 13 w 16"/>
                  <a:gd name="T69" fmla="*/ 11 h 13"/>
                  <a:gd name="T70" fmla="*/ 14 w 16"/>
                  <a:gd name="T71" fmla="*/ 11 h 13"/>
                  <a:gd name="T72" fmla="*/ 14 w 16"/>
                  <a:gd name="T73" fmla="*/ 10 h 13"/>
                  <a:gd name="T74" fmla="*/ 13 w 16"/>
                  <a:gd name="T75" fmla="*/ 10 h 13"/>
                  <a:gd name="T76" fmla="*/ 12 w 16"/>
                  <a:gd name="T77" fmla="*/ 9 h 13"/>
                  <a:gd name="T78" fmla="*/ 12 w 16"/>
                  <a:gd name="T7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13">
                    <a:moveTo>
                      <a:pt x="2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3" y="6"/>
                      <a:pt x="2" y="6"/>
                      <a:pt x="2" y="5"/>
                    </a:cubicBezTo>
                    <a:close/>
                    <a:moveTo>
                      <a:pt x="5" y="13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13"/>
                      <a:pt x="7" y="13"/>
                      <a:pt x="7" y="13"/>
                    </a:cubicBezTo>
                    <a:lnTo>
                      <a:pt x="5" y="13"/>
                    </a:lnTo>
                    <a:close/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11" y="12"/>
                    </a:moveTo>
                    <a:cubicBezTo>
                      <a:pt x="11" y="12"/>
                      <a:pt x="10" y="11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8"/>
                      <a:pt x="13" y="8"/>
                      <a:pt x="14" y="9"/>
                    </a:cubicBezTo>
                    <a:cubicBezTo>
                      <a:pt x="15" y="9"/>
                      <a:pt x="15" y="10"/>
                      <a:pt x="15" y="10"/>
                    </a:cubicBezTo>
                    <a:cubicBezTo>
                      <a:pt x="16" y="11"/>
                      <a:pt x="16" y="12"/>
                      <a:pt x="15" y="12"/>
                    </a:cubicBezTo>
                    <a:cubicBezTo>
                      <a:pt x="15" y="13"/>
                      <a:pt x="14" y="13"/>
                      <a:pt x="14" y="13"/>
                    </a:cubicBezTo>
                    <a:cubicBezTo>
                      <a:pt x="13" y="13"/>
                      <a:pt x="12" y="13"/>
                      <a:pt x="11" y="12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9"/>
                      <a:pt x="12" y="9"/>
                      <a:pt x="12" y="9"/>
                    </a:cubicBezTo>
                    <a:lnTo>
                      <a:pt x="12" y="10"/>
                    </a:lnTo>
                    <a:close/>
                  </a:path>
                </a:pathLst>
              </a:custGeom>
              <a:solidFill>
                <a:srgbClr val="FB9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6" name="Freeform 2123"/>
              <p:cNvSpPr/>
              <p:nvPr/>
            </p:nvSpPr>
            <p:spPr bwMode="auto">
              <a:xfrm>
                <a:off x="7043" y="3812"/>
                <a:ext cx="163" cy="70"/>
              </a:xfrm>
              <a:custGeom>
                <a:avLst/>
                <a:gdLst>
                  <a:gd name="T0" fmla="*/ 0 w 81"/>
                  <a:gd name="T1" fmla="*/ 1 h 35"/>
                  <a:gd name="T2" fmla="*/ 0 w 81"/>
                  <a:gd name="T3" fmla="*/ 18 h 35"/>
                  <a:gd name="T4" fmla="*/ 40 w 81"/>
                  <a:gd name="T5" fmla="*/ 35 h 35"/>
                  <a:gd name="T6" fmla="*/ 81 w 81"/>
                  <a:gd name="T7" fmla="*/ 18 h 35"/>
                  <a:gd name="T8" fmla="*/ 81 w 81"/>
                  <a:gd name="T9" fmla="*/ 0 h 35"/>
                  <a:gd name="T10" fmla="*/ 0 w 81"/>
                  <a:gd name="T11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35">
                    <a:moveTo>
                      <a:pt x="0" y="1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7"/>
                      <a:pt x="18" y="35"/>
                      <a:pt x="40" y="35"/>
                    </a:cubicBezTo>
                    <a:cubicBezTo>
                      <a:pt x="62" y="35"/>
                      <a:pt x="81" y="27"/>
                      <a:pt x="81" y="18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7" name="Freeform 2124"/>
              <p:cNvSpPr>
                <a:spLocks noEditPoints="1"/>
              </p:cNvSpPr>
              <p:nvPr/>
            </p:nvSpPr>
            <p:spPr bwMode="auto">
              <a:xfrm>
                <a:off x="7039" y="3808"/>
                <a:ext cx="169" cy="76"/>
              </a:xfrm>
              <a:custGeom>
                <a:avLst/>
                <a:gdLst>
                  <a:gd name="T0" fmla="*/ 13 w 84"/>
                  <a:gd name="T1" fmla="*/ 33 h 38"/>
                  <a:gd name="T2" fmla="*/ 0 w 84"/>
                  <a:gd name="T3" fmla="*/ 20 h 38"/>
                  <a:gd name="T4" fmla="*/ 0 w 84"/>
                  <a:gd name="T5" fmla="*/ 3 h 38"/>
                  <a:gd name="T6" fmla="*/ 0 w 84"/>
                  <a:gd name="T7" fmla="*/ 3 h 38"/>
                  <a:gd name="T8" fmla="*/ 0 w 84"/>
                  <a:gd name="T9" fmla="*/ 3 h 38"/>
                  <a:gd name="T10" fmla="*/ 1 w 84"/>
                  <a:gd name="T11" fmla="*/ 2 h 38"/>
                  <a:gd name="T12" fmla="*/ 2 w 84"/>
                  <a:gd name="T13" fmla="*/ 1 h 38"/>
                  <a:gd name="T14" fmla="*/ 82 w 84"/>
                  <a:gd name="T15" fmla="*/ 0 h 38"/>
                  <a:gd name="T16" fmla="*/ 84 w 84"/>
                  <a:gd name="T17" fmla="*/ 1 h 38"/>
                  <a:gd name="T18" fmla="*/ 84 w 84"/>
                  <a:gd name="T19" fmla="*/ 2 h 38"/>
                  <a:gd name="T20" fmla="*/ 84 w 84"/>
                  <a:gd name="T21" fmla="*/ 20 h 38"/>
                  <a:gd name="T22" fmla="*/ 71 w 84"/>
                  <a:gd name="T23" fmla="*/ 33 h 38"/>
                  <a:gd name="T24" fmla="*/ 42 w 84"/>
                  <a:gd name="T25" fmla="*/ 38 h 38"/>
                  <a:gd name="T26" fmla="*/ 13 w 84"/>
                  <a:gd name="T27" fmla="*/ 33 h 38"/>
                  <a:gd name="T28" fmla="*/ 70 w 84"/>
                  <a:gd name="T29" fmla="*/ 30 h 38"/>
                  <a:gd name="T30" fmla="*/ 81 w 84"/>
                  <a:gd name="T31" fmla="*/ 20 h 38"/>
                  <a:gd name="T32" fmla="*/ 81 w 84"/>
                  <a:gd name="T33" fmla="*/ 3 h 38"/>
                  <a:gd name="T34" fmla="*/ 3 w 84"/>
                  <a:gd name="T35" fmla="*/ 4 h 38"/>
                  <a:gd name="T36" fmla="*/ 3 w 84"/>
                  <a:gd name="T37" fmla="*/ 20 h 38"/>
                  <a:gd name="T38" fmla="*/ 14 w 84"/>
                  <a:gd name="T39" fmla="*/ 30 h 38"/>
                  <a:gd name="T40" fmla="*/ 42 w 84"/>
                  <a:gd name="T41" fmla="*/ 35 h 38"/>
                  <a:gd name="T42" fmla="*/ 70 w 84"/>
                  <a:gd name="T43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4" h="38">
                    <a:moveTo>
                      <a:pt x="13" y="33"/>
                    </a:moveTo>
                    <a:cubicBezTo>
                      <a:pt x="6" y="30"/>
                      <a:pt x="1" y="26"/>
                      <a:pt x="0" y="2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3" y="0"/>
                      <a:pt x="83" y="1"/>
                      <a:pt x="84" y="1"/>
                    </a:cubicBezTo>
                    <a:cubicBezTo>
                      <a:pt x="84" y="1"/>
                      <a:pt x="84" y="2"/>
                      <a:pt x="84" y="2"/>
                    </a:cubicBezTo>
                    <a:cubicBezTo>
                      <a:pt x="84" y="20"/>
                      <a:pt x="84" y="20"/>
                      <a:pt x="84" y="20"/>
                    </a:cubicBezTo>
                    <a:cubicBezTo>
                      <a:pt x="84" y="26"/>
                      <a:pt x="79" y="30"/>
                      <a:pt x="71" y="33"/>
                    </a:cubicBezTo>
                    <a:cubicBezTo>
                      <a:pt x="64" y="36"/>
                      <a:pt x="53" y="38"/>
                      <a:pt x="42" y="38"/>
                    </a:cubicBezTo>
                    <a:cubicBezTo>
                      <a:pt x="31" y="38"/>
                      <a:pt x="21" y="36"/>
                      <a:pt x="13" y="33"/>
                    </a:cubicBezTo>
                    <a:close/>
                    <a:moveTo>
                      <a:pt x="70" y="30"/>
                    </a:moveTo>
                    <a:cubicBezTo>
                      <a:pt x="77" y="28"/>
                      <a:pt x="81" y="24"/>
                      <a:pt x="81" y="20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7" y="28"/>
                      <a:pt x="14" y="30"/>
                    </a:cubicBezTo>
                    <a:cubicBezTo>
                      <a:pt x="21" y="33"/>
                      <a:pt x="31" y="35"/>
                      <a:pt x="42" y="35"/>
                    </a:cubicBezTo>
                    <a:cubicBezTo>
                      <a:pt x="53" y="35"/>
                      <a:pt x="63" y="33"/>
                      <a:pt x="70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8" name="Oval 2125"/>
              <p:cNvSpPr>
                <a:spLocks noChangeArrowheads="1"/>
              </p:cNvSpPr>
              <p:nvPr/>
            </p:nvSpPr>
            <p:spPr bwMode="auto">
              <a:xfrm>
                <a:off x="7043" y="3780"/>
                <a:ext cx="163" cy="66"/>
              </a:xfrm>
              <a:prstGeom prst="ellipse">
                <a:avLst/>
              </a:prstGeom>
              <a:solidFill>
                <a:srgbClr val="CE9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9" name="Freeform 2126"/>
              <p:cNvSpPr>
                <a:spLocks noEditPoints="1"/>
              </p:cNvSpPr>
              <p:nvPr/>
            </p:nvSpPr>
            <p:spPr bwMode="auto">
              <a:xfrm>
                <a:off x="7039" y="3778"/>
                <a:ext cx="169" cy="70"/>
              </a:xfrm>
              <a:custGeom>
                <a:avLst/>
                <a:gdLst>
                  <a:gd name="T0" fmla="*/ 13 w 84"/>
                  <a:gd name="T1" fmla="*/ 30 h 35"/>
                  <a:gd name="T2" fmla="*/ 0 w 84"/>
                  <a:gd name="T3" fmla="*/ 18 h 35"/>
                  <a:gd name="T4" fmla="*/ 13 w 84"/>
                  <a:gd name="T5" fmla="*/ 5 h 35"/>
                  <a:gd name="T6" fmla="*/ 42 w 84"/>
                  <a:gd name="T7" fmla="*/ 0 h 35"/>
                  <a:gd name="T8" fmla="*/ 71 w 84"/>
                  <a:gd name="T9" fmla="*/ 5 h 35"/>
                  <a:gd name="T10" fmla="*/ 84 w 84"/>
                  <a:gd name="T11" fmla="*/ 18 h 35"/>
                  <a:gd name="T12" fmla="*/ 71 w 84"/>
                  <a:gd name="T13" fmla="*/ 30 h 35"/>
                  <a:gd name="T14" fmla="*/ 42 w 84"/>
                  <a:gd name="T15" fmla="*/ 35 h 35"/>
                  <a:gd name="T16" fmla="*/ 13 w 84"/>
                  <a:gd name="T17" fmla="*/ 30 h 35"/>
                  <a:gd name="T18" fmla="*/ 14 w 84"/>
                  <a:gd name="T19" fmla="*/ 7 h 35"/>
                  <a:gd name="T20" fmla="*/ 3 w 84"/>
                  <a:gd name="T21" fmla="*/ 18 h 35"/>
                  <a:gd name="T22" fmla="*/ 14 w 84"/>
                  <a:gd name="T23" fmla="*/ 28 h 35"/>
                  <a:gd name="T24" fmla="*/ 42 w 84"/>
                  <a:gd name="T25" fmla="*/ 32 h 35"/>
                  <a:gd name="T26" fmla="*/ 70 w 84"/>
                  <a:gd name="T27" fmla="*/ 28 h 35"/>
                  <a:gd name="T28" fmla="*/ 81 w 84"/>
                  <a:gd name="T29" fmla="*/ 18 h 35"/>
                  <a:gd name="T30" fmla="*/ 70 w 84"/>
                  <a:gd name="T31" fmla="*/ 7 h 35"/>
                  <a:gd name="T32" fmla="*/ 42 w 84"/>
                  <a:gd name="T33" fmla="*/ 3 h 35"/>
                  <a:gd name="T34" fmla="*/ 14 w 84"/>
                  <a:gd name="T35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35">
                    <a:moveTo>
                      <a:pt x="13" y="30"/>
                    </a:moveTo>
                    <a:cubicBezTo>
                      <a:pt x="6" y="27"/>
                      <a:pt x="1" y="23"/>
                      <a:pt x="0" y="18"/>
                    </a:cubicBezTo>
                    <a:cubicBezTo>
                      <a:pt x="1" y="12"/>
                      <a:pt x="6" y="8"/>
                      <a:pt x="13" y="5"/>
                    </a:cubicBezTo>
                    <a:cubicBezTo>
                      <a:pt x="21" y="2"/>
                      <a:pt x="31" y="0"/>
                      <a:pt x="42" y="0"/>
                    </a:cubicBezTo>
                    <a:cubicBezTo>
                      <a:pt x="53" y="0"/>
                      <a:pt x="64" y="2"/>
                      <a:pt x="71" y="5"/>
                    </a:cubicBezTo>
                    <a:cubicBezTo>
                      <a:pt x="79" y="8"/>
                      <a:pt x="84" y="12"/>
                      <a:pt x="84" y="18"/>
                    </a:cubicBezTo>
                    <a:cubicBezTo>
                      <a:pt x="84" y="23"/>
                      <a:pt x="79" y="27"/>
                      <a:pt x="71" y="30"/>
                    </a:cubicBezTo>
                    <a:cubicBezTo>
                      <a:pt x="64" y="33"/>
                      <a:pt x="53" y="35"/>
                      <a:pt x="42" y="35"/>
                    </a:cubicBezTo>
                    <a:cubicBezTo>
                      <a:pt x="31" y="35"/>
                      <a:pt x="21" y="33"/>
                      <a:pt x="13" y="30"/>
                    </a:cubicBezTo>
                    <a:close/>
                    <a:moveTo>
                      <a:pt x="14" y="7"/>
                    </a:moveTo>
                    <a:cubicBezTo>
                      <a:pt x="7" y="10"/>
                      <a:pt x="3" y="14"/>
                      <a:pt x="3" y="18"/>
                    </a:cubicBezTo>
                    <a:cubicBezTo>
                      <a:pt x="3" y="21"/>
                      <a:pt x="7" y="25"/>
                      <a:pt x="14" y="28"/>
                    </a:cubicBezTo>
                    <a:cubicBezTo>
                      <a:pt x="21" y="30"/>
                      <a:pt x="31" y="32"/>
                      <a:pt x="42" y="32"/>
                    </a:cubicBezTo>
                    <a:cubicBezTo>
                      <a:pt x="53" y="32"/>
                      <a:pt x="63" y="30"/>
                      <a:pt x="70" y="28"/>
                    </a:cubicBezTo>
                    <a:cubicBezTo>
                      <a:pt x="77" y="25"/>
                      <a:pt x="81" y="21"/>
                      <a:pt x="81" y="18"/>
                    </a:cubicBezTo>
                    <a:cubicBezTo>
                      <a:pt x="81" y="14"/>
                      <a:pt x="77" y="10"/>
                      <a:pt x="70" y="7"/>
                    </a:cubicBezTo>
                    <a:cubicBezTo>
                      <a:pt x="63" y="5"/>
                      <a:pt x="53" y="3"/>
                      <a:pt x="42" y="3"/>
                    </a:cubicBezTo>
                    <a:cubicBezTo>
                      <a:pt x="31" y="3"/>
                      <a:pt x="21" y="5"/>
                      <a:pt x="14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0" name="Freeform 2127"/>
              <p:cNvSpPr/>
              <p:nvPr/>
            </p:nvSpPr>
            <p:spPr bwMode="auto">
              <a:xfrm>
                <a:off x="7079" y="3800"/>
                <a:ext cx="16" cy="24"/>
              </a:xfrm>
              <a:custGeom>
                <a:avLst/>
                <a:gdLst>
                  <a:gd name="T0" fmla="*/ 10 w 16"/>
                  <a:gd name="T1" fmla="*/ 2 h 24"/>
                  <a:gd name="T2" fmla="*/ 6 w 16"/>
                  <a:gd name="T3" fmla="*/ 2 h 24"/>
                  <a:gd name="T4" fmla="*/ 8 w 16"/>
                  <a:gd name="T5" fmla="*/ 0 h 24"/>
                  <a:gd name="T6" fmla="*/ 16 w 16"/>
                  <a:gd name="T7" fmla="*/ 0 h 24"/>
                  <a:gd name="T8" fmla="*/ 4 w 16"/>
                  <a:gd name="T9" fmla="*/ 24 h 24"/>
                  <a:gd name="T10" fmla="*/ 0 w 16"/>
                  <a:gd name="T11" fmla="*/ 24 h 24"/>
                  <a:gd name="T12" fmla="*/ 10 w 16"/>
                  <a:gd name="T13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0" y="2"/>
                    </a:moveTo>
                    <a:lnTo>
                      <a:pt x="6" y="2"/>
                    </a:lnTo>
                    <a:lnTo>
                      <a:pt x="8" y="0"/>
                    </a:lnTo>
                    <a:lnTo>
                      <a:pt x="16" y="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1" name="Freeform 2128"/>
              <p:cNvSpPr>
                <a:spLocks noEditPoints="1"/>
              </p:cNvSpPr>
              <p:nvPr/>
            </p:nvSpPr>
            <p:spPr bwMode="auto">
              <a:xfrm>
                <a:off x="7093" y="3800"/>
                <a:ext cx="22" cy="26"/>
              </a:xfrm>
              <a:custGeom>
                <a:avLst/>
                <a:gdLst>
                  <a:gd name="T0" fmla="*/ 6 w 11"/>
                  <a:gd name="T1" fmla="*/ 12 h 13"/>
                  <a:gd name="T2" fmla="*/ 4 w 11"/>
                  <a:gd name="T3" fmla="*/ 13 h 13"/>
                  <a:gd name="T4" fmla="*/ 2 w 11"/>
                  <a:gd name="T5" fmla="*/ 12 h 13"/>
                  <a:gd name="T6" fmla="*/ 1 w 11"/>
                  <a:gd name="T7" fmla="*/ 11 h 13"/>
                  <a:gd name="T8" fmla="*/ 0 w 11"/>
                  <a:gd name="T9" fmla="*/ 9 h 13"/>
                  <a:gd name="T10" fmla="*/ 1 w 11"/>
                  <a:gd name="T11" fmla="*/ 7 h 13"/>
                  <a:gd name="T12" fmla="*/ 1 w 11"/>
                  <a:gd name="T13" fmla="*/ 5 h 13"/>
                  <a:gd name="T14" fmla="*/ 2 w 11"/>
                  <a:gd name="T15" fmla="*/ 3 h 13"/>
                  <a:gd name="T16" fmla="*/ 3 w 11"/>
                  <a:gd name="T17" fmla="*/ 1 h 13"/>
                  <a:gd name="T18" fmla="*/ 5 w 11"/>
                  <a:gd name="T19" fmla="*/ 0 h 13"/>
                  <a:gd name="T20" fmla="*/ 7 w 11"/>
                  <a:gd name="T21" fmla="*/ 0 h 13"/>
                  <a:gd name="T22" fmla="*/ 9 w 11"/>
                  <a:gd name="T23" fmla="*/ 0 h 13"/>
                  <a:gd name="T24" fmla="*/ 10 w 11"/>
                  <a:gd name="T25" fmla="*/ 1 h 13"/>
                  <a:gd name="T26" fmla="*/ 11 w 11"/>
                  <a:gd name="T27" fmla="*/ 3 h 13"/>
                  <a:gd name="T28" fmla="*/ 10 w 11"/>
                  <a:gd name="T29" fmla="*/ 5 h 13"/>
                  <a:gd name="T30" fmla="*/ 10 w 11"/>
                  <a:gd name="T31" fmla="*/ 7 h 13"/>
                  <a:gd name="T32" fmla="*/ 9 w 11"/>
                  <a:gd name="T33" fmla="*/ 9 h 13"/>
                  <a:gd name="T34" fmla="*/ 8 w 11"/>
                  <a:gd name="T35" fmla="*/ 11 h 13"/>
                  <a:gd name="T36" fmla="*/ 6 w 11"/>
                  <a:gd name="T37" fmla="*/ 12 h 13"/>
                  <a:gd name="T38" fmla="*/ 9 w 11"/>
                  <a:gd name="T39" fmla="*/ 4 h 13"/>
                  <a:gd name="T40" fmla="*/ 9 w 11"/>
                  <a:gd name="T41" fmla="*/ 2 h 13"/>
                  <a:gd name="T42" fmla="*/ 8 w 11"/>
                  <a:gd name="T43" fmla="*/ 2 h 13"/>
                  <a:gd name="T44" fmla="*/ 6 w 11"/>
                  <a:gd name="T45" fmla="*/ 1 h 13"/>
                  <a:gd name="T46" fmla="*/ 5 w 11"/>
                  <a:gd name="T47" fmla="*/ 2 h 13"/>
                  <a:gd name="T48" fmla="*/ 4 w 11"/>
                  <a:gd name="T49" fmla="*/ 3 h 13"/>
                  <a:gd name="T50" fmla="*/ 3 w 11"/>
                  <a:gd name="T51" fmla="*/ 4 h 13"/>
                  <a:gd name="T52" fmla="*/ 3 w 11"/>
                  <a:gd name="T53" fmla="*/ 5 h 13"/>
                  <a:gd name="T54" fmla="*/ 2 w 11"/>
                  <a:gd name="T55" fmla="*/ 7 h 13"/>
                  <a:gd name="T56" fmla="*/ 2 w 11"/>
                  <a:gd name="T57" fmla="*/ 9 h 13"/>
                  <a:gd name="T58" fmla="*/ 2 w 11"/>
                  <a:gd name="T59" fmla="*/ 10 h 13"/>
                  <a:gd name="T60" fmla="*/ 3 w 11"/>
                  <a:gd name="T61" fmla="*/ 11 h 13"/>
                  <a:gd name="T62" fmla="*/ 5 w 11"/>
                  <a:gd name="T63" fmla="*/ 11 h 13"/>
                  <a:gd name="T64" fmla="*/ 6 w 11"/>
                  <a:gd name="T65" fmla="*/ 11 h 13"/>
                  <a:gd name="T66" fmla="*/ 7 w 11"/>
                  <a:gd name="T67" fmla="*/ 10 h 13"/>
                  <a:gd name="T68" fmla="*/ 8 w 11"/>
                  <a:gd name="T69" fmla="*/ 8 h 13"/>
                  <a:gd name="T70" fmla="*/ 8 w 11"/>
                  <a:gd name="T71" fmla="*/ 7 h 13"/>
                  <a:gd name="T72" fmla="*/ 9 w 11"/>
                  <a:gd name="T73" fmla="*/ 5 h 13"/>
                  <a:gd name="T74" fmla="*/ 9 w 11"/>
                  <a:gd name="T7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13">
                    <a:moveTo>
                      <a:pt x="6" y="12"/>
                    </a:moveTo>
                    <a:cubicBezTo>
                      <a:pt x="6" y="13"/>
                      <a:pt x="5" y="13"/>
                      <a:pt x="4" y="13"/>
                    </a:cubicBezTo>
                    <a:cubicBezTo>
                      <a:pt x="4" y="13"/>
                      <a:pt x="3" y="13"/>
                      <a:pt x="2" y="12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0"/>
                      <a:pt x="0" y="9"/>
                    </a:cubicBezTo>
                    <a:cubicBezTo>
                      <a:pt x="0" y="9"/>
                      <a:pt x="1" y="8"/>
                      <a:pt x="1" y="7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9"/>
                      <a:pt x="9" y="9"/>
                    </a:cubicBezTo>
                    <a:cubicBezTo>
                      <a:pt x="9" y="10"/>
                      <a:pt x="9" y="10"/>
                      <a:pt x="8" y="11"/>
                    </a:cubicBezTo>
                    <a:cubicBezTo>
                      <a:pt x="8" y="12"/>
                      <a:pt x="7" y="12"/>
                      <a:pt x="6" y="12"/>
                    </a:cubicBezTo>
                    <a:close/>
                    <a:moveTo>
                      <a:pt x="9" y="4"/>
                    </a:move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2" name="Freeform 2129"/>
              <p:cNvSpPr>
                <a:spLocks noEditPoints="1"/>
              </p:cNvSpPr>
              <p:nvPr/>
            </p:nvSpPr>
            <p:spPr bwMode="auto">
              <a:xfrm>
                <a:off x="7117" y="3800"/>
                <a:ext cx="20" cy="26"/>
              </a:xfrm>
              <a:custGeom>
                <a:avLst/>
                <a:gdLst>
                  <a:gd name="T0" fmla="*/ 2 w 10"/>
                  <a:gd name="T1" fmla="*/ 11 h 13"/>
                  <a:gd name="T2" fmla="*/ 1 w 10"/>
                  <a:gd name="T3" fmla="*/ 9 h 13"/>
                  <a:gd name="T4" fmla="*/ 1 w 10"/>
                  <a:gd name="T5" fmla="*/ 7 h 13"/>
                  <a:gd name="T6" fmla="*/ 0 w 10"/>
                  <a:gd name="T7" fmla="*/ 5 h 13"/>
                  <a:gd name="T8" fmla="*/ 0 w 10"/>
                  <a:gd name="T9" fmla="*/ 3 h 13"/>
                  <a:gd name="T10" fmla="*/ 1 w 10"/>
                  <a:gd name="T11" fmla="*/ 1 h 13"/>
                  <a:gd name="T12" fmla="*/ 2 w 10"/>
                  <a:gd name="T13" fmla="*/ 0 h 13"/>
                  <a:gd name="T14" fmla="*/ 4 w 10"/>
                  <a:gd name="T15" fmla="*/ 0 h 13"/>
                  <a:gd name="T16" fmla="*/ 6 w 10"/>
                  <a:gd name="T17" fmla="*/ 0 h 13"/>
                  <a:gd name="T18" fmla="*/ 8 w 10"/>
                  <a:gd name="T19" fmla="*/ 1 h 13"/>
                  <a:gd name="T20" fmla="*/ 9 w 10"/>
                  <a:gd name="T21" fmla="*/ 3 h 13"/>
                  <a:gd name="T22" fmla="*/ 10 w 10"/>
                  <a:gd name="T23" fmla="*/ 5 h 13"/>
                  <a:gd name="T24" fmla="*/ 10 w 10"/>
                  <a:gd name="T25" fmla="*/ 7 h 13"/>
                  <a:gd name="T26" fmla="*/ 10 w 10"/>
                  <a:gd name="T27" fmla="*/ 9 h 13"/>
                  <a:gd name="T28" fmla="*/ 10 w 10"/>
                  <a:gd name="T29" fmla="*/ 11 h 13"/>
                  <a:gd name="T30" fmla="*/ 8 w 10"/>
                  <a:gd name="T31" fmla="*/ 12 h 13"/>
                  <a:gd name="T32" fmla="*/ 6 w 10"/>
                  <a:gd name="T33" fmla="*/ 13 h 13"/>
                  <a:gd name="T34" fmla="*/ 4 w 10"/>
                  <a:gd name="T35" fmla="*/ 12 h 13"/>
                  <a:gd name="T36" fmla="*/ 2 w 10"/>
                  <a:gd name="T37" fmla="*/ 11 h 13"/>
                  <a:gd name="T38" fmla="*/ 2 w 10"/>
                  <a:gd name="T39" fmla="*/ 5 h 13"/>
                  <a:gd name="T40" fmla="*/ 2 w 10"/>
                  <a:gd name="T41" fmla="*/ 7 h 13"/>
                  <a:gd name="T42" fmla="*/ 3 w 10"/>
                  <a:gd name="T43" fmla="*/ 8 h 13"/>
                  <a:gd name="T44" fmla="*/ 3 w 10"/>
                  <a:gd name="T45" fmla="*/ 10 h 13"/>
                  <a:gd name="T46" fmla="*/ 5 w 10"/>
                  <a:gd name="T47" fmla="*/ 11 h 13"/>
                  <a:gd name="T48" fmla="*/ 6 w 10"/>
                  <a:gd name="T49" fmla="*/ 11 h 13"/>
                  <a:gd name="T50" fmla="*/ 7 w 10"/>
                  <a:gd name="T51" fmla="*/ 11 h 13"/>
                  <a:gd name="T52" fmla="*/ 8 w 10"/>
                  <a:gd name="T53" fmla="*/ 10 h 13"/>
                  <a:gd name="T54" fmla="*/ 9 w 10"/>
                  <a:gd name="T55" fmla="*/ 9 h 13"/>
                  <a:gd name="T56" fmla="*/ 8 w 10"/>
                  <a:gd name="T57" fmla="*/ 7 h 13"/>
                  <a:gd name="T58" fmla="*/ 8 w 10"/>
                  <a:gd name="T59" fmla="*/ 5 h 13"/>
                  <a:gd name="T60" fmla="*/ 8 w 10"/>
                  <a:gd name="T61" fmla="*/ 4 h 13"/>
                  <a:gd name="T62" fmla="*/ 7 w 10"/>
                  <a:gd name="T63" fmla="*/ 3 h 13"/>
                  <a:gd name="T64" fmla="*/ 6 w 10"/>
                  <a:gd name="T65" fmla="*/ 2 h 13"/>
                  <a:gd name="T66" fmla="*/ 4 w 10"/>
                  <a:gd name="T67" fmla="*/ 1 h 13"/>
                  <a:gd name="T68" fmla="*/ 3 w 10"/>
                  <a:gd name="T69" fmla="*/ 2 h 13"/>
                  <a:gd name="T70" fmla="*/ 2 w 10"/>
                  <a:gd name="T71" fmla="*/ 2 h 13"/>
                  <a:gd name="T72" fmla="*/ 2 w 10"/>
                  <a:gd name="T73" fmla="*/ 4 h 13"/>
                  <a:gd name="T74" fmla="*/ 2 w 10"/>
                  <a:gd name="T7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13">
                    <a:moveTo>
                      <a:pt x="2" y="11"/>
                    </a:move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9" y="3"/>
                      <a:pt x="9" y="4"/>
                      <a:pt x="10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6" y="13"/>
                      <a:pt x="5" y="13"/>
                      <a:pt x="4" y="12"/>
                    </a:cubicBezTo>
                    <a:cubicBezTo>
                      <a:pt x="4" y="12"/>
                      <a:pt x="3" y="12"/>
                      <a:pt x="2" y="11"/>
                    </a:cubicBezTo>
                    <a:close/>
                    <a:moveTo>
                      <a:pt x="2" y="5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3" name="Freeform 2130"/>
              <p:cNvSpPr>
                <a:spLocks noEditPoints="1"/>
              </p:cNvSpPr>
              <p:nvPr/>
            </p:nvSpPr>
            <p:spPr bwMode="auto">
              <a:xfrm>
                <a:off x="7139" y="3798"/>
                <a:ext cx="33" cy="26"/>
              </a:xfrm>
              <a:custGeom>
                <a:avLst/>
                <a:gdLst>
                  <a:gd name="T0" fmla="*/ 2 w 16"/>
                  <a:gd name="T1" fmla="*/ 5 h 13"/>
                  <a:gd name="T2" fmla="*/ 0 w 16"/>
                  <a:gd name="T3" fmla="*/ 4 h 13"/>
                  <a:gd name="T4" fmla="*/ 0 w 16"/>
                  <a:gd name="T5" fmla="*/ 2 h 13"/>
                  <a:gd name="T6" fmla="*/ 2 w 16"/>
                  <a:gd name="T7" fmla="*/ 1 h 13"/>
                  <a:gd name="T8" fmla="*/ 4 w 16"/>
                  <a:gd name="T9" fmla="*/ 2 h 13"/>
                  <a:gd name="T10" fmla="*/ 6 w 16"/>
                  <a:gd name="T11" fmla="*/ 4 h 13"/>
                  <a:gd name="T12" fmla="*/ 6 w 16"/>
                  <a:gd name="T13" fmla="*/ 5 h 13"/>
                  <a:gd name="T14" fmla="*/ 4 w 16"/>
                  <a:gd name="T15" fmla="*/ 6 h 13"/>
                  <a:gd name="T16" fmla="*/ 2 w 16"/>
                  <a:gd name="T17" fmla="*/ 5 h 13"/>
                  <a:gd name="T18" fmla="*/ 5 w 16"/>
                  <a:gd name="T19" fmla="*/ 13 h 13"/>
                  <a:gd name="T20" fmla="*/ 9 w 16"/>
                  <a:gd name="T21" fmla="*/ 0 h 13"/>
                  <a:gd name="T22" fmla="*/ 10 w 16"/>
                  <a:gd name="T23" fmla="*/ 1 h 13"/>
                  <a:gd name="T24" fmla="*/ 7 w 16"/>
                  <a:gd name="T25" fmla="*/ 13 h 13"/>
                  <a:gd name="T26" fmla="*/ 5 w 16"/>
                  <a:gd name="T27" fmla="*/ 13 h 13"/>
                  <a:gd name="T28" fmla="*/ 2 w 16"/>
                  <a:gd name="T29" fmla="*/ 3 h 13"/>
                  <a:gd name="T30" fmla="*/ 2 w 16"/>
                  <a:gd name="T31" fmla="*/ 4 h 13"/>
                  <a:gd name="T32" fmla="*/ 2 w 16"/>
                  <a:gd name="T33" fmla="*/ 4 h 13"/>
                  <a:gd name="T34" fmla="*/ 3 w 16"/>
                  <a:gd name="T35" fmla="*/ 5 h 13"/>
                  <a:gd name="T36" fmla="*/ 4 w 16"/>
                  <a:gd name="T37" fmla="*/ 4 h 13"/>
                  <a:gd name="T38" fmla="*/ 4 w 16"/>
                  <a:gd name="T39" fmla="*/ 4 h 13"/>
                  <a:gd name="T40" fmla="*/ 3 w 16"/>
                  <a:gd name="T41" fmla="*/ 3 h 13"/>
                  <a:gd name="T42" fmla="*/ 3 w 16"/>
                  <a:gd name="T43" fmla="*/ 3 h 13"/>
                  <a:gd name="T44" fmla="*/ 2 w 16"/>
                  <a:gd name="T45" fmla="*/ 3 h 13"/>
                  <a:gd name="T46" fmla="*/ 12 w 16"/>
                  <a:gd name="T47" fmla="*/ 12 h 13"/>
                  <a:gd name="T48" fmla="*/ 10 w 16"/>
                  <a:gd name="T49" fmla="*/ 10 h 13"/>
                  <a:gd name="T50" fmla="*/ 10 w 16"/>
                  <a:gd name="T51" fmla="*/ 9 h 13"/>
                  <a:gd name="T52" fmla="*/ 12 w 16"/>
                  <a:gd name="T53" fmla="*/ 8 h 13"/>
                  <a:gd name="T54" fmla="*/ 14 w 16"/>
                  <a:gd name="T55" fmla="*/ 9 h 13"/>
                  <a:gd name="T56" fmla="*/ 15 w 16"/>
                  <a:gd name="T57" fmla="*/ 10 h 13"/>
                  <a:gd name="T58" fmla="*/ 15 w 16"/>
                  <a:gd name="T59" fmla="*/ 12 h 13"/>
                  <a:gd name="T60" fmla="*/ 14 w 16"/>
                  <a:gd name="T61" fmla="*/ 13 h 13"/>
                  <a:gd name="T62" fmla="*/ 12 w 16"/>
                  <a:gd name="T63" fmla="*/ 12 h 13"/>
                  <a:gd name="T64" fmla="*/ 12 w 16"/>
                  <a:gd name="T65" fmla="*/ 10 h 13"/>
                  <a:gd name="T66" fmla="*/ 12 w 16"/>
                  <a:gd name="T67" fmla="*/ 10 h 13"/>
                  <a:gd name="T68" fmla="*/ 12 w 16"/>
                  <a:gd name="T69" fmla="*/ 11 h 13"/>
                  <a:gd name="T70" fmla="*/ 13 w 16"/>
                  <a:gd name="T71" fmla="*/ 11 h 13"/>
                  <a:gd name="T72" fmla="*/ 14 w 16"/>
                  <a:gd name="T73" fmla="*/ 11 h 13"/>
                  <a:gd name="T74" fmla="*/ 14 w 16"/>
                  <a:gd name="T75" fmla="*/ 10 h 13"/>
                  <a:gd name="T76" fmla="*/ 13 w 16"/>
                  <a:gd name="T77" fmla="*/ 10 h 13"/>
                  <a:gd name="T78" fmla="*/ 12 w 16"/>
                  <a:gd name="T79" fmla="*/ 9 h 13"/>
                  <a:gd name="T80" fmla="*/ 12 w 16"/>
                  <a:gd name="T8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3">
                    <a:moveTo>
                      <a:pt x="2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3" y="6"/>
                      <a:pt x="2" y="6"/>
                      <a:pt x="2" y="5"/>
                    </a:cubicBezTo>
                    <a:close/>
                    <a:moveTo>
                      <a:pt x="5" y="13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13"/>
                      <a:pt x="7" y="13"/>
                      <a:pt x="7" y="13"/>
                    </a:cubicBezTo>
                    <a:lnTo>
                      <a:pt x="5" y="13"/>
                    </a:lnTo>
                    <a:close/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2" y="3"/>
                    </a:lnTo>
                    <a:close/>
                    <a:moveTo>
                      <a:pt x="12" y="12"/>
                    </a:moveTo>
                    <a:cubicBezTo>
                      <a:pt x="11" y="12"/>
                      <a:pt x="10" y="11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8"/>
                      <a:pt x="13" y="8"/>
                      <a:pt x="14" y="9"/>
                    </a:cubicBezTo>
                    <a:cubicBezTo>
                      <a:pt x="15" y="9"/>
                      <a:pt x="15" y="10"/>
                      <a:pt x="15" y="10"/>
                    </a:cubicBezTo>
                    <a:cubicBezTo>
                      <a:pt x="16" y="11"/>
                      <a:pt x="16" y="12"/>
                      <a:pt x="15" y="12"/>
                    </a:cubicBezTo>
                    <a:cubicBezTo>
                      <a:pt x="15" y="13"/>
                      <a:pt x="15" y="13"/>
                      <a:pt x="14" y="13"/>
                    </a:cubicBezTo>
                    <a:cubicBezTo>
                      <a:pt x="13" y="13"/>
                      <a:pt x="12" y="13"/>
                      <a:pt x="12" y="12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9"/>
                      <a:pt x="12" y="9"/>
                      <a:pt x="12" y="9"/>
                    </a:cubicBezTo>
                    <a:lnTo>
                      <a:pt x="12" y="10"/>
                    </a:ln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4" name="Freeform 2131"/>
              <p:cNvSpPr/>
              <p:nvPr/>
            </p:nvSpPr>
            <p:spPr bwMode="auto">
              <a:xfrm>
                <a:off x="7117" y="3812"/>
                <a:ext cx="433" cy="189"/>
              </a:xfrm>
              <a:custGeom>
                <a:avLst/>
                <a:gdLst>
                  <a:gd name="T0" fmla="*/ 0 w 433"/>
                  <a:gd name="T1" fmla="*/ 36 h 189"/>
                  <a:gd name="T2" fmla="*/ 310 w 433"/>
                  <a:gd name="T3" fmla="*/ 0 h 189"/>
                  <a:gd name="T4" fmla="*/ 433 w 433"/>
                  <a:gd name="T5" fmla="*/ 122 h 189"/>
                  <a:gd name="T6" fmla="*/ 101 w 433"/>
                  <a:gd name="T7" fmla="*/ 189 h 189"/>
                  <a:gd name="T8" fmla="*/ 0 w 433"/>
                  <a:gd name="T9" fmla="*/ 3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189">
                    <a:moveTo>
                      <a:pt x="0" y="36"/>
                    </a:moveTo>
                    <a:lnTo>
                      <a:pt x="310" y="0"/>
                    </a:lnTo>
                    <a:lnTo>
                      <a:pt x="433" y="122"/>
                    </a:lnTo>
                    <a:lnTo>
                      <a:pt x="101" y="189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5" name="Freeform 2132"/>
              <p:cNvSpPr>
                <a:spLocks noEditPoints="1"/>
              </p:cNvSpPr>
              <p:nvPr/>
            </p:nvSpPr>
            <p:spPr bwMode="auto">
              <a:xfrm>
                <a:off x="7113" y="3808"/>
                <a:ext cx="439" cy="197"/>
              </a:xfrm>
              <a:custGeom>
                <a:avLst/>
                <a:gdLst>
                  <a:gd name="T0" fmla="*/ 51 w 218"/>
                  <a:gd name="T1" fmla="*/ 97 h 98"/>
                  <a:gd name="T2" fmla="*/ 0 w 218"/>
                  <a:gd name="T3" fmla="*/ 21 h 98"/>
                  <a:gd name="T4" fmla="*/ 1 w 218"/>
                  <a:gd name="T5" fmla="*/ 20 h 98"/>
                  <a:gd name="T6" fmla="*/ 2 w 218"/>
                  <a:gd name="T7" fmla="*/ 21 h 98"/>
                  <a:gd name="T8" fmla="*/ 1 w 218"/>
                  <a:gd name="T9" fmla="*/ 20 h 98"/>
                  <a:gd name="T10" fmla="*/ 0 w 218"/>
                  <a:gd name="T11" fmla="*/ 21 h 98"/>
                  <a:gd name="T12" fmla="*/ 0 w 218"/>
                  <a:gd name="T13" fmla="*/ 19 h 98"/>
                  <a:gd name="T14" fmla="*/ 1 w 218"/>
                  <a:gd name="T15" fmla="*/ 18 h 98"/>
                  <a:gd name="T16" fmla="*/ 156 w 218"/>
                  <a:gd name="T17" fmla="*/ 0 h 98"/>
                  <a:gd name="T18" fmla="*/ 157 w 218"/>
                  <a:gd name="T19" fmla="*/ 1 h 98"/>
                  <a:gd name="T20" fmla="*/ 218 w 218"/>
                  <a:gd name="T21" fmla="*/ 62 h 98"/>
                  <a:gd name="T22" fmla="*/ 218 w 218"/>
                  <a:gd name="T23" fmla="*/ 63 h 98"/>
                  <a:gd name="T24" fmla="*/ 217 w 218"/>
                  <a:gd name="T25" fmla="*/ 64 h 98"/>
                  <a:gd name="T26" fmla="*/ 52 w 218"/>
                  <a:gd name="T27" fmla="*/ 98 h 98"/>
                  <a:gd name="T28" fmla="*/ 52 w 218"/>
                  <a:gd name="T29" fmla="*/ 98 h 98"/>
                  <a:gd name="T30" fmla="*/ 51 w 218"/>
                  <a:gd name="T31" fmla="*/ 97 h 98"/>
                  <a:gd name="T32" fmla="*/ 53 w 218"/>
                  <a:gd name="T33" fmla="*/ 94 h 98"/>
                  <a:gd name="T34" fmla="*/ 214 w 218"/>
                  <a:gd name="T35" fmla="*/ 62 h 98"/>
                  <a:gd name="T36" fmla="*/ 155 w 218"/>
                  <a:gd name="T37" fmla="*/ 3 h 98"/>
                  <a:gd name="T38" fmla="*/ 4 w 218"/>
                  <a:gd name="T39" fmla="*/ 21 h 98"/>
                  <a:gd name="T40" fmla="*/ 53 w 218"/>
                  <a:gd name="T41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8" h="98">
                    <a:moveTo>
                      <a:pt x="51" y="97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0" y="19"/>
                      <a:pt x="1" y="18"/>
                      <a:pt x="1" y="18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57" y="0"/>
                      <a:pt x="157" y="1"/>
                    </a:cubicBezTo>
                    <a:cubicBezTo>
                      <a:pt x="218" y="62"/>
                      <a:pt x="218" y="62"/>
                      <a:pt x="218" y="62"/>
                    </a:cubicBezTo>
                    <a:cubicBezTo>
                      <a:pt x="218" y="62"/>
                      <a:pt x="218" y="63"/>
                      <a:pt x="218" y="63"/>
                    </a:cubicBezTo>
                    <a:cubicBezTo>
                      <a:pt x="218" y="64"/>
                      <a:pt x="218" y="64"/>
                      <a:pt x="217" y="64"/>
                    </a:cubicBezTo>
                    <a:cubicBezTo>
                      <a:pt x="52" y="98"/>
                      <a:pt x="52" y="98"/>
                      <a:pt x="52" y="98"/>
                    </a:cubicBezTo>
                    <a:cubicBezTo>
                      <a:pt x="52" y="98"/>
                      <a:pt x="52" y="98"/>
                      <a:pt x="52" y="98"/>
                    </a:cubicBezTo>
                    <a:cubicBezTo>
                      <a:pt x="51" y="98"/>
                      <a:pt x="51" y="97"/>
                      <a:pt x="51" y="97"/>
                    </a:cubicBezTo>
                    <a:close/>
                    <a:moveTo>
                      <a:pt x="53" y="94"/>
                    </a:moveTo>
                    <a:cubicBezTo>
                      <a:pt x="214" y="62"/>
                      <a:pt x="214" y="62"/>
                      <a:pt x="214" y="62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4" y="21"/>
                      <a:pt x="4" y="21"/>
                      <a:pt x="4" y="21"/>
                    </a:cubicBezTo>
                    <a:lnTo>
                      <a:pt x="53" y="9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6" name="Freeform 2133"/>
              <p:cNvSpPr/>
              <p:nvPr/>
            </p:nvSpPr>
            <p:spPr bwMode="auto">
              <a:xfrm>
                <a:off x="7244" y="3989"/>
                <a:ext cx="298" cy="181"/>
              </a:xfrm>
              <a:custGeom>
                <a:avLst/>
                <a:gdLst>
                  <a:gd name="T0" fmla="*/ 100 w 148"/>
                  <a:gd name="T1" fmla="*/ 73 h 90"/>
                  <a:gd name="T2" fmla="*/ 126 w 148"/>
                  <a:gd name="T3" fmla="*/ 59 h 90"/>
                  <a:gd name="T4" fmla="*/ 144 w 148"/>
                  <a:gd name="T5" fmla="*/ 56 h 90"/>
                  <a:gd name="T6" fmla="*/ 148 w 148"/>
                  <a:gd name="T7" fmla="*/ 52 h 90"/>
                  <a:gd name="T8" fmla="*/ 139 w 148"/>
                  <a:gd name="T9" fmla="*/ 0 h 90"/>
                  <a:gd name="T10" fmla="*/ 3 w 148"/>
                  <a:gd name="T11" fmla="*/ 23 h 90"/>
                  <a:gd name="T12" fmla="*/ 0 w 148"/>
                  <a:gd name="T13" fmla="*/ 86 h 90"/>
                  <a:gd name="T14" fmla="*/ 10 w 148"/>
                  <a:gd name="T15" fmla="*/ 90 h 90"/>
                  <a:gd name="T16" fmla="*/ 19 w 148"/>
                  <a:gd name="T17" fmla="*/ 86 h 90"/>
                  <a:gd name="T18" fmla="*/ 36 w 148"/>
                  <a:gd name="T19" fmla="*/ 85 h 90"/>
                  <a:gd name="T20" fmla="*/ 55 w 148"/>
                  <a:gd name="T21" fmla="*/ 81 h 90"/>
                  <a:gd name="T22" fmla="*/ 73 w 148"/>
                  <a:gd name="T23" fmla="*/ 81 h 90"/>
                  <a:gd name="T24" fmla="*/ 79 w 148"/>
                  <a:gd name="T25" fmla="*/ 13 h 90"/>
                  <a:gd name="T26" fmla="*/ 100 w 148"/>
                  <a:gd name="T27" fmla="*/ 7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8" h="90">
                    <a:moveTo>
                      <a:pt x="100" y="73"/>
                    </a:moveTo>
                    <a:cubicBezTo>
                      <a:pt x="113" y="72"/>
                      <a:pt x="115" y="60"/>
                      <a:pt x="126" y="59"/>
                    </a:cubicBezTo>
                    <a:cubicBezTo>
                      <a:pt x="134" y="58"/>
                      <a:pt x="140" y="60"/>
                      <a:pt x="144" y="56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" y="87"/>
                      <a:pt x="7" y="90"/>
                      <a:pt x="10" y="90"/>
                    </a:cubicBezTo>
                    <a:cubicBezTo>
                      <a:pt x="16" y="90"/>
                      <a:pt x="15" y="88"/>
                      <a:pt x="19" y="86"/>
                    </a:cubicBezTo>
                    <a:cubicBezTo>
                      <a:pt x="25" y="82"/>
                      <a:pt x="30" y="84"/>
                      <a:pt x="36" y="85"/>
                    </a:cubicBezTo>
                    <a:cubicBezTo>
                      <a:pt x="45" y="87"/>
                      <a:pt x="47" y="84"/>
                      <a:pt x="55" y="81"/>
                    </a:cubicBezTo>
                    <a:cubicBezTo>
                      <a:pt x="61" y="78"/>
                      <a:pt x="67" y="82"/>
                      <a:pt x="73" y="81"/>
                    </a:cubicBezTo>
                    <a:cubicBezTo>
                      <a:pt x="79" y="13"/>
                      <a:pt x="79" y="13"/>
                      <a:pt x="79" y="13"/>
                    </a:cubicBezTo>
                    <a:lnTo>
                      <a:pt x="100" y="73"/>
                    </a:lnTo>
                    <a:close/>
                  </a:path>
                </a:pathLst>
              </a:custGeom>
              <a:solidFill>
                <a:srgbClr val="281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7" name="Freeform 2134"/>
              <p:cNvSpPr>
                <a:spLocks noEditPoints="1"/>
              </p:cNvSpPr>
              <p:nvPr/>
            </p:nvSpPr>
            <p:spPr bwMode="auto">
              <a:xfrm>
                <a:off x="7240" y="3985"/>
                <a:ext cx="306" cy="189"/>
              </a:xfrm>
              <a:custGeom>
                <a:avLst/>
                <a:gdLst>
                  <a:gd name="T0" fmla="*/ 13 w 152"/>
                  <a:gd name="T1" fmla="*/ 94 h 94"/>
                  <a:gd name="T2" fmla="*/ 12 w 152"/>
                  <a:gd name="T3" fmla="*/ 94 h 94"/>
                  <a:gd name="T4" fmla="*/ 1 w 152"/>
                  <a:gd name="T5" fmla="*/ 89 h 94"/>
                  <a:gd name="T6" fmla="*/ 0 w 152"/>
                  <a:gd name="T7" fmla="*/ 88 h 94"/>
                  <a:gd name="T8" fmla="*/ 3 w 152"/>
                  <a:gd name="T9" fmla="*/ 25 h 94"/>
                  <a:gd name="T10" fmla="*/ 5 w 152"/>
                  <a:gd name="T11" fmla="*/ 23 h 94"/>
                  <a:gd name="T12" fmla="*/ 140 w 152"/>
                  <a:gd name="T13" fmla="*/ 0 h 94"/>
                  <a:gd name="T14" fmla="*/ 142 w 152"/>
                  <a:gd name="T15" fmla="*/ 2 h 94"/>
                  <a:gd name="T16" fmla="*/ 152 w 152"/>
                  <a:gd name="T17" fmla="*/ 54 h 94"/>
                  <a:gd name="T18" fmla="*/ 151 w 152"/>
                  <a:gd name="T19" fmla="*/ 55 h 94"/>
                  <a:gd name="T20" fmla="*/ 147 w 152"/>
                  <a:gd name="T21" fmla="*/ 60 h 94"/>
                  <a:gd name="T22" fmla="*/ 137 w 152"/>
                  <a:gd name="T23" fmla="*/ 62 h 94"/>
                  <a:gd name="T24" fmla="*/ 133 w 152"/>
                  <a:gd name="T25" fmla="*/ 62 h 94"/>
                  <a:gd name="T26" fmla="*/ 128 w 152"/>
                  <a:gd name="T27" fmla="*/ 63 h 94"/>
                  <a:gd name="T28" fmla="*/ 103 w 152"/>
                  <a:gd name="T29" fmla="*/ 77 h 94"/>
                  <a:gd name="T30" fmla="*/ 101 w 152"/>
                  <a:gd name="T31" fmla="*/ 76 h 94"/>
                  <a:gd name="T32" fmla="*/ 82 w 152"/>
                  <a:gd name="T33" fmla="*/ 22 h 94"/>
                  <a:gd name="T34" fmla="*/ 77 w 152"/>
                  <a:gd name="T35" fmla="*/ 83 h 94"/>
                  <a:gd name="T36" fmla="*/ 76 w 152"/>
                  <a:gd name="T37" fmla="*/ 84 h 94"/>
                  <a:gd name="T38" fmla="*/ 73 w 152"/>
                  <a:gd name="T39" fmla="*/ 84 h 94"/>
                  <a:gd name="T40" fmla="*/ 62 w 152"/>
                  <a:gd name="T41" fmla="*/ 83 h 94"/>
                  <a:gd name="T42" fmla="*/ 57 w 152"/>
                  <a:gd name="T43" fmla="*/ 84 h 94"/>
                  <a:gd name="T44" fmla="*/ 43 w 152"/>
                  <a:gd name="T45" fmla="*/ 89 h 94"/>
                  <a:gd name="T46" fmla="*/ 38 w 152"/>
                  <a:gd name="T47" fmla="*/ 89 h 94"/>
                  <a:gd name="T48" fmla="*/ 29 w 152"/>
                  <a:gd name="T49" fmla="*/ 87 h 94"/>
                  <a:gd name="T50" fmla="*/ 22 w 152"/>
                  <a:gd name="T51" fmla="*/ 89 h 94"/>
                  <a:gd name="T52" fmla="*/ 18 w 152"/>
                  <a:gd name="T53" fmla="*/ 92 h 94"/>
                  <a:gd name="T54" fmla="*/ 13 w 152"/>
                  <a:gd name="T55" fmla="*/ 94 h 94"/>
                  <a:gd name="T56" fmla="*/ 12 w 152"/>
                  <a:gd name="T57" fmla="*/ 91 h 94"/>
                  <a:gd name="T58" fmla="*/ 13 w 152"/>
                  <a:gd name="T59" fmla="*/ 91 h 94"/>
                  <a:gd name="T60" fmla="*/ 16 w 152"/>
                  <a:gd name="T61" fmla="*/ 90 h 94"/>
                  <a:gd name="T62" fmla="*/ 20 w 152"/>
                  <a:gd name="T63" fmla="*/ 87 h 94"/>
                  <a:gd name="T64" fmla="*/ 29 w 152"/>
                  <a:gd name="T65" fmla="*/ 84 h 94"/>
                  <a:gd name="T66" fmla="*/ 39 w 152"/>
                  <a:gd name="T67" fmla="*/ 86 h 94"/>
                  <a:gd name="T68" fmla="*/ 43 w 152"/>
                  <a:gd name="T69" fmla="*/ 86 h 94"/>
                  <a:gd name="T70" fmla="*/ 56 w 152"/>
                  <a:gd name="T71" fmla="*/ 81 h 94"/>
                  <a:gd name="T72" fmla="*/ 62 w 152"/>
                  <a:gd name="T73" fmla="*/ 80 h 94"/>
                  <a:gd name="T74" fmla="*/ 73 w 152"/>
                  <a:gd name="T75" fmla="*/ 81 h 94"/>
                  <a:gd name="T76" fmla="*/ 74 w 152"/>
                  <a:gd name="T77" fmla="*/ 81 h 94"/>
                  <a:gd name="T78" fmla="*/ 79 w 152"/>
                  <a:gd name="T79" fmla="*/ 15 h 94"/>
                  <a:gd name="T80" fmla="*/ 80 w 152"/>
                  <a:gd name="T81" fmla="*/ 14 h 94"/>
                  <a:gd name="T82" fmla="*/ 6 w 152"/>
                  <a:gd name="T83" fmla="*/ 26 h 94"/>
                  <a:gd name="T84" fmla="*/ 3 w 152"/>
                  <a:gd name="T85" fmla="*/ 87 h 94"/>
                  <a:gd name="T86" fmla="*/ 12 w 152"/>
                  <a:gd name="T87" fmla="*/ 91 h 94"/>
                  <a:gd name="T88" fmla="*/ 102 w 152"/>
                  <a:gd name="T89" fmla="*/ 75 h 94"/>
                  <a:gd name="T90" fmla="*/ 104 w 152"/>
                  <a:gd name="T91" fmla="*/ 75 h 94"/>
                  <a:gd name="T92" fmla="*/ 102 w 152"/>
                  <a:gd name="T93" fmla="*/ 75 h 94"/>
                  <a:gd name="T94" fmla="*/ 82 w 152"/>
                  <a:gd name="T95" fmla="*/ 15 h 94"/>
                  <a:gd name="T96" fmla="*/ 103 w 152"/>
                  <a:gd name="T97" fmla="*/ 74 h 94"/>
                  <a:gd name="T98" fmla="*/ 127 w 152"/>
                  <a:gd name="T99" fmla="*/ 60 h 94"/>
                  <a:gd name="T100" fmla="*/ 133 w 152"/>
                  <a:gd name="T101" fmla="*/ 59 h 94"/>
                  <a:gd name="T102" fmla="*/ 137 w 152"/>
                  <a:gd name="T103" fmla="*/ 59 h 94"/>
                  <a:gd name="T104" fmla="*/ 145 w 152"/>
                  <a:gd name="T105" fmla="*/ 57 h 94"/>
                  <a:gd name="T106" fmla="*/ 149 w 152"/>
                  <a:gd name="T107" fmla="*/ 54 h 94"/>
                  <a:gd name="T108" fmla="*/ 140 w 152"/>
                  <a:gd name="T109" fmla="*/ 4 h 94"/>
                  <a:gd name="T110" fmla="*/ 81 w 152"/>
                  <a:gd name="T111" fmla="*/ 14 h 94"/>
                  <a:gd name="T112" fmla="*/ 82 w 152"/>
                  <a:gd name="T113" fmla="*/ 1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2" h="94">
                    <a:moveTo>
                      <a:pt x="13" y="94"/>
                    </a:moveTo>
                    <a:cubicBezTo>
                      <a:pt x="12" y="94"/>
                      <a:pt x="12" y="94"/>
                      <a:pt x="12" y="94"/>
                    </a:cubicBezTo>
                    <a:cubicBezTo>
                      <a:pt x="9" y="93"/>
                      <a:pt x="4" y="91"/>
                      <a:pt x="1" y="89"/>
                    </a:cubicBezTo>
                    <a:cubicBezTo>
                      <a:pt x="1" y="89"/>
                      <a:pt x="0" y="88"/>
                      <a:pt x="0" y="88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4" y="24"/>
                      <a:pt x="5" y="23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1" y="0"/>
                      <a:pt x="142" y="1"/>
                      <a:pt x="142" y="2"/>
                    </a:cubicBezTo>
                    <a:cubicBezTo>
                      <a:pt x="152" y="54"/>
                      <a:pt x="152" y="54"/>
                      <a:pt x="152" y="54"/>
                    </a:cubicBezTo>
                    <a:cubicBezTo>
                      <a:pt x="152" y="54"/>
                      <a:pt x="152" y="55"/>
                      <a:pt x="151" y="55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4" y="62"/>
                      <a:pt x="141" y="62"/>
                      <a:pt x="137" y="62"/>
                    </a:cubicBezTo>
                    <a:cubicBezTo>
                      <a:pt x="136" y="62"/>
                      <a:pt x="134" y="62"/>
                      <a:pt x="133" y="62"/>
                    </a:cubicBezTo>
                    <a:cubicBezTo>
                      <a:pt x="131" y="62"/>
                      <a:pt x="129" y="62"/>
                      <a:pt x="128" y="63"/>
                    </a:cubicBezTo>
                    <a:cubicBezTo>
                      <a:pt x="118" y="63"/>
                      <a:pt x="117" y="75"/>
                      <a:pt x="103" y="77"/>
                    </a:cubicBezTo>
                    <a:cubicBezTo>
                      <a:pt x="102" y="77"/>
                      <a:pt x="101" y="76"/>
                      <a:pt x="101" y="76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77" y="83"/>
                      <a:pt x="77" y="83"/>
                      <a:pt x="77" y="83"/>
                    </a:cubicBezTo>
                    <a:cubicBezTo>
                      <a:pt x="77" y="84"/>
                      <a:pt x="76" y="84"/>
                      <a:pt x="76" y="84"/>
                    </a:cubicBezTo>
                    <a:cubicBezTo>
                      <a:pt x="75" y="84"/>
                      <a:pt x="74" y="84"/>
                      <a:pt x="73" y="84"/>
                    </a:cubicBezTo>
                    <a:cubicBezTo>
                      <a:pt x="69" y="84"/>
                      <a:pt x="65" y="83"/>
                      <a:pt x="62" y="83"/>
                    </a:cubicBezTo>
                    <a:cubicBezTo>
                      <a:pt x="60" y="83"/>
                      <a:pt x="59" y="84"/>
                      <a:pt x="57" y="84"/>
                    </a:cubicBezTo>
                    <a:cubicBezTo>
                      <a:pt x="51" y="87"/>
                      <a:pt x="49" y="89"/>
                      <a:pt x="43" y="89"/>
                    </a:cubicBezTo>
                    <a:cubicBezTo>
                      <a:pt x="42" y="89"/>
                      <a:pt x="40" y="89"/>
                      <a:pt x="38" y="89"/>
                    </a:cubicBezTo>
                    <a:cubicBezTo>
                      <a:pt x="34" y="88"/>
                      <a:pt x="31" y="87"/>
                      <a:pt x="29" y="87"/>
                    </a:cubicBezTo>
                    <a:cubicBezTo>
                      <a:pt x="26" y="87"/>
                      <a:pt x="24" y="88"/>
                      <a:pt x="22" y="89"/>
                    </a:cubicBezTo>
                    <a:cubicBezTo>
                      <a:pt x="20" y="90"/>
                      <a:pt x="19" y="91"/>
                      <a:pt x="18" y="92"/>
                    </a:cubicBezTo>
                    <a:cubicBezTo>
                      <a:pt x="17" y="93"/>
                      <a:pt x="16" y="94"/>
                      <a:pt x="13" y="94"/>
                    </a:cubicBezTo>
                    <a:close/>
                    <a:moveTo>
                      <a:pt x="12" y="91"/>
                    </a:moveTo>
                    <a:cubicBezTo>
                      <a:pt x="13" y="91"/>
                      <a:pt x="13" y="91"/>
                      <a:pt x="13" y="91"/>
                    </a:cubicBezTo>
                    <a:cubicBezTo>
                      <a:pt x="15" y="91"/>
                      <a:pt x="16" y="90"/>
                      <a:pt x="16" y="90"/>
                    </a:cubicBezTo>
                    <a:cubicBezTo>
                      <a:pt x="17" y="89"/>
                      <a:pt x="18" y="88"/>
                      <a:pt x="20" y="87"/>
                    </a:cubicBezTo>
                    <a:cubicBezTo>
                      <a:pt x="23" y="85"/>
                      <a:pt x="26" y="84"/>
                      <a:pt x="29" y="84"/>
                    </a:cubicBezTo>
                    <a:cubicBezTo>
                      <a:pt x="32" y="84"/>
                      <a:pt x="35" y="85"/>
                      <a:pt x="39" y="86"/>
                    </a:cubicBezTo>
                    <a:cubicBezTo>
                      <a:pt x="40" y="86"/>
                      <a:pt x="42" y="86"/>
                      <a:pt x="43" y="86"/>
                    </a:cubicBezTo>
                    <a:cubicBezTo>
                      <a:pt x="48" y="86"/>
                      <a:pt x="50" y="84"/>
                      <a:pt x="56" y="81"/>
                    </a:cubicBezTo>
                    <a:cubicBezTo>
                      <a:pt x="58" y="81"/>
                      <a:pt x="60" y="80"/>
                      <a:pt x="62" y="80"/>
                    </a:cubicBezTo>
                    <a:cubicBezTo>
                      <a:pt x="66" y="80"/>
                      <a:pt x="70" y="81"/>
                      <a:pt x="73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6" y="88"/>
                      <a:pt x="10" y="91"/>
                      <a:pt x="12" y="91"/>
                    </a:cubicBezTo>
                    <a:close/>
                    <a:moveTo>
                      <a:pt x="102" y="75"/>
                    </a:moveTo>
                    <a:cubicBezTo>
                      <a:pt x="104" y="75"/>
                      <a:pt x="104" y="75"/>
                      <a:pt x="104" y="75"/>
                    </a:cubicBezTo>
                    <a:lnTo>
                      <a:pt x="102" y="75"/>
                    </a:lnTo>
                    <a:close/>
                    <a:moveTo>
                      <a:pt x="82" y="15"/>
                    </a:moveTo>
                    <a:cubicBezTo>
                      <a:pt x="103" y="74"/>
                      <a:pt x="103" y="74"/>
                      <a:pt x="103" y="74"/>
                    </a:cubicBezTo>
                    <a:cubicBezTo>
                      <a:pt x="114" y="72"/>
                      <a:pt x="116" y="61"/>
                      <a:pt x="127" y="60"/>
                    </a:cubicBezTo>
                    <a:cubicBezTo>
                      <a:pt x="129" y="59"/>
                      <a:pt x="131" y="59"/>
                      <a:pt x="133" y="59"/>
                    </a:cubicBezTo>
                    <a:cubicBezTo>
                      <a:pt x="134" y="59"/>
                      <a:pt x="136" y="59"/>
                      <a:pt x="137" y="59"/>
                    </a:cubicBezTo>
                    <a:cubicBezTo>
                      <a:pt x="141" y="59"/>
                      <a:pt x="143" y="59"/>
                      <a:pt x="145" y="57"/>
                    </a:cubicBezTo>
                    <a:cubicBezTo>
                      <a:pt x="149" y="54"/>
                      <a:pt x="149" y="54"/>
                      <a:pt x="149" y="54"/>
                    </a:cubicBezTo>
                    <a:cubicBezTo>
                      <a:pt x="140" y="4"/>
                      <a:pt x="140" y="4"/>
                      <a:pt x="140" y="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2" y="14"/>
                      <a:pt x="82" y="14"/>
                      <a:pt x="82" y="1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8" name="Oval 2135"/>
              <p:cNvSpPr>
                <a:spLocks noChangeArrowheads="1"/>
              </p:cNvSpPr>
              <p:nvPr/>
            </p:nvSpPr>
            <p:spPr bwMode="auto">
              <a:xfrm>
                <a:off x="7327" y="3987"/>
                <a:ext cx="26" cy="26"/>
              </a:xfrm>
              <a:prstGeom prst="ellipse">
                <a:avLst/>
              </a:prstGeom>
              <a:solidFill>
                <a:srgbClr val="B0E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9" name="Freeform 2136"/>
              <p:cNvSpPr>
                <a:spLocks noEditPoints="1"/>
              </p:cNvSpPr>
              <p:nvPr/>
            </p:nvSpPr>
            <p:spPr bwMode="auto">
              <a:xfrm>
                <a:off x="7325" y="3985"/>
                <a:ext cx="30" cy="30"/>
              </a:xfrm>
              <a:custGeom>
                <a:avLst/>
                <a:gdLst>
                  <a:gd name="T0" fmla="*/ 0 w 15"/>
                  <a:gd name="T1" fmla="*/ 7 h 15"/>
                  <a:gd name="T2" fmla="*/ 8 w 15"/>
                  <a:gd name="T3" fmla="*/ 0 h 15"/>
                  <a:gd name="T4" fmla="*/ 15 w 15"/>
                  <a:gd name="T5" fmla="*/ 7 h 15"/>
                  <a:gd name="T6" fmla="*/ 8 w 15"/>
                  <a:gd name="T7" fmla="*/ 15 h 15"/>
                  <a:gd name="T8" fmla="*/ 0 w 15"/>
                  <a:gd name="T9" fmla="*/ 7 h 15"/>
                  <a:gd name="T10" fmla="*/ 3 w 15"/>
                  <a:gd name="T11" fmla="*/ 7 h 15"/>
                  <a:gd name="T12" fmla="*/ 8 w 15"/>
                  <a:gd name="T13" fmla="*/ 12 h 15"/>
                  <a:gd name="T14" fmla="*/ 12 w 15"/>
                  <a:gd name="T15" fmla="*/ 7 h 15"/>
                  <a:gd name="T16" fmla="*/ 8 w 15"/>
                  <a:gd name="T17" fmla="*/ 3 h 15"/>
                  <a:gd name="T18" fmla="*/ 3 w 15"/>
                  <a:gd name="T1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ubicBezTo>
                      <a:pt x="15" y="12"/>
                      <a:pt x="12" y="15"/>
                      <a:pt x="8" y="15"/>
                    </a:cubicBezTo>
                    <a:cubicBezTo>
                      <a:pt x="3" y="15"/>
                      <a:pt x="0" y="12"/>
                      <a:pt x="0" y="7"/>
                    </a:cubicBezTo>
                    <a:close/>
                    <a:moveTo>
                      <a:pt x="3" y="7"/>
                    </a:moveTo>
                    <a:cubicBezTo>
                      <a:pt x="3" y="10"/>
                      <a:pt x="5" y="12"/>
                      <a:pt x="8" y="12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5"/>
                      <a:pt x="10" y="3"/>
                      <a:pt x="8" y="3"/>
                    </a:cubicBezTo>
                    <a:cubicBezTo>
                      <a:pt x="5" y="3"/>
                      <a:pt x="3" y="5"/>
                      <a:pt x="3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0" name="Oval 2137"/>
              <p:cNvSpPr>
                <a:spLocks noChangeArrowheads="1"/>
              </p:cNvSpPr>
              <p:nvPr/>
            </p:nvSpPr>
            <p:spPr bwMode="auto">
              <a:xfrm>
                <a:off x="7379" y="3979"/>
                <a:ext cx="26" cy="24"/>
              </a:xfrm>
              <a:prstGeom prst="ellipse">
                <a:avLst/>
              </a:pr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1" name="Freeform 2138"/>
              <p:cNvSpPr>
                <a:spLocks noEditPoints="1"/>
              </p:cNvSpPr>
              <p:nvPr/>
            </p:nvSpPr>
            <p:spPr bwMode="auto">
              <a:xfrm>
                <a:off x="7377" y="3975"/>
                <a:ext cx="30" cy="32"/>
              </a:xfrm>
              <a:custGeom>
                <a:avLst/>
                <a:gdLst>
                  <a:gd name="T0" fmla="*/ 0 w 15"/>
                  <a:gd name="T1" fmla="*/ 8 h 16"/>
                  <a:gd name="T2" fmla="*/ 8 w 15"/>
                  <a:gd name="T3" fmla="*/ 0 h 16"/>
                  <a:gd name="T4" fmla="*/ 15 w 15"/>
                  <a:gd name="T5" fmla="*/ 8 h 16"/>
                  <a:gd name="T6" fmla="*/ 8 w 15"/>
                  <a:gd name="T7" fmla="*/ 16 h 16"/>
                  <a:gd name="T8" fmla="*/ 0 w 15"/>
                  <a:gd name="T9" fmla="*/ 8 h 16"/>
                  <a:gd name="T10" fmla="*/ 3 w 15"/>
                  <a:gd name="T11" fmla="*/ 8 h 16"/>
                  <a:gd name="T12" fmla="*/ 8 w 15"/>
                  <a:gd name="T13" fmla="*/ 13 h 16"/>
                  <a:gd name="T14" fmla="*/ 13 w 15"/>
                  <a:gd name="T15" fmla="*/ 8 h 16"/>
                  <a:gd name="T16" fmla="*/ 8 w 15"/>
                  <a:gd name="T17" fmla="*/ 3 h 16"/>
                  <a:gd name="T18" fmla="*/ 3 w 15"/>
                  <a:gd name="T1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6">
                    <a:moveTo>
                      <a:pt x="0" y="8"/>
                    </a:move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4"/>
                      <a:pt x="15" y="8"/>
                    </a:cubicBezTo>
                    <a:cubicBezTo>
                      <a:pt x="15" y="12"/>
                      <a:pt x="12" y="16"/>
                      <a:pt x="8" y="16"/>
                    </a:cubicBezTo>
                    <a:cubicBezTo>
                      <a:pt x="3" y="16"/>
                      <a:pt x="0" y="12"/>
                      <a:pt x="0" y="8"/>
                    </a:cubicBezTo>
                    <a:close/>
                    <a:moveTo>
                      <a:pt x="3" y="8"/>
                    </a:moveTo>
                    <a:cubicBezTo>
                      <a:pt x="3" y="11"/>
                      <a:pt x="5" y="13"/>
                      <a:pt x="8" y="13"/>
                    </a:cubicBezTo>
                    <a:cubicBezTo>
                      <a:pt x="10" y="13"/>
                      <a:pt x="12" y="11"/>
                      <a:pt x="13" y="8"/>
                    </a:cubicBezTo>
                    <a:cubicBezTo>
                      <a:pt x="12" y="5"/>
                      <a:pt x="10" y="3"/>
                      <a:pt x="8" y="3"/>
                    </a:cubicBezTo>
                    <a:cubicBezTo>
                      <a:pt x="5" y="3"/>
                      <a:pt x="3" y="5"/>
                      <a:pt x="3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2" name="Oval 2139"/>
              <p:cNvSpPr>
                <a:spLocks noChangeArrowheads="1"/>
              </p:cNvSpPr>
              <p:nvPr/>
            </p:nvSpPr>
            <p:spPr bwMode="auto">
              <a:xfrm>
                <a:off x="7431" y="3969"/>
                <a:ext cx="26" cy="24"/>
              </a:xfrm>
              <a:prstGeom prst="ellipse">
                <a:avLst/>
              </a:prstGeom>
              <a:solidFill>
                <a:srgbClr val="FDE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3" name="Freeform 2140"/>
              <p:cNvSpPr>
                <a:spLocks noEditPoints="1"/>
              </p:cNvSpPr>
              <p:nvPr/>
            </p:nvSpPr>
            <p:spPr bwMode="auto">
              <a:xfrm>
                <a:off x="7429" y="3965"/>
                <a:ext cx="32" cy="32"/>
              </a:xfrm>
              <a:custGeom>
                <a:avLst/>
                <a:gdLst>
                  <a:gd name="T0" fmla="*/ 0 w 16"/>
                  <a:gd name="T1" fmla="*/ 8 h 16"/>
                  <a:gd name="T2" fmla="*/ 8 w 16"/>
                  <a:gd name="T3" fmla="*/ 0 h 16"/>
                  <a:gd name="T4" fmla="*/ 16 w 16"/>
                  <a:gd name="T5" fmla="*/ 8 h 16"/>
                  <a:gd name="T6" fmla="*/ 8 w 16"/>
                  <a:gd name="T7" fmla="*/ 16 h 16"/>
                  <a:gd name="T8" fmla="*/ 0 w 16"/>
                  <a:gd name="T9" fmla="*/ 8 h 16"/>
                  <a:gd name="T10" fmla="*/ 3 w 16"/>
                  <a:gd name="T11" fmla="*/ 8 h 16"/>
                  <a:gd name="T12" fmla="*/ 8 w 16"/>
                  <a:gd name="T13" fmla="*/ 13 h 16"/>
                  <a:gd name="T14" fmla="*/ 12 w 16"/>
                  <a:gd name="T15" fmla="*/ 8 h 16"/>
                  <a:gd name="T16" fmla="*/ 8 w 16"/>
                  <a:gd name="T17" fmla="*/ 3 h 16"/>
                  <a:gd name="T18" fmla="*/ 3 w 16"/>
                  <a:gd name="T1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4"/>
                      <a:pt x="16" y="8"/>
                    </a:cubicBezTo>
                    <a:cubicBezTo>
                      <a:pt x="15" y="12"/>
                      <a:pt x="12" y="16"/>
                      <a:pt x="8" y="16"/>
                    </a:cubicBezTo>
                    <a:cubicBezTo>
                      <a:pt x="3" y="16"/>
                      <a:pt x="0" y="12"/>
                      <a:pt x="0" y="8"/>
                    </a:cubicBezTo>
                    <a:close/>
                    <a:moveTo>
                      <a:pt x="3" y="8"/>
                    </a:moveTo>
                    <a:cubicBezTo>
                      <a:pt x="3" y="11"/>
                      <a:pt x="5" y="13"/>
                      <a:pt x="8" y="13"/>
                    </a:cubicBezTo>
                    <a:cubicBezTo>
                      <a:pt x="10" y="13"/>
                      <a:pt x="12" y="11"/>
                      <a:pt x="12" y="8"/>
                    </a:cubicBezTo>
                    <a:cubicBezTo>
                      <a:pt x="12" y="5"/>
                      <a:pt x="10" y="3"/>
                      <a:pt x="8" y="3"/>
                    </a:cubicBezTo>
                    <a:cubicBezTo>
                      <a:pt x="5" y="3"/>
                      <a:pt x="3" y="5"/>
                      <a:pt x="3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4" name="Freeform 2141"/>
              <p:cNvSpPr/>
              <p:nvPr/>
            </p:nvSpPr>
            <p:spPr bwMode="auto">
              <a:xfrm>
                <a:off x="6542" y="3128"/>
                <a:ext cx="579" cy="148"/>
              </a:xfrm>
              <a:custGeom>
                <a:avLst/>
                <a:gdLst>
                  <a:gd name="T0" fmla="*/ 527 w 579"/>
                  <a:gd name="T1" fmla="*/ 4 h 148"/>
                  <a:gd name="T2" fmla="*/ 579 w 579"/>
                  <a:gd name="T3" fmla="*/ 148 h 148"/>
                  <a:gd name="T4" fmla="*/ 0 w 579"/>
                  <a:gd name="T5" fmla="*/ 144 h 148"/>
                  <a:gd name="T6" fmla="*/ 58 w 579"/>
                  <a:gd name="T7" fmla="*/ 0 h 148"/>
                  <a:gd name="T8" fmla="*/ 527 w 579"/>
                  <a:gd name="T9" fmla="*/ 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9" h="148">
                    <a:moveTo>
                      <a:pt x="527" y="4"/>
                    </a:moveTo>
                    <a:lnTo>
                      <a:pt x="579" y="148"/>
                    </a:lnTo>
                    <a:lnTo>
                      <a:pt x="0" y="144"/>
                    </a:lnTo>
                    <a:lnTo>
                      <a:pt x="58" y="0"/>
                    </a:lnTo>
                    <a:lnTo>
                      <a:pt x="527" y="4"/>
                    </a:lnTo>
                    <a:close/>
                  </a:path>
                </a:pathLst>
              </a:custGeom>
              <a:solidFill>
                <a:srgbClr val="FFE4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5" name="Freeform 2142"/>
              <p:cNvSpPr>
                <a:spLocks noEditPoints="1"/>
              </p:cNvSpPr>
              <p:nvPr/>
            </p:nvSpPr>
            <p:spPr bwMode="auto">
              <a:xfrm>
                <a:off x="6538" y="3126"/>
                <a:ext cx="587" cy="153"/>
              </a:xfrm>
              <a:custGeom>
                <a:avLst/>
                <a:gdLst>
                  <a:gd name="T0" fmla="*/ 2 w 292"/>
                  <a:gd name="T1" fmla="*/ 74 h 76"/>
                  <a:gd name="T2" fmla="*/ 1 w 292"/>
                  <a:gd name="T3" fmla="*/ 73 h 76"/>
                  <a:gd name="T4" fmla="*/ 1 w 292"/>
                  <a:gd name="T5" fmla="*/ 72 h 76"/>
                  <a:gd name="T6" fmla="*/ 30 w 292"/>
                  <a:gd name="T7" fmla="*/ 1 h 76"/>
                  <a:gd name="T8" fmla="*/ 31 w 292"/>
                  <a:gd name="T9" fmla="*/ 0 h 76"/>
                  <a:gd name="T10" fmla="*/ 264 w 292"/>
                  <a:gd name="T11" fmla="*/ 1 h 76"/>
                  <a:gd name="T12" fmla="*/ 264 w 292"/>
                  <a:gd name="T13" fmla="*/ 3 h 76"/>
                  <a:gd name="T14" fmla="*/ 264 w 292"/>
                  <a:gd name="T15" fmla="*/ 1 h 76"/>
                  <a:gd name="T16" fmla="*/ 265 w 292"/>
                  <a:gd name="T17" fmla="*/ 2 h 76"/>
                  <a:gd name="T18" fmla="*/ 291 w 292"/>
                  <a:gd name="T19" fmla="*/ 74 h 76"/>
                  <a:gd name="T20" fmla="*/ 291 w 292"/>
                  <a:gd name="T21" fmla="*/ 76 h 76"/>
                  <a:gd name="T22" fmla="*/ 290 w 292"/>
                  <a:gd name="T23" fmla="*/ 76 h 76"/>
                  <a:gd name="T24" fmla="*/ 2 w 292"/>
                  <a:gd name="T25" fmla="*/ 74 h 76"/>
                  <a:gd name="T26" fmla="*/ 4 w 292"/>
                  <a:gd name="T27" fmla="*/ 71 h 76"/>
                  <a:gd name="T28" fmla="*/ 288 w 292"/>
                  <a:gd name="T29" fmla="*/ 73 h 76"/>
                  <a:gd name="T30" fmla="*/ 263 w 292"/>
                  <a:gd name="T31" fmla="*/ 4 h 76"/>
                  <a:gd name="T32" fmla="*/ 32 w 292"/>
                  <a:gd name="T33" fmla="*/ 3 h 76"/>
                  <a:gd name="T34" fmla="*/ 4 w 292"/>
                  <a:gd name="T35" fmla="*/ 7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2" h="76">
                    <a:moveTo>
                      <a:pt x="2" y="74"/>
                    </a:moveTo>
                    <a:cubicBezTo>
                      <a:pt x="1" y="74"/>
                      <a:pt x="1" y="74"/>
                      <a:pt x="1" y="73"/>
                    </a:cubicBezTo>
                    <a:cubicBezTo>
                      <a:pt x="0" y="73"/>
                      <a:pt x="0" y="72"/>
                      <a:pt x="1" y="7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30" y="0"/>
                      <a:pt x="31" y="0"/>
                    </a:cubicBezTo>
                    <a:cubicBezTo>
                      <a:pt x="264" y="1"/>
                      <a:pt x="264" y="1"/>
                      <a:pt x="264" y="1"/>
                    </a:cubicBezTo>
                    <a:cubicBezTo>
                      <a:pt x="264" y="3"/>
                      <a:pt x="264" y="3"/>
                      <a:pt x="264" y="3"/>
                    </a:cubicBezTo>
                    <a:cubicBezTo>
                      <a:pt x="264" y="1"/>
                      <a:pt x="264" y="1"/>
                      <a:pt x="264" y="1"/>
                    </a:cubicBezTo>
                    <a:cubicBezTo>
                      <a:pt x="264" y="1"/>
                      <a:pt x="265" y="2"/>
                      <a:pt x="265" y="2"/>
                    </a:cubicBezTo>
                    <a:cubicBezTo>
                      <a:pt x="291" y="74"/>
                      <a:pt x="291" y="74"/>
                      <a:pt x="291" y="74"/>
                    </a:cubicBezTo>
                    <a:cubicBezTo>
                      <a:pt x="292" y="75"/>
                      <a:pt x="292" y="75"/>
                      <a:pt x="291" y="76"/>
                    </a:cubicBezTo>
                    <a:cubicBezTo>
                      <a:pt x="291" y="76"/>
                      <a:pt x="290" y="76"/>
                      <a:pt x="290" y="76"/>
                    </a:cubicBezTo>
                    <a:lnTo>
                      <a:pt x="2" y="74"/>
                    </a:lnTo>
                    <a:close/>
                    <a:moveTo>
                      <a:pt x="4" y="71"/>
                    </a:moveTo>
                    <a:cubicBezTo>
                      <a:pt x="288" y="73"/>
                      <a:pt x="288" y="73"/>
                      <a:pt x="288" y="73"/>
                    </a:cubicBezTo>
                    <a:cubicBezTo>
                      <a:pt x="263" y="4"/>
                      <a:pt x="263" y="4"/>
                      <a:pt x="263" y="4"/>
                    </a:cubicBezTo>
                    <a:cubicBezTo>
                      <a:pt x="32" y="3"/>
                      <a:pt x="32" y="3"/>
                      <a:pt x="32" y="3"/>
                    </a:cubicBezTo>
                    <a:lnTo>
                      <a:pt x="4" y="7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6" name="Freeform 2143"/>
              <p:cNvSpPr/>
              <p:nvPr/>
            </p:nvSpPr>
            <p:spPr bwMode="auto">
              <a:xfrm>
                <a:off x="6978" y="3128"/>
                <a:ext cx="33" cy="151"/>
              </a:xfrm>
              <a:custGeom>
                <a:avLst/>
                <a:gdLst>
                  <a:gd name="T0" fmla="*/ 13 w 16"/>
                  <a:gd name="T1" fmla="*/ 73 h 75"/>
                  <a:gd name="T2" fmla="*/ 0 w 16"/>
                  <a:gd name="T3" fmla="*/ 2 h 75"/>
                  <a:gd name="T4" fmla="*/ 1 w 16"/>
                  <a:gd name="T5" fmla="*/ 0 h 75"/>
                  <a:gd name="T6" fmla="*/ 3 w 16"/>
                  <a:gd name="T7" fmla="*/ 1 h 75"/>
                  <a:gd name="T8" fmla="*/ 16 w 16"/>
                  <a:gd name="T9" fmla="*/ 73 h 75"/>
                  <a:gd name="T10" fmla="*/ 14 w 16"/>
                  <a:gd name="T11" fmla="*/ 75 h 75"/>
                  <a:gd name="T12" fmla="*/ 14 w 16"/>
                  <a:gd name="T13" fmla="*/ 75 h 75"/>
                  <a:gd name="T14" fmla="*/ 13 w 16"/>
                  <a:gd name="T15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5">
                    <a:moveTo>
                      <a:pt x="13" y="7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4"/>
                      <a:pt x="15" y="74"/>
                      <a:pt x="14" y="75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13" y="75"/>
                      <a:pt x="13" y="74"/>
                      <a:pt x="13" y="7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7" name="Freeform 2144"/>
              <p:cNvSpPr/>
              <p:nvPr/>
            </p:nvSpPr>
            <p:spPr bwMode="auto">
              <a:xfrm>
                <a:off x="6886" y="3128"/>
                <a:ext cx="6" cy="148"/>
              </a:xfrm>
              <a:custGeom>
                <a:avLst/>
                <a:gdLst>
                  <a:gd name="T0" fmla="*/ 0 w 3"/>
                  <a:gd name="T1" fmla="*/ 72 h 74"/>
                  <a:gd name="T2" fmla="*/ 0 w 3"/>
                  <a:gd name="T3" fmla="*/ 2 h 74"/>
                  <a:gd name="T4" fmla="*/ 1 w 3"/>
                  <a:gd name="T5" fmla="*/ 0 h 74"/>
                  <a:gd name="T6" fmla="*/ 3 w 3"/>
                  <a:gd name="T7" fmla="*/ 2 h 74"/>
                  <a:gd name="T8" fmla="*/ 3 w 3"/>
                  <a:gd name="T9" fmla="*/ 72 h 74"/>
                  <a:gd name="T10" fmla="*/ 1 w 3"/>
                  <a:gd name="T11" fmla="*/ 74 h 74"/>
                  <a:gd name="T12" fmla="*/ 0 w 3"/>
                  <a:gd name="T13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4">
                    <a:moveTo>
                      <a:pt x="0" y="7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3"/>
                      <a:pt x="2" y="74"/>
                      <a:pt x="1" y="74"/>
                    </a:cubicBezTo>
                    <a:cubicBezTo>
                      <a:pt x="1" y="74"/>
                      <a:pt x="0" y="73"/>
                      <a:pt x="0" y="7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8" name="Freeform 2145"/>
              <p:cNvSpPr/>
              <p:nvPr/>
            </p:nvSpPr>
            <p:spPr bwMode="auto">
              <a:xfrm>
                <a:off x="6767" y="3128"/>
                <a:ext cx="22" cy="148"/>
              </a:xfrm>
              <a:custGeom>
                <a:avLst/>
                <a:gdLst>
                  <a:gd name="T0" fmla="*/ 2 w 11"/>
                  <a:gd name="T1" fmla="*/ 74 h 74"/>
                  <a:gd name="T2" fmla="*/ 1 w 11"/>
                  <a:gd name="T3" fmla="*/ 72 h 74"/>
                  <a:gd name="T4" fmla="*/ 8 w 11"/>
                  <a:gd name="T5" fmla="*/ 1 h 74"/>
                  <a:gd name="T6" fmla="*/ 9 w 11"/>
                  <a:gd name="T7" fmla="*/ 0 h 74"/>
                  <a:gd name="T8" fmla="*/ 11 w 11"/>
                  <a:gd name="T9" fmla="*/ 1 h 74"/>
                  <a:gd name="T10" fmla="*/ 4 w 11"/>
                  <a:gd name="T11" fmla="*/ 72 h 74"/>
                  <a:gd name="T12" fmla="*/ 2 w 11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4">
                    <a:moveTo>
                      <a:pt x="2" y="74"/>
                    </a:moveTo>
                    <a:cubicBezTo>
                      <a:pt x="1" y="74"/>
                      <a:pt x="0" y="73"/>
                      <a:pt x="1" y="7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1" y="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3" y="73"/>
                      <a:pt x="3" y="74"/>
                      <a:pt x="2" y="7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9" name="Freeform 2146"/>
              <p:cNvSpPr/>
              <p:nvPr/>
            </p:nvSpPr>
            <p:spPr bwMode="auto">
              <a:xfrm>
                <a:off x="6644" y="3126"/>
                <a:ext cx="49" cy="148"/>
              </a:xfrm>
              <a:custGeom>
                <a:avLst/>
                <a:gdLst>
                  <a:gd name="T0" fmla="*/ 2 w 24"/>
                  <a:gd name="T1" fmla="*/ 74 h 74"/>
                  <a:gd name="T2" fmla="*/ 1 w 24"/>
                  <a:gd name="T3" fmla="*/ 72 h 74"/>
                  <a:gd name="T4" fmla="*/ 21 w 24"/>
                  <a:gd name="T5" fmla="*/ 1 h 74"/>
                  <a:gd name="T6" fmla="*/ 23 w 24"/>
                  <a:gd name="T7" fmla="*/ 0 h 74"/>
                  <a:gd name="T8" fmla="*/ 24 w 24"/>
                  <a:gd name="T9" fmla="*/ 2 h 74"/>
                  <a:gd name="T10" fmla="*/ 4 w 24"/>
                  <a:gd name="T11" fmla="*/ 73 h 74"/>
                  <a:gd name="T12" fmla="*/ 2 w 24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74">
                    <a:moveTo>
                      <a:pt x="2" y="74"/>
                    </a:moveTo>
                    <a:cubicBezTo>
                      <a:pt x="1" y="74"/>
                      <a:pt x="0" y="73"/>
                      <a:pt x="1" y="7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2" y="1"/>
                      <a:pt x="22" y="0"/>
                      <a:pt x="23" y="0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3" y="74"/>
                      <a:pt x="3" y="74"/>
                      <a:pt x="2" y="7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0" name="Freeform 2147"/>
              <p:cNvSpPr/>
              <p:nvPr/>
            </p:nvSpPr>
            <p:spPr bwMode="auto">
              <a:xfrm>
                <a:off x="7097" y="3848"/>
                <a:ext cx="121" cy="535"/>
              </a:xfrm>
              <a:custGeom>
                <a:avLst/>
                <a:gdLst>
                  <a:gd name="T0" fmla="*/ 109 w 121"/>
                  <a:gd name="T1" fmla="*/ 535 h 535"/>
                  <a:gd name="T2" fmla="*/ 0 w 121"/>
                  <a:gd name="T3" fmla="*/ 356 h 535"/>
                  <a:gd name="T4" fmla="*/ 20 w 121"/>
                  <a:gd name="T5" fmla="*/ 0 h 535"/>
                  <a:gd name="T6" fmla="*/ 121 w 121"/>
                  <a:gd name="T7" fmla="*/ 153 h 535"/>
                  <a:gd name="T8" fmla="*/ 109 w 121"/>
                  <a:gd name="T9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535">
                    <a:moveTo>
                      <a:pt x="109" y="535"/>
                    </a:moveTo>
                    <a:lnTo>
                      <a:pt x="0" y="356"/>
                    </a:lnTo>
                    <a:lnTo>
                      <a:pt x="20" y="0"/>
                    </a:lnTo>
                    <a:lnTo>
                      <a:pt x="121" y="153"/>
                    </a:lnTo>
                    <a:lnTo>
                      <a:pt x="109" y="535"/>
                    </a:lnTo>
                    <a:close/>
                  </a:path>
                </a:pathLst>
              </a:custGeom>
              <a:solidFill>
                <a:srgbClr val="899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1" name="Freeform 2148"/>
              <p:cNvSpPr>
                <a:spLocks noEditPoints="1"/>
              </p:cNvSpPr>
              <p:nvPr/>
            </p:nvSpPr>
            <p:spPr bwMode="auto">
              <a:xfrm>
                <a:off x="7095" y="3844"/>
                <a:ext cx="125" cy="543"/>
              </a:xfrm>
              <a:custGeom>
                <a:avLst/>
                <a:gdLst>
                  <a:gd name="T0" fmla="*/ 53 w 62"/>
                  <a:gd name="T1" fmla="*/ 269 h 270"/>
                  <a:gd name="T2" fmla="*/ 0 w 62"/>
                  <a:gd name="T3" fmla="*/ 180 h 270"/>
                  <a:gd name="T4" fmla="*/ 0 w 62"/>
                  <a:gd name="T5" fmla="*/ 179 h 270"/>
                  <a:gd name="T6" fmla="*/ 9 w 62"/>
                  <a:gd name="T7" fmla="*/ 2 h 270"/>
                  <a:gd name="T8" fmla="*/ 10 w 62"/>
                  <a:gd name="T9" fmla="*/ 0 h 270"/>
                  <a:gd name="T10" fmla="*/ 12 w 62"/>
                  <a:gd name="T11" fmla="*/ 1 h 270"/>
                  <a:gd name="T12" fmla="*/ 62 w 62"/>
                  <a:gd name="T13" fmla="*/ 77 h 270"/>
                  <a:gd name="T14" fmla="*/ 62 w 62"/>
                  <a:gd name="T15" fmla="*/ 78 h 270"/>
                  <a:gd name="T16" fmla="*/ 56 w 62"/>
                  <a:gd name="T17" fmla="*/ 268 h 270"/>
                  <a:gd name="T18" fmla="*/ 55 w 62"/>
                  <a:gd name="T19" fmla="*/ 270 h 270"/>
                  <a:gd name="T20" fmla="*/ 55 w 62"/>
                  <a:gd name="T21" fmla="*/ 270 h 270"/>
                  <a:gd name="T22" fmla="*/ 53 w 62"/>
                  <a:gd name="T23" fmla="*/ 269 h 270"/>
                  <a:gd name="T24" fmla="*/ 55 w 62"/>
                  <a:gd name="T25" fmla="*/ 268 h 270"/>
                  <a:gd name="T26" fmla="*/ 56 w 62"/>
                  <a:gd name="T27" fmla="*/ 267 h 270"/>
                  <a:gd name="T28" fmla="*/ 55 w 62"/>
                  <a:gd name="T29" fmla="*/ 268 h 270"/>
                  <a:gd name="T30" fmla="*/ 3 w 62"/>
                  <a:gd name="T31" fmla="*/ 179 h 270"/>
                  <a:gd name="T32" fmla="*/ 53 w 62"/>
                  <a:gd name="T33" fmla="*/ 263 h 270"/>
                  <a:gd name="T34" fmla="*/ 59 w 62"/>
                  <a:gd name="T35" fmla="*/ 78 h 270"/>
                  <a:gd name="T36" fmla="*/ 12 w 62"/>
                  <a:gd name="T37" fmla="*/ 6 h 270"/>
                  <a:gd name="T38" fmla="*/ 3 w 62"/>
                  <a:gd name="T39" fmla="*/ 17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" h="270">
                    <a:moveTo>
                      <a:pt x="53" y="269"/>
                    </a:move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0"/>
                      <a:pt x="10" y="0"/>
                    </a:cubicBezTo>
                    <a:cubicBezTo>
                      <a:pt x="11" y="0"/>
                      <a:pt x="11" y="0"/>
                      <a:pt x="12" y="1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56" y="268"/>
                      <a:pt x="56" y="268"/>
                      <a:pt x="56" y="268"/>
                    </a:cubicBezTo>
                    <a:cubicBezTo>
                      <a:pt x="56" y="269"/>
                      <a:pt x="56" y="269"/>
                      <a:pt x="55" y="270"/>
                    </a:cubicBezTo>
                    <a:cubicBezTo>
                      <a:pt x="55" y="270"/>
                      <a:pt x="55" y="270"/>
                      <a:pt x="55" y="270"/>
                    </a:cubicBezTo>
                    <a:cubicBezTo>
                      <a:pt x="54" y="270"/>
                      <a:pt x="54" y="269"/>
                      <a:pt x="53" y="269"/>
                    </a:cubicBezTo>
                    <a:close/>
                    <a:moveTo>
                      <a:pt x="55" y="268"/>
                    </a:moveTo>
                    <a:cubicBezTo>
                      <a:pt x="56" y="267"/>
                      <a:pt x="56" y="267"/>
                      <a:pt x="56" y="267"/>
                    </a:cubicBezTo>
                    <a:lnTo>
                      <a:pt x="55" y="268"/>
                    </a:lnTo>
                    <a:close/>
                    <a:moveTo>
                      <a:pt x="3" y="179"/>
                    </a:moveTo>
                    <a:cubicBezTo>
                      <a:pt x="53" y="263"/>
                      <a:pt x="53" y="263"/>
                      <a:pt x="53" y="263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12" y="6"/>
                      <a:pt x="12" y="6"/>
                      <a:pt x="12" y="6"/>
                    </a:cubicBezTo>
                    <a:lnTo>
                      <a:pt x="3" y="17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2" name="Freeform 2149"/>
              <p:cNvSpPr/>
              <p:nvPr/>
            </p:nvSpPr>
            <p:spPr bwMode="auto">
              <a:xfrm>
                <a:off x="7206" y="3934"/>
                <a:ext cx="374" cy="449"/>
              </a:xfrm>
              <a:custGeom>
                <a:avLst/>
                <a:gdLst>
                  <a:gd name="T0" fmla="*/ 0 w 374"/>
                  <a:gd name="T1" fmla="*/ 449 h 449"/>
                  <a:gd name="T2" fmla="*/ 28 w 374"/>
                  <a:gd name="T3" fmla="*/ 441 h 449"/>
                  <a:gd name="T4" fmla="*/ 44 w 374"/>
                  <a:gd name="T5" fmla="*/ 109 h 449"/>
                  <a:gd name="T6" fmla="*/ 316 w 374"/>
                  <a:gd name="T7" fmla="*/ 57 h 449"/>
                  <a:gd name="T8" fmla="*/ 350 w 374"/>
                  <a:gd name="T9" fmla="*/ 288 h 449"/>
                  <a:gd name="T10" fmla="*/ 374 w 374"/>
                  <a:gd name="T11" fmla="*/ 308 h 449"/>
                  <a:gd name="T12" fmla="*/ 344 w 374"/>
                  <a:gd name="T13" fmla="*/ 0 h 449"/>
                  <a:gd name="T14" fmla="*/ 12 w 374"/>
                  <a:gd name="T15" fmla="*/ 67 h 449"/>
                  <a:gd name="T16" fmla="*/ 0 w 374"/>
                  <a:gd name="T17" fmla="*/ 449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4" h="449">
                    <a:moveTo>
                      <a:pt x="0" y="449"/>
                    </a:moveTo>
                    <a:lnTo>
                      <a:pt x="28" y="441"/>
                    </a:lnTo>
                    <a:lnTo>
                      <a:pt x="44" y="109"/>
                    </a:lnTo>
                    <a:lnTo>
                      <a:pt x="316" y="57"/>
                    </a:lnTo>
                    <a:lnTo>
                      <a:pt x="350" y="288"/>
                    </a:lnTo>
                    <a:lnTo>
                      <a:pt x="374" y="308"/>
                    </a:lnTo>
                    <a:lnTo>
                      <a:pt x="344" y="0"/>
                    </a:lnTo>
                    <a:lnTo>
                      <a:pt x="12" y="67"/>
                    </a:lnTo>
                    <a:lnTo>
                      <a:pt x="0" y="449"/>
                    </a:lnTo>
                    <a:close/>
                  </a:path>
                </a:pathLst>
              </a:custGeom>
              <a:solidFill>
                <a:srgbClr val="C3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3" name="Freeform 2150"/>
              <p:cNvSpPr>
                <a:spLocks noEditPoints="1"/>
              </p:cNvSpPr>
              <p:nvPr/>
            </p:nvSpPr>
            <p:spPr bwMode="auto">
              <a:xfrm>
                <a:off x="7202" y="3930"/>
                <a:ext cx="382" cy="457"/>
              </a:xfrm>
              <a:custGeom>
                <a:avLst/>
                <a:gdLst>
                  <a:gd name="T0" fmla="*/ 1 w 190"/>
                  <a:gd name="T1" fmla="*/ 226 h 227"/>
                  <a:gd name="T2" fmla="*/ 0 w 190"/>
                  <a:gd name="T3" fmla="*/ 225 h 227"/>
                  <a:gd name="T4" fmla="*/ 6 w 190"/>
                  <a:gd name="T5" fmla="*/ 35 h 227"/>
                  <a:gd name="T6" fmla="*/ 8 w 190"/>
                  <a:gd name="T7" fmla="*/ 34 h 227"/>
                  <a:gd name="T8" fmla="*/ 172 w 190"/>
                  <a:gd name="T9" fmla="*/ 1 h 227"/>
                  <a:gd name="T10" fmla="*/ 174 w 190"/>
                  <a:gd name="T11" fmla="*/ 1 h 227"/>
                  <a:gd name="T12" fmla="*/ 174 w 190"/>
                  <a:gd name="T13" fmla="*/ 2 h 227"/>
                  <a:gd name="T14" fmla="*/ 190 w 190"/>
                  <a:gd name="T15" fmla="*/ 155 h 227"/>
                  <a:gd name="T16" fmla="*/ 189 w 190"/>
                  <a:gd name="T17" fmla="*/ 156 h 227"/>
                  <a:gd name="T18" fmla="*/ 187 w 190"/>
                  <a:gd name="T19" fmla="*/ 156 h 227"/>
                  <a:gd name="T20" fmla="*/ 175 w 190"/>
                  <a:gd name="T21" fmla="*/ 146 h 227"/>
                  <a:gd name="T22" fmla="*/ 174 w 190"/>
                  <a:gd name="T23" fmla="*/ 145 h 227"/>
                  <a:gd name="T24" fmla="*/ 158 w 190"/>
                  <a:gd name="T25" fmla="*/ 32 h 227"/>
                  <a:gd name="T26" fmla="*/ 25 w 190"/>
                  <a:gd name="T27" fmla="*/ 57 h 227"/>
                  <a:gd name="T28" fmla="*/ 18 w 190"/>
                  <a:gd name="T29" fmla="*/ 221 h 227"/>
                  <a:gd name="T30" fmla="*/ 17 w 190"/>
                  <a:gd name="T31" fmla="*/ 222 h 227"/>
                  <a:gd name="T32" fmla="*/ 2 w 190"/>
                  <a:gd name="T33" fmla="*/ 227 h 227"/>
                  <a:gd name="T34" fmla="*/ 2 w 190"/>
                  <a:gd name="T35" fmla="*/ 225 h 227"/>
                  <a:gd name="T36" fmla="*/ 2 w 190"/>
                  <a:gd name="T37" fmla="*/ 227 h 227"/>
                  <a:gd name="T38" fmla="*/ 2 w 190"/>
                  <a:gd name="T39" fmla="*/ 227 h 227"/>
                  <a:gd name="T40" fmla="*/ 1 w 190"/>
                  <a:gd name="T41" fmla="*/ 226 h 227"/>
                  <a:gd name="T42" fmla="*/ 9 w 190"/>
                  <a:gd name="T43" fmla="*/ 36 h 227"/>
                  <a:gd name="T44" fmla="*/ 3 w 190"/>
                  <a:gd name="T45" fmla="*/ 223 h 227"/>
                  <a:gd name="T46" fmla="*/ 15 w 190"/>
                  <a:gd name="T47" fmla="*/ 220 h 227"/>
                  <a:gd name="T48" fmla="*/ 22 w 190"/>
                  <a:gd name="T49" fmla="*/ 56 h 227"/>
                  <a:gd name="T50" fmla="*/ 23 w 190"/>
                  <a:gd name="T51" fmla="*/ 55 h 227"/>
                  <a:gd name="T52" fmla="*/ 159 w 190"/>
                  <a:gd name="T53" fmla="*/ 28 h 227"/>
                  <a:gd name="T54" fmla="*/ 160 w 190"/>
                  <a:gd name="T55" fmla="*/ 29 h 227"/>
                  <a:gd name="T56" fmla="*/ 161 w 190"/>
                  <a:gd name="T57" fmla="*/ 30 h 227"/>
                  <a:gd name="T58" fmla="*/ 177 w 190"/>
                  <a:gd name="T59" fmla="*/ 144 h 227"/>
                  <a:gd name="T60" fmla="*/ 186 w 190"/>
                  <a:gd name="T61" fmla="*/ 152 h 227"/>
                  <a:gd name="T62" fmla="*/ 171 w 190"/>
                  <a:gd name="T63" fmla="*/ 4 h 227"/>
                  <a:gd name="T64" fmla="*/ 9 w 190"/>
                  <a:gd name="T65" fmla="*/ 3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0" h="227">
                    <a:moveTo>
                      <a:pt x="1" y="226"/>
                    </a:moveTo>
                    <a:cubicBezTo>
                      <a:pt x="0" y="226"/>
                      <a:pt x="0" y="226"/>
                      <a:pt x="0" y="22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4"/>
                      <a:pt x="7" y="34"/>
                      <a:pt x="8" y="34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3" y="0"/>
                      <a:pt x="173" y="1"/>
                      <a:pt x="174" y="1"/>
                    </a:cubicBezTo>
                    <a:cubicBezTo>
                      <a:pt x="174" y="1"/>
                      <a:pt x="174" y="1"/>
                      <a:pt x="174" y="2"/>
                    </a:cubicBezTo>
                    <a:cubicBezTo>
                      <a:pt x="190" y="155"/>
                      <a:pt x="190" y="155"/>
                      <a:pt x="190" y="155"/>
                    </a:cubicBezTo>
                    <a:cubicBezTo>
                      <a:pt x="190" y="156"/>
                      <a:pt x="189" y="156"/>
                      <a:pt x="189" y="156"/>
                    </a:cubicBezTo>
                    <a:cubicBezTo>
                      <a:pt x="188" y="157"/>
                      <a:pt x="188" y="157"/>
                      <a:pt x="187" y="156"/>
                    </a:cubicBezTo>
                    <a:cubicBezTo>
                      <a:pt x="175" y="146"/>
                      <a:pt x="175" y="146"/>
                      <a:pt x="175" y="146"/>
                    </a:cubicBezTo>
                    <a:cubicBezTo>
                      <a:pt x="174" y="146"/>
                      <a:pt x="174" y="146"/>
                      <a:pt x="174" y="145"/>
                    </a:cubicBezTo>
                    <a:cubicBezTo>
                      <a:pt x="158" y="32"/>
                      <a:pt x="158" y="32"/>
                      <a:pt x="158" y="32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2"/>
                      <a:pt x="17" y="222"/>
                      <a:pt x="17" y="222"/>
                    </a:cubicBezTo>
                    <a:cubicBezTo>
                      <a:pt x="2" y="227"/>
                      <a:pt x="2" y="227"/>
                      <a:pt x="2" y="227"/>
                    </a:cubicBezTo>
                    <a:cubicBezTo>
                      <a:pt x="2" y="225"/>
                      <a:pt x="2" y="225"/>
                      <a:pt x="2" y="225"/>
                    </a:cubicBezTo>
                    <a:cubicBezTo>
                      <a:pt x="2" y="227"/>
                      <a:pt x="2" y="227"/>
                      <a:pt x="2" y="227"/>
                    </a:cubicBezTo>
                    <a:cubicBezTo>
                      <a:pt x="2" y="227"/>
                      <a:pt x="2" y="227"/>
                      <a:pt x="2" y="227"/>
                    </a:cubicBezTo>
                    <a:lnTo>
                      <a:pt x="1" y="226"/>
                    </a:lnTo>
                    <a:close/>
                    <a:moveTo>
                      <a:pt x="9" y="36"/>
                    </a:moveTo>
                    <a:cubicBezTo>
                      <a:pt x="3" y="223"/>
                      <a:pt x="3" y="223"/>
                      <a:pt x="3" y="223"/>
                    </a:cubicBezTo>
                    <a:cubicBezTo>
                      <a:pt x="15" y="220"/>
                      <a:pt x="15" y="220"/>
                      <a:pt x="15" y="220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5"/>
                      <a:pt x="23" y="55"/>
                      <a:pt x="23" y="55"/>
                    </a:cubicBezTo>
                    <a:cubicBezTo>
                      <a:pt x="159" y="28"/>
                      <a:pt x="159" y="28"/>
                      <a:pt x="159" y="28"/>
                    </a:cubicBezTo>
                    <a:cubicBezTo>
                      <a:pt x="159" y="28"/>
                      <a:pt x="160" y="28"/>
                      <a:pt x="160" y="29"/>
                    </a:cubicBezTo>
                    <a:cubicBezTo>
                      <a:pt x="160" y="29"/>
                      <a:pt x="161" y="29"/>
                      <a:pt x="161" y="30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71" y="4"/>
                      <a:pt x="171" y="4"/>
                      <a:pt x="171" y="4"/>
                    </a:cubicBez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4" name="Freeform 2151"/>
              <p:cNvSpPr/>
              <p:nvPr/>
            </p:nvSpPr>
            <p:spPr bwMode="auto">
              <a:xfrm>
                <a:off x="7480" y="4126"/>
                <a:ext cx="239" cy="362"/>
              </a:xfrm>
              <a:custGeom>
                <a:avLst/>
                <a:gdLst>
                  <a:gd name="T0" fmla="*/ 22 w 119"/>
                  <a:gd name="T1" fmla="*/ 0 h 180"/>
                  <a:gd name="T2" fmla="*/ 22 w 119"/>
                  <a:gd name="T3" fmla="*/ 22 h 180"/>
                  <a:gd name="T4" fmla="*/ 0 w 119"/>
                  <a:gd name="T5" fmla="*/ 47 h 180"/>
                  <a:gd name="T6" fmla="*/ 0 w 119"/>
                  <a:gd name="T7" fmla="*/ 152 h 180"/>
                  <a:gd name="T8" fmla="*/ 60 w 119"/>
                  <a:gd name="T9" fmla="*/ 180 h 180"/>
                  <a:gd name="T10" fmla="*/ 119 w 119"/>
                  <a:gd name="T11" fmla="*/ 152 h 180"/>
                  <a:gd name="T12" fmla="*/ 119 w 119"/>
                  <a:gd name="T13" fmla="*/ 47 h 180"/>
                  <a:gd name="T14" fmla="*/ 97 w 119"/>
                  <a:gd name="T15" fmla="*/ 22 h 180"/>
                  <a:gd name="T16" fmla="*/ 97 w 119"/>
                  <a:gd name="T17" fmla="*/ 0 h 180"/>
                  <a:gd name="T18" fmla="*/ 22 w 119"/>
                  <a:gd name="T19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180">
                    <a:moveTo>
                      <a:pt x="22" y="0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3" y="25"/>
                      <a:pt x="0" y="47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2"/>
                      <a:pt x="7" y="179"/>
                      <a:pt x="60" y="180"/>
                    </a:cubicBezTo>
                    <a:cubicBezTo>
                      <a:pt x="108" y="180"/>
                      <a:pt x="119" y="152"/>
                      <a:pt x="119" y="152"/>
                    </a:cubicBezTo>
                    <a:cubicBezTo>
                      <a:pt x="119" y="47"/>
                      <a:pt x="119" y="47"/>
                      <a:pt x="119" y="47"/>
                    </a:cubicBezTo>
                    <a:cubicBezTo>
                      <a:pt x="116" y="25"/>
                      <a:pt x="97" y="22"/>
                      <a:pt x="97" y="22"/>
                    </a:cubicBezTo>
                    <a:cubicBezTo>
                      <a:pt x="97" y="0"/>
                      <a:pt x="97" y="0"/>
                      <a:pt x="97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5" name="Freeform 2152"/>
              <p:cNvSpPr>
                <a:spLocks noEditPoints="1"/>
              </p:cNvSpPr>
              <p:nvPr/>
            </p:nvSpPr>
            <p:spPr bwMode="auto">
              <a:xfrm>
                <a:off x="7477" y="4124"/>
                <a:ext cx="246" cy="366"/>
              </a:xfrm>
              <a:custGeom>
                <a:avLst/>
                <a:gdLst>
                  <a:gd name="T0" fmla="*/ 62 w 122"/>
                  <a:gd name="T1" fmla="*/ 182 h 182"/>
                  <a:gd name="T2" fmla="*/ 61 w 122"/>
                  <a:gd name="T3" fmla="*/ 182 h 182"/>
                  <a:gd name="T4" fmla="*/ 0 w 122"/>
                  <a:gd name="T5" fmla="*/ 153 h 182"/>
                  <a:gd name="T6" fmla="*/ 0 w 122"/>
                  <a:gd name="T7" fmla="*/ 153 h 182"/>
                  <a:gd name="T8" fmla="*/ 0 w 122"/>
                  <a:gd name="T9" fmla="*/ 48 h 182"/>
                  <a:gd name="T10" fmla="*/ 22 w 122"/>
                  <a:gd name="T11" fmla="*/ 21 h 182"/>
                  <a:gd name="T12" fmla="*/ 22 w 122"/>
                  <a:gd name="T13" fmla="*/ 1 h 182"/>
                  <a:gd name="T14" fmla="*/ 22 w 122"/>
                  <a:gd name="T15" fmla="*/ 0 h 182"/>
                  <a:gd name="T16" fmla="*/ 23 w 122"/>
                  <a:gd name="T17" fmla="*/ 0 h 182"/>
                  <a:gd name="T18" fmla="*/ 98 w 122"/>
                  <a:gd name="T19" fmla="*/ 0 h 182"/>
                  <a:gd name="T20" fmla="*/ 99 w 122"/>
                  <a:gd name="T21" fmla="*/ 0 h 182"/>
                  <a:gd name="T22" fmla="*/ 100 w 122"/>
                  <a:gd name="T23" fmla="*/ 1 h 182"/>
                  <a:gd name="T24" fmla="*/ 100 w 122"/>
                  <a:gd name="T25" fmla="*/ 21 h 182"/>
                  <a:gd name="T26" fmla="*/ 122 w 122"/>
                  <a:gd name="T27" fmla="*/ 48 h 182"/>
                  <a:gd name="T28" fmla="*/ 122 w 122"/>
                  <a:gd name="T29" fmla="*/ 153 h 182"/>
                  <a:gd name="T30" fmla="*/ 122 w 122"/>
                  <a:gd name="T31" fmla="*/ 153 h 182"/>
                  <a:gd name="T32" fmla="*/ 62 w 122"/>
                  <a:gd name="T33" fmla="*/ 182 h 182"/>
                  <a:gd name="T34" fmla="*/ 4 w 122"/>
                  <a:gd name="T35" fmla="*/ 156 h 182"/>
                  <a:gd name="T36" fmla="*/ 12 w 122"/>
                  <a:gd name="T37" fmla="*/ 165 h 182"/>
                  <a:gd name="T38" fmla="*/ 61 w 122"/>
                  <a:gd name="T39" fmla="*/ 179 h 182"/>
                  <a:gd name="T40" fmla="*/ 62 w 122"/>
                  <a:gd name="T41" fmla="*/ 179 h 182"/>
                  <a:gd name="T42" fmla="*/ 117 w 122"/>
                  <a:gd name="T43" fmla="*/ 156 h 182"/>
                  <a:gd name="T44" fmla="*/ 119 w 122"/>
                  <a:gd name="T45" fmla="*/ 152 h 182"/>
                  <a:gd name="T46" fmla="*/ 119 w 122"/>
                  <a:gd name="T47" fmla="*/ 49 h 182"/>
                  <a:gd name="T48" fmla="*/ 107 w 122"/>
                  <a:gd name="T49" fmla="*/ 28 h 182"/>
                  <a:gd name="T50" fmla="*/ 98 w 122"/>
                  <a:gd name="T51" fmla="*/ 24 h 182"/>
                  <a:gd name="T52" fmla="*/ 97 w 122"/>
                  <a:gd name="T53" fmla="*/ 23 h 182"/>
                  <a:gd name="T54" fmla="*/ 97 w 122"/>
                  <a:gd name="T55" fmla="*/ 3 h 182"/>
                  <a:gd name="T56" fmla="*/ 25 w 122"/>
                  <a:gd name="T57" fmla="*/ 3 h 182"/>
                  <a:gd name="T58" fmla="*/ 25 w 122"/>
                  <a:gd name="T59" fmla="*/ 23 h 182"/>
                  <a:gd name="T60" fmla="*/ 23 w 122"/>
                  <a:gd name="T61" fmla="*/ 24 h 182"/>
                  <a:gd name="T62" fmla="*/ 14 w 122"/>
                  <a:gd name="T63" fmla="*/ 28 h 182"/>
                  <a:gd name="T64" fmla="*/ 3 w 122"/>
                  <a:gd name="T65" fmla="*/ 48 h 182"/>
                  <a:gd name="T66" fmla="*/ 3 w 122"/>
                  <a:gd name="T67" fmla="*/ 152 h 182"/>
                  <a:gd name="T68" fmla="*/ 4 w 122"/>
                  <a:gd name="T69" fmla="*/ 156 h 182"/>
                  <a:gd name="T70" fmla="*/ 23 w 122"/>
                  <a:gd name="T71" fmla="*/ 3 h 182"/>
                  <a:gd name="T72" fmla="*/ 23 w 122"/>
                  <a:gd name="T73" fmla="*/ 1 h 182"/>
                  <a:gd name="T74" fmla="*/ 23 w 122"/>
                  <a:gd name="T75" fmla="*/ 3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82">
                    <a:moveTo>
                      <a:pt x="62" y="182"/>
                    </a:moveTo>
                    <a:cubicBezTo>
                      <a:pt x="61" y="182"/>
                      <a:pt x="61" y="182"/>
                      <a:pt x="61" y="182"/>
                    </a:cubicBezTo>
                    <a:cubicBezTo>
                      <a:pt x="8" y="182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28"/>
                      <a:pt x="17" y="23"/>
                      <a:pt x="22" y="2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100" y="1"/>
                      <a:pt x="100" y="1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4" y="23"/>
                      <a:pt x="119" y="28"/>
                      <a:pt x="122" y="48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3"/>
                      <a:pt x="110" y="182"/>
                      <a:pt x="62" y="182"/>
                    </a:cubicBezTo>
                    <a:close/>
                    <a:moveTo>
                      <a:pt x="4" y="156"/>
                    </a:moveTo>
                    <a:cubicBezTo>
                      <a:pt x="6" y="159"/>
                      <a:pt x="8" y="162"/>
                      <a:pt x="12" y="165"/>
                    </a:cubicBezTo>
                    <a:cubicBezTo>
                      <a:pt x="20" y="172"/>
                      <a:pt x="35" y="179"/>
                      <a:pt x="61" y="179"/>
                    </a:cubicBezTo>
                    <a:cubicBezTo>
                      <a:pt x="61" y="179"/>
                      <a:pt x="61" y="179"/>
                      <a:pt x="62" y="179"/>
                    </a:cubicBezTo>
                    <a:cubicBezTo>
                      <a:pt x="97" y="179"/>
                      <a:pt x="111" y="164"/>
                      <a:pt x="117" y="156"/>
                    </a:cubicBezTo>
                    <a:cubicBezTo>
                      <a:pt x="118" y="154"/>
                      <a:pt x="119" y="153"/>
                      <a:pt x="119" y="152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7" y="38"/>
                      <a:pt x="112" y="32"/>
                      <a:pt x="107" y="28"/>
                    </a:cubicBezTo>
                    <a:cubicBezTo>
                      <a:pt x="102" y="25"/>
                      <a:pt x="98" y="24"/>
                      <a:pt x="98" y="24"/>
                    </a:cubicBezTo>
                    <a:cubicBezTo>
                      <a:pt x="97" y="24"/>
                      <a:pt x="97" y="23"/>
                      <a:pt x="97" y="2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4" y="24"/>
                      <a:pt x="23" y="24"/>
                    </a:cubicBezTo>
                    <a:cubicBezTo>
                      <a:pt x="23" y="24"/>
                      <a:pt x="19" y="25"/>
                      <a:pt x="14" y="28"/>
                    </a:cubicBezTo>
                    <a:cubicBezTo>
                      <a:pt x="9" y="32"/>
                      <a:pt x="4" y="38"/>
                      <a:pt x="3" y="48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3"/>
                      <a:pt x="3" y="154"/>
                      <a:pt x="4" y="156"/>
                    </a:cubicBezTo>
                    <a:close/>
                    <a:moveTo>
                      <a:pt x="23" y="3"/>
                    </a:moveTo>
                    <a:cubicBezTo>
                      <a:pt x="23" y="1"/>
                      <a:pt x="23" y="1"/>
                      <a:pt x="23" y="1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6" name="Freeform 2153"/>
              <p:cNvSpPr/>
              <p:nvPr/>
            </p:nvSpPr>
            <p:spPr bwMode="auto">
              <a:xfrm>
                <a:off x="7516" y="4093"/>
                <a:ext cx="167" cy="71"/>
              </a:xfrm>
              <a:custGeom>
                <a:avLst/>
                <a:gdLst>
                  <a:gd name="T0" fmla="*/ 0 w 83"/>
                  <a:gd name="T1" fmla="*/ 0 h 35"/>
                  <a:gd name="T2" fmla="*/ 0 w 83"/>
                  <a:gd name="T3" fmla="*/ 18 h 35"/>
                  <a:gd name="T4" fmla="*/ 42 w 83"/>
                  <a:gd name="T5" fmla="*/ 35 h 35"/>
                  <a:gd name="T6" fmla="*/ 83 w 83"/>
                  <a:gd name="T7" fmla="*/ 18 h 35"/>
                  <a:gd name="T8" fmla="*/ 83 w 83"/>
                  <a:gd name="T9" fmla="*/ 0 h 35"/>
                  <a:gd name="T10" fmla="*/ 0 w 83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5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6"/>
                      <a:pt x="19" y="35"/>
                      <a:pt x="42" y="35"/>
                    </a:cubicBezTo>
                    <a:cubicBezTo>
                      <a:pt x="65" y="35"/>
                      <a:pt x="83" y="26"/>
                      <a:pt x="83" y="18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E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7" name="Freeform 2154"/>
              <p:cNvSpPr>
                <a:spLocks noEditPoints="1"/>
              </p:cNvSpPr>
              <p:nvPr/>
            </p:nvSpPr>
            <p:spPr bwMode="auto">
              <a:xfrm>
                <a:off x="7514" y="4089"/>
                <a:ext cx="173" cy="77"/>
              </a:xfrm>
              <a:custGeom>
                <a:avLst/>
                <a:gdLst>
                  <a:gd name="T0" fmla="*/ 13 w 86"/>
                  <a:gd name="T1" fmla="*/ 33 h 38"/>
                  <a:gd name="T2" fmla="*/ 0 w 86"/>
                  <a:gd name="T3" fmla="*/ 20 h 38"/>
                  <a:gd name="T4" fmla="*/ 0 w 86"/>
                  <a:gd name="T5" fmla="*/ 2 h 38"/>
                  <a:gd name="T6" fmla="*/ 0 w 86"/>
                  <a:gd name="T7" fmla="*/ 1 h 38"/>
                  <a:gd name="T8" fmla="*/ 1 w 86"/>
                  <a:gd name="T9" fmla="*/ 0 h 38"/>
                  <a:gd name="T10" fmla="*/ 84 w 86"/>
                  <a:gd name="T11" fmla="*/ 0 h 38"/>
                  <a:gd name="T12" fmla="*/ 85 w 86"/>
                  <a:gd name="T13" fmla="*/ 1 h 38"/>
                  <a:gd name="T14" fmla="*/ 86 w 86"/>
                  <a:gd name="T15" fmla="*/ 2 h 38"/>
                  <a:gd name="T16" fmla="*/ 86 w 86"/>
                  <a:gd name="T17" fmla="*/ 20 h 38"/>
                  <a:gd name="T18" fmla="*/ 73 w 86"/>
                  <a:gd name="T19" fmla="*/ 33 h 38"/>
                  <a:gd name="T20" fmla="*/ 43 w 86"/>
                  <a:gd name="T21" fmla="*/ 38 h 38"/>
                  <a:gd name="T22" fmla="*/ 13 w 86"/>
                  <a:gd name="T23" fmla="*/ 33 h 38"/>
                  <a:gd name="T24" fmla="*/ 3 w 86"/>
                  <a:gd name="T25" fmla="*/ 20 h 38"/>
                  <a:gd name="T26" fmla="*/ 14 w 86"/>
                  <a:gd name="T27" fmla="*/ 30 h 38"/>
                  <a:gd name="T28" fmla="*/ 43 w 86"/>
                  <a:gd name="T29" fmla="*/ 35 h 38"/>
                  <a:gd name="T30" fmla="*/ 71 w 86"/>
                  <a:gd name="T31" fmla="*/ 30 h 38"/>
                  <a:gd name="T32" fmla="*/ 83 w 86"/>
                  <a:gd name="T33" fmla="*/ 20 h 38"/>
                  <a:gd name="T34" fmla="*/ 83 w 86"/>
                  <a:gd name="T35" fmla="*/ 3 h 38"/>
                  <a:gd name="T36" fmla="*/ 3 w 86"/>
                  <a:gd name="T37" fmla="*/ 3 h 38"/>
                  <a:gd name="T38" fmla="*/ 3 w 86"/>
                  <a:gd name="T39" fmla="*/ 20 h 38"/>
                  <a:gd name="T40" fmla="*/ 1 w 86"/>
                  <a:gd name="T41" fmla="*/ 3 h 38"/>
                  <a:gd name="T42" fmla="*/ 1 w 86"/>
                  <a:gd name="T43" fmla="*/ 2 h 38"/>
                  <a:gd name="T44" fmla="*/ 1 w 86"/>
                  <a:gd name="T4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38">
                    <a:moveTo>
                      <a:pt x="13" y="33"/>
                    </a:moveTo>
                    <a:cubicBezTo>
                      <a:pt x="5" y="30"/>
                      <a:pt x="0" y="25"/>
                      <a:pt x="0" y="2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5" y="0"/>
                      <a:pt x="85" y="1"/>
                      <a:pt x="85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6" y="25"/>
                      <a:pt x="80" y="30"/>
                      <a:pt x="73" y="33"/>
                    </a:cubicBezTo>
                    <a:cubicBezTo>
                      <a:pt x="65" y="36"/>
                      <a:pt x="54" y="38"/>
                      <a:pt x="43" y="38"/>
                    </a:cubicBezTo>
                    <a:cubicBezTo>
                      <a:pt x="31" y="38"/>
                      <a:pt x="20" y="36"/>
                      <a:pt x="13" y="33"/>
                    </a:cubicBezTo>
                    <a:close/>
                    <a:moveTo>
                      <a:pt x="3" y="20"/>
                    </a:moveTo>
                    <a:cubicBezTo>
                      <a:pt x="2" y="23"/>
                      <a:pt x="6" y="27"/>
                      <a:pt x="14" y="30"/>
                    </a:cubicBezTo>
                    <a:cubicBezTo>
                      <a:pt x="21" y="33"/>
                      <a:pt x="31" y="35"/>
                      <a:pt x="43" y="35"/>
                    </a:cubicBezTo>
                    <a:cubicBezTo>
                      <a:pt x="54" y="35"/>
                      <a:pt x="64" y="33"/>
                      <a:pt x="71" y="30"/>
                    </a:cubicBezTo>
                    <a:cubicBezTo>
                      <a:pt x="79" y="27"/>
                      <a:pt x="83" y="23"/>
                      <a:pt x="83" y="20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20"/>
                    </a:lnTo>
                    <a:close/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8" name="Oval 2155"/>
              <p:cNvSpPr>
                <a:spLocks noChangeArrowheads="1"/>
              </p:cNvSpPr>
              <p:nvPr/>
            </p:nvSpPr>
            <p:spPr bwMode="auto">
              <a:xfrm>
                <a:off x="7516" y="4059"/>
                <a:ext cx="167" cy="6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9" name="Freeform 2156"/>
              <p:cNvSpPr>
                <a:spLocks noEditPoints="1"/>
              </p:cNvSpPr>
              <p:nvPr/>
            </p:nvSpPr>
            <p:spPr bwMode="auto">
              <a:xfrm>
                <a:off x="7514" y="4057"/>
                <a:ext cx="173" cy="71"/>
              </a:xfrm>
              <a:custGeom>
                <a:avLst/>
                <a:gdLst>
                  <a:gd name="T0" fmla="*/ 13 w 86"/>
                  <a:gd name="T1" fmla="*/ 30 h 35"/>
                  <a:gd name="T2" fmla="*/ 0 w 86"/>
                  <a:gd name="T3" fmla="*/ 17 h 35"/>
                  <a:gd name="T4" fmla="*/ 13 w 86"/>
                  <a:gd name="T5" fmla="*/ 4 h 35"/>
                  <a:gd name="T6" fmla="*/ 43 w 86"/>
                  <a:gd name="T7" fmla="*/ 0 h 35"/>
                  <a:gd name="T8" fmla="*/ 73 w 86"/>
                  <a:gd name="T9" fmla="*/ 4 h 35"/>
                  <a:gd name="T10" fmla="*/ 86 w 86"/>
                  <a:gd name="T11" fmla="*/ 17 h 35"/>
                  <a:gd name="T12" fmla="*/ 73 w 86"/>
                  <a:gd name="T13" fmla="*/ 30 h 35"/>
                  <a:gd name="T14" fmla="*/ 43 w 86"/>
                  <a:gd name="T15" fmla="*/ 35 h 35"/>
                  <a:gd name="T16" fmla="*/ 13 w 86"/>
                  <a:gd name="T17" fmla="*/ 30 h 35"/>
                  <a:gd name="T18" fmla="*/ 14 w 86"/>
                  <a:gd name="T19" fmla="*/ 7 h 35"/>
                  <a:gd name="T20" fmla="*/ 3 w 86"/>
                  <a:gd name="T21" fmla="*/ 17 h 35"/>
                  <a:gd name="T22" fmla="*/ 14 w 86"/>
                  <a:gd name="T23" fmla="*/ 27 h 35"/>
                  <a:gd name="T24" fmla="*/ 43 w 86"/>
                  <a:gd name="T25" fmla="*/ 32 h 35"/>
                  <a:gd name="T26" fmla="*/ 71 w 86"/>
                  <a:gd name="T27" fmla="*/ 27 h 35"/>
                  <a:gd name="T28" fmla="*/ 83 w 86"/>
                  <a:gd name="T29" fmla="*/ 17 h 35"/>
                  <a:gd name="T30" fmla="*/ 71 w 86"/>
                  <a:gd name="T31" fmla="*/ 7 h 35"/>
                  <a:gd name="T32" fmla="*/ 43 w 86"/>
                  <a:gd name="T33" fmla="*/ 3 h 35"/>
                  <a:gd name="T34" fmla="*/ 14 w 86"/>
                  <a:gd name="T35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35">
                    <a:moveTo>
                      <a:pt x="13" y="30"/>
                    </a:moveTo>
                    <a:cubicBezTo>
                      <a:pt x="5" y="27"/>
                      <a:pt x="0" y="23"/>
                      <a:pt x="0" y="17"/>
                    </a:cubicBezTo>
                    <a:cubicBezTo>
                      <a:pt x="0" y="12"/>
                      <a:pt x="5" y="7"/>
                      <a:pt x="13" y="4"/>
                    </a:cubicBezTo>
                    <a:cubicBezTo>
                      <a:pt x="20" y="1"/>
                      <a:pt x="31" y="0"/>
                      <a:pt x="43" y="0"/>
                    </a:cubicBezTo>
                    <a:cubicBezTo>
                      <a:pt x="54" y="0"/>
                      <a:pt x="65" y="1"/>
                      <a:pt x="73" y="4"/>
                    </a:cubicBezTo>
                    <a:cubicBezTo>
                      <a:pt x="80" y="7"/>
                      <a:pt x="86" y="12"/>
                      <a:pt x="86" y="17"/>
                    </a:cubicBezTo>
                    <a:cubicBezTo>
                      <a:pt x="86" y="23"/>
                      <a:pt x="80" y="27"/>
                      <a:pt x="73" y="30"/>
                    </a:cubicBezTo>
                    <a:cubicBezTo>
                      <a:pt x="65" y="33"/>
                      <a:pt x="54" y="35"/>
                      <a:pt x="43" y="35"/>
                    </a:cubicBezTo>
                    <a:cubicBezTo>
                      <a:pt x="31" y="35"/>
                      <a:pt x="20" y="33"/>
                      <a:pt x="13" y="30"/>
                    </a:cubicBezTo>
                    <a:close/>
                    <a:moveTo>
                      <a:pt x="14" y="7"/>
                    </a:moveTo>
                    <a:cubicBezTo>
                      <a:pt x="6" y="10"/>
                      <a:pt x="2" y="14"/>
                      <a:pt x="3" y="17"/>
                    </a:cubicBezTo>
                    <a:cubicBezTo>
                      <a:pt x="2" y="21"/>
                      <a:pt x="6" y="24"/>
                      <a:pt x="14" y="27"/>
                    </a:cubicBezTo>
                    <a:cubicBezTo>
                      <a:pt x="21" y="30"/>
                      <a:pt x="31" y="32"/>
                      <a:pt x="43" y="32"/>
                    </a:cubicBezTo>
                    <a:cubicBezTo>
                      <a:pt x="54" y="32"/>
                      <a:pt x="64" y="30"/>
                      <a:pt x="71" y="27"/>
                    </a:cubicBezTo>
                    <a:cubicBezTo>
                      <a:pt x="79" y="24"/>
                      <a:pt x="83" y="21"/>
                      <a:pt x="83" y="17"/>
                    </a:cubicBezTo>
                    <a:cubicBezTo>
                      <a:pt x="83" y="14"/>
                      <a:pt x="79" y="10"/>
                      <a:pt x="71" y="7"/>
                    </a:cubicBezTo>
                    <a:cubicBezTo>
                      <a:pt x="64" y="4"/>
                      <a:pt x="54" y="3"/>
                      <a:pt x="43" y="3"/>
                    </a:cubicBezTo>
                    <a:cubicBezTo>
                      <a:pt x="31" y="3"/>
                      <a:pt x="21" y="4"/>
                      <a:pt x="14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0" name="Freeform 2157"/>
              <p:cNvSpPr/>
              <p:nvPr/>
            </p:nvSpPr>
            <p:spPr bwMode="auto">
              <a:xfrm>
                <a:off x="7522" y="4166"/>
                <a:ext cx="155" cy="26"/>
              </a:xfrm>
              <a:custGeom>
                <a:avLst/>
                <a:gdLst>
                  <a:gd name="T0" fmla="*/ 37 w 77"/>
                  <a:gd name="T1" fmla="*/ 13 h 13"/>
                  <a:gd name="T2" fmla="*/ 1 w 77"/>
                  <a:gd name="T3" fmla="*/ 3 h 13"/>
                  <a:gd name="T4" fmla="*/ 1 w 77"/>
                  <a:gd name="T5" fmla="*/ 3 h 13"/>
                  <a:gd name="T6" fmla="*/ 1 w 77"/>
                  <a:gd name="T7" fmla="*/ 1 h 13"/>
                  <a:gd name="T8" fmla="*/ 3 w 77"/>
                  <a:gd name="T9" fmla="*/ 1 h 13"/>
                  <a:gd name="T10" fmla="*/ 11 w 77"/>
                  <a:gd name="T11" fmla="*/ 5 h 13"/>
                  <a:gd name="T12" fmla="*/ 37 w 77"/>
                  <a:gd name="T13" fmla="*/ 10 h 13"/>
                  <a:gd name="T14" fmla="*/ 38 w 77"/>
                  <a:gd name="T15" fmla="*/ 10 h 13"/>
                  <a:gd name="T16" fmla="*/ 75 w 77"/>
                  <a:gd name="T17" fmla="*/ 1 h 13"/>
                  <a:gd name="T18" fmla="*/ 77 w 77"/>
                  <a:gd name="T19" fmla="*/ 1 h 13"/>
                  <a:gd name="T20" fmla="*/ 76 w 77"/>
                  <a:gd name="T21" fmla="*/ 3 h 13"/>
                  <a:gd name="T22" fmla="*/ 38 w 77"/>
                  <a:gd name="T23" fmla="*/ 13 h 13"/>
                  <a:gd name="T24" fmla="*/ 37 w 77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13">
                    <a:moveTo>
                      <a:pt x="37" y="13"/>
                    </a:moveTo>
                    <a:cubicBezTo>
                      <a:pt x="13" y="1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5" y="3"/>
                      <a:pt x="11" y="5"/>
                    </a:cubicBezTo>
                    <a:cubicBezTo>
                      <a:pt x="17" y="7"/>
                      <a:pt x="26" y="10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49" y="10"/>
                      <a:pt x="63" y="8"/>
                      <a:pt x="75" y="1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7" y="2"/>
                      <a:pt x="77" y="3"/>
                      <a:pt x="76" y="3"/>
                    </a:cubicBezTo>
                    <a:cubicBezTo>
                      <a:pt x="64" y="11"/>
                      <a:pt x="50" y="13"/>
                      <a:pt x="38" y="13"/>
                    </a:cubicBezTo>
                    <a:cubicBezTo>
                      <a:pt x="38" y="13"/>
                      <a:pt x="37" y="13"/>
                      <a:pt x="37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1" name="Freeform 2158"/>
              <p:cNvSpPr/>
              <p:nvPr/>
            </p:nvSpPr>
            <p:spPr bwMode="auto">
              <a:xfrm>
                <a:off x="7506" y="4250"/>
                <a:ext cx="189" cy="214"/>
              </a:xfrm>
              <a:custGeom>
                <a:avLst/>
                <a:gdLst>
                  <a:gd name="T0" fmla="*/ 0 w 94"/>
                  <a:gd name="T1" fmla="*/ 0 h 106"/>
                  <a:gd name="T2" fmla="*/ 0 w 94"/>
                  <a:gd name="T3" fmla="*/ 77 h 106"/>
                  <a:gd name="T4" fmla="*/ 94 w 94"/>
                  <a:gd name="T5" fmla="*/ 77 h 106"/>
                  <a:gd name="T6" fmla="*/ 94 w 94"/>
                  <a:gd name="T7" fmla="*/ 1 h 106"/>
                  <a:gd name="T8" fmla="*/ 0 w 94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06">
                    <a:moveTo>
                      <a:pt x="0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42" y="106"/>
                      <a:pt x="94" y="77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50" y="19"/>
                      <a:pt x="0" y="0"/>
                    </a:cubicBezTo>
                    <a:close/>
                  </a:path>
                </a:pathLst>
              </a:custGeom>
              <a:solidFill>
                <a:srgbClr val="47B3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2" name="Freeform 2159"/>
              <p:cNvSpPr>
                <a:spLocks noEditPoints="1"/>
              </p:cNvSpPr>
              <p:nvPr/>
            </p:nvSpPr>
            <p:spPr bwMode="auto">
              <a:xfrm>
                <a:off x="7502" y="4248"/>
                <a:ext cx="195" cy="188"/>
              </a:xfrm>
              <a:custGeom>
                <a:avLst/>
                <a:gdLst>
                  <a:gd name="T0" fmla="*/ 1 w 97"/>
                  <a:gd name="T1" fmla="*/ 79 h 93"/>
                  <a:gd name="T2" fmla="*/ 0 w 97"/>
                  <a:gd name="T3" fmla="*/ 78 h 93"/>
                  <a:gd name="T4" fmla="*/ 0 w 97"/>
                  <a:gd name="T5" fmla="*/ 1 h 93"/>
                  <a:gd name="T6" fmla="*/ 1 w 97"/>
                  <a:gd name="T7" fmla="*/ 0 h 93"/>
                  <a:gd name="T8" fmla="*/ 2 w 97"/>
                  <a:gd name="T9" fmla="*/ 0 h 93"/>
                  <a:gd name="T10" fmla="*/ 50 w 97"/>
                  <a:gd name="T11" fmla="*/ 8 h 93"/>
                  <a:gd name="T12" fmla="*/ 82 w 97"/>
                  <a:gd name="T13" fmla="*/ 4 h 93"/>
                  <a:gd name="T14" fmla="*/ 95 w 97"/>
                  <a:gd name="T15" fmla="*/ 0 h 93"/>
                  <a:gd name="T16" fmla="*/ 96 w 97"/>
                  <a:gd name="T17" fmla="*/ 1 h 93"/>
                  <a:gd name="T18" fmla="*/ 97 w 97"/>
                  <a:gd name="T19" fmla="*/ 2 h 93"/>
                  <a:gd name="T20" fmla="*/ 97 w 97"/>
                  <a:gd name="T21" fmla="*/ 78 h 93"/>
                  <a:gd name="T22" fmla="*/ 96 w 97"/>
                  <a:gd name="T23" fmla="*/ 79 h 93"/>
                  <a:gd name="T24" fmla="*/ 48 w 97"/>
                  <a:gd name="T25" fmla="*/ 93 h 93"/>
                  <a:gd name="T26" fmla="*/ 1 w 97"/>
                  <a:gd name="T27" fmla="*/ 79 h 93"/>
                  <a:gd name="T28" fmla="*/ 15 w 97"/>
                  <a:gd name="T29" fmla="*/ 83 h 93"/>
                  <a:gd name="T30" fmla="*/ 48 w 97"/>
                  <a:gd name="T31" fmla="*/ 90 h 93"/>
                  <a:gd name="T32" fmla="*/ 94 w 97"/>
                  <a:gd name="T33" fmla="*/ 77 h 93"/>
                  <a:gd name="T34" fmla="*/ 94 w 97"/>
                  <a:gd name="T35" fmla="*/ 4 h 93"/>
                  <a:gd name="T36" fmla="*/ 50 w 97"/>
                  <a:gd name="T37" fmla="*/ 11 h 93"/>
                  <a:gd name="T38" fmla="*/ 3 w 97"/>
                  <a:gd name="T39" fmla="*/ 3 h 93"/>
                  <a:gd name="T40" fmla="*/ 3 w 97"/>
                  <a:gd name="T41" fmla="*/ 77 h 93"/>
                  <a:gd name="T42" fmla="*/ 15 w 97"/>
                  <a:gd name="T43" fmla="*/ 83 h 93"/>
                  <a:gd name="T44" fmla="*/ 1 w 97"/>
                  <a:gd name="T45" fmla="*/ 2 h 93"/>
                  <a:gd name="T46" fmla="*/ 2 w 97"/>
                  <a:gd name="T47" fmla="*/ 1 h 93"/>
                  <a:gd name="T48" fmla="*/ 1 w 97"/>
                  <a:gd name="T49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93">
                    <a:moveTo>
                      <a:pt x="1" y="79"/>
                    </a:moveTo>
                    <a:cubicBezTo>
                      <a:pt x="0" y="79"/>
                      <a:pt x="0" y="79"/>
                      <a:pt x="0" y="7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19" y="6"/>
                      <a:pt x="36" y="8"/>
                      <a:pt x="50" y="8"/>
                    </a:cubicBezTo>
                    <a:cubicBezTo>
                      <a:pt x="63" y="8"/>
                      <a:pt x="74" y="6"/>
                      <a:pt x="82" y="4"/>
                    </a:cubicBezTo>
                    <a:cubicBezTo>
                      <a:pt x="90" y="2"/>
                      <a:pt x="95" y="0"/>
                      <a:pt x="95" y="0"/>
                    </a:cubicBezTo>
                    <a:cubicBezTo>
                      <a:pt x="95" y="0"/>
                      <a:pt x="96" y="0"/>
                      <a:pt x="96" y="1"/>
                    </a:cubicBezTo>
                    <a:cubicBezTo>
                      <a:pt x="97" y="1"/>
                      <a:pt x="97" y="1"/>
                      <a:pt x="97" y="2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7" y="79"/>
                      <a:pt x="97" y="79"/>
                      <a:pt x="96" y="79"/>
                    </a:cubicBezTo>
                    <a:cubicBezTo>
                      <a:pt x="79" y="89"/>
                      <a:pt x="62" y="93"/>
                      <a:pt x="48" y="93"/>
                    </a:cubicBezTo>
                    <a:cubicBezTo>
                      <a:pt x="20" y="93"/>
                      <a:pt x="1" y="80"/>
                      <a:pt x="1" y="79"/>
                    </a:cubicBezTo>
                    <a:close/>
                    <a:moveTo>
                      <a:pt x="15" y="83"/>
                    </a:moveTo>
                    <a:cubicBezTo>
                      <a:pt x="23" y="86"/>
                      <a:pt x="35" y="90"/>
                      <a:pt x="48" y="90"/>
                    </a:cubicBezTo>
                    <a:cubicBezTo>
                      <a:pt x="62" y="90"/>
                      <a:pt x="77" y="87"/>
                      <a:pt x="94" y="77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88" y="6"/>
                      <a:pt x="72" y="11"/>
                      <a:pt x="50" y="11"/>
                    </a:cubicBezTo>
                    <a:cubicBezTo>
                      <a:pt x="36" y="11"/>
                      <a:pt x="20" y="9"/>
                      <a:pt x="3" y="3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5" y="78"/>
                      <a:pt x="9" y="81"/>
                      <a:pt x="15" y="83"/>
                    </a:cubicBezTo>
                    <a:close/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3" name="Freeform 2160"/>
              <p:cNvSpPr/>
              <p:nvPr/>
            </p:nvSpPr>
            <p:spPr bwMode="auto">
              <a:xfrm>
                <a:off x="7532" y="4297"/>
                <a:ext cx="151" cy="116"/>
              </a:xfrm>
              <a:custGeom>
                <a:avLst/>
                <a:gdLst>
                  <a:gd name="T0" fmla="*/ 0 w 75"/>
                  <a:gd name="T1" fmla="*/ 36 h 58"/>
                  <a:gd name="T2" fmla="*/ 8 w 75"/>
                  <a:gd name="T3" fmla="*/ 51 h 58"/>
                  <a:gd name="T4" fmla="*/ 47 w 75"/>
                  <a:gd name="T5" fmla="*/ 45 h 58"/>
                  <a:gd name="T6" fmla="*/ 71 w 75"/>
                  <a:gd name="T7" fmla="*/ 14 h 58"/>
                  <a:gd name="T8" fmla="*/ 63 w 75"/>
                  <a:gd name="T9" fmla="*/ 0 h 58"/>
                  <a:gd name="T10" fmla="*/ 0 w 75"/>
                  <a:gd name="T11" fmla="*/ 3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8">
                    <a:moveTo>
                      <a:pt x="0" y="36"/>
                    </a:moveTo>
                    <a:cubicBezTo>
                      <a:pt x="8" y="51"/>
                      <a:pt x="8" y="51"/>
                      <a:pt x="8" y="51"/>
                    </a:cubicBezTo>
                    <a:cubicBezTo>
                      <a:pt x="12" y="58"/>
                      <a:pt x="29" y="55"/>
                      <a:pt x="47" y="45"/>
                    </a:cubicBezTo>
                    <a:cubicBezTo>
                      <a:pt x="64" y="35"/>
                      <a:pt x="75" y="22"/>
                      <a:pt x="71" y="14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0" y="36"/>
                      <a:pt x="0" y="36"/>
                      <a:pt x="0" y="36"/>
                    </a:cubicBezTo>
                  </a:path>
                </a:pathLst>
              </a:custGeom>
              <a:solidFill>
                <a:srgbClr val="FDE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4" name="Freeform 2161"/>
              <p:cNvSpPr>
                <a:spLocks noEditPoints="1"/>
              </p:cNvSpPr>
              <p:nvPr/>
            </p:nvSpPr>
            <p:spPr bwMode="auto">
              <a:xfrm>
                <a:off x="7528" y="4293"/>
                <a:ext cx="153" cy="116"/>
              </a:xfrm>
              <a:custGeom>
                <a:avLst/>
                <a:gdLst>
                  <a:gd name="T0" fmla="*/ 9 w 76"/>
                  <a:gd name="T1" fmla="*/ 53 h 58"/>
                  <a:gd name="T2" fmla="*/ 1 w 76"/>
                  <a:gd name="T3" fmla="*/ 39 h 58"/>
                  <a:gd name="T4" fmla="*/ 1 w 76"/>
                  <a:gd name="T5" fmla="*/ 39 h 58"/>
                  <a:gd name="T6" fmla="*/ 1 w 76"/>
                  <a:gd name="T7" fmla="*/ 37 h 58"/>
                  <a:gd name="T8" fmla="*/ 64 w 76"/>
                  <a:gd name="T9" fmla="*/ 1 h 58"/>
                  <a:gd name="T10" fmla="*/ 65 w 76"/>
                  <a:gd name="T11" fmla="*/ 1 h 58"/>
                  <a:gd name="T12" fmla="*/ 66 w 76"/>
                  <a:gd name="T13" fmla="*/ 1 h 58"/>
                  <a:gd name="T14" fmla="*/ 75 w 76"/>
                  <a:gd name="T15" fmla="*/ 16 h 58"/>
                  <a:gd name="T16" fmla="*/ 76 w 76"/>
                  <a:gd name="T17" fmla="*/ 20 h 58"/>
                  <a:gd name="T18" fmla="*/ 50 w 76"/>
                  <a:gd name="T19" fmla="*/ 49 h 58"/>
                  <a:gd name="T20" fmla="*/ 20 w 76"/>
                  <a:gd name="T21" fmla="*/ 58 h 58"/>
                  <a:gd name="T22" fmla="*/ 9 w 76"/>
                  <a:gd name="T23" fmla="*/ 53 h 58"/>
                  <a:gd name="T24" fmla="*/ 11 w 76"/>
                  <a:gd name="T25" fmla="*/ 52 h 58"/>
                  <a:gd name="T26" fmla="*/ 20 w 76"/>
                  <a:gd name="T27" fmla="*/ 55 h 58"/>
                  <a:gd name="T28" fmla="*/ 48 w 76"/>
                  <a:gd name="T29" fmla="*/ 46 h 58"/>
                  <a:gd name="T30" fmla="*/ 73 w 76"/>
                  <a:gd name="T31" fmla="*/ 20 h 58"/>
                  <a:gd name="T32" fmla="*/ 72 w 76"/>
                  <a:gd name="T33" fmla="*/ 17 h 58"/>
                  <a:gd name="T34" fmla="*/ 64 w 76"/>
                  <a:gd name="T35" fmla="*/ 4 h 58"/>
                  <a:gd name="T36" fmla="*/ 4 w 76"/>
                  <a:gd name="T37" fmla="*/ 39 h 58"/>
                  <a:gd name="T38" fmla="*/ 11 w 76"/>
                  <a:gd name="T3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58">
                    <a:moveTo>
                      <a:pt x="9" y="53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8"/>
                      <a:pt x="0" y="38"/>
                      <a:pt x="1" y="37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5" y="0"/>
                      <a:pt x="65" y="0"/>
                      <a:pt x="65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5" y="17"/>
                      <a:pt x="76" y="18"/>
                      <a:pt x="76" y="20"/>
                    </a:cubicBezTo>
                    <a:cubicBezTo>
                      <a:pt x="75" y="29"/>
                      <a:pt x="65" y="40"/>
                      <a:pt x="50" y="49"/>
                    </a:cubicBezTo>
                    <a:cubicBezTo>
                      <a:pt x="39" y="55"/>
                      <a:pt x="28" y="58"/>
                      <a:pt x="20" y="58"/>
                    </a:cubicBezTo>
                    <a:cubicBezTo>
                      <a:pt x="15" y="58"/>
                      <a:pt x="11" y="57"/>
                      <a:pt x="9" y="53"/>
                    </a:cubicBezTo>
                    <a:close/>
                    <a:moveTo>
                      <a:pt x="11" y="52"/>
                    </a:moveTo>
                    <a:cubicBezTo>
                      <a:pt x="12" y="54"/>
                      <a:pt x="15" y="55"/>
                      <a:pt x="20" y="55"/>
                    </a:cubicBezTo>
                    <a:cubicBezTo>
                      <a:pt x="27" y="55"/>
                      <a:pt x="38" y="52"/>
                      <a:pt x="48" y="46"/>
                    </a:cubicBezTo>
                    <a:cubicBezTo>
                      <a:pt x="63" y="38"/>
                      <a:pt x="73" y="26"/>
                      <a:pt x="73" y="20"/>
                    </a:cubicBezTo>
                    <a:cubicBezTo>
                      <a:pt x="73" y="19"/>
                      <a:pt x="72" y="18"/>
                      <a:pt x="72" y="17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4" y="39"/>
                      <a:pt x="4" y="39"/>
                      <a:pt x="4" y="39"/>
                    </a:cubicBezTo>
                    <a:lnTo>
                      <a:pt x="11" y="5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5" name="Freeform 2162"/>
              <p:cNvSpPr/>
              <p:nvPr/>
            </p:nvSpPr>
            <p:spPr bwMode="auto">
              <a:xfrm>
                <a:off x="7524" y="4283"/>
                <a:ext cx="143" cy="102"/>
              </a:xfrm>
              <a:custGeom>
                <a:avLst/>
                <a:gdLst>
                  <a:gd name="T0" fmla="*/ 67 w 71"/>
                  <a:gd name="T1" fmla="*/ 7 h 51"/>
                  <a:gd name="T2" fmla="*/ 43 w 71"/>
                  <a:gd name="T3" fmla="*/ 38 h 51"/>
                  <a:gd name="T4" fmla="*/ 4 w 71"/>
                  <a:gd name="T5" fmla="*/ 43 h 51"/>
                  <a:gd name="T6" fmla="*/ 28 w 71"/>
                  <a:gd name="T7" fmla="*/ 13 h 51"/>
                  <a:gd name="T8" fmla="*/ 67 w 71"/>
                  <a:gd name="T9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1">
                    <a:moveTo>
                      <a:pt x="67" y="7"/>
                    </a:moveTo>
                    <a:cubicBezTo>
                      <a:pt x="71" y="14"/>
                      <a:pt x="60" y="28"/>
                      <a:pt x="43" y="38"/>
                    </a:cubicBezTo>
                    <a:cubicBezTo>
                      <a:pt x="25" y="48"/>
                      <a:pt x="8" y="51"/>
                      <a:pt x="4" y="43"/>
                    </a:cubicBezTo>
                    <a:cubicBezTo>
                      <a:pt x="0" y="36"/>
                      <a:pt x="11" y="23"/>
                      <a:pt x="28" y="13"/>
                    </a:cubicBezTo>
                    <a:cubicBezTo>
                      <a:pt x="46" y="3"/>
                      <a:pt x="63" y="0"/>
                      <a:pt x="67" y="7"/>
                    </a:cubicBezTo>
                    <a:close/>
                  </a:path>
                </a:pathLst>
              </a:cu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6" name="Freeform 2163"/>
              <p:cNvSpPr/>
              <p:nvPr/>
            </p:nvSpPr>
            <p:spPr bwMode="auto">
              <a:xfrm>
                <a:off x="7528" y="4287"/>
                <a:ext cx="137" cy="94"/>
              </a:xfrm>
              <a:custGeom>
                <a:avLst/>
                <a:gdLst>
                  <a:gd name="T0" fmla="*/ 1 w 68"/>
                  <a:gd name="T1" fmla="*/ 42 h 47"/>
                  <a:gd name="T2" fmla="*/ 0 w 68"/>
                  <a:gd name="T3" fmla="*/ 38 h 47"/>
                  <a:gd name="T4" fmla="*/ 26 w 68"/>
                  <a:gd name="T5" fmla="*/ 9 h 47"/>
                  <a:gd name="T6" fmla="*/ 55 w 68"/>
                  <a:gd name="T7" fmla="*/ 0 h 47"/>
                  <a:gd name="T8" fmla="*/ 67 w 68"/>
                  <a:gd name="T9" fmla="*/ 5 h 47"/>
                  <a:gd name="T10" fmla="*/ 65 w 68"/>
                  <a:gd name="T11" fmla="*/ 5 h 47"/>
                  <a:gd name="T12" fmla="*/ 64 w 68"/>
                  <a:gd name="T13" fmla="*/ 6 h 47"/>
                  <a:gd name="T14" fmla="*/ 55 w 68"/>
                  <a:gd name="T15" fmla="*/ 3 h 47"/>
                  <a:gd name="T16" fmla="*/ 27 w 68"/>
                  <a:gd name="T17" fmla="*/ 12 h 47"/>
                  <a:gd name="T18" fmla="*/ 3 w 68"/>
                  <a:gd name="T19" fmla="*/ 38 h 47"/>
                  <a:gd name="T20" fmla="*/ 3 w 68"/>
                  <a:gd name="T21" fmla="*/ 41 h 47"/>
                  <a:gd name="T22" fmla="*/ 12 w 68"/>
                  <a:gd name="T23" fmla="*/ 44 h 47"/>
                  <a:gd name="T24" fmla="*/ 40 w 68"/>
                  <a:gd name="T25" fmla="*/ 35 h 47"/>
                  <a:gd name="T26" fmla="*/ 65 w 68"/>
                  <a:gd name="T27" fmla="*/ 9 h 47"/>
                  <a:gd name="T28" fmla="*/ 64 w 68"/>
                  <a:gd name="T29" fmla="*/ 6 h 47"/>
                  <a:gd name="T30" fmla="*/ 65 w 68"/>
                  <a:gd name="T31" fmla="*/ 5 h 47"/>
                  <a:gd name="T32" fmla="*/ 67 w 68"/>
                  <a:gd name="T33" fmla="*/ 5 h 47"/>
                  <a:gd name="T34" fmla="*/ 68 w 68"/>
                  <a:gd name="T35" fmla="*/ 9 h 47"/>
                  <a:gd name="T36" fmla="*/ 42 w 68"/>
                  <a:gd name="T37" fmla="*/ 37 h 47"/>
                  <a:gd name="T38" fmla="*/ 12 w 68"/>
                  <a:gd name="T39" fmla="*/ 47 h 47"/>
                  <a:gd name="T40" fmla="*/ 1 w 68"/>
                  <a:gd name="T41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47">
                    <a:moveTo>
                      <a:pt x="1" y="42"/>
                    </a:moveTo>
                    <a:cubicBezTo>
                      <a:pt x="0" y="41"/>
                      <a:pt x="0" y="40"/>
                      <a:pt x="0" y="38"/>
                    </a:cubicBezTo>
                    <a:cubicBezTo>
                      <a:pt x="0" y="29"/>
                      <a:pt x="10" y="18"/>
                      <a:pt x="26" y="9"/>
                    </a:cubicBezTo>
                    <a:cubicBezTo>
                      <a:pt x="36" y="3"/>
                      <a:pt x="47" y="0"/>
                      <a:pt x="55" y="0"/>
                    </a:cubicBezTo>
                    <a:cubicBezTo>
                      <a:pt x="60" y="0"/>
                      <a:pt x="65" y="1"/>
                      <a:pt x="6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3" y="4"/>
                      <a:pt x="60" y="3"/>
                      <a:pt x="55" y="3"/>
                    </a:cubicBezTo>
                    <a:cubicBezTo>
                      <a:pt x="48" y="3"/>
                      <a:pt x="38" y="6"/>
                      <a:pt x="27" y="12"/>
                    </a:cubicBezTo>
                    <a:cubicBezTo>
                      <a:pt x="12" y="20"/>
                      <a:pt x="2" y="32"/>
                      <a:pt x="3" y="38"/>
                    </a:cubicBezTo>
                    <a:cubicBezTo>
                      <a:pt x="3" y="39"/>
                      <a:pt x="3" y="40"/>
                      <a:pt x="3" y="41"/>
                    </a:cubicBezTo>
                    <a:cubicBezTo>
                      <a:pt x="4" y="43"/>
                      <a:pt x="7" y="44"/>
                      <a:pt x="12" y="44"/>
                    </a:cubicBezTo>
                    <a:cubicBezTo>
                      <a:pt x="19" y="44"/>
                      <a:pt x="30" y="41"/>
                      <a:pt x="40" y="35"/>
                    </a:cubicBezTo>
                    <a:cubicBezTo>
                      <a:pt x="55" y="27"/>
                      <a:pt x="65" y="15"/>
                      <a:pt x="65" y="9"/>
                    </a:cubicBezTo>
                    <a:cubicBezTo>
                      <a:pt x="65" y="8"/>
                      <a:pt x="64" y="7"/>
                      <a:pt x="64" y="6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6"/>
                      <a:pt x="68" y="7"/>
                      <a:pt x="68" y="9"/>
                    </a:cubicBezTo>
                    <a:cubicBezTo>
                      <a:pt x="67" y="17"/>
                      <a:pt x="57" y="29"/>
                      <a:pt x="42" y="37"/>
                    </a:cubicBezTo>
                    <a:cubicBezTo>
                      <a:pt x="31" y="44"/>
                      <a:pt x="20" y="47"/>
                      <a:pt x="12" y="47"/>
                    </a:cubicBezTo>
                    <a:cubicBezTo>
                      <a:pt x="7" y="47"/>
                      <a:pt x="3" y="46"/>
                      <a:pt x="1" y="4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7" name="Freeform 2164"/>
              <p:cNvSpPr/>
              <p:nvPr/>
            </p:nvSpPr>
            <p:spPr bwMode="auto">
              <a:xfrm>
                <a:off x="7560" y="4335"/>
                <a:ext cx="8" cy="28"/>
              </a:xfrm>
              <a:custGeom>
                <a:avLst/>
                <a:gdLst>
                  <a:gd name="T0" fmla="*/ 4 w 8"/>
                  <a:gd name="T1" fmla="*/ 6 h 28"/>
                  <a:gd name="T2" fmla="*/ 0 w 8"/>
                  <a:gd name="T3" fmla="*/ 8 h 28"/>
                  <a:gd name="T4" fmla="*/ 0 w 8"/>
                  <a:gd name="T5" fmla="*/ 4 h 28"/>
                  <a:gd name="T6" fmla="*/ 6 w 8"/>
                  <a:gd name="T7" fmla="*/ 0 h 28"/>
                  <a:gd name="T8" fmla="*/ 8 w 8"/>
                  <a:gd name="T9" fmla="*/ 26 h 28"/>
                  <a:gd name="T10" fmla="*/ 6 w 8"/>
                  <a:gd name="T11" fmla="*/ 28 h 28"/>
                  <a:gd name="T12" fmla="*/ 4 w 8"/>
                  <a:gd name="T13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6"/>
                    </a:moveTo>
                    <a:lnTo>
                      <a:pt x="0" y="8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8" y="26"/>
                    </a:lnTo>
                    <a:lnTo>
                      <a:pt x="6" y="28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0B7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8" name="Freeform 2165"/>
              <p:cNvSpPr>
                <a:spLocks noEditPoints="1"/>
              </p:cNvSpPr>
              <p:nvPr/>
            </p:nvSpPr>
            <p:spPr bwMode="auto">
              <a:xfrm>
                <a:off x="7570" y="4329"/>
                <a:ext cx="18" cy="26"/>
              </a:xfrm>
              <a:custGeom>
                <a:avLst/>
                <a:gdLst>
                  <a:gd name="T0" fmla="*/ 8 w 9"/>
                  <a:gd name="T1" fmla="*/ 11 h 13"/>
                  <a:gd name="T2" fmla="*/ 7 w 9"/>
                  <a:gd name="T3" fmla="*/ 12 h 13"/>
                  <a:gd name="T4" fmla="*/ 5 w 9"/>
                  <a:gd name="T5" fmla="*/ 13 h 13"/>
                  <a:gd name="T6" fmla="*/ 4 w 9"/>
                  <a:gd name="T7" fmla="*/ 12 h 13"/>
                  <a:gd name="T8" fmla="*/ 2 w 9"/>
                  <a:gd name="T9" fmla="*/ 11 h 13"/>
                  <a:gd name="T10" fmla="*/ 2 w 9"/>
                  <a:gd name="T11" fmla="*/ 10 h 13"/>
                  <a:gd name="T12" fmla="*/ 1 w 9"/>
                  <a:gd name="T13" fmla="*/ 7 h 13"/>
                  <a:gd name="T14" fmla="*/ 0 w 9"/>
                  <a:gd name="T15" fmla="*/ 6 h 13"/>
                  <a:gd name="T16" fmla="*/ 0 w 9"/>
                  <a:gd name="T17" fmla="*/ 4 h 13"/>
                  <a:gd name="T18" fmla="*/ 1 w 9"/>
                  <a:gd name="T19" fmla="*/ 2 h 13"/>
                  <a:gd name="T20" fmla="*/ 3 w 9"/>
                  <a:gd name="T21" fmla="*/ 1 h 13"/>
                  <a:gd name="T22" fmla="*/ 4 w 9"/>
                  <a:gd name="T23" fmla="*/ 0 h 13"/>
                  <a:gd name="T24" fmla="*/ 6 w 9"/>
                  <a:gd name="T25" fmla="*/ 0 h 13"/>
                  <a:gd name="T26" fmla="*/ 7 w 9"/>
                  <a:gd name="T27" fmla="*/ 1 h 13"/>
                  <a:gd name="T28" fmla="*/ 8 w 9"/>
                  <a:gd name="T29" fmla="*/ 3 h 13"/>
                  <a:gd name="T30" fmla="*/ 9 w 9"/>
                  <a:gd name="T31" fmla="*/ 5 h 13"/>
                  <a:gd name="T32" fmla="*/ 9 w 9"/>
                  <a:gd name="T33" fmla="*/ 7 h 13"/>
                  <a:gd name="T34" fmla="*/ 9 w 9"/>
                  <a:gd name="T35" fmla="*/ 9 h 13"/>
                  <a:gd name="T36" fmla="*/ 8 w 9"/>
                  <a:gd name="T37" fmla="*/ 11 h 13"/>
                  <a:gd name="T38" fmla="*/ 6 w 9"/>
                  <a:gd name="T39" fmla="*/ 3 h 13"/>
                  <a:gd name="T40" fmla="*/ 6 w 9"/>
                  <a:gd name="T41" fmla="*/ 2 h 13"/>
                  <a:gd name="T42" fmla="*/ 4 w 9"/>
                  <a:gd name="T43" fmla="*/ 2 h 13"/>
                  <a:gd name="T44" fmla="*/ 3 w 9"/>
                  <a:gd name="T45" fmla="*/ 2 h 13"/>
                  <a:gd name="T46" fmla="*/ 2 w 9"/>
                  <a:gd name="T47" fmla="*/ 3 h 13"/>
                  <a:gd name="T48" fmla="*/ 2 w 9"/>
                  <a:gd name="T49" fmla="*/ 4 h 13"/>
                  <a:gd name="T50" fmla="*/ 2 w 9"/>
                  <a:gd name="T51" fmla="*/ 6 h 13"/>
                  <a:gd name="T52" fmla="*/ 2 w 9"/>
                  <a:gd name="T53" fmla="*/ 7 h 13"/>
                  <a:gd name="T54" fmla="*/ 3 w 9"/>
                  <a:gd name="T55" fmla="*/ 9 h 13"/>
                  <a:gd name="T56" fmla="*/ 3 w 9"/>
                  <a:gd name="T57" fmla="*/ 10 h 13"/>
                  <a:gd name="T58" fmla="*/ 4 w 9"/>
                  <a:gd name="T59" fmla="*/ 11 h 13"/>
                  <a:gd name="T60" fmla="*/ 5 w 9"/>
                  <a:gd name="T61" fmla="*/ 11 h 13"/>
                  <a:gd name="T62" fmla="*/ 6 w 9"/>
                  <a:gd name="T63" fmla="*/ 11 h 13"/>
                  <a:gd name="T64" fmla="*/ 7 w 9"/>
                  <a:gd name="T65" fmla="*/ 10 h 13"/>
                  <a:gd name="T66" fmla="*/ 8 w 9"/>
                  <a:gd name="T67" fmla="*/ 8 h 13"/>
                  <a:gd name="T68" fmla="*/ 8 w 9"/>
                  <a:gd name="T69" fmla="*/ 7 h 13"/>
                  <a:gd name="T70" fmla="*/ 7 w 9"/>
                  <a:gd name="T71" fmla="*/ 6 h 13"/>
                  <a:gd name="T72" fmla="*/ 7 w 9"/>
                  <a:gd name="T73" fmla="*/ 4 h 13"/>
                  <a:gd name="T74" fmla="*/ 6 w 9"/>
                  <a:gd name="T7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8" y="11"/>
                      <a:pt x="7" y="12"/>
                      <a:pt x="7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2"/>
                    </a:cubicBezTo>
                    <a:cubicBezTo>
                      <a:pt x="3" y="12"/>
                      <a:pt x="3" y="12"/>
                      <a:pt x="2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10"/>
                      <a:pt x="9" y="10"/>
                      <a:pt x="8" y="11"/>
                    </a:cubicBezTo>
                    <a:close/>
                    <a:moveTo>
                      <a:pt x="6" y="3"/>
                    </a:move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0B7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9" name="Freeform 2166"/>
              <p:cNvSpPr>
                <a:spLocks noEditPoints="1"/>
              </p:cNvSpPr>
              <p:nvPr/>
            </p:nvSpPr>
            <p:spPr bwMode="auto">
              <a:xfrm>
                <a:off x="7586" y="4321"/>
                <a:ext cx="24" cy="22"/>
              </a:xfrm>
              <a:custGeom>
                <a:avLst/>
                <a:gdLst>
                  <a:gd name="T0" fmla="*/ 6 w 12"/>
                  <a:gd name="T1" fmla="*/ 10 h 11"/>
                  <a:gd name="T2" fmla="*/ 4 w 12"/>
                  <a:gd name="T3" fmla="*/ 9 h 11"/>
                  <a:gd name="T4" fmla="*/ 3 w 12"/>
                  <a:gd name="T5" fmla="*/ 8 h 11"/>
                  <a:gd name="T6" fmla="*/ 1 w 12"/>
                  <a:gd name="T7" fmla="*/ 6 h 11"/>
                  <a:gd name="T8" fmla="*/ 1 w 12"/>
                  <a:gd name="T9" fmla="*/ 5 h 11"/>
                  <a:gd name="T10" fmla="*/ 0 w 12"/>
                  <a:gd name="T11" fmla="*/ 3 h 11"/>
                  <a:gd name="T12" fmla="*/ 1 w 12"/>
                  <a:gd name="T13" fmla="*/ 2 h 11"/>
                  <a:gd name="T14" fmla="*/ 2 w 12"/>
                  <a:gd name="T15" fmla="*/ 1 h 11"/>
                  <a:gd name="T16" fmla="*/ 4 w 12"/>
                  <a:gd name="T17" fmla="*/ 0 h 11"/>
                  <a:gd name="T18" fmla="*/ 6 w 12"/>
                  <a:gd name="T19" fmla="*/ 0 h 11"/>
                  <a:gd name="T20" fmla="*/ 8 w 12"/>
                  <a:gd name="T21" fmla="*/ 1 h 11"/>
                  <a:gd name="T22" fmla="*/ 9 w 12"/>
                  <a:gd name="T23" fmla="*/ 2 h 11"/>
                  <a:gd name="T24" fmla="*/ 10 w 12"/>
                  <a:gd name="T25" fmla="*/ 4 h 11"/>
                  <a:gd name="T26" fmla="*/ 11 w 12"/>
                  <a:gd name="T27" fmla="*/ 5 h 11"/>
                  <a:gd name="T28" fmla="*/ 12 w 12"/>
                  <a:gd name="T29" fmla="*/ 7 h 11"/>
                  <a:gd name="T30" fmla="*/ 11 w 12"/>
                  <a:gd name="T31" fmla="*/ 9 h 11"/>
                  <a:gd name="T32" fmla="*/ 10 w 12"/>
                  <a:gd name="T33" fmla="*/ 10 h 11"/>
                  <a:gd name="T34" fmla="*/ 8 w 12"/>
                  <a:gd name="T35" fmla="*/ 10 h 11"/>
                  <a:gd name="T36" fmla="*/ 6 w 12"/>
                  <a:gd name="T37" fmla="*/ 10 h 11"/>
                  <a:gd name="T38" fmla="*/ 3 w 12"/>
                  <a:gd name="T39" fmla="*/ 6 h 11"/>
                  <a:gd name="T40" fmla="*/ 4 w 12"/>
                  <a:gd name="T41" fmla="*/ 7 h 11"/>
                  <a:gd name="T42" fmla="*/ 5 w 12"/>
                  <a:gd name="T43" fmla="*/ 8 h 11"/>
                  <a:gd name="T44" fmla="*/ 6 w 12"/>
                  <a:gd name="T45" fmla="*/ 9 h 11"/>
                  <a:gd name="T46" fmla="*/ 8 w 12"/>
                  <a:gd name="T47" fmla="*/ 9 h 11"/>
                  <a:gd name="T48" fmla="*/ 9 w 12"/>
                  <a:gd name="T49" fmla="*/ 9 h 11"/>
                  <a:gd name="T50" fmla="*/ 10 w 12"/>
                  <a:gd name="T51" fmla="*/ 8 h 11"/>
                  <a:gd name="T52" fmla="*/ 10 w 12"/>
                  <a:gd name="T53" fmla="*/ 7 h 11"/>
                  <a:gd name="T54" fmla="*/ 10 w 12"/>
                  <a:gd name="T55" fmla="*/ 6 h 11"/>
                  <a:gd name="T56" fmla="*/ 9 w 12"/>
                  <a:gd name="T57" fmla="*/ 5 h 11"/>
                  <a:gd name="T58" fmla="*/ 8 w 12"/>
                  <a:gd name="T59" fmla="*/ 3 h 11"/>
                  <a:gd name="T60" fmla="*/ 7 w 12"/>
                  <a:gd name="T61" fmla="*/ 2 h 11"/>
                  <a:gd name="T62" fmla="*/ 6 w 12"/>
                  <a:gd name="T63" fmla="*/ 2 h 11"/>
                  <a:gd name="T64" fmla="*/ 4 w 12"/>
                  <a:gd name="T65" fmla="*/ 1 h 11"/>
                  <a:gd name="T66" fmla="*/ 3 w 12"/>
                  <a:gd name="T67" fmla="*/ 2 h 11"/>
                  <a:gd name="T68" fmla="*/ 2 w 12"/>
                  <a:gd name="T69" fmla="*/ 3 h 11"/>
                  <a:gd name="T70" fmla="*/ 2 w 12"/>
                  <a:gd name="T71" fmla="*/ 4 h 11"/>
                  <a:gd name="T72" fmla="*/ 2 w 12"/>
                  <a:gd name="T73" fmla="*/ 5 h 11"/>
                  <a:gd name="T74" fmla="*/ 3 w 12"/>
                  <a:gd name="T7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11">
                    <a:moveTo>
                      <a:pt x="6" y="10"/>
                    </a:moveTo>
                    <a:cubicBezTo>
                      <a:pt x="5" y="10"/>
                      <a:pt x="5" y="10"/>
                      <a:pt x="4" y="9"/>
                    </a:cubicBezTo>
                    <a:cubicBezTo>
                      <a:pt x="4" y="9"/>
                      <a:pt x="4" y="9"/>
                      <a:pt x="3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8" y="1"/>
                      <a:pt x="8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12" y="8"/>
                      <a:pt x="12" y="8"/>
                      <a:pt x="11" y="9"/>
                    </a:cubicBezTo>
                    <a:cubicBezTo>
                      <a:pt x="11" y="9"/>
                      <a:pt x="10" y="9"/>
                      <a:pt x="10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7" y="11"/>
                      <a:pt x="7" y="10"/>
                      <a:pt x="6" y="10"/>
                    </a:cubicBezTo>
                    <a:close/>
                    <a:moveTo>
                      <a:pt x="3" y="6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0B7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0" name="Freeform 2167"/>
              <p:cNvSpPr>
                <a:spLocks noEditPoints="1"/>
              </p:cNvSpPr>
              <p:nvPr/>
            </p:nvSpPr>
            <p:spPr bwMode="auto">
              <a:xfrm>
                <a:off x="7602" y="4307"/>
                <a:ext cx="34" cy="24"/>
              </a:xfrm>
              <a:custGeom>
                <a:avLst/>
                <a:gdLst>
                  <a:gd name="T0" fmla="*/ 3 w 17"/>
                  <a:gd name="T1" fmla="*/ 8 h 12"/>
                  <a:gd name="T2" fmla="*/ 1 w 17"/>
                  <a:gd name="T3" fmla="*/ 7 h 12"/>
                  <a:gd name="T4" fmla="*/ 0 w 17"/>
                  <a:gd name="T5" fmla="*/ 5 h 12"/>
                  <a:gd name="T6" fmla="*/ 1 w 17"/>
                  <a:gd name="T7" fmla="*/ 4 h 12"/>
                  <a:gd name="T8" fmla="*/ 3 w 17"/>
                  <a:gd name="T9" fmla="*/ 4 h 12"/>
                  <a:gd name="T10" fmla="*/ 5 w 17"/>
                  <a:gd name="T11" fmla="*/ 4 h 12"/>
                  <a:gd name="T12" fmla="*/ 6 w 17"/>
                  <a:gd name="T13" fmla="*/ 6 h 12"/>
                  <a:gd name="T14" fmla="*/ 5 w 17"/>
                  <a:gd name="T15" fmla="*/ 7 h 12"/>
                  <a:gd name="T16" fmla="*/ 3 w 17"/>
                  <a:gd name="T17" fmla="*/ 8 h 12"/>
                  <a:gd name="T18" fmla="*/ 9 w 17"/>
                  <a:gd name="T19" fmla="*/ 12 h 12"/>
                  <a:gd name="T20" fmla="*/ 6 w 17"/>
                  <a:gd name="T21" fmla="*/ 1 h 12"/>
                  <a:gd name="T22" fmla="*/ 8 w 17"/>
                  <a:gd name="T23" fmla="*/ 0 h 12"/>
                  <a:gd name="T24" fmla="*/ 11 w 17"/>
                  <a:gd name="T25" fmla="*/ 11 h 12"/>
                  <a:gd name="T26" fmla="*/ 9 w 17"/>
                  <a:gd name="T27" fmla="*/ 12 h 12"/>
                  <a:gd name="T28" fmla="*/ 2 w 17"/>
                  <a:gd name="T29" fmla="*/ 5 h 12"/>
                  <a:gd name="T30" fmla="*/ 2 w 17"/>
                  <a:gd name="T31" fmla="*/ 6 h 12"/>
                  <a:gd name="T32" fmla="*/ 3 w 17"/>
                  <a:gd name="T33" fmla="*/ 6 h 12"/>
                  <a:gd name="T34" fmla="*/ 4 w 17"/>
                  <a:gd name="T35" fmla="*/ 6 h 12"/>
                  <a:gd name="T36" fmla="*/ 4 w 17"/>
                  <a:gd name="T37" fmla="*/ 6 h 12"/>
                  <a:gd name="T38" fmla="*/ 4 w 17"/>
                  <a:gd name="T39" fmla="*/ 5 h 12"/>
                  <a:gd name="T40" fmla="*/ 3 w 17"/>
                  <a:gd name="T41" fmla="*/ 5 h 12"/>
                  <a:gd name="T42" fmla="*/ 3 w 17"/>
                  <a:gd name="T43" fmla="*/ 5 h 12"/>
                  <a:gd name="T44" fmla="*/ 2 w 17"/>
                  <a:gd name="T45" fmla="*/ 5 h 12"/>
                  <a:gd name="T46" fmla="*/ 14 w 17"/>
                  <a:gd name="T47" fmla="*/ 8 h 12"/>
                  <a:gd name="T48" fmla="*/ 12 w 17"/>
                  <a:gd name="T49" fmla="*/ 8 h 12"/>
                  <a:gd name="T50" fmla="*/ 11 w 17"/>
                  <a:gd name="T51" fmla="*/ 6 h 12"/>
                  <a:gd name="T52" fmla="*/ 12 w 17"/>
                  <a:gd name="T53" fmla="*/ 5 h 12"/>
                  <a:gd name="T54" fmla="*/ 14 w 17"/>
                  <a:gd name="T55" fmla="*/ 5 h 12"/>
                  <a:gd name="T56" fmla="*/ 16 w 17"/>
                  <a:gd name="T57" fmla="*/ 5 h 12"/>
                  <a:gd name="T58" fmla="*/ 17 w 17"/>
                  <a:gd name="T59" fmla="*/ 7 h 12"/>
                  <a:gd name="T60" fmla="*/ 16 w 17"/>
                  <a:gd name="T61" fmla="*/ 8 h 12"/>
                  <a:gd name="T62" fmla="*/ 14 w 17"/>
                  <a:gd name="T63" fmla="*/ 8 h 12"/>
                  <a:gd name="T64" fmla="*/ 13 w 17"/>
                  <a:gd name="T65" fmla="*/ 6 h 12"/>
                  <a:gd name="T66" fmla="*/ 13 w 17"/>
                  <a:gd name="T67" fmla="*/ 7 h 12"/>
                  <a:gd name="T68" fmla="*/ 14 w 17"/>
                  <a:gd name="T69" fmla="*/ 7 h 12"/>
                  <a:gd name="T70" fmla="*/ 15 w 17"/>
                  <a:gd name="T71" fmla="*/ 7 h 12"/>
                  <a:gd name="T72" fmla="*/ 15 w 17"/>
                  <a:gd name="T73" fmla="*/ 7 h 12"/>
                  <a:gd name="T74" fmla="*/ 15 w 17"/>
                  <a:gd name="T75" fmla="*/ 6 h 12"/>
                  <a:gd name="T76" fmla="*/ 14 w 17"/>
                  <a:gd name="T77" fmla="*/ 6 h 12"/>
                  <a:gd name="T78" fmla="*/ 13 w 17"/>
                  <a:gd name="T7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" h="12">
                    <a:moveTo>
                      <a:pt x="3" y="8"/>
                    </a:moveTo>
                    <a:cubicBezTo>
                      <a:pt x="2" y="7"/>
                      <a:pt x="2" y="7"/>
                      <a:pt x="1" y="7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5" y="7"/>
                      <a:pt x="4" y="8"/>
                      <a:pt x="3" y="8"/>
                    </a:cubicBezTo>
                    <a:close/>
                    <a:moveTo>
                      <a:pt x="9" y="12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11"/>
                      <a:pt x="11" y="11"/>
                      <a:pt x="11" y="11"/>
                    </a:cubicBezTo>
                    <a:lnTo>
                      <a:pt x="9" y="12"/>
                    </a:lnTo>
                    <a:close/>
                    <a:moveTo>
                      <a:pt x="2" y="5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2" y="5"/>
                    </a:lnTo>
                    <a:close/>
                    <a:moveTo>
                      <a:pt x="14" y="8"/>
                    </a:moveTo>
                    <a:cubicBezTo>
                      <a:pt x="13" y="8"/>
                      <a:pt x="12" y="8"/>
                      <a:pt x="12" y="8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1" y="6"/>
                      <a:pt x="11" y="5"/>
                      <a:pt x="12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7" y="7"/>
                      <a:pt x="17" y="8"/>
                      <a:pt x="16" y="8"/>
                    </a:cubicBezTo>
                    <a:cubicBezTo>
                      <a:pt x="15" y="8"/>
                      <a:pt x="15" y="9"/>
                      <a:pt x="14" y="8"/>
                    </a:cubicBezTo>
                    <a:close/>
                    <a:moveTo>
                      <a:pt x="13" y="6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lose/>
                  </a:path>
                </a:pathLst>
              </a:custGeom>
              <a:solidFill>
                <a:srgbClr val="F0B7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1" name="Freeform 2168"/>
              <p:cNvSpPr/>
              <p:nvPr/>
            </p:nvSpPr>
            <p:spPr bwMode="auto">
              <a:xfrm>
                <a:off x="7228" y="1725"/>
                <a:ext cx="547" cy="481"/>
              </a:xfrm>
              <a:custGeom>
                <a:avLst/>
                <a:gdLst>
                  <a:gd name="T0" fmla="*/ 184 w 272"/>
                  <a:gd name="T1" fmla="*/ 22 h 239"/>
                  <a:gd name="T2" fmla="*/ 194 w 272"/>
                  <a:gd name="T3" fmla="*/ 45 h 239"/>
                  <a:gd name="T4" fmla="*/ 227 w 272"/>
                  <a:gd name="T5" fmla="*/ 58 h 239"/>
                  <a:gd name="T6" fmla="*/ 233 w 272"/>
                  <a:gd name="T7" fmla="*/ 101 h 239"/>
                  <a:gd name="T8" fmla="*/ 258 w 272"/>
                  <a:gd name="T9" fmla="*/ 153 h 239"/>
                  <a:gd name="T10" fmla="*/ 227 w 272"/>
                  <a:gd name="T11" fmla="*/ 178 h 239"/>
                  <a:gd name="T12" fmla="*/ 204 w 272"/>
                  <a:gd name="T13" fmla="*/ 219 h 239"/>
                  <a:gd name="T14" fmla="*/ 152 w 272"/>
                  <a:gd name="T15" fmla="*/ 230 h 239"/>
                  <a:gd name="T16" fmla="*/ 128 w 272"/>
                  <a:gd name="T17" fmla="*/ 225 h 239"/>
                  <a:gd name="T18" fmla="*/ 105 w 272"/>
                  <a:gd name="T19" fmla="*/ 234 h 239"/>
                  <a:gd name="T20" fmla="*/ 75 w 272"/>
                  <a:gd name="T21" fmla="*/ 224 h 239"/>
                  <a:gd name="T22" fmla="*/ 60 w 272"/>
                  <a:gd name="T23" fmla="*/ 210 h 239"/>
                  <a:gd name="T24" fmla="*/ 19 w 272"/>
                  <a:gd name="T25" fmla="*/ 202 h 239"/>
                  <a:gd name="T26" fmla="*/ 12 w 272"/>
                  <a:gd name="T27" fmla="*/ 148 h 239"/>
                  <a:gd name="T28" fmla="*/ 6 w 272"/>
                  <a:gd name="T29" fmla="*/ 116 h 239"/>
                  <a:gd name="T30" fmla="*/ 12 w 272"/>
                  <a:gd name="T31" fmla="*/ 96 h 239"/>
                  <a:gd name="T32" fmla="*/ 7 w 272"/>
                  <a:gd name="T33" fmla="*/ 63 h 239"/>
                  <a:gd name="T34" fmla="*/ 38 w 272"/>
                  <a:gd name="T35" fmla="*/ 37 h 239"/>
                  <a:gd name="T36" fmla="*/ 107 w 272"/>
                  <a:gd name="T37" fmla="*/ 12 h 239"/>
                  <a:gd name="T38" fmla="*/ 135 w 272"/>
                  <a:gd name="T39" fmla="*/ 17 h 239"/>
                  <a:gd name="T40" fmla="*/ 184 w 272"/>
                  <a:gd name="T41" fmla="*/ 22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2" h="239">
                    <a:moveTo>
                      <a:pt x="184" y="22"/>
                    </a:moveTo>
                    <a:cubicBezTo>
                      <a:pt x="191" y="30"/>
                      <a:pt x="185" y="38"/>
                      <a:pt x="194" y="45"/>
                    </a:cubicBezTo>
                    <a:cubicBezTo>
                      <a:pt x="203" y="52"/>
                      <a:pt x="220" y="49"/>
                      <a:pt x="227" y="58"/>
                    </a:cubicBezTo>
                    <a:cubicBezTo>
                      <a:pt x="237" y="70"/>
                      <a:pt x="224" y="87"/>
                      <a:pt x="233" y="101"/>
                    </a:cubicBezTo>
                    <a:cubicBezTo>
                      <a:pt x="243" y="116"/>
                      <a:pt x="272" y="124"/>
                      <a:pt x="258" y="153"/>
                    </a:cubicBezTo>
                    <a:cubicBezTo>
                      <a:pt x="252" y="165"/>
                      <a:pt x="234" y="166"/>
                      <a:pt x="227" y="178"/>
                    </a:cubicBezTo>
                    <a:cubicBezTo>
                      <a:pt x="219" y="192"/>
                      <a:pt x="218" y="209"/>
                      <a:pt x="204" y="219"/>
                    </a:cubicBezTo>
                    <a:cubicBezTo>
                      <a:pt x="188" y="230"/>
                      <a:pt x="170" y="232"/>
                      <a:pt x="152" y="230"/>
                    </a:cubicBezTo>
                    <a:cubicBezTo>
                      <a:pt x="143" y="229"/>
                      <a:pt x="138" y="225"/>
                      <a:pt x="128" y="225"/>
                    </a:cubicBezTo>
                    <a:cubicBezTo>
                      <a:pt x="119" y="225"/>
                      <a:pt x="113" y="230"/>
                      <a:pt x="105" y="234"/>
                    </a:cubicBezTo>
                    <a:cubicBezTo>
                      <a:pt x="95" y="239"/>
                      <a:pt x="80" y="232"/>
                      <a:pt x="75" y="224"/>
                    </a:cubicBezTo>
                    <a:cubicBezTo>
                      <a:pt x="70" y="217"/>
                      <a:pt x="69" y="211"/>
                      <a:pt x="60" y="210"/>
                    </a:cubicBezTo>
                    <a:cubicBezTo>
                      <a:pt x="46" y="207"/>
                      <a:pt x="31" y="212"/>
                      <a:pt x="19" y="202"/>
                    </a:cubicBezTo>
                    <a:cubicBezTo>
                      <a:pt x="0" y="187"/>
                      <a:pt x="15" y="167"/>
                      <a:pt x="12" y="148"/>
                    </a:cubicBezTo>
                    <a:cubicBezTo>
                      <a:pt x="10" y="137"/>
                      <a:pt x="1" y="128"/>
                      <a:pt x="6" y="116"/>
                    </a:cubicBezTo>
                    <a:cubicBezTo>
                      <a:pt x="10" y="108"/>
                      <a:pt x="14" y="106"/>
                      <a:pt x="12" y="96"/>
                    </a:cubicBezTo>
                    <a:cubicBezTo>
                      <a:pt x="11" y="87"/>
                      <a:pt x="0" y="74"/>
                      <a:pt x="7" y="63"/>
                    </a:cubicBezTo>
                    <a:cubicBezTo>
                      <a:pt x="14" y="51"/>
                      <a:pt x="33" y="49"/>
                      <a:pt x="38" y="37"/>
                    </a:cubicBezTo>
                    <a:cubicBezTo>
                      <a:pt x="50" y="5"/>
                      <a:pt x="81" y="0"/>
                      <a:pt x="107" y="12"/>
                    </a:cubicBezTo>
                    <a:cubicBezTo>
                      <a:pt x="107" y="12"/>
                      <a:pt x="117" y="18"/>
                      <a:pt x="135" y="17"/>
                    </a:cubicBezTo>
                    <a:cubicBezTo>
                      <a:pt x="154" y="16"/>
                      <a:pt x="172" y="8"/>
                      <a:pt x="184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2" name="Freeform 2169"/>
              <p:cNvSpPr/>
              <p:nvPr/>
            </p:nvSpPr>
            <p:spPr bwMode="auto">
              <a:xfrm>
                <a:off x="7234" y="1735"/>
                <a:ext cx="523" cy="467"/>
              </a:xfrm>
              <a:custGeom>
                <a:avLst/>
                <a:gdLst>
                  <a:gd name="T0" fmla="*/ 57 w 260"/>
                  <a:gd name="T1" fmla="*/ 206 h 232"/>
                  <a:gd name="T2" fmla="*/ 39 w 260"/>
                  <a:gd name="T3" fmla="*/ 205 h 232"/>
                  <a:gd name="T4" fmla="*/ 5 w 260"/>
                  <a:gd name="T5" fmla="*/ 176 h 232"/>
                  <a:gd name="T6" fmla="*/ 7 w 260"/>
                  <a:gd name="T7" fmla="*/ 143 h 232"/>
                  <a:gd name="T8" fmla="*/ 2 w 260"/>
                  <a:gd name="T9" fmla="*/ 111 h 232"/>
                  <a:gd name="T10" fmla="*/ 8 w 260"/>
                  <a:gd name="T11" fmla="*/ 91 h 232"/>
                  <a:gd name="T12" fmla="*/ 3 w 260"/>
                  <a:gd name="T13" fmla="*/ 57 h 232"/>
                  <a:gd name="T14" fmla="*/ 77 w 260"/>
                  <a:gd name="T15" fmla="*/ 0 h 232"/>
                  <a:gd name="T16" fmla="*/ 110 w 260"/>
                  <a:gd name="T17" fmla="*/ 8 h 232"/>
                  <a:gd name="T18" fmla="*/ 132 w 260"/>
                  <a:gd name="T19" fmla="*/ 10 h 232"/>
                  <a:gd name="T20" fmla="*/ 182 w 260"/>
                  <a:gd name="T21" fmla="*/ 16 h 232"/>
                  <a:gd name="T22" fmla="*/ 180 w 260"/>
                  <a:gd name="T23" fmla="*/ 18 h 232"/>
                  <a:gd name="T24" fmla="*/ 132 w 260"/>
                  <a:gd name="T25" fmla="*/ 13 h 232"/>
                  <a:gd name="T26" fmla="*/ 103 w 260"/>
                  <a:gd name="T27" fmla="*/ 9 h 232"/>
                  <a:gd name="T28" fmla="*/ 37 w 260"/>
                  <a:gd name="T29" fmla="*/ 32 h 232"/>
                  <a:gd name="T30" fmla="*/ 3 w 260"/>
                  <a:gd name="T31" fmla="*/ 66 h 232"/>
                  <a:gd name="T32" fmla="*/ 11 w 260"/>
                  <a:gd name="T33" fmla="*/ 95 h 232"/>
                  <a:gd name="T34" fmla="*/ 3 w 260"/>
                  <a:gd name="T35" fmla="*/ 119 h 232"/>
                  <a:gd name="T36" fmla="*/ 11 w 260"/>
                  <a:gd name="T37" fmla="*/ 148 h 232"/>
                  <a:gd name="T38" fmla="*/ 17 w 260"/>
                  <a:gd name="T39" fmla="*/ 196 h 232"/>
                  <a:gd name="T40" fmla="*/ 46 w 260"/>
                  <a:gd name="T41" fmla="*/ 202 h 232"/>
                  <a:gd name="T42" fmla="*/ 73 w 260"/>
                  <a:gd name="T43" fmla="*/ 218 h 232"/>
                  <a:gd name="T44" fmla="*/ 101 w 260"/>
                  <a:gd name="T45" fmla="*/ 227 h 232"/>
                  <a:gd name="T46" fmla="*/ 126 w 260"/>
                  <a:gd name="T47" fmla="*/ 219 h 232"/>
                  <a:gd name="T48" fmla="*/ 161 w 260"/>
                  <a:gd name="T49" fmla="*/ 224 h 232"/>
                  <a:gd name="T50" fmla="*/ 222 w 260"/>
                  <a:gd name="T51" fmla="*/ 172 h 232"/>
                  <a:gd name="T52" fmla="*/ 257 w 260"/>
                  <a:gd name="T53" fmla="*/ 134 h 232"/>
                  <a:gd name="T54" fmla="*/ 225 w 260"/>
                  <a:gd name="T55" fmla="*/ 83 h 232"/>
                  <a:gd name="T56" fmla="*/ 223 w 260"/>
                  <a:gd name="T57" fmla="*/ 54 h 232"/>
                  <a:gd name="T58" fmla="*/ 183 w 260"/>
                  <a:gd name="T59" fmla="*/ 29 h 232"/>
                  <a:gd name="T60" fmla="*/ 181 w 260"/>
                  <a:gd name="T61" fmla="*/ 17 h 232"/>
                  <a:gd name="T62" fmla="*/ 186 w 260"/>
                  <a:gd name="T63" fmla="*/ 29 h 232"/>
                  <a:gd name="T64" fmla="*/ 225 w 260"/>
                  <a:gd name="T65" fmla="*/ 52 h 232"/>
                  <a:gd name="T66" fmla="*/ 228 w 260"/>
                  <a:gd name="T67" fmla="*/ 83 h 232"/>
                  <a:gd name="T68" fmla="*/ 260 w 260"/>
                  <a:gd name="T69" fmla="*/ 134 h 232"/>
                  <a:gd name="T70" fmla="*/ 225 w 260"/>
                  <a:gd name="T71" fmla="*/ 174 h 232"/>
                  <a:gd name="T72" fmla="*/ 161 w 260"/>
                  <a:gd name="T73" fmla="*/ 227 h 232"/>
                  <a:gd name="T74" fmla="*/ 126 w 260"/>
                  <a:gd name="T75" fmla="*/ 222 h 232"/>
                  <a:gd name="T76" fmla="*/ 103 w 260"/>
                  <a:gd name="T77" fmla="*/ 230 h 232"/>
                  <a:gd name="T78" fmla="*/ 70 w 260"/>
                  <a:gd name="T79" fmla="*/ 219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0" h="232">
                    <a:moveTo>
                      <a:pt x="70" y="219"/>
                    </a:moveTo>
                    <a:cubicBezTo>
                      <a:pt x="66" y="213"/>
                      <a:pt x="64" y="207"/>
                      <a:pt x="57" y="206"/>
                    </a:cubicBezTo>
                    <a:cubicBezTo>
                      <a:pt x="53" y="205"/>
                      <a:pt x="49" y="205"/>
                      <a:pt x="46" y="205"/>
                    </a:cubicBezTo>
                    <a:cubicBezTo>
                      <a:pt x="43" y="205"/>
                      <a:pt x="41" y="205"/>
                      <a:pt x="39" y="205"/>
                    </a:cubicBezTo>
                    <a:cubicBezTo>
                      <a:pt x="31" y="205"/>
                      <a:pt x="22" y="205"/>
                      <a:pt x="15" y="198"/>
                    </a:cubicBezTo>
                    <a:cubicBezTo>
                      <a:pt x="7" y="192"/>
                      <a:pt x="5" y="184"/>
                      <a:pt x="5" y="176"/>
                    </a:cubicBezTo>
                    <a:cubicBezTo>
                      <a:pt x="5" y="167"/>
                      <a:pt x="8" y="157"/>
                      <a:pt x="8" y="148"/>
                    </a:cubicBezTo>
                    <a:cubicBezTo>
                      <a:pt x="8" y="146"/>
                      <a:pt x="7" y="145"/>
                      <a:pt x="7" y="143"/>
                    </a:cubicBezTo>
                    <a:cubicBezTo>
                      <a:pt x="6" y="135"/>
                      <a:pt x="0" y="128"/>
                      <a:pt x="0" y="119"/>
                    </a:cubicBezTo>
                    <a:cubicBezTo>
                      <a:pt x="0" y="116"/>
                      <a:pt x="1" y="113"/>
                      <a:pt x="2" y="111"/>
                    </a:cubicBezTo>
                    <a:cubicBezTo>
                      <a:pt x="5" y="104"/>
                      <a:pt x="8" y="101"/>
                      <a:pt x="8" y="95"/>
                    </a:cubicBezTo>
                    <a:cubicBezTo>
                      <a:pt x="8" y="94"/>
                      <a:pt x="8" y="93"/>
                      <a:pt x="8" y="91"/>
                    </a:cubicBezTo>
                    <a:cubicBezTo>
                      <a:pt x="7" y="85"/>
                      <a:pt x="1" y="76"/>
                      <a:pt x="0" y="66"/>
                    </a:cubicBezTo>
                    <a:cubicBezTo>
                      <a:pt x="0" y="63"/>
                      <a:pt x="1" y="60"/>
                      <a:pt x="3" y="57"/>
                    </a:cubicBezTo>
                    <a:cubicBezTo>
                      <a:pt x="11" y="44"/>
                      <a:pt x="30" y="42"/>
                      <a:pt x="34" y="31"/>
                    </a:cubicBezTo>
                    <a:cubicBezTo>
                      <a:pt x="42" y="9"/>
                      <a:pt x="59" y="0"/>
                      <a:pt x="77" y="0"/>
                    </a:cubicBezTo>
                    <a:cubicBezTo>
                      <a:pt x="86" y="0"/>
                      <a:pt x="95" y="2"/>
                      <a:pt x="104" y="6"/>
                    </a:cubicBezTo>
                    <a:cubicBezTo>
                      <a:pt x="104" y="6"/>
                      <a:pt x="106" y="7"/>
                      <a:pt x="110" y="8"/>
                    </a:cubicBezTo>
                    <a:cubicBezTo>
                      <a:pt x="114" y="9"/>
                      <a:pt x="120" y="11"/>
                      <a:pt x="127" y="11"/>
                    </a:cubicBezTo>
                    <a:cubicBezTo>
                      <a:pt x="129" y="11"/>
                      <a:pt x="130" y="10"/>
                      <a:pt x="132" y="10"/>
                    </a:cubicBezTo>
                    <a:cubicBezTo>
                      <a:pt x="142" y="10"/>
                      <a:pt x="152" y="7"/>
                      <a:pt x="161" y="7"/>
                    </a:cubicBezTo>
                    <a:cubicBezTo>
                      <a:pt x="169" y="7"/>
                      <a:pt x="176" y="9"/>
                      <a:pt x="182" y="16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18"/>
                      <a:pt x="180" y="18"/>
                      <a:pt x="180" y="18"/>
                    </a:cubicBezTo>
                    <a:cubicBezTo>
                      <a:pt x="175" y="12"/>
                      <a:pt x="168" y="10"/>
                      <a:pt x="161" y="10"/>
                    </a:cubicBezTo>
                    <a:cubicBezTo>
                      <a:pt x="153" y="10"/>
                      <a:pt x="143" y="13"/>
                      <a:pt x="132" y="13"/>
                    </a:cubicBezTo>
                    <a:cubicBezTo>
                      <a:pt x="131" y="13"/>
                      <a:pt x="129" y="14"/>
                      <a:pt x="127" y="14"/>
                    </a:cubicBezTo>
                    <a:cubicBezTo>
                      <a:pt x="112" y="14"/>
                      <a:pt x="103" y="9"/>
                      <a:pt x="103" y="9"/>
                    </a:cubicBezTo>
                    <a:cubicBezTo>
                      <a:pt x="95" y="5"/>
                      <a:pt x="86" y="3"/>
                      <a:pt x="77" y="3"/>
                    </a:cubicBezTo>
                    <a:cubicBezTo>
                      <a:pt x="60" y="3"/>
                      <a:pt x="45" y="11"/>
                      <a:pt x="37" y="32"/>
                    </a:cubicBezTo>
                    <a:cubicBezTo>
                      <a:pt x="31" y="46"/>
                      <a:pt x="12" y="47"/>
                      <a:pt x="6" y="58"/>
                    </a:cubicBezTo>
                    <a:cubicBezTo>
                      <a:pt x="4" y="61"/>
                      <a:pt x="3" y="63"/>
                      <a:pt x="3" y="66"/>
                    </a:cubicBezTo>
                    <a:cubicBezTo>
                      <a:pt x="3" y="75"/>
                      <a:pt x="9" y="84"/>
                      <a:pt x="11" y="91"/>
                    </a:cubicBezTo>
                    <a:cubicBezTo>
                      <a:pt x="11" y="93"/>
                      <a:pt x="11" y="94"/>
                      <a:pt x="11" y="95"/>
                    </a:cubicBezTo>
                    <a:cubicBezTo>
                      <a:pt x="11" y="102"/>
                      <a:pt x="8" y="105"/>
                      <a:pt x="5" y="112"/>
                    </a:cubicBezTo>
                    <a:cubicBezTo>
                      <a:pt x="4" y="114"/>
                      <a:pt x="3" y="117"/>
                      <a:pt x="3" y="119"/>
                    </a:cubicBezTo>
                    <a:cubicBezTo>
                      <a:pt x="3" y="126"/>
                      <a:pt x="9" y="134"/>
                      <a:pt x="10" y="143"/>
                    </a:cubicBezTo>
                    <a:cubicBezTo>
                      <a:pt x="10" y="144"/>
                      <a:pt x="11" y="146"/>
                      <a:pt x="11" y="148"/>
                    </a:cubicBezTo>
                    <a:cubicBezTo>
                      <a:pt x="11" y="158"/>
                      <a:pt x="8" y="168"/>
                      <a:pt x="8" y="176"/>
                    </a:cubicBezTo>
                    <a:cubicBezTo>
                      <a:pt x="8" y="183"/>
                      <a:pt x="10" y="190"/>
                      <a:pt x="17" y="196"/>
                    </a:cubicBezTo>
                    <a:cubicBezTo>
                      <a:pt x="23" y="202"/>
                      <a:pt x="31" y="202"/>
                      <a:pt x="39" y="202"/>
                    </a:cubicBezTo>
                    <a:cubicBezTo>
                      <a:pt x="41" y="202"/>
                      <a:pt x="43" y="202"/>
                      <a:pt x="46" y="202"/>
                    </a:cubicBezTo>
                    <a:cubicBezTo>
                      <a:pt x="49" y="202"/>
                      <a:pt x="53" y="202"/>
                      <a:pt x="57" y="203"/>
                    </a:cubicBezTo>
                    <a:cubicBezTo>
                      <a:pt x="67" y="205"/>
                      <a:pt x="69" y="212"/>
                      <a:pt x="73" y="218"/>
                    </a:cubicBezTo>
                    <a:cubicBezTo>
                      <a:pt x="77" y="224"/>
                      <a:pt x="86" y="229"/>
                      <a:pt x="94" y="229"/>
                    </a:cubicBezTo>
                    <a:cubicBezTo>
                      <a:pt x="97" y="229"/>
                      <a:pt x="99" y="228"/>
                      <a:pt x="101" y="227"/>
                    </a:cubicBezTo>
                    <a:cubicBezTo>
                      <a:pt x="109" y="224"/>
                      <a:pt x="115" y="219"/>
                      <a:pt x="125" y="219"/>
                    </a:cubicBezTo>
                    <a:cubicBezTo>
                      <a:pt x="126" y="219"/>
                      <a:pt x="126" y="219"/>
                      <a:pt x="126" y="219"/>
                    </a:cubicBezTo>
                    <a:cubicBezTo>
                      <a:pt x="135" y="219"/>
                      <a:pt x="140" y="222"/>
                      <a:pt x="149" y="223"/>
                    </a:cubicBezTo>
                    <a:cubicBezTo>
                      <a:pt x="153" y="224"/>
                      <a:pt x="157" y="224"/>
                      <a:pt x="161" y="224"/>
                    </a:cubicBezTo>
                    <a:cubicBezTo>
                      <a:pt x="175" y="224"/>
                      <a:pt x="188" y="221"/>
                      <a:pt x="200" y="213"/>
                    </a:cubicBezTo>
                    <a:cubicBezTo>
                      <a:pt x="214" y="203"/>
                      <a:pt x="215" y="187"/>
                      <a:pt x="222" y="172"/>
                    </a:cubicBezTo>
                    <a:cubicBezTo>
                      <a:pt x="230" y="159"/>
                      <a:pt x="248" y="158"/>
                      <a:pt x="254" y="147"/>
                    </a:cubicBezTo>
                    <a:cubicBezTo>
                      <a:pt x="256" y="142"/>
                      <a:pt x="257" y="137"/>
                      <a:pt x="257" y="134"/>
                    </a:cubicBezTo>
                    <a:cubicBezTo>
                      <a:pt x="258" y="117"/>
                      <a:pt x="238" y="110"/>
                      <a:pt x="229" y="96"/>
                    </a:cubicBezTo>
                    <a:cubicBezTo>
                      <a:pt x="226" y="92"/>
                      <a:pt x="225" y="87"/>
                      <a:pt x="225" y="83"/>
                    </a:cubicBezTo>
                    <a:cubicBezTo>
                      <a:pt x="225" y="77"/>
                      <a:pt x="226" y="71"/>
                      <a:pt x="226" y="66"/>
                    </a:cubicBezTo>
                    <a:cubicBezTo>
                      <a:pt x="226" y="62"/>
                      <a:pt x="226" y="58"/>
                      <a:pt x="223" y="54"/>
                    </a:cubicBezTo>
                    <a:cubicBezTo>
                      <a:pt x="216" y="46"/>
                      <a:pt x="200" y="49"/>
                      <a:pt x="190" y="41"/>
                    </a:cubicBezTo>
                    <a:cubicBezTo>
                      <a:pt x="185" y="37"/>
                      <a:pt x="184" y="33"/>
                      <a:pt x="183" y="29"/>
                    </a:cubicBezTo>
                    <a:cubicBezTo>
                      <a:pt x="183" y="25"/>
                      <a:pt x="183" y="22"/>
                      <a:pt x="180" y="18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2" y="16"/>
                      <a:pt x="182" y="16"/>
                      <a:pt x="182" y="16"/>
                    </a:cubicBezTo>
                    <a:cubicBezTo>
                      <a:pt x="186" y="20"/>
                      <a:pt x="186" y="25"/>
                      <a:pt x="186" y="29"/>
                    </a:cubicBezTo>
                    <a:cubicBezTo>
                      <a:pt x="187" y="33"/>
                      <a:pt x="187" y="36"/>
                      <a:pt x="192" y="39"/>
                    </a:cubicBezTo>
                    <a:cubicBezTo>
                      <a:pt x="200" y="45"/>
                      <a:pt x="217" y="42"/>
                      <a:pt x="225" y="52"/>
                    </a:cubicBezTo>
                    <a:cubicBezTo>
                      <a:pt x="228" y="56"/>
                      <a:pt x="229" y="61"/>
                      <a:pt x="229" y="66"/>
                    </a:cubicBezTo>
                    <a:cubicBezTo>
                      <a:pt x="229" y="72"/>
                      <a:pt x="228" y="77"/>
                      <a:pt x="228" y="83"/>
                    </a:cubicBezTo>
                    <a:cubicBezTo>
                      <a:pt x="228" y="87"/>
                      <a:pt x="229" y="91"/>
                      <a:pt x="231" y="95"/>
                    </a:cubicBezTo>
                    <a:cubicBezTo>
                      <a:pt x="239" y="107"/>
                      <a:pt x="260" y="115"/>
                      <a:pt x="260" y="134"/>
                    </a:cubicBezTo>
                    <a:cubicBezTo>
                      <a:pt x="260" y="138"/>
                      <a:pt x="259" y="143"/>
                      <a:pt x="256" y="149"/>
                    </a:cubicBezTo>
                    <a:cubicBezTo>
                      <a:pt x="249" y="161"/>
                      <a:pt x="231" y="162"/>
                      <a:pt x="225" y="174"/>
                    </a:cubicBezTo>
                    <a:cubicBezTo>
                      <a:pt x="218" y="187"/>
                      <a:pt x="217" y="205"/>
                      <a:pt x="202" y="215"/>
                    </a:cubicBezTo>
                    <a:cubicBezTo>
                      <a:pt x="189" y="224"/>
                      <a:pt x="175" y="227"/>
                      <a:pt x="161" y="227"/>
                    </a:cubicBezTo>
                    <a:cubicBezTo>
                      <a:pt x="157" y="227"/>
                      <a:pt x="153" y="227"/>
                      <a:pt x="149" y="226"/>
                    </a:cubicBezTo>
                    <a:cubicBezTo>
                      <a:pt x="139" y="225"/>
                      <a:pt x="135" y="222"/>
                      <a:pt x="126" y="222"/>
                    </a:cubicBezTo>
                    <a:cubicBezTo>
                      <a:pt x="125" y="222"/>
                      <a:pt x="125" y="222"/>
                      <a:pt x="125" y="222"/>
                    </a:cubicBezTo>
                    <a:cubicBezTo>
                      <a:pt x="116" y="222"/>
                      <a:pt x="110" y="226"/>
                      <a:pt x="103" y="230"/>
                    </a:cubicBezTo>
                    <a:cubicBezTo>
                      <a:pt x="100" y="231"/>
                      <a:pt x="97" y="232"/>
                      <a:pt x="94" y="232"/>
                    </a:cubicBezTo>
                    <a:cubicBezTo>
                      <a:pt x="85" y="232"/>
                      <a:pt x="75" y="226"/>
                      <a:pt x="70" y="21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3" name="Freeform 2170"/>
              <p:cNvSpPr/>
              <p:nvPr/>
            </p:nvSpPr>
            <p:spPr bwMode="auto">
              <a:xfrm>
                <a:off x="7254" y="1749"/>
                <a:ext cx="495" cy="433"/>
              </a:xfrm>
              <a:custGeom>
                <a:avLst/>
                <a:gdLst>
                  <a:gd name="T0" fmla="*/ 166 w 246"/>
                  <a:gd name="T1" fmla="*/ 19 h 215"/>
                  <a:gd name="T2" fmla="*/ 175 w 246"/>
                  <a:gd name="T3" fmla="*/ 40 h 215"/>
                  <a:gd name="T4" fmla="*/ 205 w 246"/>
                  <a:gd name="T5" fmla="*/ 52 h 215"/>
                  <a:gd name="T6" fmla="*/ 210 w 246"/>
                  <a:gd name="T7" fmla="*/ 90 h 215"/>
                  <a:gd name="T8" fmla="*/ 233 w 246"/>
                  <a:gd name="T9" fmla="*/ 138 h 215"/>
                  <a:gd name="T10" fmla="*/ 205 w 246"/>
                  <a:gd name="T11" fmla="*/ 160 h 215"/>
                  <a:gd name="T12" fmla="*/ 184 w 246"/>
                  <a:gd name="T13" fmla="*/ 197 h 215"/>
                  <a:gd name="T14" fmla="*/ 137 w 246"/>
                  <a:gd name="T15" fmla="*/ 207 h 215"/>
                  <a:gd name="T16" fmla="*/ 116 w 246"/>
                  <a:gd name="T17" fmla="*/ 203 h 215"/>
                  <a:gd name="T18" fmla="*/ 95 w 246"/>
                  <a:gd name="T19" fmla="*/ 211 h 215"/>
                  <a:gd name="T20" fmla="*/ 67 w 246"/>
                  <a:gd name="T21" fmla="*/ 201 h 215"/>
                  <a:gd name="T22" fmla="*/ 54 w 246"/>
                  <a:gd name="T23" fmla="*/ 189 h 215"/>
                  <a:gd name="T24" fmla="*/ 17 w 246"/>
                  <a:gd name="T25" fmla="*/ 182 h 215"/>
                  <a:gd name="T26" fmla="*/ 11 w 246"/>
                  <a:gd name="T27" fmla="*/ 133 h 215"/>
                  <a:gd name="T28" fmla="*/ 6 w 246"/>
                  <a:gd name="T29" fmla="*/ 105 h 215"/>
                  <a:gd name="T30" fmla="*/ 11 w 246"/>
                  <a:gd name="T31" fmla="*/ 86 h 215"/>
                  <a:gd name="T32" fmla="*/ 7 w 246"/>
                  <a:gd name="T33" fmla="*/ 56 h 215"/>
                  <a:gd name="T34" fmla="*/ 34 w 246"/>
                  <a:gd name="T35" fmla="*/ 33 h 215"/>
                  <a:gd name="T36" fmla="*/ 96 w 246"/>
                  <a:gd name="T37" fmla="*/ 11 h 215"/>
                  <a:gd name="T38" fmla="*/ 122 w 246"/>
                  <a:gd name="T39" fmla="*/ 15 h 215"/>
                  <a:gd name="T40" fmla="*/ 166 w 246"/>
                  <a:gd name="T41" fmla="*/ 1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6" h="215">
                    <a:moveTo>
                      <a:pt x="166" y="19"/>
                    </a:moveTo>
                    <a:cubicBezTo>
                      <a:pt x="172" y="27"/>
                      <a:pt x="167" y="34"/>
                      <a:pt x="175" y="40"/>
                    </a:cubicBezTo>
                    <a:cubicBezTo>
                      <a:pt x="183" y="47"/>
                      <a:pt x="198" y="44"/>
                      <a:pt x="205" y="52"/>
                    </a:cubicBezTo>
                    <a:cubicBezTo>
                      <a:pt x="213" y="63"/>
                      <a:pt x="202" y="78"/>
                      <a:pt x="210" y="90"/>
                    </a:cubicBezTo>
                    <a:cubicBezTo>
                      <a:pt x="219" y="105"/>
                      <a:pt x="246" y="112"/>
                      <a:pt x="233" y="138"/>
                    </a:cubicBezTo>
                    <a:cubicBezTo>
                      <a:pt x="227" y="148"/>
                      <a:pt x="211" y="149"/>
                      <a:pt x="205" y="160"/>
                    </a:cubicBezTo>
                    <a:cubicBezTo>
                      <a:pt x="198" y="173"/>
                      <a:pt x="197" y="188"/>
                      <a:pt x="184" y="197"/>
                    </a:cubicBezTo>
                    <a:cubicBezTo>
                      <a:pt x="170" y="207"/>
                      <a:pt x="153" y="209"/>
                      <a:pt x="137" y="207"/>
                    </a:cubicBezTo>
                    <a:cubicBezTo>
                      <a:pt x="129" y="206"/>
                      <a:pt x="124" y="203"/>
                      <a:pt x="116" y="203"/>
                    </a:cubicBezTo>
                    <a:cubicBezTo>
                      <a:pt x="107" y="203"/>
                      <a:pt x="102" y="207"/>
                      <a:pt x="95" y="211"/>
                    </a:cubicBezTo>
                    <a:cubicBezTo>
                      <a:pt x="86" y="215"/>
                      <a:pt x="72" y="209"/>
                      <a:pt x="67" y="201"/>
                    </a:cubicBezTo>
                    <a:cubicBezTo>
                      <a:pt x="64" y="196"/>
                      <a:pt x="62" y="190"/>
                      <a:pt x="54" y="189"/>
                    </a:cubicBezTo>
                    <a:cubicBezTo>
                      <a:pt x="41" y="186"/>
                      <a:pt x="28" y="191"/>
                      <a:pt x="17" y="182"/>
                    </a:cubicBezTo>
                    <a:cubicBezTo>
                      <a:pt x="0" y="168"/>
                      <a:pt x="13" y="150"/>
                      <a:pt x="11" y="133"/>
                    </a:cubicBezTo>
                    <a:cubicBezTo>
                      <a:pt x="9" y="123"/>
                      <a:pt x="1" y="115"/>
                      <a:pt x="6" y="105"/>
                    </a:cubicBezTo>
                    <a:cubicBezTo>
                      <a:pt x="9" y="97"/>
                      <a:pt x="13" y="95"/>
                      <a:pt x="11" y="86"/>
                    </a:cubicBezTo>
                    <a:cubicBezTo>
                      <a:pt x="10" y="78"/>
                      <a:pt x="1" y="66"/>
                      <a:pt x="7" y="56"/>
                    </a:cubicBezTo>
                    <a:cubicBezTo>
                      <a:pt x="13" y="46"/>
                      <a:pt x="30" y="44"/>
                      <a:pt x="34" y="33"/>
                    </a:cubicBezTo>
                    <a:cubicBezTo>
                      <a:pt x="46" y="4"/>
                      <a:pt x="73" y="0"/>
                      <a:pt x="96" y="11"/>
                    </a:cubicBezTo>
                    <a:cubicBezTo>
                      <a:pt x="96" y="11"/>
                      <a:pt x="105" y="16"/>
                      <a:pt x="122" y="15"/>
                    </a:cubicBezTo>
                    <a:cubicBezTo>
                      <a:pt x="139" y="14"/>
                      <a:pt x="155" y="7"/>
                      <a:pt x="166" y="19"/>
                    </a:cubicBezTo>
                    <a:close/>
                  </a:path>
                </a:pathLst>
              </a:custGeom>
              <a:solidFill>
                <a:srgbClr val="FFC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4" name="Freeform 2171"/>
              <p:cNvSpPr/>
              <p:nvPr/>
            </p:nvSpPr>
            <p:spPr bwMode="auto">
              <a:xfrm>
                <a:off x="7276" y="1797"/>
                <a:ext cx="344" cy="337"/>
              </a:xfrm>
              <a:custGeom>
                <a:avLst/>
                <a:gdLst>
                  <a:gd name="T0" fmla="*/ 170 w 171"/>
                  <a:gd name="T1" fmla="*/ 82 h 167"/>
                  <a:gd name="T2" fmla="*/ 86 w 171"/>
                  <a:gd name="T3" fmla="*/ 167 h 167"/>
                  <a:gd name="T4" fmla="*/ 0 w 171"/>
                  <a:gd name="T5" fmla="*/ 85 h 167"/>
                  <a:gd name="T6" fmla="*/ 84 w 171"/>
                  <a:gd name="T7" fmla="*/ 0 h 167"/>
                  <a:gd name="T8" fmla="*/ 170 w 171"/>
                  <a:gd name="T9" fmla="*/ 8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7">
                    <a:moveTo>
                      <a:pt x="170" y="82"/>
                    </a:moveTo>
                    <a:cubicBezTo>
                      <a:pt x="171" y="128"/>
                      <a:pt x="133" y="166"/>
                      <a:pt x="86" y="167"/>
                    </a:cubicBezTo>
                    <a:cubicBezTo>
                      <a:pt x="40" y="167"/>
                      <a:pt x="1" y="131"/>
                      <a:pt x="0" y="85"/>
                    </a:cubicBezTo>
                    <a:cubicBezTo>
                      <a:pt x="0" y="39"/>
                      <a:pt x="37" y="1"/>
                      <a:pt x="84" y="0"/>
                    </a:cubicBezTo>
                    <a:cubicBezTo>
                      <a:pt x="131" y="0"/>
                      <a:pt x="169" y="36"/>
                      <a:pt x="170" y="82"/>
                    </a:cubicBezTo>
                    <a:close/>
                  </a:path>
                </a:pathLst>
              </a:cu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5" name="Freeform 2172"/>
              <p:cNvSpPr>
                <a:spLocks noEditPoints="1"/>
              </p:cNvSpPr>
              <p:nvPr/>
            </p:nvSpPr>
            <p:spPr bwMode="auto">
              <a:xfrm>
                <a:off x="7274" y="1795"/>
                <a:ext cx="348" cy="341"/>
              </a:xfrm>
              <a:custGeom>
                <a:avLst/>
                <a:gdLst>
                  <a:gd name="T0" fmla="*/ 0 w 173"/>
                  <a:gd name="T1" fmla="*/ 86 h 169"/>
                  <a:gd name="T2" fmla="*/ 0 w 173"/>
                  <a:gd name="T3" fmla="*/ 84 h 169"/>
                  <a:gd name="T4" fmla="*/ 85 w 173"/>
                  <a:gd name="T5" fmla="*/ 0 h 169"/>
                  <a:gd name="T6" fmla="*/ 86 w 173"/>
                  <a:gd name="T7" fmla="*/ 0 h 169"/>
                  <a:gd name="T8" fmla="*/ 173 w 173"/>
                  <a:gd name="T9" fmla="*/ 83 h 169"/>
                  <a:gd name="T10" fmla="*/ 171 w 173"/>
                  <a:gd name="T11" fmla="*/ 83 h 169"/>
                  <a:gd name="T12" fmla="*/ 173 w 173"/>
                  <a:gd name="T13" fmla="*/ 83 h 169"/>
                  <a:gd name="T14" fmla="*/ 173 w 173"/>
                  <a:gd name="T15" fmla="*/ 84 h 169"/>
                  <a:gd name="T16" fmla="*/ 87 w 173"/>
                  <a:gd name="T17" fmla="*/ 169 h 169"/>
                  <a:gd name="T18" fmla="*/ 86 w 173"/>
                  <a:gd name="T19" fmla="*/ 169 h 169"/>
                  <a:gd name="T20" fmla="*/ 0 w 173"/>
                  <a:gd name="T21" fmla="*/ 86 h 169"/>
                  <a:gd name="T22" fmla="*/ 85 w 173"/>
                  <a:gd name="T23" fmla="*/ 3 h 169"/>
                  <a:gd name="T24" fmla="*/ 3 w 173"/>
                  <a:gd name="T25" fmla="*/ 84 h 169"/>
                  <a:gd name="T26" fmla="*/ 3 w 173"/>
                  <a:gd name="T27" fmla="*/ 86 h 169"/>
                  <a:gd name="T28" fmla="*/ 86 w 173"/>
                  <a:gd name="T29" fmla="*/ 166 h 169"/>
                  <a:gd name="T30" fmla="*/ 87 w 173"/>
                  <a:gd name="T31" fmla="*/ 166 h 169"/>
                  <a:gd name="T32" fmla="*/ 170 w 173"/>
                  <a:gd name="T33" fmla="*/ 84 h 169"/>
                  <a:gd name="T34" fmla="*/ 170 w 173"/>
                  <a:gd name="T35" fmla="*/ 83 h 169"/>
                  <a:gd name="T36" fmla="*/ 86 w 173"/>
                  <a:gd name="T37" fmla="*/ 3 h 169"/>
                  <a:gd name="T38" fmla="*/ 85 w 173"/>
                  <a:gd name="T39" fmla="*/ 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3" h="169">
                    <a:moveTo>
                      <a:pt x="0" y="86"/>
                    </a:moveTo>
                    <a:cubicBezTo>
                      <a:pt x="0" y="85"/>
                      <a:pt x="0" y="85"/>
                      <a:pt x="0" y="84"/>
                    </a:cubicBezTo>
                    <a:cubicBezTo>
                      <a:pt x="0" y="38"/>
                      <a:pt x="38" y="0"/>
                      <a:pt x="85" y="0"/>
                    </a:cubicBezTo>
                    <a:cubicBezTo>
                      <a:pt x="85" y="0"/>
                      <a:pt x="86" y="0"/>
                      <a:pt x="86" y="0"/>
                    </a:cubicBezTo>
                    <a:cubicBezTo>
                      <a:pt x="133" y="0"/>
                      <a:pt x="172" y="37"/>
                      <a:pt x="173" y="83"/>
                    </a:cubicBezTo>
                    <a:cubicBezTo>
                      <a:pt x="171" y="83"/>
                      <a:pt x="171" y="83"/>
                      <a:pt x="171" y="83"/>
                    </a:cubicBezTo>
                    <a:cubicBezTo>
                      <a:pt x="173" y="83"/>
                      <a:pt x="173" y="83"/>
                      <a:pt x="173" y="83"/>
                    </a:cubicBezTo>
                    <a:cubicBezTo>
                      <a:pt x="173" y="84"/>
                      <a:pt x="173" y="84"/>
                      <a:pt x="173" y="84"/>
                    </a:cubicBezTo>
                    <a:cubicBezTo>
                      <a:pt x="173" y="131"/>
                      <a:pt x="135" y="168"/>
                      <a:pt x="87" y="169"/>
                    </a:cubicBezTo>
                    <a:cubicBezTo>
                      <a:pt x="87" y="169"/>
                      <a:pt x="87" y="169"/>
                      <a:pt x="86" y="169"/>
                    </a:cubicBezTo>
                    <a:cubicBezTo>
                      <a:pt x="39" y="169"/>
                      <a:pt x="1" y="132"/>
                      <a:pt x="0" y="86"/>
                    </a:cubicBezTo>
                    <a:close/>
                    <a:moveTo>
                      <a:pt x="85" y="3"/>
                    </a:moveTo>
                    <a:cubicBezTo>
                      <a:pt x="39" y="3"/>
                      <a:pt x="3" y="40"/>
                      <a:pt x="3" y="84"/>
                    </a:cubicBezTo>
                    <a:cubicBezTo>
                      <a:pt x="3" y="85"/>
                      <a:pt x="3" y="85"/>
                      <a:pt x="3" y="86"/>
                    </a:cubicBezTo>
                    <a:cubicBezTo>
                      <a:pt x="4" y="130"/>
                      <a:pt x="41" y="166"/>
                      <a:pt x="86" y="166"/>
                    </a:cubicBezTo>
                    <a:cubicBezTo>
                      <a:pt x="87" y="166"/>
                      <a:pt x="87" y="166"/>
                      <a:pt x="87" y="166"/>
                    </a:cubicBezTo>
                    <a:cubicBezTo>
                      <a:pt x="133" y="166"/>
                      <a:pt x="170" y="129"/>
                      <a:pt x="170" y="84"/>
                    </a:cubicBezTo>
                    <a:cubicBezTo>
                      <a:pt x="170" y="84"/>
                      <a:pt x="170" y="84"/>
                      <a:pt x="170" y="83"/>
                    </a:cubicBezTo>
                    <a:cubicBezTo>
                      <a:pt x="169" y="39"/>
                      <a:pt x="132" y="3"/>
                      <a:pt x="86" y="3"/>
                    </a:cubicBezTo>
                    <a:cubicBezTo>
                      <a:pt x="86" y="3"/>
                      <a:pt x="85" y="3"/>
                      <a:pt x="85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6" name="Freeform 2173"/>
              <p:cNvSpPr/>
              <p:nvPr/>
            </p:nvSpPr>
            <p:spPr bwMode="auto">
              <a:xfrm>
                <a:off x="7369" y="2033"/>
                <a:ext cx="78" cy="40"/>
              </a:xfrm>
              <a:custGeom>
                <a:avLst/>
                <a:gdLst>
                  <a:gd name="T0" fmla="*/ 0 w 39"/>
                  <a:gd name="T1" fmla="*/ 3 h 20"/>
                  <a:gd name="T2" fmla="*/ 0 w 39"/>
                  <a:gd name="T3" fmla="*/ 3 h 20"/>
                  <a:gd name="T4" fmla="*/ 1 w 39"/>
                  <a:gd name="T5" fmla="*/ 1 h 20"/>
                  <a:gd name="T6" fmla="*/ 3 w 39"/>
                  <a:gd name="T7" fmla="*/ 2 h 20"/>
                  <a:gd name="T8" fmla="*/ 7 w 39"/>
                  <a:gd name="T9" fmla="*/ 10 h 20"/>
                  <a:gd name="T10" fmla="*/ 25 w 39"/>
                  <a:gd name="T11" fmla="*/ 17 h 20"/>
                  <a:gd name="T12" fmla="*/ 37 w 39"/>
                  <a:gd name="T13" fmla="*/ 15 h 20"/>
                  <a:gd name="T14" fmla="*/ 39 w 39"/>
                  <a:gd name="T15" fmla="*/ 16 h 20"/>
                  <a:gd name="T16" fmla="*/ 38 w 39"/>
                  <a:gd name="T17" fmla="*/ 18 h 20"/>
                  <a:gd name="T18" fmla="*/ 25 w 39"/>
                  <a:gd name="T19" fmla="*/ 20 h 20"/>
                  <a:gd name="T20" fmla="*/ 0 w 39"/>
                  <a:gd name="T21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0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ubicBezTo>
                      <a:pt x="3" y="2"/>
                      <a:pt x="4" y="6"/>
                      <a:pt x="7" y="10"/>
                    </a:cubicBezTo>
                    <a:cubicBezTo>
                      <a:pt x="11" y="14"/>
                      <a:pt x="16" y="17"/>
                      <a:pt x="25" y="17"/>
                    </a:cubicBezTo>
                    <a:cubicBezTo>
                      <a:pt x="28" y="17"/>
                      <a:pt x="32" y="17"/>
                      <a:pt x="37" y="15"/>
                    </a:cubicBezTo>
                    <a:cubicBezTo>
                      <a:pt x="38" y="15"/>
                      <a:pt x="39" y="15"/>
                      <a:pt x="39" y="16"/>
                    </a:cubicBezTo>
                    <a:cubicBezTo>
                      <a:pt x="39" y="17"/>
                      <a:pt x="39" y="18"/>
                      <a:pt x="38" y="18"/>
                    </a:cubicBezTo>
                    <a:cubicBezTo>
                      <a:pt x="33" y="20"/>
                      <a:pt x="29" y="20"/>
                      <a:pt x="25" y="20"/>
                    </a:cubicBezTo>
                    <a:cubicBezTo>
                      <a:pt x="6" y="2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7" name="Freeform 2174"/>
              <p:cNvSpPr/>
              <p:nvPr/>
            </p:nvSpPr>
            <p:spPr bwMode="auto">
              <a:xfrm>
                <a:off x="7486" y="2039"/>
                <a:ext cx="32" cy="30"/>
              </a:xfrm>
              <a:custGeom>
                <a:avLst/>
                <a:gdLst>
                  <a:gd name="T0" fmla="*/ 15 w 16"/>
                  <a:gd name="T1" fmla="*/ 8 h 15"/>
                  <a:gd name="T2" fmla="*/ 7 w 16"/>
                  <a:gd name="T3" fmla="*/ 15 h 15"/>
                  <a:gd name="T4" fmla="*/ 1 w 16"/>
                  <a:gd name="T5" fmla="*/ 7 h 15"/>
                  <a:gd name="T6" fmla="*/ 9 w 16"/>
                  <a:gd name="T7" fmla="*/ 0 h 15"/>
                  <a:gd name="T8" fmla="*/ 15 w 16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8"/>
                    </a:moveTo>
                    <a:cubicBezTo>
                      <a:pt x="15" y="12"/>
                      <a:pt x="11" y="15"/>
                      <a:pt x="7" y="15"/>
                    </a:cubicBezTo>
                    <a:cubicBezTo>
                      <a:pt x="3" y="14"/>
                      <a:pt x="0" y="10"/>
                      <a:pt x="1" y="7"/>
                    </a:cubicBezTo>
                    <a:cubicBezTo>
                      <a:pt x="1" y="3"/>
                      <a:pt x="5" y="0"/>
                      <a:pt x="9" y="0"/>
                    </a:cubicBezTo>
                    <a:cubicBezTo>
                      <a:pt x="13" y="1"/>
                      <a:pt x="16" y="4"/>
                      <a:pt x="15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8" name="Freeform 2175"/>
              <p:cNvSpPr/>
              <p:nvPr/>
            </p:nvSpPr>
            <p:spPr bwMode="auto">
              <a:xfrm>
                <a:off x="7333" y="1977"/>
                <a:ext cx="30" cy="32"/>
              </a:xfrm>
              <a:custGeom>
                <a:avLst/>
                <a:gdLst>
                  <a:gd name="T0" fmla="*/ 15 w 15"/>
                  <a:gd name="T1" fmla="*/ 9 h 16"/>
                  <a:gd name="T2" fmla="*/ 7 w 15"/>
                  <a:gd name="T3" fmla="*/ 15 h 16"/>
                  <a:gd name="T4" fmla="*/ 0 w 15"/>
                  <a:gd name="T5" fmla="*/ 7 h 16"/>
                  <a:gd name="T6" fmla="*/ 9 w 15"/>
                  <a:gd name="T7" fmla="*/ 1 h 16"/>
                  <a:gd name="T8" fmla="*/ 15 w 15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5" y="9"/>
                    </a:moveTo>
                    <a:cubicBezTo>
                      <a:pt x="14" y="13"/>
                      <a:pt x="11" y="16"/>
                      <a:pt x="7" y="15"/>
                    </a:cubicBezTo>
                    <a:cubicBezTo>
                      <a:pt x="2" y="15"/>
                      <a:pt x="0" y="11"/>
                      <a:pt x="0" y="7"/>
                    </a:cubicBezTo>
                    <a:cubicBezTo>
                      <a:pt x="1" y="3"/>
                      <a:pt x="5" y="0"/>
                      <a:pt x="9" y="1"/>
                    </a:cubicBezTo>
                    <a:cubicBezTo>
                      <a:pt x="13" y="1"/>
                      <a:pt x="15" y="5"/>
                      <a:pt x="15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9" name="Freeform 2176"/>
              <p:cNvSpPr/>
              <p:nvPr/>
            </p:nvSpPr>
            <p:spPr bwMode="auto">
              <a:xfrm>
                <a:off x="7471" y="2073"/>
                <a:ext cx="63" cy="38"/>
              </a:xfrm>
              <a:custGeom>
                <a:avLst/>
                <a:gdLst>
                  <a:gd name="T0" fmla="*/ 31 w 31"/>
                  <a:gd name="T1" fmla="*/ 11 h 19"/>
                  <a:gd name="T2" fmla="*/ 15 w 31"/>
                  <a:gd name="T3" fmla="*/ 18 h 19"/>
                  <a:gd name="T4" fmla="*/ 1 w 31"/>
                  <a:gd name="T5" fmla="*/ 7 h 19"/>
                  <a:gd name="T6" fmla="*/ 17 w 31"/>
                  <a:gd name="T7" fmla="*/ 0 h 19"/>
                  <a:gd name="T8" fmla="*/ 31 w 31"/>
                  <a:gd name="T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31" y="11"/>
                    </a:moveTo>
                    <a:cubicBezTo>
                      <a:pt x="30" y="16"/>
                      <a:pt x="23" y="19"/>
                      <a:pt x="15" y="18"/>
                    </a:cubicBezTo>
                    <a:cubicBezTo>
                      <a:pt x="6" y="17"/>
                      <a:pt x="0" y="12"/>
                      <a:pt x="1" y="7"/>
                    </a:cubicBezTo>
                    <a:cubicBezTo>
                      <a:pt x="1" y="3"/>
                      <a:pt x="9" y="0"/>
                      <a:pt x="17" y="0"/>
                    </a:cubicBezTo>
                    <a:cubicBezTo>
                      <a:pt x="25" y="1"/>
                      <a:pt x="31" y="6"/>
                      <a:pt x="31" y="11"/>
                    </a:cubicBezTo>
                    <a:close/>
                  </a:path>
                </a:pathLst>
              </a:custGeom>
              <a:solidFill>
                <a:srgbClr val="FFB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0" name="Freeform 2177"/>
              <p:cNvSpPr/>
              <p:nvPr/>
            </p:nvSpPr>
            <p:spPr bwMode="auto">
              <a:xfrm>
                <a:off x="7286" y="1987"/>
                <a:ext cx="59" cy="56"/>
              </a:xfrm>
              <a:custGeom>
                <a:avLst/>
                <a:gdLst>
                  <a:gd name="T0" fmla="*/ 25 w 29"/>
                  <a:gd name="T1" fmla="*/ 24 h 28"/>
                  <a:gd name="T2" fmla="*/ 8 w 29"/>
                  <a:gd name="T3" fmla="*/ 20 h 28"/>
                  <a:gd name="T4" fmla="*/ 4 w 29"/>
                  <a:gd name="T5" fmla="*/ 3 h 28"/>
                  <a:gd name="T6" fmla="*/ 21 w 29"/>
                  <a:gd name="T7" fmla="*/ 8 h 28"/>
                  <a:gd name="T8" fmla="*/ 25 w 29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5" y="24"/>
                    </a:moveTo>
                    <a:cubicBezTo>
                      <a:pt x="22" y="28"/>
                      <a:pt x="14" y="26"/>
                      <a:pt x="8" y="20"/>
                    </a:cubicBezTo>
                    <a:cubicBezTo>
                      <a:pt x="2" y="14"/>
                      <a:pt x="0" y="7"/>
                      <a:pt x="4" y="3"/>
                    </a:cubicBezTo>
                    <a:cubicBezTo>
                      <a:pt x="7" y="0"/>
                      <a:pt x="15" y="2"/>
                      <a:pt x="21" y="8"/>
                    </a:cubicBezTo>
                    <a:cubicBezTo>
                      <a:pt x="27" y="14"/>
                      <a:pt x="29" y="21"/>
                      <a:pt x="25" y="24"/>
                    </a:cubicBezTo>
                    <a:close/>
                  </a:path>
                </a:pathLst>
              </a:custGeom>
              <a:solidFill>
                <a:srgbClr val="FFB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1" name="Freeform 2178"/>
              <p:cNvSpPr/>
              <p:nvPr/>
            </p:nvSpPr>
            <p:spPr bwMode="auto">
              <a:xfrm>
                <a:off x="7321" y="1816"/>
                <a:ext cx="243" cy="78"/>
              </a:xfrm>
              <a:custGeom>
                <a:avLst/>
                <a:gdLst>
                  <a:gd name="T0" fmla="*/ 3 w 121"/>
                  <a:gd name="T1" fmla="*/ 37 h 39"/>
                  <a:gd name="T2" fmla="*/ 2 w 121"/>
                  <a:gd name="T3" fmla="*/ 29 h 39"/>
                  <a:gd name="T4" fmla="*/ 62 w 121"/>
                  <a:gd name="T5" fmla="*/ 0 h 39"/>
                  <a:gd name="T6" fmla="*/ 118 w 121"/>
                  <a:gd name="T7" fmla="*/ 23 h 39"/>
                  <a:gd name="T8" fmla="*/ 119 w 121"/>
                  <a:gd name="T9" fmla="*/ 32 h 39"/>
                  <a:gd name="T10" fmla="*/ 110 w 121"/>
                  <a:gd name="T11" fmla="*/ 33 h 39"/>
                  <a:gd name="T12" fmla="*/ 62 w 121"/>
                  <a:gd name="T13" fmla="*/ 12 h 39"/>
                  <a:gd name="T14" fmla="*/ 12 w 121"/>
                  <a:gd name="T15" fmla="*/ 36 h 39"/>
                  <a:gd name="T16" fmla="*/ 11 w 121"/>
                  <a:gd name="T17" fmla="*/ 37 h 39"/>
                  <a:gd name="T18" fmla="*/ 11 w 121"/>
                  <a:gd name="T19" fmla="*/ 37 h 39"/>
                  <a:gd name="T20" fmla="*/ 6 w 121"/>
                  <a:gd name="T21" fmla="*/ 39 h 39"/>
                  <a:gd name="T22" fmla="*/ 3 w 121"/>
                  <a:gd name="T2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39">
                    <a:moveTo>
                      <a:pt x="3" y="37"/>
                    </a:moveTo>
                    <a:cubicBezTo>
                      <a:pt x="0" y="35"/>
                      <a:pt x="0" y="32"/>
                      <a:pt x="2" y="29"/>
                    </a:cubicBezTo>
                    <a:cubicBezTo>
                      <a:pt x="2" y="29"/>
                      <a:pt x="25" y="0"/>
                      <a:pt x="62" y="0"/>
                    </a:cubicBezTo>
                    <a:cubicBezTo>
                      <a:pt x="79" y="0"/>
                      <a:pt x="98" y="6"/>
                      <a:pt x="118" y="23"/>
                    </a:cubicBezTo>
                    <a:cubicBezTo>
                      <a:pt x="121" y="26"/>
                      <a:pt x="121" y="29"/>
                      <a:pt x="119" y="32"/>
                    </a:cubicBezTo>
                    <a:cubicBezTo>
                      <a:pt x="117" y="34"/>
                      <a:pt x="113" y="35"/>
                      <a:pt x="110" y="33"/>
                    </a:cubicBezTo>
                    <a:cubicBezTo>
                      <a:pt x="92" y="17"/>
                      <a:pt x="76" y="12"/>
                      <a:pt x="62" y="12"/>
                    </a:cubicBezTo>
                    <a:cubicBezTo>
                      <a:pt x="36" y="12"/>
                      <a:pt x="16" y="31"/>
                      <a:pt x="12" y="36"/>
                    </a:cubicBezTo>
                    <a:cubicBezTo>
                      <a:pt x="11" y="36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8"/>
                      <a:pt x="8" y="39"/>
                      <a:pt x="6" y="39"/>
                    </a:cubicBezTo>
                    <a:cubicBezTo>
                      <a:pt x="5" y="39"/>
                      <a:pt x="4" y="38"/>
                      <a:pt x="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2" name="Freeform 2179"/>
              <p:cNvSpPr/>
              <p:nvPr/>
            </p:nvSpPr>
            <p:spPr bwMode="auto">
              <a:xfrm>
                <a:off x="8033" y="3685"/>
                <a:ext cx="259" cy="419"/>
              </a:xfrm>
              <a:custGeom>
                <a:avLst/>
                <a:gdLst>
                  <a:gd name="T0" fmla="*/ 0 w 129"/>
                  <a:gd name="T1" fmla="*/ 31 h 208"/>
                  <a:gd name="T2" fmla="*/ 91 w 129"/>
                  <a:gd name="T3" fmla="*/ 84 h 208"/>
                  <a:gd name="T4" fmla="*/ 101 w 129"/>
                  <a:gd name="T5" fmla="*/ 148 h 208"/>
                  <a:gd name="T6" fmla="*/ 118 w 129"/>
                  <a:gd name="T7" fmla="*/ 197 h 208"/>
                  <a:gd name="T8" fmla="*/ 77 w 129"/>
                  <a:gd name="T9" fmla="*/ 198 h 208"/>
                  <a:gd name="T10" fmla="*/ 1 w 129"/>
                  <a:gd name="T11" fmla="*/ 158 h 208"/>
                  <a:gd name="T12" fmla="*/ 0 w 129"/>
                  <a:gd name="T13" fmla="*/ 3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208">
                    <a:moveTo>
                      <a:pt x="0" y="31"/>
                    </a:moveTo>
                    <a:cubicBezTo>
                      <a:pt x="1" y="0"/>
                      <a:pt x="79" y="28"/>
                      <a:pt x="91" y="84"/>
                    </a:cubicBezTo>
                    <a:cubicBezTo>
                      <a:pt x="91" y="84"/>
                      <a:pt x="102" y="124"/>
                      <a:pt x="101" y="148"/>
                    </a:cubicBezTo>
                    <a:cubicBezTo>
                      <a:pt x="99" y="172"/>
                      <a:pt x="103" y="182"/>
                      <a:pt x="118" y="197"/>
                    </a:cubicBezTo>
                    <a:cubicBezTo>
                      <a:pt x="129" y="208"/>
                      <a:pt x="99" y="206"/>
                      <a:pt x="77" y="198"/>
                    </a:cubicBezTo>
                    <a:cubicBezTo>
                      <a:pt x="63" y="192"/>
                      <a:pt x="7" y="196"/>
                      <a:pt x="1" y="158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CF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3" name="Freeform 2180"/>
              <p:cNvSpPr>
                <a:spLocks noEditPoints="1"/>
              </p:cNvSpPr>
              <p:nvPr/>
            </p:nvSpPr>
            <p:spPr bwMode="auto">
              <a:xfrm>
                <a:off x="8031" y="3719"/>
                <a:ext cx="247" cy="381"/>
              </a:xfrm>
              <a:custGeom>
                <a:avLst/>
                <a:gdLst>
                  <a:gd name="T0" fmla="*/ 78 w 123"/>
                  <a:gd name="T1" fmla="*/ 182 h 189"/>
                  <a:gd name="T2" fmla="*/ 0 w 123"/>
                  <a:gd name="T3" fmla="*/ 141 h 189"/>
                  <a:gd name="T4" fmla="*/ 0 w 123"/>
                  <a:gd name="T5" fmla="*/ 14 h 189"/>
                  <a:gd name="T6" fmla="*/ 1 w 123"/>
                  <a:gd name="T7" fmla="*/ 14 h 189"/>
                  <a:gd name="T8" fmla="*/ 0 w 123"/>
                  <a:gd name="T9" fmla="*/ 14 h 189"/>
                  <a:gd name="T10" fmla="*/ 17 w 123"/>
                  <a:gd name="T11" fmla="*/ 0 h 189"/>
                  <a:gd name="T12" fmla="*/ 94 w 123"/>
                  <a:gd name="T13" fmla="*/ 66 h 189"/>
                  <a:gd name="T14" fmla="*/ 103 w 123"/>
                  <a:gd name="T15" fmla="*/ 127 h 189"/>
                  <a:gd name="T16" fmla="*/ 103 w 123"/>
                  <a:gd name="T17" fmla="*/ 131 h 189"/>
                  <a:gd name="T18" fmla="*/ 103 w 123"/>
                  <a:gd name="T19" fmla="*/ 139 h 189"/>
                  <a:gd name="T20" fmla="*/ 120 w 123"/>
                  <a:gd name="T21" fmla="*/ 179 h 189"/>
                  <a:gd name="T22" fmla="*/ 123 w 123"/>
                  <a:gd name="T23" fmla="*/ 184 h 189"/>
                  <a:gd name="T24" fmla="*/ 112 w 123"/>
                  <a:gd name="T25" fmla="*/ 189 h 189"/>
                  <a:gd name="T26" fmla="*/ 78 w 123"/>
                  <a:gd name="T27" fmla="*/ 182 h 189"/>
                  <a:gd name="T28" fmla="*/ 3 w 123"/>
                  <a:gd name="T29" fmla="*/ 140 h 189"/>
                  <a:gd name="T30" fmla="*/ 79 w 123"/>
                  <a:gd name="T31" fmla="*/ 179 h 189"/>
                  <a:gd name="T32" fmla="*/ 112 w 123"/>
                  <a:gd name="T33" fmla="*/ 186 h 189"/>
                  <a:gd name="T34" fmla="*/ 118 w 123"/>
                  <a:gd name="T35" fmla="*/ 186 h 189"/>
                  <a:gd name="T36" fmla="*/ 120 w 123"/>
                  <a:gd name="T37" fmla="*/ 184 h 189"/>
                  <a:gd name="T38" fmla="*/ 118 w 123"/>
                  <a:gd name="T39" fmla="*/ 181 h 189"/>
                  <a:gd name="T40" fmla="*/ 100 w 123"/>
                  <a:gd name="T41" fmla="*/ 139 h 189"/>
                  <a:gd name="T42" fmla="*/ 100 w 123"/>
                  <a:gd name="T43" fmla="*/ 131 h 189"/>
                  <a:gd name="T44" fmla="*/ 100 w 123"/>
                  <a:gd name="T45" fmla="*/ 127 h 189"/>
                  <a:gd name="T46" fmla="*/ 91 w 123"/>
                  <a:gd name="T47" fmla="*/ 67 h 189"/>
                  <a:gd name="T48" fmla="*/ 17 w 123"/>
                  <a:gd name="T49" fmla="*/ 3 h 189"/>
                  <a:gd name="T50" fmla="*/ 3 w 123"/>
                  <a:gd name="T51" fmla="*/ 14 h 189"/>
                  <a:gd name="T52" fmla="*/ 3 w 123"/>
                  <a:gd name="T53" fmla="*/ 14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3" h="189">
                    <a:moveTo>
                      <a:pt x="78" y="182"/>
                    </a:moveTo>
                    <a:cubicBezTo>
                      <a:pt x="64" y="176"/>
                      <a:pt x="7" y="181"/>
                      <a:pt x="0" y="14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4"/>
                      <a:pt x="8" y="0"/>
                      <a:pt x="17" y="0"/>
                    </a:cubicBezTo>
                    <a:cubicBezTo>
                      <a:pt x="42" y="0"/>
                      <a:pt x="85" y="26"/>
                      <a:pt x="94" y="66"/>
                    </a:cubicBezTo>
                    <a:cubicBezTo>
                      <a:pt x="94" y="66"/>
                      <a:pt x="103" y="102"/>
                      <a:pt x="103" y="127"/>
                    </a:cubicBezTo>
                    <a:cubicBezTo>
                      <a:pt x="103" y="129"/>
                      <a:pt x="103" y="130"/>
                      <a:pt x="103" y="131"/>
                    </a:cubicBezTo>
                    <a:cubicBezTo>
                      <a:pt x="103" y="134"/>
                      <a:pt x="103" y="137"/>
                      <a:pt x="103" y="139"/>
                    </a:cubicBezTo>
                    <a:cubicBezTo>
                      <a:pt x="103" y="158"/>
                      <a:pt x="107" y="166"/>
                      <a:pt x="120" y="179"/>
                    </a:cubicBezTo>
                    <a:cubicBezTo>
                      <a:pt x="122" y="181"/>
                      <a:pt x="123" y="182"/>
                      <a:pt x="123" y="184"/>
                    </a:cubicBezTo>
                    <a:cubicBezTo>
                      <a:pt x="122" y="189"/>
                      <a:pt x="118" y="189"/>
                      <a:pt x="112" y="189"/>
                    </a:cubicBezTo>
                    <a:cubicBezTo>
                      <a:pt x="103" y="189"/>
                      <a:pt x="89" y="187"/>
                      <a:pt x="78" y="182"/>
                    </a:cubicBezTo>
                    <a:close/>
                    <a:moveTo>
                      <a:pt x="3" y="140"/>
                    </a:moveTo>
                    <a:cubicBezTo>
                      <a:pt x="9" y="177"/>
                      <a:pt x="63" y="173"/>
                      <a:pt x="79" y="179"/>
                    </a:cubicBezTo>
                    <a:cubicBezTo>
                      <a:pt x="90" y="184"/>
                      <a:pt x="103" y="186"/>
                      <a:pt x="112" y="186"/>
                    </a:cubicBezTo>
                    <a:cubicBezTo>
                      <a:pt x="115" y="186"/>
                      <a:pt x="117" y="186"/>
                      <a:pt x="118" y="186"/>
                    </a:cubicBezTo>
                    <a:cubicBezTo>
                      <a:pt x="120" y="185"/>
                      <a:pt x="120" y="185"/>
                      <a:pt x="120" y="184"/>
                    </a:cubicBezTo>
                    <a:cubicBezTo>
                      <a:pt x="120" y="184"/>
                      <a:pt x="119" y="183"/>
                      <a:pt x="118" y="181"/>
                    </a:cubicBezTo>
                    <a:cubicBezTo>
                      <a:pt x="105" y="168"/>
                      <a:pt x="100" y="158"/>
                      <a:pt x="100" y="139"/>
                    </a:cubicBezTo>
                    <a:cubicBezTo>
                      <a:pt x="100" y="137"/>
                      <a:pt x="100" y="134"/>
                      <a:pt x="100" y="131"/>
                    </a:cubicBezTo>
                    <a:cubicBezTo>
                      <a:pt x="100" y="130"/>
                      <a:pt x="100" y="128"/>
                      <a:pt x="100" y="127"/>
                    </a:cubicBezTo>
                    <a:cubicBezTo>
                      <a:pt x="100" y="103"/>
                      <a:pt x="91" y="67"/>
                      <a:pt x="91" y="67"/>
                    </a:cubicBezTo>
                    <a:cubicBezTo>
                      <a:pt x="83" y="28"/>
                      <a:pt x="40" y="3"/>
                      <a:pt x="17" y="3"/>
                    </a:cubicBezTo>
                    <a:cubicBezTo>
                      <a:pt x="8" y="3"/>
                      <a:pt x="3" y="6"/>
                      <a:pt x="3" y="14"/>
                    </a:cubicBezTo>
                    <a:lnTo>
                      <a:pt x="3" y="14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4" name="Freeform 2181"/>
              <p:cNvSpPr/>
              <p:nvPr/>
            </p:nvSpPr>
            <p:spPr bwMode="auto">
              <a:xfrm>
                <a:off x="7914" y="4367"/>
                <a:ext cx="79" cy="42"/>
              </a:xfrm>
              <a:custGeom>
                <a:avLst/>
                <a:gdLst>
                  <a:gd name="T0" fmla="*/ 16 w 39"/>
                  <a:gd name="T1" fmla="*/ 3 h 21"/>
                  <a:gd name="T2" fmla="*/ 0 w 39"/>
                  <a:gd name="T3" fmla="*/ 13 h 21"/>
                  <a:gd name="T4" fmla="*/ 31 w 39"/>
                  <a:gd name="T5" fmla="*/ 14 h 21"/>
                  <a:gd name="T6" fmla="*/ 33 w 39"/>
                  <a:gd name="T7" fmla="*/ 0 h 21"/>
                  <a:gd name="T8" fmla="*/ 16 w 39"/>
                  <a:gd name="T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1">
                    <a:moveTo>
                      <a:pt x="16" y="3"/>
                    </a:moveTo>
                    <a:cubicBezTo>
                      <a:pt x="16" y="3"/>
                      <a:pt x="0" y="6"/>
                      <a:pt x="0" y="13"/>
                    </a:cubicBezTo>
                    <a:cubicBezTo>
                      <a:pt x="1" y="21"/>
                      <a:pt x="25" y="18"/>
                      <a:pt x="31" y="14"/>
                    </a:cubicBezTo>
                    <a:cubicBezTo>
                      <a:pt x="39" y="10"/>
                      <a:pt x="33" y="0"/>
                      <a:pt x="33" y="0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5" name="Freeform 2182"/>
              <p:cNvSpPr/>
              <p:nvPr/>
            </p:nvSpPr>
            <p:spPr bwMode="auto">
              <a:xfrm>
                <a:off x="7932" y="4148"/>
                <a:ext cx="63" cy="229"/>
              </a:xfrm>
              <a:custGeom>
                <a:avLst/>
                <a:gdLst>
                  <a:gd name="T0" fmla="*/ 14 w 31"/>
                  <a:gd name="T1" fmla="*/ 0 h 114"/>
                  <a:gd name="T2" fmla="*/ 4 w 31"/>
                  <a:gd name="T3" fmla="*/ 114 h 114"/>
                  <a:gd name="T4" fmla="*/ 27 w 31"/>
                  <a:gd name="T5" fmla="*/ 113 h 114"/>
                  <a:gd name="T6" fmla="*/ 31 w 31"/>
                  <a:gd name="T7" fmla="*/ 4 h 114"/>
                  <a:gd name="T8" fmla="*/ 14 w 31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4">
                    <a:moveTo>
                      <a:pt x="14" y="0"/>
                    </a:moveTo>
                    <a:cubicBezTo>
                      <a:pt x="14" y="0"/>
                      <a:pt x="0" y="54"/>
                      <a:pt x="4" y="114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19" y="56"/>
                      <a:pt x="31" y="4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6" name="Freeform 2183"/>
              <p:cNvSpPr>
                <a:spLocks noEditPoints="1"/>
              </p:cNvSpPr>
              <p:nvPr/>
            </p:nvSpPr>
            <p:spPr bwMode="auto">
              <a:xfrm>
                <a:off x="7934" y="4144"/>
                <a:ext cx="65" cy="237"/>
              </a:xfrm>
              <a:custGeom>
                <a:avLst/>
                <a:gdLst>
                  <a:gd name="T0" fmla="*/ 2 w 32"/>
                  <a:gd name="T1" fmla="*/ 117 h 118"/>
                  <a:gd name="T2" fmla="*/ 1 w 32"/>
                  <a:gd name="T3" fmla="*/ 116 h 118"/>
                  <a:gd name="T4" fmla="*/ 0 w 32"/>
                  <a:gd name="T5" fmla="*/ 95 h 118"/>
                  <a:gd name="T6" fmla="*/ 12 w 32"/>
                  <a:gd name="T7" fmla="*/ 1 h 118"/>
                  <a:gd name="T8" fmla="*/ 14 w 32"/>
                  <a:gd name="T9" fmla="*/ 0 h 118"/>
                  <a:gd name="T10" fmla="*/ 31 w 32"/>
                  <a:gd name="T11" fmla="*/ 5 h 118"/>
                  <a:gd name="T12" fmla="*/ 32 w 32"/>
                  <a:gd name="T13" fmla="*/ 5 h 118"/>
                  <a:gd name="T14" fmla="*/ 32 w 32"/>
                  <a:gd name="T15" fmla="*/ 6 h 118"/>
                  <a:gd name="T16" fmla="*/ 25 w 32"/>
                  <a:gd name="T17" fmla="*/ 73 h 118"/>
                  <a:gd name="T18" fmla="*/ 27 w 32"/>
                  <a:gd name="T19" fmla="*/ 114 h 118"/>
                  <a:gd name="T20" fmla="*/ 27 w 32"/>
                  <a:gd name="T21" fmla="*/ 116 h 118"/>
                  <a:gd name="T22" fmla="*/ 26 w 32"/>
                  <a:gd name="T23" fmla="*/ 116 h 118"/>
                  <a:gd name="T24" fmla="*/ 3 w 32"/>
                  <a:gd name="T25" fmla="*/ 118 h 118"/>
                  <a:gd name="T26" fmla="*/ 3 w 32"/>
                  <a:gd name="T27" fmla="*/ 118 h 118"/>
                  <a:gd name="T28" fmla="*/ 2 w 32"/>
                  <a:gd name="T29" fmla="*/ 117 h 118"/>
                  <a:gd name="T30" fmla="*/ 3 w 32"/>
                  <a:gd name="T31" fmla="*/ 95 h 118"/>
                  <a:gd name="T32" fmla="*/ 4 w 32"/>
                  <a:gd name="T33" fmla="*/ 115 h 118"/>
                  <a:gd name="T34" fmla="*/ 24 w 32"/>
                  <a:gd name="T35" fmla="*/ 113 h 118"/>
                  <a:gd name="T36" fmla="*/ 22 w 32"/>
                  <a:gd name="T37" fmla="*/ 73 h 118"/>
                  <a:gd name="T38" fmla="*/ 29 w 32"/>
                  <a:gd name="T39" fmla="*/ 7 h 118"/>
                  <a:gd name="T40" fmla="*/ 14 w 32"/>
                  <a:gd name="T41" fmla="*/ 4 h 118"/>
                  <a:gd name="T42" fmla="*/ 3 w 32"/>
                  <a:gd name="T43" fmla="*/ 95 h 118"/>
                  <a:gd name="T44" fmla="*/ 13 w 32"/>
                  <a:gd name="T45" fmla="*/ 3 h 118"/>
                  <a:gd name="T46" fmla="*/ 13 w 32"/>
                  <a:gd name="T47" fmla="*/ 2 h 118"/>
                  <a:gd name="T48" fmla="*/ 13 w 32"/>
                  <a:gd name="T49" fmla="*/ 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18">
                    <a:moveTo>
                      <a:pt x="2" y="117"/>
                    </a:moveTo>
                    <a:cubicBezTo>
                      <a:pt x="1" y="117"/>
                      <a:pt x="1" y="117"/>
                      <a:pt x="1" y="116"/>
                    </a:cubicBezTo>
                    <a:cubicBezTo>
                      <a:pt x="1" y="109"/>
                      <a:pt x="0" y="102"/>
                      <a:pt x="0" y="95"/>
                    </a:cubicBezTo>
                    <a:cubicBezTo>
                      <a:pt x="0" y="43"/>
                      <a:pt x="12" y="2"/>
                      <a:pt x="12" y="1"/>
                    </a:cubicBezTo>
                    <a:cubicBezTo>
                      <a:pt x="12" y="1"/>
                      <a:pt x="13" y="0"/>
                      <a:pt x="14" y="0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26" y="29"/>
                      <a:pt x="25" y="54"/>
                      <a:pt x="25" y="73"/>
                    </a:cubicBezTo>
                    <a:cubicBezTo>
                      <a:pt x="25" y="97"/>
                      <a:pt x="27" y="114"/>
                      <a:pt x="27" y="114"/>
                    </a:cubicBezTo>
                    <a:cubicBezTo>
                      <a:pt x="27" y="115"/>
                      <a:pt x="27" y="115"/>
                      <a:pt x="27" y="116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2" y="118"/>
                      <a:pt x="2" y="118"/>
                      <a:pt x="2" y="117"/>
                    </a:cubicBezTo>
                    <a:close/>
                    <a:moveTo>
                      <a:pt x="3" y="95"/>
                    </a:moveTo>
                    <a:cubicBezTo>
                      <a:pt x="3" y="101"/>
                      <a:pt x="4" y="108"/>
                      <a:pt x="4" y="115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3" y="108"/>
                      <a:pt x="22" y="93"/>
                      <a:pt x="22" y="73"/>
                    </a:cubicBezTo>
                    <a:cubicBezTo>
                      <a:pt x="22" y="54"/>
                      <a:pt x="23" y="30"/>
                      <a:pt x="29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11"/>
                      <a:pt x="3" y="49"/>
                      <a:pt x="3" y="95"/>
                    </a:cubicBezTo>
                    <a:close/>
                    <a:moveTo>
                      <a:pt x="13" y="3"/>
                    </a:moveTo>
                    <a:cubicBezTo>
                      <a:pt x="13" y="2"/>
                      <a:pt x="13" y="2"/>
                      <a:pt x="13" y="2"/>
                    </a:cubicBez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7" name="Freeform 2184"/>
              <p:cNvSpPr/>
              <p:nvPr/>
            </p:nvSpPr>
            <p:spPr bwMode="auto">
              <a:xfrm>
                <a:off x="8007" y="4146"/>
                <a:ext cx="68" cy="229"/>
              </a:xfrm>
              <a:custGeom>
                <a:avLst/>
                <a:gdLst>
                  <a:gd name="T0" fmla="*/ 17 w 34"/>
                  <a:gd name="T1" fmla="*/ 0 h 114"/>
                  <a:gd name="T2" fmla="*/ 32 w 34"/>
                  <a:gd name="T3" fmla="*/ 114 h 114"/>
                  <a:gd name="T4" fmla="*/ 9 w 34"/>
                  <a:gd name="T5" fmla="*/ 113 h 114"/>
                  <a:gd name="T6" fmla="*/ 0 w 34"/>
                  <a:gd name="T7" fmla="*/ 5 h 114"/>
                  <a:gd name="T8" fmla="*/ 17 w 34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14">
                    <a:moveTo>
                      <a:pt x="17" y="0"/>
                    </a:moveTo>
                    <a:cubicBezTo>
                      <a:pt x="17" y="0"/>
                      <a:pt x="34" y="54"/>
                      <a:pt x="32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9" y="113"/>
                      <a:pt x="15" y="56"/>
                      <a:pt x="0" y="5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8" name="Freeform 2185"/>
              <p:cNvSpPr>
                <a:spLocks noEditPoints="1"/>
              </p:cNvSpPr>
              <p:nvPr/>
            </p:nvSpPr>
            <p:spPr bwMode="auto">
              <a:xfrm>
                <a:off x="8003" y="4142"/>
                <a:ext cx="70" cy="237"/>
              </a:xfrm>
              <a:custGeom>
                <a:avLst/>
                <a:gdLst>
                  <a:gd name="T0" fmla="*/ 34 w 35"/>
                  <a:gd name="T1" fmla="*/ 118 h 118"/>
                  <a:gd name="T2" fmla="*/ 11 w 35"/>
                  <a:gd name="T3" fmla="*/ 117 h 118"/>
                  <a:gd name="T4" fmla="*/ 10 w 35"/>
                  <a:gd name="T5" fmla="*/ 116 h 118"/>
                  <a:gd name="T6" fmla="*/ 9 w 35"/>
                  <a:gd name="T7" fmla="*/ 115 h 118"/>
                  <a:gd name="T8" fmla="*/ 10 w 35"/>
                  <a:gd name="T9" fmla="*/ 87 h 118"/>
                  <a:gd name="T10" fmla="*/ 1 w 35"/>
                  <a:gd name="T11" fmla="*/ 7 h 118"/>
                  <a:gd name="T12" fmla="*/ 2 w 35"/>
                  <a:gd name="T13" fmla="*/ 5 h 118"/>
                  <a:gd name="T14" fmla="*/ 19 w 35"/>
                  <a:gd name="T15" fmla="*/ 1 h 118"/>
                  <a:gd name="T16" fmla="*/ 21 w 35"/>
                  <a:gd name="T17" fmla="*/ 2 h 118"/>
                  <a:gd name="T18" fmla="*/ 35 w 35"/>
                  <a:gd name="T19" fmla="*/ 106 h 118"/>
                  <a:gd name="T20" fmla="*/ 35 w 35"/>
                  <a:gd name="T21" fmla="*/ 116 h 118"/>
                  <a:gd name="T22" fmla="*/ 35 w 35"/>
                  <a:gd name="T23" fmla="*/ 117 h 118"/>
                  <a:gd name="T24" fmla="*/ 34 w 35"/>
                  <a:gd name="T25" fmla="*/ 118 h 118"/>
                  <a:gd name="T26" fmla="*/ 32 w 35"/>
                  <a:gd name="T27" fmla="*/ 115 h 118"/>
                  <a:gd name="T28" fmla="*/ 32 w 35"/>
                  <a:gd name="T29" fmla="*/ 106 h 118"/>
                  <a:gd name="T30" fmla="*/ 25 w 35"/>
                  <a:gd name="T31" fmla="*/ 33 h 118"/>
                  <a:gd name="T32" fmla="*/ 18 w 35"/>
                  <a:gd name="T33" fmla="*/ 4 h 118"/>
                  <a:gd name="T34" fmla="*/ 4 w 35"/>
                  <a:gd name="T35" fmla="*/ 8 h 118"/>
                  <a:gd name="T36" fmla="*/ 13 w 35"/>
                  <a:gd name="T37" fmla="*/ 87 h 118"/>
                  <a:gd name="T38" fmla="*/ 13 w 35"/>
                  <a:gd name="T39" fmla="*/ 114 h 118"/>
                  <a:gd name="T40" fmla="*/ 32 w 35"/>
                  <a:gd name="T41" fmla="*/ 11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18">
                    <a:moveTo>
                      <a:pt x="34" y="118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0" y="117"/>
                      <a:pt x="10" y="117"/>
                      <a:pt x="10" y="116"/>
                    </a:cubicBezTo>
                    <a:cubicBezTo>
                      <a:pt x="9" y="116"/>
                      <a:pt x="9" y="116"/>
                      <a:pt x="9" y="115"/>
                    </a:cubicBezTo>
                    <a:cubicBezTo>
                      <a:pt x="9" y="115"/>
                      <a:pt x="10" y="104"/>
                      <a:pt x="10" y="87"/>
                    </a:cubicBezTo>
                    <a:cubicBezTo>
                      <a:pt x="10" y="66"/>
                      <a:pt x="9" y="36"/>
                      <a:pt x="1" y="7"/>
                    </a:cubicBezTo>
                    <a:cubicBezTo>
                      <a:pt x="0" y="7"/>
                      <a:pt x="1" y="6"/>
                      <a:pt x="2" y="5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20" y="1"/>
                      <a:pt x="21" y="2"/>
                    </a:cubicBezTo>
                    <a:cubicBezTo>
                      <a:pt x="21" y="2"/>
                      <a:pt x="35" y="50"/>
                      <a:pt x="35" y="106"/>
                    </a:cubicBezTo>
                    <a:cubicBezTo>
                      <a:pt x="35" y="110"/>
                      <a:pt x="35" y="113"/>
                      <a:pt x="35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5" y="117"/>
                      <a:pt x="34" y="118"/>
                      <a:pt x="34" y="118"/>
                    </a:cubicBezTo>
                    <a:close/>
                    <a:moveTo>
                      <a:pt x="32" y="115"/>
                    </a:moveTo>
                    <a:cubicBezTo>
                      <a:pt x="32" y="112"/>
                      <a:pt x="32" y="109"/>
                      <a:pt x="32" y="106"/>
                    </a:cubicBezTo>
                    <a:cubicBezTo>
                      <a:pt x="32" y="78"/>
                      <a:pt x="29" y="52"/>
                      <a:pt x="25" y="33"/>
                    </a:cubicBezTo>
                    <a:cubicBezTo>
                      <a:pt x="22" y="18"/>
                      <a:pt x="19" y="8"/>
                      <a:pt x="18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2" y="36"/>
                      <a:pt x="13" y="66"/>
                      <a:pt x="13" y="87"/>
                    </a:cubicBezTo>
                    <a:cubicBezTo>
                      <a:pt x="13" y="101"/>
                      <a:pt x="13" y="110"/>
                      <a:pt x="13" y="114"/>
                    </a:cubicBezTo>
                    <a:lnTo>
                      <a:pt x="32" y="115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9" name="Freeform 2186"/>
              <p:cNvSpPr/>
              <p:nvPr/>
            </p:nvSpPr>
            <p:spPr bwMode="auto">
              <a:xfrm>
                <a:off x="7930" y="3981"/>
                <a:ext cx="141" cy="231"/>
              </a:xfrm>
              <a:custGeom>
                <a:avLst/>
                <a:gdLst>
                  <a:gd name="T0" fmla="*/ 16 w 70"/>
                  <a:gd name="T1" fmla="*/ 9 h 115"/>
                  <a:gd name="T2" fmla="*/ 2 w 70"/>
                  <a:gd name="T3" fmla="*/ 107 h 115"/>
                  <a:gd name="T4" fmla="*/ 70 w 70"/>
                  <a:gd name="T5" fmla="*/ 107 h 115"/>
                  <a:gd name="T6" fmla="*/ 64 w 70"/>
                  <a:gd name="T7" fmla="*/ 19 h 115"/>
                  <a:gd name="T8" fmla="*/ 58 w 70"/>
                  <a:gd name="T9" fmla="*/ 10 h 115"/>
                  <a:gd name="T10" fmla="*/ 16 w 70"/>
                  <a:gd name="T11" fmla="*/ 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115">
                    <a:moveTo>
                      <a:pt x="16" y="9"/>
                    </a:moveTo>
                    <a:cubicBezTo>
                      <a:pt x="16" y="9"/>
                      <a:pt x="0" y="49"/>
                      <a:pt x="2" y="107"/>
                    </a:cubicBezTo>
                    <a:cubicBezTo>
                      <a:pt x="2" y="107"/>
                      <a:pt x="46" y="115"/>
                      <a:pt x="70" y="107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25" y="0"/>
                      <a:pt x="16" y="9"/>
                    </a:cubicBezTo>
                    <a:close/>
                  </a:path>
                </a:pathLst>
              </a:custGeom>
              <a:solidFill>
                <a:srgbClr val="FFE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0" name="Freeform 2187"/>
              <p:cNvSpPr>
                <a:spLocks noEditPoints="1"/>
              </p:cNvSpPr>
              <p:nvPr/>
            </p:nvSpPr>
            <p:spPr bwMode="auto">
              <a:xfrm>
                <a:off x="7932" y="3989"/>
                <a:ext cx="143" cy="217"/>
              </a:xfrm>
              <a:custGeom>
                <a:avLst/>
                <a:gdLst>
                  <a:gd name="T0" fmla="*/ 1 w 71"/>
                  <a:gd name="T1" fmla="*/ 105 h 108"/>
                  <a:gd name="T2" fmla="*/ 0 w 71"/>
                  <a:gd name="T3" fmla="*/ 103 h 108"/>
                  <a:gd name="T4" fmla="*/ 0 w 71"/>
                  <a:gd name="T5" fmla="*/ 90 h 108"/>
                  <a:gd name="T6" fmla="*/ 14 w 71"/>
                  <a:gd name="T7" fmla="*/ 5 h 108"/>
                  <a:gd name="T8" fmla="*/ 14 w 71"/>
                  <a:gd name="T9" fmla="*/ 4 h 108"/>
                  <a:gd name="T10" fmla="*/ 30 w 71"/>
                  <a:gd name="T11" fmla="*/ 0 h 108"/>
                  <a:gd name="T12" fmla="*/ 58 w 71"/>
                  <a:gd name="T13" fmla="*/ 4 h 108"/>
                  <a:gd name="T14" fmla="*/ 59 w 71"/>
                  <a:gd name="T15" fmla="*/ 5 h 108"/>
                  <a:gd name="T16" fmla="*/ 64 w 71"/>
                  <a:gd name="T17" fmla="*/ 14 h 108"/>
                  <a:gd name="T18" fmla="*/ 65 w 71"/>
                  <a:gd name="T19" fmla="*/ 15 h 108"/>
                  <a:gd name="T20" fmla="*/ 71 w 71"/>
                  <a:gd name="T21" fmla="*/ 103 h 108"/>
                  <a:gd name="T22" fmla="*/ 70 w 71"/>
                  <a:gd name="T23" fmla="*/ 104 h 108"/>
                  <a:gd name="T24" fmla="*/ 40 w 71"/>
                  <a:gd name="T25" fmla="*/ 108 h 108"/>
                  <a:gd name="T26" fmla="*/ 1 w 71"/>
                  <a:gd name="T27" fmla="*/ 105 h 108"/>
                  <a:gd name="T28" fmla="*/ 40 w 71"/>
                  <a:gd name="T29" fmla="*/ 105 h 108"/>
                  <a:gd name="T30" fmla="*/ 68 w 71"/>
                  <a:gd name="T31" fmla="*/ 102 h 108"/>
                  <a:gd name="T32" fmla="*/ 62 w 71"/>
                  <a:gd name="T33" fmla="*/ 16 h 108"/>
                  <a:gd name="T34" fmla="*/ 57 w 71"/>
                  <a:gd name="T35" fmla="*/ 7 h 108"/>
                  <a:gd name="T36" fmla="*/ 30 w 71"/>
                  <a:gd name="T37" fmla="*/ 3 h 108"/>
                  <a:gd name="T38" fmla="*/ 17 w 71"/>
                  <a:gd name="T39" fmla="*/ 6 h 108"/>
                  <a:gd name="T40" fmla="*/ 3 w 71"/>
                  <a:gd name="T41" fmla="*/ 90 h 108"/>
                  <a:gd name="T42" fmla="*/ 3 w 71"/>
                  <a:gd name="T43" fmla="*/ 102 h 108"/>
                  <a:gd name="T44" fmla="*/ 40 w 71"/>
                  <a:gd name="T45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108">
                    <a:moveTo>
                      <a:pt x="1" y="105"/>
                    </a:moveTo>
                    <a:cubicBezTo>
                      <a:pt x="0" y="105"/>
                      <a:pt x="0" y="104"/>
                      <a:pt x="0" y="103"/>
                    </a:cubicBezTo>
                    <a:cubicBezTo>
                      <a:pt x="0" y="99"/>
                      <a:pt x="0" y="95"/>
                      <a:pt x="0" y="90"/>
                    </a:cubicBezTo>
                    <a:cubicBezTo>
                      <a:pt x="0" y="39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8" y="1"/>
                      <a:pt x="23" y="0"/>
                      <a:pt x="30" y="0"/>
                    </a:cubicBezTo>
                    <a:cubicBezTo>
                      <a:pt x="42" y="0"/>
                      <a:pt x="58" y="4"/>
                      <a:pt x="58" y="4"/>
                    </a:cubicBezTo>
                    <a:cubicBezTo>
                      <a:pt x="58" y="4"/>
                      <a:pt x="59" y="5"/>
                      <a:pt x="59" y="5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3"/>
                      <a:pt x="71" y="104"/>
                      <a:pt x="70" y="104"/>
                    </a:cubicBezTo>
                    <a:cubicBezTo>
                      <a:pt x="61" y="107"/>
                      <a:pt x="51" y="108"/>
                      <a:pt x="40" y="108"/>
                    </a:cubicBezTo>
                    <a:cubicBezTo>
                      <a:pt x="20" y="108"/>
                      <a:pt x="1" y="105"/>
                      <a:pt x="1" y="105"/>
                    </a:cubicBezTo>
                    <a:close/>
                    <a:moveTo>
                      <a:pt x="40" y="105"/>
                    </a:moveTo>
                    <a:cubicBezTo>
                      <a:pt x="50" y="105"/>
                      <a:pt x="60" y="104"/>
                      <a:pt x="68" y="102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4" y="6"/>
                      <a:pt x="40" y="3"/>
                      <a:pt x="30" y="3"/>
                    </a:cubicBezTo>
                    <a:cubicBezTo>
                      <a:pt x="24" y="3"/>
                      <a:pt x="19" y="4"/>
                      <a:pt x="17" y="6"/>
                    </a:cubicBezTo>
                    <a:cubicBezTo>
                      <a:pt x="15" y="9"/>
                      <a:pt x="3" y="42"/>
                      <a:pt x="3" y="90"/>
                    </a:cubicBezTo>
                    <a:cubicBezTo>
                      <a:pt x="3" y="94"/>
                      <a:pt x="3" y="98"/>
                      <a:pt x="3" y="102"/>
                    </a:cubicBezTo>
                    <a:cubicBezTo>
                      <a:pt x="7" y="103"/>
                      <a:pt x="23" y="105"/>
                      <a:pt x="40" y="10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1" name="Freeform 2188"/>
              <p:cNvSpPr/>
              <p:nvPr/>
            </p:nvSpPr>
            <p:spPr bwMode="auto">
              <a:xfrm>
                <a:off x="8059" y="4023"/>
                <a:ext cx="177" cy="137"/>
              </a:xfrm>
              <a:custGeom>
                <a:avLst/>
                <a:gdLst>
                  <a:gd name="T0" fmla="*/ 0 w 88"/>
                  <a:gd name="T1" fmla="*/ 0 h 68"/>
                  <a:gd name="T2" fmla="*/ 5 w 88"/>
                  <a:gd name="T3" fmla="*/ 68 h 68"/>
                  <a:gd name="T4" fmla="*/ 4 w 88"/>
                  <a:gd name="T5" fmla="*/ 54 h 68"/>
                  <a:gd name="T6" fmla="*/ 1 w 88"/>
                  <a:gd name="T7" fmla="*/ 15 h 68"/>
                  <a:gd name="T8" fmla="*/ 0 w 88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68">
                    <a:moveTo>
                      <a:pt x="0" y="0"/>
                    </a:moveTo>
                    <a:cubicBezTo>
                      <a:pt x="0" y="0"/>
                      <a:pt x="88" y="29"/>
                      <a:pt x="5" y="68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54" y="34"/>
                      <a:pt x="1" y="1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2" name="Freeform 2189"/>
              <p:cNvSpPr>
                <a:spLocks noEditPoints="1"/>
              </p:cNvSpPr>
              <p:nvPr/>
            </p:nvSpPr>
            <p:spPr bwMode="auto">
              <a:xfrm>
                <a:off x="8057" y="4019"/>
                <a:ext cx="87" cy="143"/>
              </a:xfrm>
              <a:custGeom>
                <a:avLst/>
                <a:gdLst>
                  <a:gd name="T0" fmla="*/ 5 w 43"/>
                  <a:gd name="T1" fmla="*/ 71 h 71"/>
                  <a:gd name="T2" fmla="*/ 4 w 43"/>
                  <a:gd name="T3" fmla="*/ 70 h 71"/>
                  <a:gd name="T4" fmla="*/ 4 w 43"/>
                  <a:gd name="T5" fmla="*/ 56 h 71"/>
                  <a:gd name="T6" fmla="*/ 5 w 43"/>
                  <a:gd name="T7" fmla="*/ 54 h 71"/>
                  <a:gd name="T8" fmla="*/ 15 w 43"/>
                  <a:gd name="T9" fmla="*/ 49 h 71"/>
                  <a:gd name="T10" fmla="*/ 25 w 43"/>
                  <a:gd name="T11" fmla="*/ 36 h 71"/>
                  <a:gd name="T12" fmla="*/ 2 w 43"/>
                  <a:gd name="T13" fmla="*/ 18 h 71"/>
                  <a:gd name="T14" fmla="*/ 1 w 43"/>
                  <a:gd name="T15" fmla="*/ 17 h 71"/>
                  <a:gd name="T16" fmla="*/ 0 w 43"/>
                  <a:gd name="T17" fmla="*/ 2 h 71"/>
                  <a:gd name="T18" fmla="*/ 1 w 43"/>
                  <a:gd name="T19" fmla="*/ 2 h 71"/>
                  <a:gd name="T20" fmla="*/ 0 w 43"/>
                  <a:gd name="T21" fmla="*/ 2 h 71"/>
                  <a:gd name="T22" fmla="*/ 0 w 43"/>
                  <a:gd name="T23" fmla="*/ 1 h 71"/>
                  <a:gd name="T24" fmla="*/ 2 w 43"/>
                  <a:gd name="T25" fmla="*/ 0 h 71"/>
                  <a:gd name="T26" fmla="*/ 43 w 43"/>
                  <a:gd name="T27" fmla="*/ 36 h 71"/>
                  <a:gd name="T28" fmla="*/ 7 w 43"/>
                  <a:gd name="T29" fmla="*/ 71 h 71"/>
                  <a:gd name="T30" fmla="*/ 6 w 43"/>
                  <a:gd name="T31" fmla="*/ 71 h 71"/>
                  <a:gd name="T32" fmla="*/ 5 w 43"/>
                  <a:gd name="T33" fmla="*/ 71 h 71"/>
                  <a:gd name="T34" fmla="*/ 7 w 43"/>
                  <a:gd name="T35" fmla="*/ 67 h 71"/>
                  <a:gd name="T36" fmla="*/ 40 w 43"/>
                  <a:gd name="T37" fmla="*/ 36 h 71"/>
                  <a:gd name="T38" fmla="*/ 21 w 43"/>
                  <a:gd name="T39" fmla="*/ 13 h 71"/>
                  <a:gd name="T40" fmla="*/ 3 w 43"/>
                  <a:gd name="T41" fmla="*/ 4 h 71"/>
                  <a:gd name="T42" fmla="*/ 4 w 43"/>
                  <a:gd name="T43" fmla="*/ 16 h 71"/>
                  <a:gd name="T44" fmla="*/ 28 w 43"/>
                  <a:gd name="T45" fmla="*/ 36 h 71"/>
                  <a:gd name="T46" fmla="*/ 7 w 43"/>
                  <a:gd name="T47" fmla="*/ 57 h 71"/>
                  <a:gd name="T48" fmla="*/ 7 w 43"/>
                  <a:gd name="T49" fmla="*/ 6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71">
                    <a:moveTo>
                      <a:pt x="5" y="71"/>
                    </a:moveTo>
                    <a:cubicBezTo>
                      <a:pt x="5" y="71"/>
                      <a:pt x="4" y="70"/>
                      <a:pt x="4" y="70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5"/>
                      <a:pt x="4" y="54"/>
                      <a:pt x="5" y="54"/>
                    </a:cubicBezTo>
                    <a:cubicBezTo>
                      <a:pt x="5" y="54"/>
                      <a:pt x="10" y="52"/>
                      <a:pt x="15" y="49"/>
                    </a:cubicBezTo>
                    <a:cubicBezTo>
                      <a:pt x="20" y="45"/>
                      <a:pt x="25" y="40"/>
                      <a:pt x="25" y="36"/>
                    </a:cubicBezTo>
                    <a:cubicBezTo>
                      <a:pt x="25" y="31"/>
                      <a:pt x="20" y="25"/>
                      <a:pt x="2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43" y="14"/>
                      <a:pt x="43" y="36"/>
                    </a:cubicBezTo>
                    <a:cubicBezTo>
                      <a:pt x="43" y="47"/>
                      <a:pt x="33" y="59"/>
                      <a:pt x="7" y="71"/>
                    </a:cubicBezTo>
                    <a:cubicBezTo>
                      <a:pt x="6" y="71"/>
                      <a:pt x="6" y="71"/>
                      <a:pt x="6" y="71"/>
                    </a:cubicBezTo>
                    <a:lnTo>
                      <a:pt x="5" y="71"/>
                    </a:lnTo>
                    <a:close/>
                    <a:moveTo>
                      <a:pt x="7" y="67"/>
                    </a:moveTo>
                    <a:cubicBezTo>
                      <a:pt x="32" y="56"/>
                      <a:pt x="40" y="45"/>
                      <a:pt x="40" y="36"/>
                    </a:cubicBezTo>
                    <a:cubicBezTo>
                      <a:pt x="40" y="27"/>
                      <a:pt x="31" y="18"/>
                      <a:pt x="21" y="13"/>
                    </a:cubicBezTo>
                    <a:cubicBezTo>
                      <a:pt x="13" y="8"/>
                      <a:pt x="6" y="5"/>
                      <a:pt x="3" y="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1" y="22"/>
                      <a:pt x="28" y="29"/>
                      <a:pt x="28" y="36"/>
                    </a:cubicBezTo>
                    <a:cubicBezTo>
                      <a:pt x="28" y="47"/>
                      <a:pt x="11" y="55"/>
                      <a:pt x="7" y="57"/>
                    </a:cubicBezTo>
                    <a:lnTo>
                      <a:pt x="7" y="6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3" name="Freeform 2190"/>
              <p:cNvSpPr/>
              <p:nvPr/>
            </p:nvSpPr>
            <p:spPr bwMode="auto">
              <a:xfrm>
                <a:off x="8019" y="4367"/>
                <a:ext cx="76" cy="38"/>
              </a:xfrm>
              <a:custGeom>
                <a:avLst/>
                <a:gdLst>
                  <a:gd name="T0" fmla="*/ 22 w 38"/>
                  <a:gd name="T1" fmla="*/ 2 h 19"/>
                  <a:gd name="T2" fmla="*/ 38 w 38"/>
                  <a:gd name="T3" fmla="*/ 12 h 19"/>
                  <a:gd name="T4" fmla="*/ 8 w 38"/>
                  <a:gd name="T5" fmla="*/ 14 h 19"/>
                  <a:gd name="T6" fmla="*/ 5 w 38"/>
                  <a:gd name="T7" fmla="*/ 0 h 19"/>
                  <a:gd name="T8" fmla="*/ 22 w 3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9">
                    <a:moveTo>
                      <a:pt x="22" y="2"/>
                    </a:moveTo>
                    <a:cubicBezTo>
                      <a:pt x="22" y="2"/>
                      <a:pt x="38" y="4"/>
                      <a:pt x="38" y="12"/>
                    </a:cubicBezTo>
                    <a:cubicBezTo>
                      <a:pt x="38" y="19"/>
                      <a:pt x="14" y="17"/>
                      <a:pt x="8" y="14"/>
                    </a:cubicBezTo>
                    <a:cubicBezTo>
                      <a:pt x="0" y="10"/>
                      <a:pt x="5" y="0"/>
                      <a:pt x="5" y="0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4" name="Freeform 2191"/>
              <p:cNvSpPr/>
              <p:nvPr/>
            </p:nvSpPr>
            <p:spPr bwMode="auto">
              <a:xfrm>
                <a:off x="8023" y="4017"/>
                <a:ext cx="56" cy="231"/>
              </a:xfrm>
              <a:custGeom>
                <a:avLst/>
                <a:gdLst>
                  <a:gd name="T0" fmla="*/ 0 w 56"/>
                  <a:gd name="T1" fmla="*/ 0 h 231"/>
                  <a:gd name="T2" fmla="*/ 8 w 56"/>
                  <a:gd name="T3" fmla="*/ 231 h 231"/>
                  <a:gd name="T4" fmla="*/ 56 w 56"/>
                  <a:gd name="T5" fmla="*/ 225 h 231"/>
                  <a:gd name="T6" fmla="*/ 36 w 56"/>
                  <a:gd name="T7" fmla="*/ 2 h 231"/>
                  <a:gd name="T8" fmla="*/ 0 w 56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31">
                    <a:moveTo>
                      <a:pt x="0" y="0"/>
                    </a:moveTo>
                    <a:lnTo>
                      <a:pt x="8" y="231"/>
                    </a:lnTo>
                    <a:lnTo>
                      <a:pt x="56" y="225"/>
                    </a:lnTo>
                    <a:lnTo>
                      <a:pt x="3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5" name="Freeform 2192"/>
              <p:cNvSpPr>
                <a:spLocks noEditPoints="1"/>
              </p:cNvSpPr>
              <p:nvPr/>
            </p:nvSpPr>
            <p:spPr bwMode="auto">
              <a:xfrm>
                <a:off x="8019" y="4015"/>
                <a:ext cx="64" cy="237"/>
              </a:xfrm>
              <a:custGeom>
                <a:avLst/>
                <a:gdLst>
                  <a:gd name="T0" fmla="*/ 5 w 32"/>
                  <a:gd name="T1" fmla="*/ 117 h 118"/>
                  <a:gd name="T2" fmla="*/ 5 w 32"/>
                  <a:gd name="T3" fmla="*/ 116 h 118"/>
                  <a:gd name="T4" fmla="*/ 0 w 32"/>
                  <a:gd name="T5" fmla="*/ 1 h 118"/>
                  <a:gd name="T6" fmla="*/ 0 w 32"/>
                  <a:gd name="T7" fmla="*/ 0 h 118"/>
                  <a:gd name="T8" fmla="*/ 2 w 32"/>
                  <a:gd name="T9" fmla="*/ 0 h 118"/>
                  <a:gd name="T10" fmla="*/ 20 w 32"/>
                  <a:gd name="T11" fmla="*/ 1 h 118"/>
                  <a:gd name="T12" fmla="*/ 22 w 32"/>
                  <a:gd name="T13" fmla="*/ 2 h 118"/>
                  <a:gd name="T14" fmla="*/ 31 w 32"/>
                  <a:gd name="T15" fmla="*/ 113 h 118"/>
                  <a:gd name="T16" fmla="*/ 30 w 32"/>
                  <a:gd name="T17" fmla="*/ 114 h 118"/>
                  <a:gd name="T18" fmla="*/ 7 w 32"/>
                  <a:gd name="T19" fmla="*/ 118 h 118"/>
                  <a:gd name="T20" fmla="*/ 6 w 32"/>
                  <a:gd name="T21" fmla="*/ 118 h 118"/>
                  <a:gd name="T22" fmla="*/ 5 w 32"/>
                  <a:gd name="T23" fmla="*/ 117 h 118"/>
                  <a:gd name="T24" fmla="*/ 8 w 32"/>
                  <a:gd name="T25" fmla="*/ 115 h 118"/>
                  <a:gd name="T26" fmla="*/ 28 w 32"/>
                  <a:gd name="T27" fmla="*/ 112 h 118"/>
                  <a:gd name="T28" fmla="*/ 19 w 32"/>
                  <a:gd name="T29" fmla="*/ 4 h 118"/>
                  <a:gd name="T30" fmla="*/ 3 w 32"/>
                  <a:gd name="T31" fmla="*/ 3 h 118"/>
                  <a:gd name="T32" fmla="*/ 8 w 32"/>
                  <a:gd name="T33" fmla="*/ 115 h 118"/>
                  <a:gd name="T34" fmla="*/ 1 w 32"/>
                  <a:gd name="T35" fmla="*/ 3 h 118"/>
                  <a:gd name="T36" fmla="*/ 2 w 32"/>
                  <a:gd name="T37" fmla="*/ 1 h 118"/>
                  <a:gd name="T38" fmla="*/ 1 w 32"/>
                  <a:gd name="T39" fmla="*/ 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18">
                    <a:moveTo>
                      <a:pt x="5" y="117"/>
                    </a:moveTo>
                    <a:cubicBezTo>
                      <a:pt x="5" y="117"/>
                      <a:pt x="5" y="117"/>
                      <a:pt x="5" y="1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1"/>
                      <a:pt x="22" y="1"/>
                      <a:pt x="22" y="2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2" y="114"/>
                      <a:pt x="31" y="114"/>
                      <a:pt x="30" y="114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6" y="118"/>
                      <a:pt x="6" y="118"/>
                      <a:pt x="6" y="118"/>
                    </a:cubicBezTo>
                    <a:lnTo>
                      <a:pt x="5" y="117"/>
                    </a:lnTo>
                    <a:close/>
                    <a:moveTo>
                      <a:pt x="8" y="115"/>
                    </a:moveTo>
                    <a:cubicBezTo>
                      <a:pt x="28" y="112"/>
                      <a:pt x="28" y="112"/>
                      <a:pt x="28" y="112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8" y="115"/>
                    </a:lnTo>
                    <a:close/>
                    <a:moveTo>
                      <a:pt x="1" y="3"/>
                    </a:moveTo>
                    <a:cubicBezTo>
                      <a:pt x="2" y="1"/>
                      <a:pt x="2" y="1"/>
                      <a:pt x="2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6" name="Freeform 2193"/>
              <p:cNvSpPr/>
              <p:nvPr/>
            </p:nvSpPr>
            <p:spPr bwMode="auto">
              <a:xfrm>
                <a:off x="8021" y="4017"/>
                <a:ext cx="40" cy="143"/>
              </a:xfrm>
              <a:custGeom>
                <a:avLst/>
                <a:gdLst>
                  <a:gd name="T0" fmla="*/ 0 w 20"/>
                  <a:gd name="T1" fmla="*/ 0 h 71"/>
                  <a:gd name="T2" fmla="*/ 4 w 20"/>
                  <a:gd name="T3" fmla="*/ 71 h 71"/>
                  <a:gd name="T4" fmla="*/ 4 w 20"/>
                  <a:gd name="T5" fmla="*/ 20 h 71"/>
                  <a:gd name="T6" fmla="*/ 0 w 20"/>
                  <a:gd name="T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71">
                    <a:moveTo>
                      <a:pt x="0" y="0"/>
                    </a:move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20" y="29"/>
                      <a:pt x="4" y="20"/>
                    </a:cubicBezTo>
                    <a:cubicBezTo>
                      <a:pt x="4" y="20"/>
                      <a:pt x="20" y="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7" name="Freeform 2194"/>
              <p:cNvSpPr>
                <a:spLocks noEditPoints="1"/>
              </p:cNvSpPr>
              <p:nvPr/>
            </p:nvSpPr>
            <p:spPr bwMode="auto">
              <a:xfrm>
                <a:off x="8019" y="4013"/>
                <a:ext cx="28" cy="151"/>
              </a:xfrm>
              <a:custGeom>
                <a:avLst/>
                <a:gdLst>
                  <a:gd name="T0" fmla="*/ 4 w 14"/>
                  <a:gd name="T1" fmla="*/ 75 h 75"/>
                  <a:gd name="T2" fmla="*/ 3 w 14"/>
                  <a:gd name="T3" fmla="*/ 73 h 75"/>
                  <a:gd name="T4" fmla="*/ 0 w 14"/>
                  <a:gd name="T5" fmla="*/ 2 h 75"/>
                  <a:gd name="T6" fmla="*/ 0 w 14"/>
                  <a:gd name="T7" fmla="*/ 1 h 75"/>
                  <a:gd name="T8" fmla="*/ 2 w 14"/>
                  <a:gd name="T9" fmla="*/ 0 h 75"/>
                  <a:gd name="T10" fmla="*/ 12 w 14"/>
                  <a:gd name="T11" fmla="*/ 11 h 75"/>
                  <a:gd name="T12" fmla="*/ 7 w 14"/>
                  <a:gd name="T13" fmla="*/ 22 h 75"/>
                  <a:gd name="T14" fmla="*/ 14 w 14"/>
                  <a:gd name="T15" fmla="*/ 39 h 75"/>
                  <a:gd name="T16" fmla="*/ 6 w 14"/>
                  <a:gd name="T17" fmla="*/ 74 h 75"/>
                  <a:gd name="T18" fmla="*/ 5 w 14"/>
                  <a:gd name="T19" fmla="*/ 75 h 75"/>
                  <a:gd name="T20" fmla="*/ 4 w 14"/>
                  <a:gd name="T21" fmla="*/ 75 h 75"/>
                  <a:gd name="T22" fmla="*/ 6 w 14"/>
                  <a:gd name="T23" fmla="*/ 65 h 75"/>
                  <a:gd name="T24" fmla="*/ 11 w 14"/>
                  <a:gd name="T25" fmla="*/ 39 h 75"/>
                  <a:gd name="T26" fmla="*/ 4 w 14"/>
                  <a:gd name="T27" fmla="*/ 24 h 75"/>
                  <a:gd name="T28" fmla="*/ 4 w 14"/>
                  <a:gd name="T29" fmla="*/ 23 h 75"/>
                  <a:gd name="T30" fmla="*/ 6 w 14"/>
                  <a:gd name="T31" fmla="*/ 65 h 75"/>
                  <a:gd name="T32" fmla="*/ 4 w 14"/>
                  <a:gd name="T33" fmla="*/ 22 h 75"/>
                  <a:gd name="T34" fmla="*/ 4 w 14"/>
                  <a:gd name="T35" fmla="*/ 21 h 75"/>
                  <a:gd name="T36" fmla="*/ 9 w 14"/>
                  <a:gd name="T37" fmla="*/ 11 h 75"/>
                  <a:gd name="T38" fmla="*/ 3 w 14"/>
                  <a:gd name="T39" fmla="*/ 4 h 75"/>
                  <a:gd name="T40" fmla="*/ 4 w 14"/>
                  <a:gd name="T41" fmla="*/ 22 h 75"/>
                  <a:gd name="T42" fmla="*/ 1 w 14"/>
                  <a:gd name="T43" fmla="*/ 3 h 75"/>
                  <a:gd name="T44" fmla="*/ 1 w 14"/>
                  <a:gd name="T45" fmla="*/ 2 h 75"/>
                  <a:gd name="T46" fmla="*/ 1 w 14"/>
                  <a:gd name="T47" fmla="*/ 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75">
                    <a:moveTo>
                      <a:pt x="4" y="75"/>
                    </a:moveTo>
                    <a:cubicBezTo>
                      <a:pt x="4" y="74"/>
                      <a:pt x="3" y="74"/>
                      <a:pt x="3" y="7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9" y="3"/>
                      <a:pt x="13" y="7"/>
                      <a:pt x="12" y="11"/>
                    </a:cubicBezTo>
                    <a:cubicBezTo>
                      <a:pt x="12" y="16"/>
                      <a:pt x="9" y="20"/>
                      <a:pt x="7" y="22"/>
                    </a:cubicBezTo>
                    <a:cubicBezTo>
                      <a:pt x="12" y="25"/>
                      <a:pt x="14" y="32"/>
                      <a:pt x="14" y="39"/>
                    </a:cubicBezTo>
                    <a:cubicBezTo>
                      <a:pt x="14" y="54"/>
                      <a:pt x="6" y="74"/>
                      <a:pt x="6" y="74"/>
                    </a:cubicBezTo>
                    <a:cubicBezTo>
                      <a:pt x="6" y="74"/>
                      <a:pt x="5" y="75"/>
                      <a:pt x="5" y="75"/>
                    </a:cubicBezTo>
                    <a:lnTo>
                      <a:pt x="4" y="75"/>
                    </a:lnTo>
                    <a:close/>
                    <a:moveTo>
                      <a:pt x="6" y="65"/>
                    </a:moveTo>
                    <a:cubicBezTo>
                      <a:pt x="8" y="58"/>
                      <a:pt x="11" y="48"/>
                      <a:pt x="11" y="39"/>
                    </a:cubicBezTo>
                    <a:cubicBezTo>
                      <a:pt x="11" y="32"/>
                      <a:pt x="9" y="26"/>
                      <a:pt x="4" y="24"/>
                    </a:cubicBezTo>
                    <a:cubicBezTo>
                      <a:pt x="4" y="23"/>
                      <a:pt x="4" y="23"/>
                      <a:pt x="4" y="23"/>
                    </a:cubicBezTo>
                    <a:lnTo>
                      <a:pt x="6" y="65"/>
                    </a:lnTo>
                    <a:close/>
                    <a:moveTo>
                      <a:pt x="4" y="22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10" y="16"/>
                      <a:pt x="9" y="11"/>
                    </a:cubicBezTo>
                    <a:cubicBezTo>
                      <a:pt x="9" y="9"/>
                      <a:pt x="8" y="6"/>
                      <a:pt x="3" y="4"/>
                    </a:cubicBezTo>
                    <a:lnTo>
                      <a:pt x="4" y="22"/>
                    </a:lnTo>
                    <a:close/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8" name="Freeform 2195"/>
              <p:cNvSpPr/>
              <p:nvPr/>
            </p:nvSpPr>
            <p:spPr bwMode="auto">
              <a:xfrm>
                <a:off x="7850" y="3761"/>
                <a:ext cx="364" cy="278"/>
              </a:xfrm>
              <a:custGeom>
                <a:avLst/>
                <a:gdLst>
                  <a:gd name="T0" fmla="*/ 20 w 181"/>
                  <a:gd name="T1" fmla="*/ 64 h 138"/>
                  <a:gd name="T2" fmla="*/ 7 w 181"/>
                  <a:gd name="T3" fmla="*/ 58 h 138"/>
                  <a:gd name="T4" fmla="*/ 15 w 181"/>
                  <a:gd name="T5" fmla="*/ 80 h 138"/>
                  <a:gd name="T6" fmla="*/ 73 w 181"/>
                  <a:gd name="T7" fmla="*/ 126 h 138"/>
                  <a:gd name="T8" fmla="*/ 155 w 181"/>
                  <a:gd name="T9" fmla="*/ 111 h 138"/>
                  <a:gd name="T10" fmla="*/ 175 w 181"/>
                  <a:gd name="T11" fmla="*/ 103 h 138"/>
                  <a:gd name="T12" fmla="*/ 160 w 181"/>
                  <a:gd name="T13" fmla="*/ 93 h 138"/>
                  <a:gd name="T14" fmla="*/ 155 w 181"/>
                  <a:gd name="T15" fmla="*/ 39 h 138"/>
                  <a:gd name="T16" fmla="*/ 50 w 181"/>
                  <a:gd name="T17" fmla="*/ 0 h 138"/>
                  <a:gd name="T18" fmla="*/ 20 w 181"/>
                  <a:gd name="T19" fmla="*/ 6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1" h="138">
                    <a:moveTo>
                      <a:pt x="20" y="64"/>
                    </a:moveTo>
                    <a:cubicBezTo>
                      <a:pt x="20" y="64"/>
                      <a:pt x="15" y="56"/>
                      <a:pt x="7" y="58"/>
                    </a:cubicBezTo>
                    <a:cubicBezTo>
                      <a:pt x="0" y="61"/>
                      <a:pt x="0" y="82"/>
                      <a:pt x="15" y="80"/>
                    </a:cubicBezTo>
                    <a:cubicBezTo>
                      <a:pt x="15" y="80"/>
                      <a:pt x="23" y="114"/>
                      <a:pt x="73" y="126"/>
                    </a:cubicBezTo>
                    <a:cubicBezTo>
                      <a:pt x="123" y="138"/>
                      <a:pt x="155" y="111"/>
                      <a:pt x="155" y="111"/>
                    </a:cubicBezTo>
                    <a:cubicBezTo>
                      <a:pt x="155" y="111"/>
                      <a:pt x="169" y="117"/>
                      <a:pt x="175" y="103"/>
                    </a:cubicBezTo>
                    <a:cubicBezTo>
                      <a:pt x="181" y="89"/>
                      <a:pt x="169" y="84"/>
                      <a:pt x="160" y="93"/>
                    </a:cubicBezTo>
                    <a:cubicBezTo>
                      <a:pt x="155" y="39"/>
                      <a:pt x="155" y="39"/>
                      <a:pt x="155" y="39"/>
                    </a:cubicBezTo>
                    <a:cubicBezTo>
                      <a:pt x="50" y="0"/>
                      <a:pt x="50" y="0"/>
                      <a:pt x="50" y="0"/>
                    </a:cubicBezTo>
                    <a:lnTo>
                      <a:pt x="20" y="64"/>
                    </a:lnTo>
                    <a:close/>
                  </a:path>
                </a:pathLst>
              </a:custGeom>
              <a:solidFill>
                <a:srgbClr val="FFD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9" name="Freeform 2196"/>
              <p:cNvSpPr>
                <a:spLocks noEditPoints="1"/>
              </p:cNvSpPr>
              <p:nvPr/>
            </p:nvSpPr>
            <p:spPr bwMode="auto">
              <a:xfrm>
                <a:off x="7852" y="3757"/>
                <a:ext cx="356" cy="266"/>
              </a:xfrm>
              <a:custGeom>
                <a:avLst/>
                <a:gdLst>
                  <a:gd name="T0" fmla="*/ 72 w 177"/>
                  <a:gd name="T1" fmla="*/ 129 h 132"/>
                  <a:gd name="T2" fmla="*/ 13 w 177"/>
                  <a:gd name="T3" fmla="*/ 84 h 132"/>
                  <a:gd name="T4" fmla="*/ 13 w 177"/>
                  <a:gd name="T5" fmla="*/ 84 h 132"/>
                  <a:gd name="T6" fmla="*/ 0 w 177"/>
                  <a:gd name="T7" fmla="*/ 70 h 132"/>
                  <a:gd name="T8" fmla="*/ 6 w 177"/>
                  <a:gd name="T9" fmla="*/ 59 h 132"/>
                  <a:gd name="T10" fmla="*/ 9 w 177"/>
                  <a:gd name="T11" fmla="*/ 58 h 132"/>
                  <a:gd name="T12" fmla="*/ 18 w 177"/>
                  <a:gd name="T13" fmla="*/ 63 h 132"/>
                  <a:gd name="T14" fmla="*/ 47 w 177"/>
                  <a:gd name="T15" fmla="*/ 2 h 132"/>
                  <a:gd name="T16" fmla="*/ 49 w 177"/>
                  <a:gd name="T17" fmla="*/ 1 h 132"/>
                  <a:gd name="T18" fmla="*/ 154 w 177"/>
                  <a:gd name="T19" fmla="*/ 40 h 132"/>
                  <a:gd name="T20" fmla="*/ 155 w 177"/>
                  <a:gd name="T21" fmla="*/ 41 h 132"/>
                  <a:gd name="T22" fmla="*/ 160 w 177"/>
                  <a:gd name="T23" fmla="*/ 92 h 132"/>
                  <a:gd name="T24" fmla="*/ 168 w 177"/>
                  <a:gd name="T25" fmla="*/ 89 h 132"/>
                  <a:gd name="T26" fmla="*/ 177 w 177"/>
                  <a:gd name="T27" fmla="*/ 98 h 132"/>
                  <a:gd name="T28" fmla="*/ 175 w 177"/>
                  <a:gd name="T29" fmla="*/ 106 h 132"/>
                  <a:gd name="T30" fmla="*/ 161 w 177"/>
                  <a:gd name="T31" fmla="*/ 115 h 132"/>
                  <a:gd name="T32" fmla="*/ 155 w 177"/>
                  <a:gd name="T33" fmla="*/ 114 h 132"/>
                  <a:gd name="T34" fmla="*/ 97 w 177"/>
                  <a:gd name="T35" fmla="*/ 132 h 132"/>
                  <a:gd name="T36" fmla="*/ 72 w 177"/>
                  <a:gd name="T37" fmla="*/ 129 h 132"/>
                  <a:gd name="T38" fmla="*/ 16 w 177"/>
                  <a:gd name="T39" fmla="*/ 82 h 132"/>
                  <a:gd name="T40" fmla="*/ 18 w 177"/>
                  <a:gd name="T41" fmla="*/ 87 h 132"/>
                  <a:gd name="T42" fmla="*/ 26 w 177"/>
                  <a:gd name="T43" fmla="*/ 99 h 132"/>
                  <a:gd name="T44" fmla="*/ 72 w 177"/>
                  <a:gd name="T45" fmla="*/ 126 h 132"/>
                  <a:gd name="T46" fmla="*/ 97 w 177"/>
                  <a:gd name="T47" fmla="*/ 129 h 132"/>
                  <a:gd name="T48" fmla="*/ 138 w 177"/>
                  <a:gd name="T49" fmla="*/ 120 h 132"/>
                  <a:gd name="T50" fmla="*/ 154 w 177"/>
                  <a:gd name="T51" fmla="*/ 111 h 132"/>
                  <a:gd name="T52" fmla="*/ 155 w 177"/>
                  <a:gd name="T53" fmla="*/ 111 h 132"/>
                  <a:gd name="T54" fmla="*/ 157 w 177"/>
                  <a:gd name="T55" fmla="*/ 112 h 132"/>
                  <a:gd name="T56" fmla="*/ 161 w 177"/>
                  <a:gd name="T57" fmla="*/ 112 h 132"/>
                  <a:gd name="T58" fmla="*/ 172 w 177"/>
                  <a:gd name="T59" fmla="*/ 105 h 132"/>
                  <a:gd name="T60" fmla="*/ 174 w 177"/>
                  <a:gd name="T61" fmla="*/ 98 h 132"/>
                  <a:gd name="T62" fmla="*/ 168 w 177"/>
                  <a:gd name="T63" fmla="*/ 92 h 132"/>
                  <a:gd name="T64" fmla="*/ 160 w 177"/>
                  <a:gd name="T65" fmla="*/ 96 h 132"/>
                  <a:gd name="T66" fmla="*/ 158 w 177"/>
                  <a:gd name="T67" fmla="*/ 96 h 132"/>
                  <a:gd name="T68" fmla="*/ 157 w 177"/>
                  <a:gd name="T69" fmla="*/ 95 h 132"/>
                  <a:gd name="T70" fmla="*/ 152 w 177"/>
                  <a:gd name="T71" fmla="*/ 43 h 132"/>
                  <a:gd name="T72" fmla="*/ 49 w 177"/>
                  <a:gd name="T73" fmla="*/ 4 h 132"/>
                  <a:gd name="T74" fmla="*/ 20 w 177"/>
                  <a:gd name="T75" fmla="*/ 67 h 132"/>
                  <a:gd name="T76" fmla="*/ 19 w 177"/>
                  <a:gd name="T77" fmla="*/ 67 h 132"/>
                  <a:gd name="T78" fmla="*/ 17 w 177"/>
                  <a:gd name="T79" fmla="*/ 67 h 132"/>
                  <a:gd name="T80" fmla="*/ 15 w 177"/>
                  <a:gd name="T81" fmla="*/ 64 h 132"/>
                  <a:gd name="T82" fmla="*/ 9 w 177"/>
                  <a:gd name="T83" fmla="*/ 61 h 132"/>
                  <a:gd name="T84" fmla="*/ 7 w 177"/>
                  <a:gd name="T85" fmla="*/ 62 h 132"/>
                  <a:gd name="T86" fmla="*/ 3 w 177"/>
                  <a:gd name="T87" fmla="*/ 70 h 132"/>
                  <a:gd name="T88" fmla="*/ 13 w 177"/>
                  <a:gd name="T89" fmla="*/ 81 h 132"/>
                  <a:gd name="T90" fmla="*/ 14 w 177"/>
                  <a:gd name="T91" fmla="*/ 81 h 132"/>
                  <a:gd name="T92" fmla="*/ 14 w 177"/>
                  <a:gd name="T93" fmla="*/ 81 h 132"/>
                  <a:gd name="T94" fmla="*/ 16 w 177"/>
                  <a:gd name="T95" fmla="*/ 82 h 132"/>
                  <a:gd name="T96" fmla="*/ 19 w 177"/>
                  <a:gd name="T97" fmla="*/ 66 h 132"/>
                  <a:gd name="T98" fmla="*/ 20 w 177"/>
                  <a:gd name="T99" fmla="*/ 65 h 132"/>
                  <a:gd name="T100" fmla="*/ 19 w 177"/>
                  <a:gd name="T101" fmla="*/ 6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7" h="132">
                    <a:moveTo>
                      <a:pt x="72" y="129"/>
                    </a:moveTo>
                    <a:cubicBezTo>
                      <a:pt x="27" y="118"/>
                      <a:pt x="15" y="90"/>
                      <a:pt x="13" y="84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4" y="84"/>
                      <a:pt x="0" y="76"/>
                      <a:pt x="0" y="70"/>
                    </a:cubicBezTo>
                    <a:cubicBezTo>
                      <a:pt x="0" y="65"/>
                      <a:pt x="2" y="60"/>
                      <a:pt x="6" y="59"/>
                    </a:cubicBezTo>
                    <a:cubicBezTo>
                      <a:pt x="7" y="58"/>
                      <a:pt x="8" y="58"/>
                      <a:pt x="9" y="58"/>
                    </a:cubicBezTo>
                    <a:cubicBezTo>
                      <a:pt x="14" y="58"/>
                      <a:pt x="17" y="61"/>
                      <a:pt x="18" y="6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1"/>
                      <a:pt x="48" y="0"/>
                      <a:pt x="49" y="1"/>
                    </a:cubicBezTo>
                    <a:cubicBezTo>
                      <a:pt x="154" y="40"/>
                      <a:pt x="154" y="40"/>
                      <a:pt x="154" y="40"/>
                    </a:cubicBezTo>
                    <a:cubicBezTo>
                      <a:pt x="155" y="40"/>
                      <a:pt x="155" y="41"/>
                      <a:pt x="155" y="41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2" y="90"/>
                      <a:pt x="165" y="89"/>
                      <a:pt x="168" y="89"/>
                    </a:cubicBezTo>
                    <a:cubicBezTo>
                      <a:pt x="173" y="89"/>
                      <a:pt x="177" y="93"/>
                      <a:pt x="177" y="98"/>
                    </a:cubicBezTo>
                    <a:cubicBezTo>
                      <a:pt x="177" y="101"/>
                      <a:pt x="176" y="103"/>
                      <a:pt x="175" y="106"/>
                    </a:cubicBezTo>
                    <a:cubicBezTo>
                      <a:pt x="172" y="113"/>
                      <a:pt x="166" y="116"/>
                      <a:pt x="161" y="115"/>
                    </a:cubicBezTo>
                    <a:cubicBezTo>
                      <a:pt x="158" y="115"/>
                      <a:pt x="156" y="115"/>
                      <a:pt x="155" y="114"/>
                    </a:cubicBezTo>
                    <a:cubicBezTo>
                      <a:pt x="151" y="117"/>
                      <a:pt x="129" y="132"/>
                      <a:pt x="97" y="132"/>
                    </a:cubicBezTo>
                    <a:cubicBezTo>
                      <a:pt x="89" y="132"/>
                      <a:pt x="81" y="131"/>
                      <a:pt x="72" y="129"/>
                    </a:cubicBezTo>
                    <a:close/>
                    <a:moveTo>
                      <a:pt x="16" y="82"/>
                    </a:moveTo>
                    <a:cubicBezTo>
                      <a:pt x="16" y="82"/>
                      <a:pt x="16" y="84"/>
                      <a:pt x="18" y="87"/>
                    </a:cubicBezTo>
                    <a:cubicBezTo>
                      <a:pt x="19" y="90"/>
                      <a:pt x="22" y="95"/>
                      <a:pt x="26" y="99"/>
                    </a:cubicBezTo>
                    <a:cubicBezTo>
                      <a:pt x="34" y="109"/>
                      <a:pt x="48" y="120"/>
                      <a:pt x="72" y="126"/>
                    </a:cubicBezTo>
                    <a:cubicBezTo>
                      <a:pt x="81" y="128"/>
                      <a:pt x="89" y="129"/>
                      <a:pt x="97" y="129"/>
                    </a:cubicBezTo>
                    <a:cubicBezTo>
                      <a:pt x="115" y="129"/>
                      <a:pt x="129" y="125"/>
                      <a:pt x="138" y="120"/>
                    </a:cubicBezTo>
                    <a:cubicBezTo>
                      <a:pt x="148" y="116"/>
                      <a:pt x="154" y="111"/>
                      <a:pt x="154" y="111"/>
                    </a:cubicBezTo>
                    <a:cubicBezTo>
                      <a:pt x="154" y="111"/>
                      <a:pt x="155" y="111"/>
                      <a:pt x="155" y="111"/>
                    </a:cubicBezTo>
                    <a:cubicBezTo>
                      <a:pt x="155" y="111"/>
                      <a:pt x="156" y="112"/>
                      <a:pt x="157" y="112"/>
                    </a:cubicBezTo>
                    <a:cubicBezTo>
                      <a:pt x="158" y="112"/>
                      <a:pt x="160" y="112"/>
                      <a:pt x="161" y="112"/>
                    </a:cubicBezTo>
                    <a:cubicBezTo>
                      <a:pt x="165" y="112"/>
                      <a:pt x="169" y="111"/>
                      <a:pt x="172" y="105"/>
                    </a:cubicBezTo>
                    <a:cubicBezTo>
                      <a:pt x="174" y="102"/>
                      <a:pt x="174" y="100"/>
                      <a:pt x="174" y="98"/>
                    </a:cubicBezTo>
                    <a:cubicBezTo>
                      <a:pt x="174" y="94"/>
                      <a:pt x="171" y="92"/>
                      <a:pt x="168" y="92"/>
                    </a:cubicBezTo>
                    <a:cubicBezTo>
                      <a:pt x="165" y="92"/>
                      <a:pt x="162" y="93"/>
                      <a:pt x="160" y="96"/>
                    </a:cubicBezTo>
                    <a:cubicBezTo>
                      <a:pt x="159" y="96"/>
                      <a:pt x="159" y="96"/>
                      <a:pt x="158" y="96"/>
                    </a:cubicBezTo>
                    <a:cubicBezTo>
                      <a:pt x="158" y="96"/>
                      <a:pt x="157" y="96"/>
                      <a:pt x="157" y="95"/>
                    </a:cubicBezTo>
                    <a:cubicBezTo>
                      <a:pt x="152" y="43"/>
                      <a:pt x="152" y="43"/>
                      <a:pt x="152" y="4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19" y="67"/>
                      <a:pt x="19" y="67"/>
                    </a:cubicBezTo>
                    <a:cubicBezTo>
                      <a:pt x="18" y="67"/>
                      <a:pt x="18" y="67"/>
                      <a:pt x="17" y="67"/>
                    </a:cubicBezTo>
                    <a:cubicBezTo>
                      <a:pt x="17" y="67"/>
                      <a:pt x="17" y="65"/>
                      <a:pt x="15" y="64"/>
                    </a:cubicBezTo>
                    <a:cubicBezTo>
                      <a:pt x="14" y="63"/>
                      <a:pt x="12" y="61"/>
                      <a:pt x="9" y="61"/>
                    </a:cubicBezTo>
                    <a:cubicBezTo>
                      <a:pt x="8" y="61"/>
                      <a:pt x="8" y="61"/>
                      <a:pt x="7" y="62"/>
                    </a:cubicBezTo>
                    <a:cubicBezTo>
                      <a:pt x="5" y="62"/>
                      <a:pt x="3" y="66"/>
                      <a:pt x="3" y="70"/>
                    </a:cubicBezTo>
                    <a:cubicBezTo>
                      <a:pt x="3" y="75"/>
                      <a:pt x="6" y="81"/>
                      <a:pt x="13" y="81"/>
                    </a:cubicBezTo>
                    <a:cubicBezTo>
                      <a:pt x="13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5" y="81"/>
                      <a:pt x="16" y="81"/>
                      <a:pt x="16" y="82"/>
                    </a:cubicBezTo>
                    <a:close/>
                    <a:moveTo>
                      <a:pt x="19" y="66"/>
                    </a:moveTo>
                    <a:cubicBezTo>
                      <a:pt x="20" y="65"/>
                      <a:pt x="20" y="65"/>
                      <a:pt x="20" y="65"/>
                    </a:cubicBezTo>
                    <a:lnTo>
                      <a:pt x="19" y="6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0" name="Freeform 2197"/>
              <p:cNvSpPr/>
              <p:nvPr/>
            </p:nvSpPr>
            <p:spPr bwMode="auto">
              <a:xfrm>
                <a:off x="7968" y="3951"/>
                <a:ext cx="75" cy="32"/>
              </a:xfrm>
              <a:custGeom>
                <a:avLst/>
                <a:gdLst>
                  <a:gd name="T0" fmla="*/ 0 w 37"/>
                  <a:gd name="T1" fmla="*/ 2 h 16"/>
                  <a:gd name="T2" fmla="*/ 0 w 37"/>
                  <a:gd name="T3" fmla="*/ 2 h 16"/>
                  <a:gd name="T4" fmla="*/ 1 w 37"/>
                  <a:gd name="T5" fmla="*/ 0 h 16"/>
                  <a:gd name="T6" fmla="*/ 3 w 37"/>
                  <a:gd name="T7" fmla="*/ 1 h 16"/>
                  <a:gd name="T8" fmla="*/ 7 w 37"/>
                  <a:gd name="T9" fmla="*/ 7 h 16"/>
                  <a:gd name="T10" fmla="*/ 22 w 37"/>
                  <a:gd name="T11" fmla="*/ 13 h 16"/>
                  <a:gd name="T12" fmla="*/ 35 w 37"/>
                  <a:gd name="T13" fmla="*/ 10 h 16"/>
                  <a:gd name="T14" fmla="*/ 37 w 37"/>
                  <a:gd name="T15" fmla="*/ 10 h 16"/>
                  <a:gd name="T16" fmla="*/ 36 w 37"/>
                  <a:gd name="T17" fmla="*/ 12 h 16"/>
                  <a:gd name="T18" fmla="*/ 22 w 37"/>
                  <a:gd name="T19" fmla="*/ 16 h 16"/>
                  <a:gd name="T20" fmla="*/ 0 w 37"/>
                  <a:gd name="T2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6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4" y="4"/>
                      <a:pt x="7" y="7"/>
                    </a:cubicBezTo>
                    <a:cubicBezTo>
                      <a:pt x="10" y="10"/>
                      <a:pt x="15" y="13"/>
                      <a:pt x="22" y="13"/>
                    </a:cubicBezTo>
                    <a:cubicBezTo>
                      <a:pt x="25" y="13"/>
                      <a:pt x="30" y="12"/>
                      <a:pt x="35" y="10"/>
                    </a:cubicBezTo>
                    <a:cubicBezTo>
                      <a:pt x="35" y="9"/>
                      <a:pt x="36" y="9"/>
                      <a:pt x="37" y="10"/>
                    </a:cubicBezTo>
                    <a:cubicBezTo>
                      <a:pt x="37" y="11"/>
                      <a:pt x="37" y="12"/>
                      <a:pt x="36" y="12"/>
                    </a:cubicBezTo>
                    <a:cubicBezTo>
                      <a:pt x="31" y="15"/>
                      <a:pt x="26" y="16"/>
                      <a:pt x="22" y="16"/>
                    </a:cubicBezTo>
                    <a:cubicBezTo>
                      <a:pt x="7" y="16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1" name="Freeform 2198"/>
              <p:cNvSpPr/>
              <p:nvPr/>
            </p:nvSpPr>
            <p:spPr bwMode="auto">
              <a:xfrm>
                <a:off x="8075" y="3943"/>
                <a:ext cx="28" cy="26"/>
              </a:xfrm>
              <a:custGeom>
                <a:avLst/>
                <a:gdLst>
                  <a:gd name="T0" fmla="*/ 14 w 14"/>
                  <a:gd name="T1" fmla="*/ 7 h 13"/>
                  <a:gd name="T2" fmla="*/ 7 w 14"/>
                  <a:gd name="T3" fmla="*/ 13 h 13"/>
                  <a:gd name="T4" fmla="*/ 0 w 14"/>
                  <a:gd name="T5" fmla="*/ 6 h 13"/>
                  <a:gd name="T6" fmla="*/ 7 w 14"/>
                  <a:gd name="T7" fmla="*/ 0 h 13"/>
                  <a:gd name="T8" fmla="*/ 14 w 14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7"/>
                    </a:moveTo>
                    <a:cubicBezTo>
                      <a:pt x="14" y="10"/>
                      <a:pt x="11" y="13"/>
                      <a:pt x="7" y="13"/>
                    </a:cubicBezTo>
                    <a:cubicBezTo>
                      <a:pt x="3" y="13"/>
                      <a:pt x="0" y="10"/>
                      <a:pt x="0" y="6"/>
                    </a:cubicBezTo>
                    <a:cubicBezTo>
                      <a:pt x="1" y="3"/>
                      <a:pt x="4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2" name="Freeform 2199"/>
              <p:cNvSpPr/>
              <p:nvPr/>
            </p:nvSpPr>
            <p:spPr bwMode="auto">
              <a:xfrm>
                <a:off x="7932" y="3902"/>
                <a:ext cx="28" cy="26"/>
              </a:xfrm>
              <a:custGeom>
                <a:avLst/>
                <a:gdLst>
                  <a:gd name="T0" fmla="*/ 13 w 14"/>
                  <a:gd name="T1" fmla="*/ 7 h 13"/>
                  <a:gd name="T2" fmla="*/ 7 w 14"/>
                  <a:gd name="T3" fmla="*/ 13 h 13"/>
                  <a:gd name="T4" fmla="*/ 0 w 14"/>
                  <a:gd name="T5" fmla="*/ 7 h 13"/>
                  <a:gd name="T6" fmla="*/ 7 w 14"/>
                  <a:gd name="T7" fmla="*/ 0 h 13"/>
                  <a:gd name="T8" fmla="*/ 13 w 14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7"/>
                    </a:moveTo>
                    <a:cubicBezTo>
                      <a:pt x="13" y="11"/>
                      <a:pt x="10" y="13"/>
                      <a:pt x="7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3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3" name="Oval 2200"/>
              <p:cNvSpPr>
                <a:spLocks noChangeArrowheads="1"/>
              </p:cNvSpPr>
              <p:nvPr/>
            </p:nvSpPr>
            <p:spPr bwMode="auto">
              <a:xfrm>
                <a:off x="8067" y="3973"/>
                <a:ext cx="54" cy="32"/>
              </a:xfrm>
              <a:prstGeom prst="ellipse">
                <a:avLst/>
              </a:prstGeom>
              <a:solidFill>
                <a:srgbClr val="FFB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4" name="Freeform 2201"/>
              <p:cNvSpPr/>
              <p:nvPr/>
            </p:nvSpPr>
            <p:spPr bwMode="auto">
              <a:xfrm>
                <a:off x="7894" y="3914"/>
                <a:ext cx="52" cy="49"/>
              </a:xfrm>
              <a:custGeom>
                <a:avLst/>
                <a:gdLst>
                  <a:gd name="T0" fmla="*/ 23 w 26"/>
                  <a:gd name="T1" fmla="*/ 21 h 24"/>
                  <a:gd name="T2" fmla="*/ 8 w 26"/>
                  <a:gd name="T3" fmla="*/ 19 h 24"/>
                  <a:gd name="T4" fmla="*/ 2 w 26"/>
                  <a:gd name="T5" fmla="*/ 4 h 24"/>
                  <a:gd name="T6" fmla="*/ 18 w 26"/>
                  <a:gd name="T7" fmla="*/ 6 h 24"/>
                  <a:gd name="T8" fmla="*/ 23 w 26"/>
                  <a:gd name="T9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3" y="21"/>
                    </a:moveTo>
                    <a:cubicBezTo>
                      <a:pt x="21" y="24"/>
                      <a:pt x="14" y="23"/>
                      <a:pt x="8" y="19"/>
                    </a:cubicBezTo>
                    <a:cubicBezTo>
                      <a:pt x="2" y="14"/>
                      <a:pt x="0" y="7"/>
                      <a:pt x="2" y="4"/>
                    </a:cubicBezTo>
                    <a:cubicBezTo>
                      <a:pt x="5" y="0"/>
                      <a:pt x="12" y="1"/>
                      <a:pt x="18" y="6"/>
                    </a:cubicBezTo>
                    <a:cubicBezTo>
                      <a:pt x="24" y="11"/>
                      <a:pt x="26" y="17"/>
                      <a:pt x="23" y="21"/>
                    </a:cubicBezTo>
                    <a:close/>
                  </a:path>
                </a:pathLst>
              </a:custGeom>
              <a:solidFill>
                <a:srgbClr val="FFB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5" name="Freeform 2202"/>
              <p:cNvSpPr/>
              <p:nvPr/>
            </p:nvSpPr>
            <p:spPr bwMode="auto">
              <a:xfrm>
                <a:off x="7862" y="3713"/>
                <a:ext cx="121" cy="236"/>
              </a:xfrm>
              <a:custGeom>
                <a:avLst/>
                <a:gdLst>
                  <a:gd name="T0" fmla="*/ 43 w 60"/>
                  <a:gd name="T1" fmla="*/ 7 h 117"/>
                  <a:gd name="T2" fmla="*/ 15 w 60"/>
                  <a:gd name="T3" fmla="*/ 21 h 117"/>
                  <a:gd name="T4" fmla="*/ 2 w 60"/>
                  <a:gd name="T5" fmla="*/ 52 h 117"/>
                  <a:gd name="T6" fmla="*/ 1 w 60"/>
                  <a:gd name="T7" fmla="*/ 69 h 117"/>
                  <a:gd name="T8" fmla="*/ 2 w 60"/>
                  <a:gd name="T9" fmla="*/ 78 h 117"/>
                  <a:gd name="T10" fmla="*/ 8 w 60"/>
                  <a:gd name="T11" fmla="*/ 85 h 117"/>
                  <a:gd name="T12" fmla="*/ 8 w 60"/>
                  <a:gd name="T13" fmla="*/ 106 h 117"/>
                  <a:gd name="T14" fmla="*/ 11 w 60"/>
                  <a:gd name="T15" fmla="*/ 117 h 117"/>
                  <a:gd name="T16" fmla="*/ 33 w 60"/>
                  <a:gd name="T17" fmla="*/ 56 h 117"/>
                  <a:gd name="T18" fmla="*/ 50 w 60"/>
                  <a:gd name="T19" fmla="*/ 13 h 117"/>
                  <a:gd name="T20" fmla="*/ 43 w 60"/>
                  <a:gd name="T21" fmla="*/ 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117">
                    <a:moveTo>
                      <a:pt x="43" y="7"/>
                    </a:moveTo>
                    <a:cubicBezTo>
                      <a:pt x="43" y="7"/>
                      <a:pt x="29" y="0"/>
                      <a:pt x="15" y="21"/>
                    </a:cubicBezTo>
                    <a:cubicBezTo>
                      <a:pt x="9" y="30"/>
                      <a:pt x="4" y="41"/>
                      <a:pt x="2" y="52"/>
                    </a:cubicBezTo>
                    <a:cubicBezTo>
                      <a:pt x="1" y="57"/>
                      <a:pt x="0" y="63"/>
                      <a:pt x="1" y="69"/>
                    </a:cubicBezTo>
                    <a:cubicBezTo>
                      <a:pt x="1" y="72"/>
                      <a:pt x="1" y="75"/>
                      <a:pt x="2" y="78"/>
                    </a:cubicBezTo>
                    <a:cubicBezTo>
                      <a:pt x="4" y="81"/>
                      <a:pt x="6" y="82"/>
                      <a:pt x="8" y="85"/>
                    </a:cubicBezTo>
                    <a:cubicBezTo>
                      <a:pt x="11" y="91"/>
                      <a:pt x="7" y="99"/>
                      <a:pt x="8" y="106"/>
                    </a:cubicBezTo>
                    <a:cubicBezTo>
                      <a:pt x="9" y="109"/>
                      <a:pt x="11" y="113"/>
                      <a:pt x="11" y="117"/>
                    </a:cubicBezTo>
                    <a:cubicBezTo>
                      <a:pt x="9" y="93"/>
                      <a:pt x="18" y="73"/>
                      <a:pt x="33" y="56"/>
                    </a:cubicBezTo>
                    <a:cubicBezTo>
                      <a:pt x="43" y="45"/>
                      <a:pt x="60" y="29"/>
                      <a:pt x="50" y="13"/>
                    </a:cubicBezTo>
                    <a:cubicBezTo>
                      <a:pt x="48" y="10"/>
                      <a:pt x="45" y="8"/>
                      <a:pt x="43" y="7"/>
                    </a:cubicBezTo>
                    <a:close/>
                  </a:path>
                </a:pathLst>
              </a:custGeom>
              <a:solidFill>
                <a:srgbClr val="CF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6" name="Freeform 2203"/>
              <p:cNvSpPr>
                <a:spLocks noEditPoints="1"/>
              </p:cNvSpPr>
              <p:nvPr/>
            </p:nvSpPr>
            <p:spPr bwMode="auto">
              <a:xfrm>
                <a:off x="7860" y="3721"/>
                <a:ext cx="110" cy="232"/>
              </a:xfrm>
              <a:custGeom>
                <a:avLst/>
                <a:gdLst>
                  <a:gd name="T0" fmla="*/ 11 w 55"/>
                  <a:gd name="T1" fmla="*/ 114 h 115"/>
                  <a:gd name="T2" fmla="*/ 11 w 55"/>
                  <a:gd name="T3" fmla="*/ 113 h 115"/>
                  <a:gd name="T4" fmla="*/ 8 w 55"/>
                  <a:gd name="T5" fmla="*/ 102 h 115"/>
                  <a:gd name="T6" fmla="*/ 8 w 55"/>
                  <a:gd name="T7" fmla="*/ 98 h 115"/>
                  <a:gd name="T8" fmla="*/ 8 w 55"/>
                  <a:gd name="T9" fmla="*/ 87 h 115"/>
                  <a:gd name="T10" fmla="*/ 7 w 55"/>
                  <a:gd name="T11" fmla="*/ 82 h 115"/>
                  <a:gd name="T12" fmla="*/ 2 w 55"/>
                  <a:gd name="T13" fmla="*/ 75 h 115"/>
                  <a:gd name="T14" fmla="*/ 0 w 55"/>
                  <a:gd name="T15" fmla="*/ 65 h 115"/>
                  <a:gd name="T16" fmla="*/ 0 w 55"/>
                  <a:gd name="T17" fmla="*/ 62 h 115"/>
                  <a:gd name="T18" fmla="*/ 2 w 55"/>
                  <a:gd name="T19" fmla="*/ 47 h 115"/>
                  <a:gd name="T20" fmla="*/ 15 w 55"/>
                  <a:gd name="T21" fmla="*/ 16 h 115"/>
                  <a:gd name="T22" fmla="*/ 38 w 55"/>
                  <a:gd name="T23" fmla="*/ 0 h 115"/>
                  <a:gd name="T24" fmla="*/ 44 w 55"/>
                  <a:gd name="T25" fmla="*/ 1 h 115"/>
                  <a:gd name="T26" fmla="*/ 44 w 55"/>
                  <a:gd name="T27" fmla="*/ 3 h 115"/>
                  <a:gd name="T28" fmla="*/ 44 w 55"/>
                  <a:gd name="T29" fmla="*/ 1 h 115"/>
                  <a:gd name="T30" fmla="*/ 52 w 55"/>
                  <a:gd name="T31" fmla="*/ 8 h 115"/>
                  <a:gd name="T32" fmla="*/ 55 w 55"/>
                  <a:gd name="T33" fmla="*/ 19 h 115"/>
                  <a:gd name="T34" fmla="*/ 35 w 55"/>
                  <a:gd name="T35" fmla="*/ 52 h 115"/>
                  <a:gd name="T36" fmla="*/ 13 w 55"/>
                  <a:gd name="T37" fmla="*/ 106 h 115"/>
                  <a:gd name="T38" fmla="*/ 14 w 55"/>
                  <a:gd name="T39" fmla="*/ 113 h 115"/>
                  <a:gd name="T40" fmla="*/ 14 w 55"/>
                  <a:gd name="T41" fmla="*/ 113 h 115"/>
                  <a:gd name="T42" fmla="*/ 13 w 55"/>
                  <a:gd name="T43" fmla="*/ 114 h 115"/>
                  <a:gd name="T44" fmla="*/ 12 w 55"/>
                  <a:gd name="T45" fmla="*/ 115 h 115"/>
                  <a:gd name="T46" fmla="*/ 12 w 55"/>
                  <a:gd name="T47" fmla="*/ 115 h 115"/>
                  <a:gd name="T48" fmla="*/ 11 w 55"/>
                  <a:gd name="T49" fmla="*/ 114 h 115"/>
                  <a:gd name="T50" fmla="*/ 17 w 55"/>
                  <a:gd name="T51" fmla="*/ 18 h 115"/>
                  <a:gd name="T52" fmla="*/ 4 w 55"/>
                  <a:gd name="T53" fmla="*/ 48 h 115"/>
                  <a:gd name="T54" fmla="*/ 3 w 55"/>
                  <a:gd name="T55" fmla="*/ 62 h 115"/>
                  <a:gd name="T56" fmla="*/ 3 w 55"/>
                  <a:gd name="T57" fmla="*/ 65 h 115"/>
                  <a:gd name="T58" fmla="*/ 5 w 55"/>
                  <a:gd name="T59" fmla="*/ 73 h 115"/>
                  <a:gd name="T60" fmla="*/ 10 w 55"/>
                  <a:gd name="T61" fmla="*/ 80 h 115"/>
                  <a:gd name="T62" fmla="*/ 11 w 55"/>
                  <a:gd name="T63" fmla="*/ 87 h 115"/>
                  <a:gd name="T64" fmla="*/ 11 w 55"/>
                  <a:gd name="T65" fmla="*/ 98 h 115"/>
                  <a:gd name="T66" fmla="*/ 11 w 55"/>
                  <a:gd name="T67" fmla="*/ 100 h 115"/>
                  <a:gd name="T68" fmla="*/ 33 w 55"/>
                  <a:gd name="T69" fmla="*/ 51 h 115"/>
                  <a:gd name="T70" fmla="*/ 52 w 55"/>
                  <a:gd name="T71" fmla="*/ 19 h 115"/>
                  <a:gd name="T72" fmla="*/ 49 w 55"/>
                  <a:gd name="T73" fmla="*/ 10 h 115"/>
                  <a:gd name="T74" fmla="*/ 43 w 55"/>
                  <a:gd name="T75" fmla="*/ 4 h 115"/>
                  <a:gd name="T76" fmla="*/ 43 w 55"/>
                  <a:gd name="T77" fmla="*/ 4 h 115"/>
                  <a:gd name="T78" fmla="*/ 38 w 55"/>
                  <a:gd name="T79" fmla="*/ 3 h 115"/>
                  <a:gd name="T80" fmla="*/ 17 w 55"/>
                  <a:gd name="T81" fmla="*/ 1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" h="115">
                    <a:moveTo>
                      <a:pt x="11" y="114"/>
                    </a:moveTo>
                    <a:cubicBezTo>
                      <a:pt x="11" y="114"/>
                      <a:pt x="11" y="114"/>
                      <a:pt x="11" y="113"/>
                    </a:cubicBezTo>
                    <a:cubicBezTo>
                      <a:pt x="11" y="110"/>
                      <a:pt x="9" y="106"/>
                      <a:pt x="8" y="102"/>
                    </a:cubicBezTo>
                    <a:cubicBezTo>
                      <a:pt x="8" y="101"/>
                      <a:pt x="8" y="99"/>
                      <a:pt x="8" y="98"/>
                    </a:cubicBezTo>
                    <a:cubicBezTo>
                      <a:pt x="8" y="94"/>
                      <a:pt x="8" y="91"/>
                      <a:pt x="8" y="87"/>
                    </a:cubicBezTo>
                    <a:cubicBezTo>
                      <a:pt x="8" y="85"/>
                      <a:pt x="8" y="83"/>
                      <a:pt x="7" y="82"/>
                    </a:cubicBezTo>
                    <a:cubicBezTo>
                      <a:pt x="6" y="79"/>
                      <a:pt x="4" y="78"/>
                      <a:pt x="2" y="75"/>
                    </a:cubicBezTo>
                    <a:cubicBezTo>
                      <a:pt x="1" y="72"/>
                      <a:pt x="0" y="68"/>
                      <a:pt x="0" y="65"/>
                    </a:cubicBezTo>
                    <a:cubicBezTo>
                      <a:pt x="0" y="64"/>
                      <a:pt x="0" y="63"/>
                      <a:pt x="0" y="62"/>
                    </a:cubicBezTo>
                    <a:cubicBezTo>
                      <a:pt x="0" y="57"/>
                      <a:pt x="1" y="52"/>
                      <a:pt x="2" y="47"/>
                    </a:cubicBezTo>
                    <a:cubicBezTo>
                      <a:pt x="4" y="36"/>
                      <a:pt x="8" y="26"/>
                      <a:pt x="15" y="16"/>
                    </a:cubicBezTo>
                    <a:cubicBezTo>
                      <a:pt x="24" y="3"/>
                      <a:pt x="32" y="0"/>
                      <a:pt x="38" y="0"/>
                    </a:cubicBezTo>
                    <a:cubicBezTo>
                      <a:pt x="42" y="0"/>
                      <a:pt x="44" y="1"/>
                      <a:pt x="44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7" y="3"/>
                      <a:pt x="50" y="5"/>
                      <a:pt x="52" y="8"/>
                    </a:cubicBezTo>
                    <a:cubicBezTo>
                      <a:pt x="54" y="12"/>
                      <a:pt x="55" y="16"/>
                      <a:pt x="55" y="19"/>
                    </a:cubicBezTo>
                    <a:cubicBezTo>
                      <a:pt x="55" y="32"/>
                      <a:pt x="43" y="44"/>
                      <a:pt x="35" y="52"/>
                    </a:cubicBezTo>
                    <a:cubicBezTo>
                      <a:pt x="22" y="68"/>
                      <a:pt x="13" y="86"/>
                      <a:pt x="13" y="106"/>
                    </a:cubicBezTo>
                    <a:cubicBezTo>
                      <a:pt x="13" y="109"/>
                      <a:pt x="14" y="111"/>
                      <a:pt x="14" y="113"/>
                    </a:cubicBezTo>
                    <a:cubicBezTo>
                      <a:pt x="14" y="113"/>
                      <a:pt x="14" y="113"/>
                      <a:pt x="14" y="113"/>
                    </a:cubicBezTo>
                    <a:cubicBezTo>
                      <a:pt x="14" y="113"/>
                      <a:pt x="14" y="114"/>
                      <a:pt x="13" y="114"/>
                    </a:cubicBezTo>
                    <a:cubicBezTo>
                      <a:pt x="13" y="114"/>
                      <a:pt x="13" y="115"/>
                      <a:pt x="12" y="115"/>
                    </a:cubicBezTo>
                    <a:cubicBezTo>
                      <a:pt x="12" y="115"/>
                      <a:pt x="12" y="115"/>
                      <a:pt x="12" y="115"/>
                    </a:cubicBezTo>
                    <a:lnTo>
                      <a:pt x="11" y="114"/>
                    </a:lnTo>
                    <a:close/>
                    <a:moveTo>
                      <a:pt x="17" y="18"/>
                    </a:moveTo>
                    <a:cubicBezTo>
                      <a:pt x="11" y="27"/>
                      <a:pt x="7" y="37"/>
                      <a:pt x="4" y="48"/>
                    </a:cubicBezTo>
                    <a:cubicBezTo>
                      <a:pt x="4" y="52"/>
                      <a:pt x="3" y="57"/>
                      <a:pt x="3" y="62"/>
                    </a:cubicBezTo>
                    <a:cubicBezTo>
                      <a:pt x="3" y="63"/>
                      <a:pt x="3" y="64"/>
                      <a:pt x="3" y="65"/>
                    </a:cubicBezTo>
                    <a:cubicBezTo>
                      <a:pt x="3" y="68"/>
                      <a:pt x="4" y="71"/>
                      <a:pt x="5" y="73"/>
                    </a:cubicBezTo>
                    <a:cubicBezTo>
                      <a:pt x="6" y="76"/>
                      <a:pt x="8" y="77"/>
                      <a:pt x="10" y="80"/>
                    </a:cubicBezTo>
                    <a:cubicBezTo>
                      <a:pt x="11" y="83"/>
                      <a:pt x="11" y="85"/>
                      <a:pt x="11" y="87"/>
                    </a:cubicBezTo>
                    <a:cubicBezTo>
                      <a:pt x="11" y="91"/>
                      <a:pt x="11" y="95"/>
                      <a:pt x="11" y="98"/>
                    </a:cubicBezTo>
                    <a:cubicBezTo>
                      <a:pt x="11" y="99"/>
                      <a:pt x="11" y="100"/>
                      <a:pt x="11" y="100"/>
                    </a:cubicBezTo>
                    <a:cubicBezTo>
                      <a:pt x="12" y="82"/>
                      <a:pt x="20" y="65"/>
                      <a:pt x="33" y="51"/>
                    </a:cubicBezTo>
                    <a:cubicBezTo>
                      <a:pt x="41" y="42"/>
                      <a:pt x="53" y="30"/>
                      <a:pt x="52" y="19"/>
                    </a:cubicBezTo>
                    <a:cubicBezTo>
                      <a:pt x="52" y="16"/>
                      <a:pt x="52" y="13"/>
                      <a:pt x="49" y="10"/>
                    </a:cubicBezTo>
                    <a:cubicBezTo>
                      <a:pt x="48" y="7"/>
                      <a:pt x="45" y="5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1" y="3"/>
                      <a:pt x="38" y="3"/>
                    </a:cubicBezTo>
                    <a:cubicBezTo>
                      <a:pt x="34" y="3"/>
                      <a:pt x="26" y="5"/>
                      <a:pt x="17" y="1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7" name="Freeform 2204"/>
              <p:cNvSpPr/>
              <p:nvPr/>
            </p:nvSpPr>
            <p:spPr bwMode="auto">
              <a:xfrm>
                <a:off x="8075" y="3721"/>
                <a:ext cx="109" cy="175"/>
              </a:xfrm>
              <a:custGeom>
                <a:avLst/>
                <a:gdLst>
                  <a:gd name="T0" fmla="*/ 0 w 54"/>
                  <a:gd name="T1" fmla="*/ 0 h 87"/>
                  <a:gd name="T2" fmla="*/ 19 w 54"/>
                  <a:gd name="T3" fmla="*/ 6 h 87"/>
                  <a:gd name="T4" fmla="*/ 52 w 54"/>
                  <a:gd name="T5" fmla="*/ 87 h 87"/>
                  <a:gd name="T6" fmla="*/ 0 w 5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87">
                    <a:moveTo>
                      <a:pt x="0" y="0"/>
                    </a:moveTo>
                    <a:cubicBezTo>
                      <a:pt x="0" y="0"/>
                      <a:pt x="10" y="2"/>
                      <a:pt x="19" y="6"/>
                    </a:cubicBezTo>
                    <a:cubicBezTo>
                      <a:pt x="19" y="6"/>
                      <a:pt x="54" y="29"/>
                      <a:pt x="52" y="8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8" name="Freeform 2205"/>
              <p:cNvSpPr>
                <a:spLocks noEditPoints="1"/>
              </p:cNvSpPr>
              <p:nvPr/>
            </p:nvSpPr>
            <p:spPr bwMode="auto">
              <a:xfrm>
                <a:off x="8073" y="3719"/>
                <a:ext cx="109" cy="181"/>
              </a:xfrm>
              <a:custGeom>
                <a:avLst/>
                <a:gdLst>
                  <a:gd name="T0" fmla="*/ 51 w 54"/>
                  <a:gd name="T1" fmla="*/ 89 h 90"/>
                  <a:gd name="T2" fmla="*/ 0 w 54"/>
                  <a:gd name="T3" fmla="*/ 2 h 90"/>
                  <a:gd name="T4" fmla="*/ 1 w 54"/>
                  <a:gd name="T5" fmla="*/ 1 h 90"/>
                  <a:gd name="T6" fmla="*/ 0 w 54"/>
                  <a:gd name="T7" fmla="*/ 2 h 90"/>
                  <a:gd name="T8" fmla="*/ 0 w 54"/>
                  <a:gd name="T9" fmla="*/ 1 h 90"/>
                  <a:gd name="T10" fmla="*/ 2 w 54"/>
                  <a:gd name="T11" fmla="*/ 0 h 90"/>
                  <a:gd name="T12" fmla="*/ 21 w 54"/>
                  <a:gd name="T13" fmla="*/ 6 h 90"/>
                  <a:gd name="T14" fmla="*/ 54 w 54"/>
                  <a:gd name="T15" fmla="*/ 83 h 90"/>
                  <a:gd name="T16" fmla="*/ 54 w 54"/>
                  <a:gd name="T17" fmla="*/ 88 h 90"/>
                  <a:gd name="T18" fmla="*/ 53 w 54"/>
                  <a:gd name="T19" fmla="*/ 89 h 90"/>
                  <a:gd name="T20" fmla="*/ 53 w 54"/>
                  <a:gd name="T21" fmla="*/ 90 h 90"/>
                  <a:gd name="T22" fmla="*/ 51 w 54"/>
                  <a:gd name="T23" fmla="*/ 89 h 90"/>
                  <a:gd name="T24" fmla="*/ 51 w 54"/>
                  <a:gd name="T25" fmla="*/ 83 h 90"/>
                  <a:gd name="T26" fmla="*/ 24 w 54"/>
                  <a:gd name="T27" fmla="*/ 12 h 90"/>
                  <a:gd name="T28" fmla="*/ 19 w 54"/>
                  <a:gd name="T29" fmla="*/ 8 h 90"/>
                  <a:gd name="T30" fmla="*/ 4 w 54"/>
                  <a:gd name="T31" fmla="*/ 3 h 90"/>
                  <a:gd name="T32" fmla="*/ 51 w 54"/>
                  <a:gd name="T33" fmla="*/ 8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90">
                    <a:moveTo>
                      <a:pt x="51" y="89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12" y="1"/>
                      <a:pt x="21" y="6"/>
                    </a:cubicBezTo>
                    <a:cubicBezTo>
                      <a:pt x="21" y="6"/>
                      <a:pt x="54" y="28"/>
                      <a:pt x="54" y="83"/>
                    </a:cubicBezTo>
                    <a:cubicBezTo>
                      <a:pt x="54" y="85"/>
                      <a:pt x="54" y="86"/>
                      <a:pt x="54" y="88"/>
                    </a:cubicBezTo>
                    <a:cubicBezTo>
                      <a:pt x="54" y="89"/>
                      <a:pt x="54" y="89"/>
                      <a:pt x="53" y="89"/>
                    </a:cubicBezTo>
                    <a:cubicBezTo>
                      <a:pt x="53" y="90"/>
                      <a:pt x="53" y="90"/>
                      <a:pt x="53" y="90"/>
                    </a:cubicBezTo>
                    <a:cubicBezTo>
                      <a:pt x="52" y="90"/>
                      <a:pt x="52" y="89"/>
                      <a:pt x="51" y="89"/>
                    </a:cubicBezTo>
                    <a:close/>
                    <a:moveTo>
                      <a:pt x="51" y="83"/>
                    </a:moveTo>
                    <a:cubicBezTo>
                      <a:pt x="51" y="43"/>
                      <a:pt x="33" y="21"/>
                      <a:pt x="24" y="12"/>
                    </a:cubicBezTo>
                    <a:cubicBezTo>
                      <a:pt x="21" y="10"/>
                      <a:pt x="19" y="8"/>
                      <a:pt x="19" y="8"/>
                    </a:cubicBezTo>
                    <a:cubicBezTo>
                      <a:pt x="14" y="6"/>
                      <a:pt x="8" y="4"/>
                      <a:pt x="4" y="3"/>
                    </a:cubicBezTo>
                    <a:lnTo>
                      <a:pt x="51" y="8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9" name="Freeform 2206"/>
              <p:cNvSpPr/>
              <p:nvPr/>
            </p:nvSpPr>
            <p:spPr bwMode="auto">
              <a:xfrm>
                <a:off x="7904" y="3695"/>
                <a:ext cx="302" cy="330"/>
              </a:xfrm>
              <a:custGeom>
                <a:avLst/>
                <a:gdLst>
                  <a:gd name="T0" fmla="*/ 112 w 150"/>
                  <a:gd name="T1" fmla="*/ 164 h 164"/>
                  <a:gd name="T2" fmla="*/ 122 w 150"/>
                  <a:gd name="T3" fmla="*/ 109 h 164"/>
                  <a:gd name="T4" fmla="*/ 92 w 150"/>
                  <a:gd name="T5" fmla="*/ 74 h 164"/>
                  <a:gd name="T6" fmla="*/ 15 w 150"/>
                  <a:gd name="T7" fmla="*/ 19 h 164"/>
                  <a:gd name="T8" fmla="*/ 31 w 150"/>
                  <a:gd name="T9" fmla="*/ 5 h 164"/>
                  <a:gd name="T10" fmla="*/ 65 w 150"/>
                  <a:gd name="T11" fmla="*/ 3 h 164"/>
                  <a:gd name="T12" fmla="*/ 114 w 150"/>
                  <a:gd name="T13" fmla="*/ 46 h 164"/>
                  <a:gd name="T14" fmla="*/ 133 w 150"/>
                  <a:gd name="T15" fmla="*/ 81 h 164"/>
                  <a:gd name="T16" fmla="*/ 136 w 150"/>
                  <a:gd name="T17" fmla="*/ 123 h 164"/>
                  <a:gd name="T18" fmla="*/ 128 w 150"/>
                  <a:gd name="T19" fmla="*/ 146 h 164"/>
                  <a:gd name="T20" fmla="*/ 112 w 150"/>
                  <a:gd name="T21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0" h="164">
                    <a:moveTo>
                      <a:pt x="112" y="164"/>
                    </a:moveTo>
                    <a:cubicBezTo>
                      <a:pt x="123" y="154"/>
                      <a:pt x="124" y="122"/>
                      <a:pt x="122" y="109"/>
                    </a:cubicBezTo>
                    <a:cubicBezTo>
                      <a:pt x="120" y="94"/>
                      <a:pt x="109" y="78"/>
                      <a:pt x="92" y="74"/>
                    </a:cubicBezTo>
                    <a:cubicBezTo>
                      <a:pt x="92" y="74"/>
                      <a:pt x="0" y="52"/>
                      <a:pt x="15" y="19"/>
                    </a:cubicBezTo>
                    <a:cubicBezTo>
                      <a:pt x="17" y="13"/>
                      <a:pt x="26" y="7"/>
                      <a:pt x="31" y="5"/>
                    </a:cubicBezTo>
                    <a:cubicBezTo>
                      <a:pt x="41" y="1"/>
                      <a:pt x="55" y="0"/>
                      <a:pt x="65" y="3"/>
                    </a:cubicBezTo>
                    <a:cubicBezTo>
                      <a:pt x="86" y="9"/>
                      <a:pt x="102" y="29"/>
                      <a:pt x="114" y="46"/>
                    </a:cubicBezTo>
                    <a:cubicBezTo>
                      <a:pt x="122" y="57"/>
                      <a:pt x="129" y="69"/>
                      <a:pt x="133" y="81"/>
                    </a:cubicBezTo>
                    <a:cubicBezTo>
                      <a:pt x="133" y="81"/>
                      <a:pt x="150" y="111"/>
                      <a:pt x="136" y="123"/>
                    </a:cubicBezTo>
                    <a:cubicBezTo>
                      <a:pt x="125" y="132"/>
                      <a:pt x="129" y="141"/>
                      <a:pt x="128" y="146"/>
                    </a:cubicBezTo>
                    <a:cubicBezTo>
                      <a:pt x="125" y="156"/>
                      <a:pt x="112" y="164"/>
                      <a:pt x="112" y="164"/>
                    </a:cubicBezTo>
                    <a:close/>
                  </a:path>
                </a:pathLst>
              </a:custGeom>
              <a:solidFill>
                <a:srgbClr val="CF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0" name="Freeform 2207"/>
              <p:cNvSpPr>
                <a:spLocks noEditPoints="1"/>
              </p:cNvSpPr>
              <p:nvPr/>
            </p:nvSpPr>
            <p:spPr bwMode="auto">
              <a:xfrm>
                <a:off x="7928" y="3695"/>
                <a:ext cx="264" cy="332"/>
              </a:xfrm>
              <a:custGeom>
                <a:avLst/>
                <a:gdLst>
                  <a:gd name="T0" fmla="*/ 98 w 131"/>
                  <a:gd name="T1" fmla="*/ 165 h 165"/>
                  <a:gd name="T2" fmla="*/ 99 w 131"/>
                  <a:gd name="T3" fmla="*/ 163 h 165"/>
                  <a:gd name="T4" fmla="*/ 110 w 131"/>
                  <a:gd name="T5" fmla="*/ 122 h 165"/>
                  <a:gd name="T6" fmla="*/ 109 w 131"/>
                  <a:gd name="T7" fmla="*/ 110 h 165"/>
                  <a:gd name="T8" fmla="*/ 80 w 131"/>
                  <a:gd name="T9" fmla="*/ 76 h 165"/>
                  <a:gd name="T10" fmla="*/ 40 w 131"/>
                  <a:gd name="T11" fmla="*/ 62 h 165"/>
                  <a:gd name="T12" fmla="*/ 0 w 131"/>
                  <a:gd name="T13" fmla="*/ 26 h 165"/>
                  <a:gd name="T14" fmla="*/ 1 w 131"/>
                  <a:gd name="T15" fmla="*/ 18 h 165"/>
                  <a:gd name="T16" fmla="*/ 19 w 131"/>
                  <a:gd name="T17" fmla="*/ 4 h 165"/>
                  <a:gd name="T18" fmla="*/ 39 w 131"/>
                  <a:gd name="T19" fmla="*/ 0 h 165"/>
                  <a:gd name="T20" fmla="*/ 53 w 131"/>
                  <a:gd name="T21" fmla="*/ 2 h 165"/>
                  <a:gd name="T22" fmla="*/ 103 w 131"/>
                  <a:gd name="T23" fmla="*/ 45 h 165"/>
                  <a:gd name="T24" fmla="*/ 122 w 131"/>
                  <a:gd name="T25" fmla="*/ 80 h 165"/>
                  <a:gd name="T26" fmla="*/ 131 w 131"/>
                  <a:gd name="T27" fmla="*/ 109 h 165"/>
                  <a:gd name="T28" fmla="*/ 125 w 131"/>
                  <a:gd name="T29" fmla="*/ 124 h 165"/>
                  <a:gd name="T30" fmla="*/ 117 w 131"/>
                  <a:gd name="T31" fmla="*/ 139 h 165"/>
                  <a:gd name="T32" fmla="*/ 117 w 131"/>
                  <a:gd name="T33" fmla="*/ 143 h 165"/>
                  <a:gd name="T34" fmla="*/ 117 w 131"/>
                  <a:gd name="T35" fmla="*/ 146 h 165"/>
                  <a:gd name="T36" fmla="*/ 100 w 131"/>
                  <a:gd name="T37" fmla="*/ 165 h 165"/>
                  <a:gd name="T38" fmla="*/ 100 w 131"/>
                  <a:gd name="T39" fmla="*/ 165 h 165"/>
                  <a:gd name="T40" fmla="*/ 98 w 131"/>
                  <a:gd name="T41" fmla="*/ 165 h 165"/>
                  <a:gd name="T42" fmla="*/ 101 w 131"/>
                  <a:gd name="T43" fmla="*/ 165 h 165"/>
                  <a:gd name="T44" fmla="*/ 100 w 131"/>
                  <a:gd name="T45" fmla="*/ 164 h 165"/>
                  <a:gd name="T46" fmla="*/ 101 w 131"/>
                  <a:gd name="T47" fmla="*/ 165 h 165"/>
                  <a:gd name="T48" fmla="*/ 20 w 131"/>
                  <a:gd name="T49" fmla="*/ 6 h 165"/>
                  <a:gd name="T50" fmla="*/ 4 w 131"/>
                  <a:gd name="T51" fmla="*/ 20 h 165"/>
                  <a:gd name="T52" fmla="*/ 3 w 131"/>
                  <a:gd name="T53" fmla="*/ 26 h 165"/>
                  <a:gd name="T54" fmla="*/ 41 w 131"/>
                  <a:gd name="T55" fmla="*/ 60 h 165"/>
                  <a:gd name="T56" fmla="*/ 81 w 131"/>
                  <a:gd name="T57" fmla="*/ 73 h 165"/>
                  <a:gd name="T58" fmla="*/ 112 w 131"/>
                  <a:gd name="T59" fmla="*/ 109 h 165"/>
                  <a:gd name="T60" fmla="*/ 113 w 131"/>
                  <a:gd name="T61" fmla="*/ 122 h 165"/>
                  <a:gd name="T62" fmla="*/ 107 w 131"/>
                  <a:gd name="T63" fmla="*/ 157 h 165"/>
                  <a:gd name="T64" fmla="*/ 114 w 131"/>
                  <a:gd name="T65" fmla="*/ 145 h 165"/>
                  <a:gd name="T66" fmla="*/ 114 w 131"/>
                  <a:gd name="T67" fmla="*/ 143 h 165"/>
                  <a:gd name="T68" fmla="*/ 114 w 131"/>
                  <a:gd name="T69" fmla="*/ 139 h 165"/>
                  <a:gd name="T70" fmla="*/ 123 w 131"/>
                  <a:gd name="T71" fmla="*/ 122 h 165"/>
                  <a:gd name="T72" fmla="*/ 128 w 131"/>
                  <a:gd name="T73" fmla="*/ 109 h 165"/>
                  <a:gd name="T74" fmla="*/ 120 w 131"/>
                  <a:gd name="T75" fmla="*/ 81 h 165"/>
                  <a:gd name="T76" fmla="*/ 101 w 131"/>
                  <a:gd name="T77" fmla="*/ 47 h 165"/>
                  <a:gd name="T78" fmla="*/ 52 w 131"/>
                  <a:gd name="T79" fmla="*/ 4 h 165"/>
                  <a:gd name="T80" fmla="*/ 39 w 131"/>
                  <a:gd name="T81" fmla="*/ 3 h 165"/>
                  <a:gd name="T82" fmla="*/ 20 w 131"/>
                  <a:gd name="T83" fmla="*/ 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1" h="165">
                    <a:moveTo>
                      <a:pt x="98" y="165"/>
                    </a:moveTo>
                    <a:cubicBezTo>
                      <a:pt x="98" y="164"/>
                      <a:pt x="98" y="163"/>
                      <a:pt x="99" y="163"/>
                    </a:cubicBezTo>
                    <a:cubicBezTo>
                      <a:pt x="107" y="156"/>
                      <a:pt x="110" y="137"/>
                      <a:pt x="110" y="122"/>
                    </a:cubicBezTo>
                    <a:cubicBezTo>
                      <a:pt x="110" y="117"/>
                      <a:pt x="109" y="113"/>
                      <a:pt x="109" y="110"/>
                    </a:cubicBezTo>
                    <a:cubicBezTo>
                      <a:pt x="106" y="94"/>
                      <a:pt x="96" y="80"/>
                      <a:pt x="80" y="76"/>
                    </a:cubicBezTo>
                    <a:cubicBezTo>
                      <a:pt x="80" y="76"/>
                      <a:pt x="60" y="71"/>
                      <a:pt x="40" y="62"/>
                    </a:cubicBezTo>
                    <a:cubicBezTo>
                      <a:pt x="20" y="54"/>
                      <a:pt x="0" y="42"/>
                      <a:pt x="0" y="26"/>
                    </a:cubicBezTo>
                    <a:cubicBezTo>
                      <a:pt x="0" y="23"/>
                      <a:pt x="0" y="21"/>
                      <a:pt x="1" y="18"/>
                    </a:cubicBezTo>
                    <a:cubicBezTo>
                      <a:pt x="4" y="12"/>
                      <a:pt x="13" y="6"/>
                      <a:pt x="19" y="4"/>
                    </a:cubicBezTo>
                    <a:cubicBezTo>
                      <a:pt x="25" y="1"/>
                      <a:pt x="32" y="0"/>
                      <a:pt x="39" y="0"/>
                    </a:cubicBezTo>
                    <a:cubicBezTo>
                      <a:pt x="44" y="0"/>
                      <a:pt x="49" y="0"/>
                      <a:pt x="53" y="2"/>
                    </a:cubicBezTo>
                    <a:cubicBezTo>
                      <a:pt x="75" y="8"/>
                      <a:pt x="91" y="28"/>
                      <a:pt x="103" y="45"/>
                    </a:cubicBezTo>
                    <a:cubicBezTo>
                      <a:pt x="111" y="56"/>
                      <a:pt x="118" y="68"/>
                      <a:pt x="122" y="80"/>
                    </a:cubicBezTo>
                    <a:cubicBezTo>
                      <a:pt x="123" y="80"/>
                      <a:pt x="131" y="95"/>
                      <a:pt x="131" y="109"/>
                    </a:cubicBezTo>
                    <a:cubicBezTo>
                      <a:pt x="131" y="115"/>
                      <a:pt x="129" y="120"/>
                      <a:pt x="125" y="124"/>
                    </a:cubicBezTo>
                    <a:cubicBezTo>
                      <a:pt x="118" y="130"/>
                      <a:pt x="117" y="135"/>
                      <a:pt x="117" y="139"/>
                    </a:cubicBezTo>
                    <a:cubicBezTo>
                      <a:pt x="117" y="141"/>
                      <a:pt x="117" y="142"/>
                      <a:pt x="117" y="143"/>
                    </a:cubicBezTo>
                    <a:cubicBezTo>
                      <a:pt x="117" y="144"/>
                      <a:pt x="117" y="145"/>
                      <a:pt x="117" y="146"/>
                    </a:cubicBezTo>
                    <a:cubicBezTo>
                      <a:pt x="114" y="157"/>
                      <a:pt x="100" y="165"/>
                      <a:pt x="100" y="165"/>
                    </a:cubicBezTo>
                    <a:cubicBezTo>
                      <a:pt x="100" y="165"/>
                      <a:pt x="100" y="165"/>
                      <a:pt x="100" y="165"/>
                    </a:cubicBezTo>
                    <a:cubicBezTo>
                      <a:pt x="99" y="165"/>
                      <a:pt x="99" y="165"/>
                      <a:pt x="98" y="165"/>
                    </a:cubicBezTo>
                    <a:close/>
                    <a:moveTo>
                      <a:pt x="101" y="165"/>
                    </a:moveTo>
                    <a:cubicBezTo>
                      <a:pt x="100" y="164"/>
                      <a:pt x="100" y="164"/>
                      <a:pt x="100" y="164"/>
                    </a:cubicBezTo>
                    <a:lnTo>
                      <a:pt x="101" y="165"/>
                    </a:lnTo>
                    <a:close/>
                    <a:moveTo>
                      <a:pt x="20" y="6"/>
                    </a:moveTo>
                    <a:cubicBezTo>
                      <a:pt x="15" y="9"/>
                      <a:pt x="6" y="15"/>
                      <a:pt x="4" y="20"/>
                    </a:cubicBezTo>
                    <a:cubicBezTo>
                      <a:pt x="3" y="22"/>
                      <a:pt x="3" y="24"/>
                      <a:pt x="3" y="26"/>
                    </a:cubicBezTo>
                    <a:cubicBezTo>
                      <a:pt x="2" y="39"/>
                      <a:pt x="22" y="51"/>
                      <a:pt x="41" y="60"/>
                    </a:cubicBezTo>
                    <a:cubicBezTo>
                      <a:pt x="61" y="68"/>
                      <a:pt x="81" y="73"/>
                      <a:pt x="81" y="73"/>
                    </a:cubicBezTo>
                    <a:cubicBezTo>
                      <a:pt x="98" y="77"/>
                      <a:pt x="109" y="93"/>
                      <a:pt x="112" y="109"/>
                    </a:cubicBezTo>
                    <a:cubicBezTo>
                      <a:pt x="112" y="113"/>
                      <a:pt x="113" y="117"/>
                      <a:pt x="113" y="122"/>
                    </a:cubicBezTo>
                    <a:cubicBezTo>
                      <a:pt x="112" y="133"/>
                      <a:pt x="111" y="147"/>
                      <a:pt x="107" y="157"/>
                    </a:cubicBezTo>
                    <a:cubicBezTo>
                      <a:pt x="110" y="154"/>
                      <a:pt x="113" y="150"/>
                      <a:pt x="114" y="145"/>
                    </a:cubicBezTo>
                    <a:cubicBezTo>
                      <a:pt x="114" y="145"/>
                      <a:pt x="114" y="144"/>
                      <a:pt x="114" y="143"/>
                    </a:cubicBezTo>
                    <a:cubicBezTo>
                      <a:pt x="114" y="142"/>
                      <a:pt x="114" y="141"/>
                      <a:pt x="114" y="139"/>
                    </a:cubicBezTo>
                    <a:cubicBezTo>
                      <a:pt x="114" y="134"/>
                      <a:pt x="115" y="128"/>
                      <a:pt x="123" y="122"/>
                    </a:cubicBezTo>
                    <a:cubicBezTo>
                      <a:pt x="127" y="119"/>
                      <a:pt x="128" y="114"/>
                      <a:pt x="128" y="109"/>
                    </a:cubicBezTo>
                    <a:cubicBezTo>
                      <a:pt x="128" y="97"/>
                      <a:pt x="120" y="82"/>
                      <a:pt x="120" y="81"/>
                    </a:cubicBezTo>
                    <a:cubicBezTo>
                      <a:pt x="115" y="70"/>
                      <a:pt x="109" y="58"/>
                      <a:pt x="101" y="47"/>
                    </a:cubicBezTo>
                    <a:cubicBezTo>
                      <a:pt x="88" y="30"/>
                      <a:pt x="73" y="10"/>
                      <a:pt x="52" y="4"/>
                    </a:cubicBezTo>
                    <a:cubicBezTo>
                      <a:pt x="48" y="3"/>
                      <a:pt x="44" y="3"/>
                      <a:pt x="39" y="3"/>
                    </a:cubicBezTo>
                    <a:cubicBezTo>
                      <a:pt x="32" y="3"/>
                      <a:pt x="25" y="4"/>
                      <a:pt x="20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1" name="Freeform 2208"/>
              <p:cNvSpPr/>
              <p:nvPr/>
            </p:nvSpPr>
            <p:spPr bwMode="auto">
              <a:xfrm>
                <a:off x="8133" y="3790"/>
                <a:ext cx="51" cy="44"/>
              </a:xfrm>
              <a:custGeom>
                <a:avLst/>
                <a:gdLst>
                  <a:gd name="T0" fmla="*/ 3 w 25"/>
                  <a:gd name="T1" fmla="*/ 5 h 22"/>
                  <a:gd name="T2" fmla="*/ 6 w 25"/>
                  <a:gd name="T3" fmla="*/ 13 h 22"/>
                  <a:gd name="T4" fmla="*/ 5 w 25"/>
                  <a:gd name="T5" fmla="*/ 20 h 22"/>
                  <a:gd name="T6" fmla="*/ 13 w 25"/>
                  <a:gd name="T7" fmla="*/ 17 h 22"/>
                  <a:gd name="T8" fmla="*/ 16 w 25"/>
                  <a:gd name="T9" fmla="*/ 20 h 22"/>
                  <a:gd name="T10" fmla="*/ 21 w 25"/>
                  <a:gd name="T11" fmla="*/ 19 h 22"/>
                  <a:gd name="T12" fmla="*/ 19 w 25"/>
                  <a:gd name="T13" fmla="*/ 12 h 22"/>
                  <a:gd name="T14" fmla="*/ 24 w 25"/>
                  <a:gd name="T15" fmla="*/ 7 h 22"/>
                  <a:gd name="T16" fmla="*/ 17 w 25"/>
                  <a:gd name="T17" fmla="*/ 6 h 22"/>
                  <a:gd name="T18" fmla="*/ 13 w 25"/>
                  <a:gd name="T19" fmla="*/ 0 h 22"/>
                  <a:gd name="T20" fmla="*/ 9 w 25"/>
                  <a:gd name="T21" fmla="*/ 6 h 22"/>
                  <a:gd name="T22" fmla="*/ 3 w 25"/>
                  <a:gd name="T23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2">
                    <a:moveTo>
                      <a:pt x="3" y="5"/>
                    </a:moveTo>
                    <a:cubicBezTo>
                      <a:pt x="0" y="7"/>
                      <a:pt x="3" y="13"/>
                      <a:pt x="6" y="13"/>
                    </a:cubicBezTo>
                    <a:cubicBezTo>
                      <a:pt x="4" y="14"/>
                      <a:pt x="3" y="17"/>
                      <a:pt x="5" y="20"/>
                    </a:cubicBezTo>
                    <a:cubicBezTo>
                      <a:pt x="8" y="22"/>
                      <a:pt x="13" y="21"/>
                      <a:pt x="13" y="17"/>
                    </a:cubicBezTo>
                    <a:cubicBezTo>
                      <a:pt x="13" y="19"/>
                      <a:pt x="14" y="20"/>
                      <a:pt x="16" y="20"/>
                    </a:cubicBezTo>
                    <a:cubicBezTo>
                      <a:pt x="18" y="21"/>
                      <a:pt x="20" y="21"/>
                      <a:pt x="21" y="19"/>
                    </a:cubicBezTo>
                    <a:cubicBezTo>
                      <a:pt x="24" y="17"/>
                      <a:pt x="22" y="13"/>
                      <a:pt x="19" y="12"/>
                    </a:cubicBezTo>
                    <a:cubicBezTo>
                      <a:pt x="24" y="12"/>
                      <a:pt x="25" y="9"/>
                      <a:pt x="24" y="7"/>
                    </a:cubicBezTo>
                    <a:cubicBezTo>
                      <a:pt x="24" y="5"/>
                      <a:pt x="20" y="2"/>
                      <a:pt x="17" y="6"/>
                    </a:cubicBezTo>
                    <a:cubicBezTo>
                      <a:pt x="18" y="2"/>
                      <a:pt x="15" y="0"/>
                      <a:pt x="13" y="0"/>
                    </a:cubicBezTo>
                    <a:cubicBezTo>
                      <a:pt x="9" y="0"/>
                      <a:pt x="9" y="3"/>
                      <a:pt x="9" y="6"/>
                    </a:cubicBezTo>
                    <a:cubicBezTo>
                      <a:pt x="9" y="6"/>
                      <a:pt x="7" y="2"/>
                      <a:pt x="3" y="5"/>
                    </a:cubicBezTo>
                    <a:close/>
                  </a:path>
                </a:pathLst>
              </a:custGeom>
              <a:solidFill>
                <a:srgbClr val="FFB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2" name="Oval 2209"/>
              <p:cNvSpPr>
                <a:spLocks noChangeArrowheads="1"/>
              </p:cNvSpPr>
              <p:nvPr/>
            </p:nvSpPr>
            <p:spPr bwMode="auto">
              <a:xfrm>
                <a:off x="8154" y="3804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3" name="Freeform 2210"/>
              <p:cNvSpPr/>
              <p:nvPr/>
            </p:nvSpPr>
            <p:spPr bwMode="auto">
              <a:xfrm>
                <a:off x="7771" y="3932"/>
                <a:ext cx="240" cy="363"/>
              </a:xfrm>
              <a:custGeom>
                <a:avLst/>
                <a:gdLst>
                  <a:gd name="T0" fmla="*/ 0 w 119"/>
                  <a:gd name="T1" fmla="*/ 0 h 180"/>
                  <a:gd name="T2" fmla="*/ 119 w 119"/>
                  <a:gd name="T3" fmla="*/ 32 h 180"/>
                  <a:gd name="T4" fmla="*/ 117 w 119"/>
                  <a:gd name="T5" fmla="*/ 165 h 180"/>
                  <a:gd name="T6" fmla="*/ 3 w 119"/>
                  <a:gd name="T7" fmla="*/ 129 h 180"/>
                  <a:gd name="T8" fmla="*/ 0 w 119"/>
                  <a:gd name="T9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80">
                    <a:moveTo>
                      <a:pt x="0" y="0"/>
                    </a:moveTo>
                    <a:cubicBezTo>
                      <a:pt x="0" y="0"/>
                      <a:pt x="59" y="35"/>
                      <a:pt x="119" y="32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17" y="165"/>
                      <a:pt x="35" y="180"/>
                      <a:pt x="3" y="12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4" name="Freeform 2211"/>
              <p:cNvSpPr>
                <a:spLocks noEditPoints="1"/>
              </p:cNvSpPr>
              <p:nvPr/>
            </p:nvSpPr>
            <p:spPr bwMode="auto">
              <a:xfrm>
                <a:off x="7769" y="3928"/>
                <a:ext cx="244" cy="343"/>
              </a:xfrm>
              <a:custGeom>
                <a:avLst/>
                <a:gdLst>
                  <a:gd name="T0" fmla="*/ 3 w 121"/>
                  <a:gd name="T1" fmla="*/ 131 h 170"/>
                  <a:gd name="T2" fmla="*/ 3 w 121"/>
                  <a:gd name="T3" fmla="*/ 131 h 170"/>
                  <a:gd name="T4" fmla="*/ 0 w 121"/>
                  <a:gd name="T5" fmla="*/ 2 h 170"/>
                  <a:gd name="T6" fmla="*/ 1 w 121"/>
                  <a:gd name="T7" fmla="*/ 2 h 170"/>
                  <a:gd name="T8" fmla="*/ 0 w 121"/>
                  <a:gd name="T9" fmla="*/ 2 h 170"/>
                  <a:gd name="T10" fmla="*/ 1 w 121"/>
                  <a:gd name="T11" fmla="*/ 1 h 170"/>
                  <a:gd name="T12" fmla="*/ 2 w 121"/>
                  <a:gd name="T13" fmla="*/ 1 h 170"/>
                  <a:gd name="T14" fmla="*/ 36 w 121"/>
                  <a:gd name="T15" fmla="*/ 17 h 170"/>
                  <a:gd name="T16" fmla="*/ 111 w 121"/>
                  <a:gd name="T17" fmla="*/ 32 h 170"/>
                  <a:gd name="T18" fmla="*/ 120 w 121"/>
                  <a:gd name="T19" fmla="*/ 32 h 170"/>
                  <a:gd name="T20" fmla="*/ 121 w 121"/>
                  <a:gd name="T21" fmla="*/ 33 h 170"/>
                  <a:gd name="T22" fmla="*/ 121 w 121"/>
                  <a:gd name="T23" fmla="*/ 34 h 170"/>
                  <a:gd name="T24" fmla="*/ 119 w 121"/>
                  <a:gd name="T25" fmla="*/ 167 h 170"/>
                  <a:gd name="T26" fmla="*/ 118 w 121"/>
                  <a:gd name="T27" fmla="*/ 168 h 170"/>
                  <a:gd name="T28" fmla="*/ 91 w 121"/>
                  <a:gd name="T29" fmla="*/ 170 h 170"/>
                  <a:gd name="T30" fmla="*/ 3 w 121"/>
                  <a:gd name="T31" fmla="*/ 131 h 170"/>
                  <a:gd name="T32" fmla="*/ 91 w 121"/>
                  <a:gd name="T33" fmla="*/ 167 h 170"/>
                  <a:gd name="T34" fmla="*/ 116 w 121"/>
                  <a:gd name="T35" fmla="*/ 166 h 170"/>
                  <a:gd name="T36" fmla="*/ 118 w 121"/>
                  <a:gd name="T37" fmla="*/ 35 h 170"/>
                  <a:gd name="T38" fmla="*/ 111 w 121"/>
                  <a:gd name="T39" fmla="*/ 35 h 170"/>
                  <a:gd name="T40" fmla="*/ 3 w 121"/>
                  <a:gd name="T41" fmla="*/ 5 h 170"/>
                  <a:gd name="T42" fmla="*/ 6 w 121"/>
                  <a:gd name="T43" fmla="*/ 130 h 170"/>
                  <a:gd name="T44" fmla="*/ 91 w 121"/>
                  <a:gd name="T45" fmla="*/ 167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170">
                    <a:moveTo>
                      <a:pt x="3" y="131"/>
                    </a:moveTo>
                    <a:cubicBezTo>
                      <a:pt x="3" y="131"/>
                      <a:pt x="3" y="131"/>
                      <a:pt x="3" y="13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6" y="9"/>
                      <a:pt x="36" y="17"/>
                    </a:cubicBezTo>
                    <a:cubicBezTo>
                      <a:pt x="56" y="24"/>
                      <a:pt x="83" y="32"/>
                      <a:pt x="111" y="32"/>
                    </a:cubicBezTo>
                    <a:cubicBezTo>
                      <a:pt x="114" y="32"/>
                      <a:pt x="117" y="32"/>
                      <a:pt x="120" y="32"/>
                    </a:cubicBezTo>
                    <a:cubicBezTo>
                      <a:pt x="120" y="32"/>
                      <a:pt x="120" y="32"/>
                      <a:pt x="121" y="33"/>
                    </a:cubicBezTo>
                    <a:cubicBezTo>
                      <a:pt x="121" y="33"/>
                      <a:pt x="121" y="33"/>
                      <a:pt x="121" y="34"/>
                    </a:cubicBezTo>
                    <a:cubicBezTo>
                      <a:pt x="119" y="167"/>
                      <a:pt x="119" y="167"/>
                      <a:pt x="119" y="167"/>
                    </a:cubicBezTo>
                    <a:cubicBezTo>
                      <a:pt x="119" y="168"/>
                      <a:pt x="119" y="168"/>
                      <a:pt x="118" y="168"/>
                    </a:cubicBezTo>
                    <a:cubicBezTo>
                      <a:pt x="118" y="168"/>
                      <a:pt x="107" y="170"/>
                      <a:pt x="91" y="170"/>
                    </a:cubicBezTo>
                    <a:cubicBezTo>
                      <a:pt x="64" y="170"/>
                      <a:pt x="23" y="164"/>
                      <a:pt x="3" y="131"/>
                    </a:cubicBezTo>
                    <a:close/>
                    <a:moveTo>
                      <a:pt x="91" y="167"/>
                    </a:moveTo>
                    <a:cubicBezTo>
                      <a:pt x="103" y="167"/>
                      <a:pt x="113" y="166"/>
                      <a:pt x="116" y="166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6" y="35"/>
                      <a:pt x="114" y="35"/>
                      <a:pt x="111" y="35"/>
                    </a:cubicBezTo>
                    <a:cubicBezTo>
                      <a:pt x="61" y="35"/>
                      <a:pt x="14" y="11"/>
                      <a:pt x="3" y="5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25" y="161"/>
                      <a:pt x="64" y="167"/>
                      <a:pt x="91" y="16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5" name="Freeform 2212"/>
              <p:cNvSpPr/>
              <p:nvPr/>
            </p:nvSpPr>
            <p:spPr bwMode="auto">
              <a:xfrm>
                <a:off x="7749" y="4011"/>
                <a:ext cx="73" cy="95"/>
              </a:xfrm>
              <a:custGeom>
                <a:avLst/>
                <a:gdLst>
                  <a:gd name="T0" fmla="*/ 5 w 36"/>
                  <a:gd name="T1" fmla="*/ 37 h 47"/>
                  <a:gd name="T2" fmla="*/ 11 w 36"/>
                  <a:gd name="T3" fmla="*/ 46 h 47"/>
                  <a:gd name="T4" fmla="*/ 12 w 36"/>
                  <a:gd name="T5" fmla="*/ 35 h 47"/>
                  <a:gd name="T6" fmla="*/ 26 w 36"/>
                  <a:gd name="T7" fmla="*/ 43 h 47"/>
                  <a:gd name="T8" fmla="*/ 16 w 36"/>
                  <a:gd name="T9" fmla="*/ 27 h 47"/>
                  <a:gd name="T10" fmla="*/ 34 w 36"/>
                  <a:gd name="T11" fmla="*/ 29 h 47"/>
                  <a:gd name="T12" fmla="*/ 19 w 36"/>
                  <a:gd name="T13" fmla="*/ 21 h 47"/>
                  <a:gd name="T14" fmla="*/ 32 w 36"/>
                  <a:gd name="T15" fmla="*/ 13 h 47"/>
                  <a:gd name="T16" fmla="*/ 13 w 36"/>
                  <a:gd name="T17" fmla="*/ 15 h 47"/>
                  <a:gd name="T18" fmla="*/ 12 w 36"/>
                  <a:gd name="T19" fmla="*/ 2 h 47"/>
                  <a:gd name="T20" fmla="*/ 4 w 36"/>
                  <a:gd name="T21" fmla="*/ 13 h 47"/>
                  <a:gd name="T22" fmla="*/ 5 w 36"/>
                  <a:gd name="T23" fmla="*/ 3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7">
                    <a:moveTo>
                      <a:pt x="5" y="37"/>
                    </a:moveTo>
                    <a:cubicBezTo>
                      <a:pt x="7" y="41"/>
                      <a:pt x="10" y="46"/>
                      <a:pt x="11" y="46"/>
                    </a:cubicBezTo>
                    <a:cubicBezTo>
                      <a:pt x="16" y="43"/>
                      <a:pt x="12" y="35"/>
                      <a:pt x="12" y="35"/>
                    </a:cubicBezTo>
                    <a:cubicBezTo>
                      <a:pt x="12" y="35"/>
                      <a:pt x="22" y="47"/>
                      <a:pt x="26" y="43"/>
                    </a:cubicBezTo>
                    <a:cubicBezTo>
                      <a:pt x="31" y="38"/>
                      <a:pt x="16" y="27"/>
                      <a:pt x="16" y="27"/>
                    </a:cubicBezTo>
                    <a:cubicBezTo>
                      <a:pt x="16" y="27"/>
                      <a:pt x="33" y="36"/>
                      <a:pt x="34" y="29"/>
                    </a:cubicBezTo>
                    <a:cubicBezTo>
                      <a:pt x="36" y="21"/>
                      <a:pt x="19" y="21"/>
                      <a:pt x="19" y="21"/>
                    </a:cubicBezTo>
                    <a:cubicBezTo>
                      <a:pt x="19" y="21"/>
                      <a:pt x="33" y="20"/>
                      <a:pt x="32" y="13"/>
                    </a:cubicBezTo>
                    <a:cubicBezTo>
                      <a:pt x="30" y="6"/>
                      <a:pt x="13" y="15"/>
                      <a:pt x="13" y="15"/>
                    </a:cubicBezTo>
                    <a:cubicBezTo>
                      <a:pt x="13" y="15"/>
                      <a:pt x="16" y="5"/>
                      <a:pt x="12" y="2"/>
                    </a:cubicBezTo>
                    <a:cubicBezTo>
                      <a:pt x="9" y="0"/>
                      <a:pt x="6" y="7"/>
                      <a:pt x="4" y="13"/>
                    </a:cubicBezTo>
                    <a:cubicBezTo>
                      <a:pt x="4" y="13"/>
                      <a:pt x="0" y="24"/>
                      <a:pt x="5" y="37"/>
                    </a:cubicBezTo>
                    <a:close/>
                  </a:path>
                </a:pathLst>
              </a:custGeom>
              <a:solidFill>
                <a:srgbClr val="FFD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6" name="Freeform 2213"/>
              <p:cNvSpPr/>
              <p:nvPr/>
            </p:nvSpPr>
            <p:spPr bwMode="auto">
              <a:xfrm>
                <a:off x="7751" y="4011"/>
                <a:ext cx="71" cy="95"/>
              </a:xfrm>
              <a:custGeom>
                <a:avLst/>
                <a:gdLst>
                  <a:gd name="T0" fmla="*/ 3 w 35"/>
                  <a:gd name="T1" fmla="*/ 37 h 47"/>
                  <a:gd name="T2" fmla="*/ 6 w 35"/>
                  <a:gd name="T3" fmla="*/ 36 h 47"/>
                  <a:gd name="T4" fmla="*/ 11 w 35"/>
                  <a:gd name="T5" fmla="*/ 41 h 47"/>
                  <a:gd name="T6" fmla="*/ 11 w 35"/>
                  <a:gd name="T7" fmla="*/ 33 h 47"/>
                  <a:gd name="T8" fmla="*/ 16 w 35"/>
                  <a:gd name="T9" fmla="*/ 38 h 47"/>
                  <a:gd name="T10" fmla="*/ 24 w 35"/>
                  <a:gd name="T11" fmla="*/ 42 h 47"/>
                  <a:gd name="T12" fmla="*/ 20 w 35"/>
                  <a:gd name="T13" fmla="*/ 33 h 47"/>
                  <a:gd name="T14" fmla="*/ 14 w 35"/>
                  <a:gd name="T15" fmla="*/ 26 h 47"/>
                  <a:gd name="T16" fmla="*/ 21 w 35"/>
                  <a:gd name="T17" fmla="*/ 28 h 47"/>
                  <a:gd name="T18" fmla="*/ 32 w 35"/>
                  <a:gd name="T19" fmla="*/ 29 h 47"/>
                  <a:gd name="T20" fmla="*/ 25 w 35"/>
                  <a:gd name="T21" fmla="*/ 23 h 47"/>
                  <a:gd name="T22" fmla="*/ 16 w 35"/>
                  <a:gd name="T23" fmla="*/ 21 h 47"/>
                  <a:gd name="T24" fmla="*/ 24 w 35"/>
                  <a:gd name="T25" fmla="*/ 18 h 47"/>
                  <a:gd name="T26" fmla="*/ 29 w 35"/>
                  <a:gd name="T27" fmla="*/ 13 h 47"/>
                  <a:gd name="T28" fmla="*/ 12 w 35"/>
                  <a:gd name="T29" fmla="*/ 16 h 47"/>
                  <a:gd name="T30" fmla="*/ 10 w 35"/>
                  <a:gd name="T31" fmla="*/ 14 h 47"/>
                  <a:gd name="T32" fmla="*/ 10 w 35"/>
                  <a:gd name="T33" fmla="*/ 3 h 47"/>
                  <a:gd name="T34" fmla="*/ 9 w 35"/>
                  <a:gd name="T35" fmla="*/ 4 h 47"/>
                  <a:gd name="T36" fmla="*/ 4 w 35"/>
                  <a:gd name="T37" fmla="*/ 14 h 47"/>
                  <a:gd name="T38" fmla="*/ 6 w 35"/>
                  <a:gd name="T39" fmla="*/ 36 h 47"/>
                  <a:gd name="T40" fmla="*/ 3 w 35"/>
                  <a:gd name="T41" fmla="*/ 37 h 47"/>
                  <a:gd name="T42" fmla="*/ 2 w 35"/>
                  <a:gd name="T43" fmla="*/ 13 h 47"/>
                  <a:gd name="T44" fmla="*/ 10 w 35"/>
                  <a:gd name="T45" fmla="*/ 0 h 47"/>
                  <a:gd name="T46" fmla="*/ 14 w 35"/>
                  <a:gd name="T47" fmla="*/ 8 h 47"/>
                  <a:gd name="T48" fmla="*/ 26 w 35"/>
                  <a:gd name="T49" fmla="*/ 9 h 47"/>
                  <a:gd name="T50" fmla="*/ 32 w 35"/>
                  <a:gd name="T51" fmla="*/ 14 h 47"/>
                  <a:gd name="T52" fmla="*/ 35 w 35"/>
                  <a:gd name="T53" fmla="*/ 28 h 47"/>
                  <a:gd name="T54" fmla="*/ 29 w 35"/>
                  <a:gd name="T55" fmla="*/ 33 h 47"/>
                  <a:gd name="T56" fmla="*/ 28 w 35"/>
                  <a:gd name="T57" fmla="*/ 40 h 47"/>
                  <a:gd name="T58" fmla="*/ 23 w 35"/>
                  <a:gd name="T59" fmla="*/ 45 h 47"/>
                  <a:gd name="T60" fmla="*/ 14 w 35"/>
                  <a:gd name="T61" fmla="*/ 41 h 47"/>
                  <a:gd name="T62" fmla="*/ 10 w 35"/>
                  <a:gd name="T63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" h="47">
                    <a:moveTo>
                      <a:pt x="6" y="43"/>
                    </a:moveTo>
                    <a:cubicBezTo>
                      <a:pt x="5" y="42"/>
                      <a:pt x="4" y="39"/>
                      <a:pt x="3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" y="39"/>
                      <a:pt x="9" y="43"/>
                      <a:pt x="10" y="44"/>
                    </a:cubicBezTo>
                    <a:cubicBezTo>
                      <a:pt x="11" y="43"/>
                      <a:pt x="11" y="42"/>
                      <a:pt x="11" y="41"/>
                    </a:cubicBezTo>
                    <a:cubicBezTo>
                      <a:pt x="11" y="38"/>
                      <a:pt x="10" y="35"/>
                      <a:pt x="10" y="35"/>
                    </a:cubicBezTo>
                    <a:cubicBezTo>
                      <a:pt x="10" y="34"/>
                      <a:pt x="10" y="34"/>
                      <a:pt x="11" y="33"/>
                    </a:cubicBezTo>
                    <a:cubicBezTo>
                      <a:pt x="11" y="33"/>
                      <a:pt x="12" y="33"/>
                      <a:pt x="12" y="34"/>
                    </a:cubicBezTo>
                    <a:cubicBezTo>
                      <a:pt x="13" y="34"/>
                      <a:pt x="14" y="36"/>
                      <a:pt x="16" y="38"/>
                    </a:cubicBezTo>
                    <a:cubicBezTo>
                      <a:pt x="18" y="40"/>
                      <a:pt x="21" y="42"/>
                      <a:pt x="23" y="42"/>
                    </a:cubicBezTo>
                    <a:cubicBezTo>
                      <a:pt x="23" y="42"/>
                      <a:pt x="24" y="42"/>
                      <a:pt x="24" y="42"/>
                    </a:cubicBezTo>
                    <a:cubicBezTo>
                      <a:pt x="24" y="41"/>
                      <a:pt x="25" y="41"/>
                      <a:pt x="25" y="40"/>
                    </a:cubicBezTo>
                    <a:cubicBezTo>
                      <a:pt x="25" y="39"/>
                      <a:pt x="22" y="35"/>
                      <a:pt x="20" y="33"/>
                    </a:cubicBezTo>
                    <a:cubicBezTo>
                      <a:pt x="17" y="30"/>
                      <a:pt x="14" y="28"/>
                      <a:pt x="14" y="28"/>
                    </a:cubicBezTo>
                    <a:cubicBezTo>
                      <a:pt x="14" y="28"/>
                      <a:pt x="13" y="27"/>
                      <a:pt x="14" y="26"/>
                    </a:cubicBezTo>
                    <a:cubicBezTo>
                      <a:pt x="14" y="26"/>
                      <a:pt x="15" y="25"/>
                      <a:pt x="16" y="26"/>
                    </a:cubicBezTo>
                    <a:cubicBezTo>
                      <a:pt x="16" y="26"/>
                      <a:pt x="18" y="27"/>
                      <a:pt x="21" y="28"/>
                    </a:cubicBezTo>
                    <a:cubicBezTo>
                      <a:pt x="23" y="29"/>
                      <a:pt x="27" y="30"/>
                      <a:pt x="29" y="30"/>
                    </a:cubicBezTo>
                    <a:cubicBezTo>
                      <a:pt x="31" y="30"/>
                      <a:pt x="32" y="30"/>
                      <a:pt x="32" y="29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6"/>
                      <a:pt x="29" y="24"/>
                      <a:pt x="25" y="23"/>
                    </a:cubicBezTo>
                    <a:cubicBezTo>
                      <a:pt x="21" y="22"/>
                      <a:pt x="18" y="22"/>
                      <a:pt x="17" y="22"/>
                    </a:cubicBezTo>
                    <a:cubicBezTo>
                      <a:pt x="17" y="22"/>
                      <a:pt x="16" y="22"/>
                      <a:pt x="16" y="21"/>
                    </a:cubicBezTo>
                    <a:cubicBezTo>
                      <a:pt x="16" y="20"/>
                      <a:pt x="17" y="19"/>
                      <a:pt x="17" y="19"/>
                    </a:cubicBezTo>
                    <a:cubicBezTo>
                      <a:pt x="17" y="19"/>
                      <a:pt x="21" y="19"/>
                      <a:pt x="24" y="18"/>
                    </a:cubicBezTo>
                    <a:cubicBezTo>
                      <a:pt x="27" y="17"/>
                      <a:pt x="29" y="16"/>
                      <a:pt x="29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2"/>
                      <a:pt x="28" y="12"/>
                      <a:pt x="26" y="12"/>
                    </a:cubicBezTo>
                    <a:cubicBezTo>
                      <a:pt x="21" y="12"/>
                      <a:pt x="12" y="16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0" y="15"/>
                      <a:pt x="10" y="15"/>
                      <a:pt x="10" y="14"/>
                    </a:cubicBezTo>
                    <a:cubicBezTo>
                      <a:pt x="10" y="14"/>
                      <a:pt x="11" y="11"/>
                      <a:pt x="11" y="8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4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11"/>
                      <a:pt x="4" y="14"/>
                    </a:cubicBezTo>
                    <a:cubicBezTo>
                      <a:pt x="5" y="14"/>
                      <a:pt x="3" y="17"/>
                      <a:pt x="3" y="23"/>
                    </a:cubicBezTo>
                    <a:cubicBezTo>
                      <a:pt x="3" y="26"/>
                      <a:pt x="4" y="31"/>
                      <a:pt x="6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1" y="32"/>
                      <a:pt x="0" y="27"/>
                      <a:pt x="0" y="23"/>
                    </a:cubicBezTo>
                    <a:cubicBezTo>
                      <a:pt x="0" y="17"/>
                      <a:pt x="2" y="13"/>
                      <a:pt x="2" y="13"/>
                    </a:cubicBezTo>
                    <a:cubicBezTo>
                      <a:pt x="3" y="10"/>
                      <a:pt x="4" y="7"/>
                      <a:pt x="5" y="5"/>
                    </a:cubicBezTo>
                    <a:cubicBezTo>
                      <a:pt x="6" y="3"/>
                      <a:pt x="7" y="1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4" y="3"/>
                      <a:pt x="14" y="6"/>
                      <a:pt x="14" y="8"/>
                    </a:cubicBezTo>
                    <a:cubicBezTo>
                      <a:pt x="14" y="10"/>
                      <a:pt x="14" y="11"/>
                      <a:pt x="14" y="12"/>
                    </a:cubicBezTo>
                    <a:cubicBezTo>
                      <a:pt x="17" y="11"/>
                      <a:pt x="22" y="9"/>
                      <a:pt x="26" y="9"/>
                    </a:cubicBezTo>
                    <a:cubicBezTo>
                      <a:pt x="29" y="9"/>
                      <a:pt x="31" y="10"/>
                      <a:pt x="32" y="13"/>
                    </a:cubicBezTo>
                    <a:cubicBezTo>
                      <a:pt x="32" y="13"/>
                      <a:pt x="32" y="14"/>
                      <a:pt x="32" y="14"/>
                    </a:cubicBezTo>
                    <a:cubicBezTo>
                      <a:pt x="32" y="18"/>
                      <a:pt x="29" y="20"/>
                      <a:pt x="26" y="21"/>
                    </a:cubicBezTo>
                    <a:cubicBezTo>
                      <a:pt x="30" y="22"/>
                      <a:pt x="35" y="24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4" y="32"/>
                      <a:pt x="32" y="33"/>
                      <a:pt x="29" y="33"/>
                    </a:cubicBezTo>
                    <a:cubicBezTo>
                      <a:pt x="27" y="33"/>
                      <a:pt x="25" y="33"/>
                      <a:pt x="23" y="32"/>
                    </a:cubicBezTo>
                    <a:cubicBezTo>
                      <a:pt x="25" y="35"/>
                      <a:pt x="27" y="38"/>
                      <a:pt x="28" y="40"/>
                    </a:cubicBezTo>
                    <a:cubicBezTo>
                      <a:pt x="28" y="42"/>
                      <a:pt x="27" y="43"/>
                      <a:pt x="26" y="44"/>
                    </a:cubicBezTo>
                    <a:cubicBezTo>
                      <a:pt x="25" y="45"/>
                      <a:pt x="24" y="45"/>
                      <a:pt x="23" y="45"/>
                    </a:cubicBezTo>
                    <a:cubicBezTo>
                      <a:pt x="20" y="45"/>
                      <a:pt x="16" y="43"/>
                      <a:pt x="14" y="40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3"/>
                      <a:pt x="13" y="46"/>
                      <a:pt x="11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8" y="47"/>
                      <a:pt x="7" y="45"/>
                      <a:pt x="6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7" name="Freeform 2214"/>
              <p:cNvSpPr/>
              <p:nvPr/>
            </p:nvSpPr>
            <p:spPr bwMode="auto">
              <a:xfrm>
                <a:off x="5661" y="1938"/>
                <a:ext cx="1330" cy="916"/>
              </a:xfrm>
              <a:custGeom>
                <a:avLst/>
                <a:gdLst>
                  <a:gd name="T0" fmla="*/ 615 w 661"/>
                  <a:gd name="T1" fmla="*/ 455 h 455"/>
                  <a:gd name="T2" fmla="*/ 661 w 661"/>
                  <a:gd name="T3" fmla="*/ 454 h 455"/>
                  <a:gd name="T4" fmla="*/ 144 w 661"/>
                  <a:gd name="T5" fmla="*/ 9 h 455"/>
                  <a:gd name="T6" fmla="*/ 0 w 661"/>
                  <a:gd name="T7" fmla="*/ 34 h 455"/>
                  <a:gd name="T8" fmla="*/ 2 w 661"/>
                  <a:gd name="T9" fmla="*/ 83 h 455"/>
                  <a:gd name="T10" fmla="*/ 145 w 661"/>
                  <a:gd name="T11" fmla="*/ 55 h 455"/>
                  <a:gd name="T12" fmla="*/ 615 w 661"/>
                  <a:gd name="T13" fmla="*/ 45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1" h="455">
                    <a:moveTo>
                      <a:pt x="615" y="455"/>
                    </a:moveTo>
                    <a:cubicBezTo>
                      <a:pt x="661" y="454"/>
                      <a:pt x="661" y="454"/>
                      <a:pt x="661" y="454"/>
                    </a:cubicBezTo>
                    <a:cubicBezTo>
                      <a:pt x="631" y="196"/>
                      <a:pt x="408" y="0"/>
                      <a:pt x="144" y="9"/>
                    </a:cubicBezTo>
                    <a:cubicBezTo>
                      <a:pt x="94" y="10"/>
                      <a:pt x="45" y="19"/>
                      <a:pt x="0" y="34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47" y="66"/>
                      <a:pt x="95" y="56"/>
                      <a:pt x="145" y="55"/>
                    </a:cubicBezTo>
                    <a:cubicBezTo>
                      <a:pt x="384" y="47"/>
                      <a:pt x="586" y="223"/>
                      <a:pt x="615" y="455"/>
                    </a:cubicBezTo>
                    <a:close/>
                  </a:path>
                </a:pathLst>
              </a:custGeom>
              <a:solidFill>
                <a:srgbClr val="DDC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grpSp>
          <p:nvGrpSpPr>
            <p:cNvPr id="21" name="Group 2416"/>
            <p:cNvGrpSpPr/>
            <p:nvPr/>
          </p:nvGrpSpPr>
          <p:grpSpPr bwMode="auto">
            <a:xfrm>
              <a:off x="8993188" y="3132138"/>
              <a:ext cx="3273425" cy="4305300"/>
              <a:chOff x="5665" y="1973"/>
              <a:chExt cx="2062" cy="2712"/>
            </a:xfrm>
          </p:grpSpPr>
          <p:sp>
            <p:nvSpPr>
              <p:cNvPr id="418" name="Freeform 2216"/>
              <p:cNvSpPr/>
              <p:nvPr/>
            </p:nvSpPr>
            <p:spPr bwMode="auto">
              <a:xfrm>
                <a:off x="5665" y="2033"/>
                <a:ext cx="1233" cy="823"/>
              </a:xfrm>
              <a:custGeom>
                <a:avLst/>
                <a:gdLst>
                  <a:gd name="T0" fmla="*/ 613 w 613"/>
                  <a:gd name="T1" fmla="*/ 408 h 409"/>
                  <a:gd name="T2" fmla="*/ 143 w 613"/>
                  <a:gd name="T3" fmla="*/ 8 h 409"/>
                  <a:gd name="T4" fmla="*/ 0 w 613"/>
                  <a:gd name="T5" fmla="*/ 36 h 409"/>
                  <a:gd name="T6" fmla="*/ 1 w 613"/>
                  <a:gd name="T7" fmla="*/ 87 h 409"/>
                  <a:gd name="T8" fmla="*/ 145 w 613"/>
                  <a:gd name="T9" fmla="*/ 56 h 409"/>
                  <a:gd name="T10" fmla="*/ 565 w 613"/>
                  <a:gd name="T11" fmla="*/ 409 h 409"/>
                  <a:gd name="T12" fmla="*/ 613 w 613"/>
                  <a:gd name="T13" fmla="*/ 408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3" h="409">
                    <a:moveTo>
                      <a:pt x="613" y="408"/>
                    </a:moveTo>
                    <a:cubicBezTo>
                      <a:pt x="584" y="176"/>
                      <a:pt x="382" y="0"/>
                      <a:pt x="143" y="8"/>
                    </a:cubicBezTo>
                    <a:cubicBezTo>
                      <a:pt x="93" y="9"/>
                      <a:pt x="45" y="19"/>
                      <a:pt x="0" y="36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46" y="68"/>
                      <a:pt x="94" y="57"/>
                      <a:pt x="145" y="56"/>
                    </a:cubicBezTo>
                    <a:cubicBezTo>
                      <a:pt x="357" y="49"/>
                      <a:pt x="536" y="203"/>
                      <a:pt x="565" y="409"/>
                    </a:cubicBezTo>
                    <a:lnTo>
                      <a:pt x="613" y="408"/>
                    </a:lnTo>
                    <a:close/>
                  </a:path>
                </a:pathLst>
              </a:cu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9" name="Freeform 2217"/>
              <p:cNvSpPr/>
              <p:nvPr/>
            </p:nvSpPr>
            <p:spPr bwMode="auto">
              <a:xfrm>
                <a:off x="5667" y="2132"/>
                <a:ext cx="1134" cy="726"/>
              </a:xfrm>
              <a:custGeom>
                <a:avLst/>
                <a:gdLst>
                  <a:gd name="T0" fmla="*/ 564 w 564"/>
                  <a:gd name="T1" fmla="*/ 360 h 361"/>
                  <a:gd name="T2" fmla="*/ 144 w 564"/>
                  <a:gd name="T3" fmla="*/ 7 h 361"/>
                  <a:gd name="T4" fmla="*/ 0 w 564"/>
                  <a:gd name="T5" fmla="*/ 38 h 361"/>
                  <a:gd name="T6" fmla="*/ 2 w 564"/>
                  <a:gd name="T7" fmla="*/ 89 h 361"/>
                  <a:gd name="T8" fmla="*/ 145 w 564"/>
                  <a:gd name="T9" fmla="*/ 54 h 361"/>
                  <a:gd name="T10" fmla="*/ 516 w 564"/>
                  <a:gd name="T11" fmla="*/ 361 h 361"/>
                  <a:gd name="T12" fmla="*/ 564 w 564"/>
                  <a:gd name="T13" fmla="*/ 36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4" h="361">
                    <a:moveTo>
                      <a:pt x="564" y="360"/>
                    </a:moveTo>
                    <a:cubicBezTo>
                      <a:pt x="535" y="154"/>
                      <a:pt x="356" y="0"/>
                      <a:pt x="144" y="7"/>
                    </a:cubicBezTo>
                    <a:cubicBezTo>
                      <a:pt x="93" y="8"/>
                      <a:pt x="45" y="19"/>
                      <a:pt x="0" y="38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46" y="68"/>
                      <a:pt x="94" y="56"/>
                      <a:pt x="145" y="54"/>
                    </a:cubicBezTo>
                    <a:cubicBezTo>
                      <a:pt x="331" y="48"/>
                      <a:pt x="488" y="182"/>
                      <a:pt x="516" y="361"/>
                    </a:cubicBezTo>
                    <a:lnTo>
                      <a:pt x="564" y="360"/>
                    </a:lnTo>
                    <a:close/>
                  </a:path>
                </a:pathLst>
              </a:custGeom>
              <a:solidFill>
                <a:srgbClr val="FFB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0" name="Freeform 2218"/>
              <p:cNvSpPr/>
              <p:nvPr/>
            </p:nvSpPr>
            <p:spPr bwMode="auto">
              <a:xfrm>
                <a:off x="6828" y="2693"/>
                <a:ext cx="32" cy="32"/>
              </a:xfrm>
              <a:custGeom>
                <a:avLst/>
                <a:gdLst>
                  <a:gd name="T0" fmla="*/ 0 w 16"/>
                  <a:gd name="T1" fmla="*/ 8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0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13" y="16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FFD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1" name="Freeform 2219"/>
              <p:cNvSpPr/>
              <p:nvPr/>
            </p:nvSpPr>
            <p:spPr bwMode="auto">
              <a:xfrm>
                <a:off x="6711" y="2534"/>
                <a:ext cx="34" cy="34"/>
              </a:xfrm>
              <a:custGeom>
                <a:avLst/>
                <a:gdLst>
                  <a:gd name="T0" fmla="*/ 0 w 17"/>
                  <a:gd name="T1" fmla="*/ 9 h 17"/>
                  <a:gd name="T2" fmla="*/ 9 w 17"/>
                  <a:gd name="T3" fmla="*/ 17 h 17"/>
                  <a:gd name="T4" fmla="*/ 17 w 17"/>
                  <a:gd name="T5" fmla="*/ 8 h 17"/>
                  <a:gd name="T6" fmla="*/ 8 w 17"/>
                  <a:gd name="T7" fmla="*/ 1 h 17"/>
                  <a:gd name="T8" fmla="*/ 0 w 17"/>
                  <a:gd name="T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3" y="17"/>
                      <a:pt x="17" y="13"/>
                      <a:pt x="17" y="8"/>
                    </a:cubicBezTo>
                    <a:cubicBezTo>
                      <a:pt x="16" y="4"/>
                      <a:pt x="13" y="0"/>
                      <a:pt x="8" y="1"/>
                    </a:cubicBezTo>
                    <a:cubicBezTo>
                      <a:pt x="4" y="1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FFD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2" name="Freeform 2220"/>
              <p:cNvSpPr/>
              <p:nvPr/>
            </p:nvSpPr>
            <p:spPr bwMode="auto">
              <a:xfrm>
                <a:off x="6632" y="2361"/>
                <a:ext cx="35" cy="32"/>
              </a:xfrm>
              <a:custGeom>
                <a:avLst/>
                <a:gdLst>
                  <a:gd name="T0" fmla="*/ 0 w 17"/>
                  <a:gd name="T1" fmla="*/ 8 h 16"/>
                  <a:gd name="T2" fmla="*/ 9 w 17"/>
                  <a:gd name="T3" fmla="*/ 16 h 16"/>
                  <a:gd name="T4" fmla="*/ 16 w 17"/>
                  <a:gd name="T5" fmla="*/ 8 h 16"/>
                  <a:gd name="T6" fmla="*/ 8 w 17"/>
                  <a:gd name="T7" fmla="*/ 0 h 16"/>
                  <a:gd name="T8" fmla="*/ 0 w 17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0" y="8"/>
                    </a:moveTo>
                    <a:cubicBezTo>
                      <a:pt x="0" y="13"/>
                      <a:pt x="4" y="16"/>
                      <a:pt x="9" y="16"/>
                    </a:cubicBezTo>
                    <a:cubicBezTo>
                      <a:pt x="13" y="16"/>
                      <a:pt x="17" y="12"/>
                      <a:pt x="16" y="8"/>
                    </a:cubicBezTo>
                    <a:cubicBezTo>
                      <a:pt x="16" y="3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FFD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3" name="Freeform 2221"/>
              <p:cNvSpPr/>
              <p:nvPr/>
            </p:nvSpPr>
            <p:spPr bwMode="auto">
              <a:xfrm>
                <a:off x="6465" y="2264"/>
                <a:ext cx="35" cy="35"/>
              </a:xfrm>
              <a:custGeom>
                <a:avLst/>
                <a:gdLst>
                  <a:gd name="T0" fmla="*/ 0 w 17"/>
                  <a:gd name="T1" fmla="*/ 9 h 17"/>
                  <a:gd name="T2" fmla="*/ 9 w 17"/>
                  <a:gd name="T3" fmla="*/ 17 h 17"/>
                  <a:gd name="T4" fmla="*/ 17 w 17"/>
                  <a:gd name="T5" fmla="*/ 8 h 17"/>
                  <a:gd name="T6" fmla="*/ 8 w 17"/>
                  <a:gd name="T7" fmla="*/ 0 h 17"/>
                  <a:gd name="T8" fmla="*/ 0 w 17"/>
                  <a:gd name="T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1" y="13"/>
                      <a:pt x="4" y="17"/>
                      <a:pt x="9" y="17"/>
                    </a:cubicBezTo>
                    <a:cubicBezTo>
                      <a:pt x="13" y="16"/>
                      <a:pt x="17" y="13"/>
                      <a:pt x="17" y="8"/>
                    </a:cubicBezTo>
                    <a:cubicBezTo>
                      <a:pt x="17" y="4"/>
                      <a:pt x="13" y="0"/>
                      <a:pt x="8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FFD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4" name="Freeform 2222"/>
              <p:cNvSpPr/>
              <p:nvPr/>
            </p:nvSpPr>
            <p:spPr bwMode="auto">
              <a:xfrm>
                <a:off x="6333" y="2136"/>
                <a:ext cx="34" cy="34"/>
              </a:xfrm>
              <a:custGeom>
                <a:avLst/>
                <a:gdLst>
                  <a:gd name="T0" fmla="*/ 1 w 17"/>
                  <a:gd name="T1" fmla="*/ 9 h 17"/>
                  <a:gd name="T2" fmla="*/ 9 w 17"/>
                  <a:gd name="T3" fmla="*/ 17 h 17"/>
                  <a:gd name="T4" fmla="*/ 17 w 17"/>
                  <a:gd name="T5" fmla="*/ 8 h 17"/>
                  <a:gd name="T6" fmla="*/ 8 w 17"/>
                  <a:gd name="T7" fmla="*/ 1 h 17"/>
                  <a:gd name="T8" fmla="*/ 1 w 17"/>
                  <a:gd name="T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" y="9"/>
                    </a:moveTo>
                    <a:cubicBezTo>
                      <a:pt x="1" y="14"/>
                      <a:pt x="4" y="17"/>
                      <a:pt x="9" y="17"/>
                    </a:cubicBezTo>
                    <a:cubicBezTo>
                      <a:pt x="13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8" y="1"/>
                    </a:cubicBezTo>
                    <a:cubicBezTo>
                      <a:pt x="4" y="1"/>
                      <a:pt x="0" y="5"/>
                      <a:pt x="1" y="9"/>
                    </a:cubicBezTo>
                    <a:close/>
                  </a:path>
                </a:pathLst>
              </a:custGeom>
              <a:solidFill>
                <a:srgbClr val="FFD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5" name="Freeform 2223"/>
              <p:cNvSpPr/>
              <p:nvPr/>
            </p:nvSpPr>
            <p:spPr bwMode="auto">
              <a:xfrm>
                <a:off x="6089" y="2113"/>
                <a:ext cx="32" cy="33"/>
              </a:xfrm>
              <a:custGeom>
                <a:avLst/>
                <a:gdLst>
                  <a:gd name="T0" fmla="*/ 0 w 16"/>
                  <a:gd name="T1" fmla="*/ 8 h 16"/>
                  <a:gd name="T2" fmla="*/ 8 w 16"/>
                  <a:gd name="T3" fmla="*/ 16 h 16"/>
                  <a:gd name="T4" fmla="*/ 16 w 16"/>
                  <a:gd name="T5" fmla="*/ 8 h 16"/>
                  <a:gd name="T6" fmla="*/ 8 w 16"/>
                  <a:gd name="T7" fmla="*/ 0 h 16"/>
                  <a:gd name="T8" fmla="*/ 0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0" y="8"/>
                    </a:moveTo>
                    <a:cubicBezTo>
                      <a:pt x="0" y="13"/>
                      <a:pt x="4" y="16"/>
                      <a:pt x="8" y="16"/>
                    </a:cubicBezTo>
                    <a:cubicBezTo>
                      <a:pt x="13" y="16"/>
                      <a:pt x="16" y="12"/>
                      <a:pt x="16" y="8"/>
                    </a:cubicBezTo>
                    <a:cubicBezTo>
                      <a:pt x="16" y="3"/>
                      <a:pt x="12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FFD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6" name="Freeform 2224"/>
              <p:cNvSpPr/>
              <p:nvPr/>
            </p:nvSpPr>
            <p:spPr bwMode="auto">
              <a:xfrm>
                <a:off x="5721" y="2132"/>
                <a:ext cx="34" cy="34"/>
              </a:xfrm>
              <a:custGeom>
                <a:avLst/>
                <a:gdLst>
                  <a:gd name="T0" fmla="*/ 1 w 17"/>
                  <a:gd name="T1" fmla="*/ 9 h 17"/>
                  <a:gd name="T2" fmla="*/ 9 w 17"/>
                  <a:gd name="T3" fmla="*/ 17 h 17"/>
                  <a:gd name="T4" fmla="*/ 17 w 17"/>
                  <a:gd name="T5" fmla="*/ 8 h 17"/>
                  <a:gd name="T6" fmla="*/ 8 w 17"/>
                  <a:gd name="T7" fmla="*/ 1 h 17"/>
                  <a:gd name="T8" fmla="*/ 1 w 17"/>
                  <a:gd name="T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" y="9"/>
                    </a:moveTo>
                    <a:cubicBezTo>
                      <a:pt x="1" y="13"/>
                      <a:pt x="4" y="17"/>
                      <a:pt x="9" y="17"/>
                    </a:cubicBezTo>
                    <a:cubicBezTo>
                      <a:pt x="13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8" y="1"/>
                    </a:cubicBezTo>
                    <a:cubicBezTo>
                      <a:pt x="4" y="1"/>
                      <a:pt x="0" y="5"/>
                      <a:pt x="1" y="9"/>
                    </a:cubicBezTo>
                    <a:close/>
                  </a:path>
                </a:pathLst>
              </a:custGeom>
              <a:solidFill>
                <a:srgbClr val="FFD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7" name="Freeform 2225"/>
              <p:cNvSpPr/>
              <p:nvPr/>
            </p:nvSpPr>
            <p:spPr bwMode="auto">
              <a:xfrm>
                <a:off x="5882" y="2059"/>
                <a:ext cx="34" cy="34"/>
              </a:xfrm>
              <a:custGeom>
                <a:avLst/>
                <a:gdLst>
                  <a:gd name="T0" fmla="*/ 0 w 17"/>
                  <a:gd name="T1" fmla="*/ 9 h 17"/>
                  <a:gd name="T2" fmla="*/ 9 w 17"/>
                  <a:gd name="T3" fmla="*/ 17 h 17"/>
                  <a:gd name="T4" fmla="*/ 16 w 17"/>
                  <a:gd name="T5" fmla="*/ 8 h 17"/>
                  <a:gd name="T6" fmla="*/ 8 w 17"/>
                  <a:gd name="T7" fmla="*/ 0 h 17"/>
                  <a:gd name="T8" fmla="*/ 0 w 17"/>
                  <a:gd name="T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3" y="16"/>
                      <a:pt x="17" y="13"/>
                      <a:pt x="16" y="8"/>
                    </a:cubicBezTo>
                    <a:cubicBezTo>
                      <a:pt x="16" y="4"/>
                      <a:pt x="13" y="0"/>
                      <a:pt x="8" y="0"/>
                    </a:cubicBezTo>
                    <a:cubicBezTo>
                      <a:pt x="4" y="1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FFD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8" name="Freeform 2226"/>
              <p:cNvSpPr/>
              <p:nvPr/>
            </p:nvSpPr>
            <p:spPr bwMode="auto">
              <a:xfrm>
                <a:off x="6898" y="2761"/>
                <a:ext cx="44" cy="43"/>
              </a:xfrm>
              <a:custGeom>
                <a:avLst/>
                <a:gdLst>
                  <a:gd name="T0" fmla="*/ 34 w 44"/>
                  <a:gd name="T1" fmla="*/ 0 h 43"/>
                  <a:gd name="T2" fmla="*/ 20 w 44"/>
                  <a:gd name="T3" fmla="*/ 8 h 43"/>
                  <a:gd name="T4" fmla="*/ 8 w 44"/>
                  <a:gd name="T5" fmla="*/ 2 h 43"/>
                  <a:gd name="T6" fmla="*/ 10 w 44"/>
                  <a:gd name="T7" fmla="*/ 16 h 43"/>
                  <a:gd name="T8" fmla="*/ 0 w 44"/>
                  <a:gd name="T9" fmla="*/ 29 h 43"/>
                  <a:gd name="T10" fmla="*/ 16 w 44"/>
                  <a:gd name="T11" fmla="*/ 29 h 43"/>
                  <a:gd name="T12" fmla="*/ 24 w 44"/>
                  <a:gd name="T13" fmla="*/ 43 h 43"/>
                  <a:gd name="T14" fmla="*/ 30 w 44"/>
                  <a:gd name="T15" fmla="*/ 29 h 43"/>
                  <a:gd name="T16" fmla="*/ 44 w 44"/>
                  <a:gd name="T17" fmla="*/ 25 h 43"/>
                  <a:gd name="T18" fmla="*/ 32 w 44"/>
                  <a:gd name="T19" fmla="*/ 14 h 43"/>
                  <a:gd name="T20" fmla="*/ 34 w 44"/>
                  <a:gd name="T2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3">
                    <a:moveTo>
                      <a:pt x="34" y="0"/>
                    </a:moveTo>
                    <a:lnTo>
                      <a:pt x="20" y="8"/>
                    </a:lnTo>
                    <a:lnTo>
                      <a:pt x="8" y="2"/>
                    </a:lnTo>
                    <a:lnTo>
                      <a:pt x="10" y="16"/>
                    </a:lnTo>
                    <a:lnTo>
                      <a:pt x="0" y="29"/>
                    </a:lnTo>
                    <a:lnTo>
                      <a:pt x="16" y="29"/>
                    </a:lnTo>
                    <a:lnTo>
                      <a:pt x="24" y="43"/>
                    </a:lnTo>
                    <a:lnTo>
                      <a:pt x="30" y="29"/>
                    </a:lnTo>
                    <a:lnTo>
                      <a:pt x="44" y="25"/>
                    </a:lnTo>
                    <a:lnTo>
                      <a:pt x="32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FE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9" name="Freeform 2227"/>
              <p:cNvSpPr/>
              <p:nvPr/>
            </p:nvSpPr>
            <p:spPr bwMode="auto">
              <a:xfrm>
                <a:off x="6880" y="2572"/>
                <a:ext cx="44" cy="42"/>
              </a:xfrm>
              <a:custGeom>
                <a:avLst/>
                <a:gdLst>
                  <a:gd name="T0" fmla="*/ 34 w 44"/>
                  <a:gd name="T1" fmla="*/ 0 h 42"/>
                  <a:gd name="T2" fmla="*/ 20 w 44"/>
                  <a:gd name="T3" fmla="*/ 8 h 42"/>
                  <a:gd name="T4" fmla="*/ 6 w 44"/>
                  <a:gd name="T5" fmla="*/ 2 h 42"/>
                  <a:gd name="T6" fmla="*/ 10 w 44"/>
                  <a:gd name="T7" fmla="*/ 16 h 42"/>
                  <a:gd name="T8" fmla="*/ 0 w 44"/>
                  <a:gd name="T9" fmla="*/ 28 h 42"/>
                  <a:gd name="T10" fmla="*/ 16 w 44"/>
                  <a:gd name="T11" fmla="*/ 28 h 42"/>
                  <a:gd name="T12" fmla="*/ 22 w 44"/>
                  <a:gd name="T13" fmla="*/ 42 h 42"/>
                  <a:gd name="T14" fmla="*/ 28 w 44"/>
                  <a:gd name="T15" fmla="*/ 28 h 42"/>
                  <a:gd name="T16" fmla="*/ 44 w 44"/>
                  <a:gd name="T17" fmla="*/ 24 h 42"/>
                  <a:gd name="T18" fmla="*/ 32 w 44"/>
                  <a:gd name="T19" fmla="*/ 14 h 42"/>
                  <a:gd name="T20" fmla="*/ 34 w 44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2">
                    <a:moveTo>
                      <a:pt x="34" y="0"/>
                    </a:moveTo>
                    <a:lnTo>
                      <a:pt x="20" y="8"/>
                    </a:lnTo>
                    <a:lnTo>
                      <a:pt x="6" y="2"/>
                    </a:lnTo>
                    <a:lnTo>
                      <a:pt x="10" y="16"/>
                    </a:lnTo>
                    <a:lnTo>
                      <a:pt x="0" y="28"/>
                    </a:lnTo>
                    <a:lnTo>
                      <a:pt x="16" y="28"/>
                    </a:lnTo>
                    <a:lnTo>
                      <a:pt x="22" y="42"/>
                    </a:lnTo>
                    <a:lnTo>
                      <a:pt x="28" y="28"/>
                    </a:lnTo>
                    <a:lnTo>
                      <a:pt x="44" y="24"/>
                    </a:lnTo>
                    <a:lnTo>
                      <a:pt x="32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FE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0" name="Freeform 2228"/>
              <p:cNvSpPr/>
              <p:nvPr/>
            </p:nvSpPr>
            <p:spPr bwMode="auto">
              <a:xfrm>
                <a:off x="6735" y="2385"/>
                <a:ext cx="44" cy="42"/>
              </a:xfrm>
              <a:custGeom>
                <a:avLst/>
                <a:gdLst>
                  <a:gd name="T0" fmla="*/ 34 w 44"/>
                  <a:gd name="T1" fmla="*/ 0 h 42"/>
                  <a:gd name="T2" fmla="*/ 20 w 44"/>
                  <a:gd name="T3" fmla="*/ 8 h 42"/>
                  <a:gd name="T4" fmla="*/ 6 w 44"/>
                  <a:gd name="T5" fmla="*/ 2 h 42"/>
                  <a:gd name="T6" fmla="*/ 10 w 44"/>
                  <a:gd name="T7" fmla="*/ 16 h 42"/>
                  <a:gd name="T8" fmla="*/ 0 w 44"/>
                  <a:gd name="T9" fmla="*/ 28 h 42"/>
                  <a:gd name="T10" fmla="*/ 16 w 44"/>
                  <a:gd name="T11" fmla="*/ 30 h 42"/>
                  <a:gd name="T12" fmla="*/ 22 w 44"/>
                  <a:gd name="T13" fmla="*/ 42 h 42"/>
                  <a:gd name="T14" fmla="*/ 28 w 44"/>
                  <a:gd name="T15" fmla="*/ 28 h 42"/>
                  <a:gd name="T16" fmla="*/ 44 w 44"/>
                  <a:gd name="T17" fmla="*/ 24 h 42"/>
                  <a:gd name="T18" fmla="*/ 32 w 44"/>
                  <a:gd name="T19" fmla="*/ 16 h 42"/>
                  <a:gd name="T20" fmla="*/ 34 w 44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2">
                    <a:moveTo>
                      <a:pt x="34" y="0"/>
                    </a:moveTo>
                    <a:lnTo>
                      <a:pt x="20" y="8"/>
                    </a:lnTo>
                    <a:lnTo>
                      <a:pt x="6" y="2"/>
                    </a:lnTo>
                    <a:lnTo>
                      <a:pt x="10" y="16"/>
                    </a:lnTo>
                    <a:lnTo>
                      <a:pt x="0" y="28"/>
                    </a:lnTo>
                    <a:lnTo>
                      <a:pt x="16" y="30"/>
                    </a:lnTo>
                    <a:lnTo>
                      <a:pt x="22" y="42"/>
                    </a:lnTo>
                    <a:lnTo>
                      <a:pt x="28" y="28"/>
                    </a:lnTo>
                    <a:lnTo>
                      <a:pt x="44" y="24"/>
                    </a:lnTo>
                    <a:lnTo>
                      <a:pt x="32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FE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1" name="Freeform 2229"/>
              <p:cNvSpPr/>
              <p:nvPr/>
            </p:nvSpPr>
            <p:spPr bwMode="auto">
              <a:xfrm>
                <a:off x="6650" y="2242"/>
                <a:ext cx="43" cy="42"/>
              </a:xfrm>
              <a:custGeom>
                <a:avLst/>
                <a:gdLst>
                  <a:gd name="T0" fmla="*/ 35 w 43"/>
                  <a:gd name="T1" fmla="*/ 0 h 42"/>
                  <a:gd name="T2" fmla="*/ 21 w 43"/>
                  <a:gd name="T3" fmla="*/ 8 h 42"/>
                  <a:gd name="T4" fmla="*/ 7 w 43"/>
                  <a:gd name="T5" fmla="*/ 2 h 42"/>
                  <a:gd name="T6" fmla="*/ 11 w 43"/>
                  <a:gd name="T7" fmla="*/ 16 h 42"/>
                  <a:gd name="T8" fmla="*/ 0 w 43"/>
                  <a:gd name="T9" fmla="*/ 28 h 42"/>
                  <a:gd name="T10" fmla="*/ 15 w 43"/>
                  <a:gd name="T11" fmla="*/ 28 h 42"/>
                  <a:gd name="T12" fmla="*/ 23 w 43"/>
                  <a:gd name="T13" fmla="*/ 42 h 42"/>
                  <a:gd name="T14" fmla="*/ 29 w 43"/>
                  <a:gd name="T15" fmla="*/ 28 h 42"/>
                  <a:gd name="T16" fmla="*/ 43 w 43"/>
                  <a:gd name="T17" fmla="*/ 24 h 42"/>
                  <a:gd name="T18" fmla="*/ 33 w 43"/>
                  <a:gd name="T19" fmla="*/ 14 h 42"/>
                  <a:gd name="T20" fmla="*/ 35 w 43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2">
                    <a:moveTo>
                      <a:pt x="35" y="0"/>
                    </a:moveTo>
                    <a:lnTo>
                      <a:pt x="21" y="8"/>
                    </a:lnTo>
                    <a:lnTo>
                      <a:pt x="7" y="2"/>
                    </a:lnTo>
                    <a:lnTo>
                      <a:pt x="11" y="16"/>
                    </a:lnTo>
                    <a:lnTo>
                      <a:pt x="0" y="28"/>
                    </a:lnTo>
                    <a:lnTo>
                      <a:pt x="15" y="28"/>
                    </a:lnTo>
                    <a:lnTo>
                      <a:pt x="23" y="42"/>
                    </a:lnTo>
                    <a:lnTo>
                      <a:pt x="29" y="28"/>
                    </a:lnTo>
                    <a:lnTo>
                      <a:pt x="43" y="24"/>
                    </a:lnTo>
                    <a:lnTo>
                      <a:pt x="33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FE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2" name="Freeform 2230"/>
              <p:cNvSpPr/>
              <p:nvPr/>
            </p:nvSpPr>
            <p:spPr bwMode="auto">
              <a:xfrm>
                <a:off x="6463" y="2140"/>
                <a:ext cx="45" cy="42"/>
              </a:xfrm>
              <a:custGeom>
                <a:avLst/>
                <a:gdLst>
                  <a:gd name="T0" fmla="*/ 35 w 45"/>
                  <a:gd name="T1" fmla="*/ 0 h 42"/>
                  <a:gd name="T2" fmla="*/ 20 w 45"/>
                  <a:gd name="T3" fmla="*/ 8 h 42"/>
                  <a:gd name="T4" fmla="*/ 6 w 45"/>
                  <a:gd name="T5" fmla="*/ 0 h 42"/>
                  <a:gd name="T6" fmla="*/ 10 w 45"/>
                  <a:gd name="T7" fmla="*/ 16 h 42"/>
                  <a:gd name="T8" fmla="*/ 0 w 45"/>
                  <a:gd name="T9" fmla="*/ 26 h 42"/>
                  <a:gd name="T10" fmla="*/ 14 w 45"/>
                  <a:gd name="T11" fmla="*/ 28 h 42"/>
                  <a:gd name="T12" fmla="*/ 22 w 45"/>
                  <a:gd name="T13" fmla="*/ 42 h 42"/>
                  <a:gd name="T14" fmla="*/ 29 w 45"/>
                  <a:gd name="T15" fmla="*/ 28 h 42"/>
                  <a:gd name="T16" fmla="*/ 45 w 45"/>
                  <a:gd name="T17" fmla="*/ 24 h 42"/>
                  <a:gd name="T18" fmla="*/ 33 w 45"/>
                  <a:gd name="T19" fmla="*/ 14 h 42"/>
                  <a:gd name="T20" fmla="*/ 35 w 45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42">
                    <a:moveTo>
                      <a:pt x="35" y="0"/>
                    </a:moveTo>
                    <a:lnTo>
                      <a:pt x="20" y="8"/>
                    </a:lnTo>
                    <a:lnTo>
                      <a:pt x="6" y="0"/>
                    </a:lnTo>
                    <a:lnTo>
                      <a:pt x="10" y="16"/>
                    </a:lnTo>
                    <a:lnTo>
                      <a:pt x="0" y="26"/>
                    </a:lnTo>
                    <a:lnTo>
                      <a:pt x="14" y="28"/>
                    </a:lnTo>
                    <a:lnTo>
                      <a:pt x="22" y="42"/>
                    </a:lnTo>
                    <a:lnTo>
                      <a:pt x="29" y="28"/>
                    </a:lnTo>
                    <a:lnTo>
                      <a:pt x="45" y="24"/>
                    </a:lnTo>
                    <a:lnTo>
                      <a:pt x="33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EFE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3" name="Freeform 2231"/>
              <p:cNvSpPr/>
              <p:nvPr/>
            </p:nvSpPr>
            <p:spPr bwMode="auto">
              <a:xfrm>
                <a:off x="6270" y="2011"/>
                <a:ext cx="42" cy="44"/>
              </a:xfrm>
              <a:custGeom>
                <a:avLst/>
                <a:gdLst>
                  <a:gd name="T0" fmla="*/ 42 w 42"/>
                  <a:gd name="T1" fmla="*/ 14 h 44"/>
                  <a:gd name="T2" fmla="*/ 28 w 42"/>
                  <a:gd name="T3" fmla="*/ 14 h 44"/>
                  <a:gd name="T4" fmla="*/ 20 w 42"/>
                  <a:gd name="T5" fmla="*/ 0 h 44"/>
                  <a:gd name="T6" fmla="*/ 14 w 42"/>
                  <a:gd name="T7" fmla="*/ 16 h 44"/>
                  <a:gd name="T8" fmla="*/ 0 w 42"/>
                  <a:gd name="T9" fmla="*/ 20 h 44"/>
                  <a:gd name="T10" fmla="*/ 12 w 42"/>
                  <a:gd name="T11" fmla="*/ 28 h 44"/>
                  <a:gd name="T12" fmla="*/ 12 w 42"/>
                  <a:gd name="T13" fmla="*/ 44 h 44"/>
                  <a:gd name="T14" fmla="*/ 24 w 42"/>
                  <a:gd name="T15" fmla="*/ 34 h 44"/>
                  <a:gd name="T16" fmla="*/ 38 w 42"/>
                  <a:gd name="T17" fmla="*/ 40 h 44"/>
                  <a:gd name="T18" fmla="*/ 34 w 42"/>
                  <a:gd name="T19" fmla="*/ 26 h 44"/>
                  <a:gd name="T20" fmla="*/ 42 w 42"/>
                  <a:gd name="T21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4">
                    <a:moveTo>
                      <a:pt x="42" y="14"/>
                    </a:moveTo>
                    <a:lnTo>
                      <a:pt x="28" y="14"/>
                    </a:lnTo>
                    <a:lnTo>
                      <a:pt x="20" y="0"/>
                    </a:lnTo>
                    <a:lnTo>
                      <a:pt x="14" y="16"/>
                    </a:lnTo>
                    <a:lnTo>
                      <a:pt x="0" y="20"/>
                    </a:lnTo>
                    <a:lnTo>
                      <a:pt x="12" y="28"/>
                    </a:lnTo>
                    <a:lnTo>
                      <a:pt x="12" y="44"/>
                    </a:lnTo>
                    <a:lnTo>
                      <a:pt x="24" y="34"/>
                    </a:lnTo>
                    <a:lnTo>
                      <a:pt x="38" y="40"/>
                    </a:lnTo>
                    <a:lnTo>
                      <a:pt x="34" y="26"/>
                    </a:lnTo>
                    <a:lnTo>
                      <a:pt x="42" y="14"/>
                    </a:lnTo>
                    <a:close/>
                  </a:path>
                </a:pathLst>
              </a:custGeom>
              <a:solidFill>
                <a:srgbClr val="EFE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4" name="Freeform 2232"/>
              <p:cNvSpPr/>
              <p:nvPr/>
            </p:nvSpPr>
            <p:spPr bwMode="auto">
              <a:xfrm>
                <a:off x="5751" y="2013"/>
                <a:ext cx="42" cy="40"/>
              </a:xfrm>
              <a:custGeom>
                <a:avLst/>
                <a:gdLst>
                  <a:gd name="T0" fmla="*/ 34 w 42"/>
                  <a:gd name="T1" fmla="*/ 0 h 40"/>
                  <a:gd name="T2" fmla="*/ 22 w 42"/>
                  <a:gd name="T3" fmla="*/ 6 h 40"/>
                  <a:gd name="T4" fmla="*/ 8 w 42"/>
                  <a:gd name="T5" fmla="*/ 0 h 40"/>
                  <a:gd name="T6" fmla="*/ 10 w 42"/>
                  <a:gd name="T7" fmla="*/ 14 h 40"/>
                  <a:gd name="T8" fmla="*/ 0 w 42"/>
                  <a:gd name="T9" fmla="*/ 26 h 40"/>
                  <a:gd name="T10" fmla="*/ 14 w 42"/>
                  <a:gd name="T11" fmla="*/ 28 h 40"/>
                  <a:gd name="T12" fmla="*/ 22 w 42"/>
                  <a:gd name="T13" fmla="*/ 40 h 40"/>
                  <a:gd name="T14" fmla="*/ 28 w 42"/>
                  <a:gd name="T15" fmla="*/ 28 h 40"/>
                  <a:gd name="T16" fmla="*/ 42 w 42"/>
                  <a:gd name="T17" fmla="*/ 24 h 40"/>
                  <a:gd name="T18" fmla="*/ 32 w 42"/>
                  <a:gd name="T19" fmla="*/ 14 h 40"/>
                  <a:gd name="T20" fmla="*/ 34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34" y="0"/>
                    </a:moveTo>
                    <a:lnTo>
                      <a:pt x="22" y="6"/>
                    </a:lnTo>
                    <a:lnTo>
                      <a:pt x="8" y="0"/>
                    </a:lnTo>
                    <a:lnTo>
                      <a:pt x="10" y="14"/>
                    </a:lnTo>
                    <a:lnTo>
                      <a:pt x="0" y="26"/>
                    </a:lnTo>
                    <a:lnTo>
                      <a:pt x="14" y="28"/>
                    </a:lnTo>
                    <a:lnTo>
                      <a:pt x="22" y="40"/>
                    </a:lnTo>
                    <a:lnTo>
                      <a:pt x="28" y="28"/>
                    </a:lnTo>
                    <a:lnTo>
                      <a:pt x="42" y="24"/>
                    </a:lnTo>
                    <a:lnTo>
                      <a:pt x="32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EFE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5" name="Freeform 2233"/>
              <p:cNvSpPr/>
              <p:nvPr/>
            </p:nvSpPr>
            <p:spPr bwMode="auto">
              <a:xfrm>
                <a:off x="6049" y="1999"/>
                <a:ext cx="42" cy="42"/>
              </a:xfrm>
              <a:custGeom>
                <a:avLst/>
                <a:gdLst>
                  <a:gd name="T0" fmla="*/ 32 w 42"/>
                  <a:gd name="T1" fmla="*/ 0 h 42"/>
                  <a:gd name="T2" fmla="*/ 20 w 42"/>
                  <a:gd name="T3" fmla="*/ 8 h 42"/>
                  <a:gd name="T4" fmla="*/ 6 w 42"/>
                  <a:gd name="T5" fmla="*/ 2 h 42"/>
                  <a:gd name="T6" fmla="*/ 10 w 42"/>
                  <a:gd name="T7" fmla="*/ 16 h 42"/>
                  <a:gd name="T8" fmla="*/ 0 w 42"/>
                  <a:gd name="T9" fmla="*/ 28 h 42"/>
                  <a:gd name="T10" fmla="*/ 14 w 42"/>
                  <a:gd name="T11" fmla="*/ 30 h 42"/>
                  <a:gd name="T12" fmla="*/ 22 w 42"/>
                  <a:gd name="T13" fmla="*/ 42 h 42"/>
                  <a:gd name="T14" fmla="*/ 28 w 42"/>
                  <a:gd name="T15" fmla="*/ 28 h 42"/>
                  <a:gd name="T16" fmla="*/ 42 w 42"/>
                  <a:gd name="T17" fmla="*/ 26 h 42"/>
                  <a:gd name="T18" fmla="*/ 32 w 42"/>
                  <a:gd name="T19" fmla="*/ 16 h 42"/>
                  <a:gd name="T20" fmla="*/ 32 w 42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2">
                    <a:moveTo>
                      <a:pt x="32" y="0"/>
                    </a:moveTo>
                    <a:lnTo>
                      <a:pt x="20" y="8"/>
                    </a:lnTo>
                    <a:lnTo>
                      <a:pt x="6" y="2"/>
                    </a:lnTo>
                    <a:lnTo>
                      <a:pt x="10" y="16"/>
                    </a:lnTo>
                    <a:lnTo>
                      <a:pt x="0" y="28"/>
                    </a:lnTo>
                    <a:lnTo>
                      <a:pt x="14" y="30"/>
                    </a:lnTo>
                    <a:lnTo>
                      <a:pt x="22" y="42"/>
                    </a:lnTo>
                    <a:lnTo>
                      <a:pt x="28" y="28"/>
                    </a:lnTo>
                    <a:lnTo>
                      <a:pt x="42" y="26"/>
                    </a:lnTo>
                    <a:lnTo>
                      <a:pt x="32" y="1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EFE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6" name="Freeform 2234"/>
              <p:cNvSpPr/>
              <p:nvPr/>
            </p:nvSpPr>
            <p:spPr bwMode="auto">
              <a:xfrm>
                <a:off x="5912" y="1973"/>
                <a:ext cx="42" cy="42"/>
              </a:xfrm>
              <a:custGeom>
                <a:avLst/>
                <a:gdLst>
                  <a:gd name="T0" fmla="*/ 18 w 42"/>
                  <a:gd name="T1" fmla="*/ 0 h 42"/>
                  <a:gd name="T2" fmla="*/ 14 w 42"/>
                  <a:gd name="T3" fmla="*/ 14 h 42"/>
                  <a:gd name="T4" fmla="*/ 0 w 42"/>
                  <a:gd name="T5" fmla="*/ 20 h 42"/>
                  <a:gd name="T6" fmla="*/ 12 w 42"/>
                  <a:gd name="T7" fmla="*/ 28 h 42"/>
                  <a:gd name="T8" fmla="*/ 12 w 42"/>
                  <a:gd name="T9" fmla="*/ 42 h 42"/>
                  <a:gd name="T10" fmla="*/ 24 w 42"/>
                  <a:gd name="T11" fmla="*/ 34 h 42"/>
                  <a:gd name="T12" fmla="*/ 38 w 42"/>
                  <a:gd name="T13" fmla="*/ 38 h 42"/>
                  <a:gd name="T14" fmla="*/ 34 w 42"/>
                  <a:gd name="T15" fmla="*/ 24 h 42"/>
                  <a:gd name="T16" fmla="*/ 42 w 42"/>
                  <a:gd name="T17" fmla="*/ 12 h 42"/>
                  <a:gd name="T18" fmla="*/ 26 w 42"/>
                  <a:gd name="T19" fmla="*/ 12 h 42"/>
                  <a:gd name="T20" fmla="*/ 18 w 42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2">
                    <a:moveTo>
                      <a:pt x="18" y="0"/>
                    </a:moveTo>
                    <a:lnTo>
                      <a:pt x="14" y="14"/>
                    </a:lnTo>
                    <a:lnTo>
                      <a:pt x="0" y="20"/>
                    </a:lnTo>
                    <a:lnTo>
                      <a:pt x="12" y="28"/>
                    </a:lnTo>
                    <a:lnTo>
                      <a:pt x="12" y="42"/>
                    </a:lnTo>
                    <a:lnTo>
                      <a:pt x="24" y="34"/>
                    </a:lnTo>
                    <a:lnTo>
                      <a:pt x="38" y="38"/>
                    </a:lnTo>
                    <a:lnTo>
                      <a:pt x="34" y="24"/>
                    </a:lnTo>
                    <a:lnTo>
                      <a:pt x="42" y="12"/>
                    </a:lnTo>
                    <a:lnTo>
                      <a:pt x="26" y="1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EFE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7" name="Freeform 2235"/>
              <p:cNvSpPr/>
              <p:nvPr/>
            </p:nvSpPr>
            <p:spPr bwMode="auto">
              <a:xfrm>
                <a:off x="6705" y="2775"/>
                <a:ext cx="36" cy="41"/>
              </a:xfrm>
              <a:custGeom>
                <a:avLst/>
                <a:gdLst>
                  <a:gd name="T0" fmla="*/ 8 w 18"/>
                  <a:gd name="T1" fmla="*/ 11 h 20"/>
                  <a:gd name="T2" fmla="*/ 18 w 18"/>
                  <a:gd name="T3" fmla="*/ 12 h 20"/>
                  <a:gd name="T4" fmla="*/ 0 w 18"/>
                  <a:gd name="T5" fmla="*/ 20 h 20"/>
                  <a:gd name="T6" fmla="*/ 4 w 18"/>
                  <a:gd name="T7" fmla="*/ 0 h 20"/>
                  <a:gd name="T8" fmla="*/ 8 w 18"/>
                  <a:gd name="T9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8" y="11"/>
                    </a:moveTo>
                    <a:cubicBezTo>
                      <a:pt x="8" y="11"/>
                      <a:pt x="18" y="5"/>
                      <a:pt x="18" y="12"/>
                    </a:cubicBezTo>
                    <a:cubicBezTo>
                      <a:pt x="18" y="19"/>
                      <a:pt x="0" y="20"/>
                      <a:pt x="0" y="20"/>
                    </a:cubicBezTo>
                    <a:cubicBezTo>
                      <a:pt x="0" y="20"/>
                      <a:pt x="1" y="0"/>
                      <a:pt x="4" y="0"/>
                    </a:cubicBezTo>
                    <a:cubicBezTo>
                      <a:pt x="12" y="0"/>
                      <a:pt x="8" y="11"/>
                      <a:pt x="8" y="11"/>
                    </a:cubicBezTo>
                    <a:close/>
                  </a:path>
                </a:pathLst>
              </a:custGeom>
              <a:solidFill>
                <a:srgbClr val="FFD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8" name="Freeform 2236"/>
              <p:cNvSpPr/>
              <p:nvPr/>
            </p:nvSpPr>
            <p:spPr bwMode="auto">
              <a:xfrm>
                <a:off x="6683" y="2612"/>
                <a:ext cx="40" cy="39"/>
              </a:xfrm>
              <a:custGeom>
                <a:avLst/>
                <a:gdLst>
                  <a:gd name="T0" fmla="*/ 11 w 20"/>
                  <a:gd name="T1" fmla="*/ 9 h 19"/>
                  <a:gd name="T2" fmla="*/ 13 w 20"/>
                  <a:gd name="T3" fmla="*/ 0 h 19"/>
                  <a:gd name="T4" fmla="*/ 20 w 20"/>
                  <a:gd name="T5" fmla="*/ 19 h 19"/>
                  <a:gd name="T6" fmla="*/ 0 w 20"/>
                  <a:gd name="T7" fmla="*/ 13 h 19"/>
                  <a:gd name="T8" fmla="*/ 11 w 20"/>
                  <a:gd name="T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1" y="9"/>
                    </a:moveTo>
                    <a:cubicBezTo>
                      <a:pt x="11" y="9"/>
                      <a:pt x="6" y="0"/>
                      <a:pt x="13" y="0"/>
                    </a:cubicBezTo>
                    <a:cubicBezTo>
                      <a:pt x="20" y="0"/>
                      <a:pt x="20" y="19"/>
                      <a:pt x="20" y="19"/>
                    </a:cubicBezTo>
                    <a:cubicBezTo>
                      <a:pt x="20" y="19"/>
                      <a:pt x="0" y="16"/>
                      <a:pt x="0" y="13"/>
                    </a:cubicBezTo>
                    <a:cubicBezTo>
                      <a:pt x="1" y="5"/>
                      <a:pt x="11" y="9"/>
                      <a:pt x="11" y="9"/>
                    </a:cubicBezTo>
                    <a:close/>
                  </a:path>
                </a:pathLst>
              </a:custGeom>
              <a:solidFill>
                <a:srgbClr val="FFD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9" name="Freeform 2237"/>
              <p:cNvSpPr/>
              <p:nvPr/>
            </p:nvSpPr>
            <p:spPr bwMode="auto">
              <a:xfrm>
                <a:off x="6005" y="2162"/>
                <a:ext cx="38" cy="36"/>
              </a:xfrm>
              <a:custGeom>
                <a:avLst/>
                <a:gdLst>
                  <a:gd name="T0" fmla="*/ 10 w 19"/>
                  <a:gd name="T1" fmla="*/ 9 h 18"/>
                  <a:gd name="T2" fmla="*/ 12 w 19"/>
                  <a:gd name="T3" fmla="*/ 0 h 18"/>
                  <a:gd name="T4" fmla="*/ 19 w 19"/>
                  <a:gd name="T5" fmla="*/ 18 h 18"/>
                  <a:gd name="T6" fmla="*/ 0 w 19"/>
                  <a:gd name="T7" fmla="*/ 13 h 18"/>
                  <a:gd name="T8" fmla="*/ 10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0" y="9"/>
                    </a:moveTo>
                    <a:cubicBezTo>
                      <a:pt x="10" y="9"/>
                      <a:pt x="5" y="0"/>
                      <a:pt x="12" y="0"/>
                    </a:cubicBezTo>
                    <a:cubicBezTo>
                      <a:pt x="19" y="0"/>
                      <a:pt x="19" y="18"/>
                      <a:pt x="19" y="18"/>
                    </a:cubicBezTo>
                    <a:cubicBezTo>
                      <a:pt x="19" y="18"/>
                      <a:pt x="0" y="16"/>
                      <a:pt x="0" y="13"/>
                    </a:cubicBezTo>
                    <a:cubicBezTo>
                      <a:pt x="0" y="4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FFD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0" name="Freeform 2238"/>
              <p:cNvSpPr/>
              <p:nvPr/>
            </p:nvSpPr>
            <p:spPr bwMode="auto">
              <a:xfrm>
                <a:off x="5799" y="2208"/>
                <a:ext cx="37" cy="42"/>
              </a:xfrm>
              <a:custGeom>
                <a:avLst/>
                <a:gdLst>
                  <a:gd name="T0" fmla="*/ 8 w 18"/>
                  <a:gd name="T1" fmla="*/ 11 h 21"/>
                  <a:gd name="T2" fmla="*/ 18 w 18"/>
                  <a:gd name="T3" fmla="*/ 11 h 21"/>
                  <a:gd name="T4" fmla="*/ 1 w 18"/>
                  <a:gd name="T5" fmla="*/ 21 h 21"/>
                  <a:gd name="T6" fmla="*/ 3 w 18"/>
                  <a:gd name="T7" fmla="*/ 1 h 21"/>
                  <a:gd name="T8" fmla="*/ 8 w 18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8" y="11"/>
                    </a:moveTo>
                    <a:cubicBezTo>
                      <a:pt x="8" y="11"/>
                      <a:pt x="17" y="4"/>
                      <a:pt x="18" y="11"/>
                    </a:cubicBezTo>
                    <a:cubicBezTo>
                      <a:pt x="18" y="18"/>
                      <a:pt x="1" y="21"/>
                      <a:pt x="1" y="21"/>
                    </a:cubicBezTo>
                    <a:cubicBezTo>
                      <a:pt x="1" y="21"/>
                      <a:pt x="0" y="1"/>
                      <a:pt x="3" y="1"/>
                    </a:cubicBezTo>
                    <a:cubicBezTo>
                      <a:pt x="11" y="0"/>
                      <a:pt x="8" y="11"/>
                      <a:pt x="8" y="11"/>
                    </a:cubicBezTo>
                    <a:close/>
                  </a:path>
                </a:pathLst>
              </a:custGeom>
              <a:solidFill>
                <a:srgbClr val="FFD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1" name="Freeform 2239"/>
              <p:cNvSpPr/>
              <p:nvPr/>
            </p:nvSpPr>
            <p:spPr bwMode="auto">
              <a:xfrm>
                <a:off x="6544" y="2439"/>
                <a:ext cx="46" cy="49"/>
              </a:xfrm>
              <a:custGeom>
                <a:avLst/>
                <a:gdLst>
                  <a:gd name="T0" fmla="*/ 11 w 23"/>
                  <a:gd name="T1" fmla="*/ 12 h 24"/>
                  <a:gd name="T2" fmla="*/ 20 w 23"/>
                  <a:gd name="T3" fmla="*/ 9 h 24"/>
                  <a:gd name="T4" fmla="*/ 7 w 23"/>
                  <a:gd name="T5" fmla="*/ 24 h 24"/>
                  <a:gd name="T6" fmla="*/ 3 w 23"/>
                  <a:gd name="T7" fmla="*/ 4 h 24"/>
                  <a:gd name="T8" fmla="*/ 11 w 23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1" y="12"/>
                    </a:moveTo>
                    <a:cubicBezTo>
                      <a:pt x="11" y="12"/>
                      <a:pt x="17" y="3"/>
                      <a:pt x="20" y="9"/>
                    </a:cubicBezTo>
                    <a:cubicBezTo>
                      <a:pt x="23" y="16"/>
                      <a:pt x="7" y="24"/>
                      <a:pt x="7" y="24"/>
                    </a:cubicBezTo>
                    <a:cubicBezTo>
                      <a:pt x="7" y="24"/>
                      <a:pt x="0" y="5"/>
                      <a:pt x="3" y="4"/>
                    </a:cubicBezTo>
                    <a:cubicBezTo>
                      <a:pt x="10" y="0"/>
                      <a:pt x="11" y="12"/>
                      <a:pt x="11" y="12"/>
                    </a:cubicBezTo>
                    <a:close/>
                  </a:path>
                </a:pathLst>
              </a:custGeom>
              <a:solidFill>
                <a:srgbClr val="FFD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2" name="Freeform 2240"/>
              <p:cNvSpPr/>
              <p:nvPr/>
            </p:nvSpPr>
            <p:spPr bwMode="auto">
              <a:xfrm>
                <a:off x="6399" y="2292"/>
                <a:ext cx="46" cy="53"/>
              </a:xfrm>
              <a:custGeom>
                <a:avLst/>
                <a:gdLst>
                  <a:gd name="T0" fmla="*/ 10 w 23"/>
                  <a:gd name="T1" fmla="*/ 13 h 26"/>
                  <a:gd name="T2" fmla="*/ 5 w 23"/>
                  <a:gd name="T3" fmla="*/ 5 h 26"/>
                  <a:gd name="T4" fmla="*/ 23 w 23"/>
                  <a:gd name="T5" fmla="*/ 12 h 26"/>
                  <a:gd name="T6" fmla="*/ 6 w 23"/>
                  <a:gd name="T7" fmla="*/ 24 h 26"/>
                  <a:gd name="T8" fmla="*/ 10 w 23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10" y="13"/>
                    </a:moveTo>
                    <a:cubicBezTo>
                      <a:pt x="10" y="13"/>
                      <a:pt x="0" y="11"/>
                      <a:pt x="5" y="5"/>
                    </a:cubicBezTo>
                    <a:cubicBezTo>
                      <a:pt x="9" y="0"/>
                      <a:pt x="23" y="12"/>
                      <a:pt x="23" y="12"/>
                    </a:cubicBezTo>
                    <a:cubicBezTo>
                      <a:pt x="23" y="12"/>
                      <a:pt x="8" y="26"/>
                      <a:pt x="6" y="24"/>
                    </a:cubicBezTo>
                    <a:cubicBezTo>
                      <a:pt x="0" y="18"/>
                      <a:pt x="10" y="13"/>
                      <a:pt x="10" y="13"/>
                    </a:cubicBezTo>
                    <a:close/>
                  </a:path>
                </a:pathLst>
              </a:custGeom>
              <a:solidFill>
                <a:srgbClr val="FFD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3" name="Freeform 2241"/>
              <p:cNvSpPr/>
              <p:nvPr/>
            </p:nvSpPr>
            <p:spPr bwMode="auto">
              <a:xfrm>
                <a:off x="6218" y="2230"/>
                <a:ext cx="46" cy="50"/>
              </a:xfrm>
              <a:custGeom>
                <a:avLst/>
                <a:gdLst>
                  <a:gd name="T0" fmla="*/ 12 w 23"/>
                  <a:gd name="T1" fmla="*/ 13 h 25"/>
                  <a:gd name="T2" fmla="*/ 20 w 23"/>
                  <a:gd name="T3" fmla="*/ 19 h 25"/>
                  <a:gd name="T4" fmla="*/ 0 w 23"/>
                  <a:gd name="T5" fmla="*/ 17 h 25"/>
                  <a:gd name="T6" fmla="*/ 14 w 23"/>
                  <a:gd name="T7" fmla="*/ 1 h 25"/>
                  <a:gd name="T8" fmla="*/ 12 w 23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2" y="13"/>
                    </a:moveTo>
                    <a:cubicBezTo>
                      <a:pt x="12" y="13"/>
                      <a:pt x="23" y="13"/>
                      <a:pt x="20" y="19"/>
                    </a:cubicBezTo>
                    <a:cubicBezTo>
                      <a:pt x="16" y="25"/>
                      <a:pt x="0" y="17"/>
                      <a:pt x="0" y="17"/>
                    </a:cubicBezTo>
                    <a:cubicBezTo>
                      <a:pt x="0" y="17"/>
                      <a:pt x="11" y="0"/>
                      <a:pt x="14" y="1"/>
                    </a:cubicBezTo>
                    <a:cubicBezTo>
                      <a:pt x="21" y="5"/>
                      <a:pt x="12" y="13"/>
                      <a:pt x="12" y="13"/>
                    </a:cubicBezTo>
                    <a:close/>
                  </a:path>
                </a:pathLst>
              </a:custGeom>
              <a:solidFill>
                <a:srgbClr val="FFD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4" name="Freeform 2242"/>
              <p:cNvSpPr/>
              <p:nvPr/>
            </p:nvSpPr>
            <p:spPr bwMode="auto">
              <a:xfrm>
                <a:off x="6713" y="2600"/>
                <a:ext cx="255" cy="264"/>
              </a:xfrm>
              <a:custGeom>
                <a:avLst/>
                <a:gdLst>
                  <a:gd name="T0" fmla="*/ 28 w 127"/>
                  <a:gd name="T1" fmla="*/ 6 h 131"/>
                  <a:gd name="T2" fmla="*/ 63 w 127"/>
                  <a:gd name="T3" fmla="*/ 18 h 131"/>
                  <a:gd name="T4" fmla="*/ 123 w 127"/>
                  <a:gd name="T5" fmla="*/ 59 h 131"/>
                  <a:gd name="T6" fmla="*/ 43 w 127"/>
                  <a:gd name="T7" fmla="*/ 93 h 131"/>
                  <a:gd name="T8" fmla="*/ 28 w 127"/>
                  <a:gd name="T9" fmla="*/ 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1">
                    <a:moveTo>
                      <a:pt x="28" y="6"/>
                    </a:moveTo>
                    <a:cubicBezTo>
                      <a:pt x="29" y="6"/>
                      <a:pt x="39" y="0"/>
                      <a:pt x="63" y="18"/>
                    </a:cubicBezTo>
                    <a:cubicBezTo>
                      <a:pt x="86" y="36"/>
                      <a:pt x="118" y="28"/>
                      <a:pt x="123" y="59"/>
                    </a:cubicBezTo>
                    <a:cubicBezTo>
                      <a:pt x="127" y="90"/>
                      <a:pt x="65" y="131"/>
                      <a:pt x="43" y="93"/>
                    </a:cubicBezTo>
                    <a:cubicBezTo>
                      <a:pt x="21" y="55"/>
                      <a:pt x="0" y="11"/>
                      <a:pt x="28" y="6"/>
                    </a:cubicBezTo>
                    <a:close/>
                  </a:path>
                </a:pathLst>
              </a:custGeom>
              <a:solidFill>
                <a:srgbClr val="FDE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5" name="Freeform 2243"/>
              <p:cNvSpPr>
                <a:spLocks noEditPoints="1"/>
              </p:cNvSpPr>
              <p:nvPr/>
            </p:nvSpPr>
            <p:spPr bwMode="auto">
              <a:xfrm>
                <a:off x="6739" y="2608"/>
                <a:ext cx="223" cy="214"/>
              </a:xfrm>
              <a:custGeom>
                <a:avLst/>
                <a:gdLst>
                  <a:gd name="T0" fmla="*/ 29 w 111"/>
                  <a:gd name="T1" fmla="*/ 90 h 106"/>
                  <a:gd name="T2" fmla="*/ 0 w 111"/>
                  <a:gd name="T3" fmla="*/ 19 h 106"/>
                  <a:gd name="T4" fmla="*/ 14 w 111"/>
                  <a:gd name="T5" fmla="*/ 1 h 106"/>
                  <a:gd name="T6" fmla="*/ 16 w 111"/>
                  <a:gd name="T7" fmla="*/ 0 h 106"/>
                  <a:gd name="T8" fmla="*/ 21 w 111"/>
                  <a:gd name="T9" fmla="*/ 0 h 106"/>
                  <a:gd name="T10" fmla="*/ 50 w 111"/>
                  <a:gd name="T11" fmla="*/ 13 h 106"/>
                  <a:gd name="T12" fmla="*/ 87 w 111"/>
                  <a:gd name="T13" fmla="*/ 28 h 106"/>
                  <a:gd name="T14" fmla="*/ 111 w 111"/>
                  <a:gd name="T15" fmla="*/ 55 h 106"/>
                  <a:gd name="T16" fmla="*/ 111 w 111"/>
                  <a:gd name="T17" fmla="*/ 58 h 106"/>
                  <a:gd name="T18" fmla="*/ 56 w 111"/>
                  <a:gd name="T19" fmla="*/ 106 h 106"/>
                  <a:gd name="T20" fmla="*/ 56 w 111"/>
                  <a:gd name="T21" fmla="*/ 106 h 106"/>
                  <a:gd name="T22" fmla="*/ 29 w 111"/>
                  <a:gd name="T23" fmla="*/ 90 h 106"/>
                  <a:gd name="T24" fmla="*/ 3 w 111"/>
                  <a:gd name="T25" fmla="*/ 19 h 106"/>
                  <a:gd name="T26" fmla="*/ 31 w 111"/>
                  <a:gd name="T27" fmla="*/ 89 h 106"/>
                  <a:gd name="T28" fmla="*/ 56 w 111"/>
                  <a:gd name="T29" fmla="*/ 103 h 106"/>
                  <a:gd name="T30" fmla="*/ 91 w 111"/>
                  <a:gd name="T31" fmla="*/ 88 h 106"/>
                  <a:gd name="T32" fmla="*/ 108 w 111"/>
                  <a:gd name="T33" fmla="*/ 58 h 106"/>
                  <a:gd name="T34" fmla="*/ 108 w 111"/>
                  <a:gd name="T35" fmla="*/ 55 h 106"/>
                  <a:gd name="T36" fmla="*/ 86 w 111"/>
                  <a:gd name="T37" fmla="*/ 31 h 106"/>
                  <a:gd name="T38" fmla="*/ 49 w 111"/>
                  <a:gd name="T39" fmla="*/ 15 h 106"/>
                  <a:gd name="T40" fmla="*/ 21 w 111"/>
                  <a:gd name="T41" fmla="*/ 3 h 106"/>
                  <a:gd name="T42" fmla="*/ 15 w 111"/>
                  <a:gd name="T43" fmla="*/ 4 h 106"/>
                  <a:gd name="T44" fmla="*/ 3 w 111"/>
                  <a:gd name="T45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1" h="106">
                    <a:moveTo>
                      <a:pt x="29" y="90"/>
                    </a:moveTo>
                    <a:cubicBezTo>
                      <a:pt x="14" y="65"/>
                      <a:pt x="0" y="37"/>
                      <a:pt x="0" y="19"/>
                    </a:cubicBezTo>
                    <a:cubicBezTo>
                      <a:pt x="0" y="9"/>
                      <a:pt x="4" y="2"/>
                      <a:pt x="14" y="1"/>
                    </a:cubicBezTo>
                    <a:cubicBezTo>
                      <a:pt x="14" y="1"/>
                      <a:pt x="15" y="0"/>
                      <a:pt x="16" y="0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6" y="0"/>
                      <a:pt x="36" y="2"/>
                      <a:pt x="50" y="13"/>
                    </a:cubicBezTo>
                    <a:cubicBezTo>
                      <a:pt x="62" y="22"/>
                      <a:pt x="76" y="24"/>
                      <a:pt x="87" y="28"/>
                    </a:cubicBezTo>
                    <a:cubicBezTo>
                      <a:pt x="99" y="32"/>
                      <a:pt x="109" y="39"/>
                      <a:pt x="111" y="55"/>
                    </a:cubicBezTo>
                    <a:cubicBezTo>
                      <a:pt x="111" y="56"/>
                      <a:pt x="111" y="57"/>
                      <a:pt x="111" y="58"/>
                    </a:cubicBezTo>
                    <a:cubicBezTo>
                      <a:pt x="111" y="80"/>
                      <a:pt x="81" y="105"/>
                      <a:pt x="56" y="106"/>
                    </a:cubicBezTo>
                    <a:cubicBezTo>
                      <a:pt x="56" y="106"/>
                      <a:pt x="56" y="106"/>
                      <a:pt x="56" y="106"/>
                    </a:cubicBezTo>
                    <a:cubicBezTo>
                      <a:pt x="45" y="106"/>
                      <a:pt x="35" y="101"/>
                      <a:pt x="29" y="90"/>
                    </a:cubicBezTo>
                    <a:close/>
                    <a:moveTo>
                      <a:pt x="3" y="19"/>
                    </a:moveTo>
                    <a:cubicBezTo>
                      <a:pt x="3" y="35"/>
                      <a:pt x="17" y="63"/>
                      <a:pt x="31" y="89"/>
                    </a:cubicBezTo>
                    <a:cubicBezTo>
                      <a:pt x="37" y="99"/>
                      <a:pt x="46" y="103"/>
                      <a:pt x="56" y="103"/>
                    </a:cubicBezTo>
                    <a:cubicBezTo>
                      <a:pt x="68" y="103"/>
                      <a:pt x="81" y="97"/>
                      <a:pt x="91" y="88"/>
                    </a:cubicBezTo>
                    <a:cubicBezTo>
                      <a:pt x="101" y="79"/>
                      <a:pt x="108" y="68"/>
                      <a:pt x="108" y="58"/>
                    </a:cubicBezTo>
                    <a:cubicBezTo>
                      <a:pt x="108" y="57"/>
                      <a:pt x="108" y="56"/>
                      <a:pt x="108" y="55"/>
                    </a:cubicBezTo>
                    <a:cubicBezTo>
                      <a:pt x="106" y="40"/>
                      <a:pt x="98" y="35"/>
                      <a:pt x="86" y="31"/>
                    </a:cubicBezTo>
                    <a:cubicBezTo>
                      <a:pt x="75" y="27"/>
                      <a:pt x="61" y="25"/>
                      <a:pt x="49" y="15"/>
                    </a:cubicBezTo>
                    <a:cubicBezTo>
                      <a:pt x="34" y="5"/>
                      <a:pt x="25" y="3"/>
                      <a:pt x="21" y="3"/>
                    </a:cubicBezTo>
                    <a:cubicBezTo>
                      <a:pt x="17" y="3"/>
                      <a:pt x="16" y="3"/>
                      <a:pt x="15" y="4"/>
                    </a:cubicBezTo>
                    <a:cubicBezTo>
                      <a:pt x="6" y="5"/>
                      <a:pt x="3" y="10"/>
                      <a:pt x="3" y="1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6" name="Freeform 2244"/>
              <p:cNvSpPr/>
              <p:nvPr/>
            </p:nvSpPr>
            <p:spPr bwMode="auto">
              <a:xfrm>
                <a:off x="6914" y="2691"/>
                <a:ext cx="10" cy="10"/>
              </a:xfrm>
              <a:custGeom>
                <a:avLst/>
                <a:gdLst>
                  <a:gd name="T0" fmla="*/ 1 w 5"/>
                  <a:gd name="T1" fmla="*/ 4 h 5"/>
                  <a:gd name="T2" fmla="*/ 4 w 5"/>
                  <a:gd name="T3" fmla="*/ 4 h 5"/>
                  <a:gd name="T4" fmla="*/ 4 w 5"/>
                  <a:gd name="T5" fmla="*/ 1 h 5"/>
                  <a:gd name="T6" fmla="*/ 1 w 5"/>
                  <a:gd name="T7" fmla="*/ 1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1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7" name="Freeform 2245"/>
              <p:cNvSpPr/>
              <p:nvPr/>
            </p:nvSpPr>
            <p:spPr bwMode="auto">
              <a:xfrm>
                <a:off x="6922" y="2725"/>
                <a:ext cx="10" cy="10"/>
              </a:xfrm>
              <a:custGeom>
                <a:avLst/>
                <a:gdLst>
                  <a:gd name="T0" fmla="*/ 1 w 5"/>
                  <a:gd name="T1" fmla="*/ 4 h 5"/>
                  <a:gd name="T2" fmla="*/ 4 w 5"/>
                  <a:gd name="T3" fmla="*/ 4 h 5"/>
                  <a:gd name="T4" fmla="*/ 5 w 5"/>
                  <a:gd name="T5" fmla="*/ 1 h 5"/>
                  <a:gd name="T6" fmla="*/ 2 w 5"/>
                  <a:gd name="T7" fmla="*/ 1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5"/>
                      <a:pt x="3" y="5"/>
                      <a:pt x="4" y="4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8" name="Freeform 2246"/>
              <p:cNvSpPr/>
              <p:nvPr/>
            </p:nvSpPr>
            <p:spPr bwMode="auto">
              <a:xfrm>
                <a:off x="6904" y="2709"/>
                <a:ext cx="10" cy="10"/>
              </a:xfrm>
              <a:custGeom>
                <a:avLst/>
                <a:gdLst>
                  <a:gd name="T0" fmla="*/ 1 w 5"/>
                  <a:gd name="T1" fmla="*/ 4 h 5"/>
                  <a:gd name="T2" fmla="*/ 4 w 5"/>
                  <a:gd name="T3" fmla="*/ 5 h 5"/>
                  <a:gd name="T4" fmla="*/ 4 w 5"/>
                  <a:gd name="T5" fmla="*/ 2 h 5"/>
                  <a:gd name="T6" fmla="*/ 1 w 5"/>
                  <a:gd name="T7" fmla="*/ 1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1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9" name="Freeform 2247"/>
              <p:cNvSpPr/>
              <p:nvPr/>
            </p:nvSpPr>
            <p:spPr bwMode="auto">
              <a:xfrm>
                <a:off x="6874" y="2677"/>
                <a:ext cx="10" cy="10"/>
              </a:xfrm>
              <a:custGeom>
                <a:avLst/>
                <a:gdLst>
                  <a:gd name="T0" fmla="*/ 1 w 5"/>
                  <a:gd name="T1" fmla="*/ 4 h 5"/>
                  <a:gd name="T2" fmla="*/ 4 w 5"/>
                  <a:gd name="T3" fmla="*/ 4 h 5"/>
                  <a:gd name="T4" fmla="*/ 5 w 5"/>
                  <a:gd name="T5" fmla="*/ 1 h 5"/>
                  <a:gd name="T6" fmla="*/ 2 w 5"/>
                  <a:gd name="T7" fmla="*/ 1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0" name="Freeform 2248"/>
              <p:cNvSpPr/>
              <p:nvPr/>
            </p:nvSpPr>
            <p:spPr bwMode="auto">
              <a:xfrm>
                <a:off x="6900" y="2755"/>
                <a:ext cx="10" cy="10"/>
              </a:xfrm>
              <a:custGeom>
                <a:avLst/>
                <a:gdLst>
                  <a:gd name="T0" fmla="*/ 1 w 5"/>
                  <a:gd name="T1" fmla="*/ 4 h 5"/>
                  <a:gd name="T2" fmla="*/ 4 w 5"/>
                  <a:gd name="T3" fmla="*/ 5 h 5"/>
                  <a:gd name="T4" fmla="*/ 5 w 5"/>
                  <a:gd name="T5" fmla="*/ 1 h 5"/>
                  <a:gd name="T6" fmla="*/ 2 w 5"/>
                  <a:gd name="T7" fmla="*/ 1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5"/>
                      <a:pt x="3" y="5"/>
                      <a:pt x="4" y="5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1" name="Freeform 2249"/>
              <p:cNvSpPr/>
              <p:nvPr/>
            </p:nvSpPr>
            <p:spPr bwMode="auto">
              <a:xfrm>
                <a:off x="6717" y="2580"/>
                <a:ext cx="48" cy="49"/>
              </a:xfrm>
              <a:custGeom>
                <a:avLst/>
                <a:gdLst>
                  <a:gd name="T0" fmla="*/ 24 w 24"/>
                  <a:gd name="T1" fmla="*/ 22 h 24"/>
                  <a:gd name="T2" fmla="*/ 7 w 24"/>
                  <a:gd name="T3" fmla="*/ 0 h 24"/>
                  <a:gd name="T4" fmla="*/ 0 w 24"/>
                  <a:gd name="T5" fmla="*/ 8 h 24"/>
                  <a:gd name="T6" fmla="*/ 23 w 24"/>
                  <a:gd name="T7" fmla="*/ 24 h 24"/>
                  <a:gd name="T8" fmla="*/ 24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22"/>
                    </a:moveTo>
                    <a:cubicBezTo>
                      <a:pt x="23" y="20"/>
                      <a:pt x="7" y="0"/>
                      <a:pt x="7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3" y="24"/>
                      <a:pt x="23" y="24"/>
                      <a:pt x="23" y="24"/>
                    </a:cubicBezTo>
                    <a:lnTo>
                      <a:pt x="24" y="2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2" name="Freeform 2250"/>
              <p:cNvSpPr/>
              <p:nvPr/>
            </p:nvSpPr>
            <p:spPr bwMode="auto">
              <a:xfrm>
                <a:off x="6699" y="2623"/>
                <a:ext cx="58" cy="50"/>
              </a:xfrm>
              <a:custGeom>
                <a:avLst/>
                <a:gdLst>
                  <a:gd name="T0" fmla="*/ 4 w 29"/>
                  <a:gd name="T1" fmla="*/ 24 h 25"/>
                  <a:gd name="T2" fmla="*/ 8 w 29"/>
                  <a:gd name="T3" fmla="*/ 24 h 25"/>
                  <a:gd name="T4" fmla="*/ 22 w 29"/>
                  <a:gd name="T5" fmla="*/ 17 h 25"/>
                  <a:gd name="T6" fmla="*/ 29 w 29"/>
                  <a:gd name="T7" fmla="*/ 2 h 25"/>
                  <a:gd name="T8" fmla="*/ 27 w 29"/>
                  <a:gd name="T9" fmla="*/ 0 h 25"/>
                  <a:gd name="T10" fmla="*/ 8 w 29"/>
                  <a:gd name="T11" fmla="*/ 5 h 25"/>
                  <a:gd name="T12" fmla="*/ 0 w 29"/>
                  <a:gd name="T13" fmla="*/ 18 h 25"/>
                  <a:gd name="T14" fmla="*/ 4 w 29"/>
                  <a:gd name="T1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5">
                    <a:moveTo>
                      <a:pt x="4" y="24"/>
                    </a:moveTo>
                    <a:cubicBezTo>
                      <a:pt x="5" y="24"/>
                      <a:pt x="7" y="24"/>
                      <a:pt x="8" y="24"/>
                    </a:cubicBezTo>
                    <a:cubicBezTo>
                      <a:pt x="11" y="24"/>
                      <a:pt x="17" y="22"/>
                      <a:pt x="22" y="17"/>
                    </a:cubicBezTo>
                    <a:cubicBezTo>
                      <a:pt x="27" y="11"/>
                      <a:pt x="29" y="6"/>
                      <a:pt x="29" y="2"/>
                    </a:cubicBezTo>
                    <a:cubicBezTo>
                      <a:pt x="29" y="1"/>
                      <a:pt x="28" y="0"/>
                      <a:pt x="27" y="0"/>
                    </a:cubicBezTo>
                    <a:cubicBezTo>
                      <a:pt x="23" y="0"/>
                      <a:pt x="14" y="0"/>
                      <a:pt x="8" y="5"/>
                    </a:cubicBezTo>
                    <a:cubicBezTo>
                      <a:pt x="2" y="10"/>
                      <a:pt x="1" y="15"/>
                      <a:pt x="0" y="18"/>
                    </a:cubicBezTo>
                    <a:cubicBezTo>
                      <a:pt x="0" y="19"/>
                      <a:pt x="1" y="25"/>
                      <a:pt x="4" y="24"/>
                    </a:cubicBezTo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3" name="Freeform 2251"/>
              <p:cNvSpPr>
                <a:spLocks noEditPoints="1"/>
              </p:cNvSpPr>
              <p:nvPr/>
            </p:nvSpPr>
            <p:spPr bwMode="auto">
              <a:xfrm>
                <a:off x="6697" y="2618"/>
                <a:ext cx="64" cy="57"/>
              </a:xfrm>
              <a:custGeom>
                <a:avLst/>
                <a:gdLst>
                  <a:gd name="T0" fmla="*/ 0 w 32"/>
                  <a:gd name="T1" fmla="*/ 21 h 28"/>
                  <a:gd name="T2" fmla="*/ 0 w 32"/>
                  <a:gd name="T3" fmla="*/ 20 h 28"/>
                  <a:gd name="T4" fmla="*/ 8 w 32"/>
                  <a:gd name="T5" fmla="*/ 6 h 28"/>
                  <a:gd name="T6" fmla="*/ 25 w 32"/>
                  <a:gd name="T7" fmla="*/ 0 h 28"/>
                  <a:gd name="T8" fmla="*/ 29 w 32"/>
                  <a:gd name="T9" fmla="*/ 0 h 28"/>
                  <a:gd name="T10" fmla="*/ 32 w 32"/>
                  <a:gd name="T11" fmla="*/ 4 h 28"/>
                  <a:gd name="T12" fmla="*/ 32 w 32"/>
                  <a:gd name="T13" fmla="*/ 4 h 28"/>
                  <a:gd name="T14" fmla="*/ 24 w 32"/>
                  <a:gd name="T15" fmla="*/ 20 h 28"/>
                  <a:gd name="T16" fmla="*/ 9 w 32"/>
                  <a:gd name="T17" fmla="*/ 28 h 28"/>
                  <a:gd name="T18" fmla="*/ 8 w 32"/>
                  <a:gd name="T19" fmla="*/ 28 h 28"/>
                  <a:gd name="T20" fmla="*/ 5 w 32"/>
                  <a:gd name="T21" fmla="*/ 28 h 28"/>
                  <a:gd name="T22" fmla="*/ 5 w 32"/>
                  <a:gd name="T23" fmla="*/ 28 h 28"/>
                  <a:gd name="T24" fmla="*/ 5 w 32"/>
                  <a:gd name="T25" fmla="*/ 28 h 28"/>
                  <a:gd name="T26" fmla="*/ 0 w 32"/>
                  <a:gd name="T27" fmla="*/ 21 h 28"/>
                  <a:gd name="T28" fmla="*/ 10 w 32"/>
                  <a:gd name="T29" fmla="*/ 8 h 28"/>
                  <a:gd name="T30" fmla="*/ 3 w 32"/>
                  <a:gd name="T31" fmla="*/ 20 h 28"/>
                  <a:gd name="T32" fmla="*/ 3 w 32"/>
                  <a:gd name="T33" fmla="*/ 21 h 28"/>
                  <a:gd name="T34" fmla="*/ 3 w 32"/>
                  <a:gd name="T35" fmla="*/ 23 h 28"/>
                  <a:gd name="T36" fmla="*/ 5 w 32"/>
                  <a:gd name="T37" fmla="*/ 25 h 28"/>
                  <a:gd name="T38" fmla="*/ 5 w 32"/>
                  <a:gd name="T39" fmla="*/ 25 h 28"/>
                  <a:gd name="T40" fmla="*/ 8 w 32"/>
                  <a:gd name="T41" fmla="*/ 25 h 28"/>
                  <a:gd name="T42" fmla="*/ 9 w 32"/>
                  <a:gd name="T43" fmla="*/ 25 h 28"/>
                  <a:gd name="T44" fmla="*/ 22 w 32"/>
                  <a:gd name="T45" fmla="*/ 18 h 28"/>
                  <a:gd name="T46" fmla="*/ 29 w 32"/>
                  <a:gd name="T47" fmla="*/ 4 h 28"/>
                  <a:gd name="T48" fmla="*/ 29 w 32"/>
                  <a:gd name="T49" fmla="*/ 4 h 28"/>
                  <a:gd name="T50" fmla="*/ 28 w 32"/>
                  <a:gd name="T51" fmla="*/ 3 h 28"/>
                  <a:gd name="T52" fmla="*/ 25 w 32"/>
                  <a:gd name="T53" fmla="*/ 3 h 28"/>
                  <a:gd name="T54" fmla="*/ 10 w 32"/>
                  <a:gd name="T55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28">
                    <a:moveTo>
                      <a:pt x="0" y="21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17"/>
                      <a:pt x="1" y="11"/>
                      <a:pt x="8" y="6"/>
                    </a:cubicBezTo>
                    <a:cubicBezTo>
                      <a:pt x="14" y="1"/>
                      <a:pt x="20" y="0"/>
                      <a:pt x="25" y="0"/>
                    </a:cubicBezTo>
                    <a:cubicBezTo>
                      <a:pt x="27" y="0"/>
                      <a:pt x="28" y="0"/>
                      <a:pt x="29" y="0"/>
                    </a:cubicBezTo>
                    <a:cubicBezTo>
                      <a:pt x="30" y="1"/>
                      <a:pt x="32" y="2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8"/>
                      <a:pt x="30" y="14"/>
                      <a:pt x="24" y="20"/>
                    </a:cubicBezTo>
                    <a:cubicBezTo>
                      <a:pt x="19" y="26"/>
                      <a:pt x="13" y="27"/>
                      <a:pt x="9" y="28"/>
                    </a:cubicBezTo>
                    <a:cubicBezTo>
                      <a:pt x="9" y="28"/>
                      <a:pt x="9" y="28"/>
                      <a:pt x="8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0" y="27"/>
                      <a:pt x="0" y="22"/>
                      <a:pt x="0" y="21"/>
                    </a:cubicBezTo>
                    <a:close/>
                    <a:moveTo>
                      <a:pt x="10" y="8"/>
                    </a:moveTo>
                    <a:cubicBezTo>
                      <a:pt x="4" y="13"/>
                      <a:pt x="3" y="18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3"/>
                      <a:pt x="3" y="23"/>
                    </a:cubicBezTo>
                    <a:cubicBezTo>
                      <a:pt x="4" y="24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5"/>
                      <a:pt x="7" y="25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2" y="24"/>
                      <a:pt x="17" y="23"/>
                      <a:pt x="22" y="18"/>
                    </a:cubicBezTo>
                    <a:cubicBezTo>
                      <a:pt x="27" y="13"/>
                      <a:pt x="28" y="7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3"/>
                      <a:pt x="29" y="4"/>
                      <a:pt x="28" y="3"/>
                    </a:cubicBezTo>
                    <a:cubicBezTo>
                      <a:pt x="27" y="3"/>
                      <a:pt x="27" y="3"/>
                      <a:pt x="25" y="3"/>
                    </a:cubicBezTo>
                    <a:cubicBezTo>
                      <a:pt x="21" y="3"/>
                      <a:pt x="15" y="4"/>
                      <a:pt x="10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4" name="Freeform 2252"/>
              <p:cNvSpPr/>
              <p:nvPr/>
            </p:nvSpPr>
            <p:spPr bwMode="auto">
              <a:xfrm>
                <a:off x="6739" y="2288"/>
                <a:ext cx="258" cy="147"/>
              </a:xfrm>
              <a:custGeom>
                <a:avLst/>
                <a:gdLst>
                  <a:gd name="T0" fmla="*/ 62 w 128"/>
                  <a:gd name="T1" fmla="*/ 10 h 73"/>
                  <a:gd name="T2" fmla="*/ 31 w 128"/>
                  <a:gd name="T3" fmla="*/ 6 h 73"/>
                  <a:gd name="T4" fmla="*/ 33 w 128"/>
                  <a:gd name="T5" fmla="*/ 61 h 73"/>
                  <a:gd name="T6" fmla="*/ 51 w 128"/>
                  <a:gd name="T7" fmla="*/ 60 h 73"/>
                  <a:gd name="T8" fmla="*/ 73 w 128"/>
                  <a:gd name="T9" fmla="*/ 64 h 73"/>
                  <a:gd name="T10" fmla="*/ 96 w 128"/>
                  <a:gd name="T11" fmla="*/ 67 h 73"/>
                  <a:gd name="T12" fmla="*/ 107 w 128"/>
                  <a:gd name="T13" fmla="*/ 19 h 73"/>
                  <a:gd name="T14" fmla="*/ 62 w 128"/>
                  <a:gd name="T15" fmla="*/ 1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73">
                    <a:moveTo>
                      <a:pt x="62" y="10"/>
                    </a:moveTo>
                    <a:cubicBezTo>
                      <a:pt x="62" y="10"/>
                      <a:pt x="43" y="0"/>
                      <a:pt x="31" y="6"/>
                    </a:cubicBezTo>
                    <a:cubicBezTo>
                      <a:pt x="20" y="11"/>
                      <a:pt x="0" y="40"/>
                      <a:pt x="33" y="61"/>
                    </a:cubicBezTo>
                    <a:cubicBezTo>
                      <a:pt x="33" y="61"/>
                      <a:pt x="45" y="66"/>
                      <a:pt x="51" y="60"/>
                    </a:cubicBezTo>
                    <a:cubicBezTo>
                      <a:pt x="51" y="60"/>
                      <a:pt x="61" y="72"/>
                      <a:pt x="73" y="64"/>
                    </a:cubicBezTo>
                    <a:cubicBezTo>
                      <a:pt x="73" y="64"/>
                      <a:pt x="85" y="73"/>
                      <a:pt x="96" y="67"/>
                    </a:cubicBezTo>
                    <a:cubicBezTo>
                      <a:pt x="106" y="62"/>
                      <a:pt x="128" y="37"/>
                      <a:pt x="107" y="19"/>
                    </a:cubicBezTo>
                    <a:cubicBezTo>
                      <a:pt x="86" y="2"/>
                      <a:pt x="69" y="13"/>
                      <a:pt x="62" y="10"/>
                    </a:cubicBezTo>
                    <a:close/>
                  </a:path>
                </a:pathLst>
              </a:custGeom>
              <a:solidFill>
                <a:srgbClr val="FF6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5" name="Freeform 2253"/>
              <p:cNvSpPr>
                <a:spLocks noEditPoints="1"/>
              </p:cNvSpPr>
              <p:nvPr/>
            </p:nvSpPr>
            <p:spPr bwMode="auto">
              <a:xfrm>
                <a:off x="6765" y="2292"/>
                <a:ext cx="209" cy="139"/>
              </a:xfrm>
              <a:custGeom>
                <a:avLst/>
                <a:gdLst>
                  <a:gd name="T0" fmla="*/ 60 w 104"/>
                  <a:gd name="T1" fmla="*/ 64 h 69"/>
                  <a:gd name="T2" fmla="*/ 52 w 104"/>
                  <a:gd name="T3" fmla="*/ 66 h 69"/>
                  <a:gd name="T4" fmla="*/ 38 w 104"/>
                  <a:gd name="T5" fmla="*/ 60 h 69"/>
                  <a:gd name="T6" fmla="*/ 29 w 104"/>
                  <a:gd name="T7" fmla="*/ 62 h 69"/>
                  <a:gd name="T8" fmla="*/ 19 w 104"/>
                  <a:gd name="T9" fmla="*/ 60 h 69"/>
                  <a:gd name="T10" fmla="*/ 0 w 104"/>
                  <a:gd name="T11" fmla="*/ 31 h 69"/>
                  <a:gd name="T12" fmla="*/ 17 w 104"/>
                  <a:gd name="T13" fmla="*/ 3 h 69"/>
                  <a:gd name="T14" fmla="*/ 28 w 104"/>
                  <a:gd name="T15" fmla="*/ 0 h 69"/>
                  <a:gd name="T16" fmla="*/ 50 w 104"/>
                  <a:gd name="T17" fmla="*/ 6 h 69"/>
                  <a:gd name="T18" fmla="*/ 53 w 104"/>
                  <a:gd name="T19" fmla="*/ 7 h 69"/>
                  <a:gd name="T20" fmla="*/ 67 w 104"/>
                  <a:gd name="T21" fmla="*/ 6 h 69"/>
                  <a:gd name="T22" fmla="*/ 95 w 104"/>
                  <a:gd name="T23" fmla="*/ 16 h 69"/>
                  <a:gd name="T24" fmla="*/ 104 w 104"/>
                  <a:gd name="T25" fmla="*/ 35 h 69"/>
                  <a:gd name="T26" fmla="*/ 83 w 104"/>
                  <a:gd name="T27" fmla="*/ 67 h 69"/>
                  <a:gd name="T28" fmla="*/ 75 w 104"/>
                  <a:gd name="T29" fmla="*/ 69 h 69"/>
                  <a:gd name="T30" fmla="*/ 60 w 104"/>
                  <a:gd name="T31" fmla="*/ 64 h 69"/>
                  <a:gd name="T32" fmla="*/ 65 w 104"/>
                  <a:gd name="T33" fmla="*/ 63 h 69"/>
                  <a:gd name="T34" fmla="*/ 75 w 104"/>
                  <a:gd name="T35" fmla="*/ 66 h 69"/>
                  <a:gd name="T36" fmla="*/ 82 w 104"/>
                  <a:gd name="T37" fmla="*/ 64 h 69"/>
                  <a:gd name="T38" fmla="*/ 101 w 104"/>
                  <a:gd name="T39" fmla="*/ 35 h 69"/>
                  <a:gd name="T40" fmla="*/ 93 w 104"/>
                  <a:gd name="T41" fmla="*/ 18 h 69"/>
                  <a:gd name="T42" fmla="*/ 67 w 104"/>
                  <a:gd name="T43" fmla="*/ 9 h 69"/>
                  <a:gd name="T44" fmla="*/ 53 w 104"/>
                  <a:gd name="T45" fmla="*/ 10 h 69"/>
                  <a:gd name="T46" fmla="*/ 48 w 104"/>
                  <a:gd name="T47" fmla="*/ 9 h 69"/>
                  <a:gd name="T48" fmla="*/ 49 w 104"/>
                  <a:gd name="T49" fmla="*/ 8 h 69"/>
                  <a:gd name="T50" fmla="*/ 48 w 104"/>
                  <a:gd name="T51" fmla="*/ 9 h 69"/>
                  <a:gd name="T52" fmla="*/ 42 w 104"/>
                  <a:gd name="T53" fmla="*/ 6 h 69"/>
                  <a:gd name="T54" fmla="*/ 28 w 104"/>
                  <a:gd name="T55" fmla="*/ 3 h 69"/>
                  <a:gd name="T56" fmla="*/ 19 w 104"/>
                  <a:gd name="T57" fmla="*/ 5 h 69"/>
                  <a:gd name="T58" fmla="*/ 3 w 104"/>
                  <a:gd name="T59" fmla="*/ 31 h 69"/>
                  <a:gd name="T60" fmla="*/ 20 w 104"/>
                  <a:gd name="T61" fmla="*/ 57 h 69"/>
                  <a:gd name="T62" fmla="*/ 23 w 104"/>
                  <a:gd name="T63" fmla="*/ 58 h 69"/>
                  <a:gd name="T64" fmla="*/ 29 w 104"/>
                  <a:gd name="T65" fmla="*/ 59 h 69"/>
                  <a:gd name="T66" fmla="*/ 37 w 104"/>
                  <a:gd name="T67" fmla="*/ 57 h 69"/>
                  <a:gd name="T68" fmla="*/ 38 w 104"/>
                  <a:gd name="T69" fmla="*/ 56 h 69"/>
                  <a:gd name="T70" fmla="*/ 39 w 104"/>
                  <a:gd name="T71" fmla="*/ 57 h 69"/>
                  <a:gd name="T72" fmla="*/ 43 w 104"/>
                  <a:gd name="T73" fmla="*/ 60 h 69"/>
                  <a:gd name="T74" fmla="*/ 52 w 104"/>
                  <a:gd name="T75" fmla="*/ 63 h 69"/>
                  <a:gd name="T76" fmla="*/ 60 w 104"/>
                  <a:gd name="T77" fmla="*/ 61 h 69"/>
                  <a:gd name="T78" fmla="*/ 61 w 104"/>
                  <a:gd name="T79" fmla="*/ 61 h 69"/>
                  <a:gd name="T80" fmla="*/ 61 w 104"/>
                  <a:gd name="T81" fmla="*/ 61 h 69"/>
                  <a:gd name="T82" fmla="*/ 65 w 104"/>
                  <a:gd name="T83" fmla="*/ 6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4" h="69">
                    <a:moveTo>
                      <a:pt x="60" y="64"/>
                    </a:moveTo>
                    <a:cubicBezTo>
                      <a:pt x="58" y="66"/>
                      <a:pt x="55" y="66"/>
                      <a:pt x="52" y="66"/>
                    </a:cubicBezTo>
                    <a:cubicBezTo>
                      <a:pt x="45" y="66"/>
                      <a:pt x="40" y="62"/>
                      <a:pt x="38" y="60"/>
                    </a:cubicBezTo>
                    <a:cubicBezTo>
                      <a:pt x="35" y="62"/>
                      <a:pt x="32" y="62"/>
                      <a:pt x="29" y="62"/>
                    </a:cubicBezTo>
                    <a:cubicBezTo>
                      <a:pt x="24" y="62"/>
                      <a:pt x="19" y="60"/>
                      <a:pt x="19" y="60"/>
                    </a:cubicBezTo>
                    <a:cubicBezTo>
                      <a:pt x="5" y="51"/>
                      <a:pt x="0" y="41"/>
                      <a:pt x="0" y="31"/>
                    </a:cubicBezTo>
                    <a:cubicBezTo>
                      <a:pt x="0" y="18"/>
                      <a:pt x="10" y="6"/>
                      <a:pt x="17" y="3"/>
                    </a:cubicBezTo>
                    <a:cubicBezTo>
                      <a:pt x="20" y="1"/>
                      <a:pt x="24" y="0"/>
                      <a:pt x="28" y="0"/>
                    </a:cubicBezTo>
                    <a:cubicBezTo>
                      <a:pt x="38" y="0"/>
                      <a:pt x="49" y="6"/>
                      <a:pt x="50" y="6"/>
                    </a:cubicBezTo>
                    <a:cubicBezTo>
                      <a:pt x="50" y="6"/>
                      <a:pt x="52" y="7"/>
                      <a:pt x="53" y="7"/>
                    </a:cubicBezTo>
                    <a:cubicBezTo>
                      <a:pt x="56" y="7"/>
                      <a:pt x="61" y="6"/>
                      <a:pt x="67" y="6"/>
                    </a:cubicBezTo>
                    <a:cubicBezTo>
                      <a:pt x="75" y="6"/>
                      <a:pt x="85" y="8"/>
                      <a:pt x="95" y="16"/>
                    </a:cubicBezTo>
                    <a:cubicBezTo>
                      <a:pt x="102" y="22"/>
                      <a:pt x="104" y="28"/>
                      <a:pt x="104" y="35"/>
                    </a:cubicBezTo>
                    <a:cubicBezTo>
                      <a:pt x="104" y="49"/>
                      <a:pt x="91" y="63"/>
                      <a:pt x="83" y="67"/>
                    </a:cubicBezTo>
                    <a:cubicBezTo>
                      <a:pt x="80" y="68"/>
                      <a:pt x="77" y="69"/>
                      <a:pt x="75" y="69"/>
                    </a:cubicBezTo>
                    <a:cubicBezTo>
                      <a:pt x="68" y="69"/>
                      <a:pt x="62" y="65"/>
                      <a:pt x="60" y="64"/>
                    </a:cubicBezTo>
                    <a:close/>
                    <a:moveTo>
                      <a:pt x="65" y="63"/>
                    </a:moveTo>
                    <a:cubicBezTo>
                      <a:pt x="68" y="65"/>
                      <a:pt x="71" y="66"/>
                      <a:pt x="75" y="66"/>
                    </a:cubicBezTo>
                    <a:cubicBezTo>
                      <a:pt x="77" y="66"/>
                      <a:pt x="79" y="65"/>
                      <a:pt x="82" y="64"/>
                    </a:cubicBezTo>
                    <a:cubicBezTo>
                      <a:pt x="89" y="60"/>
                      <a:pt x="102" y="47"/>
                      <a:pt x="101" y="35"/>
                    </a:cubicBezTo>
                    <a:cubicBezTo>
                      <a:pt x="101" y="29"/>
                      <a:pt x="99" y="24"/>
                      <a:pt x="93" y="18"/>
                    </a:cubicBezTo>
                    <a:cubicBezTo>
                      <a:pt x="83" y="10"/>
                      <a:pt x="74" y="9"/>
                      <a:pt x="67" y="9"/>
                    </a:cubicBezTo>
                    <a:cubicBezTo>
                      <a:pt x="62" y="9"/>
                      <a:pt x="57" y="10"/>
                      <a:pt x="53" y="10"/>
                    </a:cubicBezTo>
                    <a:cubicBezTo>
                      <a:pt x="51" y="10"/>
                      <a:pt x="50" y="9"/>
                      <a:pt x="48" y="9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6" y="8"/>
                      <a:pt x="42" y="6"/>
                    </a:cubicBezTo>
                    <a:cubicBezTo>
                      <a:pt x="38" y="5"/>
                      <a:pt x="33" y="3"/>
                      <a:pt x="28" y="3"/>
                    </a:cubicBezTo>
                    <a:cubicBezTo>
                      <a:pt x="24" y="3"/>
                      <a:pt x="21" y="4"/>
                      <a:pt x="19" y="5"/>
                    </a:cubicBezTo>
                    <a:cubicBezTo>
                      <a:pt x="13" y="8"/>
                      <a:pt x="3" y="19"/>
                      <a:pt x="3" y="31"/>
                    </a:cubicBezTo>
                    <a:cubicBezTo>
                      <a:pt x="3" y="40"/>
                      <a:pt x="7" y="49"/>
                      <a:pt x="20" y="57"/>
                    </a:cubicBezTo>
                    <a:cubicBezTo>
                      <a:pt x="20" y="57"/>
                      <a:pt x="22" y="58"/>
                      <a:pt x="23" y="58"/>
                    </a:cubicBezTo>
                    <a:cubicBezTo>
                      <a:pt x="25" y="59"/>
                      <a:pt x="27" y="59"/>
                      <a:pt x="29" y="59"/>
                    </a:cubicBezTo>
                    <a:cubicBezTo>
                      <a:pt x="32" y="59"/>
                      <a:pt x="35" y="59"/>
                      <a:pt x="37" y="57"/>
                    </a:cubicBezTo>
                    <a:cubicBezTo>
                      <a:pt x="37" y="56"/>
                      <a:pt x="37" y="56"/>
                      <a:pt x="38" y="56"/>
                    </a:cubicBezTo>
                    <a:cubicBezTo>
                      <a:pt x="38" y="56"/>
                      <a:pt x="39" y="56"/>
                      <a:pt x="39" y="57"/>
                    </a:cubicBezTo>
                    <a:cubicBezTo>
                      <a:pt x="39" y="57"/>
                      <a:pt x="40" y="58"/>
                      <a:pt x="43" y="60"/>
                    </a:cubicBezTo>
                    <a:cubicBezTo>
                      <a:pt x="45" y="62"/>
                      <a:pt x="48" y="63"/>
                      <a:pt x="52" y="63"/>
                    </a:cubicBezTo>
                    <a:cubicBezTo>
                      <a:pt x="54" y="63"/>
                      <a:pt x="57" y="63"/>
                      <a:pt x="60" y="61"/>
                    </a:cubicBezTo>
                    <a:cubicBezTo>
                      <a:pt x="60" y="61"/>
                      <a:pt x="61" y="61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61"/>
                      <a:pt x="63" y="62"/>
                      <a:pt x="65" y="6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6" name="Freeform 2254"/>
              <p:cNvSpPr/>
              <p:nvPr/>
            </p:nvSpPr>
            <p:spPr bwMode="auto">
              <a:xfrm>
                <a:off x="6824" y="2286"/>
                <a:ext cx="104" cy="51"/>
              </a:xfrm>
              <a:custGeom>
                <a:avLst/>
                <a:gdLst>
                  <a:gd name="T0" fmla="*/ 46 w 104"/>
                  <a:gd name="T1" fmla="*/ 15 h 51"/>
                  <a:gd name="T2" fmla="*/ 22 w 104"/>
                  <a:gd name="T3" fmla="*/ 0 h 51"/>
                  <a:gd name="T4" fmla="*/ 28 w 104"/>
                  <a:gd name="T5" fmla="*/ 13 h 51"/>
                  <a:gd name="T6" fmla="*/ 0 w 104"/>
                  <a:gd name="T7" fmla="*/ 23 h 51"/>
                  <a:gd name="T8" fmla="*/ 30 w 104"/>
                  <a:gd name="T9" fmla="*/ 27 h 51"/>
                  <a:gd name="T10" fmla="*/ 32 w 104"/>
                  <a:gd name="T11" fmla="*/ 51 h 51"/>
                  <a:gd name="T12" fmla="*/ 66 w 104"/>
                  <a:gd name="T13" fmla="*/ 37 h 51"/>
                  <a:gd name="T14" fmla="*/ 94 w 104"/>
                  <a:gd name="T15" fmla="*/ 49 h 51"/>
                  <a:gd name="T16" fmla="*/ 84 w 104"/>
                  <a:gd name="T17" fmla="*/ 31 h 51"/>
                  <a:gd name="T18" fmla="*/ 104 w 104"/>
                  <a:gd name="T19" fmla="*/ 19 h 51"/>
                  <a:gd name="T20" fmla="*/ 64 w 104"/>
                  <a:gd name="T21" fmla="*/ 19 h 51"/>
                  <a:gd name="T22" fmla="*/ 68 w 104"/>
                  <a:gd name="T23" fmla="*/ 2 h 51"/>
                  <a:gd name="T24" fmla="*/ 46 w 104"/>
                  <a:gd name="T25" fmla="*/ 2 h 51"/>
                  <a:gd name="T26" fmla="*/ 46 w 104"/>
                  <a:gd name="T27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51">
                    <a:moveTo>
                      <a:pt x="46" y="15"/>
                    </a:moveTo>
                    <a:lnTo>
                      <a:pt x="22" y="0"/>
                    </a:lnTo>
                    <a:lnTo>
                      <a:pt x="28" y="13"/>
                    </a:lnTo>
                    <a:lnTo>
                      <a:pt x="0" y="23"/>
                    </a:lnTo>
                    <a:lnTo>
                      <a:pt x="30" y="27"/>
                    </a:lnTo>
                    <a:lnTo>
                      <a:pt x="32" y="51"/>
                    </a:lnTo>
                    <a:lnTo>
                      <a:pt x="66" y="37"/>
                    </a:lnTo>
                    <a:lnTo>
                      <a:pt x="94" y="49"/>
                    </a:lnTo>
                    <a:lnTo>
                      <a:pt x="84" y="31"/>
                    </a:lnTo>
                    <a:lnTo>
                      <a:pt x="104" y="19"/>
                    </a:lnTo>
                    <a:lnTo>
                      <a:pt x="64" y="19"/>
                    </a:lnTo>
                    <a:lnTo>
                      <a:pt x="68" y="2"/>
                    </a:lnTo>
                    <a:lnTo>
                      <a:pt x="46" y="2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7" name="Freeform 2255"/>
              <p:cNvSpPr>
                <a:spLocks noEditPoints="1"/>
              </p:cNvSpPr>
              <p:nvPr/>
            </p:nvSpPr>
            <p:spPr bwMode="auto">
              <a:xfrm>
                <a:off x="6822" y="2282"/>
                <a:ext cx="110" cy="57"/>
              </a:xfrm>
              <a:custGeom>
                <a:avLst/>
                <a:gdLst>
                  <a:gd name="T0" fmla="*/ 17 w 55"/>
                  <a:gd name="T1" fmla="*/ 28 h 28"/>
                  <a:gd name="T2" fmla="*/ 16 w 55"/>
                  <a:gd name="T3" fmla="*/ 27 h 28"/>
                  <a:gd name="T4" fmla="*/ 15 w 55"/>
                  <a:gd name="T5" fmla="*/ 17 h 28"/>
                  <a:gd name="T6" fmla="*/ 1 w 55"/>
                  <a:gd name="T7" fmla="*/ 15 h 28"/>
                  <a:gd name="T8" fmla="*/ 0 w 55"/>
                  <a:gd name="T9" fmla="*/ 13 h 28"/>
                  <a:gd name="T10" fmla="*/ 1 w 55"/>
                  <a:gd name="T11" fmla="*/ 12 h 28"/>
                  <a:gd name="T12" fmla="*/ 13 w 55"/>
                  <a:gd name="T13" fmla="*/ 7 h 28"/>
                  <a:gd name="T14" fmla="*/ 10 w 55"/>
                  <a:gd name="T15" fmla="*/ 3 h 28"/>
                  <a:gd name="T16" fmla="*/ 11 w 55"/>
                  <a:gd name="T17" fmla="*/ 1 h 28"/>
                  <a:gd name="T18" fmla="*/ 12 w 55"/>
                  <a:gd name="T19" fmla="*/ 1 h 28"/>
                  <a:gd name="T20" fmla="*/ 22 w 55"/>
                  <a:gd name="T21" fmla="*/ 6 h 28"/>
                  <a:gd name="T22" fmla="*/ 22 w 55"/>
                  <a:gd name="T23" fmla="*/ 3 h 28"/>
                  <a:gd name="T24" fmla="*/ 23 w 55"/>
                  <a:gd name="T25" fmla="*/ 2 h 28"/>
                  <a:gd name="T26" fmla="*/ 24 w 55"/>
                  <a:gd name="T27" fmla="*/ 2 h 28"/>
                  <a:gd name="T28" fmla="*/ 35 w 55"/>
                  <a:gd name="T29" fmla="*/ 1 h 28"/>
                  <a:gd name="T30" fmla="*/ 36 w 55"/>
                  <a:gd name="T31" fmla="*/ 2 h 28"/>
                  <a:gd name="T32" fmla="*/ 37 w 55"/>
                  <a:gd name="T33" fmla="*/ 3 h 28"/>
                  <a:gd name="T34" fmla="*/ 35 w 55"/>
                  <a:gd name="T35" fmla="*/ 9 h 28"/>
                  <a:gd name="T36" fmla="*/ 53 w 55"/>
                  <a:gd name="T37" fmla="*/ 10 h 28"/>
                  <a:gd name="T38" fmla="*/ 55 w 55"/>
                  <a:gd name="T39" fmla="*/ 11 h 28"/>
                  <a:gd name="T40" fmla="*/ 54 w 55"/>
                  <a:gd name="T41" fmla="*/ 12 h 28"/>
                  <a:gd name="T42" fmla="*/ 45 w 55"/>
                  <a:gd name="T43" fmla="*/ 17 h 28"/>
                  <a:gd name="T44" fmla="*/ 49 w 55"/>
                  <a:gd name="T45" fmla="*/ 25 h 28"/>
                  <a:gd name="T46" fmla="*/ 49 w 55"/>
                  <a:gd name="T47" fmla="*/ 27 h 28"/>
                  <a:gd name="T48" fmla="*/ 47 w 55"/>
                  <a:gd name="T49" fmla="*/ 27 h 28"/>
                  <a:gd name="T50" fmla="*/ 34 w 55"/>
                  <a:gd name="T51" fmla="*/ 22 h 28"/>
                  <a:gd name="T52" fmla="*/ 18 w 55"/>
                  <a:gd name="T53" fmla="*/ 28 h 28"/>
                  <a:gd name="T54" fmla="*/ 17 w 55"/>
                  <a:gd name="T55" fmla="*/ 28 h 28"/>
                  <a:gd name="T56" fmla="*/ 16 w 55"/>
                  <a:gd name="T57" fmla="*/ 7 h 28"/>
                  <a:gd name="T58" fmla="*/ 16 w 55"/>
                  <a:gd name="T59" fmla="*/ 9 h 28"/>
                  <a:gd name="T60" fmla="*/ 16 w 55"/>
                  <a:gd name="T61" fmla="*/ 9 h 28"/>
                  <a:gd name="T62" fmla="*/ 7 w 55"/>
                  <a:gd name="T63" fmla="*/ 12 h 28"/>
                  <a:gd name="T64" fmla="*/ 16 w 55"/>
                  <a:gd name="T65" fmla="*/ 14 h 28"/>
                  <a:gd name="T66" fmla="*/ 18 w 55"/>
                  <a:gd name="T67" fmla="*/ 15 h 28"/>
                  <a:gd name="T68" fmla="*/ 19 w 55"/>
                  <a:gd name="T69" fmla="*/ 24 h 28"/>
                  <a:gd name="T70" fmla="*/ 33 w 55"/>
                  <a:gd name="T71" fmla="*/ 19 h 28"/>
                  <a:gd name="T72" fmla="*/ 34 w 55"/>
                  <a:gd name="T73" fmla="*/ 19 h 28"/>
                  <a:gd name="T74" fmla="*/ 44 w 55"/>
                  <a:gd name="T75" fmla="*/ 23 h 28"/>
                  <a:gd name="T76" fmla="*/ 42 w 55"/>
                  <a:gd name="T77" fmla="*/ 17 h 28"/>
                  <a:gd name="T78" fmla="*/ 42 w 55"/>
                  <a:gd name="T79" fmla="*/ 15 h 28"/>
                  <a:gd name="T80" fmla="*/ 48 w 55"/>
                  <a:gd name="T81" fmla="*/ 13 h 28"/>
                  <a:gd name="T82" fmla="*/ 33 w 55"/>
                  <a:gd name="T83" fmla="*/ 12 h 28"/>
                  <a:gd name="T84" fmla="*/ 32 w 55"/>
                  <a:gd name="T85" fmla="*/ 12 h 28"/>
                  <a:gd name="T86" fmla="*/ 31 w 55"/>
                  <a:gd name="T87" fmla="*/ 10 h 28"/>
                  <a:gd name="T88" fmla="*/ 33 w 55"/>
                  <a:gd name="T89" fmla="*/ 4 h 28"/>
                  <a:gd name="T90" fmla="*/ 25 w 55"/>
                  <a:gd name="T91" fmla="*/ 4 h 28"/>
                  <a:gd name="T92" fmla="*/ 25 w 55"/>
                  <a:gd name="T93" fmla="*/ 9 h 28"/>
                  <a:gd name="T94" fmla="*/ 24 w 55"/>
                  <a:gd name="T95" fmla="*/ 9 h 28"/>
                  <a:gd name="T96" fmla="*/ 25 w 55"/>
                  <a:gd name="T97" fmla="*/ 8 h 28"/>
                  <a:gd name="T98" fmla="*/ 24 w 55"/>
                  <a:gd name="T99" fmla="*/ 9 h 28"/>
                  <a:gd name="T100" fmla="*/ 25 w 55"/>
                  <a:gd name="T101" fmla="*/ 9 h 28"/>
                  <a:gd name="T102" fmla="*/ 25 w 55"/>
                  <a:gd name="T103" fmla="*/ 10 h 28"/>
                  <a:gd name="T104" fmla="*/ 23 w 55"/>
                  <a:gd name="T105" fmla="*/ 10 h 28"/>
                  <a:gd name="T106" fmla="*/ 16 w 55"/>
                  <a:gd name="T107" fmla="*/ 6 h 28"/>
                  <a:gd name="T108" fmla="*/ 16 w 55"/>
                  <a:gd name="T10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5" h="28">
                    <a:moveTo>
                      <a:pt x="17" y="28"/>
                    </a:moveTo>
                    <a:cubicBezTo>
                      <a:pt x="16" y="28"/>
                      <a:pt x="16" y="27"/>
                      <a:pt x="16" y="2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2"/>
                      <a:pt x="1" y="12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2"/>
                      <a:pt x="23" y="2"/>
                    </a:cubicBezTo>
                    <a:cubicBezTo>
                      <a:pt x="23" y="2"/>
                      <a:pt x="23" y="2"/>
                      <a:pt x="24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1"/>
                      <a:pt x="36" y="2"/>
                      <a:pt x="36" y="2"/>
                    </a:cubicBezTo>
                    <a:cubicBezTo>
                      <a:pt x="37" y="2"/>
                      <a:pt x="37" y="3"/>
                      <a:pt x="37" y="3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5" y="10"/>
                      <a:pt x="55" y="11"/>
                    </a:cubicBezTo>
                    <a:cubicBezTo>
                      <a:pt x="55" y="11"/>
                      <a:pt x="55" y="12"/>
                      <a:pt x="54" y="12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8" y="27"/>
                      <a:pt x="48" y="27"/>
                      <a:pt x="47" y="27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lose/>
                    <a:moveTo>
                      <a:pt x="16" y="7"/>
                    </a:moveTo>
                    <a:cubicBezTo>
                      <a:pt x="17" y="8"/>
                      <a:pt x="17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4"/>
                      <a:pt x="18" y="15"/>
                      <a:pt x="18" y="1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4" y="18"/>
                      <a:pt x="34" y="18"/>
                      <a:pt x="34" y="19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7"/>
                      <a:pt x="42" y="16"/>
                      <a:pt x="42" y="15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1"/>
                      <a:pt x="31" y="11"/>
                      <a:pt x="31" y="10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10"/>
                      <a:pt x="25" y="10"/>
                    </a:cubicBezTo>
                    <a:cubicBezTo>
                      <a:pt x="24" y="11"/>
                      <a:pt x="24" y="11"/>
                      <a:pt x="23" y="10"/>
                    </a:cubicBezTo>
                    <a:cubicBezTo>
                      <a:pt x="16" y="6"/>
                      <a:pt x="16" y="6"/>
                      <a:pt x="16" y="6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8" name="Freeform 2256"/>
              <p:cNvSpPr/>
              <p:nvPr/>
            </p:nvSpPr>
            <p:spPr bwMode="auto">
              <a:xfrm>
                <a:off x="6506" y="2047"/>
                <a:ext cx="201" cy="203"/>
              </a:xfrm>
              <a:custGeom>
                <a:avLst/>
                <a:gdLst>
                  <a:gd name="T0" fmla="*/ 30 w 100"/>
                  <a:gd name="T1" fmla="*/ 24 h 101"/>
                  <a:gd name="T2" fmla="*/ 5 w 100"/>
                  <a:gd name="T3" fmla="*/ 76 h 101"/>
                  <a:gd name="T4" fmla="*/ 55 w 100"/>
                  <a:gd name="T5" fmla="*/ 97 h 101"/>
                  <a:gd name="T6" fmla="*/ 90 w 100"/>
                  <a:gd name="T7" fmla="*/ 45 h 101"/>
                  <a:gd name="T8" fmla="*/ 30 w 100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101">
                    <a:moveTo>
                      <a:pt x="30" y="24"/>
                    </a:moveTo>
                    <a:cubicBezTo>
                      <a:pt x="9" y="42"/>
                      <a:pt x="0" y="61"/>
                      <a:pt x="5" y="76"/>
                    </a:cubicBezTo>
                    <a:cubicBezTo>
                      <a:pt x="10" y="93"/>
                      <a:pt x="28" y="101"/>
                      <a:pt x="55" y="97"/>
                    </a:cubicBezTo>
                    <a:cubicBezTo>
                      <a:pt x="100" y="92"/>
                      <a:pt x="97" y="65"/>
                      <a:pt x="90" y="45"/>
                    </a:cubicBezTo>
                    <a:cubicBezTo>
                      <a:pt x="83" y="24"/>
                      <a:pt x="60" y="0"/>
                      <a:pt x="30" y="24"/>
                    </a:cubicBez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9" name="Freeform 2257"/>
              <p:cNvSpPr>
                <a:spLocks noEditPoints="1"/>
              </p:cNvSpPr>
              <p:nvPr/>
            </p:nvSpPr>
            <p:spPr bwMode="auto">
              <a:xfrm>
                <a:off x="6510" y="2071"/>
                <a:ext cx="189" cy="177"/>
              </a:xfrm>
              <a:custGeom>
                <a:avLst/>
                <a:gdLst>
                  <a:gd name="T0" fmla="*/ 1 w 94"/>
                  <a:gd name="T1" fmla="*/ 65 h 88"/>
                  <a:gd name="T2" fmla="*/ 0 w 94"/>
                  <a:gd name="T3" fmla="*/ 56 h 88"/>
                  <a:gd name="T4" fmla="*/ 27 w 94"/>
                  <a:gd name="T5" fmla="*/ 11 h 88"/>
                  <a:gd name="T6" fmla="*/ 53 w 94"/>
                  <a:gd name="T7" fmla="*/ 0 h 88"/>
                  <a:gd name="T8" fmla="*/ 90 w 94"/>
                  <a:gd name="T9" fmla="*/ 32 h 88"/>
                  <a:gd name="T10" fmla="*/ 94 w 94"/>
                  <a:gd name="T11" fmla="*/ 53 h 88"/>
                  <a:gd name="T12" fmla="*/ 53 w 94"/>
                  <a:gd name="T13" fmla="*/ 87 h 88"/>
                  <a:gd name="T14" fmla="*/ 41 w 94"/>
                  <a:gd name="T15" fmla="*/ 88 h 88"/>
                  <a:gd name="T16" fmla="*/ 41 w 94"/>
                  <a:gd name="T17" fmla="*/ 88 h 88"/>
                  <a:gd name="T18" fmla="*/ 1 w 94"/>
                  <a:gd name="T19" fmla="*/ 65 h 88"/>
                  <a:gd name="T20" fmla="*/ 3 w 94"/>
                  <a:gd name="T21" fmla="*/ 56 h 88"/>
                  <a:gd name="T22" fmla="*/ 4 w 94"/>
                  <a:gd name="T23" fmla="*/ 64 h 88"/>
                  <a:gd name="T24" fmla="*/ 41 w 94"/>
                  <a:gd name="T25" fmla="*/ 85 h 88"/>
                  <a:gd name="T26" fmla="*/ 53 w 94"/>
                  <a:gd name="T27" fmla="*/ 84 h 88"/>
                  <a:gd name="T28" fmla="*/ 91 w 94"/>
                  <a:gd name="T29" fmla="*/ 53 h 88"/>
                  <a:gd name="T30" fmla="*/ 87 w 94"/>
                  <a:gd name="T31" fmla="*/ 33 h 88"/>
                  <a:gd name="T32" fmla="*/ 53 w 94"/>
                  <a:gd name="T33" fmla="*/ 3 h 88"/>
                  <a:gd name="T34" fmla="*/ 29 w 94"/>
                  <a:gd name="T35" fmla="*/ 13 h 88"/>
                  <a:gd name="T36" fmla="*/ 3 w 94"/>
                  <a:gd name="T37" fmla="*/ 5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88">
                    <a:moveTo>
                      <a:pt x="1" y="65"/>
                    </a:moveTo>
                    <a:cubicBezTo>
                      <a:pt x="0" y="62"/>
                      <a:pt x="0" y="59"/>
                      <a:pt x="0" y="56"/>
                    </a:cubicBezTo>
                    <a:cubicBezTo>
                      <a:pt x="0" y="42"/>
                      <a:pt x="9" y="26"/>
                      <a:pt x="27" y="11"/>
                    </a:cubicBezTo>
                    <a:cubicBezTo>
                      <a:pt x="36" y="3"/>
                      <a:pt x="45" y="0"/>
                      <a:pt x="53" y="0"/>
                    </a:cubicBezTo>
                    <a:cubicBezTo>
                      <a:pt x="71" y="1"/>
                      <a:pt x="85" y="18"/>
                      <a:pt x="90" y="32"/>
                    </a:cubicBezTo>
                    <a:cubicBezTo>
                      <a:pt x="92" y="39"/>
                      <a:pt x="94" y="46"/>
                      <a:pt x="94" y="53"/>
                    </a:cubicBezTo>
                    <a:cubicBezTo>
                      <a:pt x="94" y="69"/>
                      <a:pt x="84" y="83"/>
                      <a:pt x="53" y="87"/>
                    </a:cubicBezTo>
                    <a:cubicBezTo>
                      <a:pt x="49" y="87"/>
                      <a:pt x="45" y="88"/>
                      <a:pt x="41" y="88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20" y="88"/>
                      <a:pt x="6" y="80"/>
                      <a:pt x="1" y="65"/>
                    </a:cubicBezTo>
                    <a:close/>
                    <a:moveTo>
                      <a:pt x="3" y="56"/>
                    </a:moveTo>
                    <a:cubicBezTo>
                      <a:pt x="3" y="59"/>
                      <a:pt x="3" y="61"/>
                      <a:pt x="4" y="64"/>
                    </a:cubicBezTo>
                    <a:cubicBezTo>
                      <a:pt x="8" y="77"/>
                      <a:pt x="21" y="85"/>
                      <a:pt x="41" y="85"/>
                    </a:cubicBezTo>
                    <a:cubicBezTo>
                      <a:pt x="45" y="85"/>
                      <a:pt x="49" y="84"/>
                      <a:pt x="53" y="84"/>
                    </a:cubicBezTo>
                    <a:cubicBezTo>
                      <a:pt x="83" y="80"/>
                      <a:pt x="90" y="67"/>
                      <a:pt x="91" y="53"/>
                    </a:cubicBezTo>
                    <a:cubicBezTo>
                      <a:pt x="91" y="46"/>
                      <a:pt x="89" y="40"/>
                      <a:pt x="87" y="33"/>
                    </a:cubicBezTo>
                    <a:cubicBezTo>
                      <a:pt x="82" y="19"/>
                      <a:pt x="69" y="3"/>
                      <a:pt x="53" y="3"/>
                    </a:cubicBezTo>
                    <a:cubicBezTo>
                      <a:pt x="46" y="3"/>
                      <a:pt x="38" y="6"/>
                      <a:pt x="29" y="13"/>
                    </a:cubicBezTo>
                    <a:cubicBezTo>
                      <a:pt x="12" y="28"/>
                      <a:pt x="3" y="43"/>
                      <a:pt x="3" y="5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0" name="Freeform 2258"/>
              <p:cNvSpPr/>
              <p:nvPr/>
            </p:nvSpPr>
            <p:spPr bwMode="auto">
              <a:xfrm>
                <a:off x="6636" y="2083"/>
                <a:ext cx="69" cy="97"/>
              </a:xfrm>
              <a:custGeom>
                <a:avLst/>
                <a:gdLst>
                  <a:gd name="T0" fmla="*/ 11 w 34"/>
                  <a:gd name="T1" fmla="*/ 1 h 48"/>
                  <a:gd name="T2" fmla="*/ 10 w 34"/>
                  <a:gd name="T3" fmla="*/ 1 h 48"/>
                  <a:gd name="T4" fmla="*/ 8 w 34"/>
                  <a:gd name="T5" fmla="*/ 8 h 48"/>
                  <a:gd name="T6" fmla="*/ 6 w 34"/>
                  <a:gd name="T7" fmla="*/ 9 h 48"/>
                  <a:gd name="T8" fmla="*/ 1 w 34"/>
                  <a:gd name="T9" fmla="*/ 9 h 48"/>
                  <a:gd name="T10" fmla="*/ 1 w 34"/>
                  <a:gd name="T11" fmla="*/ 10 h 48"/>
                  <a:gd name="T12" fmla="*/ 2 w 34"/>
                  <a:gd name="T13" fmla="*/ 12 h 48"/>
                  <a:gd name="T14" fmla="*/ 10 w 34"/>
                  <a:gd name="T15" fmla="*/ 26 h 48"/>
                  <a:gd name="T16" fmla="*/ 8 w 34"/>
                  <a:gd name="T17" fmla="*/ 35 h 48"/>
                  <a:gd name="T18" fmla="*/ 9 w 34"/>
                  <a:gd name="T19" fmla="*/ 36 h 48"/>
                  <a:gd name="T20" fmla="*/ 13 w 34"/>
                  <a:gd name="T21" fmla="*/ 36 h 48"/>
                  <a:gd name="T22" fmla="*/ 18 w 34"/>
                  <a:gd name="T23" fmla="*/ 40 h 48"/>
                  <a:gd name="T24" fmla="*/ 20 w 34"/>
                  <a:gd name="T25" fmla="*/ 47 h 48"/>
                  <a:gd name="T26" fmla="*/ 21 w 34"/>
                  <a:gd name="T27" fmla="*/ 47 h 48"/>
                  <a:gd name="T28" fmla="*/ 24 w 34"/>
                  <a:gd name="T29" fmla="*/ 40 h 48"/>
                  <a:gd name="T30" fmla="*/ 27 w 34"/>
                  <a:gd name="T31" fmla="*/ 39 h 48"/>
                  <a:gd name="T32" fmla="*/ 33 w 34"/>
                  <a:gd name="T33" fmla="*/ 39 h 48"/>
                  <a:gd name="T34" fmla="*/ 33 w 34"/>
                  <a:gd name="T35" fmla="*/ 38 h 48"/>
                  <a:gd name="T36" fmla="*/ 28 w 34"/>
                  <a:gd name="T37" fmla="*/ 28 h 48"/>
                  <a:gd name="T38" fmla="*/ 27 w 34"/>
                  <a:gd name="T39" fmla="*/ 24 h 48"/>
                  <a:gd name="T40" fmla="*/ 29 w 34"/>
                  <a:gd name="T41" fmla="*/ 16 h 48"/>
                  <a:gd name="T42" fmla="*/ 28 w 34"/>
                  <a:gd name="T43" fmla="*/ 15 h 48"/>
                  <a:gd name="T44" fmla="*/ 21 w 34"/>
                  <a:gd name="T45" fmla="*/ 14 h 48"/>
                  <a:gd name="T46" fmla="*/ 19 w 34"/>
                  <a:gd name="T47" fmla="*/ 13 h 48"/>
                  <a:gd name="T48" fmla="*/ 11 w 34"/>
                  <a:gd name="T4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48">
                    <a:moveTo>
                      <a:pt x="11" y="1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10" y="2"/>
                      <a:pt x="9" y="6"/>
                      <a:pt x="8" y="8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1" y="10"/>
                    </a:cubicBezTo>
                    <a:cubicBezTo>
                      <a:pt x="1" y="11"/>
                      <a:pt x="2" y="12"/>
                      <a:pt x="2" y="12"/>
                    </a:cubicBezTo>
                    <a:cubicBezTo>
                      <a:pt x="10" y="23"/>
                      <a:pt x="11" y="24"/>
                      <a:pt x="10" y="26"/>
                    </a:cubicBezTo>
                    <a:cubicBezTo>
                      <a:pt x="10" y="27"/>
                      <a:pt x="8" y="32"/>
                      <a:pt x="8" y="35"/>
                    </a:cubicBezTo>
                    <a:cubicBezTo>
                      <a:pt x="7" y="36"/>
                      <a:pt x="8" y="36"/>
                      <a:pt x="9" y="36"/>
                    </a:cubicBezTo>
                    <a:cubicBezTo>
                      <a:pt x="10" y="36"/>
                      <a:pt x="12" y="36"/>
                      <a:pt x="13" y="36"/>
                    </a:cubicBezTo>
                    <a:cubicBezTo>
                      <a:pt x="16" y="36"/>
                      <a:pt x="17" y="39"/>
                      <a:pt x="18" y="40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8"/>
                      <a:pt x="21" y="48"/>
                      <a:pt x="21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6" y="39"/>
                      <a:pt x="27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4" y="39"/>
                      <a:pt x="33" y="3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7"/>
                      <a:pt x="27" y="25"/>
                      <a:pt x="27" y="24"/>
                    </a:cubicBezTo>
                    <a:cubicBezTo>
                      <a:pt x="28" y="20"/>
                      <a:pt x="29" y="17"/>
                      <a:pt x="29" y="16"/>
                    </a:cubicBezTo>
                    <a:cubicBezTo>
                      <a:pt x="29" y="15"/>
                      <a:pt x="29" y="15"/>
                      <a:pt x="28" y="15"/>
                    </a:cubicBezTo>
                    <a:cubicBezTo>
                      <a:pt x="26" y="14"/>
                      <a:pt x="21" y="14"/>
                      <a:pt x="21" y="14"/>
                    </a:cubicBezTo>
                    <a:cubicBezTo>
                      <a:pt x="20" y="14"/>
                      <a:pt x="19" y="13"/>
                      <a:pt x="19" y="13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1" name="Freeform 2259"/>
              <p:cNvSpPr>
                <a:spLocks noEditPoints="1"/>
              </p:cNvSpPr>
              <p:nvPr/>
            </p:nvSpPr>
            <p:spPr bwMode="auto">
              <a:xfrm>
                <a:off x="6634" y="2081"/>
                <a:ext cx="73" cy="101"/>
              </a:xfrm>
              <a:custGeom>
                <a:avLst/>
                <a:gdLst>
                  <a:gd name="T0" fmla="*/ 20 w 36"/>
                  <a:gd name="T1" fmla="*/ 49 h 50"/>
                  <a:gd name="T2" fmla="*/ 17 w 36"/>
                  <a:gd name="T3" fmla="*/ 42 h 50"/>
                  <a:gd name="T4" fmla="*/ 14 w 36"/>
                  <a:gd name="T5" fmla="*/ 39 h 50"/>
                  <a:gd name="T6" fmla="*/ 9 w 36"/>
                  <a:gd name="T7" fmla="*/ 39 h 50"/>
                  <a:gd name="T8" fmla="*/ 7 w 36"/>
                  <a:gd name="T9" fmla="*/ 35 h 50"/>
                  <a:gd name="T10" fmla="*/ 10 w 36"/>
                  <a:gd name="T11" fmla="*/ 26 h 50"/>
                  <a:gd name="T12" fmla="*/ 0 w 36"/>
                  <a:gd name="T13" fmla="*/ 12 h 50"/>
                  <a:gd name="T14" fmla="*/ 2 w 36"/>
                  <a:gd name="T15" fmla="*/ 8 h 50"/>
                  <a:gd name="T16" fmla="*/ 7 w 36"/>
                  <a:gd name="T17" fmla="*/ 8 h 50"/>
                  <a:gd name="T18" fmla="*/ 10 w 36"/>
                  <a:gd name="T19" fmla="*/ 1 h 50"/>
                  <a:gd name="T20" fmla="*/ 14 w 36"/>
                  <a:gd name="T21" fmla="*/ 1 h 50"/>
                  <a:gd name="T22" fmla="*/ 14 w 36"/>
                  <a:gd name="T23" fmla="*/ 1 h 50"/>
                  <a:gd name="T24" fmla="*/ 22 w 36"/>
                  <a:gd name="T25" fmla="*/ 13 h 50"/>
                  <a:gd name="T26" fmla="*/ 31 w 36"/>
                  <a:gd name="T27" fmla="*/ 17 h 50"/>
                  <a:gd name="T28" fmla="*/ 30 w 36"/>
                  <a:gd name="T29" fmla="*/ 25 h 50"/>
                  <a:gd name="T30" fmla="*/ 30 w 36"/>
                  <a:gd name="T31" fmla="*/ 28 h 50"/>
                  <a:gd name="T32" fmla="*/ 36 w 36"/>
                  <a:gd name="T33" fmla="*/ 40 h 50"/>
                  <a:gd name="T34" fmla="*/ 34 w 36"/>
                  <a:gd name="T35" fmla="*/ 42 h 50"/>
                  <a:gd name="T36" fmla="*/ 28 w 36"/>
                  <a:gd name="T37" fmla="*/ 42 h 50"/>
                  <a:gd name="T38" fmla="*/ 27 w 36"/>
                  <a:gd name="T39" fmla="*/ 42 h 50"/>
                  <a:gd name="T40" fmla="*/ 22 w 36"/>
                  <a:gd name="T41" fmla="*/ 50 h 50"/>
                  <a:gd name="T42" fmla="*/ 22 w 36"/>
                  <a:gd name="T43" fmla="*/ 46 h 50"/>
                  <a:gd name="T44" fmla="*/ 24 w 36"/>
                  <a:gd name="T45" fmla="*/ 40 h 50"/>
                  <a:gd name="T46" fmla="*/ 28 w 36"/>
                  <a:gd name="T47" fmla="*/ 39 h 50"/>
                  <a:gd name="T48" fmla="*/ 28 w 36"/>
                  <a:gd name="T49" fmla="*/ 30 h 50"/>
                  <a:gd name="T50" fmla="*/ 27 w 36"/>
                  <a:gd name="T51" fmla="*/ 24 h 50"/>
                  <a:gd name="T52" fmla="*/ 22 w 36"/>
                  <a:gd name="T53" fmla="*/ 16 h 50"/>
                  <a:gd name="T54" fmla="*/ 12 w 36"/>
                  <a:gd name="T55" fmla="*/ 4 h 50"/>
                  <a:gd name="T56" fmla="*/ 7 w 36"/>
                  <a:gd name="T57" fmla="*/ 11 h 50"/>
                  <a:gd name="T58" fmla="*/ 4 w 36"/>
                  <a:gd name="T59" fmla="*/ 12 h 50"/>
                  <a:gd name="T60" fmla="*/ 13 w 36"/>
                  <a:gd name="T61" fmla="*/ 27 h 50"/>
                  <a:gd name="T62" fmla="*/ 12 w 36"/>
                  <a:gd name="T63" fmla="*/ 36 h 50"/>
                  <a:gd name="T64" fmla="*/ 15 w 36"/>
                  <a:gd name="T65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50">
                    <a:moveTo>
                      <a:pt x="22" y="50"/>
                    </a:moveTo>
                    <a:cubicBezTo>
                      <a:pt x="21" y="50"/>
                      <a:pt x="20" y="50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0"/>
                      <a:pt x="16" y="39"/>
                      <a:pt x="15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3" y="39"/>
                      <a:pt x="12" y="39"/>
                    </a:cubicBezTo>
                    <a:cubicBezTo>
                      <a:pt x="11" y="39"/>
                      <a:pt x="10" y="39"/>
                      <a:pt x="9" y="39"/>
                    </a:cubicBezTo>
                    <a:cubicBezTo>
                      <a:pt x="8" y="39"/>
                      <a:pt x="7" y="37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2"/>
                      <a:pt x="9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5"/>
                      <a:pt x="9" y="23"/>
                      <a:pt x="2" y="14"/>
                    </a:cubicBezTo>
                    <a:cubicBezTo>
                      <a:pt x="2" y="14"/>
                      <a:pt x="1" y="13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9" y="3"/>
                      <a:pt x="10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3" y="0"/>
                      <a:pt x="14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2" y="13"/>
                    </a:cubicBezTo>
                    <a:cubicBezTo>
                      <a:pt x="22" y="13"/>
                      <a:pt x="27" y="14"/>
                      <a:pt x="29" y="14"/>
                    </a:cubicBezTo>
                    <a:cubicBezTo>
                      <a:pt x="31" y="14"/>
                      <a:pt x="31" y="16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9"/>
                      <a:pt x="31" y="21"/>
                      <a:pt x="30" y="25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7"/>
                      <a:pt x="30" y="28"/>
                      <a:pt x="30" y="2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6" y="39"/>
                      <a:pt x="36" y="40"/>
                    </a:cubicBezTo>
                    <a:cubicBezTo>
                      <a:pt x="36" y="40"/>
                      <a:pt x="36" y="41"/>
                      <a:pt x="35" y="41"/>
                    </a:cubicBezTo>
                    <a:cubicBezTo>
                      <a:pt x="35" y="42"/>
                      <a:pt x="34" y="42"/>
                      <a:pt x="34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3" y="50"/>
                      <a:pt x="23" y="50"/>
                      <a:pt x="22" y="50"/>
                    </a:cubicBezTo>
                    <a:close/>
                    <a:moveTo>
                      <a:pt x="20" y="41"/>
                    </a:moveTo>
                    <a:cubicBezTo>
                      <a:pt x="22" y="46"/>
                      <a:pt x="22" y="46"/>
                      <a:pt x="22" y="46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39"/>
                      <a:pt x="26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8" y="21"/>
                      <a:pt x="28" y="18"/>
                      <a:pt x="28" y="17"/>
                    </a:cubicBezTo>
                    <a:cubicBezTo>
                      <a:pt x="26" y="17"/>
                      <a:pt x="22" y="16"/>
                      <a:pt x="22" y="16"/>
                    </a:cubicBezTo>
                    <a:cubicBezTo>
                      <a:pt x="20" y="16"/>
                      <a:pt x="19" y="15"/>
                      <a:pt x="19" y="1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6"/>
                      <a:pt x="11" y="8"/>
                      <a:pt x="10" y="10"/>
                    </a:cubicBezTo>
                    <a:cubicBezTo>
                      <a:pt x="9" y="11"/>
                      <a:pt x="8" y="11"/>
                      <a:pt x="7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1" y="21"/>
                      <a:pt x="13" y="23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2" y="28"/>
                      <a:pt x="11" y="33"/>
                      <a:pt x="10" y="36"/>
                    </a:cubicBezTo>
                    <a:cubicBezTo>
                      <a:pt x="11" y="36"/>
                      <a:pt x="11" y="36"/>
                      <a:pt x="12" y="36"/>
                    </a:cubicBezTo>
                    <a:cubicBezTo>
                      <a:pt x="13" y="36"/>
                      <a:pt x="14" y="36"/>
                      <a:pt x="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9" y="36"/>
                      <a:pt x="20" y="39"/>
                      <a:pt x="20" y="4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2" name="Freeform 2260"/>
              <p:cNvSpPr/>
              <p:nvPr/>
            </p:nvSpPr>
            <p:spPr bwMode="auto">
              <a:xfrm>
                <a:off x="6600" y="2202"/>
                <a:ext cx="30" cy="20"/>
              </a:xfrm>
              <a:custGeom>
                <a:avLst/>
                <a:gdLst>
                  <a:gd name="T0" fmla="*/ 7 w 15"/>
                  <a:gd name="T1" fmla="*/ 1 h 10"/>
                  <a:gd name="T2" fmla="*/ 0 w 15"/>
                  <a:gd name="T3" fmla="*/ 7 h 10"/>
                  <a:gd name="T4" fmla="*/ 8 w 15"/>
                  <a:gd name="T5" fmla="*/ 9 h 10"/>
                  <a:gd name="T6" fmla="*/ 15 w 15"/>
                  <a:gd name="T7" fmla="*/ 4 h 10"/>
                  <a:gd name="T8" fmla="*/ 7 w 15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7" y="1"/>
                    </a:moveTo>
                    <a:cubicBezTo>
                      <a:pt x="2" y="2"/>
                      <a:pt x="0" y="5"/>
                      <a:pt x="0" y="7"/>
                    </a:cubicBezTo>
                    <a:cubicBezTo>
                      <a:pt x="0" y="9"/>
                      <a:pt x="4" y="10"/>
                      <a:pt x="8" y="9"/>
                    </a:cubicBezTo>
                    <a:cubicBezTo>
                      <a:pt x="12" y="9"/>
                      <a:pt x="15" y="6"/>
                      <a:pt x="15" y="4"/>
                    </a:cubicBezTo>
                    <a:cubicBezTo>
                      <a:pt x="14" y="2"/>
                      <a:pt x="11" y="0"/>
                      <a:pt x="7" y="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3" name="Freeform 2261"/>
              <p:cNvSpPr/>
              <p:nvPr/>
            </p:nvSpPr>
            <p:spPr bwMode="auto">
              <a:xfrm>
                <a:off x="6550" y="2206"/>
                <a:ext cx="30" cy="20"/>
              </a:xfrm>
              <a:custGeom>
                <a:avLst/>
                <a:gdLst>
                  <a:gd name="T0" fmla="*/ 7 w 15"/>
                  <a:gd name="T1" fmla="*/ 1 h 10"/>
                  <a:gd name="T2" fmla="*/ 0 w 15"/>
                  <a:gd name="T3" fmla="*/ 7 h 10"/>
                  <a:gd name="T4" fmla="*/ 8 w 15"/>
                  <a:gd name="T5" fmla="*/ 9 h 10"/>
                  <a:gd name="T6" fmla="*/ 15 w 15"/>
                  <a:gd name="T7" fmla="*/ 4 h 10"/>
                  <a:gd name="T8" fmla="*/ 7 w 15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7" y="1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4" y="10"/>
                      <a:pt x="8" y="9"/>
                    </a:cubicBezTo>
                    <a:cubicBezTo>
                      <a:pt x="12" y="8"/>
                      <a:pt x="15" y="6"/>
                      <a:pt x="15" y="4"/>
                    </a:cubicBezTo>
                    <a:cubicBezTo>
                      <a:pt x="14" y="1"/>
                      <a:pt x="11" y="0"/>
                      <a:pt x="7" y="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4" name="Freeform 2262"/>
              <p:cNvSpPr/>
              <p:nvPr/>
            </p:nvSpPr>
            <p:spPr bwMode="auto">
              <a:xfrm>
                <a:off x="6572" y="2178"/>
                <a:ext cx="32" cy="20"/>
              </a:xfrm>
              <a:custGeom>
                <a:avLst/>
                <a:gdLst>
                  <a:gd name="T0" fmla="*/ 7 w 16"/>
                  <a:gd name="T1" fmla="*/ 1 h 10"/>
                  <a:gd name="T2" fmla="*/ 0 w 16"/>
                  <a:gd name="T3" fmla="*/ 6 h 10"/>
                  <a:gd name="T4" fmla="*/ 9 w 16"/>
                  <a:gd name="T5" fmla="*/ 9 h 10"/>
                  <a:gd name="T6" fmla="*/ 15 w 16"/>
                  <a:gd name="T7" fmla="*/ 3 h 10"/>
                  <a:gd name="T8" fmla="*/ 7 w 16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7" y="1"/>
                    </a:moveTo>
                    <a:cubicBezTo>
                      <a:pt x="3" y="1"/>
                      <a:pt x="0" y="4"/>
                      <a:pt x="0" y="6"/>
                    </a:cubicBezTo>
                    <a:cubicBezTo>
                      <a:pt x="1" y="8"/>
                      <a:pt x="5" y="10"/>
                      <a:pt x="9" y="9"/>
                    </a:cubicBezTo>
                    <a:cubicBezTo>
                      <a:pt x="13" y="8"/>
                      <a:pt x="16" y="5"/>
                      <a:pt x="15" y="3"/>
                    </a:cubicBezTo>
                    <a:cubicBezTo>
                      <a:pt x="15" y="1"/>
                      <a:pt x="11" y="0"/>
                      <a:pt x="7" y="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5" name="Freeform 2263"/>
              <p:cNvSpPr/>
              <p:nvPr/>
            </p:nvSpPr>
            <p:spPr bwMode="auto">
              <a:xfrm>
                <a:off x="6542" y="4256"/>
                <a:ext cx="239" cy="363"/>
              </a:xfrm>
              <a:custGeom>
                <a:avLst/>
                <a:gdLst>
                  <a:gd name="T0" fmla="*/ 22 w 119"/>
                  <a:gd name="T1" fmla="*/ 0 h 180"/>
                  <a:gd name="T2" fmla="*/ 22 w 119"/>
                  <a:gd name="T3" fmla="*/ 21 h 180"/>
                  <a:gd name="T4" fmla="*/ 0 w 119"/>
                  <a:gd name="T5" fmla="*/ 47 h 180"/>
                  <a:gd name="T6" fmla="*/ 0 w 119"/>
                  <a:gd name="T7" fmla="*/ 151 h 180"/>
                  <a:gd name="T8" fmla="*/ 60 w 119"/>
                  <a:gd name="T9" fmla="*/ 179 h 180"/>
                  <a:gd name="T10" fmla="*/ 119 w 119"/>
                  <a:gd name="T11" fmla="*/ 151 h 180"/>
                  <a:gd name="T12" fmla="*/ 119 w 119"/>
                  <a:gd name="T13" fmla="*/ 47 h 180"/>
                  <a:gd name="T14" fmla="*/ 97 w 119"/>
                  <a:gd name="T15" fmla="*/ 21 h 180"/>
                  <a:gd name="T16" fmla="*/ 97 w 119"/>
                  <a:gd name="T17" fmla="*/ 0 h 180"/>
                  <a:gd name="T18" fmla="*/ 22 w 119"/>
                  <a:gd name="T19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180">
                    <a:moveTo>
                      <a:pt x="22" y="0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4" y="24"/>
                      <a:pt x="0" y="47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7" y="179"/>
                      <a:pt x="60" y="179"/>
                    </a:cubicBezTo>
                    <a:cubicBezTo>
                      <a:pt x="108" y="180"/>
                      <a:pt x="119" y="151"/>
                      <a:pt x="119" y="151"/>
                    </a:cubicBezTo>
                    <a:cubicBezTo>
                      <a:pt x="119" y="47"/>
                      <a:pt x="119" y="47"/>
                      <a:pt x="119" y="47"/>
                    </a:cubicBezTo>
                    <a:cubicBezTo>
                      <a:pt x="116" y="24"/>
                      <a:pt x="97" y="21"/>
                      <a:pt x="97" y="21"/>
                    </a:cubicBezTo>
                    <a:cubicBezTo>
                      <a:pt x="97" y="0"/>
                      <a:pt x="97" y="0"/>
                      <a:pt x="97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6" name="Freeform 2264"/>
              <p:cNvSpPr>
                <a:spLocks noEditPoints="1"/>
              </p:cNvSpPr>
              <p:nvPr/>
            </p:nvSpPr>
            <p:spPr bwMode="auto">
              <a:xfrm>
                <a:off x="6540" y="4252"/>
                <a:ext cx="245" cy="369"/>
              </a:xfrm>
              <a:custGeom>
                <a:avLst/>
                <a:gdLst>
                  <a:gd name="T0" fmla="*/ 62 w 122"/>
                  <a:gd name="T1" fmla="*/ 183 h 183"/>
                  <a:gd name="T2" fmla="*/ 61 w 122"/>
                  <a:gd name="T3" fmla="*/ 183 h 183"/>
                  <a:gd name="T4" fmla="*/ 0 w 122"/>
                  <a:gd name="T5" fmla="*/ 153 h 183"/>
                  <a:gd name="T6" fmla="*/ 0 w 122"/>
                  <a:gd name="T7" fmla="*/ 153 h 183"/>
                  <a:gd name="T8" fmla="*/ 0 w 122"/>
                  <a:gd name="T9" fmla="*/ 49 h 183"/>
                  <a:gd name="T10" fmla="*/ 22 w 122"/>
                  <a:gd name="T11" fmla="*/ 22 h 183"/>
                  <a:gd name="T12" fmla="*/ 22 w 122"/>
                  <a:gd name="T13" fmla="*/ 2 h 183"/>
                  <a:gd name="T14" fmla="*/ 22 w 122"/>
                  <a:gd name="T15" fmla="*/ 1 h 183"/>
                  <a:gd name="T16" fmla="*/ 23 w 122"/>
                  <a:gd name="T17" fmla="*/ 0 h 183"/>
                  <a:gd name="T18" fmla="*/ 98 w 122"/>
                  <a:gd name="T19" fmla="*/ 0 h 183"/>
                  <a:gd name="T20" fmla="*/ 99 w 122"/>
                  <a:gd name="T21" fmla="*/ 1 h 183"/>
                  <a:gd name="T22" fmla="*/ 100 w 122"/>
                  <a:gd name="T23" fmla="*/ 2 h 183"/>
                  <a:gd name="T24" fmla="*/ 100 w 122"/>
                  <a:gd name="T25" fmla="*/ 22 h 183"/>
                  <a:gd name="T26" fmla="*/ 122 w 122"/>
                  <a:gd name="T27" fmla="*/ 49 h 183"/>
                  <a:gd name="T28" fmla="*/ 122 w 122"/>
                  <a:gd name="T29" fmla="*/ 153 h 183"/>
                  <a:gd name="T30" fmla="*/ 122 w 122"/>
                  <a:gd name="T31" fmla="*/ 154 h 183"/>
                  <a:gd name="T32" fmla="*/ 62 w 122"/>
                  <a:gd name="T33" fmla="*/ 183 h 183"/>
                  <a:gd name="T34" fmla="*/ 4 w 122"/>
                  <a:gd name="T35" fmla="*/ 157 h 183"/>
                  <a:gd name="T36" fmla="*/ 12 w 122"/>
                  <a:gd name="T37" fmla="*/ 166 h 183"/>
                  <a:gd name="T38" fmla="*/ 61 w 122"/>
                  <a:gd name="T39" fmla="*/ 180 h 183"/>
                  <a:gd name="T40" fmla="*/ 62 w 122"/>
                  <a:gd name="T41" fmla="*/ 180 h 183"/>
                  <a:gd name="T42" fmla="*/ 117 w 122"/>
                  <a:gd name="T43" fmla="*/ 157 h 183"/>
                  <a:gd name="T44" fmla="*/ 119 w 122"/>
                  <a:gd name="T45" fmla="*/ 153 h 183"/>
                  <a:gd name="T46" fmla="*/ 119 w 122"/>
                  <a:gd name="T47" fmla="*/ 49 h 183"/>
                  <a:gd name="T48" fmla="*/ 107 w 122"/>
                  <a:gd name="T49" fmla="*/ 29 h 183"/>
                  <a:gd name="T50" fmla="*/ 98 w 122"/>
                  <a:gd name="T51" fmla="*/ 25 h 183"/>
                  <a:gd name="T52" fmla="*/ 97 w 122"/>
                  <a:gd name="T53" fmla="*/ 23 h 183"/>
                  <a:gd name="T54" fmla="*/ 97 w 122"/>
                  <a:gd name="T55" fmla="*/ 3 h 183"/>
                  <a:gd name="T56" fmla="*/ 25 w 122"/>
                  <a:gd name="T57" fmla="*/ 3 h 183"/>
                  <a:gd name="T58" fmla="*/ 25 w 122"/>
                  <a:gd name="T59" fmla="*/ 23 h 183"/>
                  <a:gd name="T60" fmla="*/ 24 w 122"/>
                  <a:gd name="T61" fmla="*/ 25 h 183"/>
                  <a:gd name="T62" fmla="*/ 14 w 122"/>
                  <a:gd name="T63" fmla="*/ 29 h 183"/>
                  <a:gd name="T64" fmla="*/ 3 w 122"/>
                  <a:gd name="T65" fmla="*/ 49 h 183"/>
                  <a:gd name="T66" fmla="*/ 3 w 122"/>
                  <a:gd name="T67" fmla="*/ 153 h 183"/>
                  <a:gd name="T68" fmla="*/ 4 w 122"/>
                  <a:gd name="T69" fmla="*/ 157 h 183"/>
                  <a:gd name="T70" fmla="*/ 23 w 122"/>
                  <a:gd name="T71" fmla="*/ 3 h 183"/>
                  <a:gd name="T72" fmla="*/ 23 w 122"/>
                  <a:gd name="T73" fmla="*/ 2 h 183"/>
                  <a:gd name="T74" fmla="*/ 23 w 122"/>
                  <a:gd name="T75" fmla="*/ 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83">
                    <a:moveTo>
                      <a:pt x="62" y="183"/>
                    </a:moveTo>
                    <a:cubicBezTo>
                      <a:pt x="62" y="183"/>
                      <a:pt x="61" y="183"/>
                      <a:pt x="61" y="183"/>
                    </a:cubicBezTo>
                    <a:cubicBezTo>
                      <a:pt x="8" y="182"/>
                      <a:pt x="0" y="154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3" y="29"/>
                      <a:pt x="17" y="23"/>
                      <a:pt x="22" y="2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9" y="0"/>
                      <a:pt x="99" y="0"/>
                      <a:pt x="99" y="1"/>
                    </a:cubicBezTo>
                    <a:cubicBezTo>
                      <a:pt x="100" y="1"/>
                      <a:pt x="100" y="1"/>
                      <a:pt x="100" y="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4" y="23"/>
                      <a:pt x="119" y="29"/>
                      <a:pt x="122" y="49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4"/>
                      <a:pt x="122" y="154"/>
                      <a:pt x="122" y="154"/>
                    </a:cubicBezTo>
                    <a:cubicBezTo>
                      <a:pt x="122" y="154"/>
                      <a:pt x="110" y="183"/>
                      <a:pt x="62" y="183"/>
                    </a:cubicBezTo>
                    <a:close/>
                    <a:moveTo>
                      <a:pt x="4" y="157"/>
                    </a:moveTo>
                    <a:cubicBezTo>
                      <a:pt x="6" y="159"/>
                      <a:pt x="8" y="162"/>
                      <a:pt x="12" y="166"/>
                    </a:cubicBezTo>
                    <a:cubicBezTo>
                      <a:pt x="20" y="172"/>
                      <a:pt x="35" y="179"/>
                      <a:pt x="61" y="180"/>
                    </a:cubicBezTo>
                    <a:cubicBezTo>
                      <a:pt x="61" y="180"/>
                      <a:pt x="62" y="180"/>
                      <a:pt x="62" y="180"/>
                    </a:cubicBezTo>
                    <a:cubicBezTo>
                      <a:pt x="97" y="180"/>
                      <a:pt x="112" y="164"/>
                      <a:pt x="117" y="157"/>
                    </a:cubicBezTo>
                    <a:cubicBezTo>
                      <a:pt x="118" y="155"/>
                      <a:pt x="119" y="153"/>
                      <a:pt x="119" y="153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7" y="38"/>
                      <a:pt x="112" y="32"/>
                      <a:pt x="107" y="29"/>
                    </a:cubicBezTo>
                    <a:cubicBezTo>
                      <a:pt x="102" y="25"/>
                      <a:pt x="98" y="25"/>
                      <a:pt x="98" y="25"/>
                    </a:cubicBezTo>
                    <a:cubicBezTo>
                      <a:pt x="97" y="24"/>
                      <a:pt x="97" y="24"/>
                      <a:pt x="97" y="2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4"/>
                      <a:pt x="24" y="24"/>
                      <a:pt x="24" y="25"/>
                    </a:cubicBezTo>
                    <a:cubicBezTo>
                      <a:pt x="24" y="25"/>
                      <a:pt x="19" y="25"/>
                      <a:pt x="14" y="29"/>
                    </a:cubicBezTo>
                    <a:cubicBezTo>
                      <a:pt x="10" y="32"/>
                      <a:pt x="4" y="38"/>
                      <a:pt x="3" y="49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3"/>
                      <a:pt x="3" y="155"/>
                      <a:pt x="4" y="157"/>
                    </a:cubicBezTo>
                    <a:close/>
                    <a:moveTo>
                      <a:pt x="23" y="3"/>
                    </a:moveTo>
                    <a:cubicBezTo>
                      <a:pt x="23" y="2"/>
                      <a:pt x="23" y="2"/>
                      <a:pt x="23" y="2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7" name="Freeform 2265"/>
              <p:cNvSpPr/>
              <p:nvPr/>
            </p:nvSpPr>
            <p:spPr bwMode="auto">
              <a:xfrm>
                <a:off x="6578" y="4222"/>
                <a:ext cx="167" cy="71"/>
              </a:xfrm>
              <a:custGeom>
                <a:avLst/>
                <a:gdLst>
                  <a:gd name="T0" fmla="*/ 0 w 83"/>
                  <a:gd name="T1" fmla="*/ 0 h 35"/>
                  <a:gd name="T2" fmla="*/ 0 w 83"/>
                  <a:gd name="T3" fmla="*/ 18 h 35"/>
                  <a:gd name="T4" fmla="*/ 42 w 83"/>
                  <a:gd name="T5" fmla="*/ 35 h 35"/>
                  <a:gd name="T6" fmla="*/ 83 w 83"/>
                  <a:gd name="T7" fmla="*/ 18 h 35"/>
                  <a:gd name="T8" fmla="*/ 83 w 83"/>
                  <a:gd name="T9" fmla="*/ 0 h 35"/>
                  <a:gd name="T10" fmla="*/ 0 w 83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5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7"/>
                      <a:pt x="19" y="35"/>
                      <a:pt x="42" y="35"/>
                    </a:cubicBezTo>
                    <a:cubicBezTo>
                      <a:pt x="65" y="35"/>
                      <a:pt x="83" y="27"/>
                      <a:pt x="83" y="18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E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8" name="Freeform 2266"/>
              <p:cNvSpPr>
                <a:spLocks noEditPoints="1"/>
              </p:cNvSpPr>
              <p:nvPr/>
            </p:nvSpPr>
            <p:spPr bwMode="auto">
              <a:xfrm>
                <a:off x="6576" y="4220"/>
                <a:ext cx="173" cy="77"/>
              </a:xfrm>
              <a:custGeom>
                <a:avLst/>
                <a:gdLst>
                  <a:gd name="T0" fmla="*/ 13 w 86"/>
                  <a:gd name="T1" fmla="*/ 32 h 38"/>
                  <a:gd name="T2" fmla="*/ 0 w 86"/>
                  <a:gd name="T3" fmla="*/ 19 h 38"/>
                  <a:gd name="T4" fmla="*/ 0 w 86"/>
                  <a:gd name="T5" fmla="*/ 1 h 38"/>
                  <a:gd name="T6" fmla="*/ 0 w 86"/>
                  <a:gd name="T7" fmla="*/ 0 h 38"/>
                  <a:gd name="T8" fmla="*/ 1 w 86"/>
                  <a:gd name="T9" fmla="*/ 0 h 38"/>
                  <a:gd name="T10" fmla="*/ 84 w 86"/>
                  <a:gd name="T11" fmla="*/ 0 h 38"/>
                  <a:gd name="T12" fmla="*/ 85 w 86"/>
                  <a:gd name="T13" fmla="*/ 0 h 38"/>
                  <a:gd name="T14" fmla="*/ 86 w 86"/>
                  <a:gd name="T15" fmla="*/ 1 h 38"/>
                  <a:gd name="T16" fmla="*/ 86 w 86"/>
                  <a:gd name="T17" fmla="*/ 19 h 38"/>
                  <a:gd name="T18" fmla="*/ 73 w 86"/>
                  <a:gd name="T19" fmla="*/ 32 h 38"/>
                  <a:gd name="T20" fmla="*/ 43 w 86"/>
                  <a:gd name="T21" fmla="*/ 38 h 38"/>
                  <a:gd name="T22" fmla="*/ 13 w 86"/>
                  <a:gd name="T23" fmla="*/ 32 h 38"/>
                  <a:gd name="T24" fmla="*/ 3 w 86"/>
                  <a:gd name="T25" fmla="*/ 19 h 38"/>
                  <a:gd name="T26" fmla="*/ 14 w 86"/>
                  <a:gd name="T27" fmla="*/ 30 h 38"/>
                  <a:gd name="T28" fmla="*/ 43 w 86"/>
                  <a:gd name="T29" fmla="*/ 35 h 38"/>
                  <a:gd name="T30" fmla="*/ 71 w 86"/>
                  <a:gd name="T31" fmla="*/ 30 h 38"/>
                  <a:gd name="T32" fmla="*/ 83 w 86"/>
                  <a:gd name="T33" fmla="*/ 19 h 38"/>
                  <a:gd name="T34" fmla="*/ 83 w 86"/>
                  <a:gd name="T35" fmla="*/ 3 h 38"/>
                  <a:gd name="T36" fmla="*/ 3 w 86"/>
                  <a:gd name="T37" fmla="*/ 3 h 38"/>
                  <a:gd name="T38" fmla="*/ 3 w 86"/>
                  <a:gd name="T39" fmla="*/ 19 h 38"/>
                  <a:gd name="T40" fmla="*/ 1 w 86"/>
                  <a:gd name="T41" fmla="*/ 3 h 38"/>
                  <a:gd name="T42" fmla="*/ 1 w 86"/>
                  <a:gd name="T43" fmla="*/ 1 h 38"/>
                  <a:gd name="T44" fmla="*/ 1 w 86"/>
                  <a:gd name="T4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38">
                    <a:moveTo>
                      <a:pt x="13" y="32"/>
                    </a:moveTo>
                    <a:cubicBezTo>
                      <a:pt x="5" y="29"/>
                      <a:pt x="0" y="25"/>
                      <a:pt x="0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25"/>
                      <a:pt x="80" y="29"/>
                      <a:pt x="73" y="32"/>
                    </a:cubicBezTo>
                    <a:cubicBezTo>
                      <a:pt x="65" y="36"/>
                      <a:pt x="54" y="38"/>
                      <a:pt x="43" y="38"/>
                    </a:cubicBezTo>
                    <a:cubicBezTo>
                      <a:pt x="31" y="38"/>
                      <a:pt x="20" y="36"/>
                      <a:pt x="13" y="32"/>
                    </a:cubicBezTo>
                    <a:close/>
                    <a:moveTo>
                      <a:pt x="3" y="19"/>
                    </a:moveTo>
                    <a:cubicBezTo>
                      <a:pt x="3" y="22"/>
                      <a:pt x="7" y="27"/>
                      <a:pt x="14" y="30"/>
                    </a:cubicBezTo>
                    <a:cubicBezTo>
                      <a:pt x="21" y="33"/>
                      <a:pt x="31" y="35"/>
                      <a:pt x="43" y="35"/>
                    </a:cubicBezTo>
                    <a:cubicBezTo>
                      <a:pt x="54" y="35"/>
                      <a:pt x="64" y="33"/>
                      <a:pt x="71" y="30"/>
                    </a:cubicBezTo>
                    <a:cubicBezTo>
                      <a:pt x="79" y="27"/>
                      <a:pt x="83" y="22"/>
                      <a:pt x="83" y="19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9"/>
                    </a:lnTo>
                    <a:close/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9" name="Oval 2267"/>
              <p:cNvSpPr>
                <a:spLocks noChangeArrowheads="1"/>
              </p:cNvSpPr>
              <p:nvPr/>
            </p:nvSpPr>
            <p:spPr bwMode="auto">
              <a:xfrm>
                <a:off x="6578" y="4190"/>
                <a:ext cx="167" cy="6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0" name="Freeform 2268"/>
              <p:cNvSpPr>
                <a:spLocks noEditPoints="1"/>
              </p:cNvSpPr>
              <p:nvPr/>
            </p:nvSpPr>
            <p:spPr bwMode="auto">
              <a:xfrm>
                <a:off x="6576" y="4186"/>
                <a:ext cx="173" cy="70"/>
              </a:xfrm>
              <a:custGeom>
                <a:avLst/>
                <a:gdLst>
                  <a:gd name="T0" fmla="*/ 13 w 86"/>
                  <a:gd name="T1" fmla="*/ 31 h 35"/>
                  <a:gd name="T2" fmla="*/ 0 w 86"/>
                  <a:gd name="T3" fmla="*/ 18 h 35"/>
                  <a:gd name="T4" fmla="*/ 13 w 86"/>
                  <a:gd name="T5" fmla="*/ 5 h 35"/>
                  <a:gd name="T6" fmla="*/ 43 w 86"/>
                  <a:gd name="T7" fmla="*/ 0 h 35"/>
                  <a:gd name="T8" fmla="*/ 73 w 86"/>
                  <a:gd name="T9" fmla="*/ 5 h 35"/>
                  <a:gd name="T10" fmla="*/ 86 w 86"/>
                  <a:gd name="T11" fmla="*/ 18 h 35"/>
                  <a:gd name="T12" fmla="*/ 73 w 86"/>
                  <a:gd name="T13" fmla="*/ 31 h 35"/>
                  <a:gd name="T14" fmla="*/ 43 w 86"/>
                  <a:gd name="T15" fmla="*/ 35 h 35"/>
                  <a:gd name="T16" fmla="*/ 13 w 86"/>
                  <a:gd name="T17" fmla="*/ 31 h 35"/>
                  <a:gd name="T18" fmla="*/ 14 w 86"/>
                  <a:gd name="T19" fmla="*/ 8 h 35"/>
                  <a:gd name="T20" fmla="*/ 3 w 86"/>
                  <a:gd name="T21" fmla="*/ 18 h 35"/>
                  <a:gd name="T22" fmla="*/ 14 w 86"/>
                  <a:gd name="T23" fmla="*/ 28 h 35"/>
                  <a:gd name="T24" fmla="*/ 43 w 86"/>
                  <a:gd name="T25" fmla="*/ 32 h 35"/>
                  <a:gd name="T26" fmla="*/ 72 w 86"/>
                  <a:gd name="T27" fmla="*/ 28 h 35"/>
                  <a:gd name="T28" fmla="*/ 83 w 86"/>
                  <a:gd name="T29" fmla="*/ 18 h 35"/>
                  <a:gd name="T30" fmla="*/ 72 w 86"/>
                  <a:gd name="T31" fmla="*/ 8 h 35"/>
                  <a:gd name="T32" fmla="*/ 43 w 86"/>
                  <a:gd name="T33" fmla="*/ 3 h 35"/>
                  <a:gd name="T34" fmla="*/ 14 w 86"/>
                  <a:gd name="T35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35">
                    <a:moveTo>
                      <a:pt x="13" y="31"/>
                    </a:moveTo>
                    <a:cubicBezTo>
                      <a:pt x="5" y="28"/>
                      <a:pt x="0" y="23"/>
                      <a:pt x="0" y="18"/>
                    </a:cubicBezTo>
                    <a:cubicBezTo>
                      <a:pt x="0" y="12"/>
                      <a:pt x="5" y="8"/>
                      <a:pt x="13" y="5"/>
                    </a:cubicBezTo>
                    <a:cubicBezTo>
                      <a:pt x="21" y="2"/>
                      <a:pt x="31" y="0"/>
                      <a:pt x="43" y="0"/>
                    </a:cubicBezTo>
                    <a:cubicBezTo>
                      <a:pt x="54" y="0"/>
                      <a:pt x="65" y="2"/>
                      <a:pt x="73" y="5"/>
                    </a:cubicBezTo>
                    <a:cubicBezTo>
                      <a:pt x="80" y="8"/>
                      <a:pt x="86" y="12"/>
                      <a:pt x="86" y="18"/>
                    </a:cubicBezTo>
                    <a:cubicBezTo>
                      <a:pt x="86" y="23"/>
                      <a:pt x="80" y="28"/>
                      <a:pt x="73" y="31"/>
                    </a:cubicBezTo>
                    <a:cubicBezTo>
                      <a:pt x="65" y="34"/>
                      <a:pt x="54" y="35"/>
                      <a:pt x="43" y="35"/>
                    </a:cubicBezTo>
                    <a:cubicBezTo>
                      <a:pt x="31" y="35"/>
                      <a:pt x="21" y="34"/>
                      <a:pt x="13" y="31"/>
                    </a:cubicBezTo>
                    <a:close/>
                    <a:moveTo>
                      <a:pt x="14" y="8"/>
                    </a:moveTo>
                    <a:cubicBezTo>
                      <a:pt x="6" y="11"/>
                      <a:pt x="3" y="14"/>
                      <a:pt x="3" y="18"/>
                    </a:cubicBezTo>
                    <a:cubicBezTo>
                      <a:pt x="3" y="21"/>
                      <a:pt x="6" y="25"/>
                      <a:pt x="14" y="28"/>
                    </a:cubicBezTo>
                    <a:cubicBezTo>
                      <a:pt x="21" y="31"/>
                      <a:pt x="31" y="32"/>
                      <a:pt x="43" y="32"/>
                    </a:cubicBezTo>
                    <a:cubicBezTo>
                      <a:pt x="54" y="32"/>
                      <a:pt x="64" y="31"/>
                      <a:pt x="72" y="28"/>
                    </a:cubicBezTo>
                    <a:cubicBezTo>
                      <a:pt x="79" y="25"/>
                      <a:pt x="83" y="21"/>
                      <a:pt x="83" y="18"/>
                    </a:cubicBezTo>
                    <a:cubicBezTo>
                      <a:pt x="83" y="14"/>
                      <a:pt x="79" y="11"/>
                      <a:pt x="72" y="8"/>
                    </a:cubicBezTo>
                    <a:cubicBezTo>
                      <a:pt x="64" y="5"/>
                      <a:pt x="54" y="3"/>
                      <a:pt x="43" y="3"/>
                    </a:cubicBezTo>
                    <a:cubicBezTo>
                      <a:pt x="31" y="3"/>
                      <a:pt x="21" y="5"/>
                      <a:pt x="14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1" name="Freeform 2269"/>
              <p:cNvSpPr/>
              <p:nvPr/>
            </p:nvSpPr>
            <p:spPr bwMode="auto">
              <a:xfrm>
                <a:off x="6584" y="4297"/>
                <a:ext cx="155" cy="24"/>
              </a:xfrm>
              <a:custGeom>
                <a:avLst/>
                <a:gdLst>
                  <a:gd name="T0" fmla="*/ 37 w 77"/>
                  <a:gd name="T1" fmla="*/ 12 h 12"/>
                  <a:gd name="T2" fmla="*/ 1 w 77"/>
                  <a:gd name="T3" fmla="*/ 3 h 12"/>
                  <a:gd name="T4" fmla="*/ 1 w 77"/>
                  <a:gd name="T5" fmla="*/ 3 h 12"/>
                  <a:gd name="T6" fmla="*/ 1 w 77"/>
                  <a:gd name="T7" fmla="*/ 1 h 12"/>
                  <a:gd name="T8" fmla="*/ 3 w 77"/>
                  <a:gd name="T9" fmla="*/ 0 h 12"/>
                  <a:gd name="T10" fmla="*/ 11 w 77"/>
                  <a:gd name="T11" fmla="*/ 5 h 12"/>
                  <a:gd name="T12" fmla="*/ 37 w 77"/>
                  <a:gd name="T13" fmla="*/ 9 h 12"/>
                  <a:gd name="T14" fmla="*/ 38 w 77"/>
                  <a:gd name="T15" fmla="*/ 9 h 12"/>
                  <a:gd name="T16" fmla="*/ 75 w 77"/>
                  <a:gd name="T17" fmla="*/ 0 h 12"/>
                  <a:gd name="T18" fmla="*/ 77 w 77"/>
                  <a:gd name="T19" fmla="*/ 1 h 12"/>
                  <a:gd name="T20" fmla="*/ 76 w 77"/>
                  <a:gd name="T21" fmla="*/ 3 h 12"/>
                  <a:gd name="T22" fmla="*/ 38 w 77"/>
                  <a:gd name="T23" fmla="*/ 12 h 12"/>
                  <a:gd name="T24" fmla="*/ 37 w 77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12">
                    <a:moveTo>
                      <a:pt x="37" y="12"/>
                    </a:moveTo>
                    <a:cubicBezTo>
                      <a:pt x="13" y="1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6" y="2"/>
                      <a:pt x="11" y="5"/>
                    </a:cubicBezTo>
                    <a:cubicBezTo>
                      <a:pt x="17" y="7"/>
                      <a:pt x="2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49" y="9"/>
                      <a:pt x="63" y="7"/>
                      <a:pt x="75" y="0"/>
                    </a:cubicBezTo>
                    <a:cubicBezTo>
                      <a:pt x="76" y="0"/>
                      <a:pt x="76" y="0"/>
                      <a:pt x="77" y="1"/>
                    </a:cubicBezTo>
                    <a:cubicBezTo>
                      <a:pt x="77" y="1"/>
                      <a:pt x="77" y="2"/>
                      <a:pt x="76" y="3"/>
                    </a:cubicBezTo>
                    <a:cubicBezTo>
                      <a:pt x="64" y="10"/>
                      <a:pt x="50" y="12"/>
                      <a:pt x="38" y="12"/>
                    </a:cubicBezTo>
                    <a:cubicBezTo>
                      <a:pt x="38" y="12"/>
                      <a:pt x="38" y="12"/>
                      <a:pt x="37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2" name="Freeform 2270"/>
              <p:cNvSpPr/>
              <p:nvPr/>
            </p:nvSpPr>
            <p:spPr bwMode="auto">
              <a:xfrm>
                <a:off x="6568" y="4381"/>
                <a:ext cx="189" cy="214"/>
              </a:xfrm>
              <a:custGeom>
                <a:avLst/>
                <a:gdLst>
                  <a:gd name="T0" fmla="*/ 0 w 94"/>
                  <a:gd name="T1" fmla="*/ 0 h 106"/>
                  <a:gd name="T2" fmla="*/ 0 w 94"/>
                  <a:gd name="T3" fmla="*/ 77 h 106"/>
                  <a:gd name="T4" fmla="*/ 94 w 94"/>
                  <a:gd name="T5" fmla="*/ 77 h 106"/>
                  <a:gd name="T6" fmla="*/ 94 w 94"/>
                  <a:gd name="T7" fmla="*/ 0 h 106"/>
                  <a:gd name="T8" fmla="*/ 0 w 94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06">
                    <a:moveTo>
                      <a:pt x="0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42" y="106"/>
                      <a:pt x="94" y="7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51" y="19"/>
                      <a:pt x="0" y="0"/>
                    </a:cubicBezTo>
                    <a:close/>
                  </a:path>
                </a:pathLst>
              </a:custGeom>
              <a:solidFill>
                <a:srgbClr val="47B3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3" name="Freeform 2271"/>
              <p:cNvSpPr>
                <a:spLocks noEditPoints="1"/>
              </p:cNvSpPr>
              <p:nvPr/>
            </p:nvSpPr>
            <p:spPr bwMode="auto">
              <a:xfrm>
                <a:off x="6564" y="4377"/>
                <a:ext cx="195" cy="187"/>
              </a:xfrm>
              <a:custGeom>
                <a:avLst/>
                <a:gdLst>
                  <a:gd name="T0" fmla="*/ 1 w 97"/>
                  <a:gd name="T1" fmla="*/ 80 h 93"/>
                  <a:gd name="T2" fmla="*/ 0 w 97"/>
                  <a:gd name="T3" fmla="*/ 79 h 93"/>
                  <a:gd name="T4" fmla="*/ 0 w 97"/>
                  <a:gd name="T5" fmla="*/ 2 h 93"/>
                  <a:gd name="T6" fmla="*/ 1 w 97"/>
                  <a:gd name="T7" fmla="*/ 0 h 93"/>
                  <a:gd name="T8" fmla="*/ 2 w 97"/>
                  <a:gd name="T9" fmla="*/ 0 h 93"/>
                  <a:gd name="T10" fmla="*/ 50 w 97"/>
                  <a:gd name="T11" fmla="*/ 9 h 93"/>
                  <a:gd name="T12" fmla="*/ 83 w 97"/>
                  <a:gd name="T13" fmla="*/ 5 h 93"/>
                  <a:gd name="T14" fmla="*/ 95 w 97"/>
                  <a:gd name="T15" fmla="*/ 1 h 93"/>
                  <a:gd name="T16" fmla="*/ 96 w 97"/>
                  <a:gd name="T17" fmla="*/ 1 h 93"/>
                  <a:gd name="T18" fmla="*/ 97 w 97"/>
                  <a:gd name="T19" fmla="*/ 2 h 93"/>
                  <a:gd name="T20" fmla="*/ 97 w 97"/>
                  <a:gd name="T21" fmla="*/ 79 h 93"/>
                  <a:gd name="T22" fmla="*/ 96 w 97"/>
                  <a:gd name="T23" fmla="*/ 80 h 93"/>
                  <a:gd name="T24" fmla="*/ 48 w 97"/>
                  <a:gd name="T25" fmla="*/ 93 h 93"/>
                  <a:gd name="T26" fmla="*/ 1 w 97"/>
                  <a:gd name="T27" fmla="*/ 80 h 93"/>
                  <a:gd name="T28" fmla="*/ 15 w 97"/>
                  <a:gd name="T29" fmla="*/ 84 h 93"/>
                  <a:gd name="T30" fmla="*/ 48 w 97"/>
                  <a:gd name="T31" fmla="*/ 90 h 93"/>
                  <a:gd name="T32" fmla="*/ 94 w 97"/>
                  <a:gd name="T33" fmla="*/ 78 h 93"/>
                  <a:gd name="T34" fmla="*/ 94 w 97"/>
                  <a:gd name="T35" fmla="*/ 5 h 93"/>
                  <a:gd name="T36" fmla="*/ 50 w 97"/>
                  <a:gd name="T37" fmla="*/ 12 h 93"/>
                  <a:gd name="T38" fmla="*/ 3 w 97"/>
                  <a:gd name="T39" fmla="*/ 4 h 93"/>
                  <a:gd name="T40" fmla="*/ 3 w 97"/>
                  <a:gd name="T41" fmla="*/ 78 h 93"/>
                  <a:gd name="T42" fmla="*/ 15 w 97"/>
                  <a:gd name="T43" fmla="*/ 84 h 93"/>
                  <a:gd name="T44" fmla="*/ 1 w 97"/>
                  <a:gd name="T45" fmla="*/ 3 h 93"/>
                  <a:gd name="T46" fmla="*/ 2 w 97"/>
                  <a:gd name="T47" fmla="*/ 2 h 93"/>
                  <a:gd name="T48" fmla="*/ 1 w 97"/>
                  <a:gd name="T49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93">
                    <a:moveTo>
                      <a:pt x="1" y="80"/>
                    </a:moveTo>
                    <a:cubicBezTo>
                      <a:pt x="1" y="80"/>
                      <a:pt x="0" y="79"/>
                      <a:pt x="0" y="79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0" y="7"/>
                      <a:pt x="36" y="9"/>
                      <a:pt x="50" y="9"/>
                    </a:cubicBezTo>
                    <a:cubicBezTo>
                      <a:pt x="63" y="9"/>
                      <a:pt x="75" y="7"/>
                      <a:pt x="83" y="5"/>
                    </a:cubicBezTo>
                    <a:cubicBezTo>
                      <a:pt x="90" y="3"/>
                      <a:pt x="95" y="1"/>
                      <a:pt x="95" y="1"/>
                    </a:cubicBezTo>
                    <a:cubicBezTo>
                      <a:pt x="95" y="1"/>
                      <a:pt x="96" y="1"/>
                      <a:pt x="96" y="1"/>
                    </a:cubicBezTo>
                    <a:cubicBezTo>
                      <a:pt x="97" y="1"/>
                      <a:pt x="97" y="2"/>
                      <a:pt x="97" y="2"/>
                    </a:cubicBezTo>
                    <a:cubicBezTo>
                      <a:pt x="97" y="79"/>
                      <a:pt x="97" y="79"/>
                      <a:pt x="97" y="79"/>
                    </a:cubicBezTo>
                    <a:cubicBezTo>
                      <a:pt x="97" y="79"/>
                      <a:pt x="97" y="80"/>
                      <a:pt x="96" y="80"/>
                    </a:cubicBezTo>
                    <a:cubicBezTo>
                      <a:pt x="79" y="90"/>
                      <a:pt x="62" y="93"/>
                      <a:pt x="48" y="93"/>
                    </a:cubicBezTo>
                    <a:cubicBezTo>
                      <a:pt x="20" y="93"/>
                      <a:pt x="1" y="80"/>
                      <a:pt x="1" y="80"/>
                    </a:cubicBezTo>
                    <a:close/>
                    <a:moveTo>
                      <a:pt x="15" y="84"/>
                    </a:moveTo>
                    <a:cubicBezTo>
                      <a:pt x="23" y="87"/>
                      <a:pt x="35" y="90"/>
                      <a:pt x="48" y="90"/>
                    </a:cubicBezTo>
                    <a:cubicBezTo>
                      <a:pt x="62" y="90"/>
                      <a:pt x="77" y="87"/>
                      <a:pt x="94" y="7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88" y="7"/>
                      <a:pt x="72" y="12"/>
                      <a:pt x="50" y="12"/>
                    </a:cubicBezTo>
                    <a:cubicBezTo>
                      <a:pt x="36" y="12"/>
                      <a:pt x="20" y="10"/>
                      <a:pt x="3" y="4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5" y="79"/>
                      <a:pt x="9" y="81"/>
                      <a:pt x="15" y="84"/>
                    </a:cubicBezTo>
                    <a:close/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4" name="Freeform 2272"/>
              <p:cNvSpPr/>
              <p:nvPr/>
            </p:nvSpPr>
            <p:spPr bwMode="auto">
              <a:xfrm>
                <a:off x="6594" y="4425"/>
                <a:ext cx="151" cy="117"/>
              </a:xfrm>
              <a:custGeom>
                <a:avLst/>
                <a:gdLst>
                  <a:gd name="T0" fmla="*/ 0 w 75"/>
                  <a:gd name="T1" fmla="*/ 37 h 58"/>
                  <a:gd name="T2" fmla="*/ 8 w 75"/>
                  <a:gd name="T3" fmla="*/ 51 h 58"/>
                  <a:gd name="T4" fmla="*/ 47 w 75"/>
                  <a:gd name="T5" fmla="*/ 46 h 58"/>
                  <a:gd name="T6" fmla="*/ 71 w 75"/>
                  <a:gd name="T7" fmla="*/ 15 h 58"/>
                  <a:gd name="T8" fmla="*/ 63 w 75"/>
                  <a:gd name="T9" fmla="*/ 0 h 58"/>
                  <a:gd name="T10" fmla="*/ 0 w 75"/>
                  <a:gd name="T11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8">
                    <a:moveTo>
                      <a:pt x="0" y="37"/>
                    </a:moveTo>
                    <a:cubicBezTo>
                      <a:pt x="8" y="51"/>
                      <a:pt x="8" y="51"/>
                      <a:pt x="8" y="51"/>
                    </a:cubicBezTo>
                    <a:cubicBezTo>
                      <a:pt x="12" y="58"/>
                      <a:pt x="29" y="56"/>
                      <a:pt x="47" y="46"/>
                    </a:cubicBezTo>
                    <a:cubicBezTo>
                      <a:pt x="64" y="36"/>
                      <a:pt x="75" y="22"/>
                      <a:pt x="71" y="15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0" y="37"/>
                      <a:pt x="0" y="37"/>
                      <a:pt x="0" y="37"/>
                    </a:cubicBezTo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5" name="Freeform 2273"/>
              <p:cNvSpPr>
                <a:spLocks noEditPoints="1"/>
              </p:cNvSpPr>
              <p:nvPr/>
            </p:nvSpPr>
            <p:spPr bwMode="auto">
              <a:xfrm>
                <a:off x="6590" y="4423"/>
                <a:ext cx="153" cy="117"/>
              </a:xfrm>
              <a:custGeom>
                <a:avLst/>
                <a:gdLst>
                  <a:gd name="T0" fmla="*/ 9 w 76"/>
                  <a:gd name="T1" fmla="*/ 53 h 58"/>
                  <a:gd name="T2" fmla="*/ 1 w 76"/>
                  <a:gd name="T3" fmla="*/ 39 h 58"/>
                  <a:gd name="T4" fmla="*/ 1 w 76"/>
                  <a:gd name="T5" fmla="*/ 39 h 58"/>
                  <a:gd name="T6" fmla="*/ 1 w 76"/>
                  <a:gd name="T7" fmla="*/ 37 h 58"/>
                  <a:gd name="T8" fmla="*/ 64 w 76"/>
                  <a:gd name="T9" fmla="*/ 0 h 58"/>
                  <a:gd name="T10" fmla="*/ 66 w 76"/>
                  <a:gd name="T11" fmla="*/ 0 h 58"/>
                  <a:gd name="T12" fmla="*/ 66 w 76"/>
                  <a:gd name="T13" fmla="*/ 1 h 58"/>
                  <a:gd name="T14" fmla="*/ 75 w 76"/>
                  <a:gd name="T15" fmla="*/ 15 h 58"/>
                  <a:gd name="T16" fmla="*/ 76 w 76"/>
                  <a:gd name="T17" fmla="*/ 19 h 58"/>
                  <a:gd name="T18" fmla="*/ 50 w 76"/>
                  <a:gd name="T19" fmla="*/ 48 h 58"/>
                  <a:gd name="T20" fmla="*/ 20 w 76"/>
                  <a:gd name="T21" fmla="*/ 58 h 58"/>
                  <a:gd name="T22" fmla="*/ 9 w 76"/>
                  <a:gd name="T23" fmla="*/ 53 h 58"/>
                  <a:gd name="T24" fmla="*/ 11 w 76"/>
                  <a:gd name="T25" fmla="*/ 51 h 58"/>
                  <a:gd name="T26" fmla="*/ 20 w 76"/>
                  <a:gd name="T27" fmla="*/ 55 h 58"/>
                  <a:gd name="T28" fmla="*/ 48 w 76"/>
                  <a:gd name="T29" fmla="*/ 45 h 58"/>
                  <a:gd name="T30" fmla="*/ 73 w 76"/>
                  <a:gd name="T31" fmla="*/ 19 h 58"/>
                  <a:gd name="T32" fmla="*/ 72 w 76"/>
                  <a:gd name="T33" fmla="*/ 17 h 58"/>
                  <a:gd name="T34" fmla="*/ 65 w 76"/>
                  <a:gd name="T35" fmla="*/ 4 h 58"/>
                  <a:gd name="T36" fmla="*/ 4 w 76"/>
                  <a:gd name="T37" fmla="*/ 39 h 58"/>
                  <a:gd name="T38" fmla="*/ 11 w 76"/>
                  <a:gd name="T39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58">
                    <a:moveTo>
                      <a:pt x="9" y="53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8"/>
                      <a:pt x="1" y="37"/>
                      <a:pt x="1" y="37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6" y="0"/>
                    </a:cubicBezTo>
                    <a:cubicBezTo>
                      <a:pt x="66" y="0"/>
                      <a:pt x="66" y="0"/>
                      <a:pt x="66" y="1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6"/>
                      <a:pt x="76" y="18"/>
                      <a:pt x="76" y="19"/>
                    </a:cubicBezTo>
                    <a:cubicBezTo>
                      <a:pt x="76" y="28"/>
                      <a:pt x="65" y="39"/>
                      <a:pt x="50" y="48"/>
                    </a:cubicBezTo>
                    <a:cubicBezTo>
                      <a:pt x="39" y="54"/>
                      <a:pt x="28" y="58"/>
                      <a:pt x="20" y="58"/>
                    </a:cubicBezTo>
                    <a:cubicBezTo>
                      <a:pt x="15" y="58"/>
                      <a:pt x="11" y="56"/>
                      <a:pt x="9" y="53"/>
                    </a:cubicBezTo>
                    <a:close/>
                    <a:moveTo>
                      <a:pt x="11" y="51"/>
                    </a:moveTo>
                    <a:cubicBezTo>
                      <a:pt x="12" y="53"/>
                      <a:pt x="15" y="55"/>
                      <a:pt x="20" y="55"/>
                    </a:cubicBezTo>
                    <a:cubicBezTo>
                      <a:pt x="27" y="55"/>
                      <a:pt x="38" y="51"/>
                      <a:pt x="48" y="45"/>
                    </a:cubicBezTo>
                    <a:cubicBezTo>
                      <a:pt x="63" y="37"/>
                      <a:pt x="73" y="26"/>
                      <a:pt x="73" y="19"/>
                    </a:cubicBezTo>
                    <a:cubicBezTo>
                      <a:pt x="73" y="18"/>
                      <a:pt x="72" y="17"/>
                      <a:pt x="72" y="17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4" y="39"/>
                      <a:pt x="4" y="39"/>
                      <a:pt x="4" y="39"/>
                    </a:cubicBez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6" name="Freeform 2274"/>
              <p:cNvSpPr/>
              <p:nvPr/>
            </p:nvSpPr>
            <p:spPr bwMode="auto">
              <a:xfrm>
                <a:off x="6586" y="4413"/>
                <a:ext cx="143" cy="101"/>
              </a:xfrm>
              <a:custGeom>
                <a:avLst/>
                <a:gdLst>
                  <a:gd name="T0" fmla="*/ 67 w 71"/>
                  <a:gd name="T1" fmla="*/ 7 h 50"/>
                  <a:gd name="T2" fmla="*/ 43 w 71"/>
                  <a:gd name="T3" fmla="*/ 38 h 50"/>
                  <a:gd name="T4" fmla="*/ 4 w 71"/>
                  <a:gd name="T5" fmla="*/ 43 h 50"/>
                  <a:gd name="T6" fmla="*/ 28 w 71"/>
                  <a:gd name="T7" fmla="*/ 12 h 50"/>
                  <a:gd name="T8" fmla="*/ 67 w 71"/>
                  <a:gd name="T9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0">
                    <a:moveTo>
                      <a:pt x="67" y="7"/>
                    </a:moveTo>
                    <a:cubicBezTo>
                      <a:pt x="71" y="14"/>
                      <a:pt x="60" y="28"/>
                      <a:pt x="43" y="38"/>
                    </a:cubicBezTo>
                    <a:cubicBezTo>
                      <a:pt x="25" y="48"/>
                      <a:pt x="8" y="50"/>
                      <a:pt x="4" y="43"/>
                    </a:cubicBezTo>
                    <a:cubicBezTo>
                      <a:pt x="0" y="36"/>
                      <a:pt x="11" y="22"/>
                      <a:pt x="28" y="12"/>
                    </a:cubicBezTo>
                    <a:cubicBezTo>
                      <a:pt x="46" y="2"/>
                      <a:pt x="63" y="0"/>
                      <a:pt x="67" y="7"/>
                    </a:cubicBezTo>
                    <a:close/>
                  </a:path>
                </a:pathLst>
              </a:custGeom>
              <a:solidFill>
                <a:srgbClr val="CE9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7" name="Freeform 2275"/>
              <p:cNvSpPr>
                <a:spLocks noEditPoints="1"/>
              </p:cNvSpPr>
              <p:nvPr/>
            </p:nvSpPr>
            <p:spPr bwMode="auto">
              <a:xfrm>
                <a:off x="6590" y="4415"/>
                <a:ext cx="137" cy="97"/>
              </a:xfrm>
              <a:custGeom>
                <a:avLst/>
                <a:gdLst>
                  <a:gd name="T0" fmla="*/ 1 w 68"/>
                  <a:gd name="T1" fmla="*/ 43 h 48"/>
                  <a:gd name="T2" fmla="*/ 0 w 68"/>
                  <a:gd name="T3" fmla="*/ 39 h 48"/>
                  <a:gd name="T4" fmla="*/ 26 w 68"/>
                  <a:gd name="T5" fmla="*/ 10 h 48"/>
                  <a:gd name="T6" fmla="*/ 55 w 68"/>
                  <a:gd name="T7" fmla="*/ 0 h 48"/>
                  <a:gd name="T8" fmla="*/ 67 w 68"/>
                  <a:gd name="T9" fmla="*/ 5 h 48"/>
                  <a:gd name="T10" fmla="*/ 67 w 68"/>
                  <a:gd name="T11" fmla="*/ 5 h 48"/>
                  <a:gd name="T12" fmla="*/ 68 w 68"/>
                  <a:gd name="T13" fmla="*/ 9 h 48"/>
                  <a:gd name="T14" fmla="*/ 42 w 68"/>
                  <a:gd name="T15" fmla="*/ 38 h 48"/>
                  <a:gd name="T16" fmla="*/ 12 w 68"/>
                  <a:gd name="T17" fmla="*/ 48 h 48"/>
                  <a:gd name="T18" fmla="*/ 1 w 68"/>
                  <a:gd name="T19" fmla="*/ 43 h 48"/>
                  <a:gd name="T20" fmla="*/ 27 w 68"/>
                  <a:gd name="T21" fmla="*/ 12 h 48"/>
                  <a:gd name="T22" fmla="*/ 3 w 68"/>
                  <a:gd name="T23" fmla="*/ 39 h 48"/>
                  <a:gd name="T24" fmla="*/ 3 w 68"/>
                  <a:gd name="T25" fmla="*/ 41 h 48"/>
                  <a:gd name="T26" fmla="*/ 12 w 68"/>
                  <a:gd name="T27" fmla="*/ 45 h 48"/>
                  <a:gd name="T28" fmla="*/ 40 w 68"/>
                  <a:gd name="T29" fmla="*/ 35 h 48"/>
                  <a:gd name="T30" fmla="*/ 65 w 68"/>
                  <a:gd name="T31" fmla="*/ 9 h 48"/>
                  <a:gd name="T32" fmla="*/ 64 w 68"/>
                  <a:gd name="T33" fmla="*/ 7 h 48"/>
                  <a:gd name="T34" fmla="*/ 65 w 68"/>
                  <a:gd name="T35" fmla="*/ 6 h 48"/>
                  <a:gd name="T36" fmla="*/ 64 w 68"/>
                  <a:gd name="T37" fmla="*/ 7 h 48"/>
                  <a:gd name="T38" fmla="*/ 55 w 68"/>
                  <a:gd name="T39" fmla="*/ 3 h 48"/>
                  <a:gd name="T40" fmla="*/ 55 w 68"/>
                  <a:gd name="T41" fmla="*/ 3 h 48"/>
                  <a:gd name="T42" fmla="*/ 27 w 68"/>
                  <a:gd name="T43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8" h="48">
                    <a:moveTo>
                      <a:pt x="1" y="43"/>
                    </a:moveTo>
                    <a:cubicBezTo>
                      <a:pt x="0" y="41"/>
                      <a:pt x="0" y="40"/>
                      <a:pt x="0" y="39"/>
                    </a:cubicBezTo>
                    <a:cubicBezTo>
                      <a:pt x="0" y="30"/>
                      <a:pt x="10" y="19"/>
                      <a:pt x="26" y="10"/>
                    </a:cubicBezTo>
                    <a:cubicBezTo>
                      <a:pt x="37" y="4"/>
                      <a:pt x="47" y="0"/>
                      <a:pt x="55" y="0"/>
                    </a:cubicBezTo>
                    <a:cubicBezTo>
                      <a:pt x="60" y="0"/>
                      <a:pt x="65" y="2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6"/>
                      <a:pt x="68" y="8"/>
                      <a:pt x="68" y="9"/>
                    </a:cubicBezTo>
                    <a:cubicBezTo>
                      <a:pt x="68" y="18"/>
                      <a:pt x="57" y="29"/>
                      <a:pt x="42" y="38"/>
                    </a:cubicBezTo>
                    <a:cubicBezTo>
                      <a:pt x="31" y="44"/>
                      <a:pt x="20" y="48"/>
                      <a:pt x="12" y="48"/>
                    </a:cubicBezTo>
                    <a:cubicBezTo>
                      <a:pt x="7" y="48"/>
                      <a:pt x="3" y="46"/>
                      <a:pt x="1" y="43"/>
                    </a:cubicBezTo>
                    <a:close/>
                    <a:moveTo>
                      <a:pt x="27" y="12"/>
                    </a:moveTo>
                    <a:cubicBezTo>
                      <a:pt x="12" y="21"/>
                      <a:pt x="2" y="32"/>
                      <a:pt x="3" y="39"/>
                    </a:cubicBezTo>
                    <a:cubicBezTo>
                      <a:pt x="3" y="40"/>
                      <a:pt x="3" y="40"/>
                      <a:pt x="3" y="41"/>
                    </a:cubicBezTo>
                    <a:cubicBezTo>
                      <a:pt x="4" y="43"/>
                      <a:pt x="7" y="45"/>
                      <a:pt x="12" y="45"/>
                    </a:cubicBezTo>
                    <a:cubicBezTo>
                      <a:pt x="19" y="45"/>
                      <a:pt x="30" y="41"/>
                      <a:pt x="40" y="35"/>
                    </a:cubicBezTo>
                    <a:cubicBezTo>
                      <a:pt x="55" y="27"/>
                      <a:pt x="65" y="15"/>
                      <a:pt x="65" y="9"/>
                    </a:cubicBezTo>
                    <a:cubicBezTo>
                      <a:pt x="65" y="8"/>
                      <a:pt x="65" y="7"/>
                      <a:pt x="64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3" y="5"/>
                      <a:pt x="60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48" y="3"/>
                      <a:pt x="38" y="7"/>
                      <a:pt x="27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8" name="Freeform 2276"/>
              <p:cNvSpPr/>
              <p:nvPr/>
            </p:nvSpPr>
            <p:spPr bwMode="auto">
              <a:xfrm>
                <a:off x="6622" y="4466"/>
                <a:ext cx="8" cy="28"/>
              </a:xfrm>
              <a:custGeom>
                <a:avLst/>
                <a:gdLst>
                  <a:gd name="T0" fmla="*/ 4 w 8"/>
                  <a:gd name="T1" fmla="*/ 4 h 28"/>
                  <a:gd name="T2" fmla="*/ 0 w 8"/>
                  <a:gd name="T3" fmla="*/ 6 h 28"/>
                  <a:gd name="T4" fmla="*/ 0 w 8"/>
                  <a:gd name="T5" fmla="*/ 4 h 28"/>
                  <a:gd name="T6" fmla="*/ 6 w 8"/>
                  <a:gd name="T7" fmla="*/ 0 h 28"/>
                  <a:gd name="T8" fmla="*/ 8 w 8"/>
                  <a:gd name="T9" fmla="*/ 26 h 28"/>
                  <a:gd name="T10" fmla="*/ 6 w 8"/>
                  <a:gd name="T11" fmla="*/ 28 h 28"/>
                  <a:gd name="T12" fmla="*/ 4 w 8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4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8" y="26"/>
                    </a:lnTo>
                    <a:lnTo>
                      <a:pt x="6" y="28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9" name="Freeform 2277"/>
              <p:cNvSpPr>
                <a:spLocks noEditPoints="1"/>
              </p:cNvSpPr>
              <p:nvPr/>
            </p:nvSpPr>
            <p:spPr bwMode="auto">
              <a:xfrm>
                <a:off x="6632" y="4460"/>
                <a:ext cx="18" cy="24"/>
              </a:xfrm>
              <a:custGeom>
                <a:avLst/>
                <a:gdLst>
                  <a:gd name="T0" fmla="*/ 8 w 9"/>
                  <a:gd name="T1" fmla="*/ 10 h 12"/>
                  <a:gd name="T2" fmla="*/ 7 w 9"/>
                  <a:gd name="T3" fmla="*/ 12 h 12"/>
                  <a:gd name="T4" fmla="*/ 5 w 9"/>
                  <a:gd name="T5" fmla="*/ 12 h 12"/>
                  <a:gd name="T6" fmla="*/ 4 w 9"/>
                  <a:gd name="T7" fmla="*/ 12 h 12"/>
                  <a:gd name="T8" fmla="*/ 2 w 9"/>
                  <a:gd name="T9" fmla="*/ 11 h 12"/>
                  <a:gd name="T10" fmla="*/ 2 w 9"/>
                  <a:gd name="T11" fmla="*/ 9 h 12"/>
                  <a:gd name="T12" fmla="*/ 1 w 9"/>
                  <a:gd name="T13" fmla="*/ 7 h 12"/>
                  <a:gd name="T14" fmla="*/ 0 w 9"/>
                  <a:gd name="T15" fmla="*/ 5 h 12"/>
                  <a:gd name="T16" fmla="*/ 1 w 9"/>
                  <a:gd name="T17" fmla="*/ 3 h 12"/>
                  <a:gd name="T18" fmla="*/ 1 w 9"/>
                  <a:gd name="T19" fmla="*/ 1 h 12"/>
                  <a:gd name="T20" fmla="*/ 3 w 9"/>
                  <a:gd name="T21" fmla="*/ 0 h 12"/>
                  <a:gd name="T22" fmla="*/ 4 w 9"/>
                  <a:gd name="T23" fmla="*/ 0 h 12"/>
                  <a:gd name="T24" fmla="*/ 6 w 9"/>
                  <a:gd name="T25" fmla="*/ 0 h 12"/>
                  <a:gd name="T26" fmla="*/ 7 w 9"/>
                  <a:gd name="T27" fmla="*/ 1 h 12"/>
                  <a:gd name="T28" fmla="*/ 8 w 9"/>
                  <a:gd name="T29" fmla="*/ 3 h 12"/>
                  <a:gd name="T30" fmla="*/ 9 w 9"/>
                  <a:gd name="T31" fmla="*/ 5 h 12"/>
                  <a:gd name="T32" fmla="*/ 9 w 9"/>
                  <a:gd name="T33" fmla="*/ 7 h 12"/>
                  <a:gd name="T34" fmla="*/ 9 w 9"/>
                  <a:gd name="T35" fmla="*/ 9 h 12"/>
                  <a:gd name="T36" fmla="*/ 8 w 9"/>
                  <a:gd name="T37" fmla="*/ 10 h 12"/>
                  <a:gd name="T38" fmla="*/ 6 w 9"/>
                  <a:gd name="T39" fmla="*/ 2 h 12"/>
                  <a:gd name="T40" fmla="*/ 6 w 9"/>
                  <a:gd name="T41" fmla="*/ 2 h 12"/>
                  <a:gd name="T42" fmla="*/ 5 w 9"/>
                  <a:gd name="T43" fmla="*/ 1 h 12"/>
                  <a:gd name="T44" fmla="*/ 3 w 9"/>
                  <a:gd name="T45" fmla="*/ 2 h 12"/>
                  <a:gd name="T46" fmla="*/ 2 w 9"/>
                  <a:gd name="T47" fmla="*/ 3 h 12"/>
                  <a:gd name="T48" fmla="*/ 2 w 9"/>
                  <a:gd name="T49" fmla="*/ 4 h 12"/>
                  <a:gd name="T50" fmla="*/ 2 w 9"/>
                  <a:gd name="T51" fmla="*/ 5 h 12"/>
                  <a:gd name="T52" fmla="*/ 2 w 9"/>
                  <a:gd name="T53" fmla="*/ 6 h 12"/>
                  <a:gd name="T54" fmla="*/ 3 w 9"/>
                  <a:gd name="T55" fmla="*/ 8 h 12"/>
                  <a:gd name="T56" fmla="*/ 3 w 9"/>
                  <a:gd name="T57" fmla="*/ 9 h 12"/>
                  <a:gd name="T58" fmla="*/ 4 w 9"/>
                  <a:gd name="T59" fmla="*/ 10 h 12"/>
                  <a:gd name="T60" fmla="*/ 5 w 9"/>
                  <a:gd name="T61" fmla="*/ 11 h 12"/>
                  <a:gd name="T62" fmla="*/ 6 w 9"/>
                  <a:gd name="T63" fmla="*/ 10 h 12"/>
                  <a:gd name="T64" fmla="*/ 7 w 9"/>
                  <a:gd name="T65" fmla="*/ 9 h 12"/>
                  <a:gd name="T66" fmla="*/ 8 w 9"/>
                  <a:gd name="T67" fmla="*/ 8 h 12"/>
                  <a:gd name="T68" fmla="*/ 8 w 9"/>
                  <a:gd name="T69" fmla="*/ 7 h 12"/>
                  <a:gd name="T70" fmla="*/ 8 w 9"/>
                  <a:gd name="T71" fmla="*/ 6 h 12"/>
                  <a:gd name="T72" fmla="*/ 7 w 9"/>
                  <a:gd name="T73" fmla="*/ 4 h 12"/>
                  <a:gd name="T74" fmla="*/ 6 w 9"/>
                  <a:gd name="T7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12">
                    <a:moveTo>
                      <a:pt x="8" y="10"/>
                    </a:moveTo>
                    <a:cubicBezTo>
                      <a:pt x="8" y="11"/>
                      <a:pt x="7" y="11"/>
                      <a:pt x="7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1"/>
                      <a:pt x="2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9"/>
                      <a:pt x="9" y="10"/>
                      <a:pt x="8" y="10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11"/>
                      <a:pt x="5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2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0" name="Freeform 2278"/>
              <p:cNvSpPr>
                <a:spLocks noEditPoints="1"/>
              </p:cNvSpPr>
              <p:nvPr/>
            </p:nvSpPr>
            <p:spPr bwMode="auto">
              <a:xfrm>
                <a:off x="6648" y="4450"/>
                <a:ext cx="25" cy="22"/>
              </a:xfrm>
              <a:custGeom>
                <a:avLst/>
                <a:gdLst>
                  <a:gd name="T0" fmla="*/ 6 w 12"/>
                  <a:gd name="T1" fmla="*/ 11 h 11"/>
                  <a:gd name="T2" fmla="*/ 4 w 12"/>
                  <a:gd name="T3" fmla="*/ 10 h 11"/>
                  <a:gd name="T4" fmla="*/ 3 w 12"/>
                  <a:gd name="T5" fmla="*/ 9 h 11"/>
                  <a:gd name="T6" fmla="*/ 2 w 12"/>
                  <a:gd name="T7" fmla="*/ 7 h 11"/>
                  <a:gd name="T8" fmla="*/ 1 w 12"/>
                  <a:gd name="T9" fmla="*/ 5 h 11"/>
                  <a:gd name="T10" fmla="*/ 0 w 12"/>
                  <a:gd name="T11" fmla="*/ 4 h 11"/>
                  <a:gd name="T12" fmla="*/ 1 w 12"/>
                  <a:gd name="T13" fmla="*/ 2 h 11"/>
                  <a:gd name="T14" fmla="*/ 2 w 12"/>
                  <a:gd name="T15" fmla="*/ 1 h 11"/>
                  <a:gd name="T16" fmla="*/ 4 w 12"/>
                  <a:gd name="T17" fmla="*/ 1 h 11"/>
                  <a:gd name="T18" fmla="*/ 6 w 12"/>
                  <a:gd name="T19" fmla="*/ 1 h 11"/>
                  <a:gd name="T20" fmla="*/ 8 w 12"/>
                  <a:gd name="T21" fmla="*/ 1 h 11"/>
                  <a:gd name="T22" fmla="*/ 9 w 12"/>
                  <a:gd name="T23" fmla="*/ 3 h 11"/>
                  <a:gd name="T24" fmla="*/ 10 w 12"/>
                  <a:gd name="T25" fmla="*/ 5 h 11"/>
                  <a:gd name="T26" fmla="*/ 11 w 12"/>
                  <a:gd name="T27" fmla="*/ 6 h 11"/>
                  <a:gd name="T28" fmla="*/ 12 w 12"/>
                  <a:gd name="T29" fmla="*/ 8 h 11"/>
                  <a:gd name="T30" fmla="*/ 11 w 12"/>
                  <a:gd name="T31" fmla="*/ 9 h 11"/>
                  <a:gd name="T32" fmla="*/ 10 w 12"/>
                  <a:gd name="T33" fmla="*/ 10 h 11"/>
                  <a:gd name="T34" fmla="*/ 8 w 12"/>
                  <a:gd name="T35" fmla="*/ 11 h 11"/>
                  <a:gd name="T36" fmla="*/ 6 w 12"/>
                  <a:gd name="T37" fmla="*/ 11 h 11"/>
                  <a:gd name="T38" fmla="*/ 3 w 12"/>
                  <a:gd name="T39" fmla="*/ 6 h 11"/>
                  <a:gd name="T40" fmla="*/ 4 w 12"/>
                  <a:gd name="T41" fmla="*/ 8 h 11"/>
                  <a:gd name="T42" fmla="*/ 5 w 12"/>
                  <a:gd name="T43" fmla="*/ 9 h 11"/>
                  <a:gd name="T44" fmla="*/ 6 w 12"/>
                  <a:gd name="T45" fmla="*/ 9 h 11"/>
                  <a:gd name="T46" fmla="*/ 8 w 12"/>
                  <a:gd name="T47" fmla="*/ 10 h 11"/>
                  <a:gd name="T48" fmla="*/ 9 w 12"/>
                  <a:gd name="T49" fmla="*/ 9 h 11"/>
                  <a:gd name="T50" fmla="*/ 10 w 12"/>
                  <a:gd name="T51" fmla="*/ 8 h 11"/>
                  <a:gd name="T52" fmla="*/ 10 w 12"/>
                  <a:gd name="T53" fmla="*/ 7 h 11"/>
                  <a:gd name="T54" fmla="*/ 10 w 12"/>
                  <a:gd name="T55" fmla="*/ 6 h 11"/>
                  <a:gd name="T56" fmla="*/ 9 w 12"/>
                  <a:gd name="T57" fmla="*/ 5 h 11"/>
                  <a:gd name="T58" fmla="*/ 8 w 12"/>
                  <a:gd name="T59" fmla="*/ 4 h 11"/>
                  <a:gd name="T60" fmla="*/ 7 w 12"/>
                  <a:gd name="T61" fmla="*/ 3 h 11"/>
                  <a:gd name="T62" fmla="*/ 6 w 12"/>
                  <a:gd name="T63" fmla="*/ 2 h 11"/>
                  <a:gd name="T64" fmla="*/ 5 w 12"/>
                  <a:gd name="T65" fmla="*/ 2 h 11"/>
                  <a:gd name="T66" fmla="*/ 3 w 12"/>
                  <a:gd name="T67" fmla="*/ 2 h 11"/>
                  <a:gd name="T68" fmla="*/ 2 w 12"/>
                  <a:gd name="T69" fmla="*/ 3 h 11"/>
                  <a:gd name="T70" fmla="*/ 2 w 12"/>
                  <a:gd name="T71" fmla="*/ 4 h 11"/>
                  <a:gd name="T72" fmla="*/ 2 w 12"/>
                  <a:gd name="T73" fmla="*/ 5 h 11"/>
                  <a:gd name="T74" fmla="*/ 3 w 12"/>
                  <a:gd name="T7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5" y="11"/>
                      <a:pt x="5" y="10"/>
                      <a:pt x="4" y="10"/>
                    </a:cubicBezTo>
                    <a:cubicBezTo>
                      <a:pt x="4" y="10"/>
                      <a:pt x="4" y="9"/>
                      <a:pt x="3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2" y="6"/>
                      <a:pt x="12" y="7"/>
                      <a:pt x="12" y="8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7" y="11"/>
                      <a:pt x="7" y="11"/>
                      <a:pt x="6" y="11"/>
                    </a:cubicBezTo>
                    <a:close/>
                    <a:moveTo>
                      <a:pt x="3" y="6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1" name="Freeform 2279"/>
              <p:cNvSpPr>
                <a:spLocks noEditPoints="1"/>
              </p:cNvSpPr>
              <p:nvPr/>
            </p:nvSpPr>
            <p:spPr bwMode="auto">
              <a:xfrm>
                <a:off x="6665" y="4438"/>
                <a:ext cx="34" cy="22"/>
              </a:xfrm>
              <a:custGeom>
                <a:avLst/>
                <a:gdLst>
                  <a:gd name="T0" fmla="*/ 3 w 17"/>
                  <a:gd name="T1" fmla="*/ 7 h 11"/>
                  <a:gd name="T2" fmla="*/ 1 w 17"/>
                  <a:gd name="T3" fmla="*/ 6 h 11"/>
                  <a:gd name="T4" fmla="*/ 0 w 17"/>
                  <a:gd name="T5" fmla="*/ 5 h 11"/>
                  <a:gd name="T6" fmla="*/ 1 w 17"/>
                  <a:gd name="T7" fmla="*/ 4 h 11"/>
                  <a:gd name="T8" fmla="*/ 3 w 17"/>
                  <a:gd name="T9" fmla="*/ 3 h 11"/>
                  <a:gd name="T10" fmla="*/ 5 w 17"/>
                  <a:gd name="T11" fmla="*/ 4 h 11"/>
                  <a:gd name="T12" fmla="*/ 6 w 17"/>
                  <a:gd name="T13" fmla="*/ 5 h 11"/>
                  <a:gd name="T14" fmla="*/ 5 w 17"/>
                  <a:gd name="T15" fmla="*/ 7 h 11"/>
                  <a:gd name="T16" fmla="*/ 3 w 17"/>
                  <a:gd name="T17" fmla="*/ 7 h 11"/>
                  <a:gd name="T18" fmla="*/ 9 w 17"/>
                  <a:gd name="T19" fmla="*/ 11 h 11"/>
                  <a:gd name="T20" fmla="*/ 6 w 17"/>
                  <a:gd name="T21" fmla="*/ 0 h 11"/>
                  <a:gd name="T22" fmla="*/ 8 w 17"/>
                  <a:gd name="T23" fmla="*/ 0 h 11"/>
                  <a:gd name="T24" fmla="*/ 11 w 17"/>
                  <a:gd name="T25" fmla="*/ 11 h 11"/>
                  <a:gd name="T26" fmla="*/ 9 w 17"/>
                  <a:gd name="T27" fmla="*/ 11 h 11"/>
                  <a:gd name="T28" fmla="*/ 2 w 17"/>
                  <a:gd name="T29" fmla="*/ 5 h 11"/>
                  <a:gd name="T30" fmla="*/ 3 w 17"/>
                  <a:gd name="T31" fmla="*/ 6 h 11"/>
                  <a:gd name="T32" fmla="*/ 3 w 17"/>
                  <a:gd name="T33" fmla="*/ 6 h 11"/>
                  <a:gd name="T34" fmla="*/ 4 w 17"/>
                  <a:gd name="T35" fmla="*/ 6 h 11"/>
                  <a:gd name="T36" fmla="*/ 4 w 17"/>
                  <a:gd name="T37" fmla="*/ 5 h 11"/>
                  <a:gd name="T38" fmla="*/ 4 w 17"/>
                  <a:gd name="T39" fmla="*/ 5 h 11"/>
                  <a:gd name="T40" fmla="*/ 3 w 17"/>
                  <a:gd name="T41" fmla="*/ 4 h 11"/>
                  <a:gd name="T42" fmla="*/ 3 w 17"/>
                  <a:gd name="T43" fmla="*/ 5 h 11"/>
                  <a:gd name="T44" fmla="*/ 2 w 17"/>
                  <a:gd name="T45" fmla="*/ 5 h 11"/>
                  <a:gd name="T46" fmla="*/ 14 w 17"/>
                  <a:gd name="T47" fmla="*/ 8 h 11"/>
                  <a:gd name="T48" fmla="*/ 12 w 17"/>
                  <a:gd name="T49" fmla="*/ 7 h 11"/>
                  <a:gd name="T50" fmla="*/ 11 w 17"/>
                  <a:gd name="T51" fmla="*/ 6 h 11"/>
                  <a:gd name="T52" fmla="*/ 12 w 17"/>
                  <a:gd name="T53" fmla="*/ 4 h 11"/>
                  <a:gd name="T54" fmla="*/ 14 w 17"/>
                  <a:gd name="T55" fmla="*/ 4 h 11"/>
                  <a:gd name="T56" fmla="*/ 16 w 17"/>
                  <a:gd name="T57" fmla="*/ 5 h 11"/>
                  <a:gd name="T58" fmla="*/ 17 w 17"/>
                  <a:gd name="T59" fmla="*/ 6 h 11"/>
                  <a:gd name="T60" fmla="*/ 16 w 17"/>
                  <a:gd name="T61" fmla="*/ 8 h 11"/>
                  <a:gd name="T62" fmla="*/ 14 w 17"/>
                  <a:gd name="T63" fmla="*/ 8 h 11"/>
                  <a:gd name="T64" fmla="*/ 13 w 17"/>
                  <a:gd name="T65" fmla="*/ 6 h 11"/>
                  <a:gd name="T66" fmla="*/ 13 w 17"/>
                  <a:gd name="T67" fmla="*/ 6 h 11"/>
                  <a:gd name="T68" fmla="*/ 14 w 17"/>
                  <a:gd name="T69" fmla="*/ 7 h 11"/>
                  <a:gd name="T70" fmla="*/ 15 w 17"/>
                  <a:gd name="T71" fmla="*/ 7 h 11"/>
                  <a:gd name="T72" fmla="*/ 15 w 17"/>
                  <a:gd name="T73" fmla="*/ 6 h 11"/>
                  <a:gd name="T74" fmla="*/ 15 w 17"/>
                  <a:gd name="T75" fmla="*/ 6 h 11"/>
                  <a:gd name="T76" fmla="*/ 14 w 17"/>
                  <a:gd name="T77" fmla="*/ 5 h 11"/>
                  <a:gd name="T78" fmla="*/ 13 w 17"/>
                  <a:gd name="T79" fmla="*/ 5 h 11"/>
                  <a:gd name="T80" fmla="*/ 13 w 17"/>
                  <a:gd name="T8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11">
                    <a:moveTo>
                      <a:pt x="3" y="7"/>
                    </a:move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lose/>
                    <a:moveTo>
                      <a:pt x="9" y="11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11"/>
                      <a:pt x="11" y="11"/>
                      <a:pt x="11" y="11"/>
                    </a:cubicBezTo>
                    <a:lnTo>
                      <a:pt x="9" y="11"/>
                    </a:lnTo>
                    <a:close/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2" y="5"/>
                    </a:lnTo>
                    <a:close/>
                    <a:moveTo>
                      <a:pt x="14" y="8"/>
                    </a:moveTo>
                    <a:cubicBezTo>
                      <a:pt x="13" y="8"/>
                      <a:pt x="12" y="8"/>
                      <a:pt x="12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7" y="7"/>
                      <a:pt x="16" y="8"/>
                    </a:cubicBezTo>
                    <a:cubicBezTo>
                      <a:pt x="15" y="8"/>
                      <a:pt x="15" y="8"/>
                      <a:pt x="14" y="8"/>
                    </a:cubicBezTo>
                    <a:close/>
                    <a:moveTo>
                      <a:pt x="13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2" name="Freeform 2280"/>
              <p:cNvSpPr/>
              <p:nvPr/>
            </p:nvSpPr>
            <p:spPr bwMode="auto">
              <a:xfrm>
                <a:off x="6361" y="4321"/>
                <a:ext cx="239" cy="362"/>
              </a:xfrm>
              <a:custGeom>
                <a:avLst/>
                <a:gdLst>
                  <a:gd name="T0" fmla="*/ 22 w 119"/>
                  <a:gd name="T1" fmla="*/ 0 h 180"/>
                  <a:gd name="T2" fmla="*/ 22 w 119"/>
                  <a:gd name="T3" fmla="*/ 22 h 180"/>
                  <a:gd name="T4" fmla="*/ 0 w 119"/>
                  <a:gd name="T5" fmla="*/ 48 h 180"/>
                  <a:gd name="T6" fmla="*/ 0 w 119"/>
                  <a:gd name="T7" fmla="*/ 152 h 180"/>
                  <a:gd name="T8" fmla="*/ 60 w 119"/>
                  <a:gd name="T9" fmla="*/ 180 h 180"/>
                  <a:gd name="T10" fmla="*/ 119 w 119"/>
                  <a:gd name="T11" fmla="*/ 152 h 180"/>
                  <a:gd name="T12" fmla="*/ 119 w 119"/>
                  <a:gd name="T13" fmla="*/ 48 h 180"/>
                  <a:gd name="T14" fmla="*/ 97 w 119"/>
                  <a:gd name="T15" fmla="*/ 22 h 180"/>
                  <a:gd name="T16" fmla="*/ 97 w 119"/>
                  <a:gd name="T17" fmla="*/ 0 h 180"/>
                  <a:gd name="T18" fmla="*/ 22 w 119"/>
                  <a:gd name="T19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180">
                    <a:moveTo>
                      <a:pt x="22" y="0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3" y="25"/>
                      <a:pt x="0" y="48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2"/>
                      <a:pt x="7" y="179"/>
                      <a:pt x="60" y="180"/>
                    </a:cubicBezTo>
                    <a:cubicBezTo>
                      <a:pt x="108" y="180"/>
                      <a:pt x="119" y="152"/>
                      <a:pt x="119" y="152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6" y="25"/>
                      <a:pt x="97" y="22"/>
                      <a:pt x="97" y="22"/>
                    </a:cubicBezTo>
                    <a:cubicBezTo>
                      <a:pt x="97" y="0"/>
                      <a:pt x="97" y="0"/>
                      <a:pt x="97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3" name="Freeform 2281"/>
              <p:cNvSpPr>
                <a:spLocks noEditPoints="1"/>
              </p:cNvSpPr>
              <p:nvPr/>
            </p:nvSpPr>
            <p:spPr bwMode="auto">
              <a:xfrm>
                <a:off x="6357" y="4319"/>
                <a:ext cx="247" cy="366"/>
              </a:xfrm>
              <a:custGeom>
                <a:avLst/>
                <a:gdLst>
                  <a:gd name="T0" fmla="*/ 63 w 123"/>
                  <a:gd name="T1" fmla="*/ 182 h 182"/>
                  <a:gd name="T2" fmla="*/ 62 w 123"/>
                  <a:gd name="T3" fmla="*/ 182 h 182"/>
                  <a:gd name="T4" fmla="*/ 0 w 123"/>
                  <a:gd name="T5" fmla="*/ 153 h 182"/>
                  <a:gd name="T6" fmla="*/ 0 w 123"/>
                  <a:gd name="T7" fmla="*/ 153 h 182"/>
                  <a:gd name="T8" fmla="*/ 0 w 123"/>
                  <a:gd name="T9" fmla="*/ 48 h 182"/>
                  <a:gd name="T10" fmla="*/ 23 w 123"/>
                  <a:gd name="T11" fmla="*/ 22 h 182"/>
                  <a:gd name="T12" fmla="*/ 23 w 123"/>
                  <a:gd name="T13" fmla="*/ 1 h 182"/>
                  <a:gd name="T14" fmla="*/ 23 w 123"/>
                  <a:gd name="T15" fmla="*/ 0 h 182"/>
                  <a:gd name="T16" fmla="*/ 24 w 123"/>
                  <a:gd name="T17" fmla="*/ 0 h 182"/>
                  <a:gd name="T18" fmla="*/ 99 w 123"/>
                  <a:gd name="T19" fmla="*/ 0 h 182"/>
                  <a:gd name="T20" fmla="*/ 100 w 123"/>
                  <a:gd name="T21" fmla="*/ 0 h 182"/>
                  <a:gd name="T22" fmla="*/ 101 w 123"/>
                  <a:gd name="T23" fmla="*/ 1 h 182"/>
                  <a:gd name="T24" fmla="*/ 101 w 123"/>
                  <a:gd name="T25" fmla="*/ 22 h 182"/>
                  <a:gd name="T26" fmla="*/ 123 w 123"/>
                  <a:gd name="T27" fmla="*/ 49 h 182"/>
                  <a:gd name="T28" fmla="*/ 123 w 123"/>
                  <a:gd name="T29" fmla="*/ 153 h 182"/>
                  <a:gd name="T30" fmla="*/ 123 w 123"/>
                  <a:gd name="T31" fmla="*/ 153 h 182"/>
                  <a:gd name="T32" fmla="*/ 63 w 123"/>
                  <a:gd name="T33" fmla="*/ 182 h 182"/>
                  <a:gd name="T34" fmla="*/ 5 w 123"/>
                  <a:gd name="T35" fmla="*/ 156 h 182"/>
                  <a:gd name="T36" fmla="*/ 13 w 123"/>
                  <a:gd name="T37" fmla="*/ 165 h 182"/>
                  <a:gd name="T38" fmla="*/ 62 w 123"/>
                  <a:gd name="T39" fmla="*/ 179 h 182"/>
                  <a:gd name="T40" fmla="*/ 63 w 123"/>
                  <a:gd name="T41" fmla="*/ 179 h 182"/>
                  <a:gd name="T42" fmla="*/ 118 w 123"/>
                  <a:gd name="T43" fmla="*/ 156 h 182"/>
                  <a:gd name="T44" fmla="*/ 120 w 123"/>
                  <a:gd name="T45" fmla="*/ 152 h 182"/>
                  <a:gd name="T46" fmla="*/ 120 w 123"/>
                  <a:gd name="T47" fmla="*/ 49 h 182"/>
                  <a:gd name="T48" fmla="*/ 108 w 123"/>
                  <a:gd name="T49" fmla="*/ 28 h 182"/>
                  <a:gd name="T50" fmla="*/ 99 w 123"/>
                  <a:gd name="T51" fmla="*/ 24 h 182"/>
                  <a:gd name="T52" fmla="*/ 98 w 123"/>
                  <a:gd name="T53" fmla="*/ 23 h 182"/>
                  <a:gd name="T54" fmla="*/ 98 w 123"/>
                  <a:gd name="T55" fmla="*/ 3 h 182"/>
                  <a:gd name="T56" fmla="*/ 26 w 123"/>
                  <a:gd name="T57" fmla="*/ 3 h 182"/>
                  <a:gd name="T58" fmla="*/ 26 w 123"/>
                  <a:gd name="T59" fmla="*/ 23 h 182"/>
                  <a:gd name="T60" fmla="*/ 24 w 123"/>
                  <a:gd name="T61" fmla="*/ 24 h 182"/>
                  <a:gd name="T62" fmla="*/ 15 w 123"/>
                  <a:gd name="T63" fmla="*/ 28 h 182"/>
                  <a:gd name="T64" fmla="*/ 3 w 123"/>
                  <a:gd name="T65" fmla="*/ 49 h 182"/>
                  <a:gd name="T66" fmla="*/ 3 w 123"/>
                  <a:gd name="T67" fmla="*/ 152 h 182"/>
                  <a:gd name="T68" fmla="*/ 5 w 123"/>
                  <a:gd name="T69" fmla="*/ 156 h 182"/>
                  <a:gd name="T70" fmla="*/ 24 w 123"/>
                  <a:gd name="T71" fmla="*/ 3 h 182"/>
                  <a:gd name="T72" fmla="*/ 24 w 123"/>
                  <a:gd name="T73" fmla="*/ 1 h 182"/>
                  <a:gd name="T74" fmla="*/ 24 w 123"/>
                  <a:gd name="T75" fmla="*/ 3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82">
                    <a:moveTo>
                      <a:pt x="63" y="182"/>
                    </a:moveTo>
                    <a:cubicBezTo>
                      <a:pt x="62" y="182"/>
                      <a:pt x="62" y="182"/>
                      <a:pt x="62" y="182"/>
                    </a:cubicBezTo>
                    <a:cubicBezTo>
                      <a:pt x="8" y="182"/>
                      <a:pt x="0" y="154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4" y="28"/>
                      <a:pt x="18" y="23"/>
                      <a:pt x="23" y="2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0"/>
                      <a:pt x="24" y="0"/>
                      <a:pt x="24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100" y="0"/>
                      <a:pt x="100" y="0"/>
                    </a:cubicBezTo>
                    <a:cubicBezTo>
                      <a:pt x="100" y="0"/>
                      <a:pt x="101" y="1"/>
                      <a:pt x="101" y="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5" y="23"/>
                      <a:pt x="120" y="28"/>
                      <a:pt x="123" y="49"/>
                    </a:cubicBezTo>
                    <a:cubicBezTo>
                      <a:pt x="123" y="153"/>
                      <a:pt x="123" y="153"/>
                      <a:pt x="123" y="153"/>
                    </a:cubicBezTo>
                    <a:cubicBezTo>
                      <a:pt x="123" y="153"/>
                      <a:pt x="123" y="153"/>
                      <a:pt x="123" y="153"/>
                    </a:cubicBezTo>
                    <a:cubicBezTo>
                      <a:pt x="123" y="154"/>
                      <a:pt x="111" y="182"/>
                      <a:pt x="63" y="182"/>
                    </a:cubicBezTo>
                    <a:close/>
                    <a:moveTo>
                      <a:pt x="5" y="156"/>
                    </a:moveTo>
                    <a:cubicBezTo>
                      <a:pt x="7" y="159"/>
                      <a:pt x="9" y="162"/>
                      <a:pt x="13" y="165"/>
                    </a:cubicBezTo>
                    <a:cubicBezTo>
                      <a:pt x="21" y="172"/>
                      <a:pt x="36" y="179"/>
                      <a:pt x="62" y="179"/>
                    </a:cubicBezTo>
                    <a:cubicBezTo>
                      <a:pt x="62" y="179"/>
                      <a:pt x="62" y="179"/>
                      <a:pt x="63" y="179"/>
                    </a:cubicBezTo>
                    <a:cubicBezTo>
                      <a:pt x="98" y="179"/>
                      <a:pt x="112" y="164"/>
                      <a:pt x="118" y="156"/>
                    </a:cubicBezTo>
                    <a:cubicBezTo>
                      <a:pt x="119" y="154"/>
                      <a:pt x="119" y="153"/>
                      <a:pt x="120" y="152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18" y="38"/>
                      <a:pt x="113" y="32"/>
                      <a:pt x="108" y="28"/>
                    </a:cubicBezTo>
                    <a:cubicBezTo>
                      <a:pt x="103" y="25"/>
                      <a:pt x="99" y="24"/>
                      <a:pt x="99" y="24"/>
                    </a:cubicBezTo>
                    <a:cubicBezTo>
                      <a:pt x="98" y="24"/>
                      <a:pt x="98" y="23"/>
                      <a:pt x="98" y="23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5" y="24"/>
                      <a:pt x="24" y="24"/>
                    </a:cubicBezTo>
                    <a:cubicBezTo>
                      <a:pt x="24" y="24"/>
                      <a:pt x="20" y="25"/>
                      <a:pt x="15" y="28"/>
                    </a:cubicBezTo>
                    <a:cubicBezTo>
                      <a:pt x="10" y="32"/>
                      <a:pt x="5" y="38"/>
                      <a:pt x="3" y="49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4" y="153"/>
                      <a:pt x="4" y="154"/>
                      <a:pt x="5" y="156"/>
                    </a:cubicBezTo>
                    <a:close/>
                    <a:moveTo>
                      <a:pt x="24" y="3"/>
                    </a:moveTo>
                    <a:cubicBezTo>
                      <a:pt x="24" y="1"/>
                      <a:pt x="24" y="1"/>
                      <a:pt x="24" y="1"/>
                    </a:cubicBez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4" name="Freeform 2282"/>
              <p:cNvSpPr/>
              <p:nvPr/>
            </p:nvSpPr>
            <p:spPr bwMode="auto">
              <a:xfrm>
                <a:off x="6397" y="4289"/>
                <a:ext cx="167" cy="70"/>
              </a:xfrm>
              <a:custGeom>
                <a:avLst/>
                <a:gdLst>
                  <a:gd name="T0" fmla="*/ 0 w 83"/>
                  <a:gd name="T1" fmla="*/ 0 h 35"/>
                  <a:gd name="T2" fmla="*/ 0 w 83"/>
                  <a:gd name="T3" fmla="*/ 18 h 35"/>
                  <a:gd name="T4" fmla="*/ 41 w 83"/>
                  <a:gd name="T5" fmla="*/ 35 h 35"/>
                  <a:gd name="T6" fmla="*/ 83 w 83"/>
                  <a:gd name="T7" fmla="*/ 18 h 35"/>
                  <a:gd name="T8" fmla="*/ 83 w 83"/>
                  <a:gd name="T9" fmla="*/ 0 h 35"/>
                  <a:gd name="T10" fmla="*/ 0 w 83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5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7"/>
                      <a:pt x="19" y="35"/>
                      <a:pt x="41" y="35"/>
                    </a:cubicBezTo>
                    <a:cubicBezTo>
                      <a:pt x="64" y="35"/>
                      <a:pt x="83" y="27"/>
                      <a:pt x="83" y="18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E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5" name="Freeform 2283"/>
              <p:cNvSpPr>
                <a:spLocks noEditPoints="1"/>
              </p:cNvSpPr>
              <p:nvPr/>
            </p:nvSpPr>
            <p:spPr bwMode="auto">
              <a:xfrm>
                <a:off x="6393" y="4287"/>
                <a:ext cx="175" cy="74"/>
              </a:xfrm>
              <a:custGeom>
                <a:avLst/>
                <a:gdLst>
                  <a:gd name="T0" fmla="*/ 14 w 87"/>
                  <a:gd name="T1" fmla="*/ 32 h 37"/>
                  <a:gd name="T2" fmla="*/ 0 w 87"/>
                  <a:gd name="T3" fmla="*/ 19 h 37"/>
                  <a:gd name="T4" fmla="*/ 0 w 87"/>
                  <a:gd name="T5" fmla="*/ 1 h 37"/>
                  <a:gd name="T6" fmla="*/ 1 w 87"/>
                  <a:gd name="T7" fmla="*/ 0 h 37"/>
                  <a:gd name="T8" fmla="*/ 2 w 87"/>
                  <a:gd name="T9" fmla="*/ 0 h 37"/>
                  <a:gd name="T10" fmla="*/ 85 w 87"/>
                  <a:gd name="T11" fmla="*/ 0 h 37"/>
                  <a:gd name="T12" fmla="*/ 86 w 87"/>
                  <a:gd name="T13" fmla="*/ 0 h 37"/>
                  <a:gd name="T14" fmla="*/ 87 w 87"/>
                  <a:gd name="T15" fmla="*/ 1 h 37"/>
                  <a:gd name="T16" fmla="*/ 87 w 87"/>
                  <a:gd name="T17" fmla="*/ 19 h 37"/>
                  <a:gd name="T18" fmla="*/ 73 w 87"/>
                  <a:gd name="T19" fmla="*/ 32 h 37"/>
                  <a:gd name="T20" fmla="*/ 43 w 87"/>
                  <a:gd name="T21" fmla="*/ 37 h 37"/>
                  <a:gd name="T22" fmla="*/ 14 w 87"/>
                  <a:gd name="T23" fmla="*/ 32 h 37"/>
                  <a:gd name="T24" fmla="*/ 72 w 87"/>
                  <a:gd name="T25" fmla="*/ 29 h 37"/>
                  <a:gd name="T26" fmla="*/ 84 w 87"/>
                  <a:gd name="T27" fmla="*/ 19 h 37"/>
                  <a:gd name="T28" fmla="*/ 84 w 87"/>
                  <a:gd name="T29" fmla="*/ 3 h 37"/>
                  <a:gd name="T30" fmla="*/ 3 w 87"/>
                  <a:gd name="T31" fmla="*/ 3 h 37"/>
                  <a:gd name="T32" fmla="*/ 3 w 87"/>
                  <a:gd name="T33" fmla="*/ 19 h 37"/>
                  <a:gd name="T34" fmla="*/ 15 w 87"/>
                  <a:gd name="T35" fmla="*/ 29 h 37"/>
                  <a:gd name="T36" fmla="*/ 43 w 87"/>
                  <a:gd name="T37" fmla="*/ 34 h 37"/>
                  <a:gd name="T38" fmla="*/ 72 w 87"/>
                  <a:gd name="T39" fmla="*/ 29 h 37"/>
                  <a:gd name="T40" fmla="*/ 2 w 87"/>
                  <a:gd name="T41" fmla="*/ 3 h 37"/>
                  <a:gd name="T42" fmla="*/ 2 w 87"/>
                  <a:gd name="T43" fmla="*/ 1 h 37"/>
                  <a:gd name="T44" fmla="*/ 2 w 87"/>
                  <a:gd name="T4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7" h="37">
                    <a:moveTo>
                      <a:pt x="14" y="32"/>
                    </a:moveTo>
                    <a:cubicBezTo>
                      <a:pt x="6" y="29"/>
                      <a:pt x="1" y="24"/>
                      <a:pt x="0" y="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6" y="0"/>
                      <a:pt x="86" y="0"/>
                    </a:cubicBezTo>
                    <a:cubicBezTo>
                      <a:pt x="86" y="0"/>
                      <a:pt x="87" y="1"/>
                      <a:pt x="87" y="1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86" y="24"/>
                      <a:pt x="81" y="29"/>
                      <a:pt x="73" y="32"/>
                    </a:cubicBezTo>
                    <a:cubicBezTo>
                      <a:pt x="66" y="35"/>
                      <a:pt x="55" y="37"/>
                      <a:pt x="43" y="37"/>
                    </a:cubicBezTo>
                    <a:cubicBezTo>
                      <a:pt x="32" y="37"/>
                      <a:pt x="21" y="35"/>
                      <a:pt x="14" y="32"/>
                    </a:cubicBezTo>
                    <a:close/>
                    <a:moveTo>
                      <a:pt x="72" y="29"/>
                    </a:moveTo>
                    <a:cubicBezTo>
                      <a:pt x="80" y="26"/>
                      <a:pt x="84" y="22"/>
                      <a:pt x="84" y="19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2"/>
                      <a:pt x="7" y="26"/>
                      <a:pt x="15" y="29"/>
                    </a:cubicBezTo>
                    <a:cubicBezTo>
                      <a:pt x="22" y="32"/>
                      <a:pt x="32" y="35"/>
                      <a:pt x="43" y="34"/>
                    </a:cubicBezTo>
                    <a:cubicBezTo>
                      <a:pt x="55" y="35"/>
                      <a:pt x="65" y="32"/>
                      <a:pt x="72" y="29"/>
                    </a:cubicBezTo>
                    <a:close/>
                    <a:moveTo>
                      <a:pt x="2" y="3"/>
                    </a:moveTo>
                    <a:cubicBezTo>
                      <a:pt x="2" y="1"/>
                      <a:pt x="2" y="1"/>
                      <a:pt x="2" y="1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6" name="Oval 2284"/>
              <p:cNvSpPr>
                <a:spLocks noChangeArrowheads="1"/>
              </p:cNvSpPr>
              <p:nvPr/>
            </p:nvSpPr>
            <p:spPr bwMode="auto">
              <a:xfrm>
                <a:off x="6397" y="4254"/>
                <a:ext cx="167" cy="6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7" name="Freeform 2285"/>
              <p:cNvSpPr>
                <a:spLocks noEditPoints="1"/>
              </p:cNvSpPr>
              <p:nvPr/>
            </p:nvSpPr>
            <p:spPr bwMode="auto">
              <a:xfrm>
                <a:off x="6393" y="4252"/>
                <a:ext cx="175" cy="71"/>
              </a:xfrm>
              <a:custGeom>
                <a:avLst/>
                <a:gdLst>
                  <a:gd name="T0" fmla="*/ 14 w 87"/>
                  <a:gd name="T1" fmla="*/ 30 h 35"/>
                  <a:gd name="T2" fmla="*/ 0 w 87"/>
                  <a:gd name="T3" fmla="*/ 17 h 35"/>
                  <a:gd name="T4" fmla="*/ 14 w 87"/>
                  <a:gd name="T5" fmla="*/ 5 h 35"/>
                  <a:gd name="T6" fmla="*/ 43 w 87"/>
                  <a:gd name="T7" fmla="*/ 0 h 35"/>
                  <a:gd name="T8" fmla="*/ 73 w 87"/>
                  <a:gd name="T9" fmla="*/ 5 h 35"/>
                  <a:gd name="T10" fmla="*/ 87 w 87"/>
                  <a:gd name="T11" fmla="*/ 17 h 35"/>
                  <a:gd name="T12" fmla="*/ 73 w 87"/>
                  <a:gd name="T13" fmla="*/ 30 h 35"/>
                  <a:gd name="T14" fmla="*/ 43 w 87"/>
                  <a:gd name="T15" fmla="*/ 35 h 35"/>
                  <a:gd name="T16" fmla="*/ 14 w 87"/>
                  <a:gd name="T17" fmla="*/ 30 h 35"/>
                  <a:gd name="T18" fmla="*/ 72 w 87"/>
                  <a:gd name="T19" fmla="*/ 27 h 35"/>
                  <a:gd name="T20" fmla="*/ 84 w 87"/>
                  <a:gd name="T21" fmla="*/ 17 h 35"/>
                  <a:gd name="T22" fmla="*/ 72 w 87"/>
                  <a:gd name="T23" fmla="*/ 7 h 35"/>
                  <a:gd name="T24" fmla="*/ 43 w 87"/>
                  <a:gd name="T25" fmla="*/ 3 h 35"/>
                  <a:gd name="T26" fmla="*/ 15 w 87"/>
                  <a:gd name="T27" fmla="*/ 7 h 35"/>
                  <a:gd name="T28" fmla="*/ 3 w 87"/>
                  <a:gd name="T29" fmla="*/ 17 h 35"/>
                  <a:gd name="T30" fmla="*/ 15 w 87"/>
                  <a:gd name="T31" fmla="*/ 27 h 35"/>
                  <a:gd name="T32" fmla="*/ 43 w 87"/>
                  <a:gd name="T33" fmla="*/ 32 h 35"/>
                  <a:gd name="T34" fmla="*/ 72 w 87"/>
                  <a:gd name="T35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" h="35">
                    <a:moveTo>
                      <a:pt x="14" y="30"/>
                    </a:moveTo>
                    <a:cubicBezTo>
                      <a:pt x="6" y="27"/>
                      <a:pt x="1" y="23"/>
                      <a:pt x="0" y="17"/>
                    </a:cubicBezTo>
                    <a:cubicBezTo>
                      <a:pt x="1" y="12"/>
                      <a:pt x="6" y="8"/>
                      <a:pt x="14" y="5"/>
                    </a:cubicBezTo>
                    <a:cubicBezTo>
                      <a:pt x="21" y="2"/>
                      <a:pt x="32" y="0"/>
                      <a:pt x="43" y="0"/>
                    </a:cubicBezTo>
                    <a:cubicBezTo>
                      <a:pt x="55" y="0"/>
                      <a:pt x="66" y="2"/>
                      <a:pt x="73" y="5"/>
                    </a:cubicBezTo>
                    <a:cubicBezTo>
                      <a:pt x="81" y="8"/>
                      <a:pt x="86" y="12"/>
                      <a:pt x="87" y="17"/>
                    </a:cubicBezTo>
                    <a:cubicBezTo>
                      <a:pt x="86" y="23"/>
                      <a:pt x="81" y="27"/>
                      <a:pt x="73" y="30"/>
                    </a:cubicBezTo>
                    <a:cubicBezTo>
                      <a:pt x="66" y="33"/>
                      <a:pt x="55" y="35"/>
                      <a:pt x="43" y="35"/>
                    </a:cubicBezTo>
                    <a:cubicBezTo>
                      <a:pt x="32" y="35"/>
                      <a:pt x="21" y="33"/>
                      <a:pt x="14" y="30"/>
                    </a:cubicBezTo>
                    <a:close/>
                    <a:moveTo>
                      <a:pt x="72" y="27"/>
                    </a:moveTo>
                    <a:cubicBezTo>
                      <a:pt x="80" y="25"/>
                      <a:pt x="84" y="21"/>
                      <a:pt x="84" y="17"/>
                    </a:cubicBezTo>
                    <a:cubicBezTo>
                      <a:pt x="84" y="14"/>
                      <a:pt x="80" y="10"/>
                      <a:pt x="72" y="7"/>
                    </a:cubicBezTo>
                    <a:cubicBezTo>
                      <a:pt x="65" y="4"/>
                      <a:pt x="55" y="3"/>
                      <a:pt x="43" y="3"/>
                    </a:cubicBezTo>
                    <a:cubicBezTo>
                      <a:pt x="32" y="3"/>
                      <a:pt x="22" y="4"/>
                      <a:pt x="15" y="7"/>
                    </a:cubicBezTo>
                    <a:cubicBezTo>
                      <a:pt x="7" y="10"/>
                      <a:pt x="3" y="14"/>
                      <a:pt x="3" y="17"/>
                    </a:cubicBezTo>
                    <a:cubicBezTo>
                      <a:pt x="3" y="21"/>
                      <a:pt x="7" y="25"/>
                      <a:pt x="15" y="27"/>
                    </a:cubicBezTo>
                    <a:cubicBezTo>
                      <a:pt x="22" y="30"/>
                      <a:pt x="32" y="32"/>
                      <a:pt x="43" y="32"/>
                    </a:cubicBezTo>
                    <a:cubicBezTo>
                      <a:pt x="55" y="32"/>
                      <a:pt x="65" y="30"/>
                      <a:pt x="72" y="2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8" name="Freeform 2286"/>
              <p:cNvSpPr/>
              <p:nvPr/>
            </p:nvSpPr>
            <p:spPr bwMode="auto">
              <a:xfrm>
                <a:off x="6403" y="4361"/>
                <a:ext cx="155" cy="26"/>
              </a:xfrm>
              <a:custGeom>
                <a:avLst/>
                <a:gdLst>
                  <a:gd name="T0" fmla="*/ 37 w 77"/>
                  <a:gd name="T1" fmla="*/ 13 h 13"/>
                  <a:gd name="T2" fmla="*/ 1 w 77"/>
                  <a:gd name="T3" fmla="*/ 3 h 13"/>
                  <a:gd name="T4" fmla="*/ 0 w 77"/>
                  <a:gd name="T5" fmla="*/ 1 h 13"/>
                  <a:gd name="T6" fmla="*/ 3 w 77"/>
                  <a:gd name="T7" fmla="*/ 1 h 13"/>
                  <a:gd name="T8" fmla="*/ 11 w 77"/>
                  <a:gd name="T9" fmla="*/ 5 h 13"/>
                  <a:gd name="T10" fmla="*/ 37 w 77"/>
                  <a:gd name="T11" fmla="*/ 10 h 13"/>
                  <a:gd name="T12" fmla="*/ 38 w 77"/>
                  <a:gd name="T13" fmla="*/ 10 h 13"/>
                  <a:gd name="T14" fmla="*/ 75 w 77"/>
                  <a:gd name="T15" fmla="*/ 1 h 13"/>
                  <a:gd name="T16" fmla="*/ 77 w 77"/>
                  <a:gd name="T17" fmla="*/ 1 h 13"/>
                  <a:gd name="T18" fmla="*/ 76 w 77"/>
                  <a:gd name="T19" fmla="*/ 3 h 13"/>
                  <a:gd name="T20" fmla="*/ 38 w 77"/>
                  <a:gd name="T21" fmla="*/ 13 h 13"/>
                  <a:gd name="T22" fmla="*/ 37 w 77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13">
                    <a:moveTo>
                      <a:pt x="37" y="13"/>
                    </a:moveTo>
                    <a:cubicBezTo>
                      <a:pt x="13" y="1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5" y="3"/>
                      <a:pt x="11" y="5"/>
                    </a:cubicBezTo>
                    <a:cubicBezTo>
                      <a:pt x="17" y="8"/>
                      <a:pt x="26" y="10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49" y="10"/>
                      <a:pt x="63" y="8"/>
                      <a:pt x="75" y="1"/>
                    </a:cubicBezTo>
                    <a:cubicBezTo>
                      <a:pt x="75" y="0"/>
                      <a:pt x="76" y="1"/>
                      <a:pt x="77" y="1"/>
                    </a:cubicBezTo>
                    <a:cubicBezTo>
                      <a:pt x="77" y="2"/>
                      <a:pt x="77" y="3"/>
                      <a:pt x="76" y="3"/>
                    </a:cubicBezTo>
                    <a:cubicBezTo>
                      <a:pt x="64" y="11"/>
                      <a:pt x="50" y="13"/>
                      <a:pt x="38" y="13"/>
                    </a:cubicBezTo>
                    <a:cubicBezTo>
                      <a:pt x="38" y="13"/>
                      <a:pt x="37" y="13"/>
                      <a:pt x="37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9" name="Freeform 2287"/>
              <p:cNvSpPr/>
              <p:nvPr/>
            </p:nvSpPr>
            <p:spPr bwMode="auto">
              <a:xfrm>
                <a:off x="6387" y="4446"/>
                <a:ext cx="187" cy="215"/>
              </a:xfrm>
              <a:custGeom>
                <a:avLst/>
                <a:gdLst>
                  <a:gd name="T0" fmla="*/ 0 w 93"/>
                  <a:gd name="T1" fmla="*/ 0 h 107"/>
                  <a:gd name="T2" fmla="*/ 0 w 93"/>
                  <a:gd name="T3" fmla="*/ 77 h 107"/>
                  <a:gd name="T4" fmla="*/ 93 w 93"/>
                  <a:gd name="T5" fmla="*/ 77 h 107"/>
                  <a:gd name="T6" fmla="*/ 93 w 93"/>
                  <a:gd name="T7" fmla="*/ 1 h 107"/>
                  <a:gd name="T8" fmla="*/ 0 w 93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107">
                    <a:moveTo>
                      <a:pt x="0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42" y="107"/>
                      <a:pt x="93" y="77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50" y="20"/>
                      <a:pt x="0" y="0"/>
                    </a:cubicBezTo>
                    <a:close/>
                  </a:path>
                </a:pathLst>
              </a:custGeom>
              <a:solidFill>
                <a:srgbClr val="47B3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0" name="Freeform 2288"/>
              <p:cNvSpPr>
                <a:spLocks noEditPoints="1"/>
              </p:cNvSpPr>
              <p:nvPr/>
            </p:nvSpPr>
            <p:spPr bwMode="auto">
              <a:xfrm>
                <a:off x="6383" y="4444"/>
                <a:ext cx="195" cy="187"/>
              </a:xfrm>
              <a:custGeom>
                <a:avLst/>
                <a:gdLst>
                  <a:gd name="T0" fmla="*/ 1 w 97"/>
                  <a:gd name="T1" fmla="*/ 80 h 93"/>
                  <a:gd name="T2" fmla="*/ 0 w 97"/>
                  <a:gd name="T3" fmla="*/ 78 h 93"/>
                  <a:gd name="T4" fmla="*/ 0 w 97"/>
                  <a:gd name="T5" fmla="*/ 1 h 93"/>
                  <a:gd name="T6" fmla="*/ 1 w 97"/>
                  <a:gd name="T7" fmla="*/ 0 h 93"/>
                  <a:gd name="T8" fmla="*/ 2 w 97"/>
                  <a:gd name="T9" fmla="*/ 0 h 93"/>
                  <a:gd name="T10" fmla="*/ 50 w 97"/>
                  <a:gd name="T11" fmla="*/ 9 h 93"/>
                  <a:gd name="T12" fmla="*/ 82 w 97"/>
                  <a:gd name="T13" fmla="*/ 5 h 93"/>
                  <a:gd name="T14" fmla="*/ 95 w 97"/>
                  <a:gd name="T15" fmla="*/ 1 h 93"/>
                  <a:gd name="T16" fmla="*/ 96 w 97"/>
                  <a:gd name="T17" fmla="*/ 1 h 93"/>
                  <a:gd name="T18" fmla="*/ 97 w 97"/>
                  <a:gd name="T19" fmla="*/ 2 h 93"/>
                  <a:gd name="T20" fmla="*/ 97 w 97"/>
                  <a:gd name="T21" fmla="*/ 78 h 93"/>
                  <a:gd name="T22" fmla="*/ 96 w 97"/>
                  <a:gd name="T23" fmla="*/ 80 h 93"/>
                  <a:gd name="T24" fmla="*/ 48 w 97"/>
                  <a:gd name="T25" fmla="*/ 93 h 93"/>
                  <a:gd name="T26" fmla="*/ 1 w 97"/>
                  <a:gd name="T27" fmla="*/ 80 h 93"/>
                  <a:gd name="T28" fmla="*/ 15 w 97"/>
                  <a:gd name="T29" fmla="*/ 83 h 93"/>
                  <a:gd name="T30" fmla="*/ 48 w 97"/>
                  <a:gd name="T31" fmla="*/ 90 h 93"/>
                  <a:gd name="T32" fmla="*/ 94 w 97"/>
                  <a:gd name="T33" fmla="*/ 77 h 93"/>
                  <a:gd name="T34" fmla="*/ 94 w 97"/>
                  <a:gd name="T35" fmla="*/ 4 h 93"/>
                  <a:gd name="T36" fmla="*/ 50 w 97"/>
                  <a:gd name="T37" fmla="*/ 12 h 93"/>
                  <a:gd name="T38" fmla="*/ 3 w 97"/>
                  <a:gd name="T39" fmla="*/ 3 h 93"/>
                  <a:gd name="T40" fmla="*/ 3 w 97"/>
                  <a:gd name="T41" fmla="*/ 78 h 93"/>
                  <a:gd name="T42" fmla="*/ 15 w 97"/>
                  <a:gd name="T43" fmla="*/ 83 h 93"/>
                  <a:gd name="T44" fmla="*/ 1 w 97"/>
                  <a:gd name="T45" fmla="*/ 3 h 93"/>
                  <a:gd name="T46" fmla="*/ 2 w 97"/>
                  <a:gd name="T47" fmla="*/ 1 h 93"/>
                  <a:gd name="T48" fmla="*/ 1 w 97"/>
                  <a:gd name="T49" fmla="*/ 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93">
                    <a:moveTo>
                      <a:pt x="1" y="80"/>
                    </a:moveTo>
                    <a:cubicBezTo>
                      <a:pt x="0" y="79"/>
                      <a:pt x="0" y="79"/>
                      <a:pt x="0" y="7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19" y="6"/>
                      <a:pt x="36" y="9"/>
                      <a:pt x="50" y="9"/>
                    </a:cubicBezTo>
                    <a:cubicBezTo>
                      <a:pt x="63" y="9"/>
                      <a:pt x="74" y="7"/>
                      <a:pt x="82" y="5"/>
                    </a:cubicBezTo>
                    <a:cubicBezTo>
                      <a:pt x="90" y="3"/>
                      <a:pt x="95" y="1"/>
                      <a:pt x="95" y="1"/>
                    </a:cubicBezTo>
                    <a:cubicBezTo>
                      <a:pt x="95" y="0"/>
                      <a:pt x="96" y="0"/>
                      <a:pt x="96" y="1"/>
                    </a:cubicBezTo>
                    <a:cubicBezTo>
                      <a:pt x="97" y="1"/>
                      <a:pt x="97" y="1"/>
                      <a:pt x="97" y="2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7" y="79"/>
                      <a:pt x="97" y="79"/>
                      <a:pt x="96" y="80"/>
                    </a:cubicBezTo>
                    <a:cubicBezTo>
                      <a:pt x="79" y="90"/>
                      <a:pt x="62" y="93"/>
                      <a:pt x="48" y="93"/>
                    </a:cubicBezTo>
                    <a:cubicBezTo>
                      <a:pt x="20" y="93"/>
                      <a:pt x="1" y="80"/>
                      <a:pt x="1" y="80"/>
                    </a:cubicBezTo>
                    <a:close/>
                    <a:moveTo>
                      <a:pt x="15" y="83"/>
                    </a:moveTo>
                    <a:cubicBezTo>
                      <a:pt x="23" y="87"/>
                      <a:pt x="35" y="90"/>
                      <a:pt x="48" y="90"/>
                    </a:cubicBezTo>
                    <a:cubicBezTo>
                      <a:pt x="62" y="90"/>
                      <a:pt x="77" y="87"/>
                      <a:pt x="94" y="77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88" y="6"/>
                      <a:pt x="72" y="12"/>
                      <a:pt x="50" y="12"/>
                    </a:cubicBezTo>
                    <a:cubicBezTo>
                      <a:pt x="36" y="12"/>
                      <a:pt x="20" y="9"/>
                      <a:pt x="3" y="3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5" y="78"/>
                      <a:pt x="9" y="81"/>
                      <a:pt x="15" y="83"/>
                    </a:cubicBezTo>
                    <a:close/>
                    <a:moveTo>
                      <a:pt x="1" y="3"/>
                    </a:moveTo>
                    <a:cubicBezTo>
                      <a:pt x="2" y="1"/>
                      <a:pt x="2" y="1"/>
                      <a:pt x="2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1" name="Freeform 2289"/>
              <p:cNvSpPr/>
              <p:nvPr/>
            </p:nvSpPr>
            <p:spPr bwMode="auto">
              <a:xfrm>
                <a:off x="6413" y="4492"/>
                <a:ext cx="151" cy="117"/>
              </a:xfrm>
              <a:custGeom>
                <a:avLst/>
                <a:gdLst>
                  <a:gd name="T0" fmla="*/ 0 w 75"/>
                  <a:gd name="T1" fmla="*/ 37 h 58"/>
                  <a:gd name="T2" fmla="*/ 8 w 75"/>
                  <a:gd name="T3" fmla="*/ 51 h 58"/>
                  <a:gd name="T4" fmla="*/ 47 w 75"/>
                  <a:gd name="T5" fmla="*/ 45 h 58"/>
                  <a:gd name="T6" fmla="*/ 71 w 75"/>
                  <a:gd name="T7" fmla="*/ 15 h 58"/>
                  <a:gd name="T8" fmla="*/ 63 w 75"/>
                  <a:gd name="T9" fmla="*/ 0 h 58"/>
                  <a:gd name="T10" fmla="*/ 0 w 75"/>
                  <a:gd name="T11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8">
                    <a:moveTo>
                      <a:pt x="0" y="37"/>
                    </a:moveTo>
                    <a:cubicBezTo>
                      <a:pt x="8" y="51"/>
                      <a:pt x="8" y="51"/>
                      <a:pt x="8" y="51"/>
                    </a:cubicBezTo>
                    <a:cubicBezTo>
                      <a:pt x="12" y="58"/>
                      <a:pt x="29" y="55"/>
                      <a:pt x="47" y="45"/>
                    </a:cubicBezTo>
                    <a:cubicBezTo>
                      <a:pt x="64" y="35"/>
                      <a:pt x="75" y="22"/>
                      <a:pt x="71" y="15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0" y="37"/>
                      <a:pt x="0" y="37"/>
                      <a:pt x="0" y="37"/>
                    </a:cubicBezTo>
                  </a:path>
                </a:pathLst>
              </a:custGeom>
              <a:solidFill>
                <a:srgbClr val="FB9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2" name="Freeform 2290"/>
              <p:cNvSpPr>
                <a:spLocks noEditPoints="1"/>
              </p:cNvSpPr>
              <p:nvPr/>
            </p:nvSpPr>
            <p:spPr bwMode="auto">
              <a:xfrm>
                <a:off x="6409" y="4490"/>
                <a:ext cx="153" cy="115"/>
              </a:xfrm>
              <a:custGeom>
                <a:avLst/>
                <a:gdLst>
                  <a:gd name="T0" fmla="*/ 8 w 76"/>
                  <a:gd name="T1" fmla="*/ 52 h 57"/>
                  <a:gd name="T2" fmla="*/ 1 w 76"/>
                  <a:gd name="T3" fmla="*/ 39 h 57"/>
                  <a:gd name="T4" fmla="*/ 0 w 76"/>
                  <a:gd name="T5" fmla="*/ 38 h 57"/>
                  <a:gd name="T6" fmla="*/ 1 w 76"/>
                  <a:gd name="T7" fmla="*/ 36 h 57"/>
                  <a:gd name="T8" fmla="*/ 64 w 76"/>
                  <a:gd name="T9" fmla="*/ 0 h 57"/>
                  <a:gd name="T10" fmla="*/ 65 w 76"/>
                  <a:gd name="T11" fmla="*/ 0 h 57"/>
                  <a:gd name="T12" fmla="*/ 66 w 76"/>
                  <a:gd name="T13" fmla="*/ 0 h 57"/>
                  <a:gd name="T14" fmla="*/ 75 w 76"/>
                  <a:gd name="T15" fmla="*/ 15 h 57"/>
                  <a:gd name="T16" fmla="*/ 76 w 76"/>
                  <a:gd name="T17" fmla="*/ 19 h 57"/>
                  <a:gd name="T18" fmla="*/ 49 w 76"/>
                  <a:gd name="T19" fmla="*/ 48 h 57"/>
                  <a:gd name="T20" fmla="*/ 20 w 76"/>
                  <a:gd name="T21" fmla="*/ 57 h 57"/>
                  <a:gd name="T22" fmla="*/ 8 w 76"/>
                  <a:gd name="T23" fmla="*/ 52 h 57"/>
                  <a:gd name="T24" fmla="*/ 11 w 76"/>
                  <a:gd name="T25" fmla="*/ 51 h 57"/>
                  <a:gd name="T26" fmla="*/ 20 w 76"/>
                  <a:gd name="T27" fmla="*/ 54 h 57"/>
                  <a:gd name="T28" fmla="*/ 48 w 76"/>
                  <a:gd name="T29" fmla="*/ 45 h 57"/>
                  <a:gd name="T30" fmla="*/ 73 w 76"/>
                  <a:gd name="T31" fmla="*/ 19 h 57"/>
                  <a:gd name="T32" fmla="*/ 72 w 76"/>
                  <a:gd name="T33" fmla="*/ 16 h 57"/>
                  <a:gd name="T34" fmla="*/ 64 w 76"/>
                  <a:gd name="T35" fmla="*/ 3 h 57"/>
                  <a:gd name="T36" fmla="*/ 4 w 76"/>
                  <a:gd name="T37" fmla="*/ 38 h 57"/>
                  <a:gd name="T38" fmla="*/ 11 w 76"/>
                  <a:gd name="T39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57">
                    <a:moveTo>
                      <a:pt x="8" y="52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7"/>
                      <a:pt x="1" y="36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16"/>
                      <a:pt x="76" y="18"/>
                      <a:pt x="76" y="19"/>
                    </a:cubicBezTo>
                    <a:cubicBezTo>
                      <a:pt x="75" y="28"/>
                      <a:pt x="65" y="39"/>
                      <a:pt x="49" y="48"/>
                    </a:cubicBezTo>
                    <a:cubicBezTo>
                      <a:pt x="39" y="54"/>
                      <a:pt x="28" y="57"/>
                      <a:pt x="20" y="57"/>
                    </a:cubicBezTo>
                    <a:cubicBezTo>
                      <a:pt x="15" y="57"/>
                      <a:pt x="10" y="56"/>
                      <a:pt x="8" y="52"/>
                    </a:cubicBezTo>
                    <a:close/>
                    <a:moveTo>
                      <a:pt x="11" y="51"/>
                    </a:moveTo>
                    <a:cubicBezTo>
                      <a:pt x="12" y="53"/>
                      <a:pt x="15" y="54"/>
                      <a:pt x="20" y="54"/>
                    </a:cubicBezTo>
                    <a:cubicBezTo>
                      <a:pt x="27" y="54"/>
                      <a:pt x="37" y="51"/>
                      <a:pt x="48" y="45"/>
                    </a:cubicBezTo>
                    <a:cubicBezTo>
                      <a:pt x="63" y="37"/>
                      <a:pt x="73" y="25"/>
                      <a:pt x="73" y="19"/>
                    </a:cubicBezTo>
                    <a:cubicBezTo>
                      <a:pt x="73" y="18"/>
                      <a:pt x="72" y="17"/>
                      <a:pt x="72" y="1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" y="38"/>
                      <a:pt x="4" y="38"/>
                      <a:pt x="4" y="38"/>
                    </a:cubicBez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3" name="Freeform 2291"/>
              <p:cNvSpPr/>
              <p:nvPr/>
            </p:nvSpPr>
            <p:spPr bwMode="auto">
              <a:xfrm>
                <a:off x="6405" y="4480"/>
                <a:ext cx="143" cy="100"/>
              </a:xfrm>
              <a:custGeom>
                <a:avLst/>
                <a:gdLst>
                  <a:gd name="T0" fmla="*/ 67 w 71"/>
                  <a:gd name="T1" fmla="*/ 7 h 50"/>
                  <a:gd name="T2" fmla="*/ 43 w 71"/>
                  <a:gd name="T3" fmla="*/ 37 h 50"/>
                  <a:gd name="T4" fmla="*/ 4 w 71"/>
                  <a:gd name="T5" fmla="*/ 43 h 50"/>
                  <a:gd name="T6" fmla="*/ 28 w 71"/>
                  <a:gd name="T7" fmla="*/ 12 h 50"/>
                  <a:gd name="T8" fmla="*/ 67 w 71"/>
                  <a:gd name="T9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50">
                    <a:moveTo>
                      <a:pt x="67" y="7"/>
                    </a:moveTo>
                    <a:cubicBezTo>
                      <a:pt x="71" y="14"/>
                      <a:pt x="60" y="27"/>
                      <a:pt x="43" y="37"/>
                    </a:cubicBezTo>
                    <a:cubicBezTo>
                      <a:pt x="25" y="47"/>
                      <a:pt x="8" y="50"/>
                      <a:pt x="4" y="43"/>
                    </a:cubicBezTo>
                    <a:cubicBezTo>
                      <a:pt x="0" y="36"/>
                      <a:pt x="11" y="22"/>
                      <a:pt x="28" y="12"/>
                    </a:cubicBezTo>
                    <a:cubicBezTo>
                      <a:pt x="46" y="2"/>
                      <a:pt x="63" y="0"/>
                      <a:pt x="67" y="7"/>
                    </a:cubicBezTo>
                    <a:close/>
                  </a:path>
                </a:pathLst>
              </a:custGeom>
              <a:solidFill>
                <a:srgbClr val="FFC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4" name="Freeform 2292"/>
              <p:cNvSpPr/>
              <p:nvPr/>
            </p:nvSpPr>
            <p:spPr bwMode="auto">
              <a:xfrm>
                <a:off x="6407" y="4482"/>
                <a:ext cx="139" cy="94"/>
              </a:xfrm>
              <a:custGeom>
                <a:avLst/>
                <a:gdLst>
                  <a:gd name="T0" fmla="*/ 1 w 69"/>
                  <a:gd name="T1" fmla="*/ 42 h 47"/>
                  <a:gd name="T2" fmla="*/ 0 w 69"/>
                  <a:gd name="T3" fmla="*/ 38 h 47"/>
                  <a:gd name="T4" fmla="*/ 26 w 69"/>
                  <a:gd name="T5" fmla="*/ 10 h 47"/>
                  <a:gd name="T6" fmla="*/ 56 w 69"/>
                  <a:gd name="T7" fmla="*/ 0 h 47"/>
                  <a:gd name="T8" fmla="*/ 67 w 69"/>
                  <a:gd name="T9" fmla="*/ 5 h 47"/>
                  <a:gd name="T10" fmla="*/ 66 w 69"/>
                  <a:gd name="T11" fmla="*/ 6 h 47"/>
                  <a:gd name="T12" fmla="*/ 65 w 69"/>
                  <a:gd name="T13" fmla="*/ 6 h 47"/>
                  <a:gd name="T14" fmla="*/ 56 w 69"/>
                  <a:gd name="T15" fmla="*/ 3 h 47"/>
                  <a:gd name="T16" fmla="*/ 28 w 69"/>
                  <a:gd name="T17" fmla="*/ 12 h 47"/>
                  <a:gd name="T18" fmla="*/ 3 w 69"/>
                  <a:gd name="T19" fmla="*/ 38 h 47"/>
                  <a:gd name="T20" fmla="*/ 4 w 69"/>
                  <a:gd name="T21" fmla="*/ 41 h 47"/>
                  <a:gd name="T22" fmla="*/ 13 w 69"/>
                  <a:gd name="T23" fmla="*/ 44 h 47"/>
                  <a:gd name="T24" fmla="*/ 41 w 69"/>
                  <a:gd name="T25" fmla="*/ 35 h 47"/>
                  <a:gd name="T26" fmla="*/ 66 w 69"/>
                  <a:gd name="T27" fmla="*/ 9 h 47"/>
                  <a:gd name="T28" fmla="*/ 65 w 69"/>
                  <a:gd name="T29" fmla="*/ 6 h 47"/>
                  <a:gd name="T30" fmla="*/ 66 w 69"/>
                  <a:gd name="T31" fmla="*/ 6 h 47"/>
                  <a:gd name="T32" fmla="*/ 67 w 69"/>
                  <a:gd name="T33" fmla="*/ 5 h 47"/>
                  <a:gd name="T34" fmla="*/ 69 w 69"/>
                  <a:gd name="T35" fmla="*/ 9 h 47"/>
                  <a:gd name="T36" fmla="*/ 42 w 69"/>
                  <a:gd name="T37" fmla="*/ 38 h 47"/>
                  <a:gd name="T38" fmla="*/ 13 w 69"/>
                  <a:gd name="T39" fmla="*/ 47 h 47"/>
                  <a:gd name="T40" fmla="*/ 1 w 69"/>
                  <a:gd name="T41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47">
                    <a:moveTo>
                      <a:pt x="1" y="42"/>
                    </a:moveTo>
                    <a:cubicBezTo>
                      <a:pt x="1" y="41"/>
                      <a:pt x="0" y="40"/>
                      <a:pt x="0" y="38"/>
                    </a:cubicBezTo>
                    <a:cubicBezTo>
                      <a:pt x="1" y="30"/>
                      <a:pt x="11" y="18"/>
                      <a:pt x="26" y="10"/>
                    </a:cubicBezTo>
                    <a:cubicBezTo>
                      <a:pt x="37" y="3"/>
                      <a:pt x="48" y="0"/>
                      <a:pt x="56" y="0"/>
                    </a:cubicBezTo>
                    <a:cubicBezTo>
                      <a:pt x="61" y="0"/>
                      <a:pt x="65" y="1"/>
                      <a:pt x="67" y="5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4"/>
                      <a:pt x="61" y="3"/>
                      <a:pt x="56" y="3"/>
                    </a:cubicBezTo>
                    <a:cubicBezTo>
                      <a:pt x="49" y="3"/>
                      <a:pt x="38" y="6"/>
                      <a:pt x="28" y="12"/>
                    </a:cubicBezTo>
                    <a:cubicBezTo>
                      <a:pt x="13" y="20"/>
                      <a:pt x="3" y="32"/>
                      <a:pt x="3" y="38"/>
                    </a:cubicBezTo>
                    <a:cubicBezTo>
                      <a:pt x="3" y="39"/>
                      <a:pt x="4" y="40"/>
                      <a:pt x="4" y="41"/>
                    </a:cubicBezTo>
                    <a:cubicBezTo>
                      <a:pt x="5" y="43"/>
                      <a:pt x="8" y="44"/>
                      <a:pt x="13" y="44"/>
                    </a:cubicBezTo>
                    <a:cubicBezTo>
                      <a:pt x="20" y="44"/>
                      <a:pt x="30" y="41"/>
                      <a:pt x="41" y="35"/>
                    </a:cubicBezTo>
                    <a:cubicBezTo>
                      <a:pt x="56" y="27"/>
                      <a:pt x="66" y="15"/>
                      <a:pt x="66" y="9"/>
                    </a:cubicBezTo>
                    <a:cubicBezTo>
                      <a:pt x="66" y="8"/>
                      <a:pt x="65" y="7"/>
                      <a:pt x="65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8" y="6"/>
                      <a:pt x="69" y="7"/>
                      <a:pt x="69" y="9"/>
                    </a:cubicBezTo>
                    <a:cubicBezTo>
                      <a:pt x="68" y="18"/>
                      <a:pt x="58" y="29"/>
                      <a:pt x="42" y="38"/>
                    </a:cubicBezTo>
                    <a:cubicBezTo>
                      <a:pt x="32" y="44"/>
                      <a:pt x="21" y="47"/>
                      <a:pt x="13" y="47"/>
                    </a:cubicBezTo>
                    <a:cubicBezTo>
                      <a:pt x="8" y="47"/>
                      <a:pt x="3" y="46"/>
                      <a:pt x="1" y="4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5" name="Freeform 2293"/>
              <p:cNvSpPr/>
              <p:nvPr/>
            </p:nvSpPr>
            <p:spPr bwMode="auto">
              <a:xfrm>
                <a:off x="6441" y="4532"/>
                <a:ext cx="8" cy="26"/>
              </a:xfrm>
              <a:custGeom>
                <a:avLst/>
                <a:gdLst>
                  <a:gd name="T0" fmla="*/ 4 w 8"/>
                  <a:gd name="T1" fmla="*/ 4 h 26"/>
                  <a:gd name="T2" fmla="*/ 0 w 8"/>
                  <a:gd name="T3" fmla="*/ 6 h 26"/>
                  <a:gd name="T4" fmla="*/ 0 w 8"/>
                  <a:gd name="T5" fmla="*/ 2 h 26"/>
                  <a:gd name="T6" fmla="*/ 6 w 8"/>
                  <a:gd name="T7" fmla="*/ 0 h 26"/>
                  <a:gd name="T8" fmla="*/ 8 w 8"/>
                  <a:gd name="T9" fmla="*/ 24 h 26"/>
                  <a:gd name="T10" fmla="*/ 6 w 8"/>
                  <a:gd name="T11" fmla="*/ 26 h 26"/>
                  <a:gd name="T12" fmla="*/ 4 w 8"/>
                  <a:gd name="T13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6">
                    <a:moveTo>
                      <a:pt x="4" y="4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8" y="24"/>
                    </a:lnTo>
                    <a:lnTo>
                      <a:pt x="6" y="2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B9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6" name="Freeform 2294"/>
              <p:cNvSpPr>
                <a:spLocks noEditPoints="1"/>
              </p:cNvSpPr>
              <p:nvPr/>
            </p:nvSpPr>
            <p:spPr bwMode="auto">
              <a:xfrm>
                <a:off x="6451" y="4524"/>
                <a:ext cx="18" cy="26"/>
              </a:xfrm>
              <a:custGeom>
                <a:avLst/>
                <a:gdLst>
                  <a:gd name="T0" fmla="*/ 8 w 9"/>
                  <a:gd name="T1" fmla="*/ 11 h 13"/>
                  <a:gd name="T2" fmla="*/ 7 w 9"/>
                  <a:gd name="T3" fmla="*/ 12 h 13"/>
                  <a:gd name="T4" fmla="*/ 5 w 9"/>
                  <a:gd name="T5" fmla="*/ 13 h 13"/>
                  <a:gd name="T6" fmla="*/ 3 w 9"/>
                  <a:gd name="T7" fmla="*/ 13 h 13"/>
                  <a:gd name="T8" fmla="*/ 2 w 9"/>
                  <a:gd name="T9" fmla="*/ 11 h 13"/>
                  <a:gd name="T10" fmla="*/ 1 w 9"/>
                  <a:gd name="T11" fmla="*/ 10 h 13"/>
                  <a:gd name="T12" fmla="*/ 1 w 9"/>
                  <a:gd name="T13" fmla="*/ 7 h 13"/>
                  <a:gd name="T14" fmla="*/ 0 w 9"/>
                  <a:gd name="T15" fmla="*/ 6 h 13"/>
                  <a:gd name="T16" fmla="*/ 0 w 9"/>
                  <a:gd name="T17" fmla="*/ 4 h 13"/>
                  <a:gd name="T18" fmla="*/ 1 w 9"/>
                  <a:gd name="T19" fmla="*/ 2 h 13"/>
                  <a:gd name="T20" fmla="*/ 3 w 9"/>
                  <a:gd name="T21" fmla="*/ 1 h 13"/>
                  <a:gd name="T22" fmla="*/ 4 w 9"/>
                  <a:gd name="T23" fmla="*/ 0 h 13"/>
                  <a:gd name="T24" fmla="*/ 6 w 9"/>
                  <a:gd name="T25" fmla="*/ 1 h 13"/>
                  <a:gd name="T26" fmla="*/ 7 w 9"/>
                  <a:gd name="T27" fmla="*/ 2 h 13"/>
                  <a:gd name="T28" fmla="*/ 8 w 9"/>
                  <a:gd name="T29" fmla="*/ 3 h 13"/>
                  <a:gd name="T30" fmla="*/ 9 w 9"/>
                  <a:gd name="T31" fmla="*/ 6 h 13"/>
                  <a:gd name="T32" fmla="*/ 9 w 9"/>
                  <a:gd name="T33" fmla="*/ 7 h 13"/>
                  <a:gd name="T34" fmla="*/ 9 w 9"/>
                  <a:gd name="T35" fmla="*/ 9 h 13"/>
                  <a:gd name="T36" fmla="*/ 8 w 9"/>
                  <a:gd name="T37" fmla="*/ 11 h 13"/>
                  <a:gd name="T38" fmla="*/ 6 w 9"/>
                  <a:gd name="T39" fmla="*/ 3 h 13"/>
                  <a:gd name="T40" fmla="*/ 5 w 9"/>
                  <a:gd name="T41" fmla="*/ 2 h 13"/>
                  <a:gd name="T42" fmla="*/ 4 w 9"/>
                  <a:gd name="T43" fmla="*/ 2 h 13"/>
                  <a:gd name="T44" fmla="*/ 3 w 9"/>
                  <a:gd name="T45" fmla="*/ 2 h 13"/>
                  <a:gd name="T46" fmla="*/ 2 w 9"/>
                  <a:gd name="T47" fmla="*/ 3 h 13"/>
                  <a:gd name="T48" fmla="*/ 2 w 9"/>
                  <a:gd name="T49" fmla="*/ 5 h 13"/>
                  <a:gd name="T50" fmla="*/ 2 w 9"/>
                  <a:gd name="T51" fmla="*/ 6 h 13"/>
                  <a:gd name="T52" fmla="*/ 2 w 9"/>
                  <a:gd name="T53" fmla="*/ 7 h 13"/>
                  <a:gd name="T54" fmla="*/ 3 w 9"/>
                  <a:gd name="T55" fmla="*/ 9 h 13"/>
                  <a:gd name="T56" fmla="*/ 3 w 9"/>
                  <a:gd name="T57" fmla="*/ 10 h 13"/>
                  <a:gd name="T58" fmla="*/ 4 w 9"/>
                  <a:gd name="T59" fmla="*/ 11 h 13"/>
                  <a:gd name="T60" fmla="*/ 5 w 9"/>
                  <a:gd name="T61" fmla="*/ 11 h 13"/>
                  <a:gd name="T62" fmla="*/ 6 w 9"/>
                  <a:gd name="T63" fmla="*/ 11 h 13"/>
                  <a:gd name="T64" fmla="*/ 7 w 9"/>
                  <a:gd name="T65" fmla="*/ 10 h 13"/>
                  <a:gd name="T66" fmla="*/ 8 w 9"/>
                  <a:gd name="T67" fmla="*/ 9 h 13"/>
                  <a:gd name="T68" fmla="*/ 8 w 9"/>
                  <a:gd name="T69" fmla="*/ 7 h 13"/>
                  <a:gd name="T70" fmla="*/ 7 w 9"/>
                  <a:gd name="T71" fmla="*/ 6 h 13"/>
                  <a:gd name="T72" fmla="*/ 7 w 9"/>
                  <a:gd name="T73" fmla="*/ 4 h 13"/>
                  <a:gd name="T74" fmla="*/ 6 w 9"/>
                  <a:gd name="T7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8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1"/>
                      <a:pt x="2" y="10"/>
                      <a:pt x="1" y="1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10"/>
                      <a:pt x="9" y="11"/>
                      <a:pt x="8" y="11"/>
                    </a:cubicBezTo>
                    <a:close/>
                    <a:moveTo>
                      <a:pt x="6" y="3"/>
                    </a:move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B9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7" name="Freeform 2295"/>
              <p:cNvSpPr>
                <a:spLocks noEditPoints="1"/>
              </p:cNvSpPr>
              <p:nvPr/>
            </p:nvSpPr>
            <p:spPr bwMode="auto">
              <a:xfrm>
                <a:off x="6467" y="4516"/>
                <a:ext cx="25" cy="22"/>
              </a:xfrm>
              <a:custGeom>
                <a:avLst/>
                <a:gdLst>
                  <a:gd name="T0" fmla="*/ 6 w 12"/>
                  <a:gd name="T1" fmla="*/ 10 h 11"/>
                  <a:gd name="T2" fmla="*/ 4 w 12"/>
                  <a:gd name="T3" fmla="*/ 10 h 11"/>
                  <a:gd name="T4" fmla="*/ 3 w 12"/>
                  <a:gd name="T5" fmla="*/ 8 h 11"/>
                  <a:gd name="T6" fmla="*/ 1 w 12"/>
                  <a:gd name="T7" fmla="*/ 6 h 11"/>
                  <a:gd name="T8" fmla="*/ 0 w 12"/>
                  <a:gd name="T9" fmla="*/ 5 h 11"/>
                  <a:gd name="T10" fmla="*/ 0 w 12"/>
                  <a:gd name="T11" fmla="*/ 3 h 11"/>
                  <a:gd name="T12" fmla="*/ 1 w 12"/>
                  <a:gd name="T13" fmla="*/ 2 h 11"/>
                  <a:gd name="T14" fmla="*/ 2 w 12"/>
                  <a:gd name="T15" fmla="*/ 1 h 11"/>
                  <a:gd name="T16" fmla="*/ 4 w 12"/>
                  <a:gd name="T17" fmla="*/ 0 h 11"/>
                  <a:gd name="T18" fmla="*/ 6 w 12"/>
                  <a:gd name="T19" fmla="*/ 0 h 11"/>
                  <a:gd name="T20" fmla="*/ 7 w 12"/>
                  <a:gd name="T21" fmla="*/ 1 h 11"/>
                  <a:gd name="T22" fmla="*/ 9 w 12"/>
                  <a:gd name="T23" fmla="*/ 2 h 11"/>
                  <a:gd name="T24" fmla="*/ 10 w 12"/>
                  <a:gd name="T25" fmla="*/ 4 h 11"/>
                  <a:gd name="T26" fmla="*/ 11 w 12"/>
                  <a:gd name="T27" fmla="*/ 6 h 11"/>
                  <a:gd name="T28" fmla="*/ 12 w 12"/>
                  <a:gd name="T29" fmla="*/ 7 h 11"/>
                  <a:gd name="T30" fmla="*/ 11 w 12"/>
                  <a:gd name="T31" fmla="*/ 9 h 11"/>
                  <a:gd name="T32" fmla="*/ 10 w 12"/>
                  <a:gd name="T33" fmla="*/ 10 h 11"/>
                  <a:gd name="T34" fmla="*/ 8 w 12"/>
                  <a:gd name="T35" fmla="*/ 11 h 11"/>
                  <a:gd name="T36" fmla="*/ 6 w 12"/>
                  <a:gd name="T37" fmla="*/ 10 h 11"/>
                  <a:gd name="T38" fmla="*/ 3 w 12"/>
                  <a:gd name="T39" fmla="*/ 6 h 11"/>
                  <a:gd name="T40" fmla="*/ 4 w 12"/>
                  <a:gd name="T41" fmla="*/ 7 h 11"/>
                  <a:gd name="T42" fmla="*/ 5 w 12"/>
                  <a:gd name="T43" fmla="*/ 8 h 11"/>
                  <a:gd name="T44" fmla="*/ 6 w 12"/>
                  <a:gd name="T45" fmla="*/ 9 h 11"/>
                  <a:gd name="T46" fmla="*/ 7 w 12"/>
                  <a:gd name="T47" fmla="*/ 9 h 11"/>
                  <a:gd name="T48" fmla="*/ 9 w 12"/>
                  <a:gd name="T49" fmla="*/ 9 h 11"/>
                  <a:gd name="T50" fmla="*/ 10 w 12"/>
                  <a:gd name="T51" fmla="*/ 8 h 11"/>
                  <a:gd name="T52" fmla="*/ 10 w 12"/>
                  <a:gd name="T53" fmla="*/ 7 h 11"/>
                  <a:gd name="T54" fmla="*/ 10 w 12"/>
                  <a:gd name="T55" fmla="*/ 6 h 11"/>
                  <a:gd name="T56" fmla="*/ 9 w 12"/>
                  <a:gd name="T57" fmla="*/ 5 h 11"/>
                  <a:gd name="T58" fmla="*/ 7 w 12"/>
                  <a:gd name="T59" fmla="*/ 3 h 11"/>
                  <a:gd name="T60" fmla="*/ 7 w 12"/>
                  <a:gd name="T61" fmla="*/ 2 h 11"/>
                  <a:gd name="T62" fmla="*/ 6 w 12"/>
                  <a:gd name="T63" fmla="*/ 2 h 11"/>
                  <a:gd name="T64" fmla="*/ 4 w 12"/>
                  <a:gd name="T65" fmla="*/ 2 h 11"/>
                  <a:gd name="T66" fmla="*/ 3 w 12"/>
                  <a:gd name="T67" fmla="*/ 2 h 11"/>
                  <a:gd name="T68" fmla="*/ 2 w 12"/>
                  <a:gd name="T69" fmla="*/ 3 h 11"/>
                  <a:gd name="T70" fmla="*/ 2 w 12"/>
                  <a:gd name="T71" fmla="*/ 4 h 11"/>
                  <a:gd name="T72" fmla="*/ 2 w 12"/>
                  <a:gd name="T73" fmla="*/ 5 h 11"/>
                  <a:gd name="T74" fmla="*/ 3 w 12"/>
                  <a:gd name="T7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11">
                    <a:moveTo>
                      <a:pt x="6" y="10"/>
                    </a:moveTo>
                    <a:cubicBezTo>
                      <a:pt x="5" y="10"/>
                      <a:pt x="5" y="10"/>
                      <a:pt x="4" y="10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1"/>
                      <a:pt x="8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1" y="9"/>
                      <a:pt x="10" y="10"/>
                      <a:pt x="10" y="10"/>
                    </a:cubicBezTo>
                    <a:cubicBezTo>
                      <a:pt x="9" y="10"/>
                      <a:pt x="9" y="11"/>
                      <a:pt x="8" y="11"/>
                    </a:cubicBezTo>
                    <a:cubicBezTo>
                      <a:pt x="7" y="11"/>
                      <a:pt x="7" y="11"/>
                      <a:pt x="6" y="10"/>
                    </a:cubicBezTo>
                    <a:close/>
                    <a:moveTo>
                      <a:pt x="3" y="6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B9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8" name="Freeform 2296"/>
              <p:cNvSpPr>
                <a:spLocks noEditPoints="1"/>
              </p:cNvSpPr>
              <p:nvPr/>
            </p:nvSpPr>
            <p:spPr bwMode="auto">
              <a:xfrm>
                <a:off x="6483" y="4504"/>
                <a:ext cx="35" cy="22"/>
              </a:xfrm>
              <a:custGeom>
                <a:avLst/>
                <a:gdLst>
                  <a:gd name="T0" fmla="*/ 3 w 17"/>
                  <a:gd name="T1" fmla="*/ 7 h 11"/>
                  <a:gd name="T2" fmla="*/ 1 w 17"/>
                  <a:gd name="T3" fmla="*/ 6 h 11"/>
                  <a:gd name="T4" fmla="*/ 0 w 17"/>
                  <a:gd name="T5" fmla="*/ 5 h 11"/>
                  <a:gd name="T6" fmla="*/ 1 w 17"/>
                  <a:gd name="T7" fmla="*/ 3 h 11"/>
                  <a:gd name="T8" fmla="*/ 3 w 17"/>
                  <a:gd name="T9" fmla="*/ 3 h 11"/>
                  <a:gd name="T10" fmla="*/ 5 w 17"/>
                  <a:gd name="T11" fmla="*/ 4 h 11"/>
                  <a:gd name="T12" fmla="*/ 6 w 17"/>
                  <a:gd name="T13" fmla="*/ 5 h 11"/>
                  <a:gd name="T14" fmla="*/ 5 w 17"/>
                  <a:gd name="T15" fmla="*/ 6 h 11"/>
                  <a:gd name="T16" fmla="*/ 3 w 17"/>
                  <a:gd name="T17" fmla="*/ 7 h 11"/>
                  <a:gd name="T18" fmla="*/ 9 w 17"/>
                  <a:gd name="T19" fmla="*/ 11 h 11"/>
                  <a:gd name="T20" fmla="*/ 6 w 17"/>
                  <a:gd name="T21" fmla="*/ 0 h 11"/>
                  <a:gd name="T22" fmla="*/ 8 w 17"/>
                  <a:gd name="T23" fmla="*/ 0 h 11"/>
                  <a:gd name="T24" fmla="*/ 11 w 17"/>
                  <a:gd name="T25" fmla="*/ 11 h 11"/>
                  <a:gd name="T26" fmla="*/ 9 w 17"/>
                  <a:gd name="T27" fmla="*/ 11 h 11"/>
                  <a:gd name="T28" fmla="*/ 2 w 17"/>
                  <a:gd name="T29" fmla="*/ 5 h 11"/>
                  <a:gd name="T30" fmla="*/ 2 w 17"/>
                  <a:gd name="T31" fmla="*/ 5 h 11"/>
                  <a:gd name="T32" fmla="*/ 3 w 17"/>
                  <a:gd name="T33" fmla="*/ 5 h 11"/>
                  <a:gd name="T34" fmla="*/ 4 w 17"/>
                  <a:gd name="T35" fmla="*/ 5 h 11"/>
                  <a:gd name="T36" fmla="*/ 4 w 17"/>
                  <a:gd name="T37" fmla="*/ 5 h 11"/>
                  <a:gd name="T38" fmla="*/ 4 w 17"/>
                  <a:gd name="T39" fmla="*/ 4 h 11"/>
                  <a:gd name="T40" fmla="*/ 3 w 17"/>
                  <a:gd name="T41" fmla="*/ 4 h 11"/>
                  <a:gd name="T42" fmla="*/ 2 w 17"/>
                  <a:gd name="T43" fmla="*/ 4 h 11"/>
                  <a:gd name="T44" fmla="*/ 2 w 17"/>
                  <a:gd name="T45" fmla="*/ 5 h 11"/>
                  <a:gd name="T46" fmla="*/ 14 w 17"/>
                  <a:gd name="T47" fmla="*/ 8 h 11"/>
                  <a:gd name="T48" fmla="*/ 12 w 17"/>
                  <a:gd name="T49" fmla="*/ 7 h 11"/>
                  <a:gd name="T50" fmla="*/ 11 w 17"/>
                  <a:gd name="T51" fmla="*/ 5 h 11"/>
                  <a:gd name="T52" fmla="*/ 12 w 17"/>
                  <a:gd name="T53" fmla="*/ 4 h 11"/>
                  <a:gd name="T54" fmla="*/ 14 w 17"/>
                  <a:gd name="T55" fmla="*/ 4 h 11"/>
                  <a:gd name="T56" fmla="*/ 16 w 17"/>
                  <a:gd name="T57" fmla="*/ 4 h 11"/>
                  <a:gd name="T58" fmla="*/ 17 w 17"/>
                  <a:gd name="T59" fmla="*/ 6 h 11"/>
                  <a:gd name="T60" fmla="*/ 16 w 17"/>
                  <a:gd name="T61" fmla="*/ 7 h 11"/>
                  <a:gd name="T62" fmla="*/ 14 w 17"/>
                  <a:gd name="T63" fmla="*/ 8 h 11"/>
                  <a:gd name="T64" fmla="*/ 13 w 17"/>
                  <a:gd name="T65" fmla="*/ 6 h 11"/>
                  <a:gd name="T66" fmla="*/ 13 w 17"/>
                  <a:gd name="T67" fmla="*/ 6 h 11"/>
                  <a:gd name="T68" fmla="*/ 14 w 17"/>
                  <a:gd name="T69" fmla="*/ 6 h 11"/>
                  <a:gd name="T70" fmla="*/ 15 w 17"/>
                  <a:gd name="T71" fmla="*/ 6 h 11"/>
                  <a:gd name="T72" fmla="*/ 15 w 17"/>
                  <a:gd name="T73" fmla="*/ 6 h 11"/>
                  <a:gd name="T74" fmla="*/ 15 w 17"/>
                  <a:gd name="T75" fmla="*/ 5 h 11"/>
                  <a:gd name="T76" fmla="*/ 14 w 17"/>
                  <a:gd name="T77" fmla="*/ 5 h 11"/>
                  <a:gd name="T78" fmla="*/ 13 w 17"/>
                  <a:gd name="T79" fmla="*/ 5 h 11"/>
                  <a:gd name="T80" fmla="*/ 13 w 17"/>
                  <a:gd name="T8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11">
                    <a:moveTo>
                      <a:pt x="3" y="7"/>
                    </a:moveTo>
                    <a:cubicBezTo>
                      <a:pt x="2" y="7"/>
                      <a:pt x="2" y="6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7"/>
                      <a:pt x="4" y="7"/>
                      <a:pt x="3" y="7"/>
                    </a:cubicBezTo>
                    <a:close/>
                    <a:moveTo>
                      <a:pt x="9" y="11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11"/>
                      <a:pt x="11" y="11"/>
                      <a:pt x="11" y="11"/>
                    </a:cubicBezTo>
                    <a:lnTo>
                      <a:pt x="9" y="11"/>
                    </a:lnTo>
                    <a:close/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2" y="5"/>
                    </a:lnTo>
                    <a:close/>
                    <a:moveTo>
                      <a:pt x="14" y="8"/>
                    </a:moveTo>
                    <a:cubicBezTo>
                      <a:pt x="13" y="8"/>
                      <a:pt x="12" y="7"/>
                      <a:pt x="12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5"/>
                      <a:pt x="11" y="4"/>
                      <a:pt x="12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6" y="7"/>
                      <a:pt x="16" y="7"/>
                    </a:cubicBezTo>
                    <a:cubicBezTo>
                      <a:pt x="15" y="8"/>
                      <a:pt x="15" y="8"/>
                      <a:pt x="14" y="8"/>
                    </a:cubicBezTo>
                    <a:close/>
                    <a:moveTo>
                      <a:pt x="13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B9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9" name="Freeform 2297"/>
              <p:cNvSpPr/>
              <p:nvPr/>
            </p:nvSpPr>
            <p:spPr bwMode="auto">
              <a:xfrm>
                <a:off x="6552" y="4091"/>
                <a:ext cx="78" cy="41"/>
              </a:xfrm>
              <a:custGeom>
                <a:avLst/>
                <a:gdLst>
                  <a:gd name="T0" fmla="*/ 22 w 39"/>
                  <a:gd name="T1" fmla="*/ 3 h 20"/>
                  <a:gd name="T2" fmla="*/ 39 w 39"/>
                  <a:gd name="T3" fmla="*/ 13 h 20"/>
                  <a:gd name="T4" fmla="*/ 8 w 39"/>
                  <a:gd name="T5" fmla="*/ 14 h 20"/>
                  <a:gd name="T6" fmla="*/ 6 w 39"/>
                  <a:gd name="T7" fmla="*/ 0 h 20"/>
                  <a:gd name="T8" fmla="*/ 22 w 3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22" y="3"/>
                    </a:moveTo>
                    <a:cubicBezTo>
                      <a:pt x="22" y="3"/>
                      <a:pt x="39" y="5"/>
                      <a:pt x="39" y="13"/>
                    </a:cubicBezTo>
                    <a:cubicBezTo>
                      <a:pt x="38" y="20"/>
                      <a:pt x="14" y="18"/>
                      <a:pt x="8" y="14"/>
                    </a:cubicBezTo>
                    <a:cubicBezTo>
                      <a:pt x="0" y="10"/>
                      <a:pt x="6" y="0"/>
                      <a:pt x="6" y="0"/>
                    </a:cubicBez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0" name="Freeform 2298"/>
              <p:cNvSpPr/>
              <p:nvPr/>
            </p:nvSpPr>
            <p:spPr bwMode="auto">
              <a:xfrm>
                <a:off x="6558" y="3874"/>
                <a:ext cx="60" cy="228"/>
              </a:xfrm>
              <a:custGeom>
                <a:avLst/>
                <a:gdLst>
                  <a:gd name="T0" fmla="*/ 18 w 30"/>
                  <a:gd name="T1" fmla="*/ 0 h 113"/>
                  <a:gd name="T2" fmla="*/ 23 w 30"/>
                  <a:gd name="T3" fmla="*/ 113 h 113"/>
                  <a:gd name="T4" fmla="*/ 0 w 30"/>
                  <a:gd name="T5" fmla="*/ 112 h 113"/>
                  <a:gd name="T6" fmla="*/ 2 w 30"/>
                  <a:gd name="T7" fmla="*/ 5 h 113"/>
                  <a:gd name="T8" fmla="*/ 18 w 30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13">
                    <a:moveTo>
                      <a:pt x="18" y="0"/>
                    </a:moveTo>
                    <a:cubicBezTo>
                      <a:pt x="18" y="0"/>
                      <a:pt x="30" y="49"/>
                      <a:pt x="23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2" y="54"/>
                      <a:pt x="2" y="5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1" name="Freeform 2299"/>
              <p:cNvSpPr>
                <a:spLocks noEditPoints="1"/>
              </p:cNvSpPr>
              <p:nvPr/>
            </p:nvSpPr>
            <p:spPr bwMode="auto">
              <a:xfrm>
                <a:off x="6556" y="3870"/>
                <a:ext cx="56" cy="234"/>
              </a:xfrm>
              <a:custGeom>
                <a:avLst/>
                <a:gdLst>
                  <a:gd name="T0" fmla="*/ 24 w 28"/>
                  <a:gd name="T1" fmla="*/ 116 h 116"/>
                  <a:gd name="T2" fmla="*/ 1 w 28"/>
                  <a:gd name="T3" fmla="*/ 115 h 116"/>
                  <a:gd name="T4" fmla="*/ 0 w 28"/>
                  <a:gd name="T5" fmla="*/ 115 h 116"/>
                  <a:gd name="T6" fmla="*/ 0 w 28"/>
                  <a:gd name="T7" fmla="*/ 113 h 116"/>
                  <a:gd name="T8" fmla="*/ 6 w 28"/>
                  <a:gd name="T9" fmla="*/ 51 h 116"/>
                  <a:gd name="T10" fmla="*/ 1 w 28"/>
                  <a:gd name="T11" fmla="*/ 7 h 116"/>
                  <a:gd name="T12" fmla="*/ 3 w 28"/>
                  <a:gd name="T13" fmla="*/ 5 h 116"/>
                  <a:gd name="T14" fmla="*/ 19 w 28"/>
                  <a:gd name="T15" fmla="*/ 0 h 116"/>
                  <a:gd name="T16" fmla="*/ 20 w 28"/>
                  <a:gd name="T17" fmla="*/ 0 h 116"/>
                  <a:gd name="T18" fmla="*/ 21 w 28"/>
                  <a:gd name="T19" fmla="*/ 1 h 116"/>
                  <a:gd name="T20" fmla="*/ 28 w 28"/>
                  <a:gd name="T21" fmla="*/ 75 h 116"/>
                  <a:gd name="T22" fmla="*/ 26 w 28"/>
                  <a:gd name="T23" fmla="*/ 115 h 116"/>
                  <a:gd name="T24" fmla="*/ 24 w 28"/>
                  <a:gd name="T25" fmla="*/ 116 h 116"/>
                  <a:gd name="T26" fmla="*/ 23 w 28"/>
                  <a:gd name="T27" fmla="*/ 113 h 116"/>
                  <a:gd name="T28" fmla="*/ 25 w 28"/>
                  <a:gd name="T29" fmla="*/ 75 h 116"/>
                  <a:gd name="T30" fmla="*/ 18 w 28"/>
                  <a:gd name="T31" fmla="*/ 4 h 116"/>
                  <a:gd name="T32" fmla="*/ 5 w 28"/>
                  <a:gd name="T33" fmla="*/ 8 h 116"/>
                  <a:gd name="T34" fmla="*/ 9 w 28"/>
                  <a:gd name="T35" fmla="*/ 51 h 116"/>
                  <a:gd name="T36" fmla="*/ 3 w 28"/>
                  <a:gd name="T37" fmla="*/ 112 h 116"/>
                  <a:gd name="T38" fmla="*/ 23 w 28"/>
                  <a:gd name="T39" fmla="*/ 11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6">
                    <a:moveTo>
                      <a:pt x="24" y="116"/>
                    </a:move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0" y="115"/>
                      <a:pt x="0" y="115"/>
                    </a:cubicBezTo>
                    <a:cubicBezTo>
                      <a:pt x="0" y="114"/>
                      <a:pt x="0" y="114"/>
                      <a:pt x="0" y="113"/>
                    </a:cubicBezTo>
                    <a:cubicBezTo>
                      <a:pt x="0" y="113"/>
                      <a:pt x="6" y="85"/>
                      <a:pt x="6" y="51"/>
                    </a:cubicBezTo>
                    <a:cubicBezTo>
                      <a:pt x="6" y="37"/>
                      <a:pt x="5" y="22"/>
                      <a:pt x="1" y="7"/>
                    </a:cubicBezTo>
                    <a:cubicBezTo>
                      <a:pt x="1" y="6"/>
                      <a:pt x="2" y="6"/>
                      <a:pt x="3" y="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1" y="1"/>
                    </a:cubicBezTo>
                    <a:cubicBezTo>
                      <a:pt x="21" y="1"/>
                      <a:pt x="28" y="31"/>
                      <a:pt x="28" y="75"/>
                    </a:cubicBezTo>
                    <a:cubicBezTo>
                      <a:pt x="28" y="87"/>
                      <a:pt x="27" y="101"/>
                      <a:pt x="26" y="115"/>
                    </a:cubicBezTo>
                    <a:cubicBezTo>
                      <a:pt x="25" y="116"/>
                      <a:pt x="25" y="116"/>
                      <a:pt x="24" y="116"/>
                    </a:cubicBezTo>
                    <a:close/>
                    <a:moveTo>
                      <a:pt x="23" y="113"/>
                    </a:moveTo>
                    <a:cubicBezTo>
                      <a:pt x="24" y="100"/>
                      <a:pt x="25" y="87"/>
                      <a:pt x="25" y="75"/>
                    </a:cubicBezTo>
                    <a:cubicBezTo>
                      <a:pt x="25" y="37"/>
                      <a:pt x="19" y="10"/>
                      <a:pt x="18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22"/>
                      <a:pt x="9" y="37"/>
                      <a:pt x="9" y="51"/>
                    </a:cubicBezTo>
                    <a:cubicBezTo>
                      <a:pt x="9" y="81"/>
                      <a:pt x="4" y="106"/>
                      <a:pt x="3" y="112"/>
                    </a:cubicBezTo>
                    <a:lnTo>
                      <a:pt x="23" y="11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2" name="Freeform 2300"/>
              <p:cNvSpPr/>
              <p:nvPr/>
            </p:nvSpPr>
            <p:spPr bwMode="auto">
              <a:xfrm>
                <a:off x="6479" y="4091"/>
                <a:ext cx="79" cy="41"/>
              </a:xfrm>
              <a:custGeom>
                <a:avLst/>
                <a:gdLst>
                  <a:gd name="T0" fmla="*/ 22 w 39"/>
                  <a:gd name="T1" fmla="*/ 3 h 20"/>
                  <a:gd name="T2" fmla="*/ 39 w 39"/>
                  <a:gd name="T3" fmla="*/ 13 h 20"/>
                  <a:gd name="T4" fmla="*/ 8 w 39"/>
                  <a:gd name="T5" fmla="*/ 14 h 20"/>
                  <a:gd name="T6" fmla="*/ 6 w 39"/>
                  <a:gd name="T7" fmla="*/ 0 h 20"/>
                  <a:gd name="T8" fmla="*/ 22 w 3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22" y="3"/>
                    </a:moveTo>
                    <a:cubicBezTo>
                      <a:pt x="22" y="3"/>
                      <a:pt x="39" y="5"/>
                      <a:pt x="39" y="13"/>
                    </a:cubicBezTo>
                    <a:cubicBezTo>
                      <a:pt x="38" y="20"/>
                      <a:pt x="14" y="18"/>
                      <a:pt x="8" y="14"/>
                    </a:cubicBezTo>
                    <a:cubicBezTo>
                      <a:pt x="0" y="10"/>
                      <a:pt x="6" y="0"/>
                      <a:pt x="6" y="0"/>
                    </a:cubicBez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3" name="Freeform 2301"/>
              <p:cNvSpPr/>
              <p:nvPr/>
            </p:nvSpPr>
            <p:spPr bwMode="auto">
              <a:xfrm>
                <a:off x="6488" y="3874"/>
                <a:ext cx="70" cy="228"/>
              </a:xfrm>
              <a:custGeom>
                <a:avLst/>
                <a:gdLst>
                  <a:gd name="T0" fmla="*/ 28 w 35"/>
                  <a:gd name="T1" fmla="*/ 0 h 113"/>
                  <a:gd name="T2" fmla="*/ 22 w 35"/>
                  <a:gd name="T3" fmla="*/ 113 h 113"/>
                  <a:gd name="T4" fmla="*/ 0 w 35"/>
                  <a:gd name="T5" fmla="*/ 112 h 113"/>
                  <a:gd name="T6" fmla="*/ 11 w 35"/>
                  <a:gd name="T7" fmla="*/ 5 h 113"/>
                  <a:gd name="T8" fmla="*/ 28 w 35"/>
                  <a:gd name="T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13">
                    <a:moveTo>
                      <a:pt x="28" y="0"/>
                    </a:moveTo>
                    <a:cubicBezTo>
                      <a:pt x="28" y="0"/>
                      <a:pt x="35" y="49"/>
                      <a:pt x="22" y="113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7" y="54"/>
                      <a:pt x="11" y="5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4" name="Freeform 2302"/>
              <p:cNvSpPr>
                <a:spLocks noEditPoints="1"/>
              </p:cNvSpPr>
              <p:nvPr/>
            </p:nvSpPr>
            <p:spPr bwMode="auto">
              <a:xfrm>
                <a:off x="6483" y="3870"/>
                <a:ext cx="67" cy="234"/>
              </a:xfrm>
              <a:custGeom>
                <a:avLst/>
                <a:gdLst>
                  <a:gd name="T0" fmla="*/ 24 w 33"/>
                  <a:gd name="T1" fmla="*/ 116 h 116"/>
                  <a:gd name="T2" fmla="*/ 1 w 33"/>
                  <a:gd name="T3" fmla="*/ 115 h 116"/>
                  <a:gd name="T4" fmla="*/ 0 w 33"/>
                  <a:gd name="T5" fmla="*/ 115 h 116"/>
                  <a:gd name="T6" fmla="*/ 0 w 33"/>
                  <a:gd name="T7" fmla="*/ 113 h 116"/>
                  <a:gd name="T8" fmla="*/ 13 w 33"/>
                  <a:gd name="T9" fmla="*/ 28 h 116"/>
                  <a:gd name="T10" fmla="*/ 12 w 33"/>
                  <a:gd name="T11" fmla="*/ 7 h 116"/>
                  <a:gd name="T12" fmla="*/ 13 w 33"/>
                  <a:gd name="T13" fmla="*/ 5 h 116"/>
                  <a:gd name="T14" fmla="*/ 29 w 33"/>
                  <a:gd name="T15" fmla="*/ 0 h 116"/>
                  <a:gd name="T16" fmla="*/ 31 w 33"/>
                  <a:gd name="T17" fmla="*/ 0 h 116"/>
                  <a:gd name="T18" fmla="*/ 31 w 33"/>
                  <a:gd name="T19" fmla="*/ 1 h 116"/>
                  <a:gd name="T20" fmla="*/ 33 w 33"/>
                  <a:gd name="T21" fmla="*/ 37 h 116"/>
                  <a:gd name="T22" fmla="*/ 26 w 33"/>
                  <a:gd name="T23" fmla="*/ 115 h 116"/>
                  <a:gd name="T24" fmla="*/ 24 w 33"/>
                  <a:gd name="T25" fmla="*/ 116 h 116"/>
                  <a:gd name="T26" fmla="*/ 23 w 33"/>
                  <a:gd name="T27" fmla="*/ 113 h 116"/>
                  <a:gd name="T28" fmla="*/ 30 w 33"/>
                  <a:gd name="T29" fmla="*/ 37 h 116"/>
                  <a:gd name="T30" fmla="*/ 29 w 33"/>
                  <a:gd name="T31" fmla="*/ 4 h 116"/>
                  <a:gd name="T32" fmla="*/ 15 w 33"/>
                  <a:gd name="T33" fmla="*/ 8 h 116"/>
                  <a:gd name="T34" fmla="*/ 16 w 33"/>
                  <a:gd name="T35" fmla="*/ 28 h 116"/>
                  <a:gd name="T36" fmla="*/ 4 w 33"/>
                  <a:gd name="T37" fmla="*/ 112 h 116"/>
                  <a:gd name="T38" fmla="*/ 23 w 33"/>
                  <a:gd name="T39" fmla="*/ 11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116">
                    <a:moveTo>
                      <a:pt x="24" y="116"/>
                    </a:move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5"/>
                      <a:pt x="1" y="115"/>
                      <a:pt x="0" y="115"/>
                    </a:cubicBezTo>
                    <a:cubicBezTo>
                      <a:pt x="0" y="114"/>
                      <a:pt x="0" y="114"/>
                      <a:pt x="0" y="113"/>
                    </a:cubicBezTo>
                    <a:cubicBezTo>
                      <a:pt x="0" y="113"/>
                      <a:pt x="13" y="71"/>
                      <a:pt x="13" y="28"/>
                    </a:cubicBezTo>
                    <a:cubicBezTo>
                      <a:pt x="13" y="21"/>
                      <a:pt x="13" y="14"/>
                      <a:pt x="12" y="7"/>
                    </a:cubicBezTo>
                    <a:cubicBezTo>
                      <a:pt x="12" y="6"/>
                      <a:pt x="12" y="6"/>
                      <a:pt x="13" y="5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1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3" y="15"/>
                      <a:pt x="33" y="37"/>
                    </a:cubicBezTo>
                    <a:cubicBezTo>
                      <a:pt x="33" y="57"/>
                      <a:pt x="32" y="84"/>
                      <a:pt x="26" y="115"/>
                    </a:cubicBezTo>
                    <a:cubicBezTo>
                      <a:pt x="26" y="116"/>
                      <a:pt x="25" y="116"/>
                      <a:pt x="24" y="116"/>
                    </a:cubicBezTo>
                    <a:close/>
                    <a:moveTo>
                      <a:pt x="23" y="113"/>
                    </a:moveTo>
                    <a:cubicBezTo>
                      <a:pt x="29" y="83"/>
                      <a:pt x="30" y="57"/>
                      <a:pt x="30" y="37"/>
                    </a:cubicBezTo>
                    <a:cubicBezTo>
                      <a:pt x="30" y="20"/>
                      <a:pt x="29" y="8"/>
                      <a:pt x="29" y="4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14"/>
                      <a:pt x="16" y="21"/>
                      <a:pt x="16" y="28"/>
                    </a:cubicBezTo>
                    <a:cubicBezTo>
                      <a:pt x="16" y="66"/>
                      <a:pt x="6" y="104"/>
                      <a:pt x="4" y="112"/>
                    </a:cubicBezTo>
                    <a:lnTo>
                      <a:pt x="23" y="11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5" name="Freeform 2303"/>
              <p:cNvSpPr/>
              <p:nvPr/>
            </p:nvSpPr>
            <p:spPr bwMode="auto">
              <a:xfrm>
                <a:off x="6490" y="3713"/>
                <a:ext cx="140" cy="219"/>
              </a:xfrm>
              <a:custGeom>
                <a:avLst/>
                <a:gdLst>
                  <a:gd name="T0" fmla="*/ 54 w 70"/>
                  <a:gd name="T1" fmla="*/ 8 h 109"/>
                  <a:gd name="T2" fmla="*/ 68 w 70"/>
                  <a:gd name="T3" fmla="*/ 102 h 109"/>
                  <a:gd name="T4" fmla="*/ 0 w 70"/>
                  <a:gd name="T5" fmla="*/ 101 h 109"/>
                  <a:gd name="T6" fmla="*/ 6 w 70"/>
                  <a:gd name="T7" fmla="*/ 18 h 109"/>
                  <a:gd name="T8" fmla="*/ 12 w 70"/>
                  <a:gd name="T9" fmla="*/ 9 h 109"/>
                  <a:gd name="T10" fmla="*/ 54 w 70"/>
                  <a:gd name="T11" fmla="*/ 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109">
                    <a:moveTo>
                      <a:pt x="54" y="8"/>
                    </a:moveTo>
                    <a:cubicBezTo>
                      <a:pt x="54" y="8"/>
                      <a:pt x="70" y="43"/>
                      <a:pt x="68" y="102"/>
                    </a:cubicBezTo>
                    <a:cubicBezTo>
                      <a:pt x="68" y="102"/>
                      <a:pt x="24" y="109"/>
                      <a:pt x="0" y="101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45" y="0"/>
                      <a:pt x="54" y="8"/>
                    </a:cubicBezTo>
                    <a:close/>
                  </a:path>
                </a:pathLst>
              </a:custGeom>
              <a:solidFill>
                <a:srgbClr val="7BC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6" name="Freeform 2304"/>
              <p:cNvSpPr>
                <a:spLocks noEditPoints="1"/>
              </p:cNvSpPr>
              <p:nvPr/>
            </p:nvSpPr>
            <p:spPr bwMode="auto">
              <a:xfrm>
                <a:off x="6485" y="3719"/>
                <a:ext cx="143" cy="207"/>
              </a:xfrm>
              <a:custGeom>
                <a:avLst/>
                <a:gdLst>
                  <a:gd name="T0" fmla="*/ 1 w 71"/>
                  <a:gd name="T1" fmla="*/ 100 h 103"/>
                  <a:gd name="T2" fmla="*/ 0 w 71"/>
                  <a:gd name="T3" fmla="*/ 98 h 103"/>
                  <a:gd name="T4" fmla="*/ 6 w 71"/>
                  <a:gd name="T5" fmla="*/ 15 h 103"/>
                  <a:gd name="T6" fmla="*/ 7 w 71"/>
                  <a:gd name="T7" fmla="*/ 14 h 103"/>
                  <a:gd name="T8" fmla="*/ 12 w 71"/>
                  <a:gd name="T9" fmla="*/ 5 h 103"/>
                  <a:gd name="T10" fmla="*/ 13 w 71"/>
                  <a:gd name="T11" fmla="*/ 4 h 103"/>
                  <a:gd name="T12" fmla="*/ 41 w 71"/>
                  <a:gd name="T13" fmla="*/ 0 h 103"/>
                  <a:gd name="T14" fmla="*/ 57 w 71"/>
                  <a:gd name="T15" fmla="*/ 4 h 103"/>
                  <a:gd name="T16" fmla="*/ 56 w 71"/>
                  <a:gd name="T17" fmla="*/ 5 h 103"/>
                  <a:gd name="T18" fmla="*/ 57 w 71"/>
                  <a:gd name="T19" fmla="*/ 4 h 103"/>
                  <a:gd name="T20" fmla="*/ 57 w 71"/>
                  <a:gd name="T21" fmla="*/ 5 h 103"/>
                  <a:gd name="T22" fmla="*/ 71 w 71"/>
                  <a:gd name="T23" fmla="*/ 86 h 103"/>
                  <a:gd name="T24" fmla="*/ 71 w 71"/>
                  <a:gd name="T25" fmla="*/ 99 h 103"/>
                  <a:gd name="T26" fmla="*/ 70 w 71"/>
                  <a:gd name="T27" fmla="*/ 100 h 103"/>
                  <a:gd name="T28" fmla="*/ 31 w 71"/>
                  <a:gd name="T29" fmla="*/ 103 h 103"/>
                  <a:gd name="T30" fmla="*/ 1 w 71"/>
                  <a:gd name="T31" fmla="*/ 100 h 103"/>
                  <a:gd name="T32" fmla="*/ 31 w 71"/>
                  <a:gd name="T33" fmla="*/ 100 h 103"/>
                  <a:gd name="T34" fmla="*/ 68 w 71"/>
                  <a:gd name="T35" fmla="*/ 97 h 103"/>
                  <a:gd name="T36" fmla="*/ 68 w 71"/>
                  <a:gd name="T37" fmla="*/ 86 h 103"/>
                  <a:gd name="T38" fmla="*/ 61 w 71"/>
                  <a:gd name="T39" fmla="*/ 27 h 103"/>
                  <a:gd name="T40" fmla="*/ 54 w 71"/>
                  <a:gd name="T41" fmla="*/ 6 h 103"/>
                  <a:gd name="T42" fmla="*/ 41 w 71"/>
                  <a:gd name="T43" fmla="*/ 3 h 103"/>
                  <a:gd name="T44" fmla="*/ 14 w 71"/>
                  <a:gd name="T45" fmla="*/ 7 h 103"/>
                  <a:gd name="T46" fmla="*/ 9 w 71"/>
                  <a:gd name="T47" fmla="*/ 16 h 103"/>
                  <a:gd name="T48" fmla="*/ 3 w 71"/>
                  <a:gd name="T49" fmla="*/ 97 h 103"/>
                  <a:gd name="T50" fmla="*/ 31 w 71"/>
                  <a:gd name="T51" fmla="*/ 10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1" h="103">
                    <a:moveTo>
                      <a:pt x="1" y="100"/>
                    </a:moveTo>
                    <a:cubicBezTo>
                      <a:pt x="0" y="99"/>
                      <a:pt x="0" y="99"/>
                      <a:pt x="0" y="9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4"/>
                      <a:pt x="29" y="0"/>
                      <a:pt x="41" y="0"/>
                    </a:cubicBezTo>
                    <a:cubicBezTo>
                      <a:pt x="48" y="0"/>
                      <a:pt x="53" y="1"/>
                      <a:pt x="57" y="4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7" y="5"/>
                      <a:pt x="71" y="35"/>
                      <a:pt x="71" y="86"/>
                    </a:cubicBezTo>
                    <a:cubicBezTo>
                      <a:pt x="71" y="90"/>
                      <a:pt x="71" y="94"/>
                      <a:pt x="71" y="99"/>
                    </a:cubicBezTo>
                    <a:cubicBezTo>
                      <a:pt x="71" y="99"/>
                      <a:pt x="71" y="100"/>
                      <a:pt x="70" y="100"/>
                    </a:cubicBezTo>
                    <a:cubicBezTo>
                      <a:pt x="70" y="100"/>
                      <a:pt x="51" y="103"/>
                      <a:pt x="31" y="103"/>
                    </a:cubicBezTo>
                    <a:cubicBezTo>
                      <a:pt x="20" y="103"/>
                      <a:pt x="10" y="102"/>
                      <a:pt x="1" y="100"/>
                    </a:cubicBezTo>
                    <a:close/>
                    <a:moveTo>
                      <a:pt x="31" y="100"/>
                    </a:moveTo>
                    <a:cubicBezTo>
                      <a:pt x="48" y="100"/>
                      <a:pt x="64" y="98"/>
                      <a:pt x="68" y="97"/>
                    </a:cubicBezTo>
                    <a:cubicBezTo>
                      <a:pt x="68" y="93"/>
                      <a:pt x="68" y="89"/>
                      <a:pt x="68" y="86"/>
                    </a:cubicBezTo>
                    <a:cubicBezTo>
                      <a:pt x="68" y="60"/>
                      <a:pt x="65" y="40"/>
                      <a:pt x="61" y="27"/>
                    </a:cubicBezTo>
                    <a:cubicBezTo>
                      <a:pt x="58" y="15"/>
                      <a:pt x="55" y="7"/>
                      <a:pt x="54" y="6"/>
                    </a:cubicBezTo>
                    <a:cubicBezTo>
                      <a:pt x="52" y="4"/>
                      <a:pt x="47" y="3"/>
                      <a:pt x="41" y="3"/>
                    </a:cubicBezTo>
                    <a:cubicBezTo>
                      <a:pt x="31" y="3"/>
                      <a:pt x="17" y="6"/>
                      <a:pt x="14" y="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11" y="100"/>
                      <a:pt x="21" y="100"/>
                      <a:pt x="31" y="10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7" name="Freeform 2305"/>
              <p:cNvSpPr/>
              <p:nvPr/>
            </p:nvSpPr>
            <p:spPr bwMode="auto">
              <a:xfrm>
                <a:off x="6498" y="3765"/>
                <a:ext cx="116" cy="37"/>
              </a:xfrm>
              <a:custGeom>
                <a:avLst/>
                <a:gdLst>
                  <a:gd name="T0" fmla="*/ 56 w 58"/>
                  <a:gd name="T1" fmla="*/ 0 h 18"/>
                  <a:gd name="T2" fmla="*/ 1 w 58"/>
                  <a:gd name="T3" fmla="*/ 5 h 18"/>
                  <a:gd name="T4" fmla="*/ 0 w 58"/>
                  <a:gd name="T5" fmla="*/ 14 h 18"/>
                  <a:gd name="T6" fmla="*/ 58 w 58"/>
                  <a:gd name="T7" fmla="*/ 10 h 18"/>
                  <a:gd name="T8" fmla="*/ 56 w 5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8">
                    <a:moveTo>
                      <a:pt x="56" y="0"/>
                    </a:moveTo>
                    <a:cubicBezTo>
                      <a:pt x="56" y="0"/>
                      <a:pt x="32" y="8"/>
                      <a:pt x="1" y="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24" y="18"/>
                      <a:pt x="58" y="1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8" name="Freeform 2306"/>
              <p:cNvSpPr>
                <a:spLocks noEditPoints="1"/>
              </p:cNvSpPr>
              <p:nvPr/>
            </p:nvSpPr>
            <p:spPr bwMode="auto">
              <a:xfrm>
                <a:off x="6496" y="3763"/>
                <a:ext cx="122" cy="35"/>
              </a:xfrm>
              <a:custGeom>
                <a:avLst/>
                <a:gdLst>
                  <a:gd name="T0" fmla="*/ 1 w 61"/>
                  <a:gd name="T1" fmla="*/ 16 h 17"/>
                  <a:gd name="T2" fmla="*/ 0 w 61"/>
                  <a:gd name="T3" fmla="*/ 15 h 17"/>
                  <a:gd name="T4" fmla="*/ 0 w 61"/>
                  <a:gd name="T5" fmla="*/ 6 h 17"/>
                  <a:gd name="T6" fmla="*/ 1 w 61"/>
                  <a:gd name="T7" fmla="*/ 5 h 17"/>
                  <a:gd name="T8" fmla="*/ 2 w 61"/>
                  <a:gd name="T9" fmla="*/ 4 h 17"/>
                  <a:gd name="T10" fmla="*/ 16 w 61"/>
                  <a:gd name="T11" fmla="*/ 5 h 17"/>
                  <a:gd name="T12" fmla="*/ 56 w 61"/>
                  <a:gd name="T13" fmla="*/ 0 h 17"/>
                  <a:gd name="T14" fmla="*/ 57 w 61"/>
                  <a:gd name="T15" fmla="*/ 0 h 17"/>
                  <a:gd name="T16" fmla="*/ 58 w 61"/>
                  <a:gd name="T17" fmla="*/ 1 h 17"/>
                  <a:gd name="T18" fmla="*/ 61 w 61"/>
                  <a:gd name="T19" fmla="*/ 10 h 17"/>
                  <a:gd name="T20" fmla="*/ 61 w 61"/>
                  <a:gd name="T21" fmla="*/ 12 h 17"/>
                  <a:gd name="T22" fmla="*/ 60 w 61"/>
                  <a:gd name="T23" fmla="*/ 12 h 17"/>
                  <a:gd name="T24" fmla="*/ 19 w 61"/>
                  <a:gd name="T25" fmla="*/ 17 h 17"/>
                  <a:gd name="T26" fmla="*/ 1 w 61"/>
                  <a:gd name="T27" fmla="*/ 16 h 17"/>
                  <a:gd name="T28" fmla="*/ 19 w 61"/>
                  <a:gd name="T29" fmla="*/ 14 h 17"/>
                  <a:gd name="T30" fmla="*/ 57 w 61"/>
                  <a:gd name="T31" fmla="*/ 10 h 17"/>
                  <a:gd name="T32" fmla="*/ 56 w 61"/>
                  <a:gd name="T33" fmla="*/ 3 h 17"/>
                  <a:gd name="T34" fmla="*/ 16 w 61"/>
                  <a:gd name="T35" fmla="*/ 8 h 17"/>
                  <a:gd name="T36" fmla="*/ 3 w 61"/>
                  <a:gd name="T37" fmla="*/ 8 h 17"/>
                  <a:gd name="T38" fmla="*/ 3 w 61"/>
                  <a:gd name="T39" fmla="*/ 13 h 17"/>
                  <a:gd name="T40" fmla="*/ 19 w 61"/>
                  <a:gd name="T41" fmla="*/ 14 h 17"/>
                  <a:gd name="T42" fmla="*/ 55 w 61"/>
                  <a:gd name="T43" fmla="*/ 2 h 17"/>
                  <a:gd name="T44" fmla="*/ 57 w 61"/>
                  <a:gd name="T45" fmla="*/ 1 h 17"/>
                  <a:gd name="T46" fmla="*/ 55 w 61"/>
                  <a:gd name="T4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1" h="17">
                    <a:moveTo>
                      <a:pt x="1" y="16"/>
                    </a:moveTo>
                    <a:cubicBezTo>
                      <a:pt x="0" y="16"/>
                      <a:pt x="0" y="15"/>
                      <a:pt x="0" y="1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7" y="5"/>
                      <a:pt x="12" y="5"/>
                      <a:pt x="16" y="5"/>
                    </a:cubicBezTo>
                    <a:cubicBezTo>
                      <a:pt x="40" y="5"/>
                      <a:pt x="56" y="0"/>
                      <a:pt x="56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8" y="0"/>
                      <a:pt x="58" y="0"/>
                      <a:pt x="58" y="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43" y="16"/>
                      <a:pt x="29" y="17"/>
                      <a:pt x="19" y="17"/>
                    </a:cubicBezTo>
                    <a:cubicBezTo>
                      <a:pt x="8" y="17"/>
                      <a:pt x="1" y="16"/>
                      <a:pt x="1" y="16"/>
                    </a:cubicBezTo>
                    <a:close/>
                    <a:moveTo>
                      <a:pt x="19" y="14"/>
                    </a:moveTo>
                    <a:cubicBezTo>
                      <a:pt x="28" y="14"/>
                      <a:pt x="42" y="13"/>
                      <a:pt x="57" y="10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1" y="4"/>
                      <a:pt x="36" y="8"/>
                      <a:pt x="16" y="8"/>
                    </a:cubicBezTo>
                    <a:cubicBezTo>
                      <a:pt x="12" y="8"/>
                      <a:pt x="8" y="8"/>
                      <a:pt x="3" y="8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4"/>
                      <a:pt x="11" y="14"/>
                      <a:pt x="19" y="14"/>
                    </a:cubicBezTo>
                    <a:close/>
                    <a:moveTo>
                      <a:pt x="55" y="2"/>
                    </a:moveTo>
                    <a:cubicBezTo>
                      <a:pt x="57" y="1"/>
                      <a:pt x="57" y="1"/>
                      <a:pt x="57" y="1"/>
                    </a:cubicBez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9" name="Freeform 2307"/>
              <p:cNvSpPr/>
              <p:nvPr/>
            </p:nvSpPr>
            <p:spPr bwMode="auto">
              <a:xfrm>
                <a:off x="6496" y="3816"/>
                <a:ext cx="126" cy="34"/>
              </a:xfrm>
              <a:custGeom>
                <a:avLst/>
                <a:gdLst>
                  <a:gd name="T0" fmla="*/ 62 w 63"/>
                  <a:gd name="T1" fmla="*/ 0 h 17"/>
                  <a:gd name="T2" fmla="*/ 63 w 63"/>
                  <a:gd name="T3" fmla="*/ 10 h 17"/>
                  <a:gd name="T4" fmla="*/ 0 w 63"/>
                  <a:gd name="T5" fmla="*/ 11 h 17"/>
                  <a:gd name="T6" fmla="*/ 0 w 63"/>
                  <a:gd name="T7" fmla="*/ 2 h 17"/>
                  <a:gd name="T8" fmla="*/ 62 w 63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17">
                    <a:moveTo>
                      <a:pt x="62" y="0"/>
                    </a:move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29" y="17"/>
                      <a:pt x="0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3" y="7"/>
                      <a:pt x="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0" name="Freeform 2308"/>
              <p:cNvSpPr>
                <a:spLocks noEditPoints="1"/>
              </p:cNvSpPr>
              <p:nvPr/>
            </p:nvSpPr>
            <p:spPr bwMode="auto">
              <a:xfrm>
                <a:off x="6492" y="3812"/>
                <a:ext cx="134" cy="34"/>
              </a:xfrm>
              <a:custGeom>
                <a:avLst/>
                <a:gdLst>
                  <a:gd name="T0" fmla="*/ 2 w 67"/>
                  <a:gd name="T1" fmla="*/ 15 h 17"/>
                  <a:gd name="T2" fmla="*/ 0 w 67"/>
                  <a:gd name="T3" fmla="*/ 13 h 17"/>
                  <a:gd name="T4" fmla="*/ 1 w 67"/>
                  <a:gd name="T5" fmla="*/ 4 h 17"/>
                  <a:gd name="T6" fmla="*/ 2 w 67"/>
                  <a:gd name="T7" fmla="*/ 3 h 17"/>
                  <a:gd name="T8" fmla="*/ 3 w 67"/>
                  <a:gd name="T9" fmla="*/ 2 h 17"/>
                  <a:gd name="T10" fmla="*/ 25 w 67"/>
                  <a:gd name="T11" fmla="*/ 4 h 17"/>
                  <a:gd name="T12" fmla="*/ 64 w 67"/>
                  <a:gd name="T13" fmla="*/ 0 h 17"/>
                  <a:gd name="T14" fmla="*/ 65 w 67"/>
                  <a:gd name="T15" fmla="*/ 1 h 17"/>
                  <a:gd name="T16" fmla="*/ 65 w 67"/>
                  <a:gd name="T17" fmla="*/ 2 h 17"/>
                  <a:gd name="T18" fmla="*/ 67 w 67"/>
                  <a:gd name="T19" fmla="*/ 12 h 17"/>
                  <a:gd name="T20" fmla="*/ 66 w 67"/>
                  <a:gd name="T21" fmla="*/ 14 h 17"/>
                  <a:gd name="T22" fmla="*/ 28 w 67"/>
                  <a:gd name="T23" fmla="*/ 17 h 17"/>
                  <a:gd name="T24" fmla="*/ 2 w 67"/>
                  <a:gd name="T25" fmla="*/ 15 h 17"/>
                  <a:gd name="T26" fmla="*/ 28 w 67"/>
                  <a:gd name="T27" fmla="*/ 14 h 17"/>
                  <a:gd name="T28" fmla="*/ 64 w 67"/>
                  <a:gd name="T29" fmla="*/ 11 h 17"/>
                  <a:gd name="T30" fmla="*/ 63 w 67"/>
                  <a:gd name="T31" fmla="*/ 4 h 17"/>
                  <a:gd name="T32" fmla="*/ 25 w 67"/>
                  <a:gd name="T33" fmla="*/ 7 h 17"/>
                  <a:gd name="T34" fmla="*/ 4 w 67"/>
                  <a:gd name="T35" fmla="*/ 5 h 17"/>
                  <a:gd name="T36" fmla="*/ 3 w 67"/>
                  <a:gd name="T37" fmla="*/ 12 h 17"/>
                  <a:gd name="T38" fmla="*/ 28 w 67"/>
                  <a:gd name="T3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17">
                    <a:moveTo>
                      <a:pt x="2" y="15"/>
                    </a:moveTo>
                    <a:cubicBezTo>
                      <a:pt x="1" y="15"/>
                      <a:pt x="0" y="14"/>
                      <a:pt x="0" y="1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11" y="4"/>
                      <a:pt x="25" y="4"/>
                    </a:cubicBezTo>
                    <a:cubicBezTo>
                      <a:pt x="35" y="4"/>
                      <a:pt x="48" y="3"/>
                      <a:pt x="64" y="0"/>
                    </a:cubicBezTo>
                    <a:cubicBezTo>
                      <a:pt x="64" y="0"/>
                      <a:pt x="64" y="0"/>
                      <a:pt x="65" y="1"/>
                    </a:cubicBezTo>
                    <a:cubicBezTo>
                      <a:pt x="65" y="1"/>
                      <a:pt x="65" y="1"/>
                      <a:pt x="65" y="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3"/>
                      <a:pt x="67" y="13"/>
                      <a:pt x="66" y="14"/>
                    </a:cubicBezTo>
                    <a:cubicBezTo>
                      <a:pt x="66" y="14"/>
                      <a:pt x="48" y="17"/>
                      <a:pt x="28" y="17"/>
                    </a:cubicBezTo>
                    <a:cubicBezTo>
                      <a:pt x="19" y="17"/>
                      <a:pt x="10" y="16"/>
                      <a:pt x="2" y="15"/>
                    </a:cubicBezTo>
                    <a:close/>
                    <a:moveTo>
                      <a:pt x="28" y="14"/>
                    </a:moveTo>
                    <a:cubicBezTo>
                      <a:pt x="45" y="14"/>
                      <a:pt x="59" y="12"/>
                      <a:pt x="64" y="11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48" y="6"/>
                      <a:pt x="35" y="7"/>
                      <a:pt x="25" y="7"/>
                    </a:cubicBezTo>
                    <a:cubicBezTo>
                      <a:pt x="14" y="7"/>
                      <a:pt x="7" y="6"/>
                      <a:pt x="4" y="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1" y="13"/>
                      <a:pt x="20" y="14"/>
                      <a:pt x="28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1" name="Freeform 2309"/>
              <p:cNvSpPr/>
              <p:nvPr/>
            </p:nvSpPr>
            <p:spPr bwMode="auto">
              <a:xfrm>
                <a:off x="6492" y="3868"/>
                <a:ext cx="134" cy="30"/>
              </a:xfrm>
              <a:custGeom>
                <a:avLst/>
                <a:gdLst>
                  <a:gd name="T0" fmla="*/ 67 w 67"/>
                  <a:gd name="T1" fmla="*/ 10 h 15"/>
                  <a:gd name="T2" fmla="*/ 67 w 67"/>
                  <a:gd name="T3" fmla="*/ 0 h 15"/>
                  <a:gd name="T4" fmla="*/ 1 w 67"/>
                  <a:gd name="T5" fmla="*/ 0 h 15"/>
                  <a:gd name="T6" fmla="*/ 0 w 67"/>
                  <a:gd name="T7" fmla="*/ 8 h 15"/>
                  <a:gd name="T8" fmla="*/ 67 w 67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5">
                    <a:moveTo>
                      <a:pt x="67" y="1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33" y="6"/>
                      <a:pt x="1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21" y="15"/>
                      <a:pt x="6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2" name="Freeform 2310"/>
              <p:cNvSpPr>
                <a:spLocks noEditPoints="1"/>
              </p:cNvSpPr>
              <p:nvPr/>
            </p:nvSpPr>
            <p:spPr bwMode="auto">
              <a:xfrm>
                <a:off x="6488" y="3864"/>
                <a:ext cx="140" cy="30"/>
              </a:xfrm>
              <a:custGeom>
                <a:avLst/>
                <a:gdLst>
                  <a:gd name="T0" fmla="*/ 2 w 70"/>
                  <a:gd name="T1" fmla="*/ 12 h 15"/>
                  <a:gd name="T2" fmla="*/ 1 w 70"/>
                  <a:gd name="T3" fmla="*/ 10 h 15"/>
                  <a:gd name="T4" fmla="*/ 1 w 70"/>
                  <a:gd name="T5" fmla="*/ 1 h 15"/>
                  <a:gd name="T6" fmla="*/ 2 w 70"/>
                  <a:gd name="T7" fmla="*/ 0 h 15"/>
                  <a:gd name="T8" fmla="*/ 3 w 70"/>
                  <a:gd name="T9" fmla="*/ 0 h 15"/>
                  <a:gd name="T10" fmla="*/ 35 w 70"/>
                  <a:gd name="T11" fmla="*/ 3 h 15"/>
                  <a:gd name="T12" fmla="*/ 68 w 70"/>
                  <a:gd name="T13" fmla="*/ 0 h 15"/>
                  <a:gd name="T14" fmla="*/ 70 w 70"/>
                  <a:gd name="T15" fmla="*/ 1 h 15"/>
                  <a:gd name="T16" fmla="*/ 70 w 70"/>
                  <a:gd name="T17" fmla="*/ 2 h 15"/>
                  <a:gd name="T18" fmla="*/ 70 w 70"/>
                  <a:gd name="T19" fmla="*/ 12 h 15"/>
                  <a:gd name="T20" fmla="*/ 69 w 70"/>
                  <a:gd name="T21" fmla="*/ 12 h 15"/>
                  <a:gd name="T22" fmla="*/ 70 w 70"/>
                  <a:gd name="T23" fmla="*/ 12 h 15"/>
                  <a:gd name="T24" fmla="*/ 69 w 70"/>
                  <a:gd name="T25" fmla="*/ 13 h 15"/>
                  <a:gd name="T26" fmla="*/ 36 w 70"/>
                  <a:gd name="T27" fmla="*/ 15 h 15"/>
                  <a:gd name="T28" fmla="*/ 2 w 70"/>
                  <a:gd name="T29" fmla="*/ 12 h 15"/>
                  <a:gd name="T30" fmla="*/ 36 w 70"/>
                  <a:gd name="T31" fmla="*/ 12 h 15"/>
                  <a:gd name="T32" fmla="*/ 67 w 70"/>
                  <a:gd name="T33" fmla="*/ 10 h 15"/>
                  <a:gd name="T34" fmla="*/ 67 w 70"/>
                  <a:gd name="T35" fmla="*/ 3 h 15"/>
                  <a:gd name="T36" fmla="*/ 35 w 70"/>
                  <a:gd name="T37" fmla="*/ 6 h 15"/>
                  <a:gd name="T38" fmla="*/ 4 w 70"/>
                  <a:gd name="T39" fmla="*/ 3 h 15"/>
                  <a:gd name="T40" fmla="*/ 4 w 70"/>
                  <a:gd name="T41" fmla="*/ 9 h 15"/>
                  <a:gd name="T42" fmla="*/ 36 w 70"/>
                  <a:gd name="T4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15">
                    <a:moveTo>
                      <a:pt x="2" y="12"/>
                    </a:moveTo>
                    <a:cubicBezTo>
                      <a:pt x="1" y="11"/>
                      <a:pt x="0" y="11"/>
                      <a:pt x="1" y="1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14" y="2"/>
                      <a:pt x="25" y="3"/>
                      <a:pt x="35" y="3"/>
                    </a:cubicBezTo>
                    <a:cubicBezTo>
                      <a:pt x="54" y="3"/>
                      <a:pt x="68" y="0"/>
                      <a:pt x="68" y="0"/>
                    </a:cubicBezTo>
                    <a:cubicBezTo>
                      <a:pt x="69" y="0"/>
                      <a:pt x="69" y="0"/>
                      <a:pt x="70" y="1"/>
                    </a:cubicBezTo>
                    <a:cubicBezTo>
                      <a:pt x="70" y="1"/>
                      <a:pt x="70" y="1"/>
                      <a:pt x="70" y="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0" y="13"/>
                      <a:pt x="70" y="13"/>
                      <a:pt x="69" y="13"/>
                    </a:cubicBezTo>
                    <a:cubicBezTo>
                      <a:pt x="56" y="15"/>
                      <a:pt x="45" y="15"/>
                      <a:pt x="36" y="15"/>
                    </a:cubicBezTo>
                    <a:cubicBezTo>
                      <a:pt x="13" y="15"/>
                      <a:pt x="2" y="12"/>
                      <a:pt x="2" y="12"/>
                    </a:cubicBezTo>
                    <a:close/>
                    <a:moveTo>
                      <a:pt x="36" y="12"/>
                    </a:moveTo>
                    <a:cubicBezTo>
                      <a:pt x="45" y="12"/>
                      <a:pt x="55" y="12"/>
                      <a:pt x="67" y="10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3" y="4"/>
                      <a:pt x="50" y="6"/>
                      <a:pt x="35" y="6"/>
                    </a:cubicBezTo>
                    <a:cubicBezTo>
                      <a:pt x="25" y="6"/>
                      <a:pt x="14" y="5"/>
                      <a:pt x="4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10"/>
                      <a:pt x="17" y="12"/>
                      <a:pt x="36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3" name="Freeform 2311"/>
              <p:cNvSpPr/>
              <p:nvPr/>
            </p:nvSpPr>
            <p:spPr bwMode="auto">
              <a:xfrm>
                <a:off x="6353" y="3667"/>
                <a:ext cx="66" cy="94"/>
              </a:xfrm>
              <a:custGeom>
                <a:avLst/>
                <a:gdLst>
                  <a:gd name="T0" fmla="*/ 0 w 33"/>
                  <a:gd name="T1" fmla="*/ 45 h 47"/>
                  <a:gd name="T2" fmla="*/ 33 w 33"/>
                  <a:gd name="T3" fmla="*/ 23 h 47"/>
                  <a:gd name="T4" fmla="*/ 17 w 33"/>
                  <a:gd name="T5" fmla="*/ 0 h 47"/>
                  <a:gd name="T6" fmla="*/ 0 w 33"/>
                  <a:gd name="T7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47">
                    <a:moveTo>
                      <a:pt x="0" y="45"/>
                    </a:moveTo>
                    <a:cubicBezTo>
                      <a:pt x="0" y="45"/>
                      <a:pt x="23" y="47"/>
                      <a:pt x="33" y="2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1" y="42"/>
                      <a:pt x="0" y="45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4" name="Freeform 2312"/>
              <p:cNvSpPr>
                <a:spLocks noEditPoints="1"/>
              </p:cNvSpPr>
              <p:nvPr/>
            </p:nvSpPr>
            <p:spPr bwMode="auto">
              <a:xfrm>
                <a:off x="6349" y="3663"/>
                <a:ext cx="72" cy="96"/>
              </a:xfrm>
              <a:custGeom>
                <a:avLst/>
                <a:gdLst>
                  <a:gd name="T0" fmla="*/ 4 w 36"/>
                  <a:gd name="T1" fmla="*/ 48 h 48"/>
                  <a:gd name="T2" fmla="*/ 2 w 36"/>
                  <a:gd name="T3" fmla="*/ 48 h 48"/>
                  <a:gd name="T4" fmla="*/ 1 w 36"/>
                  <a:gd name="T5" fmla="*/ 47 h 48"/>
                  <a:gd name="T6" fmla="*/ 2 w 36"/>
                  <a:gd name="T7" fmla="*/ 45 h 48"/>
                  <a:gd name="T8" fmla="*/ 13 w 36"/>
                  <a:gd name="T9" fmla="*/ 23 h 48"/>
                  <a:gd name="T10" fmla="*/ 18 w 36"/>
                  <a:gd name="T11" fmla="*/ 1 h 48"/>
                  <a:gd name="T12" fmla="*/ 19 w 36"/>
                  <a:gd name="T13" fmla="*/ 0 h 48"/>
                  <a:gd name="T14" fmla="*/ 21 w 36"/>
                  <a:gd name="T15" fmla="*/ 1 h 48"/>
                  <a:gd name="T16" fmla="*/ 36 w 36"/>
                  <a:gd name="T17" fmla="*/ 24 h 48"/>
                  <a:gd name="T18" fmla="*/ 36 w 36"/>
                  <a:gd name="T19" fmla="*/ 25 h 48"/>
                  <a:gd name="T20" fmla="*/ 4 w 36"/>
                  <a:gd name="T21" fmla="*/ 48 h 48"/>
                  <a:gd name="T22" fmla="*/ 16 w 36"/>
                  <a:gd name="T23" fmla="*/ 24 h 48"/>
                  <a:gd name="T24" fmla="*/ 7 w 36"/>
                  <a:gd name="T25" fmla="*/ 45 h 48"/>
                  <a:gd name="T26" fmla="*/ 33 w 36"/>
                  <a:gd name="T27" fmla="*/ 25 h 48"/>
                  <a:gd name="T28" fmla="*/ 20 w 36"/>
                  <a:gd name="T29" fmla="*/ 6 h 48"/>
                  <a:gd name="T30" fmla="*/ 16 w 36"/>
                  <a:gd name="T31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48">
                    <a:moveTo>
                      <a:pt x="4" y="48"/>
                    </a:moveTo>
                    <a:cubicBezTo>
                      <a:pt x="3" y="48"/>
                      <a:pt x="2" y="48"/>
                      <a:pt x="2" y="48"/>
                    </a:cubicBezTo>
                    <a:cubicBezTo>
                      <a:pt x="1" y="48"/>
                      <a:pt x="1" y="48"/>
                      <a:pt x="1" y="47"/>
                    </a:cubicBezTo>
                    <a:cubicBezTo>
                      <a:pt x="0" y="46"/>
                      <a:pt x="1" y="46"/>
                      <a:pt x="2" y="45"/>
                    </a:cubicBezTo>
                    <a:cubicBezTo>
                      <a:pt x="6" y="45"/>
                      <a:pt x="11" y="34"/>
                      <a:pt x="13" y="23"/>
                    </a:cubicBezTo>
                    <a:cubicBezTo>
                      <a:pt x="16" y="12"/>
                      <a:pt x="18" y="1"/>
                      <a:pt x="18" y="1"/>
                    </a:cubicBezTo>
                    <a:cubicBezTo>
                      <a:pt x="18" y="1"/>
                      <a:pt x="18" y="0"/>
                      <a:pt x="19" y="0"/>
                    </a:cubicBezTo>
                    <a:cubicBezTo>
                      <a:pt x="20" y="0"/>
                      <a:pt x="20" y="0"/>
                      <a:pt x="21" y="1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5"/>
                      <a:pt x="36" y="25"/>
                    </a:cubicBezTo>
                    <a:cubicBezTo>
                      <a:pt x="28" y="46"/>
                      <a:pt x="10" y="48"/>
                      <a:pt x="4" y="48"/>
                    </a:cubicBezTo>
                    <a:close/>
                    <a:moveTo>
                      <a:pt x="16" y="24"/>
                    </a:moveTo>
                    <a:cubicBezTo>
                      <a:pt x="14" y="32"/>
                      <a:pt x="11" y="41"/>
                      <a:pt x="7" y="45"/>
                    </a:cubicBezTo>
                    <a:cubicBezTo>
                      <a:pt x="14" y="45"/>
                      <a:pt x="27" y="41"/>
                      <a:pt x="33" y="2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10"/>
                      <a:pt x="18" y="17"/>
                      <a:pt x="16" y="2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5" name="Freeform 2313"/>
              <p:cNvSpPr/>
              <p:nvPr/>
            </p:nvSpPr>
            <p:spPr bwMode="auto">
              <a:xfrm>
                <a:off x="6449" y="3669"/>
                <a:ext cx="73" cy="96"/>
              </a:xfrm>
              <a:custGeom>
                <a:avLst/>
                <a:gdLst>
                  <a:gd name="T0" fmla="*/ 0 w 36"/>
                  <a:gd name="T1" fmla="*/ 46 h 48"/>
                  <a:gd name="T2" fmla="*/ 36 w 36"/>
                  <a:gd name="T3" fmla="*/ 24 h 48"/>
                  <a:gd name="T4" fmla="*/ 17 w 36"/>
                  <a:gd name="T5" fmla="*/ 0 h 48"/>
                  <a:gd name="T6" fmla="*/ 0 w 36"/>
                  <a:gd name="T7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48">
                    <a:moveTo>
                      <a:pt x="0" y="46"/>
                    </a:moveTo>
                    <a:cubicBezTo>
                      <a:pt x="0" y="46"/>
                      <a:pt x="27" y="48"/>
                      <a:pt x="36" y="2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1" y="43"/>
                      <a:pt x="0" y="46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6" name="Freeform 2314"/>
              <p:cNvSpPr>
                <a:spLocks noEditPoints="1"/>
              </p:cNvSpPr>
              <p:nvPr/>
            </p:nvSpPr>
            <p:spPr bwMode="auto">
              <a:xfrm>
                <a:off x="6447" y="3665"/>
                <a:ext cx="77" cy="98"/>
              </a:xfrm>
              <a:custGeom>
                <a:avLst/>
                <a:gdLst>
                  <a:gd name="T0" fmla="*/ 4 w 38"/>
                  <a:gd name="T1" fmla="*/ 49 h 49"/>
                  <a:gd name="T2" fmla="*/ 1 w 38"/>
                  <a:gd name="T3" fmla="*/ 49 h 49"/>
                  <a:gd name="T4" fmla="*/ 0 w 38"/>
                  <a:gd name="T5" fmla="*/ 48 h 49"/>
                  <a:gd name="T6" fmla="*/ 1 w 38"/>
                  <a:gd name="T7" fmla="*/ 46 h 49"/>
                  <a:gd name="T8" fmla="*/ 12 w 38"/>
                  <a:gd name="T9" fmla="*/ 23 h 49"/>
                  <a:gd name="T10" fmla="*/ 16 w 38"/>
                  <a:gd name="T11" fmla="*/ 2 h 49"/>
                  <a:gd name="T12" fmla="*/ 18 w 38"/>
                  <a:gd name="T13" fmla="*/ 1 h 49"/>
                  <a:gd name="T14" fmla="*/ 19 w 38"/>
                  <a:gd name="T15" fmla="*/ 1 h 49"/>
                  <a:gd name="T16" fmla="*/ 38 w 38"/>
                  <a:gd name="T17" fmla="*/ 25 h 49"/>
                  <a:gd name="T18" fmla="*/ 38 w 38"/>
                  <a:gd name="T19" fmla="*/ 26 h 49"/>
                  <a:gd name="T20" fmla="*/ 4 w 38"/>
                  <a:gd name="T21" fmla="*/ 49 h 49"/>
                  <a:gd name="T22" fmla="*/ 15 w 38"/>
                  <a:gd name="T23" fmla="*/ 24 h 49"/>
                  <a:gd name="T24" fmla="*/ 6 w 38"/>
                  <a:gd name="T25" fmla="*/ 46 h 49"/>
                  <a:gd name="T26" fmla="*/ 35 w 38"/>
                  <a:gd name="T27" fmla="*/ 26 h 49"/>
                  <a:gd name="T28" fmla="*/ 19 w 38"/>
                  <a:gd name="T29" fmla="*/ 6 h 49"/>
                  <a:gd name="T30" fmla="*/ 15 w 38"/>
                  <a:gd name="T31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49">
                    <a:moveTo>
                      <a:pt x="4" y="49"/>
                    </a:moveTo>
                    <a:cubicBezTo>
                      <a:pt x="2" y="49"/>
                      <a:pt x="1" y="49"/>
                      <a:pt x="1" y="49"/>
                    </a:cubicBezTo>
                    <a:cubicBezTo>
                      <a:pt x="1" y="49"/>
                      <a:pt x="0" y="49"/>
                      <a:pt x="0" y="48"/>
                    </a:cubicBezTo>
                    <a:cubicBezTo>
                      <a:pt x="0" y="47"/>
                      <a:pt x="0" y="46"/>
                      <a:pt x="1" y="46"/>
                    </a:cubicBezTo>
                    <a:cubicBezTo>
                      <a:pt x="5" y="46"/>
                      <a:pt x="10" y="34"/>
                      <a:pt x="12" y="23"/>
                    </a:cubicBezTo>
                    <a:cubicBezTo>
                      <a:pt x="15" y="1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8" y="1"/>
                    </a:cubicBezTo>
                    <a:cubicBezTo>
                      <a:pt x="18" y="0"/>
                      <a:pt x="19" y="1"/>
                      <a:pt x="19" y="1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6"/>
                      <a:pt x="38" y="26"/>
                    </a:cubicBezTo>
                    <a:cubicBezTo>
                      <a:pt x="31" y="47"/>
                      <a:pt x="11" y="49"/>
                      <a:pt x="4" y="49"/>
                    </a:cubicBezTo>
                    <a:close/>
                    <a:moveTo>
                      <a:pt x="15" y="24"/>
                    </a:moveTo>
                    <a:cubicBezTo>
                      <a:pt x="13" y="33"/>
                      <a:pt x="10" y="42"/>
                      <a:pt x="6" y="46"/>
                    </a:cubicBezTo>
                    <a:cubicBezTo>
                      <a:pt x="14" y="46"/>
                      <a:pt x="29" y="43"/>
                      <a:pt x="35" y="2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10"/>
                      <a:pt x="17" y="17"/>
                      <a:pt x="15" y="2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7" name="Freeform 2315"/>
              <p:cNvSpPr/>
              <p:nvPr/>
            </p:nvSpPr>
            <p:spPr bwMode="auto">
              <a:xfrm>
                <a:off x="6397" y="3631"/>
                <a:ext cx="66" cy="128"/>
              </a:xfrm>
              <a:custGeom>
                <a:avLst/>
                <a:gdLst>
                  <a:gd name="T0" fmla="*/ 21 w 33"/>
                  <a:gd name="T1" fmla="*/ 16 h 64"/>
                  <a:gd name="T2" fmla="*/ 0 w 33"/>
                  <a:gd name="T3" fmla="*/ 64 h 64"/>
                  <a:gd name="T4" fmla="*/ 8 w 33"/>
                  <a:gd name="T5" fmla="*/ 42 h 64"/>
                  <a:gd name="T6" fmla="*/ 21 w 33"/>
                  <a:gd name="T7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64">
                    <a:moveTo>
                      <a:pt x="21" y="16"/>
                    </a:moveTo>
                    <a:cubicBezTo>
                      <a:pt x="21" y="16"/>
                      <a:pt x="33" y="60"/>
                      <a:pt x="0" y="64"/>
                    </a:cubicBezTo>
                    <a:cubicBezTo>
                      <a:pt x="0" y="64"/>
                      <a:pt x="11" y="56"/>
                      <a:pt x="8" y="42"/>
                    </a:cubicBezTo>
                    <a:cubicBezTo>
                      <a:pt x="6" y="28"/>
                      <a:pt x="6" y="0"/>
                      <a:pt x="21" y="16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8" name="Freeform 2316"/>
              <p:cNvSpPr>
                <a:spLocks noEditPoints="1"/>
              </p:cNvSpPr>
              <p:nvPr/>
            </p:nvSpPr>
            <p:spPr bwMode="auto">
              <a:xfrm>
                <a:off x="6393" y="3651"/>
                <a:ext cx="54" cy="112"/>
              </a:xfrm>
              <a:custGeom>
                <a:avLst/>
                <a:gdLst>
                  <a:gd name="T0" fmla="*/ 0 w 27"/>
                  <a:gd name="T1" fmla="*/ 55 h 56"/>
                  <a:gd name="T2" fmla="*/ 1 w 27"/>
                  <a:gd name="T3" fmla="*/ 53 h 56"/>
                  <a:gd name="T4" fmla="*/ 5 w 27"/>
                  <a:gd name="T5" fmla="*/ 48 h 56"/>
                  <a:gd name="T6" fmla="*/ 9 w 27"/>
                  <a:gd name="T7" fmla="*/ 36 h 56"/>
                  <a:gd name="T8" fmla="*/ 9 w 27"/>
                  <a:gd name="T9" fmla="*/ 32 h 56"/>
                  <a:gd name="T10" fmla="*/ 8 w 27"/>
                  <a:gd name="T11" fmla="*/ 18 h 56"/>
                  <a:gd name="T12" fmla="*/ 15 w 27"/>
                  <a:gd name="T13" fmla="*/ 0 h 56"/>
                  <a:gd name="T14" fmla="*/ 24 w 27"/>
                  <a:gd name="T15" fmla="*/ 5 h 56"/>
                  <a:gd name="T16" fmla="*/ 23 w 27"/>
                  <a:gd name="T17" fmla="*/ 6 h 56"/>
                  <a:gd name="T18" fmla="*/ 24 w 27"/>
                  <a:gd name="T19" fmla="*/ 5 h 56"/>
                  <a:gd name="T20" fmla="*/ 25 w 27"/>
                  <a:gd name="T21" fmla="*/ 6 h 56"/>
                  <a:gd name="T22" fmla="*/ 27 w 27"/>
                  <a:gd name="T23" fmla="*/ 23 h 56"/>
                  <a:gd name="T24" fmla="*/ 2 w 27"/>
                  <a:gd name="T25" fmla="*/ 56 h 56"/>
                  <a:gd name="T26" fmla="*/ 2 w 27"/>
                  <a:gd name="T27" fmla="*/ 56 h 56"/>
                  <a:gd name="T28" fmla="*/ 0 w 27"/>
                  <a:gd name="T29" fmla="*/ 55 h 56"/>
                  <a:gd name="T30" fmla="*/ 12 w 27"/>
                  <a:gd name="T31" fmla="*/ 7 h 56"/>
                  <a:gd name="T32" fmla="*/ 11 w 27"/>
                  <a:gd name="T33" fmla="*/ 18 h 56"/>
                  <a:gd name="T34" fmla="*/ 12 w 27"/>
                  <a:gd name="T35" fmla="*/ 32 h 56"/>
                  <a:gd name="T36" fmla="*/ 12 w 27"/>
                  <a:gd name="T37" fmla="*/ 36 h 56"/>
                  <a:gd name="T38" fmla="*/ 6 w 27"/>
                  <a:gd name="T39" fmla="*/ 52 h 56"/>
                  <a:gd name="T40" fmla="*/ 24 w 27"/>
                  <a:gd name="T41" fmla="*/ 23 h 56"/>
                  <a:gd name="T42" fmla="*/ 22 w 27"/>
                  <a:gd name="T43" fmla="*/ 7 h 56"/>
                  <a:gd name="T44" fmla="*/ 15 w 27"/>
                  <a:gd name="T45" fmla="*/ 3 h 56"/>
                  <a:gd name="T46" fmla="*/ 15 w 27"/>
                  <a:gd name="T47" fmla="*/ 3 h 56"/>
                  <a:gd name="T48" fmla="*/ 12 w 27"/>
                  <a:gd name="T4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56">
                    <a:moveTo>
                      <a:pt x="0" y="55"/>
                    </a:moveTo>
                    <a:cubicBezTo>
                      <a:pt x="0" y="54"/>
                      <a:pt x="0" y="53"/>
                      <a:pt x="1" y="53"/>
                    </a:cubicBezTo>
                    <a:cubicBezTo>
                      <a:pt x="1" y="53"/>
                      <a:pt x="3" y="51"/>
                      <a:pt x="5" y="48"/>
                    </a:cubicBezTo>
                    <a:cubicBezTo>
                      <a:pt x="7" y="45"/>
                      <a:pt x="9" y="41"/>
                      <a:pt x="9" y="36"/>
                    </a:cubicBezTo>
                    <a:cubicBezTo>
                      <a:pt x="9" y="35"/>
                      <a:pt x="9" y="33"/>
                      <a:pt x="9" y="32"/>
                    </a:cubicBezTo>
                    <a:cubicBezTo>
                      <a:pt x="8" y="28"/>
                      <a:pt x="8" y="23"/>
                      <a:pt x="8" y="18"/>
                    </a:cubicBezTo>
                    <a:cubicBezTo>
                      <a:pt x="8" y="9"/>
                      <a:pt x="9" y="0"/>
                      <a:pt x="15" y="0"/>
                    </a:cubicBezTo>
                    <a:cubicBezTo>
                      <a:pt x="18" y="0"/>
                      <a:pt x="21" y="1"/>
                      <a:pt x="24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7" y="13"/>
                      <a:pt x="27" y="23"/>
                    </a:cubicBezTo>
                    <a:cubicBezTo>
                      <a:pt x="27" y="36"/>
                      <a:pt x="22" y="53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1" y="56"/>
                      <a:pt x="1" y="55"/>
                      <a:pt x="0" y="55"/>
                    </a:cubicBezTo>
                    <a:close/>
                    <a:moveTo>
                      <a:pt x="12" y="7"/>
                    </a:moveTo>
                    <a:cubicBezTo>
                      <a:pt x="11" y="9"/>
                      <a:pt x="11" y="13"/>
                      <a:pt x="11" y="18"/>
                    </a:cubicBezTo>
                    <a:cubicBezTo>
                      <a:pt x="11" y="23"/>
                      <a:pt x="11" y="28"/>
                      <a:pt x="12" y="32"/>
                    </a:cubicBezTo>
                    <a:cubicBezTo>
                      <a:pt x="12" y="33"/>
                      <a:pt x="12" y="34"/>
                      <a:pt x="12" y="36"/>
                    </a:cubicBezTo>
                    <a:cubicBezTo>
                      <a:pt x="12" y="43"/>
                      <a:pt x="9" y="48"/>
                      <a:pt x="6" y="52"/>
                    </a:cubicBezTo>
                    <a:cubicBezTo>
                      <a:pt x="21" y="48"/>
                      <a:pt x="24" y="34"/>
                      <a:pt x="24" y="23"/>
                    </a:cubicBezTo>
                    <a:cubicBezTo>
                      <a:pt x="24" y="15"/>
                      <a:pt x="22" y="8"/>
                      <a:pt x="22" y="7"/>
                    </a:cubicBezTo>
                    <a:cubicBezTo>
                      <a:pt x="19" y="4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3" y="4"/>
                      <a:pt x="12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9" name="Freeform 2317"/>
              <p:cNvSpPr/>
              <p:nvPr/>
            </p:nvSpPr>
            <p:spPr bwMode="auto">
              <a:xfrm>
                <a:off x="6415" y="3637"/>
                <a:ext cx="66" cy="128"/>
              </a:xfrm>
              <a:custGeom>
                <a:avLst/>
                <a:gdLst>
                  <a:gd name="T0" fmla="*/ 22 w 33"/>
                  <a:gd name="T1" fmla="*/ 16 h 64"/>
                  <a:gd name="T2" fmla="*/ 0 w 33"/>
                  <a:gd name="T3" fmla="*/ 64 h 64"/>
                  <a:gd name="T4" fmla="*/ 11 w 33"/>
                  <a:gd name="T5" fmla="*/ 43 h 64"/>
                  <a:gd name="T6" fmla="*/ 22 w 33"/>
                  <a:gd name="T7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64">
                    <a:moveTo>
                      <a:pt x="22" y="16"/>
                    </a:moveTo>
                    <a:cubicBezTo>
                      <a:pt x="22" y="16"/>
                      <a:pt x="33" y="61"/>
                      <a:pt x="0" y="64"/>
                    </a:cubicBezTo>
                    <a:cubicBezTo>
                      <a:pt x="0" y="64"/>
                      <a:pt x="12" y="62"/>
                      <a:pt x="11" y="43"/>
                    </a:cubicBezTo>
                    <a:cubicBezTo>
                      <a:pt x="11" y="29"/>
                      <a:pt x="7" y="0"/>
                      <a:pt x="22" y="16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0" name="Freeform 2318"/>
              <p:cNvSpPr>
                <a:spLocks noEditPoints="1"/>
              </p:cNvSpPr>
              <p:nvPr/>
            </p:nvSpPr>
            <p:spPr bwMode="auto">
              <a:xfrm>
                <a:off x="6413" y="3657"/>
                <a:ext cx="52" cy="112"/>
              </a:xfrm>
              <a:custGeom>
                <a:avLst/>
                <a:gdLst>
                  <a:gd name="T0" fmla="*/ 0 w 26"/>
                  <a:gd name="T1" fmla="*/ 54 h 56"/>
                  <a:gd name="T2" fmla="*/ 1 w 26"/>
                  <a:gd name="T3" fmla="*/ 53 h 56"/>
                  <a:gd name="T4" fmla="*/ 2 w 26"/>
                  <a:gd name="T5" fmla="*/ 52 h 56"/>
                  <a:gd name="T6" fmla="*/ 6 w 26"/>
                  <a:gd name="T7" fmla="*/ 50 h 56"/>
                  <a:gd name="T8" fmla="*/ 11 w 26"/>
                  <a:gd name="T9" fmla="*/ 34 h 56"/>
                  <a:gd name="T10" fmla="*/ 11 w 26"/>
                  <a:gd name="T11" fmla="*/ 33 h 56"/>
                  <a:gd name="T12" fmla="*/ 10 w 26"/>
                  <a:gd name="T13" fmla="*/ 14 h 56"/>
                  <a:gd name="T14" fmla="*/ 11 w 26"/>
                  <a:gd name="T15" fmla="*/ 5 h 56"/>
                  <a:gd name="T16" fmla="*/ 16 w 26"/>
                  <a:gd name="T17" fmla="*/ 0 h 56"/>
                  <a:gd name="T18" fmla="*/ 24 w 26"/>
                  <a:gd name="T19" fmla="*/ 5 h 56"/>
                  <a:gd name="T20" fmla="*/ 23 w 26"/>
                  <a:gd name="T21" fmla="*/ 6 h 56"/>
                  <a:gd name="T22" fmla="*/ 24 w 26"/>
                  <a:gd name="T23" fmla="*/ 5 h 56"/>
                  <a:gd name="T24" fmla="*/ 24 w 26"/>
                  <a:gd name="T25" fmla="*/ 6 h 56"/>
                  <a:gd name="T26" fmla="*/ 26 w 26"/>
                  <a:gd name="T27" fmla="*/ 23 h 56"/>
                  <a:gd name="T28" fmla="*/ 1 w 26"/>
                  <a:gd name="T29" fmla="*/ 56 h 56"/>
                  <a:gd name="T30" fmla="*/ 1 w 26"/>
                  <a:gd name="T31" fmla="*/ 56 h 56"/>
                  <a:gd name="T32" fmla="*/ 0 w 26"/>
                  <a:gd name="T33" fmla="*/ 54 h 56"/>
                  <a:gd name="T34" fmla="*/ 14 w 26"/>
                  <a:gd name="T35" fmla="*/ 6 h 56"/>
                  <a:gd name="T36" fmla="*/ 13 w 26"/>
                  <a:gd name="T37" fmla="*/ 14 h 56"/>
                  <a:gd name="T38" fmla="*/ 14 w 26"/>
                  <a:gd name="T39" fmla="*/ 33 h 56"/>
                  <a:gd name="T40" fmla="*/ 14 w 26"/>
                  <a:gd name="T41" fmla="*/ 34 h 56"/>
                  <a:gd name="T42" fmla="*/ 9 w 26"/>
                  <a:gd name="T43" fmla="*/ 51 h 56"/>
                  <a:gd name="T44" fmla="*/ 23 w 26"/>
                  <a:gd name="T45" fmla="*/ 23 h 56"/>
                  <a:gd name="T46" fmla="*/ 22 w 26"/>
                  <a:gd name="T47" fmla="*/ 7 h 56"/>
                  <a:gd name="T48" fmla="*/ 16 w 26"/>
                  <a:gd name="T49" fmla="*/ 3 h 56"/>
                  <a:gd name="T50" fmla="*/ 16 w 26"/>
                  <a:gd name="T51" fmla="*/ 3 h 56"/>
                  <a:gd name="T52" fmla="*/ 14 w 26"/>
                  <a:gd name="T53" fmla="*/ 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56">
                    <a:moveTo>
                      <a:pt x="0" y="54"/>
                    </a:moveTo>
                    <a:cubicBezTo>
                      <a:pt x="0" y="54"/>
                      <a:pt x="0" y="53"/>
                      <a:pt x="1" y="53"/>
                    </a:cubicBezTo>
                    <a:cubicBezTo>
                      <a:pt x="1" y="53"/>
                      <a:pt x="1" y="53"/>
                      <a:pt x="2" y="52"/>
                    </a:cubicBezTo>
                    <a:cubicBezTo>
                      <a:pt x="3" y="52"/>
                      <a:pt x="4" y="51"/>
                      <a:pt x="6" y="50"/>
                    </a:cubicBezTo>
                    <a:cubicBezTo>
                      <a:pt x="8" y="47"/>
                      <a:pt x="11" y="43"/>
                      <a:pt x="11" y="34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28"/>
                      <a:pt x="10" y="21"/>
                      <a:pt x="10" y="14"/>
                    </a:cubicBezTo>
                    <a:cubicBezTo>
                      <a:pt x="10" y="11"/>
                      <a:pt x="10" y="7"/>
                      <a:pt x="11" y="5"/>
                    </a:cubicBezTo>
                    <a:cubicBezTo>
                      <a:pt x="11" y="2"/>
                      <a:pt x="13" y="0"/>
                      <a:pt x="16" y="0"/>
                    </a:cubicBezTo>
                    <a:cubicBezTo>
                      <a:pt x="18" y="0"/>
                      <a:pt x="21" y="2"/>
                      <a:pt x="24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6" y="13"/>
                      <a:pt x="26" y="23"/>
                    </a:cubicBezTo>
                    <a:cubicBezTo>
                      <a:pt x="26" y="36"/>
                      <a:pt x="22" y="53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56"/>
                      <a:pt x="0" y="55"/>
                      <a:pt x="0" y="54"/>
                    </a:cubicBezTo>
                    <a:close/>
                    <a:moveTo>
                      <a:pt x="14" y="6"/>
                    </a:moveTo>
                    <a:cubicBezTo>
                      <a:pt x="13" y="8"/>
                      <a:pt x="13" y="11"/>
                      <a:pt x="13" y="14"/>
                    </a:cubicBezTo>
                    <a:cubicBezTo>
                      <a:pt x="13" y="21"/>
                      <a:pt x="14" y="28"/>
                      <a:pt x="14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42"/>
                      <a:pt x="11" y="48"/>
                      <a:pt x="9" y="51"/>
                    </a:cubicBezTo>
                    <a:cubicBezTo>
                      <a:pt x="21" y="46"/>
                      <a:pt x="23" y="33"/>
                      <a:pt x="23" y="23"/>
                    </a:cubicBezTo>
                    <a:cubicBezTo>
                      <a:pt x="23" y="15"/>
                      <a:pt x="22" y="8"/>
                      <a:pt x="22" y="7"/>
                    </a:cubicBezTo>
                    <a:cubicBezTo>
                      <a:pt x="19" y="4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1" name="Freeform 2319"/>
              <p:cNvSpPr/>
              <p:nvPr/>
            </p:nvSpPr>
            <p:spPr bwMode="auto">
              <a:xfrm>
                <a:off x="6574" y="3633"/>
                <a:ext cx="115" cy="80"/>
              </a:xfrm>
              <a:custGeom>
                <a:avLst/>
                <a:gdLst>
                  <a:gd name="T0" fmla="*/ 57 w 57"/>
                  <a:gd name="T1" fmla="*/ 36 h 40"/>
                  <a:gd name="T2" fmla="*/ 20 w 57"/>
                  <a:gd name="T3" fmla="*/ 0 h 40"/>
                  <a:gd name="T4" fmla="*/ 16 w 57"/>
                  <a:gd name="T5" fmla="*/ 23 h 40"/>
                  <a:gd name="T6" fmla="*/ 57 w 57"/>
                  <a:gd name="T7" fmla="*/ 37 h 40"/>
                  <a:gd name="T8" fmla="*/ 57 w 57"/>
                  <a:gd name="T9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0">
                    <a:moveTo>
                      <a:pt x="57" y="36"/>
                    </a:moveTo>
                    <a:cubicBezTo>
                      <a:pt x="42" y="34"/>
                      <a:pt x="20" y="0"/>
                      <a:pt x="20" y="0"/>
                    </a:cubicBezTo>
                    <a:cubicBezTo>
                      <a:pt x="20" y="0"/>
                      <a:pt x="0" y="6"/>
                      <a:pt x="16" y="23"/>
                    </a:cubicBezTo>
                    <a:cubicBezTo>
                      <a:pt x="31" y="40"/>
                      <a:pt x="57" y="37"/>
                      <a:pt x="57" y="37"/>
                    </a:cubicBezTo>
                    <a:lnTo>
                      <a:pt x="57" y="36"/>
                    </a:ln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2" name="Freeform 2320"/>
              <p:cNvSpPr>
                <a:spLocks noEditPoints="1"/>
              </p:cNvSpPr>
              <p:nvPr/>
            </p:nvSpPr>
            <p:spPr bwMode="auto">
              <a:xfrm>
                <a:off x="6590" y="3631"/>
                <a:ext cx="103" cy="78"/>
              </a:xfrm>
              <a:custGeom>
                <a:avLst/>
                <a:gdLst>
                  <a:gd name="T0" fmla="*/ 6 w 51"/>
                  <a:gd name="T1" fmla="*/ 25 h 39"/>
                  <a:gd name="T2" fmla="*/ 0 w 51"/>
                  <a:gd name="T3" fmla="*/ 12 h 39"/>
                  <a:gd name="T4" fmla="*/ 11 w 51"/>
                  <a:gd name="T5" fmla="*/ 0 h 39"/>
                  <a:gd name="T6" fmla="*/ 13 w 51"/>
                  <a:gd name="T7" fmla="*/ 0 h 39"/>
                  <a:gd name="T8" fmla="*/ 26 w 51"/>
                  <a:gd name="T9" fmla="*/ 18 h 39"/>
                  <a:gd name="T10" fmla="*/ 49 w 51"/>
                  <a:gd name="T11" fmla="*/ 36 h 39"/>
                  <a:gd name="T12" fmla="*/ 49 w 51"/>
                  <a:gd name="T13" fmla="*/ 37 h 39"/>
                  <a:gd name="T14" fmla="*/ 49 w 51"/>
                  <a:gd name="T15" fmla="*/ 36 h 39"/>
                  <a:gd name="T16" fmla="*/ 51 w 51"/>
                  <a:gd name="T17" fmla="*/ 38 h 39"/>
                  <a:gd name="T18" fmla="*/ 49 w 51"/>
                  <a:gd name="T19" fmla="*/ 39 h 39"/>
                  <a:gd name="T20" fmla="*/ 49 w 51"/>
                  <a:gd name="T21" fmla="*/ 39 h 39"/>
                  <a:gd name="T22" fmla="*/ 42 w 51"/>
                  <a:gd name="T23" fmla="*/ 39 h 39"/>
                  <a:gd name="T24" fmla="*/ 6 w 51"/>
                  <a:gd name="T25" fmla="*/ 25 h 39"/>
                  <a:gd name="T26" fmla="*/ 3 w 51"/>
                  <a:gd name="T27" fmla="*/ 12 h 39"/>
                  <a:gd name="T28" fmla="*/ 9 w 51"/>
                  <a:gd name="T29" fmla="*/ 23 h 39"/>
                  <a:gd name="T30" fmla="*/ 42 w 51"/>
                  <a:gd name="T31" fmla="*/ 36 h 39"/>
                  <a:gd name="T32" fmla="*/ 11 w 51"/>
                  <a:gd name="T33" fmla="*/ 3 h 39"/>
                  <a:gd name="T34" fmla="*/ 3 w 51"/>
                  <a:gd name="T35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39">
                    <a:moveTo>
                      <a:pt x="6" y="25"/>
                    </a:moveTo>
                    <a:cubicBezTo>
                      <a:pt x="2" y="20"/>
                      <a:pt x="0" y="16"/>
                      <a:pt x="0" y="12"/>
                    </a:cubicBezTo>
                    <a:cubicBezTo>
                      <a:pt x="1" y="3"/>
                      <a:pt x="11" y="0"/>
                      <a:pt x="11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9" y="9"/>
                      <a:pt x="26" y="18"/>
                    </a:cubicBezTo>
                    <a:cubicBezTo>
                      <a:pt x="33" y="26"/>
                      <a:pt x="43" y="35"/>
                      <a:pt x="49" y="36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6"/>
                      <a:pt x="51" y="37"/>
                      <a:pt x="51" y="38"/>
                    </a:cubicBezTo>
                    <a:cubicBezTo>
                      <a:pt x="51" y="38"/>
                      <a:pt x="50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39"/>
                      <a:pt x="46" y="39"/>
                      <a:pt x="42" y="39"/>
                    </a:cubicBezTo>
                    <a:cubicBezTo>
                      <a:pt x="34" y="39"/>
                      <a:pt x="17" y="38"/>
                      <a:pt x="6" y="25"/>
                    </a:cubicBezTo>
                    <a:close/>
                    <a:moveTo>
                      <a:pt x="3" y="12"/>
                    </a:moveTo>
                    <a:cubicBezTo>
                      <a:pt x="3" y="15"/>
                      <a:pt x="5" y="19"/>
                      <a:pt x="9" y="23"/>
                    </a:cubicBezTo>
                    <a:cubicBezTo>
                      <a:pt x="19" y="34"/>
                      <a:pt x="34" y="36"/>
                      <a:pt x="42" y="36"/>
                    </a:cubicBezTo>
                    <a:cubicBezTo>
                      <a:pt x="29" y="29"/>
                      <a:pt x="15" y="8"/>
                      <a:pt x="11" y="3"/>
                    </a:cubicBezTo>
                    <a:cubicBezTo>
                      <a:pt x="9" y="4"/>
                      <a:pt x="3" y="7"/>
                      <a:pt x="3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3" name="Freeform 2321"/>
              <p:cNvSpPr/>
              <p:nvPr/>
            </p:nvSpPr>
            <p:spPr bwMode="auto">
              <a:xfrm>
                <a:off x="6532" y="3649"/>
                <a:ext cx="116" cy="84"/>
              </a:xfrm>
              <a:custGeom>
                <a:avLst/>
                <a:gdLst>
                  <a:gd name="T0" fmla="*/ 58 w 58"/>
                  <a:gd name="T1" fmla="*/ 33 h 42"/>
                  <a:gd name="T2" fmla="*/ 18 w 58"/>
                  <a:gd name="T3" fmla="*/ 0 h 42"/>
                  <a:gd name="T4" fmla="*/ 17 w 58"/>
                  <a:gd name="T5" fmla="*/ 26 h 42"/>
                  <a:gd name="T6" fmla="*/ 57 w 58"/>
                  <a:gd name="T7" fmla="*/ 33 h 42"/>
                  <a:gd name="T8" fmla="*/ 58 w 58"/>
                  <a:gd name="T9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2">
                    <a:moveTo>
                      <a:pt x="58" y="33"/>
                    </a:moveTo>
                    <a:cubicBezTo>
                      <a:pt x="43" y="32"/>
                      <a:pt x="18" y="0"/>
                      <a:pt x="18" y="0"/>
                    </a:cubicBezTo>
                    <a:cubicBezTo>
                      <a:pt x="18" y="0"/>
                      <a:pt x="0" y="10"/>
                      <a:pt x="17" y="26"/>
                    </a:cubicBezTo>
                    <a:cubicBezTo>
                      <a:pt x="33" y="42"/>
                      <a:pt x="57" y="33"/>
                      <a:pt x="57" y="33"/>
                    </a:cubicBezTo>
                    <a:lnTo>
                      <a:pt x="58" y="33"/>
                    </a:ln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4" name="Freeform 2322"/>
              <p:cNvSpPr>
                <a:spLocks noEditPoints="1"/>
              </p:cNvSpPr>
              <p:nvPr/>
            </p:nvSpPr>
            <p:spPr bwMode="auto">
              <a:xfrm>
                <a:off x="6548" y="3645"/>
                <a:ext cx="102" cy="78"/>
              </a:xfrm>
              <a:custGeom>
                <a:avLst/>
                <a:gdLst>
                  <a:gd name="T0" fmla="*/ 8 w 51"/>
                  <a:gd name="T1" fmla="*/ 30 h 39"/>
                  <a:gd name="T2" fmla="*/ 0 w 51"/>
                  <a:gd name="T3" fmla="*/ 15 h 39"/>
                  <a:gd name="T4" fmla="*/ 9 w 51"/>
                  <a:gd name="T5" fmla="*/ 0 h 39"/>
                  <a:gd name="T6" fmla="*/ 11 w 51"/>
                  <a:gd name="T7" fmla="*/ 1 h 39"/>
                  <a:gd name="T8" fmla="*/ 25 w 51"/>
                  <a:gd name="T9" fmla="*/ 17 h 39"/>
                  <a:gd name="T10" fmla="*/ 50 w 51"/>
                  <a:gd name="T11" fmla="*/ 34 h 39"/>
                  <a:gd name="T12" fmla="*/ 50 w 51"/>
                  <a:gd name="T13" fmla="*/ 35 h 39"/>
                  <a:gd name="T14" fmla="*/ 50 w 51"/>
                  <a:gd name="T15" fmla="*/ 34 h 39"/>
                  <a:gd name="T16" fmla="*/ 51 w 51"/>
                  <a:gd name="T17" fmla="*/ 35 h 39"/>
                  <a:gd name="T18" fmla="*/ 50 w 51"/>
                  <a:gd name="T19" fmla="*/ 37 h 39"/>
                  <a:gd name="T20" fmla="*/ 50 w 51"/>
                  <a:gd name="T21" fmla="*/ 37 h 39"/>
                  <a:gd name="T22" fmla="*/ 33 w 51"/>
                  <a:gd name="T23" fmla="*/ 39 h 39"/>
                  <a:gd name="T24" fmla="*/ 33 w 51"/>
                  <a:gd name="T25" fmla="*/ 39 h 39"/>
                  <a:gd name="T26" fmla="*/ 8 w 51"/>
                  <a:gd name="T27" fmla="*/ 30 h 39"/>
                  <a:gd name="T28" fmla="*/ 7 w 51"/>
                  <a:gd name="T29" fmla="*/ 6 h 39"/>
                  <a:gd name="T30" fmla="*/ 3 w 51"/>
                  <a:gd name="T31" fmla="*/ 15 h 39"/>
                  <a:gd name="T32" fmla="*/ 10 w 51"/>
                  <a:gd name="T33" fmla="*/ 27 h 39"/>
                  <a:gd name="T34" fmla="*/ 33 w 51"/>
                  <a:gd name="T35" fmla="*/ 36 h 39"/>
                  <a:gd name="T36" fmla="*/ 44 w 51"/>
                  <a:gd name="T37" fmla="*/ 35 h 39"/>
                  <a:gd name="T38" fmla="*/ 10 w 51"/>
                  <a:gd name="T39" fmla="*/ 4 h 39"/>
                  <a:gd name="T40" fmla="*/ 7 w 51"/>
                  <a:gd name="T41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39">
                    <a:moveTo>
                      <a:pt x="8" y="30"/>
                    </a:moveTo>
                    <a:cubicBezTo>
                      <a:pt x="2" y="24"/>
                      <a:pt x="0" y="19"/>
                      <a:pt x="0" y="15"/>
                    </a:cubicBezTo>
                    <a:cubicBezTo>
                      <a:pt x="0" y="6"/>
                      <a:pt x="9" y="0"/>
                      <a:pt x="9" y="0"/>
                    </a:cubicBezTo>
                    <a:cubicBezTo>
                      <a:pt x="10" y="0"/>
                      <a:pt x="11" y="0"/>
                      <a:pt x="11" y="1"/>
                    </a:cubicBezTo>
                    <a:cubicBezTo>
                      <a:pt x="11" y="1"/>
                      <a:pt x="17" y="9"/>
                      <a:pt x="25" y="17"/>
                    </a:cubicBezTo>
                    <a:cubicBezTo>
                      <a:pt x="33" y="25"/>
                      <a:pt x="43" y="33"/>
                      <a:pt x="50" y="34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51" y="35"/>
                      <a:pt x="51" y="35"/>
                    </a:cubicBezTo>
                    <a:cubicBezTo>
                      <a:pt x="51" y="36"/>
                      <a:pt x="51" y="37"/>
                      <a:pt x="50" y="3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7"/>
                      <a:pt x="4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25" y="39"/>
                      <a:pt x="15" y="37"/>
                      <a:pt x="8" y="30"/>
                    </a:cubicBezTo>
                    <a:close/>
                    <a:moveTo>
                      <a:pt x="7" y="6"/>
                    </a:moveTo>
                    <a:cubicBezTo>
                      <a:pt x="5" y="8"/>
                      <a:pt x="3" y="11"/>
                      <a:pt x="3" y="15"/>
                    </a:cubicBezTo>
                    <a:cubicBezTo>
                      <a:pt x="3" y="18"/>
                      <a:pt x="5" y="23"/>
                      <a:pt x="10" y="27"/>
                    </a:cubicBezTo>
                    <a:cubicBezTo>
                      <a:pt x="17" y="35"/>
                      <a:pt x="26" y="36"/>
                      <a:pt x="33" y="36"/>
                    </a:cubicBezTo>
                    <a:cubicBezTo>
                      <a:pt x="38" y="36"/>
                      <a:pt x="41" y="36"/>
                      <a:pt x="44" y="35"/>
                    </a:cubicBezTo>
                    <a:cubicBezTo>
                      <a:pt x="30" y="29"/>
                      <a:pt x="14" y="9"/>
                      <a:pt x="10" y="4"/>
                    </a:cubicBezTo>
                    <a:cubicBezTo>
                      <a:pt x="9" y="4"/>
                      <a:pt x="8" y="5"/>
                      <a:pt x="7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5" name="Freeform 2323"/>
              <p:cNvSpPr/>
              <p:nvPr/>
            </p:nvSpPr>
            <p:spPr bwMode="auto">
              <a:xfrm>
                <a:off x="6572" y="3562"/>
                <a:ext cx="129" cy="137"/>
              </a:xfrm>
              <a:custGeom>
                <a:avLst/>
                <a:gdLst>
                  <a:gd name="T0" fmla="*/ 64 w 64"/>
                  <a:gd name="T1" fmla="*/ 66 h 68"/>
                  <a:gd name="T2" fmla="*/ 29 w 64"/>
                  <a:gd name="T3" fmla="*/ 50 h 68"/>
                  <a:gd name="T4" fmla="*/ 0 w 64"/>
                  <a:gd name="T5" fmla="*/ 7 h 68"/>
                  <a:gd name="T6" fmla="*/ 12 w 64"/>
                  <a:gd name="T7" fmla="*/ 0 h 68"/>
                  <a:gd name="T8" fmla="*/ 33 w 64"/>
                  <a:gd name="T9" fmla="*/ 29 h 68"/>
                  <a:gd name="T10" fmla="*/ 64 w 64"/>
                  <a:gd name="T11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68">
                    <a:moveTo>
                      <a:pt x="64" y="66"/>
                    </a:moveTo>
                    <a:cubicBezTo>
                      <a:pt x="64" y="66"/>
                      <a:pt x="44" y="68"/>
                      <a:pt x="29" y="5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26" y="7"/>
                      <a:pt x="33" y="29"/>
                    </a:cubicBezTo>
                    <a:cubicBezTo>
                      <a:pt x="40" y="55"/>
                      <a:pt x="55" y="65"/>
                      <a:pt x="64" y="66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6" name="Freeform 2324"/>
              <p:cNvSpPr>
                <a:spLocks noEditPoints="1"/>
              </p:cNvSpPr>
              <p:nvPr/>
            </p:nvSpPr>
            <p:spPr bwMode="auto">
              <a:xfrm>
                <a:off x="6568" y="3558"/>
                <a:ext cx="137" cy="139"/>
              </a:xfrm>
              <a:custGeom>
                <a:avLst/>
                <a:gdLst>
                  <a:gd name="T0" fmla="*/ 30 w 68"/>
                  <a:gd name="T1" fmla="*/ 53 h 69"/>
                  <a:gd name="T2" fmla="*/ 1 w 68"/>
                  <a:gd name="T3" fmla="*/ 10 h 69"/>
                  <a:gd name="T4" fmla="*/ 0 w 68"/>
                  <a:gd name="T5" fmla="*/ 9 h 69"/>
                  <a:gd name="T6" fmla="*/ 1 w 68"/>
                  <a:gd name="T7" fmla="*/ 8 h 69"/>
                  <a:gd name="T8" fmla="*/ 13 w 68"/>
                  <a:gd name="T9" fmla="*/ 1 h 69"/>
                  <a:gd name="T10" fmla="*/ 14 w 68"/>
                  <a:gd name="T11" fmla="*/ 1 h 69"/>
                  <a:gd name="T12" fmla="*/ 36 w 68"/>
                  <a:gd name="T13" fmla="*/ 31 h 69"/>
                  <a:gd name="T14" fmla="*/ 66 w 68"/>
                  <a:gd name="T15" fmla="*/ 66 h 69"/>
                  <a:gd name="T16" fmla="*/ 66 w 68"/>
                  <a:gd name="T17" fmla="*/ 68 h 69"/>
                  <a:gd name="T18" fmla="*/ 66 w 68"/>
                  <a:gd name="T19" fmla="*/ 66 h 69"/>
                  <a:gd name="T20" fmla="*/ 68 w 68"/>
                  <a:gd name="T21" fmla="*/ 68 h 69"/>
                  <a:gd name="T22" fmla="*/ 66 w 68"/>
                  <a:gd name="T23" fmla="*/ 69 h 69"/>
                  <a:gd name="T24" fmla="*/ 65 w 68"/>
                  <a:gd name="T25" fmla="*/ 69 h 69"/>
                  <a:gd name="T26" fmla="*/ 30 w 68"/>
                  <a:gd name="T27" fmla="*/ 53 h 69"/>
                  <a:gd name="T28" fmla="*/ 4 w 68"/>
                  <a:gd name="T29" fmla="*/ 10 h 69"/>
                  <a:gd name="T30" fmla="*/ 32 w 68"/>
                  <a:gd name="T31" fmla="*/ 51 h 69"/>
                  <a:gd name="T32" fmla="*/ 55 w 68"/>
                  <a:gd name="T33" fmla="*/ 65 h 69"/>
                  <a:gd name="T34" fmla="*/ 33 w 68"/>
                  <a:gd name="T35" fmla="*/ 31 h 69"/>
                  <a:gd name="T36" fmla="*/ 21 w 68"/>
                  <a:gd name="T37" fmla="*/ 9 h 69"/>
                  <a:gd name="T38" fmla="*/ 14 w 68"/>
                  <a:gd name="T39" fmla="*/ 4 h 69"/>
                  <a:gd name="T40" fmla="*/ 4 w 68"/>
                  <a:gd name="T41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69">
                    <a:moveTo>
                      <a:pt x="30" y="53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5" y="1"/>
                      <a:pt x="29" y="8"/>
                      <a:pt x="36" y="31"/>
                    </a:cubicBezTo>
                    <a:cubicBezTo>
                      <a:pt x="44" y="56"/>
                      <a:pt x="58" y="66"/>
                      <a:pt x="66" y="66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6"/>
                      <a:pt x="68" y="67"/>
                      <a:pt x="68" y="68"/>
                    </a:cubicBezTo>
                    <a:cubicBezTo>
                      <a:pt x="68" y="69"/>
                      <a:pt x="67" y="69"/>
                      <a:pt x="66" y="69"/>
                    </a:cubicBezTo>
                    <a:cubicBezTo>
                      <a:pt x="66" y="69"/>
                      <a:pt x="66" y="69"/>
                      <a:pt x="65" y="69"/>
                    </a:cubicBezTo>
                    <a:cubicBezTo>
                      <a:pt x="60" y="69"/>
                      <a:pt x="43" y="68"/>
                      <a:pt x="30" y="53"/>
                    </a:cubicBezTo>
                    <a:close/>
                    <a:moveTo>
                      <a:pt x="4" y="10"/>
                    </a:moveTo>
                    <a:cubicBezTo>
                      <a:pt x="32" y="51"/>
                      <a:pt x="32" y="51"/>
                      <a:pt x="32" y="51"/>
                    </a:cubicBezTo>
                    <a:cubicBezTo>
                      <a:pt x="40" y="60"/>
                      <a:pt x="49" y="64"/>
                      <a:pt x="55" y="65"/>
                    </a:cubicBezTo>
                    <a:cubicBezTo>
                      <a:pt x="47" y="60"/>
                      <a:pt x="39" y="49"/>
                      <a:pt x="33" y="31"/>
                    </a:cubicBezTo>
                    <a:cubicBezTo>
                      <a:pt x="30" y="21"/>
                      <a:pt x="25" y="14"/>
                      <a:pt x="21" y="9"/>
                    </a:cubicBezTo>
                    <a:cubicBezTo>
                      <a:pt x="18" y="6"/>
                      <a:pt x="15" y="4"/>
                      <a:pt x="14" y="4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7" name="Freeform 2325"/>
              <p:cNvSpPr/>
              <p:nvPr/>
            </p:nvSpPr>
            <p:spPr bwMode="auto">
              <a:xfrm>
                <a:off x="6622" y="3598"/>
                <a:ext cx="105" cy="93"/>
              </a:xfrm>
              <a:custGeom>
                <a:avLst/>
                <a:gdLst>
                  <a:gd name="T0" fmla="*/ 52 w 52"/>
                  <a:gd name="T1" fmla="*/ 43 h 46"/>
                  <a:gd name="T2" fmla="*/ 22 w 52"/>
                  <a:gd name="T3" fmla="*/ 0 h 46"/>
                  <a:gd name="T4" fmla="*/ 11 w 52"/>
                  <a:gd name="T5" fmla="*/ 23 h 46"/>
                  <a:gd name="T6" fmla="*/ 52 w 52"/>
                  <a:gd name="T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46">
                    <a:moveTo>
                      <a:pt x="52" y="43"/>
                    </a:moveTo>
                    <a:cubicBezTo>
                      <a:pt x="38" y="38"/>
                      <a:pt x="22" y="0"/>
                      <a:pt x="22" y="0"/>
                    </a:cubicBezTo>
                    <a:cubicBezTo>
                      <a:pt x="22" y="0"/>
                      <a:pt x="0" y="3"/>
                      <a:pt x="11" y="23"/>
                    </a:cubicBezTo>
                    <a:cubicBezTo>
                      <a:pt x="24" y="46"/>
                      <a:pt x="52" y="43"/>
                      <a:pt x="52" y="43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8" name="Freeform 2326"/>
              <p:cNvSpPr>
                <a:spLocks noEditPoints="1"/>
              </p:cNvSpPr>
              <p:nvPr/>
            </p:nvSpPr>
            <p:spPr bwMode="auto">
              <a:xfrm>
                <a:off x="6636" y="3596"/>
                <a:ext cx="95" cy="91"/>
              </a:xfrm>
              <a:custGeom>
                <a:avLst/>
                <a:gdLst>
                  <a:gd name="T0" fmla="*/ 3 w 47"/>
                  <a:gd name="T1" fmla="*/ 25 h 45"/>
                  <a:gd name="T2" fmla="*/ 0 w 47"/>
                  <a:gd name="T3" fmla="*/ 14 h 45"/>
                  <a:gd name="T4" fmla="*/ 14 w 47"/>
                  <a:gd name="T5" fmla="*/ 0 h 45"/>
                  <a:gd name="T6" fmla="*/ 16 w 47"/>
                  <a:gd name="T7" fmla="*/ 1 h 45"/>
                  <a:gd name="T8" fmla="*/ 26 w 47"/>
                  <a:gd name="T9" fmla="*/ 20 h 45"/>
                  <a:gd name="T10" fmla="*/ 46 w 47"/>
                  <a:gd name="T11" fmla="*/ 42 h 45"/>
                  <a:gd name="T12" fmla="*/ 45 w 47"/>
                  <a:gd name="T13" fmla="*/ 44 h 45"/>
                  <a:gd name="T14" fmla="*/ 45 w 47"/>
                  <a:gd name="T15" fmla="*/ 42 h 45"/>
                  <a:gd name="T16" fmla="*/ 45 w 47"/>
                  <a:gd name="T17" fmla="*/ 44 h 45"/>
                  <a:gd name="T18" fmla="*/ 46 w 47"/>
                  <a:gd name="T19" fmla="*/ 42 h 45"/>
                  <a:gd name="T20" fmla="*/ 47 w 47"/>
                  <a:gd name="T21" fmla="*/ 44 h 45"/>
                  <a:gd name="T22" fmla="*/ 45 w 47"/>
                  <a:gd name="T23" fmla="*/ 45 h 45"/>
                  <a:gd name="T24" fmla="*/ 45 w 47"/>
                  <a:gd name="T25" fmla="*/ 45 h 45"/>
                  <a:gd name="T26" fmla="*/ 41 w 47"/>
                  <a:gd name="T27" fmla="*/ 45 h 45"/>
                  <a:gd name="T28" fmla="*/ 3 w 47"/>
                  <a:gd name="T29" fmla="*/ 25 h 45"/>
                  <a:gd name="T30" fmla="*/ 3 w 47"/>
                  <a:gd name="T31" fmla="*/ 14 h 45"/>
                  <a:gd name="T32" fmla="*/ 6 w 47"/>
                  <a:gd name="T33" fmla="*/ 24 h 45"/>
                  <a:gd name="T34" fmla="*/ 40 w 47"/>
                  <a:gd name="T35" fmla="*/ 42 h 45"/>
                  <a:gd name="T36" fmla="*/ 14 w 47"/>
                  <a:gd name="T37" fmla="*/ 3 h 45"/>
                  <a:gd name="T38" fmla="*/ 3 w 47"/>
                  <a:gd name="T39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" h="45">
                    <a:moveTo>
                      <a:pt x="3" y="25"/>
                    </a:moveTo>
                    <a:cubicBezTo>
                      <a:pt x="1" y="21"/>
                      <a:pt x="0" y="17"/>
                      <a:pt x="0" y="14"/>
                    </a:cubicBezTo>
                    <a:cubicBezTo>
                      <a:pt x="0" y="2"/>
                      <a:pt x="14" y="0"/>
                      <a:pt x="14" y="0"/>
                    </a:cubicBezTo>
                    <a:cubicBezTo>
                      <a:pt x="15" y="0"/>
                      <a:pt x="16" y="0"/>
                      <a:pt x="16" y="1"/>
                    </a:cubicBezTo>
                    <a:cubicBezTo>
                      <a:pt x="16" y="1"/>
                      <a:pt x="20" y="10"/>
                      <a:pt x="26" y="20"/>
                    </a:cubicBezTo>
                    <a:cubicBezTo>
                      <a:pt x="31" y="30"/>
                      <a:pt x="39" y="40"/>
                      <a:pt x="46" y="42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2"/>
                      <a:pt x="47" y="43"/>
                      <a:pt x="47" y="44"/>
                    </a:cubicBezTo>
                    <a:cubicBezTo>
                      <a:pt x="46" y="44"/>
                      <a:pt x="46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3" y="45"/>
                      <a:pt x="41" y="45"/>
                    </a:cubicBezTo>
                    <a:cubicBezTo>
                      <a:pt x="32" y="45"/>
                      <a:pt x="13" y="43"/>
                      <a:pt x="3" y="25"/>
                    </a:cubicBezTo>
                    <a:close/>
                    <a:moveTo>
                      <a:pt x="3" y="14"/>
                    </a:moveTo>
                    <a:cubicBezTo>
                      <a:pt x="3" y="17"/>
                      <a:pt x="4" y="20"/>
                      <a:pt x="6" y="24"/>
                    </a:cubicBezTo>
                    <a:cubicBezTo>
                      <a:pt x="14" y="40"/>
                      <a:pt x="31" y="42"/>
                      <a:pt x="40" y="42"/>
                    </a:cubicBezTo>
                    <a:cubicBezTo>
                      <a:pt x="27" y="33"/>
                      <a:pt x="16" y="9"/>
                      <a:pt x="14" y="3"/>
                    </a:cubicBezTo>
                    <a:cubicBezTo>
                      <a:pt x="11" y="4"/>
                      <a:pt x="3" y="7"/>
                      <a:pt x="3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9" name="Freeform 2327"/>
              <p:cNvSpPr/>
              <p:nvPr/>
            </p:nvSpPr>
            <p:spPr bwMode="auto">
              <a:xfrm>
                <a:off x="6345" y="3506"/>
                <a:ext cx="366" cy="255"/>
              </a:xfrm>
              <a:custGeom>
                <a:avLst/>
                <a:gdLst>
                  <a:gd name="T0" fmla="*/ 166 w 182"/>
                  <a:gd name="T1" fmla="*/ 47 h 127"/>
                  <a:gd name="T2" fmla="*/ 173 w 182"/>
                  <a:gd name="T3" fmla="*/ 45 h 127"/>
                  <a:gd name="T4" fmla="*/ 166 w 182"/>
                  <a:gd name="T5" fmla="*/ 67 h 127"/>
                  <a:gd name="T6" fmla="*/ 109 w 182"/>
                  <a:gd name="T7" fmla="*/ 114 h 127"/>
                  <a:gd name="T8" fmla="*/ 26 w 182"/>
                  <a:gd name="T9" fmla="*/ 100 h 127"/>
                  <a:gd name="T10" fmla="*/ 7 w 182"/>
                  <a:gd name="T11" fmla="*/ 93 h 127"/>
                  <a:gd name="T12" fmla="*/ 22 w 182"/>
                  <a:gd name="T13" fmla="*/ 82 h 127"/>
                  <a:gd name="T14" fmla="*/ 26 w 182"/>
                  <a:gd name="T15" fmla="*/ 29 h 127"/>
                  <a:gd name="T16" fmla="*/ 135 w 182"/>
                  <a:gd name="T17" fmla="*/ 0 h 127"/>
                  <a:gd name="T18" fmla="*/ 166 w 182"/>
                  <a:gd name="T19" fmla="*/ 4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2" h="127">
                    <a:moveTo>
                      <a:pt x="166" y="47"/>
                    </a:moveTo>
                    <a:cubicBezTo>
                      <a:pt x="166" y="47"/>
                      <a:pt x="166" y="42"/>
                      <a:pt x="173" y="45"/>
                    </a:cubicBezTo>
                    <a:cubicBezTo>
                      <a:pt x="180" y="47"/>
                      <a:pt x="182" y="68"/>
                      <a:pt x="166" y="67"/>
                    </a:cubicBezTo>
                    <a:cubicBezTo>
                      <a:pt x="166" y="67"/>
                      <a:pt x="158" y="100"/>
                      <a:pt x="109" y="114"/>
                    </a:cubicBezTo>
                    <a:cubicBezTo>
                      <a:pt x="60" y="127"/>
                      <a:pt x="26" y="100"/>
                      <a:pt x="26" y="100"/>
                    </a:cubicBezTo>
                    <a:cubicBezTo>
                      <a:pt x="26" y="100"/>
                      <a:pt x="13" y="107"/>
                      <a:pt x="7" y="93"/>
                    </a:cubicBezTo>
                    <a:cubicBezTo>
                      <a:pt x="0" y="80"/>
                      <a:pt x="12" y="74"/>
                      <a:pt x="22" y="82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135" y="0"/>
                      <a:pt x="135" y="0"/>
                      <a:pt x="135" y="0"/>
                    </a:cubicBezTo>
                    <a:lnTo>
                      <a:pt x="166" y="47"/>
                    </a:lnTo>
                    <a:close/>
                  </a:path>
                </a:pathLst>
              </a:custGeom>
              <a:solidFill>
                <a:srgbClr val="FFD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0" name="Freeform 2328"/>
              <p:cNvSpPr>
                <a:spLocks noEditPoints="1"/>
              </p:cNvSpPr>
              <p:nvPr/>
            </p:nvSpPr>
            <p:spPr bwMode="auto">
              <a:xfrm>
                <a:off x="6351" y="3504"/>
                <a:ext cx="356" cy="241"/>
              </a:xfrm>
              <a:custGeom>
                <a:avLst/>
                <a:gdLst>
                  <a:gd name="T0" fmla="*/ 23 w 177"/>
                  <a:gd name="T1" fmla="*/ 103 h 120"/>
                  <a:gd name="T2" fmla="*/ 16 w 177"/>
                  <a:gd name="T3" fmla="*/ 104 h 120"/>
                  <a:gd name="T4" fmla="*/ 2 w 177"/>
                  <a:gd name="T5" fmla="*/ 95 h 120"/>
                  <a:gd name="T6" fmla="*/ 0 w 177"/>
                  <a:gd name="T7" fmla="*/ 87 h 120"/>
                  <a:gd name="T8" fmla="*/ 10 w 177"/>
                  <a:gd name="T9" fmla="*/ 78 h 120"/>
                  <a:gd name="T10" fmla="*/ 17 w 177"/>
                  <a:gd name="T11" fmla="*/ 80 h 120"/>
                  <a:gd name="T12" fmla="*/ 21 w 177"/>
                  <a:gd name="T13" fmla="*/ 30 h 120"/>
                  <a:gd name="T14" fmla="*/ 22 w 177"/>
                  <a:gd name="T15" fmla="*/ 29 h 120"/>
                  <a:gd name="T16" fmla="*/ 132 w 177"/>
                  <a:gd name="T17" fmla="*/ 0 h 120"/>
                  <a:gd name="T18" fmla="*/ 133 w 177"/>
                  <a:gd name="T19" fmla="*/ 1 h 120"/>
                  <a:gd name="T20" fmla="*/ 163 w 177"/>
                  <a:gd name="T21" fmla="*/ 45 h 120"/>
                  <a:gd name="T22" fmla="*/ 167 w 177"/>
                  <a:gd name="T23" fmla="*/ 43 h 120"/>
                  <a:gd name="T24" fmla="*/ 171 w 177"/>
                  <a:gd name="T25" fmla="*/ 44 h 120"/>
                  <a:gd name="T26" fmla="*/ 177 w 177"/>
                  <a:gd name="T27" fmla="*/ 56 h 120"/>
                  <a:gd name="T28" fmla="*/ 164 w 177"/>
                  <a:gd name="T29" fmla="*/ 69 h 120"/>
                  <a:gd name="T30" fmla="*/ 164 w 177"/>
                  <a:gd name="T31" fmla="*/ 69 h 120"/>
                  <a:gd name="T32" fmla="*/ 106 w 177"/>
                  <a:gd name="T33" fmla="*/ 116 h 120"/>
                  <a:gd name="T34" fmla="*/ 79 w 177"/>
                  <a:gd name="T35" fmla="*/ 120 h 120"/>
                  <a:gd name="T36" fmla="*/ 23 w 177"/>
                  <a:gd name="T37" fmla="*/ 103 h 120"/>
                  <a:gd name="T38" fmla="*/ 24 w 177"/>
                  <a:gd name="T39" fmla="*/ 100 h 120"/>
                  <a:gd name="T40" fmla="*/ 39 w 177"/>
                  <a:gd name="T41" fmla="*/ 108 h 120"/>
                  <a:gd name="T42" fmla="*/ 79 w 177"/>
                  <a:gd name="T43" fmla="*/ 117 h 120"/>
                  <a:gd name="T44" fmla="*/ 106 w 177"/>
                  <a:gd name="T45" fmla="*/ 113 h 120"/>
                  <a:gd name="T46" fmla="*/ 152 w 177"/>
                  <a:gd name="T47" fmla="*/ 85 h 120"/>
                  <a:gd name="T48" fmla="*/ 161 w 177"/>
                  <a:gd name="T49" fmla="*/ 67 h 120"/>
                  <a:gd name="T50" fmla="*/ 163 w 177"/>
                  <a:gd name="T51" fmla="*/ 66 h 120"/>
                  <a:gd name="T52" fmla="*/ 164 w 177"/>
                  <a:gd name="T53" fmla="*/ 66 h 120"/>
                  <a:gd name="T54" fmla="*/ 174 w 177"/>
                  <a:gd name="T55" fmla="*/ 56 h 120"/>
                  <a:gd name="T56" fmla="*/ 170 w 177"/>
                  <a:gd name="T57" fmla="*/ 47 h 120"/>
                  <a:gd name="T58" fmla="*/ 167 w 177"/>
                  <a:gd name="T59" fmla="*/ 46 h 120"/>
                  <a:gd name="T60" fmla="*/ 165 w 177"/>
                  <a:gd name="T61" fmla="*/ 48 h 120"/>
                  <a:gd name="T62" fmla="*/ 164 w 177"/>
                  <a:gd name="T63" fmla="*/ 50 h 120"/>
                  <a:gd name="T64" fmla="*/ 162 w 177"/>
                  <a:gd name="T65" fmla="*/ 49 h 120"/>
                  <a:gd name="T66" fmla="*/ 131 w 177"/>
                  <a:gd name="T67" fmla="*/ 3 h 120"/>
                  <a:gd name="T68" fmla="*/ 24 w 177"/>
                  <a:gd name="T69" fmla="*/ 31 h 120"/>
                  <a:gd name="T70" fmla="*/ 20 w 177"/>
                  <a:gd name="T71" fmla="*/ 84 h 120"/>
                  <a:gd name="T72" fmla="*/ 19 w 177"/>
                  <a:gd name="T73" fmla="*/ 85 h 120"/>
                  <a:gd name="T74" fmla="*/ 18 w 177"/>
                  <a:gd name="T75" fmla="*/ 85 h 120"/>
                  <a:gd name="T76" fmla="*/ 10 w 177"/>
                  <a:gd name="T77" fmla="*/ 81 h 120"/>
                  <a:gd name="T78" fmla="*/ 3 w 177"/>
                  <a:gd name="T79" fmla="*/ 87 h 120"/>
                  <a:gd name="T80" fmla="*/ 5 w 177"/>
                  <a:gd name="T81" fmla="*/ 94 h 120"/>
                  <a:gd name="T82" fmla="*/ 16 w 177"/>
                  <a:gd name="T83" fmla="*/ 101 h 120"/>
                  <a:gd name="T84" fmla="*/ 23 w 177"/>
                  <a:gd name="T85" fmla="*/ 100 h 120"/>
                  <a:gd name="T86" fmla="*/ 23 w 177"/>
                  <a:gd name="T87" fmla="*/ 100 h 120"/>
                  <a:gd name="T88" fmla="*/ 24 w 177"/>
                  <a:gd name="T89" fmla="*/ 100 h 120"/>
                  <a:gd name="T90" fmla="*/ 163 w 177"/>
                  <a:gd name="T91" fmla="*/ 48 h 120"/>
                  <a:gd name="T92" fmla="*/ 164 w 177"/>
                  <a:gd name="T93" fmla="*/ 48 h 120"/>
                  <a:gd name="T94" fmla="*/ 163 w 177"/>
                  <a:gd name="T95" fmla="*/ 48 h 120"/>
                  <a:gd name="T96" fmla="*/ 164 w 177"/>
                  <a:gd name="T97" fmla="*/ 48 h 120"/>
                  <a:gd name="T98" fmla="*/ 163 w 177"/>
                  <a:gd name="T99" fmla="*/ 4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7" h="120">
                    <a:moveTo>
                      <a:pt x="23" y="103"/>
                    </a:moveTo>
                    <a:cubicBezTo>
                      <a:pt x="22" y="103"/>
                      <a:pt x="19" y="104"/>
                      <a:pt x="16" y="104"/>
                    </a:cubicBezTo>
                    <a:cubicBezTo>
                      <a:pt x="12" y="104"/>
                      <a:pt x="6" y="102"/>
                      <a:pt x="2" y="95"/>
                    </a:cubicBezTo>
                    <a:cubicBezTo>
                      <a:pt x="1" y="92"/>
                      <a:pt x="0" y="89"/>
                      <a:pt x="0" y="87"/>
                    </a:cubicBezTo>
                    <a:cubicBezTo>
                      <a:pt x="0" y="81"/>
                      <a:pt x="5" y="78"/>
                      <a:pt x="10" y="78"/>
                    </a:cubicBezTo>
                    <a:cubicBezTo>
                      <a:pt x="12" y="78"/>
                      <a:pt x="15" y="79"/>
                      <a:pt x="17" y="8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29"/>
                      <a:pt x="22" y="29"/>
                      <a:pt x="22" y="29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0"/>
                      <a:pt x="133" y="0"/>
                      <a:pt x="133" y="1"/>
                    </a:cubicBezTo>
                    <a:cubicBezTo>
                      <a:pt x="163" y="45"/>
                      <a:pt x="163" y="45"/>
                      <a:pt x="163" y="45"/>
                    </a:cubicBezTo>
                    <a:cubicBezTo>
                      <a:pt x="164" y="44"/>
                      <a:pt x="165" y="43"/>
                      <a:pt x="167" y="43"/>
                    </a:cubicBezTo>
                    <a:cubicBezTo>
                      <a:pt x="168" y="43"/>
                      <a:pt x="169" y="44"/>
                      <a:pt x="171" y="44"/>
                    </a:cubicBezTo>
                    <a:cubicBezTo>
                      <a:pt x="175" y="46"/>
                      <a:pt x="177" y="51"/>
                      <a:pt x="177" y="56"/>
                    </a:cubicBezTo>
                    <a:cubicBezTo>
                      <a:pt x="177" y="62"/>
                      <a:pt x="173" y="69"/>
                      <a:pt x="164" y="69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2" y="75"/>
                      <a:pt x="151" y="104"/>
                      <a:pt x="106" y="116"/>
                    </a:cubicBezTo>
                    <a:cubicBezTo>
                      <a:pt x="97" y="119"/>
                      <a:pt x="87" y="120"/>
                      <a:pt x="79" y="120"/>
                    </a:cubicBezTo>
                    <a:cubicBezTo>
                      <a:pt x="48" y="120"/>
                      <a:pt x="27" y="106"/>
                      <a:pt x="23" y="103"/>
                    </a:cubicBezTo>
                    <a:close/>
                    <a:moveTo>
                      <a:pt x="24" y="100"/>
                    </a:moveTo>
                    <a:cubicBezTo>
                      <a:pt x="24" y="100"/>
                      <a:pt x="29" y="104"/>
                      <a:pt x="39" y="108"/>
                    </a:cubicBezTo>
                    <a:cubicBezTo>
                      <a:pt x="48" y="112"/>
                      <a:pt x="62" y="117"/>
                      <a:pt x="79" y="117"/>
                    </a:cubicBezTo>
                    <a:cubicBezTo>
                      <a:pt x="87" y="117"/>
                      <a:pt x="96" y="116"/>
                      <a:pt x="106" y="113"/>
                    </a:cubicBezTo>
                    <a:cubicBezTo>
                      <a:pt x="130" y="107"/>
                      <a:pt x="144" y="95"/>
                      <a:pt x="152" y="85"/>
                    </a:cubicBezTo>
                    <a:cubicBezTo>
                      <a:pt x="160" y="75"/>
                      <a:pt x="161" y="67"/>
                      <a:pt x="161" y="67"/>
                    </a:cubicBezTo>
                    <a:cubicBezTo>
                      <a:pt x="161" y="66"/>
                      <a:pt x="162" y="66"/>
                      <a:pt x="163" y="66"/>
                    </a:cubicBezTo>
                    <a:cubicBezTo>
                      <a:pt x="163" y="66"/>
                      <a:pt x="164" y="66"/>
                      <a:pt x="164" y="66"/>
                    </a:cubicBezTo>
                    <a:cubicBezTo>
                      <a:pt x="171" y="66"/>
                      <a:pt x="174" y="61"/>
                      <a:pt x="174" y="56"/>
                    </a:cubicBezTo>
                    <a:cubicBezTo>
                      <a:pt x="174" y="51"/>
                      <a:pt x="172" y="48"/>
                      <a:pt x="170" y="47"/>
                    </a:cubicBezTo>
                    <a:cubicBezTo>
                      <a:pt x="168" y="47"/>
                      <a:pt x="167" y="46"/>
                      <a:pt x="167" y="46"/>
                    </a:cubicBezTo>
                    <a:cubicBezTo>
                      <a:pt x="164" y="47"/>
                      <a:pt x="165" y="48"/>
                      <a:pt x="165" y="48"/>
                    </a:cubicBezTo>
                    <a:cubicBezTo>
                      <a:pt x="165" y="49"/>
                      <a:pt x="164" y="50"/>
                      <a:pt x="164" y="50"/>
                    </a:cubicBezTo>
                    <a:cubicBezTo>
                      <a:pt x="163" y="50"/>
                      <a:pt x="162" y="50"/>
                      <a:pt x="162" y="49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20" y="84"/>
                      <a:pt x="20" y="85"/>
                      <a:pt x="19" y="85"/>
                    </a:cubicBezTo>
                    <a:cubicBezTo>
                      <a:pt x="19" y="85"/>
                      <a:pt x="18" y="85"/>
                      <a:pt x="18" y="85"/>
                    </a:cubicBezTo>
                    <a:cubicBezTo>
                      <a:pt x="15" y="82"/>
                      <a:pt x="12" y="81"/>
                      <a:pt x="10" y="81"/>
                    </a:cubicBezTo>
                    <a:cubicBezTo>
                      <a:pt x="6" y="81"/>
                      <a:pt x="4" y="83"/>
                      <a:pt x="3" y="87"/>
                    </a:cubicBezTo>
                    <a:cubicBezTo>
                      <a:pt x="3" y="89"/>
                      <a:pt x="4" y="91"/>
                      <a:pt x="5" y="94"/>
                    </a:cubicBezTo>
                    <a:cubicBezTo>
                      <a:pt x="8" y="100"/>
                      <a:pt x="12" y="101"/>
                      <a:pt x="16" y="101"/>
                    </a:cubicBezTo>
                    <a:cubicBezTo>
                      <a:pt x="20" y="101"/>
                      <a:pt x="23" y="100"/>
                      <a:pt x="23" y="100"/>
                    </a:cubicBezTo>
                    <a:cubicBezTo>
                      <a:pt x="23" y="100"/>
                      <a:pt x="23" y="100"/>
                      <a:pt x="23" y="100"/>
                    </a:cubicBezTo>
                    <a:lnTo>
                      <a:pt x="24" y="100"/>
                    </a:lnTo>
                    <a:close/>
                    <a:moveTo>
                      <a:pt x="163" y="48"/>
                    </a:moveTo>
                    <a:cubicBezTo>
                      <a:pt x="164" y="48"/>
                      <a:pt x="164" y="48"/>
                      <a:pt x="164" y="48"/>
                    </a:cubicBezTo>
                    <a:cubicBezTo>
                      <a:pt x="163" y="48"/>
                      <a:pt x="163" y="48"/>
                      <a:pt x="163" y="48"/>
                    </a:cubicBezTo>
                    <a:cubicBezTo>
                      <a:pt x="164" y="48"/>
                      <a:pt x="164" y="48"/>
                      <a:pt x="164" y="48"/>
                    </a:cubicBezTo>
                    <a:lnTo>
                      <a:pt x="163" y="4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1" name="Freeform 2329"/>
              <p:cNvSpPr/>
              <p:nvPr/>
            </p:nvSpPr>
            <p:spPr bwMode="auto">
              <a:xfrm>
                <a:off x="6538" y="3661"/>
                <a:ext cx="74" cy="36"/>
              </a:xfrm>
              <a:custGeom>
                <a:avLst/>
                <a:gdLst>
                  <a:gd name="T0" fmla="*/ 2 w 37"/>
                  <a:gd name="T1" fmla="*/ 15 h 18"/>
                  <a:gd name="T2" fmla="*/ 1 w 37"/>
                  <a:gd name="T3" fmla="*/ 13 h 18"/>
                  <a:gd name="T4" fmla="*/ 3 w 37"/>
                  <a:gd name="T5" fmla="*/ 12 h 18"/>
                  <a:gd name="T6" fmla="*/ 15 w 37"/>
                  <a:gd name="T7" fmla="*/ 15 h 18"/>
                  <a:gd name="T8" fmla="*/ 30 w 37"/>
                  <a:gd name="T9" fmla="*/ 8 h 18"/>
                  <a:gd name="T10" fmla="*/ 34 w 37"/>
                  <a:gd name="T11" fmla="*/ 2 h 18"/>
                  <a:gd name="T12" fmla="*/ 34 w 37"/>
                  <a:gd name="T13" fmla="*/ 2 h 18"/>
                  <a:gd name="T14" fmla="*/ 36 w 37"/>
                  <a:gd name="T15" fmla="*/ 1 h 18"/>
                  <a:gd name="T16" fmla="*/ 37 w 37"/>
                  <a:gd name="T17" fmla="*/ 3 h 18"/>
                  <a:gd name="T18" fmla="*/ 15 w 37"/>
                  <a:gd name="T19" fmla="*/ 18 h 18"/>
                  <a:gd name="T20" fmla="*/ 2 w 37"/>
                  <a:gd name="T21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8">
                    <a:moveTo>
                      <a:pt x="2" y="15"/>
                    </a:moveTo>
                    <a:cubicBezTo>
                      <a:pt x="1" y="14"/>
                      <a:pt x="0" y="14"/>
                      <a:pt x="1" y="13"/>
                    </a:cubicBezTo>
                    <a:cubicBezTo>
                      <a:pt x="1" y="12"/>
                      <a:pt x="2" y="12"/>
                      <a:pt x="3" y="12"/>
                    </a:cubicBezTo>
                    <a:cubicBezTo>
                      <a:pt x="7" y="14"/>
                      <a:pt x="11" y="15"/>
                      <a:pt x="15" y="15"/>
                    </a:cubicBezTo>
                    <a:cubicBezTo>
                      <a:pt x="22" y="15"/>
                      <a:pt x="26" y="12"/>
                      <a:pt x="30" y="8"/>
                    </a:cubicBezTo>
                    <a:cubicBezTo>
                      <a:pt x="33" y="5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1"/>
                      <a:pt x="35" y="0"/>
                      <a:pt x="36" y="1"/>
                    </a:cubicBezTo>
                    <a:cubicBezTo>
                      <a:pt x="37" y="1"/>
                      <a:pt x="37" y="2"/>
                      <a:pt x="37" y="3"/>
                    </a:cubicBezTo>
                    <a:cubicBezTo>
                      <a:pt x="37" y="3"/>
                      <a:pt x="31" y="18"/>
                      <a:pt x="15" y="18"/>
                    </a:cubicBezTo>
                    <a:cubicBezTo>
                      <a:pt x="11" y="18"/>
                      <a:pt x="7" y="17"/>
                      <a:pt x="2" y="1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2" name="Freeform 2330"/>
              <p:cNvSpPr/>
              <p:nvPr/>
            </p:nvSpPr>
            <p:spPr bwMode="auto">
              <a:xfrm>
                <a:off x="6477" y="3661"/>
                <a:ext cx="29" cy="26"/>
              </a:xfrm>
              <a:custGeom>
                <a:avLst/>
                <a:gdLst>
                  <a:gd name="T0" fmla="*/ 0 w 14"/>
                  <a:gd name="T1" fmla="*/ 7 h 13"/>
                  <a:gd name="T2" fmla="*/ 7 w 14"/>
                  <a:gd name="T3" fmla="*/ 13 h 13"/>
                  <a:gd name="T4" fmla="*/ 14 w 14"/>
                  <a:gd name="T5" fmla="*/ 6 h 13"/>
                  <a:gd name="T6" fmla="*/ 7 w 14"/>
                  <a:gd name="T7" fmla="*/ 0 h 13"/>
                  <a:gd name="T8" fmla="*/ 0 w 14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7"/>
                    </a:moveTo>
                    <a:cubicBezTo>
                      <a:pt x="1" y="11"/>
                      <a:pt x="4" y="13"/>
                      <a:pt x="7" y="13"/>
                    </a:cubicBezTo>
                    <a:cubicBezTo>
                      <a:pt x="11" y="13"/>
                      <a:pt x="14" y="10"/>
                      <a:pt x="14" y="6"/>
                    </a:cubicBezTo>
                    <a:cubicBezTo>
                      <a:pt x="13" y="2"/>
                      <a:pt x="10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3" name="Freeform 2331"/>
              <p:cNvSpPr/>
              <p:nvPr/>
            </p:nvSpPr>
            <p:spPr bwMode="auto">
              <a:xfrm>
                <a:off x="6618" y="3611"/>
                <a:ext cx="26" cy="28"/>
              </a:xfrm>
              <a:custGeom>
                <a:avLst/>
                <a:gdLst>
                  <a:gd name="T0" fmla="*/ 0 w 13"/>
                  <a:gd name="T1" fmla="*/ 7 h 14"/>
                  <a:gd name="T2" fmla="*/ 7 w 13"/>
                  <a:gd name="T3" fmla="*/ 13 h 14"/>
                  <a:gd name="T4" fmla="*/ 13 w 13"/>
                  <a:gd name="T5" fmla="*/ 6 h 14"/>
                  <a:gd name="T6" fmla="*/ 6 w 13"/>
                  <a:gd name="T7" fmla="*/ 0 h 14"/>
                  <a:gd name="T8" fmla="*/ 0 w 13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0" y="7"/>
                    </a:moveTo>
                    <a:cubicBezTo>
                      <a:pt x="0" y="11"/>
                      <a:pt x="3" y="14"/>
                      <a:pt x="7" y="13"/>
                    </a:cubicBezTo>
                    <a:cubicBezTo>
                      <a:pt x="11" y="13"/>
                      <a:pt x="13" y="10"/>
                      <a:pt x="13" y="6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2" y="1"/>
                      <a:pt x="0" y="4"/>
                      <a:pt x="0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4" name="Freeform 2332"/>
              <p:cNvSpPr/>
              <p:nvPr/>
            </p:nvSpPr>
            <p:spPr bwMode="auto">
              <a:xfrm>
                <a:off x="6459" y="3691"/>
                <a:ext cx="57" cy="34"/>
              </a:xfrm>
              <a:custGeom>
                <a:avLst/>
                <a:gdLst>
                  <a:gd name="T0" fmla="*/ 1 w 28"/>
                  <a:gd name="T1" fmla="*/ 9 h 17"/>
                  <a:gd name="T2" fmla="*/ 15 w 28"/>
                  <a:gd name="T3" fmla="*/ 16 h 17"/>
                  <a:gd name="T4" fmla="*/ 28 w 28"/>
                  <a:gd name="T5" fmla="*/ 8 h 17"/>
                  <a:gd name="T6" fmla="*/ 14 w 28"/>
                  <a:gd name="T7" fmla="*/ 0 h 17"/>
                  <a:gd name="T8" fmla="*/ 1 w 28"/>
                  <a:gd name="T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7">
                    <a:moveTo>
                      <a:pt x="1" y="9"/>
                    </a:moveTo>
                    <a:cubicBezTo>
                      <a:pt x="1" y="14"/>
                      <a:pt x="7" y="17"/>
                      <a:pt x="15" y="16"/>
                    </a:cubicBezTo>
                    <a:cubicBezTo>
                      <a:pt x="22" y="16"/>
                      <a:pt x="28" y="12"/>
                      <a:pt x="28" y="8"/>
                    </a:cubicBezTo>
                    <a:cubicBezTo>
                      <a:pt x="27" y="3"/>
                      <a:pt x="21" y="0"/>
                      <a:pt x="14" y="0"/>
                    </a:cubicBezTo>
                    <a:cubicBezTo>
                      <a:pt x="6" y="1"/>
                      <a:pt x="0" y="5"/>
                      <a:pt x="1" y="9"/>
                    </a:cubicBezTo>
                    <a:close/>
                  </a:path>
                </a:pathLst>
              </a:custGeom>
              <a:solidFill>
                <a:srgbClr val="FFB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5" name="Freeform 2333"/>
              <p:cNvSpPr/>
              <p:nvPr/>
            </p:nvSpPr>
            <p:spPr bwMode="auto">
              <a:xfrm>
                <a:off x="6636" y="3623"/>
                <a:ext cx="45" cy="46"/>
              </a:xfrm>
              <a:custGeom>
                <a:avLst/>
                <a:gdLst>
                  <a:gd name="T0" fmla="*/ 3 w 22"/>
                  <a:gd name="T1" fmla="*/ 21 h 23"/>
                  <a:gd name="T2" fmla="*/ 16 w 22"/>
                  <a:gd name="T3" fmla="*/ 16 h 23"/>
                  <a:gd name="T4" fmla="*/ 19 w 22"/>
                  <a:gd name="T5" fmla="*/ 3 h 23"/>
                  <a:gd name="T6" fmla="*/ 6 w 22"/>
                  <a:gd name="T7" fmla="*/ 7 h 23"/>
                  <a:gd name="T8" fmla="*/ 3 w 22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3" y="21"/>
                    </a:moveTo>
                    <a:cubicBezTo>
                      <a:pt x="6" y="23"/>
                      <a:pt x="12" y="21"/>
                      <a:pt x="16" y="16"/>
                    </a:cubicBezTo>
                    <a:cubicBezTo>
                      <a:pt x="21" y="12"/>
                      <a:pt x="22" y="5"/>
                      <a:pt x="19" y="3"/>
                    </a:cubicBezTo>
                    <a:cubicBezTo>
                      <a:pt x="16" y="0"/>
                      <a:pt x="10" y="2"/>
                      <a:pt x="6" y="7"/>
                    </a:cubicBezTo>
                    <a:cubicBezTo>
                      <a:pt x="1" y="12"/>
                      <a:pt x="0" y="18"/>
                      <a:pt x="3" y="21"/>
                    </a:cubicBezTo>
                    <a:close/>
                  </a:path>
                </a:pathLst>
              </a:custGeom>
              <a:solidFill>
                <a:srgbClr val="FFB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6" name="Freeform 2334"/>
              <p:cNvSpPr/>
              <p:nvPr/>
            </p:nvSpPr>
            <p:spPr bwMode="auto">
              <a:xfrm>
                <a:off x="6345" y="3550"/>
                <a:ext cx="100" cy="205"/>
              </a:xfrm>
              <a:custGeom>
                <a:avLst/>
                <a:gdLst>
                  <a:gd name="T0" fmla="*/ 21 w 50"/>
                  <a:gd name="T1" fmla="*/ 27 h 102"/>
                  <a:gd name="T2" fmla="*/ 47 w 50"/>
                  <a:gd name="T3" fmla="*/ 102 h 102"/>
                  <a:gd name="T4" fmla="*/ 50 w 50"/>
                  <a:gd name="T5" fmla="*/ 0 h 102"/>
                  <a:gd name="T6" fmla="*/ 21 w 50"/>
                  <a:gd name="T7" fmla="*/ 2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102">
                    <a:moveTo>
                      <a:pt x="21" y="27"/>
                    </a:moveTo>
                    <a:cubicBezTo>
                      <a:pt x="0" y="68"/>
                      <a:pt x="47" y="102"/>
                      <a:pt x="47" y="102"/>
                    </a:cubicBezTo>
                    <a:cubicBezTo>
                      <a:pt x="22" y="74"/>
                      <a:pt x="50" y="0"/>
                      <a:pt x="50" y="0"/>
                    </a:cubicBezTo>
                    <a:lnTo>
                      <a:pt x="21" y="27"/>
                    </a:ln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7" name="Freeform 2335"/>
              <p:cNvSpPr>
                <a:spLocks noEditPoints="1"/>
              </p:cNvSpPr>
              <p:nvPr/>
            </p:nvSpPr>
            <p:spPr bwMode="auto">
              <a:xfrm>
                <a:off x="6373" y="3548"/>
                <a:ext cx="76" cy="209"/>
              </a:xfrm>
              <a:custGeom>
                <a:avLst/>
                <a:gdLst>
                  <a:gd name="T0" fmla="*/ 32 w 38"/>
                  <a:gd name="T1" fmla="*/ 104 h 104"/>
                  <a:gd name="T2" fmla="*/ 0 w 38"/>
                  <a:gd name="T3" fmla="*/ 50 h 104"/>
                  <a:gd name="T4" fmla="*/ 6 w 38"/>
                  <a:gd name="T5" fmla="*/ 27 h 104"/>
                  <a:gd name="T6" fmla="*/ 6 w 38"/>
                  <a:gd name="T7" fmla="*/ 26 h 104"/>
                  <a:gd name="T8" fmla="*/ 35 w 38"/>
                  <a:gd name="T9" fmla="*/ 0 h 104"/>
                  <a:gd name="T10" fmla="*/ 37 w 38"/>
                  <a:gd name="T11" fmla="*/ 0 h 104"/>
                  <a:gd name="T12" fmla="*/ 37 w 38"/>
                  <a:gd name="T13" fmla="*/ 2 h 104"/>
                  <a:gd name="T14" fmla="*/ 24 w 38"/>
                  <a:gd name="T15" fmla="*/ 67 h 104"/>
                  <a:gd name="T16" fmla="*/ 34 w 38"/>
                  <a:gd name="T17" fmla="*/ 102 h 104"/>
                  <a:gd name="T18" fmla="*/ 34 w 38"/>
                  <a:gd name="T19" fmla="*/ 104 h 104"/>
                  <a:gd name="T20" fmla="*/ 33 w 38"/>
                  <a:gd name="T21" fmla="*/ 104 h 104"/>
                  <a:gd name="T22" fmla="*/ 32 w 38"/>
                  <a:gd name="T23" fmla="*/ 104 h 104"/>
                  <a:gd name="T24" fmla="*/ 3 w 38"/>
                  <a:gd name="T25" fmla="*/ 50 h 104"/>
                  <a:gd name="T26" fmla="*/ 19 w 38"/>
                  <a:gd name="T27" fmla="*/ 87 h 104"/>
                  <a:gd name="T28" fmla="*/ 26 w 38"/>
                  <a:gd name="T29" fmla="*/ 95 h 104"/>
                  <a:gd name="T30" fmla="*/ 21 w 38"/>
                  <a:gd name="T31" fmla="*/ 67 h 104"/>
                  <a:gd name="T32" fmla="*/ 33 w 38"/>
                  <a:gd name="T33" fmla="*/ 6 h 104"/>
                  <a:gd name="T34" fmla="*/ 8 w 38"/>
                  <a:gd name="T35" fmla="*/ 28 h 104"/>
                  <a:gd name="T36" fmla="*/ 3 w 38"/>
                  <a:gd name="T37" fmla="*/ 5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04">
                    <a:moveTo>
                      <a:pt x="32" y="104"/>
                    </a:moveTo>
                    <a:cubicBezTo>
                      <a:pt x="32" y="104"/>
                      <a:pt x="0" y="81"/>
                      <a:pt x="0" y="50"/>
                    </a:cubicBezTo>
                    <a:cubicBezTo>
                      <a:pt x="0" y="42"/>
                      <a:pt x="2" y="35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7" y="0"/>
                    </a:cubicBezTo>
                    <a:cubicBezTo>
                      <a:pt x="37" y="0"/>
                      <a:pt x="38" y="1"/>
                      <a:pt x="37" y="2"/>
                    </a:cubicBezTo>
                    <a:cubicBezTo>
                      <a:pt x="37" y="2"/>
                      <a:pt x="24" y="37"/>
                      <a:pt x="24" y="67"/>
                    </a:cubicBezTo>
                    <a:cubicBezTo>
                      <a:pt x="24" y="81"/>
                      <a:pt x="27" y="94"/>
                      <a:pt x="34" y="102"/>
                    </a:cubicBezTo>
                    <a:cubicBezTo>
                      <a:pt x="35" y="102"/>
                      <a:pt x="35" y="103"/>
                      <a:pt x="34" y="104"/>
                    </a:cubicBezTo>
                    <a:cubicBezTo>
                      <a:pt x="34" y="104"/>
                      <a:pt x="34" y="104"/>
                      <a:pt x="33" y="104"/>
                    </a:cubicBezTo>
                    <a:lnTo>
                      <a:pt x="32" y="104"/>
                    </a:lnTo>
                    <a:close/>
                    <a:moveTo>
                      <a:pt x="3" y="50"/>
                    </a:moveTo>
                    <a:cubicBezTo>
                      <a:pt x="3" y="64"/>
                      <a:pt x="11" y="77"/>
                      <a:pt x="19" y="87"/>
                    </a:cubicBezTo>
                    <a:cubicBezTo>
                      <a:pt x="21" y="90"/>
                      <a:pt x="24" y="93"/>
                      <a:pt x="26" y="95"/>
                    </a:cubicBezTo>
                    <a:cubicBezTo>
                      <a:pt x="23" y="87"/>
                      <a:pt x="21" y="77"/>
                      <a:pt x="21" y="67"/>
                    </a:cubicBezTo>
                    <a:cubicBezTo>
                      <a:pt x="21" y="44"/>
                      <a:pt x="29" y="18"/>
                      <a:pt x="33" y="6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36"/>
                      <a:pt x="3" y="43"/>
                      <a:pt x="3" y="5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8" name="Freeform 2336"/>
              <p:cNvSpPr/>
              <p:nvPr/>
            </p:nvSpPr>
            <p:spPr bwMode="auto">
              <a:xfrm>
                <a:off x="6642" y="3550"/>
                <a:ext cx="73" cy="139"/>
              </a:xfrm>
              <a:custGeom>
                <a:avLst/>
                <a:gdLst>
                  <a:gd name="T0" fmla="*/ 0 w 36"/>
                  <a:gd name="T1" fmla="*/ 9 h 69"/>
                  <a:gd name="T2" fmla="*/ 17 w 36"/>
                  <a:gd name="T3" fmla="*/ 69 h 69"/>
                  <a:gd name="T4" fmla="*/ 4 w 36"/>
                  <a:gd name="T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69">
                    <a:moveTo>
                      <a:pt x="0" y="9"/>
                    </a:moveTo>
                    <a:cubicBezTo>
                      <a:pt x="0" y="9"/>
                      <a:pt x="23" y="28"/>
                      <a:pt x="17" y="69"/>
                    </a:cubicBezTo>
                    <a:cubicBezTo>
                      <a:pt x="17" y="69"/>
                      <a:pt x="36" y="20"/>
                      <a:pt x="4" y="0"/>
                    </a:cubicBezTo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9" name="Freeform 2337"/>
              <p:cNvSpPr/>
              <p:nvPr/>
            </p:nvSpPr>
            <p:spPr bwMode="auto">
              <a:xfrm>
                <a:off x="6638" y="3548"/>
                <a:ext cx="53" cy="143"/>
              </a:xfrm>
              <a:custGeom>
                <a:avLst/>
                <a:gdLst>
                  <a:gd name="T0" fmla="*/ 19 w 26"/>
                  <a:gd name="T1" fmla="*/ 71 h 71"/>
                  <a:gd name="T2" fmla="*/ 18 w 26"/>
                  <a:gd name="T3" fmla="*/ 70 h 71"/>
                  <a:gd name="T4" fmla="*/ 19 w 26"/>
                  <a:gd name="T5" fmla="*/ 57 h 71"/>
                  <a:gd name="T6" fmla="*/ 10 w 26"/>
                  <a:gd name="T7" fmla="*/ 22 h 71"/>
                  <a:gd name="T8" fmla="*/ 1 w 26"/>
                  <a:gd name="T9" fmla="*/ 11 h 71"/>
                  <a:gd name="T10" fmla="*/ 1 w 26"/>
                  <a:gd name="T11" fmla="*/ 11 h 71"/>
                  <a:gd name="T12" fmla="*/ 1 w 26"/>
                  <a:gd name="T13" fmla="*/ 9 h 71"/>
                  <a:gd name="T14" fmla="*/ 3 w 26"/>
                  <a:gd name="T15" fmla="*/ 8 h 71"/>
                  <a:gd name="T16" fmla="*/ 22 w 26"/>
                  <a:gd name="T17" fmla="*/ 55 h 71"/>
                  <a:gd name="T18" fmla="*/ 23 w 26"/>
                  <a:gd name="T19" fmla="*/ 39 h 71"/>
                  <a:gd name="T20" fmla="*/ 5 w 26"/>
                  <a:gd name="T21" fmla="*/ 3 h 71"/>
                  <a:gd name="T22" fmla="*/ 5 w 26"/>
                  <a:gd name="T23" fmla="*/ 1 h 71"/>
                  <a:gd name="T24" fmla="*/ 7 w 26"/>
                  <a:gd name="T25" fmla="*/ 0 h 71"/>
                  <a:gd name="T26" fmla="*/ 26 w 26"/>
                  <a:gd name="T27" fmla="*/ 39 h 71"/>
                  <a:gd name="T28" fmla="*/ 21 w 26"/>
                  <a:gd name="T29" fmla="*/ 70 h 71"/>
                  <a:gd name="T30" fmla="*/ 19 w 26"/>
                  <a:gd name="T3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71">
                    <a:moveTo>
                      <a:pt x="19" y="71"/>
                    </a:moveTo>
                    <a:cubicBezTo>
                      <a:pt x="18" y="71"/>
                      <a:pt x="18" y="70"/>
                      <a:pt x="18" y="70"/>
                    </a:cubicBezTo>
                    <a:cubicBezTo>
                      <a:pt x="18" y="65"/>
                      <a:pt x="19" y="61"/>
                      <a:pt x="19" y="57"/>
                    </a:cubicBezTo>
                    <a:cubicBezTo>
                      <a:pt x="19" y="41"/>
                      <a:pt x="14" y="30"/>
                      <a:pt x="10" y="22"/>
                    </a:cubicBezTo>
                    <a:cubicBezTo>
                      <a:pt x="5" y="14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9"/>
                      <a:pt x="21" y="24"/>
                      <a:pt x="22" y="55"/>
                    </a:cubicBezTo>
                    <a:cubicBezTo>
                      <a:pt x="23" y="51"/>
                      <a:pt x="23" y="45"/>
                      <a:pt x="23" y="39"/>
                    </a:cubicBezTo>
                    <a:cubicBezTo>
                      <a:pt x="23" y="26"/>
                      <a:pt x="19" y="11"/>
                      <a:pt x="5" y="3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22" y="10"/>
                      <a:pt x="26" y="25"/>
                      <a:pt x="26" y="39"/>
                    </a:cubicBezTo>
                    <a:cubicBezTo>
                      <a:pt x="26" y="56"/>
                      <a:pt x="21" y="70"/>
                      <a:pt x="21" y="70"/>
                    </a:cubicBezTo>
                    <a:cubicBezTo>
                      <a:pt x="20" y="71"/>
                      <a:pt x="20" y="71"/>
                      <a:pt x="19" y="7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0" name="Freeform 2338"/>
              <p:cNvSpPr/>
              <p:nvPr/>
            </p:nvSpPr>
            <p:spPr bwMode="auto">
              <a:xfrm>
                <a:off x="6614" y="3456"/>
                <a:ext cx="89" cy="142"/>
              </a:xfrm>
              <a:custGeom>
                <a:avLst/>
                <a:gdLst>
                  <a:gd name="T0" fmla="*/ 9 w 44"/>
                  <a:gd name="T1" fmla="*/ 6 h 71"/>
                  <a:gd name="T2" fmla="*/ 24 w 44"/>
                  <a:gd name="T3" fmla="*/ 9 h 71"/>
                  <a:gd name="T4" fmla="*/ 35 w 44"/>
                  <a:gd name="T5" fmla="*/ 71 h 71"/>
                  <a:gd name="T6" fmla="*/ 10 w 44"/>
                  <a:gd name="T7" fmla="*/ 45 h 71"/>
                  <a:gd name="T8" fmla="*/ 9 w 44"/>
                  <a:gd name="T9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71">
                    <a:moveTo>
                      <a:pt x="9" y="6"/>
                    </a:moveTo>
                    <a:cubicBezTo>
                      <a:pt x="9" y="6"/>
                      <a:pt x="15" y="0"/>
                      <a:pt x="24" y="9"/>
                    </a:cubicBezTo>
                    <a:cubicBezTo>
                      <a:pt x="34" y="18"/>
                      <a:pt x="44" y="42"/>
                      <a:pt x="35" y="71"/>
                    </a:cubicBezTo>
                    <a:cubicBezTo>
                      <a:pt x="35" y="71"/>
                      <a:pt x="29" y="55"/>
                      <a:pt x="10" y="45"/>
                    </a:cubicBezTo>
                    <a:cubicBezTo>
                      <a:pt x="0" y="40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1" name="Freeform 2339"/>
              <p:cNvSpPr>
                <a:spLocks noEditPoints="1"/>
              </p:cNvSpPr>
              <p:nvPr/>
            </p:nvSpPr>
            <p:spPr bwMode="auto">
              <a:xfrm>
                <a:off x="6622" y="3460"/>
                <a:ext cx="73" cy="142"/>
              </a:xfrm>
              <a:custGeom>
                <a:avLst/>
                <a:gdLst>
                  <a:gd name="T0" fmla="*/ 30 w 36"/>
                  <a:gd name="T1" fmla="*/ 70 h 71"/>
                  <a:gd name="T2" fmla="*/ 24 w 36"/>
                  <a:gd name="T3" fmla="*/ 61 h 71"/>
                  <a:gd name="T4" fmla="*/ 6 w 36"/>
                  <a:gd name="T5" fmla="*/ 45 h 71"/>
                  <a:gd name="T6" fmla="*/ 0 w 36"/>
                  <a:gd name="T7" fmla="*/ 29 h 71"/>
                  <a:gd name="T8" fmla="*/ 3 w 36"/>
                  <a:gd name="T9" fmla="*/ 3 h 71"/>
                  <a:gd name="T10" fmla="*/ 4 w 36"/>
                  <a:gd name="T11" fmla="*/ 3 h 71"/>
                  <a:gd name="T12" fmla="*/ 10 w 36"/>
                  <a:gd name="T13" fmla="*/ 0 h 71"/>
                  <a:gd name="T14" fmla="*/ 21 w 36"/>
                  <a:gd name="T15" fmla="*/ 6 h 71"/>
                  <a:gd name="T16" fmla="*/ 36 w 36"/>
                  <a:gd name="T17" fmla="*/ 47 h 71"/>
                  <a:gd name="T18" fmla="*/ 32 w 36"/>
                  <a:gd name="T19" fmla="*/ 70 h 71"/>
                  <a:gd name="T20" fmla="*/ 31 w 36"/>
                  <a:gd name="T21" fmla="*/ 71 h 71"/>
                  <a:gd name="T22" fmla="*/ 31 w 36"/>
                  <a:gd name="T23" fmla="*/ 71 h 71"/>
                  <a:gd name="T24" fmla="*/ 30 w 36"/>
                  <a:gd name="T25" fmla="*/ 70 h 71"/>
                  <a:gd name="T26" fmla="*/ 3 w 36"/>
                  <a:gd name="T27" fmla="*/ 29 h 71"/>
                  <a:gd name="T28" fmla="*/ 7 w 36"/>
                  <a:gd name="T29" fmla="*/ 42 h 71"/>
                  <a:gd name="T30" fmla="*/ 31 w 36"/>
                  <a:gd name="T31" fmla="*/ 65 h 71"/>
                  <a:gd name="T32" fmla="*/ 33 w 36"/>
                  <a:gd name="T33" fmla="*/ 47 h 71"/>
                  <a:gd name="T34" fmla="*/ 19 w 36"/>
                  <a:gd name="T35" fmla="*/ 8 h 71"/>
                  <a:gd name="T36" fmla="*/ 10 w 36"/>
                  <a:gd name="T37" fmla="*/ 3 h 71"/>
                  <a:gd name="T38" fmla="*/ 7 w 36"/>
                  <a:gd name="T39" fmla="*/ 4 h 71"/>
                  <a:gd name="T40" fmla="*/ 6 w 36"/>
                  <a:gd name="T41" fmla="*/ 5 h 71"/>
                  <a:gd name="T42" fmla="*/ 3 w 36"/>
                  <a:gd name="T43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71">
                    <a:moveTo>
                      <a:pt x="30" y="70"/>
                    </a:moveTo>
                    <a:cubicBezTo>
                      <a:pt x="30" y="70"/>
                      <a:pt x="28" y="66"/>
                      <a:pt x="24" y="61"/>
                    </a:cubicBezTo>
                    <a:cubicBezTo>
                      <a:pt x="21" y="56"/>
                      <a:pt x="15" y="50"/>
                      <a:pt x="6" y="45"/>
                    </a:cubicBezTo>
                    <a:cubicBezTo>
                      <a:pt x="1" y="42"/>
                      <a:pt x="0" y="36"/>
                      <a:pt x="0" y="29"/>
                    </a:cubicBezTo>
                    <a:cubicBezTo>
                      <a:pt x="0" y="17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6" y="0"/>
                      <a:pt x="10" y="0"/>
                    </a:cubicBezTo>
                    <a:cubicBezTo>
                      <a:pt x="13" y="0"/>
                      <a:pt x="17" y="2"/>
                      <a:pt x="21" y="6"/>
                    </a:cubicBezTo>
                    <a:cubicBezTo>
                      <a:pt x="29" y="13"/>
                      <a:pt x="36" y="27"/>
                      <a:pt x="36" y="47"/>
                    </a:cubicBezTo>
                    <a:cubicBezTo>
                      <a:pt x="36" y="54"/>
                      <a:pt x="35" y="61"/>
                      <a:pt x="32" y="70"/>
                    </a:cubicBezTo>
                    <a:cubicBezTo>
                      <a:pt x="32" y="70"/>
                      <a:pt x="32" y="71"/>
                      <a:pt x="31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0" y="71"/>
                      <a:pt x="30" y="70"/>
                      <a:pt x="30" y="70"/>
                    </a:cubicBezTo>
                    <a:close/>
                    <a:moveTo>
                      <a:pt x="3" y="29"/>
                    </a:moveTo>
                    <a:cubicBezTo>
                      <a:pt x="3" y="35"/>
                      <a:pt x="4" y="41"/>
                      <a:pt x="7" y="42"/>
                    </a:cubicBezTo>
                    <a:cubicBezTo>
                      <a:pt x="20" y="49"/>
                      <a:pt x="28" y="60"/>
                      <a:pt x="31" y="65"/>
                    </a:cubicBezTo>
                    <a:cubicBezTo>
                      <a:pt x="32" y="58"/>
                      <a:pt x="33" y="52"/>
                      <a:pt x="33" y="47"/>
                    </a:cubicBezTo>
                    <a:cubicBezTo>
                      <a:pt x="33" y="28"/>
                      <a:pt x="26" y="14"/>
                      <a:pt x="19" y="8"/>
                    </a:cubicBezTo>
                    <a:cubicBezTo>
                      <a:pt x="15" y="4"/>
                      <a:pt x="12" y="3"/>
                      <a:pt x="10" y="3"/>
                    </a:cubicBezTo>
                    <a:cubicBezTo>
                      <a:pt x="9" y="3"/>
                      <a:pt x="8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7"/>
                      <a:pt x="3" y="19"/>
                      <a:pt x="3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2" name="Freeform 2340"/>
              <p:cNvSpPr/>
              <p:nvPr/>
            </p:nvSpPr>
            <p:spPr bwMode="auto">
              <a:xfrm>
                <a:off x="6459" y="3435"/>
                <a:ext cx="163" cy="192"/>
              </a:xfrm>
              <a:custGeom>
                <a:avLst/>
                <a:gdLst>
                  <a:gd name="T0" fmla="*/ 68 w 81"/>
                  <a:gd name="T1" fmla="*/ 15 h 95"/>
                  <a:gd name="T2" fmla="*/ 0 w 81"/>
                  <a:gd name="T3" fmla="*/ 95 h 95"/>
                  <a:gd name="T4" fmla="*/ 40 w 81"/>
                  <a:gd name="T5" fmla="*/ 37 h 95"/>
                  <a:gd name="T6" fmla="*/ 68 w 81"/>
                  <a:gd name="T7" fmla="*/ 1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95">
                    <a:moveTo>
                      <a:pt x="68" y="15"/>
                    </a:moveTo>
                    <a:cubicBezTo>
                      <a:pt x="68" y="15"/>
                      <a:pt x="81" y="71"/>
                      <a:pt x="0" y="95"/>
                    </a:cubicBezTo>
                    <a:cubicBezTo>
                      <a:pt x="0" y="95"/>
                      <a:pt x="29" y="69"/>
                      <a:pt x="40" y="37"/>
                    </a:cubicBezTo>
                    <a:cubicBezTo>
                      <a:pt x="53" y="0"/>
                      <a:pt x="68" y="0"/>
                      <a:pt x="68" y="15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3" name="Freeform 2341"/>
              <p:cNvSpPr>
                <a:spLocks noEditPoints="1"/>
              </p:cNvSpPr>
              <p:nvPr/>
            </p:nvSpPr>
            <p:spPr bwMode="auto">
              <a:xfrm>
                <a:off x="6457" y="3444"/>
                <a:ext cx="143" cy="185"/>
              </a:xfrm>
              <a:custGeom>
                <a:avLst/>
                <a:gdLst>
                  <a:gd name="T0" fmla="*/ 0 w 71"/>
                  <a:gd name="T1" fmla="*/ 92 h 92"/>
                  <a:gd name="T2" fmla="*/ 0 w 71"/>
                  <a:gd name="T3" fmla="*/ 90 h 92"/>
                  <a:gd name="T4" fmla="*/ 39 w 71"/>
                  <a:gd name="T5" fmla="*/ 33 h 92"/>
                  <a:gd name="T6" fmla="*/ 63 w 71"/>
                  <a:gd name="T7" fmla="*/ 0 h 92"/>
                  <a:gd name="T8" fmla="*/ 70 w 71"/>
                  <a:gd name="T9" fmla="*/ 10 h 92"/>
                  <a:gd name="T10" fmla="*/ 71 w 71"/>
                  <a:gd name="T11" fmla="*/ 20 h 92"/>
                  <a:gd name="T12" fmla="*/ 2 w 71"/>
                  <a:gd name="T13" fmla="*/ 92 h 92"/>
                  <a:gd name="T14" fmla="*/ 1 w 71"/>
                  <a:gd name="T15" fmla="*/ 92 h 92"/>
                  <a:gd name="T16" fmla="*/ 0 w 71"/>
                  <a:gd name="T17" fmla="*/ 92 h 92"/>
                  <a:gd name="T18" fmla="*/ 42 w 71"/>
                  <a:gd name="T19" fmla="*/ 34 h 92"/>
                  <a:gd name="T20" fmla="*/ 7 w 71"/>
                  <a:gd name="T21" fmla="*/ 88 h 92"/>
                  <a:gd name="T22" fmla="*/ 68 w 71"/>
                  <a:gd name="T23" fmla="*/ 20 h 92"/>
                  <a:gd name="T24" fmla="*/ 67 w 71"/>
                  <a:gd name="T25" fmla="*/ 11 h 92"/>
                  <a:gd name="T26" fmla="*/ 69 w 71"/>
                  <a:gd name="T27" fmla="*/ 11 h 92"/>
                  <a:gd name="T28" fmla="*/ 70 w 71"/>
                  <a:gd name="T29" fmla="*/ 11 h 92"/>
                  <a:gd name="T30" fmla="*/ 69 w 71"/>
                  <a:gd name="T31" fmla="*/ 11 h 92"/>
                  <a:gd name="T32" fmla="*/ 67 w 71"/>
                  <a:gd name="T33" fmla="*/ 11 h 92"/>
                  <a:gd name="T34" fmla="*/ 67 w 71"/>
                  <a:gd name="T35" fmla="*/ 11 h 92"/>
                  <a:gd name="T36" fmla="*/ 63 w 71"/>
                  <a:gd name="T37" fmla="*/ 3 h 92"/>
                  <a:gd name="T38" fmla="*/ 63 w 71"/>
                  <a:gd name="T39" fmla="*/ 3 h 92"/>
                  <a:gd name="T40" fmla="*/ 42 w 71"/>
                  <a:gd name="T41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1" h="92">
                    <a:moveTo>
                      <a:pt x="0" y="92"/>
                    </a:moveTo>
                    <a:cubicBezTo>
                      <a:pt x="0" y="91"/>
                      <a:pt x="0" y="90"/>
                      <a:pt x="0" y="90"/>
                    </a:cubicBezTo>
                    <a:cubicBezTo>
                      <a:pt x="0" y="90"/>
                      <a:pt x="28" y="64"/>
                      <a:pt x="39" y="33"/>
                    </a:cubicBezTo>
                    <a:cubicBezTo>
                      <a:pt x="47" y="10"/>
                      <a:pt x="56" y="0"/>
                      <a:pt x="63" y="0"/>
                    </a:cubicBezTo>
                    <a:cubicBezTo>
                      <a:pt x="68" y="0"/>
                      <a:pt x="70" y="5"/>
                      <a:pt x="70" y="10"/>
                    </a:cubicBezTo>
                    <a:cubicBezTo>
                      <a:pt x="70" y="11"/>
                      <a:pt x="71" y="15"/>
                      <a:pt x="71" y="20"/>
                    </a:cubicBezTo>
                    <a:cubicBezTo>
                      <a:pt x="71" y="37"/>
                      <a:pt x="63" y="74"/>
                      <a:pt x="2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0" y="92"/>
                      <a:pt x="0" y="92"/>
                    </a:cubicBezTo>
                    <a:close/>
                    <a:moveTo>
                      <a:pt x="42" y="34"/>
                    </a:moveTo>
                    <a:cubicBezTo>
                      <a:pt x="33" y="58"/>
                      <a:pt x="15" y="79"/>
                      <a:pt x="7" y="88"/>
                    </a:cubicBezTo>
                    <a:cubicBezTo>
                      <a:pt x="62" y="69"/>
                      <a:pt x="68" y="36"/>
                      <a:pt x="68" y="20"/>
                    </a:cubicBezTo>
                    <a:cubicBezTo>
                      <a:pt x="68" y="14"/>
                      <a:pt x="67" y="11"/>
                      <a:pt x="67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5"/>
                      <a:pt x="65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58" y="3"/>
                      <a:pt x="50" y="11"/>
                      <a:pt x="42" y="3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4" name="Freeform 2342"/>
              <p:cNvSpPr/>
              <p:nvPr/>
            </p:nvSpPr>
            <p:spPr bwMode="auto">
              <a:xfrm>
                <a:off x="6590" y="3435"/>
                <a:ext cx="58" cy="151"/>
              </a:xfrm>
              <a:custGeom>
                <a:avLst/>
                <a:gdLst>
                  <a:gd name="T0" fmla="*/ 4 w 29"/>
                  <a:gd name="T1" fmla="*/ 18 h 75"/>
                  <a:gd name="T2" fmla="*/ 14 w 29"/>
                  <a:gd name="T3" fmla="*/ 5 h 75"/>
                  <a:gd name="T4" fmla="*/ 27 w 29"/>
                  <a:gd name="T5" fmla="*/ 75 h 75"/>
                  <a:gd name="T6" fmla="*/ 9 w 29"/>
                  <a:gd name="T7" fmla="*/ 48 h 75"/>
                  <a:gd name="T8" fmla="*/ 4 w 29"/>
                  <a:gd name="T9" fmla="*/ 1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75">
                    <a:moveTo>
                      <a:pt x="4" y="18"/>
                    </a:moveTo>
                    <a:cubicBezTo>
                      <a:pt x="4" y="18"/>
                      <a:pt x="0" y="0"/>
                      <a:pt x="14" y="5"/>
                    </a:cubicBezTo>
                    <a:cubicBezTo>
                      <a:pt x="28" y="10"/>
                      <a:pt x="29" y="63"/>
                      <a:pt x="27" y="75"/>
                    </a:cubicBezTo>
                    <a:cubicBezTo>
                      <a:pt x="27" y="75"/>
                      <a:pt x="15" y="56"/>
                      <a:pt x="9" y="48"/>
                    </a:cubicBezTo>
                    <a:cubicBezTo>
                      <a:pt x="3" y="39"/>
                      <a:pt x="4" y="18"/>
                      <a:pt x="4" y="18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5" name="Freeform 2343"/>
              <p:cNvSpPr>
                <a:spLocks noEditPoints="1"/>
              </p:cNvSpPr>
              <p:nvPr/>
            </p:nvSpPr>
            <p:spPr bwMode="auto">
              <a:xfrm>
                <a:off x="6594" y="3441"/>
                <a:ext cx="54" cy="147"/>
              </a:xfrm>
              <a:custGeom>
                <a:avLst/>
                <a:gdLst>
                  <a:gd name="T0" fmla="*/ 23 w 27"/>
                  <a:gd name="T1" fmla="*/ 73 h 73"/>
                  <a:gd name="T2" fmla="*/ 6 w 27"/>
                  <a:gd name="T3" fmla="*/ 45 h 73"/>
                  <a:gd name="T4" fmla="*/ 1 w 27"/>
                  <a:gd name="T5" fmla="*/ 17 h 73"/>
                  <a:gd name="T6" fmla="*/ 1 w 27"/>
                  <a:gd name="T7" fmla="*/ 15 h 73"/>
                  <a:gd name="T8" fmla="*/ 0 w 27"/>
                  <a:gd name="T9" fmla="*/ 10 h 73"/>
                  <a:gd name="T10" fmla="*/ 2 w 27"/>
                  <a:gd name="T11" fmla="*/ 4 h 73"/>
                  <a:gd name="T12" fmla="*/ 8 w 27"/>
                  <a:gd name="T13" fmla="*/ 0 h 73"/>
                  <a:gd name="T14" fmla="*/ 13 w 27"/>
                  <a:gd name="T15" fmla="*/ 1 h 73"/>
                  <a:gd name="T16" fmla="*/ 24 w 27"/>
                  <a:gd name="T17" fmla="*/ 22 h 73"/>
                  <a:gd name="T18" fmla="*/ 27 w 27"/>
                  <a:gd name="T19" fmla="*/ 55 h 73"/>
                  <a:gd name="T20" fmla="*/ 26 w 27"/>
                  <a:gd name="T21" fmla="*/ 72 h 73"/>
                  <a:gd name="T22" fmla="*/ 25 w 27"/>
                  <a:gd name="T23" fmla="*/ 73 h 73"/>
                  <a:gd name="T24" fmla="*/ 25 w 27"/>
                  <a:gd name="T25" fmla="*/ 73 h 73"/>
                  <a:gd name="T26" fmla="*/ 23 w 27"/>
                  <a:gd name="T27" fmla="*/ 73 h 73"/>
                  <a:gd name="T28" fmla="*/ 4 w 27"/>
                  <a:gd name="T29" fmla="*/ 15 h 73"/>
                  <a:gd name="T30" fmla="*/ 4 w 27"/>
                  <a:gd name="T31" fmla="*/ 17 h 73"/>
                  <a:gd name="T32" fmla="*/ 8 w 27"/>
                  <a:gd name="T33" fmla="*/ 44 h 73"/>
                  <a:gd name="T34" fmla="*/ 24 w 27"/>
                  <a:gd name="T35" fmla="*/ 67 h 73"/>
                  <a:gd name="T36" fmla="*/ 24 w 27"/>
                  <a:gd name="T37" fmla="*/ 55 h 73"/>
                  <a:gd name="T38" fmla="*/ 21 w 27"/>
                  <a:gd name="T39" fmla="*/ 23 h 73"/>
                  <a:gd name="T40" fmla="*/ 12 w 27"/>
                  <a:gd name="T41" fmla="*/ 3 h 73"/>
                  <a:gd name="T42" fmla="*/ 8 w 27"/>
                  <a:gd name="T43" fmla="*/ 3 h 73"/>
                  <a:gd name="T44" fmla="*/ 3 w 27"/>
                  <a:gd name="T45" fmla="*/ 10 h 73"/>
                  <a:gd name="T46" fmla="*/ 4 w 27"/>
                  <a:gd name="T47" fmla="*/ 15 h 73"/>
                  <a:gd name="T48" fmla="*/ 2 w 27"/>
                  <a:gd name="T49" fmla="*/ 15 h 73"/>
                  <a:gd name="T50" fmla="*/ 4 w 27"/>
                  <a:gd name="T51" fmla="*/ 1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" h="73">
                    <a:moveTo>
                      <a:pt x="23" y="73"/>
                    </a:moveTo>
                    <a:cubicBezTo>
                      <a:pt x="23" y="73"/>
                      <a:pt x="11" y="54"/>
                      <a:pt x="6" y="45"/>
                    </a:cubicBezTo>
                    <a:cubicBezTo>
                      <a:pt x="1" y="38"/>
                      <a:pt x="1" y="23"/>
                      <a:pt x="1" y="17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0" y="13"/>
                      <a:pt x="0" y="10"/>
                    </a:cubicBezTo>
                    <a:cubicBezTo>
                      <a:pt x="0" y="8"/>
                      <a:pt x="0" y="6"/>
                      <a:pt x="2" y="4"/>
                    </a:cubicBezTo>
                    <a:cubicBezTo>
                      <a:pt x="3" y="1"/>
                      <a:pt x="5" y="0"/>
                      <a:pt x="8" y="0"/>
                    </a:cubicBezTo>
                    <a:cubicBezTo>
                      <a:pt x="9" y="0"/>
                      <a:pt x="11" y="0"/>
                      <a:pt x="13" y="1"/>
                    </a:cubicBezTo>
                    <a:cubicBezTo>
                      <a:pt x="19" y="3"/>
                      <a:pt x="22" y="12"/>
                      <a:pt x="24" y="22"/>
                    </a:cubicBezTo>
                    <a:cubicBezTo>
                      <a:pt x="26" y="33"/>
                      <a:pt x="27" y="45"/>
                      <a:pt x="27" y="55"/>
                    </a:cubicBezTo>
                    <a:cubicBezTo>
                      <a:pt x="27" y="63"/>
                      <a:pt x="27" y="69"/>
                      <a:pt x="26" y="72"/>
                    </a:cubicBezTo>
                    <a:cubicBezTo>
                      <a:pt x="26" y="73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4" y="73"/>
                      <a:pt x="24" y="73"/>
                      <a:pt x="23" y="73"/>
                    </a:cubicBezTo>
                    <a:close/>
                    <a:moveTo>
                      <a:pt x="4" y="15"/>
                    </a:moveTo>
                    <a:cubicBezTo>
                      <a:pt x="4" y="15"/>
                      <a:pt x="4" y="16"/>
                      <a:pt x="4" y="17"/>
                    </a:cubicBezTo>
                    <a:cubicBezTo>
                      <a:pt x="4" y="23"/>
                      <a:pt x="4" y="38"/>
                      <a:pt x="8" y="44"/>
                    </a:cubicBezTo>
                    <a:cubicBezTo>
                      <a:pt x="12" y="50"/>
                      <a:pt x="20" y="62"/>
                      <a:pt x="24" y="67"/>
                    </a:cubicBezTo>
                    <a:cubicBezTo>
                      <a:pt x="24" y="64"/>
                      <a:pt x="24" y="60"/>
                      <a:pt x="24" y="55"/>
                    </a:cubicBezTo>
                    <a:cubicBezTo>
                      <a:pt x="24" y="45"/>
                      <a:pt x="23" y="33"/>
                      <a:pt x="21" y="23"/>
                    </a:cubicBezTo>
                    <a:cubicBezTo>
                      <a:pt x="19" y="13"/>
                      <a:pt x="16" y="5"/>
                      <a:pt x="12" y="3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4" y="3"/>
                      <a:pt x="3" y="6"/>
                      <a:pt x="3" y="10"/>
                    </a:cubicBezTo>
                    <a:cubicBezTo>
                      <a:pt x="3" y="13"/>
                      <a:pt x="4" y="15"/>
                      <a:pt x="4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4" y="15"/>
                      <a:pt x="4" y="1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6" name="Freeform 2344"/>
              <p:cNvSpPr/>
              <p:nvPr/>
            </p:nvSpPr>
            <p:spPr bwMode="auto">
              <a:xfrm>
                <a:off x="6323" y="3405"/>
                <a:ext cx="203" cy="278"/>
              </a:xfrm>
              <a:custGeom>
                <a:avLst/>
                <a:gdLst>
                  <a:gd name="T0" fmla="*/ 50 w 101"/>
                  <a:gd name="T1" fmla="*/ 91 h 138"/>
                  <a:gd name="T2" fmla="*/ 30 w 101"/>
                  <a:gd name="T3" fmla="*/ 138 h 138"/>
                  <a:gd name="T4" fmla="*/ 9 w 101"/>
                  <a:gd name="T5" fmla="*/ 86 h 138"/>
                  <a:gd name="T6" fmla="*/ 99 w 101"/>
                  <a:gd name="T7" fmla="*/ 31 h 138"/>
                  <a:gd name="T8" fmla="*/ 50 w 101"/>
                  <a:gd name="T9" fmla="*/ 9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138">
                    <a:moveTo>
                      <a:pt x="50" y="91"/>
                    </a:moveTo>
                    <a:cubicBezTo>
                      <a:pt x="50" y="91"/>
                      <a:pt x="27" y="117"/>
                      <a:pt x="30" y="138"/>
                    </a:cubicBezTo>
                    <a:cubicBezTo>
                      <a:pt x="30" y="138"/>
                      <a:pt x="0" y="121"/>
                      <a:pt x="9" y="86"/>
                    </a:cubicBezTo>
                    <a:cubicBezTo>
                      <a:pt x="21" y="40"/>
                      <a:pt x="97" y="0"/>
                      <a:pt x="99" y="31"/>
                    </a:cubicBezTo>
                    <a:cubicBezTo>
                      <a:pt x="101" y="63"/>
                      <a:pt x="50" y="91"/>
                      <a:pt x="50" y="91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7" name="Freeform 2345"/>
              <p:cNvSpPr>
                <a:spLocks noEditPoints="1"/>
              </p:cNvSpPr>
              <p:nvPr/>
            </p:nvSpPr>
            <p:spPr bwMode="auto">
              <a:xfrm>
                <a:off x="6335" y="3441"/>
                <a:ext cx="189" cy="244"/>
              </a:xfrm>
              <a:custGeom>
                <a:avLst/>
                <a:gdLst>
                  <a:gd name="T0" fmla="*/ 23 w 94"/>
                  <a:gd name="T1" fmla="*/ 121 h 121"/>
                  <a:gd name="T2" fmla="*/ 0 w 94"/>
                  <a:gd name="T3" fmla="*/ 81 h 121"/>
                  <a:gd name="T4" fmla="*/ 2 w 94"/>
                  <a:gd name="T5" fmla="*/ 67 h 121"/>
                  <a:gd name="T6" fmla="*/ 80 w 94"/>
                  <a:gd name="T7" fmla="*/ 1 h 121"/>
                  <a:gd name="T8" fmla="*/ 94 w 94"/>
                  <a:gd name="T9" fmla="*/ 13 h 121"/>
                  <a:gd name="T10" fmla="*/ 94 w 94"/>
                  <a:gd name="T11" fmla="*/ 15 h 121"/>
                  <a:gd name="T12" fmla="*/ 45 w 94"/>
                  <a:gd name="T13" fmla="*/ 74 h 121"/>
                  <a:gd name="T14" fmla="*/ 25 w 94"/>
                  <a:gd name="T15" fmla="*/ 116 h 121"/>
                  <a:gd name="T16" fmla="*/ 26 w 94"/>
                  <a:gd name="T17" fmla="*/ 119 h 121"/>
                  <a:gd name="T18" fmla="*/ 25 w 94"/>
                  <a:gd name="T19" fmla="*/ 121 h 121"/>
                  <a:gd name="T20" fmla="*/ 24 w 94"/>
                  <a:gd name="T21" fmla="*/ 121 h 121"/>
                  <a:gd name="T22" fmla="*/ 23 w 94"/>
                  <a:gd name="T23" fmla="*/ 121 h 121"/>
                  <a:gd name="T24" fmla="*/ 5 w 94"/>
                  <a:gd name="T25" fmla="*/ 68 h 121"/>
                  <a:gd name="T26" fmla="*/ 3 w 94"/>
                  <a:gd name="T27" fmla="*/ 81 h 121"/>
                  <a:gd name="T28" fmla="*/ 14 w 94"/>
                  <a:gd name="T29" fmla="*/ 109 h 121"/>
                  <a:gd name="T30" fmla="*/ 22 w 94"/>
                  <a:gd name="T31" fmla="*/ 117 h 121"/>
                  <a:gd name="T32" fmla="*/ 22 w 94"/>
                  <a:gd name="T33" fmla="*/ 116 h 121"/>
                  <a:gd name="T34" fmla="*/ 43 w 94"/>
                  <a:gd name="T35" fmla="*/ 72 h 121"/>
                  <a:gd name="T36" fmla="*/ 43 w 94"/>
                  <a:gd name="T37" fmla="*/ 72 h 121"/>
                  <a:gd name="T38" fmla="*/ 67 w 94"/>
                  <a:gd name="T39" fmla="*/ 54 h 121"/>
                  <a:gd name="T40" fmla="*/ 91 w 94"/>
                  <a:gd name="T41" fmla="*/ 15 h 121"/>
                  <a:gd name="T42" fmla="*/ 91 w 94"/>
                  <a:gd name="T43" fmla="*/ 13 h 121"/>
                  <a:gd name="T44" fmla="*/ 80 w 94"/>
                  <a:gd name="T45" fmla="*/ 4 h 121"/>
                  <a:gd name="T46" fmla="*/ 80 w 94"/>
                  <a:gd name="T47" fmla="*/ 4 h 121"/>
                  <a:gd name="T48" fmla="*/ 5 w 94"/>
                  <a:gd name="T49" fmla="*/ 6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21">
                    <a:moveTo>
                      <a:pt x="23" y="121"/>
                    </a:moveTo>
                    <a:cubicBezTo>
                      <a:pt x="23" y="121"/>
                      <a:pt x="0" y="108"/>
                      <a:pt x="0" y="81"/>
                    </a:cubicBezTo>
                    <a:cubicBezTo>
                      <a:pt x="0" y="77"/>
                      <a:pt x="1" y="72"/>
                      <a:pt x="2" y="67"/>
                    </a:cubicBezTo>
                    <a:cubicBezTo>
                      <a:pt x="11" y="32"/>
                      <a:pt x="56" y="1"/>
                      <a:pt x="80" y="1"/>
                    </a:cubicBezTo>
                    <a:cubicBezTo>
                      <a:pt x="88" y="0"/>
                      <a:pt x="94" y="5"/>
                      <a:pt x="94" y="13"/>
                    </a:cubicBezTo>
                    <a:cubicBezTo>
                      <a:pt x="94" y="14"/>
                      <a:pt x="94" y="14"/>
                      <a:pt x="94" y="15"/>
                    </a:cubicBezTo>
                    <a:cubicBezTo>
                      <a:pt x="94" y="46"/>
                      <a:pt x="49" y="72"/>
                      <a:pt x="45" y="74"/>
                    </a:cubicBezTo>
                    <a:cubicBezTo>
                      <a:pt x="43" y="76"/>
                      <a:pt x="25" y="98"/>
                      <a:pt x="25" y="116"/>
                    </a:cubicBezTo>
                    <a:cubicBezTo>
                      <a:pt x="25" y="117"/>
                      <a:pt x="25" y="118"/>
                      <a:pt x="26" y="119"/>
                    </a:cubicBezTo>
                    <a:cubicBezTo>
                      <a:pt x="26" y="120"/>
                      <a:pt x="25" y="121"/>
                      <a:pt x="25" y="121"/>
                    </a:cubicBezTo>
                    <a:cubicBezTo>
                      <a:pt x="24" y="121"/>
                      <a:pt x="24" y="121"/>
                      <a:pt x="24" y="121"/>
                    </a:cubicBezTo>
                    <a:lnTo>
                      <a:pt x="23" y="121"/>
                    </a:lnTo>
                    <a:close/>
                    <a:moveTo>
                      <a:pt x="5" y="68"/>
                    </a:moveTo>
                    <a:cubicBezTo>
                      <a:pt x="4" y="73"/>
                      <a:pt x="3" y="77"/>
                      <a:pt x="3" y="81"/>
                    </a:cubicBezTo>
                    <a:cubicBezTo>
                      <a:pt x="3" y="94"/>
                      <a:pt x="9" y="103"/>
                      <a:pt x="14" y="109"/>
                    </a:cubicBezTo>
                    <a:cubicBezTo>
                      <a:pt x="17" y="113"/>
                      <a:pt x="20" y="115"/>
                      <a:pt x="22" y="117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95"/>
                      <a:pt x="43" y="72"/>
                      <a:pt x="43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2"/>
                      <a:pt x="55" y="65"/>
                      <a:pt x="67" y="54"/>
                    </a:cubicBezTo>
                    <a:cubicBezTo>
                      <a:pt x="80" y="44"/>
                      <a:pt x="91" y="29"/>
                      <a:pt x="91" y="15"/>
                    </a:cubicBezTo>
                    <a:cubicBezTo>
                      <a:pt x="91" y="14"/>
                      <a:pt x="91" y="14"/>
                      <a:pt x="91" y="13"/>
                    </a:cubicBezTo>
                    <a:cubicBezTo>
                      <a:pt x="91" y="6"/>
                      <a:pt x="87" y="4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58" y="4"/>
                      <a:pt x="13" y="34"/>
                      <a:pt x="5" y="6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8" name="Freeform 2346"/>
              <p:cNvSpPr/>
              <p:nvPr/>
            </p:nvSpPr>
            <p:spPr bwMode="auto">
              <a:xfrm>
                <a:off x="6506" y="3466"/>
                <a:ext cx="173" cy="155"/>
              </a:xfrm>
              <a:custGeom>
                <a:avLst/>
                <a:gdLst>
                  <a:gd name="T0" fmla="*/ 45 w 86"/>
                  <a:gd name="T1" fmla="*/ 0 h 77"/>
                  <a:gd name="T2" fmla="*/ 0 w 86"/>
                  <a:gd name="T3" fmla="*/ 77 h 77"/>
                  <a:gd name="T4" fmla="*/ 45 w 86"/>
                  <a:gd name="T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6" h="77">
                    <a:moveTo>
                      <a:pt x="45" y="0"/>
                    </a:moveTo>
                    <a:cubicBezTo>
                      <a:pt x="45" y="0"/>
                      <a:pt x="86" y="41"/>
                      <a:pt x="0" y="77"/>
                    </a:cubicBezTo>
                    <a:cubicBezTo>
                      <a:pt x="0" y="77"/>
                      <a:pt x="39" y="42"/>
                      <a:pt x="45" y="0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9" name="Freeform 2347"/>
              <p:cNvSpPr>
                <a:spLocks noEditPoints="1"/>
              </p:cNvSpPr>
              <p:nvPr/>
            </p:nvSpPr>
            <p:spPr bwMode="auto">
              <a:xfrm>
                <a:off x="6504" y="3462"/>
                <a:ext cx="114" cy="163"/>
              </a:xfrm>
              <a:custGeom>
                <a:avLst/>
                <a:gdLst>
                  <a:gd name="T0" fmla="*/ 0 w 57"/>
                  <a:gd name="T1" fmla="*/ 80 h 81"/>
                  <a:gd name="T2" fmla="*/ 0 w 57"/>
                  <a:gd name="T3" fmla="*/ 78 h 81"/>
                  <a:gd name="T4" fmla="*/ 20 w 57"/>
                  <a:gd name="T5" fmla="*/ 56 h 81"/>
                  <a:gd name="T6" fmla="*/ 44 w 57"/>
                  <a:gd name="T7" fmla="*/ 1 h 81"/>
                  <a:gd name="T8" fmla="*/ 45 w 57"/>
                  <a:gd name="T9" fmla="*/ 0 h 81"/>
                  <a:gd name="T10" fmla="*/ 47 w 57"/>
                  <a:gd name="T11" fmla="*/ 1 h 81"/>
                  <a:gd name="T12" fmla="*/ 57 w 57"/>
                  <a:gd name="T13" fmla="*/ 26 h 81"/>
                  <a:gd name="T14" fmla="*/ 2 w 57"/>
                  <a:gd name="T15" fmla="*/ 81 h 81"/>
                  <a:gd name="T16" fmla="*/ 1 w 57"/>
                  <a:gd name="T17" fmla="*/ 81 h 81"/>
                  <a:gd name="T18" fmla="*/ 0 w 57"/>
                  <a:gd name="T19" fmla="*/ 80 h 81"/>
                  <a:gd name="T20" fmla="*/ 8 w 57"/>
                  <a:gd name="T21" fmla="*/ 75 h 81"/>
                  <a:gd name="T22" fmla="*/ 54 w 57"/>
                  <a:gd name="T23" fmla="*/ 26 h 81"/>
                  <a:gd name="T24" fmla="*/ 49 w 57"/>
                  <a:gd name="T25" fmla="*/ 9 h 81"/>
                  <a:gd name="T26" fmla="*/ 47 w 57"/>
                  <a:gd name="T27" fmla="*/ 5 h 81"/>
                  <a:gd name="T28" fmla="*/ 8 w 57"/>
                  <a:gd name="T29" fmla="*/ 7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81">
                    <a:moveTo>
                      <a:pt x="0" y="80"/>
                    </a:moveTo>
                    <a:cubicBezTo>
                      <a:pt x="0" y="80"/>
                      <a:pt x="0" y="79"/>
                      <a:pt x="0" y="78"/>
                    </a:cubicBezTo>
                    <a:cubicBezTo>
                      <a:pt x="0" y="78"/>
                      <a:pt x="10" y="70"/>
                      <a:pt x="20" y="56"/>
                    </a:cubicBezTo>
                    <a:cubicBezTo>
                      <a:pt x="31" y="42"/>
                      <a:pt x="41" y="22"/>
                      <a:pt x="44" y="1"/>
                    </a:cubicBezTo>
                    <a:cubicBezTo>
                      <a:pt x="44" y="1"/>
                      <a:pt x="45" y="0"/>
                      <a:pt x="45" y="0"/>
                    </a:cubicBezTo>
                    <a:cubicBezTo>
                      <a:pt x="46" y="0"/>
                      <a:pt x="46" y="0"/>
                      <a:pt x="47" y="1"/>
                    </a:cubicBezTo>
                    <a:cubicBezTo>
                      <a:pt x="47" y="1"/>
                      <a:pt x="57" y="11"/>
                      <a:pt x="57" y="26"/>
                    </a:cubicBezTo>
                    <a:cubicBezTo>
                      <a:pt x="57" y="42"/>
                      <a:pt x="46" y="62"/>
                      <a:pt x="2" y="81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1" y="81"/>
                      <a:pt x="1" y="81"/>
                      <a:pt x="0" y="80"/>
                    </a:cubicBezTo>
                    <a:close/>
                    <a:moveTo>
                      <a:pt x="8" y="75"/>
                    </a:moveTo>
                    <a:cubicBezTo>
                      <a:pt x="45" y="57"/>
                      <a:pt x="54" y="39"/>
                      <a:pt x="54" y="26"/>
                    </a:cubicBezTo>
                    <a:cubicBezTo>
                      <a:pt x="54" y="19"/>
                      <a:pt x="52" y="13"/>
                      <a:pt x="49" y="9"/>
                    </a:cubicBezTo>
                    <a:cubicBezTo>
                      <a:pt x="48" y="8"/>
                      <a:pt x="48" y="6"/>
                      <a:pt x="47" y="5"/>
                    </a:cubicBezTo>
                    <a:cubicBezTo>
                      <a:pt x="41" y="37"/>
                      <a:pt x="19" y="63"/>
                      <a:pt x="8" y="7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0" name="Freeform 2348"/>
              <p:cNvSpPr/>
              <p:nvPr/>
            </p:nvSpPr>
            <p:spPr bwMode="auto">
              <a:xfrm>
                <a:off x="6369" y="3399"/>
                <a:ext cx="227" cy="258"/>
              </a:xfrm>
              <a:custGeom>
                <a:avLst/>
                <a:gdLst>
                  <a:gd name="T0" fmla="*/ 97 w 113"/>
                  <a:gd name="T1" fmla="*/ 45 h 128"/>
                  <a:gd name="T2" fmla="*/ 0 w 113"/>
                  <a:gd name="T3" fmla="*/ 128 h 128"/>
                  <a:gd name="T4" fmla="*/ 22 w 113"/>
                  <a:gd name="T5" fmla="*/ 96 h 128"/>
                  <a:gd name="T6" fmla="*/ 97 w 113"/>
                  <a:gd name="T7" fmla="*/ 45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" h="128">
                    <a:moveTo>
                      <a:pt x="97" y="45"/>
                    </a:moveTo>
                    <a:cubicBezTo>
                      <a:pt x="97" y="45"/>
                      <a:pt x="57" y="117"/>
                      <a:pt x="0" y="128"/>
                    </a:cubicBezTo>
                    <a:cubicBezTo>
                      <a:pt x="0" y="128"/>
                      <a:pt x="15" y="116"/>
                      <a:pt x="22" y="96"/>
                    </a:cubicBezTo>
                    <a:cubicBezTo>
                      <a:pt x="49" y="17"/>
                      <a:pt x="113" y="0"/>
                      <a:pt x="97" y="45"/>
                    </a:cubicBezTo>
                    <a:close/>
                  </a:path>
                </a:pathLst>
              </a:custGeom>
              <a:solidFill>
                <a:srgbClr val="C7B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1" name="Freeform 2349"/>
              <p:cNvSpPr>
                <a:spLocks noEditPoints="1"/>
              </p:cNvSpPr>
              <p:nvPr/>
            </p:nvSpPr>
            <p:spPr bwMode="auto">
              <a:xfrm>
                <a:off x="6365" y="3437"/>
                <a:ext cx="207" cy="222"/>
              </a:xfrm>
              <a:custGeom>
                <a:avLst/>
                <a:gdLst>
                  <a:gd name="T0" fmla="*/ 0 w 103"/>
                  <a:gd name="T1" fmla="*/ 110 h 110"/>
                  <a:gd name="T2" fmla="*/ 1 w 103"/>
                  <a:gd name="T3" fmla="*/ 108 h 110"/>
                  <a:gd name="T4" fmla="*/ 9 w 103"/>
                  <a:gd name="T5" fmla="*/ 100 h 110"/>
                  <a:gd name="T6" fmla="*/ 23 w 103"/>
                  <a:gd name="T7" fmla="*/ 77 h 110"/>
                  <a:gd name="T8" fmla="*/ 90 w 103"/>
                  <a:gd name="T9" fmla="*/ 0 h 110"/>
                  <a:gd name="T10" fmla="*/ 100 w 103"/>
                  <a:gd name="T11" fmla="*/ 3 h 110"/>
                  <a:gd name="T12" fmla="*/ 103 w 103"/>
                  <a:gd name="T13" fmla="*/ 14 h 110"/>
                  <a:gd name="T14" fmla="*/ 100 w 103"/>
                  <a:gd name="T15" fmla="*/ 27 h 110"/>
                  <a:gd name="T16" fmla="*/ 99 w 103"/>
                  <a:gd name="T17" fmla="*/ 26 h 110"/>
                  <a:gd name="T18" fmla="*/ 100 w 103"/>
                  <a:gd name="T19" fmla="*/ 27 h 110"/>
                  <a:gd name="T20" fmla="*/ 2 w 103"/>
                  <a:gd name="T21" fmla="*/ 110 h 110"/>
                  <a:gd name="T22" fmla="*/ 2 w 103"/>
                  <a:gd name="T23" fmla="*/ 110 h 110"/>
                  <a:gd name="T24" fmla="*/ 0 w 103"/>
                  <a:gd name="T25" fmla="*/ 110 h 110"/>
                  <a:gd name="T26" fmla="*/ 26 w 103"/>
                  <a:gd name="T27" fmla="*/ 78 h 110"/>
                  <a:gd name="T28" fmla="*/ 7 w 103"/>
                  <a:gd name="T29" fmla="*/ 106 h 110"/>
                  <a:gd name="T30" fmla="*/ 71 w 103"/>
                  <a:gd name="T31" fmla="*/ 62 h 110"/>
                  <a:gd name="T32" fmla="*/ 98 w 103"/>
                  <a:gd name="T33" fmla="*/ 25 h 110"/>
                  <a:gd name="T34" fmla="*/ 100 w 103"/>
                  <a:gd name="T35" fmla="*/ 14 h 110"/>
                  <a:gd name="T36" fmla="*/ 90 w 103"/>
                  <a:gd name="T37" fmla="*/ 3 h 110"/>
                  <a:gd name="T38" fmla="*/ 90 w 103"/>
                  <a:gd name="T39" fmla="*/ 3 h 110"/>
                  <a:gd name="T40" fmla="*/ 26 w 103"/>
                  <a:gd name="T41" fmla="*/ 7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3" h="110">
                    <a:moveTo>
                      <a:pt x="0" y="110"/>
                    </a:moveTo>
                    <a:cubicBezTo>
                      <a:pt x="0" y="109"/>
                      <a:pt x="0" y="108"/>
                      <a:pt x="1" y="108"/>
                    </a:cubicBezTo>
                    <a:cubicBezTo>
                      <a:pt x="1" y="108"/>
                      <a:pt x="5" y="105"/>
                      <a:pt x="9" y="100"/>
                    </a:cubicBezTo>
                    <a:cubicBezTo>
                      <a:pt x="14" y="94"/>
                      <a:pt x="19" y="86"/>
                      <a:pt x="23" y="77"/>
                    </a:cubicBezTo>
                    <a:cubicBezTo>
                      <a:pt x="40" y="26"/>
                      <a:pt x="72" y="0"/>
                      <a:pt x="90" y="0"/>
                    </a:cubicBezTo>
                    <a:cubicBezTo>
                      <a:pt x="94" y="0"/>
                      <a:pt x="97" y="1"/>
                      <a:pt x="100" y="3"/>
                    </a:cubicBezTo>
                    <a:cubicBezTo>
                      <a:pt x="102" y="6"/>
                      <a:pt x="103" y="9"/>
                      <a:pt x="103" y="14"/>
                    </a:cubicBezTo>
                    <a:cubicBezTo>
                      <a:pt x="103" y="17"/>
                      <a:pt x="102" y="22"/>
                      <a:pt x="100" y="27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7"/>
                      <a:pt x="61" y="99"/>
                      <a:pt x="2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0"/>
                      <a:pt x="1" y="110"/>
                      <a:pt x="0" y="110"/>
                    </a:cubicBezTo>
                    <a:close/>
                    <a:moveTo>
                      <a:pt x="26" y="78"/>
                    </a:moveTo>
                    <a:cubicBezTo>
                      <a:pt x="21" y="91"/>
                      <a:pt x="12" y="101"/>
                      <a:pt x="7" y="106"/>
                    </a:cubicBezTo>
                    <a:cubicBezTo>
                      <a:pt x="33" y="99"/>
                      <a:pt x="55" y="80"/>
                      <a:pt x="71" y="62"/>
                    </a:cubicBezTo>
                    <a:cubicBezTo>
                      <a:pt x="87" y="44"/>
                      <a:pt x="97" y="27"/>
                      <a:pt x="98" y="25"/>
                    </a:cubicBezTo>
                    <a:cubicBezTo>
                      <a:pt x="99" y="21"/>
                      <a:pt x="100" y="17"/>
                      <a:pt x="100" y="14"/>
                    </a:cubicBezTo>
                    <a:cubicBezTo>
                      <a:pt x="100" y="6"/>
                      <a:pt x="96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74" y="3"/>
                      <a:pt x="42" y="28"/>
                      <a:pt x="26" y="7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2" name="Freeform 2350"/>
              <p:cNvSpPr/>
              <p:nvPr/>
            </p:nvSpPr>
            <p:spPr bwMode="auto">
              <a:xfrm>
                <a:off x="6389" y="3735"/>
                <a:ext cx="151" cy="165"/>
              </a:xfrm>
              <a:custGeom>
                <a:avLst/>
                <a:gdLst>
                  <a:gd name="T0" fmla="*/ 53 w 75"/>
                  <a:gd name="T1" fmla="*/ 12 h 82"/>
                  <a:gd name="T2" fmla="*/ 50 w 75"/>
                  <a:gd name="T3" fmla="*/ 82 h 82"/>
                  <a:gd name="T4" fmla="*/ 51 w 75"/>
                  <a:gd name="T5" fmla="*/ 67 h 82"/>
                  <a:gd name="T6" fmla="*/ 70 w 75"/>
                  <a:gd name="T7" fmla="*/ 14 h 82"/>
                  <a:gd name="T8" fmla="*/ 69 w 75"/>
                  <a:gd name="T9" fmla="*/ 4 h 82"/>
                  <a:gd name="T10" fmla="*/ 53 w 75"/>
                  <a:gd name="T11" fmla="*/ 1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82">
                    <a:moveTo>
                      <a:pt x="53" y="12"/>
                    </a:moveTo>
                    <a:cubicBezTo>
                      <a:pt x="0" y="63"/>
                      <a:pt x="50" y="82"/>
                      <a:pt x="50" y="82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21" y="52"/>
                      <a:pt x="70" y="14"/>
                      <a:pt x="70" y="14"/>
                    </a:cubicBezTo>
                    <a:cubicBezTo>
                      <a:pt x="70" y="14"/>
                      <a:pt x="75" y="7"/>
                      <a:pt x="69" y="4"/>
                    </a:cubicBezTo>
                    <a:cubicBezTo>
                      <a:pt x="63" y="0"/>
                      <a:pt x="53" y="12"/>
                      <a:pt x="53" y="12"/>
                    </a:cubicBezTo>
                    <a:close/>
                  </a:path>
                </a:pathLst>
              </a:custGeom>
              <a:solidFill>
                <a:srgbClr val="7BC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3" name="Freeform 2351"/>
              <p:cNvSpPr>
                <a:spLocks noEditPoints="1"/>
              </p:cNvSpPr>
              <p:nvPr/>
            </p:nvSpPr>
            <p:spPr bwMode="auto">
              <a:xfrm>
                <a:off x="6443" y="3739"/>
                <a:ext cx="95" cy="163"/>
              </a:xfrm>
              <a:custGeom>
                <a:avLst/>
                <a:gdLst>
                  <a:gd name="T0" fmla="*/ 22 w 47"/>
                  <a:gd name="T1" fmla="*/ 81 h 81"/>
                  <a:gd name="T2" fmla="*/ 0 w 47"/>
                  <a:gd name="T3" fmla="*/ 52 h 81"/>
                  <a:gd name="T4" fmla="*/ 25 w 47"/>
                  <a:gd name="T5" fmla="*/ 8 h 81"/>
                  <a:gd name="T6" fmla="*/ 25 w 47"/>
                  <a:gd name="T7" fmla="*/ 8 h 81"/>
                  <a:gd name="T8" fmla="*/ 39 w 47"/>
                  <a:gd name="T9" fmla="*/ 0 h 81"/>
                  <a:gd name="T10" fmla="*/ 43 w 47"/>
                  <a:gd name="T11" fmla="*/ 1 h 81"/>
                  <a:gd name="T12" fmla="*/ 47 w 47"/>
                  <a:gd name="T13" fmla="*/ 6 h 81"/>
                  <a:gd name="T14" fmla="*/ 44 w 47"/>
                  <a:gd name="T15" fmla="*/ 13 h 81"/>
                  <a:gd name="T16" fmla="*/ 30 w 47"/>
                  <a:gd name="T17" fmla="*/ 26 h 81"/>
                  <a:gd name="T18" fmla="*/ 16 w 47"/>
                  <a:gd name="T19" fmla="*/ 51 h 81"/>
                  <a:gd name="T20" fmla="*/ 25 w 47"/>
                  <a:gd name="T21" fmla="*/ 64 h 81"/>
                  <a:gd name="T22" fmla="*/ 26 w 47"/>
                  <a:gd name="T23" fmla="*/ 66 h 81"/>
                  <a:gd name="T24" fmla="*/ 24 w 47"/>
                  <a:gd name="T25" fmla="*/ 80 h 81"/>
                  <a:gd name="T26" fmla="*/ 24 w 47"/>
                  <a:gd name="T27" fmla="*/ 81 h 81"/>
                  <a:gd name="T28" fmla="*/ 23 w 47"/>
                  <a:gd name="T29" fmla="*/ 81 h 81"/>
                  <a:gd name="T30" fmla="*/ 22 w 47"/>
                  <a:gd name="T31" fmla="*/ 81 h 81"/>
                  <a:gd name="T32" fmla="*/ 27 w 47"/>
                  <a:gd name="T33" fmla="*/ 11 h 81"/>
                  <a:gd name="T34" fmla="*/ 3 w 47"/>
                  <a:gd name="T35" fmla="*/ 52 h 81"/>
                  <a:gd name="T36" fmla="*/ 13 w 47"/>
                  <a:gd name="T37" fmla="*/ 72 h 81"/>
                  <a:gd name="T38" fmla="*/ 22 w 47"/>
                  <a:gd name="T39" fmla="*/ 78 h 81"/>
                  <a:gd name="T40" fmla="*/ 23 w 47"/>
                  <a:gd name="T41" fmla="*/ 66 h 81"/>
                  <a:gd name="T42" fmla="*/ 13 w 47"/>
                  <a:gd name="T43" fmla="*/ 51 h 81"/>
                  <a:gd name="T44" fmla="*/ 42 w 47"/>
                  <a:gd name="T45" fmla="*/ 11 h 81"/>
                  <a:gd name="T46" fmla="*/ 44 w 47"/>
                  <a:gd name="T47" fmla="*/ 6 h 81"/>
                  <a:gd name="T48" fmla="*/ 42 w 47"/>
                  <a:gd name="T49" fmla="*/ 3 h 81"/>
                  <a:gd name="T50" fmla="*/ 39 w 47"/>
                  <a:gd name="T51" fmla="*/ 3 h 81"/>
                  <a:gd name="T52" fmla="*/ 32 w 47"/>
                  <a:gd name="T53" fmla="*/ 6 h 81"/>
                  <a:gd name="T54" fmla="*/ 27 w 47"/>
                  <a:gd name="T55" fmla="*/ 11 h 81"/>
                  <a:gd name="T56" fmla="*/ 26 w 47"/>
                  <a:gd name="T57" fmla="*/ 10 h 81"/>
                  <a:gd name="T58" fmla="*/ 27 w 47"/>
                  <a:gd name="T59" fmla="*/ 1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81">
                    <a:moveTo>
                      <a:pt x="22" y="81"/>
                    </a:moveTo>
                    <a:cubicBezTo>
                      <a:pt x="22" y="81"/>
                      <a:pt x="0" y="73"/>
                      <a:pt x="0" y="52"/>
                    </a:cubicBezTo>
                    <a:cubicBezTo>
                      <a:pt x="0" y="41"/>
                      <a:pt x="6" y="27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7"/>
                      <a:pt x="33" y="0"/>
                      <a:pt x="39" y="0"/>
                    </a:cubicBezTo>
                    <a:cubicBezTo>
                      <a:pt x="41" y="0"/>
                      <a:pt x="42" y="0"/>
                      <a:pt x="43" y="1"/>
                    </a:cubicBezTo>
                    <a:cubicBezTo>
                      <a:pt x="46" y="2"/>
                      <a:pt x="47" y="4"/>
                      <a:pt x="47" y="6"/>
                    </a:cubicBezTo>
                    <a:cubicBezTo>
                      <a:pt x="46" y="10"/>
                      <a:pt x="44" y="12"/>
                      <a:pt x="44" y="13"/>
                    </a:cubicBezTo>
                    <a:cubicBezTo>
                      <a:pt x="44" y="13"/>
                      <a:pt x="37" y="18"/>
                      <a:pt x="30" y="26"/>
                    </a:cubicBezTo>
                    <a:cubicBezTo>
                      <a:pt x="23" y="34"/>
                      <a:pt x="16" y="44"/>
                      <a:pt x="16" y="51"/>
                    </a:cubicBezTo>
                    <a:cubicBezTo>
                      <a:pt x="16" y="56"/>
                      <a:pt x="18" y="61"/>
                      <a:pt x="25" y="64"/>
                    </a:cubicBezTo>
                    <a:cubicBezTo>
                      <a:pt x="26" y="64"/>
                      <a:pt x="26" y="65"/>
                      <a:pt x="26" y="66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1"/>
                      <a:pt x="23" y="81"/>
                      <a:pt x="23" y="81"/>
                    </a:cubicBezTo>
                    <a:lnTo>
                      <a:pt x="22" y="81"/>
                    </a:lnTo>
                    <a:close/>
                    <a:moveTo>
                      <a:pt x="27" y="11"/>
                    </a:moveTo>
                    <a:cubicBezTo>
                      <a:pt x="9" y="28"/>
                      <a:pt x="3" y="42"/>
                      <a:pt x="3" y="52"/>
                    </a:cubicBezTo>
                    <a:cubicBezTo>
                      <a:pt x="3" y="61"/>
                      <a:pt x="8" y="68"/>
                      <a:pt x="13" y="72"/>
                    </a:cubicBezTo>
                    <a:cubicBezTo>
                      <a:pt x="16" y="75"/>
                      <a:pt x="20" y="77"/>
                      <a:pt x="22" y="78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16" y="63"/>
                      <a:pt x="13" y="57"/>
                      <a:pt x="13" y="51"/>
                    </a:cubicBezTo>
                    <a:cubicBezTo>
                      <a:pt x="13" y="33"/>
                      <a:pt x="42" y="11"/>
                      <a:pt x="42" y="11"/>
                    </a:cubicBezTo>
                    <a:cubicBezTo>
                      <a:pt x="42" y="11"/>
                      <a:pt x="44" y="8"/>
                      <a:pt x="44" y="6"/>
                    </a:cubicBezTo>
                    <a:cubicBezTo>
                      <a:pt x="43" y="5"/>
                      <a:pt x="43" y="4"/>
                      <a:pt x="42" y="3"/>
                    </a:cubicBezTo>
                    <a:cubicBezTo>
                      <a:pt x="41" y="3"/>
                      <a:pt x="40" y="3"/>
                      <a:pt x="39" y="3"/>
                    </a:cubicBezTo>
                    <a:cubicBezTo>
                      <a:pt x="37" y="3"/>
                      <a:pt x="34" y="4"/>
                      <a:pt x="32" y="6"/>
                    </a:cubicBezTo>
                    <a:cubicBezTo>
                      <a:pt x="29" y="8"/>
                      <a:pt x="27" y="11"/>
                      <a:pt x="27" y="11"/>
                    </a:cubicBezTo>
                    <a:cubicBezTo>
                      <a:pt x="26" y="10"/>
                      <a:pt x="26" y="10"/>
                      <a:pt x="26" y="10"/>
                    </a:cubicBez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4" name="Freeform 2352"/>
              <p:cNvSpPr/>
              <p:nvPr/>
            </p:nvSpPr>
            <p:spPr bwMode="auto">
              <a:xfrm>
                <a:off x="6520" y="3653"/>
                <a:ext cx="128" cy="88"/>
              </a:xfrm>
              <a:custGeom>
                <a:avLst/>
                <a:gdLst>
                  <a:gd name="T0" fmla="*/ 0 w 64"/>
                  <a:gd name="T1" fmla="*/ 20 h 44"/>
                  <a:gd name="T2" fmla="*/ 5 w 64"/>
                  <a:gd name="T3" fmla="*/ 44 h 44"/>
                  <a:gd name="T4" fmla="*/ 64 w 64"/>
                  <a:gd name="T5" fmla="*/ 19 h 44"/>
                  <a:gd name="T6" fmla="*/ 52 w 64"/>
                  <a:gd name="T7" fmla="*/ 0 h 44"/>
                  <a:gd name="T8" fmla="*/ 0 w 64"/>
                  <a:gd name="T9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44">
                    <a:moveTo>
                      <a:pt x="0" y="20"/>
                    </a:move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40" y="41"/>
                      <a:pt x="64" y="19"/>
                    </a:cubicBezTo>
                    <a:cubicBezTo>
                      <a:pt x="52" y="0"/>
                      <a:pt x="52" y="0"/>
                      <a:pt x="52" y="0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5" name="Freeform 2353"/>
              <p:cNvSpPr>
                <a:spLocks noEditPoints="1"/>
              </p:cNvSpPr>
              <p:nvPr/>
            </p:nvSpPr>
            <p:spPr bwMode="auto">
              <a:xfrm>
                <a:off x="6518" y="3649"/>
                <a:ext cx="132" cy="94"/>
              </a:xfrm>
              <a:custGeom>
                <a:avLst/>
                <a:gdLst>
                  <a:gd name="T0" fmla="*/ 5 w 66"/>
                  <a:gd name="T1" fmla="*/ 46 h 47"/>
                  <a:gd name="T2" fmla="*/ 0 w 66"/>
                  <a:gd name="T3" fmla="*/ 22 h 47"/>
                  <a:gd name="T4" fmla="*/ 1 w 66"/>
                  <a:gd name="T5" fmla="*/ 20 h 47"/>
                  <a:gd name="T6" fmla="*/ 53 w 66"/>
                  <a:gd name="T7" fmla="*/ 1 h 47"/>
                  <a:gd name="T8" fmla="*/ 55 w 66"/>
                  <a:gd name="T9" fmla="*/ 1 h 47"/>
                  <a:gd name="T10" fmla="*/ 66 w 66"/>
                  <a:gd name="T11" fmla="*/ 20 h 47"/>
                  <a:gd name="T12" fmla="*/ 66 w 66"/>
                  <a:gd name="T13" fmla="*/ 22 h 47"/>
                  <a:gd name="T14" fmla="*/ 6 w 66"/>
                  <a:gd name="T15" fmla="*/ 47 h 47"/>
                  <a:gd name="T16" fmla="*/ 6 w 66"/>
                  <a:gd name="T17" fmla="*/ 47 h 47"/>
                  <a:gd name="T18" fmla="*/ 5 w 66"/>
                  <a:gd name="T19" fmla="*/ 46 h 47"/>
                  <a:gd name="T20" fmla="*/ 8 w 66"/>
                  <a:gd name="T21" fmla="*/ 44 h 47"/>
                  <a:gd name="T22" fmla="*/ 26 w 66"/>
                  <a:gd name="T23" fmla="*/ 40 h 47"/>
                  <a:gd name="T24" fmla="*/ 63 w 66"/>
                  <a:gd name="T25" fmla="*/ 20 h 47"/>
                  <a:gd name="T26" fmla="*/ 53 w 66"/>
                  <a:gd name="T27" fmla="*/ 4 h 47"/>
                  <a:gd name="T28" fmla="*/ 3 w 66"/>
                  <a:gd name="T29" fmla="*/ 23 h 47"/>
                  <a:gd name="T30" fmla="*/ 8 w 66"/>
                  <a:gd name="T31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47">
                    <a:moveTo>
                      <a:pt x="5" y="46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1"/>
                      <a:pt x="0" y="21"/>
                      <a:pt x="1" y="2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4" y="0"/>
                      <a:pt x="54" y="1"/>
                      <a:pt x="55" y="1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66" y="21"/>
                      <a:pt x="66" y="22"/>
                    </a:cubicBezTo>
                    <a:cubicBezTo>
                      <a:pt x="41" y="45"/>
                      <a:pt x="7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5" y="47"/>
                      <a:pt x="5" y="46"/>
                    </a:cubicBezTo>
                    <a:close/>
                    <a:moveTo>
                      <a:pt x="8" y="44"/>
                    </a:moveTo>
                    <a:cubicBezTo>
                      <a:pt x="10" y="44"/>
                      <a:pt x="17" y="43"/>
                      <a:pt x="26" y="40"/>
                    </a:cubicBezTo>
                    <a:cubicBezTo>
                      <a:pt x="37" y="37"/>
                      <a:pt x="51" y="31"/>
                      <a:pt x="63" y="20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3" y="23"/>
                      <a:pt x="3" y="23"/>
                      <a:pt x="3" y="23"/>
                    </a:cubicBezTo>
                    <a:lnTo>
                      <a:pt x="8" y="4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6" name="Freeform 2354"/>
              <p:cNvSpPr/>
              <p:nvPr/>
            </p:nvSpPr>
            <p:spPr bwMode="auto">
              <a:xfrm>
                <a:off x="6419" y="3689"/>
                <a:ext cx="103" cy="12"/>
              </a:xfrm>
              <a:custGeom>
                <a:avLst/>
                <a:gdLst>
                  <a:gd name="T0" fmla="*/ 103 w 103"/>
                  <a:gd name="T1" fmla="*/ 12 h 12"/>
                  <a:gd name="T2" fmla="*/ 0 w 103"/>
                  <a:gd name="T3" fmla="*/ 0 h 12"/>
                  <a:gd name="T4" fmla="*/ 103 w 10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12">
                    <a:moveTo>
                      <a:pt x="103" y="12"/>
                    </a:moveTo>
                    <a:lnTo>
                      <a:pt x="0" y="0"/>
                    </a:lnTo>
                    <a:lnTo>
                      <a:pt x="103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7" name="Line 2355"/>
              <p:cNvSpPr>
                <a:spLocks noChangeShapeType="1"/>
              </p:cNvSpPr>
              <p:nvPr/>
            </p:nvSpPr>
            <p:spPr bwMode="auto">
              <a:xfrm flipH="1" flipV="1">
                <a:off x="6419" y="3689"/>
                <a:ext cx="103" cy="1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8" name="Freeform 2356"/>
              <p:cNvSpPr/>
              <p:nvPr/>
            </p:nvSpPr>
            <p:spPr bwMode="auto">
              <a:xfrm>
                <a:off x="6415" y="3687"/>
                <a:ext cx="111" cy="16"/>
              </a:xfrm>
              <a:custGeom>
                <a:avLst/>
                <a:gdLst>
                  <a:gd name="T0" fmla="*/ 53 w 55"/>
                  <a:gd name="T1" fmla="*/ 8 h 8"/>
                  <a:gd name="T2" fmla="*/ 2 w 55"/>
                  <a:gd name="T3" fmla="*/ 3 h 8"/>
                  <a:gd name="T4" fmla="*/ 1 w 55"/>
                  <a:gd name="T5" fmla="*/ 1 h 8"/>
                  <a:gd name="T6" fmla="*/ 2 w 55"/>
                  <a:gd name="T7" fmla="*/ 0 h 8"/>
                  <a:gd name="T8" fmla="*/ 53 w 55"/>
                  <a:gd name="T9" fmla="*/ 5 h 8"/>
                  <a:gd name="T10" fmla="*/ 55 w 55"/>
                  <a:gd name="T11" fmla="*/ 7 h 8"/>
                  <a:gd name="T12" fmla="*/ 53 w 55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8">
                    <a:moveTo>
                      <a:pt x="53" y="8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4" y="5"/>
                      <a:pt x="55" y="6"/>
                      <a:pt x="55" y="7"/>
                    </a:cubicBezTo>
                    <a:cubicBezTo>
                      <a:pt x="54" y="8"/>
                      <a:pt x="54" y="8"/>
                      <a:pt x="53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9" name="Freeform 2357"/>
              <p:cNvSpPr/>
              <p:nvPr/>
            </p:nvSpPr>
            <p:spPr bwMode="auto">
              <a:xfrm>
                <a:off x="6421" y="3713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107 w 107"/>
                  <a:gd name="T3" fmla="*/ 20 h 20"/>
                  <a:gd name="T4" fmla="*/ 0 w 107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107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0" name="Line 2358"/>
              <p:cNvSpPr>
                <a:spLocks noChangeShapeType="1"/>
              </p:cNvSpPr>
              <p:nvPr/>
            </p:nvSpPr>
            <p:spPr bwMode="auto">
              <a:xfrm>
                <a:off x="6421" y="3713"/>
                <a:ext cx="107" cy="2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1" name="Freeform 2359"/>
              <p:cNvSpPr/>
              <p:nvPr/>
            </p:nvSpPr>
            <p:spPr bwMode="auto">
              <a:xfrm>
                <a:off x="6419" y="3711"/>
                <a:ext cx="113" cy="24"/>
              </a:xfrm>
              <a:custGeom>
                <a:avLst/>
                <a:gdLst>
                  <a:gd name="T0" fmla="*/ 54 w 56"/>
                  <a:gd name="T1" fmla="*/ 12 h 12"/>
                  <a:gd name="T2" fmla="*/ 1 w 56"/>
                  <a:gd name="T3" fmla="*/ 3 h 12"/>
                  <a:gd name="T4" fmla="*/ 0 w 56"/>
                  <a:gd name="T5" fmla="*/ 1 h 12"/>
                  <a:gd name="T6" fmla="*/ 2 w 56"/>
                  <a:gd name="T7" fmla="*/ 0 h 12"/>
                  <a:gd name="T8" fmla="*/ 55 w 56"/>
                  <a:gd name="T9" fmla="*/ 9 h 12"/>
                  <a:gd name="T10" fmla="*/ 56 w 56"/>
                  <a:gd name="T11" fmla="*/ 11 h 12"/>
                  <a:gd name="T12" fmla="*/ 54 w 56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2">
                    <a:moveTo>
                      <a:pt x="54" y="1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6" y="10"/>
                      <a:pt x="56" y="11"/>
                    </a:cubicBezTo>
                    <a:cubicBezTo>
                      <a:pt x="56" y="12"/>
                      <a:pt x="55" y="12"/>
                      <a:pt x="54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2" name="Freeform 2360"/>
              <p:cNvSpPr/>
              <p:nvPr/>
            </p:nvSpPr>
            <p:spPr bwMode="auto">
              <a:xfrm>
                <a:off x="6630" y="3617"/>
                <a:ext cx="41" cy="42"/>
              </a:xfrm>
              <a:custGeom>
                <a:avLst/>
                <a:gdLst>
                  <a:gd name="T0" fmla="*/ 0 w 41"/>
                  <a:gd name="T1" fmla="*/ 42 h 42"/>
                  <a:gd name="T2" fmla="*/ 41 w 41"/>
                  <a:gd name="T3" fmla="*/ 0 h 42"/>
                  <a:gd name="T4" fmla="*/ 0 w 41"/>
                  <a:gd name="T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2">
                    <a:moveTo>
                      <a:pt x="0" y="42"/>
                    </a:moveTo>
                    <a:lnTo>
                      <a:pt x="41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3" name="Line 2361"/>
              <p:cNvSpPr>
                <a:spLocks noChangeShapeType="1"/>
              </p:cNvSpPr>
              <p:nvPr/>
            </p:nvSpPr>
            <p:spPr bwMode="auto">
              <a:xfrm flipV="1">
                <a:off x="6630" y="3617"/>
                <a:ext cx="41" cy="4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4" name="Freeform 2362"/>
              <p:cNvSpPr/>
              <p:nvPr/>
            </p:nvSpPr>
            <p:spPr bwMode="auto">
              <a:xfrm>
                <a:off x="6626" y="3613"/>
                <a:ext cx="49" cy="48"/>
              </a:xfrm>
              <a:custGeom>
                <a:avLst/>
                <a:gdLst>
                  <a:gd name="T0" fmla="*/ 1 w 24"/>
                  <a:gd name="T1" fmla="*/ 24 h 24"/>
                  <a:gd name="T2" fmla="*/ 1 w 24"/>
                  <a:gd name="T3" fmla="*/ 22 h 24"/>
                  <a:gd name="T4" fmla="*/ 21 w 24"/>
                  <a:gd name="T5" fmla="*/ 0 h 24"/>
                  <a:gd name="T6" fmla="*/ 23 w 24"/>
                  <a:gd name="T7" fmla="*/ 0 h 24"/>
                  <a:gd name="T8" fmla="*/ 23 w 24"/>
                  <a:gd name="T9" fmla="*/ 3 h 24"/>
                  <a:gd name="T10" fmla="*/ 3 w 24"/>
                  <a:gd name="T11" fmla="*/ 24 h 24"/>
                  <a:gd name="T12" fmla="*/ 2 w 24"/>
                  <a:gd name="T13" fmla="*/ 24 h 24"/>
                  <a:gd name="T14" fmla="*/ 1 w 24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4">
                    <a:moveTo>
                      <a:pt x="1" y="24"/>
                    </a:moveTo>
                    <a:cubicBezTo>
                      <a:pt x="0" y="23"/>
                      <a:pt x="0" y="22"/>
                      <a:pt x="1" y="22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4" y="1"/>
                      <a:pt x="24" y="2"/>
                      <a:pt x="23" y="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5" name="Freeform 2363"/>
              <p:cNvSpPr/>
              <p:nvPr/>
            </p:nvSpPr>
            <p:spPr bwMode="auto">
              <a:xfrm>
                <a:off x="6644" y="3635"/>
                <a:ext cx="31" cy="50"/>
              </a:xfrm>
              <a:custGeom>
                <a:avLst/>
                <a:gdLst>
                  <a:gd name="T0" fmla="*/ 0 w 31"/>
                  <a:gd name="T1" fmla="*/ 50 h 50"/>
                  <a:gd name="T2" fmla="*/ 31 w 31"/>
                  <a:gd name="T3" fmla="*/ 0 h 50"/>
                  <a:gd name="T4" fmla="*/ 0 w 31"/>
                  <a:gd name="T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50">
                    <a:moveTo>
                      <a:pt x="0" y="50"/>
                    </a:moveTo>
                    <a:lnTo>
                      <a:pt x="31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6" name="Line 2364"/>
              <p:cNvSpPr>
                <a:spLocks noChangeShapeType="1"/>
              </p:cNvSpPr>
              <p:nvPr/>
            </p:nvSpPr>
            <p:spPr bwMode="auto">
              <a:xfrm flipV="1">
                <a:off x="6644" y="3635"/>
                <a:ext cx="31" cy="5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7" name="Freeform 2365"/>
              <p:cNvSpPr/>
              <p:nvPr/>
            </p:nvSpPr>
            <p:spPr bwMode="auto">
              <a:xfrm>
                <a:off x="6642" y="3631"/>
                <a:ext cx="37" cy="58"/>
              </a:xfrm>
              <a:custGeom>
                <a:avLst/>
                <a:gdLst>
                  <a:gd name="T0" fmla="*/ 1 w 18"/>
                  <a:gd name="T1" fmla="*/ 28 h 29"/>
                  <a:gd name="T2" fmla="*/ 0 w 18"/>
                  <a:gd name="T3" fmla="*/ 26 h 29"/>
                  <a:gd name="T4" fmla="*/ 15 w 18"/>
                  <a:gd name="T5" fmla="*/ 1 h 29"/>
                  <a:gd name="T6" fmla="*/ 17 w 18"/>
                  <a:gd name="T7" fmla="*/ 1 h 29"/>
                  <a:gd name="T8" fmla="*/ 18 w 18"/>
                  <a:gd name="T9" fmla="*/ 3 h 29"/>
                  <a:gd name="T10" fmla="*/ 3 w 18"/>
                  <a:gd name="T11" fmla="*/ 28 h 29"/>
                  <a:gd name="T12" fmla="*/ 1 w 18"/>
                  <a:gd name="T13" fmla="*/ 29 h 29"/>
                  <a:gd name="T14" fmla="*/ 1 w 18"/>
                  <a:gd name="T15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9">
                    <a:moveTo>
                      <a:pt x="1" y="28"/>
                    </a:moveTo>
                    <a:cubicBezTo>
                      <a:pt x="0" y="28"/>
                      <a:pt x="0" y="27"/>
                      <a:pt x="0" y="2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7" y="1"/>
                    </a:cubicBezTo>
                    <a:cubicBezTo>
                      <a:pt x="18" y="1"/>
                      <a:pt x="18" y="2"/>
                      <a:pt x="18" y="3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8"/>
                      <a:pt x="2" y="29"/>
                      <a:pt x="1" y="29"/>
                    </a:cubicBez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8" name="Freeform 2366"/>
              <p:cNvSpPr/>
              <p:nvPr/>
            </p:nvSpPr>
            <p:spPr bwMode="auto">
              <a:xfrm>
                <a:off x="7475" y="3244"/>
                <a:ext cx="81" cy="316"/>
              </a:xfrm>
              <a:custGeom>
                <a:avLst/>
                <a:gdLst>
                  <a:gd name="T0" fmla="*/ 47 w 81"/>
                  <a:gd name="T1" fmla="*/ 0 h 316"/>
                  <a:gd name="T2" fmla="*/ 0 w 81"/>
                  <a:gd name="T3" fmla="*/ 296 h 316"/>
                  <a:gd name="T4" fmla="*/ 39 w 81"/>
                  <a:gd name="T5" fmla="*/ 316 h 316"/>
                  <a:gd name="T6" fmla="*/ 81 w 81"/>
                  <a:gd name="T7" fmla="*/ 16 h 316"/>
                  <a:gd name="T8" fmla="*/ 47 w 81"/>
                  <a:gd name="T9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316">
                    <a:moveTo>
                      <a:pt x="47" y="0"/>
                    </a:moveTo>
                    <a:lnTo>
                      <a:pt x="0" y="296"/>
                    </a:lnTo>
                    <a:lnTo>
                      <a:pt x="39" y="316"/>
                    </a:lnTo>
                    <a:lnTo>
                      <a:pt x="81" y="1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BDA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9" name="Freeform 2367"/>
              <p:cNvSpPr>
                <a:spLocks noEditPoints="1"/>
              </p:cNvSpPr>
              <p:nvPr/>
            </p:nvSpPr>
            <p:spPr bwMode="auto">
              <a:xfrm>
                <a:off x="7471" y="3242"/>
                <a:ext cx="89" cy="322"/>
              </a:xfrm>
              <a:custGeom>
                <a:avLst/>
                <a:gdLst>
                  <a:gd name="T0" fmla="*/ 21 w 44"/>
                  <a:gd name="T1" fmla="*/ 160 h 160"/>
                  <a:gd name="T2" fmla="*/ 1 w 44"/>
                  <a:gd name="T3" fmla="*/ 150 h 160"/>
                  <a:gd name="T4" fmla="*/ 0 w 44"/>
                  <a:gd name="T5" fmla="*/ 148 h 160"/>
                  <a:gd name="T6" fmla="*/ 24 w 44"/>
                  <a:gd name="T7" fmla="*/ 1 h 160"/>
                  <a:gd name="T8" fmla="*/ 24 w 44"/>
                  <a:gd name="T9" fmla="*/ 0 h 160"/>
                  <a:gd name="T10" fmla="*/ 26 w 44"/>
                  <a:gd name="T11" fmla="*/ 0 h 160"/>
                  <a:gd name="T12" fmla="*/ 43 w 44"/>
                  <a:gd name="T13" fmla="*/ 8 h 160"/>
                  <a:gd name="T14" fmla="*/ 43 w 44"/>
                  <a:gd name="T15" fmla="*/ 9 h 160"/>
                  <a:gd name="T16" fmla="*/ 23 w 44"/>
                  <a:gd name="T17" fmla="*/ 159 h 160"/>
                  <a:gd name="T18" fmla="*/ 22 w 44"/>
                  <a:gd name="T19" fmla="*/ 160 h 160"/>
                  <a:gd name="T20" fmla="*/ 21 w 44"/>
                  <a:gd name="T21" fmla="*/ 160 h 160"/>
                  <a:gd name="T22" fmla="*/ 3 w 44"/>
                  <a:gd name="T23" fmla="*/ 148 h 160"/>
                  <a:gd name="T24" fmla="*/ 20 w 44"/>
                  <a:gd name="T25" fmla="*/ 156 h 160"/>
                  <a:gd name="T26" fmla="*/ 40 w 44"/>
                  <a:gd name="T27" fmla="*/ 10 h 160"/>
                  <a:gd name="T28" fmla="*/ 26 w 44"/>
                  <a:gd name="T29" fmla="*/ 3 h 160"/>
                  <a:gd name="T30" fmla="*/ 3 w 44"/>
                  <a:gd name="T31" fmla="*/ 148 h 160"/>
                  <a:gd name="T32" fmla="*/ 24 w 44"/>
                  <a:gd name="T33" fmla="*/ 2 h 160"/>
                  <a:gd name="T34" fmla="*/ 25 w 44"/>
                  <a:gd name="T35" fmla="*/ 1 h 160"/>
                  <a:gd name="T36" fmla="*/ 24 w 44"/>
                  <a:gd name="T37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160">
                    <a:moveTo>
                      <a:pt x="21" y="160"/>
                    </a:moveTo>
                    <a:cubicBezTo>
                      <a:pt x="1" y="150"/>
                      <a:pt x="1" y="150"/>
                      <a:pt x="1" y="150"/>
                    </a:cubicBezTo>
                    <a:cubicBezTo>
                      <a:pt x="0" y="149"/>
                      <a:pt x="0" y="149"/>
                      <a:pt x="0" y="148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5" y="0"/>
                      <a:pt x="25" y="0"/>
                      <a:pt x="26" y="0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4" y="9"/>
                      <a:pt x="43" y="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2" y="159"/>
                      <a:pt x="22" y="160"/>
                    </a:cubicBezTo>
                    <a:cubicBezTo>
                      <a:pt x="21" y="160"/>
                      <a:pt x="21" y="160"/>
                      <a:pt x="21" y="160"/>
                    </a:cubicBezTo>
                    <a:close/>
                    <a:moveTo>
                      <a:pt x="3" y="148"/>
                    </a:moveTo>
                    <a:cubicBezTo>
                      <a:pt x="20" y="156"/>
                      <a:pt x="20" y="156"/>
                      <a:pt x="20" y="156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26" y="3"/>
                      <a:pt x="26" y="3"/>
                      <a:pt x="26" y="3"/>
                    </a:cubicBezTo>
                    <a:lnTo>
                      <a:pt x="3" y="148"/>
                    </a:lnTo>
                    <a:close/>
                    <a:moveTo>
                      <a:pt x="24" y="2"/>
                    </a:moveTo>
                    <a:cubicBezTo>
                      <a:pt x="25" y="1"/>
                      <a:pt x="25" y="1"/>
                      <a:pt x="25" y="1"/>
                    </a:cubicBez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0" name="Freeform 2368"/>
              <p:cNvSpPr/>
              <p:nvPr/>
            </p:nvSpPr>
            <p:spPr bwMode="auto">
              <a:xfrm>
                <a:off x="7514" y="3260"/>
                <a:ext cx="60" cy="300"/>
              </a:xfrm>
              <a:custGeom>
                <a:avLst/>
                <a:gdLst>
                  <a:gd name="T0" fmla="*/ 0 w 60"/>
                  <a:gd name="T1" fmla="*/ 300 h 300"/>
                  <a:gd name="T2" fmla="*/ 22 w 60"/>
                  <a:gd name="T3" fmla="*/ 284 h 300"/>
                  <a:gd name="T4" fmla="*/ 60 w 60"/>
                  <a:gd name="T5" fmla="*/ 0 h 300"/>
                  <a:gd name="T6" fmla="*/ 42 w 60"/>
                  <a:gd name="T7" fmla="*/ 0 h 300"/>
                  <a:gd name="T8" fmla="*/ 0 w 60"/>
                  <a:gd name="T9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300">
                    <a:moveTo>
                      <a:pt x="0" y="300"/>
                    </a:moveTo>
                    <a:lnTo>
                      <a:pt x="22" y="284"/>
                    </a:lnTo>
                    <a:lnTo>
                      <a:pt x="60" y="0"/>
                    </a:lnTo>
                    <a:lnTo>
                      <a:pt x="42" y="0"/>
                    </a:lnTo>
                    <a:lnTo>
                      <a:pt x="0" y="300"/>
                    </a:lnTo>
                    <a:close/>
                  </a:path>
                </a:pathLst>
              </a:custGeom>
              <a:solidFill>
                <a:srgbClr val="BDA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1" name="Freeform 2369"/>
              <p:cNvSpPr>
                <a:spLocks noEditPoints="1"/>
              </p:cNvSpPr>
              <p:nvPr/>
            </p:nvSpPr>
            <p:spPr bwMode="auto">
              <a:xfrm>
                <a:off x="7512" y="3258"/>
                <a:ext cx="64" cy="306"/>
              </a:xfrm>
              <a:custGeom>
                <a:avLst/>
                <a:gdLst>
                  <a:gd name="T0" fmla="*/ 0 w 32"/>
                  <a:gd name="T1" fmla="*/ 152 h 152"/>
                  <a:gd name="T2" fmla="*/ 0 w 32"/>
                  <a:gd name="T3" fmla="*/ 150 h 152"/>
                  <a:gd name="T4" fmla="*/ 20 w 32"/>
                  <a:gd name="T5" fmla="*/ 1 h 152"/>
                  <a:gd name="T6" fmla="*/ 22 w 32"/>
                  <a:gd name="T7" fmla="*/ 0 h 152"/>
                  <a:gd name="T8" fmla="*/ 31 w 32"/>
                  <a:gd name="T9" fmla="*/ 0 h 152"/>
                  <a:gd name="T10" fmla="*/ 32 w 32"/>
                  <a:gd name="T11" fmla="*/ 0 h 152"/>
                  <a:gd name="T12" fmla="*/ 32 w 32"/>
                  <a:gd name="T13" fmla="*/ 1 h 152"/>
                  <a:gd name="T14" fmla="*/ 13 w 32"/>
                  <a:gd name="T15" fmla="*/ 142 h 152"/>
                  <a:gd name="T16" fmla="*/ 13 w 32"/>
                  <a:gd name="T17" fmla="*/ 143 h 152"/>
                  <a:gd name="T18" fmla="*/ 2 w 32"/>
                  <a:gd name="T19" fmla="*/ 152 h 152"/>
                  <a:gd name="T20" fmla="*/ 1 w 32"/>
                  <a:gd name="T21" fmla="*/ 150 h 152"/>
                  <a:gd name="T22" fmla="*/ 2 w 32"/>
                  <a:gd name="T23" fmla="*/ 152 h 152"/>
                  <a:gd name="T24" fmla="*/ 1 w 32"/>
                  <a:gd name="T25" fmla="*/ 152 h 152"/>
                  <a:gd name="T26" fmla="*/ 0 w 32"/>
                  <a:gd name="T27" fmla="*/ 152 h 152"/>
                  <a:gd name="T28" fmla="*/ 23 w 32"/>
                  <a:gd name="T29" fmla="*/ 3 h 152"/>
                  <a:gd name="T30" fmla="*/ 3 w 32"/>
                  <a:gd name="T31" fmla="*/ 147 h 152"/>
                  <a:gd name="T32" fmla="*/ 11 w 32"/>
                  <a:gd name="T33" fmla="*/ 141 h 152"/>
                  <a:gd name="T34" fmla="*/ 29 w 32"/>
                  <a:gd name="T35" fmla="*/ 3 h 152"/>
                  <a:gd name="T36" fmla="*/ 23 w 32"/>
                  <a:gd name="T37" fmla="*/ 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152">
                    <a:moveTo>
                      <a:pt x="0" y="152"/>
                    </a:moveTo>
                    <a:cubicBezTo>
                      <a:pt x="0" y="151"/>
                      <a:pt x="0" y="151"/>
                      <a:pt x="0" y="15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0"/>
                      <a:pt x="21" y="0"/>
                      <a:pt x="2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2" y="1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3"/>
                      <a:pt x="13" y="143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1" y="150"/>
                      <a:pt x="1" y="150"/>
                      <a:pt x="1" y="150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1" y="152"/>
                      <a:pt x="1" y="152"/>
                      <a:pt x="1" y="152"/>
                    </a:cubicBezTo>
                    <a:lnTo>
                      <a:pt x="0" y="152"/>
                    </a:lnTo>
                    <a:close/>
                    <a:moveTo>
                      <a:pt x="23" y="3"/>
                    </a:moveTo>
                    <a:cubicBezTo>
                      <a:pt x="3" y="147"/>
                      <a:pt x="3" y="147"/>
                      <a:pt x="3" y="147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29" y="3"/>
                      <a:pt x="29" y="3"/>
                      <a:pt x="29" y="3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2" name="Freeform 2370"/>
              <p:cNvSpPr/>
              <p:nvPr/>
            </p:nvSpPr>
            <p:spPr bwMode="auto">
              <a:xfrm>
                <a:off x="7425" y="3377"/>
                <a:ext cx="183" cy="36"/>
              </a:xfrm>
              <a:custGeom>
                <a:avLst/>
                <a:gdLst>
                  <a:gd name="T0" fmla="*/ 1 w 91"/>
                  <a:gd name="T1" fmla="*/ 18 h 18"/>
                  <a:gd name="T2" fmla="*/ 47 w 91"/>
                  <a:gd name="T3" fmla="*/ 11 h 18"/>
                  <a:gd name="T4" fmla="*/ 91 w 91"/>
                  <a:gd name="T5" fmla="*/ 17 h 18"/>
                  <a:gd name="T6" fmla="*/ 91 w 91"/>
                  <a:gd name="T7" fmla="*/ 5 h 18"/>
                  <a:gd name="T8" fmla="*/ 46 w 91"/>
                  <a:gd name="T9" fmla="*/ 0 h 18"/>
                  <a:gd name="T10" fmla="*/ 0 w 91"/>
                  <a:gd name="T11" fmla="*/ 6 h 18"/>
                  <a:gd name="T12" fmla="*/ 1 w 91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8">
                    <a:moveTo>
                      <a:pt x="1" y="18"/>
                    </a:moveTo>
                    <a:cubicBezTo>
                      <a:pt x="8" y="14"/>
                      <a:pt x="26" y="11"/>
                      <a:pt x="47" y="11"/>
                    </a:cubicBezTo>
                    <a:cubicBezTo>
                      <a:pt x="66" y="11"/>
                      <a:pt x="82" y="14"/>
                      <a:pt x="91" y="17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79" y="2"/>
                      <a:pt x="63" y="0"/>
                      <a:pt x="46" y="0"/>
                    </a:cubicBezTo>
                    <a:cubicBezTo>
                      <a:pt x="29" y="0"/>
                      <a:pt x="12" y="2"/>
                      <a:pt x="0" y="6"/>
                    </a:cubicBez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BDA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3" name="Freeform 2371"/>
              <p:cNvSpPr>
                <a:spLocks noEditPoints="1"/>
              </p:cNvSpPr>
              <p:nvPr/>
            </p:nvSpPr>
            <p:spPr bwMode="auto">
              <a:xfrm>
                <a:off x="7421" y="3375"/>
                <a:ext cx="189" cy="42"/>
              </a:xfrm>
              <a:custGeom>
                <a:avLst/>
                <a:gdLst>
                  <a:gd name="T0" fmla="*/ 2 w 94"/>
                  <a:gd name="T1" fmla="*/ 20 h 21"/>
                  <a:gd name="T2" fmla="*/ 1 w 94"/>
                  <a:gd name="T3" fmla="*/ 19 h 21"/>
                  <a:gd name="T4" fmla="*/ 0 w 94"/>
                  <a:gd name="T5" fmla="*/ 7 h 21"/>
                  <a:gd name="T6" fmla="*/ 1 w 94"/>
                  <a:gd name="T7" fmla="*/ 5 h 21"/>
                  <a:gd name="T8" fmla="*/ 48 w 94"/>
                  <a:gd name="T9" fmla="*/ 0 h 21"/>
                  <a:gd name="T10" fmla="*/ 93 w 94"/>
                  <a:gd name="T11" fmla="*/ 5 h 21"/>
                  <a:gd name="T12" fmla="*/ 94 w 94"/>
                  <a:gd name="T13" fmla="*/ 6 h 21"/>
                  <a:gd name="T14" fmla="*/ 94 w 94"/>
                  <a:gd name="T15" fmla="*/ 18 h 21"/>
                  <a:gd name="T16" fmla="*/ 94 w 94"/>
                  <a:gd name="T17" fmla="*/ 20 h 21"/>
                  <a:gd name="T18" fmla="*/ 92 w 94"/>
                  <a:gd name="T19" fmla="*/ 20 h 21"/>
                  <a:gd name="T20" fmla="*/ 49 w 94"/>
                  <a:gd name="T21" fmla="*/ 14 h 21"/>
                  <a:gd name="T22" fmla="*/ 3 w 94"/>
                  <a:gd name="T23" fmla="*/ 20 h 21"/>
                  <a:gd name="T24" fmla="*/ 3 w 94"/>
                  <a:gd name="T25" fmla="*/ 21 h 21"/>
                  <a:gd name="T26" fmla="*/ 2 w 94"/>
                  <a:gd name="T27" fmla="*/ 20 h 21"/>
                  <a:gd name="T28" fmla="*/ 3 w 94"/>
                  <a:gd name="T29" fmla="*/ 19 h 21"/>
                  <a:gd name="T30" fmla="*/ 4 w 94"/>
                  <a:gd name="T31" fmla="*/ 19 h 21"/>
                  <a:gd name="T32" fmla="*/ 3 w 94"/>
                  <a:gd name="T33" fmla="*/ 19 h 21"/>
                  <a:gd name="T34" fmla="*/ 4 w 94"/>
                  <a:gd name="T35" fmla="*/ 17 h 21"/>
                  <a:gd name="T36" fmla="*/ 49 w 94"/>
                  <a:gd name="T37" fmla="*/ 11 h 21"/>
                  <a:gd name="T38" fmla="*/ 91 w 94"/>
                  <a:gd name="T39" fmla="*/ 16 h 21"/>
                  <a:gd name="T40" fmla="*/ 91 w 94"/>
                  <a:gd name="T41" fmla="*/ 7 h 21"/>
                  <a:gd name="T42" fmla="*/ 48 w 94"/>
                  <a:gd name="T43" fmla="*/ 3 h 21"/>
                  <a:gd name="T44" fmla="*/ 3 w 94"/>
                  <a:gd name="T45" fmla="*/ 8 h 21"/>
                  <a:gd name="T46" fmla="*/ 4 w 94"/>
                  <a:gd name="T47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21">
                    <a:moveTo>
                      <a:pt x="2" y="20"/>
                    </a:moveTo>
                    <a:cubicBezTo>
                      <a:pt x="1" y="20"/>
                      <a:pt x="1" y="20"/>
                      <a:pt x="1" y="1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14" y="2"/>
                      <a:pt x="31" y="0"/>
                      <a:pt x="48" y="0"/>
                    </a:cubicBezTo>
                    <a:cubicBezTo>
                      <a:pt x="65" y="0"/>
                      <a:pt x="81" y="2"/>
                      <a:pt x="93" y="5"/>
                    </a:cubicBezTo>
                    <a:cubicBezTo>
                      <a:pt x="94" y="5"/>
                      <a:pt x="94" y="5"/>
                      <a:pt x="94" y="6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4" y="19"/>
                      <a:pt x="94" y="19"/>
                      <a:pt x="94" y="20"/>
                    </a:cubicBezTo>
                    <a:cubicBezTo>
                      <a:pt x="93" y="20"/>
                      <a:pt x="93" y="20"/>
                      <a:pt x="92" y="20"/>
                    </a:cubicBezTo>
                    <a:cubicBezTo>
                      <a:pt x="84" y="16"/>
                      <a:pt x="68" y="14"/>
                      <a:pt x="49" y="14"/>
                    </a:cubicBezTo>
                    <a:cubicBezTo>
                      <a:pt x="28" y="14"/>
                      <a:pt x="10" y="17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lnTo>
                      <a:pt x="2" y="20"/>
                    </a:lnTo>
                    <a:close/>
                    <a:moveTo>
                      <a:pt x="3" y="19"/>
                    </a:moveTo>
                    <a:cubicBezTo>
                      <a:pt x="4" y="19"/>
                      <a:pt x="4" y="19"/>
                      <a:pt x="4" y="19"/>
                    </a:cubicBezTo>
                    <a:lnTo>
                      <a:pt x="3" y="19"/>
                    </a:lnTo>
                    <a:close/>
                    <a:moveTo>
                      <a:pt x="4" y="17"/>
                    </a:moveTo>
                    <a:cubicBezTo>
                      <a:pt x="13" y="13"/>
                      <a:pt x="29" y="11"/>
                      <a:pt x="49" y="11"/>
                    </a:cubicBezTo>
                    <a:cubicBezTo>
                      <a:pt x="66" y="11"/>
                      <a:pt x="82" y="13"/>
                      <a:pt x="91" y="16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79" y="4"/>
                      <a:pt x="64" y="3"/>
                      <a:pt x="48" y="3"/>
                    </a:cubicBezTo>
                    <a:cubicBezTo>
                      <a:pt x="31" y="3"/>
                      <a:pt x="16" y="5"/>
                      <a:pt x="3" y="8"/>
                    </a:cubicBez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4" name="Freeform 2372"/>
              <p:cNvSpPr/>
              <p:nvPr/>
            </p:nvSpPr>
            <p:spPr bwMode="auto">
              <a:xfrm>
                <a:off x="7425" y="3361"/>
                <a:ext cx="185" cy="36"/>
              </a:xfrm>
              <a:custGeom>
                <a:avLst/>
                <a:gdLst>
                  <a:gd name="T0" fmla="*/ 1 w 92"/>
                  <a:gd name="T1" fmla="*/ 18 h 18"/>
                  <a:gd name="T2" fmla="*/ 47 w 92"/>
                  <a:gd name="T3" fmla="*/ 12 h 18"/>
                  <a:gd name="T4" fmla="*/ 92 w 92"/>
                  <a:gd name="T5" fmla="*/ 17 h 18"/>
                  <a:gd name="T6" fmla="*/ 92 w 92"/>
                  <a:gd name="T7" fmla="*/ 5 h 18"/>
                  <a:gd name="T8" fmla="*/ 47 w 92"/>
                  <a:gd name="T9" fmla="*/ 0 h 18"/>
                  <a:gd name="T10" fmla="*/ 0 w 92"/>
                  <a:gd name="T11" fmla="*/ 6 h 18"/>
                  <a:gd name="T12" fmla="*/ 1 w 9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8">
                    <a:moveTo>
                      <a:pt x="1" y="18"/>
                    </a:moveTo>
                    <a:cubicBezTo>
                      <a:pt x="9" y="14"/>
                      <a:pt x="27" y="12"/>
                      <a:pt x="47" y="12"/>
                    </a:cubicBezTo>
                    <a:cubicBezTo>
                      <a:pt x="67" y="12"/>
                      <a:pt x="83" y="14"/>
                      <a:pt x="92" y="17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79" y="2"/>
                      <a:pt x="64" y="0"/>
                      <a:pt x="47" y="0"/>
                    </a:cubicBezTo>
                    <a:cubicBezTo>
                      <a:pt x="29" y="0"/>
                      <a:pt x="13" y="3"/>
                      <a:pt x="0" y="6"/>
                    </a:cubicBezTo>
                    <a:lnTo>
                      <a:pt x="1" y="18"/>
                    </a:lnTo>
                    <a:close/>
                  </a:path>
                </a:pathLst>
              </a:custGeom>
              <a:solidFill>
                <a:srgbClr val="BDA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5" name="Freeform 2373"/>
              <p:cNvSpPr>
                <a:spLocks noEditPoints="1"/>
              </p:cNvSpPr>
              <p:nvPr/>
            </p:nvSpPr>
            <p:spPr bwMode="auto">
              <a:xfrm>
                <a:off x="7423" y="3359"/>
                <a:ext cx="189" cy="42"/>
              </a:xfrm>
              <a:custGeom>
                <a:avLst/>
                <a:gdLst>
                  <a:gd name="T0" fmla="*/ 2 w 94"/>
                  <a:gd name="T1" fmla="*/ 21 h 21"/>
                  <a:gd name="T2" fmla="*/ 1 w 94"/>
                  <a:gd name="T3" fmla="*/ 19 h 21"/>
                  <a:gd name="T4" fmla="*/ 0 w 94"/>
                  <a:gd name="T5" fmla="*/ 7 h 21"/>
                  <a:gd name="T6" fmla="*/ 1 w 94"/>
                  <a:gd name="T7" fmla="*/ 6 h 21"/>
                  <a:gd name="T8" fmla="*/ 48 w 94"/>
                  <a:gd name="T9" fmla="*/ 0 h 21"/>
                  <a:gd name="T10" fmla="*/ 93 w 94"/>
                  <a:gd name="T11" fmla="*/ 5 h 21"/>
                  <a:gd name="T12" fmla="*/ 94 w 94"/>
                  <a:gd name="T13" fmla="*/ 6 h 21"/>
                  <a:gd name="T14" fmla="*/ 94 w 94"/>
                  <a:gd name="T15" fmla="*/ 18 h 21"/>
                  <a:gd name="T16" fmla="*/ 93 w 94"/>
                  <a:gd name="T17" fmla="*/ 20 h 21"/>
                  <a:gd name="T18" fmla="*/ 92 w 94"/>
                  <a:gd name="T19" fmla="*/ 20 h 21"/>
                  <a:gd name="T20" fmla="*/ 48 w 94"/>
                  <a:gd name="T21" fmla="*/ 14 h 21"/>
                  <a:gd name="T22" fmla="*/ 3 w 94"/>
                  <a:gd name="T23" fmla="*/ 21 h 21"/>
                  <a:gd name="T24" fmla="*/ 2 w 94"/>
                  <a:gd name="T25" fmla="*/ 21 h 21"/>
                  <a:gd name="T26" fmla="*/ 2 w 94"/>
                  <a:gd name="T27" fmla="*/ 19 h 21"/>
                  <a:gd name="T28" fmla="*/ 4 w 94"/>
                  <a:gd name="T29" fmla="*/ 19 h 21"/>
                  <a:gd name="T30" fmla="*/ 2 w 94"/>
                  <a:gd name="T31" fmla="*/ 19 h 21"/>
                  <a:gd name="T32" fmla="*/ 4 w 94"/>
                  <a:gd name="T33" fmla="*/ 17 h 21"/>
                  <a:gd name="T34" fmla="*/ 48 w 94"/>
                  <a:gd name="T35" fmla="*/ 11 h 21"/>
                  <a:gd name="T36" fmla="*/ 91 w 94"/>
                  <a:gd name="T37" fmla="*/ 16 h 21"/>
                  <a:gd name="T38" fmla="*/ 91 w 94"/>
                  <a:gd name="T39" fmla="*/ 8 h 21"/>
                  <a:gd name="T40" fmla="*/ 48 w 94"/>
                  <a:gd name="T41" fmla="*/ 3 h 21"/>
                  <a:gd name="T42" fmla="*/ 3 w 94"/>
                  <a:gd name="T43" fmla="*/ 8 h 21"/>
                  <a:gd name="T44" fmla="*/ 4 w 94"/>
                  <a:gd name="T45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4" h="21">
                    <a:moveTo>
                      <a:pt x="2" y="21"/>
                    </a:moveTo>
                    <a:cubicBezTo>
                      <a:pt x="1" y="20"/>
                      <a:pt x="1" y="20"/>
                      <a:pt x="1" y="1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4" y="2"/>
                      <a:pt x="30" y="0"/>
                      <a:pt x="48" y="0"/>
                    </a:cubicBezTo>
                    <a:cubicBezTo>
                      <a:pt x="65" y="0"/>
                      <a:pt x="81" y="2"/>
                      <a:pt x="93" y="5"/>
                    </a:cubicBezTo>
                    <a:cubicBezTo>
                      <a:pt x="94" y="5"/>
                      <a:pt x="94" y="6"/>
                      <a:pt x="94" y="6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4" y="19"/>
                      <a:pt x="94" y="19"/>
                      <a:pt x="93" y="20"/>
                    </a:cubicBezTo>
                    <a:cubicBezTo>
                      <a:pt x="93" y="20"/>
                      <a:pt x="92" y="20"/>
                      <a:pt x="92" y="20"/>
                    </a:cubicBezTo>
                    <a:cubicBezTo>
                      <a:pt x="84" y="17"/>
                      <a:pt x="67" y="14"/>
                      <a:pt x="48" y="14"/>
                    </a:cubicBezTo>
                    <a:cubicBezTo>
                      <a:pt x="28" y="14"/>
                      <a:pt x="10" y="17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lose/>
                    <a:moveTo>
                      <a:pt x="2" y="19"/>
                    </a:moveTo>
                    <a:cubicBezTo>
                      <a:pt x="4" y="19"/>
                      <a:pt x="4" y="19"/>
                      <a:pt x="4" y="19"/>
                    </a:cubicBezTo>
                    <a:lnTo>
                      <a:pt x="2" y="19"/>
                    </a:lnTo>
                    <a:close/>
                    <a:moveTo>
                      <a:pt x="4" y="17"/>
                    </a:moveTo>
                    <a:cubicBezTo>
                      <a:pt x="13" y="13"/>
                      <a:pt x="29" y="11"/>
                      <a:pt x="48" y="11"/>
                    </a:cubicBezTo>
                    <a:cubicBezTo>
                      <a:pt x="66" y="11"/>
                      <a:pt x="82" y="13"/>
                      <a:pt x="91" y="16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79" y="5"/>
                      <a:pt x="64" y="3"/>
                      <a:pt x="48" y="3"/>
                    </a:cubicBezTo>
                    <a:cubicBezTo>
                      <a:pt x="31" y="3"/>
                      <a:pt x="15" y="5"/>
                      <a:pt x="3" y="8"/>
                    </a:cubicBez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6" name="Freeform 2374"/>
              <p:cNvSpPr/>
              <p:nvPr/>
            </p:nvSpPr>
            <p:spPr bwMode="auto">
              <a:xfrm>
                <a:off x="7602" y="3262"/>
                <a:ext cx="121" cy="363"/>
              </a:xfrm>
              <a:custGeom>
                <a:avLst/>
                <a:gdLst>
                  <a:gd name="T0" fmla="*/ 40 w 121"/>
                  <a:gd name="T1" fmla="*/ 0 h 363"/>
                  <a:gd name="T2" fmla="*/ 121 w 121"/>
                  <a:gd name="T3" fmla="*/ 338 h 363"/>
                  <a:gd name="T4" fmla="*/ 73 w 121"/>
                  <a:gd name="T5" fmla="*/ 363 h 363"/>
                  <a:gd name="T6" fmla="*/ 0 w 121"/>
                  <a:gd name="T7" fmla="*/ 19 h 363"/>
                  <a:gd name="T8" fmla="*/ 40 w 121"/>
                  <a:gd name="T9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363">
                    <a:moveTo>
                      <a:pt x="40" y="0"/>
                    </a:moveTo>
                    <a:lnTo>
                      <a:pt x="121" y="338"/>
                    </a:lnTo>
                    <a:lnTo>
                      <a:pt x="73" y="363"/>
                    </a:lnTo>
                    <a:lnTo>
                      <a:pt x="0" y="1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DDD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7" name="Freeform 2375"/>
              <p:cNvSpPr>
                <a:spLocks noEditPoints="1"/>
              </p:cNvSpPr>
              <p:nvPr/>
            </p:nvSpPr>
            <p:spPr bwMode="auto">
              <a:xfrm>
                <a:off x="7598" y="3260"/>
                <a:ext cx="129" cy="367"/>
              </a:xfrm>
              <a:custGeom>
                <a:avLst/>
                <a:gdLst>
                  <a:gd name="T0" fmla="*/ 38 w 64"/>
                  <a:gd name="T1" fmla="*/ 182 h 182"/>
                  <a:gd name="T2" fmla="*/ 37 w 64"/>
                  <a:gd name="T3" fmla="*/ 181 h 182"/>
                  <a:gd name="T4" fmla="*/ 0 w 64"/>
                  <a:gd name="T5" fmla="*/ 11 h 182"/>
                  <a:gd name="T6" fmla="*/ 1 w 64"/>
                  <a:gd name="T7" fmla="*/ 9 h 182"/>
                  <a:gd name="T8" fmla="*/ 21 w 64"/>
                  <a:gd name="T9" fmla="*/ 0 h 182"/>
                  <a:gd name="T10" fmla="*/ 23 w 64"/>
                  <a:gd name="T11" fmla="*/ 0 h 182"/>
                  <a:gd name="T12" fmla="*/ 23 w 64"/>
                  <a:gd name="T13" fmla="*/ 1 h 182"/>
                  <a:gd name="T14" fmla="*/ 64 w 64"/>
                  <a:gd name="T15" fmla="*/ 168 h 182"/>
                  <a:gd name="T16" fmla="*/ 63 w 64"/>
                  <a:gd name="T17" fmla="*/ 170 h 182"/>
                  <a:gd name="T18" fmla="*/ 39 w 64"/>
                  <a:gd name="T19" fmla="*/ 182 h 182"/>
                  <a:gd name="T20" fmla="*/ 38 w 64"/>
                  <a:gd name="T21" fmla="*/ 182 h 182"/>
                  <a:gd name="T22" fmla="*/ 3 w 64"/>
                  <a:gd name="T23" fmla="*/ 11 h 182"/>
                  <a:gd name="T24" fmla="*/ 39 w 64"/>
                  <a:gd name="T25" fmla="*/ 178 h 182"/>
                  <a:gd name="T26" fmla="*/ 61 w 64"/>
                  <a:gd name="T27" fmla="*/ 168 h 182"/>
                  <a:gd name="T28" fmla="*/ 21 w 64"/>
                  <a:gd name="T29" fmla="*/ 3 h 182"/>
                  <a:gd name="T30" fmla="*/ 3 w 64"/>
                  <a:gd name="T31" fmla="*/ 1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182">
                    <a:moveTo>
                      <a:pt x="38" y="182"/>
                    </a:moveTo>
                    <a:cubicBezTo>
                      <a:pt x="37" y="182"/>
                      <a:pt x="37" y="181"/>
                      <a:pt x="37" y="18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64" y="168"/>
                      <a:pt x="64" y="168"/>
                      <a:pt x="64" y="168"/>
                    </a:cubicBezTo>
                    <a:cubicBezTo>
                      <a:pt x="64" y="169"/>
                      <a:pt x="64" y="170"/>
                      <a:pt x="63" y="170"/>
                    </a:cubicBezTo>
                    <a:cubicBezTo>
                      <a:pt x="39" y="182"/>
                      <a:pt x="39" y="182"/>
                      <a:pt x="39" y="182"/>
                    </a:cubicBezTo>
                    <a:cubicBezTo>
                      <a:pt x="38" y="182"/>
                      <a:pt x="38" y="182"/>
                      <a:pt x="38" y="182"/>
                    </a:cubicBezTo>
                    <a:close/>
                    <a:moveTo>
                      <a:pt x="3" y="11"/>
                    </a:moveTo>
                    <a:cubicBezTo>
                      <a:pt x="39" y="178"/>
                      <a:pt x="39" y="178"/>
                      <a:pt x="39" y="178"/>
                    </a:cubicBezTo>
                    <a:cubicBezTo>
                      <a:pt x="61" y="168"/>
                      <a:pt x="61" y="168"/>
                      <a:pt x="61" y="168"/>
                    </a:cubicBezTo>
                    <a:cubicBezTo>
                      <a:pt x="21" y="3"/>
                      <a:pt x="21" y="3"/>
                      <a:pt x="21" y="3"/>
                    </a:cubicBez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8" name="Freeform 2376"/>
              <p:cNvSpPr/>
              <p:nvPr/>
            </p:nvSpPr>
            <p:spPr bwMode="auto">
              <a:xfrm>
                <a:off x="7578" y="3281"/>
                <a:ext cx="97" cy="344"/>
              </a:xfrm>
              <a:custGeom>
                <a:avLst/>
                <a:gdLst>
                  <a:gd name="T0" fmla="*/ 97 w 97"/>
                  <a:gd name="T1" fmla="*/ 344 h 344"/>
                  <a:gd name="T2" fmla="*/ 69 w 97"/>
                  <a:gd name="T3" fmla="*/ 319 h 344"/>
                  <a:gd name="T4" fmla="*/ 0 w 97"/>
                  <a:gd name="T5" fmla="*/ 0 h 344"/>
                  <a:gd name="T6" fmla="*/ 24 w 97"/>
                  <a:gd name="T7" fmla="*/ 0 h 344"/>
                  <a:gd name="T8" fmla="*/ 97 w 97"/>
                  <a:gd name="T9" fmla="*/ 34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344">
                    <a:moveTo>
                      <a:pt x="97" y="344"/>
                    </a:moveTo>
                    <a:lnTo>
                      <a:pt x="69" y="319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97" y="344"/>
                    </a:lnTo>
                    <a:close/>
                  </a:path>
                </a:pathLst>
              </a:custGeom>
              <a:solidFill>
                <a:srgbClr val="BDA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9" name="Freeform 2377"/>
              <p:cNvSpPr>
                <a:spLocks noEditPoints="1"/>
              </p:cNvSpPr>
              <p:nvPr/>
            </p:nvSpPr>
            <p:spPr bwMode="auto">
              <a:xfrm>
                <a:off x="7574" y="3279"/>
                <a:ext cx="105" cy="348"/>
              </a:xfrm>
              <a:custGeom>
                <a:avLst/>
                <a:gdLst>
                  <a:gd name="T0" fmla="*/ 50 w 52"/>
                  <a:gd name="T1" fmla="*/ 173 h 173"/>
                  <a:gd name="T2" fmla="*/ 35 w 52"/>
                  <a:gd name="T3" fmla="*/ 161 h 173"/>
                  <a:gd name="T4" fmla="*/ 35 w 52"/>
                  <a:gd name="T5" fmla="*/ 161 h 173"/>
                  <a:gd name="T6" fmla="*/ 0 w 52"/>
                  <a:gd name="T7" fmla="*/ 2 h 173"/>
                  <a:gd name="T8" fmla="*/ 1 w 52"/>
                  <a:gd name="T9" fmla="*/ 0 h 173"/>
                  <a:gd name="T10" fmla="*/ 2 w 52"/>
                  <a:gd name="T11" fmla="*/ 0 h 173"/>
                  <a:gd name="T12" fmla="*/ 14 w 52"/>
                  <a:gd name="T13" fmla="*/ 0 h 173"/>
                  <a:gd name="T14" fmla="*/ 15 w 52"/>
                  <a:gd name="T15" fmla="*/ 1 h 173"/>
                  <a:gd name="T16" fmla="*/ 52 w 52"/>
                  <a:gd name="T17" fmla="*/ 171 h 173"/>
                  <a:gd name="T18" fmla="*/ 50 w 52"/>
                  <a:gd name="T19" fmla="*/ 172 h 173"/>
                  <a:gd name="T20" fmla="*/ 51 w 52"/>
                  <a:gd name="T21" fmla="*/ 170 h 173"/>
                  <a:gd name="T22" fmla="*/ 50 w 52"/>
                  <a:gd name="T23" fmla="*/ 172 h 173"/>
                  <a:gd name="T24" fmla="*/ 52 w 52"/>
                  <a:gd name="T25" fmla="*/ 171 h 173"/>
                  <a:gd name="T26" fmla="*/ 51 w 52"/>
                  <a:gd name="T27" fmla="*/ 173 h 173"/>
                  <a:gd name="T28" fmla="*/ 50 w 52"/>
                  <a:gd name="T29" fmla="*/ 173 h 173"/>
                  <a:gd name="T30" fmla="*/ 37 w 52"/>
                  <a:gd name="T31" fmla="*/ 159 h 173"/>
                  <a:gd name="T32" fmla="*/ 48 w 52"/>
                  <a:gd name="T33" fmla="*/ 168 h 173"/>
                  <a:gd name="T34" fmla="*/ 12 w 52"/>
                  <a:gd name="T35" fmla="*/ 3 h 173"/>
                  <a:gd name="T36" fmla="*/ 4 w 52"/>
                  <a:gd name="T37" fmla="*/ 3 h 173"/>
                  <a:gd name="T38" fmla="*/ 37 w 52"/>
                  <a:gd name="T39" fmla="*/ 15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173">
                    <a:moveTo>
                      <a:pt x="50" y="173"/>
                    </a:moveTo>
                    <a:cubicBezTo>
                      <a:pt x="35" y="161"/>
                      <a:pt x="35" y="161"/>
                      <a:pt x="35" y="161"/>
                    </a:cubicBezTo>
                    <a:cubicBezTo>
                      <a:pt x="35" y="161"/>
                      <a:pt x="35" y="161"/>
                      <a:pt x="35" y="16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52" y="171"/>
                      <a:pt x="52" y="171"/>
                      <a:pt x="52" y="171"/>
                    </a:cubicBezTo>
                    <a:cubicBezTo>
                      <a:pt x="50" y="172"/>
                      <a:pt x="50" y="172"/>
                      <a:pt x="50" y="172"/>
                    </a:cubicBezTo>
                    <a:cubicBezTo>
                      <a:pt x="51" y="170"/>
                      <a:pt x="51" y="170"/>
                      <a:pt x="51" y="170"/>
                    </a:cubicBezTo>
                    <a:cubicBezTo>
                      <a:pt x="50" y="172"/>
                      <a:pt x="50" y="172"/>
                      <a:pt x="50" y="172"/>
                    </a:cubicBezTo>
                    <a:cubicBezTo>
                      <a:pt x="52" y="171"/>
                      <a:pt x="52" y="171"/>
                      <a:pt x="52" y="171"/>
                    </a:cubicBezTo>
                    <a:cubicBezTo>
                      <a:pt x="52" y="172"/>
                      <a:pt x="52" y="172"/>
                      <a:pt x="51" y="173"/>
                    </a:cubicBezTo>
                    <a:cubicBezTo>
                      <a:pt x="50" y="173"/>
                      <a:pt x="50" y="173"/>
                      <a:pt x="50" y="173"/>
                    </a:cubicBezTo>
                    <a:close/>
                    <a:moveTo>
                      <a:pt x="37" y="159"/>
                    </a:moveTo>
                    <a:cubicBezTo>
                      <a:pt x="48" y="168"/>
                      <a:pt x="48" y="168"/>
                      <a:pt x="48" y="16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37" y="15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0" name="Freeform 2378"/>
              <p:cNvSpPr/>
              <p:nvPr/>
            </p:nvSpPr>
            <p:spPr bwMode="auto">
              <a:xfrm>
                <a:off x="7312" y="3264"/>
                <a:ext cx="121" cy="361"/>
              </a:xfrm>
              <a:custGeom>
                <a:avLst/>
                <a:gdLst>
                  <a:gd name="T0" fmla="*/ 81 w 121"/>
                  <a:gd name="T1" fmla="*/ 0 h 361"/>
                  <a:gd name="T2" fmla="*/ 0 w 121"/>
                  <a:gd name="T3" fmla="*/ 336 h 361"/>
                  <a:gd name="T4" fmla="*/ 47 w 121"/>
                  <a:gd name="T5" fmla="*/ 361 h 361"/>
                  <a:gd name="T6" fmla="*/ 121 w 121"/>
                  <a:gd name="T7" fmla="*/ 17 h 361"/>
                  <a:gd name="T8" fmla="*/ 81 w 121"/>
                  <a:gd name="T9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361">
                    <a:moveTo>
                      <a:pt x="81" y="0"/>
                    </a:moveTo>
                    <a:lnTo>
                      <a:pt x="0" y="336"/>
                    </a:lnTo>
                    <a:lnTo>
                      <a:pt x="47" y="361"/>
                    </a:lnTo>
                    <a:lnTo>
                      <a:pt x="121" y="17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DDD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1" name="Freeform 2379"/>
              <p:cNvSpPr>
                <a:spLocks noEditPoints="1"/>
              </p:cNvSpPr>
              <p:nvPr/>
            </p:nvSpPr>
            <p:spPr bwMode="auto">
              <a:xfrm>
                <a:off x="7308" y="3262"/>
                <a:ext cx="129" cy="365"/>
              </a:xfrm>
              <a:custGeom>
                <a:avLst/>
                <a:gdLst>
                  <a:gd name="T0" fmla="*/ 24 w 64"/>
                  <a:gd name="T1" fmla="*/ 181 h 181"/>
                  <a:gd name="T2" fmla="*/ 1 w 64"/>
                  <a:gd name="T3" fmla="*/ 170 h 181"/>
                  <a:gd name="T4" fmla="*/ 0 w 64"/>
                  <a:gd name="T5" fmla="*/ 168 h 181"/>
                  <a:gd name="T6" fmla="*/ 41 w 64"/>
                  <a:gd name="T7" fmla="*/ 1 h 181"/>
                  <a:gd name="T8" fmla="*/ 42 w 64"/>
                  <a:gd name="T9" fmla="*/ 0 h 181"/>
                  <a:gd name="T10" fmla="*/ 43 w 64"/>
                  <a:gd name="T11" fmla="*/ 0 h 181"/>
                  <a:gd name="T12" fmla="*/ 63 w 64"/>
                  <a:gd name="T13" fmla="*/ 8 h 181"/>
                  <a:gd name="T14" fmla="*/ 63 w 64"/>
                  <a:gd name="T15" fmla="*/ 10 h 181"/>
                  <a:gd name="T16" fmla="*/ 27 w 64"/>
                  <a:gd name="T17" fmla="*/ 180 h 181"/>
                  <a:gd name="T18" fmla="*/ 26 w 64"/>
                  <a:gd name="T19" fmla="*/ 181 h 181"/>
                  <a:gd name="T20" fmla="*/ 25 w 64"/>
                  <a:gd name="T21" fmla="*/ 181 h 181"/>
                  <a:gd name="T22" fmla="*/ 24 w 64"/>
                  <a:gd name="T23" fmla="*/ 181 h 181"/>
                  <a:gd name="T24" fmla="*/ 4 w 64"/>
                  <a:gd name="T25" fmla="*/ 168 h 181"/>
                  <a:gd name="T26" fmla="*/ 24 w 64"/>
                  <a:gd name="T27" fmla="*/ 177 h 181"/>
                  <a:gd name="T28" fmla="*/ 60 w 64"/>
                  <a:gd name="T29" fmla="*/ 10 h 181"/>
                  <a:gd name="T30" fmla="*/ 43 w 64"/>
                  <a:gd name="T31" fmla="*/ 3 h 181"/>
                  <a:gd name="T32" fmla="*/ 4 w 64"/>
                  <a:gd name="T33" fmla="*/ 168 h 181"/>
                  <a:gd name="T34" fmla="*/ 42 w 64"/>
                  <a:gd name="T35" fmla="*/ 2 h 181"/>
                  <a:gd name="T36" fmla="*/ 42 w 64"/>
                  <a:gd name="T37" fmla="*/ 1 h 181"/>
                  <a:gd name="T38" fmla="*/ 42 w 64"/>
                  <a:gd name="T39" fmla="*/ 2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" h="181">
                    <a:moveTo>
                      <a:pt x="24" y="181"/>
                    </a:moveTo>
                    <a:cubicBezTo>
                      <a:pt x="1" y="170"/>
                      <a:pt x="1" y="170"/>
                      <a:pt x="1" y="170"/>
                    </a:cubicBezTo>
                    <a:cubicBezTo>
                      <a:pt x="1" y="170"/>
                      <a:pt x="0" y="169"/>
                      <a:pt x="0" y="168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0"/>
                      <a:pt x="41" y="0"/>
                      <a:pt x="42" y="0"/>
                    </a:cubicBezTo>
                    <a:cubicBezTo>
                      <a:pt x="42" y="0"/>
                      <a:pt x="42" y="0"/>
                      <a:pt x="43" y="0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4" y="9"/>
                      <a:pt x="63" y="10"/>
                    </a:cubicBezTo>
                    <a:cubicBezTo>
                      <a:pt x="27" y="180"/>
                      <a:pt x="27" y="180"/>
                      <a:pt x="27" y="180"/>
                    </a:cubicBezTo>
                    <a:cubicBezTo>
                      <a:pt x="26" y="180"/>
                      <a:pt x="26" y="181"/>
                      <a:pt x="26" y="181"/>
                    </a:cubicBezTo>
                    <a:cubicBezTo>
                      <a:pt x="25" y="181"/>
                      <a:pt x="25" y="181"/>
                      <a:pt x="25" y="181"/>
                    </a:cubicBezTo>
                    <a:lnTo>
                      <a:pt x="24" y="181"/>
                    </a:lnTo>
                    <a:close/>
                    <a:moveTo>
                      <a:pt x="4" y="168"/>
                    </a:moveTo>
                    <a:cubicBezTo>
                      <a:pt x="24" y="177"/>
                      <a:pt x="24" y="177"/>
                      <a:pt x="24" y="17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43" y="3"/>
                      <a:pt x="43" y="3"/>
                      <a:pt x="43" y="3"/>
                    </a:cubicBezTo>
                    <a:lnTo>
                      <a:pt x="4" y="168"/>
                    </a:lnTo>
                    <a:close/>
                    <a:moveTo>
                      <a:pt x="42" y="2"/>
                    </a:moveTo>
                    <a:cubicBezTo>
                      <a:pt x="42" y="1"/>
                      <a:pt x="42" y="1"/>
                      <a:pt x="42" y="1"/>
                    </a:cubicBez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2" name="Freeform 2380"/>
              <p:cNvSpPr/>
              <p:nvPr/>
            </p:nvSpPr>
            <p:spPr bwMode="auto">
              <a:xfrm>
                <a:off x="7359" y="3281"/>
                <a:ext cx="98" cy="344"/>
              </a:xfrm>
              <a:custGeom>
                <a:avLst/>
                <a:gdLst>
                  <a:gd name="T0" fmla="*/ 0 w 98"/>
                  <a:gd name="T1" fmla="*/ 344 h 344"/>
                  <a:gd name="T2" fmla="*/ 28 w 98"/>
                  <a:gd name="T3" fmla="*/ 319 h 344"/>
                  <a:gd name="T4" fmla="*/ 98 w 98"/>
                  <a:gd name="T5" fmla="*/ 0 h 344"/>
                  <a:gd name="T6" fmla="*/ 74 w 98"/>
                  <a:gd name="T7" fmla="*/ 0 h 344"/>
                  <a:gd name="T8" fmla="*/ 0 w 98"/>
                  <a:gd name="T9" fmla="*/ 34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344">
                    <a:moveTo>
                      <a:pt x="0" y="344"/>
                    </a:moveTo>
                    <a:lnTo>
                      <a:pt x="28" y="319"/>
                    </a:lnTo>
                    <a:lnTo>
                      <a:pt x="98" y="0"/>
                    </a:lnTo>
                    <a:lnTo>
                      <a:pt x="74" y="0"/>
                    </a:lnTo>
                    <a:lnTo>
                      <a:pt x="0" y="344"/>
                    </a:lnTo>
                    <a:close/>
                  </a:path>
                </a:pathLst>
              </a:custGeom>
              <a:solidFill>
                <a:srgbClr val="BDA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3" name="Freeform 2381"/>
              <p:cNvSpPr>
                <a:spLocks noEditPoints="1"/>
              </p:cNvSpPr>
              <p:nvPr/>
            </p:nvSpPr>
            <p:spPr bwMode="auto">
              <a:xfrm>
                <a:off x="7355" y="3279"/>
                <a:ext cx="104" cy="348"/>
              </a:xfrm>
              <a:custGeom>
                <a:avLst/>
                <a:gdLst>
                  <a:gd name="T0" fmla="*/ 1 w 52"/>
                  <a:gd name="T1" fmla="*/ 173 h 173"/>
                  <a:gd name="T2" fmla="*/ 1 w 52"/>
                  <a:gd name="T3" fmla="*/ 171 h 173"/>
                  <a:gd name="T4" fmla="*/ 37 w 52"/>
                  <a:gd name="T5" fmla="*/ 1 h 173"/>
                  <a:gd name="T6" fmla="*/ 39 w 52"/>
                  <a:gd name="T7" fmla="*/ 0 h 173"/>
                  <a:gd name="T8" fmla="*/ 51 w 52"/>
                  <a:gd name="T9" fmla="*/ 0 h 173"/>
                  <a:gd name="T10" fmla="*/ 52 w 52"/>
                  <a:gd name="T11" fmla="*/ 0 h 173"/>
                  <a:gd name="T12" fmla="*/ 52 w 52"/>
                  <a:gd name="T13" fmla="*/ 2 h 173"/>
                  <a:gd name="T14" fmla="*/ 18 w 52"/>
                  <a:gd name="T15" fmla="*/ 161 h 173"/>
                  <a:gd name="T16" fmla="*/ 17 w 52"/>
                  <a:gd name="T17" fmla="*/ 161 h 173"/>
                  <a:gd name="T18" fmla="*/ 3 w 52"/>
                  <a:gd name="T19" fmla="*/ 173 h 173"/>
                  <a:gd name="T20" fmla="*/ 2 w 52"/>
                  <a:gd name="T21" fmla="*/ 172 h 173"/>
                  <a:gd name="T22" fmla="*/ 3 w 52"/>
                  <a:gd name="T23" fmla="*/ 173 h 173"/>
                  <a:gd name="T24" fmla="*/ 2 w 52"/>
                  <a:gd name="T25" fmla="*/ 173 h 173"/>
                  <a:gd name="T26" fmla="*/ 1 w 52"/>
                  <a:gd name="T27" fmla="*/ 173 h 173"/>
                  <a:gd name="T28" fmla="*/ 4 w 52"/>
                  <a:gd name="T29" fmla="*/ 168 h 173"/>
                  <a:gd name="T30" fmla="*/ 15 w 52"/>
                  <a:gd name="T31" fmla="*/ 159 h 173"/>
                  <a:gd name="T32" fmla="*/ 49 w 52"/>
                  <a:gd name="T33" fmla="*/ 3 h 173"/>
                  <a:gd name="T34" fmla="*/ 40 w 52"/>
                  <a:gd name="T35" fmla="*/ 3 h 173"/>
                  <a:gd name="T36" fmla="*/ 4 w 52"/>
                  <a:gd name="T37" fmla="*/ 16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73">
                    <a:moveTo>
                      <a:pt x="1" y="173"/>
                    </a:moveTo>
                    <a:cubicBezTo>
                      <a:pt x="1" y="172"/>
                      <a:pt x="0" y="172"/>
                      <a:pt x="1" y="17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0"/>
                      <a:pt x="38" y="0"/>
                      <a:pt x="39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2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7" y="161"/>
                      <a:pt x="17" y="161"/>
                      <a:pt x="17" y="161"/>
                    </a:cubicBezTo>
                    <a:cubicBezTo>
                      <a:pt x="3" y="173"/>
                      <a:pt x="3" y="173"/>
                      <a:pt x="3" y="173"/>
                    </a:cubicBezTo>
                    <a:cubicBezTo>
                      <a:pt x="2" y="172"/>
                      <a:pt x="2" y="172"/>
                      <a:pt x="2" y="172"/>
                    </a:cubicBezTo>
                    <a:cubicBezTo>
                      <a:pt x="3" y="173"/>
                      <a:pt x="3" y="173"/>
                      <a:pt x="3" y="173"/>
                    </a:cubicBezTo>
                    <a:cubicBezTo>
                      <a:pt x="2" y="173"/>
                      <a:pt x="2" y="173"/>
                      <a:pt x="2" y="173"/>
                    </a:cubicBezTo>
                    <a:lnTo>
                      <a:pt x="1" y="173"/>
                    </a:lnTo>
                    <a:close/>
                    <a:moveTo>
                      <a:pt x="4" y="168"/>
                    </a:moveTo>
                    <a:cubicBezTo>
                      <a:pt x="15" y="159"/>
                      <a:pt x="15" y="159"/>
                      <a:pt x="15" y="159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0" y="3"/>
                      <a:pt x="40" y="3"/>
                      <a:pt x="40" y="3"/>
                    </a:cubicBezTo>
                    <a:lnTo>
                      <a:pt x="4" y="16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4" name="Freeform 2382"/>
              <p:cNvSpPr/>
              <p:nvPr/>
            </p:nvSpPr>
            <p:spPr bwMode="auto">
              <a:xfrm>
                <a:off x="7331" y="3200"/>
                <a:ext cx="376" cy="109"/>
              </a:xfrm>
              <a:custGeom>
                <a:avLst/>
                <a:gdLst>
                  <a:gd name="T0" fmla="*/ 187 w 187"/>
                  <a:gd name="T1" fmla="*/ 0 h 54"/>
                  <a:gd name="T2" fmla="*/ 187 w 187"/>
                  <a:gd name="T3" fmla="*/ 21 h 54"/>
                  <a:gd name="T4" fmla="*/ 93 w 187"/>
                  <a:gd name="T5" fmla="*/ 54 h 54"/>
                  <a:gd name="T6" fmla="*/ 0 w 187"/>
                  <a:gd name="T7" fmla="*/ 21 h 54"/>
                  <a:gd name="T8" fmla="*/ 0 w 187"/>
                  <a:gd name="T9" fmla="*/ 0 h 54"/>
                  <a:gd name="T10" fmla="*/ 187 w 187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7" h="54">
                    <a:moveTo>
                      <a:pt x="187" y="0"/>
                    </a:moveTo>
                    <a:cubicBezTo>
                      <a:pt x="187" y="21"/>
                      <a:pt x="187" y="21"/>
                      <a:pt x="187" y="21"/>
                    </a:cubicBezTo>
                    <a:cubicBezTo>
                      <a:pt x="187" y="38"/>
                      <a:pt x="145" y="54"/>
                      <a:pt x="93" y="54"/>
                    </a:cubicBezTo>
                    <a:cubicBezTo>
                      <a:pt x="42" y="54"/>
                      <a:pt x="0" y="38"/>
                      <a:pt x="0" y="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7" y="0"/>
                      <a:pt x="187" y="0"/>
                      <a:pt x="187" y="0"/>
                    </a:cubicBezTo>
                  </a:path>
                </a:pathLst>
              </a:custGeom>
              <a:solidFill>
                <a:srgbClr val="BDA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5" name="Freeform 2383"/>
              <p:cNvSpPr>
                <a:spLocks noEditPoints="1"/>
              </p:cNvSpPr>
              <p:nvPr/>
            </p:nvSpPr>
            <p:spPr bwMode="auto">
              <a:xfrm>
                <a:off x="7327" y="3196"/>
                <a:ext cx="382" cy="117"/>
              </a:xfrm>
              <a:custGeom>
                <a:avLst/>
                <a:gdLst>
                  <a:gd name="T0" fmla="*/ 29 w 190"/>
                  <a:gd name="T1" fmla="*/ 48 h 58"/>
                  <a:gd name="T2" fmla="*/ 0 w 190"/>
                  <a:gd name="T3" fmla="*/ 23 h 58"/>
                  <a:gd name="T4" fmla="*/ 0 w 190"/>
                  <a:gd name="T5" fmla="*/ 2 h 58"/>
                  <a:gd name="T6" fmla="*/ 1 w 190"/>
                  <a:gd name="T7" fmla="*/ 1 h 58"/>
                  <a:gd name="T8" fmla="*/ 2 w 190"/>
                  <a:gd name="T9" fmla="*/ 0 h 58"/>
                  <a:gd name="T10" fmla="*/ 188 w 190"/>
                  <a:gd name="T11" fmla="*/ 0 h 58"/>
                  <a:gd name="T12" fmla="*/ 189 w 190"/>
                  <a:gd name="T13" fmla="*/ 0 h 58"/>
                  <a:gd name="T14" fmla="*/ 190 w 190"/>
                  <a:gd name="T15" fmla="*/ 2 h 58"/>
                  <a:gd name="T16" fmla="*/ 190 w 190"/>
                  <a:gd name="T17" fmla="*/ 23 h 58"/>
                  <a:gd name="T18" fmla="*/ 162 w 190"/>
                  <a:gd name="T19" fmla="*/ 48 h 58"/>
                  <a:gd name="T20" fmla="*/ 95 w 190"/>
                  <a:gd name="T21" fmla="*/ 58 h 58"/>
                  <a:gd name="T22" fmla="*/ 29 w 190"/>
                  <a:gd name="T23" fmla="*/ 48 h 58"/>
                  <a:gd name="T24" fmla="*/ 3 w 190"/>
                  <a:gd name="T25" fmla="*/ 23 h 58"/>
                  <a:gd name="T26" fmla="*/ 30 w 190"/>
                  <a:gd name="T27" fmla="*/ 45 h 58"/>
                  <a:gd name="T28" fmla="*/ 95 w 190"/>
                  <a:gd name="T29" fmla="*/ 55 h 58"/>
                  <a:gd name="T30" fmla="*/ 161 w 190"/>
                  <a:gd name="T31" fmla="*/ 45 h 58"/>
                  <a:gd name="T32" fmla="*/ 187 w 190"/>
                  <a:gd name="T33" fmla="*/ 23 h 58"/>
                  <a:gd name="T34" fmla="*/ 187 w 190"/>
                  <a:gd name="T35" fmla="*/ 3 h 58"/>
                  <a:gd name="T36" fmla="*/ 3 w 190"/>
                  <a:gd name="T37" fmla="*/ 3 h 58"/>
                  <a:gd name="T38" fmla="*/ 3 w 190"/>
                  <a:gd name="T39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0" h="58">
                    <a:moveTo>
                      <a:pt x="29" y="48"/>
                    </a:moveTo>
                    <a:cubicBezTo>
                      <a:pt x="12" y="41"/>
                      <a:pt x="1" y="33"/>
                      <a:pt x="0" y="2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90" y="0"/>
                      <a:pt x="190" y="1"/>
                      <a:pt x="190" y="2"/>
                    </a:cubicBezTo>
                    <a:cubicBezTo>
                      <a:pt x="190" y="23"/>
                      <a:pt x="190" y="23"/>
                      <a:pt x="190" y="23"/>
                    </a:cubicBezTo>
                    <a:cubicBezTo>
                      <a:pt x="190" y="33"/>
                      <a:pt x="179" y="41"/>
                      <a:pt x="162" y="48"/>
                    </a:cubicBezTo>
                    <a:cubicBezTo>
                      <a:pt x="145" y="54"/>
                      <a:pt x="121" y="58"/>
                      <a:pt x="95" y="58"/>
                    </a:cubicBezTo>
                    <a:cubicBezTo>
                      <a:pt x="69" y="58"/>
                      <a:pt x="46" y="54"/>
                      <a:pt x="29" y="48"/>
                    </a:cubicBezTo>
                    <a:close/>
                    <a:moveTo>
                      <a:pt x="3" y="23"/>
                    </a:moveTo>
                    <a:cubicBezTo>
                      <a:pt x="3" y="30"/>
                      <a:pt x="13" y="39"/>
                      <a:pt x="30" y="45"/>
                    </a:cubicBezTo>
                    <a:cubicBezTo>
                      <a:pt x="46" y="51"/>
                      <a:pt x="70" y="55"/>
                      <a:pt x="95" y="55"/>
                    </a:cubicBezTo>
                    <a:cubicBezTo>
                      <a:pt x="121" y="55"/>
                      <a:pt x="144" y="51"/>
                      <a:pt x="161" y="45"/>
                    </a:cubicBezTo>
                    <a:cubicBezTo>
                      <a:pt x="178" y="39"/>
                      <a:pt x="188" y="30"/>
                      <a:pt x="187" y="23"/>
                    </a:cubicBezTo>
                    <a:cubicBezTo>
                      <a:pt x="187" y="3"/>
                      <a:pt x="187" y="3"/>
                      <a:pt x="187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6" name="Oval 2384"/>
              <p:cNvSpPr>
                <a:spLocks noChangeArrowheads="1"/>
              </p:cNvSpPr>
              <p:nvPr/>
            </p:nvSpPr>
            <p:spPr bwMode="auto">
              <a:xfrm>
                <a:off x="7331" y="3136"/>
                <a:ext cx="376" cy="122"/>
              </a:xfrm>
              <a:prstGeom prst="ellipse">
                <a:avLst/>
              </a:prstGeom>
              <a:solidFill>
                <a:srgbClr val="DDD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7" name="Freeform 2385"/>
              <p:cNvSpPr>
                <a:spLocks noEditPoints="1"/>
              </p:cNvSpPr>
              <p:nvPr/>
            </p:nvSpPr>
            <p:spPr bwMode="auto">
              <a:xfrm>
                <a:off x="7327" y="3132"/>
                <a:ext cx="382" cy="128"/>
              </a:xfrm>
              <a:custGeom>
                <a:avLst/>
                <a:gdLst>
                  <a:gd name="T0" fmla="*/ 29 w 190"/>
                  <a:gd name="T1" fmla="*/ 55 h 64"/>
                  <a:gd name="T2" fmla="*/ 0 w 190"/>
                  <a:gd name="T3" fmla="*/ 32 h 64"/>
                  <a:gd name="T4" fmla="*/ 29 w 190"/>
                  <a:gd name="T5" fmla="*/ 9 h 64"/>
                  <a:gd name="T6" fmla="*/ 95 w 190"/>
                  <a:gd name="T7" fmla="*/ 0 h 64"/>
                  <a:gd name="T8" fmla="*/ 162 w 190"/>
                  <a:gd name="T9" fmla="*/ 9 h 64"/>
                  <a:gd name="T10" fmla="*/ 190 w 190"/>
                  <a:gd name="T11" fmla="*/ 32 h 64"/>
                  <a:gd name="T12" fmla="*/ 162 w 190"/>
                  <a:gd name="T13" fmla="*/ 55 h 64"/>
                  <a:gd name="T14" fmla="*/ 95 w 190"/>
                  <a:gd name="T15" fmla="*/ 64 h 64"/>
                  <a:gd name="T16" fmla="*/ 29 w 190"/>
                  <a:gd name="T17" fmla="*/ 55 h 64"/>
                  <a:gd name="T18" fmla="*/ 30 w 190"/>
                  <a:gd name="T19" fmla="*/ 53 h 64"/>
                  <a:gd name="T20" fmla="*/ 95 w 190"/>
                  <a:gd name="T21" fmla="*/ 61 h 64"/>
                  <a:gd name="T22" fmla="*/ 161 w 190"/>
                  <a:gd name="T23" fmla="*/ 53 h 64"/>
                  <a:gd name="T24" fmla="*/ 187 w 190"/>
                  <a:gd name="T25" fmla="*/ 32 h 64"/>
                  <a:gd name="T26" fmla="*/ 161 w 190"/>
                  <a:gd name="T27" fmla="*/ 12 h 64"/>
                  <a:gd name="T28" fmla="*/ 95 w 190"/>
                  <a:gd name="T29" fmla="*/ 3 h 64"/>
                  <a:gd name="T30" fmla="*/ 30 w 190"/>
                  <a:gd name="T31" fmla="*/ 12 h 64"/>
                  <a:gd name="T32" fmla="*/ 3 w 190"/>
                  <a:gd name="T33" fmla="*/ 32 h 64"/>
                  <a:gd name="T34" fmla="*/ 3 w 190"/>
                  <a:gd name="T35" fmla="*/ 32 h 64"/>
                  <a:gd name="T36" fmla="*/ 30 w 190"/>
                  <a:gd name="T37" fmla="*/ 5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0" h="64">
                    <a:moveTo>
                      <a:pt x="29" y="55"/>
                    </a:moveTo>
                    <a:cubicBezTo>
                      <a:pt x="12" y="50"/>
                      <a:pt x="1" y="42"/>
                      <a:pt x="0" y="32"/>
                    </a:cubicBezTo>
                    <a:cubicBezTo>
                      <a:pt x="1" y="23"/>
                      <a:pt x="12" y="15"/>
                      <a:pt x="29" y="9"/>
                    </a:cubicBezTo>
                    <a:cubicBezTo>
                      <a:pt x="46" y="4"/>
                      <a:pt x="69" y="0"/>
                      <a:pt x="95" y="0"/>
                    </a:cubicBezTo>
                    <a:cubicBezTo>
                      <a:pt x="121" y="0"/>
                      <a:pt x="145" y="4"/>
                      <a:pt x="162" y="9"/>
                    </a:cubicBezTo>
                    <a:cubicBezTo>
                      <a:pt x="179" y="15"/>
                      <a:pt x="190" y="23"/>
                      <a:pt x="190" y="32"/>
                    </a:cubicBezTo>
                    <a:cubicBezTo>
                      <a:pt x="190" y="42"/>
                      <a:pt x="179" y="50"/>
                      <a:pt x="162" y="55"/>
                    </a:cubicBezTo>
                    <a:cubicBezTo>
                      <a:pt x="145" y="61"/>
                      <a:pt x="121" y="64"/>
                      <a:pt x="95" y="64"/>
                    </a:cubicBezTo>
                    <a:cubicBezTo>
                      <a:pt x="69" y="64"/>
                      <a:pt x="46" y="61"/>
                      <a:pt x="29" y="55"/>
                    </a:cubicBezTo>
                    <a:close/>
                    <a:moveTo>
                      <a:pt x="30" y="53"/>
                    </a:moveTo>
                    <a:cubicBezTo>
                      <a:pt x="46" y="58"/>
                      <a:pt x="70" y="61"/>
                      <a:pt x="95" y="61"/>
                    </a:cubicBezTo>
                    <a:cubicBezTo>
                      <a:pt x="121" y="61"/>
                      <a:pt x="144" y="58"/>
                      <a:pt x="161" y="53"/>
                    </a:cubicBezTo>
                    <a:cubicBezTo>
                      <a:pt x="178" y="47"/>
                      <a:pt x="188" y="39"/>
                      <a:pt x="187" y="32"/>
                    </a:cubicBezTo>
                    <a:cubicBezTo>
                      <a:pt x="188" y="25"/>
                      <a:pt x="178" y="18"/>
                      <a:pt x="161" y="12"/>
                    </a:cubicBezTo>
                    <a:cubicBezTo>
                      <a:pt x="144" y="7"/>
                      <a:pt x="121" y="3"/>
                      <a:pt x="95" y="3"/>
                    </a:cubicBezTo>
                    <a:cubicBezTo>
                      <a:pt x="70" y="3"/>
                      <a:pt x="46" y="7"/>
                      <a:pt x="30" y="12"/>
                    </a:cubicBezTo>
                    <a:cubicBezTo>
                      <a:pt x="13" y="18"/>
                      <a:pt x="3" y="25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9"/>
                      <a:pt x="13" y="47"/>
                      <a:pt x="30" y="5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8" name="Freeform 2386"/>
              <p:cNvSpPr/>
              <p:nvPr/>
            </p:nvSpPr>
            <p:spPr bwMode="auto">
              <a:xfrm>
                <a:off x="7399" y="3444"/>
                <a:ext cx="235" cy="44"/>
              </a:xfrm>
              <a:custGeom>
                <a:avLst/>
                <a:gdLst>
                  <a:gd name="T0" fmla="*/ 2 w 117"/>
                  <a:gd name="T1" fmla="*/ 0 h 22"/>
                  <a:gd name="T2" fmla="*/ 50 w 117"/>
                  <a:gd name="T3" fmla="*/ 3 h 22"/>
                  <a:gd name="T4" fmla="*/ 116 w 117"/>
                  <a:gd name="T5" fmla="*/ 1 h 22"/>
                  <a:gd name="T6" fmla="*/ 117 w 117"/>
                  <a:gd name="T7" fmla="*/ 13 h 22"/>
                  <a:gd name="T8" fmla="*/ 60 w 117"/>
                  <a:gd name="T9" fmla="*/ 22 h 22"/>
                  <a:gd name="T10" fmla="*/ 0 w 117"/>
                  <a:gd name="T11" fmla="*/ 12 h 22"/>
                  <a:gd name="T12" fmla="*/ 2 w 117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7" h="22">
                    <a:moveTo>
                      <a:pt x="2" y="0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104" y="18"/>
                      <a:pt x="83" y="22"/>
                      <a:pt x="60" y="22"/>
                    </a:cubicBezTo>
                    <a:cubicBezTo>
                      <a:pt x="36" y="22"/>
                      <a:pt x="14" y="18"/>
                      <a:pt x="0" y="1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DA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9" name="Freeform 2387"/>
              <p:cNvSpPr>
                <a:spLocks noEditPoints="1"/>
              </p:cNvSpPr>
              <p:nvPr/>
            </p:nvSpPr>
            <p:spPr bwMode="auto">
              <a:xfrm>
                <a:off x="7397" y="3441"/>
                <a:ext cx="241" cy="51"/>
              </a:xfrm>
              <a:custGeom>
                <a:avLst/>
                <a:gdLst>
                  <a:gd name="T0" fmla="*/ 1 w 120"/>
                  <a:gd name="T1" fmla="*/ 14 h 25"/>
                  <a:gd name="T2" fmla="*/ 0 w 120"/>
                  <a:gd name="T3" fmla="*/ 12 h 25"/>
                  <a:gd name="T4" fmla="*/ 1 w 120"/>
                  <a:gd name="T5" fmla="*/ 1 h 25"/>
                  <a:gd name="T6" fmla="*/ 3 w 120"/>
                  <a:gd name="T7" fmla="*/ 0 h 25"/>
                  <a:gd name="T8" fmla="*/ 51 w 120"/>
                  <a:gd name="T9" fmla="*/ 2 h 25"/>
                  <a:gd name="T10" fmla="*/ 117 w 120"/>
                  <a:gd name="T11" fmla="*/ 1 h 25"/>
                  <a:gd name="T12" fmla="*/ 118 w 120"/>
                  <a:gd name="T13" fmla="*/ 2 h 25"/>
                  <a:gd name="T14" fmla="*/ 120 w 120"/>
                  <a:gd name="T15" fmla="*/ 13 h 25"/>
                  <a:gd name="T16" fmla="*/ 119 w 120"/>
                  <a:gd name="T17" fmla="*/ 15 h 25"/>
                  <a:gd name="T18" fmla="*/ 61 w 120"/>
                  <a:gd name="T19" fmla="*/ 25 h 25"/>
                  <a:gd name="T20" fmla="*/ 1 w 120"/>
                  <a:gd name="T21" fmla="*/ 14 h 25"/>
                  <a:gd name="T22" fmla="*/ 61 w 120"/>
                  <a:gd name="T23" fmla="*/ 22 h 25"/>
                  <a:gd name="T24" fmla="*/ 117 w 120"/>
                  <a:gd name="T25" fmla="*/ 13 h 25"/>
                  <a:gd name="T26" fmla="*/ 115 w 120"/>
                  <a:gd name="T27" fmla="*/ 4 h 25"/>
                  <a:gd name="T28" fmla="*/ 51 w 120"/>
                  <a:gd name="T29" fmla="*/ 5 h 25"/>
                  <a:gd name="T30" fmla="*/ 4 w 120"/>
                  <a:gd name="T31" fmla="*/ 3 h 25"/>
                  <a:gd name="T32" fmla="*/ 3 w 120"/>
                  <a:gd name="T33" fmla="*/ 12 h 25"/>
                  <a:gd name="T34" fmla="*/ 61 w 120"/>
                  <a:gd name="T35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25">
                    <a:moveTo>
                      <a:pt x="1" y="14"/>
                    </a:moveTo>
                    <a:cubicBezTo>
                      <a:pt x="0" y="14"/>
                      <a:pt x="0" y="13"/>
                      <a:pt x="0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8" y="1"/>
                      <a:pt x="118" y="1"/>
                      <a:pt x="118" y="2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20" y="14"/>
                      <a:pt x="120" y="15"/>
                      <a:pt x="119" y="15"/>
                    </a:cubicBezTo>
                    <a:cubicBezTo>
                      <a:pt x="105" y="21"/>
                      <a:pt x="85" y="25"/>
                      <a:pt x="61" y="25"/>
                    </a:cubicBezTo>
                    <a:cubicBezTo>
                      <a:pt x="37" y="25"/>
                      <a:pt x="15" y="20"/>
                      <a:pt x="1" y="14"/>
                    </a:cubicBezTo>
                    <a:close/>
                    <a:moveTo>
                      <a:pt x="61" y="22"/>
                    </a:moveTo>
                    <a:cubicBezTo>
                      <a:pt x="84" y="22"/>
                      <a:pt x="103" y="18"/>
                      <a:pt x="117" y="1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6" y="18"/>
                      <a:pt x="37" y="22"/>
                      <a:pt x="61" y="2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0" name="Freeform 2388"/>
              <p:cNvSpPr/>
              <p:nvPr/>
            </p:nvSpPr>
            <p:spPr bwMode="auto">
              <a:xfrm>
                <a:off x="7403" y="3417"/>
                <a:ext cx="229" cy="47"/>
              </a:xfrm>
              <a:custGeom>
                <a:avLst/>
                <a:gdLst>
                  <a:gd name="T0" fmla="*/ 0 w 114"/>
                  <a:gd name="T1" fmla="*/ 13 h 23"/>
                  <a:gd name="T2" fmla="*/ 58 w 114"/>
                  <a:gd name="T3" fmla="*/ 23 h 23"/>
                  <a:gd name="T4" fmla="*/ 114 w 114"/>
                  <a:gd name="T5" fmla="*/ 14 h 23"/>
                  <a:gd name="T6" fmla="*/ 100 w 114"/>
                  <a:gd name="T7" fmla="*/ 1 h 23"/>
                  <a:gd name="T8" fmla="*/ 58 w 114"/>
                  <a:gd name="T9" fmla="*/ 5 h 23"/>
                  <a:gd name="T10" fmla="*/ 14 w 114"/>
                  <a:gd name="T11" fmla="*/ 0 h 23"/>
                  <a:gd name="T12" fmla="*/ 0 w 114"/>
                  <a:gd name="T1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23">
                    <a:moveTo>
                      <a:pt x="0" y="13"/>
                    </a:moveTo>
                    <a:cubicBezTo>
                      <a:pt x="13" y="19"/>
                      <a:pt x="35" y="23"/>
                      <a:pt x="58" y="23"/>
                    </a:cubicBezTo>
                    <a:cubicBezTo>
                      <a:pt x="80" y="23"/>
                      <a:pt x="100" y="20"/>
                      <a:pt x="114" y="14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91" y="4"/>
                      <a:pt x="75" y="5"/>
                      <a:pt x="58" y="5"/>
                    </a:cubicBezTo>
                    <a:cubicBezTo>
                      <a:pt x="39" y="5"/>
                      <a:pt x="22" y="4"/>
                      <a:pt x="14" y="0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DD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1" name="Freeform 2389"/>
              <p:cNvSpPr>
                <a:spLocks noEditPoints="1"/>
              </p:cNvSpPr>
              <p:nvPr/>
            </p:nvSpPr>
            <p:spPr bwMode="auto">
              <a:xfrm>
                <a:off x="7399" y="3415"/>
                <a:ext cx="235" cy="51"/>
              </a:xfrm>
              <a:custGeom>
                <a:avLst/>
                <a:gdLst>
                  <a:gd name="T0" fmla="*/ 1 w 117"/>
                  <a:gd name="T1" fmla="*/ 16 h 25"/>
                  <a:gd name="T2" fmla="*/ 0 w 117"/>
                  <a:gd name="T3" fmla="*/ 14 h 25"/>
                  <a:gd name="T4" fmla="*/ 1 w 117"/>
                  <a:gd name="T5" fmla="*/ 13 h 25"/>
                  <a:gd name="T6" fmla="*/ 15 w 117"/>
                  <a:gd name="T7" fmla="*/ 0 h 25"/>
                  <a:gd name="T8" fmla="*/ 16 w 117"/>
                  <a:gd name="T9" fmla="*/ 0 h 25"/>
                  <a:gd name="T10" fmla="*/ 60 w 117"/>
                  <a:gd name="T11" fmla="*/ 5 h 25"/>
                  <a:gd name="T12" fmla="*/ 101 w 117"/>
                  <a:gd name="T13" fmla="*/ 1 h 25"/>
                  <a:gd name="T14" fmla="*/ 103 w 117"/>
                  <a:gd name="T15" fmla="*/ 1 h 25"/>
                  <a:gd name="T16" fmla="*/ 117 w 117"/>
                  <a:gd name="T17" fmla="*/ 14 h 25"/>
                  <a:gd name="T18" fmla="*/ 117 w 117"/>
                  <a:gd name="T19" fmla="*/ 16 h 25"/>
                  <a:gd name="T20" fmla="*/ 116 w 117"/>
                  <a:gd name="T21" fmla="*/ 17 h 25"/>
                  <a:gd name="T22" fmla="*/ 60 w 117"/>
                  <a:gd name="T23" fmla="*/ 25 h 25"/>
                  <a:gd name="T24" fmla="*/ 1 w 117"/>
                  <a:gd name="T25" fmla="*/ 16 h 25"/>
                  <a:gd name="T26" fmla="*/ 60 w 117"/>
                  <a:gd name="T27" fmla="*/ 22 h 25"/>
                  <a:gd name="T28" fmla="*/ 113 w 117"/>
                  <a:gd name="T29" fmla="*/ 15 h 25"/>
                  <a:gd name="T30" fmla="*/ 101 w 117"/>
                  <a:gd name="T31" fmla="*/ 4 h 25"/>
                  <a:gd name="T32" fmla="*/ 60 w 117"/>
                  <a:gd name="T33" fmla="*/ 8 h 25"/>
                  <a:gd name="T34" fmla="*/ 16 w 117"/>
                  <a:gd name="T35" fmla="*/ 3 h 25"/>
                  <a:gd name="T36" fmla="*/ 4 w 117"/>
                  <a:gd name="T37" fmla="*/ 14 h 25"/>
                  <a:gd name="T38" fmla="*/ 60 w 117"/>
                  <a:gd name="T3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7" h="25">
                    <a:moveTo>
                      <a:pt x="1" y="16"/>
                    </a:moveTo>
                    <a:cubicBezTo>
                      <a:pt x="1" y="15"/>
                      <a:pt x="0" y="15"/>
                      <a:pt x="0" y="14"/>
                    </a:cubicBezTo>
                    <a:cubicBezTo>
                      <a:pt x="0" y="14"/>
                      <a:pt x="0" y="13"/>
                      <a:pt x="1" y="1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24" y="3"/>
                      <a:pt x="41" y="5"/>
                      <a:pt x="60" y="5"/>
                    </a:cubicBezTo>
                    <a:cubicBezTo>
                      <a:pt x="77" y="5"/>
                      <a:pt x="93" y="4"/>
                      <a:pt x="101" y="1"/>
                    </a:cubicBezTo>
                    <a:cubicBezTo>
                      <a:pt x="102" y="1"/>
                      <a:pt x="102" y="1"/>
                      <a:pt x="103" y="1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5"/>
                      <a:pt x="117" y="15"/>
                      <a:pt x="117" y="16"/>
                    </a:cubicBezTo>
                    <a:cubicBezTo>
                      <a:pt x="117" y="16"/>
                      <a:pt x="117" y="17"/>
                      <a:pt x="116" y="17"/>
                    </a:cubicBezTo>
                    <a:cubicBezTo>
                      <a:pt x="102" y="22"/>
                      <a:pt x="82" y="25"/>
                      <a:pt x="60" y="25"/>
                    </a:cubicBezTo>
                    <a:cubicBezTo>
                      <a:pt x="36" y="25"/>
                      <a:pt x="15" y="22"/>
                      <a:pt x="1" y="16"/>
                    </a:cubicBezTo>
                    <a:close/>
                    <a:moveTo>
                      <a:pt x="60" y="22"/>
                    </a:moveTo>
                    <a:cubicBezTo>
                      <a:pt x="81" y="22"/>
                      <a:pt x="100" y="19"/>
                      <a:pt x="113" y="15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92" y="7"/>
                      <a:pt x="77" y="8"/>
                      <a:pt x="60" y="8"/>
                    </a:cubicBezTo>
                    <a:cubicBezTo>
                      <a:pt x="41" y="8"/>
                      <a:pt x="25" y="6"/>
                      <a:pt x="16" y="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8" y="19"/>
                      <a:pt x="38" y="22"/>
                      <a:pt x="60" y="2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2" name="Freeform 2390"/>
              <p:cNvSpPr/>
              <p:nvPr/>
            </p:nvSpPr>
            <p:spPr bwMode="auto">
              <a:xfrm>
                <a:off x="7202" y="2643"/>
                <a:ext cx="90" cy="88"/>
              </a:xfrm>
              <a:custGeom>
                <a:avLst/>
                <a:gdLst>
                  <a:gd name="T0" fmla="*/ 36 w 45"/>
                  <a:gd name="T1" fmla="*/ 34 h 44"/>
                  <a:gd name="T2" fmla="*/ 34 w 45"/>
                  <a:gd name="T3" fmla="*/ 29 h 44"/>
                  <a:gd name="T4" fmla="*/ 40 w 45"/>
                  <a:gd name="T5" fmla="*/ 11 h 44"/>
                  <a:gd name="T6" fmla="*/ 30 w 45"/>
                  <a:gd name="T7" fmla="*/ 18 h 44"/>
                  <a:gd name="T8" fmla="*/ 18 w 45"/>
                  <a:gd name="T9" fmla="*/ 4 h 44"/>
                  <a:gd name="T10" fmla="*/ 21 w 45"/>
                  <a:gd name="T11" fmla="*/ 18 h 44"/>
                  <a:gd name="T12" fmla="*/ 5 w 45"/>
                  <a:gd name="T13" fmla="*/ 13 h 44"/>
                  <a:gd name="T14" fmla="*/ 19 w 45"/>
                  <a:gd name="T15" fmla="*/ 25 h 44"/>
                  <a:gd name="T16" fmla="*/ 0 w 45"/>
                  <a:gd name="T17" fmla="*/ 28 h 44"/>
                  <a:gd name="T18" fmla="*/ 16 w 45"/>
                  <a:gd name="T19" fmla="*/ 32 h 44"/>
                  <a:gd name="T20" fmla="*/ 9 w 45"/>
                  <a:gd name="T21" fmla="*/ 41 h 44"/>
                  <a:gd name="T22" fmla="*/ 25 w 45"/>
                  <a:gd name="T23" fmla="*/ 36 h 44"/>
                  <a:gd name="T24" fmla="*/ 28 w 45"/>
                  <a:gd name="T25" fmla="*/ 40 h 44"/>
                  <a:gd name="T26" fmla="*/ 36 w 45"/>
                  <a:gd name="T2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44">
                    <a:moveTo>
                      <a:pt x="36" y="34"/>
                    </a:moveTo>
                    <a:cubicBezTo>
                      <a:pt x="35" y="32"/>
                      <a:pt x="34" y="30"/>
                      <a:pt x="34" y="29"/>
                    </a:cubicBezTo>
                    <a:cubicBezTo>
                      <a:pt x="34" y="29"/>
                      <a:pt x="45" y="11"/>
                      <a:pt x="40" y="11"/>
                    </a:cubicBezTo>
                    <a:cubicBezTo>
                      <a:pt x="35" y="10"/>
                      <a:pt x="30" y="18"/>
                      <a:pt x="30" y="18"/>
                    </a:cubicBezTo>
                    <a:cubicBezTo>
                      <a:pt x="30" y="18"/>
                      <a:pt x="24" y="0"/>
                      <a:pt x="18" y="4"/>
                    </a:cubicBezTo>
                    <a:cubicBezTo>
                      <a:pt x="12" y="8"/>
                      <a:pt x="21" y="18"/>
                      <a:pt x="21" y="18"/>
                    </a:cubicBezTo>
                    <a:cubicBezTo>
                      <a:pt x="21" y="18"/>
                      <a:pt x="9" y="7"/>
                      <a:pt x="5" y="13"/>
                    </a:cubicBezTo>
                    <a:cubicBezTo>
                      <a:pt x="0" y="19"/>
                      <a:pt x="19" y="25"/>
                      <a:pt x="19" y="25"/>
                    </a:cubicBezTo>
                    <a:cubicBezTo>
                      <a:pt x="19" y="25"/>
                      <a:pt x="0" y="21"/>
                      <a:pt x="0" y="28"/>
                    </a:cubicBezTo>
                    <a:cubicBezTo>
                      <a:pt x="1" y="34"/>
                      <a:pt x="16" y="32"/>
                      <a:pt x="16" y="32"/>
                    </a:cubicBezTo>
                    <a:cubicBezTo>
                      <a:pt x="16" y="32"/>
                      <a:pt x="7" y="36"/>
                      <a:pt x="9" y="41"/>
                    </a:cubicBezTo>
                    <a:cubicBezTo>
                      <a:pt x="10" y="44"/>
                      <a:pt x="25" y="36"/>
                      <a:pt x="25" y="36"/>
                    </a:cubicBezTo>
                    <a:cubicBezTo>
                      <a:pt x="25" y="36"/>
                      <a:pt x="27" y="38"/>
                      <a:pt x="28" y="40"/>
                    </a:cubicBezTo>
                    <a:lnTo>
                      <a:pt x="36" y="34"/>
                    </a:lnTo>
                    <a:close/>
                  </a:path>
                </a:pathLst>
              </a:custGeom>
              <a:solidFill>
                <a:srgbClr val="FFD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3" name="Freeform 2391"/>
              <p:cNvSpPr>
                <a:spLocks noEditPoints="1"/>
              </p:cNvSpPr>
              <p:nvPr/>
            </p:nvSpPr>
            <p:spPr bwMode="auto">
              <a:xfrm>
                <a:off x="7200" y="2647"/>
                <a:ext cx="88" cy="82"/>
              </a:xfrm>
              <a:custGeom>
                <a:avLst/>
                <a:gdLst>
                  <a:gd name="T0" fmla="*/ 8 w 44"/>
                  <a:gd name="T1" fmla="*/ 38 h 41"/>
                  <a:gd name="T2" fmla="*/ 0 w 44"/>
                  <a:gd name="T3" fmla="*/ 27 h 41"/>
                  <a:gd name="T4" fmla="*/ 0 w 44"/>
                  <a:gd name="T5" fmla="*/ 26 h 41"/>
                  <a:gd name="T6" fmla="*/ 10 w 44"/>
                  <a:gd name="T7" fmla="*/ 20 h 41"/>
                  <a:gd name="T8" fmla="*/ 4 w 44"/>
                  <a:gd name="T9" fmla="*/ 10 h 41"/>
                  <a:gd name="T10" fmla="*/ 16 w 44"/>
                  <a:gd name="T11" fmla="*/ 10 h 41"/>
                  <a:gd name="T12" fmla="*/ 18 w 44"/>
                  <a:gd name="T13" fmla="*/ 0 h 41"/>
                  <a:gd name="T14" fmla="*/ 29 w 44"/>
                  <a:gd name="T15" fmla="*/ 8 h 41"/>
                  <a:gd name="T16" fmla="*/ 40 w 44"/>
                  <a:gd name="T17" fmla="*/ 7 h 41"/>
                  <a:gd name="T18" fmla="*/ 44 w 44"/>
                  <a:gd name="T19" fmla="*/ 11 h 41"/>
                  <a:gd name="T20" fmla="*/ 38 w 44"/>
                  <a:gd name="T21" fmla="*/ 31 h 41"/>
                  <a:gd name="T22" fmla="*/ 38 w 44"/>
                  <a:gd name="T23" fmla="*/ 31 h 41"/>
                  <a:gd name="T24" fmla="*/ 30 w 44"/>
                  <a:gd name="T25" fmla="*/ 39 h 41"/>
                  <a:gd name="T26" fmla="*/ 26 w 44"/>
                  <a:gd name="T27" fmla="*/ 36 h 41"/>
                  <a:gd name="T28" fmla="*/ 11 w 44"/>
                  <a:gd name="T29" fmla="*/ 41 h 41"/>
                  <a:gd name="T30" fmla="*/ 11 w 44"/>
                  <a:gd name="T31" fmla="*/ 38 h 41"/>
                  <a:gd name="T32" fmla="*/ 25 w 44"/>
                  <a:gd name="T33" fmla="*/ 33 h 41"/>
                  <a:gd name="T34" fmla="*/ 30 w 44"/>
                  <a:gd name="T35" fmla="*/ 36 h 41"/>
                  <a:gd name="T36" fmla="*/ 34 w 44"/>
                  <a:gd name="T37" fmla="*/ 27 h 41"/>
                  <a:gd name="T38" fmla="*/ 41 w 44"/>
                  <a:gd name="T39" fmla="*/ 11 h 41"/>
                  <a:gd name="T40" fmla="*/ 41 w 44"/>
                  <a:gd name="T41" fmla="*/ 10 h 41"/>
                  <a:gd name="T42" fmla="*/ 41 w 44"/>
                  <a:gd name="T43" fmla="*/ 10 h 41"/>
                  <a:gd name="T44" fmla="*/ 35 w 44"/>
                  <a:gd name="T45" fmla="*/ 13 h 41"/>
                  <a:gd name="T46" fmla="*/ 31 w 44"/>
                  <a:gd name="T47" fmla="*/ 18 h 41"/>
                  <a:gd name="T48" fmla="*/ 27 w 44"/>
                  <a:gd name="T49" fmla="*/ 9 h 41"/>
                  <a:gd name="T50" fmla="*/ 20 w 44"/>
                  <a:gd name="T51" fmla="*/ 3 h 41"/>
                  <a:gd name="T52" fmla="*/ 21 w 44"/>
                  <a:gd name="T53" fmla="*/ 12 h 41"/>
                  <a:gd name="T54" fmla="*/ 23 w 44"/>
                  <a:gd name="T55" fmla="*/ 18 h 41"/>
                  <a:gd name="T56" fmla="*/ 17 w 44"/>
                  <a:gd name="T57" fmla="*/ 14 h 41"/>
                  <a:gd name="T58" fmla="*/ 7 w 44"/>
                  <a:gd name="T59" fmla="*/ 12 h 41"/>
                  <a:gd name="T60" fmla="*/ 13 w 44"/>
                  <a:gd name="T61" fmla="*/ 18 h 41"/>
                  <a:gd name="T62" fmla="*/ 21 w 44"/>
                  <a:gd name="T63" fmla="*/ 23 h 41"/>
                  <a:gd name="T64" fmla="*/ 11 w 44"/>
                  <a:gd name="T65" fmla="*/ 23 h 41"/>
                  <a:gd name="T66" fmla="*/ 3 w 44"/>
                  <a:gd name="T67" fmla="*/ 26 h 41"/>
                  <a:gd name="T68" fmla="*/ 5 w 44"/>
                  <a:gd name="T69" fmla="*/ 29 h 41"/>
                  <a:gd name="T70" fmla="*/ 17 w 44"/>
                  <a:gd name="T71" fmla="*/ 29 h 41"/>
                  <a:gd name="T72" fmla="*/ 17 w 44"/>
                  <a:gd name="T73" fmla="*/ 32 h 41"/>
                  <a:gd name="T74" fmla="*/ 11 w 44"/>
                  <a:gd name="T75" fmla="*/ 3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4" h="41">
                    <a:moveTo>
                      <a:pt x="8" y="39"/>
                    </a:moveTo>
                    <a:cubicBezTo>
                      <a:pt x="8" y="39"/>
                      <a:pt x="8" y="38"/>
                      <a:pt x="8" y="38"/>
                    </a:cubicBezTo>
                    <a:cubicBezTo>
                      <a:pt x="8" y="35"/>
                      <a:pt x="9" y="34"/>
                      <a:pt x="11" y="32"/>
                    </a:cubicBezTo>
                    <a:cubicBezTo>
                      <a:pt x="7" y="32"/>
                      <a:pt x="1" y="3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4"/>
                      <a:pt x="2" y="22"/>
                      <a:pt x="4" y="21"/>
                    </a:cubicBezTo>
                    <a:cubicBezTo>
                      <a:pt x="6" y="21"/>
                      <a:pt x="8" y="20"/>
                      <a:pt x="10" y="20"/>
                    </a:cubicBezTo>
                    <a:cubicBezTo>
                      <a:pt x="7" y="18"/>
                      <a:pt x="4" y="16"/>
                      <a:pt x="3" y="13"/>
                    </a:cubicBezTo>
                    <a:cubicBezTo>
                      <a:pt x="3" y="12"/>
                      <a:pt x="4" y="11"/>
                      <a:pt x="4" y="10"/>
                    </a:cubicBezTo>
                    <a:cubicBezTo>
                      <a:pt x="6" y="8"/>
                      <a:pt x="7" y="7"/>
                      <a:pt x="9" y="7"/>
                    </a:cubicBezTo>
                    <a:cubicBezTo>
                      <a:pt x="12" y="7"/>
                      <a:pt x="14" y="9"/>
                      <a:pt x="16" y="10"/>
                    </a:cubicBezTo>
                    <a:cubicBezTo>
                      <a:pt x="16" y="8"/>
                      <a:pt x="15" y="7"/>
                      <a:pt x="15" y="6"/>
                    </a:cubicBezTo>
                    <a:cubicBezTo>
                      <a:pt x="15" y="4"/>
                      <a:pt x="16" y="2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7" y="4"/>
                      <a:pt x="29" y="8"/>
                    </a:cubicBezTo>
                    <a:cubicBezTo>
                      <a:pt x="30" y="10"/>
                      <a:pt x="31" y="12"/>
                      <a:pt x="31" y="13"/>
                    </a:cubicBezTo>
                    <a:cubicBezTo>
                      <a:pt x="33" y="11"/>
                      <a:pt x="36" y="7"/>
                      <a:pt x="40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3" y="7"/>
                      <a:pt x="44" y="9"/>
                      <a:pt x="44" y="11"/>
                    </a:cubicBezTo>
                    <a:cubicBezTo>
                      <a:pt x="44" y="16"/>
                      <a:pt x="38" y="25"/>
                      <a:pt x="37" y="27"/>
                    </a:cubicBezTo>
                    <a:cubicBezTo>
                      <a:pt x="37" y="28"/>
                      <a:pt x="38" y="30"/>
                      <a:pt x="38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2"/>
                      <a:pt x="38" y="32"/>
                      <a:pt x="38" y="33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29" y="39"/>
                      <a:pt x="28" y="39"/>
                    </a:cubicBezTo>
                    <a:cubicBezTo>
                      <a:pt x="27" y="38"/>
                      <a:pt x="26" y="37"/>
                      <a:pt x="26" y="36"/>
                    </a:cubicBezTo>
                    <a:cubicBezTo>
                      <a:pt x="23" y="37"/>
                      <a:pt x="15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1"/>
                      <a:pt x="9" y="41"/>
                      <a:pt x="8" y="39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6" y="37"/>
                      <a:pt x="19" y="36"/>
                    </a:cubicBezTo>
                    <a:cubicBezTo>
                      <a:pt x="23" y="34"/>
                      <a:pt x="25" y="33"/>
                      <a:pt x="25" y="33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3"/>
                      <a:pt x="28" y="34"/>
                      <a:pt x="30" y="3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4" y="30"/>
                      <a:pt x="34" y="28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41" y="14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10"/>
                      <a:pt x="36" y="12"/>
                      <a:pt x="35" y="13"/>
                    </a:cubicBezTo>
                    <a:cubicBezTo>
                      <a:pt x="33" y="15"/>
                      <a:pt x="32" y="17"/>
                      <a:pt x="32" y="17"/>
                    </a:cubicBezTo>
                    <a:cubicBezTo>
                      <a:pt x="32" y="18"/>
                      <a:pt x="31" y="18"/>
                      <a:pt x="31" y="18"/>
                    </a:cubicBezTo>
                    <a:cubicBezTo>
                      <a:pt x="30" y="18"/>
                      <a:pt x="30" y="17"/>
                      <a:pt x="29" y="17"/>
                    </a:cubicBezTo>
                    <a:cubicBezTo>
                      <a:pt x="29" y="17"/>
                      <a:pt x="28" y="13"/>
                      <a:pt x="27" y="9"/>
                    </a:cubicBezTo>
                    <a:cubicBezTo>
                      <a:pt x="25" y="6"/>
                      <a:pt x="22" y="2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4"/>
                      <a:pt x="18" y="4"/>
                      <a:pt x="18" y="6"/>
                    </a:cubicBezTo>
                    <a:cubicBezTo>
                      <a:pt x="18" y="7"/>
                      <a:pt x="20" y="10"/>
                      <a:pt x="21" y="12"/>
                    </a:cubicBezTo>
                    <a:cubicBezTo>
                      <a:pt x="22" y="14"/>
                      <a:pt x="24" y="15"/>
                      <a:pt x="24" y="15"/>
                    </a:cubicBezTo>
                    <a:cubicBezTo>
                      <a:pt x="24" y="16"/>
                      <a:pt x="24" y="17"/>
                      <a:pt x="23" y="18"/>
                    </a:cubicBezTo>
                    <a:cubicBezTo>
                      <a:pt x="23" y="18"/>
                      <a:pt x="22" y="18"/>
                      <a:pt x="21" y="18"/>
                    </a:cubicBezTo>
                    <a:cubicBezTo>
                      <a:pt x="21" y="18"/>
                      <a:pt x="20" y="16"/>
                      <a:pt x="17" y="14"/>
                    </a:cubicBezTo>
                    <a:cubicBezTo>
                      <a:pt x="14" y="12"/>
                      <a:pt x="11" y="10"/>
                      <a:pt x="9" y="10"/>
                    </a:cubicBezTo>
                    <a:cubicBezTo>
                      <a:pt x="8" y="10"/>
                      <a:pt x="8" y="11"/>
                      <a:pt x="7" y="12"/>
                    </a:cubicBezTo>
                    <a:cubicBezTo>
                      <a:pt x="7" y="12"/>
                      <a:pt x="6" y="12"/>
                      <a:pt x="6" y="13"/>
                    </a:cubicBezTo>
                    <a:cubicBezTo>
                      <a:pt x="6" y="14"/>
                      <a:pt x="9" y="17"/>
                      <a:pt x="13" y="18"/>
                    </a:cubicBezTo>
                    <a:cubicBezTo>
                      <a:pt x="16" y="20"/>
                      <a:pt x="20" y="21"/>
                      <a:pt x="20" y="21"/>
                    </a:cubicBezTo>
                    <a:cubicBezTo>
                      <a:pt x="21" y="21"/>
                      <a:pt x="21" y="22"/>
                      <a:pt x="21" y="23"/>
                    </a:cubicBezTo>
                    <a:cubicBezTo>
                      <a:pt x="21" y="24"/>
                      <a:pt x="20" y="24"/>
                      <a:pt x="19" y="24"/>
                    </a:cubicBezTo>
                    <a:cubicBezTo>
                      <a:pt x="19" y="24"/>
                      <a:pt x="15" y="23"/>
                      <a:pt x="11" y="23"/>
                    </a:cubicBezTo>
                    <a:cubicBezTo>
                      <a:pt x="9" y="23"/>
                      <a:pt x="6" y="24"/>
                      <a:pt x="5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4" y="28"/>
                      <a:pt x="5" y="29"/>
                    </a:cubicBezTo>
                    <a:cubicBezTo>
                      <a:pt x="7" y="29"/>
                      <a:pt x="10" y="29"/>
                      <a:pt x="12" y="29"/>
                    </a:cubicBezTo>
                    <a:cubicBezTo>
                      <a:pt x="14" y="29"/>
                      <a:pt x="17" y="29"/>
                      <a:pt x="17" y="29"/>
                    </a:cubicBezTo>
                    <a:cubicBezTo>
                      <a:pt x="17" y="29"/>
                      <a:pt x="18" y="29"/>
                      <a:pt x="18" y="30"/>
                    </a:cubicBezTo>
                    <a:cubicBezTo>
                      <a:pt x="18" y="31"/>
                      <a:pt x="18" y="32"/>
                      <a:pt x="17" y="32"/>
                    </a:cubicBezTo>
                    <a:cubicBezTo>
                      <a:pt x="17" y="32"/>
                      <a:pt x="16" y="33"/>
                      <a:pt x="14" y="34"/>
                    </a:cubicBezTo>
                    <a:cubicBezTo>
                      <a:pt x="12" y="35"/>
                      <a:pt x="11" y="36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4" name="Freeform 2392"/>
              <p:cNvSpPr/>
              <p:nvPr/>
            </p:nvSpPr>
            <p:spPr bwMode="auto">
              <a:xfrm>
                <a:off x="7252" y="2703"/>
                <a:ext cx="221" cy="111"/>
              </a:xfrm>
              <a:custGeom>
                <a:avLst/>
                <a:gdLst>
                  <a:gd name="T0" fmla="*/ 104 w 110"/>
                  <a:gd name="T1" fmla="*/ 42 h 55"/>
                  <a:gd name="T2" fmla="*/ 11 w 110"/>
                  <a:gd name="T3" fmla="*/ 0 h 55"/>
                  <a:gd name="T4" fmla="*/ 0 w 110"/>
                  <a:gd name="T5" fmla="*/ 10 h 55"/>
                  <a:gd name="T6" fmla="*/ 102 w 110"/>
                  <a:gd name="T7" fmla="*/ 54 h 55"/>
                  <a:gd name="T8" fmla="*/ 108 w 110"/>
                  <a:gd name="T9" fmla="*/ 51 h 55"/>
                  <a:gd name="T10" fmla="*/ 104 w 110"/>
                  <a:gd name="T11" fmla="*/ 4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55">
                    <a:moveTo>
                      <a:pt x="104" y="42"/>
                    </a:moveTo>
                    <a:cubicBezTo>
                      <a:pt x="104" y="42"/>
                      <a:pt x="45" y="42"/>
                      <a:pt x="1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3"/>
                      <a:pt x="46" y="55"/>
                      <a:pt x="102" y="54"/>
                    </a:cubicBezTo>
                    <a:cubicBezTo>
                      <a:pt x="102" y="54"/>
                      <a:pt x="106" y="54"/>
                      <a:pt x="108" y="51"/>
                    </a:cubicBezTo>
                    <a:cubicBezTo>
                      <a:pt x="108" y="51"/>
                      <a:pt x="110" y="45"/>
                      <a:pt x="104" y="42"/>
                    </a:cubicBezTo>
                    <a:close/>
                  </a:path>
                </a:pathLst>
              </a:custGeom>
              <a:solidFill>
                <a:srgbClr val="FF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5" name="Freeform 2393"/>
              <p:cNvSpPr>
                <a:spLocks noEditPoints="1"/>
              </p:cNvSpPr>
              <p:nvPr/>
            </p:nvSpPr>
            <p:spPr bwMode="auto">
              <a:xfrm>
                <a:off x="7250" y="2701"/>
                <a:ext cx="223" cy="115"/>
              </a:xfrm>
              <a:custGeom>
                <a:avLst/>
                <a:gdLst>
                  <a:gd name="T0" fmla="*/ 0 w 111"/>
                  <a:gd name="T1" fmla="*/ 12 h 57"/>
                  <a:gd name="T2" fmla="*/ 0 w 111"/>
                  <a:gd name="T3" fmla="*/ 11 h 57"/>
                  <a:gd name="T4" fmla="*/ 0 w 111"/>
                  <a:gd name="T5" fmla="*/ 10 h 57"/>
                  <a:gd name="T6" fmla="*/ 11 w 111"/>
                  <a:gd name="T7" fmla="*/ 0 h 57"/>
                  <a:gd name="T8" fmla="*/ 12 w 111"/>
                  <a:gd name="T9" fmla="*/ 0 h 57"/>
                  <a:gd name="T10" fmla="*/ 13 w 111"/>
                  <a:gd name="T11" fmla="*/ 0 h 57"/>
                  <a:gd name="T12" fmla="*/ 72 w 111"/>
                  <a:gd name="T13" fmla="*/ 36 h 57"/>
                  <a:gd name="T14" fmla="*/ 105 w 111"/>
                  <a:gd name="T15" fmla="*/ 42 h 57"/>
                  <a:gd name="T16" fmla="*/ 105 w 111"/>
                  <a:gd name="T17" fmla="*/ 43 h 57"/>
                  <a:gd name="T18" fmla="*/ 104 w 111"/>
                  <a:gd name="T19" fmla="*/ 45 h 57"/>
                  <a:gd name="T20" fmla="*/ 105 w 111"/>
                  <a:gd name="T21" fmla="*/ 43 h 57"/>
                  <a:gd name="T22" fmla="*/ 105 w 111"/>
                  <a:gd name="T23" fmla="*/ 42 h 57"/>
                  <a:gd name="T24" fmla="*/ 105 w 111"/>
                  <a:gd name="T25" fmla="*/ 42 h 57"/>
                  <a:gd name="T26" fmla="*/ 111 w 111"/>
                  <a:gd name="T27" fmla="*/ 50 h 57"/>
                  <a:gd name="T28" fmla="*/ 110 w 111"/>
                  <a:gd name="T29" fmla="*/ 52 h 57"/>
                  <a:gd name="T30" fmla="*/ 103 w 111"/>
                  <a:gd name="T31" fmla="*/ 57 h 57"/>
                  <a:gd name="T32" fmla="*/ 100 w 111"/>
                  <a:gd name="T33" fmla="*/ 57 h 57"/>
                  <a:gd name="T34" fmla="*/ 0 w 111"/>
                  <a:gd name="T35" fmla="*/ 12 h 57"/>
                  <a:gd name="T36" fmla="*/ 100 w 111"/>
                  <a:gd name="T37" fmla="*/ 54 h 57"/>
                  <a:gd name="T38" fmla="*/ 102 w 111"/>
                  <a:gd name="T39" fmla="*/ 54 h 57"/>
                  <a:gd name="T40" fmla="*/ 105 w 111"/>
                  <a:gd name="T41" fmla="*/ 53 h 57"/>
                  <a:gd name="T42" fmla="*/ 108 w 111"/>
                  <a:gd name="T43" fmla="*/ 51 h 57"/>
                  <a:gd name="T44" fmla="*/ 108 w 111"/>
                  <a:gd name="T45" fmla="*/ 50 h 57"/>
                  <a:gd name="T46" fmla="*/ 105 w 111"/>
                  <a:gd name="T47" fmla="*/ 45 h 57"/>
                  <a:gd name="T48" fmla="*/ 12 w 111"/>
                  <a:gd name="T49" fmla="*/ 3 h 57"/>
                  <a:gd name="T50" fmla="*/ 4 w 111"/>
                  <a:gd name="T51" fmla="*/ 11 h 57"/>
                  <a:gd name="T52" fmla="*/ 100 w 111"/>
                  <a:gd name="T53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1" h="57">
                    <a:moveTo>
                      <a:pt x="0" y="12"/>
                    </a:move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0" y="21"/>
                      <a:pt x="53" y="31"/>
                      <a:pt x="72" y="36"/>
                    </a:cubicBezTo>
                    <a:cubicBezTo>
                      <a:pt x="90" y="42"/>
                      <a:pt x="105" y="42"/>
                      <a:pt x="105" y="42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10" y="44"/>
                      <a:pt x="111" y="47"/>
                      <a:pt x="111" y="50"/>
                    </a:cubicBezTo>
                    <a:cubicBezTo>
                      <a:pt x="111" y="51"/>
                      <a:pt x="110" y="52"/>
                      <a:pt x="110" y="52"/>
                    </a:cubicBezTo>
                    <a:cubicBezTo>
                      <a:pt x="108" y="57"/>
                      <a:pt x="103" y="57"/>
                      <a:pt x="103" y="57"/>
                    </a:cubicBezTo>
                    <a:cubicBezTo>
                      <a:pt x="102" y="57"/>
                      <a:pt x="101" y="57"/>
                      <a:pt x="100" y="57"/>
                    </a:cubicBezTo>
                    <a:cubicBezTo>
                      <a:pt x="45" y="57"/>
                      <a:pt x="5" y="15"/>
                      <a:pt x="0" y="12"/>
                    </a:cubicBezTo>
                    <a:close/>
                    <a:moveTo>
                      <a:pt x="100" y="54"/>
                    </a:moveTo>
                    <a:cubicBezTo>
                      <a:pt x="101" y="54"/>
                      <a:pt x="102" y="54"/>
                      <a:pt x="102" y="54"/>
                    </a:cubicBezTo>
                    <a:cubicBezTo>
                      <a:pt x="102" y="54"/>
                      <a:pt x="104" y="54"/>
                      <a:pt x="105" y="53"/>
                    </a:cubicBezTo>
                    <a:cubicBezTo>
                      <a:pt x="106" y="53"/>
                      <a:pt x="107" y="52"/>
                      <a:pt x="108" y="51"/>
                    </a:cubicBezTo>
                    <a:cubicBezTo>
                      <a:pt x="107" y="51"/>
                      <a:pt x="108" y="51"/>
                      <a:pt x="108" y="50"/>
                    </a:cubicBezTo>
                    <a:cubicBezTo>
                      <a:pt x="108" y="48"/>
                      <a:pt x="107" y="46"/>
                      <a:pt x="105" y="45"/>
                    </a:cubicBezTo>
                    <a:cubicBezTo>
                      <a:pt x="100" y="45"/>
                      <a:pt x="46" y="43"/>
                      <a:pt x="12" y="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2" y="19"/>
                      <a:pt x="50" y="54"/>
                      <a:pt x="100" y="5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6" name="Oval 2394"/>
              <p:cNvSpPr>
                <a:spLocks noChangeArrowheads="1"/>
              </p:cNvSpPr>
              <p:nvPr/>
            </p:nvSpPr>
            <p:spPr bwMode="auto">
              <a:xfrm>
                <a:off x="7017" y="2401"/>
                <a:ext cx="267" cy="270"/>
              </a:xfrm>
              <a:prstGeom prst="ellipse">
                <a:avLst/>
              </a:prstGeom>
              <a:solidFill>
                <a:srgbClr val="C7ED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7" name="Freeform 2395"/>
              <p:cNvSpPr>
                <a:spLocks noEditPoints="1"/>
              </p:cNvSpPr>
              <p:nvPr/>
            </p:nvSpPr>
            <p:spPr bwMode="auto">
              <a:xfrm>
                <a:off x="7013" y="2399"/>
                <a:ext cx="275" cy="274"/>
              </a:xfrm>
              <a:custGeom>
                <a:avLst/>
                <a:gdLst>
                  <a:gd name="T0" fmla="*/ 0 w 137"/>
                  <a:gd name="T1" fmla="*/ 68 h 136"/>
                  <a:gd name="T2" fmla="*/ 68 w 137"/>
                  <a:gd name="T3" fmla="*/ 0 h 136"/>
                  <a:gd name="T4" fmla="*/ 137 w 137"/>
                  <a:gd name="T5" fmla="*/ 68 h 136"/>
                  <a:gd name="T6" fmla="*/ 68 w 137"/>
                  <a:gd name="T7" fmla="*/ 136 h 136"/>
                  <a:gd name="T8" fmla="*/ 0 w 137"/>
                  <a:gd name="T9" fmla="*/ 68 h 136"/>
                  <a:gd name="T10" fmla="*/ 3 w 137"/>
                  <a:gd name="T11" fmla="*/ 68 h 136"/>
                  <a:gd name="T12" fmla="*/ 68 w 137"/>
                  <a:gd name="T13" fmla="*/ 133 h 136"/>
                  <a:gd name="T14" fmla="*/ 134 w 137"/>
                  <a:gd name="T15" fmla="*/ 68 h 136"/>
                  <a:gd name="T16" fmla="*/ 68 w 137"/>
                  <a:gd name="T17" fmla="*/ 3 h 136"/>
                  <a:gd name="T18" fmla="*/ 3 w 137"/>
                  <a:gd name="T1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136">
                    <a:moveTo>
                      <a:pt x="0" y="68"/>
                    </a:moveTo>
                    <a:cubicBezTo>
                      <a:pt x="0" y="30"/>
                      <a:pt x="31" y="0"/>
                      <a:pt x="68" y="0"/>
                    </a:cubicBezTo>
                    <a:cubicBezTo>
                      <a:pt x="106" y="0"/>
                      <a:pt x="137" y="30"/>
                      <a:pt x="137" y="68"/>
                    </a:cubicBezTo>
                    <a:cubicBezTo>
                      <a:pt x="137" y="106"/>
                      <a:pt x="106" y="136"/>
                      <a:pt x="68" y="136"/>
                    </a:cubicBezTo>
                    <a:cubicBezTo>
                      <a:pt x="31" y="136"/>
                      <a:pt x="0" y="106"/>
                      <a:pt x="0" y="68"/>
                    </a:cubicBezTo>
                    <a:close/>
                    <a:moveTo>
                      <a:pt x="3" y="68"/>
                    </a:moveTo>
                    <a:cubicBezTo>
                      <a:pt x="3" y="104"/>
                      <a:pt x="33" y="133"/>
                      <a:pt x="68" y="133"/>
                    </a:cubicBezTo>
                    <a:cubicBezTo>
                      <a:pt x="104" y="133"/>
                      <a:pt x="134" y="104"/>
                      <a:pt x="134" y="68"/>
                    </a:cubicBezTo>
                    <a:cubicBezTo>
                      <a:pt x="134" y="32"/>
                      <a:pt x="104" y="3"/>
                      <a:pt x="68" y="3"/>
                    </a:cubicBezTo>
                    <a:cubicBezTo>
                      <a:pt x="33" y="3"/>
                      <a:pt x="3" y="32"/>
                      <a:pt x="3" y="6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8" name="Freeform 2396"/>
              <p:cNvSpPr>
                <a:spLocks noEditPoints="1"/>
              </p:cNvSpPr>
              <p:nvPr/>
            </p:nvSpPr>
            <p:spPr bwMode="auto">
              <a:xfrm>
                <a:off x="6985" y="2373"/>
                <a:ext cx="327" cy="330"/>
              </a:xfrm>
              <a:custGeom>
                <a:avLst/>
                <a:gdLst>
                  <a:gd name="T0" fmla="*/ 64 w 163"/>
                  <a:gd name="T1" fmla="*/ 154 h 164"/>
                  <a:gd name="T2" fmla="*/ 153 w 163"/>
                  <a:gd name="T3" fmla="*/ 100 h 164"/>
                  <a:gd name="T4" fmla="*/ 100 w 163"/>
                  <a:gd name="T5" fmla="*/ 10 h 164"/>
                  <a:gd name="T6" fmla="*/ 10 w 163"/>
                  <a:gd name="T7" fmla="*/ 64 h 164"/>
                  <a:gd name="T8" fmla="*/ 64 w 163"/>
                  <a:gd name="T9" fmla="*/ 154 h 164"/>
                  <a:gd name="T10" fmla="*/ 25 w 163"/>
                  <a:gd name="T11" fmla="*/ 68 h 164"/>
                  <a:gd name="T12" fmla="*/ 96 w 163"/>
                  <a:gd name="T13" fmla="*/ 25 h 164"/>
                  <a:gd name="T14" fmla="*/ 139 w 163"/>
                  <a:gd name="T15" fmla="*/ 96 h 164"/>
                  <a:gd name="T16" fmla="*/ 67 w 163"/>
                  <a:gd name="T17" fmla="*/ 139 h 164"/>
                  <a:gd name="T18" fmla="*/ 25 w 163"/>
                  <a:gd name="T19" fmla="*/ 6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4">
                    <a:moveTo>
                      <a:pt x="64" y="154"/>
                    </a:moveTo>
                    <a:cubicBezTo>
                      <a:pt x="103" y="164"/>
                      <a:pt x="144" y="140"/>
                      <a:pt x="153" y="100"/>
                    </a:cubicBezTo>
                    <a:cubicBezTo>
                      <a:pt x="163" y="60"/>
                      <a:pt x="139" y="20"/>
                      <a:pt x="100" y="10"/>
                    </a:cubicBezTo>
                    <a:cubicBezTo>
                      <a:pt x="60" y="0"/>
                      <a:pt x="20" y="25"/>
                      <a:pt x="10" y="64"/>
                    </a:cubicBezTo>
                    <a:cubicBezTo>
                      <a:pt x="0" y="104"/>
                      <a:pt x="24" y="144"/>
                      <a:pt x="64" y="154"/>
                    </a:cubicBezTo>
                    <a:close/>
                    <a:moveTo>
                      <a:pt x="25" y="68"/>
                    </a:moveTo>
                    <a:cubicBezTo>
                      <a:pt x="32" y="36"/>
                      <a:pt x="64" y="17"/>
                      <a:pt x="96" y="25"/>
                    </a:cubicBezTo>
                    <a:cubicBezTo>
                      <a:pt x="127" y="33"/>
                      <a:pt x="147" y="65"/>
                      <a:pt x="139" y="96"/>
                    </a:cubicBezTo>
                    <a:cubicBezTo>
                      <a:pt x="131" y="128"/>
                      <a:pt x="99" y="147"/>
                      <a:pt x="67" y="139"/>
                    </a:cubicBezTo>
                    <a:cubicBezTo>
                      <a:pt x="36" y="131"/>
                      <a:pt x="17" y="99"/>
                      <a:pt x="25" y="68"/>
                    </a:cubicBezTo>
                    <a:close/>
                  </a:path>
                </a:pathLst>
              </a:custGeom>
              <a:solidFill>
                <a:srgbClr val="85B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9" name="Freeform 2397"/>
              <p:cNvSpPr>
                <a:spLocks noEditPoints="1"/>
              </p:cNvSpPr>
              <p:nvPr/>
            </p:nvSpPr>
            <p:spPr bwMode="auto">
              <a:xfrm>
                <a:off x="6997" y="2387"/>
                <a:ext cx="303" cy="304"/>
              </a:xfrm>
              <a:custGeom>
                <a:avLst/>
                <a:gdLst>
                  <a:gd name="T0" fmla="*/ 57 w 151"/>
                  <a:gd name="T1" fmla="*/ 148 h 151"/>
                  <a:gd name="T2" fmla="*/ 58 w 151"/>
                  <a:gd name="T3" fmla="*/ 147 h 151"/>
                  <a:gd name="T4" fmla="*/ 58 w 151"/>
                  <a:gd name="T5" fmla="*/ 145 h 151"/>
                  <a:gd name="T6" fmla="*/ 76 w 151"/>
                  <a:gd name="T7" fmla="*/ 148 h 151"/>
                  <a:gd name="T8" fmla="*/ 146 w 151"/>
                  <a:gd name="T9" fmla="*/ 93 h 151"/>
                  <a:gd name="T10" fmla="*/ 148 w 151"/>
                  <a:gd name="T11" fmla="*/ 75 h 151"/>
                  <a:gd name="T12" fmla="*/ 93 w 151"/>
                  <a:gd name="T13" fmla="*/ 5 h 151"/>
                  <a:gd name="T14" fmla="*/ 76 w 151"/>
                  <a:gd name="T15" fmla="*/ 3 h 151"/>
                  <a:gd name="T16" fmla="*/ 5 w 151"/>
                  <a:gd name="T17" fmla="*/ 58 h 151"/>
                  <a:gd name="T18" fmla="*/ 3 w 151"/>
                  <a:gd name="T19" fmla="*/ 75 h 151"/>
                  <a:gd name="T20" fmla="*/ 58 w 151"/>
                  <a:gd name="T21" fmla="*/ 145 h 151"/>
                  <a:gd name="T22" fmla="*/ 58 w 151"/>
                  <a:gd name="T23" fmla="*/ 147 h 151"/>
                  <a:gd name="T24" fmla="*/ 57 w 151"/>
                  <a:gd name="T25" fmla="*/ 148 h 151"/>
                  <a:gd name="T26" fmla="*/ 0 w 151"/>
                  <a:gd name="T27" fmla="*/ 75 h 151"/>
                  <a:gd name="T28" fmla="*/ 2 w 151"/>
                  <a:gd name="T29" fmla="*/ 57 h 151"/>
                  <a:gd name="T30" fmla="*/ 76 w 151"/>
                  <a:gd name="T31" fmla="*/ 0 h 151"/>
                  <a:gd name="T32" fmla="*/ 94 w 151"/>
                  <a:gd name="T33" fmla="*/ 2 h 151"/>
                  <a:gd name="T34" fmla="*/ 151 w 151"/>
                  <a:gd name="T35" fmla="*/ 75 h 151"/>
                  <a:gd name="T36" fmla="*/ 149 w 151"/>
                  <a:gd name="T37" fmla="*/ 93 h 151"/>
                  <a:gd name="T38" fmla="*/ 76 w 151"/>
                  <a:gd name="T39" fmla="*/ 151 h 151"/>
                  <a:gd name="T40" fmla="*/ 57 w 151"/>
                  <a:gd name="T41" fmla="*/ 148 h 151"/>
                  <a:gd name="T42" fmla="*/ 61 w 151"/>
                  <a:gd name="T43" fmla="*/ 134 h 151"/>
                  <a:gd name="T44" fmla="*/ 15 w 151"/>
                  <a:gd name="T45" fmla="*/ 75 h 151"/>
                  <a:gd name="T46" fmla="*/ 17 w 151"/>
                  <a:gd name="T47" fmla="*/ 60 h 151"/>
                  <a:gd name="T48" fmla="*/ 76 w 151"/>
                  <a:gd name="T49" fmla="*/ 15 h 151"/>
                  <a:gd name="T50" fmla="*/ 90 w 151"/>
                  <a:gd name="T51" fmla="*/ 17 h 151"/>
                  <a:gd name="T52" fmla="*/ 136 w 151"/>
                  <a:gd name="T53" fmla="*/ 75 h 151"/>
                  <a:gd name="T54" fmla="*/ 134 w 151"/>
                  <a:gd name="T55" fmla="*/ 90 h 151"/>
                  <a:gd name="T56" fmla="*/ 76 w 151"/>
                  <a:gd name="T57" fmla="*/ 135 h 151"/>
                  <a:gd name="T58" fmla="*/ 61 w 151"/>
                  <a:gd name="T59" fmla="*/ 134 h 151"/>
                  <a:gd name="T60" fmla="*/ 18 w 151"/>
                  <a:gd name="T61" fmla="*/ 75 h 151"/>
                  <a:gd name="T62" fmla="*/ 62 w 151"/>
                  <a:gd name="T63" fmla="*/ 131 h 151"/>
                  <a:gd name="T64" fmla="*/ 76 w 151"/>
                  <a:gd name="T65" fmla="*/ 132 h 151"/>
                  <a:gd name="T66" fmla="*/ 131 w 151"/>
                  <a:gd name="T67" fmla="*/ 89 h 151"/>
                  <a:gd name="T68" fmla="*/ 133 w 151"/>
                  <a:gd name="T69" fmla="*/ 75 h 151"/>
                  <a:gd name="T70" fmla="*/ 89 w 151"/>
                  <a:gd name="T71" fmla="*/ 19 h 151"/>
                  <a:gd name="T72" fmla="*/ 76 w 151"/>
                  <a:gd name="T73" fmla="*/ 18 h 151"/>
                  <a:gd name="T74" fmla="*/ 20 w 151"/>
                  <a:gd name="T75" fmla="*/ 61 h 151"/>
                  <a:gd name="T76" fmla="*/ 18 w 151"/>
                  <a:gd name="T77" fmla="*/ 7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1" h="151">
                    <a:moveTo>
                      <a:pt x="57" y="148"/>
                    </a:move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64" y="147"/>
                      <a:pt x="70" y="148"/>
                      <a:pt x="76" y="148"/>
                    </a:cubicBezTo>
                    <a:cubicBezTo>
                      <a:pt x="108" y="148"/>
                      <a:pt x="138" y="126"/>
                      <a:pt x="146" y="93"/>
                    </a:cubicBezTo>
                    <a:cubicBezTo>
                      <a:pt x="147" y="87"/>
                      <a:pt x="148" y="81"/>
                      <a:pt x="148" y="75"/>
                    </a:cubicBezTo>
                    <a:cubicBezTo>
                      <a:pt x="148" y="42"/>
                      <a:pt x="126" y="13"/>
                      <a:pt x="93" y="5"/>
                    </a:cubicBezTo>
                    <a:cubicBezTo>
                      <a:pt x="87" y="3"/>
                      <a:pt x="81" y="3"/>
                      <a:pt x="76" y="3"/>
                    </a:cubicBezTo>
                    <a:cubicBezTo>
                      <a:pt x="43" y="3"/>
                      <a:pt x="13" y="25"/>
                      <a:pt x="5" y="58"/>
                    </a:cubicBezTo>
                    <a:cubicBezTo>
                      <a:pt x="4" y="63"/>
                      <a:pt x="3" y="69"/>
                      <a:pt x="3" y="75"/>
                    </a:cubicBezTo>
                    <a:cubicBezTo>
                      <a:pt x="3" y="108"/>
                      <a:pt x="25" y="137"/>
                      <a:pt x="58" y="145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7" y="148"/>
                      <a:pt x="57" y="148"/>
                      <a:pt x="57" y="148"/>
                    </a:cubicBezTo>
                    <a:cubicBezTo>
                      <a:pt x="23" y="140"/>
                      <a:pt x="0" y="109"/>
                      <a:pt x="0" y="75"/>
                    </a:cubicBezTo>
                    <a:cubicBezTo>
                      <a:pt x="0" y="69"/>
                      <a:pt x="1" y="63"/>
                      <a:pt x="2" y="57"/>
                    </a:cubicBezTo>
                    <a:cubicBezTo>
                      <a:pt x="11" y="22"/>
                      <a:pt x="42" y="0"/>
                      <a:pt x="76" y="0"/>
                    </a:cubicBezTo>
                    <a:cubicBezTo>
                      <a:pt x="82" y="0"/>
                      <a:pt x="88" y="0"/>
                      <a:pt x="94" y="2"/>
                    </a:cubicBezTo>
                    <a:cubicBezTo>
                      <a:pt x="128" y="10"/>
                      <a:pt x="151" y="41"/>
                      <a:pt x="151" y="75"/>
                    </a:cubicBezTo>
                    <a:cubicBezTo>
                      <a:pt x="151" y="81"/>
                      <a:pt x="150" y="87"/>
                      <a:pt x="149" y="93"/>
                    </a:cubicBezTo>
                    <a:cubicBezTo>
                      <a:pt x="140" y="128"/>
                      <a:pt x="110" y="151"/>
                      <a:pt x="76" y="151"/>
                    </a:cubicBezTo>
                    <a:cubicBezTo>
                      <a:pt x="70" y="151"/>
                      <a:pt x="64" y="150"/>
                      <a:pt x="57" y="148"/>
                    </a:cubicBezTo>
                    <a:close/>
                    <a:moveTo>
                      <a:pt x="61" y="134"/>
                    </a:moveTo>
                    <a:cubicBezTo>
                      <a:pt x="34" y="127"/>
                      <a:pt x="15" y="102"/>
                      <a:pt x="15" y="75"/>
                    </a:cubicBezTo>
                    <a:cubicBezTo>
                      <a:pt x="15" y="70"/>
                      <a:pt x="16" y="65"/>
                      <a:pt x="17" y="60"/>
                    </a:cubicBezTo>
                    <a:cubicBezTo>
                      <a:pt x="24" y="33"/>
                      <a:pt x="49" y="15"/>
                      <a:pt x="76" y="15"/>
                    </a:cubicBezTo>
                    <a:cubicBezTo>
                      <a:pt x="80" y="15"/>
                      <a:pt x="85" y="15"/>
                      <a:pt x="90" y="17"/>
                    </a:cubicBezTo>
                    <a:cubicBezTo>
                      <a:pt x="118" y="23"/>
                      <a:pt x="136" y="48"/>
                      <a:pt x="136" y="75"/>
                    </a:cubicBezTo>
                    <a:cubicBezTo>
                      <a:pt x="136" y="80"/>
                      <a:pt x="135" y="85"/>
                      <a:pt x="134" y="90"/>
                    </a:cubicBezTo>
                    <a:cubicBezTo>
                      <a:pt x="127" y="117"/>
                      <a:pt x="103" y="135"/>
                      <a:pt x="76" y="135"/>
                    </a:cubicBezTo>
                    <a:cubicBezTo>
                      <a:pt x="71" y="135"/>
                      <a:pt x="66" y="135"/>
                      <a:pt x="61" y="134"/>
                    </a:cubicBezTo>
                    <a:close/>
                    <a:moveTo>
                      <a:pt x="18" y="75"/>
                    </a:moveTo>
                    <a:cubicBezTo>
                      <a:pt x="18" y="101"/>
                      <a:pt x="36" y="124"/>
                      <a:pt x="62" y="131"/>
                    </a:cubicBezTo>
                    <a:cubicBezTo>
                      <a:pt x="66" y="132"/>
                      <a:pt x="71" y="132"/>
                      <a:pt x="76" y="132"/>
                    </a:cubicBezTo>
                    <a:cubicBezTo>
                      <a:pt x="101" y="132"/>
                      <a:pt x="125" y="115"/>
                      <a:pt x="131" y="89"/>
                    </a:cubicBezTo>
                    <a:cubicBezTo>
                      <a:pt x="132" y="84"/>
                      <a:pt x="133" y="80"/>
                      <a:pt x="133" y="75"/>
                    </a:cubicBezTo>
                    <a:cubicBezTo>
                      <a:pt x="133" y="49"/>
                      <a:pt x="116" y="26"/>
                      <a:pt x="89" y="19"/>
                    </a:cubicBezTo>
                    <a:cubicBezTo>
                      <a:pt x="85" y="18"/>
                      <a:pt x="80" y="18"/>
                      <a:pt x="76" y="18"/>
                    </a:cubicBezTo>
                    <a:cubicBezTo>
                      <a:pt x="50" y="18"/>
                      <a:pt x="27" y="35"/>
                      <a:pt x="20" y="61"/>
                    </a:cubicBezTo>
                    <a:cubicBezTo>
                      <a:pt x="19" y="66"/>
                      <a:pt x="18" y="71"/>
                      <a:pt x="18" y="7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0" name="Freeform 2398"/>
              <p:cNvSpPr/>
              <p:nvPr/>
            </p:nvSpPr>
            <p:spPr bwMode="auto">
              <a:xfrm>
                <a:off x="7127" y="2437"/>
                <a:ext cx="121" cy="181"/>
              </a:xfrm>
              <a:custGeom>
                <a:avLst/>
                <a:gdLst>
                  <a:gd name="T0" fmla="*/ 35 w 60"/>
                  <a:gd name="T1" fmla="*/ 87 h 90"/>
                  <a:gd name="T2" fmla="*/ 35 w 60"/>
                  <a:gd name="T3" fmla="*/ 76 h 90"/>
                  <a:gd name="T4" fmla="*/ 35 w 60"/>
                  <a:gd name="T5" fmla="*/ 76 h 90"/>
                  <a:gd name="T6" fmla="*/ 36 w 60"/>
                  <a:gd name="T7" fmla="*/ 75 h 90"/>
                  <a:gd name="T8" fmla="*/ 39 w 60"/>
                  <a:gd name="T9" fmla="*/ 69 h 90"/>
                  <a:gd name="T10" fmla="*/ 44 w 60"/>
                  <a:gd name="T11" fmla="*/ 50 h 90"/>
                  <a:gd name="T12" fmla="*/ 42 w 60"/>
                  <a:gd name="T13" fmla="*/ 37 h 90"/>
                  <a:gd name="T14" fmla="*/ 8 w 60"/>
                  <a:gd name="T15" fmla="*/ 16 h 90"/>
                  <a:gd name="T16" fmla="*/ 0 w 60"/>
                  <a:gd name="T17" fmla="*/ 7 h 90"/>
                  <a:gd name="T18" fmla="*/ 8 w 60"/>
                  <a:gd name="T19" fmla="*/ 0 h 90"/>
                  <a:gd name="T20" fmla="*/ 57 w 60"/>
                  <a:gd name="T21" fmla="*/ 31 h 90"/>
                  <a:gd name="T22" fmla="*/ 60 w 60"/>
                  <a:gd name="T23" fmla="*/ 50 h 90"/>
                  <a:gd name="T24" fmla="*/ 46 w 60"/>
                  <a:gd name="T25" fmla="*/ 87 h 90"/>
                  <a:gd name="T26" fmla="*/ 46 w 60"/>
                  <a:gd name="T27" fmla="*/ 87 h 90"/>
                  <a:gd name="T28" fmla="*/ 40 w 60"/>
                  <a:gd name="T29" fmla="*/ 90 h 90"/>
                  <a:gd name="T30" fmla="*/ 35 w 60"/>
                  <a:gd name="T31" fmla="*/ 8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90">
                    <a:moveTo>
                      <a:pt x="35" y="87"/>
                    </a:moveTo>
                    <a:cubicBezTo>
                      <a:pt x="32" y="84"/>
                      <a:pt x="32" y="79"/>
                      <a:pt x="35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3"/>
                      <a:pt x="38" y="71"/>
                      <a:pt x="39" y="69"/>
                    </a:cubicBezTo>
                    <a:cubicBezTo>
                      <a:pt x="42" y="64"/>
                      <a:pt x="44" y="58"/>
                      <a:pt x="44" y="50"/>
                    </a:cubicBezTo>
                    <a:cubicBezTo>
                      <a:pt x="44" y="46"/>
                      <a:pt x="44" y="42"/>
                      <a:pt x="42" y="37"/>
                    </a:cubicBezTo>
                    <a:cubicBezTo>
                      <a:pt x="38" y="28"/>
                      <a:pt x="27" y="16"/>
                      <a:pt x="8" y="16"/>
                    </a:cubicBezTo>
                    <a:cubicBezTo>
                      <a:pt x="3" y="16"/>
                      <a:pt x="0" y="12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34" y="0"/>
                      <a:pt x="51" y="17"/>
                      <a:pt x="57" y="31"/>
                    </a:cubicBezTo>
                    <a:cubicBezTo>
                      <a:pt x="59" y="38"/>
                      <a:pt x="60" y="44"/>
                      <a:pt x="60" y="50"/>
                    </a:cubicBezTo>
                    <a:cubicBezTo>
                      <a:pt x="60" y="72"/>
                      <a:pt x="47" y="86"/>
                      <a:pt x="46" y="87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45" y="89"/>
                      <a:pt x="43" y="90"/>
                      <a:pt x="40" y="90"/>
                    </a:cubicBezTo>
                    <a:cubicBezTo>
                      <a:pt x="38" y="90"/>
                      <a:pt x="37" y="89"/>
                      <a:pt x="35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1" name="Freeform 2399"/>
              <p:cNvSpPr/>
              <p:nvPr/>
            </p:nvSpPr>
            <p:spPr bwMode="auto">
              <a:xfrm>
                <a:off x="7184" y="2677"/>
                <a:ext cx="30" cy="50"/>
              </a:xfrm>
              <a:custGeom>
                <a:avLst/>
                <a:gdLst>
                  <a:gd name="T0" fmla="*/ 20 w 30"/>
                  <a:gd name="T1" fmla="*/ 0 h 50"/>
                  <a:gd name="T2" fmla="*/ 30 w 30"/>
                  <a:gd name="T3" fmla="*/ 44 h 50"/>
                  <a:gd name="T4" fmla="*/ 14 w 30"/>
                  <a:gd name="T5" fmla="*/ 50 h 50"/>
                  <a:gd name="T6" fmla="*/ 0 w 30"/>
                  <a:gd name="T7" fmla="*/ 4 h 50"/>
                  <a:gd name="T8" fmla="*/ 20 w 3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50">
                    <a:moveTo>
                      <a:pt x="20" y="0"/>
                    </a:moveTo>
                    <a:lnTo>
                      <a:pt x="30" y="44"/>
                    </a:lnTo>
                    <a:lnTo>
                      <a:pt x="14" y="50"/>
                    </a:lnTo>
                    <a:lnTo>
                      <a:pt x="0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2" name="Freeform 2400"/>
              <p:cNvSpPr/>
              <p:nvPr/>
            </p:nvSpPr>
            <p:spPr bwMode="auto">
              <a:xfrm>
                <a:off x="7190" y="2719"/>
                <a:ext cx="66" cy="151"/>
              </a:xfrm>
              <a:custGeom>
                <a:avLst/>
                <a:gdLst>
                  <a:gd name="T0" fmla="*/ 66 w 66"/>
                  <a:gd name="T1" fmla="*/ 147 h 151"/>
                  <a:gd name="T2" fmla="*/ 34 w 66"/>
                  <a:gd name="T3" fmla="*/ 0 h 151"/>
                  <a:gd name="T4" fmla="*/ 0 w 66"/>
                  <a:gd name="T5" fmla="*/ 8 h 151"/>
                  <a:gd name="T6" fmla="*/ 38 w 66"/>
                  <a:gd name="T7" fmla="*/ 151 h 151"/>
                  <a:gd name="T8" fmla="*/ 66 w 66"/>
                  <a:gd name="T9" fmla="*/ 14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51">
                    <a:moveTo>
                      <a:pt x="66" y="147"/>
                    </a:moveTo>
                    <a:lnTo>
                      <a:pt x="34" y="0"/>
                    </a:lnTo>
                    <a:lnTo>
                      <a:pt x="0" y="8"/>
                    </a:lnTo>
                    <a:lnTo>
                      <a:pt x="38" y="151"/>
                    </a:lnTo>
                    <a:lnTo>
                      <a:pt x="66" y="147"/>
                    </a:lnTo>
                    <a:close/>
                  </a:path>
                </a:pathLst>
              </a:custGeom>
              <a:solidFill>
                <a:srgbClr val="85B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3" name="Freeform 2401"/>
              <p:cNvSpPr>
                <a:spLocks noEditPoints="1"/>
              </p:cNvSpPr>
              <p:nvPr/>
            </p:nvSpPr>
            <p:spPr bwMode="auto">
              <a:xfrm>
                <a:off x="7186" y="2715"/>
                <a:ext cx="74" cy="157"/>
              </a:xfrm>
              <a:custGeom>
                <a:avLst/>
                <a:gdLst>
                  <a:gd name="T0" fmla="*/ 20 w 37"/>
                  <a:gd name="T1" fmla="*/ 77 h 78"/>
                  <a:gd name="T2" fmla="*/ 0 w 37"/>
                  <a:gd name="T3" fmla="*/ 6 h 78"/>
                  <a:gd name="T4" fmla="*/ 1 w 37"/>
                  <a:gd name="T5" fmla="*/ 5 h 78"/>
                  <a:gd name="T6" fmla="*/ 1 w 37"/>
                  <a:gd name="T7" fmla="*/ 5 h 78"/>
                  <a:gd name="T8" fmla="*/ 18 w 37"/>
                  <a:gd name="T9" fmla="*/ 0 h 78"/>
                  <a:gd name="T10" fmla="*/ 20 w 37"/>
                  <a:gd name="T11" fmla="*/ 0 h 78"/>
                  <a:gd name="T12" fmla="*/ 20 w 37"/>
                  <a:gd name="T13" fmla="*/ 1 h 78"/>
                  <a:gd name="T14" fmla="*/ 37 w 37"/>
                  <a:gd name="T15" fmla="*/ 75 h 78"/>
                  <a:gd name="T16" fmla="*/ 35 w 37"/>
                  <a:gd name="T17" fmla="*/ 75 h 78"/>
                  <a:gd name="T18" fmla="*/ 37 w 37"/>
                  <a:gd name="T19" fmla="*/ 75 h 78"/>
                  <a:gd name="T20" fmla="*/ 37 w 37"/>
                  <a:gd name="T21" fmla="*/ 76 h 78"/>
                  <a:gd name="T22" fmla="*/ 36 w 37"/>
                  <a:gd name="T23" fmla="*/ 76 h 78"/>
                  <a:gd name="T24" fmla="*/ 22 w 37"/>
                  <a:gd name="T25" fmla="*/ 78 h 78"/>
                  <a:gd name="T26" fmla="*/ 21 w 37"/>
                  <a:gd name="T27" fmla="*/ 78 h 78"/>
                  <a:gd name="T28" fmla="*/ 20 w 37"/>
                  <a:gd name="T29" fmla="*/ 77 h 78"/>
                  <a:gd name="T30" fmla="*/ 4 w 37"/>
                  <a:gd name="T31" fmla="*/ 7 h 78"/>
                  <a:gd name="T32" fmla="*/ 22 w 37"/>
                  <a:gd name="T33" fmla="*/ 75 h 78"/>
                  <a:gd name="T34" fmla="*/ 34 w 37"/>
                  <a:gd name="T35" fmla="*/ 74 h 78"/>
                  <a:gd name="T36" fmla="*/ 18 w 37"/>
                  <a:gd name="T37" fmla="*/ 3 h 78"/>
                  <a:gd name="T38" fmla="*/ 4 w 37"/>
                  <a:gd name="T39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78">
                    <a:moveTo>
                      <a:pt x="20" y="7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19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37" y="75"/>
                      <a:pt x="37" y="75"/>
                      <a:pt x="37" y="75"/>
                    </a:cubicBezTo>
                    <a:cubicBezTo>
                      <a:pt x="37" y="75"/>
                      <a:pt x="37" y="75"/>
                      <a:pt x="37" y="76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8"/>
                      <a:pt x="20" y="78"/>
                      <a:pt x="20" y="77"/>
                    </a:cubicBezTo>
                    <a:close/>
                    <a:moveTo>
                      <a:pt x="4" y="7"/>
                    </a:moveTo>
                    <a:cubicBezTo>
                      <a:pt x="22" y="75"/>
                      <a:pt x="22" y="75"/>
                      <a:pt x="22" y="75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18" y="3"/>
                      <a:pt x="18" y="3"/>
                      <a:pt x="18" y="3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4" name="Freeform 2402"/>
              <p:cNvSpPr/>
              <p:nvPr/>
            </p:nvSpPr>
            <p:spPr bwMode="auto">
              <a:xfrm>
                <a:off x="7441" y="3053"/>
                <a:ext cx="49" cy="131"/>
              </a:xfrm>
              <a:custGeom>
                <a:avLst/>
                <a:gdLst>
                  <a:gd name="T0" fmla="*/ 9 w 24"/>
                  <a:gd name="T1" fmla="*/ 0 h 65"/>
                  <a:gd name="T2" fmla="*/ 12 w 24"/>
                  <a:gd name="T3" fmla="*/ 65 h 65"/>
                  <a:gd name="T4" fmla="*/ 24 w 24"/>
                  <a:gd name="T5" fmla="*/ 63 h 65"/>
                  <a:gd name="T6" fmla="*/ 22 w 24"/>
                  <a:gd name="T7" fmla="*/ 1 h 65"/>
                  <a:gd name="T8" fmla="*/ 9 w 24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65">
                    <a:moveTo>
                      <a:pt x="9" y="0"/>
                    </a:moveTo>
                    <a:cubicBezTo>
                      <a:pt x="9" y="0"/>
                      <a:pt x="0" y="29"/>
                      <a:pt x="12" y="65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14" y="31"/>
                      <a:pt x="22" y="1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D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5" name="Freeform 2403"/>
              <p:cNvSpPr>
                <a:spLocks noEditPoints="1"/>
              </p:cNvSpPr>
              <p:nvPr/>
            </p:nvSpPr>
            <p:spPr bwMode="auto">
              <a:xfrm>
                <a:off x="7449" y="3049"/>
                <a:ext cx="45" cy="137"/>
              </a:xfrm>
              <a:custGeom>
                <a:avLst/>
                <a:gdLst>
                  <a:gd name="T0" fmla="*/ 7 w 22"/>
                  <a:gd name="T1" fmla="*/ 67 h 68"/>
                  <a:gd name="T2" fmla="*/ 0 w 22"/>
                  <a:gd name="T3" fmla="*/ 27 h 68"/>
                  <a:gd name="T4" fmla="*/ 3 w 22"/>
                  <a:gd name="T5" fmla="*/ 2 h 68"/>
                  <a:gd name="T6" fmla="*/ 5 w 22"/>
                  <a:gd name="T7" fmla="*/ 1 h 68"/>
                  <a:gd name="T8" fmla="*/ 18 w 22"/>
                  <a:gd name="T9" fmla="*/ 2 h 68"/>
                  <a:gd name="T10" fmla="*/ 19 w 22"/>
                  <a:gd name="T11" fmla="*/ 2 h 68"/>
                  <a:gd name="T12" fmla="*/ 19 w 22"/>
                  <a:gd name="T13" fmla="*/ 4 h 68"/>
                  <a:gd name="T14" fmla="*/ 16 w 22"/>
                  <a:gd name="T15" fmla="*/ 28 h 68"/>
                  <a:gd name="T16" fmla="*/ 22 w 22"/>
                  <a:gd name="T17" fmla="*/ 64 h 68"/>
                  <a:gd name="T18" fmla="*/ 22 w 22"/>
                  <a:gd name="T19" fmla="*/ 66 h 68"/>
                  <a:gd name="T20" fmla="*/ 21 w 22"/>
                  <a:gd name="T21" fmla="*/ 66 h 68"/>
                  <a:gd name="T22" fmla="*/ 9 w 22"/>
                  <a:gd name="T23" fmla="*/ 68 h 68"/>
                  <a:gd name="T24" fmla="*/ 8 w 22"/>
                  <a:gd name="T25" fmla="*/ 68 h 68"/>
                  <a:gd name="T26" fmla="*/ 7 w 22"/>
                  <a:gd name="T27" fmla="*/ 67 h 68"/>
                  <a:gd name="T28" fmla="*/ 3 w 22"/>
                  <a:gd name="T29" fmla="*/ 27 h 68"/>
                  <a:gd name="T30" fmla="*/ 9 w 22"/>
                  <a:gd name="T31" fmla="*/ 65 h 68"/>
                  <a:gd name="T32" fmla="*/ 18 w 22"/>
                  <a:gd name="T33" fmla="*/ 64 h 68"/>
                  <a:gd name="T34" fmla="*/ 13 w 22"/>
                  <a:gd name="T35" fmla="*/ 28 h 68"/>
                  <a:gd name="T36" fmla="*/ 16 w 22"/>
                  <a:gd name="T37" fmla="*/ 5 h 68"/>
                  <a:gd name="T38" fmla="*/ 6 w 22"/>
                  <a:gd name="T39" fmla="*/ 4 h 68"/>
                  <a:gd name="T40" fmla="*/ 3 w 22"/>
                  <a:gd name="T41" fmla="*/ 27 h 68"/>
                  <a:gd name="T42" fmla="*/ 5 w 22"/>
                  <a:gd name="T43" fmla="*/ 4 h 68"/>
                  <a:gd name="T44" fmla="*/ 5 w 22"/>
                  <a:gd name="T45" fmla="*/ 2 h 68"/>
                  <a:gd name="T46" fmla="*/ 5 w 22"/>
                  <a:gd name="T47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68">
                    <a:moveTo>
                      <a:pt x="7" y="67"/>
                    </a:moveTo>
                    <a:cubicBezTo>
                      <a:pt x="2" y="52"/>
                      <a:pt x="0" y="38"/>
                      <a:pt x="0" y="27"/>
                    </a:cubicBezTo>
                    <a:cubicBezTo>
                      <a:pt x="0" y="12"/>
                      <a:pt x="3" y="2"/>
                      <a:pt x="3" y="2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3"/>
                      <a:pt x="19" y="4"/>
                    </a:cubicBezTo>
                    <a:cubicBezTo>
                      <a:pt x="17" y="12"/>
                      <a:pt x="16" y="20"/>
                      <a:pt x="16" y="28"/>
                    </a:cubicBezTo>
                    <a:cubicBezTo>
                      <a:pt x="16" y="48"/>
                      <a:pt x="22" y="64"/>
                      <a:pt x="22" y="64"/>
                    </a:cubicBezTo>
                    <a:cubicBezTo>
                      <a:pt x="22" y="65"/>
                      <a:pt x="22" y="65"/>
                      <a:pt x="22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7" y="68"/>
                      <a:pt x="7" y="67"/>
                    </a:cubicBezTo>
                    <a:close/>
                    <a:moveTo>
                      <a:pt x="3" y="27"/>
                    </a:moveTo>
                    <a:cubicBezTo>
                      <a:pt x="3" y="38"/>
                      <a:pt x="5" y="51"/>
                      <a:pt x="9" y="65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7" y="59"/>
                      <a:pt x="13" y="45"/>
                      <a:pt x="13" y="28"/>
                    </a:cubicBezTo>
                    <a:cubicBezTo>
                      <a:pt x="13" y="21"/>
                      <a:pt x="14" y="13"/>
                      <a:pt x="1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3" y="15"/>
                      <a:pt x="3" y="27"/>
                    </a:cubicBezTo>
                    <a:close/>
                    <a:moveTo>
                      <a:pt x="5" y="4"/>
                    </a:moveTo>
                    <a:cubicBezTo>
                      <a:pt x="5" y="2"/>
                      <a:pt x="5" y="2"/>
                      <a:pt x="5" y="2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6" name="Freeform 2404"/>
              <p:cNvSpPr/>
              <p:nvPr/>
            </p:nvSpPr>
            <p:spPr bwMode="auto">
              <a:xfrm>
                <a:off x="7459" y="3158"/>
                <a:ext cx="31" cy="26"/>
              </a:xfrm>
              <a:custGeom>
                <a:avLst/>
                <a:gdLst>
                  <a:gd name="T0" fmla="*/ 6 w 31"/>
                  <a:gd name="T1" fmla="*/ 26 h 26"/>
                  <a:gd name="T2" fmla="*/ 0 w 31"/>
                  <a:gd name="T3" fmla="*/ 4 h 26"/>
                  <a:gd name="T4" fmla="*/ 27 w 31"/>
                  <a:gd name="T5" fmla="*/ 0 h 26"/>
                  <a:gd name="T6" fmla="*/ 31 w 31"/>
                  <a:gd name="T7" fmla="*/ 22 h 26"/>
                  <a:gd name="T8" fmla="*/ 6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6" y="26"/>
                    </a:moveTo>
                    <a:lnTo>
                      <a:pt x="0" y="4"/>
                    </a:lnTo>
                    <a:lnTo>
                      <a:pt x="27" y="0"/>
                    </a:lnTo>
                    <a:lnTo>
                      <a:pt x="31" y="22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7" name="Freeform 2405"/>
              <p:cNvSpPr>
                <a:spLocks noEditPoints="1"/>
              </p:cNvSpPr>
              <p:nvPr/>
            </p:nvSpPr>
            <p:spPr bwMode="auto">
              <a:xfrm>
                <a:off x="7457" y="3154"/>
                <a:ext cx="37" cy="32"/>
              </a:xfrm>
              <a:custGeom>
                <a:avLst/>
                <a:gdLst>
                  <a:gd name="T0" fmla="*/ 3 w 18"/>
                  <a:gd name="T1" fmla="*/ 15 h 16"/>
                  <a:gd name="T2" fmla="*/ 0 w 18"/>
                  <a:gd name="T3" fmla="*/ 5 h 16"/>
                  <a:gd name="T4" fmla="*/ 0 w 18"/>
                  <a:gd name="T5" fmla="*/ 4 h 16"/>
                  <a:gd name="T6" fmla="*/ 1 w 18"/>
                  <a:gd name="T7" fmla="*/ 3 h 16"/>
                  <a:gd name="T8" fmla="*/ 13 w 18"/>
                  <a:gd name="T9" fmla="*/ 0 h 16"/>
                  <a:gd name="T10" fmla="*/ 15 w 18"/>
                  <a:gd name="T11" fmla="*/ 1 h 16"/>
                  <a:gd name="T12" fmla="*/ 18 w 18"/>
                  <a:gd name="T13" fmla="*/ 13 h 16"/>
                  <a:gd name="T14" fmla="*/ 18 w 18"/>
                  <a:gd name="T15" fmla="*/ 14 h 16"/>
                  <a:gd name="T16" fmla="*/ 17 w 18"/>
                  <a:gd name="T17" fmla="*/ 14 h 16"/>
                  <a:gd name="T18" fmla="*/ 5 w 18"/>
                  <a:gd name="T19" fmla="*/ 16 h 16"/>
                  <a:gd name="T20" fmla="*/ 4 w 18"/>
                  <a:gd name="T21" fmla="*/ 16 h 16"/>
                  <a:gd name="T22" fmla="*/ 3 w 18"/>
                  <a:gd name="T23" fmla="*/ 15 h 16"/>
                  <a:gd name="T24" fmla="*/ 4 w 18"/>
                  <a:gd name="T25" fmla="*/ 15 h 16"/>
                  <a:gd name="T26" fmla="*/ 6 w 18"/>
                  <a:gd name="T27" fmla="*/ 14 h 16"/>
                  <a:gd name="T28" fmla="*/ 4 w 18"/>
                  <a:gd name="T29" fmla="*/ 15 h 16"/>
                  <a:gd name="T30" fmla="*/ 3 w 18"/>
                  <a:gd name="T31" fmla="*/ 6 h 16"/>
                  <a:gd name="T32" fmla="*/ 5 w 18"/>
                  <a:gd name="T33" fmla="*/ 13 h 16"/>
                  <a:gd name="T34" fmla="*/ 14 w 18"/>
                  <a:gd name="T35" fmla="*/ 12 h 16"/>
                  <a:gd name="T36" fmla="*/ 12 w 18"/>
                  <a:gd name="T37" fmla="*/ 4 h 16"/>
                  <a:gd name="T38" fmla="*/ 3 w 18"/>
                  <a:gd name="T3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6">
                    <a:moveTo>
                      <a:pt x="3" y="1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1"/>
                      <a:pt x="15" y="1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6"/>
                      <a:pt x="3" y="15"/>
                    </a:cubicBezTo>
                    <a:close/>
                    <a:moveTo>
                      <a:pt x="4" y="15"/>
                    </a:moveTo>
                    <a:cubicBezTo>
                      <a:pt x="6" y="14"/>
                      <a:pt x="6" y="14"/>
                      <a:pt x="6" y="14"/>
                    </a:cubicBezTo>
                    <a:lnTo>
                      <a:pt x="4" y="15"/>
                    </a:lnTo>
                    <a:close/>
                    <a:moveTo>
                      <a:pt x="3" y="6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8" name="Freeform 2406"/>
              <p:cNvSpPr/>
              <p:nvPr/>
            </p:nvSpPr>
            <p:spPr bwMode="auto">
              <a:xfrm>
                <a:off x="7423" y="3178"/>
                <a:ext cx="79" cy="40"/>
              </a:xfrm>
              <a:custGeom>
                <a:avLst/>
                <a:gdLst>
                  <a:gd name="T0" fmla="*/ 17 w 39"/>
                  <a:gd name="T1" fmla="*/ 3 h 20"/>
                  <a:gd name="T2" fmla="*/ 1 w 39"/>
                  <a:gd name="T3" fmla="*/ 12 h 20"/>
                  <a:gd name="T4" fmla="*/ 31 w 39"/>
                  <a:gd name="T5" fmla="*/ 14 h 20"/>
                  <a:gd name="T6" fmla="*/ 33 w 39"/>
                  <a:gd name="T7" fmla="*/ 0 h 20"/>
                  <a:gd name="T8" fmla="*/ 17 w 3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17" y="3"/>
                    </a:moveTo>
                    <a:cubicBezTo>
                      <a:pt x="17" y="3"/>
                      <a:pt x="0" y="5"/>
                      <a:pt x="1" y="12"/>
                    </a:cubicBezTo>
                    <a:cubicBezTo>
                      <a:pt x="1" y="20"/>
                      <a:pt x="25" y="17"/>
                      <a:pt x="31" y="14"/>
                    </a:cubicBezTo>
                    <a:cubicBezTo>
                      <a:pt x="39" y="10"/>
                      <a:pt x="33" y="0"/>
                      <a:pt x="33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9" name="Freeform 2407"/>
              <p:cNvSpPr/>
              <p:nvPr/>
            </p:nvSpPr>
            <p:spPr bwMode="auto">
              <a:xfrm>
                <a:off x="7512" y="3041"/>
                <a:ext cx="78" cy="127"/>
              </a:xfrm>
              <a:custGeom>
                <a:avLst/>
                <a:gdLst>
                  <a:gd name="T0" fmla="*/ 0 w 39"/>
                  <a:gd name="T1" fmla="*/ 4 h 63"/>
                  <a:gd name="T2" fmla="*/ 28 w 39"/>
                  <a:gd name="T3" fmla="*/ 63 h 63"/>
                  <a:gd name="T4" fmla="*/ 39 w 39"/>
                  <a:gd name="T5" fmla="*/ 56 h 63"/>
                  <a:gd name="T6" fmla="*/ 13 w 39"/>
                  <a:gd name="T7" fmla="*/ 0 h 63"/>
                  <a:gd name="T8" fmla="*/ 0 w 39"/>
                  <a:gd name="T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63">
                    <a:moveTo>
                      <a:pt x="0" y="4"/>
                    </a:moveTo>
                    <a:cubicBezTo>
                      <a:pt x="0" y="4"/>
                      <a:pt x="3" y="34"/>
                      <a:pt x="28" y="63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17" y="31"/>
                      <a:pt x="13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D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0" name="Freeform 2408"/>
              <p:cNvSpPr>
                <a:spLocks noEditPoints="1"/>
              </p:cNvSpPr>
              <p:nvPr/>
            </p:nvSpPr>
            <p:spPr bwMode="auto">
              <a:xfrm>
                <a:off x="7508" y="3039"/>
                <a:ext cx="84" cy="131"/>
              </a:xfrm>
              <a:custGeom>
                <a:avLst/>
                <a:gdLst>
                  <a:gd name="T0" fmla="*/ 29 w 42"/>
                  <a:gd name="T1" fmla="*/ 65 h 65"/>
                  <a:gd name="T2" fmla="*/ 0 w 42"/>
                  <a:gd name="T3" fmla="*/ 6 h 65"/>
                  <a:gd name="T4" fmla="*/ 1 w 42"/>
                  <a:gd name="T5" fmla="*/ 4 h 65"/>
                  <a:gd name="T6" fmla="*/ 14 w 42"/>
                  <a:gd name="T7" fmla="*/ 0 h 65"/>
                  <a:gd name="T8" fmla="*/ 16 w 42"/>
                  <a:gd name="T9" fmla="*/ 0 h 65"/>
                  <a:gd name="T10" fmla="*/ 16 w 42"/>
                  <a:gd name="T11" fmla="*/ 1 h 65"/>
                  <a:gd name="T12" fmla="*/ 30 w 42"/>
                  <a:gd name="T13" fmla="*/ 40 h 65"/>
                  <a:gd name="T14" fmla="*/ 42 w 42"/>
                  <a:gd name="T15" fmla="*/ 56 h 65"/>
                  <a:gd name="T16" fmla="*/ 42 w 42"/>
                  <a:gd name="T17" fmla="*/ 58 h 65"/>
                  <a:gd name="T18" fmla="*/ 41 w 42"/>
                  <a:gd name="T19" fmla="*/ 59 h 65"/>
                  <a:gd name="T20" fmla="*/ 31 w 42"/>
                  <a:gd name="T21" fmla="*/ 65 h 65"/>
                  <a:gd name="T22" fmla="*/ 30 w 42"/>
                  <a:gd name="T23" fmla="*/ 65 h 65"/>
                  <a:gd name="T24" fmla="*/ 29 w 42"/>
                  <a:gd name="T25" fmla="*/ 65 h 65"/>
                  <a:gd name="T26" fmla="*/ 8 w 42"/>
                  <a:gd name="T27" fmla="*/ 23 h 65"/>
                  <a:gd name="T28" fmla="*/ 30 w 42"/>
                  <a:gd name="T29" fmla="*/ 62 h 65"/>
                  <a:gd name="T30" fmla="*/ 38 w 42"/>
                  <a:gd name="T31" fmla="*/ 57 h 65"/>
                  <a:gd name="T32" fmla="*/ 14 w 42"/>
                  <a:gd name="T33" fmla="*/ 3 h 65"/>
                  <a:gd name="T34" fmla="*/ 4 w 42"/>
                  <a:gd name="T35" fmla="*/ 6 h 65"/>
                  <a:gd name="T36" fmla="*/ 8 w 42"/>
                  <a:gd name="T37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65">
                    <a:moveTo>
                      <a:pt x="29" y="65"/>
                    </a:moveTo>
                    <a:cubicBezTo>
                      <a:pt x="4" y="36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8" y="16"/>
                      <a:pt x="25" y="30"/>
                      <a:pt x="30" y="40"/>
                    </a:cubicBezTo>
                    <a:cubicBezTo>
                      <a:pt x="36" y="50"/>
                      <a:pt x="42" y="56"/>
                      <a:pt x="42" y="56"/>
                    </a:cubicBezTo>
                    <a:cubicBezTo>
                      <a:pt x="42" y="57"/>
                      <a:pt x="42" y="57"/>
                      <a:pt x="42" y="58"/>
                    </a:cubicBezTo>
                    <a:cubicBezTo>
                      <a:pt x="42" y="58"/>
                      <a:pt x="42" y="58"/>
                      <a:pt x="41" y="59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29" y="65"/>
                      <a:pt x="29" y="65"/>
                    </a:cubicBezTo>
                    <a:close/>
                    <a:moveTo>
                      <a:pt x="8" y="23"/>
                    </a:moveTo>
                    <a:cubicBezTo>
                      <a:pt x="12" y="34"/>
                      <a:pt x="19" y="48"/>
                      <a:pt x="30" y="62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4" y="51"/>
                      <a:pt x="18" y="30"/>
                      <a:pt x="14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9"/>
                      <a:pt x="5" y="15"/>
                      <a:pt x="8" y="2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1" name="Freeform 2409"/>
              <p:cNvSpPr/>
              <p:nvPr/>
            </p:nvSpPr>
            <p:spPr bwMode="auto">
              <a:xfrm>
                <a:off x="7554" y="3136"/>
                <a:ext cx="36" cy="32"/>
              </a:xfrm>
              <a:custGeom>
                <a:avLst/>
                <a:gdLst>
                  <a:gd name="T0" fmla="*/ 14 w 36"/>
                  <a:gd name="T1" fmla="*/ 32 h 32"/>
                  <a:gd name="T2" fmla="*/ 0 w 36"/>
                  <a:gd name="T3" fmla="*/ 14 h 32"/>
                  <a:gd name="T4" fmla="*/ 22 w 36"/>
                  <a:gd name="T5" fmla="*/ 0 h 32"/>
                  <a:gd name="T6" fmla="*/ 36 w 36"/>
                  <a:gd name="T7" fmla="*/ 18 h 32"/>
                  <a:gd name="T8" fmla="*/ 14 w 36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2">
                    <a:moveTo>
                      <a:pt x="14" y="32"/>
                    </a:moveTo>
                    <a:lnTo>
                      <a:pt x="0" y="14"/>
                    </a:lnTo>
                    <a:lnTo>
                      <a:pt x="22" y="0"/>
                    </a:lnTo>
                    <a:lnTo>
                      <a:pt x="36" y="18"/>
                    </a:ln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2" name="Freeform 2410"/>
              <p:cNvSpPr>
                <a:spLocks noEditPoints="1"/>
              </p:cNvSpPr>
              <p:nvPr/>
            </p:nvSpPr>
            <p:spPr bwMode="auto">
              <a:xfrm>
                <a:off x="7552" y="3134"/>
                <a:ext cx="40" cy="36"/>
              </a:xfrm>
              <a:custGeom>
                <a:avLst/>
                <a:gdLst>
                  <a:gd name="T0" fmla="*/ 7 w 20"/>
                  <a:gd name="T1" fmla="*/ 18 h 18"/>
                  <a:gd name="T2" fmla="*/ 0 w 20"/>
                  <a:gd name="T3" fmla="*/ 9 h 18"/>
                  <a:gd name="T4" fmla="*/ 0 w 20"/>
                  <a:gd name="T5" fmla="*/ 8 h 18"/>
                  <a:gd name="T6" fmla="*/ 1 w 20"/>
                  <a:gd name="T7" fmla="*/ 7 h 18"/>
                  <a:gd name="T8" fmla="*/ 11 w 20"/>
                  <a:gd name="T9" fmla="*/ 0 h 18"/>
                  <a:gd name="T10" fmla="*/ 13 w 20"/>
                  <a:gd name="T11" fmla="*/ 0 h 18"/>
                  <a:gd name="T12" fmla="*/ 20 w 20"/>
                  <a:gd name="T13" fmla="*/ 10 h 18"/>
                  <a:gd name="T14" fmla="*/ 20 w 20"/>
                  <a:gd name="T15" fmla="*/ 11 h 18"/>
                  <a:gd name="T16" fmla="*/ 19 w 20"/>
                  <a:gd name="T17" fmla="*/ 12 h 18"/>
                  <a:gd name="T18" fmla="*/ 9 w 20"/>
                  <a:gd name="T19" fmla="*/ 18 h 18"/>
                  <a:gd name="T20" fmla="*/ 8 w 20"/>
                  <a:gd name="T21" fmla="*/ 18 h 18"/>
                  <a:gd name="T22" fmla="*/ 7 w 20"/>
                  <a:gd name="T23" fmla="*/ 18 h 18"/>
                  <a:gd name="T24" fmla="*/ 8 w 20"/>
                  <a:gd name="T25" fmla="*/ 17 h 18"/>
                  <a:gd name="T26" fmla="*/ 9 w 20"/>
                  <a:gd name="T27" fmla="*/ 16 h 18"/>
                  <a:gd name="T28" fmla="*/ 8 w 20"/>
                  <a:gd name="T29" fmla="*/ 17 h 18"/>
                  <a:gd name="T30" fmla="*/ 4 w 20"/>
                  <a:gd name="T31" fmla="*/ 9 h 18"/>
                  <a:gd name="T32" fmla="*/ 8 w 20"/>
                  <a:gd name="T33" fmla="*/ 15 h 18"/>
                  <a:gd name="T34" fmla="*/ 16 w 20"/>
                  <a:gd name="T35" fmla="*/ 10 h 18"/>
                  <a:gd name="T36" fmla="*/ 11 w 20"/>
                  <a:gd name="T37" fmla="*/ 3 h 18"/>
                  <a:gd name="T38" fmla="*/ 4 w 20"/>
                  <a:gd name="T3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8">
                    <a:moveTo>
                      <a:pt x="7" y="1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20" y="11"/>
                      <a:pt x="20" y="12"/>
                      <a:pt x="19" y="1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7" y="18"/>
                      <a:pt x="7" y="18"/>
                    </a:cubicBezTo>
                    <a:close/>
                    <a:moveTo>
                      <a:pt x="8" y="17"/>
                    </a:moveTo>
                    <a:cubicBezTo>
                      <a:pt x="9" y="16"/>
                      <a:pt x="9" y="16"/>
                      <a:pt x="9" y="16"/>
                    </a:cubicBezTo>
                    <a:lnTo>
                      <a:pt x="8" y="17"/>
                    </a:lnTo>
                    <a:close/>
                    <a:moveTo>
                      <a:pt x="4" y="9"/>
                    </a:moveTo>
                    <a:cubicBezTo>
                      <a:pt x="8" y="15"/>
                      <a:pt x="8" y="15"/>
                      <a:pt x="8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1" y="3"/>
                      <a:pt x="11" y="3"/>
                      <a:pt x="11" y="3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3" name="Freeform 2411"/>
              <p:cNvSpPr/>
              <p:nvPr/>
            </p:nvSpPr>
            <p:spPr bwMode="auto">
              <a:xfrm>
                <a:off x="7530" y="3152"/>
                <a:ext cx="76" cy="62"/>
              </a:xfrm>
              <a:custGeom>
                <a:avLst/>
                <a:gdLst>
                  <a:gd name="T0" fmla="*/ 15 w 38"/>
                  <a:gd name="T1" fmla="*/ 9 h 31"/>
                  <a:gd name="T2" fmla="*/ 4 w 38"/>
                  <a:gd name="T3" fmla="*/ 24 h 31"/>
                  <a:gd name="T4" fmla="*/ 33 w 38"/>
                  <a:gd name="T5" fmla="*/ 14 h 31"/>
                  <a:gd name="T6" fmla="*/ 29 w 38"/>
                  <a:gd name="T7" fmla="*/ 0 h 31"/>
                  <a:gd name="T8" fmla="*/ 15 w 38"/>
                  <a:gd name="T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1">
                    <a:moveTo>
                      <a:pt x="15" y="9"/>
                    </a:moveTo>
                    <a:cubicBezTo>
                      <a:pt x="15" y="9"/>
                      <a:pt x="0" y="17"/>
                      <a:pt x="4" y="24"/>
                    </a:cubicBezTo>
                    <a:cubicBezTo>
                      <a:pt x="7" y="31"/>
                      <a:pt x="28" y="20"/>
                      <a:pt x="33" y="14"/>
                    </a:cubicBezTo>
                    <a:cubicBezTo>
                      <a:pt x="38" y="7"/>
                      <a:pt x="29" y="0"/>
                      <a:pt x="29" y="0"/>
                    </a:cubicBez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4" name="Freeform 2412"/>
              <p:cNvSpPr/>
              <p:nvPr/>
            </p:nvSpPr>
            <p:spPr bwMode="auto">
              <a:xfrm>
                <a:off x="7389" y="2973"/>
                <a:ext cx="207" cy="102"/>
              </a:xfrm>
              <a:custGeom>
                <a:avLst/>
                <a:gdLst>
                  <a:gd name="T0" fmla="*/ 103 w 103"/>
                  <a:gd name="T1" fmla="*/ 40 h 51"/>
                  <a:gd name="T2" fmla="*/ 83 w 103"/>
                  <a:gd name="T3" fmla="*/ 0 h 51"/>
                  <a:gd name="T4" fmla="*/ 21 w 103"/>
                  <a:gd name="T5" fmla="*/ 0 h 51"/>
                  <a:gd name="T6" fmla="*/ 0 w 103"/>
                  <a:gd name="T7" fmla="*/ 43 h 51"/>
                  <a:gd name="T8" fmla="*/ 103 w 103"/>
                  <a:gd name="T9" fmla="*/ 4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51">
                    <a:moveTo>
                      <a:pt x="103" y="4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46" y="51"/>
                      <a:pt x="103" y="40"/>
                    </a:cubicBezTo>
                    <a:close/>
                  </a:path>
                </a:pathLst>
              </a:custGeom>
              <a:solidFill>
                <a:srgbClr val="79D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5" name="Freeform 2413"/>
              <p:cNvSpPr>
                <a:spLocks noEditPoints="1"/>
              </p:cNvSpPr>
              <p:nvPr/>
            </p:nvSpPr>
            <p:spPr bwMode="auto">
              <a:xfrm>
                <a:off x="7385" y="2969"/>
                <a:ext cx="215" cy="98"/>
              </a:xfrm>
              <a:custGeom>
                <a:avLst/>
                <a:gdLst>
                  <a:gd name="T0" fmla="*/ 2 w 107"/>
                  <a:gd name="T1" fmla="*/ 46 h 49"/>
                  <a:gd name="T2" fmla="*/ 1 w 107"/>
                  <a:gd name="T3" fmla="*/ 46 h 49"/>
                  <a:gd name="T4" fmla="*/ 1 w 107"/>
                  <a:gd name="T5" fmla="*/ 44 h 49"/>
                  <a:gd name="T6" fmla="*/ 21 w 107"/>
                  <a:gd name="T7" fmla="*/ 1 h 49"/>
                  <a:gd name="T8" fmla="*/ 23 w 107"/>
                  <a:gd name="T9" fmla="*/ 0 h 49"/>
                  <a:gd name="T10" fmla="*/ 85 w 107"/>
                  <a:gd name="T11" fmla="*/ 0 h 49"/>
                  <a:gd name="T12" fmla="*/ 86 w 107"/>
                  <a:gd name="T13" fmla="*/ 1 h 49"/>
                  <a:gd name="T14" fmla="*/ 106 w 107"/>
                  <a:gd name="T15" fmla="*/ 41 h 49"/>
                  <a:gd name="T16" fmla="*/ 105 w 107"/>
                  <a:gd name="T17" fmla="*/ 42 h 49"/>
                  <a:gd name="T18" fmla="*/ 106 w 107"/>
                  <a:gd name="T19" fmla="*/ 41 h 49"/>
                  <a:gd name="T20" fmla="*/ 106 w 107"/>
                  <a:gd name="T21" fmla="*/ 42 h 49"/>
                  <a:gd name="T22" fmla="*/ 105 w 107"/>
                  <a:gd name="T23" fmla="*/ 43 h 49"/>
                  <a:gd name="T24" fmla="*/ 43 w 107"/>
                  <a:gd name="T25" fmla="*/ 49 h 49"/>
                  <a:gd name="T26" fmla="*/ 2 w 107"/>
                  <a:gd name="T27" fmla="*/ 46 h 49"/>
                  <a:gd name="T28" fmla="*/ 43 w 107"/>
                  <a:gd name="T29" fmla="*/ 46 h 49"/>
                  <a:gd name="T30" fmla="*/ 103 w 107"/>
                  <a:gd name="T31" fmla="*/ 41 h 49"/>
                  <a:gd name="T32" fmla="*/ 84 w 107"/>
                  <a:gd name="T33" fmla="*/ 3 h 49"/>
                  <a:gd name="T34" fmla="*/ 24 w 107"/>
                  <a:gd name="T35" fmla="*/ 3 h 49"/>
                  <a:gd name="T36" fmla="*/ 4 w 107"/>
                  <a:gd name="T37" fmla="*/ 44 h 49"/>
                  <a:gd name="T38" fmla="*/ 43 w 107"/>
                  <a:gd name="T39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49">
                    <a:moveTo>
                      <a:pt x="2" y="46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5"/>
                      <a:pt x="0" y="45"/>
                      <a:pt x="1" y="4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2" y="0"/>
                      <a:pt x="23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6" y="0"/>
                      <a:pt x="86" y="1"/>
                    </a:cubicBezTo>
                    <a:cubicBezTo>
                      <a:pt x="106" y="41"/>
                      <a:pt x="106" y="41"/>
                      <a:pt x="106" y="41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6" y="41"/>
                      <a:pt x="106" y="41"/>
                      <a:pt x="106" y="41"/>
                    </a:cubicBezTo>
                    <a:cubicBezTo>
                      <a:pt x="107" y="42"/>
                      <a:pt x="107" y="42"/>
                      <a:pt x="106" y="42"/>
                    </a:cubicBezTo>
                    <a:cubicBezTo>
                      <a:pt x="106" y="43"/>
                      <a:pt x="106" y="43"/>
                      <a:pt x="105" y="43"/>
                    </a:cubicBezTo>
                    <a:cubicBezTo>
                      <a:pt x="82" y="48"/>
                      <a:pt x="60" y="49"/>
                      <a:pt x="43" y="49"/>
                    </a:cubicBezTo>
                    <a:cubicBezTo>
                      <a:pt x="18" y="49"/>
                      <a:pt x="2" y="46"/>
                      <a:pt x="2" y="46"/>
                    </a:cubicBezTo>
                    <a:close/>
                    <a:moveTo>
                      <a:pt x="43" y="46"/>
                    </a:moveTo>
                    <a:cubicBezTo>
                      <a:pt x="60" y="46"/>
                      <a:pt x="80" y="45"/>
                      <a:pt x="103" y="41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9" y="44"/>
                      <a:pt x="23" y="46"/>
                      <a:pt x="43" y="4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6" name="Freeform 2414"/>
              <p:cNvSpPr/>
              <p:nvPr/>
            </p:nvSpPr>
            <p:spPr bwMode="auto">
              <a:xfrm>
                <a:off x="7419" y="2773"/>
                <a:ext cx="143" cy="220"/>
              </a:xfrm>
              <a:custGeom>
                <a:avLst/>
                <a:gdLst>
                  <a:gd name="T0" fmla="*/ 17 w 71"/>
                  <a:gd name="T1" fmla="*/ 8 h 109"/>
                  <a:gd name="T2" fmla="*/ 3 w 71"/>
                  <a:gd name="T3" fmla="*/ 102 h 109"/>
                  <a:gd name="T4" fmla="*/ 71 w 71"/>
                  <a:gd name="T5" fmla="*/ 101 h 109"/>
                  <a:gd name="T6" fmla="*/ 64 w 71"/>
                  <a:gd name="T7" fmla="*/ 18 h 109"/>
                  <a:gd name="T8" fmla="*/ 59 w 71"/>
                  <a:gd name="T9" fmla="*/ 9 h 109"/>
                  <a:gd name="T10" fmla="*/ 17 w 71"/>
                  <a:gd name="T11" fmla="*/ 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109">
                    <a:moveTo>
                      <a:pt x="17" y="8"/>
                    </a:moveTo>
                    <a:cubicBezTo>
                      <a:pt x="17" y="8"/>
                      <a:pt x="0" y="43"/>
                      <a:pt x="3" y="102"/>
                    </a:cubicBezTo>
                    <a:cubicBezTo>
                      <a:pt x="3" y="102"/>
                      <a:pt x="47" y="109"/>
                      <a:pt x="71" y="101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25" y="0"/>
                      <a:pt x="17" y="8"/>
                    </a:cubicBezTo>
                    <a:close/>
                  </a:path>
                </a:pathLst>
              </a:custGeom>
              <a:solidFill>
                <a:srgbClr val="FF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7" name="Freeform 2415"/>
              <p:cNvSpPr>
                <a:spLocks noEditPoints="1"/>
              </p:cNvSpPr>
              <p:nvPr/>
            </p:nvSpPr>
            <p:spPr bwMode="auto">
              <a:xfrm>
                <a:off x="7421" y="2779"/>
                <a:ext cx="143" cy="208"/>
              </a:xfrm>
              <a:custGeom>
                <a:avLst/>
                <a:gdLst>
                  <a:gd name="T0" fmla="*/ 1 w 71"/>
                  <a:gd name="T1" fmla="*/ 100 h 103"/>
                  <a:gd name="T2" fmla="*/ 0 w 71"/>
                  <a:gd name="T3" fmla="*/ 99 h 103"/>
                  <a:gd name="T4" fmla="*/ 0 w 71"/>
                  <a:gd name="T5" fmla="*/ 86 h 103"/>
                  <a:gd name="T6" fmla="*/ 14 w 71"/>
                  <a:gd name="T7" fmla="*/ 5 h 103"/>
                  <a:gd name="T8" fmla="*/ 15 w 71"/>
                  <a:gd name="T9" fmla="*/ 4 h 103"/>
                  <a:gd name="T10" fmla="*/ 30 w 71"/>
                  <a:gd name="T11" fmla="*/ 0 h 103"/>
                  <a:gd name="T12" fmla="*/ 58 w 71"/>
                  <a:gd name="T13" fmla="*/ 4 h 103"/>
                  <a:gd name="T14" fmla="*/ 59 w 71"/>
                  <a:gd name="T15" fmla="*/ 5 h 103"/>
                  <a:gd name="T16" fmla="*/ 65 w 71"/>
                  <a:gd name="T17" fmla="*/ 15 h 103"/>
                  <a:gd name="T18" fmla="*/ 65 w 71"/>
                  <a:gd name="T19" fmla="*/ 15 h 103"/>
                  <a:gd name="T20" fmla="*/ 71 w 71"/>
                  <a:gd name="T21" fmla="*/ 98 h 103"/>
                  <a:gd name="T22" fmla="*/ 70 w 71"/>
                  <a:gd name="T23" fmla="*/ 100 h 103"/>
                  <a:gd name="T24" fmla="*/ 40 w 71"/>
                  <a:gd name="T25" fmla="*/ 103 h 103"/>
                  <a:gd name="T26" fmla="*/ 1 w 71"/>
                  <a:gd name="T27" fmla="*/ 100 h 103"/>
                  <a:gd name="T28" fmla="*/ 40 w 71"/>
                  <a:gd name="T29" fmla="*/ 100 h 103"/>
                  <a:gd name="T30" fmla="*/ 68 w 71"/>
                  <a:gd name="T31" fmla="*/ 97 h 103"/>
                  <a:gd name="T32" fmla="*/ 62 w 71"/>
                  <a:gd name="T33" fmla="*/ 16 h 103"/>
                  <a:gd name="T34" fmla="*/ 57 w 71"/>
                  <a:gd name="T35" fmla="*/ 7 h 103"/>
                  <a:gd name="T36" fmla="*/ 48 w 71"/>
                  <a:gd name="T37" fmla="*/ 5 h 103"/>
                  <a:gd name="T38" fmla="*/ 30 w 71"/>
                  <a:gd name="T39" fmla="*/ 3 h 103"/>
                  <a:gd name="T40" fmla="*/ 17 w 71"/>
                  <a:gd name="T41" fmla="*/ 6 h 103"/>
                  <a:gd name="T42" fmla="*/ 10 w 71"/>
                  <a:gd name="T43" fmla="*/ 27 h 103"/>
                  <a:gd name="T44" fmla="*/ 3 w 71"/>
                  <a:gd name="T45" fmla="*/ 86 h 103"/>
                  <a:gd name="T46" fmla="*/ 3 w 71"/>
                  <a:gd name="T47" fmla="*/ 97 h 103"/>
                  <a:gd name="T48" fmla="*/ 40 w 71"/>
                  <a:gd name="T49" fmla="*/ 10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103">
                    <a:moveTo>
                      <a:pt x="1" y="100"/>
                    </a:moveTo>
                    <a:cubicBezTo>
                      <a:pt x="1" y="100"/>
                      <a:pt x="0" y="99"/>
                      <a:pt x="0" y="99"/>
                    </a:cubicBezTo>
                    <a:cubicBezTo>
                      <a:pt x="0" y="94"/>
                      <a:pt x="0" y="90"/>
                      <a:pt x="0" y="86"/>
                    </a:cubicBezTo>
                    <a:cubicBezTo>
                      <a:pt x="0" y="35"/>
                      <a:pt x="14" y="5"/>
                      <a:pt x="14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8" y="1"/>
                      <a:pt x="24" y="0"/>
                      <a:pt x="30" y="0"/>
                    </a:cubicBezTo>
                    <a:cubicBezTo>
                      <a:pt x="43" y="0"/>
                      <a:pt x="58" y="4"/>
                      <a:pt x="58" y="4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71" y="98"/>
                      <a:pt x="71" y="98"/>
                      <a:pt x="71" y="98"/>
                    </a:cubicBezTo>
                    <a:cubicBezTo>
                      <a:pt x="71" y="99"/>
                      <a:pt x="71" y="99"/>
                      <a:pt x="70" y="100"/>
                    </a:cubicBezTo>
                    <a:cubicBezTo>
                      <a:pt x="62" y="103"/>
                      <a:pt x="51" y="103"/>
                      <a:pt x="40" y="103"/>
                    </a:cubicBezTo>
                    <a:cubicBezTo>
                      <a:pt x="20" y="103"/>
                      <a:pt x="2" y="100"/>
                      <a:pt x="1" y="100"/>
                    </a:cubicBezTo>
                    <a:close/>
                    <a:moveTo>
                      <a:pt x="40" y="100"/>
                    </a:moveTo>
                    <a:cubicBezTo>
                      <a:pt x="50" y="100"/>
                      <a:pt x="60" y="100"/>
                      <a:pt x="68" y="97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6" y="7"/>
                      <a:pt x="52" y="6"/>
                      <a:pt x="48" y="5"/>
                    </a:cubicBezTo>
                    <a:cubicBezTo>
                      <a:pt x="43" y="4"/>
                      <a:pt x="36" y="3"/>
                      <a:pt x="30" y="3"/>
                    </a:cubicBezTo>
                    <a:cubicBezTo>
                      <a:pt x="24" y="3"/>
                      <a:pt x="19" y="4"/>
                      <a:pt x="17" y="6"/>
                    </a:cubicBezTo>
                    <a:cubicBezTo>
                      <a:pt x="16" y="7"/>
                      <a:pt x="13" y="15"/>
                      <a:pt x="10" y="27"/>
                    </a:cubicBezTo>
                    <a:cubicBezTo>
                      <a:pt x="6" y="40"/>
                      <a:pt x="3" y="60"/>
                      <a:pt x="3" y="86"/>
                    </a:cubicBezTo>
                    <a:cubicBezTo>
                      <a:pt x="3" y="89"/>
                      <a:pt x="3" y="93"/>
                      <a:pt x="3" y="97"/>
                    </a:cubicBezTo>
                    <a:cubicBezTo>
                      <a:pt x="8" y="98"/>
                      <a:pt x="24" y="100"/>
                      <a:pt x="40" y="10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grpSp>
          <p:nvGrpSpPr>
            <p:cNvPr id="6" name="Group 2617"/>
            <p:cNvGrpSpPr/>
            <p:nvPr/>
          </p:nvGrpSpPr>
          <p:grpSpPr bwMode="auto">
            <a:xfrm>
              <a:off x="8261350" y="2403475"/>
              <a:ext cx="4033837" cy="5132388"/>
              <a:chOff x="5204" y="1514"/>
              <a:chExt cx="2541" cy="3233"/>
            </a:xfrm>
          </p:grpSpPr>
          <p:sp>
            <p:nvSpPr>
              <p:cNvPr id="218" name="Freeform 2417"/>
              <p:cNvSpPr/>
              <p:nvPr/>
            </p:nvSpPr>
            <p:spPr bwMode="auto">
              <a:xfrm>
                <a:off x="7272" y="2508"/>
                <a:ext cx="244" cy="259"/>
              </a:xfrm>
              <a:custGeom>
                <a:avLst/>
                <a:gdLst>
                  <a:gd name="T0" fmla="*/ 95 w 121"/>
                  <a:gd name="T1" fmla="*/ 45 h 129"/>
                  <a:gd name="T2" fmla="*/ 121 w 121"/>
                  <a:gd name="T3" fmla="*/ 12 h 129"/>
                  <a:gd name="T4" fmla="*/ 97 w 121"/>
                  <a:gd name="T5" fmla="*/ 10 h 129"/>
                  <a:gd name="T6" fmla="*/ 57 w 121"/>
                  <a:gd name="T7" fmla="*/ 129 h 129"/>
                  <a:gd name="T8" fmla="*/ 70 w 121"/>
                  <a:gd name="T9" fmla="*/ 87 h 129"/>
                  <a:gd name="T10" fmla="*/ 95 w 121"/>
                  <a:gd name="T11" fmla="*/ 4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129">
                    <a:moveTo>
                      <a:pt x="95" y="45"/>
                    </a:moveTo>
                    <a:cubicBezTo>
                      <a:pt x="106" y="44"/>
                      <a:pt x="121" y="12"/>
                      <a:pt x="121" y="12"/>
                    </a:cubicBezTo>
                    <a:cubicBezTo>
                      <a:pt x="121" y="12"/>
                      <a:pt x="120" y="0"/>
                      <a:pt x="97" y="10"/>
                    </a:cubicBezTo>
                    <a:cubicBezTo>
                      <a:pt x="97" y="10"/>
                      <a:pt x="0" y="77"/>
                      <a:pt x="57" y="129"/>
                    </a:cubicBezTo>
                    <a:cubicBezTo>
                      <a:pt x="57" y="129"/>
                      <a:pt x="48" y="110"/>
                      <a:pt x="70" y="87"/>
                    </a:cubicBezTo>
                    <a:lnTo>
                      <a:pt x="95" y="45"/>
                    </a:lnTo>
                    <a:close/>
                  </a:path>
                </a:pathLst>
              </a:custGeom>
              <a:solidFill>
                <a:srgbClr val="DEB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9" name="Freeform 2418"/>
              <p:cNvSpPr>
                <a:spLocks noEditPoints="1"/>
              </p:cNvSpPr>
              <p:nvPr/>
            </p:nvSpPr>
            <p:spPr bwMode="auto">
              <a:xfrm>
                <a:off x="7347" y="2516"/>
                <a:ext cx="171" cy="255"/>
              </a:xfrm>
              <a:custGeom>
                <a:avLst/>
                <a:gdLst>
                  <a:gd name="T0" fmla="*/ 19 w 85"/>
                  <a:gd name="T1" fmla="*/ 126 h 127"/>
                  <a:gd name="T2" fmla="*/ 0 w 85"/>
                  <a:gd name="T3" fmla="*/ 88 h 127"/>
                  <a:gd name="T4" fmla="*/ 59 w 85"/>
                  <a:gd name="T5" fmla="*/ 4 h 127"/>
                  <a:gd name="T6" fmla="*/ 75 w 85"/>
                  <a:gd name="T7" fmla="*/ 0 h 127"/>
                  <a:gd name="T8" fmla="*/ 85 w 85"/>
                  <a:gd name="T9" fmla="*/ 8 h 127"/>
                  <a:gd name="T10" fmla="*/ 85 w 85"/>
                  <a:gd name="T11" fmla="*/ 8 h 127"/>
                  <a:gd name="T12" fmla="*/ 76 w 85"/>
                  <a:gd name="T13" fmla="*/ 25 h 127"/>
                  <a:gd name="T14" fmla="*/ 59 w 85"/>
                  <a:gd name="T15" fmla="*/ 42 h 127"/>
                  <a:gd name="T16" fmla="*/ 34 w 85"/>
                  <a:gd name="T17" fmla="*/ 84 h 127"/>
                  <a:gd name="T18" fmla="*/ 34 w 85"/>
                  <a:gd name="T19" fmla="*/ 84 h 127"/>
                  <a:gd name="T20" fmla="*/ 20 w 85"/>
                  <a:gd name="T21" fmla="*/ 115 h 127"/>
                  <a:gd name="T22" fmla="*/ 21 w 85"/>
                  <a:gd name="T23" fmla="*/ 125 h 127"/>
                  <a:gd name="T24" fmla="*/ 21 w 85"/>
                  <a:gd name="T25" fmla="*/ 127 h 127"/>
                  <a:gd name="T26" fmla="*/ 20 w 85"/>
                  <a:gd name="T27" fmla="*/ 127 h 127"/>
                  <a:gd name="T28" fmla="*/ 19 w 85"/>
                  <a:gd name="T29" fmla="*/ 126 h 127"/>
                  <a:gd name="T30" fmla="*/ 60 w 85"/>
                  <a:gd name="T31" fmla="*/ 7 h 127"/>
                  <a:gd name="T32" fmla="*/ 32 w 85"/>
                  <a:gd name="T33" fmla="*/ 32 h 127"/>
                  <a:gd name="T34" fmla="*/ 3 w 85"/>
                  <a:gd name="T35" fmla="*/ 88 h 127"/>
                  <a:gd name="T36" fmla="*/ 17 w 85"/>
                  <a:gd name="T37" fmla="*/ 120 h 127"/>
                  <a:gd name="T38" fmla="*/ 17 w 85"/>
                  <a:gd name="T39" fmla="*/ 115 h 127"/>
                  <a:gd name="T40" fmla="*/ 32 w 85"/>
                  <a:gd name="T41" fmla="*/ 82 h 127"/>
                  <a:gd name="T42" fmla="*/ 57 w 85"/>
                  <a:gd name="T43" fmla="*/ 40 h 127"/>
                  <a:gd name="T44" fmla="*/ 58 w 85"/>
                  <a:gd name="T45" fmla="*/ 40 h 127"/>
                  <a:gd name="T46" fmla="*/ 74 w 85"/>
                  <a:gd name="T47" fmla="*/ 23 h 127"/>
                  <a:gd name="T48" fmla="*/ 82 w 85"/>
                  <a:gd name="T49" fmla="*/ 8 h 127"/>
                  <a:gd name="T50" fmla="*/ 82 w 85"/>
                  <a:gd name="T51" fmla="*/ 7 h 127"/>
                  <a:gd name="T52" fmla="*/ 81 w 85"/>
                  <a:gd name="T53" fmla="*/ 6 h 127"/>
                  <a:gd name="T54" fmla="*/ 75 w 85"/>
                  <a:gd name="T55" fmla="*/ 3 h 127"/>
                  <a:gd name="T56" fmla="*/ 60 w 85"/>
                  <a:gd name="T57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127">
                    <a:moveTo>
                      <a:pt x="19" y="126"/>
                    </a:moveTo>
                    <a:cubicBezTo>
                      <a:pt x="6" y="114"/>
                      <a:pt x="0" y="101"/>
                      <a:pt x="0" y="88"/>
                    </a:cubicBezTo>
                    <a:cubicBezTo>
                      <a:pt x="1" y="44"/>
                      <a:pt x="59" y="5"/>
                      <a:pt x="59" y="4"/>
                    </a:cubicBezTo>
                    <a:cubicBezTo>
                      <a:pt x="66" y="1"/>
                      <a:pt x="71" y="0"/>
                      <a:pt x="75" y="0"/>
                    </a:cubicBezTo>
                    <a:cubicBezTo>
                      <a:pt x="84" y="0"/>
                      <a:pt x="85" y="7"/>
                      <a:pt x="85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2" y="16"/>
                      <a:pt x="76" y="25"/>
                    </a:cubicBezTo>
                    <a:cubicBezTo>
                      <a:pt x="71" y="33"/>
                      <a:pt x="65" y="41"/>
                      <a:pt x="59" y="42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22" y="97"/>
                      <a:pt x="20" y="108"/>
                      <a:pt x="20" y="115"/>
                    </a:cubicBezTo>
                    <a:cubicBezTo>
                      <a:pt x="20" y="121"/>
                      <a:pt x="21" y="125"/>
                      <a:pt x="21" y="125"/>
                    </a:cubicBezTo>
                    <a:cubicBezTo>
                      <a:pt x="22" y="125"/>
                      <a:pt x="21" y="126"/>
                      <a:pt x="21" y="127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20" y="127"/>
                      <a:pt x="19" y="127"/>
                      <a:pt x="19" y="126"/>
                    </a:cubicBezTo>
                    <a:close/>
                    <a:moveTo>
                      <a:pt x="60" y="7"/>
                    </a:moveTo>
                    <a:cubicBezTo>
                      <a:pt x="60" y="7"/>
                      <a:pt x="46" y="17"/>
                      <a:pt x="32" y="32"/>
                    </a:cubicBezTo>
                    <a:cubicBezTo>
                      <a:pt x="17" y="47"/>
                      <a:pt x="3" y="67"/>
                      <a:pt x="3" y="88"/>
                    </a:cubicBezTo>
                    <a:cubicBezTo>
                      <a:pt x="3" y="99"/>
                      <a:pt x="7" y="110"/>
                      <a:pt x="17" y="120"/>
                    </a:cubicBezTo>
                    <a:cubicBezTo>
                      <a:pt x="17" y="119"/>
                      <a:pt x="17" y="117"/>
                      <a:pt x="17" y="115"/>
                    </a:cubicBezTo>
                    <a:cubicBezTo>
                      <a:pt x="17" y="107"/>
                      <a:pt x="20" y="95"/>
                      <a:pt x="32" y="82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8" y="40"/>
                    </a:cubicBezTo>
                    <a:cubicBezTo>
                      <a:pt x="62" y="39"/>
                      <a:pt x="69" y="31"/>
                      <a:pt x="74" y="23"/>
                    </a:cubicBezTo>
                    <a:cubicBezTo>
                      <a:pt x="78" y="16"/>
                      <a:pt x="82" y="9"/>
                      <a:pt x="82" y="8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7"/>
                      <a:pt x="82" y="6"/>
                      <a:pt x="81" y="6"/>
                    </a:cubicBezTo>
                    <a:cubicBezTo>
                      <a:pt x="80" y="4"/>
                      <a:pt x="79" y="3"/>
                      <a:pt x="75" y="3"/>
                    </a:cubicBezTo>
                    <a:cubicBezTo>
                      <a:pt x="71" y="3"/>
                      <a:pt x="67" y="4"/>
                      <a:pt x="60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0" name="Freeform 2419"/>
              <p:cNvSpPr/>
              <p:nvPr/>
            </p:nvSpPr>
            <p:spPr bwMode="auto">
              <a:xfrm>
                <a:off x="7377" y="2707"/>
                <a:ext cx="58" cy="74"/>
              </a:xfrm>
              <a:custGeom>
                <a:avLst/>
                <a:gdLst>
                  <a:gd name="T0" fmla="*/ 10 w 29"/>
                  <a:gd name="T1" fmla="*/ 0 h 37"/>
                  <a:gd name="T2" fmla="*/ 18 w 29"/>
                  <a:gd name="T3" fmla="*/ 37 h 37"/>
                  <a:gd name="T4" fmla="*/ 22 w 29"/>
                  <a:gd name="T5" fmla="*/ 13 h 37"/>
                  <a:gd name="T6" fmla="*/ 10 w 29"/>
                  <a:gd name="T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10" y="0"/>
                    </a:moveTo>
                    <a:cubicBezTo>
                      <a:pt x="10" y="0"/>
                      <a:pt x="0" y="22"/>
                      <a:pt x="18" y="37"/>
                    </a:cubicBezTo>
                    <a:cubicBezTo>
                      <a:pt x="18" y="37"/>
                      <a:pt x="15" y="19"/>
                      <a:pt x="22" y="13"/>
                    </a:cubicBezTo>
                    <a:cubicBezTo>
                      <a:pt x="29" y="6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DEB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1" name="Freeform 2420"/>
              <p:cNvSpPr>
                <a:spLocks noEditPoints="1"/>
              </p:cNvSpPr>
              <p:nvPr/>
            </p:nvSpPr>
            <p:spPr bwMode="auto">
              <a:xfrm>
                <a:off x="7389" y="2705"/>
                <a:ext cx="38" cy="81"/>
              </a:xfrm>
              <a:custGeom>
                <a:avLst/>
                <a:gdLst>
                  <a:gd name="T0" fmla="*/ 11 w 19"/>
                  <a:gd name="T1" fmla="*/ 39 h 40"/>
                  <a:gd name="T2" fmla="*/ 0 w 19"/>
                  <a:gd name="T3" fmla="*/ 15 h 40"/>
                  <a:gd name="T4" fmla="*/ 3 w 19"/>
                  <a:gd name="T5" fmla="*/ 1 h 40"/>
                  <a:gd name="T6" fmla="*/ 5 w 19"/>
                  <a:gd name="T7" fmla="*/ 0 h 40"/>
                  <a:gd name="T8" fmla="*/ 11 w 19"/>
                  <a:gd name="T9" fmla="*/ 3 h 40"/>
                  <a:gd name="T10" fmla="*/ 19 w 19"/>
                  <a:gd name="T11" fmla="*/ 11 h 40"/>
                  <a:gd name="T12" fmla="*/ 17 w 19"/>
                  <a:gd name="T13" fmla="*/ 15 h 40"/>
                  <a:gd name="T14" fmla="*/ 13 w 19"/>
                  <a:gd name="T15" fmla="*/ 31 h 40"/>
                  <a:gd name="T16" fmla="*/ 13 w 19"/>
                  <a:gd name="T17" fmla="*/ 38 h 40"/>
                  <a:gd name="T18" fmla="*/ 12 w 19"/>
                  <a:gd name="T19" fmla="*/ 39 h 40"/>
                  <a:gd name="T20" fmla="*/ 12 w 19"/>
                  <a:gd name="T21" fmla="*/ 40 h 40"/>
                  <a:gd name="T22" fmla="*/ 11 w 19"/>
                  <a:gd name="T23" fmla="*/ 39 h 40"/>
                  <a:gd name="T24" fmla="*/ 3 w 19"/>
                  <a:gd name="T25" fmla="*/ 15 h 40"/>
                  <a:gd name="T26" fmla="*/ 10 w 19"/>
                  <a:gd name="T27" fmla="*/ 34 h 40"/>
                  <a:gd name="T28" fmla="*/ 10 w 19"/>
                  <a:gd name="T29" fmla="*/ 31 h 40"/>
                  <a:gd name="T30" fmla="*/ 15 w 19"/>
                  <a:gd name="T31" fmla="*/ 13 h 40"/>
                  <a:gd name="T32" fmla="*/ 16 w 19"/>
                  <a:gd name="T33" fmla="*/ 11 h 40"/>
                  <a:gd name="T34" fmla="*/ 10 w 19"/>
                  <a:gd name="T35" fmla="*/ 5 h 40"/>
                  <a:gd name="T36" fmla="*/ 5 w 19"/>
                  <a:gd name="T37" fmla="*/ 3 h 40"/>
                  <a:gd name="T38" fmla="*/ 3 w 19"/>
                  <a:gd name="T39" fmla="*/ 15 h 40"/>
                  <a:gd name="T40" fmla="*/ 4 w 19"/>
                  <a:gd name="T41" fmla="*/ 3 h 40"/>
                  <a:gd name="T42" fmla="*/ 4 w 19"/>
                  <a:gd name="T43" fmla="*/ 1 h 40"/>
                  <a:gd name="T44" fmla="*/ 4 w 19"/>
                  <a:gd name="T45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40">
                    <a:moveTo>
                      <a:pt x="11" y="39"/>
                    </a:moveTo>
                    <a:cubicBezTo>
                      <a:pt x="2" y="32"/>
                      <a:pt x="0" y="23"/>
                      <a:pt x="0" y="15"/>
                    </a:cubicBezTo>
                    <a:cubicBezTo>
                      <a:pt x="0" y="7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8" y="1"/>
                      <a:pt x="11" y="3"/>
                    </a:cubicBezTo>
                    <a:cubicBezTo>
                      <a:pt x="15" y="4"/>
                      <a:pt x="19" y="7"/>
                      <a:pt x="19" y="11"/>
                    </a:cubicBezTo>
                    <a:cubicBezTo>
                      <a:pt x="19" y="12"/>
                      <a:pt x="18" y="14"/>
                      <a:pt x="17" y="15"/>
                    </a:cubicBezTo>
                    <a:cubicBezTo>
                      <a:pt x="14" y="18"/>
                      <a:pt x="13" y="25"/>
                      <a:pt x="13" y="31"/>
                    </a:cubicBezTo>
                    <a:cubicBezTo>
                      <a:pt x="13" y="35"/>
                      <a:pt x="13" y="38"/>
                      <a:pt x="13" y="38"/>
                    </a:cubicBezTo>
                    <a:cubicBezTo>
                      <a:pt x="13" y="39"/>
                      <a:pt x="13" y="39"/>
                      <a:pt x="12" y="39"/>
                    </a:cubicBezTo>
                    <a:cubicBezTo>
                      <a:pt x="12" y="40"/>
                      <a:pt x="12" y="40"/>
                      <a:pt x="12" y="40"/>
                    </a:cubicBezTo>
                    <a:lnTo>
                      <a:pt x="11" y="39"/>
                    </a:lnTo>
                    <a:close/>
                    <a:moveTo>
                      <a:pt x="3" y="15"/>
                    </a:moveTo>
                    <a:cubicBezTo>
                      <a:pt x="3" y="21"/>
                      <a:pt x="4" y="28"/>
                      <a:pt x="10" y="34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25"/>
                      <a:pt x="11" y="17"/>
                      <a:pt x="15" y="13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9"/>
                      <a:pt x="13" y="7"/>
                      <a:pt x="10" y="5"/>
                    </a:cubicBezTo>
                    <a:cubicBezTo>
                      <a:pt x="8" y="4"/>
                      <a:pt x="6" y="4"/>
                      <a:pt x="5" y="3"/>
                    </a:cubicBezTo>
                    <a:cubicBezTo>
                      <a:pt x="4" y="5"/>
                      <a:pt x="3" y="10"/>
                      <a:pt x="3" y="15"/>
                    </a:cubicBezTo>
                    <a:close/>
                    <a:moveTo>
                      <a:pt x="4" y="3"/>
                    </a:moveTo>
                    <a:cubicBezTo>
                      <a:pt x="4" y="1"/>
                      <a:pt x="4" y="1"/>
                      <a:pt x="4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2" name="Freeform 2421"/>
              <p:cNvSpPr/>
              <p:nvPr/>
            </p:nvSpPr>
            <p:spPr bwMode="auto">
              <a:xfrm>
                <a:off x="7560" y="2506"/>
                <a:ext cx="163" cy="412"/>
              </a:xfrm>
              <a:custGeom>
                <a:avLst/>
                <a:gdLst>
                  <a:gd name="T0" fmla="*/ 31 w 81"/>
                  <a:gd name="T1" fmla="*/ 99 h 205"/>
                  <a:gd name="T2" fmla="*/ 16 w 81"/>
                  <a:gd name="T3" fmla="*/ 28 h 205"/>
                  <a:gd name="T4" fmla="*/ 78 w 81"/>
                  <a:gd name="T5" fmla="*/ 108 h 205"/>
                  <a:gd name="T6" fmla="*/ 0 w 81"/>
                  <a:gd name="T7" fmla="*/ 184 h 205"/>
                  <a:gd name="T8" fmla="*/ 31 w 81"/>
                  <a:gd name="T9" fmla="*/ 99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205">
                    <a:moveTo>
                      <a:pt x="31" y="99"/>
                    </a:moveTo>
                    <a:cubicBezTo>
                      <a:pt x="31" y="99"/>
                      <a:pt x="4" y="57"/>
                      <a:pt x="16" y="28"/>
                    </a:cubicBezTo>
                    <a:cubicBezTo>
                      <a:pt x="28" y="0"/>
                      <a:pt x="81" y="54"/>
                      <a:pt x="78" y="108"/>
                    </a:cubicBezTo>
                    <a:cubicBezTo>
                      <a:pt x="78" y="108"/>
                      <a:pt x="73" y="205"/>
                      <a:pt x="0" y="184"/>
                    </a:cubicBezTo>
                    <a:cubicBezTo>
                      <a:pt x="0" y="184"/>
                      <a:pt x="39" y="170"/>
                      <a:pt x="31" y="99"/>
                    </a:cubicBezTo>
                    <a:close/>
                  </a:path>
                </a:pathLst>
              </a:custGeom>
              <a:solidFill>
                <a:srgbClr val="DEB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3" name="Freeform 2422"/>
              <p:cNvSpPr>
                <a:spLocks noEditPoints="1"/>
              </p:cNvSpPr>
              <p:nvPr/>
            </p:nvSpPr>
            <p:spPr bwMode="auto">
              <a:xfrm>
                <a:off x="7556" y="2544"/>
                <a:ext cx="165" cy="340"/>
              </a:xfrm>
              <a:custGeom>
                <a:avLst/>
                <a:gdLst>
                  <a:gd name="T0" fmla="*/ 2 w 82"/>
                  <a:gd name="T1" fmla="*/ 166 h 169"/>
                  <a:gd name="T2" fmla="*/ 0 w 82"/>
                  <a:gd name="T3" fmla="*/ 165 h 169"/>
                  <a:gd name="T4" fmla="*/ 1 w 82"/>
                  <a:gd name="T5" fmla="*/ 163 h 169"/>
                  <a:gd name="T6" fmla="*/ 6 w 82"/>
                  <a:gd name="T7" fmla="*/ 161 h 169"/>
                  <a:gd name="T8" fmla="*/ 17 w 82"/>
                  <a:gd name="T9" fmla="*/ 151 h 169"/>
                  <a:gd name="T10" fmla="*/ 32 w 82"/>
                  <a:gd name="T11" fmla="*/ 99 h 169"/>
                  <a:gd name="T12" fmla="*/ 31 w 82"/>
                  <a:gd name="T13" fmla="*/ 81 h 169"/>
                  <a:gd name="T14" fmla="*/ 13 w 82"/>
                  <a:gd name="T15" fmla="*/ 27 h 169"/>
                  <a:gd name="T16" fmla="*/ 17 w 82"/>
                  <a:gd name="T17" fmla="*/ 9 h 169"/>
                  <a:gd name="T18" fmla="*/ 29 w 82"/>
                  <a:gd name="T19" fmla="*/ 0 h 169"/>
                  <a:gd name="T20" fmla="*/ 82 w 82"/>
                  <a:gd name="T21" fmla="*/ 84 h 169"/>
                  <a:gd name="T22" fmla="*/ 82 w 82"/>
                  <a:gd name="T23" fmla="*/ 89 h 169"/>
                  <a:gd name="T24" fmla="*/ 22 w 82"/>
                  <a:gd name="T25" fmla="*/ 169 h 169"/>
                  <a:gd name="T26" fmla="*/ 2 w 82"/>
                  <a:gd name="T27" fmla="*/ 166 h 169"/>
                  <a:gd name="T28" fmla="*/ 22 w 82"/>
                  <a:gd name="T29" fmla="*/ 166 h 169"/>
                  <a:gd name="T30" fmla="*/ 70 w 82"/>
                  <a:gd name="T31" fmla="*/ 128 h 169"/>
                  <a:gd name="T32" fmla="*/ 79 w 82"/>
                  <a:gd name="T33" fmla="*/ 88 h 169"/>
                  <a:gd name="T34" fmla="*/ 79 w 82"/>
                  <a:gd name="T35" fmla="*/ 84 h 169"/>
                  <a:gd name="T36" fmla="*/ 61 w 82"/>
                  <a:gd name="T37" fmla="*/ 28 h 169"/>
                  <a:gd name="T38" fmla="*/ 29 w 82"/>
                  <a:gd name="T39" fmla="*/ 3 h 169"/>
                  <a:gd name="T40" fmla="*/ 19 w 82"/>
                  <a:gd name="T41" fmla="*/ 10 h 169"/>
                  <a:gd name="T42" fmla="*/ 16 w 82"/>
                  <a:gd name="T43" fmla="*/ 27 h 169"/>
                  <a:gd name="T44" fmla="*/ 25 w 82"/>
                  <a:gd name="T45" fmla="*/ 62 h 169"/>
                  <a:gd name="T46" fmla="*/ 34 w 82"/>
                  <a:gd name="T47" fmla="*/ 79 h 169"/>
                  <a:gd name="T48" fmla="*/ 33 w 82"/>
                  <a:gd name="T49" fmla="*/ 80 h 169"/>
                  <a:gd name="T50" fmla="*/ 31 w 82"/>
                  <a:gd name="T51" fmla="*/ 80 h 169"/>
                  <a:gd name="T52" fmla="*/ 33 w 82"/>
                  <a:gd name="T53" fmla="*/ 80 h 169"/>
                  <a:gd name="T54" fmla="*/ 34 w 82"/>
                  <a:gd name="T55" fmla="*/ 79 h 169"/>
                  <a:gd name="T56" fmla="*/ 34 w 82"/>
                  <a:gd name="T57" fmla="*/ 80 h 169"/>
                  <a:gd name="T58" fmla="*/ 35 w 82"/>
                  <a:gd name="T59" fmla="*/ 99 h 169"/>
                  <a:gd name="T60" fmla="*/ 6 w 82"/>
                  <a:gd name="T61" fmla="*/ 164 h 169"/>
                  <a:gd name="T62" fmla="*/ 22 w 82"/>
                  <a:gd name="T63" fmla="*/ 16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2" h="169">
                    <a:moveTo>
                      <a:pt x="2" y="166"/>
                    </a:moveTo>
                    <a:cubicBezTo>
                      <a:pt x="1" y="166"/>
                      <a:pt x="0" y="165"/>
                      <a:pt x="0" y="165"/>
                    </a:cubicBezTo>
                    <a:cubicBezTo>
                      <a:pt x="0" y="164"/>
                      <a:pt x="1" y="163"/>
                      <a:pt x="1" y="163"/>
                    </a:cubicBezTo>
                    <a:cubicBezTo>
                      <a:pt x="1" y="163"/>
                      <a:pt x="3" y="163"/>
                      <a:pt x="6" y="161"/>
                    </a:cubicBezTo>
                    <a:cubicBezTo>
                      <a:pt x="9" y="159"/>
                      <a:pt x="13" y="156"/>
                      <a:pt x="17" y="151"/>
                    </a:cubicBezTo>
                    <a:cubicBezTo>
                      <a:pt x="24" y="142"/>
                      <a:pt x="32" y="126"/>
                      <a:pt x="32" y="99"/>
                    </a:cubicBezTo>
                    <a:cubicBezTo>
                      <a:pt x="32" y="93"/>
                      <a:pt x="32" y="87"/>
                      <a:pt x="31" y="81"/>
                    </a:cubicBezTo>
                    <a:cubicBezTo>
                      <a:pt x="29" y="78"/>
                      <a:pt x="13" y="51"/>
                      <a:pt x="13" y="27"/>
                    </a:cubicBezTo>
                    <a:cubicBezTo>
                      <a:pt x="13" y="20"/>
                      <a:pt x="14" y="14"/>
                      <a:pt x="17" y="9"/>
                    </a:cubicBezTo>
                    <a:cubicBezTo>
                      <a:pt x="19" y="3"/>
                      <a:pt x="24" y="0"/>
                      <a:pt x="29" y="0"/>
                    </a:cubicBezTo>
                    <a:cubicBezTo>
                      <a:pt x="50" y="0"/>
                      <a:pt x="82" y="41"/>
                      <a:pt x="82" y="84"/>
                    </a:cubicBezTo>
                    <a:cubicBezTo>
                      <a:pt x="82" y="86"/>
                      <a:pt x="82" y="87"/>
                      <a:pt x="82" y="89"/>
                    </a:cubicBezTo>
                    <a:cubicBezTo>
                      <a:pt x="82" y="89"/>
                      <a:pt x="78" y="169"/>
                      <a:pt x="22" y="169"/>
                    </a:cubicBezTo>
                    <a:cubicBezTo>
                      <a:pt x="16" y="169"/>
                      <a:pt x="9" y="168"/>
                      <a:pt x="2" y="166"/>
                    </a:cubicBezTo>
                    <a:close/>
                    <a:moveTo>
                      <a:pt x="22" y="166"/>
                    </a:moveTo>
                    <a:cubicBezTo>
                      <a:pt x="48" y="166"/>
                      <a:pt x="62" y="147"/>
                      <a:pt x="70" y="128"/>
                    </a:cubicBezTo>
                    <a:cubicBezTo>
                      <a:pt x="78" y="108"/>
                      <a:pt x="79" y="89"/>
                      <a:pt x="79" y="88"/>
                    </a:cubicBezTo>
                    <a:cubicBezTo>
                      <a:pt x="79" y="87"/>
                      <a:pt x="79" y="86"/>
                      <a:pt x="79" y="84"/>
                    </a:cubicBezTo>
                    <a:cubicBezTo>
                      <a:pt x="79" y="63"/>
                      <a:pt x="71" y="43"/>
                      <a:pt x="61" y="28"/>
                    </a:cubicBezTo>
                    <a:cubicBezTo>
                      <a:pt x="50" y="13"/>
                      <a:pt x="37" y="3"/>
                      <a:pt x="29" y="3"/>
                    </a:cubicBezTo>
                    <a:cubicBezTo>
                      <a:pt x="25" y="3"/>
                      <a:pt x="22" y="5"/>
                      <a:pt x="19" y="10"/>
                    </a:cubicBezTo>
                    <a:cubicBezTo>
                      <a:pt x="17" y="15"/>
                      <a:pt x="16" y="21"/>
                      <a:pt x="16" y="27"/>
                    </a:cubicBezTo>
                    <a:cubicBezTo>
                      <a:pt x="16" y="39"/>
                      <a:pt x="21" y="52"/>
                      <a:pt x="25" y="62"/>
                    </a:cubicBezTo>
                    <a:cubicBezTo>
                      <a:pt x="30" y="73"/>
                      <a:pt x="34" y="79"/>
                      <a:pt x="34" y="79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5" y="87"/>
                      <a:pt x="35" y="93"/>
                      <a:pt x="35" y="99"/>
                    </a:cubicBezTo>
                    <a:cubicBezTo>
                      <a:pt x="35" y="143"/>
                      <a:pt x="15" y="159"/>
                      <a:pt x="6" y="164"/>
                    </a:cubicBezTo>
                    <a:cubicBezTo>
                      <a:pt x="12" y="166"/>
                      <a:pt x="17" y="166"/>
                      <a:pt x="22" y="16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4" name="Freeform 2423"/>
              <p:cNvSpPr/>
              <p:nvPr/>
            </p:nvSpPr>
            <p:spPr bwMode="auto">
              <a:xfrm>
                <a:off x="7532" y="2743"/>
                <a:ext cx="94" cy="143"/>
              </a:xfrm>
              <a:custGeom>
                <a:avLst/>
                <a:gdLst>
                  <a:gd name="T0" fmla="*/ 47 w 47"/>
                  <a:gd name="T1" fmla="*/ 22 h 71"/>
                  <a:gd name="T2" fmla="*/ 0 w 47"/>
                  <a:gd name="T3" fmla="*/ 60 h 71"/>
                  <a:gd name="T4" fmla="*/ 22 w 47"/>
                  <a:gd name="T5" fmla="*/ 27 h 71"/>
                  <a:gd name="T6" fmla="*/ 47 w 47"/>
                  <a:gd name="T7" fmla="*/ 2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71">
                    <a:moveTo>
                      <a:pt x="47" y="22"/>
                    </a:moveTo>
                    <a:cubicBezTo>
                      <a:pt x="47" y="22"/>
                      <a:pt x="33" y="71"/>
                      <a:pt x="0" y="60"/>
                    </a:cubicBezTo>
                    <a:cubicBezTo>
                      <a:pt x="0" y="60"/>
                      <a:pt x="17" y="55"/>
                      <a:pt x="22" y="27"/>
                    </a:cubicBezTo>
                    <a:cubicBezTo>
                      <a:pt x="27" y="0"/>
                      <a:pt x="47" y="22"/>
                      <a:pt x="47" y="22"/>
                    </a:cubicBezTo>
                    <a:close/>
                  </a:path>
                </a:pathLst>
              </a:custGeom>
              <a:solidFill>
                <a:srgbClr val="DEB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5" name="Freeform 2424"/>
              <p:cNvSpPr>
                <a:spLocks noEditPoints="1"/>
              </p:cNvSpPr>
              <p:nvPr/>
            </p:nvSpPr>
            <p:spPr bwMode="auto">
              <a:xfrm>
                <a:off x="7528" y="2767"/>
                <a:ext cx="102" cy="103"/>
              </a:xfrm>
              <a:custGeom>
                <a:avLst/>
                <a:gdLst>
                  <a:gd name="T0" fmla="*/ 1 w 51"/>
                  <a:gd name="T1" fmla="*/ 49 h 51"/>
                  <a:gd name="T2" fmla="*/ 0 w 51"/>
                  <a:gd name="T3" fmla="*/ 48 h 51"/>
                  <a:gd name="T4" fmla="*/ 1 w 51"/>
                  <a:gd name="T5" fmla="*/ 47 h 51"/>
                  <a:gd name="T6" fmla="*/ 4 w 51"/>
                  <a:gd name="T7" fmla="*/ 46 h 51"/>
                  <a:gd name="T8" fmla="*/ 10 w 51"/>
                  <a:gd name="T9" fmla="*/ 41 h 51"/>
                  <a:gd name="T10" fmla="*/ 23 w 51"/>
                  <a:gd name="T11" fmla="*/ 15 h 51"/>
                  <a:gd name="T12" fmla="*/ 35 w 51"/>
                  <a:gd name="T13" fmla="*/ 0 h 51"/>
                  <a:gd name="T14" fmla="*/ 50 w 51"/>
                  <a:gd name="T15" fmla="*/ 9 h 51"/>
                  <a:gd name="T16" fmla="*/ 49 w 51"/>
                  <a:gd name="T17" fmla="*/ 10 h 51"/>
                  <a:gd name="T18" fmla="*/ 50 w 51"/>
                  <a:gd name="T19" fmla="*/ 9 h 51"/>
                  <a:gd name="T20" fmla="*/ 51 w 51"/>
                  <a:gd name="T21" fmla="*/ 10 h 51"/>
                  <a:gd name="T22" fmla="*/ 11 w 51"/>
                  <a:gd name="T23" fmla="*/ 51 h 51"/>
                  <a:gd name="T24" fmla="*/ 1 w 51"/>
                  <a:gd name="T25" fmla="*/ 49 h 51"/>
                  <a:gd name="T26" fmla="*/ 11 w 51"/>
                  <a:gd name="T27" fmla="*/ 48 h 51"/>
                  <a:gd name="T28" fmla="*/ 39 w 51"/>
                  <a:gd name="T29" fmla="*/ 29 h 51"/>
                  <a:gd name="T30" fmla="*/ 48 w 51"/>
                  <a:gd name="T31" fmla="*/ 10 h 51"/>
                  <a:gd name="T32" fmla="*/ 44 w 51"/>
                  <a:gd name="T33" fmla="*/ 7 h 51"/>
                  <a:gd name="T34" fmla="*/ 35 w 51"/>
                  <a:gd name="T35" fmla="*/ 3 h 51"/>
                  <a:gd name="T36" fmla="*/ 26 w 51"/>
                  <a:gd name="T37" fmla="*/ 16 h 51"/>
                  <a:gd name="T38" fmla="*/ 6 w 51"/>
                  <a:gd name="T39" fmla="*/ 48 h 51"/>
                  <a:gd name="T40" fmla="*/ 11 w 51"/>
                  <a:gd name="T41" fmla="*/ 4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51">
                    <a:moveTo>
                      <a:pt x="1" y="49"/>
                    </a:moveTo>
                    <a:cubicBezTo>
                      <a:pt x="1" y="49"/>
                      <a:pt x="0" y="49"/>
                      <a:pt x="0" y="48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2" y="46"/>
                      <a:pt x="4" y="46"/>
                    </a:cubicBezTo>
                    <a:cubicBezTo>
                      <a:pt x="6" y="45"/>
                      <a:pt x="8" y="43"/>
                      <a:pt x="10" y="41"/>
                    </a:cubicBezTo>
                    <a:cubicBezTo>
                      <a:pt x="15" y="37"/>
                      <a:pt x="20" y="29"/>
                      <a:pt x="23" y="15"/>
                    </a:cubicBezTo>
                    <a:cubicBezTo>
                      <a:pt x="25" y="4"/>
                      <a:pt x="29" y="0"/>
                      <a:pt x="35" y="0"/>
                    </a:cubicBezTo>
                    <a:cubicBezTo>
                      <a:pt x="43" y="0"/>
                      <a:pt x="50" y="9"/>
                      <a:pt x="50" y="9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1" y="9"/>
                      <a:pt x="51" y="10"/>
                      <a:pt x="51" y="10"/>
                    </a:cubicBezTo>
                    <a:cubicBezTo>
                      <a:pt x="51" y="10"/>
                      <a:pt x="39" y="51"/>
                      <a:pt x="11" y="51"/>
                    </a:cubicBezTo>
                    <a:cubicBezTo>
                      <a:pt x="8" y="51"/>
                      <a:pt x="5" y="51"/>
                      <a:pt x="1" y="49"/>
                    </a:cubicBezTo>
                    <a:close/>
                    <a:moveTo>
                      <a:pt x="11" y="48"/>
                    </a:moveTo>
                    <a:cubicBezTo>
                      <a:pt x="23" y="48"/>
                      <a:pt x="33" y="39"/>
                      <a:pt x="39" y="29"/>
                    </a:cubicBezTo>
                    <a:cubicBezTo>
                      <a:pt x="44" y="21"/>
                      <a:pt x="47" y="13"/>
                      <a:pt x="48" y="10"/>
                    </a:cubicBezTo>
                    <a:cubicBezTo>
                      <a:pt x="47" y="10"/>
                      <a:pt x="45" y="8"/>
                      <a:pt x="44" y="7"/>
                    </a:cubicBezTo>
                    <a:cubicBezTo>
                      <a:pt x="41" y="5"/>
                      <a:pt x="38" y="3"/>
                      <a:pt x="35" y="3"/>
                    </a:cubicBezTo>
                    <a:cubicBezTo>
                      <a:pt x="31" y="3"/>
                      <a:pt x="28" y="5"/>
                      <a:pt x="26" y="16"/>
                    </a:cubicBezTo>
                    <a:cubicBezTo>
                      <a:pt x="22" y="36"/>
                      <a:pt x="12" y="44"/>
                      <a:pt x="6" y="48"/>
                    </a:cubicBezTo>
                    <a:cubicBezTo>
                      <a:pt x="8" y="48"/>
                      <a:pt x="9" y="48"/>
                      <a:pt x="11" y="4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6" name="Freeform 2425"/>
              <p:cNvSpPr/>
              <p:nvPr/>
            </p:nvSpPr>
            <p:spPr bwMode="auto">
              <a:xfrm>
                <a:off x="7506" y="2808"/>
                <a:ext cx="72" cy="50"/>
              </a:xfrm>
              <a:custGeom>
                <a:avLst/>
                <a:gdLst>
                  <a:gd name="T0" fmla="*/ 36 w 36"/>
                  <a:gd name="T1" fmla="*/ 2 h 25"/>
                  <a:gd name="T2" fmla="*/ 0 w 36"/>
                  <a:gd name="T3" fmla="*/ 18 h 25"/>
                  <a:gd name="T4" fmla="*/ 6 w 36"/>
                  <a:gd name="T5" fmla="*/ 5 h 25"/>
                  <a:gd name="T6" fmla="*/ 36 w 36"/>
                  <a:gd name="T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25">
                    <a:moveTo>
                      <a:pt x="36" y="2"/>
                    </a:moveTo>
                    <a:cubicBezTo>
                      <a:pt x="36" y="2"/>
                      <a:pt x="22" y="25"/>
                      <a:pt x="0" y="18"/>
                    </a:cubicBezTo>
                    <a:cubicBezTo>
                      <a:pt x="0" y="18"/>
                      <a:pt x="7" y="10"/>
                      <a:pt x="6" y="5"/>
                    </a:cubicBezTo>
                    <a:cubicBezTo>
                      <a:pt x="5" y="0"/>
                      <a:pt x="36" y="2"/>
                      <a:pt x="36" y="2"/>
                    </a:cubicBezTo>
                    <a:close/>
                  </a:path>
                </a:pathLst>
              </a:custGeom>
              <a:solidFill>
                <a:srgbClr val="DEB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7" name="Freeform 2426"/>
              <p:cNvSpPr>
                <a:spLocks noEditPoints="1"/>
              </p:cNvSpPr>
              <p:nvPr/>
            </p:nvSpPr>
            <p:spPr bwMode="auto">
              <a:xfrm>
                <a:off x="7502" y="2808"/>
                <a:ext cx="80" cy="42"/>
              </a:xfrm>
              <a:custGeom>
                <a:avLst/>
                <a:gdLst>
                  <a:gd name="T0" fmla="*/ 1 w 40"/>
                  <a:gd name="T1" fmla="*/ 19 h 21"/>
                  <a:gd name="T2" fmla="*/ 0 w 40"/>
                  <a:gd name="T3" fmla="*/ 18 h 21"/>
                  <a:gd name="T4" fmla="*/ 1 w 40"/>
                  <a:gd name="T5" fmla="*/ 17 h 21"/>
                  <a:gd name="T6" fmla="*/ 7 w 40"/>
                  <a:gd name="T7" fmla="*/ 6 h 21"/>
                  <a:gd name="T8" fmla="*/ 7 w 40"/>
                  <a:gd name="T9" fmla="*/ 5 h 21"/>
                  <a:gd name="T10" fmla="*/ 6 w 40"/>
                  <a:gd name="T11" fmla="*/ 4 h 21"/>
                  <a:gd name="T12" fmla="*/ 9 w 40"/>
                  <a:gd name="T13" fmla="*/ 1 h 21"/>
                  <a:gd name="T14" fmla="*/ 13 w 40"/>
                  <a:gd name="T15" fmla="*/ 0 h 21"/>
                  <a:gd name="T16" fmla="*/ 25 w 40"/>
                  <a:gd name="T17" fmla="*/ 0 h 21"/>
                  <a:gd name="T18" fmla="*/ 38 w 40"/>
                  <a:gd name="T19" fmla="*/ 0 h 21"/>
                  <a:gd name="T20" fmla="*/ 38 w 40"/>
                  <a:gd name="T21" fmla="*/ 2 h 21"/>
                  <a:gd name="T22" fmla="*/ 38 w 40"/>
                  <a:gd name="T23" fmla="*/ 0 h 21"/>
                  <a:gd name="T24" fmla="*/ 40 w 40"/>
                  <a:gd name="T25" fmla="*/ 1 h 21"/>
                  <a:gd name="T26" fmla="*/ 40 w 40"/>
                  <a:gd name="T27" fmla="*/ 2 h 21"/>
                  <a:gd name="T28" fmla="*/ 10 w 40"/>
                  <a:gd name="T29" fmla="*/ 21 h 21"/>
                  <a:gd name="T30" fmla="*/ 1 w 40"/>
                  <a:gd name="T31" fmla="*/ 19 h 21"/>
                  <a:gd name="T32" fmla="*/ 10 w 40"/>
                  <a:gd name="T33" fmla="*/ 18 h 21"/>
                  <a:gd name="T34" fmla="*/ 30 w 40"/>
                  <a:gd name="T35" fmla="*/ 9 h 21"/>
                  <a:gd name="T36" fmla="*/ 36 w 40"/>
                  <a:gd name="T37" fmla="*/ 3 h 21"/>
                  <a:gd name="T38" fmla="*/ 25 w 40"/>
                  <a:gd name="T39" fmla="*/ 3 h 21"/>
                  <a:gd name="T40" fmla="*/ 10 w 40"/>
                  <a:gd name="T41" fmla="*/ 5 h 21"/>
                  <a:gd name="T42" fmla="*/ 10 w 40"/>
                  <a:gd name="T43" fmla="*/ 6 h 21"/>
                  <a:gd name="T44" fmla="*/ 4 w 40"/>
                  <a:gd name="T45" fmla="*/ 17 h 21"/>
                  <a:gd name="T46" fmla="*/ 10 w 40"/>
                  <a:gd name="T4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" h="21">
                    <a:moveTo>
                      <a:pt x="1" y="19"/>
                    </a:moveTo>
                    <a:cubicBezTo>
                      <a:pt x="1" y="19"/>
                      <a:pt x="0" y="19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7"/>
                      <a:pt x="7" y="10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8" y="2"/>
                      <a:pt x="9" y="1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7" y="0"/>
                      <a:pt x="21" y="0"/>
                      <a:pt x="25" y="0"/>
                    </a:cubicBezTo>
                    <a:cubicBezTo>
                      <a:pt x="32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9" y="0"/>
                      <a:pt x="39" y="1"/>
                      <a:pt x="40" y="1"/>
                    </a:cubicBezTo>
                    <a:cubicBezTo>
                      <a:pt x="40" y="1"/>
                      <a:pt x="40" y="2"/>
                      <a:pt x="40" y="2"/>
                    </a:cubicBezTo>
                    <a:cubicBezTo>
                      <a:pt x="40" y="3"/>
                      <a:pt x="29" y="21"/>
                      <a:pt x="10" y="21"/>
                    </a:cubicBezTo>
                    <a:cubicBezTo>
                      <a:pt x="7" y="21"/>
                      <a:pt x="4" y="20"/>
                      <a:pt x="1" y="19"/>
                    </a:cubicBezTo>
                    <a:close/>
                    <a:moveTo>
                      <a:pt x="10" y="18"/>
                    </a:moveTo>
                    <a:cubicBezTo>
                      <a:pt x="18" y="18"/>
                      <a:pt x="25" y="14"/>
                      <a:pt x="30" y="9"/>
                    </a:cubicBezTo>
                    <a:cubicBezTo>
                      <a:pt x="32" y="7"/>
                      <a:pt x="34" y="5"/>
                      <a:pt x="36" y="3"/>
                    </a:cubicBezTo>
                    <a:cubicBezTo>
                      <a:pt x="33" y="3"/>
                      <a:pt x="29" y="3"/>
                      <a:pt x="25" y="3"/>
                    </a:cubicBezTo>
                    <a:cubicBezTo>
                      <a:pt x="19" y="3"/>
                      <a:pt x="11" y="4"/>
                      <a:pt x="10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10" y="10"/>
                      <a:pt x="6" y="15"/>
                      <a:pt x="4" y="17"/>
                    </a:cubicBezTo>
                    <a:cubicBezTo>
                      <a:pt x="6" y="18"/>
                      <a:pt x="8" y="18"/>
                      <a:pt x="10" y="1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8" name="Freeform 2427"/>
              <p:cNvSpPr/>
              <p:nvPr/>
            </p:nvSpPr>
            <p:spPr bwMode="auto">
              <a:xfrm>
                <a:off x="7371" y="2554"/>
                <a:ext cx="294" cy="300"/>
              </a:xfrm>
              <a:custGeom>
                <a:avLst/>
                <a:gdLst>
                  <a:gd name="T0" fmla="*/ 122 w 146"/>
                  <a:gd name="T1" fmla="*/ 135 h 149"/>
                  <a:gd name="T2" fmla="*/ 41 w 146"/>
                  <a:gd name="T3" fmla="*/ 119 h 149"/>
                  <a:gd name="T4" fmla="*/ 4 w 146"/>
                  <a:gd name="T5" fmla="*/ 54 h 149"/>
                  <a:gd name="T6" fmla="*/ 12 w 146"/>
                  <a:gd name="T7" fmla="*/ 37 h 149"/>
                  <a:gd name="T8" fmla="*/ 61 w 146"/>
                  <a:gd name="T9" fmla="*/ 0 h 149"/>
                  <a:gd name="T10" fmla="*/ 143 w 146"/>
                  <a:gd name="T11" fmla="*/ 71 h 149"/>
                  <a:gd name="T12" fmla="*/ 134 w 146"/>
                  <a:gd name="T13" fmla="*/ 120 h 149"/>
                  <a:gd name="T14" fmla="*/ 145 w 146"/>
                  <a:gd name="T15" fmla="*/ 127 h 149"/>
                  <a:gd name="T16" fmla="*/ 129 w 146"/>
                  <a:gd name="T17" fmla="*/ 141 h 149"/>
                  <a:gd name="T18" fmla="*/ 122 w 146"/>
                  <a:gd name="T19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149">
                    <a:moveTo>
                      <a:pt x="122" y="135"/>
                    </a:moveTo>
                    <a:cubicBezTo>
                      <a:pt x="122" y="135"/>
                      <a:pt x="83" y="149"/>
                      <a:pt x="41" y="119"/>
                    </a:cubicBezTo>
                    <a:cubicBezTo>
                      <a:pt x="0" y="90"/>
                      <a:pt x="4" y="54"/>
                      <a:pt x="4" y="54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143" y="71"/>
                      <a:pt x="143" y="71"/>
                      <a:pt x="143" y="71"/>
                    </a:cubicBezTo>
                    <a:cubicBezTo>
                      <a:pt x="134" y="120"/>
                      <a:pt x="134" y="120"/>
                      <a:pt x="134" y="120"/>
                    </a:cubicBezTo>
                    <a:cubicBezTo>
                      <a:pt x="134" y="120"/>
                      <a:pt x="144" y="119"/>
                      <a:pt x="145" y="127"/>
                    </a:cubicBezTo>
                    <a:cubicBezTo>
                      <a:pt x="146" y="134"/>
                      <a:pt x="137" y="142"/>
                      <a:pt x="129" y="141"/>
                    </a:cubicBezTo>
                    <a:cubicBezTo>
                      <a:pt x="121" y="140"/>
                      <a:pt x="122" y="135"/>
                      <a:pt x="122" y="135"/>
                    </a:cubicBezTo>
                    <a:close/>
                  </a:path>
                </a:pathLst>
              </a:custGeom>
              <a:solidFill>
                <a:srgbClr val="FFD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9" name="Freeform 2428"/>
              <p:cNvSpPr>
                <a:spLocks noEditPoints="1"/>
              </p:cNvSpPr>
              <p:nvPr/>
            </p:nvSpPr>
            <p:spPr bwMode="auto">
              <a:xfrm>
                <a:off x="7375" y="2552"/>
                <a:ext cx="292" cy="290"/>
              </a:xfrm>
              <a:custGeom>
                <a:avLst/>
                <a:gdLst>
                  <a:gd name="T0" fmla="*/ 127 w 145"/>
                  <a:gd name="T1" fmla="*/ 144 h 144"/>
                  <a:gd name="T2" fmla="*/ 118 w 145"/>
                  <a:gd name="T3" fmla="*/ 138 h 144"/>
                  <a:gd name="T4" fmla="*/ 96 w 145"/>
                  <a:gd name="T5" fmla="*/ 140 h 144"/>
                  <a:gd name="T6" fmla="*/ 38 w 145"/>
                  <a:gd name="T7" fmla="*/ 122 h 144"/>
                  <a:gd name="T8" fmla="*/ 0 w 145"/>
                  <a:gd name="T9" fmla="*/ 58 h 144"/>
                  <a:gd name="T10" fmla="*/ 0 w 145"/>
                  <a:gd name="T11" fmla="*/ 55 h 144"/>
                  <a:gd name="T12" fmla="*/ 1 w 145"/>
                  <a:gd name="T13" fmla="*/ 55 h 144"/>
                  <a:gd name="T14" fmla="*/ 9 w 145"/>
                  <a:gd name="T15" fmla="*/ 38 h 144"/>
                  <a:gd name="T16" fmla="*/ 9 w 145"/>
                  <a:gd name="T17" fmla="*/ 37 h 144"/>
                  <a:gd name="T18" fmla="*/ 58 w 145"/>
                  <a:gd name="T19" fmla="*/ 0 h 144"/>
                  <a:gd name="T20" fmla="*/ 60 w 145"/>
                  <a:gd name="T21" fmla="*/ 0 h 144"/>
                  <a:gd name="T22" fmla="*/ 142 w 145"/>
                  <a:gd name="T23" fmla="*/ 71 h 144"/>
                  <a:gd name="T24" fmla="*/ 142 w 145"/>
                  <a:gd name="T25" fmla="*/ 73 h 144"/>
                  <a:gd name="T26" fmla="*/ 134 w 145"/>
                  <a:gd name="T27" fmla="*/ 120 h 144"/>
                  <a:gd name="T28" fmla="*/ 145 w 145"/>
                  <a:gd name="T29" fmla="*/ 127 h 144"/>
                  <a:gd name="T30" fmla="*/ 145 w 145"/>
                  <a:gd name="T31" fmla="*/ 129 h 144"/>
                  <a:gd name="T32" fmla="*/ 128 w 145"/>
                  <a:gd name="T33" fmla="*/ 144 h 144"/>
                  <a:gd name="T34" fmla="*/ 127 w 145"/>
                  <a:gd name="T35" fmla="*/ 144 h 144"/>
                  <a:gd name="T36" fmla="*/ 121 w 145"/>
                  <a:gd name="T37" fmla="*/ 134 h 144"/>
                  <a:gd name="T38" fmla="*/ 121 w 145"/>
                  <a:gd name="T39" fmla="*/ 136 h 144"/>
                  <a:gd name="T40" fmla="*/ 121 w 145"/>
                  <a:gd name="T41" fmla="*/ 136 h 144"/>
                  <a:gd name="T42" fmla="*/ 127 w 145"/>
                  <a:gd name="T43" fmla="*/ 141 h 144"/>
                  <a:gd name="T44" fmla="*/ 128 w 145"/>
                  <a:gd name="T45" fmla="*/ 141 h 144"/>
                  <a:gd name="T46" fmla="*/ 137 w 145"/>
                  <a:gd name="T47" fmla="*/ 137 h 144"/>
                  <a:gd name="T48" fmla="*/ 142 w 145"/>
                  <a:gd name="T49" fmla="*/ 129 h 144"/>
                  <a:gd name="T50" fmla="*/ 142 w 145"/>
                  <a:gd name="T51" fmla="*/ 128 h 144"/>
                  <a:gd name="T52" fmla="*/ 134 w 145"/>
                  <a:gd name="T53" fmla="*/ 123 h 144"/>
                  <a:gd name="T54" fmla="*/ 132 w 145"/>
                  <a:gd name="T55" fmla="*/ 123 h 144"/>
                  <a:gd name="T56" fmla="*/ 131 w 145"/>
                  <a:gd name="T57" fmla="*/ 122 h 144"/>
                  <a:gd name="T58" fmla="*/ 131 w 145"/>
                  <a:gd name="T59" fmla="*/ 121 h 144"/>
                  <a:gd name="T60" fmla="*/ 139 w 145"/>
                  <a:gd name="T61" fmla="*/ 73 h 144"/>
                  <a:gd name="T62" fmla="*/ 59 w 145"/>
                  <a:gd name="T63" fmla="*/ 3 h 144"/>
                  <a:gd name="T64" fmla="*/ 11 w 145"/>
                  <a:gd name="T65" fmla="*/ 39 h 144"/>
                  <a:gd name="T66" fmla="*/ 3 w 145"/>
                  <a:gd name="T67" fmla="*/ 56 h 144"/>
                  <a:gd name="T68" fmla="*/ 3 w 145"/>
                  <a:gd name="T69" fmla="*/ 58 h 144"/>
                  <a:gd name="T70" fmla="*/ 40 w 145"/>
                  <a:gd name="T71" fmla="*/ 119 h 144"/>
                  <a:gd name="T72" fmla="*/ 96 w 145"/>
                  <a:gd name="T73" fmla="*/ 137 h 144"/>
                  <a:gd name="T74" fmla="*/ 119 w 145"/>
                  <a:gd name="T75" fmla="*/ 134 h 144"/>
                  <a:gd name="T76" fmla="*/ 120 w 145"/>
                  <a:gd name="T77" fmla="*/ 134 h 144"/>
                  <a:gd name="T78" fmla="*/ 121 w 145"/>
                  <a:gd name="T79" fmla="*/ 13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44">
                    <a:moveTo>
                      <a:pt x="127" y="144"/>
                    </a:moveTo>
                    <a:cubicBezTo>
                      <a:pt x="121" y="143"/>
                      <a:pt x="119" y="140"/>
                      <a:pt x="118" y="138"/>
                    </a:cubicBezTo>
                    <a:cubicBezTo>
                      <a:pt x="115" y="139"/>
                      <a:pt x="107" y="140"/>
                      <a:pt x="96" y="140"/>
                    </a:cubicBezTo>
                    <a:cubicBezTo>
                      <a:pt x="81" y="140"/>
                      <a:pt x="60" y="137"/>
                      <a:pt x="38" y="122"/>
                    </a:cubicBezTo>
                    <a:cubicBezTo>
                      <a:pt x="3" y="97"/>
                      <a:pt x="0" y="67"/>
                      <a:pt x="0" y="58"/>
                    </a:cubicBezTo>
                    <a:cubicBezTo>
                      <a:pt x="0" y="56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9" y="0"/>
                      <a:pt x="60" y="0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42" y="72"/>
                      <a:pt x="142" y="72"/>
                      <a:pt x="142" y="73"/>
                    </a:cubicBezTo>
                    <a:cubicBezTo>
                      <a:pt x="134" y="120"/>
                      <a:pt x="134" y="120"/>
                      <a:pt x="134" y="120"/>
                    </a:cubicBezTo>
                    <a:cubicBezTo>
                      <a:pt x="137" y="120"/>
                      <a:pt x="144" y="121"/>
                      <a:pt x="145" y="127"/>
                    </a:cubicBezTo>
                    <a:cubicBezTo>
                      <a:pt x="145" y="128"/>
                      <a:pt x="145" y="128"/>
                      <a:pt x="145" y="129"/>
                    </a:cubicBezTo>
                    <a:cubicBezTo>
                      <a:pt x="145" y="136"/>
                      <a:pt x="136" y="144"/>
                      <a:pt x="128" y="144"/>
                    </a:cubicBezTo>
                    <a:cubicBezTo>
                      <a:pt x="127" y="144"/>
                      <a:pt x="127" y="144"/>
                      <a:pt x="127" y="144"/>
                    </a:cubicBezTo>
                    <a:close/>
                    <a:moveTo>
                      <a:pt x="121" y="134"/>
                    </a:moveTo>
                    <a:cubicBezTo>
                      <a:pt x="121" y="135"/>
                      <a:pt x="121" y="135"/>
                      <a:pt x="121" y="136"/>
                    </a:cubicBezTo>
                    <a:cubicBezTo>
                      <a:pt x="121" y="136"/>
                      <a:pt x="121" y="136"/>
                      <a:pt x="121" y="136"/>
                    </a:cubicBezTo>
                    <a:cubicBezTo>
                      <a:pt x="121" y="137"/>
                      <a:pt x="121" y="140"/>
                      <a:pt x="127" y="141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31" y="141"/>
                      <a:pt x="135" y="139"/>
                      <a:pt x="137" y="137"/>
                    </a:cubicBezTo>
                    <a:cubicBezTo>
                      <a:pt x="140" y="134"/>
                      <a:pt x="142" y="131"/>
                      <a:pt x="142" y="129"/>
                    </a:cubicBezTo>
                    <a:cubicBezTo>
                      <a:pt x="142" y="128"/>
                      <a:pt x="142" y="128"/>
                      <a:pt x="142" y="128"/>
                    </a:cubicBezTo>
                    <a:cubicBezTo>
                      <a:pt x="141" y="123"/>
                      <a:pt x="136" y="123"/>
                      <a:pt x="134" y="123"/>
                    </a:cubicBezTo>
                    <a:cubicBezTo>
                      <a:pt x="133" y="123"/>
                      <a:pt x="132" y="123"/>
                      <a:pt x="132" y="123"/>
                    </a:cubicBezTo>
                    <a:cubicBezTo>
                      <a:pt x="132" y="123"/>
                      <a:pt x="131" y="123"/>
                      <a:pt x="131" y="122"/>
                    </a:cubicBezTo>
                    <a:cubicBezTo>
                      <a:pt x="131" y="122"/>
                      <a:pt x="131" y="121"/>
                      <a:pt x="131" y="121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7"/>
                      <a:pt x="3" y="58"/>
                    </a:cubicBezTo>
                    <a:cubicBezTo>
                      <a:pt x="3" y="67"/>
                      <a:pt x="6" y="95"/>
                      <a:pt x="40" y="119"/>
                    </a:cubicBezTo>
                    <a:cubicBezTo>
                      <a:pt x="61" y="134"/>
                      <a:pt x="81" y="137"/>
                      <a:pt x="96" y="137"/>
                    </a:cubicBezTo>
                    <a:cubicBezTo>
                      <a:pt x="110" y="137"/>
                      <a:pt x="119" y="134"/>
                      <a:pt x="119" y="134"/>
                    </a:cubicBezTo>
                    <a:cubicBezTo>
                      <a:pt x="120" y="134"/>
                      <a:pt x="120" y="134"/>
                      <a:pt x="120" y="134"/>
                    </a:cubicBezTo>
                    <a:cubicBezTo>
                      <a:pt x="120" y="134"/>
                      <a:pt x="121" y="134"/>
                      <a:pt x="121" y="13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0" name="Freeform 2429"/>
              <p:cNvSpPr/>
              <p:nvPr/>
            </p:nvSpPr>
            <p:spPr bwMode="auto">
              <a:xfrm>
                <a:off x="7423" y="2703"/>
                <a:ext cx="63" cy="48"/>
              </a:xfrm>
              <a:custGeom>
                <a:avLst/>
                <a:gdLst>
                  <a:gd name="T0" fmla="*/ 0 w 31"/>
                  <a:gd name="T1" fmla="*/ 1 h 24"/>
                  <a:gd name="T2" fmla="*/ 1 w 31"/>
                  <a:gd name="T3" fmla="*/ 0 h 24"/>
                  <a:gd name="T4" fmla="*/ 3 w 31"/>
                  <a:gd name="T5" fmla="*/ 1 h 24"/>
                  <a:gd name="T6" fmla="*/ 25 w 31"/>
                  <a:gd name="T7" fmla="*/ 21 h 24"/>
                  <a:gd name="T8" fmla="*/ 29 w 31"/>
                  <a:gd name="T9" fmla="*/ 21 h 24"/>
                  <a:gd name="T10" fmla="*/ 31 w 31"/>
                  <a:gd name="T11" fmla="*/ 22 h 24"/>
                  <a:gd name="T12" fmla="*/ 29 w 31"/>
                  <a:gd name="T13" fmla="*/ 24 h 24"/>
                  <a:gd name="T14" fmla="*/ 25 w 31"/>
                  <a:gd name="T15" fmla="*/ 24 h 24"/>
                  <a:gd name="T16" fmla="*/ 0 w 31"/>
                  <a:gd name="T1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4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4" y="21"/>
                      <a:pt x="25" y="21"/>
                    </a:cubicBezTo>
                    <a:cubicBezTo>
                      <a:pt x="26" y="21"/>
                      <a:pt x="28" y="21"/>
                      <a:pt x="29" y="21"/>
                    </a:cubicBezTo>
                    <a:cubicBezTo>
                      <a:pt x="30" y="21"/>
                      <a:pt x="30" y="21"/>
                      <a:pt x="31" y="22"/>
                    </a:cubicBezTo>
                    <a:cubicBezTo>
                      <a:pt x="31" y="23"/>
                      <a:pt x="30" y="24"/>
                      <a:pt x="29" y="24"/>
                    </a:cubicBezTo>
                    <a:cubicBezTo>
                      <a:pt x="28" y="24"/>
                      <a:pt x="26" y="24"/>
                      <a:pt x="25" y="24"/>
                    </a:cubicBezTo>
                    <a:cubicBezTo>
                      <a:pt x="1" y="24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1" name="Freeform 2430"/>
              <p:cNvSpPr/>
              <p:nvPr/>
            </p:nvSpPr>
            <p:spPr bwMode="auto">
              <a:xfrm>
                <a:off x="7520" y="2735"/>
                <a:ext cx="30" cy="30"/>
              </a:xfrm>
              <a:custGeom>
                <a:avLst/>
                <a:gdLst>
                  <a:gd name="T0" fmla="*/ 13 w 15"/>
                  <a:gd name="T1" fmla="*/ 10 h 15"/>
                  <a:gd name="T2" fmla="*/ 5 w 15"/>
                  <a:gd name="T3" fmla="*/ 13 h 15"/>
                  <a:gd name="T4" fmla="*/ 1 w 15"/>
                  <a:gd name="T5" fmla="*/ 5 h 15"/>
                  <a:gd name="T6" fmla="*/ 10 w 15"/>
                  <a:gd name="T7" fmla="*/ 1 h 15"/>
                  <a:gd name="T8" fmla="*/ 13 w 1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3" y="10"/>
                    </a:moveTo>
                    <a:cubicBezTo>
                      <a:pt x="12" y="13"/>
                      <a:pt x="8" y="15"/>
                      <a:pt x="5" y="13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10" y="1"/>
                    </a:cubicBezTo>
                    <a:cubicBezTo>
                      <a:pt x="13" y="3"/>
                      <a:pt x="15" y="6"/>
                      <a:pt x="13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2" name="Freeform 2431"/>
              <p:cNvSpPr/>
              <p:nvPr/>
            </p:nvSpPr>
            <p:spPr bwMode="auto">
              <a:xfrm>
                <a:off x="7407" y="2641"/>
                <a:ext cx="30" cy="30"/>
              </a:xfrm>
              <a:custGeom>
                <a:avLst/>
                <a:gdLst>
                  <a:gd name="T0" fmla="*/ 13 w 15"/>
                  <a:gd name="T1" fmla="*/ 10 h 15"/>
                  <a:gd name="T2" fmla="*/ 5 w 15"/>
                  <a:gd name="T3" fmla="*/ 14 h 15"/>
                  <a:gd name="T4" fmla="*/ 1 w 15"/>
                  <a:gd name="T5" fmla="*/ 5 h 15"/>
                  <a:gd name="T6" fmla="*/ 10 w 15"/>
                  <a:gd name="T7" fmla="*/ 2 h 15"/>
                  <a:gd name="T8" fmla="*/ 13 w 1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3" y="10"/>
                    </a:moveTo>
                    <a:cubicBezTo>
                      <a:pt x="12" y="14"/>
                      <a:pt x="8" y="15"/>
                      <a:pt x="5" y="14"/>
                    </a:cubicBezTo>
                    <a:cubicBezTo>
                      <a:pt x="2" y="12"/>
                      <a:pt x="0" y="9"/>
                      <a:pt x="1" y="5"/>
                    </a:cubicBezTo>
                    <a:cubicBezTo>
                      <a:pt x="3" y="2"/>
                      <a:pt x="7" y="0"/>
                      <a:pt x="10" y="2"/>
                    </a:cubicBezTo>
                    <a:cubicBezTo>
                      <a:pt x="13" y="3"/>
                      <a:pt x="15" y="7"/>
                      <a:pt x="13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3" name="Freeform 2432"/>
              <p:cNvSpPr/>
              <p:nvPr/>
            </p:nvSpPr>
            <p:spPr bwMode="auto">
              <a:xfrm>
                <a:off x="7498" y="2763"/>
                <a:ext cx="58" cy="41"/>
              </a:xfrm>
              <a:custGeom>
                <a:avLst/>
                <a:gdLst>
                  <a:gd name="T0" fmla="*/ 27 w 29"/>
                  <a:gd name="T1" fmla="*/ 15 h 20"/>
                  <a:gd name="T2" fmla="*/ 12 w 29"/>
                  <a:gd name="T3" fmla="*/ 18 h 20"/>
                  <a:gd name="T4" fmla="*/ 2 w 29"/>
                  <a:gd name="T5" fmla="*/ 5 h 20"/>
                  <a:gd name="T6" fmla="*/ 17 w 29"/>
                  <a:gd name="T7" fmla="*/ 3 h 20"/>
                  <a:gd name="T8" fmla="*/ 27 w 29"/>
                  <a:gd name="T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0">
                    <a:moveTo>
                      <a:pt x="27" y="15"/>
                    </a:moveTo>
                    <a:cubicBezTo>
                      <a:pt x="26" y="19"/>
                      <a:pt x="19" y="20"/>
                      <a:pt x="12" y="18"/>
                    </a:cubicBezTo>
                    <a:cubicBezTo>
                      <a:pt x="5" y="15"/>
                      <a:pt x="0" y="9"/>
                      <a:pt x="2" y="5"/>
                    </a:cubicBezTo>
                    <a:cubicBezTo>
                      <a:pt x="4" y="1"/>
                      <a:pt x="11" y="0"/>
                      <a:pt x="17" y="3"/>
                    </a:cubicBezTo>
                    <a:cubicBezTo>
                      <a:pt x="24" y="5"/>
                      <a:pt x="29" y="11"/>
                      <a:pt x="27" y="15"/>
                    </a:cubicBezTo>
                    <a:close/>
                  </a:path>
                </a:pathLst>
              </a:custGeom>
              <a:solidFill>
                <a:srgbClr val="FFB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4" name="Freeform 2433"/>
              <p:cNvSpPr/>
              <p:nvPr/>
            </p:nvSpPr>
            <p:spPr bwMode="auto">
              <a:xfrm>
                <a:off x="7381" y="2635"/>
                <a:ext cx="26" cy="48"/>
              </a:xfrm>
              <a:custGeom>
                <a:avLst/>
                <a:gdLst>
                  <a:gd name="T0" fmla="*/ 7 w 13"/>
                  <a:gd name="T1" fmla="*/ 23 h 24"/>
                  <a:gd name="T2" fmla="*/ 0 w 13"/>
                  <a:gd name="T3" fmla="*/ 13 h 24"/>
                  <a:gd name="T4" fmla="*/ 6 w 13"/>
                  <a:gd name="T5" fmla="*/ 1 h 24"/>
                  <a:gd name="T6" fmla="*/ 13 w 13"/>
                  <a:gd name="T7" fmla="*/ 11 h 24"/>
                  <a:gd name="T8" fmla="*/ 7 w 13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4">
                    <a:moveTo>
                      <a:pt x="7" y="23"/>
                    </a:moveTo>
                    <a:cubicBezTo>
                      <a:pt x="4" y="24"/>
                      <a:pt x="1" y="19"/>
                      <a:pt x="0" y="13"/>
                    </a:cubicBezTo>
                    <a:cubicBezTo>
                      <a:pt x="0" y="7"/>
                      <a:pt x="2" y="1"/>
                      <a:pt x="6" y="1"/>
                    </a:cubicBezTo>
                    <a:cubicBezTo>
                      <a:pt x="9" y="0"/>
                      <a:pt x="12" y="5"/>
                      <a:pt x="13" y="11"/>
                    </a:cubicBezTo>
                    <a:cubicBezTo>
                      <a:pt x="13" y="18"/>
                      <a:pt x="11" y="23"/>
                      <a:pt x="7" y="23"/>
                    </a:cubicBezTo>
                    <a:close/>
                  </a:path>
                </a:pathLst>
              </a:custGeom>
              <a:solidFill>
                <a:srgbClr val="FFB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5" name="Freeform 2434"/>
              <p:cNvSpPr/>
              <p:nvPr/>
            </p:nvSpPr>
            <p:spPr bwMode="auto">
              <a:xfrm>
                <a:off x="7345" y="2564"/>
                <a:ext cx="116" cy="149"/>
              </a:xfrm>
              <a:custGeom>
                <a:avLst/>
                <a:gdLst>
                  <a:gd name="T0" fmla="*/ 49 w 58"/>
                  <a:gd name="T1" fmla="*/ 18 h 74"/>
                  <a:gd name="T2" fmla="*/ 9 w 58"/>
                  <a:gd name="T3" fmla="*/ 74 h 74"/>
                  <a:gd name="T4" fmla="*/ 58 w 58"/>
                  <a:gd name="T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74">
                    <a:moveTo>
                      <a:pt x="49" y="18"/>
                    </a:moveTo>
                    <a:cubicBezTo>
                      <a:pt x="49" y="18"/>
                      <a:pt x="17" y="35"/>
                      <a:pt x="9" y="74"/>
                    </a:cubicBezTo>
                    <a:cubicBezTo>
                      <a:pt x="9" y="74"/>
                      <a:pt x="0" y="34"/>
                      <a:pt x="58" y="0"/>
                    </a:cubicBezTo>
                  </a:path>
                </a:pathLst>
              </a:custGeom>
              <a:solidFill>
                <a:srgbClr val="DEB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6" name="Freeform 2435"/>
              <p:cNvSpPr/>
              <p:nvPr/>
            </p:nvSpPr>
            <p:spPr bwMode="auto">
              <a:xfrm>
                <a:off x="7359" y="2560"/>
                <a:ext cx="106" cy="155"/>
              </a:xfrm>
              <a:custGeom>
                <a:avLst/>
                <a:gdLst>
                  <a:gd name="T0" fmla="*/ 1 w 53"/>
                  <a:gd name="T1" fmla="*/ 76 h 77"/>
                  <a:gd name="T2" fmla="*/ 0 w 53"/>
                  <a:gd name="T3" fmla="*/ 69 h 77"/>
                  <a:gd name="T4" fmla="*/ 50 w 53"/>
                  <a:gd name="T5" fmla="*/ 0 h 77"/>
                  <a:gd name="T6" fmla="*/ 52 w 53"/>
                  <a:gd name="T7" fmla="*/ 1 h 77"/>
                  <a:gd name="T8" fmla="*/ 52 w 53"/>
                  <a:gd name="T9" fmla="*/ 3 h 77"/>
                  <a:gd name="T10" fmla="*/ 4 w 53"/>
                  <a:gd name="T11" fmla="*/ 66 h 77"/>
                  <a:gd name="T12" fmla="*/ 41 w 53"/>
                  <a:gd name="T13" fmla="*/ 19 h 77"/>
                  <a:gd name="T14" fmla="*/ 41 w 53"/>
                  <a:gd name="T15" fmla="*/ 19 h 77"/>
                  <a:gd name="T16" fmla="*/ 43 w 53"/>
                  <a:gd name="T17" fmla="*/ 19 h 77"/>
                  <a:gd name="T18" fmla="*/ 43 w 53"/>
                  <a:gd name="T19" fmla="*/ 21 h 77"/>
                  <a:gd name="T20" fmla="*/ 26 w 53"/>
                  <a:gd name="T21" fmla="*/ 34 h 77"/>
                  <a:gd name="T22" fmla="*/ 4 w 53"/>
                  <a:gd name="T23" fmla="*/ 76 h 77"/>
                  <a:gd name="T24" fmla="*/ 2 w 53"/>
                  <a:gd name="T25" fmla="*/ 77 h 77"/>
                  <a:gd name="T26" fmla="*/ 2 w 53"/>
                  <a:gd name="T27" fmla="*/ 77 h 77"/>
                  <a:gd name="T28" fmla="*/ 1 w 53"/>
                  <a:gd name="T29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77">
                    <a:moveTo>
                      <a:pt x="1" y="76"/>
                    </a:moveTo>
                    <a:cubicBezTo>
                      <a:pt x="1" y="76"/>
                      <a:pt x="0" y="73"/>
                      <a:pt x="0" y="69"/>
                    </a:cubicBezTo>
                    <a:cubicBezTo>
                      <a:pt x="0" y="56"/>
                      <a:pt x="6" y="26"/>
                      <a:pt x="50" y="0"/>
                    </a:cubicBezTo>
                    <a:cubicBezTo>
                      <a:pt x="51" y="0"/>
                      <a:pt x="52" y="0"/>
                      <a:pt x="52" y="1"/>
                    </a:cubicBezTo>
                    <a:cubicBezTo>
                      <a:pt x="53" y="2"/>
                      <a:pt x="52" y="2"/>
                      <a:pt x="52" y="3"/>
                    </a:cubicBezTo>
                    <a:cubicBezTo>
                      <a:pt x="12" y="26"/>
                      <a:pt x="5" y="52"/>
                      <a:pt x="4" y="66"/>
                    </a:cubicBezTo>
                    <a:cubicBezTo>
                      <a:pt x="14" y="33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2" y="18"/>
                      <a:pt x="43" y="19"/>
                      <a:pt x="43" y="19"/>
                    </a:cubicBezTo>
                    <a:cubicBezTo>
                      <a:pt x="44" y="20"/>
                      <a:pt x="44" y="21"/>
                      <a:pt x="43" y="21"/>
                    </a:cubicBezTo>
                    <a:cubicBezTo>
                      <a:pt x="43" y="21"/>
                      <a:pt x="35" y="26"/>
                      <a:pt x="26" y="34"/>
                    </a:cubicBezTo>
                    <a:cubicBezTo>
                      <a:pt x="17" y="43"/>
                      <a:pt x="8" y="57"/>
                      <a:pt x="4" y="76"/>
                    </a:cubicBezTo>
                    <a:cubicBezTo>
                      <a:pt x="4" y="77"/>
                      <a:pt x="3" y="77"/>
                      <a:pt x="2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1" y="77"/>
                      <a:pt x="1" y="7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7" name="Freeform 2436"/>
              <p:cNvSpPr/>
              <p:nvPr/>
            </p:nvSpPr>
            <p:spPr bwMode="auto">
              <a:xfrm>
                <a:off x="7431" y="2504"/>
                <a:ext cx="101" cy="123"/>
              </a:xfrm>
              <a:custGeom>
                <a:avLst/>
                <a:gdLst>
                  <a:gd name="T0" fmla="*/ 40 w 50"/>
                  <a:gd name="T1" fmla="*/ 16 h 61"/>
                  <a:gd name="T2" fmla="*/ 35 w 50"/>
                  <a:gd name="T3" fmla="*/ 0 h 61"/>
                  <a:gd name="T4" fmla="*/ 0 w 50"/>
                  <a:gd name="T5" fmla="*/ 61 h 61"/>
                  <a:gd name="T6" fmla="*/ 26 w 50"/>
                  <a:gd name="T7" fmla="*/ 42 h 61"/>
                  <a:gd name="T8" fmla="*/ 40 w 50"/>
                  <a:gd name="T9" fmla="*/ 1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61">
                    <a:moveTo>
                      <a:pt x="40" y="16"/>
                    </a:moveTo>
                    <a:cubicBezTo>
                      <a:pt x="40" y="16"/>
                      <a:pt x="50" y="1"/>
                      <a:pt x="35" y="0"/>
                    </a:cubicBezTo>
                    <a:cubicBezTo>
                      <a:pt x="21" y="0"/>
                      <a:pt x="1" y="50"/>
                      <a:pt x="0" y="61"/>
                    </a:cubicBezTo>
                    <a:cubicBezTo>
                      <a:pt x="0" y="61"/>
                      <a:pt x="17" y="48"/>
                      <a:pt x="26" y="42"/>
                    </a:cubicBezTo>
                    <a:cubicBezTo>
                      <a:pt x="34" y="36"/>
                      <a:pt x="40" y="16"/>
                      <a:pt x="40" y="16"/>
                    </a:cubicBezTo>
                    <a:close/>
                  </a:path>
                </a:pathLst>
              </a:custGeom>
              <a:solidFill>
                <a:srgbClr val="DEB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8" name="Freeform 2437"/>
              <p:cNvSpPr>
                <a:spLocks noEditPoints="1"/>
              </p:cNvSpPr>
              <p:nvPr/>
            </p:nvSpPr>
            <p:spPr bwMode="auto">
              <a:xfrm>
                <a:off x="7427" y="2502"/>
                <a:ext cx="95" cy="129"/>
              </a:xfrm>
              <a:custGeom>
                <a:avLst/>
                <a:gdLst>
                  <a:gd name="T0" fmla="*/ 1 w 47"/>
                  <a:gd name="T1" fmla="*/ 64 h 64"/>
                  <a:gd name="T2" fmla="*/ 0 w 47"/>
                  <a:gd name="T3" fmla="*/ 62 h 64"/>
                  <a:gd name="T4" fmla="*/ 13 w 47"/>
                  <a:gd name="T5" fmla="*/ 27 h 64"/>
                  <a:gd name="T6" fmla="*/ 37 w 47"/>
                  <a:gd name="T7" fmla="*/ 0 h 64"/>
                  <a:gd name="T8" fmla="*/ 37 w 47"/>
                  <a:gd name="T9" fmla="*/ 0 h 64"/>
                  <a:gd name="T10" fmla="*/ 45 w 47"/>
                  <a:gd name="T11" fmla="*/ 2 h 64"/>
                  <a:gd name="T12" fmla="*/ 47 w 47"/>
                  <a:gd name="T13" fmla="*/ 8 h 64"/>
                  <a:gd name="T14" fmla="*/ 44 w 47"/>
                  <a:gd name="T15" fmla="*/ 17 h 64"/>
                  <a:gd name="T16" fmla="*/ 28 w 47"/>
                  <a:gd name="T17" fmla="*/ 44 h 64"/>
                  <a:gd name="T18" fmla="*/ 3 w 47"/>
                  <a:gd name="T19" fmla="*/ 64 h 64"/>
                  <a:gd name="T20" fmla="*/ 2 w 47"/>
                  <a:gd name="T21" fmla="*/ 64 h 64"/>
                  <a:gd name="T22" fmla="*/ 1 w 47"/>
                  <a:gd name="T23" fmla="*/ 64 h 64"/>
                  <a:gd name="T24" fmla="*/ 16 w 47"/>
                  <a:gd name="T25" fmla="*/ 28 h 64"/>
                  <a:gd name="T26" fmla="*/ 4 w 47"/>
                  <a:gd name="T27" fmla="*/ 59 h 64"/>
                  <a:gd name="T28" fmla="*/ 27 w 47"/>
                  <a:gd name="T29" fmla="*/ 42 h 64"/>
                  <a:gd name="T30" fmla="*/ 37 w 47"/>
                  <a:gd name="T31" fmla="*/ 27 h 64"/>
                  <a:gd name="T32" fmla="*/ 41 w 47"/>
                  <a:gd name="T33" fmla="*/ 16 h 64"/>
                  <a:gd name="T34" fmla="*/ 41 w 47"/>
                  <a:gd name="T35" fmla="*/ 16 h 64"/>
                  <a:gd name="T36" fmla="*/ 44 w 47"/>
                  <a:gd name="T37" fmla="*/ 8 h 64"/>
                  <a:gd name="T38" fmla="*/ 37 w 47"/>
                  <a:gd name="T39" fmla="*/ 3 h 64"/>
                  <a:gd name="T40" fmla="*/ 37 w 47"/>
                  <a:gd name="T41" fmla="*/ 3 h 64"/>
                  <a:gd name="T42" fmla="*/ 37 w 47"/>
                  <a:gd name="T43" fmla="*/ 3 h 64"/>
                  <a:gd name="T44" fmla="*/ 16 w 47"/>
                  <a:gd name="T45" fmla="*/ 28 h 64"/>
                  <a:gd name="T46" fmla="*/ 37 w 47"/>
                  <a:gd name="T47" fmla="*/ 0 h 64"/>
                  <a:gd name="T48" fmla="*/ 37 w 47"/>
                  <a:gd name="T4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" h="64">
                    <a:moveTo>
                      <a:pt x="1" y="64"/>
                    </a:moveTo>
                    <a:cubicBezTo>
                      <a:pt x="0" y="63"/>
                      <a:pt x="0" y="63"/>
                      <a:pt x="0" y="62"/>
                    </a:cubicBezTo>
                    <a:cubicBezTo>
                      <a:pt x="1" y="56"/>
                      <a:pt x="6" y="41"/>
                      <a:pt x="13" y="27"/>
                    </a:cubicBezTo>
                    <a:cubicBezTo>
                      <a:pt x="20" y="13"/>
                      <a:pt x="28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1" y="0"/>
                      <a:pt x="43" y="1"/>
                      <a:pt x="45" y="2"/>
                    </a:cubicBezTo>
                    <a:cubicBezTo>
                      <a:pt x="46" y="4"/>
                      <a:pt x="47" y="6"/>
                      <a:pt x="47" y="8"/>
                    </a:cubicBezTo>
                    <a:cubicBezTo>
                      <a:pt x="47" y="12"/>
                      <a:pt x="44" y="17"/>
                      <a:pt x="44" y="17"/>
                    </a:cubicBezTo>
                    <a:cubicBezTo>
                      <a:pt x="43" y="20"/>
                      <a:pt x="37" y="38"/>
                      <a:pt x="28" y="44"/>
                    </a:cubicBezTo>
                    <a:cubicBezTo>
                      <a:pt x="20" y="50"/>
                      <a:pt x="3" y="64"/>
                      <a:pt x="3" y="64"/>
                    </a:cubicBezTo>
                    <a:cubicBezTo>
                      <a:pt x="2" y="64"/>
                      <a:pt x="2" y="64"/>
                      <a:pt x="2" y="64"/>
                    </a:cubicBezTo>
                    <a:lnTo>
                      <a:pt x="1" y="64"/>
                    </a:lnTo>
                    <a:close/>
                    <a:moveTo>
                      <a:pt x="16" y="28"/>
                    </a:moveTo>
                    <a:cubicBezTo>
                      <a:pt x="10" y="39"/>
                      <a:pt x="6" y="52"/>
                      <a:pt x="4" y="59"/>
                    </a:cubicBezTo>
                    <a:cubicBezTo>
                      <a:pt x="9" y="55"/>
                      <a:pt x="21" y="46"/>
                      <a:pt x="27" y="42"/>
                    </a:cubicBezTo>
                    <a:cubicBezTo>
                      <a:pt x="30" y="39"/>
                      <a:pt x="34" y="33"/>
                      <a:pt x="37" y="27"/>
                    </a:cubicBezTo>
                    <a:cubicBezTo>
                      <a:pt x="39" y="21"/>
                      <a:pt x="41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4" y="11"/>
                      <a:pt x="44" y="8"/>
                    </a:cubicBezTo>
                    <a:cubicBezTo>
                      <a:pt x="44" y="5"/>
                      <a:pt x="43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1" y="3"/>
                      <a:pt x="22" y="15"/>
                      <a:pt x="16" y="28"/>
                    </a:cubicBezTo>
                    <a:close/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9" name="Freeform 2438"/>
              <p:cNvSpPr/>
              <p:nvPr/>
            </p:nvSpPr>
            <p:spPr bwMode="auto">
              <a:xfrm>
                <a:off x="7411" y="2530"/>
                <a:ext cx="137" cy="177"/>
              </a:xfrm>
              <a:custGeom>
                <a:avLst/>
                <a:gdLst>
                  <a:gd name="T0" fmla="*/ 53 w 68"/>
                  <a:gd name="T1" fmla="*/ 0 h 88"/>
                  <a:gd name="T2" fmla="*/ 68 w 68"/>
                  <a:gd name="T3" fmla="*/ 88 h 88"/>
                  <a:gd name="T4" fmla="*/ 53 w 68"/>
                  <a:gd name="T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88">
                    <a:moveTo>
                      <a:pt x="53" y="0"/>
                    </a:moveTo>
                    <a:cubicBezTo>
                      <a:pt x="53" y="0"/>
                      <a:pt x="0" y="25"/>
                      <a:pt x="68" y="88"/>
                    </a:cubicBezTo>
                    <a:cubicBezTo>
                      <a:pt x="68" y="88"/>
                      <a:pt x="43" y="42"/>
                      <a:pt x="53" y="0"/>
                    </a:cubicBezTo>
                    <a:close/>
                  </a:path>
                </a:pathLst>
              </a:custGeom>
              <a:solidFill>
                <a:srgbClr val="DEB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0" name="Freeform 2439"/>
              <p:cNvSpPr>
                <a:spLocks noEditPoints="1"/>
              </p:cNvSpPr>
              <p:nvPr/>
            </p:nvSpPr>
            <p:spPr bwMode="auto">
              <a:xfrm>
                <a:off x="7475" y="2528"/>
                <a:ext cx="75" cy="183"/>
              </a:xfrm>
              <a:custGeom>
                <a:avLst/>
                <a:gdLst>
                  <a:gd name="T0" fmla="*/ 35 w 37"/>
                  <a:gd name="T1" fmla="*/ 91 h 91"/>
                  <a:gd name="T2" fmla="*/ 0 w 37"/>
                  <a:gd name="T3" fmla="*/ 32 h 91"/>
                  <a:gd name="T4" fmla="*/ 20 w 37"/>
                  <a:gd name="T5" fmla="*/ 0 h 91"/>
                  <a:gd name="T6" fmla="*/ 22 w 37"/>
                  <a:gd name="T7" fmla="*/ 0 h 91"/>
                  <a:gd name="T8" fmla="*/ 22 w 37"/>
                  <a:gd name="T9" fmla="*/ 2 h 91"/>
                  <a:gd name="T10" fmla="*/ 20 w 37"/>
                  <a:gd name="T11" fmla="*/ 22 h 91"/>
                  <a:gd name="T12" fmla="*/ 28 w 37"/>
                  <a:gd name="T13" fmla="*/ 68 h 91"/>
                  <a:gd name="T14" fmla="*/ 37 w 37"/>
                  <a:gd name="T15" fmla="*/ 89 h 91"/>
                  <a:gd name="T16" fmla="*/ 36 w 37"/>
                  <a:gd name="T17" fmla="*/ 91 h 91"/>
                  <a:gd name="T18" fmla="*/ 36 w 37"/>
                  <a:gd name="T19" fmla="*/ 91 h 91"/>
                  <a:gd name="T20" fmla="*/ 35 w 37"/>
                  <a:gd name="T21" fmla="*/ 91 h 91"/>
                  <a:gd name="T22" fmla="*/ 12 w 37"/>
                  <a:gd name="T23" fmla="*/ 10 h 91"/>
                  <a:gd name="T24" fmla="*/ 3 w 37"/>
                  <a:gd name="T25" fmla="*/ 32 h 91"/>
                  <a:gd name="T26" fmla="*/ 31 w 37"/>
                  <a:gd name="T27" fmla="*/ 83 h 91"/>
                  <a:gd name="T28" fmla="*/ 17 w 37"/>
                  <a:gd name="T29" fmla="*/ 22 h 91"/>
                  <a:gd name="T30" fmla="*/ 19 w 37"/>
                  <a:gd name="T31" fmla="*/ 4 h 91"/>
                  <a:gd name="T32" fmla="*/ 12 w 37"/>
                  <a:gd name="T33" fmla="*/ 1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91">
                    <a:moveTo>
                      <a:pt x="35" y="91"/>
                    </a:moveTo>
                    <a:cubicBezTo>
                      <a:pt x="8" y="65"/>
                      <a:pt x="0" y="46"/>
                      <a:pt x="0" y="32"/>
                    </a:cubicBezTo>
                    <a:cubicBezTo>
                      <a:pt x="0" y="9"/>
                      <a:pt x="20" y="0"/>
                      <a:pt x="20" y="0"/>
                    </a:cubicBezTo>
                    <a:cubicBezTo>
                      <a:pt x="21" y="0"/>
                      <a:pt x="21" y="0"/>
                      <a:pt x="22" y="0"/>
                    </a:cubicBezTo>
                    <a:cubicBezTo>
                      <a:pt x="22" y="0"/>
                      <a:pt x="22" y="1"/>
                      <a:pt x="22" y="2"/>
                    </a:cubicBezTo>
                    <a:cubicBezTo>
                      <a:pt x="21" y="8"/>
                      <a:pt x="20" y="15"/>
                      <a:pt x="20" y="22"/>
                    </a:cubicBezTo>
                    <a:cubicBezTo>
                      <a:pt x="20" y="39"/>
                      <a:pt x="24" y="56"/>
                      <a:pt x="28" y="68"/>
                    </a:cubicBezTo>
                    <a:cubicBezTo>
                      <a:pt x="33" y="81"/>
                      <a:pt x="37" y="89"/>
                      <a:pt x="37" y="89"/>
                    </a:cubicBezTo>
                    <a:cubicBezTo>
                      <a:pt x="37" y="89"/>
                      <a:pt x="37" y="90"/>
                      <a:pt x="36" y="91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5" y="91"/>
                      <a:pt x="35" y="91"/>
                      <a:pt x="35" y="91"/>
                    </a:cubicBezTo>
                    <a:close/>
                    <a:moveTo>
                      <a:pt x="12" y="10"/>
                    </a:moveTo>
                    <a:cubicBezTo>
                      <a:pt x="7" y="14"/>
                      <a:pt x="3" y="22"/>
                      <a:pt x="3" y="32"/>
                    </a:cubicBezTo>
                    <a:cubicBezTo>
                      <a:pt x="3" y="44"/>
                      <a:pt x="9" y="61"/>
                      <a:pt x="31" y="83"/>
                    </a:cubicBezTo>
                    <a:cubicBezTo>
                      <a:pt x="26" y="71"/>
                      <a:pt x="17" y="47"/>
                      <a:pt x="17" y="22"/>
                    </a:cubicBezTo>
                    <a:cubicBezTo>
                      <a:pt x="17" y="16"/>
                      <a:pt x="17" y="10"/>
                      <a:pt x="19" y="4"/>
                    </a:cubicBezTo>
                    <a:cubicBezTo>
                      <a:pt x="17" y="5"/>
                      <a:pt x="14" y="7"/>
                      <a:pt x="12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1" name="Freeform 2440"/>
              <p:cNvSpPr/>
              <p:nvPr/>
            </p:nvSpPr>
            <p:spPr bwMode="auto">
              <a:xfrm>
                <a:off x="7480" y="2484"/>
                <a:ext cx="265" cy="370"/>
              </a:xfrm>
              <a:custGeom>
                <a:avLst/>
                <a:gdLst>
                  <a:gd name="T0" fmla="*/ 63 w 132"/>
                  <a:gd name="T1" fmla="*/ 158 h 184"/>
                  <a:gd name="T2" fmla="*/ 42 w 132"/>
                  <a:gd name="T3" fmla="*/ 184 h 184"/>
                  <a:gd name="T4" fmla="*/ 60 w 132"/>
                  <a:gd name="T5" fmla="*/ 177 h 184"/>
                  <a:gd name="T6" fmla="*/ 89 w 132"/>
                  <a:gd name="T7" fmla="*/ 149 h 184"/>
                  <a:gd name="T8" fmla="*/ 51 w 132"/>
                  <a:gd name="T9" fmla="*/ 22 h 184"/>
                  <a:gd name="T10" fmla="*/ 19 w 132"/>
                  <a:gd name="T11" fmla="*/ 23 h 184"/>
                  <a:gd name="T12" fmla="*/ 65 w 132"/>
                  <a:gd name="T13" fmla="*/ 118 h 184"/>
                  <a:gd name="T14" fmla="*/ 63 w 132"/>
                  <a:gd name="T15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84">
                    <a:moveTo>
                      <a:pt x="63" y="158"/>
                    </a:moveTo>
                    <a:cubicBezTo>
                      <a:pt x="52" y="177"/>
                      <a:pt x="37" y="184"/>
                      <a:pt x="42" y="184"/>
                    </a:cubicBezTo>
                    <a:cubicBezTo>
                      <a:pt x="51" y="182"/>
                      <a:pt x="60" y="177"/>
                      <a:pt x="60" y="177"/>
                    </a:cubicBezTo>
                    <a:cubicBezTo>
                      <a:pt x="73" y="171"/>
                      <a:pt x="82" y="162"/>
                      <a:pt x="89" y="149"/>
                    </a:cubicBezTo>
                    <a:cubicBezTo>
                      <a:pt x="132" y="71"/>
                      <a:pt x="51" y="22"/>
                      <a:pt x="51" y="22"/>
                    </a:cubicBezTo>
                    <a:cubicBezTo>
                      <a:pt x="51" y="22"/>
                      <a:pt x="22" y="0"/>
                      <a:pt x="19" y="23"/>
                    </a:cubicBezTo>
                    <a:cubicBezTo>
                      <a:pt x="19" y="23"/>
                      <a:pt x="0" y="68"/>
                      <a:pt x="65" y="118"/>
                    </a:cubicBezTo>
                    <a:cubicBezTo>
                      <a:pt x="77" y="126"/>
                      <a:pt x="72" y="143"/>
                      <a:pt x="63" y="158"/>
                    </a:cubicBezTo>
                    <a:close/>
                  </a:path>
                </a:pathLst>
              </a:custGeom>
              <a:solidFill>
                <a:srgbClr val="DEB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2" name="Freeform 2441"/>
              <p:cNvSpPr>
                <a:spLocks noEditPoints="1"/>
              </p:cNvSpPr>
              <p:nvPr/>
            </p:nvSpPr>
            <p:spPr bwMode="auto">
              <a:xfrm>
                <a:off x="7510" y="2506"/>
                <a:ext cx="177" cy="350"/>
              </a:xfrm>
              <a:custGeom>
                <a:avLst/>
                <a:gdLst>
                  <a:gd name="T0" fmla="*/ 25 w 88"/>
                  <a:gd name="T1" fmla="*/ 174 h 174"/>
                  <a:gd name="T2" fmla="*/ 24 w 88"/>
                  <a:gd name="T3" fmla="*/ 172 h 174"/>
                  <a:gd name="T4" fmla="*/ 27 w 88"/>
                  <a:gd name="T5" fmla="*/ 169 h 174"/>
                  <a:gd name="T6" fmla="*/ 32 w 88"/>
                  <a:gd name="T7" fmla="*/ 164 h 174"/>
                  <a:gd name="T8" fmla="*/ 47 w 88"/>
                  <a:gd name="T9" fmla="*/ 147 h 174"/>
                  <a:gd name="T10" fmla="*/ 56 w 88"/>
                  <a:gd name="T11" fmla="*/ 121 h 174"/>
                  <a:gd name="T12" fmla="*/ 50 w 88"/>
                  <a:gd name="T13" fmla="*/ 108 h 174"/>
                  <a:gd name="T14" fmla="*/ 0 w 88"/>
                  <a:gd name="T15" fmla="*/ 28 h 174"/>
                  <a:gd name="T16" fmla="*/ 2 w 88"/>
                  <a:gd name="T17" fmla="*/ 12 h 174"/>
                  <a:gd name="T18" fmla="*/ 15 w 88"/>
                  <a:gd name="T19" fmla="*/ 0 h 174"/>
                  <a:gd name="T20" fmla="*/ 37 w 88"/>
                  <a:gd name="T21" fmla="*/ 9 h 174"/>
                  <a:gd name="T22" fmla="*/ 88 w 88"/>
                  <a:gd name="T23" fmla="*/ 93 h 174"/>
                  <a:gd name="T24" fmla="*/ 75 w 88"/>
                  <a:gd name="T25" fmla="*/ 139 h 174"/>
                  <a:gd name="T26" fmla="*/ 46 w 88"/>
                  <a:gd name="T27" fmla="*/ 168 h 174"/>
                  <a:gd name="T28" fmla="*/ 27 w 88"/>
                  <a:gd name="T29" fmla="*/ 174 h 174"/>
                  <a:gd name="T30" fmla="*/ 26 w 88"/>
                  <a:gd name="T31" fmla="*/ 174 h 174"/>
                  <a:gd name="T32" fmla="*/ 25 w 88"/>
                  <a:gd name="T33" fmla="*/ 174 h 174"/>
                  <a:gd name="T34" fmla="*/ 30 w 88"/>
                  <a:gd name="T35" fmla="*/ 171 h 174"/>
                  <a:gd name="T36" fmla="*/ 45 w 88"/>
                  <a:gd name="T37" fmla="*/ 165 h 174"/>
                  <a:gd name="T38" fmla="*/ 72 w 88"/>
                  <a:gd name="T39" fmla="*/ 138 h 174"/>
                  <a:gd name="T40" fmla="*/ 85 w 88"/>
                  <a:gd name="T41" fmla="*/ 93 h 174"/>
                  <a:gd name="T42" fmla="*/ 60 w 88"/>
                  <a:gd name="T43" fmla="*/ 33 h 174"/>
                  <a:gd name="T44" fmla="*/ 36 w 88"/>
                  <a:gd name="T45" fmla="*/ 12 h 174"/>
                  <a:gd name="T46" fmla="*/ 28 w 88"/>
                  <a:gd name="T47" fmla="*/ 7 h 174"/>
                  <a:gd name="T48" fmla="*/ 15 w 88"/>
                  <a:gd name="T49" fmla="*/ 3 h 174"/>
                  <a:gd name="T50" fmla="*/ 5 w 88"/>
                  <a:gd name="T51" fmla="*/ 12 h 174"/>
                  <a:gd name="T52" fmla="*/ 5 w 88"/>
                  <a:gd name="T53" fmla="*/ 13 h 174"/>
                  <a:gd name="T54" fmla="*/ 3 w 88"/>
                  <a:gd name="T55" fmla="*/ 28 h 174"/>
                  <a:gd name="T56" fmla="*/ 51 w 88"/>
                  <a:gd name="T57" fmla="*/ 106 h 174"/>
                  <a:gd name="T58" fmla="*/ 59 w 88"/>
                  <a:gd name="T59" fmla="*/ 121 h 174"/>
                  <a:gd name="T60" fmla="*/ 49 w 88"/>
                  <a:gd name="T61" fmla="*/ 148 h 174"/>
                  <a:gd name="T62" fmla="*/ 30 w 88"/>
                  <a:gd name="T63" fmla="*/ 171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74">
                    <a:moveTo>
                      <a:pt x="25" y="174"/>
                    </a:moveTo>
                    <a:cubicBezTo>
                      <a:pt x="25" y="174"/>
                      <a:pt x="24" y="173"/>
                      <a:pt x="24" y="172"/>
                    </a:cubicBezTo>
                    <a:cubicBezTo>
                      <a:pt x="25" y="170"/>
                      <a:pt x="26" y="171"/>
                      <a:pt x="27" y="169"/>
                    </a:cubicBezTo>
                    <a:cubicBezTo>
                      <a:pt x="28" y="168"/>
                      <a:pt x="30" y="166"/>
                      <a:pt x="32" y="164"/>
                    </a:cubicBezTo>
                    <a:cubicBezTo>
                      <a:pt x="36" y="160"/>
                      <a:pt x="42" y="154"/>
                      <a:pt x="47" y="147"/>
                    </a:cubicBezTo>
                    <a:cubicBezTo>
                      <a:pt x="52" y="138"/>
                      <a:pt x="56" y="129"/>
                      <a:pt x="56" y="121"/>
                    </a:cubicBezTo>
                    <a:cubicBezTo>
                      <a:pt x="56" y="116"/>
                      <a:pt x="54" y="111"/>
                      <a:pt x="50" y="108"/>
                    </a:cubicBezTo>
                    <a:cubicBezTo>
                      <a:pt x="8" y="76"/>
                      <a:pt x="0" y="46"/>
                      <a:pt x="0" y="28"/>
                    </a:cubicBezTo>
                    <a:cubicBezTo>
                      <a:pt x="0" y="19"/>
                      <a:pt x="2" y="13"/>
                      <a:pt x="2" y="12"/>
                    </a:cubicBezTo>
                    <a:cubicBezTo>
                      <a:pt x="3" y="3"/>
                      <a:pt x="9" y="0"/>
                      <a:pt x="15" y="0"/>
                    </a:cubicBezTo>
                    <a:cubicBezTo>
                      <a:pt x="25" y="0"/>
                      <a:pt x="37" y="9"/>
                      <a:pt x="37" y="9"/>
                    </a:cubicBezTo>
                    <a:cubicBezTo>
                      <a:pt x="37" y="9"/>
                      <a:pt x="88" y="40"/>
                      <a:pt x="88" y="93"/>
                    </a:cubicBezTo>
                    <a:cubicBezTo>
                      <a:pt x="88" y="107"/>
                      <a:pt x="84" y="122"/>
                      <a:pt x="75" y="139"/>
                    </a:cubicBezTo>
                    <a:cubicBezTo>
                      <a:pt x="68" y="152"/>
                      <a:pt x="59" y="161"/>
                      <a:pt x="46" y="168"/>
                    </a:cubicBezTo>
                    <a:cubicBezTo>
                      <a:pt x="46" y="168"/>
                      <a:pt x="37" y="173"/>
                      <a:pt x="27" y="174"/>
                    </a:cubicBezTo>
                    <a:cubicBezTo>
                      <a:pt x="26" y="174"/>
                      <a:pt x="26" y="174"/>
                      <a:pt x="26" y="174"/>
                    </a:cubicBezTo>
                    <a:cubicBezTo>
                      <a:pt x="26" y="174"/>
                      <a:pt x="26" y="174"/>
                      <a:pt x="25" y="174"/>
                    </a:cubicBezTo>
                    <a:close/>
                    <a:moveTo>
                      <a:pt x="30" y="171"/>
                    </a:moveTo>
                    <a:cubicBezTo>
                      <a:pt x="38" y="169"/>
                      <a:pt x="45" y="165"/>
                      <a:pt x="45" y="165"/>
                    </a:cubicBezTo>
                    <a:cubicBezTo>
                      <a:pt x="57" y="159"/>
                      <a:pt x="66" y="150"/>
                      <a:pt x="72" y="138"/>
                    </a:cubicBezTo>
                    <a:cubicBezTo>
                      <a:pt x="81" y="121"/>
                      <a:pt x="85" y="106"/>
                      <a:pt x="85" y="93"/>
                    </a:cubicBezTo>
                    <a:cubicBezTo>
                      <a:pt x="85" y="67"/>
                      <a:pt x="73" y="47"/>
                      <a:pt x="60" y="33"/>
                    </a:cubicBezTo>
                    <a:cubicBezTo>
                      <a:pt x="48" y="19"/>
                      <a:pt x="36" y="12"/>
                      <a:pt x="36" y="12"/>
                    </a:cubicBezTo>
                    <a:cubicBezTo>
                      <a:pt x="36" y="12"/>
                      <a:pt x="32" y="10"/>
                      <a:pt x="28" y="7"/>
                    </a:cubicBezTo>
                    <a:cubicBezTo>
                      <a:pt x="24" y="5"/>
                      <a:pt x="19" y="3"/>
                      <a:pt x="15" y="3"/>
                    </a:cubicBezTo>
                    <a:cubicBezTo>
                      <a:pt x="10" y="3"/>
                      <a:pt x="7" y="5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3" y="18"/>
                      <a:pt x="3" y="28"/>
                    </a:cubicBezTo>
                    <a:cubicBezTo>
                      <a:pt x="3" y="45"/>
                      <a:pt x="10" y="74"/>
                      <a:pt x="51" y="106"/>
                    </a:cubicBezTo>
                    <a:cubicBezTo>
                      <a:pt x="56" y="109"/>
                      <a:pt x="59" y="115"/>
                      <a:pt x="59" y="121"/>
                    </a:cubicBezTo>
                    <a:cubicBezTo>
                      <a:pt x="59" y="130"/>
                      <a:pt x="55" y="139"/>
                      <a:pt x="49" y="148"/>
                    </a:cubicBezTo>
                    <a:cubicBezTo>
                      <a:pt x="42" y="159"/>
                      <a:pt x="34" y="167"/>
                      <a:pt x="30" y="17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3" name="Freeform 2442"/>
              <p:cNvSpPr/>
              <p:nvPr/>
            </p:nvSpPr>
            <p:spPr bwMode="auto">
              <a:xfrm>
                <a:off x="7612" y="2719"/>
                <a:ext cx="41" cy="18"/>
              </a:xfrm>
              <a:custGeom>
                <a:avLst/>
                <a:gdLst>
                  <a:gd name="T0" fmla="*/ 19 w 20"/>
                  <a:gd name="T1" fmla="*/ 2 h 9"/>
                  <a:gd name="T2" fmla="*/ 11 w 20"/>
                  <a:gd name="T3" fmla="*/ 8 h 9"/>
                  <a:gd name="T4" fmla="*/ 1 w 20"/>
                  <a:gd name="T5" fmla="*/ 6 h 9"/>
                  <a:gd name="T6" fmla="*/ 9 w 20"/>
                  <a:gd name="T7" fmla="*/ 1 h 9"/>
                  <a:gd name="T8" fmla="*/ 19 w 20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19" y="2"/>
                    </a:moveTo>
                    <a:cubicBezTo>
                      <a:pt x="20" y="4"/>
                      <a:pt x="16" y="7"/>
                      <a:pt x="11" y="8"/>
                    </a:cubicBezTo>
                    <a:cubicBezTo>
                      <a:pt x="6" y="9"/>
                      <a:pt x="1" y="8"/>
                      <a:pt x="1" y="6"/>
                    </a:cubicBezTo>
                    <a:cubicBezTo>
                      <a:pt x="0" y="4"/>
                      <a:pt x="4" y="2"/>
                      <a:pt x="9" y="1"/>
                    </a:cubicBezTo>
                    <a:cubicBezTo>
                      <a:pt x="14" y="0"/>
                      <a:pt x="19" y="0"/>
                      <a:pt x="19" y="2"/>
                    </a:cubicBez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4" name="Freeform 2443"/>
              <p:cNvSpPr>
                <a:spLocks noEditPoints="1"/>
              </p:cNvSpPr>
              <p:nvPr/>
            </p:nvSpPr>
            <p:spPr bwMode="auto">
              <a:xfrm>
                <a:off x="7610" y="2717"/>
                <a:ext cx="45" cy="22"/>
              </a:xfrm>
              <a:custGeom>
                <a:avLst/>
                <a:gdLst>
                  <a:gd name="T0" fmla="*/ 0 w 22"/>
                  <a:gd name="T1" fmla="*/ 7 h 11"/>
                  <a:gd name="T2" fmla="*/ 0 w 22"/>
                  <a:gd name="T3" fmla="*/ 7 h 11"/>
                  <a:gd name="T4" fmla="*/ 10 w 22"/>
                  <a:gd name="T5" fmla="*/ 0 h 11"/>
                  <a:gd name="T6" fmla="*/ 14 w 22"/>
                  <a:gd name="T7" fmla="*/ 0 h 11"/>
                  <a:gd name="T8" fmla="*/ 22 w 22"/>
                  <a:gd name="T9" fmla="*/ 3 h 11"/>
                  <a:gd name="T10" fmla="*/ 20 w 22"/>
                  <a:gd name="T11" fmla="*/ 3 h 11"/>
                  <a:gd name="T12" fmla="*/ 22 w 22"/>
                  <a:gd name="T13" fmla="*/ 3 h 11"/>
                  <a:gd name="T14" fmla="*/ 22 w 22"/>
                  <a:gd name="T15" fmla="*/ 4 h 11"/>
                  <a:gd name="T16" fmla="*/ 12 w 22"/>
                  <a:gd name="T17" fmla="*/ 10 h 11"/>
                  <a:gd name="T18" fmla="*/ 8 w 22"/>
                  <a:gd name="T19" fmla="*/ 11 h 11"/>
                  <a:gd name="T20" fmla="*/ 0 w 22"/>
                  <a:gd name="T21" fmla="*/ 7 h 11"/>
                  <a:gd name="T22" fmla="*/ 3 w 22"/>
                  <a:gd name="T23" fmla="*/ 7 h 11"/>
                  <a:gd name="T24" fmla="*/ 4 w 22"/>
                  <a:gd name="T25" fmla="*/ 7 h 11"/>
                  <a:gd name="T26" fmla="*/ 8 w 22"/>
                  <a:gd name="T27" fmla="*/ 8 h 11"/>
                  <a:gd name="T28" fmla="*/ 11 w 22"/>
                  <a:gd name="T29" fmla="*/ 7 h 11"/>
                  <a:gd name="T30" fmla="*/ 17 w 22"/>
                  <a:gd name="T31" fmla="*/ 5 h 11"/>
                  <a:gd name="T32" fmla="*/ 19 w 22"/>
                  <a:gd name="T33" fmla="*/ 4 h 11"/>
                  <a:gd name="T34" fmla="*/ 19 w 22"/>
                  <a:gd name="T35" fmla="*/ 4 h 11"/>
                  <a:gd name="T36" fmla="*/ 18 w 22"/>
                  <a:gd name="T37" fmla="*/ 3 h 11"/>
                  <a:gd name="T38" fmla="*/ 14 w 22"/>
                  <a:gd name="T39" fmla="*/ 3 h 11"/>
                  <a:gd name="T40" fmla="*/ 11 w 22"/>
                  <a:gd name="T41" fmla="*/ 3 h 11"/>
                  <a:gd name="T42" fmla="*/ 5 w 22"/>
                  <a:gd name="T43" fmla="*/ 5 h 11"/>
                  <a:gd name="T44" fmla="*/ 3 w 22"/>
                  <a:gd name="T45" fmla="*/ 7 h 11"/>
                  <a:gd name="T46" fmla="*/ 3 w 22"/>
                  <a:gd name="T47" fmla="*/ 7 h 11"/>
                  <a:gd name="T48" fmla="*/ 3 w 22"/>
                  <a:gd name="T49" fmla="*/ 7 h 11"/>
                  <a:gd name="T50" fmla="*/ 3 w 22"/>
                  <a:gd name="T5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11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3"/>
                      <a:pt x="5" y="1"/>
                      <a:pt x="10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7"/>
                      <a:pt x="17" y="9"/>
                      <a:pt x="12" y="10"/>
                    </a:cubicBezTo>
                    <a:cubicBezTo>
                      <a:pt x="10" y="11"/>
                      <a:pt x="9" y="11"/>
                      <a:pt x="8" y="11"/>
                    </a:cubicBezTo>
                    <a:cubicBezTo>
                      <a:pt x="4" y="11"/>
                      <a:pt x="1" y="10"/>
                      <a:pt x="0" y="7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4" y="7"/>
                    </a:cubicBezTo>
                    <a:cubicBezTo>
                      <a:pt x="5" y="8"/>
                      <a:pt x="6" y="8"/>
                      <a:pt x="8" y="8"/>
                    </a:cubicBezTo>
                    <a:cubicBezTo>
                      <a:pt x="9" y="8"/>
                      <a:pt x="10" y="8"/>
                      <a:pt x="11" y="7"/>
                    </a:cubicBezTo>
                    <a:cubicBezTo>
                      <a:pt x="14" y="7"/>
                      <a:pt x="16" y="6"/>
                      <a:pt x="17" y="5"/>
                    </a:cubicBezTo>
                    <a:cubicBezTo>
                      <a:pt x="18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2" y="3"/>
                      <a:pt x="11" y="3"/>
                    </a:cubicBezTo>
                    <a:cubicBezTo>
                      <a:pt x="8" y="3"/>
                      <a:pt x="6" y="4"/>
                      <a:pt x="5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5" name="Freeform 2444"/>
              <p:cNvSpPr/>
              <p:nvPr/>
            </p:nvSpPr>
            <p:spPr bwMode="auto">
              <a:xfrm>
                <a:off x="7385" y="2685"/>
                <a:ext cx="107" cy="115"/>
              </a:xfrm>
              <a:custGeom>
                <a:avLst/>
                <a:gdLst>
                  <a:gd name="T0" fmla="*/ 53 w 53"/>
                  <a:gd name="T1" fmla="*/ 34 h 57"/>
                  <a:gd name="T2" fmla="*/ 39 w 53"/>
                  <a:gd name="T3" fmla="*/ 57 h 57"/>
                  <a:gd name="T4" fmla="*/ 0 w 53"/>
                  <a:gd name="T5" fmla="*/ 14 h 57"/>
                  <a:gd name="T6" fmla="*/ 15 w 53"/>
                  <a:gd name="T7" fmla="*/ 0 h 57"/>
                  <a:gd name="T8" fmla="*/ 53 w 53"/>
                  <a:gd name="T9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7">
                    <a:moveTo>
                      <a:pt x="53" y="34"/>
                    </a:moveTo>
                    <a:cubicBezTo>
                      <a:pt x="45" y="47"/>
                      <a:pt x="46" y="45"/>
                      <a:pt x="39" y="57"/>
                    </a:cubicBezTo>
                    <a:cubicBezTo>
                      <a:pt x="39" y="57"/>
                      <a:pt x="12" y="45"/>
                      <a:pt x="0" y="14"/>
                    </a:cubicBezTo>
                    <a:cubicBezTo>
                      <a:pt x="0" y="14"/>
                      <a:pt x="6" y="5"/>
                      <a:pt x="15" y="0"/>
                    </a:cubicBezTo>
                    <a:lnTo>
                      <a:pt x="53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6" name="Freeform 2445"/>
              <p:cNvSpPr>
                <a:spLocks noEditPoints="1"/>
              </p:cNvSpPr>
              <p:nvPr/>
            </p:nvSpPr>
            <p:spPr bwMode="auto">
              <a:xfrm>
                <a:off x="7383" y="2681"/>
                <a:ext cx="113" cy="123"/>
              </a:xfrm>
              <a:custGeom>
                <a:avLst/>
                <a:gdLst>
                  <a:gd name="T0" fmla="*/ 39 w 56"/>
                  <a:gd name="T1" fmla="*/ 60 h 61"/>
                  <a:gd name="T2" fmla="*/ 0 w 56"/>
                  <a:gd name="T3" fmla="*/ 17 h 61"/>
                  <a:gd name="T4" fmla="*/ 0 w 56"/>
                  <a:gd name="T5" fmla="*/ 15 h 61"/>
                  <a:gd name="T6" fmla="*/ 15 w 56"/>
                  <a:gd name="T7" fmla="*/ 0 h 61"/>
                  <a:gd name="T8" fmla="*/ 17 w 56"/>
                  <a:gd name="T9" fmla="*/ 0 h 61"/>
                  <a:gd name="T10" fmla="*/ 55 w 56"/>
                  <a:gd name="T11" fmla="*/ 35 h 61"/>
                  <a:gd name="T12" fmla="*/ 54 w 56"/>
                  <a:gd name="T13" fmla="*/ 36 h 61"/>
                  <a:gd name="T14" fmla="*/ 55 w 56"/>
                  <a:gd name="T15" fmla="*/ 35 h 61"/>
                  <a:gd name="T16" fmla="*/ 55 w 56"/>
                  <a:gd name="T17" fmla="*/ 36 h 61"/>
                  <a:gd name="T18" fmla="*/ 41 w 56"/>
                  <a:gd name="T19" fmla="*/ 60 h 61"/>
                  <a:gd name="T20" fmla="*/ 40 w 56"/>
                  <a:gd name="T21" fmla="*/ 61 h 61"/>
                  <a:gd name="T22" fmla="*/ 39 w 56"/>
                  <a:gd name="T23" fmla="*/ 60 h 61"/>
                  <a:gd name="T24" fmla="*/ 26 w 56"/>
                  <a:gd name="T25" fmla="*/ 48 h 61"/>
                  <a:gd name="T26" fmla="*/ 39 w 56"/>
                  <a:gd name="T27" fmla="*/ 57 h 61"/>
                  <a:gd name="T28" fmla="*/ 52 w 56"/>
                  <a:gd name="T29" fmla="*/ 36 h 61"/>
                  <a:gd name="T30" fmla="*/ 16 w 56"/>
                  <a:gd name="T31" fmla="*/ 3 h 61"/>
                  <a:gd name="T32" fmla="*/ 3 w 56"/>
                  <a:gd name="T33" fmla="*/ 16 h 61"/>
                  <a:gd name="T34" fmla="*/ 26 w 56"/>
                  <a:gd name="T35" fmla="*/ 4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61">
                    <a:moveTo>
                      <a:pt x="39" y="60"/>
                    </a:moveTo>
                    <a:cubicBezTo>
                      <a:pt x="39" y="60"/>
                      <a:pt x="12" y="48"/>
                      <a:pt x="0" y="17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6" y="6"/>
                      <a:pt x="15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5"/>
                      <a:pt x="56" y="36"/>
                      <a:pt x="55" y="36"/>
                    </a:cubicBezTo>
                    <a:cubicBezTo>
                      <a:pt x="47" y="49"/>
                      <a:pt x="49" y="48"/>
                      <a:pt x="41" y="60"/>
                    </a:cubicBezTo>
                    <a:cubicBezTo>
                      <a:pt x="41" y="60"/>
                      <a:pt x="40" y="61"/>
                      <a:pt x="40" y="61"/>
                    </a:cubicBezTo>
                    <a:lnTo>
                      <a:pt x="39" y="60"/>
                    </a:lnTo>
                    <a:close/>
                    <a:moveTo>
                      <a:pt x="26" y="48"/>
                    </a:moveTo>
                    <a:cubicBezTo>
                      <a:pt x="32" y="53"/>
                      <a:pt x="37" y="56"/>
                      <a:pt x="39" y="57"/>
                    </a:cubicBezTo>
                    <a:cubicBezTo>
                      <a:pt x="46" y="47"/>
                      <a:pt x="45" y="47"/>
                      <a:pt x="52" y="36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9" y="8"/>
                      <a:pt x="4" y="14"/>
                      <a:pt x="3" y="16"/>
                    </a:cubicBezTo>
                    <a:cubicBezTo>
                      <a:pt x="9" y="31"/>
                      <a:pt x="18" y="41"/>
                      <a:pt x="26" y="4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7" name="Freeform 2446"/>
              <p:cNvSpPr/>
              <p:nvPr/>
            </p:nvSpPr>
            <p:spPr bwMode="auto">
              <a:xfrm>
                <a:off x="7490" y="2759"/>
                <a:ext cx="110" cy="51"/>
              </a:xfrm>
              <a:custGeom>
                <a:avLst/>
                <a:gdLst>
                  <a:gd name="T0" fmla="*/ 110 w 110"/>
                  <a:gd name="T1" fmla="*/ 51 h 51"/>
                  <a:gd name="T2" fmla="*/ 0 w 110"/>
                  <a:gd name="T3" fmla="*/ 0 h 51"/>
                  <a:gd name="T4" fmla="*/ 110 w 110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1">
                    <a:moveTo>
                      <a:pt x="110" y="51"/>
                    </a:moveTo>
                    <a:lnTo>
                      <a:pt x="0" y="0"/>
                    </a:lnTo>
                    <a:lnTo>
                      <a:pt x="110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8" name="Line 2447"/>
              <p:cNvSpPr>
                <a:spLocks noChangeShapeType="1"/>
              </p:cNvSpPr>
              <p:nvPr/>
            </p:nvSpPr>
            <p:spPr bwMode="auto">
              <a:xfrm flipH="1" flipV="1">
                <a:off x="7490" y="2759"/>
                <a:ext cx="110" cy="5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9" name="Freeform 2448"/>
              <p:cNvSpPr/>
              <p:nvPr/>
            </p:nvSpPr>
            <p:spPr bwMode="auto">
              <a:xfrm>
                <a:off x="7486" y="2755"/>
                <a:ext cx="116" cy="59"/>
              </a:xfrm>
              <a:custGeom>
                <a:avLst/>
                <a:gdLst>
                  <a:gd name="T0" fmla="*/ 56 w 58"/>
                  <a:gd name="T1" fmla="*/ 29 h 29"/>
                  <a:gd name="T2" fmla="*/ 1 w 58"/>
                  <a:gd name="T3" fmla="*/ 3 h 29"/>
                  <a:gd name="T4" fmla="*/ 0 w 58"/>
                  <a:gd name="T5" fmla="*/ 1 h 29"/>
                  <a:gd name="T6" fmla="*/ 2 w 58"/>
                  <a:gd name="T7" fmla="*/ 0 h 29"/>
                  <a:gd name="T8" fmla="*/ 57 w 58"/>
                  <a:gd name="T9" fmla="*/ 26 h 29"/>
                  <a:gd name="T10" fmla="*/ 58 w 58"/>
                  <a:gd name="T11" fmla="*/ 28 h 29"/>
                  <a:gd name="T12" fmla="*/ 57 w 58"/>
                  <a:gd name="T13" fmla="*/ 29 h 29"/>
                  <a:gd name="T14" fmla="*/ 56 w 58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29">
                    <a:moveTo>
                      <a:pt x="56" y="29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8" y="26"/>
                      <a:pt x="58" y="27"/>
                      <a:pt x="58" y="28"/>
                    </a:cubicBezTo>
                    <a:cubicBezTo>
                      <a:pt x="58" y="28"/>
                      <a:pt x="57" y="29"/>
                      <a:pt x="57" y="29"/>
                    </a:cubicBezTo>
                    <a:lnTo>
                      <a:pt x="56" y="2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0" name="Freeform 2449"/>
              <p:cNvSpPr/>
              <p:nvPr/>
            </p:nvSpPr>
            <p:spPr bwMode="auto">
              <a:xfrm>
                <a:off x="7389" y="2651"/>
                <a:ext cx="20" cy="36"/>
              </a:xfrm>
              <a:custGeom>
                <a:avLst/>
                <a:gdLst>
                  <a:gd name="T0" fmla="*/ 20 w 20"/>
                  <a:gd name="T1" fmla="*/ 36 h 36"/>
                  <a:gd name="T2" fmla="*/ 0 w 20"/>
                  <a:gd name="T3" fmla="*/ 0 h 36"/>
                  <a:gd name="T4" fmla="*/ 20 w 20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20" y="36"/>
                    </a:moveTo>
                    <a:lnTo>
                      <a:pt x="0" y="0"/>
                    </a:lnTo>
                    <a:lnTo>
                      <a:pt x="20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1" name="Line 2450"/>
              <p:cNvSpPr>
                <a:spLocks noChangeShapeType="1"/>
              </p:cNvSpPr>
              <p:nvPr/>
            </p:nvSpPr>
            <p:spPr bwMode="auto">
              <a:xfrm flipH="1" flipV="1">
                <a:off x="7389" y="2651"/>
                <a:ext cx="20" cy="3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2" name="Freeform 2451"/>
              <p:cNvSpPr/>
              <p:nvPr/>
            </p:nvSpPr>
            <p:spPr bwMode="auto">
              <a:xfrm>
                <a:off x="7387" y="2649"/>
                <a:ext cx="24" cy="40"/>
              </a:xfrm>
              <a:custGeom>
                <a:avLst/>
                <a:gdLst>
                  <a:gd name="T0" fmla="*/ 9 w 12"/>
                  <a:gd name="T1" fmla="*/ 20 h 20"/>
                  <a:gd name="T2" fmla="*/ 0 w 12"/>
                  <a:gd name="T3" fmla="*/ 2 h 20"/>
                  <a:gd name="T4" fmla="*/ 1 w 12"/>
                  <a:gd name="T5" fmla="*/ 0 h 20"/>
                  <a:gd name="T6" fmla="*/ 3 w 12"/>
                  <a:gd name="T7" fmla="*/ 1 h 20"/>
                  <a:gd name="T8" fmla="*/ 12 w 12"/>
                  <a:gd name="T9" fmla="*/ 18 h 20"/>
                  <a:gd name="T10" fmla="*/ 11 w 12"/>
                  <a:gd name="T11" fmla="*/ 20 h 20"/>
                  <a:gd name="T12" fmla="*/ 11 w 12"/>
                  <a:gd name="T13" fmla="*/ 20 h 20"/>
                  <a:gd name="T14" fmla="*/ 9 w 12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0">
                    <a:moveTo>
                      <a:pt x="9" y="2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0"/>
                      <a:pt x="9" y="20"/>
                      <a:pt x="9" y="2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3" name="Freeform 2452"/>
              <p:cNvSpPr/>
              <p:nvPr/>
            </p:nvSpPr>
            <p:spPr bwMode="auto">
              <a:xfrm>
                <a:off x="7465" y="2794"/>
                <a:ext cx="121" cy="34"/>
              </a:xfrm>
              <a:custGeom>
                <a:avLst/>
                <a:gdLst>
                  <a:gd name="T0" fmla="*/ 121 w 121"/>
                  <a:gd name="T1" fmla="*/ 34 h 34"/>
                  <a:gd name="T2" fmla="*/ 0 w 121"/>
                  <a:gd name="T3" fmla="*/ 0 h 34"/>
                  <a:gd name="T4" fmla="*/ 121 w 121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1" h="34">
                    <a:moveTo>
                      <a:pt x="121" y="34"/>
                    </a:moveTo>
                    <a:lnTo>
                      <a:pt x="0" y="0"/>
                    </a:lnTo>
                    <a:lnTo>
                      <a:pt x="12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4" name="Line 2453"/>
              <p:cNvSpPr>
                <a:spLocks noChangeShapeType="1"/>
              </p:cNvSpPr>
              <p:nvPr/>
            </p:nvSpPr>
            <p:spPr bwMode="auto">
              <a:xfrm flipH="1" flipV="1">
                <a:off x="7465" y="2794"/>
                <a:ext cx="121" cy="3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5" name="Freeform 2454"/>
              <p:cNvSpPr/>
              <p:nvPr/>
            </p:nvSpPr>
            <p:spPr bwMode="auto">
              <a:xfrm>
                <a:off x="7461" y="2792"/>
                <a:ext cx="129" cy="38"/>
              </a:xfrm>
              <a:custGeom>
                <a:avLst/>
                <a:gdLst>
                  <a:gd name="T0" fmla="*/ 62 w 64"/>
                  <a:gd name="T1" fmla="*/ 19 h 19"/>
                  <a:gd name="T2" fmla="*/ 1 w 64"/>
                  <a:gd name="T3" fmla="*/ 3 h 19"/>
                  <a:gd name="T4" fmla="*/ 0 w 64"/>
                  <a:gd name="T5" fmla="*/ 1 h 19"/>
                  <a:gd name="T6" fmla="*/ 2 w 64"/>
                  <a:gd name="T7" fmla="*/ 0 h 19"/>
                  <a:gd name="T8" fmla="*/ 63 w 64"/>
                  <a:gd name="T9" fmla="*/ 16 h 19"/>
                  <a:gd name="T10" fmla="*/ 64 w 64"/>
                  <a:gd name="T11" fmla="*/ 18 h 19"/>
                  <a:gd name="T12" fmla="*/ 62 w 64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7"/>
                      <a:pt x="64" y="17"/>
                      <a:pt x="64" y="18"/>
                    </a:cubicBezTo>
                    <a:cubicBezTo>
                      <a:pt x="64" y="19"/>
                      <a:pt x="63" y="19"/>
                      <a:pt x="62" y="1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6" name="Freeform 2455"/>
              <p:cNvSpPr/>
              <p:nvPr/>
            </p:nvSpPr>
            <p:spPr bwMode="auto">
              <a:xfrm>
                <a:off x="7190" y="2745"/>
                <a:ext cx="60" cy="85"/>
              </a:xfrm>
              <a:custGeom>
                <a:avLst/>
                <a:gdLst>
                  <a:gd name="T0" fmla="*/ 30 w 30"/>
                  <a:gd name="T1" fmla="*/ 24 h 42"/>
                  <a:gd name="T2" fmla="*/ 26 w 30"/>
                  <a:gd name="T3" fmla="*/ 20 h 42"/>
                  <a:gd name="T4" fmla="*/ 22 w 30"/>
                  <a:gd name="T5" fmla="*/ 2 h 42"/>
                  <a:gd name="T6" fmla="*/ 17 w 30"/>
                  <a:gd name="T7" fmla="*/ 13 h 42"/>
                  <a:gd name="T8" fmla="*/ 5 w 30"/>
                  <a:gd name="T9" fmla="*/ 10 h 42"/>
                  <a:gd name="T10" fmla="*/ 10 w 30"/>
                  <a:gd name="T11" fmla="*/ 18 h 42"/>
                  <a:gd name="T12" fmla="*/ 1 w 30"/>
                  <a:gd name="T13" fmla="*/ 19 h 42"/>
                  <a:gd name="T14" fmla="*/ 11 w 30"/>
                  <a:gd name="T15" fmla="*/ 24 h 42"/>
                  <a:gd name="T16" fmla="*/ 2 w 30"/>
                  <a:gd name="T17" fmla="*/ 31 h 42"/>
                  <a:gd name="T18" fmla="*/ 12 w 30"/>
                  <a:gd name="T19" fmla="*/ 33 h 42"/>
                  <a:gd name="T20" fmla="*/ 8 w 30"/>
                  <a:gd name="T21" fmla="*/ 38 h 42"/>
                  <a:gd name="T22" fmla="*/ 22 w 30"/>
                  <a:gd name="T23" fmla="*/ 31 h 42"/>
                  <a:gd name="T24" fmla="*/ 27 w 30"/>
                  <a:gd name="T25" fmla="*/ 33 h 42"/>
                  <a:gd name="T26" fmla="*/ 30 w 30"/>
                  <a:gd name="T27" fmla="*/ 2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2">
                    <a:moveTo>
                      <a:pt x="30" y="24"/>
                    </a:moveTo>
                    <a:cubicBezTo>
                      <a:pt x="29" y="23"/>
                      <a:pt x="27" y="21"/>
                      <a:pt x="26" y="20"/>
                    </a:cubicBezTo>
                    <a:cubicBezTo>
                      <a:pt x="26" y="20"/>
                      <a:pt x="27" y="0"/>
                      <a:pt x="22" y="2"/>
                    </a:cubicBezTo>
                    <a:cubicBezTo>
                      <a:pt x="17" y="4"/>
                      <a:pt x="17" y="13"/>
                      <a:pt x="17" y="13"/>
                    </a:cubicBezTo>
                    <a:cubicBezTo>
                      <a:pt x="17" y="13"/>
                      <a:pt x="8" y="3"/>
                      <a:pt x="5" y="10"/>
                    </a:cubicBezTo>
                    <a:cubicBezTo>
                      <a:pt x="1" y="16"/>
                      <a:pt x="10" y="18"/>
                      <a:pt x="10" y="18"/>
                    </a:cubicBezTo>
                    <a:cubicBezTo>
                      <a:pt x="10" y="18"/>
                      <a:pt x="2" y="13"/>
                      <a:pt x="1" y="19"/>
                    </a:cubicBezTo>
                    <a:cubicBezTo>
                      <a:pt x="0" y="27"/>
                      <a:pt x="11" y="24"/>
                      <a:pt x="11" y="24"/>
                    </a:cubicBezTo>
                    <a:cubicBezTo>
                      <a:pt x="11" y="24"/>
                      <a:pt x="0" y="24"/>
                      <a:pt x="2" y="31"/>
                    </a:cubicBezTo>
                    <a:cubicBezTo>
                      <a:pt x="3" y="36"/>
                      <a:pt x="12" y="33"/>
                      <a:pt x="12" y="33"/>
                    </a:cubicBezTo>
                    <a:cubicBezTo>
                      <a:pt x="12" y="33"/>
                      <a:pt x="5" y="34"/>
                      <a:pt x="8" y="38"/>
                    </a:cubicBezTo>
                    <a:cubicBezTo>
                      <a:pt x="10" y="42"/>
                      <a:pt x="22" y="31"/>
                      <a:pt x="22" y="31"/>
                    </a:cubicBezTo>
                    <a:cubicBezTo>
                      <a:pt x="22" y="31"/>
                      <a:pt x="25" y="32"/>
                      <a:pt x="27" y="33"/>
                    </a:cubicBez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FFD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7" name="Freeform 2456"/>
              <p:cNvSpPr>
                <a:spLocks noEditPoints="1"/>
              </p:cNvSpPr>
              <p:nvPr/>
            </p:nvSpPr>
            <p:spPr bwMode="auto">
              <a:xfrm>
                <a:off x="7188" y="2745"/>
                <a:ext cx="66" cy="81"/>
              </a:xfrm>
              <a:custGeom>
                <a:avLst/>
                <a:gdLst>
                  <a:gd name="T0" fmla="*/ 7 w 33"/>
                  <a:gd name="T1" fmla="*/ 36 h 40"/>
                  <a:gd name="T2" fmla="*/ 2 w 33"/>
                  <a:gd name="T3" fmla="*/ 31 h 40"/>
                  <a:gd name="T4" fmla="*/ 3 w 33"/>
                  <a:gd name="T5" fmla="*/ 25 h 40"/>
                  <a:gd name="T6" fmla="*/ 1 w 33"/>
                  <a:gd name="T7" fmla="*/ 19 h 40"/>
                  <a:gd name="T8" fmla="*/ 3 w 33"/>
                  <a:gd name="T9" fmla="*/ 13 h 40"/>
                  <a:gd name="T10" fmla="*/ 9 w 33"/>
                  <a:gd name="T11" fmla="*/ 6 h 40"/>
                  <a:gd name="T12" fmla="*/ 22 w 33"/>
                  <a:gd name="T13" fmla="*/ 0 h 40"/>
                  <a:gd name="T14" fmla="*/ 27 w 33"/>
                  <a:gd name="T15" fmla="*/ 3 h 40"/>
                  <a:gd name="T16" fmla="*/ 29 w 33"/>
                  <a:gd name="T17" fmla="*/ 18 h 40"/>
                  <a:gd name="T18" fmla="*/ 32 w 33"/>
                  <a:gd name="T19" fmla="*/ 22 h 40"/>
                  <a:gd name="T20" fmla="*/ 32 w 33"/>
                  <a:gd name="T21" fmla="*/ 22 h 40"/>
                  <a:gd name="T22" fmla="*/ 29 w 33"/>
                  <a:gd name="T23" fmla="*/ 33 h 40"/>
                  <a:gd name="T24" fmla="*/ 23 w 33"/>
                  <a:gd name="T25" fmla="*/ 33 h 40"/>
                  <a:gd name="T26" fmla="*/ 10 w 33"/>
                  <a:gd name="T27" fmla="*/ 40 h 40"/>
                  <a:gd name="T28" fmla="*/ 10 w 33"/>
                  <a:gd name="T29" fmla="*/ 36 h 40"/>
                  <a:gd name="T30" fmla="*/ 11 w 33"/>
                  <a:gd name="T31" fmla="*/ 37 h 40"/>
                  <a:gd name="T32" fmla="*/ 22 w 33"/>
                  <a:gd name="T33" fmla="*/ 30 h 40"/>
                  <a:gd name="T34" fmla="*/ 27 w 33"/>
                  <a:gd name="T35" fmla="*/ 31 h 40"/>
                  <a:gd name="T36" fmla="*/ 26 w 33"/>
                  <a:gd name="T37" fmla="*/ 21 h 40"/>
                  <a:gd name="T38" fmla="*/ 26 w 33"/>
                  <a:gd name="T39" fmla="*/ 18 h 40"/>
                  <a:gd name="T40" fmla="*/ 23 w 33"/>
                  <a:gd name="T41" fmla="*/ 3 h 40"/>
                  <a:gd name="T42" fmla="*/ 23 w 33"/>
                  <a:gd name="T43" fmla="*/ 3 h 40"/>
                  <a:gd name="T44" fmla="*/ 20 w 33"/>
                  <a:gd name="T45" fmla="*/ 13 h 40"/>
                  <a:gd name="T46" fmla="*/ 17 w 33"/>
                  <a:gd name="T47" fmla="*/ 14 h 40"/>
                  <a:gd name="T48" fmla="*/ 9 w 33"/>
                  <a:gd name="T49" fmla="*/ 9 h 40"/>
                  <a:gd name="T50" fmla="*/ 6 w 33"/>
                  <a:gd name="T51" fmla="*/ 13 h 40"/>
                  <a:gd name="T52" fmla="*/ 12 w 33"/>
                  <a:gd name="T53" fmla="*/ 16 h 40"/>
                  <a:gd name="T54" fmla="*/ 11 w 33"/>
                  <a:gd name="T55" fmla="*/ 19 h 40"/>
                  <a:gd name="T56" fmla="*/ 6 w 33"/>
                  <a:gd name="T57" fmla="*/ 18 h 40"/>
                  <a:gd name="T58" fmla="*/ 3 w 33"/>
                  <a:gd name="T59" fmla="*/ 21 h 40"/>
                  <a:gd name="T60" fmla="*/ 8 w 33"/>
                  <a:gd name="T61" fmla="*/ 23 h 40"/>
                  <a:gd name="T62" fmla="*/ 12 w 33"/>
                  <a:gd name="T63" fmla="*/ 23 h 40"/>
                  <a:gd name="T64" fmla="*/ 12 w 33"/>
                  <a:gd name="T65" fmla="*/ 26 h 40"/>
                  <a:gd name="T66" fmla="*/ 8 w 33"/>
                  <a:gd name="T67" fmla="*/ 26 h 40"/>
                  <a:gd name="T68" fmla="*/ 4 w 33"/>
                  <a:gd name="T69" fmla="*/ 29 h 40"/>
                  <a:gd name="T70" fmla="*/ 8 w 33"/>
                  <a:gd name="T71" fmla="*/ 32 h 40"/>
                  <a:gd name="T72" fmla="*/ 10 w 33"/>
                  <a:gd name="T73" fmla="*/ 32 h 40"/>
                  <a:gd name="T74" fmla="*/ 15 w 33"/>
                  <a:gd name="T75" fmla="*/ 32 h 40"/>
                  <a:gd name="T76" fmla="*/ 11 w 33"/>
                  <a:gd name="T7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40">
                    <a:moveTo>
                      <a:pt x="7" y="39"/>
                    </a:moveTo>
                    <a:cubicBezTo>
                      <a:pt x="7" y="38"/>
                      <a:pt x="7" y="37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5" y="35"/>
                      <a:pt x="2" y="34"/>
                      <a:pt x="2" y="31"/>
                    </a:cubicBezTo>
                    <a:cubicBezTo>
                      <a:pt x="1" y="30"/>
                      <a:pt x="1" y="30"/>
                      <a:pt x="1" y="29"/>
                    </a:cubicBezTo>
                    <a:cubicBezTo>
                      <a:pt x="1" y="27"/>
                      <a:pt x="2" y="26"/>
                      <a:pt x="3" y="25"/>
                    </a:cubicBezTo>
                    <a:cubicBezTo>
                      <a:pt x="2" y="24"/>
                      <a:pt x="1" y="23"/>
                      <a:pt x="0" y="21"/>
                    </a:cubicBezTo>
                    <a:cubicBezTo>
                      <a:pt x="0" y="20"/>
                      <a:pt x="1" y="20"/>
                      <a:pt x="1" y="19"/>
                    </a:cubicBezTo>
                    <a:cubicBezTo>
                      <a:pt x="1" y="17"/>
                      <a:pt x="2" y="16"/>
                      <a:pt x="4" y="15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2"/>
                      <a:pt x="4" y="10"/>
                      <a:pt x="4" y="9"/>
                    </a:cubicBezTo>
                    <a:cubicBezTo>
                      <a:pt x="5" y="7"/>
                      <a:pt x="7" y="6"/>
                      <a:pt x="9" y="6"/>
                    </a:cubicBezTo>
                    <a:cubicBezTo>
                      <a:pt x="12" y="6"/>
                      <a:pt x="15" y="8"/>
                      <a:pt x="17" y="10"/>
                    </a:cubicBezTo>
                    <a:cubicBezTo>
                      <a:pt x="17" y="7"/>
                      <a:pt x="18" y="2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0"/>
                      <a:pt x="26" y="2"/>
                      <a:pt x="27" y="3"/>
                    </a:cubicBezTo>
                    <a:cubicBezTo>
                      <a:pt x="27" y="4"/>
                      <a:pt x="28" y="6"/>
                      <a:pt x="28" y="8"/>
                    </a:cubicBezTo>
                    <a:cubicBezTo>
                      <a:pt x="28" y="12"/>
                      <a:pt x="29" y="16"/>
                      <a:pt x="29" y="18"/>
                    </a:cubicBezTo>
                    <a:cubicBezTo>
                      <a:pt x="29" y="19"/>
                      <a:pt x="29" y="19"/>
                      <a:pt x="29" y="20"/>
                    </a:cubicBezTo>
                    <a:cubicBezTo>
                      <a:pt x="29" y="21"/>
                      <a:pt x="31" y="22"/>
                      <a:pt x="32" y="22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3"/>
                      <a:pt x="33" y="24"/>
                      <a:pt x="32" y="24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4"/>
                      <a:pt x="28" y="34"/>
                      <a:pt x="27" y="34"/>
                    </a:cubicBezTo>
                    <a:cubicBezTo>
                      <a:pt x="26" y="34"/>
                      <a:pt x="24" y="33"/>
                      <a:pt x="23" y="33"/>
                    </a:cubicBezTo>
                    <a:cubicBezTo>
                      <a:pt x="21" y="35"/>
                      <a:pt x="15" y="40"/>
                      <a:pt x="11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9" y="40"/>
                      <a:pt x="8" y="40"/>
                      <a:pt x="7" y="39"/>
                    </a:cubicBezTo>
                    <a:close/>
                    <a:moveTo>
                      <a:pt x="10" y="36"/>
                    </a:move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2" y="38"/>
                      <a:pt x="15" y="36"/>
                      <a:pt x="17" y="34"/>
                    </a:cubicBezTo>
                    <a:cubicBezTo>
                      <a:pt x="20" y="32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5" y="30"/>
                      <a:pt x="27" y="3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8" y="23"/>
                      <a:pt x="27" y="22"/>
                      <a:pt x="26" y="21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18"/>
                    </a:cubicBezTo>
                    <a:cubicBezTo>
                      <a:pt x="26" y="14"/>
                      <a:pt x="25" y="4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4"/>
                      <a:pt x="20" y="12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4"/>
                      <a:pt x="19" y="14"/>
                      <a:pt x="19" y="15"/>
                    </a:cubicBezTo>
                    <a:cubicBezTo>
                      <a:pt x="18" y="15"/>
                      <a:pt x="18" y="15"/>
                      <a:pt x="17" y="14"/>
                    </a:cubicBezTo>
                    <a:cubicBezTo>
                      <a:pt x="17" y="14"/>
                      <a:pt x="16" y="13"/>
                      <a:pt x="14" y="12"/>
                    </a:cubicBezTo>
                    <a:cubicBezTo>
                      <a:pt x="12" y="10"/>
                      <a:pt x="10" y="9"/>
                      <a:pt x="9" y="9"/>
                    </a:cubicBezTo>
                    <a:cubicBezTo>
                      <a:pt x="8" y="9"/>
                      <a:pt x="8" y="9"/>
                      <a:pt x="7" y="11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6" y="14"/>
                      <a:pt x="7" y="14"/>
                      <a:pt x="8" y="15"/>
                    </a:cubicBezTo>
                    <a:cubicBezTo>
                      <a:pt x="10" y="15"/>
                      <a:pt x="12" y="16"/>
                      <a:pt x="12" y="16"/>
                    </a:cubicBezTo>
                    <a:cubicBezTo>
                      <a:pt x="12" y="17"/>
                      <a:pt x="13" y="18"/>
                      <a:pt x="12" y="18"/>
                    </a:cubicBezTo>
                    <a:cubicBezTo>
                      <a:pt x="12" y="19"/>
                      <a:pt x="11" y="19"/>
                      <a:pt x="11" y="19"/>
                    </a:cubicBezTo>
                    <a:cubicBezTo>
                      <a:pt x="11" y="19"/>
                      <a:pt x="8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18"/>
                      <a:pt x="4" y="18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4" y="22"/>
                      <a:pt x="4" y="22"/>
                      <a:pt x="5" y="23"/>
                    </a:cubicBezTo>
                    <a:cubicBezTo>
                      <a:pt x="6" y="23"/>
                      <a:pt x="7" y="23"/>
                      <a:pt x="8" y="23"/>
                    </a:cubicBezTo>
                    <a:cubicBezTo>
                      <a:pt x="9" y="23"/>
                      <a:pt x="10" y="23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4"/>
                      <a:pt x="13" y="24"/>
                    </a:cubicBezTo>
                    <a:cubicBezTo>
                      <a:pt x="13" y="25"/>
                      <a:pt x="13" y="26"/>
                      <a:pt x="12" y="26"/>
                    </a:cubicBezTo>
                    <a:cubicBezTo>
                      <a:pt x="12" y="26"/>
                      <a:pt x="10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7" y="26"/>
                      <a:pt x="7" y="27"/>
                    </a:cubicBezTo>
                    <a:cubicBezTo>
                      <a:pt x="5" y="27"/>
                      <a:pt x="4" y="28"/>
                      <a:pt x="4" y="29"/>
                    </a:cubicBezTo>
                    <a:cubicBezTo>
                      <a:pt x="4" y="30"/>
                      <a:pt x="4" y="30"/>
                      <a:pt x="5" y="30"/>
                    </a:cubicBezTo>
                    <a:cubicBezTo>
                      <a:pt x="5" y="32"/>
                      <a:pt x="6" y="32"/>
                      <a:pt x="8" y="32"/>
                    </a:cubicBezTo>
                    <a:cubicBezTo>
                      <a:pt x="8" y="32"/>
                      <a:pt x="9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2" y="31"/>
                      <a:pt x="13" y="31"/>
                      <a:pt x="13" y="31"/>
                    </a:cubicBezTo>
                    <a:cubicBezTo>
                      <a:pt x="14" y="31"/>
                      <a:pt x="14" y="32"/>
                      <a:pt x="15" y="32"/>
                    </a:cubicBezTo>
                    <a:cubicBezTo>
                      <a:pt x="15" y="33"/>
                      <a:pt x="14" y="34"/>
                      <a:pt x="14" y="34"/>
                    </a:cubicBezTo>
                    <a:cubicBezTo>
                      <a:pt x="14" y="34"/>
                      <a:pt x="12" y="35"/>
                      <a:pt x="11" y="35"/>
                    </a:cubicBezTo>
                    <a:cubicBezTo>
                      <a:pt x="10" y="35"/>
                      <a:pt x="10" y="36"/>
                      <a:pt x="10" y="3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8" name="Freeform 2457"/>
              <p:cNvSpPr/>
              <p:nvPr/>
            </p:nvSpPr>
            <p:spPr bwMode="auto">
              <a:xfrm>
                <a:off x="7238" y="2790"/>
                <a:ext cx="254" cy="96"/>
              </a:xfrm>
              <a:custGeom>
                <a:avLst/>
                <a:gdLst>
                  <a:gd name="T0" fmla="*/ 119 w 126"/>
                  <a:gd name="T1" fmla="*/ 8 h 48"/>
                  <a:gd name="T2" fmla="*/ 6 w 126"/>
                  <a:gd name="T3" fmla="*/ 0 h 48"/>
                  <a:gd name="T4" fmla="*/ 0 w 126"/>
                  <a:gd name="T5" fmla="*/ 13 h 48"/>
                  <a:gd name="T6" fmla="*/ 121 w 126"/>
                  <a:gd name="T7" fmla="*/ 21 h 48"/>
                  <a:gd name="T8" fmla="*/ 126 w 126"/>
                  <a:gd name="T9" fmla="*/ 15 h 48"/>
                  <a:gd name="T10" fmla="*/ 119 w 126"/>
                  <a:gd name="T1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48">
                    <a:moveTo>
                      <a:pt x="119" y="8"/>
                    </a:moveTo>
                    <a:cubicBezTo>
                      <a:pt x="119" y="8"/>
                      <a:pt x="52" y="33"/>
                      <a:pt x="6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4"/>
                      <a:pt x="57" y="48"/>
                      <a:pt x="121" y="21"/>
                    </a:cubicBezTo>
                    <a:cubicBezTo>
                      <a:pt x="121" y="21"/>
                      <a:pt x="126" y="19"/>
                      <a:pt x="126" y="15"/>
                    </a:cubicBezTo>
                    <a:cubicBezTo>
                      <a:pt x="126" y="15"/>
                      <a:pt x="125" y="8"/>
                      <a:pt x="119" y="8"/>
                    </a:cubicBezTo>
                    <a:close/>
                  </a:path>
                </a:pathLst>
              </a:custGeom>
              <a:solidFill>
                <a:srgbClr val="FF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9" name="Freeform 2458"/>
              <p:cNvSpPr>
                <a:spLocks noEditPoints="1"/>
              </p:cNvSpPr>
              <p:nvPr/>
            </p:nvSpPr>
            <p:spPr bwMode="auto">
              <a:xfrm>
                <a:off x="7234" y="2786"/>
                <a:ext cx="260" cy="70"/>
              </a:xfrm>
              <a:custGeom>
                <a:avLst/>
                <a:gdLst>
                  <a:gd name="T0" fmla="*/ 1 w 129"/>
                  <a:gd name="T1" fmla="*/ 16 h 35"/>
                  <a:gd name="T2" fmla="*/ 0 w 129"/>
                  <a:gd name="T3" fmla="*/ 15 h 35"/>
                  <a:gd name="T4" fmla="*/ 0 w 129"/>
                  <a:gd name="T5" fmla="*/ 14 h 35"/>
                  <a:gd name="T6" fmla="*/ 7 w 129"/>
                  <a:gd name="T7" fmla="*/ 1 h 35"/>
                  <a:gd name="T8" fmla="*/ 7 w 129"/>
                  <a:gd name="T9" fmla="*/ 0 h 35"/>
                  <a:gd name="T10" fmla="*/ 9 w 129"/>
                  <a:gd name="T11" fmla="*/ 0 h 35"/>
                  <a:gd name="T12" fmla="*/ 68 w 129"/>
                  <a:gd name="T13" fmla="*/ 17 h 35"/>
                  <a:gd name="T14" fmla="*/ 120 w 129"/>
                  <a:gd name="T15" fmla="*/ 9 h 35"/>
                  <a:gd name="T16" fmla="*/ 121 w 129"/>
                  <a:gd name="T17" fmla="*/ 9 h 35"/>
                  <a:gd name="T18" fmla="*/ 129 w 129"/>
                  <a:gd name="T19" fmla="*/ 17 h 35"/>
                  <a:gd name="T20" fmla="*/ 124 w 129"/>
                  <a:gd name="T21" fmla="*/ 24 h 35"/>
                  <a:gd name="T22" fmla="*/ 72 w 129"/>
                  <a:gd name="T23" fmla="*/ 35 h 35"/>
                  <a:gd name="T24" fmla="*/ 72 w 129"/>
                  <a:gd name="T25" fmla="*/ 35 h 35"/>
                  <a:gd name="T26" fmla="*/ 1 w 129"/>
                  <a:gd name="T27" fmla="*/ 16 h 35"/>
                  <a:gd name="T28" fmla="*/ 72 w 129"/>
                  <a:gd name="T29" fmla="*/ 32 h 35"/>
                  <a:gd name="T30" fmla="*/ 123 w 129"/>
                  <a:gd name="T31" fmla="*/ 21 h 35"/>
                  <a:gd name="T32" fmla="*/ 126 w 129"/>
                  <a:gd name="T33" fmla="*/ 17 h 35"/>
                  <a:gd name="T34" fmla="*/ 121 w 129"/>
                  <a:gd name="T35" fmla="*/ 12 h 35"/>
                  <a:gd name="T36" fmla="*/ 68 w 129"/>
                  <a:gd name="T37" fmla="*/ 20 h 35"/>
                  <a:gd name="T38" fmla="*/ 8 w 129"/>
                  <a:gd name="T39" fmla="*/ 4 h 35"/>
                  <a:gd name="T40" fmla="*/ 4 w 129"/>
                  <a:gd name="T41" fmla="*/ 14 h 35"/>
                  <a:gd name="T42" fmla="*/ 72 w 129"/>
                  <a:gd name="T43" fmla="*/ 32 h 35"/>
                  <a:gd name="T44" fmla="*/ 121 w 129"/>
                  <a:gd name="T45" fmla="*/ 12 h 35"/>
                  <a:gd name="T46" fmla="*/ 121 w 129"/>
                  <a:gd name="T47" fmla="*/ 10 h 35"/>
                  <a:gd name="T48" fmla="*/ 121 w 129"/>
                  <a:gd name="T49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" h="35">
                    <a:moveTo>
                      <a:pt x="1" y="16"/>
                    </a:moveTo>
                    <a:cubicBezTo>
                      <a:pt x="1" y="16"/>
                      <a:pt x="0" y="16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27" y="14"/>
                      <a:pt x="49" y="17"/>
                      <a:pt x="68" y="17"/>
                    </a:cubicBezTo>
                    <a:cubicBezTo>
                      <a:pt x="97" y="17"/>
                      <a:pt x="120" y="9"/>
                      <a:pt x="120" y="9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9" y="9"/>
                      <a:pt x="129" y="17"/>
                      <a:pt x="129" y="17"/>
                    </a:cubicBezTo>
                    <a:cubicBezTo>
                      <a:pt x="129" y="22"/>
                      <a:pt x="124" y="24"/>
                      <a:pt x="124" y="24"/>
                    </a:cubicBezTo>
                    <a:cubicBezTo>
                      <a:pt x="105" y="32"/>
                      <a:pt x="88" y="35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33" y="35"/>
                      <a:pt x="4" y="17"/>
                      <a:pt x="1" y="16"/>
                    </a:cubicBezTo>
                    <a:close/>
                    <a:moveTo>
                      <a:pt x="72" y="32"/>
                    </a:moveTo>
                    <a:cubicBezTo>
                      <a:pt x="87" y="32"/>
                      <a:pt x="104" y="29"/>
                      <a:pt x="123" y="21"/>
                    </a:cubicBezTo>
                    <a:cubicBezTo>
                      <a:pt x="123" y="21"/>
                      <a:pt x="126" y="19"/>
                      <a:pt x="126" y="17"/>
                    </a:cubicBezTo>
                    <a:cubicBezTo>
                      <a:pt x="126" y="17"/>
                      <a:pt x="126" y="12"/>
                      <a:pt x="121" y="12"/>
                    </a:cubicBezTo>
                    <a:cubicBezTo>
                      <a:pt x="118" y="13"/>
                      <a:pt x="96" y="20"/>
                      <a:pt x="68" y="20"/>
                    </a:cubicBezTo>
                    <a:cubicBezTo>
                      <a:pt x="49" y="20"/>
                      <a:pt x="27" y="17"/>
                      <a:pt x="8" y="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1" y="17"/>
                      <a:pt x="37" y="31"/>
                      <a:pt x="72" y="32"/>
                    </a:cubicBezTo>
                    <a:close/>
                    <a:moveTo>
                      <a:pt x="121" y="12"/>
                    </a:moveTo>
                    <a:cubicBezTo>
                      <a:pt x="121" y="10"/>
                      <a:pt x="121" y="10"/>
                      <a:pt x="121" y="10"/>
                    </a:cubicBezTo>
                    <a:lnTo>
                      <a:pt x="121" y="1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0" name="Freeform 2459"/>
              <p:cNvSpPr/>
              <p:nvPr/>
            </p:nvSpPr>
            <p:spPr bwMode="auto">
              <a:xfrm>
                <a:off x="7427" y="2904"/>
                <a:ext cx="127" cy="34"/>
              </a:xfrm>
              <a:custGeom>
                <a:avLst/>
                <a:gdLst>
                  <a:gd name="T0" fmla="*/ 1 w 63"/>
                  <a:gd name="T1" fmla="*/ 0 h 17"/>
                  <a:gd name="T2" fmla="*/ 0 w 63"/>
                  <a:gd name="T3" fmla="*/ 10 h 17"/>
                  <a:gd name="T4" fmla="*/ 63 w 63"/>
                  <a:gd name="T5" fmla="*/ 11 h 17"/>
                  <a:gd name="T6" fmla="*/ 63 w 63"/>
                  <a:gd name="T7" fmla="*/ 2 h 17"/>
                  <a:gd name="T8" fmla="*/ 1 w 63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17">
                    <a:moveTo>
                      <a:pt x="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34" y="17"/>
                      <a:pt x="63" y="11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39" y="7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1" name="Freeform 2460"/>
              <p:cNvSpPr/>
              <p:nvPr/>
            </p:nvSpPr>
            <p:spPr bwMode="auto">
              <a:xfrm>
                <a:off x="7427" y="2938"/>
                <a:ext cx="129" cy="31"/>
              </a:xfrm>
              <a:custGeom>
                <a:avLst/>
                <a:gdLst>
                  <a:gd name="T0" fmla="*/ 0 w 64"/>
                  <a:gd name="T1" fmla="*/ 10 h 15"/>
                  <a:gd name="T2" fmla="*/ 0 w 64"/>
                  <a:gd name="T3" fmla="*/ 0 h 15"/>
                  <a:gd name="T4" fmla="*/ 64 w 64"/>
                  <a:gd name="T5" fmla="*/ 0 h 15"/>
                  <a:gd name="T6" fmla="*/ 64 w 64"/>
                  <a:gd name="T7" fmla="*/ 9 h 15"/>
                  <a:gd name="T8" fmla="*/ 0 w 64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5">
                    <a:moveTo>
                      <a:pt x="0" y="1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3" y="5"/>
                      <a:pt x="64" y="0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45" y="15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2" name="Freeform 2461"/>
              <p:cNvSpPr/>
              <p:nvPr/>
            </p:nvSpPr>
            <p:spPr bwMode="auto">
              <a:xfrm>
                <a:off x="6894" y="4383"/>
                <a:ext cx="239" cy="362"/>
              </a:xfrm>
              <a:custGeom>
                <a:avLst/>
                <a:gdLst>
                  <a:gd name="T0" fmla="*/ 22 w 119"/>
                  <a:gd name="T1" fmla="*/ 0 h 180"/>
                  <a:gd name="T2" fmla="*/ 22 w 119"/>
                  <a:gd name="T3" fmla="*/ 22 h 180"/>
                  <a:gd name="T4" fmla="*/ 0 w 119"/>
                  <a:gd name="T5" fmla="*/ 48 h 180"/>
                  <a:gd name="T6" fmla="*/ 0 w 119"/>
                  <a:gd name="T7" fmla="*/ 152 h 180"/>
                  <a:gd name="T8" fmla="*/ 59 w 119"/>
                  <a:gd name="T9" fmla="*/ 180 h 180"/>
                  <a:gd name="T10" fmla="*/ 119 w 119"/>
                  <a:gd name="T11" fmla="*/ 152 h 180"/>
                  <a:gd name="T12" fmla="*/ 119 w 119"/>
                  <a:gd name="T13" fmla="*/ 48 h 180"/>
                  <a:gd name="T14" fmla="*/ 97 w 119"/>
                  <a:gd name="T15" fmla="*/ 22 h 180"/>
                  <a:gd name="T16" fmla="*/ 97 w 119"/>
                  <a:gd name="T17" fmla="*/ 0 h 180"/>
                  <a:gd name="T18" fmla="*/ 22 w 119"/>
                  <a:gd name="T19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180">
                    <a:moveTo>
                      <a:pt x="22" y="0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3" y="25"/>
                      <a:pt x="0" y="48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2"/>
                      <a:pt x="7" y="179"/>
                      <a:pt x="59" y="180"/>
                    </a:cubicBezTo>
                    <a:cubicBezTo>
                      <a:pt x="108" y="180"/>
                      <a:pt x="119" y="152"/>
                      <a:pt x="119" y="152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5" y="25"/>
                      <a:pt x="97" y="22"/>
                      <a:pt x="97" y="22"/>
                    </a:cubicBezTo>
                    <a:cubicBezTo>
                      <a:pt x="97" y="0"/>
                      <a:pt x="97" y="0"/>
                      <a:pt x="97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3" name="Freeform 2462"/>
              <p:cNvSpPr>
                <a:spLocks noEditPoints="1"/>
              </p:cNvSpPr>
              <p:nvPr/>
            </p:nvSpPr>
            <p:spPr bwMode="auto">
              <a:xfrm>
                <a:off x="6890" y="4381"/>
                <a:ext cx="245" cy="366"/>
              </a:xfrm>
              <a:custGeom>
                <a:avLst/>
                <a:gdLst>
                  <a:gd name="T0" fmla="*/ 62 w 122"/>
                  <a:gd name="T1" fmla="*/ 182 h 182"/>
                  <a:gd name="T2" fmla="*/ 61 w 122"/>
                  <a:gd name="T3" fmla="*/ 182 h 182"/>
                  <a:gd name="T4" fmla="*/ 0 w 122"/>
                  <a:gd name="T5" fmla="*/ 153 h 182"/>
                  <a:gd name="T6" fmla="*/ 0 w 122"/>
                  <a:gd name="T7" fmla="*/ 153 h 182"/>
                  <a:gd name="T8" fmla="*/ 0 w 122"/>
                  <a:gd name="T9" fmla="*/ 48 h 182"/>
                  <a:gd name="T10" fmla="*/ 22 w 122"/>
                  <a:gd name="T11" fmla="*/ 21 h 182"/>
                  <a:gd name="T12" fmla="*/ 22 w 122"/>
                  <a:gd name="T13" fmla="*/ 1 h 182"/>
                  <a:gd name="T14" fmla="*/ 23 w 122"/>
                  <a:gd name="T15" fmla="*/ 0 h 182"/>
                  <a:gd name="T16" fmla="*/ 24 w 122"/>
                  <a:gd name="T17" fmla="*/ 0 h 182"/>
                  <a:gd name="T18" fmla="*/ 99 w 122"/>
                  <a:gd name="T19" fmla="*/ 0 h 182"/>
                  <a:gd name="T20" fmla="*/ 100 w 122"/>
                  <a:gd name="T21" fmla="*/ 0 h 182"/>
                  <a:gd name="T22" fmla="*/ 100 w 122"/>
                  <a:gd name="T23" fmla="*/ 1 h 182"/>
                  <a:gd name="T24" fmla="*/ 100 w 122"/>
                  <a:gd name="T25" fmla="*/ 21 h 182"/>
                  <a:gd name="T26" fmla="*/ 122 w 122"/>
                  <a:gd name="T27" fmla="*/ 48 h 182"/>
                  <a:gd name="T28" fmla="*/ 122 w 122"/>
                  <a:gd name="T29" fmla="*/ 153 h 182"/>
                  <a:gd name="T30" fmla="*/ 122 w 122"/>
                  <a:gd name="T31" fmla="*/ 153 h 182"/>
                  <a:gd name="T32" fmla="*/ 63 w 122"/>
                  <a:gd name="T33" fmla="*/ 182 h 182"/>
                  <a:gd name="T34" fmla="*/ 62 w 122"/>
                  <a:gd name="T35" fmla="*/ 182 h 182"/>
                  <a:gd name="T36" fmla="*/ 5 w 122"/>
                  <a:gd name="T37" fmla="*/ 156 h 182"/>
                  <a:gd name="T38" fmla="*/ 13 w 122"/>
                  <a:gd name="T39" fmla="*/ 165 h 182"/>
                  <a:gd name="T40" fmla="*/ 61 w 122"/>
                  <a:gd name="T41" fmla="*/ 179 h 182"/>
                  <a:gd name="T42" fmla="*/ 62 w 122"/>
                  <a:gd name="T43" fmla="*/ 179 h 182"/>
                  <a:gd name="T44" fmla="*/ 117 w 122"/>
                  <a:gd name="T45" fmla="*/ 156 h 182"/>
                  <a:gd name="T46" fmla="*/ 119 w 122"/>
                  <a:gd name="T47" fmla="*/ 152 h 182"/>
                  <a:gd name="T48" fmla="*/ 119 w 122"/>
                  <a:gd name="T49" fmla="*/ 49 h 182"/>
                  <a:gd name="T50" fmla="*/ 108 w 122"/>
                  <a:gd name="T51" fmla="*/ 28 h 182"/>
                  <a:gd name="T52" fmla="*/ 98 w 122"/>
                  <a:gd name="T53" fmla="*/ 24 h 182"/>
                  <a:gd name="T54" fmla="*/ 97 w 122"/>
                  <a:gd name="T55" fmla="*/ 23 h 182"/>
                  <a:gd name="T56" fmla="*/ 97 w 122"/>
                  <a:gd name="T57" fmla="*/ 3 h 182"/>
                  <a:gd name="T58" fmla="*/ 25 w 122"/>
                  <a:gd name="T59" fmla="*/ 3 h 182"/>
                  <a:gd name="T60" fmla="*/ 25 w 122"/>
                  <a:gd name="T61" fmla="*/ 23 h 182"/>
                  <a:gd name="T62" fmla="*/ 24 w 122"/>
                  <a:gd name="T63" fmla="*/ 24 h 182"/>
                  <a:gd name="T64" fmla="*/ 15 w 122"/>
                  <a:gd name="T65" fmla="*/ 28 h 182"/>
                  <a:gd name="T66" fmla="*/ 3 w 122"/>
                  <a:gd name="T67" fmla="*/ 48 h 182"/>
                  <a:gd name="T68" fmla="*/ 3 w 122"/>
                  <a:gd name="T69" fmla="*/ 152 h 182"/>
                  <a:gd name="T70" fmla="*/ 5 w 122"/>
                  <a:gd name="T71" fmla="*/ 156 h 182"/>
                  <a:gd name="T72" fmla="*/ 24 w 122"/>
                  <a:gd name="T73" fmla="*/ 3 h 182"/>
                  <a:gd name="T74" fmla="*/ 24 w 122"/>
                  <a:gd name="T75" fmla="*/ 1 h 182"/>
                  <a:gd name="T76" fmla="*/ 24 w 122"/>
                  <a:gd name="T77" fmla="*/ 3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2" h="182">
                    <a:moveTo>
                      <a:pt x="62" y="182"/>
                    </a:moveTo>
                    <a:cubicBezTo>
                      <a:pt x="62" y="182"/>
                      <a:pt x="62" y="182"/>
                      <a:pt x="61" y="182"/>
                    </a:cubicBezTo>
                    <a:cubicBezTo>
                      <a:pt x="8" y="182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" y="28"/>
                      <a:pt x="18" y="23"/>
                      <a:pt x="22" y="2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3" y="0"/>
                    </a:cubicBezTo>
                    <a:cubicBezTo>
                      <a:pt x="23" y="0"/>
                      <a:pt x="23" y="0"/>
                      <a:pt x="24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100" y="0"/>
                    </a:cubicBezTo>
                    <a:cubicBezTo>
                      <a:pt x="100" y="0"/>
                      <a:pt x="100" y="1"/>
                      <a:pt x="100" y="1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5" y="23"/>
                      <a:pt x="119" y="28"/>
                      <a:pt x="122" y="48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3"/>
                      <a:pt x="111" y="182"/>
                      <a:pt x="63" y="182"/>
                    </a:cubicBezTo>
                    <a:lnTo>
                      <a:pt x="62" y="182"/>
                    </a:lnTo>
                    <a:close/>
                    <a:moveTo>
                      <a:pt x="5" y="156"/>
                    </a:moveTo>
                    <a:cubicBezTo>
                      <a:pt x="6" y="159"/>
                      <a:pt x="9" y="162"/>
                      <a:pt x="13" y="165"/>
                    </a:cubicBezTo>
                    <a:cubicBezTo>
                      <a:pt x="21" y="172"/>
                      <a:pt x="35" y="179"/>
                      <a:pt x="61" y="179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98" y="179"/>
                      <a:pt x="112" y="164"/>
                      <a:pt x="117" y="156"/>
                    </a:cubicBezTo>
                    <a:cubicBezTo>
                      <a:pt x="118" y="154"/>
                      <a:pt x="119" y="153"/>
                      <a:pt x="119" y="152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8" y="38"/>
                      <a:pt x="112" y="32"/>
                      <a:pt x="108" y="28"/>
                    </a:cubicBezTo>
                    <a:cubicBezTo>
                      <a:pt x="103" y="25"/>
                      <a:pt x="98" y="24"/>
                      <a:pt x="98" y="24"/>
                    </a:cubicBezTo>
                    <a:cubicBezTo>
                      <a:pt x="98" y="24"/>
                      <a:pt x="97" y="23"/>
                      <a:pt x="97" y="2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4"/>
                      <a:pt x="24" y="24"/>
                    </a:cubicBezTo>
                    <a:cubicBezTo>
                      <a:pt x="24" y="24"/>
                      <a:pt x="20" y="25"/>
                      <a:pt x="15" y="28"/>
                    </a:cubicBezTo>
                    <a:cubicBezTo>
                      <a:pt x="10" y="32"/>
                      <a:pt x="5" y="38"/>
                      <a:pt x="3" y="48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3"/>
                      <a:pt x="4" y="154"/>
                      <a:pt x="5" y="156"/>
                    </a:cubicBezTo>
                    <a:close/>
                    <a:moveTo>
                      <a:pt x="24" y="3"/>
                    </a:moveTo>
                    <a:cubicBezTo>
                      <a:pt x="24" y="1"/>
                      <a:pt x="24" y="1"/>
                      <a:pt x="24" y="1"/>
                    </a:cubicBez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4" name="Freeform 2463"/>
              <p:cNvSpPr/>
              <p:nvPr/>
            </p:nvSpPr>
            <p:spPr bwMode="auto">
              <a:xfrm>
                <a:off x="6930" y="4351"/>
                <a:ext cx="167" cy="70"/>
              </a:xfrm>
              <a:custGeom>
                <a:avLst/>
                <a:gdLst>
                  <a:gd name="T0" fmla="*/ 0 w 83"/>
                  <a:gd name="T1" fmla="*/ 0 h 35"/>
                  <a:gd name="T2" fmla="*/ 0 w 83"/>
                  <a:gd name="T3" fmla="*/ 18 h 35"/>
                  <a:gd name="T4" fmla="*/ 41 w 83"/>
                  <a:gd name="T5" fmla="*/ 35 h 35"/>
                  <a:gd name="T6" fmla="*/ 83 w 83"/>
                  <a:gd name="T7" fmla="*/ 18 h 35"/>
                  <a:gd name="T8" fmla="*/ 83 w 83"/>
                  <a:gd name="T9" fmla="*/ 0 h 35"/>
                  <a:gd name="T10" fmla="*/ 0 w 83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35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6"/>
                      <a:pt x="18" y="35"/>
                      <a:pt x="41" y="35"/>
                    </a:cubicBezTo>
                    <a:cubicBezTo>
                      <a:pt x="64" y="35"/>
                      <a:pt x="83" y="26"/>
                      <a:pt x="83" y="18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EC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5" name="Freeform 2464"/>
              <p:cNvSpPr>
                <a:spLocks noEditPoints="1"/>
              </p:cNvSpPr>
              <p:nvPr/>
            </p:nvSpPr>
            <p:spPr bwMode="auto">
              <a:xfrm>
                <a:off x="6926" y="4347"/>
                <a:ext cx="173" cy="76"/>
              </a:xfrm>
              <a:custGeom>
                <a:avLst/>
                <a:gdLst>
                  <a:gd name="T0" fmla="*/ 13 w 86"/>
                  <a:gd name="T1" fmla="*/ 33 h 38"/>
                  <a:gd name="T2" fmla="*/ 0 w 86"/>
                  <a:gd name="T3" fmla="*/ 20 h 38"/>
                  <a:gd name="T4" fmla="*/ 0 w 86"/>
                  <a:gd name="T5" fmla="*/ 2 h 38"/>
                  <a:gd name="T6" fmla="*/ 1 w 86"/>
                  <a:gd name="T7" fmla="*/ 1 h 38"/>
                  <a:gd name="T8" fmla="*/ 2 w 86"/>
                  <a:gd name="T9" fmla="*/ 0 h 38"/>
                  <a:gd name="T10" fmla="*/ 85 w 86"/>
                  <a:gd name="T11" fmla="*/ 0 h 38"/>
                  <a:gd name="T12" fmla="*/ 86 w 86"/>
                  <a:gd name="T13" fmla="*/ 1 h 38"/>
                  <a:gd name="T14" fmla="*/ 86 w 86"/>
                  <a:gd name="T15" fmla="*/ 2 h 38"/>
                  <a:gd name="T16" fmla="*/ 86 w 86"/>
                  <a:gd name="T17" fmla="*/ 20 h 38"/>
                  <a:gd name="T18" fmla="*/ 73 w 86"/>
                  <a:gd name="T19" fmla="*/ 33 h 38"/>
                  <a:gd name="T20" fmla="*/ 43 w 86"/>
                  <a:gd name="T21" fmla="*/ 38 h 38"/>
                  <a:gd name="T22" fmla="*/ 13 w 86"/>
                  <a:gd name="T23" fmla="*/ 33 h 38"/>
                  <a:gd name="T24" fmla="*/ 3 w 86"/>
                  <a:gd name="T25" fmla="*/ 20 h 38"/>
                  <a:gd name="T26" fmla="*/ 14 w 86"/>
                  <a:gd name="T27" fmla="*/ 30 h 38"/>
                  <a:gd name="T28" fmla="*/ 43 w 86"/>
                  <a:gd name="T29" fmla="*/ 35 h 38"/>
                  <a:gd name="T30" fmla="*/ 72 w 86"/>
                  <a:gd name="T31" fmla="*/ 30 h 38"/>
                  <a:gd name="T32" fmla="*/ 83 w 86"/>
                  <a:gd name="T33" fmla="*/ 20 h 38"/>
                  <a:gd name="T34" fmla="*/ 83 w 86"/>
                  <a:gd name="T35" fmla="*/ 3 h 38"/>
                  <a:gd name="T36" fmla="*/ 3 w 86"/>
                  <a:gd name="T37" fmla="*/ 3 h 38"/>
                  <a:gd name="T38" fmla="*/ 3 w 86"/>
                  <a:gd name="T39" fmla="*/ 20 h 38"/>
                  <a:gd name="T40" fmla="*/ 2 w 86"/>
                  <a:gd name="T41" fmla="*/ 3 h 38"/>
                  <a:gd name="T42" fmla="*/ 2 w 86"/>
                  <a:gd name="T43" fmla="*/ 2 h 38"/>
                  <a:gd name="T44" fmla="*/ 2 w 86"/>
                  <a:gd name="T4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38">
                    <a:moveTo>
                      <a:pt x="13" y="33"/>
                    </a:moveTo>
                    <a:cubicBezTo>
                      <a:pt x="5" y="30"/>
                      <a:pt x="0" y="25"/>
                      <a:pt x="0" y="2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1"/>
                      <a:pt x="86" y="1"/>
                    </a:cubicBezTo>
                    <a:cubicBezTo>
                      <a:pt x="86" y="1"/>
                      <a:pt x="86" y="2"/>
                      <a:pt x="86" y="2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6" y="25"/>
                      <a:pt x="81" y="30"/>
                      <a:pt x="73" y="33"/>
                    </a:cubicBezTo>
                    <a:cubicBezTo>
                      <a:pt x="65" y="36"/>
                      <a:pt x="55" y="38"/>
                      <a:pt x="43" y="38"/>
                    </a:cubicBezTo>
                    <a:cubicBezTo>
                      <a:pt x="31" y="38"/>
                      <a:pt x="21" y="36"/>
                      <a:pt x="13" y="33"/>
                    </a:cubicBezTo>
                    <a:close/>
                    <a:moveTo>
                      <a:pt x="3" y="20"/>
                    </a:moveTo>
                    <a:cubicBezTo>
                      <a:pt x="3" y="23"/>
                      <a:pt x="7" y="27"/>
                      <a:pt x="14" y="30"/>
                    </a:cubicBezTo>
                    <a:cubicBezTo>
                      <a:pt x="22" y="33"/>
                      <a:pt x="32" y="35"/>
                      <a:pt x="43" y="35"/>
                    </a:cubicBezTo>
                    <a:cubicBezTo>
                      <a:pt x="54" y="35"/>
                      <a:pt x="65" y="33"/>
                      <a:pt x="72" y="30"/>
                    </a:cubicBezTo>
                    <a:cubicBezTo>
                      <a:pt x="79" y="27"/>
                      <a:pt x="83" y="23"/>
                      <a:pt x="83" y="20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20"/>
                    </a:lnTo>
                    <a:close/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6" name="Oval 2465"/>
              <p:cNvSpPr>
                <a:spLocks noChangeArrowheads="1"/>
              </p:cNvSpPr>
              <p:nvPr/>
            </p:nvSpPr>
            <p:spPr bwMode="auto">
              <a:xfrm>
                <a:off x="6930" y="4317"/>
                <a:ext cx="167" cy="6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7" name="Freeform 2466"/>
              <p:cNvSpPr>
                <a:spLocks noEditPoints="1"/>
              </p:cNvSpPr>
              <p:nvPr/>
            </p:nvSpPr>
            <p:spPr bwMode="auto">
              <a:xfrm>
                <a:off x="6926" y="4315"/>
                <a:ext cx="173" cy="70"/>
              </a:xfrm>
              <a:custGeom>
                <a:avLst/>
                <a:gdLst>
                  <a:gd name="T0" fmla="*/ 13 w 86"/>
                  <a:gd name="T1" fmla="*/ 30 h 35"/>
                  <a:gd name="T2" fmla="*/ 0 w 86"/>
                  <a:gd name="T3" fmla="*/ 17 h 35"/>
                  <a:gd name="T4" fmla="*/ 13 w 86"/>
                  <a:gd name="T5" fmla="*/ 4 h 35"/>
                  <a:gd name="T6" fmla="*/ 43 w 86"/>
                  <a:gd name="T7" fmla="*/ 0 h 35"/>
                  <a:gd name="T8" fmla="*/ 73 w 86"/>
                  <a:gd name="T9" fmla="*/ 4 h 35"/>
                  <a:gd name="T10" fmla="*/ 86 w 86"/>
                  <a:gd name="T11" fmla="*/ 17 h 35"/>
                  <a:gd name="T12" fmla="*/ 73 w 86"/>
                  <a:gd name="T13" fmla="*/ 30 h 35"/>
                  <a:gd name="T14" fmla="*/ 43 w 86"/>
                  <a:gd name="T15" fmla="*/ 35 h 35"/>
                  <a:gd name="T16" fmla="*/ 13 w 86"/>
                  <a:gd name="T17" fmla="*/ 30 h 35"/>
                  <a:gd name="T18" fmla="*/ 72 w 86"/>
                  <a:gd name="T19" fmla="*/ 27 h 35"/>
                  <a:gd name="T20" fmla="*/ 83 w 86"/>
                  <a:gd name="T21" fmla="*/ 17 h 35"/>
                  <a:gd name="T22" fmla="*/ 72 w 86"/>
                  <a:gd name="T23" fmla="*/ 7 h 35"/>
                  <a:gd name="T24" fmla="*/ 43 w 86"/>
                  <a:gd name="T25" fmla="*/ 3 h 35"/>
                  <a:gd name="T26" fmla="*/ 14 w 86"/>
                  <a:gd name="T27" fmla="*/ 7 h 35"/>
                  <a:gd name="T28" fmla="*/ 3 w 86"/>
                  <a:gd name="T29" fmla="*/ 17 h 35"/>
                  <a:gd name="T30" fmla="*/ 14 w 86"/>
                  <a:gd name="T31" fmla="*/ 27 h 35"/>
                  <a:gd name="T32" fmla="*/ 43 w 86"/>
                  <a:gd name="T33" fmla="*/ 32 h 35"/>
                  <a:gd name="T34" fmla="*/ 72 w 86"/>
                  <a:gd name="T35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35">
                    <a:moveTo>
                      <a:pt x="13" y="30"/>
                    </a:moveTo>
                    <a:cubicBezTo>
                      <a:pt x="6" y="27"/>
                      <a:pt x="0" y="23"/>
                      <a:pt x="0" y="17"/>
                    </a:cubicBezTo>
                    <a:cubicBezTo>
                      <a:pt x="0" y="12"/>
                      <a:pt x="6" y="7"/>
                      <a:pt x="13" y="4"/>
                    </a:cubicBezTo>
                    <a:cubicBezTo>
                      <a:pt x="21" y="1"/>
                      <a:pt x="31" y="0"/>
                      <a:pt x="43" y="0"/>
                    </a:cubicBezTo>
                    <a:cubicBezTo>
                      <a:pt x="55" y="0"/>
                      <a:pt x="65" y="1"/>
                      <a:pt x="73" y="4"/>
                    </a:cubicBezTo>
                    <a:cubicBezTo>
                      <a:pt x="81" y="7"/>
                      <a:pt x="86" y="12"/>
                      <a:pt x="86" y="17"/>
                    </a:cubicBezTo>
                    <a:cubicBezTo>
                      <a:pt x="86" y="23"/>
                      <a:pt x="81" y="27"/>
                      <a:pt x="73" y="30"/>
                    </a:cubicBezTo>
                    <a:cubicBezTo>
                      <a:pt x="65" y="33"/>
                      <a:pt x="55" y="35"/>
                      <a:pt x="43" y="35"/>
                    </a:cubicBezTo>
                    <a:cubicBezTo>
                      <a:pt x="31" y="35"/>
                      <a:pt x="21" y="33"/>
                      <a:pt x="13" y="30"/>
                    </a:cubicBezTo>
                    <a:close/>
                    <a:moveTo>
                      <a:pt x="72" y="27"/>
                    </a:moveTo>
                    <a:cubicBezTo>
                      <a:pt x="79" y="24"/>
                      <a:pt x="83" y="21"/>
                      <a:pt x="83" y="17"/>
                    </a:cubicBezTo>
                    <a:cubicBezTo>
                      <a:pt x="83" y="14"/>
                      <a:pt x="79" y="10"/>
                      <a:pt x="72" y="7"/>
                    </a:cubicBezTo>
                    <a:cubicBezTo>
                      <a:pt x="65" y="4"/>
                      <a:pt x="54" y="3"/>
                      <a:pt x="43" y="3"/>
                    </a:cubicBezTo>
                    <a:cubicBezTo>
                      <a:pt x="32" y="3"/>
                      <a:pt x="22" y="4"/>
                      <a:pt x="14" y="7"/>
                    </a:cubicBezTo>
                    <a:cubicBezTo>
                      <a:pt x="7" y="10"/>
                      <a:pt x="3" y="14"/>
                      <a:pt x="3" y="17"/>
                    </a:cubicBezTo>
                    <a:cubicBezTo>
                      <a:pt x="3" y="21"/>
                      <a:pt x="7" y="24"/>
                      <a:pt x="14" y="27"/>
                    </a:cubicBezTo>
                    <a:cubicBezTo>
                      <a:pt x="22" y="30"/>
                      <a:pt x="32" y="32"/>
                      <a:pt x="43" y="32"/>
                    </a:cubicBezTo>
                    <a:cubicBezTo>
                      <a:pt x="54" y="32"/>
                      <a:pt x="65" y="30"/>
                      <a:pt x="72" y="2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8" name="Freeform 2467"/>
              <p:cNvSpPr/>
              <p:nvPr/>
            </p:nvSpPr>
            <p:spPr bwMode="auto">
              <a:xfrm>
                <a:off x="6936" y="4423"/>
                <a:ext cx="155" cy="27"/>
              </a:xfrm>
              <a:custGeom>
                <a:avLst/>
                <a:gdLst>
                  <a:gd name="T0" fmla="*/ 37 w 77"/>
                  <a:gd name="T1" fmla="*/ 13 h 13"/>
                  <a:gd name="T2" fmla="*/ 0 w 77"/>
                  <a:gd name="T3" fmla="*/ 3 h 13"/>
                  <a:gd name="T4" fmla="*/ 0 w 77"/>
                  <a:gd name="T5" fmla="*/ 3 h 13"/>
                  <a:gd name="T6" fmla="*/ 0 w 77"/>
                  <a:gd name="T7" fmla="*/ 1 h 13"/>
                  <a:gd name="T8" fmla="*/ 2 w 77"/>
                  <a:gd name="T9" fmla="*/ 1 h 13"/>
                  <a:gd name="T10" fmla="*/ 11 w 77"/>
                  <a:gd name="T11" fmla="*/ 5 h 13"/>
                  <a:gd name="T12" fmla="*/ 37 w 77"/>
                  <a:gd name="T13" fmla="*/ 10 h 13"/>
                  <a:gd name="T14" fmla="*/ 38 w 77"/>
                  <a:gd name="T15" fmla="*/ 10 h 13"/>
                  <a:gd name="T16" fmla="*/ 74 w 77"/>
                  <a:gd name="T17" fmla="*/ 1 h 13"/>
                  <a:gd name="T18" fmla="*/ 76 w 77"/>
                  <a:gd name="T19" fmla="*/ 1 h 13"/>
                  <a:gd name="T20" fmla="*/ 76 w 77"/>
                  <a:gd name="T21" fmla="*/ 3 h 13"/>
                  <a:gd name="T22" fmla="*/ 38 w 77"/>
                  <a:gd name="T23" fmla="*/ 13 h 13"/>
                  <a:gd name="T24" fmla="*/ 37 w 77"/>
                  <a:gd name="T2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13">
                    <a:moveTo>
                      <a:pt x="37" y="13"/>
                    </a:moveTo>
                    <a:cubicBezTo>
                      <a:pt x="13" y="1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5" y="3"/>
                      <a:pt x="11" y="5"/>
                    </a:cubicBezTo>
                    <a:cubicBezTo>
                      <a:pt x="16" y="7"/>
                      <a:pt x="25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49" y="10"/>
                      <a:pt x="63" y="8"/>
                      <a:pt x="74" y="1"/>
                    </a:cubicBezTo>
                    <a:cubicBezTo>
                      <a:pt x="75" y="0"/>
                      <a:pt x="76" y="0"/>
                      <a:pt x="76" y="1"/>
                    </a:cubicBezTo>
                    <a:cubicBezTo>
                      <a:pt x="77" y="2"/>
                      <a:pt x="77" y="3"/>
                      <a:pt x="76" y="3"/>
                    </a:cubicBezTo>
                    <a:cubicBezTo>
                      <a:pt x="64" y="11"/>
                      <a:pt x="49" y="13"/>
                      <a:pt x="38" y="13"/>
                    </a:cubicBezTo>
                    <a:cubicBezTo>
                      <a:pt x="37" y="13"/>
                      <a:pt x="37" y="13"/>
                      <a:pt x="37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9" name="Freeform 2468"/>
              <p:cNvSpPr/>
              <p:nvPr/>
            </p:nvSpPr>
            <p:spPr bwMode="auto">
              <a:xfrm>
                <a:off x="6918" y="4508"/>
                <a:ext cx="189" cy="213"/>
              </a:xfrm>
              <a:custGeom>
                <a:avLst/>
                <a:gdLst>
                  <a:gd name="T0" fmla="*/ 0 w 94"/>
                  <a:gd name="T1" fmla="*/ 0 h 106"/>
                  <a:gd name="T2" fmla="*/ 0 w 94"/>
                  <a:gd name="T3" fmla="*/ 77 h 106"/>
                  <a:gd name="T4" fmla="*/ 94 w 94"/>
                  <a:gd name="T5" fmla="*/ 77 h 106"/>
                  <a:gd name="T6" fmla="*/ 94 w 94"/>
                  <a:gd name="T7" fmla="*/ 1 h 106"/>
                  <a:gd name="T8" fmla="*/ 0 w 94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06">
                    <a:moveTo>
                      <a:pt x="0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42" y="106"/>
                      <a:pt x="94" y="77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51" y="19"/>
                      <a:pt x="0" y="0"/>
                    </a:cubicBezTo>
                    <a:close/>
                  </a:path>
                </a:pathLst>
              </a:custGeom>
              <a:solidFill>
                <a:srgbClr val="47B3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0" name="Freeform 2469"/>
              <p:cNvSpPr>
                <a:spLocks noEditPoints="1"/>
              </p:cNvSpPr>
              <p:nvPr/>
            </p:nvSpPr>
            <p:spPr bwMode="auto">
              <a:xfrm>
                <a:off x="6916" y="4506"/>
                <a:ext cx="195" cy="187"/>
              </a:xfrm>
              <a:custGeom>
                <a:avLst/>
                <a:gdLst>
                  <a:gd name="T0" fmla="*/ 0 w 97"/>
                  <a:gd name="T1" fmla="*/ 79 h 93"/>
                  <a:gd name="T2" fmla="*/ 0 w 97"/>
                  <a:gd name="T3" fmla="*/ 78 h 93"/>
                  <a:gd name="T4" fmla="*/ 0 w 97"/>
                  <a:gd name="T5" fmla="*/ 1 h 93"/>
                  <a:gd name="T6" fmla="*/ 0 w 97"/>
                  <a:gd name="T7" fmla="*/ 0 h 93"/>
                  <a:gd name="T8" fmla="*/ 2 w 97"/>
                  <a:gd name="T9" fmla="*/ 0 h 93"/>
                  <a:gd name="T10" fmla="*/ 49 w 97"/>
                  <a:gd name="T11" fmla="*/ 8 h 93"/>
                  <a:gd name="T12" fmla="*/ 82 w 97"/>
                  <a:gd name="T13" fmla="*/ 4 h 93"/>
                  <a:gd name="T14" fmla="*/ 94 w 97"/>
                  <a:gd name="T15" fmla="*/ 0 h 93"/>
                  <a:gd name="T16" fmla="*/ 96 w 97"/>
                  <a:gd name="T17" fmla="*/ 1 h 93"/>
                  <a:gd name="T18" fmla="*/ 97 w 97"/>
                  <a:gd name="T19" fmla="*/ 2 h 93"/>
                  <a:gd name="T20" fmla="*/ 97 w 97"/>
                  <a:gd name="T21" fmla="*/ 78 h 93"/>
                  <a:gd name="T22" fmla="*/ 96 w 97"/>
                  <a:gd name="T23" fmla="*/ 79 h 93"/>
                  <a:gd name="T24" fmla="*/ 48 w 97"/>
                  <a:gd name="T25" fmla="*/ 93 h 93"/>
                  <a:gd name="T26" fmla="*/ 0 w 97"/>
                  <a:gd name="T27" fmla="*/ 79 h 93"/>
                  <a:gd name="T28" fmla="*/ 15 w 97"/>
                  <a:gd name="T29" fmla="*/ 83 h 93"/>
                  <a:gd name="T30" fmla="*/ 48 w 97"/>
                  <a:gd name="T31" fmla="*/ 90 h 93"/>
                  <a:gd name="T32" fmla="*/ 94 w 97"/>
                  <a:gd name="T33" fmla="*/ 77 h 93"/>
                  <a:gd name="T34" fmla="*/ 94 w 97"/>
                  <a:gd name="T35" fmla="*/ 4 h 93"/>
                  <a:gd name="T36" fmla="*/ 49 w 97"/>
                  <a:gd name="T37" fmla="*/ 11 h 93"/>
                  <a:gd name="T38" fmla="*/ 3 w 97"/>
                  <a:gd name="T39" fmla="*/ 3 h 93"/>
                  <a:gd name="T40" fmla="*/ 3 w 97"/>
                  <a:gd name="T41" fmla="*/ 77 h 93"/>
                  <a:gd name="T42" fmla="*/ 15 w 97"/>
                  <a:gd name="T43" fmla="*/ 83 h 93"/>
                  <a:gd name="T44" fmla="*/ 1 w 97"/>
                  <a:gd name="T45" fmla="*/ 2 h 93"/>
                  <a:gd name="T46" fmla="*/ 1 w 97"/>
                  <a:gd name="T47" fmla="*/ 1 h 93"/>
                  <a:gd name="T48" fmla="*/ 1 w 97"/>
                  <a:gd name="T49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93">
                    <a:moveTo>
                      <a:pt x="0" y="79"/>
                    </a:moveTo>
                    <a:cubicBezTo>
                      <a:pt x="0" y="79"/>
                      <a:pt x="0" y="79"/>
                      <a:pt x="0" y="7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9" y="6"/>
                      <a:pt x="35" y="8"/>
                      <a:pt x="49" y="8"/>
                    </a:cubicBezTo>
                    <a:cubicBezTo>
                      <a:pt x="63" y="8"/>
                      <a:pt x="74" y="6"/>
                      <a:pt x="82" y="4"/>
                    </a:cubicBezTo>
                    <a:cubicBezTo>
                      <a:pt x="90" y="2"/>
                      <a:pt x="94" y="0"/>
                      <a:pt x="94" y="0"/>
                    </a:cubicBezTo>
                    <a:cubicBezTo>
                      <a:pt x="95" y="0"/>
                      <a:pt x="95" y="0"/>
                      <a:pt x="96" y="1"/>
                    </a:cubicBezTo>
                    <a:cubicBezTo>
                      <a:pt x="96" y="1"/>
                      <a:pt x="97" y="1"/>
                      <a:pt x="97" y="2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7" y="79"/>
                      <a:pt x="96" y="79"/>
                      <a:pt x="96" y="79"/>
                    </a:cubicBezTo>
                    <a:cubicBezTo>
                      <a:pt x="78" y="89"/>
                      <a:pt x="62" y="93"/>
                      <a:pt x="48" y="93"/>
                    </a:cubicBezTo>
                    <a:cubicBezTo>
                      <a:pt x="20" y="93"/>
                      <a:pt x="1" y="80"/>
                      <a:pt x="0" y="79"/>
                    </a:cubicBezTo>
                    <a:close/>
                    <a:moveTo>
                      <a:pt x="15" y="83"/>
                    </a:moveTo>
                    <a:cubicBezTo>
                      <a:pt x="23" y="86"/>
                      <a:pt x="34" y="90"/>
                      <a:pt x="48" y="90"/>
                    </a:cubicBezTo>
                    <a:cubicBezTo>
                      <a:pt x="61" y="90"/>
                      <a:pt x="77" y="87"/>
                      <a:pt x="94" y="77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88" y="6"/>
                      <a:pt x="71" y="11"/>
                      <a:pt x="49" y="11"/>
                    </a:cubicBezTo>
                    <a:cubicBezTo>
                      <a:pt x="35" y="11"/>
                      <a:pt x="20" y="9"/>
                      <a:pt x="3" y="3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78"/>
                      <a:pt x="8" y="81"/>
                      <a:pt x="15" y="83"/>
                    </a:cubicBezTo>
                    <a:close/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1" name="Freeform 2470"/>
              <p:cNvSpPr/>
              <p:nvPr/>
            </p:nvSpPr>
            <p:spPr bwMode="auto">
              <a:xfrm>
                <a:off x="6944" y="4554"/>
                <a:ext cx="153" cy="117"/>
              </a:xfrm>
              <a:custGeom>
                <a:avLst/>
                <a:gdLst>
                  <a:gd name="T0" fmla="*/ 0 w 76"/>
                  <a:gd name="T1" fmla="*/ 36 h 58"/>
                  <a:gd name="T2" fmla="*/ 8 w 76"/>
                  <a:gd name="T3" fmla="*/ 51 h 58"/>
                  <a:gd name="T4" fmla="*/ 47 w 76"/>
                  <a:gd name="T5" fmla="*/ 45 h 58"/>
                  <a:gd name="T6" fmla="*/ 72 w 76"/>
                  <a:gd name="T7" fmla="*/ 14 h 58"/>
                  <a:gd name="T8" fmla="*/ 64 w 76"/>
                  <a:gd name="T9" fmla="*/ 0 h 58"/>
                  <a:gd name="T10" fmla="*/ 0 w 76"/>
                  <a:gd name="T11" fmla="*/ 3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58">
                    <a:moveTo>
                      <a:pt x="0" y="36"/>
                    </a:moveTo>
                    <a:cubicBezTo>
                      <a:pt x="8" y="51"/>
                      <a:pt x="8" y="51"/>
                      <a:pt x="8" y="51"/>
                    </a:cubicBezTo>
                    <a:cubicBezTo>
                      <a:pt x="12" y="58"/>
                      <a:pt x="30" y="55"/>
                      <a:pt x="47" y="45"/>
                    </a:cubicBezTo>
                    <a:cubicBezTo>
                      <a:pt x="65" y="35"/>
                      <a:pt x="76" y="22"/>
                      <a:pt x="72" y="14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0" y="36"/>
                      <a:pt x="0" y="36"/>
                      <a:pt x="0" y="36"/>
                    </a:cubicBezTo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2" name="Freeform 2471"/>
              <p:cNvSpPr>
                <a:spLocks noEditPoints="1"/>
              </p:cNvSpPr>
              <p:nvPr/>
            </p:nvSpPr>
            <p:spPr bwMode="auto">
              <a:xfrm>
                <a:off x="6942" y="4550"/>
                <a:ext cx="151" cy="117"/>
              </a:xfrm>
              <a:custGeom>
                <a:avLst/>
                <a:gdLst>
                  <a:gd name="T0" fmla="*/ 8 w 75"/>
                  <a:gd name="T1" fmla="*/ 53 h 58"/>
                  <a:gd name="T2" fmla="*/ 0 w 75"/>
                  <a:gd name="T3" fmla="*/ 39 h 58"/>
                  <a:gd name="T4" fmla="*/ 0 w 75"/>
                  <a:gd name="T5" fmla="*/ 39 h 58"/>
                  <a:gd name="T6" fmla="*/ 1 w 75"/>
                  <a:gd name="T7" fmla="*/ 37 h 58"/>
                  <a:gd name="T8" fmla="*/ 64 w 75"/>
                  <a:gd name="T9" fmla="*/ 1 h 58"/>
                  <a:gd name="T10" fmla="*/ 65 w 75"/>
                  <a:gd name="T11" fmla="*/ 1 h 58"/>
                  <a:gd name="T12" fmla="*/ 66 w 75"/>
                  <a:gd name="T13" fmla="*/ 1 h 58"/>
                  <a:gd name="T14" fmla="*/ 74 w 75"/>
                  <a:gd name="T15" fmla="*/ 16 h 58"/>
                  <a:gd name="T16" fmla="*/ 75 w 75"/>
                  <a:gd name="T17" fmla="*/ 20 h 58"/>
                  <a:gd name="T18" fmla="*/ 49 w 75"/>
                  <a:gd name="T19" fmla="*/ 49 h 58"/>
                  <a:gd name="T20" fmla="*/ 19 w 75"/>
                  <a:gd name="T21" fmla="*/ 58 h 58"/>
                  <a:gd name="T22" fmla="*/ 8 w 75"/>
                  <a:gd name="T23" fmla="*/ 53 h 58"/>
                  <a:gd name="T24" fmla="*/ 11 w 75"/>
                  <a:gd name="T25" fmla="*/ 52 h 58"/>
                  <a:gd name="T26" fmla="*/ 19 w 75"/>
                  <a:gd name="T27" fmla="*/ 55 h 58"/>
                  <a:gd name="T28" fmla="*/ 48 w 75"/>
                  <a:gd name="T29" fmla="*/ 46 h 58"/>
                  <a:gd name="T30" fmla="*/ 72 w 75"/>
                  <a:gd name="T31" fmla="*/ 20 h 58"/>
                  <a:gd name="T32" fmla="*/ 72 w 75"/>
                  <a:gd name="T33" fmla="*/ 17 h 58"/>
                  <a:gd name="T34" fmla="*/ 64 w 75"/>
                  <a:gd name="T35" fmla="*/ 4 h 58"/>
                  <a:gd name="T36" fmla="*/ 3 w 75"/>
                  <a:gd name="T37" fmla="*/ 39 h 58"/>
                  <a:gd name="T38" fmla="*/ 11 w 75"/>
                  <a:gd name="T3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5" h="58">
                    <a:moveTo>
                      <a:pt x="8" y="53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8"/>
                      <a:pt x="0" y="38"/>
                      <a:pt x="1" y="37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0"/>
                      <a:pt x="65" y="0"/>
                      <a:pt x="65" y="1"/>
                    </a:cubicBezTo>
                    <a:cubicBezTo>
                      <a:pt x="65" y="1"/>
                      <a:pt x="66" y="1"/>
                      <a:pt x="66" y="1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5" y="17"/>
                      <a:pt x="75" y="18"/>
                      <a:pt x="75" y="20"/>
                    </a:cubicBezTo>
                    <a:cubicBezTo>
                      <a:pt x="75" y="29"/>
                      <a:pt x="64" y="40"/>
                      <a:pt x="49" y="49"/>
                    </a:cubicBezTo>
                    <a:cubicBezTo>
                      <a:pt x="38" y="55"/>
                      <a:pt x="27" y="58"/>
                      <a:pt x="19" y="58"/>
                    </a:cubicBezTo>
                    <a:cubicBezTo>
                      <a:pt x="14" y="58"/>
                      <a:pt x="10" y="57"/>
                      <a:pt x="8" y="53"/>
                    </a:cubicBezTo>
                    <a:close/>
                    <a:moveTo>
                      <a:pt x="11" y="52"/>
                    </a:moveTo>
                    <a:cubicBezTo>
                      <a:pt x="12" y="54"/>
                      <a:pt x="15" y="55"/>
                      <a:pt x="19" y="55"/>
                    </a:cubicBezTo>
                    <a:cubicBezTo>
                      <a:pt x="27" y="55"/>
                      <a:pt x="37" y="52"/>
                      <a:pt x="48" y="46"/>
                    </a:cubicBezTo>
                    <a:cubicBezTo>
                      <a:pt x="62" y="38"/>
                      <a:pt x="72" y="26"/>
                      <a:pt x="72" y="20"/>
                    </a:cubicBezTo>
                    <a:cubicBezTo>
                      <a:pt x="72" y="19"/>
                      <a:pt x="72" y="18"/>
                      <a:pt x="72" y="17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3" y="39"/>
                      <a:pt x="3" y="39"/>
                      <a:pt x="3" y="39"/>
                    </a:cubicBezTo>
                    <a:lnTo>
                      <a:pt x="11" y="5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3" name="Freeform 2472"/>
              <p:cNvSpPr/>
              <p:nvPr/>
            </p:nvSpPr>
            <p:spPr bwMode="auto">
              <a:xfrm>
                <a:off x="6936" y="4540"/>
                <a:ext cx="145" cy="103"/>
              </a:xfrm>
              <a:custGeom>
                <a:avLst/>
                <a:gdLst>
                  <a:gd name="T0" fmla="*/ 68 w 72"/>
                  <a:gd name="T1" fmla="*/ 7 h 51"/>
                  <a:gd name="T2" fmla="*/ 43 w 72"/>
                  <a:gd name="T3" fmla="*/ 38 h 51"/>
                  <a:gd name="T4" fmla="*/ 4 w 72"/>
                  <a:gd name="T5" fmla="*/ 43 h 51"/>
                  <a:gd name="T6" fmla="*/ 29 w 72"/>
                  <a:gd name="T7" fmla="*/ 13 h 51"/>
                  <a:gd name="T8" fmla="*/ 68 w 72"/>
                  <a:gd name="T9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51">
                    <a:moveTo>
                      <a:pt x="68" y="7"/>
                    </a:moveTo>
                    <a:cubicBezTo>
                      <a:pt x="72" y="14"/>
                      <a:pt x="61" y="28"/>
                      <a:pt x="43" y="38"/>
                    </a:cubicBezTo>
                    <a:cubicBezTo>
                      <a:pt x="26" y="48"/>
                      <a:pt x="8" y="51"/>
                      <a:pt x="4" y="43"/>
                    </a:cubicBezTo>
                    <a:cubicBezTo>
                      <a:pt x="0" y="36"/>
                      <a:pt x="11" y="23"/>
                      <a:pt x="29" y="13"/>
                    </a:cubicBezTo>
                    <a:cubicBezTo>
                      <a:pt x="46" y="3"/>
                      <a:pt x="64" y="0"/>
                      <a:pt x="68" y="7"/>
                    </a:cubicBezTo>
                    <a:close/>
                  </a:path>
                </a:pathLst>
              </a:custGeom>
              <a:solidFill>
                <a:srgbClr val="FFA8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4" name="Freeform 2473"/>
              <p:cNvSpPr>
                <a:spLocks noEditPoints="1"/>
              </p:cNvSpPr>
              <p:nvPr/>
            </p:nvSpPr>
            <p:spPr bwMode="auto">
              <a:xfrm>
                <a:off x="6940" y="4544"/>
                <a:ext cx="137" cy="95"/>
              </a:xfrm>
              <a:custGeom>
                <a:avLst/>
                <a:gdLst>
                  <a:gd name="T0" fmla="*/ 1 w 68"/>
                  <a:gd name="T1" fmla="*/ 42 h 47"/>
                  <a:gd name="T2" fmla="*/ 0 w 68"/>
                  <a:gd name="T3" fmla="*/ 38 h 47"/>
                  <a:gd name="T4" fmla="*/ 26 w 68"/>
                  <a:gd name="T5" fmla="*/ 9 h 47"/>
                  <a:gd name="T6" fmla="*/ 56 w 68"/>
                  <a:gd name="T7" fmla="*/ 0 h 47"/>
                  <a:gd name="T8" fmla="*/ 67 w 68"/>
                  <a:gd name="T9" fmla="*/ 5 h 47"/>
                  <a:gd name="T10" fmla="*/ 67 w 68"/>
                  <a:gd name="T11" fmla="*/ 5 h 47"/>
                  <a:gd name="T12" fmla="*/ 68 w 68"/>
                  <a:gd name="T13" fmla="*/ 9 h 47"/>
                  <a:gd name="T14" fmla="*/ 42 w 68"/>
                  <a:gd name="T15" fmla="*/ 38 h 47"/>
                  <a:gd name="T16" fmla="*/ 12 w 68"/>
                  <a:gd name="T17" fmla="*/ 47 h 47"/>
                  <a:gd name="T18" fmla="*/ 1 w 68"/>
                  <a:gd name="T19" fmla="*/ 42 h 47"/>
                  <a:gd name="T20" fmla="*/ 41 w 68"/>
                  <a:gd name="T21" fmla="*/ 35 h 47"/>
                  <a:gd name="T22" fmla="*/ 65 w 68"/>
                  <a:gd name="T23" fmla="*/ 9 h 47"/>
                  <a:gd name="T24" fmla="*/ 65 w 68"/>
                  <a:gd name="T25" fmla="*/ 6 h 47"/>
                  <a:gd name="T26" fmla="*/ 66 w 68"/>
                  <a:gd name="T27" fmla="*/ 5 h 47"/>
                  <a:gd name="T28" fmla="*/ 65 w 68"/>
                  <a:gd name="T29" fmla="*/ 6 h 47"/>
                  <a:gd name="T30" fmla="*/ 56 w 68"/>
                  <a:gd name="T31" fmla="*/ 3 h 47"/>
                  <a:gd name="T32" fmla="*/ 28 w 68"/>
                  <a:gd name="T33" fmla="*/ 12 h 47"/>
                  <a:gd name="T34" fmla="*/ 3 w 68"/>
                  <a:gd name="T35" fmla="*/ 38 h 47"/>
                  <a:gd name="T36" fmla="*/ 4 w 68"/>
                  <a:gd name="T37" fmla="*/ 41 h 47"/>
                  <a:gd name="T38" fmla="*/ 12 w 68"/>
                  <a:gd name="T39" fmla="*/ 44 h 47"/>
                  <a:gd name="T40" fmla="*/ 41 w 68"/>
                  <a:gd name="T41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47">
                    <a:moveTo>
                      <a:pt x="1" y="42"/>
                    </a:moveTo>
                    <a:cubicBezTo>
                      <a:pt x="0" y="41"/>
                      <a:pt x="0" y="40"/>
                      <a:pt x="0" y="38"/>
                    </a:cubicBezTo>
                    <a:cubicBezTo>
                      <a:pt x="0" y="29"/>
                      <a:pt x="11" y="18"/>
                      <a:pt x="26" y="9"/>
                    </a:cubicBezTo>
                    <a:cubicBezTo>
                      <a:pt x="37" y="3"/>
                      <a:pt x="48" y="0"/>
                      <a:pt x="56" y="0"/>
                    </a:cubicBezTo>
                    <a:cubicBezTo>
                      <a:pt x="61" y="0"/>
                      <a:pt x="65" y="1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8" y="6"/>
                      <a:pt x="68" y="7"/>
                      <a:pt x="68" y="9"/>
                    </a:cubicBezTo>
                    <a:cubicBezTo>
                      <a:pt x="68" y="17"/>
                      <a:pt x="57" y="29"/>
                      <a:pt x="42" y="38"/>
                    </a:cubicBezTo>
                    <a:cubicBezTo>
                      <a:pt x="31" y="44"/>
                      <a:pt x="20" y="47"/>
                      <a:pt x="12" y="47"/>
                    </a:cubicBezTo>
                    <a:cubicBezTo>
                      <a:pt x="7" y="47"/>
                      <a:pt x="3" y="46"/>
                      <a:pt x="1" y="42"/>
                    </a:cubicBezTo>
                    <a:close/>
                    <a:moveTo>
                      <a:pt x="41" y="35"/>
                    </a:moveTo>
                    <a:cubicBezTo>
                      <a:pt x="55" y="27"/>
                      <a:pt x="65" y="15"/>
                      <a:pt x="65" y="9"/>
                    </a:cubicBezTo>
                    <a:cubicBezTo>
                      <a:pt x="65" y="8"/>
                      <a:pt x="65" y="7"/>
                      <a:pt x="65" y="6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3" y="4"/>
                      <a:pt x="60" y="3"/>
                      <a:pt x="56" y="3"/>
                    </a:cubicBezTo>
                    <a:cubicBezTo>
                      <a:pt x="49" y="3"/>
                      <a:pt x="38" y="6"/>
                      <a:pt x="28" y="12"/>
                    </a:cubicBezTo>
                    <a:cubicBezTo>
                      <a:pt x="13" y="20"/>
                      <a:pt x="3" y="32"/>
                      <a:pt x="3" y="38"/>
                    </a:cubicBezTo>
                    <a:cubicBezTo>
                      <a:pt x="3" y="39"/>
                      <a:pt x="3" y="40"/>
                      <a:pt x="4" y="41"/>
                    </a:cubicBezTo>
                    <a:cubicBezTo>
                      <a:pt x="5" y="43"/>
                      <a:pt x="8" y="44"/>
                      <a:pt x="12" y="44"/>
                    </a:cubicBezTo>
                    <a:cubicBezTo>
                      <a:pt x="20" y="44"/>
                      <a:pt x="30" y="41"/>
                      <a:pt x="41" y="3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5" name="Freeform 2474"/>
              <p:cNvSpPr/>
              <p:nvPr/>
            </p:nvSpPr>
            <p:spPr bwMode="auto">
              <a:xfrm>
                <a:off x="6974" y="4593"/>
                <a:ext cx="8" cy="28"/>
              </a:xfrm>
              <a:custGeom>
                <a:avLst/>
                <a:gdLst>
                  <a:gd name="T0" fmla="*/ 4 w 8"/>
                  <a:gd name="T1" fmla="*/ 6 h 28"/>
                  <a:gd name="T2" fmla="*/ 0 w 8"/>
                  <a:gd name="T3" fmla="*/ 8 h 28"/>
                  <a:gd name="T4" fmla="*/ 0 w 8"/>
                  <a:gd name="T5" fmla="*/ 4 h 28"/>
                  <a:gd name="T6" fmla="*/ 6 w 8"/>
                  <a:gd name="T7" fmla="*/ 0 h 28"/>
                  <a:gd name="T8" fmla="*/ 8 w 8"/>
                  <a:gd name="T9" fmla="*/ 26 h 28"/>
                  <a:gd name="T10" fmla="*/ 4 w 8"/>
                  <a:gd name="T11" fmla="*/ 28 h 28"/>
                  <a:gd name="T12" fmla="*/ 4 w 8"/>
                  <a:gd name="T13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6"/>
                    </a:moveTo>
                    <a:lnTo>
                      <a:pt x="0" y="8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8" y="26"/>
                    </a:lnTo>
                    <a:lnTo>
                      <a:pt x="4" y="28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6" name="Freeform 2475"/>
              <p:cNvSpPr>
                <a:spLocks noEditPoints="1"/>
              </p:cNvSpPr>
              <p:nvPr/>
            </p:nvSpPr>
            <p:spPr bwMode="auto">
              <a:xfrm>
                <a:off x="6985" y="4586"/>
                <a:ext cx="18" cy="27"/>
              </a:xfrm>
              <a:custGeom>
                <a:avLst/>
                <a:gdLst>
                  <a:gd name="T0" fmla="*/ 8 w 9"/>
                  <a:gd name="T1" fmla="*/ 11 h 13"/>
                  <a:gd name="T2" fmla="*/ 6 w 9"/>
                  <a:gd name="T3" fmla="*/ 12 h 13"/>
                  <a:gd name="T4" fmla="*/ 5 w 9"/>
                  <a:gd name="T5" fmla="*/ 13 h 13"/>
                  <a:gd name="T6" fmla="*/ 3 w 9"/>
                  <a:gd name="T7" fmla="*/ 12 h 13"/>
                  <a:gd name="T8" fmla="*/ 2 w 9"/>
                  <a:gd name="T9" fmla="*/ 11 h 13"/>
                  <a:gd name="T10" fmla="*/ 1 w 9"/>
                  <a:gd name="T11" fmla="*/ 10 h 13"/>
                  <a:gd name="T12" fmla="*/ 0 w 9"/>
                  <a:gd name="T13" fmla="*/ 7 h 13"/>
                  <a:gd name="T14" fmla="*/ 0 w 9"/>
                  <a:gd name="T15" fmla="*/ 6 h 13"/>
                  <a:gd name="T16" fmla="*/ 0 w 9"/>
                  <a:gd name="T17" fmla="*/ 4 h 13"/>
                  <a:gd name="T18" fmla="*/ 1 w 9"/>
                  <a:gd name="T19" fmla="*/ 2 h 13"/>
                  <a:gd name="T20" fmla="*/ 2 w 9"/>
                  <a:gd name="T21" fmla="*/ 1 h 13"/>
                  <a:gd name="T22" fmla="*/ 4 w 9"/>
                  <a:gd name="T23" fmla="*/ 0 h 13"/>
                  <a:gd name="T24" fmla="*/ 5 w 9"/>
                  <a:gd name="T25" fmla="*/ 0 h 13"/>
                  <a:gd name="T26" fmla="*/ 7 w 9"/>
                  <a:gd name="T27" fmla="*/ 2 h 13"/>
                  <a:gd name="T28" fmla="*/ 8 w 9"/>
                  <a:gd name="T29" fmla="*/ 3 h 13"/>
                  <a:gd name="T30" fmla="*/ 8 w 9"/>
                  <a:gd name="T31" fmla="*/ 5 h 13"/>
                  <a:gd name="T32" fmla="*/ 9 w 9"/>
                  <a:gd name="T33" fmla="*/ 7 h 13"/>
                  <a:gd name="T34" fmla="*/ 9 w 9"/>
                  <a:gd name="T35" fmla="*/ 9 h 13"/>
                  <a:gd name="T36" fmla="*/ 8 w 9"/>
                  <a:gd name="T37" fmla="*/ 11 h 13"/>
                  <a:gd name="T38" fmla="*/ 6 w 9"/>
                  <a:gd name="T39" fmla="*/ 3 h 13"/>
                  <a:gd name="T40" fmla="*/ 5 w 9"/>
                  <a:gd name="T41" fmla="*/ 2 h 13"/>
                  <a:gd name="T42" fmla="*/ 4 w 9"/>
                  <a:gd name="T43" fmla="*/ 2 h 13"/>
                  <a:gd name="T44" fmla="*/ 3 w 9"/>
                  <a:gd name="T45" fmla="*/ 2 h 13"/>
                  <a:gd name="T46" fmla="*/ 2 w 9"/>
                  <a:gd name="T47" fmla="*/ 3 h 13"/>
                  <a:gd name="T48" fmla="*/ 1 w 9"/>
                  <a:gd name="T49" fmla="*/ 4 h 13"/>
                  <a:gd name="T50" fmla="*/ 1 w 9"/>
                  <a:gd name="T51" fmla="*/ 6 h 13"/>
                  <a:gd name="T52" fmla="*/ 2 w 9"/>
                  <a:gd name="T53" fmla="*/ 7 h 13"/>
                  <a:gd name="T54" fmla="*/ 2 w 9"/>
                  <a:gd name="T55" fmla="*/ 9 h 13"/>
                  <a:gd name="T56" fmla="*/ 3 w 9"/>
                  <a:gd name="T57" fmla="*/ 10 h 13"/>
                  <a:gd name="T58" fmla="*/ 4 w 9"/>
                  <a:gd name="T59" fmla="*/ 11 h 13"/>
                  <a:gd name="T60" fmla="*/ 5 w 9"/>
                  <a:gd name="T61" fmla="*/ 11 h 13"/>
                  <a:gd name="T62" fmla="*/ 6 w 9"/>
                  <a:gd name="T63" fmla="*/ 11 h 13"/>
                  <a:gd name="T64" fmla="*/ 7 w 9"/>
                  <a:gd name="T65" fmla="*/ 10 h 13"/>
                  <a:gd name="T66" fmla="*/ 7 w 9"/>
                  <a:gd name="T67" fmla="*/ 8 h 13"/>
                  <a:gd name="T68" fmla="*/ 7 w 9"/>
                  <a:gd name="T69" fmla="*/ 7 h 13"/>
                  <a:gd name="T70" fmla="*/ 7 w 9"/>
                  <a:gd name="T71" fmla="*/ 6 h 13"/>
                  <a:gd name="T72" fmla="*/ 6 w 9"/>
                  <a:gd name="T73" fmla="*/ 4 h 13"/>
                  <a:gd name="T74" fmla="*/ 6 w 9"/>
                  <a:gd name="T7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7" y="11"/>
                      <a:pt x="7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4" y="13"/>
                      <a:pt x="4" y="13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lose/>
                    <a:moveTo>
                      <a:pt x="6" y="3"/>
                    </a:move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7" name="Freeform 2476"/>
              <p:cNvSpPr>
                <a:spLocks noEditPoints="1"/>
              </p:cNvSpPr>
              <p:nvPr/>
            </p:nvSpPr>
            <p:spPr bwMode="auto">
              <a:xfrm>
                <a:off x="7001" y="4578"/>
                <a:ext cx="22" cy="23"/>
              </a:xfrm>
              <a:custGeom>
                <a:avLst/>
                <a:gdLst>
                  <a:gd name="T0" fmla="*/ 6 w 11"/>
                  <a:gd name="T1" fmla="*/ 10 h 11"/>
                  <a:gd name="T2" fmla="*/ 4 w 11"/>
                  <a:gd name="T3" fmla="*/ 9 h 11"/>
                  <a:gd name="T4" fmla="*/ 3 w 11"/>
                  <a:gd name="T5" fmla="*/ 8 h 11"/>
                  <a:gd name="T6" fmla="*/ 1 w 11"/>
                  <a:gd name="T7" fmla="*/ 6 h 11"/>
                  <a:gd name="T8" fmla="*/ 0 w 11"/>
                  <a:gd name="T9" fmla="*/ 5 h 11"/>
                  <a:gd name="T10" fmla="*/ 0 w 11"/>
                  <a:gd name="T11" fmla="*/ 3 h 11"/>
                  <a:gd name="T12" fmla="*/ 0 w 11"/>
                  <a:gd name="T13" fmla="*/ 2 h 11"/>
                  <a:gd name="T14" fmla="*/ 2 w 11"/>
                  <a:gd name="T15" fmla="*/ 1 h 11"/>
                  <a:gd name="T16" fmla="*/ 3 w 11"/>
                  <a:gd name="T17" fmla="*/ 0 h 11"/>
                  <a:gd name="T18" fmla="*/ 5 w 11"/>
                  <a:gd name="T19" fmla="*/ 0 h 11"/>
                  <a:gd name="T20" fmla="*/ 7 w 11"/>
                  <a:gd name="T21" fmla="*/ 1 h 11"/>
                  <a:gd name="T22" fmla="*/ 8 w 11"/>
                  <a:gd name="T23" fmla="*/ 2 h 11"/>
                  <a:gd name="T24" fmla="*/ 10 w 11"/>
                  <a:gd name="T25" fmla="*/ 4 h 11"/>
                  <a:gd name="T26" fmla="*/ 11 w 11"/>
                  <a:gd name="T27" fmla="*/ 5 h 11"/>
                  <a:gd name="T28" fmla="*/ 11 w 11"/>
                  <a:gd name="T29" fmla="*/ 7 h 11"/>
                  <a:gd name="T30" fmla="*/ 11 w 11"/>
                  <a:gd name="T31" fmla="*/ 9 h 11"/>
                  <a:gd name="T32" fmla="*/ 9 w 11"/>
                  <a:gd name="T33" fmla="*/ 10 h 11"/>
                  <a:gd name="T34" fmla="*/ 8 w 11"/>
                  <a:gd name="T35" fmla="*/ 10 h 11"/>
                  <a:gd name="T36" fmla="*/ 6 w 11"/>
                  <a:gd name="T37" fmla="*/ 10 h 11"/>
                  <a:gd name="T38" fmla="*/ 2 w 11"/>
                  <a:gd name="T39" fmla="*/ 6 h 11"/>
                  <a:gd name="T40" fmla="*/ 4 w 11"/>
                  <a:gd name="T41" fmla="*/ 7 h 11"/>
                  <a:gd name="T42" fmla="*/ 5 w 11"/>
                  <a:gd name="T43" fmla="*/ 8 h 11"/>
                  <a:gd name="T44" fmla="*/ 6 w 11"/>
                  <a:gd name="T45" fmla="*/ 9 h 11"/>
                  <a:gd name="T46" fmla="*/ 7 w 11"/>
                  <a:gd name="T47" fmla="*/ 9 h 11"/>
                  <a:gd name="T48" fmla="*/ 8 w 11"/>
                  <a:gd name="T49" fmla="*/ 9 h 11"/>
                  <a:gd name="T50" fmla="*/ 9 w 11"/>
                  <a:gd name="T51" fmla="*/ 8 h 11"/>
                  <a:gd name="T52" fmla="*/ 10 w 11"/>
                  <a:gd name="T53" fmla="*/ 7 h 11"/>
                  <a:gd name="T54" fmla="*/ 9 w 11"/>
                  <a:gd name="T55" fmla="*/ 6 h 11"/>
                  <a:gd name="T56" fmla="*/ 8 w 11"/>
                  <a:gd name="T57" fmla="*/ 5 h 11"/>
                  <a:gd name="T58" fmla="*/ 7 w 11"/>
                  <a:gd name="T59" fmla="*/ 3 h 11"/>
                  <a:gd name="T60" fmla="*/ 6 w 11"/>
                  <a:gd name="T61" fmla="*/ 2 h 11"/>
                  <a:gd name="T62" fmla="*/ 5 w 11"/>
                  <a:gd name="T63" fmla="*/ 2 h 11"/>
                  <a:gd name="T64" fmla="*/ 4 w 11"/>
                  <a:gd name="T65" fmla="*/ 1 h 11"/>
                  <a:gd name="T66" fmla="*/ 3 w 11"/>
                  <a:gd name="T67" fmla="*/ 2 h 11"/>
                  <a:gd name="T68" fmla="*/ 2 w 11"/>
                  <a:gd name="T69" fmla="*/ 3 h 11"/>
                  <a:gd name="T70" fmla="*/ 1 w 11"/>
                  <a:gd name="T71" fmla="*/ 4 h 11"/>
                  <a:gd name="T72" fmla="*/ 2 w 11"/>
                  <a:gd name="T73" fmla="*/ 5 h 11"/>
                  <a:gd name="T74" fmla="*/ 2 w 11"/>
                  <a:gd name="T7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11">
                    <a:moveTo>
                      <a:pt x="6" y="10"/>
                    </a:moveTo>
                    <a:cubicBezTo>
                      <a:pt x="5" y="10"/>
                      <a:pt x="4" y="10"/>
                      <a:pt x="4" y="9"/>
                    </a:cubicBezTo>
                    <a:cubicBezTo>
                      <a:pt x="3" y="9"/>
                      <a:pt x="3" y="9"/>
                      <a:pt x="3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9"/>
                    </a:cubicBezTo>
                    <a:cubicBezTo>
                      <a:pt x="10" y="9"/>
                      <a:pt x="10" y="9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7" y="11"/>
                      <a:pt x="6" y="10"/>
                      <a:pt x="6" y="10"/>
                    </a:cubicBezTo>
                    <a:close/>
                    <a:moveTo>
                      <a:pt x="2" y="6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8" name="Freeform 2477"/>
              <p:cNvSpPr>
                <a:spLocks noEditPoints="1"/>
              </p:cNvSpPr>
              <p:nvPr/>
            </p:nvSpPr>
            <p:spPr bwMode="auto">
              <a:xfrm>
                <a:off x="7017" y="4564"/>
                <a:ext cx="32" cy="24"/>
              </a:xfrm>
              <a:custGeom>
                <a:avLst/>
                <a:gdLst>
                  <a:gd name="T0" fmla="*/ 3 w 16"/>
                  <a:gd name="T1" fmla="*/ 8 h 12"/>
                  <a:gd name="T2" fmla="*/ 1 w 16"/>
                  <a:gd name="T3" fmla="*/ 7 h 12"/>
                  <a:gd name="T4" fmla="*/ 0 w 16"/>
                  <a:gd name="T5" fmla="*/ 5 h 12"/>
                  <a:gd name="T6" fmla="*/ 1 w 16"/>
                  <a:gd name="T7" fmla="*/ 4 h 12"/>
                  <a:gd name="T8" fmla="*/ 3 w 16"/>
                  <a:gd name="T9" fmla="*/ 4 h 12"/>
                  <a:gd name="T10" fmla="*/ 5 w 16"/>
                  <a:gd name="T11" fmla="*/ 4 h 12"/>
                  <a:gd name="T12" fmla="*/ 6 w 16"/>
                  <a:gd name="T13" fmla="*/ 6 h 12"/>
                  <a:gd name="T14" fmla="*/ 5 w 16"/>
                  <a:gd name="T15" fmla="*/ 7 h 12"/>
                  <a:gd name="T16" fmla="*/ 3 w 16"/>
                  <a:gd name="T17" fmla="*/ 8 h 12"/>
                  <a:gd name="T18" fmla="*/ 9 w 16"/>
                  <a:gd name="T19" fmla="*/ 12 h 12"/>
                  <a:gd name="T20" fmla="*/ 6 w 16"/>
                  <a:gd name="T21" fmla="*/ 1 h 12"/>
                  <a:gd name="T22" fmla="*/ 8 w 16"/>
                  <a:gd name="T23" fmla="*/ 0 h 12"/>
                  <a:gd name="T24" fmla="*/ 10 w 16"/>
                  <a:gd name="T25" fmla="*/ 11 h 12"/>
                  <a:gd name="T26" fmla="*/ 9 w 16"/>
                  <a:gd name="T27" fmla="*/ 12 h 12"/>
                  <a:gd name="T28" fmla="*/ 2 w 16"/>
                  <a:gd name="T29" fmla="*/ 6 h 12"/>
                  <a:gd name="T30" fmla="*/ 2 w 16"/>
                  <a:gd name="T31" fmla="*/ 6 h 12"/>
                  <a:gd name="T32" fmla="*/ 3 w 16"/>
                  <a:gd name="T33" fmla="*/ 6 h 12"/>
                  <a:gd name="T34" fmla="*/ 4 w 16"/>
                  <a:gd name="T35" fmla="*/ 6 h 12"/>
                  <a:gd name="T36" fmla="*/ 4 w 16"/>
                  <a:gd name="T37" fmla="*/ 6 h 12"/>
                  <a:gd name="T38" fmla="*/ 4 w 16"/>
                  <a:gd name="T39" fmla="*/ 5 h 12"/>
                  <a:gd name="T40" fmla="*/ 3 w 16"/>
                  <a:gd name="T41" fmla="*/ 5 h 12"/>
                  <a:gd name="T42" fmla="*/ 2 w 16"/>
                  <a:gd name="T43" fmla="*/ 5 h 12"/>
                  <a:gd name="T44" fmla="*/ 2 w 16"/>
                  <a:gd name="T45" fmla="*/ 6 h 12"/>
                  <a:gd name="T46" fmla="*/ 13 w 16"/>
                  <a:gd name="T47" fmla="*/ 8 h 12"/>
                  <a:gd name="T48" fmla="*/ 11 w 16"/>
                  <a:gd name="T49" fmla="*/ 8 h 12"/>
                  <a:gd name="T50" fmla="*/ 11 w 16"/>
                  <a:gd name="T51" fmla="*/ 6 h 12"/>
                  <a:gd name="T52" fmla="*/ 12 w 16"/>
                  <a:gd name="T53" fmla="*/ 5 h 12"/>
                  <a:gd name="T54" fmla="*/ 14 w 16"/>
                  <a:gd name="T55" fmla="*/ 5 h 12"/>
                  <a:gd name="T56" fmla="*/ 16 w 16"/>
                  <a:gd name="T57" fmla="*/ 5 h 12"/>
                  <a:gd name="T58" fmla="*/ 16 w 16"/>
                  <a:gd name="T59" fmla="*/ 7 h 12"/>
                  <a:gd name="T60" fmla="*/ 16 w 16"/>
                  <a:gd name="T61" fmla="*/ 8 h 12"/>
                  <a:gd name="T62" fmla="*/ 13 w 16"/>
                  <a:gd name="T63" fmla="*/ 8 h 12"/>
                  <a:gd name="T64" fmla="*/ 12 w 16"/>
                  <a:gd name="T65" fmla="*/ 6 h 12"/>
                  <a:gd name="T66" fmla="*/ 13 w 16"/>
                  <a:gd name="T67" fmla="*/ 7 h 12"/>
                  <a:gd name="T68" fmla="*/ 13 w 16"/>
                  <a:gd name="T69" fmla="*/ 7 h 12"/>
                  <a:gd name="T70" fmla="*/ 14 w 16"/>
                  <a:gd name="T71" fmla="*/ 7 h 12"/>
                  <a:gd name="T72" fmla="*/ 15 w 16"/>
                  <a:gd name="T73" fmla="*/ 7 h 12"/>
                  <a:gd name="T74" fmla="*/ 14 w 16"/>
                  <a:gd name="T75" fmla="*/ 6 h 12"/>
                  <a:gd name="T76" fmla="*/ 14 w 16"/>
                  <a:gd name="T77" fmla="*/ 6 h 12"/>
                  <a:gd name="T78" fmla="*/ 13 w 16"/>
                  <a:gd name="T79" fmla="*/ 6 h 12"/>
                  <a:gd name="T80" fmla="*/ 12 w 16"/>
                  <a:gd name="T8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12">
                    <a:moveTo>
                      <a:pt x="3" y="8"/>
                    </a:moveTo>
                    <a:cubicBezTo>
                      <a:pt x="2" y="7"/>
                      <a:pt x="1" y="7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5"/>
                      <a:pt x="6" y="5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4" y="7"/>
                      <a:pt x="3" y="8"/>
                      <a:pt x="3" y="8"/>
                    </a:cubicBezTo>
                    <a:close/>
                    <a:moveTo>
                      <a:pt x="9" y="12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11"/>
                      <a:pt x="10" y="11"/>
                      <a:pt x="10" y="11"/>
                    </a:cubicBezTo>
                    <a:lnTo>
                      <a:pt x="9" y="12"/>
                    </a:lnTo>
                    <a:close/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2" y="6"/>
                    </a:lnTo>
                    <a:close/>
                    <a:moveTo>
                      <a:pt x="13" y="8"/>
                    </a:moveTo>
                    <a:cubicBezTo>
                      <a:pt x="13" y="8"/>
                      <a:pt x="12" y="8"/>
                      <a:pt x="11" y="8"/>
                    </a:cubicBezTo>
                    <a:cubicBezTo>
                      <a:pt x="11" y="7"/>
                      <a:pt x="11" y="7"/>
                      <a:pt x="11" y="6"/>
                    </a:cubicBezTo>
                    <a:cubicBezTo>
                      <a:pt x="11" y="6"/>
                      <a:pt x="11" y="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4" y="5"/>
                      <a:pt x="15" y="5"/>
                      <a:pt x="16" y="5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8"/>
                      <a:pt x="16" y="8"/>
                    </a:cubicBezTo>
                    <a:cubicBezTo>
                      <a:pt x="15" y="8"/>
                      <a:pt x="14" y="9"/>
                      <a:pt x="13" y="8"/>
                    </a:cubicBezTo>
                    <a:close/>
                    <a:moveTo>
                      <a:pt x="12" y="6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9" name="Freeform 2478"/>
              <p:cNvSpPr/>
              <p:nvPr/>
            </p:nvSpPr>
            <p:spPr bwMode="auto">
              <a:xfrm>
                <a:off x="5206" y="1920"/>
                <a:ext cx="901" cy="1717"/>
              </a:xfrm>
              <a:custGeom>
                <a:avLst/>
                <a:gdLst>
                  <a:gd name="T0" fmla="*/ 507 w 901"/>
                  <a:gd name="T1" fmla="*/ 12 h 1717"/>
                  <a:gd name="T2" fmla="*/ 575 w 901"/>
                  <a:gd name="T3" fmla="*/ 580 h 1717"/>
                  <a:gd name="T4" fmla="*/ 827 w 901"/>
                  <a:gd name="T5" fmla="*/ 399 h 1717"/>
                  <a:gd name="T6" fmla="*/ 901 w 901"/>
                  <a:gd name="T7" fmla="*/ 485 h 1717"/>
                  <a:gd name="T8" fmla="*/ 587 w 901"/>
                  <a:gd name="T9" fmla="*/ 785 h 1717"/>
                  <a:gd name="T10" fmla="*/ 615 w 901"/>
                  <a:gd name="T11" fmla="*/ 1717 h 1717"/>
                  <a:gd name="T12" fmla="*/ 225 w 901"/>
                  <a:gd name="T13" fmla="*/ 1703 h 1717"/>
                  <a:gd name="T14" fmla="*/ 330 w 901"/>
                  <a:gd name="T15" fmla="*/ 509 h 1717"/>
                  <a:gd name="T16" fmla="*/ 0 w 901"/>
                  <a:gd name="T17" fmla="*/ 264 h 1717"/>
                  <a:gd name="T18" fmla="*/ 26 w 901"/>
                  <a:gd name="T19" fmla="*/ 207 h 1717"/>
                  <a:gd name="T20" fmla="*/ 342 w 901"/>
                  <a:gd name="T21" fmla="*/ 320 h 1717"/>
                  <a:gd name="T22" fmla="*/ 404 w 901"/>
                  <a:gd name="T23" fmla="*/ 0 h 1717"/>
                  <a:gd name="T24" fmla="*/ 507 w 901"/>
                  <a:gd name="T25" fmla="*/ 12 h 1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1" h="1717">
                    <a:moveTo>
                      <a:pt x="507" y="12"/>
                    </a:moveTo>
                    <a:lnTo>
                      <a:pt x="575" y="580"/>
                    </a:lnTo>
                    <a:lnTo>
                      <a:pt x="827" y="399"/>
                    </a:lnTo>
                    <a:lnTo>
                      <a:pt x="901" y="485"/>
                    </a:lnTo>
                    <a:lnTo>
                      <a:pt x="587" y="785"/>
                    </a:lnTo>
                    <a:lnTo>
                      <a:pt x="615" y="1717"/>
                    </a:lnTo>
                    <a:lnTo>
                      <a:pt x="225" y="1703"/>
                    </a:lnTo>
                    <a:lnTo>
                      <a:pt x="330" y="509"/>
                    </a:lnTo>
                    <a:lnTo>
                      <a:pt x="0" y="264"/>
                    </a:lnTo>
                    <a:lnTo>
                      <a:pt x="26" y="207"/>
                    </a:lnTo>
                    <a:lnTo>
                      <a:pt x="342" y="320"/>
                    </a:lnTo>
                    <a:lnTo>
                      <a:pt x="404" y="0"/>
                    </a:lnTo>
                    <a:lnTo>
                      <a:pt x="507" y="12"/>
                    </a:lnTo>
                    <a:close/>
                  </a:path>
                </a:pathLst>
              </a:custGeom>
              <a:solidFill>
                <a:srgbClr val="E9B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0" name="Freeform 2479"/>
              <p:cNvSpPr>
                <a:spLocks noEditPoints="1"/>
              </p:cNvSpPr>
              <p:nvPr/>
            </p:nvSpPr>
            <p:spPr bwMode="auto">
              <a:xfrm>
                <a:off x="5204" y="1916"/>
                <a:ext cx="907" cy="1723"/>
              </a:xfrm>
              <a:custGeom>
                <a:avLst/>
                <a:gdLst>
                  <a:gd name="T0" fmla="*/ 227 w 907"/>
                  <a:gd name="T1" fmla="*/ 1711 h 1723"/>
                  <a:gd name="T2" fmla="*/ 223 w 907"/>
                  <a:gd name="T3" fmla="*/ 1707 h 1723"/>
                  <a:gd name="T4" fmla="*/ 330 w 907"/>
                  <a:gd name="T5" fmla="*/ 513 h 1723"/>
                  <a:gd name="T6" fmla="*/ 0 w 907"/>
                  <a:gd name="T7" fmla="*/ 270 h 1723"/>
                  <a:gd name="T8" fmla="*/ 0 w 907"/>
                  <a:gd name="T9" fmla="*/ 266 h 1723"/>
                  <a:gd name="T10" fmla="*/ 26 w 907"/>
                  <a:gd name="T11" fmla="*/ 211 h 1723"/>
                  <a:gd name="T12" fmla="*/ 30 w 907"/>
                  <a:gd name="T13" fmla="*/ 209 h 1723"/>
                  <a:gd name="T14" fmla="*/ 340 w 907"/>
                  <a:gd name="T15" fmla="*/ 320 h 1723"/>
                  <a:gd name="T16" fmla="*/ 404 w 907"/>
                  <a:gd name="T17" fmla="*/ 2 h 1723"/>
                  <a:gd name="T18" fmla="*/ 408 w 907"/>
                  <a:gd name="T19" fmla="*/ 0 h 1723"/>
                  <a:gd name="T20" fmla="*/ 509 w 907"/>
                  <a:gd name="T21" fmla="*/ 12 h 1723"/>
                  <a:gd name="T22" fmla="*/ 509 w 907"/>
                  <a:gd name="T23" fmla="*/ 16 h 1723"/>
                  <a:gd name="T24" fmla="*/ 509 w 907"/>
                  <a:gd name="T25" fmla="*/ 12 h 1723"/>
                  <a:gd name="T26" fmla="*/ 511 w 907"/>
                  <a:gd name="T27" fmla="*/ 14 h 1723"/>
                  <a:gd name="T28" fmla="*/ 579 w 907"/>
                  <a:gd name="T29" fmla="*/ 578 h 1723"/>
                  <a:gd name="T30" fmla="*/ 827 w 907"/>
                  <a:gd name="T31" fmla="*/ 401 h 1723"/>
                  <a:gd name="T32" fmla="*/ 831 w 907"/>
                  <a:gd name="T33" fmla="*/ 401 h 1723"/>
                  <a:gd name="T34" fmla="*/ 907 w 907"/>
                  <a:gd name="T35" fmla="*/ 487 h 1723"/>
                  <a:gd name="T36" fmla="*/ 905 w 907"/>
                  <a:gd name="T37" fmla="*/ 491 h 1723"/>
                  <a:gd name="T38" fmla="*/ 593 w 907"/>
                  <a:gd name="T39" fmla="*/ 791 h 1723"/>
                  <a:gd name="T40" fmla="*/ 621 w 907"/>
                  <a:gd name="T41" fmla="*/ 1719 h 1723"/>
                  <a:gd name="T42" fmla="*/ 617 w 907"/>
                  <a:gd name="T43" fmla="*/ 1723 h 1723"/>
                  <a:gd name="T44" fmla="*/ 227 w 907"/>
                  <a:gd name="T45" fmla="*/ 1711 h 1723"/>
                  <a:gd name="T46" fmla="*/ 6 w 907"/>
                  <a:gd name="T47" fmla="*/ 268 h 1723"/>
                  <a:gd name="T48" fmla="*/ 334 w 907"/>
                  <a:gd name="T49" fmla="*/ 509 h 1723"/>
                  <a:gd name="T50" fmla="*/ 336 w 907"/>
                  <a:gd name="T51" fmla="*/ 513 h 1723"/>
                  <a:gd name="T52" fmla="*/ 229 w 907"/>
                  <a:gd name="T53" fmla="*/ 1705 h 1723"/>
                  <a:gd name="T54" fmla="*/ 615 w 907"/>
                  <a:gd name="T55" fmla="*/ 1717 h 1723"/>
                  <a:gd name="T56" fmla="*/ 587 w 907"/>
                  <a:gd name="T57" fmla="*/ 789 h 1723"/>
                  <a:gd name="T58" fmla="*/ 587 w 907"/>
                  <a:gd name="T59" fmla="*/ 787 h 1723"/>
                  <a:gd name="T60" fmla="*/ 899 w 907"/>
                  <a:gd name="T61" fmla="*/ 489 h 1723"/>
                  <a:gd name="T62" fmla="*/ 829 w 907"/>
                  <a:gd name="T63" fmla="*/ 407 h 1723"/>
                  <a:gd name="T64" fmla="*/ 579 w 907"/>
                  <a:gd name="T65" fmla="*/ 586 h 1723"/>
                  <a:gd name="T66" fmla="*/ 573 w 907"/>
                  <a:gd name="T67" fmla="*/ 584 h 1723"/>
                  <a:gd name="T68" fmla="*/ 507 w 907"/>
                  <a:gd name="T69" fmla="*/ 18 h 1723"/>
                  <a:gd name="T70" fmla="*/ 410 w 907"/>
                  <a:gd name="T71" fmla="*/ 6 h 1723"/>
                  <a:gd name="T72" fmla="*/ 346 w 907"/>
                  <a:gd name="T73" fmla="*/ 324 h 1723"/>
                  <a:gd name="T74" fmla="*/ 342 w 907"/>
                  <a:gd name="T75" fmla="*/ 326 h 1723"/>
                  <a:gd name="T76" fmla="*/ 30 w 907"/>
                  <a:gd name="T77" fmla="*/ 216 h 1723"/>
                  <a:gd name="T78" fmla="*/ 6 w 907"/>
                  <a:gd name="T79" fmla="*/ 268 h 1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07" h="1723">
                    <a:moveTo>
                      <a:pt x="227" y="1711"/>
                    </a:moveTo>
                    <a:lnTo>
                      <a:pt x="223" y="1707"/>
                    </a:lnTo>
                    <a:lnTo>
                      <a:pt x="330" y="513"/>
                    </a:lnTo>
                    <a:lnTo>
                      <a:pt x="0" y="270"/>
                    </a:lnTo>
                    <a:lnTo>
                      <a:pt x="0" y="266"/>
                    </a:lnTo>
                    <a:lnTo>
                      <a:pt x="26" y="211"/>
                    </a:lnTo>
                    <a:lnTo>
                      <a:pt x="30" y="209"/>
                    </a:lnTo>
                    <a:lnTo>
                      <a:pt x="340" y="320"/>
                    </a:lnTo>
                    <a:lnTo>
                      <a:pt x="404" y="2"/>
                    </a:lnTo>
                    <a:lnTo>
                      <a:pt x="408" y="0"/>
                    </a:lnTo>
                    <a:lnTo>
                      <a:pt x="509" y="12"/>
                    </a:lnTo>
                    <a:lnTo>
                      <a:pt x="509" y="16"/>
                    </a:lnTo>
                    <a:lnTo>
                      <a:pt x="509" y="12"/>
                    </a:lnTo>
                    <a:lnTo>
                      <a:pt x="511" y="14"/>
                    </a:lnTo>
                    <a:lnTo>
                      <a:pt x="579" y="578"/>
                    </a:lnTo>
                    <a:lnTo>
                      <a:pt x="827" y="401"/>
                    </a:lnTo>
                    <a:lnTo>
                      <a:pt x="831" y="401"/>
                    </a:lnTo>
                    <a:lnTo>
                      <a:pt x="907" y="487"/>
                    </a:lnTo>
                    <a:lnTo>
                      <a:pt x="905" y="491"/>
                    </a:lnTo>
                    <a:lnTo>
                      <a:pt x="593" y="791"/>
                    </a:lnTo>
                    <a:lnTo>
                      <a:pt x="621" y="1719"/>
                    </a:lnTo>
                    <a:lnTo>
                      <a:pt x="617" y="1723"/>
                    </a:lnTo>
                    <a:lnTo>
                      <a:pt x="227" y="1711"/>
                    </a:lnTo>
                    <a:close/>
                    <a:moveTo>
                      <a:pt x="6" y="268"/>
                    </a:moveTo>
                    <a:lnTo>
                      <a:pt x="334" y="509"/>
                    </a:lnTo>
                    <a:lnTo>
                      <a:pt x="336" y="513"/>
                    </a:lnTo>
                    <a:lnTo>
                      <a:pt x="229" y="1705"/>
                    </a:lnTo>
                    <a:lnTo>
                      <a:pt x="615" y="1717"/>
                    </a:lnTo>
                    <a:lnTo>
                      <a:pt x="587" y="789"/>
                    </a:lnTo>
                    <a:lnTo>
                      <a:pt x="587" y="787"/>
                    </a:lnTo>
                    <a:lnTo>
                      <a:pt x="899" y="489"/>
                    </a:lnTo>
                    <a:lnTo>
                      <a:pt x="829" y="407"/>
                    </a:lnTo>
                    <a:lnTo>
                      <a:pt x="579" y="586"/>
                    </a:lnTo>
                    <a:lnTo>
                      <a:pt x="573" y="584"/>
                    </a:lnTo>
                    <a:lnTo>
                      <a:pt x="507" y="18"/>
                    </a:lnTo>
                    <a:lnTo>
                      <a:pt x="410" y="6"/>
                    </a:lnTo>
                    <a:lnTo>
                      <a:pt x="346" y="324"/>
                    </a:lnTo>
                    <a:lnTo>
                      <a:pt x="342" y="326"/>
                    </a:lnTo>
                    <a:lnTo>
                      <a:pt x="30" y="216"/>
                    </a:lnTo>
                    <a:lnTo>
                      <a:pt x="6" y="26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1" name="Freeform 2480"/>
              <p:cNvSpPr/>
              <p:nvPr/>
            </p:nvSpPr>
            <p:spPr bwMode="auto">
              <a:xfrm>
                <a:off x="5554" y="2119"/>
                <a:ext cx="227" cy="381"/>
              </a:xfrm>
              <a:custGeom>
                <a:avLst/>
                <a:gdLst>
                  <a:gd name="T0" fmla="*/ 16 w 227"/>
                  <a:gd name="T1" fmla="*/ 0 h 381"/>
                  <a:gd name="T2" fmla="*/ 199 w 227"/>
                  <a:gd name="T3" fmla="*/ 135 h 381"/>
                  <a:gd name="T4" fmla="*/ 227 w 227"/>
                  <a:gd name="T5" fmla="*/ 381 h 381"/>
                  <a:gd name="T6" fmla="*/ 0 w 227"/>
                  <a:gd name="T7" fmla="*/ 83 h 381"/>
                  <a:gd name="T8" fmla="*/ 16 w 227"/>
                  <a:gd name="T9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381">
                    <a:moveTo>
                      <a:pt x="16" y="0"/>
                    </a:moveTo>
                    <a:lnTo>
                      <a:pt x="199" y="135"/>
                    </a:lnTo>
                    <a:lnTo>
                      <a:pt x="227" y="381"/>
                    </a:lnTo>
                    <a:lnTo>
                      <a:pt x="0" y="8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C99E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2" name="Freeform 2481"/>
              <p:cNvSpPr>
                <a:spLocks noEditPoints="1"/>
              </p:cNvSpPr>
              <p:nvPr/>
            </p:nvSpPr>
            <p:spPr bwMode="auto">
              <a:xfrm>
                <a:off x="5552" y="2117"/>
                <a:ext cx="231" cy="385"/>
              </a:xfrm>
              <a:custGeom>
                <a:avLst/>
                <a:gdLst>
                  <a:gd name="T0" fmla="*/ 112 w 115"/>
                  <a:gd name="T1" fmla="*/ 191 h 191"/>
                  <a:gd name="T2" fmla="*/ 0 w 115"/>
                  <a:gd name="T3" fmla="*/ 43 h 191"/>
                  <a:gd name="T4" fmla="*/ 0 w 115"/>
                  <a:gd name="T5" fmla="*/ 42 h 191"/>
                  <a:gd name="T6" fmla="*/ 8 w 115"/>
                  <a:gd name="T7" fmla="*/ 1 h 191"/>
                  <a:gd name="T8" fmla="*/ 9 w 115"/>
                  <a:gd name="T9" fmla="*/ 0 h 191"/>
                  <a:gd name="T10" fmla="*/ 10 w 115"/>
                  <a:gd name="T11" fmla="*/ 0 h 191"/>
                  <a:gd name="T12" fmla="*/ 101 w 115"/>
                  <a:gd name="T13" fmla="*/ 67 h 191"/>
                  <a:gd name="T14" fmla="*/ 101 w 115"/>
                  <a:gd name="T15" fmla="*/ 68 h 191"/>
                  <a:gd name="T16" fmla="*/ 115 w 115"/>
                  <a:gd name="T17" fmla="*/ 190 h 191"/>
                  <a:gd name="T18" fmla="*/ 114 w 115"/>
                  <a:gd name="T19" fmla="*/ 191 h 191"/>
                  <a:gd name="T20" fmla="*/ 114 w 115"/>
                  <a:gd name="T21" fmla="*/ 191 h 191"/>
                  <a:gd name="T22" fmla="*/ 112 w 115"/>
                  <a:gd name="T23" fmla="*/ 191 h 191"/>
                  <a:gd name="T24" fmla="*/ 3 w 115"/>
                  <a:gd name="T25" fmla="*/ 42 h 191"/>
                  <a:gd name="T26" fmla="*/ 112 w 115"/>
                  <a:gd name="T27" fmla="*/ 185 h 191"/>
                  <a:gd name="T28" fmla="*/ 98 w 115"/>
                  <a:gd name="T29" fmla="*/ 69 h 191"/>
                  <a:gd name="T30" fmla="*/ 10 w 115"/>
                  <a:gd name="T31" fmla="*/ 4 h 191"/>
                  <a:gd name="T32" fmla="*/ 3 w 115"/>
                  <a:gd name="T33" fmla="*/ 4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5" h="191">
                    <a:moveTo>
                      <a:pt x="112" y="191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1" y="67"/>
                      <a:pt x="101" y="68"/>
                      <a:pt x="101" y="68"/>
                    </a:cubicBezTo>
                    <a:cubicBezTo>
                      <a:pt x="115" y="190"/>
                      <a:pt x="115" y="190"/>
                      <a:pt x="115" y="190"/>
                    </a:cubicBezTo>
                    <a:cubicBezTo>
                      <a:pt x="115" y="190"/>
                      <a:pt x="115" y="191"/>
                      <a:pt x="114" y="191"/>
                    </a:cubicBezTo>
                    <a:cubicBezTo>
                      <a:pt x="114" y="191"/>
                      <a:pt x="114" y="191"/>
                      <a:pt x="114" y="191"/>
                    </a:cubicBezTo>
                    <a:cubicBezTo>
                      <a:pt x="113" y="191"/>
                      <a:pt x="113" y="191"/>
                      <a:pt x="112" y="191"/>
                    </a:cubicBezTo>
                    <a:close/>
                    <a:moveTo>
                      <a:pt x="3" y="42"/>
                    </a:moveTo>
                    <a:cubicBezTo>
                      <a:pt x="112" y="185"/>
                      <a:pt x="112" y="185"/>
                      <a:pt x="112" y="185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10" y="4"/>
                      <a:pt x="10" y="4"/>
                      <a:pt x="10" y="4"/>
                    </a:cubicBez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3" name="Freeform 2482"/>
              <p:cNvSpPr/>
              <p:nvPr/>
            </p:nvSpPr>
            <p:spPr bwMode="auto">
              <a:xfrm>
                <a:off x="5514" y="2490"/>
                <a:ext cx="287" cy="583"/>
              </a:xfrm>
              <a:custGeom>
                <a:avLst/>
                <a:gdLst>
                  <a:gd name="T0" fmla="*/ 16 w 287"/>
                  <a:gd name="T1" fmla="*/ 0 h 583"/>
                  <a:gd name="T2" fmla="*/ 0 w 287"/>
                  <a:gd name="T3" fmla="*/ 203 h 583"/>
                  <a:gd name="T4" fmla="*/ 287 w 287"/>
                  <a:gd name="T5" fmla="*/ 583 h 583"/>
                  <a:gd name="T6" fmla="*/ 281 w 287"/>
                  <a:gd name="T7" fmla="*/ 275 h 583"/>
                  <a:gd name="T8" fmla="*/ 16 w 287"/>
                  <a:gd name="T9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7" h="583">
                    <a:moveTo>
                      <a:pt x="16" y="0"/>
                    </a:moveTo>
                    <a:lnTo>
                      <a:pt x="0" y="203"/>
                    </a:lnTo>
                    <a:lnTo>
                      <a:pt x="287" y="583"/>
                    </a:lnTo>
                    <a:lnTo>
                      <a:pt x="281" y="27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C99E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4" name="Freeform 2483"/>
              <p:cNvSpPr>
                <a:spLocks noEditPoints="1"/>
              </p:cNvSpPr>
              <p:nvPr/>
            </p:nvSpPr>
            <p:spPr bwMode="auto">
              <a:xfrm>
                <a:off x="5510" y="2488"/>
                <a:ext cx="295" cy="589"/>
              </a:xfrm>
              <a:custGeom>
                <a:avLst/>
                <a:gdLst>
                  <a:gd name="T0" fmla="*/ 144 w 147"/>
                  <a:gd name="T1" fmla="*/ 292 h 293"/>
                  <a:gd name="T2" fmla="*/ 0 w 147"/>
                  <a:gd name="T3" fmla="*/ 102 h 293"/>
                  <a:gd name="T4" fmla="*/ 0 w 147"/>
                  <a:gd name="T5" fmla="*/ 101 h 293"/>
                  <a:gd name="T6" fmla="*/ 9 w 147"/>
                  <a:gd name="T7" fmla="*/ 1 h 293"/>
                  <a:gd name="T8" fmla="*/ 10 w 147"/>
                  <a:gd name="T9" fmla="*/ 0 h 293"/>
                  <a:gd name="T10" fmla="*/ 12 w 147"/>
                  <a:gd name="T11" fmla="*/ 0 h 293"/>
                  <a:gd name="T12" fmla="*/ 143 w 147"/>
                  <a:gd name="T13" fmla="*/ 137 h 293"/>
                  <a:gd name="T14" fmla="*/ 143 w 147"/>
                  <a:gd name="T15" fmla="*/ 138 h 293"/>
                  <a:gd name="T16" fmla="*/ 147 w 147"/>
                  <a:gd name="T17" fmla="*/ 291 h 293"/>
                  <a:gd name="T18" fmla="*/ 146 w 147"/>
                  <a:gd name="T19" fmla="*/ 293 h 293"/>
                  <a:gd name="T20" fmla="*/ 145 w 147"/>
                  <a:gd name="T21" fmla="*/ 293 h 293"/>
                  <a:gd name="T22" fmla="*/ 144 w 147"/>
                  <a:gd name="T23" fmla="*/ 292 h 293"/>
                  <a:gd name="T24" fmla="*/ 3 w 147"/>
                  <a:gd name="T25" fmla="*/ 101 h 293"/>
                  <a:gd name="T26" fmla="*/ 144 w 147"/>
                  <a:gd name="T27" fmla="*/ 287 h 293"/>
                  <a:gd name="T28" fmla="*/ 140 w 147"/>
                  <a:gd name="T29" fmla="*/ 138 h 293"/>
                  <a:gd name="T30" fmla="*/ 12 w 147"/>
                  <a:gd name="T31" fmla="*/ 5 h 293"/>
                  <a:gd name="T32" fmla="*/ 3 w 147"/>
                  <a:gd name="T33" fmla="*/ 101 h 293"/>
                  <a:gd name="T34" fmla="*/ 9 w 147"/>
                  <a:gd name="T35" fmla="*/ 2 h 293"/>
                  <a:gd name="T36" fmla="*/ 10 w 147"/>
                  <a:gd name="T37" fmla="*/ 1 h 293"/>
                  <a:gd name="T38" fmla="*/ 9 w 147"/>
                  <a:gd name="T39" fmla="*/ 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7" h="293">
                    <a:moveTo>
                      <a:pt x="144" y="292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43" y="137"/>
                      <a:pt x="143" y="137"/>
                      <a:pt x="143" y="137"/>
                    </a:cubicBezTo>
                    <a:cubicBezTo>
                      <a:pt x="143" y="137"/>
                      <a:pt x="143" y="137"/>
                      <a:pt x="143" y="138"/>
                    </a:cubicBezTo>
                    <a:cubicBezTo>
                      <a:pt x="147" y="291"/>
                      <a:pt x="147" y="291"/>
                      <a:pt x="147" y="291"/>
                    </a:cubicBezTo>
                    <a:cubicBezTo>
                      <a:pt x="147" y="292"/>
                      <a:pt x="146" y="293"/>
                      <a:pt x="146" y="293"/>
                    </a:cubicBezTo>
                    <a:cubicBezTo>
                      <a:pt x="145" y="293"/>
                      <a:pt x="145" y="293"/>
                      <a:pt x="145" y="293"/>
                    </a:cubicBezTo>
                    <a:cubicBezTo>
                      <a:pt x="145" y="293"/>
                      <a:pt x="144" y="293"/>
                      <a:pt x="144" y="292"/>
                    </a:cubicBezTo>
                    <a:close/>
                    <a:moveTo>
                      <a:pt x="3" y="101"/>
                    </a:moveTo>
                    <a:cubicBezTo>
                      <a:pt x="144" y="287"/>
                      <a:pt x="144" y="287"/>
                      <a:pt x="144" y="287"/>
                    </a:cubicBezTo>
                    <a:cubicBezTo>
                      <a:pt x="140" y="138"/>
                      <a:pt x="140" y="138"/>
                      <a:pt x="140" y="138"/>
                    </a:cubicBezTo>
                    <a:cubicBezTo>
                      <a:pt x="12" y="5"/>
                      <a:pt x="12" y="5"/>
                      <a:pt x="12" y="5"/>
                    </a:cubicBezTo>
                    <a:lnTo>
                      <a:pt x="3" y="101"/>
                    </a:lnTo>
                    <a:close/>
                    <a:moveTo>
                      <a:pt x="9" y="2"/>
                    </a:moveTo>
                    <a:cubicBezTo>
                      <a:pt x="10" y="1"/>
                      <a:pt x="10" y="1"/>
                      <a:pt x="10" y="1"/>
                    </a:cubicBez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5" name="Freeform 2484"/>
              <p:cNvSpPr/>
              <p:nvPr/>
            </p:nvSpPr>
            <p:spPr bwMode="auto">
              <a:xfrm>
                <a:off x="5453" y="3059"/>
                <a:ext cx="368" cy="578"/>
              </a:xfrm>
              <a:custGeom>
                <a:avLst/>
                <a:gdLst>
                  <a:gd name="T0" fmla="*/ 26 w 368"/>
                  <a:gd name="T1" fmla="*/ 0 h 578"/>
                  <a:gd name="T2" fmla="*/ 362 w 368"/>
                  <a:gd name="T3" fmla="*/ 332 h 578"/>
                  <a:gd name="T4" fmla="*/ 368 w 368"/>
                  <a:gd name="T5" fmla="*/ 578 h 578"/>
                  <a:gd name="T6" fmla="*/ 0 w 368"/>
                  <a:gd name="T7" fmla="*/ 304 h 578"/>
                  <a:gd name="T8" fmla="*/ 26 w 368"/>
                  <a:gd name="T9" fmla="*/ 0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" h="578">
                    <a:moveTo>
                      <a:pt x="26" y="0"/>
                    </a:moveTo>
                    <a:lnTo>
                      <a:pt x="362" y="332"/>
                    </a:lnTo>
                    <a:lnTo>
                      <a:pt x="368" y="578"/>
                    </a:lnTo>
                    <a:lnTo>
                      <a:pt x="0" y="30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99E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6" name="Freeform 2485"/>
              <p:cNvSpPr>
                <a:spLocks noEditPoints="1"/>
              </p:cNvSpPr>
              <p:nvPr/>
            </p:nvSpPr>
            <p:spPr bwMode="auto">
              <a:xfrm>
                <a:off x="5449" y="3055"/>
                <a:ext cx="376" cy="584"/>
              </a:xfrm>
              <a:custGeom>
                <a:avLst/>
                <a:gdLst>
                  <a:gd name="T0" fmla="*/ 184 w 187"/>
                  <a:gd name="T1" fmla="*/ 290 h 290"/>
                  <a:gd name="T2" fmla="*/ 1 w 187"/>
                  <a:gd name="T3" fmla="*/ 155 h 290"/>
                  <a:gd name="T4" fmla="*/ 0 w 187"/>
                  <a:gd name="T5" fmla="*/ 153 h 290"/>
                  <a:gd name="T6" fmla="*/ 14 w 187"/>
                  <a:gd name="T7" fmla="*/ 2 h 290"/>
                  <a:gd name="T8" fmla="*/ 15 w 187"/>
                  <a:gd name="T9" fmla="*/ 1 h 290"/>
                  <a:gd name="T10" fmla="*/ 16 w 187"/>
                  <a:gd name="T11" fmla="*/ 1 h 290"/>
                  <a:gd name="T12" fmla="*/ 183 w 187"/>
                  <a:gd name="T13" fmla="*/ 166 h 290"/>
                  <a:gd name="T14" fmla="*/ 183 w 187"/>
                  <a:gd name="T15" fmla="*/ 167 h 290"/>
                  <a:gd name="T16" fmla="*/ 187 w 187"/>
                  <a:gd name="T17" fmla="*/ 288 h 290"/>
                  <a:gd name="T18" fmla="*/ 186 w 187"/>
                  <a:gd name="T19" fmla="*/ 290 h 290"/>
                  <a:gd name="T20" fmla="*/ 185 w 187"/>
                  <a:gd name="T21" fmla="*/ 290 h 290"/>
                  <a:gd name="T22" fmla="*/ 184 w 187"/>
                  <a:gd name="T23" fmla="*/ 290 h 290"/>
                  <a:gd name="T24" fmla="*/ 4 w 187"/>
                  <a:gd name="T25" fmla="*/ 153 h 290"/>
                  <a:gd name="T26" fmla="*/ 184 w 187"/>
                  <a:gd name="T27" fmla="*/ 285 h 290"/>
                  <a:gd name="T28" fmla="*/ 180 w 187"/>
                  <a:gd name="T29" fmla="*/ 168 h 290"/>
                  <a:gd name="T30" fmla="*/ 17 w 187"/>
                  <a:gd name="T31" fmla="*/ 5 h 290"/>
                  <a:gd name="T32" fmla="*/ 4 w 187"/>
                  <a:gd name="T33" fmla="*/ 153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7" h="290">
                    <a:moveTo>
                      <a:pt x="184" y="290"/>
                    </a:moveTo>
                    <a:cubicBezTo>
                      <a:pt x="1" y="155"/>
                      <a:pt x="1" y="155"/>
                      <a:pt x="1" y="155"/>
                    </a:cubicBezTo>
                    <a:cubicBezTo>
                      <a:pt x="1" y="154"/>
                      <a:pt x="0" y="154"/>
                      <a:pt x="0" y="15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0"/>
                      <a:pt x="16" y="1"/>
                      <a:pt x="16" y="1"/>
                    </a:cubicBezTo>
                    <a:cubicBezTo>
                      <a:pt x="183" y="166"/>
                      <a:pt x="183" y="166"/>
                      <a:pt x="183" y="166"/>
                    </a:cubicBezTo>
                    <a:cubicBezTo>
                      <a:pt x="183" y="166"/>
                      <a:pt x="183" y="167"/>
                      <a:pt x="183" y="167"/>
                    </a:cubicBezTo>
                    <a:cubicBezTo>
                      <a:pt x="187" y="288"/>
                      <a:pt x="187" y="288"/>
                      <a:pt x="187" y="288"/>
                    </a:cubicBezTo>
                    <a:cubicBezTo>
                      <a:pt x="187" y="289"/>
                      <a:pt x="186" y="290"/>
                      <a:pt x="186" y="290"/>
                    </a:cubicBezTo>
                    <a:cubicBezTo>
                      <a:pt x="185" y="290"/>
                      <a:pt x="185" y="290"/>
                      <a:pt x="185" y="290"/>
                    </a:cubicBezTo>
                    <a:lnTo>
                      <a:pt x="184" y="290"/>
                    </a:lnTo>
                    <a:close/>
                    <a:moveTo>
                      <a:pt x="4" y="153"/>
                    </a:moveTo>
                    <a:cubicBezTo>
                      <a:pt x="184" y="285"/>
                      <a:pt x="184" y="285"/>
                      <a:pt x="184" y="285"/>
                    </a:cubicBezTo>
                    <a:cubicBezTo>
                      <a:pt x="180" y="168"/>
                      <a:pt x="180" y="168"/>
                      <a:pt x="180" y="168"/>
                    </a:cubicBezTo>
                    <a:cubicBezTo>
                      <a:pt x="17" y="5"/>
                      <a:pt x="17" y="5"/>
                      <a:pt x="17" y="5"/>
                    </a:cubicBezTo>
                    <a:lnTo>
                      <a:pt x="4" y="15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7" name="Freeform 2486"/>
              <p:cNvSpPr/>
              <p:nvPr/>
            </p:nvSpPr>
            <p:spPr bwMode="auto">
              <a:xfrm>
                <a:off x="5294" y="1866"/>
                <a:ext cx="765" cy="259"/>
              </a:xfrm>
              <a:custGeom>
                <a:avLst/>
                <a:gdLst>
                  <a:gd name="T0" fmla="*/ 0 w 380"/>
                  <a:gd name="T1" fmla="*/ 110 h 129"/>
                  <a:gd name="T2" fmla="*/ 0 w 380"/>
                  <a:gd name="T3" fmla="*/ 11 h 129"/>
                  <a:gd name="T4" fmla="*/ 10 w 380"/>
                  <a:gd name="T5" fmla="*/ 0 h 129"/>
                  <a:gd name="T6" fmla="*/ 365 w 380"/>
                  <a:gd name="T7" fmla="*/ 0 h 129"/>
                  <a:gd name="T8" fmla="*/ 380 w 380"/>
                  <a:gd name="T9" fmla="*/ 21 h 129"/>
                  <a:gd name="T10" fmla="*/ 331 w 380"/>
                  <a:gd name="T11" fmla="*/ 105 h 129"/>
                  <a:gd name="T12" fmla="*/ 22 w 380"/>
                  <a:gd name="T13" fmla="*/ 127 h 129"/>
                  <a:gd name="T14" fmla="*/ 0 w 380"/>
                  <a:gd name="T15" fmla="*/ 11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29">
                    <a:moveTo>
                      <a:pt x="0" y="1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65" y="0"/>
                      <a:pt x="380" y="3"/>
                      <a:pt x="380" y="21"/>
                    </a:cubicBezTo>
                    <a:cubicBezTo>
                      <a:pt x="380" y="31"/>
                      <a:pt x="332" y="105"/>
                      <a:pt x="331" y="105"/>
                    </a:cubicBezTo>
                    <a:cubicBezTo>
                      <a:pt x="330" y="105"/>
                      <a:pt x="22" y="127"/>
                      <a:pt x="22" y="127"/>
                    </a:cubicBezTo>
                    <a:cubicBezTo>
                      <a:pt x="22" y="127"/>
                      <a:pt x="0" y="129"/>
                      <a:pt x="0" y="110"/>
                    </a:cubicBezTo>
                    <a:close/>
                  </a:path>
                </a:pathLst>
              </a:custGeom>
              <a:solidFill>
                <a:srgbClr val="DEB7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8" name="Freeform 2487"/>
              <p:cNvSpPr>
                <a:spLocks noEditPoints="1"/>
              </p:cNvSpPr>
              <p:nvPr/>
            </p:nvSpPr>
            <p:spPr bwMode="auto">
              <a:xfrm>
                <a:off x="5290" y="1864"/>
                <a:ext cx="771" cy="261"/>
              </a:xfrm>
              <a:custGeom>
                <a:avLst/>
                <a:gdLst>
                  <a:gd name="T0" fmla="*/ 0 w 383"/>
                  <a:gd name="T1" fmla="*/ 111 h 130"/>
                  <a:gd name="T2" fmla="*/ 2 w 383"/>
                  <a:gd name="T3" fmla="*/ 111 h 130"/>
                  <a:gd name="T4" fmla="*/ 0 w 383"/>
                  <a:gd name="T5" fmla="*/ 111 h 130"/>
                  <a:gd name="T6" fmla="*/ 0 w 383"/>
                  <a:gd name="T7" fmla="*/ 12 h 130"/>
                  <a:gd name="T8" fmla="*/ 12 w 383"/>
                  <a:gd name="T9" fmla="*/ 0 h 130"/>
                  <a:gd name="T10" fmla="*/ 367 w 383"/>
                  <a:gd name="T11" fmla="*/ 0 h 130"/>
                  <a:gd name="T12" fmla="*/ 383 w 383"/>
                  <a:gd name="T13" fmla="*/ 22 h 130"/>
                  <a:gd name="T14" fmla="*/ 383 w 383"/>
                  <a:gd name="T15" fmla="*/ 22 h 130"/>
                  <a:gd name="T16" fmla="*/ 360 w 383"/>
                  <a:gd name="T17" fmla="*/ 67 h 130"/>
                  <a:gd name="T18" fmla="*/ 335 w 383"/>
                  <a:gd name="T19" fmla="*/ 107 h 130"/>
                  <a:gd name="T20" fmla="*/ 333 w 383"/>
                  <a:gd name="T21" fmla="*/ 107 h 130"/>
                  <a:gd name="T22" fmla="*/ 178 w 383"/>
                  <a:gd name="T23" fmla="*/ 118 h 130"/>
                  <a:gd name="T24" fmla="*/ 24 w 383"/>
                  <a:gd name="T25" fmla="*/ 129 h 130"/>
                  <a:gd name="T26" fmla="*/ 22 w 383"/>
                  <a:gd name="T27" fmla="*/ 130 h 130"/>
                  <a:gd name="T28" fmla="*/ 22 w 383"/>
                  <a:gd name="T29" fmla="*/ 130 h 130"/>
                  <a:gd name="T30" fmla="*/ 0 w 383"/>
                  <a:gd name="T31" fmla="*/ 111 h 130"/>
                  <a:gd name="T32" fmla="*/ 22 w 383"/>
                  <a:gd name="T33" fmla="*/ 127 h 130"/>
                  <a:gd name="T34" fmla="*/ 24 w 383"/>
                  <a:gd name="T35" fmla="*/ 126 h 130"/>
                  <a:gd name="T36" fmla="*/ 332 w 383"/>
                  <a:gd name="T37" fmla="*/ 104 h 130"/>
                  <a:gd name="T38" fmla="*/ 333 w 383"/>
                  <a:gd name="T39" fmla="*/ 104 h 130"/>
                  <a:gd name="T40" fmla="*/ 334 w 383"/>
                  <a:gd name="T41" fmla="*/ 102 h 130"/>
                  <a:gd name="T42" fmla="*/ 340 w 383"/>
                  <a:gd name="T43" fmla="*/ 93 h 130"/>
                  <a:gd name="T44" fmla="*/ 357 w 383"/>
                  <a:gd name="T45" fmla="*/ 67 h 130"/>
                  <a:gd name="T46" fmla="*/ 380 w 383"/>
                  <a:gd name="T47" fmla="*/ 22 h 130"/>
                  <a:gd name="T48" fmla="*/ 380 w 383"/>
                  <a:gd name="T49" fmla="*/ 22 h 130"/>
                  <a:gd name="T50" fmla="*/ 373 w 383"/>
                  <a:gd name="T51" fmla="*/ 6 h 130"/>
                  <a:gd name="T52" fmla="*/ 367 w 383"/>
                  <a:gd name="T53" fmla="*/ 3 h 130"/>
                  <a:gd name="T54" fmla="*/ 12 w 383"/>
                  <a:gd name="T55" fmla="*/ 3 h 130"/>
                  <a:gd name="T56" fmla="*/ 3 w 383"/>
                  <a:gd name="T57" fmla="*/ 12 h 130"/>
                  <a:gd name="T58" fmla="*/ 3 w 383"/>
                  <a:gd name="T59" fmla="*/ 111 h 130"/>
                  <a:gd name="T60" fmla="*/ 3 w 383"/>
                  <a:gd name="T61" fmla="*/ 111 h 130"/>
                  <a:gd name="T62" fmla="*/ 22 w 383"/>
                  <a:gd name="T6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3" h="130">
                    <a:moveTo>
                      <a:pt x="0" y="111"/>
                    </a:moveTo>
                    <a:cubicBezTo>
                      <a:pt x="2" y="111"/>
                      <a:pt x="2" y="111"/>
                      <a:pt x="2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367" y="0"/>
                      <a:pt x="367" y="0"/>
                      <a:pt x="367" y="0"/>
                    </a:cubicBezTo>
                    <a:cubicBezTo>
                      <a:pt x="367" y="0"/>
                      <a:pt x="383" y="2"/>
                      <a:pt x="383" y="22"/>
                    </a:cubicBezTo>
                    <a:cubicBezTo>
                      <a:pt x="383" y="22"/>
                      <a:pt x="383" y="22"/>
                      <a:pt x="383" y="22"/>
                    </a:cubicBezTo>
                    <a:cubicBezTo>
                      <a:pt x="383" y="28"/>
                      <a:pt x="372" y="47"/>
                      <a:pt x="360" y="67"/>
                    </a:cubicBezTo>
                    <a:cubicBezTo>
                      <a:pt x="349" y="86"/>
                      <a:pt x="337" y="104"/>
                      <a:pt x="335" y="107"/>
                    </a:cubicBezTo>
                    <a:cubicBezTo>
                      <a:pt x="334" y="107"/>
                      <a:pt x="335" y="107"/>
                      <a:pt x="333" y="107"/>
                    </a:cubicBezTo>
                    <a:cubicBezTo>
                      <a:pt x="333" y="107"/>
                      <a:pt x="255" y="113"/>
                      <a:pt x="178" y="118"/>
                    </a:cubicBezTo>
                    <a:cubicBezTo>
                      <a:pt x="101" y="124"/>
                      <a:pt x="24" y="129"/>
                      <a:pt x="24" y="129"/>
                    </a:cubicBezTo>
                    <a:cubicBezTo>
                      <a:pt x="24" y="129"/>
                      <a:pt x="23" y="130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16" y="130"/>
                      <a:pt x="1" y="128"/>
                      <a:pt x="0" y="111"/>
                    </a:cubicBezTo>
                    <a:close/>
                    <a:moveTo>
                      <a:pt x="22" y="127"/>
                    </a:moveTo>
                    <a:cubicBezTo>
                      <a:pt x="23" y="127"/>
                      <a:pt x="24" y="126"/>
                      <a:pt x="24" y="126"/>
                    </a:cubicBezTo>
                    <a:cubicBezTo>
                      <a:pt x="24" y="126"/>
                      <a:pt x="316" y="105"/>
                      <a:pt x="332" y="104"/>
                    </a:cubicBezTo>
                    <a:cubicBezTo>
                      <a:pt x="333" y="104"/>
                      <a:pt x="333" y="104"/>
                      <a:pt x="333" y="104"/>
                    </a:cubicBezTo>
                    <a:cubicBezTo>
                      <a:pt x="333" y="104"/>
                      <a:pt x="334" y="103"/>
                      <a:pt x="334" y="102"/>
                    </a:cubicBezTo>
                    <a:cubicBezTo>
                      <a:pt x="336" y="100"/>
                      <a:pt x="338" y="97"/>
                      <a:pt x="340" y="93"/>
                    </a:cubicBezTo>
                    <a:cubicBezTo>
                      <a:pt x="345" y="86"/>
                      <a:pt x="351" y="77"/>
                      <a:pt x="357" y="67"/>
                    </a:cubicBezTo>
                    <a:cubicBezTo>
                      <a:pt x="369" y="47"/>
                      <a:pt x="380" y="26"/>
                      <a:pt x="380" y="22"/>
                    </a:cubicBezTo>
                    <a:cubicBezTo>
                      <a:pt x="380" y="22"/>
                      <a:pt x="380" y="22"/>
                      <a:pt x="380" y="22"/>
                    </a:cubicBezTo>
                    <a:cubicBezTo>
                      <a:pt x="380" y="13"/>
                      <a:pt x="377" y="8"/>
                      <a:pt x="373" y="6"/>
                    </a:cubicBezTo>
                    <a:cubicBezTo>
                      <a:pt x="370" y="3"/>
                      <a:pt x="367" y="3"/>
                      <a:pt x="367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7" y="3"/>
                      <a:pt x="3" y="7"/>
                      <a:pt x="3" y="12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25"/>
                      <a:pt x="17" y="126"/>
                      <a:pt x="22" y="12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9" name="Freeform 2488"/>
              <p:cNvSpPr/>
              <p:nvPr/>
            </p:nvSpPr>
            <p:spPr bwMode="auto">
              <a:xfrm>
                <a:off x="5318" y="1890"/>
                <a:ext cx="741" cy="231"/>
              </a:xfrm>
              <a:custGeom>
                <a:avLst/>
                <a:gdLst>
                  <a:gd name="T0" fmla="*/ 368 w 368"/>
                  <a:gd name="T1" fmla="*/ 11 h 115"/>
                  <a:gd name="T2" fmla="*/ 358 w 368"/>
                  <a:gd name="T3" fmla="*/ 0 h 115"/>
                  <a:gd name="T4" fmla="*/ 10 w 368"/>
                  <a:gd name="T5" fmla="*/ 0 h 115"/>
                  <a:gd name="T6" fmla="*/ 0 w 368"/>
                  <a:gd name="T7" fmla="*/ 11 h 115"/>
                  <a:gd name="T8" fmla="*/ 0 w 368"/>
                  <a:gd name="T9" fmla="*/ 105 h 115"/>
                  <a:gd name="T10" fmla="*/ 10 w 368"/>
                  <a:gd name="T11" fmla="*/ 115 h 115"/>
                  <a:gd name="T12" fmla="*/ 358 w 368"/>
                  <a:gd name="T13" fmla="*/ 115 h 115"/>
                  <a:gd name="T14" fmla="*/ 368 w 368"/>
                  <a:gd name="T15" fmla="*/ 105 h 115"/>
                  <a:gd name="T16" fmla="*/ 368 w 368"/>
                  <a:gd name="T17" fmla="*/ 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8" h="115">
                    <a:moveTo>
                      <a:pt x="368" y="11"/>
                    </a:moveTo>
                    <a:cubicBezTo>
                      <a:pt x="368" y="5"/>
                      <a:pt x="363" y="0"/>
                      <a:pt x="35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0"/>
                      <a:pt x="4" y="115"/>
                      <a:pt x="10" y="115"/>
                    </a:cubicBezTo>
                    <a:cubicBezTo>
                      <a:pt x="358" y="115"/>
                      <a:pt x="358" y="115"/>
                      <a:pt x="358" y="115"/>
                    </a:cubicBezTo>
                    <a:cubicBezTo>
                      <a:pt x="363" y="115"/>
                      <a:pt x="368" y="110"/>
                      <a:pt x="368" y="105"/>
                    </a:cubicBezTo>
                    <a:lnTo>
                      <a:pt x="368" y="11"/>
                    </a:lnTo>
                    <a:close/>
                  </a:path>
                </a:pathLst>
              </a:custGeom>
              <a:solidFill>
                <a:srgbClr val="FFD8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0" name="Freeform 2489"/>
              <p:cNvSpPr>
                <a:spLocks noEditPoints="1"/>
              </p:cNvSpPr>
              <p:nvPr/>
            </p:nvSpPr>
            <p:spPr bwMode="auto">
              <a:xfrm>
                <a:off x="5314" y="1888"/>
                <a:ext cx="747" cy="235"/>
              </a:xfrm>
              <a:custGeom>
                <a:avLst/>
                <a:gdLst>
                  <a:gd name="T0" fmla="*/ 12 w 371"/>
                  <a:gd name="T1" fmla="*/ 117 h 117"/>
                  <a:gd name="T2" fmla="*/ 0 w 371"/>
                  <a:gd name="T3" fmla="*/ 106 h 117"/>
                  <a:gd name="T4" fmla="*/ 0 w 371"/>
                  <a:gd name="T5" fmla="*/ 12 h 117"/>
                  <a:gd name="T6" fmla="*/ 12 w 371"/>
                  <a:gd name="T7" fmla="*/ 0 h 117"/>
                  <a:gd name="T8" fmla="*/ 360 w 371"/>
                  <a:gd name="T9" fmla="*/ 0 h 117"/>
                  <a:gd name="T10" fmla="*/ 371 w 371"/>
                  <a:gd name="T11" fmla="*/ 12 h 117"/>
                  <a:gd name="T12" fmla="*/ 371 w 371"/>
                  <a:gd name="T13" fmla="*/ 106 h 117"/>
                  <a:gd name="T14" fmla="*/ 360 w 371"/>
                  <a:gd name="T15" fmla="*/ 117 h 117"/>
                  <a:gd name="T16" fmla="*/ 12 w 371"/>
                  <a:gd name="T17" fmla="*/ 117 h 117"/>
                  <a:gd name="T18" fmla="*/ 3 w 371"/>
                  <a:gd name="T19" fmla="*/ 12 h 117"/>
                  <a:gd name="T20" fmla="*/ 3 w 371"/>
                  <a:gd name="T21" fmla="*/ 106 h 117"/>
                  <a:gd name="T22" fmla="*/ 12 w 371"/>
                  <a:gd name="T23" fmla="*/ 114 h 117"/>
                  <a:gd name="T24" fmla="*/ 360 w 371"/>
                  <a:gd name="T25" fmla="*/ 114 h 117"/>
                  <a:gd name="T26" fmla="*/ 368 w 371"/>
                  <a:gd name="T27" fmla="*/ 106 h 117"/>
                  <a:gd name="T28" fmla="*/ 368 w 371"/>
                  <a:gd name="T29" fmla="*/ 12 h 117"/>
                  <a:gd name="T30" fmla="*/ 360 w 371"/>
                  <a:gd name="T31" fmla="*/ 3 h 117"/>
                  <a:gd name="T32" fmla="*/ 12 w 371"/>
                  <a:gd name="T33" fmla="*/ 3 h 117"/>
                  <a:gd name="T34" fmla="*/ 3 w 371"/>
                  <a:gd name="T35" fmla="*/ 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1" h="117">
                    <a:moveTo>
                      <a:pt x="12" y="117"/>
                    </a:moveTo>
                    <a:cubicBezTo>
                      <a:pt x="5" y="117"/>
                      <a:pt x="0" y="112"/>
                      <a:pt x="0" y="10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66" y="0"/>
                      <a:pt x="371" y="5"/>
                      <a:pt x="371" y="12"/>
                    </a:cubicBezTo>
                    <a:cubicBezTo>
                      <a:pt x="371" y="106"/>
                      <a:pt x="371" y="106"/>
                      <a:pt x="371" y="106"/>
                    </a:cubicBezTo>
                    <a:cubicBezTo>
                      <a:pt x="371" y="112"/>
                      <a:pt x="366" y="117"/>
                      <a:pt x="360" y="117"/>
                    </a:cubicBezTo>
                    <a:lnTo>
                      <a:pt x="12" y="117"/>
                    </a:lnTo>
                    <a:close/>
                    <a:moveTo>
                      <a:pt x="3" y="12"/>
                    </a:moveTo>
                    <a:cubicBezTo>
                      <a:pt x="3" y="106"/>
                      <a:pt x="3" y="106"/>
                      <a:pt x="3" y="106"/>
                    </a:cubicBezTo>
                    <a:cubicBezTo>
                      <a:pt x="3" y="111"/>
                      <a:pt x="7" y="114"/>
                      <a:pt x="12" y="114"/>
                    </a:cubicBezTo>
                    <a:cubicBezTo>
                      <a:pt x="360" y="114"/>
                      <a:pt x="360" y="114"/>
                      <a:pt x="360" y="114"/>
                    </a:cubicBezTo>
                    <a:cubicBezTo>
                      <a:pt x="364" y="114"/>
                      <a:pt x="368" y="111"/>
                      <a:pt x="368" y="106"/>
                    </a:cubicBezTo>
                    <a:cubicBezTo>
                      <a:pt x="368" y="12"/>
                      <a:pt x="368" y="12"/>
                      <a:pt x="368" y="12"/>
                    </a:cubicBezTo>
                    <a:cubicBezTo>
                      <a:pt x="368" y="7"/>
                      <a:pt x="364" y="3"/>
                      <a:pt x="360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7" y="3"/>
                      <a:pt x="3" y="7"/>
                      <a:pt x="3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1" name="Freeform 2490"/>
              <p:cNvSpPr/>
              <p:nvPr/>
            </p:nvSpPr>
            <p:spPr bwMode="auto">
              <a:xfrm>
                <a:off x="5316" y="1918"/>
                <a:ext cx="127" cy="10"/>
              </a:xfrm>
              <a:custGeom>
                <a:avLst/>
                <a:gdLst>
                  <a:gd name="T0" fmla="*/ 61 w 63"/>
                  <a:gd name="T1" fmla="*/ 5 h 5"/>
                  <a:gd name="T2" fmla="*/ 2 w 63"/>
                  <a:gd name="T3" fmla="*/ 3 h 5"/>
                  <a:gd name="T4" fmla="*/ 0 w 63"/>
                  <a:gd name="T5" fmla="*/ 1 h 5"/>
                  <a:gd name="T6" fmla="*/ 2 w 63"/>
                  <a:gd name="T7" fmla="*/ 0 h 5"/>
                  <a:gd name="T8" fmla="*/ 61 w 63"/>
                  <a:gd name="T9" fmla="*/ 2 h 5"/>
                  <a:gd name="T10" fmla="*/ 63 w 63"/>
                  <a:gd name="T11" fmla="*/ 4 h 5"/>
                  <a:gd name="T12" fmla="*/ 61 w 6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">
                    <a:moveTo>
                      <a:pt x="6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3" y="3"/>
                      <a:pt x="63" y="4"/>
                    </a:cubicBezTo>
                    <a:cubicBezTo>
                      <a:pt x="63" y="4"/>
                      <a:pt x="62" y="5"/>
                      <a:pt x="61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2" name="Freeform 2491"/>
              <p:cNvSpPr/>
              <p:nvPr/>
            </p:nvSpPr>
            <p:spPr bwMode="auto">
              <a:xfrm>
                <a:off x="5318" y="1991"/>
                <a:ext cx="37" cy="6"/>
              </a:xfrm>
              <a:custGeom>
                <a:avLst/>
                <a:gdLst>
                  <a:gd name="T0" fmla="*/ 0 w 18"/>
                  <a:gd name="T1" fmla="*/ 2 h 3"/>
                  <a:gd name="T2" fmla="*/ 1 w 18"/>
                  <a:gd name="T3" fmla="*/ 0 h 3"/>
                  <a:gd name="T4" fmla="*/ 16 w 18"/>
                  <a:gd name="T5" fmla="*/ 0 h 3"/>
                  <a:gd name="T6" fmla="*/ 18 w 18"/>
                  <a:gd name="T7" fmla="*/ 1 h 3"/>
                  <a:gd name="T8" fmla="*/ 17 w 18"/>
                  <a:gd name="T9" fmla="*/ 3 h 3"/>
                  <a:gd name="T10" fmla="*/ 1 w 18"/>
                  <a:gd name="T11" fmla="*/ 3 h 3"/>
                  <a:gd name="T12" fmla="*/ 0 w 18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8" y="1"/>
                      <a:pt x="18" y="1"/>
                    </a:cubicBezTo>
                    <a:cubicBezTo>
                      <a:pt x="18" y="2"/>
                      <a:pt x="17" y="3"/>
                      <a:pt x="1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3" name="Freeform 2492"/>
              <p:cNvSpPr/>
              <p:nvPr/>
            </p:nvSpPr>
            <p:spPr bwMode="auto">
              <a:xfrm>
                <a:off x="5316" y="2019"/>
                <a:ext cx="67" cy="10"/>
              </a:xfrm>
              <a:custGeom>
                <a:avLst/>
                <a:gdLst>
                  <a:gd name="T0" fmla="*/ 32 w 33"/>
                  <a:gd name="T1" fmla="*/ 5 h 5"/>
                  <a:gd name="T2" fmla="*/ 2 w 33"/>
                  <a:gd name="T3" fmla="*/ 3 h 5"/>
                  <a:gd name="T4" fmla="*/ 0 w 33"/>
                  <a:gd name="T5" fmla="*/ 1 h 5"/>
                  <a:gd name="T6" fmla="*/ 2 w 33"/>
                  <a:gd name="T7" fmla="*/ 0 h 5"/>
                  <a:gd name="T8" fmla="*/ 32 w 33"/>
                  <a:gd name="T9" fmla="*/ 2 h 5"/>
                  <a:gd name="T10" fmla="*/ 33 w 33"/>
                  <a:gd name="T11" fmla="*/ 4 h 5"/>
                  <a:gd name="T12" fmla="*/ 32 w 3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">
                    <a:moveTo>
                      <a:pt x="32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3"/>
                      <a:pt x="33" y="3"/>
                      <a:pt x="33" y="4"/>
                    </a:cubicBezTo>
                    <a:cubicBezTo>
                      <a:pt x="33" y="5"/>
                      <a:pt x="33" y="5"/>
                      <a:pt x="32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4" name="Freeform 2493"/>
              <p:cNvSpPr/>
              <p:nvPr/>
            </p:nvSpPr>
            <p:spPr bwMode="auto">
              <a:xfrm>
                <a:off x="5316" y="2073"/>
                <a:ext cx="81" cy="12"/>
              </a:xfrm>
              <a:custGeom>
                <a:avLst/>
                <a:gdLst>
                  <a:gd name="T0" fmla="*/ 0 w 40"/>
                  <a:gd name="T1" fmla="*/ 5 h 6"/>
                  <a:gd name="T2" fmla="*/ 2 w 40"/>
                  <a:gd name="T3" fmla="*/ 3 h 6"/>
                  <a:gd name="T4" fmla="*/ 39 w 40"/>
                  <a:gd name="T5" fmla="*/ 0 h 6"/>
                  <a:gd name="T6" fmla="*/ 40 w 40"/>
                  <a:gd name="T7" fmla="*/ 1 h 6"/>
                  <a:gd name="T8" fmla="*/ 39 w 40"/>
                  <a:gd name="T9" fmla="*/ 3 h 6"/>
                  <a:gd name="T10" fmla="*/ 2 w 40"/>
                  <a:gd name="T11" fmla="*/ 6 h 6"/>
                  <a:gd name="T12" fmla="*/ 2 w 40"/>
                  <a:gd name="T13" fmla="*/ 6 h 6"/>
                  <a:gd name="T14" fmla="*/ 0 w 40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6">
                    <a:moveTo>
                      <a:pt x="0" y="5"/>
                    </a:moveTo>
                    <a:cubicBezTo>
                      <a:pt x="0" y="4"/>
                      <a:pt x="1" y="3"/>
                      <a:pt x="2" y="3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40" y="2"/>
                      <a:pt x="40" y="3"/>
                      <a:pt x="39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5" name="Freeform 2494"/>
              <p:cNvSpPr/>
              <p:nvPr/>
            </p:nvSpPr>
            <p:spPr bwMode="auto">
              <a:xfrm>
                <a:off x="5982" y="1918"/>
                <a:ext cx="79" cy="10"/>
              </a:xfrm>
              <a:custGeom>
                <a:avLst/>
                <a:gdLst>
                  <a:gd name="T0" fmla="*/ 0 w 39"/>
                  <a:gd name="T1" fmla="*/ 4 h 5"/>
                  <a:gd name="T2" fmla="*/ 2 w 39"/>
                  <a:gd name="T3" fmla="*/ 2 h 5"/>
                  <a:gd name="T4" fmla="*/ 38 w 39"/>
                  <a:gd name="T5" fmla="*/ 1 h 5"/>
                  <a:gd name="T6" fmla="*/ 39 w 39"/>
                  <a:gd name="T7" fmla="*/ 2 h 5"/>
                  <a:gd name="T8" fmla="*/ 38 w 39"/>
                  <a:gd name="T9" fmla="*/ 4 h 5"/>
                  <a:gd name="T10" fmla="*/ 2 w 39"/>
                  <a:gd name="T11" fmla="*/ 5 h 5"/>
                  <a:gd name="T12" fmla="*/ 2 w 39"/>
                  <a:gd name="T13" fmla="*/ 5 h 5"/>
                  <a:gd name="T14" fmla="*/ 0 w 39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5">
                    <a:moveTo>
                      <a:pt x="0" y="4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9" y="1"/>
                      <a:pt x="39" y="2"/>
                    </a:cubicBezTo>
                    <a:cubicBezTo>
                      <a:pt x="39" y="3"/>
                      <a:pt x="38" y="3"/>
                      <a:pt x="38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6" name="Freeform 2495"/>
              <p:cNvSpPr/>
              <p:nvPr/>
            </p:nvSpPr>
            <p:spPr bwMode="auto">
              <a:xfrm>
                <a:off x="6015" y="1944"/>
                <a:ext cx="46" cy="6"/>
              </a:xfrm>
              <a:custGeom>
                <a:avLst/>
                <a:gdLst>
                  <a:gd name="T0" fmla="*/ 1 w 23"/>
                  <a:gd name="T1" fmla="*/ 3 h 3"/>
                  <a:gd name="T2" fmla="*/ 0 w 23"/>
                  <a:gd name="T3" fmla="*/ 2 h 3"/>
                  <a:gd name="T4" fmla="*/ 1 w 23"/>
                  <a:gd name="T5" fmla="*/ 0 h 3"/>
                  <a:gd name="T6" fmla="*/ 21 w 23"/>
                  <a:gd name="T7" fmla="*/ 0 h 3"/>
                  <a:gd name="T8" fmla="*/ 23 w 23"/>
                  <a:gd name="T9" fmla="*/ 2 h 3"/>
                  <a:gd name="T10" fmla="*/ 21 w 23"/>
                  <a:gd name="T11" fmla="*/ 3 h 3"/>
                  <a:gd name="T12" fmla="*/ 1 w 2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3" y="1"/>
                      <a:pt x="23" y="2"/>
                    </a:cubicBezTo>
                    <a:cubicBezTo>
                      <a:pt x="23" y="2"/>
                      <a:pt x="22" y="3"/>
                      <a:pt x="21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7" name="Freeform 2496"/>
              <p:cNvSpPr/>
              <p:nvPr/>
            </p:nvSpPr>
            <p:spPr bwMode="auto">
              <a:xfrm>
                <a:off x="5982" y="2009"/>
                <a:ext cx="79" cy="10"/>
              </a:xfrm>
              <a:custGeom>
                <a:avLst/>
                <a:gdLst>
                  <a:gd name="T0" fmla="*/ 0 w 39"/>
                  <a:gd name="T1" fmla="*/ 4 h 5"/>
                  <a:gd name="T2" fmla="*/ 1 w 39"/>
                  <a:gd name="T3" fmla="*/ 2 h 5"/>
                  <a:gd name="T4" fmla="*/ 37 w 39"/>
                  <a:gd name="T5" fmla="*/ 1 h 5"/>
                  <a:gd name="T6" fmla="*/ 39 w 39"/>
                  <a:gd name="T7" fmla="*/ 2 h 5"/>
                  <a:gd name="T8" fmla="*/ 37 w 39"/>
                  <a:gd name="T9" fmla="*/ 4 h 5"/>
                  <a:gd name="T10" fmla="*/ 1 w 39"/>
                  <a:gd name="T11" fmla="*/ 5 h 5"/>
                  <a:gd name="T12" fmla="*/ 1 w 39"/>
                  <a:gd name="T13" fmla="*/ 5 h 5"/>
                  <a:gd name="T14" fmla="*/ 0 w 39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5">
                    <a:moveTo>
                      <a:pt x="0" y="4"/>
                    </a:moveTo>
                    <a:cubicBezTo>
                      <a:pt x="0" y="3"/>
                      <a:pt x="0" y="2"/>
                      <a:pt x="1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0"/>
                      <a:pt x="39" y="1"/>
                      <a:pt x="39" y="2"/>
                    </a:cubicBezTo>
                    <a:cubicBezTo>
                      <a:pt x="39" y="3"/>
                      <a:pt x="38" y="3"/>
                      <a:pt x="37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8" name="Freeform 2497"/>
              <p:cNvSpPr/>
              <p:nvPr/>
            </p:nvSpPr>
            <p:spPr bwMode="auto">
              <a:xfrm>
                <a:off x="5958" y="2079"/>
                <a:ext cx="101" cy="14"/>
              </a:xfrm>
              <a:custGeom>
                <a:avLst/>
                <a:gdLst>
                  <a:gd name="T0" fmla="*/ 48 w 50"/>
                  <a:gd name="T1" fmla="*/ 7 h 7"/>
                  <a:gd name="T2" fmla="*/ 1 w 50"/>
                  <a:gd name="T3" fmla="*/ 4 h 7"/>
                  <a:gd name="T4" fmla="*/ 0 w 50"/>
                  <a:gd name="T5" fmla="*/ 2 h 7"/>
                  <a:gd name="T6" fmla="*/ 2 w 50"/>
                  <a:gd name="T7" fmla="*/ 1 h 7"/>
                  <a:gd name="T8" fmla="*/ 49 w 50"/>
                  <a:gd name="T9" fmla="*/ 4 h 7"/>
                  <a:gd name="T10" fmla="*/ 50 w 50"/>
                  <a:gd name="T11" fmla="*/ 5 h 7"/>
                  <a:gd name="T12" fmla="*/ 49 w 50"/>
                  <a:gd name="T13" fmla="*/ 7 h 7"/>
                  <a:gd name="T14" fmla="*/ 48 w 50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7">
                    <a:moveTo>
                      <a:pt x="48" y="7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50" y="6"/>
                      <a:pt x="49" y="7"/>
                      <a:pt x="49" y="7"/>
                    </a:cubicBez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9" name="Freeform 2498"/>
              <p:cNvSpPr/>
              <p:nvPr/>
            </p:nvSpPr>
            <p:spPr bwMode="auto">
              <a:xfrm>
                <a:off x="5423" y="1979"/>
                <a:ext cx="50" cy="60"/>
              </a:xfrm>
              <a:custGeom>
                <a:avLst/>
                <a:gdLst>
                  <a:gd name="T0" fmla="*/ 22 w 50"/>
                  <a:gd name="T1" fmla="*/ 60 h 60"/>
                  <a:gd name="T2" fmla="*/ 0 w 50"/>
                  <a:gd name="T3" fmla="*/ 0 h 60"/>
                  <a:gd name="T4" fmla="*/ 8 w 50"/>
                  <a:gd name="T5" fmla="*/ 0 h 60"/>
                  <a:gd name="T6" fmla="*/ 26 w 50"/>
                  <a:gd name="T7" fmla="*/ 48 h 60"/>
                  <a:gd name="T8" fmla="*/ 42 w 50"/>
                  <a:gd name="T9" fmla="*/ 0 h 60"/>
                  <a:gd name="T10" fmla="*/ 50 w 50"/>
                  <a:gd name="T11" fmla="*/ 0 h 60"/>
                  <a:gd name="T12" fmla="*/ 28 w 50"/>
                  <a:gd name="T13" fmla="*/ 60 h 60"/>
                  <a:gd name="T14" fmla="*/ 22 w 50"/>
                  <a:gd name="T1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60">
                    <a:moveTo>
                      <a:pt x="22" y="6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26" y="48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28" y="60"/>
                    </a:lnTo>
                    <a:lnTo>
                      <a:pt x="22" y="6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0" name="Freeform 2499"/>
              <p:cNvSpPr>
                <a:spLocks noEditPoints="1"/>
              </p:cNvSpPr>
              <p:nvPr/>
            </p:nvSpPr>
            <p:spPr bwMode="auto">
              <a:xfrm>
                <a:off x="5483" y="1977"/>
                <a:ext cx="8" cy="62"/>
              </a:xfrm>
              <a:custGeom>
                <a:avLst/>
                <a:gdLst>
                  <a:gd name="T0" fmla="*/ 0 w 8"/>
                  <a:gd name="T1" fmla="*/ 0 h 62"/>
                  <a:gd name="T2" fmla="*/ 8 w 8"/>
                  <a:gd name="T3" fmla="*/ 0 h 62"/>
                  <a:gd name="T4" fmla="*/ 8 w 8"/>
                  <a:gd name="T5" fmla="*/ 14 h 62"/>
                  <a:gd name="T6" fmla="*/ 0 w 8"/>
                  <a:gd name="T7" fmla="*/ 14 h 62"/>
                  <a:gd name="T8" fmla="*/ 0 w 8"/>
                  <a:gd name="T9" fmla="*/ 0 h 62"/>
                  <a:gd name="T10" fmla="*/ 0 w 8"/>
                  <a:gd name="T11" fmla="*/ 20 h 62"/>
                  <a:gd name="T12" fmla="*/ 8 w 8"/>
                  <a:gd name="T13" fmla="*/ 20 h 62"/>
                  <a:gd name="T14" fmla="*/ 8 w 8"/>
                  <a:gd name="T15" fmla="*/ 62 h 62"/>
                  <a:gd name="T16" fmla="*/ 0 w 8"/>
                  <a:gd name="T17" fmla="*/ 62 h 62"/>
                  <a:gd name="T18" fmla="*/ 0 w 8"/>
                  <a:gd name="T19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2">
                    <a:moveTo>
                      <a:pt x="0" y="0"/>
                    </a:moveTo>
                    <a:lnTo>
                      <a:pt x="8" y="0"/>
                    </a:lnTo>
                    <a:lnTo>
                      <a:pt x="8" y="14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  <a:moveTo>
                      <a:pt x="0" y="20"/>
                    </a:moveTo>
                    <a:lnTo>
                      <a:pt x="8" y="20"/>
                    </a:lnTo>
                    <a:lnTo>
                      <a:pt x="8" y="62"/>
                    </a:lnTo>
                    <a:lnTo>
                      <a:pt x="0" y="62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1" name="Freeform 2500"/>
              <p:cNvSpPr/>
              <p:nvPr/>
            </p:nvSpPr>
            <p:spPr bwMode="auto">
              <a:xfrm>
                <a:off x="5502" y="1979"/>
                <a:ext cx="28" cy="60"/>
              </a:xfrm>
              <a:custGeom>
                <a:avLst/>
                <a:gdLst>
                  <a:gd name="T0" fmla="*/ 18 w 28"/>
                  <a:gd name="T1" fmla="*/ 60 h 60"/>
                  <a:gd name="T2" fmla="*/ 10 w 28"/>
                  <a:gd name="T3" fmla="*/ 60 h 60"/>
                  <a:gd name="T4" fmla="*/ 10 w 28"/>
                  <a:gd name="T5" fmla="*/ 24 h 60"/>
                  <a:gd name="T6" fmla="*/ 0 w 28"/>
                  <a:gd name="T7" fmla="*/ 24 h 60"/>
                  <a:gd name="T8" fmla="*/ 0 w 28"/>
                  <a:gd name="T9" fmla="*/ 16 h 60"/>
                  <a:gd name="T10" fmla="*/ 10 w 28"/>
                  <a:gd name="T11" fmla="*/ 16 h 60"/>
                  <a:gd name="T12" fmla="*/ 10 w 28"/>
                  <a:gd name="T13" fmla="*/ 0 h 60"/>
                  <a:gd name="T14" fmla="*/ 18 w 28"/>
                  <a:gd name="T15" fmla="*/ 0 h 60"/>
                  <a:gd name="T16" fmla="*/ 18 w 28"/>
                  <a:gd name="T17" fmla="*/ 16 h 60"/>
                  <a:gd name="T18" fmla="*/ 28 w 28"/>
                  <a:gd name="T19" fmla="*/ 16 h 60"/>
                  <a:gd name="T20" fmla="*/ 28 w 28"/>
                  <a:gd name="T21" fmla="*/ 24 h 60"/>
                  <a:gd name="T22" fmla="*/ 18 w 28"/>
                  <a:gd name="T23" fmla="*/ 24 h 60"/>
                  <a:gd name="T24" fmla="*/ 18 w 28"/>
                  <a:gd name="T2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60">
                    <a:moveTo>
                      <a:pt x="18" y="60"/>
                    </a:moveTo>
                    <a:lnTo>
                      <a:pt x="10" y="60"/>
                    </a:lnTo>
                    <a:lnTo>
                      <a:pt x="10" y="24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10" y="16"/>
                    </a:lnTo>
                    <a:lnTo>
                      <a:pt x="10" y="0"/>
                    </a:lnTo>
                    <a:lnTo>
                      <a:pt x="18" y="0"/>
                    </a:lnTo>
                    <a:lnTo>
                      <a:pt x="18" y="16"/>
                    </a:lnTo>
                    <a:lnTo>
                      <a:pt x="28" y="16"/>
                    </a:lnTo>
                    <a:lnTo>
                      <a:pt x="28" y="24"/>
                    </a:lnTo>
                    <a:lnTo>
                      <a:pt x="18" y="24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2" name="Freeform 2501"/>
              <p:cNvSpPr>
                <a:spLocks noEditPoints="1"/>
              </p:cNvSpPr>
              <p:nvPr/>
            </p:nvSpPr>
            <p:spPr bwMode="auto">
              <a:xfrm>
                <a:off x="5536" y="1993"/>
                <a:ext cx="46" cy="46"/>
              </a:xfrm>
              <a:custGeom>
                <a:avLst/>
                <a:gdLst>
                  <a:gd name="T0" fmla="*/ 19 w 23"/>
                  <a:gd name="T1" fmla="*/ 20 h 23"/>
                  <a:gd name="T2" fmla="*/ 15 w 23"/>
                  <a:gd name="T3" fmla="*/ 22 h 23"/>
                  <a:gd name="T4" fmla="*/ 11 w 23"/>
                  <a:gd name="T5" fmla="*/ 23 h 23"/>
                  <a:gd name="T6" fmla="*/ 3 w 23"/>
                  <a:gd name="T7" fmla="*/ 20 h 23"/>
                  <a:gd name="T8" fmla="*/ 0 w 23"/>
                  <a:gd name="T9" fmla="*/ 12 h 23"/>
                  <a:gd name="T10" fmla="*/ 3 w 23"/>
                  <a:gd name="T11" fmla="*/ 4 h 23"/>
                  <a:gd name="T12" fmla="*/ 11 w 23"/>
                  <a:gd name="T13" fmla="*/ 0 h 23"/>
                  <a:gd name="T14" fmla="*/ 15 w 23"/>
                  <a:gd name="T15" fmla="*/ 1 h 23"/>
                  <a:gd name="T16" fmla="*/ 19 w 23"/>
                  <a:gd name="T17" fmla="*/ 4 h 23"/>
                  <a:gd name="T18" fmla="*/ 19 w 23"/>
                  <a:gd name="T19" fmla="*/ 1 h 23"/>
                  <a:gd name="T20" fmla="*/ 23 w 23"/>
                  <a:gd name="T21" fmla="*/ 1 h 23"/>
                  <a:gd name="T22" fmla="*/ 23 w 23"/>
                  <a:gd name="T23" fmla="*/ 23 h 23"/>
                  <a:gd name="T24" fmla="*/ 19 w 23"/>
                  <a:gd name="T25" fmla="*/ 23 h 23"/>
                  <a:gd name="T26" fmla="*/ 19 w 23"/>
                  <a:gd name="T27" fmla="*/ 20 h 23"/>
                  <a:gd name="T28" fmla="*/ 6 w 23"/>
                  <a:gd name="T29" fmla="*/ 6 h 23"/>
                  <a:gd name="T30" fmla="*/ 4 w 23"/>
                  <a:gd name="T31" fmla="*/ 12 h 23"/>
                  <a:gd name="T32" fmla="*/ 6 w 23"/>
                  <a:gd name="T33" fmla="*/ 17 h 23"/>
                  <a:gd name="T34" fmla="*/ 11 w 23"/>
                  <a:gd name="T35" fmla="*/ 20 h 23"/>
                  <a:gd name="T36" fmla="*/ 16 w 23"/>
                  <a:gd name="T37" fmla="*/ 17 h 23"/>
                  <a:gd name="T38" fmla="*/ 19 w 23"/>
                  <a:gd name="T39" fmla="*/ 12 h 23"/>
                  <a:gd name="T40" fmla="*/ 16 w 23"/>
                  <a:gd name="T41" fmla="*/ 6 h 23"/>
                  <a:gd name="T42" fmla="*/ 11 w 23"/>
                  <a:gd name="T43" fmla="*/ 4 h 23"/>
                  <a:gd name="T44" fmla="*/ 6 w 23"/>
                  <a:gd name="T4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3">
                    <a:moveTo>
                      <a:pt x="19" y="20"/>
                    </a:moveTo>
                    <a:cubicBezTo>
                      <a:pt x="18" y="21"/>
                      <a:pt x="17" y="22"/>
                      <a:pt x="15" y="22"/>
                    </a:cubicBezTo>
                    <a:cubicBezTo>
                      <a:pt x="14" y="23"/>
                      <a:pt x="12" y="23"/>
                      <a:pt x="11" y="23"/>
                    </a:cubicBezTo>
                    <a:cubicBezTo>
                      <a:pt x="8" y="23"/>
                      <a:pt x="5" y="22"/>
                      <a:pt x="3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9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9" y="23"/>
                      <a:pt x="19" y="23"/>
                      <a:pt x="19" y="23"/>
                    </a:cubicBezTo>
                    <a:lnTo>
                      <a:pt x="19" y="20"/>
                    </a:lnTo>
                    <a:close/>
                    <a:moveTo>
                      <a:pt x="6" y="6"/>
                    </a:moveTo>
                    <a:cubicBezTo>
                      <a:pt x="4" y="8"/>
                      <a:pt x="4" y="10"/>
                      <a:pt x="4" y="12"/>
                    </a:cubicBezTo>
                    <a:cubicBezTo>
                      <a:pt x="4" y="14"/>
                      <a:pt x="4" y="16"/>
                      <a:pt x="6" y="17"/>
                    </a:cubicBezTo>
                    <a:cubicBezTo>
                      <a:pt x="7" y="19"/>
                      <a:pt x="9" y="20"/>
                      <a:pt x="11" y="20"/>
                    </a:cubicBezTo>
                    <a:cubicBezTo>
                      <a:pt x="13" y="20"/>
                      <a:pt x="15" y="19"/>
                      <a:pt x="16" y="17"/>
                    </a:cubicBezTo>
                    <a:cubicBezTo>
                      <a:pt x="18" y="16"/>
                      <a:pt x="19" y="14"/>
                      <a:pt x="19" y="12"/>
                    </a:cubicBezTo>
                    <a:cubicBezTo>
                      <a:pt x="19" y="10"/>
                      <a:pt x="18" y="8"/>
                      <a:pt x="16" y="6"/>
                    </a:cubicBezTo>
                    <a:cubicBezTo>
                      <a:pt x="15" y="5"/>
                      <a:pt x="13" y="4"/>
                      <a:pt x="11" y="4"/>
                    </a:cubicBezTo>
                    <a:cubicBezTo>
                      <a:pt x="9" y="4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3" name="Freeform 2502"/>
              <p:cNvSpPr/>
              <p:nvPr/>
            </p:nvSpPr>
            <p:spPr bwMode="auto">
              <a:xfrm>
                <a:off x="5596" y="1995"/>
                <a:ext cx="67" cy="44"/>
              </a:xfrm>
              <a:custGeom>
                <a:avLst/>
                <a:gdLst>
                  <a:gd name="T0" fmla="*/ 29 w 33"/>
                  <a:gd name="T1" fmla="*/ 11 h 22"/>
                  <a:gd name="T2" fmla="*/ 29 w 33"/>
                  <a:gd name="T3" fmla="*/ 8 h 22"/>
                  <a:gd name="T4" fmla="*/ 28 w 33"/>
                  <a:gd name="T5" fmla="*/ 6 h 22"/>
                  <a:gd name="T6" fmla="*/ 26 w 33"/>
                  <a:gd name="T7" fmla="*/ 4 h 22"/>
                  <a:gd name="T8" fmla="*/ 24 w 33"/>
                  <a:gd name="T9" fmla="*/ 4 h 22"/>
                  <a:gd name="T10" fmla="*/ 21 w 33"/>
                  <a:gd name="T11" fmla="*/ 4 h 22"/>
                  <a:gd name="T12" fmla="*/ 19 w 33"/>
                  <a:gd name="T13" fmla="*/ 6 h 22"/>
                  <a:gd name="T14" fmla="*/ 18 w 33"/>
                  <a:gd name="T15" fmla="*/ 8 h 22"/>
                  <a:gd name="T16" fmla="*/ 18 w 33"/>
                  <a:gd name="T17" fmla="*/ 10 h 22"/>
                  <a:gd name="T18" fmla="*/ 18 w 33"/>
                  <a:gd name="T19" fmla="*/ 11 h 22"/>
                  <a:gd name="T20" fmla="*/ 18 w 33"/>
                  <a:gd name="T21" fmla="*/ 22 h 22"/>
                  <a:gd name="T22" fmla="*/ 14 w 33"/>
                  <a:gd name="T23" fmla="*/ 22 h 22"/>
                  <a:gd name="T24" fmla="*/ 14 w 33"/>
                  <a:gd name="T25" fmla="*/ 10 h 22"/>
                  <a:gd name="T26" fmla="*/ 14 w 33"/>
                  <a:gd name="T27" fmla="*/ 8 h 22"/>
                  <a:gd name="T28" fmla="*/ 13 w 33"/>
                  <a:gd name="T29" fmla="*/ 6 h 22"/>
                  <a:gd name="T30" fmla="*/ 11 w 33"/>
                  <a:gd name="T31" fmla="*/ 4 h 22"/>
                  <a:gd name="T32" fmla="*/ 9 w 33"/>
                  <a:gd name="T33" fmla="*/ 4 h 22"/>
                  <a:gd name="T34" fmla="*/ 7 w 33"/>
                  <a:gd name="T35" fmla="*/ 4 h 22"/>
                  <a:gd name="T36" fmla="*/ 5 w 33"/>
                  <a:gd name="T37" fmla="*/ 6 h 22"/>
                  <a:gd name="T38" fmla="*/ 4 w 33"/>
                  <a:gd name="T39" fmla="*/ 8 h 22"/>
                  <a:gd name="T40" fmla="*/ 4 w 33"/>
                  <a:gd name="T41" fmla="*/ 10 h 22"/>
                  <a:gd name="T42" fmla="*/ 4 w 33"/>
                  <a:gd name="T43" fmla="*/ 22 h 22"/>
                  <a:gd name="T44" fmla="*/ 0 w 33"/>
                  <a:gd name="T45" fmla="*/ 22 h 22"/>
                  <a:gd name="T46" fmla="*/ 0 w 33"/>
                  <a:gd name="T47" fmla="*/ 0 h 22"/>
                  <a:gd name="T48" fmla="*/ 4 w 33"/>
                  <a:gd name="T49" fmla="*/ 0 h 22"/>
                  <a:gd name="T50" fmla="*/ 4 w 33"/>
                  <a:gd name="T51" fmla="*/ 2 h 22"/>
                  <a:gd name="T52" fmla="*/ 6 w 33"/>
                  <a:gd name="T53" fmla="*/ 0 h 22"/>
                  <a:gd name="T54" fmla="*/ 9 w 33"/>
                  <a:gd name="T55" fmla="*/ 0 h 22"/>
                  <a:gd name="T56" fmla="*/ 13 w 33"/>
                  <a:gd name="T57" fmla="*/ 1 h 22"/>
                  <a:gd name="T58" fmla="*/ 16 w 33"/>
                  <a:gd name="T59" fmla="*/ 4 h 22"/>
                  <a:gd name="T60" fmla="*/ 19 w 33"/>
                  <a:gd name="T61" fmla="*/ 1 h 22"/>
                  <a:gd name="T62" fmla="*/ 24 w 33"/>
                  <a:gd name="T63" fmla="*/ 0 h 22"/>
                  <a:gd name="T64" fmla="*/ 31 w 33"/>
                  <a:gd name="T65" fmla="*/ 3 h 22"/>
                  <a:gd name="T66" fmla="*/ 33 w 33"/>
                  <a:gd name="T67" fmla="*/ 10 h 22"/>
                  <a:gd name="T68" fmla="*/ 33 w 33"/>
                  <a:gd name="T69" fmla="*/ 22 h 22"/>
                  <a:gd name="T70" fmla="*/ 29 w 33"/>
                  <a:gd name="T71" fmla="*/ 22 h 22"/>
                  <a:gd name="T72" fmla="*/ 29 w 33"/>
                  <a:gd name="T73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" h="22">
                    <a:moveTo>
                      <a:pt x="29" y="11"/>
                    </a:moveTo>
                    <a:cubicBezTo>
                      <a:pt x="29" y="10"/>
                      <a:pt x="29" y="9"/>
                      <a:pt x="29" y="8"/>
                    </a:cubicBezTo>
                    <a:cubicBezTo>
                      <a:pt x="29" y="7"/>
                      <a:pt x="28" y="7"/>
                      <a:pt x="28" y="6"/>
                    </a:cubicBezTo>
                    <a:cubicBezTo>
                      <a:pt x="28" y="5"/>
                      <a:pt x="27" y="5"/>
                      <a:pt x="26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3" y="4"/>
                      <a:pt x="22" y="4"/>
                      <a:pt x="21" y="4"/>
                    </a:cubicBezTo>
                    <a:cubicBezTo>
                      <a:pt x="20" y="5"/>
                      <a:pt x="20" y="5"/>
                      <a:pt x="19" y="6"/>
                    </a:cubicBezTo>
                    <a:cubicBezTo>
                      <a:pt x="19" y="7"/>
                      <a:pt x="18" y="7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4" y="7"/>
                      <a:pt x="14" y="7"/>
                      <a:pt x="13" y="6"/>
                    </a:cubicBezTo>
                    <a:cubicBezTo>
                      <a:pt x="13" y="5"/>
                      <a:pt x="12" y="5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5" y="1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2" y="0"/>
                      <a:pt x="13" y="1"/>
                    </a:cubicBezTo>
                    <a:cubicBezTo>
                      <a:pt x="14" y="2"/>
                      <a:pt x="15" y="3"/>
                      <a:pt x="16" y="4"/>
                    </a:cubicBezTo>
                    <a:cubicBezTo>
                      <a:pt x="17" y="2"/>
                      <a:pt x="18" y="2"/>
                      <a:pt x="19" y="1"/>
                    </a:cubicBezTo>
                    <a:cubicBezTo>
                      <a:pt x="21" y="0"/>
                      <a:pt x="22" y="0"/>
                      <a:pt x="24" y="0"/>
                    </a:cubicBezTo>
                    <a:cubicBezTo>
                      <a:pt x="27" y="0"/>
                      <a:pt x="29" y="1"/>
                      <a:pt x="31" y="3"/>
                    </a:cubicBezTo>
                    <a:cubicBezTo>
                      <a:pt x="32" y="5"/>
                      <a:pt x="33" y="8"/>
                      <a:pt x="33" y="1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9" y="22"/>
                      <a:pt x="29" y="22"/>
                      <a:pt x="29" y="22"/>
                    </a:cubicBez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4" name="Freeform 2503"/>
              <p:cNvSpPr>
                <a:spLocks noEditPoints="1"/>
              </p:cNvSpPr>
              <p:nvPr/>
            </p:nvSpPr>
            <p:spPr bwMode="auto">
              <a:xfrm>
                <a:off x="5679" y="1977"/>
                <a:ext cx="6" cy="62"/>
              </a:xfrm>
              <a:custGeom>
                <a:avLst/>
                <a:gdLst>
                  <a:gd name="T0" fmla="*/ 0 w 6"/>
                  <a:gd name="T1" fmla="*/ 0 h 62"/>
                  <a:gd name="T2" fmla="*/ 6 w 6"/>
                  <a:gd name="T3" fmla="*/ 0 h 62"/>
                  <a:gd name="T4" fmla="*/ 6 w 6"/>
                  <a:gd name="T5" fmla="*/ 14 h 62"/>
                  <a:gd name="T6" fmla="*/ 0 w 6"/>
                  <a:gd name="T7" fmla="*/ 14 h 62"/>
                  <a:gd name="T8" fmla="*/ 0 w 6"/>
                  <a:gd name="T9" fmla="*/ 0 h 62"/>
                  <a:gd name="T10" fmla="*/ 0 w 6"/>
                  <a:gd name="T11" fmla="*/ 20 h 62"/>
                  <a:gd name="T12" fmla="*/ 6 w 6"/>
                  <a:gd name="T13" fmla="*/ 20 h 62"/>
                  <a:gd name="T14" fmla="*/ 6 w 6"/>
                  <a:gd name="T15" fmla="*/ 62 h 62"/>
                  <a:gd name="T16" fmla="*/ 0 w 6"/>
                  <a:gd name="T17" fmla="*/ 62 h 62"/>
                  <a:gd name="T18" fmla="*/ 0 w 6"/>
                  <a:gd name="T19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2">
                    <a:moveTo>
                      <a:pt x="0" y="0"/>
                    </a:moveTo>
                    <a:lnTo>
                      <a:pt x="6" y="0"/>
                    </a:lnTo>
                    <a:lnTo>
                      <a:pt x="6" y="14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  <a:moveTo>
                      <a:pt x="0" y="20"/>
                    </a:moveTo>
                    <a:lnTo>
                      <a:pt x="6" y="20"/>
                    </a:lnTo>
                    <a:lnTo>
                      <a:pt x="6" y="62"/>
                    </a:lnTo>
                    <a:lnTo>
                      <a:pt x="0" y="62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5" name="Freeform 2504"/>
              <p:cNvSpPr/>
              <p:nvPr/>
            </p:nvSpPr>
            <p:spPr bwMode="auto">
              <a:xfrm>
                <a:off x="5701" y="1995"/>
                <a:ext cx="40" cy="44"/>
              </a:xfrm>
              <a:custGeom>
                <a:avLst/>
                <a:gdLst>
                  <a:gd name="T0" fmla="*/ 16 w 20"/>
                  <a:gd name="T1" fmla="*/ 11 h 22"/>
                  <a:gd name="T2" fmla="*/ 16 w 20"/>
                  <a:gd name="T3" fmla="*/ 9 h 22"/>
                  <a:gd name="T4" fmla="*/ 15 w 20"/>
                  <a:gd name="T5" fmla="*/ 6 h 22"/>
                  <a:gd name="T6" fmla="*/ 13 w 20"/>
                  <a:gd name="T7" fmla="*/ 4 h 22"/>
                  <a:gd name="T8" fmla="*/ 10 w 20"/>
                  <a:gd name="T9" fmla="*/ 4 h 22"/>
                  <a:gd name="T10" fmla="*/ 7 w 20"/>
                  <a:gd name="T11" fmla="*/ 4 h 22"/>
                  <a:gd name="T12" fmla="*/ 5 w 20"/>
                  <a:gd name="T13" fmla="*/ 6 h 22"/>
                  <a:gd name="T14" fmla="*/ 4 w 20"/>
                  <a:gd name="T15" fmla="*/ 8 h 22"/>
                  <a:gd name="T16" fmla="*/ 4 w 20"/>
                  <a:gd name="T17" fmla="*/ 11 h 22"/>
                  <a:gd name="T18" fmla="*/ 4 w 20"/>
                  <a:gd name="T19" fmla="*/ 22 h 22"/>
                  <a:gd name="T20" fmla="*/ 0 w 20"/>
                  <a:gd name="T21" fmla="*/ 22 h 22"/>
                  <a:gd name="T22" fmla="*/ 0 w 20"/>
                  <a:gd name="T23" fmla="*/ 0 h 22"/>
                  <a:gd name="T24" fmla="*/ 4 w 20"/>
                  <a:gd name="T25" fmla="*/ 0 h 22"/>
                  <a:gd name="T26" fmla="*/ 4 w 20"/>
                  <a:gd name="T27" fmla="*/ 2 h 22"/>
                  <a:gd name="T28" fmla="*/ 7 w 20"/>
                  <a:gd name="T29" fmla="*/ 0 h 22"/>
                  <a:gd name="T30" fmla="*/ 10 w 20"/>
                  <a:gd name="T31" fmla="*/ 0 h 22"/>
                  <a:gd name="T32" fmla="*/ 14 w 20"/>
                  <a:gd name="T33" fmla="*/ 1 h 22"/>
                  <a:gd name="T34" fmla="*/ 18 w 20"/>
                  <a:gd name="T35" fmla="*/ 3 h 22"/>
                  <a:gd name="T36" fmla="*/ 20 w 20"/>
                  <a:gd name="T37" fmla="*/ 7 h 22"/>
                  <a:gd name="T38" fmla="*/ 20 w 20"/>
                  <a:gd name="T39" fmla="*/ 11 h 22"/>
                  <a:gd name="T40" fmla="*/ 20 w 20"/>
                  <a:gd name="T41" fmla="*/ 22 h 22"/>
                  <a:gd name="T42" fmla="*/ 16 w 20"/>
                  <a:gd name="T43" fmla="*/ 22 h 22"/>
                  <a:gd name="T44" fmla="*/ 16 w 20"/>
                  <a:gd name="T45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22">
                    <a:moveTo>
                      <a:pt x="16" y="11"/>
                    </a:moveTo>
                    <a:cubicBezTo>
                      <a:pt x="16" y="10"/>
                      <a:pt x="16" y="9"/>
                      <a:pt x="16" y="9"/>
                    </a:cubicBezTo>
                    <a:cubicBezTo>
                      <a:pt x="16" y="8"/>
                      <a:pt x="16" y="7"/>
                      <a:pt x="15" y="6"/>
                    </a:cubicBezTo>
                    <a:cubicBezTo>
                      <a:pt x="15" y="5"/>
                      <a:pt x="14" y="5"/>
                      <a:pt x="13" y="4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2" y="0"/>
                      <a:pt x="13" y="0"/>
                      <a:pt x="14" y="1"/>
                    </a:cubicBezTo>
                    <a:cubicBezTo>
                      <a:pt x="16" y="1"/>
                      <a:pt x="17" y="2"/>
                      <a:pt x="18" y="3"/>
                    </a:cubicBezTo>
                    <a:cubicBezTo>
                      <a:pt x="19" y="4"/>
                      <a:pt x="20" y="6"/>
                      <a:pt x="20" y="7"/>
                    </a:cubicBezTo>
                    <a:cubicBezTo>
                      <a:pt x="20" y="8"/>
                      <a:pt x="20" y="10"/>
                      <a:pt x="20" y="11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6" y="22"/>
                      <a:pt x="16" y="22"/>
                      <a:pt x="16" y="22"/>
                    </a:cubicBez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6" name="Freeform 2505"/>
              <p:cNvSpPr/>
              <p:nvPr/>
            </p:nvSpPr>
            <p:spPr bwMode="auto">
              <a:xfrm>
                <a:off x="5779" y="1979"/>
                <a:ext cx="34" cy="60"/>
              </a:xfrm>
              <a:custGeom>
                <a:avLst/>
                <a:gdLst>
                  <a:gd name="T0" fmla="*/ 22 w 34"/>
                  <a:gd name="T1" fmla="*/ 60 h 60"/>
                  <a:gd name="T2" fmla="*/ 14 w 34"/>
                  <a:gd name="T3" fmla="*/ 60 h 60"/>
                  <a:gd name="T4" fmla="*/ 14 w 34"/>
                  <a:gd name="T5" fmla="*/ 8 h 60"/>
                  <a:gd name="T6" fmla="*/ 0 w 34"/>
                  <a:gd name="T7" fmla="*/ 8 h 60"/>
                  <a:gd name="T8" fmla="*/ 0 w 34"/>
                  <a:gd name="T9" fmla="*/ 0 h 60"/>
                  <a:gd name="T10" fmla="*/ 34 w 34"/>
                  <a:gd name="T11" fmla="*/ 0 h 60"/>
                  <a:gd name="T12" fmla="*/ 34 w 34"/>
                  <a:gd name="T13" fmla="*/ 8 h 60"/>
                  <a:gd name="T14" fmla="*/ 22 w 34"/>
                  <a:gd name="T15" fmla="*/ 8 h 60"/>
                  <a:gd name="T16" fmla="*/ 22 w 34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60">
                    <a:moveTo>
                      <a:pt x="22" y="60"/>
                    </a:moveTo>
                    <a:lnTo>
                      <a:pt x="14" y="60"/>
                    </a:lnTo>
                    <a:lnTo>
                      <a:pt x="14" y="8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22" y="8"/>
                    </a:lnTo>
                    <a:lnTo>
                      <a:pt x="22" y="6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7" name="Freeform 2506"/>
              <p:cNvSpPr/>
              <p:nvPr/>
            </p:nvSpPr>
            <p:spPr bwMode="auto">
              <a:xfrm>
                <a:off x="5821" y="1995"/>
                <a:ext cx="23" cy="44"/>
              </a:xfrm>
              <a:custGeom>
                <a:avLst/>
                <a:gdLst>
                  <a:gd name="T0" fmla="*/ 4 w 11"/>
                  <a:gd name="T1" fmla="*/ 22 h 22"/>
                  <a:gd name="T2" fmla="*/ 0 w 11"/>
                  <a:gd name="T3" fmla="*/ 22 h 22"/>
                  <a:gd name="T4" fmla="*/ 0 w 11"/>
                  <a:gd name="T5" fmla="*/ 0 h 22"/>
                  <a:gd name="T6" fmla="*/ 4 w 11"/>
                  <a:gd name="T7" fmla="*/ 0 h 22"/>
                  <a:gd name="T8" fmla="*/ 4 w 11"/>
                  <a:gd name="T9" fmla="*/ 2 h 22"/>
                  <a:gd name="T10" fmla="*/ 7 w 11"/>
                  <a:gd name="T11" fmla="*/ 0 h 22"/>
                  <a:gd name="T12" fmla="*/ 11 w 11"/>
                  <a:gd name="T13" fmla="*/ 0 h 22"/>
                  <a:gd name="T14" fmla="*/ 11 w 11"/>
                  <a:gd name="T15" fmla="*/ 4 h 22"/>
                  <a:gd name="T16" fmla="*/ 6 w 11"/>
                  <a:gd name="T17" fmla="*/ 5 h 22"/>
                  <a:gd name="T18" fmla="*/ 4 w 11"/>
                  <a:gd name="T19" fmla="*/ 10 h 22"/>
                  <a:gd name="T20" fmla="*/ 4 w 11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2">
                    <a:moveTo>
                      <a:pt x="4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9" y="0"/>
                      <a:pt x="11" y="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5" y="7"/>
                      <a:pt x="4" y="8"/>
                      <a:pt x="4" y="10"/>
                    </a:cubicBezTo>
                    <a:lnTo>
                      <a:pt x="4" y="2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8" name="Freeform 2507"/>
              <p:cNvSpPr>
                <a:spLocks noEditPoints="1"/>
              </p:cNvSpPr>
              <p:nvPr/>
            </p:nvSpPr>
            <p:spPr bwMode="auto">
              <a:xfrm>
                <a:off x="5848" y="1993"/>
                <a:ext cx="44" cy="48"/>
              </a:xfrm>
              <a:custGeom>
                <a:avLst/>
                <a:gdLst>
                  <a:gd name="T0" fmla="*/ 7 w 22"/>
                  <a:gd name="T1" fmla="*/ 18 h 24"/>
                  <a:gd name="T2" fmla="*/ 11 w 22"/>
                  <a:gd name="T3" fmla="*/ 20 h 24"/>
                  <a:gd name="T4" fmla="*/ 15 w 22"/>
                  <a:gd name="T5" fmla="*/ 19 h 24"/>
                  <a:gd name="T6" fmla="*/ 18 w 22"/>
                  <a:gd name="T7" fmla="*/ 16 h 24"/>
                  <a:gd name="T8" fmla="*/ 22 w 22"/>
                  <a:gd name="T9" fmla="*/ 16 h 24"/>
                  <a:gd name="T10" fmla="*/ 17 w 22"/>
                  <a:gd name="T11" fmla="*/ 22 h 24"/>
                  <a:gd name="T12" fmla="*/ 11 w 22"/>
                  <a:gd name="T13" fmla="*/ 24 h 24"/>
                  <a:gd name="T14" fmla="*/ 3 w 22"/>
                  <a:gd name="T15" fmla="*/ 20 h 24"/>
                  <a:gd name="T16" fmla="*/ 0 w 22"/>
                  <a:gd name="T17" fmla="*/ 12 h 24"/>
                  <a:gd name="T18" fmla="*/ 3 w 22"/>
                  <a:gd name="T19" fmla="*/ 4 h 24"/>
                  <a:gd name="T20" fmla="*/ 11 w 22"/>
                  <a:gd name="T21" fmla="*/ 0 h 24"/>
                  <a:gd name="T22" fmla="*/ 16 w 22"/>
                  <a:gd name="T23" fmla="*/ 1 h 24"/>
                  <a:gd name="T24" fmla="*/ 20 w 22"/>
                  <a:gd name="T25" fmla="*/ 5 h 24"/>
                  <a:gd name="T26" fmla="*/ 22 w 22"/>
                  <a:gd name="T27" fmla="*/ 9 h 24"/>
                  <a:gd name="T28" fmla="*/ 22 w 22"/>
                  <a:gd name="T29" fmla="*/ 14 h 24"/>
                  <a:gd name="T30" fmla="*/ 4 w 22"/>
                  <a:gd name="T31" fmla="*/ 14 h 24"/>
                  <a:gd name="T32" fmla="*/ 7 w 22"/>
                  <a:gd name="T33" fmla="*/ 18 h 24"/>
                  <a:gd name="T34" fmla="*/ 7 w 22"/>
                  <a:gd name="T35" fmla="*/ 6 h 24"/>
                  <a:gd name="T36" fmla="*/ 4 w 22"/>
                  <a:gd name="T37" fmla="*/ 10 h 24"/>
                  <a:gd name="T38" fmla="*/ 18 w 22"/>
                  <a:gd name="T39" fmla="*/ 10 h 24"/>
                  <a:gd name="T40" fmla="*/ 15 w 22"/>
                  <a:gd name="T41" fmla="*/ 6 h 24"/>
                  <a:gd name="T42" fmla="*/ 11 w 22"/>
                  <a:gd name="T43" fmla="*/ 4 h 24"/>
                  <a:gd name="T44" fmla="*/ 7 w 22"/>
                  <a:gd name="T4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24">
                    <a:moveTo>
                      <a:pt x="7" y="18"/>
                    </a:moveTo>
                    <a:cubicBezTo>
                      <a:pt x="8" y="19"/>
                      <a:pt x="9" y="20"/>
                      <a:pt x="11" y="20"/>
                    </a:cubicBezTo>
                    <a:cubicBezTo>
                      <a:pt x="13" y="20"/>
                      <a:pt x="14" y="19"/>
                      <a:pt x="15" y="19"/>
                    </a:cubicBezTo>
                    <a:cubicBezTo>
                      <a:pt x="16" y="18"/>
                      <a:pt x="17" y="17"/>
                      <a:pt x="18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8"/>
                      <a:pt x="20" y="20"/>
                      <a:pt x="17" y="22"/>
                    </a:cubicBezTo>
                    <a:cubicBezTo>
                      <a:pt x="16" y="23"/>
                      <a:pt x="14" y="24"/>
                      <a:pt x="11" y="24"/>
                    </a:cubicBezTo>
                    <a:cubicBezTo>
                      <a:pt x="8" y="24"/>
                      <a:pt x="5" y="22"/>
                      <a:pt x="3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9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3" y="0"/>
                      <a:pt x="14" y="1"/>
                      <a:pt x="16" y="1"/>
                    </a:cubicBezTo>
                    <a:cubicBezTo>
                      <a:pt x="17" y="2"/>
                      <a:pt x="19" y="3"/>
                      <a:pt x="20" y="5"/>
                    </a:cubicBezTo>
                    <a:cubicBezTo>
                      <a:pt x="21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5" y="17"/>
                      <a:pt x="7" y="18"/>
                    </a:cubicBezTo>
                    <a:close/>
                    <a:moveTo>
                      <a:pt x="7" y="6"/>
                    </a:moveTo>
                    <a:cubicBezTo>
                      <a:pt x="6" y="7"/>
                      <a:pt x="5" y="8"/>
                      <a:pt x="4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8"/>
                      <a:pt x="17" y="7"/>
                      <a:pt x="15" y="6"/>
                    </a:cubicBezTo>
                    <a:cubicBezTo>
                      <a:pt x="14" y="5"/>
                      <a:pt x="13" y="4"/>
                      <a:pt x="11" y="4"/>
                    </a:cubicBezTo>
                    <a:cubicBezTo>
                      <a:pt x="10" y="4"/>
                      <a:pt x="8" y="5"/>
                      <a:pt x="7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9" name="Freeform 2508"/>
              <p:cNvSpPr>
                <a:spLocks noEditPoints="1"/>
              </p:cNvSpPr>
              <p:nvPr/>
            </p:nvSpPr>
            <p:spPr bwMode="auto">
              <a:xfrm>
                <a:off x="5900" y="1993"/>
                <a:ext cx="44" cy="48"/>
              </a:xfrm>
              <a:custGeom>
                <a:avLst/>
                <a:gdLst>
                  <a:gd name="T0" fmla="*/ 6 w 22"/>
                  <a:gd name="T1" fmla="*/ 18 h 24"/>
                  <a:gd name="T2" fmla="*/ 11 w 22"/>
                  <a:gd name="T3" fmla="*/ 20 h 24"/>
                  <a:gd name="T4" fmla="*/ 15 w 22"/>
                  <a:gd name="T5" fmla="*/ 19 h 24"/>
                  <a:gd name="T6" fmla="*/ 17 w 22"/>
                  <a:gd name="T7" fmla="*/ 16 h 24"/>
                  <a:gd name="T8" fmla="*/ 22 w 22"/>
                  <a:gd name="T9" fmla="*/ 16 h 24"/>
                  <a:gd name="T10" fmla="*/ 17 w 22"/>
                  <a:gd name="T11" fmla="*/ 22 h 24"/>
                  <a:gd name="T12" fmla="*/ 11 w 22"/>
                  <a:gd name="T13" fmla="*/ 24 h 24"/>
                  <a:gd name="T14" fmla="*/ 3 w 22"/>
                  <a:gd name="T15" fmla="*/ 20 h 24"/>
                  <a:gd name="T16" fmla="*/ 0 w 22"/>
                  <a:gd name="T17" fmla="*/ 12 h 24"/>
                  <a:gd name="T18" fmla="*/ 3 w 22"/>
                  <a:gd name="T19" fmla="*/ 4 h 24"/>
                  <a:gd name="T20" fmla="*/ 11 w 22"/>
                  <a:gd name="T21" fmla="*/ 0 h 24"/>
                  <a:gd name="T22" fmla="*/ 15 w 22"/>
                  <a:gd name="T23" fmla="*/ 1 h 24"/>
                  <a:gd name="T24" fmla="*/ 19 w 22"/>
                  <a:gd name="T25" fmla="*/ 5 h 24"/>
                  <a:gd name="T26" fmla="*/ 21 w 22"/>
                  <a:gd name="T27" fmla="*/ 9 h 24"/>
                  <a:gd name="T28" fmla="*/ 22 w 22"/>
                  <a:gd name="T29" fmla="*/ 14 h 24"/>
                  <a:gd name="T30" fmla="*/ 4 w 22"/>
                  <a:gd name="T31" fmla="*/ 14 h 24"/>
                  <a:gd name="T32" fmla="*/ 6 w 22"/>
                  <a:gd name="T33" fmla="*/ 18 h 24"/>
                  <a:gd name="T34" fmla="*/ 6 w 22"/>
                  <a:gd name="T35" fmla="*/ 6 h 24"/>
                  <a:gd name="T36" fmla="*/ 4 w 22"/>
                  <a:gd name="T37" fmla="*/ 10 h 24"/>
                  <a:gd name="T38" fmla="*/ 18 w 22"/>
                  <a:gd name="T39" fmla="*/ 10 h 24"/>
                  <a:gd name="T40" fmla="*/ 15 w 22"/>
                  <a:gd name="T41" fmla="*/ 6 h 24"/>
                  <a:gd name="T42" fmla="*/ 11 w 22"/>
                  <a:gd name="T43" fmla="*/ 4 h 24"/>
                  <a:gd name="T44" fmla="*/ 6 w 22"/>
                  <a:gd name="T4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24">
                    <a:moveTo>
                      <a:pt x="6" y="18"/>
                    </a:moveTo>
                    <a:cubicBezTo>
                      <a:pt x="7" y="19"/>
                      <a:pt x="9" y="20"/>
                      <a:pt x="11" y="20"/>
                    </a:cubicBezTo>
                    <a:cubicBezTo>
                      <a:pt x="12" y="20"/>
                      <a:pt x="13" y="19"/>
                      <a:pt x="15" y="19"/>
                    </a:cubicBezTo>
                    <a:cubicBezTo>
                      <a:pt x="16" y="18"/>
                      <a:pt x="17" y="17"/>
                      <a:pt x="17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8"/>
                      <a:pt x="19" y="20"/>
                      <a:pt x="17" y="22"/>
                    </a:cubicBezTo>
                    <a:cubicBezTo>
                      <a:pt x="15" y="23"/>
                      <a:pt x="13" y="24"/>
                      <a:pt x="11" y="24"/>
                    </a:cubicBezTo>
                    <a:cubicBezTo>
                      <a:pt x="8" y="24"/>
                      <a:pt x="5" y="22"/>
                      <a:pt x="3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9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5"/>
                    </a:cubicBezTo>
                    <a:cubicBezTo>
                      <a:pt x="20" y="6"/>
                      <a:pt x="21" y="7"/>
                      <a:pt x="21" y="9"/>
                    </a:cubicBezTo>
                    <a:cubicBezTo>
                      <a:pt x="22" y="10"/>
                      <a:pt x="22" y="12"/>
                      <a:pt x="2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5" y="17"/>
                      <a:pt x="6" y="18"/>
                    </a:cubicBezTo>
                    <a:close/>
                    <a:moveTo>
                      <a:pt x="6" y="6"/>
                    </a:moveTo>
                    <a:cubicBezTo>
                      <a:pt x="5" y="7"/>
                      <a:pt x="4" y="8"/>
                      <a:pt x="4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8"/>
                      <a:pt x="16" y="7"/>
                      <a:pt x="15" y="6"/>
                    </a:cubicBezTo>
                    <a:cubicBezTo>
                      <a:pt x="14" y="5"/>
                      <a:pt x="12" y="4"/>
                      <a:pt x="11" y="4"/>
                    </a:cubicBezTo>
                    <a:cubicBezTo>
                      <a:pt x="9" y="4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0" name="Freeform 2509"/>
              <p:cNvSpPr/>
              <p:nvPr/>
            </p:nvSpPr>
            <p:spPr bwMode="auto">
              <a:xfrm>
                <a:off x="5528" y="1542"/>
                <a:ext cx="350" cy="352"/>
              </a:xfrm>
              <a:custGeom>
                <a:avLst/>
                <a:gdLst>
                  <a:gd name="T0" fmla="*/ 0 w 350"/>
                  <a:gd name="T1" fmla="*/ 233 h 352"/>
                  <a:gd name="T2" fmla="*/ 116 w 350"/>
                  <a:gd name="T3" fmla="*/ 233 h 352"/>
                  <a:gd name="T4" fmla="*/ 116 w 350"/>
                  <a:gd name="T5" fmla="*/ 352 h 352"/>
                  <a:gd name="T6" fmla="*/ 233 w 350"/>
                  <a:gd name="T7" fmla="*/ 352 h 352"/>
                  <a:gd name="T8" fmla="*/ 233 w 350"/>
                  <a:gd name="T9" fmla="*/ 233 h 352"/>
                  <a:gd name="T10" fmla="*/ 350 w 350"/>
                  <a:gd name="T11" fmla="*/ 233 h 352"/>
                  <a:gd name="T12" fmla="*/ 350 w 350"/>
                  <a:gd name="T13" fmla="*/ 119 h 352"/>
                  <a:gd name="T14" fmla="*/ 233 w 350"/>
                  <a:gd name="T15" fmla="*/ 119 h 352"/>
                  <a:gd name="T16" fmla="*/ 233 w 350"/>
                  <a:gd name="T17" fmla="*/ 0 h 352"/>
                  <a:gd name="T18" fmla="*/ 116 w 350"/>
                  <a:gd name="T19" fmla="*/ 0 h 352"/>
                  <a:gd name="T20" fmla="*/ 116 w 350"/>
                  <a:gd name="T21" fmla="*/ 119 h 352"/>
                  <a:gd name="T22" fmla="*/ 0 w 350"/>
                  <a:gd name="T23" fmla="*/ 119 h 352"/>
                  <a:gd name="T24" fmla="*/ 0 w 350"/>
                  <a:gd name="T25" fmla="*/ 23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0" h="352">
                    <a:moveTo>
                      <a:pt x="0" y="233"/>
                    </a:moveTo>
                    <a:lnTo>
                      <a:pt x="116" y="233"/>
                    </a:lnTo>
                    <a:lnTo>
                      <a:pt x="116" y="352"/>
                    </a:lnTo>
                    <a:lnTo>
                      <a:pt x="233" y="352"/>
                    </a:lnTo>
                    <a:lnTo>
                      <a:pt x="233" y="233"/>
                    </a:lnTo>
                    <a:lnTo>
                      <a:pt x="350" y="233"/>
                    </a:lnTo>
                    <a:lnTo>
                      <a:pt x="350" y="119"/>
                    </a:lnTo>
                    <a:lnTo>
                      <a:pt x="233" y="119"/>
                    </a:lnTo>
                    <a:lnTo>
                      <a:pt x="233" y="0"/>
                    </a:lnTo>
                    <a:lnTo>
                      <a:pt x="116" y="0"/>
                    </a:lnTo>
                    <a:lnTo>
                      <a:pt x="116" y="119"/>
                    </a:lnTo>
                    <a:lnTo>
                      <a:pt x="0" y="119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FE5A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1" name="Freeform 2510"/>
              <p:cNvSpPr>
                <a:spLocks noEditPoints="1"/>
              </p:cNvSpPr>
              <p:nvPr/>
            </p:nvSpPr>
            <p:spPr bwMode="auto">
              <a:xfrm>
                <a:off x="5524" y="1540"/>
                <a:ext cx="358" cy="356"/>
              </a:xfrm>
              <a:custGeom>
                <a:avLst/>
                <a:gdLst>
                  <a:gd name="T0" fmla="*/ 60 w 178"/>
                  <a:gd name="T1" fmla="*/ 177 h 177"/>
                  <a:gd name="T2" fmla="*/ 59 w 178"/>
                  <a:gd name="T3" fmla="*/ 177 h 177"/>
                  <a:gd name="T4" fmla="*/ 59 w 178"/>
                  <a:gd name="T5" fmla="*/ 176 h 177"/>
                  <a:gd name="T6" fmla="*/ 59 w 178"/>
                  <a:gd name="T7" fmla="*/ 119 h 177"/>
                  <a:gd name="T8" fmla="*/ 2 w 178"/>
                  <a:gd name="T9" fmla="*/ 119 h 177"/>
                  <a:gd name="T10" fmla="*/ 1 w 178"/>
                  <a:gd name="T11" fmla="*/ 119 h 177"/>
                  <a:gd name="T12" fmla="*/ 0 w 178"/>
                  <a:gd name="T13" fmla="*/ 117 h 177"/>
                  <a:gd name="T14" fmla="*/ 0 w 178"/>
                  <a:gd name="T15" fmla="*/ 60 h 177"/>
                  <a:gd name="T16" fmla="*/ 1 w 178"/>
                  <a:gd name="T17" fmla="*/ 59 h 177"/>
                  <a:gd name="T18" fmla="*/ 2 w 178"/>
                  <a:gd name="T19" fmla="*/ 58 h 177"/>
                  <a:gd name="T20" fmla="*/ 59 w 178"/>
                  <a:gd name="T21" fmla="*/ 58 h 177"/>
                  <a:gd name="T22" fmla="*/ 59 w 178"/>
                  <a:gd name="T23" fmla="*/ 1 h 177"/>
                  <a:gd name="T24" fmla="*/ 59 w 178"/>
                  <a:gd name="T25" fmla="*/ 0 h 177"/>
                  <a:gd name="T26" fmla="*/ 60 w 178"/>
                  <a:gd name="T27" fmla="*/ 0 h 177"/>
                  <a:gd name="T28" fmla="*/ 118 w 178"/>
                  <a:gd name="T29" fmla="*/ 0 h 177"/>
                  <a:gd name="T30" fmla="*/ 119 w 178"/>
                  <a:gd name="T31" fmla="*/ 0 h 177"/>
                  <a:gd name="T32" fmla="*/ 119 w 178"/>
                  <a:gd name="T33" fmla="*/ 1 h 177"/>
                  <a:gd name="T34" fmla="*/ 119 w 178"/>
                  <a:gd name="T35" fmla="*/ 58 h 177"/>
                  <a:gd name="T36" fmla="*/ 176 w 178"/>
                  <a:gd name="T37" fmla="*/ 58 h 177"/>
                  <a:gd name="T38" fmla="*/ 177 w 178"/>
                  <a:gd name="T39" fmla="*/ 59 h 177"/>
                  <a:gd name="T40" fmla="*/ 178 w 178"/>
                  <a:gd name="T41" fmla="*/ 60 h 177"/>
                  <a:gd name="T42" fmla="*/ 178 w 178"/>
                  <a:gd name="T43" fmla="*/ 117 h 177"/>
                  <a:gd name="T44" fmla="*/ 177 w 178"/>
                  <a:gd name="T45" fmla="*/ 119 h 177"/>
                  <a:gd name="T46" fmla="*/ 176 w 178"/>
                  <a:gd name="T47" fmla="*/ 119 h 177"/>
                  <a:gd name="T48" fmla="*/ 119 w 178"/>
                  <a:gd name="T49" fmla="*/ 119 h 177"/>
                  <a:gd name="T50" fmla="*/ 119 w 178"/>
                  <a:gd name="T51" fmla="*/ 176 h 177"/>
                  <a:gd name="T52" fmla="*/ 119 w 178"/>
                  <a:gd name="T53" fmla="*/ 177 h 177"/>
                  <a:gd name="T54" fmla="*/ 118 w 178"/>
                  <a:gd name="T55" fmla="*/ 177 h 177"/>
                  <a:gd name="T56" fmla="*/ 60 w 178"/>
                  <a:gd name="T57" fmla="*/ 177 h 177"/>
                  <a:gd name="T58" fmla="*/ 60 w 178"/>
                  <a:gd name="T59" fmla="*/ 116 h 177"/>
                  <a:gd name="T60" fmla="*/ 61 w 178"/>
                  <a:gd name="T61" fmla="*/ 116 h 177"/>
                  <a:gd name="T62" fmla="*/ 62 w 178"/>
                  <a:gd name="T63" fmla="*/ 117 h 177"/>
                  <a:gd name="T64" fmla="*/ 62 w 178"/>
                  <a:gd name="T65" fmla="*/ 174 h 177"/>
                  <a:gd name="T66" fmla="*/ 116 w 178"/>
                  <a:gd name="T67" fmla="*/ 174 h 177"/>
                  <a:gd name="T68" fmla="*/ 116 w 178"/>
                  <a:gd name="T69" fmla="*/ 117 h 177"/>
                  <a:gd name="T70" fmla="*/ 117 w 178"/>
                  <a:gd name="T71" fmla="*/ 116 h 177"/>
                  <a:gd name="T72" fmla="*/ 118 w 178"/>
                  <a:gd name="T73" fmla="*/ 116 h 177"/>
                  <a:gd name="T74" fmla="*/ 175 w 178"/>
                  <a:gd name="T75" fmla="*/ 116 h 177"/>
                  <a:gd name="T76" fmla="*/ 175 w 178"/>
                  <a:gd name="T77" fmla="*/ 61 h 177"/>
                  <a:gd name="T78" fmla="*/ 118 w 178"/>
                  <a:gd name="T79" fmla="*/ 61 h 177"/>
                  <a:gd name="T80" fmla="*/ 117 w 178"/>
                  <a:gd name="T81" fmla="*/ 61 h 177"/>
                  <a:gd name="T82" fmla="*/ 116 w 178"/>
                  <a:gd name="T83" fmla="*/ 60 h 177"/>
                  <a:gd name="T84" fmla="*/ 116 w 178"/>
                  <a:gd name="T85" fmla="*/ 3 h 177"/>
                  <a:gd name="T86" fmla="*/ 62 w 178"/>
                  <a:gd name="T87" fmla="*/ 3 h 177"/>
                  <a:gd name="T88" fmla="*/ 62 w 178"/>
                  <a:gd name="T89" fmla="*/ 60 h 177"/>
                  <a:gd name="T90" fmla="*/ 61 w 178"/>
                  <a:gd name="T91" fmla="*/ 61 h 177"/>
                  <a:gd name="T92" fmla="*/ 60 w 178"/>
                  <a:gd name="T93" fmla="*/ 61 h 177"/>
                  <a:gd name="T94" fmla="*/ 3 w 178"/>
                  <a:gd name="T95" fmla="*/ 61 h 177"/>
                  <a:gd name="T96" fmla="*/ 3 w 178"/>
                  <a:gd name="T97" fmla="*/ 116 h 177"/>
                  <a:gd name="T98" fmla="*/ 60 w 178"/>
                  <a:gd name="T99" fmla="*/ 11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8" h="177">
                    <a:moveTo>
                      <a:pt x="60" y="177"/>
                    </a:moveTo>
                    <a:cubicBezTo>
                      <a:pt x="60" y="177"/>
                      <a:pt x="59" y="177"/>
                      <a:pt x="59" y="177"/>
                    </a:cubicBezTo>
                    <a:cubicBezTo>
                      <a:pt x="59" y="177"/>
                      <a:pt x="59" y="176"/>
                      <a:pt x="59" y="176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9"/>
                      <a:pt x="1" y="119"/>
                      <a:pt x="1" y="119"/>
                    </a:cubicBezTo>
                    <a:cubicBezTo>
                      <a:pt x="1" y="118"/>
                      <a:pt x="0" y="118"/>
                      <a:pt x="0" y="11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9"/>
                      <a:pt x="1" y="59"/>
                      <a:pt x="1" y="59"/>
                    </a:cubicBezTo>
                    <a:cubicBezTo>
                      <a:pt x="1" y="58"/>
                      <a:pt x="2" y="58"/>
                      <a:pt x="2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0"/>
                    </a:cubicBezTo>
                    <a:cubicBezTo>
                      <a:pt x="59" y="0"/>
                      <a:pt x="60" y="0"/>
                      <a:pt x="60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9" y="0"/>
                      <a:pt x="119" y="0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76" y="58"/>
                      <a:pt x="176" y="58"/>
                      <a:pt x="176" y="58"/>
                    </a:cubicBezTo>
                    <a:cubicBezTo>
                      <a:pt x="177" y="58"/>
                      <a:pt x="177" y="58"/>
                      <a:pt x="177" y="59"/>
                    </a:cubicBezTo>
                    <a:cubicBezTo>
                      <a:pt x="178" y="59"/>
                      <a:pt x="178" y="59"/>
                      <a:pt x="178" y="60"/>
                    </a:cubicBezTo>
                    <a:cubicBezTo>
                      <a:pt x="178" y="117"/>
                      <a:pt x="178" y="117"/>
                      <a:pt x="178" y="117"/>
                    </a:cubicBezTo>
                    <a:cubicBezTo>
                      <a:pt x="178" y="118"/>
                      <a:pt x="178" y="118"/>
                      <a:pt x="177" y="119"/>
                    </a:cubicBezTo>
                    <a:cubicBezTo>
                      <a:pt x="177" y="119"/>
                      <a:pt x="177" y="119"/>
                      <a:pt x="176" y="119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19" y="176"/>
                      <a:pt x="119" y="177"/>
                      <a:pt x="119" y="177"/>
                    </a:cubicBezTo>
                    <a:cubicBezTo>
                      <a:pt x="119" y="177"/>
                      <a:pt x="118" y="177"/>
                      <a:pt x="118" y="177"/>
                    </a:cubicBezTo>
                    <a:lnTo>
                      <a:pt x="60" y="177"/>
                    </a:lnTo>
                    <a:close/>
                    <a:moveTo>
                      <a:pt x="60" y="116"/>
                    </a:moveTo>
                    <a:cubicBezTo>
                      <a:pt x="61" y="116"/>
                      <a:pt x="61" y="116"/>
                      <a:pt x="61" y="116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116" y="174"/>
                      <a:pt x="116" y="174"/>
                      <a:pt x="116" y="174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7" y="117"/>
                      <a:pt x="117" y="116"/>
                    </a:cubicBezTo>
                    <a:cubicBezTo>
                      <a:pt x="117" y="116"/>
                      <a:pt x="118" y="116"/>
                      <a:pt x="118" y="116"/>
                    </a:cubicBezTo>
                    <a:cubicBezTo>
                      <a:pt x="175" y="116"/>
                      <a:pt x="175" y="116"/>
                      <a:pt x="175" y="116"/>
                    </a:cubicBezTo>
                    <a:cubicBezTo>
                      <a:pt x="175" y="61"/>
                      <a:pt x="175" y="61"/>
                      <a:pt x="175" y="61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8" y="61"/>
                      <a:pt x="117" y="61"/>
                      <a:pt x="117" y="61"/>
                    </a:cubicBezTo>
                    <a:cubicBezTo>
                      <a:pt x="117" y="60"/>
                      <a:pt x="116" y="60"/>
                      <a:pt x="116" y="60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0"/>
                      <a:pt x="62" y="60"/>
                      <a:pt x="61" y="61"/>
                    </a:cubicBezTo>
                    <a:cubicBezTo>
                      <a:pt x="61" y="61"/>
                      <a:pt x="61" y="61"/>
                      <a:pt x="60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116"/>
                      <a:pt x="3" y="116"/>
                      <a:pt x="3" y="116"/>
                    </a:cubicBezTo>
                    <a:lnTo>
                      <a:pt x="60" y="11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2" name="Freeform 2511"/>
              <p:cNvSpPr/>
              <p:nvPr/>
            </p:nvSpPr>
            <p:spPr bwMode="auto">
              <a:xfrm>
                <a:off x="5606" y="1775"/>
                <a:ext cx="38" cy="119"/>
              </a:xfrm>
              <a:custGeom>
                <a:avLst/>
                <a:gdLst>
                  <a:gd name="T0" fmla="*/ 38 w 38"/>
                  <a:gd name="T1" fmla="*/ 119 h 119"/>
                  <a:gd name="T2" fmla="*/ 0 w 38"/>
                  <a:gd name="T3" fmla="*/ 89 h 119"/>
                  <a:gd name="T4" fmla="*/ 0 w 38"/>
                  <a:gd name="T5" fmla="*/ 0 h 119"/>
                  <a:gd name="T6" fmla="*/ 38 w 38"/>
                  <a:gd name="T7" fmla="*/ 0 h 119"/>
                  <a:gd name="T8" fmla="*/ 38 w 38"/>
                  <a:gd name="T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19">
                    <a:moveTo>
                      <a:pt x="38" y="119"/>
                    </a:moveTo>
                    <a:lnTo>
                      <a:pt x="0" y="89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19"/>
                    </a:lnTo>
                    <a:close/>
                  </a:path>
                </a:pathLst>
              </a:cu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3" name="Freeform 2512"/>
              <p:cNvSpPr>
                <a:spLocks noEditPoints="1"/>
              </p:cNvSpPr>
              <p:nvPr/>
            </p:nvSpPr>
            <p:spPr bwMode="auto">
              <a:xfrm>
                <a:off x="5602" y="1773"/>
                <a:ext cx="46" cy="123"/>
              </a:xfrm>
              <a:custGeom>
                <a:avLst/>
                <a:gdLst>
                  <a:gd name="T0" fmla="*/ 20 w 23"/>
                  <a:gd name="T1" fmla="*/ 61 h 61"/>
                  <a:gd name="T2" fmla="*/ 1 w 23"/>
                  <a:gd name="T3" fmla="*/ 46 h 61"/>
                  <a:gd name="T4" fmla="*/ 0 w 23"/>
                  <a:gd name="T5" fmla="*/ 45 h 61"/>
                  <a:gd name="T6" fmla="*/ 0 w 23"/>
                  <a:gd name="T7" fmla="*/ 1 h 61"/>
                  <a:gd name="T8" fmla="*/ 1 w 23"/>
                  <a:gd name="T9" fmla="*/ 0 h 61"/>
                  <a:gd name="T10" fmla="*/ 2 w 23"/>
                  <a:gd name="T11" fmla="*/ 0 h 61"/>
                  <a:gd name="T12" fmla="*/ 21 w 23"/>
                  <a:gd name="T13" fmla="*/ 0 h 61"/>
                  <a:gd name="T14" fmla="*/ 22 w 23"/>
                  <a:gd name="T15" fmla="*/ 0 h 61"/>
                  <a:gd name="T16" fmla="*/ 23 w 23"/>
                  <a:gd name="T17" fmla="*/ 1 h 61"/>
                  <a:gd name="T18" fmla="*/ 23 w 23"/>
                  <a:gd name="T19" fmla="*/ 60 h 61"/>
                  <a:gd name="T20" fmla="*/ 22 w 23"/>
                  <a:gd name="T21" fmla="*/ 61 h 61"/>
                  <a:gd name="T22" fmla="*/ 21 w 23"/>
                  <a:gd name="T23" fmla="*/ 61 h 61"/>
                  <a:gd name="T24" fmla="*/ 20 w 23"/>
                  <a:gd name="T25" fmla="*/ 61 h 61"/>
                  <a:gd name="T26" fmla="*/ 21 w 23"/>
                  <a:gd name="T27" fmla="*/ 60 h 61"/>
                  <a:gd name="T28" fmla="*/ 22 w 23"/>
                  <a:gd name="T29" fmla="*/ 59 h 61"/>
                  <a:gd name="T30" fmla="*/ 21 w 23"/>
                  <a:gd name="T31" fmla="*/ 60 h 61"/>
                  <a:gd name="T32" fmla="*/ 3 w 23"/>
                  <a:gd name="T33" fmla="*/ 44 h 61"/>
                  <a:gd name="T34" fmla="*/ 20 w 23"/>
                  <a:gd name="T35" fmla="*/ 57 h 61"/>
                  <a:gd name="T36" fmla="*/ 20 w 23"/>
                  <a:gd name="T37" fmla="*/ 3 h 61"/>
                  <a:gd name="T38" fmla="*/ 3 w 23"/>
                  <a:gd name="T39" fmla="*/ 3 h 61"/>
                  <a:gd name="T40" fmla="*/ 3 w 23"/>
                  <a:gd name="T41" fmla="*/ 4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61">
                    <a:moveTo>
                      <a:pt x="20" y="61"/>
                    </a:move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0" y="45"/>
                      <a:pt x="0" y="4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2" y="61"/>
                      <a:pt x="22" y="61"/>
                    </a:cubicBezTo>
                    <a:cubicBezTo>
                      <a:pt x="21" y="61"/>
                      <a:pt x="21" y="61"/>
                      <a:pt x="21" y="61"/>
                    </a:cubicBezTo>
                    <a:lnTo>
                      <a:pt x="20" y="61"/>
                    </a:lnTo>
                    <a:close/>
                    <a:moveTo>
                      <a:pt x="21" y="60"/>
                    </a:moveTo>
                    <a:cubicBezTo>
                      <a:pt x="22" y="59"/>
                      <a:pt x="22" y="59"/>
                      <a:pt x="22" y="59"/>
                    </a:cubicBezTo>
                    <a:lnTo>
                      <a:pt x="21" y="60"/>
                    </a:lnTo>
                    <a:close/>
                    <a:moveTo>
                      <a:pt x="3" y="44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4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4" name="Freeform 2513"/>
              <p:cNvSpPr/>
              <p:nvPr/>
            </p:nvSpPr>
            <p:spPr bwMode="auto">
              <a:xfrm>
                <a:off x="5606" y="1518"/>
                <a:ext cx="38" cy="143"/>
              </a:xfrm>
              <a:custGeom>
                <a:avLst/>
                <a:gdLst>
                  <a:gd name="T0" fmla="*/ 38 w 38"/>
                  <a:gd name="T1" fmla="*/ 143 h 143"/>
                  <a:gd name="T2" fmla="*/ 0 w 38"/>
                  <a:gd name="T3" fmla="*/ 114 h 143"/>
                  <a:gd name="T4" fmla="*/ 0 w 38"/>
                  <a:gd name="T5" fmla="*/ 0 h 143"/>
                  <a:gd name="T6" fmla="*/ 38 w 38"/>
                  <a:gd name="T7" fmla="*/ 24 h 143"/>
                  <a:gd name="T8" fmla="*/ 38 w 38"/>
                  <a:gd name="T9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43">
                    <a:moveTo>
                      <a:pt x="38" y="143"/>
                    </a:moveTo>
                    <a:lnTo>
                      <a:pt x="0" y="114"/>
                    </a:lnTo>
                    <a:lnTo>
                      <a:pt x="0" y="0"/>
                    </a:lnTo>
                    <a:lnTo>
                      <a:pt x="38" y="24"/>
                    </a:lnTo>
                    <a:lnTo>
                      <a:pt x="38" y="143"/>
                    </a:lnTo>
                    <a:close/>
                  </a:path>
                </a:pathLst>
              </a:cu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5" name="Freeform 2514"/>
              <p:cNvSpPr>
                <a:spLocks noEditPoints="1"/>
              </p:cNvSpPr>
              <p:nvPr/>
            </p:nvSpPr>
            <p:spPr bwMode="auto">
              <a:xfrm>
                <a:off x="5602" y="1514"/>
                <a:ext cx="46" cy="149"/>
              </a:xfrm>
              <a:custGeom>
                <a:avLst/>
                <a:gdLst>
                  <a:gd name="T0" fmla="*/ 20 w 23"/>
                  <a:gd name="T1" fmla="*/ 74 h 74"/>
                  <a:gd name="T2" fmla="*/ 1 w 23"/>
                  <a:gd name="T3" fmla="*/ 60 h 74"/>
                  <a:gd name="T4" fmla="*/ 0 w 23"/>
                  <a:gd name="T5" fmla="*/ 59 h 74"/>
                  <a:gd name="T6" fmla="*/ 0 w 23"/>
                  <a:gd name="T7" fmla="*/ 2 h 74"/>
                  <a:gd name="T8" fmla="*/ 1 w 23"/>
                  <a:gd name="T9" fmla="*/ 1 h 74"/>
                  <a:gd name="T10" fmla="*/ 3 w 23"/>
                  <a:gd name="T11" fmla="*/ 1 h 74"/>
                  <a:gd name="T12" fmla="*/ 22 w 23"/>
                  <a:gd name="T13" fmla="*/ 13 h 74"/>
                  <a:gd name="T14" fmla="*/ 23 w 23"/>
                  <a:gd name="T15" fmla="*/ 14 h 74"/>
                  <a:gd name="T16" fmla="*/ 23 w 23"/>
                  <a:gd name="T17" fmla="*/ 73 h 74"/>
                  <a:gd name="T18" fmla="*/ 22 w 23"/>
                  <a:gd name="T19" fmla="*/ 74 h 74"/>
                  <a:gd name="T20" fmla="*/ 21 w 23"/>
                  <a:gd name="T21" fmla="*/ 74 h 74"/>
                  <a:gd name="T22" fmla="*/ 20 w 23"/>
                  <a:gd name="T23" fmla="*/ 74 h 74"/>
                  <a:gd name="T24" fmla="*/ 21 w 23"/>
                  <a:gd name="T25" fmla="*/ 73 h 74"/>
                  <a:gd name="T26" fmla="*/ 22 w 23"/>
                  <a:gd name="T27" fmla="*/ 71 h 74"/>
                  <a:gd name="T28" fmla="*/ 21 w 23"/>
                  <a:gd name="T29" fmla="*/ 73 h 74"/>
                  <a:gd name="T30" fmla="*/ 3 w 23"/>
                  <a:gd name="T31" fmla="*/ 58 h 74"/>
                  <a:gd name="T32" fmla="*/ 20 w 23"/>
                  <a:gd name="T33" fmla="*/ 70 h 74"/>
                  <a:gd name="T34" fmla="*/ 20 w 23"/>
                  <a:gd name="T35" fmla="*/ 15 h 74"/>
                  <a:gd name="T36" fmla="*/ 3 w 23"/>
                  <a:gd name="T37" fmla="*/ 5 h 74"/>
                  <a:gd name="T38" fmla="*/ 3 w 23"/>
                  <a:gd name="T39" fmla="*/ 5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74">
                    <a:moveTo>
                      <a:pt x="20" y="74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0" y="59"/>
                      <a:pt x="0" y="59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3" y="14"/>
                      <a:pt x="23" y="14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2" y="74"/>
                      <a:pt x="22" y="74"/>
                    </a:cubicBezTo>
                    <a:cubicBezTo>
                      <a:pt x="21" y="74"/>
                      <a:pt x="21" y="74"/>
                      <a:pt x="21" y="74"/>
                    </a:cubicBezTo>
                    <a:lnTo>
                      <a:pt x="20" y="74"/>
                    </a:lnTo>
                    <a:close/>
                    <a:moveTo>
                      <a:pt x="21" y="73"/>
                    </a:moveTo>
                    <a:cubicBezTo>
                      <a:pt x="22" y="71"/>
                      <a:pt x="22" y="71"/>
                      <a:pt x="22" y="71"/>
                    </a:cubicBezTo>
                    <a:lnTo>
                      <a:pt x="21" y="73"/>
                    </a:lnTo>
                    <a:close/>
                    <a:moveTo>
                      <a:pt x="3" y="58"/>
                    </a:move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5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6" name="Freeform 2515"/>
              <p:cNvSpPr/>
              <p:nvPr/>
            </p:nvSpPr>
            <p:spPr bwMode="auto">
              <a:xfrm>
                <a:off x="5489" y="1632"/>
                <a:ext cx="39" cy="143"/>
              </a:xfrm>
              <a:custGeom>
                <a:avLst/>
                <a:gdLst>
                  <a:gd name="T0" fmla="*/ 39 w 39"/>
                  <a:gd name="T1" fmla="*/ 143 h 143"/>
                  <a:gd name="T2" fmla="*/ 0 w 39"/>
                  <a:gd name="T3" fmla="*/ 115 h 143"/>
                  <a:gd name="T4" fmla="*/ 0 w 39"/>
                  <a:gd name="T5" fmla="*/ 0 h 143"/>
                  <a:gd name="T6" fmla="*/ 39 w 39"/>
                  <a:gd name="T7" fmla="*/ 29 h 143"/>
                  <a:gd name="T8" fmla="*/ 39 w 39"/>
                  <a:gd name="T9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43">
                    <a:moveTo>
                      <a:pt x="39" y="143"/>
                    </a:moveTo>
                    <a:lnTo>
                      <a:pt x="0" y="115"/>
                    </a:lnTo>
                    <a:lnTo>
                      <a:pt x="0" y="0"/>
                    </a:lnTo>
                    <a:lnTo>
                      <a:pt x="39" y="29"/>
                    </a:lnTo>
                    <a:lnTo>
                      <a:pt x="39" y="143"/>
                    </a:lnTo>
                    <a:close/>
                  </a:path>
                </a:pathLst>
              </a:cu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7" name="Freeform 2516"/>
              <p:cNvSpPr>
                <a:spLocks noEditPoints="1"/>
              </p:cNvSpPr>
              <p:nvPr/>
            </p:nvSpPr>
            <p:spPr bwMode="auto">
              <a:xfrm>
                <a:off x="5485" y="1628"/>
                <a:ext cx="45" cy="151"/>
              </a:xfrm>
              <a:custGeom>
                <a:avLst/>
                <a:gdLst>
                  <a:gd name="T0" fmla="*/ 20 w 22"/>
                  <a:gd name="T1" fmla="*/ 75 h 75"/>
                  <a:gd name="T2" fmla="*/ 1 w 22"/>
                  <a:gd name="T3" fmla="*/ 60 h 75"/>
                  <a:gd name="T4" fmla="*/ 0 w 22"/>
                  <a:gd name="T5" fmla="*/ 59 h 75"/>
                  <a:gd name="T6" fmla="*/ 0 w 22"/>
                  <a:gd name="T7" fmla="*/ 2 h 75"/>
                  <a:gd name="T8" fmla="*/ 1 w 22"/>
                  <a:gd name="T9" fmla="*/ 1 h 75"/>
                  <a:gd name="T10" fmla="*/ 2 w 22"/>
                  <a:gd name="T11" fmla="*/ 1 h 75"/>
                  <a:gd name="T12" fmla="*/ 22 w 22"/>
                  <a:gd name="T13" fmla="*/ 14 h 75"/>
                  <a:gd name="T14" fmla="*/ 22 w 22"/>
                  <a:gd name="T15" fmla="*/ 16 h 75"/>
                  <a:gd name="T16" fmla="*/ 22 w 22"/>
                  <a:gd name="T17" fmla="*/ 73 h 75"/>
                  <a:gd name="T18" fmla="*/ 22 w 22"/>
                  <a:gd name="T19" fmla="*/ 75 h 75"/>
                  <a:gd name="T20" fmla="*/ 21 w 22"/>
                  <a:gd name="T21" fmla="*/ 75 h 75"/>
                  <a:gd name="T22" fmla="*/ 20 w 22"/>
                  <a:gd name="T23" fmla="*/ 75 h 75"/>
                  <a:gd name="T24" fmla="*/ 21 w 22"/>
                  <a:gd name="T25" fmla="*/ 73 h 75"/>
                  <a:gd name="T26" fmla="*/ 22 w 22"/>
                  <a:gd name="T27" fmla="*/ 72 h 75"/>
                  <a:gd name="T28" fmla="*/ 21 w 22"/>
                  <a:gd name="T29" fmla="*/ 73 h 75"/>
                  <a:gd name="T30" fmla="*/ 3 w 22"/>
                  <a:gd name="T31" fmla="*/ 58 h 75"/>
                  <a:gd name="T32" fmla="*/ 19 w 22"/>
                  <a:gd name="T33" fmla="*/ 70 h 75"/>
                  <a:gd name="T34" fmla="*/ 19 w 22"/>
                  <a:gd name="T35" fmla="*/ 16 h 75"/>
                  <a:gd name="T36" fmla="*/ 3 w 22"/>
                  <a:gd name="T37" fmla="*/ 5 h 75"/>
                  <a:gd name="T38" fmla="*/ 3 w 22"/>
                  <a:gd name="T39" fmla="*/ 5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75">
                    <a:moveTo>
                      <a:pt x="20" y="75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0" y="60"/>
                      <a:pt x="0" y="59"/>
                      <a:pt x="0" y="59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15"/>
                      <a:pt x="22" y="16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5"/>
                      <a:pt x="22" y="75"/>
                    </a:cubicBezTo>
                    <a:cubicBezTo>
                      <a:pt x="21" y="75"/>
                      <a:pt x="21" y="75"/>
                      <a:pt x="21" y="75"/>
                    </a:cubicBezTo>
                    <a:lnTo>
                      <a:pt x="20" y="75"/>
                    </a:lnTo>
                    <a:close/>
                    <a:moveTo>
                      <a:pt x="21" y="73"/>
                    </a:moveTo>
                    <a:cubicBezTo>
                      <a:pt x="22" y="72"/>
                      <a:pt x="22" y="72"/>
                      <a:pt x="22" y="72"/>
                    </a:cubicBezTo>
                    <a:lnTo>
                      <a:pt x="21" y="73"/>
                    </a:lnTo>
                    <a:close/>
                    <a:moveTo>
                      <a:pt x="3" y="58"/>
                    </a:move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3" y="5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8" name="Freeform 2517"/>
              <p:cNvSpPr/>
              <p:nvPr/>
            </p:nvSpPr>
            <p:spPr bwMode="auto">
              <a:xfrm>
                <a:off x="5487" y="1632"/>
                <a:ext cx="157" cy="29"/>
              </a:xfrm>
              <a:custGeom>
                <a:avLst/>
                <a:gdLst>
                  <a:gd name="T0" fmla="*/ 157 w 157"/>
                  <a:gd name="T1" fmla="*/ 29 h 29"/>
                  <a:gd name="T2" fmla="*/ 119 w 157"/>
                  <a:gd name="T3" fmla="*/ 0 h 29"/>
                  <a:gd name="T4" fmla="*/ 0 w 157"/>
                  <a:gd name="T5" fmla="*/ 0 h 29"/>
                  <a:gd name="T6" fmla="*/ 41 w 157"/>
                  <a:gd name="T7" fmla="*/ 29 h 29"/>
                  <a:gd name="T8" fmla="*/ 157 w 157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29">
                    <a:moveTo>
                      <a:pt x="157" y="29"/>
                    </a:moveTo>
                    <a:lnTo>
                      <a:pt x="119" y="0"/>
                    </a:lnTo>
                    <a:lnTo>
                      <a:pt x="0" y="0"/>
                    </a:lnTo>
                    <a:lnTo>
                      <a:pt x="41" y="29"/>
                    </a:lnTo>
                    <a:lnTo>
                      <a:pt x="157" y="29"/>
                    </a:lnTo>
                    <a:close/>
                  </a:path>
                </a:pathLst>
              </a:cu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9" name="Freeform 2518"/>
              <p:cNvSpPr>
                <a:spLocks noEditPoints="1"/>
              </p:cNvSpPr>
              <p:nvPr/>
            </p:nvSpPr>
            <p:spPr bwMode="auto">
              <a:xfrm>
                <a:off x="5485" y="1628"/>
                <a:ext cx="163" cy="35"/>
              </a:xfrm>
              <a:custGeom>
                <a:avLst/>
                <a:gdLst>
                  <a:gd name="T0" fmla="*/ 21 w 81"/>
                  <a:gd name="T1" fmla="*/ 17 h 17"/>
                  <a:gd name="T2" fmla="*/ 20 w 81"/>
                  <a:gd name="T3" fmla="*/ 17 h 17"/>
                  <a:gd name="T4" fmla="*/ 1 w 81"/>
                  <a:gd name="T5" fmla="*/ 3 h 17"/>
                  <a:gd name="T6" fmla="*/ 0 w 81"/>
                  <a:gd name="T7" fmla="*/ 1 h 17"/>
                  <a:gd name="T8" fmla="*/ 1 w 81"/>
                  <a:gd name="T9" fmla="*/ 0 h 17"/>
                  <a:gd name="T10" fmla="*/ 60 w 81"/>
                  <a:gd name="T11" fmla="*/ 0 h 17"/>
                  <a:gd name="T12" fmla="*/ 61 w 81"/>
                  <a:gd name="T13" fmla="*/ 1 h 17"/>
                  <a:gd name="T14" fmla="*/ 80 w 81"/>
                  <a:gd name="T15" fmla="*/ 14 h 17"/>
                  <a:gd name="T16" fmla="*/ 79 w 81"/>
                  <a:gd name="T17" fmla="*/ 16 h 17"/>
                  <a:gd name="T18" fmla="*/ 79 w 81"/>
                  <a:gd name="T19" fmla="*/ 14 h 17"/>
                  <a:gd name="T20" fmla="*/ 79 w 81"/>
                  <a:gd name="T21" fmla="*/ 16 h 17"/>
                  <a:gd name="T22" fmla="*/ 80 w 81"/>
                  <a:gd name="T23" fmla="*/ 14 h 17"/>
                  <a:gd name="T24" fmla="*/ 81 w 81"/>
                  <a:gd name="T25" fmla="*/ 16 h 17"/>
                  <a:gd name="T26" fmla="*/ 79 w 81"/>
                  <a:gd name="T27" fmla="*/ 17 h 17"/>
                  <a:gd name="T28" fmla="*/ 21 w 81"/>
                  <a:gd name="T29" fmla="*/ 17 h 17"/>
                  <a:gd name="T30" fmla="*/ 21 w 81"/>
                  <a:gd name="T31" fmla="*/ 14 h 17"/>
                  <a:gd name="T32" fmla="*/ 75 w 81"/>
                  <a:gd name="T33" fmla="*/ 14 h 17"/>
                  <a:gd name="T34" fmla="*/ 59 w 81"/>
                  <a:gd name="T35" fmla="*/ 3 h 17"/>
                  <a:gd name="T36" fmla="*/ 6 w 81"/>
                  <a:gd name="T37" fmla="*/ 3 h 17"/>
                  <a:gd name="T38" fmla="*/ 21 w 81"/>
                  <a:gd name="T3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17">
                    <a:moveTo>
                      <a:pt x="21" y="17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1" y="15"/>
                      <a:pt x="81" y="16"/>
                      <a:pt x="81" y="16"/>
                    </a:cubicBezTo>
                    <a:cubicBezTo>
                      <a:pt x="80" y="17"/>
                      <a:pt x="80" y="17"/>
                      <a:pt x="79" y="17"/>
                    </a:cubicBezTo>
                    <a:lnTo>
                      <a:pt x="21" y="17"/>
                    </a:lnTo>
                    <a:close/>
                    <a:moveTo>
                      <a:pt x="21" y="14"/>
                    </a:moveTo>
                    <a:cubicBezTo>
                      <a:pt x="75" y="14"/>
                      <a:pt x="75" y="14"/>
                      <a:pt x="75" y="14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21" y="1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0" name="Freeform 2519"/>
              <p:cNvSpPr/>
              <p:nvPr/>
            </p:nvSpPr>
            <p:spPr bwMode="auto">
              <a:xfrm>
                <a:off x="5761" y="1632"/>
                <a:ext cx="117" cy="29"/>
              </a:xfrm>
              <a:custGeom>
                <a:avLst/>
                <a:gdLst>
                  <a:gd name="T0" fmla="*/ 117 w 117"/>
                  <a:gd name="T1" fmla="*/ 29 h 29"/>
                  <a:gd name="T2" fmla="*/ 79 w 117"/>
                  <a:gd name="T3" fmla="*/ 0 h 29"/>
                  <a:gd name="T4" fmla="*/ 0 w 117"/>
                  <a:gd name="T5" fmla="*/ 0 h 29"/>
                  <a:gd name="T6" fmla="*/ 0 w 117"/>
                  <a:gd name="T7" fmla="*/ 29 h 29"/>
                  <a:gd name="T8" fmla="*/ 117 w 117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29">
                    <a:moveTo>
                      <a:pt x="117" y="29"/>
                    </a:moveTo>
                    <a:lnTo>
                      <a:pt x="79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117" y="29"/>
                    </a:lnTo>
                    <a:close/>
                  </a:path>
                </a:pathLst>
              </a:cu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1" name="Freeform 2520"/>
              <p:cNvSpPr>
                <a:spLocks noEditPoints="1"/>
              </p:cNvSpPr>
              <p:nvPr/>
            </p:nvSpPr>
            <p:spPr bwMode="auto">
              <a:xfrm>
                <a:off x="5757" y="1628"/>
                <a:ext cx="125" cy="35"/>
              </a:xfrm>
              <a:custGeom>
                <a:avLst/>
                <a:gdLst>
                  <a:gd name="T0" fmla="*/ 2 w 62"/>
                  <a:gd name="T1" fmla="*/ 17 h 17"/>
                  <a:gd name="T2" fmla="*/ 0 w 62"/>
                  <a:gd name="T3" fmla="*/ 16 h 17"/>
                  <a:gd name="T4" fmla="*/ 0 w 62"/>
                  <a:gd name="T5" fmla="*/ 2 h 17"/>
                  <a:gd name="T6" fmla="*/ 1 w 62"/>
                  <a:gd name="T7" fmla="*/ 1 h 17"/>
                  <a:gd name="T8" fmla="*/ 2 w 62"/>
                  <a:gd name="T9" fmla="*/ 0 h 17"/>
                  <a:gd name="T10" fmla="*/ 41 w 62"/>
                  <a:gd name="T11" fmla="*/ 0 h 17"/>
                  <a:gd name="T12" fmla="*/ 42 w 62"/>
                  <a:gd name="T13" fmla="*/ 1 h 17"/>
                  <a:gd name="T14" fmla="*/ 61 w 62"/>
                  <a:gd name="T15" fmla="*/ 14 h 17"/>
                  <a:gd name="T16" fmla="*/ 60 w 62"/>
                  <a:gd name="T17" fmla="*/ 16 h 17"/>
                  <a:gd name="T18" fmla="*/ 60 w 62"/>
                  <a:gd name="T19" fmla="*/ 14 h 17"/>
                  <a:gd name="T20" fmla="*/ 60 w 62"/>
                  <a:gd name="T21" fmla="*/ 16 h 17"/>
                  <a:gd name="T22" fmla="*/ 61 w 62"/>
                  <a:gd name="T23" fmla="*/ 14 h 17"/>
                  <a:gd name="T24" fmla="*/ 62 w 62"/>
                  <a:gd name="T25" fmla="*/ 16 h 17"/>
                  <a:gd name="T26" fmla="*/ 60 w 62"/>
                  <a:gd name="T27" fmla="*/ 17 h 17"/>
                  <a:gd name="T28" fmla="*/ 2 w 62"/>
                  <a:gd name="T29" fmla="*/ 17 h 17"/>
                  <a:gd name="T30" fmla="*/ 3 w 62"/>
                  <a:gd name="T31" fmla="*/ 14 h 17"/>
                  <a:gd name="T32" fmla="*/ 56 w 62"/>
                  <a:gd name="T33" fmla="*/ 14 h 17"/>
                  <a:gd name="T34" fmla="*/ 40 w 62"/>
                  <a:gd name="T35" fmla="*/ 3 h 17"/>
                  <a:gd name="T36" fmla="*/ 3 w 62"/>
                  <a:gd name="T37" fmla="*/ 3 h 17"/>
                  <a:gd name="T38" fmla="*/ 3 w 62"/>
                  <a:gd name="T3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" h="17">
                    <a:moveTo>
                      <a:pt x="2" y="17"/>
                    </a:moveTo>
                    <a:cubicBezTo>
                      <a:pt x="1" y="17"/>
                      <a:pt x="0" y="16"/>
                      <a:pt x="0" y="1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5"/>
                      <a:pt x="62" y="16"/>
                      <a:pt x="62" y="16"/>
                    </a:cubicBezTo>
                    <a:cubicBezTo>
                      <a:pt x="61" y="17"/>
                      <a:pt x="61" y="17"/>
                      <a:pt x="60" y="17"/>
                    </a:cubicBezTo>
                    <a:lnTo>
                      <a:pt x="2" y="17"/>
                    </a:lnTo>
                    <a:close/>
                    <a:moveTo>
                      <a:pt x="3" y="14"/>
                    </a:moveTo>
                    <a:cubicBezTo>
                      <a:pt x="56" y="14"/>
                      <a:pt x="56" y="14"/>
                      <a:pt x="56" y="1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2" name="Freeform 2521"/>
              <p:cNvSpPr/>
              <p:nvPr/>
            </p:nvSpPr>
            <p:spPr bwMode="auto">
              <a:xfrm>
                <a:off x="5606" y="1518"/>
                <a:ext cx="155" cy="24"/>
              </a:xfrm>
              <a:custGeom>
                <a:avLst/>
                <a:gdLst>
                  <a:gd name="T0" fmla="*/ 155 w 155"/>
                  <a:gd name="T1" fmla="*/ 24 h 24"/>
                  <a:gd name="T2" fmla="*/ 117 w 155"/>
                  <a:gd name="T3" fmla="*/ 0 h 24"/>
                  <a:gd name="T4" fmla="*/ 0 w 155"/>
                  <a:gd name="T5" fmla="*/ 0 h 24"/>
                  <a:gd name="T6" fmla="*/ 38 w 155"/>
                  <a:gd name="T7" fmla="*/ 24 h 24"/>
                  <a:gd name="T8" fmla="*/ 155 w 15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24">
                    <a:moveTo>
                      <a:pt x="155" y="24"/>
                    </a:moveTo>
                    <a:lnTo>
                      <a:pt x="117" y="0"/>
                    </a:lnTo>
                    <a:lnTo>
                      <a:pt x="0" y="0"/>
                    </a:lnTo>
                    <a:lnTo>
                      <a:pt x="38" y="24"/>
                    </a:lnTo>
                    <a:lnTo>
                      <a:pt x="155" y="24"/>
                    </a:lnTo>
                    <a:close/>
                  </a:path>
                </a:pathLst>
              </a:cu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3" name="Freeform 2522"/>
              <p:cNvSpPr>
                <a:spLocks noEditPoints="1"/>
              </p:cNvSpPr>
              <p:nvPr/>
            </p:nvSpPr>
            <p:spPr bwMode="auto">
              <a:xfrm>
                <a:off x="5602" y="1514"/>
                <a:ext cx="163" cy="32"/>
              </a:xfrm>
              <a:custGeom>
                <a:avLst/>
                <a:gdLst>
                  <a:gd name="T0" fmla="*/ 21 w 81"/>
                  <a:gd name="T1" fmla="*/ 16 h 16"/>
                  <a:gd name="T2" fmla="*/ 20 w 81"/>
                  <a:gd name="T3" fmla="*/ 16 h 16"/>
                  <a:gd name="T4" fmla="*/ 1 w 81"/>
                  <a:gd name="T5" fmla="*/ 3 h 16"/>
                  <a:gd name="T6" fmla="*/ 0 w 81"/>
                  <a:gd name="T7" fmla="*/ 1 h 16"/>
                  <a:gd name="T8" fmla="*/ 2 w 81"/>
                  <a:gd name="T9" fmla="*/ 0 h 16"/>
                  <a:gd name="T10" fmla="*/ 60 w 81"/>
                  <a:gd name="T11" fmla="*/ 0 h 16"/>
                  <a:gd name="T12" fmla="*/ 61 w 81"/>
                  <a:gd name="T13" fmla="*/ 1 h 16"/>
                  <a:gd name="T14" fmla="*/ 80 w 81"/>
                  <a:gd name="T15" fmla="*/ 13 h 16"/>
                  <a:gd name="T16" fmla="*/ 79 w 81"/>
                  <a:gd name="T17" fmla="*/ 14 h 16"/>
                  <a:gd name="T18" fmla="*/ 79 w 81"/>
                  <a:gd name="T19" fmla="*/ 13 h 16"/>
                  <a:gd name="T20" fmla="*/ 79 w 81"/>
                  <a:gd name="T21" fmla="*/ 14 h 16"/>
                  <a:gd name="T22" fmla="*/ 80 w 81"/>
                  <a:gd name="T23" fmla="*/ 13 h 16"/>
                  <a:gd name="T24" fmla="*/ 80 w 81"/>
                  <a:gd name="T25" fmla="*/ 15 h 16"/>
                  <a:gd name="T26" fmla="*/ 79 w 81"/>
                  <a:gd name="T27" fmla="*/ 16 h 16"/>
                  <a:gd name="T28" fmla="*/ 21 w 81"/>
                  <a:gd name="T29" fmla="*/ 16 h 16"/>
                  <a:gd name="T30" fmla="*/ 22 w 81"/>
                  <a:gd name="T31" fmla="*/ 13 h 16"/>
                  <a:gd name="T32" fmla="*/ 74 w 81"/>
                  <a:gd name="T33" fmla="*/ 13 h 16"/>
                  <a:gd name="T34" fmla="*/ 59 w 81"/>
                  <a:gd name="T35" fmla="*/ 3 h 16"/>
                  <a:gd name="T36" fmla="*/ 7 w 81"/>
                  <a:gd name="T37" fmla="*/ 3 h 16"/>
                  <a:gd name="T38" fmla="*/ 22 w 81"/>
                  <a:gd name="T3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16">
                    <a:moveTo>
                      <a:pt x="21" y="16"/>
                    </a:moveTo>
                    <a:cubicBezTo>
                      <a:pt x="20" y="16"/>
                      <a:pt x="20" y="16"/>
                      <a:pt x="20" y="1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0" y="14"/>
                      <a:pt x="81" y="14"/>
                      <a:pt x="80" y="15"/>
                    </a:cubicBezTo>
                    <a:cubicBezTo>
                      <a:pt x="80" y="15"/>
                      <a:pt x="80" y="16"/>
                      <a:pt x="79" y="16"/>
                    </a:cubicBezTo>
                    <a:lnTo>
                      <a:pt x="21" y="16"/>
                    </a:lnTo>
                    <a:close/>
                    <a:moveTo>
                      <a:pt x="22" y="13"/>
                    </a:moveTo>
                    <a:cubicBezTo>
                      <a:pt x="74" y="13"/>
                      <a:pt x="74" y="13"/>
                      <a:pt x="74" y="1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7" y="3"/>
                      <a:pt x="7" y="3"/>
                      <a:pt x="7" y="3"/>
                    </a:cubicBez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4" name="Freeform 2523"/>
              <p:cNvSpPr/>
              <p:nvPr/>
            </p:nvSpPr>
            <p:spPr bwMode="auto">
              <a:xfrm>
                <a:off x="5270" y="3085"/>
                <a:ext cx="151" cy="682"/>
              </a:xfrm>
              <a:custGeom>
                <a:avLst/>
                <a:gdLst>
                  <a:gd name="T0" fmla="*/ 123 w 151"/>
                  <a:gd name="T1" fmla="*/ 0 h 682"/>
                  <a:gd name="T2" fmla="*/ 151 w 151"/>
                  <a:gd name="T3" fmla="*/ 0 h 682"/>
                  <a:gd name="T4" fmla="*/ 24 w 151"/>
                  <a:gd name="T5" fmla="*/ 682 h 682"/>
                  <a:gd name="T6" fmla="*/ 0 w 151"/>
                  <a:gd name="T7" fmla="*/ 676 h 682"/>
                  <a:gd name="T8" fmla="*/ 123 w 151"/>
                  <a:gd name="T9" fmla="*/ 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682">
                    <a:moveTo>
                      <a:pt x="123" y="0"/>
                    </a:moveTo>
                    <a:lnTo>
                      <a:pt x="151" y="0"/>
                    </a:lnTo>
                    <a:lnTo>
                      <a:pt x="24" y="682"/>
                    </a:lnTo>
                    <a:lnTo>
                      <a:pt x="0" y="676"/>
                    </a:ln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DFA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5" name="Freeform 2524"/>
              <p:cNvSpPr>
                <a:spLocks noEditPoints="1"/>
              </p:cNvSpPr>
              <p:nvPr/>
            </p:nvSpPr>
            <p:spPr bwMode="auto">
              <a:xfrm>
                <a:off x="5268" y="3081"/>
                <a:ext cx="155" cy="691"/>
              </a:xfrm>
              <a:custGeom>
                <a:avLst/>
                <a:gdLst>
                  <a:gd name="T0" fmla="*/ 13 w 77"/>
                  <a:gd name="T1" fmla="*/ 343 h 343"/>
                  <a:gd name="T2" fmla="*/ 1 w 77"/>
                  <a:gd name="T3" fmla="*/ 340 h 343"/>
                  <a:gd name="T4" fmla="*/ 0 w 77"/>
                  <a:gd name="T5" fmla="*/ 338 h 343"/>
                  <a:gd name="T6" fmla="*/ 61 w 77"/>
                  <a:gd name="T7" fmla="*/ 2 h 343"/>
                  <a:gd name="T8" fmla="*/ 62 w 77"/>
                  <a:gd name="T9" fmla="*/ 0 h 343"/>
                  <a:gd name="T10" fmla="*/ 76 w 77"/>
                  <a:gd name="T11" fmla="*/ 1 h 343"/>
                  <a:gd name="T12" fmla="*/ 77 w 77"/>
                  <a:gd name="T13" fmla="*/ 1 h 343"/>
                  <a:gd name="T14" fmla="*/ 77 w 77"/>
                  <a:gd name="T15" fmla="*/ 2 h 343"/>
                  <a:gd name="T16" fmla="*/ 15 w 77"/>
                  <a:gd name="T17" fmla="*/ 341 h 343"/>
                  <a:gd name="T18" fmla="*/ 14 w 77"/>
                  <a:gd name="T19" fmla="*/ 342 h 343"/>
                  <a:gd name="T20" fmla="*/ 13 w 77"/>
                  <a:gd name="T21" fmla="*/ 343 h 343"/>
                  <a:gd name="T22" fmla="*/ 3 w 77"/>
                  <a:gd name="T23" fmla="*/ 337 h 343"/>
                  <a:gd name="T24" fmla="*/ 12 w 77"/>
                  <a:gd name="T25" fmla="*/ 339 h 343"/>
                  <a:gd name="T26" fmla="*/ 74 w 77"/>
                  <a:gd name="T27" fmla="*/ 4 h 343"/>
                  <a:gd name="T28" fmla="*/ 63 w 77"/>
                  <a:gd name="T29" fmla="*/ 3 h 343"/>
                  <a:gd name="T30" fmla="*/ 3 w 77"/>
                  <a:gd name="T31" fmla="*/ 337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343">
                    <a:moveTo>
                      <a:pt x="13" y="343"/>
                    </a:moveTo>
                    <a:cubicBezTo>
                      <a:pt x="1" y="340"/>
                      <a:pt x="1" y="340"/>
                      <a:pt x="1" y="340"/>
                    </a:cubicBezTo>
                    <a:cubicBezTo>
                      <a:pt x="0" y="340"/>
                      <a:pt x="0" y="339"/>
                      <a:pt x="0" y="338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1" y="1"/>
                      <a:pt x="61" y="0"/>
                      <a:pt x="62" y="0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7" y="1"/>
                      <a:pt x="77" y="1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15" y="341"/>
                      <a:pt x="15" y="341"/>
                      <a:pt x="15" y="341"/>
                    </a:cubicBezTo>
                    <a:cubicBezTo>
                      <a:pt x="15" y="342"/>
                      <a:pt x="14" y="342"/>
                      <a:pt x="14" y="342"/>
                    </a:cubicBezTo>
                    <a:cubicBezTo>
                      <a:pt x="13" y="343"/>
                      <a:pt x="13" y="343"/>
                      <a:pt x="13" y="343"/>
                    </a:cubicBezTo>
                    <a:close/>
                    <a:moveTo>
                      <a:pt x="3" y="337"/>
                    </a:moveTo>
                    <a:cubicBezTo>
                      <a:pt x="12" y="339"/>
                      <a:pt x="12" y="339"/>
                      <a:pt x="12" y="339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63" y="3"/>
                      <a:pt x="63" y="3"/>
                      <a:pt x="63" y="3"/>
                    </a:cubicBezTo>
                    <a:lnTo>
                      <a:pt x="3" y="33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6" name="Freeform 2525"/>
              <p:cNvSpPr/>
              <p:nvPr/>
            </p:nvSpPr>
            <p:spPr bwMode="auto">
              <a:xfrm>
                <a:off x="5294" y="3085"/>
                <a:ext cx="135" cy="682"/>
              </a:xfrm>
              <a:custGeom>
                <a:avLst/>
                <a:gdLst>
                  <a:gd name="T0" fmla="*/ 127 w 135"/>
                  <a:gd name="T1" fmla="*/ 0 h 682"/>
                  <a:gd name="T2" fmla="*/ 135 w 135"/>
                  <a:gd name="T3" fmla="*/ 12 h 682"/>
                  <a:gd name="T4" fmla="*/ 12 w 135"/>
                  <a:gd name="T5" fmla="*/ 678 h 682"/>
                  <a:gd name="T6" fmla="*/ 0 w 135"/>
                  <a:gd name="T7" fmla="*/ 682 h 682"/>
                  <a:gd name="T8" fmla="*/ 127 w 135"/>
                  <a:gd name="T9" fmla="*/ 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682">
                    <a:moveTo>
                      <a:pt x="127" y="0"/>
                    </a:moveTo>
                    <a:lnTo>
                      <a:pt x="135" y="12"/>
                    </a:lnTo>
                    <a:lnTo>
                      <a:pt x="12" y="678"/>
                    </a:lnTo>
                    <a:lnTo>
                      <a:pt x="0" y="682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B38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7" name="Freeform 2526"/>
              <p:cNvSpPr>
                <a:spLocks noEditPoints="1"/>
              </p:cNvSpPr>
              <p:nvPr/>
            </p:nvSpPr>
            <p:spPr bwMode="auto">
              <a:xfrm>
                <a:off x="5292" y="3083"/>
                <a:ext cx="139" cy="689"/>
              </a:xfrm>
              <a:custGeom>
                <a:avLst/>
                <a:gdLst>
                  <a:gd name="T0" fmla="*/ 0 w 69"/>
                  <a:gd name="T1" fmla="*/ 341 h 342"/>
                  <a:gd name="T2" fmla="*/ 0 w 69"/>
                  <a:gd name="T3" fmla="*/ 340 h 342"/>
                  <a:gd name="T4" fmla="*/ 62 w 69"/>
                  <a:gd name="T5" fmla="*/ 1 h 342"/>
                  <a:gd name="T6" fmla="*/ 64 w 69"/>
                  <a:gd name="T7" fmla="*/ 0 h 342"/>
                  <a:gd name="T8" fmla="*/ 65 w 69"/>
                  <a:gd name="T9" fmla="*/ 0 h 342"/>
                  <a:gd name="T10" fmla="*/ 69 w 69"/>
                  <a:gd name="T11" fmla="*/ 6 h 342"/>
                  <a:gd name="T12" fmla="*/ 69 w 69"/>
                  <a:gd name="T13" fmla="*/ 7 h 342"/>
                  <a:gd name="T14" fmla="*/ 9 w 69"/>
                  <a:gd name="T15" fmla="*/ 338 h 342"/>
                  <a:gd name="T16" fmla="*/ 8 w 69"/>
                  <a:gd name="T17" fmla="*/ 339 h 342"/>
                  <a:gd name="T18" fmla="*/ 2 w 69"/>
                  <a:gd name="T19" fmla="*/ 342 h 342"/>
                  <a:gd name="T20" fmla="*/ 1 w 69"/>
                  <a:gd name="T21" fmla="*/ 342 h 342"/>
                  <a:gd name="T22" fmla="*/ 0 w 69"/>
                  <a:gd name="T23" fmla="*/ 341 h 342"/>
                  <a:gd name="T24" fmla="*/ 3 w 69"/>
                  <a:gd name="T25" fmla="*/ 338 h 342"/>
                  <a:gd name="T26" fmla="*/ 6 w 69"/>
                  <a:gd name="T27" fmla="*/ 336 h 342"/>
                  <a:gd name="T28" fmla="*/ 66 w 69"/>
                  <a:gd name="T29" fmla="*/ 7 h 342"/>
                  <a:gd name="T30" fmla="*/ 65 w 69"/>
                  <a:gd name="T31" fmla="*/ 5 h 342"/>
                  <a:gd name="T32" fmla="*/ 3 w 69"/>
                  <a:gd name="T33" fmla="*/ 33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342">
                    <a:moveTo>
                      <a:pt x="0" y="341"/>
                    </a:moveTo>
                    <a:cubicBezTo>
                      <a:pt x="0" y="341"/>
                      <a:pt x="0" y="340"/>
                      <a:pt x="0" y="34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3" y="0"/>
                      <a:pt x="63" y="0"/>
                      <a:pt x="64" y="0"/>
                    </a:cubicBezTo>
                    <a:cubicBezTo>
                      <a:pt x="64" y="0"/>
                      <a:pt x="65" y="0"/>
                      <a:pt x="65" y="0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8"/>
                      <a:pt x="9" y="339"/>
                      <a:pt x="8" y="339"/>
                    </a:cubicBezTo>
                    <a:cubicBezTo>
                      <a:pt x="2" y="342"/>
                      <a:pt x="2" y="342"/>
                      <a:pt x="2" y="342"/>
                    </a:cubicBezTo>
                    <a:cubicBezTo>
                      <a:pt x="1" y="342"/>
                      <a:pt x="1" y="342"/>
                      <a:pt x="1" y="342"/>
                    </a:cubicBezTo>
                    <a:lnTo>
                      <a:pt x="0" y="341"/>
                    </a:lnTo>
                    <a:close/>
                    <a:moveTo>
                      <a:pt x="3" y="338"/>
                    </a:moveTo>
                    <a:cubicBezTo>
                      <a:pt x="6" y="336"/>
                      <a:pt x="6" y="336"/>
                      <a:pt x="6" y="336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5" y="5"/>
                      <a:pt x="65" y="5"/>
                      <a:pt x="65" y="5"/>
                    </a:cubicBezTo>
                    <a:lnTo>
                      <a:pt x="3" y="33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8" name="Freeform 2527"/>
              <p:cNvSpPr/>
              <p:nvPr/>
            </p:nvSpPr>
            <p:spPr bwMode="auto">
              <a:xfrm>
                <a:off x="5302" y="3709"/>
                <a:ext cx="196" cy="34"/>
              </a:xfrm>
              <a:custGeom>
                <a:avLst/>
                <a:gdLst>
                  <a:gd name="T0" fmla="*/ 4 w 196"/>
                  <a:gd name="T1" fmla="*/ 0 h 34"/>
                  <a:gd name="T2" fmla="*/ 0 w 196"/>
                  <a:gd name="T3" fmla="*/ 22 h 34"/>
                  <a:gd name="T4" fmla="*/ 191 w 196"/>
                  <a:gd name="T5" fmla="*/ 34 h 34"/>
                  <a:gd name="T6" fmla="*/ 196 w 196"/>
                  <a:gd name="T7" fmla="*/ 12 h 34"/>
                  <a:gd name="T8" fmla="*/ 4 w 196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34">
                    <a:moveTo>
                      <a:pt x="4" y="0"/>
                    </a:moveTo>
                    <a:lnTo>
                      <a:pt x="0" y="22"/>
                    </a:lnTo>
                    <a:lnTo>
                      <a:pt x="191" y="34"/>
                    </a:lnTo>
                    <a:lnTo>
                      <a:pt x="196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FA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9" name="Freeform 2528"/>
              <p:cNvSpPr>
                <a:spLocks noEditPoints="1"/>
              </p:cNvSpPr>
              <p:nvPr/>
            </p:nvSpPr>
            <p:spPr bwMode="auto">
              <a:xfrm>
                <a:off x="5298" y="3705"/>
                <a:ext cx="202" cy="40"/>
              </a:xfrm>
              <a:custGeom>
                <a:avLst/>
                <a:gdLst>
                  <a:gd name="T0" fmla="*/ 97 w 100"/>
                  <a:gd name="T1" fmla="*/ 20 h 20"/>
                  <a:gd name="T2" fmla="*/ 2 w 100"/>
                  <a:gd name="T3" fmla="*/ 14 h 20"/>
                  <a:gd name="T4" fmla="*/ 1 w 100"/>
                  <a:gd name="T5" fmla="*/ 13 h 20"/>
                  <a:gd name="T6" fmla="*/ 0 w 100"/>
                  <a:gd name="T7" fmla="*/ 12 h 20"/>
                  <a:gd name="T8" fmla="*/ 2 w 100"/>
                  <a:gd name="T9" fmla="*/ 2 h 20"/>
                  <a:gd name="T10" fmla="*/ 4 w 100"/>
                  <a:gd name="T11" fmla="*/ 0 h 20"/>
                  <a:gd name="T12" fmla="*/ 99 w 100"/>
                  <a:gd name="T13" fmla="*/ 7 h 20"/>
                  <a:gd name="T14" fmla="*/ 100 w 100"/>
                  <a:gd name="T15" fmla="*/ 8 h 20"/>
                  <a:gd name="T16" fmla="*/ 100 w 100"/>
                  <a:gd name="T17" fmla="*/ 9 h 20"/>
                  <a:gd name="T18" fmla="*/ 99 w 100"/>
                  <a:gd name="T19" fmla="*/ 19 h 20"/>
                  <a:gd name="T20" fmla="*/ 97 w 100"/>
                  <a:gd name="T21" fmla="*/ 20 h 20"/>
                  <a:gd name="T22" fmla="*/ 4 w 100"/>
                  <a:gd name="T23" fmla="*/ 11 h 20"/>
                  <a:gd name="T24" fmla="*/ 96 w 100"/>
                  <a:gd name="T25" fmla="*/ 17 h 20"/>
                  <a:gd name="T26" fmla="*/ 97 w 100"/>
                  <a:gd name="T27" fmla="*/ 10 h 20"/>
                  <a:gd name="T28" fmla="*/ 5 w 100"/>
                  <a:gd name="T29" fmla="*/ 3 h 20"/>
                  <a:gd name="T30" fmla="*/ 4 w 100"/>
                  <a:gd name="T31" fmla="*/ 11 h 20"/>
                  <a:gd name="T32" fmla="*/ 4 w 100"/>
                  <a:gd name="T33" fmla="*/ 3 h 20"/>
                  <a:gd name="T34" fmla="*/ 4 w 100"/>
                  <a:gd name="T35" fmla="*/ 2 h 20"/>
                  <a:gd name="T36" fmla="*/ 4 w 100"/>
                  <a:gd name="T3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20">
                    <a:moveTo>
                      <a:pt x="97" y="2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9" y="7"/>
                      <a:pt x="99" y="7"/>
                      <a:pt x="100" y="8"/>
                    </a:cubicBezTo>
                    <a:cubicBezTo>
                      <a:pt x="100" y="8"/>
                      <a:pt x="100" y="8"/>
                      <a:pt x="100" y="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8" y="19"/>
                      <a:pt x="98" y="20"/>
                      <a:pt x="97" y="20"/>
                    </a:cubicBezTo>
                    <a:close/>
                    <a:moveTo>
                      <a:pt x="4" y="11"/>
                    </a:move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4" y="11"/>
                    </a:lnTo>
                    <a:close/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0" name="Freeform 2529"/>
              <p:cNvSpPr/>
              <p:nvPr/>
            </p:nvSpPr>
            <p:spPr bwMode="auto">
              <a:xfrm>
                <a:off x="5306" y="3701"/>
                <a:ext cx="192" cy="22"/>
              </a:xfrm>
              <a:custGeom>
                <a:avLst/>
                <a:gdLst>
                  <a:gd name="T0" fmla="*/ 0 w 192"/>
                  <a:gd name="T1" fmla="*/ 8 h 22"/>
                  <a:gd name="T2" fmla="*/ 12 w 192"/>
                  <a:gd name="T3" fmla="*/ 0 h 22"/>
                  <a:gd name="T4" fmla="*/ 192 w 192"/>
                  <a:gd name="T5" fmla="*/ 12 h 22"/>
                  <a:gd name="T6" fmla="*/ 192 w 192"/>
                  <a:gd name="T7" fmla="*/ 22 h 22"/>
                  <a:gd name="T8" fmla="*/ 0 w 192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22">
                    <a:moveTo>
                      <a:pt x="0" y="8"/>
                    </a:moveTo>
                    <a:lnTo>
                      <a:pt x="12" y="0"/>
                    </a:lnTo>
                    <a:lnTo>
                      <a:pt x="192" y="12"/>
                    </a:lnTo>
                    <a:lnTo>
                      <a:pt x="192" y="2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38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1" name="Freeform 2530"/>
              <p:cNvSpPr>
                <a:spLocks noEditPoints="1"/>
              </p:cNvSpPr>
              <p:nvPr/>
            </p:nvSpPr>
            <p:spPr bwMode="auto">
              <a:xfrm>
                <a:off x="5302" y="3699"/>
                <a:ext cx="200" cy="26"/>
              </a:xfrm>
              <a:custGeom>
                <a:avLst/>
                <a:gdLst>
                  <a:gd name="T0" fmla="*/ 96 w 99"/>
                  <a:gd name="T1" fmla="*/ 13 h 13"/>
                  <a:gd name="T2" fmla="*/ 2 w 99"/>
                  <a:gd name="T3" fmla="*/ 6 h 13"/>
                  <a:gd name="T4" fmla="*/ 2 w 99"/>
                  <a:gd name="T5" fmla="*/ 5 h 13"/>
                  <a:gd name="T6" fmla="*/ 3 w 99"/>
                  <a:gd name="T7" fmla="*/ 6 h 13"/>
                  <a:gd name="T8" fmla="*/ 2 w 99"/>
                  <a:gd name="T9" fmla="*/ 5 h 13"/>
                  <a:gd name="T10" fmla="*/ 2 w 99"/>
                  <a:gd name="T11" fmla="*/ 6 h 13"/>
                  <a:gd name="T12" fmla="*/ 0 w 99"/>
                  <a:gd name="T13" fmla="*/ 5 h 13"/>
                  <a:gd name="T14" fmla="*/ 1 w 99"/>
                  <a:gd name="T15" fmla="*/ 4 h 13"/>
                  <a:gd name="T16" fmla="*/ 7 w 99"/>
                  <a:gd name="T17" fmla="*/ 0 h 13"/>
                  <a:gd name="T18" fmla="*/ 8 w 99"/>
                  <a:gd name="T19" fmla="*/ 0 h 13"/>
                  <a:gd name="T20" fmla="*/ 97 w 99"/>
                  <a:gd name="T21" fmla="*/ 6 h 13"/>
                  <a:gd name="T22" fmla="*/ 99 w 99"/>
                  <a:gd name="T23" fmla="*/ 6 h 13"/>
                  <a:gd name="T24" fmla="*/ 99 w 99"/>
                  <a:gd name="T25" fmla="*/ 8 h 13"/>
                  <a:gd name="T26" fmla="*/ 98 w 99"/>
                  <a:gd name="T27" fmla="*/ 12 h 13"/>
                  <a:gd name="T28" fmla="*/ 97 w 99"/>
                  <a:gd name="T29" fmla="*/ 13 h 13"/>
                  <a:gd name="T30" fmla="*/ 96 w 99"/>
                  <a:gd name="T31" fmla="*/ 13 h 13"/>
                  <a:gd name="T32" fmla="*/ 95 w 99"/>
                  <a:gd name="T33" fmla="*/ 10 h 13"/>
                  <a:gd name="T34" fmla="*/ 96 w 99"/>
                  <a:gd name="T35" fmla="*/ 9 h 13"/>
                  <a:gd name="T36" fmla="*/ 8 w 99"/>
                  <a:gd name="T37" fmla="*/ 3 h 13"/>
                  <a:gd name="T38" fmla="*/ 7 w 99"/>
                  <a:gd name="T39" fmla="*/ 4 h 13"/>
                  <a:gd name="T40" fmla="*/ 95 w 99"/>
                  <a:gd name="T4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9" h="13">
                    <a:moveTo>
                      <a:pt x="96" y="13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7" y="6"/>
                      <a:pt x="97" y="6"/>
                      <a:pt x="97" y="6"/>
                    </a:cubicBezTo>
                    <a:cubicBezTo>
                      <a:pt x="98" y="6"/>
                      <a:pt x="98" y="6"/>
                      <a:pt x="99" y="6"/>
                    </a:cubicBezTo>
                    <a:cubicBezTo>
                      <a:pt x="99" y="7"/>
                      <a:pt x="99" y="7"/>
                      <a:pt x="99" y="8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7" y="13"/>
                      <a:pt x="97" y="13"/>
                    </a:cubicBezTo>
                    <a:lnTo>
                      <a:pt x="96" y="13"/>
                    </a:lnTo>
                    <a:close/>
                    <a:moveTo>
                      <a:pt x="95" y="10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95" y="1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2" name="Freeform 2531"/>
              <p:cNvSpPr/>
              <p:nvPr/>
            </p:nvSpPr>
            <p:spPr bwMode="auto">
              <a:xfrm>
                <a:off x="5322" y="3598"/>
                <a:ext cx="186" cy="33"/>
              </a:xfrm>
              <a:custGeom>
                <a:avLst/>
                <a:gdLst>
                  <a:gd name="T0" fmla="*/ 4 w 186"/>
                  <a:gd name="T1" fmla="*/ 0 h 33"/>
                  <a:gd name="T2" fmla="*/ 0 w 186"/>
                  <a:gd name="T3" fmla="*/ 23 h 33"/>
                  <a:gd name="T4" fmla="*/ 182 w 186"/>
                  <a:gd name="T5" fmla="*/ 33 h 33"/>
                  <a:gd name="T6" fmla="*/ 186 w 186"/>
                  <a:gd name="T7" fmla="*/ 13 h 33"/>
                  <a:gd name="T8" fmla="*/ 4 w 18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33">
                    <a:moveTo>
                      <a:pt x="4" y="0"/>
                    </a:moveTo>
                    <a:lnTo>
                      <a:pt x="0" y="23"/>
                    </a:lnTo>
                    <a:lnTo>
                      <a:pt x="182" y="33"/>
                    </a:lnTo>
                    <a:lnTo>
                      <a:pt x="186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FA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3" name="Freeform 2532"/>
              <p:cNvSpPr>
                <a:spLocks noEditPoints="1"/>
              </p:cNvSpPr>
              <p:nvPr/>
            </p:nvSpPr>
            <p:spPr bwMode="auto">
              <a:xfrm>
                <a:off x="5318" y="3596"/>
                <a:ext cx="192" cy="39"/>
              </a:xfrm>
              <a:custGeom>
                <a:avLst/>
                <a:gdLst>
                  <a:gd name="T0" fmla="*/ 92 w 95"/>
                  <a:gd name="T1" fmla="*/ 19 h 19"/>
                  <a:gd name="T2" fmla="*/ 2 w 95"/>
                  <a:gd name="T3" fmla="*/ 13 h 19"/>
                  <a:gd name="T4" fmla="*/ 1 w 95"/>
                  <a:gd name="T5" fmla="*/ 13 h 19"/>
                  <a:gd name="T6" fmla="*/ 0 w 95"/>
                  <a:gd name="T7" fmla="*/ 12 h 19"/>
                  <a:gd name="T8" fmla="*/ 2 w 95"/>
                  <a:gd name="T9" fmla="*/ 1 h 19"/>
                  <a:gd name="T10" fmla="*/ 4 w 95"/>
                  <a:gd name="T11" fmla="*/ 0 h 19"/>
                  <a:gd name="T12" fmla="*/ 94 w 95"/>
                  <a:gd name="T13" fmla="*/ 6 h 19"/>
                  <a:gd name="T14" fmla="*/ 95 w 95"/>
                  <a:gd name="T15" fmla="*/ 6 h 19"/>
                  <a:gd name="T16" fmla="*/ 95 w 95"/>
                  <a:gd name="T17" fmla="*/ 8 h 19"/>
                  <a:gd name="T18" fmla="*/ 94 w 95"/>
                  <a:gd name="T19" fmla="*/ 18 h 19"/>
                  <a:gd name="T20" fmla="*/ 92 w 95"/>
                  <a:gd name="T21" fmla="*/ 19 h 19"/>
                  <a:gd name="T22" fmla="*/ 4 w 95"/>
                  <a:gd name="T23" fmla="*/ 10 h 19"/>
                  <a:gd name="T24" fmla="*/ 91 w 95"/>
                  <a:gd name="T25" fmla="*/ 16 h 19"/>
                  <a:gd name="T26" fmla="*/ 92 w 95"/>
                  <a:gd name="T27" fmla="*/ 9 h 19"/>
                  <a:gd name="T28" fmla="*/ 5 w 95"/>
                  <a:gd name="T29" fmla="*/ 3 h 19"/>
                  <a:gd name="T30" fmla="*/ 4 w 95"/>
                  <a:gd name="T31" fmla="*/ 10 h 19"/>
                  <a:gd name="T32" fmla="*/ 4 w 95"/>
                  <a:gd name="T33" fmla="*/ 3 h 19"/>
                  <a:gd name="T34" fmla="*/ 4 w 95"/>
                  <a:gd name="T35" fmla="*/ 1 h 19"/>
                  <a:gd name="T36" fmla="*/ 4 w 95"/>
                  <a:gd name="T3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9">
                    <a:moveTo>
                      <a:pt x="92" y="19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4" y="6"/>
                      <a:pt x="95" y="6"/>
                      <a:pt x="95" y="6"/>
                    </a:cubicBezTo>
                    <a:cubicBezTo>
                      <a:pt x="95" y="7"/>
                      <a:pt x="95" y="7"/>
                      <a:pt x="95" y="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4" y="18"/>
                      <a:pt x="93" y="19"/>
                      <a:pt x="92" y="19"/>
                    </a:cubicBezTo>
                    <a:close/>
                    <a:moveTo>
                      <a:pt x="4" y="10"/>
                    </a:moveTo>
                    <a:cubicBezTo>
                      <a:pt x="91" y="16"/>
                      <a:pt x="91" y="16"/>
                      <a:pt x="91" y="16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4" y="10"/>
                    </a:lnTo>
                    <a:close/>
                    <a:moveTo>
                      <a:pt x="4" y="3"/>
                    </a:moveTo>
                    <a:cubicBezTo>
                      <a:pt x="4" y="1"/>
                      <a:pt x="4" y="1"/>
                      <a:pt x="4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4" name="Freeform 2533"/>
              <p:cNvSpPr/>
              <p:nvPr/>
            </p:nvSpPr>
            <p:spPr bwMode="auto">
              <a:xfrm>
                <a:off x="5326" y="3592"/>
                <a:ext cx="182" cy="19"/>
              </a:xfrm>
              <a:custGeom>
                <a:avLst/>
                <a:gdLst>
                  <a:gd name="T0" fmla="*/ 0 w 182"/>
                  <a:gd name="T1" fmla="*/ 6 h 19"/>
                  <a:gd name="T2" fmla="*/ 13 w 182"/>
                  <a:gd name="T3" fmla="*/ 0 h 19"/>
                  <a:gd name="T4" fmla="*/ 182 w 182"/>
                  <a:gd name="T5" fmla="*/ 10 h 19"/>
                  <a:gd name="T6" fmla="*/ 182 w 182"/>
                  <a:gd name="T7" fmla="*/ 19 h 19"/>
                  <a:gd name="T8" fmla="*/ 0 w 182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19">
                    <a:moveTo>
                      <a:pt x="0" y="6"/>
                    </a:moveTo>
                    <a:lnTo>
                      <a:pt x="13" y="0"/>
                    </a:lnTo>
                    <a:lnTo>
                      <a:pt x="182" y="10"/>
                    </a:lnTo>
                    <a:lnTo>
                      <a:pt x="18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38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5" name="Freeform 2534"/>
              <p:cNvSpPr>
                <a:spLocks noEditPoints="1"/>
              </p:cNvSpPr>
              <p:nvPr/>
            </p:nvSpPr>
            <p:spPr bwMode="auto">
              <a:xfrm>
                <a:off x="5322" y="3588"/>
                <a:ext cx="190" cy="27"/>
              </a:xfrm>
              <a:custGeom>
                <a:avLst/>
                <a:gdLst>
                  <a:gd name="T0" fmla="*/ 92 w 94"/>
                  <a:gd name="T1" fmla="*/ 13 h 13"/>
                  <a:gd name="T2" fmla="*/ 2 w 94"/>
                  <a:gd name="T3" fmla="*/ 7 h 13"/>
                  <a:gd name="T4" fmla="*/ 2 w 94"/>
                  <a:gd name="T5" fmla="*/ 5 h 13"/>
                  <a:gd name="T6" fmla="*/ 2 w 94"/>
                  <a:gd name="T7" fmla="*/ 6 h 13"/>
                  <a:gd name="T8" fmla="*/ 2 w 94"/>
                  <a:gd name="T9" fmla="*/ 5 h 13"/>
                  <a:gd name="T10" fmla="*/ 2 w 94"/>
                  <a:gd name="T11" fmla="*/ 7 h 13"/>
                  <a:gd name="T12" fmla="*/ 0 w 94"/>
                  <a:gd name="T13" fmla="*/ 5 h 13"/>
                  <a:gd name="T14" fmla="*/ 1 w 94"/>
                  <a:gd name="T15" fmla="*/ 4 h 13"/>
                  <a:gd name="T16" fmla="*/ 7 w 94"/>
                  <a:gd name="T17" fmla="*/ 0 h 13"/>
                  <a:gd name="T18" fmla="*/ 8 w 94"/>
                  <a:gd name="T19" fmla="*/ 0 h 13"/>
                  <a:gd name="T20" fmla="*/ 93 w 94"/>
                  <a:gd name="T21" fmla="*/ 6 h 13"/>
                  <a:gd name="T22" fmla="*/ 94 w 94"/>
                  <a:gd name="T23" fmla="*/ 6 h 13"/>
                  <a:gd name="T24" fmla="*/ 94 w 94"/>
                  <a:gd name="T25" fmla="*/ 8 h 13"/>
                  <a:gd name="T26" fmla="*/ 93 w 94"/>
                  <a:gd name="T27" fmla="*/ 12 h 13"/>
                  <a:gd name="T28" fmla="*/ 92 w 94"/>
                  <a:gd name="T29" fmla="*/ 13 h 13"/>
                  <a:gd name="T30" fmla="*/ 90 w 94"/>
                  <a:gd name="T31" fmla="*/ 10 h 13"/>
                  <a:gd name="T32" fmla="*/ 91 w 94"/>
                  <a:gd name="T33" fmla="*/ 9 h 13"/>
                  <a:gd name="T34" fmla="*/ 8 w 94"/>
                  <a:gd name="T35" fmla="*/ 3 h 13"/>
                  <a:gd name="T36" fmla="*/ 7 w 94"/>
                  <a:gd name="T37" fmla="*/ 4 h 13"/>
                  <a:gd name="T38" fmla="*/ 90 w 94"/>
                  <a:gd name="T3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3">
                    <a:moveTo>
                      <a:pt x="92" y="1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3" y="6"/>
                      <a:pt x="93" y="6"/>
                      <a:pt x="94" y="6"/>
                    </a:cubicBezTo>
                    <a:cubicBezTo>
                      <a:pt x="94" y="7"/>
                      <a:pt x="94" y="7"/>
                      <a:pt x="94" y="8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2"/>
                      <a:pt x="92" y="13"/>
                      <a:pt x="92" y="13"/>
                    </a:cubicBezTo>
                    <a:close/>
                    <a:moveTo>
                      <a:pt x="90" y="10"/>
                    </a:moveTo>
                    <a:cubicBezTo>
                      <a:pt x="91" y="9"/>
                      <a:pt x="91" y="9"/>
                      <a:pt x="91" y="9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90" y="1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6" name="Freeform 2535"/>
              <p:cNvSpPr/>
              <p:nvPr/>
            </p:nvSpPr>
            <p:spPr bwMode="auto">
              <a:xfrm>
                <a:off x="5345" y="3482"/>
                <a:ext cx="177" cy="32"/>
              </a:xfrm>
              <a:custGeom>
                <a:avLst/>
                <a:gdLst>
                  <a:gd name="T0" fmla="*/ 4 w 177"/>
                  <a:gd name="T1" fmla="*/ 0 h 32"/>
                  <a:gd name="T2" fmla="*/ 0 w 177"/>
                  <a:gd name="T3" fmla="*/ 22 h 32"/>
                  <a:gd name="T4" fmla="*/ 173 w 177"/>
                  <a:gd name="T5" fmla="*/ 32 h 32"/>
                  <a:gd name="T6" fmla="*/ 177 w 177"/>
                  <a:gd name="T7" fmla="*/ 12 h 32"/>
                  <a:gd name="T8" fmla="*/ 4 w 177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32">
                    <a:moveTo>
                      <a:pt x="4" y="0"/>
                    </a:moveTo>
                    <a:lnTo>
                      <a:pt x="0" y="22"/>
                    </a:lnTo>
                    <a:lnTo>
                      <a:pt x="173" y="32"/>
                    </a:lnTo>
                    <a:lnTo>
                      <a:pt x="177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FA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7" name="Freeform 2536"/>
              <p:cNvSpPr>
                <a:spLocks noEditPoints="1"/>
              </p:cNvSpPr>
              <p:nvPr/>
            </p:nvSpPr>
            <p:spPr bwMode="auto">
              <a:xfrm>
                <a:off x="5341" y="3478"/>
                <a:ext cx="183" cy="38"/>
              </a:xfrm>
              <a:custGeom>
                <a:avLst/>
                <a:gdLst>
                  <a:gd name="T0" fmla="*/ 88 w 91"/>
                  <a:gd name="T1" fmla="*/ 19 h 19"/>
                  <a:gd name="T2" fmla="*/ 2 w 91"/>
                  <a:gd name="T3" fmla="*/ 14 h 19"/>
                  <a:gd name="T4" fmla="*/ 1 w 91"/>
                  <a:gd name="T5" fmla="*/ 13 h 19"/>
                  <a:gd name="T6" fmla="*/ 0 w 91"/>
                  <a:gd name="T7" fmla="*/ 12 h 19"/>
                  <a:gd name="T8" fmla="*/ 2 w 91"/>
                  <a:gd name="T9" fmla="*/ 2 h 19"/>
                  <a:gd name="T10" fmla="*/ 4 w 91"/>
                  <a:gd name="T11" fmla="*/ 0 h 19"/>
                  <a:gd name="T12" fmla="*/ 90 w 91"/>
                  <a:gd name="T13" fmla="*/ 6 h 19"/>
                  <a:gd name="T14" fmla="*/ 91 w 91"/>
                  <a:gd name="T15" fmla="*/ 7 h 19"/>
                  <a:gd name="T16" fmla="*/ 91 w 91"/>
                  <a:gd name="T17" fmla="*/ 8 h 19"/>
                  <a:gd name="T18" fmla="*/ 90 w 91"/>
                  <a:gd name="T19" fmla="*/ 18 h 19"/>
                  <a:gd name="T20" fmla="*/ 88 w 91"/>
                  <a:gd name="T21" fmla="*/ 19 h 19"/>
                  <a:gd name="T22" fmla="*/ 3 w 91"/>
                  <a:gd name="T23" fmla="*/ 11 h 19"/>
                  <a:gd name="T24" fmla="*/ 87 w 91"/>
                  <a:gd name="T25" fmla="*/ 16 h 19"/>
                  <a:gd name="T26" fmla="*/ 88 w 91"/>
                  <a:gd name="T27" fmla="*/ 9 h 19"/>
                  <a:gd name="T28" fmla="*/ 5 w 91"/>
                  <a:gd name="T29" fmla="*/ 3 h 19"/>
                  <a:gd name="T30" fmla="*/ 3 w 91"/>
                  <a:gd name="T31" fmla="*/ 11 h 19"/>
                  <a:gd name="T32" fmla="*/ 3 w 91"/>
                  <a:gd name="T33" fmla="*/ 3 h 19"/>
                  <a:gd name="T34" fmla="*/ 4 w 91"/>
                  <a:gd name="T35" fmla="*/ 2 h 19"/>
                  <a:gd name="T36" fmla="*/ 3 w 91"/>
                  <a:gd name="T3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9">
                    <a:moveTo>
                      <a:pt x="88" y="19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1" y="7"/>
                      <a:pt x="91" y="7"/>
                    </a:cubicBezTo>
                    <a:cubicBezTo>
                      <a:pt x="91" y="7"/>
                      <a:pt x="91" y="8"/>
                      <a:pt x="91" y="8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90" y="19"/>
                      <a:pt x="89" y="19"/>
                      <a:pt x="88" y="19"/>
                    </a:cubicBezTo>
                    <a:close/>
                    <a:moveTo>
                      <a:pt x="3" y="11"/>
                    </a:moveTo>
                    <a:cubicBezTo>
                      <a:pt x="87" y="16"/>
                      <a:pt x="87" y="16"/>
                      <a:pt x="87" y="16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1"/>
                    </a:lnTo>
                    <a:close/>
                    <a:moveTo>
                      <a:pt x="3" y="3"/>
                    </a:moveTo>
                    <a:cubicBezTo>
                      <a:pt x="4" y="2"/>
                      <a:pt x="4" y="2"/>
                      <a:pt x="4" y="2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8" name="Freeform 2537"/>
              <p:cNvSpPr/>
              <p:nvPr/>
            </p:nvSpPr>
            <p:spPr bwMode="auto">
              <a:xfrm>
                <a:off x="5349" y="3474"/>
                <a:ext cx="175" cy="20"/>
              </a:xfrm>
              <a:custGeom>
                <a:avLst/>
                <a:gdLst>
                  <a:gd name="T0" fmla="*/ 0 w 175"/>
                  <a:gd name="T1" fmla="*/ 8 h 20"/>
                  <a:gd name="T2" fmla="*/ 12 w 175"/>
                  <a:gd name="T3" fmla="*/ 0 h 20"/>
                  <a:gd name="T4" fmla="*/ 175 w 175"/>
                  <a:gd name="T5" fmla="*/ 12 h 20"/>
                  <a:gd name="T6" fmla="*/ 173 w 175"/>
                  <a:gd name="T7" fmla="*/ 20 h 20"/>
                  <a:gd name="T8" fmla="*/ 0 w 175"/>
                  <a:gd name="T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0">
                    <a:moveTo>
                      <a:pt x="0" y="8"/>
                    </a:moveTo>
                    <a:lnTo>
                      <a:pt x="12" y="0"/>
                    </a:lnTo>
                    <a:lnTo>
                      <a:pt x="175" y="12"/>
                    </a:lnTo>
                    <a:lnTo>
                      <a:pt x="173" y="2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38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9" name="Freeform 2538"/>
              <p:cNvSpPr>
                <a:spLocks noEditPoints="1"/>
              </p:cNvSpPr>
              <p:nvPr/>
            </p:nvSpPr>
            <p:spPr bwMode="auto">
              <a:xfrm>
                <a:off x="5345" y="3472"/>
                <a:ext cx="181" cy="24"/>
              </a:xfrm>
              <a:custGeom>
                <a:avLst/>
                <a:gdLst>
                  <a:gd name="T0" fmla="*/ 88 w 90"/>
                  <a:gd name="T1" fmla="*/ 12 h 12"/>
                  <a:gd name="T2" fmla="*/ 1 w 90"/>
                  <a:gd name="T3" fmla="*/ 6 h 12"/>
                  <a:gd name="T4" fmla="*/ 2 w 90"/>
                  <a:gd name="T5" fmla="*/ 5 h 12"/>
                  <a:gd name="T6" fmla="*/ 2 w 90"/>
                  <a:gd name="T7" fmla="*/ 6 h 12"/>
                  <a:gd name="T8" fmla="*/ 2 w 90"/>
                  <a:gd name="T9" fmla="*/ 5 h 12"/>
                  <a:gd name="T10" fmla="*/ 1 w 90"/>
                  <a:gd name="T11" fmla="*/ 6 h 12"/>
                  <a:gd name="T12" fmla="*/ 0 w 90"/>
                  <a:gd name="T13" fmla="*/ 5 h 12"/>
                  <a:gd name="T14" fmla="*/ 1 w 90"/>
                  <a:gd name="T15" fmla="*/ 3 h 12"/>
                  <a:gd name="T16" fmla="*/ 7 w 90"/>
                  <a:gd name="T17" fmla="*/ 0 h 12"/>
                  <a:gd name="T18" fmla="*/ 8 w 90"/>
                  <a:gd name="T19" fmla="*/ 0 h 12"/>
                  <a:gd name="T20" fmla="*/ 89 w 90"/>
                  <a:gd name="T21" fmla="*/ 5 h 12"/>
                  <a:gd name="T22" fmla="*/ 90 w 90"/>
                  <a:gd name="T23" fmla="*/ 6 h 12"/>
                  <a:gd name="T24" fmla="*/ 90 w 90"/>
                  <a:gd name="T25" fmla="*/ 7 h 12"/>
                  <a:gd name="T26" fmla="*/ 89 w 90"/>
                  <a:gd name="T27" fmla="*/ 11 h 12"/>
                  <a:gd name="T28" fmla="*/ 88 w 90"/>
                  <a:gd name="T29" fmla="*/ 12 h 12"/>
                  <a:gd name="T30" fmla="*/ 87 w 90"/>
                  <a:gd name="T31" fmla="*/ 9 h 12"/>
                  <a:gd name="T32" fmla="*/ 87 w 90"/>
                  <a:gd name="T33" fmla="*/ 8 h 12"/>
                  <a:gd name="T34" fmla="*/ 8 w 90"/>
                  <a:gd name="T35" fmla="*/ 3 h 12"/>
                  <a:gd name="T36" fmla="*/ 7 w 90"/>
                  <a:gd name="T37" fmla="*/ 4 h 12"/>
                  <a:gd name="T38" fmla="*/ 87 w 90"/>
                  <a:gd name="T3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0" h="12">
                    <a:moveTo>
                      <a:pt x="88" y="12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9" y="5"/>
                      <a:pt x="90" y="5"/>
                      <a:pt x="90" y="6"/>
                    </a:cubicBezTo>
                    <a:cubicBezTo>
                      <a:pt x="90" y="6"/>
                      <a:pt x="90" y="7"/>
                      <a:pt x="90" y="7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2"/>
                      <a:pt x="88" y="12"/>
                      <a:pt x="88" y="12"/>
                    </a:cubicBezTo>
                    <a:close/>
                    <a:moveTo>
                      <a:pt x="87" y="9"/>
                    </a:moveTo>
                    <a:cubicBezTo>
                      <a:pt x="87" y="8"/>
                      <a:pt x="87" y="8"/>
                      <a:pt x="87" y="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87" y="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0" name="Freeform 2539"/>
              <p:cNvSpPr/>
              <p:nvPr/>
            </p:nvSpPr>
            <p:spPr bwMode="auto">
              <a:xfrm>
                <a:off x="5365" y="3365"/>
                <a:ext cx="167" cy="30"/>
              </a:xfrm>
              <a:custGeom>
                <a:avLst/>
                <a:gdLst>
                  <a:gd name="T0" fmla="*/ 4 w 167"/>
                  <a:gd name="T1" fmla="*/ 0 h 30"/>
                  <a:gd name="T2" fmla="*/ 0 w 167"/>
                  <a:gd name="T3" fmla="*/ 20 h 30"/>
                  <a:gd name="T4" fmla="*/ 163 w 167"/>
                  <a:gd name="T5" fmla="*/ 30 h 30"/>
                  <a:gd name="T6" fmla="*/ 167 w 167"/>
                  <a:gd name="T7" fmla="*/ 10 h 30"/>
                  <a:gd name="T8" fmla="*/ 4 w 167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30">
                    <a:moveTo>
                      <a:pt x="4" y="0"/>
                    </a:moveTo>
                    <a:lnTo>
                      <a:pt x="0" y="20"/>
                    </a:lnTo>
                    <a:lnTo>
                      <a:pt x="163" y="30"/>
                    </a:lnTo>
                    <a:lnTo>
                      <a:pt x="167" y="1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FA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1" name="Freeform 2540"/>
              <p:cNvSpPr>
                <a:spLocks noEditPoints="1"/>
              </p:cNvSpPr>
              <p:nvPr/>
            </p:nvSpPr>
            <p:spPr bwMode="auto">
              <a:xfrm>
                <a:off x="5363" y="3361"/>
                <a:ext cx="171" cy="38"/>
              </a:xfrm>
              <a:custGeom>
                <a:avLst/>
                <a:gdLst>
                  <a:gd name="T0" fmla="*/ 82 w 85"/>
                  <a:gd name="T1" fmla="*/ 19 h 19"/>
                  <a:gd name="T2" fmla="*/ 1 w 85"/>
                  <a:gd name="T3" fmla="*/ 14 h 19"/>
                  <a:gd name="T4" fmla="*/ 0 w 85"/>
                  <a:gd name="T5" fmla="*/ 13 h 19"/>
                  <a:gd name="T6" fmla="*/ 0 w 85"/>
                  <a:gd name="T7" fmla="*/ 12 h 19"/>
                  <a:gd name="T8" fmla="*/ 2 w 85"/>
                  <a:gd name="T9" fmla="*/ 1 h 19"/>
                  <a:gd name="T10" fmla="*/ 3 w 85"/>
                  <a:gd name="T11" fmla="*/ 0 h 19"/>
                  <a:gd name="T12" fmla="*/ 84 w 85"/>
                  <a:gd name="T13" fmla="*/ 6 h 19"/>
                  <a:gd name="T14" fmla="*/ 85 w 85"/>
                  <a:gd name="T15" fmla="*/ 6 h 19"/>
                  <a:gd name="T16" fmla="*/ 85 w 85"/>
                  <a:gd name="T17" fmla="*/ 7 h 19"/>
                  <a:gd name="T18" fmla="*/ 84 w 85"/>
                  <a:gd name="T19" fmla="*/ 18 h 19"/>
                  <a:gd name="T20" fmla="*/ 82 w 85"/>
                  <a:gd name="T21" fmla="*/ 19 h 19"/>
                  <a:gd name="T22" fmla="*/ 3 w 85"/>
                  <a:gd name="T23" fmla="*/ 11 h 19"/>
                  <a:gd name="T24" fmla="*/ 81 w 85"/>
                  <a:gd name="T25" fmla="*/ 16 h 19"/>
                  <a:gd name="T26" fmla="*/ 82 w 85"/>
                  <a:gd name="T27" fmla="*/ 9 h 19"/>
                  <a:gd name="T28" fmla="*/ 5 w 85"/>
                  <a:gd name="T29" fmla="*/ 3 h 19"/>
                  <a:gd name="T30" fmla="*/ 3 w 85"/>
                  <a:gd name="T31" fmla="*/ 11 h 19"/>
                  <a:gd name="T32" fmla="*/ 3 w 85"/>
                  <a:gd name="T33" fmla="*/ 3 h 19"/>
                  <a:gd name="T34" fmla="*/ 3 w 85"/>
                  <a:gd name="T35" fmla="*/ 2 h 19"/>
                  <a:gd name="T36" fmla="*/ 3 w 85"/>
                  <a:gd name="T3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5" h="19">
                    <a:moveTo>
                      <a:pt x="82" y="19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4" y="6"/>
                      <a:pt x="85" y="6"/>
                      <a:pt x="85" y="6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3" y="19"/>
                      <a:pt x="82" y="19"/>
                    </a:cubicBezTo>
                    <a:close/>
                    <a:moveTo>
                      <a:pt x="3" y="11"/>
                    </a:moveTo>
                    <a:cubicBezTo>
                      <a:pt x="81" y="16"/>
                      <a:pt x="81" y="16"/>
                      <a:pt x="81" y="16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1"/>
                    </a:lnTo>
                    <a:close/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2" name="Freeform 2541"/>
              <p:cNvSpPr/>
              <p:nvPr/>
            </p:nvSpPr>
            <p:spPr bwMode="auto">
              <a:xfrm>
                <a:off x="5369" y="3357"/>
                <a:ext cx="163" cy="18"/>
              </a:xfrm>
              <a:custGeom>
                <a:avLst/>
                <a:gdLst>
                  <a:gd name="T0" fmla="*/ 0 w 163"/>
                  <a:gd name="T1" fmla="*/ 8 h 18"/>
                  <a:gd name="T2" fmla="*/ 12 w 163"/>
                  <a:gd name="T3" fmla="*/ 0 h 18"/>
                  <a:gd name="T4" fmla="*/ 163 w 163"/>
                  <a:gd name="T5" fmla="*/ 10 h 18"/>
                  <a:gd name="T6" fmla="*/ 163 w 163"/>
                  <a:gd name="T7" fmla="*/ 18 h 18"/>
                  <a:gd name="T8" fmla="*/ 0 w 163"/>
                  <a:gd name="T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18">
                    <a:moveTo>
                      <a:pt x="0" y="8"/>
                    </a:moveTo>
                    <a:lnTo>
                      <a:pt x="12" y="0"/>
                    </a:lnTo>
                    <a:lnTo>
                      <a:pt x="163" y="10"/>
                    </a:lnTo>
                    <a:lnTo>
                      <a:pt x="163" y="1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38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3" name="Freeform 2542"/>
              <p:cNvSpPr>
                <a:spLocks noEditPoints="1"/>
              </p:cNvSpPr>
              <p:nvPr/>
            </p:nvSpPr>
            <p:spPr bwMode="auto">
              <a:xfrm>
                <a:off x="5367" y="3355"/>
                <a:ext cx="169" cy="24"/>
              </a:xfrm>
              <a:custGeom>
                <a:avLst/>
                <a:gdLst>
                  <a:gd name="T0" fmla="*/ 82 w 84"/>
                  <a:gd name="T1" fmla="*/ 12 h 12"/>
                  <a:gd name="T2" fmla="*/ 1 w 84"/>
                  <a:gd name="T3" fmla="*/ 6 h 12"/>
                  <a:gd name="T4" fmla="*/ 1 w 84"/>
                  <a:gd name="T5" fmla="*/ 5 h 12"/>
                  <a:gd name="T6" fmla="*/ 2 w 84"/>
                  <a:gd name="T7" fmla="*/ 6 h 12"/>
                  <a:gd name="T8" fmla="*/ 1 w 84"/>
                  <a:gd name="T9" fmla="*/ 5 h 12"/>
                  <a:gd name="T10" fmla="*/ 1 w 84"/>
                  <a:gd name="T11" fmla="*/ 6 h 12"/>
                  <a:gd name="T12" fmla="*/ 0 w 84"/>
                  <a:gd name="T13" fmla="*/ 5 h 12"/>
                  <a:gd name="T14" fmla="*/ 1 w 84"/>
                  <a:gd name="T15" fmla="*/ 3 h 12"/>
                  <a:gd name="T16" fmla="*/ 7 w 84"/>
                  <a:gd name="T17" fmla="*/ 0 h 12"/>
                  <a:gd name="T18" fmla="*/ 7 w 84"/>
                  <a:gd name="T19" fmla="*/ 0 h 12"/>
                  <a:gd name="T20" fmla="*/ 82 w 84"/>
                  <a:gd name="T21" fmla="*/ 5 h 12"/>
                  <a:gd name="T22" fmla="*/ 83 w 84"/>
                  <a:gd name="T23" fmla="*/ 5 h 12"/>
                  <a:gd name="T24" fmla="*/ 84 w 84"/>
                  <a:gd name="T25" fmla="*/ 6 h 12"/>
                  <a:gd name="T26" fmla="*/ 83 w 84"/>
                  <a:gd name="T27" fmla="*/ 10 h 12"/>
                  <a:gd name="T28" fmla="*/ 82 w 84"/>
                  <a:gd name="T29" fmla="*/ 12 h 12"/>
                  <a:gd name="T30" fmla="*/ 80 w 84"/>
                  <a:gd name="T31" fmla="*/ 9 h 12"/>
                  <a:gd name="T32" fmla="*/ 81 w 84"/>
                  <a:gd name="T33" fmla="*/ 7 h 12"/>
                  <a:gd name="T34" fmla="*/ 8 w 84"/>
                  <a:gd name="T35" fmla="*/ 3 h 12"/>
                  <a:gd name="T36" fmla="*/ 6 w 84"/>
                  <a:gd name="T37" fmla="*/ 3 h 12"/>
                  <a:gd name="T38" fmla="*/ 80 w 84"/>
                  <a:gd name="T3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">
                    <a:moveTo>
                      <a:pt x="82" y="12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4" y="5"/>
                      <a:pt x="84" y="6"/>
                      <a:pt x="84" y="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1"/>
                      <a:pt x="83" y="12"/>
                      <a:pt x="82" y="12"/>
                    </a:cubicBezTo>
                    <a:close/>
                    <a:moveTo>
                      <a:pt x="80" y="9"/>
                    </a:moveTo>
                    <a:cubicBezTo>
                      <a:pt x="81" y="7"/>
                      <a:pt x="81" y="7"/>
                      <a:pt x="81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80" y="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4" name="Freeform 2543"/>
              <p:cNvSpPr/>
              <p:nvPr/>
            </p:nvSpPr>
            <p:spPr bwMode="auto">
              <a:xfrm>
                <a:off x="5387" y="3246"/>
                <a:ext cx="155" cy="33"/>
              </a:xfrm>
              <a:custGeom>
                <a:avLst/>
                <a:gdLst>
                  <a:gd name="T0" fmla="*/ 4 w 155"/>
                  <a:gd name="T1" fmla="*/ 0 h 33"/>
                  <a:gd name="T2" fmla="*/ 0 w 155"/>
                  <a:gd name="T3" fmla="*/ 22 h 33"/>
                  <a:gd name="T4" fmla="*/ 153 w 155"/>
                  <a:gd name="T5" fmla="*/ 33 h 33"/>
                  <a:gd name="T6" fmla="*/ 155 w 155"/>
                  <a:gd name="T7" fmla="*/ 12 h 33"/>
                  <a:gd name="T8" fmla="*/ 4 w 155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33">
                    <a:moveTo>
                      <a:pt x="4" y="0"/>
                    </a:moveTo>
                    <a:lnTo>
                      <a:pt x="0" y="22"/>
                    </a:lnTo>
                    <a:lnTo>
                      <a:pt x="153" y="33"/>
                    </a:lnTo>
                    <a:lnTo>
                      <a:pt x="155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FA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5" name="Freeform 2544"/>
              <p:cNvSpPr>
                <a:spLocks noEditPoints="1"/>
              </p:cNvSpPr>
              <p:nvPr/>
            </p:nvSpPr>
            <p:spPr bwMode="auto">
              <a:xfrm>
                <a:off x="5385" y="3244"/>
                <a:ext cx="161" cy="37"/>
              </a:xfrm>
              <a:custGeom>
                <a:avLst/>
                <a:gdLst>
                  <a:gd name="T0" fmla="*/ 77 w 80"/>
                  <a:gd name="T1" fmla="*/ 18 h 18"/>
                  <a:gd name="T2" fmla="*/ 1 w 80"/>
                  <a:gd name="T3" fmla="*/ 13 h 18"/>
                  <a:gd name="T4" fmla="*/ 0 w 80"/>
                  <a:gd name="T5" fmla="*/ 13 h 18"/>
                  <a:gd name="T6" fmla="*/ 0 w 80"/>
                  <a:gd name="T7" fmla="*/ 12 h 18"/>
                  <a:gd name="T8" fmla="*/ 2 w 80"/>
                  <a:gd name="T9" fmla="*/ 1 h 18"/>
                  <a:gd name="T10" fmla="*/ 3 w 80"/>
                  <a:gd name="T11" fmla="*/ 0 h 18"/>
                  <a:gd name="T12" fmla="*/ 79 w 80"/>
                  <a:gd name="T13" fmla="*/ 5 h 18"/>
                  <a:gd name="T14" fmla="*/ 80 w 80"/>
                  <a:gd name="T15" fmla="*/ 6 h 18"/>
                  <a:gd name="T16" fmla="*/ 80 w 80"/>
                  <a:gd name="T17" fmla="*/ 7 h 18"/>
                  <a:gd name="T18" fmla="*/ 78 w 80"/>
                  <a:gd name="T19" fmla="*/ 17 h 18"/>
                  <a:gd name="T20" fmla="*/ 77 w 80"/>
                  <a:gd name="T21" fmla="*/ 18 h 18"/>
                  <a:gd name="T22" fmla="*/ 3 w 80"/>
                  <a:gd name="T23" fmla="*/ 11 h 18"/>
                  <a:gd name="T24" fmla="*/ 76 w 80"/>
                  <a:gd name="T25" fmla="*/ 15 h 18"/>
                  <a:gd name="T26" fmla="*/ 77 w 80"/>
                  <a:gd name="T27" fmla="*/ 8 h 18"/>
                  <a:gd name="T28" fmla="*/ 4 w 80"/>
                  <a:gd name="T29" fmla="*/ 3 h 18"/>
                  <a:gd name="T30" fmla="*/ 3 w 80"/>
                  <a:gd name="T31" fmla="*/ 11 h 18"/>
                  <a:gd name="T32" fmla="*/ 3 w 80"/>
                  <a:gd name="T33" fmla="*/ 3 h 18"/>
                  <a:gd name="T34" fmla="*/ 3 w 80"/>
                  <a:gd name="T35" fmla="*/ 1 h 18"/>
                  <a:gd name="T36" fmla="*/ 3 w 80"/>
                  <a:gd name="T3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18">
                    <a:moveTo>
                      <a:pt x="77" y="18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9" y="5"/>
                      <a:pt x="79" y="5"/>
                      <a:pt x="80" y="6"/>
                    </a:cubicBezTo>
                    <a:cubicBezTo>
                      <a:pt x="80" y="6"/>
                      <a:pt x="80" y="6"/>
                      <a:pt x="80" y="7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18"/>
                      <a:pt x="78" y="18"/>
                      <a:pt x="77" y="18"/>
                    </a:cubicBezTo>
                    <a:close/>
                    <a:moveTo>
                      <a:pt x="3" y="11"/>
                    </a:move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3" y="11"/>
                    </a:lnTo>
                    <a:close/>
                    <a:moveTo>
                      <a:pt x="3" y="3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6" name="Freeform 2545"/>
              <p:cNvSpPr/>
              <p:nvPr/>
            </p:nvSpPr>
            <p:spPr bwMode="auto">
              <a:xfrm>
                <a:off x="5391" y="3240"/>
                <a:ext cx="153" cy="18"/>
              </a:xfrm>
              <a:custGeom>
                <a:avLst/>
                <a:gdLst>
                  <a:gd name="T0" fmla="*/ 0 w 153"/>
                  <a:gd name="T1" fmla="*/ 6 h 18"/>
                  <a:gd name="T2" fmla="*/ 12 w 153"/>
                  <a:gd name="T3" fmla="*/ 0 h 18"/>
                  <a:gd name="T4" fmla="*/ 153 w 153"/>
                  <a:gd name="T5" fmla="*/ 8 h 18"/>
                  <a:gd name="T6" fmla="*/ 151 w 153"/>
                  <a:gd name="T7" fmla="*/ 18 h 18"/>
                  <a:gd name="T8" fmla="*/ 0 w 153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8">
                    <a:moveTo>
                      <a:pt x="0" y="6"/>
                    </a:moveTo>
                    <a:lnTo>
                      <a:pt x="12" y="0"/>
                    </a:lnTo>
                    <a:lnTo>
                      <a:pt x="153" y="8"/>
                    </a:lnTo>
                    <a:lnTo>
                      <a:pt x="151" y="18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38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7" name="Freeform 2546"/>
              <p:cNvSpPr>
                <a:spLocks noEditPoints="1"/>
              </p:cNvSpPr>
              <p:nvPr/>
            </p:nvSpPr>
            <p:spPr bwMode="auto">
              <a:xfrm>
                <a:off x="5387" y="3236"/>
                <a:ext cx="161" cy="24"/>
              </a:xfrm>
              <a:custGeom>
                <a:avLst/>
                <a:gdLst>
                  <a:gd name="T0" fmla="*/ 77 w 80"/>
                  <a:gd name="T1" fmla="*/ 12 h 12"/>
                  <a:gd name="T2" fmla="*/ 2 w 80"/>
                  <a:gd name="T3" fmla="*/ 7 h 12"/>
                  <a:gd name="T4" fmla="*/ 2 w 80"/>
                  <a:gd name="T5" fmla="*/ 5 h 12"/>
                  <a:gd name="T6" fmla="*/ 3 w 80"/>
                  <a:gd name="T7" fmla="*/ 7 h 12"/>
                  <a:gd name="T8" fmla="*/ 2 w 80"/>
                  <a:gd name="T9" fmla="*/ 5 h 12"/>
                  <a:gd name="T10" fmla="*/ 2 w 80"/>
                  <a:gd name="T11" fmla="*/ 7 h 12"/>
                  <a:gd name="T12" fmla="*/ 1 w 80"/>
                  <a:gd name="T13" fmla="*/ 6 h 12"/>
                  <a:gd name="T14" fmla="*/ 1 w 80"/>
                  <a:gd name="T15" fmla="*/ 4 h 12"/>
                  <a:gd name="T16" fmla="*/ 7 w 80"/>
                  <a:gd name="T17" fmla="*/ 1 h 12"/>
                  <a:gd name="T18" fmla="*/ 8 w 80"/>
                  <a:gd name="T19" fmla="*/ 0 h 12"/>
                  <a:gd name="T20" fmla="*/ 78 w 80"/>
                  <a:gd name="T21" fmla="*/ 5 h 12"/>
                  <a:gd name="T22" fmla="*/ 79 w 80"/>
                  <a:gd name="T23" fmla="*/ 6 h 12"/>
                  <a:gd name="T24" fmla="*/ 80 w 80"/>
                  <a:gd name="T25" fmla="*/ 7 h 12"/>
                  <a:gd name="T26" fmla="*/ 79 w 80"/>
                  <a:gd name="T27" fmla="*/ 11 h 12"/>
                  <a:gd name="T28" fmla="*/ 77 w 80"/>
                  <a:gd name="T29" fmla="*/ 12 h 12"/>
                  <a:gd name="T30" fmla="*/ 76 w 80"/>
                  <a:gd name="T31" fmla="*/ 9 h 12"/>
                  <a:gd name="T32" fmla="*/ 76 w 80"/>
                  <a:gd name="T33" fmla="*/ 8 h 12"/>
                  <a:gd name="T34" fmla="*/ 8 w 80"/>
                  <a:gd name="T35" fmla="*/ 3 h 12"/>
                  <a:gd name="T36" fmla="*/ 7 w 80"/>
                  <a:gd name="T37" fmla="*/ 4 h 12"/>
                  <a:gd name="T38" fmla="*/ 76 w 80"/>
                  <a:gd name="T3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0" h="12">
                    <a:moveTo>
                      <a:pt x="77" y="1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9" y="5"/>
                      <a:pt x="79" y="5"/>
                      <a:pt x="79" y="6"/>
                    </a:cubicBezTo>
                    <a:cubicBezTo>
                      <a:pt x="80" y="6"/>
                      <a:pt x="80" y="6"/>
                      <a:pt x="80" y="7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2"/>
                      <a:pt x="78" y="12"/>
                      <a:pt x="77" y="12"/>
                    </a:cubicBezTo>
                    <a:close/>
                    <a:moveTo>
                      <a:pt x="76" y="9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8" name="Freeform 2547"/>
              <p:cNvSpPr/>
              <p:nvPr/>
            </p:nvSpPr>
            <p:spPr bwMode="auto">
              <a:xfrm>
                <a:off x="5409" y="3134"/>
                <a:ext cx="143" cy="30"/>
              </a:xfrm>
              <a:custGeom>
                <a:avLst/>
                <a:gdLst>
                  <a:gd name="T0" fmla="*/ 2 w 143"/>
                  <a:gd name="T1" fmla="*/ 0 h 30"/>
                  <a:gd name="T2" fmla="*/ 0 w 143"/>
                  <a:gd name="T3" fmla="*/ 22 h 30"/>
                  <a:gd name="T4" fmla="*/ 141 w 143"/>
                  <a:gd name="T5" fmla="*/ 30 h 30"/>
                  <a:gd name="T6" fmla="*/ 143 w 143"/>
                  <a:gd name="T7" fmla="*/ 10 h 30"/>
                  <a:gd name="T8" fmla="*/ 2 w 143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30">
                    <a:moveTo>
                      <a:pt x="2" y="0"/>
                    </a:moveTo>
                    <a:lnTo>
                      <a:pt x="0" y="22"/>
                    </a:lnTo>
                    <a:lnTo>
                      <a:pt x="141" y="30"/>
                    </a:lnTo>
                    <a:lnTo>
                      <a:pt x="143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FA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9" name="Freeform 2548"/>
              <p:cNvSpPr>
                <a:spLocks noEditPoints="1"/>
              </p:cNvSpPr>
              <p:nvPr/>
            </p:nvSpPr>
            <p:spPr bwMode="auto">
              <a:xfrm>
                <a:off x="5405" y="3132"/>
                <a:ext cx="151" cy="36"/>
              </a:xfrm>
              <a:custGeom>
                <a:avLst/>
                <a:gdLst>
                  <a:gd name="T0" fmla="*/ 72 w 75"/>
                  <a:gd name="T1" fmla="*/ 18 h 18"/>
                  <a:gd name="T2" fmla="*/ 2 w 75"/>
                  <a:gd name="T3" fmla="*/ 13 h 18"/>
                  <a:gd name="T4" fmla="*/ 0 w 75"/>
                  <a:gd name="T5" fmla="*/ 13 h 18"/>
                  <a:gd name="T6" fmla="*/ 0 w 75"/>
                  <a:gd name="T7" fmla="*/ 12 h 18"/>
                  <a:gd name="T8" fmla="*/ 2 w 75"/>
                  <a:gd name="T9" fmla="*/ 1 h 18"/>
                  <a:gd name="T10" fmla="*/ 4 w 75"/>
                  <a:gd name="T11" fmla="*/ 0 h 18"/>
                  <a:gd name="T12" fmla="*/ 73 w 75"/>
                  <a:gd name="T13" fmla="*/ 5 h 18"/>
                  <a:gd name="T14" fmla="*/ 75 w 75"/>
                  <a:gd name="T15" fmla="*/ 5 h 18"/>
                  <a:gd name="T16" fmla="*/ 75 w 75"/>
                  <a:gd name="T17" fmla="*/ 6 h 18"/>
                  <a:gd name="T18" fmla="*/ 73 w 75"/>
                  <a:gd name="T19" fmla="*/ 16 h 18"/>
                  <a:gd name="T20" fmla="*/ 72 w 75"/>
                  <a:gd name="T21" fmla="*/ 18 h 18"/>
                  <a:gd name="T22" fmla="*/ 3 w 75"/>
                  <a:gd name="T23" fmla="*/ 10 h 18"/>
                  <a:gd name="T24" fmla="*/ 71 w 75"/>
                  <a:gd name="T25" fmla="*/ 15 h 18"/>
                  <a:gd name="T26" fmla="*/ 72 w 75"/>
                  <a:gd name="T27" fmla="*/ 8 h 18"/>
                  <a:gd name="T28" fmla="*/ 5 w 75"/>
                  <a:gd name="T29" fmla="*/ 3 h 18"/>
                  <a:gd name="T30" fmla="*/ 3 w 75"/>
                  <a:gd name="T31" fmla="*/ 10 h 18"/>
                  <a:gd name="T32" fmla="*/ 3 w 75"/>
                  <a:gd name="T33" fmla="*/ 3 h 18"/>
                  <a:gd name="T34" fmla="*/ 3 w 75"/>
                  <a:gd name="T35" fmla="*/ 1 h 18"/>
                  <a:gd name="T36" fmla="*/ 3 w 75"/>
                  <a:gd name="T3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8">
                    <a:moveTo>
                      <a:pt x="72" y="18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4" y="5"/>
                      <a:pt x="74" y="5"/>
                      <a:pt x="75" y="5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7"/>
                      <a:pt x="73" y="18"/>
                      <a:pt x="72" y="18"/>
                    </a:cubicBezTo>
                    <a:close/>
                    <a:moveTo>
                      <a:pt x="3" y="10"/>
                    </a:moveTo>
                    <a:cubicBezTo>
                      <a:pt x="71" y="15"/>
                      <a:pt x="71" y="15"/>
                      <a:pt x="71" y="15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0"/>
                    </a:lnTo>
                    <a:close/>
                    <a:moveTo>
                      <a:pt x="3" y="3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0" name="Freeform 2549"/>
              <p:cNvSpPr/>
              <p:nvPr/>
            </p:nvSpPr>
            <p:spPr bwMode="auto">
              <a:xfrm>
                <a:off x="5411" y="3128"/>
                <a:ext cx="143" cy="16"/>
              </a:xfrm>
              <a:custGeom>
                <a:avLst/>
                <a:gdLst>
                  <a:gd name="T0" fmla="*/ 0 w 143"/>
                  <a:gd name="T1" fmla="*/ 6 h 16"/>
                  <a:gd name="T2" fmla="*/ 12 w 143"/>
                  <a:gd name="T3" fmla="*/ 0 h 16"/>
                  <a:gd name="T4" fmla="*/ 143 w 143"/>
                  <a:gd name="T5" fmla="*/ 8 h 16"/>
                  <a:gd name="T6" fmla="*/ 141 w 143"/>
                  <a:gd name="T7" fmla="*/ 16 h 16"/>
                  <a:gd name="T8" fmla="*/ 0 w 143"/>
                  <a:gd name="T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16">
                    <a:moveTo>
                      <a:pt x="0" y="6"/>
                    </a:moveTo>
                    <a:lnTo>
                      <a:pt x="12" y="0"/>
                    </a:lnTo>
                    <a:lnTo>
                      <a:pt x="143" y="8"/>
                    </a:lnTo>
                    <a:lnTo>
                      <a:pt x="141" y="1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38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1" name="Freeform 2550"/>
              <p:cNvSpPr>
                <a:spLocks noEditPoints="1"/>
              </p:cNvSpPr>
              <p:nvPr/>
            </p:nvSpPr>
            <p:spPr bwMode="auto">
              <a:xfrm>
                <a:off x="5409" y="3126"/>
                <a:ext cx="149" cy="22"/>
              </a:xfrm>
              <a:custGeom>
                <a:avLst/>
                <a:gdLst>
                  <a:gd name="T0" fmla="*/ 71 w 74"/>
                  <a:gd name="T1" fmla="*/ 11 h 11"/>
                  <a:gd name="T2" fmla="*/ 1 w 74"/>
                  <a:gd name="T3" fmla="*/ 6 h 11"/>
                  <a:gd name="T4" fmla="*/ 1 w 74"/>
                  <a:gd name="T5" fmla="*/ 4 h 11"/>
                  <a:gd name="T6" fmla="*/ 2 w 74"/>
                  <a:gd name="T7" fmla="*/ 5 h 11"/>
                  <a:gd name="T8" fmla="*/ 1 w 74"/>
                  <a:gd name="T9" fmla="*/ 4 h 11"/>
                  <a:gd name="T10" fmla="*/ 1 w 74"/>
                  <a:gd name="T11" fmla="*/ 6 h 11"/>
                  <a:gd name="T12" fmla="*/ 0 w 74"/>
                  <a:gd name="T13" fmla="*/ 4 h 11"/>
                  <a:gd name="T14" fmla="*/ 1 w 74"/>
                  <a:gd name="T15" fmla="*/ 3 h 11"/>
                  <a:gd name="T16" fmla="*/ 7 w 74"/>
                  <a:gd name="T17" fmla="*/ 0 h 11"/>
                  <a:gd name="T18" fmla="*/ 7 w 74"/>
                  <a:gd name="T19" fmla="*/ 0 h 11"/>
                  <a:gd name="T20" fmla="*/ 72 w 74"/>
                  <a:gd name="T21" fmla="*/ 4 h 11"/>
                  <a:gd name="T22" fmla="*/ 73 w 74"/>
                  <a:gd name="T23" fmla="*/ 4 h 11"/>
                  <a:gd name="T24" fmla="*/ 74 w 74"/>
                  <a:gd name="T25" fmla="*/ 5 h 11"/>
                  <a:gd name="T26" fmla="*/ 73 w 74"/>
                  <a:gd name="T27" fmla="*/ 9 h 11"/>
                  <a:gd name="T28" fmla="*/ 71 w 74"/>
                  <a:gd name="T29" fmla="*/ 11 h 11"/>
                  <a:gd name="T30" fmla="*/ 70 w 74"/>
                  <a:gd name="T31" fmla="*/ 8 h 11"/>
                  <a:gd name="T32" fmla="*/ 70 w 74"/>
                  <a:gd name="T33" fmla="*/ 6 h 11"/>
                  <a:gd name="T34" fmla="*/ 8 w 74"/>
                  <a:gd name="T35" fmla="*/ 3 h 11"/>
                  <a:gd name="T36" fmla="*/ 7 w 74"/>
                  <a:gd name="T37" fmla="*/ 3 h 11"/>
                  <a:gd name="T38" fmla="*/ 70 w 74"/>
                  <a:gd name="T3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1">
                    <a:moveTo>
                      <a:pt x="71" y="11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4" y="4"/>
                      <a:pt x="74" y="5"/>
                      <a:pt x="74" y="5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10"/>
                      <a:pt x="72" y="11"/>
                      <a:pt x="71" y="11"/>
                    </a:cubicBezTo>
                    <a:close/>
                    <a:moveTo>
                      <a:pt x="70" y="8"/>
                    </a:moveTo>
                    <a:cubicBezTo>
                      <a:pt x="70" y="6"/>
                      <a:pt x="70" y="6"/>
                      <a:pt x="70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2" name="Freeform 2551"/>
              <p:cNvSpPr/>
              <p:nvPr/>
            </p:nvSpPr>
            <p:spPr bwMode="auto">
              <a:xfrm>
                <a:off x="5485" y="3091"/>
                <a:ext cx="97" cy="691"/>
              </a:xfrm>
              <a:custGeom>
                <a:avLst/>
                <a:gdLst>
                  <a:gd name="T0" fmla="*/ 69 w 97"/>
                  <a:gd name="T1" fmla="*/ 2 h 691"/>
                  <a:gd name="T2" fmla="*/ 97 w 97"/>
                  <a:gd name="T3" fmla="*/ 0 h 691"/>
                  <a:gd name="T4" fmla="*/ 25 w 97"/>
                  <a:gd name="T5" fmla="*/ 691 h 691"/>
                  <a:gd name="T6" fmla="*/ 0 w 97"/>
                  <a:gd name="T7" fmla="*/ 687 h 691"/>
                  <a:gd name="T8" fmla="*/ 69 w 97"/>
                  <a:gd name="T9" fmla="*/ 2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691">
                    <a:moveTo>
                      <a:pt x="69" y="2"/>
                    </a:moveTo>
                    <a:lnTo>
                      <a:pt x="97" y="0"/>
                    </a:lnTo>
                    <a:lnTo>
                      <a:pt x="25" y="691"/>
                    </a:lnTo>
                    <a:lnTo>
                      <a:pt x="0" y="687"/>
                    </a:lnTo>
                    <a:lnTo>
                      <a:pt x="69" y="2"/>
                    </a:lnTo>
                    <a:close/>
                  </a:path>
                </a:pathLst>
              </a:custGeom>
              <a:solidFill>
                <a:srgbClr val="DFA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3" name="Freeform 2552"/>
              <p:cNvSpPr>
                <a:spLocks noEditPoints="1"/>
              </p:cNvSpPr>
              <p:nvPr/>
            </p:nvSpPr>
            <p:spPr bwMode="auto">
              <a:xfrm>
                <a:off x="5481" y="3087"/>
                <a:ext cx="105" cy="697"/>
              </a:xfrm>
              <a:custGeom>
                <a:avLst/>
                <a:gdLst>
                  <a:gd name="T0" fmla="*/ 14 w 52"/>
                  <a:gd name="T1" fmla="*/ 346 h 346"/>
                  <a:gd name="T2" fmla="*/ 2 w 52"/>
                  <a:gd name="T3" fmla="*/ 345 h 346"/>
                  <a:gd name="T4" fmla="*/ 0 w 52"/>
                  <a:gd name="T5" fmla="*/ 343 h 346"/>
                  <a:gd name="T6" fmla="*/ 35 w 52"/>
                  <a:gd name="T7" fmla="*/ 3 h 346"/>
                  <a:gd name="T8" fmla="*/ 36 w 52"/>
                  <a:gd name="T9" fmla="*/ 1 h 346"/>
                  <a:gd name="T10" fmla="*/ 50 w 52"/>
                  <a:gd name="T11" fmla="*/ 0 h 346"/>
                  <a:gd name="T12" fmla="*/ 51 w 52"/>
                  <a:gd name="T13" fmla="*/ 1 h 346"/>
                  <a:gd name="T14" fmla="*/ 52 w 52"/>
                  <a:gd name="T15" fmla="*/ 2 h 346"/>
                  <a:gd name="T16" fmla="*/ 16 w 52"/>
                  <a:gd name="T17" fmla="*/ 345 h 346"/>
                  <a:gd name="T18" fmla="*/ 15 w 52"/>
                  <a:gd name="T19" fmla="*/ 346 h 346"/>
                  <a:gd name="T20" fmla="*/ 14 w 52"/>
                  <a:gd name="T21" fmla="*/ 346 h 346"/>
                  <a:gd name="T22" fmla="*/ 4 w 52"/>
                  <a:gd name="T23" fmla="*/ 342 h 346"/>
                  <a:gd name="T24" fmla="*/ 13 w 52"/>
                  <a:gd name="T25" fmla="*/ 343 h 346"/>
                  <a:gd name="T26" fmla="*/ 48 w 52"/>
                  <a:gd name="T27" fmla="*/ 4 h 346"/>
                  <a:gd name="T28" fmla="*/ 38 w 52"/>
                  <a:gd name="T29" fmla="*/ 4 h 346"/>
                  <a:gd name="T30" fmla="*/ 4 w 52"/>
                  <a:gd name="T31" fmla="*/ 34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346">
                    <a:moveTo>
                      <a:pt x="14" y="346"/>
                    </a:moveTo>
                    <a:cubicBezTo>
                      <a:pt x="2" y="345"/>
                      <a:pt x="2" y="345"/>
                      <a:pt x="2" y="345"/>
                    </a:cubicBezTo>
                    <a:cubicBezTo>
                      <a:pt x="1" y="344"/>
                      <a:pt x="0" y="344"/>
                      <a:pt x="0" y="34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1"/>
                      <a:pt x="36" y="1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1" y="1"/>
                      <a:pt x="51" y="1"/>
                    </a:cubicBezTo>
                    <a:cubicBezTo>
                      <a:pt x="51" y="1"/>
                      <a:pt x="52" y="2"/>
                      <a:pt x="52" y="2"/>
                    </a:cubicBezTo>
                    <a:cubicBezTo>
                      <a:pt x="16" y="345"/>
                      <a:pt x="16" y="345"/>
                      <a:pt x="16" y="345"/>
                    </a:cubicBezTo>
                    <a:cubicBezTo>
                      <a:pt x="16" y="345"/>
                      <a:pt x="15" y="346"/>
                      <a:pt x="15" y="346"/>
                    </a:cubicBezTo>
                    <a:cubicBezTo>
                      <a:pt x="14" y="346"/>
                      <a:pt x="14" y="346"/>
                      <a:pt x="14" y="346"/>
                    </a:cubicBezTo>
                    <a:close/>
                    <a:moveTo>
                      <a:pt x="4" y="342"/>
                    </a:moveTo>
                    <a:cubicBezTo>
                      <a:pt x="13" y="343"/>
                      <a:pt x="13" y="343"/>
                      <a:pt x="13" y="343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38" y="4"/>
                      <a:pt x="38" y="4"/>
                      <a:pt x="38" y="4"/>
                    </a:cubicBezTo>
                    <a:lnTo>
                      <a:pt x="4" y="34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4" name="Freeform 2553"/>
              <p:cNvSpPr/>
              <p:nvPr/>
            </p:nvSpPr>
            <p:spPr bwMode="auto">
              <a:xfrm>
                <a:off x="5510" y="3091"/>
                <a:ext cx="80" cy="691"/>
              </a:xfrm>
              <a:custGeom>
                <a:avLst/>
                <a:gdLst>
                  <a:gd name="T0" fmla="*/ 72 w 80"/>
                  <a:gd name="T1" fmla="*/ 0 h 691"/>
                  <a:gd name="T2" fmla="*/ 80 w 80"/>
                  <a:gd name="T3" fmla="*/ 12 h 691"/>
                  <a:gd name="T4" fmla="*/ 12 w 80"/>
                  <a:gd name="T5" fmla="*/ 685 h 691"/>
                  <a:gd name="T6" fmla="*/ 0 w 80"/>
                  <a:gd name="T7" fmla="*/ 691 h 691"/>
                  <a:gd name="T8" fmla="*/ 72 w 80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91">
                    <a:moveTo>
                      <a:pt x="72" y="0"/>
                    </a:moveTo>
                    <a:lnTo>
                      <a:pt x="80" y="12"/>
                    </a:lnTo>
                    <a:lnTo>
                      <a:pt x="12" y="685"/>
                    </a:lnTo>
                    <a:lnTo>
                      <a:pt x="0" y="69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B38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5" name="Freeform 2554"/>
              <p:cNvSpPr>
                <a:spLocks noEditPoints="1"/>
              </p:cNvSpPr>
              <p:nvPr/>
            </p:nvSpPr>
            <p:spPr bwMode="auto">
              <a:xfrm>
                <a:off x="5508" y="3087"/>
                <a:ext cx="86" cy="697"/>
              </a:xfrm>
              <a:custGeom>
                <a:avLst/>
                <a:gdLst>
                  <a:gd name="T0" fmla="*/ 0 w 43"/>
                  <a:gd name="T1" fmla="*/ 346 h 346"/>
                  <a:gd name="T2" fmla="*/ 0 w 43"/>
                  <a:gd name="T3" fmla="*/ 345 h 346"/>
                  <a:gd name="T4" fmla="*/ 36 w 43"/>
                  <a:gd name="T5" fmla="*/ 2 h 346"/>
                  <a:gd name="T6" fmla="*/ 37 w 43"/>
                  <a:gd name="T7" fmla="*/ 1 h 346"/>
                  <a:gd name="T8" fmla="*/ 38 w 43"/>
                  <a:gd name="T9" fmla="*/ 1 h 346"/>
                  <a:gd name="T10" fmla="*/ 43 w 43"/>
                  <a:gd name="T11" fmla="*/ 7 h 346"/>
                  <a:gd name="T12" fmla="*/ 43 w 43"/>
                  <a:gd name="T13" fmla="*/ 8 h 346"/>
                  <a:gd name="T14" fmla="*/ 9 w 43"/>
                  <a:gd name="T15" fmla="*/ 342 h 346"/>
                  <a:gd name="T16" fmla="*/ 8 w 43"/>
                  <a:gd name="T17" fmla="*/ 343 h 346"/>
                  <a:gd name="T18" fmla="*/ 2 w 43"/>
                  <a:gd name="T19" fmla="*/ 346 h 346"/>
                  <a:gd name="T20" fmla="*/ 1 w 43"/>
                  <a:gd name="T21" fmla="*/ 346 h 346"/>
                  <a:gd name="T22" fmla="*/ 0 w 43"/>
                  <a:gd name="T23" fmla="*/ 346 h 346"/>
                  <a:gd name="T24" fmla="*/ 3 w 43"/>
                  <a:gd name="T25" fmla="*/ 342 h 346"/>
                  <a:gd name="T26" fmla="*/ 6 w 43"/>
                  <a:gd name="T27" fmla="*/ 341 h 346"/>
                  <a:gd name="T28" fmla="*/ 40 w 43"/>
                  <a:gd name="T29" fmla="*/ 8 h 346"/>
                  <a:gd name="T30" fmla="*/ 38 w 43"/>
                  <a:gd name="T31" fmla="*/ 6 h 346"/>
                  <a:gd name="T32" fmla="*/ 3 w 43"/>
                  <a:gd name="T33" fmla="*/ 34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346">
                    <a:moveTo>
                      <a:pt x="0" y="346"/>
                    </a:moveTo>
                    <a:cubicBezTo>
                      <a:pt x="0" y="346"/>
                      <a:pt x="0" y="345"/>
                      <a:pt x="0" y="345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7" y="0"/>
                      <a:pt x="38" y="1"/>
                      <a:pt x="38" y="1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8"/>
                    </a:cubicBezTo>
                    <a:cubicBezTo>
                      <a:pt x="9" y="342"/>
                      <a:pt x="9" y="342"/>
                      <a:pt x="9" y="342"/>
                    </a:cubicBezTo>
                    <a:cubicBezTo>
                      <a:pt x="9" y="342"/>
                      <a:pt x="8" y="343"/>
                      <a:pt x="8" y="343"/>
                    </a:cubicBezTo>
                    <a:cubicBezTo>
                      <a:pt x="2" y="346"/>
                      <a:pt x="2" y="346"/>
                      <a:pt x="2" y="346"/>
                    </a:cubicBezTo>
                    <a:cubicBezTo>
                      <a:pt x="1" y="346"/>
                      <a:pt x="1" y="346"/>
                      <a:pt x="1" y="346"/>
                    </a:cubicBezTo>
                    <a:lnTo>
                      <a:pt x="0" y="346"/>
                    </a:lnTo>
                    <a:close/>
                    <a:moveTo>
                      <a:pt x="3" y="342"/>
                    </a:moveTo>
                    <a:cubicBezTo>
                      <a:pt x="6" y="341"/>
                      <a:pt x="6" y="341"/>
                      <a:pt x="6" y="341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8" y="6"/>
                      <a:pt x="38" y="6"/>
                      <a:pt x="38" y="6"/>
                    </a:cubicBezTo>
                    <a:lnTo>
                      <a:pt x="3" y="34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6" name="Oval 2555"/>
              <p:cNvSpPr>
                <a:spLocks noChangeArrowheads="1"/>
              </p:cNvSpPr>
              <p:nvPr/>
            </p:nvSpPr>
            <p:spPr bwMode="auto">
              <a:xfrm>
                <a:off x="5807" y="3250"/>
                <a:ext cx="186" cy="135"/>
              </a:xfrm>
              <a:prstGeom prst="ellipse">
                <a:avLst/>
              </a:prstGeom>
              <a:solidFill>
                <a:srgbClr val="FB9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7" name="Freeform 2556"/>
              <p:cNvSpPr>
                <a:spLocks noEditPoints="1"/>
              </p:cNvSpPr>
              <p:nvPr/>
            </p:nvSpPr>
            <p:spPr bwMode="auto">
              <a:xfrm>
                <a:off x="5805" y="3248"/>
                <a:ext cx="192" cy="139"/>
              </a:xfrm>
              <a:custGeom>
                <a:avLst/>
                <a:gdLst>
                  <a:gd name="T0" fmla="*/ 0 w 95"/>
                  <a:gd name="T1" fmla="*/ 34 h 69"/>
                  <a:gd name="T2" fmla="*/ 0 w 95"/>
                  <a:gd name="T3" fmla="*/ 34 h 69"/>
                  <a:gd name="T4" fmla="*/ 47 w 95"/>
                  <a:gd name="T5" fmla="*/ 0 h 69"/>
                  <a:gd name="T6" fmla="*/ 95 w 95"/>
                  <a:gd name="T7" fmla="*/ 34 h 69"/>
                  <a:gd name="T8" fmla="*/ 47 w 95"/>
                  <a:gd name="T9" fmla="*/ 69 h 69"/>
                  <a:gd name="T10" fmla="*/ 0 w 95"/>
                  <a:gd name="T11" fmla="*/ 34 h 69"/>
                  <a:gd name="T12" fmla="*/ 47 w 95"/>
                  <a:gd name="T13" fmla="*/ 66 h 69"/>
                  <a:gd name="T14" fmla="*/ 92 w 95"/>
                  <a:gd name="T15" fmla="*/ 34 h 69"/>
                  <a:gd name="T16" fmla="*/ 47 w 95"/>
                  <a:gd name="T17" fmla="*/ 3 h 69"/>
                  <a:gd name="T18" fmla="*/ 3 w 95"/>
                  <a:gd name="T19" fmla="*/ 34 h 69"/>
                  <a:gd name="T20" fmla="*/ 47 w 95"/>
                  <a:gd name="T21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" h="69">
                    <a:moveTo>
                      <a:pt x="0" y="34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15"/>
                      <a:pt x="21" y="0"/>
                      <a:pt x="47" y="0"/>
                    </a:cubicBezTo>
                    <a:cubicBezTo>
                      <a:pt x="73" y="0"/>
                      <a:pt x="95" y="15"/>
                      <a:pt x="95" y="34"/>
                    </a:cubicBezTo>
                    <a:cubicBezTo>
                      <a:pt x="95" y="54"/>
                      <a:pt x="73" y="69"/>
                      <a:pt x="47" y="69"/>
                    </a:cubicBezTo>
                    <a:cubicBezTo>
                      <a:pt x="21" y="69"/>
                      <a:pt x="0" y="54"/>
                      <a:pt x="0" y="34"/>
                    </a:cubicBezTo>
                    <a:close/>
                    <a:moveTo>
                      <a:pt x="47" y="66"/>
                    </a:moveTo>
                    <a:cubicBezTo>
                      <a:pt x="72" y="66"/>
                      <a:pt x="92" y="51"/>
                      <a:pt x="92" y="34"/>
                    </a:cubicBezTo>
                    <a:cubicBezTo>
                      <a:pt x="92" y="17"/>
                      <a:pt x="72" y="3"/>
                      <a:pt x="47" y="3"/>
                    </a:cubicBezTo>
                    <a:cubicBezTo>
                      <a:pt x="22" y="3"/>
                      <a:pt x="3" y="17"/>
                      <a:pt x="3" y="34"/>
                    </a:cubicBezTo>
                    <a:cubicBezTo>
                      <a:pt x="3" y="51"/>
                      <a:pt x="22" y="66"/>
                      <a:pt x="47" y="6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8" name="Freeform 2557"/>
              <p:cNvSpPr/>
              <p:nvPr/>
            </p:nvSpPr>
            <p:spPr bwMode="auto">
              <a:xfrm>
                <a:off x="5852" y="3236"/>
                <a:ext cx="90" cy="55"/>
              </a:xfrm>
              <a:custGeom>
                <a:avLst/>
                <a:gdLst>
                  <a:gd name="T0" fmla="*/ 1 w 45"/>
                  <a:gd name="T1" fmla="*/ 9 h 27"/>
                  <a:gd name="T2" fmla="*/ 1 w 45"/>
                  <a:gd name="T3" fmla="*/ 10 h 27"/>
                  <a:gd name="T4" fmla="*/ 5 w 45"/>
                  <a:gd name="T5" fmla="*/ 15 h 27"/>
                  <a:gd name="T6" fmla="*/ 5 w 45"/>
                  <a:gd name="T7" fmla="*/ 17 h 27"/>
                  <a:gd name="T8" fmla="*/ 4 w 45"/>
                  <a:gd name="T9" fmla="*/ 21 h 27"/>
                  <a:gd name="T10" fmla="*/ 4 w 45"/>
                  <a:gd name="T11" fmla="*/ 22 h 27"/>
                  <a:gd name="T12" fmla="*/ 7 w 45"/>
                  <a:gd name="T13" fmla="*/ 21 h 27"/>
                  <a:gd name="T14" fmla="*/ 22 w 45"/>
                  <a:gd name="T15" fmla="*/ 20 h 27"/>
                  <a:gd name="T16" fmla="*/ 28 w 45"/>
                  <a:gd name="T17" fmla="*/ 26 h 27"/>
                  <a:gd name="T18" fmla="*/ 30 w 45"/>
                  <a:gd name="T19" fmla="*/ 26 h 27"/>
                  <a:gd name="T20" fmla="*/ 32 w 45"/>
                  <a:gd name="T21" fmla="*/ 22 h 27"/>
                  <a:gd name="T22" fmla="*/ 37 w 45"/>
                  <a:gd name="T23" fmla="*/ 20 h 27"/>
                  <a:gd name="T24" fmla="*/ 44 w 45"/>
                  <a:gd name="T25" fmla="*/ 21 h 27"/>
                  <a:gd name="T26" fmla="*/ 44 w 45"/>
                  <a:gd name="T27" fmla="*/ 20 h 27"/>
                  <a:gd name="T28" fmla="*/ 40 w 45"/>
                  <a:gd name="T29" fmla="*/ 14 h 27"/>
                  <a:gd name="T30" fmla="*/ 40 w 45"/>
                  <a:gd name="T31" fmla="*/ 12 h 27"/>
                  <a:gd name="T32" fmla="*/ 42 w 45"/>
                  <a:gd name="T33" fmla="*/ 7 h 27"/>
                  <a:gd name="T34" fmla="*/ 41 w 45"/>
                  <a:gd name="T35" fmla="*/ 6 h 27"/>
                  <a:gd name="T36" fmla="*/ 31 w 45"/>
                  <a:gd name="T37" fmla="*/ 6 h 27"/>
                  <a:gd name="T38" fmla="*/ 27 w 45"/>
                  <a:gd name="T39" fmla="*/ 5 h 27"/>
                  <a:gd name="T40" fmla="*/ 21 w 45"/>
                  <a:gd name="T41" fmla="*/ 0 h 27"/>
                  <a:gd name="T42" fmla="*/ 20 w 45"/>
                  <a:gd name="T43" fmla="*/ 1 h 27"/>
                  <a:gd name="T44" fmla="*/ 16 w 45"/>
                  <a:gd name="T45" fmla="*/ 6 h 27"/>
                  <a:gd name="T46" fmla="*/ 14 w 45"/>
                  <a:gd name="T47" fmla="*/ 8 h 27"/>
                  <a:gd name="T48" fmla="*/ 1 w 45"/>
                  <a:gd name="T49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27">
                    <a:moveTo>
                      <a:pt x="1" y="9"/>
                    </a:moveTo>
                    <a:cubicBezTo>
                      <a:pt x="0" y="9"/>
                      <a:pt x="0" y="10"/>
                      <a:pt x="1" y="10"/>
                    </a:cubicBezTo>
                    <a:cubicBezTo>
                      <a:pt x="1" y="11"/>
                      <a:pt x="4" y="13"/>
                      <a:pt x="5" y="15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2"/>
                      <a:pt x="4" y="22"/>
                    </a:cubicBezTo>
                    <a:cubicBezTo>
                      <a:pt x="5" y="22"/>
                      <a:pt x="7" y="21"/>
                      <a:pt x="7" y="21"/>
                    </a:cubicBezTo>
                    <a:cubicBezTo>
                      <a:pt x="19" y="19"/>
                      <a:pt x="20" y="19"/>
                      <a:pt x="22" y="20"/>
                    </a:cubicBezTo>
                    <a:cubicBezTo>
                      <a:pt x="22" y="21"/>
                      <a:pt x="26" y="24"/>
                      <a:pt x="28" y="26"/>
                    </a:cubicBezTo>
                    <a:cubicBezTo>
                      <a:pt x="29" y="27"/>
                      <a:pt x="29" y="27"/>
                      <a:pt x="30" y="26"/>
                    </a:cubicBezTo>
                    <a:cubicBezTo>
                      <a:pt x="31" y="25"/>
                      <a:pt x="31" y="23"/>
                      <a:pt x="32" y="22"/>
                    </a:cubicBezTo>
                    <a:cubicBezTo>
                      <a:pt x="33" y="19"/>
                      <a:pt x="35" y="20"/>
                      <a:pt x="37" y="20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45" y="20"/>
                      <a:pt x="44" y="20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4"/>
                      <a:pt x="39" y="13"/>
                      <a:pt x="40" y="12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6"/>
                      <a:pt x="42" y="6"/>
                      <a:pt x="4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0" y="6"/>
                      <a:pt x="28" y="6"/>
                      <a:pt x="27" y="5"/>
                    </a:cubicBezTo>
                    <a:cubicBezTo>
                      <a:pt x="24" y="3"/>
                      <a:pt x="22" y="1"/>
                      <a:pt x="21" y="0"/>
                    </a:cubicBezTo>
                    <a:cubicBezTo>
                      <a:pt x="21" y="0"/>
                      <a:pt x="20" y="0"/>
                      <a:pt x="20" y="1"/>
                    </a:cubicBezTo>
                    <a:cubicBezTo>
                      <a:pt x="18" y="3"/>
                      <a:pt x="16" y="6"/>
                      <a:pt x="16" y="6"/>
                    </a:cubicBezTo>
                    <a:cubicBezTo>
                      <a:pt x="16" y="7"/>
                      <a:pt x="15" y="7"/>
                      <a:pt x="14" y="8"/>
                    </a:cubicBez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9" name="Freeform 2558"/>
              <p:cNvSpPr>
                <a:spLocks noEditPoints="1"/>
              </p:cNvSpPr>
              <p:nvPr/>
            </p:nvSpPr>
            <p:spPr bwMode="auto">
              <a:xfrm>
                <a:off x="5850" y="3234"/>
                <a:ext cx="94" cy="59"/>
              </a:xfrm>
              <a:custGeom>
                <a:avLst/>
                <a:gdLst>
                  <a:gd name="T0" fmla="*/ 28 w 47"/>
                  <a:gd name="T1" fmla="*/ 28 h 29"/>
                  <a:gd name="T2" fmla="*/ 20 w 47"/>
                  <a:gd name="T3" fmla="*/ 22 h 29"/>
                  <a:gd name="T4" fmla="*/ 5 w 47"/>
                  <a:gd name="T5" fmla="*/ 24 h 29"/>
                  <a:gd name="T6" fmla="*/ 3 w 47"/>
                  <a:gd name="T7" fmla="*/ 24 h 29"/>
                  <a:gd name="T8" fmla="*/ 3 w 47"/>
                  <a:gd name="T9" fmla="*/ 21 h 29"/>
                  <a:gd name="T10" fmla="*/ 5 w 47"/>
                  <a:gd name="T11" fmla="*/ 17 h 29"/>
                  <a:gd name="T12" fmla="*/ 1 w 47"/>
                  <a:gd name="T13" fmla="*/ 12 h 29"/>
                  <a:gd name="T14" fmla="*/ 2 w 47"/>
                  <a:gd name="T15" fmla="*/ 8 h 29"/>
                  <a:gd name="T16" fmla="*/ 2 w 47"/>
                  <a:gd name="T17" fmla="*/ 8 h 29"/>
                  <a:gd name="T18" fmla="*/ 16 w 47"/>
                  <a:gd name="T19" fmla="*/ 7 h 29"/>
                  <a:gd name="T20" fmla="*/ 22 w 47"/>
                  <a:gd name="T21" fmla="*/ 0 h 29"/>
                  <a:gd name="T22" fmla="*/ 29 w 47"/>
                  <a:gd name="T23" fmla="*/ 5 h 29"/>
                  <a:gd name="T24" fmla="*/ 32 w 47"/>
                  <a:gd name="T25" fmla="*/ 6 h 29"/>
                  <a:gd name="T26" fmla="*/ 43 w 47"/>
                  <a:gd name="T27" fmla="*/ 6 h 29"/>
                  <a:gd name="T28" fmla="*/ 44 w 47"/>
                  <a:gd name="T29" fmla="*/ 9 h 29"/>
                  <a:gd name="T30" fmla="*/ 42 w 47"/>
                  <a:gd name="T31" fmla="*/ 14 h 29"/>
                  <a:gd name="T32" fmla="*/ 46 w 47"/>
                  <a:gd name="T33" fmla="*/ 20 h 29"/>
                  <a:gd name="T34" fmla="*/ 45 w 47"/>
                  <a:gd name="T35" fmla="*/ 23 h 29"/>
                  <a:gd name="T36" fmla="*/ 37 w 47"/>
                  <a:gd name="T37" fmla="*/ 23 h 29"/>
                  <a:gd name="T38" fmla="*/ 34 w 47"/>
                  <a:gd name="T39" fmla="*/ 24 h 29"/>
                  <a:gd name="T40" fmla="*/ 30 w 47"/>
                  <a:gd name="T41" fmla="*/ 29 h 29"/>
                  <a:gd name="T42" fmla="*/ 30 w 47"/>
                  <a:gd name="T43" fmla="*/ 26 h 29"/>
                  <a:gd name="T44" fmla="*/ 36 w 47"/>
                  <a:gd name="T45" fmla="*/ 19 h 29"/>
                  <a:gd name="T46" fmla="*/ 43 w 47"/>
                  <a:gd name="T47" fmla="*/ 20 h 29"/>
                  <a:gd name="T48" fmla="*/ 39 w 47"/>
                  <a:gd name="T49" fmla="*/ 16 h 29"/>
                  <a:gd name="T50" fmla="*/ 39 w 47"/>
                  <a:gd name="T51" fmla="*/ 12 h 29"/>
                  <a:gd name="T52" fmla="*/ 32 w 47"/>
                  <a:gd name="T53" fmla="*/ 9 h 29"/>
                  <a:gd name="T54" fmla="*/ 27 w 47"/>
                  <a:gd name="T55" fmla="*/ 7 h 29"/>
                  <a:gd name="T56" fmla="*/ 18 w 47"/>
                  <a:gd name="T57" fmla="*/ 8 h 29"/>
                  <a:gd name="T58" fmla="*/ 4 w 47"/>
                  <a:gd name="T59" fmla="*/ 11 h 29"/>
                  <a:gd name="T60" fmla="*/ 8 w 47"/>
                  <a:gd name="T61" fmla="*/ 17 h 29"/>
                  <a:gd name="T62" fmla="*/ 7 w 47"/>
                  <a:gd name="T63" fmla="*/ 21 h 29"/>
                  <a:gd name="T64" fmla="*/ 20 w 47"/>
                  <a:gd name="T65" fmla="*/ 19 h 29"/>
                  <a:gd name="T66" fmla="*/ 24 w 47"/>
                  <a:gd name="T67" fmla="*/ 20 h 29"/>
                  <a:gd name="T68" fmla="*/ 45 w 47"/>
                  <a:gd name="T6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7" h="29">
                    <a:moveTo>
                      <a:pt x="30" y="29"/>
                    </a:moveTo>
                    <a:cubicBezTo>
                      <a:pt x="29" y="29"/>
                      <a:pt x="29" y="29"/>
                      <a:pt x="28" y="28"/>
                    </a:cubicBezTo>
                    <a:cubicBezTo>
                      <a:pt x="26" y="26"/>
                      <a:pt x="22" y="23"/>
                      <a:pt x="22" y="22"/>
                    </a:cubicBezTo>
                    <a:cubicBezTo>
                      <a:pt x="21" y="22"/>
                      <a:pt x="21" y="22"/>
                      <a:pt x="20" y="22"/>
                    </a:cubicBezTo>
                    <a:cubicBezTo>
                      <a:pt x="18" y="22"/>
                      <a:pt x="15" y="22"/>
                      <a:pt x="8" y="24"/>
                    </a:cubicBezTo>
                    <a:cubicBezTo>
                      <a:pt x="8" y="24"/>
                      <a:pt x="7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4" y="24"/>
                      <a:pt x="3" y="24"/>
                    </a:cubicBezTo>
                    <a:cubicBezTo>
                      <a:pt x="3" y="23"/>
                      <a:pt x="3" y="23"/>
                      <a:pt x="3" y="22"/>
                    </a:cubicBezTo>
                    <a:cubicBezTo>
                      <a:pt x="3" y="22"/>
                      <a:pt x="3" y="21"/>
                      <a:pt x="3" y="21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5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9"/>
                      <a:pt x="2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6" y="7"/>
                      <a:pt x="18" y="3"/>
                      <a:pt x="19" y="1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4" y="1"/>
                      <a:pt x="26" y="2"/>
                      <a:pt x="29" y="5"/>
                    </a:cubicBezTo>
                    <a:cubicBezTo>
                      <a:pt x="29" y="5"/>
                      <a:pt x="30" y="6"/>
                      <a:pt x="31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5" y="6"/>
                      <a:pt x="45" y="8"/>
                    </a:cubicBezTo>
                    <a:cubicBezTo>
                      <a:pt x="45" y="8"/>
                      <a:pt x="45" y="8"/>
                      <a:pt x="44" y="9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7" y="20"/>
                      <a:pt x="47" y="21"/>
                      <a:pt x="47" y="21"/>
                    </a:cubicBezTo>
                    <a:cubicBezTo>
                      <a:pt x="47" y="22"/>
                      <a:pt x="46" y="23"/>
                      <a:pt x="4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2"/>
                      <a:pt x="36" y="22"/>
                      <a:pt x="36" y="22"/>
                    </a:cubicBezTo>
                    <a:cubicBezTo>
                      <a:pt x="35" y="22"/>
                      <a:pt x="35" y="22"/>
                      <a:pt x="34" y="24"/>
                    </a:cubicBezTo>
                    <a:cubicBezTo>
                      <a:pt x="34" y="25"/>
                      <a:pt x="33" y="26"/>
                      <a:pt x="32" y="28"/>
                    </a:cubicBezTo>
                    <a:cubicBezTo>
                      <a:pt x="32" y="28"/>
                      <a:pt x="31" y="29"/>
                      <a:pt x="30" y="29"/>
                    </a:cubicBezTo>
                    <a:close/>
                    <a:moveTo>
                      <a:pt x="24" y="20"/>
                    </a:moveTo>
                    <a:cubicBezTo>
                      <a:pt x="24" y="21"/>
                      <a:pt x="27" y="24"/>
                      <a:pt x="30" y="26"/>
                    </a:cubicBezTo>
                    <a:cubicBezTo>
                      <a:pt x="30" y="24"/>
                      <a:pt x="31" y="23"/>
                      <a:pt x="31" y="23"/>
                    </a:cubicBezTo>
                    <a:cubicBezTo>
                      <a:pt x="32" y="20"/>
                      <a:pt x="34" y="19"/>
                      <a:pt x="36" y="19"/>
                    </a:cubicBezTo>
                    <a:cubicBezTo>
                      <a:pt x="37" y="19"/>
                      <a:pt x="37" y="19"/>
                      <a:pt x="38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5"/>
                      <a:pt x="39" y="15"/>
                      <a:pt x="39" y="14"/>
                    </a:cubicBezTo>
                    <a:cubicBezTo>
                      <a:pt x="39" y="13"/>
                      <a:pt x="39" y="13"/>
                      <a:pt x="39" y="12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28" y="8"/>
                      <a:pt x="27" y="7"/>
                    </a:cubicBezTo>
                    <a:cubicBezTo>
                      <a:pt x="24" y="5"/>
                      <a:pt x="23" y="4"/>
                      <a:pt x="22" y="3"/>
                    </a:cubicBezTo>
                    <a:cubicBezTo>
                      <a:pt x="20" y="5"/>
                      <a:pt x="18" y="8"/>
                      <a:pt x="18" y="8"/>
                    </a:cubicBezTo>
                    <a:cubicBezTo>
                      <a:pt x="18" y="9"/>
                      <a:pt x="16" y="10"/>
                      <a:pt x="15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2"/>
                      <a:pt x="7" y="14"/>
                      <a:pt x="8" y="15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8" y="17"/>
                      <a:pt x="8" y="18"/>
                      <a:pt x="8" y="18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8" y="21"/>
                      <a:pt x="8" y="21"/>
                    </a:cubicBezTo>
                    <a:cubicBezTo>
                      <a:pt x="15" y="19"/>
                      <a:pt x="18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2" y="19"/>
                      <a:pt x="23" y="19"/>
                      <a:pt x="24" y="20"/>
                    </a:cubicBezTo>
                    <a:close/>
                    <a:moveTo>
                      <a:pt x="45" y="20"/>
                    </a:moveTo>
                    <a:cubicBezTo>
                      <a:pt x="45" y="20"/>
                      <a:pt x="45" y="20"/>
                      <a:pt x="45" y="2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0" name="Freeform 2559"/>
              <p:cNvSpPr/>
              <p:nvPr/>
            </p:nvSpPr>
            <p:spPr bwMode="auto">
              <a:xfrm>
                <a:off x="5914" y="3357"/>
                <a:ext cx="8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1 w 4"/>
                  <a:gd name="T5" fmla="*/ 4 h 4"/>
                  <a:gd name="T6" fmla="*/ 0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1" name="Freeform 2560"/>
              <p:cNvSpPr/>
              <p:nvPr/>
            </p:nvSpPr>
            <p:spPr bwMode="auto">
              <a:xfrm>
                <a:off x="5948" y="3345"/>
                <a:ext cx="8" cy="8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2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2" name="Freeform 2561"/>
              <p:cNvSpPr/>
              <p:nvPr/>
            </p:nvSpPr>
            <p:spPr bwMode="auto">
              <a:xfrm>
                <a:off x="5934" y="3325"/>
                <a:ext cx="8" cy="10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3 h 5"/>
                  <a:gd name="T4" fmla="*/ 2 w 4"/>
                  <a:gd name="T5" fmla="*/ 4 h 5"/>
                  <a:gd name="T6" fmla="*/ 0 w 4"/>
                  <a:gd name="T7" fmla="*/ 2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3" name="Freeform 2562"/>
              <p:cNvSpPr/>
              <p:nvPr/>
            </p:nvSpPr>
            <p:spPr bwMode="auto">
              <a:xfrm>
                <a:off x="5904" y="3311"/>
                <a:ext cx="10" cy="10"/>
              </a:xfrm>
              <a:custGeom>
                <a:avLst/>
                <a:gdLst>
                  <a:gd name="T0" fmla="*/ 3 w 5"/>
                  <a:gd name="T1" fmla="*/ 0 h 5"/>
                  <a:gd name="T2" fmla="*/ 4 w 5"/>
                  <a:gd name="T3" fmla="*/ 3 h 5"/>
                  <a:gd name="T4" fmla="*/ 2 w 5"/>
                  <a:gd name="T5" fmla="*/ 4 h 5"/>
                  <a:gd name="T6" fmla="*/ 0 w 5"/>
                  <a:gd name="T7" fmla="*/ 2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4" name="Oval 2563"/>
              <p:cNvSpPr>
                <a:spLocks noChangeArrowheads="1"/>
              </p:cNvSpPr>
              <p:nvPr/>
            </p:nvSpPr>
            <p:spPr bwMode="auto">
              <a:xfrm>
                <a:off x="5878" y="3337"/>
                <a:ext cx="8" cy="8"/>
              </a:xfrm>
              <a:prstGeom prst="ellipse">
                <a:avLst/>
              </a:pr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5" name="Freeform 2564"/>
              <p:cNvSpPr/>
              <p:nvPr/>
            </p:nvSpPr>
            <p:spPr bwMode="auto">
              <a:xfrm>
                <a:off x="5964" y="3317"/>
                <a:ext cx="8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6" name="Freeform 2565"/>
              <p:cNvSpPr/>
              <p:nvPr/>
            </p:nvSpPr>
            <p:spPr bwMode="auto">
              <a:xfrm>
                <a:off x="5878" y="3295"/>
                <a:ext cx="235" cy="245"/>
              </a:xfrm>
              <a:custGeom>
                <a:avLst/>
                <a:gdLst>
                  <a:gd name="T0" fmla="*/ 92 w 117"/>
                  <a:gd name="T1" fmla="*/ 5 h 122"/>
                  <a:gd name="T2" fmla="*/ 59 w 117"/>
                  <a:gd name="T3" fmla="*/ 17 h 122"/>
                  <a:gd name="T4" fmla="*/ 4 w 117"/>
                  <a:gd name="T5" fmla="*/ 55 h 122"/>
                  <a:gd name="T6" fmla="*/ 78 w 117"/>
                  <a:gd name="T7" fmla="*/ 87 h 122"/>
                  <a:gd name="T8" fmla="*/ 92 w 117"/>
                  <a:gd name="T9" fmla="*/ 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22">
                    <a:moveTo>
                      <a:pt x="92" y="5"/>
                    </a:moveTo>
                    <a:cubicBezTo>
                      <a:pt x="90" y="5"/>
                      <a:pt x="82" y="0"/>
                      <a:pt x="59" y="17"/>
                    </a:cubicBezTo>
                    <a:cubicBezTo>
                      <a:pt x="37" y="34"/>
                      <a:pt x="7" y="27"/>
                      <a:pt x="4" y="55"/>
                    </a:cubicBezTo>
                    <a:cubicBezTo>
                      <a:pt x="0" y="84"/>
                      <a:pt x="58" y="122"/>
                      <a:pt x="78" y="87"/>
                    </a:cubicBezTo>
                    <a:cubicBezTo>
                      <a:pt x="98" y="51"/>
                      <a:pt x="117" y="9"/>
                      <a:pt x="92" y="5"/>
                    </a:cubicBezTo>
                    <a:close/>
                  </a:path>
                </a:pathLst>
              </a:custGeom>
              <a:solidFill>
                <a:srgbClr val="FDE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7" name="Freeform 2566"/>
              <p:cNvSpPr/>
              <p:nvPr/>
            </p:nvSpPr>
            <p:spPr bwMode="auto">
              <a:xfrm>
                <a:off x="5882" y="3301"/>
                <a:ext cx="209" cy="199"/>
              </a:xfrm>
              <a:custGeom>
                <a:avLst/>
                <a:gdLst>
                  <a:gd name="T0" fmla="*/ 52 w 104"/>
                  <a:gd name="T1" fmla="*/ 99 h 99"/>
                  <a:gd name="T2" fmla="*/ 0 w 104"/>
                  <a:gd name="T3" fmla="*/ 55 h 99"/>
                  <a:gd name="T4" fmla="*/ 0 w 104"/>
                  <a:gd name="T5" fmla="*/ 52 h 99"/>
                  <a:gd name="T6" fmla="*/ 22 w 104"/>
                  <a:gd name="T7" fmla="*/ 27 h 99"/>
                  <a:gd name="T8" fmla="*/ 56 w 104"/>
                  <a:gd name="T9" fmla="*/ 13 h 99"/>
                  <a:gd name="T10" fmla="*/ 84 w 104"/>
                  <a:gd name="T11" fmla="*/ 0 h 99"/>
                  <a:gd name="T12" fmla="*/ 88 w 104"/>
                  <a:gd name="T13" fmla="*/ 0 h 99"/>
                  <a:gd name="T14" fmla="*/ 90 w 104"/>
                  <a:gd name="T15" fmla="*/ 1 h 99"/>
                  <a:gd name="T16" fmla="*/ 90 w 104"/>
                  <a:gd name="T17" fmla="*/ 2 h 99"/>
                  <a:gd name="T18" fmla="*/ 90 w 104"/>
                  <a:gd name="T19" fmla="*/ 4 h 99"/>
                  <a:gd name="T20" fmla="*/ 84 w 104"/>
                  <a:gd name="T21" fmla="*/ 3 h 99"/>
                  <a:gd name="T22" fmla="*/ 58 w 104"/>
                  <a:gd name="T23" fmla="*/ 15 h 99"/>
                  <a:gd name="T24" fmla="*/ 23 w 104"/>
                  <a:gd name="T25" fmla="*/ 30 h 99"/>
                  <a:gd name="T26" fmla="*/ 3 w 104"/>
                  <a:gd name="T27" fmla="*/ 52 h 99"/>
                  <a:gd name="T28" fmla="*/ 3 w 104"/>
                  <a:gd name="T29" fmla="*/ 55 h 99"/>
                  <a:gd name="T30" fmla="*/ 19 w 104"/>
                  <a:gd name="T31" fmla="*/ 83 h 99"/>
                  <a:gd name="T32" fmla="*/ 52 w 104"/>
                  <a:gd name="T33" fmla="*/ 96 h 99"/>
                  <a:gd name="T34" fmla="*/ 75 w 104"/>
                  <a:gd name="T35" fmla="*/ 83 h 99"/>
                  <a:gd name="T36" fmla="*/ 101 w 104"/>
                  <a:gd name="T37" fmla="*/ 18 h 99"/>
                  <a:gd name="T38" fmla="*/ 90 w 104"/>
                  <a:gd name="T39" fmla="*/ 4 h 99"/>
                  <a:gd name="T40" fmla="*/ 90 w 104"/>
                  <a:gd name="T41" fmla="*/ 2 h 99"/>
                  <a:gd name="T42" fmla="*/ 90 w 104"/>
                  <a:gd name="T43" fmla="*/ 1 h 99"/>
                  <a:gd name="T44" fmla="*/ 104 w 104"/>
                  <a:gd name="T45" fmla="*/ 18 h 99"/>
                  <a:gd name="T46" fmla="*/ 77 w 104"/>
                  <a:gd name="T47" fmla="*/ 85 h 99"/>
                  <a:gd name="T48" fmla="*/ 52 w 104"/>
                  <a:gd name="T49" fmla="*/ 9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4" h="99">
                    <a:moveTo>
                      <a:pt x="52" y="99"/>
                    </a:moveTo>
                    <a:cubicBezTo>
                      <a:pt x="28" y="99"/>
                      <a:pt x="0" y="76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2" y="37"/>
                      <a:pt x="11" y="31"/>
                      <a:pt x="22" y="27"/>
                    </a:cubicBezTo>
                    <a:cubicBezTo>
                      <a:pt x="33" y="23"/>
                      <a:pt x="46" y="21"/>
                      <a:pt x="56" y="13"/>
                    </a:cubicBezTo>
                    <a:cubicBezTo>
                      <a:pt x="70" y="2"/>
                      <a:pt x="79" y="0"/>
                      <a:pt x="84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1"/>
                      <a:pt x="90" y="1"/>
                      <a:pt x="90" y="1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8" y="4"/>
                      <a:pt x="87" y="3"/>
                      <a:pt x="84" y="3"/>
                    </a:cubicBezTo>
                    <a:cubicBezTo>
                      <a:pt x="80" y="3"/>
                      <a:pt x="72" y="5"/>
                      <a:pt x="58" y="15"/>
                    </a:cubicBezTo>
                    <a:cubicBezTo>
                      <a:pt x="47" y="24"/>
                      <a:pt x="34" y="26"/>
                      <a:pt x="23" y="30"/>
                    </a:cubicBezTo>
                    <a:cubicBezTo>
                      <a:pt x="12" y="34"/>
                      <a:pt x="5" y="39"/>
                      <a:pt x="3" y="52"/>
                    </a:cubicBezTo>
                    <a:cubicBezTo>
                      <a:pt x="3" y="53"/>
                      <a:pt x="3" y="54"/>
                      <a:pt x="3" y="55"/>
                    </a:cubicBezTo>
                    <a:cubicBezTo>
                      <a:pt x="3" y="64"/>
                      <a:pt x="9" y="75"/>
                      <a:pt x="19" y="83"/>
                    </a:cubicBezTo>
                    <a:cubicBezTo>
                      <a:pt x="29" y="91"/>
                      <a:pt x="41" y="96"/>
                      <a:pt x="52" y="96"/>
                    </a:cubicBezTo>
                    <a:cubicBezTo>
                      <a:pt x="61" y="96"/>
                      <a:pt x="69" y="93"/>
                      <a:pt x="75" y="83"/>
                    </a:cubicBezTo>
                    <a:cubicBezTo>
                      <a:pt x="88" y="60"/>
                      <a:pt x="101" y="34"/>
                      <a:pt x="101" y="18"/>
                    </a:cubicBezTo>
                    <a:cubicBezTo>
                      <a:pt x="100" y="10"/>
                      <a:pt x="98" y="5"/>
                      <a:pt x="90" y="4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100" y="2"/>
                      <a:pt x="104" y="9"/>
                      <a:pt x="104" y="18"/>
                    </a:cubicBezTo>
                    <a:cubicBezTo>
                      <a:pt x="104" y="35"/>
                      <a:pt x="91" y="61"/>
                      <a:pt x="77" y="85"/>
                    </a:cubicBezTo>
                    <a:cubicBezTo>
                      <a:pt x="71" y="95"/>
                      <a:pt x="62" y="99"/>
                      <a:pt x="52" y="9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8" name="Freeform 2567"/>
              <p:cNvSpPr/>
              <p:nvPr/>
            </p:nvSpPr>
            <p:spPr bwMode="auto">
              <a:xfrm>
                <a:off x="5918" y="3379"/>
                <a:ext cx="10" cy="10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4 h 5"/>
                  <a:gd name="T4" fmla="*/ 1 w 5"/>
                  <a:gd name="T5" fmla="*/ 1 h 5"/>
                  <a:gd name="T6" fmla="*/ 4 w 5"/>
                  <a:gd name="T7" fmla="*/ 1 h 5"/>
                  <a:gd name="T8" fmla="*/ 4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3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4" y="1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9" name="Freeform 2568"/>
              <p:cNvSpPr/>
              <p:nvPr/>
            </p:nvSpPr>
            <p:spPr bwMode="auto">
              <a:xfrm>
                <a:off x="5910" y="3411"/>
                <a:ext cx="10" cy="10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4 h 5"/>
                  <a:gd name="T4" fmla="*/ 1 w 5"/>
                  <a:gd name="T5" fmla="*/ 1 h 5"/>
                  <a:gd name="T6" fmla="*/ 3 w 5"/>
                  <a:gd name="T7" fmla="*/ 1 h 5"/>
                  <a:gd name="T8" fmla="*/ 4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0" name="Freeform 2569"/>
              <p:cNvSpPr/>
              <p:nvPr/>
            </p:nvSpPr>
            <p:spPr bwMode="auto">
              <a:xfrm>
                <a:off x="5928" y="3397"/>
                <a:ext cx="8" cy="10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4 h 5"/>
                  <a:gd name="T4" fmla="*/ 0 w 4"/>
                  <a:gd name="T5" fmla="*/ 1 h 5"/>
                  <a:gd name="T6" fmla="*/ 3 w 4"/>
                  <a:gd name="T7" fmla="*/ 1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1" name="Freeform 2570"/>
              <p:cNvSpPr/>
              <p:nvPr/>
            </p:nvSpPr>
            <p:spPr bwMode="auto">
              <a:xfrm>
                <a:off x="5954" y="3365"/>
                <a:ext cx="10" cy="10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4 h 5"/>
                  <a:gd name="T4" fmla="*/ 1 w 5"/>
                  <a:gd name="T5" fmla="*/ 1 h 5"/>
                  <a:gd name="T6" fmla="*/ 4 w 5"/>
                  <a:gd name="T7" fmla="*/ 1 h 5"/>
                  <a:gd name="T8" fmla="*/ 4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2" name="Freeform 2571"/>
              <p:cNvSpPr/>
              <p:nvPr/>
            </p:nvSpPr>
            <p:spPr bwMode="auto">
              <a:xfrm>
                <a:off x="5930" y="3439"/>
                <a:ext cx="10" cy="11"/>
              </a:xfrm>
              <a:custGeom>
                <a:avLst/>
                <a:gdLst>
                  <a:gd name="T0" fmla="*/ 4 w 5"/>
                  <a:gd name="T1" fmla="*/ 4 h 5"/>
                  <a:gd name="T2" fmla="*/ 1 w 5"/>
                  <a:gd name="T3" fmla="*/ 4 h 5"/>
                  <a:gd name="T4" fmla="*/ 1 w 5"/>
                  <a:gd name="T5" fmla="*/ 1 h 5"/>
                  <a:gd name="T6" fmla="*/ 4 w 5"/>
                  <a:gd name="T7" fmla="*/ 1 h 5"/>
                  <a:gd name="T8" fmla="*/ 4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2" y="5"/>
                      <a:pt x="1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3" name="Freeform 2572"/>
              <p:cNvSpPr/>
              <p:nvPr/>
            </p:nvSpPr>
            <p:spPr bwMode="auto">
              <a:xfrm>
                <a:off x="6067" y="3274"/>
                <a:ext cx="44" cy="45"/>
              </a:xfrm>
              <a:custGeom>
                <a:avLst/>
                <a:gdLst>
                  <a:gd name="T0" fmla="*/ 0 w 22"/>
                  <a:gd name="T1" fmla="*/ 20 h 22"/>
                  <a:gd name="T2" fmla="*/ 16 w 22"/>
                  <a:gd name="T3" fmla="*/ 0 h 22"/>
                  <a:gd name="T4" fmla="*/ 22 w 22"/>
                  <a:gd name="T5" fmla="*/ 7 h 22"/>
                  <a:gd name="T6" fmla="*/ 1 w 22"/>
                  <a:gd name="T7" fmla="*/ 22 h 22"/>
                  <a:gd name="T8" fmla="*/ 0 w 22"/>
                  <a:gd name="T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0" y="20"/>
                    </a:moveTo>
                    <a:cubicBezTo>
                      <a:pt x="1" y="19"/>
                      <a:pt x="16" y="0"/>
                      <a:pt x="16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" y="22"/>
                      <a:pt x="1" y="22"/>
                      <a:pt x="1" y="22"/>
                    </a:cubicBez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4" name="Freeform 2573"/>
              <p:cNvSpPr/>
              <p:nvPr/>
            </p:nvSpPr>
            <p:spPr bwMode="auto">
              <a:xfrm>
                <a:off x="6037" y="3248"/>
                <a:ext cx="42" cy="67"/>
              </a:xfrm>
              <a:custGeom>
                <a:avLst/>
                <a:gdLst>
                  <a:gd name="T0" fmla="*/ 13 w 21"/>
                  <a:gd name="T1" fmla="*/ 31 h 33"/>
                  <a:gd name="T2" fmla="*/ 9 w 21"/>
                  <a:gd name="T3" fmla="*/ 29 h 33"/>
                  <a:gd name="T4" fmla="*/ 1 w 21"/>
                  <a:gd name="T5" fmla="*/ 17 h 33"/>
                  <a:gd name="T6" fmla="*/ 2 w 21"/>
                  <a:gd name="T7" fmla="*/ 2 h 33"/>
                  <a:gd name="T8" fmla="*/ 5 w 21"/>
                  <a:gd name="T9" fmla="*/ 1 h 33"/>
                  <a:gd name="T10" fmla="*/ 18 w 21"/>
                  <a:gd name="T11" fmla="*/ 14 h 33"/>
                  <a:gd name="T12" fmla="*/ 18 w 21"/>
                  <a:gd name="T13" fmla="*/ 28 h 33"/>
                  <a:gd name="T14" fmla="*/ 13 w 21"/>
                  <a:gd name="T1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33">
                    <a:moveTo>
                      <a:pt x="13" y="31"/>
                    </a:moveTo>
                    <a:cubicBezTo>
                      <a:pt x="11" y="31"/>
                      <a:pt x="10" y="30"/>
                      <a:pt x="9" y="29"/>
                    </a:cubicBezTo>
                    <a:cubicBezTo>
                      <a:pt x="7" y="28"/>
                      <a:pt x="3" y="24"/>
                      <a:pt x="1" y="17"/>
                    </a:cubicBezTo>
                    <a:cubicBezTo>
                      <a:pt x="0" y="10"/>
                      <a:pt x="1" y="5"/>
                      <a:pt x="2" y="2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9" y="3"/>
                      <a:pt x="16" y="7"/>
                      <a:pt x="18" y="14"/>
                    </a:cubicBezTo>
                    <a:cubicBezTo>
                      <a:pt x="21" y="21"/>
                      <a:pt x="20" y="26"/>
                      <a:pt x="18" y="28"/>
                    </a:cubicBezTo>
                    <a:cubicBezTo>
                      <a:pt x="18" y="29"/>
                      <a:pt x="15" y="33"/>
                      <a:pt x="13" y="31"/>
                    </a:cubicBezTo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5" name="Freeform 2574"/>
              <p:cNvSpPr>
                <a:spLocks noEditPoints="1"/>
              </p:cNvSpPr>
              <p:nvPr/>
            </p:nvSpPr>
            <p:spPr bwMode="auto">
              <a:xfrm>
                <a:off x="6035" y="3246"/>
                <a:ext cx="44" cy="69"/>
              </a:xfrm>
              <a:custGeom>
                <a:avLst/>
                <a:gdLst>
                  <a:gd name="T0" fmla="*/ 13 w 22"/>
                  <a:gd name="T1" fmla="*/ 34 h 34"/>
                  <a:gd name="T2" fmla="*/ 13 w 22"/>
                  <a:gd name="T3" fmla="*/ 34 h 34"/>
                  <a:gd name="T4" fmla="*/ 9 w 22"/>
                  <a:gd name="T5" fmla="*/ 31 h 34"/>
                  <a:gd name="T6" fmla="*/ 1 w 22"/>
                  <a:gd name="T7" fmla="*/ 18 h 34"/>
                  <a:gd name="T8" fmla="*/ 0 w 22"/>
                  <a:gd name="T9" fmla="*/ 12 h 34"/>
                  <a:gd name="T10" fmla="*/ 2 w 22"/>
                  <a:gd name="T11" fmla="*/ 2 h 34"/>
                  <a:gd name="T12" fmla="*/ 5 w 22"/>
                  <a:gd name="T13" fmla="*/ 0 h 34"/>
                  <a:gd name="T14" fmla="*/ 7 w 22"/>
                  <a:gd name="T15" fmla="*/ 0 h 34"/>
                  <a:gd name="T16" fmla="*/ 21 w 22"/>
                  <a:gd name="T17" fmla="*/ 15 h 34"/>
                  <a:gd name="T18" fmla="*/ 22 w 22"/>
                  <a:gd name="T19" fmla="*/ 22 h 34"/>
                  <a:gd name="T20" fmla="*/ 21 w 22"/>
                  <a:gd name="T21" fmla="*/ 30 h 34"/>
                  <a:gd name="T22" fmla="*/ 15 w 22"/>
                  <a:gd name="T23" fmla="*/ 34 h 34"/>
                  <a:gd name="T24" fmla="*/ 15 w 22"/>
                  <a:gd name="T25" fmla="*/ 34 h 34"/>
                  <a:gd name="T26" fmla="*/ 13 w 22"/>
                  <a:gd name="T27" fmla="*/ 34 h 34"/>
                  <a:gd name="T28" fmla="*/ 15 w 22"/>
                  <a:gd name="T29" fmla="*/ 31 h 34"/>
                  <a:gd name="T30" fmla="*/ 18 w 22"/>
                  <a:gd name="T31" fmla="*/ 29 h 34"/>
                  <a:gd name="T32" fmla="*/ 19 w 22"/>
                  <a:gd name="T33" fmla="*/ 22 h 34"/>
                  <a:gd name="T34" fmla="*/ 18 w 22"/>
                  <a:gd name="T35" fmla="*/ 16 h 34"/>
                  <a:gd name="T36" fmla="*/ 5 w 22"/>
                  <a:gd name="T37" fmla="*/ 3 h 34"/>
                  <a:gd name="T38" fmla="*/ 5 w 22"/>
                  <a:gd name="T39" fmla="*/ 3 h 34"/>
                  <a:gd name="T40" fmla="*/ 5 w 22"/>
                  <a:gd name="T41" fmla="*/ 3 h 34"/>
                  <a:gd name="T42" fmla="*/ 5 w 22"/>
                  <a:gd name="T43" fmla="*/ 3 h 34"/>
                  <a:gd name="T44" fmla="*/ 3 w 22"/>
                  <a:gd name="T45" fmla="*/ 12 h 34"/>
                  <a:gd name="T46" fmla="*/ 4 w 22"/>
                  <a:gd name="T47" fmla="*/ 17 h 34"/>
                  <a:gd name="T48" fmla="*/ 11 w 22"/>
                  <a:gd name="T49" fmla="*/ 29 h 34"/>
                  <a:gd name="T50" fmla="*/ 14 w 22"/>
                  <a:gd name="T51" fmla="*/ 31 h 34"/>
                  <a:gd name="T52" fmla="*/ 14 w 22"/>
                  <a:gd name="T53" fmla="*/ 31 h 34"/>
                  <a:gd name="T54" fmla="*/ 15 w 22"/>
                  <a:gd name="T55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34">
                    <a:moveTo>
                      <a:pt x="13" y="34"/>
                    </a:moveTo>
                    <a:cubicBezTo>
                      <a:pt x="13" y="34"/>
                      <a:pt x="13" y="34"/>
                      <a:pt x="13" y="34"/>
                    </a:cubicBezTo>
                    <a:cubicBezTo>
                      <a:pt x="12" y="33"/>
                      <a:pt x="11" y="32"/>
                      <a:pt x="9" y="31"/>
                    </a:cubicBezTo>
                    <a:cubicBezTo>
                      <a:pt x="7" y="30"/>
                      <a:pt x="3" y="26"/>
                      <a:pt x="1" y="18"/>
                    </a:cubicBezTo>
                    <a:cubicBezTo>
                      <a:pt x="0" y="16"/>
                      <a:pt x="0" y="14"/>
                      <a:pt x="0" y="12"/>
                    </a:cubicBezTo>
                    <a:cubicBezTo>
                      <a:pt x="0" y="8"/>
                      <a:pt x="1" y="4"/>
                      <a:pt x="2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11" y="2"/>
                      <a:pt x="18" y="7"/>
                      <a:pt x="21" y="15"/>
                    </a:cubicBezTo>
                    <a:cubicBezTo>
                      <a:pt x="22" y="18"/>
                      <a:pt x="22" y="20"/>
                      <a:pt x="22" y="22"/>
                    </a:cubicBezTo>
                    <a:cubicBezTo>
                      <a:pt x="22" y="26"/>
                      <a:pt x="21" y="28"/>
                      <a:pt x="21" y="30"/>
                    </a:cubicBezTo>
                    <a:cubicBezTo>
                      <a:pt x="20" y="31"/>
                      <a:pt x="18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4" y="34"/>
                      <a:pt x="13" y="34"/>
                      <a:pt x="13" y="34"/>
                    </a:cubicBezTo>
                    <a:close/>
                    <a:moveTo>
                      <a:pt x="15" y="31"/>
                    </a:moveTo>
                    <a:cubicBezTo>
                      <a:pt x="16" y="32"/>
                      <a:pt x="18" y="29"/>
                      <a:pt x="18" y="29"/>
                    </a:cubicBezTo>
                    <a:cubicBezTo>
                      <a:pt x="19" y="27"/>
                      <a:pt x="19" y="25"/>
                      <a:pt x="19" y="22"/>
                    </a:cubicBezTo>
                    <a:cubicBezTo>
                      <a:pt x="19" y="20"/>
                      <a:pt x="19" y="18"/>
                      <a:pt x="18" y="16"/>
                    </a:cubicBezTo>
                    <a:cubicBezTo>
                      <a:pt x="15" y="9"/>
                      <a:pt x="9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5"/>
                      <a:pt x="3" y="8"/>
                      <a:pt x="3" y="12"/>
                    </a:cubicBezTo>
                    <a:cubicBezTo>
                      <a:pt x="3" y="14"/>
                      <a:pt x="3" y="15"/>
                      <a:pt x="4" y="17"/>
                    </a:cubicBezTo>
                    <a:cubicBezTo>
                      <a:pt x="6" y="24"/>
                      <a:pt x="9" y="28"/>
                      <a:pt x="11" y="29"/>
                    </a:cubicBezTo>
                    <a:cubicBezTo>
                      <a:pt x="12" y="30"/>
                      <a:pt x="13" y="30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6" name="Freeform 2575"/>
              <p:cNvSpPr/>
              <p:nvPr/>
            </p:nvSpPr>
            <p:spPr bwMode="auto">
              <a:xfrm>
                <a:off x="6151" y="3317"/>
                <a:ext cx="99" cy="86"/>
              </a:xfrm>
              <a:custGeom>
                <a:avLst/>
                <a:gdLst>
                  <a:gd name="T0" fmla="*/ 99 w 99"/>
                  <a:gd name="T1" fmla="*/ 42 h 86"/>
                  <a:gd name="T2" fmla="*/ 95 w 99"/>
                  <a:gd name="T3" fmla="*/ 60 h 86"/>
                  <a:gd name="T4" fmla="*/ 55 w 99"/>
                  <a:gd name="T5" fmla="*/ 46 h 86"/>
                  <a:gd name="T6" fmla="*/ 27 w 99"/>
                  <a:gd name="T7" fmla="*/ 86 h 86"/>
                  <a:gd name="T8" fmla="*/ 15 w 99"/>
                  <a:gd name="T9" fmla="*/ 78 h 86"/>
                  <a:gd name="T10" fmla="*/ 37 w 99"/>
                  <a:gd name="T11" fmla="*/ 38 h 86"/>
                  <a:gd name="T12" fmla="*/ 0 w 99"/>
                  <a:gd name="T13" fmla="*/ 24 h 86"/>
                  <a:gd name="T14" fmla="*/ 15 w 99"/>
                  <a:gd name="T15" fmla="*/ 0 h 86"/>
                  <a:gd name="T16" fmla="*/ 99 w 99"/>
                  <a:gd name="T17" fmla="*/ 4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86">
                    <a:moveTo>
                      <a:pt x="99" y="42"/>
                    </a:moveTo>
                    <a:lnTo>
                      <a:pt x="95" y="60"/>
                    </a:lnTo>
                    <a:lnTo>
                      <a:pt x="55" y="46"/>
                    </a:lnTo>
                    <a:lnTo>
                      <a:pt x="27" y="86"/>
                    </a:lnTo>
                    <a:lnTo>
                      <a:pt x="15" y="78"/>
                    </a:lnTo>
                    <a:lnTo>
                      <a:pt x="37" y="38"/>
                    </a:lnTo>
                    <a:lnTo>
                      <a:pt x="0" y="24"/>
                    </a:lnTo>
                    <a:lnTo>
                      <a:pt x="15" y="0"/>
                    </a:lnTo>
                    <a:lnTo>
                      <a:pt x="99" y="42"/>
                    </a:ln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7" name="Freeform 2576"/>
              <p:cNvSpPr>
                <a:spLocks noEditPoints="1"/>
              </p:cNvSpPr>
              <p:nvPr/>
            </p:nvSpPr>
            <p:spPr bwMode="auto">
              <a:xfrm>
                <a:off x="6147" y="3313"/>
                <a:ext cx="105" cy="94"/>
              </a:xfrm>
              <a:custGeom>
                <a:avLst/>
                <a:gdLst>
                  <a:gd name="T0" fmla="*/ 14 w 52"/>
                  <a:gd name="T1" fmla="*/ 47 h 47"/>
                  <a:gd name="T2" fmla="*/ 9 w 52"/>
                  <a:gd name="T3" fmla="*/ 42 h 47"/>
                  <a:gd name="T4" fmla="*/ 8 w 52"/>
                  <a:gd name="T5" fmla="*/ 40 h 47"/>
                  <a:gd name="T6" fmla="*/ 18 w 52"/>
                  <a:gd name="T7" fmla="*/ 22 h 47"/>
                  <a:gd name="T8" fmla="*/ 1 w 52"/>
                  <a:gd name="T9" fmla="*/ 15 h 47"/>
                  <a:gd name="T10" fmla="*/ 0 w 52"/>
                  <a:gd name="T11" fmla="*/ 14 h 47"/>
                  <a:gd name="T12" fmla="*/ 0 w 52"/>
                  <a:gd name="T13" fmla="*/ 13 h 47"/>
                  <a:gd name="T14" fmla="*/ 8 w 52"/>
                  <a:gd name="T15" fmla="*/ 1 h 47"/>
                  <a:gd name="T16" fmla="*/ 10 w 52"/>
                  <a:gd name="T17" fmla="*/ 1 h 47"/>
                  <a:gd name="T18" fmla="*/ 52 w 52"/>
                  <a:gd name="T19" fmla="*/ 21 h 47"/>
                  <a:gd name="T20" fmla="*/ 51 w 52"/>
                  <a:gd name="T21" fmla="*/ 23 h 47"/>
                  <a:gd name="T22" fmla="*/ 52 w 52"/>
                  <a:gd name="T23" fmla="*/ 21 h 47"/>
                  <a:gd name="T24" fmla="*/ 52 w 52"/>
                  <a:gd name="T25" fmla="*/ 23 h 47"/>
                  <a:gd name="T26" fmla="*/ 50 w 52"/>
                  <a:gd name="T27" fmla="*/ 32 h 47"/>
                  <a:gd name="T28" fmla="*/ 49 w 52"/>
                  <a:gd name="T29" fmla="*/ 33 h 47"/>
                  <a:gd name="T30" fmla="*/ 48 w 52"/>
                  <a:gd name="T31" fmla="*/ 33 h 47"/>
                  <a:gd name="T32" fmla="*/ 29 w 52"/>
                  <a:gd name="T33" fmla="*/ 27 h 47"/>
                  <a:gd name="T34" fmla="*/ 17 w 52"/>
                  <a:gd name="T35" fmla="*/ 46 h 47"/>
                  <a:gd name="T36" fmla="*/ 16 w 52"/>
                  <a:gd name="T37" fmla="*/ 47 h 47"/>
                  <a:gd name="T38" fmla="*/ 15 w 52"/>
                  <a:gd name="T39" fmla="*/ 47 h 47"/>
                  <a:gd name="T40" fmla="*/ 14 w 52"/>
                  <a:gd name="T41" fmla="*/ 47 h 47"/>
                  <a:gd name="T42" fmla="*/ 4 w 52"/>
                  <a:gd name="T43" fmla="*/ 13 h 47"/>
                  <a:gd name="T44" fmla="*/ 21 w 52"/>
                  <a:gd name="T45" fmla="*/ 20 h 47"/>
                  <a:gd name="T46" fmla="*/ 22 w 52"/>
                  <a:gd name="T47" fmla="*/ 21 h 47"/>
                  <a:gd name="T48" fmla="*/ 22 w 52"/>
                  <a:gd name="T49" fmla="*/ 22 h 47"/>
                  <a:gd name="T50" fmla="*/ 11 w 52"/>
                  <a:gd name="T51" fmla="*/ 41 h 47"/>
                  <a:gd name="T52" fmla="*/ 15 w 52"/>
                  <a:gd name="T53" fmla="*/ 43 h 47"/>
                  <a:gd name="T54" fmla="*/ 28 w 52"/>
                  <a:gd name="T55" fmla="*/ 25 h 47"/>
                  <a:gd name="T56" fmla="*/ 29 w 52"/>
                  <a:gd name="T57" fmla="*/ 24 h 47"/>
                  <a:gd name="T58" fmla="*/ 48 w 52"/>
                  <a:gd name="T59" fmla="*/ 30 h 47"/>
                  <a:gd name="T60" fmla="*/ 49 w 52"/>
                  <a:gd name="T61" fmla="*/ 23 h 47"/>
                  <a:gd name="T62" fmla="*/ 10 w 52"/>
                  <a:gd name="T63" fmla="*/ 4 h 47"/>
                  <a:gd name="T64" fmla="*/ 4 w 52"/>
                  <a:gd name="T65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47">
                    <a:moveTo>
                      <a:pt x="14" y="47"/>
                    </a:moveTo>
                    <a:cubicBezTo>
                      <a:pt x="9" y="42"/>
                      <a:pt x="9" y="42"/>
                      <a:pt x="9" y="42"/>
                    </a:cubicBezTo>
                    <a:cubicBezTo>
                      <a:pt x="8" y="42"/>
                      <a:pt x="8" y="41"/>
                      <a:pt x="8" y="40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2"/>
                      <a:pt x="52" y="22"/>
                      <a:pt x="52" y="23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3"/>
                      <a:pt x="50" y="33"/>
                      <a:pt x="49" y="33"/>
                    </a:cubicBezTo>
                    <a:cubicBezTo>
                      <a:pt x="49" y="33"/>
                      <a:pt x="49" y="33"/>
                      <a:pt x="48" y="33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5" y="47"/>
                      <a:pt x="15" y="47"/>
                      <a:pt x="15" y="47"/>
                    </a:cubicBezTo>
                    <a:lnTo>
                      <a:pt x="14" y="47"/>
                    </a:lnTo>
                    <a:close/>
                    <a:moveTo>
                      <a:pt x="4" y="13"/>
                    </a:move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2" y="20"/>
                      <a:pt x="22" y="21"/>
                    </a:cubicBezTo>
                    <a:cubicBezTo>
                      <a:pt x="22" y="21"/>
                      <a:pt x="22" y="21"/>
                      <a:pt x="22" y="22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10" y="4"/>
                      <a:pt x="10" y="4"/>
                      <a:pt x="10" y="4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8" name="Freeform 2577"/>
              <p:cNvSpPr/>
              <p:nvPr/>
            </p:nvSpPr>
            <p:spPr bwMode="auto">
              <a:xfrm>
                <a:off x="6170" y="3393"/>
                <a:ext cx="48" cy="48"/>
              </a:xfrm>
              <a:custGeom>
                <a:avLst/>
                <a:gdLst>
                  <a:gd name="T0" fmla="*/ 24 w 24"/>
                  <a:gd name="T1" fmla="*/ 12 h 24"/>
                  <a:gd name="T2" fmla="*/ 12 w 24"/>
                  <a:gd name="T3" fmla="*/ 24 h 24"/>
                  <a:gd name="T4" fmla="*/ 0 w 24"/>
                  <a:gd name="T5" fmla="*/ 12 h 24"/>
                  <a:gd name="T6" fmla="*/ 12 w 24"/>
                  <a:gd name="T7" fmla="*/ 0 h 24"/>
                  <a:gd name="T8" fmla="*/ 24 w 24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cubicBezTo>
                      <a:pt x="24" y="19"/>
                      <a:pt x="18" y="24"/>
                      <a:pt x="12" y="24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9" y="0"/>
                      <a:pt x="24" y="6"/>
                      <a:pt x="24" y="12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9" name="Freeform 2578"/>
              <p:cNvSpPr>
                <a:spLocks noEditPoints="1"/>
              </p:cNvSpPr>
              <p:nvPr/>
            </p:nvSpPr>
            <p:spPr bwMode="auto">
              <a:xfrm>
                <a:off x="6168" y="3389"/>
                <a:ext cx="54" cy="55"/>
              </a:xfrm>
              <a:custGeom>
                <a:avLst/>
                <a:gdLst>
                  <a:gd name="T0" fmla="*/ 13 w 27"/>
                  <a:gd name="T1" fmla="*/ 27 h 27"/>
                  <a:gd name="T2" fmla="*/ 0 w 27"/>
                  <a:gd name="T3" fmla="*/ 14 h 27"/>
                  <a:gd name="T4" fmla="*/ 0 w 27"/>
                  <a:gd name="T5" fmla="*/ 14 h 27"/>
                  <a:gd name="T6" fmla="*/ 13 w 27"/>
                  <a:gd name="T7" fmla="*/ 0 h 27"/>
                  <a:gd name="T8" fmla="*/ 13 w 27"/>
                  <a:gd name="T9" fmla="*/ 0 h 27"/>
                  <a:gd name="T10" fmla="*/ 27 w 27"/>
                  <a:gd name="T11" fmla="*/ 14 h 27"/>
                  <a:gd name="T12" fmla="*/ 27 w 27"/>
                  <a:gd name="T13" fmla="*/ 14 h 27"/>
                  <a:gd name="T14" fmla="*/ 25 w 27"/>
                  <a:gd name="T15" fmla="*/ 14 h 27"/>
                  <a:gd name="T16" fmla="*/ 27 w 27"/>
                  <a:gd name="T17" fmla="*/ 14 h 27"/>
                  <a:gd name="T18" fmla="*/ 13 w 27"/>
                  <a:gd name="T19" fmla="*/ 27 h 27"/>
                  <a:gd name="T20" fmla="*/ 3 w 27"/>
                  <a:gd name="T21" fmla="*/ 14 h 27"/>
                  <a:gd name="T22" fmla="*/ 3 w 27"/>
                  <a:gd name="T23" fmla="*/ 14 h 27"/>
                  <a:gd name="T24" fmla="*/ 13 w 27"/>
                  <a:gd name="T25" fmla="*/ 24 h 27"/>
                  <a:gd name="T26" fmla="*/ 13 w 27"/>
                  <a:gd name="T27" fmla="*/ 24 h 27"/>
                  <a:gd name="T28" fmla="*/ 24 w 27"/>
                  <a:gd name="T29" fmla="*/ 14 h 27"/>
                  <a:gd name="T30" fmla="*/ 24 w 27"/>
                  <a:gd name="T31" fmla="*/ 14 h 27"/>
                  <a:gd name="T32" fmla="*/ 13 w 27"/>
                  <a:gd name="T33" fmla="*/ 3 h 27"/>
                  <a:gd name="T34" fmla="*/ 13 w 27"/>
                  <a:gd name="T35" fmla="*/ 3 h 27"/>
                  <a:gd name="T36" fmla="*/ 3 w 27"/>
                  <a:gd name="T3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5" y="27"/>
                      <a:pt x="0" y="21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1" y="1"/>
                      <a:pt x="27" y="7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22"/>
                      <a:pt x="20" y="27"/>
                      <a:pt x="13" y="27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20"/>
                      <a:pt x="7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9" y="24"/>
                      <a:pt x="23" y="20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8"/>
                      <a:pt x="19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7" y="3"/>
                      <a:pt x="3" y="8"/>
                      <a:pt x="3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0" name="Freeform 2579"/>
              <p:cNvSpPr/>
              <p:nvPr/>
            </p:nvSpPr>
            <p:spPr bwMode="auto">
              <a:xfrm>
                <a:off x="6212" y="3423"/>
                <a:ext cx="48" cy="49"/>
              </a:xfrm>
              <a:custGeom>
                <a:avLst/>
                <a:gdLst>
                  <a:gd name="T0" fmla="*/ 24 w 24"/>
                  <a:gd name="T1" fmla="*/ 12 h 24"/>
                  <a:gd name="T2" fmla="*/ 12 w 24"/>
                  <a:gd name="T3" fmla="*/ 24 h 24"/>
                  <a:gd name="T4" fmla="*/ 0 w 24"/>
                  <a:gd name="T5" fmla="*/ 12 h 24"/>
                  <a:gd name="T6" fmla="*/ 12 w 24"/>
                  <a:gd name="T7" fmla="*/ 0 h 24"/>
                  <a:gd name="T8" fmla="*/ 24 w 24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cubicBezTo>
                      <a:pt x="24" y="19"/>
                      <a:pt x="18" y="24"/>
                      <a:pt x="12" y="24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9" y="0"/>
                      <a:pt x="24" y="6"/>
                      <a:pt x="24" y="12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1" name="Freeform 2580"/>
              <p:cNvSpPr>
                <a:spLocks noEditPoints="1"/>
              </p:cNvSpPr>
              <p:nvPr/>
            </p:nvSpPr>
            <p:spPr bwMode="auto">
              <a:xfrm>
                <a:off x="6208" y="3419"/>
                <a:ext cx="54" cy="55"/>
              </a:xfrm>
              <a:custGeom>
                <a:avLst/>
                <a:gdLst>
                  <a:gd name="T0" fmla="*/ 14 w 27"/>
                  <a:gd name="T1" fmla="*/ 27 h 27"/>
                  <a:gd name="T2" fmla="*/ 0 w 27"/>
                  <a:gd name="T3" fmla="*/ 14 h 27"/>
                  <a:gd name="T4" fmla="*/ 0 w 27"/>
                  <a:gd name="T5" fmla="*/ 14 h 27"/>
                  <a:gd name="T6" fmla="*/ 14 w 27"/>
                  <a:gd name="T7" fmla="*/ 0 h 27"/>
                  <a:gd name="T8" fmla="*/ 14 w 27"/>
                  <a:gd name="T9" fmla="*/ 0 h 27"/>
                  <a:gd name="T10" fmla="*/ 27 w 27"/>
                  <a:gd name="T11" fmla="*/ 14 h 27"/>
                  <a:gd name="T12" fmla="*/ 27 w 27"/>
                  <a:gd name="T13" fmla="*/ 14 h 27"/>
                  <a:gd name="T14" fmla="*/ 26 w 27"/>
                  <a:gd name="T15" fmla="*/ 14 h 27"/>
                  <a:gd name="T16" fmla="*/ 27 w 27"/>
                  <a:gd name="T17" fmla="*/ 14 h 27"/>
                  <a:gd name="T18" fmla="*/ 14 w 27"/>
                  <a:gd name="T19" fmla="*/ 27 h 27"/>
                  <a:gd name="T20" fmla="*/ 3 w 27"/>
                  <a:gd name="T21" fmla="*/ 14 h 27"/>
                  <a:gd name="T22" fmla="*/ 3 w 27"/>
                  <a:gd name="T23" fmla="*/ 14 h 27"/>
                  <a:gd name="T24" fmla="*/ 14 w 27"/>
                  <a:gd name="T25" fmla="*/ 24 h 27"/>
                  <a:gd name="T26" fmla="*/ 14 w 27"/>
                  <a:gd name="T27" fmla="*/ 24 h 27"/>
                  <a:gd name="T28" fmla="*/ 24 w 27"/>
                  <a:gd name="T29" fmla="*/ 14 h 27"/>
                  <a:gd name="T30" fmla="*/ 24 w 27"/>
                  <a:gd name="T31" fmla="*/ 14 h 27"/>
                  <a:gd name="T32" fmla="*/ 14 w 27"/>
                  <a:gd name="T33" fmla="*/ 3 h 27"/>
                  <a:gd name="T34" fmla="*/ 14 w 27"/>
                  <a:gd name="T35" fmla="*/ 3 h 27"/>
                  <a:gd name="T36" fmla="*/ 3 w 27"/>
                  <a:gd name="T3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6" y="27"/>
                      <a:pt x="0" y="21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1"/>
                      <a:pt x="27" y="7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22"/>
                      <a:pt x="21" y="27"/>
                      <a:pt x="14" y="27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20"/>
                      <a:pt x="8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20" y="24"/>
                      <a:pt x="24" y="20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8"/>
                      <a:pt x="20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8" y="3"/>
                      <a:pt x="4" y="8"/>
                      <a:pt x="3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2" name="Freeform 2581"/>
              <p:cNvSpPr/>
              <p:nvPr/>
            </p:nvSpPr>
            <p:spPr bwMode="auto">
              <a:xfrm>
                <a:off x="6164" y="3446"/>
                <a:ext cx="50" cy="48"/>
              </a:xfrm>
              <a:custGeom>
                <a:avLst/>
                <a:gdLst>
                  <a:gd name="T0" fmla="*/ 24 w 25"/>
                  <a:gd name="T1" fmla="*/ 12 h 24"/>
                  <a:gd name="T2" fmla="*/ 12 w 25"/>
                  <a:gd name="T3" fmla="*/ 24 h 24"/>
                  <a:gd name="T4" fmla="*/ 0 w 25"/>
                  <a:gd name="T5" fmla="*/ 12 h 24"/>
                  <a:gd name="T6" fmla="*/ 13 w 25"/>
                  <a:gd name="T7" fmla="*/ 0 h 24"/>
                  <a:gd name="T8" fmla="*/ 24 w 25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4" y="12"/>
                    </a:moveTo>
                    <a:cubicBezTo>
                      <a:pt x="24" y="19"/>
                      <a:pt x="19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1" y="5"/>
                      <a:pt x="6" y="0"/>
                      <a:pt x="13" y="0"/>
                    </a:cubicBezTo>
                    <a:cubicBezTo>
                      <a:pt x="19" y="0"/>
                      <a:pt x="25" y="6"/>
                      <a:pt x="24" y="12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3" name="Freeform 2582"/>
              <p:cNvSpPr>
                <a:spLocks noEditPoints="1"/>
              </p:cNvSpPr>
              <p:nvPr/>
            </p:nvSpPr>
            <p:spPr bwMode="auto">
              <a:xfrm>
                <a:off x="6162" y="3444"/>
                <a:ext cx="54" cy="54"/>
              </a:xfrm>
              <a:custGeom>
                <a:avLst/>
                <a:gdLst>
                  <a:gd name="T0" fmla="*/ 13 w 27"/>
                  <a:gd name="T1" fmla="*/ 27 h 27"/>
                  <a:gd name="T2" fmla="*/ 0 w 27"/>
                  <a:gd name="T3" fmla="*/ 13 h 27"/>
                  <a:gd name="T4" fmla="*/ 0 w 27"/>
                  <a:gd name="T5" fmla="*/ 13 h 27"/>
                  <a:gd name="T6" fmla="*/ 13 w 27"/>
                  <a:gd name="T7" fmla="*/ 0 h 27"/>
                  <a:gd name="T8" fmla="*/ 14 w 27"/>
                  <a:gd name="T9" fmla="*/ 0 h 27"/>
                  <a:gd name="T10" fmla="*/ 27 w 27"/>
                  <a:gd name="T11" fmla="*/ 13 h 27"/>
                  <a:gd name="T12" fmla="*/ 27 w 27"/>
                  <a:gd name="T13" fmla="*/ 13 h 27"/>
                  <a:gd name="T14" fmla="*/ 25 w 27"/>
                  <a:gd name="T15" fmla="*/ 13 h 27"/>
                  <a:gd name="T16" fmla="*/ 27 w 27"/>
                  <a:gd name="T17" fmla="*/ 14 h 27"/>
                  <a:gd name="T18" fmla="*/ 13 w 27"/>
                  <a:gd name="T19" fmla="*/ 27 h 27"/>
                  <a:gd name="T20" fmla="*/ 3 w 27"/>
                  <a:gd name="T21" fmla="*/ 13 h 27"/>
                  <a:gd name="T22" fmla="*/ 3 w 27"/>
                  <a:gd name="T23" fmla="*/ 13 h 27"/>
                  <a:gd name="T24" fmla="*/ 13 w 27"/>
                  <a:gd name="T25" fmla="*/ 24 h 27"/>
                  <a:gd name="T26" fmla="*/ 13 w 27"/>
                  <a:gd name="T27" fmla="*/ 24 h 27"/>
                  <a:gd name="T28" fmla="*/ 24 w 27"/>
                  <a:gd name="T29" fmla="*/ 14 h 27"/>
                  <a:gd name="T30" fmla="*/ 24 w 27"/>
                  <a:gd name="T31" fmla="*/ 13 h 27"/>
                  <a:gd name="T32" fmla="*/ 14 w 27"/>
                  <a:gd name="T33" fmla="*/ 3 h 27"/>
                  <a:gd name="T34" fmla="*/ 13 w 27"/>
                  <a:gd name="T35" fmla="*/ 3 h 27"/>
                  <a:gd name="T36" fmla="*/ 3 w 27"/>
                  <a:gd name="T3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6" y="27"/>
                      <a:pt x="0" y="2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5"/>
                      <a:pt x="6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lose/>
                    <a:moveTo>
                      <a:pt x="3" y="13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9"/>
                      <a:pt x="7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9" y="24"/>
                      <a:pt x="24" y="19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7"/>
                      <a:pt x="19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8" y="3"/>
                      <a:pt x="3" y="7"/>
                      <a:pt x="3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4" name="Freeform 2583"/>
              <p:cNvSpPr/>
              <p:nvPr/>
            </p:nvSpPr>
            <p:spPr bwMode="auto">
              <a:xfrm>
                <a:off x="6123" y="3415"/>
                <a:ext cx="49" cy="51"/>
              </a:xfrm>
              <a:custGeom>
                <a:avLst/>
                <a:gdLst>
                  <a:gd name="T0" fmla="*/ 24 w 24"/>
                  <a:gd name="T1" fmla="*/ 13 h 25"/>
                  <a:gd name="T2" fmla="*/ 11 w 24"/>
                  <a:gd name="T3" fmla="*/ 25 h 25"/>
                  <a:gd name="T4" fmla="*/ 0 w 24"/>
                  <a:gd name="T5" fmla="*/ 12 h 25"/>
                  <a:gd name="T6" fmla="*/ 12 w 24"/>
                  <a:gd name="T7" fmla="*/ 1 h 25"/>
                  <a:gd name="T8" fmla="*/ 24 w 24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4" y="13"/>
                    </a:moveTo>
                    <a:cubicBezTo>
                      <a:pt x="24" y="20"/>
                      <a:pt x="18" y="25"/>
                      <a:pt x="11" y="25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6"/>
                      <a:pt x="5" y="0"/>
                      <a:pt x="12" y="1"/>
                    </a:cubicBezTo>
                    <a:cubicBezTo>
                      <a:pt x="19" y="1"/>
                      <a:pt x="24" y="6"/>
                      <a:pt x="24" y="13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5" name="Freeform 2584"/>
              <p:cNvSpPr>
                <a:spLocks noEditPoints="1"/>
              </p:cNvSpPr>
              <p:nvPr/>
            </p:nvSpPr>
            <p:spPr bwMode="auto">
              <a:xfrm>
                <a:off x="6119" y="3413"/>
                <a:ext cx="55" cy="55"/>
              </a:xfrm>
              <a:custGeom>
                <a:avLst/>
                <a:gdLst>
                  <a:gd name="T0" fmla="*/ 13 w 27"/>
                  <a:gd name="T1" fmla="*/ 27 h 27"/>
                  <a:gd name="T2" fmla="*/ 0 w 27"/>
                  <a:gd name="T3" fmla="*/ 14 h 27"/>
                  <a:gd name="T4" fmla="*/ 0 w 27"/>
                  <a:gd name="T5" fmla="*/ 13 h 27"/>
                  <a:gd name="T6" fmla="*/ 14 w 27"/>
                  <a:gd name="T7" fmla="*/ 0 h 27"/>
                  <a:gd name="T8" fmla="*/ 14 w 27"/>
                  <a:gd name="T9" fmla="*/ 0 h 27"/>
                  <a:gd name="T10" fmla="*/ 27 w 27"/>
                  <a:gd name="T11" fmla="*/ 14 h 27"/>
                  <a:gd name="T12" fmla="*/ 27 w 27"/>
                  <a:gd name="T13" fmla="*/ 14 h 27"/>
                  <a:gd name="T14" fmla="*/ 26 w 27"/>
                  <a:gd name="T15" fmla="*/ 14 h 27"/>
                  <a:gd name="T16" fmla="*/ 27 w 27"/>
                  <a:gd name="T17" fmla="*/ 14 h 27"/>
                  <a:gd name="T18" fmla="*/ 14 w 27"/>
                  <a:gd name="T19" fmla="*/ 27 h 27"/>
                  <a:gd name="T20" fmla="*/ 13 w 27"/>
                  <a:gd name="T21" fmla="*/ 27 h 27"/>
                  <a:gd name="T22" fmla="*/ 3 w 27"/>
                  <a:gd name="T23" fmla="*/ 14 h 27"/>
                  <a:gd name="T24" fmla="*/ 3 w 27"/>
                  <a:gd name="T25" fmla="*/ 14 h 27"/>
                  <a:gd name="T26" fmla="*/ 13 w 27"/>
                  <a:gd name="T27" fmla="*/ 24 h 27"/>
                  <a:gd name="T28" fmla="*/ 14 w 27"/>
                  <a:gd name="T29" fmla="*/ 24 h 27"/>
                  <a:gd name="T30" fmla="*/ 24 w 27"/>
                  <a:gd name="T31" fmla="*/ 14 h 27"/>
                  <a:gd name="T32" fmla="*/ 24 w 27"/>
                  <a:gd name="T33" fmla="*/ 14 h 27"/>
                  <a:gd name="T34" fmla="*/ 14 w 27"/>
                  <a:gd name="T35" fmla="*/ 3 h 27"/>
                  <a:gd name="T36" fmla="*/ 14 w 27"/>
                  <a:gd name="T37" fmla="*/ 3 h 27"/>
                  <a:gd name="T38" fmla="*/ 3 w 27"/>
                  <a:gd name="T3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6" y="27"/>
                      <a:pt x="0" y="21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21"/>
                      <a:pt x="21" y="27"/>
                      <a:pt x="14" y="27"/>
                    </a:cubicBezTo>
                    <a:lnTo>
                      <a:pt x="13" y="27"/>
                    </a:lnTo>
                    <a:close/>
                    <a:moveTo>
                      <a:pt x="3" y="14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19"/>
                      <a:pt x="8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9" y="24"/>
                      <a:pt x="24" y="20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8"/>
                      <a:pt x="20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8" y="3"/>
                      <a:pt x="3" y="8"/>
                      <a:pt x="3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6" name="Freeform 2585"/>
              <p:cNvSpPr/>
              <p:nvPr/>
            </p:nvSpPr>
            <p:spPr bwMode="auto">
              <a:xfrm>
                <a:off x="6123" y="3367"/>
                <a:ext cx="49" cy="48"/>
              </a:xfrm>
              <a:custGeom>
                <a:avLst/>
                <a:gdLst>
                  <a:gd name="T0" fmla="*/ 24 w 24"/>
                  <a:gd name="T1" fmla="*/ 12 h 24"/>
                  <a:gd name="T2" fmla="*/ 12 w 24"/>
                  <a:gd name="T3" fmla="*/ 24 h 24"/>
                  <a:gd name="T4" fmla="*/ 0 w 24"/>
                  <a:gd name="T5" fmla="*/ 12 h 24"/>
                  <a:gd name="T6" fmla="*/ 12 w 24"/>
                  <a:gd name="T7" fmla="*/ 0 h 24"/>
                  <a:gd name="T8" fmla="*/ 24 w 24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cubicBezTo>
                      <a:pt x="24" y="19"/>
                      <a:pt x="18" y="24"/>
                      <a:pt x="12" y="24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9" y="0"/>
                      <a:pt x="24" y="6"/>
                      <a:pt x="24" y="12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7" name="Freeform 2586"/>
              <p:cNvSpPr>
                <a:spLocks noEditPoints="1"/>
              </p:cNvSpPr>
              <p:nvPr/>
            </p:nvSpPr>
            <p:spPr bwMode="auto">
              <a:xfrm>
                <a:off x="6121" y="3363"/>
                <a:ext cx="55" cy="54"/>
              </a:xfrm>
              <a:custGeom>
                <a:avLst/>
                <a:gdLst>
                  <a:gd name="T0" fmla="*/ 13 w 27"/>
                  <a:gd name="T1" fmla="*/ 27 h 27"/>
                  <a:gd name="T2" fmla="*/ 0 w 27"/>
                  <a:gd name="T3" fmla="*/ 14 h 27"/>
                  <a:gd name="T4" fmla="*/ 0 w 27"/>
                  <a:gd name="T5" fmla="*/ 14 h 27"/>
                  <a:gd name="T6" fmla="*/ 13 w 27"/>
                  <a:gd name="T7" fmla="*/ 0 h 27"/>
                  <a:gd name="T8" fmla="*/ 13 w 27"/>
                  <a:gd name="T9" fmla="*/ 0 h 27"/>
                  <a:gd name="T10" fmla="*/ 27 w 27"/>
                  <a:gd name="T11" fmla="*/ 14 h 27"/>
                  <a:gd name="T12" fmla="*/ 27 w 27"/>
                  <a:gd name="T13" fmla="*/ 14 h 27"/>
                  <a:gd name="T14" fmla="*/ 25 w 27"/>
                  <a:gd name="T15" fmla="*/ 14 h 27"/>
                  <a:gd name="T16" fmla="*/ 27 w 27"/>
                  <a:gd name="T17" fmla="*/ 14 h 27"/>
                  <a:gd name="T18" fmla="*/ 13 w 27"/>
                  <a:gd name="T19" fmla="*/ 27 h 27"/>
                  <a:gd name="T20" fmla="*/ 13 w 27"/>
                  <a:gd name="T21" fmla="*/ 24 h 27"/>
                  <a:gd name="T22" fmla="*/ 24 w 27"/>
                  <a:gd name="T23" fmla="*/ 14 h 27"/>
                  <a:gd name="T24" fmla="*/ 24 w 27"/>
                  <a:gd name="T25" fmla="*/ 14 h 27"/>
                  <a:gd name="T26" fmla="*/ 13 w 27"/>
                  <a:gd name="T27" fmla="*/ 3 h 27"/>
                  <a:gd name="T28" fmla="*/ 13 w 27"/>
                  <a:gd name="T29" fmla="*/ 3 h 27"/>
                  <a:gd name="T30" fmla="*/ 3 w 27"/>
                  <a:gd name="T31" fmla="*/ 14 h 27"/>
                  <a:gd name="T32" fmla="*/ 3 w 27"/>
                  <a:gd name="T33" fmla="*/ 14 h 27"/>
                  <a:gd name="T34" fmla="*/ 13 w 27"/>
                  <a:gd name="T35" fmla="*/ 24 h 27"/>
                  <a:gd name="T36" fmla="*/ 13 w 27"/>
                  <a:gd name="T37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5" y="27"/>
                      <a:pt x="0" y="21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1" y="1"/>
                      <a:pt x="27" y="7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22"/>
                      <a:pt x="20" y="27"/>
                      <a:pt x="13" y="27"/>
                    </a:cubicBezTo>
                    <a:close/>
                    <a:moveTo>
                      <a:pt x="13" y="24"/>
                    </a:moveTo>
                    <a:cubicBezTo>
                      <a:pt x="19" y="24"/>
                      <a:pt x="23" y="20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8"/>
                      <a:pt x="19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7" y="3"/>
                      <a:pt x="3" y="8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20"/>
                      <a:pt x="7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8" name="Freeform 2587"/>
              <p:cNvSpPr/>
              <p:nvPr/>
            </p:nvSpPr>
            <p:spPr bwMode="auto">
              <a:xfrm>
                <a:off x="6077" y="3343"/>
                <a:ext cx="48" cy="48"/>
              </a:xfrm>
              <a:custGeom>
                <a:avLst/>
                <a:gdLst>
                  <a:gd name="T0" fmla="*/ 24 w 24"/>
                  <a:gd name="T1" fmla="*/ 12 h 24"/>
                  <a:gd name="T2" fmla="*/ 12 w 24"/>
                  <a:gd name="T3" fmla="*/ 24 h 24"/>
                  <a:gd name="T4" fmla="*/ 0 w 24"/>
                  <a:gd name="T5" fmla="*/ 11 h 24"/>
                  <a:gd name="T6" fmla="*/ 13 w 24"/>
                  <a:gd name="T7" fmla="*/ 0 h 24"/>
                  <a:gd name="T8" fmla="*/ 24 w 24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cubicBezTo>
                      <a:pt x="24" y="19"/>
                      <a:pt x="19" y="24"/>
                      <a:pt x="12" y="24"/>
                    </a:cubicBezTo>
                    <a:cubicBezTo>
                      <a:pt x="5" y="24"/>
                      <a:pt x="0" y="18"/>
                      <a:pt x="0" y="11"/>
                    </a:cubicBezTo>
                    <a:cubicBezTo>
                      <a:pt x="0" y="5"/>
                      <a:pt x="6" y="0"/>
                      <a:pt x="13" y="0"/>
                    </a:cubicBezTo>
                    <a:cubicBezTo>
                      <a:pt x="19" y="0"/>
                      <a:pt x="24" y="5"/>
                      <a:pt x="24" y="12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9" name="Freeform 2588"/>
              <p:cNvSpPr>
                <a:spLocks noEditPoints="1"/>
              </p:cNvSpPr>
              <p:nvPr/>
            </p:nvSpPr>
            <p:spPr bwMode="auto">
              <a:xfrm>
                <a:off x="6075" y="3339"/>
                <a:ext cx="54" cy="54"/>
              </a:xfrm>
              <a:custGeom>
                <a:avLst/>
                <a:gdLst>
                  <a:gd name="T0" fmla="*/ 13 w 27"/>
                  <a:gd name="T1" fmla="*/ 27 h 27"/>
                  <a:gd name="T2" fmla="*/ 0 w 27"/>
                  <a:gd name="T3" fmla="*/ 14 h 27"/>
                  <a:gd name="T4" fmla="*/ 0 w 27"/>
                  <a:gd name="T5" fmla="*/ 13 h 27"/>
                  <a:gd name="T6" fmla="*/ 13 w 27"/>
                  <a:gd name="T7" fmla="*/ 0 h 27"/>
                  <a:gd name="T8" fmla="*/ 14 w 27"/>
                  <a:gd name="T9" fmla="*/ 0 h 27"/>
                  <a:gd name="T10" fmla="*/ 27 w 27"/>
                  <a:gd name="T11" fmla="*/ 14 h 27"/>
                  <a:gd name="T12" fmla="*/ 27 w 27"/>
                  <a:gd name="T13" fmla="*/ 14 h 27"/>
                  <a:gd name="T14" fmla="*/ 25 w 27"/>
                  <a:gd name="T15" fmla="*/ 14 h 27"/>
                  <a:gd name="T16" fmla="*/ 27 w 27"/>
                  <a:gd name="T17" fmla="*/ 14 h 27"/>
                  <a:gd name="T18" fmla="*/ 13 w 27"/>
                  <a:gd name="T19" fmla="*/ 27 h 27"/>
                  <a:gd name="T20" fmla="*/ 3 w 27"/>
                  <a:gd name="T21" fmla="*/ 14 h 27"/>
                  <a:gd name="T22" fmla="*/ 3 w 27"/>
                  <a:gd name="T23" fmla="*/ 14 h 27"/>
                  <a:gd name="T24" fmla="*/ 13 w 27"/>
                  <a:gd name="T25" fmla="*/ 24 h 27"/>
                  <a:gd name="T26" fmla="*/ 13 w 27"/>
                  <a:gd name="T27" fmla="*/ 24 h 27"/>
                  <a:gd name="T28" fmla="*/ 24 w 27"/>
                  <a:gd name="T29" fmla="*/ 14 h 27"/>
                  <a:gd name="T30" fmla="*/ 24 w 27"/>
                  <a:gd name="T31" fmla="*/ 14 h 27"/>
                  <a:gd name="T32" fmla="*/ 13 w 27"/>
                  <a:gd name="T33" fmla="*/ 3 h 27"/>
                  <a:gd name="T34" fmla="*/ 13 w 27"/>
                  <a:gd name="T35" fmla="*/ 3 h 27"/>
                  <a:gd name="T36" fmla="*/ 3 w 27"/>
                  <a:gd name="T3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6" y="27"/>
                      <a:pt x="0" y="21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19"/>
                      <a:pt x="7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9" y="24"/>
                      <a:pt x="24" y="20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8"/>
                      <a:pt x="19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8" y="3"/>
                      <a:pt x="3" y="8"/>
                      <a:pt x="3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0" name="Freeform 2589"/>
              <p:cNvSpPr/>
              <p:nvPr/>
            </p:nvSpPr>
            <p:spPr bwMode="auto">
              <a:xfrm>
                <a:off x="6077" y="3393"/>
                <a:ext cx="48" cy="51"/>
              </a:xfrm>
              <a:custGeom>
                <a:avLst/>
                <a:gdLst>
                  <a:gd name="T0" fmla="*/ 24 w 24"/>
                  <a:gd name="T1" fmla="*/ 13 h 25"/>
                  <a:gd name="T2" fmla="*/ 12 w 24"/>
                  <a:gd name="T3" fmla="*/ 25 h 25"/>
                  <a:gd name="T4" fmla="*/ 0 w 24"/>
                  <a:gd name="T5" fmla="*/ 12 h 25"/>
                  <a:gd name="T6" fmla="*/ 12 w 24"/>
                  <a:gd name="T7" fmla="*/ 1 h 25"/>
                  <a:gd name="T8" fmla="*/ 24 w 24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4" y="13"/>
                    </a:moveTo>
                    <a:cubicBezTo>
                      <a:pt x="24" y="20"/>
                      <a:pt x="18" y="25"/>
                      <a:pt x="12" y="25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6"/>
                      <a:pt x="6" y="0"/>
                      <a:pt x="12" y="1"/>
                    </a:cubicBezTo>
                    <a:cubicBezTo>
                      <a:pt x="19" y="1"/>
                      <a:pt x="24" y="6"/>
                      <a:pt x="24" y="13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1" name="Freeform 2590"/>
              <p:cNvSpPr>
                <a:spLocks noEditPoints="1"/>
              </p:cNvSpPr>
              <p:nvPr/>
            </p:nvSpPr>
            <p:spPr bwMode="auto">
              <a:xfrm>
                <a:off x="6073" y="3391"/>
                <a:ext cx="54" cy="55"/>
              </a:xfrm>
              <a:custGeom>
                <a:avLst/>
                <a:gdLst>
                  <a:gd name="T0" fmla="*/ 14 w 27"/>
                  <a:gd name="T1" fmla="*/ 27 h 27"/>
                  <a:gd name="T2" fmla="*/ 0 w 27"/>
                  <a:gd name="T3" fmla="*/ 14 h 27"/>
                  <a:gd name="T4" fmla="*/ 0 w 27"/>
                  <a:gd name="T5" fmla="*/ 13 h 27"/>
                  <a:gd name="T6" fmla="*/ 14 w 27"/>
                  <a:gd name="T7" fmla="*/ 0 h 27"/>
                  <a:gd name="T8" fmla="*/ 14 w 27"/>
                  <a:gd name="T9" fmla="*/ 0 h 27"/>
                  <a:gd name="T10" fmla="*/ 27 w 27"/>
                  <a:gd name="T11" fmla="*/ 14 h 27"/>
                  <a:gd name="T12" fmla="*/ 27 w 27"/>
                  <a:gd name="T13" fmla="*/ 14 h 27"/>
                  <a:gd name="T14" fmla="*/ 26 w 27"/>
                  <a:gd name="T15" fmla="*/ 14 h 27"/>
                  <a:gd name="T16" fmla="*/ 27 w 27"/>
                  <a:gd name="T17" fmla="*/ 14 h 27"/>
                  <a:gd name="T18" fmla="*/ 14 w 27"/>
                  <a:gd name="T19" fmla="*/ 27 h 27"/>
                  <a:gd name="T20" fmla="*/ 14 w 27"/>
                  <a:gd name="T21" fmla="*/ 3 h 27"/>
                  <a:gd name="T22" fmla="*/ 3 w 27"/>
                  <a:gd name="T23" fmla="*/ 14 h 27"/>
                  <a:gd name="T24" fmla="*/ 3 w 27"/>
                  <a:gd name="T25" fmla="*/ 14 h 27"/>
                  <a:gd name="T26" fmla="*/ 14 w 27"/>
                  <a:gd name="T27" fmla="*/ 24 h 27"/>
                  <a:gd name="T28" fmla="*/ 14 w 27"/>
                  <a:gd name="T29" fmla="*/ 24 h 27"/>
                  <a:gd name="T30" fmla="*/ 24 w 27"/>
                  <a:gd name="T31" fmla="*/ 14 h 27"/>
                  <a:gd name="T32" fmla="*/ 24 w 27"/>
                  <a:gd name="T33" fmla="*/ 14 h 27"/>
                  <a:gd name="T34" fmla="*/ 14 w 27"/>
                  <a:gd name="T3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6" y="27"/>
                      <a:pt x="0" y="21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7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21"/>
                      <a:pt x="21" y="27"/>
                      <a:pt x="14" y="27"/>
                    </a:cubicBezTo>
                    <a:close/>
                    <a:moveTo>
                      <a:pt x="14" y="3"/>
                    </a:moveTo>
                    <a:cubicBezTo>
                      <a:pt x="8" y="3"/>
                      <a:pt x="4" y="8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9"/>
                      <a:pt x="8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20" y="24"/>
                      <a:pt x="24" y="20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8"/>
                      <a:pt x="20" y="3"/>
                      <a:pt x="1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2" name="Freeform 2591"/>
              <p:cNvSpPr/>
              <p:nvPr/>
            </p:nvSpPr>
            <p:spPr bwMode="auto">
              <a:xfrm>
                <a:off x="6073" y="3446"/>
                <a:ext cx="50" cy="48"/>
              </a:xfrm>
              <a:custGeom>
                <a:avLst/>
                <a:gdLst>
                  <a:gd name="T0" fmla="*/ 25 w 25"/>
                  <a:gd name="T1" fmla="*/ 13 h 24"/>
                  <a:gd name="T2" fmla="*/ 12 w 25"/>
                  <a:gd name="T3" fmla="*/ 24 h 24"/>
                  <a:gd name="T4" fmla="*/ 0 w 25"/>
                  <a:gd name="T5" fmla="*/ 12 h 24"/>
                  <a:gd name="T6" fmla="*/ 13 w 25"/>
                  <a:gd name="T7" fmla="*/ 0 h 24"/>
                  <a:gd name="T8" fmla="*/ 25 w 25"/>
                  <a:gd name="T9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5" y="13"/>
                    </a:moveTo>
                    <a:cubicBezTo>
                      <a:pt x="24" y="19"/>
                      <a:pt x="19" y="24"/>
                      <a:pt x="12" y="24"/>
                    </a:cubicBezTo>
                    <a:cubicBezTo>
                      <a:pt x="6" y="24"/>
                      <a:pt x="0" y="19"/>
                      <a:pt x="0" y="12"/>
                    </a:cubicBezTo>
                    <a:cubicBezTo>
                      <a:pt x="1" y="5"/>
                      <a:pt x="6" y="0"/>
                      <a:pt x="13" y="0"/>
                    </a:cubicBezTo>
                    <a:cubicBezTo>
                      <a:pt x="19" y="0"/>
                      <a:pt x="25" y="6"/>
                      <a:pt x="25" y="13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3" name="Freeform 2592"/>
              <p:cNvSpPr>
                <a:spLocks noEditPoints="1"/>
              </p:cNvSpPr>
              <p:nvPr/>
            </p:nvSpPr>
            <p:spPr bwMode="auto">
              <a:xfrm>
                <a:off x="6071" y="3444"/>
                <a:ext cx="54" cy="54"/>
              </a:xfrm>
              <a:custGeom>
                <a:avLst/>
                <a:gdLst>
                  <a:gd name="T0" fmla="*/ 13 w 27"/>
                  <a:gd name="T1" fmla="*/ 27 h 27"/>
                  <a:gd name="T2" fmla="*/ 0 w 27"/>
                  <a:gd name="T3" fmla="*/ 13 h 27"/>
                  <a:gd name="T4" fmla="*/ 0 w 27"/>
                  <a:gd name="T5" fmla="*/ 13 h 27"/>
                  <a:gd name="T6" fmla="*/ 14 w 27"/>
                  <a:gd name="T7" fmla="*/ 0 h 27"/>
                  <a:gd name="T8" fmla="*/ 14 w 27"/>
                  <a:gd name="T9" fmla="*/ 0 h 27"/>
                  <a:gd name="T10" fmla="*/ 27 w 27"/>
                  <a:gd name="T11" fmla="*/ 13 h 27"/>
                  <a:gd name="T12" fmla="*/ 27 w 27"/>
                  <a:gd name="T13" fmla="*/ 13 h 27"/>
                  <a:gd name="T14" fmla="*/ 26 w 27"/>
                  <a:gd name="T15" fmla="*/ 14 h 27"/>
                  <a:gd name="T16" fmla="*/ 27 w 27"/>
                  <a:gd name="T17" fmla="*/ 14 h 27"/>
                  <a:gd name="T18" fmla="*/ 13 w 27"/>
                  <a:gd name="T19" fmla="*/ 27 h 27"/>
                  <a:gd name="T20" fmla="*/ 14 w 27"/>
                  <a:gd name="T21" fmla="*/ 3 h 27"/>
                  <a:gd name="T22" fmla="*/ 3 w 27"/>
                  <a:gd name="T23" fmla="*/ 13 h 27"/>
                  <a:gd name="T24" fmla="*/ 3 w 27"/>
                  <a:gd name="T25" fmla="*/ 13 h 27"/>
                  <a:gd name="T26" fmla="*/ 13 w 27"/>
                  <a:gd name="T27" fmla="*/ 24 h 27"/>
                  <a:gd name="T28" fmla="*/ 13 w 27"/>
                  <a:gd name="T29" fmla="*/ 24 h 27"/>
                  <a:gd name="T30" fmla="*/ 24 w 27"/>
                  <a:gd name="T31" fmla="*/ 14 h 27"/>
                  <a:gd name="T32" fmla="*/ 24 w 27"/>
                  <a:gd name="T33" fmla="*/ 13 h 27"/>
                  <a:gd name="T34" fmla="*/ 14 w 27"/>
                  <a:gd name="T3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6" y="27"/>
                      <a:pt x="0" y="2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21"/>
                      <a:pt x="21" y="27"/>
                      <a:pt x="13" y="27"/>
                    </a:cubicBezTo>
                    <a:close/>
                    <a:moveTo>
                      <a:pt x="14" y="3"/>
                    </a:moveTo>
                    <a:cubicBezTo>
                      <a:pt x="8" y="3"/>
                      <a:pt x="3" y="7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9"/>
                      <a:pt x="8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9" y="24"/>
                      <a:pt x="24" y="19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8"/>
                      <a:pt x="19" y="3"/>
                      <a:pt x="1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4" name="Freeform 2593"/>
              <p:cNvSpPr/>
              <p:nvPr/>
            </p:nvSpPr>
            <p:spPr bwMode="auto">
              <a:xfrm>
                <a:off x="6119" y="3472"/>
                <a:ext cx="49" cy="48"/>
              </a:xfrm>
              <a:custGeom>
                <a:avLst/>
                <a:gdLst>
                  <a:gd name="T0" fmla="*/ 24 w 24"/>
                  <a:gd name="T1" fmla="*/ 12 h 24"/>
                  <a:gd name="T2" fmla="*/ 12 w 24"/>
                  <a:gd name="T3" fmla="*/ 24 h 24"/>
                  <a:gd name="T4" fmla="*/ 0 w 24"/>
                  <a:gd name="T5" fmla="*/ 11 h 24"/>
                  <a:gd name="T6" fmla="*/ 12 w 24"/>
                  <a:gd name="T7" fmla="*/ 0 h 24"/>
                  <a:gd name="T8" fmla="*/ 24 w 24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cubicBezTo>
                      <a:pt x="24" y="19"/>
                      <a:pt x="18" y="24"/>
                      <a:pt x="12" y="24"/>
                    </a:cubicBezTo>
                    <a:cubicBezTo>
                      <a:pt x="5" y="24"/>
                      <a:pt x="0" y="18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5" name="Freeform 2594"/>
              <p:cNvSpPr>
                <a:spLocks noEditPoints="1"/>
              </p:cNvSpPr>
              <p:nvPr/>
            </p:nvSpPr>
            <p:spPr bwMode="auto">
              <a:xfrm>
                <a:off x="6115" y="3468"/>
                <a:ext cx="55" cy="54"/>
              </a:xfrm>
              <a:custGeom>
                <a:avLst/>
                <a:gdLst>
                  <a:gd name="T0" fmla="*/ 14 w 27"/>
                  <a:gd name="T1" fmla="*/ 27 h 27"/>
                  <a:gd name="T2" fmla="*/ 0 w 27"/>
                  <a:gd name="T3" fmla="*/ 14 h 27"/>
                  <a:gd name="T4" fmla="*/ 0 w 27"/>
                  <a:gd name="T5" fmla="*/ 13 h 27"/>
                  <a:gd name="T6" fmla="*/ 14 w 27"/>
                  <a:gd name="T7" fmla="*/ 0 h 27"/>
                  <a:gd name="T8" fmla="*/ 14 w 27"/>
                  <a:gd name="T9" fmla="*/ 0 h 27"/>
                  <a:gd name="T10" fmla="*/ 27 w 27"/>
                  <a:gd name="T11" fmla="*/ 14 h 27"/>
                  <a:gd name="T12" fmla="*/ 27 w 27"/>
                  <a:gd name="T13" fmla="*/ 14 h 27"/>
                  <a:gd name="T14" fmla="*/ 26 w 27"/>
                  <a:gd name="T15" fmla="*/ 14 h 27"/>
                  <a:gd name="T16" fmla="*/ 27 w 27"/>
                  <a:gd name="T17" fmla="*/ 14 h 27"/>
                  <a:gd name="T18" fmla="*/ 14 w 27"/>
                  <a:gd name="T19" fmla="*/ 27 h 27"/>
                  <a:gd name="T20" fmla="*/ 3 w 27"/>
                  <a:gd name="T21" fmla="*/ 14 h 27"/>
                  <a:gd name="T22" fmla="*/ 3 w 27"/>
                  <a:gd name="T23" fmla="*/ 14 h 27"/>
                  <a:gd name="T24" fmla="*/ 14 w 27"/>
                  <a:gd name="T25" fmla="*/ 24 h 27"/>
                  <a:gd name="T26" fmla="*/ 14 w 27"/>
                  <a:gd name="T27" fmla="*/ 24 h 27"/>
                  <a:gd name="T28" fmla="*/ 24 w 27"/>
                  <a:gd name="T29" fmla="*/ 14 h 27"/>
                  <a:gd name="T30" fmla="*/ 24 w 27"/>
                  <a:gd name="T31" fmla="*/ 14 h 27"/>
                  <a:gd name="T32" fmla="*/ 14 w 27"/>
                  <a:gd name="T33" fmla="*/ 3 h 27"/>
                  <a:gd name="T34" fmla="*/ 14 w 27"/>
                  <a:gd name="T35" fmla="*/ 3 h 27"/>
                  <a:gd name="T36" fmla="*/ 3 w 27"/>
                  <a:gd name="T3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7">
                    <a:moveTo>
                      <a:pt x="14" y="27"/>
                    </a:moveTo>
                    <a:cubicBezTo>
                      <a:pt x="6" y="27"/>
                      <a:pt x="0" y="21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2" y="0"/>
                      <a:pt x="27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21"/>
                      <a:pt x="21" y="27"/>
                      <a:pt x="14" y="27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19"/>
                      <a:pt x="8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20" y="24"/>
                      <a:pt x="24" y="20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8"/>
                      <a:pt x="20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8" y="3"/>
                      <a:pt x="4" y="8"/>
                      <a:pt x="3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6" name="Freeform 2595"/>
              <p:cNvSpPr/>
              <p:nvPr/>
            </p:nvSpPr>
            <p:spPr bwMode="auto">
              <a:xfrm>
                <a:off x="6075" y="3498"/>
                <a:ext cx="48" cy="48"/>
              </a:xfrm>
              <a:custGeom>
                <a:avLst/>
                <a:gdLst>
                  <a:gd name="T0" fmla="*/ 24 w 24"/>
                  <a:gd name="T1" fmla="*/ 12 h 24"/>
                  <a:gd name="T2" fmla="*/ 12 w 24"/>
                  <a:gd name="T3" fmla="*/ 24 h 24"/>
                  <a:gd name="T4" fmla="*/ 0 w 24"/>
                  <a:gd name="T5" fmla="*/ 12 h 24"/>
                  <a:gd name="T6" fmla="*/ 12 w 24"/>
                  <a:gd name="T7" fmla="*/ 0 h 24"/>
                  <a:gd name="T8" fmla="*/ 24 w 24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12"/>
                    </a:moveTo>
                    <a:cubicBezTo>
                      <a:pt x="24" y="19"/>
                      <a:pt x="18" y="24"/>
                      <a:pt x="12" y="24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lose/>
                  </a:path>
                </a:pathLst>
              </a:custGeom>
              <a:solidFill>
                <a:srgbClr val="BD7A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7" name="Freeform 2596"/>
              <p:cNvSpPr>
                <a:spLocks noEditPoints="1"/>
              </p:cNvSpPr>
              <p:nvPr/>
            </p:nvSpPr>
            <p:spPr bwMode="auto">
              <a:xfrm>
                <a:off x="6071" y="3494"/>
                <a:ext cx="54" cy="54"/>
              </a:xfrm>
              <a:custGeom>
                <a:avLst/>
                <a:gdLst>
                  <a:gd name="T0" fmla="*/ 13 w 27"/>
                  <a:gd name="T1" fmla="*/ 27 h 27"/>
                  <a:gd name="T2" fmla="*/ 0 w 27"/>
                  <a:gd name="T3" fmla="*/ 14 h 27"/>
                  <a:gd name="T4" fmla="*/ 0 w 27"/>
                  <a:gd name="T5" fmla="*/ 13 h 27"/>
                  <a:gd name="T6" fmla="*/ 14 w 27"/>
                  <a:gd name="T7" fmla="*/ 0 h 27"/>
                  <a:gd name="T8" fmla="*/ 14 w 27"/>
                  <a:gd name="T9" fmla="*/ 0 h 27"/>
                  <a:gd name="T10" fmla="*/ 27 w 27"/>
                  <a:gd name="T11" fmla="*/ 14 h 27"/>
                  <a:gd name="T12" fmla="*/ 27 w 27"/>
                  <a:gd name="T13" fmla="*/ 14 h 27"/>
                  <a:gd name="T14" fmla="*/ 26 w 27"/>
                  <a:gd name="T15" fmla="*/ 14 h 27"/>
                  <a:gd name="T16" fmla="*/ 27 w 27"/>
                  <a:gd name="T17" fmla="*/ 14 h 27"/>
                  <a:gd name="T18" fmla="*/ 14 w 27"/>
                  <a:gd name="T19" fmla="*/ 27 h 27"/>
                  <a:gd name="T20" fmla="*/ 13 w 27"/>
                  <a:gd name="T21" fmla="*/ 27 h 27"/>
                  <a:gd name="T22" fmla="*/ 14 w 27"/>
                  <a:gd name="T23" fmla="*/ 24 h 27"/>
                  <a:gd name="T24" fmla="*/ 24 w 27"/>
                  <a:gd name="T25" fmla="*/ 14 h 27"/>
                  <a:gd name="T26" fmla="*/ 24 w 27"/>
                  <a:gd name="T27" fmla="*/ 14 h 27"/>
                  <a:gd name="T28" fmla="*/ 14 w 27"/>
                  <a:gd name="T29" fmla="*/ 3 h 27"/>
                  <a:gd name="T30" fmla="*/ 14 w 27"/>
                  <a:gd name="T31" fmla="*/ 3 h 27"/>
                  <a:gd name="T32" fmla="*/ 3 w 27"/>
                  <a:gd name="T33" fmla="*/ 14 h 27"/>
                  <a:gd name="T34" fmla="*/ 3 w 27"/>
                  <a:gd name="T35" fmla="*/ 14 h 27"/>
                  <a:gd name="T36" fmla="*/ 13 w 27"/>
                  <a:gd name="T37" fmla="*/ 24 h 27"/>
                  <a:gd name="T38" fmla="*/ 14 w 27"/>
                  <a:gd name="T3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27">
                    <a:moveTo>
                      <a:pt x="13" y="27"/>
                    </a:moveTo>
                    <a:cubicBezTo>
                      <a:pt x="6" y="27"/>
                      <a:pt x="0" y="21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6"/>
                      <a:pt x="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1" y="0"/>
                      <a:pt x="27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21"/>
                      <a:pt x="21" y="27"/>
                      <a:pt x="14" y="27"/>
                    </a:cubicBezTo>
                    <a:lnTo>
                      <a:pt x="13" y="27"/>
                    </a:lnTo>
                    <a:close/>
                    <a:moveTo>
                      <a:pt x="14" y="24"/>
                    </a:moveTo>
                    <a:cubicBezTo>
                      <a:pt x="20" y="24"/>
                      <a:pt x="24" y="20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8"/>
                      <a:pt x="20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8" y="3"/>
                      <a:pt x="3" y="8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9"/>
                      <a:pt x="8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8" name="Freeform 2597"/>
              <p:cNvSpPr/>
              <p:nvPr/>
            </p:nvSpPr>
            <p:spPr bwMode="auto">
              <a:xfrm>
                <a:off x="5932" y="3371"/>
                <a:ext cx="199" cy="195"/>
              </a:xfrm>
              <a:custGeom>
                <a:avLst/>
                <a:gdLst>
                  <a:gd name="T0" fmla="*/ 67 w 99"/>
                  <a:gd name="T1" fmla="*/ 86 h 97"/>
                  <a:gd name="T2" fmla="*/ 12 w 99"/>
                  <a:gd name="T3" fmla="*/ 86 h 97"/>
                  <a:gd name="T4" fmla="*/ 15 w 99"/>
                  <a:gd name="T5" fmla="*/ 35 h 97"/>
                  <a:gd name="T6" fmla="*/ 74 w 99"/>
                  <a:gd name="T7" fmla="*/ 28 h 97"/>
                  <a:gd name="T8" fmla="*/ 67 w 99"/>
                  <a:gd name="T9" fmla="*/ 8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97">
                    <a:moveTo>
                      <a:pt x="67" y="86"/>
                    </a:moveTo>
                    <a:cubicBezTo>
                      <a:pt x="43" y="97"/>
                      <a:pt x="23" y="96"/>
                      <a:pt x="12" y="86"/>
                    </a:cubicBezTo>
                    <a:cubicBezTo>
                      <a:pt x="0" y="75"/>
                      <a:pt x="1" y="57"/>
                      <a:pt x="15" y="35"/>
                    </a:cubicBezTo>
                    <a:cubicBezTo>
                      <a:pt x="39" y="0"/>
                      <a:pt x="60" y="13"/>
                      <a:pt x="74" y="28"/>
                    </a:cubicBezTo>
                    <a:cubicBezTo>
                      <a:pt x="88" y="42"/>
                      <a:pt x="99" y="72"/>
                      <a:pt x="67" y="86"/>
                    </a:cubicBezTo>
                    <a:close/>
                  </a:path>
                </a:pathLst>
              </a:custGeom>
              <a:solidFill>
                <a:srgbClr val="FF6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9" name="Freeform 2598"/>
              <p:cNvSpPr>
                <a:spLocks noEditPoints="1"/>
              </p:cNvSpPr>
              <p:nvPr/>
            </p:nvSpPr>
            <p:spPr bwMode="auto">
              <a:xfrm>
                <a:off x="5936" y="3393"/>
                <a:ext cx="175" cy="169"/>
              </a:xfrm>
              <a:custGeom>
                <a:avLst/>
                <a:gdLst>
                  <a:gd name="T0" fmla="*/ 9 w 87"/>
                  <a:gd name="T1" fmla="*/ 76 h 84"/>
                  <a:gd name="T2" fmla="*/ 0 w 87"/>
                  <a:gd name="T3" fmla="*/ 55 h 84"/>
                  <a:gd name="T4" fmla="*/ 12 w 87"/>
                  <a:gd name="T5" fmla="*/ 23 h 84"/>
                  <a:gd name="T6" fmla="*/ 44 w 87"/>
                  <a:gd name="T7" fmla="*/ 0 h 84"/>
                  <a:gd name="T8" fmla="*/ 73 w 87"/>
                  <a:gd name="T9" fmla="*/ 16 h 84"/>
                  <a:gd name="T10" fmla="*/ 87 w 87"/>
                  <a:gd name="T11" fmla="*/ 47 h 84"/>
                  <a:gd name="T12" fmla="*/ 65 w 87"/>
                  <a:gd name="T13" fmla="*/ 77 h 84"/>
                  <a:gd name="T14" fmla="*/ 65 w 87"/>
                  <a:gd name="T15" fmla="*/ 75 h 84"/>
                  <a:gd name="T16" fmla="*/ 65 w 87"/>
                  <a:gd name="T17" fmla="*/ 77 h 84"/>
                  <a:gd name="T18" fmla="*/ 33 w 87"/>
                  <a:gd name="T19" fmla="*/ 84 h 84"/>
                  <a:gd name="T20" fmla="*/ 9 w 87"/>
                  <a:gd name="T21" fmla="*/ 76 h 84"/>
                  <a:gd name="T22" fmla="*/ 44 w 87"/>
                  <a:gd name="T23" fmla="*/ 3 h 84"/>
                  <a:gd name="T24" fmla="*/ 15 w 87"/>
                  <a:gd name="T25" fmla="*/ 25 h 84"/>
                  <a:gd name="T26" fmla="*/ 3 w 87"/>
                  <a:gd name="T27" fmla="*/ 55 h 84"/>
                  <a:gd name="T28" fmla="*/ 11 w 87"/>
                  <a:gd name="T29" fmla="*/ 74 h 84"/>
                  <a:gd name="T30" fmla="*/ 33 w 87"/>
                  <a:gd name="T31" fmla="*/ 81 h 84"/>
                  <a:gd name="T32" fmla="*/ 64 w 87"/>
                  <a:gd name="T33" fmla="*/ 74 h 84"/>
                  <a:gd name="T34" fmla="*/ 84 w 87"/>
                  <a:gd name="T35" fmla="*/ 47 h 84"/>
                  <a:gd name="T36" fmla="*/ 71 w 87"/>
                  <a:gd name="T37" fmla="*/ 18 h 84"/>
                  <a:gd name="T38" fmla="*/ 44 w 87"/>
                  <a:gd name="T39" fmla="*/ 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84">
                    <a:moveTo>
                      <a:pt x="9" y="76"/>
                    </a:moveTo>
                    <a:cubicBezTo>
                      <a:pt x="3" y="71"/>
                      <a:pt x="0" y="63"/>
                      <a:pt x="0" y="55"/>
                    </a:cubicBezTo>
                    <a:cubicBezTo>
                      <a:pt x="0" y="46"/>
                      <a:pt x="4" y="35"/>
                      <a:pt x="12" y="23"/>
                    </a:cubicBezTo>
                    <a:cubicBezTo>
                      <a:pt x="23" y="6"/>
                      <a:pt x="34" y="0"/>
                      <a:pt x="44" y="0"/>
                    </a:cubicBezTo>
                    <a:cubicBezTo>
                      <a:pt x="56" y="0"/>
                      <a:pt x="65" y="8"/>
                      <a:pt x="73" y="16"/>
                    </a:cubicBezTo>
                    <a:cubicBezTo>
                      <a:pt x="81" y="23"/>
                      <a:pt x="87" y="35"/>
                      <a:pt x="87" y="47"/>
                    </a:cubicBezTo>
                    <a:cubicBezTo>
                      <a:pt x="87" y="58"/>
                      <a:pt x="81" y="69"/>
                      <a:pt x="65" y="77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53" y="82"/>
                      <a:pt x="43" y="84"/>
                      <a:pt x="33" y="84"/>
                    </a:cubicBezTo>
                    <a:cubicBezTo>
                      <a:pt x="23" y="84"/>
                      <a:pt x="15" y="82"/>
                      <a:pt x="9" y="76"/>
                    </a:cubicBezTo>
                    <a:close/>
                    <a:moveTo>
                      <a:pt x="44" y="3"/>
                    </a:moveTo>
                    <a:cubicBezTo>
                      <a:pt x="35" y="3"/>
                      <a:pt x="25" y="9"/>
                      <a:pt x="15" y="25"/>
                    </a:cubicBezTo>
                    <a:cubicBezTo>
                      <a:pt x="7" y="36"/>
                      <a:pt x="3" y="47"/>
                      <a:pt x="3" y="55"/>
                    </a:cubicBezTo>
                    <a:cubicBezTo>
                      <a:pt x="3" y="63"/>
                      <a:pt x="6" y="69"/>
                      <a:pt x="11" y="74"/>
                    </a:cubicBezTo>
                    <a:cubicBezTo>
                      <a:pt x="16" y="79"/>
                      <a:pt x="24" y="81"/>
                      <a:pt x="33" y="81"/>
                    </a:cubicBezTo>
                    <a:cubicBezTo>
                      <a:pt x="42" y="81"/>
                      <a:pt x="53" y="79"/>
                      <a:pt x="64" y="74"/>
                    </a:cubicBezTo>
                    <a:cubicBezTo>
                      <a:pt x="79" y="67"/>
                      <a:pt x="84" y="57"/>
                      <a:pt x="84" y="47"/>
                    </a:cubicBezTo>
                    <a:cubicBezTo>
                      <a:pt x="84" y="36"/>
                      <a:pt x="78" y="25"/>
                      <a:pt x="71" y="18"/>
                    </a:cubicBezTo>
                    <a:cubicBezTo>
                      <a:pt x="64" y="10"/>
                      <a:pt x="54" y="3"/>
                      <a:pt x="4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0" name="Freeform 2599"/>
              <p:cNvSpPr/>
              <p:nvPr/>
            </p:nvSpPr>
            <p:spPr bwMode="auto">
              <a:xfrm>
                <a:off x="6041" y="3401"/>
                <a:ext cx="72" cy="83"/>
              </a:xfrm>
              <a:custGeom>
                <a:avLst/>
                <a:gdLst>
                  <a:gd name="T0" fmla="*/ 36 w 36"/>
                  <a:gd name="T1" fmla="*/ 35 h 41"/>
                  <a:gd name="T2" fmla="*/ 36 w 36"/>
                  <a:gd name="T3" fmla="*/ 36 h 41"/>
                  <a:gd name="T4" fmla="*/ 29 w 36"/>
                  <a:gd name="T5" fmla="*/ 35 h 41"/>
                  <a:gd name="T6" fmla="*/ 27 w 36"/>
                  <a:gd name="T7" fmla="*/ 36 h 41"/>
                  <a:gd name="T8" fmla="*/ 25 w 36"/>
                  <a:gd name="T9" fmla="*/ 40 h 41"/>
                  <a:gd name="T10" fmla="*/ 24 w 36"/>
                  <a:gd name="T11" fmla="*/ 40 h 41"/>
                  <a:gd name="T12" fmla="*/ 23 w 36"/>
                  <a:gd name="T13" fmla="*/ 38 h 41"/>
                  <a:gd name="T14" fmla="*/ 14 w 36"/>
                  <a:gd name="T15" fmla="*/ 25 h 41"/>
                  <a:gd name="T16" fmla="*/ 6 w 36"/>
                  <a:gd name="T17" fmla="*/ 24 h 41"/>
                  <a:gd name="T18" fmla="*/ 5 w 36"/>
                  <a:gd name="T19" fmla="*/ 22 h 41"/>
                  <a:gd name="T20" fmla="*/ 7 w 36"/>
                  <a:gd name="T21" fmla="*/ 19 h 41"/>
                  <a:gd name="T22" fmla="*/ 6 w 36"/>
                  <a:gd name="T23" fmla="*/ 13 h 41"/>
                  <a:gd name="T24" fmla="*/ 1 w 36"/>
                  <a:gd name="T25" fmla="*/ 8 h 41"/>
                  <a:gd name="T26" fmla="*/ 1 w 36"/>
                  <a:gd name="T27" fmla="*/ 7 h 41"/>
                  <a:gd name="T28" fmla="*/ 8 w 36"/>
                  <a:gd name="T29" fmla="*/ 8 h 41"/>
                  <a:gd name="T30" fmla="*/ 10 w 36"/>
                  <a:gd name="T31" fmla="*/ 6 h 41"/>
                  <a:gd name="T32" fmla="*/ 13 w 36"/>
                  <a:gd name="T33" fmla="*/ 1 h 41"/>
                  <a:gd name="T34" fmla="*/ 14 w 36"/>
                  <a:gd name="T35" fmla="*/ 1 h 41"/>
                  <a:gd name="T36" fmla="*/ 20 w 36"/>
                  <a:gd name="T37" fmla="*/ 10 h 41"/>
                  <a:gd name="T38" fmla="*/ 24 w 36"/>
                  <a:gd name="T39" fmla="*/ 12 h 41"/>
                  <a:gd name="T40" fmla="*/ 31 w 36"/>
                  <a:gd name="T41" fmla="*/ 14 h 41"/>
                  <a:gd name="T42" fmla="*/ 31 w 36"/>
                  <a:gd name="T43" fmla="*/ 15 h 41"/>
                  <a:gd name="T44" fmla="*/ 29 w 36"/>
                  <a:gd name="T45" fmla="*/ 22 h 41"/>
                  <a:gd name="T46" fmla="*/ 29 w 36"/>
                  <a:gd name="T47" fmla="*/ 24 h 41"/>
                  <a:gd name="T48" fmla="*/ 36 w 36"/>
                  <a:gd name="T49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" h="41">
                    <a:moveTo>
                      <a:pt x="36" y="35"/>
                    </a:moveTo>
                    <a:cubicBezTo>
                      <a:pt x="36" y="35"/>
                      <a:pt x="36" y="36"/>
                      <a:pt x="36" y="36"/>
                    </a:cubicBezTo>
                    <a:cubicBezTo>
                      <a:pt x="35" y="36"/>
                      <a:pt x="31" y="35"/>
                      <a:pt x="29" y="35"/>
                    </a:cubicBezTo>
                    <a:cubicBezTo>
                      <a:pt x="28" y="35"/>
                      <a:pt x="28" y="36"/>
                      <a:pt x="27" y="36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4" y="41"/>
                      <a:pt x="24" y="40"/>
                    </a:cubicBezTo>
                    <a:cubicBezTo>
                      <a:pt x="23" y="39"/>
                      <a:pt x="23" y="38"/>
                      <a:pt x="23" y="38"/>
                    </a:cubicBezTo>
                    <a:cubicBezTo>
                      <a:pt x="17" y="27"/>
                      <a:pt x="16" y="26"/>
                      <a:pt x="14" y="25"/>
                    </a:cubicBezTo>
                    <a:cubicBezTo>
                      <a:pt x="14" y="25"/>
                      <a:pt x="9" y="25"/>
                      <a:pt x="6" y="24"/>
                    </a:cubicBezTo>
                    <a:cubicBezTo>
                      <a:pt x="5" y="24"/>
                      <a:pt x="5" y="23"/>
                      <a:pt x="5" y="22"/>
                    </a:cubicBezTo>
                    <a:cubicBezTo>
                      <a:pt x="6" y="21"/>
                      <a:pt x="7" y="19"/>
                      <a:pt x="7" y="19"/>
                    </a:cubicBezTo>
                    <a:cubicBezTo>
                      <a:pt x="9" y="16"/>
                      <a:pt x="7" y="14"/>
                      <a:pt x="6" y="13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4" y="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2" y="12"/>
                      <a:pt x="24" y="12"/>
                    </a:cubicBezTo>
                    <a:cubicBezTo>
                      <a:pt x="27" y="13"/>
                      <a:pt x="29" y="13"/>
                      <a:pt x="31" y="14"/>
                    </a:cubicBezTo>
                    <a:cubicBezTo>
                      <a:pt x="31" y="14"/>
                      <a:pt x="31" y="15"/>
                      <a:pt x="31" y="15"/>
                    </a:cubicBezTo>
                    <a:cubicBezTo>
                      <a:pt x="30" y="17"/>
                      <a:pt x="29" y="22"/>
                      <a:pt x="29" y="22"/>
                    </a:cubicBezTo>
                    <a:cubicBezTo>
                      <a:pt x="29" y="22"/>
                      <a:pt x="29" y="23"/>
                      <a:pt x="29" y="24"/>
                    </a:cubicBezTo>
                    <a:lnTo>
                      <a:pt x="36" y="35"/>
                    </a:lnTo>
                    <a:close/>
                  </a:path>
                </a:pathLst>
              </a:custGeom>
              <a:solidFill>
                <a:srgbClr val="8AC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1" name="Freeform 2600"/>
              <p:cNvSpPr>
                <a:spLocks noEditPoints="1"/>
              </p:cNvSpPr>
              <p:nvPr/>
            </p:nvSpPr>
            <p:spPr bwMode="auto">
              <a:xfrm>
                <a:off x="6039" y="3399"/>
                <a:ext cx="78" cy="87"/>
              </a:xfrm>
              <a:custGeom>
                <a:avLst/>
                <a:gdLst>
                  <a:gd name="T0" fmla="*/ 22 w 39"/>
                  <a:gd name="T1" fmla="*/ 39 h 43"/>
                  <a:gd name="T2" fmla="*/ 15 w 39"/>
                  <a:gd name="T3" fmla="*/ 28 h 43"/>
                  <a:gd name="T4" fmla="*/ 4 w 39"/>
                  <a:gd name="T5" fmla="*/ 24 h 43"/>
                  <a:gd name="T6" fmla="*/ 7 w 39"/>
                  <a:gd name="T7" fmla="*/ 19 h 43"/>
                  <a:gd name="T8" fmla="*/ 5 w 39"/>
                  <a:gd name="T9" fmla="*/ 15 h 43"/>
                  <a:gd name="T10" fmla="*/ 0 w 39"/>
                  <a:gd name="T11" fmla="*/ 9 h 43"/>
                  <a:gd name="T12" fmla="*/ 3 w 39"/>
                  <a:gd name="T13" fmla="*/ 7 h 43"/>
                  <a:gd name="T14" fmla="*/ 10 w 39"/>
                  <a:gd name="T15" fmla="*/ 6 h 43"/>
                  <a:gd name="T16" fmla="*/ 14 w 39"/>
                  <a:gd name="T17" fmla="*/ 0 h 43"/>
                  <a:gd name="T18" fmla="*/ 23 w 39"/>
                  <a:gd name="T19" fmla="*/ 10 h 43"/>
                  <a:gd name="T20" fmla="*/ 32 w 39"/>
                  <a:gd name="T21" fmla="*/ 13 h 43"/>
                  <a:gd name="T22" fmla="*/ 34 w 39"/>
                  <a:gd name="T23" fmla="*/ 17 h 43"/>
                  <a:gd name="T24" fmla="*/ 31 w 39"/>
                  <a:gd name="T25" fmla="*/ 23 h 43"/>
                  <a:gd name="T26" fmla="*/ 38 w 39"/>
                  <a:gd name="T27" fmla="*/ 35 h 43"/>
                  <a:gd name="T28" fmla="*/ 39 w 39"/>
                  <a:gd name="T29" fmla="*/ 35 h 43"/>
                  <a:gd name="T30" fmla="*/ 37 w 39"/>
                  <a:gd name="T31" fmla="*/ 38 h 43"/>
                  <a:gd name="T32" fmla="*/ 30 w 39"/>
                  <a:gd name="T33" fmla="*/ 37 h 43"/>
                  <a:gd name="T34" fmla="*/ 29 w 39"/>
                  <a:gd name="T35" fmla="*/ 38 h 43"/>
                  <a:gd name="T36" fmla="*/ 25 w 39"/>
                  <a:gd name="T37" fmla="*/ 43 h 43"/>
                  <a:gd name="T38" fmla="*/ 25 w 39"/>
                  <a:gd name="T39" fmla="*/ 41 h 43"/>
                  <a:gd name="T40" fmla="*/ 25 w 39"/>
                  <a:gd name="T41" fmla="*/ 40 h 43"/>
                  <a:gd name="T42" fmla="*/ 16 w 39"/>
                  <a:gd name="T43" fmla="*/ 25 h 43"/>
                  <a:gd name="T44" fmla="*/ 25 w 39"/>
                  <a:gd name="T45" fmla="*/ 38 h 43"/>
                  <a:gd name="T46" fmla="*/ 27 w 39"/>
                  <a:gd name="T47" fmla="*/ 37 h 43"/>
                  <a:gd name="T48" fmla="*/ 30 w 39"/>
                  <a:gd name="T49" fmla="*/ 34 h 43"/>
                  <a:gd name="T50" fmla="*/ 29 w 39"/>
                  <a:gd name="T51" fmla="*/ 26 h 43"/>
                  <a:gd name="T52" fmla="*/ 29 w 39"/>
                  <a:gd name="T53" fmla="*/ 22 h 43"/>
                  <a:gd name="T54" fmla="*/ 24 w 39"/>
                  <a:gd name="T55" fmla="*/ 14 h 43"/>
                  <a:gd name="T56" fmla="*/ 14 w 39"/>
                  <a:gd name="T57" fmla="*/ 4 h 43"/>
                  <a:gd name="T58" fmla="*/ 10 w 39"/>
                  <a:gd name="T59" fmla="*/ 10 h 43"/>
                  <a:gd name="T60" fmla="*/ 4 w 39"/>
                  <a:gd name="T61" fmla="*/ 10 h 43"/>
                  <a:gd name="T62" fmla="*/ 10 w 39"/>
                  <a:gd name="T63" fmla="*/ 18 h 43"/>
                  <a:gd name="T64" fmla="*/ 8 w 39"/>
                  <a:gd name="T65" fmla="*/ 23 h 43"/>
                  <a:gd name="T66" fmla="*/ 37 w 39"/>
                  <a:gd name="T67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43">
                    <a:moveTo>
                      <a:pt x="24" y="42"/>
                    </a:moveTo>
                    <a:cubicBezTo>
                      <a:pt x="23" y="41"/>
                      <a:pt x="22" y="39"/>
                      <a:pt x="22" y="39"/>
                    </a:cubicBezTo>
                    <a:cubicBezTo>
                      <a:pt x="20" y="34"/>
                      <a:pt x="18" y="31"/>
                      <a:pt x="17" y="29"/>
                    </a:cubicBezTo>
                    <a:cubicBezTo>
                      <a:pt x="16" y="28"/>
                      <a:pt x="16" y="28"/>
                      <a:pt x="15" y="28"/>
                    </a:cubicBezTo>
                    <a:cubicBezTo>
                      <a:pt x="14" y="28"/>
                      <a:pt x="10" y="27"/>
                      <a:pt x="7" y="26"/>
                    </a:cubicBezTo>
                    <a:cubicBezTo>
                      <a:pt x="6" y="26"/>
                      <a:pt x="5" y="25"/>
                      <a:pt x="4" y="2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1"/>
                      <a:pt x="6" y="20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7"/>
                      <a:pt x="6" y="16"/>
                      <a:pt x="5" y="15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3" y="0"/>
                      <a:pt x="14" y="0"/>
                    </a:cubicBezTo>
                    <a:cubicBezTo>
                      <a:pt x="15" y="0"/>
                      <a:pt x="16" y="1"/>
                      <a:pt x="16" y="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4" y="11"/>
                      <a:pt x="25" y="11"/>
                    </a:cubicBezTo>
                    <a:cubicBezTo>
                      <a:pt x="29" y="12"/>
                      <a:pt x="31" y="13"/>
                      <a:pt x="32" y="13"/>
                    </a:cubicBezTo>
                    <a:cubicBezTo>
                      <a:pt x="33" y="14"/>
                      <a:pt x="34" y="15"/>
                      <a:pt x="34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9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7"/>
                      <a:pt x="38" y="38"/>
                      <a:pt x="37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5" y="38"/>
                      <a:pt x="32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8"/>
                      <a:pt x="29" y="38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7" y="42"/>
                      <a:pt x="27" y="43"/>
                      <a:pt x="25" y="43"/>
                    </a:cubicBezTo>
                    <a:cubicBezTo>
                      <a:pt x="24" y="43"/>
                      <a:pt x="24" y="42"/>
                      <a:pt x="24" y="42"/>
                    </a:cubicBezTo>
                    <a:close/>
                    <a:moveTo>
                      <a:pt x="25" y="41"/>
                    </a:move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0"/>
                      <a:pt x="25" y="40"/>
                      <a:pt x="25" y="40"/>
                    </a:cubicBezTo>
                    <a:lnTo>
                      <a:pt x="25" y="41"/>
                    </a:lnTo>
                    <a:close/>
                    <a:moveTo>
                      <a:pt x="16" y="25"/>
                    </a:moveTo>
                    <a:cubicBezTo>
                      <a:pt x="17" y="25"/>
                      <a:pt x="18" y="26"/>
                      <a:pt x="20" y="28"/>
                    </a:cubicBezTo>
                    <a:cubicBezTo>
                      <a:pt x="21" y="30"/>
                      <a:pt x="22" y="33"/>
                      <a:pt x="25" y="38"/>
                    </a:cubicBezTo>
                    <a:cubicBezTo>
                      <a:pt x="25" y="38"/>
                      <a:pt x="25" y="38"/>
                      <a:pt x="26" y="39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6"/>
                      <a:pt x="28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2" y="34"/>
                      <a:pt x="33" y="35"/>
                      <a:pt x="35" y="35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5"/>
                      <a:pt x="28" y="24"/>
                      <a:pt x="28" y="23"/>
                    </a:cubicBezTo>
                    <a:cubicBezTo>
                      <a:pt x="28" y="23"/>
                      <a:pt x="28" y="22"/>
                      <a:pt x="29" y="22"/>
                    </a:cubicBezTo>
                    <a:cubicBezTo>
                      <a:pt x="29" y="22"/>
                      <a:pt x="30" y="18"/>
                      <a:pt x="31" y="16"/>
                    </a:cubicBezTo>
                    <a:cubicBezTo>
                      <a:pt x="29" y="16"/>
                      <a:pt x="27" y="15"/>
                      <a:pt x="24" y="14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1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10" y="15"/>
                      <a:pt x="10" y="18"/>
                    </a:cubicBezTo>
                    <a:cubicBezTo>
                      <a:pt x="10" y="19"/>
                      <a:pt x="10" y="20"/>
                      <a:pt x="9" y="20"/>
                    </a:cubicBezTo>
                    <a:cubicBezTo>
                      <a:pt x="9" y="21"/>
                      <a:pt x="8" y="22"/>
                      <a:pt x="8" y="23"/>
                    </a:cubicBezTo>
                    <a:cubicBezTo>
                      <a:pt x="11" y="24"/>
                      <a:pt x="15" y="25"/>
                      <a:pt x="16" y="25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5"/>
                      <a:pt x="37" y="3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2" name="Freeform 2601"/>
              <p:cNvSpPr/>
              <p:nvPr/>
            </p:nvSpPr>
            <p:spPr bwMode="auto">
              <a:xfrm>
                <a:off x="5976" y="3441"/>
                <a:ext cx="25" cy="29"/>
              </a:xfrm>
              <a:custGeom>
                <a:avLst/>
                <a:gdLst>
                  <a:gd name="T0" fmla="*/ 9 w 12"/>
                  <a:gd name="T1" fmla="*/ 9 h 14"/>
                  <a:gd name="T2" fmla="*/ 1 w 12"/>
                  <a:gd name="T3" fmla="*/ 12 h 14"/>
                  <a:gd name="T4" fmla="*/ 3 w 12"/>
                  <a:gd name="T5" fmla="*/ 4 h 14"/>
                  <a:gd name="T6" fmla="*/ 10 w 12"/>
                  <a:gd name="T7" fmla="*/ 1 h 14"/>
                  <a:gd name="T8" fmla="*/ 9 w 12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9" y="9"/>
                    </a:moveTo>
                    <a:cubicBezTo>
                      <a:pt x="6" y="12"/>
                      <a:pt x="3" y="14"/>
                      <a:pt x="1" y="12"/>
                    </a:cubicBezTo>
                    <a:cubicBezTo>
                      <a:pt x="0" y="11"/>
                      <a:pt x="0" y="7"/>
                      <a:pt x="3" y="4"/>
                    </a:cubicBezTo>
                    <a:cubicBezTo>
                      <a:pt x="5" y="1"/>
                      <a:pt x="8" y="0"/>
                      <a:pt x="10" y="1"/>
                    </a:cubicBezTo>
                    <a:cubicBezTo>
                      <a:pt x="12" y="3"/>
                      <a:pt x="11" y="6"/>
                      <a:pt x="9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3" name="Freeform 2602"/>
              <p:cNvSpPr/>
              <p:nvPr/>
            </p:nvSpPr>
            <p:spPr bwMode="auto">
              <a:xfrm>
                <a:off x="5952" y="3482"/>
                <a:ext cx="24" cy="28"/>
              </a:xfrm>
              <a:custGeom>
                <a:avLst/>
                <a:gdLst>
                  <a:gd name="T0" fmla="*/ 9 w 12"/>
                  <a:gd name="T1" fmla="*/ 9 h 14"/>
                  <a:gd name="T2" fmla="*/ 1 w 12"/>
                  <a:gd name="T3" fmla="*/ 13 h 14"/>
                  <a:gd name="T4" fmla="*/ 3 w 12"/>
                  <a:gd name="T5" fmla="*/ 5 h 14"/>
                  <a:gd name="T6" fmla="*/ 10 w 12"/>
                  <a:gd name="T7" fmla="*/ 1 h 14"/>
                  <a:gd name="T8" fmla="*/ 9 w 12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9" y="9"/>
                    </a:moveTo>
                    <a:cubicBezTo>
                      <a:pt x="7" y="12"/>
                      <a:pt x="3" y="14"/>
                      <a:pt x="1" y="13"/>
                    </a:cubicBezTo>
                    <a:cubicBezTo>
                      <a:pt x="0" y="11"/>
                      <a:pt x="0" y="8"/>
                      <a:pt x="3" y="5"/>
                    </a:cubicBezTo>
                    <a:cubicBezTo>
                      <a:pt x="5" y="2"/>
                      <a:pt x="8" y="0"/>
                      <a:pt x="10" y="1"/>
                    </a:cubicBezTo>
                    <a:cubicBezTo>
                      <a:pt x="12" y="3"/>
                      <a:pt x="11" y="6"/>
                      <a:pt x="9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4" name="Freeform 2603"/>
              <p:cNvSpPr/>
              <p:nvPr/>
            </p:nvSpPr>
            <p:spPr bwMode="auto">
              <a:xfrm>
                <a:off x="5986" y="3476"/>
                <a:ext cx="25" cy="26"/>
              </a:xfrm>
              <a:custGeom>
                <a:avLst/>
                <a:gdLst>
                  <a:gd name="T0" fmla="*/ 9 w 12"/>
                  <a:gd name="T1" fmla="*/ 9 h 13"/>
                  <a:gd name="T2" fmla="*/ 1 w 12"/>
                  <a:gd name="T3" fmla="*/ 12 h 13"/>
                  <a:gd name="T4" fmla="*/ 3 w 12"/>
                  <a:gd name="T5" fmla="*/ 4 h 13"/>
                  <a:gd name="T6" fmla="*/ 10 w 12"/>
                  <a:gd name="T7" fmla="*/ 1 h 13"/>
                  <a:gd name="T8" fmla="*/ 9 w 12"/>
                  <a:gd name="T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9" y="9"/>
                    </a:moveTo>
                    <a:cubicBezTo>
                      <a:pt x="6" y="12"/>
                      <a:pt x="3" y="13"/>
                      <a:pt x="1" y="12"/>
                    </a:cubicBezTo>
                    <a:cubicBezTo>
                      <a:pt x="0" y="11"/>
                      <a:pt x="0" y="7"/>
                      <a:pt x="3" y="4"/>
                    </a:cubicBezTo>
                    <a:cubicBezTo>
                      <a:pt x="5" y="1"/>
                      <a:pt x="8" y="0"/>
                      <a:pt x="10" y="1"/>
                    </a:cubicBezTo>
                    <a:cubicBezTo>
                      <a:pt x="12" y="2"/>
                      <a:pt x="11" y="6"/>
                      <a:pt x="9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5" name="Freeform 2604"/>
              <p:cNvSpPr/>
              <p:nvPr/>
            </p:nvSpPr>
            <p:spPr bwMode="auto">
              <a:xfrm>
                <a:off x="5669" y="3321"/>
                <a:ext cx="245" cy="183"/>
              </a:xfrm>
              <a:custGeom>
                <a:avLst/>
                <a:gdLst>
                  <a:gd name="T0" fmla="*/ 59 w 122"/>
                  <a:gd name="T1" fmla="*/ 23 h 91"/>
                  <a:gd name="T2" fmla="*/ 88 w 122"/>
                  <a:gd name="T3" fmla="*/ 2 h 91"/>
                  <a:gd name="T4" fmla="*/ 100 w 122"/>
                  <a:gd name="T5" fmla="*/ 75 h 91"/>
                  <a:gd name="T6" fmla="*/ 84 w 122"/>
                  <a:gd name="T7" fmla="*/ 82 h 91"/>
                  <a:gd name="T8" fmla="*/ 66 w 122"/>
                  <a:gd name="T9" fmla="*/ 89 h 91"/>
                  <a:gd name="T10" fmla="*/ 27 w 122"/>
                  <a:gd name="T11" fmla="*/ 27 h 91"/>
                  <a:gd name="T12" fmla="*/ 59 w 122"/>
                  <a:gd name="T13" fmla="*/ 2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91">
                    <a:moveTo>
                      <a:pt x="59" y="23"/>
                    </a:moveTo>
                    <a:cubicBezTo>
                      <a:pt x="59" y="23"/>
                      <a:pt x="64" y="0"/>
                      <a:pt x="88" y="2"/>
                    </a:cubicBezTo>
                    <a:cubicBezTo>
                      <a:pt x="114" y="4"/>
                      <a:pt x="122" y="46"/>
                      <a:pt x="100" y="75"/>
                    </a:cubicBezTo>
                    <a:cubicBezTo>
                      <a:pt x="100" y="75"/>
                      <a:pt x="94" y="85"/>
                      <a:pt x="84" y="82"/>
                    </a:cubicBezTo>
                    <a:cubicBezTo>
                      <a:pt x="84" y="82"/>
                      <a:pt x="78" y="91"/>
                      <a:pt x="66" y="89"/>
                    </a:cubicBezTo>
                    <a:cubicBezTo>
                      <a:pt x="51" y="85"/>
                      <a:pt x="0" y="58"/>
                      <a:pt x="27" y="27"/>
                    </a:cubicBezTo>
                    <a:cubicBezTo>
                      <a:pt x="41" y="11"/>
                      <a:pt x="59" y="23"/>
                      <a:pt x="59" y="23"/>
                    </a:cubicBezTo>
                    <a:close/>
                  </a:path>
                </a:pathLst>
              </a:custGeom>
              <a:solidFill>
                <a:srgbClr val="F23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6" name="Freeform 2605"/>
              <p:cNvSpPr>
                <a:spLocks noEditPoints="1"/>
              </p:cNvSpPr>
              <p:nvPr/>
            </p:nvSpPr>
            <p:spPr bwMode="auto">
              <a:xfrm>
                <a:off x="5705" y="3323"/>
                <a:ext cx="193" cy="181"/>
              </a:xfrm>
              <a:custGeom>
                <a:avLst/>
                <a:gdLst>
                  <a:gd name="T0" fmla="*/ 48 w 96"/>
                  <a:gd name="T1" fmla="*/ 89 h 90"/>
                  <a:gd name="T2" fmla="*/ 0 w 96"/>
                  <a:gd name="T3" fmla="*/ 44 h 90"/>
                  <a:gd name="T4" fmla="*/ 8 w 96"/>
                  <a:gd name="T5" fmla="*/ 25 h 90"/>
                  <a:gd name="T6" fmla="*/ 27 w 96"/>
                  <a:gd name="T7" fmla="*/ 16 h 90"/>
                  <a:gd name="T8" fmla="*/ 40 w 96"/>
                  <a:gd name="T9" fmla="*/ 20 h 90"/>
                  <a:gd name="T10" fmla="*/ 68 w 96"/>
                  <a:gd name="T11" fmla="*/ 0 h 90"/>
                  <a:gd name="T12" fmla="*/ 70 w 96"/>
                  <a:gd name="T13" fmla="*/ 0 h 90"/>
                  <a:gd name="T14" fmla="*/ 96 w 96"/>
                  <a:gd name="T15" fmla="*/ 36 h 90"/>
                  <a:gd name="T16" fmla="*/ 83 w 96"/>
                  <a:gd name="T17" fmla="*/ 75 h 90"/>
                  <a:gd name="T18" fmla="*/ 69 w 96"/>
                  <a:gd name="T19" fmla="*/ 83 h 90"/>
                  <a:gd name="T20" fmla="*/ 66 w 96"/>
                  <a:gd name="T21" fmla="*/ 83 h 90"/>
                  <a:gd name="T22" fmla="*/ 53 w 96"/>
                  <a:gd name="T23" fmla="*/ 90 h 90"/>
                  <a:gd name="T24" fmla="*/ 48 w 96"/>
                  <a:gd name="T25" fmla="*/ 89 h 90"/>
                  <a:gd name="T26" fmla="*/ 27 w 96"/>
                  <a:gd name="T27" fmla="*/ 19 h 90"/>
                  <a:gd name="T28" fmla="*/ 10 w 96"/>
                  <a:gd name="T29" fmla="*/ 27 h 90"/>
                  <a:gd name="T30" fmla="*/ 3 w 96"/>
                  <a:gd name="T31" fmla="*/ 44 h 90"/>
                  <a:gd name="T32" fmla="*/ 48 w 96"/>
                  <a:gd name="T33" fmla="*/ 86 h 90"/>
                  <a:gd name="T34" fmla="*/ 53 w 96"/>
                  <a:gd name="T35" fmla="*/ 87 h 90"/>
                  <a:gd name="T36" fmla="*/ 62 w 96"/>
                  <a:gd name="T37" fmla="*/ 84 h 90"/>
                  <a:gd name="T38" fmla="*/ 64 w 96"/>
                  <a:gd name="T39" fmla="*/ 81 h 90"/>
                  <a:gd name="T40" fmla="*/ 66 w 96"/>
                  <a:gd name="T41" fmla="*/ 80 h 90"/>
                  <a:gd name="T42" fmla="*/ 69 w 96"/>
                  <a:gd name="T43" fmla="*/ 80 h 90"/>
                  <a:gd name="T44" fmla="*/ 77 w 96"/>
                  <a:gd name="T45" fmla="*/ 77 h 90"/>
                  <a:gd name="T46" fmla="*/ 80 w 96"/>
                  <a:gd name="T47" fmla="*/ 73 h 90"/>
                  <a:gd name="T48" fmla="*/ 93 w 96"/>
                  <a:gd name="T49" fmla="*/ 36 h 90"/>
                  <a:gd name="T50" fmla="*/ 70 w 96"/>
                  <a:gd name="T51" fmla="*/ 3 h 90"/>
                  <a:gd name="T52" fmla="*/ 68 w 96"/>
                  <a:gd name="T53" fmla="*/ 3 h 90"/>
                  <a:gd name="T54" fmla="*/ 43 w 96"/>
                  <a:gd name="T55" fmla="*/ 22 h 90"/>
                  <a:gd name="T56" fmla="*/ 42 w 96"/>
                  <a:gd name="T57" fmla="*/ 23 h 90"/>
                  <a:gd name="T58" fmla="*/ 40 w 96"/>
                  <a:gd name="T59" fmla="*/ 23 h 90"/>
                  <a:gd name="T60" fmla="*/ 36 w 96"/>
                  <a:gd name="T61" fmla="*/ 21 h 90"/>
                  <a:gd name="T62" fmla="*/ 27 w 96"/>
                  <a:gd name="T63" fmla="*/ 19 h 90"/>
                  <a:gd name="T64" fmla="*/ 41 w 96"/>
                  <a:gd name="T65" fmla="*/ 22 h 90"/>
                  <a:gd name="T66" fmla="*/ 42 w 96"/>
                  <a:gd name="T67" fmla="*/ 20 h 90"/>
                  <a:gd name="T68" fmla="*/ 41 w 96"/>
                  <a:gd name="T69" fmla="*/ 2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90">
                    <a:moveTo>
                      <a:pt x="48" y="89"/>
                    </a:moveTo>
                    <a:cubicBezTo>
                      <a:pt x="35" y="86"/>
                      <a:pt x="0" y="69"/>
                      <a:pt x="0" y="44"/>
                    </a:cubicBezTo>
                    <a:cubicBezTo>
                      <a:pt x="0" y="38"/>
                      <a:pt x="2" y="32"/>
                      <a:pt x="8" y="25"/>
                    </a:cubicBezTo>
                    <a:cubicBezTo>
                      <a:pt x="14" y="18"/>
                      <a:pt x="21" y="16"/>
                      <a:pt x="27" y="16"/>
                    </a:cubicBezTo>
                    <a:cubicBezTo>
                      <a:pt x="33" y="16"/>
                      <a:pt x="38" y="18"/>
                      <a:pt x="40" y="20"/>
                    </a:cubicBezTo>
                    <a:cubicBezTo>
                      <a:pt x="42" y="14"/>
                      <a:pt x="49" y="0"/>
                      <a:pt x="68" y="0"/>
                    </a:cubicBezTo>
                    <a:cubicBezTo>
                      <a:pt x="69" y="0"/>
                      <a:pt x="70" y="0"/>
                      <a:pt x="70" y="0"/>
                    </a:cubicBezTo>
                    <a:cubicBezTo>
                      <a:pt x="87" y="1"/>
                      <a:pt x="96" y="17"/>
                      <a:pt x="96" y="36"/>
                    </a:cubicBezTo>
                    <a:cubicBezTo>
                      <a:pt x="96" y="49"/>
                      <a:pt x="92" y="63"/>
                      <a:pt x="83" y="75"/>
                    </a:cubicBezTo>
                    <a:cubicBezTo>
                      <a:pt x="83" y="75"/>
                      <a:pt x="78" y="83"/>
                      <a:pt x="69" y="83"/>
                    </a:cubicBezTo>
                    <a:cubicBezTo>
                      <a:pt x="68" y="83"/>
                      <a:pt x="67" y="83"/>
                      <a:pt x="66" y="83"/>
                    </a:cubicBezTo>
                    <a:cubicBezTo>
                      <a:pt x="65" y="85"/>
                      <a:pt x="60" y="90"/>
                      <a:pt x="53" y="90"/>
                    </a:cubicBezTo>
                    <a:cubicBezTo>
                      <a:pt x="51" y="90"/>
                      <a:pt x="49" y="89"/>
                      <a:pt x="48" y="89"/>
                    </a:cubicBezTo>
                    <a:close/>
                    <a:moveTo>
                      <a:pt x="27" y="19"/>
                    </a:moveTo>
                    <a:cubicBezTo>
                      <a:pt x="22" y="19"/>
                      <a:pt x="16" y="21"/>
                      <a:pt x="10" y="27"/>
                    </a:cubicBezTo>
                    <a:cubicBezTo>
                      <a:pt x="5" y="33"/>
                      <a:pt x="3" y="39"/>
                      <a:pt x="3" y="44"/>
                    </a:cubicBezTo>
                    <a:cubicBezTo>
                      <a:pt x="2" y="66"/>
                      <a:pt x="36" y="84"/>
                      <a:pt x="48" y="86"/>
                    </a:cubicBezTo>
                    <a:cubicBezTo>
                      <a:pt x="50" y="87"/>
                      <a:pt x="51" y="87"/>
                      <a:pt x="53" y="87"/>
                    </a:cubicBezTo>
                    <a:cubicBezTo>
                      <a:pt x="57" y="87"/>
                      <a:pt x="60" y="85"/>
                      <a:pt x="62" y="84"/>
                    </a:cubicBezTo>
                    <a:cubicBezTo>
                      <a:pt x="63" y="82"/>
                      <a:pt x="64" y="81"/>
                      <a:pt x="64" y="81"/>
                    </a:cubicBezTo>
                    <a:cubicBezTo>
                      <a:pt x="65" y="80"/>
                      <a:pt x="65" y="80"/>
                      <a:pt x="66" y="80"/>
                    </a:cubicBezTo>
                    <a:cubicBezTo>
                      <a:pt x="67" y="80"/>
                      <a:pt x="68" y="80"/>
                      <a:pt x="69" y="80"/>
                    </a:cubicBezTo>
                    <a:cubicBezTo>
                      <a:pt x="72" y="80"/>
                      <a:pt x="75" y="79"/>
                      <a:pt x="77" y="77"/>
                    </a:cubicBezTo>
                    <a:cubicBezTo>
                      <a:pt x="79" y="75"/>
                      <a:pt x="80" y="73"/>
                      <a:pt x="80" y="73"/>
                    </a:cubicBezTo>
                    <a:cubicBezTo>
                      <a:pt x="89" y="62"/>
                      <a:pt x="93" y="48"/>
                      <a:pt x="93" y="36"/>
                    </a:cubicBezTo>
                    <a:cubicBezTo>
                      <a:pt x="93" y="18"/>
                      <a:pt x="84" y="4"/>
                      <a:pt x="70" y="3"/>
                    </a:cubicBezTo>
                    <a:cubicBezTo>
                      <a:pt x="69" y="3"/>
                      <a:pt x="69" y="3"/>
                      <a:pt x="68" y="3"/>
                    </a:cubicBezTo>
                    <a:cubicBezTo>
                      <a:pt x="47" y="2"/>
                      <a:pt x="43" y="22"/>
                      <a:pt x="43" y="22"/>
                    </a:cubicBezTo>
                    <a:cubicBezTo>
                      <a:pt x="43" y="22"/>
                      <a:pt x="42" y="23"/>
                      <a:pt x="42" y="23"/>
                    </a:cubicBezTo>
                    <a:cubicBezTo>
                      <a:pt x="41" y="23"/>
                      <a:pt x="41" y="23"/>
                      <a:pt x="40" y="23"/>
                    </a:cubicBezTo>
                    <a:cubicBezTo>
                      <a:pt x="40" y="23"/>
                      <a:pt x="39" y="22"/>
                      <a:pt x="36" y="21"/>
                    </a:cubicBezTo>
                    <a:cubicBezTo>
                      <a:pt x="34" y="20"/>
                      <a:pt x="31" y="19"/>
                      <a:pt x="27" y="19"/>
                    </a:cubicBezTo>
                    <a:close/>
                    <a:moveTo>
                      <a:pt x="41" y="22"/>
                    </a:moveTo>
                    <a:cubicBezTo>
                      <a:pt x="42" y="20"/>
                      <a:pt x="42" y="20"/>
                      <a:pt x="42" y="20"/>
                    </a:cubicBezTo>
                    <a:lnTo>
                      <a:pt x="41" y="2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7" name="Freeform 2606"/>
              <p:cNvSpPr/>
              <p:nvPr/>
            </p:nvSpPr>
            <p:spPr bwMode="auto">
              <a:xfrm>
                <a:off x="5703" y="3315"/>
                <a:ext cx="70" cy="78"/>
              </a:xfrm>
              <a:custGeom>
                <a:avLst/>
                <a:gdLst>
                  <a:gd name="T0" fmla="*/ 35 w 35"/>
                  <a:gd name="T1" fmla="*/ 7 h 39"/>
                  <a:gd name="T2" fmla="*/ 0 w 35"/>
                  <a:gd name="T3" fmla="*/ 22 h 39"/>
                  <a:gd name="T4" fmla="*/ 35 w 35"/>
                  <a:gd name="T5" fmla="*/ 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9">
                    <a:moveTo>
                      <a:pt x="35" y="7"/>
                    </a:moveTo>
                    <a:cubicBezTo>
                      <a:pt x="35" y="7"/>
                      <a:pt x="7" y="0"/>
                      <a:pt x="0" y="22"/>
                    </a:cubicBezTo>
                    <a:cubicBezTo>
                      <a:pt x="0" y="22"/>
                      <a:pt x="24" y="39"/>
                      <a:pt x="35" y="7"/>
                    </a:cubicBez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8" name="Freeform 2607"/>
              <p:cNvSpPr>
                <a:spLocks noEditPoints="1"/>
              </p:cNvSpPr>
              <p:nvPr/>
            </p:nvSpPr>
            <p:spPr bwMode="auto">
              <a:xfrm>
                <a:off x="5701" y="3325"/>
                <a:ext cx="76" cy="46"/>
              </a:xfrm>
              <a:custGeom>
                <a:avLst/>
                <a:gdLst>
                  <a:gd name="T0" fmla="*/ 15 w 38"/>
                  <a:gd name="T1" fmla="*/ 23 h 23"/>
                  <a:gd name="T2" fmla="*/ 0 w 38"/>
                  <a:gd name="T3" fmla="*/ 19 h 23"/>
                  <a:gd name="T4" fmla="*/ 0 w 38"/>
                  <a:gd name="T5" fmla="*/ 17 h 23"/>
                  <a:gd name="T6" fmla="*/ 26 w 38"/>
                  <a:gd name="T7" fmla="*/ 0 h 23"/>
                  <a:gd name="T8" fmla="*/ 37 w 38"/>
                  <a:gd name="T9" fmla="*/ 1 h 23"/>
                  <a:gd name="T10" fmla="*/ 36 w 38"/>
                  <a:gd name="T11" fmla="*/ 2 h 23"/>
                  <a:gd name="T12" fmla="*/ 37 w 38"/>
                  <a:gd name="T13" fmla="*/ 1 h 23"/>
                  <a:gd name="T14" fmla="*/ 38 w 38"/>
                  <a:gd name="T15" fmla="*/ 2 h 23"/>
                  <a:gd name="T16" fmla="*/ 38 w 38"/>
                  <a:gd name="T17" fmla="*/ 3 h 23"/>
                  <a:gd name="T18" fmla="*/ 15 w 38"/>
                  <a:gd name="T19" fmla="*/ 23 h 23"/>
                  <a:gd name="T20" fmla="*/ 6 w 38"/>
                  <a:gd name="T21" fmla="*/ 18 h 23"/>
                  <a:gd name="T22" fmla="*/ 15 w 38"/>
                  <a:gd name="T23" fmla="*/ 20 h 23"/>
                  <a:gd name="T24" fmla="*/ 34 w 38"/>
                  <a:gd name="T25" fmla="*/ 3 h 23"/>
                  <a:gd name="T26" fmla="*/ 26 w 38"/>
                  <a:gd name="T27" fmla="*/ 3 h 23"/>
                  <a:gd name="T28" fmla="*/ 3 w 38"/>
                  <a:gd name="T29" fmla="*/ 17 h 23"/>
                  <a:gd name="T30" fmla="*/ 6 w 38"/>
                  <a:gd name="T31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3">
                    <a:moveTo>
                      <a:pt x="15" y="23"/>
                    </a:moveTo>
                    <a:cubicBezTo>
                      <a:pt x="7" y="23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4" y="3"/>
                      <a:pt x="16" y="0"/>
                      <a:pt x="26" y="0"/>
                    </a:cubicBezTo>
                    <a:cubicBezTo>
                      <a:pt x="32" y="0"/>
                      <a:pt x="37" y="1"/>
                      <a:pt x="37" y="1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2"/>
                    </a:cubicBezTo>
                    <a:cubicBezTo>
                      <a:pt x="38" y="2"/>
                      <a:pt x="38" y="3"/>
                      <a:pt x="38" y="3"/>
                    </a:cubicBezTo>
                    <a:cubicBezTo>
                      <a:pt x="32" y="19"/>
                      <a:pt x="23" y="23"/>
                      <a:pt x="15" y="23"/>
                    </a:cubicBezTo>
                    <a:close/>
                    <a:moveTo>
                      <a:pt x="6" y="18"/>
                    </a:moveTo>
                    <a:cubicBezTo>
                      <a:pt x="8" y="19"/>
                      <a:pt x="11" y="20"/>
                      <a:pt x="15" y="20"/>
                    </a:cubicBezTo>
                    <a:cubicBezTo>
                      <a:pt x="21" y="20"/>
                      <a:pt x="29" y="17"/>
                      <a:pt x="34" y="3"/>
                    </a:cubicBezTo>
                    <a:cubicBezTo>
                      <a:pt x="33" y="3"/>
                      <a:pt x="29" y="3"/>
                      <a:pt x="26" y="3"/>
                    </a:cubicBezTo>
                    <a:cubicBezTo>
                      <a:pt x="17" y="3"/>
                      <a:pt x="7" y="5"/>
                      <a:pt x="3" y="17"/>
                    </a:cubicBezTo>
                    <a:cubicBezTo>
                      <a:pt x="4" y="17"/>
                      <a:pt x="5" y="18"/>
                      <a:pt x="6" y="1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9" name="Freeform 2608"/>
              <p:cNvSpPr/>
              <p:nvPr/>
            </p:nvSpPr>
            <p:spPr bwMode="auto">
              <a:xfrm>
                <a:off x="5769" y="3313"/>
                <a:ext cx="22" cy="52"/>
              </a:xfrm>
              <a:custGeom>
                <a:avLst/>
                <a:gdLst>
                  <a:gd name="T0" fmla="*/ 9 w 11"/>
                  <a:gd name="T1" fmla="*/ 26 h 26"/>
                  <a:gd name="T2" fmla="*/ 0 w 11"/>
                  <a:gd name="T3" fmla="*/ 2 h 26"/>
                  <a:gd name="T4" fmla="*/ 9 w 11"/>
                  <a:gd name="T5" fmla="*/ 0 h 26"/>
                  <a:gd name="T6" fmla="*/ 11 w 11"/>
                  <a:gd name="T7" fmla="*/ 26 h 26"/>
                  <a:gd name="T8" fmla="*/ 9 w 1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6">
                    <a:moveTo>
                      <a:pt x="9" y="26"/>
                    </a:moveTo>
                    <a:cubicBezTo>
                      <a:pt x="8" y="24"/>
                      <a:pt x="0" y="2"/>
                      <a:pt x="0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26"/>
                      <a:pt x="11" y="26"/>
                      <a:pt x="11" y="26"/>
                    </a:cubicBezTo>
                    <a:lnTo>
                      <a:pt x="9" y="2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0" name="Freeform 2609"/>
              <p:cNvSpPr/>
              <p:nvPr/>
            </p:nvSpPr>
            <p:spPr bwMode="auto">
              <a:xfrm>
                <a:off x="5600" y="3391"/>
                <a:ext cx="258" cy="234"/>
              </a:xfrm>
              <a:custGeom>
                <a:avLst/>
                <a:gdLst>
                  <a:gd name="T0" fmla="*/ 24 w 128"/>
                  <a:gd name="T1" fmla="*/ 7 h 116"/>
                  <a:gd name="T2" fmla="*/ 58 w 128"/>
                  <a:gd name="T3" fmla="*/ 13 h 116"/>
                  <a:gd name="T4" fmla="*/ 120 w 128"/>
                  <a:gd name="T5" fmla="*/ 41 h 116"/>
                  <a:gd name="T6" fmla="*/ 52 w 128"/>
                  <a:gd name="T7" fmla="*/ 85 h 116"/>
                  <a:gd name="T8" fmla="*/ 24 w 128"/>
                  <a:gd name="T9" fmla="*/ 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16">
                    <a:moveTo>
                      <a:pt x="24" y="7"/>
                    </a:moveTo>
                    <a:cubicBezTo>
                      <a:pt x="25" y="7"/>
                      <a:pt x="33" y="0"/>
                      <a:pt x="58" y="13"/>
                    </a:cubicBezTo>
                    <a:cubicBezTo>
                      <a:pt x="83" y="25"/>
                      <a:pt x="111" y="13"/>
                      <a:pt x="120" y="41"/>
                    </a:cubicBezTo>
                    <a:cubicBezTo>
                      <a:pt x="128" y="68"/>
                      <a:pt x="78" y="116"/>
                      <a:pt x="52" y="85"/>
                    </a:cubicBezTo>
                    <a:cubicBezTo>
                      <a:pt x="26" y="53"/>
                      <a:pt x="0" y="16"/>
                      <a:pt x="24" y="7"/>
                    </a:cubicBezTo>
                    <a:close/>
                  </a:path>
                </a:pathLst>
              </a:custGeom>
              <a:solidFill>
                <a:srgbClr val="FDE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1" name="Freeform 2610"/>
              <p:cNvSpPr>
                <a:spLocks noEditPoints="1"/>
              </p:cNvSpPr>
              <p:nvPr/>
            </p:nvSpPr>
            <p:spPr bwMode="auto">
              <a:xfrm>
                <a:off x="5626" y="3399"/>
                <a:ext cx="220" cy="185"/>
              </a:xfrm>
              <a:custGeom>
                <a:avLst/>
                <a:gdLst>
                  <a:gd name="T0" fmla="*/ 38 w 109"/>
                  <a:gd name="T1" fmla="*/ 82 h 92"/>
                  <a:gd name="T2" fmla="*/ 0 w 109"/>
                  <a:gd name="T3" fmla="*/ 16 h 92"/>
                  <a:gd name="T4" fmla="*/ 10 w 109"/>
                  <a:gd name="T5" fmla="*/ 2 h 92"/>
                  <a:gd name="T6" fmla="*/ 20 w 109"/>
                  <a:gd name="T7" fmla="*/ 0 h 92"/>
                  <a:gd name="T8" fmla="*/ 46 w 109"/>
                  <a:gd name="T9" fmla="*/ 7 h 92"/>
                  <a:gd name="T10" fmla="*/ 82 w 109"/>
                  <a:gd name="T11" fmla="*/ 16 h 92"/>
                  <a:gd name="T12" fmla="*/ 108 w 109"/>
                  <a:gd name="T13" fmla="*/ 36 h 92"/>
                  <a:gd name="T14" fmla="*/ 109 w 109"/>
                  <a:gd name="T15" fmla="*/ 43 h 92"/>
                  <a:gd name="T16" fmla="*/ 60 w 109"/>
                  <a:gd name="T17" fmla="*/ 92 h 92"/>
                  <a:gd name="T18" fmla="*/ 38 w 109"/>
                  <a:gd name="T19" fmla="*/ 82 h 92"/>
                  <a:gd name="T20" fmla="*/ 3 w 109"/>
                  <a:gd name="T21" fmla="*/ 16 h 92"/>
                  <a:gd name="T22" fmla="*/ 40 w 109"/>
                  <a:gd name="T23" fmla="*/ 80 h 92"/>
                  <a:gd name="T24" fmla="*/ 60 w 109"/>
                  <a:gd name="T25" fmla="*/ 89 h 92"/>
                  <a:gd name="T26" fmla="*/ 91 w 109"/>
                  <a:gd name="T27" fmla="*/ 74 h 92"/>
                  <a:gd name="T28" fmla="*/ 106 w 109"/>
                  <a:gd name="T29" fmla="*/ 43 h 92"/>
                  <a:gd name="T30" fmla="*/ 105 w 109"/>
                  <a:gd name="T31" fmla="*/ 37 h 92"/>
                  <a:gd name="T32" fmla="*/ 82 w 109"/>
                  <a:gd name="T33" fmla="*/ 19 h 92"/>
                  <a:gd name="T34" fmla="*/ 44 w 109"/>
                  <a:gd name="T35" fmla="*/ 10 h 92"/>
                  <a:gd name="T36" fmla="*/ 20 w 109"/>
                  <a:gd name="T37" fmla="*/ 3 h 92"/>
                  <a:gd name="T38" fmla="*/ 11 w 109"/>
                  <a:gd name="T39" fmla="*/ 5 h 92"/>
                  <a:gd name="T40" fmla="*/ 3 w 109"/>
                  <a:gd name="T41" fmla="*/ 1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92">
                    <a:moveTo>
                      <a:pt x="38" y="82"/>
                    </a:moveTo>
                    <a:cubicBezTo>
                      <a:pt x="19" y="59"/>
                      <a:pt x="0" y="33"/>
                      <a:pt x="0" y="16"/>
                    </a:cubicBezTo>
                    <a:cubicBezTo>
                      <a:pt x="0" y="10"/>
                      <a:pt x="3" y="4"/>
                      <a:pt x="10" y="2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25" y="0"/>
                      <a:pt x="34" y="1"/>
                      <a:pt x="46" y="7"/>
                    </a:cubicBezTo>
                    <a:cubicBezTo>
                      <a:pt x="58" y="14"/>
                      <a:pt x="71" y="14"/>
                      <a:pt x="82" y="16"/>
                    </a:cubicBezTo>
                    <a:cubicBezTo>
                      <a:pt x="93" y="18"/>
                      <a:pt x="104" y="22"/>
                      <a:pt x="108" y="36"/>
                    </a:cubicBezTo>
                    <a:cubicBezTo>
                      <a:pt x="109" y="38"/>
                      <a:pt x="109" y="41"/>
                      <a:pt x="109" y="43"/>
                    </a:cubicBezTo>
                    <a:cubicBezTo>
                      <a:pt x="109" y="65"/>
                      <a:pt x="83" y="92"/>
                      <a:pt x="60" y="92"/>
                    </a:cubicBezTo>
                    <a:cubicBezTo>
                      <a:pt x="52" y="92"/>
                      <a:pt x="44" y="89"/>
                      <a:pt x="38" y="82"/>
                    </a:cubicBezTo>
                    <a:close/>
                    <a:moveTo>
                      <a:pt x="3" y="16"/>
                    </a:moveTo>
                    <a:cubicBezTo>
                      <a:pt x="3" y="31"/>
                      <a:pt x="21" y="57"/>
                      <a:pt x="40" y="80"/>
                    </a:cubicBezTo>
                    <a:cubicBezTo>
                      <a:pt x="46" y="87"/>
                      <a:pt x="53" y="89"/>
                      <a:pt x="60" y="89"/>
                    </a:cubicBezTo>
                    <a:cubicBezTo>
                      <a:pt x="70" y="90"/>
                      <a:pt x="82" y="83"/>
                      <a:pt x="91" y="74"/>
                    </a:cubicBezTo>
                    <a:cubicBezTo>
                      <a:pt x="100" y="65"/>
                      <a:pt x="106" y="53"/>
                      <a:pt x="106" y="43"/>
                    </a:cubicBezTo>
                    <a:cubicBezTo>
                      <a:pt x="106" y="41"/>
                      <a:pt x="106" y="39"/>
                      <a:pt x="105" y="37"/>
                    </a:cubicBezTo>
                    <a:cubicBezTo>
                      <a:pt x="101" y="24"/>
                      <a:pt x="93" y="21"/>
                      <a:pt x="82" y="19"/>
                    </a:cubicBezTo>
                    <a:cubicBezTo>
                      <a:pt x="71" y="17"/>
                      <a:pt x="57" y="17"/>
                      <a:pt x="44" y="10"/>
                    </a:cubicBezTo>
                    <a:cubicBezTo>
                      <a:pt x="32" y="4"/>
                      <a:pt x="25" y="3"/>
                      <a:pt x="20" y="3"/>
                    </a:cubicBezTo>
                    <a:cubicBezTo>
                      <a:pt x="14" y="3"/>
                      <a:pt x="13" y="4"/>
                      <a:pt x="11" y="5"/>
                    </a:cubicBezTo>
                    <a:cubicBezTo>
                      <a:pt x="5" y="7"/>
                      <a:pt x="3" y="11"/>
                      <a:pt x="3" y="1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2" name="Freeform 2611"/>
              <p:cNvSpPr/>
              <p:nvPr/>
            </p:nvSpPr>
            <p:spPr bwMode="auto">
              <a:xfrm>
                <a:off x="5795" y="3454"/>
                <a:ext cx="10" cy="10"/>
              </a:xfrm>
              <a:custGeom>
                <a:avLst/>
                <a:gdLst>
                  <a:gd name="T0" fmla="*/ 1 w 5"/>
                  <a:gd name="T1" fmla="*/ 4 h 5"/>
                  <a:gd name="T2" fmla="*/ 4 w 5"/>
                  <a:gd name="T3" fmla="*/ 4 h 5"/>
                  <a:gd name="T4" fmla="*/ 4 w 5"/>
                  <a:gd name="T5" fmla="*/ 1 h 5"/>
                  <a:gd name="T6" fmla="*/ 1 w 5"/>
                  <a:gd name="T7" fmla="*/ 1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3" name="Freeform 2612"/>
              <p:cNvSpPr/>
              <p:nvPr/>
            </p:nvSpPr>
            <p:spPr bwMode="auto">
              <a:xfrm>
                <a:off x="5809" y="3484"/>
                <a:ext cx="8" cy="10"/>
              </a:xfrm>
              <a:custGeom>
                <a:avLst/>
                <a:gdLst>
                  <a:gd name="T0" fmla="*/ 1 w 4"/>
                  <a:gd name="T1" fmla="*/ 4 h 5"/>
                  <a:gd name="T2" fmla="*/ 4 w 4"/>
                  <a:gd name="T3" fmla="*/ 4 h 5"/>
                  <a:gd name="T4" fmla="*/ 4 w 4"/>
                  <a:gd name="T5" fmla="*/ 1 h 5"/>
                  <a:gd name="T6" fmla="*/ 1 w 4"/>
                  <a:gd name="T7" fmla="*/ 1 h 5"/>
                  <a:gd name="T8" fmla="*/ 1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1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4" name="Freeform 2613"/>
              <p:cNvSpPr/>
              <p:nvPr/>
            </p:nvSpPr>
            <p:spPr bwMode="auto">
              <a:xfrm>
                <a:off x="5789" y="3474"/>
                <a:ext cx="8" cy="8"/>
              </a:xfrm>
              <a:custGeom>
                <a:avLst/>
                <a:gdLst>
                  <a:gd name="T0" fmla="*/ 1 w 4"/>
                  <a:gd name="T1" fmla="*/ 3 h 4"/>
                  <a:gd name="T2" fmla="*/ 4 w 4"/>
                  <a:gd name="T3" fmla="*/ 3 h 4"/>
                  <a:gd name="T4" fmla="*/ 4 w 4"/>
                  <a:gd name="T5" fmla="*/ 0 h 4"/>
                  <a:gd name="T6" fmla="*/ 1 w 4"/>
                  <a:gd name="T7" fmla="*/ 0 h 4"/>
                  <a:gd name="T8" fmla="*/ 1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2" y="4"/>
                      <a:pt x="3" y="4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5" name="Freeform 2614"/>
              <p:cNvSpPr/>
              <p:nvPr/>
            </p:nvSpPr>
            <p:spPr bwMode="auto">
              <a:xfrm>
                <a:off x="5757" y="3448"/>
                <a:ext cx="8" cy="8"/>
              </a:xfrm>
              <a:custGeom>
                <a:avLst/>
                <a:gdLst>
                  <a:gd name="T0" fmla="*/ 1 w 4"/>
                  <a:gd name="T1" fmla="*/ 3 h 4"/>
                  <a:gd name="T2" fmla="*/ 4 w 4"/>
                  <a:gd name="T3" fmla="*/ 3 h 4"/>
                  <a:gd name="T4" fmla="*/ 4 w 4"/>
                  <a:gd name="T5" fmla="*/ 0 h 4"/>
                  <a:gd name="T6" fmla="*/ 1 w 4"/>
                  <a:gd name="T7" fmla="*/ 0 h 4"/>
                  <a:gd name="T8" fmla="*/ 1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4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6" name="Freeform 2615"/>
              <p:cNvSpPr/>
              <p:nvPr/>
            </p:nvSpPr>
            <p:spPr bwMode="auto">
              <a:xfrm>
                <a:off x="5793" y="3516"/>
                <a:ext cx="10" cy="8"/>
              </a:xfrm>
              <a:custGeom>
                <a:avLst/>
                <a:gdLst>
                  <a:gd name="T0" fmla="*/ 1 w 5"/>
                  <a:gd name="T1" fmla="*/ 4 h 4"/>
                  <a:gd name="T2" fmla="*/ 4 w 5"/>
                  <a:gd name="T3" fmla="*/ 3 h 4"/>
                  <a:gd name="T4" fmla="*/ 4 w 5"/>
                  <a:gd name="T5" fmla="*/ 1 h 4"/>
                  <a:gd name="T6" fmla="*/ 1 w 5"/>
                  <a:gd name="T7" fmla="*/ 1 h 4"/>
                  <a:gd name="T8" fmla="*/ 1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4"/>
                      <a:pt x="3" y="4"/>
                      <a:pt x="4" y="3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7" name="Freeform 2616"/>
              <p:cNvSpPr/>
              <p:nvPr/>
            </p:nvSpPr>
            <p:spPr bwMode="auto">
              <a:xfrm>
                <a:off x="5598" y="3383"/>
                <a:ext cx="48" cy="38"/>
              </a:xfrm>
              <a:custGeom>
                <a:avLst/>
                <a:gdLst>
                  <a:gd name="T0" fmla="*/ 24 w 24"/>
                  <a:gd name="T1" fmla="*/ 17 h 19"/>
                  <a:gd name="T2" fmla="*/ 5 w 24"/>
                  <a:gd name="T3" fmla="*/ 0 h 19"/>
                  <a:gd name="T4" fmla="*/ 0 w 24"/>
                  <a:gd name="T5" fmla="*/ 7 h 19"/>
                  <a:gd name="T6" fmla="*/ 23 w 24"/>
                  <a:gd name="T7" fmla="*/ 19 h 19"/>
                  <a:gd name="T8" fmla="*/ 24 w 24"/>
                  <a:gd name="T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24" y="17"/>
                    </a:moveTo>
                    <a:cubicBezTo>
                      <a:pt x="23" y="15"/>
                      <a:pt x="5" y="0"/>
                      <a:pt x="5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3" y="19"/>
                      <a:pt x="23" y="19"/>
                      <a:pt x="23" y="19"/>
                    </a:cubicBezTo>
                    <a:lnTo>
                      <a:pt x="24" y="1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sp>
          <p:nvSpPr>
            <p:cNvPr id="23" name="Freeform 2618"/>
            <p:cNvSpPr/>
            <p:nvPr/>
          </p:nvSpPr>
          <p:spPr bwMode="auto">
            <a:xfrm>
              <a:off x="8877300" y="5424488"/>
              <a:ext cx="76200" cy="87313"/>
            </a:xfrm>
            <a:custGeom>
              <a:avLst/>
              <a:gdLst>
                <a:gd name="T0" fmla="*/ 4 w 24"/>
                <a:gd name="T1" fmla="*/ 26 h 27"/>
                <a:gd name="T2" fmla="*/ 8 w 24"/>
                <a:gd name="T3" fmla="*/ 25 h 27"/>
                <a:gd name="T4" fmla="*/ 20 w 24"/>
                <a:gd name="T5" fmla="*/ 16 h 27"/>
                <a:gd name="T6" fmla="*/ 24 w 24"/>
                <a:gd name="T7" fmla="*/ 1 h 27"/>
                <a:gd name="T8" fmla="*/ 22 w 24"/>
                <a:gd name="T9" fmla="*/ 0 h 27"/>
                <a:gd name="T10" fmla="*/ 5 w 24"/>
                <a:gd name="T11" fmla="*/ 8 h 27"/>
                <a:gd name="T12" fmla="*/ 0 w 24"/>
                <a:gd name="T13" fmla="*/ 21 h 27"/>
                <a:gd name="T14" fmla="*/ 4 w 24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7">
                  <a:moveTo>
                    <a:pt x="4" y="26"/>
                  </a:moveTo>
                  <a:cubicBezTo>
                    <a:pt x="6" y="26"/>
                    <a:pt x="7" y="25"/>
                    <a:pt x="8" y="25"/>
                  </a:cubicBezTo>
                  <a:cubicBezTo>
                    <a:pt x="11" y="24"/>
                    <a:pt x="16" y="22"/>
                    <a:pt x="20" y="16"/>
                  </a:cubicBezTo>
                  <a:cubicBezTo>
                    <a:pt x="24" y="10"/>
                    <a:pt x="24" y="5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8" y="0"/>
                    <a:pt x="10" y="2"/>
                    <a:pt x="5" y="8"/>
                  </a:cubicBezTo>
                  <a:cubicBezTo>
                    <a:pt x="0" y="13"/>
                    <a:pt x="0" y="18"/>
                    <a:pt x="0" y="21"/>
                  </a:cubicBezTo>
                  <a:cubicBezTo>
                    <a:pt x="0" y="22"/>
                    <a:pt x="1" y="27"/>
                    <a:pt x="4" y="26"/>
                  </a:cubicBezTo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" name="Freeform 2619"/>
            <p:cNvSpPr>
              <a:spLocks noEditPoints="1"/>
            </p:cNvSpPr>
            <p:nvPr/>
          </p:nvSpPr>
          <p:spPr bwMode="auto">
            <a:xfrm>
              <a:off x="8870950" y="5418138"/>
              <a:ext cx="88900" cy="93663"/>
            </a:xfrm>
            <a:custGeom>
              <a:avLst/>
              <a:gdLst>
                <a:gd name="T0" fmla="*/ 0 w 28"/>
                <a:gd name="T1" fmla="*/ 23 h 29"/>
                <a:gd name="T2" fmla="*/ 0 w 28"/>
                <a:gd name="T3" fmla="*/ 21 h 29"/>
                <a:gd name="T4" fmla="*/ 6 w 28"/>
                <a:gd name="T5" fmla="*/ 9 h 29"/>
                <a:gd name="T6" fmla="*/ 24 w 28"/>
                <a:gd name="T7" fmla="*/ 0 h 29"/>
                <a:gd name="T8" fmla="*/ 24 w 28"/>
                <a:gd name="T9" fmla="*/ 0 h 29"/>
                <a:gd name="T10" fmla="*/ 24 w 28"/>
                <a:gd name="T11" fmla="*/ 0 h 29"/>
                <a:gd name="T12" fmla="*/ 28 w 28"/>
                <a:gd name="T13" fmla="*/ 3 h 29"/>
                <a:gd name="T14" fmla="*/ 28 w 28"/>
                <a:gd name="T15" fmla="*/ 4 h 29"/>
                <a:gd name="T16" fmla="*/ 23 w 28"/>
                <a:gd name="T17" fmla="*/ 19 h 29"/>
                <a:gd name="T18" fmla="*/ 11 w 28"/>
                <a:gd name="T19" fmla="*/ 29 h 29"/>
                <a:gd name="T20" fmla="*/ 7 w 28"/>
                <a:gd name="T21" fmla="*/ 29 h 29"/>
                <a:gd name="T22" fmla="*/ 7 w 28"/>
                <a:gd name="T23" fmla="*/ 29 h 29"/>
                <a:gd name="T24" fmla="*/ 7 w 28"/>
                <a:gd name="T25" fmla="*/ 29 h 29"/>
                <a:gd name="T26" fmla="*/ 6 w 28"/>
                <a:gd name="T27" fmla="*/ 29 h 29"/>
                <a:gd name="T28" fmla="*/ 6 w 28"/>
                <a:gd name="T29" fmla="*/ 29 h 29"/>
                <a:gd name="T30" fmla="*/ 0 w 28"/>
                <a:gd name="T31" fmla="*/ 23 h 29"/>
                <a:gd name="T32" fmla="*/ 8 w 28"/>
                <a:gd name="T33" fmla="*/ 11 h 29"/>
                <a:gd name="T34" fmla="*/ 3 w 28"/>
                <a:gd name="T35" fmla="*/ 21 h 29"/>
                <a:gd name="T36" fmla="*/ 3 w 28"/>
                <a:gd name="T37" fmla="*/ 23 h 29"/>
                <a:gd name="T38" fmla="*/ 4 w 28"/>
                <a:gd name="T39" fmla="*/ 25 h 29"/>
                <a:gd name="T40" fmla="*/ 6 w 28"/>
                <a:gd name="T41" fmla="*/ 26 h 29"/>
                <a:gd name="T42" fmla="*/ 6 w 28"/>
                <a:gd name="T43" fmla="*/ 26 h 29"/>
                <a:gd name="T44" fmla="*/ 6 w 28"/>
                <a:gd name="T45" fmla="*/ 26 h 29"/>
                <a:gd name="T46" fmla="*/ 10 w 28"/>
                <a:gd name="T47" fmla="*/ 26 h 29"/>
                <a:gd name="T48" fmla="*/ 21 w 28"/>
                <a:gd name="T49" fmla="*/ 17 h 29"/>
                <a:gd name="T50" fmla="*/ 25 w 28"/>
                <a:gd name="T51" fmla="*/ 4 h 29"/>
                <a:gd name="T52" fmla="*/ 25 w 28"/>
                <a:gd name="T53" fmla="*/ 4 h 29"/>
                <a:gd name="T54" fmla="*/ 25 w 28"/>
                <a:gd name="T55" fmla="*/ 3 h 29"/>
                <a:gd name="T56" fmla="*/ 24 w 28"/>
                <a:gd name="T57" fmla="*/ 3 h 29"/>
                <a:gd name="T58" fmla="*/ 8 w 28"/>
                <a:gd name="T5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29">
                  <a:moveTo>
                    <a:pt x="0" y="23"/>
                  </a:moveTo>
                  <a:cubicBezTo>
                    <a:pt x="0" y="23"/>
                    <a:pt x="0" y="22"/>
                    <a:pt x="0" y="21"/>
                  </a:cubicBezTo>
                  <a:cubicBezTo>
                    <a:pt x="0" y="18"/>
                    <a:pt x="1" y="13"/>
                    <a:pt x="6" y="9"/>
                  </a:cubicBezTo>
                  <a:cubicBezTo>
                    <a:pt x="11" y="2"/>
                    <a:pt x="19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7" y="1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8"/>
                    <a:pt x="27" y="14"/>
                    <a:pt x="23" y="19"/>
                  </a:cubicBezTo>
                  <a:cubicBezTo>
                    <a:pt x="19" y="25"/>
                    <a:pt x="14" y="28"/>
                    <a:pt x="11" y="29"/>
                  </a:cubicBezTo>
                  <a:cubicBezTo>
                    <a:pt x="9" y="29"/>
                    <a:pt x="8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" y="29"/>
                    <a:pt x="1" y="24"/>
                    <a:pt x="0" y="23"/>
                  </a:cubicBezTo>
                  <a:close/>
                  <a:moveTo>
                    <a:pt x="8" y="11"/>
                  </a:moveTo>
                  <a:cubicBezTo>
                    <a:pt x="4" y="15"/>
                    <a:pt x="3" y="19"/>
                    <a:pt x="3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4" y="24"/>
                    <a:pt x="4" y="25"/>
                  </a:cubicBezTo>
                  <a:cubicBezTo>
                    <a:pt x="5" y="26"/>
                    <a:pt x="5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9" y="26"/>
                    <a:pt x="10" y="26"/>
                  </a:cubicBezTo>
                  <a:cubicBezTo>
                    <a:pt x="12" y="25"/>
                    <a:pt x="17" y="23"/>
                    <a:pt x="21" y="17"/>
                  </a:cubicBezTo>
                  <a:cubicBezTo>
                    <a:pt x="24" y="12"/>
                    <a:pt x="25" y="8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4"/>
                    <a:pt x="13" y="5"/>
                    <a:pt x="8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" name="Freeform 2620"/>
            <p:cNvSpPr/>
            <p:nvPr/>
          </p:nvSpPr>
          <p:spPr bwMode="auto">
            <a:xfrm>
              <a:off x="9126538" y="5459413"/>
              <a:ext cx="376237" cy="214313"/>
            </a:xfrm>
            <a:custGeom>
              <a:avLst/>
              <a:gdLst>
                <a:gd name="T0" fmla="*/ 65 w 118"/>
                <a:gd name="T1" fmla="*/ 10 h 67"/>
                <a:gd name="T2" fmla="*/ 94 w 118"/>
                <a:gd name="T3" fmla="*/ 11 h 67"/>
                <a:gd name="T4" fmla="*/ 85 w 118"/>
                <a:gd name="T5" fmla="*/ 62 h 67"/>
                <a:gd name="T6" fmla="*/ 68 w 118"/>
                <a:gd name="T7" fmla="*/ 58 h 67"/>
                <a:gd name="T8" fmla="*/ 47 w 118"/>
                <a:gd name="T9" fmla="*/ 59 h 67"/>
                <a:gd name="T10" fmla="*/ 26 w 118"/>
                <a:gd name="T11" fmla="*/ 59 h 67"/>
                <a:gd name="T12" fmla="*/ 22 w 118"/>
                <a:gd name="T13" fmla="*/ 13 h 67"/>
                <a:gd name="T14" fmla="*/ 65 w 118"/>
                <a:gd name="T15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67">
                  <a:moveTo>
                    <a:pt x="65" y="10"/>
                  </a:moveTo>
                  <a:cubicBezTo>
                    <a:pt x="65" y="10"/>
                    <a:pt x="84" y="4"/>
                    <a:pt x="94" y="11"/>
                  </a:cubicBezTo>
                  <a:cubicBezTo>
                    <a:pt x="104" y="18"/>
                    <a:pt x="118" y="47"/>
                    <a:pt x="85" y="62"/>
                  </a:cubicBezTo>
                  <a:cubicBezTo>
                    <a:pt x="85" y="62"/>
                    <a:pt x="73" y="64"/>
                    <a:pt x="68" y="58"/>
                  </a:cubicBezTo>
                  <a:cubicBezTo>
                    <a:pt x="68" y="58"/>
                    <a:pt x="57" y="67"/>
                    <a:pt x="47" y="59"/>
                  </a:cubicBezTo>
                  <a:cubicBezTo>
                    <a:pt x="47" y="59"/>
                    <a:pt x="35" y="65"/>
                    <a:pt x="26" y="59"/>
                  </a:cubicBezTo>
                  <a:cubicBezTo>
                    <a:pt x="17" y="52"/>
                    <a:pt x="0" y="26"/>
                    <a:pt x="22" y="13"/>
                  </a:cubicBezTo>
                  <a:cubicBezTo>
                    <a:pt x="44" y="0"/>
                    <a:pt x="58" y="12"/>
                    <a:pt x="65" y="10"/>
                  </a:cubicBezTo>
                  <a:close/>
                </a:path>
              </a:pathLst>
            </a:custGeom>
            <a:solidFill>
              <a:srgbClr val="FF6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" name="Freeform 2621"/>
            <p:cNvSpPr>
              <a:spLocks noEditPoints="1"/>
            </p:cNvSpPr>
            <p:nvPr/>
          </p:nvSpPr>
          <p:spPr bwMode="auto">
            <a:xfrm>
              <a:off x="9158288" y="5476875"/>
              <a:ext cx="309562" cy="187325"/>
            </a:xfrm>
            <a:custGeom>
              <a:avLst/>
              <a:gdLst>
                <a:gd name="T0" fmla="*/ 37 w 97"/>
                <a:gd name="T1" fmla="*/ 56 h 59"/>
                <a:gd name="T2" fmla="*/ 26 w 97"/>
                <a:gd name="T3" fmla="*/ 58 h 59"/>
                <a:gd name="T4" fmla="*/ 15 w 97"/>
                <a:gd name="T5" fmla="*/ 55 h 59"/>
                <a:gd name="T6" fmla="*/ 0 w 97"/>
                <a:gd name="T7" fmla="*/ 26 h 59"/>
                <a:gd name="T8" fmla="*/ 11 w 97"/>
                <a:gd name="T9" fmla="*/ 6 h 59"/>
                <a:gd name="T10" fmla="*/ 32 w 97"/>
                <a:gd name="T11" fmla="*/ 0 h 59"/>
                <a:gd name="T12" fmla="*/ 53 w 97"/>
                <a:gd name="T13" fmla="*/ 4 h 59"/>
                <a:gd name="T14" fmla="*/ 55 w 97"/>
                <a:gd name="T15" fmla="*/ 4 h 59"/>
                <a:gd name="T16" fmla="*/ 55 w 97"/>
                <a:gd name="T17" fmla="*/ 4 h 59"/>
                <a:gd name="T18" fmla="*/ 70 w 97"/>
                <a:gd name="T19" fmla="*/ 1 h 59"/>
                <a:gd name="T20" fmla="*/ 85 w 97"/>
                <a:gd name="T21" fmla="*/ 5 h 59"/>
                <a:gd name="T22" fmla="*/ 97 w 97"/>
                <a:gd name="T23" fmla="*/ 30 h 59"/>
                <a:gd name="T24" fmla="*/ 75 w 97"/>
                <a:gd name="T25" fmla="*/ 58 h 59"/>
                <a:gd name="T26" fmla="*/ 69 w 97"/>
                <a:gd name="T27" fmla="*/ 59 h 59"/>
                <a:gd name="T28" fmla="*/ 58 w 97"/>
                <a:gd name="T29" fmla="*/ 55 h 59"/>
                <a:gd name="T30" fmla="*/ 46 w 97"/>
                <a:gd name="T31" fmla="*/ 59 h 59"/>
                <a:gd name="T32" fmla="*/ 46 w 97"/>
                <a:gd name="T33" fmla="*/ 59 h 59"/>
                <a:gd name="T34" fmla="*/ 37 w 97"/>
                <a:gd name="T35" fmla="*/ 56 h 59"/>
                <a:gd name="T36" fmla="*/ 38 w 97"/>
                <a:gd name="T37" fmla="*/ 53 h 59"/>
                <a:gd name="T38" fmla="*/ 46 w 97"/>
                <a:gd name="T39" fmla="*/ 56 h 59"/>
                <a:gd name="T40" fmla="*/ 54 w 97"/>
                <a:gd name="T41" fmla="*/ 54 h 59"/>
                <a:gd name="T42" fmla="*/ 57 w 97"/>
                <a:gd name="T43" fmla="*/ 52 h 59"/>
                <a:gd name="T44" fmla="*/ 58 w 97"/>
                <a:gd name="T45" fmla="*/ 51 h 59"/>
                <a:gd name="T46" fmla="*/ 60 w 97"/>
                <a:gd name="T47" fmla="*/ 52 h 59"/>
                <a:gd name="T48" fmla="*/ 69 w 97"/>
                <a:gd name="T49" fmla="*/ 56 h 59"/>
                <a:gd name="T50" fmla="*/ 74 w 97"/>
                <a:gd name="T51" fmla="*/ 55 h 59"/>
                <a:gd name="T52" fmla="*/ 94 w 97"/>
                <a:gd name="T53" fmla="*/ 30 h 59"/>
                <a:gd name="T54" fmla="*/ 83 w 97"/>
                <a:gd name="T55" fmla="*/ 7 h 59"/>
                <a:gd name="T56" fmla="*/ 70 w 97"/>
                <a:gd name="T57" fmla="*/ 4 h 59"/>
                <a:gd name="T58" fmla="*/ 55 w 97"/>
                <a:gd name="T59" fmla="*/ 6 h 59"/>
                <a:gd name="T60" fmla="*/ 55 w 97"/>
                <a:gd name="T61" fmla="*/ 5 h 59"/>
                <a:gd name="T62" fmla="*/ 55 w 97"/>
                <a:gd name="T63" fmla="*/ 6 h 59"/>
                <a:gd name="T64" fmla="*/ 53 w 97"/>
                <a:gd name="T65" fmla="*/ 7 h 59"/>
                <a:gd name="T66" fmla="*/ 32 w 97"/>
                <a:gd name="T67" fmla="*/ 3 h 59"/>
                <a:gd name="T68" fmla="*/ 13 w 97"/>
                <a:gd name="T69" fmla="*/ 9 h 59"/>
                <a:gd name="T70" fmla="*/ 3 w 97"/>
                <a:gd name="T71" fmla="*/ 26 h 59"/>
                <a:gd name="T72" fmla="*/ 17 w 97"/>
                <a:gd name="T73" fmla="*/ 52 h 59"/>
                <a:gd name="T74" fmla="*/ 26 w 97"/>
                <a:gd name="T75" fmla="*/ 55 h 59"/>
                <a:gd name="T76" fmla="*/ 36 w 97"/>
                <a:gd name="T77" fmla="*/ 53 h 59"/>
                <a:gd name="T78" fmla="*/ 37 w 97"/>
                <a:gd name="T79" fmla="*/ 52 h 59"/>
                <a:gd name="T80" fmla="*/ 38 w 97"/>
                <a:gd name="T8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59">
                  <a:moveTo>
                    <a:pt x="37" y="56"/>
                  </a:moveTo>
                  <a:cubicBezTo>
                    <a:pt x="35" y="56"/>
                    <a:pt x="31" y="58"/>
                    <a:pt x="26" y="58"/>
                  </a:cubicBezTo>
                  <a:cubicBezTo>
                    <a:pt x="22" y="58"/>
                    <a:pt x="18" y="57"/>
                    <a:pt x="15" y="55"/>
                  </a:cubicBezTo>
                  <a:cubicBezTo>
                    <a:pt x="9" y="50"/>
                    <a:pt x="0" y="38"/>
                    <a:pt x="0" y="26"/>
                  </a:cubicBezTo>
                  <a:cubicBezTo>
                    <a:pt x="0" y="19"/>
                    <a:pt x="3" y="11"/>
                    <a:pt x="11" y="6"/>
                  </a:cubicBezTo>
                  <a:cubicBezTo>
                    <a:pt x="19" y="2"/>
                    <a:pt x="26" y="0"/>
                    <a:pt x="32" y="0"/>
                  </a:cubicBezTo>
                  <a:cubicBezTo>
                    <a:pt x="42" y="0"/>
                    <a:pt x="49" y="4"/>
                    <a:pt x="53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6" y="3"/>
                    <a:pt x="63" y="1"/>
                    <a:pt x="70" y="1"/>
                  </a:cubicBezTo>
                  <a:cubicBezTo>
                    <a:pt x="75" y="1"/>
                    <a:pt x="81" y="2"/>
                    <a:pt x="85" y="5"/>
                  </a:cubicBezTo>
                  <a:cubicBezTo>
                    <a:pt x="91" y="9"/>
                    <a:pt x="97" y="19"/>
                    <a:pt x="97" y="30"/>
                  </a:cubicBezTo>
                  <a:cubicBezTo>
                    <a:pt x="97" y="40"/>
                    <a:pt x="92" y="51"/>
                    <a:pt x="75" y="58"/>
                  </a:cubicBezTo>
                  <a:cubicBezTo>
                    <a:pt x="75" y="58"/>
                    <a:pt x="72" y="59"/>
                    <a:pt x="69" y="59"/>
                  </a:cubicBezTo>
                  <a:cubicBezTo>
                    <a:pt x="65" y="59"/>
                    <a:pt x="61" y="58"/>
                    <a:pt x="58" y="55"/>
                  </a:cubicBezTo>
                  <a:cubicBezTo>
                    <a:pt x="56" y="56"/>
                    <a:pt x="52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3" y="59"/>
                    <a:pt x="40" y="58"/>
                    <a:pt x="37" y="56"/>
                  </a:cubicBezTo>
                  <a:close/>
                  <a:moveTo>
                    <a:pt x="38" y="53"/>
                  </a:moveTo>
                  <a:cubicBezTo>
                    <a:pt x="41" y="55"/>
                    <a:pt x="44" y="56"/>
                    <a:pt x="46" y="56"/>
                  </a:cubicBezTo>
                  <a:cubicBezTo>
                    <a:pt x="49" y="56"/>
                    <a:pt x="52" y="55"/>
                    <a:pt x="54" y="54"/>
                  </a:cubicBezTo>
                  <a:cubicBezTo>
                    <a:pt x="56" y="53"/>
                    <a:pt x="57" y="52"/>
                    <a:pt x="57" y="52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2"/>
                    <a:pt x="60" y="52"/>
                  </a:cubicBezTo>
                  <a:cubicBezTo>
                    <a:pt x="61" y="55"/>
                    <a:pt x="65" y="56"/>
                    <a:pt x="69" y="56"/>
                  </a:cubicBezTo>
                  <a:cubicBezTo>
                    <a:pt x="72" y="56"/>
                    <a:pt x="74" y="55"/>
                    <a:pt x="74" y="55"/>
                  </a:cubicBezTo>
                  <a:cubicBezTo>
                    <a:pt x="90" y="48"/>
                    <a:pt x="94" y="39"/>
                    <a:pt x="94" y="30"/>
                  </a:cubicBezTo>
                  <a:cubicBezTo>
                    <a:pt x="94" y="20"/>
                    <a:pt x="88" y="10"/>
                    <a:pt x="83" y="7"/>
                  </a:cubicBezTo>
                  <a:cubicBezTo>
                    <a:pt x="80" y="5"/>
                    <a:pt x="75" y="4"/>
                    <a:pt x="70" y="4"/>
                  </a:cubicBezTo>
                  <a:cubicBezTo>
                    <a:pt x="63" y="4"/>
                    <a:pt x="55" y="6"/>
                    <a:pt x="55" y="6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7"/>
                    <a:pt x="54" y="7"/>
                    <a:pt x="53" y="7"/>
                  </a:cubicBezTo>
                  <a:cubicBezTo>
                    <a:pt x="48" y="7"/>
                    <a:pt x="41" y="3"/>
                    <a:pt x="32" y="3"/>
                  </a:cubicBezTo>
                  <a:cubicBezTo>
                    <a:pt x="27" y="3"/>
                    <a:pt x="20" y="4"/>
                    <a:pt x="13" y="9"/>
                  </a:cubicBezTo>
                  <a:cubicBezTo>
                    <a:pt x="5" y="13"/>
                    <a:pt x="3" y="19"/>
                    <a:pt x="3" y="26"/>
                  </a:cubicBezTo>
                  <a:cubicBezTo>
                    <a:pt x="3" y="37"/>
                    <a:pt x="11" y="49"/>
                    <a:pt x="17" y="52"/>
                  </a:cubicBezTo>
                  <a:cubicBezTo>
                    <a:pt x="20" y="54"/>
                    <a:pt x="23" y="55"/>
                    <a:pt x="26" y="55"/>
                  </a:cubicBezTo>
                  <a:cubicBezTo>
                    <a:pt x="31" y="55"/>
                    <a:pt x="36" y="53"/>
                    <a:pt x="36" y="53"/>
                  </a:cubicBezTo>
                  <a:cubicBezTo>
                    <a:pt x="37" y="52"/>
                    <a:pt x="37" y="52"/>
                    <a:pt x="37" y="52"/>
                  </a:cubicBezTo>
                  <a:lnTo>
                    <a:pt x="38" y="5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" name="Freeform 2622"/>
            <p:cNvSpPr/>
            <p:nvPr/>
          </p:nvSpPr>
          <p:spPr bwMode="auto">
            <a:xfrm>
              <a:off x="9237663" y="5456238"/>
              <a:ext cx="153987" cy="80963"/>
            </a:xfrm>
            <a:custGeom>
              <a:avLst/>
              <a:gdLst>
                <a:gd name="T0" fmla="*/ 57 w 97"/>
                <a:gd name="T1" fmla="*/ 15 h 51"/>
                <a:gd name="T2" fmla="*/ 81 w 97"/>
                <a:gd name="T3" fmla="*/ 7 h 51"/>
                <a:gd name="T4" fmla="*/ 73 w 97"/>
                <a:gd name="T5" fmla="*/ 17 h 51"/>
                <a:gd name="T6" fmla="*/ 97 w 97"/>
                <a:gd name="T7" fmla="*/ 29 h 51"/>
                <a:gd name="T8" fmla="*/ 69 w 97"/>
                <a:gd name="T9" fmla="*/ 29 h 51"/>
                <a:gd name="T10" fmla="*/ 63 w 97"/>
                <a:gd name="T11" fmla="*/ 51 h 51"/>
                <a:gd name="T12" fmla="*/ 35 w 97"/>
                <a:gd name="T13" fmla="*/ 33 h 51"/>
                <a:gd name="T14" fmla="*/ 9 w 97"/>
                <a:gd name="T15" fmla="*/ 39 h 51"/>
                <a:gd name="T16" fmla="*/ 19 w 97"/>
                <a:gd name="T17" fmla="*/ 25 h 51"/>
                <a:gd name="T18" fmla="*/ 0 w 97"/>
                <a:gd name="T19" fmla="*/ 11 h 51"/>
                <a:gd name="T20" fmla="*/ 39 w 97"/>
                <a:gd name="T21" fmla="*/ 17 h 51"/>
                <a:gd name="T22" fmla="*/ 37 w 97"/>
                <a:gd name="T23" fmla="*/ 0 h 51"/>
                <a:gd name="T24" fmla="*/ 59 w 97"/>
                <a:gd name="T25" fmla="*/ 4 h 51"/>
                <a:gd name="T26" fmla="*/ 57 w 97"/>
                <a:gd name="T27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51">
                  <a:moveTo>
                    <a:pt x="57" y="15"/>
                  </a:moveTo>
                  <a:lnTo>
                    <a:pt x="81" y="7"/>
                  </a:lnTo>
                  <a:lnTo>
                    <a:pt x="73" y="17"/>
                  </a:lnTo>
                  <a:lnTo>
                    <a:pt x="97" y="29"/>
                  </a:lnTo>
                  <a:lnTo>
                    <a:pt x="69" y="29"/>
                  </a:lnTo>
                  <a:lnTo>
                    <a:pt x="63" y="51"/>
                  </a:lnTo>
                  <a:lnTo>
                    <a:pt x="35" y="33"/>
                  </a:lnTo>
                  <a:lnTo>
                    <a:pt x="9" y="39"/>
                  </a:lnTo>
                  <a:lnTo>
                    <a:pt x="19" y="25"/>
                  </a:lnTo>
                  <a:lnTo>
                    <a:pt x="0" y="11"/>
                  </a:lnTo>
                  <a:lnTo>
                    <a:pt x="39" y="17"/>
                  </a:lnTo>
                  <a:lnTo>
                    <a:pt x="37" y="0"/>
                  </a:lnTo>
                  <a:lnTo>
                    <a:pt x="59" y="4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" name="Freeform 2623"/>
            <p:cNvSpPr>
              <a:spLocks noEditPoints="1"/>
            </p:cNvSpPr>
            <p:nvPr/>
          </p:nvSpPr>
          <p:spPr bwMode="auto">
            <a:xfrm>
              <a:off x="9234488" y="5449888"/>
              <a:ext cx="163512" cy="90488"/>
            </a:xfrm>
            <a:custGeom>
              <a:avLst/>
              <a:gdLst>
                <a:gd name="T0" fmla="*/ 32 w 51"/>
                <a:gd name="T1" fmla="*/ 28 h 28"/>
                <a:gd name="T2" fmla="*/ 18 w 51"/>
                <a:gd name="T3" fmla="*/ 20 h 28"/>
                <a:gd name="T4" fmla="*/ 5 w 51"/>
                <a:gd name="T5" fmla="*/ 23 h 28"/>
                <a:gd name="T6" fmla="*/ 3 w 51"/>
                <a:gd name="T7" fmla="*/ 22 h 28"/>
                <a:gd name="T8" fmla="*/ 3 w 51"/>
                <a:gd name="T9" fmla="*/ 21 h 28"/>
                <a:gd name="T10" fmla="*/ 8 w 51"/>
                <a:gd name="T11" fmla="*/ 14 h 28"/>
                <a:gd name="T12" fmla="*/ 0 w 51"/>
                <a:gd name="T13" fmla="*/ 8 h 28"/>
                <a:gd name="T14" fmla="*/ 0 w 51"/>
                <a:gd name="T15" fmla="*/ 7 h 28"/>
                <a:gd name="T16" fmla="*/ 2 w 51"/>
                <a:gd name="T17" fmla="*/ 6 h 28"/>
                <a:gd name="T18" fmla="*/ 19 w 51"/>
                <a:gd name="T19" fmla="*/ 8 h 28"/>
                <a:gd name="T20" fmla="*/ 18 w 51"/>
                <a:gd name="T21" fmla="*/ 2 h 28"/>
                <a:gd name="T22" fmla="*/ 18 w 51"/>
                <a:gd name="T23" fmla="*/ 1 h 28"/>
                <a:gd name="T24" fmla="*/ 20 w 51"/>
                <a:gd name="T25" fmla="*/ 1 h 28"/>
                <a:gd name="T26" fmla="*/ 30 w 51"/>
                <a:gd name="T27" fmla="*/ 2 h 28"/>
                <a:gd name="T28" fmla="*/ 31 w 51"/>
                <a:gd name="T29" fmla="*/ 3 h 28"/>
                <a:gd name="T30" fmla="*/ 31 w 51"/>
                <a:gd name="T31" fmla="*/ 4 h 28"/>
                <a:gd name="T32" fmla="*/ 31 w 51"/>
                <a:gd name="T33" fmla="*/ 7 h 28"/>
                <a:gd name="T34" fmla="*/ 41 w 51"/>
                <a:gd name="T35" fmla="*/ 3 h 28"/>
                <a:gd name="T36" fmla="*/ 42 w 51"/>
                <a:gd name="T37" fmla="*/ 4 h 28"/>
                <a:gd name="T38" fmla="*/ 42 w 51"/>
                <a:gd name="T39" fmla="*/ 6 h 28"/>
                <a:gd name="T40" fmla="*/ 39 w 51"/>
                <a:gd name="T41" fmla="*/ 9 h 28"/>
                <a:gd name="T42" fmla="*/ 50 w 51"/>
                <a:gd name="T43" fmla="*/ 15 h 28"/>
                <a:gd name="T44" fmla="*/ 51 w 51"/>
                <a:gd name="T45" fmla="*/ 17 h 28"/>
                <a:gd name="T46" fmla="*/ 49 w 51"/>
                <a:gd name="T47" fmla="*/ 18 h 28"/>
                <a:gd name="T48" fmla="*/ 36 w 51"/>
                <a:gd name="T49" fmla="*/ 18 h 28"/>
                <a:gd name="T50" fmla="*/ 34 w 51"/>
                <a:gd name="T51" fmla="*/ 27 h 28"/>
                <a:gd name="T52" fmla="*/ 33 w 51"/>
                <a:gd name="T53" fmla="*/ 28 h 28"/>
                <a:gd name="T54" fmla="*/ 32 w 51"/>
                <a:gd name="T55" fmla="*/ 28 h 28"/>
                <a:gd name="T56" fmla="*/ 19 w 51"/>
                <a:gd name="T57" fmla="*/ 17 h 28"/>
                <a:gd name="T58" fmla="*/ 31 w 51"/>
                <a:gd name="T59" fmla="*/ 24 h 28"/>
                <a:gd name="T60" fmla="*/ 34 w 51"/>
                <a:gd name="T61" fmla="*/ 16 h 28"/>
                <a:gd name="T62" fmla="*/ 35 w 51"/>
                <a:gd name="T63" fmla="*/ 15 h 28"/>
                <a:gd name="T64" fmla="*/ 43 w 51"/>
                <a:gd name="T65" fmla="*/ 15 h 28"/>
                <a:gd name="T66" fmla="*/ 37 w 51"/>
                <a:gd name="T67" fmla="*/ 11 h 28"/>
                <a:gd name="T68" fmla="*/ 36 w 51"/>
                <a:gd name="T69" fmla="*/ 10 h 28"/>
                <a:gd name="T70" fmla="*/ 36 w 51"/>
                <a:gd name="T71" fmla="*/ 9 h 28"/>
                <a:gd name="T72" fmla="*/ 37 w 51"/>
                <a:gd name="T73" fmla="*/ 8 h 28"/>
                <a:gd name="T74" fmla="*/ 29 w 51"/>
                <a:gd name="T75" fmla="*/ 11 h 28"/>
                <a:gd name="T76" fmla="*/ 29 w 51"/>
                <a:gd name="T77" fmla="*/ 9 h 28"/>
                <a:gd name="T78" fmla="*/ 29 w 51"/>
                <a:gd name="T79" fmla="*/ 11 h 28"/>
                <a:gd name="T80" fmla="*/ 28 w 51"/>
                <a:gd name="T81" fmla="*/ 10 h 28"/>
                <a:gd name="T82" fmla="*/ 27 w 51"/>
                <a:gd name="T83" fmla="*/ 9 h 28"/>
                <a:gd name="T84" fmla="*/ 28 w 51"/>
                <a:gd name="T85" fmla="*/ 5 h 28"/>
                <a:gd name="T86" fmla="*/ 21 w 51"/>
                <a:gd name="T87" fmla="*/ 4 h 28"/>
                <a:gd name="T88" fmla="*/ 22 w 51"/>
                <a:gd name="T89" fmla="*/ 10 h 28"/>
                <a:gd name="T90" fmla="*/ 21 w 51"/>
                <a:gd name="T91" fmla="*/ 11 h 28"/>
                <a:gd name="T92" fmla="*/ 20 w 51"/>
                <a:gd name="T93" fmla="*/ 11 h 28"/>
                <a:gd name="T94" fmla="*/ 7 w 51"/>
                <a:gd name="T95" fmla="*/ 9 h 28"/>
                <a:gd name="T96" fmla="*/ 11 w 51"/>
                <a:gd name="T97" fmla="*/ 13 h 28"/>
                <a:gd name="T98" fmla="*/ 11 w 51"/>
                <a:gd name="T99" fmla="*/ 15 h 28"/>
                <a:gd name="T100" fmla="*/ 8 w 51"/>
                <a:gd name="T101" fmla="*/ 19 h 28"/>
                <a:gd name="T102" fmla="*/ 18 w 51"/>
                <a:gd name="T103" fmla="*/ 17 h 28"/>
                <a:gd name="T104" fmla="*/ 18 w 51"/>
                <a:gd name="T105" fmla="*/ 17 h 28"/>
                <a:gd name="T106" fmla="*/ 19 w 51"/>
                <a:gd name="T10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28">
                  <a:moveTo>
                    <a:pt x="32" y="28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9" y="1"/>
                    <a:pt x="19" y="0"/>
                    <a:pt x="2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1" y="4"/>
                    <a:pt x="31" y="4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2" y="3"/>
                    <a:pt x="42" y="4"/>
                  </a:cubicBezTo>
                  <a:cubicBezTo>
                    <a:pt x="43" y="4"/>
                    <a:pt x="43" y="5"/>
                    <a:pt x="42" y="6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0" y="18"/>
                    <a:pt x="49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3" y="28"/>
                    <a:pt x="33" y="28"/>
                  </a:cubicBezTo>
                  <a:cubicBezTo>
                    <a:pt x="32" y="28"/>
                    <a:pt x="32" y="28"/>
                    <a:pt x="32" y="28"/>
                  </a:cubicBezTo>
                  <a:close/>
                  <a:moveTo>
                    <a:pt x="19" y="17"/>
                  </a:moveTo>
                  <a:cubicBezTo>
                    <a:pt x="31" y="24"/>
                    <a:pt x="31" y="24"/>
                    <a:pt x="31" y="24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5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0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9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1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lnTo>
                    <a:pt x="19" y="1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" name="Freeform 2624"/>
            <p:cNvSpPr/>
            <p:nvPr/>
          </p:nvSpPr>
          <p:spPr bwMode="auto">
            <a:xfrm>
              <a:off x="8928100" y="5610225"/>
              <a:ext cx="977900" cy="546100"/>
            </a:xfrm>
            <a:custGeom>
              <a:avLst/>
              <a:gdLst>
                <a:gd name="T0" fmla="*/ 18 w 306"/>
                <a:gd name="T1" fmla="*/ 8 h 171"/>
                <a:gd name="T2" fmla="*/ 123 w 306"/>
                <a:gd name="T3" fmla="*/ 159 h 171"/>
                <a:gd name="T4" fmla="*/ 267 w 306"/>
                <a:gd name="T5" fmla="*/ 0 h 171"/>
                <a:gd name="T6" fmla="*/ 18 w 306"/>
                <a:gd name="T7" fmla="*/ 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71">
                  <a:moveTo>
                    <a:pt x="18" y="8"/>
                  </a:moveTo>
                  <a:cubicBezTo>
                    <a:pt x="18" y="8"/>
                    <a:pt x="0" y="151"/>
                    <a:pt x="123" y="159"/>
                  </a:cubicBezTo>
                  <a:cubicBezTo>
                    <a:pt x="306" y="171"/>
                    <a:pt x="267" y="0"/>
                    <a:pt x="267" y="0"/>
                  </a:cubicBezTo>
                  <a:cubicBezTo>
                    <a:pt x="267" y="0"/>
                    <a:pt x="141" y="28"/>
                    <a:pt x="18" y="8"/>
                  </a:cubicBezTo>
                  <a:close/>
                </a:path>
              </a:pathLst>
            </a:custGeom>
            <a:solidFill>
              <a:srgbClr val="E6C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" name="Freeform 2625"/>
            <p:cNvSpPr>
              <a:spLocks noEditPoints="1"/>
            </p:cNvSpPr>
            <p:nvPr/>
          </p:nvSpPr>
          <p:spPr bwMode="auto">
            <a:xfrm>
              <a:off x="8978900" y="5603875"/>
              <a:ext cx="819150" cy="520700"/>
            </a:xfrm>
            <a:custGeom>
              <a:avLst/>
              <a:gdLst>
                <a:gd name="T0" fmla="*/ 125 w 256"/>
                <a:gd name="T1" fmla="*/ 163 h 163"/>
                <a:gd name="T2" fmla="*/ 107 w 256"/>
                <a:gd name="T3" fmla="*/ 162 h 163"/>
                <a:gd name="T4" fmla="*/ 0 w 256"/>
                <a:gd name="T5" fmla="*/ 29 h 163"/>
                <a:gd name="T6" fmla="*/ 1 w 256"/>
                <a:gd name="T7" fmla="*/ 10 h 163"/>
                <a:gd name="T8" fmla="*/ 1 w 256"/>
                <a:gd name="T9" fmla="*/ 9 h 163"/>
                <a:gd name="T10" fmla="*/ 2 w 256"/>
                <a:gd name="T11" fmla="*/ 8 h 163"/>
                <a:gd name="T12" fmla="*/ 97 w 256"/>
                <a:gd name="T13" fmla="*/ 16 h 163"/>
                <a:gd name="T14" fmla="*/ 206 w 256"/>
                <a:gd name="T15" fmla="*/ 8 h 163"/>
                <a:gd name="T16" fmla="*/ 251 w 256"/>
                <a:gd name="T17" fmla="*/ 0 h 163"/>
                <a:gd name="T18" fmla="*/ 253 w 256"/>
                <a:gd name="T19" fmla="*/ 2 h 163"/>
                <a:gd name="T20" fmla="*/ 256 w 256"/>
                <a:gd name="T21" fmla="*/ 37 h 163"/>
                <a:gd name="T22" fmla="*/ 233 w 256"/>
                <a:gd name="T23" fmla="*/ 118 h 163"/>
                <a:gd name="T24" fmla="*/ 125 w 256"/>
                <a:gd name="T25" fmla="*/ 163 h 163"/>
                <a:gd name="T26" fmla="*/ 3 w 256"/>
                <a:gd name="T27" fmla="*/ 29 h 163"/>
                <a:gd name="T28" fmla="*/ 107 w 256"/>
                <a:gd name="T29" fmla="*/ 159 h 163"/>
                <a:gd name="T30" fmla="*/ 125 w 256"/>
                <a:gd name="T31" fmla="*/ 160 h 163"/>
                <a:gd name="T32" fmla="*/ 253 w 256"/>
                <a:gd name="T33" fmla="*/ 37 h 163"/>
                <a:gd name="T34" fmla="*/ 250 w 256"/>
                <a:gd name="T35" fmla="*/ 4 h 163"/>
                <a:gd name="T36" fmla="*/ 97 w 256"/>
                <a:gd name="T37" fmla="*/ 19 h 163"/>
                <a:gd name="T38" fmla="*/ 4 w 256"/>
                <a:gd name="T39" fmla="*/ 12 h 163"/>
                <a:gd name="T40" fmla="*/ 3 w 256"/>
                <a:gd name="T41" fmla="*/ 29 h 163"/>
                <a:gd name="T42" fmla="*/ 2 w 256"/>
                <a:gd name="T43" fmla="*/ 11 h 163"/>
                <a:gd name="T44" fmla="*/ 2 w 256"/>
                <a:gd name="T45" fmla="*/ 10 h 163"/>
                <a:gd name="T46" fmla="*/ 2 w 256"/>
                <a:gd name="T47" fmla="*/ 1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63">
                  <a:moveTo>
                    <a:pt x="125" y="163"/>
                  </a:moveTo>
                  <a:cubicBezTo>
                    <a:pt x="119" y="163"/>
                    <a:pt x="113" y="163"/>
                    <a:pt x="107" y="162"/>
                  </a:cubicBezTo>
                  <a:cubicBezTo>
                    <a:pt x="11" y="156"/>
                    <a:pt x="0" y="68"/>
                    <a:pt x="0" y="29"/>
                  </a:cubicBezTo>
                  <a:cubicBezTo>
                    <a:pt x="0" y="17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35" y="14"/>
                    <a:pt x="67" y="16"/>
                    <a:pt x="97" y="16"/>
                  </a:cubicBezTo>
                  <a:cubicBezTo>
                    <a:pt x="140" y="16"/>
                    <a:pt x="178" y="12"/>
                    <a:pt x="206" y="8"/>
                  </a:cubicBezTo>
                  <a:cubicBezTo>
                    <a:pt x="234" y="4"/>
                    <a:pt x="251" y="0"/>
                    <a:pt x="251" y="0"/>
                  </a:cubicBezTo>
                  <a:cubicBezTo>
                    <a:pt x="252" y="0"/>
                    <a:pt x="253" y="1"/>
                    <a:pt x="253" y="2"/>
                  </a:cubicBezTo>
                  <a:cubicBezTo>
                    <a:pt x="253" y="2"/>
                    <a:pt x="256" y="17"/>
                    <a:pt x="256" y="37"/>
                  </a:cubicBezTo>
                  <a:cubicBezTo>
                    <a:pt x="256" y="61"/>
                    <a:pt x="252" y="92"/>
                    <a:pt x="233" y="118"/>
                  </a:cubicBezTo>
                  <a:cubicBezTo>
                    <a:pt x="215" y="143"/>
                    <a:pt x="181" y="163"/>
                    <a:pt x="125" y="163"/>
                  </a:cubicBezTo>
                  <a:close/>
                  <a:moveTo>
                    <a:pt x="3" y="29"/>
                  </a:moveTo>
                  <a:cubicBezTo>
                    <a:pt x="3" y="67"/>
                    <a:pt x="13" y="153"/>
                    <a:pt x="107" y="159"/>
                  </a:cubicBezTo>
                  <a:cubicBezTo>
                    <a:pt x="113" y="160"/>
                    <a:pt x="119" y="160"/>
                    <a:pt x="125" y="160"/>
                  </a:cubicBezTo>
                  <a:cubicBezTo>
                    <a:pt x="237" y="160"/>
                    <a:pt x="253" y="84"/>
                    <a:pt x="253" y="37"/>
                  </a:cubicBezTo>
                  <a:cubicBezTo>
                    <a:pt x="253" y="21"/>
                    <a:pt x="251" y="8"/>
                    <a:pt x="250" y="4"/>
                  </a:cubicBezTo>
                  <a:cubicBezTo>
                    <a:pt x="240" y="6"/>
                    <a:pt x="176" y="19"/>
                    <a:pt x="97" y="19"/>
                  </a:cubicBezTo>
                  <a:cubicBezTo>
                    <a:pt x="67" y="19"/>
                    <a:pt x="35" y="17"/>
                    <a:pt x="4" y="12"/>
                  </a:cubicBezTo>
                  <a:cubicBezTo>
                    <a:pt x="3" y="14"/>
                    <a:pt x="3" y="20"/>
                    <a:pt x="3" y="29"/>
                  </a:cubicBezTo>
                  <a:close/>
                  <a:moveTo>
                    <a:pt x="2" y="11"/>
                  </a:moveTo>
                  <a:cubicBezTo>
                    <a:pt x="2" y="10"/>
                    <a:pt x="2" y="10"/>
                    <a:pt x="2" y="10"/>
                  </a:cubicBezTo>
                  <a:lnTo>
                    <a:pt x="2" y="1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" name="Freeform 2626"/>
            <p:cNvSpPr/>
            <p:nvPr/>
          </p:nvSpPr>
          <p:spPr bwMode="auto">
            <a:xfrm>
              <a:off x="8902700" y="5568950"/>
              <a:ext cx="920750" cy="127000"/>
            </a:xfrm>
            <a:custGeom>
              <a:avLst/>
              <a:gdLst>
                <a:gd name="T0" fmla="*/ 22 w 288"/>
                <a:gd name="T1" fmla="*/ 9 h 40"/>
                <a:gd name="T2" fmla="*/ 30 w 288"/>
                <a:gd name="T3" fmla="*/ 29 h 40"/>
                <a:gd name="T4" fmla="*/ 279 w 288"/>
                <a:gd name="T5" fmla="*/ 21 h 40"/>
                <a:gd name="T6" fmla="*/ 258 w 288"/>
                <a:gd name="T7" fmla="*/ 5 h 40"/>
                <a:gd name="T8" fmla="*/ 22 w 288"/>
                <a:gd name="T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40">
                  <a:moveTo>
                    <a:pt x="22" y="9"/>
                  </a:moveTo>
                  <a:cubicBezTo>
                    <a:pt x="22" y="9"/>
                    <a:pt x="0" y="21"/>
                    <a:pt x="30" y="29"/>
                  </a:cubicBezTo>
                  <a:cubicBezTo>
                    <a:pt x="72" y="40"/>
                    <a:pt x="260" y="39"/>
                    <a:pt x="279" y="21"/>
                  </a:cubicBezTo>
                  <a:cubicBezTo>
                    <a:pt x="288" y="12"/>
                    <a:pt x="288" y="0"/>
                    <a:pt x="258" y="5"/>
                  </a:cubicBezTo>
                  <a:cubicBezTo>
                    <a:pt x="143" y="23"/>
                    <a:pt x="30" y="5"/>
                    <a:pt x="22" y="9"/>
                  </a:cubicBezTo>
                  <a:close/>
                </a:path>
              </a:pathLst>
            </a:custGeom>
            <a:solidFill>
              <a:srgbClr val="E6C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" name="Freeform 2627"/>
            <p:cNvSpPr>
              <a:spLocks noEditPoints="1"/>
            </p:cNvSpPr>
            <p:nvPr/>
          </p:nvSpPr>
          <p:spPr bwMode="auto">
            <a:xfrm>
              <a:off x="8943975" y="5575300"/>
              <a:ext cx="873125" cy="114300"/>
            </a:xfrm>
            <a:custGeom>
              <a:avLst/>
              <a:gdLst>
                <a:gd name="T0" fmla="*/ 17 w 273"/>
                <a:gd name="T1" fmla="*/ 28 h 36"/>
                <a:gd name="T2" fmla="*/ 0 w 273"/>
                <a:gd name="T3" fmla="*/ 16 h 36"/>
                <a:gd name="T4" fmla="*/ 8 w 273"/>
                <a:gd name="T5" fmla="*/ 6 h 36"/>
                <a:gd name="T6" fmla="*/ 9 w 273"/>
                <a:gd name="T7" fmla="*/ 7 h 36"/>
                <a:gd name="T8" fmla="*/ 8 w 273"/>
                <a:gd name="T9" fmla="*/ 6 h 36"/>
                <a:gd name="T10" fmla="*/ 15 w 273"/>
                <a:gd name="T11" fmla="*/ 5 h 36"/>
                <a:gd name="T12" fmla="*/ 130 w 273"/>
                <a:gd name="T13" fmla="*/ 10 h 36"/>
                <a:gd name="T14" fmla="*/ 245 w 273"/>
                <a:gd name="T15" fmla="*/ 1 h 36"/>
                <a:gd name="T16" fmla="*/ 257 w 273"/>
                <a:gd name="T17" fmla="*/ 0 h 36"/>
                <a:gd name="T18" fmla="*/ 273 w 273"/>
                <a:gd name="T19" fmla="*/ 9 h 36"/>
                <a:gd name="T20" fmla="*/ 267 w 273"/>
                <a:gd name="T21" fmla="*/ 20 h 36"/>
                <a:gd name="T22" fmla="*/ 215 w 273"/>
                <a:gd name="T23" fmla="*/ 32 h 36"/>
                <a:gd name="T24" fmla="*/ 124 w 273"/>
                <a:gd name="T25" fmla="*/ 36 h 36"/>
                <a:gd name="T26" fmla="*/ 17 w 273"/>
                <a:gd name="T27" fmla="*/ 28 h 36"/>
                <a:gd name="T28" fmla="*/ 6 w 273"/>
                <a:gd name="T29" fmla="*/ 11 h 36"/>
                <a:gd name="T30" fmla="*/ 3 w 273"/>
                <a:gd name="T31" fmla="*/ 16 h 36"/>
                <a:gd name="T32" fmla="*/ 18 w 273"/>
                <a:gd name="T33" fmla="*/ 26 h 36"/>
                <a:gd name="T34" fmla="*/ 124 w 273"/>
                <a:gd name="T35" fmla="*/ 33 h 36"/>
                <a:gd name="T36" fmla="*/ 215 w 273"/>
                <a:gd name="T37" fmla="*/ 29 h 36"/>
                <a:gd name="T38" fmla="*/ 264 w 273"/>
                <a:gd name="T39" fmla="*/ 18 h 36"/>
                <a:gd name="T40" fmla="*/ 270 w 273"/>
                <a:gd name="T41" fmla="*/ 9 h 36"/>
                <a:gd name="T42" fmla="*/ 257 w 273"/>
                <a:gd name="T43" fmla="*/ 3 h 36"/>
                <a:gd name="T44" fmla="*/ 246 w 273"/>
                <a:gd name="T45" fmla="*/ 4 h 36"/>
                <a:gd name="T46" fmla="*/ 130 w 273"/>
                <a:gd name="T47" fmla="*/ 13 h 36"/>
                <a:gd name="T48" fmla="*/ 15 w 273"/>
                <a:gd name="T49" fmla="*/ 8 h 36"/>
                <a:gd name="T50" fmla="*/ 10 w 273"/>
                <a:gd name="T51" fmla="*/ 8 h 36"/>
                <a:gd name="T52" fmla="*/ 6 w 273"/>
                <a:gd name="T53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3" h="36">
                  <a:moveTo>
                    <a:pt x="17" y="28"/>
                  </a:moveTo>
                  <a:cubicBezTo>
                    <a:pt x="5" y="25"/>
                    <a:pt x="0" y="21"/>
                    <a:pt x="0" y="16"/>
                  </a:cubicBezTo>
                  <a:cubicBezTo>
                    <a:pt x="0" y="10"/>
                    <a:pt x="8" y="6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2" y="5"/>
                    <a:pt x="15" y="5"/>
                  </a:cubicBezTo>
                  <a:cubicBezTo>
                    <a:pt x="31" y="5"/>
                    <a:pt x="75" y="10"/>
                    <a:pt x="130" y="10"/>
                  </a:cubicBezTo>
                  <a:cubicBezTo>
                    <a:pt x="165" y="10"/>
                    <a:pt x="205" y="8"/>
                    <a:pt x="245" y="1"/>
                  </a:cubicBezTo>
                  <a:cubicBezTo>
                    <a:pt x="250" y="1"/>
                    <a:pt x="254" y="0"/>
                    <a:pt x="257" y="0"/>
                  </a:cubicBezTo>
                  <a:cubicBezTo>
                    <a:pt x="267" y="0"/>
                    <a:pt x="273" y="4"/>
                    <a:pt x="273" y="9"/>
                  </a:cubicBezTo>
                  <a:cubicBezTo>
                    <a:pt x="273" y="13"/>
                    <a:pt x="270" y="17"/>
                    <a:pt x="267" y="20"/>
                  </a:cubicBezTo>
                  <a:cubicBezTo>
                    <a:pt x="260" y="26"/>
                    <a:pt x="241" y="29"/>
                    <a:pt x="215" y="32"/>
                  </a:cubicBezTo>
                  <a:cubicBezTo>
                    <a:pt x="189" y="34"/>
                    <a:pt x="156" y="36"/>
                    <a:pt x="124" y="36"/>
                  </a:cubicBezTo>
                  <a:cubicBezTo>
                    <a:pt x="78" y="36"/>
                    <a:pt x="35" y="33"/>
                    <a:pt x="17" y="28"/>
                  </a:cubicBezTo>
                  <a:close/>
                  <a:moveTo>
                    <a:pt x="6" y="11"/>
                  </a:moveTo>
                  <a:cubicBezTo>
                    <a:pt x="5" y="12"/>
                    <a:pt x="3" y="15"/>
                    <a:pt x="3" y="16"/>
                  </a:cubicBezTo>
                  <a:cubicBezTo>
                    <a:pt x="3" y="19"/>
                    <a:pt x="6" y="22"/>
                    <a:pt x="18" y="26"/>
                  </a:cubicBezTo>
                  <a:cubicBezTo>
                    <a:pt x="35" y="30"/>
                    <a:pt x="79" y="33"/>
                    <a:pt x="124" y="33"/>
                  </a:cubicBezTo>
                  <a:cubicBezTo>
                    <a:pt x="156" y="33"/>
                    <a:pt x="189" y="31"/>
                    <a:pt x="215" y="29"/>
                  </a:cubicBezTo>
                  <a:cubicBezTo>
                    <a:pt x="240" y="27"/>
                    <a:pt x="260" y="22"/>
                    <a:pt x="264" y="18"/>
                  </a:cubicBezTo>
                  <a:cubicBezTo>
                    <a:pt x="268" y="15"/>
                    <a:pt x="270" y="11"/>
                    <a:pt x="270" y="9"/>
                  </a:cubicBezTo>
                  <a:cubicBezTo>
                    <a:pt x="270" y="6"/>
                    <a:pt x="267" y="3"/>
                    <a:pt x="257" y="3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05" y="11"/>
                    <a:pt x="165" y="12"/>
                    <a:pt x="130" y="13"/>
                  </a:cubicBezTo>
                  <a:cubicBezTo>
                    <a:pt x="75" y="12"/>
                    <a:pt x="31" y="8"/>
                    <a:pt x="15" y="8"/>
                  </a:cubicBezTo>
                  <a:cubicBezTo>
                    <a:pt x="12" y="8"/>
                    <a:pt x="10" y="8"/>
                    <a:pt x="10" y="8"/>
                  </a:cubicBezTo>
                  <a:cubicBezTo>
                    <a:pt x="10" y="8"/>
                    <a:pt x="8" y="9"/>
                    <a:pt x="6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" name="Freeform 2628"/>
            <p:cNvSpPr/>
            <p:nvPr/>
          </p:nvSpPr>
          <p:spPr bwMode="auto">
            <a:xfrm>
              <a:off x="9047163" y="5732463"/>
              <a:ext cx="82550" cy="38100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2 h 12"/>
                <a:gd name="T4" fmla="*/ 0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11" y="12"/>
                    <a:pt x="26" y="2"/>
                  </a:cubicBezTo>
                  <a:cubicBezTo>
                    <a:pt x="26" y="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" name="Freeform 2629"/>
            <p:cNvSpPr/>
            <p:nvPr/>
          </p:nvSpPr>
          <p:spPr bwMode="auto">
            <a:xfrm>
              <a:off x="9224963" y="5735638"/>
              <a:ext cx="84137" cy="38100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2 h 12"/>
                <a:gd name="T4" fmla="*/ 0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11" y="12"/>
                    <a:pt x="26" y="2"/>
                  </a:cubicBezTo>
                  <a:cubicBezTo>
                    <a:pt x="26" y="2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" name="Freeform 2630"/>
            <p:cNvSpPr/>
            <p:nvPr/>
          </p:nvSpPr>
          <p:spPr bwMode="auto">
            <a:xfrm>
              <a:off x="9151938" y="5776913"/>
              <a:ext cx="82550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" name="Freeform 2631"/>
            <p:cNvSpPr/>
            <p:nvPr/>
          </p:nvSpPr>
          <p:spPr bwMode="auto">
            <a:xfrm>
              <a:off x="9047163" y="5795963"/>
              <a:ext cx="82550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" name="Freeform 2632"/>
            <p:cNvSpPr/>
            <p:nvPr/>
          </p:nvSpPr>
          <p:spPr bwMode="auto">
            <a:xfrm>
              <a:off x="9117013" y="5830888"/>
              <a:ext cx="82550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" name="Freeform 2633"/>
            <p:cNvSpPr/>
            <p:nvPr/>
          </p:nvSpPr>
          <p:spPr bwMode="auto">
            <a:xfrm>
              <a:off x="9274175" y="5789613"/>
              <a:ext cx="82550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" name="Freeform 2634"/>
            <p:cNvSpPr/>
            <p:nvPr/>
          </p:nvSpPr>
          <p:spPr bwMode="auto">
            <a:xfrm>
              <a:off x="9231313" y="5827713"/>
              <a:ext cx="84137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" name="Freeform 2635"/>
            <p:cNvSpPr/>
            <p:nvPr/>
          </p:nvSpPr>
          <p:spPr bwMode="auto">
            <a:xfrm>
              <a:off x="9177338" y="5881688"/>
              <a:ext cx="84137" cy="38100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2 h 12"/>
                <a:gd name="T4" fmla="*/ 0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11" y="12"/>
                    <a:pt x="26" y="2"/>
                  </a:cubicBezTo>
                  <a:cubicBezTo>
                    <a:pt x="26" y="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" name="Freeform 2636"/>
            <p:cNvSpPr/>
            <p:nvPr/>
          </p:nvSpPr>
          <p:spPr bwMode="auto">
            <a:xfrm>
              <a:off x="9028113" y="5843588"/>
              <a:ext cx="82550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" name="Freeform 2637"/>
            <p:cNvSpPr/>
            <p:nvPr/>
          </p:nvSpPr>
          <p:spPr bwMode="auto">
            <a:xfrm>
              <a:off x="9075738" y="5875338"/>
              <a:ext cx="82550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" name="Freeform 2638"/>
            <p:cNvSpPr/>
            <p:nvPr/>
          </p:nvSpPr>
          <p:spPr bwMode="auto">
            <a:xfrm>
              <a:off x="9120188" y="5948363"/>
              <a:ext cx="82550" cy="39688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2 h 12"/>
                <a:gd name="T4" fmla="*/ 0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11" y="12"/>
                    <a:pt x="26" y="2"/>
                  </a:cubicBezTo>
                  <a:cubicBezTo>
                    <a:pt x="26" y="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" name="Freeform 2639"/>
            <p:cNvSpPr/>
            <p:nvPr/>
          </p:nvSpPr>
          <p:spPr bwMode="auto">
            <a:xfrm>
              <a:off x="9221788" y="5907088"/>
              <a:ext cx="84137" cy="38100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2 h 12"/>
                <a:gd name="T4" fmla="*/ 0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11" y="12"/>
                    <a:pt x="26" y="2"/>
                  </a:cubicBezTo>
                  <a:cubicBezTo>
                    <a:pt x="26" y="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" name="Freeform 2640"/>
            <p:cNvSpPr/>
            <p:nvPr/>
          </p:nvSpPr>
          <p:spPr bwMode="auto">
            <a:xfrm>
              <a:off x="9299575" y="5705475"/>
              <a:ext cx="82550" cy="42863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" name="Freeform 2641"/>
            <p:cNvSpPr/>
            <p:nvPr/>
          </p:nvSpPr>
          <p:spPr bwMode="auto">
            <a:xfrm>
              <a:off x="9328150" y="5894388"/>
              <a:ext cx="82550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" name="Freeform 2642"/>
            <p:cNvSpPr/>
            <p:nvPr/>
          </p:nvSpPr>
          <p:spPr bwMode="auto">
            <a:xfrm>
              <a:off x="9286875" y="5945188"/>
              <a:ext cx="82550" cy="42863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" name="Freeform 2643"/>
            <p:cNvSpPr/>
            <p:nvPr/>
          </p:nvSpPr>
          <p:spPr bwMode="auto">
            <a:xfrm>
              <a:off x="9228138" y="5997575"/>
              <a:ext cx="84137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" name="Freeform 2644"/>
            <p:cNvSpPr/>
            <p:nvPr/>
          </p:nvSpPr>
          <p:spPr bwMode="auto">
            <a:xfrm>
              <a:off x="9101138" y="5983288"/>
              <a:ext cx="82550" cy="42863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" name="Freeform 2645"/>
            <p:cNvSpPr/>
            <p:nvPr/>
          </p:nvSpPr>
          <p:spPr bwMode="auto">
            <a:xfrm>
              <a:off x="9155113" y="6019800"/>
              <a:ext cx="82550" cy="41275"/>
            </a:xfrm>
            <a:custGeom>
              <a:avLst/>
              <a:gdLst>
                <a:gd name="T0" fmla="*/ 0 w 26"/>
                <a:gd name="T1" fmla="*/ 0 h 13"/>
                <a:gd name="T2" fmla="*/ 26 w 26"/>
                <a:gd name="T3" fmla="*/ 3 h 13"/>
                <a:gd name="T4" fmla="*/ 0 w 2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0" y="0"/>
                    <a:pt x="11" y="13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" name="Freeform 2646"/>
            <p:cNvSpPr/>
            <p:nvPr/>
          </p:nvSpPr>
          <p:spPr bwMode="auto">
            <a:xfrm>
              <a:off x="9244013" y="6080125"/>
              <a:ext cx="87312" cy="38100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2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0" y="0"/>
                    <a:pt x="11" y="12"/>
                    <a:pt x="27" y="2"/>
                  </a:cubicBezTo>
                  <a:cubicBezTo>
                    <a:pt x="27" y="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" name="Freeform 2647"/>
            <p:cNvSpPr/>
            <p:nvPr/>
          </p:nvSpPr>
          <p:spPr bwMode="auto">
            <a:xfrm>
              <a:off x="9283700" y="6026150"/>
              <a:ext cx="82550" cy="38100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2 h 12"/>
                <a:gd name="T4" fmla="*/ 0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11" y="12"/>
                    <a:pt x="26" y="2"/>
                  </a:cubicBezTo>
                  <a:cubicBezTo>
                    <a:pt x="26" y="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" name="Freeform 2648"/>
            <p:cNvSpPr/>
            <p:nvPr/>
          </p:nvSpPr>
          <p:spPr bwMode="auto">
            <a:xfrm>
              <a:off x="9375775" y="6057900"/>
              <a:ext cx="82550" cy="38100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3 h 12"/>
                <a:gd name="T4" fmla="*/ 0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11" y="12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" name="Freeform 2649"/>
            <p:cNvSpPr/>
            <p:nvPr/>
          </p:nvSpPr>
          <p:spPr bwMode="auto">
            <a:xfrm>
              <a:off x="9369425" y="5735638"/>
              <a:ext cx="85725" cy="38100"/>
            </a:xfrm>
            <a:custGeom>
              <a:avLst/>
              <a:gdLst>
                <a:gd name="T0" fmla="*/ 0 w 27"/>
                <a:gd name="T1" fmla="*/ 0 h 12"/>
                <a:gd name="T2" fmla="*/ 27 w 27"/>
                <a:gd name="T3" fmla="*/ 1 h 12"/>
                <a:gd name="T4" fmla="*/ 0 w 2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cubicBezTo>
                    <a:pt x="0" y="0"/>
                    <a:pt x="12" y="12"/>
                    <a:pt x="27" y="1"/>
                  </a:cubicBezTo>
                  <a:cubicBezTo>
                    <a:pt x="27" y="1"/>
                    <a:pt x="13" y="3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" name="Freeform 2650"/>
            <p:cNvSpPr/>
            <p:nvPr/>
          </p:nvSpPr>
          <p:spPr bwMode="auto">
            <a:xfrm>
              <a:off x="9009063" y="5689600"/>
              <a:ext cx="82550" cy="39688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2 h 12"/>
                <a:gd name="T4" fmla="*/ 0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11" y="12"/>
                    <a:pt x="26" y="2"/>
                  </a:cubicBezTo>
                  <a:cubicBezTo>
                    <a:pt x="26" y="2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" name="Freeform 2651"/>
            <p:cNvSpPr/>
            <p:nvPr/>
          </p:nvSpPr>
          <p:spPr bwMode="auto">
            <a:xfrm>
              <a:off x="9155113" y="5699125"/>
              <a:ext cx="82550" cy="39688"/>
            </a:xfrm>
            <a:custGeom>
              <a:avLst/>
              <a:gdLst>
                <a:gd name="T0" fmla="*/ 0 w 26"/>
                <a:gd name="T1" fmla="*/ 0 h 12"/>
                <a:gd name="T2" fmla="*/ 26 w 26"/>
                <a:gd name="T3" fmla="*/ 3 h 12"/>
                <a:gd name="T4" fmla="*/ 0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11" y="12"/>
                    <a:pt x="26" y="3"/>
                  </a:cubicBezTo>
                  <a:cubicBezTo>
                    <a:pt x="26" y="3"/>
                    <a:pt x="12" y="4"/>
                    <a:pt x="0" y="0"/>
                  </a:cubicBezTo>
                  <a:close/>
                </a:path>
              </a:pathLst>
            </a:custGeom>
            <a:solidFill>
              <a:srgbClr val="B57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" name="Freeform 2652"/>
            <p:cNvSpPr/>
            <p:nvPr/>
          </p:nvSpPr>
          <p:spPr bwMode="auto">
            <a:xfrm>
              <a:off x="8226425" y="3584575"/>
              <a:ext cx="187325" cy="415925"/>
            </a:xfrm>
            <a:custGeom>
              <a:avLst/>
              <a:gdLst>
                <a:gd name="T0" fmla="*/ 22 w 59"/>
                <a:gd name="T1" fmla="*/ 130 h 130"/>
                <a:gd name="T2" fmla="*/ 53 w 59"/>
                <a:gd name="T3" fmla="*/ 64 h 130"/>
                <a:gd name="T4" fmla="*/ 0 w 59"/>
                <a:gd name="T5" fmla="*/ 0 h 130"/>
                <a:gd name="T6" fmla="*/ 22 w 59"/>
                <a:gd name="T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30">
                  <a:moveTo>
                    <a:pt x="22" y="130"/>
                  </a:moveTo>
                  <a:cubicBezTo>
                    <a:pt x="22" y="130"/>
                    <a:pt x="59" y="113"/>
                    <a:pt x="53" y="64"/>
                  </a:cubicBezTo>
                  <a:cubicBezTo>
                    <a:pt x="46" y="8"/>
                    <a:pt x="0" y="0"/>
                    <a:pt x="0" y="0"/>
                  </a:cubicBezTo>
                  <a:lnTo>
                    <a:pt x="22" y="130"/>
                  </a:lnTo>
                  <a:close/>
                </a:path>
              </a:pathLst>
            </a:custGeom>
            <a:solidFill>
              <a:srgbClr val="EAE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" name="Freeform 2653"/>
            <p:cNvSpPr>
              <a:spLocks noEditPoints="1"/>
            </p:cNvSpPr>
            <p:nvPr/>
          </p:nvSpPr>
          <p:spPr bwMode="auto">
            <a:xfrm>
              <a:off x="8220075" y="3578225"/>
              <a:ext cx="180975" cy="428625"/>
            </a:xfrm>
            <a:custGeom>
              <a:avLst/>
              <a:gdLst>
                <a:gd name="T0" fmla="*/ 23 w 57"/>
                <a:gd name="T1" fmla="*/ 133 h 134"/>
                <a:gd name="T2" fmla="*/ 23 w 57"/>
                <a:gd name="T3" fmla="*/ 132 h 134"/>
                <a:gd name="T4" fmla="*/ 0 w 57"/>
                <a:gd name="T5" fmla="*/ 2 h 134"/>
                <a:gd name="T6" fmla="*/ 1 w 57"/>
                <a:gd name="T7" fmla="*/ 1 h 134"/>
                <a:gd name="T8" fmla="*/ 2 w 57"/>
                <a:gd name="T9" fmla="*/ 0 h 134"/>
                <a:gd name="T10" fmla="*/ 57 w 57"/>
                <a:gd name="T11" fmla="*/ 66 h 134"/>
                <a:gd name="T12" fmla="*/ 57 w 57"/>
                <a:gd name="T13" fmla="*/ 77 h 134"/>
                <a:gd name="T14" fmla="*/ 25 w 57"/>
                <a:gd name="T15" fmla="*/ 133 h 134"/>
                <a:gd name="T16" fmla="*/ 24 w 57"/>
                <a:gd name="T17" fmla="*/ 134 h 134"/>
                <a:gd name="T18" fmla="*/ 23 w 57"/>
                <a:gd name="T19" fmla="*/ 133 h 134"/>
                <a:gd name="T20" fmla="*/ 24 w 57"/>
                <a:gd name="T21" fmla="*/ 132 h 134"/>
                <a:gd name="T22" fmla="*/ 26 w 57"/>
                <a:gd name="T23" fmla="*/ 132 h 134"/>
                <a:gd name="T24" fmla="*/ 24 w 57"/>
                <a:gd name="T25" fmla="*/ 132 h 134"/>
                <a:gd name="T26" fmla="*/ 25 w 57"/>
                <a:gd name="T27" fmla="*/ 130 h 134"/>
                <a:gd name="T28" fmla="*/ 28 w 57"/>
                <a:gd name="T29" fmla="*/ 128 h 134"/>
                <a:gd name="T30" fmla="*/ 39 w 57"/>
                <a:gd name="T31" fmla="*/ 119 h 134"/>
                <a:gd name="T32" fmla="*/ 54 w 57"/>
                <a:gd name="T33" fmla="*/ 77 h 134"/>
                <a:gd name="T34" fmla="*/ 54 w 57"/>
                <a:gd name="T35" fmla="*/ 66 h 134"/>
                <a:gd name="T36" fmla="*/ 25 w 57"/>
                <a:gd name="T37" fmla="*/ 14 h 134"/>
                <a:gd name="T38" fmla="*/ 4 w 57"/>
                <a:gd name="T39" fmla="*/ 4 h 134"/>
                <a:gd name="T40" fmla="*/ 25 w 57"/>
                <a:gd name="T41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134">
                  <a:moveTo>
                    <a:pt x="23" y="133"/>
                  </a:moveTo>
                  <a:cubicBezTo>
                    <a:pt x="23" y="133"/>
                    <a:pt x="23" y="133"/>
                    <a:pt x="23" y="1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49" y="9"/>
                    <a:pt x="57" y="66"/>
                  </a:cubicBezTo>
                  <a:cubicBezTo>
                    <a:pt x="57" y="69"/>
                    <a:pt x="57" y="73"/>
                    <a:pt x="57" y="77"/>
                  </a:cubicBezTo>
                  <a:cubicBezTo>
                    <a:pt x="57" y="119"/>
                    <a:pt x="25" y="133"/>
                    <a:pt x="25" y="133"/>
                  </a:cubicBezTo>
                  <a:cubicBezTo>
                    <a:pt x="24" y="134"/>
                    <a:pt x="24" y="134"/>
                    <a:pt x="24" y="134"/>
                  </a:cubicBezTo>
                  <a:lnTo>
                    <a:pt x="23" y="133"/>
                  </a:lnTo>
                  <a:close/>
                  <a:moveTo>
                    <a:pt x="24" y="132"/>
                  </a:moveTo>
                  <a:cubicBezTo>
                    <a:pt x="26" y="132"/>
                    <a:pt x="26" y="132"/>
                    <a:pt x="26" y="132"/>
                  </a:cubicBezTo>
                  <a:lnTo>
                    <a:pt x="24" y="132"/>
                  </a:lnTo>
                  <a:close/>
                  <a:moveTo>
                    <a:pt x="25" y="130"/>
                  </a:moveTo>
                  <a:cubicBezTo>
                    <a:pt x="26" y="129"/>
                    <a:pt x="27" y="129"/>
                    <a:pt x="28" y="128"/>
                  </a:cubicBezTo>
                  <a:cubicBezTo>
                    <a:pt x="31" y="126"/>
                    <a:pt x="35" y="123"/>
                    <a:pt x="39" y="119"/>
                  </a:cubicBezTo>
                  <a:cubicBezTo>
                    <a:pt x="47" y="110"/>
                    <a:pt x="54" y="97"/>
                    <a:pt x="54" y="77"/>
                  </a:cubicBezTo>
                  <a:cubicBezTo>
                    <a:pt x="54" y="73"/>
                    <a:pt x="54" y="70"/>
                    <a:pt x="54" y="66"/>
                  </a:cubicBezTo>
                  <a:cubicBezTo>
                    <a:pt x="50" y="39"/>
                    <a:pt x="37" y="23"/>
                    <a:pt x="25" y="14"/>
                  </a:cubicBezTo>
                  <a:cubicBezTo>
                    <a:pt x="16" y="8"/>
                    <a:pt x="7" y="5"/>
                    <a:pt x="4" y="4"/>
                  </a:cubicBezTo>
                  <a:lnTo>
                    <a:pt x="25" y="13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" name="Freeform 2654"/>
            <p:cNvSpPr/>
            <p:nvPr/>
          </p:nvSpPr>
          <p:spPr bwMode="auto">
            <a:xfrm>
              <a:off x="7939088" y="3751263"/>
              <a:ext cx="388937" cy="312738"/>
            </a:xfrm>
            <a:custGeom>
              <a:avLst/>
              <a:gdLst>
                <a:gd name="T0" fmla="*/ 122 w 122"/>
                <a:gd name="T1" fmla="*/ 70 h 98"/>
                <a:gd name="T2" fmla="*/ 49 w 122"/>
                <a:gd name="T3" fmla="*/ 73 h 98"/>
                <a:gd name="T4" fmla="*/ 10 w 122"/>
                <a:gd name="T5" fmla="*/ 0 h 98"/>
                <a:gd name="T6" fmla="*/ 122 w 122"/>
                <a:gd name="T7" fmla="*/ 7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98">
                  <a:moveTo>
                    <a:pt x="122" y="70"/>
                  </a:moveTo>
                  <a:cubicBezTo>
                    <a:pt x="122" y="70"/>
                    <a:pt x="92" y="98"/>
                    <a:pt x="49" y="73"/>
                  </a:cubicBezTo>
                  <a:cubicBezTo>
                    <a:pt x="0" y="46"/>
                    <a:pt x="10" y="0"/>
                    <a:pt x="10" y="0"/>
                  </a:cubicBezTo>
                  <a:lnTo>
                    <a:pt x="122" y="70"/>
                  </a:lnTo>
                  <a:close/>
                </a:path>
              </a:pathLst>
            </a:custGeom>
            <a:solidFill>
              <a:srgbClr val="EAE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" name="Freeform 2655"/>
            <p:cNvSpPr>
              <a:spLocks noEditPoints="1"/>
            </p:cNvSpPr>
            <p:nvPr/>
          </p:nvSpPr>
          <p:spPr bwMode="auto">
            <a:xfrm>
              <a:off x="7964488" y="3744913"/>
              <a:ext cx="369887" cy="277813"/>
            </a:xfrm>
            <a:custGeom>
              <a:avLst/>
              <a:gdLst>
                <a:gd name="T0" fmla="*/ 40 w 116"/>
                <a:gd name="T1" fmla="*/ 77 h 87"/>
                <a:gd name="T2" fmla="*/ 0 w 116"/>
                <a:gd name="T3" fmla="*/ 11 h 87"/>
                <a:gd name="T4" fmla="*/ 1 w 116"/>
                <a:gd name="T5" fmla="*/ 1 h 87"/>
                <a:gd name="T6" fmla="*/ 2 w 116"/>
                <a:gd name="T7" fmla="*/ 0 h 87"/>
                <a:gd name="T8" fmla="*/ 3 w 116"/>
                <a:gd name="T9" fmla="*/ 0 h 87"/>
                <a:gd name="T10" fmla="*/ 115 w 116"/>
                <a:gd name="T11" fmla="*/ 71 h 87"/>
                <a:gd name="T12" fmla="*/ 114 w 116"/>
                <a:gd name="T13" fmla="*/ 72 h 87"/>
                <a:gd name="T14" fmla="*/ 115 w 116"/>
                <a:gd name="T15" fmla="*/ 71 h 87"/>
                <a:gd name="T16" fmla="*/ 116 w 116"/>
                <a:gd name="T17" fmla="*/ 72 h 87"/>
                <a:gd name="T18" fmla="*/ 115 w 116"/>
                <a:gd name="T19" fmla="*/ 73 h 87"/>
                <a:gd name="T20" fmla="*/ 76 w 116"/>
                <a:gd name="T21" fmla="*/ 87 h 87"/>
                <a:gd name="T22" fmla="*/ 40 w 116"/>
                <a:gd name="T23" fmla="*/ 77 h 87"/>
                <a:gd name="T24" fmla="*/ 3 w 116"/>
                <a:gd name="T25" fmla="*/ 11 h 87"/>
                <a:gd name="T26" fmla="*/ 42 w 116"/>
                <a:gd name="T27" fmla="*/ 74 h 87"/>
                <a:gd name="T28" fmla="*/ 76 w 116"/>
                <a:gd name="T29" fmla="*/ 84 h 87"/>
                <a:gd name="T30" fmla="*/ 103 w 116"/>
                <a:gd name="T31" fmla="*/ 77 h 87"/>
                <a:gd name="T32" fmla="*/ 112 w 116"/>
                <a:gd name="T33" fmla="*/ 72 h 87"/>
                <a:gd name="T34" fmla="*/ 3 w 116"/>
                <a:gd name="T35" fmla="*/ 4 h 87"/>
                <a:gd name="T36" fmla="*/ 3 w 116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" h="87">
                  <a:moveTo>
                    <a:pt x="40" y="77"/>
                  </a:moveTo>
                  <a:cubicBezTo>
                    <a:pt x="5" y="57"/>
                    <a:pt x="0" y="27"/>
                    <a:pt x="0" y="11"/>
                  </a:cubicBezTo>
                  <a:cubicBezTo>
                    <a:pt x="0" y="5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2"/>
                    <a:pt x="116" y="72"/>
                  </a:cubicBezTo>
                  <a:cubicBezTo>
                    <a:pt x="116" y="72"/>
                    <a:pt x="115" y="73"/>
                    <a:pt x="115" y="73"/>
                  </a:cubicBezTo>
                  <a:cubicBezTo>
                    <a:pt x="115" y="73"/>
                    <a:pt x="100" y="87"/>
                    <a:pt x="76" y="87"/>
                  </a:cubicBezTo>
                  <a:cubicBezTo>
                    <a:pt x="66" y="87"/>
                    <a:pt x="54" y="84"/>
                    <a:pt x="40" y="77"/>
                  </a:cubicBezTo>
                  <a:close/>
                  <a:moveTo>
                    <a:pt x="3" y="11"/>
                  </a:moveTo>
                  <a:cubicBezTo>
                    <a:pt x="3" y="26"/>
                    <a:pt x="8" y="54"/>
                    <a:pt x="42" y="74"/>
                  </a:cubicBezTo>
                  <a:cubicBezTo>
                    <a:pt x="55" y="81"/>
                    <a:pt x="66" y="84"/>
                    <a:pt x="76" y="84"/>
                  </a:cubicBezTo>
                  <a:cubicBezTo>
                    <a:pt x="88" y="84"/>
                    <a:pt x="97" y="81"/>
                    <a:pt x="103" y="77"/>
                  </a:cubicBezTo>
                  <a:cubicBezTo>
                    <a:pt x="107" y="75"/>
                    <a:pt x="110" y="74"/>
                    <a:pt x="112" y="7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8"/>
                    <a:pt x="3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" name="Freeform 2656"/>
            <p:cNvSpPr>
              <a:spLocks noEditPoints="1"/>
            </p:cNvSpPr>
            <p:nvPr/>
          </p:nvSpPr>
          <p:spPr bwMode="auto">
            <a:xfrm>
              <a:off x="8331200" y="3917950"/>
              <a:ext cx="166687" cy="168275"/>
            </a:xfrm>
            <a:custGeom>
              <a:avLst/>
              <a:gdLst>
                <a:gd name="T0" fmla="*/ 9 w 52"/>
                <a:gd name="T1" fmla="*/ 43 h 53"/>
                <a:gd name="T2" fmla="*/ 43 w 52"/>
                <a:gd name="T3" fmla="*/ 44 h 53"/>
                <a:gd name="T4" fmla="*/ 43 w 52"/>
                <a:gd name="T5" fmla="*/ 10 h 53"/>
                <a:gd name="T6" fmla="*/ 10 w 52"/>
                <a:gd name="T7" fmla="*/ 9 h 53"/>
                <a:gd name="T8" fmla="*/ 9 w 52"/>
                <a:gd name="T9" fmla="*/ 43 h 53"/>
                <a:gd name="T10" fmla="*/ 16 w 52"/>
                <a:gd name="T11" fmla="*/ 36 h 53"/>
                <a:gd name="T12" fmla="*/ 16 w 52"/>
                <a:gd name="T13" fmla="*/ 16 h 53"/>
                <a:gd name="T14" fmla="*/ 36 w 52"/>
                <a:gd name="T15" fmla="*/ 17 h 53"/>
                <a:gd name="T16" fmla="*/ 36 w 52"/>
                <a:gd name="T17" fmla="*/ 37 h 53"/>
                <a:gd name="T18" fmla="*/ 16 w 52"/>
                <a:gd name="T19" fmla="*/ 3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9" y="43"/>
                  </a:moveTo>
                  <a:cubicBezTo>
                    <a:pt x="18" y="52"/>
                    <a:pt x="33" y="53"/>
                    <a:pt x="43" y="44"/>
                  </a:cubicBezTo>
                  <a:cubicBezTo>
                    <a:pt x="52" y="34"/>
                    <a:pt x="52" y="19"/>
                    <a:pt x="43" y="10"/>
                  </a:cubicBezTo>
                  <a:cubicBezTo>
                    <a:pt x="34" y="0"/>
                    <a:pt x="19" y="0"/>
                    <a:pt x="10" y="9"/>
                  </a:cubicBezTo>
                  <a:cubicBezTo>
                    <a:pt x="0" y="18"/>
                    <a:pt x="0" y="34"/>
                    <a:pt x="9" y="43"/>
                  </a:cubicBezTo>
                  <a:close/>
                  <a:moveTo>
                    <a:pt x="16" y="36"/>
                  </a:moveTo>
                  <a:cubicBezTo>
                    <a:pt x="11" y="31"/>
                    <a:pt x="11" y="22"/>
                    <a:pt x="16" y="16"/>
                  </a:cubicBezTo>
                  <a:cubicBezTo>
                    <a:pt x="22" y="11"/>
                    <a:pt x="31" y="11"/>
                    <a:pt x="36" y="17"/>
                  </a:cubicBezTo>
                  <a:cubicBezTo>
                    <a:pt x="42" y="22"/>
                    <a:pt x="41" y="31"/>
                    <a:pt x="36" y="37"/>
                  </a:cubicBezTo>
                  <a:cubicBezTo>
                    <a:pt x="30" y="42"/>
                    <a:pt x="21" y="42"/>
                    <a:pt x="16" y="36"/>
                  </a:cubicBezTo>
                  <a:close/>
                </a:path>
              </a:pathLst>
            </a:custGeom>
            <a:solidFill>
              <a:srgbClr val="FFC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" name="Freeform 2657"/>
            <p:cNvSpPr>
              <a:spLocks noEditPoints="1"/>
            </p:cNvSpPr>
            <p:nvPr/>
          </p:nvSpPr>
          <p:spPr bwMode="auto">
            <a:xfrm>
              <a:off x="8334375" y="3921125"/>
              <a:ext cx="160337" cy="161925"/>
            </a:xfrm>
            <a:custGeom>
              <a:avLst/>
              <a:gdLst>
                <a:gd name="T0" fmla="*/ 7 w 50"/>
                <a:gd name="T1" fmla="*/ 43 h 51"/>
                <a:gd name="T2" fmla="*/ 8 w 50"/>
                <a:gd name="T3" fmla="*/ 42 h 51"/>
                <a:gd name="T4" fmla="*/ 9 w 50"/>
                <a:gd name="T5" fmla="*/ 41 h 51"/>
                <a:gd name="T6" fmla="*/ 25 w 50"/>
                <a:gd name="T7" fmla="*/ 48 h 51"/>
                <a:gd name="T8" fmla="*/ 41 w 50"/>
                <a:gd name="T9" fmla="*/ 41 h 51"/>
                <a:gd name="T10" fmla="*/ 47 w 50"/>
                <a:gd name="T11" fmla="*/ 25 h 51"/>
                <a:gd name="T12" fmla="*/ 41 w 50"/>
                <a:gd name="T13" fmla="*/ 10 h 51"/>
                <a:gd name="T14" fmla="*/ 25 w 50"/>
                <a:gd name="T15" fmla="*/ 3 h 51"/>
                <a:gd name="T16" fmla="*/ 10 w 50"/>
                <a:gd name="T17" fmla="*/ 9 h 51"/>
                <a:gd name="T18" fmla="*/ 3 w 50"/>
                <a:gd name="T19" fmla="*/ 25 h 51"/>
                <a:gd name="T20" fmla="*/ 9 w 50"/>
                <a:gd name="T21" fmla="*/ 41 h 51"/>
                <a:gd name="T22" fmla="*/ 8 w 50"/>
                <a:gd name="T23" fmla="*/ 42 h 51"/>
                <a:gd name="T24" fmla="*/ 7 w 50"/>
                <a:gd name="T25" fmla="*/ 43 h 51"/>
                <a:gd name="T26" fmla="*/ 0 w 50"/>
                <a:gd name="T27" fmla="*/ 25 h 51"/>
                <a:gd name="T28" fmla="*/ 7 w 50"/>
                <a:gd name="T29" fmla="*/ 7 h 51"/>
                <a:gd name="T30" fmla="*/ 25 w 50"/>
                <a:gd name="T31" fmla="*/ 0 h 51"/>
                <a:gd name="T32" fmla="*/ 43 w 50"/>
                <a:gd name="T33" fmla="*/ 8 h 51"/>
                <a:gd name="T34" fmla="*/ 50 w 50"/>
                <a:gd name="T35" fmla="*/ 25 h 51"/>
                <a:gd name="T36" fmla="*/ 43 w 50"/>
                <a:gd name="T37" fmla="*/ 44 h 51"/>
                <a:gd name="T38" fmla="*/ 25 w 50"/>
                <a:gd name="T39" fmla="*/ 51 h 51"/>
                <a:gd name="T40" fmla="*/ 7 w 50"/>
                <a:gd name="T41" fmla="*/ 43 h 51"/>
                <a:gd name="T42" fmla="*/ 14 w 50"/>
                <a:gd name="T43" fmla="*/ 36 h 51"/>
                <a:gd name="T44" fmla="*/ 15 w 50"/>
                <a:gd name="T45" fmla="*/ 35 h 51"/>
                <a:gd name="T46" fmla="*/ 16 w 50"/>
                <a:gd name="T47" fmla="*/ 34 h 51"/>
                <a:gd name="T48" fmla="*/ 25 w 50"/>
                <a:gd name="T49" fmla="*/ 38 h 51"/>
                <a:gd name="T50" fmla="*/ 34 w 50"/>
                <a:gd name="T51" fmla="*/ 34 h 51"/>
                <a:gd name="T52" fmla="*/ 38 w 50"/>
                <a:gd name="T53" fmla="*/ 25 h 51"/>
                <a:gd name="T54" fmla="*/ 34 w 50"/>
                <a:gd name="T55" fmla="*/ 17 h 51"/>
                <a:gd name="T56" fmla="*/ 25 w 50"/>
                <a:gd name="T57" fmla="*/ 13 h 51"/>
                <a:gd name="T58" fmla="*/ 16 w 50"/>
                <a:gd name="T59" fmla="*/ 16 h 51"/>
                <a:gd name="T60" fmla="*/ 13 w 50"/>
                <a:gd name="T61" fmla="*/ 25 h 51"/>
                <a:gd name="T62" fmla="*/ 16 w 50"/>
                <a:gd name="T63" fmla="*/ 34 h 51"/>
                <a:gd name="T64" fmla="*/ 15 w 50"/>
                <a:gd name="T65" fmla="*/ 35 h 51"/>
                <a:gd name="T66" fmla="*/ 14 w 50"/>
                <a:gd name="T67" fmla="*/ 36 h 51"/>
                <a:gd name="T68" fmla="*/ 10 w 50"/>
                <a:gd name="T69" fmla="*/ 25 h 51"/>
                <a:gd name="T70" fmla="*/ 14 w 50"/>
                <a:gd name="T71" fmla="*/ 14 h 51"/>
                <a:gd name="T72" fmla="*/ 25 w 50"/>
                <a:gd name="T73" fmla="*/ 10 h 51"/>
                <a:gd name="T74" fmla="*/ 36 w 50"/>
                <a:gd name="T75" fmla="*/ 15 h 51"/>
                <a:gd name="T76" fmla="*/ 41 w 50"/>
                <a:gd name="T77" fmla="*/ 25 h 51"/>
                <a:gd name="T78" fmla="*/ 36 w 50"/>
                <a:gd name="T79" fmla="*/ 37 h 51"/>
                <a:gd name="T80" fmla="*/ 25 w 50"/>
                <a:gd name="T81" fmla="*/ 41 h 51"/>
                <a:gd name="T82" fmla="*/ 14 w 50"/>
                <a:gd name="T83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51">
                  <a:moveTo>
                    <a:pt x="7" y="43"/>
                  </a:moveTo>
                  <a:cubicBezTo>
                    <a:pt x="8" y="42"/>
                    <a:pt x="8" y="42"/>
                    <a:pt x="8" y="4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3" y="45"/>
                    <a:pt x="19" y="48"/>
                    <a:pt x="25" y="48"/>
                  </a:cubicBezTo>
                  <a:cubicBezTo>
                    <a:pt x="31" y="48"/>
                    <a:pt x="36" y="46"/>
                    <a:pt x="41" y="41"/>
                  </a:cubicBezTo>
                  <a:cubicBezTo>
                    <a:pt x="45" y="37"/>
                    <a:pt x="47" y="31"/>
                    <a:pt x="47" y="25"/>
                  </a:cubicBezTo>
                  <a:cubicBezTo>
                    <a:pt x="47" y="20"/>
                    <a:pt x="45" y="14"/>
                    <a:pt x="41" y="10"/>
                  </a:cubicBezTo>
                  <a:cubicBezTo>
                    <a:pt x="37" y="5"/>
                    <a:pt x="31" y="3"/>
                    <a:pt x="25" y="3"/>
                  </a:cubicBezTo>
                  <a:cubicBezTo>
                    <a:pt x="19" y="3"/>
                    <a:pt x="14" y="5"/>
                    <a:pt x="10" y="9"/>
                  </a:cubicBezTo>
                  <a:cubicBezTo>
                    <a:pt x="5" y="14"/>
                    <a:pt x="3" y="20"/>
                    <a:pt x="3" y="25"/>
                  </a:cubicBezTo>
                  <a:cubicBezTo>
                    <a:pt x="3" y="31"/>
                    <a:pt x="5" y="37"/>
                    <a:pt x="9" y="41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" y="38"/>
                    <a:pt x="0" y="32"/>
                    <a:pt x="0" y="25"/>
                  </a:cubicBezTo>
                  <a:cubicBezTo>
                    <a:pt x="0" y="19"/>
                    <a:pt x="2" y="12"/>
                    <a:pt x="7" y="7"/>
                  </a:cubicBezTo>
                  <a:cubicBezTo>
                    <a:pt x="12" y="3"/>
                    <a:pt x="19" y="0"/>
                    <a:pt x="25" y="0"/>
                  </a:cubicBezTo>
                  <a:cubicBezTo>
                    <a:pt x="32" y="0"/>
                    <a:pt x="38" y="3"/>
                    <a:pt x="43" y="8"/>
                  </a:cubicBezTo>
                  <a:cubicBezTo>
                    <a:pt x="48" y="13"/>
                    <a:pt x="50" y="19"/>
                    <a:pt x="50" y="25"/>
                  </a:cubicBezTo>
                  <a:cubicBezTo>
                    <a:pt x="50" y="32"/>
                    <a:pt x="48" y="39"/>
                    <a:pt x="43" y="44"/>
                  </a:cubicBezTo>
                  <a:cubicBezTo>
                    <a:pt x="38" y="48"/>
                    <a:pt x="31" y="51"/>
                    <a:pt x="25" y="51"/>
                  </a:cubicBezTo>
                  <a:cubicBezTo>
                    <a:pt x="18" y="51"/>
                    <a:pt x="12" y="48"/>
                    <a:pt x="7" y="43"/>
                  </a:cubicBezTo>
                  <a:close/>
                  <a:moveTo>
                    <a:pt x="14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8" y="37"/>
                    <a:pt x="22" y="38"/>
                    <a:pt x="25" y="38"/>
                  </a:cubicBezTo>
                  <a:cubicBezTo>
                    <a:pt x="28" y="38"/>
                    <a:pt x="31" y="37"/>
                    <a:pt x="34" y="34"/>
                  </a:cubicBezTo>
                  <a:cubicBezTo>
                    <a:pt x="36" y="32"/>
                    <a:pt x="38" y="29"/>
                    <a:pt x="38" y="25"/>
                  </a:cubicBezTo>
                  <a:cubicBezTo>
                    <a:pt x="38" y="22"/>
                    <a:pt x="36" y="19"/>
                    <a:pt x="34" y="17"/>
                  </a:cubicBezTo>
                  <a:cubicBezTo>
                    <a:pt x="32" y="14"/>
                    <a:pt x="28" y="13"/>
                    <a:pt x="25" y="13"/>
                  </a:cubicBezTo>
                  <a:cubicBezTo>
                    <a:pt x="22" y="13"/>
                    <a:pt x="19" y="14"/>
                    <a:pt x="16" y="16"/>
                  </a:cubicBezTo>
                  <a:cubicBezTo>
                    <a:pt x="14" y="19"/>
                    <a:pt x="13" y="22"/>
                    <a:pt x="13" y="25"/>
                  </a:cubicBezTo>
                  <a:cubicBezTo>
                    <a:pt x="13" y="29"/>
                    <a:pt x="14" y="32"/>
                    <a:pt x="16" y="3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1" y="33"/>
                    <a:pt x="10" y="29"/>
                    <a:pt x="10" y="25"/>
                  </a:cubicBezTo>
                  <a:cubicBezTo>
                    <a:pt x="10" y="21"/>
                    <a:pt x="11" y="17"/>
                    <a:pt x="14" y="14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29" y="10"/>
                    <a:pt x="33" y="11"/>
                    <a:pt x="36" y="15"/>
                  </a:cubicBezTo>
                  <a:cubicBezTo>
                    <a:pt x="39" y="18"/>
                    <a:pt x="41" y="22"/>
                    <a:pt x="41" y="25"/>
                  </a:cubicBezTo>
                  <a:cubicBezTo>
                    <a:pt x="41" y="30"/>
                    <a:pt x="39" y="34"/>
                    <a:pt x="36" y="37"/>
                  </a:cubicBezTo>
                  <a:cubicBezTo>
                    <a:pt x="33" y="40"/>
                    <a:pt x="29" y="41"/>
                    <a:pt x="25" y="41"/>
                  </a:cubicBezTo>
                  <a:cubicBezTo>
                    <a:pt x="21" y="41"/>
                    <a:pt x="17" y="39"/>
                    <a:pt x="14" y="3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" name="Freeform 2658"/>
            <p:cNvSpPr>
              <a:spLocks noEditPoints="1"/>
            </p:cNvSpPr>
            <p:nvPr/>
          </p:nvSpPr>
          <p:spPr bwMode="auto">
            <a:xfrm>
              <a:off x="8210550" y="3997325"/>
              <a:ext cx="168275" cy="166688"/>
            </a:xfrm>
            <a:custGeom>
              <a:avLst/>
              <a:gdLst>
                <a:gd name="T0" fmla="*/ 9 w 53"/>
                <a:gd name="T1" fmla="*/ 42 h 52"/>
                <a:gd name="T2" fmla="*/ 43 w 53"/>
                <a:gd name="T3" fmla="*/ 43 h 52"/>
                <a:gd name="T4" fmla="*/ 43 w 53"/>
                <a:gd name="T5" fmla="*/ 9 h 52"/>
                <a:gd name="T6" fmla="*/ 10 w 53"/>
                <a:gd name="T7" fmla="*/ 9 h 52"/>
                <a:gd name="T8" fmla="*/ 9 w 53"/>
                <a:gd name="T9" fmla="*/ 42 h 52"/>
                <a:gd name="T10" fmla="*/ 16 w 53"/>
                <a:gd name="T11" fmla="*/ 36 h 52"/>
                <a:gd name="T12" fmla="*/ 17 w 53"/>
                <a:gd name="T13" fmla="*/ 16 h 52"/>
                <a:gd name="T14" fmla="*/ 36 w 53"/>
                <a:gd name="T15" fmla="*/ 16 h 52"/>
                <a:gd name="T16" fmla="*/ 36 w 53"/>
                <a:gd name="T17" fmla="*/ 36 h 52"/>
                <a:gd name="T18" fmla="*/ 16 w 53"/>
                <a:gd name="T19" fmla="*/ 3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9" y="42"/>
                  </a:moveTo>
                  <a:cubicBezTo>
                    <a:pt x="18" y="52"/>
                    <a:pt x="33" y="52"/>
                    <a:pt x="43" y="43"/>
                  </a:cubicBezTo>
                  <a:cubicBezTo>
                    <a:pt x="52" y="34"/>
                    <a:pt x="53" y="19"/>
                    <a:pt x="43" y="9"/>
                  </a:cubicBezTo>
                  <a:cubicBezTo>
                    <a:pt x="34" y="0"/>
                    <a:pt x="19" y="0"/>
                    <a:pt x="10" y="9"/>
                  </a:cubicBezTo>
                  <a:cubicBezTo>
                    <a:pt x="0" y="18"/>
                    <a:pt x="0" y="33"/>
                    <a:pt x="9" y="42"/>
                  </a:cubicBezTo>
                  <a:close/>
                  <a:moveTo>
                    <a:pt x="16" y="36"/>
                  </a:moveTo>
                  <a:cubicBezTo>
                    <a:pt x="11" y="30"/>
                    <a:pt x="11" y="21"/>
                    <a:pt x="17" y="16"/>
                  </a:cubicBezTo>
                  <a:cubicBezTo>
                    <a:pt x="22" y="10"/>
                    <a:pt x="31" y="11"/>
                    <a:pt x="36" y="16"/>
                  </a:cubicBezTo>
                  <a:cubicBezTo>
                    <a:pt x="42" y="22"/>
                    <a:pt x="42" y="31"/>
                    <a:pt x="36" y="36"/>
                  </a:cubicBezTo>
                  <a:cubicBezTo>
                    <a:pt x="31" y="41"/>
                    <a:pt x="22" y="41"/>
                    <a:pt x="16" y="36"/>
                  </a:cubicBezTo>
                  <a:close/>
                </a:path>
              </a:pathLst>
            </a:custGeom>
            <a:solidFill>
              <a:srgbClr val="FFC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" name="Freeform 2659"/>
            <p:cNvSpPr>
              <a:spLocks noEditPoints="1"/>
            </p:cNvSpPr>
            <p:nvPr/>
          </p:nvSpPr>
          <p:spPr bwMode="auto">
            <a:xfrm>
              <a:off x="8213725" y="4000500"/>
              <a:ext cx="161925" cy="158750"/>
            </a:xfrm>
            <a:custGeom>
              <a:avLst/>
              <a:gdLst>
                <a:gd name="T0" fmla="*/ 7 w 51"/>
                <a:gd name="T1" fmla="*/ 43 h 50"/>
                <a:gd name="T2" fmla="*/ 8 w 51"/>
                <a:gd name="T3" fmla="*/ 41 h 50"/>
                <a:gd name="T4" fmla="*/ 9 w 51"/>
                <a:gd name="T5" fmla="*/ 40 h 50"/>
                <a:gd name="T6" fmla="*/ 25 w 51"/>
                <a:gd name="T7" fmla="*/ 47 h 50"/>
                <a:gd name="T8" fmla="*/ 41 w 51"/>
                <a:gd name="T9" fmla="*/ 41 h 50"/>
                <a:gd name="T10" fmla="*/ 48 w 51"/>
                <a:gd name="T11" fmla="*/ 25 h 50"/>
                <a:gd name="T12" fmla="*/ 41 w 51"/>
                <a:gd name="T13" fmla="*/ 9 h 50"/>
                <a:gd name="T14" fmla="*/ 25 w 51"/>
                <a:gd name="T15" fmla="*/ 3 h 50"/>
                <a:gd name="T16" fmla="*/ 10 w 51"/>
                <a:gd name="T17" fmla="*/ 9 h 50"/>
                <a:gd name="T18" fmla="*/ 3 w 51"/>
                <a:gd name="T19" fmla="*/ 25 h 50"/>
                <a:gd name="T20" fmla="*/ 9 w 51"/>
                <a:gd name="T21" fmla="*/ 40 h 50"/>
                <a:gd name="T22" fmla="*/ 8 w 51"/>
                <a:gd name="T23" fmla="*/ 41 h 50"/>
                <a:gd name="T24" fmla="*/ 7 w 51"/>
                <a:gd name="T25" fmla="*/ 43 h 50"/>
                <a:gd name="T26" fmla="*/ 0 w 51"/>
                <a:gd name="T27" fmla="*/ 25 h 50"/>
                <a:gd name="T28" fmla="*/ 8 w 51"/>
                <a:gd name="T29" fmla="*/ 7 h 50"/>
                <a:gd name="T30" fmla="*/ 25 w 51"/>
                <a:gd name="T31" fmla="*/ 0 h 50"/>
                <a:gd name="T32" fmla="*/ 44 w 51"/>
                <a:gd name="T33" fmla="*/ 7 h 50"/>
                <a:gd name="T34" fmla="*/ 51 w 51"/>
                <a:gd name="T35" fmla="*/ 25 h 50"/>
                <a:gd name="T36" fmla="*/ 43 w 51"/>
                <a:gd name="T37" fmla="*/ 43 h 50"/>
                <a:gd name="T38" fmla="*/ 25 w 51"/>
                <a:gd name="T39" fmla="*/ 50 h 50"/>
                <a:gd name="T40" fmla="*/ 7 w 51"/>
                <a:gd name="T41" fmla="*/ 43 h 50"/>
                <a:gd name="T42" fmla="*/ 14 w 51"/>
                <a:gd name="T43" fmla="*/ 36 h 50"/>
                <a:gd name="T44" fmla="*/ 15 w 51"/>
                <a:gd name="T45" fmla="*/ 35 h 50"/>
                <a:gd name="T46" fmla="*/ 16 w 51"/>
                <a:gd name="T47" fmla="*/ 34 h 50"/>
                <a:gd name="T48" fmla="*/ 25 w 51"/>
                <a:gd name="T49" fmla="*/ 38 h 50"/>
                <a:gd name="T50" fmla="*/ 34 w 51"/>
                <a:gd name="T51" fmla="*/ 34 h 50"/>
                <a:gd name="T52" fmla="*/ 38 w 51"/>
                <a:gd name="T53" fmla="*/ 25 h 50"/>
                <a:gd name="T54" fmla="*/ 34 w 51"/>
                <a:gd name="T55" fmla="*/ 16 h 50"/>
                <a:gd name="T56" fmla="*/ 25 w 51"/>
                <a:gd name="T57" fmla="*/ 12 h 50"/>
                <a:gd name="T58" fmla="*/ 17 w 51"/>
                <a:gd name="T59" fmla="*/ 16 h 50"/>
                <a:gd name="T60" fmla="*/ 13 w 51"/>
                <a:gd name="T61" fmla="*/ 25 h 50"/>
                <a:gd name="T62" fmla="*/ 16 w 51"/>
                <a:gd name="T63" fmla="*/ 34 h 50"/>
                <a:gd name="T64" fmla="*/ 15 w 51"/>
                <a:gd name="T65" fmla="*/ 35 h 50"/>
                <a:gd name="T66" fmla="*/ 14 w 51"/>
                <a:gd name="T67" fmla="*/ 36 h 50"/>
                <a:gd name="T68" fmla="*/ 10 w 51"/>
                <a:gd name="T69" fmla="*/ 25 h 50"/>
                <a:gd name="T70" fmla="*/ 15 w 51"/>
                <a:gd name="T71" fmla="*/ 14 h 50"/>
                <a:gd name="T72" fmla="*/ 25 w 51"/>
                <a:gd name="T73" fmla="*/ 9 h 50"/>
                <a:gd name="T74" fmla="*/ 37 w 51"/>
                <a:gd name="T75" fmla="*/ 14 h 50"/>
                <a:gd name="T76" fmla="*/ 41 w 51"/>
                <a:gd name="T77" fmla="*/ 25 h 50"/>
                <a:gd name="T78" fmla="*/ 36 w 51"/>
                <a:gd name="T79" fmla="*/ 36 h 50"/>
                <a:gd name="T80" fmla="*/ 25 w 51"/>
                <a:gd name="T81" fmla="*/ 41 h 50"/>
                <a:gd name="T82" fmla="*/ 14 w 51"/>
                <a:gd name="T83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1" h="50">
                  <a:moveTo>
                    <a:pt x="7" y="43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4" y="45"/>
                    <a:pt x="20" y="47"/>
                    <a:pt x="25" y="47"/>
                  </a:cubicBezTo>
                  <a:cubicBezTo>
                    <a:pt x="31" y="47"/>
                    <a:pt x="37" y="45"/>
                    <a:pt x="41" y="41"/>
                  </a:cubicBezTo>
                  <a:cubicBezTo>
                    <a:pt x="45" y="37"/>
                    <a:pt x="48" y="31"/>
                    <a:pt x="48" y="25"/>
                  </a:cubicBezTo>
                  <a:cubicBezTo>
                    <a:pt x="48" y="19"/>
                    <a:pt x="46" y="14"/>
                    <a:pt x="41" y="9"/>
                  </a:cubicBezTo>
                  <a:cubicBezTo>
                    <a:pt x="37" y="5"/>
                    <a:pt x="31" y="3"/>
                    <a:pt x="25" y="3"/>
                  </a:cubicBezTo>
                  <a:cubicBezTo>
                    <a:pt x="20" y="3"/>
                    <a:pt x="14" y="5"/>
                    <a:pt x="10" y="9"/>
                  </a:cubicBezTo>
                  <a:cubicBezTo>
                    <a:pt x="5" y="13"/>
                    <a:pt x="3" y="19"/>
                    <a:pt x="3" y="25"/>
                  </a:cubicBezTo>
                  <a:cubicBezTo>
                    <a:pt x="3" y="31"/>
                    <a:pt x="5" y="36"/>
                    <a:pt x="9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" y="38"/>
                    <a:pt x="0" y="31"/>
                    <a:pt x="0" y="25"/>
                  </a:cubicBezTo>
                  <a:cubicBezTo>
                    <a:pt x="0" y="18"/>
                    <a:pt x="3" y="12"/>
                    <a:pt x="8" y="7"/>
                  </a:cubicBezTo>
                  <a:cubicBezTo>
                    <a:pt x="13" y="2"/>
                    <a:pt x="19" y="0"/>
                    <a:pt x="25" y="0"/>
                  </a:cubicBezTo>
                  <a:cubicBezTo>
                    <a:pt x="32" y="0"/>
                    <a:pt x="39" y="2"/>
                    <a:pt x="44" y="7"/>
                  </a:cubicBezTo>
                  <a:cubicBezTo>
                    <a:pt x="48" y="12"/>
                    <a:pt x="51" y="19"/>
                    <a:pt x="51" y="25"/>
                  </a:cubicBezTo>
                  <a:cubicBezTo>
                    <a:pt x="51" y="32"/>
                    <a:pt x="48" y="38"/>
                    <a:pt x="43" y="43"/>
                  </a:cubicBezTo>
                  <a:cubicBezTo>
                    <a:pt x="38" y="48"/>
                    <a:pt x="32" y="50"/>
                    <a:pt x="25" y="50"/>
                  </a:cubicBezTo>
                  <a:cubicBezTo>
                    <a:pt x="19" y="50"/>
                    <a:pt x="12" y="48"/>
                    <a:pt x="7" y="43"/>
                  </a:cubicBezTo>
                  <a:close/>
                  <a:moveTo>
                    <a:pt x="14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9" y="36"/>
                    <a:pt x="22" y="37"/>
                    <a:pt x="25" y="38"/>
                  </a:cubicBezTo>
                  <a:cubicBezTo>
                    <a:pt x="29" y="37"/>
                    <a:pt x="32" y="36"/>
                    <a:pt x="34" y="34"/>
                  </a:cubicBezTo>
                  <a:cubicBezTo>
                    <a:pt x="37" y="32"/>
                    <a:pt x="38" y="28"/>
                    <a:pt x="38" y="25"/>
                  </a:cubicBezTo>
                  <a:cubicBezTo>
                    <a:pt x="38" y="22"/>
                    <a:pt x="37" y="19"/>
                    <a:pt x="34" y="16"/>
                  </a:cubicBezTo>
                  <a:cubicBezTo>
                    <a:pt x="32" y="14"/>
                    <a:pt x="29" y="12"/>
                    <a:pt x="25" y="12"/>
                  </a:cubicBezTo>
                  <a:cubicBezTo>
                    <a:pt x="22" y="12"/>
                    <a:pt x="19" y="14"/>
                    <a:pt x="17" y="16"/>
                  </a:cubicBezTo>
                  <a:cubicBezTo>
                    <a:pt x="14" y="18"/>
                    <a:pt x="13" y="22"/>
                    <a:pt x="13" y="25"/>
                  </a:cubicBezTo>
                  <a:cubicBezTo>
                    <a:pt x="13" y="28"/>
                    <a:pt x="14" y="31"/>
                    <a:pt x="16" y="3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1" y="33"/>
                    <a:pt x="10" y="29"/>
                    <a:pt x="10" y="25"/>
                  </a:cubicBezTo>
                  <a:cubicBezTo>
                    <a:pt x="10" y="21"/>
                    <a:pt x="11" y="17"/>
                    <a:pt x="15" y="14"/>
                  </a:cubicBezTo>
                  <a:cubicBezTo>
                    <a:pt x="18" y="11"/>
                    <a:pt x="21" y="9"/>
                    <a:pt x="25" y="9"/>
                  </a:cubicBezTo>
                  <a:cubicBezTo>
                    <a:pt x="29" y="9"/>
                    <a:pt x="34" y="11"/>
                    <a:pt x="37" y="14"/>
                  </a:cubicBezTo>
                  <a:cubicBezTo>
                    <a:pt x="39" y="17"/>
                    <a:pt x="41" y="21"/>
                    <a:pt x="41" y="25"/>
                  </a:cubicBezTo>
                  <a:cubicBezTo>
                    <a:pt x="41" y="29"/>
                    <a:pt x="39" y="33"/>
                    <a:pt x="36" y="36"/>
                  </a:cubicBezTo>
                  <a:cubicBezTo>
                    <a:pt x="33" y="39"/>
                    <a:pt x="29" y="41"/>
                    <a:pt x="25" y="41"/>
                  </a:cubicBezTo>
                  <a:cubicBezTo>
                    <a:pt x="21" y="41"/>
                    <a:pt x="17" y="39"/>
                    <a:pt x="14" y="3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" name="Freeform 2660"/>
            <p:cNvSpPr/>
            <p:nvPr/>
          </p:nvSpPr>
          <p:spPr bwMode="auto">
            <a:xfrm>
              <a:off x="8280400" y="3959225"/>
              <a:ext cx="69850" cy="69850"/>
            </a:xfrm>
            <a:custGeom>
              <a:avLst/>
              <a:gdLst>
                <a:gd name="T0" fmla="*/ 4 w 22"/>
                <a:gd name="T1" fmla="*/ 18 h 22"/>
                <a:gd name="T2" fmla="*/ 18 w 22"/>
                <a:gd name="T3" fmla="*/ 18 h 22"/>
                <a:gd name="T4" fmla="*/ 19 w 22"/>
                <a:gd name="T5" fmla="*/ 4 h 22"/>
                <a:gd name="T6" fmla="*/ 4 w 22"/>
                <a:gd name="T7" fmla="*/ 4 h 22"/>
                <a:gd name="T8" fmla="*/ 4 w 22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4" y="18"/>
                  </a:moveTo>
                  <a:cubicBezTo>
                    <a:pt x="8" y="22"/>
                    <a:pt x="14" y="22"/>
                    <a:pt x="18" y="18"/>
                  </a:cubicBezTo>
                  <a:cubicBezTo>
                    <a:pt x="22" y="14"/>
                    <a:pt x="22" y="8"/>
                    <a:pt x="19" y="4"/>
                  </a:cubicBezTo>
                  <a:cubicBezTo>
                    <a:pt x="15" y="0"/>
                    <a:pt x="8" y="0"/>
                    <a:pt x="4" y="4"/>
                  </a:cubicBezTo>
                  <a:cubicBezTo>
                    <a:pt x="0" y="8"/>
                    <a:pt x="0" y="14"/>
                    <a:pt x="4" y="18"/>
                  </a:cubicBezTo>
                  <a:close/>
                </a:path>
              </a:pathLst>
            </a:custGeom>
            <a:solidFill>
              <a:srgbClr val="FF6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" name="Freeform 2661"/>
            <p:cNvSpPr>
              <a:spLocks noEditPoints="1"/>
            </p:cNvSpPr>
            <p:nvPr/>
          </p:nvSpPr>
          <p:spPr bwMode="auto">
            <a:xfrm>
              <a:off x="8277225" y="3956050"/>
              <a:ext cx="76200" cy="76200"/>
            </a:xfrm>
            <a:custGeom>
              <a:avLst/>
              <a:gdLst>
                <a:gd name="T0" fmla="*/ 12 w 24"/>
                <a:gd name="T1" fmla="*/ 24 h 24"/>
                <a:gd name="T2" fmla="*/ 4 w 24"/>
                <a:gd name="T3" fmla="*/ 20 h 24"/>
                <a:gd name="T4" fmla="*/ 4 w 24"/>
                <a:gd name="T5" fmla="*/ 20 h 24"/>
                <a:gd name="T6" fmla="*/ 0 w 24"/>
                <a:gd name="T7" fmla="*/ 12 h 24"/>
                <a:gd name="T8" fmla="*/ 4 w 24"/>
                <a:gd name="T9" fmla="*/ 4 h 24"/>
                <a:gd name="T10" fmla="*/ 12 w 24"/>
                <a:gd name="T11" fmla="*/ 0 h 24"/>
                <a:gd name="T12" fmla="*/ 21 w 24"/>
                <a:gd name="T13" fmla="*/ 4 h 24"/>
                <a:gd name="T14" fmla="*/ 24 w 24"/>
                <a:gd name="T15" fmla="*/ 12 h 24"/>
                <a:gd name="T16" fmla="*/ 20 w 24"/>
                <a:gd name="T17" fmla="*/ 20 h 24"/>
                <a:gd name="T18" fmla="*/ 12 w 24"/>
                <a:gd name="T19" fmla="*/ 24 h 24"/>
                <a:gd name="T20" fmla="*/ 12 w 24"/>
                <a:gd name="T21" fmla="*/ 21 h 24"/>
                <a:gd name="T22" fmla="*/ 18 w 24"/>
                <a:gd name="T23" fmla="*/ 18 h 24"/>
                <a:gd name="T24" fmla="*/ 21 w 24"/>
                <a:gd name="T25" fmla="*/ 12 h 24"/>
                <a:gd name="T26" fmla="*/ 18 w 24"/>
                <a:gd name="T27" fmla="*/ 6 h 24"/>
                <a:gd name="T28" fmla="*/ 12 w 24"/>
                <a:gd name="T29" fmla="*/ 3 h 24"/>
                <a:gd name="T30" fmla="*/ 6 w 24"/>
                <a:gd name="T31" fmla="*/ 6 h 24"/>
                <a:gd name="T32" fmla="*/ 3 w 24"/>
                <a:gd name="T33" fmla="*/ 12 h 24"/>
                <a:gd name="T34" fmla="*/ 6 w 24"/>
                <a:gd name="T35" fmla="*/ 18 h 24"/>
                <a:gd name="T36" fmla="*/ 5 w 24"/>
                <a:gd name="T37" fmla="*/ 19 h 24"/>
                <a:gd name="T38" fmla="*/ 6 w 24"/>
                <a:gd name="T39" fmla="*/ 18 h 24"/>
                <a:gd name="T40" fmla="*/ 12 w 24"/>
                <a:gd name="T4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9" y="24"/>
                    <a:pt x="6" y="23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18"/>
                    <a:pt x="0" y="15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5" y="0"/>
                    <a:pt x="18" y="2"/>
                    <a:pt x="21" y="4"/>
                  </a:cubicBezTo>
                  <a:cubicBezTo>
                    <a:pt x="23" y="6"/>
                    <a:pt x="24" y="9"/>
                    <a:pt x="24" y="12"/>
                  </a:cubicBezTo>
                  <a:cubicBezTo>
                    <a:pt x="24" y="15"/>
                    <a:pt x="23" y="18"/>
                    <a:pt x="20" y="20"/>
                  </a:cubicBezTo>
                  <a:cubicBezTo>
                    <a:pt x="18" y="23"/>
                    <a:pt x="15" y="24"/>
                    <a:pt x="12" y="24"/>
                  </a:cubicBezTo>
                  <a:close/>
                  <a:moveTo>
                    <a:pt x="12" y="21"/>
                  </a:moveTo>
                  <a:cubicBezTo>
                    <a:pt x="14" y="21"/>
                    <a:pt x="17" y="20"/>
                    <a:pt x="18" y="18"/>
                  </a:cubicBezTo>
                  <a:cubicBezTo>
                    <a:pt x="20" y="17"/>
                    <a:pt x="21" y="14"/>
                    <a:pt x="21" y="12"/>
                  </a:cubicBezTo>
                  <a:cubicBezTo>
                    <a:pt x="21" y="10"/>
                    <a:pt x="20" y="8"/>
                    <a:pt x="18" y="6"/>
                  </a:cubicBezTo>
                  <a:cubicBezTo>
                    <a:pt x="17" y="4"/>
                    <a:pt x="14" y="3"/>
                    <a:pt x="12" y="3"/>
                  </a:cubicBezTo>
                  <a:cubicBezTo>
                    <a:pt x="10" y="3"/>
                    <a:pt x="8" y="4"/>
                    <a:pt x="6" y="6"/>
                  </a:cubicBezTo>
                  <a:cubicBezTo>
                    <a:pt x="4" y="7"/>
                    <a:pt x="3" y="10"/>
                    <a:pt x="3" y="12"/>
                  </a:cubicBezTo>
                  <a:cubicBezTo>
                    <a:pt x="3" y="14"/>
                    <a:pt x="4" y="16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8" y="20"/>
                    <a:pt x="10" y="21"/>
                    <a:pt x="12" y="2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" name="Freeform 2662"/>
            <p:cNvSpPr/>
            <p:nvPr/>
          </p:nvSpPr>
          <p:spPr bwMode="auto">
            <a:xfrm>
              <a:off x="8210550" y="4054475"/>
              <a:ext cx="146050" cy="125413"/>
            </a:xfrm>
            <a:custGeom>
              <a:avLst/>
              <a:gdLst>
                <a:gd name="T0" fmla="*/ 19 w 46"/>
                <a:gd name="T1" fmla="*/ 38 h 39"/>
                <a:gd name="T2" fmla="*/ 23 w 46"/>
                <a:gd name="T3" fmla="*/ 35 h 39"/>
                <a:gd name="T4" fmla="*/ 42 w 46"/>
                <a:gd name="T5" fmla="*/ 34 h 39"/>
                <a:gd name="T6" fmla="*/ 31 w 46"/>
                <a:gd name="T7" fmla="*/ 28 h 39"/>
                <a:gd name="T8" fmla="*/ 41 w 46"/>
                <a:gd name="T9" fmla="*/ 11 h 39"/>
                <a:gd name="T10" fmla="*/ 28 w 46"/>
                <a:gd name="T11" fmla="*/ 20 h 39"/>
                <a:gd name="T12" fmla="*/ 27 w 46"/>
                <a:gd name="T13" fmla="*/ 2 h 39"/>
                <a:gd name="T14" fmla="*/ 21 w 46"/>
                <a:gd name="T15" fmla="*/ 19 h 39"/>
                <a:gd name="T16" fmla="*/ 11 w 46"/>
                <a:gd name="T17" fmla="*/ 4 h 39"/>
                <a:gd name="T18" fmla="*/ 13 w 46"/>
                <a:gd name="T19" fmla="*/ 19 h 39"/>
                <a:gd name="T20" fmla="*/ 2 w 46"/>
                <a:gd name="T21" fmla="*/ 16 h 39"/>
                <a:gd name="T22" fmla="*/ 12 w 46"/>
                <a:gd name="T23" fmla="*/ 29 h 39"/>
                <a:gd name="T24" fmla="*/ 10 w 46"/>
                <a:gd name="T25" fmla="*/ 34 h 39"/>
                <a:gd name="T26" fmla="*/ 19 w 46"/>
                <a:gd name="T2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39">
                  <a:moveTo>
                    <a:pt x="19" y="38"/>
                  </a:moveTo>
                  <a:cubicBezTo>
                    <a:pt x="20" y="37"/>
                    <a:pt x="21" y="36"/>
                    <a:pt x="23" y="35"/>
                  </a:cubicBezTo>
                  <a:cubicBezTo>
                    <a:pt x="23" y="35"/>
                    <a:pt x="43" y="39"/>
                    <a:pt x="42" y="34"/>
                  </a:cubicBezTo>
                  <a:cubicBezTo>
                    <a:pt x="41" y="29"/>
                    <a:pt x="31" y="28"/>
                    <a:pt x="31" y="28"/>
                  </a:cubicBezTo>
                  <a:cubicBezTo>
                    <a:pt x="31" y="28"/>
                    <a:pt x="46" y="16"/>
                    <a:pt x="41" y="11"/>
                  </a:cubicBezTo>
                  <a:cubicBezTo>
                    <a:pt x="35" y="7"/>
                    <a:pt x="28" y="20"/>
                    <a:pt x="28" y="20"/>
                  </a:cubicBezTo>
                  <a:cubicBezTo>
                    <a:pt x="28" y="20"/>
                    <a:pt x="35" y="4"/>
                    <a:pt x="27" y="2"/>
                  </a:cubicBezTo>
                  <a:cubicBezTo>
                    <a:pt x="20" y="0"/>
                    <a:pt x="21" y="19"/>
                    <a:pt x="21" y="19"/>
                  </a:cubicBezTo>
                  <a:cubicBezTo>
                    <a:pt x="21" y="19"/>
                    <a:pt x="18" y="1"/>
                    <a:pt x="11" y="4"/>
                  </a:cubicBezTo>
                  <a:cubicBezTo>
                    <a:pt x="6" y="6"/>
                    <a:pt x="13" y="19"/>
                    <a:pt x="13" y="19"/>
                  </a:cubicBezTo>
                  <a:cubicBezTo>
                    <a:pt x="13" y="19"/>
                    <a:pt x="6" y="12"/>
                    <a:pt x="2" y="16"/>
                  </a:cubicBezTo>
                  <a:cubicBezTo>
                    <a:pt x="0" y="17"/>
                    <a:pt x="12" y="29"/>
                    <a:pt x="12" y="29"/>
                  </a:cubicBezTo>
                  <a:cubicBezTo>
                    <a:pt x="12" y="29"/>
                    <a:pt x="11" y="32"/>
                    <a:pt x="10" y="34"/>
                  </a:cubicBezTo>
                  <a:lnTo>
                    <a:pt x="19" y="38"/>
                  </a:lnTo>
                  <a:close/>
                </a:path>
              </a:pathLst>
            </a:custGeom>
            <a:solidFill>
              <a:srgbClr val="FF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8" name="Freeform 2663"/>
            <p:cNvSpPr>
              <a:spLocks noEditPoints="1"/>
            </p:cNvSpPr>
            <p:nvPr/>
          </p:nvSpPr>
          <p:spPr bwMode="auto">
            <a:xfrm>
              <a:off x="8213725" y="4054475"/>
              <a:ext cx="133350" cy="128588"/>
            </a:xfrm>
            <a:custGeom>
              <a:avLst/>
              <a:gdLst>
                <a:gd name="T0" fmla="*/ 9 w 42"/>
                <a:gd name="T1" fmla="*/ 35 h 40"/>
                <a:gd name="T2" fmla="*/ 10 w 42"/>
                <a:gd name="T3" fmla="*/ 30 h 40"/>
                <a:gd name="T4" fmla="*/ 0 w 42"/>
                <a:gd name="T5" fmla="*/ 16 h 40"/>
                <a:gd name="T6" fmla="*/ 4 w 42"/>
                <a:gd name="T7" fmla="*/ 13 h 40"/>
                <a:gd name="T8" fmla="*/ 7 w 42"/>
                <a:gd name="T9" fmla="*/ 7 h 40"/>
                <a:gd name="T10" fmla="*/ 11 w 42"/>
                <a:gd name="T11" fmla="*/ 2 h 40"/>
                <a:gd name="T12" fmla="*/ 19 w 42"/>
                <a:gd name="T13" fmla="*/ 7 h 40"/>
                <a:gd name="T14" fmla="*/ 27 w 42"/>
                <a:gd name="T15" fmla="*/ 0 h 40"/>
                <a:gd name="T16" fmla="*/ 31 w 42"/>
                <a:gd name="T17" fmla="*/ 12 h 40"/>
                <a:gd name="T18" fmla="*/ 40 w 42"/>
                <a:gd name="T19" fmla="*/ 10 h 40"/>
                <a:gd name="T20" fmla="*/ 33 w 42"/>
                <a:gd name="T21" fmla="*/ 27 h 40"/>
                <a:gd name="T22" fmla="*/ 42 w 42"/>
                <a:gd name="T23" fmla="*/ 35 h 40"/>
                <a:gd name="T24" fmla="*/ 35 w 42"/>
                <a:gd name="T25" fmla="*/ 38 h 40"/>
                <a:gd name="T26" fmla="*/ 19 w 42"/>
                <a:gd name="T27" fmla="*/ 40 h 40"/>
                <a:gd name="T28" fmla="*/ 17 w 42"/>
                <a:gd name="T29" fmla="*/ 40 h 40"/>
                <a:gd name="T30" fmla="*/ 18 w 42"/>
                <a:gd name="T31" fmla="*/ 37 h 40"/>
                <a:gd name="T32" fmla="*/ 17 w 42"/>
                <a:gd name="T33" fmla="*/ 37 h 40"/>
                <a:gd name="T34" fmla="*/ 22 w 42"/>
                <a:gd name="T35" fmla="*/ 34 h 40"/>
                <a:gd name="T36" fmla="*/ 39 w 42"/>
                <a:gd name="T37" fmla="*/ 34 h 40"/>
                <a:gd name="T38" fmla="*/ 34 w 42"/>
                <a:gd name="T39" fmla="*/ 30 h 40"/>
                <a:gd name="T40" fmla="*/ 29 w 42"/>
                <a:gd name="T41" fmla="*/ 28 h 40"/>
                <a:gd name="T42" fmla="*/ 34 w 42"/>
                <a:gd name="T43" fmla="*/ 22 h 40"/>
                <a:gd name="T44" fmla="*/ 39 w 42"/>
                <a:gd name="T45" fmla="*/ 12 h 40"/>
                <a:gd name="T46" fmla="*/ 31 w 42"/>
                <a:gd name="T47" fmla="*/ 16 h 40"/>
                <a:gd name="T48" fmla="*/ 26 w 42"/>
                <a:gd name="T49" fmla="*/ 21 h 40"/>
                <a:gd name="T50" fmla="*/ 28 w 42"/>
                <a:gd name="T51" fmla="*/ 8 h 40"/>
                <a:gd name="T52" fmla="*/ 25 w 42"/>
                <a:gd name="T53" fmla="*/ 3 h 40"/>
                <a:gd name="T54" fmla="*/ 22 w 42"/>
                <a:gd name="T55" fmla="*/ 17 h 40"/>
                <a:gd name="T56" fmla="*/ 20 w 42"/>
                <a:gd name="T57" fmla="*/ 21 h 40"/>
                <a:gd name="T58" fmla="*/ 17 w 42"/>
                <a:gd name="T59" fmla="*/ 12 h 40"/>
                <a:gd name="T60" fmla="*/ 11 w 42"/>
                <a:gd name="T61" fmla="*/ 5 h 40"/>
                <a:gd name="T62" fmla="*/ 13 w 42"/>
                <a:gd name="T63" fmla="*/ 19 h 40"/>
                <a:gd name="T64" fmla="*/ 11 w 42"/>
                <a:gd name="T65" fmla="*/ 20 h 40"/>
                <a:gd name="T66" fmla="*/ 4 w 42"/>
                <a:gd name="T67" fmla="*/ 16 h 40"/>
                <a:gd name="T68" fmla="*/ 7 w 42"/>
                <a:gd name="T69" fmla="*/ 23 h 40"/>
                <a:gd name="T70" fmla="*/ 13 w 42"/>
                <a:gd name="T71" fmla="*/ 30 h 40"/>
                <a:gd name="T72" fmla="*/ 17 w 42"/>
                <a:gd name="T73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40">
                  <a:moveTo>
                    <a:pt x="17" y="40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9" y="32"/>
                    <a:pt x="9" y="30"/>
                    <a:pt x="10" y="30"/>
                  </a:cubicBezTo>
                  <a:cubicBezTo>
                    <a:pt x="9" y="29"/>
                    <a:pt x="7" y="27"/>
                    <a:pt x="5" y="25"/>
                  </a:cubicBezTo>
                  <a:cubicBezTo>
                    <a:pt x="3" y="22"/>
                    <a:pt x="0" y="19"/>
                    <a:pt x="0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1" y="14"/>
                    <a:pt x="3" y="13"/>
                    <a:pt x="4" y="13"/>
                  </a:cubicBezTo>
                  <a:cubicBezTo>
                    <a:pt x="5" y="13"/>
                    <a:pt x="7" y="14"/>
                    <a:pt x="8" y="14"/>
                  </a:cubicBezTo>
                  <a:cubicBezTo>
                    <a:pt x="7" y="12"/>
                    <a:pt x="7" y="10"/>
                    <a:pt x="7" y="7"/>
                  </a:cubicBezTo>
                  <a:cubicBezTo>
                    <a:pt x="7" y="5"/>
                    <a:pt x="7" y="3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6" y="2"/>
                    <a:pt x="18" y="6"/>
                    <a:pt x="19" y="10"/>
                  </a:cubicBezTo>
                  <a:cubicBezTo>
                    <a:pt x="19" y="9"/>
                    <a:pt x="19" y="8"/>
                    <a:pt x="19" y="7"/>
                  </a:cubicBezTo>
                  <a:cubicBezTo>
                    <a:pt x="20" y="4"/>
                    <a:pt x="22" y="0"/>
                    <a:pt x="25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30" y="1"/>
                    <a:pt x="31" y="5"/>
                    <a:pt x="31" y="8"/>
                  </a:cubicBezTo>
                  <a:cubicBezTo>
                    <a:pt x="31" y="9"/>
                    <a:pt x="31" y="10"/>
                    <a:pt x="31" y="12"/>
                  </a:cubicBezTo>
                  <a:cubicBezTo>
                    <a:pt x="33" y="10"/>
                    <a:pt x="35" y="9"/>
                    <a:pt x="37" y="9"/>
                  </a:cubicBezTo>
                  <a:cubicBezTo>
                    <a:pt x="38" y="9"/>
                    <a:pt x="39" y="9"/>
                    <a:pt x="40" y="10"/>
                  </a:cubicBezTo>
                  <a:cubicBezTo>
                    <a:pt x="42" y="11"/>
                    <a:pt x="42" y="13"/>
                    <a:pt x="42" y="14"/>
                  </a:cubicBezTo>
                  <a:cubicBezTo>
                    <a:pt x="42" y="19"/>
                    <a:pt x="37" y="24"/>
                    <a:pt x="33" y="27"/>
                  </a:cubicBezTo>
                  <a:cubicBezTo>
                    <a:pt x="36" y="28"/>
                    <a:pt x="41" y="30"/>
                    <a:pt x="42" y="34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1" y="37"/>
                    <a:pt x="40" y="38"/>
                  </a:cubicBezTo>
                  <a:cubicBezTo>
                    <a:pt x="38" y="38"/>
                    <a:pt x="37" y="38"/>
                    <a:pt x="35" y="38"/>
                  </a:cubicBezTo>
                  <a:cubicBezTo>
                    <a:pt x="30" y="38"/>
                    <a:pt x="24" y="37"/>
                    <a:pt x="22" y="37"/>
                  </a:cubicBezTo>
                  <a:cubicBezTo>
                    <a:pt x="21" y="37"/>
                    <a:pt x="20" y="38"/>
                    <a:pt x="19" y="40"/>
                  </a:cubicBezTo>
                  <a:cubicBezTo>
                    <a:pt x="18" y="40"/>
                    <a:pt x="18" y="40"/>
                    <a:pt x="18" y="40"/>
                  </a:cubicBezTo>
                  <a:lnTo>
                    <a:pt x="17" y="40"/>
                  </a:lnTo>
                  <a:close/>
                  <a:moveTo>
                    <a:pt x="18" y="38"/>
                  </a:moveTo>
                  <a:cubicBezTo>
                    <a:pt x="18" y="37"/>
                    <a:pt x="18" y="37"/>
                    <a:pt x="18" y="37"/>
                  </a:cubicBezTo>
                  <a:lnTo>
                    <a:pt x="18" y="38"/>
                  </a:lnTo>
                  <a:close/>
                  <a:moveTo>
                    <a:pt x="17" y="37"/>
                  </a:moveTo>
                  <a:cubicBezTo>
                    <a:pt x="18" y="36"/>
                    <a:pt x="20" y="34"/>
                    <a:pt x="21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30" y="35"/>
                    <a:pt x="35" y="35"/>
                  </a:cubicBezTo>
                  <a:cubicBezTo>
                    <a:pt x="37" y="35"/>
                    <a:pt x="39" y="3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3"/>
                    <a:pt x="37" y="31"/>
                    <a:pt x="34" y="30"/>
                  </a:cubicBezTo>
                  <a:cubicBezTo>
                    <a:pt x="32" y="29"/>
                    <a:pt x="30" y="29"/>
                    <a:pt x="30" y="29"/>
                  </a:cubicBezTo>
                  <a:cubicBezTo>
                    <a:pt x="29" y="29"/>
                    <a:pt x="29" y="29"/>
                    <a:pt x="29" y="28"/>
                  </a:cubicBezTo>
                  <a:cubicBezTo>
                    <a:pt x="28" y="27"/>
                    <a:pt x="29" y="27"/>
                    <a:pt x="29" y="26"/>
                  </a:cubicBezTo>
                  <a:cubicBezTo>
                    <a:pt x="29" y="26"/>
                    <a:pt x="32" y="24"/>
                    <a:pt x="34" y="22"/>
                  </a:cubicBezTo>
                  <a:cubicBezTo>
                    <a:pt x="37" y="19"/>
                    <a:pt x="39" y="16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8" y="12"/>
                    <a:pt x="37" y="12"/>
                    <a:pt x="37" y="12"/>
                  </a:cubicBezTo>
                  <a:cubicBezTo>
                    <a:pt x="35" y="12"/>
                    <a:pt x="33" y="14"/>
                    <a:pt x="31" y="16"/>
                  </a:cubicBezTo>
                  <a:cubicBezTo>
                    <a:pt x="29" y="18"/>
                    <a:pt x="28" y="20"/>
                    <a:pt x="28" y="20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6" y="21"/>
                    <a:pt x="25" y="20"/>
                    <a:pt x="26" y="19"/>
                  </a:cubicBezTo>
                  <a:cubicBezTo>
                    <a:pt x="26" y="19"/>
                    <a:pt x="28" y="12"/>
                    <a:pt x="28" y="8"/>
                  </a:cubicBezTo>
                  <a:cubicBezTo>
                    <a:pt x="28" y="5"/>
                    <a:pt x="28" y="4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3" y="5"/>
                    <a:pt x="22" y="8"/>
                  </a:cubicBezTo>
                  <a:cubicBezTo>
                    <a:pt x="22" y="11"/>
                    <a:pt x="22" y="15"/>
                    <a:pt x="22" y="17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20" y="21"/>
                    <a:pt x="19" y="20"/>
                    <a:pt x="19" y="19"/>
                  </a:cubicBezTo>
                  <a:cubicBezTo>
                    <a:pt x="19" y="19"/>
                    <a:pt x="18" y="16"/>
                    <a:pt x="17" y="12"/>
                  </a:cubicBezTo>
                  <a:cubicBezTo>
                    <a:pt x="15" y="8"/>
                    <a:pt x="13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6"/>
                    <a:pt x="10" y="7"/>
                  </a:cubicBezTo>
                  <a:cubicBezTo>
                    <a:pt x="9" y="12"/>
                    <a:pt x="13" y="19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2" y="21"/>
                    <a:pt x="11" y="21"/>
                    <a:pt x="11" y="20"/>
                  </a:cubicBezTo>
                  <a:cubicBezTo>
                    <a:pt x="11" y="20"/>
                    <a:pt x="10" y="19"/>
                    <a:pt x="8" y="18"/>
                  </a:cubicBezTo>
                  <a:cubicBezTo>
                    <a:pt x="7" y="17"/>
                    <a:pt x="5" y="16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3" y="18"/>
                    <a:pt x="5" y="21"/>
                    <a:pt x="7" y="23"/>
                  </a:cubicBezTo>
                  <a:cubicBezTo>
                    <a:pt x="10" y="26"/>
                    <a:pt x="13" y="28"/>
                    <a:pt x="13" y="28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0"/>
                    <a:pt x="12" y="31"/>
                    <a:pt x="11" y="33"/>
                  </a:cubicBezTo>
                  <a:lnTo>
                    <a:pt x="17" y="3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" name="Freeform 2664"/>
            <p:cNvSpPr/>
            <p:nvPr/>
          </p:nvSpPr>
          <p:spPr bwMode="auto">
            <a:xfrm>
              <a:off x="8116888" y="4149725"/>
              <a:ext cx="315912" cy="276225"/>
            </a:xfrm>
            <a:custGeom>
              <a:avLst/>
              <a:gdLst>
                <a:gd name="T0" fmla="*/ 98 w 99"/>
                <a:gd name="T1" fmla="*/ 86 h 86"/>
                <a:gd name="T2" fmla="*/ 97 w 99"/>
                <a:gd name="T3" fmla="*/ 72 h 86"/>
                <a:gd name="T4" fmla="*/ 51 w 99"/>
                <a:gd name="T5" fmla="*/ 7 h 86"/>
                <a:gd name="T6" fmla="*/ 39 w 99"/>
                <a:gd name="T7" fmla="*/ 0 h 86"/>
                <a:gd name="T8" fmla="*/ 98 w 99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6">
                  <a:moveTo>
                    <a:pt x="98" y="86"/>
                  </a:moveTo>
                  <a:cubicBezTo>
                    <a:pt x="98" y="86"/>
                    <a:pt x="99" y="79"/>
                    <a:pt x="97" y="72"/>
                  </a:cubicBezTo>
                  <a:cubicBezTo>
                    <a:pt x="97" y="72"/>
                    <a:pt x="21" y="78"/>
                    <a:pt x="51" y="7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0" y="85"/>
                    <a:pt x="9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" name="Freeform 2665"/>
            <p:cNvSpPr>
              <a:spLocks noEditPoints="1"/>
            </p:cNvSpPr>
            <p:nvPr/>
          </p:nvSpPr>
          <p:spPr bwMode="auto">
            <a:xfrm>
              <a:off x="8213725" y="4143375"/>
              <a:ext cx="222250" cy="288925"/>
            </a:xfrm>
            <a:custGeom>
              <a:avLst/>
              <a:gdLst>
                <a:gd name="T0" fmla="*/ 68 w 70"/>
                <a:gd name="T1" fmla="*/ 90 h 90"/>
                <a:gd name="T2" fmla="*/ 0 w 70"/>
                <a:gd name="T3" fmla="*/ 37 h 90"/>
                <a:gd name="T4" fmla="*/ 7 w 70"/>
                <a:gd name="T5" fmla="*/ 1 h 90"/>
                <a:gd name="T6" fmla="*/ 8 w 70"/>
                <a:gd name="T7" fmla="*/ 1 h 90"/>
                <a:gd name="T8" fmla="*/ 9 w 70"/>
                <a:gd name="T9" fmla="*/ 1 h 90"/>
                <a:gd name="T10" fmla="*/ 22 w 70"/>
                <a:gd name="T11" fmla="*/ 8 h 90"/>
                <a:gd name="T12" fmla="*/ 23 w 70"/>
                <a:gd name="T13" fmla="*/ 10 h 90"/>
                <a:gd name="T14" fmla="*/ 16 w 70"/>
                <a:gd name="T15" fmla="*/ 38 h 90"/>
                <a:gd name="T16" fmla="*/ 35 w 70"/>
                <a:gd name="T17" fmla="*/ 67 h 90"/>
                <a:gd name="T18" fmla="*/ 64 w 70"/>
                <a:gd name="T19" fmla="*/ 73 h 90"/>
                <a:gd name="T20" fmla="*/ 67 w 70"/>
                <a:gd name="T21" fmla="*/ 73 h 90"/>
                <a:gd name="T22" fmla="*/ 69 w 70"/>
                <a:gd name="T23" fmla="*/ 74 h 90"/>
                <a:gd name="T24" fmla="*/ 70 w 70"/>
                <a:gd name="T25" fmla="*/ 86 h 90"/>
                <a:gd name="T26" fmla="*/ 70 w 70"/>
                <a:gd name="T27" fmla="*/ 88 h 90"/>
                <a:gd name="T28" fmla="*/ 68 w 70"/>
                <a:gd name="T29" fmla="*/ 90 h 90"/>
                <a:gd name="T30" fmla="*/ 68 w 70"/>
                <a:gd name="T31" fmla="*/ 88 h 90"/>
                <a:gd name="T32" fmla="*/ 68 w 70"/>
                <a:gd name="T33" fmla="*/ 87 h 90"/>
                <a:gd name="T34" fmla="*/ 68 w 70"/>
                <a:gd name="T35" fmla="*/ 88 h 90"/>
                <a:gd name="T36" fmla="*/ 3 w 70"/>
                <a:gd name="T37" fmla="*/ 37 h 90"/>
                <a:gd name="T38" fmla="*/ 67 w 70"/>
                <a:gd name="T39" fmla="*/ 87 h 90"/>
                <a:gd name="T40" fmla="*/ 67 w 70"/>
                <a:gd name="T41" fmla="*/ 86 h 90"/>
                <a:gd name="T42" fmla="*/ 66 w 70"/>
                <a:gd name="T43" fmla="*/ 76 h 90"/>
                <a:gd name="T44" fmla="*/ 64 w 70"/>
                <a:gd name="T45" fmla="*/ 76 h 90"/>
                <a:gd name="T46" fmla="*/ 34 w 70"/>
                <a:gd name="T47" fmla="*/ 70 h 90"/>
                <a:gd name="T48" fmla="*/ 13 w 70"/>
                <a:gd name="T49" fmla="*/ 38 h 90"/>
                <a:gd name="T50" fmla="*/ 19 w 70"/>
                <a:gd name="T51" fmla="*/ 10 h 90"/>
                <a:gd name="T52" fmla="*/ 9 w 70"/>
                <a:gd name="T53" fmla="*/ 4 h 90"/>
                <a:gd name="T54" fmla="*/ 3 w 70"/>
                <a:gd name="T55" fmla="*/ 3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90">
                  <a:moveTo>
                    <a:pt x="68" y="90"/>
                  </a:moveTo>
                  <a:cubicBezTo>
                    <a:pt x="13" y="89"/>
                    <a:pt x="0" y="61"/>
                    <a:pt x="0" y="37"/>
                  </a:cubicBezTo>
                  <a:cubicBezTo>
                    <a:pt x="0" y="18"/>
                    <a:pt x="7" y="2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9"/>
                    <a:pt x="23" y="10"/>
                  </a:cubicBezTo>
                  <a:cubicBezTo>
                    <a:pt x="18" y="21"/>
                    <a:pt x="16" y="31"/>
                    <a:pt x="16" y="38"/>
                  </a:cubicBezTo>
                  <a:cubicBezTo>
                    <a:pt x="16" y="54"/>
                    <a:pt x="24" y="63"/>
                    <a:pt x="35" y="67"/>
                  </a:cubicBezTo>
                  <a:cubicBezTo>
                    <a:pt x="45" y="72"/>
                    <a:pt x="58" y="73"/>
                    <a:pt x="64" y="73"/>
                  </a:cubicBezTo>
                  <a:cubicBezTo>
                    <a:pt x="66" y="73"/>
                    <a:pt x="67" y="73"/>
                    <a:pt x="67" y="73"/>
                  </a:cubicBezTo>
                  <a:cubicBezTo>
                    <a:pt x="68" y="73"/>
                    <a:pt x="69" y="73"/>
                    <a:pt x="69" y="74"/>
                  </a:cubicBezTo>
                  <a:cubicBezTo>
                    <a:pt x="70" y="78"/>
                    <a:pt x="70" y="83"/>
                    <a:pt x="70" y="86"/>
                  </a:cubicBezTo>
                  <a:cubicBezTo>
                    <a:pt x="70" y="87"/>
                    <a:pt x="70" y="88"/>
                    <a:pt x="70" y="88"/>
                  </a:cubicBezTo>
                  <a:cubicBezTo>
                    <a:pt x="70" y="89"/>
                    <a:pt x="69" y="90"/>
                    <a:pt x="68" y="90"/>
                  </a:cubicBezTo>
                  <a:close/>
                  <a:moveTo>
                    <a:pt x="68" y="88"/>
                  </a:moveTo>
                  <a:cubicBezTo>
                    <a:pt x="68" y="87"/>
                    <a:pt x="68" y="87"/>
                    <a:pt x="68" y="87"/>
                  </a:cubicBezTo>
                  <a:lnTo>
                    <a:pt x="68" y="88"/>
                  </a:lnTo>
                  <a:close/>
                  <a:moveTo>
                    <a:pt x="3" y="37"/>
                  </a:moveTo>
                  <a:cubicBezTo>
                    <a:pt x="3" y="60"/>
                    <a:pt x="14" y="85"/>
                    <a:pt x="67" y="87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7" y="83"/>
                    <a:pt x="67" y="79"/>
                    <a:pt x="66" y="76"/>
                  </a:cubicBezTo>
                  <a:cubicBezTo>
                    <a:pt x="65" y="76"/>
                    <a:pt x="65" y="76"/>
                    <a:pt x="64" y="76"/>
                  </a:cubicBezTo>
                  <a:cubicBezTo>
                    <a:pt x="57" y="76"/>
                    <a:pt x="45" y="75"/>
                    <a:pt x="34" y="70"/>
                  </a:cubicBezTo>
                  <a:cubicBezTo>
                    <a:pt x="22" y="65"/>
                    <a:pt x="12" y="56"/>
                    <a:pt x="13" y="38"/>
                  </a:cubicBezTo>
                  <a:cubicBezTo>
                    <a:pt x="13" y="31"/>
                    <a:pt x="15" y="21"/>
                    <a:pt x="19" y="1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9"/>
                    <a:pt x="3" y="22"/>
                    <a:pt x="3" y="3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" name="Freeform 2666"/>
            <p:cNvSpPr/>
            <p:nvPr/>
          </p:nvSpPr>
          <p:spPr bwMode="auto">
            <a:xfrm>
              <a:off x="8388350" y="3930650"/>
              <a:ext cx="122237" cy="152400"/>
            </a:xfrm>
            <a:custGeom>
              <a:avLst/>
              <a:gdLst>
                <a:gd name="T0" fmla="*/ 38 w 38"/>
                <a:gd name="T1" fmla="*/ 25 h 48"/>
                <a:gd name="T2" fmla="*/ 34 w 38"/>
                <a:gd name="T3" fmla="*/ 28 h 48"/>
                <a:gd name="T4" fmla="*/ 26 w 38"/>
                <a:gd name="T5" fmla="*/ 45 h 48"/>
                <a:gd name="T6" fmla="*/ 24 w 38"/>
                <a:gd name="T7" fmla="*/ 33 h 48"/>
                <a:gd name="T8" fmla="*/ 5 w 38"/>
                <a:gd name="T9" fmla="*/ 36 h 48"/>
                <a:gd name="T10" fmla="*/ 17 w 38"/>
                <a:gd name="T11" fmla="*/ 27 h 48"/>
                <a:gd name="T12" fmla="*/ 1 w 38"/>
                <a:gd name="T13" fmla="*/ 21 h 48"/>
                <a:gd name="T14" fmla="*/ 19 w 38"/>
                <a:gd name="T15" fmla="*/ 21 h 48"/>
                <a:gd name="T16" fmla="*/ 8 w 38"/>
                <a:gd name="T17" fmla="*/ 6 h 48"/>
                <a:gd name="T18" fmla="*/ 22 w 38"/>
                <a:gd name="T19" fmla="*/ 13 h 48"/>
                <a:gd name="T20" fmla="*/ 22 w 38"/>
                <a:gd name="T21" fmla="*/ 2 h 48"/>
                <a:gd name="T22" fmla="*/ 32 w 38"/>
                <a:gd name="T23" fmla="*/ 16 h 48"/>
                <a:gd name="T24" fmla="*/ 36 w 38"/>
                <a:gd name="T25" fmla="*/ 16 h 48"/>
                <a:gd name="T26" fmla="*/ 38 w 38"/>
                <a:gd name="T27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48">
                  <a:moveTo>
                    <a:pt x="38" y="25"/>
                  </a:moveTo>
                  <a:cubicBezTo>
                    <a:pt x="37" y="26"/>
                    <a:pt x="35" y="27"/>
                    <a:pt x="34" y="28"/>
                  </a:cubicBezTo>
                  <a:cubicBezTo>
                    <a:pt x="34" y="28"/>
                    <a:pt x="31" y="48"/>
                    <a:pt x="26" y="45"/>
                  </a:cubicBezTo>
                  <a:cubicBezTo>
                    <a:pt x="22" y="42"/>
                    <a:pt x="24" y="33"/>
                    <a:pt x="24" y="33"/>
                  </a:cubicBezTo>
                  <a:cubicBezTo>
                    <a:pt x="24" y="33"/>
                    <a:pt x="8" y="43"/>
                    <a:pt x="5" y="36"/>
                  </a:cubicBezTo>
                  <a:cubicBezTo>
                    <a:pt x="3" y="29"/>
                    <a:pt x="17" y="27"/>
                    <a:pt x="17" y="27"/>
                  </a:cubicBezTo>
                  <a:cubicBezTo>
                    <a:pt x="17" y="27"/>
                    <a:pt x="0" y="28"/>
                    <a:pt x="1" y="21"/>
                  </a:cubicBezTo>
                  <a:cubicBezTo>
                    <a:pt x="1" y="13"/>
                    <a:pt x="19" y="21"/>
                    <a:pt x="19" y="21"/>
                  </a:cubicBezTo>
                  <a:cubicBezTo>
                    <a:pt x="19" y="21"/>
                    <a:pt x="3" y="11"/>
                    <a:pt x="8" y="6"/>
                  </a:cubicBezTo>
                  <a:cubicBezTo>
                    <a:pt x="12" y="2"/>
                    <a:pt x="22" y="13"/>
                    <a:pt x="22" y="13"/>
                  </a:cubicBezTo>
                  <a:cubicBezTo>
                    <a:pt x="22" y="13"/>
                    <a:pt x="18" y="5"/>
                    <a:pt x="22" y="2"/>
                  </a:cubicBezTo>
                  <a:cubicBezTo>
                    <a:pt x="25" y="0"/>
                    <a:pt x="32" y="16"/>
                    <a:pt x="32" y="16"/>
                  </a:cubicBezTo>
                  <a:cubicBezTo>
                    <a:pt x="32" y="16"/>
                    <a:pt x="35" y="16"/>
                    <a:pt x="36" y="16"/>
                  </a:cubicBezTo>
                  <a:lnTo>
                    <a:pt x="38" y="25"/>
                  </a:lnTo>
                  <a:close/>
                </a:path>
              </a:pathLst>
            </a:custGeom>
            <a:solidFill>
              <a:srgbClr val="FF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" name="Freeform 2667"/>
            <p:cNvSpPr>
              <a:spLocks noEditPoints="1"/>
            </p:cNvSpPr>
            <p:nvPr/>
          </p:nvSpPr>
          <p:spPr bwMode="auto">
            <a:xfrm>
              <a:off x="8385175" y="3930650"/>
              <a:ext cx="131762" cy="149225"/>
            </a:xfrm>
            <a:custGeom>
              <a:avLst/>
              <a:gdLst>
                <a:gd name="T0" fmla="*/ 23 w 41"/>
                <a:gd name="T1" fmla="*/ 37 h 47"/>
                <a:gd name="T2" fmla="*/ 10 w 41"/>
                <a:gd name="T3" fmla="*/ 40 h 47"/>
                <a:gd name="T4" fmla="*/ 5 w 41"/>
                <a:gd name="T5" fmla="*/ 35 h 47"/>
                <a:gd name="T6" fmla="*/ 7 w 41"/>
                <a:gd name="T7" fmla="*/ 28 h 47"/>
                <a:gd name="T8" fmla="*/ 0 w 41"/>
                <a:gd name="T9" fmla="*/ 21 h 47"/>
                <a:gd name="T10" fmla="*/ 12 w 41"/>
                <a:gd name="T11" fmla="*/ 17 h 47"/>
                <a:gd name="T12" fmla="*/ 8 w 41"/>
                <a:gd name="T13" fmla="*/ 5 h 47"/>
                <a:gd name="T14" fmla="*/ 20 w 41"/>
                <a:gd name="T15" fmla="*/ 8 h 47"/>
                <a:gd name="T16" fmla="*/ 22 w 41"/>
                <a:gd name="T17" fmla="*/ 1 h 47"/>
                <a:gd name="T18" fmla="*/ 27 w 41"/>
                <a:gd name="T19" fmla="*/ 3 h 47"/>
                <a:gd name="T20" fmla="*/ 34 w 41"/>
                <a:gd name="T21" fmla="*/ 14 h 47"/>
                <a:gd name="T22" fmla="*/ 39 w 41"/>
                <a:gd name="T23" fmla="*/ 15 h 47"/>
                <a:gd name="T24" fmla="*/ 39 w 41"/>
                <a:gd name="T25" fmla="*/ 25 h 47"/>
                <a:gd name="T26" fmla="*/ 40 w 41"/>
                <a:gd name="T27" fmla="*/ 26 h 47"/>
                <a:gd name="T28" fmla="*/ 32 w 41"/>
                <a:gd name="T29" fmla="*/ 43 h 47"/>
                <a:gd name="T30" fmla="*/ 27 w 41"/>
                <a:gd name="T31" fmla="*/ 46 h 47"/>
                <a:gd name="T32" fmla="*/ 26 w 41"/>
                <a:gd name="T33" fmla="*/ 33 h 47"/>
                <a:gd name="T34" fmla="*/ 28 w 41"/>
                <a:gd name="T35" fmla="*/ 44 h 47"/>
                <a:gd name="T36" fmla="*/ 28 w 41"/>
                <a:gd name="T37" fmla="*/ 44 h 47"/>
                <a:gd name="T38" fmla="*/ 31 w 41"/>
                <a:gd name="T39" fmla="*/ 36 h 47"/>
                <a:gd name="T40" fmla="*/ 34 w 41"/>
                <a:gd name="T41" fmla="*/ 27 h 47"/>
                <a:gd name="T42" fmla="*/ 36 w 41"/>
                <a:gd name="T43" fmla="*/ 17 h 47"/>
                <a:gd name="T44" fmla="*/ 31 w 41"/>
                <a:gd name="T45" fmla="*/ 17 h 47"/>
                <a:gd name="T46" fmla="*/ 24 w 41"/>
                <a:gd name="T47" fmla="*/ 3 h 47"/>
                <a:gd name="T48" fmla="*/ 25 w 41"/>
                <a:gd name="T49" fmla="*/ 12 h 47"/>
                <a:gd name="T50" fmla="*/ 22 w 41"/>
                <a:gd name="T51" fmla="*/ 14 h 47"/>
                <a:gd name="T52" fmla="*/ 11 w 41"/>
                <a:gd name="T53" fmla="*/ 6 h 47"/>
                <a:gd name="T54" fmla="*/ 10 w 41"/>
                <a:gd name="T55" fmla="*/ 8 h 47"/>
                <a:gd name="T56" fmla="*/ 21 w 41"/>
                <a:gd name="T57" fmla="*/ 19 h 47"/>
                <a:gd name="T58" fmla="*/ 20 w 41"/>
                <a:gd name="T59" fmla="*/ 22 h 47"/>
                <a:gd name="T60" fmla="*/ 7 w 41"/>
                <a:gd name="T61" fmla="*/ 19 h 47"/>
                <a:gd name="T62" fmla="*/ 3 w 41"/>
                <a:gd name="T63" fmla="*/ 21 h 47"/>
                <a:gd name="T64" fmla="*/ 16 w 41"/>
                <a:gd name="T65" fmla="*/ 26 h 47"/>
                <a:gd name="T66" fmla="*/ 20 w 41"/>
                <a:gd name="T67" fmla="*/ 27 h 47"/>
                <a:gd name="T68" fmla="*/ 13 w 41"/>
                <a:gd name="T69" fmla="*/ 30 h 47"/>
                <a:gd name="T70" fmla="*/ 8 w 41"/>
                <a:gd name="T71" fmla="*/ 36 h 47"/>
                <a:gd name="T72" fmla="*/ 19 w 41"/>
                <a:gd name="T73" fmla="*/ 34 h 47"/>
                <a:gd name="T74" fmla="*/ 25 w 41"/>
                <a:gd name="T75" fmla="*/ 3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47">
                  <a:moveTo>
                    <a:pt x="27" y="46"/>
                  </a:moveTo>
                  <a:cubicBezTo>
                    <a:pt x="23" y="44"/>
                    <a:pt x="23" y="40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0" y="37"/>
                    <a:pt x="14" y="40"/>
                    <a:pt x="10" y="40"/>
                  </a:cubicBezTo>
                  <a:cubicBezTo>
                    <a:pt x="8" y="40"/>
                    <a:pt x="6" y="39"/>
                    <a:pt x="5" y="37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5" y="32"/>
                    <a:pt x="7" y="30"/>
                    <a:pt x="10" y="28"/>
                  </a:cubicBezTo>
                  <a:cubicBezTo>
                    <a:pt x="9" y="28"/>
                    <a:pt x="8" y="28"/>
                    <a:pt x="7" y="28"/>
                  </a:cubicBezTo>
                  <a:cubicBezTo>
                    <a:pt x="4" y="27"/>
                    <a:pt x="0" y="25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17"/>
                    <a:pt x="4" y="16"/>
                    <a:pt x="7" y="16"/>
                  </a:cubicBezTo>
                  <a:cubicBezTo>
                    <a:pt x="9" y="16"/>
                    <a:pt x="10" y="16"/>
                    <a:pt x="12" y="17"/>
                  </a:cubicBezTo>
                  <a:cubicBezTo>
                    <a:pt x="9" y="14"/>
                    <a:pt x="7" y="12"/>
                    <a:pt x="7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4"/>
                    <a:pt x="10" y="3"/>
                    <a:pt x="11" y="3"/>
                  </a:cubicBezTo>
                  <a:cubicBezTo>
                    <a:pt x="14" y="4"/>
                    <a:pt x="17" y="6"/>
                    <a:pt x="20" y="8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4"/>
                    <a:pt x="20" y="2"/>
                    <a:pt x="22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6" y="0"/>
                    <a:pt x="26" y="2"/>
                    <a:pt x="27" y="3"/>
                  </a:cubicBezTo>
                  <a:cubicBezTo>
                    <a:pt x="28" y="4"/>
                    <a:pt x="30" y="6"/>
                    <a:pt x="31" y="8"/>
                  </a:cubicBezTo>
                  <a:cubicBezTo>
                    <a:pt x="32" y="11"/>
                    <a:pt x="33" y="13"/>
                    <a:pt x="34" y="14"/>
                  </a:cubicBezTo>
                  <a:cubicBezTo>
                    <a:pt x="35" y="14"/>
                    <a:pt x="36" y="14"/>
                    <a:pt x="37" y="14"/>
                  </a:cubicBezTo>
                  <a:cubicBezTo>
                    <a:pt x="38" y="14"/>
                    <a:pt x="39" y="14"/>
                    <a:pt x="39" y="1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6"/>
                    <a:pt x="40" y="26"/>
                  </a:cubicBezTo>
                  <a:cubicBezTo>
                    <a:pt x="39" y="27"/>
                    <a:pt x="37" y="28"/>
                    <a:pt x="36" y="28"/>
                  </a:cubicBezTo>
                  <a:cubicBezTo>
                    <a:pt x="36" y="30"/>
                    <a:pt x="34" y="39"/>
                    <a:pt x="32" y="43"/>
                  </a:cubicBezTo>
                  <a:cubicBezTo>
                    <a:pt x="31" y="45"/>
                    <a:pt x="30" y="47"/>
                    <a:pt x="28" y="47"/>
                  </a:cubicBezTo>
                  <a:cubicBezTo>
                    <a:pt x="28" y="47"/>
                    <a:pt x="27" y="47"/>
                    <a:pt x="27" y="46"/>
                  </a:cubicBezTo>
                  <a:close/>
                  <a:moveTo>
                    <a:pt x="26" y="32"/>
                  </a:moveTo>
                  <a:cubicBezTo>
                    <a:pt x="26" y="32"/>
                    <a:pt x="26" y="33"/>
                    <a:pt x="26" y="33"/>
                  </a:cubicBezTo>
                  <a:cubicBezTo>
                    <a:pt x="26" y="33"/>
                    <a:pt x="26" y="35"/>
                    <a:pt x="26" y="37"/>
                  </a:cubicBezTo>
                  <a:cubicBezTo>
                    <a:pt x="26" y="40"/>
                    <a:pt x="27" y="43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3"/>
                    <a:pt x="29" y="43"/>
                    <a:pt x="30" y="42"/>
                  </a:cubicBezTo>
                  <a:cubicBezTo>
                    <a:pt x="30" y="40"/>
                    <a:pt x="31" y="38"/>
                    <a:pt x="31" y="36"/>
                  </a:cubicBezTo>
                  <a:cubicBezTo>
                    <a:pt x="33" y="32"/>
                    <a:pt x="33" y="27"/>
                    <a:pt x="33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5" y="25"/>
                    <a:pt x="36" y="25"/>
                    <a:pt x="38" y="24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7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ubicBezTo>
                    <a:pt x="31" y="17"/>
                    <a:pt x="30" y="13"/>
                    <a:pt x="28" y="10"/>
                  </a:cubicBezTo>
                  <a:cubicBezTo>
                    <a:pt x="27" y="7"/>
                    <a:pt x="25" y="4"/>
                    <a:pt x="24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3" y="9"/>
                    <a:pt x="25" y="12"/>
                    <a:pt x="25" y="12"/>
                  </a:cubicBezTo>
                  <a:cubicBezTo>
                    <a:pt x="25" y="13"/>
                    <a:pt x="25" y="14"/>
                    <a:pt x="24" y="14"/>
                  </a:cubicBezTo>
                  <a:cubicBezTo>
                    <a:pt x="24" y="15"/>
                    <a:pt x="23" y="14"/>
                    <a:pt x="22" y="14"/>
                  </a:cubicBezTo>
                  <a:cubicBezTo>
                    <a:pt x="22" y="14"/>
                    <a:pt x="20" y="12"/>
                    <a:pt x="18" y="10"/>
                  </a:cubicBezTo>
                  <a:cubicBezTo>
                    <a:pt x="16" y="8"/>
                    <a:pt x="13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10"/>
                    <a:pt x="12" y="13"/>
                    <a:pt x="15" y="15"/>
                  </a:cubicBezTo>
                  <a:cubicBezTo>
                    <a:pt x="18" y="18"/>
                    <a:pt x="21" y="19"/>
                    <a:pt x="21" y="19"/>
                  </a:cubicBezTo>
                  <a:cubicBezTo>
                    <a:pt x="22" y="20"/>
                    <a:pt x="22" y="21"/>
                    <a:pt x="22" y="21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20" y="22"/>
                    <a:pt x="18" y="21"/>
                    <a:pt x="15" y="21"/>
                  </a:cubicBezTo>
                  <a:cubicBezTo>
                    <a:pt x="13" y="20"/>
                    <a:pt x="9" y="19"/>
                    <a:pt x="7" y="19"/>
                  </a:cubicBezTo>
                  <a:cubicBezTo>
                    <a:pt x="4" y="19"/>
                    <a:pt x="4" y="19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3"/>
                    <a:pt x="5" y="24"/>
                    <a:pt x="8" y="25"/>
                  </a:cubicBezTo>
                  <a:cubicBezTo>
                    <a:pt x="10" y="26"/>
                    <a:pt x="14" y="26"/>
                    <a:pt x="16" y="26"/>
                  </a:cubicBezTo>
                  <a:cubicBezTo>
                    <a:pt x="17" y="26"/>
                    <a:pt x="18" y="26"/>
                    <a:pt x="18" y="26"/>
                  </a:cubicBezTo>
                  <a:cubicBezTo>
                    <a:pt x="19" y="26"/>
                    <a:pt x="20" y="26"/>
                    <a:pt x="20" y="27"/>
                  </a:cubicBezTo>
                  <a:cubicBezTo>
                    <a:pt x="20" y="28"/>
                    <a:pt x="19" y="29"/>
                    <a:pt x="19" y="29"/>
                  </a:cubicBezTo>
                  <a:cubicBezTo>
                    <a:pt x="19" y="29"/>
                    <a:pt x="16" y="29"/>
                    <a:pt x="13" y="30"/>
                  </a:cubicBezTo>
                  <a:cubicBezTo>
                    <a:pt x="10" y="31"/>
                    <a:pt x="7" y="33"/>
                    <a:pt x="8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7"/>
                    <a:pt x="9" y="37"/>
                    <a:pt x="10" y="37"/>
                  </a:cubicBezTo>
                  <a:cubicBezTo>
                    <a:pt x="12" y="37"/>
                    <a:pt x="16" y="36"/>
                    <a:pt x="19" y="34"/>
                  </a:cubicBezTo>
                  <a:cubicBezTo>
                    <a:pt x="22" y="33"/>
                    <a:pt x="24" y="32"/>
                    <a:pt x="24" y="32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" name="Freeform 2668"/>
            <p:cNvSpPr/>
            <p:nvPr/>
          </p:nvSpPr>
          <p:spPr bwMode="auto">
            <a:xfrm>
              <a:off x="8494713" y="3952875"/>
              <a:ext cx="325437" cy="293688"/>
            </a:xfrm>
            <a:custGeom>
              <a:avLst/>
              <a:gdLst>
                <a:gd name="T0" fmla="*/ 61 w 102"/>
                <a:gd name="T1" fmla="*/ 92 h 92"/>
                <a:gd name="T2" fmla="*/ 48 w 102"/>
                <a:gd name="T3" fmla="*/ 86 h 92"/>
                <a:gd name="T4" fmla="*/ 3 w 102"/>
                <a:gd name="T5" fmla="*/ 21 h 92"/>
                <a:gd name="T6" fmla="*/ 0 w 102"/>
                <a:gd name="T7" fmla="*/ 7 h 92"/>
                <a:gd name="T8" fmla="*/ 61 w 102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92">
                  <a:moveTo>
                    <a:pt x="61" y="92"/>
                  </a:moveTo>
                  <a:cubicBezTo>
                    <a:pt x="61" y="92"/>
                    <a:pt x="54" y="90"/>
                    <a:pt x="48" y="86"/>
                  </a:cubicBezTo>
                  <a:cubicBezTo>
                    <a:pt x="48" y="86"/>
                    <a:pt x="85" y="16"/>
                    <a:pt x="3" y="2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02" y="0"/>
                    <a:pt x="61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" name="Freeform 2669"/>
            <p:cNvSpPr>
              <a:spLocks noEditPoints="1"/>
            </p:cNvSpPr>
            <p:nvPr/>
          </p:nvSpPr>
          <p:spPr bwMode="auto">
            <a:xfrm>
              <a:off x="8491538" y="3968750"/>
              <a:ext cx="233362" cy="280988"/>
            </a:xfrm>
            <a:custGeom>
              <a:avLst/>
              <a:gdLst>
                <a:gd name="T0" fmla="*/ 62 w 73"/>
                <a:gd name="T1" fmla="*/ 88 h 88"/>
                <a:gd name="T2" fmla="*/ 49 w 73"/>
                <a:gd name="T3" fmla="*/ 82 h 88"/>
                <a:gd name="T4" fmla="*/ 48 w 73"/>
                <a:gd name="T5" fmla="*/ 81 h 88"/>
                <a:gd name="T6" fmla="*/ 56 w 73"/>
                <a:gd name="T7" fmla="*/ 50 h 88"/>
                <a:gd name="T8" fmla="*/ 12 w 73"/>
                <a:gd name="T9" fmla="*/ 17 h 88"/>
                <a:gd name="T10" fmla="*/ 4 w 73"/>
                <a:gd name="T11" fmla="*/ 17 h 88"/>
                <a:gd name="T12" fmla="*/ 2 w 73"/>
                <a:gd name="T13" fmla="*/ 16 h 88"/>
                <a:gd name="T14" fmla="*/ 0 w 73"/>
                <a:gd name="T15" fmla="*/ 2 h 88"/>
                <a:gd name="T16" fmla="*/ 0 w 73"/>
                <a:gd name="T17" fmla="*/ 1 h 88"/>
                <a:gd name="T18" fmla="*/ 1 w 73"/>
                <a:gd name="T19" fmla="*/ 0 h 88"/>
                <a:gd name="T20" fmla="*/ 5 w 73"/>
                <a:gd name="T21" fmla="*/ 0 h 88"/>
                <a:gd name="T22" fmla="*/ 45 w 73"/>
                <a:gd name="T23" fmla="*/ 7 h 88"/>
                <a:gd name="T24" fmla="*/ 73 w 73"/>
                <a:gd name="T25" fmla="*/ 49 h 88"/>
                <a:gd name="T26" fmla="*/ 64 w 73"/>
                <a:gd name="T27" fmla="*/ 87 h 88"/>
                <a:gd name="T28" fmla="*/ 62 w 73"/>
                <a:gd name="T29" fmla="*/ 88 h 88"/>
                <a:gd name="T30" fmla="*/ 62 w 73"/>
                <a:gd name="T31" fmla="*/ 87 h 88"/>
                <a:gd name="T32" fmla="*/ 63 w 73"/>
                <a:gd name="T33" fmla="*/ 85 h 88"/>
                <a:gd name="T34" fmla="*/ 62 w 73"/>
                <a:gd name="T35" fmla="*/ 87 h 88"/>
                <a:gd name="T36" fmla="*/ 61 w 73"/>
                <a:gd name="T37" fmla="*/ 85 h 88"/>
                <a:gd name="T38" fmla="*/ 70 w 73"/>
                <a:gd name="T39" fmla="*/ 49 h 88"/>
                <a:gd name="T40" fmla="*/ 43 w 73"/>
                <a:gd name="T41" fmla="*/ 10 h 88"/>
                <a:gd name="T42" fmla="*/ 5 w 73"/>
                <a:gd name="T43" fmla="*/ 3 h 88"/>
                <a:gd name="T44" fmla="*/ 3 w 73"/>
                <a:gd name="T45" fmla="*/ 3 h 88"/>
                <a:gd name="T46" fmla="*/ 5 w 73"/>
                <a:gd name="T47" fmla="*/ 14 h 88"/>
                <a:gd name="T48" fmla="*/ 12 w 73"/>
                <a:gd name="T49" fmla="*/ 14 h 88"/>
                <a:gd name="T50" fmla="*/ 50 w 73"/>
                <a:gd name="T51" fmla="*/ 25 h 88"/>
                <a:gd name="T52" fmla="*/ 59 w 73"/>
                <a:gd name="T53" fmla="*/ 50 h 88"/>
                <a:gd name="T54" fmla="*/ 51 w 73"/>
                <a:gd name="T55" fmla="*/ 81 h 88"/>
                <a:gd name="T56" fmla="*/ 61 w 73"/>
                <a:gd name="T57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3" h="88">
                  <a:moveTo>
                    <a:pt x="62" y="88"/>
                  </a:moveTo>
                  <a:cubicBezTo>
                    <a:pt x="62" y="88"/>
                    <a:pt x="54" y="86"/>
                    <a:pt x="49" y="82"/>
                  </a:cubicBezTo>
                  <a:cubicBezTo>
                    <a:pt x="48" y="82"/>
                    <a:pt x="48" y="81"/>
                    <a:pt x="48" y="81"/>
                  </a:cubicBezTo>
                  <a:cubicBezTo>
                    <a:pt x="48" y="80"/>
                    <a:pt x="56" y="65"/>
                    <a:pt x="56" y="50"/>
                  </a:cubicBezTo>
                  <a:cubicBezTo>
                    <a:pt x="56" y="33"/>
                    <a:pt x="48" y="17"/>
                    <a:pt x="12" y="17"/>
                  </a:cubicBezTo>
                  <a:cubicBezTo>
                    <a:pt x="9" y="17"/>
                    <a:pt x="7" y="17"/>
                    <a:pt x="4" y="17"/>
                  </a:cubicBezTo>
                  <a:cubicBezTo>
                    <a:pt x="3" y="17"/>
                    <a:pt x="3" y="17"/>
                    <a:pt x="2" y="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13" y="0"/>
                    <a:pt x="29" y="1"/>
                    <a:pt x="45" y="7"/>
                  </a:cubicBezTo>
                  <a:cubicBezTo>
                    <a:pt x="60" y="14"/>
                    <a:pt x="73" y="26"/>
                    <a:pt x="73" y="49"/>
                  </a:cubicBezTo>
                  <a:cubicBezTo>
                    <a:pt x="73" y="59"/>
                    <a:pt x="70" y="72"/>
                    <a:pt x="64" y="87"/>
                  </a:cubicBezTo>
                  <a:cubicBezTo>
                    <a:pt x="63" y="88"/>
                    <a:pt x="63" y="88"/>
                    <a:pt x="62" y="88"/>
                  </a:cubicBezTo>
                  <a:close/>
                  <a:moveTo>
                    <a:pt x="62" y="87"/>
                  </a:moveTo>
                  <a:cubicBezTo>
                    <a:pt x="63" y="85"/>
                    <a:pt x="63" y="85"/>
                    <a:pt x="63" y="85"/>
                  </a:cubicBezTo>
                  <a:lnTo>
                    <a:pt x="62" y="87"/>
                  </a:lnTo>
                  <a:close/>
                  <a:moveTo>
                    <a:pt x="61" y="85"/>
                  </a:moveTo>
                  <a:cubicBezTo>
                    <a:pt x="68" y="71"/>
                    <a:pt x="70" y="59"/>
                    <a:pt x="70" y="49"/>
                  </a:cubicBezTo>
                  <a:cubicBezTo>
                    <a:pt x="70" y="27"/>
                    <a:pt x="58" y="16"/>
                    <a:pt x="43" y="10"/>
                  </a:cubicBezTo>
                  <a:cubicBezTo>
                    <a:pt x="29" y="4"/>
                    <a:pt x="12" y="3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4"/>
                    <a:pt x="12" y="14"/>
                  </a:cubicBezTo>
                  <a:cubicBezTo>
                    <a:pt x="31" y="14"/>
                    <a:pt x="42" y="18"/>
                    <a:pt x="50" y="25"/>
                  </a:cubicBezTo>
                  <a:cubicBezTo>
                    <a:pt x="57" y="32"/>
                    <a:pt x="59" y="41"/>
                    <a:pt x="59" y="50"/>
                  </a:cubicBezTo>
                  <a:cubicBezTo>
                    <a:pt x="59" y="63"/>
                    <a:pt x="53" y="77"/>
                    <a:pt x="51" y="81"/>
                  </a:cubicBezTo>
                  <a:cubicBezTo>
                    <a:pt x="55" y="83"/>
                    <a:pt x="59" y="84"/>
                    <a:pt x="61" y="8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" name="Freeform 2670"/>
            <p:cNvSpPr/>
            <p:nvPr/>
          </p:nvSpPr>
          <p:spPr bwMode="auto">
            <a:xfrm>
              <a:off x="8678863" y="4906963"/>
              <a:ext cx="58737" cy="211138"/>
            </a:xfrm>
            <a:custGeom>
              <a:avLst/>
              <a:gdLst>
                <a:gd name="T0" fmla="*/ 13 w 18"/>
                <a:gd name="T1" fmla="*/ 0 h 66"/>
                <a:gd name="T2" fmla="*/ 14 w 18"/>
                <a:gd name="T3" fmla="*/ 66 h 66"/>
                <a:gd name="T4" fmla="*/ 2 w 18"/>
                <a:gd name="T5" fmla="*/ 66 h 66"/>
                <a:gd name="T6" fmla="*/ 0 w 18"/>
                <a:gd name="T7" fmla="*/ 2 h 66"/>
                <a:gd name="T8" fmla="*/ 13 w 18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6">
                  <a:moveTo>
                    <a:pt x="13" y="0"/>
                  </a:moveTo>
                  <a:cubicBezTo>
                    <a:pt x="13" y="0"/>
                    <a:pt x="18" y="37"/>
                    <a:pt x="14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6" y="32"/>
                    <a:pt x="0" y="2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" name="Freeform 2671"/>
            <p:cNvSpPr>
              <a:spLocks noEditPoints="1"/>
            </p:cNvSpPr>
            <p:nvPr/>
          </p:nvSpPr>
          <p:spPr bwMode="auto">
            <a:xfrm>
              <a:off x="8675688" y="4903788"/>
              <a:ext cx="58737" cy="220663"/>
            </a:xfrm>
            <a:custGeom>
              <a:avLst/>
              <a:gdLst>
                <a:gd name="T0" fmla="*/ 2 w 18"/>
                <a:gd name="T1" fmla="*/ 68 h 69"/>
                <a:gd name="T2" fmla="*/ 2 w 18"/>
                <a:gd name="T3" fmla="*/ 67 h 69"/>
                <a:gd name="T4" fmla="*/ 3 w 18"/>
                <a:gd name="T5" fmla="*/ 41 h 69"/>
                <a:gd name="T6" fmla="*/ 0 w 18"/>
                <a:gd name="T7" fmla="*/ 3 h 69"/>
                <a:gd name="T8" fmla="*/ 0 w 18"/>
                <a:gd name="T9" fmla="*/ 2 h 69"/>
                <a:gd name="T10" fmla="*/ 1 w 18"/>
                <a:gd name="T11" fmla="*/ 1 h 69"/>
                <a:gd name="T12" fmla="*/ 14 w 18"/>
                <a:gd name="T13" fmla="*/ 0 h 69"/>
                <a:gd name="T14" fmla="*/ 15 w 18"/>
                <a:gd name="T15" fmla="*/ 1 h 69"/>
                <a:gd name="T16" fmla="*/ 18 w 18"/>
                <a:gd name="T17" fmla="*/ 43 h 69"/>
                <a:gd name="T18" fmla="*/ 17 w 18"/>
                <a:gd name="T19" fmla="*/ 67 h 69"/>
                <a:gd name="T20" fmla="*/ 15 w 18"/>
                <a:gd name="T21" fmla="*/ 68 h 69"/>
                <a:gd name="T22" fmla="*/ 3 w 18"/>
                <a:gd name="T23" fmla="*/ 69 h 69"/>
                <a:gd name="T24" fmla="*/ 3 w 18"/>
                <a:gd name="T25" fmla="*/ 69 h 69"/>
                <a:gd name="T26" fmla="*/ 2 w 18"/>
                <a:gd name="T27" fmla="*/ 68 h 69"/>
                <a:gd name="T28" fmla="*/ 6 w 18"/>
                <a:gd name="T29" fmla="*/ 41 h 69"/>
                <a:gd name="T30" fmla="*/ 5 w 18"/>
                <a:gd name="T31" fmla="*/ 66 h 69"/>
                <a:gd name="T32" fmla="*/ 14 w 18"/>
                <a:gd name="T33" fmla="*/ 65 h 69"/>
                <a:gd name="T34" fmla="*/ 15 w 18"/>
                <a:gd name="T35" fmla="*/ 43 h 69"/>
                <a:gd name="T36" fmla="*/ 13 w 18"/>
                <a:gd name="T37" fmla="*/ 3 h 69"/>
                <a:gd name="T38" fmla="*/ 3 w 18"/>
                <a:gd name="T39" fmla="*/ 4 h 69"/>
                <a:gd name="T40" fmla="*/ 6 w 18"/>
                <a:gd name="T41" fmla="*/ 4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69">
                  <a:moveTo>
                    <a:pt x="2" y="68"/>
                  </a:moveTo>
                  <a:cubicBezTo>
                    <a:pt x="2" y="68"/>
                    <a:pt x="2" y="68"/>
                    <a:pt x="2" y="67"/>
                  </a:cubicBezTo>
                  <a:cubicBezTo>
                    <a:pt x="2" y="67"/>
                    <a:pt x="3" y="56"/>
                    <a:pt x="3" y="41"/>
                  </a:cubicBezTo>
                  <a:cubicBezTo>
                    <a:pt x="3" y="30"/>
                    <a:pt x="2" y="16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8" y="21"/>
                    <a:pt x="18" y="43"/>
                  </a:cubicBezTo>
                  <a:cubicBezTo>
                    <a:pt x="18" y="51"/>
                    <a:pt x="18" y="59"/>
                    <a:pt x="17" y="67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2" y="69"/>
                    <a:pt x="2" y="68"/>
                  </a:cubicBezTo>
                  <a:close/>
                  <a:moveTo>
                    <a:pt x="6" y="41"/>
                  </a:moveTo>
                  <a:cubicBezTo>
                    <a:pt x="6" y="53"/>
                    <a:pt x="5" y="62"/>
                    <a:pt x="5" y="66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5" y="58"/>
                    <a:pt x="15" y="50"/>
                    <a:pt x="15" y="43"/>
                  </a:cubicBezTo>
                  <a:cubicBezTo>
                    <a:pt x="15" y="24"/>
                    <a:pt x="13" y="8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17"/>
                    <a:pt x="6" y="30"/>
                    <a:pt x="6" y="4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" name="Freeform 2672"/>
            <p:cNvSpPr/>
            <p:nvPr/>
          </p:nvSpPr>
          <p:spPr bwMode="auto">
            <a:xfrm>
              <a:off x="8685213" y="5080000"/>
              <a:ext cx="42862" cy="34925"/>
            </a:xfrm>
            <a:custGeom>
              <a:avLst/>
              <a:gdLst>
                <a:gd name="T0" fmla="*/ 25 w 27"/>
                <a:gd name="T1" fmla="*/ 22 h 22"/>
                <a:gd name="T2" fmla="*/ 27 w 27"/>
                <a:gd name="T3" fmla="*/ 0 h 22"/>
                <a:gd name="T4" fmla="*/ 2 w 27"/>
                <a:gd name="T5" fmla="*/ 0 h 22"/>
                <a:gd name="T6" fmla="*/ 0 w 27"/>
                <a:gd name="T7" fmla="*/ 22 h 22"/>
                <a:gd name="T8" fmla="*/ 25 w 27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2">
                  <a:moveTo>
                    <a:pt x="25" y="22"/>
                  </a:moveTo>
                  <a:lnTo>
                    <a:pt x="27" y="0"/>
                  </a:lnTo>
                  <a:lnTo>
                    <a:pt x="2" y="0"/>
                  </a:lnTo>
                  <a:lnTo>
                    <a:pt x="0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" name="Freeform 2673"/>
            <p:cNvSpPr>
              <a:spLocks noEditPoints="1"/>
            </p:cNvSpPr>
            <p:nvPr/>
          </p:nvSpPr>
          <p:spPr bwMode="auto">
            <a:xfrm>
              <a:off x="8682038" y="5076825"/>
              <a:ext cx="52387" cy="44450"/>
            </a:xfrm>
            <a:custGeom>
              <a:avLst/>
              <a:gdLst>
                <a:gd name="T0" fmla="*/ 0 w 16"/>
                <a:gd name="T1" fmla="*/ 14 h 14"/>
                <a:gd name="T2" fmla="*/ 0 w 16"/>
                <a:gd name="T3" fmla="*/ 12 h 14"/>
                <a:gd name="T4" fmla="*/ 0 w 16"/>
                <a:gd name="T5" fmla="*/ 1 h 14"/>
                <a:gd name="T6" fmla="*/ 2 w 16"/>
                <a:gd name="T7" fmla="*/ 0 h 14"/>
                <a:gd name="T8" fmla="*/ 14 w 16"/>
                <a:gd name="T9" fmla="*/ 0 h 14"/>
                <a:gd name="T10" fmla="*/ 16 w 16"/>
                <a:gd name="T11" fmla="*/ 0 h 14"/>
                <a:gd name="T12" fmla="*/ 16 w 16"/>
                <a:gd name="T13" fmla="*/ 2 h 14"/>
                <a:gd name="T14" fmla="*/ 15 w 16"/>
                <a:gd name="T15" fmla="*/ 12 h 14"/>
                <a:gd name="T16" fmla="*/ 13 w 16"/>
                <a:gd name="T17" fmla="*/ 14 h 14"/>
                <a:gd name="T18" fmla="*/ 1 w 16"/>
                <a:gd name="T19" fmla="*/ 14 h 14"/>
                <a:gd name="T20" fmla="*/ 1 w 16"/>
                <a:gd name="T21" fmla="*/ 14 h 14"/>
                <a:gd name="T22" fmla="*/ 0 w 16"/>
                <a:gd name="T23" fmla="*/ 14 h 14"/>
                <a:gd name="T24" fmla="*/ 3 w 16"/>
                <a:gd name="T25" fmla="*/ 11 h 14"/>
                <a:gd name="T26" fmla="*/ 12 w 16"/>
                <a:gd name="T27" fmla="*/ 11 h 14"/>
                <a:gd name="T28" fmla="*/ 13 w 16"/>
                <a:gd name="T29" fmla="*/ 3 h 14"/>
                <a:gd name="T30" fmla="*/ 3 w 16"/>
                <a:gd name="T31" fmla="*/ 3 h 14"/>
                <a:gd name="T32" fmla="*/ 3 w 16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14">
                  <a:moveTo>
                    <a:pt x="0" y="14"/>
                  </a:moveTo>
                  <a:cubicBezTo>
                    <a:pt x="0" y="13"/>
                    <a:pt x="0" y="13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lose/>
                  <a:moveTo>
                    <a:pt x="3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1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" name="Freeform 2674"/>
            <p:cNvSpPr/>
            <p:nvPr/>
          </p:nvSpPr>
          <p:spPr bwMode="auto">
            <a:xfrm>
              <a:off x="8669338" y="5111750"/>
              <a:ext cx="128587" cy="50800"/>
            </a:xfrm>
            <a:custGeom>
              <a:avLst/>
              <a:gdLst>
                <a:gd name="T0" fmla="*/ 21 w 40"/>
                <a:gd name="T1" fmla="*/ 0 h 16"/>
                <a:gd name="T2" fmla="*/ 39 w 40"/>
                <a:gd name="T3" fmla="*/ 7 h 16"/>
                <a:gd name="T4" fmla="*/ 9 w 40"/>
                <a:gd name="T5" fmla="*/ 13 h 16"/>
                <a:gd name="T6" fmla="*/ 4 w 40"/>
                <a:gd name="T7" fmla="*/ 0 h 16"/>
                <a:gd name="T8" fmla="*/ 21 w 40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6">
                  <a:moveTo>
                    <a:pt x="21" y="0"/>
                  </a:moveTo>
                  <a:cubicBezTo>
                    <a:pt x="21" y="0"/>
                    <a:pt x="38" y="0"/>
                    <a:pt x="39" y="7"/>
                  </a:cubicBezTo>
                  <a:cubicBezTo>
                    <a:pt x="40" y="15"/>
                    <a:pt x="15" y="16"/>
                    <a:pt x="9" y="13"/>
                  </a:cubicBezTo>
                  <a:cubicBezTo>
                    <a:pt x="0" y="10"/>
                    <a:pt x="4" y="0"/>
                    <a:pt x="4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" name="Freeform 2675"/>
            <p:cNvSpPr/>
            <p:nvPr/>
          </p:nvSpPr>
          <p:spPr bwMode="auto">
            <a:xfrm>
              <a:off x="8612188" y="4903788"/>
              <a:ext cx="57150" cy="211138"/>
            </a:xfrm>
            <a:custGeom>
              <a:avLst/>
              <a:gdLst>
                <a:gd name="T0" fmla="*/ 5 w 18"/>
                <a:gd name="T1" fmla="*/ 0 h 66"/>
                <a:gd name="T2" fmla="*/ 4 w 18"/>
                <a:gd name="T3" fmla="*/ 66 h 66"/>
                <a:gd name="T4" fmla="*/ 16 w 18"/>
                <a:gd name="T5" fmla="*/ 66 h 66"/>
                <a:gd name="T6" fmla="*/ 18 w 18"/>
                <a:gd name="T7" fmla="*/ 1 h 66"/>
                <a:gd name="T8" fmla="*/ 5 w 18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66">
                  <a:moveTo>
                    <a:pt x="5" y="0"/>
                  </a:moveTo>
                  <a:cubicBezTo>
                    <a:pt x="5" y="0"/>
                    <a:pt x="0" y="36"/>
                    <a:pt x="4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3" y="31"/>
                    <a:pt x="18" y="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1" name="Freeform 2676"/>
            <p:cNvSpPr>
              <a:spLocks noEditPoints="1"/>
            </p:cNvSpPr>
            <p:nvPr/>
          </p:nvSpPr>
          <p:spPr bwMode="auto">
            <a:xfrm>
              <a:off x="8615363" y="4900613"/>
              <a:ext cx="60325" cy="220663"/>
            </a:xfrm>
            <a:custGeom>
              <a:avLst/>
              <a:gdLst>
                <a:gd name="T0" fmla="*/ 15 w 19"/>
                <a:gd name="T1" fmla="*/ 69 h 69"/>
                <a:gd name="T2" fmla="*/ 3 w 19"/>
                <a:gd name="T3" fmla="*/ 68 h 69"/>
                <a:gd name="T4" fmla="*/ 2 w 19"/>
                <a:gd name="T5" fmla="*/ 67 h 69"/>
                <a:gd name="T6" fmla="*/ 0 w 19"/>
                <a:gd name="T7" fmla="*/ 42 h 69"/>
                <a:gd name="T8" fmla="*/ 3 w 19"/>
                <a:gd name="T9" fmla="*/ 1 h 69"/>
                <a:gd name="T10" fmla="*/ 5 w 19"/>
                <a:gd name="T11" fmla="*/ 0 h 69"/>
                <a:gd name="T12" fmla="*/ 17 w 19"/>
                <a:gd name="T13" fmla="*/ 1 h 69"/>
                <a:gd name="T14" fmla="*/ 18 w 19"/>
                <a:gd name="T15" fmla="*/ 2 h 69"/>
                <a:gd name="T16" fmla="*/ 19 w 19"/>
                <a:gd name="T17" fmla="*/ 3 h 69"/>
                <a:gd name="T18" fmla="*/ 16 w 19"/>
                <a:gd name="T19" fmla="*/ 41 h 69"/>
                <a:gd name="T20" fmla="*/ 17 w 19"/>
                <a:gd name="T21" fmla="*/ 67 h 69"/>
                <a:gd name="T22" fmla="*/ 16 w 19"/>
                <a:gd name="T23" fmla="*/ 68 h 69"/>
                <a:gd name="T24" fmla="*/ 15 w 19"/>
                <a:gd name="T25" fmla="*/ 69 h 69"/>
                <a:gd name="T26" fmla="*/ 14 w 19"/>
                <a:gd name="T27" fmla="*/ 66 h 69"/>
                <a:gd name="T28" fmla="*/ 13 w 19"/>
                <a:gd name="T29" fmla="*/ 41 h 69"/>
                <a:gd name="T30" fmla="*/ 15 w 19"/>
                <a:gd name="T31" fmla="*/ 4 h 69"/>
                <a:gd name="T32" fmla="*/ 6 w 19"/>
                <a:gd name="T33" fmla="*/ 3 h 69"/>
                <a:gd name="T34" fmla="*/ 3 w 19"/>
                <a:gd name="T35" fmla="*/ 42 h 69"/>
                <a:gd name="T36" fmla="*/ 4 w 19"/>
                <a:gd name="T37" fmla="*/ 65 h 69"/>
                <a:gd name="T38" fmla="*/ 14 w 19"/>
                <a:gd name="T39" fmla="*/ 66 h 69"/>
                <a:gd name="T40" fmla="*/ 4 w 19"/>
                <a:gd name="T41" fmla="*/ 3 h 69"/>
                <a:gd name="T42" fmla="*/ 4 w 19"/>
                <a:gd name="T43" fmla="*/ 1 h 69"/>
                <a:gd name="T44" fmla="*/ 4 w 19"/>
                <a:gd name="T45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69">
                  <a:moveTo>
                    <a:pt x="15" y="69"/>
                  </a:moveTo>
                  <a:cubicBezTo>
                    <a:pt x="3" y="68"/>
                    <a:pt x="3" y="68"/>
                    <a:pt x="3" y="68"/>
                  </a:cubicBezTo>
                  <a:cubicBezTo>
                    <a:pt x="2" y="68"/>
                    <a:pt x="2" y="68"/>
                    <a:pt x="2" y="67"/>
                  </a:cubicBezTo>
                  <a:cubicBezTo>
                    <a:pt x="1" y="59"/>
                    <a:pt x="0" y="51"/>
                    <a:pt x="0" y="42"/>
                  </a:cubicBezTo>
                  <a:cubicBezTo>
                    <a:pt x="0" y="20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3"/>
                  </a:cubicBezTo>
                  <a:cubicBezTo>
                    <a:pt x="16" y="16"/>
                    <a:pt x="16" y="30"/>
                    <a:pt x="16" y="41"/>
                  </a:cubicBezTo>
                  <a:cubicBezTo>
                    <a:pt x="16" y="56"/>
                    <a:pt x="17" y="67"/>
                    <a:pt x="17" y="67"/>
                  </a:cubicBezTo>
                  <a:cubicBezTo>
                    <a:pt x="17" y="67"/>
                    <a:pt x="17" y="68"/>
                    <a:pt x="16" y="68"/>
                  </a:cubicBezTo>
                  <a:cubicBezTo>
                    <a:pt x="16" y="68"/>
                    <a:pt x="16" y="69"/>
                    <a:pt x="15" y="69"/>
                  </a:cubicBezTo>
                  <a:close/>
                  <a:moveTo>
                    <a:pt x="14" y="66"/>
                  </a:moveTo>
                  <a:cubicBezTo>
                    <a:pt x="13" y="62"/>
                    <a:pt x="13" y="53"/>
                    <a:pt x="13" y="41"/>
                  </a:cubicBezTo>
                  <a:cubicBezTo>
                    <a:pt x="13" y="30"/>
                    <a:pt x="13" y="17"/>
                    <a:pt x="1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8"/>
                    <a:pt x="3" y="24"/>
                    <a:pt x="3" y="42"/>
                  </a:cubicBezTo>
                  <a:cubicBezTo>
                    <a:pt x="3" y="50"/>
                    <a:pt x="3" y="58"/>
                    <a:pt x="4" y="65"/>
                  </a:cubicBezTo>
                  <a:lnTo>
                    <a:pt x="14" y="66"/>
                  </a:lnTo>
                  <a:close/>
                  <a:moveTo>
                    <a:pt x="4" y="3"/>
                  </a:moveTo>
                  <a:cubicBezTo>
                    <a:pt x="4" y="1"/>
                    <a:pt x="4" y="1"/>
                    <a:pt x="4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2" name="Freeform 2677"/>
            <p:cNvSpPr/>
            <p:nvPr/>
          </p:nvSpPr>
          <p:spPr bwMode="auto">
            <a:xfrm>
              <a:off x="8621713" y="5076825"/>
              <a:ext cx="41275" cy="31750"/>
            </a:xfrm>
            <a:custGeom>
              <a:avLst/>
              <a:gdLst>
                <a:gd name="T0" fmla="*/ 2 w 26"/>
                <a:gd name="T1" fmla="*/ 20 h 20"/>
                <a:gd name="T2" fmla="*/ 0 w 26"/>
                <a:gd name="T3" fmla="*/ 0 h 20"/>
                <a:gd name="T4" fmla="*/ 26 w 26"/>
                <a:gd name="T5" fmla="*/ 0 h 20"/>
                <a:gd name="T6" fmla="*/ 26 w 26"/>
                <a:gd name="T7" fmla="*/ 20 h 20"/>
                <a:gd name="T8" fmla="*/ 2 w 26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" y="20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26" y="20"/>
                  </a:lnTo>
                  <a:lnTo>
                    <a:pt x="2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3" name="Freeform 2678"/>
            <p:cNvSpPr>
              <a:spLocks noEditPoints="1"/>
            </p:cNvSpPr>
            <p:nvPr/>
          </p:nvSpPr>
          <p:spPr bwMode="auto">
            <a:xfrm>
              <a:off x="8615363" y="5073650"/>
              <a:ext cx="53975" cy="41275"/>
            </a:xfrm>
            <a:custGeom>
              <a:avLst/>
              <a:gdLst>
                <a:gd name="T0" fmla="*/ 15 w 17"/>
                <a:gd name="T1" fmla="*/ 13 h 13"/>
                <a:gd name="T2" fmla="*/ 3 w 17"/>
                <a:gd name="T3" fmla="*/ 12 h 13"/>
                <a:gd name="T4" fmla="*/ 3 w 17"/>
                <a:gd name="T5" fmla="*/ 11 h 13"/>
                <a:gd name="T6" fmla="*/ 5 w 17"/>
                <a:gd name="T7" fmla="*/ 11 h 13"/>
                <a:gd name="T8" fmla="*/ 3 w 17"/>
                <a:gd name="T9" fmla="*/ 11 h 13"/>
                <a:gd name="T10" fmla="*/ 3 w 17"/>
                <a:gd name="T11" fmla="*/ 12 h 13"/>
                <a:gd name="T12" fmla="*/ 2 w 17"/>
                <a:gd name="T13" fmla="*/ 11 h 13"/>
                <a:gd name="T14" fmla="*/ 1 w 17"/>
                <a:gd name="T15" fmla="*/ 1 h 13"/>
                <a:gd name="T16" fmla="*/ 1 w 17"/>
                <a:gd name="T17" fmla="*/ 0 h 13"/>
                <a:gd name="T18" fmla="*/ 2 w 17"/>
                <a:gd name="T19" fmla="*/ 0 h 13"/>
                <a:gd name="T20" fmla="*/ 15 w 17"/>
                <a:gd name="T21" fmla="*/ 0 h 13"/>
                <a:gd name="T22" fmla="*/ 16 w 17"/>
                <a:gd name="T23" fmla="*/ 1 h 13"/>
                <a:gd name="T24" fmla="*/ 17 w 17"/>
                <a:gd name="T25" fmla="*/ 11 h 13"/>
                <a:gd name="T26" fmla="*/ 16 w 17"/>
                <a:gd name="T27" fmla="*/ 12 h 13"/>
                <a:gd name="T28" fmla="*/ 15 w 17"/>
                <a:gd name="T29" fmla="*/ 13 h 13"/>
                <a:gd name="T30" fmla="*/ 14 w 17"/>
                <a:gd name="T31" fmla="*/ 10 h 13"/>
                <a:gd name="T32" fmla="*/ 13 w 17"/>
                <a:gd name="T33" fmla="*/ 3 h 13"/>
                <a:gd name="T34" fmla="*/ 4 w 17"/>
                <a:gd name="T35" fmla="*/ 3 h 13"/>
                <a:gd name="T36" fmla="*/ 4 w 17"/>
                <a:gd name="T37" fmla="*/ 9 h 13"/>
                <a:gd name="T38" fmla="*/ 14 w 17"/>
                <a:gd name="T3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">
                  <a:moveTo>
                    <a:pt x="15" y="13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3"/>
                    <a:pt x="16" y="13"/>
                    <a:pt x="15" y="13"/>
                  </a:cubicBezTo>
                  <a:close/>
                  <a:moveTo>
                    <a:pt x="14" y="10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14" y="1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4" name="Freeform 2679"/>
            <p:cNvSpPr/>
            <p:nvPr/>
          </p:nvSpPr>
          <p:spPr bwMode="auto">
            <a:xfrm>
              <a:off x="8555038" y="5102225"/>
              <a:ext cx="123825" cy="53975"/>
            </a:xfrm>
            <a:custGeom>
              <a:avLst/>
              <a:gdLst>
                <a:gd name="T0" fmla="*/ 18 w 39"/>
                <a:gd name="T1" fmla="*/ 1 h 17"/>
                <a:gd name="T2" fmla="*/ 1 w 39"/>
                <a:gd name="T3" fmla="*/ 8 h 17"/>
                <a:gd name="T4" fmla="*/ 31 w 39"/>
                <a:gd name="T5" fmla="*/ 14 h 17"/>
                <a:gd name="T6" fmla="*/ 35 w 39"/>
                <a:gd name="T7" fmla="*/ 1 h 17"/>
                <a:gd name="T8" fmla="*/ 18 w 39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7">
                  <a:moveTo>
                    <a:pt x="18" y="1"/>
                  </a:moveTo>
                  <a:cubicBezTo>
                    <a:pt x="18" y="1"/>
                    <a:pt x="2" y="0"/>
                    <a:pt x="1" y="8"/>
                  </a:cubicBezTo>
                  <a:cubicBezTo>
                    <a:pt x="0" y="15"/>
                    <a:pt x="24" y="17"/>
                    <a:pt x="31" y="14"/>
                  </a:cubicBezTo>
                  <a:cubicBezTo>
                    <a:pt x="39" y="11"/>
                    <a:pt x="35" y="1"/>
                    <a:pt x="35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5" name="Freeform 2680"/>
            <p:cNvSpPr/>
            <p:nvPr/>
          </p:nvSpPr>
          <p:spPr bwMode="auto">
            <a:xfrm>
              <a:off x="8510588" y="4783138"/>
              <a:ext cx="322262" cy="169863"/>
            </a:xfrm>
            <a:custGeom>
              <a:avLst/>
              <a:gdLst>
                <a:gd name="T0" fmla="*/ 0 w 101"/>
                <a:gd name="T1" fmla="*/ 42 h 53"/>
                <a:gd name="T2" fmla="*/ 19 w 101"/>
                <a:gd name="T3" fmla="*/ 0 h 53"/>
                <a:gd name="T4" fmla="*/ 81 w 101"/>
                <a:gd name="T5" fmla="*/ 0 h 53"/>
                <a:gd name="T6" fmla="*/ 101 w 101"/>
                <a:gd name="T7" fmla="*/ 43 h 53"/>
                <a:gd name="T8" fmla="*/ 0 w 101"/>
                <a:gd name="T9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53">
                  <a:moveTo>
                    <a:pt x="0" y="4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43"/>
                    <a:pt x="57" y="53"/>
                    <a:pt x="0" y="42"/>
                  </a:cubicBezTo>
                  <a:close/>
                </a:path>
              </a:pathLst>
            </a:custGeom>
            <a:solidFill>
              <a:srgbClr val="50AE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6" name="Freeform 2681"/>
            <p:cNvSpPr>
              <a:spLocks noEditPoints="1"/>
            </p:cNvSpPr>
            <p:nvPr/>
          </p:nvSpPr>
          <p:spPr bwMode="auto">
            <a:xfrm>
              <a:off x="8507413" y="4779963"/>
              <a:ext cx="331787" cy="158750"/>
            </a:xfrm>
            <a:custGeom>
              <a:avLst/>
              <a:gdLst>
                <a:gd name="T0" fmla="*/ 1 w 104"/>
                <a:gd name="T1" fmla="*/ 45 h 50"/>
                <a:gd name="T2" fmla="*/ 1 w 104"/>
                <a:gd name="T3" fmla="*/ 43 h 50"/>
                <a:gd name="T4" fmla="*/ 2 w 104"/>
                <a:gd name="T5" fmla="*/ 44 h 50"/>
                <a:gd name="T6" fmla="*/ 1 w 104"/>
                <a:gd name="T7" fmla="*/ 43 h 50"/>
                <a:gd name="T8" fmla="*/ 1 w 104"/>
                <a:gd name="T9" fmla="*/ 45 h 50"/>
                <a:gd name="T10" fmla="*/ 0 w 104"/>
                <a:gd name="T11" fmla="*/ 44 h 50"/>
                <a:gd name="T12" fmla="*/ 0 w 104"/>
                <a:gd name="T13" fmla="*/ 43 h 50"/>
                <a:gd name="T14" fmla="*/ 19 w 104"/>
                <a:gd name="T15" fmla="*/ 0 h 50"/>
                <a:gd name="T16" fmla="*/ 20 w 104"/>
                <a:gd name="T17" fmla="*/ 0 h 50"/>
                <a:gd name="T18" fmla="*/ 82 w 104"/>
                <a:gd name="T19" fmla="*/ 0 h 50"/>
                <a:gd name="T20" fmla="*/ 83 w 104"/>
                <a:gd name="T21" fmla="*/ 0 h 50"/>
                <a:gd name="T22" fmla="*/ 104 w 104"/>
                <a:gd name="T23" fmla="*/ 44 h 50"/>
                <a:gd name="T24" fmla="*/ 104 w 104"/>
                <a:gd name="T25" fmla="*/ 45 h 50"/>
                <a:gd name="T26" fmla="*/ 103 w 104"/>
                <a:gd name="T27" fmla="*/ 46 h 50"/>
                <a:gd name="T28" fmla="*/ 56 w 104"/>
                <a:gd name="T29" fmla="*/ 50 h 50"/>
                <a:gd name="T30" fmla="*/ 1 w 104"/>
                <a:gd name="T31" fmla="*/ 45 h 50"/>
                <a:gd name="T32" fmla="*/ 56 w 104"/>
                <a:gd name="T33" fmla="*/ 47 h 50"/>
                <a:gd name="T34" fmla="*/ 100 w 104"/>
                <a:gd name="T35" fmla="*/ 43 h 50"/>
                <a:gd name="T36" fmla="*/ 81 w 104"/>
                <a:gd name="T37" fmla="*/ 3 h 50"/>
                <a:gd name="T38" fmla="*/ 21 w 104"/>
                <a:gd name="T39" fmla="*/ 3 h 50"/>
                <a:gd name="T40" fmla="*/ 3 w 104"/>
                <a:gd name="T41" fmla="*/ 42 h 50"/>
                <a:gd name="T42" fmla="*/ 56 w 104"/>
                <a:gd name="T43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50">
                  <a:moveTo>
                    <a:pt x="1" y="45"/>
                  </a:moveTo>
                  <a:cubicBezTo>
                    <a:pt x="1" y="43"/>
                    <a:pt x="1" y="43"/>
                    <a:pt x="1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4" y="44"/>
                    <a:pt x="104" y="45"/>
                    <a:pt x="104" y="45"/>
                  </a:cubicBezTo>
                  <a:cubicBezTo>
                    <a:pt x="104" y="45"/>
                    <a:pt x="103" y="46"/>
                    <a:pt x="103" y="46"/>
                  </a:cubicBezTo>
                  <a:cubicBezTo>
                    <a:pt x="103" y="46"/>
                    <a:pt x="84" y="50"/>
                    <a:pt x="56" y="50"/>
                  </a:cubicBezTo>
                  <a:cubicBezTo>
                    <a:pt x="40" y="50"/>
                    <a:pt x="21" y="49"/>
                    <a:pt x="1" y="45"/>
                  </a:cubicBezTo>
                  <a:close/>
                  <a:moveTo>
                    <a:pt x="56" y="47"/>
                  </a:moveTo>
                  <a:cubicBezTo>
                    <a:pt x="79" y="47"/>
                    <a:pt x="95" y="44"/>
                    <a:pt x="100" y="4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3" y="46"/>
                    <a:pt x="41" y="47"/>
                    <a:pt x="56" y="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7" name="Freeform 2682"/>
            <p:cNvSpPr/>
            <p:nvPr/>
          </p:nvSpPr>
          <p:spPr bwMode="auto">
            <a:xfrm>
              <a:off x="8561388" y="4467225"/>
              <a:ext cx="227012" cy="350838"/>
            </a:xfrm>
            <a:custGeom>
              <a:avLst/>
              <a:gdLst>
                <a:gd name="T0" fmla="*/ 54 w 71"/>
                <a:gd name="T1" fmla="*/ 9 h 110"/>
                <a:gd name="T2" fmla="*/ 68 w 71"/>
                <a:gd name="T3" fmla="*/ 102 h 110"/>
                <a:gd name="T4" fmla="*/ 0 w 71"/>
                <a:gd name="T5" fmla="*/ 101 h 110"/>
                <a:gd name="T6" fmla="*/ 6 w 71"/>
                <a:gd name="T7" fmla="*/ 19 h 110"/>
                <a:gd name="T8" fmla="*/ 12 w 71"/>
                <a:gd name="T9" fmla="*/ 9 h 110"/>
                <a:gd name="T10" fmla="*/ 54 w 71"/>
                <a:gd name="T11" fmla="*/ 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10">
                  <a:moveTo>
                    <a:pt x="54" y="9"/>
                  </a:moveTo>
                  <a:cubicBezTo>
                    <a:pt x="54" y="9"/>
                    <a:pt x="71" y="43"/>
                    <a:pt x="68" y="102"/>
                  </a:cubicBezTo>
                  <a:cubicBezTo>
                    <a:pt x="68" y="102"/>
                    <a:pt x="24" y="110"/>
                    <a:pt x="0" y="10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45" y="0"/>
                    <a:pt x="5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8" name="Freeform 2683"/>
            <p:cNvSpPr>
              <a:spLocks noEditPoints="1"/>
            </p:cNvSpPr>
            <p:nvPr/>
          </p:nvSpPr>
          <p:spPr bwMode="auto">
            <a:xfrm>
              <a:off x="8555038" y="4476750"/>
              <a:ext cx="230187" cy="331788"/>
            </a:xfrm>
            <a:custGeom>
              <a:avLst/>
              <a:gdLst>
                <a:gd name="T0" fmla="*/ 1 w 72"/>
                <a:gd name="T1" fmla="*/ 100 h 104"/>
                <a:gd name="T2" fmla="*/ 0 w 72"/>
                <a:gd name="T3" fmla="*/ 98 h 104"/>
                <a:gd name="T4" fmla="*/ 7 w 72"/>
                <a:gd name="T5" fmla="*/ 15 h 104"/>
                <a:gd name="T6" fmla="*/ 7 w 72"/>
                <a:gd name="T7" fmla="*/ 15 h 104"/>
                <a:gd name="T8" fmla="*/ 13 w 72"/>
                <a:gd name="T9" fmla="*/ 5 h 104"/>
                <a:gd name="T10" fmla="*/ 14 w 72"/>
                <a:gd name="T11" fmla="*/ 5 h 104"/>
                <a:gd name="T12" fmla="*/ 42 w 72"/>
                <a:gd name="T13" fmla="*/ 0 h 104"/>
                <a:gd name="T14" fmla="*/ 57 w 72"/>
                <a:gd name="T15" fmla="*/ 5 h 104"/>
                <a:gd name="T16" fmla="*/ 56 w 72"/>
                <a:gd name="T17" fmla="*/ 6 h 104"/>
                <a:gd name="T18" fmla="*/ 57 w 72"/>
                <a:gd name="T19" fmla="*/ 5 h 104"/>
                <a:gd name="T20" fmla="*/ 57 w 72"/>
                <a:gd name="T21" fmla="*/ 5 h 104"/>
                <a:gd name="T22" fmla="*/ 72 w 72"/>
                <a:gd name="T23" fmla="*/ 86 h 104"/>
                <a:gd name="T24" fmla="*/ 71 w 72"/>
                <a:gd name="T25" fmla="*/ 99 h 104"/>
                <a:gd name="T26" fmla="*/ 70 w 72"/>
                <a:gd name="T27" fmla="*/ 100 h 104"/>
                <a:gd name="T28" fmla="*/ 31 w 72"/>
                <a:gd name="T29" fmla="*/ 104 h 104"/>
                <a:gd name="T30" fmla="*/ 1 w 72"/>
                <a:gd name="T31" fmla="*/ 100 h 104"/>
                <a:gd name="T32" fmla="*/ 31 w 72"/>
                <a:gd name="T33" fmla="*/ 101 h 104"/>
                <a:gd name="T34" fmla="*/ 69 w 72"/>
                <a:gd name="T35" fmla="*/ 98 h 104"/>
                <a:gd name="T36" fmla="*/ 69 w 72"/>
                <a:gd name="T37" fmla="*/ 86 h 104"/>
                <a:gd name="T38" fmla="*/ 62 w 72"/>
                <a:gd name="T39" fmla="*/ 27 h 104"/>
                <a:gd name="T40" fmla="*/ 55 w 72"/>
                <a:gd name="T41" fmla="*/ 7 h 104"/>
                <a:gd name="T42" fmla="*/ 42 w 72"/>
                <a:gd name="T43" fmla="*/ 3 h 104"/>
                <a:gd name="T44" fmla="*/ 15 w 72"/>
                <a:gd name="T45" fmla="*/ 7 h 104"/>
                <a:gd name="T46" fmla="*/ 10 w 72"/>
                <a:gd name="T47" fmla="*/ 16 h 104"/>
                <a:gd name="T48" fmla="*/ 4 w 72"/>
                <a:gd name="T49" fmla="*/ 97 h 104"/>
                <a:gd name="T50" fmla="*/ 31 w 72"/>
                <a:gd name="T51" fmla="*/ 10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104">
                  <a:moveTo>
                    <a:pt x="1" y="100"/>
                  </a:moveTo>
                  <a:cubicBezTo>
                    <a:pt x="1" y="100"/>
                    <a:pt x="0" y="99"/>
                    <a:pt x="0" y="98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29" y="0"/>
                    <a:pt x="42" y="0"/>
                  </a:cubicBezTo>
                  <a:cubicBezTo>
                    <a:pt x="48" y="0"/>
                    <a:pt x="54" y="1"/>
                    <a:pt x="57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72" y="35"/>
                    <a:pt x="72" y="86"/>
                  </a:cubicBezTo>
                  <a:cubicBezTo>
                    <a:pt x="72" y="90"/>
                    <a:pt x="72" y="94"/>
                    <a:pt x="71" y="99"/>
                  </a:cubicBezTo>
                  <a:cubicBezTo>
                    <a:pt x="71" y="100"/>
                    <a:pt x="71" y="100"/>
                    <a:pt x="70" y="100"/>
                  </a:cubicBezTo>
                  <a:cubicBezTo>
                    <a:pt x="70" y="100"/>
                    <a:pt x="51" y="104"/>
                    <a:pt x="31" y="104"/>
                  </a:cubicBezTo>
                  <a:cubicBezTo>
                    <a:pt x="21" y="104"/>
                    <a:pt x="10" y="103"/>
                    <a:pt x="1" y="100"/>
                  </a:cubicBezTo>
                  <a:close/>
                  <a:moveTo>
                    <a:pt x="31" y="101"/>
                  </a:moveTo>
                  <a:cubicBezTo>
                    <a:pt x="48" y="101"/>
                    <a:pt x="64" y="98"/>
                    <a:pt x="69" y="98"/>
                  </a:cubicBezTo>
                  <a:cubicBezTo>
                    <a:pt x="69" y="94"/>
                    <a:pt x="69" y="90"/>
                    <a:pt x="69" y="86"/>
                  </a:cubicBezTo>
                  <a:cubicBezTo>
                    <a:pt x="69" y="61"/>
                    <a:pt x="65" y="41"/>
                    <a:pt x="62" y="27"/>
                  </a:cubicBezTo>
                  <a:cubicBezTo>
                    <a:pt x="58" y="15"/>
                    <a:pt x="55" y="8"/>
                    <a:pt x="55" y="7"/>
                  </a:cubicBezTo>
                  <a:cubicBezTo>
                    <a:pt x="52" y="4"/>
                    <a:pt x="48" y="3"/>
                    <a:pt x="42" y="3"/>
                  </a:cubicBezTo>
                  <a:cubicBezTo>
                    <a:pt x="31" y="3"/>
                    <a:pt x="18" y="7"/>
                    <a:pt x="15" y="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11" y="100"/>
                    <a:pt x="22" y="101"/>
                    <a:pt x="31" y="10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9" name="Freeform 2684"/>
            <p:cNvSpPr/>
            <p:nvPr/>
          </p:nvSpPr>
          <p:spPr bwMode="auto">
            <a:xfrm>
              <a:off x="8791575" y="4164013"/>
              <a:ext cx="152400" cy="117475"/>
            </a:xfrm>
            <a:custGeom>
              <a:avLst/>
              <a:gdLst>
                <a:gd name="T0" fmla="*/ 18 w 48"/>
                <a:gd name="T1" fmla="*/ 37 h 37"/>
                <a:gd name="T2" fmla="*/ 0 w 48"/>
                <a:gd name="T3" fmla="*/ 23 h 37"/>
                <a:gd name="T4" fmla="*/ 48 w 48"/>
                <a:gd name="T5" fmla="*/ 18 h 37"/>
                <a:gd name="T6" fmla="*/ 18 w 48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7">
                  <a:moveTo>
                    <a:pt x="18" y="37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23" y="0"/>
                    <a:pt x="48" y="18"/>
                    <a:pt x="48" y="18"/>
                  </a:cubicBezTo>
                  <a:cubicBezTo>
                    <a:pt x="42" y="15"/>
                    <a:pt x="30" y="25"/>
                    <a:pt x="18" y="37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0" name="Freeform 2685"/>
            <p:cNvSpPr>
              <a:spLocks noEditPoints="1"/>
            </p:cNvSpPr>
            <p:nvPr/>
          </p:nvSpPr>
          <p:spPr bwMode="auto">
            <a:xfrm>
              <a:off x="8788400" y="4195763"/>
              <a:ext cx="161925" cy="88900"/>
            </a:xfrm>
            <a:custGeom>
              <a:avLst/>
              <a:gdLst>
                <a:gd name="T0" fmla="*/ 18 w 51"/>
                <a:gd name="T1" fmla="*/ 28 h 28"/>
                <a:gd name="T2" fmla="*/ 0 w 51"/>
                <a:gd name="T3" fmla="*/ 14 h 28"/>
                <a:gd name="T4" fmla="*/ 0 w 51"/>
                <a:gd name="T5" fmla="*/ 13 h 28"/>
                <a:gd name="T6" fmla="*/ 0 w 51"/>
                <a:gd name="T7" fmla="*/ 12 h 28"/>
                <a:gd name="T8" fmla="*/ 28 w 51"/>
                <a:gd name="T9" fmla="*/ 0 h 28"/>
                <a:gd name="T10" fmla="*/ 50 w 51"/>
                <a:gd name="T11" fmla="*/ 6 h 28"/>
                <a:gd name="T12" fmla="*/ 51 w 51"/>
                <a:gd name="T13" fmla="*/ 8 h 28"/>
                <a:gd name="T14" fmla="*/ 49 w 51"/>
                <a:gd name="T15" fmla="*/ 9 h 28"/>
                <a:gd name="T16" fmla="*/ 47 w 51"/>
                <a:gd name="T17" fmla="*/ 9 h 28"/>
                <a:gd name="T18" fmla="*/ 20 w 51"/>
                <a:gd name="T19" fmla="*/ 28 h 28"/>
                <a:gd name="T20" fmla="*/ 19 w 51"/>
                <a:gd name="T21" fmla="*/ 28 h 28"/>
                <a:gd name="T22" fmla="*/ 18 w 51"/>
                <a:gd name="T23" fmla="*/ 28 h 28"/>
                <a:gd name="T24" fmla="*/ 19 w 51"/>
                <a:gd name="T25" fmla="*/ 27 h 28"/>
                <a:gd name="T26" fmla="*/ 20 w 51"/>
                <a:gd name="T27" fmla="*/ 25 h 28"/>
                <a:gd name="T28" fmla="*/ 19 w 51"/>
                <a:gd name="T29" fmla="*/ 27 h 28"/>
                <a:gd name="T30" fmla="*/ 19 w 51"/>
                <a:gd name="T31" fmla="*/ 25 h 28"/>
                <a:gd name="T32" fmla="*/ 44 w 51"/>
                <a:gd name="T33" fmla="*/ 6 h 28"/>
                <a:gd name="T34" fmla="*/ 43 w 51"/>
                <a:gd name="T35" fmla="*/ 6 h 28"/>
                <a:gd name="T36" fmla="*/ 28 w 51"/>
                <a:gd name="T37" fmla="*/ 3 h 28"/>
                <a:gd name="T38" fmla="*/ 3 w 51"/>
                <a:gd name="T39" fmla="*/ 13 h 28"/>
                <a:gd name="T40" fmla="*/ 19 w 51"/>
                <a:gd name="T41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28">
                  <a:moveTo>
                    <a:pt x="18" y="28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9" y="3"/>
                    <a:pt x="19" y="0"/>
                    <a:pt x="28" y="0"/>
                  </a:cubicBezTo>
                  <a:cubicBezTo>
                    <a:pt x="41" y="0"/>
                    <a:pt x="50" y="6"/>
                    <a:pt x="50" y="6"/>
                  </a:cubicBezTo>
                  <a:cubicBezTo>
                    <a:pt x="51" y="7"/>
                    <a:pt x="51" y="8"/>
                    <a:pt x="51" y="8"/>
                  </a:cubicBezTo>
                  <a:cubicBezTo>
                    <a:pt x="50" y="9"/>
                    <a:pt x="50" y="9"/>
                    <a:pt x="49" y="9"/>
                  </a:cubicBezTo>
                  <a:cubicBezTo>
                    <a:pt x="49" y="9"/>
                    <a:pt x="48" y="9"/>
                    <a:pt x="47" y="9"/>
                  </a:cubicBezTo>
                  <a:cubicBezTo>
                    <a:pt x="42" y="9"/>
                    <a:pt x="30" y="17"/>
                    <a:pt x="20" y="28"/>
                  </a:cubicBezTo>
                  <a:cubicBezTo>
                    <a:pt x="19" y="28"/>
                    <a:pt x="19" y="28"/>
                    <a:pt x="19" y="28"/>
                  </a:cubicBezTo>
                  <a:lnTo>
                    <a:pt x="18" y="28"/>
                  </a:lnTo>
                  <a:close/>
                  <a:moveTo>
                    <a:pt x="19" y="27"/>
                  </a:moveTo>
                  <a:cubicBezTo>
                    <a:pt x="20" y="25"/>
                    <a:pt x="20" y="25"/>
                    <a:pt x="20" y="25"/>
                  </a:cubicBezTo>
                  <a:lnTo>
                    <a:pt x="19" y="27"/>
                  </a:lnTo>
                  <a:close/>
                  <a:moveTo>
                    <a:pt x="19" y="25"/>
                  </a:moveTo>
                  <a:cubicBezTo>
                    <a:pt x="28" y="16"/>
                    <a:pt x="37" y="9"/>
                    <a:pt x="44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39" y="4"/>
                    <a:pt x="34" y="3"/>
                    <a:pt x="28" y="3"/>
                  </a:cubicBezTo>
                  <a:cubicBezTo>
                    <a:pt x="20" y="3"/>
                    <a:pt x="12" y="5"/>
                    <a:pt x="3" y="13"/>
                  </a:cubicBezTo>
                  <a:lnTo>
                    <a:pt x="19" y="25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1" name="Freeform 2686"/>
            <p:cNvSpPr/>
            <p:nvPr/>
          </p:nvSpPr>
          <p:spPr bwMode="auto">
            <a:xfrm>
              <a:off x="8836025" y="4208463"/>
              <a:ext cx="107950" cy="104775"/>
            </a:xfrm>
            <a:custGeom>
              <a:avLst/>
              <a:gdLst>
                <a:gd name="T0" fmla="*/ 17 w 34"/>
                <a:gd name="T1" fmla="*/ 22 h 33"/>
                <a:gd name="T2" fmla="*/ 13 w 34"/>
                <a:gd name="T3" fmla="*/ 33 h 33"/>
                <a:gd name="T4" fmla="*/ 0 w 34"/>
                <a:gd name="T5" fmla="*/ 19 h 33"/>
                <a:gd name="T6" fmla="*/ 34 w 34"/>
                <a:gd name="T7" fmla="*/ 5 h 33"/>
                <a:gd name="T8" fmla="*/ 17 w 34"/>
                <a:gd name="T9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3">
                  <a:moveTo>
                    <a:pt x="17" y="22"/>
                  </a:moveTo>
                  <a:cubicBezTo>
                    <a:pt x="16" y="25"/>
                    <a:pt x="15" y="29"/>
                    <a:pt x="13" y="3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0"/>
                    <a:pt x="19" y="0"/>
                    <a:pt x="34" y="5"/>
                  </a:cubicBezTo>
                  <a:cubicBezTo>
                    <a:pt x="34" y="5"/>
                    <a:pt x="21" y="8"/>
                    <a:pt x="17" y="22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2" name="Freeform 2687"/>
            <p:cNvSpPr>
              <a:spLocks noEditPoints="1"/>
            </p:cNvSpPr>
            <p:nvPr/>
          </p:nvSpPr>
          <p:spPr bwMode="auto">
            <a:xfrm>
              <a:off x="8829675" y="4214813"/>
              <a:ext cx="117475" cy="101600"/>
            </a:xfrm>
            <a:custGeom>
              <a:avLst/>
              <a:gdLst>
                <a:gd name="T0" fmla="*/ 14 w 37"/>
                <a:gd name="T1" fmla="*/ 32 h 32"/>
                <a:gd name="T2" fmla="*/ 1 w 37"/>
                <a:gd name="T3" fmla="*/ 18 h 32"/>
                <a:gd name="T4" fmla="*/ 1 w 37"/>
                <a:gd name="T5" fmla="*/ 16 h 32"/>
                <a:gd name="T6" fmla="*/ 28 w 37"/>
                <a:gd name="T7" fmla="*/ 1 h 32"/>
                <a:gd name="T8" fmla="*/ 36 w 37"/>
                <a:gd name="T9" fmla="*/ 2 h 32"/>
                <a:gd name="T10" fmla="*/ 37 w 37"/>
                <a:gd name="T11" fmla="*/ 3 h 32"/>
                <a:gd name="T12" fmla="*/ 36 w 37"/>
                <a:gd name="T13" fmla="*/ 5 h 32"/>
                <a:gd name="T14" fmla="*/ 30 w 37"/>
                <a:gd name="T15" fmla="*/ 8 h 32"/>
                <a:gd name="T16" fmla="*/ 20 w 37"/>
                <a:gd name="T17" fmla="*/ 20 h 32"/>
                <a:gd name="T18" fmla="*/ 17 w 37"/>
                <a:gd name="T19" fmla="*/ 31 h 32"/>
                <a:gd name="T20" fmla="*/ 16 w 37"/>
                <a:gd name="T21" fmla="*/ 32 h 32"/>
                <a:gd name="T22" fmla="*/ 15 w 37"/>
                <a:gd name="T23" fmla="*/ 32 h 32"/>
                <a:gd name="T24" fmla="*/ 14 w 37"/>
                <a:gd name="T25" fmla="*/ 32 h 32"/>
                <a:gd name="T26" fmla="*/ 15 w 37"/>
                <a:gd name="T27" fmla="*/ 28 h 32"/>
                <a:gd name="T28" fmla="*/ 17 w 37"/>
                <a:gd name="T29" fmla="*/ 20 h 32"/>
                <a:gd name="T30" fmla="*/ 31 w 37"/>
                <a:gd name="T31" fmla="*/ 4 h 32"/>
                <a:gd name="T32" fmla="*/ 28 w 37"/>
                <a:gd name="T33" fmla="*/ 3 h 32"/>
                <a:gd name="T34" fmla="*/ 4 w 37"/>
                <a:gd name="T35" fmla="*/ 17 h 32"/>
                <a:gd name="T36" fmla="*/ 15 w 37"/>
                <a:gd name="T3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2">
                  <a:moveTo>
                    <a:pt x="14" y="32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1" y="16"/>
                  </a:cubicBezTo>
                  <a:cubicBezTo>
                    <a:pt x="6" y="9"/>
                    <a:pt x="16" y="1"/>
                    <a:pt x="28" y="1"/>
                  </a:cubicBezTo>
                  <a:cubicBezTo>
                    <a:pt x="31" y="0"/>
                    <a:pt x="33" y="1"/>
                    <a:pt x="36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5"/>
                    <a:pt x="36" y="5"/>
                  </a:cubicBezTo>
                  <a:cubicBezTo>
                    <a:pt x="36" y="5"/>
                    <a:pt x="33" y="5"/>
                    <a:pt x="30" y="8"/>
                  </a:cubicBezTo>
                  <a:cubicBezTo>
                    <a:pt x="26" y="10"/>
                    <a:pt x="22" y="14"/>
                    <a:pt x="20" y="20"/>
                  </a:cubicBezTo>
                  <a:cubicBezTo>
                    <a:pt x="19" y="24"/>
                    <a:pt x="18" y="28"/>
                    <a:pt x="17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4" y="32"/>
                    <a:pt x="14" y="32"/>
                  </a:cubicBezTo>
                  <a:close/>
                  <a:moveTo>
                    <a:pt x="15" y="28"/>
                  </a:moveTo>
                  <a:cubicBezTo>
                    <a:pt x="16" y="25"/>
                    <a:pt x="17" y="22"/>
                    <a:pt x="17" y="20"/>
                  </a:cubicBezTo>
                  <a:cubicBezTo>
                    <a:pt x="20" y="11"/>
                    <a:pt x="26" y="6"/>
                    <a:pt x="31" y="4"/>
                  </a:cubicBezTo>
                  <a:cubicBezTo>
                    <a:pt x="30" y="4"/>
                    <a:pt x="29" y="3"/>
                    <a:pt x="28" y="3"/>
                  </a:cubicBezTo>
                  <a:cubicBezTo>
                    <a:pt x="18" y="3"/>
                    <a:pt x="9" y="10"/>
                    <a:pt x="4" y="17"/>
                  </a:cubicBezTo>
                  <a:lnTo>
                    <a:pt x="15" y="2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3" name="Freeform 2688"/>
            <p:cNvSpPr/>
            <p:nvPr/>
          </p:nvSpPr>
          <p:spPr bwMode="auto">
            <a:xfrm>
              <a:off x="8874125" y="4224338"/>
              <a:ext cx="63500" cy="101600"/>
            </a:xfrm>
            <a:custGeom>
              <a:avLst/>
              <a:gdLst>
                <a:gd name="T0" fmla="*/ 7 w 20"/>
                <a:gd name="T1" fmla="*/ 25 h 32"/>
                <a:gd name="T2" fmla="*/ 4 w 20"/>
                <a:gd name="T3" fmla="*/ 32 h 32"/>
                <a:gd name="T4" fmla="*/ 0 w 20"/>
                <a:gd name="T5" fmla="*/ 25 h 32"/>
                <a:gd name="T6" fmla="*/ 6 w 20"/>
                <a:gd name="T7" fmla="*/ 10 h 32"/>
                <a:gd name="T8" fmla="*/ 20 w 20"/>
                <a:gd name="T9" fmla="*/ 0 h 32"/>
                <a:gd name="T10" fmla="*/ 7 w 20"/>
                <a:gd name="T11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2">
                  <a:moveTo>
                    <a:pt x="7" y="25"/>
                  </a:moveTo>
                  <a:cubicBezTo>
                    <a:pt x="6" y="28"/>
                    <a:pt x="5" y="30"/>
                    <a:pt x="4" y="3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19"/>
                    <a:pt x="3" y="14"/>
                    <a:pt x="6" y="10"/>
                  </a:cubicBezTo>
                  <a:cubicBezTo>
                    <a:pt x="11" y="1"/>
                    <a:pt x="20" y="0"/>
                    <a:pt x="20" y="0"/>
                  </a:cubicBezTo>
                  <a:cubicBezTo>
                    <a:pt x="20" y="0"/>
                    <a:pt x="11" y="6"/>
                    <a:pt x="7" y="25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4" name="Freeform 2689"/>
            <p:cNvSpPr>
              <a:spLocks noEditPoints="1"/>
            </p:cNvSpPr>
            <p:nvPr/>
          </p:nvSpPr>
          <p:spPr bwMode="auto">
            <a:xfrm>
              <a:off x="8867775" y="4221163"/>
              <a:ext cx="76200" cy="111125"/>
            </a:xfrm>
            <a:custGeom>
              <a:avLst/>
              <a:gdLst>
                <a:gd name="T0" fmla="*/ 5 w 24"/>
                <a:gd name="T1" fmla="*/ 34 h 35"/>
                <a:gd name="T2" fmla="*/ 0 w 24"/>
                <a:gd name="T3" fmla="*/ 27 h 35"/>
                <a:gd name="T4" fmla="*/ 0 w 24"/>
                <a:gd name="T5" fmla="*/ 26 h 35"/>
                <a:gd name="T6" fmla="*/ 6 w 24"/>
                <a:gd name="T7" fmla="*/ 10 h 35"/>
                <a:gd name="T8" fmla="*/ 22 w 24"/>
                <a:gd name="T9" fmla="*/ 0 h 35"/>
                <a:gd name="T10" fmla="*/ 23 w 24"/>
                <a:gd name="T11" fmla="*/ 1 h 35"/>
                <a:gd name="T12" fmla="*/ 23 w 24"/>
                <a:gd name="T13" fmla="*/ 3 h 35"/>
                <a:gd name="T14" fmla="*/ 22 w 24"/>
                <a:gd name="T15" fmla="*/ 3 h 35"/>
                <a:gd name="T16" fmla="*/ 18 w 24"/>
                <a:gd name="T17" fmla="*/ 7 h 35"/>
                <a:gd name="T18" fmla="*/ 10 w 24"/>
                <a:gd name="T19" fmla="*/ 26 h 35"/>
                <a:gd name="T20" fmla="*/ 10 w 24"/>
                <a:gd name="T21" fmla="*/ 26 h 35"/>
                <a:gd name="T22" fmla="*/ 7 w 24"/>
                <a:gd name="T23" fmla="*/ 34 h 35"/>
                <a:gd name="T24" fmla="*/ 6 w 24"/>
                <a:gd name="T25" fmla="*/ 35 h 35"/>
                <a:gd name="T26" fmla="*/ 6 w 24"/>
                <a:gd name="T27" fmla="*/ 35 h 35"/>
                <a:gd name="T28" fmla="*/ 5 w 24"/>
                <a:gd name="T29" fmla="*/ 34 h 35"/>
                <a:gd name="T30" fmla="*/ 6 w 24"/>
                <a:gd name="T31" fmla="*/ 30 h 35"/>
                <a:gd name="T32" fmla="*/ 7 w 24"/>
                <a:gd name="T33" fmla="*/ 26 h 35"/>
                <a:gd name="T34" fmla="*/ 17 w 24"/>
                <a:gd name="T35" fmla="*/ 5 h 35"/>
                <a:gd name="T36" fmla="*/ 9 w 24"/>
                <a:gd name="T37" fmla="*/ 11 h 35"/>
                <a:gd name="T38" fmla="*/ 3 w 24"/>
                <a:gd name="T39" fmla="*/ 26 h 35"/>
                <a:gd name="T40" fmla="*/ 6 w 24"/>
                <a:gd name="T41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35">
                  <a:moveTo>
                    <a:pt x="5" y="34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2" y="20"/>
                    <a:pt x="4" y="14"/>
                    <a:pt x="6" y="10"/>
                  </a:cubicBezTo>
                  <a:cubicBezTo>
                    <a:pt x="12" y="1"/>
                    <a:pt x="22" y="0"/>
                    <a:pt x="22" y="0"/>
                  </a:cubicBezTo>
                  <a:cubicBezTo>
                    <a:pt x="22" y="0"/>
                    <a:pt x="23" y="0"/>
                    <a:pt x="23" y="1"/>
                  </a:cubicBezTo>
                  <a:cubicBezTo>
                    <a:pt x="24" y="1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4"/>
                    <a:pt x="20" y="5"/>
                    <a:pt x="18" y="7"/>
                  </a:cubicBezTo>
                  <a:cubicBezTo>
                    <a:pt x="16" y="11"/>
                    <a:pt x="12" y="17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9"/>
                    <a:pt x="8" y="32"/>
                    <a:pt x="7" y="34"/>
                  </a:cubicBezTo>
                  <a:cubicBezTo>
                    <a:pt x="7" y="34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5" y="34"/>
                    <a:pt x="5" y="34"/>
                  </a:cubicBezTo>
                  <a:close/>
                  <a:moveTo>
                    <a:pt x="6" y="30"/>
                  </a:moveTo>
                  <a:cubicBezTo>
                    <a:pt x="6" y="29"/>
                    <a:pt x="7" y="27"/>
                    <a:pt x="7" y="26"/>
                  </a:cubicBezTo>
                  <a:cubicBezTo>
                    <a:pt x="10" y="15"/>
                    <a:pt x="14" y="8"/>
                    <a:pt x="17" y="5"/>
                  </a:cubicBezTo>
                  <a:cubicBezTo>
                    <a:pt x="14" y="6"/>
                    <a:pt x="11" y="8"/>
                    <a:pt x="9" y="11"/>
                  </a:cubicBezTo>
                  <a:cubicBezTo>
                    <a:pt x="7" y="15"/>
                    <a:pt x="5" y="20"/>
                    <a:pt x="3" y="26"/>
                  </a:cubicBezTo>
                  <a:lnTo>
                    <a:pt x="6" y="3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5" name="Freeform 2690"/>
            <p:cNvSpPr/>
            <p:nvPr/>
          </p:nvSpPr>
          <p:spPr bwMode="auto">
            <a:xfrm>
              <a:off x="8947150" y="4227513"/>
              <a:ext cx="84137" cy="60325"/>
            </a:xfrm>
            <a:custGeom>
              <a:avLst/>
              <a:gdLst>
                <a:gd name="T0" fmla="*/ 0 w 26"/>
                <a:gd name="T1" fmla="*/ 0 h 19"/>
                <a:gd name="T2" fmla="*/ 26 w 26"/>
                <a:gd name="T3" fmla="*/ 3 h 19"/>
                <a:gd name="T4" fmla="*/ 0 w 26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cubicBezTo>
                    <a:pt x="0" y="0"/>
                    <a:pt x="8" y="19"/>
                    <a:pt x="26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6" name="Freeform 2691"/>
            <p:cNvSpPr>
              <a:spLocks noEditPoints="1"/>
            </p:cNvSpPr>
            <p:nvPr/>
          </p:nvSpPr>
          <p:spPr bwMode="auto">
            <a:xfrm>
              <a:off x="8943975" y="4224338"/>
              <a:ext cx="90487" cy="38100"/>
            </a:xfrm>
            <a:custGeom>
              <a:avLst/>
              <a:gdLst>
                <a:gd name="T0" fmla="*/ 0 w 28"/>
                <a:gd name="T1" fmla="*/ 2 h 12"/>
                <a:gd name="T2" fmla="*/ 0 w 28"/>
                <a:gd name="T3" fmla="*/ 0 h 12"/>
                <a:gd name="T4" fmla="*/ 1 w 28"/>
                <a:gd name="T5" fmla="*/ 0 h 12"/>
                <a:gd name="T6" fmla="*/ 27 w 28"/>
                <a:gd name="T7" fmla="*/ 3 h 12"/>
                <a:gd name="T8" fmla="*/ 28 w 28"/>
                <a:gd name="T9" fmla="*/ 4 h 12"/>
                <a:gd name="T10" fmla="*/ 28 w 28"/>
                <a:gd name="T11" fmla="*/ 6 h 12"/>
                <a:gd name="T12" fmla="*/ 13 w 28"/>
                <a:gd name="T13" fmla="*/ 12 h 12"/>
                <a:gd name="T14" fmla="*/ 0 w 28"/>
                <a:gd name="T15" fmla="*/ 2 h 12"/>
                <a:gd name="T16" fmla="*/ 13 w 28"/>
                <a:gd name="T17" fmla="*/ 9 h 12"/>
                <a:gd name="T18" fmla="*/ 23 w 28"/>
                <a:gd name="T19" fmla="*/ 6 h 12"/>
                <a:gd name="T20" fmla="*/ 4 w 28"/>
                <a:gd name="T21" fmla="*/ 3 h 12"/>
                <a:gd name="T22" fmla="*/ 13 w 28"/>
                <a:gd name="T23" fmla="*/ 9 h 12"/>
                <a:gd name="T24" fmla="*/ 1 w 28"/>
                <a:gd name="T25" fmla="*/ 3 h 12"/>
                <a:gd name="T26" fmla="*/ 1 w 28"/>
                <a:gd name="T27" fmla="*/ 1 h 12"/>
                <a:gd name="T28" fmla="*/ 1 w 28"/>
                <a:gd name="T2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8" y="5"/>
                    <a:pt x="28" y="5"/>
                    <a:pt x="28" y="6"/>
                  </a:cubicBezTo>
                  <a:cubicBezTo>
                    <a:pt x="22" y="10"/>
                    <a:pt x="17" y="12"/>
                    <a:pt x="13" y="12"/>
                  </a:cubicBezTo>
                  <a:cubicBezTo>
                    <a:pt x="4" y="12"/>
                    <a:pt x="0" y="2"/>
                    <a:pt x="0" y="2"/>
                  </a:cubicBezTo>
                  <a:close/>
                  <a:moveTo>
                    <a:pt x="13" y="9"/>
                  </a:moveTo>
                  <a:cubicBezTo>
                    <a:pt x="16" y="9"/>
                    <a:pt x="19" y="8"/>
                    <a:pt x="23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6"/>
                    <a:pt x="9" y="9"/>
                    <a:pt x="13" y="9"/>
                  </a:cubicBezTo>
                  <a:close/>
                  <a:moveTo>
                    <a:pt x="1" y="3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7" name="Freeform 2692"/>
            <p:cNvSpPr/>
            <p:nvPr/>
          </p:nvSpPr>
          <p:spPr bwMode="auto">
            <a:xfrm>
              <a:off x="8953500" y="4164013"/>
              <a:ext cx="87312" cy="60325"/>
            </a:xfrm>
            <a:custGeom>
              <a:avLst/>
              <a:gdLst>
                <a:gd name="T0" fmla="*/ 0 w 27"/>
                <a:gd name="T1" fmla="*/ 18 h 19"/>
                <a:gd name="T2" fmla="*/ 15 w 27"/>
                <a:gd name="T3" fmla="*/ 0 h 19"/>
                <a:gd name="T4" fmla="*/ 0 w 27"/>
                <a:gd name="T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0" y="18"/>
                  </a:moveTo>
                  <a:cubicBezTo>
                    <a:pt x="0" y="18"/>
                    <a:pt x="13" y="13"/>
                    <a:pt x="15" y="0"/>
                  </a:cubicBezTo>
                  <a:cubicBezTo>
                    <a:pt x="15" y="0"/>
                    <a:pt x="27" y="19"/>
                    <a:pt x="0" y="18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8" name="Freeform 2693"/>
            <p:cNvSpPr>
              <a:spLocks noEditPoints="1"/>
            </p:cNvSpPr>
            <p:nvPr/>
          </p:nvSpPr>
          <p:spPr bwMode="auto">
            <a:xfrm>
              <a:off x="8947150" y="4156075"/>
              <a:ext cx="68262" cy="71438"/>
            </a:xfrm>
            <a:custGeom>
              <a:avLst/>
              <a:gdLst>
                <a:gd name="T0" fmla="*/ 2 w 21"/>
                <a:gd name="T1" fmla="*/ 22 h 22"/>
                <a:gd name="T2" fmla="*/ 2 w 21"/>
                <a:gd name="T3" fmla="*/ 20 h 22"/>
                <a:gd name="T4" fmla="*/ 2 w 21"/>
                <a:gd name="T5" fmla="*/ 22 h 22"/>
                <a:gd name="T6" fmla="*/ 2 w 21"/>
                <a:gd name="T7" fmla="*/ 20 h 22"/>
                <a:gd name="T8" fmla="*/ 2 w 21"/>
                <a:gd name="T9" fmla="*/ 22 h 22"/>
                <a:gd name="T10" fmla="*/ 0 w 21"/>
                <a:gd name="T11" fmla="*/ 20 h 22"/>
                <a:gd name="T12" fmla="*/ 1 w 21"/>
                <a:gd name="T13" fmla="*/ 19 h 22"/>
                <a:gd name="T14" fmla="*/ 8 w 21"/>
                <a:gd name="T15" fmla="*/ 15 h 22"/>
                <a:gd name="T16" fmla="*/ 16 w 21"/>
                <a:gd name="T17" fmla="*/ 2 h 22"/>
                <a:gd name="T18" fmla="*/ 17 w 21"/>
                <a:gd name="T19" fmla="*/ 1 h 22"/>
                <a:gd name="T20" fmla="*/ 19 w 21"/>
                <a:gd name="T21" fmla="*/ 1 h 22"/>
                <a:gd name="T22" fmla="*/ 21 w 21"/>
                <a:gd name="T23" fmla="*/ 11 h 22"/>
                <a:gd name="T24" fmla="*/ 18 w 21"/>
                <a:gd name="T25" fmla="*/ 18 h 22"/>
                <a:gd name="T26" fmla="*/ 4 w 21"/>
                <a:gd name="T27" fmla="*/ 22 h 22"/>
                <a:gd name="T28" fmla="*/ 2 w 21"/>
                <a:gd name="T29" fmla="*/ 22 h 22"/>
                <a:gd name="T30" fmla="*/ 8 w 21"/>
                <a:gd name="T31" fmla="*/ 18 h 22"/>
                <a:gd name="T32" fmla="*/ 18 w 21"/>
                <a:gd name="T33" fmla="*/ 11 h 22"/>
                <a:gd name="T34" fmla="*/ 18 w 21"/>
                <a:gd name="T35" fmla="*/ 6 h 22"/>
                <a:gd name="T36" fmla="*/ 8 w 21"/>
                <a:gd name="T3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2">
                  <a:moveTo>
                    <a:pt x="2" y="22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1"/>
                    <a:pt x="0" y="20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9"/>
                    <a:pt x="4" y="18"/>
                    <a:pt x="8" y="15"/>
                  </a:cubicBezTo>
                  <a:cubicBezTo>
                    <a:pt x="11" y="12"/>
                    <a:pt x="15" y="8"/>
                    <a:pt x="16" y="2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8" y="0"/>
                    <a:pt x="18" y="1"/>
                    <a:pt x="19" y="1"/>
                  </a:cubicBezTo>
                  <a:cubicBezTo>
                    <a:pt x="19" y="1"/>
                    <a:pt x="21" y="6"/>
                    <a:pt x="21" y="11"/>
                  </a:cubicBezTo>
                  <a:cubicBezTo>
                    <a:pt x="21" y="13"/>
                    <a:pt x="20" y="16"/>
                    <a:pt x="18" y="18"/>
                  </a:cubicBezTo>
                  <a:cubicBezTo>
                    <a:pt x="15" y="20"/>
                    <a:pt x="11" y="22"/>
                    <a:pt x="4" y="22"/>
                  </a:cubicBezTo>
                  <a:cubicBezTo>
                    <a:pt x="3" y="22"/>
                    <a:pt x="3" y="22"/>
                    <a:pt x="2" y="22"/>
                  </a:cubicBezTo>
                  <a:close/>
                  <a:moveTo>
                    <a:pt x="8" y="18"/>
                  </a:moveTo>
                  <a:cubicBezTo>
                    <a:pt x="17" y="18"/>
                    <a:pt x="18" y="14"/>
                    <a:pt x="18" y="11"/>
                  </a:cubicBezTo>
                  <a:cubicBezTo>
                    <a:pt x="18" y="9"/>
                    <a:pt x="18" y="8"/>
                    <a:pt x="18" y="6"/>
                  </a:cubicBezTo>
                  <a:cubicBezTo>
                    <a:pt x="15" y="12"/>
                    <a:pt x="11" y="16"/>
                    <a:pt x="8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9" name="Freeform 2694"/>
            <p:cNvSpPr/>
            <p:nvPr/>
          </p:nvSpPr>
          <p:spPr bwMode="auto">
            <a:xfrm>
              <a:off x="8947150" y="4186238"/>
              <a:ext cx="100012" cy="63500"/>
            </a:xfrm>
            <a:custGeom>
              <a:avLst/>
              <a:gdLst>
                <a:gd name="T0" fmla="*/ 0 w 31"/>
                <a:gd name="T1" fmla="*/ 13 h 20"/>
                <a:gd name="T2" fmla="*/ 23 w 31"/>
                <a:gd name="T3" fmla="*/ 13 h 20"/>
                <a:gd name="T4" fmla="*/ 27 w 31"/>
                <a:gd name="T5" fmla="*/ 0 h 20"/>
                <a:gd name="T6" fmla="*/ 0 w 31"/>
                <a:gd name="T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0" y="13"/>
                  </a:moveTo>
                  <a:cubicBezTo>
                    <a:pt x="0" y="13"/>
                    <a:pt x="14" y="20"/>
                    <a:pt x="23" y="13"/>
                  </a:cubicBezTo>
                  <a:cubicBezTo>
                    <a:pt x="31" y="8"/>
                    <a:pt x="27" y="0"/>
                    <a:pt x="27" y="0"/>
                  </a:cubicBezTo>
                  <a:cubicBezTo>
                    <a:pt x="27" y="0"/>
                    <a:pt x="16" y="9"/>
                    <a:pt x="0" y="13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0" name="Freeform 2695"/>
            <p:cNvSpPr>
              <a:spLocks noEditPoints="1"/>
            </p:cNvSpPr>
            <p:nvPr/>
          </p:nvSpPr>
          <p:spPr bwMode="auto">
            <a:xfrm>
              <a:off x="8943975" y="4179888"/>
              <a:ext cx="100012" cy="63500"/>
            </a:xfrm>
            <a:custGeom>
              <a:avLst/>
              <a:gdLst>
                <a:gd name="T0" fmla="*/ 0 w 31"/>
                <a:gd name="T1" fmla="*/ 17 h 20"/>
                <a:gd name="T2" fmla="*/ 0 w 31"/>
                <a:gd name="T3" fmla="*/ 15 h 20"/>
                <a:gd name="T4" fmla="*/ 1 w 31"/>
                <a:gd name="T5" fmla="*/ 14 h 20"/>
                <a:gd name="T6" fmla="*/ 27 w 31"/>
                <a:gd name="T7" fmla="*/ 0 h 20"/>
                <a:gd name="T8" fmla="*/ 28 w 31"/>
                <a:gd name="T9" fmla="*/ 0 h 20"/>
                <a:gd name="T10" fmla="*/ 30 w 31"/>
                <a:gd name="T11" fmla="*/ 1 h 20"/>
                <a:gd name="T12" fmla="*/ 30 w 31"/>
                <a:gd name="T13" fmla="*/ 6 h 20"/>
                <a:gd name="T14" fmla="*/ 25 w 31"/>
                <a:gd name="T15" fmla="*/ 17 h 20"/>
                <a:gd name="T16" fmla="*/ 14 w 31"/>
                <a:gd name="T17" fmla="*/ 20 h 20"/>
                <a:gd name="T18" fmla="*/ 0 w 31"/>
                <a:gd name="T19" fmla="*/ 17 h 20"/>
                <a:gd name="T20" fmla="*/ 14 w 31"/>
                <a:gd name="T21" fmla="*/ 17 h 20"/>
                <a:gd name="T22" fmla="*/ 24 w 31"/>
                <a:gd name="T23" fmla="*/ 14 h 20"/>
                <a:gd name="T24" fmla="*/ 27 w 31"/>
                <a:gd name="T25" fmla="*/ 6 h 20"/>
                <a:gd name="T26" fmla="*/ 27 w 31"/>
                <a:gd name="T27" fmla="*/ 4 h 20"/>
                <a:gd name="T28" fmla="*/ 6 w 31"/>
                <a:gd name="T29" fmla="*/ 16 h 20"/>
                <a:gd name="T30" fmla="*/ 14 w 31"/>
                <a:gd name="T3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20">
                  <a:moveTo>
                    <a:pt x="0" y="17"/>
                  </a:move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7" y="9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1"/>
                    <a:pt x="30" y="1"/>
                  </a:cubicBezTo>
                  <a:cubicBezTo>
                    <a:pt x="30" y="1"/>
                    <a:pt x="30" y="3"/>
                    <a:pt x="30" y="6"/>
                  </a:cubicBezTo>
                  <a:cubicBezTo>
                    <a:pt x="31" y="10"/>
                    <a:pt x="29" y="14"/>
                    <a:pt x="25" y="17"/>
                  </a:cubicBezTo>
                  <a:cubicBezTo>
                    <a:pt x="22" y="19"/>
                    <a:pt x="18" y="20"/>
                    <a:pt x="14" y="20"/>
                  </a:cubicBezTo>
                  <a:cubicBezTo>
                    <a:pt x="7" y="20"/>
                    <a:pt x="1" y="17"/>
                    <a:pt x="0" y="17"/>
                  </a:cubicBezTo>
                  <a:close/>
                  <a:moveTo>
                    <a:pt x="14" y="17"/>
                  </a:moveTo>
                  <a:cubicBezTo>
                    <a:pt x="17" y="17"/>
                    <a:pt x="21" y="16"/>
                    <a:pt x="24" y="14"/>
                  </a:cubicBezTo>
                  <a:cubicBezTo>
                    <a:pt x="27" y="12"/>
                    <a:pt x="27" y="9"/>
                    <a:pt x="27" y="6"/>
                  </a:cubicBezTo>
                  <a:cubicBezTo>
                    <a:pt x="27" y="6"/>
                    <a:pt x="27" y="5"/>
                    <a:pt x="27" y="4"/>
                  </a:cubicBezTo>
                  <a:cubicBezTo>
                    <a:pt x="24" y="7"/>
                    <a:pt x="16" y="12"/>
                    <a:pt x="6" y="16"/>
                  </a:cubicBezTo>
                  <a:cubicBezTo>
                    <a:pt x="8" y="16"/>
                    <a:pt x="11" y="17"/>
                    <a:pt x="14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" name="Freeform 2696"/>
            <p:cNvSpPr/>
            <p:nvPr/>
          </p:nvSpPr>
          <p:spPr bwMode="auto">
            <a:xfrm>
              <a:off x="8918575" y="4176713"/>
              <a:ext cx="50800" cy="104775"/>
            </a:xfrm>
            <a:custGeom>
              <a:avLst/>
              <a:gdLst>
                <a:gd name="T0" fmla="*/ 14 w 32"/>
                <a:gd name="T1" fmla="*/ 32 h 66"/>
                <a:gd name="T2" fmla="*/ 4 w 32"/>
                <a:gd name="T3" fmla="*/ 0 h 66"/>
                <a:gd name="T4" fmla="*/ 32 w 32"/>
                <a:gd name="T5" fmla="*/ 2 h 66"/>
                <a:gd name="T6" fmla="*/ 20 w 32"/>
                <a:gd name="T7" fmla="*/ 36 h 66"/>
                <a:gd name="T8" fmla="*/ 30 w 32"/>
                <a:gd name="T9" fmla="*/ 66 h 66"/>
                <a:gd name="T10" fmla="*/ 0 w 32"/>
                <a:gd name="T11" fmla="*/ 62 h 66"/>
                <a:gd name="T12" fmla="*/ 14 w 32"/>
                <a:gd name="T13" fmla="*/ 3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6">
                  <a:moveTo>
                    <a:pt x="14" y="32"/>
                  </a:moveTo>
                  <a:lnTo>
                    <a:pt x="4" y="0"/>
                  </a:lnTo>
                  <a:lnTo>
                    <a:pt x="32" y="2"/>
                  </a:lnTo>
                  <a:lnTo>
                    <a:pt x="20" y="36"/>
                  </a:lnTo>
                  <a:lnTo>
                    <a:pt x="30" y="66"/>
                  </a:lnTo>
                  <a:lnTo>
                    <a:pt x="0" y="62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" name="Freeform 2697"/>
            <p:cNvSpPr>
              <a:spLocks noEditPoints="1"/>
            </p:cNvSpPr>
            <p:nvPr/>
          </p:nvSpPr>
          <p:spPr bwMode="auto">
            <a:xfrm>
              <a:off x="8912225" y="4170363"/>
              <a:ext cx="63500" cy="114300"/>
            </a:xfrm>
            <a:custGeom>
              <a:avLst/>
              <a:gdLst>
                <a:gd name="T0" fmla="*/ 17 w 20"/>
                <a:gd name="T1" fmla="*/ 36 h 36"/>
                <a:gd name="T2" fmla="*/ 2 w 20"/>
                <a:gd name="T3" fmla="*/ 35 h 36"/>
                <a:gd name="T4" fmla="*/ 1 w 20"/>
                <a:gd name="T5" fmla="*/ 34 h 36"/>
                <a:gd name="T6" fmla="*/ 0 w 20"/>
                <a:gd name="T7" fmla="*/ 33 h 36"/>
                <a:gd name="T8" fmla="*/ 8 w 20"/>
                <a:gd name="T9" fmla="*/ 18 h 36"/>
                <a:gd name="T10" fmla="*/ 3 w 20"/>
                <a:gd name="T11" fmla="*/ 2 h 36"/>
                <a:gd name="T12" fmla="*/ 3 w 20"/>
                <a:gd name="T13" fmla="*/ 1 h 36"/>
                <a:gd name="T14" fmla="*/ 4 w 20"/>
                <a:gd name="T15" fmla="*/ 0 h 36"/>
                <a:gd name="T16" fmla="*/ 18 w 20"/>
                <a:gd name="T17" fmla="*/ 1 h 36"/>
                <a:gd name="T18" fmla="*/ 19 w 20"/>
                <a:gd name="T19" fmla="*/ 2 h 36"/>
                <a:gd name="T20" fmla="*/ 20 w 20"/>
                <a:gd name="T21" fmla="*/ 3 h 36"/>
                <a:gd name="T22" fmla="*/ 14 w 20"/>
                <a:gd name="T23" fmla="*/ 20 h 36"/>
                <a:gd name="T24" fmla="*/ 18 w 20"/>
                <a:gd name="T25" fmla="*/ 35 h 36"/>
                <a:gd name="T26" fmla="*/ 18 w 20"/>
                <a:gd name="T27" fmla="*/ 36 h 36"/>
                <a:gd name="T28" fmla="*/ 17 w 20"/>
                <a:gd name="T29" fmla="*/ 36 h 36"/>
                <a:gd name="T30" fmla="*/ 10 w 20"/>
                <a:gd name="T31" fmla="*/ 19 h 36"/>
                <a:gd name="T32" fmla="*/ 4 w 20"/>
                <a:gd name="T33" fmla="*/ 32 h 36"/>
                <a:gd name="T34" fmla="*/ 15 w 20"/>
                <a:gd name="T35" fmla="*/ 33 h 36"/>
                <a:gd name="T36" fmla="*/ 11 w 20"/>
                <a:gd name="T37" fmla="*/ 20 h 36"/>
                <a:gd name="T38" fmla="*/ 11 w 20"/>
                <a:gd name="T39" fmla="*/ 19 h 36"/>
                <a:gd name="T40" fmla="*/ 16 w 20"/>
                <a:gd name="T41" fmla="*/ 4 h 36"/>
                <a:gd name="T42" fmla="*/ 6 w 20"/>
                <a:gd name="T43" fmla="*/ 3 h 36"/>
                <a:gd name="T44" fmla="*/ 11 w 20"/>
                <a:gd name="T45" fmla="*/ 18 h 36"/>
                <a:gd name="T46" fmla="*/ 9 w 20"/>
                <a:gd name="T47" fmla="*/ 18 h 36"/>
                <a:gd name="T48" fmla="*/ 11 w 20"/>
                <a:gd name="T49" fmla="*/ 18 h 36"/>
                <a:gd name="T50" fmla="*/ 10 w 20"/>
                <a:gd name="T51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36">
                  <a:moveTo>
                    <a:pt x="17" y="36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6"/>
                    <a:pt x="18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0" y="19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9"/>
                    <a:pt x="10" y="1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" name="Freeform 2698"/>
            <p:cNvSpPr/>
            <p:nvPr/>
          </p:nvSpPr>
          <p:spPr bwMode="auto">
            <a:xfrm>
              <a:off x="8302625" y="4489450"/>
              <a:ext cx="104775" cy="136525"/>
            </a:xfrm>
            <a:custGeom>
              <a:avLst/>
              <a:gdLst>
                <a:gd name="T0" fmla="*/ 33 w 33"/>
                <a:gd name="T1" fmla="*/ 13 h 43"/>
                <a:gd name="T2" fmla="*/ 0 w 33"/>
                <a:gd name="T3" fmla="*/ 43 h 43"/>
                <a:gd name="T4" fmla="*/ 15 w 33"/>
                <a:gd name="T5" fmla="*/ 5 h 43"/>
                <a:gd name="T6" fmla="*/ 26 w 33"/>
                <a:gd name="T7" fmla="*/ 0 h 43"/>
                <a:gd name="T8" fmla="*/ 33 w 33"/>
                <a:gd name="T9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3">
                  <a:moveTo>
                    <a:pt x="33" y="13"/>
                  </a:moveTo>
                  <a:cubicBezTo>
                    <a:pt x="25" y="19"/>
                    <a:pt x="5" y="31"/>
                    <a:pt x="0" y="43"/>
                  </a:cubicBezTo>
                  <a:cubicBezTo>
                    <a:pt x="0" y="36"/>
                    <a:pt x="0" y="17"/>
                    <a:pt x="15" y="5"/>
                  </a:cubicBezTo>
                  <a:cubicBezTo>
                    <a:pt x="19" y="2"/>
                    <a:pt x="23" y="0"/>
                    <a:pt x="26" y="0"/>
                  </a:cubicBezTo>
                  <a:lnTo>
                    <a:pt x="33" y="13"/>
                  </a:ln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" name="Freeform 2699"/>
            <p:cNvSpPr>
              <a:spLocks noEditPoints="1"/>
            </p:cNvSpPr>
            <p:nvPr/>
          </p:nvSpPr>
          <p:spPr bwMode="auto">
            <a:xfrm>
              <a:off x="8296275" y="4486275"/>
              <a:ext cx="117475" cy="142875"/>
            </a:xfrm>
            <a:custGeom>
              <a:avLst/>
              <a:gdLst>
                <a:gd name="T0" fmla="*/ 2 w 37"/>
                <a:gd name="T1" fmla="*/ 45 h 45"/>
                <a:gd name="T2" fmla="*/ 0 w 37"/>
                <a:gd name="T3" fmla="*/ 44 h 45"/>
                <a:gd name="T4" fmla="*/ 0 w 37"/>
                <a:gd name="T5" fmla="*/ 40 h 45"/>
                <a:gd name="T6" fmla="*/ 16 w 37"/>
                <a:gd name="T7" fmla="*/ 5 h 45"/>
                <a:gd name="T8" fmla="*/ 27 w 37"/>
                <a:gd name="T9" fmla="*/ 0 h 45"/>
                <a:gd name="T10" fmla="*/ 29 w 37"/>
                <a:gd name="T11" fmla="*/ 0 h 45"/>
                <a:gd name="T12" fmla="*/ 37 w 37"/>
                <a:gd name="T13" fmla="*/ 14 h 45"/>
                <a:gd name="T14" fmla="*/ 35 w 37"/>
                <a:gd name="T15" fmla="*/ 14 h 45"/>
                <a:gd name="T16" fmla="*/ 37 w 37"/>
                <a:gd name="T17" fmla="*/ 14 h 45"/>
                <a:gd name="T18" fmla="*/ 36 w 37"/>
                <a:gd name="T19" fmla="*/ 16 h 45"/>
                <a:gd name="T20" fmla="*/ 3 w 37"/>
                <a:gd name="T21" fmla="*/ 44 h 45"/>
                <a:gd name="T22" fmla="*/ 2 w 37"/>
                <a:gd name="T23" fmla="*/ 45 h 45"/>
                <a:gd name="T24" fmla="*/ 17 w 37"/>
                <a:gd name="T25" fmla="*/ 7 h 45"/>
                <a:gd name="T26" fmla="*/ 3 w 37"/>
                <a:gd name="T27" fmla="*/ 38 h 45"/>
                <a:gd name="T28" fmla="*/ 33 w 37"/>
                <a:gd name="T29" fmla="*/ 14 h 45"/>
                <a:gd name="T30" fmla="*/ 27 w 37"/>
                <a:gd name="T31" fmla="*/ 3 h 45"/>
                <a:gd name="T32" fmla="*/ 17 w 37"/>
                <a:gd name="T33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5">
                  <a:moveTo>
                    <a:pt x="2" y="45"/>
                  </a:moveTo>
                  <a:cubicBezTo>
                    <a:pt x="1" y="45"/>
                    <a:pt x="1" y="44"/>
                    <a:pt x="0" y="44"/>
                  </a:cubicBezTo>
                  <a:cubicBezTo>
                    <a:pt x="0" y="43"/>
                    <a:pt x="0" y="42"/>
                    <a:pt x="0" y="40"/>
                  </a:cubicBezTo>
                  <a:cubicBezTo>
                    <a:pt x="0" y="32"/>
                    <a:pt x="2" y="16"/>
                    <a:pt x="16" y="5"/>
                  </a:cubicBezTo>
                  <a:cubicBezTo>
                    <a:pt x="20" y="2"/>
                    <a:pt x="24" y="0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5"/>
                    <a:pt x="36" y="16"/>
                  </a:cubicBezTo>
                  <a:cubicBezTo>
                    <a:pt x="28" y="21"/>
                    <a:pt x="8" y="34"/>
                    <a:pt x="3" y="44"/>
                  </a:cubicBezTo>
                  <a:cubicBezTo>
                    <a:pt x="3" y="45"/>
                    <a:pt x="3" y="45"/>
                    <a:pt x="2" y="45"/>
                  </a:cubicBezTo>
                  <a:close/>
                  <a:moveTo>
                    <a:pt x="17" y="7"/>
                  </a:moveTo>
                  <a:cubicBezTo>
                    <a:pt x="6" y="16"/>
                    <a:pt x="4" y="30"/>
                    <a:pt x="3" y="38"/>
                  </a:cubicBezTo>
                  <a:cubicBezTo>
                    <a:pt x="11" y="29"/>
                    <a:pt x="25" y="19"/>
                    <a:pt x="33" y="1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3"/>
                    <a:pt x="21" y="4"/>
                    <a:pt x="17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" name="Freeform 2700"/>
            <p:cNvSpPr/>
            <p:nvPr/>
          </p:nvSpPr>
          <p:spPr bwMode="auto">
            <a:xfrm>
              <a:off x="8302625" y="4518025"/>
              <a:ext cx="133350" cy="114300"/>
            </a:xfrm>
            <a:custGeom>
              <a:avLst/>
              <a:gdLst>
                <a:gd name="T0" fmla="*/ 38 w 42"/>
                <a:gd name="T1" fmla="*/ 12 h 36"/>
                <a:gd name="T2" fmla="*/ 38 w 42"/>
                <a:gd name="T3" fmla="*/ 12 h 36"/>
                <a:gd name="T4" fmla="*/ 42 w 42"/>
                <a:gd name="T5" fmla="*/ 18 h 36"/>
                <a:gd name="T6" fmla="*/ 35 w 42"/>
                <a:gd name="T7" fmla="*/ 19 h 36"/>
                <a:gd name="T8" fmla="*/ 1 w 42"/>
                <a:gd name="T9" fmla="*/ 33 h 36"/>
                <a:gd name="T10" fmla="*/ 0 w 42"/>
                <a:gd name="T11" fmla="*/ 36 h 36"/>
                <a:gd name="T12" fmla="*/ 1 w 42"/>
                <a:gd name="T13" fmla="*/ 34 h 36"/>
                <a:gd name="T14" fmla="*/ 0 w 42"/>
                <a:gd name="T15" fmla="*/ 35 h 36"/>
                <a:gd name="T16" fmla="*/ 1 w 42"/>
                <a:gd name="T17" fmla="*/ 32 h 36"/>
                <a:gd name="T18" fmla="*/ 22 w 42"/>
                <a:gd name="T19" fmla="*/ 4 h 36"/>
                <a:gd name="T20" fmla="*/ 31 w 42"/>
                <a:gd name="T21" fmla="*/ 0 h 36"/>
                <a:gd name="T22" fmla="*/ 38 w 42"/>
                <a:gd name="T23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6">
                  <a:moveTo>
                    <a:pt x="38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18"/>
                    <a:pt x="37" y="19"/>
                    <a:pt x="35" y="19"/>
                  </a:cubicBezTo>
                  <a:cubicBezTo>
                    <a:pt x="19" y="19"/>
                    <a:pt x="8" y="26"/>
                    <a:pt x="1" y="33"/>
                  </a:cubicBezTo>
                  <a:cubicBezTo>
                    <a:pt x="1" y="34"/>
                    <a:pt x="0" y="35"/>
                    <a:pt x="0" y="36"/>
                  </a:cubicBezTo>
                  <a:cubicBezTo>
                    <a:pt x="0" y="36"/>
                    <a:pt x="0" y="35"/>
                    <a:pt x="1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4"/>
                    <a:pt x="1" y="32"/>
                  </a:cubicBezTo>
                  <a:cubicBezTo>
                    <a:pt x="2" y="26"/>
                    <a:pt x="7" y="13"/>
                    <a:pt x="22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8" y="12"/>
                  </a:ln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" name="Freeform 2701"/>
            <p:cNvSpPr/>
            <p:nvPr/>
          </p:nvSpPr>
          <p:spPr bwMode="auto">
            <a:xfrm>
              <a:off x="8296275" y="4514850"/>
              <a:ext cx="142875" cy="120650"/>
            </a:xfrm>
            <a:custGeom>
              <a:avLst/>
              <a:gdLst>
                <a:gd name="T0" fmla="*/ 2 w 45"/>
                <a:gd name="T1" fmla="*/ 38 h 38"/>
                <a:gd name="T2" fmla="*/ 1 w 45"/>
                <a:gd name="T3" fmla="*/ 37 h 38"/>
                <a:gd name="T4" fmla="*/ 0 w 45"/>
                <a:gd name="T5" fmla="*/ 35 h 38"/>
                <a:gd name="T6" fmla="*/ 1 w 45"/>
                <a:gd name="T7" fmla="*/ 33 h 38"/>
                <a:gd name="T8" fmla="*/ 24 w 45"/>
                <a:gd name="T9" fmla="*/ 4 h 38"/>
                <a:gd name="T10" fmla="*/ 32 w 45"/>
                <a:gd name="T11" fmla="*/ 0 h 38"/>
                <a:gd name="T12" fmla="*/ 34 w 45"/>
                <a:gd name="T13" fmla="*/ 1 h 38"/>
                <a:gd name="T14" fmla="*/ 41 w 45"/>
                <a:gd name="T15" fmla="*/ 12 h 38"/>
                <a:gd name="T16" fmla="*/ 40 w 45"/>
                <a:gd name="T17" fmla="*/ 13 h 38"/>
                <a:gd name="T18" fmla="*/ 38 w 45"/>
                <a:gd name="T19" fmla="*/ 14 h 38"/>
                <a:gd name="T20" fmla="*/ 32 w 45"/>
                <a:gd name="T21" fmla="*/ 3 h 38"/>
                <a:gd name="T22" fmla="*/ 25 w 45"/>
                <a:gd name="T23" fmla="*/ 6 h 38"/>
                <a:gd name="T24" fmla="*/ 6 w 45"/>
                <a:gd name="T25" fmla="*/ 30 h 38"/>
                <a:gd name="T26" fmla="*/ 37 w 45"/>
                <a:gd name="T27" fmla="*/ 18 h 38"/>
                <a:gd name="T28" fmla="*/ 41 w 45"/>
                <a:gd name="T29" fmla="*/ 18 h 38"/>
                <a:gd name="T30" fmla="*/ 38 w 45"/>
                <a:gd name="T31" fmla="*/ 14 h 38"/>
                <a:gd name="T32" fmla="*/ 40 w 45"/>
                <a:gd name="T33" fmla="*/ 13 h 38"/>
                <a:gd name="T34" fmla="*/ 41 w 45"/>
                <a:gd name="T35" fmla="*/ 12 h 38"/>
                <a:gd name="T36" fmla="*/ 45 w 45"/>
                <a:gd name="T37" fmla="*/ 18 h 38"/>
                <a:gd name="T38" fmla="*/ 45 w 45"/>
                <a:gd name="T39" fmla="*/ 20 h 38"/>
                <a:gd name="T40" fmla="*/ 44 w 45"/>
                <a:gd name="T41" fmla="*/ 21 h 38"/>
                <a:gd name="T42" fmla="*/ 37 w 45"/>
                <a:gd name="T43" fmla="*/ 21 h 38"/>
                <a:gd name="T44" fmla="*/ 5 w 45"/>
                <a:gd name="T45" fmla="*/ 35 h 38"/>
                <a:gd name="T46" fmla="*/ 4 w 45"/>
                <a:gd name="T47" fmla="*/ 37 h 38"/>
                <a:gd name="T48" fmla="*/ 2 w 45"/>
                <a:gd name="T4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8">
                  <a:moveTo>
                    <a:pt x="2" y="38"/>
                  </a:moveTo>
                  <a:cubicBezTo>
                    <a:pt x="1" y="38"/>
                    <a:pt x="1" y="37"/>
                    <a:pt x="1" y="37"/>
                  </a:cubicBezTo>
                  <a:cubicBezTo>
                    <a:pt x="0" y="36"/>
                    <a:pt x="0" y="36"/>
                    <a:pt x="0" y="35"/>
                  </a:cubicBezTo>
                  <a:cubicBezTo>
                    <a:pt x="0" y="35"/>
                    <a:pt x="1" y="34"/>
                    <a:pt x="1" y="33"/>
                  </a:cubicBezTo>
                  <a:cubicBezTo>
                    <a:pt x="3" y="26"/>
                    <a:pt x="8" y="12"/>
                    <a:pt x="24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4" y="1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3" y="13"/>
                    <a:pt x="8" y="23"/>
                    <a:pt x="6" y="30"/>
                  </a:cubicBezTo>
                  <a:cubicBezTo>
                    <a:pt x="13" y="23"/>
                    <a:pt x="23" y="18"/>
                    <a:pt x="37" y="18"/>
                  </a:cubicBezTo>
                  <a:cubicBezTo>
                    <a:pt x="38" y="18"/>
                    <a:pt x="40" y="18"/>
                    <a:pt x="41" y="18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9"/>
                    <a:pt x="45" y="19"/>
                    <a:pt x="45" y="20"/>
                  </a:cubicBezTo>
                  <a:cubicBezTo>
                    <a:pt x="45" y="20"/>
                    <a:pt x="44" y="21"/>
                    <a:pt x="44" y="21"/>
                  </a:cubicBezTo>
                  <a:cubicBezTo>
                    <a:pt x="42" y="21"/>
                    <a:pt x="39" y="21"/>
                    <a:pt x="37" y="21"/>
                  </a:cubicBezTo>
                  <a:cubicBezTo>
                    <a:pt x="22" y="21"/>
                    <a:pt x="11" y="28"/>
                    <a:pt x="5" y="35"/>
                  </a:cubicBezTo>
                  <a:cubicBezTo>
                    <a:pt x="4" y="35"/>
                    <a:pt x="4" y="36"/>
                    <a:pt x="4" y="37"/>
                  </a:cubicBezTo>
                  <a:cubicBezTo>
                    <a:pt x="3" y="38"/>
                    <a:pt x="3" y="38"/>
                    <a:pt x="2" y="3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" name="Freeform 2702"/>
            <p:cNvSpPr/>
            <p:nvPr/>
          </p:nvSpPr>
          <p:spPr bwMode="auto">
            <a:xfrm>
              <a:off x="8242300" y="4629150"/>
              <a:ext cx="63500" cy="77788"/>
            </a:xfrm>
            <a:custGeom>
              <a:avLst/>
              <a:gdLst>
                <a:gd name="T0" fmla="*/ 20 w 20"/>
                <a:gd name="T1" fmla="*/ 0 h 24"/>
                <a:gd name="T2" fmla="*/ 12 w 20"/>
                <a:gd name="T3" fmla="*/ 24 h 24"/>
                <a:gd name="T4" fmla="*/ 20 w 2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cubicBezTo>
                    <a:pt x="20" y="0"/>
                    <a:pt x="0" y="4"/>
                    <a:pt x="12" y="24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8" name="Freeform 2703"/>
            <p:cNvSpPr>
              <a:spLocks noEditPoints="1"/>
            </p:cNvSpPr>
            <p:nvPr/>
          </p:nvSpPr>
          <p:spPr bwMode="auto">
            <a:xfrm>
              <a:off x="8264525" y="4625975"/>
              <a:ext cx="47625" cy="87313"/>
            </a:xfrm>
            <a:custGeom>
              <a:avLst/>
              <a:gdLst>
                <a:gd name="T0" fmla="*/ 3 w 15"/>
                <a:gd name="T1" fmla="*/ 26 h 27"/>
                <a:gd name="T2" fmla="*/ 0 w 15"/>
                <a:gd name="T3" fmla="*/ 14 h 27"/>
                <a:gd name="T4" fmla="*/ 13 w 15"/>
                <a:gd name="T5" fmla="*/ 0 h 27"/>
                <a:gd name="T6" fmla="*/ 14 w 15"/>
                <a:gd name="T7" fmla="*/ 0 h 27"/>
                <a:gd name="T8" fmla="*/ 14 w 15"/>
                <a:gd name="T9" fmla="*/ 2 h 27"/>
                <a:gd name="T10" fmla="*/ 6 w 15"/>
                <a:gd name="T11" fmla="*/ 26 h 27"/>
                <a:gd name="T12" fmla="*/ 5 w 15"/>
                <a:gd name="T13" fmla="*/ 27 h 27"/>
                <a:gd name="T14" fmla="*/ 5 w 15"/>
                <a:gd name="T15" fmla="*/ 27 h 27"/>
                <a:gd name="T16" fmla="*/ 3 w 15"/>
                <a:gd name="T17" fmla="*/ 26 h 27"/>
                <a:gd name="T18" fmla="*/ 3 w 15"/>
                <a:gd name="T19" fmla="*/ 14 h 27"/>
                <a:gd name="T20" fmla="*/ 4 w 15"/>
                <a:gd name="T21" fmla="*/ 21 h 27"/>
                <a:gd name="T22" fmla="*/ 11 w 15"/>
                <a:gd name="T23" fmla="*/ 3 h 27"/>
                <a:gd name="T24" fmla="*/ 3 w 15"/>
                <a:gd name="T2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3" y="26"/>
                  </a:moveTo>
                  <a:cubicBezTo>
                    <a:pt x="1" y="21"/>
                    <a:pt x="0" y="17"/>
                    <a:pt x="0" y="14"/>
                  </a:cubicBezTo>
                  <a:cubicBezTo>
                    <a:pt x="0" y="2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1"/>
                    <a:pt x="15" y="1"/>
                    <a:pt x="14" y="2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7"/>
                    <a:pt x="4" y="27"/>
                    <a:pt x="3" y="26"/>
                  </a:cubicBezTo>
                  <a:close/>
                  <a:moveTo>
                    <a:pt x="3" y="14"/>
                  </a:moveTo>
                  <a:cubicBezTo>
                    <a:pt x="3" y="16"/>
                    <a:pt x="3" y="18"/>
                    <a:pt x="4" y="2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5"/>
                    <a:pt x="2" y="8"/>
                    <a:pt x="3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9" name="Freeform 2704"/>
            <p:cNvSpPr/>
            <p:nvPr/>
          </p:nvSpPr>
          <p:spPr bwMode="auto">
            <a:xfrm>
              <a:off x="8289925" y="4635500"/>
              <a:ext cx="66675" cy="87313"/>
            </a:xfrm>
            <a:custGeom>
              <a:avLst/>
              <a:gdLst>
                <a:gd name="T0" fmla="*/ 7 w 21"/>
                <a:gd name="T1" fmla="*/ 0 h 27"/>
                <a:gd name="T2" fmla="*/ 21 w 21"/>
                <a:gd name="T3" fmla="*/ 19 h 27"/>
                <a:gd name="T4" fmla="*/ 7 w 2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7" y="0"/>
                  </a:moveTo>
                  <a:cubicBezTo>
                    <a:pt x="7" y="0"/>
                    <a:pt x="9" y="14"/>
                    <a:pt x="21" y="19"/>
                  </a:cubicBezTo>
                  <a:cubicBezTo>
                    <a:pt x="21" y="19"/>
                    <a:pt x="0" y="27"/>
                    <a:pt x="7" y="0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0" name="Freeform 2705"/>
            <p:cNvSpPr>
              <a:spLocks noEditPoints="1"/>
            </p:cNvSpPr>
            <p:nvPr/>
          </p:nvSpPr>
          <p:spPr bwMode="auto">
            <a:xfrm>
              <a:off x="8302625" y="4632325"/>
              <a:ext cx="60325" cy="74613"/>
            </a:xfrm>
            <a:custGeom>
              <a:avLst/>
              <a:gdLst>
                <a:gd name="T0" fmla="*/ 4 w 19"/>
                <a:gd name="T1" fmla="*/ 20 h 23"/>
                <a:gd name="T2" fmla="*/ 0 w 19"/>
                <a:gd name="T3" fmla="*/ 10 h 23"/>
                <a:gd name="T4" fmla="*/ 1 w 19"/>
                <a:gd name="T5" fmla="*/ 1 h 23"/>
                <a:gd name="T6" fmla="*/ 3 w 19"/>
                <a:gd name="T7" fmla="*/ 0 h 23"/>
                <a:gd name="T8" fmla="*/ 4 w 19"/>
                <a:gd name="T9" fmla="*/ 1 h 23"/>
                <a:gd name="T10" fmla="*/ 7 w 19"/>
                <a:gd name="T11" fmla="*/ 8 h 23"/>
                <a:gd name="T12" fmla="*/ 18 w 19"/>
                <a:gd name="T13" fmla="*/ 19 h 23"/>
                <a:gd name="T14" fmla="*/ 19 w 19"/>
                <a:gd name="T15" fmla="*/ 20 h 23"/>
                <a:gd name="T16" fmla="*/ 18 w 19"/>
                <a:gd name="T17" fmla="*/ 21 h 23"/>
                <a:gd name="T18" fmla="*/ 11 w 19"/>
                <a:gd name="T19" fmla="*/ 23 h 23"/>
                <a:gd name="T20" fmla="*/ 4 w 19"/>
                <a:gd name="T21" fmla="*/ 20 h 23"/>
                <a:gd name="T22" fmla="*/ 3 w 19"/>
                <a:gd name="T23" fmla="*/ 10 h 23"/>
                <a:gd name="T24" fmla="*/ 11 w 19"/>
                <a:gd name="T25" fmla="*/ 20 h 23"/>
                <a:gd name="T26" fmla="*/ 13 w 19"/>
                <a:gd name="T27" fmla="*/ 20 h 23"/>
                <a:gd name="T28" fmla="*/ 3 w 19"/>
                <a:gd name="T29" fmla="*/ 7 h 23"/>
                <a:gd name="T30" fmla="*/ 3 w 19"/>
                <a:gd name="T3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23">
                  <a:moveTo>
                    <a:pt x="4" y="20"/>
                  </a:moveTo>
                  <a:cubicBezTo>
                    <a:pt x="1" y="18"/>
                    <a:pt x="0" y="15"/>
                    <a:pt x="0" y="10"/>
                  </a:cubicBezTo>
                  <a:cubicBezTo>
                    <a:pt x="0" y="8"/>
                    <a:pt x="0" y="5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5" y="4"/>
                    <a:pt x="7" y="8"/>
                  </a:cubicBezTo>
                  <a:cubicBezTo>
                    <a:pt x="9" y="12"/>
                    <a:pt x="12" y="16"/>
                    <a:pt x="18" y="19"/>
                  </a:cubicBezTo>
                  <a:cubicBezTo>
                    <a:pt x="18" y="19"/>
                    <a:pt x="19" y="19"/>
                    <a:pt x="19" y="20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8" y="21"/>
                    <a:pt x="15" y="23"/>
                    <a:pt x="11" y="23"/>
                  </a:cubicBezTo>
                  <a:cubicBezTo>
                    <a:pt x="9" y="23"/>
                    <a:pt x="6" y="22"/>
                    <a:pt x="4" y="20"/>
                  </a:cubicBezTo>
                  <a:close/>
                  <a:moveTo>
                    <a:pt x="3" y="10"/>
                  </a:moveTo>
                  <a:cubicBezTo>
                    <a:pt x="3" y="18"/>
                    <a:pt x="7" y="19"/>
                    <a:pt x="11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8" y="16"/>
                    <a:pt x="5" y="11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1" name="Freeform 2706"/>
            <p:cNvSpPr/>
            <p:nvPr/>
          </p:nvSpPr>
          <p:spPr bwMode="auto">
            <a:xfrm>
              <a:off x="8274050" y="4629150"/>
              <a:ext cx="57150" cy="100013"/>
            </a:xfrm>
            <a:custGeom>
              <a:avLst/>
              <a:gdLst>
                <a:gd name="T0" fmla="*/ 10 w 18"/>
                <a:gd name="T1" fmla="*/ 0 h 31"/>
                <a:gd name="T2" fmla="*/ 5 w 18"/>
                <a:gd name="T3" fmla="*/ 23 h 31"/>
                <a:gd name="T4" fmla="*/ 18 w 18"/>
                <a:gd name="T5" fmla="*/ 29 h 31"/>
                <a:gd name="T6" fmla="*/ 10 w 18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10" y="0"/>
                  </a:moveTo>
                  <a:cubicBezTo>
                    <a:pt x="10" y="0"/>
                    <a:pt x="0" y="12"/>
                    <a:pt x="5" y="23"/>
                  </a:cubicBezTo>
                  <a:cubicBezTo>
                    <a:pt x="9" y="31"/>
                    <a:pt x="18" y="29"/>
                    <a:pt x="18" y="29"/>
                  </a:cubicBezTo>
                  <a:cubicBezTo>
                    <a:pt x="18" y="29"/>
                    <a:pt x="11" y="17"/>
                    <a:pt x="10" y="0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2" name="Freeform 2707"/>
            <p:cNvSpPr>
              <a:spLocks noEditPoints="1"/>
            </p:cNvSpPr>
            <p:nvPr/>
          </p:nvSpPr>
          <p:spPr bwMode="auto">
            <a:xfrm>
              <a:off x="8280400" y="4622800"/>
              <a:ext cx="53975" cy="106363"/>
            </a:xfrm>
            <a:custGeom>
              <a:avLst/>
              <a:gdLst>
                <a:gd name="T0" fmla="*/ 2 w 17"/>
                <a:gd name="T1" fmla="*/ 25 h 33"/>
                <a:gd name="T2" fmla="*/ 0 w 17"/>
                <a:gd name="T3" fmla="*/ 18 h 33"/>
                <a:gd name="T4" fmla="*/ 7 w 17"/>
                <a:gd name="T5" fmla="*/ 1 h 33"/>
                <a:gd name="T6" fmla="*/ 8 w 17"/>
                <a:gd name="T7" fmla="*/ 1 h 33"/>
                <a:gd name="T8" fmla="*/ 9 w 17"/>
                <a:gd name="T9" fmla="*/ 2 h 33"/>
                <a:gd name="T10" fmla="*/ 17 w 17"/>
                <a:gd name="T11" fmla="*/ 31 h 33"/>
                <a:gd name="T12" fmla="*/ 17 w 17"/>
                <a:gd name="T13" fmla="*/ 32 h 33"/>
                <a:gd name="T14" fmla="*/ 16 w 17"/>
                <a:gd name="T15" fmla="*/ 33 h 33"/>
                <a:gd name="T16" fmla="*/ 14 w 17"/>
                <a:gd name="T17" fmla="*/ 33 h 33"/>
                <a:gd name="T18" fmla="*/ 14 w 17"/>
                <a:gd name="T19" fmla="*/ 33 h 33"/>
                <a:gd name="T20" fmla="*/ 2 w 17"/>
                <a:gd name="T21" fmla="*/ 25 h 33"/>
                <a:gd name="T22" fmla="*/ 3 w 17"/>
                <a:gd name="T23" fmla="*/ 18 h 33"/>
                <a:gd name="T24" fmla="*/ 4 w 17"/>
                <a:gd name="T25" fmla="*/ 24 h 33"/>
                <a:gd name="T26" fmla="*/ 14 w 17"/>
                <a:gd name="T27" fmla="*/ 30 h 33"/>
                <a:gd name="T28" fmla="*/ 7 w 17"/>
                <a:gd name="T29" fmla="*/ 7 h 33"/>
                <a:gd name="T30" fmla="*/ 3 w 17"/>
                <a:gd name="T31" fmla="*/ 18 h 33"/>
                <a:gd name="T32" fmla="*/ 6 w 17"/>
                <a:gd name="T33" fmla="*/ 2 h 33"/>
                <a:gd name="T34" fmla="*/ 8 w 17"/>
                <a:gd name="T35" fmla="*/ 2 h 33"/>
                <a:gd name="T36" fmla="*/ 6 w 17"/>
                <a:gd name="T3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33">
                  <a:moveTo>
                    <a:pt x="2" y="25"/>
                  </a:moveTo>
                  <a:cubicBezTo>
                    <a:pt x="1" y="23"/>
                    <a:pt x="0" y="21"/>
                    <a:pt x="0" y="18"/>
                  </a:cubicBezTo>
                  <a:cubicBezTo>
                    <a:pt x="0" y="9"/>
                    <a:pt x="7" y="1"/>
                    <a:pt x="7" y="1"/>
                  </a:cubicBezTo>
                  <a:cubicBezTo>
                    <a:pt x="7" y="1"/>
                    <a:pt x="8" y="0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11" y="19"/>
                    <a:pt x="17" y="31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7" y="32"/>
                    <a:pt x="17" y="33"/>
                    <a:pt x="16" y="33"/>
                  </a:cubicBezTo>
                  <a:cubicBezTo>
                    <a:pt x="16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1" y="33"/>
                    <a:pt x="5" y="32"/>
                    <a:pt x="2" y="25"/>
                  </a:cubicBezTo>
                  <a:close/>
                  <a:moveTo>
                    <a:pt x="3" y="18"/>
                  </a:moveTo>
                  <a:cubicBezTo>
                    <a:pt x="3" y="20"/>
                    <a:pt x="4" y="22"/>
                    <a:pt x="4" y="24"/>
                  </a:cubicBezTo>
                  <a:cubicBezTo>
                    <a:pt x="7" y="29"/>
                    <a:pt x="11" y="30"/>
                    <a:pt x="14" y="30"/>
                  </a:cubicBezTo>
                  <a:cubicBezTo>
                    <a:pt x="12" y="26"/>
                    <a:pt x="8" y="18"/>
                    <a:pt x="7" y="7"/>
                  </a:cubicBezTo>
                  <a:cubicBezTo>
                    <a:pt x="5" y="10"/>
                    <a:pt x="3" y="14"/>
                    <a:pt x="3" y="18"/>
                  </a:cubicBezTo>
                  <a:close/>
                  <a:moveTo>
                    <a:pt x="6" y="2"/>
                  </a:moveTo>
                  <a:cubicBezTo>
                    <a:pt x="8" y="2"/>
                    <a:pt x="8" y="2"/>
                    <a:pt x="8" y="2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3" name="Freeform 2708"/>
            <p:cNvSpPr/>
            <p:nvPr/>
          </p:nvSpPr>
          <p:spPr bwMode="auto">
            <a:xfrm>
              <a:off x="8251825" y="4591050"/>
              <a:ext cx="111125" cy="69850"/>
            </a:xfrm>
            <a:custGeom>
              <a:avLst/>
              <a:gdLst>
                <a:gd name="T0" fmla="*/ 34 w 70"/>
                <a:gd name="T1" fmla="*/ 20 h 44"/>
                <a:gd name="T2" fmla="*/ 70 w 70"/>
                <a:gd name="T3" fmla="*/ 18 h 44"/>
                <a:gd name="T4" fmla="*/ 62 w 70"/>
                <a:gd name="T5" fmla="*/ 44 h 44"/>
                <a:gd name="T6" fmla="*/ 30 w 70"/>
                <a:gd name="T7" fmla="*/ 26 h 44"/>
                <a:gd name="T8" fmla="*/ 0 w 70"/>
                <a:gd name="T9" fmla="*/ 28 h 44"/>
                <a:gd name="T10" fmla="*/ 8 w 70"/>
                <a:gd name="T11" fmla="*/ 0 h 44"/>
                <a:gd name="T12" fmla="*/ 34 w 70"/>
                <a:gd name="T13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44">
                  <a:moveTo>
                    <a:pt x="34" y="20"/>
                  </a:moveTo>
                  <a:lnTo>
                    <a:pt x="70" y="18"/>
                  </a:lnTo>
                  <a:lnTo>
                    <a:pt x="62" y="44"/>
                  </a:lnTo>
                  <a:lnTo>
                    <a:pt x="30" y="26"/>
                  </a:lnTo>
                  <a:lnTo>
                    <a:pt x="0" y="28"/>
                  </a:lnTo>
                  <a:lnTo>
                    <a:pt x="8" y="0"/>
                  </a:lnTo>
                  <a:lnTo>
                    <a:pt x="3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4" name="Freeform 2709"/>
            <p:cNvSpPr>
              <a:spLocks noEditPoints="1"/>
            </p:cNvSpPr>
            <p:nvPr/>
          </p:nvSpPr>
          <p:spPr bwMode="auto">
            <a:xfrm>
              <a:off x="8245475" y="4584700"/>
              <a:ext cx="120650" cy="82550"/>
            </a:xfrm>
            <a:custGeom>
              <a:avLst/>
              <a:gdLst>
                <a:gd name="T0" fmla="*/ 32 w 38"/>
                <a:gd name="T1" fmla="*/ 25 h 26"/>
                <a:gd name="T2" fmla="*/ 17 w 38"/>
                <a:gd name="T3" fmla="*/ 17 h 26"/>
                <a:gd name="T4" fmla="*/ 2 w 38"/>
                <a:gd name="T5" fmla="*/ 18 h 26"/>
                <a:gd name="T6" fmla="*/ 0 w 38"/>
                <a:gd name="T7" fmla="*/ 17 h 26"/>
                <a:gd name="T8" fmla="*/ 0 w 38"/>
                <a:gd name="T9" fmla="*/ 16 h 26"/>
                <a:gd name="T10" fmla="*/ 5 w 38"/>
                <a:gd name="T11" fmla="*/ 1 h 26"/>
                <a:gd name="T12" fmla="*/ 6 w 38"/>
                <a:gd name="T13" fmla="*/ 0 h 26"/>
                <a:gd name="T14" fmla="*/ 7 w 38"/>
                <a:gd name="T15" fmla="*/ 1 h 26"/>
                <a:gd name="T16" fmla="*/ 20 w 38"/>
                <a:gd name="T17" fmla="*/ 11 h 26"/>
                <a:gd name="T18" fmla="*/ 37 w 38"/>
                <a:gd name="T19" fmla="*/ 9 h 26"/>
                <a:gd name="T20" fmla="*/ 38 w 38"/>
                <a:gd name="T21" fmla="*/ 10 h 26"/>
                <a:gd name="T22" fmla="*/ 38 w 38"/>
                <a:gd name="T23" fmla="*/ 11 h 26"/>
                <a:gd name="T24" fmla="*/ 34 w 38"/>
                <a:gd name="T25" fmla="*/ 25 h 26"/>
                <a:gd name="T26" fmla="*/ 33 w 38"/>
                <a:gd name="T27" fmla="*/ 26 h 26"/>
                <a:gd name="T28" fmla="*/ 33 w 38"/>
                <a:gd name="T29" fmla="*/ 26 h 26"/>
                <a:gd name="T30" fmla="*/ 32 w 38"/>
                <a:gd name="T31" fmla="*/ 25 h 26"/>
                <a:gd name="T32" fmla="*/ 18 w 38"/>
                <a:gd name="T33" fmla="*/ 14 h 26"/>
                <a:gd name="T34" fmla="*/ 32 w 38"/>
                <a:gd name="T35" fmla="*/ 22 h 26"/>
                <a:gd name="T36" fmla="*/ 35 w 38"/>
                <a:gd name="T37" fmla="*/ 12 h 26"/>
                <a:gd name="T38" fmla="*/ 20 w 38"/>
                <a:gd name="T39" fmla="*/ 14 h 26"/>
                <a:gd name="T40" fmla="*/ 19 w 38"/>
                <a:gd name="T41" fmla="*/ 13 h 26"/>
                <a:gd name="T42" fmla="*/ 7 w 38"/>
                <a:gd name="T43" fmla="*/ 4 h 26"/>
                <a:gd name="T44" fmla="*/ 4 w 38"/>
                <a:gd name="T45" fmla="*/ 15 h 26"/>
                <a:gd name="T46" fmla="*/ 17 w 38"/>
                <a:gd name="T47" fmla="*/ 14 h 26"/>
                <a:gd name="T48" fmla="*/ 18 w 38"/>
                <a:gd name="T49" fmla="*/ 14 h 26"/>
                <a:gd name="T50" fmla="*/ 19 w 38"/>
                <a:gd name="T51" fmla="*/ 12 h 26"/>
                <a:gd name="T52" fmla="*/ 20 w 38"/>
                <a:gd name="T53" fmla="*/ 11 h 26"/>
                <a:gd name="T54" fmla="*/ 19 w 38"/>
                <a:gd name="T5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" h="26">
                  <a:moveTo>
                    <a:pt x="32" y="25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1" y="18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8" y="9"/>
                    <a:pt x="38" y="10"/>
                  </a:cubicBezTo>
                  <a:cubicBezTo>
                    <a:pt x="38" y="10"/>
                    <a:pt x="38" y="11"/>
                    <a:pt x="38" y="11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lnTo>
                    <a:pt x="32" y="25"/>
                  </a:lnTo>
                  <a:close/>
                  <a:moveTo>
                    <a:pt x="18" y="14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7" y="14"/>
                    <a:pt x="17" y="14"/>
                    <a:pt x="17" y="14"/>
                  </a:cubicBezTo>
                  <a:lnTo>
                    <a:pt x="18" y="14"/>
                  </a:lnTo>
                  <a:close/>
                  <a:moveTo>
                    <a:pt x="19" y="12"/>
                  </a:moveTo>
                  <a:cubicBezTo>
                    <a:pt x="20" y="11"/>
                    <a:pt x="20" y="11"/>
                    <a:pt x="20" y="11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5" name="Freeform 2710"/>
            <p:cNvSpPr/>
            <p:nvPr/>
          </p:nvSpPr>
          <p:spPr bwMode="auto">
            <a:xfrm>
              <a:off x="8369300" y="4217988"/>
              <a:ext cx="639762" cy="530225"/>
            </a:xfrm>
            <a:custGeom>
              <a:avLst/>
              <a:gdLst>
                <a:gd name="T0" fmla="*/ 0 w 200"/>
                <a:gd name="T1" fmla="*/ 74 h 166"/>
                <a:gd name="T2" fmla="*/ 87 w 200"/>
                <a:gd name="T3" fmla="*/ 138 h 166"/>
                <a:gd name="T4" fmla="*/ 124 w 200"/>
                <a:gd name="T5" fmla="*/ 0 h 166"/>
                <a:gd name="T6" fmla="*/ 0 w 200"/>
                <a:gd name="T7" fmla="*/ 7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0" h="166">
                  <a:moveTo>
                    <a:pt x="0" y="74"/>
                  </a:moveTo>
                  <a:cubicBezTo>
                    <a:pt x="0" y="74"/>
                    <a:pt x="5" y="166"/>
                    <a:pt x="87" y="138"/>
                  </a:cubicBezTo>
                  <a:cubicBezTo>
                    <a:pt x="169" y="111"/>
                    <a:pt x="200" y="23"/>
                    <a:pt x="124" y="0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6" name="Freeform 2711"/>
            <p:cNvSpPr>
              <a:spLocks noEditPoints="1"/>
            </p:cNvSpPr>
            <p:nvPr/>
          </p:nvSpPr>
          <p:spPr bwMode="auto">
            <a:xfrm>
              <a:off x="8362950" y="4211638"/>
              <a:ext cx="546100" cy="468313"/>
            </a:xfrm>
            <a:custGeom>
              <a:avLst/>
              <a:gdLst>
                <a:gd name="T0" fmla="*/ 0 w 171"/>
                <a:gd name="T1" fmla="*/ 76 h 147"/>
                <a:gd name="T2" fmla="*/ 1 w 171"/>
                <a:gd name="T3" fmla="*/ 75 h 147"/>
                <a:gd name="T4" fmla="*/ 125 w 171"/>
                <a:gd name="T5" fmla="*/ 0 h 147"/>
                <a:gd name="T6" fmla="*/ 126 w 171"/>
                <a:gd name="T7" fmla="*/ 0 h 147"/>
                <a:gd name="T8" fmla="*/ 171 w 171"/>
                <a:gd name="T9" fmla="*/ 52 h 147"/>
                <a:gd name="T10" fmla="*/ 90 w 171"/>
                <a:gd name="T11" fmla="*/ 142 h 147"/>
                <a:gd name="T12" fmla="*/ 61 w 171"/>
                <a:gd name="T13" fmla="*/ 147 h 147"/>
                <a:gd name="T14" fmla="*/ 0 w 171"/>
                <a:gd name="T15" fmla="*/ 76 h 147"/>
                <a:gd name="T16" fmla="*/ 12 w 171"/>
                <a:gd name="T17" fmla="*/ 110 h 147"/>
                <a:gd name="T18" fmla="*/ 61 w 171"/>
                <a:gd name="T19" fmla="*/ 144 h 147"/>
                <a:gd name="T20" fmla="*/ 89 w 171"/>
                <a:gd name="T21" fmla="*/ 139 h 147"/>
                <a:gd name="T22" fmla="*/ 168 w 171"/>
                <a:gd name="T23" fmla="*/ 52 h 147"/>
                <a:gd name="T24" fmla="*/ 126 w 171"/>
                <a:gd name="T25" fmla="*/ 3 h 147"/>
                <a:gd name="T26" fmla="*/ 3 w 171"/>
                <a:gd name="T27" fmla="*/ 77 h 147"/>
                <a:gd name="T28" fmla="*/ 12 w 171"/>
                <a:gd name="T29" fmla="*/ 11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1" h="147">
                  <a:moveTo>
                    <a:pt x="0" y="76"/>
                  </a:moveTo>
                  <a:cubicBezTo>
                    <a:pt x="0" y="75"/>
                    <a:pt x="0" y="75"/>
                    <a:pt x="1" y="75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57" y="10"/>
                    <a:pt x="171" y="30"/>
                    <a:pt x="171" y="52"/>
                  </a:cubicBezTo>
                  <a:cubicBezTo>
                    <a:pt x="171" y="86"/>
                    <a:pt x="139" y="125"/>
                    <a:pt x="90" y="142"/>
                  </a:cubicBezTo>
                  <a:cubicBezTo>
                    <a:pt x="79" y="145"/>
                    <a:pt x="69" y="147"/>
                    <a:pt x="61" y="147"/>
                  </a:cubicBezTo>
                  <a:cubicBezTo>
                    <a:pt x="4" y="147"/>
                    <a:pt x="0" y="76"/>
                    <a:pt x="0" y="76"/>
                  </a:cubicBezTo>
                  <a:close/>
                  <a:moveTo>
                    <a:pt x="12" y="110"/>
                  </a:moveTo>
                  <a:cubicBezTo>
                    <a:pt x="20" y="127"/>
                    <a:pt x="34" y="144"/>
                    <a:pt x="61" y="144"/>
                  </a:cubicBezTo>
                  <a:cubicBezTo>
                    <a:pt x="69" y="144"/>
                    <a:pt x="78" y="142"/>
                    <a:pt x="89" y="139"/>
                  </a:cubicBezTo>
                  <a:cubicBezTo>
                    <a:pt x="137" y="123"/>
                    <a:pt x="168" y="84"/>
                    <a:pt x="168" y="52"/>
                  </a:cubicBezTo>
                  <a:cubicBezTo>
                    <a:pt x="168" y="31"/>
                    <a:pt x="156" y="13"/>
                    <a:pt x="126" y="3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80"/>
                    <a:pt x="5" y="95"/>
                    <a:pt x="12" y="1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7" name="Freeform 2712"/>
            <p:cNvSpPr/>
            <p:nvPr/>
          </p:nvSpPr>
          <p:spPr bwMode="auto">
            <a:xfrm>
              <a:off x="8289925" y="4121150"/>
              <a:ext cx="539750" cy="412750"/>
            </a:xfrm>
            <a:custGeom>
              <a:avLst/>
              <a:gdLst>
                <a:gd name="T0" fmla="*/ 54 w 169"/>
                <a:gd name="T1" fmla="*/ 129 h 129"/>
                <a:gd name="T2" fmla="*/ 25 w 169"/>
                <a:gd name="T3" fmla="*/ 104 h 129"/>
                <a:gd name="T4" fmla="*/ 15 w 169"/>
                <a:gd name="T5" fmla="*/ 113 h 129"/>
                <a:gd name="T6" fmla="*/ 15 w 169"/>
                <a:gd name="T7" fmla="*/ 90 h 129"/>
                <a:gd name="T8" fmla="*/ 55 w 169"/>
                <a:gd name="T9" fmla="*/ 28 h 129"/>
                <a:gd name="T10" fmla="*/ 140 w 169"/>
                <a:gd name="T11" fmla="*/ 13 h 129"/>
                <a:gd name="T12" fmla="*/ 158 w 169"/>
                <a:gd name="T13" fmla="*/ 16 h 129"/>
                <a:gd name="T14" fmla="*/ 147 w 169"/>
                <a:gd name="T15" fmla="*/ 31 h 129"/>
                <a:gd name="T16" fmla="*/ 149 w 169"/>
                <a:gd name="T17" fmla="*/ 58 h 129"/>
                <a:gd name="T18" fmla="*/ 92 w 169"/>
                <a:gd name="T19" fmla="*/ 128 h 129"/>
                <a:gd name="T20" fmla="*/ 54 w 169"/>
                <a:gd name="T21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" h="129">
                  <a:moveTo>
                    <a:pt x="54" y="129"/>
                  </a:moveTo>
                  <a:cubicBezTo>
                    <a:pt x="32" y="113"/>
                    <a:pt x="25" y="104"/>
                    <a:pt x="25" y="104"/>
                  </a:cubicBezTo>
                  <a:cubicBezTo>
                    <a:pt x="25" y="104"/>
                    <a:pt x="23" y="113"/>
                    <a:pt x="15" y="113"/>
                  </a:cubicBezTo>
                  <a:cubicBezTo>
                    <a:pt x="7" y="113"/>
                    <a:pt x="0" y="94"/>
                    <a:pt x="15" y="90"/>
                  </a:cubicBezTo>
                  <a:cubicBezTo>
                    <a:pt x="15" y="90"/>
                    <a:pt x="12" y="56"/>
                    <a:pt x="55" y="28"/>
                  </a:cubicBezTo>
                  <a:cubicBezTo>
                    <a:pt x="97" y="0"/>
                    <a:pt x="140" y="13"/>
                    <a:pt x="140" y="13"/>
                  </a:cubicBezTo>
                  <a:cubicBezTo>
                    <a:pt x="140" y="13"/>
                    <a:pt x="148" y="5"/>
                    <a:pt x="158" y="16"/>
                  </a:cubicBezTo>
                  <a:cubicBezTo>
                    <a:pt x="169" y="27"/>
                    <a:pt x="159" y="36"/>
                    <a:pt x="147" y="31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92" y="128"/>
                    <a:pt x="92" y="128"/>
                    <a:pt x="92" y="128"/>
                  </a:cubicBezTo>
                  <a:lnTo>
                    <a:pt x="54" y="129"/>
                  </a:lnTo>
                  <a:close/>
                </a:path>
              </a:pathLst>
            </a:custGeom>
            <a:solidFill>
              <a:srgbClr val="FF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8" name="Freeform 2713"/>
            <p:cNvSpPr>
              <a:spLocks noEditPoints="1"/>
            </p:cNvSpPr>
            <p:nvPr/>
          </p:nvSpPr>
          <p:spPr bwMode="auto">
            <a:xfrm>
              <a:off x="8305800" y="4149725"/>
              <a:ext cx="508000" cy="390525"/>
            </a:xfrm>
            <a:custGeom>
              <a:avLst/>
              <a:gdLst>
                <a:gd name="T0" fmla="*/ 48 w 159"/>
                <a:gd name="T1" fmla="*/ 121 h 122"/>
                <a:gd name="T2" fmla="*/ 20 w 159"/>
                <a:gd name="T3" fmla="*/ 98 h 122"/>
                <a:gd name="T4" fmla="*/ 10 w 159"/>
                <a:gd name="T5" fmla="*/ 106 h 122"/>
                <a:gd name="T6" fmla="*/ 10 w 159"/>
                <a:gd name="T7" fmla="*/ 106 h 122"/>
                <a:gd name="T8" fmla="*/ 0 w 159"/>
                <a:gd name="T9" fmla="*/ 92 h 122"/>
                <a:gd name="T10" fmla="*/ 9 w 159"/>
                <a:gd name="T11" fmla="*/ 80 h 122"/>
                <a:gd name="T12" fmla="*/ 9 w 159"/>
                <a:gd name="T13" fmla="*/ 79 h 122"/>
                <a:gd name="T14" fmla="*/ 49 w 159"/>
                <a:gd name="T15" fmla="*/ 18 h 122"/>
                <a:gd name="T16" fmla="*/ 110 w 159"/>
                <a:gd name="T17" fmla="*/ 0 h 122"/>
                <a:gd name="T18" fmla="*/ 134 w 159"/>
                <a:gd name="T19" fmla="*/ 2 h 122"/>
                <a:gd name="T20" fmla="*/ 142 w 159"/>
                <a:gd name="T21" fmla="*/ 0 h 122"/>
                <a:gd name="T22" fmla="*/ 154 w 159"/>
                <a:gd name="T23" fmla="*/ 6 h 122"/>
                <a:gd name="T24" fmla="*/ 159 w 159"/>
                <a:gd name="T25" fmla="*/ 16 h 122"/>
                <a:gd name="T26" fmla="*/ 149 w 159"/>
                <a:gd name="T27" fmla="*/ 25 h 122"/>
                <a:gd name="T28" fmla="*/ 144 w 159"/>
                <a:gd name="T29" fmla="*/ 24 h 122"/>
                <a:gd name="T30" fmla="*/ 145 w 159"/>
                <a:gd name="T31" fmla="*/ 49 h 122"/>
                <a:gd name="T32" fmla="*/ 145 w 159"/>
                <a:gd name="T33" fmla="*/ 50 h 122"/>
                <a:gd name="T34" fmla="*/ 88 w 159"/>
                <a:gd name="T35" fmla="*/ 120 h 122"/>
                <a:gd name="T36" fmla="*/ 87 w 159"/>
                <a:gd name="T37" fmla="*/ 121 h 122"/>
                <a:gd name="T38" fmla="*/ 49 w 159"/>
                <a:gd name="T39" fmla="*/ 122 h 122"/>
                <a:gd name="T40" fmla="*/ 48 w 159"/>
                <a:gd name="T41" fmla="*/ 121 h 122"/>
                <a:gd name="T42" fmla="*/ 49 w 159"/>
                <a:gd name="T43" fmla="*/ 120 h 122"/>
                <a:gd name="T44" fmla="*/ 50 w 159"/>
                <a:gd name="T45" fmla="*/ 119 h 122"/>
                <a:gd name="T46" fmla="*/ 49 w 159"/>
                <a:gd name="T47" fmla="*/ 120 h 122"/>
                <a:gd name="T48" fmla="*/ 21 w 159"/>
                <a:gd name="T49" fmla="*/ 94 h 122"/>
                <a:gd name="T50" fmla="*/ 27 w 159"/>
                <a:gd name="T51" fmla="*/ 100 h 122"/>
                <a:gd name="T52" fmla="*/ 49 w 159"/>
                <a:gd name="T53" fmla="*/ 119 h 122"/>
                <a:gd name="T54" fmla="*/ 86 w 159"/>
                <a:gd name="T55" fmla="*/ 118 h 122"/>
                <a:gd name="T56" fmla="*/ 142 w 159"/>
                <a:gd name="T57" fmla="*/ 48 h 122"/>
                <a:gd name="T58" fmla="*/ 141 w 159"/>
                <a:gd name="T59" fmla="*/ 22 h 122"/>
                <a:gd name="T60" fmla="*/ 141 w 159"/>
                <a:gd name="T61" fmla="*/ 20 h 122"/>
                <a:gd name="T62" fmla="*/ 143 w 159"/>
                <a:gd name="T63" fmla="*/ 20 h 122"/>
                <a:gd name="T64" fmla="*/ 149 w 159"/>
                <a:gd name="T65" fmla="*/ 22 h 122"/>
                <a:gd name="T66" fmla="*/ 156 w 159"/>
                <a:gd name="T67" fmla="*/ 16 h 122"/>
                <a:gd name="T68" fmla="*/ 152 w 159"/>
                <a:gd name="T69" fmla="*/ 8 h 122"/>
                <a:gd name="T70" fmla="*/ 142 w 159"/>
                <a:gd name="T71" fmla="*/ 3 h 122"/>
                <a:gd name="T72" fmla="*/ 137 w 159"/>
                <a:gd name="T73" fmla="*/ 4 h 122"/>
                <a:gd name="T74" fmla="*/ 136 w 159"/>
                <a:gd name="T75" fmla="*/ 5 h 122"/>
                <a:gd name="T76" fmla="*/ 134 w 159"/>
                <a:gd name="T77" fmla="*/ 6 h 122"/>
                <a:gd name="T78" fmla="*/ 110 w 159"/>
                <a:gd name="T79" fmla="*/ 3 h 122"/>
                <a:gd name="T80" fmla="*/ 50 w 159"/>
                <a:gd name="T81" fmla="*/ 20 h 122"/>
                <a:gd name="T82" fmla="*/ 12 w 159"/>
                <a:gd name="T83" fmla="*/ 79 h 122"/>
                <a:gd name="T84" fmla="*/ 12 w 159"/>
                <a:gd name="T85" fmla="*/ 81 h 122"/>
                <a:gd name="T86" fmla="*/ 11 w 159"/>
                <a:gd name="T87" fmla="*/ 83 h 122"/>
                <a:gd name="T88" fmla="*/ 3 w 159"/>
                <a:gd name="T89" fmla="*/ 92 h 122"/>
                <a:gd name="T90" fmla="*/ 5 w 159"/>
                <a:gd name="T91" fmla="*/ 99 h 122"/>
                <a:gd name="T92" fmla="*/ 10 w 159"/>
                <a:gd name="T93" fmla="*/ 103 h 122"/>
                <a:gd name="T94" fmla="*/ 10 w 159"/>
                <a:gd name="T95" fmla="*/ 103 h 122"/>
                <a:gd name="T96" fmla="*/ 18 w 159"/>
                <a:gd name="T97" fmla="*/ 95 h 122"/>
                <a:gd name="T98" fmla="*/ 19 w 159"/>
                <a:gd name="T99" fmla="*/ 93 h 122"/>
                <a:gd name="T100" fmla="*/ 20 w 159"/>
                <a:gd name="T101" fmla="*/ 93 h 122"/>
                <a:gd name="T102" fmla="*/ 21 w 159"/>
                <a:gd name="T103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9" h="122">
                  <a:moveTo>
                    <a:pt x="48" y="121"/>
                  </a:moveTo>
                  <a:cubicBezTo>
                    <a:pt x="32" y="110"/>
                    <a:pt x="24" y="101"/>
                    <a:pt x="20" y="98"/>
                  </a:cubicBezTo>
                  <a:cubicBezTo>
                    <a:pt x="19" y="101"/>
                    <a:pt x="16" y="106"/>
                    <a:pt x="10" y="106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4" y="106"/>
                    <a:pt x="0" y="99"/>
                    <a:pt x="0" y="92"/>
                  </a:cubicBezTo>
                  <a:cubicBezTo>
                    <a:pt x="0" y="87"/>
                    <a:pt x="2" y="82"/>
                    <a:pt x="9" y="80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1"/>
                    <a:pt x="11" y="42"/>
                    <a:pt x="49" y="18"/>
                  </a:cubicBezTo>
                  <a:cubicBezTo>
                    <a:pt x="71" y="3"/>
                    <a:pt x="94" y="0"/>
                    <a:pt x="110" y="0"/>
                  </a:cubicBezTo>
                  <a:cubicBezTo>
                    <a:pt x="123" y="0"/>
                    <a:pt x="132" y="2"/>
                    <a:pt x="134" y="2"/>
                  </a:cubicBezTo>
                  <a:cubicBezTo>
                    <a:pt x="136" y="2"/>
                    <a:pt x="138" y="0"/>
                    <a:pt x="142" y="0"/>
                  </a:cubicBezTo>
                  <a:cubicBezTo>
                    <a:pt x="146" y="0"/>
                    <a:pt x="150" y="1"/>
                    <a:pt x="154" y="6"/>
                  </a:cubicBezTo>
                  <a:cubicBezTo>
                    <a:pt x="158" y="9"/>
                    <a:pt x="159" y="13"/>
                    <a:pt x="159" y="16"/>
                  </a:cubicBezTo>
                  <a:cubicBezTo>
                    <a:pt x="159" y="21"/>
                    <a:pt x="154" y="25"/>
                    <a:pt x="149" y="25"/>
                  </a:cubicBezTo>
                  <a:cubicBezTo>
                    <a:pt x="147" y="25"/>
                    <a:pt x="146" y="24"/>
                    <a:pt x="144" y="24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88" y="120"/>
                    <a:pt x="88" y="120"/>
                    <a:pt x="88" y="120"/>
                  </a:cubicBezTo>
                  <a:cubicBezTo>
                    <a:pt x="88" y="121"/>
                    <a:pt x="87" y="121"/>
                    <a:pt x="87" y="121"/>
                  </a:cubicBezTo>
                  <a:cubicBezTo>
                    <a:pt x="49" y="122"/>
                    <a:pt x="49" y="122"/>
                    <a:pt x="49" y="122"/>
                  </a:cubicBezTo>
                  <a:lnTo>
                    <a:pt x="48" y="121"/>
                  </a:lnTo>
                  <a:close/>
                  <a:moveTo>
                    <a:pt x="49" y="120"/>
                  </a:moveTo>
                  <a:cubicBezTo>
                    <a:pt x="50" y="119"/>
                    <a:pt x="50" y="119"/>
                    <a:pt x="50" y="119"/>
                  </a:cubicBezTo>
                  <a:lnTo>
                    <a:pt x="49" y="120"/>
                  </a:lnTo>
                  <a:close/>
                  <a:moveTo>
                    <a:pt x="21" y="94"/>
                  </a:moveTo>
                  <a:cubicBezTo>
                    <a:pt x="21" y="94"/>
                    <a:pt x="22" y="96"/>
                    <a:pt x="27" y="100"/>
                  </a:cubicBezTo>
                  <a:cubicBezTo>
                    <a:pt x="31" y="105"/>
                    <a:pt x="38" y="111"/>
                    <a:pt x="49" y="119"/>
                  </a:cubicBezTo>
                  <a:cubicBezTo>
                    <a:pt x="86" y="118"/>
                    <a:pt x="86" y="118"/>
                    <a:pt x="86" y="118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1" y="21"/>
                    <a:pt x="141" y="21"/>
                    <a:pt x="141" y="20"/>
                  </a:cubicBezTo>
                  <a:cubicBezTo>
                    <a:pt x="142" y="20"/>
                    <a:pt x="142" y="20"/>
                    <a:pt x="143" y="20"/>
                  </a:cubicBezTo>
                  <a:cubicBezTo>
                    <a:pt x="145" y="21"/>
                    <a:pt x="147" y="22"/>
                    <a:pt x="149" y="22"/>
                  </a:cubicBezTo>
                  <a:cubicBezTo>
                    <a:pt x="153" y="22"/>
                    <a:pt x="156" y="19"/>
                    <a:pt x="156" y="16"/>
                  </a:cubicBezTo>
                  <a:cubicBezTo>
                    <a:pt x="156" y="14"/>
                    <a:pt x="155" y="11"/>
                    <a:pt x="152" y="8"/>
                  </a:cubicBezTo>
                  <a:cubicBezTo>
                    <a:pt x="148" y="4"/>
                    <a:pt x="145" y="3"/>
                    <a:pt x="142" y="3"/>
                  </a:cubicBezTo>
                  <a:cubicBezTo>
                    <a:pt x="140" y="3"/>
                    <a:pt x="139" y="3"/>
                    <a:pt x="137" y="4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5" y="6"/>
                    <a:pt x="135" y="6"/>
                    <a:pt x="134" y="6"/>
                  </a:cubicBezTo>
                  <a:cubicBezTo>
                    <a:pt x="134" y="6"/>
                    <a:pt x="125" y="3"/>
                    <a:pt x="110" y="3"/>
                  </a:cubicBezTo>
                  <a:cubicBezTo>
                    <a:pt x="94" y="3"/>
                    <a:pt x="72" y="6"/>
                    <a:pt x="50" y="20"/>
                  </a:cubicBezTo>
                  <a:cubicBezTo>
                    <a:pt x="14" y="44"/>
                    <a:pt x="12" y="72"/>
                    <a:pt x="12" y="79"/>
                  </a:cubicBezTo>
                  <a:cubicBezTo>
                    <a:pt x="12" y="80"/>
                    <a:pt x="12" y="81"/>
                    <a:pt x="12" y="81"/>
                  </a:cubicBezTo>
                  <a:cubicBezTo>
                    <a:pt x="12" y="82"/>
                    <a:pt x="11" y="82"/>
                    <a:pt x="11" y="83"/>
                  </a:cubicBezTo>
                  <a:cubicBezTo>
                    <a:pt x="5" y="84"/>
                    <a:pt x="3" y="88"/>
                    <a:pt x="3" y="92"/>
                  </a:cubicBezTo>
                  <a:cubicBezTo>
                    <a:pt x="3" y="94"/>
                    <a:pt x="4" y="97"/>
                    <a:pt x="5" y="99"/>
                  </a:cubicBezTo>
                  <a:cubicBezTo>
                    <a:pt x="7" y="102"/>
                    <a:pt x="8" y="103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6" y="103"/>
                    <a:pt x="18" y="95"/>
                    <a:pt x="18" y="95"/>
                  </a:cubicBezTo>
                  <a:cubicBezTo>
                    <a:pt x="18" y="94"/>
                    <a:pt x="19" y="94"/>
                    <a:pt x="19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21" y="94"/>
                    <a:pt x="21" y="9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9" name="Freeform 2714"/>
            <p:cNvSpPr/>
            <p:nvPr/>
          </p:nvSpPr>
          <p:spPr bwMode="auto">
            <a:xfrm>
              <a:off x="8451850" y="4246563"/>
              <a:ext cx="103187" cy="73025"/>
            </a:xfrm>
            <a:custGeom>
              <a:avLst/>
              <a:gdLst>
                <a:gd name="T0" fmla="*/ 2 w 32"/>
                <a:gd name="T1" fmla="*/ 23 h 23"/>
                <a:gd name="T2" fmla="*/ 0 w 32"/>
                <a:gd name="T3" fmla="*/ 21 h 23"/>
                <a:gd name="T4" fmla="*/ 25 w 32"/>
                <a:gd name="T5" fmla="*/ 0 h 23"/>
                <a:gd name="T6" fmla="*/ 31 w 32"/>
                <a:gd name="T7" fmla="*/ 0 h 23"/>
                <a:gd name="T8" fmla="*/ 32 w 32"/>
                <a:gd name="T9" fmla="*/ 2 h 23"/>
                <a:gd name="T10" fmla="*/ 30 w 32"/>
                <a:gd name="T11" fmla="*/ 3 h 23"/>
                <a:gd name="T12" fmla="*/ 25 w 32"/>
                <a:gd name="T13" fmla="*/ 3 h 23"/>
                <a:gd name="T14" fmla="*/ 3 w 32"/>
                <a:gd name="T15" fmla="*/ 22 h 23"/>
                <a:gd name="T16" fmla="*/ 2 w 32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1"/>
                    <a:pt x="3" y="0"/>
                    <a:pt x="25" y="0"/>
                  </a:cubicBezTo>
                  <a:cubicBezTo>
                    <a:pt x="27" y="0"/>
                    <a:pt x="29" y="0"/>
                    <a:pt x="31" y="0"/>
                  </a:cubicBezTo>
                  <a:cubicBezTo>
                    <a:pt x="32" y="0"/>
                    <a:pt x="32" y="1"/>
                    <a:pt x="32" y="2"/>
                  </a:cubicBezTo>
                  <a:cubicBezTo>
                    <a:pt x="32" y="3"/>
                    <a:pt x="31" y="3"/>
                    <a:pt x="30" y="3"/>
                  </a:cubicBezTo>
                  <a:cubicBezTo>
                    <a:pt x="29" y="3"/>
                    <a:pt x="27" y="3"/>
                    <a:pt x="25" y="3"/>
                  </a:cubicBezTo>
                  <a:cubicBezTo>
                    <a:pt x="5" y="3"/>
                    <a:pt x="3" y="22"/>
                    <a:pt x="3" y="22"/>
                  </a:cubicBezTo>
                  <a:cubicBezTo>
                    <a:pt x="3" y="22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0" name="Freeform 2715"/>
            <p:cNvSpPr/>
            <p:nvPr/>
          </p:nvSpPr>
          <p:spPr bwMode="auto">
            <a:xfrm>
              <a:off x="8609013" y="4237038"/>
              <a:ext cx="47625" cy="44450"/>
            </a:xfrm>
            <a:custGeom>
              <a:avLst/>
              <a:gdLst>
                <a:gd name="T0" fmla="*/ 14 w 15"/>
                <a:gd name="T1" fmla="*/ 5 h 14"/>
                <a:gd name="T2" fmla="*/ 5 w 15"/>
                <a:gd name="T3" fmla="*/ 1 h 14"/>
                <a:gd name="T4" fmla="*/ 1 w 15"/>
                <a:gd name="T5" fmla="*/ 9 h 14"/>
                <a:gd name="T6" fmla="*/ 10 w 15"/>
                <a:gd name="T7" fmla="*/ 13 h 14"/>
                <a:gd name="T8" fmla="*/ 14 w 15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5"/>
                  </a:moveTo>
                  <a:cubicBezTo>
                    <a:pt x="12" y="1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3" y="13"/>
                    <a:pt x="6" y="14"/>
                    <a:pt x="10" y="13"/>
                  </a:cubicBezTo>
                  <a:cubicBezTo>
                    <a:pt x="13" y="12"/>
                    <a:pt x="15" y="8"/>
                    <a:pt x="14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1" name="Freeform 2716"/>
            <p:cNvSpPr/>
            <p:nvPr/>
          </p:nvSpPr>
          <p:spPr bwMode="auto">
            <a:xfrm>
              <a:off x="8416925" y="4364038"/>
              <a:ext cx="49212" cy="47625"/>
            </a:xfrm>
            <a:custGeom>
              <a:avLst/>
              <a:gdLst>
                <a:gd name="T0" fmla="*/ 14 w 15"/>
                <a:gd name="T1" fmla="*/ 5 h 15"/>
                <a:gd name="T2" fmla="*/ 6 w 15"/>
                <a:gd name="T3" fmla="*/ 1 h 15"/>
                <a:gd name="T4" fmla="*/ 2 w 15"/>
                <a:gd name="T5" fmla="*/ 10 h 15"/>
                <a:gd name="T6" fmla="*/ 10 w 15"/>
                <a:gd name="T7" fmla="*/ 14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3"/>
                    <a:pt x="0" y="6"/>
                    <a:pt x="2" y="10"/>
                  </a:cubicBezTo>
                  <a:cubicBezTo>
                    <a:pt x="3" y="13"/>
                    <a:pt x="7" y="15"/>
                    <a:pt x="10" y="14"/>
                  </a:cubicBezTo>
                  <a:cubicBezTo>
                    <a:pt x="14" y="12"/>
                    <a:pt x="15" y="9"/>
                    <a:pt x="14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2" name="Freeform 2717"/>
            <p:cNvSpPr/>
            <p:nvPr/>
          </p:nvSpPr>
          <p:spPr bwMode="auto">
            <a:xfrm>
              <a:off x="8580438" y="4167188"/>
              <a:ext cx="88900" cy="60325"/>
            </a:xfrm>
            <a:custGeom>
              <a:avLst/>
              <a:gdLst>
                <a:gd name="T0" fmla="*/ 27 w 28"/>
                <a:gd name="T1" fmla="*/ 6 h 19"/>
                <a:gd name="T2" fmla="*/ 12 w 28"/>
                <a:gd name="T3" fmla="*/ 2 h 19"/>
                <a:gd name="T4" fmla="*/ 1 w 28"/>
                <a:gd name="T5" fmla="*/ 13 h 19"/>
                <a:gd name="T6" fmla="*/ 16 w 28"/>
                <a:gd name="T7" fmla="*/ 17 h 19"/>
                <a:gd name="T8" fmla="*/ 27 w 28"/>
                <a:gd name="T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9">
                  <a:moveTo>
                    <a:pt x="27" y="6"/>
                  </a:moveTo>
                  <a:cubicBezTo>
                    <a:pt x="26" y="2"/>
                    <a:pt x="19" y="0"/>
                    <a:pt x="12" y="2"/>
                  </a:cubicBezTo>
                  <a:cubicBezTo>
                    <a:pt x="5" y="4"/>
                    <a:pt x="0" y="9"/>
                    <a:pt x="1" y="13"/>
                  </a:cubicBezTo>
                  <a:cubicBezTo>
                    <a:pt x="2" y="17"/>
                    <a:pt x="9" y="19"/>
                    <a:pt x="16" y="17"/>
                  </a:cubicBezTo>
                  <a:cubicBezTo>
                    <a:pt x="23" y="15"/>
                    <a:pt x="28" y="10"/>
                    <a:pt x="27" y="6"/>
                  </a:cubicBezTo>
                  <a:close/>
                </a:path>
              </a:pathLst>
            </a:custGeom>
            <a:solidFill>
              <a:srgbClr val="FFB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3" name="Freeform 2718"/>
            <p:cNvSpPr/>
            <p:nvPr/>
          </p:nvSpPr>
          <p:spPr bwMode="auto">
            <a:xfrm>
              <a:off x="8347075" y="4325938"/>
              <a:ext cx="79375" cy="82550"/>
            </a:xfrm>
            <a:custGeom>
              <a:avLst/>
              <a:gdLst>
                <a:gd name="T0" fmla="*/ 22 w 25"/>
                <a:gd name="T1" fmla="*/ 3 h 26"/>
                <a:gd name="T2" fmla="*/ 7 w 25"/>
                <a:gd name="T3" fmla="*/ 8 h 26"/>
                <a:gd name="T4" fmla="*/ 4 w 25"/>
                <a:gd name="T5" fmla="*/ 23 h 26"/>
                <a:gd name="T6" fmla="*/ 19 w 25"/>
                <a:gd name="T7" fmla="*/ 19 h 26"/>
                <a:gd name="T8" fmla="*/ 22 w 25"/>
                <a:gd name="T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22" y="3"/>
                  </a:moveTo>
                  <a:cubicBezTo>
                    <a:pt x="18" y="0"/>
                    <a:pt x="12" y="2"/>
                    <a:pt x="7" y="8"/>
                  </a:cubicBezTo>
                  <a:cubicBezTo>
                    <a:pt x="2" y="13"/>
                    <a:pt x="0" y="20"/>
                    <a:pt x="4" y="23"/>
                  </a:cubicBezTo>
                  <a:cubicBezTo>
                    <a:pt x="7" y="26"/>
                    <a:pt x="14" y="24"/>
                    <a:pt x="19" y="19"/>
                  </a:cubicBezTo>
                  <a:cubicBezTo>
                    <a:pt x="24" y="13"/>
                    <a:pt x="25" y="6"/>
                    <a:pt x="22" y="3"/>
                  </a:cubicBezTo>
                  <a:close/>
                </a:path>
              </a:pathLst>
            </a:custGeom>
            <a:solidFill>
              <a:srgbClr val="FFB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4" name="Freeform 2719"/>
            <p:cNvSpPr/>
            <p:nvPr/>
          </p:nvSpPr>
          <p:spPr bwMode="auto">
            <a:xfrm>
              <a:off x="8570913" y="4527550"/>
              <a:ext cx="31750" cy="149225"/>
            </a:xfrm>
            <a:custGeom>
              <a:avLst/>
              <a:gdLst>
                <a:gd name="T0" fmla="*/ 7 w 10"/>
                <a:gd name="T1" fmla="*/ 46 h 47"/>
                <a:gd name="T2" fmla="*/ 0 w 10"/>
                <a:gd name="T3" fmla="*/ 17 h 47"/>
                <a:gd name="T4" fmla="*/ 2 w 10"/>
                <a:gd name="T5" fmla="*/ 1 h 47"/>
                <a:gd name="T6" fmla="*/ 2 w 10"/>
                <a:gd name="T7" fmla="*/ 1 h 47"/>
                <a:gd name="T8" fmla="*/ 4 w 10"/>
                <a:gd name="T9" fmla="*/ 0 h 47"/>
                <a:gd name="T10" fmla="*/ 5 w 10"/>
                <a:gd name="T11" fmla="*/ 2 h 47"/>
                <a:gd name="T12" fmla="*/ 3 w 10"/>
                <a:gd name="T13" fmla="*/ 17 h 47"/>
                <a:gd name="T14" fmla="*/ 10 w 10"/>
                <a:gd name="T15" fmla="*/ 44 h 47"/>
                <a:gd name="T16" fmla="*/ 9 w 10"/>
                <a:gd name="T17" fmla="*/ 46 h 47"/>
                <a:gd name="T18" fmla="*/ 8 w 10"/>
                <a:gd name="T19" fmla="*/ 47 h 47"/>
                <a:gd name="T20" fmla="*/ 7 w 10"/>
                <a:gd name="T21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7">
                  <a:moveTo>
                    <a:pt x="7" y="46"/>
                  </a:moveTo>
                  <a:cubicBezTo>
                    <a:pt x="1" y="35"/>
                    <a:pt x="0" y="25"/>
                    <a:pt x="0" y="17"/>
                  </a:cubicBezTo>
                  <a:cubicBezTo>
                    <a:pt x="0" y="8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5" y="2"/>
                    <a:pt x="3" y="8"/>
                    <a:pt x="3" y="17"/>
                  </a:cubicBezTo>
                  <a:cubicBezTo>
                    <a:pt x="3" y="25"/>
                    <a:pt x="4" y="34"/>
                    <a:pt x="10" y="44"/>
                  </a:cubicBezTo>
                  <a:cubicBezTo>
                    <a:pt x="10" y="45"/>
                    <a:pt x="10" y="46"/>
                    <a:pt x="9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6"/>
                    <a:pt x="7" y="4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5" name="Freeform 2720"/>
            <p:cNvSpPr/>
            <p:nvPr/>
          </p:nvSpPr>
          <p:spPr bwMode="auto">
            <a:xfrm>
              <a:off x="8382000" y="4170363"/>
              <a:ext cx="204787" cy="168275"/>
            </a:xfrm>
            <a:custGeom>
              <a:avLst/>
              <a:gdLst>
                <a:gd name="T0" fmla="*/ 64 w 64"/>
                <a:gd name="T1" fmla="*/ 22 h 53"/>
                <a:gd name="T2" fmla="*/ 53 w 64"/>
                <a:gd name="T3" fmla="*/ 0 h 53"/>
                <a:gd name="T4" fmla="*/ 0 w 64"/>
                <a:gd name="T5" fmla="*/ 36 h 53"/>
                <a:gd name="T6" fmla="*/ 18 w 64"/>
                <a:gd name="T7" fmla="*/ 53 h 53"/>
                <a:gd name="T8" fmla="*/ 64 w 64"/>
                <a:gd name="T9" fmla="*/ 2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3">
                  <a:moveTo>
                    <a:pt x="64" y="2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21" y="8"/>
                    <a:pt x="0" y="36"/>
                  </a:cubicBezTo>
                  <a:cubicBezTo>
                    <a:pt x="18" y="53"/>
                    <a:pt x="18" y="53"/>
                    <a:pt x="18" y="53"/>
                  </a:cubicBezTo>
                  <a:lnTo>
                    <a:pt x="64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6" name="Freeform 2721"/>
            <p:cNvSpPr>
              <a:spLocks noEditPoints="1"/>
            </p:cNvSpPr>
            <p:nvPr/>
          </p:nvSpPr>
          <p:spPr bwMode="auto">
            <a:xfrm>
              <a:off x="8378825" y="4164013"/>
              <a:ext cx="211137" cy="180975"/>
            </a:xfrm>
            <a:custGeom>
              <a:avLst/>
              <a:gdLst>
                <a:gd name="T0" fmla="*/ 17 w 66"/>
                <a:gd name="T1" fmla="*/ 56 h 57"/>
                <a:gd name="T2" fmla="*/ 0 w 66"/>
                <a:gd name="T3" fmla="*/ 39 h 57"/>
                <a:gd name="T4" fmla="*/ 0 w 66"/>
                <a:gd name="T5" fmla="*/ 37 h 57"/>
                <a:gd name="T6" fmla="*/ 54 w 66"/>
                <a:gd name="T7" fmla="*/ 0 h 57"/>
                <a:gd name="T8" fmla="*/ 56 w 66"/>
                <a:gd name="T9" fmla="*/ 1 h 57"/>
                <a:gd name="T10" fmla="*/ 66 w 66"/>
                <a:gd name="T11" fmla="*/ 24 h 57"/>
                <a:gd name="T12" fmla="*/ 65 w 66"/>
                <a:gd name="T13" fmla="*/ 24 h 57"/>
                <a:gd name="T14" fmla="*/ 66 w 66"/>
                <a:gd name="T15" fmla="*/ 24 h 57"/>
                <a:gd name="T16" fmla="*/ 65 w 66"/>
                <a:gd name="T17" fmla="*/ 26 h 57"/>
                <a:gd name="T18" fmla="*/ 19 w 66"/>
                <a:gd name="T19" fmla="*/ 57 h 57"/>
                <a:gd name="T20" fmla="*/ 19 w 66"/>
                <a:gd name="T21" fmla="*/ 57 h 57"/>
                <a:gd name="T22" fmla="*/ 17 w 66"/>
                <a:gd name="T23" fmla="*/ 56 h 57"/>
                <a:gd name="T24" fmla="*/ 19 w 66"/>
                <a:gd name="T25" fmla="*/ 53 h 57"/>
                <a:gd name="T26" fmla="*/ 63 w 66"/>
                <a:gd name="T27" fmla="*/ 24 h 57"/>
                <a:gd name="T28" fmla="*/ 53 w 66"/>
                <a:gd name="T29" fmla="*/ 4 h 57"/>
                <a:gd name="T30" fmla="*/ 36 w 66"/>
                <a:gd name="T31" fmla="*/ 11 h 57"/>
                <a:gd name="T32" fmla="*/ 3 w 66"/>
                <a:gd name="T33" fmla="*/ 37 h 57"/>
                <a:gd name="T34" fmla="*/ 19 w 66"/>
                <a:gd name="T35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" h="57">
                  <a:moveTo>
                    <a:pt x="17" y="56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21" y="8"/>
                    <a:pt x="54" y="0"/>
                    <a:pt x="54" y="0"/>
                  </a:cubicBezTo>
                  <a:cubicBezTo>
                    <a:pt x="55" y="0"/>
                    <a:pt x="55" y="1"/>
                    <a:pt x="56" y="1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5"/>
                    <a:pt x="65" y="2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7"/>
                    <a:pt x="18" y="57"/>
                    <a:pt x="17" y="56"/>
                  </a:cubicBezTo>
                  <a:close/>
                  <a:moveTo>
                    <a:pt x="19" y="53"/>
                  </a:moveTo>
                  <a:cubicBezTo>
                    <a:pt x="63" y="24"/>
                    <a:pt x="63" y="24"/>
                    <a:pt x="63" y="2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1" y="4"/>
                    <a:pt x="44" y="6"/>
                    <a:pt x="36" y="11"/>
                  </a:cubicBezTo>
                  <a:cubicBezTo>
                    <a:pt x="26" y="16"/>
                    <a:pt x="13" y="24"/>
                    <a:pt x="3" y="37"/>
                  </a:cubicBezTo>
                  <a:lnTo>
                    <a:pt x="19" y="5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7" name="Freeform 2722"/>
            <p:cNvSpPr/>
            <p:nvPr/>
          </p:nvSpPr>
          <p:spPr bwMode="auto">
            <a:xfrm>
              <a:off x="8580438" y="4214813"/>
              <a:ext cx="173037" cy="15875"/>
            </a:xfrm>
            <a:custGeom>
              <a:avLst/>
              <a:gdLst>
                <a:gd name="T0" fmla="*/ 0 w 109"/>
                <a:gd name="T1" fmla="*/ 10 h 10"/>
                <a:gd name="T2" fmla="*/ 109 w 109"/>
                <a:gd name="T3" fmla="*/ 0 h 10"/>
                <a:gd name="T4" fmla="*/ 0 w 109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9" h="10">
                  <a:moveTo>
                    <a:pt x="0" y="10"/>
                  </a:moveTo>
                  <a:lnTo>
                    <a:pt x="109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8" name="Line 2723"/>
            <p:cNvSpPr>
              <a:spLocks noChangeShapeType="1"/>
            </p:cNvSpPr>
            <p:nvPr/>
          </p:nvSpPr>
          <p:spPr bwMode="auto">
            <a:xfrm flipV="1">
              <a:off x="8580438" y="4214813"/>
              <a:ext cx="173037" cy="158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9" name="Freeform 2724"/>
            <p:cNvSpPr/>
            <p:nvPr/>
          </p:nvSpPr>
          <p:spPr bwMode="auto">
            <a:xfrm>
              <a:off x="8577263" y="4208463"/>
              <a:ext cx="182562" cy="25400"/>
            </a:xfrm>
            <a:custGeom>
              <a:avLst/>
              <a:gdLst>
                <a:gd name="T0" fmla="*/ 0 w 57"/>
                <a:gd name="T1" fmla="*/ 7 h 8"/>
                <a:gd name="T2" fmla="*/ 1 w 57"/>
                <a:gd name="T3" fmla="*/ 5 h 8"/>
                <a:gd name="T4" fmla="*/ 55 w 57"/>
                <a:gd name="T5" fmla="*/ 0 h 8"/>
                <a:gd name="T6" fmla="*/ 57 w 57"/>
                <a:gd name="T7" fmla="*/ 2 h 8"/>
                <a:gd name="T8" fmla="*/ 55 w 57"/>
                <a:gd name="T9" fmla="*/ 3 h 8"/>
                <a:gd name="T10" fmla="*/ 1 w 57"/>
                <a:gd name="T11" fmla="*/ 8 h 8"/>
                <a:gd name="T12" fmla="*/ 1 w 57"/>
                <a:gd name="T13" fmla="*/ 8 h 8"/>
                <a:gd name="T14" fmla="*/ 0 w 57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8">
                  <a:moveTo>
                    <a:pt x="0" y="7"/>
                  </a:moveTo>
                  <a:cubicBezTo>
                    <a:pt x="0" y="6"/>
                    <a:pt x="0" y="5"/>
                    <a:pt x="1" y="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2"/>
                    <a:pt x="56" y="3"/>
                    <a:pt x="55" y="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0" name="Freeform 2725"/>
            <p:cNvSpPr/>
            <p:nvPr/>
          </p:nvSpPr>
          <p:spPr bwMode="auto">
            <a:xfrm>
              <a:off x="8558213" y="4167188"/>
              <a:ext cx="179387" cy="15875"/>
            </a:xfrm>
            <a:custGeom>
              <a:avLst/>
              <a:gdLst>
                <a:gd name="T0" fmla="*/ 113 w 113"/>
                <a:gd name="T1" fmla="*/ 0 h 10"/>
                <a:gd name="T2" fmla="*/ 0 w 113"/>
                <a:gd name="T3" fmla="*/ 10 h 10"/>
                <a:gd name="T4" fmla="*/ 113 w 1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0">
                  <a:moveTo>
                    <a:pt x="113" y="0"/>
                  </a:moveTo>
                  <a:lnTo>
                    <a:pt x="0" y="1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1" name="Line 2726"/>
            <p:cNvSpPr>
              <a:spLocks noChangeShapeType="1"/>
            </p:cNvSpPr>
            <p:nvPr/>
          </p:nvSpPr>
          <p:spPr bwMode="auto">
            <a:xfrm flipH="1">
              <a:off x="8558213" y="4167188"/>
              <a:ext cx="179387" cy="158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2" name="Freeform 2727"/>
            <p:cNvSpPr/>
            <p:nvPr/>
          </p:nvSpPr>
          <p:spPr bwMode="auto">
            <a:xfrm>
              <a:off x="8555038" y="4159250"/>
              <a:ext cx="188912" cy="26988"/>
            </a:xfrm>
            <a:custGeom>
              <a:avLst/>
              <a:gdLst>
                <a:gd name="T0" fmla="*/ 0 w 59"/>
                <a:gd name="T1" fmla="*/ 7 h 8"/>
                <a:gd name="T2" fmla="*/ 1 w 59"/>
                <a:gd name="T3" fmla="*/ 5 h 8"/>
                <a:gd name="T4" fmla="*/ 57 w 59"/>
                <a:gd name="T5" fmla="*/ 1 h 8"/>
                <a:gd name="T6" fmla="*/ 59 w 59"/>
                <a:gd name="T7" fmla="*/ 2 h 8"/>
                <a:gd name="T8" fmla="*/ 57 w 59"/>
                <a:gd name="T9" fmla="*/ 4 h 8"/>
                <a:gd name="T10" fmla="*/ 1 w 59"/>
                <a:gd name="T11" fmla="*/ 8 h 8"/>
                <a:gd name="T12" fmla="*/ 1 w 59"/>
                <a:gd name="T13" fmla="*/ 8 h 8"/>
                <a:gd name="T14" fmla="*/ 0 w 59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8">
                  <a:moveTo>
                    <a:pt x="0" y="7"/>
                  </a:moveTo>
                  <a:cubicBezTo>
                    <a:pt x="0" y="6"/>
                    <a:pt x="0" y="5"/>
                    <a:pt x="1" y="5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3"/>
                    <a:pt x="58" y="3"/>
                    <a:pt x="57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3" name="Freeform 2728"/>
            <p:cNvSpPr/>
            <p:nvPr/>
          </p:nvSpPr>
          <p:spPr bwMode="auto">
            <a:xfrm>
              <a:off x="8366125" y="4335463"/>
              <a:ext cx="63500" cy="115888"/>
            </a:xfrm>
            <a:custGeom>
              <a:avLst/>
              <a:gdLst>
                <a:gd name="T0" fmla="*/ 40 w 40"/>
                <a:gd name="T1" fmla="*/ 0 h 73"/>
                <a:gd name="T2" fmla="*/ 0 w 40"/>
                <a:gd name="T3" fmla="*/ 73 h 73"/>
                <a:gd name="T4" fmla="*/ 40 w 40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3">
                  <a:moveTo>
                    <a:pt x="40" y="0"/>
                  </a:moveTo>
                  <a:lnTo>
                    <a:pt x="0" y="7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4" name="Line 2729"/>
            <p:cNvSpPr>
              <a:spLocks noChangeShapeType="1"/>
            </p:cNvSpPr>
            <p:nvPr/>
          </p:nvSpPr>
          <p:spPr bwMode="auto">
            <a:xfrm flipH="1">
              <a:off x="8366125" y="4335463"/>
              <a:ext cx="63500" cy="1158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5" name="Freeform 2730"/>
            <p:cNvSpPr/>
            <p:nvPr/>
          </p:nvSpPr>
          <p:spPr bwMode="auto">
            <a:xfrm>
              <a:off x="8359775" y="4329113"/>
              <a:ext cx="76200" cy="125413"/>
            </a:xfrm>
            <a:custGeom>
              <a:avLst/>
              <a:gdLst>
                <a:gd name="T0" fmla="*/ 1 w 24"/>
                <a:gd name="T1" fmla="*/ 39 h 39"/>
                <a:gd name="T2" fmla="*/ 1 w 24"/>
                <a:gd name="T3" fmla="*/ 37 h 39"/>
                <a:gd name="T4" fmla="*/ 21 w 24"/>
                <a:gd name="T5" fmla="*/ 1 h 39"/>
                <a:gd name="T6" fmla="*/ 23 w 24"/>
                <a:gd name="T7" fmla="*/ 1 h 39"/>
                <a:gd name="T8" fmla="*/ 24 w 24"/>
                <a:gd name="T9" fmla="*/ 3 h 39"/>
                <a:gd name="T10" fmla="*/ 3 w 24"/>
                <a:gd name="T11" fmla="*/ 38 h 39"/>
                <a:gd name="T12" fmla="*/ 2 w 24"/>
                <a:gd name="T13" fmla="*/ 39 h 39"/>
                <a:gd name="T14" fmla="*/ 1 w 24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9">
                  <a:moveTo>
                    <a:pt x="1" y="39"/>
                  </a:moveTo>
                  <a:cubicBezTo>
                    <a:pt x="0" y="39"/>
                    <a:pt x="0" y="38"/>
                    <a:pt x="1" y="37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0"/>
                    <a:pt x="23" y="1"/>
                  </a:cubicBezTo>
                  <a:cubicBezTo>
                    <a:pt x="24" y="1"/>
                    <a:pt x="24" y="2"/>
                    <a:pt x="24" y="3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2" y="39"/>
                    <a:pt x="2" y="39"/>
                  </a:cubicBezTo>
                  <a:lnTo>
                    <a:pt x="1" y="39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6" name="Freeform 2731"/>
            <p:cNvSpPr/>
            <p:nvPr/>
          </p:nvSpPr>
          <p:spPr bwMode="auto">
            <a:xfrm>
              <a:off x="8340725" y="4294188"/>
              <a:ext cx="50800" cy="114300"/>
            </a:xfrm>
            <a:custGeom>
              <a:avLst/>
              <a:gdLst>
                <a:gd name="T0" fmla="*/ 32 w 32"/>
                <a:gd name="T1" fmla="*/ 0 h 72"/>
                <a:gd name="T2" fmla="*/ 0 w 32"/>
                <a:gd name="T3" fmla="*/ 72 h 72"/>
                <a:gd name="T4" fmla="*/ 32 w 32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2">
                  <a:moveTo>
                    <a:pt x="32" y="0"/>
                  </a:moveTo>
                  <a:lnTo>
                    <a:pt x="0" y="7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7" name="Line 2732"/>
            <p:cNvSpPr>
              <a:spLocks noChangeShapeType="1"/>
            </p:cNvSpPr>
            <p:nvPr/>
          </p:nvSpPr>
          <p:spPr bwMode="auto">
            <a:xfrm flipH="1">
              <a:off x="8340725" y="4294188"/>
              <a:ext cx="50800" cy="1143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8" name="Freeform 2733"/>
            <p:cNvSpPr/>
            <p:nvPr/>
          </p:nvSpPr>
          <p:spPr bwMode="auto">
            <a:xfrm>
              <a:off x="8337550" y="4287838"/>
              <a:ext cx="60325" cy="127000"/>
            </a:xfrm>
            <a:custGeom>
              <a:avLst/>
              <a:gdLst>
                <a:gd name="T0" fmla="*/ 1 w 19"/>
                <a:gd name="T1" fmla="*/ 40 h 40"/>
                <a:gd name="T2" fmla="*/ 0 w 19"/>
                <a:gd name="T3" fmla="*/ 38 h 40"/>
                <a:gd name="T4" fmla="*/ 16 w 19"/>
                <a:gd name="T5" fmla="*/ 1 h 40"/>
                <a:gd name="T6" fmla="*/ 18 w 19"/>
                <a:gd name="T7" fmla="*/ 0 h 40"/>
                <a:gd name="T8" fmla="*/ 18 w 19"/>
                <a:gd name="T9" fmla="*/ 2 h 40"/>
                <a:gd name="T10" fmla="*/ 3 w 19"/>
                <a:gd name="T11" fmla="*/ 39 h 40"/>
                <a:gd name="T12" fmla="*/ 1 w 1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0">
                  <a:moveTo>
                    <a:pt x="1" y="40"/>
                  </a:moveTo>
                  <a:cubicBezTo>
                    <a:pt x="0" y="39"/>
                    <a:pt x="0" y="38"/>
                    <a:pt x="0" y="38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1"/>
                    <a:pt x="19" y="2"/>
                    <a:pt x="18" y="2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2" y="40"/>
                    <a:pt x="1" y="4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9" name="Freeform 2734"/>
            <p:cNvSpPr/>
            <p:nvPr/>
          </p:nvSpPr>
          <p:spPr bwMode="auto">
            <a:xfrm>
              <a:off x="9034463" y="6223000"/>
              <a:ext cx="498475" cy="169863"/>
            </a:xfrm>
            <a:custGeom>
              <a:avLst/>
              <a:gdLst>
                <a:gd name="T0" fmla="*/ 155 w 156"/>
                <a:gd name="T1" fmla="*/ 27 h 53"/>
                <a:gd name="T2" fmla="*/ 78 w 156"/>
                <a:gd name="T3" fmla="*/ 52 h 53"/>
                <a:gd name="T4" fmla="*/ 0 w 156"/>
                <a:gd name="T5" fmla="*/ 26 h 53"/>
                <a:gd name="T6" fmla="*/ 77 w 156"/>
                <a:gd name="T7" fmla="*/ 0 h 53"/>
                <a:gd name="T8" fmla="*/ 155 w 156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53">
                  <a:moveTo>
                    <a:pt x="155" y="27"/>
                  </a:moveTo>
                  <a:cubicBezTo>
                    <a:pt x="156" y="41"/>
                    <a:pt x="121" y="53"/>
                    <a:pt x="78" y="52"/>
                  </a:cubicBezTo>
                  <a:cubicBezTo>
                    <a:pt x="35" y="52"/>
                    <a:pt x="0" y="40"/>
                    <a:pt x="0" y="26"/>
                  </a:cubicBezTo>
                  <a:cubicBezTo>
                    <a:pt x="0" y="11"/>
                    <a:pt x="34" y="0"/>
                    <a:pt x="77" y="0"/>
                  </a:cubicBezTo>
                  <a:cubicBezTo>
                    <a:pt x="120" y="0"/>
                    <a:pt x="155" y="12"/>
                    <a:pt x="155" y="27"/>
                  </a:cubicBezTo>
                  <a:close/>
                </a:path>
              </a:pathLst>
            </a:custGeom>
            <a:solidFill>
              <a:srgbClr val="B3C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0" name="Freeform 2735"/>
            <p:cNvSpPr/>
            <p:nvPr/>
          </p:nvSpPr>
          <p:spPr bwMode="auto">
            <a:xfrm>
              <a:off x="8615363" y="6057900"/>
              <a:ext cx="441325" cy="142875"/>
            </a:xfrm>
            <a:custGeom>
              <a:avLst/>
              <a:gdLst>
                <a:gd name="T0" fmla="*/ 138 w 138"/>
                <a:gd name="T1" fmla="*/ 23 h 45"/>
                <a:gd name="T2" fmla="*/ 70 w 138"/>
                <a:gd name="T3" fmla="*/ 45 h 45"/>
                <a:gd name="T4" fmla="*/ 0 w 138"/>
                <a:gd name="T5" fmla="*/ 22 h 45"/>
                <a:gd name="T6" fmla="*/ 69 w 138"/>
                <a:gd name="T7" fmla="*/ 0 h 45"/>
                <a:gd name="T8" fmla="*/ 138 w 138"/>
                <a:gd name="T9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45">
                  <a:moveTo>
                    <a:pt x="138" y="23"/>
                  </a:moveTo>
                  <a:cubicBezTo>
                    <a:pt x="138" y="35"/>
                    <a:pt x="108" y="45"/>
                    <a:pt x="70" y="45"/>
                  </a:cubicBezTo>
                  <a:cubicBezTo>
                    <a:pt x="32" y="44"/>
                    <a:pt x="1" y="34"/>
                    <a:pt x="0" y="22"/>
                  </a:cubicBezTo>
                  <a:cubicBezTo>
                    <a:pt x="0" y="10"/>
                    <a:pt x="31" y="0"/>
                    <a:pt x="69" y="0"/>
                  </a:cubicBezTo>
                  <a:cubicBezTo>
                    <a:pt x="107" y="1"/>
                    <a:pt x="138" y="11"/>
                    <a:pt x="138" y="23"/>
                  </a:cubicBezTo>
                  <a:close/>
                </a:path>
              </a:pathLst>
            </a:custGeom>
            <a:solidFill>
              <a:srgbClr val="B3C4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1" name="Freeform 2736"/>
            <p:cNvSpPr/>
            <p:nvPr/>
          </p:nvSpPr>
          <p:spPr bwMode="auto">
            <a:xfrm>
              <a:off x="8615363" y="5932488"/>
              <a:ext cx="454025" cy="258763"/>
            </a:xfrm>
            <a:custGeom>
              <a:avLst/>
              <a:gdLst>
                <a:gd name="T0" fmla="*/ 64 w 142"/>
                <a:gd name="T1" fmla="*/ 12 h 81"/>
                <a:gd name="T2" fmla="*/ 29 w 142"/>
                <a:gd name="T3" fmla="*/ 13 h 81"/>
                <a:gd name="T4" fmla="*/ 40 w 142"/>
                <a:gd name="T5" fmla="*/ 73 h 81"/>
                <a:gd name="T6" fmla="*/ 59 w 142"/>
                <a:gd name="T7" fmla="*/ 69 h 81"/>
                <a:gd name="T8" fmla="*/ 85 w 142"/>
                <a:gd name="T9" fmla="*/ 71 h 81"/>
                <a:gd name="T10" fmla="*/ 110 w 142"/>
                <a:gd name="T11" fmla="*/ 71 h 81"/>
                <a:gd name="T12" fmla="*/ 115 w 142"/>
                <a:gd name="T13" fmla="*/ 16 h 81"/>
                <a:gd name="T14" fmla="*/ 64 w 142"/>
                <a:gd name="T15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81">
                  <a:moveTo>
                    <a:pt x="64" y="12"/>
                  </a:moveTo>
                  <a:cubicBezTo>
                    <a:pt x="64" y="12"/>
                    <a:pt x="42" y="4"/>
                    <a:pt x="29" y="13"/>
                  </a:cubicBezTo>
                  <a:cubicBezTo>
                    <a:pt x="18" y="20"/>
                    <a:pt x="0" y="54"/>
                    <a:pt x="40" y="73"/>
                  </a:cubicBezTo>
                  <a:cubicBezTo>
                    <a:pt x="40" y="73"/>
                    <a:pt x="54" y="77"/>
                    <a:pt x="59" y="69"/>
                  </a:cubicBezTo>
                  <a:cubicBezTo>
                    <a:pt x="59" y="69"/>
                    <a:pt x="72" y="81"/>
                    <a:pt x="85" y="71"/>
                  </a:cubicBezTo>
                  <a:cubicBezTo>
                    <a:pt x="85" y="71"/>
                    <a:pt x="99" y="78"/>
                    <a:pt x="110" y="71"/>
                  </a:cubicBezTo>
                  <a:cubicBezTo>
                    <a:pt x="121" y="63"/>
                    <a:pt x="142" y="32"/>
                    <a:pt x="115" y="16"/>
                  </a:cubicBezTo>
                  <a:cubicBezTo>
                    <a:pt x="90" y="0"/>
                    <a:pt x="73" y="14"/>
                    <a:pt x="64" y="12"/>
                  </a:cubicBezTo>
                  <a:close/>
                </a:path>
              </a:pathLst>
            </a:custGeom>
            <a:solidFill>
              <a:srgbClr val="FF6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2" name="Freeform 2737"/>
            <p:cNvSpPr>
              <a:spLocks noEditPoints="1"/>
            </p:cNvSpPr>
            <p:nvPr/>
          </p:nvSpPr>
          <p:spPr bwMode="auto">
            <a:xfrm>
              <a:off x="8659813" y="5954713"/>
              <a:ext cx="371475" cy="220663"/>
            </a:xfrm>
            <a:custGeom>
              <a:avLst/>
              <a:gdLst>
                <a:gd name="T0" fmla="*/ 46 w 116"/>
                <a:gd name="T1" fmla="*/ 64 h 69"/>
                <a:gd name="T2" fmla="*/ 33 w 116"/>
                <a:gd name="T3" fmla="*/ 68 h 69"/>
                <a:gd name="T4" fmla="*/ 25 w 116"/>
                <a:gd name="T5" fmla="*/ 67 h 69"/>
                <a:gd name="T6" fmla="*/ 0 w 116"/>
                <a:gd name="T7" fmla="*/ 34 h 69"/>
                <a:gd name="T8" fmla="*/ 14 w 116"/>
                <a:gd name="T9" fmla="*/ 4 h 69"/>
                <a:gd name="T10" fmla="*/ 31 w 116"/>
                <a:gd name="T11" fmla="*/ 0 h 69"/>
                <a:gd name="T12" fmla="*/ 51 w 116"/>
                <a:gd name="T13" fmla="*/ 3 h 69"/>
                <a:gd name="T14" fmla="*/ 51 w 116"/>
                <a:gd name="T15" fmla="*/ 3 h 69"/>
                <a:gd name="T16" fmla="*/ 52 w 116"/>
                <a:gd name="T17" fmla="*/ 4 h 69"/>
                <a:gd name="T18" fmla="*/ 77 w 116"/>
                <a:gd name="T19" fmla="*/ 0 h 69"/>
                <a:gd name="T20" fmla="*/ 102 w 116"/>
                <a:gd name="T21" fmla="*/ 7 h 69"/>
                <a:gd name="T22" fmla="*/ 116 w 116"/>
                <a:gd name="T23" fmla="*/ 30 h 69"/>
                <a:gd name="T24" fmla="*/ 97 w 116"/>
                <a:gd name="T25" fmla="*/ 65 h 69"/>
                <a:gd name="T26" fmla="*/ 85 w 116"/>
                <a:gd name="T27" fmla="*/ 69 h 69"/>
                <a:gd name="T28" fmla="*/ 71 w 116"/>
                <a:gd name="T29" fmla="*/ 65 h 69"/>
                <a:gd name="T30" fmla="*/ 60 w 116"/>
                <a:gd name="T31" fmla="*/ 69 h 69"/>
                <a:gd name="T32" fmla="*/ 46 w 116"/>
                <a:gd name="T33" fmla="*/ 64 h 69"/>
                <a:gd name="T34" fmla="*/ 50 w 116"/>
                <a:gd name="T35" fmla="*/ 64 h 69"/>
                <a:gd name="T36" fmla="*/ 60 w 116"/>
                <a:gd name="T37" fmla="*/ 66 h 69"/>
                <a:gd name="T38" fmla="*/ 70 w 116"/>
                <a:gd name="T39" fmla="*/ 63 h 69"/>
                <a:gd name="T40" fmla="*/ 72 w 116"/>
                <a:gd name="T41" fmla="*/ 62 h 69"/>
                <a:gd name="T42" fmla="*/ 76 w 116"/>
                <a:gd name="T43" fmla="*/ 64 h 69"/>
                <a:gd name="T44" fmla="*/ 85 w 116"/>
                <a:gd name="T45" fmla="*/ 66 h 69"/>
                <a:gd name="T46" fmla="*/ 95 w 116"/>
                <a:gd name="T47" fmla="*/ 62 h 69"/>
                <a:gd name="T48" fmla="*/ 113 w 116"/>
                <a:gd name="T49" fmla="*/ 30 h 69"/>
                <a:gd name="T50" fmla="*/ 100 w 116"/>
                <a:gd name="T51" fmla="*/ 10 h 69"/>
                <a:gd name="T52" fmla="*/ 77 w 116"/>
                <a:gd name="T53" fmla="*/ 3 h 69"/>
                <a:gd name="T54" fmla="*/ 52 w 116"/>
                <a:gd name="T55" fmla="*/ 7 h 69"/>
                <a:gd name="T56" fmla="*/ 50 w 116"/>
                <a:gd name="T57" fmla="*/ 6 h 69"/>
                <a:gd name="T58" fmla="*/ 50 w 116"/>
                <a:gd name="T59" fmla="*/ 5 h 69"/>
                <a:gd name="T60" fmla="*/ 50 w 116"/>
                <a:gd name="T61" fmla="*/ 6 h 69"/>
                <a:gd name="T62" fmla="*/ 44 w 116"/>
                <a:gd name="T63" fmla="*/ 5 h 69"/>
                <a:gd name="T64" fmla="*/ 31 w 116"/>
                <a:gd name="T65" fmla="*/ 3 h 69"/>
                <a:gd name="T66" fmla="*/ 16 w 116"/>
                <a:gd name="T67" fmla="*/ 7 h 69"/>
                <a:gd name="T68" fmla="*/ 3 w 116"/>
                <a:gd name="T69" fmla="*/ 34 h 69"/>
                <a:gd name="T70" fmla="*/ 26 w 116"/>
                <a:gd name="T71" fmla="*/ 65 h 69"/>
                <a:gd name="T72" fmla="*/ 33 w 116"/>
                <a:gd name="T73" fmla="*/ 65 h 69"/>
                <a:gd name="T74" fmla="*/ 44 w 116"/>
                <a:gd name="T75" fmla="*/ 61 h 69"/>
                <a:gd name="T76" fmla="*/ 45 w 116"/>
                <a:gd name="T77" fmla="*/ 61 h 69"/>
                <a:gd name="T78" fmla="*/ 46 w 116"/>
                <a:gd name="T79" fmla="*/ 61 h 69"/>
                <a:gd name="T80" fmla="*/ 50 w 116"/>
                <a:gd name="T81" fmla="*/ 6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" h="69">
                  <a:moveTo>
                    <a:pt x="46" y="64"/>
                  </a:moveTo>
                  <a:cubicBezTo>
                    <a:pt x="42" y="68"/>
                    <a:pt x="37" y="68"/>
                    <a:pt x="33" y="68"/>
                  </a:cubicBezTo>
                  <a:cubicBezTo>
                    <a:pt x="29" y="68"/>
                    <a:pt x="25" y="68"/>
                    <a:pt x="25" y="67"/>
                  </a:cubicBezTo>
                  <a:cubicBezTo>
                    <a:pt x="6" y="59"/>
                    <a:pt x="0" y="46"/>
                    <a:pt x="0" y="34"/>
                  </a:cubicBezTo>
                  <a:cubicBezTo>
                    <a:pt x="0" y="21"/>
                    <a:pt x="8" y="9"/>
                    <a:pt x="14" y="4"/>
                  </a:cubicBezTo>
                  <a:cubicBezTo>
                    <a:pt x="19" y="1"/>
                    <a:pt x="25" y="0"/>
                    <a:pt x="31" y="0"/>
                  </a:cubicBezTo>
                  <a:cubicBezTo>
                    <a:pt x="41" y="0"/>
                    <a:pt x="49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4"/>
                    <a:pt x="52" y="4"/>
                    <a:pt x="52" y="4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4" y="0"/>
                    <a:pt x="92" y="2"/>
                    <a:pt x="102" y="7"/>
                  </a:cubicBezTo>
                  <a:cubicBezTo>
                    <a:pt x="112" y="13"/>
                    <a:pt x="116" y="22"/>
                    <a:pt x="116" y="30"/>
                  </a:cubicBezTo>
                  <a:cubicBezTo>
                    <a:pt x="116" y="45"/>
                    <a:pt x="104" y="60"/>
                    <a:pt x="97" y="65"/>
                  </a:cubicBezTo>
                  <a:cubicBezTo>
                    <a:pt x="93" y="68"/>
                    <a:pt x="89" y="69"/>
                    <a:pt x="85" y="69"/>
                  </a:cubicBezTo>
                  <a:cubicBezTo>
                    <a:pt x="78" y="69"/>
                    <a:pt x="73" y="66"/>
                    <a:pt x="71" y="65"/>
                  </a:cubicBezTo>
                  <a:cubicBezTo>
                    <a:pt x="67" y="68"/>
                    <a:pt x="64" y="69"/>
                    <a:pt x="60" y="69"/>
                  </a:cubicBezTo>
                  <a:cubicBezTo>
                    <a:pt x="53" y="69"/>
                    <a:pt x="48" y="66"/>
                    <a:pt x="46" y="64"/>
                  </a:cubicBezTo>
                  <a:close/>
                  <a:moveTo>
                    <a:pt x="50" y="64"/>
                  </a:moveTo>
                  <a:cubicBezTo>
                    <a:pt x="53" y="65"/>
                    <a:pt x="56" y="66"/>
                    <a:pt x="60" y="66"/>
                  </a:cubicBezTo>
                  <a:cubicBezTo>
                    <a:pt x="63" y="66"/>
                    <a:pt x="67" y="65"/>
                    <a:pt x="70" y="63"/>
                  </a:cubicBezTo>
                  <a:cubicBezTo>
                    <a:pt x="71" y="62"/>
                    <a:pt x="71" y="62"/>
                    <a:pt x="72" y="62"/>
                  </a:cubicBezTo>
                  <a:cubicBezTo>
                    <a:pt x="72" y="62"/>
                    <a:pt x="73" y="63"/>
                    <a:pt x="76" y="64"/>
                  </a:cubicBezTo>
                  <a:cubicBezTo>
                    <a:pt x="78" y="65"/>
                    <a:pt x="81" y="66"/>
                    <a:pt x="85" y="66"/>
                  </a:cubicBezTo>
                  <a:cubicBezTo>
                    <a:pt x="88" y="66"/>
                    <a:pt x="92" y="65"/>
                    <a:pt x="95" y="62"/>
                  </a:cubicBezTo>
                  <a:cubicBezTo>
                    <a:pt x="102" y="58"/>
                    <a:pt x="113" y="43"/>
                    <a:pt x="113" y="30"/>
                  </a:cubicBezTo>
                  <a:cubicBezTo>
                    <a:pt x="113" y="23"/>
                    <a:pt x="110" y="16"/>
                    <a:pt x="100" y="10"/>
                  </a:cubicBezTo>
                  <a:cubicBezTo>
                    <a:pt x="91" y="4"/>
                    <a:pt x="83" y="3"/>
                    <a:pt x="77" y="3"/>
                  </a:cubicBezTo>
                  <a:cubicBezTo>
                    <a:pt x="66" y="3"/>
                    <a:pt x="59" y="7"/>
                    <a:pt x="52" y="7"/>
                  </a:cubicBezTo>
                  <a:cubicBezTo>
                    <a:pt x="52" y="7"/>
                    <a:pt x="51" y="7"/>
                    <a:pt x="50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47" y="5"/>
                    <a:pt x="44" y="5"/>
                  </a:cubicBezTo>
                  <a:cubicBezTo>
                    <a:pt x="41" y="4"/>
                    <a:pt x="36" y="3"/>
                    <a:pt x="31" y="3"/>
                  </a:cubicBezTo>
                  <a:cubicBezTo>
                    <a:pt x="26" y="3"/>
                    <a:pt x="20" y="4"/>
                    <a:pt x="16" y="7"/>
                  </a:cubicBezTo>
                  <a:cubicBezTo>
                    <a:pt x="11" y="11"/>
                    <a:pt x="3" y="22"/>
                    <a:pt x="3" y="34"/>
                  </a:cubicBezTo>
                  <a:cubicBezTo>
                    <a:pt x="3" y="45"/>
                    <a:pt x="8" y="56"/>
                    <a:pt x="26" y="65"/>
                  </a:cubicBezTo>
                  <a:cubicBezTo>
                    <a:pt x="26" y="65"/>
                    <a:pt x="29" y="65"/>
                    <a:pt x="33" y="65"/>
                  </a:cubicBezTo>
                  <a:cubicBezTo>
                    <a:pt x="37" y="65"/>
                    <a:pt x="42" y="64"/>
                    <a:pt x="44" y="61"/>
                  </a:cubicBezTo>
                  <a:cubicBezTo>
                    <a:pt x="44" y="61"/>
                    <a:pt x="45" y="61"/>
                    <a:pt x="45" y="61"/>
                  </a:cubicBezTo>
                  <a:cubicBezTo>
                    <a:pt x="46" y="60"/>
                    <a:pt x="46" y="61"/>
                    <a:pt x="46" y="61"/>
                  </a:cubicBezTo>
                  <a:cubicBezTo>
                    <a:pt x="46" y="61"/>
                    <a:pt x="48" y="62"/>
                    <a:pt x="50" y="6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3" name="Freeform 2738"/>
            <p:cNvSpPr/>
            <p:nvPr/>
          </p:nvSpPr>
          <p:spPr bwMode="auto">
            <a:xfrm>
              <a:off x="8750300" y="5929313"/>
              <a:ext cx="184150" cy="93663"/>
            </a:xfrm>
            <a:custGeom>
              <a:avLst/>
              <a:gdLst>
                <a:gd name="T0" fmla="*/ 50 w 116"/>
                <a:gd name="T1" fmla="*/ 18 h 59"/>
                <a:gd name="T2" fmla="*/ 20 w 116"/>
                <a:gd name="T3" fmla="*/ 6 h 59"/>
                <a:gd name="T4" fmla="*/ 30 w 116"/>
                <a:gd name="T5" fmla="*/ 18 h 59"/>
                <a:gd name="T6" fmla="*/ 0 w 116"/>
                <a:gd name="T7" fmla="*/ 32 h 59"/>
                <a:gd name="T8" fmla="*/ 34 w 116"/>
                <a:gd name="T9" fmla="*/ 34 h 59"/>
                <a:gd name="T10" fmla="*/ 40 w 116"/>
                <a:gd name="T11" fmla="*/ 59 h 59"/>
                <a:gd name="T12" fmla="*/ 74 w 116"/>
                <a:gd name="T13" fmla="*/ 39 h 59"/>
                <a:gd name="T14" fmla="*/ 108 w 116"/>
                <a:gd name="T15" fmla="*/ 47 h 59"/>
                <a:gd name="T16" fmla="*/ 94 w 116"/>
                <a:gd name="T17" fmla="*/ 28 h 59"/>
                <a:gd name="T18" fmla="*/ 116 w 116"/>
                <a:gd name="T19" fmla="*/ 12 h 59"/>
                <a:gd name="T20" fmla="*/ 70 w 116"/>
                <a:gd name="T21" fmla="*/ 18 h 59"/>
                <a:gd name="T22" fmla="*/ 72 w 116"/>
                <a:gd name="T23" fmla="*/ 0 h 59"/>
                <a:gd name="T24" fmla="*/ 48 w 116"/>
                <a:gd name="T25" fmla="*/ 4 h 59"/>
                <a:gd name="T26" fmla="*/ 50 w 116"/>
                <a:gd name="T27" fmla="*/ 1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59">
                  <a:moveTo>
                    <a:pt x="50" y="18"/>
                  </a:moveTo>
                  <a:lnTo>
                    <a:pt x="20" y="6"/>
                  </a:lnTo>
                  <a:lnTo>
                    <a:pt x="30" y="18"/>
                  </a:lnTo>
                  <a:lnTo>
                    <a:pt x="0" y="32"/>
                  </a:lnTo>
                  <a:lnTo>
                    <a:pt x="34" y="34"/>
                  </a:lnTo>
                  <a:lnTo>
                    <a:pt x="40" y="59"/>
                  </a:lnTo>
                  <a:lnTo>
                    <a:pt x="74" y="39"/>
                  </a:lnTo>
                  <a:lnTo>
                    <a:pt x="108" y="47"/>
                  </a:lnTo>
                  <a:lnTo>
                    <a:pt x="94" y="28"/>
                  </a:lnTo>
                  <a:lnTo>
                    <a:pt x="116" y="12"/>
                  </a:lnTo>
                  <a:lnTo>
                    <a:pt x="70" y="18"/>
                  </a:lnTo>
                  <a:lnTo>
                    <a:pt x="72" y="0"/>
                  </a:lnTo>
                  <a:lnTo>
                    <a:pt x="48" y="4"/>
                  </a:lnTo>
                  <a:lnTo>
                    <a:pt x="50" y="18"/>
                  </a:ln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4" name="Freeform 2739"/>
            <p:cNvSpPr>
              <a:spLocks noEditPoints="1"/>
            </p:cNvSpPr>
            <p:nvPr/>
          </p:nvSpPr>
          <p:spPr bwMode="auto">
            <a:xfrm>
              <a:off x="8747125" y="5922963"/>
              <a:ext cx="190500" cy="103188"/>
            </a:xfrm>
            <a:custGeom>
              <a:avLst/>
              <a:gdLst>
                <a:gd name="T0" fmla="*/ 21 w 60"/>
                <a:gd name="T1" fmla="*/ 32 h 32"/>
                <a:gd name="T2" fmla="*/ 20 w 60"/>
                <a:gd name="T3" fmla="*/ 31 h 32"/>
                <a:gd name="T4" fmla="*/ 17 w 60"/>
                <a:gd name="T5" fmla="*/ 20 h 32"/>
                <a:gd name="T6" fmla="*/ 1 w 60"/>
                <a:gd name="T7" fmla="*/ 20 h 32"/>
                <a:gd name="T8" fmla="*/ 0 w 60"/>
                <a:gd name="T9" fmla="*/ 19 h 32"/>
                <a:gd name="T10" fmla="*/ 1 w 60"/>
                <a:gd name="T11" fmla="*/ 17 h 32"/>
                <a:gd name="T12" fmla="*/ 14 w 60"/>
                <a:gd name="T13" fmla="*/ 10 h 32"/>
                <a:gd name="T14" fmla="*/ 10 w 60"/>
                <a:gd name="T15" fmla="*/ 6 h 32"/>
                <a:gd name="T16" fmla="*/ 10 w 60"/>
                <a:gd name="T17" fmla="*/ 4 h 32"/>
                <a:gd name="T18" fmla="*/ 12 w 60"/>
                <a:gd name="T19" fmla="*/ 3 h 32"/>
                <a:gd name="T20" fmla="*/ 24 w 60"/>
                <a:gd name="T21" fmla="*/ 8 h 32"/>
                <a:gd name="T22" fmla="*/ 23 w 60"/>
                <a:gd name="T23" fmla="*/ 4 h 32"/>
                <a:gd name="T24" fmla="*/ 24 w 60"/>
                <a:gd name="T25" fmla="*/ 3 h 32"/>
                <a:gd name="T26" fmla="*/ 24 w 60"/>
                <a:gd name="T27" fmla="*/ 2 h 32"/>
                <a:gd name="T28" fmla="*/ 37 w 60"/>
                <a:gd name="T29" fmla="*/ 1 h 32"/>
                <a:gd name="T30" fmla="*/ 38 w 60"/>
                <a:gd name="T31" fmla="*/ 1 h 32"/>
                <a:gd name="T32" fmla="*/ 39 w 60"/>
                <a:gd name="T33" fmla="*/ 2 h 32"/>
                <a:gd name="T34" fmla="*/ 38 w 60"/>
                <a:gd name="T35" fmla="*/ 9 h 32"/>
                <a:gd name="T36" fmla="*/ 59 w 60"/>
                <a:gd name="T37" fmla="*/ 7 h 32"/>
                <a:gd name="T38" fmla="*/ 60 w 60"/>
                <a:gd name="T39" fmla="*/ 8 h 32"/>
                <a:gd name="T40" fmla="*/ 60 w 60"/>
                <a:gd name="T41" fmla="*/ 10 h 32"/>
                <a:gd name="T42" fmla="*/ 50 w 60"/>
                <a:gd name="T43" fmla="*/ 16 h 32"/>
                <a:gd name="T44" fmla="*/ 56 w 60"/>
                <a:gd name="T45" fmla="*/ 25 h 32"/>
                <a:gd name="T46" fmla="*/ 56 w 60"/>
                <a:gd name="T47" fmla="*/ 26 h 32"/>
                <a:gd name="T48" fmla="*/ 54 w 60"/>
                <a:gd name="T49" fmla="*/ 27 h 32"/>
                <a:gd name="T50" fmla="*/ 39 w 60"/>
                <a:gd name="T51" fmla="*/ 23 h 32"/>
                <a:gd name="T52" fmla="*/ 22 w 60"/>
                <a:gd name="T53" fmla="*/ 32 h 32"/>
                <a:gd name="T54" fmla="*/ 21 w 60"/>
                <a:gd name="T55" fmla="*/ 32 h 32"/>
                <a:gd name="T56" fmla="*/ 17 w 60"/>
                <a:gd name="T57" fmla="*/ 10 h 32"/>
                <a:gd name="T58" fmla="*/ 17 w 60"/>
                <a:gd name="T59" fmla="*/ 11 h 32"/>
                <a:gd name="T60" fmla="*/ 17 w 60"/>
                <a:gd name="T61" fmla="*/ 12 h 32"/>
                <a:gd name="T62" fmla="*/ 7 w 60"/>
                <a:gd name="T63" fmla="*/ 17 h 32"/>
                <a:gd name="T64" fmla="*/ 18 w 60"/>
                <a:gd name="T65" fmla="*/ 17 h 32"/>
                <a:gd name="T66" fmla="*/ 20 w 60"/>
                <a:gd name="T67" fmla="*/ 18 h 32"/>
                <a:gd name="T68" fmla="*/ 22 w 60"/>
                <a:gd name="T69" fmla="*/ 29 h 32"/>
                <a:gd name="T70" fmla="*/ 38 w 60"/>
                <a:gd name="T71" fmla="*/ 20 h 32"/>
                <a:gd name="T72" fmla="*/ 39 w 60"/>
                <a:gd name="T73" fmla="*/ 20 h 32"/>
                <a:gd name="T74" fmla="*/ 51 w 60"/>
                <a:gd name="T75" fmla="*/ 23 h 32"/>
                <a:gd name="T76" fmla="*/ 47 w 60"/>
                <a:gd name="T77" fmla="*/ 17 h 32"/>
                <a:gd name="T78" fmla="*/ 47 w 60"/>
                <a:gd name="T79" fmla="*/ 15 h 32"/>
                <a:gd name="T80" fmla="*/ 53 w 60"/>
                <a:gd name="T81" fmla="*/ 11 h 32"/>
                <a:gd name="T82" fmla="*/ 36 w 60"/>
                <a:gd name="T83" fmla="*/ 13 h 32"/>
                <a:gd name="T84" fmla="*/ 35 w 60"/>
                <a:gd name="T85" fmla="*/ 12 h 32"/>
                <a:gd name="T86" fmla="*/ 34 w 60"/>
                <a:gd name="T87" fmla="*/ 11 h 32"/>
                <a:gd name="T88" fmla="*/ 36 w 60"/>
                <a:gd name="T89" fmla="*/ 4 h 32"/>
                <a:gd name="T90" fmla="*/ 26 w 60"/>
                <a:gd name="T91" fmla="*/ 5 h 32"/>
                <a:gd name="T92" fmla="*/ 27 w 60"/>
                <a:gd name="T93" fmla="*/ 10 h 32"/>
                <a:gd name="T94" fmla="*/ 26 w 60"/>
                <a:gd name="T95" fmla="*/ 11 h 32"/>
                <a:gd name="T96" fmla="*/ 26 w 60"/>
                <a:gd name="T97" fmla="*/ 9 h 32"/>
                <a:gd name="T98" fmla="*/ 26 w 60"/>
                <a:gd name="T99" fmla="*/ 11 h 32"/>
                <a:gd name="T100" fmla="*/ 27 w 60"/>
                <a:gd name="T101" fmla="*/ 10 h 32"/>
                <a:gd name="T102" fmla="*/ 27 w 60"/>
                <a:gd name="T103" fmla="*/ 12 h 32"/>
                <a:gd name="T104" fmla="*/ 25 w 60"/>
                <a:gd name="T105" fmla="*/ 12 h 32"/>
                <a:gd name="T106" fmla="*/ 16 w 60"/>
                <a:gd name="T107" fmla="*/ 8 h 32"/>
                <a:gd name="T108" fmla="*/ 17 w 60"/>
                <a:gd name="T10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32">
                  <a:moveTo>
                    <a:pt x="21" y="32"/>
                  </a:moveTo>
                  <a:cubicBezTo>
                    <a:pt x="20" y="32"/>
                    <a:pt x="20" y="32"/>
                    <a:pt x="20" y="3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3"/>
                    <a:pt x="24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60" y="7"/>
                    <a:pt x="60" y="8"/>
                  </a:cubicBezTo>
                  <a:cubicBezTo>
                    <a:pt x="60" y="9"/>
                    <a:pt x="60" y="9"/>
                    <a:pt x="60" y="10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6"/>
                    <a:pt x="56" y="26"/>
                  </a:cubicBezTo>
                  <a:cubicBezTo>
                    <a:pt x="55" y="27"/>
                    <a:pt x="55" y="27"/>
                    <a:pt x="54" y="2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17" y="10"/>
                  </a:moveTo>
                  <a:cubicBezTo>
                    <a:pt x="17" y="10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20" y="18"/>
                    <a:pt x="20" y="1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7" y="15"/>
                    <a:pt x="47" y="15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5" y="13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1"/>
                    <a:pt x="27" y="11"/>
                    <a:pt x="27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5" name="Freeform 2740"/>
            <p:cNvSpPr/>
            <p:nvPr/>
          </p:nvSpPr>
          <p:spPr bwMode="auto">
            <a:xfrm>
              <a:off x="9056688" y="5897563"/>
              <a:ext cx="449262" cy="492125"/>
            </a:xfrm>
            <a:custGeom>
              <a:avLst/>
              <a:gdLst>
                <a:gd name="T0" fmla="*/ 138 w 141"/>
                <a:gd name="T1" fmla="*/ 26 h 154"/>
                <a:gd name="T2" fmla="*/ 106 w 141"/>
                <a:gd name="T3" fmla="*/ 2 h 154"/>
                <a:gd name="T4" fmla="*/ 98 w 141"/>
                <a:gd name="T5" fmla="*/ 3 h 154"/>
                <a:gd name="T6" fmla="*/ 99 w 141"/>
                <a:gd name="T7" fmla="*/ 10 h 154"/>
                <a:gd name="T8" fmla="*/ 111 w 141"/>
                <a:gd name="T9" fmla="*/ 19 h 154"/>
                <a:gd name="T10" fmla="*/ 103 w 141"/>
                <a:gd name="T11" fmla="*/ 29 h 154"/>
                <a:gd name="T12" fmla="*/ 20 w 141"/>
                <a:gd name="T13" fmla="*/ 45 h 154"/>
                <a:gd name="T14" fmla="*/ 33 w 141"/>
                <a:gd name="T15" fmla="*/ 133 h 154"/>
                <a:gd name="T16" fmla="*/ 121 w 141"/>
                <a:gd name="T17" fmla="*/ 121 h 154"/>
                <a:gd name="T18" fmla="*/ 112 w 141"/>
                <a:gd name="T19" fmla="*/ 36 h 154"/>
                <a:gd name="T20" fmla="*/ 120 w 141"/>
                <a:gd name="T21" fmla="*/ 26 h 154"/>
                <a:gd name="T22" fmla="*/ 132 w 141"/>
                <a:gd name="T23" fmla="*/ 34 h 154"/>
                <a:gd name="T24" fmla="*/ 139 w 141"/>
                <a:gd name="T25" fmla="*/ 33 h 154"/>
                <a:gd name="T26" fmla="*/ 138 w 141"/>
                <a:gd name="T27" fmla="*/ 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54">
                  <a:moveTo>
                    <a:pt x="138" y="26"/>
                  </a:moveTo>
                  <a:cubicBezTo>
                    <a:pt x="106" y="2"/>
                    <a:pt x="106" y="2"/>
                    <a:pt x="106" y="2"/>
                  </a:cubicBezTo>
                  <a:cubicBezTo>
                    <a:pt x="103" y="0"/>
                    <a:pt x="100" y="0"/>
                    <a:pt x="98" y="3"/>
                  </a:cubicBezTo>
                  <a:cubicBezTo>
                    <a:pt x="96" y="5"/>
                    <a:pt x="97" y="8"/>
                    <a:pt x="99" y="1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76" y="13"/>
                    <a:pt x="40" y="19"/>
                    <a:pt x="20" y="45"/>
                  </a:cubicBezTo>
                  <a:cubicBezTo>
                    <a:pt x="0" y="73"/>
                    <a:pt x="5" y="113"/>
                    <a:pt x="33" y="133"/>
                  </a:cubicBezTo>
                  <a:cubicBezTo>
                    <a:pt x="61" y="154"/>
                    <a:pt x="100" y="149"/>
                    <a:pt x="121" y="121"/>
                  </a:cubicBezTo>
                  <a:cubicBezTo>
                    <a:pt x="141" y="94"/>
                    <a:pt x="137" y="57"/>
                    <a:pt x="112" y="3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4" y="36"/>
                    <a:pt x="137" y="36"/>
                    <a:pt x="139" y="33"/>
                  </a:cubicBezTo>
                  <a:cubicBezTo>
                    <a:pt x="141" y="31"/>
                    <a:pt x="141" y="28"/>
                    <a:pt x="138" y="26"/>
                  </a:cubicBezTo>
                  <a:close/>
                </a:path>
              </a:pathLst>
            </a:custGeom>
            <a:solidFill>
              <a:srgbClr val="D6F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6" name="Freeform 2741"/>
            <p:cNvSpPr/>
            <p:nvPr/>
          </p:nvSpPr>
          <p:spPr bwMode="auto">
            <a:xfrm>
              <a:off x="9075738" y="5894388"/>
              <a:ext cx="433387" cy="473075"/>
            </a:xfrm>
            <a:custGeom>
              <a:avLst/>
              <a:gdLst>
                <a:gd name="T0" fmla="*/ 26 w 136"/>
                <a:gd name="T1" fmla="*/ 136 h 148"/>
                <a:gd name="T2" fmla="*/ 0 w 136"/>
                <a:gd name="T3" fmla="*/ 84 h 148"/>
                <a:gd name="T4" fmla="*/ 13 w 136"/>
                <a:gd name="T5" fmla="*/ 45 h 148"/>
                <a:gd name="T6" fmla="*/ 65 w 136"/>
                <a:gd name="T7" fmla="*/ 20 h 148"/>
                <a:gd name="T8" fmla="*/ 96 w 136"/>
                <a:gd name="T9" fmla="*/ 28 h 148"/>
                <a:gd name="T10" fmla="*/ 102 w 136"/>
                <a:gd name="T11" fmla="*/ 20 h 148"/>
                <a:gd name="T12" fmla="*/ 92 w 136"/>
                <a:gd name="T13" fmla="*/ 12 h 148"/>
                <a:gd name="T14" fmla="*/ 90 w 136"/>
                <a:gd name="T15" fmla="*/ 7 h 148"/>
                <a:gd name="T16" fmla="*/ 91 w 136"/>
                <a:gd name="T17" fmla="*/ 3 h 148"/>
                <a:gd name="T18" fmla="*/ 96 w 136"/>
                <a:gd name="T19" fmla="*/ 0 h 148"/>
                <a:gd name="T20" fmla="*/ 101 w 136"/>
                <a:gd name="T21" fmla="*/ 1 h 148"/>
                <a:gd name="T22" fmla="*/ 133 w 136"/>
                <a:gd name="T23" fmla="*/ 26 h 148"/>
                <a:gd name="T24" fmla="*/ 132 w 136"/>
                <a:gd name="T25" fmla="*/ 27 h 148"/>
                <a:gd name="T26" fmla="*/ 131 w 136"/>
                <a:gd name="T27" fmla="*/ 28 h 148"/>
                <a:gd name="T28" fmla="*/ 99 w 136"/>
                <a:gd name="T29" fmla="*/ 4 h 148"/>
                <a:gd name="T30" fmla="*/ 96 w 136"/>
                <a:gd name="T31" fmla="*/ 3 h 148"/>
                <a:gd name="T32" fmla="*/ 93 w 136"/>
                <a:gd name="T33" fmla="*/ 5 h 148"/>
                <a:gd name="T34" fmla="*/ 93 w 136"/>
                <a:gd name="T35" fmla="*/ 7 h 148"/>
                <a:gd name="T36" fmla="*/ 94 w 136"/>
                <a:gd name="T37" fmla="*/ 10 h 148"/>
                <a:gd name="T38" fmla="*/ 105 w 136"/>
                <a:gd name="T39" fmla="*/ 18 h 148"/>
                <a:gd name="T40" fmla="*/ 106 w 136"/>
                <a:gd name="T41" fmla="*/ 19 h 148"/>
                <a:gd name="T42" fmla="*/ 106 w 136"/>
                <a:gd name="T43" fmla="*/ 21 h 148"/>
                <a:gd name="T44" fmla="*/ 98 w 136"/>
                <a:gd name="T45" fmla="*/ 31 h 148"/>
                <a:gd name="T46" fmla="*/ 96 w 136"/>
                <a:gd name="T47" fmla="*/ 31 h 148"/>
                <a:gd name="T48" fmla="*/ 65 w 136"/>
                <a:gd name="T49" fmla="*/ 23 h 148"/>
                <a:gd name="T50" fmla="*/ 16 w 136"/>
                <a:gd name="T51" fmla="*/ 47 h 148"/>
                <a:gd name="T52" fmla="*/ 3 w 136"/>
                <a:gd name="T53" fmla="*/ 84 h 148"/>
                <a:gd name="T54" fmla="*/ 28 w 136"/>
                <a:gd name="T55" fmla="*/ 133 h 148"/>
                <a:gd name="T56" fmla="*/ 65 w 136"/>
                <a:gd name="T57" fmla="*/ 145 h 148"/>
                <a:gd name="T58" fmla="*/ 114 w 136"/>
                <a:gd name="T59" fmla="*/ 121 h 148"/>
                <a:gd name="T60" fmla="*/ 126 w 136"/>
                <a:gd name="T61" fmla="*/ 84 h 148"/>
                <a:gd name="T62" fmla="*/ 105 w 136"/>
                <a:gd name="T63" fmla="*/ 38 h 148"/>
                <a:gd name="T64" fmla="*/ 105 w 136"/>
                <a:gd name="T65" fmla="*/ 36 h 148"/>
                <a:gd name="T66" fmla="*/ 113 w 136"/>
                <a:gd name="T67" fmla="*/ 26 h 148"/>
                <a:gd name="T68" fmla="*/ 115 w 136"/>
                <a:gd name="T69" fmla="*/ 26 h 148"/>
                <a:gd name="T70" fmla="*/ 127 w 136"/>
                <a:gd name="T71" fmla="*/ 34 h 148"/>
                <a:gd name="T72" fmla="*/ 129 w 136"/>
                <a:gd name="T73" fmla="*/ 35 h 148"/>
                <a:gd name="T74" fmla="*/ 132 w 136"/>
                <a:gd name="T75" fmla="*/ 34 h 148"/>
                <a:gd name="T76" fmla="*/ 133 w 136"/>
                <a:gd name="T77" fmla="*/ 31 h 148"/>
                <a:gd name="T78" fmla="*/ 131 w 136"/>
                <a:gd name="T79" fmla="*/ 28 h 148"/>
                <a:gd name="T80" fmla="*/ 132 w 136"/>
                <a:gd name="T81" fmla="*/ 27 h 148"/>
                <a:gd name="T82" fmla="*/ 133 w 136"/>
                <a:gd name="T83" fmla="*/ 26 h 148"/>
                <a:gd name="T84" fmla="*/ 136 w 136"/>
                <a:gd name="T85" fmla="*/ 31 h 148"/>
                <a:gd name="T86" fmla="*/ 134 w 136"/>
                <a:gd name="T87" fmla="*/ 35 h 148"/>
                <a:gd name="T88" fmla="*/ 129 w 136"/>
                <a:gd name="T89" fmla="*/ 38 h 148"/>
                <a:gd name="T90" fmla="*/ 125 w 136"/>
                <a:gd name="T91" fmla="*/ 37 h 148"/>
                <a:gd name="T92" fmla="*/ 114 w 136"/>
                <a:gd name="T93" fmla="*/ 29 h 148"/>
                <a:gd name="T94" fmla="*/ 108 w 136"/>
                <a:gd name="T95" fmla="*/ 37 h 148"/>
                <a:gd name="T96" fmla="*/ 129 w 136"/>
                <a:gd name="T97" fmla="*/ 84 h 148"/>
                <a:gd name="T98" fmla="*/ 116 w 136"/>
                <a:gd name="T99" fmla="*/ 123 h 148"/>
                <a:gd name="T100" fmla="*/ 65 w 136"/>
                <a:gd name="T101" fmla="*/ 148 h 148"/>
                <a:gd name="T102" fmla="*/ 26 w 136"/>
                <a:gd name="T103" fmla="*/ 13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" h="148">
                  <a:moveTo>
                    <a:pt x="26" y="136"/>
                  </a:moveTo>
                  <a:cubicBezTo>
                    <a:pt x="9" y="123"/>
                    <a:pt x="0" y="104"/>
                    <a:pt x="0" y="84"/>
                  </a:cubicBezTo>
                  <a:cubicBezTo>
                    <a:pt x="0" y="71"/>
                    <a:pt x="5" y="57"/>
                    <a:pt x="13" y="45"/>
                  </a:cubicBezTo>
                  <a:cubicBezTo>
                    <a:pt x="26" y="29"/>
                    <a:pt x="45" y="20"/>
                    <a:pt x="65" y="20"/>
                  </a:cubicBezTo>
                  <a:cubicBezTo>
                    <a:pt x="76" y="20"/>
                    <a:pt x="87" y="22"/>
                    <a:pt x="96" y="28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1" y="11"/>
                    <a:pt x="90" y="9"/>
                    <a:pt x="90" y="7"/>
                  </a:cubicBezTo>
                  <a:cubicBezTo>
                    <a:pt x="90" y="6"/>
                    <a:pt x="90" y="4"/>
                    <a:pt x="91" y="3"/>
                  </a:cubicBezTo>
                  <a:cubicBezTo>
                    <a:pt x="92" y="1"/>
                    <a:pt x="94" y="0"/>
                    <a:pt x="96" y="0"/>
                  </a:cubicBezTo>
                  <a:cubicBezTo>
                    <a:pt x="98" y="0"/>
                    <a:pt x="99" y="1"/>
                    <a:pt x="101" y="1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8" y="3"/>
                    <a:pt x="97" y="3"/>
                    <a:pt x="96" y="3"/>
                  </a:cubicBezTo>
                  <a:cubicBezTo>
                    <a:pt x="95" y="3"/>
                    <a:pt x="94" y="4"/>
                    <a:pt x="93" y="5"/>
                  </a:cubicBezTo>
                  <a:cubicBezTo>
                    <a:pt x="93" y="5"/>
                    <a:pt x="93" y="6"/>
                    <a:pt x="93" y="7"/>
                  </a:cubicBezTo>
                  <a:cubicBezTo>
                    <a:pt x="93" y="8"/>
                    <a:pt x="93" y="9"/>
                    <a:pt x="94" y="10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20"/>
                    <a:pt x="106" y="20"/>
                    <a:pt x="106" y="21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1"/>
                    <a:pt x="97" y="32"/>
                    <a:pt x="96" y="31"/>
                  </a:cubicBezTo>
                  <a:cubicBezTo>
                    <a:pt x="86" y="25"/>
                    <a:pt x="76" y="23"/>
                    <a:pt x="65" y="23"/>
                  </a:cubicBezTo>
                  <a:cubicBezTo>
                    <a:pt x="46" y="23"/>
                    <a:pt x="28" y="31"/>
                    <a:pt x="16" y="47"/>
                  </a:cubicBezTo>
                  <a:cubicBezTo>
                    <a:pt x="7" y="58"/>
                    <a:pt x="3" y="71"/>
                    <a:pt x="3" y="84"/>
                  </a:cubicBezTo>
                  <a:cubicBezTo>
                    <a:pt x="3" y="103"/>
                    <a:pt x="12" y="121"/>
                    <a:pt x="28" y="133"/>
                  </a:cubicBezTo>
                  <a:cubicBezTo>
                    <a:pt x="39" y="141"/>
                    <a:pt x="52" y="145"/>
                    <a:pt x="65" y="145"/>
                  </a:cubicBezTo>
                  <a:cubicBezTo>
                    <a:pt x="83" y="145"/>
                    <a:pt x="102" y="137"/>
                    <a:pt x="114" y="121"/>
                  </a:cubicBezTo>
                  <a:cubicBezTo>
                    <a:pt x="122" y="110"/>
                    <a:pt x="126" y="97"/>
                    <a:pt x="126" y="84"/>
                  </a:cubicBezTo>
                  <a:cubicBezTo>
                    <a:pt x="126" y="67"/>
                    <a:pt x="119" y="50"/>
                    <a:pt x="105" y="38"/>
                  </a:cubicBezTo>
                  <a:cubicBezTo>
                    <a:pt x="105" y="38"/>
                    <a:pt x="105" y="37"/>
                    <a:pt x="105" y="36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13" y="25"/>
                    <a:pt x="114" y="25"/>
                    <a:pt x="115" y="26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5"/>
                    <a:pt x="128" y="35"/>
                    <a:pt x="129" y="35"/>
                  </a:cubicBezTo>
                  <a:cubicBezTo>
                    <a:pt x="130" y="35"/>
                    <a:pt x="131" y="35"/>
                    <a:pt x="132" y="34"/>
                  </a:cubicBezTo>
                  <a:cubicBezTo>
                    <a:pt x="133" y="33"/>
                    <a:pt x="133" y="32"/>
                    <a:pt x="133" y="31"/>
                  </a:cubicBezTo>
                  <a:cubicBezTo>
                    <a:pt x="133" y="30"/>
                    <a:pt x="132" y="29"/>
                    <a:pt x="131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5" y="27"/>
                    <a:pt x="136" y="29"/>
                    <a:pt x="136" y="31"/>
                  </a:cubicBezTo>
                  <a:cubicBezTo>
                    <a:pt x="136" y="33"/>
                    <a:pt x="135" y="34"/>
                    <a:pt x="134" y="35"/>
                  </a:cubicBezTo>
                  <a:cubicBezTo>
                    <a:pt x="133" y="37"/>
                    <a:pt x="131" y="38"/>
                    <a:pt x="129" y="38"/>
                  </a:cubicBezTo>
                  <a:cubicBezTo>
                    <a:pt x="128" y="38"/>
                    <a:pt x="126" y="38"/>
                    <a:pt x="125" y="37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22" y="49"/>
                    <a:pt x="129" y="67"/>
                    <a:pt x="129" y="84"/>
                  </a:cubicBezTo>
                  <a:cubicBezTo>
                    <a:pt x="129" y="98"/>
                    <a:pt x="125" y="111"/>
                    <a:pt x="116" y="123"/>
                  </a:cubicBezTo>
                  <a:cubicBezTo>
                    <a:pt x="104" y="140"/>
                    <a:pt x="84" y="148"/>
                    <a:pt x="65" y="148"/>
                  </a:cubicBezTo>
                  <a:cubicBezTo>
                    <a:pt x="51" y="148"/>
                    <a:pt x="38" y="144"/>
                    <a:pt x="26" y="13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7" name="Freeform 2742"/>
            <p:cNvSpPr/>
            <p:nvPr/>
          </p:nvSpPr>
          <p:spPr bwMode="auto">
            <a:xfrm>
              <a:off x="9240838" y="5983288"/>
              <a:ext cx="217487" cy="157163"/>
            </a:xfrm>
            <a:custGeom>
              <a:avLst/>
              <a:gdLst>
                <a:gd name="T0" fmla="*/ 1 w 68"/>
                <a:gd name="T1" fmla="*/ 2 h 49"/>
                <a:gd name="T2" fmla="*/ 37 w 68"/>
                <a:gd name="T3" fmla="*/ 30 h 49"/>
                <a:gd name="T4" fmla="*/ 66 w 68"/>
                <a:gd name="T5" fmla="*/ 49 h 49"/>
                <a:gd name="T6" fmla="*/ 68 w 68"/>
                <a:gd name="T7" fmla="*/ 49 h 49"/>
                <a:gd name="T8" fmla="*/ 68 w 68"/>
                <a:gd name="T9" fmla="*/ 48 h 49"/>
                <a:gd name="T10" fmla="*/ 38 w 68"/>
                <a:gd name="T11" fmla="*/ 28 h 49"/>
                <a:gd name="T12" fmla="*/ 2 w 68"/>
                <a:gd name="T13" fmla="*/ 0 h 49"/>
                <a:gd name="T14" fmla="*/ 0 w 68"/>
                <a:gd name="T15" fmla="*/ 0 h 49"/>
                <a:gd name="T16" fmla="*/ 1 w 68"/>
                <a:gd name="T1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">
                  <a:moveTo>
                    <a:pt x="1" y="2"/>
                  </a:moveTo>
                  <a:cubicBezTo>
                    <a:pt x="13" y="11"/>
                    <a:pt x="25" y="21"/>
                    <a:pt x="37" y="30"/>
                  </a:cubicBezTo>
                  <a:cubicBezTo>
                    <a:pt x="47" y="36"/>
                    <a:pt x="58" y="41"/>
                    <a:pt x="66" y="49"/>
                  </a:cubicBezTo>
                  <a:cubicBezTo>
                    <a:pt x="67" y="49"/>
                    <a:pt x="67" y="49"/>
                    <a:pt x="68" y="49"/>
                  </a:cubicBezTo>
                  <a:cubicBezTo>
                    <a:pt x="68" y="49"/>
                    <a:pt x="68" y="48"/>
                    <a:pt x="68" y="48"/>
                  </a:cubicBezTo>
                  <a:cubicBezTo>
                    <a:pt x="59" y="39"/>
                    <a:pt x="48" y="35"/>
                    <a:pt x="38" y="28"/>
                  </a:cubicBezTo>
                  <a:cubicBezTo>
                    <a:pt x="26" y="19"/>
                    <a:pt x="14" y="9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8" name="Freeform 2743"/>
            <p:cNvSpPr/>
            <p:nvPr/>
          </p:nvSpPr>
          <p:spPr bwMode="auto">
            <a:xfrm>
              <a:off x="9299575" y="5980113"/>
              <a:ext cx="155575" cy="119063"/>
            </a:xfrm>
            <a:custGeom>
              <a:avLst/>
              <a:gdLst>
                <a:gd name="T0" fmla="*/ 0 w 49"/>
                <a:gd name="T1" fmla="*/ 2 h 37"/>
                <a:gd name="T2" fmla="*/ 48 w 49"/>
                <a:gd name="T3" fmla="*/ 37 h 37"/>
                <a:gd name="T4" fmla="*/ 49 w 49"/>
                <a:gd name="T5" fmla="*/ 37 h 37"/>
                <a:gd name="T6" fmla="*/ 49 w 49"/>
                <a:gd name="T7" fmla="*/ 36 h 37"/>
                <a:gd name="T8" fmla="*/ 2 w 49"/>
                <a:gd name="T9" fmla="*/ 0 h 37"/>
                <a:gd name="T10" fmla="*/ 0 w 49"/>
                <a:gd name="T11" fmla="*/ 0 h 37"/>
                <a:gd name="T12" fmla="*/ 0 w 49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7">
                  <a:moveTo>
                    <a:pt x="0" y="2"/>
                  </a:moveTo>
                  <a:cubicBezTo>
                    <a:pt x="16" y="14"/>
                    <a:pt x="32" y="25"/>
                    <a:pt x="48" y="37"/>
                  </a:cubicBezTo>
                  <a:cubicBezTo>
                    <a:pt x="48" y="37"/>
                    <a:pt x="49" y="37"/>
                    <a:pt x="49" y="37"/>
                  </a:cubicBezTo>
                  <a:cubicBezTo>
                    <a:pt x="49" y="37"/>
                    <a:pt x="49" y="36"/>
                    <a:pt x="49" y="36"/>
                  </a:cubicBezTo>
                  <a:cubicBezTo>
                    <a:pt x="33" y="24"/>
                    <a:pt x="17" y="1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9" name="Freeform 2744"/>
            <p:cNvSpPr/>
            <p:nvPr/>
          </p:nvSpPr>
          <p:spPr bwMode="auto">
            <a:xfrm>
              <a:off x="9193213" y="5997575"/>
              <a:ext cx="277812" cy="215900"/>
            </a:xfrm>
            <a:custGeom>
              <a:avLst/>
              <a:gdLst>
                <a:gd name="T0" fmla="*/ 0 w 87"/>
                <a:gd name="T1" fmla="*/ 2 h 68"/>
                <a:gd name="T2" fmla="*/ 19 w 87"/>
                <a:gd name="T3" fmla="*/ 17 h 68"/>
                <a:gd name="T4" fmla="*/ 81 w 87"/>
                <a:gd name="T5" fmla="*/ 65 h 68"/>
                <a:gd name="T6" fmla="*/ 85 w 87"/>
                <a:gd name="T7" fmla="*/ 68 h 68"/>
                <a:gd name="T8" fmla="*/ 87 w 87"/>
                <a:gd name="T9" fmla="*/ 67 h 68"/>
                <a:gd name="T10" fmla="*/ 86 w 87"/>
                <a:gd name="T11" fmla="*/ 66 h 68"/>
                <a:gd name="T12" fmla="*/ 82 w 87"/>
                <a:gd name="T13" fmla="*/ 64 h 68"/>
                <a:gd name="T14" fmla="*/ 22 w 87"/>
                <a:gd name="T15" fmla="*/ 18 h 68"/>
                <a:gd name="T16" fmla="*/ 14 w 87"/>
                <a:gd name="T17" fmla="*/ 10 h 68"/>
                <a:gd name="T18" fmla="*/ 1 w 87"/>
                <a:gd name="T19" fmla="*/ 0 h 68"/>
                <a:gd name="T20" fmla="*/ 0 w 87"/>
                <a:gd name="T21" fmla="*/ 0 h 68"/>
                <a:gd name="T22" fmla="*/ 0 w 87"/>
                <a:gd name="T2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8">
                  <a:moveTo>
                    <a:pt x="0" y="2"/>
                  </a:moveTo>
                  <a:cubicBezTo>
                    <a:pt x="7" y="7"/>
                    <a:pt x="14" y="11"/>
                    <a:pt x="19" y="17"/>
                  </a:cubicBezTo>
                  <a:cubicBezTo>
                    <a:pt x="39" y="35"/>
                    <a:pt x="61" y="48"/>
                    <a:pt x="81" y="65"/>
                  </a:cubicBezTo>
                  <a:cubicBezTo>
                    <a:pt x="82" y="66"/>
                    <a:pt x="84" y="66"/>
                    <a:pt x="85" y="68"/>
                  </a:cubicBezTo>
                  <a:cubicBezTo>
                    <a:pt x="86" y="68"/>
                    <a:pt x="86" y="68"/>
                    <a:pt x="87" y="67"/>
                  </a:cubicBezTo>
                  <a:cubicBezTo>
                    <a:pt x="87" y="67"/>
                    <a:pt x="87" y="66"/>
                    <a:pt x="86" y="66"/>
                  </a:cubicBezTo>
                  <a:cubicBezTo>
                    <a:pt x="85" y="65"/>
                    <a:pt x="84" y="65"/>
                    <a:pt x="82" y="64"/>
                  </a:cubicBezTo>
                  <a:cubicBezTo>
                    <a:pt x="63" y="47"/>
                    <a:pt x="41" y="34"/>
                    <a:pt x="22" y="18"/>
                  </a:cubicBezTo>
                  <a:cubicBezTo>
                    <a:pt x="19" y="15"/>
                    <a:pt x="17" y="12"/>
                    <a:pt x="14" y="10"/>
                  </a:cubicBezTo>
                  <a:cubicBezTo>
                    <a:pt x="10" y="6"/>
                    <a:pt x="6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0" name="Freeform 2745"/>
            <p:cNvSpPr/>
            <p:nvPr/>
          </p:nvSpPr>
          <p:spPr bwMode="auto">
            <a:xfrm>
              <a:off x="9155113" y="6026150"/>
              <a:ext cx="296862" cy="227013"/>
            </a:xfrm>
            <a:custGeom>
              <a:avLst/>
              <a:gdLst>
                <a:gd name="T0" fmla="*/ 92 w 93"/>
                <a:gd name="T1" fmla="*/ 69 h 71"/>
                <a:gd name="T2" fmla="*/ 67 w 93"/>
                <a:gd name="T3" fmla="*/ 52 h 71"/>
                <a:gd name="T4" fmla="*/ 29 w 93"/>
                <a:gd name="T5" fmla="*/ 23 h 71"/>
                <a:gd name="T6" fmla="*/ 6 w 93"/>
                <a:gd name="T7" fmla="*/ 2 h 71"/>
                <a:gd name="T8" fmla="*/ 1 w 93"/>
                <a:gd name="T9" fmla="*/ 0 h 71"/>
                <a:gd name="T10" fmla="*/ 0 w 93"/>
                <a:gd name="T11" fmla="*/ 0 h 71"/>
                <a:gd name="T12" fmla="*/ 1 w 93"/>
                <a:gd name="T13" fmla="*/ 2 h 71"/>
                <a:gd name="T14" fmla="*/ 5 w 93"/>
                <a:gd name="T15" fmla="*/ 4 h 71"/>
                <a:gd name="T16" fmla="*/ 28 w 93"/>
                <a:gd name="T17" fmla="*/ 25 h 71"/>
                <a:gd name="T18" fmla="*/ 66 w 93"/>
                <a:gd name="T19" fmla="*/ 53 h 71"/>
                <a:gd name="T20" fmla="*/ 91 w 93"/>
                <a:gd name="T21" fmla="*/ 70 h 71"/>
                <a:gd name="T22" fmla="*/ 93 w 93"/>
                <a:gd name="T23" fmla="*/ 70 h 71"/>
                <a:gd name="T24" fmla="*/ 92 w 93"/>
                <a:gd name="T2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1">
                  <a:moveTo>
                    <a:pt x="92" y="69"/>
                  </a:moveTo>
                  <a:cubicBezTo>
                    <a:pt x="84" y="63"/>
                    <a:pt x="76" y="57"/>
                    <a:pt x="67" y="52"/>
                  </a:cubicBezTo>
                  <a:cubicBezTo>
                    <a:pt x="54" y="43"/>
                    <a:pt x="42" y="33"/>
                    <a:pt x="29" y="23"/>
                  </a:cubicBezTo>
                  <a:cubicBezTo>
                    <a:pt x="21" y="17"/>
                    <a:pt x="14" y="9"/>
                    <a:pt x="6" y="2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4" y="3"/>
                    <a:pt x="5" y="4"/>
                  </a:cubicBezTo>
                  <a:cubicBezTo>
                    <a:pt x="13" y="10"/>
                    <a:pt x="20" y="18"/>
                    <a:pt x="28" y="25"/>
                  </a:cubicBezTo>
                  <a:cubicBezTo>
                    <a:pt x="41" y="34"/>
                    <a:pt x="53" y="45"/>
                    <a:pt x="66" y="53"/>
                  </a:cubicBezTo>
                  <a:cubicBezTo>
                    <a:pt x="75" y="59"/>
                    <a:pt x="83" y="64"/>
                    <a:pt x="91" y="70"/>
                  </a:cubicBezTo>
                  <a:cubicBezTo>
                    <a:pt x="92" y="71"/>
                    <a:pt x="92" y="71"/>
                    <a:pt x="93" y="70"/>
                  </a:cubicBezTo>
                  <a:cubicBezTo>
                    <a:pt x="93" y="70"/>
                    <a:pt x="93" y="69"/>
                    <a:pt x="92" y="69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1" name="Freeform 2746"/>
            <p:cNvSpPr/>
            <p:nvPr/>
          </p:nvSpPr>
          <p:spPr bwMode="auto">
            <a:xfrm>
              <a:off x="9126538" y="6054725"/>
              <a:ext cx="303212" cy="239713"/>
            </a:xfrm>
            <a:custGeom>
              <a:avLst/>
              <a:gdLst>
                <a:gd name="T0" fmla="*/ 0 w 95"/>
                <a:gd name="T1" fmla="*/ 2 h 75"/>
                <a:gd name="T2" fmla="*/ 25 w 95"/>
                <a:gd name="T3" fmla="*/ 20 h 75"/>
                <a:gd name="T4" fmla="*/ 47 w 95"/>
                <a:gd name="T5" fmla="*/ 36 h 75"/>
                <a:gd name="T6" fmla="*/ 94 w 95"/>
                <a:gd name="T7" fmla="*/ 75 h 75"/>
                <a:gd name="T8" fmla="*/ 95 w 95"/>
                <a:gd name="T9" fmla="*/ 75 h 75"/>
                <a:gd name="T10" fmla="*/ 95 w 95"/>
                <a:gd name="T11" fmla="*/ 74 h 75"/>
                <a:gd name="T12" fmla="*/ 48 w 95"/>
                <a:gd name="T13" fmla="*/ 35 h 75"/>
                <a:gd name="T14" fmla="*/ 26 w 95"/>
                <a:gd name="T15" fmla="*/ 19 h 75"/>
                <a:gd name="T16" fmla="*/ 2 w 95"/>
                <a:gd name="T17" fmla="*/ 0 h 75"/>
                <a:gd name="T18" fmla="*/ 1 w 95"/>
                <a:gd name="T19" fmla="*/ 0 h 75"/>
                <a:gd name="T20" fmla="*/ 0 w 95"/>
                <a:gd name="T21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75">
                  <a:moveTo>
                    <a:pt x="0" y="2"/>
                  </a:moveTo>
                  <a:cubicBezTo>
                    <a:pt x="7" y="10"/>
                    <a:pt x="17" y="14"/>
                    <a:pt x="25" y="20"/>
                  </a:cubicBezTo>
                  <a:cubicBezTo>
                    <a:pt x="32" y="26"/>
                    <a:pt x="40" y="31"/>
                    <a:pt x="47" y="36"/>
                  </a:cubicBezTo>
                  <a:cubicBezTo>
                    <a:pt x="62" y="50"/>
                    <a:pt x="78" y="63"/>
                    <a:pt x="94" y="75"/>
                  </a:cubicBezTo>
                  <a:cubicBezTo>
                    <a:pt x="94" y="75"/>
                    <a:pt x="95" y="75"/>
                    <a:pt x="95" y="75"/>
                  </a:cubicBezTo>
                  <a:cubicBezTo>
                    <a:pt x="95" y="75"/>
                    <a:pt x="95" y="74"/>
                    <a:pt x="95" y="74"/>
                  </a:cubicBezTo>
                  <a:cubicBezTo>
                    <a:pt x="79" y="61"/>
                    <a:pt x="63" y="48"/>
                    <a:pt x="48" y="35"/>
                  </a:cubicBezTo>
                  <a:cubicBezTo>
                    <a:pt x="41" y="29"/>
                    <a:pt x="33" y="24"/>
                    <a:pt x="26" y="19"/>
                  </a:cubicBezTo>
                  <a:cubicBezTo>
                    <a:pt x="18" y="13"/>
                    <a:pt x="8" y="8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2" name="Freeform 2747"/>
            <p:cNvSpPr/>
            <p:nvPr/>
          </p:nvSpPr>
          <p:spPr bwMode="auto">
            <a:xfrm>
              <a:off x="9107488" y="6096000"/>
              <a:ext cx="280987" cy="230188"/>
            </a:xfrm>
            <a:custGeom>
              <a:avLst/>
              <a:gdLst>
                <a:gd name="T0" fmla="*/ 88 w 88"/>
                <a:gd name="T1" fmla="*/ 70 h 72"/>
                <a:gd name="T2" fmla="*/ 44 w 88"/>
                <a:gd name="T3" fmla="*/ 36 h 72"/>
                <a:gd name="T4" fmla="*/ 2 w 88"/>
                <a:gd name="T5" fmla="*/ 0 h 72"/>
                <a:gd name="T6" fmla="*/ 1 w 88"/>
                <a:gd name="T7" fmla="*/ 0 h 72"/>
                <a:gd name="T8" fmla="*/ 1 w 88"/>
                <a:gd name="T9" fmla="*/ 1 h 72"/>
                <a:gd name="T10" fmla="*/ 43 w 88"/>
                <a:gd name="T11" fmla="*/ 37 h 72"/>
                <a:gd name="T12" fmla="*/ 87 w 88"/>
                <a:gd name="T13" fmla="*/ 71 h 72"/>
                <a:gd name="T14" fmla="*/ 88 w 88"/>
                <a:gd name="T15" fmla="*/ 71 h 72"/>
                <a:gd name="T16" fmla="*/ 88 w 88"/>
                <a:gd name="T17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72">
                  <a:moveTo>
                    <a:pt x="88" y="70"/>
                  </a:moveTo>
                  <a:cubicBezTo>
                    <a:pt x="74" y="58"/>
                    <a:pt x="59" y="48"/>
                    <a:pt x="44" y="36"/>
                  </a:cubicBezTo>
                  <a:cubicBezTo>
                    <a:pt x="30" y="24"/>
                    <a:pt x="17" y="1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5" y="13"/>
                    <a:pt x="29" y="26"/>
                    <a:pt x="43" y="37"/>
                  </a:cubicBezTo>
                  <a:cubicBezTo>
                    <a:pt x="57" y="49"/>
                    <a:pt x="73" y="60"/>
                    <a:pt x="87" y="71"/>
                  </a:cubicBezTo>
                  <a:cubicBezTo>
                    <a:pt x="87" y="72"/>
                    <a:pt x="88" y="71"/>
                    <a:pt x="88" y="71"/>
                  </a:cubicBezTo>
                  <a:cubicBezTo>
                    <a:pt x="88" y="71"/>
                    <a:pt x="88" y="70"/>
                    <a:pt x="88" y="70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3" name="Freeform 2748"/>
            <p:cNvSpPr/>
            <p:nvPr/>
          </p:nvSpPr>
          <p:spPr bwMode="auto">
            <a:xfrm>
              <a:off x="9101138" y="6130925"/>
              <a:ext cx="252412" cy="204788"/>
            </a:xfrm>
            <a:custGeom>
              <a:avLst/>
              <a:gdLst>
                <a:gd name="T0" fmla="*/ 1 w 79"/>
                <a:gd name="T1" fmla="*/ 1 h 64"/>
                <a:gd name="T2" fmla="*/ 3 w 79"/>
                <a:gd name="T3" fmla="*/ 5 h 64"/>
                <a:gd name="T4" fmla="*/ 56 w 79"/>
                <a:gd name="T5" fmla="*/ 46 h 64"/>
                <a:gd name="T6" fmla="*/ 77 w 79"/>
                <a:gd name="T7" fmla="*/ 63 h 64"/>
                <a:gd name="T8" fmla="*/ 79 w 79"/>
                <a:gd name="T9" fmla="*/ 63 h 64"/>
                <a:gd name="T10" fmla="*/ 79 w 79"/>
                <a:gd name="T11" fmla="*/ 62 h 64"/>
                <a:gd name="T12" fmla="*/ 56 w 79"/>
                <a:gd name="T13" fmla="*/ 45 h 64"/>
                <a:gd name="T14" fmla="*/ 24 w 79"/>
                <a:gd name="T15" fmla="*/ 20 h 64"/>
                <a:gd name="T16" fmla="*/ 2 w 79"/>
                <a:gd name="T17" fmla="*/ 0 h 64"/>
                <a:gd name="T18" fmla="*/ 1 w 79"/>
                <a:gd name="T19" fmla="*/ 0 h 64"/>
                <a:gd name="T20" fmla="*/ 1 w 79"/>
                <a:gd name="T2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64">
                  <a:moveTo>
                    <a:pt x="1" y="1"/>
                  </a:moveTo>
                  <a:cubicBezTo>
                    <a:pt x="2" y="3"/>
                    <a:pt x="2" y="4"/>
                    <a:pt x="3" y="5"/>
                  </a:cubicBezTo>
                  <a:cubicBezTo>
                    <a:pt x="20" y="21"/>
                    <a:pt x="38" y="33"/>
                    <a:pt x="56" y="46"/>
                  </a:cubicBezTo>
                  <a:cubicBezTo>
                    <a:pt x="62" y="53"/>
                    <a:pt x="70" y="58"/>
                    <a:pt x="77" y="63"/>
                  </a:cubicBezTo>
                  <a:cubicBezTo>
                    <a:pt x="78" y="64"/>
                    <a:pt x="78" y="64"/>
                    <a:pt x="79" y="63"/>
                  </a:cubicBezTo>
                  <a:cubicBezTo>
                    <a:pt x="79" y="63"/>
                    <a:pt x="79" y="62"/>
                    <a:pt x="79" y="62"/>
                  </a:cubicBezTo>
                  <a:cubicBezTo>
                    <a:pt x="71" y="56"/>
                    <a:pt x="63" y="51"/>
                    <a:pt x="56" y="45"/>
                  </a:cubicBezTo>
                  <a:cubicBezTo>
                    <a:pt x="46" y="36"/>
                    <a:pt x="35" y="29"/>
                    <a:pt x="24" y="20"/>
                  </a:cubicBezTo>
                  <a:cubicBezTo>
                    <a:pt x="17" y="14"/>
                    <a:pt x="8" y="9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4" name="Freeform 2749"/>
            <p:cNvSpPr/>
            <p:nvPr/>
          </p:nvSpPr>
          <p:spPr bwMode="auto">
            <a:xfrm>
              <a:off x="9097963" y="6188075"/>
              <a:ext cx="211137" cy="157163"/>
            </a:xfrm>
            <a:custGeom>
              <a:avLst/>
              <a:gdLst>
                <a:gd name="T0" fmla="*/ 65 w 66"/>
                <a:gd name="T1" fmla="*/ 47 h 49"/>
                <a:gd name="T2" fmla="*/ 31 w 66"/>
                <a:gd name="T3" fmla="*/ 28 h 49"/>
                <a:gd name="T4" fmla="*/ 2 w 66"/>
                <a:gd name="T5" fmla="*/ 1 h 49"/>
                <a:gd name="T6" fmla="*/ 0 w 66"/>
                <a:gd name="T7" fmla="*/ 0 h 49"/>
                <a:gd name="T8" fmla="*/ 0 w 66"/>
                <a:gd name="T9" fmla="*/ 2 h 49"/>
                <a:gd name="T10" fmla="*/ 30 w 66"/>
                <a:gd name="T11" fmla="*/ 29 h 49"/>
                <a:gd name="T12" fmla="*/ 64 w 66"/>
                <a:gd name="T13" fmla="*/ 49 h 49"/>
                <a:gd name="T14" fmla="*/ 65 w 66"/>
                <a:gd name="T15" fmla="*/ 48 h 49"/>
                <a:gd name="T16" fmla="*/ 65 w 66"/>
                <a:gd name="T17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49">
                  <a:moveTo>
                    <a:pt x="65" y="47"/>
                  </a:moveTo>
                  <a:cubicBezTo>
                    <a:pt x="54" y="41"/>
                    <a:pt x="41" y="36"/>
                    <a:pt x="31" y="28"/>
                  </a:cubicBezTo>
                  <a:cubicBezTo>
                    <a:pt x="21" y="19"/>
                    <a:pt x="10" y="1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8" y="13"/>
                    <a:pt x="20" y="20"/>
                    <a:pt x="30" y="29"/>
                  </a:cubicBezTo>
                  <a:cubicBezTo>
                    <a:pt x="40" y="38"/>
                    <a:pt x="53" y="42"/>
                    <a:pt x="64" y="49"/>
                  </a:cubicBezTo>
                  <a:cubicBezTo>
                    <a:pt x="65" y="49"/>
                    <a:pt x="65" y="49"/>
                    <a:pt x="65" y="48"/>
                  </a:cubicBezTo>
                  <a:cubicBezTo>
                    <a:pt x="66" y="48"/>
                    <a:pt x="65" y="47"/>
                    <a:pt x="65" y="47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5" name="Freeform 2750"/>
            <p:cNvSpPr/>
            <p:nvPr/>
          </p:nvSpPr>
          <p:spPr bwMode="auto">
            <a:xfrm>
              <a:off x="9129713" y="6272213"/>
              <a:ext cx="82550" cy="66675"/>
            </a:xfrm>
            <a:custGeom>
              <a:avLst/>
              <a:gdLst>
                <a:gd name="T0" fmla="*/ 0 w 26"/>
                <a:gd name="T1" fmla="*/ 2 h 21"/>
                <a:gd name="T2" fmla="*/ 25 w 26"/>
                <a:gd name="T3" fmla="*/ 20 h 21"/>
                <a:gd name="T4" fmla="*/ 26 w 26"/>
                <a:gd name="T5" fmla="*/ 20 h 21"/>
                <a:gd name="T6" fmla="*/ 26 w 26"/>
                <a:gd name="T7" fmla="*/ 19 h 21"/>
                <a:gd name="T8" fmla="*/ 1 w 26"/>
                <a:gd name="T9" fmla="*/ 0 h 21"/>
                <a:gd name="T10" fmla="*/ 0 w 26"/>
                <a:gd name="T11" fmla="*/ 1 h 21"/>
                <a:gd name="T12" fmla="*/ 0 w 26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1">
                  <a:moveTo>
                    <a:pt x="0" y="2"/>
                  </a:moveTo>
                  <a:cubicBezTo>
                    <a:pt x="8" y="8"/>
                    <a:pt x="17" y="14"/>
                    <a:pt x="25" y="20"/>
                  </a:cubicBezTo>
                  <a:cubicBezTo>
                    <a:pt x="25" y="21"/>
                    <a:pt x="26" y="21"/>
                    <a:pt x="26" y="20"/>
                  </a:cubicBezTo>
                  <a:cubicBezTo>
                    <a:pt x="26" y="20"/>
                    <a:pt x="26" y="19"/>
                    <a:pt x="26" y="19"/>
                  </a:cubicBezTo>
                  <a:cubicBezTo>
                    <a:pt x="18" y="12"/>
                    <a:pt x="9" y="7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6" name="Freeform 2751"/>
            <p:cNvSpPr/>
            <p:nvPr/>
          </p:nvSpPr>
          <p:spPr bwMode="auto">
            <a:xfrm>
              <a:off x="9097963" y="5983288"/>
              <a:ext cx="123825" cy="176213"/>
            </a:xfrm>
            <a:custGeom>
              <a:avLst/>
              <a:gdLst>
                <a:gd name="T0" fmla="*/ 37 w 39"/>
                <a:gd name="T1" fmla="*/ 1 h 55"/>
                <a:gd name="T2" fmla="*/ 25 w 39"/>
                <a:gd name="T3" fmla="*/ 19 h 55"/>
                <a:gd name="T4" fmla="*/ 0 w 39"/>
                <a:gd name="T5" fmla="*/ 53 h 55"/>
                <a:gd name="T6" fmla="*/ 0 w 39"/>
                <a:gd name="T7" fmla="*/ 54 h 55"/>
                <a:gd name="T8" fmla="*/ 1 w 39"/>
                <a:gd name="T9" fmla="*/ 54 h 55"/>
                <a:gd name="T10" fmla="*/ 23 w 39"/>
                <a:gd name="T11" fmla="*/ 25 h 55"/>
                <a:gd name="T12" fmla="*/ 38 w 39"/>
                <a:gd name="T13" fmla="*/ 2 h 55"/>
                <a:gd name="T14" fmla="*/ 38 w 39"/>
                <a:gd name="T15" fmla="*/ 0 h 55"/>
                <a:gd name="T16" fmla="*/ 37 w 39"/>
                <a:gd name="T17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55">
                  <a:moveTo>
                    <a:pt x="37" y="1"/>
                  </a:moveTo>
                  <a:cubicBezTo>
                    <a:pt x="33" y="7"/>
                    <a:pt x="29" y="12"/>
                    <a:pt x="25" y="19"/>
                  </a:cubicBezTo>
                  <a:cubicBezTo>
                    <a:pt x="18" y="31"/>
                    <a:pt x="7" y="40"/>
                    <a:pt x="0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1" y="55"/>
                    <a:pt x="1" y="54"/>
                    <a:pt x="1" y="54"/>
                  </a:cubicBezTo>
                  <a:cubicBezTo>
                    <a:pt x="7" y="43"/>
                    <a:pt x="17" y="35"/>
                    <a:pt x="23" y="25"/>
                  </a:cubicBezTo>
                  <a:cubicBezTo>
                    <a:pt x="28" y="17"/>
                    <a:pt x="33" y="9"/>
                    <a:pt x="38" y="2"/>
                  </a:cubicBez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7" y="0"/>
                    <a:pt x="37" y="1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7" name="Freeform 2752"/>
            <p:cNvSpPr/>
            <p:nvPr/>
          </p:nvSpPr>
          <p:spPr bwMode="auto">
            <a:xfrm>
              <a:off x="9101138" y="5970588"/>
              <a:ext cx="185737" cy="258763"/>
            </a:xfrm>
            <a:custGeom>
              <a:avLst/>
              <a:gdLst>
                <a:gd name="T0" fmla="*/ 56 w 58"/>
                <a:gd name="T1" fmla="*/ 1 h 81"/>
                <a:gd name="T2" fmla="*/ 36 w 58"/>
                <a:gd name="T3" fmla="*/ 31 h 81"/>
                <a:gd name="T4" fmla="*/ 1 w 58"/>
                <a:gd name="T5" fmla="*/ 79 h 81"/>
                <a:gd name="T6" fmla="*/ 1 w 58"/>
                <a:gd name="T7" fmla="*/ 81 h 81"/>
                <a:gd name="T8" fmla="*/ 2 w 58"/>
                <a:gd name="T9" fmla="*/ 81 h 81"/>
                <a:gd name="T10" fmla="*/ 37 w 58"/>
                <a:gd name="T11" fmla="*/ 34 h 81"/>
                <a:gd name="T12" fmla="*/ 58 w 58"/>
                <a:gd name="T13" fmla="*/ 2 h 81"/>
                <a:gd name="T14" fmla="*/ 58 w 58"/>
                <a:gd name="T15" fmla="*/ 1 h 81"/>
                <a:gd name="T16" fmla="*/ 56 w 58"/>
                <a:gd name="T17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1">
                  <a:moveTo>
                    <a:pt x="56" y="1"/>
                  </a:moveTo>
                  <a:cubicBezTo>
                    <a:pt x="49" y="10"/>
                    <a:pt x="43" y="21"/>
                    <a:pt x="36" y="31"/>
                  </a:cubicBezTo>
                  <a:cubicBezTo>
                    <a:pt x="25" y="48"/>
                    <a:pt x="13" y="63"/>
                    <a:pt x="1" y="79"/>
                  </a:cubicBezTo>
                  <a:cubicBezTo>
                    <a:pt x="0" y="80"/>
                    <a:pt x="1" y="80"/>
                    <a:pt x="1" y="81"/>
                  </a:cubicBezTo>
                  <a:cubicBezTo>
                    <a:pt x="1" y="81"/>
                    <a:pt x="2" y="81"/>
                    <a:pt x="2" y="81"/>
                  </a:cubicBezTo>
                  <a:cubicBezTo>
                    <a:pt x="14" y="65"/>
                    <a:pt x="26" y="50"/>
                    <a:pt x="37" y="34"/>
                  </a:cubicBezTo>
                  <a:cubicBezTo>
                    <a:pt x="44" y="24"/>
                    <a:pt x="50" y="12"/>
                    <a:pt x="58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8" name="Freeform 2753"/>
            <p:cNvSpPr/>
            <p:nvPr/>
          </p:nvSpPr>
          <p:spPr bwMode="auto">
            <a:xfrm>
              <a:off x="9123363" y="5976938"/>
              <a:ext cx="227012" cy="295275"/>
            </a:xfrm>
            <a:custGeom>
              <a:avLst/>
              <a:gdLst>
                <a:gd name="T0" fmla="*/ 69 w 71"/>
                <a:gd name="T1" fmla="*/ 0 h 92"/>
                <a:gd name="T2" fmla="*/ 42 w 71"/>
                <a:gd name="T3" fmla="*/ 30 h 92"/>
                <a:gd name="T4" fmla="*/ 0 w 71"/>
                <a:gd name="T5" fmla="*/ 90 h 92"/>
                <a:gd name="T6" fmla="*/ 0 w 71"/>
                <a:gd name="T7" fmla="*/ 92 h 92"/>
                <a:gd name="T8" fmla="*/ 2 w 71"/>
                <a:gd name="T9" fmla="*/ 92 h 92"/>
                <a:gd name="T10" fmla="*/ 44 w 71"/>
                <a:gd name="T11" fmla="*/ 31 h 92"/>
                <a:gd name="T12" fmla="*/ 71 w 71"/>
                <a:gd name="T13" fmla="*/ 1 h 92"/>
                <a:gd name="T14" fmla="*/ 69 w 71"/>
                <a:gd name="T1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92">
                  <a:moveTo>
                    <a:pt x="69" y="0"/>
                  </a:moveTo>
                  <a:cubicBezTo>
                    <a:pt x="60" y="8"/>
                    <a:pt x="52" y="19"/>
                    <a:pt x="42" y="30"/>
                  </a:cubicBezTo>
                  <a:cubicBezTo>
                    <a:pt x="30" y="51"/>
                    <a:pt x="17" y="72"/>
                    <a:pt x="0" y="90"/>
                  </a:cubicBezTo>
                  <a:cubicBezTo>
                    <a:pt x="0" y="91"/>
                    <a:pt x="0" y="91"/>
                    <a:pt x="0" y="92"/>
                  </a:cubicBezTo>
                  <a:cubicBezTo>
                    <a:pt x="1" y="92"/>
                    <a:pt x="1" y="92"/>
                    <a:pt x="2" y="92"/>
                  </a:cubicBezTo>
                  <a:cubicBezTo>
                    <a:pt x="18" y="73"/>
                    <a:pt x="31" y="52"/>
                    <a:pt x="44" y="31"/>
                  </a:cubicBezTo>
                  <a:cubicBezTo>
                    <a:pt x="52" y="21"/>
                    <a:pt x="61" y="10"/>
                    <a:pt x="71" y="1"/>
                  </a:cubicBezTo>
                  <a:cubicBezTo>
                    <a:pt x="70" y="1"/>
                    <a:pt x="70" y="1"/>
                    <a:pt x="69" y="0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9" name="Freeform 2754"/>
            <p:cNvSpPr/>
            <p:nvPr/>
          </p:nvSpPr>
          <p:spPr bwMode="auto">
            <a:xfrm>
              <a:off x="9155113" y="5997575"/>
              <a:ext cx="230187" cy="306388"/>
            </a:xfrm>
            <a:custGeom>
              <a:avLst/>
              <a:gdLst>
                <a:gd name="T0" fmla="*/ 70 w 72"/>
                <a:gd name="T1" fmla="*/ 1 h 96"/>
                <a:gd name="T2" fmla="*/ 37 w 72"/>
                <a:gd name="T3" fmla="*/ 48 h 96"/>
                <a:gd name="T4" fmla="*/ 21 w 72"/>
                <a:gd name="T5" fmla="*/ 69 h 96"/>
                <a:gd name="T6" fmla="*/ 1 w 72"/>
                <a:gd name="T7" fmla="*/ 95 h 96"/>
                <a:gd name="T8" fmla="*/ 1 w 72"/>
                <a:gd name="T9" fmla="*/ 96 h 96"/>
                <a:gd name="T10" fmla="*/ 2 w 72"/>
                <a:gd name="T11" fmla="*/ 96 h 96"/>
                <a:gd name="T12" fmla="*/ 23 w 72"/>
                <a:gd name="T13" fmla="*/ 70 h 96"/>
                <a:gd name="T14" fmla="*/ 35 w 72"/>
                <a:gd name="T15" fmla="*/ 54 h 96"/>
                <a:gd name="T16" fmla="*/ 72 w 72"/>
                <a:gd name="T17" fmla="*/ 2 h 96"/>
                <a:gd name="T18" fmla="*/ 71 w 72"/>
                <a:gd name="T19" fmla="*/ 1 h 96"/>
                <a:gd name="T20" fmla="*/ 70 w 72"/>
                <a:gd name="T21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96">
                  <a:moveTo>
                    <a:pt x="70" y="1"/>
                  </a:moveTo>
                  <a:cubicBezTo>
                    <a:pt x="58" y="16"/>
                    <a:pt x="47" y="32"/>
                    <a:pt x="37" y="48"/>
                  </a:cubicBezTo>
                  <a:cubicBezTo>
                    <a:pt x="32" y="55"/>
                    <a:pt x="27" y="62"/>
                    <a:pt x="21" y="69"/>
                  </a:cubicBezTo>
                  <a:cubicBezTo>
                    <a:pt x="15" y="78"/>
                    <a:pt x="6" y="85"/>
                    <a:pt x="1" y="95"/>
                  </a:cubicBezTo>
                  <a:cubicBezTo>
                    <a:pt x="0" y="95"/>
                    <a:pt x="1" y="96"/>
                    <a:pt x="1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7" y="86"/>
                    <a:pt x="16" y="79"/>
                    <a:pt x="23" y="70"/>
                  </a:cubicBezTo>
                  <a:cubicBezTo>
                    <a:pt x="27" y="65"/>
                    <a:pt x="31" y="59"/>
                    <a:pt x="35" y="54"/>
                  </a:cubicBezTo>
                  <a:cubicBezTo>
                    <a:pt x="47" y="36"/>
                    <a:pt x="59" y="19"/>
                    <a:pt x="72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71" y="0"/>
                    <a:pt x="70" y="0"/>
                    <a:pt x="70" y="1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0" name="Freeform 2755"/>
            <p:cNvSpPr/>
            <p:nvPr/>
          </p:nvSpPr>
          <p:spPr bwMode="auto">
            <a:xfrm>
              <a:off x="9196388" y="6035675"/>
              <a:ext cx="230187" cy="306388"/>
            </a:xfrm>
            <a:custGeom>
              <a:avLst/>
              <a:gdLst>
                <a:gd name="T0" fmla="*/ 72 w 72"/>
                <a:gd name="T1" fmla="*/ 0 h 96"/>
                <a:gd name="T2" fmla="*/ 70 w 72"/>
                <a:gd name="T3" fmla="*/ 0 h 96"/>
                <a:gd name="T4" fmla="*/ 33 w 72"/>
                <a:gd name="T5" fmla="*/ 55 h 96"/>
                <a:gd name="T6" fmla="*/ 0 w 72"/>
                <a:gd name="T7" fmla="*/ 95 h 96"/>
                <a:gd name="T8" fmla="*/ 1 w 72"/>
                <a:gd name="T9" fmla="*/ 96 h 96"/>
                <a:gd name="T10" fmla="*/ 34 w 72"/>
                <a:gd name="T11" fmla="*/ 56 h 96"/>
                <a:gd name="T12" fmla="*/ 72 w 72"/>
                <a:gd name="T13" fmla="*/ 1 h 96"/>
                <a:gd name="T14" fmla="*/ 72 w 72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96">
                  <a:moveTo>
                    <a:pt x="72" y="0"/>
                  </a:moveTo>
                  <a:cubicBezTo>
                    <a:pt x="71" y="0"/>
                    <a:pt x="71" y="0"/>
                    <a:pt x="70" y="0"/>
                  </a:cubicBezTo>
                  <a:cubicBezTo>
                    <a:pt x="60" y="20"/>
                    <a:pt x="47" y="37"/>
                    <a:pt x="33" y="55"/>
                  </a:cubicBezTo>
                  <a:cubicBezTo>
                    <a:pt x="22" y="68"/>
                    <a:pt x="11" y="82"/>
                    <a:pt x="0" y="95"/>
                  </a:cubicBezTo>
                  <a:cubicBezTo>
                    <a:pt x="0" y="95"/>
                    <a:pt x="1" y="95"/>
                    <a:pt x="1" y="96"/>
                  </a:cubicBezTo>
                  <a:cubicBezTo>
                    <a:pt x="13" y="83"/>
                    <a:pt x="23" y="69"/>
                    <a:pt x="34" y="56"/>
                  </a:cubicBezTo>
                  <a:cubicBezTo>
                    <a:pt x="48" y="38"/>
                    <a:pt x="62" y="21"/>
                    <a:pt x="72" y="1"/>
                  </a:cubicBezTo>
                  <a:cubicBezTo>
                    <a:pt x="72" y="1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1" name="Freeform 2756"/>
            <p:cNvSpPr/>
            <p:nvPr/>
          </p:nvSpPr>
          <p:spPr bwMode="auto">
            <a:xfrm>
              <a:off x="9247188" y="6083300"/>
              <a:ext cx="214312" cy="271463"/>
            </a:xfrm>
            <a:custGeom>
              <a:avLst/>
              <a:gdLst>
                <a:gd name="T0" fmla="*/ 66 w 67"/>
                <a:gd name="T1" fmla="*/ 0 h 85"/>
                <a:gd name="T2" fmla="*/ 25 w 67"/>
                <a:gd name="T3" fmla="*/ 52 h 85"/>
                <a:gd name="T4" fmla="*/ 0 w 67"/>
                <a:gd name="T5" fmla="*/ 83 h 85"/>
                <a:gd name="T6" fmla="*/ 0 w 67"/>
                <a:gd name="T7" fmla="*/ 84 h 85"/>
                <a:gd name="T8" fmla="*/ 2 w 67"/>
                <a:gd name="T9" fmla="*/ 84 h 85"/>
                <a:gd name="T10" fmla="*/ 26 w 67"/>
                <a:gd name="T11" fmla="*/ 53 h 85"/>
                <a:gd name="T12" fmla="*/ 67 w 67"/>
                <a:gd name="T13" fmla="*/ 2 h 85"/>
                <a:gd name="T14" fmla="*/ 67 w 67"/>
                <a:gd name="T15" fmla="*/ 1 h 85"/>
                <a:gd name="T16" fmla="*/ 66 w 67"/>
                <a:gd name="T1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85">
                  <a:moveTo>
                    <a:pt x="66" y="0"/>
                  </a:moveTo>
                  <a:cubicBezTo>
                    <a:pt x="50" y="16"/>
                    <a:pt x="39" y="35"/>
                    <a:pt x="25" y="52"/>
                  </a:cubicBezTo>
                  <a:cubicBezTo>
                    <a:pt x="17" y="62"/>
                    <a:pt x="8" y="72"/>
                    <a:pt x="0" y="83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5"/>
                    <a:pt x="1" y="84"/>
                    <a:pt x="2" y="84"/>
                  </a:cubicBezTo>
                  <a:cubicBezTo>
                    <a:pt x="10" y="74"/>
                    <a:pt x="18" y="63"/>
                    <a:pt x="26" y="53"/>
                  </a:cubicBezTo>
                  <a:cubicBezTo>
                    <a:pt x="40" y="36"/>
                    <a:pt x="51" y="17"/>
                    <a:pt x="67" y="2"/>
                  </a:cubicBezTo>
                  <a:cubicBezTo>
                    <a:pt x="67" y="2"/>
                    <a:pt x="67" y="1"/>
                    <a:pt x="67" y="1"/>
                  </a:cubicBezTo>
                  <a:cubicBezTo>
                    <a:pt x="67" y="0"/>
                    <a:pt x="66" y="0"/>
                    <a:pt x="66" y="0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2" name="Freeform 2757"/>
            <p:cNvSpPr/>
            <p:nvPr/>
          </p:nvSpPr>
          <p:spPr bwMode="auto">
            <a:xfrm>
              <a:off x="9318625" y="6134100"/>
              <a:ext cx="158750" cy="220663"/>
            </a:xfrm>
            <a:custGeom>
              <a:avLst/>
              <a:gdLst>
                <a:gd name="T0" fmla="*/ 49 w 50"/>
                <a:gd name="T1" fmla="*/ 0 h 69"/>
                <a:gd name="T2" fmla="*/ 48 w 50"/>
                <a:gd name="T3" fmla="*/ 0 h 69"/>
                <a:gd name="T4" fmla="*/ 0 w 50"/>
                <a:gd name="T5" fmla="*/ 69 h 69"/>
                <a:gd name="T6" fmla="*/ 2 w 50"/>
                <a:gd name="T7" fmla="*/ 68 h 69"/>
                <a:gd name="T8" fmla="*/ 49 w 50"/>
                <a:gd name="T9" fmla="*/ 2 h 69"/>
                <a:gd name="T10" fmla="*/ 49 w 50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9">
                  <a:moveTo>
                    <a:pt x="49" y="0"/>
                  </a:moveTo>
                  <a:cubicBezTo>
                    <a:pt x="49" y="0"/>
                    <a:pt x="48" y="0"/>
                    <a:pt x="48" y="0"/>
                  </a:cubicBezTo>
                  <a:cubicBezTo>
                    <a:pt x="30" y="22"/>
                    <a:pt x="17" y="47"/>
                    <a:pt x="0" y="69"/>
                  </a:cubicBezTo>
                  <a:cubicBezTo>
                    <a:pt x="0" y="69"/>
                    <a:pt x="1" y="68"/>
                    <a:pt x="2" y="68"/>
                  </a:cubicBezTo>
                  <a:cubicBezTo>
                    <a:pt x="19" y="47"/>
                    <a:pt x="32" y="22"/>
                    <a:pt x="49" y="2"/>
                  </a:cubicBezTo>
                  <a:cubicBezTo>
                    <a:pt x="50" y="1"/>
                    <a:pt x="50" y="1"/>
                    <a:pt x="49" y="0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3" name="Freeform 2758"/>
            <p:cNvSpPr/>
            <p:nvPr/>
          </p:nvSpPr>
          <p:spPr bwMode="auto">
            <a:xfrm>
              <a:off x="9369425" y="6203950"/>
              <a:ext cx="101600" cy="131763"/>
            </a:xfrm>
            <a:custGeom>
              <a:avLst/>
              <a:gdLst>
                <a:gd name="T0" fmla="*/ 31 w 32"/>
                <a:gd name="T1" fmla="*/ 0 h 41"/>
                <a:gd name="T2" fmla="*/ 1 w 32"/>
                <a:gd name="T3" fmla="*/ 39 h 41"/>
                <a:gd name="T4" fmla="*/ 1 w 32"/>
                <a:gd name="T5" fmla="*/ 41 h 41"/>
                <a:gd name="T6" fmla="*/ 2 w 32"/>
                <a:gd name="T7" fmla="*/ 41 h 41"/>
                <a:gd name="T8" fmla="*/ 32 w 32"/>
                <a:gd name="T9" fmla="*/ 1 h 41"/>
                <a:gd name="T10" fmla="*/ 32 w 32"/>
                <a:gd name="T11" fmla="*/ 0 h 41"/>
                <a:gd name="T12" fmla="*/ 31 w 32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31" y="0"/>
                  </a:moveTo>
                  <a:cubicBezTo>
                    <a:pt x="21" y="14"/>
                    <a:pt x="13" y="28"/>
                    <a:pt x="1" y="39"/>
                  </a:cubicBezTo>
                  <a:cubicBezTo>
                    <a:pt x="0" y="40"/>
                    <a:pt x="0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5" y="30"/>
                    <a:pt x="23" y="15"/>
                    <a:pt x="32" y="1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8AC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4" name="Freeform 2759"/>
            <p:cNvSpPr/>
            <p:nvPr/>
          </p:nvSpPr>
          <p:spPr bwMode="auto">
            <a:xfrm>
              <a:off x="10033000" y="2693988"/>
              <a:ext cx="211137" cy="331788"/>
            </a:xfrm>
            <a:custGeom>
              <a:avLst/>
              <a:gdLst>
                <a:gd name="T0" fmla="*/ 12 w 66"/>
                <a:gd name="T1" fmla="*/ 5 h 104"/>
                <a:gd name="T2" fmla="*/ 66 w 66"/>
                <a:gd name="T3" fmla="*/ 94 h 104"/>
                <a:gd name="T4" fmla="*/ 55 w 66"/>
                <a:gd name="T5" fmla="*/ 104 h 104"/>
                <a:gd name="T6" fmla="*/ 0 w 66"/>
                <a:gd name="T7" fmla="*/ 9 h 104"/>
                <a:gd name="T8" fmla="*/ 3 w 66"/>
                <a:gd name="T9" fmla="*/ 2 h 104"/>
                <a:gd name="T10" fmla="*/ 12 w 66"/>
                <a:gd name="T11" fmla="*/ 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04">
                  <a:moveTo>
                    <a:pt x="12" y="5"/>
                  </a:moveTo>
                  <a:cubicBezTo>
                    <a:pt x="12" y="5"/>
                    <a:pt x="41" y="78"/>
                    <a:pt x="66" y="9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1" y="100"/>
                    <a:pt x="19" y="63"/>
                    <a:pt x="0" y="9"/>
                  </a:cubicBezTo>
                  <a:cubicBezTo>
                    <a:pt x="0" y="9"/>
                    <a:pt x="0" y="4"/>
                    <a:pt x="3" y="2"/>
                  </a:cubicBezTo>
                  <a:cubicBezTo>
                    <a:pt x="3" y="2"/>
                    <a:pt x="9" y="0"/>
                    <a:pt x="12" y="5"/>
                  </a:cubicBezTo>
                  <a:close/>
                </a:path>
              </a:pathLst>
            </a:custGeom>
            <a:solidFill>
              <a:srgbClr val="FB8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5" name="Freeform 2760"/>
            <p:cNvSpPr>
              <a:spLocks noEditPoints="1"/>
            </p:cNvSpPr>
            <p:nvPr/>
          </p:nvSpPr>
          <p:spPr bwMode="auto">
            <a:xfrm>
              <a:off x="10029825" y="2693988"/>
              <a:ext cx="217487" cy="334963"/>
            </a:xfrm>
            <a:custGeom>
              <a:avLst/>
              <a:gdLst>
                <a:gd name="T0" fmla="*/ 55 w 68"/>
                <a:gd name="T1" fmla="*/ 105 h 105"/>
                <a:gd name="T2" fmla="*/ 0 w 68"/>
                <a:gd name="T3" fmla="*/ 9 h 105"/>
                <a:gd name="T4" fmla="*/ 0 w 68"/>
                <a:gd name="T5" fmla="*/ 9 h 105"/>
                <a:gd name="T6" fmla="*/ 0 w 68"/>
                <a:gd name="T7" fmla="*/ 9 h 105"/>
                <a:gd name="T8" fmla="*/ 3 w 68"/>
                <a:gd name="T9" fmla="*/ 1 h 105"/>
                <a:gd name="T10" fmla="*/ 7 w 68"/>
                <a:gd name="T11" fmla="*/ 0 h 105"/>
                <a:gd name="T12" fmla="*/ 14 w 68"/>
                <a:gd name="T13" fmla="*/ 5 h 105"/>
                <a:gd name="T14" fmla="*/ 13 w 68"/>
                <a:gd name="T15" fmla="*/ 5 h 105"/>
                <a:gd name="T16" fmla="*/ 14 w 68"/>
                <a:gd name="T17" fmla="*/ 5 h 105"/>
                <a:gd name="T18" fmla="*/ 32 w 68"/>
                <a:gd name="T19" fmla="*/ 43 h 105"/>
                <a:gd name="T20" fmla="*/ 68 w 68"/>
                <a:gd name="T21" fmla="*/ 92 h 105"/>
                <a:gd name="T22" fmla="*/ 68 w 68"/>
                <a:gd name="T23" fmla="*/ 93 h 105"/>
                <a:gd name="T24" fmla="*/ 68 w 68"/>
                <a:gd name="T25" fmla="*/ 95 h 105"/>
                <a:gd name="T26" fmla="*/ 57 w 68"/>
                <a:gd name="T27" fmla="*/ 105 h 105"/>
                <a:gd name="T28" fmla="*/ 56 w 68"/>
                <a:gd name="T29" fmla="*/ 105 h 105"/>
                <a:gd name="T30" fmla="*/ 55 w 68"/>
                <a:gd name="T31" fmla="*/ 105 h 105"/>
                <a:gd name="T32" fmla="*/ 56 w 68"/>
                <a:gd name="T33" fmla="*/ 101 h 105"/>
                <a:gd name="T34" fmla="*/ 64 w 68"/>
                <a:gd name="T35" fmla="*/ 94 h 105"/>
                <a:gd name="T36" fmla="*/ 12 w 68"/>
                <a:gd name="T37" fmla="*/ 6 h 105"/>
                <a:gd name="T38" fmla="*/ 7 w 68"/>
                <a:gd name="T39" fmla="*/ 3 h 105"/>
                <a:gd name="T40" fmla="*/ 5 w 68"/>
                <a:gd name="T41" fmla="*/ 3 h 105"/>
                <a:gd name="T42" fmla="*/ 5 w 68"/>
                <a:gd name="T43" fmla="*/ 3 h 105"/>
                <a:gd name="T44" fmla="*/ 3 w 68"/>
                <a:gd name="T45" fmla="*/ 9 h 105"/>
                <a:gd name="T46" fmla="*/ 3 w 68"/>
                <a:gd name="T47" fmla="*/ 9 h 105"/>
                <a:gd name="T48" fmla="*/ 56 w 68"/>
                <a:gd name="T49" fmla="*/ 10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105">
                  <a:moveTo>
                    <a:pt x="55" y="105"/>
                  </a:moveTo>
                  <a:cubicBezTo>
                    <a:pt x="51" y="100"/>
                    <a:pt x="18" y="6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3"/>
                    <a:pt x="3" y="1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2" y="1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21" y="23"/>
                    <a:pt x="32" y="43"/>
                  </a:cubicBezTo>
                  <a:cubicBezTo>
                    <a:pt x="42" y="63"/>
                    <a:pt x="55" y="85"/>
                    <a:pt x="68" y="92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8" y="94"/>
                    <a:pt x="68" y="94"/>
                    <a:pt x="68" y="9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5"/>
                    <a:pt x="55" y="105"/>
                    <a:pt x="55" y="105"/>
                  </a:cubicBezTo>
                  <a:close/>
                  <a:moveTo>
                    <a:pt x="56" y="101"/>
                  </a:moveTo>
                  <a:cubicBezTo>
                    <a:pt x="64" y="94"/>
                    <a:pt x="64" y="94"/>
                    <a:pt x="64" y="94"/>
                  </a:cubicBezTo>
                  <a:cubicBezTo>
                    <a:pt x="39" y="76"/>
                    <a:pt x="13" y="9"/>
                    <a:pt x="12" y="6"/>
                  </a:cubicBezTo>
                  <a:cubicBezTo>
                    <a:pt x="10" y="3"/>
                    <a:pt x="9" y="3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4"/>
                    <a:pt x="5" y="3"/>
                  </a:cubicBezTo>
                  <a:cubicBezTo>
                    <a:pt x="3" y="4"/>
                    <a:pt x="3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0" y="59"/>
                    <a:pt x="49" y="94"/>
                    <a:pt x="56" y="10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6" name="Freeform 2761"/>
            <p:cNvSpPr/>
            <p:nvPr/>
          </p:nvSpPr>
          <p:spPr bwMode="auto">
            <a:xfrm>
              <a:off x="10098088" y="2924175"/>
              <a:ext cx="296862" cy="309563"/>
            </a:xfrm>
            <a:custGeom>
              <a:avLst/>
              <a:gdLst>
                <a:gd name="T0" fmla="*/ 55 w 93"/>
                <a:gd name="T1" fmla="*/ 35 h 97"/>
                <a:gd name="T2" fmla="*/ 84 w 93"/>
                <a:gd name="T3" fmla="*/ 51 h 97"/>
                <a:gd name="T4" fmla="*/ 28 w 93"/>
                <a:gd name="T5" fmla="*/ 90 h 97"/>
                <a:gd name="T6" fmla="*/ 15 w 93"/>
                <a:gd name="T7" fmla="*/ 79 h 97"/>
                <a:gd name="T8" fmla="*/ 3 w 93"/>
                <a:gd name="T9" fmla="*/ 67 h 97"/>
                <a:gd name="T10" fmla="*/ 38 w 93"/>
                <a:gd name="T11" fmla="*/ 10 h 97"/>
                <a:gd name="T12" fmla="*/ 55 w 93"/>
                <a:gd name="T13" fmla="*/ 3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97">
                  <a:moveTo>
                    <a:pt x="55" y="35"/>
                  </a:moveTo>
                  <a:cubicBezTo>
                    <a:pt x="55" y="35"/>
                    <a:pt x="75" y="30"/>
                    <a:pt x="84" y="51"/>
                  </a:cubicBezTo>
                  <a:cubicBezTo>
                    <a:pt x="93" y="73"/>
                    <a:pt x="60" y="97"/>
                    <a:pt x="28" y="90"/>
                  </a:cubicBezTo>
                  <a:cubicBezTo>
                    <a:pt x="28" y="90"/>
                    <a:pt x="17" y="89"/>
                    <a:pt x="15" y="79"/>
                  </a:cubicBezTo>
                  <a:cubicBezTo>
                    <a:pt x="15" y="79"/>
                    <a:pt x="5" y="79"/>
                    <a:pt x="3" y="67"/>
                  </a:cubicBezTo>
                  <a:cubicBezTo>
                    <a:pt x="0" y="53"/>
                    <a:pt x="2" y="0"/>
                    <a:pt x="38" y="10"/>
                  </a:cubicBezTo>
                  <a:cubicBezTo>
                    <a:pt x="57" y="15"/>
                    <a:pt x="55" y="35"/>
                    <a:pt x="55" y="35"/>
                  </a:cubicBezTo>
                  <a:close/>
                </a:path>
              </a:pathLst>
            </a:custGeom>
            <a:solidFill>
              <a:srgbClr val="F23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7" name="Freeform 2762"/>
            <p:cNvSpPr>
              <a:spLocks noEditPoints="1"/>
            </p:cNvSpPr>
            <p:nvPr/>
          </p:nvSpPr>
          <p:spPr bwMode="auto">
            <a:xfrm>
              <a:off x="10098088" y="2946400"/>
              <a:ext cx="277812" cy="271463"/>
            </a:xfrm>
            <a:custGeom>
              <a:avLst/>
              <a:gdLst>
                <a:gd name="T0" fmla="*/ 28 w 87"/>
                <a:gd name="T1" fmla="*/ 84 h 85"/>
                <a:gd name="T2" fmla="*/ 14 w 87"/>
                <a:gd name="T3" fmla="*/ 74 h 85"/>
                <a:gd name="T4" fmla="*/ 1 w 87"/>
                <a:gd name="T5" fmla="*/ 61 h 85"/>
                <a:gd name="T6" fmla="*/ 0 w 87"/>
                <a:gd name="T7" fmla="*/ 48 h 85"/>
                <a:gd name="T8" fmla="*/ 29 w 87"/>
                <a:gd name="T9" fmla="*/ 0 h 85"/>
                <a:gd name="T10" fmla="*/ 39 w 87"/>
                <a:gd name="T11" fmla="*/ 2 h 85"/>
                <a:gd name="T12" fmla="*/ 57 w 87"/>
                <a:gd name="T13" fmla="*/ 26 h 85"/>
                <a:gd name="T14" fmla="*/ 60 w 87"/>
                <a:gd name="T15" fmla="*/ 26 h 85"/>
                <a:gd name="T16" fmla="*/ 85 w 87"/>
                <a:gd name="T17" fmla="*/ 44 h 85"/>
                <a:gd name="T18" fmla="*/ 87 w 87"/>
                <a:gd name="T19" fmla="*/ 52 h 85"/>
                <a:gd name="T20" fmla="*/ 40 w 87"/>
                <a:gd name="T21" fmla="*/ 85 h 85"/>
                <a:gd name="T22" fmla="*/ 28 w 87"/>
                <a:gd name="T23" fmla="*/ 84 h 85"/>
                <a:gd name="T24" fmla="*/ 9 w 87"/>
                <a:gd name="T25" fmla="*/ 19 h 85"/>
                <a:gd name="T26" fmla="*/ 3 w 87"/>
                <a:gd name="T27" fmla="*/ 48 h 85"/>
                <a:gd name="T28" fmla="*/ 4 w 87"/>
                <a:gd name="T29" fmla="*/ 60 h 85"/>
                <a:gd name="T30" fmla="*/ 15 w 87"/>
                <a:gd name="T31" fmla="*/ 71 h 85"/>
                <a:gd name="T32" fmla="*/ 17 w 87"/>
                <a:gd name="T33" fmla="*/ 72 h 85"/>
                <a:gd name="T34" fmla="*/ 28 w 87"/>
                <a:gd name="T35" fmla="*/ 81 h 85"/>
                <a:gd name="T36" fmla="*/ 40 w 87"/>
                <a:gd name="T37" fmla="*/ 82 h 85"/>
                <a:gd name="T38" fmla="*/ 71 w 87"/>
                <a:gd name="T39" fmla="*/ 73 h 85"/>
                <a:gd name="T40" fmla="*/ 84 w 87"/>
                <a:gd name="T41" fmla="*/ 52 h 85"/>
                <a:gd name="T42" fmla="*/ 82 w 87"/>
                <a:gd name="T43" fmla="*/ 45 h 85"/>
                <a:gd name="T44" fmla="*/ 60 w 87"/>
                <a:gd name="T45" fmla="*/ 29 h 85"/>
                <a:gd name="T46" fmla="*/ 55 w 87"/>
                <a:gd name="T47" fmla="*/ 30 h 85"/>
                <a:gd name="T48" fmla="*/ 55 w 87"/>
                <a:gd name="T49" fmla="*/ 28 h 85"/>
                <a:gd name="T50" fmla="*/ 55 w 87"/>
                <a:gd name="T51" fmla="*/ 30 h 85"/>
                <a:gd name="T52" fmla="*/ 54 w 87"/>
                <a:gd name="T53" fmla="*/ 29 h 85"/>
                <a:gd name="T54" fmla="*/ 53 w 87"/>
                <a:gd name="T55" fmla="*/ 28 h 85"/>
                <a:gd name="T56" fmla="*/ 54 w 87"/>
                <a:gd name="T57" fmla="*/ 26 h 85"/>
                <a:gd name="T58" fmla="*/ 38 w 87"/>
                <a:gd name="T59" fmla="*/ 5 h 85"/>
                <a:gd name="T60" fmla="*/ 29 w 87"/>
                <a:gd name="T61" fmla="*/ 3 h 85"/>
                <a:gd name="T62" fmla="*/ 9 w 87"/>
                <a:gd name="T63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85">
                  <a:moveTo>
                    <a:pt x="28" y="84"/>
                  </a:moveTo>
                  <a:cubicBezTo>
                    <a:pt x="28" y="84"/>
                    <a:pt x="17" y="83"/>
                    <a:pt x="14" y="74"/>
                  </a:cubicBezTo>
                  <a:cubicBezTo>
                    <a:pt x="11" y="73"/>
                    <a:pt x="4" y="71"/>
                    <a:pt x="1" y="61"/>
                  </a:cubicBezTo>
                  <a:cubicBezTo>
                    <a:pt x="1" y="58"/>
                    <a:pt x="0" y="53"/>
                    <a:pt x="0" y="48"/>
                  </a:cubicBezTo>
                  <a:cubicBezTo>
                    <a:pt x="0" y="30"/>
                    <a:pt x="6" y="1"/>
                    <a:pt x="29" y="0"/>
                  </a:cubicBezTo>
                  <a:cubicBezTo>
                    <a:pt x="32" y="0"/>
                    <a:pt x="35" y="1"/>
                    <a:pt x="39" y="2"/>
                  </a:cubicBezTo>
                  <a:cubicBezTo>
                    <a:pt x="55" y="6"/>
                    <a:pt x="57" y="21"/>
                    <a:pt x="57" y="26"/>
                  </a:cubicBezTo>
                  <a:cubicBezTo>
                    <a:pt x="57" y="26"/>
                    <a:pt x="59" y="26"/>
                    <a:pt x="60" y="26"/>
                  </a:cubicBezTo>
                  <a:cubicBezTo>
                    <a:pt x="67" y="26"/>
                    <a:pt x="79" y="29"/>
                    <a:pt x="85" y="44"/>
                  </a:cubicBezTo>
                  <a:cubicBezTo>
                    <a:pt x="86" y="46"/>
                    <a:pt x="87" y="49"/>
                    <a:pt x="87" y="52"/>
                  </a:cubicBezTo>
                  <a:cubicBezTo>
                    <a:pt x="87" y="70"/>
                    <a:pt x="65" y="85"/>
                    <a:pt x="40" y="85"/>
                  </a:cubicBezTo>
                  <a:cubicBezTo>
                    <a:pt x="36" y="85"/>
                    <a:pt x="32" y="85"/>
                    <a:pt x="28" y="84"/>
                  </a:cubicBezTo>
                  <a:close/>
                  <a:moveTo>
                    <a:pt x="9" y="19"/>
                  </a:moveTo>
                  <a:cubicBezTo>
                    <a:pt x="5" y="28"/>
                    <a:pt x="3" y="39"/>
                    <a:pt x="3" y="48"/>
                  </a:cubicBezTo>
                  <a:cubicBezTo>
                    <a:pt x="3" y="53"/>
                    <a:pt x="4" y="57"/>
                    <a:pt x="4" y="60"/>
                  </a:cubicBezTo>
                  <a:cubicBezTo>
                    <a:pt x="7" y="70"/>
                    <a:pt x="15" y="71"/>
                    <a:pt x="15" y="71"/>
                  </a:cubicBezTo>
                  <a:cubicBezTo>
                    <a:pt x="16" y="71"/>
                    <a:pt x="16" y="71"/>
                    <a:pt x="17" y="72"/>
                  </a:cubicBezTo>
                  <a:cubicBezTo>
                    <a:pt x="18" y="80"/>
                    <a:pt x="28" y="81"/>
                    <a:pt x="28" y="81"/>
                  </a:cubicBezTo>
                  <a:cubicBezTo>
                    <a:pt x="32" y="82"/>
                    <a:pt x="36" y="82"/>
                    <a:pt x="40" y="82"/>
                  </a:cubicBezTo>
                  <a:cubicBezTo>
                    <a:pt x="52" y="82"/>
                    <a:pt x="63" y="79"/>
                    <a:pt x="71" y="73"/>
                  </a:cubicBezTo>
                  <a:cubicBezTo>
                    <a:pt x="79" y="67"/>
                    <a:pt x="84" y="59"/>
                    <a:pt x="84" y="52"/>
                  </a:cubicBezTo>
                  <a:cubicBezTo>
                    <a:pt x="84" y="49"/>
                    <a:pt x="83" y="47"/>
                    <a:pt x="82" y="45"/>
                  </a:cubicBezTo>
                  <a:cubicBezTo>
                    <a:pt x="77" y="31"/>
                    <a:pt x="66" y="29"/>
                    <a:pt x="60" y="29"/>
                  </a:cubicBezTo>
                  <a:cubicBezTo>
                    <a:pt x="57" y="29"/>
                    <a:pt x="55" y="30"/>
                    <a:pt x="55" y="30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0"/>
                    <a:pt x="54" y="30"/>
                    <a:pt x="54" y="29"/>
                  </a:cubicBezTo>
                  <a:cubicBezTo>
                    <a:pt x="54" y="29"/>
                    <a:pt x="53" y="28"/>
                    <a:pt x="53" y="28"/>
                  </a:cubicBezTo>
                  <a:cubicBezTo>
                    <a:pt x="53" y="28"/>
                    <a:pt x="54" y="27"/>
                    <a:pt x="54" y="26"/>
                  </a:cubicBezTo>
                  <a:cubicBezTo>
                    <a:pt x="53" y="22"/>
                    <a:pt x="52" y="9"/>
                    <a:pt x="38" y="5"/>
                  </a:cubicBezTo>
                  <a:cubicBezTo>
                    <a:pt x="35" y="4"/>
                    <a:pt x="32" y="3"/>
                    <a:pt x="29" y="3"/>
                  </a:cubicBezTo>
                  <a:cubicBezTo>
                    <a:pt x="19" y="3"/>
                    <a:pt x="13" y="10"/>
                    <a:pt x="9" y="1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8" name="Freeform 2763"/>
            <p:cNvSpPr/>
            <p:nvPr/>
          </p:nvSpPr>
          <p:spPr bwMode="auto">
            <a:xfrm>
              <a:off x="10215563" y="2908300"/>
              <a:ext cx="96837" cy="95250"/>
            </a:xfrm>
            <a:custGeom>
              <a:avLst/>
              <a:gdLst>
                <a:gd name="T0" fmla="*/ 30 w 30"/>
                <a:gd name="T1" fmla="*/ 27 h 30"/>
                <a:gd name="T2" fmla="*/ 4 w 30"/>
                <a:gd name="T3" fmla="*/ 4 h 30"/>
                <a:gd name="T4" fmla="*/ 30 w 30"/>
                <a:gd name="T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30" y="27"/>
                  </a:moveTo>
                  <a:cubicBezTo>
                    <a:pt x="30" y="27"/>
                    <a:pt x="25" y="0"/>
                    <a:pt x="4" y="4"/>
                  </a:cubicBezTo>
                  <a:cubicBezTo>
                    <a:pt x="4" y="4"/>
                    <a:pt x="0" y="30"/>
                    <a:pt x="30" y="27"/>
                  </a:cubicBez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9" name="Freeform 2764"/>
            <p:cNvSpPr>
              <a:spLocks noEditPoints="1"/>
            </p:cNvSpPr>
            <p:nvPr/>
          </p:nvSpPr>
          <p:spPr bwMode="auto">
            <a:xfrm>
              <a:off x="10221913" y="2914650"/>
              <a:ext cx="96837" cy="85725"/>
            </a:xfrm>
            <a:custGeom>
              <a:avLst/>
              <a:gdLst>
                <a:gd name="T0" fmla="*/ 4 w 30"/>
                <a:gd name="T1" fmla="*/ 18 h 27"/>
                <a:gd name="T2" fmla="*/ 0 w 30"/>
                <a:gd name="T3" fmla="*/ 5 h 27"/>
                <a:gd name="T4" fmla="*/ 0 w 30"/>
                <a:gd name="T5" fmla="*/ 2 h 27"/>
                <a:gd name="T6" fmla="*/ 1 w 30"/>
                <a:gd name="T7" fmla="*/ 0 h 27"/>
                <a:gd name="T8" fmla="*/ 6 w 30"/>
                <a:gd name="T9" fmla="*/ 0 h 27"/>
                <a:gd name="T10" fmla="*/ 30 w 30"/>
                <a:gd name="T11" fmla="*/ 25 h 27"/>
                <a:gd name="T12" fmla="*/ 28 w 30"/>
                <a:gd name="T13" fmla="*/ 25 h 27"/>
                <a:gd name="T14" fmla="*/ 30 w 30"/>
                <a:gd name="T15" fmla="*/ 25 h 27"/>
                <a:gd name="T16" fmla="*/ 30 w 30"/>
                <a:gd name="T17" fmla="*/ 26 h 27"/>
                <a:gd name="T18" fmla="*/ 29 w 30"/>
                <a:gd name="T19" fmla="*/ 27 h 27"/>
                <a:gd name="T20" fmla="*/ 24 w 30"/>
                <a:gd name="T21" fmla="*/ 27 h 27"/>
                <a:gd name="T22" fmla="*/ 24 w 30"/>
                <a:gd name="T23" fmla="*/ 27 h 27"/>
                <a:gd name="T24" fmla="*/ 4 w 30"/>
                <a:gd name="T25" fmla="*/ 18 h 27"/>
                <a:gd name="T26" fmla="*/ 3 w 30"/>
                <a:gd name="T27" fmla="*/ 5 h 27"/>
                <a:gd name="T28" fmla="*/ 24 w 30"/>
                <a:gd name="T29" fmla="*/ 24 h 27"/>
                <a:gd name="T30" fmla="*/ 27 w 30"/>
                <a:gd name="T31" fmla="*/ 24 h 27"/>
                <a:gd name="T32" fmla="*/ 6 w 30"/>
                <a:gd name="T33" fmla="*/ 3 h 27"/>
                <a:gd name="T34" fmla="*/ 3 w 30"/>
                <a:gd name="T35" fmla="*/ 3 h 27"/>
                <a:gd name="T36" fmla="*/ 3 w 30"/>
                <a:gd name="T3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7">
                  <a:moveTo>
                    <a:pt x="4" y="18"/>
                  </a:moveTo>
                  <a:cubicBezTo>
                    <a:pt x="1" y="14"/>
                    <a:pt x="0" y="8"/>
                    <a:pt x="0" y="5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26" y="0"/>
                    <a:pt x="30" y="25"/>
                    <a:pt x="30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7" y="27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3" y="27"/>
                    <a:pt x="7" y="23"/>
                    <a:pt x="4" y="18"/>
                  </a:cubicBezTo>
                  <a:close/>
                  <a:moveTo>
                    <a:pt x="3" y="5"/>
                  </a:moveTo>
                  <a:cubicBezTo>
                    <a:pt x="3" y="11"/>
                    <a:pt x="5" y="24"/>
                    <a:pt x="24" y="24"/>
                  </a:cubicBezTo>
                  <a:cubicBezTo>
                    <a:pt x="25" y="24"/>
                    <a:pt x="26" y="24"/>
                    <a:pt x="27" y="24"/>
                  </a:cubicBezTo>
                  <a:cubicBezTo>
                    <a:pt x="25" y="19"/>
                    <a:pt x="20" y="3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0" name="Freeform 2765"/>
            <p:cNvSpPr/>
            <p:nvPr/>
          </p:nvSpPr>
          <p:spPr bwMode="auto">
            <a:xfrm>
              <a:off x="10272713" y="2978150"/>
              <a:ext cx="71437" cy="60325"/>
            </a:xfrm>
            <a:custGeom>
              <a:avLst/>
              <a:gdLst>
                <a:gd name="T0" fmla="*/ 0 w 22"/>
                <a:gd name="T1" fmla="*/ 17 h 19"/>
                <a:gd name="T2" fmla="*/ 17 w 22"/>
                <a:gd name="T3" fmla="*/ 0 h 19"/>
                <a:gd name="T4" fmla="*/ 22 w 22"/>
                <a:gd name="T5" fmla="*/ 7 h 19"/>
                <a:gd name="T6" fmla="*/ 1 w 22"/>
                <a:gd name="T7" fmla="*/ 19 h 19"/>
                <a:gd name="T8" fmla="*/ 0 w 22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0" y="17"/>
                  </a:moveTo>
                  <a:cubicBezTo>
                    <a:pt x="1" y="16"/>
                    <a:pt x="17" y="0"/>
                    <a:pt x="17" y="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" y="19"/>
                    <a:pt x="1" y="19"/>
                    <a:pt x="1" y="19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1" name="Freeform 2766"/>
            <p:cNvSpPr/>
            <p:nvPr/>
          </p:nvSpPr>
          <p:spPr bwMode="auto">
            <a:xfrm>
              <a:off x="9739313" y="2917825"/>
              <a:ext cx="125412" cy="300038"/>
            </a:xfrm>
            <a:custGeom>
              <a:avLst/>
              <a:gdLst>
                <a:gd name="T0" fmla="*/ 21 w 39"/>
                <a:gd name="T1" fmla="*/ 0 h 94"/>
                <a:gd name="T2" fmla="*/ 0 w 39"/>
                <a:gd name="T3" fmla="*/ 88 h 94"/>
                <a:gd name="T4" fmla="*/ 22 w 39"/>
                <a:gd name="T5" fmla="*/ 94 h 94"/>
                <a:gd name="T6" fmla="*/ 38 w 39"/>
                <a:gd name="T7" fmla="*/ 3 h 94"/>
                <a:gd name="T8" fmla="*/ 21 w 39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4">
                  <a:moveTo>
                    <a:pt x="21" y="0"/>
                  </a:moveTo>
                  <a:cubicBezTo>
                    <a:pt x="21" y="47"/>
                    <a:pt x="0" y="88"/>
                    <a:pt x="0" y="88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37" y="60"/>
                    <a:pt x="39" y="25"/>
                    <a:pt x="38" y="3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C7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2" name="Freeform 2767"/>
            <p:cNvSpPr>
              <a:spLocks noEditPoints="1"/>
            </p:cNvSpPr>
            <p:nvPr/>
          </p:nvSpPr>
          <p:spPr bwMode="auto">
            <a:xfrm>
              <a:off x="9732963" y="2914650"/>
              <a:ext cx="131762" cy="309563"/>
            </a:xfrm>
            <a:custGeom>
              <a:avLst/>
              <a:gdLst>
                <a:gd name="T0" fmla="*/ 23 w 41"/>
                <a:gd name="T1" fmla="*/ 97 h 97"/>
                <a:gd name="T2" fmla="*/ 1 w 41"/>
                <a:gd name="T3" fmla="*/ 90 h 97"/>
                <a:gd name="T4" fmla="*/ 0 w 41"/>
                <a:gd name="T5" fmla="*/ 89 h 97"/>
                <a:gd name="T6" fmla="*/ 0 w 41"/>
                <a:gd name="T7" fmla="*/ 88 h 97"/>
                <a:gd name="T8" fmla="*/ 21 w 41"/>
                <a:gd name="T9" fmla="*/ 3 h 97"/>
                <a:gd name="T10" fmla="*/ 21 w 41"/>
                <a:gd name="T11" fmla="*/ 1 h 97"/>
                <a:gd name="T12" fmla="*/ 22 w 41"/>
                <a:gd name="T13" fmla="*/ 0 h 97"/>
                <a:gd name="T14" fmla="*/ 23 w 41"/>
                <a:gd name="T15" fmla="*/ 0 h 97"/>
                <a:gd name="T16" fmla="*/ 40 w 41"/>
                <a:gd name="T17" fmla="*/ 3 h 97"/>
                <a:gd name="T18" fmla="*/ 41 w 41"/>
                <a:gd name="T19" fmla="*/ 4 h 97"/>
                <a:gd name="T20" fmla="*/ 41 w 41"/>
                <a:gd name="T21" fmla="*/ 14 h 97"/>
                <a:gd name="T22" fmla="*/ 25 w 41"/>
                <a:gd name="T23" fmla="*/ 96 h 97"/>
                <a:gd name="T24" fmla="*/ 24 w 41"/>
                <a:gd name="T25" fmla="*/ 97 h 97"/>
                <a:gd name="T26" fmla="*/ 23 w 41"/>
                <a:gd name="T27" fmla="*/ 97 h 97"/>
                <a:gd name="T28" fmla="*/ 23 w 41"/>
                <a:gd name="T29" fmla="*/ 94 h 97"/>
                <a:gd name="T30" fmla="*/ 38 w 41"/>
                <a:gd name="T31" fmla="*/ 14 h 97"/>
                <a:gd name="T32" fmla="*/ 38 w 41"/>
                <a:gd name="T33" fmla="*/ 5 h 97"/>
                <a:gd name="T34" fmla="*/ 24 w 41"/>
                <a:gd name="T35" fmla="*/ 3 h 97"/>
                <a:gd name="T36" fmla="*/ 4 w 41"/>
                <a:gd name="T37" fmla="*/ 88 h 97"/>
                <a:gd name="T38" fmla="*/ 23 w 41"/>
                <a:gd name="T39" fmla="*/ 94 h 97"/>
                <a:gd name="T40" fmla="*/ 22 w 41"/>
                <a:gd name="T41" fmla="*/ 3 h 97"/>
                <a:gd name="T42" fmla="*/ 23 w 41"/>
                <a:gd name="T43" fmla="*/ 1 h 97"/>
                <a:gd name="T44" fmla="*/ 22 w 41"/>
                <a:gd name="T45" fmla="*/ 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97">
                  <a:moveTo>
                    <a:pt x="23" y="97"/>
                  </a:moveTo>
                  <a:cubicBezTo>
                    <a:pt x="1" y="90"/>
                    <a:pt x="1" y="90"/>
                    <a:pt x="1" y="90"/>
                  </a:cubicBezTo>
                  <a:cubicBezTo>
                    <a:pt x="1" y="90"/>
                    <a:pt x="0" y="90"/>
                    <a:pt x="0" y="89"/>
                  </a:cubicBezTo>
                  <a:cubicBezTo>
                    <a:pt x="0" y="89"/>
                    <a:pt x="0" y="88"/>
                    <a:pt x="0" y="88"/>
                  </a:cubicBezTo>
                  <a:cubicBezTo>
                    <a:pt x="0" y="88"/>
                    <a:pt x="21" y="48"/>
                    <a:pt x="21" y="3"/>
                  </a:cubicBezTo>
                  <a:cubicBezTo>
                    <a:pt x="21" y="2"/>
                    <a:pt x="21" y="2"/>
                    <a:pt x="21" y="1"/>
                  </a:cubicBezTo>
                  <a:cubicBezTo>
                    <a:pt x="21" y="1"/>
                    <a:pt x="21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1" y="7"/>
                    <a:pt x="41" y="11"/>
                    <a:pt x="41" y="14"/>
                  </a:cubicBezTo>
                  <a:cubicBezTo>
                    <a:pt x="41" y="36"/>
                    <a:pt x="38" y="66"/>
                    <a:pt x="25" y="96"/>
                  </a:cubicBezTo>
                  <a:cubicBezTo>
                    <a:pt x="25" y="97"/>
                    <a:pt x="24" y="97"/>
                    <a:pt x="24" y="97"/>
                  </a:cubicBezTo>
                  <a:lnTo>
                    <a:pt x="23" y="97"/>
                  </a:lnTo>
                  <a:close/>
                  <a:moveTo>
                    <a:pt x="23" y="94"/>
                  </a:moveTo>
                  <a:cubicBezTo>
                    <a:pt x="35" y="65"/>
                    <a:pt x="38" y="36"/>
                    <a:pt x="38" y="14"/>
                  </a:cubicBezTo>
                  <a:cubicBezTo>
                    <a:pt x="38" y="11"/>
                    <a:pt x="38" y="8"/>
                    <a:pt x="38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4"/>
                    <a:pt x="8" y="80"/>
                    <a:pt x="4" y="88"/>
                  </a:cubicBezTo>
                  <a:lnTo>
                    <a:pt x="23" y="94"/>
                  </a:lnTo>
                  <a:close/>
                  <a:moveTo>
                    <a:pt x="22" y="3"/>
                  </a:moveTo>
                  <a:cubicBezTo>
                    <a:pt x="23" y="1"/>
                    <a:pt x="23" y="1"/>
                    <a:pt x="23" y="1"/>
                  </a:cubicBezTo>
                  <a:lnTo>
                    <a:pt x="22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3" name="Freeform 2768"/>
            <p:cNvSpPr/>
            <p:nvPr/>
          </p:nvSpPr>
          <p:spPr bwMode="auto">
            <a:xfrm>
              <a:off x="9852025" y="2921000"/>
              <a:ext cx="98425" cy="296863"/>
            </a:xfrm>
            <a:custGeom>
              <a:avLst/>
              <a:gdLst>
                <a:gd name="T0" fmla="*/ 5 w 31"/>
                <a:gd name="T1" fmla="*/ 0 h 93"/>
                <a:gd name="T2" fmla="*/ 0 w 31"/>
                <a:gd name="T3" fmla="*/ 92 h 93"/>
                <a:gd name="T4" fmla="*/ 23 w 31"/>
                <a:gd name="T5" fmla="*/ 93 h 93"/>
                <a:gd name="T6" fmla="*/ 24 w 31"/>
                <a:gd name="T7" fmla="*/ 3 h 93"/>
                <a:gd name="T8" fmla="*/ 5 w 3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3">
                  <a:moveTo>
                    <a:pt x="5" y="0"/>
                  </a:moveTo>
                  <a:cubicBezTo>
                    <a:pt x="14" y="56"/>
                    <a:pt x="0" y="92"/>
                    <a:pt x="0" y="92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31" y="62"/>
                    <a:pt x="28" y="26"/>
                    <a:pt x="24" y="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C7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4" name="Freeform 2769"/>
            <p:cNvSpPr>
              <a:spLocks noEditPoints="1"/>
            </p:cNvSpPr>
            <p:nvPr/>
          </p:nvSpPr>
          <p:spPr bwMode="auto">
            <a:xfrm>
              <a:off x="9848850" y="2914650"/>
              <a:ext cx="95250" cy="309563"/>
            </a:xfrm>
            <a:custGeom>
              <a:avLst/>
              <a:gdLst>
                <a:gd name="T0" fmla="*/ 24 w 30"/>
                <a:gd name="T1" fmla="*/ 97 h 97"/>
                <a:gd name="T2" fmla="*/ 1 w 30"/>
                <a:gd name="T3" fmla="*/ 95 h 97"/>
                <a:gd name="T4" fmla="*/ 0 w 30"/>
                <a:gd name="T5" fmla="*/ 94 h 97"/>
                <a:gd name="T6" fmla="*/ 0 w 30"/>
                <a:gd name="T7" fmla="*/ 93 h 97"/>
                <a:gd name="T8" fmla="*/ 8 w 30"/>
                <a:gd name="T9" fmla="*/ 39 h 97"/>
                <a:gd name="T10" fmla="*/ 5 w 30"/>
                <a:gd name="T11" fmla="*/ 2 h 97"/>
                <a:gd name="T12" fmla="*/ 5 w 30"/>
                <a:gd name="T13" fmla="*/ 1 h 97"/>
                <a:gd name="T14" fmla="*/ 7 w 30"/>
                <a:gd name="T15" fmla="*/ 1 h 97"/>
                <a:gd name="T16" fmla="*/ 25 w 30"/>
                <a:gd name="T17" fmla="*/ 4 h 97"/>
                <a:gd name="T18" fmla="*/ 27 w 30"/>
                <a:gd name="T19" fmla="*/ 5 h 97"/>
                <a:gd name="T20" fmla="*/ 30 w 30"/>
                <a:gd name="T21" fmla="*/ 52 h 97"/>
                <a:gd name="T22" fmla="*/ 26 w 30"/>
                <a:gd name="T23" fmla="*/ 96 h 97"/>
                <a:gd name="T24" fmla="*/ 24 w 30"/>
                <a:gd name="T25" fmla="*/ 97 h 97"/>
                <a:gd name="T26" fmla="*/ 23 w 30"/>
                <a:gd name="T27" fmla="*/ 94 h 97"/>
                <a:gd name="T28" fmla="*/ 27 w 30"/>
                <a:gd name="T29" fmla="*/ 52 h 97"/>
                <a:gd name="T30" fmla="*/ 24 w 30"/>
                <a:gd name="T31" fmla="*/ 7 h 97"/>
                <a:gd name="T32" fmla="*/ 8 w 30"/>
                <a:gd name="T33" fmla="*/ 4 h 97"/>
                <a:gd name="T34" fmla="*/ 11 w 30"/>
                <a:gd name="T35" fmla="*/ 39 h 97"/>
                <a:gd name="T36" fmla="*/ 3 w 30"/>
                <a:gd name="T37" fmla="*/ 92 h 97"/>
                <a:gd name="T38" fmla="*/ 23 w 30"/>
                <a:gd name="T39" fmla="*/ 94 h 97"/>
                <a:gd name="T40" fmla="*/ 6 w 30"/>
                <a:gd name="T41" fmla="*/ 3 h 97"/>
                <a:gd name="T42" fmla="*/ 6 w 30"/>
                <a:gd name="T43" fmla="*/ 2 h 97"/>
                <a:gd name="T44" fmla="*/ 6 w 30"/>
                <a:gd name="T45" fmla="*/ 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97">
                  <a:moveTo>
                    <a:pt x="24" y="97"/>
                  </a:move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0" y="95"/>
                    <a:pt x="0" y="94"/>
                  </a:cubicBezTo>
                  <a:cubicBezTo>
                    <a:pt x="0" y="94"/>
                    <a:pt x="0" y="94"/>
                    <a:pt x="0" y="93"/>
                  </a:cubicBezTo>
                  <a:cubicBezTo>
                    <a:pt x="0" y="93"/>
                    <a:pt x="8" y="73"/>
                    <a:pt x="8" y="39"/>
                  </a:cubicBezTo>
                  <a:cubicBezTo>
                    <a:pt x="8" y="28"/>
                    <a:pt x="7" y="16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6" y="0"/>
                    <a:pt x="7" y="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7" y="5"/>
                  </a:cubicBezTo>
                  <a:cubicBezTo>
                    <a:pt x="29" y="18"/>
                    <a:pt x="30" y="34"/>
                    <a:pt x="30" y="52"/>
                  </a:cubicBezTo>
                  <a:cubicBezTo>
                    <a:pt x="30" y="66"/>
                    <a:pt x="29" y="82"/>
                    <a:pt x="26" y="96"/>
                  </a:cubicBezTo>
                  <a:cubicBezTo>
                    <a:pt x="26" y="96"/>
                    <a:pt x="25" y="97"/>
                    <a:pt x="24" y="97"/>
                  </a:cubicBezTo>
                  <a:close/>
                  <a:moveTo>
                    <a:pt x="23" y="94"/>
                  </a:moveTo>
                  <a:cubicBezTo>
                    <a:pt x="26" y="80"/>
                    <a:pt x="27" y="66"/>
                    <a:pt x="27" y="52"/>
                  </a:cubicBezTo>
                  <a:cubicBezTo>
                    <a:pt x="27" y="35"/>
                    <a:pt x="26" y="19"/>
                    <a:pt x="24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7"/>
                    <a:pt x="11" y="28"/>
                    <a:pt x="11" y="39"/>
                  </a:cubicBezTo>
                  <a:cubicBezTo>
                    <a:pt x="11" y="68"/>
                    <a:pt x="5" y="86"/>
                    <a:pt x="3" y="92"/>
                  </a:cubicBezTo>
                  <a:lnTo>
                    <a:pt x="23" y="94"/>
                  </a:lnTo>
                  <a:close/>
                  <a:moveTo>
                    <a:pt x="6" y="3"/>
                  </a:moveTo>
                  <a:cubicBezTo>
                    <a:pt x="6" y="2"/>
                    <a:pt x="6" y="2"/>
                    <a:pt x="6" y="2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5" name="Freeform 2770"/>
            <p:cNvSpPr/>
            <p:nvPr/>
          </p:nvSpPr>
          <p:spPr bwMode="auto">
            <a:xfrm>
              <a:off x="9767888" y="2674938"/>
              <a:ext cx="333375" cy="341313"/>
            </a:xfrm>
            <a:custGeom>
              <a:avLst/>
              <a:gdLst>
                <a:gd name="T0" fmla="*/ 104 w 104"/>
                <a:gd name="T1" fmla="*/ 26 h 107"/>
                <a:gd name="T2" fmla="*/ 58 w 104"/>
                <a:gd name="T3" fmla="*/ 107 h 107"/>
                <a:gd name="T4" fmla="*/ 0 w 104"/>
                <a:gd name="T5" fmla="*/ 70 h 107"/>
                <a:gd name="T6" fmla="*/ 60 w 104"/>
                <a:gd name="T7" fmla="*/ 4 h 107"/>
                <a:gd name="T8" fmla="*/ 70 w 104"/>
                <a:gd name="T9" fmla="*/ 0 h 107"/>
                <a:gd name="T10" fmla="*/ 104 w 104"/>
                <a:gd name="T11" fmla="*/ 2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07">
                  <a:moveTo>
                    <a:pt x="104" y="26"/>
                  </a:moveTo>
                  <a:cubicBezTo>
                    <a:pt x="104" y="26"/>
                    <a:pt x="96" y="63"/>
                    <a:pt x="58" y="107"/>
                  </a:cubicBezTo>
                  <a:cubicBezTo>
                    <a:pt x="58" y="107"/>
                    <a:pt x="14" y="91"/>
                    <a:pt x="0" y="70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102" y="13"/>
                    <a:pt x="104" y="26"/>
                  </a:cubicBezTo>
                  <a:close/>
                </a:path>
              </a:pathLst>
            </a:custGeom>
            <a:solidFill>
              <a:srgbClr val="FB8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6" name="Freeform 2771"/>
            <p:cNvSpPr>
              <a:spLocks noEditPoints="1"/>
            </p:cNvSpPr>
            <p:nvPr/>
          </p:nvSpPr>
          <p:spPr bwMode="auto">
            <a:xfrm>
              <a:off x="9764713" y="2671763"/>
              <a:ext cx="339725" cy="350838"/>
            </a:xfrm>
            <a:custGeom>
              <a:avLst/>
              <a:gdLst>
                <a:gd name="T0" fmla="*/ 58 w 106"/>
                <a:gd name="T1" fmla="*/ 110 h 110"/>
                <a:gd name="T2" fmla="*/ 0 w 106"/>
                <a:gd name="T3" fmla="*/ 72 h 110"/>
                <a:gd name="T4" fmla="*/ 0 w 106"/>
                <a:gd name="T5" fmla="*/ 70 h 110"/>
                <a:gd name="T6" fmla="*/ 60 w 106"/>
                <a:gd name="T7" fmla="*/ 4 h 110"/>
                <a:gd name="T8" fmla="*/ 61 w 106"/>
                <a:gd name="T9" fmla="*/ 4 h 110"/>
                <a:gd name="T10" fmla="*/ 71 w 106"/>
                <a:gd name="T11" fmla="*/ 0 h 110"/>
                <a:gd name="T12" fmla="*/ 72 w 106"/>
                <a:gd name="T13" fmla="*/ 0 h 110"/>
                <a:gd name="T14" fmla="*/ 88 w 106"/>
                <a:gd name="T15" fmla="*/ 8 h 110"/>
                <a:gd name="T16" fmla="*/ 106 w 106"/>
                <a:gd name="T17" fmla="*/ 26 h 110"/>
                <a:gd name="T18" fmla="*/ 105 w 106"/>
                <a:gd name="T19" fmla="*/ 27 h 110"/>
                <a:gd name="T20" fmla="*/ 106 w 106"/>
                <a:gd name="T21" fmla="*/ 26 h 110"/>
                <a:gd name="T22" fmla="*/ 106 w 106"/>
                <a:gd name="T23" fmla="*/ 27 h 110"/>
                <a:gd name="T24" fmla="*/ 60 w 106"/>
                <a:gd name="T25" fmla="*/ 109 h 110"/>
                <a:gd name="T26" fmla="*/ 59 w 106"/>
                <a:gd name="T27" fmla="*/ 110 h 110"/>
                <a:gd name="T28" fmla="*/ 58 w 106"/>
                <a:gd name="T29" fmla="*/ 110 h 110"/>
                <a:gd name="T30" fmla="*/ 36 w 106"/>
                <a:gd name="T31" fmla="*/ 96 h 110"/>
                <a:gd name="T32" fmla="*/ 58 w 106"/>
                <a:gd name="T33" fmla="*/ 106 h 110"/>
                <a:gd name="T34" fmla="*/ 95 w 106"/>
                <a:gd name="T35" fmla="*/ 50 h 110"/>
                <a:gd name="T36" fmla="*/ 103 w 106"/>
                <a:gd name="T37" fmla="*/ 26 h 110"/>
                <a:gd name="T38" fmla="*/ 87 w 106"/>
                <a:gd name="T39" fmla="*/ 10 h 110"/>
                <a:gd name="T40" fmla="*/ 71 w 106"/>
                <a:gd name="T41" fmla="*/ 3 h 110"/>
                <a:gd name="T42" fmla="*/ 62 w 106"/>
                <a:gd name="T43" fmla="*/ 6 h 110"/>
                <a:gd name="T44" fmla="*/ 3 w 106"/>
                <a:gd name="T45" fmla="*/ 71 h 110"/>
                <a:gd name="T46" fmla="*/ 36 w 106"/>
                <a:gd name="T47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58" y="110"/>
                  </a:moveTo>
                  <a:cubicBezTo>
                    <a:pt x="58" y="110"/>
                    <a:pt x="15" y="94"/>
                    <a:pt x="0" y="72"/>
                  </a:cubicBezTo>
                  <a:cubicBezTo>
                    <a:pt x="0" y="71"/>
                    <a:pt x="0" y="70"/>
                    <a:pt x="0" y="70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80" y="3"/>
                    <a:pt x="88" y="8"/>
                  </a:cubicBezTo>
                  <a:cubicBezTo>
                    <a:pt x="96" y="13"/>
                    <a:pt x="105" y="19"/>
                    <a:pt x="106" y="26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99" y="65"/>
                    <a:pt x="60" y="109"/>
                  </a:cubicBezTo>
                  <a:cubicBezTo>
                    <a:pt x="60" y="110"/>
                    <a:pt x="59" y="110"/>
                    <a:pt x="59" y="110"/>
                  </a:cubicBezTo>
                  <a:lnTo>
                    <a:pt x="58" y="110"/>
                  </a:lnTo>
                  <a:close/>
                  <a:moveTo>
                    <a:pt x="36" y="96"/>
                  </a:moveTo>
                  <a:cubicBezTo>
                    <a:pt x="46" y="102"/>
                    <a:pt x="55" y="105"/>
                    <a:pt x="58" y="106"/>
                  </a:cubicBezTo>
                  <a:cubicBezTo>
                    <a:pt x="77" y="85"/>
                    <a:pt x="88" y="65"/>
                    <a:pt x="95" y="50"/>
                  </a:cubicBezTo>
                  <a:cubicBezTo>
                    <a:pt x="101" y="37"/>
                    <a:pt x="103" y="28"/>
                    <a:pt x="103" y="26"/>
                  </a:cubicBezTo>
                  <a:cubicBezTo>
                    <a:pt x="102" y="22"/>
                    <a:pt x="95" y="15"/>
                    <a:pt x="87" y="10"/>
                  </a:cubicBezTo>
                  <a:cubicBezTo>
                    <a:pt x="80" y="6"/>
                    <a:pt x="73" y="3"/>
                    <a:pt x="71" y="3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0" y="81"/>
                    <a:pt x="24" y="90"/>
                    <a:pt x="36" y="9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7" name="Freeform 2772"/>
            <p:cNvSpPr/>
            <p:nvPr/>
          </p:nvSpPr>
          <p:spPr bwMode="auto">
            <a:xfrm>
              <a:off x="9820275" y="2365375"/>
              <a:ext cx="533400" cy="442913"/>
            </a:xfrm>
            <a:custGeom>
              <a:avLst/>
              <a:gdLst>
                <a:gd name="T0" fmla="*/ 150 w 167"/>
                <a:gd name="T1" fmla="*/ 103 h 139"/>
                <a:gd name="T2" fmla="*/ 163 w 167"/>
                <a:gd name="T3" fmla="*/ 106 h 139"/>
                <a:gd name="T4" fmla="*/ 144 w 167"/>
                <a:gd name="T5" fmla="*/ 118 h 139"/>
                <a:gd name="T6" fmla="*/ 70 w 167"/>
                <a:gd name="T7" fmla="*/ 118 h 139"/>
                <a:gd name="T8" fmla="*/ 15 w 167"/>
                <a:gd name="T9" fmla="*/ 55 h 139"/>
                <a:gd name="T10" fmla="*/ 4 w 167"/>
                <a:gd name="T11" fmla="*/ 37 h 139"/>
                <a:gd name="T12" fmla="*/ 22 w 167"/>
                <a:gd name="T13" fmla="*/ 39 h 139"/>
                <a:gd name="T14" fmla="*/ 59 w 167"/>
                <a:gd name="T15" fmla="*/ 0 h 139"/>
                <a:gd name="T16" fmla="*/ 166 w 167"/>
                <a:gd name="T17" fmla="*/ 34 h 139"/>
                <a:gd name="T18" fmla="*/ 150 w 167"/>
                <a:gd name="T19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139">
                  <a:moveTo>
                    <a:pt x="150" y="103"/>
                  </a:moveTo>
                  <a:cubicBezTo>
                    <a:pt x="150" y="103"/>
                    <a:pt x="159" y="99"/>
                    <a:pt x="163" y="106"/>
                  </a:cubicBezTo>
                  <a:cubicBezTo>
                    <a:pt x="167" y="112"/>
                    <a:pt x="155" y="129"/>
                    <a:pt x="144" y="118"/>
                  </a:cubicBezTo>
                  <a:cubicBezTo>
                    <a:pt x="144" y="118"/>
                    <a:pt x="116" y="139"/>
                    <a:pt x="70" y="118"/>
                  </a:cubicBezTo>
                  <a:cubicBezTo>
                    <a:pt x="24" y="97"/>
                    <a:pt x="15" y="55"/>
                    <a:pt x="15" y="55"/>
                  </a:cubicBezTo>
                  <a:cubicBezTo>
                    <a:pt x="15" y="55"/>
                    <a:pt x="0" y="52"/>
                    <a:pt x="4" y="37"/>
                  </a:cubicBezTo>
                  <a:cubicBezTo>
                    <a:pt x="8" y="23"/>
                    <a:pt x="21" y="26"/>
                    <a:pt x="22" y="39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166" y="34"/>
                    <a:pt x="166" y="34"/>
                    <a:pt x="166" y="34"/>
                  </a:cubicBezTo>
                  <a:lnTo>
                    <a:pt x="150" y="103"/>
                  </a:lnTo>
                  <a:close/>
                </a:path>
              </a:pathLst>
            </a:custGeom>
            <a:solidFill>
              <a:srgbClr val="FF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8" name="Freeform 2773"/>
            <p:cNvSpPr>
              <a:spLocks noEditPoints="1"/>
            </p:cNvSpPr>
            <p:nvPr/>
          </p:nvSpPr>
          <p:spPr bwMode="auto">
            <a:xfrm>
              <a:off x="9826625" y="2359025"/>
              <a:ext cx="530225" cy="417513"/>
            </a:xfrm>
            <a:custGeom>
              <a:avLst/>
              <a:gdLst>
                <a:gd name="T0" fmla="*/ 67 w 166"/>
                <a:gd name="T1" fmla="*/ 122 h 131"/>
                <a:gd name="T2" fmla="*/ 11 w 166"/>
                <a:gd name="T3" fmla="*/ 58 h 131"/>
                <a:gd name="T4" fmla="*/ 0 w 166"/>
                <a:gd name="T5" fmla="*/ 44 h 131"/>
                <a:gd name="T6" fmla="*/ 1 w 166"/>
                <a:gd name="T7" fmla="*/ 39 h 131"/>
                <a:gd name="T8" fmla="*/ 11 w 166"/>
                <a:gd name="T9" fmla="*/ 28 h 131"/>
                <a:gd name="T10" fmla="*/ 21 w 166"/>
                <a:gd name="T11" fmla="*/ 38 h 131"/>
                <a:gd name="T12" fmla="*/ 56 w 166"/>
                <a:gd name="T13" fmla="*/ 1 h 131"/>
                <a:gd name="T14" fmla="*/ 58 w 166"/>
                <a:gd name="T15" fmla="*/ 0 h 131"/>
                <a:gd name="T16" fmla="*/ 165 w 166"/>
                <a:gd name="T17" fmla="*/ 35 h 131"/>
                <a:gd name="T18" fmla="*/ 166 w 166"/>
                <a:gd name="T19" fmla="*/ 36 h 131"/>
                <a:gd name="T20" fmla="*/ 150 w 166"/>
                <a:gd name="T21" fmla="*/ 103 h 131"/>
                <a:gd name="T22" fmla="*/ 153 w 166"/>
                <a:gd name="T23" fmla="*/ 102 h 131"/>
                <a:gd name="T24" fmla="*/ 162 w 166"/>
                <a:gd name="T25" fmla="*/ 107 h 131"/>
                <a:gd name="T26" fmla="*/ 164 w 166"/>
                <a:gd name="T27" fmla="*/ 111 h 131"/>
                <a:gd name="T28" fmla="*/ 150 w 166"/>
                <a:gd name="T29" fmla="*/ 125 h 131"/>
                <a:gd name="T30" fmla="*/ 142 w 166"/>
                <a:gd name="T31" fmla="*/ 122 h 131"/>
                <a:gd name="T32" fmla="*/ 107 w 166"/>
                <a:gd name="T33" fmla="*/ 131 h 131"/>
                <a:gd name="T34" fmla="*/ 67 w 166"/>
                <a:gd name="T35" fmla="*/ 122 h 131"/>
                <a:gd name="T36" fmla="*/ 11 w 166"/>
                <a:gd name="T37" fmla="*/ 31 h 131"/>
                <a:gd name="T38" fmla="*/ 3 w 166"/>
                <a:gd name="T39" fmla="*/ 40 h 131"/>
                <a:gd name="T40" fmla="*/ 3 w 166"/>
                <a:gd name="T41" fmla="*/ 44 h 131"/>
                <a:gd name="T42" fmla="*/ 13 w 166"/>
                <a:gd name="T43" fmla="*/ 56 h 131"/>
                <a:gd name="T44" fmla="*/ 14 w 166"/>
                <a:gd name="T45" fmla="*/ 57 h 131"/>
                <a:gd name="T46" fmla="*/ 24 w 166"/>
                <a:gd name="T47" fmla="*/ 80 h 131"/>
                <a:gd name="T48" fmla="*/ 69 w 166"/>
                <a:gd name="T49" fmla="*/ 119 h 131"/>
                <a:gd name="T50" fmla="*/ 107 w 166"/>
                <a:gd name="T51" fmla="*/ 128 h 131"/>
                <a:gd name="T52" fmla="*/ 132 w 166"/>
                <a:gd name="T53" fmla="*/ 123 h 131"/>
                <a:gd name="T54" fmla="*/ 141 w 166"/>
                <a:gd name="T55" fmla="*/ 119 h 131"/>
                <a:gd name="T56" fmla="*/ 143 w 166"/>
                <a:gd name="T57" fmla="*/ 119 h 131"/>
                <a:gd name="T58" fmla="*/ 150 w 166"/>
                <a:gd name="T59" fmla="*/ 122 h 131"/>
                <a:gd name="T60" fmla="*/ 157 w 166"/>
                <a:gd name="T61" fmla="*/ 118 h 131"/>
                <a:gd name="T62" fmla="*/ 161 w 166"/>
                <a:gd name="T63" fmla="*/ 111 h 131"/>
                <a:gd name="T64" fmla="*/ 160 w 166"/>
                <a:gd name="T65" fmla="*/ 109 h 131"/>
                <a:gd name="T66" fmla="*/ 153 w 166"/>
                <a:gd name="T67" fmla="*/ 105 h 131"/>
                <a:gd name="T68" fmla="*/ 149 w 166"/>
                <a:gd name="T69" fmla="*/ 106 h 131"/>
                <a:gd name="T70" fmla="*/ 148 w 166"/>
                <a:gd name="T71" fmla="*/ 105 h 131"/>
                <a:gd name="T72" fmla="*/ 149 w 166"/>
                <a:gd name="T73" fmla="*/ 106 h 131"/>
                <a:gd name="T74" fmla="*/ 147 w 166"/>
                <a:gd name="T75" fmla="*/ 106 h 131"/>
                <a:gd name="T76" fmla="*/ 147 w 166"/>
                <a:gd name="T77" fmla="*/ 104 h 131"/>
                <a:gd name="T78" fmla="*/ 162 w 166"/>
                <a:gd name="T79" fmla="*/ 37 h 131"/>
                <a:gd name="T80" fmla="*/ 58 w 166"/>
                <a:gd name="T81" fmla="*/ 4 h 131"/>
                <a:gd name="T82" fmla="*/ 21 w 166"/>
                <a:gd name="T83" fmla="*/ 42 h 131"/>
                <a:gd name="T84" fmla="*/ 20 w 166"/>
                <a:gd name="T85" fmla="*/ 42 h 131"/>
                <a:gd name="T86" fmla="*/ 19 w 166"/>
                <a:gd name="T87" fmla="*/ 41 h 131"/>
                <a:gd name="T88" fmla="*/ 11 w 166"/>
                <a:gd name="T89" fmla="*/ 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6" h="131">
                  <a:moveTo>
                    <a:pt x="67" y="122"/>
                  </a:moveTo>
                  <a:cubicBezTo>
                    <a:pt x="24" y="102"/>
                    <a:pt x="13" y="65"/>
                    <a:pt x="11" y="58"/>
                  </a:cubicBezTo>
                  <a:cubicBezTo>
                    <a:pt x="9" y="58"/>
                    <a:pt x="0" y="54"/>
                    <a:pt x="0" y="44"/>
                  </a:cubicBezTo>
                  <a:cubicBezTo>
                    <a:pt x="0" y="42"/>
                    <a:pt x="0" y="41"/>
                    <a:pt x="1" y="39"/>
                  </a:cubicBezTo>
                  <a:cubicBezTo>
                    <a:pt x="2" y="32"/>
                    <a:pt x="6" y="28"/>
                    <a:pt x="11" y="28"/>
                  </a:cubicBezTo>
                  <a:cubicBezTo>
                    <a:pt x="15" y="28"/>
                    <a:pt x="20" y="32"/>
                    <a:pt x="21" y="38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7" y="0"/>
                    <a:pt x="57" y="0"/>
                    <a:pt x="58" y="0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5" y="35"/>
                    <a:pt x="166" y="36"/>
                    <a:pt x="166" y="36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51" y="102"/>
                    <a:pt x="152" y="102"/>
                    <a:pt x="153" y="102"/>
                  </a:cubicBezTo>
                  <a:cubicBezTo>
                    <a:pt x="156" y="102"/>
                    <a:pt x="160" y="103"/>
                    <a:pt x="162" y="107"/>
                  </a:cubicBezTo>
                  <a:cubicBezTo>
                    <a:pt x="163" y="108"/>
                    <a:pt x="164" y="109"/>
                    <a:pt x="164" y="111"/>
                  </a:cubicBezTo>
                  <a:cubicBezTo>
                    <a:pt x="163" y="117"/>
                    <a:pt x="158" y="125"/>
                    <a:pt x="150" y="125"/>
                  </a:cubicBezTo>
                  <a:cubicBezTo>
                    <a:pt x="147" y="125"/>
                    <a:pt x="144" y="124"/>
                    <a:pt x="142" y="122"/>
                  </a:cubicBezTo>
                  <a:cubicBezTo>
                    <a:pt x="138" y="124"/>
                    <a:pt x="126" y="131"/>
                    <a:pt x="107" y="131"/>
                  </a:cubicBezTo>
                  <a:cubicBezTo>
                    <a:pt x="96" y="131"/>
                    <a:pt x="83" y="129"/>
                    <a:pt x="67" y="122"/>
                  </a:cubicBezTo>
                  <a:close/>
                  <a:moveTo>
                    <a:pt x="11" y="31"/>
                  </a:moveTo>
                  <a:cubicBezTo>
                    <a:pt x="8" y="31"/>
                    <a:pt x="5" y="33"/>
                    <a:pt x="3" y="40"/>
                  </a:cubicBezTo>
                  <a:cubicBezTo>
                    <a:pt x="3" y="41"/>
                    <a:pt x="3" y="43"/>
                    <a:pt x="3" y="44"/>
                  </a:cubicBezTo>
                  <a:cubicBezTo>
                    <a:pt x="3" y="53"/>
                    <a:pt x="13" y="56"/>
                    <a:pt x="13" y="56"/>
                  </a:cubicBezTo>
                  <a:cubicBezTo>
                    <a:pt x="14" y="56"/>
                    <a:pt x="14" y="56"/>
                    <a:pt x="14" y="57"/>
                  </a:cubicBezTo>
                  <a:cubicBezTo>
                    <a:pt x="14" y="57"/>
                    <a:pt x="16" y="67"/>
                    <a:pt x="24" y="80"/>
                  </a:cubicBezTo>
                  <a:cubicBezTo>
                    <a:pt x="32" y="93"/>
                    <a:pt x="46" y="108"/>
                    <a:pt x="69" y="119"/>
                  </a:cubicBezTo>
                  <a:cubicBezTo>
                    <a:pt x="84" y="126"/>
                    <a:pt x="97" y="128"/>
                    <a:pt x="107" y="128"/>
                  </a:cubicBezTo>
                  <a:cubicBezTo>
                    <a:pt x="118" y="128"/>
                    <a:pt x="127" y="126"/>
                    <a:pt x="132" y="123"/>
                  </a:cubicBezTo>
                  <a:cubicBezTo>
                    <a:pt x="138" y="121"/>
                    <a:pt x="141" y="119"/>
                    <a:pt x="141" y="119"/>
                  </a:cubicBezTo>
                  <a:cubicBezTo>
                    <a:pt x="141" y="118"/>
                    <a:pt x="142" y="118"/>
                    <a:pt x="143" y="119"/>
                  </a:cubicBezTo>
                  <a:cubicBezTo>
                    <a:pt x="145" y="121"/>
                    <a:pt x="147" y="122"/>
                    <a:pt x="150" y="122"/>
                  </a:cubicBezTo>
                  <a:cubicBezTo>
                    <a:pt x="152" y="122"/>
                    <a:pt x="155" y="121"/>
                    <a:pt x="157" y="118"/>
                  </a:cubicBezTo>
                  <a:cubicBezTo>
                    <a:pt x="159" y="116"/>
                    <a:pt x="161" y="113"/>
                    <a:pt x="161" y="111"/>
                  </a:cubicBezTo>
                  <a:cubicBezTo>
                    <a:pt x="161" y="110"/>
                    <a:pt x="160" y="109"/>
                    <a:pt x="160" y="109"/>
                  </a:cubicBezTo>
                  <a:cubicBezTo>
                    <a:pt x="158" y="106"/>
                    <a:pt x="156" y="105"/>
                    <a:pt x="153" y="105"/>
                  </a:cubicBezTo>
                  <a:cubicBezTo>
                    <a:pt x="151" y="105"/>
                    <a:pt x="149" y="106"/>
                    <a:pt x="149" y="106"/>
                  </a:cubicBezTo>
                  <a:cubicBezTo>
                    <a:pt x="148" y="105"/>
                    <a:pt x="148" y="105"/>
                    <a:pt x="148" y="105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8" y="106"/>
                    <a:pt x="148" y="106"/>
                    <a:pt x="147" y="106"/>
                  </a:cubicBezTo>
                  <a:cubicBezTo>
                    <a:pt x="147" y="105"/>
                    <a:pt x="147" y="105"/>
                    <a:pt x="147" y="104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19" y="42"/>
                    <a:pt x="19" y="41"/>
                    <a:pt x="19" y="41"/>
                  </a:cubicBezTo>
                  <a:cubicBezTo>
                    <a:pt x="18" y="35"/>
                    <a:pt x="14" y="31"/>
                    <a:pt x="11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9" name="Freeform 2774"/>
            <p:cNvSpPr/>
            <p:nvPr/>
          </p:nvSpPr>
          <p:spPr bwMode="auto">
            <a:xfrm>
              <a:off x="9836150" y="2371725"/>
              <a:ext cx="242887" cy="233363"/>
            </a:xfrm>
            <a:custGeom>
              <a:avLst/>
              <a:gdLst>
                <a:gd name="T0" fmla="*/ 45 w 76"/>
                <a:gd name="T1" fmla="*/ 1 h 73"/>
                <a:gd name="T2" fmla="*/ 12 w 76"/>
                <a:gd name="T3" fmla="*/ 73 h 73"/>
                <a:gd name="T4" fmla="*/ 76 w 76"/>
                <a:gd name="T5" fmla="*/ 0 h 73"/>
                <a:gd name="T6" fmla="*/ 45 w 76"/>
                <a:gd name="T7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73">
                  <a:moveTo>
                    <a:pt x="45" y="1"/>
                  </a:moveTo>
                  <a:cubicBezTo>
                    <a:pt x="0" y="16"/>
                    <a:pt x="12" y="73"/>
                    <a:pt x="12" y="73"/>
                  </a:cubicBezTo>
                  <a:cubicBezTo>
                    <a:pt x="12" y="36"/>
                    <a:pt x="76" y="0"/>
                    <a:pt x="76" y="0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B48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0" name="Freeform 2775"/>
            <p:cNvSpPr>
              <a:spLocks noEditPoints="1"/>
            </p:cNvSpPr>
            <p:nvPr/>
          </p:nvSpPr>
          <p:spPr bwMode="auto">
            <a:xfrm>
              <a:off x="9864725" y="2365375"/>
              <a:ext cx="220662" cy="246063"/>
            </a:xfrm>
            <a:custGeom>
              <a:avLst/>
              <a:gdLst>
                <a:gd name="T0" fmla="*/ 1 w 69"/>
                <a:gd name="T1" fmla="*/ 76 h 77"/>
                <a:gd name="T2" fmla="*/ 0 w 69"/>
                <a:gd name="T3" fmla="*/ 60 h 77"/>
                <a:gd name="T4" fmla="*/ 35 w 69"/>
                <a:gd name="T5" fmla="*/ 2 h 77"/>
                <a:gd name="T6" fmla="*/ 36 w 69"/>
                <a:gd name="T7" fmla="*/ 2 h 77"/>
                <a:gd name="T8" fmla="*/ 67 w 69"/>
                <a:gd name="T9" fmla="*/ 0 h 77"/>
                <a:gd name="T10" fmla="*/ 69 w 69"/>
                <a:gd name="T11" fmla="*/ 1 h 77"/>
                <a:gd name="T12" fmla="*/ 68 w 69"/>
                <a:gd name="T13" fmla="*/ 3 h 77"/>
                <a:gd name="T14" fmla="*/ 36 w 69"/>
                <a:gd name="T15" fmla="*/ 26 h 77"/>
                <a:gd name="T16" fmla="*/ 4 w 69"/>
                <a:gd name="T17" fmla="*/ 76 h 77"/>
                <a:gd name="T18" fmla="*/ 3 w 69"/>
                <a:gd name="T19" fmla="*/ 77 h 77"/>
                <a:gd name="T20" fmla="*/ 3 w 69"/>
                <a:gd name="T21" fmla="*/ 77 h 77"/>
                <a:gd name="T22" fmla="*/ 1 w 69"/>
                <a:gd name="T23" fmla="*/ 76 h 77"/>
                <a:gd name="T24" fmla="*/ 3 w 69"/>
                <a:gd name="T25" fmla="*/ 60 h 77"/>
                <a:gd name="T26" fmla="*/ 3 w 69"/>
                <a:gd name="T27" fmla="*/ 65 h 77"/>
                <a:gd name="T28" fmla="*/ 61 w 69"/>
                <a:gd name="T29" fmla="*/ 3 h 77"/>
                <a:gd name="T30" fmla="*/ 36 w 69"/>
                <a:gd name="T31" fmla="*/ 5 h 77"/>
                <a:gd name="T32" fmla="*/ 3 w 69"/>
                <a:gd name="T33" fmla="*/ 6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77">
                  <a:moveTo>
                    <a:pt x="1" y="76"/>
                  </a:moveTo>
                  <a:cubicBezTo>
                    <a:pt x="1" y="76"/>
                    <a:pt x="0" y="69"/>
                    <a:pt x="0" y="60"/>
                  </a:cubicBezTo>
                  <a:cubicBezTo>
                    <a:pt x="0" y="42"/>
                    <a:pt x="5" y="1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8" y="1"/>
                    <a:pt x="69" y="1"/>
                  </a:cubicBezTo>
                  <a:cubicBezTo>
                    <a:pt x="69" y="2"/>
                    <a:pt x="68" y="3"/>
                    <a:pt x="68" y="3"/>
                  </a:cubicBezTo>
                  <a:cubicBezTo>
                    <a:pt x="68" y="3"/>
                    <a:pt x="52" y="12"/>
                    <a:pt x="36" y="26"/>
                  </a:cubicBezTo>
                  <a:cubicBezTo>
                    <a:pt x="20" y="40"/>
                    <a:pt x="4" y="58"/>
                    <a:pt x="4" y="76"/>
                  </a:cubicBezTo>
                  <a:cubicBezTo>
                    <a:pt x="4" y="76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2" y="77"/>
                    <a:pt x="1" y="76"/>
                    <a:pt x="1" y="76"/>
                  </a:cubicBezTo>
                  <a:close/>
                  <a:moveTo>
                    <a:pt x="3" y="60"/>
                  </a:moveTo>
                  <a:cubicBezTo>
                    <a:pt x="3" y="62"/>
                    <a:pt x="3" y="63"/>
                    <a:pt x="3" y="65"/>
                  </a:cubicBezTo>
                  <a:cubicBezTo>
                    <a:pt x="12" y="37"/>
                    <a:pt x="48" y="12"/>
                    <a:pt x="61" y="3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8" y="15"/>
                    <a:pt x="3" y="42"/>
                    <a:pt x="3" y="6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1" name="Freeform 2776"/>
            <p:cNvSpPr/>
            <p:nvPr/>
          </p:nvSpPr>
          <p:spPr bwMode="auto">
            <a:xfrm>
              <a:off x="10023475" y="2643188"/>
              <a:ext cx="115887" cy="60325"/>
            </a:xfrm>
            <a:custGeom>
              <a:avLst/>
              <a:gdLst>
                <a:gd name="T0" fmla="*/ 1 w 36"/>
                <a:gd name="T1" fmla="*/ 2 h 19"/>
                <a:gd name="T2" fmla="*/ 2 w 36"/>
                <a:gd name="T3" fmla="*/ 0 h 19"/>
                <a:gd name="T4" fmla="*/ 4 w 36"/>
                <a:gd name="T5" fmla="*/ 1 h 19"/>
                <a:gd name="T6" fmla="*/ 24 w 36"/>
                <a:gd name="T7" fmla="*/ 16 h 19"/>
                <a:gd name="T8" fmla="*/ 34 w 36"/>
                <a:gd name="T9" fmla="*/ 14 h 19"/>
                <a:gd name="T10" fmla="*/ 34 w 36"/>
                <a:gd name="T11" fmla="*/ 14 h 19"/>
                <a:gd name="T12" fmla="*/ 36 w 36"/>
                <a:gd name="T13" fmla="*/ 14 h 19"/>
                <a:gd name="T14" fmla="*/ 35 w 36"/>
                <a:gd name="T15" fmla="*/ 16 h 19"/>
                <a:gd name="T16" fmla="*/ 24 w 36"/>
                <a:gd name="T17" fmla="*/ 19 h 19"/>
                <a:gd name="T18" fmla="*/ 24 w 36"/>
                <a:gd name="T19" fmla="*/ 19 h 19"/>
                <a:gd name="T20" fmla="*/ 1 w 36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19">
                  <a:moveTo>
                    <a:pt x="1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9" y="13"/>
                    <a:pt x="17" y="16"/>
                    <a:pt x="24" y="16"/>
                  </a:cubicBezTo>
                  <a:cubicBezTo>
                    <a:pt x="29" y="16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5" y="14"/>
                    <a:pt x="36" y="14"/>
                  </a:cubicBezTo>
                  <a:cubicBezTo>
                    <a:pt x="36" y="15"/>
                    <a:pt x="36" y="16"/>
                    <a:pt x="35" y="16"/>
                  </a:cubicBezTo>
                  <a:cubicBezTo>
                    <a:pt x="35" y="17"/>
                    <a:pt x="30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6" y="19"/>
                    <a:pt x="7" y="15"/>
                    <a:pt x="1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2" name="Freeform 2777"/>
            <p:cNvSpPr/>
            <p:nvPr/>
          </p:nvSpPr>
          <p:spPr bwMode="auto">
            <a:xfrm>
              <a:off x="10247313" y="2568575"/>
              <a:ext cx="141287" cy="201613"/>
            </a:xfrm>
            <a:custGeom>
              <a:avLst/>
              <a:gdLst>
                <a:gd name="T0" fmla="*/ 23 w 44"/>
                <a:gd name="T1" fmla="*/ 3 h 63"/>
                <a:gd name="T2" fmla="*/ 0 w 44"/>
                <a:gd name="T3" fmla="*/ 63 h 63"/>
                <a:gd name="T4" fmla="*/ 30 w 44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63">
                  <a:moveTo>
                    <a:pt x="23" y="3"/>
                  </a:moveTo>
                  <a:cubicBezTo>
                    <a:pt x="23" y="3"/>
                    <a:pt x="23" y="38"/>
                    <a:pt x="0" y="63"/>
                  </a:cubicBezTo>
                  <a:cubicBezTo>
                    <a:pt x="0" y="63"/>
                    <a:pt x="44" y="35"/>
                    <a:pt x="30" y="0"/>
                  </a:cubicBezTo>
                </a:path>
              </a:pathLst>
            </a:custGeom>
            <a:solidFill>
              <a:srgbClr val="B48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3" name="Freeform 2778"/>
            <p:cNvSpPr/>
            <p:nvPr/>
          </p:nvSpPr>
          <p:spPr bwMode="auto">
            <a:xfrm>
              <a:off x="10240963" y="2562225"/>
              <a:ext cx="115887" cy="214313"/>
            </a:xfrm>
            <a:custGeom>
              <a:avLst/>
              <a:gdLst>
                <a:gd name="T0" fmla="*/ 1 w 36"/>
                <a:gd name="T1" fmla="*/ 66 h 67"/>
                <a:gd name="T2" fmla="*/ 1 w 36"/>
                <a:gd name="T3" fmla="*/ 64 h 67"/>
                <a:gd name="T4" fmla="*/ 24 w 36"/>
                <a:gd name="T5" fmla="*/ 5 h 67"/>
                <a:gd name="T6" fmla="*/ 25 w 36"/>
                <a:gd name="T7" fmla="*/ 4 h 67"/>
                <a:gd name="T8" fmla="*/ 27 w 36"/>
                <a:gd name="T9" fmla="*/ 5 h 67"/>
                <a:gd name="T10" fmla="*/ 11 w 36"/>
                <a:gd name="T11" fmla="*/ 56 h 67"/>
                <a:gd name="T12" fmla="*/ 17 w 36"/>
                <a:gd name="T13" fmla="*/ 50 h 67"/>
                <a:gd name="T14" fmla="*/ 33 w 36"/>
                <a:gd name="T15" fmla="*/ 16 h 67"/>
                <a:gd name="T16" fmla="*/ 30 w 36"/>
                <a:gd name="T17" fmla="*/ 2 h 67"/>
                <a:gd name="T18" fmla="*/ 31 w 36"/>
                <a:gd name="T19" fmla="*/ 1 h 67"/>
                <a:gd name="T20" fmla="*/ 33 w 36"/>
                <a:gd name="T21" fmla="*/ 1 h 67"/>
                <a:gd name="T22" fmla="*/ 36 w 36"/>
                <a:gd name="T23" fmla="*/ 16 h 67"/>
                <a:gd name="T24" fmla="*/ 3 w 36"/>
                <a:gd name="T25" fmla="*/ 66 h 67"/>
                <a:gd name="T26" fmla="*/ 2 w 36"/>
                <a:gd name="T27" fmla="*/ 67 h 67"/>
                <a:gd name="T28" fmla="*/ 1 w 36"/>
                <a:gd name="T29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67">
                  <a:moveTo>
                    <a:pt x="1" y="66"/>
                  </a:moveTo>
                  <a:cubicBezTo>
                    <a:pt x="0" y="65"/>
                    <a:pt x="0" y="65"/>
                    <a:pt x="1" y="64"/>
                  </a:cubicBezTo>
                  <a:cubicBezTo>
                    <a:pt x="24" y="40"/>
                    <a:pt x="24" y="5"/>
                    <a:pt x="24" y="5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5"/>
                    <a:pt x="27" y="33"/>
                    <a:pt x="11" y="56"/>
                  </a:cubicBezTo>
                  <a:cubicBezTo>
                    <a:pt x="13" y="55"/>
                    <a:pt x="15" y="52"/>
                    <a:pt x="17" y="50"/>
                  </a:cubicBezTo>
                  <a:cubicBezTo>
                    <a:pt x="25" y="42"/>
                    <a:pt x="33" y="30"/>
                    <a:pt x="33" y="16"/>
                  </a:cubicBezTo>
                  <a:cubicBezTo>
                    <a:pt x="33" y="12"/>
                    <a:pt x="32" y="7"/>
                    <a:pt x="30" y="2"/>
                  </a:cubicBezTo>
                  <a:cubicBezTo>
                    <a:pt x="30" y="2"/>
                    <a:pt x="30" y="1"/>
                    <a:pt x="31" y="1"/>
                  </a:cubicBezTo>
                  <a:cubicBezTo>
                    <a:pt x="32" y="0"/>
                    <a:pt x="33" y="1"/>
                    <a:pt x="33" y="1"/>
                  </a:cubicBezTo>
                  <a:cubicBezTo>
                    <a:pt x="35" y="6"/>
                    <a:pt x="36" y="11"/>
                    <a:pt x="36" y="16"/>
                  </a:cubicBezTo>
                  <a:cubicBezTo>
                    <a:pt x="36" y="46"/>
                    <a:pt x="3" y="66"/>
                    <a:pt x="3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1" y="66"/>
                    <a:pt x="1" y="6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4" name="Freeform 2779"/>
            <p:cNvSpPr/>
            <p:nvPr/>
          </p:nvSpPr>
          <p:spPr bwMode="auto">
            <a:xfrm>
              <a:off x="9963150" y="2552700"/>
              <a:ext cx="44450" cy="49213"/>
            </a:xfrm>
            <a:custGeom>
              <a:avLst/>
              <a:gdLst>
                <a:gd name="T0" fmla="*/ 2 w 14"/>
                <a:gd name="T1" fmla="*/ 4 h 15"/>
                <a:gd name="T2" fmla="*/ 3 w 14"/>
                <a:gd name="T3" fmla="*/ 13 h 15"/>
                <a:gd name="T4" fmla="*/ 12 w 14"/>
                <a:gd name="T5" fmla="*/ 12 h 15"/>
                <a:gd name="T6" fmla="*/ 11 w 14"/>
                <a:gd name="T7" fmla="*/ 2 h 15"/>
                <a:gd name="T8" fmla="*/ 2 w 14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2" y="4"/>
                  </a:moveTo>
                  <a:cubicBezTo>
                    <a:pt x="0" y="7"/>
                    <a:pt x="0" y="11"/>
                    <a:pt x="3" y="13"/>
                  </a:cubicBezTo>
                  <a:cubicBezTo>
                    <a:pt x="6" y="15"/>
                    <a:pt x="10" y="15"/>
                    <a:pt x="12" y="12"/>
                  </a:cubicBezTo>
                  <a:cubicBezTo>
                    <a:pt x="14" y="9"/>
                    <a:pt x="14" y="5"/>
                    <a:pt x="11" y="2"/>
                  </a:cubicBezTo>
                  <a:cubicBezTo>
                    <a:pt x="8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5" name="Freeform 2780"/>
            <p:cNvSpPr/>
            <p:nvPr/>
          </p:nvSpPr>
          <p:spPr bwMode="auto">
            <a:xfrm>
              <a:off x="10180638" y="2646363"/>
              <a:ext cx="44450" cy="47625"/>
            </a:xfrm>
            <a:custGeom>
              <a:avLst/>
              <a:gdLst>
                <a:gd name="T0" fmla="*/ 2 w 14"/>
                <a:gd name="T1" fmla="*/ 3 h 15"/>
                <a:gd name="T2" fmla="*/ 3 w 14"/>
                <a:gd name="T3" fmla="*/ 13 h 15"/>
                <a:gd name="T4" fmla="*/ 12 w 14"/>
                <a:gd name="T5" fmla="*/ 11 h 15"/>
                <a:gd name="T6" fmla="*/ 11 w 14"/>
                <a:gd name="T7" fmla="*/ 2 h 15"/>
                <a:gd name="T8" fmla="*/ 2 w 14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2" y="3"/>
                  </a:moveTo>
                  <a:cubicBezTo>
                    <a:pt x="0" y="6"/>
                    <a:pt x="0" y="10"/>
                    <a:pt x="3" y="13"/>
                  </a:cubicBezTo>
                  <a:cubicBezTo>
                    <a:pt x="6" y="15"/>
                    <a:pt x="10" y="14"/>
                    <a:pt x="12" y="11"/>
                  </a:cubicBezTo>
                  <a:cubicBezTo>
                    <a:pt x="14" y="8"/>
                    <a:pt x="14" y="4"/>
                    <a:pt x="11" y="2"/>
                  </a:cubicBezTo>
                  <a:cubicBezTo>
                    <a:pt x="8" y="0"/>
                    <a:pt x="4" y="0"/>
                    <a:pt x="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6" name="Freeform 2781"/>
            <p:cNvSpPr/>
            <p:nvPr/>
          </p:nvSpPr>
          <p:spPr bwMode="auto">
            <a:xfrm>
              <a:off x="9902825" y="2574925"/>
              <a:ext cx="85725" cy="77788"/>
            </a:xfrm>
            <a:custGeom>
              <a:avLst/>
              <a:gdLst>
                <a:gd name="T0" fmla="*/ 3 w 27"/>
                <a:gd name="T1" fmla="*/ 4 h 24"/>
                <a:gd name="T2" fmla="*/ 8 w 27"/>
                <a:gd name="T3" fmla="*/ 19 h 24"/>
                <a:gd name="T4" fmla="*/ 24 w 27"/>
                <a:gd name="T5" fmla="*/ 21 h 24"/>
                <a:gd name="T6" fmla="*/ 18 w 27"/>
                <a:gd name="T7" fmla="*/ 6 h 24"/>
                <a:gd name="T8" fmla="*/ 3 w 27"/>
                <a:gd name="T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3" y="4"/>
                  </a:moveTo>
                  <a:cubicBezTo>
                    <a:pt x="0" y="7"/>
                    <a:pt x="3" y="14"/>
                    <a:pt x="8" y="19"/>
                  </a:cubicBezTo>
                  <a:cubicBezTo>
                    <a:pt x="14" y="23"/>
                    <a:pt x="21" y="24"/>
                    <a:pt x="24" y="21"/>
                  </a:cubicBezTo>
                  <a:cubicBezTo>
                    <a:pt x="27" y="17"/>
                    <a:pt x="24" y="11"/>
                    <a:pt x="18" y="6"/>
                  </a:cubicBezTo>
                  <a:cubicBezTo>
                    <a:pt x="12" y="1"/>
                    <a:pt x="5" y="0"/>
                    <a:pt x="3" y="4"/>
                  </a:cubicBezTo>
                  <a:close/>
                </a:path>
              </a:pathLst>
            </a:custGeom>
            <a:solidFill>
              <a:srgbClr val="FFB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7" name="Oval 2782"/>
            <p:cNvSpPr>
              <a:spLocks noChangeArrowheads="1"/>
            </p:cNvSpPr>
            <p:nvPr/>
          </p:nvSpPr>
          <p:spPr bwMode="auto">
            <a:xfrm>
              <a:off x="10171113" y="2697163"/>
              <a:ext cx="85725" cy="50800"/>
            </a:xfrm>
            <a:prstGeom prst="ellipse">
              <a:avLst/>
            </a:prstGeom>
            <a:solidFill>
              <a:srgbClr val="FFB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8" name="Freeform 2783"/>
            <p:cNvSpPr/>
            <p:nvPr/>
          </p:nvSpPr>
          <p:spPr bwMode="auto">
            <a:xfrm>
              <a:off x="10279063" y="2413000"/>
              <a:ext cx="157162" cy="284163"/>
            </a:xfrm>
            <a:custGeom>
              <a:avLst/>
              <a:gdLst>
                <a:gd name="T0" fmla="*/ 34 w 49"/>
                <a:gd name="T1" fmla="*/ 6 h 89"/>
                <a:gd name="T2" fmla="*/ 46 w 49"/>
                <a:gd name="T3" fmla="*/ 35 h 89"/>
                <a:gd name="T4" fmla="*/ 15 w 49"/>
                <a:gd name="T5" fmla="*/ 89 h 89"/>
                <a:gd name="T6" fmla="*/ 12 w 49"/>
                <a:gd name="T7" fmla="*/ 54 h 89"/>
                <a:gd name="T8" fmla="*/ 34 w 49"/>
                <a:gd name="T9" fmla="*/ 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89">
                  <a:moveTo>
                    <a:pt x="34" y="6"/>
                  </a:moveTo>
                  <a:cubicBezTo>
                    <a:pt x="34" y="6"/>
                    <a:pt x="49" y="9"/>
                    <a:pt x="46" y="35"/>
                  </a:cubicBezTo>
                  <a:cubicBezTo>
                    <a:pt x="45" y="47"/>
                    <a:pt x="41" y="72"/>
                    <a:pt x="15" y="89"/>
                  </a:cubicBezTo>
                  <a:cubicBezTo>
                    <a:pt x="15" y="89"/>
                    <a:pt x="17" y="74"/>
                    <a:pt x="12" y="54"/>
                  </a:cubicBezTo>
                  <a:cubicBezTo>
                    <a:pt x="0" y="0"/>
                    <a:pt x="34" y="6"/>
                    <a:pt x="34" y="6"/>
                  </a:cubicBezTo>
                  <a:close/>
                </a:path>
              </a:pathLst>
            </a:custGeom>
            <a:solidFill>
              <a:srgbClr val="B48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9" name="Freeform 2784"/>
            <p:cNvSpPr/>
            <p:nvPr/>
          </p:nvSpPr>
          <p:spPr bwMode="auto">
            <a:xfrm>
              <a:off x="10306050" y="2425700"/>
              <a:ext cx="127000" cy="277813"/>
            </a:xfrm>
            <a:custGeom>
              <a:avLst/>
              <a:gdLst>
                <a:gd name="T0" fmla="*/ 6 w 40"/>
                <a:gd name="T1" fmla="*/ 87 h 87"/>
                <a:gd name="T2" fmla="*/ 6 w 40"/>
                <a:gd name="T3" fmla="*/ 85 h 87"/>
                <a:gd name="T4" fmla="*/ 6 w 40"/>
                <a:gd name="T5" fmla="*/ 77 h 87"/>
                <a:gd name="T6" fmla="*/ 3 w 40"/>
                <a:gd name="T7" fmla="*/ 50 h 87"/>
                <a:gd name="T8" fmla="*/ 0 w 40"/>
                <a:gd name="T9" fmla="*/ 29 h 87"/>
                <a:gd name="T10" fmla="*/ 9 w 40"/>
                <a:gd name="T11" fmla="*/ 5 h 87"/>
                <a:gd name="T12" fmla="*/ 23 w 40"/>
                <a:gd name="T13" fmla="*/ 0 h 87"/>
                <a:gd name="T14" fmla="*/ 26 w 40"/>
                <a:gd name="T15" fmla="*/ 0 h 87"/>
                <a:gd name="T16" fmla="*/ 26 w 40"/>
                <a:gd name="T17" fmla="*/ 2 h 87"/>
                <a:gd name="T18" fmla="*/ 26 w 40"/>
                <a:gd name="T19" fmla="*/ 3 h 87"/>
                <a:gd name="T20" fmla="*/ 23 w 40"/>
                <a:gd name="T21" fmla="*/ 3 h 87"/>
                <a:gd name="T22" fmla="*/ 3 w 40"/>
                <a:gd name="T23" fmla="*/ 29 h 87"/>
                <a:gd name="T24" fmla="*/ 6 w 40"/>
                <a:gd name="T25" fmla="*/ 49 h 87"/>
                <a:gd name="T26" fmla="*/ 9 w 40"/>
                <a:gd name="T27" fmla="*/ 77 h 87"/>
                <a:gd name="T28" fmla="*/ 9 w 40"/>
                <a:gd name="T29" fmla="*/ 82 h 87"/>
                <a:gd name="T30" fmla="*/ 37 w 40"/>
                <a:gd name="T31" fmla="*/ 31 h 87"/>
                <a:gd name="T32" fmla="*/ 37 w 40"/>
                <a:gd name="T33" fmla="*/ 26 h 87"/>
                <a:gd name="T34" fmla="*/ 27 w 40"/>
                <a:gd name="T35" fmla="*/ 4 h 87"/>
                <a:gd name="T36" fmla="*/ 26 w 40"/>
                <a:gd name="T37" fmla="*/ 3 h 87"/>
                <a:gd name="T38" fmla="*/ 26 w 40"/>
                <a:gd name="T39" fmla="*/ 2 h 87"/>
                <a:gd name="T40" fmla="*/ 26 w 40"/>
                <a:gd name="T41" fmla="*/ 0 h 87"/>
                <a:gd name="T42" fmla="*/ 40 w 40"/>
                <a:gd name="T43" fmla="*/ 26 h 87"/>
                <a:gd name="T44" fmla="*/ 40 w 40"/>
                <a:gd name="T45" fmla="*/ 31 h 87"/>
                <a:gd name="T46" fmla="*/ 8 w 40"/>
                <a:gd name="T47" fmla="*/ 87 h 87"/>
                <a:gd name="T48" fmla="*/ 7 w 40"/>
                <a:gd name="T49" fmla="*/ 87 h 87"/>
                <a:gd name="T50" fmla="*/ 6 w 40"/>
                <a:gd name="T5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87">
                  <a:moveTo>
                    <a:pt x="6" y="87"/>
                  </a:moveTo>
                  <a:cubicBezTo>
                    <a:pt x="6" y="86"/>
                    <a:pt x="6" y="86"/>
                    <a:pt x="6" y="85"/>
                  </a:cubicBezTo>
                  <a:cubicBezTo>
                    <a:pt x="6" y="85"/>
                    <a:pt x="6" y="82"/>
                    <a:pt x="6" y="77"/>
                  </a:cubicBezTo>
                  <a:cubicBezTo>
                    <a:pt x="6" y="71"/>
                    <a:pt x="5" y="61"/>
                    <a:pt x="3" y="50"/>
                  </a:cubicBezTo>
                  <a:cubicBezTo>
                    <a:pt x="1" y="42"/>
                    <a:pt x="0" y="35"/>
                    <a:pt x="0" y="29"/>
                  </a:cubicBezTo>
                  <a:cubicBezTo>
                    <a:pt x="0" y="16"/>
                    <a:pt x="4" y="9"/>
                    <a:pt x="9" y="5"/>
                  </a:cubicBezTo>
                  <a:cubicBezTo>
                    <a:pt x="14" y="1"/>
                    <a:pt x="19" y="0"/>
                    <a:pt x="23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3"/>
                    <a:pt x="23" y="3"/>
                  </a:cubicBezTo>
                  <a:cubicBezTo>
                    <a:pt x="17" y="3"/>
                    <a:pt x="3" y="5"/>
                    <a:pt x="3" y="29"/>
                  </a:cubicBezTo>
                  <a:cubicBezTo>
                    <a:pt x="3" y="34"/>
                    <a:pt x="4" y="41"/>
                    <a:pt x="6" y="49"/>
                  </a:cubicBezTo>
                  <a:cubicBezTo>
                    <a:pt x="8" y="61"/>
                    <a:pt x="9" y="70"/>
                    <a:pt x="9" y="77"/>
                  </a:cubicBezTo>
                  <a:cubicBezTo>
                    <a:pt x="9" y="79"/>
                    <a:pt x="9" y="81"/>
                    <a:pt x="9" y="82"/>
                  </a:cubicBezTo>
                  <a:cubicBezTo>
                    <a:pt x="31" y="66"/>
                    <a:pt x="36" y="43"/>
                    <a:pt x="37" y="31"/>
                  </a:cubicBezTo>
                  <a:cubicBezTo>
                    <a:pt x="37" y="29"/>
                    <a:pt x="37" y="27"/>
                    <a:pt x="37" y="26"/>
                  </a:cubicBezTo>
                  <a:cubicBezTo>
                    <a:pt x="37" y="10"/>
                    <a:pt x="30" y="6"/>
                    <a:pt x="27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40" y="4"/>
                    <a:pt x="40" y="26"/>
                  </a:cubicBezTo>
                  <a:cubicBezTo>
                    <a:pt x="40" y="27"/>
                    <a:pt x="40" y="29"/>
                    <a:pt x="40" y="31"/>
                  </a:cubicBezTo>
                  <a:cubicBezTo>
                    <a:pt x="39" y="44"/>
                    <a:pt x="34" y="69"/>
                    <a:pt x="8" y="87"/>
                  </a:cubicBezTo>
                  <a:cubicBezTo>
                    <a:pt x="7" y="87"/>
                    <a:pt x="7" y="87"/>
                    <a:pt x="7" y="87"/>
                  </a:cubicBezTo>
                  <a:lnTo>
                    <a:pt x="6" y="8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0" name="Freeform 2785"/>
            <p:cNvSpPr/>
            <p:nvPr/>
          </p:nvSpPr>
          <p:spPr bwMode="auto">
            <a:xfrm>
              <a:off x="9832975" y="2233613"/>
              <a:ext cx="485775" cy="261938"/>
            </a:xfrm>
            <a:custGeom>
              <a:avLst/>
              <a:gdLst>
                <a:gd name="T0" fmla="*/ 58 w 152"/>
                <a:gd name="T1" fmla="*/ 58 h 82"/>
                <a:gd name="T2" fmla="*/ 13 w 152"/>
                <a:gd name="T3" fmla="*/ 82 h 82"/>
                <a:gd name="T4" fmla="*/ 30 w 152"/>
                <a:gd name="T5" fmla="*/ 29 h 82"/>
                <a:gd name="T6" fmla="*/ 134 w 152"/>
                <a:gd name="T7" fmla="*/ 44 h 82"/>
                <a:gd name="T8" fmla="*/ 58 w 152"/>
                <a:gd name="T9" fmla="*/ 5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82">
                  <a:moveTo>
                    <a:pt x="58" y="58"/>
                  </a:moveTo>
                  <a:cubicBezTo>
                    <a:pt x="58" y="58"/>
                    <a:pt x="24" y="64"/>
                    <a:pt x="13" y="82"/>
                  </a:cubicBezTo>
                  <a:cubicBezTo>
                    <a:pt x="13" y="82"/>
                    <a:pt x="0" y="51"/>
                    <a:pt x="30" y="29"/>
                  </a:cubicBezTo>
                  <a:cubicBezTo>
                    <a:pt x="68" y="0"/>
                    <a:pt x="152" y="19"/>
                    <a:pt x="134" y="44"/>
                  </a:cubicBezTo>
                  <a:cubicBezTo>
                    <a:pt x="115" y="69"/>
                    <a:pt x="58" y="58"/>
                    <a:pt x="58" y="58"/>
                  </a:cubicBezTo>
                  <a:close/>
                </a:path>
              </a:pathLst>
            </a:custGeom>
            <a:solidFill>
              <a:srgbClr val="B48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1" name="Freeform 2786"/>
            <p:cNvSpPr>
              <a:spLocks noEditPoints="1"/>
            </p:cNvSpPr>
            <p:nvPr/>
          </p:nvSpPr>
          <p:spPr bwMode="auto">
            <a:xfrm>
              <a:off x="9861550" y="2274888"/>
              <a:ext cx="411162" cy="227013"/>
            </a:xfrm>
            <a:custGeom>
              <a:avLst/>
              <a:gdLst>
                <a:gd name="T0" fmla="*/ 4 w 129"/>
                <a:gd name="T1" fmla="*/ 71 h 71"/>
                <a:gd name="T2" fmla="*/ 3 w 129"/>
                <a:gd name="T3" fmla="*/ 70 h 71"/>
                <a:gd name="T4" fmla="*/ 0 w 129"/>
                <a:gd name="T5" fmla="*/ 53 h 71"/>
                <a:gd name="T6" fmla="*/ 20 w 129"/>
                <a:gd name="T7" fmla="*/ 15 h 71"/>
                <a:gd name="T8" fmla="*/ 73 w 129"/>
                <a:gd name="T9" fmla="*/ 0 h 71"/>
                <a:gd name="T10" fmla="*/ 111 w 129"/>
                <a:gd name="T11" fmla="*/ 6 h 71"/>
                <a:gd name="T12" fmla="*/ 129 w 129"/>
                <a:gd name="T13" fmla="*/ 24 h 71"/>
                <a:gd name="T14" fmla="*/ 126 w 129"/>
                <a:gd name="T15" fmla="*/ 32 h 71"/>
                <a:gd name="T16" fmla="*/ 75 w 129"/>
                <a:gd name="T17" fmla="*/ 49 h 71"/>
                <a:gd name="T18" fmla="*/ 49 w 129"/>
                <a:gd name="T19" fmla="*/ 47 h 71"/>
                <a:gd name="T20" fmla="*/ 31 w 129"/>
                <a:gd name="T21" fmla="*/ 52 h 71"/>
                <a:gd name="T22" fmla="*/ 5 w 129"/>
                <a:gd name="T23" fmla="*/ 70 h 71"/>
                <a:gd name="T24" fmla="*/ 4 w 129"/>
                <a:gd name="T25" fmla="*/ 71 h 71"/>
                <a:gd name="T26" fmla="*/ 22 w 129"/>
                <a:gd name="T27" fmla="*/ 17 h 71"/>
                <a:gd name="T28" fmla="*/ 3 w 129"/>
                <a:gd name="T29" fmla="*/ 53 h 71"/>
                <a:gd name="T30" fmla="*/ 4 w 129"/>
                <a:gd name="T31" fmla="*/ 66 h 71"/>
                <a:gd name="T32" fmla="*/ 49 w 129"/>
                <a:gd name="T33" fmla="*/ 44 h 71"/>
                <a:gd name="T34" fmla="*/ 49 w 129"/>
                <a:gd name="T35" fmla="*/ 44 h 71"/>
                <a:gd name="T36" fmla="*/ 75 w 129"/>
                <a:gd name="T37" fmla="*/ 46 h 71"/>
                <a:gd name="T38" fmla="*/ 124 w 129"/>
                <a:gd name="T39" fmla="*/ 30 h 71"/>
                <a:gd name="T40" fmla="*/ 126 w 129"/>
                <a:gd name="T41" fmla="*/ 24 h 71"/>
                <a:gd name="T42" fmla="*/ 110 w 129"/>
                <a:gd name="T43" fmla="*/ 9 h 71"/>
                <a:gd name="T44" fmla="*/ 73 w 129"/>
                <a:gd name="T45" fmla="*/ 3 h 71"/>
                <a:gd name="T46" fmla="*/ 73 w 129"/>
                <a:gd name="T47" fmla="*/ 3 h 71"/>
                <a:gd name="T48" fmla="*/ 22 w 129"/>
                <a:gd name="T49" fmla="*/ 17 h 71"/>
                <a:gd name="T50" fmla="*/ 49 w 129"/>
                <a:gd name="T51" fmla="*/ 47 h 71"/>
                <a:gd name="T52" fmla="*/ 49 w 129"/>
                <a:gd name="T53" fmla="*/ 45 h 71"/>
                <a:gd name="T54" fmla="*/ 49 w 129"/>
                <a:gd name="T55" fmla="*/ 4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" h="71">
                  <a:moveTo>
                    <a:pt x="4" y="71"/>
                  </a:moveTo>
                  <a:cubicBezTo>
                    <a:pt x="3" y="71"/>
                    <a:pt x="3" y="70"/>
                    <a:pt x="3" y="70"/>
                  </a:cubicBezTo>
                  <a:cubicBezTo>
                    <a:pt x="3" y="70"/>
                    <a:pt x="0" y="63"/>
                    <a:pt x="0" y="53"/>
                  </a:cubicBezTo>
                  <a:cubicBezTo>
                    <a:pt x="0" y="42"/>
                    <a:pt x="4" y="27"/>
                    <a:pt x="20" y="15"/>
                  </a:cubicBezTo>
                  <a:cubicBezTo>
                    <a:pt x="34" y="4"/>
                    <a:pt x="54" y="0"/>
                    <a:pt x="73" y="0"/>
                  </a:cubicBezTo>
                  <a:cubicBezTo>
                    <a:pt x="87" y="0"/>
                    <a:pt x="101" y="2"/>
                    <a:pt x="111" y="6"/>
                  </a:cubicBezTo>
                  <a:cubicBezTo>
                    <a:pt x="122" y="10"/>
                    <a:pt x="129" y="16"/>
                    <a:pt x="129" y="24"/>
                  </a:cubicBezTo>
                  <a:cubicBezTo>
                    <a:pt x="129" y="26"/>
                    <a:pt x="128" y="29"/>
                    <a:pt x="126" y="32"/>
                  </a:cubicBezTo>
                  <a:cubicBezTo>
                    <a:pt x="115" y="46"/>
                    <a:pt x="93" y="49"/>
                    <a:pt x="75" y="49"/>
                  </a:cubicBezTo>
                  <a:cubicBezTo>
                    <a:pt x="62" y="49"/>
                    <a:pt x="51" y="47"/>
                    <a:pt x="49" y="47"/>
                  </a:cubicBezTo>
                  <a:cubicBezTo>
                    <a:pt x="47" y="47"/>
                    <a:pt x="40" y="49"/>
                    <a:pt x="31" y="52"/>
                  </a:cubicBezTo>
                  <a:cubicBezTo>
                    <a:pt x="21" y="56"/>
                    <a:pt x="10" y="62"/>
                    <a:pt x="5" y="70"/>
                  </a:cubicBezTo>
                  <a:cubicBezTo>
                    <a:pt x="5" y="70"/>
                    <a:pt x="5" y="71"/>
                    <a:pt x="4" y="71"/>
                  </a:cubicBezTo>
                  <a:close/>
                  <a:moveTo>
                    <a:pt x="22" y="17"/>
                  </a:moveTo>
                  <a:cubicBezTo>
                    <a:pt x="6" y="28"/>
                    <a:pt x="3" y="42"/>
                    <a:pt x="3" y="53"/>
                  </a:cubicBezTo>
                  <a:cubicBezTo>
                    <a:pt x="3" y="59"/>
                    <a:pt x="4" y="63"/>
                    <a:pt x="4" y="66"/>
                  </a:cubicBezTo>
                  <a:cubicBezTo>
                    <a:pt x="17" y="49"/>
                    <a:pt x="48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61" y="46"/>
                    <a:pt x="75" y="46"/>
                  </a:cubicBezTo>
                  <a:cubicBezTo>
                    <a:pt x="93" y="46"/>
                    <a:pt x="114" y="43"/>
                    <a:pt x="124" y="30"/>
                  </a:cubicBezTo>
                  <a:cubicBezTo>
                    <a:pt x="125" y="28"/>
                    <a:pt x="126" y="26"/>
                    <a:pt x="126" y="24"/>
                  </a:cubicBezTo>
                  <a:cubicBezTo>
                    <a:pt x="126" y="18"/>
                    <a:pt x="120" y="13"/>
                    <a:pt x="110" y="9"/>
                  </a:cubicBezTo>
                  <a:cubicBezTo>
                    <a:pt x="101" y="5"/>
                    <a:pt x="87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55" y="3"/>
                    <a:pt x="35" y="7"/>
                    <a:pt x="22" y="17"/>
                  </a:cubicBezTo>
                  <a:close/>
                  <a:moveTo>
                    <a:pt x="49" y="47"/>
                  </a:moveTo>
                  <a:cubicBezTo>
                    <a:pt x="49" y="45"/>
                    <a:pt x="49" y="45"/>
                    <a:pt x="49" y="45"/>
                  </a:cubicBezTo>
                  <a:lnTo>
                    <a:pt x="49" y="4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2" name="Freeform 2787"/>
            <p:cNvSpPr/>
            <p:nvPr/>
          </p:nvSpPr>
          <p:spPr bwMode="auto">
            <a:xfrm>
              <a:off x="9921875" y="2239963"/>
              <a:ext cx="517525" cy="322263"/>
            </a:xfrm>
            <a:custGeom>
              <a:avLst/>
              <a:gdLst>
                <a:gd name="T0" fmla="*/ 54 w 162"/>
                <a:gd name="T1" fmla="*/ 62 h 101"/>
                <a:gd name="T2" fmla="*/ 149 w 162"/>
                <a:gd name="T3" fmla="*/ 67 h 101"/>
                <a:gd name="T4" fmla="*/ 0 w 162"/>
                <a:gd name="T5" fmla="*/ 66 h 101"/>
                <a:gd name="T6" fmla="*/ 54 w 162"/>
                <a:gd name="T7" fmla="*/ 6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101">
                  <a:moveTo>
                    <a:pt x="54" y="62"/>
                  </a:moveTo>
                  <a:cubicBezTo>
                    <a:pt x="54" y="62"/>
                    <a:pt x="139" y="101"/>
                    <a:pt x="149" y="67"/>
                  </a:cubicBezTo>
                  <a:cubicBezTo>
                    <a:pt x="162" y="24"/>
                    <a:pt x="41" y="0"/>
                    <a:pt x="0" y="66"/>
                  </a:cubicBezTo>
                  <a:cubicBezTo>
                    <a:pt x="0" y="66"/>
                    <a:pt x="34" y="55"/>
                    <a:pt x="54" y="62"/>
                  </a:cubicBezTo>
                  <a:close/>
                </a:path>
              </a:pathLst>
            </a:custGeom>
            <a:solidFill>
              <a:srgbClr val="B48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3" name="Freeform 2788"/>
            <p:cNvSpPr>
              <a:spLocks noEditPoints="1"/>
            </p:cNvSpPr>
            <p:nvPr/>
          </p:nvSpPr>
          <p:spPr bwMode="auto">
            <a:xfrm>
              <a:off x="9918700" y="2316163"/>
              <a:ext cx="488950" cy="188913"/>
            </a:xfrm>
            <a:custGeom>
              <a:avLst/>
              <a:gdLst>
                <a:gd name="T0" fmla="*/ 124 w 153"/>
                <a:gd name="T1" fmla="*/ 59 h 59"/>
                <a:gd name="T2" fmla="*/ 54 w 153"/>
                <a:gd name="T3" fmla="*/ 40 h 59"/>
                <a:gd name="T4" fmla="*/ 39 w 153"/>
                <a:gd name="T5" fmla="*/ 38 h 59"/>
                <a:gd name="T6" fmla="*/ 2 w 153"/>
                <a:gd name="T7" fmla="*/ 44 h 59"/>
                <a:gd name="T8" fmla="*/ 0 w 153"/>
                <a:gd name="T9" fmla="*/ 43 h 59"/>
                <a:gd name="T10" fmla="*/ 0 w 153"/>
                <a:gd name="T11" fmla="*/ 42 h 59"/>
                <a:gd name="T12" fmla="*/ 85 w 153"/>
                <a:gd name="T13" fmla="*/ 0 h 59"/>
                <a:gd name="T14" fmla="*/ 153 w 153"/>
                <a:gd name="T15" fmla="*/ 37 h 59"/>
                <a:gd name="T16" fmla="*/ 152 w 153"/>
                <a:gd name="T17" fmla="*/ 43 h 59"/>
                <a:gd name="T18" fmla="*/ 124 w 153"/>
                <a:gd name="T19" fmla="*/ 59 h 59"/>
                <a:gd name="T20" fmla="*/ 79 w 153"/>
                <a:gd name="T21" fmla="*/ 46 h 59"/>
                <a:gd name="T22" fmla="*/ 124 w 153"/>
                <a:gd name="T23" fmla="*/ 56 h 59"/>
                <a:gd name="T24" fmla="*/ 149 w 153"/>
                <a:gd name="T25" fmla="*/ 42 h 59"/>
                <a:gd name="T26" fmla="*/ 150 w 153"/>
                <a:gd name="T27" fmla="*/ 37 h 59"/>
                <a:gd name="T28" fmla="*/ 130 w 153"/>
                <a:gd name="T29" fmla="*/ 13 h 59"/>
                <a:gd name="T30" fmla="*/ 85 w 153"/>
                <a:gd name="T31" fmla="*/ 3 h 59"/>
                <a:gd name="T32" fmla="*/ 5 w 153"/>
                <a:gd name="T33" fmla="*/ 40 h 59"/>
                <a:gd name="T34" fmla="*/ 39 w 153"/>
                <a:gd name="T35" fmla="*/ 35 h 59"/>
                <a:gd name="T36" fmla="*/ 55 w 153"/>
                <a:gd name="T37" fmla="*/ 37 h 59"/>
                <a:gd name="T38" fmla="*/ 55 w 153"/>
                <a:gd name="T39" fmla="*/ 38 h 59"/>
                <a:gd name="T40" fmla="*/ 55 w 153"/>
                <a:gd name="T41" fmla="*/ 37 h 59"/>
                <a:gd name="T42" fmla="*/ 79 w 153"/>
                <a:gd name="T43" fmla="*/ 4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59">
                  <a:moveTo>
                    <a:pt x="124" y="59"/>
                  </a:moveTo>
                  <a:cubicBezTo>
                    <a:pt x="95" y="59"/>
                    <a:pt x="55" y="40"/>
                    <a:pt x="54" y="40"/>
                  </a:cubicBezTo>
                  <a:cubicBezTo>
                    <a:pt x="50" y="38"/>
                    <a:pt x="45" y="38"/>
                    <a:pt x="39" y="38"/>
                  </a:cubicBezTo>
                  <a:cubicBezTo>
                    <a:pt x="21" y="38"/>
                    <a:pt x="2" y="44"/>
                    <a:pt x="2" y="44"/>
                  </a:cubicBezTo>
                  <a:cubicBezTo>
                    <a:pt x="1" y="44"/>
                    <a:pt x="1" y="44"/>
                    <a:pt x="0" y="43"/>
                  </a:cubicBezTo>
                  <a:cubicBezTo>
                    <a:pt x="0" y="43"/>
                    <a:pt x="0" y="42"/>
                    <a:pt x="0" y="42"/>
                  </a:cubicBezTo>
                  <a:cubicBezTo>
                    <a:pt x="19" y="12"/>
                    <a:pt x="53" y="0"/>
                    <a:pt x="85" y="0"/>
                  </a:cubicBezTo>
                  <a:cubicBezTo>
                    <a:pt x="120" y="0"/>
                    <a:pt x="152" y="15"/>
                    <a:pt x="153" y="37"/>
                  </a:cubicBezTo>
                  <a:cubicBezTo>
                    <a:pt x="153" y="39"/>
                    <a:pt x="152" y="41"/>
                    <a:pt x="152" y="43"/>
                  </a:cubicBezTo>
                  <a:cubicBezTo>
                    <a:pt x="148" y="55"/>
                    <a:pt x="137" y="59"/>
                    <a:pt x="124" y="59"/>
                  </a:cubicBezTo>
                  <a:close/>
                  <a:moveTo>
                    <a:pt x="79" y="46"/>
                  </a:moveTo>
                  <a:cubicBezTo>
                    <a:pt x="93" y="51"/>
                    <a:pt x="110" y="56"/>
                    <a:pt x="124" y="56"/>
                  </a:cubicBezTo>
                  <a:cubicBezTo>
                    <a:pt x="137" y="55"/>
                    <a:pt x="146" y="52"/>
                    <a:pt x="149" y="42"/>
                  </a:cubicBezTo>
                  <a:cubicBezTo>
                    <a:pt x="149" y="40"/>
                    <a:pt x="150" y="39"/>
                    <a:pt x="150" y="37"/>
                  </a:cubicBezTo>
                  <a:cubicBezTo>
                    <a:pt x="150" y="27"/>
                    <a:pt x="142" y="19"/>
                    <a:pt x="130" y="13"/>
                  </a:cubicBezTo>
                  <a:cubicBezTo>
                    <a:pt x="118" y="7"/>
                    <a:pt x="102" y="3"/>
                    <a:pt x="85" y="3"/>
                  </a:cubicBezTo>
                  <a:cubicBezTo>
                    <a:pt x="55" y="3"/>
                    <a:pt x="23" y="14"/>
                    <a:pt x="5" y="40"/>
                  </a:cubicBezTo>
                  <a:cubicBezTo>
                    <a:pt x="12" y="38"/>
                    <a:pt x="26" y="35"/>
                    <a:pt x="39" y="35"/>
                  </a:cubicBezTo>
                  <a:cubicBezTo>
                    <a:pt x="45" y="35"/>
                    <a:pt x="50" y="35"/>
                    <a:pt x="55" y="37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66" y="41"/>
                    <a:pt x="79" y="4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4" name="Freeform 2789"/>
            <p:cNvSpPr/>
            <p:nvPr/>
          </p:nvSpPr>
          <p:spPr bwMode="auto">
            <a:xfrm>
              <a:off x="10044113" y="2770188"/>
              <a:ext cx="28575" cy="34925"/>
            </a:xfrm>
            <a:custGeom>
              <a:avLst/>
              <a:gdLst>
                <a:gd name="T0" fmla="*/ 2 w 9"/>
                <a:gd name="T1" fmla="*/ 4 h 11"/>
                <a:gd name="T2" fmla="*/ 3 w 9"/>
                <a:gd name="T3" fmla="*/ 10 h 11"/>
                <a:gd name="T4" fmla="*/ 8 w 9"/>
                <a:gd name="T5" fmla="*/ 7 h 11"/>
                <a:gd name="T6" fmla="*/ 7 w 9"/>
                <a:gd name="T7" fmla="*/ 0 h 11"/>
                <a:gd name="T8" fmla="*/ 2 w 9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2" y="4"/>
                  </a:moveTo>
                  <a:cubicBezTo>
                    <a:pt x="0" y="7"/>
                    <a:pt x="1" y="9"/>
                    <a:pt x="3" y="10"/>
                  </a:cubicBezTo>
                  <a:cubicBezTo>
                    <a:pt x="5" y="11"/>
                    <a:pt x="7" y="10"/>
                    <a:pt x="8" y="7"/>
                  </a:cubicBezTo>
                  <a:cubicBezTo>
                    <a:pt x="9" y="4"/>
                    <a:pt x="9" y="1"/>
                    <a:pt x="7" y="0"/>
                  </a:cubicBezTo>
                  <a:cubicBezTo>
                    <a:pt x="5" y="0"/>
                    <a:pt x="3" y="1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5" name="Freeform 2790"/>
            <p:cNvSpPr/>
            <p:nvPr/>
          </p:nvSpPr>
          <p:spPr bwMode="auto">
            <a:xfrm>
              <a:off x="10017125" y="2830513"/>
              <a:ext cx="30162" cy="36513"/>
            </a:xfrm>
            <a:custGeom>
              <a:avLst/>
              <a:gdLst>
                <a:gd name="T0" fmla="*/ 1 w 9"/>
                <a:gd name="T1" fmla="*/ 4 h 11"/>
                <a:gd name="T2" fmla="*/ 2 w 9"/>
                <a:gd name="T3" fmla="*/ 10 h 11"/>
                <a:gd name="T4" fmla="*/ 8 w 9"/>
                <a:gd name="T5" fmla="*/ 7 h 11"/>
                <a:gd name="T6" fmla="*/ 6 w 9"/>
                <a:gd name="T7" fmla="*/ 1 h 11"/>
                <a:gd name="T8" fmla="*/ 1 w 9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7"/>
                    <a:pt x="0" y="10"/>
                    <a:pt x="2" y="10"/>
                  </a:cubicBezTo>
                  <a:cubicBezTo>
                    <a:pt x="4" y="11"/>
                    <a:pt x="6" y="10"/>
                    <a:pt x="8" y="7"/>
                  </a:cubicBezTo>
                  <a:cubicBezTo>
                    <a:pt x="9" y="4"/>
                    <a:pt x="8" y="1"/>
                    <a:pt x="6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6" name="Freeform 2791"/>
            <p:cNvSpPr/>
            <p:nvPr/>
          </p:nvSpPr>
          <p:spPr bwMode="auto">
            <a:xfrm>
              <a:off x="10033000" y="3013075"/>
              <a:ext cx="144462" cy="138113"/>
            </a:xfrm>
            <a:custGeom>
              <a:avLst/>
              <a:gdLst>
                <a:gd name="T0" fmla="*/ 13 w 45"/>
                <a:gd name="T1" fmla="*/ 6 h 43"/>
                <a:gd name="T2" fmla="*/ 18 w 45"/>
                <a:gd name="T3" fmla="*/ 8 h 43"/>
                <a:gd name="T4" fmla="*/ 37 w 45"/>
                <a:gd name="T5" fmla="*/ 5 h 43"/>
                <a:gd name="T6" fmla="*/ 28 w 45"/>
                <a:gd name="T7" fmla="*/ 14 h 43"/>
                <a:gd name="T8" fmla="*/ 40 w 45"/>
                <a:gd name="T9" fmla="*/ 28 h 43"/>
                <a:gd name="T10" fmla="*/ 26 w 45"/>
                <a:gd name="T11" fmla="*/ 22 h 43"/>
                <a:gd name="T12" fmla="*/ 30 w 45"/>
                <a:gd name="T13" fmla="*/ 40 h 43"/>
                <a:gd name="T14" fmla="*/ 20 w 45"/>
                <a:gd name="T15" fmla="*/ 24 h 43"/>
                <a:gd name="T16" fmla="*/ 13 w 45"/>
                <a:gd name="T17" fmla="*/ 41 h 43"/>
                <a:gd name="T18" fmla="*/ 12 w 45"/>
                <a:gd name="T19" fmla="*/ 26 h 43"/>
                <a:gd name="T20" fmla="*/ 2 w 45"/>
                <a:gd name="T21" fmla="*/ 32 h 43"/>
                <a:gd name="T22" fmla="*/ 9 w 45"/>
                <a:gd name="T23" fmla="*/ 16 h 43"/>
                <a:gd name="T24" fmla="*/ 6 w 45"/>
                <a:gd name="T25" fmla="*/ 12 h 43"/>
                <a:gd name="T26" fmla="*/ 13 w 45"/>
                <a:gd name="T27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3">
                  <a:moveTo>
                    <a:pt x="13" y="6"/>
                  </a:moveTo>
                  <a:cubicBezTo>
                    <a:pt x="15" y="7"/>
                    <a:pt x="17" y="8"/>
                    <a:pt x="18" y="8"/>
                  </a:cubicBezTo>
                  <a:cubicBezTo>
                    <a:pt x="18" y="8"/>
                    <a:pt x="37" y="0"/>
                    <a:pt x="37" y="5"/>
                  </a:cubicBezTo>
                  <a:cubicBezTo>
                    <a:pt x="37" y="10"/>
                    <a:pt x="28" y="14"/>
                    <a:pt x="28" y="14"/>
                  </a:cubicBezTo>
                  <a:cubicBezTo>
                    <a:pt x="28" y="14"/>
                    <a:pt x="45" y="22"/>
                    <a:pt x="40" y="28"/>
                  </a:cubicBezTo>
                  <a:cubicBezTo>
                    <a:pt x="36" y="33"/>
                    <a:pt x="26" y="22"/>
                    <a:pt x="26" y="22"/>
                  </a:cubicBezTo>
                  <a:cubicBezTo>
                    <a:pt x="26" y="22"/>
                    <a:pt x="36" y="36"/>
                    <a:pt x="30" y="40"/>
                  </a:cubicBezTo>
                  <a:cubicBezTo>
                    <a:pt x="23" y="43"/>
                    <a:pt x="20" y="24"/>
                    <a:pt x="20" y="24"/>
                  </a:cubicBezTo>
                  <a:cubicBezTo>
                    <a:pt x="20" y="24"/>
                    <a:pt x="20" y="43"/>
                    <a:pt x="13" y="41"/>
                  </a:cubicBezTo>
                  <a:cubicBezTo>
                    <a:pt x="7" y="40"/>
                    <a:pt x="12" y="26"/>
                    <a:pt x="12" y="26"/>
                  </a:cubicBezTo>
                  <a:cubicBezTo>
                    <a:pt x="12" y="26"/>
                    <a:pt x="7" y="34"/>
                    <a:pt x="2" y="32"/>
                  </a:cubicBezTo>
                  <a:cubicBezTo>
                    <a:pt x="0" y="30"/>
                    <a:pt x="9" y="16"/>
                    <a:pt x="9" y="16"/>
                  </a:cubicBezTo>
                  <a:cubicBezTo>
                    <a:pt x="9" y="16"/>
                    <a:pt x="8" y="14"/>
                    <a:pt x="6" y="12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rgbClr val="FFDC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7" name="Freeform 2792"/>
            <p:cNvSpPr>
              <a:spLocks noEditPoints="1"/>
            </p:cNvSpPr>
            <p:nvPr/>
          </p:nvSpPr>
          <p:spPr bwMode="auto">
            <a:xfrm>
              <a:off x="10033000" y="3019425"/>
              <a:ext cx="138112" cy="131763"/>
            </a:xfrm>
            <a:custGeom>
              <a:avLst/>
              <a:gdLst>
                <a:gd name="T0" fmla="*/ 9 w 43"/>
                <a:gd name="T1" fmla="*/ 33 h 41"/>
                <a:gd name="T2" fmla="*/ 4 w 43"/>
                <a:gd name="T3" fmla="*/ 31 h 41"/>
                <a:gd name="T4" fmla="*/ 0 w 43"/>
                <a:gd name="T5" fmla="*/ 29 h 41"/>
                <a:gd name="T6" fmla="*/ 5 w 43"/>
                <a:gd name="T7" fmla="*/ 11 h 41"/>
                <a:gd name="T8" fmla="*/ 12 w 43"/>
                <a:gd name="T9" fmla="*/ 3 h 41"/>
                <a:gd name="T10" fmla="*/ 18 w 43"/>
                <a:gd name="T11" fmla="*/ 5 h 41"/>
                <a:gd name="T12" fmla="*/ 37 w 43"/>
                <a:gd name="T13" fmla="*/ 1 h 41"/>
                <a:gd name="T14" fmla="*/ 38 w 43"/>
                <a:gd name="T15" fmla="*/ 3 h 41"/>
                <a:gd name="T16" fmla="*/ 35 w 43"/>
                <a:gd name="T17" fmla="*/ 14 h 41"/>
                <a:gd name="T18" fmla="*/ 42 w 43"/>
                <a:gd name="T19" fmla="*/ 27 h 41"/>
                <a:gd name="T20" fmla="*/ 32 w 43"/>
                <a:gd name="T21" fmla="*/ 27 h 41"/>
                <a:gd name="T22" fmla="*/ 30 w 43"/>
                <a:gd name="T23" fmla="*/ 39 h 41"/>
                <a:gd name="T24" fmla="*/ 21 w 43"/>
                <a:gd name="T25" fmla="*/ 31 h 41"/>
                <a:gd name="T26" fmla="*/ 14 w 43"/>
                <a:gd name="T27" fmla="*/ 41 h 41"/>
                <a:gd name="T28" fmla="*/ 12 w 43"/>
                <a:gd name="T29" fmla="*/ 22 h 41"/>
                <a:gd name="T30" fmla="*/ 12 w 43"/>
                <a:gd name="T31" fmla="*/ 33 h 41"/>
                <a:gd name="T32" fmla="*/ 14 w 43"/>
                <a:gd name="T33" fmla="*/ 38 h 41"/>
                <a:gd name="T34" fmla="*/ 18 w 43"/>
                <a:gd name="T35" fmla="*/ 23 h 41"/>
                <a:gd name="T36" fmla="*/ 20 w 43"/>
                <a:gd name="T37" fmla="*/ 21 h 41"/>
                <a:gd name="T38" fmla="*/ 23 w 43"/>
                <a:gd name="T39" fmla="*/ 30 h 41"/>
                <a:gd name="T40" fmla="*/ 29 w 43"/>
                <a:gd name="T41" fmla="*/ 36 h 41"/>
                <a:gd name="T42" fmla="*/ 28 w 43"/>
                <a:gd name="T43" fmla="*/ 25 h 41"/>
                <a:gd name="T44" fmla="*/ 25 w 43"/>
                <a:gd name="T45" fmla="*/ 19 h 41"/>
                <a:gd name="T46" fmla="*/ 31 w 43"/>
                <a:gd name="T47" fmla="*/ 23 h 41"/>
                <a:gd name="T48" fmla="*/ 39 w 43"/>
                <a:gd name="T49" fmla="*/ 25 h 41"/>
                <a:gd name="T50" fmla="*/ 34 w 43"/>
                <a:gd name="T51" fmla="*/ 17 h 41"/>
                <a:gd name="T52" fmla="*/ 26 w 43"/>
                <a:gd name="T53" fmla="*/ 12 h 41"/>
                <a:gd name="T54" fmla="*/ 31 w 43"/>
                <a:gd name="T55" fmla="*/ 8 h 41"/>
                <a:gd name="T56" fmla="*/ 35 w 43"/>
                <a:gd name="T57" fmla="*/ 3 h 41"/>
                <a:gd name="T58" fmla="*/ 35 w 43"/>
                <a:gd name="T59" fmla="*/ 3 h 41"/>
                <a:gd name="T60" fmla="*/ 34 w 43"/>
                <a:gd name="T61" fmla="*/ 3 h 41"/>
                <a:gd name="T62" fmla="*/ 18 w 43"/>
                <a:gd name="T63" fmla="*/ 8 h 41"/>
                <a:gd name="T64" fmla="*/ 8 w 43"/>
                <a:gd name="T65" fmla="*/ 10 h 41"/>
                <a:gd name="T66" fmla="*/ 11 w 43"/>
                <a:gd name="T67" fmla="*/ 15 h 41"/>
                <a:gd name="T68" fmla="*/ 3 w 43"/>
                <a:gd name="T69" fmla="*/ 28 h 41"/>
                <a:gd name="T70" fmla="*/ 8 w 43"/>
                <a:gd name="T71" fmla="*/ 26 h 41"/>
                <a:gd name="T72" fmla="*/ 12 w 43"/>
                <a:gd name="T73" fmla="*/ 22 h 41"/>
                <a:gd name="T74" fmla="*/ 38 w 43"/>
                <a:gd name="T75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" h="41">
                  <a:moveTo>
                    <a:pt x="13" y="41"/>
                  </a:moveTo>
                  <a:cubicBezTo>
                    <a:pt x="9" y="40"/>
                    <a:pt x="9" y="36"/>
                    <a:pt x="9" y="33"/>
                  </a:cubicBezTo>
                  <a:cubicBezTo>
                    <a:pt x="9" y="32"/>
                    <a:pt x="9" y="30"/>
                    <a:pt x="9" y="29"/>
                  </a:cubicBezTo>
                  <a:cubicBezTo>
                    <a:pt x="8" y="30"/>
                    <a:pt x="6" y="31"/>
                    <a:pt x="4" y="31"/>
                  </a:cubicBezTo>
                  <a:cubicBezTo>
                    <a:pt x="3" y="31"/>
                    <a:pt x="2" y="31"/>
                    <a:pt x="2" y="31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0" y="25"/>
                    <a:pt x="6" y="17"/>
                    <a:pt x="7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3"/>
                    <a:pt x="17" y="4"/>
                    <a:pt x="18" y="5"/>
                  </a:cubicBezTo>
                  <a:cubicBezTo>
                    <a:pt x="20" y="4"/>
                    <a:pt x="29" y="0"/>
                    <a:pt x="34" y="0"/>
                  </a:cubicBezTo>
                  <a:cubicBezTo>
                    <a:pt x="35" y="0"/>
                    <a:pt x="36" y="0"/>
                    <a:pt x="37" y="1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8"/>
                    <a:pt x="34" y="10"/>
                    <a:pt x="31" y="12"/>
                  </a:cubicBezTo>
                  <a:cubicBezTo>
                    <a:pt x="32" y="13"/>
                    <a:pt x="34" y="13"/>
                    <a:pt x="35" y="14"/>
                  </a:cubicBezTo>
                  <a:cubicBezTo>
                    <a:pt x="39" y="17"/>
                    <a:pt x="43" y="20"/>
                    <a:pt x="43" y="24"/>
                  </a:cubicBezTo>
                  <a:cubicBezTo>
                    <a:pt x="43" y="25"/>
                    <a:pt x="42" y="26"/>
                    <a:pt x="42" y="27"/>
                  </a:cubicBezTo>
                  <a:cubicBezTo>
                    <a:pt x="40" y="28"/>
                    <a:pt x="39" y="29"/>
                    <a:pt x="37" y="29"/>
                  </a:cubicBezTo>
                  <a:cubicBezTo>
                    <a:pt x="35" y="29"/>
                    <a:pt x="34" y="28"/>
                    <a:pt x="32" y="27"/>
                  </a:cubicBezTo>
                  <a:cubicBezTo>
                    <a:pt x="33" y="29"/>
                    <a:pt x="33" y="31"/>
                    <a:pt x="33" y="33"/>
                  </a:cubicBezTo>
                  <a:cubicBezTo>
                    <a:pt x="33" y="36"/>
                    <a:pt x="33" y="38"/>
                    <a:pt x="30" y="39"/>
                  </a:cubicBezTo>
                  <a:cubicBezTo>
                    <a:pt x="30" y="39"/>
                    <a:pt x="29" y="40"/>
                    <a:pt x="28" y="40"/>
                  </a:cubicBezTo>
                  <a:cubicBezTo>
                    <a:pt x="24" y="39"/>
                    <a:pt x="22" y="35"/>
                    <a:pt x="21" y="31"/>
                  </a:cubicBezTo>
                  <a:cubicBezTo>
                    <a:pt x="21" y="32"/>
                    <a:pt x="21" y="33"/>
                    <a:pt x="20" y="33"/>
                  </a:cubicBezTo>
                  <a:cubicBezTo>
                    <a:pt x="20" y="37"/>
                    <a:pt x="18" y="41"/>
                    <a:pt x="14" y="41"/>
                  </a:cubicBezTo>
                  <a:lnTo>
                    <a:pt x="13" y="41"/>
                  </a:lnTo>
                  <a:close/>
                  <a:moveTo>
                    <a:pt x="12" y="22"/>
                  </a:move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2" y="29"/>
                    <a:pt x="12" y="33"/>
                  </a:cubicBezTo>
                  <a:cubicBezTo>
                    <a:pt x="12" y="36"/>
                    <a:pt x="12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8"/>
                    <a:pt x="17" y="36"/>
                    <a:pt x="18" y="32"/>
                  </a:cubicBezTo>
                  <a:cubicBezTo>
                    <a:pt x="18" y="29"/>
                    <a:pt x="18" y="25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8" y="21"/>
                    <a:pt x="19" y="21"/>
                    <a:pt x="20" y="21"/>
                  </a:cubicBezTo>
                  <a:cubicBezTo>
                    <a:pt x="20" y="21"/>
                    <a:pt x="21" y="21"/>
                    <a:pt x="21" y="22"/>
                  </a:cubicBezTo>
                  <a:cubicBezTo>
                    <a:pt x="21" y="22"/>
                    <a:pt x="22" y="26"/>
                    <a:pt x="23" y="30"/>
                  </a:cubicBezTo>
                  <a:cubicBezTo>
                    <a:pt x="24" y="34"/>
                    <a:pt x="27" y="37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30" y="36"/>
                    <a:pt x="30" y="35"/>
                    <a:pt x="30" y="33"/>
                  </a:cubicBezTo>
                  <a:cubicBezTo>
                    <a:pt x="30" y="31"/>
                    <a:pt x="29" y="28"/>
                    <a:pt x="28" y="25"/>
                  </a:cubicBezTo>
                  <a:cubicBezTo>
                    <a:pt x="26" y="23"/>
                    <a:pt x="25" y="21"/>
                    <a:pt x="25" y="21"/>
                  </a:cubicBezTo>
                  <a:cubicBezTo>
                    <a:pt x="25" y="20"/>
                    <a:pt x="25" y="19"/>
                    <a:pt x="25" y="19"/>
                  </a:cubicBezTo>
                  <a:cubicBezTo>
                    <a:pt x="26" y="18"/>
                    <a:pt x="27" y="19"/>
                    <a:pt x="27" y="19"/>
                  </a:cubicBezTo>
                  <a:cubicBezTo>
                    <a:pt x="28" y="19"/>
                    <a:pt x="29" y="21"/>
                    <a:pt x="31" y="23"/>
                  </a:cubicBezTo>
                  <a:cubicBezTo>
                    <a:pt x="33" y="24"/>
                    <a:pt x="35" y="26"/>
                    <a:pt x="37" y="26"/>
                  </a:cubicBezTo>
                  <a:cubicBezTo>
                    <a:pt x="38" y="26"/>
                    <a:pt x="39" y="26"/>
                    <a:pt x="39" y="2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2"/>
                    <a:pt x="37" y="19"/>
                    <a:pt x="34" y="17"/>
                  </a:cubicBezTo>
                  <a:cubicBezTo>
                    <a:pt x="30" y="15"/>
                    <a:pt x="27" y="13"/>
                    <a:pt x="27" y="13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7" y="10"/>
                    <a:pt x="29" y="10"/>
                    <a:pt x="31" y="8"/>
                  </a:cubicBezTo>
                  <a:cubicBezTo>
                    <a:pt x="34" y="7"/>
                    <a:pt x="35" y="5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0" y="3"/>
                    <a:pt x="19" y="8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7"/>
                    <a:pt x="15" y="6"/>
                    <a:pt x="14" y="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9" y="18"/>
                    <a:pt x="7" y="21"/>
                  </a:cubicBezTo>
                  <a:cubicBezTo>
                    <a:pt x="5" y="24"/>
                    <a:pt x="3" y="27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9"/>
                    <a:pt x="7" y="27"/>
                    <a:pt x="8" y="26"/>
                  </a:cubicBezTo>
                  <a:cubicBezTo>
                    <a:pt x="9" y="24"/>
                    <a:pt x="10" y="23"/>
                    <a:pt x="10" y="23"/>
                  </a:cubicBezTo>
                  <a:cubicBezTo>
                    <a:pt x="11" y="22"/>
                    <a:pt x="11" y="22"/>
                    <a:pt x="12" y="22"/>
                  </a:cubicBezTo>
                  <a:close/>
                  <a:moveTo>
                    <a:pt x="38" y="3"/>
                  </a:moveTo>
                  <a:cubicBezTo>
                    <a:pt x="38" y="3"/>
                    <a:pt x="38" y="3"/>
                    <a:pt x="3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8" name="Freeform 2793"/>
            <p:cNvSpPr/>
            <p:nvPr/>
          </p:nvSpPr>
          <p:spPr bwMode="auto">
            <a:xfrm>
              <a:off x="9928225" y="2700338"/>
              <a:ext cx="160337" cy="360363"/>
            </a:xfrm>
            <a:custGeom>
              <a:avLst/>
              <a:gdLst>
                <a:gd name="T0" fmla="*/ 22 w 50"/>
                <a:gd name="T1" fmla="*/ 6 h 113"/>
                <a:gd name="T2" fmla="*/ 50 w 50"/>
                <a:gd name="T3" fmla="*/ 104 h 113"/>
                <a:gd name="T4" fmla="*/ 39 w 50"/>
                <a:gd name="T5" fmla="*/ 113 h 113"/>
                <a:gd name="T6" fmla="*/ 10 w 50"/>
                <a:gd name="T7" fmla="*/ 6 h 113"/>
                <a:gd name="T8" fmla="*/ 14 w 50"/>
                <a:gd name="T9" fmla="*/ 1 h 113"/>
                <a:gd name="T10" fmla="*/ 22 w 50"/>
                <a:gd name="T11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13">
                  <a:moveTo>
                    <a:pt x="22" y="6"/>
                  </a:moveTo>
                  <a:cubicBezTo>
                    <a:pt x="22" y="6"/>
                    <a:pt x="14" y="64"/>
                    <a:pt x="50" y="104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6" y="108"/>
                    <a:pt x="0" y="61"/>
                    <a:pt x="10" y="6"/>
                  </a:cubicBezTo>
                  <a:cubicBezTo>
                    <a:pt x="10" y="6"/>
                    <a:pt x="11" y="2"/>
                    <a:pt x="14" y="1"/>
                  </a:cubicBezTo>
                  <a:cubicBezTo>
                    <a:pt x="14" y="1"/>
                    <a:pt x="20" y="0"/>
                    <a:pt x="22" y="6"/>
                  </a:cubicBezTo>
                  <a:close/>
                </a:path>
              </a:pathLst>
            </a:custGeom>
            <a:solidFill>
              <a:srgbClr val="FB8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9" name="Freeform 2794"/>
            <p:cNvSpPr>
              <a:spLocks noEditPoints="1"/>
            </p:cNvSpPr>
            <p:nvPr/>
          </p:nvSpPr>
          <p:spPr bwMode="auto">
            <a:xfrm>
              <a:off x="9950450" y="2697163"/>
              <a:ext cx="141287" cy="369888"/>
            </a:xfrm>
            <a:custGeom>
              <a:avLst/>
              <a:gdLst>
                <a:gd name="T0" fmla="*/ 31 w 44"/>
                <a:gd name="T1" fmla="*/ 116 h 116"/>
                <a:gd name="T2" fmla="*/ 30 w 44"/>
                <a:gd name="T3" fmla="*/ 115 h 116"/>
                <a:gd name="T4" fmla="*/ 0 w 44"/>
                <a:gd name="T5" fmla="*/ 26 h 116"/>
                <a:gd name="T6" fmla="*/ 1 w 44"/>
                <a:gd name="T7" fmla="*/ 7 h 116"/>
                <a:gd name="T8" fmla="*/ 7 w 44"/>
                <a:gd name="T9" fmla="*/ 0 h 116"/>
                <a:gd name="T10" fmla="*/ 8 w 44"/>
                <a:gd name="T11" fmla="*/ 0 h 116"/>
                <a:gd name="T12" fmla="*/ 16 w 44"/>
                <a:gd name="T13" fmla="*/ 7 h 116"/>
                <a:gd name="T14" fmla="*/ 15 w 44"/>
                <a:gd name="T15" fmla="*/ 7 h 116"/>
                <a:gd name="T16" fmla="*/ 16 w 44"/>
                <a:gd name="T17" fmla="*/ 7 h 116"/>
                <a:gd name="T18" fmla="*/ 17 w 44"/>
                <a:gd name="T19" fmla="*/ 7 h 116"/>
                <a:gd name="T20" fmla="*/ 16 w 44"/>
                <a:gd name="T21" fmla="*/ 21 h 116"/>
                <a:gd name="T22" fmla="*/ 44 w 44"/>
                <a:gd name="T23" fmla="*/ 104 h 116"/>
                <a:gd name="T24" fmla="*/ 44 w 44"/>
                <a:gd name="T25" fmla="*/ 105 h 116"/>
                <a:gd name="T26" fmla="*/ 44 w 44"/>
                <a:gd name="T27" fmla="*/ 106 h 116"/>
                <a:gd name="T28" fmla="*/ 33 w 44"/>
                <a:gd name="T29" fmla="*/ 115 h 116"/>
                <a:gd name="T30" fmla="*/ 32 w 44"/>
                <a:gd name="T31" fmla="*/ 116 h 116"/>
                <a:gd name="T32" fmla="*/ 31 w 44"/>
                <a:gd name="T33" fmla="*/ 116 h 116"/>
                <a:gd name="T34" fmla="*/ 3 w 44"/>
                <a:gd name="T35" fmla="*/ 26 h 116"/>
                <a:gd name="T36" fmla="*/ 32 w 44"/>
                <a:gd name="T37" fmla="*/ 112 h 116"/>
                <a:gd name="T38" fmla="*/ 41 w 44"/>
                <a:gd name="T39" fmla="*/ 105 h 116"/>
                <a:gd name="T40" fmla="*/ 13 w 44"/>
                <a:gd name="T41" fmla="*/ 21 h 116"/>
                <a:gd name="T42" fmla="*/ 13 w 44"/>
                <a:gd name="T43" fmla="*/ 7 h 116"/>
                <a:gd name="T44" fmla="*/ 8 w 44"/>
                <a:gd name="T45" fmla="*/ 3 h 116"/>
                <a:gd name="T46" fmla="*/ 8 w 44"/>
                <a:gd name="T47" fmla="*/ 3 h 116"/>
                <a:gd name="T48" fmla="*/ 5 w 44"/>
                <a:gd name="T49" fmla="*/ 6 h 116"/>
                <a:gd name="T50" fmla="*/ 4 w 44"/>
                <a:gd name="T51" fmla="*/ 8 h 116"/>
                <a:gd name="T52" fmla="*/ 3 w 44"/>
                <a:gd name="T53" fmla="*/ 2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4" h="116">
                  <a:moveTo>
                    <a:pt x="31" y="116"/>
                  </a:moveTo>
                  <a:cubicBezTo>
                    <a:pt x="31" y="116"/>
                    <a:pt x="30" y="115"/>
                    <a:pt x="30" y="115"/>
                  </a:cubicBezTo>
                  <a:cubicBezTo>
                    <a:pt x="28" y="111"/>
                    <a:pt x="0" y="73"/>
                    <a:pt x="0" y="26"/>
                  </a:cubicBezTo>
                  <a:cubicBezTo>
                    <a:pt x="0" y="20"/>
                    <a:pt x="0" y="14"/>
                    <a:pt x="1" y="7"/>
                  </a:cubicBezTo>
                  <a:cubicBezTo>
                    <a:pt x="1" y="7"/>
                    <a:pt x="2" y="2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10" y="0"/>
                    <a:pt x="15" y="1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13"/>
                    <a:pt x="16" y="21"/>
                  </a:cubicBezTo>
                  <a:cubicBezTo>
                    <a:pt x="16" y="41"/>
                    <a:pt x="20" y="77"/>
                    <a:pt x="44" y="104"/>
                  </a:cubicBezTo>
                  <a:cubicBezTo>
                    <a:pt x="44" y="104"/>
                    <a:pt x="44" y="105"/>
                    <a:pt x="44" y="105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2" y="116"/>
                    <a:pt x="32" y="116"/>
                    <a:pt x="32" y="116"/>
                  </a:cubicBezTo>
                  <a:lnTo>
                    <a:pt x="31" y="116"/>
                  </a:lnTo>
                  <a:close/>
                  <a:moveTo>
                    <a:pt x="3" y="26"/>
                  </a:moveTo>
                  <a:cubicBezTo>
                    <a:pt x="3" y="68"/>
                    <a:pt x="26" y="103"/>
                    <a:pt x="32" y="112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16" y="77"/>
                    <a:pt x="13" y="41"/>
                    <a:pt x="13" y="21"/>
                  </a:cubicBezTo>
                  <a:cubicBezTo>
                    <a:pt x="13" y="14"/>
                    <a:pt x="13" y="8"/>
                    <a:pt x="13" y="7"/>
                  </a:cubicBezTo>
                  <a:cubicBezTo>
                    <a:pt x="12" y="3"/>
                    <a:pt x="10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5" y="4"/>
                    <a:pt x="5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3" y="14"/>
                    <a:pt x="3" y="20"/>
                    <a:pt x="3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0" name="Freeform 2795"/>
            <p:cNvSpPr/>
            <p:nvPr/>
          </p:nvSpPr>
          <p:spPr bwMode="auto">
            <a:xfrm>
              <a:off x="10029825" y="3006725"/>
              <a:ext cx="58737" cy="53975"/>
            </a:xfrm>
            <a:custGeom>
              <a:avLst/>
              <a:gdLst>
                <a:gd name="T0" fmla="*/ 37 w 37"/>
                <a:gd name="T1" fmla="*/ 16 h 34"/>
                <a:gd name="T2" fmla="*/ 15 w 37"/>
                <a:gd name="T3" fmla="*/ 34 h 34"/>
                <a:gd name="T4" fmla="*/ 0 w 37"/>
                <a:gd name="T5" fmla="*/ 14 h 34"/>
                <a:gd name="T6" fmla="*/ 23 w 37"/>
                <a:gd name="T7" fmla="*/ 0 h 34"/>
                <a:gd name="T8" fmla="*/ 37 w 37"/>
                <a:gd name="T9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4">
                  <a:moveTo>
                    <a:pt x="37" y="16"/>
                  </a:moveTo>
                  <a:lnTo>
                    <a:pt x="15" y="34"/>
                  </a:lnTo>
                  <a:lnTo>
                    <a:pt x="0" y="14"/>
                  </a:lnTo>
                  <a:lnTo>
                    <a:pt x="23" y="0"/>
                  </a:lnTo>
                  <a:lnTo>
                    <a:pt x="37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1" name="Freeform 2796"/>
            <p:cNvSpPr>
              <a:spLocks noEditPoints="1"/>
            </p:cNvSpPr>
            <p:nvPr/>
          </p:nvSpPr>
          <p:spPr bwMode="auto">
            <a:xfrm>
              <a:off x="10026650" y="3000375"/>
              <a:ext cx="65087" cy="66675"/>
            </a:xfrm>
            <a:custGeom>
              <a:avLst/>
              <a:gdLst>
                <a:gd name="T0" fmla="*/ 7 w 20"/>
                <a:gd name="T1" fmla="*/ 21 h 21"/>
                <a:gd name="T2" fmla="*/ 6 w 20"/>
                <a:gd name="T3" fmla="*/ 20 h 21"/>
                <a:gd name="T4" fmla="*/ 0 w 20"/>
                <a:gd name="T5" fmla="*/ 10 h 21"/>
                <a:gd name="T6" fmla="*/ 0 w 20"/>
                <a:gd name="T7" fmla="*/ 8 h 21"/>
                <a:gd name="T8" fmla="*/ 11 w 20"/>
                <a:gd name="T9" fmla="*/ 0 h 21"/>
                <a:gd name="T10" fmla="*/ 13 w 20"/>
                <a:gd name="T11" fmla="*/ 1 h 21"/>
                <a:gd name="T12" fmla="*/ 20 w 20"/>
                <a:gd name="T13" fmla="*/ 9 h 21"/>
                <a:gd name="T14" fmla="*/ 19 w 20"/>
                <a:gd name="T15" fmla="*/ 10 h 21"/>
                <a:gd name="T16" fmla="*/ 20 w 20"/>
                <a:gd name="T17" fmla="*/ 9 h 21"/>
                <a:gd name="T18" fmla="*/ 20 w 20"/>
                <a:gd name="T19" fmla="*/ 10 h 21"/>
                <a:gd name="T20" fmla="*/ 20 w 20"/>
                <a:gd name="T21" fmla="*/ 11 h 21"/>
                <a:gd name="T22" fmla="*/ 9 w 20"/>
                <a:gd name="T23" fmla="*/ 20 h 21"/>
                <a:gd name="T24" fmla="*/ 8 w 20"/>
                <a:gd name="T25" fmla="*/ 21 h 21"/>
                <a:gd name="T26" fmla="*/ 7 w 20"/>
                <a:gd name="T27" fmla="*/ 21 h 21"/>
                <a:gd name="T28" fmla="*/ 3 w 20"/>
                <a:gd name="T29" fmla="*/ 9 h 21"/>
                <a:gd name="T30" fmla="*/ 8 w 20"/>
                <a:gd name="T31" fmla="*/ 17 h 21"/>
                <a:gd name="T32" fmla="*/ 17 w 20"/>
                <a:gd name="T33" fmla="*/ 10 h 21"/>
                <a:gd name="T34" fmla="*/ 12 w 20"/>
                <a:gd name="T35" fmla="*/ 4 h 21"/>
                <a:gd name="T36" fmla="*/ 3 w 20"/>
                <a:gd name="T3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1">
                  <a:moveTo>
                    <a:pt x="7" y="21"/>
                  </a:moveTo>
                  <a:cubicBezTo>
                    <a:pt x="7" y="21"/>
                    <a:pt x="7" y="20"/>
                    <a:pt x="6" y="2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7" y="21"/>
                  </a:lnTo>
                  <a:close/>
                  <a:moveTo>
                    <a:pt x="3" y="9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2" name="Freeform 2797"/>
            <p:cNvSpPr/>
            <p:nvPr/>
          </p:nvSpPr>
          <p:spPr bwMode="auto">
            <a:xfrm>
              <a:off x="9845675" y="3211513"/>
              <a:ext cx="123825" cy="53975"/>
            </a:xfrm>
            <a:custGeom>
              <a:avLst/>
              <a:gdLst>
                <a:gd name="T0" fmla="*/ 22 w 39"/>
                <a:gd name="T1" fmla="*/ 2 h 17"/>
                <a:gd name="T2" fmla="*/ 39 w 39"/>
                <a:gd name="T3" fmla="*/ 10 h 17"/>
                <a:gd name="T4" fmla="*/ 8 w 39"/>
                <a:gd name="T5" fmla="*/ 14 h 17"/>
                <a:gd name="T6" fmla="*/ 5 w 39"/>
                <a:gd name="T7" fmla="*/ 0 h 17"/>
                <a:gd name="T8" fmla="*/ 22 w 39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7">
                  <a:moveTo>
                    <a:pt x="22" y="2"/>
                  </a:moveTo>
                  <a:cubicBezTo>
                    <a:pt x="22" y="2"/>
                    <a:pt x="38" y="2"/>
                    <a:pt x="39" y="10"/>
                  </a:cubicBezTo>
                  <a:cubicBezTo>
                    <a:pt x="39" y="17"/>
                    <a:pt x="15" y="17"/>
                    <a:pt x="8" y="14"/>
                  </a:cubicBezTo>
                  <a:cubicBezTo>
                    <a:pt x="0" y="10"/>
                    <a:pt x="5" y="0"/>
                    <a:pt x="5" y="0"/>
                  </a:cubicBezTo>
                  <a:lnTo>
                    <a:pt x="22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3" name="Freeform 2798"/>
            <p:cNvSpPr/>
            <p:nvPr/>
          </p:nvSpPr>
          <p:spPr bwMode="auto">
            <a:xfrm>
              <a:off x="9720263" y="3195638"/>
              <a:ext cx="128587" cy="73025"/>
            </a:xfrm>
            <a:custGeom>
              <a:avLst/>
              <a:gdLst>
                <a:gd name="T0" fmla="*/ 23 w 40"/>
                <a:gd name="T1" fmla="*/ 5 h 23"/>
                <a:gd name="T2" fmla="*/ 39 w 40"/>
                <a:gd name="T3" fmla="*/ 15 h 23"/>
                <a:gd name="T4" fmla="*/ 8 w 40"/>
                <a:gd name="T5" fmla="*/ 14 h 23"/>
                <a:gd name="T6" fmla="*/ 7 w 40"/>
                <a:gd name="T7" fmla="*/ 0 h 23"/>
                <a:gd name="T8" fmla="*/ 23 w 40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23" y="5"/>
                  </a:moveTo>
                  <a:cubicBezTo>
                    <a:pt x="23" y="5"/>
                    <a:pt x="40" y="8"/>
                    <a:pt x="39" y="15"/>
                  </a:cubicBezTo>
                  <a:cubicBezTo>
                    <a:pt x="38" y="23"/>
                    <a:pt x="14" y="18"/>
                    <a:pt x="8" y="14"/>
                  </a:cubicBezTo>
                  <a:cubicBezTo>
                    <a:pt x="0" y="10"/>
                    <a:pt x="7" y="0"/>
                    <a:pt x="7" y="0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4" name="Freeform 2799"/>
            <p:cNvSpPr/>
            <p:nvPr/>
          </p:nvSpPr>
          <p:spPr bwMode="auto">
            <a:xfrm>
              <a:off x="9963150" y="2630488"/>
              <a:ext cx="201612" cy="142875"/>
            </a:xfrm>
            <a:custGeom>
              <a:avLst/>
              <a:gdLst>
                <a:gd name="T0" fmla="*/ 63 w 63"/>
                <a:gd name="T1" fmla="*/ 21 h 45"/>
                <a:gd name="T2" fmla="*/ 58 w 63"/>
                <a:gd name="T3" fmla="*/ 45 h 45"/>
                <a:gd name="T4" fmla="*/ 0 w 63"/>
                <a:gd name="T5" fmla="*/ 20 h 45"/>
                <a:gd name="T6" fmla="*/ 12 w 63"/>
                <a:gd name="T7" fmla="*/ 0 h 45"/>
                <a:gd name="T8" fmla="*/ 63 w 63"/>
                <a:gd name="T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5">
                  <a:moveTo>
                    <a:pt x="63" y="21"/>
                  </a:moveTo>
                  <a:cubicBezTo>
                    <a:pt x="58" y="45"/>
                    <a:pt x="58" y="45"/>
                    <a:pt x="58" y="45"/>
                  </a:cubicBezTo>
                  <a:cubicBezTo>
                    <a:pt x="58" y="45"/>
                    <a:pt x="32" y="45"/>
                    <a:pt x="0" y="2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5" name="Freeform 2800"/>
            <p:cNvSpPr>
              <a:spLocks noEditPoints="1"/>
            </p:cNvSpPr>
            <p:nvPr/>
          </p:nvSpPr>
          <p:spPr bwMode="auto">
            <a:xfrm>
              <a:off x="9956800" y="2627313"/>
              <a:ext cx="214312" cy="152400"/>
            </a:xfrm>
            <a:custGeom>
              <a:avLst/>
              <a:gdLst>
                <a:gd name="T0" fmla="*/ 60 w 67"/>
                <a:gd name="T1" fmla="*/ 48 h 48"/>
                <a:gd name="T2" fmla="*/ 1 w 67"/>
                <a:gd name="T3" fmla="*/ 22 h 48"/>
                <a:gd name="T4" fmla="*/ 1 w 67"/>
                <a:gd name="T5" fmla="*/ 20 h 48"/>
                <a:gd name="T6" fmla="*/ 13 w 67"/>
                <a:gd name="T7" fmla="*/ 0 h 48"/>
                <a:gd name="T8" fmla="*/ 14 w 67"/>
                <a:gd name="T9" fmla="*/ 0 h 48"/>
                <a:gd name="T10" fmla="*/ 66 w 67"/>
                <a:gd name="T11" fmla="*/ 21 h 48"/>
                <a:gd name="T12" fmla="*/ 65 w 67"/>
                <a:gd name="T13" fmla="*/ 22 h 48"/>
                <a:gd name="T14" fmla="*/ 66 w 67"/>
                <a:gd name="T15" fmla="*/ 21 h 48"/>
                <a:gd name="T16" fmla="*/ 67 w 67"/>
                <a:gd name="T17" fmla="*/ 22 h 48"/>
                <a:gd name="T18" fmla="*/ 62 w 67"/>
                <a:gd name="T19" fmla="*/ 46 h 48"/>
                <a:gd name="T20" fmla="*/ 60 w 67"/>
                <a:gd name="T21" fmla="*/ 48 h 48"/>
                <a:gd name="T22" fmla="*/ 44 w 67"/>
                <a:gd name="T23" fmla="*/ 41 h 48"/>
                <a:gd name="T24" fmla="*/ 59 w 67"/>
                <a:gd name="T25" fmla="*/ 45 h 48"/>
                <a:gd name="T26" fmla="*/ 64 w 67"/>
                <a:gd name="T27" fmla="*/ 23 h 48"/>
                <a:gd name="T28" fmla="*/ 14 w 67"/>
                <a:gd name="T29" fmla="*/ 3 h 48"/>
                <a:gd name="T30" fmla="*/ 4 w 67"/>
                <a:gd name="T31" fmla="*/ 20 h 48"/>
                <a:gd name="T32" fmla="*/ 44 w 67"/>
                <a:gd name="T33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8">
                  <a:moveTo>
                    <a:pt x="60" y="48"/>
                  </a:moveTo>
                  <a:cubicBezTo>
                    <a:pt x="60" y="48"/>
                    <a:pt x="33" y="47"/>
                    <a:pt x="1" y="22"/>
                  </a:cubicBezTo>
                  <a:cubicBezTo>
                    <a:pt x="1" y="21"/>
                    <a:pt x="0" y="20"/>
                    <a:pt x="1" y="2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7" y="21"/>
                    <a:pt x="67" y="22"/>
                    <a:pt x="67" y="22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1" y="47"/>
                    <a:pt x="61" y="48"/>
                    <a:pt x="60" y="48"/>
                  </a:cubicBezTo>
                  <a:close/>
                  <a:moveTo>
                    <a:pt x="44" y="41"/>
                  </a:moveTo>
                  <a:cubicBezTo>
                    <a:pt x="51" y="44"/>
                    <a:pt x="57" y="44"/>
                    <a:pt x="59" y="45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0" y="32"/>
                    <a:pt x="33" y="38"/>
                    <a:pt x="44" y="4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6" name="Freeform 2801"/>
            <p:cNvSpPr/>
            <p:nvPr/>
          </p:nvSpPr>
          <p:spPr bwMode="auto">
            <a:xfrm>
              <a:off x="10167938" y="2697163"/>
              <a:ext cx="120650" cy="9525"/>
            </a:xfrm>
            <a:custGeom>
              <a:avLst/>
              <a:gdLst>
                <a:gd name="T0" fmla="*/ 0 w 76"/>
                <a:gd name="T1" fmla="*/ 6 h 6"/>
                <a:gd name="T2" fmla="*/ 76 w 76"/>
                <a:gd name="T3" fmla="*/ 0 h 6"/>
                <a:gd name="T4" fmla="*/ 0 w 7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6">
                  <a:moveTo>
                    <a:pt x="0" y="6"/>
                  </a:moveTo>
                  <a:lnTo>
                    <a:pt x="7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7" name="Line 2802"/>
            <p:cNvSpPr>
              <a:spLocks noChangeShapeType="1"/>
            </p:cNvSpPr>
            <p:nvPr/>
          </p:nvSpPr>
          <p:spPr bwMode="auto">
            <a:xfrm flipV="1">
              <a:off x="10167938" y="2697163"/>
              <a:ext cx="120650" cy="95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8" name="Freeform 2803"/>
            <p:cNvSpPr/>
            <p:nvPr/>
          </p:nvSpPr>
          <p:spPr bwMode="auto">
            <a:xfrm>
              <a:off x="10161588" y="2693988"/>
              <a:ext cx="133350" cy="15875"/>
            </a:xfrm>
            <a:custGeom>
              <a:avLst/>
              <a:gdLst>
                <a:gd name="T0" fmla="*/ 0 w 42"/>
                <a:gd name="T1" fmla="*/ 4 h 5"/>
                <a:gd name="T2" fmla="*/ 2 w 42"/>
                <a:gd name="T3" fmla="*/ 2 h 5"/>
                <a:gd name="T4" fmla="*/ 40 w 42"/>
                <a:gd name="T5" fmla="*/ 0 h 5"/>
                <a:gd name="T6" fmla="*/ 42 w 42"/>
                <a:gd name="T7" fmla="*/ 1 h 5"/>
                <a:gd name="T8" fmla="*/ 41 w 42"/>
                <a:gd name="T9" fmla="*/ 3 h 5"/>
                <a:gd name="T10" fmla="*/ 2 w 42"/>
                <a:gd name="T11" fmla="*/ 5 h 5"/>
                <a:gd name="T12" fmla="*/ 2 w 42"/>
                <a:gd name="T13" fmla="*/ 5 h 5"/>
                <a:gd name="T14" fmla="*/ 0 w 42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">
                  <a:moveTo>
                    <a:pt x="0" y="4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2" y="1"/>
                    <a:pt x="42" y="1"/>
                  </a:cubicBezTo>
                  <a:cubicBezTo>
                    <a:pt x="42" y="2"/>
                    <a:pt x="41" y="3"/>
                    <a:pt x="41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9" name="Freeform 2804"/>
            <p:cNvSpPr/>
            <p:nvPr/>
          </p:nvSpPr>
          <p:spPr bwMode="auto">
            <a:xfrm>
              <a:off x="10155238" y="2738438"/>
              <a:ext cx="114300" cy="25400"/>
            </a:xfrm>
            <a:custGeom>
              <a:avLst/>
              <a:gdLst>
                <a:gd name="T0" fmla="*/ 72 w 72"/>
                <a:gd name="T1" fmla="*/ 0 h 16"/>
                <a:gd name="T2" fmla="*/ 0 w 72"/>
                <a:gd name="T3" fmla="*/ 16 h 16"/>
                <a:gd name="T4" fmla="*/ 72 w 72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16">
                  <a:moveTo>
                    <a:pt x="72" y="0"/>
                  </a:moveTo>
                  <a:lnTo>
                    <a:pt x="0" y="1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0" name="Line 2805"/>
            <p:cNvSpPr>
              <a:spLocks noChangeShapeType="1"/>
            </p:cNvSpPr>
            <p:nvPr/>
          </p:nvSpPr>
          <p:spPr bwMode="auto">
            <a:xfrm flipH="1">
              <a:off x="10155238" y="2738438"/>
              <a:ext cx="114300" cy="254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1" name="Freeform 2806"/>
            <p:cNvSpPr/>
            <p:nvPr/>
          </p:nvSpPr>
          <p:spPr bwMode="auto">
            <a:xfrm>
              <a:off x="10148888" y="2735263"/>
              <a:ext cx="127000" cy="31750"/>
            </a:xfrm>
            <a:custGeom>
              <a:avLst/>
              <a:gdLst>
                <a:gd name="T0" fmla="*/ 0 w 40"/>
                <a:gd name="T1" fmla="*/ 9 h 10"/>
                <a:gd name="T2" fmla="*/ 1 w 40"/>
                <a:gd name="T3" fmla="*/ 7 h 10"/>
                <a:gd name="T4" fmla="*/ 38 w 40"/>
                <a:gd name="T5" fmla="*/ 0 h 10"/>
                <a:gd name="T6" fmla="*/ 40 w 40"/>
                <a:gd name="T7" fmla="*/ 1 h 10"/>
                <a:gd name="T8" fmla="*/ 39 w 40"/>
                <a:gd name="T9" fmla="*/ 3 h 10"/>
                <a:gd name="T10" fmla="*/ 2 w 40"/>
                <a:gd name="T11" fmla="*/ 10 h 10"/>
                <a:gd name="T12" fmla="*/ 2 w 40"/>
                <a:gd name="T13" fmla="*/ 10 h 10"/>
                <a:gd name="T14" fmla="*/ 0 w 40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0">
                  <a:moveTo>
                    <a:pt x="0" y="9"/>
                  </a:moveTo>
                  <a:cubicBezTo>
                    <a:pt x="0" y="8"/>
                    <a:pt x="0" y="8"/>
                    <a:pt x="1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0"/>
                    <a:pt x="40" y="1"/>
                  </a:cubicBezTo>
                  <a:cubicBezTo>
                    <a:pt x="40" y="2"/>
                    <a:pt x="39" y="2"/>
                    <a:pt x="39" y="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2" name="Freeform 2807"/>
            <p:cNvSpPr/>
            <p:nvPr/>
          </p:nvSpPr>
          <p:spPr bwMode="auto">
            <a:xfrm>
              <a:off x="9899650" y="2533650"/>
              <a:ext cx="95250" cy="103188"/>
            </a:xfrm>
            <a:custGeom>
              <a:avLst/>
              <a:gdLst>
                <a:gd name="T0" fmla="*/ 60 w 60"/>
                <a:gd name="T1" fmla="*/ 65 h 65"/>
                <a:gd name="T2" fmla="*/ 0 w 60"/>
                <a:gd name="T3" fmla="*/ 0 h 65"/>
                <a:gd name="T4" fmla="*/ 60 w 60"/>
                <a:gd name="T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65">
                  <a:moveTo>
                    <a:pt x="60" y="65"/>
                  </a:moveTo>
                  <a:lnTo>
                    <a:pt x="0" y="0"/>
                  </a:lnTo>
                  <a:lnTo>
                    <a:pt x="6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3" name="Line 2808"/>
            <p:cNvSpPr>
              <a:spLocks noChangeShapeType="1"/>
            </p:cNvSpPr>
            <p:nvPr/>
          </p:nvSpPr>
          <p:spPr bwMode="auto">
            <a:xfrm flipH="1" flipV="1">
              <a:off x="9899650" y="2533650"/>
              <a:ext cx="95250" cy="1031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4" name="Freeform 2809"/>
            <p:cNvSpPr/>
            <p:nvPr/>
          </p:nvSpPr>
          <p:spPr bwMode="auto">
            <a:xfrm>
              <a:off x="9896475" y="2527300"/>
              <a:ext cx="101600" cy="115888"/>
            </a:xfrm>
            <a:custGeom>
              <a:avLst/>
              <a:gdLst>
                <a:gd name="T0" fmla="*/ 29 w 32"/>
                <a:gd name="T1" fmla="*/ 35 h 36"/>
                <a:gd name="T2" fmla="*/ 0 w 32"/>
                <a:gd name="T3" fmla="*/ 3 h 36"/>
                <a:gd name="T4" fmla="*/ 0 w 32"/>
                <a:gd name="T5" fmla="*/ 1 h 36"/>
                <a:gd name="T6" fmla="*/ 3 w 32"/>
                <a:gd name="T7" fmla="*/ 1 h 36"/>
                <a:gd name="T8" fmla="*/ 32 w 32"/>
                <a:gd name="T9" fmla="*/ 33 h 36"/>
                <a:gd name="T10" fmla="*/ 32 w 32"/>
                <a:gd name="T11" fmla="*/ 35 h 36"/>
                <a:gd name="T12" fmla="*/ 31 w 32"/>
                <a:gd name="T13" fmla="*/ 36 h 36"/>
                <a:gd name="T14" fmla="*/ 29 w 32"/>
                <a:gd name="T1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6">
                  <a:moveTo>
                    <a:pt x="29" y="3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2" y="35"/>
                    <a:pt x="32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5"/>
                    <a:pt x="29" y="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5" name="Freeform 2810"/>
            <p:cNvSpPr/>
            <p:nvPr/>
          </p:nvSpPr>
          <p:spPr bwMode="auto">
            <a:xfrm>
              <a:off x="9880600" y="2565400"/>
              <a:ext cx="85725" cy="115888"/>
            </a:xfrm>
            <a:custGeom>
              <a:avLst/>
              <a:gdLst>
                <a:gd name="T0" fmla="*/ 54 w 54"/>
                <a:gd name="T1" fmla="*/ 73 h 73"/>
                <a:gd name="T2" fmla="*/ 0 w 54"/>
                <a:gd name="T3" fmla="*/ 0 h 73"/>
                <a:gd name="T4" fmla="*/ 54 w 54"/>
                <a:gd name="T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73">
                  <a:moveTo>
                    <a:pt x="54" y="73"/>
                  </a:moveTo>
                  <a:lnTo>
                    <a:pt x="0" y="0"/>
                  </a:lnTo>
                  <a:lnTo>
                    <a:pt x="54" y="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6" name="Line 2811"/>
            <p:cNvSpPr>
              <a:spLocks noChangeShapeType="1"/>
            </p:cNvSpPr>
            <p:nvPr/>
          </p:nvSpPr>
          <p:spPr bwMode="auto">
            <a:xfrm flipH="1" flipV="1">
              <a:off x="9880600" y="2565400"/>
              <a:ext cx="85725" cy="1158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7" name="Freeform 2812"/>
            <p:cNvSpPr/>
            <p:nvPr/>
          </p:nvSpPr>
          <p:spPr bwMode="auto">
            <a:xfrm>
              <a:off x="9877425" y="2559050"/>
              <a:ext cx="95250" cy="125413"/>
            </a:xfrm>
            <a:custGeom>
              <a:avLst/>
              <a:gdLst>
                <a:gd name="T0" fmla="*/ 27 w 30"/>
                <a:gd name="T1" fmla="*/ 39 h 39"/>
                <a:gd name="T2" fmla="*/ 0 w 30"/>
                <a:gd name="T3" fmla="*/ 3 h 39"/>
                <a:gd name="T4" fmla="*/ 0 w 30"/>
                <a:gd name="T5" fmla="*/ 1 h 39"/>
                <a:gd name="T6" fmla="*/ 3 w 30"/>
                <a:gd name="T7" fmla="*/ 1 h 39"/>
                <a:gd name="T8" fmla="*/ 29 w 30"/>
                <a:gd name="T9" fmla="*/ 37 h 39"/>
                <a:gd name="T10" fmla="*/ 29 w 30"/>
                <a:gd name="T11" fmla="*/ 39 h 39"/>
                <a:gd name="T12" fmla="*/ 28 w 30"/>
                <a:gd name="T13" fmla="*/ 39 h 39"/>
                <a:gd name="T14" fmla="*/ 27 w 30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9">
                  <a:moveTo>
                    <a:pt x="27" y="39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8"/>
                    <a:pt x="29" y="38"/>
                    <a:pt x="29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3452495" y="1424940"/>
          <a:ext cx="8153400" cy="35845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17800"/>
                <a:gridCol w="2717800"/>
                <a:gridCol w="2717800"/>
              </a:tblGrid>
              <a:tr h="716915"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(3)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716915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quét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dọn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cửa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716915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chị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giặt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vở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716915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Linh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xếp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bát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đũa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716915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cậu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bé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rửa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quần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áo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23" name="Straight Arrow Connector 22"/>
          <p:cNvCxnSpPr/>
          <p:nvPr/>
        </p:nvCxnSpPr>
        <p:spPr>
          <a:xfrm flipV="1">
            <a:off x="5387975" y="2473960"/>
            <a:ext cx="1457325" cy="600075"/>
          </a:xfrm>
          <a:prstGeom prst="straightConnector1">
            <a:avLst/>
          </a:prstGeom>
          <a:ln w="28575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>
            <a:off x="8390890" y="2418080"/>
            <a:ext cx="1190625" cy="14605"/>
          </a:xfrm>
          <a:prstGeom prst="straightConnector1">
            <a:avLst/>
          </a:prstGeom>
          <a:ln w="28575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>
            <a:off x="5362575" y="3089275"/>
            <a:ext cx="1828165" cy="75565"/>
          </a:xfrm>
          <a:prstGeom prst="straightConnector1">
            <a:avLst/>
          </a:prstGeom>
          <a:ln w="28575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flipV="1">
            <a:off x="7860030" y="3920490"/>
            <a:ext cx="1670685" cy="682625"/>
          </a:xfrm>
          <a:prstGeom prst="straightConnector1">
            <a:avLst/>
          </a:prstGeom>
          <a:ln w="28575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5362575" y="3089275"/>
            <a:ext cx="1828165" cy="735330"/>
          </a:xfrm>
          <a:prstGeom prst="straightConnector1">
            <a:avLst/>
          </a:prstGeom>
          <a:ln w="28575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V="1">
            <a:off x="7874000" y="3174365"/>
            <a:ext cx="1757680" cy="685800"/>
          </a:xfrm>
          <a:prstGeom prst="straightConnector1">
            <a:avLst/>
          </a:prstGeom>
          <a:ln w="28575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>
            <a:off x="5362575" y="3108325"/>
            <a:ext cx="1828165" cy="1422400"/>
          </a:xfrm>
          <a:prstGeom prst="straightConnector1">
            <a:avLst/>
          </a:prstGeom>
          <a:ln w="28575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7915910" y="3245485"/>
            <a:ext cx="1701165" cy="1243330"/>
          </a:xfrm>
          <a:prstGeom prst="straightConnector1">
            <a:avLst/>
          </a:prstGeom>
          <a:ln w="28575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图片 15"/>
          <p:cNvPicPr>
            <a:picLocks noGrp="1" noChangeAspect="1"/>
          </p:cNvPicPr>
          <p:nvPr>
            <p:ph sz="half" idx="1"/>
          </p:nvPr>
        </p:nvPicPr>
        <p:blipFill>
          <a:blip r:embed="rId3"/>
          <a:stretch>
            <a:fillRect/>
          </a:stretch>
        </p:blipFill>
        <p:spPr>
          <a:xfrm>
            <a:off x="33655" y="1433830"/>
            <a:ext cx="2731770" cy="3386455"/>
          </a:xfrm>
          <a:prstGeom prst="rect">
            <a:avLst/>
          </a:prstGeom>
        </p:spPr>
      </p:pic>
      <p:sp>
        <p:nvSpPr>
          <p:cNvPr id="33" name="TextBox 8"/>
          <p:cNvSpPr txBox="1">
            <a:spLocks noChangeArrowheads="1"/>
          </p:cNvSpPr>
          <p:nvPr/>
        </p:nvSpPr>
        <p:spPr bwMode="auto">
          <a:xfrm>
            <a:off x="1082675" y="388620"/>
            <a:ext cx="10172700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AU" sz="36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r>
              <a:rPr lang="en-AU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 xếp các từ ở ba nhóm sau thành câu.</a:t>
            </a:r>
            <a:endParaRPr lang="en-US" sz="3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4" name="图片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0640000">
            <a:off x="9720786" y="5009764"/>
            <a:ext cx="1856250" cy="1811250"/>
          </a:xfrm>
          <a:prstGeom prst="rect">
            <a:avLst/>
          </a:prstGeom>
        </p:spPr>
      </p:pic>
      <p:pic>
        <p:nvPicPr>
          <p:cNvPr id="35" name="图片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3960000">
            <a:off x="6500054" y="5547272"/>
            <a:ext cx="1316250" cy="720000"/>
          </a:xfrm>
          <a:prstGeom prst="rect">
            <a:avLst/>
          </a:prstGeom>
        </p:spPr>
      </p:pic>
      <p:pic>
        <p:nvPicPr>
          <p:cNvPr id="36" name="图片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58147" y="5417230"/>
            <a:ext cx="2306250" cy="1237500"/>
          </a:xfrm>
          <a:prstGeom prst="rect">
            <a:avLst/>
          </a:prstGeom>
        </p:spPr>
      </p:pic>
      <p:pic>
        <p:nvPicPr>
          <p:cNvPr id="37" name="图片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3680" y="5416935"/>
            <a:ext cx="528750" cy="540000"/>
          </a:xfrm>
          <a:prstGeom prst="rect">
            <a:avLst/>
          </a:prstGeom>
        </p:spPr>
      </p:pic>
      <p:pic>
        <p:nvPicPr>
          <p:cNvPr id="38" name="图片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0770" y="300400"/>
            <a:ext cx="641250" cy="821250"/>
          </a:xfrm>
          <a:prstGeom prst="rect">
            <a:avLst/>
          </a:prstGeom>
        </p:spPr>
      </p:pic>
      <p:pic>
        <p:nvPicPr>
          <p:cNvPr id="39" name="图片 1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583925" y="5754325"/>
            <a:ext cx="337500" cy="337500"/>
          </a:xfrm>
          <a:prstGeom prst="rect">
            <a:avLst/>
          </a:prstGeom>
        </p:spPr>
      </p:pic>
      <p:pic>
        <p:nvPicPr>
          <p:cNvPr id="40" name="图片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021255" y="388655"/>
            <a:ext cx="506250" cy="495000"/>
          </a:xfrm>
          <a:prstGeom prst="rect">
            <a:avLst/>
          </a:prstGeom>
        </p:spPr>
      </p:pic>
      <p:pic>
        <p:nvPicPr>
          <p:cNvPr id="41" name="图片 8"/>
          <p:cNvPicPr>
            <a:picLocks noGrp="1" noChangeAspect="1"/>
          </p:cNvPicPr>
          <p:nvPr>
            <p:ph sz="half" idx="2"/>
          </p:nvPr>
        </p:nvPicPr>
        <p:blipFill>
          <a:blip r:embed="rId11"/>
          <a:stretch>
            <a:fillRect/>
          </a:stretch>
        </p:blipFill>
        <p:spPr>
          <a:xfrm>
            <a:off x="4752340" y="5754370"/>
            <a:ext cx="979805" cy="62166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:wedge/>
      </p:transition>
    </mc:Choice>
    <mc:Fallback xmlns="">
      <p:transition spd="slow">
        <p:wedg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le 36"/>
          <p:cNvGraphicFramePr>
            <a:graphicFrameLocks noGrp="1"/>
          </p:cNvGraphicFramePr>
          <p:nvPr/>
        </p:nvGraphicFramePr>
        <p:xfrm>
          <a:off x="1734820" y="901065"/>
          <a:ext cx="8153400" cy="3175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17800"/>
                <a:gridCol w="2717800"/>
                <a:gridCol w="2717800"/>
              </a:tblGrid>
              <a:tr h="635000"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(3)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63500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quét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dọn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nhà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cửa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63500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chị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giặt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sách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vở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63500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Linh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xếp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bát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đũa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63500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cậu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bé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rửa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quần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áo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38" name="Straight Arrow Connector 37"/>
          <p:cNvCxnSpPr/>
          <p:nvPr/>
        </p:nvCxnSpPr>
        <p:spPr>
          <a:xfrm flipV="1">
            <a:off x="3573780" y="1828800"/>
            <a:ext cx="1543050" cy="1228725"/>
          </a:xfrm>
          <a:prstGeom prst="straightConnector1">
            <a:avLst/>
          </a:prstGeom>
          <a:ln w="28575">
            <a:solidFill>
              <a:schemeClr val="tx1">
                <a:lumMod val="95000"/>
                <a:lumOff val="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>
            <a:off x="6673215" y="1828800"/>
            <a:ext cx="1068705" cy="0"/>
          </a:xfrm>
          <a:prstGeom prst="straightConnector1">
            <a:avLst/>
          </a:prstGeom>
          <a:ln w="28575">
            <a:solidFill>
              <a:schemeClr val="tx1">
                <a:lumMod val="95000"/>
                <a:lumOff val="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 flipV="1">
            <a:off x="3559175" y="2528570"/>
            <a:ext cx="1943100" cy="542925"/>
          </a:xfrm>
          <a:prstGeom prst="straightConnector1">
            <a:avLst/>
          </a:prstGeom>
          <a:ln w="28575">
            <a:solidFill>
              <a:schemeClr val="tx1">
                <a:lumMod val="95000"/>
                <a:lumOff val="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/>
          <p:cNvCxnSpPr/>
          <p:nvPr/>
        </p:nvCxnSpPr>
        <p:spPr>
          <a:xfrm>
            <a:off x="6212205" y="2528570"/>
            <a:ext cx="1645920" cy="1129030"/>
          </a:xfrm>
          <a:prstGeom prst="straightConnector1">
            <a:avLst/>
          </a:prstGeom>
          <a:ln w="28575">
            <a:solidFill>
              <a:schemeClr val="tx1">
                <a:lumMod val="95000"/>
                <a:lumOff val="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>
            <a:off x="3559175" y="3093085"/>
            <a:ext cx="1981200" cy="0"/>
          </a:xfrm>
          <a:prstGeom prst="straightConnector1">
            <a:avLst/>
          </a:prstGeom>
          <a:ln w="28575">
            <a:solidFill>
              <a:schemeClr val="tx1">
                <a:lumMod val="95000"/>
                <a:lumOff val="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 flipV="1">
            <a:off x="6134100" y="2486025"/>
            <a:ext cx="1754505" cy="576580"/>
          </a:xfrm>
          <a:prstGeom prst="straightConnector1">
            <a:avLst/>
          </a:prstGeom>
          <a:ln w="28575">
            <a:solidFill>
              <a:schemeClr val="tx1">
                <a:lumMod val="95000"/>
                <a:lumOff val="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/>
          <p:cNvCxnSpPr/>
          <p:nvPr/>
        </p:nvCxnSpPr>
        <p:spPr>
          <a:xfrm>
            <a:off x="3573780" y="3093085"/>
            <a:ext cx="1871345" cy="650240"/>
          </a:xfrm>
          <a:prstGeom prst="straightConnector1">
            <a:avLst/>
          </a:prstGeom>
          <a:ln w="28575">
            <a:solidFill>
              <a:schemeClr val="tx1">
                <a:lumMod val="95000"/>
                <a:lumOff val="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/>
          <p:nvPr/>
        </p:nvCxnSpPr>
        <p:spPr>
          <a:xfrm flipV="1">
            <a:off x="6134100" y="3157220"/>
            <a:ext cx="1825625" cy="586105"/>
          </a:xfrm>
          <a:prstGeom prst="straightConnector1">
            <a:avLst/>
          </a:prstGeom>
          <a:ln w="28575">
            <a:solidFill>
              <a:schemeClr val="tx1">
                <a:lumMod val="95000"/>
                <a:lumOff val="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" name="组合 1"/>
          <p:cNvGrpSpPr/>
          <p:nvPr/>
        </p:nvGrpSpPr>
        <p:grpSpPr>
          <a:xfrm>
            <a:off x="128905" y="4442460"/>
            <a:ext cx="3057525" cy="2261870"/>
            <a:chOff x="296688" y="3463018"/>
            <a:chExt cx="3057732" cy="2947564"/>
          </a:xfrm>
        </p:grpSpPr>
        <p:sp>
          <p:nvSpPr>
            <p:cNvPr id="47" name="Freeform 10"/>
            <p:cNvSpPr/>
            <p:nvPr/>
          </p:nvSpPr>
          <p:spPr bwMode="auto">
            <a:xfrm>
              <a:off x="476554" y="3719328"/>
              <a:ext cx="308022" cy="2023499"/>
            </a:xfrm>
            <a:custGeom>
              <a:avLst/>
              <a:gdLst>
                <a:gd name="T0" fmla="*/ 53 w 58"/>
                <a:gd name="T1" fmla="*/ 379 h 379"/>
                <a:gd name="T2" fmla="*/ 52 w 58"/>
                <a:gd name="T3" fmla="*/ 377 h 379"/>
                <a:gd name="T4" fmla="*/ 52 w 58"/>
                <a:gd name="T5" fmla="*/ 377 h 379"/>
                <a:gd name="T6" fmla="*/ 55 w 58"/>
                <a:gd name="T7" fmla="*/ 347 h 379"/>
                <a:gd name="T8" fmla="*/ 55 w 58"/>
                <a:gd name="T9" fmla="*/ 347 h 379"/>
                <a:gd name="T10" fmla="*/ 42 w 58"/>
                <a:gd name="T11" fmla="*/ 292 h 379"/>
                <a:gd name="T12" fmla="*/ 42 w 58"/>
                <a:gd name="T13" fmla="*/ 292 h 379"/>
                <a:gd name="T14" fmla="*/ 29 w 58"/>
                <a:gd name="T15" fmla="*/ 273 h 379"/>
                <a:gd name="T16" fmla="*/ 29 w 58"/>
                <a:gd name="T17" fmla="*/ 273 h 379"/>
                <a:gd name="T18" fmla="*/ 0 w 58"/>
                <a:gd name="T19" fmla="*/ 219 h 379"/>
                <a:gd name="T20" fmla="*/ 0 w 58"/>
                <a:gd name="T21" fmla="*/ 219 h 379"/>
                <a:gd name="T22" fmla="*/ 9 w 58"/>
                <a:gd name="T23" fmla="*/ 181 h 379"/>
                <a:gd name="T24" fmla="*/ 9 w 58"/>
                <a:gd name="T25" fmla="*/ 181 h 379"/>
                <a:gd name="T26" fmla="*/ 22 w 58"/>
                <a:gd name="T27" fmla="*/ 127 h 379"/>
                <a:gd name="T28" fmla="*/ 22 w 58"/>
                <a:gd name="T29" fmla="*/ 127 h 379"/>
                <a:gd name="T30" fmla="*/ 19 w 58"/>
                <a:gd name="T31" fmla="*/ 106 h 379"/>
                <a:gd name="T32" fmla="*/ 19 w 58"/>
                <a:gd name="T33" fmla="*/ 106 h 379"/>
                <a:gd name="T34" fmla="*/ 16 w 58"/>
                <a:gd name="T35" fmla="*/ 72 h 379"/>
                <a:gd name="T36" fmla="*/ 16 w 58"/>
                <a:gd name="T37" fmla="*/ 72 h 379"/>
                <a:gd name="T38" fmla="*/ 42 w 58"/>
                <a:gd name="T39" fmla="*/ 0 h 379"/>
                <a:gd name="T40" fmla="*/ 42 w 58"/>
                <a:gd name="T41" fmla="*/ 0 h 379"/>
                <a:gd name="T42" fmla="*/ 42 w 58"/>
                <a:gd name="T43" fmla="*/ 0 h 379"/>
                <a:gd name="T44" fmla="*/ 45 w 58"/>
                <a:gd name="T45" fmla="*/ 0 h 379"/>
                <a:gd name="T46" fmla="*/ 45 w 58"/>
                <a:gd name="T47" fmla="*/ 0 h 379"/>
                <a:gd name="T48" fmla="*/ 44 w 58"/>
                <a:gd name="T49" fmla="*/ 2 h 379"/>
                <a:gd name="T50" fmla="*/ 44 w 58"/>
                <a:gd name="T51" fmla="*/ 2 h 379"/>
                <a:gd name="T52" fmla="*/ 32 w 58"/>
                <a:gd name="T53" fmla="*/ 19 h 379"/>
                <a:gd name="T54" fmla="*/ 32 w 58"/>
                <a:gd name="T55" fmla="*/ 19 h 379"/>
                <a:gd name="T56" fmla="*/ 19 w 58"/>
                <a:gd name="T57" fmla="*/ 72 h 379"/>
                <a:gd name="T58" fmla="*/ 19 w 58"/>
                <a:gd name="T59" fmla="*/ 72 h 379"/>
                <a:gd name="T60" fmla="*/ 22 w 58"/>
                <a:gd name="T61" fmla="*/ 105 h 379"/>
                <a:gd name="T62" fmla="*/ 22 w 58"/>
                <a:gd name="T63" fmla="*/ 105 h 379"/>
                <a:gd name="T64" fmla="*/ 25 w 58"/>
                <a:gd name="T65" fmla="*/ 127 h 379"/>
                <a:gd name="T66" fmla="*/ 25 w 58"/>
                <a:gd name="T67" fmla="*/ 127 h 379"/>
                <a:gd name="T68" fmla="*/ 12 w 58"/>
                <a:gd name="T69" fmla="*/ 182 h 379"/>
                <a:gd name="T70" fmla="*/ 12 w 58"/>
                <a:gd name="T71" fmla="*/ 182 h 379"/>
                <a:gd name="T72" fmla="*/ 3 w 58"/>
                <a:gd name="T73" fmla="*/ 219 h 379"/>
                <a:gd name="T74" fmla="*/ 3 w 58"/>
                <a:gd name="T75" fmla="*/ 219 h 379"/>
                <a:gd name="T76" fmla="*/ 31 w 58"/>
                <a:gd name="T77" fmla="*/ 271 h 379"/>
                <a:gd name="T78" fmla="*/ 31 w 58"/>
                <a:gd name="T79" fmla="*/ 271 h 379"/>
                <a:gd name="T80" fmla="*/ 58 w 58"/>
                <a:gd name="T81" fmla="*/ 347 h 379"/>
                <a:gd name="T82" fmla="*/ 58 w 58"/>
                <a:gd name="T83" fmla="*/ 347 h 379"/>
                <a:gd name="T84" fmla="*/ 55 w 58"/>
                <a:gd name="T85" fmla="*/ 378 h 379"/>
                <a:gd name="T86" fmla="*/ 55 w 58"/>
                <a:gd name="T87" fmla="*/ 378 h 379"/>
                <a:gd name="T88" fmla="*/ 53 w 58"/>
                <a:gd name="T89" fmla="*/ 379 h 379"/>
                <a:gd name="T90" fmla="*/ 53 w 58"/>
                <a:gd name="T91" fmla="*/ 379 h 379"/>
                <a:gd name="T92" fmla="*/ 53 w 58"/>
                <a:gd name="T93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" h="379">
                  <a:moveTo>
                    <a:pt x="53" y="379"/>
                  </a:moveTo>
                  <a:cubicBezTo>
                    <a:pt x="52" y="379"/>
                    <a:pt x="52" y="378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4" y="366"/>
                    <a:pt x="55" y="356"/>
                    <a:pt x="55" y="347"/>
                  </a:cubicBezTo>
                  <a:cubicBezTo>
                    <a:pt x="55" y="347"/>
                    <a:pt x="55" y="347"/>
                    <a:pt x="55" y="347"/>
                  </a:cubicBezTo>
                  <a:cubicBezTo>
                    <a:pt x="55" y="323"/>
                    <a:pt x="49" y="304"/>
                    <a:pt x="42" y="292"/>
                  </a:cubicBezTo>
                  <a:cubicBezTo>
                    <a:pt x="42" y="292"/>
                    <a:pt x="42" y="292"/>
                    <a:pt x="42" y="292"/>
                  </a:cubicBezTo>
                  <a:cubicBezTo>
                    <a:pt x="35" y="279"/>
                    <a:pt x="29" y="273"/>
                    <a:pt x="29" y="273"/>
                  </a:cubicBezTo>
                  <a:cubicBezTo>
                    <a:pt x="29" y="273"/>
                    <a:pt x="29" y="273"/>
                    <a:pt x="29" y="273"/>
                  </a:cubicBezTo>
                  <a:cubicBezTo>
                    <a:pt x="7" y="254"/>
                    <a:pt x="0" y="237"/>
                    <a:pt x="0" y="219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07"/>
                    <a:pt x="4" y="194"/>
                    <a:pt x="9" y="181"/>
                  </a:cubicBezTo>
                  <a:cubicBezTo>
                    <a:pt x="9" y="181"/>
                    <a:pt x="9" y="181"/>
                    <a:pt x="9" y="181"/>
                  </a:cubicBezTo>
                  <a:cubicBezTo>
                    <a:pt x="15" y="166"/>
                    <a:pt x="22" y="148"/>
                    <a:pt x="22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2" y="120"/>
                    <a:pt x="21" y="113"/>
                    <a:pt x="1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7" y="93"/>
                    <a:pt x="16" y="82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22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1"/>
                    <a:pt x="45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38" y="7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5" y="30"/>
                    <a:pt x="19" y="47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82"/>
                    <a:pt x="20" y="93"/>
                    <a:pt x="22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13"/>
                    <a:pt x="25" y="120"/>
                    <a:pt x="25" y="127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149"/>
                    <a:pt x="18" y="167"/>
                    <a:pt x="12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6" y="195"/>
                    <a:pt x="3" y="207"/>
                    <a:pt x="3" y="219"/>
                  </a:cubicBezTo>
                  <a:cubicBezTo>
                    <a:pt x="3" y="219"/>
                    <a:pt x="3" y="219"/>
                    <a:pt x="3" y="219"/>
                  </a:cubicBezTo>
                  <a:cubicBezTo>
                    <a:pt x="3" y="236"/>
                    <a:pt x="10" y="252"/>
                    <a:pt x="31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1" y="271"/>
                    <a:pt x="58" y="298"/>
                    <a:pt x="58" y="347"/>
                  </a:cubicBezTo>
                  <a:cubicBezTo>
                    <a:pt x="58" y="347"/>
                    <a:pt x="58" y="347"/>
                    <a:pt x="58" y="347"/>
                  </a:cubicBezTo>
                  <a:cubicBezTo>
                    <a:pt x="58" y="356"/>
                    <a:pt x="57" y="367"/>
                    <a:pt x="55" y="378"/>
                  </a:cubicBezTo>
                  <a:cubicBezTo>
                    <a:pt x="55" y="378"/>
                    <a:pt x="55" y="378"/>
                    <a:pt x="55" y="378"/>
                  </a:cubicBezTo>
                  <a:cubicBezTo>
                    <a:pt x="55" y="379"/>
                    <a:pt x="54" y="379"/>
                    <a:pt x="53" y="379"/>
                  </a:cubicBezTo>
                  <a:cubicBezTo>
                    <a:pt x="53" y="379"/>
                    <a:pt x="53" y="379"/>
                    <a:pt x="53" y="379"/>
                  </a:cubicBezTo>
                  <a:cubicBezTo>
                    <a:pt x="53" y="379"/>
                    <a:pt x="53" y="379"/>
                    <a:pt x="53" y="37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" name="Freeform 11"/>
            <p:cNvSpPr/>
            <p:nvPr/>
          </p:nvSpPr>
          <p:spPr bwMode="auto">
            <a:xfrm>
              <a:off x="690146" y="3532716"/>
              <a:ext cx="346243" cy="326008"/>
            </a:xfrm>
            <a:custGeom>
              <a:avLst/>
              <a:gdLst>
                <a:gd name="T0" fmla="*/ 0 w 65"/>
                <a:gd name="T1" fmla="*/ 38 h 61"/>
                <a:gd name="T2" fmla="*/ 41 w 65"/>
                <a:gd name="T3" fmla="*/ 13 h 61"/>
                <a:gd name="T4" fmla="*/ 56 w 65"/>
                <a:gd name="T5" fmla="*/ 14 h 61"/>
                <a:gd name="T6" fmla="*/ 0 w 65"/>
                <a:gd name="T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61">
                  <a:moveTo>
                    <a:pt x="0" y="38"/>
                  </a:moveTo>
                  <a:cubicBezTo>
                    <a:pt x="0" y="38"/>
                    <a:pt x="6" y="0"/>
                    <a:pt x="41" y="13"/>
                  </a:cubicBezTo>
                  <a:cubicBezTo>
                    <a:pt x="41" y="13"/>
                    <a:pt x="47" y="16"/>
                    <a:pt x="56" y="14"/>
                  </a:cubicBezTo>
                  <a:cubicBezTo>
                    <a:pt x="65" y="12"/>
                    <a:pt x="46" y="61"/>
                    <a:pt x="0" y="38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" name="Freeform 12"/>
            <p:cNvSpPr>
              <a:spLocks noEditPoints="1"/>
            </p:cNvSpPr>
            <p:nvPr/>
          </p:nvSpPr>
          <p:spPr bwMode="auto">
            <a:xfrm>
              <a:off x="683401" y="3579931"/>
              <a:ext cx="326008" cy="193357"/>
            </a:xfrm>
            <a:custGeom>
              <a:avLst/>
              <a:gdLst>
                <a:gd name="T0" fmla="*/ 1 w 61"/>
                <a:gd name="T1" fmla="*/ 30 h 36"/>
                <a:gd name="T2" fmla="*/ 1 w 61"/>
                <a:gd name="T3" fmla="*/ 29 h 36"/>
                <a:gd name="T4" fmla="*/ 3 w 61"/>
                <a:gd name="T5" fmla="*/ 29 h 36"/>
                <a:gd name="T6" fmla="*/ 1 w 61"/>
                <a:gd name="T7" fmla="*/ 29 h 36"/>
                <a:gd name="T8" fmla="*/ 1 w 61"/>
                <a:gd name="T9" fmla="*/ 30 h 36"/>
                <a:gd name="T10" fmla="*/ 0 w 61"/>
                <a:gd name="T11" fmla="*/ 28 h 36"/>
                <a:gd name="T12" fmla="*/ 0 w 61"/>
                <a:gd name="T13" fmla="*/ 28 h 36"/>
                <a:gd name="T14" fmla="*/ 29 w 61"/>
                <a:gd name="T15" fmla="*/ 0 h 36"/>
                <a:gd name="T16" fmla="*/ 29 w 61"/>
                <a:gd name="T17" fmla="*/ 0 h 36"/>
                <a:gd name="T18" fmla="*/ 43 w 61"/>
                <a:gd name="T19" fmla="*/ 3 h 36"/>
                <a:gd name="T20" fmla="*/ 43 w 61"/>
                <a:gd name="T21" fmla="*/ 3 h 36"/>
                <a:gd name="T22" fmla="*/ 43 w 61"/>
                <a:gd name="T23" fmla="*/ 3 h 36"/>
                <a:gd name="T24" fmla="*/ 51 w 61"/>
                <a:gd name="T25" fmla="*/ 4 h 36"/>
                <a:gd name="T26" fmla="*/ 51 w 61"/>
                <a:gd name="T27" fmla="*/ 4 h 36"/>
                <a:gd name="T28" fmla="*/ 57 w 61"/>
                <a:gd name="T29" fmla="*/ 4 h 36"/>
                <a:gd name="T30" fmla="*/ 57 w 61"/>
                <a:gd name="T31" fmla="*/ 4 h 36"/>
                <a:gd name="T32" fmla="*/ 58 w 61"/>
                <a:gd name="T33" fmla="*/ 4 h 36"/>
                <a:gd name="T34" fmla="*/ 58 w 61"/>
                <a:gd name="T35" fmla="*/ 4 h 36"/>
                <a:gd name="T36" fmla="*/ 61 w 61"/>
                <a:gd name="T37" fmla="*/ 8 h 36"/>
                <a:gd name="T38" fmla="*/ 61 w 61"/>
                <a:gd name="T39" fmla="*/ 8 h 36"/>
                <a:gd name="T40" fmla="*/ 25 w 61"/>
                <a:gd name="T41" fmla="*/ 36 h 36"/>
                <a:gd name="T42" fmla="*/ 25 w 61"/>
                <a:gd name="T43" fmla="*/ 36 h 36"/>
                <a:gd name="T44" fmla="*/ 1 w 61"/>
                <a:gd name="T45" fmla="*/ 30 h 36"/>
                <a:gd name="T46" fmla="*/ 25 w 61"/>
                <a:gd name="T47" fmla="*/ 33 h 36"/>
                <a:gd name="T48" fmla="*/ 50 w 61"/>
                <a:gd name="T49" fmla="*/ 23 h 36"/>
                <a:gd name="T50" fmla="*/ 50 w 61"/>
                <a:gd name="T51" fmla="*/ 23 h 36"/>
                <a:gd name="T52" fmla="*/ 58 w 61"/>
                <a:gd name="T53" fmla="*/ 8 h 36"/>
                <a:gd name="T54" fmla="*/ 58 w 61"/>
                <a:gd name="T55" fmla="*/ 8 h 36"/>
                <a:gd name="T56" fmla="*/ 58 w 61"/>
                <a:gd name="T57" fmla="*/ 7 h 36"/>
                <a:gd name="T58" fmla="*/ 58 w 61"/>
                <a:gd name="T59" fmla="*/ 7 h 36"/>
                <a:gd name="T60" fmla="*/ 58 w 61"/>
                <a:gd name="T61" fmla="*/ 7 h 36"/>
                <a:gd name="T62" fmla="*/ 57 w 61"/>
                <a:gd name="T63" fmla="*/ 7 h 36"/>
                <a:gd name="T64" fmla="*/ 57 w 61"/>
                <a:gd name="T65" fmla="*/ 7 h 36"/>
                <a:gd name="T66" fmla="*/ 51 w 61"/>
                <a:gd name="T67" fmla="*/ 7 h 36"/>
                <a:gd name="T68" fmla="*/ 51 w 61"/>
                <a:gd name="T69" fmla="*/ 7 h 36"/>
                <a:gd name="T70" fmla="*/ 42 w 61"/>
                <a:gd name="T71" fmla="*/ 5 h 36"/>
                <a:gd name="T72" fmla="*/ 42 w 61"/>
                <a:gd name="T73" fmla="*/ 5 h 36"/>
                <a:gd name="T74" fmla="*/ 29 w 61"/>
                <a:gd name="T75" fmla="*/ 3 h 36"/>
                <a:gd name="T76" fmla="*/ 29 w 61"/>
                <a:gd name="T77" fmla="*/ 3 h 36"/>
                <a:gd name="T78" fmla="*/ 3 w 61"/>
                <a:gd name="T79" fmla="*/ 28 h 36"/>
                <a:gd name="T80" fmla="*/ 3 w 61"/>
                <a:gd name="T81" fmla="*/ 28 h 36"/>
                <a:gd name="T82" fmla="*/ 25 w 61"/>
                <a:gd name="T8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36">
                  <a:moveTo>
                    <a:pt x="1" y="30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4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3" y="0"/>
                    <a:pt x="37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6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5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0" y="4"/>
                    <a:pt x="61" y="6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16"/>
                    <a:pt x="49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18" y="36"/>
                    <a:pt x="10" y="35"/>
                    <a:pt x="1" y="30"/>
                  </a:cubicBezTo>
                  <a:close/>
                  <a:moveTo>
                    <a:pt x="25" y="33"/>
                  </a:moveTo>
                  <a:cubicBezTo>
                    <a:pt x="36" y="33"/>
                    <a:pt x="44" y="29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5" y="18"/>
                    <a:pt x="58" y="11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5" y="7"/>
                    <a:pt x="53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6" y="7"/>
                    <a:pt x="42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7" y="4"/>
                    <a:pt x="32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10" y="3"/>
                    <a:pt x="4" y="23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2" y="32"/>
                    <a:pt x="19" y="33"/>
                    <a:pt x="25" y="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" name="Freeform 13"/>
            <p:cNvSpPr/>
            <p:nvPr/>
          </p:nvSpPr>
          <p:spPr bwMode="auto">
            <a:xfrm>
              <a:off x="476554" y="3757550"/>
              <a:ext cx="299028" cy="116913"/>
            </a:xfrm>
            <a:custGeom>
              <a:avLst/>
              <a:gdLst>
                <a:gd name="T0" fmla="*/ 42 w 56"/>
                <a:gd name="T1" fmla="*/ 8 h 22"/>
                <a:gd name="T2" fmla="*/ 26 w 56"/>
                <a:gd name="T3" fmla="*/ 17 h 22"/>
                <a:gd name="T4" fmla="*/ 11 w 56"/>
                <a:gd name="T5" fmla="*/ 4 h 22"/>
                <a:gd name="T6" fmla="*/ 26 w 56"/>
                <a:gd name="T7" fmla="*/ 20 h 22"/>
                <a:gd name="T8" fmla="*/ 55 w 56"/>
                <a:gd name="T9" fmla="*/ 12 h 22"/>
                <a:gd name="T10" fmla="*/ 42 w 56"/>
                <a:gd name="T1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22">
                  <a:moveTo>
                    <a:pt x="42" y="8"/>
                  </a:moveTo>
                  <a:cubicBezTo>
                    <a:pt x="33" y="12"/>
                    <a:pt x="26" y="17"/>
                    <a:pt x="26" y="17"/>
                  </a:cubicBezTo>
                  <a:cubicBezTo>
                    <a:pt x="26" y="17"/>
                    <a:pt x="21" y="0"/>
                    <a:pt x="11" y="4"/>
                  </a:cubicBezTo>
                  <a:cubicBezTo>
                    <a:pt x="0" y="7"/>
                    <a:pt x="9" y="18"/>
                    <a:pt x="26" y="20"/>
                  </a:cubicBezTo>
                  <a:cubicBezTo>
                    <a:pt x="39" y="22"/>
                    <a:pt x="54" y="22"/>
                    <a:pt x="55" y="12"/>
                  </a:cubicBezTo>
                  <a:cubicBezTo>
                    <a:pt x="56" y="8"/>
                    <a:pt x="50" y="5"/>
                    <a:pt x="42" y="8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" name="Freeform 14"/>
            <p:cNvSpPr>
              <a:spLocks noEditPoints="1"/>
            </p:cNvSpPr>
            <p:nvPr/>
          </p:nvSpPr>
          <p:spPr bwMode="auto">
            <a:xfrm>
              <a:off x="503534" y="3766543"/>
              <a:ext cx="276545" cy="107920"/>
            </a:xfrm>
            <a:custGeom>
              <a:avLst/>
              <a:gdLst>
                <a:gd name="T0" fmla="*/ 33 w 52"/>
                <a:gd name="T1" fmla="*/ 20 h 20"/>
                <a:gd name="T2" fmla="*/ 21 w 52"/>
                <a:gd name="T3" fmla="*/ 20 h 20"/>
                <a:gd name="T4" fmla="*/ 21 w 52"/>
                <a:gd name="T5" fmla="*/ 20 h 20"/>
                <a:gd name="T6" fmla="*/ 0 w 52"/>
                <a:gd name="T7" fmla="*/ 6 h 20"/>
                <a:gd name="T8" fmla="*/ 0 w 52"/>
                <a:gd name="T9" fmla="*/ 6 h 20"/>
                <a:gd name="T10" fmla="*/ 5 w 52"/>
                <a:gd name="T11" fmla="*/ 0 h 20"/>
                <a:gd name="T12" fmla="*/ 5 w 52"/>
                <a:gd name="T13" fmla="*/ 0 h 20"/>
                <a:gd name="T14" fmla="*/ 8 w 52"/>
                <a:gd name="T15" fmla="*/ 0 h 20"/>
                <a:gd name="T16" fmla="*/ 8 w 52"/>
                <a:gd name="T17" fmla="*/ 0 h 20"/>
                <a:gd name="T18" fmla="*/ 21 w 52"/>
                <a:gd name="T19" fmla="*/ 13 h 20"/>
                <a:gd name="T20" fmla="*/ 21 w 52"/>
                <a:gd name="T21" fmla="*/ 13 h 20"/>
                <a:gd name="T22" fmla="*/ 36 w 52"/>
                <a:gd name="T23" fmla="*/ 5 h 20"/>
                <a:gd name="T24" fmla="*/ 36 w 52"/>
                <a:gd name="T25" fmla="*/ 5 h 20"/>
                <a:gd name="T26" fmla="*/ 36 w 52"/>
                <a:gd name="T27" fmla="*/ 5 h 20"/>
                <a:gd name="T28" fmla="*/ 44 w 52"/>
                <a:gd name="T29" fmla="*/ 3 h 20"/>
                <a:gd name="T30" fmla="*/ 44 w 52"/>
                <a:gd name="T31" fmla="*/ 3 h 20"/>
                <a:gd name="T32" fmla="*/ 52 w 52"/>
                <a:gd name="T33" fmla="*/ 9 h 20"/>
                <a:gd name="T34" fmla="*/ 52 w 52"/>
                <a:gd name="T35" fmla="*/ 9 h 20"/>
                <a:gd name="T36" fmla="*/ 52 w 52"/>
                <a:gd name="T37" fmla="*/ 10 h 20"/>
                <a:gd name="T38" fmla="*/ 52 w 52"/>
                <a:gd name="T39" fmla="*/ 10 h 20"/>
                <a:gd name="T40" fmla="*/ 33 w 52"/>
                <a:gd name="T41" fmla="*/ 20 h 20"/>
                <a:gd name="T42" fmla="*/ 33 w 52"/>
                <a:gd name="T43" fmla="*/ 20 h 20"/>
                <a:gd name="T44" fmla="*/ 33 w 52"/>
                <a:gd name="T45" fmla="*/ 20 h 20"/>
                <a:gd name="T46" fmla="*/ 22 w 52"/>
                <a:gd name="T47" fmla="*/ 17 h 20"/>
                <a:gd name="T48" fmla="*/ 33 w 52"/>
                <a:gd name="T49" fmla="*/ 17 h 20"/>
                <a:gd name="T50" fmla="*/ 33 w 52"/>
                <a:gd name="T51" fmla="*/ 17 h 20"/>
                <a:gd name="T52" fmla="*/ 49 w 52"/>
                <a:gd name="T53" fmla="*/ 10 h 20"/>
                <a:gd name="T54" fmla="*/ 49 w 52"/>
                <a:gd name="T55" fmla="*/ 10 h 20"/>
                <a:gd name="T56" fmla="*/ 49 w 52"/>
                <a:gd name="T57" fmla="*/ 9 h 20"/>
                <a:gd name="T58" fmla="*/ 49 w 52"/>
                <a:gd name="T59" fmla="*/ 9 h 20"/>
                <a:gd name="T60" fmla="*/ 44 w 52"/>
                <a:gd name="T61" fmla="*/ 6 h 20"/>
                <a:gd name="T62" fmla="*/ 44 w 52"/>
                <a:gd name="T63" fmla="*/ 6 h 20"/>
                <a:gd name="T64" fmla="*/ 37 w 52"/>
                <a:gd name="T65" fmla="*/ 8 h 20"/>
                <a:gd name="T66" fmla="*/ 37 w 52"/>
                <a:gd name="T67" fmla="*/ 8 h 20"/>
                <a:gd name="T68" fmla="*/ 37 w 52"/>
                <a:gd name="T69" fmla="*/ 6 h 20"/>
                <a:gd name="T70" fmla="*/ 37 w 52"/>
                <a:gd name="T71" fmla="*/ 8 h 20"/>
                <a:gd name="T72" fmla="*/ 21 w 52"/>
                <a:gd name="T73" fmla="*/ 16 h 20"/>
                <a:gd name="T74" fmla="*/ 21 w 52"/>
                <a:gd name="T75" fmla="*/ 16 h 20"/>
                <a:gd name="T76" fmla="*/ 21 w 52"/>
                <a:gd name="T77" fmla="*/ 17 h 20"/>
                <a:gd name="T78" fmla="*/ 21 w 52"/>
                <a:gd name="T79" fmla="*/ 17 h 20"/>
                <a:gd name="T80" fmla="*/ 22 w 52"/>
                <a:gd name="T81" fmla="*/ 17 h 20"/>
                <a:gd name="T82" fmla="*/ 8 w 52"/>
                <a:gd name="T83" fmla="*/ 3 h 20"/>
                <a:gd name="T84" fmla="*/ 6 w 52"/>
                <a:gd name="T85" fmla="*/ 3 h 20"/>
                <a:gd name="T86" fmla="*/ 6 w 52"/>
                <a:gd name="T87" fmla="*/ 3 h 20"/>
                <a:gd name="T88" fmla="*/ 3 w 52"/>
                <a:gd name="T89" fmla="*/ 6 h 20"/>
                <a:gd name="T90" fmla="*/ 3 w 52"/>
                <a:gd name="T91" fmla="*/ 6 h 20"/>
                <a:gd name="T92" fmla="*/ 19 w 52"/>
                <a:gd name="T93" fmla="*/ 16 h 20"/>
                <a:gd name="T94" fmla="*/ 19 w 52"/>
                <a:gd name="T95" fmla="*/ 16 h 20"/>
                <a:gd name="T96" fmla="*/ 19 w 52"/>
                <a:gd name="T97" fmla="*/ 16 h 20"/>
                <a:gd name="T98" fmla="*/ 19 w 52"/>
                <a:gd name="T99" fmla="*/ 16 h 20"/>
                <a:gd name="T100" fmla="*/ 16 w 52"/>
                <a:gd name="T101" fmla="*/ 9 h 20"/>
                <a:gd name="T102" fmla="*/ 16 w 52"/>
                <a:gd name="T103" fmla="*/ 9 h 20"/>
                <a:gd name="T104" fmla="*/ 8 w 52"/>
                <a:gd name="T105" fmla="*/ 3 h 20"/>
                <a:gd name="T106" fmla="*/ 8 w 52"/>
                <a:gd name="T107" fmla="*/ 3 h 20"/>
                <a:gd name="T108" fmla="*/ 8 w 52"/>
                <a:gd name="T10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2" h="20">
                  <a:moveTo>
                    <a:pt x="33" y="20"/>
                  </a:moveTo>
                  <a:cubicBezTo>
                    <a:pt x="29" y="20"/>
                    <a:pt x="25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9" y="18"/>
                    <a:pt x="0" y="12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6" y="0"/>
                    <a:pt x="20" y="9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1"/>
                    <a:pt x="30" y="7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9" y="4"/>
                    <a:pt x="42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8" y="3"/>
                    <a:pt x="52" y="6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9"/>
                    <a:pt x="42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22" y="17"/>
                  </a:moveTo>
                  <a:cubicBezTo>
                    <a:pt x="25" y="17"/>
                    <a:pt x="29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42" y="17"/>
                    <a:pt x="48" y="16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8" y="7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6"/>
                    <a:pt x="40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29" y="11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7"/>
                    <a:pt x="22" y="17"/>
                  </a:cubicBezTo>
                  <a:close/>
                  <a:moveTo>
                    <a:pt x="8" y="3"/>
                  </a:move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9"/>
                    <a:pt x="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6"/>
                    <a:pt x="11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" name="Freeform 15"/>
            <p:cNvSpPr/>
            <p:nvPr/>
          </p:nvSpPr>
          <p:spPr bwMode="auto">
            <a:xfrm>
              <a:off x="316923" y="4771547"/>
              <a:ext cx="330505" cy="143893"/>
            </a:xfrm>
            <a:custGeom>
              <a:avLst/>
              <a:gdLst>
                <a:gd name="T0" fmla="*/ 45 w 62"/>
                <a:gd name="T1" fmla="*/ 6 h 27"/>
                <a:gd name="T2" fmla="*/ 31 w 62"/>
                <a:gd name="T3" fmla="*/ 21 h 27"/>
                <a:gd name="T4" fmla="*/ 10 w 62"/>
                <a:gd name="T5" fmla="*/ 11 h 27"/>
                <a:gd name="T6" fmla="*/ 32 w 62"/>
                <a:gd name="T7" fmla="*/ 24 h 27"/>
                <a:gd name="T8" fmla="*/ 61 w 62"/>
                <a:gd name="T9" fmla="*/ 6 h 27"/>
                <a:gd name="T10" fmla="*/ 45 w 62"/>
                <a:gd name="T11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7">
                  <a:moveTo>
                    <a:pt x="45" y="6"/>
                  </a:moveTo>
                  <a:cubicBezTo>
                    <a:pt x="37" y="13"/>
                    <a:pt x="31" y="21"/>
                    <a:pt x="31" y="21"/>
                  </a:cubicBezTo>
                  <a:cubicBezTo>
                    <a:pt x="31" y="21"/>
                    <a:pt x="20" y="4"/>
                    <a:pt x="10" y="11"/>
                  </a:cubicBezTo>
                  <a:cubicBezTo>
                    <a:pt x="0" y="18"/>
                    <a:pt x="13" y="27"/>
                    <a:pt x="32" y="24"/>
                  </a:cubicBezTo>
                  <a:cubicBezTo>
                    <a:pt x="46" y="22"/>
                    <a:pt x="62" y="17"/>
                    <a:pt x="61" y="6"/>
                  </a:cubicBezTo>
                  <a:cubicBezTo>
                    <a:pt x="60" y="1"/>
                    <a:pt x="53" y="0"/>
                    <a:pt x="45" y="6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" name="Freeform 16"/>
            <p:cNvSpPr>
              <a:spLocks noEditPoints="1"/>
            </p:cNvSpPr>
            <p:nvPr/>
          </p:nvSpPr>
          <p:spPr bwMode="auto">
            <a:xfrm>
              <a:off x="343903" y="4771547"/>
              <a:ext cx="303525" cy="137148"/>
            </a:xfrm>
            <a:custGeom>
              <a:avLst/>
              <a:gdLst>
                <a:gd name="T0" fmla="*/ 0 w 57"/>
                <a:gd name="T1" fmla="*/ 16 h 26"/>
                <a:gd name="T2" fmla="*/ 4 w 57"/>
                <a:gd name="T3" fmla="*/ 10 h 26"/>
                <a:gd name="T4" fmla="*/ 4 w 57"/>
                <a:gd name="T5" fmla="*/ 10 h 26"/>
                <a:gd name="T6" fmla="*/ 10 w 57"/>
                <a:gd name="T7" fmla="*/ 8 h 26"/>
                <a:gd name="T8" fmla="*/ 10 w 57"/>
                <a:gd name="T9" fmla="*/ 8 h 26"/>
                <a:gd name="T10" fmla="*/ 26 w 57"/>
                <a:gd name="T11" fmla="*/ 19 h 26"/>
                <a:gd name="T12" fmla="*/ 26 w 57"/>
                <a:gd name="T13" fmla="*/ 19 h 26"/>
                <a:gd name="T14" fmla="*/ 39 w 57"/>
                <a:gd name="T15" fmla="*/ 5 h 26"/>
                <a:gd name="T16" fmla="*/ 39 w 57"/>
                <a:gd name="T17" fmla="*/ 5 h 26"/>
                <a:gd name="T18" fmla="*/ 51 w 57"/>
                <a:gd name="T19" fmla="*/ 0 h 26"/>
                <a:gd name="T20" fmla="*/ 51 w 57"/>
                <a:gd name="T21" fmla="*/ 0 h 26"/>
                <a:gd name="T22" fmla="*/ 57 w 57"/>
                <a:gd name="T23" fmla="*/ 6 h 26"/>
                <a:gd name="T24" fmla="*/ 57 w 57"/>
                <a:gd name="T25" fmla="*/ 6 h 26"/>
                <a:gd name="T26" fmla="*/ 57 w 57"/>
                <a:gd name="T27" fmla="*/ 7 h 26"/>
                <a:gd name="T28" fmla="*/ 57 w 57"/>
                <a:gd name="T29" fmla="*/ 7 h 26"/>
                <a:gd name="T30" fmla="*/ 28 w 57"/>
                <a:gd name="T31" fmla="*/ 25 h 26"/>
                <a:gd name="T32" fmla="*/ 28 w 57"/>
                <a:gd name="T33" fmla="*/ 25 h 26"/>
                <a:gd name="T34" fmla="*/ 20 w 57"/>
                <a:gd name="T35" fmla="*/ 26 h 26"/>
                <a:gd name="T36" fmla="*/ 20 w 57"/>
                <a:gd name="T37" fmla="*/ 26 h 26"/>
                <a:gd name="T38" fmla="*/ 0 w 57"/>
                <a:gd name="T39" fmla="*/ 16 h 26"/>
                <a:gd name="T40" fmla="*/ 10 w 57"/>
                <a:gd name="T41" fmla="*/ 11 h 26"/>
                <a:gd name="T42" fmla="*/ 6 w 57"/>
                <a:gd name="T43" fmla="*/ 12 h 26"/>
                <a:gd name="T44" fmla="*/ 6 w 57"/>
                <a:gd name="T45" fmla="*/ 12 h 26"/>
                <a:gd name="T46" fmla="*/ 3 w 57"/>
                <a:gd name="T47" fmla="*/ 16 h 26"/>
                <a:gd name="T48" fmla="*/ 3 w 57"/>
                <a:gd name="T49" fmla="*/ 16 h 26"/>
                <a:gd name="T50" fmla="*/ 7 w 57"/>
                <a:gd name="T51" fmla="*/ 20 h 26"/>
                <a:gd name="T52" fmla="*/ 7 w 57"/>
                <a:gd name="T53" fmla="*/ 20 h 26"/>
                <a:gd name="T54" fmla="*/ 20 w 57"/>
                <a:gd name="T55" fmla="*/ 23 h 26"/>
                <a:gd name="T56" fmla="*/ 20 w 57"/>
                <a:gd name="T57" fmla="*/ 23 h 26"/>
                <a:gd name="T58" fmla="*/ 26 w 57"/>
                <a:gd name="T59" fmla="*/ 23 h 26"/>
                <a:gd name="T60" fmla="*/ 26 w 57"/>
                <a:gd name="T61" fmla="*/ 23 h 26"/>
                <a:gd name="T62" fmla="*/ 26 w 57"/>
                <a:gd name="T63" fmla="*/ 23 h 26"/>
                <a:gd name="T64" fmla="*/ 26 w 57"/>
                <a:gd name="T65" fmla="*/ 23 h 26"/>
                <a:gd name="T66" fmla="*/ 24 w 57"/>
                <a:gd name="T67" fmla="*/ 22 h 26"/>
                <a:gd name="T68" fmla="*/ 24 w 57"/>
                <a:gd name="T69" fmla="*/ 22 h 26"/>
                <a:gd name="T70" fmla="*/ 20 w 57"/>
                <a:gd name="T71" fmla="*/ 16 h 26"/>
                <a:gd name="T72" fmla="*/ 20 w 57"/>
                <a:gd name="T73" fmla="*/ 16 h 26"/>
                <a:gd name="T74" fmla="*/ 10 w 57"/>
                <a:gd name="T75" fmla="*/ 11 h 26"/>
                <a:gd name="T76" fmla="*/ 10 w 57"/>
                <a:gd name="T77" fmla="*/ 11 h 26"/>
                <a:gd name="T78" fmla="*/ 10 w 57"/>
                <a:gd name="T79" fmla="*/ 11 h 26"/>
                <a:gd name="T80" fmla="*/ 41 w 57"/>
                <a:gd name="T81" fmla="*/ 7 h 26"/>
                <a:gd name="T82" fmla="*/ 27 w 57"/>
                <a:gd name="T83" fmla="*/ 22 h 26"/>
                <a:gd name="T84" fmla="*/ 27 w 57"/>
                <a:gd name="T85" fmla="*/ 22 h 26"/>
                <a:gd name="T86" fmla="*/ 26 w 57"/>
                <a:gd name="T87" fmla="*/ 22 h 26"/>
                <a:gd name="T88" fmla="*/ 26 w 57"/>
                <a:gd name="T89" fmla="*/ 22 h 26"/>
                <a:gd name="T90" fmla="*/ 27 w 57"/>
                <a:gd name="T91" fmla="*/ 22 h 26"/>
                <a:gd name="T92" fmla="*/ 27 w 57"/>
                <a:gd name="T93" fmla="*/ 22 h 26"/>
                <a:gd name="T94" fmla="*/ 54 w 57"/>
                <a:gd name="T95" fmla="*/ 7 h 26"/>
                <a:gd name="T96" fmla="*/ 54 w 57"/>
                <a:gd name="T97" fmla="*/ 7 h 26"/>
                <a:gd name="T98" fmla="*/ 54 w 57"/>
                <a:gd name="T99" fmla="*/ 6 h 26"/>
                <a:gd name="T100" fmla="*/ 54 w 57"/>
                <a:gd name="T101" fmla="*/ 6 h 26"/>
                <a:gd name="T102" fmla="*/ 51 w 57"/>
                <a:gd name="T103" fmla="*/ 3 h 26"/>
                <a:gd name="T104" fmla="*/ 51 w 57"/>
                <a:gd name="T105" fmla="*/ 3 h 26"/>
                <a:gd name="T106" fmla="*/ 41 w 57"/>
                <a:gd name="T107" fmla="*/ 7 h 26"/>
                <a:gd name="T108" fmla="*/ 41 w 57"/>
                <a:gd name="T109" fmla="*/ 7 h 26"/>
                <a:gd name="T110" fmla="*/ 40 w 57"/>
                <a:gd name="T111" fmla="*/ 6 h 26"/>
                <a:gd name="T112" fmla="*/ 41 w 57"/>
                <a:gd name="T113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" h="26">
                  <a:moveTo>
                    <a:pt x="0" y="16"/>
                  </a:moveTo>
                  <a:cubicBezTo>
                    <a:pt x="0" y="14"/>
                    <a:pt x="1" y="11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8"/>
                    <a:pt x="8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7" y="8"/>
                    <a:pt x="23" y="15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8" y="16"/>
                    <a:pt x="33" y="10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3" y="2"/>
                    <a:pt x="47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4" y="0"/>
                    <a:pt x="57" y="2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7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20"/>
                    <a:pt x="41" y="23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6"/>
                    <a:pt x="22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9" y="26"/>
                    <a:pt x="0" y="22"/>
                    <a:pt x="0" y="16"/>
                  </a:cubicBezTo>
                  <a:close/>
                  <a:moveTo>
                    <a:pt x="10" y="11"/>
                  </a:moveTo>
                  <a:cubicBezTo>
                    <a:pt x="8" y="11"/>
                    <a:pt x="7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4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4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0" y="22"/>
                    <a:pt x="15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2" y="23"/>
                    <a:pt x="24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2" y="19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7" y="14"/>
                    <a:pt x="13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41" y="7"/>
                  </a:moveTo>
                  <a:cubicBezTo>
                    <a:pt x="33" y="14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40" y="20"/>
                    <a:pt x="55" y="1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"/>
                    <a:pt x="53" y="4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8" y="3"/>
                    <a:pt x="45" y="5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1" y="7"/>
                    <a:pt x="41" y="7"/>
                    <a:pt x="41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" name="Freeform 17"/>
            <p:cNvSpPr/>
            <p:nvPr/>
          </p:nvSpPr>
          <p:spPr bwMode="auto">
            <a:xfrm>
              <a:off x="445078" y="3874463"/>
              <a:ext cx="296780" cy="155135"/>
            </a:xfrm>
            <a:custGeom>
              <a:avLst/>
              <a:gdLst>
                <a:gd name="T0" fmla="*/ 16 w 56"/>
                <a:gd name="T1" fmla="*/ 6 h 29"/>
                <a:gd name="T2" fmla="*/ 26 w 56"/>
                <a:gd name="T3" fmla="*/ 21 h 29"/>
                <a:gd name="T4" fmla="*/ 49 w 56"/>
                <a:gd name="T5" fmla="*/ 15 h 29"/>
                <a:gd name="T6" fmla="*/ 24 w 56"/>
                <a:gd name="T7" fmla="*/ 24 h 29"/>
                <a:gd name="T8" fmla="*/ 3 w 56"/>
                <a:gd name="T9" fmla="*/ 6 h 29"/>
                <a:gd name="T10" fmla="*/ 16 w 56"/>
                <a:gd name="T1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29">
                  <a:moveTo>
                    <a:pt x="16" y="6"/>
                  </a:moveTo>
                  <a:cubicBezTo>
                    <a:pt x="22" y="13"/>
                    <a:pt x="26" y="21"/>
                    <a:pt x="26" y="21"/>
                  </a:cubicBezTo>
                  <a:cubicBezTo>
                    <a:pt x="26" y="21"/>
                    <a:pt x="42" y="7"/>
                    <a:pt x="49" y="15"/>
                  </a:cubicBezTo>
                  <a:cubicBezTo>
                    <a:pt x="56" y="22"/>
                    <a:pt x="40" y="29"/>
                    <a:pt x="24" y="24"/>
                  </a:cubicBezTo>
                  <a:cubicBezTo>
                    <a:pt x="13" y="19"/>
                    <a:pt x="0" y="16"/>
                    <a:pt x="3" y="6"/>
                  </a:cubicBezTo>
                  <a:cubicBezTo>
                    <a:pt x="4" y="2"/>
                    <a:pt x="10" y="0"/>
                    <a:pt x="16" y="6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" name="Freeform 18"/>
            <p:cNvSpPr>
              <a:spLocks noEditPoints="1"/>
            </p:cNvSpPr>
            <p:nvPr/>
          </p:nvSpPr>
          <p:spPr bwMode="auto">
            <a:xfrm>
              <a:off x="449574" y="3874463"/>
              <a:ext cx="272048" cy="143893"/>
            </a:xfrm>
            <a:custGeom>
              <a:avLst/>
              <a:gdLst>
                <a:gd name="T0" fmla="*/ 22 w 51"/>
                <a:gd name="T1" fmla="*/ 25 h 27"/>
                <a:gd name="T2" fmla="*/ 0 w 51"/>
                <a:gd name="T3" fmla="*/ 9 h 27"/>
                <a:gd name="T4" fmla="*/ 0 w 51"/>
                <a:gd name="T5" fmla="*/ 9 h 27"/>
                <a:gd name="T6" fmla="*/ 0 w 51"/>
                <a:gd name="T7" fmla="*/ 5 h 27"/>
                <a:gd name="T8" fmla="*/ 0 w 51"/>
                <a:gd name="T9" fmla="*/ 5 h 27"/>
                <a:gd name="T10" fmla="*/ 7 w 51"/>
                <a:gd name="T11" fmla="*/ 0 h 27"/>
                <a:gd name="T12" fmla="*/ 7 w 51"/>
                <a:gd name="T13" fmla="*/ 0 h 27"/>
                <a:gd name="T14" fmla="*/ 16 w 51"/>
                <a:gd name="T15" fmla="*/ 5 h 27"/>
                <a:gd name="T16" fmla="*/ 16 w 51"/>
                <a:gd name="T17" fmla="*/ 5 h 27"/>
                <a:gd name="T18" fmla="*/ 15 w 51"/>
                <a:gd name="T19" fmla="*/ 6 h 27"/>
                <a:gd name="T20" fmla="*/ 14 w 51"/>
                <a:gd name="T21" fmla="*/ 7 h 27"/>
                <a:gd name="T22" fmla="*/ 7 w 51"/>
                <a:gd name="T23" fmla="*/ 3 h 27"/>
                <a:gd name="T24" fmla="*/ 7 w 51"/>
                <a:gd name="T25" fmla="*/ 3 h 27"/>
                <a:gd name="T26" fmla="*/ 3 w 51"/>
                <a:gd name="T27" fmla="*/ 6 h 27"/>
                <a:gd name="T28" fmla="*/ 3 w 51"/>
                <a:gd name="T29" fmla="*/ 6 h 27"/>
                <a:gd name="T30" fmla="*/ 3 w 51"/>
                <a:gd name="T31" fmla="*/ 9 h 27"/>
                <a:gd name="T32" fmla="*/ 3 w 51"/>
                <a:gd name="T33" fmla="*/ 9 h 27"/>
                <a:gd name="T34" fmla="*/ 23 w 51"/>
                <a:gd name="T35" fmla="*/ 22 h 27"/>
                <a:gd name="T36" fmla="*/ 23 w 51"/>
                <a:gd name="T37" fmla="*/ 22 h 27"/>
                <a:gd name="T38" fmla="*/ 24 w 51"/>
                <a:gd name="T39" fmla="*/ 22 h 27"/>
                <a:gd name="T40" fmla="*/ 24 w 51"/>
                <a:gd name="T41" fmla="*/ 22 h 27"/>
                <a:gd name="T42" fmla="*/ 24 w 51"/>
                <a:gd name="T43" fmla="*/ 22 h 27"/>
                <a:gd name="T44" fmla="*/ 24 w 51"/>
                <a:gd name="T45" fmla="*/ 22 h 27"/>
                <a:gd name="T46" fmla="*/ 14 w 51"/>
                <a:gd name="T47" fmla="*/ 7 h 27"/>
                <a:gd name="T48" fmla="*/ 14 w 51"/>
                <a:gd name="T49" fmla="*/ 7 h 27"/>
                <a:gd name="T50" fmla="*/ 15 w 51"/>
                <a:gd name="T51" fmla="*/ 6 h 27"/>
                <a:gd name="T52" fmla="*/ 16 w 51"/>
                <a:gd name="T53" fmla="*/ 5 h 27"/>
                <a:gd name="T54" fmla="*/ 26 w 51"/>
                <a:gd name="T55" fmla="*/ 19 h 27"/>
                <a:gd name="T56" fmla="*/ 26 w 51"/>
                <a:gd name="T57" fmla="*/ 19 h 27"/>
                <a:gd name="T58" fmla="*/ 43 w 51"/>
                <a:gd name="T59" fmla="*/ 11 h 27"/>
                <a:gd name="T60" fmla="*/ 43 w 51"/>
                <a:gd name="T61" fmla="*/ 11 h 27"/>
                <a:gd name="T62" fmla="*/ 49 w 51"/>
                <a:gd name="T63" fmla="*/ 13 h 27"/>
                <a:gd name="T64" fmla="*/ 49 w 51"/>
                <a:gd name="T65" fmla="*/ 13 h 27"/>
                <a:gd name="T66" fmla="*/ 51 w 51"/>
                <a:gd name="T67" fmla="*/ 18 h 27"/>
                <a:gd name="T68" fmla="*/ 51 w 51"/>
                <a:gd name="T69" fmla="*/ 18 h 27"/>
                <a:gd name="T70" fmla="*/ 35 w 51"/>
                <a:gd name="T71" fmla="*/ 27 h 27"/>
                <a:gd name="T72" fmla="*/ 35 w 51"/>
                <a:gd name="T73" fmla="*/ 27 h 27"/>
                <a:gd name="T74" fmla="*/ 22 w 51"/>
                <a:gd name="T75" fmla="*/ 25 h 27"/>
                <a:gd name="T76" fmla="*/ 35 w 51"/>
                <a:gd name="T77" fmla="*/ 24 h 27"/>
                <a:gd name="T78" fmla="*/ 45 w 51"/>
                <a:gd name="T79" fmla="*/ 22 h 27"/>
                <a:gd name="T80" fmla="*/ 45 w 51"/>
                <a:gd name="T81" fmla="*/ 22 h 27"/>
                <a:gd name="T82" fmla="*/ 48 w 51"/>
                <a:gd name="T83" fmla="*/ 18 h 27"/>
                <a:gd name="T84" fmla="*/ 48 w 51"/>
                <a:gd name="T85" fmla="*/ 18 h 27"/>
                <a:gd name="T86" fmla="*/ 47 w 51"/>
                <a:gd name="T87" fmla="*/ 16 h 27"/>
                <a:gd name="T88" fmla="*/ 47 w 51"/>
                <a:gd name="T89" fmla="*/ 16 h 27"/>
                <a:gd name="T90" fmla="*/ 43 w 51"/>
                <a:gd name="T91" fmla="*/ 14 h 27"/>
                <a:gd name="T92" fmla="*/ 43 w 51"/>
                <a:gd name="T93" fmla="*/ 14 h 27"/>
                <a:gd name="T94" fmla="*/ 32 w 51"/>
                <a:gd name="T95" fmla="*/ 18 h 27"/>
                <a:gd name="T96" fmla="*/ 32 w 51"/>
                <a:gd name="T97" fmla="*/ 18 h 27"/>
                <a:gd name="T98" fmla="*/ 26 w 51"/>
                <a:gd name="T99" fmla="*/ 23 h 27"/>
                <a:gd name="T100" fmla="*/ 26 w 51"/>
                <a:gd name="T101" fmla="*/ 23 h 27"/>
                <a:gd name="T102" fmla="*/ 26 w 51"/>
                <a:gd name="T103" fmla="*/ 23 h 27"/>
                <a:gd name="T104" fmla="*/ 26 w 51"/>
                <a:gd name="T105" fmla="*/ 23 h 27"/>
                <a:gd name="T106" fmla="*/ 35 w 51"/>
                <a:gd name="T10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" h="27">
                  <a:moveTo>
                    <a:pt x="22" y="25"/>
                  </a:moveTo>
                  <a:cubicBezTo>
                    <a:pt x="12" y="21"/>
                    <a:pt x="0" y="1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2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4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4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5"/>
                    <a:pt x="13" y="18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0" y="14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21" y="10"/>
                    <a:pt x="24" y="16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9" y="17"/>
                    <a:pt x="36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5" y="11"/>
                    <a:pt x="47" y="12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5"/>
                    <a:pt x="51" y="17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24"/>
                    <a:pt x="4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1" y="27"/>
                    <a:pt x="27" y="27"/>
                    <a:pt x="22" y="25"/>
                  </a:cubicBezTo>
                  <a:close/>
                  <a:moveTo>
                    <a:pt x="35" y="24"/>
                  </a:moveTo>
                  <a:cubicBezTo>
                    <a:pt x="39" y="24"/>
                    <a:pt x="42" y="23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48" y="19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7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4"/>
                    <a:pt x="44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9" y="14"/>
                    <a:pt x="35" y="16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8" y="20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9" y="24"/>
                    <a:pt x="32" y="24"/>
                    <a:pt x="35" y="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" name="Freeform 19"/>
            <p:cNvSpPr/>
            <p:nvPr/>
          </p:nvSpPr>
          <p:spPr bwMode="auto">
            <a:xfrm>
              <a:off x="609206" y="5293161"/>
              <a:ext cx="292283" cy="166377"/>
            </a:xfrm>
            <a:custGeom>
              <a:avLst/>
              <a:gdLst>
                <a:gd name="T0" fmla="*/ 12 w 55"/>
                <a:gd name="T1" fmla="*/ 14 h 31"/>
                <a:gd name="T2" fmla="*/ 30 w 55"/>
                <a:gd name="T3" fmla="*/ 21 h 31"/>
                <a:gd name="T4" fmla="*/ 44 w 55"/>
                <a:gd name="T5" fmla="*/ 2 h 31"/>
                <a:gd name="T6" fmla="*/ 29 w 55"/>
                <a:gd name="T7" fmla="*/ 24 h 31"/>
                <a:gd name="T8" fmla="*/ 2 w 55"/>
                <a:gd name="T9" fmla="*/ 21 h 31"/>
                <a:gd name="T10" fmla="*/ 12 w 55"/>
                <a:gd name="T11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1">
                  <a:moveTo>
                    <a:pt x="12" y="14"/>
                  </a:moveTo>
                  <a:cubicBezTo>
                    <a:pt x="22" y="16"/>
                    <a:pt x="30" y="21"/>
                    <a:pt x="30" y="21"/>
                  </a:cubicBezTo>
                  <a:cubicBezTo>
                    <a:pt x="30" y="21"/>
                    <a:pt x="34" y="0"/>
                    <a:pt x="44" y="2"/>
                  </a:cubicBezTo>
                  <a:cubicBezTo>
                    <a:pt x="55" y="4"/>
                    <a:pt x="46" y="19"/>
                    <a:pt x="29" y="24"/>
                  </a:cubicBezTo>
                  <a:cubicBezTo>
                    <a:pt x="18" y="27"/>
                    <a:pt x="5" y="31"/>
                    <a:pt x="2" y="21"/>
                  </a:cubicBezTo>
                  <a:cubicBezTo>
                    <a:pt x="0" y="17"/>
                    <a:pt x="4" y="12"/>
                    <a:pt x="12" y="14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" name="Freeform 20"/>
            <p:cNvSpPr>
              <a:spLocks noEditPoints="1"/>
            </p:cNvSpPr>
            <p:nvPr/>
          </p:nvSpPr>
          <p:spPr bwMode="auto">
            <a:xfrm>
              <a:off x="609206" y="5293161"/>
              <a:ext cx="267552" cy="155135"/>
            </a:xfrm>
            <a:custGeom>
              <a:avLst/>
              <a:gdLst>
                <a:gd name="T0" fmla="*/ 0 w 50"/>
                <a:gd name="T1" fmla="*/ 22 h 29"/>
                <a:gd name="T2" fmla="*/ 0 w 50"/>
                <a:gd name="T3" fmla="*/ 19 h 29"/>
                <a:gd name="T4" fmla="*/ 0 w 50"/>
                <a:gd name="T5" fmla="*/ 19 h 29"/>
                <a:gd name="T6" fmla="*/ 9 w 50"/>
                <a:gd name="T7" fmla="*/ 12 h 29"/>
                <a:gd name="T8" fmla="*/ 9 w 50"/>
                <a:gd name="T9" fmla="*/ 12 h 29"/>
                <a:gd name="T10" fmla="*/ 13 w 50"/>
                <a:gd name="T11" fmla="*/ 13 h 29"/>
                <a:gd name="T12" fmla="*/ 13 w 50"/>
                <a:gd name="T13" fmla="*/ 13 h 29"/>
                <a:gd name="T14" fmla="*/ 13 w 50"/>
                <a:gd name="T15" fmla="*/ 13 h 29"/>
                <a:gd name="T16" fmla="*/ 29 w 50"/>
                <a:gd name="T17" fmla="*/ 18 h 29"/>
                <a:gd name="T18" fmla="*/ 29 w 50"/>
                <a:gd name="T19" fmla="*/ 18 h 29"/>
                <a:gd name="T20" fmla="*/ 31 w 50"/>
                <a:gd name="T21" fmla="*/ 11 h 29"/>
                <a:gd name="T22" fmla="*/ 31 w 50"/>
                <a:gd name="T23" fmla="*/ 11 h 29"/>
                <a:gd name="T24" fmla="*/ 43 w 50"/>
                <a:gd name="T25" fmla="*/ 0 h 29"/>
                <a:gd name="T26" fmla="*/ 43 w 50"/>
                <a:gd name="T27" fmla="*/ 0 h 29"/>
                <a:gd name="T28" fmla="*/ 44 w 50"/>
                <a:gd name="T29" fmla="*/ 0 h 29"/>
                <a:gd name="T30" fmla="*/ 44 w 50"/>
                <a:gd name="T31" fmla="*/ 0 h 29"/>
                <a:gd name="T32" fmla="*/ 50 w 50"/>
                <a:gd name="T33" fmla="*/ 7 h 29"/>
                <a:gd name="T34" fmla="*/ 50 w 50"/>
                <a:gd name="T35" fmla="*/ 7 h 29"/>
                <a:gd name="T36" fmla="*/ 30 w 50"/>
                <a:gd name="T37" fmla="*/ 25 h 29"/>
                <a:gd name="T38" fmla="*/ 30 w 50"/>
                <a:gd name="T39" fmla="*/ 25 h 29"/>
                <a:gd name="T40" fmla="*/ 11 w 50"/>
                <a:gd name="T41" fmla="*/ 29 h 29"/>
                <a:gd name="T42" fmla="*/ 11 w 50"/>
                <a:gd name="T43" fmla="*/ 29 h 29"/>
                <a:gd name="T44" fmla="*/ 11 w 50"/>
                <a:gd name="T45" fmla="*/ 29 h 29"/>
                <a:gd name="T46" fmla="*/ 11 w 50"/>
                <a:gd name="T47" fmla="*/ 29 h 29"/>
                <a:gd name="T48" fmla="*/ 0 w 50"/>
                <a:gd name="T49" fmla="*/ 22 h 29"/>
                <a:gd name="T50" fmla="*/ 9 w 50"/>
                <a:gd name="T51" fmla="*/ 15 h 29"/>
                <a:gd name="T52" fmla="*/ 3 w 50"/>
                <a:gd name="T53" fmla="*/ 19 h 29"/>
                <a:gd name="T54" fmla="*/ 3 w 50"/>
                <a:gd name="T55" fmla="*/ 19 h 29"/>
                <a:gd name="T56" fmla="*/ 3 w 50"/>
                <a:gd name="T57" fmla="*/ 21 h 29"/>
                <a:gd name="T58" fmla="*/ 3 w 50"/>
                <a:gd name="T59" fmla="*/ 21 h 29"/>
                <a:gd name="T60" fmla="*/ 11 w 50"/>
                <a:gd name="T61" fmla="*/ 26 h 29"/>
                <a:gd name="T62" fmla="*/ 11 w 50"/>
                <a:gd name="T63" fmla="*/ 26 h 29"/>
                <a:gd name="T64" fmla="*/ 29 w 50"/>
                <a:gd name="T65" fmla="*/ 22 h 29"/>
                <a:gd name="T66" fmla="*/ 29 w 50"/>
                <a:gd name="T67" fmla="*/ 22 h 29"/>
                <a:gd name="T68" fmla="*/ 29 w 50"/>
                <a:gd name="T69" fmla="*/ 22 h 29"/>
                <a:gd name="T70" fmla="*/ 29 w 50"/>
                <a:gd name="T71" fmla="*/ 22 h 29"/>
                <a:gd name="T72" fmla="*/ 29 w 50"/>
                <a:gd name="T73" fmla="*/ 22 h 29"/>
                <a:gd name="T74" fmla="*/ 29 w 50"/>
                <a:gd name="T75" fmla="*/ 22 h 29"/>
                <a:gd name="T76" fmla="*/ 12 w 50"/>
                <a:gd name="T77" fmla="*/ 15 h 29"/>
                <a:gd name="T78" fmla="*/ 12 w 50"/>
                <a:gd name="T79" fmla="*/ 15 h 29"/>
                <a:gd name="T80" fmla="*/ 12 w 50"/>
                <a:gd name="T81" fmla="*/ 14 h 29"/>
                <a:gd name="T82" fmla="*/ 12 w 50"/>
                <a:gd name="T83" fmla="*/ 15 h 29"/>
                <a:gd name="T84" fmla="*/ 9 w 50"/>
                <a:gd name="T85" fmla="*/ 15 h 29"/>
                <a:gd name="T86" fmla="*/ 9 w 50"/>
                <a:gd name="T87" fmla="*/ 15 h 29"/>
                <a:gd name="T88" fmla="*/ 9 w 50"/>
                <a:gd name="T89" fmla="*/ 15 h 29"/>
                <a:gd name="T90" fmla="*/ 34 w 50"/>
                <a:gd name="T91" fmla="*/ 12 h 29"/>
                <a:gd name="T92" fmla="*/ 31 w 50"/>
                <a:gd name="T93" fmla="*/ 21 h 29"/>
                <a:gd name="T94" fmla="*/ 31 w 50"/>
                <a:gd name="T95" fmla="*/ 21 h 29"/>
                <a:gd name="T96" fmla="*/ 31 w 50"/>
                <a:gd name="T97" fmla="*/ 21 h 29"/>
                <a:gd name="T98" fmla="*/ 31 w 50"/>
                <a:gd name="T99" fmla="*/ 21 h 29"/>
                <a:gd name="T100" fmla="*/ 47 w 50"/>
                <a:gd name="T101" fmla="*/ 7 h 29"/>
                <a:gd name="T102" fmla="*/ 47 w 50"/>
                <a:gd name="T103" fmla="*/ 7 h 29"/>
                <a:gd name="T104" fmla="*/ 44 w 50"/>
                <a:gd name="T105" fmla="*/ 3 h 29"/>
                <a:gd name="T106" fmla="*/ 44 w 50"/>
                <a:gd name="T107" fmla="*/ 3 h 29"/>
                <a:gd name="T108" fmla="*/ 43 w 50"/>
                <a:gd name="T109" fmla="*/ 3 h 29"/>
                <a:gd name="T110" fmla="*/ 43 w 50"/>
                <a:gd name="T111" fmla="*/ 3 h 29"/>
                <a:gd name="T112" fmla="*/ 43 w 50"/>
                <a:gd name="T113" fmla="*/ 3 h 29"/>
                <a:gd name="T114" fmla="*/ 43 w 50"/>
                <a:gd name="T115" fmla="*/ 3 h 29"/>
                <a:gd name="T116" fmla="*/ 34 w 50"/>
                <a:gd name="T117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" h="29">
                  <a:moveTo>
                    <a:pt x="0" y="22"/>
                  </a:move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5"/>
                    <a:pt x="3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0" y="14"/>
                    <a:pt x="26" y="17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30" y="14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6"/>
                    <a:pt x="37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8" y="1"/>
                    <a:pt x="50" y="4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13"/>
                    <a:pt x="42" y="22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3" y="27"/>
                    <a:pt x="17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6" y="29"/>
                    <a:pt x="2" y="27"/>
                    <a:pt x="0" y="22"/>
                  </a:cubicBezTo>
                  <a:close/>
                  <a:moveTo>
                    <a:pt x="9" y="15"/>
                  </a:moveTo>
                  <a:cubicBezTo>
                    <a:pt x="4" y="15"/>
                    <a:pt x="3" y="17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5"/>
                    <a:pt x="7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6" y="26"/>
                    <a:pt x="23" y="24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1" y="17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34" y="12"/>
                  </a:moveTo>
                  <a:cubicBezTo>
                    <a:pt x="32" y="16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41" y="18"/>
                    <a:pt x="47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7" y="4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9" y="3"/>
                    <a:pt x="36" y="7"/>
                    <a:pt x="34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" name="Freeform 21"/>
            <p:cNvSpPr/>
            <p:nvPr/>
          </p:nvSpPr>
          <p:spPr bwMode="auto">
            <a:xfrm>
              <a:off x="561991" y="5176247"/>
              <a:ext cx="287787" cy="170873"/>
            </a:xfrm>
            <a:custGeom>
              <a:avLst/>
              <a:gdLst>
                <a:gd name="T0" fmla="*/ 12 w 54"/>
                <a:gd name="T1" fmla="*/ 14 h 32"/>
                <a:gd name="T2" fmla="*/ 30 w 54"/>
                <a:gd name="T3" fmla="*/ 20 h 32"/>
                <a:gd name="T4" fmla="*/ 43 w 54"/>
                <a:gd name="T5" fmla="*/ 1 h 32"/>
                <a:gd name="T6" fmla="*/ 30 w 54"/>
                <a:gd name="T7" fmla="*/ 23 h 32"/>
                <a:gd name="T8" fmla="*/ 2 w 54"/>
                <a:gd name="T9" fmla="*/ 22 h 32"/>
                <a:gd name="T10" fmla="*/ 12 w 54"/>
                <a:gd name="T11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2">
                  <a:moveTo>
                    <a:pt x="12" y="14"/>
                  </a:moveTo>
                  <a:cubicBezTo>
                    <a:pt x="22" y="16"/>
                    <a:pt x="30" y="20"/>
                    <a:pt x="30" y="20"/>
                  </a:cubicBezTo>
                  <a:cubicBezTo>
                    <a:pt x="30" y="20"/>
                    <a:pt x="33" y="0"/>
                    <a:pt x="43" y="1"/>
                  </a:cubicBezTo>
                  <a:cubicBezTo>
                    <a:pt x="54" y="2"/>
                    <a:pt x="46" y="18"/>
                    <a:pt x="30" y="23"/>
                  </a:cubicBezTo>
                  <a:cubicBezTo>
                    <a:pt x="18" y="27"/>
                    <a:pt x="5" y="32"/>
                    <a:pt x="2" y="22"/>
                  </a:cubicBezTo>
                  <a:cubicBezTo>
                    <a:pt x="0" y="18"/>
                    <a:pt x="3" y="13"/>
                    <a:pt x="12" y="14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" name="Freeform 22"/>
            <p:cNvSpPr>
              <a:spLocks noEditPoints="1"/>
            </p:cNvSpPr>
            <p:nvPr/>
          </p:nvSpPr>
          <p:spPr bwMode="auto">
            <a:xfrm>
              <a:off x="561991" y="5171751"/>
              <a:ext cx="265303" cy="159632"/>
            </a:xfrm>
            <a:custGeom>
              <a:avLst/>
              <a:gdLst>
                <a:gd name="T0" fmla="*/ 0 w 50"/>
                <a:gd name="T1" fmla="*/ 24 h 30"/>
                <a:gd name="T2" fmla="*/ 0 w 50"/>
                <a:gd name="T3" fmla="*/ 21 h 30"/>
                <a:gd name="T4" fmla="*/ 0 w 50"/>
                <a:gd name="T5" fmla="*/ 21 h 30"/>
                <a:gd name="T6" fmla="*/ 9 w 50"/>
                <a:gd name="T7" fmla="*/ 14 h 30"/>
                <a:gd name="T8" fmla="*/ 9 w 50"/>
                <a:gd name="T9" fmla="*/ 14 h 30"/>
                <a:gd name="T10" fmla="*/ 13 w 50"/>
                <a:gd name="T11" fmla="*/ 14 h 30"/>
                <a:gd name="T12" fmla="*/ 13 w 50"/>
                <a:gd name="T13" fmla="*/ 14 h 30"/>
                <a:gd name="T14" fmla="*/ 13 w 50"/>
                <a:gd name="T15" fmla="*/ 14 h 30"/>
                <a:gd name="T16" fmla="*/ 29 w 50"/>
                <a:gd name="T17" fmla="*/ 19 h 30"/>
                <a:gd name="T18" fmla="*/ 29 w 50"/>
                <a:gd name="T19" fmla="*/ 19 h 30"/>
                <a:gd name="T20" fmla="*/ 31 w 50"/>
                <a:gd name="T21" fmla="*/ 11 h 30"/>
                <a:gd name="T22" fmla="*/ 31 w 50"/>
                <a:gd name="T23" fmla="*/ 11 h 30"/>
                <a:gd name="T24" fmla="*/ 43 w 50"/>
                <a:gd name="T25" fmla="*/ 0 h 30"/>
                <a:gd name="T26" fmla="*/ 43 w 50"/>
                <a:gd name="T27" fmla="*/ 0 h 30"/>
                <a:gd name="T28" fmla="*/ 44 w 50"/>
                <a:gd name="T29" fmla="*/ 0 h 30"/>
                <a:gd name="T30" fmla="*/ 44 w 50"/>
                <a:gd name="T31" fmla="*/ 0 h 30"/>
                <a:gd name="T32" fmla="*/ 50 w 50"/>
                <a:gd name="T33" fmla="*/ 7 h 30"/>
                <a:gd name="T34" fmla="*/ 50 w 50"/>
                <a:gd name="T35" fmla="*/ 7 h 30"/>
                <a:gd name="T36" fmla="*/ 30 w 50"/>
                <a:gd name="T37" fmla="*/ 26 h 30"/>
                <a:gd name="T38" fmla="*/ 30 w 50"/>
                <a:gd name="T39" fmla="*/ 26 h 30"/>
                <a:gd name="T40" fmla="*/ 11 w 50"/>
                <a:gd name="T41" fmla="*/ 30 h 30"/>
                <a:gd name="T42" fmla="*/ 11 w 50"/>
                <a:gd name="T43" fmla="*/ 30 h 30"/>
                <a:gd name="T44" fmla="*/ 10 w 50"/>
                <a:gd name="T45" fmla="*/ 30 h 30"/>
                <a:gd name="T46" fmla="*/ 10 w 50"/>
                <a:gd name="T47" fmla="*/ 30 h 30"/>
                <a:gd name="T48" fmla="*/ 0 w 50"/>
                <a:gd name="T49" fmla="*/ 24 h 30"/>
                <a:gd name="T50" fmla="*/ 3 w 50"/>
                <a:gd name="T51" fmla="*/ 21 h 30"/>
                <a:gd name="T52" fmla="*/ 3 w 50"/>
                <a:gd name="T53" fmla="*/ 23 h 30"/>
                <a:gd name="T54" fmla="*/ 3 w 50"/>
                <a:gd name="T55" fmla="*/ 23 h 30"/>
                <a:gd name="T56" fmla="*/ 11 w 50"/>
                <a:gd name="T57" fmla="*/ 27 h 30"/>
                <a:gd name="T58" fmla="*/ 11 w 50"/>
                <a:gd name="T59" fmla="*/ 27 h 30"/>
                <a:gd name="T60" fmla="*/ 29 w 50"/>
                <a:gd name="T61" fmla="*/ 23 h 30"/>
                <a:gd name="T62" fmla="*/ 29 w 50"/>
                <a:gd name="T63" fmla="*/ 23 h 30"/>
                <a:gd name="T64" fmla="*/ 29 w 50"/>
                <a:gd name="T65" fmla="*/ 23 h 30"/>
                <a:gd name="T66" fmla="*/ 29 w 50"/>
                <a:gd name="T67" fmla="*/ 23 h 30"/>
                <a:gd name="T68" fmla="*/ 29 w 50"/>
                <a:gd name="T69" fmla="*/ 23 h 30"/>
                <a:gd name="T70" fmla="*/ 29 w 50"/>
                <a:gd name="T71" fmla="*/ 23 h 30"/>
                <a:gd name="T72" fmla="*/ 12 w 50"/>
                <a:gd name="T73" fmla="*/ 17 h 30"/>
                <a:gd name="T74" fmla="*/ 12 w 50"/>
                <a:gd name="T75" fmla="*/ 17 h 30"/>
                <a:gd name="T76" fmla="*/ 12 w 50"/>
                <a:gd name="T77" fmla="*/ 15 h 30"/>
                <a:gd name="T78" fmla="*/ 12 w 50"/>
                <a:gd name="T79" fmla="*/ 17 h 30"/>
                <a:gd name="T80" fmla="*/ 9 w 50"/>
                <a:gd name="T81" fmla="*/ 17 h 30"/>
                <a:gd name="T82" fmla="*/ 9 w 50"/>
                <a:gd name="T83" fmla="*/ 17 h 30"/>
                <a:gd name="T84" fmla="*/ 3 w 50"/>
                <a:gd name="T85" fmla="*/ 21 h 30"/>
                <a:gd name="T86" fmla="*/ 34 w 50"/>
                <a:gd name="T87" fmla="*/ 12 h 30"/>
                <a:gd name="T88" fmla="*/ 31 w 50"/>
                <a:gd name="T89" fmla="*/ 21 h 30"/>
                <a:gd name="T90" fmla="*/ 31 w 50"/>
                <a:gd name="T91" fmla="*/ 21 h 30"/>
                <a:gd name="T92" fmla="*/ 31 w 50"/>
                <a:gd name="T93" fmla="*/ 22 h 30"/>
                <a:gd name="T94" fmla="*/ 31 w 50"/>
                <a:gd name="T95" fmla="*/ 22 h 30"/>
                <a:gd name="T96" fmla="*/ 47 w 50"/>
                <a:gd name="T97" fmla="*/ 7 h 30"/>
                <a:gd name="T98" fmla="*/ 47 w 50"/>
                <a:gd name="T99" fmla="*/ 7 h 30"/>
                <a:gd name="T100" fmla="*/ 43 w 50"/>
                <a:gd name="T101" fmla="*/ 3 h 30"/>
                <a:gd name="T102" fmla="*/ 43 w 50"/>
                <a:gd name="T103" fmla="*/ 3 h 30"/>
                <a:gd name="T104" fmla="*/ 43 w 50"/>
                <a:gd name="T105" fmla="*/ 3 h 30"/>
                <a:gd name="T106" fmla="*/ 43 w 50"/>
                <a:gd name="T107" fmla="*/ 3 h 30"/>
                <a:gd name="T108" fmla="*/ 42 w 50"/>
                <a:gd name="T109" fmla="*/ 3 h 30"/>
                <a:gd name="T110" fmla="*/ 42 w 50"/>
                <a:gd name="T111" fmla="*/ 3 h 30"/>
                <a:gd name="T112" fmla="*/ 34 w 50"/>
                <a:gd name="T11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0">
                  <a:moveTo>
                    <a:pt x="0" y="24"/>
                  </a:move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3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1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9" y="15"/>
                    <a:pt x="26" y="18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7"/>
                    <a:pt x="30" y="14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3" y="6"/>
                    <a:pt x="36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1"/>
                    <a:pt x="50" y="3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13"/>
                    <a:pt x="42" y="22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4" y="28"/>
                    <a:pt x="17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6" y="30"/>
                    <a:pt x="2" y="28"/>
                    <a:pt x="0" y="24"/>
                  </a:cubicBezTo>
                  <a:close/>
                  <a:moveTo>
                    <a:pt x="3" y="21"/>
                  </a:move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26"/>
                    <a:pt x="7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6" y="27"/>
                    <a:pt x="23" y="25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1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4" y="17"/>
                    <a:pt x="3" y="19"/>
                    <a:pt x="3" y="21"/>
                  </a:cubicBezTo>
                  <a:close/>
                  <a:moveTo>
                    <a:pt x="34" y="12"/>
                  </a:moveTo>
                  <a:cubicBezTo>
                    <a:pt x="32" y="17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41" y="18"/>
                    <a:pt x="47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9" y="3"/>
                    <a:pt x="36" y="7"/>
                    <a:pt x="34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" name="Freeform 23"/>
            <p:cNvSpPr/>
            <p:nvPr/>
          </p:nvSpPr>
          <p:spPr bwMode="auto">
            <a:xfrm>
              <a:off x="418098" y="4477016"/>
              <a:ext cx="330505" cy="170873"/>
            </a:xfrm>
            <a:custGeom>
              <a:avLst/>
              <a:gdLst>
                <a:gd name="T0" fmla="*/ 18 w 62"/>
                <a:gd name="T1" fmla="*/ 7 h 32"/>
                <a:gd name="T2" fmla="*/ 29 w 62"/>
                <a:gd name="T3" fmla="*/ 23 h 32"/>
                <a:gd name="T4" fmla="*/ 53 w 62"/>
                <a:gd name="T5" fmla="*/ 16 h 32"/>
                <a:gd name="T6" fmla="*/ 27 w 62"/>
                <a:gd name="T7" fmla="*/ 26 h 32"/>
                <a:gd name="T8" fmla="*/ 4 w 62"/>
                <a:gd name="T9" fmla="*/ 6 h 32"/>
                <a:gd name="T10" fmla="*/ 18 w 62"/>
                <a:gd name="T1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2">
                  <a:moveTo>
                    <a:pt x="18" y="7"/>
                  </a:moveTo>
                  <a:cubicBezTo>
                    <a:pt x="25" y="14"/>
                    <a:pt x="29" y="23"/>
                    <a:pt x="29" y="23"/>
                  </a:cubicBezTo>
                  <a:cubicBezTo>
                    <a:pt x="29" y="23"/>
                    <a:pt x="45" y="8"/>
                    <a:pt x="53" y="16"/>
                  </a:cubicBezTo>
                  <a:cubicBezTo>
                    <a:pt x="62" y="24"/>
                    <a:pt x="44" y="32"/>
                    <a:pt x="27" y="26"/>
                  </a:cubicBezTo>
                  <a:cubicBezTo>
                    <a:pt x="14" y="21"/>
                    <a:pt x="0" y="17"/>
                    <a:pt x="4" y="6"/>
                  </a:cubicBezTo>
                  <a:cubicBezTo>
                    <a:pt x="5" y="2"/>
                    <a:pt x="11" y="0"/>
                    <a:pt x="18" y="7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" name="Freeform 24"/>
            <p:cNvSpPr>
              <a:spLocks noEditPoints="1"/>
            </p:cNvSpPr>
            <p:nvPr/>
          </p:nvSpPr>
          <p:spPr bwMode="auto">
            <a:xfrm>
              <a:off x="429339" y="4481513"/>
              <a:ext cx="292283" cy="150638"/>
            </a:xfrm>
            <a:custGeom>
              <a:avLst/>
              <a:gdLst>
                <a:gd name="T0" fmla="*/ 24 w 55"/>
                <a:gd name="T1" fmla="*/ 26 h 28"/>
                <a:gd name="T2" fmla="*/ 0 w 55"/>
                <a:gd name="T3" fmla="*/ 9 h 28"/>
                <a:gd name="T4" fmla="*/ 0 w 55"/>
                <a:gd name="T5" fmla="*/ 9 h 28"/>
                <a:gd name="T6" fmla="*/ 0 w 55"/>
                <a:gd name="T7" fmla="*/ 5 h 28"/>
                <a:gd name="T8" fmla="*/ 0 w 55"/>
                <a:gd name="T9" fmla="*/ 5 h 28"/>
                <a:gd name="T10" fmla="*/ 8 w 55"/>
                <a:gd name="T11" fmla="*/ 0 h 28"/>
                <a:gd name="T12" fmla="*/ 8 w 55"/>
                <a:gd name="T13" fmla="*/ 0 h 28"/>
                <a:gd name="T14" fmla="*/ 17 w 55"/>
                <a:gd name="T15" fmla="*/ 5 h 28"/>
                <a:gd name="T16" fmla="*/ 17 w 55"/>
                <a:gd name="T17" fmla="*/ 5 h 28"/>
                <a:gd name="T18" fmla="*/ 16 w 55"/>
                <a:gd name="T19" fmla="*/ 6 h 28"/>
                <a:gd name="T20" fmla="*/ 15 w 55"/>
                <a:gd name="T21" fmla="*/ 7 h 28"/>
                <a:gd name="T22" fmla="*/ 8 w 55"/>
                <a:gd name="T23" fmla="*/ 3 h 28"/>
                <a:gd name="T24" fmla="*/ 8 w 55"/>
                <a:gd name="T25" fmla="*/ 3 h 28"/>
                <a:gd name="T26" fmla="*/ 3 w 55"/>
                <a:gd name="T27" fmla="*/ 6 h 28"/>
                <a:gd name="T28" fmla="*/ 3 w 55"/>
                <a:gd name="T29" fmla="*/ 6 h 28"/>
                <a:gd name="T30" fmla="*/ 3 w 55"/>
                <a:gd name="T31" fmla="*/ 9 h 28"/>
                <a:gd name="T32" fmla="*/ 3 w 55"/>
                <a:gd name="T33" fmla="*/ 9 h 28"/>
                <a:gd name="T34" fmla="*/ 25 w 55"/>
                <a:gd name="T35" fmla="*/ 23 h 28"/>
                <a:gd name="T36" fmla="*/ 25 w 55"/>
                <a:gd name="T37" fmla="*/ 23 h 28"/>
                <a:gd name="T38" fmla="*/ 26 w 55"/>
                <a:gd name="T39" fmla="*/ 23 h 28"/>
                <a:gd name="T40" fmla="*/ 26 w 55"/>
                <a:gd name="T41" fmla="*/ 23 h 28"/>
                <a:gd name="T42" fmla="*/ 25 w 55"/>
                <a:gd name="T43" fmla="*/ 23 h 28"/>
                <a:gd name="T44" fmla="*/ 25 w 55"/>
                <a:gd name="T45" fmla="*/ 23 h 28"/>
                <a:gd name="T46" fmla="*/ 15 w 55"/>
                <a:gd name="T47" fmla="*/ 7 h 28"/>
                <a:gd name="T48" fmla="*/ 15 w 55"/>
                <a:gd name="T49" fmla="*/ 7 h 28"/>
                <a:gd name="T50" fmla="*/ 16 w 55"/>
                <a:gd name="T51" fmla="*/ 6 h 28"/>
                <a:gd name="T52" fmla="*/ 17 w 55"/>
                <a:gd name="T53" fmla="*/ 5 h 28"/>
                <a:gd name="T54" fmla="*/ 27 w 55"/>
                <a:gd name="T55" fmla="*/ 20 h 28"/>
                <a:gd name="T56" fmla="*/ 27 w 55"/>
                <a:gd name="T57" fmla="*/ 20 h 28"/>
                <a:gd name="T58" fmla="*/ 46 w 55"/>
                <a:gd name="T59" fmla="*/ 11 h 28"/>
                <a:gd name="T60" fmla="*/ 46 w 55"/>
                <a:gd name="T61" fmla="*/ 11 h 28"/>
                <a:gd name="T62" fmla="*/ 53 w 55"/>
                <a:gd name="T63" fmla="*/ 14 h 28"/>
                <a:gd name="T64" fmla="*/ 53 w 55"/>
                <a:gd name="T65" fmla="*/ 14 h 28"/>
                <a:gd name="T66" fmla="*/ 55 w 55"/>
                <a:gd name="T67" fmla="*/ 19 h 28"/>
                <a:gd name="T68" fmla="*/ 55 w 55"/>
                <a:gd name="T69" fmla="*/ 19 h 28"/>
                <a:gd name="T70" fmla="*/ 37 w 55"/>
                <a:gd name="T71" fmla="*/ 28 h 28"/>
                <a:gd name="T72" fmla="*/ 37 w 55"/>
                <a:gd name="T73" fmla="*/ 28 h 28"/>
                <a:gd name="T74" fmla="*/ 24 w 55"/>
                <a:gd name="T75" fmla="*/ 26 h 28"/>
                <a:gd name="T76" fmla="*/ 37 w 55"/>
                <a:gd name="T77" fmla="*/ 25 h 28"/>
                <a:gd name="T78" fmla="*/ 48 w 55"/>
                <a:gd name="T79" fmla="*/ 23 h 28"/>
                <a:gd name="T80" fmla="*/ 48 w 55"/>
                <a:gd name="T81" fmla="*/ 23 h 28"/>
                <a:gd name="T82" fmla="*/ 52 w 55"/>
                <a:gd name="T83" fmla="*/ 19 h 28"/>
                <a:gd name="T84" fmla="*/ 52 w 55"/>
                <a:gd name="T85" fmla="*/ 19 h 28"/>
                <a:gd name="T86" fmla="*/ 50 w 55"/>
                <a:gd name="T87" fmla="*/ 16 h 28"/>
                <a:gd name="T88" fmla="*/ 50 w 55"/>
                <a:gd name="T89" fmla="*/ 16 h 28"/>
                <a:gd name="T90" fmla="*/ 46 w 55"/>
                <a:gd name="T91" fmla="*/ 14 h 28"/>
                <a:gd name="T92" fmla="*/ 46 w 55"/>
                <a:gd name="T93" fmla="*/ 14 h 28"/>
                <a:gd name="T94" fmla="*/ 34 w 55"/>
                <a:gd name="T95" fmla="*/ 19 h 28"/>
                <a:gd name="T96" fmla="*/ 34 w 55"/>
                <a:gd name="T97" fmla="*/ 19 h 28"/>
                <a:gd name="T98" fmla="*/ 28 w 55"/>
                <a:gd name="T99" fmla="*/ 23 h 28"/>
                <a:gd name="T100" fmla="*/ 28 w 55"/>
                <a:gd name="T101" fmla="*/ 23 h 28"/>
                <a:gd name="T102" fmla="*/ 27 w 55"/>
                <a:gd name="T103" fmla="*/ 24 h 28"/>
                <a:gd name="T104" fmla="*/ 27 w 55"/>
                <a:gd name="T105" fmla="*/ 24 h 28"/>
                <a:gd name="T106" fmla="*/ 37 w 55"/>
                <a:gd name="T10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5" h="28">
                  <a:moveTo>
                    <a:pt x="24" y="26"/>
                  </a:moveTo>
                  <a:cubicBezTo>
                    <a:pt x="13" y="22"/>
                    <a:pt x="0" y="1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4" y="1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2" y="4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3"/>
                    <a:pt x="4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5"/>
                    <a:pt x="14" y="19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1" y="14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2" y="10"/>
                    <a:pt x="26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30" y="17"/>
                    <a:pt x="38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8" y="11"/>
                    <a:pt x="51" y="12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5"/>
                    <a:pt x="55" y="17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25"/>
                    <a:pt x="4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3" y="28"/>
                    <a:pt x="29" y="28"/>
                    <a:pt x="24" y="26"/>
                  </a:cubicBezTo>
                  <a:close/>
                  <a:moveTo>
                    <a:pt x="37" y="25"/>
                  </a:moveTo>
                  <a:cubicBezTo>
                    <a:pt x="42" y="25"/>
                    <a:pt x="45" y="24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51" y="22"/>
                    <a:pt x="52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8"/>
                    <a:pt x="52" y="17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9" y="15"/>
                    <a:pt x="48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2" y="14"/>
                    <a:pt x="37" y="16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0" y="21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30" y="25"/>
                    <a:pt x="34" y="25"/>
                    <a:pt x="37" y="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" name="Freeform 25"/>
            <p:cNvSpPr/>
            <p:nvPr/>
          </p:nvSpPr>
          <p:spPr bwMode="auto">
            <a:xfrm>
              <a:off x="375379" y="4908696"/>
              <a:ext cx="260807" cy="256310"/>
            </a:xfrm>
            <a:custGeom>
              <a:avLst/>
              <a:gdLst>
                <a:gd name="T0" fmla="*/ 11 w 49"/>
                <a:gd name="T1" fmla="*/ 28 h 48"/>
                <a:gd name="T2" fmla="*/ 31 w 49"/>
                <a:gd name="T3" fmla="*/ 27 h 48"/>
                <a:gd name="T4" fmla="*/ 37 w 49"/>
                <a:gd name="T5" fmla="*/ 3 h 48"/>
                <a:gd name="T6" fmla="*/ 32 w 49"/>
                <a:gd name="T7" fmla="*/ 30 h 48"/>
                <a:gd name="T8" fmla="*/ 3 w 49"/>
                <a:gd name="T9" fmla="*/ 39 h 48"/>
                <a:gd name="T10" fmla="*/ 11 w 49"/>
                <a:gd name="T11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8">
                  <a:moveTo>
                    <a:pt x="11" y="28"/>
                  </a:moveTo>
                  <a:cubicBezTo>
                    <a:pt x="21" y="26"/>
                    <a:pt x="31" y="27"/>
                    <a:pt x="31" y="27"/>
                  </a:cubicBezTo>
                  <a:cubicBezTo>
                    <a:pt x="31" y="27"/>
                    <a:pt x="26" y="5"/>
                    <a:pt x="37" y="3"/>
                  </a:cubicBezTo>
                  <a:cubicBezTo>
                    <a:pt x="49" y="0"/>
                    <a:pt x="47" y="19"/>
                    <a:pt x="32" y="30"/>
                  </a:cubicBezTo>
                  <a:cubicBezTo>
                    <a:pt x="21" y="38"/>
                    <a:pt x="10" y="48"/>
                    <a:pt x="3" y="39"/>
                  </a:cubicBezTo>
                  <a:cubicBezTo>
                    <a:pt x="0" y="36"/>
                    <a:pt x="1" y="29"/>
                    <a:pt x="11" y="28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" name="Freeform 26"/>
            <p:cNvSpPr>
              <a:spLocks noEditPoints="1"/>
            </p:cNvSpPr>
            <p:nvPr/>
          </p:nvSpPr>
          <p:spPr bwMode="auto">
            <a:xfrm>
              <a:off x="375379" y="4915441"/>
              <a:ext cx="245068" cy="229330"/>
            </a:xfrm>
            <a:custGeom>
              <a:avLst/>
              <a:gdLst>
                <a:gd name="T0" fmla="*/ 2 w 46"/>
                <a:gd name="T1" fmla="*/ 39 h 43"/>
                <a:gd name="T2" fmla="*/ 0 w 46"/>
                <a:gd name="T3" fmla="*/ 34 h 43"/>
                <a:gd name="T4" fmla="*/ 0 w 46"/>
                <a:gd name="T5" fmla="*/ 34 h 43"/>
                <a:gd name="T6" fmla="*/ 11 w 46"/>
                <a:gd name="T7" fmla="*/ 25 h 43"/>
                <a:gd name="T8" fmla="*/ 11 w 46"/>
                <a:gd name="T9" fmla="*/ 25 h 43"/>
                <a:gd name="T10" fmla="*/ 22 w 46"/>
                <a:gd name="T11" fmla="*/ 24 h 43"/>
                <a:gd name="T12" fmla="*/ 22 w 46"/>
                <a:gd name="T13" fmla="*/ 24 h 43"/>
                <a:gd name="T14" fmla="*/ 29 w 46"/>
                <a:gd name="T15" fmla="*/ 25 h 43"/>
                <a:gd name="T16" fmla="*/ 29 w 46"/>
                <a:gd name="T17" fmla="*/ 25 h 43"/>
                <a:gd name="T18" fmla="*/ 28 w 46"/>
                <a:gd name="T19" fmla="*/ 16 h 43"/>
                <a:gd name="T20" fmla="*/ 28 w 46"/>
                <a:gd name="T21" fmla="*/ 16 h 43"/>
                <a:gd name="T22" fmla="*/ 37 w 46"/>
                <a:gd name="T23" fmla="*/ 0 h 43"/>
                <a:gd name="T24" fmla="*/ 37 w 46"/>
                <a:gd name="T25" fmla="*/ 0 h 43"/>
                <a:gd name="T26" fmla="*/ 39 w 46"/>
                <a:gd name="T27" fmla="*/ 0 h 43"/>
                <a:gd name="T28" fmla="*/ 39 w 46"/>
                <a:gd name="T29" fmla="*/ 0 h 43"/>
                <a:gd name="T30" fmla="*/ 44 w 46"/>
                <a:gd name="T31" fmla="*/ 3 h 43"/>
                <a:gd name="T32" fmla="*/ 44 w 46"/>
                <a:gd name="T33" fmla="*/ 3 h 43"/>
                <a:gd name="T34" fmla="*/ 46 w 46"/>
                <a:gd name="T35" fmla="*/ 8 h 43"/>
                <a:gd name="T36" fmla="*/ 46 w 46"/>
                <a:gd name="T37" fmla="*/ 8 h 43"/>
                <a:gd name="T38" fmla="*/ 33 w 46"/>
                <a:gd name="T39" fmla="*/ 31 h 43"/>
                <a:gd name="T40" fmla="*/ 33 w 46"/>
                <a:gd name="T41" fmla="*/ 31 h 43"/>
                <a:gd name="T42" fmla="*/ 10 w 46"/>
                <a:gd name="T43" fmla="*/ 43 h 43"/>
                <a:gd name="T44" fmla="*/ 10 w 46"/>
                <a:gd name="T45" fmla="*/ 43 h 43"/>
                <a:gd name="T46" fmla="*/ 10 w 46"/>
                <a:gd name="T47" fmla="*/ 43 h 43"/>
                <a:gd name="T48" fmla="*/ 10 w 46"/>
                <a:gd name="T49" fmla="*/ 43 h 43"/>
                <a:gd name="T50" fmla="*/ 2 w 46"/>
                <a:gd name="T51" fmla="*/ 39 h 43"/>
                <a:gd name="T52" fmla="*/ 11 w 46"/>
                <a:gd name="T53" fmla="*/ 28 h 43"/>
                <a:gd name="T54" fmla="*/ 3 w 46"/>
                <a:gd name="T55" fmla="*/ 34 h 43"/>
                <a:gd name="T56" fmla="*/ 3 w 46"/>
                <a:gd name="T57" fmla="*/ 34 h 43"/>
                <a:gd name="T58" fmla="*/ 4 w 46"/>
                <a:gd name="T59" fmla="*/ 37 h 43"/>
                <a:gd name="T60" fmla="*/ 4 w 46"/>
                <a:gd name="T61" fmla="*/ 37 h 43"/>
                <a:gd name="T62" fmla="*/ 10 w 46"/>
                <a:gd name="T63" fmla="*/ 40 h 43"/>
                <a:gd name="T64" fmla="*/ 10 w 46"/>
                <a:gd name="T65" fmla="*/ 40 h 43"/>
                <a:gd name="T66" fmla="*/ 31 w 46"/>
                <a:gd name="T67" fmla="*/ 28 h 43"/>
                <a:gd name="T68" fmla="*/ 31 w 46"/>
                <a:gd name="T69" fmla="*/ 28 h 43"/>
                <a:gd name="T70" fmla="*/ 31 w 46"/>
                <a:gd name="T71" fmla="*/ 28 h 43"/>
                <a:gd name="T72" fmla="*/ 31 w 46"/>
                <a:gd name="T73" fmla="*/ 28 h 43"/>
                <a:gd name="T74" fmla="*/ 31 w 46"/>
                <a:gd name="T75" fmla="*/ 28 h 43"/>
                <a:gd name="T76" fmla="*/ 31 w 46"/>
                <a:gd name="T77" fmla="*/ 28 h 43"/>
                <a:gd name="T78" fmla="*/ 22 w 46"/>
                <a:gd name="T79" fmla="*/ 27 h 43"/>
                <a:gd name="T80" fmla="*/ 22 w 46"/>
                <a:gd name="T81" fmla="*/ 27 h 43"/>
                <a:gd name="T82" fmla="*/ 11 w 46"/>
                <a:gd name="T83" fmla="*/ 28 h 43"/>
                <a:gd name="T84" fmla="*/ 11 w 46"/>
                <a:gd name="T85" fmla="*/ 28 h 43"/>
                <a:gd name="T86" fmla="*/ 11 w 46"/>
                <a:gd name="T87" fmla="*/ 27 h 43"/>
                <a:gd name="T88" fmla="*/ 11 w 46"/>
                <a:gd name="T89" fmla="*/ 28 h 43"/>
                <a:gd name="T90" fmla="*/ 38 w 46"/>
                <a:gd name="T91" fmla="*/ 3 h 43"/>
                <a:gd name="T92" fmla="*/ 31 w 46"/>
                <a:gd name="T93" fmla="*/ 16 h 43"/>
                <a:gd name="T94" fmla="*/ 31 w 46"/>
                <a:gd name="T95" fmla="*/ 16 h 43"/>
                <a:gd name="T96" fmla="*/ 32 w 46"/>
                <a:gd name="T97" fmla="*/ 26 h 43"/>
                <a:gd name="T98" fmla="*/ 32 w 46"/>
                <a:gd name="T99" fmla="*/ 26 h 43"/>
                <a:gd name="T100" fmla="*/ 32 w 46"/>
                <a:gd name="T101" fmla="*/ 27 h 43"/>
                <a:gd name="T102" fmla="*/ 32 w 46"/>
                <a:gd name="T103" fmla="*/ 27 h 43"/>
                <a:gd name="T104" fmla="*/ 43 w 46"/>
                <a:gd name="T105" fmla="*/ 8 h 43"/>
                <a:gd name="T106" fmla="*/ 43 w 46"/>
                <a:gd name="T107" fmla="*/ 8 h 43"/>
                <a:gd name="T108" fmla="*/ 39 w 46"/>
                <a:gd name="T109" fmla="*/ 3 h 43"/>
                <a:gd name="T110" fmla="*/ 39 w 46"/>
                <a:gd name="T111" fmla="*/ 3 h 43"/>
                <a:gd name="T112" fmla="*/ 38 w 46"/>
                <a:gd name="T113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43">
                  <a:moveTo>
                    <a:pt x="2" y="39"/>
                  </a:moveTo>
                  <a:cubicBezTo>
                    <a:pt x="1" y="38"/>
                    <a:pt x="0" y="36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0"/>
                    <a:pt x="4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5" y="25"/>
                    <a:pt x="19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5" y="24"/>
                    <a:pt x="28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3"/>
                    <a:pt x="28" y="20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0"/>
                    <a:pt x="30" y="2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3" y="1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4"/>
                    <a:pt x="46" y="6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15"/>
                    <a:pt x="41" y="24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25" y="36"/>
                    <a:pt x="17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7" y="43"/>
                    <a:pt x="4" y="42"/>
                    <a:pt x="2" y="39"/>
                  </a:cubicBezTo>
                  <a:close/>
                  <a:moveTo>
                    <a:pt x="11" y="28"/>
                  </a:moveTo>
                  <a:cubicBezTo>
                    <a:pt x="5" y="29"/>
                    <a:pt x="3" y="32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6" y="39"/>
                    <a:pt x="8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5" y="40"/>
                    <a:pt x="23" y="34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27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19" y="27"/>
                    <a:pt x="15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8"/>
                    <a:pt x="11" y="28"/>
                    <a:pt x="11" y="28"/>
                  </a:cubicBezTo>
                  <a:close/>
                  <a:moveTo>
                    <a:pt x="38" y="3"/>
                  </a:moveTo>
                  <a:cubicBezTo>
                    <a:pt x="33" y="4"/>
                    <a:pt x="31" y="10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21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6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9" y="21"/>
                    <a:pt x="43" y="13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5"/>
                    <a:pt x="42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8" y="3"/>
                    <a:pt x="3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" name="Freeform 27"/>
            <p:cNvSpPr/>
            <p:nvPr/>
          </p:nvSpPr>
          <p:spPr bwMode="auto">
            <a:xfrm>
              <a:off x="296688" y="4119531"/>
              <a:ext cx="323760" cy="287787"/>
            </a:xfrm>
            <a:custGeom>
              <a:avLst/>
              <a:gdLst>
                <a:gd name="T0" fmla="*/ 37 w 61"/>
                <a:gd name="T1" fmla="*/ 19 h 54"/>
                <a:gd name="T2" fmla="*/ 10 w 61"/>
                <a:gd name="T3" fmla="*/ 22 h 54"/>
                <a:gd name="T4" fmla="*/ 58 w 61"/>
                <a:gd name="T5" fmla="*/ 50 h 54"/>
                <a:gd name="T6" fmla="*/ 59 w 61"/>
                <a:gd name="T7" fmla="*/ 27 h 54"/>
                <a:gd name="T8" fmla="*/ 39 w 61"/>
                <a:gd name="T9" fmla="*/ 3 h 54"/>
                <a:gd name="T10" fmla="*/ 37 w 61"/>
                <a:gd name="T11" fmla="*/ 1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4">
                  <a:moveTo>
                    <a:pt x="37" y="19"/>
                  </a:moveTo>
                  <a:cubicBezTo>
                    <a:pt x="37" y="19"/>
                    <a:pt x="14" y="12"/>
                    <a:pt x="10" y="22"/>
                  </a:cubicBezTo>
                  <a:cubicBezTo>
                    <a:pt x="0" y="41"/>
                    <a:pt x="23" y="54"/>
                    <a:pt x="58" y="50"/>
                  </a:cubicBezTo>
                  <a:cubicBezTo>
                    <a:pt x="58" y="50"/>
                    <a:pt x="57" y="38"/>
                    <a:pt x="59" y="27"/>
                  </a:cubicBezTo>
                  <a:cubicBezTo>
                    <a:pt x="61" y="16"/>
                    <a:pt x="47" y="0"/>
                    <a:pt x="39" y="3"/>
                  </a:cubicBezTo>
                  <a:cubicBezTo>
                    <a:pt x="28" y="8"/>
                    <a:pt x="37" y="19"/>
                    <a:pt x="37" y="19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" name="Freeform 28"/>
            <p:cNvSpPr>
              <a:spLocks noEditPoints="1"/>
            </p:cNvSpPr>
            <p:nvPr/>
          </p:nvSpPr>
          <p:spPr bwMode="auto">
            <a:xfrm>
              <a:off x="328164" y="4124028"/>
              <a:ext cx="292283" cy="272048"/>
            </a:xfrm>
            <a:custGeom>
              <a:avLst/>
              <a:gdLst>
                <a:gd name="T0" fmla="*/ 2 w 55"/>
                <a:gd name="T1" fmla="*/ 20 h 51"/>
                <a:gd name="T2" fmla="*/ 16 w 55"/>
                <a:gd name="T3" fmla="*/ 14 h 51"/>
                <a:gd name="T4" fmla="*/ 28 w 55"/>
                <a:gd name="T5" fmla="*/ 16 h 51"/>
                <a:gd name="T6" fmla="*/ 26 w 55"/>
                <a:gd name="T7" fmla="*/ 10 h 51"/>
                <a:gd name="T8" fmla="*/ 32 w 55"/>
                <a:gd name="T9" fmla="*/ 1 h 51"/>
                <a:gd name="T10" fmla="*/ 35 w 55"/>
                <a:gd name="T11" fmla="*/ 0 h 51"/>
                <a:gd name="T12" fmla="*/ 55 w 55"/>
                <a:gd name="T13" fmla="*/ 23 h 51"/>
                <a:gd name="T14" fmla="*/ 54 w 55"/>
                <a:gd name="T15" fmla="*/ 26 h 51"/>
                <a:gd name="T16" fmla="*/ 53 w 55"/>
                <a:gd name="T17" fmla="*/ 41 h 51"/>
                <a:gd name="T18" fmla="*/ 53 w 55"/>
                <a:gd name="T19" fmla="*/ 48 h 51"/>
                <a:gd name="T20" fmla="*/ 52 w 55"/>
                <a:gd name="T21" fmla="*/ 50 h 51"/>
                <a:gd name="T22" fmla="*/ 39 w 55"/>
                <a:gd name="T23" fmla="*/ 51 h 51"/>
                <a:gd name="T24" fmla="*/ 0 w 55"/>
                <a:gd name="T25" fmla="*/ 29 h 51"/>
                <a:gd name="T26" fmla="*/ 3 w 55"/>
                <a:gd name="T27" fmla="*/ 29 h 51"/>
                <a:gd name="T28" fmla="*/ 12 w 55"/>
                <a:gd name="T29" fmla="*/ 42 h 51"/>
                <a:gd name="T30" fmla="*/ 39 w 55"/>
                <a:gd name="T31" fmla="*/ 48 h 51"/>
                <a:gd name="T32" fmla="*/ 50 w 55"/>
                <a:gd name="T33" fmla="*/ 47 h 51"/>
                <a:gd name="T34" fmla="*/ 50 w 55"/>
                <a:gd name="T35" fmla="*/ 41 h 51"/>
                <a:gd name="T36" fmla="*/ 52 w 55"/>
                <a:gd name="T37" fmla="*/ 26 h 51"/>
                <a:gd name="T38" fmla="*/ 52 w 55"/>
                <a:gd name="T39" fmla="*/ 23 h 51"/>
                <a:gd name="T40" fmla="*/ 46 w 55"/>
                <a:gd name="T41" fmla="*/ 10 h 51"/>
                <a:gd name="T42" fmla="*/ 35 w 55"/>
                <a:gd name="T43" fmla="*/ 3 h 51"/>
                <a:gd name="T44" fmla="*/ 33 w 55"/>
                <a:gd name="T45" fmla="*/ 4 h 51"/>
                <a:gd name="T46" fmla="*/ 29 w 55"/>
                <a:gd name="T47" fmla="*/ 10 h 51"/>
                <a:gd name="T48" fmla="*/ 32 w 55"/>
                <a:gd name="T49" fmla="*/ 17 h 51"/>
                <a:gd name="T50" fmla="*/ 31 w 55"/>
                <a:gd name="T51" fmla="*/ 18 h 51"/>
                <a:gd name="T52" fmla="*/ 31 w 55"/>
                <a:gd name="T53" fmla="*/ 18 h 51"/>
                <a:gd name="T54" fmla="*/ 32 w 55"/>
                <a:gd name="T55" fmla="*/ 19 h 51"/>
                <a:gd name="T56" fmla="*/ 30 w 55"/>
                <a:gd name="T57" fmla="*/ 20 h 51"/>
                <a:gd name="T58" fmla="*/ 26 w 55"/>
                <a:gd name="T59" fmla="*/ 18 h 51"/>
                <a:gd name="T60" fmla="*/ 16 w 55"/>
                <a:gd name="T61" fmla="*/ 17 h 51"/>
                <a:gd name="T62" fmla="*/ 16 w 55"/>
                <a:gd name="T63" fmla="*/ 17 h 51"/>
                <a:gd name="T64" fmla="*/ 5 w 55"/>
                <a:gd name="T65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51">
                  <a:moveTo>
                    <a:pt x="0" y="29"/>
                  </a:moveTo>
                  <a:cubicBezTo>
                    <a:pt x="0" y="26"/>
                    <a:pt x="1" y="23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5" y="15"/>
                    <a:pt x="10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0" y="14"/>
                    <a:pt x="25" y="15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4"/>
                    <a:pt x="26" y="12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6"/>
                    <a:pt x="28" y="3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4" y="1"/>
                    <a:pt x="54" y="1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4"/>
                    <a:pt x="55" y="25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31"/>
                    <a:pt x="53" y="37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6"/>
                    <a:pt x="53" y="48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47" y="51"/>
                    <a:pt x="43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16" y="51"/>
                    <a:pt x="0" y="43"/>
                    <a:pt x="0" y="29"/>
                  </a:cubicBezTo>
                  <a:close/>
                  <a:moveTo>
                    <a:pt x="5" y="22"/>
                  </a:moveTo>
                  <a:cubicBezTo>
                    <a:pt x="4" y="24"/>
                    <a:pt x="3" y="27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5"/>
                    <a:pt x="6" y="39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8" y="46"/>
                    <a:pt x="27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2" y="48"/>
                    <a:pt x="46" y="48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6"/>
                    <a:pt x="50" y="44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37"/>
                    <a:pt x="50" y="31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5"/>
                    <a:pt x="52" y="2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19"/>
                    <a:pt x="49" y="14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3" y="6"/>
                    <a:pt x="38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4" y="3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0" y="5"/>
                    <a:pt x="29" y="7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3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1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29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3" y="18"/>
                    <a:pt x="19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1" y="17"/>
                    <a:pt x="6" y="19"/>
                    <a:pt x="5" y="2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" name="Freeform 29"/>
            <p:cNvSpPr/>
            <p:nvPr/>
          </p:nvSpPr>
          <p:spPr bwMode="auto">
            <a:xfrm>
              <a:off x="2742873" y="4193726"/>
              <a:ext cx="319263" cy="1618799"/>
            </a:xfrm>
            <a:custGeom>
              <a:avLst/>
              <a:gdLst>
                <a:gd name="T0" fmla="*/ 1 w 60"/>
                <a:gd name="T1" fmla="*/ 302 h 303"/>
                <a:gd name="T2" fmla="*/ 1 w 60"/>
                <a:gd name="T3" fmla="*/ 300 h 303"/>
                <a:gd name="T4" fmla="*/ 1 w 60"/>
                <a:gd name="T5" fmla="*/ 300 h 303"/>
                <a:gd name="T6" fmla="*/ 10 w 60"/>
                <a:gd name="T7" fmla="*/ 284 h 303"/>
                <a:gd name="T8" fmla="*/ 10 w 60"/>
                <a:gd name="T9" fmla="*/ 284 h 303"/>
                <a:gd name="T10" fmla="*/ 57 w 60"/>
                <a:gd name="T11" fmla="*/ 209 h 303"/>
                <a:gd name="T12" fmla="*/ 57 w 60"/>
                <a:gd name="T13" fmla="*/ 209 h 303"/>
                <a:gd name="T14" fmla="*/ 55 w 60"/>
                <a:gd name="T15" fmla="*/ 195 h 303"/>
                <a:gd name="T16" fmla="*/ 55 w 60"/>
                <a:gd name="T17" fmla="*/ 195 h 303"/>
                <a:gd name="T18" fmla="*/ 45 w 60"/>
                <a:gd name="T19" fmla="*/ 139 h 303"/>
                <a:gd name="T20" fmla="*/ 45 w 60"/>
                <a:gd name="T21" fmla="*/ 139 h 303"/>
                <a:gd name="T22" fmla="*/ 47 w 60"/>
                <a:gd name="T23" fmla="*/ 116 h 303"/>
                <a:gd name="T24" fmla="*/ 47 w 60"/>
                <a:gd name="T25" fmla="*/ 116 h 303"/>
                <a:gd name="T26" fmla="*/ 55 w 60"/>
                <a:gd name="T27" fmla="*/ 55 h 303"/>
                <a:gd name="T28" fmla="*/ 55 w 60"/>
                <a:gd name="T29" fmla="*/ 55 h 303"/>
                <a:gd name="T30" fmla="*/ 39 w 60"/>
                <a:gd name="T31" fmla="*/ 2 h 303"/>
                <a:gd name="T32" fmla="*/ 39 w 60"/>
                <a:gd name="T33" fmla="*/ 2 h 303"/>
                <a:gd name="T34" fmla="*/ 39 w 60"/>
                <a:gd name="T35" fmla="*/ 2 h 303"/>
                <a:gd name="T36" fmla="*/ 40 w 60"/>
                <a:gd name="T37" fmla="*/ 0 h 303"/>
                <a:gd name="T38" fmla="*/ 40 w 60"/>
                <a:gd name="T39" fmla="*/ 0 h 303"/>
                <a:gd name="T40" fmla="*/ 42 w 60"/>
                <a:gd name="T41" fmla="*/ 0 h 303"/>
                <a:gd name="T42" fmla="*/ 42 w 60"/>
                <a:gd name="T43" fmla="*/ 0 h 303"/>
                <a:gd name="T44" fmla="*/ 58 w 60"/>
                <a:gd name="T45" fmla="*/ 55 h 303"/>
                <a:gd name="T46" fmla="*/ 58 w 60"/>
                <a:gd name="T47" fmla="*/ 55 h 303"/>
                <a:gd name="T48" fmla="*/ 50 w 60"/>
                <a:gd name="T49" fmla="*/ 117 h 303"/>
                <a:gd name="T50" fmla="*/ 50 w 60"/>
                <a:gd name="T51" fmla="*/ 117 h 303"/>
                <a:gd name="T52" fmla="*/ 48 w 60"/>
                <a:gd name="T53" fmla="*/ 139 h 303"/>
                <a:gd name="T54" fmla="*/ 48 w 60"/>
                <a:gd name="T55" fmla="*/ 139 h 303"/>
                <a:gd name="T56" fmla="*/ 58 w 60"/>
                <a:gd name="T57" fmla="*/ 194 h 303"/>
                <a:gd name="T58" fmla="*/ 58 w 60"/>
                <a:gd name="T59" fmla="*/ 194 h 303"/>
                <a:gd name="T60" fmla="*/ 60 w 60"/>
                <a:gd name="T61" fmla="*/ 209 h 303"/>
                <a:gd name="T62" fmla="*/ 60 w 60"/>
                <a:gd name="T63" fmla="*/ 209 h 303"/>
                <a:gd name="T64" fmla="*/ 12 w 60"/>
                <a:gd name="T65" fmla="*/ 286 h 303"/>
                <a:gd name="T66" fmla="*/ 12 w 60"/>
                <a:gd name="T67" fmla="*/ 286 h 303"/>
                <a:gd name="T68" fmla="*/ 3 w 60"/>
                <a:gd name="T69" fmla="*/ 302 h 303"/>
                <a:gd name="T70" fmla="*/ 3 w 60"/>
                <a:gd name="T71" fmla="*/ 302 h 303"/>
                <a:gd name="T72" fmla="*/ 2 w 60"/>
                <a:gd name="T73" fmla="*/ 303 h 303"/>
                <a:gd name="T74" fmla="*/ 2 w 60"/>
                <a:gd name="T75" fmla="*/ 303 h 303"/>
                <a:gd name="T76" fmla="*/ 1 w 60"/>
                <a:gd name="T77" fmla="*/ 3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" h="303">
                  <a:moveTo>
                    <a:pt x="1" y="302"/>
                  </a:moveTo>
                  <a:cubicBezTo>
                    <a:pt x="0" y="302"/>
                    <a:pt x="0" y="301"/>
                    <a:pt x="1" y="300"/>
                  </a:cubicBezTo>
                  <a:cubicBezTo>
                    <a:pt x="1" y="300"/>
                    <a:pt x="1" y="300"/>
                    <a:pt x="1" y="300"/>
                  </a:cubicBezTo>
                  <a:cubicBezTo>
                    <a:pt x="5" y="297"/>
                    <a:pt x="5" y="289"/>
                    <a:pt x="10" y="284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35" y="262"/>
                    <a:pt x="57" y="238"/>
                    <a:pt x="57" y="209"/>
                  </a:cubicBezTo>
                  <a:cubicBezTo>
                    <a:pt x="57" y="209"/>
                    <a:pt x="57" y="209"/>
                    <a:pt x="57" y="209"/>
                  </a:cubicBezTo>
                  <a:cubicBezTo>
                    <a:pt x="57" y="204"/>
                    <a:pt x="57" y="200"/>
                    <a:pt x="55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49" y="177"/>
                    <a:pt x="45" y="159"/>
                    <a:pt x="45" y="139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5" y="131"/>
                    <a:pt x="46" y="124"/>
                    <a:pt x="47" y="116"/>
                  </a:cubicBezTo>
                  <a:cubicBezTo>
                    <a:pt x="47" y="116"/>
                    <a:pt x="47" y="116"/>
                    <a:pt x="47" y="116"/>
                  </a:cubicBezTo>
                  <a:cubicBezTo>
                    <a:pt x="51" y="95"/>
                    <a:pt x="55" y="75"/>
                    <a:pt x="55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36"/>
                    <a:pt x="51" y="18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1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4" y="17"/>
                    <a:pt x="58" y="36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75"/>
                    <a:pt x="54" y="96"/>
                    <a:pt x="50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49" y="124"/>
                    <a:pt x="48" y="132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58"/>
                    <a:pt x="52" y="176"/>
                    <a:pt x="58" y="194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60" y="199"/>
                    <a:pt x="60" y="204"/>
                    <a:pt x="60" y="209"/>
                  </a:cubicBezTo>
                  <a:cubicBezTo>
                    <a:pt x="60" y="209"/>
                    <a:pt x="60" y="209"/>
                    <a:pt x="60" y="209"/>
                  </a:cubicBezTo>
                  <a:cubicBezTo>
                    <a:pt x="60" y="240"/>
                    <a:pt x="37" y="264"/>
                    <a:pt x="12" y="286"/>
                  </a:cubicBezTo>
                  <a:cubicBezTo>
                    <a:pt x="12" y="286"/>
                    <a:pt x="12" y="286"/>
                    <a:pt x="12" y="286"/>
                  </a:cubicBezTo>
                  <a:cubicBezTo>
                    <a:pt x="8" y="289"/>
                    <a:pt x="8" y="297"/>
                    <a:pt x="3" y="302"/>
                  </a:cubicBezTo>
                  <a:cubicBezTo>
                    <a:pt x="3" y="302"/>
                    <a:pt x="3" y="302"/>
                    <a:pt x="3" y="302"/>
                  </a:cubicBezTo>
                  <a:cubicBezTo>
                    <a:pt x="3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" y="303"/>
                    <a:pt x="1" y="303"/>
                    <a:pt x="1" y="30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" name="Freeform 30"/>
            <p:cNvSpPr/>
            <p:nvPr/>
          </p:nvSpPr>
          <p:spPr bwMode="auto">
            <a:xfrm>
              <a:off x="2882270" y="4247686"/>
              <a:ext cx="296780" cy="101175"/>
            </a:xfrm>
            <a:custGeom>
              <a:avLst/>
              <a:gdLst>
                <a:gd name="T0" fmla="*/ 14 w 56"/>
                <a:gd name="T1" fmla="*/ 5 h 19"/>
                <a:gd name="T2" fmla="*/ 30 w 56"/>
                <a:gd name="T3" fmla="*/ 16 h 19"/>
                <a:gd name="T4" fmla="*/ 46 w 56"/>
                <a:gd name="T5" fmla="*/ 4 h 19"/>
                <a:gd name="T6" fmla="*/ 29 w 56"/>
                <a:gd name="T7" fmla="*/ 19 h 19"/>
                <a:gd name="T8" fmla="*/ 1 w 56"/>
                <a:gd name="T9" fmla="*/ 8 h 19"/>
                <a:gd name="T10" fmla="*/ 14 w 56"/>
                <a:gd name="T1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9">
                  <a:moveTo>
                    <a:pt x="14" y="5"/>
                  </a:moveTo>
                  <a:cubicBezTo>
                    <a:pt x="23" y="10"/>
                    <a:pt x="30" y="16"/>
                    <a:pt x="30" y="16"/>
                  </a:cubicBezTo>
                  <a:cubicBezTo>
                    <a:pt x="30" y="16"/>
                    <a:pt x="36" y="0"/>
                    <a:pt x="46" y="4"/>
                  </a:cubicBezTo>
                  <a:cubicBezTo>
                    <a:pt x="56" y="8"/>
                    <a:pt x="46" y="18"/>
                    <a:pt x="29" y="19"/>
                  </a:cubicBezTo>
                  <a:cubicBezTo>
                    <a:pt x="16" y="19"/>
                    <a:pt x="1" y="18"/>
                    <a:pt x="1" y="8"/>
                  </a:cubicBezTo>
                  <a:cubicBezTo>
                    <a:pt x="0" y="3"/>
                    <a:pt x="6" y="2"/>
                    <a:pt x="14" y="5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8" name="Freeform 31"/>
            <p:cNvSpPr>
              <a:spLocks noEditPoints="1"/>
            </p:cNvSpPr>
            <p:nvPr/>
          </p:nvSpPr>
          <p:spPr bwMode="auto">
            <a:xfrm>
              <a:off x="2875525" y="4258928"/>
              <a:ext cx="276545" cy="94430"/>
            </a:xfrm>
            <a:custGeom>
              <a:avLst/>
              <a:gdLst>
                <a:gd name="T0" fmla="*/ 10 w 52"/>
                <a:gd name="T1" fmla="*/ 16 h 18"/>
                <a:gd name="T2" fmla="*/ 0 w 52"/>
                <a:gd name="T3" fmla="*/ 6 h 18"/>
                <a:gd name="T4" fmla="*/ 0 w 52"/>
                <a:gd name="T5" fmla="*/ 6 h 18"/>
                <a:gd name="T6" fmla="*/ 0 w 52"/>
                <a:gd name="T7" fmla="*/ 6 h 18"/>
                <a:gd name="T8" fmla="*/ 0 w 52"/>
                <a:gd name="T9" fmla="*/ 6 h 18"/>
                <a:gd name="T10" fmla="*/ 7 w 52"/>
                <a:gd name="T11" fmla="*/ 0 h 18"/>
                <a:gd name="T12" fmla="*/ 7 w 52"/>
                <a:gd name="T13" fmla="*/ 0 h 18"/>
                <a:gd name="T14" fmla="*/ 16 w 52"/>
                <a:gd name="T15" fmla="*/ 2 h 18"/>
                <a:gd name="T16" fmla="*/ 16 w 52"/>
                <a:gd name="T17" fmla="*/ 2 h 18"/>
                <a:gd name="T18" fmla="*/ 15 w 52"/>
                <a:gd name="T19" fmla="*/ 3 h 18"/>
                <a:gd name="T20" fmla="*/ 15 w 52"/>
                <a:gd name="T21" fmla="*/ 5 h 18"/>
                <a:gd name="T22" fmla="*/ 7 w 52"/>
                <a:gd name="T23" fmla="*/ 3 h 18"/>
                <a:gd name="T24" fmla="*/ 7 w 52"/>
                <a:gd name="T25" fmla="*/ 3 h 18"/>
                <a:gd name="T26" fmla="*/ 3 w 52"/>
                <a:gd name="T27" fmla="*/ 6 h 18"/>
                <a:gd name="T28" fmla="*/ 3 w 52"/>
                <a:gd name="T29" fmla="*/ 6 h 18"/>
                <a:gd name="T30" fmla="*/ 3 w 52"/>
                <a:gd name="T31" fmla="*/ 6 h 18"/>
                <a:gd name="T32" fmla="*/ 3 w 52"/>
                <a:gd name="T33" fmla="*/ 6 h 18"/>
                <a:gd name="T34" fmla="*/ 11 w 52"/>
                <a:gd name="T35" fmla="*/ 13 h 18"/>
                <a:gd name="T36" fmla="*/ 11 w 52"/>
                <a:gd name="T37" fmla="*/ 13 h 18"/>
                <a:gd name="T38" fmla="*/ 27 w 52"/>
                <a:gd name="T39" fmla="*/ 15 h 18"/>
                <a:gd name="T40" fmla="*/ 27 w 52"/>
                <a:gd name="T41" fmla="*/ 15 h 18"/>
                <a:gd name="T42" fmla="*/ 30 w 52"/>
                <a:gd name="T43" fmla="*/ 15 h 18"/>
                <a:gd name="T44" fmla="*/ 30 w 52"/>
                <a:gd name="T45" fmla="*/ 15 h 18"/>
                <a:gd name="T46" fmla="*/ 30 w 52"/>
                <a:gd name="T47" fmla="*/ 15 h 18"/>
                <a:gd name="T48" fmla="*/ 30 w 52"/>
                <a:gd name="T49" fmla="*/ 15 h 18"/>
                <a:gd name="T50" fmla="*/ 30 w 52"/>
                <a:gd name="T51" fmla="*/ 15 h 18"/>
                <a:gd name="T52" fmla="*/ 30 w 52"/>
                <a:gd name="T53" fmla="*/ 15 h 18"/>
                <a:gd name="T54" fmla="*/ 15 w 52"/>
                <a:gd name="T55" fmla="*/ 5 h 18"/>
                <a:gd name="T56" fmla="*/ 15 w 52"/>
                <a:gd name="T57" fmla="*/ 5 h 18"/>
                <a:gd name="T58" fmla="*/ 15 w 52"/>
                <a:gd name="T59" fmla="*/ 3 h 18"/>
                <a:gd name="T60" fmla="*/ 16 w 52"/>
                <a:gd name="T61" fmla="*/ 2 h 18"/>
                <a:gd name="T62" fmla="*/ 30 w 52"/>
                <a:gd name="T63" fmla="*/ 12 h 18"/>
                <a:gd name="T64" fmla="*/ 30 w 52"/>
                <a:gd name="T65" fmla="*/ 12 h 18"/>
                <a:gd name="T66" fmla="*/ 44 w 52"/>
                <a:gd name="T67" fmla="*/ 0 h 18"/>
                <a:gd name="T68" fmla="*/ 44 w 52"/>
                <a:gd name="T69" fmla="*/ 0 h 18"/>
                <a:gd name="T70" fmla="*/ 48 w 52"/>
                <a:gd name="T71" fmla="*/ 1 h 18"/>
                <a:gd name="T72" fmla="*/ 48 w 52"/>
                <a:gd name="T73" fmla="*/ 1 h 18"/>
                <a:gd name="T74" fmla="*/ 52 w 52"/>
                <a:gd name="T75" fmla="*/ 6 h 18"/>
                <a:gd name="T76" fmla="*/ 52 w 52"/>
                <a:gd name="T77" fmla="*/ 6 h 18"/>
                <a:gd name="T78" fmla="*/ 30 w 52"/>
                <a:gd name="T79" fmla="*/ 18 h 18"/>
                <a:gd name="T80" fmla="*/ 30 w 52"/>
                <a:gd name="T81" fmla="*/ 18 h 18"/>
                <a:gd name="T82" fmla="*/ 27 w 52"/>
                <a:gd name="T83" fmla="*/ 18 h 18"/>
                <a:gd name="T84" fmla="*/ 27 w 52"/>
                <a:gd name="T85" fmla="*/ 18 h 18"/>
                <a:gd name="T86" fmla="*/ 10 w 52"/>
                <a:gd name="T87" fmla="*/ 16 h 18"/>
                <a:gd name="T88" fmla="*/ 35 w 52"/>
                <a:gd name="T89" fmla="*/ 8 h 18"/>
                <a:gd name="T90" fmla="*/ 32 w 52"/>
                <a:gd name="T91" fmla="*/ 15 h 18"/>
                <a:gd name="T92" fmla="*/ 32 w 52"/>
                <a:gd name="T93" fmla="*/ 15 h 18"/>
                <a:gd name="T94" fmla="*/ 32 w 52"/>
                <a:gd name="T95" fmla="*/ 15 h 18"/>
                <a:gd name="T96" fmla="*/ 32 w 52"/>
                <a:gd name="T97" fmla="*/ 15 h 18"/>
                <a:gd name="T98" fmla="*/ 44 w 52"/>
                <a:gd name="T99" fmla="*/ 12 h 18"/>
                <a:gd name="T100" fmla="*/ 44 w 52"/>
                <a:gd name="T101" fmla="*/ 12 h 18"/>
                <a:gd name="T102" fmla="*/ 49 w 52"/>
                <a:gd name="T103" fmla="*/ 6 h 18"/>
                <a:gd name="T104" fmla="*/ 49 w 52"/>
                <a:gd name="T105" fmla="*/ 6 h 18"/>
                <a:gd name="T106" fmla="*/ 46 w 52"/>
                <a:gd name="T107" fmla="*/ 3 h 18"/>
                <a:gd name="T108" fmla="*/ 46 w 52"/>
                <a:gd name="T109" fmla="*/ 3 h 18"/>
                <a:gd name="T110" fmla="*/ 44 w 52"/>
                <a:gd name="T111" fmla="*/ 3 h 18"/>
                <a:gd name="T112" fmla="*/ 44 w 52"/>
                <a:gd name="T113" fmla="*/ 3 h 18"/>
                <a:gd name="T114" fmla="*/ 44 w 52"/>
                <a:gd name="T115" fmla="*/ 3 h 18"/>
                <a:gd name="T116" fmla="*/ 44 w 52"/>
                <a:gd name="T117" fmla="*/ 3 h 18"/>
                <a:gd name="T118" fmla="*/ 35 w 52"/>
                <a:gd name="T11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8">
                  <a:moveTo>
                    <a:pt x="10" y="16"/>
                  </a:moveTo>
                  <a:cubicBezTo>
                    <a:pt x="5" y="15"/>
                    <a:pt x="0" y="11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2" y="3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0"/>
                    <a:pt x="6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5" y="15"/>
                    <a:pt x="21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9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23" y="9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2" y="5"/>
                    <a:pt x="28" y="9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2" y="8"/>
                    <a:pt x="37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1" y="2"/>
                    <a:pt x="52" y="4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13"/>
                    <a:pt x="42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1" y="18"/>
                    <a:pt x="15" y="18"/>
                    <a:pt x="10" y="16"/>
                  </a:cubicBezTo>
                  <a:close/>
                  <a:moveTo>
                    <a:pt x="35" y="8"/>
                  </a:moveTo>
                  <a:cubicBezTo>
                    <a:pt x="33" y="12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7" y="15"/>
                    <a:pt x="41" y="13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8" y="10"/>
                    <a:pt x="49" y="8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5"/>
                    <a:pt x="49" y="4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1" y="3"/>
                    <a:pt x="38" y="5"/>
                    <a:pt x="35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" name="Freeform 32"/>
            <p:cNvSpPr/>
            <p:nvPr/>
          </p:nvSpPr>
          <p:spPr bwMode="auto">
            <a:xfrm>
              <a:off x="2929485" y="3991376"/>
              <a:ext cx="186612" cy="218088"/>
            </a:xfrm>
            <a:custGeom>
              <a:avLst/>
              <a:gdLst>
                <a:gd name="T0" fmla="*/ 6 w 35"/>
                <a:gd name="T1" fmla="*/ 41 h 41"/>
                <a:gd name="T2" fmla="*/ 26 w 35"/>
                <a:gd name="T3" fmla="*/ 5 h 41"/>
                <a:gd name="T4" fmla="*/ 5 w 35"/>
                <a:gd name="T5" fmla="*/ 14 h 41"/>
                <a:gd name="T6" fmla="*/ 3 w 35"/>
                <a:gd name="T7" fmla="*/ 39 h 41"/>
                <a:gd name="T8" fmla="*/ 6 w 35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1">
                  <a:moveTo>
                    <a:pt x="6" y="41"/>
                  </a:moveTo>
                  <a:cubicBezTo>
                    <a:pt x="20" y="30"/>
                    <a:pt x="35" y="17"/>
                    <a:pt x="26" y="5"/>
                  </a:cubicBezTo>
                  <a:cubicBezTo>
                    <a:pt x="23" y="0"/>
                    <a:pt x="11" y="3"/>
                    <a:pt x="5" y="14"/>
                  </a:cubicBezTo>
                  <a:cubicBezTo>
                    <a:pt x="0" y="26"/>
                    <a:pt x="3" y="39"/>
                    <a:pt x="3" y="39"/>
                  </a:cubicBezTo>
                  <a:lnTo>
                    <a:pt x="6" y="41"/>
                  </a:ln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" name="Freeform 33"/>
            <p:cNvSpPr>
              <a:spLocks noEditPoints="1"/>
            </p:cNvSpPr>
            <p:nvPr/>
          </p:nvSpPr>
          <p:spPr bwMode="auto">
            <a:xfrm>
              <a:off x="2933982" y="3995873"/>
              <a:ext cx="155135" cy="220337"/>
            </a:xfrm>
            <a:custGeom>
              <a:avLst/>
              <a:gdLst>
                <a:gd name="T0" fmla="*/ 4 w 29"/>
                <a:gd name="T1" fmla="*/ 41 h 41"/>
                <a:gd name="T2" fmla="*/ 1 w 29"/>
                <a:gd name="T3" fmla="*/ 39 h 41"/>
                <a:gd name="T4" fmla="*/ 0 w 29"/>
                <a:gd name="T5" fmla="*/ 38 h 41"/>
                <a:gd name="T6" fmla="*/ 0 w 29"/>
                <a:gd name="T7" fmla="*/ 38 h 41"/>
                <a:gd name="T8" fmla="*/ 0 w 29"/>
                <a:gd name="T9" fmla="*/ 30 h 41"/>
                <a:gd name="T10" fmla="*/ 0 w 29"/>
                <a:gd name="T11" fmla="*/ 30 h 41"/>
                <a:gd name="T12" fmla="*/ 3 w 29"/>
                <a:gd name="T13" fmla="*/ 13 h 41"/>
                <a:gd name="T14" fmla="*/ 3 w 29"/>
                <a:gd name="T15" fmla="*/ 13 h 41"/>
                <a:gd name="T16" fmla="*/ 20 w 29"/>
                <a:gd name="T17" fmla="*/ 0 h 41"/>
                <a:gd name="T18" fmla="*/ 20 w 29"/>
                <a:gd name="T19" fmla="*/ 0 h 41"/>
                <a:gd name="T20" fmla="*/ 27 w 29"/>
                <a:gd name="T21" fmla="*/ 3 h 41"/>
                <a:gd name="T22" fmla="*/ 27 w 29"/>
                <a:gd name="T23" fmla="*/ 3 h 41"/>
                <a:gd name="T24" fmla="*/ 29 w 29"/>
                <a:gd name="T25" fmla="*/ 11 h 41"/>
                <a:gd name="T26" fmla="*/ 29 w 29"/>
                <a:gd name="T27" fmla="*/ 11 h 41"/>
                <a:gd name="T28" fmla="*/ 6 w 29"/>
                <a:gd name="T29" fmla="*/ 41 h 41"/>
                <a:gd name="T30" fmla="*/ 6 w 29"/>
                <a:gd name="T31" fmla="*/ 41 h 41"/>
                <a:gd name="T32" fmla="*/ 5 w 29"/>
                <a:gd name="T33" fmla="*/ 41 h 41"/>
                <a:gd name="T34" fmla="*/ 5 w 29"/>
                <a:gd name="T35" fmla="*/ 41 h 41"/>
                <a:gd name="T36" fmla="*/ 4 w 29"/>
                <a:gd name="T37" fmla="*/ 41 h 41"/>
                <a:gd name="T38" fmla="*/ 5 w 29"/>
                <a:gd name="T39" fmla="*/ 40 h 41"/>
                <a:gd name="T40" fmla="*/ 6 w 29"/>
                <a:gd name="T41" fmla="*/ 38 h 41"/>
                <a:gd name="T42" fmla="*/ 5 w 29"/>
                <a:gd name="T43" fmla="*/ 40 h 41"/>
                <a:gd name="T44" fmla="*/ 5 w 29"/>
                <a:gd name="T45" fmla="*/ 38 h 41"/>
                <a:gd name="T46" fmla="*/ 26 w 29"/>
                <a:gd name="T47" fmla="*/ 11 h 41"/>
                <a:gd name="T48" fmla="*/ 26 w 29"/>
                <a:gd name="T49" fmla="*/ 11 h 41"/>
                <a:gd name="T50" fmla="*/ 24 w 29"/>
                <a:gd name="T51" fmla="*/ 5 h 41"/>
                <a:gd name="T52" fmla="*/ 24 w 29"/>
                <a:gd name="T53" fmla="*/ 5 h 41"/>
                <a:gd name="T54" fmla="*/ 20 w 29"/>
                <a:gd name="T55" fmla="*/ 3 h 41"/>
                <a:gd name="T56" fmla="*/ 20 w 29"/>
                <a:gd name="T57" fmla="*/ 3 h 41"/>
                <a:gd name="T58" fmla="*/ 6 w 29"/>
                <a:gd name="T59" fmla="*/ 14 h 41"/>
                <a:gd name="T60" fmla="*/ 6 w 29"/>
                <a:gd name="T61" fmla="*/ 14 h 41"/>
                <a:gd name="T62" fmla="*/ 3 w 29"/>
                <a:gd name="T63" fmla="*/ 30 h 41"/>
                <a:gd name="T64" fmla="*/ 3 w 29"/>
                <a:gd name="T65" fmla="*/ 30 h 41"/>
                <a:gd name="T66" fmla="*/ 3 w 29"/>
                <a:gd name="T67" fmla="*/ 37 h 41"/>
                <a:gd name="T68" fmla="*/ 3 w 29"/>
                <a:gd name="T69" fmla="*/ 37 h 41"/>
                <a:gd name="T70" fmla="*/ 5 w 29"/>
                <a:gd name="T71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" h="41">
                  <a:moveTo>
                    <a:pt x="4" y="41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5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6"/>
                    <a:pt x="0" y="19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7" y="4"/>
                    <a:pt x="14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5" y="1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6"/>
                    <a:pt x="29" y="8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22"/>
                    <a:pt x="17" y="3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4" y="41"/>
                  </a:cubicBezTo>
                  <a:close/>
                  <a:moveTo>
                    <a:pt x="5" y="40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5" y="40"/>
                    <a:pt x="5" y="40"/>
                    <a:pt x="5" y="40"/>
                  </a:cubicBezTo>
                  <a:close/>
                  <a:moveTo>
                    <a:pt x="5" y="38"/>
                  </a:moveTo>
                  <a:cubicBezTo>
                    <a:pt x="16" y="30"/>
                    <a:pt x="26" y="2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7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4"/>
                    <a:pt x="22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3"/>
                    <a:pt x="9" y="7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20"/>
                    <a:pt x="3" y="26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3"/>
                    <a:pt x="3" y="36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" y="38"/>
                    <a:pt x="5" y="38"/>
                    <a:pt x="5" y="3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" name="Freeform 34"/>
            <p:cNvSpPr/>
            <p:nvPr/>
          </p:nvSpPr>
          <p:spPr bwMode="auto">
            <a:xfrm>
              <a:off x="2902505" y="5203227"/>
              <a:ext cx="330505" cy="166377"/>
            </a:xfrm>
            <a:custGeom>
              <a:avLst/>
              <a:gdLst>
                <a:gd name="T0" fmla="*/ 19 w 62"/>
                <a:gd name="T1" fmla="*/ 7 h 31"/>
                <a:gd name="T2" fmla="*/ 32 w 62"/>
                <a:gd name="T3" fmla="*/ 23 h 31"/>
                <a:gd name="T4" fmla="*/ 53 w 62"/>
                <a:gd name="T5" fmla="*/ 15 h 31"/>
                <a:gd name="T6" fmla="*/ 30 w 62"/>
                <a:gd name="T7" fmla="*/ 26 h 31"/>
                <a:gd name="T8" fmla="*/ 3 w 62"/>
                <a:gd name="T9" fmla="*/ 5 h 31"/>
                <a:gd name="T10" fmla="*/ 19 w 62"/>
                <a:gd name="T1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1">
                  <a:moveTo>
                    <a:pt x="19" y="7"/>
                  </a:moveTo>
                  <a:cubicBezTo>
                    <a:pt x="27" y="14"/>
                    <a:pt x="32" y="23"/>
                    <a:pt x="32" y="23"/>
                  </a:cubicBezTo>
                  <a:cubicBezTo>
                    <a:pt x="32" y="23"/>
                    <a:pt x="44" y="8"/>
                    <a:pt x="53" y="15"/>
                  </a:cubicBezTo>
                  <a:cubicBezTo>
                    <a:pt x="62" y="23"/>
                    <a:pt x="48" y="31"/>
                    <a:pt x="30" y="26"/>
                  </a:cubicBezTo>
                  <a:cubicBezTo>
                    <a:pt x="16" y="22"/>
                    <a:pt x="0" y="16"/>
                    <a:pt x="3" y="5"/>
                  </a:cubicBezTo>
                  <a:cubicBezTo>
                    <a:pt x="4" y="0"/>
                    <a:pt x="12" y="0"/>
                    <a:pt x="19" y="7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" name="Freeform 35"/>
            <p:cNvSpPr>
              <a:spLocks noEditPoints="1"/>
            </p:cNvSpPr>
            <p:nvPr/>
          </p:nvSpPr>
          <p:spPr bwMode="auto">
            <a:xfrm>
              <a:off x="2907002" y="5203227"/>
              <a:ext cx="303525" cy="155135"/>
            </a:xfrm>
            <a:custGeom>
              <a:avLst/>
              <a:gdLst>
                <a:gd name="T0" fmla="*/ 28 w 57"/>
                <a:gd name="T1" fmla="*/ 27 h 29"/>
                <a:gd name="T2" fmla="*/ 0 w 57"/>
                <a:gd name="T3" fmla="*/ 8 h 29"/>
                <a:gd name="T4" fmla="*/ 0 w 57"/>
                <a:gd name="T5" fmla="*/ 8 h 29"/>
                <a:gd name="T6" fmla="*/ 1 w 57"/>
                <a:gd name="T7" fmla="*/ 5 h 29"/>
                <a:gd name="T8" fmla="*/ 1 w 57"/>
                <a:gd name="T9" fmla="*/ 5 h 29"/>
                <a:gd name="T10" fmla="*/ 7 w 57"/>
                <a:gd name="T11" fmla="*/ 0 h 29"/>
                <a:gd name="T12" fmla="*/ 7 w 57"/>
                <a:gd name="T13" fmla="*/ 0 h 29"/>
                <a:gd name="T14" fmla="*/ 19 w 57"/>
                <a:gd name="T15" fmla="*/ 6 h 29"/>
                <a:gd name="T16" fmla="*/ 19 w 57"/>
                <a:gd name="T17" fmla="*/ 6 h 29"/>
                <a:gd name="T18" fmla="*/ 18 w 57"/>
                <a:gd name="T19" fmla="*/ 7 h 29"/>
                <a:gd name="T20" fmla="*/ 19 w 57"/>
                <a:gd name="T21" fmla="*/ 6 h 29"/>
                <a:gd name="T22" fmla="*/ 31 w 57"/>
                <a:gd name="T23" fmla="*/ 21 h 29"/>
                <a:gd name="T24" fmla="*/ 31 w 57"/>
                <a:gd name="T25" fmla="*/ 21 h 29"/>
                <a:gd name="T26" fmla="*/ 47 w 57"/>
                <a:gd name="T27" fmla="*/ 12 h 29"/>
                <a:gd name="T28" fmla="*/ 47 w 57"/>
                <a:gd name="T29" fmla="*/ 12 h 29"/>
                <a:gd name="T30" fmla="*/ 53 w 57"/>
                <a:gd name="T31" fmla="*/ 14 h 29"/>
                <a:gd name="T32" fmla="*/ 53 w 57"/>
                <a:gd name="T33" fmla="*/ 14 h 29"/>
                <a:gd name="T34" fmla="*/ 57 w 57"/>
                <a:gd name="T35" fmla="*/ 20 h 29"/>
                <a:gd name="T36" fmla="*/ 57 w 57"/>
                <a:gd name="T37" fmla="*/ 20 h 29"/>
                <a:gd name="T38" fmla="*/ 40 w 57"/>
                <a:gd name="T39" fmla="*/ 29 h 29"/>
                <a:gd name="T40" fmla="*/ 40 w 57"/>
                <a:gd name="T41" fmla="*/ 29 h 29"/>
                <a:gd name="T42" fmla="*/ 28 w 57"/>
                <a:gd name="T43" fmla="*/ 27 h 29"/>
                <a:gd name="T44" fmla="*/ 40 w 57"/>
                <a:gd name="T45" fmla="*/ 26 h 29"/>
                <a:gd name="T46" fmla="*/ 50 w 57"/>
                <a:gd name="T47" fmla="*/ 24 h 29"/>
                <a:gd name="T48" fmla="*/ 50 w 57"/>
                <a:gd name="T49" fmla="*/ 24 h 29"/>
                <a:gd name="T50" fmla="*/ 54 w 57"/>
                <a:gd name="T51" fmla="*/ 20 h 29"/>
                <a:gd name="T52" fmla="*/ 54 w 57"/>
                <a:gd name="T53" fmla="*/ 20 h 29"/>
                <a:gd name="T54" fmla="*/ 51 w 57"/>
                <a:gd name="T55" fmla="*/ 17 h 29"/>
                <a:gd name="T56" fmla="*/ 51 w 57"/>
                <a:gd name="T57" fmla="*/ 17 h 29"/>
                <a:gd name="T58" fmla="*/ 47 w 57"/>
                <a:gd name="T59" fmla="*/ 15 h 29"/>
                <a:gd name="T60" fmla="*/ 47 w 57"/>
                <a:gd name="T61" fmla="*/ 15 h 29"/>
                <a:gd name="T62" fmla="*/ 37 w 57"/>
                <a:gd name="T63" fmla="*/ 19 h 29"/>
                <a:gd name="T64" fmla="*/ 37 w 57"/>
                <a:gd name="T65" fmla="*/ 19 h 29"/>
                <a:gd name="T66" fmla="*/ 32 w 57"/>
                <a:gd name="T67" fmla="*/ 24 h 29"/>
                <a:gd name="T68" fmla="*/ 32 w 57"/>
                <a:gd name="T69" fmla="*/ 24 h 29"/>
                <a:gd name="T70" fmla="*/ 31 w 57"/>
                <a:gd name="T71" fmla="*/ 25 h 29"/>
                <a:gd name="T72" fmla="*/ 31 w 57"/>
                <a:gd name="T73" fmla="*/ 25 h 29"/>
                <a:gd name="T74" fmla="*/ 30 w 57"/>
                <a:gd name="T75" fmla="*/ 25 h 29"/>
                <a:gd name="T76" fmla="*/ 30 w 57"/>
                <a:gd name="T77" fmla="*/ 25 h 29"/>
                <a:gd name="T78" fmla="*/ 40 w 57"/>
                <a:gd name="T79" fmla="*/ 26 h 29"/>
                <a:gd name="T80" fmla="*/ 7 w 57"/>
                <a:gd name="T81" fmla="*/ 3 h 29"/>
                <a:gd name="T82" fmla="*/ 4 w 57"/>
                <a:gd name="T83" fmla="*/ 5 h 29"/>
                <a:gd name="T84" fmla="*/ 4 w 57"/>
                <a:gd name="T85" fmla="*/ 5 h 29"/>
                <a:gd name="T86" fmla="*/ 3 w 57"/>
                <a:gd name="T87" fmla="*/ 8 h 29"/>
                <a:gd name="T88" fmla="*/ 3 w 57"/>
                <a:gd name="T89" fmla="*/ 8 h 29"/>
                <a:gd name="T90" fmla="*/ 29 w 57"/>
                <a:gd name="T91" fmla="*/ 24 h 29"/>
                <a:gd name="T92" fmla="*/ 29 w 57"/>
                <a:gd name="T93" fmla="*/ 24 h 29"/>
                <a:gd name="T94" fmla="*/ 30 w 57"/>
                <a:gd name="T95" fmla="*/ 25 h 29"/>
                <a:gd name="T96" fmla="*/ 30 w 57"/>
                <a:gd name="T97" fmla="*/ 25 h 29"/>
                <a:gd name="T98" fmla="*/ 29 w 57"/>
                <a:gd name="T99" fmla="*/ 24 h 29"/>
                <a:gd name="T100" fmla="*/ 29 w 57"/>
                <a:gd name="T101" fmla="*/ 24 h 29"/>
                <a:gd name="T102" fmla="*/ 17 w 57"/>
                <a:gd name="T103" fmla="*/ 8 h 29"/>
                <a:gd name="T104" fmla="*/ 17 w 57"/>
                <a:gd name="T105" fmla="*/ 8 h 29"/>
                <a:gd name="T106" fmla="*/ 17 w 57"/>
                <a:gd name="T107" fmla="*/ 8 h 29"/>
                <a:gd name="T108" fmla="*/ 7 w 57"/>
                <a:gd name="T109" fmla="*/ 3 h 29"/>
                <a:gd name="T110" fmla="*/ 7 w 57"/>
                <a:gd name="T111" fmla="*/ 3 h 29"/>
                <a:gd name="T112" fmla="*/ 7 w 57"/>
                <a:gd name="T1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" h="29">
                  <a:moveTo>
                    <a:pt x="28" y="27"/>
                  </a:moveTo>
                  <a:cubicBezTo>
                    <a:pt x="16" y="24"/>
                    <a:pt x="1" y="1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5" y="2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5" y="11"/>
                    <a:pt x="29" y="18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4" y="18"/>
                    <a:pt x="40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9" y="12"/>
                    <a:pt x="51" y="12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16"/>
                    <a:pt x="57" y="18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6" y="26"/>
                    <a:pt x="49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6" y="29"/>
                    <a:pt x="32" y="28"/>
                    <a:pt x="28" y="27"/>
                  </a:cubicBezTo>
                  <a:close/>
                  <a:moveTo>
                    <a:pt x="40" y="26"/>
                  </a:moveTo>
                  <a:cubicBezTo>
                    <a:pt x="44" y="26"/>
                    <a:pt x="48" y="25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3" y="23"/>
                    <a:pt x="54" y="21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9"/>
                    <a:pt x="53" y="18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0" y="15"/>
                    <a:pt x="48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3" y="15"/>
                    <a:pt x="40" y="17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22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4" y="25"/>
                    <a:pt x="37" y="26"/>
                    <a:pt x="40" y="26"/>
                  </a:cubicBezTo>
                  <a:close/>
                  <a:moveTo>
                    <a:pt x="7" y="3"/>
                  </a:moveTo>
                  <a:cubicBezTo>
                    <a:pt x="5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5"/>
                    <a:pt x="17" y="21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4" y="15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3" y="5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" name="Freeform 36"/>
            <p:cNvSpPr/>
            <p:nvPr/>
          </p:nvSpPr>
          <p:spPr bwMode="auto">
            <a:xfrm>
              <a:off x="2891263" y="4371344"/>
              <a:ext cx="303525" cy="137148"/>
            </a:xfrm>
            <a:custGeom>
              <a:avLst/>
              <a:gdLst>
                <a:gd name="T0" fmla="*/ 42 w 57"/>
                <a:gd name="T1" fmla="*/ 5 h 26"/>
                <a:gd name="T2" fmla="*/ 30 w 57"/>
                <a:gd name="T3" fmla="*/ 20 h 26"/>
                <a:gd name="T4" fmla="*/ 8 w 57"/>
                <a:gd name="T5" fmla="*/ 10 h 26"/>
                <a:gd name="T6" fmla="*/ 32 w 57"/>
                <a:gd name="T7" fmla="*/ 22 h 26"/>
                <a:gd name="T8" fmla="*/ 55 w 57"/>
                <a:gd name="T9" fmla="*/ 7 h 26"/>
                <a:gd name="T10" fmla="*/ 42 w 57"/>
                <a:gd name="T11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6">
                  <a:moveTo>
                    <a:pt x="42" y="5"/>
                  </a:moveTo>
                  <a:cubicBezTo>
                    <a:pt x="35" y="12"/>
                    <a:pt x="30" y="20"/>
                    <a:pt x="30" y="20"/>
                  </a:cubicBezTo>
                  <a:cubicBezTo>
                    <a:pt x="30" y="20"/>
                    <a:pt x="16" y="4"/>
                    <a:pt x="8" y="10"/>
                  </a:cubicBezTo>
                  <a:cubicBezTo>
                    <a:pt x="0" y="17"/>
                    <a:pt x="15" y="26"/>
                    <a:pt x="32" y="22"/>
                  </a:cubicBezTo>
                  <a:cubicBezTo>
                    <a:pt x="44" y="19"/>
                    <a:pt x="57" y="17"/>
                    <a:pt x="55" y="7"/>
                  </a:cubicBezTo>
                  <a:cubicBezTo>
                    <a:pt x="54" y="2"/>
                    <a:pt x="49" y="0"/>
                    <a:pt x="42" y="5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" name="Freeform 37"/>
            <p:cNvSpPr>
              <a:spLocks noEditPoints="1"/>
            </p:cNvSpPr>
            <p:nvPr/>
          </p:nvSpPr>
          <p:spPr bwMode="auto">
            <a:xfrm>
              <a:off x="2918243" y="4371344"/>
              <a:ext cx="276545" cy="128155"/>
            </a:xfrm>
            <a:custGeom>
              <a:avLst/>
              <a:gdLst>
                <a:gd name="T0" fmla="*/ 0 w 52"/>
                <a:gd name="T1" fmla="*/ 14 h 24"/>
                <a:gd name="T2" fmla="*/ 2 w 52"/>
                <a:gd name="T3" fmla="*/ 9 h 24"/>
                <a:gd name="T4" fmla="*/ 2 w 52"/>
                <a:gd name="T5" fmla="*/ 9 h 24"/>
                <a:gd name="T6" fmla="*/ 8 w 52"/>
                <a:gd name="T7" fmla="*/ 7 h 24"/>
                <a:gd name="T8" fmla="*/ 8 w 52"/>
                <a:gd name="T9" fmla="*/ 7 h 24"/>
                <a:gd name="T10" fmla="*/ 25 w 52"/>
                <a:gd name="T11" fmla="*/ 17 h 24"/>
                <a:gd name="T12" fmla="*/ 25 w 52"/>
                <a:gd name="T13" fmla="*/ 17 h 24"/>
                <a:gd name="T14" fmla="*/ 36 w 52"/>
                <a:gd name="T15" fmla="*/ 4 h 24"/>
                <a:gd name="T16" fmla="*/ 36 w 52"/>
                <a:gd name="T17" fmla="*/ 4 h 24"/>
                <a:gd name="T18" fmla="*/ 36 w 52"/>
                <a:gd name="T19" fmla="*/ 4 h 24"/>
                <a:gd name="T20" fmla="*/ 45 w 52"/>
                <a:gd name="T21" fmla="*/ 1 h 24"/>
                <a:gd name="T22" fmla="*/ 45 w 52"/>
                <a:gd name="T23" fmla="*/ 1 h 24"/>
                <a:gd name="T24" fmla="*/ 52 w 52"/>
                <a:gd name="T25" fmla="*/ 6 h 24"/>
                <a:gd name="T26" fmla="*/ 52 w 52"/>
                <a:gd name="T27" fmla="*/ 6 h 24"/>
                <a:gd name="T28" fmla="*/ 52 w 52"/>
                <a:gd name="T29" fmla="*/ 9 h 24"/>
                <a:gd name="T30" fmla="*/ 52 w 52"/>
                <a:gd name="T31" fmla="*/ 9 h 24"/>
                <a:gd name="T32" fmla="*/ 28 w 52"/>
                <a:gd name="T33" fmla="*/ 23 h 24"/>
                <a:gd name="T34" fmla="*/ 28 w 52"/>
                <a:gd name="T35" fmla="*/ 23 h 24"/>
                <a:gd name="T36" fmla="*/ 19 w 52"/>
                <a:gd name="T37" fmla="*/ 24 h 24"/>
                <a:gd name="T38" fmla="*/ 19 w 52"/>
                <a:gd name="T39" fmla="*/ 24 h 24"/>
                <a:gd name="T40" fmla="*/ 0 w 52"/>
                <a:gd name="T41" fmla="*/ 14 h 24"/>
                <a:gd name="T42" fmla="*/ 25 w 52"/>
                <a:gd name="T43" fmla="*/ 21 h 24"/>
                <a:gd name="T44" fmla="*/ 24 w 52"/>
                <a:gd name="T45" fmla="*/ 21 h 24"/>
                <a:gd name="T46" fmla="*/ 24 w 52"/>
                <a:gd name="T47" fmla="*/ 21 h 24"/>
                <a:gd name="T48" fmla="*/ 19 w 52"/>
                <a:gd name="T49" fmla="*/ 15 h 24"/>
                <a:gd name="T50" fmla="*/ 19 w 52"/>
                <a:gd name="T51" fmla="*/ 15 h 24"/>
                <a:gd name="T52" fmla="*/ 8 w 52"/>
                <a:gd name="T53" fmla="*/ 10 h 24"/>
                <a:gd name="T54" fmla="*/ 8 w 52"/>
                <a:gd name="T55" fmla="*/ 10 h 24"/>
                <a:gd name="T56" fmla="*/ 4 w 52"/>
                <a:gd name="T57" fmla="*/ 12 h 24"/>
                <a:gd name="T58" fmla="*/ 4 w 52"/>
                <a:gd name="T59" fmla="*/ 12 h 24"/>
                <a:gd name="T60" fmla="*/ 3 w 52"/>
                <a:gd name="T61" fmla="*/ 14 h 24"/>
                <a:gd name="T62" fmla="*/ 3 w 52"/>
                <a:gd name="T63" fmla="*/ 14 h 24"/>
                <a:gd name="T64" fmla="*/ 7 w 52"/>
                <a:gd name="T65" fmla="*/ 19 h 24"/>
                <a:gd name="T66" fmla="*/ 7 w 52"/>
                <a:gd name="T67" fmla="*/ 19 h 24"/>
                <a:gd name="T68" fmla="*/ 19 w 52"/>
                <a:gd name="T69" fmla="*/ 21 h 24"/>
                <a:gd name="T70" fmla="*/ 19 w 52"/>
                <a:gd name="T71" fmla="*/ 21 h 24"/>
                <a:gd name="T72" fmla="*/ 25 w 52"/>
                <a:gd name="T73" fmla="*/ 21 h 24"/>
                <a:gd name="T74" fmla="*/ 27 w 52"/>
                <a:gd name="T75" fmla="*/ 20 h 24"/>
                <a:gd name="T76" fmla="*/ 27 w 52"/>
                <a:gd name="T77" fmla="*/ 21 h 24"/>
                <a:gd name="T78" fmla="*/ 27 w 52"/>
                <a:gd name="T79" fmla="*/ 21 h 24"/>
                <a:gd name="T80" fmla="*/ 27 w 52"/>
                <a:gd name="T81" fmla="*/ 20 h 24"/>
                <a:gd name="T82" fmla="*/ 27 w 52"/>
                <a:gd name="T83" fmla="*/ 20 h 24"/>
                <a:gd name="T84" fmla="*/ 49 w 52"/>
                <a:gd name="T85" fmla="*/ 9 h 24"/>
                <a:gd name="T86" fmla="*/ 49 w 52"/>
                <a:gd name="T87" fmla="*/ 9 h 24"/>
                <a:gd name="T88" fmla="*/ 49 w 52"/>
                <a:gd name="T89" fmla="*/ 7 h 24"/>
                <a:gd name="T90" fmla="*/ 49 w 52"/>
                <a:gd name="T91" fmla="*/ 7 h 24"/>
                <a:gd name="T92" fmla="*/ 45 w 52"/>
                <a:gd name="T93" fmla="*/ 4 h 24"/>
                <a:gd name="T94" fmla="*/ 45 w 52"/>
                <a:gd name="T95" fmla="*/ 4 h 24"/>
                <a:gd name="T96" fmla="*/ 38 w 52"/>
                <a:gd name="T97" fmla="*/ 7 h 24"/>
                <a:gd name="T98" fmla="*/ 38 w 52"/>
                <a:gd name="T99" fmla="*/ 7 h 24"/>
                <a:gd name="T100" fmla="*/ 27 w 52"/>
                <a:gd name="T101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" h="24">
                  <a:moveTo>
                    <a:pt x="0" y="14"/>
                  </a:moveTo>
                  <a:cubicBezTo>
                    <a:pt x="0" y="12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8"/>
                    <a:pt x="6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5" y="7"/>
                    <a:pt x="22" y="14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7" y="15"/>
                    <a:pt x="31" y="9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9" y="2"/>
                    <a:pt x="42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8" y="0"/>
                    <a:pt x="51" y="3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7"/>
                    <a:pt x="52" y="8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19"/>
                    <a:pt x="38" y="21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4" y="24"/>
                    <a:pt x="21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8" y="24"/>
                    <a:pt x="0" y="21"/>
                    <a:pt x="0" y="14"/>
                  </a:cubicBezTo>
                  <a:close/>
                  <a:moveTo>
                    <a:pt x="25" y="21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2" y="18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5" y="13"/>
                    <a:pt x="11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5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6"/>
                    <a:pt x="4" y="17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0" y="20"/>
                    <a:pt x="14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1" y="21"/>
                    <a:pt x="23" y="21"/>
                    <a:pt x="25" y="21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38" y="18"/>
                    <a:pt x="49" y="15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5"/>
                    <a:pt x="47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3" y="4"/>
                    <a:pt x="41" y="4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1" y="13"/>
                    <a:pt x="27" y="20"/>
                    <a:pt x="27" y="2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" name="Freeform 38"/>
            <p:cNvSpPr/>
            <p:nvPr/>
          </p:nvSpPr>
          <p:spPr bwMode="auto">
            <a:xfrm>
              <a:off x="2614719" y="5763062"/>
              <a:ext cx="240572" cy="155135"/>
            </a:xfrm>
            <a:custGeom>
              <a:avLst/>
              <a:gdLst>
                <a:gd name="T0" fmla="*/ 35 w 45"/>
                <a:gd name="T1" fmla="*/ 14 h 29"/>
                <a:gd name="T2" fmla="*/ 19 w 45"/>
                <a:gd name="T3" fmla="*/ 18 h 29"/>
                <a:gd name="T4" fmla="*/ 9 w 45"/>
                <a:gd name="T5" fmla="*/ 1 h 29"/>
                <a:gd name="T6" fmla="*/ 19 w 45"/>
                <a:gd name="T7" fmla="*/ 21 h 29"/>
                <a:gd name="T8" fmla="*/ 44 w 45"/>
                <a:gd name="T9" fmla="*/ 21 h 29"/>
                <a:gd name="T10" fmla="*/ 35 w 45"/>
                <a:gd name="T1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29">
                  <a:moveTo>
                    <a:pt x="35" y="14"/>
                  </a:moveTo>
                  <a:cubicBezTo>
                    <a:pt x="27" y="15"/>
                    <a:pt x="19" y="18"/>
                    <a:pt x="19" y="18"/>
                  </a:cubicBezTo>
                  <a:cubicBezTo>
                    <a:pt x="19" y="18"/>
                    <a:pt x="18" y="0"/>
                    <a:pt x="9" y="1"/>
                  </a:cubicBezTo>
                  <a:cubicBezTo>
                    <a:pt x="0" y="1"/>
                    <a:pt x="6" y="15"/>
                    <a:pt x="19" y="21"/>
                  </a:cubicBezTo>
                  <a:cubicBezTo>
                    <a:pt x="29" y="24"/>
                    <a:pt x="40" y="29"/>
                    <a:pt x="44" y="21"/>
                  </a:cubicBezTo>
                  <a:cubicBezTo>
                    <a:pt x="45" y="17"/>
                    <a:pt x="43" y="13"/>
                    <a:pt x="35" y="14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" name="Freeform 39"/>
            <p:cNvSpPr>
              <a:spLocks noEditPoints="1"/>
            </p:cNvSpPr>
            <p:nvPr/>
          </p:nvSpPr>
          <p:spPr bwMode="auto">
            <a:xfrm>
              <a:off x="2630457" y="5758565"/>
              <a:ext cx="229330" cy="148390"/>
            </a:xfrm>
            <a:custGeom>
              <a:avLst/>
              <a:gdLst>
                <a:gd name="T0" fmla="*/ 34 w 43"/>
                <a:gd name="T1" fmla="*/ 28 h 28"/>
                <a:gd name="T2" fmla="*/ 16 w 43"/>
                <a:gd name="T3" fmla="*/ 23 h 28"/>
                <a:gd name="T4" fmla="*/ 16 w 43"/>
                <a:gd name="T5" fmla="*/ 23 h 28"/>
                <a:gd name="T6" fmla="*/ 0 w 43"/>
                <a:gd name="T7" fmla="*/ 6 h 28"/>
                <a:gd name="T8" fmla="*/ 0 w 43"/>
                <a:gd name="T9" fmla="*/ 6 h 28"/>
                <a:gd name="T10" fmla="*/ 6 w 43"/>
                <a:gd name="T11" fmla="*/ 0 h 28"/>
                <a:gd name="T12" fmla="*/ 6 w 43"/>
                <a:gd name="T13" fmla="*/ 0 h 28"/>
                <a:gd name="T14" fmla="*/ 6 w 43"/>
                <a:gd name="T15" fmla="*/ 0 h 28"/>
                <a:gd name="T16" fmla="*/ 6 w 43"/>
                <a:gd name="T17" fmla="*/ 0 h 28"/>
                <a:gd name="T18" fmla="*/ 16 w 43"/>
                <a:gd name="T19" fmla="*/ 10 h 28"/>
                <a:gd name="T20" fmla="*/ 16 w 43"/>
                <a:gd name="T21" fmla="*/ 10 h 28"/>
                <a:gd name="T22" fmla="*/ 18 w 43"/>
                <a:gd name="T23" fmla="*/ 17 h 28"/>
                <a:gd name="T24" fmla="*/ 18 w 43"/>
                <a:gd name="T25" fmla="*/ 17 h 28"/>
                <a:gd name="T26" fmla="*/ 32 w 43"/>
                <a:gd name="T27" fmla="*/ 13 h 28"/>
                <a:gd name="T28" fmla="*/ 32 w 43"/>
                <a:gd name="T29" fmla="*/ 13 h 28"/>
                <a:gd name="T30" fmla="*/ 32 w 43"/>
                <a:gd name="T31" fmla="*/ 13 h 28"/>
                <a:gd name="T32" fmla="*/ 34 w 43"/>
                <a:gd name="T33" fmla="*/ 13 h 28"/>
                <a:gd name="T34" fmla="*/ 34 w 43"/>
                <a:gd name="T35" fmla="*/ 13 h 28"/>
                <a:gd name="T36" fmla="*/ 43 w 43"/>
                <a:gd name="T37" fmla="*/ 20 h 28"/>
                <a:gd name="T38" fmla="*/ 43 w 43"/>
                <a:gd name="T39" fmla="*/ 20 h 28"/>
                <a:gd name="T40" fmla="*/ 42 w 43"/>
                <a:gd name="T41" fmla="*/ 23 h 28"/>
                <a:gd name="T42" fmla="*/ 42 w 43"/>
                <a:gd name="T43" fmla="*/ 23 h 28"/>
                <a:gd name="T44" fmla="*/ 34 w 43"/>
                <a:gd name="T45" fmla="*/ 28 h 28"/>
                <a:gd name="T46" fmla="*/ 34 w 43"/>
                <a:gd name="T47" fmla="*/ 28 h 28"/>
                <a:gd name="T48" fmla="*/ 34 w 43"/>
                <a:gd name="T49" fmla="*/ 28 h 28"/>
                <a:gd name="T50" fmla="*/ 34 w 43"/>
                <a:gd name="T51" fmla="*/ 25 h 28"/>
                <a:gd name="T52" fmla="*/ 39 w 43"/>
                <a:gd name="T53" fmla="*/ 22 h 28"/>
                <a:gd name="T54" fmla="*/ 39 w 43"/>
                <a:gd name="T55" fmla="*/ 22 h 28"/>
                <a:gd name="T56" fmla="*/ 40 w 43"/>
                <a:gd name="T57" fmla="*/ 20 h 28"/>
                <a:gd name="T58" fmla="*/ 40 w 43"/>
                <a:gd name="T59" fmla="*/ 20 h 28"/>
                <a:gd name="T60" fmla="*/ 34 w 43"/>
                <a:gd name="T61" fmla="*/ 16 h 28"/>
                <a:gd name="T62" fmla="*/ 34 w 43"/>
                <a:gd name="T63" fmla="*/ 16 h 28"/>
                <a:gd name="T64" fmla="*/ 32 w 43"/>
                <a:gd name="T65" fmla="*/ 16 h 28"/>
                <a:gd name="T66" fmla="*/ 32 w 43"/>
                <a:gd name="T67" fmla="*/ 16 h 28"/>
                <a:gd name="T68" fmla="*/ 32 w 43"/>
                <a:gd name="T69" fmla="*/ 15 h 28"/>
                <a:gd name="T70" fmla="*/ 32 w 43"/>
                <a:gd name="T71" fmla="*/ 16 h 28"/>
                <a:gd name="T72" fmla="*/ 17 w 43"/>
                <a:gd name="T73" fmla="*/ 20 h 28"/>
                <a:gd name="T74" fmla="*/ 17 w 43"/>
                <a:gd name="T75" fmla="*/ 20 h 28"/>
                <a:gd name="T76" fmla="*/ 34 w 43"/>
                <a:gd name="T77" fmla="*/ 25 h 28"/>
                <a:gd name="T78" fmla="*/ 6 w 43"/>
                <a:gd name="T79" fmla="*/ 3 h 28"/>
                <a:gd name="T80" fmla="*/ 6 w 43"/>
                <a:gd name="T81" fmla="*/ 3 h 28"/>
                <a:gd name="T82" fmla="*/ 6 w 43"/>
                <a:gd name="T83" fmla="*/ 3 h 28"/>
                <a:gd name="T84" fmla="*/ 3 w 43"/>
                <a:gd name="T85" fmla="*/ 6 h 28"/>
                <a:gd name="T86" fmla="*/ 3 w 43"/>
                <a:gd name="T87" fmla="*/ 6 h 28"/>
                <a:gd name="T88" fmla="*/ 15 w 43"/>
                <a:gd name="T89" fmla="*/ 19 h 28"/>
                <a:gd name="T90" fmla="*/ 15 w 43"/>
                <a:gd name="T91" fmla="*/ 19 h 28"/>
                <a:gd name="T92" fmla="*/ 15 w 43"/>
                <a:gd name="T93" fmla="*/ 19 h 28"/>
                <a:gd name="T94" fmla="*/ 15 w 43"/>
                <a:gd name="T95" fmla="*/ 19 h 28"/>
                <a:gd name="T96" fmla="*/ 13 w 43"/>
                <a:gd name="T97" fmla="*/ 11 h 28"/>
                <a:gd name="T98" fmla="*/ 13 w 43"/>
                <a:gd name="T99" fmla="*/ 11 h 28"/>
                <a:gd name="T100" fmla="*/ 6 w 43"/>
                <a:gd name="T101" fmla="*/ 3 h 28"/>
                <a:gd name="T102" fmla="*/ 6 w 43"/>
                <a:gd name="T103" fmla="*/ 3 h 28"/>
                <a:gd name="T104" fmla="*/ 6 w 43"/>
                <a:gd name="T10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" h="28">
                  <a:moveTo>
                    <a:pt x="34" y="28"/>
                  </a:moveTo>
                  <a:cubicBezTo>
                    <a:pt x="28" y="28"/>
                    <a:pt x="22" y="25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6" y="19"/>
                    <a:pt x="0" y="12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5" y="5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3"/>
                    <a:pt x="17" y="15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6"/>
                    <a:pt x="26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9" y="13"/>
                    <a:pt x="43" y="16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0" y="26"/>
                    <a:pt x="37" y="28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lose/>
                  <a:moveTo>
                    <a:pt x="34" y="25"/>
                  </a:moveTo>
                  <a:cubicBezTo>
                    <a:pt x="36" y="25"/>
                    <a:pt x="38" y="24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1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18"/>
                    <a:pt x="38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6"/>
                    <a:pt x="33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5" y="17"/>
                    <a:pt x="19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3" y="23"/>
                    <a:pt x="29" y="25"/>
                    <a:pt x="34" y="25"/>
                  </a:cubicBezTo>
                  <a:close/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9"/>
                    <a:pt x="7" y="16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5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7"/>
                    <a:pt x="9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" name="Freeform 40"/>
            <p:cNvSpPr/>
            <p:nvPr/>
          </p:nvSpPr>
          <p:spPr bwMode="auto">
            <a:xfrm>
              <a:off x="2679920" y="5650645"/>
              <a:ext cx="238323" cy="161880"/>
            </a:xfrm>
            <a:custGeom>
              <a:avLst/>
              <a:gdLst>
                <a:gd name="T0" fmla="*/ 35 w 45"/>
                <a:gd name="T1" fmla="*/ 14 h 30"/>
                <a:gd name="T2" fmla="*/ 19 w 45"/>
                <a:gd name="T3" fmla="*/ 18 h 30"/>
                <a:gd name="T4" fmla="*/ 9 w 45"/>
                <a:gd name="T5" fmla="*/ 0 h 30"/>
                <a:gd name="T6" fmla="*/ 19 w 45"/>
                <a:gd name="T7" fmla="*/ 20 h 30"/>
                <a:gd name="T8" fmla="*/ 43 w 45"/>
                <a:gd name="T9" fmla="*/ 22 h 30"/>
                <a:gd name="T10" fmla="*/ 35 w 45"/>
                <a:gd name="T11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0">
                  <a:moveTo>
                    <a:pt x="35" y="14"/>
                  </a:moveTo>
                  <a:cubicBezTo>
                    <a:pt x="26" y="15"/>
                    <a:pt x="19" y="18"/>
                    <a:pt x="19" y="18"/>
                  </a:cubicBezTo>
                  <a:cubicBezTo>
                    <a:pt x="19" y="18"/>
                    <a:pt x="18" y="0"/>
                    <a:pt x="9" y="0"/>
                  </a:cubicBezTo>
                  <a:cubicBezTo>
                    <a:pt x="0" y="0"/>
                    <a:pt x="5" y="14"/>
                    <a:pt x="19" y="20"/>
                  </a:cubicBezTo>
                  <a:cubicBezTo>
                    <a:pt x="28" y="24"/>
                    <a:pt x="39" y="30"/>
                    <a:pt x="43" y="22"/>
                  </a:cubicBezTo>
                  <a:cubicBezTo>
                    <a:pt x="45" y="18"/>
                    <a:pt x="42" y="14"/>
                    <a:pt x="35" y="14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" name="Freeform 41"/>
            <p:cNvSpPr>
              <a:spLocks noEditPoints="1"/>
            </p:cNvSpPr>
            <p:nvPr/>
          </p:nvSpPr>
          <p:spPr bwMode="auto">
            <a:xfrm>
              <a:off x="2695658" y="5641652"/>
              <a:ext cx="222585" cy="155135"/>
            </a:xfrm>
            <a:custGeom>
              <a:avLst/>
              <a:gdLst>
                <a:gd name="T0" fmla="*/ 33 w 42"/>
                <a:gd name="T1" fmla="*/ 29 h 29"/>
                <a:gd name="T2" fmla="*/ 15 w 42"/>
                <a:gd name="T3" fmla="*/ 24 h 29"/>
                <a:gd name="T4" fmla="*/ 15 w 42"/>
                <a:gd name="T5" fmla="*/ 24 h 29"/>
                <a:gd name="T6" fmla="*/ 0 w 42"/>
                <a:gd name="T7" fmla="*/ 6 h 29"/>
                <a:gd name="T8" fmla="*/ 0 w 42"/>
                <a:gd name="T9" fmla="*/ 6 h 29"/>
                <a:gd name="T10" fmla="*/ 1 w 42"/>
                <a:gd name="T11" fmla="*/ 2 h 29"/>
                <a:gd name="T12" fmla="*/ 1 w 42"/>
                <a:gd name="T13" fmla="*/ 2 h 29"/>
                <a:gd name="T14" fmla="*/ 6 w 42"/>
                <a:gd name="T15" fmla="*/ 0 h 29"/>
                <a:gd name="T16" fmla="*/ 6 w 42"/>
                <a:gd name="T17" fmla="*/ 0 h 29"/>
                <a:gd name="T18" fmla="*/ 6 w 42"/>
                <a:gd name="T19" fmla="*/ 0 h 29"/>
                <a:gd name="T20" fmla="*/ 6 w 42"/>
                <a:gd name="T21" fmla="*/ 0 h 29"/>
                <a:gd name="T22" fmla="*/ 6 w 42"/>
                <a:gd name="T23" fmla="*/ 0 h 29"/>
                <a:gd name="T24" fmla="*/ 6 w 42"/>
                <a:gd name="T25" fmla="*/ 0 h 29"/>
                <a:gd name="T26" fmla="*/ 16 w 42"/>
                <a:gd name="T27" fmla="*/ 10 h 29"/>
                <a:gd name="T28" fmla="*/ 16 w 42"/>
                <a:gd name="T29" fmla="*/ 10 h 29"/>
                <a:gd name="T30" fmla="*/ 17 w 42"/>
                <a:gd name="T31" fmla="*/ 18 h 29"/>
                <a:gd name="T32" fmla="*/ 17 w 42"/>
                <a:gd name="T33" fmla="*/ 18 h 29"/>
                <a:gd name="T34" fmla="*/ 31 w 42"/>
                <a:gd name="T35" fmla="*/ 15 h 29"/>
                <a:gd name="T36" fmla="*/ 31 w 42"/>
                <a:gd name="T37" fmla="*/ 15 h 29"/>
                <a:gd name="T38" fmla="*/ 31 w 42"/>
                <a:gd name="T39" fmla="*/ 15 h 29"/>
                <a:gd name="T40" fmla="*/ 33 w 42"/>
                <a:gd name="T41" fmla="*/ 15 h 29"/>
                <a:gd name="T42" fmla="*/ 33 w 42"/>
                <a:gd name="T43" fmla="*/ 15 h 29"/>
                <a:gd name="T44" fmla="*/ 42 w 42"/>
                <a:gd name="T45" fmla="*/ 22 h 29"/>
                <a:gd name="T46" fmla="*/ 42 w 42"/>
                <a:gd name="T47" fmla="*/ 22 h 29"/>
                <a:gd name="T48" fmla="*/ 41 w 42"/>
                <a:gd name="T49" fmla="*/ 25 h 29"/>
                <a:gd name="T50" fmla="*/ 41 w 42"/>
                <a:gd name="T51" fmla="*/ 25 h 29"/>
                <a:gd name="T52" fmla="*/ 33 w 42"/>
                <a:gd name="T53" fmla="*/ 29 h 29"/>
                <a:gd name="T54" fmla="*/ 33 w 42"/>
                <a:gd name="T55" fmla="*/ 29 h 29"/>
                <a:gd name="T56" fmla="*/ 33 w 42"/>
                <a:gd name="T57" fmla="*/ 29 h 29"/>
                <a:gd name="T58" fmla="*/ 33 w 42"/>
                <a:gd name="T59" fmla="*/ 26 h 29"/>
                <a:gd name="T60" fmla="*/ 39 w 42"/>
                <a:gd name="T61" fmla="*/ 23 h 29"/>
                <a:gd name="T62" fmla="*/ 39 w 42"/>
                <a:gd name="T63" fmla="*/ 23 h 29"/>
                <a:gd name="T64" fmla="*/ 39 w 42"/>
                <a:gd name="T65" fmla="*/ 22 h 29"/>
                <a:gd name="T66" fmla="*/ 39 w 42"/>
                <a:gd name="T67" fmla="*/ 22 h 29"/>
                <a:gd name="T68" fmla="*/ 33 w 42"/>
                <a:gd name="T69" fmla="*/ 18 h 29"/>
                <a:gd name="T70" fmla="*/ 33 w 42"/>
                <a:gd name="T71" fmla="*/ 18 h 29"/>
                <a:gd name="T72" fmla="*/ 32 w 42"/>
                <a:gd name="T73" fmla="*/ 18 h 29"/>
                <a:gd name="T74" fmla="*/ 32 w 42"/>
                <a:gd name="T75" fmla="*/ 18 h 29"/>
                <a:gd name="T76" fmla="*/ 32 w 42"/>
                <a:gd name="T77" fmla="*/ 16 h 29"/>
                <a:gd name="T78" fmla="*/ 32 w 42"/>
                <a:gd name="T79" fmla="*/ 18 h 29"/>
                <a:gd name="T80" fmla="*/ 17 w 42"/>
                <a:gd name="T81" fmla="*/ 21 h 29"/>
                <a:gd name="T82" fmla="*/ 17 w 42"/>
                <a:gd name="T83" fmla="*/ 21 h 29"/>
                <a:gd name="T84" fmla="*/ 33 w 42"/>
                <a:gd name="T85" fmla="*/ 26 h 29"/>
                <a:gd name="T86" fmla="*/ 6 w 42"/>
                <a:gd name="T87" fmla="*/ 3 h 29"/>
                <a:gd name="T88" fmla="*/ 3 w 42"/>
                <a:gd name="T89" fmla="*/ 6 h 29"/>
                <a:gd name="T90" fmla="*/ 3 w 42"/>
                <a:gd name="T91" fmla="*/ 6 h 29"/>
                <a:gd name="T92" fmla="*/ 14 w 42"/>
                <a:gd name="T93" fmla="*/ 20 h 29"/>
                <a:gd name="T94" fmla="*/ 14 w 42"/>
                <a:gd name="T95" fmla="*/ 20 h 29"/>
                <a:gd name="T96" fmla="*/ 14 w 42"/>
                <a:gd name="T97" fmla="*/ 20 h 29"/>
                <a:gd name="T98" fmla="*/ 14 w 42"/>
                <a:gd name="T99" fmla="*/ 20 h 29"/>
                <a:gd name="T100" fmla="*/ 13 w 42"/>
                <a:gd name="T101" fmla="*/ 11 h 29"/>
                <a:gd name="T102" fmla="*/ 13 w 42"/>
                <a:gd name="T103" fmla="*/ 11 h 29"/>
                <a:gd name="T104" fmla="*/ 6 w 42"/>
                <a:gd name="T105" fmla="*/ 3 h 29"/>
                <a:gd name="T106" fmla="*/ 6 w 42"/>
                <a:gd name="T107" fmla="*/ 3 h 29"/>
                <a:gd name="T108" fmla="*/ 6 w 42"/>
                <a:gd name="T109" fmla="*/ 3 h 29"/>
                <a:gd name="T110" fmla="*/ 6 w 42"/>
                <a:gd name="T111" fmla="*/ 3 h 29"/>
                <a:gd name="T112" fmla="*/ 6 w 42"/>
                <a:gd name="T1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" h="29">
                  <a:moveTo>
                    <a:pt x="33" y="29"/>
                  </a:moveTo>
                  <a:cubicBezTo>
                    <a:pt x="28" y="29"/>
                    <a:pt x="21" y="26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6" y="19"/>
                    <a:pt x="0" y="12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0"/>
                    <a:pt x="14" y="6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3"/>
                    <a:pt x="17" y="16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0" y="17"/>
                    <a:pt x="25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8" y="15"/>
                    <a:pt x="42" y="18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2" y="24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8"/>
                    <a:pt x="36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lose/>
                  <a:moveTo>
                    <a:pt x="33" y="26"/>
                  </a:moveTo>
                  <a:cubicBezTo>
                    <a:pt x="36" y="26"/>
                    <a:pt x="37" y="26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8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5" y="18"/>
                    <a:pt x="18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3" y="24"/>
                    <a:pt x="29" y="26"/>
                    <a:pt x="33" y="26"/>
                  </a:cubicBezTo>
                  <a:close/>
                  <a:moveTo>
                    <a:pt x="6" y="3"/>
                  </a:moveTo>
                  <a:cubicBezTo>
                    <a:pt x="3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9"/>
                    <a:pt x="7" y="16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5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7"/>
                    <a:pt x="9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" name="Freeform 42"/>
            <p:cNvSpPr/>
            <p:nvPr/>
          </p:nvSpPr>
          <p:spPr bwMode="auto">
            <a:xfrm>
              <a:off x="2823813" y="4969401"/>
              <a:ext cx="328257" cy="152887"/>
            </a:xfrm>
            <a:custGeom>
              <a:avLst/>
              <a:gdLst>
                <a:gd name="T0" fmla="*/ 46 w 62"/>
                <a:gd name="T1" fmla="*/ 7 h 29"/>
                <a:gd name="T2" fmla="*/ 33 w 62"/>
                <a:gd name="T3" fmla="*/ 22 h 29"/>
                <a:gd name="T4" fmla="*/ 9 w 62"/>
                <a:gd name="T5" fmla="*/ 12 h 29"/>
                <a:gd name="T6" fmla="*/ 35 w 62"/>
                <a:gd name="T7" fmla="*/ 25 h 29"/>
                <a:gd name="T8" fmla="*/ 60 w 62"/>
                <a:gd name="T9" fmla="*/ 8 h 29"/>
                <a:gd name="T10" fmla="*/ 46 w 62"/>
                <a:gd name="T11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9">
                  <a:moveTo>
                    <a:pt x="46" y="7"/>
                  </a:moveTo>
                  <a:cubicBezTo>
                    <a:pt x="38" y="13"/>
                    <a:pt x="33" y="22"/>
                    <a:pt x="33" y="22"/>
                  </a:cubicBezTo>
                  <a:cubicBezTo>
                    <a:pt x="33" y="22"/>
                    <a:pt x="18" y="5"/>
                    <a:pt x="9" y="12"/>
                  </a:cubicBezTo>
                  <a:cubicBezTo>
                    <a:pt x="0" y="19"/>
                    <a:pt x="17" y="29"/>
                    <a:pt x="35" y="25"/>
                  </a:cubicBezTo>
                  <a:cubicBezTo>
                    <a:pt x="48" y="21"/>
                    <a:pt x="62" y="19"/>
                    <a:pt x="60" y="8"/>
                  </a:cubicBezTo>
                  <a:cubicBezTo>
                    <a:pt x="59" y="3"/>
                    <a:pt x="53" y="0"/>
                    <a:pt x="46" y="7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" name="Freeform 43"/>
            <p:cNvSpPr>
              <a:spLocks noEditPoints="1"/>
            </p:cNvSpPr>
            <p:nvPr/>
          </p:nvSpPr>
          <p:spPr bwMode="auto">
            <a:xfrm>
              <a:off x="2848545" y="4978394"/>
              <a:ext cx="303525" cy="134900"/>
            </a:xfrm>
            <a:custGeom>
              <a:avLst/>
              <a:gdLst>
                <a:gd name="T0" fmla="*/ 0 w 57"/>
                <a:gd name="T1" fmla="*/ 14 h 25"/>
                <a:gd name="T2" fmla="*/ 3 w 57"/>
                <a:gd name="T3" fmla="*/ 9 h 25"/>
                <a:gd name="T4" fmla="*/ 3 w 57"/>
                <a:gd name="T5" fmla="*/ 9 h 25"/>
                <a:gd name="T6" fmla="*/ 9 w 57"/>
                <a:gd name="T7" fmla="*/ 7 h 25"/>
                <a:gd name="T8" fmla="*/ 9 w 57"/>
                <a:gd name="T9" fmla="*/ 7 h 25"/>
                <a:gd name="T10" fmla="*/ 28 w 57"/>
                <a:gd name="T11" fmla="*/ 18 h 25"/>
                <a:gd name="T12" fmla="*/ 28 w 57"/>
                <a:gd name="T13" fmla="*/ 18 h 25"/>
                <a:gd name="T14" fmla="*/ 40 w 57"/>
                <a:gd name="T15" fmla="*/ 4 h 25"/>
                <a:gd name="T16" fmla="*/ 40 w 57"/>
                <a:gd name="T17" fmla="*/ 4 h 25"/>
                <a:gd name="T18" fmla="*/ 49 w 57"/>
                <a:gd name="T19" fmla="*/ 0 h 25"/>
                <a:gd name="T20" fmla="*/ 49 w 57"/>
                <a:gd name="T21" fmla="*/ 0 h 25"/>
                <a:gd name="T22" fmla="*/ 56 w 57"/>
                <a:gd name="T23" fmla="*/ 6 h 25"/>
                <a:gd name="T24" fmla="*/ 56 w 57"/>
                <a:gd name="T25" fmla="*/ 6 h 25"/>
                <a:gd name="T26" fmla="*/ 57 w 57"/>
                <a:gd name="T27" fmla="*/ 8 h 25"/>
                <a:gd name="T28" fmla="*/ 57 w 57"/>
                <a:gd name="T29" fmla="*/ 8 h 25"/>
                <a:gd name="T30" fmla="*/ 30 w 57"/>
                <a:gd name="T31" fmla="*/ 24 h 25"/>
                <a:gd name="T32" fmla="*/ 30 w 57"/>
                <a:gd name="T33" fmla="*/ 24 h 25"/>
                <a:gd name="T34" fmla="*/ 21 w 57"/>
                <a:gd name="T35" fmla="*/ 25 h 25"/>
                <a:gd name="T36" fmla="*/ 21 w 57"/>
                <a:gd name="T37" fmla="*/ 25 h 25"/>
                <a:gd name="T38" fmla="*/ 0 w 57"/>
                <a:gd name="T39" fmla="*/ 14 h 25"/>
                <a:gd name="T40" fmla="*/ 9 w 57"/>
                <a:gd name="T41" fmla="*/ 10 h 25"/>
                <a:gd name="T42" fmla="*/ 5 w 57"/>
                <a:gd name="T43" fmla="*/ 11 h 25"/>
                <a:gd name="T44" fmla="*/ 5 w 57"/>
                <a:gd name="T45" fmla="*/ 11 h 25"/>
                <a:gd name="T46" fmla="*/ 3 w 57"/>
                <a:gd name="T47" fmla="*/ 14 h 25"/>
                <a:gd name="T48" fmla="*/ 3 w 57"/>
                <a:gd name="T49" fmla="*/ 14 h 25"/>
                <a:gd name="T50" fmla="*/ 8 w 57"/>
                <a:gd name="T51" fmla="*/ 19 h 25"/>
                <a:gd name="T52" fmla="*/ 8 w 57"/>
                <a:gd name="T53" fmla="*/ 19 h 25"/>
                <a:gd name="T54" fmla="*/ 21 w 57"/>
                <a:gd name="T55" fmla="*/ 22 h 25"/>
                <a:gd name="T56" fmla="*/ 21 w 57"/>
                <a:gd name="T57" fmla="*/ 22 h 25"/>
                <a:gd name="T58" fmla="*/ 28 w 57"/>
                <a:gd name="T59" fmla="*/ 22 h 25"/>
                <a:gd name="T60" fmla="*/ 28 w 57"/>
                <a:gd name="T61" fmla="*/ 22 h 25"/>
                <a:gd name="T62" fmla="*/ 27 w 57"/>
                <a:gd name="T63" fmla="*/ 21 h 25"/>
                <a:gd name="T64" fmla="*/ 27 w 57"/>
                <a:gd name="T65" fmla="*/ 21 h 25"/>
                <a:gd name="T66" fmla="*/ 21 w 57"/>
                <a:gd name="T67" fmla="*/ 15 h 25"/>
                <a:gd name="T68" fmla="*/ 21 w 57"/>
                <a:gd name="T69" fmla="*/ 15 h 25"/>
                <a:gd name="T70" fmla="*/ 9 w 57"/>
                <a:gd name="T71" fmla="*/ 10 h 25"/>
                <a:gd name="T72" fmla="*/ 9 w 57"/>
                <a:gd name="T73" fmla="*/ 10 h 25"/>
                <a:gd name="T74" fmla="*/ 9 w 57"/>
                <a:gd name="T75" fmla="*/ 10 h 25"/>
                <a:gd name="T76" fmla="*/ 29 w 57"/>
                <a:gd name="T77" fmla="*/ 21 h 25"/>
                <a:gd name="T78" fmla="*/ 29 w 57"/>
                <a:gd name="T79" fmla="*/ 21 h 25"/>
                <a:gd name="T80" fmla="*/ 29 w 57"/>
                <a:gd name="T81" fmla="*/ 21 h 25"/>
                <a:gd name="T82" fmla="*/ 30 w 57"/>
                <a:gd name="T83" fmla="*/ 21 h 25"/>
                <a:gd name="T84" fmla="*/ 30 w 57"/>
                <a:gd name="T85" fmla="*/ 21 h 25"/>
                <a:gd name="T86" fmla="*/ 54 w 57"/>
                <a:gd name="T87" fmla="*/ 8 h 25"/>
                <a:gd name="T88" fmla="*/ 54 w 57"/>
                <a:gd name="T89" fmla="*/ 8 h 25"/>
                <a:gd name="T90" fmla="*/ 53 w 57"/>
                <a:gd name="T91" fmla="*/ 6 h 25"/>
                <a:gd name="T92" fmla="*/ 53 w 57"/>
                <a:gd name="T93" fmla="*/ 6 h 25"/>
                <a:gd name="T94" fmla="*/ 49 w 57"/>
                <a:gd name="T95" fmla="*/ 3 h 25"/>
                <a:gd name="T96" fmla="*/ 49 w 57"/>
                <a:gd name="T97" fmla="*/ 3 h 25"/>
                <a:gd name="T98" fmla="*/ 42 w 57"/>
                <a:gd name="T99" fmla="*/ 6 h 25"/>
                <a:gd name="T100" fmla="*/ 42 w 57"/>
                <a:gd name="T101" fmla="*/ 6 h 25"/>
                <a:gd name="T102" fmla="*/ 29 w 57"/>
                <a:gd name="T103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" h="25">
                  <a:moveTo>
                    <a:pt x="0" y="14"/>
                  </a:moveTo>
                  <a:cubicBezTo>
                    <a:pt x="0" y="12"/>
                    <a:pt x="1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7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7" y="7"/>
                    <a:pt x="25" y="14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0" y="15"/>
                    <a:pt x="34" y="9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3" y="1"/>
                    <a:pt x="46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3" y="0"/>
                    <a:pt x="56" y="2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19"/>
                    <a:pt x="42" y="21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25"/>
                    <a:pt x="24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0" y="25"/>
                    <a:pt x="1" y="21"/>
                    <a:pt x="0" y="14"/>
                  </a:cubicBezTo>
                  <a:close/>
                  <a:moveTo>
                    <a:pt x="9" y="10"/>
                  </a:moveTo>
                  <a:cubicBezTo>
                    <a:pt x="8" y="10"/>
                    <a:pt x="6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6"/>
                    <a:pt x="5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1" y="21"/>
                    <a:pt x="16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2"/>
                    <a:pt x="25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4" y="18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7" y="13"/>
                    <a:pt x="13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42" y="18"/>
                    <a:pt x="54" y="1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3" y="7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4"/>
                    <a:pt x="51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3"/>
                    <a:pt x="44" y="3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34" y="12"/>
                    <a:pt x="29" y="21"/>
                    <a:pt x="29" y="2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1" name="Freeform 44"/>
            <p:cNvSpPr/>
            <p:nvPr/>
          </p:nvSpPr>
          <p:spPr bwMode="auto">
            <a:xfrm>
              <a:off x="2902505" y="5342624"/>
              <a:ext cx="240572" cy="272048"/>
            </a:xfrm>
            <a:custGeom>
              <a:avLst/>
              <a:gdLst>
                <a:gd name="T0" fmla="*/ 35 w 45"/>
                <a:gd name="T1" fmla="*/ 31 h 51"/>
                <a:gd name="T2" fmla="*/ 15 w 45"/>
                <a:gd name="T3" fmla="*/ 28 h 51"/>
                <a:gd name="T4" fmla="*/ 11 w 45"/>
                <a:gd name="T5" fmla="*/ 3 h 51"/>
                <a:gd name="T6" fmla="*/ 14 w 45"/>
                <a:gd name="T7" fmla="*/ 31 h 51"/>
                <a:gd name="T8" fmla="*/ 41 w 45"/>
                <a:gd name="T9" fmla="*/ 43 h 51"/>
                <a:gd name="T10" fmla="*/ 35 w 45"/>
                <a:gd name="T11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51">
                  <a:moveTo>
                    <a:pt x="35" y="31"/>
                  </a:moveTo>
                  <a:cubicBezTo>
                    <a:pt x="25" y="28"/>
                    <a:pt x="15" y="28"/>
                    <a:pt x="15" y="28"/>
                  </a:cubicBezTo>
                  <a:cubicBezTo>
                    <a:pt x="15" y="28"/>
                    <a:pt x="22" y="7"/>
                    <a:pt x="11" y="3"/>
                  </a:cubicBezTo>
                  <a:cubicBezTo>
                    <a:pt x="0" y="0"/>
                    <a:pt x="0" y="19"/>
                    <a:pt x="14" y="31"/>
                  </a:cubicBezTo>
                  <a:cubicBezTo>
                    <a:pt x="23" y="40"/>
                    <a:pt x="33" y="51"/>
                    <a:pt x="41" y="43"/>
                  </a:cubicBezTo>
                  <a:cubicBezTo>
                    <a:pt x="45" y="40"/>
                    <a:pt x="44" y="33"/>
                    <a:pt x="35" y="31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2" name="Freeform 45"/>
            <p:cNvSpPr>
              <a:spLocks noEditPoints="1"/>
            </p:cNvSpPr>
            <p:nvPr/>
          </p:nvSpPr>
          <p:spPr bwMode="auto">
            <a:xfrm>
              <a:off x="2913747" y="5347121"/>
              <a:ext cx="229330" cy="245068"/>
            </a:xfrm>
            <a:custGeom>
              <a:avLst/>
              <a:gdLst>
                <a:gd name="T0" fmla="*/ 33 w 43"/>
                <a:gd name="T1" fmla="*/ 46 h 46"/>
                <a:gd name="T2" fmla="*/ 11 w 43"/>
                <a:gd name="T3" fmla="*/ 31 h 46"/>
                <a:gd name="T4" fmla="*/ 11 w 43"/>
                <a:gd name="T5" fmla="*/ 31 h 46"/>
                <a:gd name="T6" fmla="*/ 0 w 43"/>
                <a:gd name="T7" fmla="*/ 9 h 46"/>
                <a:gd name="T8" fmla="*/ 0 w 43"/>
                <a:gd name="T9" fmla="*/ 9 h 46"/>
                <a:gd name="T10" fmla="*/ 7 w 43"/>
                <a:gd name="T11" fmla="*/ 0 h 46"/>
                <a:gd name="T12" fmla="*/ 7 w 43"/>
                <a:gd name="T13" fmla="*/ 0 h 46"/>
                <a:gd name="T14" fmla="*/ 10 w 43"/>
                <a:gd name="T15" fmla="*/ 1 h 46"/>
                <a:gd name="T16" fmla="*/ 10 w 43"/>
                <a:gd name="T17" fmla="*/ 1 h 46"/>
                <a:gd name="T18" fmla="*/ 17 w 43"/>
                <a:gd name="T19" fmla="*/ 14 h 46"/>
                <a:gd name="T20" fmla="*/ 17 w 43"/>
                <a:gd name="T21" fmla="*/ 14 h 46"/>
                <a:gd name="T22" fmla="*/ 15 w 43"/>
                <a:gd name="T23" fmla="*/ 26 h 46"/>
                <a:gd name="T24" fmla="*/ 15 w 43"/>
                <a:gd name="T25" fmla="*/ 26 h 46"/>
                <a:gd name="T26" fmla="*/ 33 w 43"/>
                <a:gd name="T27" fmla="*/ 28 h 46"/>
                <a:gd name="T28" fmla="*/ 33 w 43"/>
                <a:gd name="T29" fmla="*/ 28 h 46"/>
                <a:gd name="T30" fmla="*/ 33 w 43"/>
                <a:gd name="T31" fmla="*/ 30 h 46"/>
                <a:gd name="T32" fmla="*/ 32 w 43"/>
                <a:gd name="T33" fmla="*/ 31 h 46"/>
                <a:gd name="T34" fmla="*/ 14 w 43"/>
                <a:gd name="T35" fmla="*/ 29 h 46"/>
                <a:gd name="T36" fmla="*/ 14 w 43"/>
                <a:gd name="T37" fmla="*/ 29 h 46"/>
                <a:gd name="T38" fmla="*/ 13 w 43"/>
                <a:gd name="T39" fmla="*/ 29 h 46"/>
                <a:gd name="T40" fmla="*/ 13 w 43"/>
                <a:gd name="T41" fmla="*/ 29 h 46"/>
                <a:gd name="T42" fmla="*/ 12 w 43"/>
                <a:gd name="T43" fmla="*/ 29 h 46"/>
                <a:gd name="T44" fmla="*/ 12 w 43"/>
                <a:gd name="T45" fmla="*/ 29 h 46"/>
                <a:gd name="T46" fmla="*/ 13 w 43"/>
                <a:gd name="T47" fmla="*/ 29 h 46"/>
                <a:gd name="T48" fmla="*/ 13 w 43"/>
                <a:gd name="T49" fmla="*/ 29 h 46"/>
                <a:gd name="T50" fmla="*/ 33 w 43"/>
                <a:gd name="T51" fmla="*/ 43 h 46"/>
                <a:gd name="T52" fmla="*/ 33 w 43"/>
                <a:gd name="T53" fmla="*/ 43 h 46"/>
                <a:gd name="T54" fmla="*/ 38 w 43"/>
                <a:gd name="T55" fmla="*/ 41 h 46"/>
                <a:gd name="T56" fmla="*/ 38 w 43"/>
                <a:gd name="T57" fmla="*/ 41 h 46"/>
                <a:gd name="T58" fmla="*/ 40 w 43"/>
                <a:gd name="T59" fmla="*/ 38 h 46"/>
                <a:gd name="T60" fmla="*/ 40 w 43"/>
                <a:gd name="T61" fmla="*/ 38 h 46"/>
                <a:gd name="T62" fmla="*/ 32 w 43"/>
                <a:gd name="T63" fmla="*/ 31 h 46"/>
                <a:gd name="T64" fmla="*/ 32 w 43"/>
                <a:gd name="T65" fmla="*/ 31 h 46"/>
                <a:gd name="T66" fmla="*/ 33 w 43"/>
                <a:gd name="T67" fmla="*/ 30 h 46"/>
                <a:gd name="T68" fmla="*/ 33 w 43"/>
                <a:gd name="T69" fmla="*/ 28 h 46"/>
                <a:gd name="T70" fmla="*/ 43 w 43"/>
                <a:gd name="T71" fmla="*/ 38 h 46"/>
                <a:gd name="T72" fmla="*/ 43 w 43"/>
                <a:gd name="T73" fmla="*/ 38 h 46"/>
                <a:gd name="T74" fmla="*/ 40 w 43"/>
                <a:gd name="T75" fmla="*/ 43 h 46"/>
                <a:gd name="T76" fmla="*/ 40 w 43"/>
                <a:gd name="T77" fmla="*/ 43 h 46"/>
                <a:gd name="T78" fmla="*/ 33 w 43"/>
                <a:gd name="T79" fmla="*/ 46 h 46"/>
                <a:gd name="T80" fmla="*/ 33 w 43"/>
                <a:gd name="T81" fmla="*/ 46 h 46"/>
                <a:gd name="T82" fmla="*/ 33 w 43"/>
                <a:gd name="T83" fmla="*/ 46 h 46"/>
                <a:gd name="T84" fmla="*/ 3 w 43"/>
                <a:gd name="T85" fmla="*/ 9 h 46"/>
                <a:gd name="T86" fmla="*/ 11 w 43"/>
                <a:gd name="T87" fmla="*/ 28 h 46"/>
                <a:gd name="T88" fmla="*/ 11 w 43"/>
                <a:gd name="T89" fmla="*/ 28 h 46"/>
                <a:gd name="T90" fmla="*/ 11 w 43"/>
                <a:gd name="T91" fmla="*/ 27 h 46"/>
                <a:gd name="T92" fmla="*/ 11 w 43"/>
                <a:gd name="T93" fmla="*/ 27 h 46"/>
                <a:gd name="T94" fmla="*/ 14 w 43"/>
                <a:gd name="T95" fmla="*/ 14 h 46"/>
                <a:gd name="T96" fmla="*/ 14 w 43"/>
                <a:gd name="T97" fmla="*/ 14 h 46"/>
                <a:gd name="T98" fmla="*/ 9 w 43"/>
                <a:gd name="T99" fmla="*/ 4 h 46"/>
                <a:gd name="T100" fmla="*/ 9 w 43"/>
                <a:gd name="T101" fmla="*/ 4 h 46"/>
                <a:gd name="T102" fmla="*/ 7 w 43"/>
                <a:gd name="T103" fmla="*/ 3 h 46"/>
                <a:gd name="T104" fmla="*/ 7 w 43"/>
                <a:gd name="T105" fmla="*/ 3 h 46"/>
                <a:gd name="T106" fmla="*/ 3 w 43"/>
                <a:gd name="T10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" h="46">
                  <a:moveTo>
                    <a:pt x="33" y="46"/>
                  </a:moveTo>
                  <a:cubicBezTo>
                    <a:pt x="25" y="46"/>
                    <a:pt x="18" y="38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3" y="24"/>
                    <a:pt x="0" y="1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5" y="3"/>
                    <a:pt x="17" y="9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9"/>
                    <a:pt x="16" y="23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6"/>
                    <a:pt x="26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24" y="29"/>
                    <a:pt x="16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20" y="36"/>
                    <a:pt x="27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5" y="43"/>
                    <a:pt x="36" y="43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6"/>
                    <a:pt x="38" y="33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40" y="30"/>
                    <a:pt x="43" y="34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40"/>
                    <a:pt x="42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8" y="45"/>
                    <a:pt x="36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lose/>
                  <a:moveTo>
                    <a:pt x="3" y="9"/>
                  </a:moveTo>
                  <a:cubicBezTo>
                    <a:pt x="3" y="14"/>
                    <a:pt x="6" y="22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4" y="20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9"/>
                    <a:pt x="12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3" y="5"/>
                    <a:pt x="3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3" name="Freeform 46"/>
            <p:cNvSpPr/>
            <p:nvPr/>
          </p:nvSpPr>
          <p:spPr bwMode="auto">
            <a:xfrm>
              <a:off x="2913747" y="4609668"/>
              <a:ext cx="350740" cy="274297"/>
            </a:xfrm>
            <a:custGeom>
              <a:avLst/>
              <a:gdLst>
                <a:gd name="T0" fmla="*/ 25 w 66"/>
                <a:gd name="T1" fmla="*/ 16 h 51"/>
                <a:gd name="T2" fmla="*/ 52 w 66"/>
                <a:gd name="T3" fmla="*/ 12 h 51"/>
                <a:gd name="T4" fmla="*/ 13 w 66"/>
                <a:gd name="T5" fmla="*/ 51 h 51"/>
                <a:gd name="T6" fmla="*/ 6 w 66"/>
                <a:gd name="T7" fmla="*/ 29 h 51"/>
                <a:gd name="T8" fmla="*/ 19 w 66"/>
                <a:gd name="T9" fmla="*/ 1 h 51"/>
                <a:gd name="T10" fmla="*/ 25 w 66"/>
                <a:gd name="T11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51">
                  <a:moveTo>
                    <a:pt x="25" y="16"/>
                  </a:moveTo>
                  <a:cubicBezTo>
                    <a:pt x="25" y="16"/>
                    <a:pt x="45" y="4"/>
                    <a:pt x="52" y="12"/>
                  </a:cubicBezTo>
                  <a:cubicBezTo>
                    <a:pt x="66" y="27"/>
                    <a:pt x="48" y="46"/>
                    <a:pt x="13" y="51"/>
                  </a:cubicBezTo>
                  <a:cubicBezTo>
                    <a:pt x="13" y="51"/>
                    <a:pt x="11" y="39"/>
                    <a:pt x="6" y="29"/>
                  </a:cubicBezTo>
                  <a:cubicBezTo>
                    <a:pt x="0" y="19"/>
                    <a:pt x="10" y="0"/>
                    <a:pt x="19" y="1"/>
                  </a:cubicBezTo>
                  <a:cubicBezTo>
                    <a:pt x="30" y="3"/>
                    <a:pt x="25" y="16"/>
                    <a:pt x="25" y="16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4" name="Freeform 47"/>
            <p:cNvSpPr>
              <a:spLocks noEditPoints="1"/>
            </p:cNvSpPr>
            <p:nvPr/>
          </p:nvSpPr>
          <p:spPr bwMode="auto">
            <a:xfrm>
              <a:off x="2929485" y="4609668"/>
              <a:ext cx="292283" cy="278793"/>
            </a:xfrm>
            <a:custGeom>
              <a:avLst/>
              <a:gdLst>
                <a:gd name="T0" fmla="*/ 8 w 55"/>
                <a:gd name="T1" fmla="*/ 51 h 52"/>
                <a:gd name="T2" fmla="*/ 1 w 55"/>
                <a:gd name="T3" fmla="*/ 30 h 52"/>
                <a:gd name="T4" fmla="*/ 1 w 55"/>
                <a:gd name="T5" fmla="*/ 30 h 52"/>
                <a:gd name="T6" fmla="*/ 0 w 55"/>
                <a:gd name="T7" fmla="*/ 22 h 52"/>
                <a:gd name="T8" fmla="*/ 0 w 55"/>
                <a:gd name="T9" fmla="*/ 22 h 52"/>
                <a:gd name="T10" fmla="*/ 15 w 55"/>
                <a:gd name="T11" fmla="*/ 0 h 52"/>
                <a:gd name="T12" fmla="*/ 15 w 55"/>
                <a:gd name="T13" fmla="*/ 0 h 52"/>
                <a:gd name="T14" fmla="*/ 16 w 55"/>
                <a:gd name="T15" fmla="*/ 0 h 52"/>
                <a:gd name="T16" fmla="*/ 16 w 55"/>
                <a:gd name="T17" fmla="*/ 0 h 52"/>
                <a:gd name="T18" fmla="*/ 25 w 55"/>
                <a:gd name="T19" fmla="*/ 10 h 52"/>
                <a:gd name="T20" fmla="*/ 25 w 55"/>
                <a:gd name="T21" fmla="*/ 10 h 52"/>
                <a:gd name="T22" fmla="*/ 24 w 55"/>
                <a:gd name="T23" fmla="*/ 13 h 52"/>
                <a:gd name="T24" fmla="*/ 24 w 55"/>
                <a:gd name="T25" fmla="*/ 13 h 52"/>
                <a:gd name="T26" fmla="*/ 42 w 55"/>
                <a:gd name="T27" fmla="*/ 7 h 52"/>
                <a:gd name="T28" fmla="*/ 42 w 55"/>
                <a:gd name="T29" fmla="*/ 7 h 52"/>
                <a:gd name="T30" fmla="*/ 50 w 55"/>
                <a:gd name="T31" fmla="*/ 11 h 52"/>
                <a:gd name="T32" fmla="*/ 50 w 55"/>
                <a:gd name="T33" fmla="*/ 11 h 52"/>
                <a:gd name="T34" fmla="*/ 55 w 55"/>
                <a:gd name="T35" fmla="*/ 23 h 52"/>
                <a:gd name="T36" fmla="*/ 55 w 55"/>
                <a:gd name="T37" fmla="*/ 23 h 52"/>
                <a:gd name="T38" fmla="*/ 10 w 55"/>
                <a:gd name="T39" fmla="*/ 52 h 52"/>
                <a:gd name="T40" fmla="*/ 10 w 55"/>
                <a:gd name="T41" fmla="*/ 52 h 52"/>
                <a:gd name="T42" fmla="*/ 10 w 55"/>
                <a:gd name="T43" fmla="*/ 52 h 52"/>
                <a:gd name="T44" fmla="*/ 10 w 55"/>
                <a:gd name="T45" fmla="*/ 52 h 52"/>
                <a:gd name="T46" fmla="*/ 8 w 55"/>
                <a:gd name="T47" fmla="*/ 51 h 52"/>
                <a:gd name="T48" fmla="*/ 7 w 55"/>
                <a:gd name="T49" fmla="*/ 9 h 52"/>
                <a:gd name="T50" fmla="*/ 3 w 55"/>
                <a:gd name="T51" fmla="*/ 22 h 52"/>
                <a:gd name="T52" fmla="*/ 3 w 55"/>
                <a:gd name="T53" fmla="*/ 22 h 52"/>
                <a:gd name="T54" fmla="*/ 4 w 55"/>
                <a:gd name="T55" fmla="*/ 28 h 52"/>
                <a:gd name="T56" fmla="*/ 4 w 55"/>
                <a:gd name="T57" fmla="*/ 28 h 52"/>
                <a:gd name="T58" fmla="*/ 11 w 55"/>
                <a:gd name="T59" fmla="*/ 49 h 52"/>
                <a:gd name="T60" fmla="*/ 11 w 55"/>
                <a:gd name="T61" fmla="*/ 49 h 52"/>
                <a:gd name="T62" fmla="*/ 52 w 55"/>
                <a:gd name="T63" fmla="*/ 23 h 52"/>
                <a:gd name="T64" fmla="*/ 52 w 55"/>
                <a:gd name="T65" fmla="*/ 23 h 52"/>
                <a:gd name="T66" fmla="*/ 48 w 55"/>
                <a:gd name="T67" fmla="*/ 13 h 52"/>
                <a:gd name="T68" fmla="*/ 48 w 55"/>
                <a:gd name="T69" fmla="*/ 13 h 52"/>
                <a:gd name="T70" fmla="*/ 42 w 55"/>
                <a:gd name="T71" fmla="*/ 10 h 52"/>
                <a:gd name="T72" fmla="*/ 42 w 55"/>
                <a:gd name="T73" fmla="*/ 10 h 52"/>
                <a:gd name="T74" fmla="*/ 23 w 55"/>
                <a:gd name="T75" fmla="*/ 17 h 52"/>
                <a:gd name="T76" fmla="*/ 23 w 55"/>
                <a:gd name="T77" fmla="*/ 17 h 52"/>
                <a:gd name="T78" fmla="*/ 22 w 55"/>
                <a:gd name="T79" fmla="*/ 16 h 52"/>
                <a:gd name="T80" fmla="*/ 23 w 55"/>
                <a:gd name="T81" fmla="*/ 17 h 52"/>
                <a:gd name="T82" fmla="*/ 21 w 55"/>
                <a:gd name="T83" fmla="*/ 17 h 52"/>
                <a:gd name="T84" fmla="*/ 21 w 55"/>
                <a:gd name="T85" fmla="*/ 17 h 52"/>
                <a:gd name="T86" fmla="*/ 20 w 55"/>
                <a:gd name="T87" fmla="*/ 15 h 52"/>
                <a:gd name="T88" fmla="*/ 20 w 55"/>
                <a:gd name="T89" fmla="*/ 15 h 52"/>
                <a:gd name="T90" fmla="*/ 22 w 55"/>
                <a:gd name="T91" fmla="*/ 10 h 52"/>
                <a:gd name="T92" fmla="*/ 22 w 55"/>
                <a:gd name="T93" fmla="*/ 10 h 52"/>
                <a:gd name="T94" fmla="*/ 15 w 55"/>
                <a:gd name="T95" fmla="*/ 3 h 52"/>
                <a:gd name="T96" fmla="*/ 15 w 55"/>
                <a:gd name="T97" fmla="*/ 3 h 52"/>
                <a:gd name="T98" fmla="*/ 15 w 55"/>
                <a:gd name="T99" fmla="*/ 3 h 52"/>
                <a:gd name="T100" fmla="*/ 15 w 55"/>
                <a:gd name="T101" fmla="*/ 3 h 52"/>
                <a:gd name="T102" fmla="*/ 15 w 55"/>
                <a:gd name="T103" fmla="*/ 3 h 52"/>
                <a:gd name="T104" fmla="*/ 15 w 55"/>
                <a:gd name="T105" fmla="*/ 3 h 52"/>
                <a:gd name="T106" fmla="*/ 7 w 55"/>
                <a:gd name="T107" fmla="*/ 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5" h="52">
                  <a:moveTo>
                    <a:pt x="8" y="51"/>
                  </a:moveTo>
                  <a:cubicBezTo>
                    <a:pt x="8" y="51"/>
                    <a:pt x="6" y="39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8"/>
                    <a:pt x="0" y="25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2"/>
                    <a:pt x="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1"/>
                    <a:pt x="25" y="6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1"/>
                    <a:pt x="36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5" y="7"/>
                    <a:pt x="48" y="8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4" y="14"/>
                    <a:pt x="55" y="19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37"/>
                    <a:pt x="37" y="48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2"/>
                    <a:pt x="9" y="52"/>
                    <a:pt x="8" y="51"/>
                  </a:cubicBezTo>
                  <a:close/>
                  <a:moveTo>
                    <a:pt x="7" y="9"/>
                  </a:moveTo>
                  <a:cubicBezTo>
                    <a:pt x="4" y="13"/>
                    <a:pt x="3" y="18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5"/>
                    <a:pt x="3" y="27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8" y="37"/>
                    <a:pt x="10" y="46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37" y="45"/>
                    <a:pt x="52" y="34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19"/>
                    <a:pt x="51" y="16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6" y="11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4" y="10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8"/>
                    <a:pt x="21" y="18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2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6"/>
                    <a:pt x="21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3"/>
                    <a:pt x="9" y="5"/>
                    <a:pt x="7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5" name="Freeform 48"/>
            <p:cNvSpPr/>
            <p:nvPr/>
          </p:nvSpPr>
          <p:spPr bwMode="auto">
            <a:xfrm>
              <a:off x="1477062" y="4142014"/>
              <a:ext cx="607050" cy="2117929"/>
            </a:xfrm>
            <a:custGeom>
              <a:avLst/>
              <a:gdLst>
                <a:gd name="T0" fmla="*/ 270 w 270"/>
                <a:gd name="T1" fmla="*/ 0 h 942"/>
                <a:gd name="T2" fmla="*/ 270 w 270"/>
                <a:gd name="T3" fmla="*/ 911 h 942"/>
                <a:gd name="T4" fmla="*/ 0 w 270"/>
                <a:gd name="T5" fmla="*/ 942 h 942"/>
                <a:gd name="T6" fmla="*/ 0 w 270"/>
                <a:gd name="T7" fmla="*/ 16 h 942"/>
                <a:gd name="T8" fmla="*/ 270 w 270"/>
                <a:gd name="T9" fmla="*/ 0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942">
                  <a:moveTo>
                    <a:pt x="270" y="0"/>
                  </a:moveTo>
                  <a:lnTo>
                    <a:pt x="270" y="911"/>
                  </a:lnTo>
                  <a:lnTo>
                    <a:pt x="0" y="942"/>
                  </a:lnTo>
                  <a:lnTo>
                    <a:pt x="0" y="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88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6" name="Freeform 49"/>
            <p:cNvSpPr>
              <a:spLocks noEditPoints="1"/>
            </p:cNvSpPr>
            <p:nvPr/>
          </p:nvSpPr>
          <p:spPr bwMode="auto">
            <a:xfrm>
              <a:off x="1472566" y="4135269"/>
              <a:ext cx="616043" cy="2129171"/>
            </a:xfrm>
            <a:custGeom>
              <a:avLst/>
              <a:gdLst>
                <a:gd name="T0" fmla="*/ 0 w 116"/>
                <a:gd name="T1" fmla="*/ 399 h 399"/>
                <a:gd name="T2" fmla="*/ 0 w 116"/>
                <a:gd name="T3" fmla="*/ 398 h 399"/>
                <a:gd name="T4" fmla="*/ 0 w 116"/>
                <a:gd name="T5" fmla="*/ 398 h 399"/>
                <a:gd name="T6" fmla="*/ 0 w 116"/>
                <a:gd name="T7" fmla="*/ 8 h 399"/>
                <a:gd name="T8" fmla="*/ 1 w 116"/>
                <a:gd name="T9" fmla="*/ 7 h 399"/>
                <a:gd name="T10" fmla="*/ 1 w 116"/>
                <a:gd name="T11" fmla="*/ 7 h 399"/>
                <a:gd name="T12" fmla="*/ 115 w 116"/>
                <a:gd name="T13" fmla="*/ 0 h 399"/>
                <a:gd name="T14" fmla="*/ 116 w 116"/>
                <a:gd name="T15" fmla="*/ 0 h 399"/>
                <a:gd name="T16" fmla="*/ 116 w 116"/>
                <a:gd name="T17" fmla="*/ 0 h 399"/>
                <a:gd name="T18" fmla="*/ 116 w 116"/>
                <a:gd name="T19" fmla="*/ 1 h 399"/>
                <a:gd name="T20" fmla="*/ 116 w 116"/>
                <a:gd name="T21" fmla="*/ 1 h 399"/>
                <a:gd name="T22" fmla="*/ 116 w 116"/>
                <a:gd name="T23" fmla="*/ 385 h 399"/>
                <a:gd name="T24" fmla="*/ 115 w 116"/>
                <a:gd name="T25" fmla="*/ 387 h 399"/>
                <a:gd name="T26" fmla="*/ 115 w 116"/>
                <a:gd name="T27" fmla="*/ 387 h 399"/>
                <a:gd name="T28" fmla="*/ 1 w 116"/>
                <a:gd name="T29" fmla="*/ 399 h 399"/>
                <a:gd name="T30" fmla="*/ 1 w 116"/>
                <a:gd name="T31" fmla="*/ 399 h 399"/>
                <a:gd name="T32" fmla="*/ 1 w 116"/>
                <a:gd name="T33" fmla="*/ 399 h 399"/>
                <a:gd name="T34" fmla="*/ 0 w 116"/>
                <a:gd name="T35" fmla="*/ 399 h 399"/>
                <a:gd name="T36" fmla="*/ 3 w 116"/>
                <a:gd name="T37" fmla="*/ 10 h 399"/>
                <a:gd name="T38" fmla="*/ 3 w 116"/>
                <a:gd name="T39" fmla="*/ 396 h 399"/>
                <a:gd name="T40" fmla="*/ 113 w 116"/>
                <a:gd name="T41" fmla="*/ 384 h 399"/>
                <a:gd name="T42" fmla="*/ 113 w 116"/>
                <a:gd name="T43" fmla="*/ 3 h 399"/>
                <a:gd name="T44" fmla="*/ 3 w 116"/>
                <a:gd name="T45" fmla="*/ 1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399">
                  <a:moveTo>
                    <a:pt x="0" y="399"/>
                  </a:moveTo>
                  <a:cubicBezTo>
                    <a:pt x="0" y="398"/>
                    <a:pt x="0" y="398"/>
                    <a:pt x="0" y="398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6" y="0"/>
                    <a:pt x="116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6" y="385"/>
                    <a:pt x="116" y="385"/>
                    <a:pt x="116" y="385"/>
                  </a:cubicBezTo>
                  <a:cubicBezTo>
                    <a:pt x="116" y="386"/>
                    <a:pt x="116" y="386"/>
                    <a:pt x="115" y="387"/>
                  </a:cubicBezTo>
                  <a:cubicBezTo>
                    <a:pt x="115" y="387"/>
                    <a:pt x="115" y="387"/>
                    <a:pt x="115" y="387"/>
                  </a:cubicBezTo>
                  <a:cubicBezTo>
                    <a:pt x="1" y="399"/>
                    <a:pt x="1" y="399"/>
                    <a:pt x="1" y="399"/>
                  </a:cubicBezTo>
                  <a:cubicBezTo>
                    <a:pt x="1" y="399"/>
                    <a:pt x="1" y="399"/>
                    <a:pt x="1" y="399"/>
                  </a:cubicBezTo>
                  <a:cubicBezTo>
                    <a:pt x="1" y="399"/>
                    <a:pt x="1" y="399"/>
                    <a:pt x="1" y="399"/>
                  </a:cubicBezTo>
                  <a:cubicBezTo>
                    <a:pt x="1" y="399"/>
                    <a:pt x="0" y="399"/>
                    <a:pt x="0" y="399"/>
                  </a:cubicBezTo>
                  <a:close/>
                  <a:moveTo>
                    <a:pt x="3" y="10"/>
                  </a:moveTo>
                  <a:cubicBezTo>
                    <a:pt x="3" y="396"/>
                    <a:pt x="3" y="396"/>
                    <a:pt x="3" y="396"/>
                  </a:cubicBezTo>
                  <a:cubicBezTo>
                    <a:pt x="113" y="384"/>
                    <a:pt x="113" y="384"/>
                    <a:pt x="113" y="384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7" name="Freeform 50"/>
            <p:cNvSpPr/>
            <p:nvPr/>
          </p:nvSpPr>
          <p:spPr bwMode="auto">
            <a:xfrm>
              <a:off x="1216256" y="4061074"/>
              <a:ext cx="260807" cy="2198869"/>
            </a:xfrm>
            <a:custGeom>
              <a:avLst/>
              <a:gdLst>
                <a:gd name="T0" fmla="*/ 2 w 116"/>
                <a:gd name="T1" fmla="*/ 0 h 978"/>
                <a:gd name="T2" fmla="*/ 116 w 116"/>
                <a:gd name="T3" fmla="*/ 55 h 978"/>
                <a:gd name="T4" fmla="*/ 116 w 116"/>
                <a:gd name="T5" fmla="*/ 978 h 978"/>
                <a:gd name="T6" fmla="*/ 0 w 116"/>
                <a:gd name="T7" fmla="*/ 904 h 978"/>
                <a:gd name="T8" fmla="*/ 2 w 116"/>
                <a:gd name="T9" fmla="*/ 0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978">
                  <a:moveTo>
                    <a:pt x="2" y="0"/>
                  </a:moveTo>
                  <a:lnTo>
                    <a:pt x="116" y="55"/>
                  </a:lnTo>
                  <a:lnTo>
                    <a:pt x="116" y="978"/>
                  </a:lnTo>
                  <a:lnTo>
                    <a:pt x="0" y="90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85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8" name="Freeform 51"/>
            <p:cNvSpPr>
              <a:spLocks noEditPoints="1"/>
            </p:cNvSpPr>
            <p:nvPr/>
          </p:nvSpPr>
          <p:spPr bwMode="auto">
            <a:xfrm>
              <a:off x="1205014" y="4049833"/>
              <a:ext cx="283290" cy="2214607"/>
            </a:xfrm>
            <a:custGeom>
              <a:avLst/>
              <a:gdLst>
                <a:gd name="T0" fmla="*/ 50 w 53"/>
                <a:gd name="T1" fmla="*/ 415 h 415"/>
                <a:gd name="T2" fmla="*/ 1 w 53"/>
                <a:gd name="T3" fmla="*/ 384 h 415"/>
                <a:gd name="T4" fmla="*/ 0 w 53"/>
                <a:gd name="T5" fmla="*/ 383 h 415"/>
                <a:gd name="T6" fmla="*/ 0 w 53"/>
                <a:gd name="T7" fmla="*/ 383 h 415"/>
                <a:gd name="T8" fmla="*/ 2 w 53"/>
                <a:gd name="T9" fmla="*/ 2 h 415"/>
                <a:gd name="T10" fmla="*/ 2 w 53"/>
                <a:gd name="T11" fmla="*/ 0 h 415"/>
                <a:gd name="T12" fmla="*/ 2 w 53"/>
                <a:gd name="T13" fmla="*/ 0 h 415"/>
                <a:gd name="T14" fmla="*/ 4 w 53"/>
                <a:gd name="T15" fmla="*/ 0 h 415"/>
                <a:gd name="T16" fmla="*/ 4 w 53"/>
                <a:gd name="T17" fmla="*/ 0 h 415"/>
                <a:gd name="T18" fmla="*/ 52 w 53"/>
                <a:gd name="T19" fmla="*/ 23 h 415"/>
                <a:gd name="T20" fmla="*/ 53 w 53"/>
                <a:gd name="T21" fmla="*/ 25 h 415"/>
                <a:gd name="T22" fmla="*/ 53 w 53"/>
                <a:gd name="T23" fmla="*/ 25 h 415"/>
                <a:gd name="T24" fmla="*/ 53 w 53"/>
                <a:gd name="T25" fmla="*/ 414 h 415"/>
                <a:gd name="T26" fmla="*/ 52 w 53"/>
                <a:gd name="T27" fmla="*/ 415 h 415"/>
                <a:gd name="T28" fmla="*/ 52 w 53"/>
                <a:gd name="T29" fmla="*/ 415 h 415"/>
                <a:gd name="T30" fmla="*/ 51 w 53"/>
                <a:gd name="T31" fmla="*/ 415 h 415"/>
                <a:gd name="T32" fmla="*/ 51 w 53"/>
                <a:gd name="T33" fmla="*/ 415 h 415"/>
                <a:gd name="T34" fmla="*/ 50 w 53"/>
                <a:gd name="T35" fmla="*/ 415 h 415"/>
                <a:gd name="T36" fmla="*/ 3 w 53"/>
                <a:gd name="T37" fmla="*/ 382 h 415"/>
                <a:gd name="T38" fmla="*/ 50 w 53"/>
                <a:gd name="T39" fmla="*/ 411 h 415"/>
                <a:gd name="T40" fmla="*/ 50 w 53"/>
                <a:gd name="T41" fmla="*/ 26 h 415"/>
                <a:gd name="T42" fmla="*/ 5 w 53"/>
                <a:gd name="T43" fmla="*/ 4 h 415"/>
                <a:gd name="T44" fmla="*/ 3 w 53"/>
                <a:gd name="T45" fmla="*/ 382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415">
                  <a:moveTo>
                    <a:pt x="50" y="415"/>
                  </a:moveTo>
                  <a:cubicBezTo>
                    <a:pt x="1" y="384"/>
                    <a:pt x="1" y="384"/>
                    <a:pt x="1" y="384"/>
                  </a:cubicBezTo>
                  <a:cubicBezTo>
                    <a:pt x="0" y="384"/>
                    <a:pt x="0" y="384"/>
                    <a:pt x="0" y="38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3" y="24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2" y="415"/>
                    <a:pt x="52" y="415"/>
                  </a:cubicBezTo>
                  <a:cubicBezTo>
                    <a:pt x="52" y="415"/>
                    <a:pt x="52" y="415"/>
                    <a:pt x="52" y="415"/>
                  </a:cubicBezTo>
                  <a:cubicBezTo>
                    <a:pt x="52" y="415"/>
                    <a:pt x="51" y="415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1" y="415"/>
                    <a:pt x="50" y="415"/>
                  </a:cubicBezTo>
                  <a:close/>
                  <a:moveTo>
                    <a:pt x="3" y="382"/>
                  </a:moveTo>
                  <a:cubicBezTo>
                    <a:pt x="50" y="411"/>
                    <a:pt x="50" y="411"/>
                    <a:pt x="50" y="411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82"/>
                    <a:pt x="3" y="382"/>
                    <a:pt x="3" y="38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9" name="Freeform 52"/>
            <p:cNvSpPr/>
            <p:nvPr/>
          </p:nvSpPr>
          <p:spPr bwMode="auto">
            <a:xfrm>
              <a:off x="1477062" y="6077829"/>
              <a:ext cx="607050" cy="182115"/>
            </a:xfrm>
            <a:custGeom>
              <a:avLst/>
              <a:gdLst>
                <a:gd name="T0" fmla="*/ 270 w 270"/>
                <a:gd name="T1" fmla="*/ 0 h 81"/>
                <a:gd name="T2" fmla="*/ 270 w 270"/>
                <a:gd name="T3" fmla="*/ 50 h 81"/>
                <a:gd name="T4" fmla="*/ 0 w 270"/>
                <a:gd name="T5" fmla="*/ 81 h 81"/>
                <a:gd name="T6" fmla="*/ 0 w 270"/>
                <a:gd name="T7" fmla="*/ 26 h 81"/>
                <a:gd name="T8" fmla="*/ 270 w 27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81">
                  <a:moveTo>
                    <a:pt x="270" y="0"/>
                  </a:moveTo>
                  <a:lnTo>
                    <a:pt x="270" y="50"/>
                  </a:lnTo>
                  <a:lnTo>
                    <a:pt x="0" y="81"/>
                  </a:lnTo>
                  <a:lnTo>
                    <a:pt x="0" y="2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AC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0" name="Freeform 53"/>
            <p:cNvSpPr>
              <a:spLocks noEditPoints="1"/>
            </p:cNvSpPr>
            <p:nvPr/>
          </p:nvSpPr>
          <p:spPr bwMode="auto">
            <a:xfrm>
              <a:off x="1472566" y="6068835"/>
              <a:ext cx="616043" cy="195605"/>
            </a:xfrm>
            <a:custGeom>
              <a:avLst/>
              <a:gdLst>
                <a:gd name="T0" fmla="*/ 0 w 116"/>
                <a:gd name="T1" fmla="*/ 37 h 37"/>
                <a:gd name="T2" fmla="*/ 0 w 116"/>
                <a:gd name="T3" fmla="*/ 36 h 37"/>
                <a:gd name="T4" fmla="*/ 0 w 116"/>
                <a:gd name="T5" fmla="*/ 36 h 37"/>
                <a:gd name="T6" fmla="*/ 0 w 116"/>
                <a:gd name="T7" fmla="*/ 13 h 37"/>
                <a:gd name="T8" fmla="*/ 1 w 116"/>
                <a:gd name="T9" fmla="*/ 12 h 37"/>
                <a:gd name="T10" fmla="*/ 1 w 116"/>
                <a:gd name="T11" fmla="*/ 12 h 37"/>
                <a:gd name="T12" fmla="*/ 115 w 116"/>
                <a:gd name="T13" fmla="*/ 0 h 37"/>
                <a:gd name="T14" fmla="*/ 116 w 116"/>
                <a:gd name="T15" fmla="*/ 1 h 37"/>
                <a:gd name="T16" fmla="*/ 116 w 116"/>
                <a:gd name="T17" fmla="*/ 1 h 37"/>
                <a:gd name="T18" fmla="*/ 116 w 116"/>
                <a:gd name="T19" fmla="*/ 2 h 37"/>
                <a:gd name="T20" fmla="*/ 116 w 116"/>
                <a:gd name="T21" fmla="*/ 2 h 37"/>
                <a:gd name="T22" fmla="*/ 116 w 116"/>
                <a:gd name="T23" fmla="*/ 23 h 37"/>
                <a:gd name="T24" fmla="*/ 115 w 116"/>
                <a:gd name="T25" fmla="*/ 25 h 37"/>
                <a:gd name="T26" fmla="*/ 115 w 116"/>
                <a:gd name="T27" fmla="*/ 25 h 37"/>
                <a:gd name="T28" fmla="*/ 1 w 116"/>
                <a:gd name="T29" fmla="*/ 37 h 37"/>
                <a:gd name="T30" fmla="*/ 1 w 116"/>
                <a:gd name="T31" fmla="*/ 37 h 37"/>
                <a:gd name="T32" fmla="*/ 1 w 116"/>
                <a:gd name="T33" fmla="*/ 37 h 37"/>
                <a:gd name="T34" fmla="*/ 0 w 116"/>
                <a:gd name="T35" fmla="*/ 37 h 37"/>
                <a:gd name="T36" fmla="*/ 3 w 116"/>
                <a:gd name="T37" fmla="*/ 15 h 37"/>
                <a:gd name="T38" fmla="*/ 3 w 116"/>
                <a:gd name="T39" fmla="*/ 34 h 37"/>
                <a:gd name="T40" fmla="*/ 113 w 116"/>
                <a:gd name="T41" fmla="*/ 22 h 37"/>
                <a:gd name="T42" fmla="*/ 113 w 116"/>
                <a:gd name="T43" fmla="*/ 3 h 37"/>
                <a:gd name="T44" fmla="*/ 3 w 116"/>
                <a:gd name="T45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37">
                  <a:moveTo>
                    <a:pt x="0" y="37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6" y="0"/>
                    <a:pt x="116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6" y="1"/>
                    <a:pt x="116" y="1"/>
                    <a:pt x="116" y="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4"/>
                    <a:pt x="116" y="24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7"/>
                  </a:cubicBezTo>
                  <a:close/>
                  <a:moveTo>
                    <a:pt x="3" y="15"/>
                  </a:moveTo>
                  <a:cubicBezTo>
                    <a:pt x="3" y="34"/>
                    <a:pt x="3" y="34"/>
                    <a:pt x="3" y="34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1" name="Freeform 54"/>
            <p:cNvSpPr/>
            <p:nvPr/>
          </p:nvSpPr>
          <p:spPr bwMode="auto">
            <a:xfrm>
              <a:off x="1216256" y="5999137"/>
              <a:ext cx="260807" cy="260807"/>
            </a:xfrm>
            <a:custGeom>
              <a:avLst/>
              <a:gdLst>
                <a:gd name="T0" fmla="*/ 0 w 116"/>
                <a:gd name="T1" fmla="*/ 0 h 116"/>
                <a:gd name="T2" fmla="*/ 116 w 116"/>
                <a:gd name="T3" fmla="*/ 61 h 116"/>
                <a:gd name="T4" fmla="*/ 116 w 116"/>
                <a:gd name="T5" fmla="*/ 116 h 116"/>
                <a:gd name="T6" fmla="*/ 0 w 116"/>
                <a:gd name="T7" fmla="*/ 42 h 116"/>
                <a:gd name="T8" fmla="*/ 0 w 116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6">
                  <a:moveTo>
                    <a:pt x="0" y="0"/>
                  </a:moveTo>
                  <a:lnTo>
                    <a:pt x="116" y="61"/>
                  </a:lnTo>
                  <a:lnTo>
                    <a:pt x="116" y="116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8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2" name="Freeform 55"/>
            <p:cNvSpPr>
              <a:spLocks noEditPoints="1"/>
            </p:cNvSpPr>
            <p:nvPr/>
          </p:nvSpPr>
          <p:spPr bwMode="auto">
            <a:xfrm>
              <a:off x="1205014" y="5987895"/>
              <a:ext cx="283290" cy="276545"/>
            </a:xfrm>
            <a:custGeom>
              <a:avLst/>
              <a:gdLst>
                <a:gd name="T0" fmla="*/ 50 w 53"/>
                <a:gd name="T1" fmla="*/ 52 h 52"/>
                <a:gd name="T2" fmla="*/ 1 w 53"/>
                <a:gd name="T3" fmla="*/ 21 h 52"/>
                <a:gd name="T4" fmla="*/ 0 w 53"/>
                <a:gd name="T5" fmla="*/ 20 h 52"/>
                <a:gd name="T6" fmla="*/ 0 w 53"/>
                <a:gd name="T7" fmla="*/ 20 h 52"/>
                <a:gd name="T8" fmla="*/ 0 w 53"/>
                <a:gd name="T9" fmla="*/ 2 h 52"/>
                <a:gd name="T10" fmla="*/ 1 w 53"/>
                <a:gd name="T11" fmla="*/ 0 h 52"/>
                <a:gd name="T12" fmla="*/ 1 w 53"/>
                <a:gd name="T13" fmla="*/ 0 h 52"/>
                <a:gd name="T14" fmla="*/ 2 w 53"/>
                <a:gd name="T15" fmla="*/ 0 h 52"/>
                <a:gd name="T16" fmla="*/ 2 w 53"/>
                <a:gd name="T17" fmla="*/ 0 h 52"/>
                <a:gd name="T18" fmla="*/ 52 w 53"/>
                <a:gd name="T19" fmla="*/ 27 h 52"/>
                <a:gd name="T20" fmla="*/ 53 w 53"/>
                <a:gd name="T21" fmla="*/ 28 h 52"/>
                <a:gd name="T22" fmla="*/ 53 w 53"/>
                <a:gd name="T23" fmla="*/ 28 h 52"/>
                <a:gd name="T24" fmla="*/ 53 w 53"/>
                <a:gd name="T25" fmla="*/ 51 h 52"/>
                <a:gd name="T26" fmla="*/ 52 w 53"/>
                <a:gd name="T27" fmla="*/ 52 h 52"/>
                <a:gd name="T28" fmla="*/ 52 w 53"/>
                <a:gd name="T29" fmla="*/ 52 h 52"/>
                <a:gd name="T30" fmla="*/ 51 w 53"/>
                <a:gd name="T31" fmla="*/ 52 h 52"/>
                <a:gd name="T32" fmla="*/ 51 w 53"/>
                <a:gd name="T33" fmla="*/ 52 h 52"/>
                <a:gd name="T34" fmla="*/ 50 w 53"/>
                <a:gd name="T35" fmla="*/ 52 h 52"/>
                <a:gd name="T36" fmla="*/ 3 w 53"/>
                <a:gd name="T37" fmla="*/ 19 h 52"/>
                <a:gd name="T38" fmla="*/ 50 w 53"/>
                <a:gd name="T39" fmla="*/ 48 h 52"/>
                <a:gd name="T40" fmla="*/ 50 w 53"/>
                <a:gd name="T41" fmla="*/ 29 h 52"/>
                <a:gd name="T42" fmla="*/ 3 w 53"/>
                <a:gd name="T43" fmla="*/ 4 h 52"/>
                <a:gd name="T44" fmla="*/ 3 w 53"/>
                <a:gd name="T45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0" y="52"/>
                  </a:cubicBezTo>
                  <a:close/>
                  <a:moveTo>
                    <a:pt x="3" y="19"/>
                  </a:moveTo>
                  <a:cubicBezTo>
                    <a:pt x="50" y="48"/>
                    <a:pt x="50" y="48"/>
                    <a:pt x="50" y="4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3" name="Freeform 56"/>
            <p:cNvSpPr/>
            <p:nvPr/>
          </p:nvSpPr>
          <p:spPr bwMode="auto">
            <a:xfrm>
              <a:off x="1901997" y="4306143"/>
              <a:ext cx="74195" cy="170873"/>
            </a:xfrm>
            <a:custGeom>
              <a:avLst/>
              <a:gdLst>
                <a:gd name="T0" fmla="*/ 0 w 33"/>
                <a:gd name="T1" fmla="*/ 76 h 76"/>
                <a:gd name="T2" fmla="*/ 33 w 33"/>
                <a:gd name="T3" fmla="*/ 74 h 76"/>
                <a:gd name="T4" fmla="*/ 33 w 33"/>
                <a:gd name="T5" fmla="*/ 0 h 76"/>
                <a:gd name="T6" fmla="*/ 0 w 33"/>
                <a:gd name="T7" fmla="*/ 3 h 76"/>
                <a:gd name="T8" fmla="*/ 0 w 33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6">
                  <a:moveTo>
                    <a:pt x="0" y="76"/>
                  </a:moveTo>
                  <a:lnTo>
                    <a:pt x="33" y="74"/>
                  </a:lnTo>
                  <a:lnTo>
                    <a:pt x="33" y="0"/>
                  </a:lnTo>
                  <a:lnTo>
                    <a:pt x="0" y="3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4" name="Freeform 57"/>
            <p:cNvSpPr>
              <a:spLocks noEditPoints="1"/>
            </p:cNvSpPr>
            <p:nvPr/>
          </p:nvSpPr>
          <p:spPr bwMode="auto">
            <a:xfrm>
              <a:off x="1897500" y="4301646"/>
              <a:ext cx="85437" cy="179867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5 w 16"/>
                <a:gd name="T13" fmla="*/ 0 h 34"/>
                <a:gd name="T14" fmla="*/ 16 w 16"/>
                <a:gd name="T15" fmla="*/ 0 h 34"/>
                <a:gd name="T16" fmla="*/ 16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2 h 34"/>
                <a:gd name="T24" fmla="*/ 15 w 16"/>
                <a:gd name="T25" fmla="*/ 33 h 34"/>
                <a:gd name="T26" fmla="*/ 15 w 16"/>
                <a:gd name="T27" fmla="*/ 33 h 34"/>
                <a:gd name="T28" fmla="*/ 1 w 16"/>
                <a:gd name="T29" fmla="*/ 34 h 34"/>
                <a:gd name="T30" fmla="*/ 1 w 16"/>
                <a:gd name="T31" fmla="*/ 33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5" name="Freeform 58"/>
            <p:cNvSpPr/>
            <p:nvPr/>
          </p:nvSpPr>
          <p:spPr bwMode="auto">
            <a:xfrm>
              <a:off x="1769346" y="4317384"/>
              <a:ext cx="69698" cy="170873"/>
            </a:xfrm>
            <a:custGeom>
              <a:avLst/>
              <a:gdLst>
                <a:gd name="T0" fmla="*/ 0 w 31"/>
                <a:gd name="T1" fmla="*/ 76 h 76"/>
                <a:gd name="T2" fmla="*/ 31 w 31"/>
                <a:gd name="T3" fmla="*/ 73 h 76"/>
                <a:gd name="T4" fmla="*/ 31 w 31"/>
                <a:gd name="T5" fmla="*/ 0 h 76"/>
                <a:gd name="T6" fmla="*/ 0 w 31"/>
                <a:gd name="T7" fmla="*/ 2 h 76"/>
                <a:gd name="T8" fmla="*/ 0 w 31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6">
                  <a:moveTo>
                    <a:pt x="0" y="76"/>
                  </a:moveTo>
                  <a:lnTo>
                    <a:pt x="31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6" name="Freeform 59"/>
            <p:cNvSpPr>
              <a:spLocks noEditPoints="1"/>
            </p:cNvSpPr>
            <p:nvPr/>
          </p:nvSpPr>
          <p:spPr bwMode="auto">
            <a:xfrm>
              <a:off x="1758104" y="4312888"/>
              <a:ext cx="92182" cy="179867"/>
            </a:xfrm>
            <a:custGeom>
              <a:avLst/>
              <a:gdLst>
                <a:gd name="T0" fmla="*/ 1 w 17"/>
                <a:gd name="T1" fmla="*/ 34 h 34"/>
                <a:gd name="T2" fmla="*/ 0 w 17"/>
                <a:gd name="T3" fmla="*/ 33 h 34"/>
                <a:gd name="T4" fmla="*/ 0 w 17"/>
                <a:gd name="T5" fmla="*/ 33 h 34"/>
                <a:gd name="T6" fmla="*/ 0 w 17"/>
                <a:gd name="T7" fmla="*/ 2 h 34"/>
                <a:gd name="T8" fmla="*/ 2 w 17"/>
                <a:gd name="T9" fmla="*/ 1 h 34"/>
                <a:gd name="T10" fmla="*/ 2 w 17"/>
                <a:gd name="T11" fmla="*/ 1 h 34"/>
                <a:gd name="T12" fmla="*/ 15 w 17"/>
                <a:gd name="T13" fmla="*/ 0 h 34"/>
                <a:gd name="T14" fmla="*/ 16 w 17"/>
                <a:gd name="T15" fmla="*/ 0 h 34"/>
                <a:gd name="T16" fmla="*/ 16 w 17"/>
                <a:gd name="T17" fmla="*/ 0 h 34"/>
                <a:gd name="T18" fmla="*/ 17 w 17"/>
                <a:gd name="T19" fmla="*/ 1 h 34"/>
                <a:gd name="T20" fmla="*/ 17 w 17"/>
                <a:gd name="T21" fmla="*/ 1 h 34"/>
                <a:gd name="T22" fmla="*/ 17 w 17"/>
                <a:gd name="T23" fmla="*/ 32 h 34"/>
                <a:gd name="T24" fmla="*/ 15 w 17"/>
                <a:gd name="T25" fmla="*/ 33 h 34"/>
                <a:gd name="T26" fmla="*/ 15 w 17"/>
                <a:gd name="T27" fmla="*/ 33 h 34"/>
                <a:gd name="T28" fmla="*/ 2 w 17"/>
                <a:gd name="T29" fmla="*/ 34 h 34"/>
                <a:gd name="T30" fmla="*/ 2 w 17"/>
                <a:gd name="T31" fmla="*/ 33 h 34"/>
                <a:gd name="T32" fmla="*/ 2 w 17"/>
                <a:gd name="T33" fmla="*/ 34 h 34"/>
                <a:gd name="T34" fmla="*/ 2 w 17"/>
                <a:gd name="T35" fmla="*/ 34 h 34"/>
                <a:gd name="T36" fmla="*/ 2 w 17"/>
                <a:gd name="T37" fmla="*/ 34 h 34"/>
                <a:gd name="T38" fmla="*/ 1 w 17"/>
                <a:gd name="T39" fmla="*/ 34 h 34"/>
                <a:gd name="T40" fmla="*/ 3 w 17"/>
                <a:gd name="T41" fmla="*/ 4 h 34"/>
                <a:gd name="T42" fmla="*/ 3 w 17"/>
                <a:gd name="T43" fmla="*/ 31 h 34"/>
                <a:gd name="T44" fmla="*/ 14 w 17"/>
                <a:gd name="T45" fmla="*/ 30 h 34"/>
                <a:gd name="T46" fmla="*/ 14 w 17"/>
                <a:gd name="T47" fmla="*/ 3 h 34"/>
                <a:gd name="T48" fmla="*/ 3 w 17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34">
                  <a:moveTo>
                    <a:pt x="1" y="34"/>
                  </a:moveTo>
                  <a:cubicBezTo>
                    <a:pt x="1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7" name="Freeform 60"/>
            <p:cNvSpPr/>
            <p:nvPr/>
          </p:nvSpPr>
          <p:spPr bwMode="auto">
            <a:xfrm>
              <a:off x="1632197" y="4328626"/>
              <a:ext cx="74195" cy="164128"/>
            </a:xfrm>
            <a:custGeom>
              <a:avLst/>
              <a:gdLst>
                <a:gd name="T0" fmla="*/ 0 w 33"/>
                <a:gd name="T1" fmla="*/ 73 h 73"/>
                <a:gd name="T2" fmla="*/ 33 w 33"/>
                <a:gd name="T3" fmla="*/ 71 h 73"/>
                <a:gd name="T4" fmla="*/ 33 w 33"/>
                <a:gd name="T5" fmla="*/ 0 h 73"/>
                <a:gd name="T6" fmla="*/ 0 w 33"/>
                <a:gd name="T7" fmla="*/ 2 h 73"/>
                <a:gd name="T8" fmla="*/ 0 w 33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3">
                  <a:moveTo>
                    <a:pt x="0" y="73"/>
                  </a:moveTo>
                  <a:lnTo>
                    <a:pt x="33" y="71"/>
                  </a:lnTo>
                  <a:lnTo>
                    <a:pt x="33" y="0"/>
                  </a:lnTo>
                  <a:lnTo>
                    <a:pt x="0" y="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8" name="Freeform 61"/>
            <p:cNvSpPr>
              <a:spLocks noEditPoints="1"/>
            </p:cNvSpPr>
            <p:nvPr/>
          </p:nvSpPr>
          <p:spPr bwMode="auto">
            <a:xfrm>
              <a:off x="1625452" y="4321881"/>
              <a:ext cx="85437" cy="182115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2 h 34"/>
                <a:gd name="T4" fmla="*/ 0 w 16"/>
                <a:gd name="T5" fmla="*/ 32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5 w 16"/>
                <a:gd name="T13" fmla="*/ 0 h 34"/>
                <a:gd name="T14" fmla="*/ 16 w 16"/>
                <a:gd name="T15" fmla="*/ 0 h 34"/>
                <a:gd name="T16" fmla="*/ 16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1 h 34"/>
                <a:gd name="T24" fmla="*/ 15 w 16"/>
                <a:gd name="T25" fmla="*/ 33 h 34"/>
                <a:gd name="T26" fmla="*/ 15 w 16"/>
                <a:gd name="T27" fmla="*/ 33 h 34"/>
                <a:gd name="T28" fmla="*/ 1 w 16"/>
                <a:gd name="T29" fmla="*/ 34 h 34"/>
                <a:gd name="T30" fmla="*/ 1 w 16"/>
                <a:gd name="T31" fmla="*/ 32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9" name="Freeform 62"/>
            <p:cNvSpPr/>
            <p:nvPr/>
          </p:nvSpPr>
          <p:spPr bwMode="auto">
            <a:xfrm>
              <a:off x="1901997" y="4589433"/>
              <a:ext cx="74195" cy="166377"/>
            </a:xfrm>
            <a:custGeom>
              <a:avLst/>
              <a:gdLst>
                <a:gd name="T0" fmla="*/ 0 w 33"/>
                <a:gd name="T1" fmla="*/ 74 h 74"/>
                <a:gd name="T2" fmla="*/ 33 w 33"/>
                <a:gd name="T3" fmla="*/ 71 h 74"/>
                <a:gd name="T4" fmla="*/ 33 w 33"/>
                <a:gd name="T5" fmla="*/ 0 h 74"/>
                <a:gd name="T6" fmla="*/ 0 w 33"/>
                <a:gd name="T7" fmla="*/ 2 h 74"/>
                <a:gd name="T8" fmla="*/ 0 w 3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4">
                  <a:moveTo>
                    <a:pt x="0" y="74"/>
                  </a:moveTo>
                  <a:lnTo>
                    <a:pt x="33" y="71"/>
                  </a:lnTo>
                  <a:lnTo>
                    <a:pt x="33" y="0"/>
                  </a:lnTo>
                  <a:lnTo>
                    <a:pt x="0" y="2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0" name="Freeform 63"/>
            <p:cNvSpPr>
              <a:spLocks noEditPoints="1"/>
            </p:cNvSpPr>
            <p:nvPr/>
          </p:nvSpPr>
          <p:spPr bwMode="auto">
            <a:xfrm>
              <a:off x="1897500" y="4584936"/>
              <a:ext cx="85437" cy="179867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2 h 34"/>
                <a:gd name="T4" fmla="*/ 0 w 16"/>
                <a:gd name="T5" fmla="*/ 32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5 w 16"/>
                <a:gd name="T13" fmla="*/ 0 h 34"/>
                <a:gd name="T14" fmla="*/ 16 w 16"/>
                <a:gd name="T15" fmla="*/ 0 h 34"/>
                <a:gd name="T16" fmla="*/ 16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1 h 34"/>
                <a:gd name="T24" fmla="*/ 15 w 16"/>
                <a:gd name="T25" fmla="*/ 33 h 34"/>
                <a:gd name="T26" fmla="*/ 15 w 16"/>
                <a:gd name="T27" fmla="*/ 33 h 34"/>
                <a:gd name="T28" fmla="*/ 1 w 16"/>
                <a:gd name="T29" fmla="*/ 34 h 34"/>
                <a:gd name="T30" fmla="*/ 1 w 16"/>
                <a:gd name="T31" fmla="*/ 32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" name="Freeform 64"/>
            <p:cNvSpPr/>
            <p:nvPr/>
          </p:nvSpPr>
          <p:spPr bwMode="auto">
            <a:xfrm>
              <a:off x="1769346" y="4600674"/>
              <a:ext cx="69698" cy="164128"/>
            </a:xfrm>
            <a:custGeom>
              <a:avLst/>
              <a:gdLst>
                <a:gd name="T0" fmla="*/ 0 w 31"/>
                <a:gd name="T1" fmla="*/ 73 h 73"/>
                <a:gd name="T2" fmla="*/ 31 w 31"/>
                <a:gd name="T3" fmla="*/ 71 h 73"/>
                <a:gd name="T4" fmla="*/ 31 w 31"/>
                <a:gd name="T5" fmla="*/ 0 h 73"/>
                <a:gd name="T6" fmla="*/ 0 w 31"/>
                <a:gd name="T7" fmla="*/ 2 h 73"/>
                <a:gd name="T8" fmla="*/ 0 w 31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3">
                  <a:moveTo>
                    <a:pt x="0" y="73"/>
                  </a:moveTo>
                  <a:lnTo>
                    <a:pt x="31" y="71"/>
                  </a:lnTo>
                  <a:lnTo>
                    <a:pt x="31" y="0"/>
                  </a:lnTo>
                  <a:lnTo>
                    <a:pt x="0" y="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" name="Freeform 65"/>
            <p:cNvSpPr>
              <a:spLocks noEditPoints="1"/>
            </p:cNvSpPr>
            <p:nvPr/>
          </p:nvSpPr>
          <p:spPr bwMode="auto">
            <a:xfrm>
              <a:off x="1758104" y="4593929"/>
              <a:ext cx="92182" cy="182115"/>
            </a:xfrm>
            <a:custGeom>
              <a:avLst/>
              <a:gdLst>
                <a:gd name="T0" fmla="*/ 1 w 17"/>
                <a:gd name="T1" fmla="*/ 33 h 34"/>
                <a:gd name="T2" fmla="*/ 0 w 17"/>
                <a:gd name="T3" fmla="*/ 32 h 34"/>
                <a:gd name="T4" fmla="*/ 0 w 17"/>
                <a:gd name="T5" fmla="*/ 32 h 34"/>
                <a:gd name="T6" fmla="*/ 0 w 17"/>
                <a:gd name="T7" fmla="*/ 2 h 34"/>
                <a:gd name="T8" fmla="*/ 2 w 17"/>
                <a:gd name="T9" fmla="*/ 1 h 34"/>
                <a:gd name="T10" fmla="*/ 2 w 17"/>
                <a:gd name="T11" fmla="*/ 1 h 34"/>
                <a:gd name="T12" fmla="*/ 15 w 17"/>
                <a:gd name="T13" fmla="*/ 0 h 34"/>
                <a:gd name="T14" fmla="*/ 16 w 17"/>
                <a:gd name="T15" fmla="*/ 0 h 34"/>
                <a:gd name="T16" fmla="*/ 16 w 17"/>
                <a:gd name="T17" fmla="*/ 0 h 34"/>
                <a:gd name="T18" fmla="*/ 17 w 17"/>
                <a:gd name="T19" fmla="*/ 1 h 34"/>
                <a:gd name="T20" fmla="*/ 17 w 17"/>
                <a:gd name="T21" fmla="*/ 1 h 34"/>
                <a:gd name="T22" fmla="*/ 17 w 17"/>
                <a:gd name="T23" fmla="*/ 31 h 34"/>
                <a:gd name="T24" fmla="*/ 15 w 17"/>
                <a:gd name="T25" fmla="*/ 33 h 34"/>
                <a:gd name="T26" fmla="*/ 15 w 17"/>
                <a:gd name="T27" fmla="*/ 33 h 34"/>
                <a:gd name="T28" fmla="*/ 2 w 17"/>
                <a:gd name="T29" fmla="*/ 34 h 34"/>
                <a:gd name="T30" fmla="*/ 2 w 17"/>
                <a:gd name="T31" fmla="*/ 32 h 34"/>
                <a:gd name="T32" fmla="*/ 2 w 17"/>
                <a:gd name="T33" fmla="*/ 34 h 34"/>
                <a:gd name="T34" fmla="*/ 2 w 17"/>
                <a:gd name="T35" fmla="*/ 34 h 34"/>
                <a:gd name="T36" fmla="*/ 2 w 17"/>
                <a:gd name="T37" fmla="*/ 34 h 34"/>
                <a:gd name="T38" fmla="*/ 1 w 17"/>
                <a:gd name="T39" fmla="*/ 33 h 34"/>
                <a:gd name="T40" fmla="*/ 3 w 17"/>
                <a:gd name="T41" fmla="*/ 3 h 34"/>
                <a:gd name="T42" fmla="*/ 3 w 17"/>
                <a:gd name="T43" fmla="*/ 31 h 34"/>
                <a:gd name="T44" fmla="*/ 14 w 17"/>
                <a:gd name="T45" fmla="*/ 30 h 34"/>
                <a:gd name="T46" fmla="*/ 14 w 17"/>
                <a:gd name="T47" fmla="*/ 3 h 34"/>
                <a:gd name="T48" fmla="*/ 3 w 17"/>
                <a:gd name="T4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34">
                  <a:moveTo>
                    <a:pt x="1" y="33"/>
                  </a:move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1" y="34"/>
                    <a:pt x="1" y="33"/>
                  </a:cubicBezTo>
                  <a:close/>
                  <a:moveTo>
                    <a:pt x="3" y="3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" name="Freeform 66"/>
            <p:cNvSpPr/>
            <p:nvPr/>
          </p:nvSpPr>
          <p:spPr bwMode="auto">
            <a:xfrm>
              <a:off x="1632197" y="4609668"/>
              <a:ext cx="74195" cy="166377"/>
            </a:xfrm>
            <a:custGeom>
              <a:avLst/>
              <a:gdLst>
                <a:gd name="T0" fmla="*/ 0 w 33"/>
                <a:gd name="T1" fmla="*/ 74 h 74"/>
                <a:gd name="T2" fmla="*/ 33 w 33"/>
                <a:gd name="T3" fmla="*/ 72 h 74"/>
                <a:gd name="T4" fmla="*/ 33 w 33"/>
                <a:gd name="T5" fmla="*/ 0 h 74"/>
                <a:gd name="T6" fmla="*/ 0 w 33"/>
                <a:gd name="T7" fmla="*/ 3 h 74"/>
                <a:gd name="T8" fmla="*/ 0 w 3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4">
                  <a:moveTo>
                    <a:pt x="0" y="74"/>
                  </a:moveTo>
                  <a:lnTo>
                    <a:pt x="33" y="72"/>
                  </a:lnTo>
                  <a:lnTo>
                    <a:pt x="33" y="0"/>
                  </a:lnTo>
                  <a:lnTo>
                    <a:pt x="0" y="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" name="Freeform 67"/>
            <p:cNvSpPr>
              <a:spLocks noEditPoints="1"/>
            </p:cNvSpPr>
            <p:nvPr/>
          </p:nvSpPr>
          <p:spPr bwMode="auto">
            <a:xfrm>
              <a:off x="1625452" y="4600674"/>
              <a:ext cx="85437" cy="186612"/>
            </a:xfrm>
            <a:custGeom>
              <a:avLst/>
              <a:gdLst>
                <a:gd name="T0" fmla="*/ 0 w 16"/>
                <a:gd name="T1" fmla="*/ 34 h 35"/>
                <a:gd name="T2" fmla="*/ 0 w 16"/>
                <a:gd name="T3" fmla="*/ 33 h 35"/>
                <a:gd name="T4" fmla="*/ 0 w 16"/>
                <a:gd name="T5" fmla="*/ 33 h 35"/>
                <a:gd name="T6" fmla="*/ 0 w 16"/>
                <a:gd name="T7" fmla="*/ 3 h 35"/>
                <a:gd name="T8" fmla="*/ 1 w 16"/>
                <a:gd name="T9" fmla="*/ 1 h 35"/>
                <a:gd name="T10" fmla="*/ 1 w 16"/>
                <a:gd name="T11" fmla="*/ 1 h 35"/>
                <a:gd name="T12" fmla="*/ 15 w 16"/>
                <a:gd name="T13" fmla="*/ 0 h 35"/>
                <a:gd name="T14" fmla="*/ 16 w 16"/>
                <a:gd name="T15" fmla="*/ 1 h 35"/>
                <a:gd name="T16" fmla="*/ 16 w 16"/>
                <a:gd name="T17" fmla="*/ 1 h 35"/>
                <a:gd name="T18" fmla="*/ 16 w 16"/>
                <a:gd name="T19" fmla="*/ 2 h 35"/>
                <a:gd name="T20" fmla="*/ 16 w 16"/>
                <a:gd name="T21" fmla="*/ 2 h 35"/>
                <a:gd name="T22" fmla="*/ 16 w 16"/>
                <a:gd name="T23" fmla="*/ 32 h 35"/>
                <a:gd name="T24" fmla="*/ 15 w 16"/>
                <a:gd name="T25" fmla="*/ 34 h 35"/>
                <a:gd name="T26" fmla="*/ 15 w 16"/>
                <a:gd name="T27" fmla="*/ 34 h 35"/>
                <a:gd name="T28" fmla="*/ 1 w 16"/>
                <a:gd name="T29" fmla="*/ 35 h 35"/>
                <a:gd name="T30" fmla="*/ 1 w 16"/>
                <a:gd name="T31" fmla="*/ 33 h 35"/>
                <a:gd name="T32" fmla="*/ 1 w 16"/>
                <a:gd name="T33" fmla="*/ 35 h 35"/>
                <a:gd name="T34" fmla="*/ 1 w 16"/>
                <a:gd name="T35" fmla="*/ 35 h 35"/>
                <a:gd name="T36" fmla="*/ 1 w 16"/>
                <a:gd name="T37" fmla="*/ 35 h 35"/>
                <a:gd name="T38" fmla="*/ 0 w 16"/>
                <a:gd name="T39" fmla="*/ 34 h 35"/>
                <a:gd name="T40" fmla="*/ 3 w 16"/>
                <a:gd name="T41" fmla="*/ 4 h 35"/>
                <a:gd name="T42" fmla="*/ 3 w 16"/>
                <a:gd name="T43" fmla="*/ 32 h 35"/>
                <a:gd name="T44" fmla="*/ 13 w 16"/>
                <a:gd name="T45" fmla="*/ 31 h 35"/>
                <a:gd name="T46" fmla="*/ 13 w 16"/>
                <a:gd name="T47" fmla="*/ 4 h 35"/>
                <a:gd name="T48" fmla="*/ 3 w 16"/>
                <a:gd name="T4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5">
                  <a:moveTo>
                    <a:pt x="0" y="34"/>
                  </a:move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0" y="34"/>
                  </a:cubicBezTo>
                  <a:close/>
                  <a:moveTo>
                    <a:pt x="3" y="4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" name="Freeform 68"/>
            <p:cNvSpPr/>
            <p:nvPr/>
          </p:nvSpPr>
          <p:spPr bwMode="auto">
            <a:xfrm>
              <a:off x="1901997" y="4872722"/>
              <a:ext cx="74195" cy="164128"/>
            </a:xfrm>
            <a:custGeom>
              <a:avLst/>
              <a:gdLst>
                <a:gd name="T0" fmla="*/ 0 w 33"/>
                <a:gd name="T1" fmla="*/ 73 h 73"/>
                <a:gd name="T2" fmla="*/ 33 w 33"/>
                <a:gd name="T3" fmla="*/ 71 h 73"/>
                <a:gd name="T4" fmla="*/ 33 w 33"/>
                <a:gd name="T5" fmla="*/ 0 h 73"/>
                <a:gd name="T6" fmla="*/ 0 w 33"/>
                <a:gd name="T7" fmla="*/ 2 h 73"/>
                <a:gd name="T8" fmla="*/ 0 w 33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3">
                  <a:moveTo>
                    <a:pt x="0" y="73"/>
                  </a:moveTo>
                  <a:lnTo>
                    <a:pt x="33" y="71"/>
                  </a:lnTo>
                  <a:lnTo>
                    <a:pt x="33" y="0"/>
                  </a:lnTo>
                  <a:lnTo>
                    <a:pt x="0" y="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" name="Freeform 69"/>
            <p:cNvSpPr>
              <a:spLocks noEditPoints="1"/>
            </p:cNvSpPr>
            <p:nvPr/>
          </p:nvSpPr>
          <p:spPr bwMode="auto">
            <a:xfrm>
              <a:off x="1897500" y="4861481"/>
              <a:ext cx="85437" cy="186612"/>
            </a:xfrm>
            <a:custGeom>
              <a:avLst/>
              <a:gdLst>
                <a:gd name="T0" fmla="*/ 0 w 16"/>
                <a:gd name="T1" fmla="*/ 34 h 35"/>
                <a:gd name="T2" fmla="*/ 0 w 16"/>
                <a:gd name="T3" fmla="*/ 33 h 35"/>
                <a:gd name="T4" fmla="*/ 0 w 16"/>
                <a:gd name="T5" fmla="*/ 33 h 35"/>
                <a:gd name="T6" fmla="*/ 0 w 16"/>
                <a:gd name="T7" fmla="*/ 3 h 35"/>
                <a:gd name="T8" fmla="*/ 1 w 16"/>
                <a:gd name="T9" fmla="*/ 1 h 35"/>
                <a:gd name="T10" fmla="*/ 1 w 16"/>
                <a:gd name="T11" fmla="*/ 1 h 35"/>
                <a:gd name="T12" fmla="*/ 15 w 16"/>
                <a:gd name="T13" fmla="*/ 0 h 35"/>
                <a:gd name="T14" fmla="*/ 16 w 16"/>
                <a:gd name="T15" fmla="*/ 1 h 35"/>
                <a:gd name="T16" fmla="*/ 16 w 16"/>
                <a:gd name="T17" fmla="*/ 1 h 35"/>
                <a:gd name="T18" fmla="*/ 16 w 16"/>
                <a:gd name="T19" fmla="*/ 2 h 35"/>
                <a:gd name="T20" fmla="*/ 16 w 16"/>
                <a:gd name="T21" fmla="*/ 2 h 35"/>
                <a:gd name="T22" fmla="*/ 16 w 16"/>
                <a:gd name="T23" fmla="*/ 32 h 35"/>
                <a:gd name="T24" fmla="*/ 15 w 16"/>
                <a:gd name="T25" fmla="*/ 34 h 35"/>
                <a:gd name="T26" fmla="*/ 15 w 16"/>
                <a:gd name="T27" fmla="*/ 34 h 35"/>
                <a:gd name="T28" fmla="*/ 1 w 16"/>
                <a:gd name="T29" fmla="*/ 35 h 35"/>
                <a:gd name="T30" fmla="*/ 1 w 16"/>
                <a:gd name="T31" fmla="*/ 33 h 35"/>
                <a:gd name="T32" fmla="*/ 1 w 16"/>
                <a:gd name="T33" fmla="*/ 35 h 35"/>
                <a:gd name="T34" fmla="*/ 1 w 16"/>
                <a:gd name="T35" fmla="*/ 35 h 35"/>
                <a:gd name="T36" fmla="*/ 1 w 16"/>
                <a:gd name="T37" fmla="*/ 35 h 35"/>
                <a:gd name="T38" fmla="*/ 0 w 16"/>
                <a:gd name="T39" fmla="*/ 34 h 35"/>
                <a:gd name="T40" fmla="*/ 3 w 16"/>
                <a:gd name="T41" fmla="*/ 4 h 35"/>
                <a:gd name="T42" fmla="*/ 3 w 16"/>
                <a:gd name="T43" fmla="*/ 32 h 35"/>
                <a:gd name="T44" fmla="*/ 13 w 16"/>
                <a:gd name="T45" fmla="*/ 31 h 35"/>
                <a:gd name="T46" fmla="*/ 13 w 16"/>
                <a:gd name="T47" fmla="*/ 4 h 35"/>
                <a:gd name="T48" fmla="*/ 3 w 16"/>
                <a:gd name="T4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5">
                  <a:moveTo>
                    <a:pt x="0" y="34"/>
                  </a:move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0" y="34"/>
                  </a:cubicBezTo>
                  <a:close/>
                  <a:moveTo>
                    <a:pt x="3" y="4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" name="Freeform 70"/>
            <p:cNvSpPr/>
            <p:nvPr/>
          </p:nvSpPr>
          <p:spPr bwMode="auto">
            <a:xfrm>
              <a:off x="1769346" y="4883964"/>
              <a:ext cx="69698" cy="164128"/>
            </a:xfrm>
            <a:custGeom>
              <a:avLst/>
              <a:gdLst>
                <a:gd name="T0" fmla="*/ 0 w 31"/>
                <a:gd name="T1" fmla="*/ 73 h 73"/>
                <a:gd name="T2" fmla="*/ 31 w 31"/>
                <a:gd name="T3" fmla="*/ 71 h 73"/>
                <a:gd name="T4" fmla="*/ 31 w 31"/>
                <a:gd name="T5" fmla="*/ 0 h 73"/>
                <a:gd name="T6" fmla="*/ 0 w 31"/>
                <a:gd name="T7" fmla="*/ 2 h 73"/>
                <a:gd name="T8" fmla="*/ 0 w 31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3">
                  <a:moveTo>
                    <a:pt x="0" y="73"/>
                  </a:moveTo>
                  <a:lnTo>
                    <a:pt x="31" y="71"/>
                  </a:lnTo>
                  <a:lnTo>
                    <a:pt x="31" y="0"/>
                  </a:lnTo>
                  <a:lnTo>
                    <a:pt x="0" y="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8" name="Freeform 71"/>
            <p:cNvSpPr>
              <a:spLocks noEditPoints="1"/>
            </p:cNvSpPr>
            <p:nvPr/>
          </p:nvSpPr>
          <p:spPr bwMode="auto">
            <a:xfrm>
              <a:off x="1758104" y="4872722"/>
              <a:ext cx="92182" cy="186612"/>
            </a:xfrm>
            <a:custGeom>
              <a:avLst/>
              <a:gdLst>
                <a:gd name="T0" fmla="*/ 1 w 17"/>
                <a:gd name="T1" fmla="*/ 34 h 35"/>
                <a:gd name="T2" fmla="*/ 0 w 17"/>
                <a:gd name="T3" fmla="*/ 33 h 35"/>
                <a:gd name="T4" fmla="*/ 0 w 17"/>
                <a:gd name="T5" fmla="*/ 33 h 35"/>
                <a:gd name="T6" fmla="*/ 0 w 17"/>
                <a:gd name="T7" fmla="*/ 3 h 35"/>
                <a:gd name="T8" fmla="*/ 2 w 17"/>
                <a:gd name="T9" fmla="*/ 1 h 35"/>
                <a:gd name="T10" fmla="*/ 2 w 17"/>
                <a:gd name="T11" fmla="*/ 1 h 35"/>
                <a:gd name="T12" fmla="*/ 15 w 17"/>
                <a:gd name="T13" fmla="*/ 0 h 35"/>
                <a:gd name="T14" fmla="*/ 16 w 17"/>
                <a:gd name="T15" fmla="*/ 1 h 35"/>
                <a:gd name="T16" fmla="*/ 16 w 17"/>
                <a:gd name="T17" fmla="*/ 1 h 35"/>
                <a:gd name="T18" fmla="*/ 17 w 17"/>
                <a:gd name="T19" fmla="*/ 2 h 35"/>
                <a:gd name="T20" fmla="*/ 17 w 17"/>
                <a:gd name="T21" fmla="*/ 2 h 35"/>
                <a:gd name="T22" fmla="*/ 17 w 17"/>
                <a:gd name="T23" fmla="*/ 32 h 35"/>
                <a:gd name="T24" fmla="*/ 15 w 17"/>
                <a:gd name="T25" fmla="*/ 34 h 35"/>
                <a:gd name="T26" fmla="*/ 15 w 17"/>
                <a:gd name="T27" fmla="*/ 34 h 35"/>
                <a:gd name="T28" fmla="*/ 2 w 17"/>
                <a:gd name="T29" fmla="*/ 35 h 35"/>
                <a:gd name="T30" fmla="*/ 2 w 17"/>
                <a:gd name="T31" fmla="*/ 33 h 35"/>
                <a:gd name="T32" fmla="*/ 2 w 17"/>
                <a:gd name="T33" fmla="*/ 35 h 35"/>
                <a:gd name="T34" fmla="*/ 2 w 17"/>
                <a:gd name="T35" fmla="*/ 35 h 35"/>
                <a:gd name="T36" fmla="*/ 2 w 17"/>
                <a:gd name="T37" fmla="*/ 35 h 35"/>
                <a:gd name="T38" fmla="*/ 1 w 17"/>
                <a:gd name="T39" fmla="*/ 34 h 35"/>
                <a:gd name="T40" fmla="*/ 3 w 17"/>
                <a:gd name="T41" fmla="*/ 4 h 35"/>
                <a:gd name="T42" fmla="*/ 3 w 17"/>
                <a:gd name="T43" fmla="*/ 31 h 35"/>
                <a:gd name="T44" fmla="*/ 14 w 17"/>
                <a:gd name="T45" fmla="*/ 31 h 35"/>
                <a:gd name="T46" fmla="*/ 14 w 17"/>
                <a:gd name="T47" fmla="*/ 3 h 35"/>
                <a:gd name="T48" fmla="*/ 3 w 17"/>
                <a:gd name="T4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35">
                  <a:moveTo>
                    <a:pt x="1" y="34"/>
                  </a:moveTo>
                  <a:cubicBezTo>
                    <a:pt x="1" y="3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1" y="34"/>
                    <a:pt x="1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9" name="Freeform 72"/>
            <p:cNvSpPr/>
            <p:nvPr/>
          </p:nvSpPr>
          <p:spPr bwMode="auto">
            <a:xfrm>
              <a:off x="1632197" y="4892957"/>
              <a:ext cx="74195" cy="166377"/>
            </a:xfrm>
            <a:custGeom>
              <a:avLst/>
              <a:gdLst>
                <a:gd name="T0" fmla="*/ 0 w 33"/>
                <a:gd name="T1" fmla="*/ 74 h 74"/>
                <a:gd name="T2" fmla="*/ 33 w 33"/>
                <a:gd name="T3" fmla="*/ 72 h 74"/>
                <a:gd name="T4" fmla="*/ 33 w 33"/>
                <a:gd name="T5" fmla="*/ 0 h 74"/>
                <a:gd name="T6" fmla="*/ 0 w 33"/>
                <a:gd name="T7" fmla="*/ 3 h 74"/>
                <a:gd name="T8" fmla="*/ 0 w 33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4">
                  <a:moveTo>
                    <a:pt x="0" y="74"/>
                  </a:moveTo>
                  <a:lnTo>
                    <a:pt x="33" y="72"/>
                  </a:lnTo>
                  <a:lnTo>
                    <a:pt x="33" y="0"/>
                  </a:lnTo>
                  <a:lnTo>
                    <a:pt x="0" y="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0" name="Freeform 73"/>
            <p:cNvSpPr>
              <a:spLocks noEditPoints="1"/>
            </p:cNvSpPr>
            <p:nvPr/>
          </p:nvSpPr>
          <p:spPr bwMode="auto">
            <a:xfrm>
              <a:off x="1625452" y="4883964"/>
              <a:ext cx="85437" cy="179867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3 h 34"/>
                <a:gd name="T8" fmla="*/ 1 w 16"/>
                <a:gd name="T9" fmla="*/ 1 h 34"/>
                <a:gd name="T10" fmla="*/ 1 w 16"/>
                <a:gd name="T11" fmla="*/ 1 h 34"/>
                <a:gd name="T12" fmla="*/ 15 w 16"/>
                <a:gd name="T13" fmla="*/ 0 h 34"/>
                <a:gd name="T14" fmla="*/ 16 w 16"/>
                <a:gd name="T15" fmla="*/ 1 h 34"/>
                <a:gd name="T16" fmla="*/ 16 w 16"/>
                <a:gd name="T17" fmla="*/ 1 h 34"/>
                <a:gd name="T18" fmla="*/ 16 w 16"/>
                <a:gd name="T19" fmla="*/ 2 h 34"/>
                <a:gd name="T20" fmla="*/ 16 w 16"/>
                <a:gd name="T21" fmla="*/ 2 h 34"/>
                <a:gd name="T22" fmla="*/ 16 w 16"/>
                <a:gd name="T23" fmla="*/ 32 h 34"/>
                <a:gd name="T24" fmla="*/ 15 w 16"/>
                <a:gd name="T25" fmla="*/ 33 h 34"/>
                <a:gd name="T26" fmla="*/ 15 w 16"/>
                <a:gd name="T27" fmla="*/ 33 h 34"/>
                <a:gd name="T28" fmla="*/ 1 w 16"/>
                <a:gd name="T29" fmla="*/ 34 h 34"/>
                <a:gd name="T30" fmla="*/ 1 w 16"/>
                <a:gd name="T31" fmla="*/ 33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1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1" name="Freeform 74"/>
            <p:cNvSpPr/>
            <p:nvPr/>
          </p:nvSpPr>
          <p:spPr bwMode="auto">
            <a:xfrm>
              <a:off x="1901997" y="5156012"/>
              <a:ext cx="74195" cy="164128"/>
            </a:xfrm>
            <a:custGeom>
              <a:avLst/>
              <a:gdLst>
                <a:gd name="T0" fmla="*/ 0 w 33"/>
                <a:gd name="T1" fmla="*/ 73 h 73"/>
                <a:gd name="T2" fmla="*/ 33 w 33"/>
                <a:gd name="T3" fmla="*/ 71 h 73"/>
                <a:gd name="T4" fmla="*/ 33 w 33"/>
                <a:gd name="T5" fmla="*/ 0 h 73"/>
                <a:gd name="T6" fmla="*/ 0 w 33"/>
                <a:gd name="T7" fmla="*/ 2 h 73"/>
                <a:gd name="T8" fmla="*/ 0 w 33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3">
                  <a:moveTo>
                    <a:pt x="0" y="73"/>
                  </a:moveTo>
                  <a:lnTo>
                    <a:pt x="33" y="71"/>
                  </a:lnTo>
                  <a:lnTo>
                    <a:pt x="33" y="0"/>
                  </a:lnTo>
                  <a:lnTo>
                    <a:pt x="0" y="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2" name="Freeform 75"/>
            <p:cNvSpPr>
              <a:spLocks noEditPoints="1"/>
            </p:cNvSpPr>
            <p:nvPr/>
          </p:nvSpPr>
          <p:spPr bwMode="auto">
            <a:xfrm>
              <a:off x="1897500" y="5144771"/>
              <a:ext cx="85437" cy="182115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3 h 34"/>
                <a:gd name="T8" fmla="*/ 1 w 16"/>
                <a:gd name="T9" fmla="*/ 1 h 34"/>
                <a:gd name="T10" fmla="*/ 1 w 16"/>
                <a:gd name="T11" fmla="*/ 1 h 34"/>
                <a:gd name="T12" fmla="*/ 15 w 16"/>
                <a:gd name="T13" fmla="*/ 0 h 34"/>
                <a:gd name="T14" fmla="*/ 16 w 16"/>
                <a:gd name="T15" fmla="*/ 1 h 34"/>
                <a:gd name="T16" fmla="*/ 16 w 16"/>
                <a:gd name="T17" fmla="*/ 1 h 34"/>
                <a:gd name="T18" fmla="*/ 16 w 16"/>
                <a:gd name="T19" fmla="*/ 2 h 34"/>
                <a:gd name="T20" fmla="*/ 16 w 16"/>
                <a:gd name="T21" fmla="*/ 2 h 34"/>
                <a:gd name="T22" fmla="*/ 16 w 16"/>
                <a:gd name="T23" fmla="*/ 32 h 34"/>
                <a:gd name="T24" fmla="*/ 15 w 16"/>
                <a:gd name="T25" fmla="*/ 33 h 34"/>
                <a:gd name="T26" fmla="*/ 15 w 16"/>
                <a:gd name="T27" fmla="*/ 33 h 34"/>
                <a:gd name="T28" fmla="*/ 1 w 16"/>
                <a:gd name="T29" fmla="*/ 34 h 34"/>
                <a:gd name="T30" fmla="*/ 1 w 16"/>
                <a:gd name="T31" fmla="*/ 33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1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3" name="Freeform 76"/>
            <p:cNvSpPr/>
            <p:nvPr/>
          </p:nvSpPr>
          <p:spPr bwMode="auto">
            <a:xfrm>
              <a:off x="1769346" y="5165006"/>
              <a:ext cx="69698" cy="166377"/>
            </a:xfrm>
            <a:custGeom>
              <a:avLst/>
              <a:gdLst>
                <a:gd name="T0" fmla="*/ 0 w 31"/>
                <a:gd name="T1" fmla="*/ 74 h 74"/>
                <a:gd name="T2" fmla="*/ 31 w 31"/>
                <a:gd name="T3" fmla="*/ 72 h 74"/>
                <a:gd name="T4" fmla="*/ 31 w 31"/>
                <a:gd name="T5" fmla="*/ 0 h 74"/>
                <a:gd name="T6" fmla="*/ 0 w 31"/>
                <a:gd name="T7" fmla="*/ 3 h 74"/>
                <a:gd name="T8" fmla="*/ 0 w 31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4">
                  <a:moveTo>
                    <a:pt x="0" y="74"/>
                  </a:moveTo>
                  <a:lnTo>
                    <a:pt x="31" y="72"/>
                  </a:lnTo>
                  <a:lnTo>
                    <a:pt x="31" y="0"/>
                  </a:lnTo>
                  <a:lnTo>
                    <a:pt x="0" y="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4" name="Freeform 77"/>
            <p:cNvSpPr>
              <a:spLocks noEditPoints="1"/>
            </p:cNvSpPr>
            <p:nvPr/>
          </p:nvSpPr>
          <p:spPr bwMode="auto">
            <a:xfrm>
              <a:off x="1758104" y="5156012"/>
              <a:ext cx="92182" cy="179867"/>
            </a:xfrm>
            <a:custGeom>
              <a:avLst/>
              <a:gdLst>
                <a:gd name="T0" fmla="*/ 1 w 17"/>
                <a:gd name="T1" fmla="*/ 34 h 34"/>
                <a:gd name="T2" fmla="*/ 0 w 17"/>
                <a:gd name="T3" fmla="*/ 33 h 34"/>
                <a:gd name="T4" fmla="*/ 0 w 17"/>
                <a:gd name="T5" fmla="*/ 33 h 34"/>
                <a:gd name="T6" fmla="*/ 0 w 17"/>
                <a:gd name="T7" fmla="*/ 3 h 34"/>
                <a:gd name="T8" fmla="*/ 2 w 17"/>
                <a:gd name="T9" fmla="*/ 1 h 34"/>
                <a:gd name="T10" fmla="*/ 2 w 17"/>
                <a:gd name="T11" fmla="*/ 1 h 34"/>
                <a:gd name="T12" fmla="*/ 15 w 17"/>
                <a:gd name="T13" fmla="*/ 0 h 34"/>
                <a:gd name="T14" fmla="*/ 16 w 17"/>
                <a:gd name="T15" fmla="*/ 0 h 34"/>
                <a:gd name="T16" fmla="*/ 16 w 17"/>
                <a:gd name="T17" fmla="*/ 0 h 34"/>
                <a:gd name="T18" fmla="*/ 17 w 17"/>
                <a:gd name="T19" fmla="*/ 2 h 34"/>
                <a:gd name="T20" fmla="*/ 17 w 17"/>
                <a:gd name="T21" fmla="*/ 2 h 34"/>
                <a:gd name="T22" fmla="*/ 17 w 17"/>
                <a:gd name="T23" fmla="*/ 32 h 34"/>
                <a:gd name="T24" fmla="*/ 15 w 17"/>
                <a:gd name="T25" fmla="*/ 33 h 34"/>
                <a:gd name="T26" fmla="*/ 15 w 17"/>
                <a:gd name="T27" fmla="*/ 33 h 34"/>
                <a:gd name="T28" fmla="*/ 2 w 17"/>
                <a:gd name="T29" fmla="*/ 34 h 34"/>
                <a:gd name="T30" fmla="*/ 2 w 17"/>
                <a:gd name="T31" fmla="*/ 33 h 34"/>
                <a:gd name="T32" fmla="*/ 2 w 17"/>
                <a:gd name="T33" fmla="*/ 34 h 34"/>
                <a:gd name="T34" fmla="*/ 2 w 17"/>
                <a:gd name="T35" fmla="*/ 34 h 34"/>
                <a:gd name="T36" fmla="*/ 2 w 17"/>
                <a:gd name="T37" fmla="*/ 34 h 34"/>
                <a:gd name="T38" fmla="*/ 1 w 17"/>
                <a:gd name="T39" fmla="*/ 34 h 34"/>
                <a:gd name="T40" fmla="*/ 3 w 17"/>
                <a:gd name="T41" fmla="*/ 4 h 34"/>
                <a:gd name="T42" fmla="*/ 3 w 17"/>
                <a:gd name="T43" fmla="*/ 31 h 34"/>
                <a:gd name="T44" fmla="*/ 14 w 17"/>
                <a:gd name="T45" fmla="*/ 30 h 34"/>
                <a:gd name="T46" fmla="*/ 14 w 17"/>
                <a:gd name="T47" fmla="*/ 3 h 34"/>
                <a:gd name="T48" fmla="*/ 3 w 17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34">
                  <a:moveTo>
                    <a:pt x="1" y="34"/>
                  </a:moveTo>
                  <a:cubicBezTo>
                    <a:pt x="1" y="3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5" name="Freeform 78"/>
            <p:cNvSpPr/>
            <p:nvPr/>
          </p:nvSpPr>
          <p:spPr bwMode="auto">
            <a:xfrm>
              <a:off x="1632197" y="5171751"/>
              <a:ext cx="74195" cy="170873"/>
            </a:xfrm>
            <a:custGeom>
              <a:avLst/>
              <a:gdLst>
                <a:gd name="T0" fmla="*/ 0 w 33"/>
                <a:gd name="T1" fmla="*/ 76 h 76"/>
                <a:gd name="T2" fmla="*/ 33 w 33"/>
                <a:gd name="T3" fmla="*/ 73 h 76"/>
                <a:gd name="T4" fmla="*/ 33 w 33"/>
                <a:gd name="T5" fmla="*/ 0 h 76"/>
                <a:gd name="T6" fmla="*/ 0 w 33"/>
                <a:gd name="T7" fmla="*/ 2 h 76"/>
                <a:gd name="T8" fmla="*/ 0 w 33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6">
                  <a:moveTo>
                    <a:pt x="0" y="76"/>
                  </a:moveTo>
                  <a:lnTo>
                    <a:pt x="33" y="73"/>
                  </a:lnTo>
                  <a:lnTo>
                    <a:pt x="33" y="0"/>
                  </a:lnTo>
                  <a:lnTo>
                    <a:pt x="0" y="2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A35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6" name="Freeform 79"/>
            <p:cNvSpPr>
              <a:spLocks noEditPoints="1"/>
            </p:cNvSpPr>
            <p:nvPr/>
          </p:nvSpPr>
          <p:spPr bwMode="auto">
            <a:xfrm>
              <a:off x="1625452" y="5165006"/>
              <a:ext cx="85437" cy="182115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5 w 16"/>
                <a:gd name="T13" fmla="*/ 0 h 34"/>
                <a:gd name="T14" fmla="*/ 16 w 16"/>
                <a:gd name="T15" fmla="*/ 0 h 34"/>
                <a:gd name="T16" fmla="*/ 16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2 h 34"/>
                <a:gd name="T24" fmla="*/ 15 w 16"/>
                <a:gd name="T25" fmla="*/ 33 h 34"/>
                <a:gd name="T26" fmla="*/ 15 w 16"/>
                <a:gd name="T27" fmla="*/ 33 h 34"/>
                <a:gd name="T28" fmla="*/ 1 w 16"/>
                <a:gd name="T29" fmla="*/ 34 h 34"/>
                <a:gd name="T30" fmla="*/ 1 w 16"/>
                <a:gd name="T31" fmla="*/ 33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7" name="Freeform 80"/>
            <p:cNvSpPr/>
            <p:nvPr/>
          </p:nvSpPr>
          <p:spPr bwMode="auto">
            <a:xfrm>
              <a:off x="1477062" y="3474260"/>
              <a:ext cx="607050" cy="714970"/>
            </a:xfrm>
            <a:custGeom>
              <a:avLst/>
              <a:gdLst>
                <a:gd name="T0" fmla="*/ 78 w 270"/>
                <a:gd name="T1" fmla="*/ 0 h 318"/>
                <a:gd name="T2" fmla="*/ 270 w 270"/>
                <a:gd name="T3" fmla="*/ 297 h 318"/>
                <a:gd name="T4" fmla="*/ 0 w 270"/>
                <a:gd name="T5" fmla="*/ 318 h 318"/>
                <a:gd name="T6" fmla="*/ 78 w 270"/>
                <a:gd name="T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8">
                  <a:moveTo>
                    <a:pt x="78" y="0"/>
                  </a:moveTo>
                  <a:lnTo>
                    <a:pt x="270" y="297"/>
                  </a:lnTo>
                  <a:lnTo>
                    <a:pt x="0" y="31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8" name="Freeform 81"/>
            <p:cNvSpPr>
              <a:spLocks noEditPoints="1"/>
            </p:cNvSpPr>
            <p:nvPr/>
          </p:nvSpPr>
          <p:spPr bwMode="auto">
            <a:xfrm>
              <a:off x="1465821" y="3463018"/>
              <a:ext cx="622788" cy="730708"/>
            </a:xfrm>
            <a:custGeom>
              <a:avLst/>
              <a:gdLst>
                <a:gd name="T0" fmla="*/ 0 w 117"/>
                <a:gd name="T1" fmla="*/ 137 h 137"/>
                <a:gd name="T2" fmla="*/ 0 w 117"/>
                <a:gd name="T3" fmla="*/ 135 h 137"/>
                <a:gd name="T4" fmla="*/ 0 w 117"/>
                <a:gd name="T5" fmla="*/ 135 h 137"/>
                <a:gd name="T6" fmla="*/ 34 w 117"/>
                <a:gd name="T7" fmla="*/ 2 h 137"/>
                <a:gd name="T8" fmla="*/ 35 w 117"/>
                <a:gd name="T9" fmla="*/ 0 h 137"/>
                <a:gd name="T10" fmla="*/ 35 w 117"/>
                <a:gd name="T11" fmla="*/ 0 h 137"/>
                <a:gd name="T12" fmla="*/ 37 w 117"/>
                <a:gd name="T13" fmla="*/ 1 h 137"/>
                <a:gd name="T14" fmla="*/ 37 w 117"/>
                <a:gd name="T15" fmla="*/ 1 h 137"/>
                <a:gd name="T16" fmla="*/ 117 w 117"/>
                <a:gd name="T17" fmla="*/ 127 h 137"/>
                <a:gd name="T18" fmla="*/ 117 w 117"/>
                <a:gd name="T19" fmla="*/ 128 h 137"/>
                <a:gd name="T20" fmla="*/ 117 w 117"/>
                <a:gd name="T21" fmla="*/ 128 h 137"/>
                <a:gd name="T22" fmla="*/ 116 w 117"/>
                <a:gd name="T23" fmla="*/ 129 h 137"/>
                <a:gd name="T24" fmla="*/ 116 w 117"/>
                <a:gd name="T25" fmla="*/ 129 h 137"/>
                <a:gd name="T26" fmla="*/ 2 w 117"/>
                <a:gd name="T27" fmla="*/ 137 h 137"/>
                <a:gd name="T28" fmla="*/ 2 w 117"/>
                <a:gd name="T29" fmla="*/ 137 h 137"/>
                <a:gd name="T30" fmla="*/ 2 w 117"/>
                <a:gd name="T31" fmla="*/ 137 h 137"/>
                <a:gd name="T32" fmla="*/ 0 w 117"/>
                <a:gd name="T33" fmla="*/ 137 h 137"/>
                <a:gd name="T34" fmla="*/ 3 w 117"/>
                <a:gd name="T35" fmla="*/ 134 h 137"/>
                <a:gd name="T36" fmla="*/ 113 w 117"/>
                <a:gd name="T37" fmla="*/ 126 h 137"/>
                <a:gd name="T38" fmla="*/ 36 w 117"/>
                <a:gd name="T39" fmla="*/ 6 h 137"/>
                <a:gd name="T40" fmla="*/ 3 w 117"/>
                <a:gd name="T41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37">
                  <a:moveTo>
                    <a:pt x="0" y="137"/>
                  </a:moveTo>
                  <a:cubicBezTo>
                    <a:pt x="0" y="136"/>
                    <a:pt x="0" y="136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1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8"/>
                    <a:pt x="117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8"/>
                    <a:pt x="117" y="129"/>
                    <a:pt x="116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1" y="137"/>
                    <a:pt x="1" y="137"/>
                    <a:pt x="0" y="137"/>
                  </a:cubicBezTo>
                  <a:close/>
                  <a:moveTo>
                    <a:pt x="3" y="134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" y="134"/>
                    <a:pt x="3" y="134"/>
                    <a:pt x="3" y="13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9" name="Freeform 82"/>
            <p:cNvSpPr/>
            <p:nvPr/>
          </p:nvSpPr>
          <p:spPr bwMode="auto">
            <a:xfrm>
              <a:off x="1220752" y="3474260"/>
              <a:ext cx="431680" cy="714970"/>
            </a:xfrm>
            <a:custGeom>
              <a:avLst/>
              <a:gdLst>
                <a:gd name="T0" fmla="*/ 192 w 192"/>
                <a:gd name="T1" fmla="*/ 0 h 318"/>
                <a:gd name="T2" fmla="*/ 114 w 192"/>
                <a:gd name="T3" fmla="*/ 318 h 318"/>
                <a:gd name="T4" fmla="*/ 0 w 192"/>
                <a:gd name="T5" fmla="*/ 261 h 318"/>
                <a:gd name="T6" fmla="*/ 192 w 192"/>
                <a:gd name="T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8">
                  <a:moveTo>
                    <a:pt x="192" y="0"/>
                  </a:moveTo>
                  <a:lnTo>
                    <a:pt x="114" y="318"/>
                  </a:lnTo>
                  <a:lnTo>
                    <a:pt x="0" y="26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ED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0" name="Freeform 83"/>
            <p:cNvSpPr>
              <a:spLocks noEditPoints="1"/>
            </p:cNvSpPr>
            <p:nvPr/>
          </p:nvSpPr>
          <p:spPr bwMode="auto">
            <a:xfrm>
              <a:off x="1216256" y="3463018"/>
              <a:ext cx="447418" cy="730708"/>
            </a:xfrm>
            <a:custGeom>
              <a:avLst/>
              <a:gdLst>
                <a:gd name="T0" fmla="*/ 48 w 84"/>
                <a:gd name="T1" fmla="*/ 137 h 137"/>
                <a:gd name="T2" fmla="*/ 1 w 84"/>
                <a:gd name="T3" fmla="*/ 113 h 137"/>
                <a:gd name="T4" fmla="*/ 0 w 84"/>
                <a:gd name="T5" fmla="*/ 112 h 137"/>
                <a:gd name="T6" fmla="*/ 0 w 84"/>
                <a:gd name="T7" fmla="*/ 112 h 137"/>
                <a:gd name="T8" fmla="*/ 0 w 84"/>
                <a:gd name="T9" fmla="*/ 111 h 137"/>
                <a:gd name="T10" fmla="*/ 0 w 84"/>
                <a:gd name="T11" fmla="*/ 111 h 137"/>
                <a:gd name="T12" fmla="*/ 81 w 84"/>
                <a:gd name="T13" fmla="*/ 1 h 137"/>
                <a:gd name="T14" fmla="*/ 83 w 84"/>
                <a:gd name="T15" fmla="*/ 1 h 137"/>
                <a:gd name="T16" fmla="*/ 83 w 84"/>
                <a:gd name="T17" fmla="*/ 1 h 137"/>
                <a:gd name="T18" fmla="*/ 84 w 84"/>
                <a:gd name="T19" fmla="*/ 2 h 137"/>
                <a:gd name="T20" fmla="*/ 84 w 84"/>
                <a:gd name="T21" fmla="*/ 2 h 137"/>
                <a:gd name="T22" fmla="*/ 50 w 84"/>
                <a:gd name="T23" fmla="*/ 136 h 137"/>
                <a:gd name="T24" fmla="*/ 49 w 84"/>
                <a:gd name="T25" fmla="*/ 137 h 137"/>
                <a:gd name="T26" fmla="*/ 49 w 84"/>
                <a:gd name="T27" fmla="*/ 137 h 137"/>
                <a:gd name="T28" fmla="*/ 49 w 84"/>
                <a:gd name="T29" fmla="*/ 137 h 137"/>
                <a:gd name="T30" fmla="*/ 49 w 84"/>
                <a:gd name="T31" fmla="*/ 137 h 137"/>
                <a:gd name="T32" fmla="*/ 48 w 84"/>
                <a:gd name="T33" fmla="*/ 137 h 137"/>
                <a:gd name="T34" fmla="*/ 4 w 84"/>
                <a:gd name="T35" fmla="*/ 111 h 137"/>
                <a:gd name="T36" fmla="*/ 48 w 84"/>
                <a:gd name="T37" fmla="*/ 134 h 137"/>
                <a:gd name="T38" fmla="*/ 79 w 84"/>
                <a:gd name="T39" fmla="*/ 9 h 137"/>
                <a:gd name="T40" fmla="*/ 4 w 84"/>
                <a:gd name="T41" fmla="*/ 1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137">
                  <a:moveTo>
                    <a:pt x="48" y="137"/>
                  </a:moveTo>
                  <a:cubicBezTo>
                    <a:pt x="1" y="113"/>
                    <a:pt x="1" y="113"/>
                    <a:pt x="1" y="113"/>
                  </a:cubicBezTo>
                  <a:cubicBezTo>
                    <a:pt x="0" y="113"/>
                    <a:pt x="0" y="113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0" y="111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2" y="0"/>
                    <a:pt x="83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4" y="1"/>
                    <a:pt x="84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0" y="137"/>
                    <a:pt x="50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8" y="137"/>
                    <a:pt x="48" y="137"/>
                    <a:pt x="48" y="137"/>
                  </a:cubicBezTo>
                  <a:close/>
                  <a:moveTo>
                    <a:pt x="4" y="111"/>
                  </a:moveTo>
                  <a:cubicBezTo>
                    <a:pt x="48" y="134"/>
                    <a:pt x="48" y="134"/>
                    <a:pt x="48" y="134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4" y="111"/>
                    <a:pt x="4" y="111"/>
                    <a:pt x="4" y="1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1" name="Freeform 84"/>
            <p:cNvSpPr/>
            <p:nvPr/>
          </p:nvSpPr>
          <p:spPr bwMode="auto">
            <a:xfrm>
              <a:off x="1620956" y="3474260"/>
              <a:ext cx="105672" cy="128155"/>
            </a:xfrm>
            <a:custGeom>
              <a:avLst/>
              <a:gdLst>
                <a:gd name="T0" fmla="*/ 14 w 47"/>
                <a:gd name="T1" fmla="*/ 0 h 57"/>
                <a:gd name="T2" fmla="*/ 47 w 47"/>
                <a:gd name="T3" fmla="*/ 50 h 57"/>
                <a:gd name="T4" fmla="*/ 0 w 47"/>
                <a:gd name="T5" fmla="*/ 57 h 57"/>
                <a:gd name="T6" fmla="*/ 14 w 4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7">
                  <a:moveTo>
                    <a:pt x="14" y="0"/>
                  </a:moveTo>
                  <a:lnTo>
                    <a:pt x="47" y="50"/>
                  </a:lnTo>
                  <a:lnTo>
                    <a:pt x="0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2" name="Freeform 85"/>
            <p:cNvSpPr/>
            <p:nvPr/>
          </p:nvSpPr>
          <p:spPr bwMode="auto">
            <a:xfrm>
              <a:off x="1582734" y="3474260"/>
              <a:ext cx="69698" cy="121410"/>
            </a:xfrm>
            <a:custGeom>
              <a:avLst/>
              <a:gdLst>
                <a:gd name="T0" fmla="*/ 31 w 31"/>
                <a:gd name="T1" fmla="*/ 0 h 54"/>
                <a:gd name="T2" fmla="*/ 17 w 31"/>
                <a:gd name="T3" fmla="*/ 54 h 54"/>
                <a:gd name="T4" fmla="*/ 0 w 31"/>
                <a:gd name="T5" fmla="*/ 45 h 54"/>
                <a:gd name="T6" fmla="*/ 31 w 31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4">
                  <a:moveTo>
                    <a:pt x="31" y="0"/>
                  </a:moveTo>
                  <a:lnTo>
                    <a:pt x="17" y="54"/>
                  </a:lnTo>
                  <a:lnTo>
                    <a:pt x="0" y="4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3" name="Freeform 86"/>
            <p:cNvSpPr/>
            <p:nvPr/>
          </p:nvSpPr>
          <p:spPr bwMode="auto">
            <a:xfrm>
              <a:off x="2286462" y="4908696"/>
              <a:ext cx="604801" cy="1313026"/>
            </a:xfrm>
            <a:custGeom>
              <a:avLst/>
              <a:gdLst>
                <a:gd name="T0" fmla="*/ 269 w 269"/>
                <a:gd name="T1" fmla="*/ 0 h 584"/>
                <a:gd name="T2" fmla="*/ 269 w 269"/>
                <a:gd name="T3" fmla="*/ 556 h 584"/>
                <a:gd name="T4" fmla="*/ 0 w 269"/>
                <a:gd name="T5" fmla="*/ 584 h 584"/>
                <a:gd name="T6" fmla="*/ 0 w 269"/>
                <a:gd name="T7" fmla="*/ 17 h 584"/>
                <a:gd name="T8" fmla="*/ 269 w 269"/>
                <a:gd name="T9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584">
                  <a:moveTo>
                    <a:pt x="269" y="0"/>
                  </a:moveTo>
                  <a:lnTo>
                    <a:pt x="269" y="556"/>
                  </a:lnTo>
                  <a:lnTo>
                    <a:pt x="0" y="584"/>
                  </a:lnTo>
                  <a:lnTo>
                    <a:pt x="0" y="17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FF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4" name="Freeform 87"/>
            <p:cNvSpPr>
              <a:spLocks noEditPoints="1"/>
            </p:cNvSpPr>
            <p:nvPr/>
          </p:nvSpPr>
          <p:spPr bwMode="auto">
            <a:xfrm>
              <a:off x="2275220" y="4904199"/>
              <a:ext cx="622788" cy="1328764"/>
            </a:xfrm>
            <a:custGeom>
              <a:avLst/>
              <a:gdLst>
                <a:gd name="T0" fmla="*/ 1 w 117"/>
                <a:gd name="T1" fmla="*/ 248 h 249"/>
                <a:gd name="T2" fmla="*/ 0 w 117"/>
                <a:gd name="T3" fmla="*/ 247 h 249"/>
                <a:gd name="T4" fmla="*/ 0 w 117"/>
                <a:gd name="T5" fmla="*/ 247 h 249"/>
                <a:gd name="T6" fmla="*/ 0 w 117"/>
                <a:gd name="T7" fmla="*/ 8 h 249"/>
                <a:gd name="T8" fmla="*/ 2 w 117"/>
                <a:gd name="T9" fmla="*/ 7 h 249"/>
                <a:gd name="T10" fmla="*/ 2 w 117"/>
                <a:gd name="T11" fmla="*/ 7 h 249"/>
                <a:gd name="T12" fmla="*/ 116 w 117"/>
                <a:gd name="T13" fmla="*/ 0 h 249"/>
                <a:gd name="T14" fmla="*/ 117 w 117"/>
                <a:gd name="T15" fmla="*/ 0 h 249"/>
                <a:gd name="T16" fmla="*/ 117 w 117"/>
                <a:gd name="T17" fmla="*/ 0 h 249"/>
                <a:gd name="T18" fmla="*/ 117 w 117"/>
                <a:gd name="T19" fmla="*/ 1 h 249"/>
                <a:gd name="T20" fmla="*/ 117 w 117"/>
                <a:gd name="T21" fmla="*/ 1 h 249"/>
                <a:gd name="T22" fmla="*/ 117 w 117"/>
                <a:gd name="T23" fmla="*/ 235 h 249"/>
                <a:gd name="T24" fmla="*/ 116 w 117"/>
                <a:gd name="T25" fmla="*/ 236 h 249"/>
                <a:gd name="T26" fmla="*/ 116 w 117"/>
                <a:gd name="T27" fmla="*/ 236 h 249"/>
                <a:gd name="T28" fmla="*/ 2 w 117"/>
                <a:gd name="T29" fmla="*/ 249 h 249"/>
                <a:gd name="T30" fmla="*/ 2 w 117"/>
                <a:gd name="T31" fmla="*/ 249 h 249"/>
                <a:gd name="T32" fmla="*/ 2 w 117"/>
                <a:gd name="T33" fmla="*/ 249 h 249"/>
                <a:gd name="T34" fmla="*/ 1 w 117"/>
                <a:gd name="T35" fmla="*/ 248 h 249"/>
                <a:gd name="T36" fmla="*/ 3 w 117"/>
                <a:gd name="T37" fmla="*/ 10 h 249"/>
                <a:gd name="T38" fmla="*/ 3 w 117"/>
                <a:gd name="T39" fmla="*/ 245 h 249"/>
                <a:gd name="T40" fmla="*/ 114 w 117"/>
                <a:gd name="T41" fmla="*/ 233 h 249"/>
                <a:gd name="T42" fmla="*/ 114 w 117"/>
                <a:gd name="T43" fmla="*/ 3 h 249"/>
                <a:gd name="T44" fmla="*/ 3 w 117"/>
                <a:gd name="T45" fmla="*/ 1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49">
                  <a:moveTo>
                    <a:pt x="1" y="248"/>
                  </a:moveTo>
                  <a:cubicBezTo>
                    <a:pt x="1" y="248"/>
                    <a:pt x="0" y="247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0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17" y="1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7" y="235"/>
                    <a:pt x="117" y="236"/>
                    <a:pt x="116" y="236"/>
                  </a:cubicBezTo>
                  <a:cubicBezTo>
                    <a:pt x="116" y="236"/>
                    <a:pt x="116" y="236"/>
                    <a:pt x="116" y="236"/>
                  </a:cubicBezTo>
                  <a:cubicBezTo>
                    <a:pt x="2" y="249"/>
                    <a:pt x="2" y="249"/>
                    <a:pt x="2" y="249"/>
                  </a:cubicBezTo>
                  <a:cubicBezTo>
                    <a:pt x="2" y="249"/>
                    <a:pt x="2" y="249"/>
                    <a:pt x="2" y="249"/>
                  </a:cubicBezTo>
                  <a:cubicBezTo>
                    <a:pt x="2" y="249"/>
                    <a:pt x="2" y="249"/>
                    <a:pt x="2" y="249"/>
                  </a:cubicBezTo>
                  <a:cubicBezTo>
                    <a:pt x="2" y="249"/>
                    <a:pt x="1" y="248"/>
                    <a:pt x="1" y="248"/>
                  </a:cubicBezTo>
                  <a:close/>
                  <a:moveTo>
                    <a:pt x="3" y="10"/>
                  </a:moveTo>
                  <a:cubicBezTo>
                    <a:pt x="3" y="245"/>
                    <a:pt x="3" y="245"/>
                    <a:pt x="3" y="245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5" name="Freeform 88"/>
            <p:cNvSpPr/>
            <p:nvPr/>
          </p:nvSpPr>
          <p:spPr bwMode="auto">
            <a:xfrm>
              <a:off x="2018910" y="4830004"/>
              <a:ext cx="267552" cy="1391718"/>
            </a:xfrm>
            <a:custGeom>
              <a:avLst/>
              <a:gdLst>
                <a:gd name="T0" fmla="*/ 5 w 119"/>
                <a:gd name="T1" fmla="*/ 0 h 619"/>
                <a:gd name="T2" fmla="*/ 119 w 119"/>
                <a:gd name="T3" fmla="*/ 54 h 619"/>
                <a:gd name="T4" fmla="*/ 119 w 119"/>
                <a:gd name="T5" fmla="*/ 619 h 619"/>
                <a:gd name="T6" fmla="*/ 0 w 119"/>
                <a:gd name="T7" fmla="*/ 548 h 619"/>
                <a:gd name="T8" fmla="*/ 5 w 119"/>
                <a:gd name="T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619">
                  <a:moveTo>
                    <a:pt x="5" y="0"/>
                  </a:moveTo>
                  <a:lnTo>
                    <a:pt x="119" y="54"/>
                  </a:lnTo>
                  <a:lnTo>
                    <a:pt x="119" y="619"/>
                  </a:lnTo>
                  <a:lnTo>
                    <a:pt x="0" y="54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7A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6" name="Freeform 89"/>
            <p:cNvSpPr>
              <a:spLocks noEditPoints="1"/>
            </p:cNvSpPr>
            <p:nvPr/>
          </p:nvSpPr>
          <p:spPr bwMode="auto">
            <a:xfrm>
              <a:off x="2014414" y="4818762"/>
              <a:ext cx="276545" cy="1414201"/>
            </a:xfrm>
            <a:custGeom>
              <a:avLst/>
              <a:gdLst>
                <a:gd name="T0" fmla="*/ 50 w 52"/>
                <a:gd name="T1" fmla="*/ 264 h 265"/>
                <a:gd name="T2" fmla="*/ 0 w 52"/>
                <a:gd name="T3" fmla="*/ 234 h 265"/>
                <a:gd name="T4" fmla="*/ 0 w 52"/>
                <a:gd name="T5" fmla="*/ 233 h 265"/>
                <a:gd name="T6" fmla="*/ 0 w 52"/>
                <a:gd name="T7" fmla="*/ 233 h 265"/>
                <a:gd name="T8" fmla="*/ 2 w 52"/>
                <a:gd name="T9" fmla="*/ 2 h 265"/>
                <a:gd name="T10" fmla="*/ 2 w 52"/>
                <a:gd name="T11" fmla="*/ 0 h 265"/>
                <a:gd name="T12" fmla="*/ 2 w 52"/>
                <a:gd name="T13" fmla="*/ 0 h 265"/>
                <a:gd name="T14" fmla="*/ 4 w 52"/>
                <a:gd name="T15" fmla="*/ 0 h 265"/>
                <a:gd name="T16" fmla="*/ 4 w 52"/>
                <a:gd name="T17" fmla="*/ 0 h 265"/>
                <a:gd name="T18" fmla="*/ 52 w 52"/>
                <a:gd name="T19" fmla="*/ 23 h 265"/>
                <a:gd name="T20" fmla="*/ 52 w 52"/>
                <a:gd name="T21" fmla="*/ 25 h 265"/>
                <a:gd name="T22" fmla="*/ 52 w 52"/>
                <a:gd name="T23" fmla="*/ 25 h 265"/>
                <a:gd name="T24" fmla="*/ 52 w 52"/>
                <a:gd name="T25" fmla="*/ 263 h 265"/>
                <a:gd name="T26" fmla="*/ 52 w 52"/>
                <a:gd name="T27" fmla="*/ 264 h 265"/>
                <a:gd name="T28" fmla="*/ 52 w 52"/>
                <a:gd name="T29" fmla="*/ 264 h 265"/>
                <a:gd name="T30" fmla="*/ 51 w 52"/>
                <a:gd name="T31" fmla="*/ 265 h 265"/>
                <a:gd name="T32" fmla="*/ 51 w 52"/>
                <a:gd name="T33" fmla="*/ 265 h 265"/>
                <a:gd name="T34" fmla="*/ 50 w 52"/>
                <a:gd name="T35" fmla="*/ 264 h 265"/>
                <a:gd name="T36" fmla="*/ 3 w 52"/>
                <a:gd name="T37" fmla="*/ 232 h 265"/>
                <a:gd name="T38" fmla="*/ 49 w 52"/>
                <a:gd name="T39" fmla="*/ 260 h 265"/>
                <a:gd name="T40" fmla="*/ 49 w 52"/>
                <a:gd name="T41" fmla="*/ 26 h 265"/>
                <a:gd name="T42" fmla="*/ 4 w 52"/>
                <a:gd name="T43" fmla="*/ 4 h 265"/>
                <a:gd name="T44" fmla="*/ 3 w 52"/>
                <a:gd name="T45" fmla="*/ 232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265">
                  <a:moveTo>
                    <a:pt x="50" y="264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0" y="234"/>
                    <a:pt x="0" y="233"/>
                    <a:pt x="0" y="233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4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3"/>
                    <a:pt x="52" y="263"/>
                    <a:pt x="52" y="263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1" y="264"/>
                    <a:pt x="51" y="265"/>
                    <a:pt x="51" y="265"/>
                  </a:cubicBezTo>
                  <a:cubicBezTo>
                    <a:pt x="51" y="265"/>
                    <a:pt x="51" y="265"/>
                    <a:pt x="51" y="265"/>
                  </a:cubicBezTo>
                  <a:cubicBezTo>
                    <a:pt x="51" y="265"/>
                    <a:pt x="50" y="264"/>
                    <a:pt x="50" y="264"/>
                  </a:cubicBezTo>
                  <a:close/>
                  <a:moveTo>
                    <a:pt x="3" y="232"/>
                  </a:moveTo>
                  <a:cubicBezTo>
                    <a:pt x="49" y="260"/>
                    <a:pt x="49" y="260"/>
                    <a:pt x="49" y="260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32"/>
                    <a:pt x="3" y="232"/>
                    <a:pt x="3" y="23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7" name="Freeform 90"/>
            <p:cNvSpPr/>
            <p:nvPr/>
          </p:nvSpPr>
          <p:spPr bwMode="auto">
            <a:xfrm>
              <a:off x="2286462" y="6041855"/>
              <a:ext cx="604801" cy="179867"/>
            </a:xfrm>
            <a:custGeom>
              <a:avLst/>
              <a:gdLst>
                <a:gd name="T0" fmla="*/ 269 w 269"/>
                <a:gd name="T1" fmla="*/ 0 h 80"/>
                <a:gd name="T2" fmla="*/ 269 w 269"/>
                <a:gd name="T3" fmla="*/ 52 h 80"/>
                <a:gd name="T4" fmla="*/ 0 w 269"/>
                <a:gd name="T5" fmla="*/ 80 h 80"/>
                <a:gd name="T6" fmla="*/ 0 w 269"/>
                <a:gd name="T7" fmla="*/ 28 h 80"/>
                <a:gd name="T8" fmla="*/ 269 w 26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80">
                  <a:moveTo>
                    <a:pt x="269" y="0"/>
                  </a:moveTo>
                  <a:lnTo>
                    <a:pt x="269" y="52"/>
                  </a:lnTo>
                  <a:lnTo>
                    <a:pt x="0" y="80"/>
                  </a:lnTo>
                  <a:lnTo>
                    <a:pt x="0" y="28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8" name="Freeform 91"/>
            <p:cNvSpPr>
              <a:spLocks noEditPoints="1"/>
            </p:cNvSpPr>
            <p:nvPr/>
          </p:nvSpPr>
          <p:spPr bwMode="auto">
            <a:xfrm>
              <a:off x="2275220" y="6035110"/>
              <a:ext cx="622788" cy="197853"/>
            </a:xfrm>
            <a:custGeom>
              <a:avLst/>
              <a:gdLst>
                <a:gd name="T0" fmla="*/ 1 w 117"/>
                <a:gd name="T1" fmla="*/ 36 h 37"/>
                <a:gd name="T2" fmla="*/ 0 w 117"/>
                <a:gd name="T3" fmla="*/ 35 h 37"/>
                <a:gd name="T4" fmla="*/ 0 w 117"/>
                <a:gd name="T5" fmla="*/ 35 h 37"/>
                <a:gd name="T6" fmla="*/ 0 w 117"/>
                <a:gd name="T7" fmla="*/ 13 h 37"/>
                <a:gd name="T8" fmla="*/ 2 w 117"/>
                <a:gd name="T9" fmla="*/ 11 h 37"/>
                <a:gd name="T10" fmla="*/ 2 w 117"/>
                <a:gd name="T11" fmla="*/ 11 h 37"/>
                <a:gd name="T12" fmla="*/ 115 w 117"/>
                <a:gd name="T13" fmla="*/ 0 h 37"/>
                <a:gd name="T14" fmla="*/ 117 w 117"/>
                <a:gd name="T15" fmla="*/ 0 h 37"/>
                <a:gd name="T16" fmla="*/ 117 w 117"/>
                <a:gd name="T17" fmla="*/ 0 h 37"/>
                <a:gd name="T18" fmla="*/ 117 w 117"/>
                <a:gd name="T19" fmla="*/ 1 h 37"/>
                <a:gd name="T20" fmla="*/ 117 w 117"/>
                <a:gd name="T21" fmla="*/ 1 h 37"/>
                <a:gd name="T22" fmla="*/ 117 w 117"/>
                <a:gd name="T23" fmla="*/ 23 h 37"/>
                <a:gd name="T24" fmla="*/ 116 w 117"/>
                <a:gd name="T25" fmla="*/ 24 h 37"/>
                <a:gd name="T26" fmla="*/ 116 w 117"/>
                <a:gd name="T27" fmla="*/ 24 h 37"/>
                <a:gd name="T28" fmla="*/ 2 w 117"/>
                <a:gd name="T29" fmla="*/ 37 h 37"/>
                <a:gd name="T30" fmla="*/ 2 w 117"/>
                <a:gd name="T31" fmla="*/ 37 h 37"/>
                <a:gd name="T32" fmla="*/ 2 w 117"/>
                <a:gd name="T33" fmla="*/ 37 h 37"/>
                <a:gd name="T34" fmla="*/ 1 w 117"/>
                <a:gd name="T35" fmla="*/ 36 h 37"/>
                <a:gd name="T36" fmla="*/ 3 w 117"/>
                <a:gd name="T37" fmla="*/ 14 h 37"/>
                <a:gd name="T38" fmla="*/ 3 w 117"/>
                <a:gd name="T39" fmla="*/ 33 h 37"/>
                <a:gd name="T40" fmla="*/ 114 w 117"/>
                <a:gd name="T41" fmla="*/ 21 h 37"/>
                <a:gd name="T42" fmla="*/ 114 w 117"/>
                <a:gd name="T43" fmla="*/ 3 h 37"/>
                <a:gd name="T44" fmla="*/ 3 w 117"/>
                <a:gd name="T45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37">
                  <a:moveTo>
                    <a:pt x="1" y="36"/>
                  </a:moveTo>
                  <a:cubicBezTo>
                    <a:pt x="1" y="36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6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7" y="23"/>
                    <a:pt x="117" y="24"/>
                    <a:pt x="116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1" y="36"/>
                    <a:pt x="1" y="36"/>
                  </a:cubicBezTo>
                  <a:close/>
                  <a:moveTo>
                    <a:pt x="3" y="14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9" name="Freeform 92"/>
            <p:cNvSpPr/>
            <p:nvPr/>
          </p:nvSpPr>
          <p:spPr bwMode="auto">
            <a:xfrm>
              <a:off x="2018910" y="5960915"/>
              <a:ext cx="267552" cy="260807"/>
            </a:xfrm>
            <a:custGeom>
              <a:avLst/>
              <a:gdLst>
                <a:gd name="T0" fmla="*/ 0 w 119"/>
                <a:gd name="T1" fmla="*/ 0 h 116"/>
                <a:gd name="T2" fmla="*/ 119 w 119"/>
                <a:gd name="T3" fmla="*/ 64 h 116"/>
                <a:gd name="T4" fmla="*/ 119 w 119"/>
                <a:gd name="T5" fmla="*/ 116 h 116"/>
                <a:gd name="T6" fmla="*/ 0 w 119"/>
                <a:gd name="T7" fmla="*/ 45 h 116"/>
                <a:gd name="T8" fmla="*/ 0 w 119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6">
                  <a:moveTo>
                    <a:pt x="0" y="0"/>
                  </a:moveTo>
                  <a:lnTo>
                    <a:pt x="119" y="64"/>
                  </a:lnTo>
                  <a:lnTo>
                    <a:pt x="119" y="116"/>
                  </a:lnTo>
                  <a:lnTo>
                    <a:pt x="0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6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0" name="Freeform 93"/>
            <p:cNvSpPr>
              <a:spLocks noEditPoints="1"/>
            </p:cNvSpPr>
            <p:nvPr/>
          </p:nvSpPr>
          <p:spPr bwMode="auto">
            <a:xfrm>
              <a:off x="2014414" y="5956419"/>
              <a:ext cx="276545" cy="276545"/>
            </a:xfrm>
            <a:custGeom>
              <a:avLst/>
              <a:gdLst>
                <a:gd name="T0" fmla="*/ 50 w 52"/>
                <a:gd name="T1" fmla="*/ 51 h 52"/>
                <a:gd name="T2" fmla="*/ 0 w 52"/>
                <a:gd name="T3" fmla="*/ 21 h 52"/>
                <a:gd name="T4" fmla="*/ 0 w 52"/>
                <a:gd name="T5" fmla="*/ 20 h 52"/>
                <a:gd name="T6" fmla="*/ 0 w 52"/>
                <a:gd name="T7" fmla="*/ 20 h 52"/>
                <a:gd name="T8" fmla="*/ 0 w 52"/>
                <a:gd name="T9" fmla="*/ 1 h 52"/>
                <a:gd name="T10" fmla="*/ 1 w 52"/>
                <a:gd name="T11" fmla="*/ 0 h 52"/>
                <a:gd name="T12" fmla="*/ 1 w 52"/>
                <a:gd name="T13" fmla="*/ 0 h 52"/>
                <a:gd name="T14" fmla="*/ 2 w 52"/>
                <a:gd name="T15" fmla="*/ 0 h 52"/>
                <a:gd name="T16" fmla="*/ 2 w 52"/>
                <a:gd name="T17" fmla="*/ 0 h 52"/>
                <a:gd name="T18" fmla="*/ 52 w 52"/>
                <a:gd name="T19" fmla="*/ 27 h 52"/>
                <a:gd name="T20" fmla="*/ 52 w 52"/>
                <a:gd name="T21" fmla="*/ 28 h 52"/>
                <a:gd name="T22" fmla="*/ 52 w 52"/>
                <a:gd name="T23" fmla="*/ 28 h 52"/>
                <a:gd name="T24" fmla="*/ 52 w 52"/>
                <a:gd name="T25" fmla="*/ 50 h 52"/>
                <a:gd name="T26" fmla="*/ 52 w 52"/>
                <a:gd name="T27" fmla="*/ 51 h 52"/>
                <a:gd name="T28" fmla="*/ 52 w 52"/>
                <a:gd name="T29" fmla="*/ 51 h 52"/>
                <a:gd name="T30" fmla="*/ 51 w 52"/>
                <a:gd name="T31" fmla="*/ 52 h 52"/>
                <a:gd name="T32" fmla="*/ 51 w 52"/>
                <a:gd name="T33" fmla="*/ 52 h 52"/>
                <a:gd name="T34" fmla="*/ 50 w 52"/>
                <a:gd name="T35" fmla="*/ 51 h 52"/>
                <a:gd name="T36" fmla="*/ 3 w 52"/>
                <a:gd name="T37" fmla="*/ 19 h 52"/>
                <a:gd name="T38" fmla="*/ 49 w 52"/>
                <a:gd name="T39" fmla="*/ 47 h 52"/>
                <a:gd name="T40" fmla="*/ 49 w 52"/>
                <a:gd name="T41" fmla="*/ 29 h 52"/>
                <a:gd name="T42" fmla="*/ 3 w 52"/>
                <a:gd name="T43" fmla="*/ 4 h 52"/>
                <a:gd name="T44" fmla="*/ 3 w 52"/>
                <a:gd name="T45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52">
                  <a:moveTo>
                    <a:pt x="50" y="5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1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0" y="51"/>
                    <a:pt x="50" y="51"/>
                  </a:cubicBezTo>
                  <a:close/>
                  <a:moveTo>
                    <a:pt x="3" y="19"/>
                  </a:moveTo>
                  <a:cubicBezTo>
                    <a:pt x="49" y="47"/>
                    <a:pt x="49" y="47"/>
                    <a:pt x="49" y="47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1" name="Freeform 94"/>
            <p:cNvSpPr/>
            <p:nvPr/>
          </p:nvSpPr>
          <p:spPr bwMode="auto">
            <a:xfrm>
              <a:off x="2711397" y="5021112"/>
              <a:ext cx="69698" cy="170873"/>
            </a:xfrm>
            <a:custGeom>
              <a:avLst/>
              <a:gdLst>
                <a:gd name="T0" fmla="*/ 0 w 31"/>
                <a:gd name="T1" fmla="*/ 76 h 76"/>
                <a:gd name="T2" fmla="*/ 31 w 31"/>
                <a:gd name="T3" fmla="*/ 74 h 76"/>
                <a:gd name="T4" fmla="*/ 31 w 31"/>
                <a:gd name="T5" fmla="*/ 0 h 76"/>
                <a:gd name="T6" fmla="*/ 0 w 31"/>
                <a:gd name="T7" fmla="*/ 3 h 76"/>
                <a:gd name="T8" fmla="*/ 0 w 31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6">
                  <a:moveTo>
                    <a:pt x="0" y="76"/>
                  </a:moveTo>
                  <a:lnTo>
                    <a:pt x="31" y="74"/>
                  </a:lnTo>
                  <a:lnTo>
                    <a:pt x="31" y="0"/>
                  </a:lnTo>
                  <a:lnTo>
                    <a:pt x="0" y="3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2" name="Freeform 95"/>
            <p:cNvSpPr>
              <a:spLocks noEditPoints="1"/>
            </p:cNvSpPr>
            <p:nvPr/>
          </p:nvSpPr>
          <p:spPr bwMode="auto">
            <a:xfrm>
              <a:off x="2706900" y="5016616"/>
              <a:ext cx="83188" cy="182115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4 w 16"/>
                <a:gd name="T13" fmla="*/ 0 h 34"/>
                <a:gd name="T14" fmla="*/ 15 w 16"/>
                <a:gd name="T15" fmla="*/ 0 h 34"/>
                <a:gd name="T16" fmla="*/ 15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2 h 34"/>
                <a:gd name="T24" fmla="*/ 14 w 16"/>
                <a:gd name="T25" fmla="*/ 33 h 34"/>
                <a:gd name="T26" fmla="*/ 14 w 16"/>
                <a:gd name="T27" fmla="*/ 33 h 34"/>
                <a:gd name="T28" fmla="*/ 1 w 16"/>
                <a:gd name="T29" fmla="*/ 34 h 34"/>
                <a:gd name="T30" fmla="*/ 1 w 16"/>
                <a:gd name="T31" fmla="*/ 33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3" name="Freeform 96"/>
            <p:cNvSpPr/>
            <p:nvPr/>
          </p:nvSpPr>
          <p:spPr bwMode="auto">
            <a:xfrm>
              <a:off x="2578745" y="5032354"/>
              <a:ext cx="67450" cy="166377"/>
            </a:xfrm>
            <a:custGeom>
              <a:avLst/>
              <a:gdLst>
                <a:gd name="T0" fmla="*/ 0 w 30"/>
                <a:gd name="T1" fmla="*/ 74 h 74"/>
                <a:gd name="T2" fmla="*/ 30 w 30"/>
                <a:gd name="T3" fmla="*/ 71 h 74"/>
                <a:gd name="T4" fmla="*/ 30 w 30"/>
                <a:gd name="T5" fmla="*/ 0 h 74"/>
                <a:gd name="T6" fmla="*/ 0 w 30"/>
                <a:gd name="T7" fmla="*/ 2 h 74"/>
                <a:gd name="T8" fmla="*/ 0 w 30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4">
                  <a:moveTo>
                    <a:pt x="0" y="74"/>
                  </a:moveTo>
                  <a:lnTo>
                    <a:pt x="30" y="71"/>
                  </a:lnTo>
                  <a:lnTo>
                    <a:pt x="30" y="0"/>
                  </a:lnTo>
                  <a:lnTo>
                    <a:pt x="0" y="2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4" name="Freeform 97"/>
            <p:cNvSpPr>
              <a:spLocks noEditPoints="1"/>
            </p:cNvSpPr>
            <p:nvPr/>
          </p:nvSpPr>
          <p:spPr bwMode="auto">
            <a:xfrm>
              <a:off x="2567504" y="5027857"/>
              <a:ext cx="85437" cy="179867"/>
            </a:xfrm>
            <a:custGeom>
              <a:avLst/>
              <a:gdLst>
                <a:gd name="T0" fmla="*/ 1 w 16"/>
                <a:gd name="T1" fmla="*/ 34 h 34"/>
                <a:gd name="T2" fmla="*/ 0 w 16"/>
                <a:gd name="T3" fmla="*/ 32 h 34"/>
                <a:gd name="T4" fmla="*/ 0 w 16"/>
                <a:gd name="T5" fmla="*/ 32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5 w 16"/>
                <a:gd name="T13" fmla="*/ 0 h 34"/>
                <a:gd name="T14" fmla="*/ 16 w 16"/>
                <a:gd name="T15" fmla="*/ 0 h 34"/>
                <a:gd name="T16" fmla="*/ 16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1 h 34"/>
                <a:gd name="T24" fmla="*/ 15 w 16"/>
                <a:gd name="T25" fmla="*/ 33 h 34"/>
                <a:gd name="T26" fmla="*/ 15 w 16"/>
                <a:gd name="T27" fmla="*/ 33 h 34"/>
                <a:gd name="T28" fmla="*/ 2 w 16"/>
                <a:gd name="T29" fmla="*/ 34 h 34"/>
                <a:gd name="T30" fmla="*/ 2 w 16"/>
                <a:gd name="T31" fmla="*/ 32 h 34"/>
                <a:gd name="T32" fmla="*/ 2 w 16"/>
                <a:gd name="T33" fmla="*/ 34 h 34"/>
                <a:gd name="T34" fmla="*/ 2 w 16"/>
                <a:gd name="T35" fmla="*/ 34 h 34"/>
                <a:gd name="T36" fmla="*/ 2 w 16"/>
                <a:gd name="T37" fmla="*/ 34 h 34"/>
                <a:gd name="T38" fmla="*/ 1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1" y="34"/>
                  </a:move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5" name="Freeform 98"/>
            <p:cNvSpPr/>
            <p:nvPr/>
          </p:nvSpPr>
          <p:spPr bwMode="auto">
            <a:xfrm>
              <a:off x="2439349" y="5043596"/>
              <a:ext cx="69698" cy="164128"/>
            </a:xfrm>
            <a:custGeom>
              <a:avLst/>
              <a:gdLst>
                <a:gd name="T0" fmla="*/ 0 w 31"/>
                <a:gd name="T1" fmla="*/ 73 h 73"/>
                <a:gd name="T2" fmla="*/ 31 w 31"/>
                <a:gd name="T3" fmla="*/ 71 h 73"/>
                <a:gd name="T4" fmla="*/ 31 w 31"/>
                <a:gd name="T5" fmla="*/ 0 h 73"/>
                <a:gd name="T6" fmla="*/ 0 w 31"/>
                <a:gd name="T7" fmla="*/ 2 h 73"/>
                <a:gd name="T8" fmla="*/ 0 w 31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3">
                  <a:moveTo>
                    <a:pt x="0" y="73"/>
                  </a:moveTo>
                  <a:lnTo>
                    <a:pt x="31" y="71"/>
                  </a:lnTo>
                  <a:lnTo>
                    <a:pt x="31" y="0"/>
                  </a:lnTo>
                  <a:lnTo>
                    <a:pt x="0" y="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6" name="Freeform 99"/>
            <p:cNvSpPr>
              <a:spLocks noEditPoints="1"/>
            </p:cNvSpPr>
            <p:nvPr/>
          </p:nvSpPr>
          <p:spPr bwMode="auto">
            <a:xfrm>
              <a:off x="2434852" y="5036851"/>
              <a:ext cx="85437" cy="182115"/>
            </a:xfrm>
            <a:custGeom>
              <a:avLst/>
              <a:gdLst>
                <a:gd name="T0" fmla="*/ 0 w 16"/>
                <a:gd name="T1" fmla="*/ 33 h 34"/>
                <a:gd name="T2" fmla="*/ 0 w 16"/>
                <a:gd name="T3" fmla="*/ 32 h 34"/>
                <a:gd name="T4" fmla="*/ 0 w 16"/>
                <a:gd name="T5" fmla="*/ 32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4 w 16"/>
                <a:gd name="T13" fmla="*/ 0 h 34"/>
                <a:gd name="T14" fmla="*/ 15 w 16"/>
                <a:gd name="T15" fmla="*/ 0 h 34"/>
                <a:gd name="T16" fmla="*/ 15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1 h 34"/>
                <a:gd name="T24" fmla="*/ 14 w 16"/>
                <a:gd name="T25" fmla="*/ 33 h 34"/>
                <a:gd name="T26" fmla="*/ 14 w 16"/>
                <a:gd name="T27" fmla="*/ 33 h 34"/>
                <a:gd name="T28" fmla="*/ 1 w 16"/>
                <a:gd name="T29" fmla="*/ 34 h 34"/>
                <a:gd name="T30" fmla="*/ 1 w 16"/>
                <a:gd name="T31" fmla="*/ 32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3 h 34"/>
                <a:gd name="T40" fmla="*/ 3 w 16"/>
                <a:gd name="T41" fmla="*/ 3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3"/>
                  </a:move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4"/>
                    <a:pt x="0" y="33"/>
                  </a:cubicBezTo>
                  <a:close/>
                  <a:moveTo>
                    <a:pt x="3" y="3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7" name="Freeform 100"/>
            <p:cNvSpPr/>
            <p:nvPr/>
          </p:nvSpPr>
          <p:spPr bwMode="auto">
            <a:xfrm>
              <a:off x="2711397" y="5261684"/>
              <a:ext cx="69698" cy="166377"/>
            </a:xfrm>
            <a:custGeom>
              <a:avLst/>
              <a:gdLst>
                <a:gd name="T0" fmla="*/ 0 w 31"/>
                <a:gd name="T1" fmla="*/ 74 h 74"/>
                <a:gd name="T2" fmla="*/ 31 w 31"/>
                <a:gd name="T3" fmla="*/ 71 h 74"/>
                <a:gd name="T4" fmla="*/ 31 w 31"/>
                <a:gd name="T5" fmla="*/ 0 h 74"/>
                <a:gd name="T6" fmla="*/ 0 w 31"/>
                <a:gd name="T7" fmla="*/ 2 h 74"/>
                <a:gd name="T8" fmla="*/ 0 w 31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4">
                  <a:moveTo>
                    <a:pt x="0" y="74"/>
                  </a:moveTo>
                  <a:lnTo>
                    <a:pt x="31" y="71"/>
                  </a:lnTo>
                  <a:lnTo>
                    <a:pt x="31" y="0"/>
                  </a:lnTo>
                  <a:lnTo>
                    <a:pt x="0" y="2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8" name="Freeform 101"/>
            <p:cNvSpPr>
              <a:spLocks noEditPoints="1"/>
            </p:cNvSpPr>
            <p:nvPr/>
          </p:nvSpPr>
          <p:spPr bwMode="auto">
            <a:xfrm>
              <a:off x="2706900" y="5250442"/>
              <a:ext cx="83188" cy="182115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3 h 34"/>
                <a:gd name="T8" fmla="*/ 1 w 16"/>
                <a:gd name="T9" fmla="*/ 1 h 34"/>
                <a:gd name="T10" fmla="*/ 1 w 16"/>
                <a:gd name="T11" fmla="*/ 1 h 34"/>
                <a:gd name="T12" fmla="*/ 14 w 16"/>
                <a:gd name="T13" fmla="*/ 0 h 34"/>
                <a:gd name="T14" fmla="*/ 15 w 16"/>
                <a:gd name="T15" fmla="*/ 1 h 34"/>
                <a:gd name="T16" fmla="*/ 15 w 16"/>
                <a:gd name="T17" fmla="*/ 1 h 34"/>
                <a:gd name="T18" fmla="*/ 16 w 16"/>
                <a:gd name="T19" fmla="*/ 2 h 34"/>
                <a:gd name="T20" fmla="*/ 16 w 16"/>
                <a:gd name="T21" fmla="*/ 2 h 34"/>
                <a:gd name="T22" fmla="*/ 16 w 16"/>
                <a:gd name="T23" fmla="*/ 32 h 34"/>
                <a:gd name="T24" fmla="*/ 14 w 16"/>
                <a:gd name="T25" fmla="*/ 34 h 34"/>
                <a:gd name="T26" fmla="*/ 14 w 16"/>
                <a:gd name="T27" fmla="*/ 34 h 34"/>
                <a:gd name="T28" fmla="*/ 1 w 16"/>
                <a:gd name="T29" fmla="*/ 34 h 34"/>
                <a:gd name="T30" fmla="*/ 1 w 16"/>
                <a:gd name="T31" fmla="*/ 33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1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5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9" name="Freeform 102"/>
            <p:cNvSpPr/>
            <p:nvPr/>
          </p:nvSpPr>
          <p:spPr bwMode="auto">
            <a:xfrm>
              <a:off x="2578745" y="5272926"/>
              <a:ext cx="67450" cy="164128"/>
            </a:xfrm>
            <a:custGeom>
              <a:avLst/>
              <a:gdLst>
                <a:gd name="T0" fmla="*/ 0 w 30"/>
                <a:gd name="T1" fmla="*/ 73 h 73"/>
                <a:gd name="T2" fmla="*/ 30 w 30"/>
                <a:gd name="T3" fmla="*/ 71 h 73"/>
                <a:gd name="T4" fmla="*/ 30 w 30"/>
                <a:gd name="T5" fmla="*/ 0 h 73"/>
                <a:gd name="T6" fmla="*/ 0 w 30"/>
                <a:gd name="T7" fmla="*/ 2 h 73"/>
                <a:gd name="T8" fmla="*/ 0 w 30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3">
                  <a:moveTo>
                    <a:pt x="0" y="73"/>
                  </a:moveTo>
                  <a:lnTo>
                    <a:pt x="30" y="71"/>
                  </a:lnTo>
                  <a:lnTo>
                    <a:pt x="30" y="0"/>
                  </a:lnTo>
                  <a:lnTo>
                    <a:pt x="0" y="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0" name="Freeform 103"/>
            <p:cNvSpPr>
              <a:spLocks noEditPoints="1"/>
            </p:cNvSpPr>
            <p:nvPr/>
          </p:nvSpPr>
          <p:spPr bwMode="auto">
            <a:xfrm>
              <a:off x="2567504" y="5261684"/>
              <a:ext cx="85437" cy="182115"/>
            </a:xfrm>
            <a:custGeom>
              <a:avLst/>
              <a:gdLst>
                <a:gd name="T0" fmla="*/ 1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3 h 34"/>
                <a:gd name="T8" fmla="*/ 1 w 16"/>
                <a:gd name="T9" fmla="*/ 1 h 34"/>
                <a:gd name="T10" fmla="*/ 1 w 16"/>
                <a:gd name="T11" fmla="*/ 1 h 34"/>
                <a:gd name="T12" fmla="*/ 15 w 16"/>
                <a:gd name="T13" fmla="*/ 0 h 34"/>
                <a:gd name="T14" fmla="*/ 16 w 16"/>
                <a:gd name="T15" fmla="*/ 1 h 34"/>
                <a:gd name="T16" fmla="*/ 16 w 16"/>
                <a:gd name="T17" fmla="*/ 1 h 34"/>
                <a:gd name="T18" fmla="*/ 16 w 16"/>
                <a:gd name="T19" fmla="*/ 2 h 34"/>
                <a:gd name="T20" fmla="*/ 16 w 16"/>
                <a:gd name="T21" fmla="*/ 2 h 34"/>
                <a:gd name="T22" fmla="*/ 16 w 16"/>
                <a:gd name="T23" fmla="*/ 32 h 34"/>
                <a:gd name="T24" fmla="*/ 15 w 16"/>
                <a:gd name="T25" fmla="*/ 33 h 34"/>
                <a:gd name="T26" fmla="*/ 15 w 16"/>
                <a:gd name="T27" fmla="*/ 33 h 34"/>
                <a:gd name="T28" fmla="*/ 2 w 16"/>
                <a:gd name="T29" fmla="*/ 34 h 34"/>
                <a:gd name="T30" fmla="*/ 2 w 16"/>
                <a:gd name="T31" fmla="*/ 33 h 34"/>
                <a:gd name="T32" fmla="*/ 2 w 16"/>
                <a:gd name="T33" fmla="*/ 34 h 34"/>
                <a:gd name="T34" fmla="*/ 2 w 16"/>
                <a:gd name="T35" fmla="*/ 34 h 34"/>
                <a:gd name="T36" fmla="*/ 2 w 16"/>
                <a:gd name="T37" fmla="*/ 34 h 34"/>
                <a:gd name="T38" fmla="*/ 1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1" y="34"/>
                  </a:moveTo>
                  <a:cubicBezTo>
                    <a:pt x="0" y="3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1" name="Freeform 104"/>
            <p:cNvSpPr/>
            <p:nvPr/>
          </p:nvSpPr>
          <p:spPr bwMode="auto">
            <a:xfrm>
              <a:off x="2439349" y="5284167"/>
              <a:ext cx="69698" cy="164128"/>
            </a:xfrm>
            <a:custGeom>
              <a:avLst/>
              <a:gdLst>
                <a:gd name="T0" fmla="*/ 0 w 31"/>
                <a:gd name="T1" fmla="*/ 73 h 73"/>
                <a:gd name="T2" fmla="*/ 31 w 31"/>
                <a:gd name="T3" fmla="*/ 71 h 73"/>
                <a:gd name="T4" fmla="*/ 31 w 31"/>
                <a:gd name="T5" fmla="*/ 0 h 73"/>
                <a:gd name="T6" fmla="*/ 0 w 31"/>
                <a:gd name="T7" fmla="*/ 0 h 73"/>
                <a:gd name="T8" fmla="*/ 0 w 31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3">
                  <a:moveTo>
                    <a:pt x="0" y="73"/>
                  </a:moveTo>
                  <a:lnTo>
                    <a:pt x="31" y="71"/>
                  </a:lnTo>
                  <a:lnTo>
                    <a:pt x="31" y="0"/>
                  </a:lnTo>
                  <a:lnTo>
                    <a:pt x="0" y="0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2" name="Freeform 105"/>
            <p:cNvSpPr>
              <a:spLocks noEditPoints="1"/>
            </p:cNvSpPr>
            <p:nvPr/>
          </p:nvSpPr>
          <p:spPr bwMode="auto">
            <a:xfrm>
              <a:off x="2434852" y="5272926"/>
              <a:ext cx="85437" cy="182115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4 w 16"/>
                <a:gd name="T13" fmla="*/ 0 h 34"/>
                <a:gd name="T14" fmla="*/ 15 w 16"/>
                <a:gd name="T15" fmla="*/ 0 h 34"/>
                <a:gd name="T16" fmla="*/ 15 w 16"/>
                <a:gd name="T17" fmla="*/ 0 h 34"/>
                <a:gd name="T18" fmla="*/ 16 w 16"/>
                <a:gd name="T19" fmla="*/ 2 h 34"/>
                <a:gd name="T20" fmla="*/ 16 w 16"/>
                <a:gd name="T21" fmla="*/ 2 h 34"/>
                <a:gd name="T22" fmla="*/ 16 w 16"/>
                <a:gd name="T23" fmla="*/ 32 h 34"/>
                <a:gd name="T24" fmla="*/ 14 w 16"/>
                <a:gd name="T25" fmla="*/ 33 h 34"/>
                <a:gd name="T26" fmla="*/ 14 w 16"/>
                <a:gd name="T27" fmla="*/ 33 h 34"/>
                <a:gd name="T28" fmla="*/ 1 w 16"/>
                <a:gd name="T29" fmla="*/ 34 h 34"/>
                <a:gd name="T30" fmla="*/ 1 w 16"/>
                <a:gd name="T31" fmla="*/ 33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3" name="Freeform 106"/>
            <p:cNvSpPr/>
            <p:nvPr/>
          </p:nvSpPr>
          <p:spPr bwMode="auto">
            <a:xfrm>
              <a:off x="2711397" y="5497759"/>
              <a:ext cx="69698" cy="164128"/>
            </a:xfrm>
            <a:custGeom>
              <a:avLst/>
              <a:gdLst>
                <a:gd name="T0" fmla="*/ 0 w 31"/>
                <a:gd name="T1" fmla="*/ 73 h 73"/>
                <a:gd name="T2" fmla="*/ 31 w 31"/>
                <a:gd name="T3" fmla="*/ 71 h 73"/>
                <a:gd name="T4" fmla="*/ 31 w 31"/>
                <a:gd name="T5" fmla="*/ 0 h 73"/>
                <a:gd name="T6" fmla="*/ 0 w 31"/>
                <a:gd name="T7" fmla="*/ 2 h 73"/>
                <a:gd name="T8" fmla="*/ 0 w 31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3">
                  <a:moveTo>
                    <a:pt x="0" y="73"/>
                  </a:moveTo>
                  <a:lnTo>
                    <a:pt x="31" y="71"/>
                  </a:lnTo>
                  <a:lnTo>
                    <a:pt x="31" y="0"/>
                  </a:lnTo>
                  <a:lnTo>
                    <a:pt x="0" y="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4" name="Freeform 107"/>
            <p:cNvSpPr>
              <a:spLocks noEditPoints="1"/>
            </p:cNvSpPr>
            <p:nvPr/>
          </p:nvSpPr>
          <p:spPr bwMode="auto">
            <a:xfrm>
              <a:off x="2706900" y="5491014"/>
              <a:ext cx="83188" cy="182115"/>
            </a:xfrm>
            <a:custGeom>
              <a:avLst/>
              <a:gdLst>
                <a:gd name="T0" fmla="*/ 0 w 16"/>
                <a:gd name="T1" fmla="*/ 33 h 34"/>
                <a:gd name="T2" fmla="*/ 0 w 16"/>
                <a:gd name="T3" fmla="*/ 32 h 34"/>
                <a:gd name="T4" fmla="*/ 0 w 16"/>
                <a:gd name="T5" fmla="*/ 32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4 w 16"/>
                <a:gd name="T13" fmla="*/ 0 h 34"/>
                <a:gd name="T14" fmla="*/ 15 w 16"/>
                <a:gd name="T15" fmla="*/ 0 h 34"/>
                <a:gd name="T16" fmla="*/ 15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1 h 34"/>
                <a:gd name="T24" fmla="*/ 14 w 16"/>
                <a:gd name="T25" fmla="*/ 33 h 34"/>
                <a:gd name="T26" fmla="*/ 14 w 16"/>
                <a:gd name="T27" fmla="*/ 33 h 34"/>
                <a:gd name="T28" fmla="*/ 1 w 16"/>
                <a:gd name="T29" fmla="*/ 34 h 34"/>
                <a:gd name="T30" fmla="*/ 1 w 16"/>
                <a:gd name="T31" fmla="*/ 32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3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3"/>
                  </a:move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4"/>
                    <a:pt x="0" y="33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5" name="Freeform 108"/>
            <p:cNvSpPr/>
            <p:nvPr/>
          </p:nvSpPr>
          <p:spPr bwMode="auto">
            <a:xfrm>
              <a:off x="2578745" y="5506752"/>
              <a:ext cx="67450" cy="166377"/>
            </a:xfrm>
            <a:custGeom>
              <a:avLst/>
              <a:gdLst>
                <a:gd name="T0" fmla="*/ 0 w 30"/>
                <a:gd name="T1" fmla="*/ 74 h 74"/>
                <a:gd name="T2" fmla="*/ 30 w 30"/>
                <a:gd name="T3" fmla="*/ 72 h 74"/>
                <a:gd name="T4" fmla="*/ 30 w 30"/>
                <a:gd name="T5" fmla="*/ 0 h 74"/>
                <a:gd name="T6" fmla="*/ 0 w 30"/>
                <a:gd name="T7" fmla="*/ 3 h 74"/>
                <a:gd name="T8" fmla="*/ 0 w 30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4">
                  <a:moveTo>
                    <a:pt x="0" y="74"/>
                  </a:moveTo>
                  <a:lnTo>
                    <a:pt x="30" y="72"/>
                  </a:lnTo>
                  <a:lnTo>
                    <a:pt x="30" y="0"/>
                  </a:lnTo>
                  <a:lnTo>
                    <a:pt x="0" y="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6" name="Freeform 109"/>
            <p:cNvSpPr>
              <a:spLocks noEditPoints="1"/>
            </p:cNvSpPr>
            <p:nvPr/>
          </p:nvSpPr>
          <p:spPr bwMode="auto">
            <a:xfrm>
              <a:off x="2567504" y="5497759"/>
              <a:ext cx="85437" cy="186612"/>
            </a:xfrm>
            <a:custGeom>
              <a:avLst/>
              <a:gdLst>
                <a:gd name="T0" fmla="*/ 1 w 16"/>
                <a:gd name="T1" fmla="*/ 34 h 35"/>
                <a:gd name="T2" fmla="*/ 0 w 16"/>
                <a:gd name="T3" fmla="*/ 33 h 35"/>
                <a:gd name="T4" fmla="*/ 0 w 16"/>
                <a:gd name="T5" fmla="*/ 33 h 35"/>
                <a:gd name="T6" fmla="*/ 0 w 16"/>
                <a:gd name="T7" fmla="*/ 3 h 35"/>
                <a:gd name="T8" fmla="*/ 1 w 16"/>
                <a:gd name="T9" fmla="*/ 2 h 35"/>
                <a:gd name="T10" fmla="*/ 1 w 16"/>
                <a:gd name="T11" fmla="*/ 2 h 35"/>
                <a:gd name="T12" fmla="*/ 15 w 16"/>
                <a:gd name="T13" fmla="*/ 1 h 35"/>
                <a:gd name="T14" fmla="*/ 16 w 16"/>
                <a:gd name="T15" fmla="*/ 1 h 35"/>
                <a:gd name="T16" fmla="*/ 16 w 16"/>
                <a:gd name="T17" fmla="*/ 1 h 35"/>
                <a:gd name="T18" fmla="*/ 16 w 16"/>
                <a:gd name="T19" fmla="*/ 2 h 35"/>
                <a:gd name="T20" fmla="*/ 16 w 16"/>
                <a:gd name="T21" fmla="*/ 2 h 35"/>
                <a:gd name="T22" fmla="*/ 16 w 16"/>
                <a:gd name="T23" fmla="*/ 32 h 35"/>
                <a:gd name="T24" fmla="*/ 15 w 16"/>
                <a:gd name="T25" fmla="*/ 34 h 35"/>
                <a:gd name="T26" fmla="*/ 15 w 16"/>
                <a:gd name="T27" fmla="*/ 34 h 35"/>
                <a:gd name="T28" fmla="*/ 2 w 16"/>
                <a:gd name="T29" fmla="*/ 35 h 35"/>
                <a:gd name="T30" fmla="*/ 2 w 16"/>
                <a:gd name="T31" fmla="*/ 33 h 35"/>
                <a:gd name="T32" fmla="*/ 2 w 16"/>
                <a:gd name="T33" fmla="*/ 35 h 35"/>
                <a:gd name="T34" fmla="*/ 2 w 16"/>
                <a:gd name="T35" fmla="*/ 35 h 35"/>
                <a:gd name="T36" fmla="*/ 2 w 16"/>
                <a:gd name="T37" fmla="*/ 35 h 35"/>
                <a:gd name="T38" fmla="*/ 1 w 16"/>
                <a:gd name="T39" fmla="*/ 34 h 35"/>
                <a:gd name="T40" fmla="*/ 3 w 16"/>
                <a:gd name="T41" fmla="*/ 4 h 35"/>
                <a:gd name="T42" fmla="*/ 3 w 16"/>
                <a:gd name="T43" fmla="*/ 32 h 35"/>
                <a:gd name="T44" fmla="*/ 13 w 16"/>
                <a:gd name="T45" fmla="*/ 31 h 35"/>
                <a:gd name="T46" fmla="*/ 13 w 16"/>
                <a:gd name="T47" fmla="*/ 4 h 35"/>
                <a:gd name="T48" fmla="*/ 3 w 16"/>
                <a:gd name="T4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5">
                  <a:moveTo>
                    <a:pt x="1" y="34"/>
                  </a:move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1" y="35"/>
                    <a:pt x="1" y="34"/>
                  </a:cubicBezTo>
                  <a:close/>
                  <a:moveTo>
                    <a:pt x="3" y="4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7" name="Freeform 110"/>
            <p:cNvSpPr/>
            <p:nvPr/>
          </p:nvSpPr>
          <p:spPr bwMode="auto">
            <a:xfrm>
              <a:off x="2439349" y="5517994"/>
              <a:ext cx="69698" cy="166377"/>
            </a:xfrm>
            <a:custGeom>
              <a:avLst/>
              <a:gdLst>
                <a:gd name="T0" fmla="*/ 0 w 31"/>
                <a:gd name="T1" fmla="*/ 74 h 74"/>
                <a:gd name="T2" fmla="*/ 31 w 31"/>
                <a:gd name="T3" fmla="*/ 71 h 74"/>
                <a:gd name="T4" fmla="*/ 31 w 31"/>
                <a:gd name="T5" fmla="*/ 0 h 74"/>
                <a:gd name="T6" fmla="*/ 0 w 31"/>
                <a:gd name="T7" fmla="*/ 2 h 74"/>
                <a:gd name="T8" fmla="*/ 0 w 31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4">
                  <a:moveTo>
                    <a:pt x="0" y="74"/>
                  </a:moveTo>
                  <a:lnTo>
                    <a:pt x="31" y="71"/>
                  </a:lnTo>
                  <a:lnTo>
                    <a:pt x="31" y="0"/>
                  </a:lnTo>
                  <a:lnTo>
                    <a:pt x="0" y="2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8" name="Freeform 111"/>
            <p:cNvSpPr>
              <a:spLocks noEditPoints="1"/>
            </p:cNvSpPr>
            <p:nvPr/>
          </p:nvSpPr>
          <p:spPr bwMode="auto">
            <a:xfrm>
              <a:off x="2434852" y="5506752"/>
              <a:ext cx="85437" cy="186612"/>
            </a:xfrm>
            <a:custGeom>
              <a:avLst/>
              <a:gdLst>
                <a:gd name="T0" fmla="*/ 0 w 16"/>
                <a:gd name="T1" fmla="*/ 34 h 35"/>
                <a:gd name="T2" fmla="*/ 0 w 16"/>
                <a:gd name="T3" fmla="*/ 33 h 35"/>
                <a:gd name="T4" fmla="*/ 0 w 16"/>
                <a:gd name="T5" fmla="*/ 33 h 35"/>
                <a:gd name="T6" fmla="*/ 0 w 16"/>
                <a:gd name="T7" fmla="*/ 3 h 35"/>
                <a:gd name="T8" fmla="*/ 1 w 16"/>
                <a:gd name="T9" fmla="*/ 1 h 35"/>
                <a:gd name="T10" fmla="*/ 1 w 16"/>
                <a:gd name="T11" fmla="*/ 1 h 35"/>
                <a:gd name="T12" fmla="*/ 14 w 16"/>
                <a:gd name="T13" fmla="*/ 0 h 35"/>
                <a:gd name="T14" fmla="*/ 15 w 16"/>
                <a:gd name="T15" fmla="*/ 1 h 35"/>
                <a:gd name="T16" fmla="*/ 15 w 16"/>
                <a:gd name="T17" fmla="*/ 1 h 35"/>
                <a:gd name="T18" fmla="*/ 16 w 16"/>
                <a:gd name="T19" fmla="*/ 2 h 35"/>
                <a:gd name="T20" fmla="*/ 16 w 16"/>
                <a:gd name="T21" fmla="*/ 2 h 35"/>
                <a:gd name="T22" fmla="*/ 16 w 16"/>
                <a:gd name="T23" fmla="*/ 32 h 35"/>
                <a:gd name="T24" fmla="*/ 14 w 16"/>
                <a:gd name="T25" fmla="*/ 34 h 35"/>
                <a:gd name="T26" fmla="*/ 14 w 16"/>
                <a:gd name="T27" fmla="*/ 34 h 35"/>
                <a:gd name="T28" fmla="*/ 1 w 16"/>
                <a:gd name="T29" fmla="*/ 35 h 35"/>
                <a:gd name="T30" fmla="*/ 1 w 16"/>
                <a:gd name="T31" fmla="*/ 33 h 35"/>
                <a:gd name="T32" fmla="*/ 1 w 16"/>
                <a:gd name="T33" fmla="*/ 35 h 35"/>
                <a:gd name="T34" fmla="*/ 1 w 16"/>
                <a:gd name="T35" fmla="*/ 35 h 35"/>
                <a:gd name="T36" fmla="*/ 1 w 16"/>
                <a:gd name="T37" fmla="*/ 35 h 35"/>
                <a:gd name="T38" fmla="*/ 0 w 16"/>
                <a:gd name="T39" fmla="*/ 34 h 35"/>
                <a:gd name="T40" fmla="*/ 3 w 16"/>
                <a:gd name="T41" fmla="*/ 4 h 35"/>
                <a:gd name="T42" fmla="*/ 3 w 16"/>
                <a:gd name="T43" fmla="*/ 32 h 35"/>
                <a:gd name="T44" fmla="*/ 13 w 16"/>
                <a:gd name="T45" fmla="*/ 31 h 35"/>
                <a:gd name="T46" fmla="*/ 13 w 16"/>
                <a:gd name="T47" fmla="*/ 4 h 35"/>
                <a:gd name="T48" fmla="*/ 3 w 16"/>
                <a:gd name="T4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5">
                  <a:moveTo>
                    <a:pt x="0" y="34"/>
                  </a:move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5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0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9" name="Freeform 112"/>
            <p:cNvSpPr/>
            <p:nvPr/>
          </p:nvSpPr>
          <p:spPr bwMode="auto">
            <a:xfrm>
              <a:off x="2711397" y="5736082"/>
              <a:ext cx="69698" cy="166377"/>
            </a:xfrm>
            <a:custGeom>
              <a:avLst/>
              <a:gdLst>
                <a:gd name="T0" fmla="*/ 0 w 31"/>
                <a:gd name="T1" fmla="*/ 74 h 74"/>
                <a:gd name="T2" fmla="*/ 31 w 31"/>
                <a:gd name="T3" fmla="*/ 72 h 74"/>
                <a:gd name="T4" fmla="*/ 31 w 31"/>
                <a:gd name="T5" fmla="*/ 0 h 74"/>
                <a:gd name="T6" fmla="*/ 0 w 31"/>
                <a:gd name="T7" fmla="*/ 3 h 74"/>
                <a:gd name="T8" fmla="*/ 0 w 31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4">
                  <a:moveTo>
                    <a:pt x="0" y="74"/>
                  </a:moveTo>
                  <a:lnTo>
                    <a:pt x="31" y="72"/>
                  </a:lnTo>
                  <a:lnTo>
                    <a:pt x="31" y="0"/>
                  </a:lnTo>
                  <a:lnTo>
                    <a:pt x="0" y="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0" name="Freeform 113"/>
            <p:cNvSpPr>
              <a:spLocks noEditPoints="1"/>
            </p:cNvSpPr>
            <p:nvPr/>
          </p:nvSpPr>
          <p:spPr bwMode="auto">
            <a:xfrm>
              <a:off x="2706900" y="5727089"/>
              <a:ext cx="83188" cy="179867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3 h 34"/>
                <a:gd name="T8" fmla="*/ 1 w 16"/>
                <a:gd name="T9" fmla="*/ 1 h 34"/>
                <a:gd name="T10" fmla="*/ 1 w 16"/>
                <a:gd name="T11" fmla="*/ 1 h 34"/>
                <a:gd name="T12" fmla="*/ 14 w 16"/>
                <a:gd name="T13" fmla="*/ 0 h 34"/>
                <a:gd name="T14" fmla="*/ 15 w 16"/>
                <a:gd name="T15" fmla="*/ 0 h 34"/>
                <a:gd name="T16" fmla="*/ 15 w 16"/>
                <a:gd name="T17" fmla="*/ 0 h 34"/>
                <a:gd name="T18" fmla="*/ 16 w 16"/>
                <a:gd name="T19" fmla="*/ 2 h 34"/>
                <a:gd name="T20" fmla="*/ 16 w 16"/>
                <a:gd name="T21" fmla="*/ 2 h 34"/>
                <a:gd name="T22" fmla="*/ 16 w 16"/>
                <a:gd name="T23" fmla="*/ 32 h 34"/>
                <a:gd name="T24" fmla="*/ 14 w 16"/>
                <a:gd name="T25" fmla="*/ 33 h 34"/>
                <a:gd name="T26" fmla="*/ 14 w 16"/>
                <a:gd name="T27" fmla="*/ 33 h 34"/>
                <a:gd name="T28" fmla="*/ 1 w 16"/>
                <a:gd name="T29" fmla="*/ 34 h 34"/>
                <a:gd name="T30" fmla="*/ 1 w 16"/>
                <a:gd name="T31" fmla="*/ 33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4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1" name="Freeform 114"/>
            <p:cNvSpPr/>
            <p:nvPr/>
          </p:nvSpPr>
          <p:spPr bwMode="auto">
            <a:xfrm>
              <a:off x="2578745" y="5742827"/>
              <a:ext cx="67450" cy="170873"/>
            </a:xfrm>
            <a:custGeom>
              <a:avLst/>
              <a:gdLst>
                <a:gd name="T0" fmla="*/ 0 w 30"/>
                <a:gd name="T1" fmla="*/ 76 h 76"/>
                <a:gd name="T2" fmla="*/ 30 w 30"/>
                <a:gd name="T3" fmla="*/ 73 h 76"/>
                <a:gd name="T4" fmla="*/ 30 w 30"/>
                <a:gd name="T5" fmla="*/ 0 h 76"/>
                <a:gd name="T6" fmla="*/ 0 w 30"/>
                <a:gd name="T7" fmla="*/ 2 h 76"/>
                <a:gd name="T8" fmla="*/ 0 w 30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6">
                  <a:moveTo>
                    <a:pt x="0" y="76"/>
                  </a:moveTo>
                  <a:lnTo>
                    <a:pt x="30" y="73"/>
                  </a:lnTo>
                  <a:lnTo>
                    <a:pt x="30" y="0"/>
                  </a:lnTo>
                  <a:lnTo>
                    <a:pt x="0" y="2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2" name="Freeform 115"/>
            <p:cNvSpPr>
              <a:spLocks noEditPoints="1"/>
            </p:cNvSpPr>
            <p:nvPr/>
          </p:nvSpPr>
          <p:spPr bwMode="auto">
            <a:xfrm>
              <a:off x="2567504" y="5736082"/>
              <a:ext cx="85437" cy="182115"/>
            </a:xfrm>
            <a:custGeom>
              <a:avLst/>
              <a:gdLst>
                <a:gd name="T0" fmla="*/ 1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5 w 16"/>
                <a:gd name="T13" fmla="*/ 0 h 34"/>
                <a:gd name="T14" fmla="*/ 16 w 16"/>
                <a:gd name="T15" fmla="*/ 0 h 34"/>
                <a:gd name="T16" fmla="*/ 16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2 h 34"/>
                <a:gd name="T24" fmla="*/ 15 w 16"/>
                <a:gd name="T25" fmla="*/ 33 h 34"/>
                <a:gd name="T26" fmla="*/ 15 w 16"/>
                <a:gd name="T27" fmla="*/ 33 h 34"/>
                <a:gd name="T28" fmla="*/ 2 w 16"/>
                <a:gd name="T29" fmla="*/ 34 h 34"/>
                <a:gd name="T30" fmla="*/ 2 w 16"/>
                <a:gd name="T31" fmla="*/ 33 h 34"/>
                <a:gd name="T32" fmla="*/ 2 w 16"/>
                <a:gd name="T33" fmla="*/ 34 h 34"/>
                <a:gd name="T34" fmla="*/ 2 w 16"/>
                <a:gd name="T35" fmla="*/ 34 h 34"/>
                <a:gd name="T36" fmla="*/ 2 w 16"/>
                <a:gd name="T37" fmla="*/ 34 h 34"/>
                <a:gd name="T38" fmla="*/ 1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1" y="34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1" y="34"/>
                    <a:pt x="1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3" name="Freeform 116"/>
            <p:cNvSpPr/>
            <p:nvPr/>
          </p:nvSpPr>
          <p:spPr bwMode="auto">
            <a:xfrm>
              <a:off x="2439349" y="5754069"/>
              <a:ext cx="69698" cy="170873"/>
            </a:xfrm>
            <a:custGeom>
              <a:avLst/>
              <a:gdLst>
                <a:gd name="T0" fmla="*/ 0 w 31"/>
                <a:gd name="T1" fmla="*/ 76 h 76"/>
                <a:gd name="T2" fmla="*/ 31 w 31"/>
                <a:gd name="T3" fmla="*/ 73 h 76"/>
                <a:gd name="T4" fmla="*/ 31 w 31"/>
                <a:gd name="T5" fmla="*/ 0 h 76"/>
                <a:gd name="T6" fmla="*/ 0 w 31"/>
                <a:gd name="T7" fmla="*/ 2 h 76"/>
                <a:gd name="T8" fmla="*/ 0 w 31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6">
                  <a:moveTo>
                    <a:pt x="0" y="76"/>
                  </a:moveTo>
                  <a:lnTo>
                    <a:pt x="31" y="73"/>
                  </a:lnTo>
                  <a:lnTo>
                    <a:pt x="31" y="0"/>
                  </a:lnTo>
                  <a:lnTo>
                    <a:pt x="0" y="2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B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4" name="Freeform 117"/>
            <p:cNvSpPr>
              <a:spLocks noEditPoints="1"/>
            </p:cNvSpPr>
            <p:nvPr/>
          </p:nvSpPr>
          <p:spPr bwMode="auto">
            <a:xfrm>
              <a:off x="2434852" y="5747324"/>
              <a:ext cx="85437" cy="182115"/>
            </a:xfrm>
            <a:custGeom>
              <a:avLst/>
              <a:gdLst>
                <a:gd name="T0" fmla="*/ 0 w 16"/>
                <a:gd name="T1" fmla="*/ 34 h 34"/>
                <a:gd name="T2" fmla="*/ 0 w 16"/>
                <a:gd name="T3" fmla="*/ 33 h 34"/>
                <a:gd name="T4" fmla="*/ 0 w 16"/>
                <a:gd name="T5" fmla="*/ 33 h 34"/>
                <a:gd name="T6" fmla="*/ 0 w 16"/>
                <a:gd name="T7" fmla="*/ 2 h 34"/>
                <a:gd name="T8" fmla="*/ 1 w 16"/>
                <a:gd name="T9" fmla="*/ 1 h 34"/>
                <a:gd name="T10" fmla="*/ 1 w 16"/>
                <a:gd name="T11" fmla="*/ 1 h 34"/>
                <a:gd name="T12" fmla="*/ 14 w 16"/>
                <a:gd name="T13" fmla="*/ 0 h 34"/>
                <a:gd name="T14" fmla="*/ 15 w 16"/>
                <a:gd name="T15" fmla="*/ 0 h 34"/>
                <a:gd name="T16" fmla="*/ 15 w 16"/>
                <a:gd name="T17" fmla="*/ 0 h 34"/>
                <a:gd name="T18" fmla="*/ 16 w 16"/>
                <a:gd name="T19" fmla="*/ 1 h 34"/>
                <a:gd name="T20" fmla="*/ 16 w 16"/>
                <a:gd name="T21" fmla="*/ 1 h 34"/>
                <a:gd name="T22" fmla="*/ 16 w 16"/>
                <a:gd name="T23" fmla="*/ 32 h 34"/>
                <a:gd name="T24" fmla="*/ 14 w 16"/>
                <a:gd name="T25" fmla="*/ 33 h 34"/>
                <a:gd name="T26" fmla="*/ 14 w 16"/>
                <a:gd name="T27" fmla="*/ 33 h 34"/>
                <a:gd name="T28" fmla="*/ 1 w 16"/>
                <a:gd name="T29" fmla="*/ 34 h 34"/>
                <a:gd name="T30" fmla="*/ 1 w 16"/>
                <a:gd name="T31" fmla="*/ 33 h 34"/>
                <a:gd name="T32" fmla="*/ 1 w 16"/>
                <a:gd name="T33" fmla="*/ 34 h 34"/>
                <a:gd name="T34" fmla="*/ 1 w 16"/>
                <a:gd name="T35" fmla="*/ 34 h 34"/>
                <a:gd name="T36" fmla="*/ 1 w 16"/>
                <a:gd name="T37" fmla="*/ 34 h 34"/>
                <a:gd name="T38" fmla="*/ 0 w 16"/>
                <a:gd name="T39" fmla="*/ 34 h 34"/>
                <a:gd name="T40" fmla="*/ 3 w 16"/>
                <a:gd name="T41" fmla="*/ 4 h 34"/>
                <a:gd name="T42" fmla="*/ 3 w 16"/>
                <a:gd name="T43" fmla="*/ 31 h 34"/>
                <a:gd name="T44" fmla="*/ 13 w 16"/>
                <a:gd name="T45" fmla="*/ 30 h 34"/>
                <a:gd name="T46" fmla="*/ 13 w 16"/>
                <a:gd name="T47" fmla="*/ 3 h 34"/>
                <a:gd name="T48" fmla="*/ 3 w 16"/>
                <a:gd name="T4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4"/>
                    <a:pt x="0" y="34"/>
                  </a:cubicBezTo>
                  <a:close/>
                  <a:moveTo>
                    <a:pt x="3" y="4"/>
                  </a:moveTo>
                  <a:cubicBezTo>
                    <a:pt x="3" y="31"/>
                    <a:pt x="3" y="31"/>
                    <a:pt x="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5" name="Freeform 118"/>
            <p:cNvSpPr/>
            <p:nvPr/>
          </p:nvSpPr>
          <p:spPr bwMode="auto">
            <a:xfrm>
              <a:off x="2279717" y="4243189"/>
              <a:ext cx="611546" cy="714970"/>
            </a:xfrm>
            <a:custGeom>
              <a:avLst/>
              <a:gdLst>
                <a:gd name="T0" fmla="*/ 81 w 272"/>
                <a:gd name="T1" fmla="*/ 0 h 318"/>
                <a:gd name="T2" fmla="*/ 272 w 272"/>
                <a:gd name="T3" fmla="*/ 296 h 318"/>
                <a:gd name="T4" fmla="*/ 0 w 272"/>
                <a:gd name="T5" fmla="*/ 318 h 318"/>
                <a:gd name="T6" fmla="*/ 81 w 272"/>
                <a:gd name="T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2" h="318">
                  <a:moveTo>
                    <a:pt x="81" y="0"/>
                  </a:moveTo>
                  <a:lnTo>
                    <a:pt x="272" y="296"/>
                  </a:lnTo>
                  <a:lnTo>
                    <a:pt x="0" y="31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6" name="Freeform 119"/>
            <p:cNvSpPr>
              <a:spLocks noEditPoints="1"/>
            </p:cNvSpPr>
            <p:nvPr/>
          </p:nvSpPr>
          <p:spPr bwMode="auto">
            <a:xfrm>
              <a:off x="2275220" y="4231948"/>
              <a:ext cx="622788" cy="730708"/>
            </a:xfrm>
            <a:custGeom>
              <a:avLst/>
              <a:gdLst>
                <a:gd name="T0" fmla="*/ 0 w 117"/>
                <a:gd name="T1" fmla="*/ 137 h 137"/>
                <a:gd name="T2" fmla="*/ 0 w 117"/>
                <a:gd name="T3" fmla="*/ 135 h 137"/>
                <a:gd name="T4" fmla="*/ 0 w 117"/>
                <a:gd name="T5" fmla="*/ 135 h 137"/>
                <a:gd name="T6" fmla="*/ 34 w 117"/>
                <a:gd name="T7" fmla="*/ 1 h 137"/>
                <a:gd name="T8" fmla="*/ 35 w 117"/>
                <a:gd name="T9" fmla="*/ 0 h 137"/>
                <a:gd name="T10" fmla="*/ 35 w 117"/>
                <a:gd name="T11" fmla="*/ 0 h 137"/>
                <a:gd name="T12" fmla="*/ 36 w 117"/>
                <a:gd name="T13" fmla="*/ 1 h 137"/>
                <a:gd name="T14" fmla="*/ 36 w 117"/>
                <a:gd name="T15" fmla="*/ 1 h 137"/>
                <a:gd name="T16" fmla="*/ 117 w 117"/>
                <a:gd name="T17" fmla="*/ 126 h 137"/>
                <a:gd name="T18" fmla="*/ 117 w 117"/>
                <a:gd name="T19" fmla="*/ 128 h 137"/>
                <a:gd name="T20" fmla="*/ 117 w 117"/>
                <a:gd name="T21" fmla="*/ 128 h 137"/>
                <a:gd name="T22" fmla="*/ 116 w 117"/>
                <a:gd name="T23" fmla="*/ 129 h 137"/>
                <a:gd name="T24" fmla="*/ 116 w 117"/>
                <a:gd name="T25" fmla="*/ 129 h 137"/>
                <a:gd name="T26" fmla="*/ 1 w 117"/>
                <a:gd name="T27" fmla="*/ 137 h 137"/>
                <a:gd name="T28" fmla="*/ 1 w 117"/>
                <a:gd name="T29" fmla="*/ 137 h 137"/>
                <a:gd name="T30" fmla="*/ 1 w 117"/>
                <a:gd name="T31" fmla="*/ 137 h 137"/>
                <a:gd name="T32" fmla="*/ 0 w 117"/>
                <a:gd name="T33" fmla="*/ 137 h 137"/>
                <a:gd name="T34" fmla="*/ 3 w 117"/>
                <a:gd name="T35" fmla="*/ 134 h 137"/>
                <a:gd name="T36" fmla="*/ 113 w 117"/>
                <a:gd name="T37" fmla="*/ 126 h 137"/>
                <a:gd name="T38" fmla="*/ 36 w 117"/>
                <a:gd name="T39" fmla="*/ 6 h 137"/>
                <a:gd name="T40" fmla="*/ 3 w 117"/>
                <a:gd name="T41" fmla="*/ 1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37">
                  <a:moveTo>
                    <a:pt x="0" y="137"/>
                  </a:moveTo>
                  <a:cubicBezTo>
                    <a:pt x="0" y="136"/>
                    <a:pt x="0" y="136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7" y="127"/>
                    <a:pt x="117" y="127"/>
                    <a:pt x="117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8"/>
                    <a:pt x="116" y="129"/>
                    <a:pt x="116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0" y="137"/>
                    <a:pt x="0" y="137"/>
                  </a:cubicBezTo>
                  <a:close/>
                  <a:moveTo>
                    <a:pt x="3" y="134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" y="134"/>
                    <a:pt x="3" y="134"/>
                    <a:pt x="3" y="13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7" name="Freeform 120"/>
            <p:cNvSpPr/>
            <p:nvPr/>
          </p:nvSpPr>
          <p:spPr bwMode="auto">
            <a:xfrm>
              <a:off x="2030152" y="4243189"/>
              <a:ext cx="431680" cy="714970"/>
            </a:xfrm>
            <a:custGeom>
              <a:avLst/>
              <a:gdLst>
                <a:gd name="T0" fmla="*/ 192 w 192"/>
                <a:gd name="T1" fmla="*/ 0 h 318"/>
                <a:gd name="T2" fmla="*/ 111 w 192"/>
                <a:gd name="T3" fmla="*/ 318 h 318"/>
                <a:gd name="T4" fmla="*/ 0 w 192"/>
                <a:gd name="T5" fmla="*/ 261 h 318"/>
                <a:gd name="T6" fmla="*/ 192 w 192"/>
                <a:gd name="T7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318">
                  <a:moveTo>
                    <a:pt x="192" y="0"/>
                  </a:moveTo>
                  <a:lnTo>
                    <a:pt x="111" y="318"/>
                  </a:lnTo>
                  <a:lnTo>
                    <a:pt x="0" y="26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ED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8" name="Freeform 121"/>
            <p:cNvSpPr>
              <a:spLocks noEditPoints="1"/>
            </p:cNvSpPr>
            <p:nvPr/>
          </p:nvSpPr>
          <p:spPr bwMode="auto">
            <a:xfrm>
              <a:off x="2018910" y="4231948"/>
              <a:ext cx="451915" cy="730708"/>
            </a:xfrm>
            <a:custGeom>
              <a:avLst/>
              <a:gdLst>
                <a:gd name="T0" fmla="*/ 49 w 85"/>
                <a:gd name="T1" fmla="*/ 137 h 137"/>
                <a:gd name="T2" fmla="*/ 1 w 85"/>
                <a:gd name="T3" fmla="*/ 113 h 137"/>
                <a:gd name="T4" fmla="*/ 1 w 85"/>
                <a:gd name="T5" fmla="*/ 112 h 137"/>
                <a:gd name="T6" fmla="*/ 1 w 85"/>
                <a:gd name="T7" fmla="*/ 112 h 137"/>
                <a:gd name="T8" fmla="*/ 1 w 85"/>
                <a:gd name="T9" fmla="*/ 111 h 137"/>
                <a:gd name="T10" fmla="*/ 1 w 85"/>
                <a:gd name="T11" fmla="*/ 111 h 137"/>
                <a:gd name="T12" fmla="*/ 82 w 85"/>
                <a:gd name="T13" fmla="*/ 1 h 137"/>
                <a:gd name="T14" fmla="*/ 84 w 85"/>
                <a:gd name="T15" fmla="*/ 0 h 137"/>
                <a:gd name="T16" fmla="*/ 84 w 85"/>
                <a:gd name="T17" fmla="*/ 0 h 137"/>
                <a:gd name="T18" fmla="*/ 84 w 85"/>
                <a:gd name="T19" fmla="*/ 2 h 137"/>
                <a:gd name="T20" fmla="*/ 84 w 85"/>
                <a:gd name="T21" fmla="*/ 2 h 137"/>
                <a:gd name="T22" fmla="*/ 51 w 85"/>
                <a:gd name="T23" fmla="*/ 136 h 137"/>
                <a:gd name="T24" fmla="*/ 50 w 85"/>
                <a:gd name="T25" fmla="*/ 137 h 137"/>
                <a:gd name="T26" fmla="*/ 50 w 85"/>
                <a:gd name="T27" fmla="*/ 137 h 137"/>
                <a:gd name="T28" fmla="*/ 49 w 85"/>
                <a:gd name="T29" fmla="*/ 137 h 137"/>
                <a:gd name="T30" fmla="*/ 49 w 85"/>
                <a:gd name="T31" fmla="*/ 137 h 137"/>
                <a:gd name="T32" fmla="*/ 49 w 85"/>
                <a:gd name="T33" fmla="*/ 137 h 137"/>
                <a:gd name="T34" fmla="*/ 4 w 85"/>
                <a:gd name="T35" fmla="*/ 111 h 137"/>
                <a:gd name="T36" fmla="*/ 48 w 85"/>
                <a:gd name="T37" fmla="*/ 133 h 137"/>
                <a:gd name="T38" fmla="*/ 80 w 85"/>
                <a:gd name="T39" fmla="*/ 9 h 137"/>
                <a:gd name="T40" fmla="*/ 4 w 85"/>
                <a:gd name="T41" fmla="*/ 1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137">
                  <a:moveTo>
                    <a:pt x="49" y="137"/>
                  </a:moveTo>
                  <a:cubicBezTo>
                    <a:pt x="1" y="113"/>
                    <a:pt x="1" y="113"/>
                    <a:pt x="1" y="113"/>
                  </a:cubicBezTo>
                  <a:cubicBezTo>
                    <a:pt x="1" y="113"/>
                    <a:pt x="1" y="112"/>
                    <a:pt x="1" y="112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12"/>
                    <a:pt x="1" y="111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3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1"/>
                    <a:pt x="85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50" y="137"/>
                    <a:pt x="50" y="137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49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lose/>
                  <a:moveTo>
                    <a:pt x="4" y="111"/>
                  </a:moveTo>
                  <a:cubicBezTo>
                    <a:pt x="48" y="133"/>
                    <a:pt x="48" y="133"/>
                    <a:pt x="48" y="133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4" y="111"/>
                    <a:pt x="4" y="111"/>
                    <a:pt x="4" y="1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9" name="Freeform 122"/>
            <p:cNvSpPr/>
            <p:nvPr/>
          </p:nvSpPr>
          <p:spPr bwMode="auto">
            <a:xfrm>
              <a:off x="2428107" y="4243189"/>
              <a:ext cx="107920" cy="128155"/>
            </a:xfrm>
            <a:custGeom>
              <a:avLst/>
              <a:gdLst>
                <a:gd name="T0" fmla="*/ 15 w 48"/>
                <a:gd name="T1" fmla="*/ 0 h 57"/>
                <a:gd name="T2" fmla="*/ 48 w 48"/>
                <a:gd name="T3" fmla="*/ 49 h 57"/>
                <a:gd name="T4" fmla="*/ 0 w 48"/>
                <a:gd name="T5" fmla="*/ 57 h 57"/>
                <a:gd name="T6" fmla="*/ 15 w 48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7">
                  <a:moveTo>
                    <a:pt x="15" y="0"/>
                  </a:moveTo>
                  <a:lnTo>
                    <a:pt x="48" y="49"/>
                  </a:lnTo>
                  <a:lnTo>
                    <a:pt x="0" y="5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0" name="Freeform 123"/>
            <p:cNvSpPr/>
            <p:nvPr/>
          </p:nvSpPr>
          <p:spPr bwMode="auto">
            <a:xfrm>
              <a:off x="2387637" y="4243189"/>
              <a:ext cx="74195" cy="128155"/>
            </a:xfrm>
            <a:custGeom>
              <a:avLst/>
              <a:gdLst>
                <a:gd name="T0" fmla="*/ 33 w 33"/>
                <a:gd name="T1" fmla="*/ 0 h 57"/>
                <a:gd name="T2" fmla="*/ 18 w 33"/>
                <a:gd name="T3" fmla="*/ 57 h 57"/>
                <a:gd name="T4" fmla="*/ 0 w 33"/>
                <a:gd name="T5" fmla="*/ 45 h 57"/>
                <a:gd name="T6" fmla="*/ 33 w 33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57">
                  <a:moveTo>
                    <a:pt x="33" y="0"/>
                  </a:moveTo>
                  <a:lnTo>
                    <a:pt x="18" y="57"/>
                  </a:lnTo>
                  <a:lnTo>
                    <a:pt x="0" y="4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1" name="Freeform 124"/>
            <p:cNvSpPr/>
            <p:nvPr/>
          </p:nvSpPr>
          <p:spPr bwMode="auto">
            <a:xfrm>
              <a:off x="834039" y="5257187"/>
              <a:ext cx="872353" cy="1126415"/>
            </a:xfrm>
            <a:custGeom>
              <a:avLst/>
              <a:gdLst>
                <a:gd name="T0" fmla="*/ 0 w 164"/>
                <a:gd name="T1" fmla="*/ 0 h 211"/>
                <a:gd name="T2" fmla="*/ 164 w 164"/>
                <a:gd name="T3" fmla="*/ 0 h 211"/>
                <a:gd name="T4" fmla="*/ 164 w 164"/>
                <a:gd name="T5" fmla="*/ 182 h 211"/>
                <a:gd name="T6" fmla="*/ 164 w 164"/>
                <a:gd name="T7" fmla="*/ 182 h 211"/>
                <a:gd name="T8" fmla="*/ 164 w 164"/>
                <a:gd name="T9" fmla="*/ 182 h 211"/>
                <a:gd name="T10" fmla="*/ 82 w 164"/>
                <a:gd name="T11" fmla="*/ 211 h 211"/>
                <a:gd name="T12" fmla="*/ 0 w 164"/>
                <a:gd name="T13" fmla="*/ 182 h 211"/>
                <a:gd name="T14" fmla="*/ 0 w 164"/>
                <a:gd name="T15" fmla="*/ 182 h 211"/>
                <a:gd name="T16" fmla="*/ 0 w 164"/>
                <a:gd name="T17" fmla="*/ 182 h 211"/>
                <a:gd name="T18" fmla="*/ 0 w 164"/>
                <a:gd name="T1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211">
                  <a:moveTo>
                    <a:pt x="0" y="0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64" y="182"/>
                    <a:pt x="164" y="182"/>
                    <a:pt x="164" y="182"/>
                  </a:cubicBezTo>
                  <a:cubicBezTo>
                    <a:pt x="164" y="182"/>
                    <a:pt x="164" y="182"/>
                    <a:pt x="164" y="182"/>
                  </a:cubicBezTo>
                  <a:cubicBezTo>
                    <a:pt x="164" y="182"/>
                    <a:pt x="164" y="182"/>
                    <a:pt x="164" y="182"/>
                  </a:cubicBezTo>
                  <a:cubicBezTo>
                    <a:pt x="164" y="200"/>
                    <a:pt x="128" y="211"/>
                    <a:pt x="82" y="211"/>
                  </a:cubicBezTo>
                  <a:cubicBezTo>
                    <a:pt x="37" y="211"/>
                    <a:pt x="0" y="200"/>
                    <a:pt x="0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2"/>
                    <a:pt x="0" y="182"/>
                    <a:pt x="0" y="1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4E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2" name="Freeform 125"/>
            <p:cNvSpPr>
              <a:spLocks noEditPoints="1"/>
            </p:cNvSpPr>
            <p:nvPr/>
          </p:nvSpPr>
          <p:spPr bwMode="auto">
            <a:xfrm>
              <a:off x="827294" y="5245946"/>
              <a:ext cx="888091" cy="1146650"/>
            </a:xfrm>
            <a:custGeom>
              <a:avLst/>
              <a:gdLst>
                <a:gd name="T0" fmla="*/ 25 w 167"/>
                <a:gd name="T1" fmla="*/ 207 h 215"/>
                <a:gd name="T2" fmla="*/ 0 w 167"/>
                <a:gd name="T3" fmla="*/ 184 h 215"/>
                <a:gd name="T4" fmla="*/ 0 w 167"/>
                <a:gd name="T5" fmla="*/ 184 h 215"/>
                <a:gd name="T6" fmla="*/ 0 w 167"/>
                <a:gd name="T7" fmla="*/ 184 h 215"/>
                <a:gd name="T8" fmla="*/ 0 w 167"/>
                <a:gd name="T9" fmla="*/ 184 h 215"/>
                <a:gd name="T10" fmla="*/ 0 w 167"/>
                <a:gd name="T11" fmla="*/ 184 h 215"/>
                <a:gd name="T12" fmla="*/ 0 w 167"/>
                <a:gd name="T13" fmla="*/ 2 h 215"/>
                <a:gd name="T14" fmla="*/ 0 w 167"/>
                <a:gd name="T15" fmla="*/ 1 h 215"/>
                <a:gd name="T16" fmla="*/ 0 w 167"/>
                <a:gd name="T17" fmla="*/ 1 h 215"/>
                <a:gd name="T18" fmla="*/ 1 w 167"/>
                <a:gd name="T19" fmla="*/ 0 h 215"/>
                <a:gd name="T20" fmla="*/ 1 w 167"/>
                <a:gd name="T21" fmla="*/ 0 h 215"/>
                <a:gd name="T22" fmla="*/ 165 w 167"/>
                <a:gd name="T23" fmla="*/ 0 h 215"/>
                <a:gd name="T24" fmla="*/ 166 w 167"/>
                <a:gd name="T25" fmla="*/ 1 h 215"/>
                <a:gd name="T26" fmla="*/ 166 w 167"/>
                <a:gd name="T27" fmla="*/ 1 h 215"/>
                <a:gd name="T28" fmla="*/ 167 w 167"/>
                <a:gd name="T29" fmla="*/ 2 h 215"/>
                <a:gd name="T30" fmla="*/ 167 w 167"/>
                <a:gd name="T31" fmla="*/ 2 h 215"/>
                <a:gd name="T32" fmla="*/ 167 w 167"/>
                <a:gd name="T33" fmla="*/ 184 h 215"/>
                <a:gd name="T34" fmla="*/ 167 w 167"/>
                <a:gd name="T35" fmla="*/ 184 h 215"/>
                <a:gd name="T36" fmla="*/ 167 w 167"/>
                <a:gd name="T37" fmla="*/ 184 h 215"/>
                <a:gd name="T38" fmla="*/ 167 w 167"/>
                <a:gd name="T39" fmla="*/ 184 h 215"/>
                <a:gd name="T40" fmla="*/ 142 w 167"/>
                <a:gd name="T41" fmla="*/ 207 h 215"/>
                <a:gd name="T42" fmla="*/ 142 w 167"/>
                <a:gd name="T43" fmla="*/ 207 h 215"/>
                <a:gd name="T44" fmla="*/ 83 w 167"/>
                <a:gd name="T45" fmla="*/ 215 h 215"/>
                <a:gd name="T46" fmla="*/ 83 w 167"/>
                <a:gd name="T47" fmla="*/ 215 h 215"/>
                <a:gd name="T48" fmla="*/ 25 w 167"/>
                <a:gd name="T49" fmla="*/ 207 h 215"/>
                <a:gd name="T50" fmla="*/ 3 w 167"/>
                <a:gd name="T51" fmla="*/ 184 h 215"/>
                <a:gd name="T52" fmla="*/ 3 w 167"/>
                <a:gd name="T53" fmla="*/ 184 h 215"/>
                <a:gd name="T54" fmla="*/ 26 w 167"/>
                <a:gd name="T55" fmla="*/ 204 h 215"/>
                <a:gd name="T56" fmla="*/ 26 w 167"/>
                <a:gd name="T57" fmla="*/ 204 h 215"/>
                <a:gd name="T58" fmla="*/ 83 w 167"/>
                <a:gd name="T59" fmla="*/ 212 h 215"/>
                <a:gd name="T60" fmla="*/ 83 w 167"/>
                <a:gd name="T61" fmla="*/ 212 h 215"/>
                <a:gd name="T62" fmla="*/ 141 w 167"/>
                <a:gd name="T63" fmla="*/ 204 h 215"/>
                <a:gd name="T64" fmla="*/ 141 w 167"/>
                <a:gd name="T65" fmla="*/ 204 h 215"/>
                <a:gd name="T66" fmla="*/ 164 w 167"/>
                <a:gd name="T67" fmla="*/ 184 h 215"/>
                <a:gd name="T68" fmla="*/ 164 w 167"/>
                <a:gd name="T69" fmla="*/ 184 h 215"/>
                <a:gd name="T70" fmla="*/ 164 w 167"/>
                <a:gd name="T71" fmla="*/ 184 h 215"/>
                <a:gd name="T72" fmla="*/ 164 w 167"/>
                <a:gd name="T73" fmla="*/ 184 h 215"/>
                <a:gd name="T74" fmla="*/ 164 w 167"/>
                <a:gd name="T75" fmla="*/ 184 h 215"/>
                <a:gd name="T76" fmla="*/ 164 w 167"/>
                <a:gd name="T77" fmla="*/ 3 h 215"/>
                <a:gd name="T78" fmla="*/ 3 w 167"/>
                <a:gd name="T79" fmla="*/ 3 h 215"/>
                <a:gd name="T80" fmla="*/ 3 w 167"/>
                <a:gd name="T81" fmla="*/ 184 h 215"/>
                <a:gd name="T82" fmla="*/ 3 w 167"/>
                <a:gd name="T83" fmla="*/ 18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7" h="215">
                  <a:moveTo>
                    <a:pt x="25" y="207"/>
                  </a:moveTo>
                  <a:cubicBezTo>
                    <a:pt x="10" y="201"/>
                    <a:pt x="0" y="19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6" y="1"/>
                    <a:pt x="166" y="1"/>
                  </a:cubicBezTo>
                  <a:cubicBezTo>
                    <a:pt x="166" y="1"/>
                    <a:pt x="166" y="1"/>
                    <a:pt x="166" y="1"/>
                  </a:cubicBezTo>
                  <a:cubicBezTo>
                    <a:pt x="167" y="1"/>
                    <a:pt x="167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7" y="184"/>
                    <a:pt x="167" y="184"/>
                    <a:pt x="167" y="184"/>
                  </a:cubicBezTo>
                  <a:cubicBezTo>
                    <a:pt x="167" y="184"/>
                    <a:pt x="167" y="184"/>
                    <a:pt x="167" y="184"/>
                  </a:cubicBezTo>
                  <a:cubicBezTo>
                    <a:pt x="167" y="184"/>
                    <a:pt x="167" y="184"/>
                    <a:pt x="167" y="184"/>
                  </a:cubicBezTo>
                  <a:cubicBezTo>
                    <a:pt x="167" y="184"/>
                    <a:pt x="167" y="184"/>
                    <a:pt x="167" y="184"/>
                  </a:cubicBezTo>
                  <a:cubicBezTo>
                    <a:pt x="167" y="194"/>
                    <a:pt x="157" y="201"/>
                    <a:pt x="142" y="207"/>
                  </a:cubicBezTo>
                  <a:cubicBezTo>
                    <a:pt x="142" y="207"/>
                    <a:pt x="142" y="207"/>
                    <a:pt x="142" y="207"/>
                  </a:cubicBezTo>
                  <a:cubicBezTo>
                    <a:pt x="127" y="212"/>
                    <a:pt x="106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61" y="215"/>
                    <a:pt x="40" y="212"/>
                    <a:pt x="25" y="207"/>
                  </a:cubicBezTo>
                  <a:close/>
                  <a:moveTo>
                    <a:pt x="3" y="184"/>
                  </a:moveTo>
                  <a:cubicBezTo>
                    <a:pt x="3" y="184"/>
                    <a:pt x="3" y="184"/>
                    <a:pt x="3" y="184"/>
                  </a:cubicBezTo>
                  <a:cubicBezTo>
                    <a:pt x="3" y="192"/>
                    <a:pt x="11" y="199"/>
                    <a:pt x="26" y="204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40" y="209"/>
                    <a:pt x="61" y="212"/>
                    <a:pt x="83" y="212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106" y="212"/>
                    <a:pt x="126" y="209"/>
                    <a:pt x="141" y="204"/>
                  </a:cubicBezTo>
                  <a:cubicBezTo>
                    <a:pt x="141" y="204"/>
                    <a:pt x="141" y="204"/>
                    <a:pt x="141" y="204"/>
                  </a:cubicBezTo>
                  <a:cubicBezTo>
                    <a:pt x="156" y="199"/>
                    <a:pt x="164" y="192"/>
                    <a:pt x="164" y="184"/>
                  </a:cubicBezTo>
                  <a:cubicBezTo>
                    <a:pt x="164" y="184"/>
                    <a:pt x="164" y="184"/>
                    <a:pt x="164" y="184"/>
                  </a:cubicBezTo>
                  <a:cubicBezTo>
                    <a:pt x="164" y="184"/>
                    <a:pt x="164" y="184"/>
                    <a:pt x="164" y="184"/>
                  </a:cubicBezTo>
                  <a:cubicBezTo>
                    <a:pt x="164" y="184"/>
                    <a:pt x="164" y="184"/>
                    <a:pt x="164" y="184"/>
                  </a:cubicBezTo>
                  <a:cubicBezTo>
                    <a:pt x="164" y="184"/>
                    <a:pt x="164" y="184"/>
                    <a:pt x="164" y="184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3" y="184"/>
                    <a:pt x="3" y="18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3" name="Freeform 126"/>
            <p:cNvSpPr/>
            <p:nvPr/>
          </p:nvSpPr>
          <p:spPr bwMode="auto">
            <a:xfrm>
              <a:off x="834039" y="6111554"/>
              <a:ext cx="872353" cy="272048"/>
            </a:xfrm>
            <a:custGeom>
              <a:avLst/>
              <a:gdLst>
                <a:gd name="T0" fmla="*/ 0 w 164"/>
                <a:gd name="T1" fmla="*/ 0 h 51"/>
                <a:gd name="T2" fmla="*/ 0 w 164"/>
                <a:gd name="T3" fmla="*/ 22 h 51"/>
                <a:gd name="T4" fmla="*/ 0 w 164"/>
                <a:gd name="T5" fmla="*/ 22 h 51"/>
                <a:gd name="T6" fmla="*/ 0 w 164"/>
                <a:gd name="T7" fmla="*/ 22 h 51"/>
                <a:gd name="T8" fmla="*/ 82 w 164"/>
                <a:gd name="T9" fmla="*/ 51 h 51"/>
                <a:gd name="T10" fmla="*/ 164 w 164"/>
                <a:gd name="T11" fmla="*/ 22 h 51"/>
                <a:gd name="T12" fmla="*/ 164 w 164"/>
                <a:gd name="T13" fmla="*/ 22 h 51"/>
                <a:gd name="T14" fmla="*/ 164 w 164"/>
                <a:gd name="T15" fmla="*/ 22 h 51"/>
                <a:gd name="T16" fmla="*/ 164 w 164"/>
                <a:gd name="T17" fmla="*/ 0 h 51"/>
                <a:gd name="T18" fmla="*/ 82 w 164"/>
                <a:gd name="T19" fmla="*/ 21 h 51"/>
                <a:gd name="T20" fmla="*/ 0 w 164"/>
                <a:gd name="T2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51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40"/>
                    <a:pt x="37" y="51"/>
                    <a:pt x="82" y="51"/>
                  </a:cubicBezTo>
                  <a:cubicBezTo>
                    <a:pt x="128" y="51"/>
                    <a:pt x="164" y="40"/>
                    <a:pt x="164" y="22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0"/>
                    <a:pt x="146" y="21"/>
                    <a:pt x="82" y="21"/>
                  </a:cubicBezTo>
                  <a:cubicBezTo>
                    <a:pt x="20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D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4" name="Freeform 127"/>
            <p:cNvSpPr>
              <a:spLocks noEditPoints="1"/>
            </p:cNvSpPr>
            <p:nvPr/>
          </p:nvSpPr>
          <p:spPr bwMode="auto">
            <a:xfrm>
              <a:off x="827294" y="6100312"/>
              <a:ext cx="888091" cy="292283"/>
            </a:xfrm>
            <a:custGeom>
              <a:avLst/>
              <a:gdLst>
                <a:gd name="T0" fmla="*/ 25 w 167"/>
                <a:gd name="T1" fmla="*/ 47 h 55"/>
                <a:gd name="T2" fmla="*/ 0 w 167"/>
                <a:gd name="T3" fmla="*/ 24 h 55"/>
                <a:gd name="T4" fmla="*/ 0 w 167"/>
                <a:gd name="T5" fmla="*/ 24 h 55"/>
                <a:gd name="T6" fmla="*/ 0 w 167"/>
                <a:gd name="T7" fmla="*/ 24 h 55"/>
                <a:gd name="T8" fmla="*/ 0 w 167"/>
                <a:gd name="T9" fmla="*/ 24 h 55"/>
                <a:gd name="T10" fmla="*/ 0 w 167"/>
                <a:gd name="T11" fmla="*/ 24 h 55"/>
                <a:gd name="T12" fmla="*/ 0 w 167"/>
                <a:gd name="T13" fmla="*/ 2 h 55"/>
                <a:gd name="T14" fmla="*/ 1 w 167"/>
                <a:gd name="T15" fmla="*/ 0 h 55"/>
                <a:gd name="T16" fmla="*/ 1 w 167"/>
                <a:gd name="T17" fmla="*/ 0 h 55"/>
                <a:gd name="T18" fmla="*/ 2 w 167"/>
                <a:gd name="T19" fmla="*/ 1 h 55"/>
                <a:gd name="T20" fmla="*/ 2 w 167"/>
                <a:gd name="T21" fmla="*/ 1 h 55"/>
                <a:gd name="T22" fmla="*/ 6 w 167"/>
                <a:gd name="T23" fmla="*/ 4 h 55"/>
                <a:gd name="T24" fmla="*/ 6 w 167"/>
                <a:gd name="T25" fmla="*/ 4 h 55"/>
                <a:gd name="T26" fmla="*/ 20 w 167"/>
                <a:gd name="T27" fmla="*/ 11 h 55"/>
                <a:gd name="T28" fmla="*/ 20 w 167"/>
                <a:gd name="T29" fmla="*/ 11 h 55"/>
                <a:gd name="T30" fmla="*/ 83 w 167"/>
                <a:gd name="T31" fmla="*/ 21 h 55"/>
                <a:gd name="T32" fmla="*/ 83 w 167"/>
                <a:gd name="T33" fmla="*/ 21 h 55"/>
                <a:gd name="T34" fmla="*/ 161 w 167"/>
                <a:gd name="T35" fmla="*/ 4 h 55"/>
                <a:gd name="T36" fmla="*/ 161 w 167"/>
                <a:gd name="T37" fmla="*/ 4 h 55"/>
                <a:gd name="T38" fmla="*/ 164 w 167"/>
                <a:gd name="T39" fmla="*/ 1 h 55"/>
                <a:gd name="T40" fmla="*/ 164 w 167"/>
                <a:gd name="T41" fmla="*/ 1 h 55"/>
                <a:gd name="T42" fmla="*/ 166 w 167"/>
                <a:gd name="T43" fmla="*/ 0 h 55"/>
                <a:gd name="T44" fmla="*/ 166 w 167"/>
                <a:gd name="T45" fmla="*/ 0 h 55"/>
                <a:gd name="T46" fmla="*/ 167 w 167"/>
                <a:gd name="T47" fmla="*/ 2 h 55"/>
                <a:gd name="T48" fmla="*/ 167 w 167"/>
                <a:gd name="T49" fmla="*/ 2 h 55"/>
                <a:gd name="T50" fmla="*/ 167 w 167"/>
                <a:gd name="T51" fmla="*/ 24 h 55"/>
                <a:gd name="T52" fmla="*/ 167 w 167"/>
                <a:gd name="T53" fmla="*/ 24 h 55"/>
                <a:gd name="T54" fmla="*/ 167 w 167"/>
                <a:gd name="T55" fmla="*/ 24 h 55"/>
                <a:gd name="T56" fmla="*/ 167 w 167"/>
                <a:gd name="T57" fmla="*/ 24 h 55"/>
                <a:gd name="T58" fmla="*/ 142 w 167"/>
                <a:gd name="T59" fmla="*/ 47 h 55"/>
                <a:gd name="T60" fmla="*/ 142 w 167"/>
                <a:gd name="T61" fmla="*/ 47 h 55"/>
                <a:gd name="T62" fmla="*/ 83 w 167"/>
                <a:gd name="T63" fmla="*/ 55 h 55"/>
                <a:gd name="T64" fmla="*/ 83 w 167"/>
                <a:gd name="T65" fmla="*/ 55 h 55"/>
                <a:gd name="T66" fmla="*/ 25 w 167"/>
                <a:gd name="T67" fmla="*/ 47 h 55"/>
                <a:gd name="T68" fmla="*/ 3 w 167"/>
                <a:gd name="T69" fmla="*/ 24 h 55"/>
                <a:gd name="T70" fmla="*/ 3 w 167"/>
                <a:gd name="T71" fmla="*/ 24 h 55"/>
                <a:gd name="T72" fmla="*/ 26 w 167"/>
                <a:gd name="T73" fmla="*/ 44 h 55"/>
                <a:gd name="T74" fmla="*/ 26 w 167"/>
                <a:gd name="T75" fmla="*/ 44 h 55"/>
                <a:gd name="T76" fmla="*/ 83 w 167"/>
                <a:gd name="T77" fmla="*/ 52 h 55"/>
                <a:gd name="T78" fmla="*/ 83 w 167"/>
                <a:gd name="T79" fmla="*/ 52 h 55"/>
                <a:gd name="T80" fmla="*/ 141 w 167"/>
                <a:gd name="T81" fmla="*/ 44 h 55"/>
                <a:gd name="T82" fmla="*/ 141 w 167"/>
                <a:gd name="T83" fmla="*/ 44 h 55"/>
                <a:gd name="T84" fmla="*/ 164 w 167"/>
                <a:gd name="T85" fmla="*/ 24 h 55"/>
                <a:gd name="T86" fmla="*/ 164 w 167"/>
                <a:gd name="T87" fmla="*/ 24 h 55"/>
                <a:gd name="T88" fmla="*/ 164 w 167"/>
                <a:gd name="T89" fmla="*/ 24 h 55"/>
                <a:gd name="T90" fmla="*/ 164 w 167"/>
                <a:gd name="T91" fmla="*/ 24 h 55"/>
                <a:gd name="T92" fmla="*/ 164 w 167"/>
                <a:gd name="T93" fmla="*/ 24 h 55"/>
                <a:gd name="T94" fmla="*/ 164 w 167"/>
                <a:gd name="T95" fmla="*/ 5 h 55"/>
                <a:gd name="T96" fmla="*/ 83 w 167"/>
                <a:gd name="T97" fmla="*/ 24 h 55"/>
                <a:gd name="T98" fmla="*/ 83 w 167"/>
                <a:gd name="T99" fmla="*/ 24 h 55"/>
                <a:gd name="T100" fmla="*/ 3 w 167"/>
                <a:gd name="T101" fmla="*/ 5 h 55"/>
                <a:gd name="T102" fmla="*/ 3 w 167"/>
                <a:gd name="T103" fmla="*/ 5 h 55"/>
                <a:gd name="T104" fmla="*/ 3 w 167"/>
                <a:gd name="T105" fmla="*/ 24 h 55"/>
                <a:gd name="T106" fmla="*/ 3 w 167"/>
                <a:gd name="T107" fmla="*/ 24 h 55"/>
                <a:gd name="T108" fmla="*/ 0 w 167"/>
                <a:gd name="T109" fmla="*/ 3 h 55"/>
                <a:gd name="T110" fmla="*/ 1 w 167"/>
                <a:gd name="T111" fmla="*/ 2 h 55"/>
                <a:gd name="T112" fmla="*/ 0 w 167"/>
                <a:gd name="T113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7" h="55">
                  <a:moveTo>
                    <a:pt x="25" y="47"/>
                  </a:moveTo>
                  <a:cubicBezTo>
                    <a:pt x="10" y="41"/>
                    <a:pt x="0" y="3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4" y="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9" y="6"/>
                    <a:pt x="13" y="8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32" y="16"/>
                    <a:pt x="52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130" y="21"/>
                    <a:pt x="153" y="9"/>
                    <a:pt x="161" y="4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3" y="2"/>
                    <a:pt x="164" y="1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5" y="0"/>
                    <a:pt x="165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0"/>
                    <a:pt x="167" y="1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67" y="34"/>
                    <a:pt x="157" y="41"/>
                    <a:pt x="142" y="47"/>
                  </a:cubicBezTo>
                  <a:cubicBezTo>
                    <a:pt x="142" y="47"/>
                    <a:pt x="142" y="47"/>
                    <a:pt x="142" y="47"/>
                  </a:cubicBezTo>
                  <a:cubicBezTo>
                    <a:pt x="127" y="52"/>
                    <a:pt x="106" y="55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61" y="55"/>
                    <a:pt x="40" y="52"/>
                    <a:pt x="25" y="47"/>
                  </a:cubicBezTo>
                  <a:close/>
                  <a:moveTo>
                    <a:pt x="3" y="24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3" y="32"/>
                    <a:pt x="11" y="39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40" y="49"/>
                    <a:pt x="61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106" y="52"/>
                    <a:pt x="126" y="49"/>
                    <a:pt x="141" y="44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56" y="39"/>
                    <a:pt x="164" y="32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57" y="10"/>
                    <a:pt x="134" y="24"/>
                    <a:pt x="83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33" y="24"/>
                    <a:pt x="10" y="10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lose/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5" name="Freeform 128"/>
            <p:cNvSpPr/>
            <p:nvPr/>
          </p:nvSpPr>
          <p:spPr bwMode="auto">
            <a:xfrm>
              <a:off x="834039" y="4686111"/>
              <a:ext cx="872353" cy="730708"/>
            </a:xfrm>
            <a:custGeom>
              <a:avLst/>
              <a:gdLst>
                <a:gd name="T0" fmla="*/ 0 w 164"/>
                <a:gd name="T1" fmla="*/ 105 h 137"/>
                <a:gd name="T2" fmla="*/ 82 w 164"/>
                <a:gd name="T3" fmla="*/ 137 h 137"/>
                <a:gd name="T4" fmla="*/ 164 w 164"/>
                <a:gd name="T5" fmla="*/ 105 h 137"/>
                <a:gd name="T6" fmla="*/ 85 w 164"/>
                <a:gd name="T7" fmla="*/ 3 h 137"/>
                <a:gd name="T8" fmla="*/ 0 w 164"/>
                <a:gd name="T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37">
                  <a:moveTo>
                    <a:pt x="0" y="105"/>
                  </a:moveTo>
                  <a:cubicBezTo>
                    <a:pt x="0" y="123"/>
                    <a:pt x="37" y="137"/>
                    <a:pt x="82" y="137"/>
                  </a:cubicBezTo>
                  <a:cubicBezTo>
                    <a:pt x="128" y="137"/>
                    <a:pt x="164" y="123"/>
                    <a:pt x="164" y="105"/>
                  </a:cubicBezTo>
                  <a:cubicBezTo>
                    <a:pt x="164" y="105"/>
                    <a:pt x="118" y="5"/>
                    <a:pt x="85" y="3"/>
                  </a:cubicBezTo>
                  <a:cubicBezTo>
                    <a:pt x="52" y="0"/>
                    <a:pt x="0" y="105"/>
                    <a:pt x="0" y="105"/>
                  </a:cubicBezTo>
                  <a:close/>
                </a:path>
              </a:pathLst>
            </a:custGeom>
            <a:solidFill>
              <a:srgbClr val="FF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6" name="Freeform 129"/>
            <p:cNvSpPr>
              <a:spLocks noEditPoints="1"/>
            </p:cNvSpPr>
            <p:nvPr/>
          </p:nvSpPr>
          <p:spPr bwMode="auto">
            <a:xfrm>
              <a:off x="827294" y="4690608"/>
              <a:ext cx="888091" cy="737453"/>
            </a:xfrm>
            <a:custGeom>
              <a:avLst/>
              <a:gdLst>
                <a:gd name="T0" fmla="*/ 25 w 167"/>
                <a:gd name="T1" fmla="*/ 128 h 138"/>
                <a:gd name="T2" fmla="*/ 0 w 167"/>
                <a:gd name="T3" fmla="*/ 104 h 138"/>
                <a:gd name="T4" fmla="*/ 0 w 167"/>
                <a:gd name="T5" fmla="*/ 104 h 138"/>
                <a:gd name="T6" fmla="*/ 0 w 167"/>
                <a:gd name="T7" fmla="*/ 104 h 138"/>
                <a:gd name="T8" fmla="*/ 30 w 167"/>
                <a:gd name="T9" fmla="*/ 52 h 138"/>
                <a:gd name="T10" fmla="*/ 30 w 167"/>
                <a:gd name="T11" fmla="*/ 52 h 138"/>
                <a:gd name="T12" fmla="*/ 85 w 167"/>
                <a:gd name="T13" fmla="*/ 0 h 138"/>
                <a:gd name="T14" fmla="*/ 85 w 167"/>
                <a:gd name="T15" fmla="*/ 0 h 138"/>
                <a:gd name="T16" fmla="*/ 86 w 167"/>
                <a:gd name="T17" fmla="*/ 0 h 138"/>
                <a:gd name="T18" fmla="*/ 86 w 167"/>
                <a:gd name="T19" fmla="*/ 0 h 138"/>
                <a:gd name="T20" fmla="*/ 139 w 167"/>
                <a:gd name="T21" fmla="*/ 53 h 138"/>
                <a:gd name="T22" fmla="*/ 139 w 167"/>
                <a:gd name="T23" fmla="*/ 53 h 138"/>
                <a:gd name="T24" fmla="*/ 167 w 167"/>
                <a:gd name="T25" fmla="*/ 104 h 138"/>
                <a:gd name="T26" fmla="*/ 167 w 167"/>
                <a:gd name="T27" fmla="*/ 104 h 138"/>
                <a:gd name="T28" fmla="*/ 167 w 167"/>
                <a:gd name="T29" fmla="*/ 104 h 138"/>
                <a:gd name="T30" fmla="*/ 142 w 167"/>
                <a:gd name="T31" fmla="*/ 128 h 138"/>
                <a:gd name="T32" fmla="*/ 142 w 167"/>
                <a:gd name="T33" fmla="*/ 128 h 138"/>
                <a:gd name="T34" fmla="*/ 83 w 167"/>
                <a:gd name="T35" fmla="*/ 138 h 138"/>
                <a:gd name="T36" fmla="*/ 83 w 167"/>
                <a:gd name="T37" fmla="*/ 138 h 138"/>
                <a:gd name="T38" fmla="*/ 25 w 167"/>
                <a:gd name="T39" fmla="*/ 128 h 138"/>
                <a:gd name="T40" fmla="*/ 26 w 167"/>
                <a:gd name="T41" fmla="*/ 125 h 138"/>
                <a:gd name="T42" fmla="*/ 83 w 167"/>
                <a:gd name="T43" fmla="*/ 135 h 138"/>
                <a:gd name="T44" fmla="*/ 83 w 167"/>
                <a:gd name="T45" fmla="*/ 135 h 138"/>
                <a:gd name="T46" fmla="*/ 141 w 167"/>
                <a:gd name="T47" fmla="*/ 125 h 138"/>
                <a:gd name="T48" fmla="*/ 141 w 167"/>
                <a:gd name="T49" fmla="*/ 125 h 138"/>
                <a:gd name="T50" fmla="*/ 164 w 167"/>
                <a:gd name="T51" fmla="*/ 105 h 138"/>
                <a:gd name="T52" fmla="*/ 164 w 167"/>
                <a:gd name="T53" fmla="*/ 105 h 138"/>
                <a:gd name="T54" fmla="*/ 137 w 167"/>
                <a:gd name="T55" fmla="*/ 55 h 138"/>
                <a:gd name="T56" fmla="*/ 137 w 167"/>
                <a:gd name="T57" fmla="*/ 55 h 138"/>
                <a:gd name="T58" fmla="*/ 86 w 167"/>
                <a:gd name="T59" fmla="*/ 3 h 138"/>
                <a:gd name="T60" fmla="*/ 86 w 167"/>
                <a:gd name="T61" fmla="*/ 3 h 138"/>
                <a:gd name="T62" fmla="*/ 85 w 167"/>
                <a:gd name="T63" fmla="*/ 3 h 138"/>
                <a:gd name="T64" fmla="*/ 85 w 167"/>
                <a:gd name="T65" fmla="*/ 3 h 138"/>
                <a:gd name="T66" fmla="*/ 32 w 167"/>
                <a:gd name="T67" fmla="*/ 54 h 138"/>
                <a:gd name="T68" fmla="*/ 32 w 167"/>
                <a:gd name="T69" fmla="*/ 54 h 138"/>
                <a:gd name="T70" fmla="*/ 3 w 167"/>
                <a:gd name="T71" fmla="*/ 105 h 138"/>
                <a:gd name="T72" fmla="*/ 3 w 167"/>
                <a:gd name="T73" fmla="*/ 105 h 138"/>
                <a:gd name="T74" fmla="*/ 26 w 167"/>
                <a:gd name="T75" fmla="*/ 12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" h="138">
                  <a:moveTo>
                    <a:pt x="25" y="128"/>
                  </a:moveTo>
                  <a:cubicBezTo>
                    <a:pt x="10" y="122"/>
                    <a:pt x="0" y="11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13" y="78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47" y="26"/>
                    <a:pt x="67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104" y="2"/>
                    <a:pt x="124" y="28"/>
                    <a:pt x="139" y="53"/>
                  </a:cubicBezTo>
                  <a:cubicBezTo>
                    <a:pt x="139" y="53"/>
                    <a:pt x="139" y="53"/>
                    <a:pt x="139" y="53"/>
                  </a:cubicBezTo>
                  <a:cubicBezTo>
                    <a:pt x="155" y="79"/>
                    <a:pt x="167" y="104"/>
                    <a:pt x="167" y="104"/>
                  </a:cubicBezTo>
                  <a:cubicBezTo>
                    <a:pt x="167" y="104"/>
                    <a:pt x="167" y="104"/>
                    <a:pt x="167" y="104"/>
                  </a:cubicBezTo>
                  <a:cubicBezTo>
                    <a:pt x="167" y="104"/>
                    <a:pt x="167" y="104"/>
                    <a:pt x="167" y="104"/>
                  </a:cubicBezTo>
                  <a:cubicBezTo>
                    <a:pt x="167" y="114"/>
                    <a:pt x="157" y="122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27" y="134"/>
                    <a:pt x="106" y="138"/>
                    <a:pt x="83" y="138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61" y="138"/>
                    <a:pt x="40" y="134"/>
                    <a:pt x="25" y="128"/>
                  </a:cubicBezTo>
                  <a:close/>
                  <a:moveTo>
                    <a:pt x="26" y="125"/>
                  </a:moveTo>
                  <a:cubicBezTo>
                    <a:pt x="41" y="131"/>
                    <a:pt x="61" y="135"/>
                    <a:pt x="83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106" y="135"/>
                    <a:pt x="126" y="131"/>
                    <a:pt x="141" y="125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55" y="120"/>
                    <a:pt x="164" y="112"/>
                    <a:pt x="164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3" y="102"/>
                    <a:pt x="152" y="78"/>
                    <a:pt x="137" y="55"/>
                  </a:cubicBezTo>
                  <a:cubicBezTo>
                    <a:pt x="137" y="55"/>
                    <a:pt x="137" y="55"/>
                    <a:pt x="137" y="55"/>
                  </a:cubicBezTo>
                  <a:cubicBezTo>
                    <a:pt x="121" y="29"/>
                    <a:pt x="101" y="4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70" y="3"/>
                    <a:pt x="49" y="28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16" y="78"/>
                    <a:pt x="4" y="102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12"/>
                    <a:pt x="11" y="120"/>
                    <a:pt x="26" y="1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7" name="Freeform 130"/>
            <p:cNvSpPr/>
            <p:nvPr/>
          </p:nvSpPr>
          <p:spPr bwMode="auto">
            <a:xfrm>
              <a:off x="1076859" y="4695104"/>
              <a:ext cx="400203" cy="220337"/>
            </a:xfrm>
            <a:custGeom>
              <a:avLst/>
              <a:gdLst>
                <a:gd name="T0" fmla="*/ 0 w 75"/>
                <a:gd name="T1" fmla="*/ 30 h 41"/>
                <a:gd name="T2" fmla="*/ 39 w 75"/>
                <a:gd name="T3" fmla="*/ 1 h 41"/>
                <a:gd name="T4" fmla="*/ 75 w 75"/>
                <a:gd name="T5" fmla="*/ 29 h 41"/>
                <a:gd name="T6" fmla="*/ 38 w 75"/>
                <a:gd name="T7" fmla="*/ 41 h 41"/>
                <a:gd name="T8" fmla="*/ 0 w 75"/>
                <a:gd name="T9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1">
                  <a:moveTo>
                    <a:pt x="0" y="30"/>
                  </a:moveTo>
                  <a:cubicBezTo>
                    <a:pt x="13" y="13"/>
                    <a:pt x="27" y="0"/>
                    <a:pt x="39" y="1"/>
                  </a:cubicBezTo>
                  <a:cubicBezTo>
                    <a:pt x="50" y="1"/>
                    <a:pt x="63" y="14"/>
                    <a:pt x="75" y="29"/>
                  </a:cubicBezTo>
                  <a:cubicBezTo>
                    <a:pt x="75" y="29"/>
                    <a:pt x="65" y="41"/>
                    <a:pt x="38" y="41"/>
                  </a:cubicBezTo>
                  <a:cubicBezTo>
                    <a:pt x="12" y="41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0D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8" name="Freeform 131"/>
            <p:cNvSpPr>
              <a:spLocks noEditPoints="1"/>
            </p:cNvSpPr>
            <p:nvPr/>
          </p:nvSpPr>
          <p:spPr bwMode="auto">
            <a:xfrm>
              <a:off x="1067866" y="4690608"/>
              <a:ext cx="420438" cy="229330"/>
            </a:xfrm>
            <a:custGeom>
              <a:avLst/>
              <a:gdLst>
                <a:gd name="T0" fmla="*/ 41 w 79"/>
                <a:gd name="T1" fmla="*/ 43 h 43"/>
                <a:gd name="T2" fmla="*/ 40 w 79"/>
                <a:gd name="T3" fmla="*/ 43 h 43"/>
                <a:gd name="T4" fmla="*/ 40 w 79"/>
                <a:gd name="T5" fmla="*/ 43 h 43"/>
                <a:gd name="T6" fmla="*/ 1 w 79"/>
                <a:gd name="T7" fmla="*/ 32 h 43"/>
                <a:gd name="T8" fmla="*/ 1 w 79"/>
                <a:gd name="T9" fmla="*/ 32 h 43"/>
                <a:gd name="T10" fmla="*/ 2 w 79"/>
                <a:gd name="T11" fmla="*/ 31 h 43"/>
                <a:gd name="T12" fmla="*/ 3 w 79"/>
                <a:gd name="T13" fmla="*/ 32 h 43"/>
                <a:gd name="T14" fmla="*/ 2 w 79"/>
                <a:gd name="T15" fmla="*/ 31 h 43"/>
                <a:gd name="T16" fmla="*/ 1 w 79"/>
                <a:gd name="T17" fmla="*/ 32 h 43"/>
                <a:gd name="T18" fmla="*/ 0 w 79"/>
                <a:gd name="T19" fmla="*/ 30 h 43"/>
                <a:gd name="T20" fmla="*/ 0 w 79"/>
                <a:gd name="T21" fmla="*/ 30 h 43"/>
                <a:gd name="T22" fmla="*/ 40 w 79"/>
                <a:gd name="T23" fmla="*/ 0 h 43"/>
                <a:gd name="T24" fmla="*/ 40 w 79"/>
                <a:gd name="T25" fmla="*/ 0 h 43"/>
                <a:gd name="T26" fmla="*/ 41 w 79"/>
                <a:gd name="T27" fmla="*/ 0 h 43"/>
                <a:gd name="T28" fmla="*/ 41 w 79"/>
                <a:gd name="T29" fmla="*/ 0 h 43"/>
                <a:gd name="T30" fmla="*/ 78 w 79"/>
                <a:gd name="T31" fmla="*/ 29 h 43"/>
                <a:gd name="T32" fmla="*/ 78 w 79"/>
                <a:gd name="T33" fmla="*/ 29 h 43"/>
                <a:gd name="T34" fmla="*/ 78 w 79"/>
                <a:gd name="T35" fmla="*/ 31 h 43"/>
                <a:gd name="T36" fmla="*/ 78 w 79"/>
                <a:gd name="T37" fmla="*/ 31 h 43"/>
                <a:gd name="T38" fmla="*/ 41 w 79"/>
                <a:gd name="T39" fmla="*/ 43 h 43"/>
                <a:gd name="T40" fmla="*/ 41 w 79"/>
                <a:gd name="T41" fmla="*/ 43 h 43"/>
                <a:gd name="T42" fmla="*/ 41 w 79"/>
                <a:gd name="T43" fmla="*/ 43 h 43"/>
                <a:gd name="T44" fmla="*/ 41 w 79"/>
                <a:gd name="T45" fmla="*/ 40 h 43"/>
                <a:gd name="T46" fmla="*/ 74 w 79"/>
                <a:gd name="T47" fmla="*/ 31 h 43"/>
                <a:gd name="T48" fmla="*/ 74 w 79"/>
                <a:gd name="T49" fmla="*/ 31 h 43"/>
                <a:gd name="T50" fmla="*/ 75 w 79"/>
                <a:gd name="T51" fmla="*/ 30 h 43"/>
                <a:gd name="T52" fmla="*/ 75 w 79"/>
                <a:gd name="T53" fmla="*/ 30 h 43"/>
                <a:gd name="T54" fmla="*/ 41 w 79"/>
                <a:gd name="T55" fmla="*/ 3 h 43"/>
                <a:gd name="T56" fmla="*/ 41 w 79"/>
                <a:gd name="T57" fmla="*/ 3 h 43"/>
                <a:gd name="T58" fmla="*/ 40 w 79"/>
                <a:gd name="T59" fmla="*/ 3 h 43"/>
                <a:gd name="T60" fmla="*/ 40 w 79"/>
                <a:gd name="T61" fmla="*/ 3 h 43"/>
                <a:gd name="T62" fmla="*/ 4 w 79"/>
                <a:gd name="T63" fmla="*/ 31 h 43"/>
                <a:gd name="T64" fmla="*/ 4 w 79"/>
                <a:gd name="T65" fmla="*/ 31 h 43"/>
                <a:gd name="T66" fmla="*/ 11 w 79"/>
                <a:gd name="T67" fmla="*/ 35 h 43"/>
                <a:gd name="T68" fmla="*/ 11 w 79"/>
                <a:gd name="T69" fmla="*/ 35 h 43"/>
                <a:gd name="T70" fmla="*/ 40 w 79"/>
                <a:gd name="T71" fmla="*/ 40 h 43"/>
                <a:gd name="T72" fmla="*/ 40 w 79"/>
                <a:gd name="T73" fmla="*/ 40 h 43"/>
                <a:gd name="T74" fmla="*/ 41 w 79"/>
                <a:gd name="T75" fmla="*/ 40 h 43"/>
                <a:gd name="T76" fmla="*/ 41 w 79"/>
                <a:gd name="T77" fmla="*/ 40 h 43"/>
                <a:gd name="T78" fmla="*/ 41 w 79"/>
                <a:gd name="T7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" h="43">
                  <a:moveTo>
                    <a:pt x="41" y="43"/>
                  </a:moveTo>
                  <a:cubicBezTo>
                    <a:pt x="41" y="43"/>
                    <a:pt x="41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13" y="43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4" y="13"/>
                    <a:pt x="27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53" y="1"/>
                    <a:pt x="66" y="14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30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68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lose/>
                  <a:moveTo>
                    <a:pt x="41" y="40"/>
                  </a:moveTo>
                  <a:cubicBezTo>
                    <a:pt x="60" y="40"/>
                    <a:pt x="70" y="34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64" y="15"/>
                    <a:pt x="51" y="4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0" y="3"/>
                    <a:pt x="16" y="15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2"/>
                    <a:pt x="8" y="33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8" y="38"/>
                    <a:pt x="27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40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9" name="Freeform 132"/>
            <p:cNvSpPr/>
            <p:nvPr/>
          </p:nvSpPr>
          <p:spPr bwMode="auto">
            <a:xfrm>
              <a:off x="993671" y="4915441"/>
              <a:ext cx="541848" cy="85437"/>
            </a:xfrm>
            <a:custGeom>
              <a:avLst/>
              <a:gdLst>
                <a:gd name="T0" fmla="*/ 1 w 102"/>
                <a:gd name="T1" fmla="*/ 10 h 16"/>
                <a:gd name="T2" fmla="*/ 0 w 102"/>
                <a:gd name="T3" fmla="*/ 8 h 16"/>
                <a:gd name="T4" fmla="*/ 0 w 102"/>
                <a:gd name="T5" fmla="*/ 8 h 16"/>
                <a:gd name="T6" fmla="*/ 2 w 102"/>
                <a:gd name="T7" fmla="*/ 7 h 16"/>
                <a:gd name="T8" fmla="*/ 2 w 102"/>
                <a:gd name="T9" fmla="*/ 7 h 16"/>
                <a:gd name="T10" fmla="*/ 48 w 102"/>
                <a:gd name="T11" fmla="*/ 13 h 16"/>
                <a:gd name="T12" fmla="*/ 48 w 102"/>
                <a:gd name="T13" fmla="*/ 13 h 16"/>
                <a:gd name="T14" fmla="*/ 87 w 102"/>
                <a:gd name="T15" fmla="*/ 7 h 16"/>
                <a:gd name="T16" fmla="*/ 87 w 102"/>
                <a:gd name="T17" fmla="*/ 7 h 16"/>
                <a:gd name="T18" fmla="*/ 99 w 102"/>
                <a:gd name="T19" fmla="*/ 1 h 16"/>
                <a:gd name="T20" fmla="*/ 99 w 102"/>
                <a:gd name="T21" fmla="*/ 1 h 16"/>
                <a:gd name="T22" fmla="*/ 99 w 102"/>
                <a:gd name="T23" fmla="*/ 1 h 16"/>
                <a:gd name="T24" fmla="*/ 101 w 102"/>
                <a:gd name="T25" fmla="*/ 1 h 16"/>
                <a:gd name="T26" fmla="*/ 101 w 102"/>
                <a:gd name="T27" fmla="*/ 1 h 16"/>
                <a:gd name="T28" fmla="*/ 101 w 102"/>
                <a:gd name="T29" fmla="*/ 3 h 16"/>
                <a:gd name="T30" fmla="*/ 101 w 102"/>
                <a:gd name="T31" fmla="*/ 3 h 16"/>
                <a:gd name="T32" fmla="*/ 48 w 102"/>
                <a:gd name="T33" fmla="*/ 16 h 16"/>
                <a:gd name="T34" fmla="*/ 48 w 102"/>
                <a:gd name="T35" fmla="*/ 16 h 16"/>
                <a:gd name="T36" fmla="*/ 1 w 102"/>
                <a:gd name="T3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" h="16">
                  <a:moveTo>
                    <a:pt x="1" y="10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0" y="11"/>
                    <a:pt x="35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65" y="13"/>
                    <a:pt x="78" y="10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95" y="4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1" y="0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2" y="2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83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5" y="16"/>
                    <a:pt x="19" y="14"/>
                    <a:pt x="1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0" name="Freeform 133"/>
            <p:cNvSpPr/>
            <p:nvPr/>
          </p:nvSpPr>
          <p:spPr bwMode="auto">
            <a:xfrm>
              <a:off x="955449" y="5005374"/>
              <a:ext cx="643023" cy="85437"/>
            </a:xfrm>
            <a:custGeom>
              <a:avLst/>
              <a:gdLst>
                <a:gd name="T0" fmla="*/ 1 w 121"/>
                <a:gd name="T1" fmla="*/ 3 h 16"/>
                <a:gd name="T2" fmla="*/ 0 w 121"/>
                <a:gd name="T3" fmla="*/ 1 h 16"/>
                <a:gd name="T4" fmla="*/ 0 w 121"/>
                <a:gd name="T5" fmla="*/ 1 h 16"/>
                <a:gd name="T6" fmla="*/ 2 w 121"/>
                <a:gd name="T7" fmla="*/ 1 h 16"/>
                <a:gd name="T8" fmla="*/ 2 w 121"/>
                <a:gd name="T9" fmla="*/ 1 h 16"/>
                <a:gd name="T10" fmla="*/ 60 w 121"/>
                <a:gd name="T11" fmla="*/ 13 h 16"/>
                <a:gd name="T12" fmla="*/ 60 w 121"/>
                <a:gd name="T13" fmla="*/ 13 h 16"/>
                <a:gd name="T14" fmla="*/ 119 w 121"/>
                <a:gd name="T15" fmla="*/ 4 h 16"/>
                <a:gd name="T16" fmla="*/ 119 w 121"/>
                <a:gd name="T17" fmla="*/ 4 h 16"/>
                <a:gd name="T18" fmla="*/ 120 w 121"/>
                <a:gd name="T19" fmla="*/ 5 h 16"/>
                <a:gd name="T20" fmla="*/ 120 w 121"/>
                <a:gd name="T21" fmla="*/ 5 h 16"/>
                <a:gd name="T22" fmla="*/ 119 w 121"/>
                <a:gd name="T23" fmla="*/ 7 h 16"/>
                <a:gd name="T24" fmla="*/ 119 w 121"/>
                <a:gd name="T25" fmla="*/ 7 h 16"/>
                <a:gd name="T26" fmla="*/ 60 w 121"/>
                <a:gd name="T27" fmla="*/ 16 h 16"/>
                <a:gd name="T28" fmla="*/ 60 w 121"/>
                <a:gd name="T29" fmla="*/ 16 h 16"/>
                <a:gd name="T30" fmla="*/ 1 w 121"/>
                <a:gd name="T3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16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1" y="10"/>
                    <a:pt x="4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92" y="13"/>
                    <a:pt x="118" y="4"/>
                    <a:pt x="119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9" y="4"/>
                    <a:pt x="120" y="4"/>
                    <a:pt x="120" y="5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1" y="6"/>
                    <a:pt x="120" y="6"/>
                    <a:pt x="119" y="7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7"/>
                    <a:pt x="93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41" y="16"/>
                    <a:pt x="20" y="13"/>
                    <a:pt x="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1" name="Freeform 134"/>
            <p:cNvSpPr/>
            <p:nvPr/>
          </p:nvSpPr>
          <p:spPr bwMode="auto">
            <a:xfrm>
              <a:off x="885751" y="5059334"/>
              <a:ext cx="735205" cy="132652"/>
            </a:xfrm>
            <a:custGeom>
              <a:avLst/>
              <a:gdLst>
                <a:gd name="T0" fmla="*/ 1 w 138"/>
                <a:gd name="T1" fmla="*/ 18 h 25"/>
                <a:gd name="T2" fmla="*/ 0 w 138"/>
                <a:gd name="T3" fmla="*/ 16 h 25"/>
                <a:gd name="T4" fmla="*/ 0 w 138"/>
                <a:gd name="T5" fmla="*/ 16 h 25"/>
                <a:gd name="T6" fmla="*/ 2 w 138"/>
                <a:gd name="T7" fmla="*/ 15 h 25"/>
                <a:gd name="T8" fmla="*/ 2 w 138"/>
                <a:gd name="T9" fmla="*/ 15 h 25"/>
                <a:gd name="T10" fmla="*/ 56 w 138"/>
                <a:gd name="T11" fmla="*/ 22 h 25"/>
                <a:gd name="T12" fmla="*/ 56 w 138"/>
                <a:gd name="T13" fmla="*/ 22 h 25"/>
                <a:gd name="T14" fmla="*/ 115 w 138"/>
                <a:gd name="T15" fmla="*/ 11 h 25"/>
                <a:gd name="T16" fmla="*/ 115 w 138"/>
                <a:gd name="T17" fmla="*/ 11 h 25"/>
                <a:gd name="T18" fmla="*/ 136 w 138"/>
                <a:gd name="T19" fmla="*/ 0 h 25"/>
                <a:gd name="T20" fmla="*/ 136 w 138"/>
                <a:gd name="T21" fmla="*/ 0 h 25"/>
                <a:gd name="T22" fmla="*/ 138 w 138"/>
                <a:gd name="T23" fmla="*/ 1 h 25"/>
                <a:gd name="T24" fmla="*/ 138 w 138"/>
                <a:gd name="T25" fmla="*/ 1 h 25"/>
                <a:gd name="T26" fmla="*/ 137 w 138"/>
                <a:gd name="T27" fmla="*/ 3 h 25"/>
                <a:gd name="T28" fmla="*/ 137 w 138"/>
                <a:gd name="T29" fmla="*/ 3 h 25"/>
                <a:gd name="T30" fmla="*/ 56 w 138"/>
                <a:gd name="T31" fmla="*/ 25 h 25"/>
                <a:gd name="T32" fmla="*/ 56 w 138"/>
                <a:gd name="T33" fmla="*/ 25 h 25"/>
                <a:gd name="T34" fmla="*/ 1 w 138"/>
                <a:gd name="T35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25">
                  <a:moveTo>
                    <a:pt x="1" y="18"/>
                  </a:move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1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2" y="20"/>
                    <a:pt x="40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82" y="22"/>
                    <a:pt x="102" y="16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29" y="6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7" y="0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8" y="1"/>
                    <a:pt x="138" y="2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09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40" y="25"/>
                    <a:pt x="21" y="23"/>
                    <a:pt x="1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2" name="Freeform 135"/>
            <p:cNvSpPr/>
            <p:nvPr/>
          </p:nvSpPr>
          <p:spPr bwMode="auto">
            <a:xfrm>
              <a:off x="858771" y="5176247"/>
              <a:ext cx="836380" cy="143893"/>
            </a:xfrm>
            <a:custGeom>
              <a:avLst/>
              <a:gdLst>
                <a:gd name="T0" fmla="*/ 86 w 157"/>
                <a:gd name="T1" fmla="*/ 27 h 27"/>
                <a:gd name="T2" fmla="*/ 80 w 157"/>
                <a:gd name="T3" fmla="*/ 27 h 27"/>
                <a:gd name="T4" fmla="*/ 80 w 157"/>
                <a:gd name="T5" fmla="*/ 27 h 27"/>
                <a:gd name="T6" fmla="*/ 1 w 157"/>
                <a:gd name="T7" fmla="*/ 3 h 27"/>
                <a:gd name="T8" fmla="*/ 1 w 157"/>
                <a:gd name="T9" fmla="*/ 3 h 27"/>
                <a:gd name="T10" fmla="*/ 1 w 157"/>
                <a:gd name="T11" fmla="*/ 1 h 27"/>
                <a:gd name="T12" fmla="*/ 1 w 157"/>
                <a:gd name="T13" fmla="*/ 1 h 27"/>
                <a:gd name="T14" fmla="*/ 3 w 157"/>
                <a:gd name="T15" fmla="*/ 0 h 27"/>
                <a:gd name="T16" fmla="*/ 3 w 157"/>
                <a:gd name="T17" fmla="*/ 0 h 27"/>
                <a:gd name="T18" fmla="*/ 81 w 157"/>
                <a:gd name="T19" fmla="*/ 24 h 27"/>
                <a:gd name="T20" fmla="*/ 81 w 157"/>
                <a:gd name="T21" fmla="*/ 24 h 27"/>
                <a:gd name="T22" fmla="*/ 86 w 157"/>
                <a:gd name="T23" fmla="*/ 24 h 27"/>
                <a:gd name="T24" fmla="*/ 86 w 157"/>
                <a:gd name="T25" fmla="*/ 24 h 27"/>
                <a:gd name="T26" fmla="*/ 138 w 157"/>
                <a:gd name="T27" fmla="*/ 15 h 27"/>
                <a:gd name="T28" fmla="*/ 138 w 157"/>
                <a:gd name="T29" fmla="*/ 15 h 27"/>
                <a:gd name="T30" fmla="*/ 155 w 157"/>
                <a:gd name="T31" fmla="*/ 7 h 27"/>
                <a:gd name="T32" fmla="*/ 155 w 157"/>
                <a:gd name="T33" fmla="*/ 7 h 27"/>
                <a:gd name="T34" fmla="*/ 157 w 157"/>
                <a:gd name="T35" fmla="*/ 8 h 27"/>
                <a:gd name="T36" fmla="*/ 157 w 157"/>
                <a:gd name="T37" fmla="*/ 8 h 27"/>
                <a:gd name="T38" fmla="*/ 157 w 157"/>
                <a:gd name="T39" fmla="*/ 10 h 27"/>
                <a:gd name="T40" fmla="*/ 157 w 157"/>
                <a:gd name="T41" fmla="*/ 10 h 27"/>
                <a:gd name="T42" fmla="*/ 86 w 157"/>
                <a:gd name="T43" fmla="*/ 27 h 27"/>
                <a:gd name="T44" fmla="*/ 86 w 157"/>
                <a:gd name="T45" fmla="*/ 27 h 27"/>
                <a:gd name="T46" fmla="*/ 86 w 157"/>
                <a:gd name="T4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7" h="27">
                  <a:moveTo>
                    <a:pt x="86" y="27"/>
                  </a:moveTo>
                  <a:cubicBezTo>
                    <a:pt x="84" y="27"/>
                    <a:pt x="82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51" y="26"/>
                    <a:pt x="21" y="18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2" y="15"/>
                    <a:pt x="52" y="23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4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109" y="24"/>
                    <a:pt x="127" y="20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49" y="11"/>
                    <a:pt x="155" y="7"/>
                    <a:pt x="155" y="7"/>
                  </a:cubicBezTo>
                  <a:cubicBezTo>
                    <a:pt x="155" y="7"/>
                    <a:pt x="155" y="7"/>
                    <a:pt x="155" y="7"/>
                  </a:cubicBezTo>
                  <a:cubicBezTo>
                    <a:pt x="155" y="7"/>
                    <a:pt x="156" y="7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8"/>
                    <a:pt x="157" y="9"/>
                    <a:pt x="157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6" y="10"/>
                    <a:pt x="134" y="27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3" name="Rectangle 136"/>
            <p:cNvSpPr>
              <a:spLocks noChangeArrowheads="1"/>
            </p:cNvSpPr>
            <p:nvPr/>
          </p:nvSpPr>
          <p:spPr bwMode="auto">
            <a:xfrm>
              <a:off x="1465821" y="5497759"/>
              <a:ext cx="69698" cy="137148"/>
            </a:xfrm>
            <a:prstGeom prst="rect">
              <a:avLst/>
            </a:prstGeom>
            <a:solidFill>
              <a:srgbClr val="75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4" name="Freeform 137"/>
            <p:cNvSpPr>
              <a:spLocks noEditPoints="1"/>
            </p:cNvSpPr>
            <p:nvPr/>
          </p:nvSpPr>
          <p:spPr bwMode="auto">
            <a:xfrm>
              <a:off x="1454579" y="5486517"/>
              <a:ext cx="85437" cy="155135"/>
            </a:xfrm>
            <a:custGeom>
              <a:avLst/>
              <a:gdLst>
                <a:gd name="T0" fmla="*/ 2 w 16"/>
                <a:gd name="T1" fmla="*/ 28 h 29"/>
                <a:gd name="T2" fmla="*/ 2 w 16"/>
                <a:gd name="T3" fmla="*/ 29 h 29"/>
                <a:gd name="T4" fmla="*/ 1 w 16"/>
                <a:gd name="T5" fmla="*/ 29 h 29"/>
                <a:gd name="T6" fmla="*/ 1 w 16"/>
                <a:gd name="T7" fmla="*/ 29 h 29"/>
                <a:gd name="T8" fmla="*/ 0 w 16"/>
                <a:gd name="T9" fmla="*/ 28 h 29"/>
                <a:gd name="T10" fmla="*/ 0 w 16"/>
                <a:gd name="T11" fmla="*/ 28 h 29"/>
                <a:gd name="T12" fmla="*/ 0 w 16"/>
                <a:gd name="T13" fmla="*/ 2 h 29"/>
                <a:gd name="T14" fmla="*/ 2 w 16"/>
                <a:gd name="T15" fmla="*/ 0 h 29"/>
                <a:gd name="T16" fmla="*/ 2 w 16"/>
                <a:gd name="T17" fmla="*/ 0 h 29"/>
                <a:gd name="T18" fmla="*/ 15 w 16"/>
                <a:gd name="T19" fmla="*/ 0 h 29"/>
                <a:gd name="T20" fmla="*/ 16 w 16"/>
                <a:gd name="T21" fmla="*/ 1 h 29"/>
                <a:gd name="T22" fmla="*/ 16 w 16"/>
                <a:gd name="T23" fmla="*/ 1 h 29"/>
                <a:gd name="T24" fmla="*/ 16 w 16"/>
                <a:gd name="T25" fmla="*/ 2 h 29"/>
                <a:gd name="T26" fmla="*/ 16 w 16"/>
                <a:gd name="T27" fmla="*/ 2 h 29"/>
                <a:gd name="T28" fmla="*/ 16 w 16"/>
                <a:gd name="T29" fmla="*/ 28 h 29"/>
                <a:gd name="T30" fmla="*/ 15 w 16"/>
                <a:gd name="T31" fmla="*/ 29 h 29"/>
                <a:gd name="T32" fmla="*/ 15 w 16"/>
                <a:gd name="T33" fmla="*/ 29 h 29"/>
                <a:gd name="T34" fmla="*/ 2 w 16"/>
                <a:gd name="T35" fmla="*/ 29 h 29"/>
                <a:gd name="T36" fmla="*/ 2 w 16"/>
                <a:gd name="T37" fmla="*/ 28 h 29"/>
                <a:gd name="T38" fmla="*/ 3 w 16"/>
                <a:gd name="T39" fmla="*/ 3 h 29"/>
                <a:gd name="T40" fmla="*/ 3 w 16"/>
                <a:gd name="T41" fmla="*/ 26 h 29"/>
                <a:gd name="T42" fmla="*/ 13 w 16"/>
                <a:gd name="T43" fmla="*/ 26 h 29"/>
                <a:gd name="T44" fmla="*/ 13 w 16"/>
                <a:gd name="T45" fmla="*/ 3 h 29"/>
                <a:gd name="T46" fmla="*/ 3 w 16"/>
                <a:gd name="T4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9">
                  <a:moveTo>
                    <a:pt x="2" y="28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3" y="3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5" name="Rectangle 138"/>
            <p:cNvSpPr>
              <a:spLocks noChangeArrowheads="1"/>
            </p:cNvSpPr>
            <p:nvPr/>
          </p:nvSpPr>
          <p:spPr bwMode="auto">
            <a:xfrm>
              <a:off x="1328672" y="5497759"/>
              <a:ext cx="67450" cy="137148"/>
            </a:xfrm>
            <a:prstGeom prst="rect">
              <a:avLst/>
            </a:prstGeom>
            <a:solidFill>
              <a:srgbClr val="75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6" name="Freeform 139"/>
            <p:cNvSpPr>
              <a:spLocks noEditPoints="1"/>
            </p:cNvSpPr>
            <p:nvPr/>
          </p:nvSpPr>
          <p:spPr bwMode="auto">
            <a:xfrm>
              <a:off x="1321927" y="5486517"/>
              <a:ext cx="85437" cy="155135"/>
            </a:xfrm>
            <a:custGeom>
              <a:avLst/>
              <a:gdLst>
                <a:gd name="T0" fmla="*/ 1 w 16"/>
                <a:gd name="T1" fmla="*/ 28 h 29"/>
                <a:gd name="T2" fmla="*/ 1 w 16"/>
                <a:gd name="T3" fmla="*/ 29 h 29"/>
                <a:gd name="T4" fmla="*/ 0 w 16"/>
                <a:gd name="T5" fmla="*/ 29 h 29"/>
                <a:gd name="T6" fmla="*/ 0 w 16"/>
                <a:gd name="T7" fmla="*/ 29 h 29"/>
                <a:gd name="T8" fmla="*/ 0 w 16"/>
                <a:gd name="T9" fmla="*/ 28 h 29"/>
                <a:gd name="T10" fmla="*/ 0 w 16"/>
                <a:gd name="T11" fmla="*/ 28 h 29"/>
                <a:gd name="T12" fmla="*/ 0 w 16"/>
                <a:gd name="T13" fmla="*/ 2 h 29"/>
                <a:gd name="T14" fmla="*/ 1 w 16"/>
                <a:gd name="T15" fmla="*/ 0 h 29"/>
                <a:gd name="T16" fmla="*/ 1 w 16"/>
                <a:gd name="T17" fmla="*/ 0 h 29"/>
                <a:gd name="T18" fmla="*/ 14 w 16"/>
                <a:gd name="T19" fmla="*/ 0 h 29"/>
                <a:gd name="T20" fmla="*/ 16 w 16"/>
                <a:gd name="T21" fmla="*/ 1 h 29"/>
                <a:gd name="T22" fmla="*/ 16 w 16"/>
                <a:gd name="T23" fmla="*/ 1 h 29"/>
                <a:gd name="T24" fmla="*/ 16 w 16"/>
                <a:gd name="T25" fmla="*/ 2 h 29"/>
                <a:gd name="T26" fmla="*/ 16 w 16"/>
                <a:gd name="T27" fmla="*/ 2 h 29"/>
                <a:gd name="T28" fmla="*/ 16 w 16"/>
                <a:gd name="T29" fmla="*/ 28 h 29"/>
                <a:gd name="T30" fmla="*/ 14 w 16"/>
                <a:gd name="T31" fmla="*/ 29 h 29"/>
                <a:gd name="T32" fmla="*/ 14 w 16"/>
                <a:gd name="T33" fmla="*/ 29 h 29"/>
                <a:gd name="T34" fmla="*/ 1 w 16"/>
                <a:gd name="T35" fmla="*/ 29 h 29"/>
                <a:gd name="T36" fmla="*/ 1 w 16"/>
                <a:gd name="T37" fmla="*/ 28 h 29"/>
                <a:gd name="T38" fmla="*/ 3 w 16"/>
                <a:gd name="T39" fmla="*/ 3 h 29"/>
                <a:gd name="T40" fmla="*/ 3 w 16"/>
                <a:gd name="T41" fmla="*/ 26 h 29"/>
                <a:gd name="T42" fmla="*/ 13 w 16"/>
                <a:gd name="T43" fmla="*/ 26 h 29"/>
                <a:gd name="T44" fmla="*/ 13 w 16"/>
                <a:gd name="T45" fmla="*/ 3 h 29"/>
                <a:gd name="T46" fmla="*/ 3 w 16"/>
                <a:gd name="T4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9"/>
                    <a:pt x="15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1" y="28"/>
                    <a:pt x="1" y="28"/>
                  </a:cubicBezTo>
                  <a:close/>
                  <a:moveTo>
                    <a:pt x="3" y="3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7" name="Rectangle 140"/>
            <p:cNvSpPr>
              <a:spLocks noChangeArrowheads="1"/>
            </p:cNvSpPr>
            <p:nvPr/>
          </p:nvSpPr>
          <p:spPr bwMode="auto">
            <a:xfrm>
              <a:off x="1196021" y="5497759"/>
              <a:ext cx="67450" cy="137148"/>
            </a:xfrm>
            <a:prstGeom prst="rect">
              <a:avLst/>
            </a:prstGeom>
            <a:solidFill>
              <a:srgbClr val="75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8" name="Freeform 141"/>
            <p:cNvSpPr>
              <a:spLocks noEditPoints="1"/>
            </p:cNvSpPr>
            <p:nvPr/>
          </p:nvSpPr>
          <p:spPr bwMode="auto">
            <a:xfrm>
              <a:off x="1184779" y="5491014"/>
              <a:ext cx="85437" cy="150638"/>
            </a:xfrm>
            <a:custGeom>
              <a:avLst/>
              <a:gdLst>
                <a:gd name="T0" fmla="*/ 2 w 16"/>
                <a:gd name="T1" fmla="*/ 27 h 28"/>
                <a:gd name="T2" fmla="*/ 2 w 16"/>
                <a:gd name="T3" fmla="*/ 28 h 28"/>
                <a:gd name="T4" fmla="*/ 1 w 16"/>
                <a:gd name="T5" fmla="*/ 28 h 28"/>
                <a:gd name="T6" fmla="*/ 1 w 16"/>
                <a:gd name="T7" fmla="*/ 28 h 28"/>
                <a:gd name="T8" fmla="*/ 0 w 16"/>
                <a:gd name="T9" fmla="*/ 27 h 28"/>
                <a:gd name="T10" fmla="*/ 0 w 16"/>
                <a:gd name="T11" fmla="*/ 27 h 28"/>
                <a:gd name="T12" fmla="*/ 0 w 16"/>
                <a:gd name="T13" fmla="*/ 1 h 28"/>
                <a:gd name="T14" fmla="*/ 2 w 16"/>
                <a:gd name="T15" fmla="*/ 0 h 28"/>
                <a:gd name="T16" fmla="*/ 2 w 16"/>
                <a:gd name="T17" fmla="*/ 0 h 28"/>
                <a:gd name="T18" fmla="*/ 15 w 16"/>
                <a:gd name="T19" fmla="*/ 0 h 28"/>
                <a:gd name="T20" fmla="*/ 16 w 16"/>
                <a:gd name="T21" fmla="*/ 0 h 28"/>
                <a:gd name="T22" fmla="*/ 16 w 16"/>
                <a:gd name="T23" fmla="*/ 0 h 28"/>
                <a:gd name="T24" fmla="*/ 16 w 16"/>
                <a:gd name="T25" fmla="*/ 1 h 28"/>
                <a:gd name="T26" fmla="*/ 16 w 16"/>
                <a:gd name="T27" fmla="*/ 1 h 28"/>
                <a:gd name="T28" fmla="*/ 16 w 16"/>
                <a:gd name="T29" fmla="*/ 27 h 28"/>
                <a:gd name="T30" fmla="*/ 15 w 16"/>
                <a:gd name="T31" fmla="*/ 28 h 28"/>
                <a:gd name="T32" fmla="*/ 15 w 16"/>
                <a:gd name="T33" fmla="*/ 28 h 28"/>
                <a:gd name="T34" fmla="*/ 2 w 16"/>
                <a:gd name="T35" fmla="*/ 28 h 28"/>
                <a:gd name="T36" fmla="*/ 2 w 16"/>
                <a:gd name="T37" fmla="*/ 27 h 28"/>
                <a:gd name="T38" fmla="*/ 3 w 16"/>
                <a:gd name="T39" fmla="*/ 3 h 28"/>
                <a:gd name="T40" fmla="*/ 3 w 16"/>
                <a:gd name="T41" fmla="*/ 25 h 28"/>
                <a:gd name="T42" fmla="*/ 13 w 16"/>
                <a:gd name="T43" fmla="*/ 25 h 28"/>
                <a:gd name="T44" fmla="*/ 13 w 16"/>
                <a:gd name="T45" fmla="*/ 3 h 28"/>
                <a:gd name="T46" fmla="*/ 3 w 16"/>
                <a:gd name="T4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8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3" y="3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9" name="Rectangle 142"/>
            <p:cNvSpPr>
              <a:spLocks noChangeArrowheads="1"/>
            </p:cNvSpPr>
            <p:nvPr/>
          </p:nvSpPr>
          <p:spPr bwMode="auto">
            <a:xfrm>
              <a:off x="1465821" y="5700109"/>
              <a:ext cx="69698" cy="139397"/>
            </a:xfrm>
            <a:prstGeom prst="rect">
              <a:avLst/>
            </a:prstGeom>
            <a:solidFill>
              <a:srgbClr val="75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0" name="Freeform 143"/>
            <p:cNvSpPr>
              <a:spLocks noEditPoints="1"/>
            </p:cNvSpPr>
            <p:nvPr/>
          </p:nvSpPr>
          <p:spPr bwMode="auto">
            <a:xfrm>
              <a:off x="1454579" y="5688867"/>
              <a:ext cx="85437" cy="155135"/>
            </a:xfrm>
            <a:custGeom>
              <a:avLst/>
              <a:gdLst>
                <a:gd name="T0" fmla="*/ 2 w 16"/>
                <a:gd name="T1" fmla="*/ 28 h 29"/>
                <a:gd name="T2" fmla="*/ 2 w 16"/>
                <a:gd name="T3" fmla="*/ 29 h 29"/>
                <a:gd name="T4" fmla="*/ 1 w 16"/>
                <a:gd name="T5" fmla="*/ 29 h 29"/>
                <a:gd name="T6" fmla="*/ 1 w 16"/>
                <a:gd name="T7" fmla="*/ 29 h 29"/>
                <a:gd name="T8" fmla="*/ 0 w 16"/>
                <a:gd name="T9" fmla="*/ 28 h 29"/>
                <a:gd name="T10" fmla="*/ 0 w 16"/>
                <a:gd name="T11" fmla="*/ 28 h 29"/>
                <a:gd name="T12" fmla="*/ 0 w 16"/>
                <a:gd name="T13" fmla="*/ 2 h 29"/>
                <a:gd name="T14" fmla="*/ 2 w 16"/>
                <a:gd name="T15" fmla="*/ 0 h 29"/>
                <a:gd name="T16" fmla="*/ 2 w 16"/>
                <a:gd name="T17" fmla="*/ 0 h 29"/>
                <a:gd name="T18" fmla="*/ 15 w 16"/>
                <a:gd name="T19" fmla="*/ 0 h 29"/>
                <a:gd name="T20" fmla="*/ 16 w 16"/>
                <a:gd name="T21" fmla="*/ 1 h 29"/>
                <a:gd name="T22" fmla="*/ 16 w 16"/>
                <a:gd name="T23" fmla="*/ 1 h 29"/>
                <a:gd name="T24" fmla="*/ 16 w 16"/>
                <a:gd name="T25" fmla="*/ 2 h 29"/>
                <a:gd name="T26" fmla="*/ 16 w 16"/>
                <a:gd name="T27" fmla="*/ 2 h 29"/>
                <a:gd name="T28" fmla="*/ 16 w 16"/>
                <a:gd name="T29" fmla="*/ 28 h 29"/>
                <a:gd name="T30" fmla="*/ 15 w 16"/>
                <a:gd name="T31" fmla="*/ 29 h 29"/>
                <a:gd name="T32" fmla="*/ 15 w 16"/>
                <a:gd name="T33" fmla="*/ 29 h 29"/>
                <a:gd name="T34" fmla="*/ 2 w 16"/>
                <a:gd name="T35" fmla="*/ 29 h 29"/>
                <a:gd name="T36" fmla="*/ 2 w 16"/>
                <a:gd name="T37" fmla="*/ 28 h 29"/>
                <a:gd name="T38" fmla="*/ 3 w 16"/>
                <a:gd name="T39" fmla="*/ 3 h 29"/>
                <a:gd name="T40" fmla="*/ 3 w 16"/>
                <a:gd name="T41" fmla="*/ 26 h 29"/>
                <a:gd name="T42" fmla="*/ 13 w 16"/>
                <a:gd name="T43" fmla="*/ 26 h 29"/>
                <a:gd name="T44" fmla="*/ 13 w 16"/>
                <a:gd name="T45" fmla="*/ 3 h 29"/>
                <a:gd name="T46" fmla="*/ 3 w 16"/>
                <a:gd name="T4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9">
                  <a:moveTo>
                    <a:pt x="2" y="28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3" y="3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1" name="Rectangle 144"/>
            <p:cNvSpPr>
              <a:spLocks noChangeArrowheads="1"/>
            </p:cNvSpPr>
            <p:nvPr/>
          </p:nvSpPr>
          <p:spPr bwMode="auto">
            <a:xfrm>
              <a:off x="1328672" y="5700109"/>
              <a:ext cx="67450" cy="139397"/>
            </a:xfrm>
            <a:prstGeom prst="rect">
              <a:avLst/>
            </a:prstGeom>
            <a:solidFill>
              <a:srgbClr val="75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2" name="Freeform 145"/>
            <p:cNvSpPr>
              <a:spLocks noEditPoints="1"/>
            </p:cNvSpPr>
            <p:nvPr/>
          </p:nvSpPr>
          <p:spPr bwMode="auto">
            <a:xfrm>
              <a:off x="1321927" y="5688867"/>
              <a:ext cx="85437" cy="155135"/>
            </a:xfrm>
            <a:custGeom>
              <a:avLst/>
              <a:gdLst>
                <a:gd name="T0" fmla="*/ 1 w 16"/>
                <a:gd name="T1" fmla="*/ 28 h 29"/>
                <a:gd name="T2" fmla="*/ 1 w 16"/>
                <a:gd name="T3" fmla="*/ 29 h 29"/>
                <a:gd name="T4" fmla="*/ 0 w 16"/>
                <a:gd name="T5" fmla="*/ 29 h 29"/>
                <a:gd name="T6" fmla="*/ 0 w 16"/>
                <a:gd name="T7" fmla="*/ 29 h 29"/>
                <a:gd name="T8" fmla="*/ 0 w 16"/>
                <a:gd name="T9" fmla="*/ 28 h 29"/>
                <a:gd name="T10" fmla="*/ 0 w 16"/>
                <a:gd name="T11" fmla="*/ 28 h 29"/>
                <a:gd name="T12" fmla="*/ 0 w 16"/>
                <a:gd name="T13" fmla="*/ 2 h 29"/>
                <a:gd name="T14" fmla="*/ 1 w 16"/>
                <a:gd name="T15" fmla="*/ 0 h 29"/>
                <a:gd name="T16" fmla="*/ 1 w 16"/>
                <a:gd name="T17" fmla="*/ 0 h 29"/>
                <a:gd name="T18" fmla="*/ 14 w 16"/>
                <a:gd name="T19" fmla="*/ 0 h 29"/>
                <a:gd name="T20" fmla="*/ 16 w 16"/>
                <a:gd name="T21" fmla="*/ 1 h 29"/>
                <a:gd name="T22" fmla="*/ 16 w 16"/>
                <a:gd name="T23" fmla="*/ 1 h 29"/>
                <a:gd name="T24" fmla="*/ 16 w 16"/>
                <a:gd name="T25" fmla="*/ 2 h 29"/>
                <a:gd name="T26" fmla="*/ 16 w 16"/>
                <a:gd name="T27" fmla="*/ 2 h 29"/>
                <a:gd name="T28" fmla="*/ 16 w 16"/>
                <a:gd name="T29" fmla="*/ 28 h 29"/>
                <a:gd name="T30" fmla="*/ 14 w 16"/>
                <a:gd name="T31" fmla="*/ 29 h 29"/>
                <a:gd name="T32" fmla="*/ 14 w 16"/>
                <a:gd name="T33" fmla="*/ 29 h 29"/>
                <a:gd name="T34" fmla="*/ 1 w 16"/>
                <a:gd name="T35" fmla="*/ 29 h 29"/>
                <a:gd name="T36" fmla="*/ 1 w 16"/>
                <a:gd name="T37" fmla="*/ 28 h 29"/>
                <a:gd name="T38" fmla="*/ 3 w 16"/>
                <a:gd name="T39" fmla="*/ 3 h 29"/>
                <a:gd name="T40" fmla="*/ 3 w 16"/>
                <a:gd name="T41" fmla="*/ 26 h 29"/>
                <a:gd name="T42" fmla="*/ 13 w 16"/>
                <a:gd name="T43" fmla="*/ 26 h 29"/>
                <a:gd name="T44" fmla="*/ 13 w 16"/>
                <a:gd name="T45" fmla="*/ 3 h 29"/>
                <a:gd name="T46" fmla="*/ 3 w 16"/>
                <a:gd name="T4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9"/>
                    <a:pt x="15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1" y="28"/>
                    <a:pt x="1" y="28"/>
                  </a:cubicBezTo>
                  <a:close/>
                  <a:moveTo>
                    <a:pt x="3" y="3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3" name="Rectangle 146"/>
            <p:cNvSpPr>
              <a:spLocks noChangeArrowheads="1"/>
            </p:cNvSpPr>
            <p:nvPr/>
          </p:nvSpPr>
          <p:spPr bwMode="auto">
            <a:xfrm>
              <a:off x="1196021" y="5700109"/>
              <a:ext cx="67450" cy="139397"/>
            </a:xfrm>
            <a:prstGeom prst="rect">
              <a:avLst/>
            </a:prstGeom>
            <a:solidFill>
              <a:srgbClr val="75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4" name="Freeform 147"/>
            <p:cNvSpPr>
              <a:spLocks noEditPoints="1"/>
            </p:cNvSpPr>
            <p:nvPr/>
          </p:nvSpPr>
          <p:spPr bwMode="auto">
            <a:xfrm>
              <a:off x="1184779" y="5693364"/>
              <a:ext cx="85437" cy="150638"/>
            </a:xfrm>
            <a:custGeom>
              <a:avLst/>
              <a:gdLst>
                <a:gd name="T0" fmla="*/ 2 w 16"/>
                <a:gd name="T1" fmla="*/ 27 h 28"/>
                <a:gd name="T2" fmla="*/ 2 w 16"/>
                <a:gd name="T3" fmla="*/ 28 h 28"/>
                <a:gd name="T4" fmla="*/ 1 w 16"/>
                <a:gd name="T5" fmla="*/ 28 h 28"/>
                <a:gd name="T6" fmla="*/ 1 w 16"/>
                <a:gd name="T7" fmla="*/ 28 h 28"/>
                <a:gd name="T8" fmla="*/ 0 w 16"/>
                <a:gd name="T9" fmla="*/ 27 h 28"/>
                <a:gd name="T10" fmla="*/ 0 w 16"/>
                <a:gd name="T11" fmla="*/ 27 h 28"/>
                <a:gd name="T12" fmla="*/ 0 w 16"/>
                <a:gd name="T13" fmla="*/ 1 h 28"/>
                <a:gd name="T14" fmla="*/ 2 w 16"/>
                <a:gd name="T15" fmla="*/ 0 h 28"/>
                <a:gd name="T16" fmla="*/ 2 w 16"/>
                <a:gd name="T17" fmla="*/ 0 h 28"/>
                <a:gd name="T18" fmla="*/ 15 w 16"/>
                <a:gd name="T19" fmla="*/ 0 h 28"/>
                <a:gd name="T20" fmla="*/ 16 w 16"/>
                <a:gd name="T21" fmla="*/ 0 h 28"/>
                <a:gd name="T22" fmla="*/ 16 w 16"/>
                <a:gd name="T23" fmla="*/ 0 h 28"/>
                <a:gd name="T24" fmla="*/ 16 w 16"/>
                <a:gd name="T25" fmla="*/ 1 h 28"/>
                <a:gd name="T26" fmla="*/ 16 w 16"/>
                <a:gd name="T27" fmla="*/ 1 h 28"/>
                <a:gd name="T28" fmla="*/ 16 w 16"/>
                <a:gd name="T29" fmla="*/ 27 h 28"/>
                <a:gd name="T30" fmla="*/ 15 w 16"/>
                <a:gd name="T31" fmla="*/ 28 h 28"/>
                <a:gd name="T32" fmla="*/ 15 w 16"/>
                <a:gd name="T33" fmla="*/ 28 h 28"/>
                <a:gd name="T34" fmla="*/ 2 w 16"/>
                <a:gd name="T35" fmla="*/ 28 h 28"/>
                <a:gd name="T36" fmla="*/ 2 w 16"/>
                <a:gd name="T37" fmla="*/ 27 h 28"/>
                <a:gd name="T38" fmla="*/ 3 w 16"/>
                <a:gd name="T39" fmla="*/ 3 h 28"/>
                <a:gd name="T40" fmla="*/ 3 w 16"/>
                <a:gd name="T41" fmla="*/ 25 h 28"/>
                <a:gd name="T42" fmla="*/ 13 w 16"/>
                <a:gd name="T43" fmla="*/ 25 h 28"/>
                <a:gd name="T44" fmla="*/ 13 w 16"/>
                <a:gd name="T45" fmla="*/ 3 h 28"/>
                <a:gd name="T46" fmla="*/ 3 w 16"/>
                <a:gd name="T4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8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3" y="3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5" name="Rectangle 148"/>
            <p:cNvSpPr>
              <a:spLocks noChangeArrowheads="1"/>
            </p:cNvSpPr>
            <p:nvPr/>
          </p:nvSpPr>
          <p:spPr bwMode="auto">
            <a:xfrm>
              <a:off x="1465821" y="5902459"/>
              <a:ext cx="69698" cy="139397"/>
            </a:xfrm>
            <a:prstGeom prst="rect">
              <a:avLst/>
            </a:prstGeom>
            <a:solidFill>
              <a:srgbClr val="75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6" name="Freeform 149"/>
            <p:cNvSpPr>
              <a:spLocks noEditPoints="1"/>
            </p:cNvSpPr>
            <p:nvPr/>
          </p:nvSpPr>
          <p:spPr bwMode="auto">
            <a:xfrm>
              <a:off x="1454579" y="5891217"/>
              <a:ext cx="85437" cy="155135"/>
            </a:xfrm>
            <a:custGeom>
              <a:avLst/>
              <a:gdLst>
                <a:gd name="T0" fmla="*/ 2 w 16"/>
                <a:gd name="T1" fmla="*/ 28 h 29"/>
                <a:gd name="T2" fmla="*/ 2 w 16"/>
                <a:gd name="T3" fmla="*/ 29 h 29"/>
                <a:gd name="T4" fmla="*/ 1 w 16"/>
                <a:gd name="T5" fmla="*/ 29 h 29"/>
                <a:gd name="T6" fmla="*/ 1 w 16"/>
                <a:gd name="T7" fmla="*/ 29 h 29"/>
                <a:gd name="T8" fmla="*/ 0 w 16"/>
                <a:gd name="T9" fmla="*/ 28 h 29"/>
                <a:gd name="T10" fmla="*/ 0 w 16"/>
                <a:gd name="T11" fmla="*/ 28 h 29"/>
                <a:gd name="T12" fmla="*/ 0 w 16"/>
                <a:gd name="T13" fmla="*/ 2 h 29"/>
                <a:gd name="T14" fmla="*/ 2 w 16"/>
                <a:gd name="T15" fmla="*/ 0 h 29"/>
                <a:gd name="T16" fmla="*/ 2 w 16"/>
                <a:gd name="T17" fmla="*/ 0 h 29"/>
                <a:gd name="T18" fmla="*/ 15 w 16"/>
                <a:gd name="T19" fmla="*/ 0 h 29"/>
                <a:gd name="T20" fmla="*/ 16 w 16"/>
                <a:gd name="T21" fmla="*/ 1 h 29"/>
                <a:gd name="T22" fmla="*/ 16 w 16"/>
                <a:gd name="T23" fmla="*/ 1 h 29"/>
                <a:gd name="T24" fmla="*/ 16 w 16"/>
                <a:gd name="T25" fmla="*/ 2 h 29"/>
                <a:gd name="T26" fmla="*/ 16 w 16"/>
                <a:gd name="T27" fmla="*/ 2 h 29"/>
                <a:gd name="T28" fmla="*/ 16 w 16"/>
                <a:gd name="T29" fmla="*/ 28 h 29"/>
                <a:gd name="T30" fmla="*/ 15 w 16"/>
                <a:gd name="T31" fmla="*/ 29 h 29"/>
                <a:gd name="T32" fmla="*/ 15 w 16"/>
                <a:gd name="T33" fmla="*/ 29 h 29"/>
                <a:gd name="T34" fmla="*/ 2 w 16"/>
                <a:gd name="T35" fmla="*/ 29 h 29"/>
                <a:gd name="T36" fmla="*/ 2 w 16"/>
                <a:gd name="T37" fmla="*/ 28 h 29"/>
                <a:gd name="T38" fmla="*/ 3 w 16"/>
                <a:gd name="T39" fmla="*/ 3 h 29"/>
                <a:gd name="T40" fmla="*/ 3 w 16"/>
                <a:gd name="T41" fmla="*/ 26 h 29"/>
                <a:gd name="T42" fmla="*/ 13 w 16"/>
                <a:gd name="T43" fmla="*/ 26 h 29"/>
                <a:gd name="T44" fmla="*/ 13 w 16"/>
                <a:gd name="T45" fmla="*/ 3 h 29"/>
                <a:gd name="T46" fmla="*/ 3 w 16"/>
                <a:gd name="T4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9">
                  <a:moveTo>
                    <a:pt x="2" y="28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3" y="3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7" name="Rectangle 150"/>
            <p:cNvSpPr>
              <a:spLocks noChangeArrowheads="1"/>
            </p:cNvSpPr>
            <p:nvPr/>
          </p:nvSpPr>
          <p:spPr bwMode="auto">
            <a:xfrm>
              <a:off x="1328672" y="5902459"/>
              <a:ext cx="67450" cy="139397"/>
            </a:xfrm>
            <a:prstGeom prst="rect">
              <a:avLst/>
            </a:prstGeom>
            <a:solidFill>
              <a:srgbClr val="75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8" name="Freeform 151"/>
            <p:cNvSpPr>
              <a:spLocks noEditPoints="1"/>
            </p:cNvSpPr>
            <p:nvPr/>
          </p:nvSpPr>
          <p:spPr bwMode="auto">
            <a:xfrm>
              <a:off x="1321927" y="5891217"/>
              <a:ext cx="85437" cy="155135"/>
            </a:xfrm>
            <a:custGeom>
              <a:avLst/>
              <a:gdLst>
                <a:gd name="T0" fmla="*/ 1 w 16"/>
                <a:gd name="T1" fmla="*/ 28 h 29"/>
                <a:gd name="T2" fmla="*/ 1 w 16"/>
                <a:gd name="T3" fmla="*/ 29 h 29"/>
                <a:gd name="T4" fmla="*/ 0 w 16"/>
                <a:gd name="T5" fmla="*/ 29 h 29"/>
                <a:gd name="T6" fmla="*/ 0 w 16"/>
                <a:gd name="T7" fmla="*/ 29 h 29"/>
                <a:gd name="T8" fmla="*/ 0 w 16"/>
                <a:gd name="T9" fmla="*/ 28 h 29"/>
                <a:gd name="T10" fmla="*/ 0 w 16"/>
                <a:gd name="T11" fmla="*/ 28 h 29"/>
                <a:gd name="T12" fmla="*/ 0 w 16"/>
                <a:gd name="T13" fmla="*/ 2 h 29"/>
                <a:gd name="T14" fmla="*/ 1 w 16"/>
                <a:gd name="T15" fmla="*/ 0 h 29"/>
                <a:gd name="T16" fmla="*/ 1 w 16"/>
                <a:gd name="T17" fmla="*/ 0 h 29"/>
                <a:gd name="T18" fmla="*/ 14 w 16"/>
                <a:gd name="T19" fmla="*/ 0 h 29"/>
                <a:gd name="T20" fmla="*/ 16 w 16"/>
                <a:gd name="T21" fmla="*/ 1 h 29"/>
                <a:gd name="T22" fmla="*/ 16 w 16"/>
                <a:gd name="T23" fmla="*/ 1 h 29"/>
                <a:gd name="T24" fmla="*/ 16 w 16"/>
                <a:gd name="T25" fmla="*/ 2 h 29"/>
                <a:gd name="T26" fmla="*/ 16 w 16"/>
                <a:gd name="T27" fmla="*/ 2 h 29"/>
                <a:gd name="T28" fmla="*/ 16 w 16"/>
                <a:gd name="T29" fmla="*/ 28 h 29"/>
                <a:gd name="T30" fmla="*/ 14 w 16"/>
                <a:gd name="T31" fmla="*/ 29 h 29"/>
                <a:gd name="T32" fmla="*/ 14 w 16"/>
                <a:gd name="T33" fmla="*/ 29 h 29"/>
                <a:gd name="T34" fmla="*/ 1 w 16"/>
                <a:gd name="T35" fmla="*/ 29 h 29"/>
                <a:gd name="T36" fmla="*/ 1 w 16"/>
                <a:gd name="T37" fmla="*/ 28 h 29"/>
                <a:gd name="T38" fmla="*/ 3 w 16"/>
                <a:gd name="T39" fmla="*/ 3 h 29"/>
                <a:gd name="T40" fmla="*/ 3 w 16"/>
                <a:gd name="T41" fmla="*/ 26 h 29"/>
                <a:gd name="T42" fmla="*/ 13 w 16"/>
                <a:gd name="T43" fmla="*/ 26 h 29"/>
                <a:gd name="T44" fmla="*/ 13 w 16"/>
                <a:gd name="T45" fmla="*/ 3 h 29"/>
                <a:gd name="T46" fmla="*/ 3 w 16"/>
                <a:gd name="T4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9"/>
                    <a:pt x="15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1" y="28"/>
                    <a:pt x="1" y="28"/>
                  </a:cubicBezTo>
                  <a:close/>
                  <a:moveTo>
                    <a:pt x="3" y="3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9" name="Rectangle 152"/>
            <p:cNvSpPr>
              <a:spLocks noChangeArrowheads="1"/>
            </p:cNvSpPr>
            <p:nvPr/>
          </p:nvSpPr>
          <p:spPr bwMode="auto">
            <a:xfrm>
              <a:off x="1196021" y="5902459"/>
              <a:ext cx="67450" cy="139397"/>
            </a:xfrm>
            <a:prstGeom prst="rect">
              <a:avLst/>
            </a:prstGeom>
            <a:solidFill>
              <a:srgbClr val="759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0" name="Freeform 153"/>
            <p:cNvSpPr>
              <a:spLocks noEditPoints="1"/>
            </p:cNvSpPr>
            <p:nvPr/>
          </p:nvSpPr>
          <p:spPr bwMode="auto">
            <a:xfrm>
              <a:off x="1184779" y="5897962"/>
              <a:ext cx="85437" cy="148390"/>
            </a:xfrm>
            <a:custGeom>
              <a:avLst/>
              <a:gdLst>
                <a:gd name="T0" fmla="*/ 2 w 16"/>
                <a:gd name="T1" fmla="*/ 27 h 28"/>
                <a:gd name="T2" fmla="*/ 2 w 16"/>
                <a:gd name="T3" fmla="*/ 28 h 28"/>
                <a:gd name="T4" fmla="*/ 1 w 16"/>
                <a:gd name="T5" fmla="*/ 28 h 28"/>
                <a:gd name="T6" fmla="*/ 1 w 16"/>
                <a:gd name="T7" fmla="*/ 28 h 28"/>
                <a:gd name="T8" fmla="*/ 0 w 16"/>
                <a:gd name="T9" fmla="*/ 27 h 28"/>
                <a:gd name="T10" fmla="*/ 0 w 16"/>
                <a:gd name="T11" fmla="*/ 27 h 28"/>
                <a:gd name="T12" fmla="*/ 0 w 16"/>
                <a:gd name="T13" fmla="*/ 1 h 28"/>
                <a:gd name="T14" fmla="*/ 2 w 16"/>
                <a:gd name="T15" fmla="*/ 0 h 28"/>
                <a:gd name="T16" fmla="*/ 2 w 16"/>
                <a:gd name="T17" fmla="*/ 0 h 28"/>
                <a:gd name="T18" fmla="*/ 15 w 16"/>
                <a:gd name="T19" fmla="*/ 0 h 28"/>
                <a:gd name="T20" fmla="*/ 16 w 16"/>
                <a:gd name="T21" fmla="*/ 0 h 28"/>
                <a:gd name="T22" fmla="*/ 16 w 16"/>
                <a:gd name="T23" fmla="*/ 0 h 28"/>
                <a:gd name="T24" fmla="*/ 16 w 16"/>
                <a:gd name="T25" fmla="*/ 1 h 28"/>
                <a:gd name="T26" fmla="*/ 16 w 16"/>
                <a:gd name="T27" fmla="*/ 1 h 28"/>
                <a:gd name="T28" fmla="*/ 16 w 16"/>
                <a:gd name="T29" fmla="*/ 27 h 28"/>
                <a:gd name="T30" fmla="*/ 15 w 16"/>
                <a:gd name="T31" fmla="*/ 28 h 28"/>
                <a:gd name="T32" fmla="*/ 15 w 16"/>
                <a:gd name="T33" fmla="*/ 28 h 28"/>
                <a:gd name="T34" fmla="*/ 2 w 16"/>
                <a:gd name="T35" fmla="*/ 28 h 28"/>
                <a:gd name="T36" fmla="*/ 2 w 16"/>
                <a:gd name="T37" fmla="*/ 27 h 28"/>
                <a:gd name="T38" fmla="*/ 3 w 16"/>
                <a:gd name="T39" fmla="*/ 3 h 28"/>
                <a:gd name="T40" fmla="*/ 3 w 16"/>
                <a:gd name="T41" fmla="*/ 25 h 28"/>
                <a:gd name="T42" fmla="*/ 13 w 16"/>
                <a:gd name="T43" fmla="*/ 25 h 28"/>
                <a:gd name="T44" fmla="*/ 13 w 16"/>
                <a:gd name="T45" fmla="*/ 3 h 28"/>
                <a:gd name="T46" fmla="*/ 3 w 16"/>
                <a:gd name="T4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8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3" y="3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1" name="Freeform 154"/>
            <p:cNvSpPr/>
            <p:nvPr/>
          </p:nvSpPr>
          <p:spPr bwMode="auto">
            <a:xfrm>
              <a:off x="1695151" y="5711350"/>
              <a:ext cx="478895" cy="249565"/>
            </a:xfrm>
            <a:custGeom>
              <a:avLst/>
              <a:gdLst>
                <a:gd name="T0" fmla="*/ 0 w 90"/>
                <a:gd name="T1" fmla="*/ 8 h 47"/>
                <a:gd name="T2" fmla="*/ 18 w 90"/>
                <a:gd name="T3" fmla="*/ 47 h 47"/>
                <a:gd name="T4" fmla="*/ 90 w 90"/>
                <a:gd name="T5" fmla="*/ 40 h 47"/>
                <a:gd name="T6" fmla="*/ 73 w 90"/>
                <a:gd name="T7" fmla="*/ 4 h 47"/>
                <a:gd name="T8" fmla="*/ 0 w 90"/>
                <a:gd name="T9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7">
                  <a:moveTo>
                    <a:pt x="0" y="8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0" y="40"/>
                    <a:pt x="90" y="9"/>
                    <a:pt x="73" y="4"/>
                  </a:cubicBezTo>
                  <a:cubicBezTo>
                    <a:pt x="60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2" name="Freeform 155"/>
            <p:cNvSpPr>
              <a:spLocks noEditPoints="1"/>
            </p:cNvSpPr>
            <p:nvPr/>
          </p:nvSpPr>
          <p:spPr bwMode="auto">
            <a:xfrm>
              <a:off x="1690654" y="5715847"/>
              <a:ext cx="487888" cy="251813"/>
            </a:xfrm>
            <a:custGeom>
              <a:avLst/>
              <a:gdLst>
                <a:gd name="T0" fmla="*/ 18 w 92"/>
                <a:gd name="T1" fmla="*/ 46 h 47"/>
                <a:gd name="T2" fmla="*/ 0 w 92"/>
                <a:gd name="T3" fmla="*/ 7 h 47"/>
                <a:gd name="T4" fmla="*/ 0 w 92"/>
                <a:gd name="T5" fmla="*/ 6 h 47"/>
                <a:gd name="T6" fmla="*/ 0 w 92"/>
                <a:gd name="T7" fmla="*/ 6 h 47"/>
                <a:gd name="T8" fmla="*/ 1 w 92"/>
                <a:gd name="T9" fmla="*/ 5 h 47"/>
                <a:gd name="T10" fmla="*/ 1 w 92"/>
                <a:gd name="T11" fmla="*/ 5 h 47"/>
                <a:gd name="T12" fmla="*/ 61 w 92"/>
                <a:gd name="T13" fmla="*/ 0 h 47"/>
                <a:gd name="T14" fmla="*/ 61 w 92"/>
                <a:gd name="T15" fmla="*/ 0 h 47"/>
                <a:gd name="T16" fmla="*/ 74 w 92"/>
                <a:gd name="T17" fmla="*/ 1 h 47"/>
                <a:gd name="T18" fmla="*/ 74 w 92"/>
                <a:gd name="T19" fmla="*/ 1 h 47"/>
                <a:gd name="T20" fmla="*/ 92 w 92"/>
                <a:gd name="T21" fmla="*/ 39 h 47"/>
                <a:gd name="T22" fmla="*/ 92 w 92"/>
                <a:gd name="T23" fmla="*/ 39 h 47"/>
                <a:gd name="T24" fmla="*/ 92 w 92"/>
                <a:gd name="T25" fmla="*/ 39 h 47"/>
                <a:gd name="T26" fmla="*/ 92 w 92"/>
                <a:gd name="T27" fmla="*/ 39 h 47"/>
                <a:gd name="T28" fmla="*/ 91 w 92"/>
                <a:gd name="T29" fmla="*/ 41 h 47"/>
                <a:gd name="T30" fmla="*/ 91 w 92"/>
                <a:gd name="T31" fmla="*/ 41 h 47"/>
                <a:gd name="T32" fmla="*/ 19 w 92"/>
                <a:gd name="T33" fmla="*/ 47 h 47"/>
                <a:gd name="T34" fmla="*/ 19 w 92"/>
                <a:gd name="T35" fmla="*/ 47 h 47"/>
                <a:gd name="T36" fmla="*/ 19 w 92"/>
                <a:gd name="T37" fmla="*/ 47 h 47"/>
                <a:gd name="T38" fmla="*/ 18 w 92"/>
                <a:gd name="T39" fmla="*/ 46 h 47"/>
                <a:gd name="T40" fmla="*/ 20 w 92"/>
                <a:gd name="T41" fmla="*/ 44 h 47"/>
                <a:gd name="T42" fmla="*/ 89 w 92"/>
                <a:gd name="T43" fmla="*/ 38 h 47"/>
                <a:gd name="T44" fmla="*/ 74 w 92"/>
                <a:gd name="T45" fmla="*/ 4 h 47"/>
                <a:gd name="T46" fmla="*/ 74 w 92"/>
                <a:gd name="T47" fmla="*/ 4 h 47"/>
                <a:gd name="T48" fmla="*/ 61 w 92"/>
                <a:gd name="T49" fmla="*/ 3 h 47"/>
                <a:gd name="T50" fmla="*/ 61 w 92"/>
                <a:gd name="T51" fmla="*/ 3 h 47"/>
                <a:gd name="T52" fmla="*/ 4 w 92"/>
                <a:gd name="T53" fmla="*/ 8 h 47"/>
                <a:gd name="T54" fmla="*/ 4 w 92"/>
                <a:gd name="T55" fmla="*/ 8 h 47"/>
                <a:gd name="T56" fmla="*/ 20 w 92"/>
                <a:gd name="T5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2" h="47">
                  <a:moveTo>
                    <a:pt x="18" y="4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9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7" y="0"/>
                    <a:pt x="72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92" y="7"/>
                    <a:pt x="92" y="36"/>
                    <a:pt x="92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40"/>
                    <a:pt x="91" y="40"/>
                    <a:pt x="91" y="41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8" y="47"/>
                    <a:pt x="18" y="46"/>
                  </a:cubicBezTo>
                  <a:close/>
                  <a:moveTo>
                    <a:pt x="20" y="44"/>
                  </a:moveTo>
                  <a:cubicBezTo>
                    <a:pt x="89" y="38"/>
                    <a:pt x="89" y="38"/>
                    <a:pt x="89" y="38"/>
                  </a:cubicBezTo>
                  <a:cubicBezTo>
                    <a:pt x="89" y="32"/>
                    <a:pt x="87" y="8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1" y="4"/>
                    <a:pt x="67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42" y="3"/>
                    <a:pt x="12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0" y="44"/>
                    <a:pt x="20" y="44"/>
                    <a:pt x="20" y="4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3" name="Freeform 156"/>
            <p:cNvSpPr/>
            <p:nvPr/>
          </p:nvSpPr>
          <p:spPr bwMode="auto">
            <a:xfrm>
              <a:off x="1620956" y="5742827"/>
              <a:ext cx="170873" cy="218088"/>
            </a:xfrm>
            <a:custGeom>
              <a:avLst/>
              <a:gdLst>
                <a:gd name="T0" fmla="*/ 32 w 32"/>
                <a:gd name="T1" fmla="*/ 41 h 41"/>
                <a:gd name="T2" fmla="*/ 14 w 32"/>
                <a:gd name="T3" fmla="*/ 2 h 41"/>
                <a:gd name="T4" fmla="*/ 0 w 32"/>
                <a:gd name="T5" fmla="*/ 30 h 41"/>
                <a:gd name="T6" fmla="*/ 32 w 32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1">
                  <a:moveTo>
                    <a:pt x="32" y="41"/>
                  </a:moveTo>
                  <a:cubicBezTo>
                    <a:pt x="32" y="41"/>
                    <a:pt x="31" y="0"/>
                    <a:pt x="14" y="2"/>
                  </a:cubicBezTo>
                  <a:cubicBezTo>
                    <a:pt x="0" y="3"/>
                    <a:pt x="0" y="30"/>
                    <a:pt x="0" y="30"/>
                  </a:cubicBezTo>
                  <a:lnTo>
                    <a:pt x="32" y="41"/>
                  </a:lnTo>
                  <a:close/>
                </a:path>
              </a:pathLst>
            </a:custGeom>
            <a:solidFill>
              <a:srgbClr val="D4D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4" name="Freeform 157"/>
            <p:cNvSpPr>
              <a:spLocks noEditPoints="1"/>
            </p:cNvSpPr>
            <p:nvPr/>
          </p:nvSpPr>
          <p:spPr bwMode="auto">
            <a:xfrm>
              <a:off x="1614211" y="5742827"/>
              <a:ext cx="186612" cy="224833"/>
            </a:xfrm>
            <a:custGeom>
              <a:avLst/>
              <a:gdLst>
                <a:gd name="T0" fmla="*/ 33 w 35"/>
                <a:gd name="T1" fmla="*/ 42 h 42"/>
                <a:gd name="T2" fmla="*/ 1 w 35"/>
                <a:gd name="T3" fmla="*/ 32 h 42"/>
                <a:gd name="T4" fmla="*/ 0 w 35"/>
                <a:gd name="T5" fmla="*/ 31 h 42"/>
                <a:gd name="T6" fmla="*/ 0 w 35"/>
                <a:gd name="T7" fmla="*/ 31 h 42"/>
                <a:gd name="T8" fmla="*/ 0 w 35"/>
                <a:gd name="T9" fmla="*/ 30 h 42"/>
                <a:gd name="T10" fmla="*/ 0 w 35"/>
                <a:gd name="T11" fmla="*/ 30 h 42"/>
                <a:gd name="T12" fmla="*/ 2 w 35"/>
                <a:gd name="T13" fmla="*/ 16 h 42"/>
                <a:gd name="T14" fmla="*/ 2 w 35"/>
                <a:gd name="T15" fmla="*/ 16 h 42"/>
                <a:gd name="T16" fmla="*/ 15 w 35"/>
                <a:gd name="T17" fmla="*/ 0 h 42"/>
                <a:gd name="T18" fmla="*/ 15 w 35"/>
                <a:gd name="T19" fmla="*/ 0 h 42"/>
                <a:gd name="T20" fmla="*/ 16 w 35"/>
                <a:gd name="T21" fmla="*/ 0 h 42"/>
                <a:gd name="T22" fmla="*/ 16 w 35"/>
                <a:gd name="T23" fmla="*/ 0 h 42"/>
                <a:gd name="T24" fmla="*/ 32 w 35"/>
                <a:gd name="T25" fmla="*/ 21 h 42"/>
                <a:gd name="T26" fmla="*/ 32 w 35"/>
                <a:gd name="T27" fmla="*/ 21 h 42"/>
                <a:gd name="T28" fmla="*/ 35 w 35"/>
                <a:gd name="T29" fmla="*/ 41 h 42"/>
                <a:gd name="T30" fmla="*/ 35 w 35"/>
                <a:gd name="T31" fmla="*/ 41 h 42"/>
                <a:gd name="T32" fmla="*/ 33 w 35"/>
                <a:gd name="T33" fmla="*/ 41 h 42"/>
                <a:gd name="T34" fmla="*/ 34 w 35"/>
                <a:gd name="T35" fmla="*/ 39 h 42"/>
                <a:gd name="T36" fmla="*/ 33 w 35"/>
                <a:gd name="T37" fmla="*/ 41 h 42"/>
                <a:gd name="T38" fmla="*/ 35 w 35"/>
                <a:gd name="T39" fmla="*/ 41 h 42"/>
                <a:gd name="T40" fmla="*/ 34 w 35"/>
                <a:gd name="T41" fmla="*/ 42 h 42"/>
                <a:gd name="T42" fmla="*/ 34 w 35"/>
                <a:gd name="T43" fmla="*/ 42 h 42"/>
                <a:gd name="T44" fmla="*/ 33 w 35"/>
                <a:gd name="T45" fmla="*/ 42 h 42"/>
                <a:gd name="T46" fmla="*/ 33 w 35"/>
                <a:gd name="T47" fmla="*/ 42 h 42"/>
                <a:gd name="T48" fmla="*/ 33 w 35"/>
                <a:gd name="T49" fmla="*/ 42 h 42"/>
                <a:gd name="T50" fmla="*/ 32 w 35"/>
                <a:gd name="T51" fmla="*/ 39 h 42"/>
                <a:gd name="T52" fmla="*/ 29 w 35"/>
                <a:gd name="T53" fmla="*/ 21 h 42"/>
                <a:gd name="T54" fmla="*/ 29 w 35"/>
                <a:gd name="T55" fmla="*/ 21 h 42"/>
                <a:gd name="T56" fmla="*/ 16 w 35"/>
                <a:gd name="T57" fmla="*/ 3 h 42"/>
                <a:gd name="T58" fmla="*/ 16 w 35"/>
                <a:gd name="T59" fmla="*/ 3 h 42"/>
                <a:gd name="T60" fmla="*/ 15 w 35"/>
                <a:gd name="T61" fmla="*/ 3 h 42"/>
                <a:gd name="T62" fmla="*/ 15 w 35"/>
                <a:gd name="T63" fmla="*/ 3 h 42"/>
                <a:gd name="T64" fmla="*/ 5 w 35"/>
                <a:gd name="T65" fmla="*/ 16 h 42"/>
                <a:gd name="T66" fmla="*/ 5 w 35"/>
                <a:gd name="T67" fmla="*/ 16 h 42"/>
                <a:gd name="T68" fmla="*/ 3 w 35"/>
                <a:gd name="T69" fmla="*/ 29 h 42"/>
                <a:gd name="T70" fmla="*/ 3 w 35"/>
                <a:gd name="T71" fmla="*/ 29 h 42"/>
                <a:gd name="T72" fmla="*/ 32 w 35"/>
                <a:gd name="T7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42">
                  <a:moveTo>
                    <a:pt x="33" y="42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0" y="23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9"/>
                    <a:pt x="7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6" y="0"/>
                    <a:pt x="30" y="1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5" y="3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lose/>
                  <a:moveTo>
                    <a:pt x="32" y="39"/>
                  </a:moveTo>
                  <a:cubicBezTo>
                    <a:pt x="31" y="35"/>
                    <a:pt x="31" y="28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7" y="12"/>
                    <a:pt x="23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4"/>
                    <a:pt x="6" y="10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22"/>
                    <a:pt x="3" y="27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2" y="39"/>
                    <a:pt x="32" y="39"/>
                    <a:pt x="32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5" name="Freeform 158"/>
            <p:cNvSpPr/>
            <p:nvPr/>
          </p:nvSpPr>
          <p:spPr bwMode="auto">
            <a:xfrm>
              <a:off x="1620956" y="5902459"/>
              <a:ext cx="170873" cy="496881"/>
            </a:xfrm>
            <a:custGeom>
              <a:avLst/>
              <a:gdLst>
                <a:gd name="T0" fmla="*/ 0 w 76"/>
                <a:gd name="T1" fmla="*/ 0 h 221"/>
                <a:gd name="T2" fmla="*/ 0 w 76"/>
                <a:gd name="T3" fmla="*/ 190 h 221"/>
                <a:gd name="T4" fmla="*/ 76 w 76"/>
                <a:gd name="T5" fmla="*/ 221 h 221"/>
                <a:gd name="T6" fmla="*/ 76 w 76"/>
                <a:gd name="T7" fmla="*/ 26 h 221"/>
                <a:gd name="T8" fmla="*/ 0 w 76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21">
                  <a:moveTo>
                    <a:pt x="0" y="0"/>
                  </a:moveTo>
                  <a:lnTo>
                    <a:pt x="0" y="190"/>
                  </a:lnTo>
                  <a:lnTo>
                    <a:pt x="76" y="221"/>
                  </a:lnTo>
                  <a:lnTo>
                    <a:pt x="7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C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6" name="Freeform 159"/>
            <p:cNvSpPr>
              <a:spLocks noEditPoints="1"/>
            </p:cNvSpPr>
            <p:nvPr/>
          </p:nvSpPr>
          <p:spPr bwMode="auto">
            <a:xfrm>
              <a:off x="1614211" y="5897962"/>
              <a:ext cx="186612" cy="512620"/>
            </a:xfrm>
            <a:custGeom>
              <a:avLst/>
              <a:gdLst>
                <a:gd name="T0" fmla="*/ 33 w 35"/>
                <a:gd name="T1" fmla="*/ 96 h 96"/>
                <a:gd name="T2" fmla="*/ 1 w 35"/>
                <a:gd name="T3" fmla="*/ 82 h 96"/>
                <a:gd name="T4" fmla="*/ 0 w 35"/>
                <a:gd name="T5" fmla="*/ 81 h 96"/>
                <a:gd name="T6" fmla="*/ 0 w 35"/>
                <a:gd name="T7" fmla="*/ 81 h 96"/>
                <a:gd name="T8" fmla="*/ 0 w 35"/>
                <a:gd name="T9" fmla="*/ 1 h 96"/>
                <a:gd name="T10" fmla="*/ 0 w 35"/>
                <a:gd name="T11" fmla="*/ 0 h 96"/>
                <a:gd name="T12" fmla="*/ 0 w 35"/>
                <a:gd name="T13" fmla="*/ 0 h 96"/>
                <a:gd name="T14" fmla="*/ 2 w 35"/>
                <a:gd name="T15" fmla="*/ 0 h 96"/>
                <a:gd name="T16" fmla="*/ 2 w 35"/>
                <a:gd name="T17" fmla="*/ 0 h 96"/>
                <a:gd name="T18" fmla="*/ 34 w 35"/>
                <a:gd name="T19" fmla="*/ 10 h 96"/>
                <a:gd name="T20" fmla="*/ 35 w 35"/>
                <a:gd name="T21" fmla="*/ 12 h 96"/>
                <a:gd name="T22" fmla="*/ 35 w 35"/>
                <a:gd name="T23" fmla="*/ 12 h 96"/>
                <a:gd name="T24" fmla="*/ 35 w 35"/>
                <a:gd name="T25" fmla="*/ 94 h 96"/>
                <a:gd name="T26" fmla="*/ 34 w 35"/>
                <a:gd name="T27" fmla="*/ 96 h 96"/>
                <a:gd name="T28" fmla="*/ 34 w 35"/>
                <a:gd name="T29" fmla="*/ 96 h 96"/>
                <a:gd name="T30" fmla="*/ 33 w 35"/>
                <a:gd name="T31" fmla="*/ 96 h 96"/>
                <a:gd name="T32" fmla="*/ 33 w 35"/>
                <a:gd name="T33" fmla="*/ 96 h 96"/>
                <a:gd name="T34" fmla="*/ 33 w 35"/>
                <a:gd name="T35" fmla="*/ 96 h 96"/>
                <a:gd name="T36" fmla="*/ 3 w 35"/>
                <a:gd name="T37" fmla="*/ 80 h 96"/>
                <a:gd name="T38" fmla="*/ 32 w 35"/>
                <a:gd name="T39" fmla="*/ 92 h 96"/>
                <a:gd name="T40" fmla="*/ 32 w 35"/>
                <a:gd name="T41" fmla="*/ 13 h 96"/>
                <a:gd name="T42" fmla="*/ 3 w 35"/>
                <a:gd name="T43" fmla="*/ 3 h 96"/>
                <a:gd name="T44" fmla="*/ 3 w 35"/>
                <a:gd name="T45" fmla="*/ 80 h 96"/>
                <a:gd name="T46" fmla="*/ 1 w 35"/>
                <a:gd name="T47" fmla="*/ 3 h 96"/>
                <a:gd name="T48" fmla="*/ 1 w 35"/>
                <a:gd name="T49" fmla="*/ 1 h 96"/>
                <a:gd name="T50" fmla="*/ 1 w 35"/>
                <a:gd name="T51" fmla="*/ 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96">
                  <a:moveTo>
                    <a:pt x="33" y="96"/>
                  </a:moveTo>
                  <a:cubicBezTo>
                    <a:pt x="1" y="82"/>
                    <a:pt x="1" y="82"/>
                    <a:pt x="1" y="82"/>
                  </a:cubicBezTo>
                  <a:cubicBezTo>
                    <a:pt x="0" y="82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1"/>
                    <a:pt x="35" y="11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5"/>
                    <a:pt x="35" y="95"/>
                    <a:pt x="34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96"/>
                    <a:pt x="34" y="96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  <a:close/>
                  <a:moveTo>
                    <a:pt x="3" y="80"/>
                  </a:moveTo>
                  <a:cubicBezTo>
                    <a:pt x="32" y="92"/>
                    <a:pt x="32" y="92"/>
                    <a:pt x="32" y="9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80"/>
                    <a:pt x="3" y="80"/>
                    <a:pt x="3" y="80"/>
                  </a:cubicBezTo>
                  <a:close/>
                  <a:moveTo>
                    <a:pt x="1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7" name="Freeform 160"/>
            <p:cNvSpPr/>
            <p:nvPr/>
          </p:nvSpPr>
          <p:spPr bwMode="auto">
            <a:xfrm>
              <a:off x="1791829" y="5924942"/>
              <a:ext cx="382217" cy="474398"/>
            </a:xfrm>
            <a:custGeom>
              <a:avLst/>
              <a:gdLst>
                <a:gd name="T0" fmla="*/ 0 w 170"/>
                <a:gd name="T1" fmla="*/ 16 h 211"/>
                <a:gd name="T2" fmla="*/ 0 w 170"/>
                <a:gd name="T3" fmla="*/ 211 h 211"/>
                <a:gd name="T4" fmla="*/ 170 w 170"/>
                <a:gd name="T5" fmla="*/ 189 h 211"/>
                <a:gd name="T6" fmla="*/ 170 w 170"/>
                <a:gd name="T7" fmla="*/ 0 h 211"/>
                <a:gd name="T8" fmla="*/ 0 w 170"/>
                <a:gd name="T9" fmla="*/ 1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211">
                  <a:moveTo>
                    <a:pt x="0" y="16"/>
                  </a:moveTo>
                  <a:lnTo>
                    <a:pt x="0" y="211"/>
                  </a:lnTo>
                  <a:lnTo>
                    <a:pt x="170" y="189"/>
                  </a:lnTo>
                  <a:lnTo>
                    <a:pt x="17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1F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8" name="Freeform 161"/>
            <p:cNvSpPr>
              <a:spLocks noEditPoints="1"/>
            </p:cNvSpPr>
            <p:nvPr/>
          </p:nvSpPr>
          <p:spPr bwMode="auto">
            <a:xfrm>
              <a:off x="1785084" y="5918197"/>
              <a:ext cx="393458" cy="492385"/>
            </a:xfrm>
            <a:custGeom>
              <a:avLst/>
              <a:gdLst>
                <a:gd name="T0" fmla="*/ 0 w 74"/>
                <a:gd name="T1" fmla="*/ 92 h 92"/>
                <a:gd name="T2" fmla="*/ 0 w 74"/>
                <a:gd name="T3" fmla="*/ 90 h 92"/>
                <a:gd name="T4" fmla="*/ 0 w 74"/>
                <a:gd name="T5" fmla="*/ 90 h 92"/>
                <a:gd name="T6" fmla="*/ 0 w 74"/>
                <a:gd name="T7" fmla="*/ 8 h 92"/>
                <a:gd name="T8" fmla="*/ 1 w 74"/>
                <a:gd name="T9" fmla="*/ 6 h 92"/>
                <a:gd name="T10" fmla="*/ 1 w 74"/>
                <a:gd name="T11" fmla="*/ 6 h 92"/>
                <a:gd name="T12" fmla="*/ 72 w 74"/>
                <a:gd name="T13" fmla="*/ 0 h 92"/>
                <a:gd name="T14" fmla="*/ 74 w 74"/>
                <a:gd name="T15" fmla="*/ 0 h 92"/>
                <a:gd name="T16" fmla="*/ 74 w 74"/>
                <a:gd name="T17" fmla="*/ 0 h 92"/>
                <a:gd name="T18" fmla="*/ 74 w 74"/>
                <a:gd name="T19" fmla="*/ 1 h 92"/>
                <a:gd name="T20" fmla="*/ 74 w 74"/>
                <a:gd name="T21" fmla="*/ 1 h 92"/>
                <a:gd name="T22" fmla="*/ 74 w 74"/>
                <a:gd name="T23" fmla="*/ 81 h 92"/>
                <a:gd name="T24" fmla="*/ 73 w 74"/>
                <a:gd name="T25" fmla="*/ 83 h 92"/>
                <a:gd name="T26" fmla="*/ 73 w 74"/>
                <a:gd name="T27" fmla="*/ 83 h 92"/>
                <a:gd name="T28" fmla="*/ 2 w 74"/>
                <a:gd name="T29" fmla="*/ 92 h 92"/>
                <a:gd name="T30" fmla="*/ 1 w 74"/>
                <a:gd name="T31" fmla="*/ 92 h 92"/>
                <a:gd name="T32" fmla="*/ 1 w 74"/>
                <a:gd name="T33" fmla="*/ 92 h 92"/>
                <a:gd name="T34" fmla="*/ 0 w 74"/>
                <a:gd name="T35" fmla="*/ 92 h 92"/>
                <a:gd name="T36" fmla="*/ 3 w 74"/>
                <a:gd name="T37" fmla="*/ 89 h 92"/>
                <a:gd name="T38" fmla="*/ 71 w 74"/>
                <a:gd name="T39" fmla="*/ 80 h 92"/>
                <a:gd name="T40" fmla="*/ 71 w 74"/>
                <a:gd name="T41" fmla="*/ 3 h 92"/>
                <a:gd name="T42" fmla="*/ 3 w 74"/>
                <a:gd name="T43" fmla="*/ 9 h 92"/>
                <a:gd name="T44" fmla="*/ 3 w 74"/>
                <a:gd name="T45" fmla="*/ 8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92">
                  <a:moveTo>
                    <a:pt x="0" y="92"/>
                  </a:moveTo>
                  <a:cubicBezTo>
                    <a:pt x="0" y="91"/>
                    <a:pt x="0" y="91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82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2"/>
                    <a:pt x="0" y="92"/>
                  </a:cubicBezTo>
                  <a:close/>
                  <a:moveTo>
                    <a:pt x="3" y="89"/>
                  </a:moveTo>
                  <a:cubicBezTo>
                    <a:pt x="71" y="80"/>
                    <a:pt x="71" y="80"/>
                    <a:pt x="71" y="80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9"/>
                    <a:pt x="3" y="89"/>
                    <a:pt x="3" y="8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9" name="Freeform 162"/>
            <p:cNvSpPr/>
            <p:nvPr/>
          </p:nvSpPr>
          <p:spPr bwMode="auto">
            <a:xfrm>
              <a:off x="1890755" y="6050849"/>
              <a:ext cx="49463" cy="119162"/>
            </a:xfrm>
            <a:custGeom>
              <a:avLst/>
              <a:gdLst>
                <a:gd name="T0" fmla="*/ 22 w 22"/>
                <a:gd name="T1" fmla="*/ 50 h 53"/>
                <a:gd name="T2" fmla="*/ 0 w 22"/>
                <a:gd name="T3" fmla="*/ 53 h 53"/>
                <a:gd name="T4" fmla="*/ 0 w 22"/>
                <a:gd name="T5" fmla="*/ 3 h 53"/>
                <a:gd name="T6" fmla="*/ 22 w 22"/>
                <a:gd name="T7" fmla="*/ 0 h 53"/>
                <a:gd name="T8" fmla="*/ 22 w 22"/>
                <a:gd name="T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3">
                  <a:moveTo>
                    <a:pt x="22" y="50"/>
                  </a:moveTo>
                  <a:lnTo>
                    <a:pt x="0" y="53"/>
                  </a:lnTo>
                  <a:lnTo>
                    <a:pt x="0" y="3"/>
                  </a:lnTo>
                  <a:lnTo>
                    <a:pt x="22" y="0"/>
                  </a:lnTo>
                  <a:lnTo>
                    <a:pt x="22" y="50"/>
                  </a:lnTo>
                  <a:close/>
                </a:path>
              </a:pathLst>
            </a:custGeom>
            <a:solidFill>
              <a:srgbClr val="889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0" name="Freeform 163"/>
            <p:cNvSpPr>
              <a:spLocks noEditPoints="1"/>
            </p:cNvSpPr>
            <p:nvPr/>
          </p:nvSpPr>
          <p:spPr bwMode="auto">
            <a:xfrm>
              <a:off x="1881762" y="6041855"/>
              <a:ext cx="69698" cy="132652"/>
            </a:xfrm>
            <a:custGeom>
              <a:avLst/>
              <a:gdLst>
                <a:gd name="T0" fmla="*/ 1 w 13"/>
                <a:gd name="T1" fmla="*/ 25 h 25"/>
                <a:gd name="T2" fmla="*/ 0 w 13"/>
                <a:gd name="T3" fmla="*/ 24 h 25"/>
                <a:gd name="T4" fmla="*/ 0 w 13"/>
                <a:gd name="T5" fmla="*/ 24 h 25"/>
                <a:gd name="T6" fmla="*/ 0 w 13"/>
                <a:gd name="T7" fmla="*/ 3 h 25"/>
                <a:gd name="T8" fmla="*/ 1 w 13"/>
                <a:gd name="T9" fmla="*/ 2 h 25"/>
                <a:gd name="T10" fmla="*/ 1 w 13"/>
                <a:gd name="T11" fmla="*/ 2 h 25"/>
                <a:gd name="T12" fmla="*/ 11 w 13"/>
                <a:gd name="T13" fmla="*/ 1 h 25"/>
                <a:gd name="T14" fmla="*/ 12 w 13"/>
                <a:gd name="T15" fmla="*/ 1 h 25"/>
                <a:gd name="T16" fmla="*/ 12 w 13"/>
                <a:gd name="T17" fmla="*/ 1 h 25"/>
                <a:gd name="T18" fmla="*/ 13 w 13"/>
                <a:gd name="T19" fmla="*/ 2 h 25"/>
                <a:gd name="T20" fmla="*/ 13 w 13"/>
                <a:gd name="T21" fmla="*/ 2 h 25"/>
                <a:gd name="T22" fmla="*/ 13 w 13"/>
                <a:gd name="T23" fmla="*/ 23 h 25"/>
                <a:gd name="T24" fmla="*/ 11 w 13"/>
                <a:gd name="T25" fmla="*/ 24 h 25"/>
                <a:gd name="T26" fmla="*/ 11 w 13"/>
                <a:gd name="T27" fmla="*/ 24 h 25"/>
                <a:gd name="T28" fmla="*/ 2 w 13"/>
                <a:gd name="T29" fmla="*/ 25 h 25"/>
                <a:gd name="T30" fmla="*/ 2 w 13"/>
                <a:gd name="T31" fmla="*/ 25 h 25"/>
                <a:gd name="T32" fmla="*/ 2 w 13"/>
                <a:gd name="T33" fmla="*/ 25 h 25"/>
                <a:gd name="T34" fmla="*/ 1 w 13"/>
                <a:gd name="T35" fmla="*/ 25 h 25"/>
                <a:gd name="T36" fmla="*/ 3 w 13"/>
                <a:gd name="T37" fmla="*/ 4 h 25"/>
                <a:gd name="T38" fmla="*/ 3 w 13"/>
                <a:gd name="T39" fmla="*/ 22 h 25"/>
                <a:gd name="T40" fmla="*/ 10 w 13"/>
                <a:gd name="T41" fmla="*/ 21 h 25"/>
                <a:gd name="T42" fmla="*/ 10 w 13"/>
                <a:gd name="T43" fmla="*/ 4 h 25"/>
                <a:gd name="T44" fmla="*/ 3 w 13"/>
                <a:gd name="T4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25">
                  <a:moveTo>
                    <a:pt x="1" y="25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lose/>
                  <a:moveTo>
                    <a:pt x="3" y="4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1" name="Freeform 164"/>
            <p:cNvSpPr/>
            <p:nvPr/>
          </p:nvSpPr>
          <p:spPr bwMode="auto">
            <a:xfrm>
              <a:off x="1976192" y="6041855"/>
              <a:ext cx="49463" cy="116913"/>
            </a:xfrm>
            <a:custGeom>
              <a:avLst/>
              <a:gdLst>
                <a:gd name="T0" fmla="*/ 22 w 22"/>
                <a:gd name="T1" fmla="*/ 50 h 52"/>
                <a:gd name="T2" fmla="*/ 0 w 22"/>
                <a:gd name="T3" fmla="*/ 52 h 52"/>
                <a:gd name="T4" fmla="*/ 0 w 22"/>
                <a:gd name="T5" fmla="*/ 2 h 52"/>
                <a:gd name="T6" fmla="*/ 22 w 22"/>
                <a:gd name="T7" fmla="*/ 0 h 52"/>
                <a:gd name="T8" fmla="*/ 22 w 22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2">
                  <a:moveTo>
                    <a:pt x="22" y="50"/>
                  </a:moveTo>
                  <a:lnTo>
                    <a:pt x="0" y="52"/>
                  </a:lnTo>
                  <a:lnTo>
                    <a:pt x="0" y="2"/>
                  </a:lnTo>
                  <a:lnTo>
                    <a:pt x="22" y="0"/>
                  </a:lnTo>
                  <a:lnTo>
                    <a:pt x="22" y="50"/>
                  </a:lnTo>
                  <a:close/>
                </a:path>
              </a:pathLst>
            </a:custGeom>
            <a:solidFill>
              <a:srgbClr val="889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2" name="Freeform 165"/>
            <p:cNvSpPr>
              <a:spLocks noEditPoints="1"/>
            </p:cNvSpPr>
            <p:nvPr/>
          </p:nvSpPr>
          <p:spPr bwMode="auto">
            <a:xfrm>
              <a:off x="1967199" y="6035110"/>
              <a:ext cx="67450" cy="128155"/>
            </a:xfrm>
            <a:custGeom>
              <a:avLst/>
              <a:gdLst>
                <a:gd name="T0" fmla="*/ 1 w 13"/>
                <a:gd name="T1" fmla="*/ 24 h 24"/>
                <a:gd name="T2" fmla="*/ 0 w 13"/>
                <a:gd name="T3" fmla="*/ 23 h 24"/>
                <a:gd name="T4" fmla="*/ 0 w 13"/>
                <a:gd name="T5" fmla="*/ 23 h 24"/>
                <a:gd name="T6" fmla="*/ 0 w 13"/>
                <a:gd name="T7" fmla="*/ 2 h 24"/>
                <a:gd name="T8" fmla="*/ 2 w 13"/>
                <a:gd name="T9" fmla="*/ 1 h 24"/>
                <a:gd name="T10" fmla="*/ 2 w 13"/>
                <a:gd name="T11" fmla="*/ 1 h 24"/>
                <a:gd name="T12" fmla="*/ 11 w 13"/>
                <a:gd name="T13" fmla="*/ 0 h 24"/>
                <a:gd name="T14" fmla="*/ 12 w 13"/>
                <a:gd name="T15" fmla="*/ 0 h 24"/>
                <a:gd name="T16" fmla="*/ 12 w 13"/>
                <a:gd name="T17" fmla="*/ 0 h 24"/>
                <a:gd name="T18" fmla="*/ 13 w 13"/>
                <a:gd name="T19" fmla="*/ 1 h 24"/>
                <a:gd name="T20" fmla="*/ 13 w 13"/>
                <a:gd name="T21" fmla="*/ 1 h 24"/>
                <a:gd name="T22" fmla="*/ 13 w 13"/>
                <a:gd name="T23" fmla="*/ 22 h 24"/>
                <a:gd name="T24" fmla="*/ 12 w 13"/>
                <a:gd name="T25" fmla="*/ 23 h 24"/>
                <a:gd name="T26" fmla="*/ 12 w 13"/>
                <a:gd name="T27" fmla="*/ 23 h 24"/>
                <a:gd name="T28" fmla="*/ 2 w 13"/>
                <a:gd name="T29" fmla="*/ 24 h 24"/>
                <a:gd name="T30" fmla="*/ 2 w 13"/>
                <a:gd name="T31" fmla="*/ 24 h 24"/>
                <a:gd name="T32" fmla="*/ 2 w 13"/>
                <a:gd name="T33" fmla="*/ 24 h 24"/>
                <a:gd name="T34" fmla="*/ 1 w 13"/>
                <a:gd name="T35" fmla="*/ 24 h 24"/>
                <a:gd name="T36" fmla="*/ 3 w 13"/>
                <a:gd name="T37" fmla="*/ 4 h 24"/>
                <a:gd name="T38" fmla="*/ 3 w 13"/>
                <a:gd name="T39" fmla="*/ 21 h 24"/>
                <a:gd name="T40" fmla="*/ 10 w 13"/>
                <a:gd name="T41" fmla="*/ 21 h 24"/>
                <a:gd name="T42" fmla="*/ 10 w 13"/>
                <a:gd name="T43" fmla="*/ 3 h 24"/>
                <a:gd name="T44" fmla="*/ 3 w 13"/>
                <a:gd name="T4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24">
                  <a:moveTo>
                    <a:pt x="1" y="24"/>
                  </a:moveTo>
                  <a:cubicBezTo>
                    <a:pt x="0" y="24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lose/>
                  <a:moveTo>
                    <a:pt x="3" y="4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3" name="Freeform 166"/>
            <p:cNvSpPr/>
            <p:nvPr/>
          </p:nvSpPr>
          <p:spPr bwMode="auto">
            <a:xfrm>
              <a:off x="2061629" y="6035110"/>
              <a:ext cx="53960" cy="112417"/>
            </a:xfrm>
            <a:custGeom>
              <a:avLst/>
              <a:gdLst>
                <a:gd name="T0" fmla="*/ 24 w 24"/>
                <a:gd name="T1" fmla="*/ 48 h 50"/>
                <a:gd name="T2" fmla="*/ 0 w 24"/>
                <a:gd name="T3" fmla="*/ 50 h 50"/>
                <a:gd name="T4" fmla="*/ 0 w 24"/>
                <a:gd name="T5" fmla="*/ 3 h 50"/>
                <a:gd name="T6" fmla="*/ 24 w 24"/>
                <a:gd name="T7" fmla="*/ 0 h 50"/>
                <a:gd name="T8" fmla="*/ 24 w 24"/>
                <a:gd name="T9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0">
                  <a:moveTo>
                    <a:pt x="24" y="48"/>
                  </a:moveTo>
                  <a:lnTo>
                    <a:pt x="0" y="50"/>
                  </a:lnTo>
                  <a:lnTo>
                    <a:pt x="0" y="3"/>
                  </a:lnTo>
                  <a:lnTo>
                    <a:pt x="24" y="0"/>
                  </a:lnTo>
                  <a:lnTo>
                    <a:pt x="24" y="48"/>
                  </a:lnTo>
                  <a:close/>
                </a:path>
              </a:pathLst>
            </a:custGeom>
            <a:solidFill>
              <a:srgbClr val="889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4" name="Freeform 167"/>
            <p:cNvSpPr>
              <a:spLocks noEditPoints="1"/>
            </p:cNvSpPr>
            <p:nvPr/>
          </p:nvSpPr>
          <p:spPr bwMode="auto">
            <a:xfrm>
              <a:off x="2057132" y="6026117"/>
              <a:ext cx="62953" cy="132652"/>
            </a:xfrm>
            <a:custGeom>
              <a:avLst/>
              <a:gdLst>
                <a:gd name="T0" fmla="*/ 0 w 12"/>
                <a:gd name="T1" fmla="*/ 24 h 25"/>
                <a:gd name="T2" fmla="*/ 0 w 12"/>
                <a:gd name="T3" fmla="*/ 23 h 25"/>
                <a:gd name="T4" fmla="*/ 0 w 12"/>
                <a:gd name="T5" fmla="*/ 23 h 25"/>
                <a:gd name="T6" fmla="*/ 0 w 12"/>
                <a:gd name="T7" fmla="*/ 3 h 25"/>
                <a:gd name="T8" fmla="*/ 1 w 12"/>
                <a:gd name="T9" fmla="*/ 1 h 25"/>
                <a:gd name="T10" fmla="*/ 1 w 12"/>
                <a:gd name="T11" fmla="*/ 1 h 25"/>
                <a:gd name="T12" fmla="*/ 11 w 12"/>
                <a:gd name="T13" fmla="*/ 0 h 25"/>
                <a:gd name="T14" fmla="*/ 12 w 12"/>
                <a:gd name="T15" fmla="*/ 1 h 25"/>
                <a:gd name="T16" fmla="*/ 12 w 12"/>
                <a:gd name="T17" fmla="*/ 1 h 25"/>
                <a:gd name="T18" fmla="*/ 12 w 12"/>
                <a:gd name="T19" fmla="*/ 2 h 25"/>
                <a:gd name="T20" fmla="*/ 12 w 12"/>
                <a:gd name="T21" fmla="*/ 2 h 25"/>
                <a:gd name="T22" fmla="*/ 12 w 12"/>
                <a:gd name="T23" fmla="*/ 22 h 25"/>
                <a:gd name="T24" fmla="*/ 11 w 12"/>
                <a:gd name="T25" fmla="*/ 24 h 25"/>
                <a:gd name="T26" fmla="*/ 11 w 12"/>
                <a:gd name="T27" fmla="*/ 24 h 25"/>
                <a:gd name="T28" fmla="*/ 1 w 12"/>
                <a:gd name="T29" fmla="*/ 25 h 25"/>
                <a:gd name="T30" fmla="*/ 1 w 12"/>
                <a:gd name="T31" fmla="*/ 25 h 25"/>
                <a:gd name="T32" fmla="*/ 1 w 12"/>
                <a:gd name="T33" fmla="*/ 25 h 25"/>
                <a:gd name="T34" fmla="*/ 0 w 12"/>
                <a:gd name="T35" fmla="*/ 24 h 25"/>
                <a:gd name="T36" fmla="*/ 3 w 12"/>
                <a:gd name="T37" fmla="*/ 4 h 25"/>
                <a:gd name="T38" fmla="*/ 3 w 12"/>
                <a:gd name="T39" fmla="*/ 22 h 25"/>
                <a:gd name="T40" fmla="*/ 9 w 12"/>
                <a:gd name="T41" fmla="*/ 21 h 25"/>
                <a:gd name="T42" fmla="*/ 9 w 12"/>
                <a:gd name="T43" fmla="*/ 3 h 25"/>
                <a:gd name="T44" fmla="*/ 3 w 12"/>
                <a:gd name="T4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5">
                  <a:moveTo>
                    <a:pt x="0" y="24"/>
                  </a:move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lose/>
                  <a:moveTo>
                    <a:pt x="3" y="4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5" name="Freeform 168"/>
            <p:cNvSpPr/>
            <p:nvPr/>
          </p:nvSpPr>
          <p:spPr bwMode="auto">
            <a:xfrm>
              <a:off x="449574" y="5544974"/>
              <a:ext cx="670003" cy="598056"/>
            </a:xfrm>
            <a:custGeom>
              <a:avLst/>
              <a:gdLst>
                <a:gd name="T0" fmla="*/ 121 w 126"/>
                <a:gd name="T1" fmla="*/ 49 h 112"/>
                <a:gd name="T2" fmla="*/ 85 w 126"/>
                <a:gd name="T3" fmla="*/ 4 h 112"/>
                <a:gd name="T4" fmla="*/ 59 w 126"/>
                <a:gd name="T5" fmla="*/ 1 h 112"/>
                <a:gd name="T6" fmla="*/ 31 w 126"/>
                <a:gd name="T7" fmla="*/ 9 h 112"/>
                <a:gd name="T8" fmla="*/ 5 w 126"/>
                <a:gd name="T9" fmla="*/ 79 h 112"/>
                <a:gd name="T10" fmla="*/ 63 w 126"/>
                <a:gd name="T11" fmla="*/ 109 h 112"/>
                <a:gd name="T12" fmla="*/ 121 w 126"/>
                <a:gd name="T13" fmla="*/ 4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12">
                  <a:moveTo>
                    <a:pt x="121" y="49"/>
                  </a:moveTo>
                  <a:cubicBezTo>
                    <a:pt x="117" y="30"/>
                    <a:pt x="104" y="12"/>
                    <a:pt x="85" y="4"/>
                  </a:cubicBezTo>
                  <a:cubicBezTo>
                    <a:pt x="77" y="1"/>
                    <a:pt x="68" y="0"/>
                    <a:pt x="59" y="1"/>
                  </a:cubicBezTo>
                  <a:cubicBezTo>
                    <a:pt x="49" y="1"/>
                    <a:pt x="39" y="4"/>
                    <a:pt x="31" y="9"/>
                  </a:cubicBezTo>
                  <a:cubicBezTo>
                    <a:pt x="11" y="23"/>
                    <a:pt x="0" y="58"/>
                    <a:pt x="5" y="79"/>
                  </a:cubicBezTo>
                  <a:cubicBezTo>
                    <a:pt x="10" y="98"/>
                    <a:pt x="27" y="112"/>
                    <a:pt x="63" y="109"/>
                  </a:cubicBezTo>
                  <a:cubicBezTo>
                    <a:pt x="111" y="106"/>
                    <a:pt x="126" y="76"/>
                    <a:pt x="121" y="49"/>
                  </a:cubicBezTo>
                  <a:close/>
                </a:path>
              </a:pathLst>
            </a:custGeom>
            <a:solidFill>
              <a:srgbClr val="BDE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6" name="Freeform 169"/>
            <p:cNvSpPr/>
            <p:nvPr/>
          </p:nvSpPr>
          <p:spPr bwMode="auto">
            <a:xfrm>
              <a:off x="460816" y="5540477"/>
              <a:ext cx="643023" cy="595808"/>
            </a:xfrm>
            <a:custGeom>
              <a:avLst/>
              <a:gdLst>
                <a:gd name="T0" fmla="*/ 2 w 121"/>
                <a:gd name="T1" fmla="*/ 80 h 112"/>
                <a:gd name="T2" fmla="*/ 0 w 121"/>
                <a:gd name="T3" fmla="*/ 69 h 112"/>
                <a:gd name="T4" fmla="*/ 0 w 121"/>
                <a:gd name="T5" fmla="*/ 69 h 112"/>
                <a:gd name="T6" fmla="*/ 29 w 121"/>
                <a:gd name="T7" fmla="*/ 9 h 112"/>
                <a:gd name="T8" fmla="*/ 29 w 121"/>
                <a:gd name="T9" fmla="*/ 9 h 112"/>
                <a:gd name="T10" fmla="*/ 56 w 121"/>
                <a:gd name="T11" fmla="*/ 0 h 112"/>
                <a:gd name="T12" fmla="*/ 56 w 121"/>
                <a:gd name="T13" fmla="*/ 0 h 112"/>
                <a:gd name="T14" fmla="*/ 57 w 121"/>
                <a:gd name="T15" fmla="*/ 0 h 112"/>
                <a:gd name="T16" fmla="*/ 57 w 121"/>
                <a:gd name="T17" fmla="*/ 0 h 112"/>
                <a:gd name="T18" fmla="*/ 63 w 121"/>
                <a:gd name="T19" fmla="*/ 0 h 112"/>
                <a:gd name="T20" fmla="*/ 63 w 121"/>
                <a:gd name="T21" fmla="*/ 0 h 112"/>
                <a:gd name="T22" fmla="*/ 83 w 121"/>
                <a:gd name="T23" fmla="*/ 4 h 112"/>
                <a:gd name="T24" fmla="*/ 83 w 121"/>
                <a:gd name="T25" fmla="*/ 4 h 112"/>
                <a:gd name="T26" fmla="*/ 120 w 121"/>
                <a:gd name="T27" fmla="*/ 49 h 112"/>
                <a:gd name="T28" fmla="*/ 120 w 121"/>
                <a:gd name="T29" fmla="*/ 49 h 112"/>
                <a:gd name="T30" fmla="*/ 119 w 121"/>
                <a:gd name="T31" fmla="*/ 50 h 112"/>
                <a:gd name="T32" fmla="*/ 117 w 121"/>
                <a:gd name="T33" fmla="*/ 50 h 112"/>
                <a:gd name="T34" fmla="*/ 82 w 121"/>
                <a:gd name="T35" fmla="*/ 7 h 112"/>
                <a:gd name="T36" fmla="*/ 82 w 121"/>
                <a:gd name="T37" fmla="*/ 7 h 112"/>
                <a:gd name="T38" fmla="*/ 63 w 121"/>
                <a:gd name="T39" fmla="*/ 3 h 112"/>
                <a:gd name="T40" fmla="*/ 63 w 121"/>
                <a:gd name="T41" fmla="*/ 3 h 112"/>
                <a:gd name="T42" fmla="*/ 57 w 121"/>
                <a:gd name="T43" fmla="*/ 3 h 112"/>
                <a:gd name="T44" fmla="*/ 57 w 121"/>
                <a:gd name="T45" fmla="*/ 3 h 112"/>
                <a:gd name="T46" fmla="*/ 57 w 121"/>
                <a:gd name="T47" fmla="*/ 3 h 112"/>
                <a:gd name="T48" fmla="*/ 56 w 121"/>
                <a:gd name="T49" fmla="*/ 3 h 112"/>
                <a:gd name="T50" fmla="*/ 56 w 121"/>
                <a:gd name="T51" fmla="*/ 3 h 112"/>
                <a:gd name="T52" fmla="*/ 30 w 121"/>
                <a:gd name="T53" fmla="*/ 11 h 112"/>
                <a:gd name="T54" fmla="*/ 30 w 121"/>
                <a:gd name="T55" fmla="*/ 11 h 112"/>
                <a:gd name="T56" fmla="*/ 3 w 121"/>
                <a:gd name="T57" fmla="*/ 69 h 112"/>
                <a:gd name="T58" fmla="*/ 3 w 121"/>
                <a:gd name="T59" fmla="*/ 69 h 112"/>
                <a:gd name="T60" fmla="*/ 5 w 121"/>
                <a:gd name="T61" fmla="*/ 80 h 112"/>
                <a:gd name="T62" fmla="*/ 5 w 121"/>
                <a:gd name="T63" fmla="*/ 80 h 112"/>
                <a:gd name="T64" fmla="*/ 53 w 121"/>
                <a:gd name="T65" fmla="*/ 109 h 112"/>
                <a:gd name="T66" fmla="*/ 53 w 121"/>
                <a:gd name="T67" fmla="*/ 109 h 112"/>
                <a:gd name="T68" fmla="*/ 61 w 121"/>
                <a:gd name="T69" fmla="*/ 109 h 112"/>
                <a:gd name="T70" fmla="*/ 61 w 121"/>
                <a:gd name="T71" fmla="*/ 109 h 112"/>
                <a:gd name="T72" fmla="*/ 118 w 121"/>
                <a:gd name="T73" fmla="*/ 60 h 112"/>
                <a:gd name="T74" fmla="*/ 118 w 121"/>
                <a:gd name="T75" fmla="*/ 60 h 112"/>
                <a:gd name="T76" fmla="*/ 117 w 121"/>
                <a:gd name="T77" fmla="*/ 50 h 112"/>
                <a:gd name="T78" fmla="*/ 117 w 121"/>
                <a:gd name="T79" fmla="*/ 50 h 112"/>
                <a:gd name="T80" fmla="*/ 119 w 121"/>
                <a:gd name="T81" fmla="*/ 50 h 112"/>
                <a:gd name="T82" fmla="*/ 120 w 121"/>
                <a:gd name="T83" fmla="*/ 49 h 112"/>
                <a:gd name="T84" fmla="*/ 121 w 121"/>
                <a:gd name="T85" fmla="*/ 60 h 112"/>
                <a:gd name="T86" fmla="*/ 121 w 121"/>
                <a:gd name="T87" fmla="*/ 60 h 112"/>
                <a:gd name="T88" fmla="*/ 61 w 121"/>
                <a:gd name="T89" fmla="*/ 112 h 112"/>
                <a:gd name="T90" fmla="*/ 61 w 121"/>
                <a:gd name="T91" fmla="*/ 112 h 112"/>
                <a:gd name="T92" fmla="*/ 53 w 121"/>
                <a:gd name="T93" fmla="*/ 112 h 112"/>
                <a:gd name="T94" fmla="*/ 53 w 121"/>
                <a:gd name="T95" fmla="*/ 112 h 112"/>
                <a:gd name="T96" fmla="*/ 53 w 121"/>
                <a:gd name="T97" fmla="*/ 112 h 112"/>
                <a:gd name="T98" fmla="*/ 53 w 121"/>
                <a:gd name="T99" fmla="*/ 112 h 112"/>
                <a:gd name="T100" fmla="*/ 2 w 121"/>
                <a:gd name="T101" fmla="*/ 8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1" h="112">
                  <a:moveTo>
                    <a:pt x="2" y="80"/>
                  </a:moveTo>
                  <a:cubicBezTo>
                    <a:pt x="1" y="77"/>
                    <a:pt x="0" y="73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47"/>
                    <a:pt x="11" y="21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7" y="4"/>
                    <a:pt x="4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1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0" y="0"/>
                    <a:pt x="77" y="1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103" y="12"/>
                    <a:pt x="117" y="30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4" y="31"/>
                    <a:pt x="101" y="14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76" y="4"/>
                    <a:pt x="70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7" y="3"/>
                    <a:pt x="38" y="6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14" y="22"/>
                    <a:pt x="3" y="48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3"/>
                    <a:pt x="4" y="76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9" y="96"/>
                    <a:pt x="23" y="109"/>
                    <a:pt x="53" y="109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56" y="109"/>
                    <a:pt x="58" y="109"/>
                    <a:pt x="61" y="109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102" y="106"/>
                    <a:pt x="118" y="83"/>
                    <a:pt x="118" y="60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57"/>
                    <a:pt x="118" y="53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1" y="53"/>
                    <a:pt x="121" y="56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ubicBezTo>
                    <a:pt x="121" y="85"/>
                    <a:pt x="103" y="109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58" y="112"/>
                    <a:pt x="56" y="112"/>
                    <a:pt x="53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22" y="112"/>
                    <a:pt x="6" y="98"/>
                    <a:pt x="2" y="8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7" name="Freeform 170"/>
            <p:cNvSpPr/>
            <p:nvPr/>
          </p:nvSpPr>
          <p:spPr bwMode="auto">
            <a:xfrm>
              <a:off x="858771" y="5913700"/>
              <a:ext cx="166377" cy="105672"/>
            </a:xfrm>
            <a:custGeom>
              <a:avLst/>
              <a:gdLst>
                <a:gd name="T0" fmla="*/ 21 w 31"/>
                <a:gd name="T1" fmla="*/ 4 h 20"/>
                <a:gd name="T2" fmla="*/ 30 w 31"/>
                <a:gd name="T3" fmla="*/ 17 h 20"/>
                <a:gd name="T4" fmla="*/ 17 w 31"/>
                <a:gd name="T5" fmla="*/ 20 h 20"/>
                <a:gd name="T6" fmla="*/ 5 w 31"/>
                <a:gd name="T7" fmla="*/ 12 h 20"/>
                <a:gd name="T8" fmla="*/ 21 w 31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21" y="4"/>
                  </a:moveTo>
                  <a:cubicBezTo>
                    <a:pt x="26" y="7"/>
                    <a:pt x="27" y="12"/>
                    <a:pt x="30" y="17"/>
                  </a:cubicBezTo>
                  <a:cubicBezTo>
                    <a:pt x="31" y="18"/>
                    <a:pt x="18" y="20"/>
                    <a:pt x="17" y="20"/>
                  </a:cubicBezTo>
                  <a:cubicBezTo>
                    <a:pt x="12" y="19"/>
                    <a:pt x="7" y="16"/>
                    <a:pt x="5" y="12"/>
                  </a:cubicBezTo>
                  <a:cubicBezTo>
                    <a:pt x="0" y="2"/>
                    <a:pt x="14" y="0"/>
                    <a:pt x="21" y="4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8" name="Freeform 171"/>
            <p:cNvSpPr/>
            <p:nvPr/>
          </p:nvSpPr>
          <p:spPr bwMode="auto">
            <a:xfrm>
              <a:off x="827294" y="5650645"/>
              <a:ext cx="170873" cy="112417"/>
            </a:xfrm>
            <a:custGeom>
              <a:avLst/>
              <a:gdLst>
                <a:gd name="T0" fmla="*/ 14 w 32"/>
                <a:gd name="T1" fmla="*/ 3 h 21"/>
                <a:gd name="T2" fmla="*/ 31 w 32"/>
                <a:gd name="T3" fmla="*/ 3 h 21"/>
                <a:gd name="T4" fmla="*/ 25 w 32"/>
                <a:gd name="T5" fmla="*/ 15 h 21"/>
                <a:gd name="T6" fmla="*/ 11 w 32"/>
                <a:gd name="T7" fmla="*/ 20 h 21"/>
                <a:gd name="T8" fmla="*/ 14 w 32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14" y="3"/>
                  </a:moveTo>
                  <a:cubicBezTo>
                    <a:pt x="19" y="0"/>
                    <a:pt x="25" y="3"/>
                    <a:pt x="31" y="3"/>
                  </a:cubicBezTo>
                  <a:cubicBezTo>
                    <a:pt x="32" y="3"/>
                    <a:pt x="26" y="14"/>
                    <a:pt x="25" y="15"/>
                  </a:cubicBezTo>
                  <a:cubicBezTo>
                    <a:pt x="22" y="18"/>
                    <a:pt x="16" y="21"/>
                    <a:pt x="11" y="20"/>
                  </a:cubicBezTo>
                  <a:cubicBezTo>
                    <a:pt x="0" y="18"/>
                    <a:pt x="7" y="5"/>
                    <a:pt x="14" y="3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9" name="Freeform 172"/>
            <p:cNvSpPr/>
            <p:nvPr/>
          </p:nvSpPr>
          <p:spPr bwMode="auto">
            <a:xfrm>
              <a:off x="503534" y="5801284"/>
              <a:ext cx="186612" cy="96678"/>
            </a:xfrm>
            <a:custGeom>
              <a:avLst/>
              <a:gdLst>
                <a:gd name="T0" fmla="*/ 16 w 35"/>
                <a:gd name="T1" fmla="*/ 18 h 18"/>
                <a:gd name="T2" fmla="*/ 1 w 35"/>
                <a:gd name="T3" fmla="*/ 10 h 18"/>
                <a:gd name="T4" fmla="*/ 11 w 35"/>
                <a:gd name="T5" fmla="*/ 2 h 18"/>
                <a:gd name="T6" fmla="*/ 26 w 35"/>
                <a:gd name="T7" fmla="*/ 4 h 18"/>
                <a:gd name="T8" fmla="*/ 16 w 35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8">
                  <a:moveTo>
                    <a:pt x="16" y="18"/>
                  </a:moveTo>
                  <a:cubicBezTo>
                    <a:pt x="10" y="17"/>
                    <a:pt x="6" y="13"/>
                    <a:pt x="1" y="10"/>
                  </a:cubicBezTo>
                  <a:cubicBezTo>
                    <a:pt x="0" y="10"/>
                    <a:pt x="10" y="3"/>
                    <a:pt x="11" y="2"/>
                  </a:cubicBezTo>
                  <a:cubicBezTo>
                    <a:pt x="16" y="0"/>
                    <a:pt x="22" y="1"/>
                    <a:pt x="26" y="4"/>
                  </a:cubicBezTo>
                  <a:cubicBezTo>
                    <a:pt x="35" y="10"/>
                    <a:pt x="23" y="18"/>
                    <a:pt x="16" y="18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0" name="Freeform 173"/>
            <p:cNvSpPr/>
            <p:nvPr/>
          </p:nvSpPr>
          <p:spPr bwMode="auto">
            <a:xfrm>
              <a:off x="615951" y="5641652"/>
              <a:ext cx="132652" cy="128155"/>
            </a:xfrm>
            <a:custGeom>
              <a:avLst/>
              <a:gdLst>
                <a:gd name="T0" fmla="*/ 6 w 25"/>
                <a:gd name="T1" fmla="*/ 16 h 24"/>
                <a:gd name="T2" fmla="*/ 1 w 25"/>
                <a:gd name="T3" fmla="*/ 1 h 24"/>
                <a:gd name="T4" fmla="*/ 14 w 25"/>
                <a:gd name="T5" fmla="*/ 2 h 24"/>
                <a:gd name="T6" fmla="*/ 23 w 25"/>
                <a:gd name="T7" fmla="*/ 13 h 24"/>
                <a:gd name="T8" fmla="*/ 6 w 25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6" y="16"/>
                  </a:moveTo>
                  <a:cubicBezTo>
                    <a:pt x="2" y="12"/>
                    <a:pt x="2" y="6"/>
                    <a:pt x="1" y="1"/>
                  </a:cubicBezTo>
                  <a:cubicBezTo>
                    <a:pt x="0" y="0"/>
                    <a:pt x="13" y="2"/>
                    <a:pt x="14" y="2"/>
                  </a:cubicBezTo>
                  <a:cubicBezTo>
                    <a:pt x="18" y="4"/>
                    <a:pt x="22" y="9"/>
                    <a:pt x="23" y="13"/>
                  </a:cubicBezTo>
                  <a:cubicBezTo>
                    <a:pt x="25" y="24"/>
                    <a:pt x="10" y="22"/>
                    <a:pt x="6" y="16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1" name="Freeform 174"/>
            <p:cNvSpPr/>
            <p:nvPr/>
          </p:nvSpPr>
          <p:spPr bwMode="auto">
            <a:xfrm>
              <a:off x="604709" y="5790042"/>
              <a:ext cx="330505" cy="582318"/>
            </a:xfrm>
            <a:custGeom>
              <a:avLst/>
              <a:gdLst>
                <a:gd name="T0" fmla="*/ 71 w 147"/>
                <a:gd name="T1" fmla="*/ 0 h 259"/>
                <a:gd name="T2" fmla="*/ 57 w 147"/>
                <a:gd name="T3" fmla="*/ 95 h 259"/>
                <a:gd name="T4" fmla="*/ 12 w 147"/>
                <a:gd name="T5" fmla="*/ 67 h 259"/>
                <a:gd name="T6" fmla="*/ 0 w 147"/>
                <a:gd name="T7" fmla="*/ 81 h 259"/>
                <a:gd name="T8" fmla="*/ 57 w 147"/>
                <a:gd name="T9" fmla="*/ 131 h 259"/>
                <a:gd name="T10" fmla="*/ 52 w 147"/>
                <a:gd name="T11" fmla="*/ 259 h 259"/>
                <a:gd name="T12" fmla="*/ 109 w 147"/>
                <a:gd name="T13" fmla="*/ 259 h 259"/>
                <a:gd name="T14" fmla="*/ 97 w 147"/>
                <a:gd name="T15" fmla="*/ 76 h 259"/>
                <a:gd name="T16" fmla="*/ 147 w 147"/>
                <a:gd name="T17" fmla="*/ 24 h 259"/>
                <a:gd name="T18" fmla="*/ 142 w 147"/>
                <a:gd name="T19" fmla="*/ 12 h 259"/>
                <a:gd name="T20" fmla="*/ 95 w 147"/>
                <a:gd name="T21" fmla="*/ 45 h 259"/>
                <a:gd name="T22" fmla="*/ 87 w 147"/>
                <a:gd name="T23" fmla="*/ 0 h 259"/>
                <a:gd name="T24" fmla="*/ 71 w 147"/>
                <a:gd name="T25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259">
                  <a:moveTo>
                    <a:pt x="71" y="0"/>
                  </a:moveTo>
                  <a:lnTo>
                    <a:pt x="57" y="95"/>
                  </a:lnTo>
                  <a:lnTo>
                    <a:pt x="12" y="67"/>
                  </a:lnTo>
                  <a:lnTo>
                    <a:pt x="0" y="81"/>
                  </a:lnTo>
                  <a:lnTo>
                    <a:pt x="57" y="131"/>
                  </a:lnTo>
                  <a:lnTo>
                    <a:pt x="52" y="259"/>
                  </a:lnTo>
                  <a:lnTo>
                    <a:pt x="109" y="259"/>
                  </a:lnTo>
                  <a:lnTo>
                    <a:pt x="97" y="76"/>
                  </a:lnTo>
                  <a:lnTo>
                    <a:pt x="147" y="24"/>
                  </a:lnTo>
                  <a:lnTo>
                    <a:pt x="142" y="12"/>
                  </a:lnTo>
                  <a:lnTo>
                    <a:pt x="95" y="45"/>
                  </a:lnTo>
                  <a:lnTo>
                    <a:pt x="87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A67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2" name="Freeform 175"/>
            <p:cNvSpPr>
              <a:spLocks noEditPoints="1"/>
            </p:cNvSpPr>
            <p:nvPr/>
          </p:nvSpPr>
          <p:spPr bwMode="auto">
            <a:xfrm>
              <a:off x="593468" y="5778800"/>
              <a:ext cx="350740" cy="598056"/>
            </a:xfrm>
            <a:custGeom>
              <a:avLst/>
              <a:gdLst>
                <a:gd name="T0" fmla="*/ 24 w 66"/>
                <a:gd name="T1" fmla="*/ 112 h 112"/>
                <a:gd name="T2" fmla="*/ 23 w 66"/>
                <a:gd name="T3" fmla="*/ 112 h 112"/>
                <a:gd name="T4" fmla="*/ 23 w 66"/>
                <a:gd name="T5" fmla="*/ 112 h 112"/>
                <a:gd name="T6" fmla="*/ 22 w 66"/>
                <a:gd name="T7" fmla="*/ 111 h 112"/>
                <a:gd name="T8" fmla="*/ 22 w 66"/>
                <a:gd name="T9" fmla="*/ 111 h 112"/>
                <a:gd name="T10" fmla="*/ 24 w 66"/>
                <a:gd name="T11" fmla="*/ 57 h 112"/>
                <a:gd name="T12" fmla="*/ 1 w 66"/>
                <a:gd name="T13" fmla="*/ 37 h 112"/>
                <a:gd name="T14" fmla="*/ 0 w 66"/>
                <a:gd name="T15" fmla="*/ 36 h 112"/>
                <a:gd name="T16" fmla="*/ 0 w 66"/>
                <a:gd name="T17" fmla="*/ 36 h 112"/>
                <a:gd name="T18" fmla="*/ 1 w 66"/>
                <a:gd name="T19" fmla="*/ 35 h 112"/>
                <a:gd name="T20" fmla="*/ 1 w 66"/>
                <a:gd name="T21" fmla="*/ 35 h 112"/>
                <a:gd name="T22" fmla="*/ 6 w 66"/>
                <a:gd name="T23" fmla="*/ 29 h 112"/>
                <a:gd name="T24" fmla="*/ 8 w 66"/>
                <a:gd name="T25" fmla="*/ 28 h 112"/>
                <a:gd name="T26" fmla="*/ 8 w 66"/>
                <a:gd name="T27" fmla="*/ 28 h 112"/>
                <a:gd name="T28" fmla="*/ 25 w 66"/>
                <a:gd name="T29" fmla="*/ 40 h 112"/>
                <a:gd name="T30" fmla="*/ 30 w 66"/>
                <a:gd name="T31" fmla="*/ 2 h 112"/>
                <a:gd name="T32" fmla="*/ 31 w 66"/>
                <a:gd name="T33" fmla="*/ 1 h 112"/>
                <a:gd name="T34" fmla="*/ 31 w 66"/>
                <a:gd name="T35" fmla="*/ 1 h 112"/>
                <a:gd name="T36" fmla="*/ 39 w 66"/>
                <a:gd name="T37" fmla="*/ 0 h 112"/>
                <a:gd name="T38" fmla="*/ 41 w 66"/>
                <a:gd name="T39" fmla="*/ 1 h 112"/>
                <a:gd name="T40" fmla="*/ 41 w 66"/>
                <a:gd name="T41" fmla="*/ 1 h 112"/>
                <a:gd name="T42" fmla="*/ 43 w 66"/>
                <a:gd name="T43" fmla="*/ 18 h 112"/>
                <a:gd name="T44" fmla="*/ 61 w 66"/>
                <a:gd name="T45" fmla="*/ 6 h 112"/>
                <a:gd name="T46" fmla="*/ 62 w 66"/>
                <a:gd name="T47" fmla="*/ 6 h 112"/>
                <a:gd name="T48" fmla="*/ 62 w 66"/>
                <a:gd name="T49" fmla="*/ 6 h 112"/>
                <a:gd name="T50" fmla="*/ 63 w 66"/>
                <a:gd name="T51" fmla="*/ 7 h 112"/>
                <a:gd name="T52" fmla="*/ 63 w 66"/>
                <a:gd name="T53" fmla="*/ 7 h 112"/>
                <a:gd name="T54" fmla="*/ 66 w 66"/>
                <a:gd name="T55" fmla="*/ 12 h 112"/>
                <a:gd name="T56" fmla="*/ 65 w 66"/>
                <a:gd name="T57" fmla="*/ 13 h 112"/>
                <a:gd name="T58" fmla="*/ 65 w 66"/>
                <a:gd name="T59" fmla="*/ 13 h 112"/>
                <a:gd name="T60" fmla="*/ 45 w 66"/>
                <a:gd name="T61" fmla="*/ 34 h 112"/>
                <a:gd name="T62" fmla="*/ 50 w 66"/>
                <a:gd name="T63" fmla="*/ 111 h 112"/>
                <a:gd name="T64" fmla="*/ 49 w 66"/>
                <a:gd name="T65" fmla="*/ 112 h 112"/>
                <a:gd name="T66" fmla="*/ 49 w 66"/>
                <a:gd name="T67" fmla="*/ 112 h 112"/>
                <a:gd name="T68" fmla="*/ 48 w 66"/>
                <a:gd name="T69" fmla="*/ 112 h 112"/>
                <a:gd name="T70" fmla="*/ 48 w 66"/>
                <a:gd name="T71" fmla="*/ 112 h 112"/>
                <a:gd name="T72" fmla="*/ 24 w 66"/>
                <a:gd name="T73" fmla="*/ 112 h 112"/>
                <a:gd name="T74" fmla="*/ 4 w 66"/>
                <a:gd name="T75" fmla="*/ 35 h 112"/>
                <a:gd name="T76" fmla="*/ 27 w 66"/>
                <a:gd name="T77" fmla="*/ 56 h 112"/>
                <a:gd name="T78" fmla="*/ 27 w 66"/>
                <a:gd name="T79" fmla="*/ 57 h 112"/>
                <a:gd name="T80" fmla="*/ 27 w 66"/>
                <a:gd name="T81" fmla="*/ 57 h 112"/>
                <a:gd name="T82" fmla="*/ 25 w 66"/>
                <a:gd name="T83" fmla="*/ 109 h 112"/>
                <a:gd name="T84" fmla="*/ 47 w 66"/>
                <a:gd name="T85" fmla="*/ 109 h 112"/>
                <a:gd name="T86" fmla="*/ 42 w 66"/>
                <a:gd name="T87" fmla="*/ 34 h 112"/>
                <a:gd name="T88" fmla="*/ 42 w 66"/>
                <a:gd name="T89" fmla="*/ 33 h 112"/>
                <a:gd name="T90" fmla="*/ 42 w 66"/>
                <a:gd name="T91" fmla="*/ 33 h 112"/>
                <a:gd name="T92" fmla="*/ 63 w 66"/>
                <a:gd name="T93" fmla="*/ 12 h 112"/>
                <a:gd name="T94" fmla="*/ 61 w 66"/>
                <a:gd name="T95" fmla="*/ 9 h 112"/>
                <a:gd name="T96" fmla="*/ 43 w 66"/>
                <a:gd name="T97" fmla="*/ 22 h 112"/>
                <a:gd name="T98" fmla="*/ 41 w 66"/>
                <a:gd name="T99" fmla="*/ 22 h 112"/>
                <a:gd name="T100" fmla="*/ 41 w 66"/>
                <a:gd name="T101" fmla="*/ 22 h 112"/>
                <a:gd name="T102" fmla="*/ 40 w 66"/>
                <a:gd name="T103" fmla="*/ 21 h 112"/>
                <a:gd name="T104" fmla="*/ 40 w 66"/>
                <a:gd name="T105" fmla="*/ 21 h 112"/>
                <a:gd name="T106" fmla="*/ 38 w 66"/>
                <a:gd name="T107" fmla="*/ 3 h 112"/>
                <a:gd name="T108" fmla="*/ 33 w 66"/>
                <a:gd name="T109" fmla="*/ 4 h 112"/>
                <a:gd name="T110" fmla="*/ 28 w 66"/>
                <a:gd name="T111" fmla="*/ 42 h 112"/>
                <a:gd name="T112" fmla="*/ 27 w 66"/>
                <a:gd name="T113" fmla="*/ 44 h 112"/>
                <a:gd name="T114" fmla="*/ 27 w 66"/>
                <a:gd name="T115" fmla="*/ 44 h 112"/>
                <a:gd name="T116" fmla="*/ 26 w 66"/>
                <a:gd name="T117" fmla="*/ 43 h 112"/>
                <a:gd name="T118" fmla="*/ 26 w 66"/>
                <a:gd name="T119" fmla="*/ 43 h 112"/>
                <a:gd name="T120" fmla="*/ 8 w 66"/>
                <a:gd name="T121" fmla="*/ 32 h 112"/>
                <a:gd name="T122" fmla="*/ 4 w 66"/>
                <a:gd name="T123" fmla="*/ 3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" h="112">
                  <a:moveTo>
                    <a:pt x="24" y="112"/>
                  </a:moveTo>
                  <a:cubicBezTo>
                    <a:pt x="24" y="112"/>
                    <a:pt x="23" y="112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2" y="6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1"/>
                    <a:pt x="50" y="111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8" y="112"/>
                  </a:cubicBezTo>
                  <a:cubicBezTo>
                    <a:pt x="48" y="112"/>
                    <a:pt x="48" y="112"/>
                    <a:pt x="48" y="112"/>
                  </a:cubicBezTo>
                  <a:cubicBezTo>
                    <a:pt x="24" y="112"/>
                    <a:pt x="24" y="112"/>
                    <a:pt x="24" y="112"/>
                  </a:cubicBezTo>
                  <a:close/>
                  <a:moveTo>
                    <a:pt x="4" y="35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3"/>
                    <a:pt x="28" y="43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6" y="44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4" y="35"/>
                    <a:pt x="4" y="35"/>
                    <a:pt x="4" y="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3" name="Freeform 176"/>
            <p:cNvSpPr/>
            <p:nvPr/>
          </p:nvSpPr>
          <p:spPr bwMode="auto">
            <a:xfrm>
              <a:off x="2758612" y="5428061"/>
              <a:ext cx="595808" cy="532855"/>
            </a:xfrm>
            <a:custGeom>
              <a:avLst/>
              <a:gdLst>
                <a:gd name="T0" fmla="*/ 5 w 112"/>
                <a:gd name="T1" fmla="*/ 44 h 100"/>
                <a:gd name="T2" fmla="*/ 37 w 112"/>
                <a:gd name="T3" fmla="*/ 4 h 100"/>
                <a:gd name="T4" fmla="*/ 59 w 112"/>
                <a:gd name="T5" fmla="*/ 1 h 100"/>
                <a:gd name="T6" fmla="*/ 84 w 112"/>
                <a:gd name="T7" fmla="*/ 9 h 100"/>
                <a:gd name="T8" fmla="*/ 107 w 112"/>
                <a:gd name="T9" fmla="*/ 71 h 100"/>
                <a:gd name="T10" fmla="*/ 56 w 112"/>
                <a:gd name="T11" fmla="*/ 98 h 100"/>
                <a:gd name="T12" fmla="*/ 5 w 112"/>
                <a:gd name="T13" fmla="*/ 4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00">
                  <a:moveTo>
                    <a:pt x="5" y="44"/>
                  </a:moveTo>
                  <a:cubicBezTo>
                    <a:pt x="8" y="27"/>
                    <a:pt x="20" y="11"/>
                    <a:pt x="37" y="4"/>
                  </a:cubicBezTo>
                  <a:cubicBezTo>
                    <a:pt x="44" y="2"/>
                    <a:pt x="51" y="0"/>
                    <a:pt x="59" y="1"/>
                  </a:cubicBezTo>
                  <a:cubicBezTo>
                    <a:pt x="68" y="1"/>
                    <a:pt x="77" y="4"/>
                    <a:pt x="84" y="9"/>
                  </a:cubicBezTo>
                  <a:cubicBezTo>
                    <a:pt x="102" y="20"/>
                    <a:pt x="112" y="52"/>
                    <a:pt x="107" y="71"/>
                  </a:cubicBezTo>
                  <a:cubicBezTo>
                    <a:pt x="103" y="87"/>
                    <a:pt x="88" y="100"/>
                    <a:pt x="56" y="98"/>
                  </a:cubicBezTo>
                  <a:cubicBezTo>
                    <a:pt x="14" y="95"/>
                    <a:pt x="0" y="68"/>
                    <a:pt x="5" y="44"/>
                  </a:cubicBezTo>
                  <a:close/>
                </a:path>
              </a:pathLst>
            </a:custGeom>
            <a:solidFill>
              <a:srgbClr val="BDE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4" name="Freeform 177"/>
            <p:cNvSpPr>
              <a:spLocks noEditPoints="1"/>
            </p:cNvSpPr>
            <p:nvPr/>
          </p:nvSpPr>
          <p:spPr bwMode="auto">
            <a:xfrm>
              <a:off x="2769853" y="5421316"/>
              <a:ext cx="573325" cy="535103"/>
            </a:xfrm>
            <a:custGeom>
              <a:avLst/>
              <a:gdLst>
                <a:gd name="T0" fmla="*/ 61 w 108"/>
                <a:gd name="T1" fmla="*/ 100 h 100"/>
                <a:gd name="T2" fmla="*/ 54 w 108"/>
                <a:gd name="T3" fmla="*/ 100 h 100"/>
                <a:gd name="T4" fmla="*/ 54 w 108"/>
                <a:gd name="T5" fmla="*/ 100 h 100"/>
                <a:gd name="T6" fmla="*/ 0 w 108"/>
                <a:gd name="T7" fmla="*/ 54 h 100"/>
                <a:gd name="T8" fmla="*/ 0 w 108"/>
                <a:gd name="T9" fmla="*/ 54 h 100"/>
                <a:gd name="T10" fmla="*/ 1 w 108"/>
                <a:gd name="T11" fmla="*/ 44 h 100"/>
                <a:gd name="T12" fmla="*/ 1 w 108"/>
                <a:gd name="T13" fmla="*/ 44 h 100"/>
                <a:gd name="T14" fmla="*/ 34 w 108"/>
                <a:gd name="T15" fmla="*/ 4 h 100"/>
                <a:gd name="T16" fmla="*/ 34 w 108"/>
                <a:gd name="T17" fmla="*/ 4 h 100"/>
                <a:gd name="T18" fmla="*/ 52 w 108"/>
                <a:gd name="T19" fmla="*/ 0 h 100"/>
                <a:gd name="T20" fmla="*/ 52 w 108"/>
                <a:gd name="T21" fmla="*/ 0 h 100"/>
                <a:gd name="T22" fmla="*/ 57 w 108"/>
                <a:gd name="T23" fmla="*/ 1 h 100"/>
                <a:gd name="T24" fmla="*/ 57 w 108"/>
                <a:gd name="T25" fmla="*/ 1 h 100"/>
                <a:gd name="T26" fmla="*/ 58 w 108"/>
                <a:gd name="T27" fmla="*/ 1 h 100"/>
                <a:gd name="T28" fmla="*/ 58 w 108"/>
                <a:gd name="T29" fmla="*/ 1 h 100"/>
                <a:gd name="T30" fmla="*/ 83 w 108"/>
                <a:gd name="T31" fmla="*/ 8 h 100"/>
                <a:gd name="T32" fmla="*/ 83 w 108"/>
                <a:gd name="T33" fmla="*/ 8 h 100"/>
                <a:gd name="T34" fmla="*/ 108 w 108"/>
                <a:gd name="T35" fmla="*/ 62 h 100"/>
                <a:gd name="T36" fmla="*/ 108 w 108"/>
                <a:gd name="T37" fmla="*/ 62 h 100"/>
                <a:gd name="T38" fmla="*/ 107 w 108"/>
                <a:gd name="T39" fmla="*/ 72 h 100"/>
                <a:gd name="T40" fmla="*/ 107 w 108"/>
                <a:gd name="T41" fmla="*/ 72 h 100"/>
                <a:gd name="T42" fmla="*/ 61 w 108"/>
                <a:gd name="T43" fmla="*/ 100 h 100"/>
                <a:gd name="T44" fmla="*/ 61 w 108"/>
                <a:gd name="T45" fmla="*/ 100 h 100"/>
                <a:gd name="T46" fmla="*/ 61 w 108"/>
                <a:gd name="T47" fmla="*/ 100 h 100"/>
                <a:gd name="T48" fmla="*/ 3 w 108"/>
                <a:gd name="T49" fmla="*/ 54 h 100"/>
                <a:gd name="T50" fmla="*/ 54 w 108"/>
                <a:gd name="T51" fmla="*/ 97 h 100"/>
                <a:gd name="T52" fmla="*/ 54 w 108"/>
                <a:gd name="T53" fmla="*/ 97 h 100"/>
                <a:gd name="T54" fmla="*/ 61 w 108"/>
                <a:gd name="T55" fmla="*/ 97 h 100"/>
                <a:gd name="T56" fmla="*/ 61 w 108"/>
                <a:gd name="T57" fmla="*/ 97 h 100"/>
                <a:gd name="T58" fmla="*/ 104 w 108"/>
                <a:gd name="T59" fmla="*/ 71 h 100"/>
                <a:gd name="T60" fmla="*/ 104 w 108"/>
                <a:gd name="T61" fmla="*/ 71 h 100"/>
                <a:gd name="T62" fmla="*/ 105 w 108"/>
                <a:gd name="T63" fmla="*/ 62 h 100"/>
                <a:gd name="T64" fmla="*/ 105 w 108"/>
                <a:gd name="T65" fmla="*/ 62 h 100"/>
                <a:gd name="T66" fmla="*/ 81 w 108"/>
                <a:gd name="T67" fmla="*/ 11 h 100"/>
                <a:gd name="T68" fmla="*/ 81 w 108"/>
                <a:gd name="T69" fmla="*/ 11 h 100"/>
                <a:gd name="T70" fmla="*/ 58 w 108"/>
                <a:gd name="T71" fmla="*/ 4 h 100"/>
                <a:gd name="T72" fmla="*/ 58 w 108"/>
                <a:gd name="T73" fmla="*/ 4 h 100"/>
                <a:gd name="T74" fmla="*/ 57 w 108"/>
                <a:gd name="T75" fmla="*/ 4 h 100"/>
                <a:gd name="T76" fmla="*/ 57 w 108"/>
                <a:gd name="T77" fmla="*/ 4 h 100"/>
                <a:gd name="T78" fmla="*/ 57 w 108"/>
                <a:gd name="T79" fmla="*/ 4 h 100"/>
                <a:gd name="T80" fmla="*/ 52 w 108"/>
                <a:gd name="T81" fmla="*/ 3 h 100"/>
                <a:gd name="T82" fmla="*/ 52 w 108"/>
                <a:gd name="T83" fmla="*/ 3 h 100"/>
                <a:gd name="T84" fmla="*/ 35 w 108"/>
                <a:gd name="T85" fmla="*/ 7 h 100"/>
                <a:gd name="T86" fmla="*/ 35 w 108"/>
                <a:gd name="T87" fmla="*/ 7 h 100"/>
                <a:gd name="T88" fmla="*/ 4 w 108"/>
                <a:gd name="T89" fmla="*/ 45 h 100"/>
                <a:gd name="T90" fmla="*/ 4 w 108"/>
                <a:gd name="T91" fmla="*/ 45 h 100"/>
                <a:gd name="T92" fmla="*/ 3 w 108"/>
                <a:gd name="T93" fmla="*/ 5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8" h="100">
                  <a:moveTo>
                    <a:pt x="61" y="100"/>
                  </a:moveTo>
                  <a:cubicBezTo>
                    <a:pt x="59" y="100"/>
                    <a:pt x="56" y="100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16" y="98"/>
                    <a:pt x="0" y="76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1"/>
                    <a:pt x="1" y="47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4" y="27"/>
                    <a:pt x="16" y="11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40" y="2"/>
                    <a:pt x="46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4" y="0"/>
                    <a:pt x="56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7" y="1"/>
                    <a:pt x="76" y="4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98" y="19"/>
                    <a:pt x="108" y="43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8" y="65"/>
                    <a:pt x="108" y="69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3" y="88"/>
                    <a:pt x="89" y="100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61" y="100"/>
                    <a:pt x="61" y="100"/>
                    <a:pt x="61" y="100"/>
                  </a:cubicBezTo>
                  <a:close/>
                  <a:moveTo>
                    <a:pt x="3" y="54"/>
                  </a:moveTo>
                  <a:cubicBezTo>
                    <a:pt x="3" y="74"/>
                    <a:pt x="17" y="94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6" y="97"/>
                    <a:pt x="59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88" y="97"/>
                    <a:pt x="100" y="86"/>
                    <a:pt x="104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5" y="68"/>
                    <a:pt x="105" y="65"/>
                    <a:pt x="105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105" y="44"/>
                    <a:pt x="95" y="20"/>
                    <a:pt x="81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74" y="6"/>
                    <a:pt x="67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3"/>
                    <a:pt x="54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46" y="3"/>
                    <a:pt x="41" y="5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19" y="13"/>
                    <a:pt x="7" y="28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8"/>
                    <a:pt x="3" y="51"/>
                    <a:pt x="3" y="5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5" name="Freeform 178"/>
            <p:cNvSpPr/>
            <p:nvPr/>
          </p:nvSpPr>
          <p:spPr bwMode="auto">
            <a:xfrm>
              <a:off x="2844048" y="5758565"/>
              <a:ext cx="148390" cy="89933"/>
            </a:xfrm>
            <a:custGeom>
              <a:avLst/>
              <a:gdLst>
                <a:gd name="T0" fmla="*/ 9 w 28"/>
                <a:gd name="T1" fmla="*/ 3 h 17"/>
                <a:gd name="T2" fmla="*/ 1 w 28"/>
                <a:gd name="T3" fmla="*/ 15 h 17"/>
                <a:gd name="T4" fmla="*/ 12 w 28"/>
                <a:gd name="T5" fmla="*/ 17 h 17"/>
                <a:gd name="T6" fmla="*/ 23 w 28"/>
                <a:gd name="T7" fmla="*/ 10 h 17"/>
                <a:gd name="T8" fmla="*/ 9 w 28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9" y="3"/>
                  </a:moveTo>
                  <a:cubicBezTo>
                    <a:pt x="5" y="5"/>
                    <a:pt x="3" y="11"/>
                    <a:pt x="1" y="15"/>
                  </a:cubicBezTo>
                  <a:cubicBezTo>
                    <a:pt x="0" y="15"/>
                    <a:pt x="11" y="17"/>
                    <a:pt x="12" y="17"/>
                  </a:cubicBezTo>
                  <a:cubicBezTo>
                    <a:pt x="17" y="17"/>
                    <a:pt x="21" y="14"/>
                    <a:pt x="23" y="10"/>
                  </a:cubicBezTo>
                  <a:cubicBezTo>
                    <a:pt x="28" y="1"/>
                    <a:pt x="15" y="0"/>
                    <a:pt x="9" y="3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6" name="Freeform 179"/>
            <p:cNvSpPr/>
            <p:nvPr/>
          </p:nvSpPr>
          <p:spPr bwMode="auto">
            <a:xfrm>
              <a:off x="2871028" y="5529236"/>
              <a:ext cx="148390" cy="96678"/>
            </a:xfrm>
            <a:custGeom>
              <a:avLst/>
              <a:gdLst>
                <a:gd name="T0" fmla="*/ 16 w 28"/>
                <a:gd name="T1" fmla="*/ 2 h 18"/>
                <a:gd name="T2" fmla="*/ 1 w 28"/>
                <a:gd name="T3" fmla="*/ 2 h 18"/>
                <a:gd name="T4" fmla="*/ 6 w 28"/>
                <a:gd name="T5" fmla="*/ 12 h 18"/>
                <a:gd name="T6" fmla="*/ 18 w 28"/>
                <a:gd name="T7" fmla="*/ 17 h 18"/>
                <a:gd name="T8" fmla="*/ 16 w 2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16" y="2"/>
                  </a:moveTo>
                  <a:cubicBezTo>
                    <a:pt x="11" y="0"/>
                    <a:pt x="6" y="2"/>
                    <a:pt x="1" y="2"/>
                  </a:cubicBezTo>
                  <a:cubicBezTo>
                    <a:pt x="0" y="2"/>
                    <a:pt x="5" y="12"/>
                    <a:pt x="6" y="12"/>
                  </a:cubicBezTo>
                  <a:cubicBezTo>
                    <a:pt x="9" y="15"/>
                    <a:pt x="13" y="18"/>
                    <a:pt x="18" y="17"/>
                  </a:cubicBezTo>
                  <a:cubicBezTo>
                    <a:pt x="28" y="15"/>
                    <a:pt x="22" y="4"/>
                    <a:pt x="16" y="2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7" name="Freeform 180"/>
            <p:cNvSpPr/>
            <p:nvPr/>
          </p:nvSpPr>
          <p:spPr bwMode="auto">
            <a:xfrm>
              <a:off x="3143077" y="5657390"/>
              <a:ext cx="164128" cy="85437"/>
            </a:xfrm>
            <a:custGeom>
              <a:avLst/>
              <a:gdLst>
                <a:gd name="T0" fmla="*/ 17 w 31"/>
                <a:gd name="T1" fmla="*/ 16 h 16"/>
                <a:gd name="T2" fmla="*/ 30 w 31"/>
                <a:gd name="T3" fmla="*/ 9 h 16"/>
                <a:gd name="T4" fmla="*/ 21 w 31"/>
                <a:gd name="T5" fmla="*/ 2 h 16"/>
                <a:gd name="T6" fmla="*/ 8 w 31"/>
                <a:gd name="T7" fmla="*/ 3 h 16"/>
                <a:gd name="T8" fmla="*/ 17 w 3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6">
                  <a:moveTo>
                    <a:pt x="17" y="16"/>
                  </a:moveTo>
                  <a:cubicBezTo>
                    <a:pt x="22" y="15"/>
                    <a:pt x="26" y="11"/>
                    <a:pt x="30" y="9"/>
                  </a:cubicBezTo>
                  <a:cubicBezTo>
                    <a:pt x="31" y="9"/>
                    <a:pt x="22" y="2"/>
                    <a:pt x="21" y="2"/>
                  </a:cubicBezTo>
                  <a:cubicBezTo>
                    <a:pt x="17" y="0"/>
                    <a:pt x="11" y="1"/>
                    <a:pt x="8" y="3"/>
                  </a:cubicBezTo>
                  <a:cubicBezTo>
                    <a:pt x="0" y="9"/>
                    <a:pt x="10" y="16"/>
                    <a:pt x="17" y="16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8" name="Freeform 181"/>
            <p:cNvSpPr/>
            <p:nvPr/>
          </p:nvSpPr>
          <p:spPr bwMode="auto">
            <a:xfrm>
              <a:off x="3089117" y="5513497"/>
              <a:ext cx="116913" cy="116913"/>
            </a:xfrm>
            <a:custGeom>
              <a:avLst/>
              <a:gdLst>
                <a:gd name="T0" fmla="*/ 17 w 22"/>
                <a:gd name="T1" fmla="*/ 15 h 22"/>
                <a:gd name="T2" fmla="*/ 22 w 22"/>
                <a:gd name="T3" fmla="*/ 1 h 22"/>
                <a:gd name="T4" fmla="*/ 10 w 22"/>
                <a:gd name="T5" fmla="*/ 2 h 22"/>
                <a:gd name="T6" fmla="*/ 2 w 22"/>
                <a:gd name="T7" fmla="*/ 12 h 22"/>
                <a:gd name="T8" fmla="*/ 17 w 22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7" y="15"/>
                  </a:moveTo>
                  <a:cubicBezTo>
                    <a:pt x="21" y="11"/>
                    <a:pt x="21" y="6"/>
                    <a:pt x="22" y="1"/>
                  </a:cubicBezTo>
                  <a:cubicBezTo>
                    <a:pt x="22" y="0"/>
                    <a:pt x="11" y="2"/>
                    <a:pt x="10" y="2"/>
                  </a:cubicBezTo>
                  <a:cubicBezTo>
                    <a:pt x="6" y="4"/>
                    <a:pt x="2" y="8"/>
                    <a:pt x="2" y="12"/>
                  </a:cubicBezTo>
                  <a:cubicBezTo>
                    <a:pt x="0" y="22"/>
                    <a:pt x="13" y="20"/>
                    <a:pt x="17" y="15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9" name="Freeform 182"/>
            <p:cNvSpPr/>
            <p:nvPr/>
          </p:nvSpPr>
          <p:spPr bwMode="auto">
            <a:xfrm>
              <a:off x="2924988" y="5646149"/>
              <a:ext cx="292283" cy="517116"/>
            </a:xfrm>
            <a:custGeom>
              <a:avLst/>
              <a:gdLst>
                <a:gd name="T0" fmla="*/ 68 w 130"/>
                <a:gd name="T1" fmla="*/ 2 h 230"/>
                <a:gd name="T2" fmla="*/ 78 w 130"/>
                <a:gd name="T3" fmla="*/ 86 h 230"/>
                <a:gd name="T4" fmla="*/ 118 w 130"/>
                <a:gd name="T5" fmla="*/ 59 h 230"/>
                <a:gd name="T6" fmla="*/ 130 w 130"/>
                <a:gd name="T7" fmla="*/ 71 h 230"/>
                <a:gd name="T8" fmla="*/ 80 w 130"/>
                <a:gd name="T9" fmla="*/ 116 h 230"/>
                <a:gd name="T10" fmla="*/ 85 w 130"/>
                <a:gd name="T11" fmla="*/ 230 h 230"/>
                <a:gd name="T12" fmla="*/ 33 w 130"/>
                <a:gd name="T13" fmla="*/ 230 h 230"/>
                <a:gd name="T14" fmla="*/ 42 w 130"/>
                <a:gd name="T15" fmla="*/ 67 h 230"/>
                <a:gd name="T16" fmla="*/ 0 w 130"/>
                <a:gd name="T17" fmla="*/ 21 h 230"/>
                <a:gd name="T18" fmla="*/ 4 w 130"/>
                <a:gd name="T19" fmla="*/ 12 h 230"/>
                <a:gd name="T20" fmla="*/ 47 w 130"/>
                <a:gd name="T21" fmla="*/ 40 h 230"/>
                <a:gd name="T22" fmla="*/ 52 w 130"/>
                <a:gd name="T23" fmla="*/ 0 h 230"/>
                <a:gd name="T24" fmla="*/ 68 w 130"/>
                <a:gd name="T25" fmla="*/ 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230">
                  <a:moveTo>
                    <a:pt x="68" y="2"/>
                  </a:moveTo>
                  <a:lnTo>
                    <a:pt x="78" y="86"/>
                  </a:lnTo>
                  <a:lnTo>
                    <a:pt x="118" y="59"/>
                  </a:lnTo>
                  <a:lnTo>
                    <a:pt x="130" y="71"/>
                  </a:lnTo>
                  <a:lnTo>
                    <a:pt x="80" y="116"/>
                  </a:lnTo>
                  <a:lnTo>
                    <a:pt x="85" y="230"/>
                  </a:lnTo>
                  <a:lnTo>
                    <a:pt x="33" y="230"/>
                  </a:lnTo>
                  <a:lnTo>
                    <a:pt x="42" y="67"/>
                  </a:lnTo>
                  <a:lnTo>
                    <a:pt x="0" y="21"/>
                  </a:lnTo>
                  <a:lnTo>
                    <a:pt x="4" y="12"/>
                  </a:lnTo>
                  <a:lnTo>
                    <a:pt x="47" y="40"/>
                  </a:lnTo>
                  <a:lnTo>
                    <a:pt x="52" y="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A67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0" name="Freeform 183"/>
            <p:cNvSpPr>
              <a:spLocks noEditPoints="1"/>
            </p:cNvSpPr>
            <p:nvPr/>
          </p:nvSpPr>
          <p:spPr bwMode="auto">
            <a:xfrm>
              <a:off x="2913747" y="5634907"/>
              <a:ext cx="312518" cy="535103"/>
            </a:xfrm>
            <a:custGeom>
              <a:avLst/>
              <a:gdLst>
                <a:gd name="T0" fmla="*/ 15 w 59"/>
                <a:gd name="T1" fmla="*/ 100 h 100"/>
                <a:gd name="T2" fmla="*/ 14 w 59"/>
                <a:gd name="T3" fmla="*/ 99 h 100"/>
                <a:gd name="T4" fmla="*/ 19 w 59"/>
                <a:gd name="T5" fmla="*/ 31 h 100"/>
                <a:gd name="T6" fmla="*/ 0 w 59"/>
                <a:gd name="T7" fmla="*/ 11 h 100"/>
                <a:gd name="T8" fmla="*/ 3 w 59"/>
                <a:gd name="T9" fmla="*/ 6 h 100"/>
                <a:gd name="T10" fmla="*/ 4 w 59"/>
                <a:gd name="T11" fmla="*/ 5 h 100"/>
                <a:gd name="T12" fmla="*/ 5 w 59"/>
                <a:gd name="T13" fmla="*/ 6 h 100"/>
                <a:gd name="T14" fmla="*/ 22 w 59"/>
                <a:gd name="T15" fmla="*/ 2 h 100"/>
                <a:gd name="T16" fmla="*/ 24 w 59"/>
                <a:gd name="T17" fmla="*/ 0 h 100"/>
                <a:gd name="T18" fmla="*/ 31 w 59"/>
                <a:gd name="T19" fmla="*/ 3 h 100"/>
                <a:gd name="T20" fmla="*/ 32 w 59"/>
                <a:gd name="T21" fmla="*/ 2 h 100"/>
                <a:gd name="T22" fmla="*/ 36 w 59"/>
                <a:gd name="T23" fmla="*/ 35 h 100"/>
                <a:gd name="T24" fmla="*/ 53 w 59"/>
                <a:gd name="T25" fmla="*/ 26 h 100"/>
                <a:gd name="T26" fmla="*/ 58 w 59"/>
                <a:gd name="T27" fmla="*/ 31 h 100"/>
                <a:gd name="T28" fmla="*/ 59 w 59"/>
                <a:gd name="T29" fmla="*/ 32 h 100"/>
                <a:gd name="T30" fmla="*/ 58 w 59"/>
                <a:gd name="T31" fmla="*/ 33 h 100"/>
                <a:gd name="T32" fmla="*/ 39 w 59"/>
                <a:gd name="T33" fmla="*/ 99 h 100"/>
                <a:gd name="T34" fmla="*/ 39 w 59"/>
                <a:gd name="T35" fmla="*/ 100 h 100"/>
                <a:gd name="T36" fmla="*/ 38 w 59"/>
                <a:gd name="T37" fmla="*/ 100 h 100"/>
                <a:gd name="T38" fmla="*/ 4 w 59"/>
                <a:gd name="T39" fmla="*/ 11 h 100"/>
                <a:gd name="T40" fmla="*/ 22 w 59"/>
                <a:gd name="T41" fmla="*/ 30 h 100"/>
                <a:gd name="T42" fmla="*/ 17 w 59"/>
                <a:gd name="T43" fmla="*/ 97 h 100"/>
                <a:gd name="T44" fmla="*/ 35 w 59"/>
                <a:gd name="T45" fmla="*/ 51 h 100"/>
                <a:gd name="T46" fmla="*/ 35 w 59"/>
                <a:gd name="T47" fmla="*/ 50 h 100"/>
                <a:gd name="T48" fmla="*/ 52 w 59"/>
                <a:gd name="T49" fmla="*/ 29 h 100"/>
                <a:gd name="T50" fmla="*/ 35 w 59"/>
                <a:gd name="T51" fmla="*/ 39 h 100"/>
                <a:gd name="T52" fmla="*/ 34 w 59"/>
                <a:gd name="T53" fmla="*/ 38 h 100"/>
                <a:gd name="T54" fmla="*/ 29 w 59"/>
                <a:gd name="T55" fmla="*/ 4 h 100"/>
                <a:gd name="T56" fmla="*/ 23 w 59"/>
                <a:gd name="T57" fmla="*/ 19 h 100"/>
                <a:gd name="T58" fmla="*/ 22 w 59"/>
                <a:gd name="T59" fmla="*/ 20 h 100"/>
                <a:gd name="T60" fmla="*/ 21 w 59"/>
                <a:gd name="T61" fmla="*/ 20 h 100"/>
                <a:gd name="T62" fmla="*/ 4 w 59"/>
                <a:gd name="T63" fmla="*/ 1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00">
                  <a:moveTo>
                    <a:pt x="16" y="100"/>
                  </a:move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3" y="25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16" y="100"/>
                    <a:pt x="16" y="100"/>
                    <a:pt x="16" y="100"/>
                  </a:cubicBezTo>
                  <a:close/>
                  <a:moveTo>
                    <a:pt x="4" y="11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sp>
        <p:nvSpPr>
          <p:cNvPr id="221" name="TextBox 8"/>
          <p:cNvSpPr txBox="1">
            <a:spLocks noChangeArrowheads="1"/>
          </p:cNvSpPr>
          <p:nvPr/>
        </p:nvSpPr>
        <p:spPr bwMode="auto">
          <a:xfrm>
            <a:off x="1082675" y="109220"/>
            <a:ext cx="10172700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AU" sz="36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r>
              <a:rPr lang="en-AU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 xếp các từ ở ba nhóm sau thành câu.</a:t>
            </a:r>
            <a:endParaRPr lang="en-US" sz="3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2" name="图片 16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8498205" y="4148455"/>
            <a:ext cx="3472180" cy="2677795"/>
          </a:xfrm>
          <a:prstGeom prst="rect">
            <a:avLst/>
          </a:prstGeom>
        </p:spPr>
      </p:pic>
      <p:grpSp>
        <p:nvGrpSpPr>
          <p:cNvPr id="224" name="组合 18"/>
          <p:cNvGrpSpPr/>
          <p:nvPr/>
        </p:nvGrpSpPr>
        <p:grpSpPr>
          <a:xfrm>
            <a:off x="4809433" y="4072091"/>
            <a:ext cx="2473343" cy="2448568"/>
            <a:chOff x="2751138" y="128587"/>
            <a:chExt cx="6656388" cy="6589713"/>
          </a:xfrm>
        </p:grpSpPr>
        <p:sp>
          <p:nvSpPr>
            <p:cNvPr id="225" name="Freeform 5"/>
            <p:cNvSpPr/>
            <p:nvPr/>
          </p:nvSpPr>
          <p:spPr bwMode="auto">
            <a:xfrm>
              <a:off x="3133726" y="1250950"/>
              <a:ext cx="3051175" cy="1776413"/>
            </a:xfrm>
            <a:custGeom>
              <a:avLst/>
              <a:gdLst>
                <a:gd name="T0" fmla="*/ 30 w 812"/>
                <a:gd name="T1" fmla="*/ 473 h 473"/>
                <a:gd name="T2" fmla="*/ 24 w 812"/>
                <a:gd name="T3" fmla="*/ 406 h 473"/>
                <a:gd name="T4" fmla="*/ 406 w 812"/>
                <a:gd name="T5" fmla="*/ 23 h 473"/>
                <a:gd name="T6" fmla="*/ 788 w 812"/>
                <a:gd name="T7" fmla="*/ 406 h 473"/>
                <a:gd name="T8" fmla="*/ 782 w 812"/>
                <a:gd name="T9" fmla="*/ 473 h 473"/>
                <a:gd name="T10" fmla="*/ 806 w 812"/>
                <a:gd name="T11" fmla="*/ 473 h 473"/>
                <a:gd name="T12" fmla="*/ 812 w 812"/>
                <a:gd name="T13" fmla="*/ 406 h 473"/>
                <a:gd name="T14" fmla="*/ 406 w 812"/>
                <a:gd name="T15" fmla="*/ 0 h 473"/>
                <a:gd name="T16" fmla="*/ 0 w 812"/>
                <a:gd name="T17" fmla="*/ 406 h 473"/>
                <a:gd name="T18" fmla="*/ 6 w 812"/>
                <a:gd name="T19" fmla="*/ 473 h 473"/>
                <a:gd name="T20" fmla="*/ 30 w 812"/>
                <a:gd name="T21" fmla="*/ 473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2" h="473">
                  <a:moveTo>
                    <a:pt x="30" y="473"/>
                  </a:moveTo>
                  <a:cubicBezTo>
                    <a:pt x="26" y="451"/>
                    <a:pt x="24" y="429"/>
                    <a:pt x="24" y="406"/>
                  </a:cubicBezTo>
                  <a:cubicBezTo>
                    <a:pt x="24" y="195"/>
                    <a:pt x="195" y="23"/>
                    <a:pt x="406" y="23"/>
                  </a:cubicBezTo>
                  <a:cubicBezTo>
                    <a:pt x="617" y="23"/>
                    <a:pt x="788" y="195"/>
                    <a:pt x="788" y="406"/>
                  </a:cubicBezTo>
                  <a:cubicBezTo>
                    <a:pt x="788" y="429"/>
                    <a:pt x="786" y="451"/>
                    <a:pt x="782" y="473"/>
                  </a:cubicBezTo>
                  <a:cubicBezTo>
                    <a:pt x="806" y="473"/>
                    <a:pt x="806" y="473"/>
                    <a:pt x="806" y="473"/>
                  </a:cubicBezTo>
                  <a:cubicBezTo>
                    <a:pt x="810" y="451"/>
                    <a:pt x="812" y="429"/>
                    <a:pt x="812" y="406"/>
                  </a:cubicBezTo>
                  <a:cubicBezTo>
                    <a:pt x="812" y="181"/>
                    <a:pt x="630" y="0"/>
                    <a:pt x="406" y="0"/>
                  </a:cubicBezTo>
                  <a:cubicBezTo>
                    <a:pt x="182" y="0"/>
                    <a:pt x="0" y="181"/>
                    <a:pt x="0" y="406"/>
                  </a:cubicBezTo>
                  <a:cubicBezTo>
                    <a:pt x="0" y="429"/>
                    <a:pt x="2" y="451"/>
                    <a:pt x="6" y="473"/>
                  </a:cubicBezTo>
                  <a:lnTo>
                    <a:pt x="30" y="473"/>
                  </a:lnTo>
                  <a:close/>
                </a:path>
              </a:pathLst>
            </a:custGeom>
            <a:solidFill>
              <a:srgbClr val="FE7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6" name="Freeform 6"/>
            <p:cNvSpPr>
              <a:spLocks noEditPoints="1"/>
            </p:cNvSpPr>
            <p:nvPr/>
          </p:nvSpPr>
          <p:spPr bwMode="auto">
            <a:xfrm>
              <a:off x="3127376" y="1243012"/>
              <a:ext cx="3060700" cy="1792288"/>
            </a:xfrm>
            <a:custGeom>
              <a:avLst/>
              <a:gdLst>
                <a:gd name="T0" fmla="*/ 784 w 815"/>
                <a:gd name="T1" fmla="*/ 477 h 477"/>
                <a:gd name="T2" fmla="*/ 783 w 815"/>
                <a:gd name="T3" fmla="*/ 476 h 477"/>
                <a:gd name="T4" fmla="*/ 782 w 815"/>
                <a:gd name="T5" fmla="*/ 475 h 477"/>
                <a:gd name="T6" fmla="*/ 788 w 815"/>
                <a:gd name="T7" fmla="*/ 408 h 477"/>
                <a:gd name="T8" fmla="*/ 677 w 815"/>
                <a:gd name="T9" fmla="*/ 138 h 477"/>
                <a:gd name="T10" fmla="*/ 408 w 815"/>
                <a:gd name="T11" fmla="*/ 27 h 477"/>
                <a:gd name="T12" fmla="*/ 139 w 815"/>
                <a:gd name="T13" fmla="*/ 138 h 477"/>
                <a:gd name="T14" fmla="*/ 27 w 815"/>
                <a:gd name="T15" fmla="*/ 408 h 477"/>
                <a:gd name="T16" fmla="*/ 33 w 815"/>
                <a:gd name="T17" fmla="*/ 475 h 477"/>
                <a:gd name="T18" fmla="*/ 32 w 815"/>
                <a:gd name="T19" fmla="*/ 475 h 477"/>
                <a:gd name="T20" fmla="*/ 32 w 815"/>
                <a:gd name="T21" fmla="*/ 474 h 477"/>
                <a:gd name="T22" fmla="*/ 32 w 815"/>
                <a:gd name="T23" fmla="*/ 475 h 477"/>
                <a:gd name="T24" fmla="*/ 33 w 815"/>
                <a:gd name="T25" fmla="*/ 475 h 477"/>
                <a:gd name="T26" fmla="*/ 33 w 815"/>
                <a:gd name="T27" fmla="*/ 476 h 477"/>
                <a:gd name="T28" fmla="*/ 32 w 815"/>
                <a:gd name="T29" fmla="*/ 477 h 477"/>
                <a:gd name="T30" fmla="*/ 8 w 815"/>
                <a:gd name="T31" fmla="*/ 477 h 477"/>
                <a:gd name="T32" fmla="*/ 6 w 815"/>
                <a:gd name="T33" fmla="*/ 476 h 477"/>
                <a:gd name="T34" fmla="*/ 0 w 815"/>
                <a:gd name="T35" fmla="*/ 408 h 477"/>
                <a:gd name="T36" fmla="*/ 408 w 815"/>
                <a:gd name="T37" fmla="*/ 0 h 477"/>
                <a:gd name="T38" fmla="*/ 815 w 815"/>
                <a:gd name="T39" fmla="*/ 408 h 477"/>
                <a:gd name="T40" fmla="*/ 809 w 815"/>
                <a:gd name="T41" fmla="*/ 476 h 477"/>
                <a:gd name="T42" fmla="*/ 808 w 815"/>
                <a:gd name="T43" fmla="*/ 477 h 477"/>
                <a:gd name="T44" fmla="*/ 784 w 815"/>
                <a:gd name="T45" fmla="*/ 477 h 477"/>
                <a:gd name="T46" fmla="*/ 807 w 815"/>
                <a:gd name="T47" fmla="*/ 474 h 477"/>
                <a:gd name="T48" fmla="*/ 812 w 815"/>
                <a:gd name="T49" fmla="*/ 408 h 477"/>
                <a:gd name="T50" fmla="*/ 694 w 815"/>
                <a:gd name="T51" fmla="*/ 122 h 477"/>
                <a:gd name="T52" fmla="*/ 408 w 815"/>
                <a:gd name="T53" fmla="*/ 3 h 477"/>
                <a:gd name="T54" fmla="*/ 122 w 815"/>
                <a:gd name="T55" fmla="*/ 122 h 477"/>
                <a:gd name="T56" fmla="*/ 3 w 815"/>
                <a:gd name="T57" fmla="*/ 408 h 477"/>
                <a:gd name="T58" fmla="*/ 9 w 815"/>
                <a:gd name="T59" fmla="*/ 474 h 477"/>
                <a:gd name="T60" fmla="*/ 30 w 815"/>
                <a:gd name="T61" fmla="*/ 474 h 477"/>
                <a:gd name="T62" fmla="*/ 24 w 815"/>
                <a:gd name="T63" fmla="*/ 408 h 477"/>
                <a:gd name="T64" fmla="*/ 408 w 815"/>
                <a:gd name="T65" fmla="*/ 24 h 477"/>
                <a:gd name="T66" fmla="*/ 791 w 815"/>
                <a:gd name="T67" fmla="*/ 408 h 477"/>
                <a:gd name="T68" fmla="*/ 786 w 815"/>
                <a:gd name="T69" fmla="*/ 474 h 477"/>
                <a:gd name="T70" fmla="*/ 807 w 815"/>
                <a:gd name="T71" fmla="*/ 474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5" h="477">
                  <a:moveTo>
                    <a:pt x="784" y="477"/>
                  </a:moveTo>
                  <a:cubicBezTo>
                    <a:pt x="783" y="477"/>
                    <a:pt x="783" y="477"/>
                    <a:pt x="783" y="476"/>
                  </a:cubicBezTo>
                  <a:cubicBezTo>
                    <a:pt x="782" y="476"/>
                    <a:pt x="782" y="476"/>
                    <a:pt x="782" y="475"/>
                  </a:cubicBezTo>
                  <a:cubicBezTo>
                    <a:pt x="786" y="453"/>
                    <a:pt x="788" y="431"/>
                    <a:pt x="788" y="408"/>
                  </a:cubicBezTo>
                  <a:cubicBezTo>
                    <a:pt x="788" y="302"/>
                    <a:pt x="746" y="207"/>
                    <a:pt x="677" y="138"/>
                  </a:cubicBezTo>
                  <a:cubicBezTo>
                    <a:pt x="608" y="70"/>
                    <a:pt x="513" y="27"/>
                    <a:pt x="408" y="27"/>
                  </a:cubicBezTo>
                  <a:cubicBezTo>
                    <a:pt x="303" y="27"/>
                    <a:pt x="208" y="70"/>
                    <a:pt x="139" y="138"/>
                  </a:cubicBezTo>
                  <a:cubicBezTo>
                    <a:pt x="70" y="207"/>
                    <a:pt x="27" y="302"/>
                    <a:pt x="27" y="408"/>
                  </a:cubicBezTo>
                  <a:cubicBezTo>
                    <a:pt x="27" y="431"/>
                    <a:pt x="29" y="453"/>
                    <a:pt x="33" y="475"/>
                  </a:cubicBezTo>
                  <a:cubicBezTo>
                    <a:pt x="32" y="475"/>
                    <a:pt x="32" y="475"/>
                    <a:pt x="32" y="475"/>
                  </a:cubicBezTo>
                  <a:cubicBezTo>
                    <a:pt x="32" y="474"/>
                    <a:pt x="32" y="474"/>
                    <a:pt x="32" y="474"/>
                  </a:cubicBezTo>
                  <a:cubicBezTo>
                    <a:pt x="32" y="475"/>
                    <a:pt x="32" y="475"/>
                    <a:pt x="32" y="475"/>
                  </a:cubicBezTo>
                  <a:cubicBezTo>
                    <a:pt x="33" y="475"/>
                    <a:pt x="33" y="475"/>
                    <a:pt x="33" y="475"/>
                  </a:cubicBezTo>
                  <a:cubicBezTo>
                    <a:pt x="33" y="476"/>
                    <a:pt x="33" y="476"/>
                    <a:pt x="33" y="476"/>
                  </a:cubicBezTo>
                  <a:cubicBezTo>
                    <a:pt x="33" y="477"/>
                    <a:pt x="32" y="477"/>
                    <a:pt x="32" y="477"/>
                  </a:cubicBezTo>
                  <a:cubicBezTo>
                    <a:pt x="8" y="477"/>
                    <a:pt x="8" y="477"/>
                    <a:pt x="8" y="477"/>
                  </a:cubicBezTo>
                  <a:cubicBezTo>
                    <a:pt x="7" y="477"/>
                    <a:pt x="6" y="476"/>
                    <a:pt x="6" y="476"/>
                  </a:cubicBezTo>
                  <a:cubicBezTo>
                    <a:pt x="2" y="454"/>
                    <a:pt x="0" y="431"/>
                    <a:pt x="0" y="408"/>
                  </a:cubicBezTo>
                  <a:cubicBezTo>
                    <a:pt x="0" y="183"/>
                    <a:pt x="183" y="0"/>
                    <a:pt x="408" y="0"/>
                  </a:cubicBezTo>
                  <a:cubicBezTo>
                    <a:pt x="633" y="0"/>
                    <a:pt x="815" y="183"/>
                    <a:pt x="815" y="408"/>
                  </a:cubicBezTo>
                  <a:cubicBezTo>
                    <a:pt x="815" y="431"/>
                    <a:pt x="813" y="454"/>
                    <a:pt x="809" y="476"/>
                  </a:cubicBezTo>
                  <a:cubicBezTo>
                    <a:pt x="809" y="476"/>
                    <a:pt x="809" y="477"/>
                    <a:pt x="808" y="477"/>
                  </a:cubicBezTo>
                  <a:lnTo>
                    <a:pt x="784" y="477"/>
                  </a:lnTo>
                  <a:close/>
                  <a:moveTo>
                    <a:pt x="807" y="474"/>
                  </a:moveTo>
                  <a:cubicBezTo>
                    <a:pt x="810" y="452"/>
                    <a:pt x="812" y="430"/>
                    <a:pt x="812" y="408"/>
                  </a:cubicBezTo>
                  <a:cubicBezTo>
                    <a:pt x="812" y="296"/>
                    <a:pt x="767" y="195"/>
                    <a:pt x="694" y="122"/>
                  </a:cubicBezTo>
                  <a:cubicBezTo>
                    <a:pt x="620" y="48"/>
                    <a:pt x="519" y="3"/>
                    <a:pt x="408" y="3"/>
                  </a:cubicBezTo>
                  <a:cubicBezTo>
                    <a:pt x="296" y="3"/>
                    <a:pt x="195" y="48"/>
                    <a:pt x="122" y="122"/>
                  </a:cubicBezTo>
                  <a:cubicBezTo>
                    <a:pt x="49" y="195"/>
                    <a:pt x="3" y="296"/>
                    <a:pt x="3" y="408"/>
                  </a:cubicBezTo>
                  <a:cubicBezTo>
                    <a:pt x="3" y="430"/>
                    <a:pt x="5" y="452"/>
                    <a:pt x="9" y="474"/>
                  </a:cubicBezTo>
                  <a:cubicBezTo>
                    <a:pt x="30" y="474"/>
                    <a:pt x="30" y="474"/>
                    <a:pt x="30" y="474"/>
                  </a:cubicBezTo>
                  <a:cubicBezTo>
                    <a:pt x="26" y="452"/>
                    <a:pt x="24" y="430"/>
                    <a:pt x="24" y="408"/>
                  </a:cubicBezTo>
                  <a:cubicBezTo>
                    <a:pt x="24" y="196"/>
                    <a:pt x="196" y="24"/>
                    <a:pt x="408" y="24"/>
                  </a:cubicBezTo>
                  <a:cubicBezTo>
                    <a:pt x="620" y="24"/>
                    <a:pt x="791" y="196"/>
                    <a:pt x="791" y="408"/>
                  </a:cubicBezTo>
                  <a:cubicBezTo>
                    <a:pt x="791" y="430"/>
                    <a:pt x="789" y="452"/>
                    <a:pt x="786" y="474"/>
                  </a:cubicBezTo>
                  <a:lnTo>
                    <a:pt x="807" y="47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7" name="Freeform 7"/>
            <p:cNvSpPr/>
            <p:nvPr/>
          </p:nvSpPr>
          <p:spPr bwMode="auto">
            <a:xfrm>
              <a:off x="3224214" y="1336675"/>
              <a:ext cx="2870200" cy="1690688"/>
            </a:xfrm>
            <a:custGeom>
              <a:avLst/>
              <a:gdLst>
                <a:gd name="T0" fmla="*/ 31 w 764"/>
                <a:gd name="T1" fmla="*/ 450 h 450"/>
                <a:gd name="T2" fmla="*/ 24 w 764"/>
                <a:gd name="T3" fmla="*/ 383 h 450"/>
                <a:gd name="T4" fmla="*/ 382 w 764"/>
                <a:gd name="T5" fmla="*/ 25 h 450"/>
                <a:gd name="T6" fmla="*/ 739 w 764"/>
                <a:gd name="T7" fmla="*/ 383 h 450"/>
                <a:gd name="T8" fmla="*/ 733 w 764"/>
                <a:gd name="T9" fmla="*/ 450 h 450"/>
                <a:gd name="T10" fmla="*/ 758 w 764"/>
                <a:gd name="T11" fmla="*/ 450 h 450"/>
                <a:gd name="T12" fmla="*/ 764 w 764"/>
                <a:gd name="T13" fmla="*/ 383 h 450"/>
                <a:gd name="T14" fmla="*/ 382 w 764"/>
                <a:gd name="T15" fmla="*/ 0 h 450"/>
                <a:gd name="T16" fmla="*/ 0 w 764"/>
                <a:gd name="T17" fmla="*/ 383 h 450"/>
                <a:gd name="T18" fmla="*/ 6 w 764"/>
                <a:gd name="T19" fmla="*/ 450 h 450"/>
                <a:gd name="T20" fmla="*/ 31 w 764"/>
                <a:gd name="T21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4" h="450">
                  <a:moveTo>
                    <a:pt x="31" y="450"/>
                  </a:moveTo>
                  <a:cubicBezTo>
                    <a:pt x="26" y="428"/>
                    <a:pt x="24" y="406"/>
                    <a:pt x="24" y="383"/>
                  </a:cubicBezTo>
                  <a:cubicBezTo>
                    <a:pt x="24" y="185"/>
                    <a:pt x="184" y="25"/>
                    <a:pt x="382" y="25"/>
                  </a:cubicBezTo>
                  <a:cubicBezTo>
                    <a:pt x="579" y="25"/>
                    <a:pt x="739" y="185"/>
                    <a:pt x="739" y="383"/>
                  </a:cubicBezTo>
                  <a:cubicBezTo>
                    <a:pt x="739" y="406"/>
                    <a:pt x="737" y="428"/>
                    <a:pt x="733" y="450"/>
                  </a:cubicBezTo>
                  <a:cubicBezTo>
                    <a:pt x="758" y="450"/>
                    <a:pt x="758" y="450"/>
                    <a:pt x="758" y="450"/>
                  </a:cubicBezTo>
                  <a:cubicBezTo>
                    <a:pt x="762" y="428"/>
                    <a:pt x="764" y="406"/>
                    <a:pt x="764" y="383"/>
                  </a:cubicBezTo>
                  <a:cubicBezTo>
                    <a:pt x="764" y="172"/>
                    <a:pt x="593" y="0"/>
                    <a:pt x="382" y="0"/>
                  </a:cubicBezTo>
                  <a:cubicBezTo>
                    <a:pt x="171" y="0"/>
                    <a:pt x="0" y="172"/>
                    <a:pt x="0" y="383"/>
                  </a:cubicBezTo>
                  <a:cubicBezTo>
                    <a:pt x="0" y="406"/>
                    <a:pt x="2" y="428"/>
                    <a:pt x="6" y="450"/>
                  </a:cubicBezTo>
                  <a:lnTo>
                    <a:pt x="31" y="450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8" name="Freeform 8"/>
            <p:cNvSpPr>
              <a:spLocks noEditPoints="1"/>
            </p:cNvSpPr>
            <p:nvPr/>
          </p:nvSpPr>
          <p:spPr bwMode="auto">
            <a:xfrm>
              <a:off x="3216276" y="1333500"/>
              <a:ext cx="2881313" cy="1701800"/>
            </a:xfrm>
            <a:custGeom>
              <a:avLst/>
              <a:gdLst>
                <a:gd name="T0" fmla="*/ 735 w 767"/>
                <a:gd name="T1" fmla="*/ 453 h 453"/>
                <a:gd name="T2" fmla="*/ 734 w 767"/>
                <a:gd name="T3" fmla="*/ 452 h 453"/>
                <a:gd name="T4" fmla="*/ 733 w 767"/>
                <a:gd name="T5" fmla="*/ 451 h 453"/>
                <a:gd name="T6" fmla="*/ 740 w 767"/>
                <a:gd name="T7" fmla="*/ 384 h 453"/>
                <a:gd name="T8" fmla="*/ 635 w 767"/>
                <a:gd name="T9" fmla="*/ 132 h 453"/>
                <a:gd name="T10" fmla="*/ 384 w 767"/>
                <a:gd name="T11" fmla="*/ 27 h 453"/>
                <a:gd name="T12" fmla="*/ 132 w 767"/>
                <a:gd name="T13" fmla="*/ 132 h 453"/>
                <a:gd name="T14" fmla="*/ 28 w 767"/>
                <a:gd name="T15" fmla="*/ 384 h 453"/>
                <a:gd name="T16" fmla="*/ 34 w 767"/>
                <a:gd name="T17" fmla="*/ 451 h 453"/>
                <a:gd name="T18" fmla="*/ 33 w 767"/>
                <a:gd name="T19" fmla="*/ 451 h 453"/>
                <a:gd name="T20" fmla="*/ 33 w 767"/>
                <a:gd name="T21" fmla="*/ 450 h 453"/>
                <a:gd name="T22" fmla="*/ 33 w 767"/>
                <a:gd name="T23" fmla="*/ 451 h 453"/>
                <a:gd name="T24" fmla="*/ 34 w 767"/>
                <a:gd name="T25" fmla="*/ 451 h 453"/>
                <a:gd name="T26" fmla="*/ 34 w 767"/>
                <a:gd name="T27" fmla="*/ 452 h 453"/>
                <a:gd name="T28" fmla="*/ 33 w 767"/>
                <a:gd name="T29" fmla="*/ 453 h 453"/>
                <a:gd name="T30" fmla="*/ 8 w 767"/>
                <a:gd name="T31" fmla="*/ 453 h 453"/>
                <a:gd name="T32" fmla="*/ 6 w 767"/>
                <a:gd name="T33" fmla="*/ 452 h 453"/>
                <a:gd name="T34" fmla="*/ 0 w 767"/>
                <a:gd name="T35" fmla="*/ 384 h 453"/>
                <a:gd name="T36" fmla="*/ 384 w 767"/>
                <a:gd name="T37" fmla="*/ 0 h 453"/>
                <a:gd name="T38" fmla="*/ 767 w 767"/>
                <a:gd name="T39" fmla="*/ 384 h 453"/>
                <a:gd name="T40" fmla="*/ 761 w 767"/>
                <a:gd name="T41" fmla="*/ 452 h 453"/>
                <a:gd name="T42" fmla="*/ 760 w 767"/>
                <a:gd name="T43" fmla="*/ 453 h 453"/>
                <a:gd name="T44" fmla="*/ 735 w 767"/>
                <a:gd name="T45" fmla="*/ 453 h 453"/>
                <a:gd name="T46" fmla="*/ 759 w 767"/>
                <a:gd name="T47" fmla="*/ 450 h 453"/>
                <a:gd name="T48" fmla="*/ 764 w 767"/>
                <a:gd name="T49" fmla="*/ 384 h 453"/>
                <a:gd name="T50" fmla="*/ 653 w 767"/>
                <a:gd name="T51" fmla="*/ 114 h 453"/>
                <a:gd name="T52" fmla="*/ 384 w 767"/>
                <a:gd name="T53" fmla="*/ 3 h 453"/>
                <a:gd name="T54" fmla="*/ 115 w 767"/>
                <a:gd name="T55" fmla="*/ 114 h 453"/>
                <a:gd name="T56" fmla="*/ 3 w 767"/>
                <a:gd name="T57" fmla="*/ 384 h 453"/>
                <a:gd name="T58" fmla="*/ 9 w 767"/>
                <a:gd name="T59" fmla="*/ 450 h 453"/>
                <a:gd name="T60" fmla="*/ 31 w 767"/>
                <a:gd name="T61" fmla="*/ 450 h 453"/>
                <a:gd name="T62" fmla="*/ 25 w 767"/>
                <a:gd name="T63" fmla="*/ 384 h 453"/>
                <a:gd name="T64" fmla="*/ 384 w 767"/>
                <a:gd name="T65" fmla="*/ 24 h 453"/>
                <a:gd name="T66" fmla="*/ 743 w 767"/>
                <a:gd name="T67" fmla="*/ 384 h 453"/>
                <a:gd name="T68" fmla="*/ 737 w 767"/>
                <a:gd name="T69" fmla="*/ 450 h 453"/>
                <a:gd name="T70" fmla="*/ 759 w 767"/>
                <a:gd name="T71" fmla="*/ 45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7" h="453">
                  <a:moveTo>
                    <a:pt x="735" y="453"/>
                  </a:moveTo>
                  <a:cubicBezTo>
                    <a:pt x="734" y="453"/>
                    <a:pt x="734" y="453"/>
                    <a:pt x="734" y="452"/>
                  </a:cubicBezTo>
                  <a:cubicBezTo>
                    <a:pt x="733" y="452"/>
                    <a:pt x="733" y="452"/>
                    <a:pt x="733" y="451"/>
                  </a:cubicBezTo>
                  <a:cubicBezTo>
                    <a:pt x="738" y="429"/>
                    <a:pt x="740" y="407"/>
                    <a:pt x="740" y="384"/>
                  </a:cubicBezTo>
                  <a:cubicBezTo>
                    <a:pt x="740" y="285"/>
                    <a:pt x="700" y="196"/>
                    <a:pt x="635" y="132"/>
                  </a:cubicBezTo>
                  <a:cubicBezTo>
                    <a:pt x="571" y="67"/>
                    <a:pt x="482" y="27"/>
                    <a:pt x="384" y="27"/>
                  </a:cubicBezTo>
                  <a:cubicBezTo>
                    <a:pt x="285" y="27"/>
                    <a:pt x="196" y="67"/>
                    <a:pt x="132" y="132"/>
                  </a:cubicBezTo>
                  <a:cubicBezTo>
                    <a:pt x="68" y="196"/>
                    <a:pt x="28" y="285"/>
                    <a:pt x="28" y="384"/>
                  </a:cubicBezTo>
                  <a:cubicBezTo>
                    <a:pt x="28" y="407"/>
                    <a:pt x="30" y="429"/>
                    <a:pt x="34" y="451"/>
                  </a:cubicBezTo>
                  <a:cubicBezTo>
                    <a:pt x="33" y="451"/>
                    <a:pt x="33" y="451"/>
                    <a:pt x="33" y="451"/>
                  </a:cubicBezTo>
                  <a:cubicBezTo>
                    <a:pt x="33" y="450"/>
                    <a:pt x="33" y="450"/>
                    <a:pt x="33" y="450"/>
                  </a:cubicBezTo>
                  <a:cubicBezTo>
                    <a:pt x="33" y="451"/>
                    <a:pt x="33" y="451"/>
                    <a:pt x="33" y="451"/>
                  </a:cubicBezTo>
                  <a:cubicBezTo>
                    <a:pt x="34" y="451"/>
                    <a:pt x="34" y="451"/>
                    <a:pt x="34" y="451"/>
                  </a:cubicBezTo>
                  <a:cubicBezTo>
                    <a:pt x="34" y="452"/>
                    <a:pt x="34" y="452"/>
                    <a:pt x="34" y="452"/>
                  </a:cubicBezTo>
                  <a:cubicBezTo>
                    <a:pt x="34" y="453"/>
                    <a:pt x="33" y="453"/>
                    <a:pt x="33" y="453"/>
                  </a:cubicBezTo>
                  <a:cubicBezTo>
                    <a:pt x="8" y="453"/>
                    <a:pt x="8" y="453"/>
                    <a:pt x="8" y="453"/>
                  </a:cubicBezTo>
                  <a:cubicBezTo>
                    <a:pt x="7" y="453"/>
                    <a:pt x="6" y="452"/>
                    <a:pt x="6" y="452"/>
                  </a:cubicBezTo>
                  <a:cubicBezTo>
                    <a:pt x="2" y="430"/>
                    <a:pt x="0" y="407"/>
                    <a:pt x="0" y="384"/>
                  </a:cubicBezTo>
                  <a:cubicBezTo>
                    <a:pt x="0" y="172"/>
                    <a:pt x="172" y="0"/>
                    <a:pt x="384" y="0"/>
                  </a:cubicBezTo>
                  <a:cubicBezTo>
                    <a:pt x="596" y="0"/>
                    <a:pt x="767" y="172"/>
                    <a:pt x="767" y="384"/>
                  </a:cubicBezTo>
                  <a:cubicBezTo>
                    <a:pt x="767" y="407"/>
                    <a:pt x="765" y="430"/>
                    <a:pt x="761" y="452"/>
                  </a:cubicBezTo>
                  <a:cubicBezTo>
                    <a:pt x="761" y="452"/>
                    <a:pt x="760" y="453"/>
                    <a:pt x="760" y="453"/>
                  </a:cubicBezTo>
                  <a:lnTo>
                    <a:pt x="735" y="453"/>
                  </a:lnTo>
                  <a:close/>
                  <a:moveTo>
                    <a:pt x="759" y="450"/>
                  </a:moveTo>
                  <a:cubicBezTo>
                    <a:pt x="762" y="428"/>
                    <a:pt x="764" y="406"/>
                    <a:pt x="764" y="384"/>
                  </a:cubicBezTo>
                  <a:cubicBezTo>
                    <a:pt x="764" y="278"/>
                    <a:pt x="722" y="183"/>
                    <a:pt x="653" y="114"/>
                  </a:cubicBezTo>
                  <a:cubicBezTo>
                    <a:pt x="584" y="46"/>
                    <a:pt x="489" y="3"/>
                    <a:pt x="384" y="3"/>
                  </a:cubicBezTo>
                  <a:cubicBezTo>
                    <a:pt x="279" y="3"/>
                    <a:pt x="184" y="46"/>
                    <a:pt x="115" y="114"/>
                  </a:cubicBezTo>
                  <a:cubicBezTo>
                    <a:pt x="46" y="183"/>
                    <a:pt x="3" y="278"/>
                    <a:pt x="3" y="384"/>
                  </a:cubicBezTo>
                  <a:cubicBezTo>
                    <a:pt x="3" y="406"/>
                    <a:pt x="5" y="428"/>
                    <a:pt x="9" y="450"/>
                  </a:cubicBezTo>
                  <a:cubicBezTo>
                    <a:pt x="31" y="450"/>
                    <a:pt x="31" y="450"/>
                    <a:pt x="31" y="450"/>
                  </a:cubicBezTo>
                  <a:cubicBezTo>
                    <a:pt x="27" y="428"/>
                    <a:pt x="25" y="406"/>
                    <a:pt x="25" y="384"/>
                  </a:cubicBezTo>
                  <a:cubicBezTo>
                    <a:pt x="25" y="185"/>
                    <a:pt x="185" y="24"/>
                    <a:pt x="384" y="24"/>
                  </a:cubicBezTo>
                  <a:cubicBezTo>
                    <a:pt x="582" y="24"/>
                    <a:pt x="743" y="185"/>
                    <a:pt x="743" y="384"/>
                  </a:cubicBezTo>
                  <a:cubicBezTo>
                    <a:pt x="743" y="406"/>
                    <a:pt x="741" y="428"/>
                    <a:pt x="737" y="450"/>
                  </a:cubicBezTo>
                  <a:lnTo>
                    <a:pt x="759" y="45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9" name="Freeform 9"/>
            <p:cNvSpPr/>
            <p:nvPr/>
          </p:nvSpPr>
          <p:spPr bwMode="auto">
            <a:xfrm>
              <a:off x="3314701" y="1431925"/>
              <a:ext cx="2686050" cy="1595438"/>
            </a:xfrm>
            <a:custGeom>
              <a:avLst/>
              <a:gdLst>
                <a:gd name="T0" fmla="*/ 31 w 715"/>
                <a:gd name="T1" fmla="*/ 425 h 425"/>
                <a:gd name="T2" fmla="*/ 24 w 715"/>
                <a:gd name="T3" fmla="*/ 358 h 425"/>
                <a:gd name="T4" fmla="*/ 358 w 715"/>
                <a:gd name="T5" fmla="*/ 24 h 425"/>
                <a:gd name="T6" fmla="*/ 691 w 715"/>
                <a:gd name="T7" fmla="*/ 358 h 425"/>
                <a:gd name="T8" fmla="*/ 685 w 715"/>
                <a:gd name="T9" fmla="*/ 425 h 425"/>
                <a:gd name="T10" fmla="*/ 709 w 715"/>
                <a:gd name="T11" fmla="*/ 425 h 425"/>
                <a:gd name="T12" fmla="*/ 715 w 715"/>
                <a:gd name="T13" fmla="*/ 358 h 425"/>
                <a:gd name="T14" fmla="*/ 358 w 715"/>
                <a:gd name="T15" fmla="*/ 0 h 425"/>
                <a:gd name="T16" fmla="*/ 0 w 715"/>
                <a:gd name="T17" fmla="*/ 358 h 425"/>
                <a:gd name="T18" fmla="*/ 7 w 715"/>
                <a:gd name="T19" fmla="*/ 425 h 425"/>
                <a:gd name="T20" fmla="*/ 31 w 715"/>
                <a:gd name="T21" fmla="*/ 42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5" h="425">
                  <a:moveTo>
                    <a:pt x="31" y="425"/>
                  </a:moveTo>
                  <a:cubicBezTo>
                    <a:pt x="26" y="404"/>
                    <a:pt x="24" y="381"/>
                    <a:pt x="24" y="358"/>
                  </a:cubicBezTo>
                  <a:cubicBezTo>
                    <a:pt x="24" y="173"/>
                    <a:pt x="173" y="24"/>
                    <a:pt x="358" y="24"/>
                  </a:cubicBezTo>
                  <a:cubicBezTo>
                    <a:pt x="542" y="24"/>
                    <a:pt x="691" y="173"/>
                    <a:pt x="691" y="358"/>
                  </a:cubicBezTo>
                  <a:cubicBezTo>
                    <a:pt x="691" y="381"/>
                    <a:pt x="689" y="404"/>
                    <a:pt x="685" y="425"/>
                  </a:cubicBezTo>
                  <a:cubicBezTo>
                    <a:pt x="709" y="425"/>
                    <a:pt x="709" y="425"/>
                    <a:pt x="709" y="425"/>
                  </a:cubicBezTo>
                  <a:cubicBezTo>
                    <a:pt x="713" y="403"/>
                    <a:pt x="715" y="381"/>
                    <a:pt x="715" y="358"/>
                  </a:cubicBezTo>
                  <a:cubicBezTo>
                    <a:pt x="715" y="160"/>
                    <a:pt x="555" y="0"/>
                    <a:pt x="358" y="0"/>
                  </a:cubicBezTo>
                  <a:cubicBezTo>
                    <a:pt x="160" y="0"/>
                    <a:pt x="0" y="160"/>
                    <a:pt x="0" y="358"/>
                  </a:cubicBezTo>
                  <a:cubicBezTo>
                    <a:pt x="0" y="381"/>
                    <a:pt x="2" y="403"/>
                    <a:pt x="7" y="425"/>
                  </a:cubicBezTo>
                  <a:lnTo>
                    <a:pt x="31" y="425"/>
                  </a:lnTo>
                  <a:close/>
                </a:path>
              </a:pathLst>
            </a:custGeom>
            <a:solidFill>
              <a:srgbClr val="C9E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0" name="Freeform 10"/>
            <p:cNvSpPr>
              <a:spLocks noEditPoints="1"/>
            </p:cNvSpPr>
            <p:nvPr/>
          </p:nvSpPr>
          <p:spPr bwMode="auto">
            <a:xfrm>
              <a:off x="3311526" y="1423987"/>
              <a:ext cx="2695575" cy="1611313"/>
            </a:xfrm>
            <a:custGeom>
              <a:avLst/>
              <a:gdLst>
                <a:gd name="T0" fmla="*/ 686 w 718"/>
                <a:gd name="T1" fmla="*/ 429 h 429"/>
                <a:gd name="T2" fmla="*/ 684 w 718"/>
                <a:gd name="T3" fmla="*/ 428 h 429"/>
                <a:gd name="T4" fmla="*/ 684 w 718"/>
                <a:gd name="T5" fmla="*/ 427 h 429"/>
                <a:gd name="T6" fmla="*/ 691 w 718"/>
                <a:gd name="T7" fmla="*/ 360 h 429"/>
                <a:gd name="T8" fmla="*/ 594 w 718"/>
                <a:gd name="T9" fmla="*/ 125 h 429"/>
                <a:gd name="T10" fmla="*/ 359 w 718"/>
                <a:gd name="T11" fmla="*/ 27 h 429"/>
                <a:gd name="T12" fmla="*/ 124 w 718"/>
                <a:gd name="T13" fmla="*/ 125 h 429"/>
                <a:gd name="T14" fmla="*/ 27 w 718"/>
                <a:gd name="T15" fmla="*/ 360 h 429"/>
                <a:gd name="T16" fmla="*/ 33 w 718"/>
                <a:gd name="T17" fmla="*/ 427 h 429"/>
                <a:gd name="T18" fmla="*/ 32 w 718"/>
                <a:gd name="T19" fmla="*/ 427 h 429"/>
                <a:gd name="T20" fmla="*/ 32 w 718"/>
                <a:gd name="T21" fmla="*/ 426 h 429"/>
                <a:gd name="T22" fmla="*/ 32 w 718"/>
                <a:gd name="T23" fmla="*/ 427 h 429"/>
                <a:gd name="T24" fmla="*/ 33 w 718"/>
                <a:gd name="T25" fmla="*/ 427 h 429"/>
                <a:gd name="T26" fmla="*/ 33 w 718"/>
                <a:gd name="T27" fmla="*/ 428 h 429"/>
                <a:gd name="T28" fmla="*/ 32 w 718"/>
                <a:gd name="T29" fmla="*/ 429 h 429"/>
                <a:gd name="T30" fmla="*/ 8 w 718"/>
                <a:gd name="T31" fmla="*/ 429 h 429"/>
                <a:gd name="T32" fmla="*/ 6 w 718"/>
                <a:gd name="T33" fmla="*/ 428 h 429"/>
                <a:gd name="T34" fmla="*/ 0 w 718"/>
                <a:gd name="T35" fmla="*/ 360 h 429"/>
                <a:gd name="T36" fmla="*/ 359 w 718"/>
                <a:gd name="T37" fmla="*/ 0 h 429"/>
                <a:gd name="T38" fmla="*/ 718 w 718"/>
                <a:gd name="T39" fmla="*/ 360 h 429"/>
                <a:gd name="T40" fmla="*/ 711 w 718"/>
                <a:gd name="T41" fmla="*/ 428 h 429"/>
                <a:gd name="T42" fmla="*/ 710 w 718"/>
                <a:gd name="T43" fmla="*/ 429 h 429"/>
                <a:gd name="T44" fmla="*/ 686 w 718"/>
                <a:gd name="T45" fmla="*/ 429 h 429"/>
                <a:gd name="T46" fmla="*/ 709 w 718"/>
                <a:gd name="T47" fmla="*/ 426 h 429"/>
                <a:gd name="T48" fmla="*/ 715 w 718"/>
                <a:gd name="T49" fmla="*/ 360 h 429"/>
                <a:gd name="T50" fmla="*/ 610 w 718"/>
                <a:gd name="T51" fmla="*/ 108 h 429"/>
                <a:gd name="T52" fmla="*/ 359 w 718"/>
                <a:gd name="T53" fmla="*/ 3 h 429"/>
                <a:gd name="T54" fmla="*/ 107 w 718"/>
                <a:gd name="T55" fmla="*/ 108 h 429"/>
                <a:gd name="T56" fmla="*/ 3 w 718"/>
                <a:gd name="T57" fmla="*/ 360 h 429"/>
                <a:gd name="T58" fmla="*/ 9 w 718"/>
                <a:gd name="T59" fmla="*/ 426 h 429"/>
                <a:gd name="T60" fmla="*/ 30 w 718"/>
                <a:gd name="T61" fmla="*/ 426 h 429"/>
                <a:gd name="T62" fmla="*/ 24 w 718"/>
                <a:gd name="T63" fmla="*/ 360 h 429"/>
                <a:gd name="T64" fmla="*/ 359 w 718"/>
                <a:gd name="T65" fmla="*/ 24 h 429"/>
                <a:gd name="T66" fmla="*/ 694 w 718"/>
                <a:gd name="T67" fmla="*/ 360 h 429"/>
                <a:gd name="T68" fmla="*/ 687 w 718"/>
                <a:gd name="T69" fmla="*/ 426 h 429"/>
                <a:gd name="T70" fmla="*/ 709 w 718"/>
                <a:gd name="T71" fmla="*/ 42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8" h="429">
                  <a:moveTo>
                    <a:pt x="686" y="429"/>
                  </a:moveTo>
                  <a:cubicBezTo>
                    <a:pt x="685" y="429"/>
                    <a:pt x="685" y="429"/>
                    <a:pt x="684" y="428"/>
                  </a:cubicBezTo>
                  <a:cubicBezTo>
                    <a:pt x="684" y="428"/>
                    <a:pt x="684" y="428"/>
                    <a:pt x="684" y="427"/>
                  </a:cubicBezTo>
                  <a:cubicBezTo>
                    <a:pt x="689" y="405"/>
                    <a:pt x="691" y="383"/>
                    <a:pt x="691" y="360"/>
                  </a:cubicBezTo>
                  <a:cubicBezTo>
                    <a:pt x="691" y="268"/>
                    <a:pt x="654" y="185"/>
                    <a:pt x="594" y="125"/>
                  </a:cubicBezTo>
                  <a:cubicBezTo>
                    <a:pt x="534" y="65"/>
                    <a:pt x="450" y="27"/>
                    <a:pt x="359" y="27"/>
                  </a:cubicBezTo>
                  <a:cubicBezTo>
                    <a:pt x="267" y="27"/>
                    <a:pt x="184" y="65"/>
                    <a:pt x="124" y="125"/>
                  </a:cubicBezTo>
                  <a:cubicBezTo>
                    <a:pt x="64" y="185"/>
                    <a:pt x="27" y="268"/>
                    <a:pt x="27" y="360"/>
                  </a:cubicBezTo>
                  <a:cubicBezTo>
                    <a:pt x="27" y="383"/>
                    <a:pt x="29" y="405"/>
                    <a:pt x="33" y="427"/>
                  </a:cubicBezTo>
                  <a:cubicBezTo>
                    <a:pt x="32" y="427"/>
                    <a:pt x="32" y="427"/>
                    <a:pt x="32" y="427"/>
                  </a:cubicBezTo>
                  <a:cubicBezTo>
                    <a:pt x="32" y="426"/>
                    <a:pt x="32" y="426"/>
                    <a:pt x="32" y="426"/>
                  </a:cubicBezTo>
                  <a:cubicBezTo>
                    <a:pt x="32" y="427"/>
                    <a:pt x="32" y="427"/>
                    <a:pt x="32" y="427"/>
                  </a:cubicBezTo>
                  <a:cubicBezTo>
                    <a:pt x="33" y="427"/>
                    <a:pt x="33" y="427"/>
                    <a:pt x="33" y="427"/>
                  </a:cubicBezTo>
                  <a:cubicBezTo>
                    <a:pt x="33" y="428"/>
                    <a:pt x="33" y="428"/>
                    <a:pt x="33" y="428"/>
                  </a:cubicBezTo>
                  <a:cubicBezTo>
                    <a:pt x="33" y="429"/>
                    <a:pt x="32" y="429"/>
                    <a:pt x="32" y="429"/>
                  </a:cubicBezTo>
                  <a:cubicBezTo>
                    <a:pt x="8" y="429"/>
                    <a:pt x="8" y="429"/>
                    <a:pt x="8" y="429"/>
                  </a:cubicBezTo>
                  <a:cubicBezTo>
                    <a:pt x="7" y="429"/>
                    <a:pt x="6" y="428"/>
                    <a:pt x="6" y="428"/>
                  </a:cubicBezTo>
                  <a:cubicBezTo>
                    <a:pt x="2" y="406"/>
                    <a:pt x="0" y="383"/>
                    <a:pt x="0" y="360"/>
                  </a:cubicBezTo>
                  <a:cubicBezTo>
                    <a:pt x="0" y="161"/>
                    <a:pt x="160" y="0"/>
                    <a:pt x="359" y="0"/>
                  </a:cubicBezTo>
                  <a:cubicBezTo>
                    <a:pt x="557" y="0"/>
                    <a:pt x="718" y="161"/>
                    <a:pt x="718" y="360"/>
                  </a:cubicBezTo>
                  <a:cubicBezTo>
                    <a:pt x="718" y="383"/>
                    <a:pt x="716" y="406"/>
                    <a:pt x="711" y="428"/>
                  </a:cubicBezTo>
                  <a:cubicBezTo>
                    <a:pt x="711" y="428"/>
                    <a:pt x="711" y="429"/>
                    <a:pt x="710" y="429"/>
                  </a:cubicBezTo>
                  <a:lnTo>
                    <a:pt x="686" y="429"/>
                  </a:lnTo>
                  <a:close/>
                  <a:moveTo>
                    <a:pt x="709" y="426"/>
                  </a:moveTo>
                  <a:cubicBezTo>
                    <a:pt x="713" y="404"/>
                    <a:pt x="715" y="382"/>
                    <a:pt x="715" y="360"/>
                  </a:cubicBezTo>
                  <a:cubicBezTo>
                    <a:pt x="715" y="261"/>
                    <a:pt x="675" y="172"/>
                    <a:pt x="610" y="108"/>
                  </a:cubicBezTo>
                  <a:cubicBezTo>
                    <a:pt x="546" y="43"/>
                    <a:pt x="457" y="3"/>
                    <a:pt x="359" y="3"/>
                  </a:cubicBezTo>
                  <a:cubicBezTo>
                    <a:pt x="260" y="3"/>
                    <a:pt x="171" y="43"/>
                    <a:pt x="107" y="108"/>
                  </a:cubicBezTo>
                  <a:cubicBezTo>
                    <a:pt x="43" y="172"/>
                    <a:pt x="3" y="261"/>
                    <a:pt x="3" y="360"/>
                  </a:cubicBezTo>
                  <a:cubicBezTo>
                    <a:pt x="3" y="382"/>
                    <a:pt x="5" y="404"/>
                    <a:pt x="9" y="426"/>
                  </a:cubicBezTo>
                  <a:cubicBezTo>
                    <a:pt x="30" y="426"/>
                    <a:pt x="30" y="426"/>
                    <a:pt x="30" y="426"/>
                  </a:cubicBezTo>
                  <a:cubicBezTo>
                    <a:pt x="26" y="404"/>
                    <a:pt x="24" y="382"/>
                    <a:pt x="24" y="360"/>
                  </a:cubicBezTo>
                  <a:cubicBezTo>
                    <a:pt x="24" y="174"/>
                    <a:pt x="174" y="24"/>
                    <a:pt x="359" y="24"/>
                  </a:cubicBezTo>
                  <a:cubicBezTo>
                    <a:pt x="544" y="24"/>
                    <a:pt x="694" y="174"/>
                    <a:pt x="694" y="360"/>
                  </a:cubicBezTo>
                  <a:cubicBezTo>
                    <a:pt x="694" y="382"/>
                    <a:pt x="692" y="404"/>
                    <a:pt x="687" y="426"/>
                  </a:cubicBezTo>
                  <a:lnTo>
                    <a:pt x="709" y="42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1" name="Freeform 11"/>
            <p:cNvSpPr/>
            <p:nvPr/>
          </p:nvSpPr>
          <p:spPr bwMode="auto">
            <a:xfrm>
              <a:off x="3405189" y="1520825"/>
              <a:ext cx="2505075" cy="1506538"/>
            </a:xfrm>
            <a:custGeom>
              <a:avLst/>
              <a:gdLst>
                <a:gd name="T0" fmla="*/ 32 w 667"/>
                <a:gd name="T1" fmla="*/ 401 h 401"/>
                <a:gd name="T2" fmla="*/ 25 w 667"/>
                <a:gd name="T3" fmla="*/ 334 h 401"/>
                <a:gd name="T4" fmla="*/ 334 w 667"/>
                <a:gd name="T5" fmla="*/ 24 h 401"/>
                <a:gd name="T6" fmla="*/ 643 w 667"/>
                <a:gd name="T7" fmla="*/ 334 h 401"/>
                <a:gd name="T8" fmla="*/ 635 w 667"/>
                <a:gd name="T9" fmla="*/ 401 h 401"/>
                <a:gd name="T10" fmla="*/ 661 w 667"/>
                <a:gd name="T11" fmla="*/ 401 h 401"/>
                <a:gd name="T12" fmla="*/ 667 w 667"/>
                <a:gd name="T13" fmla="*/ 334 h 401"/>
                <a:gd name="T14" fmla="*/ 334 w 667"/>
                <a:gd name="T15" fmla="*/ 0 h 401"/>
                <a:gd name="T16" fmla="*/ 0 w 667"/>
                <a:gd name="T17" fmla="*/ 334 h 401"/>
                <a:gd name="T18" fmla="*/ 7 w 667"/>
                <a:gd name="T19" fmla="*/ 401 h 401"/>
                <a:gd name="T20" fmla="*/ 32 w 667"/>
                <a:gd name="T21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7" h="401">
                  <a:moveTo>
                    <a:pt x="32" y="401"/>
                  </a:moveTo>
                  <a:cubicBezTo>
                    <a:pt x="27" y="380"/>
                    <a:pt x="25" y="357"/>
                    <a:pt x="25" y="334"/>
                  </a:cubicBezTo>
                  <a:cubicBezTo>
                    <a:pt x="25" y="163"/>
                    <a:pt x="163" y="24"/>
                    <a:pt x="334" y="24"/>
                  </a:cubicBezTo>
                  <a:cubicBezTo>
                    <a:pt x="504" y="24"/>
                    <a:pt x="643" y="163"/>
                    <a:pt x="643" y="334"/>
                  </a:cubicBezTo>
                  <a:cubicBezTo>
                    <a:pt x="643" y="357"/>
                    <a:pt x="640" y="380"/>
                    <a:pt x="635" y="401"/>
                  </a:cubicBezTo>
                  <a:cubicBezTo>
                    <a:pt x="661" y="401"/>
                    <a:pt x="661" y="401"/>
                    <a:pt x="661" y="401"/>
                  </a:cubicBezTo>
                  <a:cubicBezTo>
                    <a:pt x="665" y="380"/>
                    <a:pt x="667" y="357"/>
                    <a:pt x="667" y="334"/>
                  </a:cubicBezTo>
                  <a:cubicBezTo>
                    <a:pt x="667" y="149"/>
                    <a:pt x="518" y="0"/>
                    <a:pt x="334" y="0"/>
                  </a:cubicBezTo>
                  <a:cubicBezTo>
                    <a:pt x="149" y="0"/>
                    <a:pt x="0" y="149"/>
                    <a:pt x="0" y="334"/>
                  </a:cubicBezTo>
                  <a:cubicBezTo>
                    <a:pt x="0" y="357"/>
                    <a:pt x="2" y="380"/>
                    <a:pt x="7" y="401"/>
                  </a:cubicBezTo>
                  <a:lnTo>
                    <a:pt x="32" y="401"/>
                  </a:lnTo>
                  <a:close/>
                </a:path>
              </a:pathLst>
            </a:custGeom>
            <a:solidFill>
              <a:srgbClr val="80D9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2" name="Freeform 12"/>
            <p:cNvSpPr>
              <a:spLocks noEditPoints="1"/>
            </p:cNvSpPr>
            <p:nvPr/>
          </p:nvSpPr>
          <p:spPr bwMode="auto">
            <a:xfrm>
              <a:off x="3400426" y="1514475"/>
              <a:ext cx="2517775" cy="1520825"/>
            </a:xfrm>
            <a:custGeom>
              <a:avLst/>
              <a:gdLst>
                <a:gd name="T0" fmla="*/ 636 w 670"/>
                <a:gd name="T1" fmla="*/ 405 h 405"/>
                <a:gd name="T2" fmla="*/ 635 w 670"/>
                <a:gd name="T3" fmla="*/ 404 h 405"/>
                <a:gd name="T4" fmla="*/ 635 w 670"/>
                <a:gd name="T5" fmla="*/ 403 h 405"/>
                <a:gd name="T6" fmla="*/ 642 w 670"/>
                <a:gd name="T7" fmla="*/ 336 h 405"/>
                <a:gd name="T8" fmla="*/ 552 w 670"/>
                <a:gd name="T9" fmla="*/ 118 h 405"/>
                <a:gd name="T10" fmla="*/ 335 w 670"/>
                <a:gd name="T11" fmla="*/ 28 h 405"/>
                <a:gd name="T12" fmla="*/ 117 w 670"/>
                <a:gd name="T13" fmla="*/ 118 h 405"/>
                <a:gd name="T14" fmla="*/ 27 w 670"/>
                <a:gd name="T15" fmla="*/ 336 h 405"/>
                <a:gd name="T16" fmla="*/ 35 w 670"/>
                <a:gd name="T17" fmla="*/ 403 h 405"/>
                <a:gd name="T18" fmla="*/ 33 w 670"/>
                <a:gd name="T19" fmla="*/ 403 h 405"/>
                <a:gd name="T20" fmla="*/ 33 w 670"/>
                <a:gd name="T21" fmla="*/ 402 h 405"/>
                <a:gd name="T22" fmla="*/ 33 w 670"/>
                <a:gd name="T23" fmla="*/ 403 h 405"/>
                <a:gd name="T24" fmla="*/ 35 w 670"/>
                <a:gd name="T25" fmla="*/ 403 h 405"/>
                <a:gd name="T26" fmla="*/ 34 w 670"/>
                <a:gd name="T27" fmla="*/ 404 h 405"/>
                <a:gd name="T28" fmla="*/ 33 w 670"/>
                <a:gd name="T29" fmla="*/ 405 h 405"/>
                <a:gd name="T30" fmla="*/ 8 w 670"/>
                <a:gd name="T31" fmla="*/ 405 h 405"/>
                <a:gd name="T32" fmla="*/ 6 w 670"/>
                <a:gd name="T33" fmla="*/ 404 h 405"/>
                <a:gd name="T34" fmla="*/ 0 w 670"/>
                <a:gd name="T35" fmla="*/ 336 h 405"/>
                <a:gd name="T36" fmla="*/ 335 w 670"/>
                <a:gd name="T37" fmla="*/ 0 h 405"/>
                <a:gd name="T38" fmla="*/ 670 w 670"/>
                <a:gd name="T39" fmla="*/ 336 h 405"/>
                <a:gd name="T40" fmla="*/ 663 w 670"/>
                <a:gd name="T41" fmla="*/ 404 h 405"/>
                <a:gd name="T42" fmla="*/ 662 w 670"/>
                <a:gd name="T43" fmla="*/ 405 h 405"/>
                <a:gd name="T44" fmla="*/ 636 w 670"/>
                <a:gd name="T45" fmla="*/ 405 h 405"/>
                <a:gd name="T46" fmla="*/ 660 w 670"/>
                <a:gd name="T47" fmla="*/ 402 h 405"/>
                <a:gd name="T48" fmla="*/ 667 w 670"/>
                <a:gd name="T49" fmla="*/ 336 h 405"/>
                <a:gd name="T50" fmla="*/ 570 w 670"/>
                <a:gd name="T51" fmla="*/ 101 h 405"/>
                <a:gd name="T52" fmla="*/ 335 w 670"/>
                <a:gd name="T53" fmla="*/ 3 h 405"/>
                <a:gd name="T54" fmla="*/ 100 w 670"/>
                <a:gd name="T55" fmla="*/ 101 h 405"/>
                <a:gd name="T56" fmla="*/ 3 w 670"/>
                <a:gd name="T57" fmla="*/ 336 h 405"/>
                <a:gd name="T58" fmla="*/ 9 w 670"/>
                <a:gd name="T59" fmla="*/ 402 h 405"/>
                <a:gd name="T60" fmla="*/ 31 w 670"/>
                <a:gd name="T61" fmla="*/ 402 h 405"/>
                <a:gd name="T62" fmla="*/ 24 w 670"/>
                <a:gd name="T63" fmla="*/ 336 h 405"/>
                <a:gd name="T64" fmla="*/ 335 w 670"/>
                <a:gd name="T65" fmla="*/ 25 h 405"/>
                <a:gd name="T66" fmla="*/ 645 w 670"/>
                <a:gd name="T67" fmla="*/ 336 h 405"/>
                <a:gd name="T68" fmla="*/ 638 w 670"/>
                <a:gd name="T69" fmla="*/ 402 h 405"/>
                <a:gd name="T70" fmla="*/ 660 w 670"/>
                <a:gd name="T71" fmla="*/ 402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0" h="405">
                  <a:moveTo>
                    <a:pt x="636" y="405"/>
                  </a:moveTo>
                  <a:cubicBezTo>
                    <a:pt x="636" y="405"/>
                    <a:pt x="635" y="405"/>
                    <a:pt x="635" y="404"/>
                  </a:cubicBezTo>
                  <a:cubicBezTo>
                    <a:pt x="635" y="404"/>
                    <a:pt x="635" y="404"/>
                    <a:pt x="635" y="403"/>
                  </a:cubicBezTo>
                  <a:cubicBezTo>
                    <a:pt x="640" y="381"/>
                    <a:pt x="642" y="359"/>
                    <a:pt x="642" y="336"/>
                  </a:cubicBezTo>
                  <a:cubicBezTo>
                    <a:pt x="642" y="251"/>
                    <a:pt x="608" y="174"/>
                    <a:pt x="552" y="118"/>
                  </a:cubicBezTo>
                  <a:cubicBezTo>
                    <a:pt x="497" y="62"/>
                    <a:pt x="420" y="28"/>
                    <a:pt x="335" y="28"/>
                  </a:cubicBezTo>
                  <a:cubicBezTo>
                    <a:pt x="250" y="28"/>
                    <a:pt x="173" y="62"/>
                    <a:pt x="117" y="118"/>
                  </a:cubicBezTo>
                  <a:cubicBezTo>
                    <a:pt x="61" y="174"/>
                    <a:pt x="27" y="251"/>
                    <a:pt x="27" y="336"/>
                  </a:cubicBezTo>
                  <a:cubicBezTo>
                    <a:pt x="27" y="359"/>
                    <a:pt x="30" y="381"/>
                    <a:pt x="35" y="403"/>
                  </a:cubicBezTo>
                  <a:cubicBezTo>
                    <a:pt x="33" y="403"/>
                    <a:pt x="33" y="403"/>
                    <a:pt x="33" y="403"/>
                  </a:cubicBezTo>
                  <a:cubicBezTo>
                    <a:pt x="33" y="402"/>
                    <a:pt x="33" y="402"/>
                    <a:pt x="33" y="402"/>
                  </a:cubicBezTo>
                  <a:cubicBezTo>
                    <a:pt x="33" y="403"/>
                    <a:pt x="33" y="403"/>
                    <a:pt x="33" y="403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4"/>
                    <a:pt x="35" y="404"/>
                    <a:pt x="34" y="404"/>
                  </a:cubicBezTo>
                  <a:cubicBezTo>
                    <a:pt x="34" y="405"/>
                    <a:pt x="34" y="405"/>
                    <a:pt x="33" y="405"/>
                  </a:cubicBezTo>
                  <a:cubicBezTo>
                    <a:pt x="8" y="405"/>
                    <a:pt x="8" y="405"/>
                    <a:pt x="8" y="405"/>
                  </a:cubicBezTo>
                  <a:cubicBezTo>
                    <a:pt x="7" y="405"/>
                    <a:pt x="7" y="404"/>
                    <a:pt x="6" y="404"/>
                  </a:cubicBezTo>
                  <a:cubicBezTo>
                    <a:pt x="2" y="382"/>
                    <a:pt x="0" y="359"/>
                    <a:pt x="0" y="336"/>
                  </a:cubicBezTo>
                  <a:cubicBezTo>
                    <a:pt x="0" y="150"/>
                    <a:pt x="150" y="0"/>
                    <a:pt x="335" y="0"/>
                  </a:cubicBezTo>
                  <a:cubicBezTo>
                    <a:pt x="520" y="0"/>
                    <a:pt x="670" y="150"/>
                    <a:pt x="670" y="336"/>
                  </a:cubicBezTo>
                  <a:cubicBezTo>
                    <a:pt x="670" y="359"/>
                    <a:pt x="668" y="382"/>
                    <a:pt x="663" y="404"/>
                  </a:cubicBezTo>
                  <a:cubicBezTo>
                    <a:pt x="663" y="404"/>
                    <a:pt x="662" y="405"/>
                    <a:pt x="662" y="405"/>
                  </a:cubicBezTo>
                  <a:lnTo>
                    <a:pt x="636" y="405"/>
                  </a:lnTo>
                  <a:close/>
                  <a:moveTo>
                    <a:pt x="660" y="402"/>
                  </a:moveTo>
                  <a:cubicBezTo>
                    <a:pt x="665" y="380"/>
                    <a:pt x="667" y="358"/>
                    <a:pt x="667" y="336"/>
                  </a:cubicBezTo>
                  <a:cubicBezTo>
                    <a:pt x="667" y="244"/>
                    <a:pt x="630" y="161"/>
                    <a:pt x="570" y="101"/>
                  </a:cubicBezTo>
                  <a:cubicBezTo>
                    <a:pt x="510" y="41"/>
                    <a:pt x="426" y="3"/>
                    <a:pt x="335" y="3"/>
                  </a:cubicBezTo>
                  <a:cubicBezTo>
                    <a:pt x="243" y="3"/>
                    <a:pt x="160" y="41"/>
                    <a:pt x="100" y="101"/>
                  </a:cubicBezTo>
                  <a:cubicBezTo>
                    <a:pt x="40" y="161"/>
                    <a:pt x="3" y="244"/>
                    <a:pt x="3" y="336"/>
                  </a:cubicBezTo>
                  <a:cubicBezTo>
                    <a:pt x="3" y="358"/>
                    <a:pt x="5" y="380"/>
                    <a:pt x="9" y="402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27" y="381"/>
                    <a:pt x="24" y="358"/>
                    <a:pt x="24" y="336"/>
                  </a:cubicBezTo>
                  <a:cubicBezTo>
                    <a:pt x="24" y="164"/>
                    <a:pt x="163" y="25"/>
                    <a:pt x="335" y="25"/>
                  </a:cubicBezTo>
                  <a:cubicBezTo>
                    <a:pt x="506" y="25"/>
                    <a:pt x="645" y="164"/>
                    <a:pt x="645" y="336"/>
                  </a:cubicBezTo>
                  <a:cubicBezTo>
                    <a:pt x="645" y="358"/>
                    <a:pt x="643" y="381"/>
                    <a:pt x="638" y="402"/>
                  </a:cubicBezTo>
                  <a:lnTo>
                    <a:pt x="660" y="40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3" name="Freeform 13"/>
            <p:cNvSpPr/>
            <p:nvPr/>
          </p:nvSpPr>
          <p:spPr bwMode="auto">
            <a:xfrm>
              <a:off x="3498851" y="1611312"/>
              <a:ext cx="2320925" cy="1416050"/>
            </a:xfrm>
            <a:custGeom>
              <a:avLst/>
              <a:gdLst>
                <a:gd name="T0" fmla="*/ 30 w 618"/>
                <a:gd name="T1" fmla="*/ 377 h 377"/>
                <a:gd name="T2" fmla="*/ 22 w 618"/>
                <a:gd name="T3" fmla="*/ 310 h 377"/>
                <a:gd name="T4" fmla="*/ 309 w 618"/>
                <a:gd name="T5" fmla="*/ 23 h 377"/>
                <a:gd name="T6" fmla="*/ 595 w 618"/>
                <a:gd name="T7" fmla="*/ 310 h 377"/>
                <a:gd name="T8" fmla="*/ 587 w 618"/>
                <a:gd name="T9" fmla="*/ 377 h 377"/>
                <a:gd name="T10" fmla="*/ 610 w 618"/>
                <a:gd name="T11" fmla="*/ 377 h 377"/>
                <a:gd name="T12" fmla="*/ 618 w 618"/>
                <a:gd name="T13" fmla="*/ 310 h 377"/>
                <a:gd name="T14" fmla="*/ 309 w 618"/>
                <a:gd name="T15" fmla="*/ 0 h 377"/>
                <a:gd name="T16" fmla="*/ 0 w 618"/>
                <a:gd name="T17" fmla="*/ 310 h 377"/>
                <a:gd name="T18" fmla="*/ 7 w 618"/>
                <a:gd name="T19" fmla="*/ 377 h 377"/>
                <a:gd name="T20" fmla="*/ 30 w 618"/>
                <a:gd name="T21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8" h="377">
                  <a:moveTo>
                    <a:pt x="30" y="377"/>
                  </a:moveTo>
                  <a:cubicBezTo>
                    <a:pt x="25" y="356"/>
                    <a:pt x="22" y="333"/>
                    <a:pt x="22" y="310"/>
                  </a:cubicBezTo>
                  <a:cubicBezTo>
                    <a:pt x="22" y="151"/>
                    <a:pt x="151" y="23"/>
                    <a:pt x="309" y="23"/>
                  </a:cubicBezTo>
                  <a:cubicBezTo>
                    <a:pt x="467" y="23"/>
                    <a:pt x="595" y="151"/>
                    <a:pt x="595" y="310"/>
                  </a:cubicBezTo>
                  <a:cubicBezTo>
                    <a:pt x="595" y="333"/>
                    <a:pt x="592" y="356"/>
                    <a:pt x="587" y="377"/>
                  </a:cubicBezTo>
                  <a:cubicBezTo>
                    <a:pt x="610" y="377"/>
                    <a:pt x="610" y="377"/>
                    <a:pt x="610" y="377"/>
                  </a:cubicBezTo>
                  <a:cubicBezTo>
                    <a:pt x="615" y="356"/>
                    <a:pt x="618" y="333"/>
                    <a:pt x="618" y="310"/>
                  </a:cubicBezTo>
                  <a:cubicBezTo>
                    <a:pt x="618" y="139"/>
                    <a:pt x="479" y="0"/>
                    <a:pt x="309" y="0"/>
                  </a:cubicBezTo>
                  <a:cubicBezTo>
                    <a:pt x="138" y="0"/>
                    <a:pt x="0" y="139"/>
                    <a:pt x="0" y="310"/>
                  </a:cubicBezTo>
                  <a:cubicBezTo>
                    <a:pt x="0" y="333"/>
                    <a:pt x="2" y="356"/>
                    <a:pt x="7" y="377"/>
                  </a:cubicBezTo>
                  <a:lnTo>
                    <a:pt x="30" y="377"/>
                  </a:lnTo>
                  <a:close/>
                </a:path>
              </a:pathLst>
            </a:custGeom>
            <a:solidFill>
              <a:srgbClr val="BAB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4" name="Freeform 14"/>
            <p:cNvSpPr>
              <a:spLocks noEditPoints="1"/>
            </p:cNvSpPr>
            <p:nvPr/>
          </p:nvSpPr>
          <p:spPr bwMode="auto">
            <a:xfrm>
              <a:off x="3490914" y="1608137"/>
              <a:ext cx="2332038" cy="1427163"/>
            </a:xfrm>
            <a:custGeom>
              <a:avLst/>
              <a:gdLst>
                <a:gd name="T0" fmla="*/ 587 w 621"/>
                <a:gd name="T1" fmla="*/ 380 h 380"/>
                <a:gd name="T2" fmla="*/ 588 w 621"/>
                <a:gd name="T3" fmla="*/ 378 h 380"/>
                <a:gd name="T4" fmla="*/ 596 w 621"/>
                <a:gd name="T5" fmla="*/ 311 h 380"/>
                <a:gd name="T6" fmla="*/ 512 w 621"/>
                <a:gd name="T7" fmla="*/ 109 h 380"/>
                <a:gd name="T8" fmla="*/ 311 w 621"/>
                <a:gd name="T9" fmla="*/ 26 h 380"/>
                <a:gd name="T10" fmla="*/ 109 w 621"/>
                <a:gd name="T11" fmla="*/ 109 h 380"/>
                <a:gd name="T12" fmla="*/ 26 w 621"/>
                <a:gd name="T13" fmla="*/ 311 h 380"/>
                <a:gd name="T14" fmla="*/ 34 w 621"/>
                <a:gd name="T15" fmla="*/ 378 h 380"/>
                <a:gd name="T16" fmla="*/ 32 w 621"/>
                <a:gd name="T17" fmla="*/ 378 h 380"/>
                <a:gd name="T18" fmla="*/ 32 w 621"/>
                <a:gd name="T19" fmla="*/ 377 h 380"/>
                <a:gd name="T20" fmla="*/ 32 w 621"/>
                <a:gd name="T21" fmla="*/ 378 h 380"/>
                <a:gd name="T22" fmla="*/ 34 w 621"/>
                <a:gd name="T23" fmla="*/ 378 h 380"/>
                <a:gd name="T24" fmla="*/ 34 w 621"/>
                <a:gd name="T25" fmla="*/ 380 h 380"/>
                <a:gd name="T26" fmla="*/ 8 w 621"/>
                <a:gd name="T27" fmla="*/ 380 h 380"/>
                <a:gd name="T28" fmla="*/ 8 w 621"/>
                <a:gd name="T29" fmla="*/ 379 h 380"/>
                <a:gd name="T30" fmla="*/ 0 w 621"/>
                <a:gd name="T31" fmla="*/ 311 h 380"/>
                <a:gd name="T32" fmla="*/ 311 w 621"/>
                <a:gd name="T33" fmla="*/ 0 h 380"/>
                <a:gd name="T34" fmla="*/ 621 w 621"/>
                <a:gd name="T35" fmla="*/ 311 h 380"/>
                <a:gd name="T36" fmla="*/ 614 w 621"/>
                <a:gd name="T37" fmla="*/ 379 h 380"/>
                <a:gd name="T38" fmla="*/ 614 w 621"/>
                <a:gd name="T39" fmla="*/ 380 h 380"/>
                <a:gd name="T40" fmla="*/ 587 w 621"/>
                <a:gd name="T41" fmla="*/ 380 h 380"/>
                <a:gd name="T42" fmla="*/ 611 w 621"/>
                <a:gd name="T43" fmla="*/ 377 h 380"/>
                <a:gd name="T44" fmla="*/ 618 w 621"/>
                <a:gd name="T45" fmla="*/ 311 h 380"/>
                <a:gd name="T46" fmla="*/ 528 w 621"/>
                <a:gd name="T47" fmla="*/ 93 h 380"/>
                <a:gd name="T48" fmla="*/ 311 w 621"/>
                <a:gd name="T49" fmla="*/ 3 h 380"/>
                <a:gd name="T50" fmla="*/ 93 w 621"/>
                <a:gd name="T51" fmla="*/ 93 h 380"/>
                <a:gd name="T52" fmla="*/ 3 w 621"/>
                <a:gd name="T53" fmla="*/ 311 h 380"/>
                <a:gd name="T54" fmla="*/ 10 w 621"/>
                <a:gd name="T55" fmla="*/ 377 h 380"/>
                <a:gd name="T56" fmla="*/ 31 w 621"/>
                <a:gd name="T57" fmla="*/ 377 h 380"/>
                <a:gd name="T58" fmla="*/ 23 w 621"/>
                <a:gd name="T59" fmla="*/ 311 h 380"/>
                <a:gd name="T60" fmla="*/ 311 w 621"/>
                <a:gd name="T61" fmla="*/ 23 h 380"/>
                <a:gd name="T62" fmla="*/ 599 w 621"/>
                <a:gd name="T63" fmla="*/ 311 h 380"/>
                <a:gd name="T64" fmla="*/ 591 w 621"/>
                <a:gd name="T65" fmla="*/ 377 h 380"/>
                <a:gd name="T66" fmla="*/ 611 w 621"/>
                <a:gd name="T67" fmla="*/ 37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1" h="380">
                  <a:moveTo>
                    <a:pt x="587" y="380"/>
                  </a:moveTo>
                  <a:cubicBezTo>
                    <a:pt x="588" y="378"/>
                    <a:pt x="588" y="378"/>
                    <a:pt x="588" y="378"/>
                  </a:cubicBezTo>
                  <a:cubicBezTo>
                    <a:pt x="593" y="356"/>
                    <a:pt x="596" y="334"/>
                    <a:pt x="596" y="311"/>
                  </a:cubicBezTo>
                  <a:cubicBezTo>
                    <a:pt x="596" y="232"/>
                    <a:pt x="564" y="161"/>
                    <a:pt x="512" y="109"/>
                  </a:cubicBezTo>
                  <a:cubicBezTo>
                    <a:pt x="461" y="58"/>
                    <a:pt x="389" y="26"/>
                    <a:pt x="311" y="26"/>
                  </a:cubicBezTo>
                  <a:cubicBezTo>
                    <a:pt x="232" y="26"/>
                    <a:pt x="161" y="58"/>
                    <a:pt x="109" y="109"/>
                  </a:cubicBezTo>
                  <a:cubicBezTo>
                    <a:pt x="58" y="161"/>
                    <a:pt x="26" y="232"/>
                    <a:pt x="26" y="311"/>
                  </a:cubicBezTo>
                  <a:cubicBezTo>
                    <a:pt x="26" y="334"/>
                    <a:pt x="29" y="356"/>
                    <a:pt x="34" y="378"/>
                  </a:cubicBezTo>
                  <a:cubicBezTo>
                    <a:pt x="32" y="378"/>
                    <a:pt x="32" y="378"/>
                    <a:pt x="32" y="378"/>
                  </a:cubicBezTo>
                  <a:cubicBezTo>
                    <a:pt x="32" y="377"/>
                    <a:pt x="32" y="377"/>
                    <a:pt x="32" y="377"/>
                  </a:cubicBezTo>
                  <a:cubicBezTo>
                    <a:pt x="32" y="378"/>
                    <a:pt x="32" y="378"/>
                    <a:pt x="32" y="378"/>
                  </a:cubicBezTo>
                  <a:cubicBezTo>
                    <a:pt x="34" y="378"/>
                    <a:pt x="34" y="378"/>
                    <a:pt x="34" y="378"/>
                  </a:cubicBezTo>
                  <a:cubicBezTo>
                    <a:pt x="34" y="380"/>
                    <a:pt x="34" y="380"/>
                    <a:pt x="34" y="380"/>
                  </a:cubicBezTo>
                  <a:cubicBezTo>
                    <a:pt x="8" y="380"/>
                    <a:pt x="8" y="380"/>
                    <a:pt x="8" y="380"/>
                  </a:cubicBezTo>
                  <a:cubicBezTo>
                    <a:pt x="8" y="379"/>
                    <a:pt x="8" y="379"/>
                    <a:pt x="8" y="379"/>
                  </a:cubicBezTo>
                  <a:cubicBezTo>
                    <a:pt x="3" y="357"/>
                    <a:pt x="0" y="334"/>
                    <a:pt x="0" y="311"/>
                  </a:cubicBezTo>
                  <a:cubicBezTo>
                    <a:pt x="0" y="139"/>
                    <a:pt x="139" y="0"/>
                    <a:pt x="311" y="0"/>
                  </a:cubicBezTo>
                  <a:cubicBezTo>
                    <a:pt x="482" y="0"/>
                    <a:pt x="621" y="139"/>
                    <a:pt x="621" y="311"/>
                  </a:cubicBezTo>
                  <a:cubicBezTo>
                    <a:pt x="621" y="334"/>
                    <a:pt x="619" y="357"/>
                    <a:pt x="614" y="379"/>
                  </a:cubicBezTo>
                  <a:cubicBezTo>
                    <a:pt x="614" y="380"/>
                    <a:pt x="614" y="380"/>
                    <a:pt x="614" y="380"/>
                  </a:cubicBezTo>
                  <a:lnTo>
                    <a:pt x="587" y="380"/>
                  </a:lnTo>
                  <a:close/>
                  <a:moveTo>
                    <a:pt x="611" y="377"/>
                  </a:moveTo>
                  <a:cubicBezTo>
                    <a:pt x="616" y="356"/>
                    <a:pt x="618" y="333"/>
                    <a:pt x="618" y="311"/>
                  </a:cubicBezTo>
                  <a:cubicBezTo>
                    <a:pt x="618" y="226"/>
                    <a:pt x="584" y="149"/>
                    <a:pt x="528" y="93"/>
                  </a:cubicBezTo>
                  <a:cubicBezTo>
                    <a:pt x="473" y="37"/>
                    <a:pt x="396" y="3"/>
                    <a:pt x="311" y="3"/>
                  </a:cubicBezTo>
                  <a:cubicBezTo>
                    <a:pt x="226" y="3"/>
                    <a:pt x="149" y="37"/>
                    <a:pt x="93" y="93"/>
                  </a:cubicBezTo>
                  <a:cubicBezTo>
                    <a:pt x="37" y="149"/>
                    <a:pt x="3" y="226"/>
                    <a:pt x="3" y="311"/>
                  </a:cubicBezTo>
                  <a:cubicBezTo>
                    <a:pt x="3" y="333"/>
                    <a:pt x="6" y="356"/>
                    <a:pt x="10" y="377"/>
                  </a:cubicBezTo>
                  <a:cubicBezTo>
                    <a:pt x="31" y="377"/>
                    <a:pt x="31" y="377"/>
                    <a:pt x="31" y="377"/>
                  </a:cubicBezTo>
                  <a:cubicBezTo>
                    <a:pt x="26" y="356"/>
                    <a:pt x="23" y="333"/>
                    <a:pt x="23" y="311"/>
                  </a:cubicBezTo>
                  <a:cubicBezTo>
                    <a:pt x="23" y="152"/>
                    <a:pt x="152" y="23"/>
                    <a:pt x="311" y="23"/>
                  </a:cubicBezTo>
                  <a:cubicBezTo>
                    <a:pt x="470" y="23"/>
                    <a:pt x="599" y="152"/>
                    <a:pt x="599" y="311"/>
                  </a:cubicBezTo>
                  <a:cubicBezTo>
                    <a:pt x="599" y="333"/>
                    <a:pt x="596" y="356"/>
                    <a:pt x="591" y="377"/>
                  </a:cubicBezTo>
                  <a:lnTo>
                    <a:pt x="611" y="37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5" name="Oval 17"/>
            <p:cNvSpPr>
              <a:spLocks noChangeArrowheads="1"/>
            </p:cNvSpPr>
            <p:nvPr/>
          </p:nvSpPr>
          <p:spPr bwMode="auto">
            <a:xfrm>
              <a:off x="3175001" y="5915025"/>
              <a:ext cx="2171700" cy="590550"/>
            </a:xfrm>
            <a:prstGeom prst="ellipse">
              <a:avLst/>
            </a:pr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6" name="Oval 18"/>
            <p:cNvSpPr>
              <a:spLocks noChangeArrowheads="1"/>
            </p:cNvSpPr>
            <p:nvPr/>
          </p:nvSpPr>
          <p:spPr bwMode="auto">
            <a:xfrm>
              <a:off x="5395914" y="4908550"/>
              <a:ext cx="2613025" cy="596900"/>
            </a:xfrm>
            <a:prstGeom prst="ellipse">
              <a:avLst/>
            </a:pr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7" name="Oval 19"/>
            <p:cNvSpPr>
              <a:spLocks noChangeArrowheads="1"/>
            </p:cNvSpPr>
            <p:nvPr/>
          </p:nvSpPr>
          <p:spPr bwMode="auto">
            <a:xfrm>
              <a:off x="7315201" y="5584825"/>
              <a:ext cx="1825625" cy="577850"/>
            </a:xfrm>
            <a:prstGeom prst="ellipse">
              <a:avLst/>
            </a:pr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8" name="Freeform 20"/>
            <p:cNvSpPr/>
            <p:nvPr/>
          </p:nvSpPr>
          <p:spPr bwMode="auto">
            <a:xfrm>
              <a:off x="6961189" y="5889625"/>
              <a:ext cx="890588" cy="311150"/>
            </a:xfrm>
            <a:custGeom>
              <a:avLst/>
              <a:gdLst>
                <a:gd name="T0" fmla="*/ 236 w 237"/>
                <a:gd name="T1" fmla="*/ 37 h 83"/>
                <a:gd name="T2" fmla="*/ 120 w 237"/>
                <a:gd name="T3" fmla="*/ 80 h 83"/>
                <a:gd name="T4" fmla="*/ 0 w 237"/>
                <a:gd name="T5" fmla="*/ 46 h 83"/>
                <a:gd name="T6" fmla="*/ 117 w 237"/>
                <a:gd name="T7" fmla="*/ 3 h 83"/>
                <a:gd name="T8" fmla="*/ 236 w 237"/>
                <a:gd name="T9" fmla="*/ 3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83">
                  <a:moveTo>
                    <a:pt x="236" y="37"/>
                  </a:moveTo>
                  <a:cubicBezTo>
                    <a:pt x="237" y="58"/>
                    <a:pt x="185" y="77"/>
                    <a:pt x="120" y="80"/>
                  </a:cubicBezTo>
                  <a:cubicBezTo>
                    <a:pt x="55" y="83"/>
                    <a:pt x="1" y="68"/>
                    <a:pt x="0" y="46"/>
                  </a:cubicBezTo>
                  <a:cubicBezTo>
                    <a:pt x="0" y="25"/>
                    <a:pt x="52" y="6"/>
                    <a:pt x="117" y="3"/>
                  </a:cubicBezTo>
                  <a:cubicBezTo>
                    <a:pt x="182" y="0"/>
                    <a:pt x="236" y="15"/>
                    <a:pt x="236" y="37"/>
                  </a:cubicBezTo>
                  <a:close/>
                </a:path>
              </a:pathLst>
            </a:cu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9" name="Freeform 21"/>
            <p:cNvSpPr/>
            <p:nvPr/>
          </p:nvSpPr>
          <p:spPr bwMode="auto">
            <a:xfrm>
              <a:off x="5580064" y="5249862"/>
              <a:ext cx="893763" cy="307975"/>
            </a:xfrm>
            <a:custGeom>
              <a:avLst/>
              <a:gdLst>
                <a:gd name="T0" fmla="*/ 237 w 238"/>
                <a:gd name="T1" fmla="*/ 36 h 82"/>
                <a:gd name="T2" fmla="*/ 121 w 238"/>
                <a:gd name="T3" fmla="*/ 79 h 82"/>
                <a:gd name="T4" fmla="*/ 1 w 238"/>
                <a:gd name="T5" fmla="*/ 46 h 82"/>
                <a:gd name="T6" fmla="*/ 117 w 238"/>
                <a:gd name="T7" fmla="*/ 2 h 82"/>
                <a:gd name="T8" fmla="*/ 237 w 238"/>
                <a:gd name="T9" fmla="*/ 3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82">
                  <a:moveTo>
                    <a:pt x="237" y="36"/>
                  </a:moveTo>
                  <a:cubicBezTo>
                    <a:pt x="238" y="57"/>
                    <a:pt x="186" y="77"/>
                    <a:pt x="121" y="79"/>
                  </a:cubicBezTo>
                  <a:cubicBezTo>
                    <a:pt x="55" y="82"/>
                    <a:pt x="2" y="67"/>
                    <a:pt x="1" y="46"/>
                  </a:cubicBezTo>
                  <a:cubicBezTo>
                    <a:pt x="0" y="25"/>
                    <a:pt x="52" y="5"/>
                    <a:pt x="117" y="2"/>
                  </a:cubicBezTo>
                  <a:cubicBezTo>
                    <a:pt x="183" y="0"/>
                    <a:pt x="236" y="15"/>
                    <a:pt x="237" y="36"/>
                  </a:cubicBezTo>
                  <a:close/>
                </a:path>
              </a:pathLst>
            </a:cu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0" name="Freeform 31"/>
            <p:cNvSpPr/>
            <p:nvPr/>
          </p:nvSpPr>
          <p:spPr bwMode="auto">
            <a:xfrm>
              <a:off x="5380039" y="131762"/>
              <a:ext cx="150813" cy="214313"/>
            </a:xfrm>
            <a:custGeom>
              <a:avLst/>
              <a:gdLst>
                <a:gd name="T0" fmla="*/ 24 w 40"/>
                <a:gd name="T1" fmla="*/ 1 h 57"/>
                <a:gd name="T2" fmla="*/ 5 w 40"/>
                <a:gd name="T3" fmla="*/ 31 h 57"/>
                <a:gd name="T4" fmla="*/ 9 w 40"/>
                <a:gd name="T5" fmla="*/ 52 h 57"/>
                <a:gd name="T6" fmla="*/ 36 w 40"/>
                <a:gd name="T7" fmla="*/ 43 h 57"/>
                <a:gd name="T8" fmla="*/ 31 w 40"/>
                <a:gd name="T9" fmla="*/ 33 h 57"/>
                <a:gd name="T10" fmla="*/ 29 w 40"/>
                <a:gd name="T11" fmla="*/ 16 h 57"/>
                <a:gd name="T12" fmla="*/ 24 w 40"/>
                <a:gd name="T1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7">
                  <a:moveTo>
                    <a:pt x="24" y="1"/>
                  </a:moveTo>
                  <a:cubicBezTo>
                    <a:pt x="19" y="0"/>
                    <a:pt x="10" y="16"/>
                    <a:pt x="5" y="31"/>
                  </a:cubicBezTo>
                  <a:cubicBezTo>
                    <a:pt x="0" y="45"/>
                    <a:pt x="9" y="52"/>
                    <a:pt x="9" y="52"/>
                  </a:cubicBezTo>
                  <a:cubicBezTo>
                    <a:pt x="15" y="57"/>
                    <a:pt x="35" y="57"/>
                    <a:pt x="36" y="43"/>
                  </a:cubicBezTo>
                  <a:cubicBezTo>
                    <a:pt x="36" y="43"/>
                    <a:pt x="35" y="35"/>
                    <a:pt x="31" y="33"/>
                  </a:cubicBezTo>
                  <a:cubicBezTo>
                    <a:pt x="31" y="33"/>
                    <a:pt x="40" y="20"/>
                    <a:pt x="29" y="16"/>
                  </a:cubicBezTo>
                  <a:cubicBezTo>
                    <a:pt x="29" y="16"/>
                    <a:pt x="34" y="1"/>
                    <a:pt x="24" y="1"/>
                  </a:cubicBezTo>
                  <a:close/>
                </a:path>
              </a:pathLst>
            </a:custGeom>
            <a:solidFill>
              <a:srgbClr val="CD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1" name="Freeform 32"/>
            <p:cNvSpPr>
              <a:spLocks noEditPoints="1"/>
            </p:cNvSpPr>
            <p:nvPr/>
          </p:nvSpPr>
          <p:spPr bwMode="auto">
            <a:xfrm>
              <a:off x="5387976" y="128587"/>
              <a:ext cx="134938" cy="217488"/>
            </a:xfrm>
            <a:custGeom>
              <a:avLst/>
              <a:gdLst>
                <a:gd name="T0" fmla="*/ 18 w 36"/>
                <a:gd name="T1" fmla="*/ 58 h 58"/>
                <a:gd name="T2" fmla="*/ 6 w 36"/>
                <a:gd name="T3" fmla="*/ 54 h 58"/>
                <a:gd name="T4" fmla="*/ 0 w 36"/>
                <a:gd name="T5" fmla="*/ 40 h 58"/>
                <a:gd name="T6" fmla="*/ 2 w 36"/>
                <a:gd name="T7" fmla="*/ 31 h 58"/>
                <a:gd name="T8" fmla="*/ 11 w 36"/>
                <a:gd name="T9" fmla="*/ 10 h 58"/>
                <a:gd name="T10" fmla="*/ 22 w 36"/>
                <a:gd name="T11" fmla="*/ 0 h 58"/>
                <a:gd name="T12" fmla="*/ 23 w 36"/>
                <a:gd name="T13" fmla="*/ 0 h 58"/>
                <a:gd name="T14" fmla="*/ 23 w 36"/>
                <a:gd name="T15" fmla="*/ 0 h 58"/>
                <a:gd name="T16" fmla="*/ 23 w 36"/>
                <a:gd name="T17" fmla="*/ 0 h 58"/>
                <a:gd name="T18" fmla="*/ 23 w 36"/>
                <a:gd name="T19" fmla="*/ 0 h 58"/>
                <a:gd name="T20" fmla="*/ 30 w 36"/>
                <a:gd name="T21" fmla="*/ 9 h 58"/>
                <a:gd name="T22" fmla="*/ 29 w 36"/>
                <a:gd name="T23" fmla="*/ 16 h 58"/>
                <a:gd name="T24" fmla="*/ 34 w 36"/>
                <a:gd name="T25" fmla="*/ 24 h 58"/>
                <a:gd name="T26" fmla="*/ 31 w 36"/>
                <a:gd name="T27" fmla="*/ 34 h 58"/>
                <a:gd name="T28" fmla="*/ 36 w 36"/>
                <a:gd name="T29" fmla="*/ 43 h 58"/>
                <a:gd name="T30" fmla="*/ 36 w 36"/>
                <a:gd name="T31" fmla="*/ 44 h 58"/>
                <a:gd name="T32" fmla="*/ 18 w 36"/>
                <a:gd name="T33" fmla="*/ 58 h 58"/>
                <a:gd name="T34" fmla="*/ 18 w 36"/>
                <a:gd name="T35" fmla="*/ 55 h 58"/>
                <a:gd name="T36" fmla="*/ 33 w 36"/>
                <a:gd name="T37" fmla="*/ 44 h 58"/>
                <a:gd name="T38" fmla="*/ 32 w 36"/>
                <a:gd name="T39" fmla="*/ 40 h 58"/>
                <a:gd name="T40" fmla="*/ 28 w 36"/>
                <a:gd name="T41" fmla="*/ 35 h 58"/>
                <a:gd name="T42" fmla="*/ 27 w 36"/>
                <a:gd name="T43" fmla="*/ 34 h 58"/>
                <a:gd name="T44" fmla="*/ 28 w 36"/>
                <a:gd name="T45" fmla="*/ 33 h 58"/>
                <a:gd name="T46" fmla="*/ 31 w 36"/>
                <a:gd name="T47" fmla="*/ 24 h 58"/>
                <a:gd name="T48" fmla="*/ 27 w 36"/>
                <a:gd name="T49" fmla="*/ 19 h 58"/>
                <a:gd name="T50" fmla="*/ 26 w 36"/>
                <a:gd name="T51" fmla="*/ 18 h 58"/>
                <a:gd name="T52" fmla="*/ 26 w 36"/>
                <a:gd name="T53" fmla="*/ 17 h 58"/>
                <a:gd name="T54" fmla="*/ 27 w 36"/>
                <a:gd name="T55" fmla="*/ 9 h 58"/>
                <a:gd name="T56" fmla="*/ 22 w 36"/>
                <a:gd name="T57" fmla="*/ 3 h 58"/>
                <a:gd name="T58" fmla="*/ 22 w 36"/>
                <a:gd name="T59" fmla="*/ 2 h 58"/>
                <a:gd name="T60" fmla="*/ 22 w 36"/>
                <a:gd name="T61" fmla="*/ 3 h 58"/>
                <a:gd name="T62" fmla="*/ 22 w 36"/>
                <a:gd name="T63" fmla="*/ 3 h 58"/>
                <a:gd name="T64" fmla="*/ 22 w 36"/>
                <a:gd name="T65" fmla="*/ 3 h 58"/>
                <a:gd name="T66" fmla="*/ 22 w 36"/>
                <a:gd name="T67" fmla="*/ 3 h 58"/>
                <a:gd name="T68" fmla="*/ 14 w 36"/>
                <a:gd name="T69" fmla="*/ 12 h 58"/>
                <a:gd name="T70" fmla="*/ 4 w 36"/>
                <a:gd name="T71" fmla="*/ 32 h 58"/>
                <a:gd name="T72" fmla="*/ 3 w 36"/>
                <a:gd name="T73" fmla="*/ 40 h 58"/>
                <a:gd name="T74" fmla="*/ 5 w 36"/>
                <a:gd name="T75" fmla="*/ 49 h 58"/>
                <a:gd name="T76" fmla="*/ 7 w 36"/>
                <a:gd name="T77" fmla="*/ 52 h 58"/>
                <a:gd name="T78" fmla="*/ 18 w 36"/>
                <a:gd name="T79" fmla="*/ 5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58">
                  <a:moveTo>
                    <a:pt x="18" y="58"/>
                  </a:moveTo>
                  <a:cubicBezTo>
                    <a:pt x="13" y="58"/>
                    <a:pt x="8" y="56"/>
                    <a:pt x="6" y="54"/>
                  </a:cubicBezTo>
                  <a:cubicBezTo>
                    <a:pt x="5" y="54"/>
                    <a:pt x="0" y="50"/>
                    <a:pt x="0" y="40"/>
                  </a:cubicBezTo>
                  <a:cubicBezTo>
                    <a:pt x="0" y="38"/>
                    <a:pt x="0" y="35"/>
                    <a:pt x="2" y="31"/>
                  </a:cubicBezTo>
                  <a:cubicBezTo>
                    <a:pt x="4" y="24"/>
                    <a:pt x="8" y="16"/>
                    <a:pt x="11" y="10"/>
                  </a:cubicBezTo>
                  <a:cubicBezTo>
                    <a:pt x="15" y="5"/>
                    <a:pt x="18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8" y="0"/>
                    <a:pt x="30" y="5"/>
                    <a:pt x="30" y="9"/>
                  </a:cubicBezTo>
                  <a:cubicBezTo>
                    <a:pt x="30" y="12"/>
                    <a:pt x="29" y="15"/>
                    <a:pt x="29" y="16"/>
                  </a:cubicBezTo>
                  <a:cubicBezTo>
                    <a:pt x="33" y="18"/>
                    <a:pt x="34" y="21"/>
                    <a:pt x="34" y="24"/>
                  </a:cubicBezTo>
                  <a:cubicBezTo>
                    <a:pt x="34" y="28"/>
                    <a:pt x="32" y="32"/>
                    <a:pt x="31" y="34"/>
                  </a:cubicBezTo>
                  <a:cubicBezTo>
                    <a:pt x="35" y="37"/>
                    <a:pt x="35" y="43"/>
                    <a:pt x="36" y="43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54"/>
                    <a:pt x="26" y="58"/>
                    <a:pt x="18" y="58"/>
                  </a:cubicBezTo>
                  <a:close/>
                  <a:moveTo>
                    <a:pt x="18" y="55"/>
                  </a:moveTo>
                  <a:cubicBezTo>
                    <a:pt x="25" y="54"/>
                    <a:pt x="32" y="52"/>
                    <a:pt x="33" y="44"/>
                  </a:cubicBezTo>
                  <a:cubicBezTo>
                    <a:pt x="33" y="43"/>
                    <a:pt x="32" y="42"/>
                    <a:pt x="32" y="40"/>
                  </a:cubicBezTo>
                  <a:cubicBezTo>
                    <a:pt x="31" y="38"/>
                    <a:pt x="30" y="36"/>
                    <a:pt x="28" y="35"/>
                  </a:cubicBezTo>
                  <a:cubicBezTo>
                    <a:pt x="28" y="35"/>
                    <a:pt x="28" y="35"/>
                    <a:pt x="27" y="34"/>
                  </a:cubicBezTo>
                  <a:cubicBezTo>
                    <a:pt x="27" y="34"/>
                    <a:pt x="27" y="34"/>
                    <a:pt x="28" y="33"/>
                  </a:cubicBezTo>
                  <a:cubicBezTo>
                    <a:pt x="28" y="33"/>
                    <a:pt x="31" y="28"/>
                    <a:pt x="31" y="24"/>
                  </a:cubicBezTo>
                  <a:cubicBezTo>
                    <a:pt x="31" y="22"/>
                    <a:pt x="30" y="20"/>
                    <a:pt x="27" y="19"/>
                  </a:cubicBezTo>
                  <a:cubicBezTo>
                    <a:pt x="26" y="19"/>
                    <a:pt x="26" y="18"/>
                    <a:pt x="26" y="18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6" y="17"/>
                    <a:pt x="27" y="13"/>
                    <a:pt x="27" y="9"/>
                  </a:cubicBezTo>
                  <a:cubicBezTo>
                    <a:pt x="27" y="6"/>
                    <a:pt x="26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17" y="6"/>
                    <a:pt x="14" y="12"/>
                  </a:cubicBezTo>
                  <a:cubicBezTo>
                    <a:pt x="10" y="18"/>
                    <a:pt x="7" y="25"/>
                    <a:pt x="4" y="32"/>
                  </a:cubicBezTo>
                  <a:cubicBezTo>
                    <a:pt x="3" y="35"/>
                    <a:pt x="3" y="38"/>
                    <a:pt x="3" y="40"/>
                  </a:cubicBezTo>
                  <a:cubicBezTo>
                    <a:pt x="3" y="44"/>
                    <a:pt x="4" y="47"/>
                    <a:pt x="5" y="49"/>
                  </a:cubicBezTo>
                  <a:cubicBezTo>
                    <a:pt x="6" y="51"/>
                    <a:pt x="8" y="52"/>
                    <a:pt x="7" y="52"/>
                  </a:cubicBezTo>
                  <a:cubicBezTo>
                    <a:pt x="9" y="53"/>
                    <a:pt x="13" y="55"/>
                    <a:pt x="18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2" name="Freeform 33"/>
            <p:cNvSpPr/>
            <p:nvPr/>
          </p:nvSpPr>
          <p:spPr bwMode="auto">
            <a:xfrm>
              <a:off x="5151439" y="368300"/>
              <a:ext cx="146050" cy="52388"/>
            </a:xfrm>
            <a:custGeom>
              <a:avLst/>
              <a:gdLst>
                <a:gd name="T0" fmla="*/ 28 w 39"/>
                <a:gd name="T1" fmla="*/ 0 h 14"/>
                <a:gd name="T2" fmla="*/ 39 w 39"/>
                <a:gd name="T3" fmla="*/ 14 h 14"/>
                <a:gd name="T4" fmla="*/ 28 w 39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4">
                  <a:moveTo>
                    <a:pt x="28" y="0"/>
                  </a:moveTo>
                  <a:cubicBezTo>
                    <a:pt x="28" y="0"/>
                    <a:pt x="0" y="12"/>
                    <a:pt x="39" y="14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C2D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3" name="Freeform 34"/>
            <p:cNvSpPr>
              <a:spLocks noEditPoints="1"/>
            </p:cNvSpPr>
            <p:nvPr/>
          </p:nvSpPr>
          <p:spPr bwMode="auto">
            <a:xfrm>
              <a:off x="5214939" y="360362"/>
              <a:ext cx="87313" cy="68263"/>
            </a:xfrm>
            <a:custGeom>
              <a:avLst/>
              <a:gdLst>
                <a:gd name="T0" fmla="*/ 21 w 23"/>
                <a:gd name="T1" fmla="*/ 18 h 18"/>
                <a:gd name="T2" fmla="*/ 0 w 23"/>
                <a:gd name="T3" fmla="*/ 10 h 18"/>
                <a:gd name="T4" fmla="*/ 5 w 23"/>
                <a:gd name="T5" fmla="*/ 3 h 18"/>
                <a:gd name="T6" fmla="*/ 10 w 23"/>
                <a:gd name="T7" fmla="*/ 1 h 18"/>
                <a:gd name="T8" fmla="*/ 12 w 23"/>
                <a:gd name="T9" fmla="*/ 1 h 18"/>
                <a:gd name="T10" fmla="*/ 23 w 23"/>
                <a:gd name="T11" fmla="*/ 15 h 18"/>
                <a:gd name="T12" fmla="*/ 23 w 23"/>
                <a:gd name="T13" fmla="*/ 17 h 18"/>
                <a:gd name="T14" fmla="*/ 22 w 23"/>
                <a:gd name="T15" fmla="*/ 18 h 18"/>
                <a:gd name="T16" fmla="*/ 21 w 23"/>
                <a:gd name="T17" fmla="*/ 18 h 18"/>
                <a:gd name="T18" fmla="*/ 7 w 23"/>
                <a:gd name="T19" fmla="*/ 6 h 18"/>
                <a:gd name="T20" fmla="*/ 3 w 23"/>
                <a:gd name="T21" fmla="*/ 10 h 18"/>
                <a:gd name="T22" fmla="*/ 6 w 23"/>
                <a:gd name="T23" fmla="*/ 13 h 18"/>
                <a:gd name="T24" fmla="*/ 18 w 23"/>
                <a:gd name="T25" fmla="*/ 15 h 18"/>
                <a:gd name="T26" fmla="*/ 10 w 23"/>
                <a:gd name="T27" fmla="*/ 4 h 18"/>
                <a:gd name="T28" fmla="*/ 7 w 23"/>
                <a:gd name="T29" fmla="*/ 6 h 18"/>
                <a:gd name="T30" fmla="*/ 10 w 23"/>
                <a:gd name="T31" fmla="*/ 3 h 18"/>
                <a:gd name="T32" fmla="*/ 11 w 23"/>
                <a:gd name="T33" fmla="*/ 2 h 18"/>
                <a:gd name="T34" fmla="*/ 10 w 23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18">
                  <a:moveTo>
                    <a:pt x="21" y="18"/>
                  </a:moveTo>
                  <a:cubicBezTo>
                    <a:pt x="6" y="17"/>
                    <a:pt x="0" y="15"/>
                    <a:pt x="0" y="10"/>
                  </a:cubicBezTo>
                  <a:cubicBezTo>
                    <a:pt x="0" y="7"/>
                    <a:pt x="3" y="5"/>
                    <a:pt x="5" y="3"/>
                  </a:cubicBezTo>
                  <a:cubicBezTo>
                    <a:pt x="8" y="2"/>
                    <a:pt x="10" y="1"/>
                    <a:pt x="10" y="1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7"/>
                    <a:pt x="22" y="18"/>
                    <a:pt x="22" y="18"/>
                  </a:cubicBezTo>
                  <a:lnTo>
                    <a:pt x="21" y="18"/>
                  </a:lnTo>
                  <a:close/>
                  <a:moveTo>
                    <a:pt x="7" y="6"/>
                  </a:moveTo>
                  <a:cubicBezTo>
                    <a:pt x="5" y="7"/>
                    <a:pt x="3" y="9"/>
                    <a:pt x="3" y="10"/>
                  </a:cubicBezTo>
                  <a:cubicBezTo>
                    <a:pt x="3" y="11"/>
                    <a:pt x="3" y="11"/>
                    <a:pt x="6" y="13"/>
                  </a:cubicBezTo>
                  <a:cubicBezTo>
                    <a:pt x="8" y="13"/>
                    <a:pt x="12" y="14"/>
                    <a:pt x="18" y="1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8" y="5"/>
                    <a:pt x="7" y="6"/>
                  </a:cubicBezTo>
                  <a:close/>
                  <a:moveTo>
                    <a:pt x="10" y="3"/>
                  </a:moveTo>
                  <a:cubicBezTo>
                    <a:pt x="11" y="2"/>
                    <a:pt x="11" y="2"/>
                    <a:pt x="11" y="2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4" name="Freeform 35"/>
            <p:cNvSpPr/>
            <p:nvPr/>
          </p:nvSpPr>
          <p:spPr bwMode="auto">
            <a:xfrm>
              <a:off x="5253039" y="277812"/>
              <a:ext cx="398463" cy="203200"/>
            </a:xfrm>
            <a:custGeom>
              <a:avLst/>
              <a:gdLst>
                <a:gd name="T0" fmla="*/ 105 w 106"/>
                <a:gd name="T1" fmla="*/ 27 h 54"/>
                <a:gd name="T2" fmla="*/ 52 w 106"/>
                <a:gd name="T3" fmla="*/ 52 h 54"/>
                <a:gd name="T4" fmla="*/ 0 w 106"/>
                <a:gd name="T5" fmla="*/ 27 h 54"/>
                <a:gd name="T6" fmla="*/ 53 w 106"/>
                <a:gd name="T7" fmla="*/ 0 h 54"/>
                <a:gd name="T8" fmla="*/ 105 w 106"/>
                <a:gd name="T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4">
                  <a:moveTo>
                    <a:pt x="105" y="27"/>
                  </a:moveTo>
                  <a:cubicBezTo>
                    <a:pt x="106" y="38"/>
                    <a:pt x="83" y="49"/>
                    <a:pt x="52" y="52"/>
                  </a:cubicBezTo>
                  <a:cubicBezTo>
                    <a:pt x="24" y="54"/>
                    <a:pt x="0" y="42"/>
                    <a:pt x="0" y="27"/>
                  </a:cubicBezTo>
                  <a:cubicBezTo>
                    <a:pt x="0" y="12"/>
                    <a:pt x="24" y="0"/>
                    <a:pt x="53" y="0"/>
                  </a:cubicBezTo>
                  <a:cubicBezTo>
                    <a:pt x="82" y="0"/>
                    <a:pt x="104" y="12"/>
                    <a:pt x="10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5" name="Freeform 36"/>
            <p:cNvSpPr>
              <a:spLocks noEditPoints="1"/>
            </p:cNvSpPr>
            <p:nvPr/>
          </p:nvSpPr>
          <p:spPr bwMode="auto">
            <a:xfrm>
              <a:off x="5248276" y="271462"/>
              <a:ext cx="406400" cy="209550"/>
            </a:xfrm>
            <a:custGeom>
              <a:avLst/>
              <a:gdLst>
                <a:gd name="T0" fmla="*/ 0 w 108"/>
                <a:gd name="T1" fmla="*/ 29 h 56"/>
                <a:gd name="T2" fmla="*/ 54 w 108"/>
                <a:gd name="T3" fmla="*/ 0 h 56"/>
                <a:gd name="T4" fmla="*/ 108 w 108"/>
                <a:gd name="T5" fmla="*/ 29 h 56"/>
                <a:gd name="T6" fmla="*/ 106 w 108"/>
                <a:gd name="T7" fmla="*/ 29 h 56"/>
                <a:gd name="T8" fmla="*/ 108 w 108"/>
                <a:gd name="T9" fmla="*/ 29 h 56"/>
                <a:gd name="T10" fmla="*/ 108 w 108"/>
                <a:gd name="T11" fmla="*/ 30 h 56"/>
                <a:gd name="T12" fmla="*/ 92 w 108"/>
                <a:gd name="T13" fmla="*/ 46 h 56"/>
                <a:gd name="T14" fmla="*/ 54 w 108"/>
                <a:gd name="T15" fmla="*/ 55 h 56"/>
                <a:gd name="T16" fmla="*/ 46 w 108"/>
                <a:gd name="T17" fmla="*/ 56 h 56"/>
                <a:gd name="T18" fmla="*/ 0 w 108"/>
                <a:gd name="T19" fmla="*/ 29 h 56"/>
                <a:gd name="T20" fmla="*/ 54 w 108"/>
                <a:gd name="T21" fmla="*/ 3 h 56"/>
                <a:gd name="T22" fmla="*/ 17 w 108"/>
                <a:gd name="T23" fmla="*/ 11 h 56"/>
                <a:gd name="T24" fmla="*/ 3 w 108"/>
                <a:gd name="T25" fmla="*/ 29 h 56"/>
                <a:gd name="T26" fmla="*/ 15 w 108"/>
                <a:gd name="T27" fmla="*/ 46 h 56"/>
                <a:gd name="T28" fmla="*/ 46 w 108"/>
                <a:gd name="T29" fmla="*/ 53 h 56"/>
                <a:gd name="T30" fmla="*/ 53 w 108"/>
                <a:gd name="T31" fmla="*/ 52 h 56"/>
                <a:gd name="T32" fmla="*/ 90 w 108"/>
                <a:gd name="T33" fmla="*/ 44 h 56"/>
                <a:gd name="T34" fmla="*/ 105 w 108"/>
                <a:gd name="T35" fmla="*/ 30 h 56"/>
                <a:gd name="T36" fmla="*/ 105 w 108"/>
                <a:gd name="T37" fmla="*/ 29 h 56"/>
                <a:gd name="T38" fmla="*/ 54 w 108"/>
                <a:gd name="T39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56">
                  <a:moveTo>
                    <a:pt x="0" y="29"/>
                  </a:moveTo>
                  <a:cubicBezTo>
                    <a:pt x="0" y="12"/>
                    <a:pt x="24" y="1"/>
                    <a:pt x="54" y="0"/>
                  </a:cubicBezTo>
                  <a:cubicBezTo>
                    <a:pt x="83" y="0"/>
                    <a:pt x="107" y="13"/>
                    <a:pt x="108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6"/>
                    <a:pt x="101" y="42"/>
                    <a:pt x="92" y="46"/>
                  </a:cubicBezTo>
                  <a:cubicBezTo>
                    <a:pt x="82" y="51"/>
                    <a:pt x="69" y="54"/>
                    <a:pt x="54" y="55"/>
                  </a:cubicBezTo>
                  <a:cubicBezTo>
                    <a:pt x="51" y="56"/>
                    <a:pt x="48" y="56"/>
                    <a:pt x="46" y="56"/>
                  </a:cubicBezTo>
                  <a:cubicBezTo>
                    <a:pt x="20" y="56"/>
                    <a:pt x="0" y="45"/>
                    <a:pt x="0" y="29"/>
                  </a:cubicBezTo>
                  <a:close/>
                  <a:moveTo>
                    <a:pt x="54" y="3"/>
                  </a:moveTo>
                  <a:cubicBezTo>
                    <a:pt x="39" y="3"/>
                    <a:pt x="27" y="6"/>
                    <a:pt x="17" y="11"/>
                  </a:cubicBezTo>
                  <a:cubicBezTo>
                    <a:pt x="8" y="16"/>
                    <a:pt x="3" y="23"/>
                    <a:pt x="3" y="29"/>
                  </a:cubicBezTo>
                  <a:cubicBezTo>
                    <a:pt x="3" y="35"/>
                    <a:pt x="7" y="41"/>
                    <a:pt x="15" y="46"/>
                  </a:cubicBezTo>
                  <a:cubicBezTo>
                    <a:pt x="22" y="50"/>
                    <a:pt x="33" y="53"/>
                    <a:pt x="46" y="53"/>
                  </a:cubicBezTo>
                  <a:cubicBezTo>
                    <a:pt x="48" y="53"/>
                    <a:pt x="51" y="53"/>
                    <a:pt x="53" y="52"/>
                  </a:cubicBezTo>
                  <a:cubicBezTo>
                    <a:pt x="68" y="51"/>
                    <a:pt x="81" y="48"/>
                    <a:pt x="90" y="44"/>
                  </a:cubicBezTo>
                  <a:cubicBezTo>
                    <a:pt x="100" y="39"/>
                    <a:pt x="105" y="34"/>
                    <a:pt x="105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4" y="16"/>
                    <a:pt x="83" y="3"/>
                    <a:pt x="54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6" name="Freeform 37"/>
            <p:cNvSpPr/>
            <p:nvPr/>
          </p:nvSpPr>
          <p:spPr bwMode="auto">
            <a:xfrm>
              <a:off x="5613401" y="338137"/>
              <a:ext cx="131763" cy="82550"/>
            </a:xfrm>
            <a:custGeom>
              <a:avLst/>
              <a:gdLst>
                <a:gd name="T0" fmla="*/ 0 w 35"/>
                <a:gd name="T1" fmla="*/ 8 h 22"/>
                <a:gd name="T2" fmla="*/ 32 w 35"/>
                <a:gd name="T3" fmla="*/ 11 h 22"/>
                <a:gd name="T4" fmla="*/ 0 w 35"/>
                <a:gd name="T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2">
                  <a:moveTo>
                    <a:pt x="0" y="8"/>
                  </a:moveTo>
                  <a:cubicBezTo>
                    <a:pt x="0" y="8"/>
                    <a:pt x="28" y="0"/>
                    <a:pt x="32" y="11"/>
                  </a:cubicBezTo>
                  <a:cubicBezTo>
                    <a:pt x="35" y="22"/>
                    <a:pt x="10" y="17"/>
                    <a:pt x="0" y="8"/>
                  </a:cubicBezTo>
                  <a:close/>
                </a:path>
              </a:pathLst>
            </a:custGeom>
            <a:solidFill>
              <a:srgbClr val="C2D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7" name="Freeform 38"/>
            <p:cNvSpPr>
              <a:spLocks noEditPoints="1"/>
            </p:cNvSpPr>
            <p:nvPr/>
          </p:nvSpPr>
          <p:spPr bwMode="auto">
            <a:xfrm>
              <a:off x="5605464" y="349250"/>
              <a:ext cx="131763" cy="60325"/>
            </a:xfrm>
            <a:custGeom>
              <a:avLst/>
              <a:gdLst>
                <a:gd name="T0" fmla="*/ 1 w 35"/>
                <a:gd name="T1" fmla="*/ 6 h 16"/>
                <a:gd name="T2" fmla="*/ 2 w 35"/>
                <a:gd name="T3" fmla="*/ 5 h 16"/>
                <a:gd name="T4" fmla="*/ 2 w 35"/>
                <a:gd name="T5" fmla="*/ 6 h 16"/>
                <a:gd name="T6" fmla="*/ 2 w 35"/>
                <a:gd name="T7" fmla="*/ 5 h 16"/>
                <a:gd name="T8" fmla="*/ 1 w 35"/>
                <a:gd name="T9" fmla="*/ 6 h 16"/>
                <a:gd name="T10" fmla="*/ 1 w 35"/>
                <a:gd name="T11" fmla="*/ 4 h 16"/>
                <a:gd name="T12" fmla="*/ 2 w 35"/>
                <a:gd name="T13" fmla="*/ 3 h 16"/>
                <a:gd name="T14" fmla="*/ 21 w 35"/>
                <a:gd name="T15" fmla="*/ 0 h 16"/>
                <a:gd name="T16" fmla="*/ 35 w 35"/>
                <a:gd name="T17" fmla="*/ 7 h 16"/>
                <a:gd name="T18" fmla="*/ 35 w 35"/>
                <a:gd name="T19" fmla="*/ 10 h 16"/>
                <a:gd name="T20" fmla="*/ 27 w 35"/>
                <a:gd name="T21" fmla="*/ 16 h 16"/>
                <a:gd name="T22" fmla="*/ 1 w 35"/>
                <a:gd name="T23" fmla="*/ 6 h 16"/>
                <a:gd name="T24" fmla="*/ 27 w 35"/>
                <a:gd name="T25" fmla="*/ 13 h 16"/>
                <a:gd name="T26" fmla="*/ 31 w 35"/>
                <a:gd name="T27" fmla="*/ 12 h 16"/>
                <a:gd name="T28" fmla="*/ 32 w 35"/>
                <a:gd name="T29" fmla="*/ 10 h 16"/>
                <a:gd name="T30" fmla="*/ 32 w 35"/>
                <a:gd name="T31" fmla="*/ 8 h 16"/>
                <a:gd name="T32" fmla="*/ 21 w 35"/>
                <a:gd name="T33" fmla="*/ 3 h 16"/>
                <a:gd name="T34" fmla="*/ 5 w 35"/>
                <a:gd name="T35" fmla="*/ 5 h 16"/>
                <a:gd name="T36" fmla="*/ 27 w 35"/>
                <a:gd name="T3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1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11" y="0"/>
                    <a:pt x="21" y="0"/>
                  </a:cubicBezTo>
                  <a:cubicBezTo>
                    <a:pt x="27" y="0"/>
                    <a:pt x="33" y="2"/>
                    <a:pt x="35" y="7"/>
                  </a:cubicBezTo>
                  <a:cubicBezTo>
                    <a:pt x="35" y="8"/>
                    <a:pt x="35" y="9"/>
                    <a:pt x="35" y="10"/>
                  </a:cubicBezTo>
                  <a:cubicBezTo>
                    <a:pt x="35" y="14"/>
                    <a:pt x="31" y="16"/>
                    <a:pt x="27" y="16"/>
                  </a:cubicBezTo>
                  <a:cubicBezTo>
                    <a:pt x="19" y="16"/>
                    <a:pt x="8" y="12"/>
                    <a:pt x="1" y="6"/>
                  </a:cubicBezTo>
                  <a:close/>
                  <a:moveTo>
                    <a:pt x="27" y="13"/>
                  </a:moveTo>
                  <a:cubicBezTo>
                    <a:pt x="29" y="13"/>
                    <a:pt x="30" y="12"/>
                    <a:pt x="31" y="12"/>
                  </a:cubicBezTo>
                  <a:cubicBezTo>
                    <a:pt x="32" y="11"/>
                    <a:pt x="32" y="11"/>
                    <a:pt x="32" y="10"/>
                  </a:cubicBezTo>
                  <a:cubicBezTo>
                    <a:pt x="32" y="9"/>
                    <a:pt x="32" y="9"/>
                    <a:pt x="32" y="8"/>
                  </a:cubicBezTo>
                  <a:cubicBezTo>
                    <a:pt x="31" y="5"/>
                    <a:pt x="26" y="3"/>
                    <a:pt x="21" y="3"/>
                  </a:cubicBezTo>
                  <a:cubicBezTo>
                    <a:pt x="15" y="3"/>
                    <a:pt x="9" y="5"/>
                    <a:pt x="5" y="5"/>
                  </a:cubicBezTo>
                  <a:cubicBezTo>
                    <a:pt x="11" y="10"/>
                    <a:pt x="21" y="13"/>
                    <a:pt x="27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8" name="Freeform 39"/>
            <p:cNvSpPr/>
            <p:nvPr/>
          </p:nvSpPr>
          <p:spPr bwMode="auto">
            <a:xfrm>
              <a:off x="5613401" y="274637"/>
              <a:ext cx="120650" cy="93663"/>
            </a:xfrm>
            <a:custGeom>
              <a:avLst/>
              <a:gdLst>
                <a:gd name="T0" fmla="*/ 0 w 32"/>
                <a:gd name="T1" fmla="*/ 25 h 25"/>
                <a:gd name="T2" fmla="*/ 19 w 32"/>
                <a:gd name="T3" fmla="*/ 3 h 25"/>
                <a:gd name="T4" fmla="*/ 0 w 32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5">
                  <a:moveTo>
                    <a:pt x="0" y="25"/>
                  </a:moveTo>
                  <a:cubicBezTo>
                    <a:pt x="0" y="25"/>
                    <a:pt x="6" y="0"/>
                    <a:pt x="19" y="3"/>
                  </a:cubicBezTo>
                  <a:cubicBezTo>
                    <a:pt x="32" y="6"/>
                    <a:pt x="15" y="22"/>
                    <a:pt x="0" y="25"/>
                  </a:cubicBezTo>
                  <a:close/>
                </a:path>
              </a:pathLst>
            </a:custGeom>
            <a:solidFill>
              <a:srgbClr val="C2D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9" name="Freeform 40"/>
            <p:cNvSpPr>
              <a:spLocks noEditPoints="1"/>
            </p:cNvSpPr>
            <p:nvPr/>
          </p:nvSpPr>
          <p:spPr bwMode="auto">
            <a:xfrm>
              <a:off x="5610226" y="282575"/>
              <a:ext cx="96838" cy="88900"/>
            </a:xfrm>
            <a:custGeom>
              <a:avLst/>
              <a:gdLst>
                <a:gd name="T0" fmla="*/ 0 w 26"/>
                <a:gd name="T1" fmla="*/ 24 h 24"/>
                <a:gd name="T2" fmla="*/ 0 w 26"/>
                <a:gd name="T3" fmla="*/ 22 h 24"/>
                <a:gd name="T4" fmla="*/ 18 w 26"/>
                <a:gd name="T5" fmla="*/ 0 h 24"/>
                <a:gd name="T6" fmla="*/ 21 w 26"/>
                <a:gd name="T7" fmla="*/ 0 h 24"/>
                <a:gd name="T8" fmla="*/ 26 w 26"/>
                <a:gd name="T9" fmla="*/ 5 h 24"/>
                <a:gd name="T10" fmla="*/ 1 w 26"/>
                <a:gd name="T11" fmla="*/ 24 h 24"/>
                <a:gd name="T12" fmla="*/ 1 w 26"/>
                <a:gd name="T13" fmla="*/ 24 h 24"/>
                <a:gd name="T14" fmla="*/ 0 w 26"/>
                <a:gd name="T15" fmla="*/ 24 h 24"/>
                <a:gd name="T16" fmla="*/ 3 w 26"/>
                <a:gd name="T17" fmla="*/ 23 h 24"/>
                <a:gd name="T18" fmla="*/ 1 w 26"/>
                <a:gd name="T19" fmla="*/ 23 h 24"/>
                <a:gd name="T20" fmla="*/ 3 w 26"/>
                <a:gd name="T21" fmla="*/ 23 h 24"/>
                <a:gd name="T22" fmla="*/ 7 w 26"/>
                <a:gd name="T23" fmla="*/ 12 h 24"/>
                <a:gd name="T24" fmla="*/ 3 w 26"/>
                <a:gd name="T25" fmla="*/ 21 h 24"/>
                <a:gd name="T26" fmla="*/ 23 w 26"/>
                <a:gd name="T27" fmla="*/ 5 h 24"/>
                <a:gd name="T28" fmla="*/ 20 w 26"/>
                <a:gd name="T29" fmla="*/ 3 h 24"/>
                <a:gd name="T30" fmla="*/ 18 w 26"/>
                <a:gd name="T31" fmla="*/ 3 h 24"/>
                <a:gd name="T32" fmla="*/ 18 w 26"/>
                <a:gd name="T33" fmla="*/ 3 h 24"/>
                <a:gd name="T34" fmla="*/ 7 w 26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24">
                  <a:moveTo>
                    <a:pt x="0" y="24"/>
                  </a:move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4" y="0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4" y="0"/>
                    <a:pt x="26" y="3"/>
                    <a:pt x="26" y="5"/>
                  </a:cubicBezTo>
                  <a:cubicBezTo>
                    <a:pt x="26" y="13"/>
                    <a:pt x="13" y="22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4"/>
                    <a:pt x="0" y="24"/>
                  </a:cubicBezTo>
                  <a:close/>
                  <a:moveTo>
                    <a:pt x="3" y="23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3" y="23"/>
                  </a:lnTo>
                  <a:close/>
                  <a:moveTo>
                    <a:pt x="7" y="12"/>
                  </a:moveTo>
                  <a:cubicBezTo>
                    <a:pt x="5" y="15"/>
                    <a:pt x="4" y="19"/>
                    <a:pt x="3" y="21"/>
                  </a:cubicBezTo>
                  <a:cubicBezTo>
                    <a:pt x="13" y="18"/>
                    <a:pt x="24" y="9"/>
                    <a:pt x="23" y="5"/>
                  </a:cubicBezTo>
                  <a:cubicBezTo>
                    <a:pt x="23" y="4"/>
                    <a:pt x="23" y="3"/>
                    <a:pt x="20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3" y="3"/>
                    <a:pt x="9" y="7"/>
                    <a:pt x="7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0" name="Freeform 41"/>
            <p:cNvSpPr/>
            <p:nvPr/>
          </p:nvSpPr>
          <p:spPr bwMode="auto">
            <a:xfrm>
              <a:off x="5616576" y="274637"/>
              <a:ext cx="188913" cy="107950"/>
            </a:xfrm>
            <a:custGeom>
              <a:avLst/>
              <a:gdLst>
                <a:gd name="T0" fmla="*/ 0 w 50"/>
                <a:gd name="T1" fmla="*/ 25 h 29"/>
                <a:gd name="T2" fmla="*/ 38 w 50"/>
                <a:gd name="T3" fmla="*/ 10 h 29"/>
                <a:gd name="T4" fmla="*/ 0 w 50"/>
                <a:gd name="T5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9">
                  <a:moveTo>
                    <a:pt x="0" y="25"/>
                  </a:moveTo>
                  <a:cubicBezTo>
                    <a:pt x="0" y="25"/>
                    <a:pt x="26" y="0"/>
                    <a:pt x="38" y="10"/>
                  </a:cubicBezTo>
                  <a:cubicBezTo>
                    <a:pt x="50" y="19"/>
                    <a:pt x="18" y="29"/>
                    <a:pt x="0" y="25"/>
                  </a:cubicBezTo>
                  <a:close/>
                </a:path>
              </a:pathLst>
            </a:custGeom>
            <a:solidFill>
              <a:srgbClr val="C2D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1" name="Freeform 42"/>
            <p:cNvSpPr>
              <a:spLocks noEditPoints="1"/>
            </p:cNvSpPr>
            <p:nvPr/>
          </p:nvSpPr>
          <p:spPr bwMode="auto">
            <a:xfrm>
              <a:off x="5613401" y="296862"/>
              <a:ext cx="161925" cy="79375"/>
            </a:xfrm>
            <a:custGeom>
              <a:avLst/>
              <a:gdLst>
                <a:gd name="T0" fmla="*/ 1 w 43"/>
                <a:gd name="T1" fmla="*/ 20 h 21"/>
                <a:gd name="T2" fmla="*/ 1 w 43"/>
                <a:gd name="T3" fmla="*/ 19 h 21"/>
                <a:gd name="T4" fmla="*/ 2 w 43"/>
                <a:gd name="T5" fmla="*/ 20 h 21"/>
                <a:gd name="T6" fmla="*/ 1 w 43"/>
                <a:gd name="T7" fmla="*/ 19 h 21"/>
                <a:gd name="T8" fmla="*/ 1 w 43"/>
                <a:gd name="T9" fmla="*/ 20 h 21"/>
                <a:gd name="T10" fmla="*/ 0 w 43"/>
                <a:gd name="T11" fmla="*/ 19 h 21"/>
                <a:gd name="T12" fmla="*/ 0 w 43"/>
                <a:gd name="T13" fmla="*/ 17 h 21"/>
                <a:gd name="T14" fmla="*/ 32 w 43"/>
                <a:gd name="T15" fmla="*/ 0 h 21"/>
                <a:gd name="T16" fmla="*/ 40 w 43"/>
                <a:gd name="T17" fmla="*/ 2 h 21"/>
                <a:gd name="T18" fmla="*/ 43 w 43"/>
                <a:gd name="T19" fmla="*/ 8 h 21"/>
                <a:gd name="T20" fmla="*/ 33 w 43"/>
                <a:gd name="T21" fmla="*/ 18 h 21"/>
                <a:gd name="T22" fmla="*/ 12 w 43"/>
                <a:gd name="T23" fmla="*/ 21 h 21"/>
                <a:gd name="T24" fmla="*/ 1 w 43"/>
                <a:gd name="T25" fmla="*/ 20 h 21"/>
                <a:gd name="T26" fmla="*/ 12 w 43"/>
                <a:gd name="T27" fmla="*/ 18 h 21"/>
                <a:gd name="T28" fmla="*/ 31 w 43"/>
                <a:gd name="T29" fmla="*/ 15 h 21"/>
                <a:gd name="T30" fmla="*/ 40 w 43"/>
                <a:gd name="T31" fmla="*/ 8 h 21"/>
                <a:gd name="T32" fmla="*/ 38 w 43"/>
                <a:gd name="T33" fmla="*/ 5 h 21"/>
                <a:gd name="T34" fmla="*/ 32 w 43"/>
                <a:gd name="T35" fmla="*/ 3 h 21"/>
                <a:gd name="T36" fmla="*/ 13 w 43"/>
                <a:gd name="T37" fmla="*/ 11 h 21"/>
                <a:gd name="T38" fmla="*/ 4 w 43"/>
                <a:gd name="T39" fmla="*/ 18 h 21"/>
                <a:gd name="T40" fmla="*/ 12 w 43"/>
                <a:gd name="T4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1">
                  <a:moveTo>
                    <a:pt x="1" y="2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18" y="0"/>
                    <a:pt x="32" y="0"/>
                  </a:cubicBezTo>
                  <a:cubicBezTo>
                    <a:pt x="35" y="0"/>
                    <a:pt x="38" y="1"/>
                    <a:pt x="40" y="2"/>
                  </a:cubicBezTo>
                  <a:cubicBezTo>
                    <a:pt x="42" y="4"/>
                    <a:pt x="43" y="6"/>
                    <a:pt x="43" y="8"/>
                  </a:cubicBezTo>
                  <a:cubicBezTo>
                    <a:pt x="43" y="13"/>
                    <a:pt x="38" y="15"/>
                    <a:pt x="33" y="18"/>
                  </a:cubicBezTo>
                  <a:cubicBezTo>
                    <a:pt x="27" y="20"/>
                    <a:pt x="19" y="21"/>
                    <a:pt x="12" y="21"/>
                  </a:cubicBezTo>
                  <a:cubicBezTo>
                    <a:pt x="8" y="21"/>
                    <a:pt x="4" y="21"/>
                    <a:pt x="1" y="20"/>
                  </a:cubicBezTo>
                  <a:close/>
                  <a:moveTo>
                    <a:pt x="12" y="18"/>
                  </a:moveTo>
                  <a:cubicBezTo>
                    <a:pt x="19" y="18"/>
                    <a:pt x="26" y="17"/>
                    <a:pt x="31" y="15"/>
                  </a:cubicBezTo>
                  <a:cubicBezTo>
                    <a:pt x="37" y="13"/>
                    <a:pt x="40" y="10"/>
                    <a:pt x="40" y="8"/>
                  </a:cubicBezTo>
                  <a:cubicBezTo>
                    <a:pt x="40" y="7"/>
                    <a:pt x="40" y="6"/>
                    <a:pt x="38" y="5"/>
                  </a:cubicBezTo>
                  <a:cubicBezTo>
                    <a:pt x="36" y="3"/>
                    <a:pt x="34" y="3"/>
                    <a:pt x="32" y="3"/>
                  </a:cubicBezTo>
                  <a:cubicBezTo>
                    <a:pt x="26" y="3"/>
                    <a:pt x="19" y="7"/>
                    <a:pt x="13" y="11"/>
                  </a:cubicBezTo>
                  <a:cubicBezTo>
                    <a:pt x="9" y="14"/>
                    <a:pt x="6" y="16"/>
                    <a:pt x="4" y="18"/>
                  </a:cubicBezTo>
                  <a:cubicBezTo>
                    <a:pt x="7" y="18"/>
                    <a:pt x="9" y="18"/>
                    <a:pt x="12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2" name="Freeform 43"/>
            <p:cNvSpPr/>
            <p:nvPr/>
          </p:nvSpPr>
          <p:spPr bwMode="auto">
            <a:xfrm>
              <a:off x="5414964" y="349250"/>
              <a:ext cx="149225" cy="214313"/>
            </a:xfrm>
            <a:custGeom>
              <a:avLst/>
              <a:gdLst>
                <a:gd name="T0" fmla="*/ 24 w 40"/>
                <a:gd name="T1" fmla="*/ 57 h 57"/>
                <a:gd name="T2" fmla="*/ 4 w 40"/>
                <a:gd name="T3" fmla="*/ 27 h 57"/>
                <a:gd name="T4" fmla="*/ 8 w 40"/>
                <a:gd name="T5" fmla="*/ 5 h 57"/>
                <a:gd name="T6" fmla="*/ 35 w 40"/>
                <a:gd name="T7" fmla="*/ 15 h 57"/>
                <a:gd name="T8" fmla="*/ 30 w 40"/>
                <a:gd name="T9" fmla="*/ 24 h 57"/>
                <a:gd name="T10" fmla="*/ 29 w 40"/>
                <a:gd name="T11" fmla="*/ 41 h 57"/>
                <a:gd name="T12" fmla="*/ 24 w 40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7">
                  <a:moveTo>
                    <a:pt x="24" y="57"/>
                  </a:moveTo>
                  <a:cubicBezTo>
                    <a:pt x="19" y="57"/>
                    <a:pt x="9" y="41"/>
                    <a:pt x="4" y="27"/>
                  </a:cubicBezTo>
                  <a:cubicBezTo>
                    <a:pt x="0" y="12"/>
                    <a:pt x="8" y="5"/>
                    <a:pt x="8" y="5"/>
                  </a:cubicBezTo>
                  <a:cubicBezTo>
                    <a:pt x="14" y="1"/>
                    <a:pt x="35" y="0"/>
                    <a:pt x="35" y="15"/>
                  </a:cubicBezTo>
                  <a:cubicBezTo>
                    <a:pt x="35" y="15"/>
                    <a:pt x="34" y="22"/>
                    <a:pt x="30" y="24"/>
                  </a:cubicBezTo>
                  <a:cubicBezTo>
                    <a:pt x="30" y="24"/>
                    <a:pt x="40" y="38"/>
                    <a:pt x="29" y="41"/>
                  </a:cubicBezTo>
                  <a:cubicBezTo>
                    <a:pt x="29" y="41"/>
                    <a:pt x="34" y="57"/>
                    <a:pt x="24" y="57"/>
                  </a:cubicBezTo>
                  <a:close/>
                </a:path>
              </a:pathLst>
            </a:custGeom>
            <a:solidFill>
              <a:srgbClr val="CD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3" name="Freeform 44"/>
            <p:cNvSpPr>
              <a:spLocks noEditPoints="1"/>
            </p:cNvSpPr>
            <p:nvPr/>
          </p:nvSpPr>
          <p:spPr bwMode="auto">
            <a:xfrm>
              <a:off x="5418139" y="354012"/>
              <a:ext cx="134938" cy="217488"/>
            </a:xfrm>
            <a:custGeom>
              <a:avLst/>
              <a:gdLst>
                <a:gd name="T0" fmla="*/ 12 w 36"/>
                <a:gd name="T1" fmla="*/ 47 h 58"/>
                <a:gd name="T2" fmla="*/ 2 w 36"/>
                <a:gd name="T3" fmla="*/ 26 h 58"/>
                <a:gd name="T4" fmla="*/ 0 w 36"/>
                <a:gd name="T5" fmla="*/ 17 h 58"/>
                <a:gd name="T6" fmla="*/ 6 w 36"/>
                <a:gd name="T7" fmla="*/ 3 h 58"/>
                <a:gd name="T8" fmla="*/ 18 w 36"/>
                <a:gd name="T9" fmla="*/ 0 h 58"/>
                <a:gd name="T10" fmla="*/ 36 w 36"/>
                <a:gd name="T11" fmla="*/ 14 h 58"/>
                <a:gd name="T12" fmla="*/ 36 w 36"/>
                <a:gd name="T13" fmla="*/ 14 h 58"/>
                <a:gd name="T14" fmla="*/ 31 w 36"/>
                <a:gd name="T15" fmla="*/ 24 h 58"/>
                <a:gd name="T16" fmla="*/ 34 w 36"/>
                <a:gd name="T17" fmla="*/ 33 h 58"/>
                <a:gd name="T18" fmla="*/ 29 w 36"/>
                <a:gd name="T19" fmla="*/ 41 h 58"/>
                <a:gd name="T20" fmla="*/ 30 w 36"/>
                <a:gd name="T21" fmla="*/ 48 h 58"/>
                <a:gd name="T22" fmla="*/ 23 w 36"/>
                <a:gd name="T23" fmla="*/ 58 h 58"/>
                <a:gd name="T24" fmla="*/ 23 w 36"/>
                <a:gd name="T25" fmla="*/ 56 h 58"/>
                <a:gd name="T26" fmla="*/ 23 w 36"/>
                <a:gd name="T27" fmla="*/ 58 h 58"/>
                <a:gd name="T28" fmla="*/ 23 w 36"/>
                <a:gd name="T29" fmla="*/ 58 h 58"/>
                <a:gd name="T30" fmla="*/ 12 w 36"/>
                <a:gd name="T31" fmla="*/ 47 h 58"/>
                <a:gd name="T32" fmla="*/ 8 w 36"/>
                <a:gd name="T33" fmla="*/ 6 h 58"/>
                <a:gd name="T34" fmla="*/ 6 w 36"/>
                <a:gd name="T35" fmla="*/ 8 h 58"/>
                <a:gd name="T36" fmla="*/ 3 w 36"/>
                <a:gd name="T37" fmla="*/ 17 h 58"/>
                <a:gd name="T38" fmla="*/ 5 w 36"/>
                <a:gd name="T39" fmla="*/ 25 h 58"/>
                <a:gd name="T40" fmla="*/ 14 w 36"/>
                <a:gd name="T41" fmla="*/ 46 h 58"/>
                <a:gd name="T42" fmla="*/ 23 w 36"/>
                <a:gd name="T43" fmla="*/ 55 h 58"/>
                <a:gd name="T44" fmla="*/ 23 w 36"/>
                <a:gd name="T45" fmla="*/ 55 h 58"/>
                <a:gd name="T46" fmla="*/ 27 w 36"/>
                <a:gd name="T47" fmla="*/ 48 h 58"/>
                <a:gd name="T48" fmla="*/ 26 w 36"/>
                <a:gd name="T49" fmla="*/ 41 h 58"/>
                <a:gd name="T50" fmla="*/ 26 w 36"/>
                <a:gd name="T51" fmla="*/ 40 h 58"/>
                <a:gd name="T52" fmla="*/ 27 w 36"/>
                <a:gd name="T53" fmla="*/ 39 h 58"/>
                <a:gd name="T54" fmla="*/ 31 w 36"/>
                <a:gd name="T55" fmla="*/ 33 h 58"/>
                <a:gd name="T56" fmla="*/ 28 w 36"/>
                <a:gd name="T57" fmla="*/ 24 h 58"/>
                <a:gd name="T58" fmla="*/ 28 w 36"/>
                <a:gd name="T59" fmla="*/ 23 h 58"/>
                <a:gd name="T60" fmla="*/ 29 w 36"/>
                <a:gd name="T61" fmla="*/ 22 h 58"/>
                <a:gd name="T62" fmla="*/ 32 w 36"/>
                <a:gd name="T63" fmla="*/ 17 h 58"/>
                <a:gd name="T64" fmla="*/ 33 w 36"/>
                <a:gd name="T65" fmla="*/ 14 h 58"/>
                <a:gd name="T66" fmla="*/ 18 w 36"/>
                <a:gd name="T67" fmla="*/ 3 h 58"/>
                <a:gd name="T68" fmla="*/ 18 w 36"/>
                <a:gd name="T69" fmla="*/ 3 h 58"/>
                <a:gd name="T70" fmla="*/ 8 w 36"/>
                <a:gd name="T71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58">
                  <a:moveTo>
                    <a:pt x="12" y="47"/>
                  </a:moveTo>
                  <a:cubicBezTo>
                    <a:pt x="8" y="41"/>
                    <a:pt x="4" y="34"/>
                    <a:pt x="2" y="26"/>
                  </a:cubicBezTo>
                  <a:cubicBezTo>
                    <a:pt x="1" y="23"/>
                    <a:pt x="0" y="20"/>
                    <a:pt x="0" y="17"/>
                  </a:cubicBezTo>
                  <a:cubicBezTo>
                    <a:pt x="0" y="8"/>
                    <a:pt x="6" y="3"/>
                    <a:pt x="6" y="3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26" y="0"/>
                    <a:pt x="35" y="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5" y="21"/>
                    <a:pt x="31" y="24"/>
                  </a:cubicBezTo>
                  <a:cubicBezTo>
                    <a:pt x="32" y="26"/>
                    <a:pt x="34" y="30"/>
                    <a:pt x="34" y="33"/>
                  </a:cubicBezTo>
                  <a:cubicBezTo>
                    <a:pt x="35" y="36"/>
                    <a:pt x="33" y="40"/>
                    <a:pt x="29" y="41"/>
                  </a:cubicBezTo>
                  <a:cubicBezTo>
                    <a:pt x="30" y="43"/>
                    <a:pt x="30" y="45"/>
                    <a:pt x="30" y="48"/>
                  </a:cubicBezTo>
                  <a:cubicBezTo>
                    <a:pt x="31" y="52"/>
                    <a:pt x="29" y="57"/>
                    <a:pt x="23" y="58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19" y="57"/>
                    <a:pt x="15" y="53"/>
                    <a:pt x="12" y="47"/>
                  </a:cubicBezTo>
                  <a:close/>
                  <a:moveTo>
                    <a:pt x="8" y="6"/>
                  </a:moveTo>
                  <a:cubicBezTo>
                    <a:pt x="8" y="6"/>
                    <a:pt x="7" y="6"/>
                    <a:pt x="6" y="8"/>
                  </a:cubicBezTo>
                  <a:cubicBezTo>
                    <a:pt x="5" y="10"/>
                    <a:pt x="3" y="13"/>
                    <a:pt x="3" y="17"/>
                  </a:cubicBezTo>
                  <a:cubicBezTo>
                    <a:pt x="3" y="20"/>
                    <a:pt x="4" y="22"/>
                    <a:pt x="5" y="25"/>
                  </a:cubicBezTo>
                  <a:cubicBezTo>
                    <a:pt x="7" y="32"/>
                    <a:pt x="11" y="40"/>
                    <a:pt x="14" y="46"/>
                  </a:cubicBezTo>
                  <a:cubicBezTo>
                    <a:pt x="18" y="51"/>
                    <a:pt x="22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7" y="54"/>
                    <a:pt x="27" y="52"/>
                    <a:pt x="27" y="48"/>
                  </a:cubicBezTo>
                  <a:cubicBezTo>
                    <a:pt x="27" y="45"/>
                    <a:pt x="26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9"/>
                    <a:pt x="27" y="39"/>
                    <a:pt x="27" y="39"/>
                  </a:cubicBezTo>
                  <a:cubicBezTo>
                    <a:pt x="31" y="38"/>
                    <a:pt x="31" y="36"/>
                    <a:pt x="31" y="33"/>
                  </a:cubicBezTo>
                  <a:cubicBezTo>
                    <a:pt x="31" y="29"/>
                    <a:pt x="28" y="24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3"/>
                    <a:pt x="28" y="22"/>
                    <a:pt x="29" y="22"/>
                  </a:cubicBezTo>
                  <a:cubicBezTo>
                    <a:pt x="30" y="21"/>
                    <a:pt x="31" y="19"/>
                    <a:pt x="32" y="17"/>
                  </a:cubicBezTo>
                  <a:cubicBezTo>
                    <a:pt x="33" y="16"/>
                    <a:pt x="33" y="14"/>
                    <a:pt x="33" y="14"/>
                  </a:cubicBezTo>
                  <a:cubicBezTo>
                    <a:pt x="32" y="6"/>
                    <a:pt x="25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4" y="3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4" name="Freeform 45"/>
            <p:cNvSpPr/>
            <p:nvPr/>
          </p:nvSpPr>
          <p:spPr bwMode="auto">
            <a:xfrm>
              <a:off x="5289551" y="349250"/>
              <a:ext cx="26988" cy="33338"/>
            </a:xfrm>
            <a:custGeom>
              <a:avLst/>
              <a:gdLst>
                <a:gd name="T0" fmla="*/ 7 w 7"/>
                <a:gd name="T1" fmla="*/ 4 h 9"/>
                <a:gd name="T2" fmla="*/ 4 w 7"/>
                <a:gd name="T3" fmla="*/ 9 h 9"/>
                <a:gd name="T4" fmla="*/ 0 w 7"/>
                <a:gd name="T5" fmla="*/ 5 h 9"/>
                <a:gd name="T6" fmla="*/ 3 w 7"/>
                <a:gd name="T7" fmla="*/ 0 h 9"/>
                <a:gd name="T8" fmla="*/ 7 w 7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4"/>
                  </a:moveTo>
                  <a:cubicBezTo>
                    <a:pt x="7" y="6"/>
                    <a:pt x="6" y="8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5" name="Freeform 46"/>
            <p:cNvSpPr/>
            <p:nvPr/>
          </p:nvSpPr>
          <p:spPr bwMode="auto">
            <a:xfrm>
              <a:off x="5805489" y="349250"/>
              <a:ext cx="149225" cy="211138"/>
            </a:xfrm>
            <a:custGeom>
              <a:avLst/>
              <a:gdLst>
                <a:gd name="T0" fmla="*/ 24 w 40"/>
                <a:gd name="T1" fmla="*/ 0 h 56"/>
                <a:gd name="T2" fmla="*/ 5 w 40"/>
                <a:gd name="T3" fmla="*/ 30 h 56"/>
                <a:gd name="T4" fmla="*/ 8 w 40"/>
                <a:gd name="T5" fmla="*/ 51 h 56"/>
                <a:gd name="T6" fmla="*/ 36 w 40"/>
                <a:gd name="T7" fmla="*/ 42 h 56"/>
                <a:gd name="T8" fmla="*/ 30 w 40"/>
                <a:gd name="T9" fmla="*/ 32 h 56"/>
                <a:gd name="T10" fmla="*/ 29 w 40"/>
                <a:gd name="T11" fmla="*/ 16 h 56"/>
                <a:gd name="T12" fmla="*/ 24 w 40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6">
                  <a:moveTo>
                    <a:pt x="24" y="0"/>
                  </a:moveTo>
                  <a:cubicBezTo>
                    <a:pt x="19" y="0"/>
                    <a:pt x="9" y="15"/>
                    <a:pt x="5" y="30"/>
                  </a:cubicBezTo>
                  <a:cubicBezTo>
                    <a:pt x="0" y="45"/>
                    <a:pt x="8" y="51"/>
                    <a:pt x="8" y="51"/>
                  </a:cubicBezTo>
                  <a:cubicBezTo>
                    <a:pt x="14" y="56"/>
                    <a:pt x="35" y="56"/>
                    <a:pt x="36" y="42"/>
                  </a:cubicBezTo>
                  <a:cubicBezTo>
                    <a:pt x="36" y="42"/>
                    <a:pt x="35" y="34"/>
                    <a:pt x="30" y="32"/>
                  </a:cubicBezTo>
                  <a:cubicBezTo>
                    <a:pt x="30" y="32"/>
                    <a:pt x="40" y="19"/>
                    <a:pt x="29" y="16"/>
                  </a:cubicBezTo>
                  <a:cubicBezTo>
                    <a:pt x="29" y="16"/>
                    <a:pt x="34" y="0"/>
                    <a:pt x="24" y="0"/>
                  </a:cubicBezTo>
                  <a:close/>
                </a:path>
              </a:pathLst>
            </a:custGeom>
            <a:solidFill>
              <a:srgbClr val="CD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6" name="Freeform 47"/>
            <p:cNvSpPr>
              <a:spLocks noEditPoints="1"/>
            </p:cNvSpPr>
            <p:nvPr/>
          </p:nvSpPr>
          <p:spPr bwMode="auto">
            <a:xfrm>
              <a:off x="5811839" y="341312"/>
              <a:ext cx="131763" cy="219075"/>
            </a:xfrm>
            <a:custGeom>
              <a:avLst/>
              <a:gdLst>
                <a:gd name="T0" fmla="*/ 17 w 35"/>
                <a:gd name="T1" fmla="*/ 58 h 58"/>
                <a:gd name="T2" fmla="*/ 5 w 35"/>
                <a:gd name="T3" fmla="*/ 55 h 58"/>
                <a:gd name="T4" fmla="*/ 0 w 35"/>
                <a:gd name="T5" fmla="*/ 41 h 58"/>
                <a:gd name="T6" fmla="*/ 1 w 35"/>
                <a:gd name="T7" fmla="*/ 32 h 58"/>
                <a:gd name="T8" fmla="*/ 11 w 35"/>
                <a:gd name="T9" fmla="*/ 11 h 58"/>
                <a:gd name="T10" fmla="*/ 22 w 35"/>
                <a:gd name="T11" fmla="*/ 0 h 58"/>
                <a:gd name="T12" fmla="*/ 22 w 35"/>
                <a:gd name="T13" fmla="*/ 0 h 58"/>
                <a:gd name="T14" fmla="*/ 22 w 35"/>
                <a:gd name="T15" fmla="*/ 0 h 58"/>
                <a:gd name="T16" fmla="*/ 30 w 35"/>
                <a:gd name="T17" fmla="*/ 9 h 58"/>
                <a:gd name="T18" fmla="*/ 29 w 35"/>
                <a:gd name="T19" fmla="*/ 17 h 58"/>
                <a:gd name="T20" fmla="*/ 34 w 35"/>
                <a:gd name="T21" fmla="*/ 24 h 58"/>
                <a:gd name="T22" fmla="*/ 31 w 35"/>
                <a:gd name="T23" fmla="*/ 34 h 58"/>
                <a:gd name="T24" fmla="*/ 35 w 35"/>
                <a:gd name="T25" fmla="*/ 44 h 58"/>
                <a:gd name="T26" fmla="*/ 35 w 35"/>
                <a:gd name="T27" fmla="*/ 44 h 58"/>
                <a:gd name="T28" fmla="*/ 17 w 35"/>
                <a:gd name="T29" fmla="*/ 58 h 58"/>
                <a:gd name="T30" fmla="*/ 17 w 35"/>
                <a:gd name="T31" fmla="*/ 55 h 58"/>
                <a:gd name="T32" fmla="*/ 32 w 35"/>
                <a:gd name="T33" fmla="*/ 44 h 58"/>
                <a:gd name="T34" fmla="*/ 31 w 35"/>
                <a:gd name="T35" fmla="*/ 40 h 58"/>
                <a:gd name="T36" fmla="*/ 28 w 35"/>
                <a:gd name="T37" fmla="*/ 36 h 58"/>
                <a:gd name="T38" fmla="*/ 27 w 35"/>
                <a:gd name="T39" fmla="*/ 35 h 58"/>
                <a:gd name="T40" fmla="*/ 27 w 35"/>
                <a:gd name="T41" fmla="*/ 33 h 58"/>
                <a:gd name="T42" fmla="*/ 31 w 35"/>
                <a:gd name="T43" fmla="*/ 24 h 58"/>
                <a:gd name="T44" fmla="*/ 26 w 35"/>
                <a:gd name="T45" fmla="*/ 19 h 58"/>
                <a:gd name="T46" fmla="*/ 25 w 35"/>
                <a:gd name="T47" fmla="*/ 18 h 58"/>
                <a:gd name="T48" fmla="*/ 25 w 35"/>
                <a:gd name="T49" fmla="*/ 17 h 58"/>
                <a:gd name="T50" fmla="*/ 27 w 35"/>
                <a:gd name="T51" fmla="*/ 9 h 58"/>
                <a:gd name="T52" fmla="*/ 22 w 35"/>
                <a:gd name="T53" fmla="*/ 3 h 58"/>
                <a:gd name="T54" fmla="*/ 22 w 35"/>
                <a:gd name="T55" fmla="*/ 2 h 58"/>
                <a:gd name="T56" fmla="*/ 22 w 35"/>
                <a:gd name="T57" fmla="*/ 3 h 58"/>
                <a:gd name="T58" fmla="*/ 22 w 35"/>
                <a:gd name="T59" fmla="*/ 3 h 58"/>
                <a:gd name="T60" fmla="*/ 22 w 35"/>
                <a:gd name="T61" fmla="*/ 3 h 58"/>
                <a:gd name="T62" fmla="*/ 22 w 35"/>
                <a:gd name="T63" fmla="*/ 3 h 58"/>
                <a:gd name="T64" fmla="*/ 13 w 35"/>
                <a:gd name="T65" fmla="*/ 12 h 58"/>
                <a:gd name="T66" fmla="*/ 4 w 35"/>
                <a:gd name="T67" fmla="*/ 32 h 58"/>
                <a:gd name="T68" fmla="*/ 3 w 35"/>
                <a:gd name="T69" fmla="*/ 41 h 58"/>
                <a:gd name="T70" fmla="*/ 5 w 35"/>
                <a:gd name="T71" fmla="*/ 49 h 58"/>
                <a:gd name="T72" fmla="*/ 7 w 35"/>
                <a:gd name="T73" fmla="*/ 52 h 58"/>
                <a:gd name="T74" fmla="*/ 17 w 35"/>
                <a:gd name="T75" fmla="*/ 5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58">
                  <a:moveTo>
                    <a:pt x="17" y="58"/>
                  </a:moveTo>
                  <a:cubicBezTo>
                    <a:pt x="12" y="58"/>
                    <a:pt x="8" y="57"/>
                    <a:pt x="5" y="55"/>
                  </a:cubicBezTo>
                  <a:cubicBezTo>
                    <a:pt x="5" y="54"/>
                    <a:pt x="0" y="50"/>
                    <a:pt x="0" y="41"/>
                  </a:cubicBezTo>
                  <a:cubicBezTo>
                    <a:pt x="0" y="38"/>
                    <a:pt x="0" y="35"/>
                    <a:pt x="1" y="32"/>
                  </a:cubicBezTo>
                  <a:cubicBezTo>
                    <a:pt x="4" y="24"/>
                    <a:pt x="7" y="16"/>
                    <a:pt x="11" y="11"/>
                  </a:cubicBezTo>
                  <a:cubicBezTo>
                    <a:pt x="15" y="5"/>
                    <a:pt x="18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0"/>
                    <a:pt x="30" y="5"/>
                    <a:pt x="30" y="9"/>
                  </a:cubicBezTo>
                  <a:cubicBezTo>
                    <a:pt x="30" y="12"/>
                    <a:pt x="29" y="15"/>
                    <a:pt x="29" y="17"/>
                  </a:cubicBezTo>
                  <a:cubicBezTo>
                    <a:pt x="32" y="18"/>
                    <a:pt x="34" y="21"/>
                    <a:pt x="34" y="24"/>
                  </a:cubicBezTo>
                  <a:cubicBezTo>
                    <a:pt x="34" y="28"/>
                    <a:pt x="32" y="32"/>
                    <a:pt x="31" y="34"/>
                  </a:cubicBezTo>
                  <a:cubicBezTo>
                    <a:pt x="34" y="37"/>
                    <a:pt x="35" y="43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54"/>
                    <a:pt x="25" y="58"/>
                    <a:pt x="17" y="58"/>
                  </a:cubicBezTo>
                  <a:close/>
                  <a:moveTo>
                    <a:pt x="17" y="55"/>
                  </a:moveTo>
                  <a:cubicBezTo>
                    <a:pt x="24" y="55"/>
                    <a:pt x="32" y="52"/>
                    <a:pt x="32" y="44"/>
                  </a:cubicBezTo>
                  <a:cubicBezTo>
                    <a:pt x="32" y="44"/>
                    <a:pt x="32" y="42"/>
                    <a:pt x="31" y="40"/>
                  </a:cubicBezTo>
                  <a:cubicBezTo>
                    <a:pt x="30" y="38"/>
                    <a:pt x="29" y="36"/>
                    <a:pt x="28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7" y="34"/>
                    <a:pt x="27" y="33"/>
                  </a:cubicBezTo>
                  <a:cubicBezTo>
                    <a:pt x="27" y="33"/>
                    <a:pt x="31" y="28"/>
                    <a:pt x="31" y="24"/>
                  </a:cubicBezTo>
                  <a:cubicBezTo>
                    <a:pt x="31" y="22"/>
                    <a:pt x="30" y="20"/>
                    <a:pt x="26" y="19"/>
                  </a:cubicBezTo>
                  <a:cubicBezTo>
                    <a:pt x="26" y="19"/>
                    <a:pt x="26" y="19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7"/>
                    <a:pt x="27" y="13"/>
                    <a:pt x="27" y="9"/>
                  </a:cubicBezTo>
                  <a:cubicBezTo>
                    <a:pt x="26" y="6"/>
                    <a:pt x="26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17" y="7"/>
                    <a:pt x="13" y="12"/>
                  </a:cubicBezTo>
                  <a:cubicBezTo>
                    <a:pt x="10" y="18"/>
                    <a:pt x="6" y="25"/>
                    <a:pt x="4" y="32"/>
                  </a:cubicBezTo>
                  <a:cubicBezTo>
                    <a:pt x="3" y="36"/>
                    <a:pt x="3" y="38"/>
                    <a:pt x="3" y="41"/>
                  </a:cubicBezTo>
                  <a:cubicBezTo>
                    <a:pt x="3" y="45"/>
                    <a:pt x="4" y="48"/>
                    <a:pt x="5" y="49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9" y="54"/>
                    <a:pt x="13" y="55"/>
                    <a:pt x="17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7" name="Freeform 48"/>
            <p:cNvSpPr/>
            <p:nvPr/>
          </p:nvSpPr>
          <p:spPr bwMode="auto">
            <a:xfrm>
              <a:off x="5575301" y="582612"/>
              <a:ext cx="142875" cy="55563"/>
            </a:xfrm>
            <a:custGeom>
              <a:avLst/>
              <a:gdLst>
                <a:gd name="T0" fmla="*/ 27 w 38"/>
                <a:gd name="T1" fmla="*/ 0 h 15"/>
                <a:gd name="T2" fmla="*/ 38 w 38"/>
                <a:gd name="T3" fmla="*/ 15 h 15"/>
                <a:gd name="T4" fmla="*/ 27 w 3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5">
                  <a:moveTo>
                    <a:pt x="27" y="0"/>
                  </a:moveTo>
                  <a:cubicBezTo>
                    <a:pt x="27" y="0"/>
                    <a:pt x="0" y="13"/>
                    <a:pt x="38" y="1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C2D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8" name="Freeform 49"/>
            <p:cNvSpPr>
              <a:spLocks noEditPoints="1"/>
            </p:cNvSpPr>
            <p:nvPr/>
          </p:nvSpPr>
          <p:spPr bwMode="auto">
            <a:xfrm>
              <a:off x="5635626" y="574675"/>
              <a:ext cx="90488" cy="68263"/>
            </a:xfrm>
            <a:custGeom>
              <a:avLst/>
              <a:gdLst>
                <a:gd name="T0" fmla="*/ 22 w 24"/>
                <a:gd name="T1" fmla="*/ 18 h 18"/>
                <a:gd name="T2" fmla="*/ 0 w 24"/>
                <a:gd name="T3" fmla="*/ 10 h 18"/>
                <a:gd name="T4" fmla="*/ 6 w 24"/>
                <a:gd name="T5" fmla="*/ 4 h 18"/>
                <a:gd name="T6" fmla="*/ 11 w 24"/>
                <a:gd name="T7" fmla="*/ 1 h 18"/>
                <a:gd name="T8" fmla="*/ 13 w 24"/>
                <a:gd name="T9" fmla="*/ 1 h 18"/>
                <a:gd name="T10" fmla="*/ 23 w 24"/>
                <a:gd name="T11" fmla="*/ 16 h 18"/>
                <a:gd name="T12" fmla="*/ 23 w 24"/>
                <a:gd name="T13" fmla="*/ 17 h 18"/>
                <a:gd name="T14" fmla="*/ 22 w 24"/>
                <a:gd name="T15" fmla="*/ 18 h 18"/>
                <a:gd name="T16" fmla="*/ 7 w 24"/>
                <a:gd name="T17" fmla="*/ 6 h 18"/>
                <a:gd name="T18" fmla="*/ 3 w 24"/>
                <a:gd name="T19" fmla="*/ 10 h 18"/>
                <a:gd name="T20" fmla="*/ 7 w 24"/>
                <a:gd name="T21" fmla="*/ 13 h 18"/>
                <a:gd name="T22" fmla="*/ 19 w 24"/>
                <a:gd name="T23" fmla="*/ 15 h 18"/>
                <a:gd name="T24" fmla="*/ 11 w 24"/>
                <a:gd name="T25" fmla="*/ 4 h 18"/>
                <a:gd name="T26" fmla="*/ 7 w 24"/>
                <a:gd name="T27" fmla="*/ 6 h 18"/>
                <a:gd name="T28" fmla="*/ 10 w 24"/>
                <a:gd name="T29" fmla="*/ 3 h 18"/>
                <a:gd name="T30" fmla="*/ 12 w 24"/>
                <a:gd name="T31" fmla="*/ 2 h 18"/>
                <a:gd name="T32" fmla="*/ 10 w 24"/>
                <a:gd name="T3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8">
                  <a:moveTo>
                    <a:pt x="22" y="18"/>
                  </a:moveTo>
                  <a:cubicBezTo>
                    <a:pt x="6" y="17"/>
                    <a:pt x="1" y="15"/>
                    <a:pt x="0" y="10"/>
                  </a:cubicBezTo>
                  <a:cubicBezTo>
                    <a:pt x="1" y="7"/>
                    <a:pt x="3" y="5"/>
                    <a:pt x="6" y="4"/>
                  </a:cubicBezTo>
                  <a:cubicBezTo>
                    <a:pt x="8" y="2"/>
                    <a:pt x="11" y="1"/>
                    <a:pt x="11" y="1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7"/>
                    <a:pt x="23" y="17"/>
                  </a:cubicBezTo>
                  <a:cubicBezTo>
                    <a:pt x="23" y="18"/>
                    <a:pt x="23" y="18"/>
                    <a:pt x="22" y="18"/>
                  </a:cubicBezTo>
                  <a:close/>
                  <a:moveTo>
                    <a:pt x="7" y="6"/>
                  </a:moveTo>
                  <a:cubicBezTo>
                    <a:pt x="5" y="7"/>
                    <a:pt x="3" y="10"/>
                    <a:pt x="3" y="10"/>
                  </a:cubicBezTo>
                  <a:cubicBezTo>
                    <a:pt x="3" y="11"/>
                    <a:pt x="4" y="12"/>
                    <a:pt x="7" y="13"/>
                  </a:cubicBezTo>
                  <a:cubicBezTo>
                    <a:pt x="9" y="14"/>
                    <a:pt x="13" y="14"/>
                    <a:pt x="19" y="1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5"/>
                    <a:pt x="7" y="6"/>
                  </a:cubicBezTo>
                  <a:close/>
                  <a:moveTo>
                    <a:pt x="10" y="3"/>
                  </a:moveTo>
                  <a:cubicBezTo>
                    <a:pt x="12" y="2"/>
                    <a:pt x="12" y="2"/>
                    <a:pt x="12" y="2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9" name="Freeform 50"/>
            <p:cNvSpPr/>
            <p:nvPr/>
          </p:nvSpPr>
          <p:spPr bwMode="auto">
            <a:xfrm>
              <a:off x="5676901" y="492125"/>
              <a:ext cx="398463" cy="206375"/>
            </a:xfrm>
            <a:custGeom>
              <a:avLst/>
              <a:gdLst>
                <a:gd name="T0" fmla="*/ 105 w 106"/>
                <a:gd name="T1" fmla="*/ 27 h 55"/>
                <a:gd name="T2" fmla="*/ 52 w 106"/>
                <a:gd name="T3" fmla="*/ 52 h 55"/>
                <a:gd name="T4" fmla="*/ 0 w 106"/>
                <a:gd name="T5" fmla="*/ 27 h 55"/>
                <a:gd name="T6" fmla="*/ 52 w 106"/>
                <a:gd name="T7" fmla="*/ 0 h 55"/>
                <a:gd name="T8" fmla="*/ 105 w 106"/>
                <a:gd name="T9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5">
                  <a:moveTo>
                    <a:pt x="105" y="27"/>
                  </a:moveTo>
                  <a:cubicBezTo>
                    <a:pt x="106" y="39"/>
                    <a:pt x="82" y="49"/>
                    <a:pt x="52" y="52"/>
                  </a:cubicBezTo>
                  <a:cubicBezTo>
                    <a:pt x="23" y="55"/>
                    <a:pt x="0" y="43"/>
                    <a:pt x="0" y="27"/>
                  </a:cubicBezTo>
                  <a:cubicBezTo>
                    <a:pt x="0" y="12"/>
                    <a:pt x="23" y="0"/>
                    <a:pt x="52" y="0"/>
                  </a:cubicBezTo>
                  <a:cubicBezTo>
                    <a:pt x="81" y="0"/>
                    <a:pt x="104" y="12"/>
                    <a:pt x="105" y="27"/>
                  </a:cubicBezTo>
                  <a:close/>
                </a:path>
              </a:pathLst>
            </a:custGeom>
            <a:solidFill>
              <a:srgbClr val="FAE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0" name="Freeform 51"/>
            <p:cNvSpPr>
              <a:spLocks noEditPoints="1"/>
            </p:cNvSpPr>
            <p:nvPr/>
          </p:nvSpPr>
          <p:spPr bwMode="auto">
            <a:xfrm>
              <a:off x="5668964" y="488950"/>
              <a:ext cx="406400" cy="206375"/>
            </a:xfrm>
            <a:custGeom>
              <a:avLst/>
              <a:gdLst>
                <a:gd name="T0" fmla="*/ 0 w 108"/>
                <a:gd name="T1" fmla="*/ 28 h 55"/>
                <a:gd name="T2" fmla="*/ 54 w 108"/>
                <a:gd name="T3" fmla="*/ 0 h 55"/>
                <a:gd name="T4" fmla="*/ 108 w 108"/>
                <a:gd name="T5" fmla="*/ 28 h 55"/>
                <a:gd name="T6" fmla="*/ 107 w 108"/>
                <a:gd name="T7" fmla="*/ 28 h 55"/>
                <a:gd name="T8" fmla="*/ 108 w 108"/>
                <a:gd name="T9" fmla="*/ 28 h 55"/>
                <a:gd name="T10" fmla="*/ 108 w 108"/>
                <a:gd name="T11" fmla="*/ 29 h 55"/>
                <a:gd name="T12" fmla="*/ 92 w 108"/>
                <a:gd name="T13" fmla="*/ 45 h 55"/>
                <a:gd name="T14" fmla="*/ 54 w 108"/>
                <a:gd name="T15" fmla="*/ 55 h 55"/>
                <a:gd name="T16" fmla="*/ 46 w 108"/>
                <a:gd name="T17" fmla="*/ 55 h 55"/>
                <a:gd name="T18" fmla="*/ 0 w 108"/>
                <a:gd name="T19" fmla="*/ 28 h 55"/>
                <a:gd name="T20" fmla="*/ 18 w 108"/>
                <a:gd name="T21" fmla="*/ 10 h 55"/>
                <a:gd name="T22" fmla="*/ 3 w 108"/>
                <a:gd name="T23" fmla="*/ 28 h 55"/>
                <a:gd name="T24" fmla="*/ 15 w 108"/>
                <a:gd name="T25" fmla="*/ 45 h 55"/>
                <a:gd name="T26" fmla="*/ 46 w 108"/>
                <a:gd name="T27" fmla="*/ 52 h 55"/>
                <a:gd name="T28" fmla="*/ 54 w 108"/>
                <a:gd name="T29" fmla="*/ 52 h 55"/>
                <a:gd name="T30" fmla="*/ 91 w 108"/>
                <a:gd name="T31" fmla="*/ 43 h 55"/>
                <a:gd name="T32" fmla="*/ 105 w 108"/>
                <a:gd name="T33" fmla="*/ 29 h 55"/>
                <a:gd name="T34" fmla="*/ 105 w 108"/>
                <a:gd name="T35" fmla="*/ 29 h 55"/>
                <a:gd name="T36" fmla="*/ 54 w 108"/>
                <a:gd name="T37" fmla="*/ 3 h 55"/>
                <a:gd name="T38" fmla="*/ 54 w 108"/>
                <a:gd name="T39" fmla="*/ 3 h 55"/>
                <a:gd name="T40" fmla="*/ 18 w 108"/>
                <a:gd name="T41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55">
                  <a:moveTo>
                    <a:pt x="0" y="28"/>
                  </a:moveTo>
                  <a:cubicBezTo>
                    <a:pt x="1" y="12"/>
                    <a:pt x="25" y="0"/>
                    <a:pt x="54" y="0"/>
                  </a:cubicBezTo>
                  <a:cubicBezTo>
                    <a:pt x="84" y="0"/>
                    <a:pt x="107" y="12"/>
                    <a:pt x="108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36"/>
                    <a:pt x="102" y="41"/>
                    <a:pt x="92" y="45"/>
                  </a:cubicBezTo>
                  <a:cubicBezTo>
                    <a:pt x="82" y="50"/>
                    <a:pt x="69" y="53"/>
                    <a:pt x="54" y="55"/>
                  </a:cubicBezTo>
                  <a:cubicBezTo>
                    <a:pt x="51" y="55"/>
                    <a:pt x="49" y="55"/>
                    <a:pt x="46" y="55"/>
                  </a:cubicBezTo>
                  <a:cubicBezTo>
                    <a:pt x="21" y="55"/>
                    <a:pt x="1" y="44"/>
                    <a:pt x="0" y="28"/>
                  </a:cubicBezTo>
                  <a:close/>
                  <a:moveTo>
                    <a:pt x="18" y="10"/>
                  </a:moveTo>
                  <a:cubicBezTo>
                    <a:pt x="9" y="15"/>
                    <a:pt x="3" y="22"/>
                    <a:pt x="3" y="28"/>
                  </a:cubicBezTo>
                  <a:cubicBezTo>
                    <a:pt x="3" y="35"/>
                    <a:pt x="8" y="40"/>
                    <a:pt x="15" y="45"/>
                  </a:cubicBezTo>
                  <a:cubicBezTo>
                    <a:pt x="23" y="49"/>
                    <a:pt x="34" y="52"/>
                    <a:pt x="46" y="52"/>
                  </a:cubicBezTo>
                  <a:cubicBezTo>
                    <a:pt x="49" y="52"/>
                    <a:pt x="51" y="52"/>
                    <a:pt x="54" y="52"/>
                  </a:cubicBezTo>
                  <a:cubicBezTo>
                    <a:pt x="69" y="50"/>
                    <a:pt x="82" y="47"/>
                    <a:pt x="91" y="43"/>
                  </a:cubicBezTo>
                  <a:cubicBezTo>
                    <a:pt x="100" y="38"/>
                    <a:pt x="106" y="33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15"/>
                    <a:pt x="83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40" y="3"/>
                    <a:pt x="27" y="6"/>
                    <a:pt x="18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1" name="Freeform 52"/>
            <p:cNvSpPr/>
            <p:nvPr/>
          </p:nvSpPr>
          <p:spPr bwMode="auto">
            <a:xfrm>
              <a:off x="6037264" y="552450"/>
              <a:ext cx="131763" cy="82550"/>
            </a:xfrm>
            <a:custGeom>
              <a:avLst/>
              <a:gdLst>
                <a:gd name="T0" fmla="*/ 0 w 35"/>
                <a:gd name="T1" fmla="*/ 8 h 22"/>
                <a:gd name="T2" fmla="*/ 31 w 35"/>
                <a:gd name="T3" fmla="*/ 11 h 22"/>
                <a:gd name="T4" fmla="*/ 0 w 35"/>
                <a:gd name="T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2">
                  <a:moveTo>
                    <a:pt x="0" y="8"/>
                  </a:moveTo>
                  <a:cubicBezTo>
                    <a:pt x="0" y="8"/>
                    <a:pt x="27" y="0"/>
                    <a:pt x="31" y="11"/>
                  </a:cubicBezTo>
                  <a:cubicBezTo>
                    <a:pt x="35" y="22"/>
                    <a:pt x="10" y="17"/>
                    <a:pt x="0" y="8"/>
                  </a:cubicBezTo>
                  <a:close/>
                </a:path>
              </a:pathLst>
            </a:custGeom>
            <a:solidFill>
              <a:srgbClr val="D6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2" name="Freeform 53"/>
            <p:cNvSpPr>
              <a:spLocks noEditPoints="1"/>
            </p:cNvSpPr>
            <p:nvPr/>
          </p:nvSpPr>
          <p:spPr bwMode="auto">
            <a:xfrm>
              <a:off x="6030914" y="566737"/>
              <a:ext cx="130175" cy="57150"/>
            </a:xfrm>
            <a:custGeom>
              <a:avLst/>
              <a:gdLst>
                <a:gd name="T0" fmla="*/ 1 w 35"/>
                <a:gd name="T1" fmla="*/ 5 h 15"/>
                <a:gd name="T2" fmla="*/ 2 w 35"/>
                <a:gd name="T3" fmla="*/ 4 h 15"/>
                <a:gd name="T4" fmla="*/ 2 w 35"/>
                <a:gd name="T5" fmla="*/ 5 h 15"/>
                <a:gd name="T6" fmla="*/ 2 w 35"/>
                <a:gd name="T7" fmla="*/ 4 h 15"/>
                <a:gd name="T8" fmla="*/ 1 w 35"/>
                <a:gd name="T9" fmla="*/ 5 h 15"/>
                <a:gd name="T10" fmla="*/ 0 w 35"/>
                <a:gd name="T11" fmla="*/ 3 h 15"/>
                <a:gd name="T12" fmla="*/ 1 w 35"/>
                <a:gd name="T13" fmla="*/ 2 h 15"/>
                <a:gd name="T14" fmla="*/ 20 w 35"/>
                <a:gd name="T15" fmla="*/ 0 h 15"/>
                <a:gd name="T16" fmla="*/ 35 w 35"/>
                <a:gd name="T17" fmla="*/ 6 h 15"/>
                <a:gd name="T18" fmla="*/ 35 w 35"/>
                <a:gd name="T19" fmla="*/ 9 h 15"/>
                <a:gd name="T20" fmla="*/ 26 w 35"/>
                <a:gd name="T21" fmla="*/ 15 h 15"/>
                <a:gd name="T22" fmla="*/ 1 w 35"/>
                <a:gd name="T23" fmla="*/ 5 h 15"/>
                <a:gd name="T24" fmla="*/ 26 w 35"/>
                <a:gd name="T25" fmla="*/ 12 h 15"/>
                <a:gd name="T26" fmla="*/ 31 w 35"/>
                <a:gd name="T27" fmla="*/ 11 h 15"/>
                <a:gd name="T28" fmla="*/ 32 w 35"/>
                <a:gd name="T29" fmla="*/ 9 h 15"/>
                <a:gd name="T30" fmla="*/ 32 w 35"/>
                <a:gd name="T31" fmla="*/ 7 h 15"/>
                <a:gd name="T32" fmla="*/ 20 w 35"/>
                <a:gd name="T33" fmla="*/ 3 h 15"/>
                <a:gd name="T34" fmla="*/ 5 w 35"/>
                <a:gd name="T35" fmla="*/ 5 h 15"/>
                <a:gd name="T36" fmla="*/ 26 w 35"/>
                <a:gd name="T3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5">
                  <a:moveTo>
                    <a:pt x="1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1" y="0"/>
                    <a:pt x="20" y="0"/>
                  </a:cubicBezTo>
                  <a:cubicBezTo>
                    <a:pt x="26" y="0"/>
                    <a:pt x="33" y="1"/>
                    <a:pt x="35" y="6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5" y="13"/>
                    <a:pt x="31" y="15"/>
                    <a:pt x="26" y="15"/>
                  </a:cubicBezTo>
                  <a:cubicBezTo>
                    <a:pt x="18" y="15"/>
                    <a:pt x="7" y="11"/>
                    <a:pt x="1" y="5"/>
                  </a:cubicBezTo>
                  <a:close/>
                  <a:moveTo>
                    <a:pt x="26" y="12"/>
                  </a:moveTo>
                  <a:cubicBezTo>
                    <a:pt x="28" y="12"/>
                    <a:pt x="30" y="11"/>
                    <a:pt x="31" y="11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1" y="4"/>
                    <a:pt x="26" y="3"/>
                    <a:pt x="20" y="3"/>
                  </a:cubicBezTo>
                  <a:cubicBezTo>
                    <a:pt x="14" y="3"/>
                    <a:pt x="8" y="4"/>
                    <a:pt x="5" y="5"/>
                  </a:cubicBezTo>
                  <a:cubicBezTo>
                    <a:pt x="11" y="9"/>
                    <a:pt x="20" y="12"/>
                    <a:pt x="26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3" name="Freeform 54"/>
            <p:cNvSpPr/>
            <p:nvPr/>
          </p:nvSpPr>
          <p:spPr bwMode="auto">
            <a:xfrm>
              <a:off x="6037264" y="492125"/>
              <a:ext cx="120650" cy="90488"/>
            </a:xfrm>
            <a:custGeom>
              <a:avLst/>
              <a:gdLst>
                <a:gd name="T0" fmla="*/ 0 w 32"/>
                <a:gd name="T1" fmla="*/ 24 h 24"/>
                <a:gd name="T2" fmla="*/ 19 w 32"/>
                <a:gd name="T3" fmla="*/ 2 h 24"/>
                <a:gd name="T4" fmla="*/ 0 w 3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4">
                  <a:moveTo>
                    <a:pt x="0" y="24"/>
                  </a:moveTo>
                  <a:cubicBezTo>
                    <a:pt x="0" y="24"/>
                    <a:pt x="6" y="0"/>
                    <a:pt x="19" y="2"/>
                  </a:cubicBezTo>
                  <a:cubicBezTo>
                    <a:pt x="32" y="5"/>
                    <a:pt x="15" y="21"/>
                    <a:pt x="0" y="24"/>
                  </a:cubicBezTo>
                  <a:close/>
                </a:path>
              </a:pathLst>
            </a:custGeom>
            <a:solidFill>
              <a:srgbClr val="D6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4" name="Freeform 55"/>
            <p:cNvSpPr>
              <a:spLocks noEditPoints="1"/>
            </p:cNvSpPr>
            <p:nvPr/>
          </p:nvSpPr>
          <p:spPr bwMode="auto">
            <a:xfrm>
              <a:off x="6030914" y="495300"/>
              <a:ext cx="100013" cy="90488"/>
            </a:xfrm>
            <a:custGeom>
              <a:avLst/>
              <a:gdLst>
                <a:gd name="T0" fmla="*/ 1 w 27"/>
                <a:gd name="T1" fmla="*/ 24 h 24"/>
                <a:gd name="T2" fmla="*/ 0 w 27"/>
                <a:gd name="T3" fmla="*/ 22 h 24"/>
                <a:gd name="T4" fmla="*/ 19 w 27"/>
                <a:gd name="T5" fmla="*/ 0 h 24"/>
                <a:gd name="T6" fmla="*/ 21 w 27"/>
                <a:gd name="T7" fmla="*/ 0 h 24"/>
                <a:gd name="T8" fmla="*/ 27 w 27"/>
                <a:gd name="T9" fmla="*/ 6 h 24"/>
                <a:gd name="T10" fmla="*/ 2 w 27"/>
                <a:gd name="T11" fmla="*/ 24 h 24"/>
                <a:gd name="T12" fmla="*/ 2 w 27"/>
                <a:gd name="T13" fmla="*/ 24 h 24"/>
                <a:gd name="T14" fmla="*/ 1 w 27"/>
                <a:gd name="T15" fmla="*/ 24 h 24"/>
                <a:gd name="T16" fmla="*/ 3 w 27"/>
                <a:gd name="T17" fmla="*/ 23 h 24"/>
                <a:gd name="T18" fmla="*/ 2 w 27"/>
                <a:gd name="T19" fmla="*/ 23 h 24"/>
                <a:gd name="T20" fmla="*/ 3 w 27"/>
                <a:gd name="T21" fmla="*/ 23 h 24"/>
                <a:gd name="T22" fmla="*/ 7 w 27"/>
                <a:gd name="T23" fmla="*/ 13 h 24"/>
                <a:gd name="T24" fmla="*/ 4 w 27"/>
                <a:gd name="T25" fmla="*/ 21 h 24"/>
                <a:gd name="T26" fmla="*/ 24 w 27"/>
                <a:gd name="T27" fmla="*/ 6 h 24"/>
                <a:gd name="T28" fmla="*/ 20 w 27"/>
                <a:gd name="T29" fmla="*/ 3 h 24"/>
                <a:gd name="T30" fmla="*/ 19 w 27"/>
                <a:gd name="T31" fmla="*/ 3 h 24"/>
                <a:gd name="T32" fmla="*/ 19 w 27"/>
                <a:gd name="T33" fmla="*/ 3 h 24"/>
                <a:gd name="T34" fmla="*/ 7 w 27"/>
                <a:gd name="T3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4">
                  <a:moveTo>
                    <a:pt x="1" y="24"/>
                  </a:moveTo>
                  <a:cubicBezTo>
                    <a:pt x="0" y="23"/>
                    <a:pt x="0" y="23"/>
                    <a:pt x="0" y="22"/>
                  </a:cubicBezTo>
                  <a:cubicBezTo>
                    <a:pt x="1" y="22"/>
                    <a:pt x="5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5" y="1"/>
                    <a:pt x="27" y="3"/>
                    <a:pt x="27" y="6"/>
                  </a:cubicBezTo>
                  <a:cubicBezTo>
                    <a:pt x="26" y="13"/>
                    <a:pt x="14" y="22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lose/>
                  <a:moveTo>
                    <a:pt x="3" y="23"/>
                  </a:moveTo>
                  <a:cubicBezTo>
                    <a:pt x="2" y="23"/>
                    <a:pt x="2" y="23"/>
                    <a:pt x="2" y="23"/>
                  </a:cubicBezTo>
                  <a:lnTo>
                    <a:pt x="3" y="23"/>
                  </a:lnTo>
                  <a:close/>
                  <a:moveTo>
                    <a:pt x="7" y="13"/>
                  </a:moveTo>
                  <a:cubicBezTo>
                    <a:pt x="6" y="16"/>
                    <a:pt x="5" y="19"/>
                    <a:pt x="4" y="21"/>
                  </a:cubicBezTo>
                  <a:cubicBezTo>
                    <a:pt x="14" y="18"/>
                    <a:pt x="24" y="9"/>
                    <a:pt x="24" y="6"/>
                  </a:cubicBezTo>
                  <a:cubicBezTo>
                    <a:pt x="24" y="5"/>
                    <a:pt x="23" y="4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4" y="3"/>
                    <a:pt x="10" y="7"/>
                    <a:pt x="7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5" name="Freeform 56"/>
            <p:cNvSpPr/>
            <p:nvPr/>
          </p:nvSpPr>
          <p:spPr bwMode="auto">
            <a:xfrm>
              <a:off x="6042026" y="488950"/>
              <a:ext cx="187325" cy="107950"/>
            </a:xfrm>
            <a:custGeom>
              <a:avLst/>
              <a:gdLst>
                <a:gd name="T0" fmla="*/ 0 w 50"/>
                <a:gd name="T1" fmla="*/ 25 h 29"/>
                <a:gd name="T2" fmla="*/ 38 w 50"/>
                <a:gd name="T3" fmla="*/ 10 h 29"/>
                <a:gd name="T4" fmla="*/ 0 w 50"/>
                <a:gd name="T5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9">
                  <a:moveTo>
                    <a:pt x="0" y="25"/>
                  </a:moveTo>
                  <a:cubicBezTo>
                    <a:pt x="0" y="25"/>
                    <a:pt x="25" y="0"/>
                    <a:pt x="38" y="10"/>
                  </a:cubicBezTo>
                  <a:cubicBezTo>
                    <a:pt x="50" y="19"/>
                    <a:pt x="18" y="29"/>
                    <a:pt x="0" y="25"/>
                  </a:cubicBezTo>
                  <a:close/>
                </a:path>
              </a:pathLst>
            </a:custGeom>
            <a:solidFill>
              <a:srgbClr val="D6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6" name="Freeform 57"/>
            <p:cNvSpPr>
              <a:spLocks noEditPoints="1"/>
            </p:cNvSpPr>
            <p:nvPr/>
          </p:nvSpPr>
          <p:spPr bwMode="auto">
            <a:xfrm>
              <a:off x="6034089" y="511175"/>
              <a:ext cx="165100" cy="79375"/>
            </a:xfrm>
            <a:custGeom>
              <a:avLst/>
              <a:gdLst>
                <a:gd name="T0" fmla="*/ 1 w 44"/>
                <a:gd name="T1" fmla="*/ 20 h 21"/>
                <a:gd name="T2" fmla="*/ 2 w 44"/>
                <a:gd name="T3" fmla="*/ 19 h 21"/>
                <a:gd name="T4" fmla="*/ 3 w 44"/>
                <a:gd name="T5" fmla="*/ 20 h 21"/>
                <a:gd name="T6" fmla="*/ 2 w 44"/>
                <a:gd name="T7" fmla="*/ 19 h 21"/>
                <a:gd name="T8" fmla="*/ 1 w 44"/>
                <a:gd name="T9" fmla="*/ 20 h 21"/>
                <a:gd name="T10" fmla="*/ 0 w 44"/>
                <a:gd name="T11" fmla="*/ 19 h 21"/>
                <a:gd name="T12" fmla="*/ 1 w 44"/>
                <a:gd name="T13" fmla="*/ 18 h 21"/>
                <a:gd name="T14" fmla="*/ 33 w 44"/>
                <a:gd name="T15" fmla="*/ 0 h 21"/>
                <a:gd name="T16" fmla="*/ 40 w 44"/>
                <a:gd name="T17" fmla="*/ 3 h 21"/>
                <a:gd name="T18" fmla="*/ 44 w 44"/>
                <a:gd name="T19" fmla="*/ 8 h 21"/>
                <a:gd name="T20" fmla="*/ 33 w 44"/>
                <a:gd name="T21" fmla="*/ 18 h 21"/>
                <a:gd name="T22" fmla="*/ 12 w 44"/>
                <a:gd name="T23" fmla="*/ 21 h 21"/>
                <a:gd name="T24" fmla="*/ 1 w 44"/>
                <a:gd name="T25" fmla="*/ 20 h 21"/>
                <a:gd name="T26" fmla="*/ 12 w 44"/>
                <a:gd name="T27" fmla="*/ 18 h 21"/>
                <a:gd name="T28" fmla="*/ 32 w 44"/>
                <a:gd name="T29" fmla="*/ 15 h 21"/>
                <a:gd name="T30" fmla="*/ 41 w 44"/>
                <a:gd name="T31" fmla="*/ 8 h 21"/>
                <a:gd name="T32" fmla="*/ 39 w 44"/>
                <a:gd name="T33" fmla="*/ 5 h 21"/>
                <a:gd name="T34" fmla="*/ 33 w 44"/>
                <a:gd name="T35" fmla="*/ 3 h 21"/>
                <a:gd name="T36" fmla="*/ 13 w 44"/>
                <a:gd name="T37" fmla="*/ 11 h 21"/>
                <a:gd name="T38" fmla="*/ 5 w 44"/>
                <a:gd name="T39" fmla="*/ 18 h 21"/>
                <a:gd name="T40" fmla="*/ 12 w 44"/>
                <a:gd name="T4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21">
                  <a:moveTo>
                    <a:pt x="1" y="20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19" y="0"/>
                    <a:pt x="33" y="0"/>
                  </a:cubicBezTo>
                  <a:cubicBezTo>
                    <a:pt x="35" y="0"/>
                    <a:pt x="38" y="1"/>
                    <a:pt x="40" y="3"/>
                  </a:cubicBezTo>
                  <a:cubicBezTo>
                    <a:pt x="43" y="4"/>
                    <a:pt x="44" y="6"/>
                    <a:pt x="44" y="8"/>
                  </a:cubicBezTo>
                  <a:cubicBezTo>
                    <a:pt x="44" y="13"/>
                    <a:pt x="39" y="16"/>
                    <a:pt x="33" y="18"/>
                  </a:cubicBezTo>
                  <a:cubicBezTo>
                    <a:pt x="27" y="20"/>
                    <a:pt x="20" y="21"/>
                    <a:pt x="12" y="21"/>
                  </a:cubicBezTo>
                  <a:cubicBezTo>
                    <a:pt x="8" y="21"/>
                    <a:pt x="5" y="21"/>
                    <a:pt x="1" y="20"/>
                  </a:cubicBezTo>
                  <a:close/>
                  <a:moveTo>
                    <a:pt x="12" y="18"/>
                  </a:moveTo>
                  <a:cubicBezTo>
                    <a:pt x="19" y="18"/>
                    <a:pt x="27" y="17"/>
                    <a:pt x="32" y="15"/>
                  </a:cubicBezTo>
                  <a:cubicBezTo>
                    <a:pt x="38" y="13"/>
                    <a:pt x="41" y="10"/>
                    <a:pt x="41" y="8"/>
                  </a:cubicBezTo>
                  <a:cubicBezTo>
                    <a:pt x="41" y="7"/>
                    <a:pt x="40" y="6"/>
                    <a:pt x="39" y="5"/>
                  </a:cubicBezTo>
                  <a:cubicBezTo>
                    <a:pt x="37" y="4"/>
                    <a:pt x="35" y="3"/>
                    <a:pt x="33" y="3"/>
                  </a:cubicBezTo>
                  <a:cubicBezTo>
                    <a:pt x="27" y="3"/>
                    <a:pt x="19" y="7"/>
                    <a:pt x="13" y="11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7" y="18"/>
                    <a:pt x="10" y="18"/>
                    <a:pt x="12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7" name="Freeform 58"/>
            <p:cNvSpPr/>
            <p:nvPr/>
          </p:nvSpPr>
          <p:spPr bwMode="auto">
            <a:xfrm>
              <a:off x="5835651" y="566737"/>
              <a:ext cx="149225" cy="211138"/>
            </a:xfrm>
            <a:custGeom>
              <a:avLst/>
              <a:gdLst>
                <a:gd name="T0" fmla="*/ 24 w 40"/>
                <a:gd name="T1" fmla="*/ 56 h 56"/>
                <a:gd name="T2" fmla="*/ 5 w 40"/>
                <a:gd name="T3" fmla="*/ 26 h 56"/>
                <a:gd name="T4" fmla="*/ 8 w 40"/>
                <a:gd name="T5" fmla="*/ 5 h 56"/>
                <a:gd name="T6" fmla="*/ 36 w 40"/>
                <a:gd name="T7" fmla="*/ 14 h 56"/>
                <a:gd name="T8" fmla="*/ 31 w 40"/>
                <a:gd name="T9" fmla="*/ 24 h 56"/>
                <a:gd name="T10" fmla="*/ 29 w 40"/>
                <a:gd name="T11" fmla="*/ 40 h 56"/>
                <a:gd name="T12" fmla="*/ 24 w 40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6">
                  <a:moveTo>
                    <a:pt x="24" y="56"/>
                  </a:moveTo>
                  <a:cubicBezTo>
                    <a:pt x="19" y="56"/>
                    <a:pt x="10" y="41"/>
                    <a:pt x="5" y="26"/>
                  </a:cubicBezTo>
                  <a:cubicBezTo>
                    <a:pt x="0" y="11"/>
                    <a:pt x="8" y="5"/>
                    <a:pt x="8" y="5"/>
                  </a:cubicBezTo>
                  <a:cubicBezTo>
                    <a:pt x="15" y="0"/>
                    <a:pt x="35" y="0"/>
                    <a:pt x="36" y="14"/>
                  </a:cubicBezTo>
                  <a:cubicBezTo>
                    <a:pt x="36" y="14"/>
                    <a:pt x="35" y="22"/>
                    <a:pt x="31" y="24"/>
                  </a:cubicBezTo>
                  <a:cubicBezTo>
                    <a:pt x="31" y="24"/>
                    <a:pt x="40" y="37"/>
                    <a:pt x="29" y="40"/>
                  </a:cubicBezTo>
                  <a:cubicBezTo>
                    <a:pt x="29" y="40"/>
                    <a:pt x="34" y="56"/>
                    <a:pt x="24" y="56"/>
                  </a:cubicBezTo>
                  <a:close/>
                </a:path>
              </a:pathLst>
            </a:custGeom>
            <a:solidFill>
              <a:srgbClr val="CD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8" name="Freeform 59"/>
            <p:cNvSpPr>
              <a:spLocks noEditPoints="1"/>
            </p:cNvSpPr>
            <p:nvPr/>
          </p:nvSpPr>
          <p:spPr bwMode="auto">
            <a:xfrm>
              <a:off x="5842001" y="566737"/>
              <a:ext cx="134938" cy="219075"/>
            </a:xfrm>
            <a:custGeom>
              <a:avLst/>
              <a:gdLst>
                <a:gd name="T0" fmla="*/ 22 w 36"/>
                <a:gd name="T1" fmla="*/ 56 h 58"/>
                <a:gd name="T2" fmla="*/ 22 w 36"/>
                <a:gd name="T3" fmla="*/ 58 h 58"/>
                <a:gd name="T4" fmla="*/ 22 w 36"/>
                <a:gd name="T5" fmla="*/ 58 h 58"/>
                <a:gd name="T6" fmla="*/ 11 w 36"/>
                <a:gd name="T7" fmla="*/ 47 h 58"/>
                <a:gd name="T8" fmla="*/ 1 w 36"/>
                <a:gd name="T9" fmla="*/ 26 h 58"/>
                <a:gd name="T10" fmla="*/ 0 w 36"/>
                <a:gd name="T11" fmla="*/ 17 h 58"/>
                <a:gd name="T12" fmla="*/ 6 w 36"/>
                <a:gd name="T13" fmla="*/ 3 h 58"/>
                <a:gd name="T14" fmla="*/ 18 w 36"/>
                <a:gd name="T15" fmla="*/ 0 h 58"/>
                <a:gd name="T16" fmla="*/ 36 w 36"/>
                <a:gd name="T17" fmla="*/ 14 h 58"/>
                <a:gd name="T18" fmla="*/ 36 w 36"/>
                <a:gd name="T19" fmla="*/ 14 h 58"/>
                <a:gd name="T20" fmla="*/ 31 w 36"/>
                <a:gd name="T21" fmla="*/ 24 h 58"/>
                <a:gd name="T22" fmla="*/ 34 w 36"/>
                <a:gd name="T23" fmla="*/ 34 h 58"/>
                <a:gd name="T24" fmla="*/ 29 w 36"/>
                <a:gd name="T25" fmla="*/ 41 h 58"/>
                <a:gd name="T26" fmla="*/ 30 w 36"/>
                <a:gd name="T27" fmla="*/ 49 h 58"/>
                <a:gd name="T28" fmla="*/ 22 w 36"/>
                <a:gd name="T29" fmla="*/ 58 h 58"/>
                <a:gd name="T30" fmla="*/ 22 w 36"/>
                <a:gd name="T31" fmla="*/ 56 h 58"/>
                <a:gd name="T32" fmla="*/ 7 w 36"/>
                <a:gd name="T33" fmla="*/ 6 h 58"/>
                <a:gd name="T34" fmla="*/ 5 w 36"/>
                <a:gd name="T35" fmla="*/ 9 h 58"/>
                <a:gd name="T36" fmla="*/ 3 w 36"/>
                <a:gd name="T37" fmla="*/ 17 h 58"/>
                <a:gd name="T38" fmla="*/ 4 w 36"/>
                <a:gd name="T39" fmla="*/ 26 h 58"/>
                <a:gd name="T40" fmla="*/ 14 w 36"/>
                <a:gd name="T41" fmla="*/ 46 h 58"/>
                <a:gd name="T42" fmla="*/ 22 w 36"/>
                <a:gd name="T43" fmla="*/ 55 h 58"/>
                <a:gd name="T44" fmla="*/ 22 w 36"/>
                <a:gd name="T45" fmla="*/ 55 h 58"/>
                <a:gd name="T46" fmla="*/ 27 w 36"/>
                <a:gd name="T47" fmla="*/ 49 h 58"/>
                <a:gd name="T48" fmla="*/ 26 w 36"/>
                <a:gd name="T49" fmla="*/ 41 h 58"/>
                <a:gd name="T50" fmla="*/ 26 w 36"/>
                <a:gd name="T51" fmla="*/ 40 h 58"/>
                <a:gd name="T52" fmla="*/ 27 w 36"/>
                <a:gd name="T53" fmla="*/ 39 h 58"/>
                <a:gd name="T54" fmla="*/ 31 w 36"/>
                <a:gd name="T55" fmla="*/ 34 h 58"/>
                <a:gd name="T56" fmla="*/ 28 w 36"/>
                <a:gd name="T57" fmla="*/ 25 h 58"/>
                <a:gd name="T58" fmla="*/ 27 w 36"/>
                <a:gd name="T59" fmla="*/ 23 h 58"/>
                <a:gd name="T60" fmla="*/ 28 w 36"/>
                <a:gd name="T61" fmla="*/ 22 h 58"/>
                <a:gd name="T62" fmla="*/ 32 w 36"/>
                <a:gd name="T63" fmla="*/ 18 h 58"/>
                <a:gd name="T64" fmla="*/ 33 w 36"/>
                <a:gd name="T65" fmla="*/ 14 h 58"/>
                <a:gd name="T66" fmla="*/ 18 w 36"/>
                <a:gd name="T67" fmla="*/ 3 h 58"/>
                <a:gd name="T68" fmla="*/ 17 w 36"/>
                <a:gd name="T69" fmla="*/ 3 h 58"/>
                <a:gd name="T70" fmla="*/ 7 w 36"/>
                <a:gd name="T71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58">
                  <a:moveTo>
                    <a:pt x="22" y="56"/>
                  </a:move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8" y="57"/>
                    <a:pt x="15" y="53"/>
                    <a:pt x="11" y="47"/>
                  </a:cubicBezTo>
                  <a:cubicBezTo>
                    <a:pt x="7" y="42"/>
                    <a:pt x="4" y="34"/>
                    <a:pt x="1" y="26"/>
                  </a:cubicBezTo>
                  <a:cubicBezTo>
                    <a:pt x="0" y="23"/>
                    <a:pt x="0" y="20"/>
                    <a:pt x="0" y="17"/>
                  </a:cubicBezTo>
                  <a:cubicBezTo>
                    <a:pt x="0" y="8"/>
                    <a:pt x="5" y="4"/>
                    <a:pt x="6" y="3"/>
                  </a:cubicBezTo>
                  <a:cubicBezTo>
                    <a:pt x="8" y="1"/>
                    <a:pt x="13" y="0"/>
                    <a:pt x="18" y="0"/>
                  </a:cubicBezTo>
                  <a:cubicBezTo>
                    <a:pt x="25" y="0"/>
                    <a:pt x="35" y="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5" y="21"/>
                    <a:pt x="31" y="24"/>
                  </a:cubicBezTo>
                  <a:cubicBezTo>
                    <a:pt x="32" y="26"/>
                    <a:pt x="34" y="30"/>
                    <a:pt x="34" y="34"/>
                  </a:cubicBezTo>
                  <a:cubicBezTo>
                    <a:pt x="34" y="37"/>
                    <a:pt x="33" y="40"/>
                    <a:pt x="29" y="41"/>
                  </a:cubicBezTo>
                  <a:cubicBezTo>
                    <a:pt x="29" y="43"/>
                    <a:pt x="30" y="46"/>
                    <a:pt x="30" y="49"/>
                  </a:cubicBezTo>
                  <a:cubicBezTo>
                    <a:pt x="30" y="53"/>
                    <a:pt x="28" y="58"/>
                    <a:pt x="22" y="58"/>
                  </a:cubicBezTo>
                  <a:lnTo>
                    <a:pt x="22" y="56"/>
                  </a:lnTo>
                  <a:close/>
                  <a:moveTo>
                    <a:pt x="7" y="6"/>
                  </a:moveTo>
                  <a:cubicBezTo>
                    <a:pt x="7" y="6"/>
                    <a:pt x="6" y="7"/>
                    <a:pt x="5" y="9"/>
                  </a:cubicBezTo>
                  <a:cubicBezTo>
                    <a:pt x="4" y="10"/>
                    <a:pt x="3" y="13"/>
                    <a:pt x="3" y="17"/>
                  </a:cubicBezTo>
                  <a:cubicBezTo>
                    <a:pt x="3" y="20"/>
                    <a:pt x="3" y="22"/>
                    <a:pt x="4" y="26"/>
                  </a:cubicBezTo>
                  <a:cubicBezTo>
                    <a:pt x="7" y="33"/>
                    <a:pt x="10" y="40"/>
                    <a:pt x="14" y="46"/>
                  </a:cubicBezTo>
                  <a:cubicBezTo>
                    <a:pt x="17" y="51"/>
                    <a:pt x="21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6" y="55"/>
                    <a:pt x="27" y="52"/>
                    <a:pt x="27" y="49"/>
                  </a:cubicBezTo>
                  <a:cubicBezTo>
                    <a:pt x="27" y="45"/>
                    <a:pt x="26" y="41"/>
                    <a:pt x="26" y="41"/>
                  </a:cubicBezTo>
                  <a:cubicBezTo>
                    <a:pt x="26" y="41"/>
                    <a:pt x="26" y="40"/>
                    <a:pt x="26" y="40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30" y="38"/>
                    <a:pt x="31" y="36"/>
                    <a:pt x="31" y="34"/>
                  </a:cubicBezTo>
                  <a:cubicBezTo>
                    <a:pt x="31" y="30"/>
                    <a:pt x="28" y="25"/>
                    <a:pt x="28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30" y="22"/>
                    <a:pt x="31" y="20"/>
                    <a:pt x="32" y="18"/>
                  </a:cubicBezTo>
                  <a:cubicBezTo>
                    <a:pt x="32" y="16"/>
                    <a:pt x="32" y="15"/>
                    <a:pt x="33" y="14"/>
                  </a:cubicBezTo>
                  <a:cubicBezTo>
                    <a:pt x="32" y="6"/>
                    <a:pt x="25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3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9" name="Freeform 60"/>
            <p:cNvSpPr/>
            <p:nvPr/>
          </p:nvSpPr>
          <p:spPr bwMode="auto">
            <a:xfrm>
              <a:off x="5710239" y="563562"/>
              <a:ext cx="26988" cy="33338"/>
            </a:xfrm>
            <a:custGeom>
              <a:avLst/>
              <a:gdLst>
                <a:gd name="T0" fmla="*/ 7 w 7"/>
                <a:gd name="T1" fmla="*/ 4 h 9"/>
                <a:gd name="T2" fmla="*/ 4 w 7"/>
                <a:gd name="T3" fmla="*/ 9 h 9"/>
                <a:gd name="T4" fmla="*/ 0 w 7"/>
                <a:gd name="T5" fmla="*/ 5 h 9"/>
                <a:gd name="T6" fmla="*/ 3 w 7"/>
                <a:gd name="T7" fmla="*/ 1 h 9"/>
                <a:gd name="T8" fmla="*/ 7 w 7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4"/>
                  </a:moveTo>
                  <a:cubicBezTo>
                    <a:pt x="7" y="7"/>
                    <a:pt x="6" y="9"/>
                    <a:pt x="4" y="9"/>
                  </a:cubicBezTo>
                  <a:cubicBezTo>
                    <a:pt x="2" y="9"/>
                    <a:pt x="1" y="7"/>
                    <a:pt x="0" y="5"/>
                  </a:cubicBezTo>
                  <a:cubicBezTo>
                    <a:pt x="0" y="3"/>
                    <a:pt x="2" y="1"/>
                    <a:pt x="3" y="1"/>
                  </a:cubicBezTo>
                  <a:cubicBezTo>
                    <a:pt x="5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0" name="Freeform 61"/>
            <p:cNvSpPr/>
            <p:nvPr/>
          </p:nvSpPr>
          <p:spPr bwMode="auto">
            <a:xfrm>
              <a:off x="3611564" y="766762"/>
              <a:ext cx="149225" cy="214313"/>
            </a:xfrm>
            <a:custGeom>
              <a:avLst/>
              <a:gdLst>
                <a:gd name="T0" fmla="*/ 24 w 40"/>
                <a:gd name="T1" fmla="*/ 0 h 57"/>
                <a:gd name="T2" fmla="*/ 4 w 40"/>
                <a:gd name="T3" fmla="*/ 30 h 57"/>
                <a:gd name="T4" fmla="*/ 8 w 40"/>
                <a:gd name="T5" fmla="*/ 51 h 57"/>
                <a:gd name="T6" fmla="*/ 36 w 40"/>
                <a:gd name="T7" fmla="*/ 42 h 57"/>
                <a:gd name="T8" fmla="*/ 30 w 40"/>
                <a:gd name="T9" fmla="*/ 32 h 57"/>
                <a:gd name="T10" fmla="*/ 29 w 40"/>
                <a:gd name="T11" fmla="*/ 16 h 57"/>
                <a:gd name="T12" fmla="*/ 24 w 40"/>
                <a:gd name="T1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7">
                  <a:moveTo>
                    <a:pt x="24" y="0"/>
                  </a:moveTo>
                  <a:cubicBezTo>
                    <a:pt x="19" y="0"/>
                    <a:pt x="9" y="15"/>
                    <a:pt x="4" y="30"/>
                  </a:cubicBezTo>
                  <a:cubicBezTo>
                    <a:pt x="0" y="45"/>
                    <a:pt x="8" y="51"/>
                    <a:pt x="8" y="51"/>
                  </a:cubicBezTo>
                  <a:cubicBezTo>
                    <a:pt x="14" y="56"/>
                    <a:pt x="35" y="57"/>
                    <a:pt x="36" y="42"/>
                  </a:cubicBezTo>
                  <a:cubicBezTo>
                    <a:pt x="36" y="42"/>
                    <a:pt x="34" y="34"/>
                    <a:pt x="30" y="32"/>
                  </a:cubicBezTo>
                  <a:cubicBezTo>
                    <a:pt x="30" y="32"/>
                    <a:pt x="40" y="19"/>
                    <a:pt x="29" y="16"/>
                  </a:cubicBezTo>
                  <a:cubicBezTo>
                    <a:pt x="29" y="16"/>
                    <a:pt x="34" y="0"/>
                    <a:pt x="24" y="0"/>
                  </a:cubicBezTo>
                  <a:close/>
                </a:path>
              </a:pathLst>
            </a:custGeom>
            <a:solidFill>
              <a:srgbClr val="CD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1" name="Freeform 62"/>
            <p:cNvSpPr>
              <a:spLocks noEditPoints="1"/>
            </p:cNvSpPr>
            <p:nvPr/>
          </p:nvSpPr>
          <p:spPr bwMode="auto">
            <a:xfrm>
              <a:off x="3614739" y="758825"/>
              <a:ext cx="134938" cy="217488"/>
            </a:xfrm>
            <a:custGeom>
              <a:avLst/>
              <a:gdLst>
                <a:gd name="T0" fmla="*/ 18 w 36"/>
                <a:gd name="T1" fmla="*/ 58 h 58"/>
                <a:gd name="T2" fmla="*/ 6 w 36"/>
                <a:gd name="T3" fmla="*/ 55 h 58"/>
                <a:gd name="T4" fmla="*/ 0 w 36"/>
                <a:gd name="T5" fmla="*/ 41 h 58"/>
                <a:gd name="T6" fmla="*/ 2 w 36"/>
                <a:gd name="T7" fmla="*/ 32 h 58"/>
                <a:gd name="T8" fmla="*/ 12 w 36"/>
                <a:gd name="T9" fmla="*/ 11 h 58"/>
                <a:gd name="T10" fmla="*/ 23 w 36"/>
                <a:gd name="T11" fmla="*/ 0 h 58"/>
                <a:gd name="T12" fmla="*/ 23 w 36"/>
                <a:gd name="T13" fmla="*/ 0 h 58"/>
                <a:gd name="T14" fmla="*/ 23 w 36"/>
                <a:gd name="T15" fmla="*/ 0 h 58"/>
                <a:gd name="T16" fmla="*/ 23 w 36"/>
                <a:gd name="T17" fmla="*/ 0 h 58"/>
                <a:gd name="T18" fmla="*/ 23 w 36"/>
                <a:gd name="T19" fmla="*/ 0 h 58"/>
                <a:gd name="T20" fmla="*/ 31 w 36"/>
                <a:gd name="T21" fmla="*/ 10 h 58"/>
                <a:gd name="T22" fmla="*/ 29 w 36"/>
                <a:gd name="T23" fmla="*/ 17 h 58"/>
                <a:gd name="T24" fmla="*/ 34 w 36"/>
                <a:gd name="T25" fmla="*/ 24 h 58"/>
                <a:gd name="T26" fmla="*/ 31 w 36"/>
                <a:gd name="T27" fmla="*/ 34 h 58"/>
                <a:gd name="T28" fmla="*/ 36 w 36"/>
                <a:gd name="T29" fmla="*/ 44 h 58"/>
                <a:gd name="T30" fmla="*/ 36 w 36"/>
                <a:gd name="T31" fmla="*/ 44 h 58"/>
                <a:gd name="T32" fmla="*/ 18 w 36"/>
                <a:gd name="T33" fmla="*/ 58 h 58"/>
                <a:gd name="T34" fmla="*/ 18 w 36"/>
                <a:gd name="T35" fmla="*/ 55 h 58"/>
                <a:gd name="T36" fmla="*/ 33 w 36"/>
                <a:gd name="T37" fmla="*/ 44 h 58"/>
                <a:gd name="T38" fmla="*/ 32 w 36"/>
                <a:gd name="T39" fmla="*/ 40 h 58"/>
                <a:gd name="T40" fmla="*/ 29 w 36"/>
                <a:gd name="T41" fmla="*/ 36 h 58"/>
                <a:gd name="T42" fmla="*/ 28 w 36"/>
                <a:gd name="T43" fmla="*/ 35 h 58"/>
                <a:gd name="T44" fmla="*/ 28 w 36"/>
                <a:gd name="T45" fmla="*/ 34 h 58"/>
                <a:gd name="T46" fmla="*/ 31 w 36"/>
                <a:gd name="T47" fmla="*/ 24 h 58"/>
                <a:gd name="T48" fmla="*/ 27 w 36"/>
                <a:gd name="T49" fmla="*/ 19 h 58"/>
                <a:gd name="T50" fmla="*/ 26 w 36"/>
                <a:gd name="T51" fmla="*/ 18 h 58"/>
                <a:gd name="T52" fmla="*/ 26 w 36"/>
                <a:gd name="T53" fmla="*/ 17 h 58"/>
                <a:gd name="T54" fmla="*/ 28 w 36"/>
                <a:gd name="T55" fmla="*/ 10 h 58"/>
                <a:gd name="T56" fmla="*/ 23 w 36"/>
                <a:gd name="T57" fmla="*/ 3 h 58"/>
                <a:gd name="T58" fmla="*/ 23 w 36"/>
                <a:gd name="T59" fmla="*/ 2 h 58"/>
                <a:gd name="T60" fmla="*/ 23 w 36"/>
                <a:gd name="T61" fmla="*/ 3 h 58"/>
                <a:gd name="T62" fmla="*/ 23 w 36"/>
                <a:gd name="T63" fmla="*/ 3 h 58"/>
                <a:gd name="T64" fmla="*/ 23 w 36"/>
                <a:gd name="T65" fmla="*/ 3 h 58"/>
                <a:gd name="T66" fmla="*/ 23 w 36"/>
                <a:gd name="T67" fmla="*/ 3 h 58"/>
                <a:gd name="T68" fmla="*/ 14 w 36"/>
                <a:gd name="T69" fmla="*/ 12 h 58"/>
                <a:gd name="T70" fmla="*/ 5 w 36"/>
                <a:gd name="T71" fmla="*/ 33 h 58"/>
                <a:gd name="T72" fmla="*/ 3 w 36"/>
                <a:gd name="T73" fmla="*/ 41 h 58"/>
                <a:gd name="T74" fmla="*/ 6 w 36"/>
                <a:gd name="T75" fmla="*/ 50 h 58"/>
                <a:gd name="T76" fmla="*/ 8 w 36"/>
                <a:gd name="T77" fmla="*/ 52 h 58"/>
                <a:gd name="T78" fmla="*/ 18 w 36"/>
                <a:gd name="T79" fmla="*/ 5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58">
                  <a:moveTo>
                    <a:pt x="18" y="58"/>
                  </a:moveTo>
                  <a:cubicBezTo>
                    <a:pt x="13" y="58"/>
                    <a:pt x="9" y="57"/>
                    <a:pt x="6" y="55"/>
                  </a:cubicBezTo>
                  <a:cubicBezTo>
                    <a:pt x="6" y="54"/>
                    <a:pt x="0" y="50"/>
                    <a:pt x="0" y="41"/>
                  </a:cubicBezTo>
                  <a:cubicBezTo>
                    <a:pt x="0" y="38"/>
                    <a:pt x="1" y="35"/>
                    <a:pt x="2" y="32"/>
                  </a:cubicBezTo>
                  <a:cubicBezTo>
                    <a:pt x="4" y="24"/>
                    <a:pt x="8" y="17"/>
                    <a:pt x="12" y="11"/>
                  </a:cubicBezTo>
                  <a:cubicBezTo>
                    <a:pt x="15" y="5"/>
                    <a:pt x="19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9" y="0"/>
                    <a:pt x="31" y="6"/>
                    <a:pt x="31" y="10"/>
                  </a:cubicBezTo>
                  <a:cubicBezTo>
                    <a:pt x="31" y="12"/>
                    <a:pt x="30" y="15"/>
                    <a:pt x="29" y="17"/>
                  </a:cubicBezTo>
                  <a:cubicBezTo>
                    <a:pt x="33" y="18"/>
                    <a:pt x="35" y="22"/>
                    <a:pt x="34" y="24"/>
                  </a:cubicBezTo>
                  <a:cubicBezTo>
                    <a:pt x="34" y="28"/>
                    <a:pt x="33" y="32"/>
                    <a:pt x="31" y="34"/>
                  </a:cubicBezTo>
                  <a:cubicBezTo>
                    <a:pt x="35" y="37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54"/>
                    <a:pt x="26" y="58"/>
                    <a:pt x="18" y="58"/>
                  </a:cubicBezTo>
                  <a:close/>
                  <a:moveTo>
                    <a:pt x="18" y="55"/>
                  </a:moveTo>
                  <a:cubicBezTo>
                    <a:pt x="25" y="55"/>
                    <a:pt x="32" y="52"/>
                    <a:pt x="33" y="44"/>
                  </a:cubicBezTo>
                  <a:cubicBezTo>
                    <a:pt x="33" y="44"/>
                    <a:pt x="33" y="42"/>
                    <a:pt x="32" y="40"/>
                  </a:cubicBezTo>
                  <a:cubicBezTo>
                    <a:pt x="31" y="38"/>
                    <a:pt x="30" y="36"/>
                    <a:pt x="29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2" y="28"/>
                    <a:pt x="31" y="24"/>
                  </a:cubicBezTo>
                  <a:cubicBezTo>
                    <a:pt x="31" y="22"/>
                    <a:pt x="31" y="20"/>
                    <a:pt x="27" y="19"/>
                  </a:cubicBezTo>
                  <a:cubicBezTo>
                    <a:pt x="27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7"/>
                  </a:cubicBezTo>
                  <a:cubicBezTo>
                    <a:pt x="26" y="17"/>
                    <a:pt x="28" y="13"/>
                    <a:pt x="28" y="10"/>
                  </a:cubicBezTo>
                  <a:cubicBezTo>
                    <a:pt x="27" y="6"/>
                    <a:pt x="27" y="4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18" y="7"/>
                    <a:pt x="14" y="12"/>
                  </a:cubicBezTo>
                  <a:cubicBezTo>
                    <a:pt x="11" y="18"/>
                    <a:pt x="7" y="25"/>
                    <a:pt x="5" y="33"/>
                  </a:cubicBezTo>
                  <a:cubicBezTo>
                    <a:pt x="4" y="36"/>
                    <a:pt x="3" y="38"/>
                    <a:pt x="3" y="41"/>
                  </a:cubicBezTo>
                  <a:cubicBezTo>
                    <a:pt x="3" y="45"/>
                    <a:pt x="5" y="48"/>
                    <a:pt x="6" y="50"/>
                  </a:cubicBezTo>
                  <a:cubicBezTo>
                    <a:pt x="7" y="51"/>
                    <a:pt x="8" y="52"/>
                    <a:pt x="8" y="52"/>
                  </a:cubicBezTo>
                  <a:cubicBezTo>
                    <a:pt x="10" y="54"/>
                    <a:pt x="14" y="55"/>
                    <a:pt x="18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2" name="Freeform 63"/>
            <p:cNvSpPr/>
            <p:nvPr/>
          </p:nvSpPr>
          <p:spPr bwMode="auto">
            <a:xfrm>
              <a:off x="3382964" y="998537"/>
              <a:ext cx="141288" cy="57150"/>
            </a:xfrm>
            <a:custGeom>
              <a:avLst/>
              <a:gdLst>
                <a:gd name="T0" fmla="*/ 27 w 38"/>
                <a:gd name="T1" fmla="*/ 0 h 15"/>
                <a:gd name="T2" fmla="*/ 38 w 38"/>
                <a:gd name="T3" fmla="*/ 15 h 15"/>
                <a:gd name="T4" fmla="*/ 27 w 3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5">
                  <a:moveTo>
                    <a:pt x="27" y="0"/>
                  </a:moveTo>
                  <a:cubicBezTo>
                    <a:pt x="27" y="0"/>
                    <a:pt x="0" y="13"/>
                    <a:pt x="38" y="1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C2D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3" name="Freeform 64"/>
            <p:cNvSpPr>
              <a:spLocks noEditPoints="1"/>
            </p:cNvSpPr>
            <p:nvPr/>
          </p:nvSpPr>
          <p:spPr bwMode="auto">
            <a:xfrm>
              <a:off x="3441701" y="995362"/>
              <a:ext cx="90488" cy="63500"/>
            </a:xfrm>
            <a:custGeom>
              <a:avLst/>
              <a:gdLst>
                <a:gd name="T0" fmla="*/ 22 w 24"/>
                <a:gd name="T1" fmla="*/ 17 h 17"/>
                <a:gd name="T2" fmla="*/ 0 w 24"/>
                <a:gd name="T3" fmla="*/ 10 h 17"/>
                <a:gd name="T4" fmla="*/ 6 w 24"/>
                <a:gd name="T5" fmla="*/ 3 h 17"/>
                <a:gd name="T6" fmla="*/ 11 w 24"/>
                <a:gd name="T7" fmla="*/ 0 h 17"/>
                <a:gd name="T8" fmla="*/ 13 w 24"/>
                <a:gd name="T9" fmla="*/ 0 h 17"/>
                <a:gd name="T10" fmla="*/ 23 w 24"/>
                <a:gd name="T11" fmla="*/ 15 h 17"/>
                <a:gd name="T12" fmla="*/ 23 w 24"/>
                <a:gd name="T13" fmla="*/ 16 h 17"/>
                <a:gd name="T14" fmla="*/ 22 w 24"/>
                <a:gd name="T15" fmla="*/ 17 h 17"/>
                <a:gd name="T16" fmla="*/ 7 w 24"/>
                <a:gd name="T17" fmla="*/ 5 h 17"/>
                <a:gd name="T18" fmla="*/ 3 w 24"/>
                <a:gd name="T19" fmla="*/ 10 h 17"/>
                <a:gd name="T20" fmla="*/ 6 w 24"/>
                <a:gd name="T21" fmla="*/ 12 h 17"/>
                <a:gd name="T22" fmla="*/ 19 w 24"/>
                <a:gd name="T23" fmla="*/ 14 h 17"/>
                <a:gd name="T24" fmla="*/ 11 w 24"/>
                <a:gd name="T25" fmla="*/ 3 h 17"/>
                <a:gd name="T26" fmla="*/ 7 w 24"/>
                <a:gd name="T27" fmla="*/ 5 h 17"/>
                <a:gd name="T28" fmla="*/ 10 w 24"/>
                <a:gd name="T29" fmla="*/ 2 h 17"/>
                <a:gd name="T30" fmla="*/ 11 w 24"/>
                <a:gd name="T31" fmla="*/ 1 h 17"/>
                <a:gd name="T32" fmla="*/ 10 w 24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22" y="17"/>
                  </a:moveTo>
                  <a:cubicBezTo>
                    <a:pt x="6" y="16"/>
                    <a:pt x="1" y="14"/>
                    <a:pt x="0" y="10"/>
                  </a:cubicBezTo>
                  <a:cubicBezTo>
                    <a:pt x="0" y="6"/>
                    <a:pt x="3" y="4"/>
                    <a:pt x="6" y="3"/>
                  </a:cubicBezTo>
                  <a:cubicBezTo>
                    <a:pt x="8" y="1"/>
                    <a:pt x="11" y="0"/>
                    <a:pt x="11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6"/>
                    <a:pt x="23" y="16"/>
                  </a:cubicBezTo>
                  <a:cubicBezTo>
                    <a:pt x="23" y="17"/>
                    <a:pt x="22" y="17"/>
                    <a:pt x="22" y="17"/>
                  </a:cubicBezTo>
                  <a:close/>
                  <a:moveTo>
                    <a:pt x="7" y="5"/>
                  </a:moveTo>
                  <a:cubicBezTo>
                    <a:pt x="5" y="7"/>
                    <a:pt x="3" y="9"/>
                    <a:pt x="3" y="10"/>
                  </a:cubicBezTo>
                  <a:cubicBezTo>
                    <a:pt x="3" y="10"/>
                    <a:pt x="4" y="11"/>
                    <a:pt x="6" y="12"/>
                  </a:cubicBezTo>
                  <a:cubicBezTo>
                    <a:pt x="9" y="13"/>
                    <a:pt x="13" y="13"/>
                    <a:pt x="19" y="1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9" y="4"/>
                    <a:pt x="7" y="5"/>
                  </a:cubicBezTo>
                  <a:close/>
                  <a:moveTo>
                    <a:pt x="10" y="2"/>
                  </a:moveTo>
                  <a:cubicBezTo>
                    <a:pt x="11" y="1"/>
                    <a:pt x="11" y="1"/>
                    <a:pt x="11" y="1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4" name="Freeform 65"/>
            <p:cNvSpPr/>
            <p:nvPr/>
          </p:nvSpPr>
          <p:spPr bwMode="auto">
            <a:xfrm>
              <a:off x="3482976" y="909637"/>
              <a:ext cx="395288" cy="206375"/>
            </a:xfrm>
            <a:custGeom>
              <a:avLst/>
              <a:gdLst>
                <a:gd name="T0" fmla="*/ 105 w 105"/>
                <a:gd name="T1" fmla="*/ 28 h 55"/>
                <a:gd name="T2" fmla="*/ 52 w 105"/>
                <a:gd name="T3" fmla="*/ 52 h 55"/>
                <a:gd name="T4" fmla="*/ 0 w 105"/>
                <a:gd name="T5" fmla="*/ 28 h 55"/>
                <a:gd name="T6" fmla="*/ 52 w 105"/>
                <a:gd name="T7" fmla="*/ 0 h 55"/>
                <a:gd name="T8" fmla="*/ 105 w 105"/>
                <a:gd name="T9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55">
                  <a:moveTo>
                    <a:pt x="105" y="28"/>
                  </a:moveTo>
                  <a:cubicBezTo>
                    <a:pt x="105" y="39"/>
                    <a:pt x="82" y="50"/>
                    <a:pt x="52" y="52"/>
                  </a:cubicBezTo>
                  <a:cubicBezTo>
                    <a:pt x="23" y="55"/>
                    <a:pt x="0" y="43"/>
                    <a:pt x="0" y="28"/>
                  </a:cubicBezTo>
                  <a:cubicBezTo>
                    <a:pt x="0" y="12"/>
                    <a:pt x="23" y="0"/>
                    <a:pt x="52" y="0"/>
                  </a:cubicBezTo>
                  <a:cubicBezTo>
                    <a:pt x="81" y="0"/>
                    <a:pt x="104" y="12"/>
                    <a:pt x="105" y="28"/>
                  </a:cubicBezTo>
                  <a:close/>
                </a:path>
              </a:pathLst>
            </a:custGeom>
            <a:solidFill>
              <a:srgbClr val="FAE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5" name="Freeform 66"/>
            <p:cNvSpPr>
              <a:spLocks noEditPoints="1"/>
            </p:cNvSpPr>
            <p:nvPr/>
          </p:nvSpPr>
          <p:spPr bwMode="auto">
            <a:xfrm>
              <a:off x="3476626" y="904875"/>
              <a:ext cx="404813" cy="206375"/>
            </a:xfrm>
            <a:custGeom>
              <a:avLst/>
              <a:gdLst>
                <a:gd name="T0" fmla="*/ 0 w 108"/>
                <a:gd name="T1" fmla="*/ 29 h 55"/>
                <a:gd name="T2" fmla="*/ 54 w 108"/>
                <a:gd name="T3" fmla="*/ 0 h 55"/>
                <a:gd name="T4" fmla="*/ 108 w 108"/>
                <a:gd name="T5" fmla="*/ 28 h 55"/>
                <a:gd name="T6" fmla="*/ 107 w 108"/>
                <a:gd name="T7" fmla="*/ 29 h 55"/>
                <a:gd name="T8" fmla="*/ 108 w 108"/>
                <a:gd name="T9" fmla="*/ 29 h 55"/>
                <a:gd name="T10" fmla="*/ 108 w 108"/>
                <a:gd name="T11" fmla="*/ 29 h 55"/>
                <a:gd name="T12" fmla="*/ 92 w 108"/>
                <a:gd name="T13" fmla="*/ 46 h 55"/>
                <a:gd name="T14" fmla="*/ 54 w 108"/>
                <a:gd name="T15" fmla="*/ 55 h 55"/>
                <a:gd name="T16" fmla="*/ 46 w 108"/>
                <a:gd name="T17" fmla="*/ 55 h 55"/>
                <a:gd name="T18" fmla="*/ 0 w 108"/>
                <a:gd name="T19" fmla="*/ 29 h 55"/>
                <a:gd name="T20" fmla="*/ 54 w 108"/>
                <a:gd name="T21" fmla="*/ 3 h 55"/>
                <a:gd name="T22" fmla="*/ 18 w 108"/>
                <a:gd name="T23" fmla="*/ 11 h 55"/>
                <a:gd name="T24" fmla="*/ 3 w 108"/>
                <a:gd name="T25" fmla="*/ 29 h 55"/>
                <a:gd name="T26" fmla="*/ 15 w 108"/>
                <a:gd name="T27" fmla="*/ 45 h 55"/>
                <a:gd name="T28" fmla="*/ 46 w 108"/>
                <a:gd name="T29" fmla="*/ 52 h 55"/>
                <a:gd name="T30" fmla="*/ 54 w 108"/>
                <a:gd name="T31" fmla="*/ 52 h 55"/>
                <a:gd name="T32" fmla="*/ 91 w 108"/>
                <a:gd name="T33" fmla="*/ 43 h 55"/>
                <a:gd name="T34" fmla="*/ 105 w 108"/>
                <a:gd name="T35" fmla="*/ 29 h 55"/>
                <a:gd name="T36" fmla="*/ 105 w 108"/>
                <a:gd name="T37" fmla="*/ 29 h 55"/>
                <a:gd name="T38" fmla="*/ 105 w 108"/>
                <a:gd name="T39" fmla="*/ 29 h 55"/>
                <a:gd name="T40" fmla="*/ 55 w 108"/>
                <a:gd name="T41" fmla="*/ 3 h 55"/>
                <a:gd name="T42" fmla="*/ 54 w 108"/>
                <a:gd name="T43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55">
                  <a:moveTo>
                    <a:pt x="0" y="29"/>
                  </a:moveTo>
                  <a:cubicBezTo>
                    <a:pt x="1" y="12"/>
                    <a:pt x="25" y="0"/>
                    <a:pt x="54" y="0"/>
                  </a:cubicBezTo>
                  <a:cubicBezTo>
                    <a:pt x="84" y="0"/>
                    <a:pt x="107" y="12"/>
                    <a:pt x="108" y="28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36"/>
                    <a:pt x="102" y="41"/>
                    <a:pt x="92" y="46"/>
                  </a:cubicBezTo>
                  <a:cubicBezTo>
                    <a:pt x="82" y="50"/>
                    <a:pt x="69" y="53"/>
                    <a:pt x="54" y="55"/>
                  </a:cubicBezTo>
                  <a:cubicBezTo>
                    <a:pt x="51" y="55"/>
                    <a:pt x="49" y="55"/>
                    <a:pt x="46" y="55"/>
                  </a:cubicBezTo>
                  <a:cubicBezTo>
                    <a:pt x="21" y="55"/>
                    <a:pt x="0" y="44"/>
                    <a:pt x="0" y="29"/>
                  </a:cubicBezTo>
                  <a:close/>
                  <a:moveTo>
                    <a:pt x="54" y="3"/>
                  </a:moveTo>
                  <a:cubicBezTo>
                    <a:pt x="40" y="3"/>
                    <a:pt x="27" y="6"/>
                    <a:pt x="18" y="11"/>
                  </a:cubicBezTo>
                  <a:cubicBezTo>
                    <a:pt x="8" y="15"/>
                    <a:pt x="3" y="22"/>
                    <a:pt x="3" y="29"/>
                  </a:cubicBezTo>
                  <a:cubicBezTo>
                    <a:pt x="3" y="35"/>
                    <a:pt x="7" y="41"/>
                    <a:pt x="15" y="45"/>
                  </a:cubicBezTo>
                  <a:cubicBezTo>
                    <a:pt x="23" y="49"/>
                    <a:pt x="34" y="52"/>
                    <a:pt x="46" y="52"/>
                  </a:cubicBezTo>
                  <a:cubicBezTo>
                    <a:pt x="49" y="52"/>
                    <a:pt x="51" y="52"/>
                    <a:pt x="54" y="52"/>
                  </a:cubicBezTo>
                  <a:cubicBezTo>
                    <a:pt x="68" y="50"/>
                    <a:pt x="82" y="47"/>
                    <a:pt x="91" y="43"/>
                  </a:cubicBezTo>
                  <a:cubicBezTo>
                    <a:pt x="100" y="39"/>
                    <a:pt x="105" y="33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15"/>
                    <a:pt x="83" y="3"/>
                    <a:pt x="55" y="3"/>
                  </a:cubicBezTo>
                  <a:lnTo>
                    <a:pt x="54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6" name="Freeform 67"/>
            <p:cNvSpPr/>
            <p:nvPr/>
          </p:nvSpPr>
          <p:spPr bwMode="auto">
            <a:xfrm>
              <a:off x="3844926" y="969962"/>
              <a:ext cx="130175" cy="82550"/>
            </a:xfrm>
            <a:custGeom>
              <a:avLst/>
              <a:gdLst>
                <a:gd name="T0" fmla="*/ 0 w 35"/>
                <a:gd name="T1" fmla="*/ 8 h 22"/>
                <a:gd name="T2" fmla="*/ 31 w 35"/>
                <a:gd name="T3" fmla="*/ 11 h 22"/>
                <a:gd name="T4" fmla="*/ 0 w 35"/>
                <a:gd name="T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2">
                  <a:moveTo>
                    <a:pt x="0" y="8"/>
                  </a:moveTo>
                  <a:cubicBezTo>
                    <a:pt x="0" y="8"/>
                    <a:pt x="27" y="0"/>
                    <a:pt x="31" y="11"/>
                  </a:cubicBezTo>
                  <a:cubicBezTo>
                    <a:pt x="35" y="22"/>
                    <a:pt x="10" y="18"/>
                    <a:pt x="0" y="8"/>
                  </a:cubicBezTo>
                  <a:close/>
                </a:path>
              </a:pathLst>
            </a:custGeom>
            <a:solidFill>
              <a:srgbClr val="D6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7" name="Freeform 68"/>
            <p:cNvSpPr>
              <a:spLocks noEditPoints="1"/>
            </p:cNvSpPr>
            <p:nvPr/>
          </p:nvSpPr>
          <p:spPr bwMode="auto">
            <a:xfrm>
              <a:off x="3836989" y="984250"/>
              <a:ext cx="131763" cy="55563"/>
            </a:xfrm>
            <a:custGeom>
              <a:avLst/>
              <a:gdLst>
                <a:gd name="T0" fmla="*/ 0 w 35"/>
                <a:gd name="T1" fmla="*/ 5 h 15"/>
                <a:gd name="T2" fmla="*/ 2 w 35"/>
                <a:gd name="T3" fmla="*/ 4 h 15"/>
                <a:gd name="T4" fmla="*/ 2 w 35"/>
                <a:gd name="T5" fmla="*/ 5 h 15"/>
                <a:gd name="T6" fmla="*/ 2 w 35"/>
                <a:gd name="T7" fmla="*/ 4 h 15"/>
                <a:gd name="T8" fmla="*/ 0 w 35"/>
                <a:gd name="T9" fmla="*/ 5 h 15"/>
                <a:gd name="T10" fmla="*/ 0 w 35"/>
                <a:gd name="T11" fmla="*/ 4 h 15"/>
                <a:gd name="T12" fmla="*/ 1 w 35"/>
                <a:gd name="T13" fmla="*/ 2 h 15"/>
                <a:gd name="T14" fmla="*/ 20 w 35"/>
                <a:gd name="T15" fmla="*/ 0 h 15"/>
                <a:gd name="T16" fmla="*/ 34 w 35"/>
                <a:gd name="T17" fmla="*/ 6 h 15"/>
                <a:gd name="T18" fmla="*/ 35 w 35"/>
                <a:gd name="T19" fmla="*/ 9 h 15"/>
                <a:gd name="T20" fmla="*/ 26 w 35"/>
                <a:gd name="T21" fmla="*/ 15 h 15"/>
                <a:gd name="T22" fmla="*/ 0 w 35"/>
                <a:gd name="T23" fmla="*/ 5 h 15"/>
                <a:gd name="T24" fmla="*/ 26 w 35"/>
                <a:gd name="T25" fmla="*/ 12 h 15"/>
                <a:gd name="T26" fmla="*/ 31 w 35"/>
                <a:gd name="T27" fmla="*/ 11 h 15"/>
                <a:gd name="T28" fmla="*/ 32 w 35"/>
                <a:gd name="T29" fmla="*/ 9 h 15"/>
                <a:gd name="T30" fmla="*/ 32 w 35"/>
                <a:gd name="T31" fmla="*/ 7 h 15"/>
                <a:gd name="T32" fmla="*/ 20 w 35"/>
                <a:gd name="T33" fmla="*/ 3 h 15"/>
                <a:gd name="T34" fmla="*/ 5 w 35"/>
                <a:gd name="T35" fmla="*/ 5 h 15"/>
                <a:gd name="T36" fmla="*/ 26 w 35"/>
                <a:gd name="T3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5">
                  <a:moveTo>
                    <a:pt x="0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11" y="0"/>
                    <a:pt x="20" y="0"/>
                  </a:cubicBezTo>
                  <a:cubicBezTo>
                    <a:pt x="26" y="0"/>
                    <a:pt x="32" y="1"/>
                    <a:pt x="34" y="6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5" y="13"/>
                    <a:pt x="30" y="15"/>
                    <a:pt x="26" y="15"/>
                  </a:cubicBezTo>
                  <a:cubicBezTo>
                    <a:pt x="18" y="15"/>
                    <a:pt x="7" y="11"/>
                    <a:pt x="0" y="5"/>
                  </a:cubicBezTo>
                  <a:close/>
                  <a:moveTo>
                    <a:pt x="26" y="12"/>
                  </a:moveTo>
                  <a:cubicBezTo>
                    <a:pt x="28" y="12"/>
                    <a:pt x="30" y="12"/>
                    <a:pt x="31" y="11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4"/>
                    <a:pt x="26" y="3"/>
                    <a:pt x="20" y="3"/>
                  </a:cubicBezTo>
                  <a:cubicBezTo>
                    <a:pt x="14" y="3"/>
                    <a:pt x="8" y="4"/>
                    <a:pt x="5" y="5"/>
                  </a:cubicBezTo>
                  <a:cubicBezTo>
                    <a:pt x="11" y="9"/>
                    <a:pt x="20" y="12"/>
                    <a:pt x="26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8" name="Freeform 69"/>
            <p:cNvSpPr/>
            <p:nvPr/>
          </p:nvSpPr>
          <p:spPr bwMode="auto">
            <a:xfrm>
              <a:off x="3844926" y="909637"/>
              <a:ext cx="119063" cy="88900"/>
            </a:xfrm>
            <a:custGeom>
              <a:avLst/>
              <a:gdLst>
                <a:gd name="T0" fmla="*/ 0 w 32"/>
                <a:gd name="T1" fmla="*/ 24 h 24"/>
                <a:gd name="T2" fmla="*/ 19 w 32"/>
                <a:gd name="T3" fmla="*/ 3 h 24"/>
                <a:gd name="T4" fmla="*/ 0 w 3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4">
                  <a:moveTo>
                    <a:pt x="0" y="24"/>
                  </a:moveTo>
                  <a:cubicBezTo>
                    <a:pt x="0" y="24"/>
                    <a:pt x="5" y="0"/>
                    <a:pt x="19" y="3"/>
                  </a:cubicBezTo>
                  <a:cubicBezTo>
                    <a:pt x="32" y="5"/>
                    <a:pt x="15" y="21"/>
                    <a:pt x="0" y="24"/>
                  </a:cubicBezTo>
                  <a:close/>
                </a:path>
              </a:pathLst>
            </a:custGeom>
            <a:solidFill>
              <a:srgbClr val="D6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9" name="Freeform 70"/>
            <p:cNvSpPr>
              <a:spLocks noEditPoints="1"/>
            </p:cNvSpPr>
            <p:nvPr/>
          </p:nvSpPr>
          <p:spPr bwMode="auto">
            <a:xfrm>
              <a:off x="3836989" y="912812"/>
              <a:ext cx="101600" cy="90488"/>
            </a:xfrm>
            <a:custGeom>
              <a:avLst/>
              <a:gdLst>
                <a:gd name="T0" fmla="*/ 1 w 27"/>
                <a:gd name="T1" fmla="*/ 24 h 24"/>
                <a:gd name="T2" fmla="*/ 0 w 27"/>
                <a:gd name="T3" fmla="*/ 23 h 24"/>
                <a:gd name="T4" fmla="*/ 19 w 27"/>
                <a:gd name="T5" fmla="*/ 0 h 24"/>
                <a:gd name="T6" fmla="*/ 21 w 27"/>
                <a:gd name="T7" fmla="*/ 0 h 24"/>
                <a:gd name="T8" fmla="*/ 27 w 27"/>
                <a:gd name="T9" fmla="*/ 6 h 24"/>
                <a:gd name="T10" fmla="*/ 2 w 27"/>
                <a:gd name="T11" fmla="*/ 24 h 24"/>
                <a:gd name="T12" fmla="*/ 2 w 27"/>
                <a:gd name="T13" fmla="*/ 24 h 24"/>
                <a:gd name="T14" fmla="*/ 1 w 27"/>
                <a:gd name="T15" fmla="*/ 24 h 24"/>
                <a:gd name="T16" fmla="*/ 3 w 27"/>
                <a:gd name="T17" fmla="*/ 23 h 24"/>
                <a:gd name="T18" fmla="*/ 2 w 27"/>
                <a:gd name="T19" fmla="*/ 23 h 24"/>
                <a:gd name="T20" fmla="*/ 3 w 27"/>
                <a:gd name="T21" fmla="*/ 23 h 24"/>
                <a:gd name="T22" fmla="*/ 7 w 27"/>
                <a:gd name="T23" fmla="*/ 13 h 24"/>
                <a:gd name="T24" fmla="*/ 4 w 27"/>
                <a:gd name="T25" fmla="*/ 21 h 24"/>
                <a:gd name="T26" fmla="*/ 24 w 27"/>
                <a:gd name="T27" fmla="*/ 6 h 24"/>
                <a:gd name="T28" fmla="*/ 20 w 27"/>
                <a:gd name="T29" fmla="*/ 3 h 24"/>
                <a:gd name="T30" fmla="*/ 19 w 27"/>
                <a:gd name="T31" fmla="*/ 3 h 24"/>
                <a:gd name="T32" fmla="*/ 18 w 27"/>
                <a:gd name="T33" fmla="*/ 3 h 24"/>
                <a:gd name="T34" fmla="*/ 7 w 27"/>
                <a:gd name="T3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4">
                  <a:moveTo>
                    <a:pt x="1" y="24"/>
                  </a:moveTo>
                  <a:cubicBezTo>
                    <a:pt x="0" y="24"/>
                    <a:pt x="0" y="23"/>
                    <a:pt x="0" y="23"/>
                  </a:cubicBezTo>
                  <a:cubicBezTo>
                    <a:pt x="0" y="23"/>
                    <a:pt x="5" y="0"/>
                    <a:pt x="19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5" y="1"/>
                    <a:pt x="27" y="3"/>
                    <a:pt x="27" y="6"/>
                  </a:cubicBezTo>
                  <a:cubicBezTo>
                    <a:pt x="26" y="13"/>
                    <a:pt x="14" y="22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lose/>
                  <a:moveTo>
                    <a:pt x="3" y="23"/>
                  </a:moveTo>
                  <a:cubicBezTo>
                    <a:pt x="2" y="23"/>
                    <a:pt x="2" y="23"/>
                    <a:pt x="2" y="23"/>
                  </a:cubicBezTo>
                  <a:lnTo>
                    <a:pt x="3" y="23"/>
                  </a:lnTo>
                  <a:close/>
                  <a:moveTo>
                    <a:pt x="7" y="13"/>
                  </a:moveTo>
                  <a:cubicBezTo>
                    <a:pt x="5" y="16"/>
                    <a:pt x="4" y="19"/>
                    <a:pt x="4" y="21"/>
                  </a:cubicBezTo>
                  <a:cubicBezTo>
                    <a:pt x="14" y="18"/>
                    <a:pt x="24" y="9"/>
                    <a:pt x="24" y="6"/>
                  </a:cubicBezTo>
                  <a:cubicBezTo>
                    <a:pt x="24" y="5"/>
                    <a:pt x="23" y="4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4" y="3"/>
                    <a:pt x="10" y="8"/>
                    <a:pt x="7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0" name="Freeform 71"/>
            <p:cNvSpPr/>
            <p:nvPr/>
          </p:nvSpPr>
          <p:spPr bwMode="auto">
            <a:xfrm>
              <a:off x="3848101" y="904875"/>
              <a:ext cx="187325" cy="112713"/>
            </a:xfrm>
            <a:custGeom>
              <a:avLst/>
              <a:gdLst>
                <a:gd name="T0" fmla="*/ 0 w 50"/>
                <a:gd name="T1" fmla="*/ 25 h 30"/>
                <a:gd name="T2" fmla="*/ 37 w 50"/>
                <a:gd name="T3" fmla="*/ 10 h 30"/>
                <a:gd name="T4" fmla="*/ 0 w 50"/>
                <a:gd name="T5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30">
                  <a:moveTo>
                    <a:pt x="0" y="25"/>
                  </a:moveTo>
                  <a:cubicBezTo>
                    <a:pt x="0" y="25"/>
                    <a:pt x="25" y="0"/>
                    <a:pt x="37" y="10"/>
                  </a:cubicBezTo>
                  <a:cubicBezTo>
                    <a:pt x="50" y="20"/>
                    <a:pt x="18" y="30"/>
                    <a:pt x="0" y="25"/>
                  </a:cubicBezTo>
                  <a:close/>
                </a:path>
              </a:pathLst>
            </a:custGeom>
            <a:solidFill>
              <a:srgbClr val="D6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1" name="Freeform 72"/>
            <p:cNvSpPr>
              <a:spLocks noEditPoints="1"/>
            </p:cNvSpPr>
            <p:nvPr/>
          </p:nvSpPr>
          <p:spPr bwMode="auto">
            <a:xfrm>
              <a:off x="3840164" y="928687"/>
              <a:ext cx="165100" cy="82550"/>
            </a:xfrm>
            <a:custGeom>
              <a:avLst/>
              <a:gdLst>
                <a:gd name="T0" fmla="*/ 1 w 44"/>
                <a:gd name="T1" fmla="*/ 20 h 22"/>
                <a:gd name="T2" fmla="*/ 2 w 44"/>
                <a:gd name="T3" fmla="*/ 19 h 22"/>
                <a:gd name="T4" fmla="*/ 3 w 44"/>
                <a:gd name="T5" fmla="*/ 20 h 22"/>
                <a:gd name="T6" fmla="*/ 2 w 44"/>
                <a:gd name="T7" fmla="*/ 19 h 22"/>
                <a:gd name="T8" fmla="*/ 1 w 44"/>
                <a:gd name="T9" fmla="*/ 20 h 22"/>
                <a:gd name="T10" fmla="*/ 0 w 44"/>
                <a:gd name="T11" fmla="*/ 19 h 22"/>
                <a:gd name="T12" fmla="*/ 1 w 44"/>
                <a:gd name="T13" fmla="*/ 18 h 22"/>
                <a:gd name="T14" fmla="*/ 33 w 44"/>
                <a:gd name="T15" fmla="*/ 0 h 22"/>
                <a:gd name="T16" fmla="*/ 40 w 44"/>
                <a:gd name="T17" fmla="*/ 3 h 22"/>
                <a:gd name="T18" fmla="*/ 44 w 44"/>
                <a:gd name="T19" fmla="*/ 8 h 22"/>
                <a:gd name="T20" fmla="*/ 33 w 44"/>
                <a:gd name="T21" fmla="*/ 18 h 22"/>
                <a:gd name="T22" fmla="*/ 12 w 44"/>
                <a:gd name="T23" fmla="*/ 22 h 22"/>
                <a:gd name="T24" fmla="*/ 1 w 44"/>
                <a:gd name="T25" fmla="*/ 20 h 22"/>
                <a:gd name="T26" fmla="*/ 12 w 44"/>
                <a:gd name="T27" fmla="*/ 19 h 22"/>
                <a:gd name="T28" fmla="*/ 32 w 44"/>
                <a:gd name="T29" fmla="*/ 15 h 22"/>
                <a:gd name="T30" fmla="*/ 41 w 44"/>
                <a:gd name="T31" fmla="*/ 8 h 22"/>
                <a:gd name="T32" fmla="*/ 38 w 44"/>
                <a:gd name="T33" fmla="*/ 5 h 22"/>
                <a:gd name="T34" fmla="*/ 33 w 44"/>
                <a:gd name="T35" fmla="*/ 3 h 22"/>
                <a:gd name="T36" fmla="*/ 13 w 44"/>
                <a:gd name="T37" fmla="*/ 12 h 22"/>
                <a:gd name="T38" fmla="*/ 5 w 44"/>
                <a:gd name="T39" fmla="*/ 18 h 22"/>
                <a:gd name="T40" fmla="*/ 12 w 44"/>
                <a:gd name="T41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22">
                  <a:moveTo>
                    <a:pt x="1" y="20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18" y="0"/>
                    <a:pt x="33" y="0"/>
                  </a:cubicBezTo>
                  <a:cubicBezTo>
                    <a:pt x="35" y="0"/>
                    <a:pt x="38" y="1"/>
                    <a:pt x="40" y="3"/>
                  </a:cubicBezTo>
                  <a:cubicBezTo>
                    <a:pt x="42" y="4"/>
                    <a:pt x="44" y="6"/>
                    <a:pt x="44" y="8"/>
                  </a:cubicBezTo>
                  <a:cubicBezTo>
                    <a:pt x="43" y="13"/>
                    <a:pt x="39" y="16"/>
                    <a:pt x="33" y="18"/>
                  </a:cubicBezTo>
                  <a:cubicBezTo>
                    <a:pt x="27" y="20"/>
                    <a:pt x="19" y="22"/>
                    <a:pt x="12" y="22"/>
                  </a:cubicBezTo>
                  <a:cubicBezTo>
                    <a:pt x="8" y="22"/>
                    <a:pt x="5" y="21"/>
                    <a:pt x="1" y="20"/>
                  </a:cubicBezTo>
                  <a:close/>
                  <a:moveTo>
                    <a:pt x="12" y="19"/>
                  </a:moveTo>
                  <a:cubicBezTo>
                    <a:pt x="19" y="19"/>
                    <a:pt x="26" y="17"/>
                    <a:pt x="32" y="15"/>
                  </a:cubicBezTo>
                  <a:cubicBezTo>
                    <a:pt x="38" y="13"/>
                    <a:pt x="41" y="10"/>
                    <a:pt x="41" y="8"/>
                  </a:cubicBezTo>
                  <a:cubicBezTo>
                    <a:pt x="41" y="8"/>
                    <a:pt x="40" y="6"/>
                    <a:pt x="38" y="5"/>
                  </a:cubicBezTo>
                  <a:cubicBezTo>
                    <a:pt x="37" y="4"/>
                    <a:pt x="35" y="3"/>
                    <a:pt x="33" y="3"/>
                  </a:cubicBezTo>
                  <a:cubicBezTo>
                    <a:pt x="27" y="3"/>
                    <a:pt x="19" y="7"/>
                    <a:pt x="13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7" y="18"/>
                    <a:pt x="10" y="19"/>
                    <a:pt x="12" y="1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2" name="Freeform 73"/>
            <p:cNvSpPr/>
            <p:nvPr/>
          </p:nvSpPr>
          <p:spPr bwMode="auto">
            <a:xfrm>
              <a:off x="3641726" y="984250"/>
              <a:ext cx="149225" cy="214313"/>
            </a:xfrm>
            <a:custGeom>
              <a:avLst/>
              <a:gdLst>
                <a:gd name="T0" fmla="*/ 24 w 40"/>
                <a:gd name="T1" fmla="*/ 56 h 57"/>
                <a:gd name="T2" fmla="*/ 5 w 40"/>
                <a:gd name="T3" fmla="*/ 26 h 57"/>
                <a:gd name="T4" fmla="*/ 8 w 40"/>
                <a:gd name="T5" fmla="*/ 5 h 57"/>
                <a:gd name="T6" fmla="*/ 36 w 40"/>
                <a:gd name="T7" fmla="*/ 14 h 57"/>
                <a:gd name="T8" fmla="*/ 31 w 40"/>
                <a:gd name="T9" fmla="*/ 24 h 57"/>
                <a:gd name="T10" fmla="*/ 29 w 40"/>
                <a:gd name="T11" fmla="*/ 41 h 57"/>
                <a:gd name="T12" fmla="*/ 24 w 40"/>
                <a:gd name="T13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7">
                  <a:moveTo>
                    <a:pt x="24" y="56"/>
                  </a:moveTo>
                  <a:cubicBezTo>
                    <a:pt x="19" y="57"/>
                    <a:pt x="10" y="41"/>
                    <a:pt x="5" y="26"/>
                  </a:cubicBezTo>
                  <a:cubicBezTo>
                    <a:pt x="0" y="11"/>
                    <a:pt x="8" y="5"/>
                    <a:pt x="8" y="5"/>
                  </a:cubicBezTo>
                  <a:cubicBezTo>
                    <a:pt x="14" y="0"/>
                    <a:pt x="35" y="0"/>
                    <a:pt x="36" y="14"/>
                  </a:cubicBezTo>
                  <a:cubicBezTo>
                    <a:pt x="36" y="14"/>
                    <a:pt x="35" y="22"/>
                    <a:pt x="31" y="24"/>
                  </a:cubicBezTo>
                  <a:cubicBezTo>
                    <a:pt x="31" y="24"/>
                    <a:pt x="40" y="37"/>
                    <a:pt x="29" y="41"/>
                  </a:cubicBezTo>
                  <a:cubicBezTo>
                    <a:pt x="29" y="41"/>
                    <a:pt x="34" y="56"/>
                    <a:pt x="24" y="56"/>
                  </a:cubicBezTo>
                  <a:close/>
                </a:path>
              </a:pathLst>
            </a:custGeom>
            <a:solidFill>
              <a:srgbClr val="CDC0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3" name="Freeform 74"/>
            <p:cNvSpPr>
              <a:spLocks noEditPoints="1"/>
            </p:cNvSpPr>
            <p:nvPr/>
          </p:nvSpPr>
          <p:spPr bwMode="auto">
            <a:xfrm>
              <a:off x="3649664" y="984250"/>
              <a:ext cx="130175" cy="217488"/>
            </a:xfrm>
            <a:custGeom>
              <a:avLst/>
              <a:gdLst>
                <a:gd name="T0" fmla="*/ 22 w 35"/>
                <a:gd name="T1" fmla="*/ 56 h 58"/>
                <a:gd name="T2" fmla="*/ 22 w 35"/>
                <a:gd name="T3" fmla="*/ 58 h 58"/>
                <a:gd name="T4" fmla="*/ 22 w 35"/>
                <a:gd name="T5" fmla="*/ 58 h 58"/>
                <a:gd name="T6" fmla="*/ 11 w 35"/>
                <a:gd name="T7" fmla="*/ 47 h 58"/>
                <a:gd name="T8" fmla="*/ 1 w 35"/>
                <a:gd name="T9" fmla="*/ 27 h 58"/>
                <a:gd name="T10" fmla="*/ 0 w 35"/>
                <a:gd name="T11" fmla="*/ 18 h 58"/>
                <a:gd name="T12" fmla="*/ 5 w 35"/>
                <a:gd name="T13" fmla="*/ 4 h 58"/>
                <a:gd name="T14" fmla="*/ 17 w 35"/>
                <a:gd name="T15" fmla="*/ 0 h 58"/>
                <a:gd name="T16" fmla="*/ 35 w 35"/>
                <a:gd name="T17" fmla="*/ 14 h 58"/>
                <a:gd name="T18" fmla="*/ 35 w 35"/>
                <a:gd name="T19" fmla="*/ 15 h 58"/>
                <a:gd name="T20" fmla="*/ 31 w 35"/>
                <a:gd name="T21" fmla="*/ 24 h 58"/>
                <a:gd name="T22" fmla="*/ 34 w 35"/>
                <a:gd name="T23" fmla="*/ 34 h 58"/>
                <a:gd name="T24" fmla="*/ 29 w 35"/>
                <a:gd name="T25" fmla="*/ 41 h 58"/>
                <a:gd name="T26" fmla="*/ 30 w 35"/>
                <a:gd name="T27" fmla="*/ 49 h 58"/>
                <a:gd name="T28" fmla="*/ 22 w 35"/>
                <a:gd name="T29" fmla="*/ 58 h 58"/>
                <a:gd name="T30" fmla="*/ 22 w 35"/>
                <a:gd name="T31" fmla="*/ 56 h 58"/>
                <a:gd name="T32" fmla="*/ 7 w 35"/>
                <a:gd name="T33" fmla="*/ 6 h 58"/>
                <a:gd name="T34" fmla="*/ 5 w 35"/>
                <a:gd name="T35" fmla="*/ 9 h 58"/>
                <a:gd name="T36" fmla="*/ 3 w 35"/>
                <a:gd name="T37" fmla="*/ 18 h 58"/>
                <a:gd name="T38" fmla="*/ 4 w 35"/>
                <a:gd name="T39" fmla="*/ 26 h 58"/>
                <a:gd name="T40" fmla="*/ 14 w 35"/>
                <a:gd name="T41" fmla="*/ 46 h 58"/>
                <a:gd name="T42" fmla="*/ 22 w 35"/>
                <a:gd name="T43" fmla="*/ 55 h 58"/>
                <a:gd name="T44" fmla="*/ 22 w 35"/>
                <a:gd name="T45" fmla="*/ 55 h 58"/>
                <a:gd name="T46" fmla="*/ 27 w 35"/>
                <a:gd name="T47" fmla="*/ 49 h 58"/>
                <a:gd name="T48" fmla="*/ 26 w 35"/>
                <a:gd name="T49" fmla="*/ 41 h 58"/>
                <a:gd name="T50" fmla="*/ 26 w 35"/>
                <a:gd name="T51" fmla="*/ 40 h 58"/>
                <a:gd name="T52" fmla="*/ 27 w 35"/>
                <a:gd name="T53" fmla="*/ 39 h 58"/>
                <a:gd name="T54" fmla="*/ 31 w 35"/>
                <a:gd name="T55" fmla="*/ 34 h 58"/>
                <a:gd name="T56" fmla="*/ 27 w 35"/>
                <a:gd name="T57" fmla="*/ 25 h 58"/>
                <a:gd name="T58" fmla="*/ 27 w 35"/>
                <a:gd name="T59" fmla="*/ 23 h 58"/>
                <a:gd name="T60" fmla="*/ 28 w 35"/>
                <a:gd name="T61" fmla="*/ 22 h 58"/>
                <a:gd name="T62" fmla="*/ 31 w 35"/>
                <a:gd name="T63" fmla="*/ 18 h 58"/>
                <a:gd name="T64" fmla="*/ 32 w 35"/>
                <a:gd name="T65" fmla="*/ 14 h 58"/>
                <a:gd name="T66" fmla="*/ 17 w 35"/>
                <a:gd name="T67" fmla="*/ 3 h 58"/>
                <a:gd name="T68" fmla="*/ 17 w 35"/>
                <a:gd name="T69" fmla="*/ 3 h 58"/>
                <a:gd name="T70" fmla="*/ 7 w 35"/>
                <a:gd name="T71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" h="58">
                  <a:moveTo>
                    <a:pt x="22" y="56"/>
                  </a:move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8" y="58"/>
                    <a:pt x="15" y="53"/>
                    <a:pt x="11" y="47"/>
                  </a:cubicBezTo>
                  <a:cubicBezTo>
                    <a:pt x="7" y="42"/>
                    <a:pt x="4" y="34"/>
                    <a:pt x="1" y="27"/>
                  </a:cubicBezTo>
                  <a:cubicBezTo>
                    <a:pt x="0" y="23"/>
                    <a:pt x="0" y="20"/>
                    <a:pt x="0" y="18"/>
                  </a:cubicBezTo>
                  <a:cubicBezTo>
                    <a:pt x="0" y="8"/>
                    <a:pt x="5" y="4"/>
                    <a:pt x="5" y="4"/>
                  </a:cubicBezTo>
                  <a:cubicBezTo>
                    <a:pt x="8" y="1"/>
                    <a:pt x="13" y="0"/>
                    <a:pt x="17" y="0"/>
                  </a:cubicBezTo>
                  <a:cubicBezTo>
                    <a:pt x="25" y="0"/>
                    <a:pt x="35" y="4"/>
                    <a:pt x="35" y="14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21"/>
                    <a:pt x="31" y="24"/>
                  </a:cubicBezTo>
                  <a:cubicBezTo>
                    <a:pt x="32" y="26"/>
                    <a:pt x="34" y="30"/>
                    <a:pt x="34" y="34"/>
                  </a:cubicBezTo>
                  <a:cubicBezTo>
                    <a:pt x="34" y="37"/>
                    <a:pt x="32" y="40"/>
                    <a:pt x="29" y="41"/>
                  </a:cubicBezTo>
                  <a:cubicBezTo>
                    <a:pt x="29" y="43"/>
                    <a:pt x="30" y="46"/>
                    <a:pt x="30" y="49"/>
                  </a:cubicBezTo>
                  <a:cubicBezTo>
                    <a:pt x="30" y="53"/>
                    <a:pt x="28" y="58"/>
                    <a:pt x="22" y="58"/>
                  </a:cubicBezTo>
                  <a:lnTo>
                    <a:pt x="22" y="56"/>
                  </a:lnTo>
                  <a:close/>
                  <a:moveTo>
                    <a:pt x="7" y="6"/>
                  </a:moveTo>
                  <a:cubicBezTo>
                    <a:pt x="7" y="6"/>
                    <a:pt x="6" y="7"/>
                    <a:pt x="5" y="9"/>
                  </a:cubicBezTo>
                  <a:cubicBezTo>
                    <a:pt x="4" y="11"/>
                    <a:pt x="3" y="13"/>
                    <a:pt x="3" y="18"/>
                  </a:cubicBezTo>
                  <a:cubicBezTo>
                    <a:pt x="3" y="20"/>
                    <a:pt x="3" y="23"/>
                    <a:pt x="4" y="26"/>
                  </a:cubicBezTo>
                  <a:cubicBezTo>
                    <a:pt x="7" y="33"/>
                    <a:pt x="10" y="40"/>
                    <a:pt x="14" y="46"/>
                  </a:cubicBezTo>
                  <a:cubicBezTo>
                    <a:pt x="17" y="52"/>
                    <a:pt x="21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6" y="55"/>
                    <a:pt x="27" y="52"/>
                    <a:pt x="27" y="49"/>
                  </a:cubicBezTo>
                  <a:cubicBezTo>
                    <a:pt x="27" y="45"/>
                    <a:pt x="26" y="41"/>
                    <a:pt x="26" y="41"/>
                  </a:cubicBezTo>
                  <a:cubicBezTo>
                    <a:pt x="25" y="41"/>
                    <a:pt x="25" y="40"/>
                    <a:pt x="26" y="40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30" y="38"/>
                    <a:pt x="31" y="36"/>
                    <a:pt x="31" y="34"/>
                  </a:cubicBezTo>
                  <a:cubicBezTo>
                    <a:pt x="31" y="30"/>
                    <a:pt x="28" y="25"/>
                    <a:pt x="27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7" y="23"/>
                    <a:pt x="28" y="23"/>
                    <a:pt x="28" y="22"/>
                  </a:cubicBezTo>
                  <a:cubicBezTo>
                    <a:pt x="29" y="22"/>
                    <a:pt x="31" y="20"/>
                    <a:pt x="31" y="18"/>
                  </a:cubicBezTo>
                  <a:cubicBezTo>
                    <a:pt x="32" y="16"/>
                    <a:pt x="32" y="15"/>
                    <a:pt x="32" y="14"/>
                  </a:cubicBezTo>
                  <a:cubicBezTo>
                    <a:pt x="32" y="6"/>
                    <a:pt x="25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3"/>
                    <a:pt x="9" y="5"/>
                    <a:pt x="7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4" name="Freeform 75"/>
            <p:cNvSpPr/>
            <p:nvPr/>
          </p:nvSpPr>
          <p:spPr bwMode="auto">
            <a:xfrm>
              <a:off x="3517901" y="984250"/>
              <a:ext cx="25400" cy="30163"/>
            </a:xfrm>
            <a:custGeom>
              <a:avLst/>
              <a:gdLst>
                <a:gd name="T0" fmla="*/ 7 w 7"/>
                <a:gd name="T1" fmla="*/ 3 h 8"/>
                <a:gd name="T2" fmla="*/ 4 w 7"/>
                <a:gd name="T3" fmla="*/ 8 h 8"/>
                <a:gd name="T4" fmla="*/ 0 w 7"/>
                <a:gd name="T5" fmla="*/ 4 h 8"/>
                <a:gd name="T6" fmla="*/ 3 w 7"/>
                <a:gd name="T7" fmla="*/ 0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5" name="Freeform 76"/>
            <p:cNvSpPr/>
            <p:nvPr/>
          </p:nvSpPr>
          <p:spPr bwMode="auto">
            <a:xfrm>
              <a:off x="5008564" y="2922587"/>
              <a:ext cx="577850" cy="242888"/>
            </a:xfrm>
            <a:custGeom>
              <a:avLst/>
              <a:gdLst>
                <a:gd name="T0" fmla="*/ 109 w 154"/>
                <a:gd name="T1" fmla="*/ 3 h 65"/>
                <a:gd name="T2" fmla="*/ 13 w 154"/>
                <a:gd name="T3" fmla="*/ 33 h 65"/>
                <a:gd name="T4" fmla="*/ 117 w 154"/>
                <a:gd name="T5" fmla="*/ 29 h 65"/>
                <a:gd name="T6" fmla="*/ 109 w 154"/>
                <a:gd name="T7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65">
                  <a:moveTo>
                    <a:pt x="109" y="3"/>
                  </a:moveTo>
                  <a:cubicBezTo>
                    <a:pt x="109" y="3"/>
                    <a:pt x="26" y="2"/>
                    <a:pt x="13" y="33"/>
                  </a:cubicBezTo>
                  <a:cubicBezTo>
                    <a:pt x="0" y="65"/>
                    <a:pt x="77" y="59"/>
                    <a:pt x="117" y="29"/>
                  </a:cubicBezTo>
                  <a:cubicBezTo>
                    <a:pt x="154" y="0"/>
                    <a:pt x="109" y="3"/>
                    <a:pt x="10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6" name="Freeform 77"/>
            <p:cNvSpPr>
              <a:spLocks noEditPoints="1"/>
            </p:cNvSpPr>
            <p:nvPr/>
          </p:nvSpPr>
          <p:spPr bwMode="auto">
            <a:xfrm>
              <a:off x="5046664" y="2928937"/>
              <a:ext cx="461963" cy="203200"/>
            </a:xfrm>
            <a:custGeom>
              <a:avLst/>
              <a:gdLst>
                <a:gd name="T0" fmla="*/ 0 w 123"/>
                <a:gd name="T1" fmla="*/ 38 h 54"/>
                <a:gd name="T2" fmla="*/ 2 w 123"/>
                <a:gd name="T3" fmla="*/ 31 h 54"/>
                <a:gd name="T4" fmla="*/ 97 w 123"/>
                <a:gd name="T5" fmla="*/ 0 h 54"/>
                <a:gd name="T6" fmla="*/ 99 w 123"/>
                <a:gd name="T7" fmla="*/ 0 h 54"/>
                <a:gd name="T8" fmla="*/ 103 w 123"/>
                <a:gd name="T9" fmla="*/ 0 h 54"/>
                <a:gd name="T10" fmla="*/ 115 w 123"/>
                <a:gd name="T11" fmla="*/ 1 h 54"/>
                <a:gd name="T12" fmla="*/ 123 w 123"/>
                <a:gd name="T13" fmla="*/ 9 h 54"/>
                <a:gd name="T14" fmla="*/ 107 w 123"/>
                <a:gd name="T15" fmla="*/ 28 h 54"/>
                <a:gd name="T16" fmla="*/ 30 w 123"/>
                <a:gd name="T17" fmla="*/ 54 h 54"/>
                <a:gd name="T18" fmla="*/ 0 w 123"/>
                <a:gd name="T19" fmla="*/ 38 h 54"/>
                <a:gd name="T20" fmla="*/ 106 w 123"/>
                <a:gd name="T21" fmla="*/ 25 h 54"/>
                <a:gd name="T22" fmla="*/ 120 w 123"/>
                <a:gd name="T23" fmla="*/ 9 h 54"/>
                <a:gd name="T24" fmla="*/ 114 w 123"/>
                <a:gd name="T25" fmla="*/ 4 h 54"/>
                <a:gd name="T26" fmla="*/ 103 w 123"/>
                <a:gd name="T27" fmla="*/ 3 h 54"/>
                <a:gd name="T28" fmla="*/ 99 w 123"/>
                <a:gd name="T29" fmla="*/ 3 h 54"/>
                <a:gd name="T30" fmla="*/ 99 w 123"/>
                <a:gd name="T31" fmla="*/ 1 h 54"/>
                <a:gd name="T32" fmla="*/ 99 w 123"/>
                <a:gd name="T33" fmla="*/ 3 h 54"/>
                <a:gd name="T34" fmla="*/ 97 w 123"/>
                <a:gd name="T35" fmla="*/ 3 h 54"/>
                <a:gd name="T36" fmla="*/ 5 w 123"/>
                <a:gd name="T37" fmla="*/ 32 h 54"/>
                <a:gd name="T38" fmla="*/ 3 w 123"/>
                <a:gd name="T39" fmla="*/ 38 h 54"/>
                <a:gd name="T40" fmla="*/ 10 w 123"/>
                <a:gd name="T41" fmla="*/ 47 h 54"/>
                <a:gd name="T42" fmla="*/ 30 w 123"/>
                <a:gd name="T43" fmla="*/ 51 h 54"/>
                <a:gd name="T44" fmla="*/ 106 w 123"/>
                <a:gd name="T45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3" h="54">
                  <a:moveTo>
                    <a:pt x="0" y="38"/>
                  </a:moveTo>
                  <a:cubicBezTo>
                    <a:pt x="0" y="36"/>
                    <a:pt x="1" y="33"/>
                    <a:pt x="2" y="31"/>
                  </a:cubicBezTo>
                  <a:cubicBezTo>
                    <a:pt x="15" y="1"/>
                    <a:pt x="83" y="0"/>
                    <a:pt x="97" y="0"/>
                  </a:cubicBezTo>
                  <a:cubicBezTo>
                    <a:pt x="98" y="0"/>
                    <a:pt x="99" y="0"/>
                    <a:pt x="99" y="0"/>
                  </a:cubicBezTo>
                  <a:cubicBezTo>
                    <a:pt x="99" y="0"/>
                    <a:pt x="100" y="0"/>
                    <a:pt x="103" y="0"/>
                  </a:cubicBezTo>
                  <a:cubicBezTo>
                    <a:pt x="106" y="0"/>
                    <a:pt x="111" y="0"/>
                    <a:pt x="115" y="1"/>
                  </a:cubicBezTo>
                  <a:cubicBezTo>
                    <a:pt x="119" y="2"/>
                    <a:pt x="123" y="4"/>
                    <a:pt x="123" y="9"/>
                  </a:cubicBezTo>
                  <a:cubicBezTo>
                    <a:pt x="123" y="14"/>
                    <a:pt x="118" y="19"/>
                    <a:pt x="107" y="28"/>
                  </a:cubicBezTo>
                  <a:cubicBezTo>
                    <a:pt x="86" y="44"/>
                    <a:pt x="53" y="54"/>
                    <a:pt x="30" y="54"/>
                  </a:cubicBezTo>
                  <a:cubicBezTo>
                    <a:pt x="13" y="54"/>
                    <a:pt x="0" y="49"/>
                    <a:pt x="0" y="38"/>
                  </a:cubicBezTo>
                  <a:close/>
                  <a:moveTo>
                    <a:pt x="106" y="25"/>
                  </a:moveTo>
                  <a:cubicBezTo>
                    <a:pt x="116" y="17"/>
                    <a:pt x="120" y="12"/>
                    <a:pt x="120" y="9"/>
                  </a:cubicBezTo>
                  <a:cubicBezTo>
                    <a:pt x="120" y="7"/>
                    <a:pt x="118" y="5"/>
                    <a:pt x="114" y="4"/>
                  </a:cubicBezTo>
                  <a:cubicBezTo>
                    <a:pt x="110" y="3"/>
                    <a:pt x="106" y="3"/>
                    <a:pt x="103" y="3"/>
                  </a:cubicBezTo>
                  <a:cubicBezTo>
                    <a:pt x="100" y="3"/>
                    <a:pt x="99" y="3"/>
                    <a:pt x="99" y="3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8" y="3"/>
                    <a:pt x="97" y="3"/>
                  </a:cubicBezTo>
                  <a:cubicBezTo>
                    <a:pt x="84" y="3"/>
                    <a:pt x="15" y="5"/>
                    <a:pt x="5" y="32"/>
                  </a:cubicBezTo>
                  <a:cubicBezTo>
                    <a:pt x="4" y="34"/>
                    <a:pt x="3" y="36"/>
                    <a:pt x="3" y="38"/>
                  </a:cubicBezTo>
                  <a:cubicBezTo>
                    <a:pt x="3" y="42"/>
                    <a:pt x="6" y="45"/>
                    <a:pt x="10" y="47"/>
                  </a:cubicBezTo>
                  <a:cubicBezTo>
                    <a:pt x="15" y="49"/>
                    <a:pt x="22" y="51"/>
                    <a:pt x="30" y="51"/>
                  </a:cubicBezTo>
                  <a:cubicBezTo>
                    <a:pt x="52" y="51"/>
                    <a:pt x="84" y="41"/>
                    <a:pt x="106" y="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7" name="Freeform 78"/>
            <p:cNvSpPr>
              <a:spLocks noEditPoints="1"/>
            </p:cNvSpPr>
            <p:nvPr/>
          </p:nvSpPr>
          <p:spPr bwMode="auto">
            <a:xfrm>
              <a:off x="5102226" y="2959100"/>
              <a:ext cx="357188" cy="139700"/>
            </a:xfrm>
            <a:custGeom>
              <a:avLst/>
              <a:gdLst>
                <a:gd name="T0" fmla="*/ 0 w 95"/>
                <a:gd name="T1" fmla="*/ 25 h 37"/>
                <a:gd name="T2" fmla="*/ 1 w 95"/>
                <a:gd name="T3" fmla="*/ 21 h 37"/>
                <a:gd name="T4" fmla="*/ 42 w 95"/>
                <a:gd name="T5" fmla="*/ 3 h 37"/>
                <a:gd name="T6" fmla="*/ 77 w 95"/>
                <a:gd name="T7" fmla="*/ 1 h 37"/>
                <a:gd name="T8" fmla="*/ 85 w 95"/>
                <a:gd name="T9" fmla="*/ 0 h 37"/>
                <a:gd name="T10" fmla="*/ 91 w 95"/>
                <a:gd name="T11" fmla="*/ 1 h 37"/>
                <a:gd name="T12" fmla="*/ 95 w 95"/>
                <a:gd name="T13" fmla="*/ 5 h 37"/>
                <a:gd name="T14" fmla="*/ 83 w 95"/>
                <a:gd name="T15" fmla="*/ 17 h 37"/>
                <a:gd name="T16" fmla="*/ 20 w 95"/>
                <a:gd name="T17" fmla="*/ 37 h 37"/>
                <a:gd name="T18" fmla="*/ 0 w 95"/>
                <a:gd name="T19" fmla="*/ 25 h 37"/>
                <a:gd name="T20" fmla="*/ 77 w 95"/>
                <a:gd name="T21" fmla="*/ 4 h 37"/>
                <a:gd name="T22" fmla="*/ 42 w 95"/>
                <a:gd name="T23" fmla="*/ 6 h 37"/>
                <a:gd name="T24" fmla="*/ 4 w 95"/>
                <a:gd name="T25" fmla="*/ 22 h 37"/>
                <a:gd name="T26" fmla="*/ 3 w 95"/>
                <a:gd name="T27" fmla="*/ 25 h 37"/>
                <a:gd name="T28" fmla="*/ 7 w 95"/>
                <a:gd name="T29" fmla="*/ 32 h 37"/>
                <a:gd name="T30" fmla="*/ 20 w 95"/>
                <a:gd name="T31" fmla="*/ 34 h 37"/>
                <a:gd name="T32" fmla="*/ 81 w 95"/>
                <a:gd name="T33" fmla="*/ 15 h 37"/>
                <a:gd name="T34" fmla="*/ 92 w 95"/>
                <a:gd name="T35" fmla="*/ 5 h 37"/>
                <a:gd name="T36" fmla="*/ 90 w 95"/>
                <a:gd name="T37" fmla="*/ 4 h 37"/>
                <a:gd name="T38" fmla="*/ 85 w 95"/>
                <a:gd name="T39" fmla="*/ 3 h 37"/>
                <a:gd name="T40" fmla="*/ 77 w 95"/>
                <a:gd name="T4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7">
                  <a:moveTo>
                    <a:pt x="0" y="25"/>
                  </a:moveTo>
                  <a:cubicBezTo>
                    <a:pt x="0" y="24"/>
                    <a:pt x="0" y="22"/>
                    <a:pt x="1" y="21"/>
                  </a:cubicBezTo>
                  <a:cubicBezTo>
                    <a:pt x="5" y="10"/>
                    <a:pt x="24" y="6"/>
                    <a:pt x="42" y="3"/>
                  </a:cubicBezTo>
                  <a:cubicBezTo>
                    <a:pt x="59" y="1"/>
                    <a:pt x="75" y="1"/>
                    <a:pt x="77" y="1"/>
                  </a:cubicBezTo>
                  <a:cubicBezTo>
                    <a:pt x="77" y="0"/>
                    <a:pt x="81" y="0"/>
                    <a:pt x="85" y="0"/>
                  </a:cubicBezTo>
                  <a:cubicBezTo>
                    <a:pt x="87" y="0"/>
                    <a:pt x="89" y="0"/>
                    <a:pt x="91" y="1"/>
                  </a:cubicBezTo>
                  <a:cubicBezTo>
                    <a:pt x="93" y="1"/>
                    <a:pt x="95" y="2"/>
                    <a:pt x="95" y="5"/>
                  </a:cubicBezTo>
                  <a:cubicBezTo>
                    <a:pt x="95" y="8"/>
                    <a:pt x="91" y="12"/>
                    <a:pt x="83" y="17"/>
                  </a:cubicBezTo>
                  <a:cubicBezTo>
                    <a:pt x="64" y="29"/>
                    <a:pt x="38" y="37"/>
                    <a:pt x="20" y="37"/>
                  </a:cubicBezTo>
                  <a:cubicBezTo>
                    <a:pt x="9" y="37"/>
                    <a:pt x="0" y="34"/>
                    <a:pt x="0" y="25"/>
                  </a:cubicBezTo>
                  <a:close/>
                  <a:moveTo>
                    <a:pt x="77" y="4"/>
                  </a:moveTo>
                  <a:cubicBezTo>
                    <a:pt x="77" y="4"/>
                    <a:pt x="60" y="4"/>
                    <a:pt x="42" y="6"/>
                  </a:cubicBezTo>
                  <a:cubicBezTo>
                    <a:pt x="24" y="8"/>
                    <a:pt x="6" y="14"/>
                    <a:pt x="4" y="22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3" y="29"/>
                    <a:pt x="4" y="30"/>
                    <a:pt x="7" y="32"/>
                  </a:cubicBezTo>
                  <a:cubicBezTo>
                    <a:pt x="10" y="34"/>
                    <a:pt x="15" y="34"/>
                    <a:pt x="20" y="34"/>
                  </a:cubicBezTo>
                  <a:cubicBezTo>
                    <a:pt x="37" y="34"/>
                    <a:pt x="63" y="26"/>
                    <a:pt x="81" y="15"/>
                  </a:cubicBezTo>
                  <a:cubicBezTo>
                    <a:pt x="90" y="9"/>
                    <a:pt x="92" y="6"/>
                    <a:pt x="92" y="5"/>
                  </a:cubicBezTo>
                  <a:cubicBezTo>
                    <a:pt x="92" y="5"/>
                    <a:pt x="92" y="4"/>
                    <a:pt x="90" y="4"/>
                  </a:cubicBezTo>
                  <a:cubicBezTo>
                    <a:pt x="89" y="3"/>
                    <a:pt x="87" y="3"/>
                    <a:pt x="85" y="3"/>
                  </a:cubicBezTo>
                  <a:cubicBezTo>
                    <a:pt x="81" y="3"/>
                    <a:pt x="77" y="4"/>
                    <a:pt x="77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8" name="Freeform 79"/>
            <p:cNvSpPr/>
            <p:nvPr/>
          </p:nvSpPr>
          <p:spPr bwMode="auto">
            <a:xfrm>
              <a:off x="5226051" y="2933700"/>
              <a:ext cx="376238" cy="450850"/>
            </a:xfrm>
            <a:custGeom>
              <a:avLst/>
              <a:gdLst>
                <a:gd name="T0" fmla="*/ 66 w 100"/>
                <a:gd name="T1" fmla="*/ 22 h 120"/>
                <a:gd name="T2" fmla="*/ 4 w 100"/>
                <a:gd name="T3" fmla="*/ 89 h 120"/>
                <a:gd name="T4" fmla="*/ 83 w 100"/>
                <a:gd name="T5" fmla="*/ 39 h 120"/>
                <a:gd name="T6" fmla="*/ 66 w 100"/>
                <a:gd name="T7" fmla="*/ 2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20">
                  <a:moveTo>
                    <a:pt x="66" y="22"/>
                  </a:moveTo>
                  <a:cubicBezTo>
                    <a:pt x="66" y="22"/>
                    <a:pt x="0" y="58"/>
                    <a:pt x="4" y="89"/>
                  </a:cubicBezTo>
                  <a:cubicBezTo>
                    <a:pt x="8" y="120"/>
                    <a:pt x="66" y="80"/>
                    <a:pt x="83" y="39"/>
                  </a:cubicBezTo>
                  <a:cubicBezTo>
                    <a:pt x="100" y="0"/>
                    <a:pt x="66" y="22"/>
                    <a:pt x="66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9" name="Freeform 80"/>
            <p:cNvSpPr>
              <a:spLocks noEditPoints="1"/>
            </p:cNvSpPr>
            <p:nvPr/>
          </p:nvSpPr>
          <p:spPr bwMode="auto">
            <a:xfrm>
              <a:off x="5233989" y="2986087"/>
              <a:ext cx="330200" cy="327025"/>
            </a:xfrm>
            <a:custGeom>
              <a:avLst/>
              <a:gdLst>
                <a:gd name="T0" fmla="*/ 0 w 88"/>
                <a:gd name="T1" fmla="*/ 75 h 87"/>
                <a:gd name="T2" fmla="*/ 0 w 88"/>
                <a:gd name="T3" fmla="*/ 72 h 87"/>
                <a:gd name="T4" fmla="*/ 63 w 88"/>
                <a:gd name="T5" fmla="*/ 7 h 87"/>
                <a:gd name="T6" fmla="*/ 63 w 88"/>
                <a:gd name="T7" fmla="*/ 7 h 87"/>
                <a:gd name="T8" fmla="*/ 63 w 88"/>
                <a:gd name="T9" fmla="*/ 7 h 87"/>
                <a:gd name="T10" fmla="*/ 63 w 88"/>
                <a:gd name="T11" fmla="*/ 7 h 87"/>
                <a:gd name="T12" fmla="*/ 63 w 88"/>
                <a:gd name="T13" fmla="*/ 7 h 87"/>
                <a:gd name="T14" fmla="*/ 63 w 88"/>
                <a:gd name="T15" fmla="*/ 7 h 87"/>
                <a:gd name="T16" fmla="*/ 80 w 88"/>
                <a:gd name="T17" fmla="*/ 0 h 87"/>
                <a:gd name="T18" fmla="*/ 85 w 88"/>
                <a:gd name="T19" fmla="*/ 2 h 87"/>
                <a:gd name="T20" fmla="*/ 88 w 88"/>
                <a:gd name="T21" fmla="*/ 8 h 87"/>
                <a:gd name="T22" fmla="*/ 83 w 88"/>
                <a:gd name="T23" fmla="*/ 25 h 87"/>
                <a:gd name="T24" fmla="*/ 13 w 88"/>
                <a:gd name="T25" fmla="*/ 87 h 87"/>
                <a:gd name="T26" fmla="*/ 13 w 88"/>
                <a:gd name="T27" fmla="*/ 87 h 87"/>
                <a:gd name="T28" fmla="*/ 0 w 88"/>
                <a:gd name="T29" fmla="*/ 75 h 87"/>
                <a:gd name="T30" fmla="*/ 65 w 88"/>
                <a:gd name="T31" fmla="*/ 10 h 87"/>
                <a:gd name="T32" fmla="*/ 34 w 88"/>
                <a:gd name="T33" fmla="*/ 30 h 87"/>
                <a:gd name="T34" fmla="*/ 3 w 88"/>
                <a:gd name="T35" fmla="*/ 72 h 87"/>
                <a:gd name="T36" fmla="*/ 3 w 88"/>
                <a:gd name="T37" fmla="*/ 75 h 87"/>
                <a:gd name="T38" fmla="*/ 13 w 88"/>
                <a:gd name="T39" fmla="*/ 84 h 87"/>
                <a:gd name="T40" fmla="*/ 80 w 88"/>
                <a:gd name="T41" fmla="*/ 24 h 87"/>
                <a:gd name="T42" fmla="*/ 85 w 88"/>
                <a:gd name="T43" fmla="*/ 8 h 87"/>
                <a:gd name="T44" fmla="*/ 80 w 88"/>
                <a:gd name="T45" fmla="*/ 3 h 87"/>
                <a:gd name="T46" fmla="*/ 70 w 88"/>
                <a:gd name="T47" fmla="*/ 7 h 87"/>
                <a:gd name="T48" fmla="*/ 65 w 88"/>
                <a:gd name="T49" fmla="*/ 10 h 87"/>
                <a:gd name="T50" fmla="*/ 64 w 88"/>
                <a:gd name="T51" fmla="*/ 8 h 87"/>
                <a:gd name="T52" fmla="*/ 65 w 88"/>
                <a:gd name="T53" fmla="*/ 1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" h="87">
                  <a:moveTo>
                    <a:pt x="0" y="75"/>
                  </a:moveTo>
                  <a:cubicBezTo>
                    <a:pt x="0" y="74"/>
                    <a:pt x="0" y="73"/>
                    <a:pt x="0" y="72"/>
                  </a:cubicBezTo>
                  <a:cubicBezTo>
                    <a:pt x="1" y="41"/>
                    <a:pt x="60" y="9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5" y="6"/>
                    <a:pt x="73" y="1"/>
                    <a:pt x="80" y="0"/>
                  </a:cubicBezTo>
                  <a:cubicBezTo>
                    <a:pt x="82" y="0"/>
                    <a:pt x="84" y="1"/>
                    <a:pt x="85" y="2"/>
                  </a:cubicBezTo>
                  <a:cubicBezTo>
                    <a:pt x="87" y="4"/>
                    <a:pt x="88" y="6"/>
                    <a:pt x="88" y="8"/>
                  </a:cubicBezTo>
                  <a:cubicBezTo>
                    <a:pt x="88" y="12"/>
                    <a:pt x="86" y="18"/>
                    <a:pt x="83" y="25"/>
                  </a:cubicBezTo>
                  <a:cubicBezTo>
                    <a:pt x="69" y="57"/>
                    <a:pt x="3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7" y="87"/>
                    <a:pt x="1" y="83"/>
                    <a:pt x="0" y="75"/>
                  </a:cubicBezTo>
                  <a:close/>
                  <a:moveTo>
                    <a:pt x="65" y="10"/>
                  </a:moveTo>
                  <a:cubicBezTo>
                    <a:pt x="65" y="10"/>
                    <a:pt x="49" y="18"/>
                    <a:pt x="34" y="30"/>
                  </a:cubicBezTo>
                  <a:cubicBezTo>
                    <a:pt x="18" y="42"/>
                    <a:pt x="3" y="58"/>
                    <a:pt x="3" y="72"/>
                  </a:cubicBezTo>
                  <a:cubicBezTo>
                    <a:pt x="3" y="73"/>
                    <a:pt x="3" y="74"/>
                    <a:pt x="3" y="75"/>
                  </a:cubicBezTo>
                  <a:cubicBezTo>
                    <a:pt x="5" y="82"/>
                    <a:pt x="8" y="84"/>
                    <a:pt x="13" y="84"/>
                  </a:cubicBezTo>
                  <a:cubicBezTo>
                    <a:pt x="31" y="85"/>
                    <a:pt x="67" y="55"/>
                    <a:pt x="80" y="24"/>
                  </a:cubicBezTo>
                  <a:cubicBezTo>
                    <a:pt x="83" y="17"/>
                    <a:pt x="85" y="12"/>
                    <a:pt x="85" y="8"/>
                  </a:cubicBezTo>
                  <a:cubicBezTo>
                    <a:pt x="84" y="4"/>
                    <a:pt x="83" y="4"/>
                    <a:pt x="80" y="3"/>
                  </a:cubicBezTo>
                  <a:cubicBezTo>
                    <a:pt x="78" y="3"/>
                    <a:pt x="74" y="5"/>
                    <a:pt x="70" y="7"/>
                  </a:cubicBezTo>
                  <a:cubicBezTo>
                    <a:pt x="67" y="8"/>
                    <a:pt x="65" y="10"/>
                    <a:pt x="65" y="10"/>
                  </a:cubicBezTo>
                  <a:cubicBezTo>
                    <a:pt x="64" y="8"/>
                    <a:pt x="64" y="8"/>
                    <a:pt x="64" y="8"/>
                  </a:cubicBezTo>
                  <a:lnTo>
                    <a:pt x="65" y="1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0" name="Freeform 81"/>
            <p:cNvSpPr>
              <a:spLocks noEditPoints="1"/>
            </p:cNvSpPr>
            <p:nvPr/>
          </p:nvSpPr>
          <p:spPr bwMode="auto">
            <a:xfrm>
              <a:off x="5272089" y="3027362"/>
              <a:ext cx="258763" cy="244475"/>
            </a:xfrm>
            <a:custGeom>
              <a:avLst/>
              <a:gdLst>
                <a:gd name="T0" fmla="*/ 1 w 69"/>
                <a:gd name="T1" fmla="*/ 56 h 65"/>
                <a:gd name="T2" fmla="*/ 0 w 69"/>
                <a:gd name="T3" fmla="*/ 54 h 65"/>
                <a:gd name="T4" fmla="*/ 26 w 69"/>
                <a:gd name="T5" fmla="*/ 23 h 65"/>
                <a:gd name="T6" fmla="*/ 52 w 69"/>
                <a:gd name="T7" fmla="*/ 6 h 65"/>
                <a:gd name="T8" fmla="*/ 65 w 69"/>
                <a:gd name="T9" fmla="*/ 0 h 65"/>
                <a:gd name="T10" fmla="*/ 68 w 69"/>
                <a:gd name="T11" fmla="*/ 1 h 65"/>
                <a:gd name="T12" fmla="*/ 69 w 69"/>
                <a:gd name="T13" fmla="*/ 4 h 65"/>
                <a:gd name="T14" fmla="*/ 64 w 69"/>
                <a:gd name="T15" fmla="*/ 17 h 65"/>
                <a:gd name="T16" fmla="*/ 11 w 69"/>
                <a:gd name="T17" fmla="*/ 65 h 65"/>
                <a:gd name="T18" fmla="*/ 10 w 69"/>
                <a:gd name="T19" fmla="*/ 65 h 65"/>
                <a:gd name="T20" fmla="*/ 1 w 69"/>
                <a:gd name="T21" fmla="*/ 56 h 65"/>
                <a:gd name="T22" fmla="*/ 53 w 69"/>
                <a:gd name="T23" fmla="*/ 9 h 65"/>
                <a:gd name="T24" fmla="*/ 28 w 69"/>
                <a:gd name="T25" fmla="*/ 25 h 65"/>
                <a:gd name="T26" fmla="*/ 3 w 69"/>
                <a:gd name="T27" fmla="*/ 54 h 65"/>
                <a:gd name="T28" fmla="*/ 4 w 69"/>
                <a:gd name="T29" fmla="*/ 56 h 65"/>
                <a:gd name="T30" fmla="*/ 11 w 69"/>
                <a:gd name="T31" fmla="*/ 62 h 65"/>
                <a:gd name="T32" fmla="*/ 61 w 69"/>
                <a:gd name="T33" fmla="*/ 15 h 65"/>
                <a:gd name="T34" fmla="*/ 66 w 69"/>
                <a:gd name="T35" fmla="*/ 4 h 65"/>
                <a:gd name="T36" fmla="*/ 65 w 69"/>
                <a:gd name="T37" fmla="*/ 3 h 65"/>
                <a:gd name="T38" fmla="*/ 58 w 69"/>
                <a:gd name="T39" fmla="*/ 5 h 65"/>
                <a:gd name="T40" fmla="*/ 54 w 69"/>
                <a:gd name="T41" fmla="*/ 9 h 65"/>
                <a:gd name="T42" fmla="*/ 53 w 69"/>
                <a:gd name="T43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65">
                  <a:moveTo>
                    <a:pt x="1" y="56"/>
                  </a:moveTo>
                  <a:cubicBezTo>
                    <a:pt x="0" y="56"/>
                    <a:pt x="0" y="55"/>
                    <a:pt x="0" y="54"/>
                  </a:cubicBezTo>
                  <a:cubicBezTo>
                    <a:pt x="1" y="44"/>
                    <a:pt x="14" y="33"/>
                    <a:pt x="26" y="23"/>
                  </a:cubicBezTo>
                  <a:cubicBezTo>
                    <a:pt x="39" y="13"/>
                    <a:pt x="52" y="6"/>
                    <a:pt x="52" y="6"/>
                  </a:cubicBezTo>
                  <a:cubicBezTo>
                    <a:pt x="53" y="5"/>
                    <a:pt x="60" y="0"/>
                    <a:pt x="65" y="0"/>
                  </a:cubicBezTo>
                  <a:cubicBezTo>
                    <a:pt x="66" y="0"/>
                    <a:pt x="67" y="0"/>
                    <a:pt x="68" y="1"/>
                  </a:cubicBezTo>
                  <a:cubicBezTo>
                    <a:pt x="68" y="1"/>
                    <a:pt x="69" y="3"/>
                    <a:pt x="69" y="4"/>
                  </a:cubicBezTo>
                  <a:cubicBezTo>
                    <a:pt x="69" y="7"/>
                    <a:pt x="67" y="10"/>
                    <a:pt x="64" y="17"/>
                  </a:cubicBezTo>
                  <a:cubicBezTo>
                    <a:pt x="52" y="40"/>
                    <a:pt x="26" y="65"/>
                    <a:pt x="11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6" y="65"/>
                    <a:pt x="2" y="62"/>
                    <a:pt x="1" y="56"/>
                  </a:cubicBezTo>
                  <a:close/>
                  <a:moveTo>
                    <a:pt x="53" y="9"/>
                  </a:moveTo>
                  <a:cubicBezTo>
                    <a:pt x="53" y="9"/>
                    <a:pt x="41" y="16"/>
                    <a:pt x="28" y="25"/>
                  </a:cubicBezTo>
                  <a:cubicBezTo>
                    <a:pt x="16" y="35"/>
                    <a:pt x="3" y="47"/>
                    <a:pt x="3" y="54"/>
                  </a:cubicBezTo>
                  <a:cubicBezTo>
                    <a:pt x="3" y="55"/>
                    <a:pt x="3" y="55"/>
                    <a:pt x="4" y="56"/>
                  </a:cubicBezTo>
                  <a:cubicBezTo>
                    <a:pt x="5" y="61"/>
                    <a:pt x="7" y="62"/>
                    <a:pt x="11" y="62"/>
                  </a:cubicBezTo>
                  <a:cubicBezTo>
                    <a:pt x="23" y="62"/>
                    <a:pt x="50" y="38"/>
                    <a:pt x="61" y="15"/>
                  </a:cubicBezTo>
                  <a:cubicBezTo>
                    <a:pt x="65" y="9"/>
                    <a:pt x="66" y="6"/>
                    <a:pt x="66" y="4"/>
                  </a:cubicBezTo>
                  <a:cubicBezTo>
                    <a:pt x="65" y="2"/>
                    <a:pt x="66" y="3"/>
                    <a:pt x="65" y="3"/>
                  </a:cubicBezTo>
                  <a:cubicBezTo>
                    <a:pt x="63" y="3"/>
                    <a:pt x="60" y="4"/>
                    <a:pt x="58" y="5"/>
                  </a:cubicBezTo>
                  <a:cubicBezTo>
                    <a:pt x="55" y="7"/>
                    <a:pt x="54" y="8"/>
                    <a:pt x="54" y="9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1" name="Freeform 82"/>
            <p:cNvSpPr/>
            <p:nvPr/>
          </p:nvSpPr>
          <p:spPr bwMode="auto">
            <a:xfrm>
              <a:off x="5473701" y="2820987"/>
              <a:ext cx="684213" cy="581025"/>
            </a:xfrm>
            <a:custGeom>
              <a:avLst/>
              <a:gdLst>
                <a:gd name="T0" fmla="*/ 0 w 182"/>
                <a:gd name="T1" fmla="*/ 16 h 155"/>
                <a:gd name="T2" fmla="*/ 60 w 182"/>
                <a:gd name="T3" fmla="*/ 112 h 155"/>
                <a:gd name="T4" fmla="*/ 76 w 182"/>
                <a:gd name="T5" fmla="*/ 130 h 155"/>
                <a:gd name="T6" fmla="*/ 119 w 182"/>
                <a:gd name="T7" fmla="*/ 135 h 155"/>
                <a:gd name="T8" fmla="*/ 145 w 182"/>
                <a:gd name="T9" fmla="*/ 111 h 155"/>
                <a:gd name="T10" fmla="*/ 116 w 182"/>
                <a:gd name="T11" fmla="*/ 38 h 155"/>
                <a:gd name="T12" fmla="*/ 24 w 182"/>
                <a:gd name="T13" fmla="*/ 8 h 155"/>
                <a:gd name="T14" fmla="*/ 0 w 182"/>
                <a:gd name="T15" fmla="*/ 1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55">
                  <a:moveTo>
                    <a:pt x="0" y="16"/>
                  </a:moveTo>
                  <a:cubicBezTo>
                    <a:pt x="0" y="16"/>
                    <a:pt x="3" y="128"/>
                    <a:pt x="60" y="112"/>
                  </a:cubicBezTo>
                  <a:cubicBezTo>
                    <a:pt x="60" y="112"/>
                    <a:pt x="72" y="108"/>
                    <a:pt x="76" y="130"/>
                  </a:cubicBezTo>
                  <a:cubicBezTo>
                    <a:pt x="80" y="155"/>
                    <a:pt x="111" y="151"/>
                    <a:pt x="119" y="135"/>
                  </a:cubicBezTo>
                  <a:cubicBezTo>
                    <a:pt x="131" y="112"/>
                    <a:pt x="125" y="109"/>
                    <a:pt x="145" y="111"/>
                  </a:cubicBezTo>
                  <a:cubicBezTo>
                    <a:pt x="166" y="112"/>
                    <a:pt x="182" y="39"/>
                    <a:pt x="116" y="38"/>
                  </a:cubicBezTo>
                  <a:cubicBezTo>
                    <a:pt x="49" y="37"/>
                    <a:pt x="32" y="15"/>
                    <a:pt x="24" y="8"/>
                  </a:cubicBezTo>
                  <a:cubicBezTo>
                    <a:pt x="17" y="0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2" name="Freeform 83"/>
            <p:cNvSpPr>
              <a:spLocks noEditPoints="1"/>
            </p:cNvSpPr>
            <p:nvPr/>
          </p:nvSpPr>
          <p:spPr bwMode="auto">
            <a:xfrm>
              <a:off x="5467351" y="2835275"/>
              <a:ext cx="627063" cy="544513"/>
            </a:xfrm>
            <a:custGeom>
              <a:avLst/>
              <a:gdLst>
                <a:gd name="T0" fmla="*/ 76 w 167"/>
                <a:gd name="T1" fmla="*/ 127 h 145"/>
                <a:gd name="T2" fmla="*/ 64 w 167"/>
                <a:gd name="T3" fmla="*/ 110 h 145"/>
                <a:gd name="T4" fmla="*/ 63 w 167"/>
                <a:gd name="T5" fmla="*/ 110 h 145"/>
                <a:gd name="T6" fmla="*/ 52 w 167"/>
                <a:gd name="T7" fmla="*/ 111 h 145"/>
                <a:gd name="T8" fmla="*/ 7 w 167"/>
                <a:gd name="T9" fmla="*/ 61 h 145"/>
                <a:gd name="T10" fmla="*/ 0 w 167"/>
                <a:gd name="T11" fmla="*/ 12 h 145"/>
                <a:gd name="T12" fmla="*/ 1 w 167"/>
                <a:gd name="T13" fmla="*/ 11 h 145"/>
                <a:gd name="T14" fmla="*/ 21 w 167"/>
                <a:gd name="T15" fmla="*/ 0 h 145"/>
                <a:gd name="T16" fmla="*/ 27 w 167"/>
                <a:gd name="T17" fmla="*/ 3 h 145"/>
                <a:gd name="T18" fmla="*/ 118 w 167"/>
                <a:gd name="T19" fmla="*/ 32 h 145"/>
                <a:gd name="T20" fmla="*/ 167 w 167"/>
                <a:gd name="T21" fmla="*/ 76 h 145"/>
                <a:gd name="T22" fmla="*/ 148 w 167"/>
                <a:gd name="T23" fmla="*/ 108 h 145"/>
                <a:gd name="T24" fmla="*/ 147 w 167"/>
                <a:gd name="T25" fmla="*/ 108 h 145"/>
                <a:gd name="T26" fmla="*/ 140 w 167"/>
                <a:gd name="T27" fmla="*/ 108 h 145"/>
                <a:gd name="T28" fmla="*/ 132 w 167"/>
                <a:gd name="T29" fmla="*/ 112 h 145"/>
                <a:gd name="T30" fmla="*/ 122 w 167"/>
                <a:gd name="T31" fmla="*/ 132 h 145"/>
                <a:gd name="T32" fmla="*/ 98 w 167"/>
                <a:gd name="T33" fmla="*/ 145 h 145"/>
                <a:gd name="T34" fmla="*/ 98 w 167"/>
                <a:gd name="T35" fmla="*/ 145 h 145"/>
                <a:gd name="T36" fmla="*/ 76 w 167"/>
                <a:gd name="T37" fmla="*/ 127 h 145"/>
                <a:gd name="T38" fmla="*/ 79 w 167"/>
                <a:gd name="T39" fmla="*/ 126 h 145"/>
                <a:gd name="T40" fmla="*/ 98 w 167"/>
                <a:gd name="T41" fmla="*/ 142 h 145"/>
                <a:gd name="T42" fmla="*/ 120 w 167"/>
                <a:gd name="T43" fmla="*/ 130 h 145"/>
                <a:gd name="T44" fmla="*/ 129 w 167"/>
                <a:gd name="T45" fmla="*/ 111 h 145"/>
                <a:gd name="T46" fmla="*/ 140 w 167"/>
                <a:gd name="T47" fmla="*/ 105 h 145"/>
                <a:gd name="T48" fmla="*/ 148 w 167"/>
                <a:gd name="T49" fmla="*/ 105 h 145"/>
                <a:gd name="T50" fmla="*/ 148 w 167"/>
                <a:gd name="T51" fmla="*/ 105 h 145"/>
                <a:gd name="T52" fmla="*/ 159 w 167"/>
                <a:gd name="T53" fmla="*/ 97 h 145"/>
                <a:gd name="T54" fmla="*/ 164 w 167"/>
                <a:gd name="T55" fmla="*/ 76 h 145"/>
                <a:gd name="T56" fmla="*/ 118 w 167"/>
                <a:gd name="T57" fmla="*/ 35 h 145"/>
                <a:gd name="T58" fmla="*/ 25 w 167"/>
                <a:gd name="T59" fmla="*/ 5 h 145"/>
                <a:gd name="T60" fmla="*/ 21 w 167"/>
                <a:gd name="T61" fmla="*/ 3 h 145"/>
                <a:gd name="T62" fmla="*/ 9 w 167"/>
                <a:gd name="T63" fmla="*/ 8 h 145"/>
                <a:gd name="T64" fmla="*/ 3 w 167"/>
                <a:gd name="T65" fmla="*/ 13 h 145"/>
                <a:gd name="T66" fmla="*/ 10 w 167"/>
                <a:gd name="T67" fmla="*/ 61 h 145"/>
                <a:gd name="T68" fmla="*/ 52 w 167"/>
                <a:gd name="T69" fmla="*/ 108 h 145"/>
                <a:gd name="T70" fmla="*/ 62 w 167"/>
                <a:gd name="T71" fmla="*/ 107 h 145"/>
                <a:gd name="T72" fmla="*/ 64 w 167"/>
                <a:gd name="T73" fmla="*/ 107 h 145"/>
                <a:gd name="T74" fmla="*/ 65 w 167"/>
                <a:gd name="T75" fmla="*/ 107 h 145"/>
                <a:gd name="T76" fmla="*/ 79 w 167"/>
                <a:gd name="T77" fmla="*/ 1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7" h="145">
                  <a:moveTo>
                    <a:pt x="76" y="127"/>
                  </a:moveTo>
                  <a:cubicBezTo>
                    <a:pt x="74" y="111"/>
                    <a:pt x="67" y="110"/>
                    <a:pt x="64" y="110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59" y="111"/>
                    <a:pt x="55" y="111"/>
                    <a:pt x="52" y="111"/>
                  </a:cubicBezTo>
                  <a:cubicBezTo>
                    <a:pt x="27" y="111"/>
                    <a:pt x="14" y="86"/>
                    <a:pt x="7" y="61"/>
                  </a:cubicBezTo>
                  <a:cubicBezTo>
                    <a:pt x="1" y="37"/>
                    <a:pt x="0" y="12"/>
                    <a:pt x="0" y="12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1" y="11"/>
                    <a:pt x="12" y="0"/>
                    <a:pt x="21" y="0"/>
                  </a:cubicBezTo>
                  <a:cubicBezTo>
                    <a:pt x="23" y="0"/>
                    <a:pt x="26" y="1"/>
                    <a:pt x="27" y="3"/>
                  </a:cubicBezTo>
                  <a:cubicBezTo>
                    <a:pt x="35" y="10"/>
                    <a:pt x="51" y="31"/>
                    <a:pt x="118" y="32"/>
                  </a:cubicBezTo>
                  <a:cubicBezTo>
                    <a:pt x="154" y="33"/>
                    <a:pt x="167" y="56"/>
                    <a:pt x="167" y="76"/>
                  </a:cubicBezTo>
                  <a:cubicBezTo>
                    <a:pt x="167" y="92"/>
                    <a:pt x="159" y="108"/>
                    <a:pt x="148" y="108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4" y="108"/>
                    <a:pt x="142" y="108"/>
                    <a:pt x="140" y="108"/>
                  </a:cubicBezTo>
                  <a:cubicBezTo>
                    <a:pt x="134" y="108"/>
                    <a:pt x="133" y="109"/>
                    <a:pt x="132" y="112"/>
                  </a:cubicBezTo>
                  <a:cubicBezTo>
                    <a:pt x="130" y="115"/>
                    <a:pt x="128" y="122"/>
                    <a:pt x="122" y="132"/>
                  </a:cubicBezTo>
                  <a:cubicBezTo>
                    <a:pt x="118" y="140"/>
                    <a:pt x="108" y="145"/>
                    <a:pt x="98" y="145"/>
                  </a:cubicBezTo>
                  <a:cubicBezTo>
                    <a:pt x="98" y="145"/>
                    <a:pt x="98" y="145"/>
                    <a:pt x="98" y="145"/>
                  </a:cubicBezTo>
                  <a:cubicBezTo>
                    <a:pt x="88" y="145"/>
                    <a:pt x="78" y="140"/>
                    <a:pt x="76" y="127"/>
                  </a:cubicBezTo>
                  <a:close/>
                  <a:moveTo>
                    <a:pt x="79" y="126"/>
                  </a:moveTo>
                  <a:cubicBezTo>
                    <a:pt x="81" y="138"/>
                    <a:pt x="89" y="142"/>
                    <a:pt x="98" y="142"/>
                  </a:cubicBezTo>
                  <a:cubicBezTo>
                    <a:pt x="107" y="142"/>
                    <a:pt x="116" y="138"/>
                    <a:pt x="120" y="130"/>
                  </a:cubicBezTo>
                  <a:cubicBezTo>
                    <a:pt x="125" y="120"/>
                    <a:pt x="127" y="115"/>
                    <a:pt x="129" y="111"/>
                  </a:cubicBezTo>
                  <a:cubicBezTo>
                    <a:pt x="131" y="107"/>
                    <a:pt x="134" y="105"/>
                    <a:pt x="140" y="105"/>
                  </a:cubicBezTo>
                  <a:cubicBezTo>
                    <a:pt x="142" y="105"/>
                    <a:pt x="145" y="105"/>
                    <a:pt x="148" y="105"/>
                  </a:cubicBezTo>
                  <a:cubicBezTo>
                    <a:pt x="148" y="105"/>
                    <a:pt x="148" y="105"/>
                    <a:pt x="148" y="105"/>
                  </a:cubicBezTo>
                  <a:cubicBezTo>
                    <a:pt x="152" y="105"/>
                    <a:pt x="156" y="102"/>
                    <a:pt x="159" y="97"/>
                  </a:cubicBezTo>
                  <a:cubicBezTo>
                    <a:pt x="162" y="91"/>
                    <a:pt x="164" y="84"/>
                    <a:pt x="164" y="76"/>
                  </a:cubicBezTo>
                  <a:cubicBezTo>
                    <a:pt x="164" y="57"/>
                    <a:pt x="153" y="36"/>
                    <a:pt x="118" y="35"/>
                  </a:cubicBezTo>
                  <a:cubicBezTo>
                    <a:pt x="51" y="35"/>
                    <a:pt x="33" y="12"/>
                    <a:pt x="25" y="5"/>
                  </a:cubicBezTo>
                  <a:cubicBezTo>
                    <a:pt x="24" y="4"/>
                    <a:pt x="23" y="3"/>
                    <a:pt x="21" y="3"/>
                  </a:cubicBezTo>
                  <a:cubicBezTo>
                    <a:pt x="18" y="3"/>
                    <a:pt x="13" y="6"/>
                    <a:pt x="9" y="8"/>
                  </a:cubicBezTo>
                  <a:cubicBezTo>
                    <a:pt x="6" y="10"/>
                    <a:pt x="4" y="12"/>
                    <a:pt x="3" y="13"/>
                  </a:cubicBezTo>
                  <a:cubicBezTo>
                    <a:pt x="3" y="17"/>
                    <a:pt x="4" y="39"/>
                    <a:pt x="10" y="61"/>
                  </a:cubicBezTo>
                  <a:cubicBezTo>
                    <a:pt x="17" y="85"/>
                    <a:pt x="29" y="108"/>
                    <a:pt x="52" y="108"/>
                  </a:cubicBezTo>
                  <a:cubicBezTo>
                    <a:pt x="55" y="108"/>
                    <a:pt x="58" y="108"/>
                    <a:pt x="62" y="107"/>
                  </a:cubicBezTo>
                  <a:cubicBezTo>
                    <a:pt x="62" y="107"/>
                    <a:pt x="63" y="107"/>
                    <a:pt x="64" y="107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9" y="107"/>
                    <a:pt x="77" y="110"/>
                    <a:pt x="79" y="1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3" name="Freeform 84"/>
            <p:cNvSpPr/>
            <p:nvPr/>
          </p:nvSpPr>
          <p:spPr bwMode="auto">
            <a:xfrm>
              <a:off x="4873626" y="2843212"/>
              <a:ext cx="566738" cy="217488"/>
            </a:xfrm>
            <a:custGeom>
              <a:avLst/>
              <a:gdLst>
                <a:gd name="T0" fmla="*/ 149 w 151"/>
                <a:gd name="T1" fmla="*/ 13 h 58"/>
                <a:gd name="T2" fmla="*/ 30 w 151"/>
                <a:gd name="T3" fmla="*/ 16 h 58"/>
                <a:gd name="T4" fmla="*/ 26 w 151"/>
                <a:gd name="T5" fmla="*/ 1 h 58"/>
                <a:gd name="T6" fmla="*/ 22 w 151"/>
                <a:gd name="T7" fmla="*/ 10 h 58"/>
                <a:gd name="T8" fmla="*/ 9 w 151"/>
                <a:gd name="T9" fmla="*/ 4 h 58"/>
                <a:gd name="T10" fmla="*/ 16 w 151"/>
                <a:gd name="T11" fmla="*/ 16 h 58"/>
                <a:gd name="T12" fmla="*/ 2 w 151"/>
                <a:gd name="T13" fmla="*/ 15 h 58"/>
                <a:gd name="T14" fmla="*/ 15 w 151"/>
                <a:gd name="T15" fmla="*/ 22 h 58"/>
                <a:gd name="T16" fmla="*/ 6 w 151"/>
                <a:gd name="T17" fmla="*/ 29 h 58"/>
                <a:gd name="T18" fmla="*/ 17 w 151"/>
                <a:gd name="T19" fmla="*/ 27 h 58"/>
                <a:gd name="T20" fmla="*/ 15 w 151"/>
                <a:gd name="T21" fmla="*/ 36 h 58"/>
                <a:gd name="T22" fmla="*/ 26 w 151"/>
                <a:gd name="T23" fmla="*/ 28 h 58"/>
                <a:gd name="T24" fmla="*/ 151 w 151"/>
                <a:gd name="T25" fmla="*/ 20 h 58"/>
                <a:gd name="T26" fmla="*/ 149 w 151"/>
                <a:gd name="T2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1" h="58">
                  <a:moveTo>
                    <a:pt x="149" y="13"/>
                  </a:moveTo>
                  <a:cubicBezTo>
                    <a:pt x="149" y="13"/>
                    <a:pt x="84" y="48"/>
                    <a:pt x="30" y="16"/>
                  </a:cubicBezTo>
                  <a:cubicBezTo>
                    <a:pt x="30" y="16"/>
                    <a:pt x="33" y="3"/>
                    <a:pt x="26" y="1"/>
                  </a:cubicBezTo>
                  <a:cubicBezTo>
                    <a:pt x="21" y="0"/>
                    <a:pt x="22" y="10"/>
                    <a:pt x="22" y="10"/>
                  </a:cubicBezTo>
                  <a:cubicBezTo>
                    <a:pt x="22" y="10"/>
                    <a:pt x="12" y="0"/>
                    <a:pt x="9" y="4"/>
                  </a:cubicBezTo>
                  <a:cubicBezTo>
                    <a:pt x="5" y="8"/>
                    <a:pt x="16" y="16"/>
                    <a:pt x="16" y="16"/>
                  </a:cubicBezTo>
                  <a:cubicBezTo>
                    <a:pt x="16" y="16"/>
                    <a:pt x="4" y="10"/>
                    <a:pt x="2" y="15"/>
                  </a:cubicBezTo>
                  <a:cubicBezTo>
                    <a:pt x="0" y="20"/>
                    <a:pt x="15" y="22"/>
                    <a:pt x="15" y="22"/>
                  </a:cubicBezTo>
                  <a:cubicBezTo>
                    <a:pt x="15" y="22"/>
                    <a:pt x="2" y="24"/>
                    <a:pt x="6" y="29"/>
                  </a:cubicBezTo>
                  <a:cubicBezTo>
                    <a:pt x="10" y="33"/>
                    <a:pt x="17" y="27"/>
                    <a:pt x="17" y="27"/>
                  </a:cubicBezTo>
                  <a:cubicBezTo>
                    <a:pt x="17" y="27"/>
                    <a:pt x="11" y="34"/>
                    <a:pt x="15" y="36"/>
                  </a:cubicBezTo>
                  <a:cubicBezTo>
                    <a:pt x="20" y="38"/>
                    <a:pt x="26" y="28"/>
                    <a:pt x="26" y="28"/>
                  </a:cubicBezTo>
                  <a:cubicBezTo>
                    <a:pt x="26" y="28"/>
                    <a:pt x="81" y="58"/>
                    <a:pt x="151" y="20"/>
                  </a:cubicBezTo>
                  <a:lnTo>
                    <a:pt x="149" y="13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4" name="Freeform 85"/>
            <p:cNvSpPr>
              <a:spLocks noEditPoints="1"/>
            </p:cNvSpPr>
            <p:nvPr/>
          </p:nvSpPr>
          <p:spPr bwMode="auto">
            <a:xfrm>
              <a:off x="4873626" y="2843212"/>
              <a:ext cx="569913" cy="153988"/>
            </a:xfrm>
            <a:custGeom>
              <a:avLst/>
              <a:gdLst>
                <a:gd name="T0" fmla="*/ 17 w 152"/>
                <a:gd name="T1" fmla="*/ 38 h 41"/>
                <a:gd name="T2" fmla="*/ 12 w 152"/>
                <a:gd name="T3" fmla="*/ 33 h 41"/>
                <a:gd name="T4" fmla="*/ 10 w 152"/>
                <a:gd name="T5" fmla="*/ 32 h 41"/>
                <a:gd name="T6" fmla="*/ 3 w 152"/>
                <a:gd name="T7" fmla="*/ 27 h 41"/>
                <a:gd name="T8" fmla="*/ 8 w 152"/>
                <a:gd name="T9" fmla="*/ 22 h 41"/>
                <a:gd name="T10" fmla="*/ 1 w 152"/>
                <a:gd name="T11" fmla="*/ 15 h 41"/>
                <a:gd name="T12" fmla="*/ 9 w 152"/>
                <a:gd name="T13" fmla="*/ 12 h 41"/>
                <a:gd name="T14" fmla="*/ 7 w 152"/>
                <a:gd name="T15" fmla="*/ 3 h 41"/>
                <a:gd name="T16" fmla="*/ 20 w 152"/>
                <a:gd name="T17" fmla="*/ 6 h 41"/>
                <a:gd name="T18" fmla="*/ 25 w 152"/>
                <a:gd name="T19" fmla="*/ 0 h 41"/>
                <a:gd name="T20" fmla="*/ 32 w 152"/>
                <a:gd name="T21" fmla="*/ 11 h 41"/>
                <a:gd name="T22" fmla="*/ 81 w 152"/>
                <a:gd name="T23" fmla="*/ 28 h 41"/>
                <a:gd name="T24" fmla="*/ 148 w 152"/>
                <a:gd name="T25" fmla="*/ 11 h 41"/>
                <a:gd name="T26" fmla="*/ 150 w 152"/>
                <a:gd name="T27" fmla="*/ 12 h 41"/>
                <a:gd name="T28" fmla="*/ 151 w 152"/>
                <a:gd name="T29" fmla="*/ 22 h 41"/>
                <a:gd name="T30" fmla="*/ 26 w 152"/>
                <a:gd name="T31" fmla="*/ 30 h 41"/>
                <a:gd name="T32" fmla="*/ 78 w 152"/>
                <a:gd name="T33" fmla="*/ 38 h 41"/>
                <a:gd name="T34" fmla="*/ 148 w 152"/>
                <a:gd name="T35" fmla="*/ 15 h 41"/>
                <a:gd name="T36" fmla="*/ 30 w 152"/>
                <a:gd name="T37" fmla="*/ 18 h 41"/>
                <a:gd name="T38" fmla="*/ 29 w 152"/>
                <a:gd name="T39" fmla="*/ 11 h 41"/>
                <a:gd name="T40" fmla="*/ 25 w 152"/>
                <a:gd name="T41" fmla="*/ 3 h 41"/>
                <a:gd name="T42" fmla="*/ 23 w 152"/>
                <a:gd name="T43" fmla="*/ 8 h 41"/>
                <a:gd name="T44" fmla="*/ 22 w 152"/>
                <a:gd name="T45" fmla="*/ 11 h 41"/>
                <a:gd name="T46" fmla="*/ 17 w 152"/>
                <a:gd name="T47" fmla="*/ 7 h 41"/>
                <a:gd name="T48" fmla="*/ 10 w 152"/>
                <a:gd name="T49" fmla="*/ 5 h 41"/>
                <a:gd name="T50" fmla="*/ 13 w 152"/>
                <a:gd name="T51" fmla="*/ 11 h 41"/>
                <a:gd name="T52" fmla="*/ 17 w 152"/>
                <a:gd name="T53" fmla="*/ 16 h 41"/>
                <a:gd name="T54" fmla="*/ 12 w 152"/>
                <a:gd name="T55" fmla="*/ 16 h 41"/>
                <a:gd name="T56" fmla="*/ 3 w 152"/>
                <a:gd name="T57" fmla="*/ 16 h 41"/>
                <a:gd name="T58" fmla="*/ 5 w 152"/>
                <a:gd name="T59" fmla="*/ 18 h 41"/>
                <a:gd name="T60" fmla="*/ 15 w 152"/>
                <a:gd name="T61" fmla="*/ 20 h 41"/>
                <a:gd name="T62" fmla="*/ 15 w 152"/>
                <a:gd name="T63" fmla="*/ 23 h 41"/>
                <a:gd name="T64" fmla="*/ 6 w 152"/>
                <a:gd name="T65" fmla="*/ 27 h 41"/>
                <a:gd name="T66" fmla="*/ 10 w 152"/>
                <a:gd name="T67" fmla="*/ 29 h 41"/>
                <a:gd name="T68" fmla="*/ 18 w 152"/>
                <a:gd name="T69" fmla="*/ 26 h 41"/>
                <a:gd name="T70" fmla="*/ 15 w 152"/>
                <a:gd name="T71" fmla="*/ 33 h 41"/>
                <a:gd name="T72" fmla="*/ 17 w 152"/>
                <a:gd name="T73" fmla="*/ 35 h 41"/>
                <a:gd name="T74" fmla="*/ 24 w 152"/>
                <a:gd name="T75" fmla="*/ 27 h 41"/>
                <a:gd name="T76" fmla="*/ 41 w 152"/>
                <a:gd name="T77" fmla="*/ 32 h 41"/>
                <a:gd name="T78" fmla="*/ 149 w 152"/>
                <a:gd name="T79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2" h="41">
                  <a:moveTo>
                    <a:pt x="26" y="30"/>
                  </a:moveTo>
                  <a:cubicBezTo>
                    <a:pt x="25" y="32"/>
                    <a:pt x="21" y="37"/>
                    <a:pt x="17" y="38"/>
                  </a:cubicBezTo>
                  <a:cubicBezTo>
                    <a:pt x="16" y="38"/>
                    <a:pt x="15" y="38"/>
                    <a:pt x="15" y="37"/>
                  </a:cubicBezTo>
                  <a:cubicBezTo>
                    <a:pt x="13" y="36"/>
                    <a:pt x="12" y="35"/>
                    <a:pt x="12" y="33"/>
                  </a:cubicBezTo>
                  <a:cubicBezTo>
                    <a:pt x="12" y="33"/>
                    <a:pt x="12" y="32"/>
                    <a:pt x="13" y="31"/>
                  </a:cubicBezTo>
                  <a:cubicBezTo>
                    <a:pt x="12" y="32"/>
                    <a:pt x="11" y="32"/>
                    <a:pt x="10" y="32"/>
                  </a:cubicBezTo>
                  <a:cubicBezTo>
                    <a:pt x="8" y="32"/>
                    <a:pt x="6" y="31"/>
                    <a:pt x="5" y="30"/>
                  </a:cubicBezTo>
                  <a:cubicBezTo>
                    <a:pt x="4" y="29"/>
                    <a:pt x="3" y="28"/>
                    <a:pt x="3" y="27"/>
                  </a:cubicBezTo>
                  <a:cubicBezTo>
                    <a:pt x="4" y="24"/>
                    <a:pt x="6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5" y="21"/>
                    <a:pt x="1" y="20"/>
                    <a:pt x="0" y="16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2" y="12"/>
                    <a:pt x="4" y="12"/>
                    <a:pt x="6" y="12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8" y="10"/>
                    <a:pt x="6" y="8"/>
                    <a:pt x="6" y="6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8" y="2"/>
                    <a:pt x="10" y="1"/>
                    <a:pt x="11" y="1"/>
                  </a:cubicBezTo>
                  <a:cubicBezTo>
                    <a:pt x="14" y="1"/>
                    <a:pt x="18" y="4"/>
                    <a:pt x="20" y="6"/>
                  </a:cubicBezTo>
                  <a:cubicBezTo>
                    <a:pt x="20" y="5"/>
                    <a:pt x="20" y="4"/>
                    <a:pt x="21" y="3"/>
                  </a:cubicBezTo>
                  <a:cubicBezTo>
                    <a:pt x="21" y="2"/>
                    <a:pt x="23" y="0"/>
                    <a:pt x="25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2" y="1"/>
                    <a:pt x="32" y="7"/>
                    <a:pt x="32" y="11"/>
                  </a:cubicBezTo>
                  <a:cubicBezTo>
                    <a:pt x="32" y="13"/>
                    <a:pt x="32" y="15"/>
                    <a:pt x="32" y="16"/>
                  </a:cubicBezTo>
                  <a:cubicBezTo>
                    <a:pt x="48" y="25"/>
                    <a:pt x="65" y="28"/>
                    <a:pt x="81" y="28"/>
                  </a:cubicBezTo>
                  <a:cubicBezTo>
                    <a:pt x="99" y="28"/>
                    <a:pt x="116" y="24"/>
                    <a:pt x="128" y="20"/>
                  </a:cubicBezTo>
                  <a:cubicBezTo>
                    <a:pt x="140" y="15"/>
                    <a:pt x="148" y="11"/>
                    <a:pt x="148" y="11"/>
                  </a:cubicBezTo>
                  <a:cubicBezTo>
                    <a:pt x="148" y="11"/>
                    <a:pt x="149" y="11"/>
                    <a:pt x="149" y="11"/>
                  </a:cubicBezTo>
                  <a:cubicBezTo>
                    <a:pt x="150" y="11"/>
                    <a:pt x="150" y="12"/>
                    <a:pt x="150" y="12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20"/>
                    <a:pt x="152" y="21"/>
                    <a:pt x="151" y="22"/>
                  </a:cubicBezTo>
                  <a:cubicBezTo>
                    <a:pt x="124" y="36"/>
                    <a:pt x="99" y="41"/>
                    <a:pt x="78" y="41"/>
                  </a:cubicBezTo>
                  <a:cubicBezTo>
                    <a:pt x="51" y="41"/>
                    <a:pt x="31" y="33"/>
                    <a:pt x="26" y="30"/>
                  </a:cubicBezTo>
                  <a:close/>
                  <a:moveTo>
                    <a:pt x="41" y="32"/>
                  </a:moveTo>
                  <a:cubicBezTo>
                    <a:pt x="50" y="35"/>
                    <a:pt x="63" y="38"/>
                    <a:pt x="78" y="38"/>
                  </a:cubicBezTo>
                  <a:cubicBezTo>
                    <a:pt x="98" y="38"/>
                    <a:pt x="123" y="34"/>
                    <a:pt x="149" y="19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1" y="18"/>
                    <a:pt x="113" y="31"/>
                    <a:pt x="81" y="31"/>
                  </a:cubicBezTo>
                  <a:cubicBezTo>
                    <a:pt x="64" y="31"/>
                    <a:pt x="46" y="28"/>
                    <a:pt x="30" y="18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9" y="16"/>
                    <a:pt x="29" y="13"/>
                    <a:pt x="29" y="11"/>
                  </a:cubicBezTo>
                  <a:cubicBezTo>
                    <a:pt x="29" y="7"/>
                    <a:pt x="29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3" y="5"/>
                    <a:pt x="23" y="7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1"/>
                    <a:pt x="22" y="11"/>
                  </a:cubicBezTo>
                  <a:cubicBezTo>
                    <a:pt x="22" y="11"/>
                    <a:pt x="21" y="11"/>
                    <a:pt x="20" y="11"/>
                  </a:cubicBezTo>
                  <a:cubicBezTo>
                    <a:pt x="20" y="11"/>
                    <a:pt x="19" y="9"/>
                    <a:pt x="17" y="7"/>
                  </a:cubicBezTo>
                  <a:cubicBezTo>
                    <a:pt x="15" y="6"/>
                    <a:pt x="12" y="4"/>
                    <a:pt x="11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7"/>
                    <a:pt x="11" y="9"/>
                    <a:pt x="13" y="11"/>
                  </a:cubicBezTo>
                  <a:cubicBezTo>
                    <a:pt x="15" y="13"/>
                    <a:pt x="17" y="14"/>
                    <a:pt x="17" y="14"/>
                  </a:cubicBezTo>
                  <a:cubicBezTo>
                    <a:pt x="17" y="15"/>
                    <a:pt x="18" y="16"/>
                    <a:pt x="17" y="16"/>
                  </a:cubicBezTo>
                  <a:cubicBezTo>
                    <a:pt x="17" y="17"/>
                    <a:pt x="16" y="17"/>
                    <a:pt x="15" y="17"/>
                  </a:cubicBezTo>
                  <a:cubicBezTo>
                    <a:pt x="15" y="17"/>
                    <a:pt x="14" y="16"/>
                    <a:pt x="12" y="16"/>
                  </a:cubicBezTo>
                  <a:cubicBezTo>
                    <a:pt x="10" y="15"/>
                    <a:pt x="8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5" y="18"/>
                  </a:cubicBezTo>
                  <a:cubicBezTo>
                    <a:pt x="6" y="18"/>
                    <a:pt x="7" y="19"/>
                    <a:pt x="9" y="19"/>
                  </a:cubicBezTo>
                  <a:cubicBezTo>
                    <a:pt x="12" y="20"/>
                    <a:pt x="15" y="20"/>
                    <a:pt x="15" y="20"/>
                  </a:cubicBezTo>
                  <a:cubicBezTo>
                    <a:pt x="16" y="21"/>
                    <a:pt x="16" y="21"/>
                    <a:pt x="16" y="22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0" y="24"/>
                    <a:pt x="7" y="26"/>
                  </a:cubicBezTo>
                  <a:cubicBezTo>
                    <a:pt x="7" y="26"/>
                    <a:pt x="6" y="27"/>
                    <a:pt x="6" y="27"/>
                  </a:cubicBezTo>
                  <a:cubicBezTo>
                    <a:pt x="6" y="27"/>
                    <a:pt x="6" y="27"/>
                    <a:pt x="7" y="27"/>
                  </a:cubicBezTo>
                  <a:cubicBezTo>
                    <a:pt x="8" y="28"/>
                    <a:pt x="9" y="29"/>
                    <a:pt x="10" y="29"/>
                  </a:cubicBezTo>
                  <a:cubicBezTo>
                    <a:pt x="13" y="29"/>
                    <a:pt x="16" y="26"/>
                    <a:pt x="16" y="26"/>
                  </a:cubicBezTo>
                  <a:cubicBezTo>
                    <a:pt x="16" y="26"/>
                    <a:pt x="17" y="26"/>
                    <a:pt x="18" y="26"/>
                  </a:cubicBezTo>
                  <a:cubicBezTo>
                    <a:pt x="18" y="27"/>
                    <a:pt x="18" y="28"/>
                    <a:pt x="18" y="28"/>
                  </a:cubicBezTo>
                  <a:cubicBezTo>
                    <a:pt x="18" y="28"/>
                    <a:pt x="15" y="32"/>
                    <a:pt x="15" y="33"/>
                  </a:cubicBezTo>
                  <a:cubicBezTo>
                    <a:pt x="15" y="34"/>
                    <a:pt x="15" y="34"/>
                    <a:pt x="16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5"/>
                    <a:pt x="20" y="33"/>
                    <a:pt x="22" y="31"/>
                  </a:cubicBezTo>
                  <a:cubicBezTo>
                    <a:pt x="23" y="29"/>
                    <a:pt x="24" y="27"/>
                    <a:pt x="24" y="27"/>
                  </a:cubicBezTo>
                  <a:cubicBezTo>
                    <a:pt x="25" y="27"/>
                    <a:pt x="26" y="26"/>
                    <a:pt x="26" y="27"/>
                  </a:cubicBezTo>
                  <a:cubicBezTo>
                    <a:pt x="26" y="27"/>
                    <a:pt x="32" y="30"/>
                    <a:pt x="41" y="32"/>
                  </a:cubicBezTo>
                  <a:close/>
                  <a:moveTo>
                    <a:pt x="147" y="13"/>
                  </a:moveTo>
                  <a:cubicBezTo>
                    <a:pt x="149" y="13"/>
                    <a:pt x="149" y="13"/>
                    <a:pt x="149" y="13"/>
                  </a:cubicBezTo>
                  <a:lnTo>
                    <a:pt x="147" y="1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5" name="Freeform 86"/>
            <p:cNvSpPr/>
            <p:nvPr/>
          </p:nvSpPr>
          <p:spPr bwMode="auto">
            <a:xfrm>
              <a:off x="5426076" y="2787650"/>
              <a:ext cx="171450" cy="160338"/>
            </a:xfrm>
            <a:custGeom>
              <a:avLst/>
              <a:gdLst>
                <a:gd name="T0" fmla="*/ 26 w 46"/>
                <a:gd name="T1" fmla="*/ 0 h 43"/>
                <a:gd name="T2" fmla="*/ 46 w 46"/>
                <a:gd name="T3" fmla="*/ 8 h 43"/>
                <a:gd name="T4" fmla="*/ 3 w 46"/>
                <a:gd name="T5" fmla="*/ 43 h 43"/>
                <a:gd name="T6" fmla="*/ 0 w 46"/>
                <a:gd name="T7" fmla="*/ 20 h 43"/>
                <a:gd name="T8" fmla="*/ 26 w 46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3">
                  <a:moveTo>
                    <a:pt x="26" y="0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31" y="34"/>
                    <a:pt x="3" y="43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6" name="Freeform 87"/>
            <p:cNvSpPr>
              <a:spLocks noEditPoints="1"/>
            </p:cNvSpPr>
            <p:nvPr/>
          </p:nvSpPr>
          <p:spPr bwMode="auto">
            <a:xfrm>
              <a:off x="5418139" y="2779712"/>
              <a:ext cx="187325" cy="176213"/>
            </a:xfrm>
            <a:custGeom>
              <a:avLst/>
              <a:gdLst>
                <a:gd name="T0" fmla="*/ 4 w 50"/>
                <a:gd name="T1" fmla="*/ 46 h 47"/>
                <a:gd name="T2" fmla="*/ 3 w 50"/>
                <a:gd name="T3" fmla="*/ 45 h 47"/>
                <a:gd name="T4" fmla="*/ 0 w 50"/>
                <a:gd name="T5" fmla="*/ 22 h 47"/>
                <a:gd name="T6" fmla="*/ 1 w 50"/>
                <a:gd name="T7" fmla="*/ 21 h 47"/>
                <a:gd name="T8" fmla="*/ 27 w 50"/>
                <a:gd name="T9" fmla="*/ 0 h 47"/>
                <a:gd name="T10" fmla="*/ 28 w 50"/>
                <a:gd name="T11" fmla="*/ 0 h 47"/>
                <a:gd name="T12" fmla="*/ 49 w 50"/>
                <a:gd name="T13" fmla="*/ 9 h 47"/>
                <a:gd name="T14" fmla="*/ 50 w 50"/>
                <a:gd name="T15" fmla="*/ 10 h 47"/>
                <a:gd name="T16" fmla="*/ 49 w 50"/>
                <a:gd name="T17" fmla="*/ 11 h 47"/>
                <a:gd name="T18" fmla="*/ 5 w 50"/>
                <a:gd name="T19" fmla="*/ 46 h 47"/>
                <a:gd name="T20" fmla="*/ 5 w 50"/>
                <a:gd name="T21" fmla="*/ 47 h 47"/>
                <a:gd name="T22" fmla="*/ 4 w 50"/>
                <a:gd name="T23" fmla="*/ 46 h 47"/>
                <a:gd name="T24" fmla="*/ 3 w 50"/>
                <a:gd name="T25" fmla="*/ 23 h 47"/>
                <a:gd name="T26" fmla="*/ 6 w 50"/>
                <a:gd name="T27" fmla="*/ 43 h 47"/>
                <a:gd name="T28" fmla="*/ 36 w 50"/>
                <a:gd name="T29" fmla="*/ 23 h 47"/>
                <a:gd name="T30" fmla="*/ 46 w 50"/>
                <a:gd name="T31" fmla="*/ 11 h 47"/>
                <a:gd name="T32" fmla="*/ 28 w 50"/>
                <a:gd name="T33" fmla="*/ 3 h 47"/>
                <a:gd name="T34" fmla="*/ 3 w 50"/>
                <a:gd name="T35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7">
                  <a:moveTo>
                    <a:pt x="4" y="46"/>
                  </a:moveTo>
                  <a:cubicBezTo>
                    <a:pt x="3" y="46"/>
                    <a:pt x="3" y="46"/>
                    <a:pt x="3" y="4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1" y="2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10"/>
                    <a:pt x="50" y="10"/>
                  </a:cubicBezTo>
                  <a:cubicBezTo>
                    <a:pt x="50" y="10"/>
                    <a:pt x="50" y="11"/>
                    <a:pt x="49" y="11"/>
                  </a:cubicBezTo>
                  <a:cubicBezTo>
                    <a:pt x="49" y="11"/>
                    <a:pt x="34" y="37"/>
                    <a:pt x="5" y="46"/>
                  </a:cubicBezTo>
                  <a:cubicBezTo>
                    <a:pt x="5" y="47"/>
                    <a:pt x="5" y="47"/>
                    <a:pt x="5" y="47"/>
                  </a:cubicBezTo>
                  <a:lnTo>
                    <a:pt x="4" y="46"/>
                  </a:lnTo>
                  <a:close/>
                  <a:moveTo>
                    <a:pt x="3" y="23"/>
                  </a:moveTo>
                  <a:cubicBezTo>
                    <a:pt x="6" y="43"/>
                    <a:pt x="6" y="43"/>
                    <a:pt x="6" y="43"/>
                  </a:cubicBezTo>
                  <a:cubicBezTo>
                    <a:pt x="19" y="39"/>
                    <a:pt x="29" y="31"/>
                    <a:pt x="36" y="23"/>
                  </a:cubicBezTo>
                  <a:cubicBezTo>
                    <a:pt x="41" y="18"/>
                    <a:pt x="44" y="13"/>
                    <a:pt x="46" y="11"/>
                  </a:cubicBezTo>
                  <a:cubicBezTo>
                    <a:pt x="28" y="3"/>
                    <a:pt x="28" y="3"/>
                    <a:pt x="28" y="3"/>
                  </a:cubicBezTo>
                  <a:lnTo>
                    <a:pt x="3" y="2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7" name="Freeform 88"/>
            <p:cNvSpPr/>
            <p:nvPr/>
          </p:nvSpPr>
          <p:spPr bwMode="auto">
            <a:xfrm>
              <a:off x="5049839" y="2325687"/>
              <a:ext cx="596900" cy="611188"/>
            </a:xfrm>
            <a:custGeom>
              <a:avLst/>
              <a:gdLst>
                <a:gd name="T0" fmla="*/ 119 w 159"/>
                <a:gd name="T1" fmla="*/ 21 h 163"/>
                <a:gd name="T2" fmla="*/ 137 w 159"/>
                <a:gd name="T3" fmla="*/ 24 h 163"/>
                <a:gd name="T4" fmla="*/ 134 w 159"/>
                <a:gd name="T5" fmla="*/ 40 h 163"/>
                <a:gd name="T6" fmla="*/ 107 w 159"/>
                <a:gd name="T7" fmla="*/ 142 h 163"/>
                <a:gd name="T8" fmla="*/ 22 w 159"/>
                <a:gd name="T9" fmla="*/ 145 h 163"/>
                <a:gd name="T10" fmla="*/ 20 w 159"/>
                <a:gd name="T11" fmla="*/ 148 h 163"/>
                <a:gd name="T12" fmla="*/ 4 w 159"/>
                <a:gd name="T13" fmla="*/ 147 h 163"/>
                <a:gd name="T14" fmla="*/ 4 w 159"/>
                <a:gd name="T15" fmla="*/ 132 h 163"/>
                <a:gd name="T16" fmla="*/ 17 w 159"/>
                <a:gd name="T17" fmla="*/ 66 h 163"/>
                <a:gd name="T18" fmla="*/ 81 w 159"/>
                <a:gd name="T19" fmla="*/ 0 h 163"/>
                <a:gd name="T20" fmla="*/ 119 w 159"/>
                <a:gd name="T21" fmla="*/ 2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163">
                  <a:moveTo>
                    <a:pt x="119" y="21"/>
                  </a:moveTo>
                  <a:cubicBezTo>
                    <a:pt x="125" y="16"/>
                    <a:pt x="134" y="17"/>
                    <a:pt x="137" y="24"/>
                  </a:cubicBezTo>
                  <a:cubicBezTo>
                    <a:pt x="140" y="29"/>
                    <a:pt x="137" y="35"/>
                    <a:pt x="134" y="40"/>
                  </a:cubicBezTo>
                  <a:cubicBezTo>
                    <a:pt x="159" y="78"/>
                    <a:pt x="145" y="116"/>
                    <a:pt x="107" y="142"/>
                  </a:cubicBezTo>
                  <a:cubicBezTo>
                    <a:pt x="78" y="163"/>
                    <a:pt x="49" y="161"/>
                    <a:pt x="22" y="145"/>
                  </a:cubicBezTo>
                  <a:cubicBezTo>
                    <a:pt x="22" y="146"/>
                    <a:pt x="21" y="147"/>
                    <a:pt x="20" y="148"/>
                  </a:cubicBezTo>
                  <a:cubicBezTo>
                    <a:pt x="15" y="152"/>
                    <a:pt x="8" y="152"/>
                    <a:pt x="4" y="147"/>
                  </a:cubicBezTo>
                  <a:cubicBezTo>
                    <a:pt x="0" y="143"/>
                    <a:pt x="0" y="137"/>
                    <a:pt x="4" y="132"/>
                  </a:cubicBezTo>
                  <a:cubicBezTo>
                    <a:pt x="4" y="132"/>
                    <a:pt x="16" y="68"/>
                    <a:pt x="17" y="66"/>
                  </a:cubicBezTo>
                  <a:cubicBezTo>
                    <a:pt x="17" y="64"/>
                    <a:pt x="80" y="1"/>
                    <a:pt x="81" y="0"/>
                  </a:cubicBezTo>
                  <a:cubicBezTo>
                    <a:pt x="82" y="0"/>
                    <a:pt x="119" y="21"/>
                    <a:pt x="119" y="21"/>
                  </a:cubicBezTo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4" name="Freeform 89"/>
            <p:cNvSpPr>
              <a:spLocks noEditPoints="1"/>
            </p:cNvSpPr>
            <p:nvPr/>
          </p:nvSpPr>
          <p:spPr bwMode="auto">
            <a:xfrm>
              <a:off x="5046664" y="2320925"/>
              <a:ext cx="558800" cy="601663"/>
            </a:xfrm>
            <a:custGeom>
              <a:avLst/>
              <a:gdLst>
                <a:gd name="T0" fmla="*/ 24 w 149"/>
                <a:gd name="T1" fmla="*/ 148 h 160"/>
                <a:gd name="T2" fmla="*/ 22 w 149"/>
                <a:gd name="T3" fmla="*/ 151 h 160"/>
                <a:gd name="T4" fmla="*/ 13 w 149"/>
                <a:gd name="T5" fmla="*/ 154 h 160"/>
                <a:gd name="T6" fmla="*/ 3 w 149"/>
                <a:gd name="T7" fmla="*/ 149 h 160"/>
                <a:gd name="T8" fmla="*/ 0 w 149"/>
                <a:gd name="T9" fmla="*/ 141 h 160"/>
                <a:gd name="T10" fmla="*/ 3 w 149"/>
                <a:gd name="T11" fmla="*/ 133 h 160"/>
                <a:gd name="T12" fmla="*/ 16 w 149"/>
                <a:gd name="T13" fmla="*/ 67 h 160"/>
                <a:gd name="T14" fmla="*/ 19 w 149"/>
                <a:gd name="T15" fmla="*/ 63 h 160"/>
                <a:gd name="T16" fmla="*/ 25 w 149"/>
                <a:gd name="T17" fmla="*/ 57 h 160"/>
                <a:gd name="T18" fmla="*/ 43 w 149"/>
                <a:gd name="T19" fmla="*/ 39 h 160"/>
                <a:gd name="T20" fmla="*/ 78 w 149"/>
                <a:gd name="T21" fmla="*/ 3 h 160"/>
                <a:gd name="T22" fmla="*/ 81 w 149"/>
                <a:gd name="T23" fmla="*/ 0 h 160"/>
                <a:gd name="T24" fmla="*/ 82 w 149"/>
                <a:gd name="T25" fmla="*/ 0 h 160"/>
                <a:gd name="T26" fmla="*/ 89 w 149"/>
                <a:gd name="T27" fmla="*/ 3 h 160"/>
                <a:gd name="T28" fmla="*/ 103 w 149"/>
                <a:gd name="T29" fmla="*/ 10 h 160"/>
                <a:gd name="T30" fmla="*/ 120 w 149"/>
                <a:gd name="T31" fmla="*/ 20 h 160"/>
                <a:gd name="T32" fmla="*/ 128 w 149"/>
                <a:gd name="T33" fmla="*/ 18 h 160"/>
                <a:gd name="T34" fmla="*/ 139 w 149"/>
                <a:gd name="T35" fmla="*/ 24 h 160"/>
                <a:gd name="T36" fmla="*/ 141 w 149"/>
                <a:gd name="T37" fmla="*/ 29 h 160"/>
                <a:gd name="T38" fmla="*/ 137 w 149"/>
                <a:gd name="T39" fmla="*/ 41 h 160"/>
                <a:gd name="T40" fmla="*/ 149 w 149"/>
                <a:gd name="T41" fmla="*/ 79 h 160"/>
                <a:gd name="T42" fmla="*/ 109 w 149"/>
                <a:gd name="T43" fmla="*/ 144 h 160"/>
                <a:gd name="T44" fmla="*/ 63 w 149"/>
                <a:gd name="T45" fmla="*/ 160 h 160"/>
                <a:gd name="T46" fmla="*/ 24 w 149"/>
                <a:gd name="T47" fmla="*/ 148 h 160"/>
                <a:gd name="T48" fmla="*/ 24 w 149"/>
                <a:gd name="T49" fmla="*/ 145 h 160"/>
                <a:gd name="T50" fmla="*/ 63 w 149"/>
                <a:gd name="T51" fmla="*/ 157 h 160"/>
                <a:gd name="T52" fmla="*/ 107 w 149"/>
                <a:gd name="T53" fmla="*/ 141 h 160"/>
                <a:gd name="T54" fmla="*/ 146 w 149"/>
                <a:gd name="T55" fmla="*/ 79 h 160"/>
                <a:gd name="T56" fmla="*/ 134 w 149"/>
                <a:gd name="T57" fmla="*/ 41 h 160"/>
                <a:gd name="T58" fmla="*/ 134 w 149"/>
                <a:gd name="T59" fmla="*/ 40 h 160"/>
                <a:gd name="T60" fmla="*/ 138 w 149"/>
                <a:gd name="T61" fmla="*/ 29 h 160"/>
                <a:gd name="T62" fmla="*/ 137 w 149"/>
                <a:gd name="T63" fmla="*/ 26 h 160"/>
                <a:gd name="T64" fmla="*/ 128 w 149"/>
                <a:gd name="T65" fmla="*/ 21 h 160"/>
                <a:gd name="T66" fmla="*/ 121 w 149"/>
                <a:gd name="T67" fmla="*/ 23 h 160"/>
                <a:gd name="T68" fmla="*/ 121 w 149"/>
                <a:gd name="T69" fmla="*/ 23 h 160"/>
                <a:gd name="T70" fmla="*/ 121 w 149"/>
                <a:gd name="T71" fmla="*/ 23 h 160"/>
                <a:gd name="T72" fmla="*/ 121 w 149"/>
                <a:gd name="T73" fmla="*/ 23 h 160"/>
                <a:gd name="T74" fmla="*/ 120 w 149"/>
                <a:gd name="T75" fmla="*/ 23 h 160"/>
                <a:gd name="T76" fmla="*/ 120 w 149"/>
                <a:gd name="T77" fmla="*/ 23 h 160"/>
                <a:gd name="T78" fmla="*/ 102 w 149"/>
                <a:gd name="T79" fmla="*/ 13 h 160"/>
                <a:gd name="T80" fmla="*/ 82 w 149"/>
                <a:gd name="T81" fmla="*/ 3 h 160"/>
                <a:gd name="T82" fmla="*/ 82 w 149"/>
                <a:gd name="T83" fmla="*/ 3 h 160"/>
                <a:gd name="T84" fmla="*/ 80 w 149"/>
                <a:gd name="T85" fmla="*/ 5 h 160"/>
                <a:gd name="T86" fmla="*/ 73 w 149"/>
                <a:gd name="T87" fmla="*/ 12 h 160"/>
                <a:gd name="T88" fmla="*/ 52 w 149"/>
                <a:gd name="T89" fmla="*/ 33 h 160"/>
                <a:gd name="T90" fmla="*/ 19 w 149"/>
                <a:gd name="T91" fmla="*/ 68 h 160"/>
                <a:gd name="T92" fmla="*/ 19 w 149"/>
                <a:gd name="T93" fmla="*/ 68 h 160"/>
                <a:gd name="T94" fmla="*/ 12 w 149"/>
                <a:gd name="T95" fmla="*/ 101 h 160"/>
                <a:gd name="T96" fmla="*/ 6 w 149"/>
                <a:gd name="T97" fmla="*/ 134 h 160"/>
                <a:gd name="T98" fmla="*/ 6 w 149"/>
                <a:gd name="T99" fmla="*/ 134 h 160"/>
                <a:gd name="T100" fmla="*/ 3 w 149"/>
                <a:gd name="T101" fmla="*/ 141 h 160"/>
                <a:gd name="T102" fmla="*/ 6 w 149"/>
                <a:gd name="T103" fmla="*/ 147 h 160"/>
                <a:gd name="T104" fmla="*/ 13 w 149"/>
                <a:gd name="T105" fmla="*/ 151 h 160"/>
                <a:gd name="T106" fmla="*/ 20 w 149"/>
                <a:gd name="T107" fmla="*/ 148 h 160"/>
                <a:gd name="T108" fmla="*/ 22 w 149"/>
                <a:gd name="T109" fmla="*/ 145 h 160"/>
                <a:gd name="T110" fmla="*/ 23 w 149"/>
                <a:gd name="T111" fmla="*/ 145 h 160"/>
                <a:gd name="T112" fmla="*/ 23 w 149"/>
                <a:gd name="T113" fmla="*/ 145 h 160"/>
                <a:gd name="T114" fmla="*/ 24 w 149"/>
                <a:gd name="T115" fmla="*/ 1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" h="160">
                  <a:moveTo>
                    <a:pt x="24" y="148"/>
                  </a:moveTo>
                  <a:cubicBezTo>
                    <a:pt x="23" y="149"/>
                    <a:pt x="22" y="150"/>
                    <a:pt x="22" y="151"/>
                  </a:cubicBezTo>
                  <a:cubicBezTo>
                    <a:pt x="19" y="153"/>
                    <a:pt x="16" y="154"/>
                    <a:pt x="13" y="154"/>
                  </a:cubicBezTo>
                  <a:cubicBezTo>
                    <a:pt x="10" y="154"/>
                    <a:pt x="6" y="152"/>
                    <a:pt x="3" y="149"/>
                  </a:cubicBezTo>
                  <a:cubicBezTo>
                    <a:pt x="1" y="147"/>
                    <a:pt x="0" y="144"/>
                    <a:pt x="0" y="141"/>
                  </a:cubicBezTo>
                  <a:cubicBezTo>
                    <a:pt x="0" y="138"/>
                    <a:pt x="1" y="135"/>
                    <a:pt x="3" y="133"/>
                  </a:cubicBezTo>
                  <a:cubicBezTo>
                    <a:pt x="4" y="128"/>
                    <a:pt x="15" y="69"/>
                    <a:pt x="16" y="67"/>
                  </a:cubicBezTo>
                  <a:cubicBezTo>
                    <a:pt x="17" y="66"/>
                    <a:pt x="17" y="65"/>
                    <a:pt x="19" y="63"/>
                  </a:cubicBezTo>
                  <a:cubicBezTo>
                    <a:pt x="20" y="62"/>
                    <a:pt x="22" y="60"/>
                    <a:pt x="25" y="57"/>
                  </a:cubicBezTo>
                  <a:cubicBezTo>
                    <a:pt x="29" y="52"/>
                    <a:pt x="36" y="46"/>
                    <a:pt x="43" y="39"/>
                  </a:cubicBezTo>
                  <a:cubicBezTo>
                    <a:pt x="56" y="25"/>
                    <a:pt x="71" y="10"/>
                    <a:pt x="78" y="3"/>
                  </a:cubicBezTo>
                  <a:cubicBezTo>
                    <a:pt x="80" y="1"/>
                    <a:pt x="80" y="1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5" y="1"/>
                    <a:pt x="89" y="3"/>
                  </a:cubicBezTo>
                  <a:cubicBezTo>
                    <a:pt x="93" y="5"/>
                    <a:pt x="98" y="8"/>
                    <a:pt x="103" y="10"/>
                  </a:cubicBezTo>
                  <a:cubicBezTo>
                    <a:pt x="110" y="14"/>
                    <a:pt x="118" y="19"/>
                    <a:pt x="120" y="20"/>
                  </a:cubicBezTo>
                  <a:cubicBezTo>
                    <a:pt x="123" y="18"/>
                    <a:pt x="125" y="18"/>
                    <a:pt x="128" y="18"/>
                  </a:cubicBezTo>
                  <a:cubicBezTo>
                    <a:pt x="133" y="18"/>
                    <a:pt x="137" y="20"/>
                    <a:pt x="139" y="24"/>
                  </a:cubicBezTo>
                  <a:cubicBezTo>
                    <a:pt x="140" y="26"/>
                    <a:pt x="141" y="28"/>
                    <a:pt x="141" y="29"/>
                  </a:cubicBezTo>
                  <a:cubicBezTo>
                    <a:pt x="141" y="34"/>
                    <a:pt x="139" y="37"/>
                    <a:pt x="137" y="41"/>
                  </a:cubicBezTo>
                  <a:cubicBezTo>
                    <a:pt x="145" y="53"/>
                    <a:pt x="149" y="66"/>
                    <a:pt x="149" y="79"/>
                  </a:cubicBezTo>
                  <a:cubicBezTo>
                    <a:pt x="149" y="104"/>
                    <a:pt x="134" y="127"/>
                    <a:pt x="109" y="144"/>
                  </a:cubicBezTo>
                  <a:cubicBezTo>
                    <a:pt x="94" y="155"/>
                    <a:pt x="78" y="160"/>
                    <a:pt x="63" y="160"/>
                  </a:cubicBezTo>
                  <a:cubicBezTo>
                    <a:pt x="50" y="160"/>
                    <a:pt x="36" y="155"/>
                    <a:pt x="24" y="148"/>
                  </a:cubicBezTo>
                  <a:close/>
                  <a:moveTo>
                    <a:pt x="24" y="145"/>
                  </a:moveTo>
                  <a:cubicBezTo>
                    <a:pt x="37" y="152"/>
                    <a:pt x="50" y="157"/>
                    <a:pt x="63" y="157"/>
                  </a:cubicBezTo>
                  <a:cubicBezTo>
                    <a:pt x="78" y="157"/>
                    <a:pt x="92" y="152"/>
                    <a:pt x="107" y="141"/>
                  </a:cubicBezTo>
                  <a:cubicBezTo>
                    <a:pt x="132" y="124"/>
                    <a:pt x="146" y="102"/>
                    <a:pt x="146" y="79"/>
                  </a:cubicBezTo>
                  <a:cubicBezTo>
                    <a:pt x="146" y="67"/>
                    <a:pt x="142" y="54"/>
                    <a:pt x="134" y="41"/>
                  </a:cubicBezTo>
                  <a:cubicBezTo>
                    <a:pt x="134" y="41"/>
                    <a:pt x="134" y="40"/>
                    <a:pt x="134" y="40"/>
                  </a:cubicBezTo>
                  <a:cubicBezTo>
                    <a:pt x="136" y="36"/>
                    <a:pt x="138" y="33"/>
                    <a:pt x="138" y="29"/>
                  </a:cubicBezTo>
                  <a:cubicBezTo>
                    <a:pt x="138" y="28"/>
                    <a:pt x="137" y="27"/>
                    <a:pt x="137" y="26"/>
                  </a:cubicBezTo>
                  <a:cubicBezTo>
                    <a:pt x="135" y="22"/>
                    <a:pt x="132" y="21"/>
                    <a:pt x="128" y="21"/>
                  </a:cubicBezTo>
                  <a:cubicBezTo>
                    <a:pt x="126" y="21"/>
                    <a:pt x="123" y="21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19" y="23"/>
                    <a:pt x="111" y="18"/>
                    <a:pt x="102" y="13"/>
                  </a:cubicBezTo>
                  <a:cubicBezTo>
                    <a:pt x="94" y="9"/>
                    <a:pt x="85" y="4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4"/>
                    <a:pt x="81" y="4"/>
                    <a:pt x="80" y="5"/>
                  </a:cubicBezTo>
                  <a:cubicBezTo>
                    <a:pt x="78" y="7"/>
                    <a:pt x="76" y="9"/>
                    <a:pt x="73" y="12"/>
                  </a:cubicBezTo>
                  <a:cubicBezTo>
                    <a:pt x="67" y="18"/>
                    <a:pt x="60" y="25"/>
                    <a:pt x="52" y="33"/>
                  </a:cubicBezTo>
                  <a:cubicBezTo>
                    <a:pt x="37" y="49"/>
                    <a:pt x="21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5" y="85"/>
                    <a:pt x="12" y="101"/>
                  </a:cubicBezTo>
                  <a:cubicBezTo>
                    <a:pt x="9" y="118"/>
                    <a:pt x="6" y="134"/>
                    <a:pt x="6" y="134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4" y="136"/>
                    <a:pt x="3" y="138"/>
                    <a:pt x="3" y="141"/>
                  </a:cubicBezTo>
                  <a:cubicBezTo>
                    <a:pt x="3" y="143"/>
                    <a:pt x="4" y="145"/>
                    <a:pt x="6" y="147"/>
                  </a:cubicBezTo>
                  <a:cubicBezTo>
                    <a:pt x="8" y="149"/>
                    <a:pt x="11" y="151"/>
                    <a:pt x="13" y="151"/>
                  </a:cubicBezTo>
                  <a:cubicBezTo>
                    <a:pt x="16" y="151"/>
                    <a:pt x="18" y="150"/>
                    <a:pt x="20" y="148"/>
                  </a:cubicBezTo>
                  <a:cubicBezTo>
                    <a:pt x="21" y="147"/>
                    <a:pt x="21" y="146"/>
                    <a:pt x="22" y="145"/>
                  </a:cubicBezTo>
                  <a:cubicBezTo>
                    <a:pt x="22" y="145"/>
                    <a:pt x="23" y="145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lnTo>
                    <a:pt x="24" y="145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5" name="Freeform 90"/>
            <p:cNvSpPr/>
            <p:nvPr/>
          </p:nvSpPr>
          <p:spPr bwMode="auto">
            <a:xfrm>
              <a:off x="4903789" y="2185987"/>
              <a:ext cx="600075" cy="642938"/>
            </a:xfrm>
            <a:custGeom>
              <a:avLst/>
              <a:gdLst>
                <a:gd name="T0" fmla="*/ 44 w 160"/>
                <a:gd name="T1" fmla="*/ 168 h 171"/>
                <a:gd name="T2" fmla="*/ 28 w 160"/>
                <a:gd name="T3" fmla="*/ 161 h 171"/>
                <a:gd name="T4" fmla="*/ 8 w 160"/>
                <a:gd name="T5" fmla="*/ 90 h 171"/>
                <a:gd name="T6" fmla="*/ 80 w 160"/>
                <a:gd name="T7" fmla="*/ 21 h 171"/>
                <a:gd name="T8" fmla="*/ 160 w 160"/>
                <a:gd name="T9" fmla="*/ 58 h 171"/>
                <a:gd name="T10" fmla="*/ 136 w 160"/>
                <a:gd name="T11" fmla="*/ 64 h 171"/>
                <a:gd name="T12" fmla="*/ 109 w 160"/>
                <a:gd name="T13" fmla="*/ 86 h 171"/>
                <a:gd name="T14" fmla="*/ 80 w 160"/>
                <a:gd name="T15" fmla="*/ 110 h 171"/>
                <a:gd name="T16" fmla="*/ 52 w 160"/>
                <a:gd name="T17" fmla="*/ 135 h 171"/>
                <a:gd name="T18" fmla="*/ 44 w 160"/>
                <a:gd name="T19" fmla="*/ 16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171">
                  <a:moveTo>
                    <a:pt x="44" y="168"/>
                  </a:moveTo>
                  <a:cubicBezTo>
                    <a:pt x="39" y="171"/>
                    <a:pt x="32" y="165"/>
                    <a:pt x="28" y="161"/>
                  </a:cubicBezTo>
                  <a:cubicBezTo>
                    <a:pt x="12" y="144"/>
                    <a:pt x="0" y="113"/>
                    <a:pt x="8" y="90"/>
                  </a:cubicBezTo>
                  <a:cubicBezTo>
                    <a:pt x="11" y="58"/>
                    <a:pt x="49" y="25"/>
                    <a:pt x="80" y="21"/>
                  </a:cubicBezTo>
                  <a:cubicBezTo>
                    <a:pt x="80" y="21"/>
                    <a:pt x="153" y="0"/>
                    <a:pt x="160" y="58"/>
                  </a:cubicBezTo>
                  <a:cubicBezTo>
                    <a:pt x="160" y="58"/>
                    <a:pt x="155" y="68"/>
                    <a:pt x="136" y="64"/>
                  </a:cubicBezTo>
                  <a:cubicBezTo>
                    <a:pt x="136" y="64"/>
                    <a:pt x="135" y="91"/>
                    <a:pt x="109" y="86"/>
                  </a:cubicBezTo>
                  <a:cubicBezTo>
                    <a:pt x="109" y="86"/>
                    <a:pt x="109" y="113"/>
                    <a:pt x="80" y="110"/>
                  </a:cubicBezTo>
                  <a:cubicBezTo>
                    <a:pt x="80" y="110"/>
                    <a:pt x="80" y="135"/>
                    <a:pt x="52" y="135"/>
                  </a:cubicBezTo>
                  <a:cubicBezTo>
                    <a:pt x="52" y="135"/>
                    <a:pt x="65" y="156"/>
                    <a:pt x="44" y="168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6" name="Freeform 91"/>
            <p:cNvSpPr>
              <a:spLocks noEditPoints="1"/>
            </p:cNvSpPr>
            <p:nvPr/>
          </p:nvSpPr>
          <p:spPr bwMode="auto">
            <a:xfrm>
              <a:off x="4918076" y="2246312"/>
              <a:ext cx="593725" cy="577850"/>
            </a:xfrm>
            <a:custGeom>
              <a:avLst/>
              <a:gdLst>
                <a:gd name="T0" fmla="*/ 37 w 158"/>
                <a:gd name="T1" fmla="*/ 154 h 154"/>
                <a:gd name="T2" fmla="*/ 23 w 158"/>
                <a:gd name="T3" fmla="*/ 146 h 154"/>
                <a:gd name="T4" fmla="*/ 0 w 158"/>
                <a:gd name="T5" fmla="*/ 90 h 154"/>
                <a:gd name="T6" fmla="*/ 3 w 158"/>
                <a:gd name="T7" fmla="*/ 74 h 154"/>
                <a:gd name="T8" fmla="*/ 75 w 158"/>
                <a:gd name="T9" fmla="*/ 3 h 154"/>
                <a:gd name="T10" fmla="*/ 104 w 158"/>
                <a:gd name="T11" fmla="*/ 0 h 154"/>
                <a:gd name="T12" fmla="*/ 158 w 158"/>
                <a:gd name="T13" fmla="*/ 42 h 154"/>
                <a:gd name="T14" fmla="*/ 158 w 158"/>
                <a:gd name="T15" fmla="*/ 43 h 154"/>
                <a:gd name="T16" fmla="*/ 140 w 158"/>
                <a:gd name="T17" fmla="*/ 50 h 154"/>
                <a:gd name="T18" fmla="*/ 134 w 158"/>
                <a:gd name="T19" fmla="*/ 50 h 154"/>
                <a:gd name="T20" fmla="*/ 111 w 158"/>
                <a:gd name="T21" fmla="*/ 73 h 154"/>
                <a:gd name="T22" fmla="*/ 106 w 158"/>
                <a:gd name="T23" fmla="*/ 72 h 154"/>
                <a:gd name="T24" fmla="*/ 103 w 158"/>
                <a:gd name="T25" fmla="*/ 83 h 154"/>
                <a:gd name="T26" fmla="*/ 80 w 158"/>
                <a:gd name="T27" fmla="*/ 96 h 154"/>
                <a:gd name="T28" fmla="*/ 77 w 158"/>
                <a:gd name="T29" fmla="*/ 96 h 154"/>
                <a:gd name="T30" fmla="*/ 73 w 158"/>
                <a:gd name="T31" fmla="*/ 108 h 154"/>
                <a:gd name="T32" fmla="*/ 50 w 158"/>
                <a:gd name="T33" fmla="*/ 120 h 154"/>
                <a:gd name="T34" fmla="*/ 54 w 158"/>
                <a:gd name="T35" fmla="*/ 133 h 154"/>
                <a:gd name="T36" fmla="*/ 41 w 158"/>
                <a:gd name="T37" fmla="*/ 153 h 154"/>
                <a:gd name="T38" fmla="*/ 37 w 158"/>
                <a:gd name="T39" fmla="*/ 154 h 154"/>
                <a:gd name="T40" fmla="*/ 76 w 158"/>
                <a:gd name="T41" fmla="*/ 6 h 154"/>
                <a:gd name="T42" fmla="*/ 76 w 158"/>
                <a:gd name="T43" fmla="*/ 6 h 154"/>
                <a:gd name="T44" fmla="*/ 6 w 158"/>
                <a:gd name="T45" fmla="*/ 74 h 154"/>
                <a:gd name="T46" fmla="*/ 6 w 158"/>
                <a:gd name="T47" fmla="*/ 75 h 154"/>
                <a:gd name="T48" fmla="*/ 3 w 158"/>
                <a:gd name="T49" fmla="*/ 90 h 154"/>
                <a:gd name="T50" fmla="*/ 25 w 158"/>
                <a:gd name="T51" fmla="*/ 144 h 154"/>
                <a:gd name="T52" fmla="*/ 37 w 158"/>
                <a:gd name="T53" fmla="*/ 151 h 154"/>
                <a:gd name="T54" fmla="*/ 40 w 158"/>
                <a:gd name="T55" fmla="*/ 150 h 154"/>
                <a:gd name="T56" fmla="*/ 40 w 158"/>
                <a:gd name="T57" fmla="*/ 150 h 154"/>
                <a:gd name="T58" fmla="*/ 51 w 158"/>
                <a:gd name="T59" fmla="*/ 133 h 154"/>
                <a:gd name="T60" fmla="*/ 47 w 158"/>
                <a:gd name="T61" fmla="*/ 119 h 154"/>
                <a:gd name="T62" fmla="*/ 47 w 158"/>
                <a:gd name="T63" fmla="*/ 118 h 154"/>
                <a:gd name="T64" fmla="*/ 48 w 158"/>
                <a:gd name="T65" fmla="*/ 117 h 154"/>
                <a:gd name="T66" fmla="*/ 48 w 158"/>
                <a:gd name="T67" fmla="*/ 117 h 154"/>
                <a:gd name="T68" fmla="*/ 48 w 158"/>
                <a:gd name="T69" fmla="*/ 117 h 154"/>
                <a:gd name="T70" fmla="*/ 74 w 158"/>
                <a:gd name="T71" fmla="*/ 94 h 154"/>
                <a:gd name="T72" fmla="*/ 74 w 158"/>
                <a:gd name="T73" fmla="*/ 94 h 154"/>
                <a:gd name="T74" fmla="*/ 75 w 158"/>
                <a:gd name="T75" fmla="*/ 93 h 154"/>
                <a:gd name="T76" fmla="*/ 76 w 158"/>
                <a:gd name="T77" fmla="*/ 93 h 154"/>
                <a:gd name="T78" fmla="*/ 80 w 158"/>
                <a:gd name="T79" fmla="*/ 93 h 154"/>
                <a:gd name="T80" fmla="*/ 100 w 158"/>
                <a:gd name="T81" fmla="*/ 82 h 154"/>
                <a:gd name="T82" fmla="*/ 103 w 158"/>
                <a:gd name="T83" fmla="*/ 70 h 154"/>
                <a:gd name="T84" fmla="*/ 104 w 158"/>
                <a:gd name="T85" fmla="*/ 69 h 154"/>
                <a:gd name="T86" fmla="*/ 105 w 158"/>
                <a:gd name="T87" fmla="*/ 69 h 154"/>
                <a:gd name="T88" fmla="*/ 111 w 158"/>
                <a:gd name="T89" fmla="*/ 70 h 154"/>
                <a:gd name="T90" fmla="*/ 131 w 158"/>
                <a:gd name="T91" fmla="*/ 48 h 154"/>
                <a:gd name="T92" fmla="*/ 131 w 158"/>
                <a:gd name="T93" fmla="*/ 47 h 154"/>
                <a:gd name="T94" fmla="*/ 133 w 158"/>
                <a:gd name="T95" fmla="*/ 47 h 154"/>
                <a:gd name="T96" fmla="*/ 140 w 158"/>
                <a:gd name="T97" fmla="*/ 47 h 154"/>
                <a:gd name="T98" fmla="*/ 154 w 158"/>
                <a:gd name="T99" fmla="*/ 42 h 154"/>
                <a:gd name="T100" fmla="*/ 155 w 158"/>
                <a:gd name="T101" fmla="*/ 42 h 154"/>
                <a:gd name="T102" fmla="*/ 104 w 158"/>
                <a:gd name="T103" fmla="*/ 3 h 154"/>
                <a:gd name="T104" fmla="*/ 104 w 158"/>
                <a:gd name="T105" fmla="*/ 3 h 154"/>
                <a:gd name="T106" fmla="*/ 76 w 158"/>
                <a:gd name="T107" fmla="*/ 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154">
                  <a:moveTo>
                    <a:pt x="37" y="154"/>
                  </a:moveTo>
                  <a:cubicBezTo>
                    <a:pt x="31" y="154"/>
                    <a:pt x="26" y="149"/>
                    <a:pt x="23" y="146"/>
                  </a:cubicBezTo>
                  <a:cubicBezTo>
                    <a:pt x="10" y="132"/>
                    <a:pt x="0" y="110"/>
                    <a:pt x="0" y="90"/>
                  </a:cubicBezTo>
                  <a:cubicBezTo>
                    <a:pt x="0" y="85"/>
                    <a:pt x="1" y="79"/>
                    <a:pt x="3" y="74"/>
                  </a:cubicBezTo>
                  <a:cubicBezTo>
                    <a:pt x="6" y="41"/>
                    <a:pt x="44" y="8"/>
                    <a:pt x="75" y="3"/>
                  </a:cubicBezTo>
                  <a:cubicBezTo>
                    <a:pt x="76" y="3"/>
                    <a:pt x="89" y="0"/>
                    <a:pt x="104" y="0"/>
                  </a:cubicBezTo>
                  <a:cubicBezTo>
                    <a:pt x="125" y="0"/>
                    <a:pt x="153" y="7"/>
                    <a:pt x="158" y="42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8" y="43"/>
                    <a:pt x="153" y="50"/>
                    <a:pt x="140" y="50"/>
                  </a:cubicBezTo>
                  <a:cubicBezTo>
                    <a:pt x="138" y="50"/>
                    <a:pt x="136" y="50"/>
                    <a:pt x="134" y="50"/>
                  </a:cubicBezTo>
                  <a:cubicBezTo>
                    <a:pt x="133" y="55"/>
                    <a:pt x="129" y="72"/>
                    <a:pt x="111" y="73"/>
                  </a:cubicBezTo>
                  <a:cubicBezTo>
                    <a:pt x="109" y="73"/>
                    <a:pt x="108" y="72"/>
                    <a:pt x="106" y="72"/>
                  </a:cubicBezTo>
                  <a:cubicBezTo>
                    <a:pt x="106" y="75"/>
                    <a:pt x="105" y="79"/>
                    <a:pt x="103" y="83"/>
                  </a:cubicBezTo>
                  <a:cubicBezTo>
                    <a:pt x="100" y="90"/>
                    <a:pt x="93" y="96"/>
                    <a:pt x="80" y="96"/>
                  </a:cubicBezTo>
                  <a:cubicBezTo>
                    <a:pt x="79" y="96"/>
                    <a:pt x="78" y="96"/>
                    <a:pt x="77" y="96"/>
                  </a:cubicBezTo>
                  <a:cubicBezTo>
                    <a:pt x="77" y="98"/>
                    <a:pt x="76" y="103"/>
                    <a:pt x="73" y="108"/>
                  </a:cubicBezTo>
                  <a:cubicBezTo>
                    <a:pt x="70" y="114"/>
                    <a:pt x="63" y="119"/>
                    <a:pt x="50" y="120"/>
                  </a:cubicBezTo>
                  <a:cubicBezTo>
                    <a:pt x="52" y="123"/>
                    <a:pt x="54" y="128"/>
                    <a:pt x="54" y="133"/>
                  </a:cubicBezTo>
                  <a:cubicBezTo>
                    <a:pt x="54" y="140"/>
                    <a:pt x="51" y="147"/>
                    <a:pt x="41" y="153"/>
                  </a:cubicBezTo>
                  <a:cubicBezTo>
                    <a:pt x="40" y="154"/>
                    <a:pt x="38" y="154"/>
                    <a:pt x="37" y="154"/>
                  </a:cubicBezTo>
                  <a:close/>
                  <a:moveTo>
                    <a:pt x="76" y="6"/>
                  </a:moveTo>
                  <a:cubicBezTo>
                    <a:pt x="76" y="6"/>
                    <a:pt x="76" y="6"/>
                    <a:pt x="76" y="6"/>
                  </a:cubicBezTo>
                  <a:cubicBezTo>
                    <a:pt x="46" y="10"/>
                    <a:pt x="8" y="43"/>
                    <a:pt x="6" y="74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4" y="80"/>
                    <a:pt x="3" y="85"/>
                    <a:pt x="3" y="90"/>
                  </a:cubicBezTo>
                  <a:cubicBezTo>
                    <a:pt x="3" y="109"/>
                    <a:pt x="13" y="131"/>
                    <a:pt x="25" y="144"/>
                  </a:cubicBezTo>
                  <a:cubicBezTo>
                    <a:pt x="28" y="147"/>
                    <a:pt x="33" y="151"/>
                    <a:pt x="37" y="151"/>
                  </a:cubicBezTo>
                  <a:cubicBezTo>
                    <a:pt x="38" y="151"/>
                    <a:pt x="39" y="151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8" y="145"/>
                    <a:pt x="51" y="139"/>
                    <a:pt x="51" y="133"/>
                  </a:cubicBezTo>
                  <a:cubicBezTo>
                    <a:pt x="51" y="126"/>
                    <a:pt x="47" y="119"/>
                    <a:pt x="47" y="119"/>
                  </a:cubicBezTo>
                  <a:cubicBezTo>
                    <a:pt x="47" y="119"/>
                    <a:pt x="46" y="118"/>
                    <a:pt x="47" y="118"/>
                  </a:cubicBezTo>
                  <a:cubicBezTo>
                    <a:pt x="47" y="118"/>
                    <a:pt x="47" y="117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74" y="117"/>
                    <a:pt x="74" y="96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7" y="93"/>
                    <a:pt x="79" y="93"/>
                    <a:pt x="80" y="93"/>
                  </a:cubicBezTo>
                  <a:cubicBezTo>
                    <a:pt x="92" y="93"/>
                    <a:pt x="97" y="87"/>
                    <a:pt x="100" y="82"/>
                  </a:cubicBezTo>
                  <a:cubicBezTo>
                    <a:pt x="103" y="76"/>
                    <a:pt x="103" y="71"/>
                    <a:pt x="103" y="70"/>
                  </a:cubicBezTo>
                  <a:cubicBezTo>
                    <a:pt x="103" y="70"/>
                    <a:pt x="103" y="70"/>
                    <a:pt x="104" y="69"/>
                  </a:cubicBezTo>
                  <a:cubicBezTo>
                    <a:pt x="104" y="69"/>
                    <a:pt x="104" y="69"/>
                    <a:pt x="105" y="69"/>
                  </a:cubicBezTo>
                  <a:cubicBezTo>
                    <a:pt x="107" y="69"/>
                    <a:pt x="109" y="70"/>
                    <a:pt x="111" y="70"/>
                  </a:cubicBezTo>
                  <a:cubicBezTo>
                    <a:pt x="130" y="70"/>
                    <a:pt x="131" y="48"/>
                    <a:pt x="131" y="48"/>
                  </a:cubicBezTo>
                  <a:cubicBezTo>
                    <a:pt x="131" y="48"/>
                    <a:pt x="131" y="47"/>
                    <a:pt x="131" y="47"/>
                  </a:cubicBezTo>
                  <a:cubicBezTo>
                    <a:pt x="132" y="47"/>
                    <a:pt x="132" y="47"/>
                    <a:pt x="133" y="47"/>
                  </a:cubicBezTo>
                  <a:cubicBezTo>
                    <a:pt x="135" y="47"/>
                    <a:pt x="138" y="47"/>
                    <a:pt x="140" y="47"/>
                  </a:cubicBezTo>
                  <a:cubicBezTo>
                    <a:pt x="149" y="47"/>
                    <a:pt x="153" y="44"/>
                    <a:pt x="154" y="42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0" y="9"/>
                    <a:pt x="125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89" y="3"/>
                    <a:pt x="76" y="6"/>
                    <a:pt x="76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7" name="Freeform 92"/>
            <p:cNvSpPr/>
            <p:nvPr/>
          </p:nvSpPr>
          <p:spPr bwMode="auto">
            <a:xfrm>
              <a:off x="5484814" y="2554287"/>
              <a:ext cx="95250" cy="93663"/>
            </a:xfrm>
            <a:custGeom>
              <a:avLst/>
              <a:gdLst>
                <a:gd name="T0" fmla="*/ 4 w 25"/>
                <a:gd name="T1" fmla="*/ 20 h 25"/>
                <a:gd name="T2" fmla="*/ 20 w 25"/>
                <a:gd name="T3" fmla="*/ 21 h 25"/>
                <a:gd name="T4" fmla="*/ 21 w 25"/>
                <a:gd name="T5" fmla="*/ 5 h 25"/>
                <a:gd name="T6" fmla="*/ 5 w 25"/>
                <a:gd name="T7" fmla="*/ 4 h 25"/>
                <a:gd name="T8" fmla="*/ 4 w 25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4" y="20"/>
                  </a:moveTo>
                  <a:cubicBezTo>
                    <a:pt x="9" y="25"/>
                    <a:pt x="16" y="25"/>
                    <a:pt x="20" y="21"/>
                  </a:cubicBezTo>
                  <a:cubicBezTo>
                    <a:pt x="25" y="17"/>
                    <a:pt x="25" y="9"/>
                    <a:pt x="21" y="5"/>
                  </a:cubicBezTo>
                  <a:cubicBezTo>
                    <a:pt x="17" y="0"/>
                    <a:pt x="9" y="0"/>
                    <a:pt x="5" y="4"/>
                  </a:cubicBezTo>
                  <a:cubicBezTo>
                    <a:pt x="0" y="8"/>
                    <a:pt x="0" y="16"/>
                    <a:pt x="4" y="20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8" name="Freeform 93"/>
            <p:cNvSpPr/>
            <p:nvPr/>
          </p:nvSpPr>
          <p:spPr bwMode="auto">
            <a:xfrm>
              <a:off x="5192714" y="2798762"/>
              <a:ext cx="96838" cy="96838"/>
            </a:xfrm>
            <a:custGeom>
              <a:avLst/>
              <a:gdLst>
                <a:gd name="T0" fmla="*/ 5 w 26"/>
                <a:gd name="T1" fmla="*/ 21 h 26"/>
                <a:gd name="T2" fmla="*/ 21 w 26"/>
                <a:gd name="T3" fmla="*/ 21 h 26"/>
                <a:gd name="T4" fmla="*/ 22 w 26"/>
                <a:gd name="T5" fmla="*/ 5 h 26"/>
                <a:gd name="T6" fmla="*/ 5 w 26"/>
                <a:gd name="T7" fmla="*/ 5 h 26"/>
                <a:gd name="T8" fmla="*/ 5 w 26"/>
                <a:gd name="T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21"/>
                  </a:moveTo>
                  <a:cubicBezTo>
                    <a:pt x="9" y="26"/>
                    <a:pt x="16" y="26"/>
                    <a:pt x="21" y="21"/>
                  </a:cubicBezTo>
                  <a:cubicBezTo>
                    <a:pt x="26" y="17"/>
                    <a:pt x="26" y="10"/>
                    <a:pt x="22" y="5"/>
                  </a:cubicBezTo>
                  <a:cubicBezTo>
                    <a:pt x="17" y="1"/>
                    <a:pt x="10" y="0"/>
                    <a:pt x="5" y="5"/>
                  </a:cubicBezTo>
                  <a:cubicBezTo>
                    <a:pt x="1" y="9"/>
                    <a:pt x="0" y="16"/>
                    <a:pt x="5" y="21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9" name="Freeform 94"/>
            <p:cNvSpPr/>
            <p:nvPr/>
          </p:nvSpPr>
          <p:spPr bwMode="auto">
            <a:xfrm>
              <a:off x="5426076" y="2546350"/>
              <a:ext cx="55563" cy="63500"/>
            </a:xfrm>
            <a:custGeom>
              <a:avLst/>
              <a:gdLst>
                <a:gd name="T0" fmla="*/ 2 w 15"/>
                <a:gd name="T1" fmla="*/ 13 h 17"/>
                <a:gd name="T2" fmla="*/ 12 w 15"/>
                <a:gd name="T3" fmla="*/ 14 h 17"/>
                <a:gd name="T4" fmla="*/ 12 w 15"/>
                <a:gd name="T5" fmla="*/ 4 h 17"/>
                <a:gd name="T6" fmla="*/ 2 w 15"/>
                <a:gd name="T7" fmla="*/ 3 h 17"/>
                <a:gd name="T8" fmla="*/ 2 w 15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2" y="13"/>
                  </a:moveTo>
                  <a:cubicBezTo>
                    <a:pt x="5" y="16"/>
                    <a:pt x="10" y="17"/>
                    <a:pt x="12" y="14"/>
                  </a:cubicBezTo>
                  <a:cubicBezTo>
                    <a:pt x="15" y="12"/>
                    <a:pt x="15" y="7"/>
                    <a:pt x="12" y="4"/>
                  </a:cubicBezTo>
                  <a:cubicBezTo>
                    <a:pt x="10" y="1"/>
                    <a:pt x="5" y="0"/>
                    <a:pt x="2" y="3"/>
                  </a:cubicBezTo>
                  <a:cubicBezTo>
                    <a:pt x="0" y="5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0" name="Freeform 95"/>
            <p:cNvSpPr/>
            <p:nvPr/>
          </p:nvSpPr>
          <p:spPr bwMode="auto">
            <a:xfrm>
              <a:off x="5207001" y="2727325"/>
              <a:ext cx="60325" cy="63500"/>
            </a:xfrm>
            <a:custGeom>
              <a:avLst/>
              <a:gdLst>
                <a:gd name="T0" fmla="*/ 3 w 16"/>
                <a:gd name="T1" fmla="*/ 13 h 17"/>
                <a:gd name="T2" fmla="*/ 13 w 16"/>
                <a:gd name="T3" fmla="*/ 15 h 17"/>
                <a:gd name="T4" fmla="*/ 13 w 16"/>
                <a:gd name="T5" fmla="*/ 4 h 17"/>
                <a:gd name="T6" fmla="*/ 3 w 16"/>
                <a:gd name="T7" fmla="*/ 3 h 17"/>
                <a:gd name="T8" fmla="*/ 3 w 16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3" y="13"/>
                  </a:moveTo>
                  <a:cubicBezTo>
                    <a:pt x="6" y="16"/>
                    <a:pt x="10" y="17"/>
                    <a:pt x="13" y="15"/>
                  </a:cubicBezTo>
                  <a:cubicBezTo>
                    <a:pt x="16" y="12"/>
                    <a:pt x="16" y="8"/>
                    <a:pt x="13" y="4"/>
                  </a:cubicBezTo>
                  <a:cubicBezTo>
                    <a:pt x="10" y="1"/>
                    <a:pt x="6" y="0"/>
                    <a:pt x="3" y="3"/>
                  </a:cubicBezTo>
                  <a:cubicBezTo>
                    <a:pt x="0" y="5"/>
                    <a:pt x="0" y="10"/>
                    <a:pt x="3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1" name="Freeform 96"/>
            <p:cNvSpPr/>
            <p:nvPr/>
          </p:nvSpPr>
          <p:spPr bwMode="auto">
            <a:xfrm>
              <a:off x="5335589" y="2662237"/>
              <a:ext cx="44450" cy="41275"/>
            </a:xfrm>
            <a:custGeom>
              <a:avLst/>
              <a:gdLst>
                <a:gd name="T0" fmla="*/ 1 w 12"/>
                <a:gd name="T1" fmla="*/ 10 h 11"/>
                <a:gd name="T2" fmla="*/ 0 w 12"/>
                <a:gd name="T3" fmla="*/ 5 h 11"/>
                <a:gd name="T4" fmla="*/ 2 w 12"/>
                <a:gd name="T5" fmla="*/ 1 h 11"/>
                <a:gd name="T6" fmla="*/ 5 w 12"/>
                <a:gd name="T7" fmla="*/ 0 h 11"/>
                <a:gd name="T8" fmla="*/ 11 w 12"/>
                <a:gd name="T9" fmla="*/ 2 h 11"/>
                <a:gd name="T10" fmla="*/ 11 w 12"/>
                <a:gd name="T11" fmla="*/ 2 h 11"/>
                <a:gd name="T12" fmla="*/ 11 w 12"/>
                <a:gd name="T13" fmla="*/ 3 h 11"/>
                <a:gd name="T14" fmla="*/ 10 w 12"/>
                <a:gd name="T15" fmla="*/ 3 h 11"/>
                <a:gd name="T16" fmla="*/ 5 w 12"/>
                <a:gd name="T17" fmla="*/ 2 h 11"/>
                <a:gd name="T18" fmla="*/ 3 w 12"/>
                <a:gd name="T19" fmla="*/ 2 h 11"/>
                <a:gd name="T20" fmla="*/ 2 w 12"/>
                <a:gd name="T21" fmla="*/ 5 h 11"/>
                <a:gd name="T22" fmla="*/ 3 w 12"/>
                <a:gd name="T23" fmla="*/ 9 h 11"/>
                <a:gd name="T24" fmla="*/ 3 w 12"/>
                <a:gd name="T25" fmla="*/ 11 h 11"/>
                <a:gd name="T26" fmla="*/ 2 w 12"/>
                <a:gd name="T27" fmla="*/ 11 h 11"/>
                <a:gd name="T28" fmla="*/ 1 w 12"/>
                <a:gd name="T2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1">
                  <a:moveTo>
                    <a:pt x="1" y="10"/>
                  </a:moveTo>
                  <a:cubicBezTo>
                    <a:pt x="1" y="8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7" y="0"/>
                    <a:pt x="9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1" y="4"/>
                    <a:pt x="10" y="4"/>
                    <a:pt x="10" y="3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4"/>
                    <a:pt x="2" y="5"/>
                  </a:cubicBezTo>
                  <a:cubicBezTo>
                    <a:pt x="2" y="6"/>
                    <a:pt x="3" y="8"/>
                    <a:pt x="3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0"/>
                    <a:pt x="1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2" name="Freeform 97"/>
            <p:cNvSpPr/>
            <p:nvPr/>
          </p:nvSpPr>
          <p:spPr bwMode="auto">
            <a:xfrm>
              <a:off x="5335589" y="2681287"/>
              <a:ext cx="123825" cy="106363"/>
            </a:xfrm>
            <a:custGeom>
              <a:avLst/>
              <a:gdLst>
                <a:gd name="T0" fmla="*/ 6 w 33"/>
                <a:gd name="T1" fmla="*/ 28 h 28"/>
                <a:gd name="T2" fmla="*/ 1 w 33"/>
                <a:gd name="T3" fmla="*/ 27 h 28"/>
                <a:gd name="T4" fmla="*/ 0 w 33"/>
                <a:gd name="T5" fmla="*/ 26 h 28"/>
                <a:gd name="T6" fmla="*/ 2 w 33"/>
                <a:gd name="T7" fmla="*/ 24 h 28"/>
                <a:gd name="T8" fmla="*/ 6 w 33"/>
                <a:gd name="T9" fmla="*/ 25 h 28"/>
                <a:gd name="T10" fmla="*/ 30 w 33"/>
                <a:gd name="T11" fmla="*/ 1 h 28"/>
                <a:gd name="T12" fmla="*/ 30 w 33"/>
                <a:gd name="T13" fmla="*/ 1 h 28"/>
                <a:gd name="T14" fmla="*/ 31 w 33"/>
                <a:gd name="T15" fmla="*/ 0 h 28"/>
                <a:gd name="T16" fmla="*/ 33 w 33"/>
                <a:gd name="T17" fmla="*/ 1 h 28"/>
                <a:gd name="T18" fmla="*/ 33 w 33"/>
                <a:gd name="T19" fmla="*/ 1 h 28"/>
                <a:gd name="T20" fmla="*/ 29 w 33"/>
                <a:gd name="T21" fmla="*/ 16 h 28"/>
                <a:gd name="T22" fmla="*/ 6 w 33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8">
                  <a:moveTo>
                    <a:pt x="6" y="28"/>
                  </a:moveTo>
                  <a:cubicBezTo>
                    <a:pt x="4" y="28"/>
                    <a:pt x="3" y="28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cubicBezTo>
                    <a:pt x="0" y="25"/>
                    <a:pt x="1" y="24"/>
                    <a:pt x="2" y="24"/>
                  </a:cubicBezTo>
                  <a:cubicBezTo>
                    <a:pt x="3" y="25"/>
                    <a:pt x="4" y="25"/>
                    <a:pt x="6" y="25"/>
                  </a:cubicBezTo>
                  <a:cubicBezTo>
                    <a:pt x="29" y="25"/>
                    <a:pt x="29" y="4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2" y="0"/>
                    <a:pt x="33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3"/>
                    <a:pt x="32" y="9"/>
                    <a:pt x="29" y="16"/>
                  </a:cubicBezTo>
                  <a:cubicBezTo>
                    <a:pt x="25" y="22"/>
                    <a:pt x="18" y="28"/>
                    <a:pt x="6" y="2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3" name="Freeform 98"/>
            <p:cNvSpPr/>
            <p:nvPr/>
          </p:nvSpPr>
          <p:spPr bwMode="auto">
            <a:xfrm>
              <a:off x="5330826" y="2763837"/>
              <a:ext cx="15875" cy="30163"/>
            </a:xfrm>
            <a:custGeom>
              <a:avLst/>
              <a:gdLst>
                <a:gd name="T0" fmla="*/ 2 w 4"/>
                <a:gd name="T1" fmla="*/ 8 h 8"/>
                <a:gd name="T2" fmla="*/ 1 w 4"/>
                <a:gd name="T3" fmla="*/ 7 h 8"/>
                <a:gd name="T4" fmla="*/ 1 w 4"/>
                <a:gd name="T5" fmla="*/ 2 h 8"/>
                <a:gd name="T6" fmla="*/ 3 w 4"/>
                <a:gd name="T7" fmla="*/ 1 h 8"/>
                <a:gd name="T8" fmla="*/ 4 w 4"/>
                <a:gd name="T9" fmla="*/ 2 h 8"/>
                <a:gd name="T10" fmla="*/ 4 w 4"/>
                <a:gd name="T11" fmla="*/ 7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2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4" name="Freeform 99"/>
            <p:cNvSpPr/>
            <p:nvPr/>
          </p:nvSpPr>
          <p:spPr bwMode="auto">
            <a:xfrm>
              <a:off x="5440364" y="2678112"/>
              <a:ext cx="26988" cy="14288"/>
            </a:xfrm>
            <a:custGeom>
              <a:avLst/>
              <a:gdLst>
                <a:gd name="T0" fmla="*/ 6 w 7"/>
                <a:gd name="T1" fmla="*/ 4 h 4"/>
                <a:gd name="T2" fmla="*/ 1 w 7"/>
                <a:gd name="T3" fmla="*/ 3 h 4"/>
                <a:gd name="T4" fmla="*/ 0 w 7"/>
                <a:gd name="T5" fmla="*/ 2 h 4"/>
                <a:gd name="T6" fmla="*/ 1 w 7"/>
                <a:gd name="T7" fmla="*/ 0 h 4"/>
                <a:gd name="T8" fmla="*/ 6 w 7"/>
                <a:gd name="T9" fmla="*/ 1 h 4"/>
                <a:gd name="T10" fmla="*/ 7 w 7"/>
                <a:gd name="T11" fmla="*/ 2 h 4"/>
                <a:gd name="T12" fmla="*/ 6 w 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5" name="Freeform 100"/>
            <p:cNvSpPr/>
            <p:nvPr/>
          </p:nvSpPr>
          <p:spPr bwMode="auto">
            <a:xfrm>
              <a:off x="4764089" y="2268537"/>
              <a:ext cx="436563" cy="522288"/>
            </a:xfrm>
            <a:custGeom>
              <a:avLst/>
              <a:gdLst>
                <a:gd name="T0" fmla="*/ 107 w 116"/>
                <a:gd name="T1" fmla="*/ 0 h 139"/>
                <a:gd name="T2" fmla="*/ 21 w 116"/>
                <a:gd name="T3" fmla="*/ 61 h 139"/>
                <a:gd name="T4" fmla="*/ 65 w 116"/>
                <a:gd name="T5" fmla="*/ 139 h 139"/>
                <a:gd name="T6" fmla="*/ 107 w 116"/>
                <a:gd name="T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139">
                  <a:moveTo>
                    <a:pt x="107" y="0"/>
                  </a:moveTo>
                  <a:cubicBezTo>
                    <a:pt x="107" y="0"/>
                    <a:pt x="42" y="26"/>
                    <a:pt x="21" y="61"/>
                  </a:cubicBezTo>
                  <a:cubicBezTo>
                    <a:pt x="0" y="97"/>
                    <a:pt x="65" y="139"/>
                    <a:pt x="65" y="139"/>
                  </a:cubicBezTo>
                  <a:cubicBezTo>
                    <a:pt x="65" y="139"/>
                    <a:pt x="116" y="40"/>
                    <a:pt x="107" y="0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6" name="Freeform 101"/>
            <p:cNvSpPr>
              <a:spLocks noEditPoints="1"/>
            </p:cNvSpPr>
            <p:nvPr/>
          </p:nvSpPr>
          <p:spPr bwMode="auto">
            <a:xfrm>
              <a:off x="4821239" y="2260600"/>
              <a:ext cx="352425" cy="533400"/>
            </a:xfrm>
            <a:custGeom>
              <a:avLst/>
              <a:gdLst>
                <a:gd name="T0" fmla="*/ 49 w 94"/>
                <a:gd name="T1" fmla="*/ 142 h 142"/>
                <a:gd name="T2" fmla="*/ 0 w 94"/>
                <a:gd name="T3" fmla="*/ 79 h 142"/>
                <a:gd name="T4" fmla="*/ 5 w 94"/>
                <a:gd name="T5" fmla="*/ 63 h 142"/>
                <a:gd name="T6" fmla="*/ 91 w 94"/>
                <a:gd name="T7" fmla="*/ 0 h 142"/>
                <a:gd name="T8" fmla="*/ 92 w 94"/>
                <a:gd name="T9" fmla="*/ 0 h 142"/>
                <a:gd name="T10" fmla="*/ 93 w 94"/>
                <a:gd name="T11" fmla="*/ 1 h 142"/>
                <a:gd name="T12" fmla="*/ 94 w 94"/>
                <a:gd name="T13" fmla="*/ 13 h 142"/>
                <a:gd name="T14" fmla="*/ 51 w 94"/>
                <a:gd name="T15" fmla="*/ 141 h 142"/>
                <a:gd name="T16" fmla="*/ 50 w 94"/>
                <a:gd name="T17" fmla="*/ 142 h 142"/>
                <a:gd name="T18" fmla="*/ 50 w 94"/>
                <a:gd name="T19" fmla="*/ 142 h 142"/>
                <a:gd name="T20" fmla="*/ 49 w 94"/>
                <a:gd name="T21" fmla="*/ 142 h 142"/>
                <a:gd name="T22" fmla="*/ 58 w 94"/>
                <a:gd name="T23" fmla="*/ 20 h 142"/>
                <a:gd name="T24" fmla="*/ 7 w 94"/>
                <a:gd name="T25" fmla="*/ 64 h 142"/>
                <a:gd name="T26" fmla="*/ 3 w 94"/>
                <a:gd name="T27" fmla="*/ 79 h 142"/>
                <a:gd name="T28" fmla="*/ 27 w 94"/>
                <a:gd name="T29" fmla="*/ 120 h 142"/>
                <a:gd name="T30" fmla="*/ 49 w 94"/>
                <a:gd name="T31" fmla="*/ 138 h 142"/>
                <a:gd name="T32" fmla="*/ 70 w 94"/>
                <a:gd name="T33" fmla="*/ 93 h 142"/>
                <a:gd name="T34" fmla="*/ 91 w 94"/>
                <a:gd name="T35" fmla="*/ 13 h 142"/>
                <a:gd name="T36" fmla="*/ 91 w 94"/>
                <a:gd name="T37" fmla="*/ 4 h 142"/>
                <a:gd name="T38" fmla="*/ 58 w 94"/>
                <a:gd name="T39" fmla="*/ 20 h 142"/>
                <a:gd name="T40" fmla="*/ 90 w 94"/>
                <a:gd name="T41" fmla="*/ 2 h 142"/>
                <a:gd name="T42" fmla="*/ 92 w 94"/>
                <a:gd name="T43" fmla="*/ 2 h 142"/>
                <a:gd name="T44" fmla="*/ 90 w 94"/>
                <a:gd name="T45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142">
                  <a:moveTo>
                    <a:pt x="49" y="142"/>
                  </a:moveTo>
                  <a:cubicBezTo>
                    <a:pt x="49" y="142"/>
                    <a:pt x="0" y="111"/>
                    <a:pt x="0" y="79"/>
                  </a:cubicBezTo>
                  <a:cubicBezTo>
                    <a:pt x="0" y="73"/>
                    <a:pt x="2" y="68"/>
                    <a:pt x="5" y="63"/>
                  </a:cubicBezTo>
                  <a:cubicBezTo>
                    <a:pt x="27" y="26"/>
                    <a:pt x="91" y="0"/>
                    <a:pt x="91" y="0"/>
                  </a:cubicBezTo>
                  <a:cubicBezTo>
                    <a:pt x="91" y="0"/>
                    <a:pt x="92" y="0"/>
                    <a:pt x="92" y="0"/>
                  </a:cubicBezTo>
                  <a:cubicBezTo>
                    <a:pt x="93" y="0"/>
                    <a:pt x="93" y="1"/>
                    <a:pt x="93" y="1"/>
                  </a:cubicBezTo>
                  <a:cubicBezTo>
                    <a:pt x="94" y="5"/>
                    <a:pt x="94" y="9"/>
                    <a:pt x="94" y="13"/>
                  </a:cubicBezTo>
                  <a:cubicBezTo>
                    <a:pt x="94" y="58"/>
                    <a:pt x="51" y="141"/>
                    <a:pt x="51" y="141"/>
                  </a:cubicBezTo>
                  <a:cubicBezTo>
                    <a:pt x="51" y="142"/>
                    <a:pt x="50" y="142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lnTo>
                    <a:pt x="49" y="142"/>
                  </a:lnTo>
                  <a:close/>
                  <a:moveTo>
                    <a:pt x="58" y="20"/>
                  </a:moveTo>
                  <a:cubicBezTo>
                    <a:pt x="39" y="31"/>
                    <a:pt x="18" y="47"/>
                    <a:pt x="7" y="64"/>
                  </a:cubicBezTo>
                  <a:cubicBezTo>
                    <a:pt x="4" y="69"/>
                    <a:pt x="3" y="74"/>
                    <a:pt x="3" y="79"/>
                  </a:cubicBezTo>
                  <a:cubicBezTo>
                    <a:pt x="3" y="94"/>
                    <a:pt x="15" y="109"/>
                    <a:pt x="27" y="120"/>
                  </a:cubicBezTo>
                  <a:cubicBezTo>
                    <a:pt x="36" y="129"/>
                    <a:pt x="46" y="136"/>
                    <a:pt x="49" y="138"/>
                  </a:cubicBezTo>
                  <a:cubicBezTo>
                    <a:pt x="52" y="133"/>
                    <a:pt x="61" y="115"/>
                    <a:pt x="70" y="93"/>
                  </a:cubicBezTo>
                  <a:cubicBezTo>
                    <a:pt x="81" y="67"/>
                    <a:pt x="91" y="35"/>
                    <a:pt x="91" y="13"/>
                  </a:cubicBezTo>
                  <a:cubicBezTo>
                    <a:pt x="91" y="9"/>
                    <a:pt x="91" y="6"/>
                    <a:pt x="91" y="4"/>
                  </a:cubicBezTo>
                  <a:cubicBezTo>
                    <a:pt x="86" y="6"/>
                    <a:pt x="73" y="12"/>
                    <a:pt x="58" y="20"/>
                  </a:cubicBezTo>
                  <a:close/>
                  <a:moveTo>
                    <a:pt x="90" y="2"/>
                  </a:moveTo>
                  <a:cubicBezTo>
                    <a:pt x="92" y="2"/>
                    <a:pt x="92" y="2"/>
                    <a:pt x="92" y="2"/>
                  </a:cubicBezTo>
                  <a:lnTo>
                    <a:pt x="90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7" name="Freeform 102"/>
            <p:cNvSpPr/>
            <p:nvPr/>
          </p:nvSpPr>
          <p:spPr bwMode="auto">
            <a:xfrm>
              <a:off x="4978401" y="2227262"/>
              <a:ext cx="266700" cy="608013"/>
            </a:xfrm>
            <a:custGeom>
              <a:avLst/>
              <a:gdLst>
                <a:gd name="T0" fmla="*/ 47 w 71"/>
                <a:gd name="T1" fmla="*/ 14 h 162"/>
                <a:gd name="T2" fmla="*/ 58 w 71"/>
                <a:gd name="T3" fmla="*/ 2 h 162"/>
                <a:gd name="T4" fmla="*/ 69 w 71"/>
                <a:gd name="T5" fmla="*/ 22 h 162"/>
                <a:gd name="T6" fmla="*/ 16 w 71"/>
                <a:gd name="T7" fmla="*/ 158 h 162"/>
                <a:gd name="T8" fmla="*/ 3 w 71"/>
                <a:gd name="T9" fmla="*/ 142 h 162"/>
                <a:gd name="T10" fmla="*/ 47 w 71"/>
                <a:gd name="T11" fmla="*/ 1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62">
                  <a:moveTo>
                    <a:pt x="47" y="14"/>
                  </a:moveTo>
                  <a:cubicBezTo>
                    <a:pt x="47" y="14"/>
                    <a:pt x="49" y="4"/>
                    <a:pt x="58" y="2"/>
                  </a:cubicBezTo>
                  <a:cubicBezTo>
                    <a:pt x="67" y="0"/>
                    <a:pt x="71" y="6"/>
                    <a:pt x="69" y="22"/>
                  </a:cubicBezTo>
                  <a:cubicBezTo>
                    <a:pt x="66" y="37"/>
                    <a:pt x="32" y="154"/>
                    <a:pt x="16" y="158"/>
                  </a:cubicBezTo>
                  <a:cubicBezTo>
                    <a:pt x="0" y="162"/>
                    <a:pt x="1" y="147"/>
                    <a:pt x="3" y="142"/>
                  </a:cubicBezTo>
                  <a:cubicBezTo>
                    <a:pt x="4" y="137"/>
                    <a:pt x="47" y="14"/>
                    <a:pt x="4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8" name="Freeform 103"/>
            <p:cNvSpPr>
              <a:spLocks noEditPoints="1"/>
            </p:cNvSpPr>
            <p:nvPr/>
          </p:nvSpPr>
          <p:spPr bwMode="auto">
            <a:xfrm>
              <a:off x="4978401" y="2227262"/>
              <a:ext cx="266700" cy="601663"/>
            </a:xfrm>
            <a:custGeom>
              <a:avLst/>
              <a:gdLst>
                <a:gd name="T0" fmla="*/ 3 w 71"/>
                <a:gd name="T1" fmla="*/ 156 h 160"/>
                <a:gd name="T2" fmla="*/ 0 w 71"/>
                <a:gd name="T3" fmla="*/ 148 h 160"/>
                <a:gd name="T4" fmla="*/ 1 w 71"/>
                <a:gd name="T5" fmla="*/ 142 h 160"/>
                <a:gd name="T6" fmla="*/ 45 w 71"/>
                <a:gd name="T7" fmla="*/ 14 h 160"/>
                <a:gd name="T8" fmla="*/ 57 w 71"/>
                <a:gd name="T9" fmla="*/ 1 h 160"/>
                <a:gd name="T10" fmla="*/ 61 w 71"/>
                <a:gd name="T11" fmla="*/ 0 h 160"/>
                <a:gd name="T12" fmla="*/ 68 w 71"/>
                <a:gd name="T13" fmla="*/ 4 h 160"/>
                <a:gd name="T14" fmla="*/ 71 w 71"/>
                <a:gd name="T15" fmla="*/ 14 h 160"/>
                <a:gd name="T16" fmla="*/ 70 w 71"/>
                <a:gd name="T17" fmla="*/ 22 h 160"/>
                <a:gd name="T18" fmla="*/ 32 w 71"/>
                <a:gd name="T19" fmla="*/ 138 h 160"/>
                <a:gd name="T20" fmla="*/ 17 w 71"/>
                <a:gd name="T21" fmla="*/ 160 h 160"/>
                <a:gd name="T22" fmla="*/ 12 w 71"/>
                <a:gd name="T23" fmla="*/ 160 h 160"/>
                <a:gd name="T24" fmla="*/ 12 w 71"/>
                <a:gd name="T25" fmla="*/ 160 h 160"/>
                <a:gd name="T26" fmla="*/ 3 w 71"/>
                <a:gd name="T27" fmla="*/ 156 h 160"/>
                <a:gd name="T28" fmla="*/ 48 w 71"/>
                <a:gd name="T29" fmla="*/ 15 h 160"/>
                <a:gd name="T30" fmla="*/ 4 w 71"/>
                <a:gd name="T31" fmla="*/ 142 h 160"/>
                <a:gd name="T32" fmla="*/ 3 w 71"/>
                <a:gd name="T33" fmla="*/ 148 h 160"/>
                <a:gd name="T34" fmla="*/ 12 w 71"/>
                <a:gd name="T35" fmla="*/ 157 h 160"/>
                <a:gd name="T36" fmla="*/ 16 w 71"/>
                <a:gd name="T37" fmla="*/ 157 h 160"/>
                <a:gd name="T38" fmla="*/ 29 w 71"/>
                <a:gd name="T39" fmla="*/ 137 h 160"/>
                <a:gd name="T40" fmla="*/ 46 w 71"/>
                <a:gd name="T41" fmla="*/ 94 h 160"/>
                <a:gd name="T42" fmla="*/ 67 w 71"/>
                <a:gd name="T43" fmla="*/ 21 h 160"/>
                <a:gd name="T44" fmla="*/ 68 w 71"/>
                <a:gd name="T45" fmla="*/ 14 h 160"/>
                <a:gd name="T46" fmla="*/ 61 w 71"/>
                <a:gd name="T47" fmla="*/ 3 h 160"/>
                <a:gd name="T48" fmla="*/ 58 w 71"/>
                <a:gd name="T49" fmla="*/ 3 h 160"/>
                <a:gd name="T50" fmla="*/ 48 w 71"/>
                <a:gd name="T51" fmla="*/ 14 h 160"/>
                <a:gd name="T52" fmla="*/ 47 w 71"/>
                <a:gd name="T53" fmla="*/ 14 h 160"/>
                <a:gd name="T54" fmla="*/ 48 w 71"/>
                <a:gd name="T55" fmla="*/ 1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1" h="160">
                  <a:moveTo>
                    <a:pt x="3" y="156"/>
                  </a:moveTo>
                  <a:cubicBezTo>
                    <a:pt x="1" y="153"/>
                    <a:pt x="0" y="150"/>
                    <a:pt x="0" y="148"/>
                  </a:cubicBezTo>
                  <a:cubicBezTo>
                    <a:pt x="0" y="145"/>
                    <a:pt x="1" y="143"/>
                    <a:pt x="1" y="142"/>
                  </a:cubicBezTo>
                  <a:cubicBezTo>
                    <a:pt x="3" y="137"/>
                    <a:pt x="45" y="14"/>
                    <a:pt x="45" y="14"/>
                  </a:cubicBezTo>
                  <a:cubicBezTo>
                    <a:pt x="46" y="12"/>
                    <a:pt x="48" y="3"/>
                    <a:pt x="57" y="1"/>
                  </a:cubicBezTo>
                  <a:cubicBezTo>
                    <a:pt x="59" y="0"/>
                    <a:pt x="60" y="0"/>
                    <a:pt x="61" y="0"/>
                  </a:cubicBezTo>
                  <a:cubicBezTo>
                    <a:pt x="64" y="0"/>
                    <a:pt x="66" y="1"/>
                    <a:pt x="68" y="4"/>
                  </a:cubicBezTo>
                  <a:cubicBezTo>
                    <a:pt x="70" y="6"/>
                    <a:pt x="71" y="9"/>
                    <a:pt x="71" y="14"/>
                  </a:cubicBezTo>
                  <a:cubicBezTo>
                    <a:pt x="71" y="16"/>
                    <a:pt x="71" y="19"/>
                    <a:pt x="70" y="22"/>
                  </a:cubicBezTo>
                  <a:cubicBezTo>
                    <a:pt x="68" y="34"/>
                    <a:pt x="48" y="103"/>
                    <a:pt x="32" y="138"/>
                  </a:cubicBezTo>
                  <a:cubicBezTo>
                    <a:pt x="26" y="150"/>
                    <a:pt x="22" y="158"/>
                    <a:pt x="17" y="160"/>
                  </a:cubicBezTo>
                  <a:cubicBezTo>
                    <a:pt x="15" y="160"/>
                    <a:pt x="13" y="160"/>
                    <a:pt x="12" y="160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7" y="160"/>
                    <a:pt x="4" y="158"/>
                    <a:pt x="3" y="156"/>
                  </a:cubicBezTo>
                  <a:close/>
                  <a:moveTo>
                    <a:pt x="48" y="15"/>
                  </a:moveTo>
                  <a:cubicBezTo>
                    <a:pt x="48" y="15"/>
                    <a:pt x="6" y="138"/>
                    <a:pt x="4" y="142"/>
                  </a:cubicBezTo>
                  <a:cubicBezTo>
                    <a:pt x="4" y="144"/>
                    <a:pt x="3" y="146"/>
                    <a:pt x="3" y="148"/>
                  </a:cubicBezTo>
                  <a:cubicBezTo>
                    <a:pt x="4" y="152"/>
                    <a:pt x="5" y="157"/>
                    <a:pt x="12" y="157"/>
                  </a:cubicBezTo>
                  <a:cubicBezTo>
                    <a:pt x="13" y="157"/>
                    <a:pt x="14" y="157"/>
                    <a:pt x="16" y="157"/>
                  </a:cubicBezTo>
                  <a:cubicBezTo>
                    <a:pt x="19" y="156"/>
                    <a:pt x="24" y="148"/>
                    <a:pt x="29" y="137"/>
                  </a:cubicBezTo>
                  <a:cubicBezTo>
                    <a:pt x="35" y="125"/>
                    <a:pt x="41" y="110"/>
                    <a:pt x="46" y="94"/>
                  </a:cubicBezTo>
                  <a:cubicBezTo>
                    <a:pt x="57" y="62"/>
                    <a:pt x="66" y="29"/>
                    <a:pt x="67" y="21"/>
                  </a:cubicBezTo>
                  <a:cubicBezTo>
                    <a:pt x="68" y="18"/>
                    <a:pt x="68" y="16"/>
                    <a:pt x="68" y="14"/>
                  </a:cubicBezTo>
                  <a:cubicBezTo>
                    <a:pt x="68" y="6"/>
                    <a:pt x="65" y="3"/>
                    <a:pt x="61" y="3"/>
                  </a:cubicBezTo>
                  <a:cubicBezTo>
                    <a:pt x="60" y="3"/>
                    <a:pt x="59" y="3"/>
                    <a:pt x="58" y="3"/>
                  </a:cubicBezTo>
                  <a:cubicBezTo>
                    <a:pt x="50" y="5"/>
                    <a:pt x="48" y="14"/>
                    <a:pt x="48" y="14"/>
                  </a:cubicBezTo>
                  <a:cubicBezTo>
                    <a:pt x="47" y="14"/>
                    <a:pt x="47" y="14"/>
                    <a:pt x="47" y="14"/>
                  </a:cubicBezTo>
                  <a:lnTo>
                    <a:pt x="48" y="15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9" name="Freeform 104"/>
            <p:cNvSpPr/>
            <p:nvPr/>
          </p:nvSpPr>
          <p:spPr bwMode="auto">
            <a:xfrm>
              <a:off x="4733926" y="2482850"/>
              <a:ext cx="134938" cy="134938"/>
            </a:xfrm>
            <a:custGeom>
              <a:avLst/>
              <a:gdLst>
                <a:gd name="T0" fmla="*/ 5 w 36"/>
                <a:gd name="T1" fmla="*/ 28 h 36"/>
                <a:gd name="T2" fmla="*/ 28 w 36"/>
                <a:gd name="T3" fmla="*/ 30 h 36"/>
                <a:gd name="T4" fmla="*/ 30 w 36"/>
                <a:gd name="T5" fmla="*/ 7 h 36"/>
                <a:gd name="T6" fmla="*/ 7 w 36"/>
                <a:gd name="T7" fmla="*/ 5 h 36"/>
                <a:gd name="T8" fmla="*/ 5 w 36"/>
                <a:gd name="T9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5" y="28"/>
                  </a:moveTo>
                  <a:cubicBezTo>
                    <a:pt x="11" y="35"/>
                    <a:pt x="21" y="36"/>
                    <a:pt x="28" y="30"/>
                  </a:cubicBezTo>
                  <a:cubicBezTo>
                    <a:pt x="35" y="24"/>
                    <a:pt x="36" y="14"/>
                    <a:pt x="30" y="7"/>
                  </a:cubicBezTo>
                  <a:cubicBezTo>
                    <a:pt x="24" y="1"/>
                    <a:pt x="14" y="0"/>
                    <a:pt x="7" y="5"/>
                  </a:cubicBezTo>
                  <a:cubicBezTo>
                    <a:pt x="1" y="11"/>
                    <a:pt x="0" y="21"/>
                    <a:pt x="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0" name="Freeform 105"/>
            <p:cNvSpPr/>
            <p:nvPr/>
          </p:nvSpPr>
          <p:spPr bwMode="auto">
            <a:xfrm>
              <a:off x="4733926" y="2482850"/>
              <a:ext cx="131763" cy="131763"/>
            </a:xfrm>
            <a:custGeom>
              <a:avLst/>
              <a:gdLst>
                <a:gd name="T0" fmla="*/ 4 w 35"/>
                <a:gd name="T1" fmla="*/ 29 h 35"/>
                <a:gd name="T2" fmla="*/ 5 w 35"/>
                <a:gd name="T3" fmla="*/ 28 h 35"/>
                <a:gd name="T4" fmla="*/ 7 w 35"/>
                <a:gd name="T5" fmla="*/ 27 h 35"/>
                <a:gd name="T6" fmla="*/ 18 w 35"/>
                <a:gd name="T7" fmla="*/ 32 h 35"/>
                <a:gd name="T8" fmla="*/ 27 w 35"/>
                <a:gd name="T9" fmla="*/ 29 h 35"/>
                <a:gd name="T10" fmla="*/ 32 w 35"/>
                <a:gd name="T11" fmla="*/ 18 h 35"/>
                <a:gd name="T12" fmla="*/ 29 w 35"/>
                <a:gd name="T13" fmla="*/ 8 h 35"/>
                <a:gd name="T14" fmla="*/ 18 w 35"/>
                <a:gd name="T15" fmla="*/ 3 h 35"/>
                <a:gd name="T16" fmla="*/ 8 w 35"/>
                <a:gd name="T17" fmla="*/ 7 h 35"/>
                <a:gd name="T18" fmla="*/ 3 w 35"/>
                <a:gd name="T19" fmla="*/ 18 h 35"/>
                <a:gd name="T20" fmla="*/ 7 w 35"/>
                <a:gd name="T21" fmla="*/ 27 h 35"/>
                <a:gd name="T22" fmla="*/ 5 w 35"/>
                <a:gd name="T23" fmla="*/ 28 h 35"/>
                <a:gd name="T24" fmla="*/ 4 w 35"/>
                <a:gd name="T25" fmla="*/ 29 h 35"/>
                <a:gd name="T26" fmla="*/ 0 w 35"/>
                <a:gd name="T27" fmla="*/ 18 h 35"/>
                <a:gd name="T28" fmla="*/ 6 w 35"/>
                <a:gd name="T29" fmla="*/ 4 h 35"/>
                <a:gd name="T30" fmla="*/ 18 w 35"/>
                <a:gd name="T31" fmla="*/ 0 h 35"/>
                <a:gd name="T32" fmla="*/ 31 w 35"/>
                <a:gd name="T33" fmla="*/ 6 h 35"/>
                <a:gd name="T34" fmla="*/ 35 w 35"/>
                <a:gd name="T35" fmla="*/ 18 h 35"/>
                <a:gd name="T36" fmla="*/ 29 w 35"/>
                <a:gd name="T37" fmla="*/ 31 h 35"/>
                <a:gd name="T38" fmla="*/ 18 w 35"/>
                <a:gd name="T39" fmla="*/ 35 h 35"/>
                <a:gd name="T40" fmla="*/ 4 w 35"/>
                <a:gd name="T41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5">
                  <a:moveTo>
                    <a:pt x="4" y="29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0"/>
                    <a:pt x="14" y="32"/>
                    <a:pt x="18" y="32"/>
                  </a:cubicBezTo>
                  <a:cubicBezTo>
                    <a:pt x="21" y="32"/>
                    <a:pt x="24" y="31"/>
                    <a:pt x="27" y="29"/>
                  </a:cubicBezTo>
                  <a:cubicBezTo>
                    <a:pt x="30" y="26"/>
                    <a:pt x="32" y="22"/>
                    <a:pt x="32" y="18"/>
                  </a:cubicBezTo>
                  <a:cubicBezTo>
                    <a:pt x="32" y="14"/>
                    <a:pt x="31" y="11"/>
                    <a:pt x="29" y="8"/>
                  </a:cubicBezTo>
                  <a:cubicBezTo>
                    <a:pt x="26" y="5"/>
                    <a:pt x="22" y="3"/>
                    <a:pt x="18" y="3"/>
                  </a:cubicBezTo>
                  <a:cubicBezTo>
                    <a:pt x="14" y="3"/>
                    <a:pt x="11" y="4"/>
                    <a:pt x="8" y="7"/>
                  </a:cubicBezTo>
                  <a:cubicBezTo>
                    <a:pt x="5" y="9"/>
                    <a:pt x="3" y="14"/>
                    <a:pt x="3" y="18"/>
                  </a:cubicBezTo>
                  <a:cubicBezTo>
                    <a:pt x="3" y="21"/>
                    <a:pt x="4" y="24"/>
                    <a:pt x="7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" y="26"/>
                    <a:pt x="0" y="22"/>
                    <a:pt x="0" y="18"/>
                  </a:cubicBezTo>
                  <a:cubicBezTo>
                    <a:pt x="0" y="13"/>
                    <a:pt x="2" y="8"/>
                    <a:pt x="6" y="4"/>
                  </a:cubicBezTo>
                  <a:cubicBezTo>
                    <a:pt x="10" y="2"/>
                    <a:pt x="14" y="0"/>
                    <a:pt x="18" y="0"/>
                  </a:cubicBezTo>
                  <a:cubicBezTo>
                    <a:pt x="23" y="0"/>
                    <a:pt x="28" y="2"/>
                    <a:pt x="31" y="6"/>
                  </a:cubicBezTo>
                  <a:cubicBezTo>
                    <a:pt x="34" y="10"/>
                    <a:pt x="35" y="14"/>
                    <a:pt x="35" y="18"/>
                  </a:cubicBezTo>
                  <a:cubicBezTo>
                    <a:pt x="35" y="23"/>
                    <a:pt x="33" y="28"/>
                    <a:pt x="29" y="31"/>
                  </a:cubicBezTo>
                  <a:cubicBezTo>
                    <a:pt x="26" y="34"/>
                    <a:pt x="22" y="35"/>
                    <a:pt x="18" y="35"/>
                  </a:cubicBezTo>
                  <a:cubicBezTo>
                    <a:pt x="13" y="35"/>
                    <a:pt x="8" y="33"/>
                    <a:pt x="4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1" name="Freeform 106"/>
            <p:cNvSpPr>
              <a:spLocks noEditPoints="1"/>
            </p:cNvSpPr>
            <p:nvPr/>
          </p:nvSpPr>
          <p:spPr bwMode="auto">
            <a:xfrm>
              <a:off x="4873626" y="2359025"/>
              <a:ext cx="214313" cy="360363"/>
            </a:xfrm>
            <a:custGeom>
              <a:avLst/>
              <a:gdLst>
                <a:gd name="T0" fmla="*/ 32 w 57"/>
                <a:gd name="T1" fmla="*/ 45 h 96"/>
                <a:gd name="T2" fmla="*/ 41 w 57"/>
                <a:gd name="T3" fmla="*/ 41 h 96"/>
                <a:gd name="T4" fmla="*/ 46 w 57"/>
                <a:gd name="T5" fmla="*/ 50 h 96"/>
                <a:gd name="T6" fmla="*/ 36 w 57"/>
                <a:gd name="T7" fmla="*/ 55 h 96"/>
                <a:gd name="T8" fmla="*/ 32 w 57"/>
                <a:gd name="T9" fmla="*/ 45 h 96"/>
                <a:gd name="T10" fmla="*/ 15 w 57"/>
                <a:gd name="T11" fmla="*/ 85 h 96"/>
                <a:gd name="T12" fmla="*/ 25 w 57"/>
                <a:gd name="T13" fmla="*/ 80 h 96"/>
                <a:gd name="T14" fmla="*/ 29 w 57"/>
                <a:gd name="T15" fmla="*/ 90 h 96"/>
                <a:gd name="T16" fmla="*/ 20 w 57"/>
                <a:gd name="T17" fmla="*/ 94 h 96"/>
                <a:gd name="T18" fmla="*/ 15 w 57"/>
                <a:gd name="T19" fmla="*/ 85 h 96"/>
                <a:gd name="T20" fmla="*/ 42 w 57"/>
                <a:gd name="T21" fmla="*/ 6 h 96"/>
                <a:gd name="T22" fmla="*/ 51 w 57"/>
                <a:gd name="T23" fmla="*/ 2 h 96"/>
                <a:gd name="T24" fmla="*/ 56 w 57"/>
                <a:gd name="T25" fmla="*/ 12 h 96"/>
                <a:gd name="T26" fmla="*/ 46 w 57"/>
                <a:gd name="T27" fmla="*/ 16 h 96"/>
                <a:gd name="T28" fmla="*/ 42 w 57"/>
                <a:gd name="T29" fmla="*/ 6 h 96"/>
                <a:gd name="T30" fmla="*/ 10 w 57"/>
                <a:gd name="T31" fmla="*/ 23 h 96"/>
                <a:gd name="T32" fmla="*/ 20 w 57"/>
                <a:gd name="T33" fmla="*/ 19 h 96"/>
                <a:gd name="T34" fmla="*/ 25 w 57"/>
                <a:gd name="T35" fmla="*/ 28 h 96"/>
                <a:gd name="T36" fmla="*/ 15 w 57"/>
                <a:gd name="T37" fmla="*/ 33 h 96"/>
                <a:gd name="T38" fmla="*/ 10 w 57"/>
                <a:gd name="T39" fmla="*/ 23 h 96"/>
                <a:gd name="T40" fmla="*/ 1 w 57"/>
                <a:gd name="T41" fmla="*/ 55 h 96"/>
                <a:gd name="T42" fmla="*/ 11 w 57"/>
                <a:gd name="T43" fmla="*/ 50 h 96"/>
                <a:gd name="T44" fmla="*/ 15 w 57"/>
                <a:gd name="T45" fmla="*/ 60 h 96"/>
                <a:gd name="T46" fmla="*/ 6 w 57"/>
                <a:gd name="T47" fmla="*/ 65 h 96"/>
                <a:gd name="T48" fmla="*/ 1 w 57"/>
                <a:gd name="T49" fmla="*/ 5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6">
                  <a:moveTo>
                    <a:pt x="32" y="45"/>
                  </a:moveTo>
                  <a:cubicBezTo>
                    <a:pt x="33" y="41"/>
                    <a:pt x="37" y="39"/>
                    <a:pt x="41" y="41"/>
                  </a:cubicBezTo>
                  <a:cubicBezTo>
                    <a:pt x="45" y="42"/>
                    <a:pt x="47" y="47"/>
                    <a:pt x="46" y="50"/>
                  </a:cubicBezTo>
                  <a:cubicBezTo>
                    <a:pt x="44" y="54"/>
                    <a:pt x="40" y="56"/>
                    <a:pt x="36" y="55"/>
                  </a:cubicBezTo>
                  <a:cubicBezTo>
                    <a:pt x="32" y="54"/>
                    <a:pt x="30" y="49"/>
                    <a:pt x="32" y="45"/>
                  </a:cubicBezTo>
                  <a:moveTo>
                    <a:pt x="15" y="85"/>
                  </a:moveTo>
                  <a:cubicBezTo>
                    <a:pt x="17" y="81"/>
                    <a:pt x="21" y="79"/>
                    <a:pt x="25" y="80"/>
                  </a:cubicBezTo>
                  <a:cubicBezTo>
                    <a:pt x="29" y="82"/>
                    <a:pt x="31" y="86"/>
                    <a:pt x="29" y="90"/>
                  </a:cubicBezTo>
                  <a:cubicBezTo>
                    <a:pt x="28" y="94"/>
                    <a:pt x="24" y="96"/>
                    <a:pt x="20" y="94"/>
                  </a:cubicBezTo>
                  <a:cubicBezTo>
                    <a:pt x="16" y="93"/>
                    <a:pt x="14" y="89"/>
                    <a:pt x="15" y="85"/>
                  </a:cubicBezTo>
                  <a:moveTo>
                    <a:pt x="42" y="6"/>
                  </a:moveTo>
                  <a:cubicBezTo>
                    <a:pt x="43" y="3"/>
                    <a:pt x="47" y="0"/>
                    <a:pt x="51" y="2"/>
                  </a:cubicBezTo>
                  <a:cubicBezTo>
                    <a:pt x="55" y="3"/>
                    <a:pt x="57" y="8"/>
                    <a:pt x="56" y="12"/>
                  </a:cubicBezTo>
                  <a:cubicBezTo>
                    <a:pt x="54" y="16"/>
                    <a:pt x="50" y="18"/>
                    <a:pt x="46" y="16"/>
                  </a:cubicBezTo>
                  <a:cubicBezTo>
                    <a:pt x="42" y="15"/>
                    <a:pt x="40" y="10"/>
                    <a:pt x="42" y="6"/>
                  </a:cubicBezTo>
                  <a:moveTo>
                    <a:pt x="10" y="23"/>
                  </a:moveTo>
                  <a:cubicBezTo>
                    <a:pt x="12" y="19"/>
                    <a:pt x="16" y="17"/>
                    <a:pt x="20" y="19"/>
                  </a:cubicBezTo>
                  <a:cubicBezTo>
                    <a:pt x="24" y="20"/>
                    <a:pt x="26" y="24"/>
                    <a:pt x="25" y="28"/>
                  </a:cubicBezTo>
                  <a:cubicBezTo>
                    <a:pt x="23" y="32"/>
                    <a:pt x="19" y="34"/>
                    <a:pt x="15" y="33"/>
                  </a:cubicBezTo>
                  <a:cubicBezTo>
                    <a:pt x="11" y="31"/>
                    <a:pt x="9" y="27"/>
                    <a:pt x="10" y="23"/>
                  </a:cubicBezTo>
                  <a:moveTo>
                    <a:pt x="1" y="55"/>
                  </a:moveTo>
                  <a:cubicBezTo>
                    <a:pt x="3" y="51"/>
                    <a:pt x="7" y="49"/>
                    <a:pt x="11" y="50"/>
                  </a:cubicBezTo>
                  <a:cubicBezTo>
                    <a:pt x="15" y="52"/>
                    <a:pt x="17" y="56"/>
                    <a:pt x="15" y="60"/>
                  </a:cubicBezTo>
                  <a:cubicBezTo>
                    <a:pt x="14" y="64"/>
                    <a:pt x="10" y="66"/>
                    <a:pt x="6" y="65"/>
                  </a:cubicBezTo>
                  <a:cubicBezTo>
                    <a:pt x="2" y="63"/>
                    <a:pt x="0" y="59"/>
                    <a:pt x="1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2" name="Freeform 107"/>
            <p:cNvSpPr>
              <a:spLocks noEditPoints="1"/>
            </p:cNvSpPr>
            <p:nvPr/>
          </p:nvSpPr>
          <p:spPr bwMode="auto">
            <a:xfrm>
              <a:off x="5230814" y="2301875"/>
              <a:ext cx="190500" cy="131763"/>
            </a:xfrm>
            <a:custGeom>
              <a:avLst/>
              <a:gdLst>
                <a:gd name="T0" fmla="*/ 48 w 51"/>
                <a:gd name="T1" fmla="*/ 34 h 35"/>
                <a:gd name="T2" fmla="*/ 43 w 51"/>
                <a:gd name="T3" fmla="*/ 28 h 35"/>
                <a:gd name="T4" fmla="*/ 44 w 51"/>
                <a:gd name="T5" fmla="*/ 26 h 35"/>
                <a:gd name="T6" fmla="*/ 46 w 51"/>
                <a:gd name="T7" fmla="*/ 26 h 35"/>
                <a:gd name="T8" fmla="*/ 51 w 51"/>
                <a:gd name="T9" fmla="*/ 32 h 35"/>
                <a:gd name="T10" fmla="*/ 51 w 51"/>
                <a:gd name="T11" fmla="*/ 32 h 35"/>
                <a:gd name="T12" fmla="*/ 50 w 51"/>
                <a:gd name="T13" fmla="*/ 34 h 35"/>
                <a:gd name="T14" fmla="*/ 49 w 51"/>
                <a:gd name="T15" fmla="*/ 35 h 35"/>
                <a:gd name="T16" fmla="*/ 48 w 51"/>
                <a:gd name="T17" fmla="*/ 34 h 35"/>
                <a:gd name="T18" fmla="*/ 37 w 51"/>
                <a:gd name="T19" fmla="*/ 21 h 35"/>
                <a:gd name="T20" fmla="*/ 31 w 51"/>
                <a:gd name="T21" fmla="*/ 16 h 35"/>
                <a:gd name="T22" fmla="*/ 30 w 51"/>
                <a:gd name="T23" fmla="*/ 13 h 35"/>
                <a:gd name="T24" fmla="*/ 32 w 51"/>
                <a:gd name="T25" fmla="*/ 13 h 35"/>
                <a:gd name="T26" fmla="*/ 39 w 51"/>
                <a:gd name="T27" fmla="*/ 18 h 35"/>
                <a:gd name="T28" fmla="*/ 39 w 51"/>
                <a:gd name="T29" fmla="*/ 20 h 35"/>
                <a:gd name="T30" fmla="*/ 38 w 51"/>
                <a:gd name="T31" fmla="*/ 21 h 35"/>
                <a:gd name="T32" fmla="*/ 37 w 51"/>
                <a:gd name="T33" fmla="*/ 21 h 35"/>
                <a:gd name="T34" fmla="*/ 22 w 51"/>
                <a:gd name="T35" fmla="*/ 10 h 35"/>
                <a:gd name="T36" fmla="*/ 15 w 51"/>
                <a:gd name="T37" fmla="*/ 7 h 35"/>
                <a:gd name="T38" fmla="*/ 14 w 51"/>
                <a:gd name="T39" fmla="*/ 5 h 35"/>
                <a:gd name="T40" fmla="*/ 16 w 51"/>
                <a:gd name="T41" fmla="*/ 4 h 35"/>
                <a:gd name="T42" fmla="*/ 24 w 51"/>
                <a:gd name="T43" fmla="*/ 8 h 35"/>
                <a:gd name="T44" fmla="*/ 24 w 51"/>
                <a:gd name="T45" fmla="*/ 10 h 35"/>
                <a:gd name="T46" fmla="*/ 23 w 51"/>
                <a:gd name="T47" fmla="*/ 10 h 35"/>
                <a:gd name="T48" fmla="*/ 22 w 51"/>
                <a:gd name="T49" fmla="*/ 10 h 35"/>
                <a:gd name="T50" fmla="*/ 6 w 51"/>
                <a:gd name="T51" fmla="*/ 4 h 35"/>
                <a:gd name="T52" fmla="*/ 1 w 51"/>
                <a:gd name="T53" fmla="*/ 3 h 35"/>
                <a:gd name="T54" fmla="*/ 0 w 51"/>
                <a:gd name="T55" fmla="*/ 2 h 35"/>
                <a:gd name="T56" fmla="*/ 2 w 51"/>
                <a:gd name="T57" fmla="*/ 0 h 35"/>
                <a:gd name="T58" fmla="*/ 7 w 51"/>
                <a:gd name="T59" fmla="*/ 1 h 35"/>
                <a:gd name="T60" fmla="*/ 8 w 51"/>
                <a:gd name="T61" fmla="*/ 3 h 35"/>
                <a:gd name="T62" fmla="*/ 6 w 51"/>
                <a:gd name="T63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35">
                  <a:moveTo>
                    <a:pt x="48" y="34"/>
                  </a:moveTo>
                  <a:cubicBezTo>
                    <a:pt x="48" y="34"/>
                    <a:pt x="46" y="31"/>
                    <a:pt x="43" y="28"/>
                  </a:cubicBezTo>
                  <a:cubicBezTo>
                    <a:pt x="43" y="27"/>
                    <a:pt x="43" y="26"/>
                    <a:pt x="44" y="26"/>
                  </a:cubicBezTo>
                  <a:cubicBezTo>
                    <a:pt x="44" y="25"/>
                    <a:pt x="45" y="25"/>
                    <a:pt x="46" y="26"/>
                  </a:cubicBezTo>
                  <a:cubicBezTo>
                    <a:pt x="49" y="30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1" y="34"/>
                    <a:pt x="50" y="34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8" y="34"/>
                    <a:pt x="48" y="34"/>
                  </a:cubicBezTo>
                  <a:close/>
                  <a:moveTo>
                    <a:pt x="37" y="21"/>
                  </a:moveTo>
                  <a:cubicBezTo>
                    <a:pt x="35" y="19"/>
                    <a:pt x="33" y="17"/>
                    <a:pt x="31" y="16"/>
                  </a:cubicBezTo>
                  <a:cubicBezTo>
                    <a:pt x="30" y="15"/>
                    <a:pt x="30" y="14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5" y="15"/>
                    <a:pt x="37" y="17"/>
                    <a:pt x="39" y="18"/>
                  </a:cubicBezTo>
                  <a:cubicBezTo>
                    <a:pt x="39" y="19"/>
                    <a:pt x="39" y="20"/>
                    <a:pt x="39" y="20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lose/>
                  <a:moveTo>
                    <a:pt x="22" y="10"/>
                  </a:moveTo>
                  <a:cubicBezTo>
                    <a:pt x="20" y="9"/>
                    <a:pt x="18" y="8"/>
                    <a:pt x="15" y="7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9" y="5"/>
                    <a:pt x="21" y="6"/>
                    <a:pt x="24" y="8"/>
                  </a:cubicBezTo>
                  <a:cubicBezTo>
                    <a:pt x="24" y="8"/>
                    <a:pt x="25" y="9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lnTo>
                    <a:pt x="22" y="10"/>
                  </a:lnTo>
                  <a:close/>
                  <a:moveTo>
                    <a:pt x="6" y="4"/>
                  </a:moveTo>
                  <a:cubicBezTo>
                    <a:pt x="4" y="4"/>
                    <a:pt x="3" y="4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8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3" name="Freeform 108"/>
            <p:cNvSpPr>
              <a:spLocks noEditPoints="1"/>
            </p:cNvSpPr>
            <p:nvPr/>
          </p:nvSpPr>
          <p:spPr bwMode="auto">
            <a:xfrm>
              <a:off x="5214939" y="2392362"/>
              <a:ext cx="101600" cy="123825"/>
            </a:xfrm>
            <a:custGeom>
              <a:avLst/>
              <a:gdLst>
                <a:gd name="T0" fmla="*/ 24 w 27"/>
                <a:gd name="T1" fmla="*/ 32 h 33"/>
                <a:gd name="T2" fmla="*/ 20 w 27"/>
                <a:gd name="T3" fmla="*/ 25 h 33"/>
                <a:gd name="T4" fmla="*/ 21 w 27"/>
                <a:gd name="T5" fmla="*/ 23 h 33"/>
                <a:gd name="T6" fmla="*/ 23 w 27"/>
                <a:gd name="T7" fmla="*/ 24 h 33"/>
                <a:gd name="T8" fmla="*/ 27 w 27"/>
                <a:gd name="T9" fmla="*/ 31 h 33"/>
                <a:gd name="T10" fmla="*/ 26 w 27"/>
                <a:gd name="T11" fmla="*/ 33 h 33"/>
                <a:gd name="T12" fmla="*/ 26 w 27"/>
                <a:gd name="T13" fmla="*/ 33 h 33"/>
                <a:gd name="T14" fmla="*/ 24 w 27"/>
                <a:gd name="T15" fmla="*/ 32 h 33"/>
                <a:gd name="T16" fmla="*/ 15 w 27"/>
                <a:gd name="T17" fmla="*/ 17 h 33"/>
                <a:gd name="T18" fmla="*/ 10 w 27"/>
                <a:gd name="T19" fmla="*/ 11 h 33"/>
                <a:gd name="T20" fmla="*/ 10 w 27"/>
                <a:gd name="T21" fmla="*/ 9 h 33"/>
                <a:gd name="T22" fmla="*/ 12 w 27"/>
                <a:gd name="T23" fmla="*/ 9 h 33"/>
                <a:gd name="T24" fmla="*/ 17 w 27"/>
                <a:gd name="T25" fmla="*/ 15 h 33"/>
                <a:gd name="T26" fmla="*/ 17 w 27"/>
                <a:gd name="T27" fmla="*/ 17 h 33"/>
                <a:gd name="T28" fmla="*/ 16 w 27"/>
                <a:gd name="T29" fmla="*/ 18 h 33"/>
                <a:gd name="T30" fmla="*/ 15 w 27"/>
                <a:gd name="T31" fmla="*/ 17 h 33"/>
                <a:gd name="T32" fmla="*/ 3 w 27"/>
                <a:gd name="T33" fmla="*/ 4 h 33"/>
                <a:gd name="T34" fmla="*/ 1 w 27"/>
                <a:gd name="T35" fmla="*/ 3 h 33"/>
                <a:gd name="T36" fmla="*/ 1 w 27"/>
                <a:gd name="T37" fmla="*/ 1 h 33"/>
                <a:gd name="T38" fmla="*/ 3 w 27"/>
                <a:gd name="T39" fmla="*/ 1 h 33"/>
                <a:gd name="T40" fmla="*/ 4 w 27"/>
                <a:gd name="T41" fmla="*/ 2 h 33"/>
                <a:gd name="T42" fmla="*/ 5 w 27"/>
                <a:gd name="T43" fmla="*/ 4 h 33"/>
                <a:gd name="T44" fmla="*/ 4 w 27"/>
                <a:gd name="T45" fmla="*/ 5 h 33"/>
                <a:gd name="T46" fmla="*/ 3 w 27"/>
                <a:gd name="T4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33">
                  <a:moveTo>
                    <a:pt x="24" y="32"/>
                  </a:moveTo>
                  <a:cubicBezTo>
                    <a:pt x="24" y="32"/>
                    <a:pt x="23" y="29"/>
                    <a:pt x="20" y="25"/>
                  </a:cubicBezTo>
                  <a:cubicBezTo>
                    <a:pt x="20" y="25"/>
                    <a:pt x="20" y="24"/>
                    <a:pt x="21" y="23"/>
                  </a:cubicBezTo>
                  <a:cubicBezTo>
                    <a:pt x="22" y="23"/>
                    <a:pt x="23" y="23"/>
                    <a:pt x="23" y="24"/>
                  </a:cubicBezTo>
                  <a:cubicBezTo>
                    <a:pt x="26" y="28"/>
                    <a:pt x="27" y="31"/>
                    <a:pt x="27" y="31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3"/>
                    <a:pt x="25" y="33"/>
                    <a:pt x="24" y="32"/>
                  </a:cubicBezTo>
                  <a:close/>
                  <a:moveTo>
                    <a:pt x="15" y="17"/>
                  </a:moveTo>
                  <a:cubicBezTo>
                    <a:pt x="13" y="15"/>
                    <a:pt x="12" y="13"/>
                    <a:pt x="10" y="11"/>
                  </a:cubicBezTo>
                  <a:cubicBezTo>
                    <a:pt x="9" y="11"/>
                    <a:pt x="9" y="10"/>
                    <a:pt x="10" y="9"/>
                  </a:cubicBezTo>
                  <a:cubicBezTo>
                    <a:pt x="10" y="8"/>
                    <a:pt x="11" y="9"/>
                    <a:pt x="12" y="9"/>
                  </a:cubicBezTo>
                  <a:cubicBezTo>
                    <a:pt x="14" y="11"/>
                    <a:pt x="16" y="13"/>
                    <a:pt x="17" y="15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8"/>
                    <a:pt x="15" y="17"/>
                  </a:cubicBezTo>
                  <a:close/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4" name="Freeform 109"/>
            <p:cNvSpPr/>
            <p:nvPr/>
          </p:nvSpPr>
          <p:spPr bwMode="auto">
            <a:xfrm>
              <a:off x="5173664" y="2565400"/>
              <a:ext cx="30163" cy="33338"/>
            </a:xfrm>
            <a:custGeom>
              <a:avLst/>
              <a:gdLst>
                <a:gd name="T0" fmla="*/ 5 w 8"/>
                <a:gd name="T1" fmla="*/ 9 h 9"/>
                <a:gd name="T2" fmla="*/ 1 w 8"/>
                <a:gd name="T3" fmla="*/ 2 h 9"/>
                <a:gd name="T4" fmla="*/ 1 w 8"/>
                <a:gd name="T5" fmla="*/ 0 h 9"/>
                <a:gd name="T6" fmla="*/ 3 w 8"/>
                <a:gd name="T7" fmla="*/ 0 h 9"/>
                <a:gd name="T8" fmla="*/ 8 w 8"/>
                <a:gd name="T9" fmla="*/ 7 h 9"/>
                <a:gd name="T10" fmla="*/ 8 w 8"/>
                <a:gd name="T11" fmla="*/ 9 h 9"/>
                <a:gd name="T12" fmla="*/ 7 w 8"/>
                <a:gd name="T13" fmla="*/ 9 h 9"/>
                <a:gd name="T14" fmla="*/ 5 w 8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5" name="Freeform 110"/>
            <p:cNvSpPr/>
            <p:nvPr/>
          </p:nvSpPr>
          <p:spPr bwMode="auto">
            <a:xfrm>
              <a:off x="6067426" y="3109912"/>
              <a:ext cx="79375" cy="127000"/>
            </a:xfrm>
            <a:custGeom>
              <a:avLst/>
              <a:gdLst>
                <a:gd name="T0" fmla="*/ 4 w 21"/>
                <a:gd name="T1" fmla="*/ 16 h 34"/>
                <a:gd name="T2" fmla="*/ 21 w 21"/>
                <a:gd name="T3" fmla="*/ 9 h 34"/>
                <a:gd name="T4" fmla="*/ 6 w 21"/>
                <a:gd name="T5" fmla="*/ 33 h 34"/>
                <a:gd name="T6" fmla="*/ 0 w 21"/>
                <a:gd name="T7" fmla="*/ 26 h 34"/>
                <a:gd name="T8" fmla="*/ 4 w 21"/>
                <a:gd name="T9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4" y="16"/>
                  </a:moveTo>
                  <a:cubicBezTo>
                    <a:pt x="4" y="16"/>
                    <a:pt x="21" y="0"/>
                    <a:pt x="21" y="9"/>
                  </a:cubicBezTo>
                  <a:cubicBezTo>
                    <a:pt x="21" y="15"/>
                    <a:pt x="11" y="34"/>
                    <a:pt x="6" y="33"/>
                  </a:cubicBezTo>
                  <a:cubicBezTo>
                    <a:pt x="0" y="32"/>
                    <a:pt x="0" y="26"/>
                    <a:pt x="0" y="26"/>
                  </a:cubicBezTo>
                  <a:lnTo>
                    <a:pt x="4" y="1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6" name="Freeform 111"/>
            <p:cNvSpPr/>
            <p:nvPr/>
          </p:nvSpPr>
          <p:spPr bwMode="auto">
            <a:xfrm>
              <a:off x="5822951" y="3368675"/>
              <a:ext cx="142875" cy="63500"/>
            </a:xfrm>
            <a:custGeom>
              <a:avLst/>
              <a:gdLst>
                <a:gd name="T0" fmla="*/ 15 w 38"/>
                <a:gd name="T1" fmla="*/ 0 h 17"/>
                <a:gd name="T2" fmla="*/ 31 w 38"/>
                <a:gd name="T3" fmla="*/ 9 h 17"/>
                <a:gd name="T4" fmla="*/ 3 w 38"/>
                <a:gd name="T5" fmla="*/ 12 h 17"/>
                <a:gd name="T6" fmla="*/ 4 w 38"/>
                <a:gd name="T7" fmla="*/ 2 h 17"/>
                <a:gd name="T8" fmla="*/ 15 w 3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7">
                  <a:moveTo>
                    <a:pt x="15" y="0"/>
                  </a:moveTo>
                  <a:cubicBezTo>
                    <a:pt x="15" y="0"/>
                    <a:pt x="38" y="3"/>
                    <a:pt x="31" y="9"/>
                  </a:cubicBezTo>
                  <a:cubicBezTo>
                    <a:pt x="26" y="12"/>
                    <a:pt x="5" y="17"/>
                    <a:pt x="3" y="12"/>
                  </a:cubicBezTo>
                  <a:cubicBezTo>
                    <a:pt x="0" y="6"/>
                    <a:pt x="4" y="2"/>
                    <a:pt x="4" y="2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7" name="Freeform 112"/>
            <p:cNvSpPr>
              <a:spLocks noEditPoints="1"/>
            </p:cNvSpPr>
            <p:nvPr/>
          </p:nvSpPr>
          <p:spPr bwMode="auto">
            <a:xfrm>
              <a:off x="5497514" y="2925762"/>
              <a:ext cx="563563" cy="434975"/>
            </a:xfrm>
            <a:custGeom>
              <a:avLst/>
              <a:gdLst>
                <a:gd name="T0" fmla="*/ 90 w 150"/>
                <a:gd name="T1" fmla="*/ 72 h 116"/>
                <a:gd name="T2" fmla="*/ 92 w 150"/>
                <a:gd name="T3" fmla="*/ 87 h 116"/>
                <a:gd name="T4" fmla="*/ 87 w 150"/>
                <a:gd name="T5" fmla="*/ 109 h 116"/>
                <a:gd name="T6" fmla="*/ 102 w 150"/>
                <a:gd name="T7" fmla="*/ 107 h 116"/>
                <a:gd name="T8" fmla="*/ 87 w 150"/>
                <a:gd name="T9" fmla="*/ 109 h 116"/>
                <a:gd name="T10" fmla="*/ 113 w 150"/>
                <a:gd name="T11" fmla="*/ 48 h 116"/>
                <a:gd name="T12" fmla="*/ 115 w 150"/>
                <a:gd name="T13" fmla="*/ 63 h 116"/>
                <a:gd name="T14" fmla="*/ 134 w 150"/>
                <a:gd name="T15" fmla="*/ 69 h 116"/>
                <a:gd name="T16" fmla="*/ 149 w 150"/>
                <a:gd name="T17" fmla="*/ 67 h 116"/>
                <a:gd name="T18" fmla="*/ 134 w 150"/>
                <a:gd name="T19" fmla="*/ 69 h 116"/>
                <a:gd name="T20" fmla="*/ 138 w 150"/>
                <a:gd name="T21" fmla="*/ 28 h 116"/>
                <a:gd name="T22" fmla="*/ 140 w 150"/>
                <a:gd name="T23" fmla="*/ 43 h 116"/>
                <a:gd name="T24" fmla="*/ 100 w 150"/>
                <a:gd name="T25" fmla="*/ 22 h 116"/>
                <a:gd name="T26" fmla="*/ 115 w 150"/>
                <a:gd name="T27" fmla="*/ 20 h 116"/>
                <a:gd name="T28" fmla="*/ 100 w 150"/>
                <a:gd name="T29" fmla="*/ 22 h 116"/>
                <a:gd name="T30" fmla="*/ 68 w 150"/>
                <a:gd name="T31" fmla="*/ 10 h 116"/>
                <a:gd name="T32" fmla="*/ 71 w 150"/>
                <a:gd name="T33" fmla="*/ 25 h 116"/>
                <a:gd name="T34" fmla="*/ 36 w 150"/>
                <a:gd name="T35" fmla="*/ 44 h 116"/>
                <a:gd name="T36" fmla="*/ 51 w 150"/>
                <a:gd name="T37" fmla="*/ 41 h 116"/>
                <a:gd name="T38" fmla="*/ 36 w 150"/>
                <a:gd name="T39" fmla="*/ 44 h 116"/>
                <a:gd name="T40" fmla="*/ 14 w 150"/>
                <a:gd name="T41" fmla="*/ 35 h 116"/>
                <a:gd name="T42" fmla="*/ 16 w 150"/>
                <a:gd name="T43" fmla="*/ 50 h 116"/>
                <a:gd name="T44" fmla="*/ 29 w 150"/>
                <a:gd name="T45" fmla="*/ 11 h 116"/>
                <a:gd name="T46" fmla="*/ 44 w 150"/>
                <a:gd name="T47" fmla="*/ 9 h 116"/>
                <a:gd name="T48" fmla="*/ 29 w 150"/>
                <a:gd name="T49" fmla="*/ 11 h 116"/>
                <a:gd name="T50" fmla="*/ 7 w 150"/>
                <a:gd name="T51" fmla="*/ 0 h 116"/>
                <a:gd name="T52" fmla="*/ 9 w 150"/>
                <a:gd name="T53" fmla="*/ 15 h 116"/>
                <a:gd name="T54" fmla="*/ 73 w 150"/>
                <a:gd name="T55" fmla="*/ 48 h 116"/>
                <a:gd name="T56" fmla="*/ 88 w 150"/>
                <a:gd name="T57" fmla="*/ 45 h 116"/>
                <a:gd name="T58" fmla="*/ 73 w 150"/>
                <a:gd name="T59" fmla="*/ 48 h 116"/>
                <a:gd name="T60" fmla="*/ 53 w 150"/>
                <a:gd name="T61" fmla="*/ 65 h 116"/>
                <a:gd name="T62" fmla="*/ 55 w 150"/>
                <a:gd name="T63" fmla="*/ 8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116">
                  <a:moveTo>
                    <a:pt x="83" y="80"/>
                  </a:moveTo>
                  <a:cubicBezTo>
                    <a:pt x="83" y="76"/>
                    <a:pt x="85" y="72"/>
                    <a:pt x="90" y="72"/>
                  </a:cubicBezTo>
                  <a:cubicBezTo>
                    <a:pt x="94" y="71"/>
                    <a:pt x="98" y="74"/>
                    <a:pt x="98" y="78"/>
                  </a:cubicBezTo>
                  <a:cubicBezTo>
                    <a:pt x="99" y="82"/>
                    <a:pt x="96" y="86"/>
                    <a:pt x="92" y="87"/>
                  </a:cubicBezTo>
                  <a:cubicBezTo>
                    <a:pt x="88" y="87"/>
                    <a:pt x="84" y="85"/>
                    <a:pt x="83" y="80"/>
                  </a:cubicBezTo>
                  <a:moveTo>
                    <a:pt x="87" y="109"/>
                  </a:moveTo>
                  <a:cubicBezTo>
                    <a:pt x="86" y="105"/>
                    <a:pt x="89" y="101"/>
                    <a:pt x="93" y="101"/>
                  </a:cubicBezTo>
                  <a:cubicBezTo>
                    <a:pt x="97" y="100"/>
                    <a:pt x="101" y="103"/>
                    <a:pt x="102" y="107"/>
                  </a:cubicBezTo>
                  <a:cubicBezTo>
                    <a:pt x="103" y="111"/>
                    <a:pt x="100" y="115"/>
                    <a:pt x="96" y="116"/>
                  </a:cubicBezTo>
                  <a:cubicBezTo>
                    <a:pt x="91" y="116"/>
                    <a:pt x="88" y="113"/>
                    <a:pt x="87" y="109"/>
                  </a:cubicBezTo>
                  <a:moveTo>
                    <a:pt x="106" y="57"/>
                  </a:moveTo>
                  <a:cubicBezTo>
                    <a:pt x="106" y="53"/>
                    <a:pt x="108" y="49"/>
                    <a:pt x="113" y="48"/>
                  </a:cubicBezTo>
                  <a:cubicBezTo>
                    <a:pt x="117" y="48"/>
                    <a:pt x="121" y="50"/>
                    <a:pt x="121" y="55"/>
                  </a:cubicBezTo>
                  <a:cubicBezTo>
                    <a:pt x="122" y="59"/>
                    <a:pt x="119" y="63"/>
                    <a:pt x="115" y="63"/>
                  </a:cubicBezTo>
                  <a:cubicBezTo>
                    <a:pt x="111" y="64"/>
                    <a:pt x="107" y="61"/>
                    <a:pt x="106" y="57"/>
                  </a:cubicBezTo>
                  <a:moveTo>
                    <a:pt x="134" y="69"/>
                  </a:moveTo>
                  <a:cubicBezTo>
                    <a:pt x="133" y="65"/>
                    <a:pt x="136" y="61"/>
                    <a:pt x="140" y="61"/>
                  </a:cubicBezTo>
                  <a:cubicBezTo>
                    <a:pt x="145" y="60"/>
                    <a:pt x="148" y="63"/>
                    <a:pt x="149" y="67"/>
                  </a:cubicBezTo>
                  <a:cubicBezTo>
                    <a:pt x="150" y="71"/>
                    <a:pt x="147" y="75"/>
                    <a:pt x="143" y="76"/>
                  </a:cubicBezTo>
                  <a:cubicBezTo>
                    <a:pt x="139" y="76"/>
                    <a:pt x="135" y="73"/>
                    <a:pt x="134" y="69"/>
                  </a:cubicBezTo>
                  <a:moveTo>
                    <a:pt x="131" y="37"/>
                  </a:moveTo>
                  <a:cubicBezTo>
                    <a:pt x="131" y="33"/>
                    <a:pt x="134" y="29"/>
                    <a:pt x="138" y="28"/>
                  </a:cubicBezTo>
                  <a:cubicBezTo>
                    <a:pt x="142" y="28"/>
                    <a:pt x="146" y="31"/>
                    <a:pt x="146" y="35"/>
                  </a:cubicBezTo>
                  <a:cubicBezTo>
                    <a:pt x="147" y="39"/>
                    <a:pt x="144" y="43"/>
                    <a:pt x="140" y="43"/>
                  </a:cubicBezTo>
                  <a:cubicBezTo>
                    <a:pt x="136" y="44"/>
                    <a:pt x="132" y="41"/>
                    <a:pt x="131" y="37"/>
                  </a:cubicBezTo>
                  <a:moveTo>
                    <a:pt x="100" y="22"/>
                  </a:moveTo>
                  <a:cubicBezTo>
                    <a:pt x="99" y="18"/>
                    <a:pt x="102" y="14"/>
                    <a:pt x="106" y="13"/>
                  </a:cubicBezTo>
                  <a:cubicBezTo>
                    <a:pt x="110" y="13"/>
                    <a:pt x="114" y="15"/>
                    <a:pt x="115" y="20"/>
                  </a:cubicBezTo>
                  <a:cubicBezTo>
                    <a:pt x="115" y="24"/>
                    <a:pt x="113" y="28"/>
                    <a:pt x="109" y="28"/>
                  </a:cubicBezTo>
                  <a:cubicBezTo>
                    <a:pt x="104" y="29"/>
                    <a:pt x="101" y="26"/>
                    <a:pt x="100" y="22"/>
                  </a:cubicBezTo>
                  <a:moveTo>
                    <a:pt x="62" y="19"/>
                  </a:moveTo>
                  <a:cubicBezTo>
                    <a:pt x="61" y="15"/>
                    <a:pt x="64" y="11"/>
                    <a:pt x="68" y="10"/>
                  </a:cubicBezTo>
                  <a:cubicBezTo>
                    <a:pt x="72" y="10"/>
                    <a:pt x="76" y="13"/>
                    <a:pt x="77" y="17"/>
                  </a:cubicBezTo>
                  <a:cubicBezTo>
                    <a:pt x="78" y="21"/>
                    <a:pt x="75" y="25"/>
                    <a:pt x="71" y="25"/>
                  </a:cubicBezTo>
                  <a:cubicBezTo>
                    <a:pt x="66" y="26"/>
                    <a:pt x="63" y="23"/>
                    <a:pt x="62" y="19"/>
                  </a:cubicBezTo>
                  <a:moveTo>
                    <a:pt x="36" y="44"/>
                  </a:moveTo>
                  <a:cubicBezTo>
                    <a:pt x="36" y="39"/>
                    <a:pt x="39" y="36"/>
                    <a:pt x="43" y="35"/>
                  </a:cubicBezTo>
                  <a:cubicBezTo>
                    <a:pt x="47" y="34"/>
                    <a:pt x="51" y="37"/>
                    <a:pt x="51" y="41"/>
                  </a:cubicBezTo>
                  <a:cubicBezTo>
                    <a:pt x="52" y="45"/>
                    <a:pt x="49" y="49"/>
                    <a:pt x="45" y="50"/>
                  </a:cubicBezTo>
                  <a:cubicBezTo>
                    <a:pt x="41" y="51"/>
                    <a:pt x="37" y="48"/>
                    <a:pt x="36" y="44"/>
                  </a:cubicBezTo>
                  <a:moveTo>
                    <a:pt x="7" y="44"/>
                  </a:moveTo>
                  <a:cubicBezTo>
                    <a:pt x="7" y="40"/>
                    <a:pt x="10" y="36"/>
                    <a:pt x="14" y="35"/>
                  </a:cubicBezTo>
                  <a:cubicBezTo>
                    <a:pt x="18" y="34"/>
                    <a:pt x="22" y="37"/>
                    <a:pt x="22" y="41"/>
                  </a:cubicBezTo>
                  <a:cubicBezTo>
                    <a:pt x="23" y="46"/>
                    <a:pt x="20" y="49"/>
                    <a:pt x="16" y="50"/>
                  </a:cubicBezTo>
                  <a:cubicBezTo>
                    <a:pt x="12" y="51"/>
                    <a:pt x="8" y="48"/>
                    <a:pt x="7" y="44"/>
                  </a:cubicBezTo>
                  <a:moveTo>
                    <a:pt x="29" y="11"/>
                  </a:moveTo>
                  <a:cubicBezTo>
                    <a:pt x="28" y="7"/>
                    <a:pt x="31" y="3"/>
                    <a:pt x="35" y="3"/>
                  </a:cubicBezTo>
                  <a:cubicBezTo>
                    <a:pt x="40" y="2"/>
                    <a:pt x="43" y="5"/>
                    <a:pt x="44" y="9"/>
                  </a:cubicBezTo>
                  <a:cubicBezTo>
                    <a:pt x="45" y="13"/>
                    <a:pt x="42" y="17"/>
                    <a:pt x="38" y="18"/>
                  </a:cubicBezTo>
                  <a:cubicBezTo>
                    <a:pt x="34" y="18"/>
                    <a:pt x="30" y="16"/>
                    <a:pt x="29" y="11"/>
                  </a:cubicBezTo>
                  <a:moveTo>
                    <a:pt x="1" y="9"/>
                  </a:moveTo>
                  <a:cubicBezTo>
                    <a:pt x="0" y="5"/>
                    <a:pt x="3" y="1"/>
                    <a:pt x="7" y="0"/>
                  </a:cubicBezTo>
                  <a:cubicBezTo>
                    <a:pt x="11" y="0"/>
                    <a:pt x="15" y="2"/>
                    <a:pt x="16" y="7"/>
                  </a:cubicBezTo>
                  <a:cubicBezTo>
                    <a:pt x="16" y="11"/>
                    <a:pt x="13" y="15"/>
                    <a:pt x="9" y="15"/>
                  </a:cubicBezTo>
                  <a:cubicBezTo>
                    <a:pt x="5" y="16"/>
                    <a:pt x="1" y="13"/>
                    <a:pt x="1" y="9"/>
                  </a:cubicBezTo>
                  <a:moveTo>
                    <a:pt x="73" y="48"/>
                  </a:moveTo>
                  <a:cubicBezTo>
                    <a:pt x="72" y="44"/>
                    <a:pt x="75" y="40"/>
                    <a:pt x="79" y="39"/>
                  </a:cubicBezTo>
                  <a:cubicBezTo>
                    <a:pt x="83" y="38"/>
                    <a:pt x="87" y="41"/>
                    <a:pt x="88" y="45"/>
                  </a:cubicBezTo>
                  <a:cubicBezTo>
                    <a:pt x="88" y="50"/>
                    <a:pt x="86" y="53"/>
                    <a:pt x="82" y="54"/>
                  </a:cubicBezTo>
                  <a:cubicBezTo>
                    <a:pt x="77" y="55"/>
                    <a:pt x="74" y="52"/>
                    <a:pt x="73" y="48"/>
                  </a:cubicBezTo>
                  <a:moveTo>
                    <a:pt x="46" y="73"/>
                  </a:moveTo>
                  <a:cubicBezTo>
                    <a:pt x="46" y="69"/>
                    <a:pt x="49" y="65"/>
                    <a:pt x="53" y="65"/>
                  </a:cubicBezTo>
                  <a:cubicBezTo>
                    <a:pt x="57" y="64"/>
                    <a:pt x="61" y="67"/>
                    <a:pt x="61" y="71"/>
                  </a:cubicBezTo>
                  <a:cubicBezTo>
                    <a:pt x="62" y="75"/>
                    <a:pt x="59" y="79"/>
                    <a:pt x="55" y="80"/>
                  </a:cubicBezTo>
                  <a:cubicBezTo>
                    <a:pt x="51" y="80"/>
                    <a:pt x="47" y="78"/>
                    <a:pt x="46" y="7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8" name="Freeform 113"/>
            <p:cNvSpPr>
              <a:spLocks noEditPoints="1"/>
            </p:cNvSpPr>
            <p:nvPr/>
          </p:nvSpPr>
          <p:spPr bwMode="auto">
            <a:xfrm>
              <a:off x="2919414" y="3943350"/>
              <a:ext cx="2389188" cy="2425700"/>
            </a:xfrm>
            <a:custGeom>
              <a:avLst/>
              <a:gdLst>
                <a:gd name="T0" fmla="*/ 513 w 636"/>
                <a:gd name="T1" fmla="*/ 58 h 646"/>
                <a:gd name="T2" fmla="*/ 441 w 636"/>
                <a:gd name="T3" fmla="*/ 97 h 646"/>
                <a:gd name="T4" fmla="*/ 307 w 636"/>
                <a:gd name="T5" fmla="*/ 53 h 646"/>
                <a:gd name="T6" fmla="*/ 11 w 636"/>
                <a:gd name="T7" fmla="*/ 332 h 646"/>
                <a:gd name="T8" fmla="*/ 307 w 636"/>
                <a:gd name="T9" fmla="*/ 600 h 646"/>
                <a:gd name="T10" fmla="*/ 444 w 636"/>
                <a:gd name="T11" fmla="*/ 554 h 646"/>
                <a:gd name="T12" fmla="*/ 499 w 636"/>
                <a:gd name="T13" fmla="*/ 646 h 646"/>
                <a:gd name="T14" fmla="*/ 636 w 636"/>
                <a:gd name="T15" fmla="*/ 505 h 646"/>
                <a:gd name="T16" fmla="*/ 636 w 636"/>
                <a:gd name="T17" fmla="*/ 143 h 646"/>
                <a:gd name="T18" fmla="*/ 513 w 636"/>
                <a:gd name="T19" fmla="*/ 58 h 646"/>
                <a:gd name="T20" fmla="*/ 352 w 636"/>
                <a:gd name="T21" fmla="*/ 416 h 646"/>
                <a:gd name="T22" fmla="*/ 276 w 636"/>
                <a:gd name="T23" fmla="*/ 331 h 646"/>
                <a:gd name="T24" fmla="*/ 352 w 636"/>
                <a:gd name="T25" fmla="*/ 246 h 646"/>
                <a:gd name="T26" fmla="*/ 427 w 636"/>
                <a:gd name="T27" fmla="*/ 331 h 646"/>
                <a:gd name="T28" fmla="*/ 352 w 636"/>
                <a:gd name="T29" fmla="*/ 416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6" h="646">
                  <a:moveTo>
                    <a:pt x="513" y="58"/>
                  </a:moveTo>
                  <a:cubicBezTo>
                    <a:pt x="441" y="97"/>
                    <a:pt x="441" y="97"/>
                    <a:pt x="441" y="97"/>
                  </a:cubicBezTo>
                  <a:cubicBezTo>
                    <a:pt x="402" y="69"/>
                    <a:pt x="356" y="57"/>
                    <a:pt x="307" y="53"/>
                  </a:cubicBezTo>
                  <a:cubicBezTo>
                    <a:pt x="177" y="44"/>
                    <a:pt x="25" y="142"/>
                    <a:pt x="11" y="332"/>
                  </a:cubicBezTo>
                  <a:cubicBezTo>
                    <a:pt x="0" y="482"/>
                    <a:pt x="171" y="600"/>
                    <a:pt x="307" y="600"/>
                  </a:cubicBezTo>
                  <a:cubicBezTo>
                    <a:pt x="358" y="600"/>
                    <a:pt x="405" y="583"/>
                    <a:pt x="444" y="554"/>
                  </a:cubicBezTo>
                  <a:cubicBezTo>
                    <a:pt x="499" y="646"/>
                    <a:pt x="499" y="646"/>
                    <a:pt x="499" y="646"/>
                  </a:cubicBezTo>
                  <a:cubicBezTo>
                    <a:pt x="635" y="632"/>
                    <a:pt x="636" y="505"/>
                    <a:pt x="636" y="505"/>
                  </a:cubicBezTo>
                  <a:cubicBezTo>
                    <a:pt x="636" y="143"/>
                    <a:pt x="636" y="143"/>
                    <a:pt x="636" y="143"/>
                  </a:cubicBezTo>
                  <a:cubicBezTo>
                    <a:pt x="625" y="0"/>
                    <a:pt x="513" y="58"/>
                    <a:pt x="513" y="58"/>
                  </a:cubicBezTo>
                  <a:close/>
                  <a:moveTo>
                    <a:pt x="352" y="416"/>
                  </a:moveTo>
                  <a:cubicBezTo>
                    <a:pt x="310" y="416"/>
                    <a:pt x="276" y="378"/>
                    <a:pt x="276" y="331"/>
                  </a:cubicBezTo>
                  <a:cubicBezTo>
                    <a:pt x="276" y="284"/>
                    <a:pt x="310" y="246"/>
                    <a:pt x="352" y="246"/>
                  </a:cubicBezTo>
                  <a:cubicBezTo>
                    <a:pt x="393" y="246"/>
                    <a:pt x="427" y="284"/>
                    <a:pt x="427" y="331"/>
                  </a:cubicBezTo>
                  <a:cubicBezTo>
                    <a:pt x="427" y="378"/>
                    <a:pt x="393" y="416"/>
                    <a:pt x="352" y="416"/>
                  </a:cubicBezTo>
                  <a:close/>
                </a:path>
              </a:pathLst>
            </a:custGeom>
            <a:solidFill>
              <a:srgbClr val="69B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9" name="Freeform 114"/>
            <p:cNvSpPr>
              <a:spLocks noEditPoints="1"/>
            </p:cNvSpPr>
            <p:nvPr/>
          </p:nvSpPr>
          <p:spPr bwMode="auto">
            <a:xfrm>
              <a:off x="2954339" y="4108450"/>
              <a:ext cx="2359025" cy="2268538"/>
            </a:xfrm>
            <a:custGeom>
              <a:avLst/>
              <a:gdLst>
                <a:gd name="T0" fmla="*/ 488 w 628"/>
                <a:gd name="T1" fmla="*/ 603 h 604"/>
                <a:gd name="T2" fmla="*/ 435 w 628"/>
                <a:gd name="T3" fmla="*/ 513 h 604"/>
                <a:gd name="T4" fmla="*/ 298 w 628"/>
                <a:gd name="T5" fmla="*/ 557 h 604"/>
                <a:gd name="T6" fmla="*/ 0 w 628"/>
                <a:gd name="T7" fmla="*/ 301 h 604"/>
                <a:gd name="T8" fmla="*/ 1 w 628"/>
                <a:gd name="T9" fmla="*/ 287 h 604"/>
                <a:gd name="T10" fmla="*/ 282 w 628"/>
                <a:gd name="T11" fmla="*/ 7 h 604"/>
                <a:gd name="T12" fmla="*/ 299 w 628"/>
                <a:gd name="T13" fmla="*/ 8 h 604"/>
                <a:gd name="T14" fmla="*/ 432 w 628"/>
                <a:gd name="T15" fmla="*/ 51 h 604"/>
                <a:gd name="T16" fmla="*/ 503 w 628"/>
                <a:gd name="T17" fmla="*/ 12 h 604"/>
                <a:gd name="T18" fmla="*/ 504 w 628"/>
                <a:gd name="T19" fmla="*/ 14 h 604"/>
                <a:gd name="T20" fmla="*/ 503 w 628"/>
                <a:gd name="T21" fmla="*/ 12 h 604"/>
                <a:gd name="T22" fmla="*/ 552 w 628"/>
                <a:gd name="T23" fmla="*/ 1 h 604"/>
                <a:gd name="T24" fmla="*/ 628 w 628"/>
                <a:gd name="T25" fmla="*/ 99 h 604"/>
                <a:gd name="T26" fmla="*/ 628 w 628"/>
                <a:gd name="T27" fmla="*/ 461 h 604"/>
                <a:gd name="T28" fmla="*/ 611 w 628"/>
                <a:gd name="T29" fmla="*/ 527 h 604"/>
                <a:gd name="T30" fmla="*/ 490 w 628"/>
                <a:gd name="T31" fmla="*/ 604 h 604"/>
                <a:gd name="T32" fmla="*/ 490 w 628"/>
                <a:gd name="T33" fmla="*/ 604 h 604"/>
                <a:gd name="T34" fmla="*/ 488 w 628"/>
                <a:gd name="T35" fmla="*/ 603 h 604"/>
                <a:gd name="T36" fmla="*/ 435 w 628"/>
                <a:gd name="T37" fmla="*/ 509 h 604"/>
                <a:gd name="T38" fmla="*/ 436 w 628"/>
                <a:gd name="T39" fmla="*/ 510 h 604"/>
                <a:gd name="T40" fmla="*/ 490 w 628"/>
                <a:gd name="T41" fmla="*/ 601 h 604"/>
                <a:gd name="T42" fmla="*/ 608 w 628"/>
                <a:gd name="T43" fmla="*/ 525 h 604"/>
                <a:gd name="T44" fmla="*/ 625 w 628"/>
                <a:gd name="T45" fmla="*/ 461 h 604"/>
                <a:gd name="T46" fmla="*/ 625 w 628"/>
                <a:gd name="T47" fmla="*/ 99 h 604"/>
                <a:gd name="T48" fmla="*/ 552 w 628"/>
                <a:gd name="T49" fmla="*/ 4 h 604"/>
                <a:gd name="T50" fmla="*/ 505 w 628"/>
                <a:gd name="T51" fmla="*/ 15 h 604"/>
                <a:gd name="T52" fmla="*/ 505 w 628"/>
                <a:gd name="T53" fmla="*/ 15 h 604"/>
                <a:gd name="T54" fmla="*/ 432 w 628"/>
                <a:gd name="T55" fmla="*/ 54 h 604"/>
                <a:gd name="T56" fmla="*/ 431 w 628"/>
                <a:gd name="T57" fmla="*/ 54 h 604"/>
                <a:gd name="T58" fmla="*/ 298 w 628"/>
                <a:gd name="T59" fmla="*/ 11 h 604"/>
                <a:gd name="T60" fmla="*/ 282 w 628"/>
                <a:gd name="T61" fmla="*/ 10 h 604"/>
                <a:gd name="T62" fmla="*/ 4 w 628"/>
                <a:gd name="T63" fmla="*/ 288 h 604"/>
                <a:gd name="T64" fmla="*/ 3 w 628"/>
                <a:gd name="T65" fmla="*/ 301 h 604"/>
                <a:gd name="T66" fmla="*/ 101 w 628"/>
                <a:gd name="T67" fmla="*/ 481 h 604"/>
                <a:gd name="T68" fmla="*/ 298 w 628"/>
                <a:gd name="T69" fmla="*/ 554 h 604"/>
                <a:gd name="T70" fmla="*/ 434 w 628"/>
                <a:gd name="T71" fmla="*/ 509 h 604"/>
                <a:gd name="T72" fmla="*/ 435 w 628"/>
                <a:gd name="T73" fmla="*/ 509 h 604"/>
                <a:gd name="T74" fmla="*/ 266 w 628"/>
                <a:gd name="T75" fmla="*/ 287 h 604"/>
                <a:gd name="T76" fmla="*/ 343 w 628"/>
                <a:gd name="T77" fmla="*/ 200 h 604"/>
                <a:gd name="T78" fmla="*/ 420 w 628"/>
                <a:gd name="T79" fmla="*/ 287 h 604"/>
                <a:gd name="T80" fmla="*/ 343 w 628"/>
                <a:gd name="T81" fmla="*/ 374 h 604"/>
                <a:gd name="T82" fmla="*/ 343 w 628"/>
                <a:gd name="T83" fmla="*/ 372 h 604"/>
                <a:gd name="T84" fmla="*/ 343 w 628"/>
                <a:gd name="T85" fmla="*/ 371 h 604"/>
                <a:gd name="T86" fmla="*/ 417 w 628"/>
                <a:gd name="T87" fmla="*/ 287 h 604"/>
                <a:gd name="T88" fmla="*/ 343 w 628"/>
                <a:gd name="T89" fmla="*/ 203 h 604"/>
                <a:gd name="T90" fmla="*/ 269 w 628"/>
                <a:gd name="T91" fmla="*/ 287 h 604"/>
                <a:gd name="T92" fmla="*/ 343 w 628"/>
                <a:gd name="T93" fmla="*/ 371 h 604"/>
                <a:gd name="T94" fmla="*/ 343 w 628"/>
                <a:gd name="T95" fmla="*/ 372 h 604"/>
                <a:gd name="T96" fmla="*/ 343 w 628"/>
                <a:gd name="T97" fmla="*/ 374 h 604"/>
                <a:gd name="T98" fmla="*/ 266 w 628"/>
                <a:gd name="T99" fmla="*/ 287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8" h="604">
                  <a:moveTo>
                    <a:pt x="488" y="603"/>
                  </a:moveTo>
                  <a:cubicBezTo>
                    <a:pt x="435" y="513"/>
                    <a:pt x="435" y="513"/>
                    <a:pt x="435" y="513"/>
                  </a:cubicBezTo>
                  <a:cubicBezTo>
                    <a:pt x="395" y="541"/>
                    <a:pt x="349" y="557"/>
                    <a:pt x="298" y="557"/>
                  </a:cubicBezTo>
                  <a:cubicBezTo>
                    <a:pt x="165" y="557"/>
                    <a:pt x="0" y="446"/>
                    <a:pt x="0" y="301"/>
                  </a:cubicBezTo>
                  <a:cubicBezTo>
                    <a:pt x="0" y="297"/>
                    <a:pt x="0" y="292"/>
                    <a:pt x="1" y="287"/>
                  </a:cubicBezTo>
                  <a:cubicBezTo>
                    <a:pt x="14" y="105"/>
                    <a:pt x="155" y="7"/>
                    <a:pt x="282" y="7"/>
                  </a:cubicBezTo>
                  <a:cubicBezTo>
                    <a:pt x="287" y="7"/>
                    <a:pt x="293" y="7"/>
                    <a:pt x="299" y="8"/>
                  </a:cubicBezTo>
                  <a:cubicBezTo>
                    <a:pt x="347" y="11"/>
                    <a:pt x="393" y="24"/>
                    <a:pt x="432" y="51"/>
                  </a:cubicBezTo>
                  <a:cubicBezTo>
                    <a:pt x="503" y="12"/>
                    <a:pt x="503" y="12"/>
                    <a:pt x="503" y="12"/>
                  </a:cubicBezTo>
                  <a:cubicBezTo>
                    <a:pt x="504" y="14"/>
                    <a:pt x="504" y="14"/>
                    <a:pt x="504" y="14"/>
                  </a:cubicBezTo>
                  <a:cubicBezTo>
                    <a:pt x="503" y="12"/>
                    <a:pt x="503" y="12"/>
                    <a:pt x="503" y="12"/>
                  </a:cubicBezTo>
                  <a:cubicBezTo>
                    <a:pt x="503" y="12"/>
                    <a:pt x="526" y="1"/>
                    <a:pt x="552" y="1"/>
                  </a:cubicBezTo>
                  <a:cubicBezTo>
                    <a:pt x="584" y="0"/>
                    <a:pt x="622" y="19"/>
                    <a:pt x="628" y="99"/>
                  </a:cubicBezTo>
                  <a:cubicBezTo>
                    <a:pt x="628" y="461"/>
                    <a:pt x="628" y="461"/>
                    <a:pt x="628" y="461"/>
                  </a:cubicBezTo>
                  <a:cubicBezTo>
                    <a:pt x="628" y="461"/>
                    <a:pt x="628" y="493"/>
                    <a:pt x="611" y="527"/>
                  </a:cubicBezTo>
                  <a:cubicBezTo>
                    <a:pt x="593" y="561"/>
                    <a:pt x="559" y="597"/>
                    <a:pt x="490" y="604"/>
                  </a:cubicBezTo>
                  <a:cubicBezTo>
                    <a:pt x="490" y="604"/>
                    <a:pt x="490" y="604"/>
                    <a:pt x="490" y="604"/>
                  </a:cubicBezTo>
                  <a:cubicBezTo>
                    <a:pt x="489" y="604"/>
                    <a:pt x="489" y="604"/>
                    <a:pt x="488" y="603"/>
                  </a:cubicBezTo>
                  <a:close/>
                  <a:moveTo>
                    <a:pt x="435" y="509"/>
                  </a:moveTo>
                  <a:cubicBezTo>
                    <a:pt x="436" y="509"/>
                    <a:pt x="436" y="509"/>
                    <a:pt x="436" y="510"/>
                  </a:cubicBezTo>
                  <a:cubicBezTo>
                    <a:pt x="490" y="601"/>
                    <a:pt x="490" y="601"/>
                    <a:pt x="490" y="601"/>
                  </a:cubicBezTo>
                  <a:cubicBezTo>
                    <a:pt x="558" y="593"/>
                    <a:pt x="591" y="558"/>
                    <a:pt x="608" y="525"/>
                  </a:cubicBezTo>
                  <a:cubicBezTo>
                    <a:pt x="625" y="492"/>
                    <a:pt x="625" y="461"/>
                    <a:pt x="625" y="461"/>
                  </a:cubicBezTo>
                  <a:cubicBezTo>
                    <a:pt x="625" y="99"/>
                    <a:pt x="625" y="99"/>
                    <a:pt x="625" y="99"/>
                  </a:cubicBezTo>
                  <a:cubicBezTo>
                    <a:pt x="619" y="20"/>
                    <a:pt x="583" y="4"/>
                    <a:pt x="552" y="4"/>
                  </a:cubicBezTo>
                  <a:cubicBezTo>
                    <a:pt x="527" y="4"/>
                    <a:pt x="505" y="15"/>
                    <a:pt x="505" y="15"/>
                  </a:cubicBezTo>
                  <a:cubicBezTo>
                    <a:pt x="505" y="15"/>
                    <a:pt x="505" y="15"/>
                    <a:pt x="505" y="15"/>
                  </a:cubicBezTo>
                  <a:cubicBezTo>
                    <a:pt x="432" y="54"/>
                    <a:pt x="432" y="54"/>
                    <a:pt x="432" y="54"/>
                  </a:cubicBezTo>
                  <a:cubicBezTo>
                    <a:pt x="432" y="54"/>
                    <a:pt x="431" y="54"/>
                    <a:pt x="431" y="54"/>
                  </a:cubicBezTo>
                  <a:cubicBezTo>
                    <a:pt x="393" y="27"/>
                    <a:pt x="347" y="14"/>
                    <a:pt x="298" y="11"/>
                  </a:cubicBezTo>
                  <a:cubicBezTo>
                    <a:pt x="293" y="10"/>
                    <a:pt x="287" y="10"/>
                    <a:pt x="282" y="10"/>
                  </a:cubicBezTo>
                  <a:cubicBezTo>
                    <a:pt x="156" y="10"/>
                    <a:pt x="17" y="107"/>
                    <a:pt x="4" y="288"/>
                  </a:cubicBezTo>
                  <a:cubicBezTo>
                    <a:pt x="3" y="292"/>
                    <a:pt x="3" y="297"/>
                    <a:pt x="3" y="301"/>
                  </a:cubicBezTo>
                  <a:cubicBezTo>
                    <a:pt x="3" y="373"/>
                    <a:pt x="44" y="436"/>
                    <a:pt x="101" y="481"/>
                  </a:cubicBezTo>
                  <a:cubicBezTo>
                    <a:pt x="159" y="527"/>
                    <a:pt x="233" y="555"/>
                    <a:pt x="298" y="554"/>
                  </a:cubicBezTo>
                  <a:cubicBezTo>
                    <a:pt x="349" y="554"/>
                    <a:pt x="395" y="538"/>
                    <a:pt x="434" y="509"/>
                  </a:cubicBezTo>
                  <a:cubicBezTo>
                    <a:pt x="435" y="509"/>
                    <a:pt x="435" y="509"/>
                    <a:pt x="435" y="509"/>
                  </a:cubicBezTo>
                  <a:close/>
                  <a:moveTo>
                    <a:pt x="266" y="287"/>
                  </a:moveTo>
                  <a:cubicBezTo>
                    <a:pt x="266" y="239"/>
                    <a:pt x="300" y="200"/>
                    <a:pt x="343" y="200"/>
                  </a:cubicBezTo>
                  <a:cubicBezTo>
                    <a:pt x="385" y="200"/>
                    <a:pt x="419" y="239"/>
                    <a:pt x="420" y="287"/>
                  </a:cubicBezTo>
                  <a:cubicBezTo>
                    <a:pt x="419" y="335"/>
                    <a:pt x="385" y="374"/>
                    <a:pt x="343" y="374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1"/>
                    <a:pt x="343" y="371"/>
                    <a:pt x="343" y="371"/>
                  </a:cubicBezTo>
                  <a:cubicBezTo>
                    <a:pt x="383" y="371"/>
                    <a:pt x="417" y="334"/>
                    <a:pt x="417" y="287"/>
                  </a:cubicBezTo>
                  <a:cubicBezTo>
                    <a:pt x="417" y="241"/>
                    <a:pt x="383" y="203"/>
                    <a:pt x="343" y="203"/>
                  </a:cubicBezTo>
                  <a:cubicBezTo>
                    <a:pt x="302" y="203"/>
                    <a:pt x="269" y="241"/>
                    <a:pt x="269" y="287"/>
                  </a:cubicBezTo>
                  <a:cubicBezTo>
                    <a:pt x="269" y="334"/>
                    <a:pt x="302" y="371"/>
                    <a:pt x="343" y="371"/>
                  </a:cubicBezTo>
                  <a:cubicBezTo>
                    <a:pt x="343" y="372"/>
                    <a:pt x="343" y="372"/>
                    <a:pt x="343" y="372"/>
                  </a:cubicBezTo>
                  <a:cubicBezTo>
                    <a:pt x="343" y="374"/>
                    <a:pt x="343" y="374"/>
                    <a:pt x="343" y="374"/>
                  </a:cubicBezTo>
                  <a:cubicBezTo>
                    <a:pt x="300" y="374"/>
                    <a:pt x="266" y="335"/>
                    <a:pt x="266" y="28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0" name="Freeform 115"/>
            <p:cNvSpPr>
              <a:spLocks noEditPoints="1"/>
            </p:cNvSpPr>
            <p:nvPr/>
          </p:nvSpPr>
          <p:spPr bwMode="auto">
            <a:xfrm>
              <a:off x="2916239" y="4124325"/>
              <a:ext cx="2160588" cy="2343150"/>
            </a:xfrm>
            <a:custGeom>
              <a:avLst/>
              <a:gdLst>
                <a:gd name="T0" fmla="*/ 452 w 575"/>
                <a:gd name="T1" fmla="*/ 58 h 624"/>
                <a:gd name="T2" fmla="*/ 380 w 575"/>
                <a:gd name="T3" fmla="*/ 97 h 624"/>
                <a:gd name="T4" fmla="*/ 247 w 575"/>
                <a:gd name="T5" fmla="*/ 54 h 624"/>
                <a:gd name="T6" fmla="*/ 0 w 575"/>
                <a:gd name="T7" fmla="*/ 327 h 624"/>
                <a:gd name="T8" fmla="*/ 247 w 575"/>
                <a:gd name="T9" fmla="*/ 600 h 624"/>
                <a:gd name="T10" fmla="*/ 383 w 575"/>
                <a:gd name="T11" fmla="*/ 555 h 624"/>
                <a:gd name="T12" fmla="*/ 463 w 575"/>
                <a:gd name="T13" fmla="*/ 594 h 624"/>
                <a:gd name="T14" fmla="*/ 575 w 575"/>
                <a:gd name="T15" fmla="*/ 505 h 624"/>
                <a:gd name="T16" fmla="*/ 575 w 575"/>
                <a:gd name="T17" fmla="*/ 143 h 624"/>
                <a:gd name="T18" fmla="*/ 452 w 575"/>
                <a:gd name="T19" fmla="*/ 58 h 624"/>
                <a:gd name="T20" fmla="*/ 291 w 575"/>
                <a:gd name="T21" fmla="*/ 417 h 624"/>
                <a:gd name="T22" fmla="*/ 216 w 575"/>
                <a:gd name="T23" fmla="*/ 332 h 624"/>
                <a:gd name="T24" fmla="*/ 291 w 575"/>
                <a:gd name="T25" fmla="*/ 246 h 624"/>
                <a:gd name="T26" fmla="*/ 366 w 575"/>
                <a:gd name="T27" fmla="*/ 332 h 624"/>
                <a:gd name="T28" fmla="*/ 291 w 575"/>
                <a:gd name="T29" fmla="*/ 417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5" h="624">
                  <a:moveTo>
                    <a:pt x="452" y="58"/>
                  </a:moveTo>
                  <a:cubicBezTo>
                    <a:pt x="380" y="97"/>
                    <a:pt x="380" y="97"/>
                    <a:pt x="380" y="97"/>
                  </a:cubicBezTo>
                  <a:cubicBezTo>
                    <a:pt x="342" y="70"/>
                    <a:pt x="296" y="54"/>
                    <a:pt x="247" y="54"/>
                  </a:cubicBezTo>
                  <a:cubicBezTo>
                    <a:pt x="110" y="54"/>
                    <a:pt x="0" y="176"/>
                    <a:pt x="0" y="327"/>
                  </a:cubicBezTo>
                  <a:cubicBezTo>
                    <a:pt x="0" y="478"/>
                    <a:pt x="110" y="600"/>
                    <a:pt x="247" y="600"/>
                  </a:cubicBezTo>
                  <a:cubicBezTo>
                    <a:pt x="297" y="600"/>
                    <a:pt x="344" y="584"/>
                    <a:pt x="383" y="555"/>
                  </a:cubicBezTo>
                  <a:cubicBezTo>
                    <a:pt x="463" y="594"/>
                    <a:pt x="463" y="594"/>
                    <a:pt x="463" y="594"/>
                  </a:cubicBezTo>
                  <a:cubicBezTo>
                    <a:pt x="574" y="624"/>
                    <a:pt x="575" y="505"/>
                    <a:pt x="575" y="505"/>
                  </a:cubicBezTo>
                  <a:cubicBezTo>
                    <a:pt x="575" y="143"/>
                    <a:pt x="575" y="143"/>
                    <a:pt x="575" y="143"/>
                  </a:cubicBezTo>
                  <a:cubicBezTo>
                    <a:pt x="564" y="0"/>
                    <a:pt x="452" y="58"/>
                    <a:pt x="452" y="58"/>
                  </a:cubicBezTo>
                  <a:close/>
                  <a:moveTo>
                    <a:pt x="291" y="417"/>
                  </a:moveTo>
                  <a:cubicBezTo>
                    <a:pt x="249" y="417"/>
                    <a:pt x="216" y="379"/>
                    <a:pt x="216" y="332"/>
                  </a:cubicBezTo>
                  <a:cubicBezTo>
                    <a:pt x="216" y="284"/>
                    <a:pt x="249" y="246"/>
                    <a:pt x="291" y="246"/>
                  </a:cubicBezTo>
                  <a:cubicBezTo>
                    <a:pt x="333" y="246"/>
                    <a:pt x="366" y="284"/>
                    <a:pt x="366" y="332"/>
                  </a:cubicBezTo>
                  <a:cubicBezTo>
                    <a:pt x="366" y="379"/>
                    <a:pt x="333" y="417"/>
                    <a:pt x="291" y="417"/>
                  </a:cubicBezTo>
                  <a:close/>
                </a:path>
              </a:pathLst>
            </a:custGeom>
            <a:solidFill>
              <a:srgbClr val="75C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1" name="Freeform 116"/>
            <p:cNvSpPr>
              <a:spLocks noEditPoints="1"/>
            </p:cNvSpPr>
            <p:nvPr/>
          </p:nvSpPr>
          <p:spPr bwMode="auto">
            <a:xfrm>
              <a:off x="2908301" y="4292600"/>
              <a:ext cx="2174875" cy="2092325"/>
            </a:xfrm>
            <a:custGeom>
              <a:avLst/>
              <a:gdLst>
                <a:gd name="T0" fmla="*/ 73 w 579"/>
                <a:gd name="T1" fmla="*/ 476 h 557"/>
                <a:gd name="T2" fmla="*/ 0 w 579"/>
                <a:gd name="T3" fmla="*/ 282 h 557"/>
                <a:gd name="T4" fmla="*/ 73 w 579"/>
                <a:gd name="T5" fmla="*/ 88 h 557"/>
                <a:gd name="T6" fmla="*/ 249 w 579"/>
                <a:gd name="T7" fmla="*/ 7 h 557"/>
                <a:gd name="T8" fmla="*/ 382 w 579"/>
                <a:gd name="T9" fmla="*/ 50 h 557"/>
                <a:gd name="T10" fmla="*/ 453 w 579"/>
                <a:gd name="T11" fmla="*/ 12 h 557"/>
                <a:gd name="T12" fmla="*/ 454 w 579"/>
                <a:gd name="T13" fmla="*/ 13 h 557"/>
                <a:gd name="T14" fmla="*/ 454 w 579"/>
                <a:gd name="T15" fmla="*/ 12 h 557"/>
                <a:gd name="T16" fmla="*/ 502 w 579"/>
                <a:gd name="T17" fmla="*/ 0 h 557"/>
                <a:gd name="T18" fmla="*/ 579 w 579"/>
                <a:gd name="T19" fmla="*/ 98 h 557"/>
                <a:gd name="T20" fmla="*/ 579 w 579"/>
                <a:gd name="T21" fmla="*/ 460 h 557"/>
                <a:gd name="T22" fmla="*/ 568 w 579"/>
                <a:gd name="T23" fmla="*/ 508 h 557"/>
                <a:gd name="T24" fmla="*/ 498 w 579"/>
                <a:gd name="T25" fmla="*/ 555 h 557"/>
                <a:gd name="T26" fmla="*/ 464 w 579"/>
                <a:gd name="T27" fmla="*/ 550 h 557"/>
                <a:gd name="T28" fmla="*/ 464 w 579"/>
                <a:gd name="T29" fmla="*/ 550 h 557"/>
                <a:gd name="T30" fmla="*/ 386 w 579"/>
                <a:gd name="T31" fmla="*/ 512 h 557"/>
                <a:gd name="T32" fmla="*/ 249 w 579"/>
                <a:gd name="T33" fmla="*/ 557 h 557"/>
                <a:gd name="T34" fmla="*/ 73 w 579"/>
                <a:gd name="T35" fmla="*/ 476 h 557"/>
                <a:gd name="T36" fmla="*/ 75 w 579"/>
                <a:gd name="T37" fmla="*/ 90 h 557"/>
                <a:gd name="T38" fmla="*/ 3 w 579"/>
                <a:gd name="T39" fmla="*/ 282 h 557"/>
                <a:gd name="T40" fmla="*/ 75 w 579"/>
                <a:gd name="T41" fmla="*/ 474 h 557"/>
                <a:gd name="T42" fmla="*/ 249 w 579"/>
                <a:gd name="T43" fmla="*/ 554 h 557"/>
                <a:gd name="T44" fmla="*/ 385 w 579"/>
                <a:gd name="T45" fmla="*/ 509 h 557"/>
                <a:gd name="T46" fmla="*/ 386 w 579"/>
                <a:gd name="T47" fmla="*/ 508 h 557"/>
                <a:gd name="T48" fmla="*/ 465 w 579"/>
                <a:gd name="T49" fmla="*/ 547 h 557"/>
                <a:gd name="T50" fmla="*/ 498 w 579"/>
                <a:gd name="T51" fmla="*/ 552 h 557"/>
                <a:gd name="T52" fmla="*/ 565 w 579"/>
                <a:gd name="T53" fmla="*/ 506 h 557"/>
                <a:gd name="T54" fmla="*/ 576 w 579"/>
                <a:gd name="T55" fmla="*/ 460 h 557"/>
                <a:gd name="T56" fmla="*/ 576 w 579"/>
                <a:gd name="T57" fmla="*/ 98 h 557"/>
                <a:gd name="T58" fmla="*/ 502 w 579"/>
                <a:gd name="T59" fmla="*/ 3 h 557"/>
                <a:gd name="T60" fmla="*/ 455 w 579"/>
                <a:gd name="T61" fmla="*/ 14 h 557"/>
                <a:gd name="T62" fmla="*/ 383 w 579"/>
                <a:gd name="T63" fmla="*/ 53 h 557"/>
                <a:gd name="T64" fmla="*/ 381 w 579"/>
                <a:gd name="T65" fmla="*/ 53 h 557"/>
                <a:gd name="T66" fmla="*/ 249 w 579"/>
                <a:gd name="T67" fmla="*/ 10 h 557"/>
                <a:gd name="T68" fmla="*/ 75 w 579"/>
                <a:gd name="T69" fmla="*/ 90 h 557"/>
                <a:gd name="T70" fmla="*/ 216 w 579"/>
                <a:gd name="T71" fmla="*/ 287 h 557"/>
                <a:gd name="T72" fmla="*/ 293 w 579"/>
                <a:gd name="T73" fmla="*/ 200 h 557"/>
                <a:gd name="T74" fmla="*/ 370 w 579"/>
                <a:gd name="T75" fmla="*/ 287 h 557"/>
                <a:gd name="T76" fmla="*/ 293 w 579"/>
                <a:gd name="T77" fmla="*/ 373 h 557"/>
                <a:gd name="T78" fmla="*/ 293 w 579"/>
                <a:gd name="T79" fmla="*/ 372 h 557"/>
                <a:gd name="T80" fmla="*/ 293 w 579"/>
                <a:gd name="T81" fmla="*/ 370 h 557"/>
                <a:gd name="T82" fmla="*/ 367 w 579"/>
                <a:gd name="T83" fmla="*/ 287 h 557"/>
                <a:gd name="T84" fmla="*/ 293 w 579"/>
                <a:gd name="T85" fmla="*/ 203 h 557"/>
                <a:gd name="T86" fmla="*/ 219 w 579"/>
                <a:gd name="T87" fmla="*/ 287 h 557"/>
                <a:gd name="T88" fmla="*/ 293 w 579"/>
                <a:gd name="T89" fmla="*/ 370 h 557"/>
                <a:gd name="T90" fmla="*/ 293 w 579"/>
                <a:gd name="T91" fmla="*/ 372 h 557"/>
                <a:gd name="T92" fmla="*/ 293 w 579"/>
                <a:gd name="T93" fmla="*/ 373 h 557"/>
                <a:gd name="T94" fmla="*/ 216 w 579"/>
                <a:gd name="T95" fmla="*/ 28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9" h="557">
                  <a:moveTo>
                    <a:pt x="73" y="476"/>
                  </a:moveTo>
                  <a:cubicBezTo>
                    <a:pt x="28" y="427"/>
                    <a:pt x="0" y="358"/>
                    <a:pt x="0" y="282"/>
                  </a:cubicBezTo>
                  <a:cubicBezTo>
                    <a:pt x="0" y="206"/>
                    <a:pt x="28" y="137"/>
                    <a:pt x="73" y="88"/>
                  </a:cubicBezTo>
                  <a:cubicBezTo>
                    <a:pt x="118" y="38"/>
                    <a:pt x="180" y="7"/>
                    <a:pt x="249" y="7"/>
                  </a:cubicBezTo>
                  <a:cubicBezTo>
                    <a:pt x="298" y="7"/>
                    <a:pt x="344" y="23"/>
                    <a:pt x="382" y="50"/>
                  </a:cubicBezTo>
                  <a:cubicBezTo>
                    <a:pt x="453" y="12"/>
                    <a:pt x="453" y="12"/>
                    <a:pt x="453" y="12"/>
                  </a:cubicBezTo>
                  <a:cubicBezTo>
                    <a:pt x="454" y="13"/>
                    <a:pt x="454" y="13"/>
                    <a:pt x="454" y="13"/>
                  </a:cubicBezTo>
                  <a:cubicBezTo>
                    <a:pt x="454" y="12"/>
                    <a:pt x="454" y="12"/>
                    <a:pt x="454" y="12"/>
                  </a:cubicBezTo>
                  <a:cubicBezTo>
                    <a:pt x="454" y="12"/>
                    <a:pt x="476" y="0"/>
                    <a:pt x="502" y="0"/>
                  </a:cubicBezTo>
                  <a:cubicBezTo>
                    <a:pt x="535" y="0"/>
                    <a:pt x="573" y="19"/>
                    <a:pt x="579" y="98"/>
                  </a:cubicBezTo>
                  <a:cubicBezTo>
                    <a:pt x="579" y="460"/>
                    <a:pt x="579" y="460"/>
                    <a:pt x="579" y="460"/>
                  </a:cubicBezTo>
                  <a:cubicBezTo>
                    <a:pt x="579" y="460"/>
                    <a:pt x="578" y="484"/>
                    <a:pt x="568" y="508"/>
                  </a:cubicBezTo>
                  <a:cubicBezTo>
                    <a:pt x="558" y="531"/>
                    <a:pt x="538" y="555"/>
                    <a:pt x="498" y="555"/>
                  </a:cubicBezTo>
                  <a:cubicBezTo>
                    <a:pt x="488" y="555"/>
                    <a:pt x="477" y="554"/>
                    <a:pt x="464" y="550"/>
                  </a:cubicBezTo>
                  <a:cubicBezTo>
                    <a:pt x="464" y="550"/>
                    <a:pt x="464" y="550"/>
                    <a:pt x="464" y="550"/>
                  </a:cubicBezTo>
                  <a:cubicBezTo>
                    <a:pt x="386" y="512"/>
                    <a:pt x="386" y="512"/>
                    <a:pt x="386" y="512"/>
                  </a:cubicBezTo>
                  <a:cubicBezTo>
                    <a:pt x="346" y="540"/>
                    <a:pt x="299" y="557"/>
                    <a:pt x="249" y="557"/>
                  </a:cubicBezTo>
                  <a:cubicBezTo>
                    <a:pt x="180" y="557"/>
                    <a:pt x="118" y="526"/>
                    <a:pt x="73" y="476"/>
                  </a:cubicBezTo>
                  <a:close/>
                  <a:moveTo>
                    <a:pt x="75" y="90"/>
                  </a:moveTo>
                  <a:cubicBezTo>
                    <a:pt x="31" y="139"/>
                    <a:pt x="3" y="207"/>
                    <a:pt x="3" y="282"/>
                  </a:cubicBezTo>
                  <a:cubicBezTo>
                    <a:pt x="3" y="357"/>
                    <a:pt x="31" y="425"/>
                    <a:pt x="75" y="474"/>
                  </a:cubicBezTo>
                  <a:cubicBezTo>
                    <a:pt x="120" y="524"/>
                    <a:pt x="181" y="554"/>
                    <a:pt x="249" y="554"/>
                  </a:cubicBezTo>
                  <a:cubicBezTo>
                    <a:pt x="299" y="554"/>
                    <a:pt x="346" y="537"/>
                    <a:pt x="385" y="509"/>
                  </a:cubicBezTo>
                  <a:cubicBezTo>
                    <a:pt x="385" y="508"/>
                    <a:pt x="386" y="508"/>
                    <a:pt x="386" y="508"/>
                  </a:cubicBezTo>
                  <a:cubicBezTo>
                    <a:pt x="465" y="547"/>
                    <a:pt x="465" y="547"/>
                    <a:pt x="465" y="547"/>
                  </a:cubicBezTo>
                  <a:cubicBezTo>
                    <a:pt x="478" y="551"/>
                    <a:pt x="489" y="552"/>
                    <a:pt x="498" y="552"/>
                  </a:cubicBezTo>
                  <a:cubicBezTo>
                    <a:pt x="536" y="552"/>
                    <a:pt x="555" y="529"/>
                    <a:pt x="565" y="506"/>
                  </a:cubicBezTo>
                  <a:cubicBezTo>
                    <a:pt x="575" y="483"/>
                    <a:pt x="576" y="460"/>
                    <a:pt x="576" y="46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69" y="20"/>
                    <a:pt x="534" y="3"/>
                    <a:pt x="502" y="3"/>
                  </a:cubicBezTo>
                  <a:cubicBezTo>
                    <a:pt x="477" y="3"/>
                    <a:pt x="456" y="14"/>
                    <a:pt x="455" y="14"/>
                  </a:cubicBezTo>
                  <a:cubicBezTo>
                    <a:pt x="383" y="53"/>
                    <a:pt x="383" y="53"/>
                    <a:pt x="383" y="53"/>
                  </a:cubicBezTo>
                  <a:cubicBezTo>
                    <a:pt x="382" y="54"/>
                    <a:pt x="382" y="53"/>
                    <a:pt x="381" y="53"/>
                  </a:cubicBezTo>
                  <a:cubicBezTo>
                    <a:pt x="343" y="26"/>
                    <a:pt x="298" y="10"/>
                    <a:pt x="249" y="10"/>
                  </a:cubicBezTo>
                  <a:cubicBezTo>
                    <a:pt x="181" y="10"/>
                    <a:pt x="120" y="41"/>
                    <a:pt x="75" y="90"/>
                  </a:cubicBezTo>
                  <a:close/>
                  <a:moveTo>
                    <a:pt x="216" y="287"/>
                  </a:moveTo>
                  <a:cubicBezTo>
                    <a:pt x="216" y="239"/>
                    <a:pt x="250" y="200"/>
                    <a:pt x="293" y="200"/>
                  </a:cubicBezTo>
                  <a:cubicBezTo>
                    <a:pt x="336" y="200"/>
                    <a:pt x="370" y="239"/>
                    <a:pt x="370" y="287"/>
                  </a:cubicBezTo>
                  <a:cubicBezTo>
                    <a:pt x="370" y="334"/>
                    <a:pt x="336" y="373"/>
                    <a:pt x="293" y="373"/>
                  </a:cubicBezTo>
                  <a:cubicBezTo>
                    <a:pt x="293" y="372"/>
                    <a:pt x="293" y="372"/>
                    <a:pt x="293" y="372"/>
                  </a:cubicBezTo>
                  <a:cubicBezTo>
                    <a:pt x="293" y="370"/>
                    <a:pt x="293" y="370"/>
                    <a:pt x="293" y="370"/>
                  </a:cubicBezTo>
                  <a:cubicBezTo>
                    <a:pt x="334" y="370"/>
                    <a:pt x="367" y="333"/>
                    <a:pt x="367" y="287"/>
                  </a:cubicBezTo>
                  <a:cubicBezTo>
                    <a:pt x="367" y="240"/>
                    <a:pt x="334" y="203"/>
                    <a:pt x="293" y="203"/>
                  </a:cubicBezTo>
                  <a:cubicBezTo>
                    <a:pt x="252" y="203"/>
                    <a:pt x="219" y="240"/>
                    <a:pt x="219" y="287"/>
                  </a:cubicBezTo>
                  <a:cubicBezTo>
                    <a:pt x="219" y="333"/>
                    <a:pt x="252" y="370"/>
                    <a:pt x="293" y="370"/>
                  </a:cubicBezTo>
                  <a:cubicBezTo>
                    <a:pt x="293" y="372"/>
                    <a:pt x="293" y="372"/>
                    <a:pt x="293" y="372"/>
                  </a:cubicBezTo>
                  <a:cubicBezTo>
                    <a:pt x="293" y="373"/>
                    <a:pt x="293" y="373"/>
                    <a:pt x="293" y="373"/>
                  </a:cubicBezTo>
                  <a:cubicBezTo>
                    <a:pt x="250" y="373"/>
                    <a:pt x="216" y="334"/>
                    <a:pt x="216" y="28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2" name="Freeform 117"/>
            <p:cNvSpPr>
              <a:spLocks noEditPoints="1"/>
            </p:cNvSpPr>
            <p:nvPr/>
          </p:nvSpPr>
          <p:spPr bwMode="auto">
            <a:xfrm>
              <a:off x="2979739" y="4379912"/>
              <a:ext cx="2032000" cy="1933575"/>
            </a:xfrm>
            <a:custGeom>
              <a:avLst/>
              <a:gdLst>
                <a:gd name="T0" fmla="*/ 207 w 541"/>
                <a:gd name="T1" fmla="*/ 512 h 515"/>
                <a:gd name="T2" fmla="*/ 180 w 541"/>
                <a:gd name="T3" fmla="*/ 504 h 515"/>
                <a:gd name="T4" fmla="*/ 266 w 541"/>
                <a:gd name="T5" fmla="*/ 509 h 515"/>
                <a:gd name="T6" fmla="*/ 501 w 541"/>
                <a:gd name="T7" fmla="*/ 502 h 515"/>
                <a:gd name="T8" fmla="*/ 439 w 541"/>
                <a:gd name="T9" fmla="*/ 504 h 515"/>
                <a:gd name="T10" fmla="*/ 308 w 541"/>
                <a:gd name="T11" fmla="*/ 494 h 515"/>
                <a:gd name="T12" fmla="*/ 514 w 541"/>
                <a:gd name="T13" fmla="*/ 496 h 515"/>
                <a:gd name="T14" fmla="*/ 324 w 541"/>
                <a:gd name="T15" fmla="*/ 486 h 515"/>
                <a:gd name="T16" fmla="*/ 416 w 541"/>
                <a:gd name="T17" fmla="*/ 489 h 515"/>
                <a:gd name="T18" fmla="*/ 108 w 541"/>
                <a:gd name="T19" fmla="*/ 476 h 515"/>
                <a:gd name="T20" fmla="*/ 378 w 541"/>
                <a:gd name="T21" fmla="*/ 465 h 515"/>
                <a:gd name="T22" fmla="*/ 530 w 541"/>
                <a:gd name="T23" fmla="*/ 472 h 515"/>
                <a:gd name="T24" fmla="*/ 535 w 541"/>
                <a:gd name="T25" fmla="*/ 440 h 515"/>
                <a:gd name="T26" fmla="*/ 60 w 541"/>
                <a:gd name="T27" fmla="*/ 422 h 515"/>
                <a:gd name="T28" fmla="*/ 39 w 541"/>
                <a:gd name="T29" fmla="*/ 400 h 515"/>
                <a:gd name="T30" fmla="*/ 25 w 541"/>
                <a:gd name="T31" fmla="*/ 372 h 515"/>
                <a:gd name="T32" fmla="*/ 536 w 541"/>
                <a:gd name="T33" fmla="*/ 380 h 515"/>
                <a:gd name="T34" fmla="*/ 303 w 541"/>
                <a:gd name="T35" fmla="*/ 361 h 515"/>
                <a:gd name="T36" fmla="*/ 247 w 541"/>
                <a:gd name="T37" fmla="*/ 364 h 515"/>
                <a:gd name="T38" fmla="*/ 328 w 541"/>
                <a:gd name="T39" fmla="*/ 346 h 515"/>
                <a:gd name="T40" fmla="*/ 536 w 541"/>
                <a:gd name="T41" fmla="*/ 350 h 515"/>
                <a:gd name="T42" fmla="*/ 348 w 541"/>
                <a:gd name="T43" fmla="*/ 325 h 515"/>
                <a:gd name="T44" fmla="*/ 8 w 541"/>
                <a:gd name="T45" fmla="*/ 313 h 515"/>
                <a:gd name="T46" fmla="*/ 198 w 541"/>
                <a:gd name="T47" fmla="*/ 329 h 515"/>
                <a:gd name="T48" fmla="*/ 541 w 541"/>
                <a:gd name="T49" fmla="*/ 308 h 515"/>
                <a:gd name="T50" fmla="*/ 183 w 541"/>
                <a:gd name="T51" fmla="*/ 301 h 515"/>
                <a:gd name="T52" fmla="*/ 6 w 541"/>
                <a:gd name="T53" fmla="*/ 286 h 515"/>
                <a:gd name="T54" fmla="*/ 365 w 541"/>
                <a:gd name="T55" fmla="*/ 281 h 515"/>
                <a:gd name="T56" fmla="*/ 181 w 541"/>
                <a:gd name="T57" fmla="*/ 259 h 515"/>
                <a:gd name="T58" fmla="*/ 5 w 541"/>
                <a:gd name="T59" fmla="*/ 256 h 515"/>
                <a:gd name="T60" fmla="*/ 5 w 541"/>
                <a:gd name="T61" fmla="*/ 256 h 515"/>
                <a:gd name="T62" fmla="*/ 179 w 541"/>
                <a:gd name="T63" fmla="*/ 241 h 515"/>
                <a:gd name="T64" fmla="*/ 7 w 541"/>
                <a:gd name="T65" fmla="*/ 226 h 515"/>
                <a:gd name="T66" fmla="*/ 355 w 541"/>
                <a:gd name="T67" fmla="*/ 213 h 515"/>
                <a:gd name="T68" fmla="*/ 198 w 541"/>
                <a:gd name="T69" fmla="*/ 203 h 515"/>
                <a:gd name="T70" fmla="*/ 536 w 541"/>
                <a:gd name="T71" fmla="*/ 200 h 515"/>
                <a:gd name="T72" fmla="*/ 349 w 541"/>
                <a:gd name="T73" fmla="*/ 195 h 515"/>
                <a:gd name="T74" fmla="*/ 207 w 541"/>
                <a:gd name="T75" fmla="*/ 190 h 515"/>
                <a:gd name="T76" fmla="*/ 325 w 541"/>
                <a:gd name="T77" fmla="*/ 177 h 515"/>
                <a:gd name="T78" fmla="*/ 536 w 541"/>
                <a:gd name="T79" fmla="*/ 158 h 515"/>
                <a:gd name="T80" fmla="*/ 242 w 541"/>
                <a:gd name="T81" fmla="*/ 166 h 515"/>
                <a:gd name="T82" fmla="*/ 302 w 541"/>
                <a:gd name="T83" fmla="*/ 162 h 515"/>
                <a:gd name="T84" fmla="*/ 256 w 541"/>
                <a:gd name="T85" fmla="*/ 159 h 515"/>
                <a:gd name="T86" fmla="*/ 541 w 541"/>
                <a:gd name="T87" fmla="*/ 128 h 515"/>
                <a:gd name="T88" fmla="*/ 536 w 541"/>
                <a:gd name="T89" fmla="*/ 110 h 515"/>
                <a:gd name="T90" fmla="*/ 63 w 541"/>
                <a:gd name="T91" fmla="*/ 91 h 515"/>
                <a:gd name="T92" fmla="*/ 72 w 541"/>
                <a:gd name="T93" fmla="*/ 77 h 515"/>
                <a:gd name="T94" fmla="*/ 107 w 541"/>
                <a:gd name="T95" fmla="*/ 48 h 515"/>
                <a:gd name="T96" fmla="*/ 368 w 541"/>
                <a:gd name="T97" fmla="*/ 55 h 515"/>
                <a:gd name="T98" fmla="*/ 346 w 541"/>
                <a:gd name="T99" fmla="*/ 41 h 515"/>
                <a:gd name="T100" fmla="*/ 396 w 541"/>
                <a:gd name="T101" fmla="*/ 41 h 515"/>
                <a:gd name="T102" fmla="*/ 328 w 541"/>
                <a:gd name="T103" fmla="*/ 36 h 515"/>
                <a:gd name="T104" fmla="*/ 514 w 541"/>
                <a:gd name="T105" fmla="*/ 13 h 515"/>
                <a:gd name="T106" fmla="*/ 147 w 541"/>
                <a:gd name="T107" fmla="*/ 25 h 515"/>
                <a:gd name="T108" fmla="*/ 419 w 541"/>
                <a:gd name="T109" fmla="*/ 24 h 515"/>
                <a:gd name="T110" fmla="*/ 171 w 541"/>
                <a:gd name="T111" fmla="*/ 14 h 515"/>
                <a:gd name="T112" fmla="*/ 260 w 541"/>
                <a:gd name="T113" fmla="*/ 7 h 515"/>
                <a:gd name="T114" fmla="*/ 203 w 541"/>
                <a:gd name="T115" fmla="*/ 9 h 515"/>
                <a:gd name="T116" fmla="*/ 455 w 541"/>
                <a:gd name="T117" fmla="*/ 8 h 515"/>
                <a:gd name="T118" fmla="*/ 244 w 541"/>
                <a:gd name="T119" fmla="*/ 7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1" h="515">
                  <a:moveTo>
                    <a:pt x="237" y="513"/>
                  </a:moveTo>
                  <a:cubicBezTo>
                    <a:pt x="237" y="513"/>
                    <a:pt x="237" y="513"/>
                    <a:pt x="237" y="513"/>
                  </a:cubicBezTo>
                  <a:cubicBezTo>
                    <a:pt x="237" y="512"/>
                    <a:pt x="238" y="511"/>
                    <a:pt x="239" y="511"/>
                  </a:cubicBezTo>
                  <a:cubicBezTo>
                    <a:pt x="243" y="510"/>
                    <a:pt x="247" y="510"/>
                    <a:pt x="251" y="510"/>
                  </a:cubicBezTo>
                  <a:cubicBezTo>
                    <a:pt x="252" y="509"/>
                    <a:pt x="253" y="510"/>
                    <a:pt x="253" y="512"/>
                  </a:cubicBezTo>
                  <a:cubicBezTo>
                    <a:pt x="254" y="513"/>
                    <a:pt x="253" y="514"/>
                    <a:pt x="251" y="514"/>
                  </a:cubicBezTo>
                  <a:cubicBezTo>
                    <a:pt x="247" y="515"/>
                    <a:pt x="243" y="515"/>
                    <a:pt x="239" y="515"/>
                  </a:cubicBezTo>
                  <a:cubicBezTo>
                    <a:pt x="239" y="515"/>
                    <a:pt x="239" y="515"/>
                    <a:pt x="239" y="515"/>
                  </a:cubicBezTo>
                  <a:cubicBezTo>
                    <a:pt x="238" y="515"/>
                    <a:pt x="237" y="514"/>
                    <a:pt x="237" y="513"/>
                  </a:cubicBezTo>
                  <a:close/>
                  <a:moveTo>
                    <a:pt x="221" y="515"/>
                  </a:moveTo>
                  <a:cubicBezTo>
                    <a:pt x="217" y="515"/>
                    <a:pt x="213" y="515"/>
                    <a:pt x="209" y="514"/>
                  </a:cubicBezTo>
                  <a:cubicBezTo>
                    <a:pt x="209" y="514"/>
                    <a:pt x="209" y="514"/>
                    <a:pt x="209" y="514"/>
                  </a:cubicBezTo>
                  <a:cubicBezTo>
                    <a:pt x="208" y="514"/>
                    <a:pt x="207" y="513"/>
                    <a:pt x="207" y="512"/>
                  </a:cubicBezTo>
                  <a:cubicBezTo>
                    <a:pt x="207" y="512"/>
                    <a:pt x="207" y="512"/>
                    <a:pt x="207" y="512"/>
                  </a:cubicBezTo>
                  <a:cubicBezTo>
                    <a:pt x="207" y="510"/>
                    <a:pt x="208" y="509"/>
                    <a:pt x="209" y="509"/>
                  </a:cubicBezTo>
                  <a:cubicBezTo>
                    <a:pt x="213" y="510"/>
                    <a:pt x="217" y="510"/>
                    <a:pt x="221" y="510"/>
                  </a:cubicBezTo>
                  <a:cubicBezTo>
                    <a:pt x="223" y="511"/>
                    <a:pt x="224" y="512"/>
                    <a:pt x="223" y="513"/>
                  </a:cubicBezTo>
                  <a:cubicBezTo>
                    <a:pt x="223" y="514"/>
                    <a:pt x="222" y="515"/>
                    <a:pt x="221" y="515"/>
                  </a:cubicBezTo>
                  <a:close/>
                  <a:moveTo>
                    <a:pt x="191" y="511"/>
                  </a:moveTo>
                  <a:cubicBezTo>
                    <a:pt x="187" y="511"/>
                    <a:pt x="183" y="510"/>
                    <a:pt x="179" y="509"/>
                  </a:cubicBezTo>
                  <a:cubicBezTo>
                    <a:pt x="179" y="509"/>
                    <a:pt x="179" y="509"/>
                    <a:pt x="179" y="509"/>
                  </a:cubicBezTo>
                  <a:cubicBezTo>
                    <a:pt x="178" y="508"/>
                    <a:pt x="177" y="507"/>
                    <a:pt x="177" y="506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8" y="504"/>
                    <a:pt x="179" y="504"/>
                    <a:pt x="180" y="504"/>
                  </a:cubicBezTo>
                  <a:cubicBezTo>
                    <a:pt x="180" y="504"/>
                    <a:pt x="180" y="504"/>
                    <a:pt x="180" y="504"/>
                  </a:cubicBezTo>
                  <a:cubicBezTo>
                    <a:pt x="180" y="504"/>
                    <a:pt x="180" y="504"/>
                    <a:pt x="180" y="504"/>
                  </a:cubicBezTo>
                  <a:cubicBezTo>
                    <a:pt x="184" y="505"/>
                    <a:pt x="188" y="506"/>
                    <a:pt x="192" y="507"/>
                  </a:cubicBezTo>
                  <a:cubicBezTo>
                    <a:pt x="193" y="507"/>
                    <a:pt x="194" y="508"/>
                    <a:pt x="194" y="510"/>
                  </a:cubicBezTo>
                  <a:cubicBezTo>
                    <a:pt x="193" y="511"/>
                    <a:pt x="192" y="511"/>
                    <a:pt x="191" y="511"/>
                  </a:cubicBezTo>
                  <a:close/>
                  <a:moveTo>
                    <a:pt x="266" y="509"/>
                  </a:moveTo>
                  <a:cubicBezTo>
                    <a:pt x="266" y="509"/>
                    <a:pt x="266" y="509"/>
                    <a:pt x="266" y="509"/>
                  </a:cubicBezTo>
                  <a:cubicBezTo>
                    <a:pt x="266" y="508"/>
                    <a:pt x="267" y="507"/>
                    <a:pt x="268" y="507"/>
                  </a:cubicBezTo>
                  <a:cubicBezTo>
                    <a:pt x="272" y="506"/>
                    <a:pt x="276" y="505"/>
                    <a:pt x="280" y="504"/>
                  </a:cubicBezTo>
                  <a:cubicBezTo>
                    <a:pt x="281" y="503"/>
                    <a:pt x="282" y="504"/>
                    <a:pt x="283" y="505"/>
                  </a:cubicBezTo>
                  <a:cubicBezTo>
                    <a:pt x="283" y="507"/>
                    <a:pt x="282" y="508"/>
                    <a:pt x="281" y="508"/>
                  </a:cubicBezTo>
                  <a:cubicBezTo>
                    <a:pt x="277" y="509"/>
                    <a:pt x="273" y="510"/>
                    <a:pt x="269" y="511"/>
                  </a:cubicBezTo>
                  <a:cubicBezTo>
                    <a:pt x="269" y="511"/>
                    <a:pt x="269" y="511"/>
                    <a:pt x="269" y="511"/>
                  </a:cubicBezTo>
                  <a:cubicBezTo>
                    <a:pt x="269" y="511"/>
                    <a:pt x="269" y="511"/>
                    <a:pt x="269" y="511"/>
                  </a:cubicBezTo>
                  <a:cubicBezTo>
                    <a:pt x="268" y="511"/>
                    <a:pt x="267" y="511"/>
                    <a:pt x="266" y="509"/>
                  </a:cubicBezTo>
                  <a:close/>
                  <a:moveTo>
                    <a:pt x="469" y="510"/>
                  </a:moveTo>
                  <a:cubicBezTo>
                    <a:pt x="465" y="510"/>
                    <a:pt x="461" y="509"/>
                    <a:pt x="457" y="509"/>
                  </a:cubicBezTo>
                  <a:cubicBezTo>
                    <a:pt x="456" y="508"/>
                    <a:pt x="455" y="507"/>
                    <a:pt x="455" y="506"/>
                  </a:cubicBezTo>
                  <a:cubicBezTo>
                    <a:pt x="455" y="506"/>
                    <a:pt x="455" y="506"/>
                    <a:pt x="455" y="506"/>
                  </a:cubicBezTo>
                  <a:cubicBezTo>
                    <a:pt x="455" y="505"/>
                    <a:pt x="456" y="504"/>
                    <a:pt x="458" y="504"/>
                  </a:cubicBezTo>
                  <a:cubicBezTo>
                    <a:pt x="462" y="505"/>
                    <a:pt x="466" y="505"/>
                    <a:pt x="469" y="505"/>
                  </a:cubicBezTo>
                  <a:cubicBezTo>
                    <a:pt x="471" y="505"/>
                    <a:pt x="472" y="506"/>
                    <a:pt x="471" y="508"/>
                  </a:cubicBezTo>
                  <a:cubicBezTo>
                    <a:pt x="471" y="509"/>
                    <a:pt x="470" y="510"/>
                    <a:pt x="469" y="510"/>
                  </a:cubicBezTo>
                  <a:close/>
                  <a:moveTo>
                    <a:pt x="485" y="507"/>
                  </a:moveTo>
                  <a:cubicBezTo>
                    <a:pt x="485" y="506"/>
                    <a:pt x="485" y="506"/>
                    <a:pt x="485" y="506"/>
                  </a:cubicBezTo>
                  <a:cubicBezTo>
                    <a:pt x="485" y="505"/>
                    <a:pt x="485" y="504"/>
                    <a:pt x="487" y="504"/>
                  </a:cubicBezTo>
                  <a:cubicBezTo>
                    <a:pt x="491" y="503"/>
                    <a:pt x="494" y="502"/>
                    <a:pt x="498" y="501"/>
                  </a:cubicBezTo>
                  <a:cubicBezTo>
                    <a:pt x="499" y="500"/>
                    <a:pt x="500" y="501"/>
                    <a:pt x="501" y="502"/>
                  </a:cubicBezTo>
                  <a:cubicBezTo>
                    <a:pt x="501" y="504"/>
                    <a:pt x="501" y="505"/>
                    <a:pt x="499" y="505"/>
                  </a:cubicBezTo>
                  <a:cubicBezTo>
                    <a:pt x="496" y="507"/>
                    <a:pt x="492" y="508"/>
                    <a:pt x="487" y="509"/>
                  </a:cubicBezTo>
                  <a:cubicBezTo>
                    <a:pt x="487" y="509"/>
                    <a:pt x="487" y="509"/>
                    <a:pt x="487" y="509"/>
                  </a:cubicBezTo>
                  <a:cubicBezTo>
                    <a:pt x="486" y="509"/>
                    <a:pt x="485" y="508"/>
                    <a:pt x="485" y="507"/>
                  </a:cubicBezTo>
                  <a:close/>
                  <a:moveTo>
                    <a:pt x="439" y="504"/>
                  </a:moveTo>
                  <a:cubicBezTo>
                    <a:pt x="428" y="498"/>
                    <a:pt x="428" y="498"/>
                    <a:pt x="428" y="498"/>
                  </a:cubicBezTo>
                  <a:cubicBezTo>
                    <a:pt x="427" y="498"/>
                    <a:pt x="427" y="497"/>
                    <a:pt x="427" y="496"/>
                  </a:cubicBezTo>
                  <a:cubicBezTo>
                    <a:pt x="427" y="496"/>
                    <a:pt x="427" y="495"/>
                    <a:pt x="427" y="495"/>
                  </a:cubicBezTo>
                  <a:cubicBezTo>
                    <a:pt x="428" y="494"/>
                    <a:pt x="429" y="493"/>
                    <a:pt x="430" y="494"/>
                  </a:cubicBezTo>
                  <a:cubicBezTo>
                    <a:pt x="441" y="500"/>
                    <a:pt x="441" y="500"/>
                    <a:pt x="441" y="500"/>
                  </a:cubicBezTo>
                  <a:cubicBezTo>
                    <a:pt x="442" y="500"/>
                    <a:pt x="442" y="502"/>
                    <a:pt x="442" y="503"/>
                  </a:cubicBezTo>
                  <a:cubicBezTo>
                    <a:pt x="441" y="504"/>
                    <a:pt x="441" y="504"/>
                    <a:pt x="440" y="504"/>
                  </a:cubicBezTo>
                  <a:cubicBezTo>
                    <a:pt x="439" y="504"/>
                    <a:pt x="439" y="504"/>
                    <a:pt x="439" y="504"/>
                  </a:cubicBezTo>
                  <a:close/>
                  <a:moveTo>
                    <a:pt x="162" y="503"/>
                  </a:moveTo>
                  <a:cubicBezTo>
                    <a:pt x="158" y="502"/>
                    <a:pt x="154" y="501"/>
                    <a:pt x="150" y="499"/>
                  </a:cubicBezTo>
                  <a:cubicBezTo>
                    <a:pt x="149" y="499"/>
                    <a:pt x="149" y="498"/>
                    <a:pt x="149" y="497"/>
                  </a:cubicBezTo>
                  <a:cubicBezTo>
                    <a:pt x="149" y="496"/>
                    <a:pt x="149" y="496"/>
                    <a:pt x="149" y="496"/>
                  </a:cubicBezTo>
                  <a:cubicBezTo>
                    <a:pt x="150" y="495"/>
                    <a:pt x="151" y="494"/>
                    <a:pt x="152" y="495"/>
                  </a:cubicBezTo>
                  <a:cubicBezTo>
                    <a:pt x="156" y="496"/>
                    <a:pt x="160" y="498"/>
                    <a:pt x="163" y="499"/>
                  </a:cubicBezTo>
                  <a:cubicBezTo>
                    <a:pt x="165" y="499"/>
                    <a:pt x="165" y="501"/>
                    <a:pt x="165" y="502"/>
                  </a:cubicBezTo>
                  <a:cubicBezTo>
                    <a:pt x="164" y="503"/>
                    <a:pt x="163" y="503"/>
                    <a:pt x="163" y="503"/>
                  </a:cubicBezTo>
                  <a:lnTo>
                    <a:pt x="162" y="503"/>
                  </a:lnTo>
                  <a:close/>
                  <a:moveTo>
                    <a:pt x="295" y="501"/>
                  </a:moveTo>
                  <a:cubicBezTo>
                    <a:pt x="295" y="500"/>
                    <a:pt x="295" y="500"/>
                    <a:pt x="295" y="500"/>
                  </a:cubicBezTo>
                  <a:cubicBezTo>
                    <a:pt x="295" y="500"/>
                    <a:pt x="296" y="499"/>
                    <a:pt x="297" y="498"/>
                  </a:cubicBezTo>
                  <a:cubicBezTo>
                    <a:pt x="300" y="497"/>
                    <a:pt x="304" y="495"/>
                    <a:pt x="308" y="494"/>
                  </a:cubicBezTo>
                  <a:cubicBezTo>
                    <a:pt x="309" y="493"/>
                    <a:pt x="310" y="494"/>
                    <a:pt x="311" y="495"/>
                  </a:cubicBezTo>
                  <a:cubicBezTo>
                    <a:pt x="311" y="496"/>
                    <a:pt x="311" y="498"/>
                    <a:pt x="310" y="498"/>
                  </a:cubicBezTo>
                  <a:cubicBezTo>
                    <a:pt x="306" y="500"/>
                    <a:pt x="302" y="501"/>
                    <a:pt x="298" y="503"/>
                  </a:cubicBezTo>
                  <a:cubicBezTo>
                    <a:pt x="298" y="503"/>
                    <a:pt x="298" y="503"/>
                    <a:pt x="298" y="503"/>
                  </a:cubicBezTo>
                  <a:cubicBezTo>
                    <a:pt x="297" y="503"/>
                    <a:pt x="296" y="502"/>
                    <a:pt x="295" y="501"/>
                  </a:cubicBezTo>
                  <a:close/>
                  <a:moveTo>
                    <a:pt x="512" y="496"/>
                  </a:moveTo>
                  <a:cubicBezTo>
                    <a:pt x="512" y="495"/>
                    <a:pt x="511" y="495"/>
                    <a:pt x="511" y="494"/>
                  </a:cubicBezTo>
                  <a:cubicBezTo>
                    <a:pt x="511" y="493"/>
                    <a:pt x="512" y="493"/>
                    <a:pt x="512" y="492"/>
                  </a:cubicBezTo>
                  <a:cubicBezTo>
                    <a:pt x="515" y="490"/>
                    <a:pt x="518" y="487"/>
                    <a:pt x="520" y="484"/>
                  </a:cubicBezTo>
                  <a:cubicBezTo>
                    <a:pt x="521" y="483"/>
                    <a:pt x="522" y="482"/>
                    <a:pt x="523" y="483"/>
                  </a:cubicBezTo>
                  <a:cubicBezTo>
                    <a:pt x="524" y="484"/>
                    <a:pt x="525" y="486"/>
                    <a:pt x="524" y="487"/>
                  </a:cubicBezTo>
                  <a:cubicBezTo>
                    <a:pt x="521" y="490"/>
                    <a:pt x="519" y="493"/>
                    <a:pt x="515" y="496"/>
                  </a:cubicBezTo>
                  <a:cubicBezTo>
                    <a:pt x="515" y="496"/>
                    <a:pt x="514" y="496"/>
                    <a:pt x="514" y="496"/>
                  </a:cubicBezTo>
                  <a:cubicBezTo>
                    <a:pt x="513" y="496"/>
                    <a:pt x="512" y="496"/>
                    <a:pt x="512" y="496"/>
                  </a:cubicBezTo>
                  <a:close/>
                  <a:moveTo>
                    <a:pt x="134" y="491"/>
                  </a:moveTo>
                  <a:cubicBezTo>
                    <a:pt x="130" y="489"/>
                    <a:pt x="127" y="487"/>
                    <a:pt x="123" y="485"/>
                  </a:cubicBezTo>
                  <a:cubicBezTo>
                    <a:pt x="123" y="485"/>
                    <a:pt x="122" y="484"/>
                    <a:pt x="122" y="483"/>
                  </a:cubicBezTo>
                  <a:cubicBezTo>
                    <a:pt x="122" y="483"/>
                    <a:pt x="122" y="482"/>
                    <a:pt x="122" y="482"/>
                  </a:cubicBezTo>
                  <a:cubicBezTo>
                    <a:pt x="123" y="481"/>
                    <a:pt x="125" y="481"/>
                    <a:pt x="126" y="481"/>
                  </a:cubicBezTo>
                  <a:cubicBezTo>
                    <a:pt x="129" y="483"/>
                    <a:pt x="133" y="485"/>
                    <a:pt x="136" y="487"/>
                  </a:cubicBezTo>
                  <a:cubicBezTo>
                    <a:pt x="137" y="488"/>
                    <a:pt x="138" y="489"/>
                    <a:pt x="137" y="490"/>
                  </a:cubicBezTo>
                  <a:cubicBezTo>
                    <a:pt x="137" y="491"/>
                    <a:pt x="136" y="492"/>
                    <a:pt x="135" y="492"/>
                  </a:cubicBezTo>
                  <a:cubicBezTo>
                    <a:pt x="135" y="492"/>
                    <a:pt x="134" y="491"/>
                    <a:pt x="134" y="491"/>
                  </a:cubicBezTo>
                  <a:close/>
                  <a:moveTo>
                    <a:pt x="323" y="490"/>
                  </a:moveTo>
                  <a:cubicBezTo>
                    <a:pt x="323" y="489"/>
                    <a:pt x="323" y="489"/>
                    <a:pt x="323" y="489"/>
                  </a:cubicBezTo>
                  <a:cubicBezTo>
                    <a:pt x="323" y="488"/>
                    <a:pt x="323" y="487"/>
                    <a:pt x="324" y="486"/>
                  </a:cubicBezTo>
                  <a:cubicBezTo>
                    <a:pt x="328" y="485"/>
                    <a:pt x="331" y="483"/>
                    <a:pt x="335" y="481"/>
                  </a:cubicBezTo>
                  <a:cubicBezTo>
                    <a:pt x="336" y="480"/>
                    <a:pt x="337" y="481"/>
                    <a:pt x="338" y="482"/>
                  </a:cubicBezTo>
                  <a:cubicBezTo>
                    <a:pt x="338" y="483"/>
                    <a:pt x="338" y="485"/>
                    <a:pt x="337" y="485"/>
                  </a:cubicBezTo>
                  <a:cubicBezTo>
                    <a:pt x="333" y="487"/>
                    <a:pt x="330" y="489"/>
                    <a:pt x="326" y="491"/>
                  </a:cubicBezTo>
                  <a:cubicBezTo>
                    <a:pt x="325" y="491"/>
                    <a:pt x="325" y="491"/>
                    <a:pt x="325" y="491"/>
                  </a:cubicBezTo>
                  <a:cubicBezTo>
                    <a:pt x="324" y="491"/>
                    <a:pt x="323" y="491"/>
                    <a:pt x="323" y="490"/>
                  </a:cubicBezTo>
                  <a:close/>
                  <a:moveTo>
                    <a:pt x="412" y="490"/>
                  </a:moveTo>
                  <a:cubicBezTo>
                    <a:pt x="402" y="484"/>
                    <a:pt x="402" y="484"/>
                    <a:pt x="402" y="484"/>
                  </a:cubicBezTo>
                  <a:cubicBezTo>
                    <a:pt x="401" y="484"/>
                    <a:pt x="400" y="483"/>
                    <a:pt x="400" y="482"/>
                  </a:cubicBezTo>
                  <a:cubicBezTo>
                    <a:pt x="400" y="481"/>
                    <a:pt x="401" y="481"/>
                    <a:pt x="401" y="481"/>
                  </a:cubicBezTo>
                  <a:cubicBezTo>
                    <a:pt x="401" y="480"/>
                    <a:pt x="403" y="479"/>
                    <a:pt x="404" y="480"/>
                  </a:cubicBezTo>
                  <a:cubicBezTo>
                    <a:pt x="415" y="485"/>
                    <a:pt x="415" y="485"/>
                    <a:pt x="415" y="485"/>
                  </a:cubicBezTo>
                  <a:cubicBezTo>
                    <a:pt x="416" y="486"/>
                    <a:pt x="416" y="488"/>
                    <a:pt x="416" y="489"/>
                  </a:cubicBezTo>
                  <a:cubicBezTo>
                    <a:pt x="415" y="490"/>
                    <a:pt x="414" y="490"/>
                    <a:pt x="413" y="490"/>
                  </a:cubicBezTo>
                  <a:cubicBezTo>
                    <a:pt x="413" y="490"/>
                    <a:pt x="413" y="490"/>
                    <a:pt x="412" y="490"/>
                  </a:cubicBezTo>
                  <a:close/>
                  <a:moveTo>
                    <a:pt x="349" y="475"/>
                  </a:moveTo>
                  <a:cubicBezTo>
                    <a:pt x="349" y="475"/>
                    <a:pt x="349" y="474"/>
                    <a:pt x="349" y="474"/>
                  </a:cubicBezTo>
                  <a:cubicBezTo>
                    <a:pt x="349" y="473"/>
                    <a:pt x="349" y="472"/>
                    <a:pt x="350" y="472"/>
                  </a:cubicBezTo>
                  <a:cubicBezTo>
                    <a:pt x="353" y="470"/>
                    <a:pt x="357" y="468"/>
                    <a:pt x="360" y="465"/>
                  </a:cubicBezTo>
                  <a:cubicBezTo>
                    <a:pt x="361" y="465"/>
                    <a:pt x="362" y="465"/>
                    <a:pt x="363" y="466"/>
                  </a:cubicBezTo>
                  <a:cubicBezTo>
                    <a:pt x="364" y="467"/>
                    <a:pt x="364" y="469"/>
                    <a:pt x="363" y="469"/>
                  </a:cubicBezTo>
                  <a:cubicBezTo>
                    <a:pt x="359" y="472"/>
                    <a:pt x="356" y="474"/>
                    <a:pt x="353" y="476"/>
                  </a:cubicBezTo>
                  <a:cubicBezTo>
                    <a:pt x="353" y="476"/>
                    <a:pt x="353" y="476"/>
                    <a:pt x="353" y="476"/>
                  </a:cubicBezTo>
                  <a:cubicBezTo>
                    <a:pt x="352" y="476"/>
                    <a:pt x="352" y="476"/>
                    <a:pt x="351" y="476"/>
                  </a:cubicBezTo>
                  <a:cubicBezTo>
                    <a:pt x="350" y="476"/>
                    <a:pt x="350" y="476"/>
                    <a:pt x="349" y="475"/>
                  </a:cubicBezTo>
                  <a:close/>
                  <a:moveTo>
                    <a:pt x="108" y="476"/>
                  </a:moveTo>
                  <a:cubicBezTo>
                    <a:pt x="105" y="473"/>
                    <a:pt x="102" y="471"/>
                    <a:pt x="98" y="468"/>
                  </a:cubicBezTo>
                  <a:cubicBezTo>
                    <a:pt x="98" y="468"/>
                    <a:pt x="97" y="467"/>
                    <a:pt x="97" y="466"/>
                  </a:cubicBezTo>
                  <a:cubicBezTo>
                    <a:pt x="97" y="466"/>
                    <a:pt x="98" y="465"/>
                    <a:pt x="98" y="465"/>
                  </a:cubicBezTo>
                  <a:cubicBezTo>
                    <a:pt x="99" y="464"/>
                    <a:pt x="100" y="464"/>
                    <a:pt x="101" y="464"/>
                  </a:cubicBezTo>
                  <a:cubicBezTo>
                    <a:pt x="104" y="467"/>
                    <a:pt x="108" y="469"/>
                    <a:pt x="111" y="472"/>
                  </a:cubicBezTo>
                  <a:cubicBezTo>
                    <a:pt x="112" y="472"/>
                    <a:pt x="112" y="474"/>
                    <a:pt x="111" y="475"/>
                  </a:cubicBezTo>
                  <a:cubicBezTo>
                    <a:pt x="111" y="476"/>
                    <a:pt x="110" y="476"/>
                    <a:pt x="109" y="476"/>
                  </a:cubicBezTo>
                  <a:cubicBezTo>
                    <a:pt x="109" y="476"/>
                    <a:pt x="108" y="476"/>
                    <a:pt x="108" y="476"/>
                  </a:cubicBezTo>
                  <a:close/>
                  <a:moveTo>
                    <a:pt x="386" y="475"/>
                  </a:moveTo>
                  <a:cubicBezTo>
                    <a:pt x="375" y="470"/>
                    <a:pt x="375" y="470"/>
                    <a:pt x="375" y="470"/>
                  </a:cubicBezTo>
                  <a:cubicBezTo>
                    <a:pt x="375" y="469"/>
                    <a:pt x="374" y="468"/>
                    <a:pt x="374" y="467"/>
                  </a:cubicBezTo>
                  <a:cubicBezTo>
                    <a:pt x="374" y="467"/>
                    <a:pt x="374" y="467"/>
                    <a:pt x="374" y="466"/>
                  </a:cubicBezTo>
                  <a:cubicBezTo>
                    <a:pt x="375" y="465"/>
                    <a:pt x="377" y="465"/>
                    <a:pt x="378" y="465"/>
                  </a:cubicBezTo>
                  <a:cubicBezTo>
                    <a:pt x="388" y="471"/>
                    <a:pt x="388" y="471"/>
                    <a:pt x="388" y="471"/>
                  </a:cubicBezTo>
                  <a:cubicBezTo>
                    <a:pt x="389" y="472"/>
                    <a:pt x="390" y="473"/>
                    <a:pt x="389" y="474"/>
                  </a:cubicBezTo>
                  <a:cubicBezTo>
                    <a:pt x="389" y="475"/>
                    <a:pt x="388" y="476"/>
                    <a:pt x="387" y="476"/>
                  </a:cubicBezTo>
                  <a:cubicBezTo>
                    <a:pt x="387" y="476"/>
                    <a:pt x="386" y="476"/>
                    <a:pt x="386" y="475"/>
                  </a:cubicBezTo>
                  <a:close/>
                  <a:moveTo>
                    <a:pt x="530" y="472"/>
                  </a:moveTo>
                  <a:cubicBezTo>
                    <a:pt x="529" y="471"/>
                    <a:pt x="528" y="470"/>
                    <a:pt x="528" y="470"/>
                  </a:cubicBezTo>
                  <a:cubicBezTo>
                    <a:pt x="528" y="469"/>
                    <a:pt x="528" y="469"/>
                    <a:pt x="528" y="469"/>
                  </a:cubicBezTo>
                  <a:cubicBezTo>
                    <a:pt x="530" y="465"/>
                    <a:pt x="531" y="461"/>
                    <a:pt x="532" y="457"/>
                  </a:cubicBezTo>
                  <a:cubicBezTo>
                    <a:pt x="532" y="456"/>
                    <a:pt x="534" y="455"/>
                    <a:pt x="535" y="456"/>
                  </a:cubicBezTo>
                  <a:cubicBezTo>
                    <a:pt x="536" y="456"/>
                    <a:pt x="537" y="457"/>
                    <a:pt x="537" y="459"/>
                  </a:cubicBezTo>
                  <a:cubicBezTo>
                    <a:pt x="536" y="463"/>
                    <a:pt x="535" y="466"/>
                    <a:pt x="533" y="470"/>
                  </a:cubicBezTo>
                  <a:cubicBezTo>
                    <a:pt x="533" y="471"/>
                    <a:pt x="532" y="472"/>
                    <a:pt x="531" y="472"/>
                  </a:cubicBezTo>
                  <a:lnTo>
                    <a:pt x="530" y="472"/>
                  </a:lnTo>
                  <a:close/>
                  <a:moveTo>
                    <a:pt x="84" y="456"/>
                  </a:moveTo>
                  <a:cubicBezTo>
                    <a:pt x="81" y="454"/>
                    <a:pt x="79" y="451"/>
                    <a:pt x="76" y="448"/>
                  </a:cubicBezTo>
                  <a:cubicBezTo>
                    <a:pt x="75" y="448"/>
                    <a:pt x="75" y="447"/>
                    <a:pt x="75" y="446"/>
                  </a:cubicBezTo>
                  <a:cubicBezTo>
                    <a:pt x="75" y="446"/>
                    <a:pt x="75" y="445"/>
                    <a:pt x="76" y="445"/>
                  </a:cubicBezTo>
                  <a:cubicBezTo>
                    <a:pt x="77" y="444"/>
                    <a:pt x="78" y="444"/>
                    <a:pt x="79" y="445"/>
                  </a:cubicBezTo>
                  <a:cubicBezTo>
                    <a:pt x="79" y="445"/>
                    <a:pt x="79" y="445"/>
                    <a:pt x="79" y="445"/>
                  </a:cubicBezTo>
                  <a:cubicBezTo>
                    <a:pt x="79" y="445"/>
                    <a:pt x="79" y="445"/>
                    <a:pt x="79" y="445"/>
                  </a:cubicBezTo>
                  <a:cubicBezTo>
                    <a:pt x="82" y="448"/>
                    <a:pt x="85" y="450"/>
                    <a:pt x="88" y="453"/>
                  </a:cubicBezTo>
                  <a:cubicBezTo>
                    <a:pt x="89" y="454"/>
                    <a:pt x="89" y="455"/>
                    <a:pt x="88" y="456"/>
                  </a:cubicBezTo>
                  <a:cubicBezTo>
                    <a:pt x="87" y="457"/>
                    <a:pt x="87" y="457"/>
                    <a:pt x="86" y="457"/>
                  </a:cubicBezTo>
                  <a:cubicBezTo>
                    <a:pt x="85" y="457"/>
                    <a:pt x="85" y="457"/>
                    <a:pt x="84" y="456"/>
                  </a:cubicBezTo>
                  <a:close/>
                  <a:moveTo>
                    <a:pt x="537" y="443"/>
                  </a:moveTo>
                  <a:cubicBezTo>
                    <a:pt x="536" y="443"/>
                    <a:pt x="535" y="442"/>
                    <a:pt x="535" y="440"/>
                  </a:cubicBezTo>
                  <a:cubicBezTo>
                    <a:pt x="535" y="440"/>
                    <a:pt x="535" y="440"/>
                    <a:pt x="535" y="440"/>
                  </a:cubicBezTo>
                  <a:cubicBezTo>
                    <a:pt x="536" y="435"/>
                    <a:pt x="536" y="431"/>
                    <a:pt x="536" y="428"/>
                  </a:cubicBezTo>
                  <a:cubicBezTo>
                    <a:pt x="536" y="427"/>
                    <a:pt x="537" y="426"/>
                    <a:pt x="538" y="426"/>
                  </a:cubicBezTo>
                  <a:cubicBezTo>
                    <a:pt x="540" y="426"/>
                    <a:pt x="541" y="427"/>
                    <a:pt x="541" y="428"/>
                  </a:cubicBezTo>
                  <a:cubicBezTo>
                    <a:pt x="541" y="431"/>
                    <a:pt x="541" y="436"/>
                    <a:pt x="540" y="441"/>
                  </a:cubicBezTo>
                  <a:cubicBezTo>
                    <a:pt x="540" y="441"/>
                    <a:pt x="540" y="441"/>
                    <a:pt x="540" y="441"/>
                  </a:cubicBezTo>
                  <a:cubicBezTo>
                    <a:pt x="540" y="442"/>
                    <a:pt x="539" y="443"/>
                    <a:pt x="538" y="443"/>
                  </a:cubicBezTo>
                  <a:lnTo>
                    <a:pt x="537" y="443"/>
                  </a:lnTo>
                  <a:close/>
                  <a:moveTo>
                    <a:pt x="63" y="435"/>
                  </a:moveTo>
                  <a:cubicBezTo>
                    <a:pt x="61" y="432"/>
                    <a:pt x="58" y="428"/>
                    <a:pt x="56" y="425"/>
                  </a:cubicBezTo>
                  <a:cubicBezTo>
                    <a:pt x="55" y="425"/>
                    <a:pt x="55" y="424"/>
                    <a:pt x="55" y="424"/>
                  </a:cubicBezTo>
                  <a:cubicBezTo>
                    <a:pt x="55" y="423"/>
                    <a:pt x="56" y="422"/>
                    <a:pt x="56" y="422"/>
                  </a:cubicBezTo>
                  <a:cubicBezTo>
                    <a:pt x="57" y="421"/>
                    <a:pt x="59" y="421"/>
                    <a:pt x="60" y="422"/>
                  </a:cubicBezTo>
                  <a:cubicBezTo>
                    <a:pt x="62" y="425"/>
                    <a:pt x="65" y="429"/>
                    <a:pt x="67" y="432"/>
                  </a:cubicBezTo>
                  <a:cubicBezTo>
                    <a:pt x="68" y="433"/>
                    <a:pt x="68" y="434"/>
                    <a:pt x="67" y="435"/>
                  </a:cubicBezTo>
                  <a:cubicBezTo>
                    <a:pt x="66" y="435"/>
                    <a:pt x="66" y="435"/>
                    <a:pt x="65" y="435"/>
                  </a:cubicBezTo>
                  <a:cubicBezTo>
                    <a:pt x="65" y="435"/>
                    <a:pt x="64" y="435"/>
                    <a:pt x="63" y="435"/>
                  </a:cubicBezTo>
                  <a:close/>
                  <a:moveTo>
                    <a:pt x="536" y="410"/>
                  </a:moveTo>
                  <a:cubicBezTo>
                    <a:pt x="536" y="398"/>
                    <a:pt x="536" y="398"/>
                    <a:pt x="536" y="398"/>
                  </a:cubicBezTo>
                  <a:cubicBezTo>
                    <a:pt x="536" y="397"/>
                    <a:pt x="537" y="396"/>
                    <a:pt x="538" y="396"/>
                  </a:cubicBezTo>
                  <a:cubicBezTo>
                    <a:pt x="540" y="396"/>
                    <a:pt x="541" y="397"/>
                    <a:pt x="541" y="398"/>
                  </a:cubicBezTo>
                  <a:cubicBezTo>
                    <a:pt x="541" y="410"/>
                    <a:pt x="541" y="410"/>
                    <a:pt x="541" y="410"/>
                  </a:cubicBezTo>
                  <a:cubicBezTo>
                    <a:pt x="541" y="412"/>
                    <a:pt x="540" y="413"/>
                    <a:pt x="538" y="413"/>
                  </a:cubicBezTo>
                  <a:cubicBezTo>
                    <a:pt x="537" y="413"/>
                    <a:pt x="536" y="412"/>
                    <a:pt x="536" y="410"/>
                  </a:cubicBezTo>
                  <a:close/>
                  <a:moveTo>
                    <a:pt x="45" y="410"/>
                  </a:moveTo>
                  <a:cubicBezTo>
                    <a:pt x="43" y="407"/>
                    <a:pt x="41" y="404"/>
                    <a:pt x="39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9" y="400"/>
                    <a:pt x="38" y="399"/>
                    <a:pt x="38" y="399"/>
                  </a:cubicBezTo>
                  <a:cubicBezTo>
                    <a:pt x="38" y="398"/>
                    <a:pt x="39" y="397"/>
                    <a:pt x="40" y="397"/>
                  </a:cubicBezTo>
                  <a:cubicBezTo>
                    <a:pt x="41" y="396"/>
                    <a:pt x="42" y="397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5" y="401"/>
                    <a:pt x="47" y="405"/>
                    <a:pt x="49" y="408"/>
                  </a:cubicBezTo>
                  <a:cubicBezTo>
                    <a:pt x="50" y="409"/>
                    <a:pt x="50" y="410"/>
                    <a:pt x="49" y="411"/>
                  </a:cubicBezTo>
                  <a:cubicBezTo>
                    <a:pt x="48" y="411"/>
                    <a:pt x="48" y="412"/>
                    <a:pt x="47" y="412"/>
                  </a:cubicBezTo>
                  <a:cubicBezTo>
                    <a:pt x="46" y="412"/>
                    <a:pt x="46" y="411"/>
                    <a:pt x="45" y="410"/>
                  </a:cubicBezTo>
                  <a:close/>
                  <a:moveTo>
                    <a:pt x="30" y="384"/>
                  </a:moveTo>
                  <a:cubicBezTo>
                    <a:pt x="28" y="381"/>
                    <a:pt x="26" y="377"/>
                    <a:pt x="25" y="373"/>
                  </a:cubicBezTo>
                  <a:cubicBezTo>
                    <a:pt x="25" y="372"/>
                    <a:pt x="25" y="372"/>
                    <a:pt x="25" y="372"/>
                  </a:cubicBezTo>
                  <a:cubicBezTo>
                    <a:pt x="25" y="372"/>
                    <a:pt x="25" y="371"/>
                    <a:pt x="26" y="370"/>
                  </a:cubicBezTo>
                  <a:cubicBezTo>
                    <a:pt x="27" y="370"/>
                    <a:pt x="29" y="370"/>
                    <a:pt x="29" y="371"/>
                  </a:cubicBezTo>
                  <a:cubicBezTo>
                    <a:pt x="31" y="375"/>
                    <a:pt x="33" y="379"/>
                    <a:pt x="34" y="382"/>
                  </a:cubicBezTo>
                  <a:cubicBezTo>
                    <a:pt x="35" y="383"/>
                    <a:pt x="34" y="385"/>
                    <a:pt x="33" y="385"/>
                  </a:cubicBezTo>
                  <a:cubicBezTo>
                    <a:pt x="33" y="386"/>
                    <a:pt x="33" y="386"/>
                    <a:pt x="32" y="386"/>
                  </a:cubicBezTo>
                  <a:cubicBezTo>
                    <a:pt x="31" y="386"/>
                    <a:pt x="30" y="385"/>
                    <a:pt x="30" y="384"/>
                  </a:cubicBezTo>
                  <a:close/>
                  <a:moveTo>
                    <a:pt x="536" y="380"/>
                  </a:moveTo>
                  <a:cubicBezTo>
                    <a:pt x="536" y="368"/>
                    <a:pt x="536" y="368"/>
                    <a:pt x="536" y="368"/>
                  </a:cubicBezTo>
                  <a:cubicBezTo>
                    <a:pt x="536" y="367"/>
                    <a:pt x="537" y="366"/>
                    <a:pt x="538" y="366"/>
                  </a:cubicBezTo>
                  <a:cubicBezTo>
                    <a:pt x="540" y="366"/>
                    <a:pt x="541" y="367"/>
                    <a:pt x="541" y="368"/>
                  </a:cubicBezTo>
                  <a:cubicBezTo>
                    <a:pt x="541" y="380"/>
                    <a:pt x="541" y="380"/>
                    <a:pt x="541" y="380"/>
                  </a:cubicBezTo>
                  <a:cubicBezTo>
                    <a:pt x="541" y="382"/>
                    <a:pt x="540" y="383"/>
                    <a:pt x="538" y="383"/>
                  </a:cubicBezTo>
                  <a:cubicBezTo>
                    <a:pt x="537" y="383"/>
                    <a:pt x="536" y="382"/>
                    <a:pt x="536" y="380"/>
                  </a:cubicBezTo>
                  <a:close/>
                  <a:moveTo>
                    <a:pt x="262" y="370"/>
                  </a:moveTo>
                  <a:cubicBezTo>
                    <a:pt x="260" y="370"/>
                    <a:pt x="259" y="369"/>
                    <a:pt x="259" y="367"/>
                  </a:cubicBezTo>
                  <a:cubicBezTo>
                    <a:pt x="260" y="366"/>
                    <a:pt x="261" y="365"/>
                    <a:pt x="262" y="365"/>
                  </a:cubicBezTo>
                  <a:cubicBezTo>
                    <a:pt x="266" y="366"/>
                    <a:pt x="270" y="366"/>
                    <a:pt x="274" y="366"/>
                  </a:cubicBezTo>
                  <a:cubicBezTo>
                    <a:pt x="275" y="366"/>
                    <a:pt x="275" y="366"/>
                    <a:pt x="275" y="366"/>
                  </a:cubicBezTo>
                  <a:cubicBezTo>
                    <a:pt x="275" y="366"/>
                    <a:pt x="275" y="366"/>
                    <a:pt x="275" y="366"/>
                  </a:cubicBezTo>
                  <a:cubicBezTo>
                    <a:pt x="276" y="366"/>
                    <a:pt x="277" y="367"/>
                    <a:pt x="277" y="369"/>
                  </a:cubicBezTo>
                  <a:cubicBezTo>
                    <a:pt x="277" y="370"/>
                    <a:pt x="276" y="371"/>
                    <a:pt x="275" y="371"/>
                  </a:cubicBezTo>
                  <a:cubicBezTo>
                    <a:pt x="274" y="371"/>
                    <a:pt x="274" y="371"/>
                    <a:pt x="274" y="371"/>
                  </a:cubicBezTo>
                  <a:cubicBezTo>
                    <a:pt x="270" y="371"/>
                    <a:pt x="266" y="371"/>
                    <a:pt x="262" y="370"/>
                  </a:cubicBezTo>
                  <a:close/>
                  <a:moveTo>
                    <a:pt x="290" y="367"/>
                  </a:moveTo>
                  <a:cubicBezTo>
                    <a:pt x="290" y="366"/>
                    <a:pt x="291" y="364"/>
                    <a:pt x="292" y="364"/>
                  </a:cubicBezTo>
                  <a:cubicBezTo>
                    <a:pt x="296" y="363"/>
                    <a:pt x="300" y="362"/>
                    <a:pt x="303" y="361"/>
                  </a:cubicBezTo>
                  <a:cubicBezTo>
                    <a:pt x="304" y="360"/>
                    <a:pt x="306" y="361"/>
                    <a:pt x="306" y="362"/>
                  </a:cubicBezTo>
                  <a:cubicBezTo>
                    <a:pt x="306" y="363"/>
                    <a:pt x="306" y="363"/>
                    <a:pt x="306" y="363"/>
                  </a:cubicBezTo>
                  <a:cubicBezTo>
                    <a:pt x="306" y="364"/>
                    <a:pt x="306" y="365"/>
                    <a:pt x="305" y="365"/>
                  </a:cubicBezTo>
                  <a:cubicBezTo>
                    <a:pt x="301" y="367"/>
                    <a:pt x="297" y="368"/>
                    <a:pt x="293" y="369"/>
                  </a:cubicBezTo>
                  <a:cubicBezTo>
                    <a:pt x="292" y="369"/>
                    <a:pt x="292" y="369"/>
                    <a:pt x="292" y="369"/>
                  </a:cubicBezTo>
                  <a:cubicBezTo>
                    <a:pt x="291" y="369"/>
                    <a:pt x="290" y="368"/>
                    <a:pt x="290" y="367"/>
                  </a:cubicBezTo>
                  <a:close/>
                  <a:moveTo>
                    <a:pt x="244" y="366"/>
                  </a:moveTo>
                  <a:cubicBezTo>
                    <a:pt x="240" y="364"/>
                    <a:pt x="236" y="363"/>
                    <a:pt x="232" y="361"/>
                  </a:cubicBezTo>
                  <a:cubicBezTo>
                    <a:pt x="231" y="360"/>
                    <a:pt x="231" y="359"/>
                    <a:pt x="231" y="357"/>
                  </a:cubicBezTo>
                  <a:cubicBezTo>
                    <a:pt x="232" y="356"/>
                    <a:pt x="233" y="356"/>
                    <a:pt x="235" y="356"/>
                  </a:cubicBezTo>
                  <a:cubicBezTo>
                    <a:pt x="238" y="358"/>
                    <a:pt x="242" y="360"/>
                    <a:pt x="245" y="361"/>
                  </a:cubicBezTo>
                  <a:cubicBezTo>
                    <a:pt x="246" y="362"/>
                    <a:pt x="247" y="362"/>
                    <a:pt x="247" y="363"/>
                  </a:cubicBezTo>
                  <a:cubicBezTo>
                    <a:pt x="247" y="364"/>
                    <a:pt x="247" y="364"/>
                    <a:pt x="247" y="364"/>
                  </a:cubicBezTo>
                  <a:cubicBezTo>
                    <a:pt x="246" y="365"/>
                    <a:pt x="245" y="366"/>
                    <a:pt x="244" y="366"/>
                  </a:cubicBezTo>
                  <a:close/>
                  <a:moveTo>
                    <a:pt x="18" y="357"/>
                  </a:moveTo>
                  <a:cubicBezTo>
                    <a:pt x="16" y="353"/>
                    <a:pt x="15" y="349"/>
                    <a:pt x="14" y="345"/>
                  </a:cubicBezTo>
                  <a:cubicBezTo>
                    <a:pt x="14" y="344"/>
                    <a:pt x="14" y="344"/>
                    <a:pt x="14" y="344"/>
                  </a:cubicBezTo>
                  <a:cubicBezTo>
                    <a:pt x="14" y="343"/>
                    <a:pt x="14" y="342"/>
                    <a:pt x="15" y="342"/>
                  </a:cubicBezTo>
                  <a:cubicBezTo>
                    <a:pt x="17" y="342"/>
                    <a:pt x="18" y="342"/>
                    <a:pt x="18" y="344"/>
                  </a:cubicBezTo>
                  <a:cubicBezTo>
                    <a:pt x="20" y="347"/>
                    <a:pt x="21" y="351"/>
                    <a:pt x="22" y="355"/>
                  </a:cubicBezTo>
                  <a:cubicBezTo>
                    <a:pt x="23" y="356"/>
                    <a:pt x="22" y="358"/>
                    <a:pt x="21" y="358"/>
                  </a:cubicBezTo>
                  <a:cubicBezTo>
                    <a:pt x="20" y="358"/>
                    <a:pt x="20" y="358"/>
                    <a:pt x="20" y="358"/>
                  </a:cubicBezTo>
                  <a:cubicBezTo>
                    <a:pt x="19" y="358"/>
                    <a:pt x="18" y="358"/>
                    <a:pt x="18" y="357"/>
                  </a:cubicBezTo>
                  <a:close/>
                  <a:moveTo>
                    <a:pt x="318" y="356"/>
                  </a:moveTo>
                  <a:cubicBezTo>
                    <a:pt x="317" y="355"/>
                    <a:pt x="318" y="354"/>
                    <a:pt x="319" y="353"/>
                  </a:cubicBezTo>
                  <a:cubicBezTo>
                    <a:pt x="322" y="351"/>
                    <a:pt x="325" y="349"/>
                    <a:pt x="328" y="346"/>
                  </a:cubicBezTo>
                  <a:cubicBezTo>
                    <a:pt x="329" y="346"/>
                    <a:pt x="331" y="346"/>
                    <a:pt x="332" y="347"/>
                  </a:cubicBezTo>
                  <a:cubicBezTo>
                    <a:pt x="332" y="347"/>
                    <a:pt x="332" y="348"/>
                    <a:pt x="332" y="348"/>
                  </a:cubicBezTo>
                  <a:cubicBezTo>
                    <a:pt x="332" y="349"/>
                    <a:pt x="332" y="350"/>
                    <a:pt x="331" y="350"/>
                  </a:cubicBezTo>
                  <a:cubicBezTo>
                    <a:pt x="328" y="353"/>
                    <a:pt x="325" y="355"/>
                    <a:pt x="321" y="357"/>
                  </a:cubicBezTo>
                  <a:cubicBezTo>
                    <a:pt x="321" y="357"/>
                    <a:pt x="321" y="358"/>
                    <a:pt x="320" y="358"/>
                  </a:cubicBezTo>
                  <a:cubicBezTo>
                    <a:pt x="319" y="358"/>
                    <a:pt x="319" y="357"/>
                    <a:pt x="318" y="356"/>
                  </a:cubicBezTo>
                  <a:close/>
                  <a:moveTo>
                    <a:pt x="536" y="350"/>
                  </a:moveTo>
                  <a:cubicBezTo>
                    <a:pt x="536" y="338"/>
                    <a:pt x="536" y="338"/>
                    <a:pt x="536" y="338"/>
                  </a:cubicBezTo>
                  <a:cubicBezTo>
                    <a:pt x="536" y="337"/>
                    <a:pt x="537" y="336"/>
                    <a:pt x="538" y="336"/>
                  </a:cubicBezTo>
                  <a:cubicBezTo>
                    <a:pt x="540" y="336"/>
                    <a:pt x="541" y="337"/>
                    <a:pt x="541" y="338"/>
                  </a:cubicBezTo>
                  <a:cubicBezTo>
                    <a:pt x="541" y="350"/>
                    <a:pt x="541" y="350"/>
                    <a:pt x="541" y="350"/>
                  </a:cubicBezTo>
                  <a:cubicBezTo>
                    <a:pt x="541" y="352"/>
                    <a:pt x="540" y="353"/>
                    <a:pt x="538" y="353"/>
                  </a:cubicBezTo>
                  <a:cubicBezTo>
                    <a:pt x="537" y="353"/>
                    <a:pt x="536" y="352"/>
                    <a:pt x="536" y="350"/>
                  </a:cubicBezTo>
                  <a:close/>
                  <a:moveTo>
                    <a:pt x="217" y="351"/>
                  </a:moveTo>
                  <a:cubicBezTo>
                    <a:pt x="214" y="348"/>
                    <a:pt x="211" y="345"/>
                    <a:pt x="208" y="342"/>
                  </a:cubicBezTo>
                  <a:cubicBezTo>
                    <a:pt x="207" y="341"/>
                    <a:pt x="207" y="340"/>
                    <a:pt x="208" y="339"/>
                  </a:cubicBezTo>
                  <a:cubicBezTo>
                    <a:pt x="209" y="338"/>
                    <a:pt x="210" y="338"/>
                    <a:pt x="211" y="339"/>
                  </a:cubicBezTo>
                  <a:cubicBezTo>
                    <a:pt x="214" y="342"/>
                    <a:pt x="217" y="344"/>
                    <a:pt x="220" y="347"/>
                  </a:cubicBezTo>
                  <a:cubicBezTo>
                    <a:pt x="220" y="347"/>
                    <a:pt x="221" y="348"/>
                    <a:pt x="221" y="349"/>
                  </a:cubicBezTo>
                  <a:cubicBezTo>
                    <a:pt x="221" y="349"/>
                    <a:pt x="221" y="350"/>
                    <a:pt x="220" y="350"/>
                  </a:cubicBezTo>
                  <a:cubicBezTo>
                    <a:pt x="220" y="351"/>
                    <a:pt x="219" y="351"/>
                    <a:pt x="218" y="351"/>
                  </a:cubicBezTo>
                  <a:cubicBezTo>
                    <a:pt x="218" y="351"/>
                    <a:pt x="217" y="351"/>
                    <a:pt x="217" y="351"/>
                  </a:cubicBezTo>
                  <a:close/>
                  <a:moveTo>
                    <a:pt x="341" y="337"/>
                  </a:moveTo>
                  <a:cubicBezTo>
                    <a:pt x="340" y="337"/>
                    <a:pt x="340" y="335"/>
                    <a:pt x="341" y="334"/>
                  </a:cubicBezTo>
                  <a:cubicBezTo>
                    <a:pt x="343" y="331"/>
                    <a:pt x="346" y="328"/>
                    <a:pt x="348" y="325"/>
                  </a:cubicBezTo>
                  <a:cubicBezTo>
                    <a:pt x="348" y="325"/>
                    <a:pt x="348" y="325"/>
                    <a:pt x="348" y="325"/>
                  </a:cubicBezTo>
                  <a:cubicBezTo>
                    <a:pt x="348" y="325"/>
                    <a:pt x="348" y="325"/>
                    <a:pt x="348" y="325"/>
                  </a:cubicBezTo>
                  <a:cubicBezTo>
                    <a:pt x="349" y="324"/>
                    <a:pt x="350" y="323"/>
                    <a:pt x="351" y="324"/>
                  </a:cubicBezTo>
                  <a:cubicBezTo>
                    <a:pt x="352" y="325"/>
                    <a:pt x="352" y="325"/>
                    <a:pt x="352" y="326"/>
                  </a:cubicBezTo>
                  <a:cubicBezTo>
                    <a:pt x="352" y="327"/>
                    <a:pt x="352" y="327"/>
                    <a:pt x="352" y="327"/>
                  </a:cubicBezTo>
                  <a:cubicBezTo>
                    <a:pt x="352" y="327"/>
                    <a:pt x="352" y="327"/>
                    <a:pt x="352" y="327"/>
                  </a:cubicBezTo>
                  <a:cubicBezTo>
                    <a:pt x="352" y="328"/>
                    <a:pt x="352" y="328"/>
                    <a:pt x="352" y="328"/>
                  </a:cubicBezTo>
                  <a:cubicBezTo>
                    <a:pt x="350" y="331"/>
                    <a:pt x="347" y="334"/>
                    <a:pt x="345" y="337"/>
                  </a:cubicBezTo>
                  <a:cubicBezTo>
                    <a:pt x="344" y="338"/>
                    <a:pt x="343" y="338"/>
                    <a:pt x="343" y="338"/>
                  </a:cubicBezTo>
                  <a:cubicBezTo>
                    <a:pt x="342" y="338"/>
                    <a:pt x="342" y="338"/>
                    <a:pt x="341" y="337"/>
                  </a:cubicBezTo>
                  <a:close/>
                  <a:moveTo>
                    <a:pt x="9" y="328"/>
                  </a:moveTo>
                  <a:cubicBezTo>
                    <a:pt x="8" y="324"/>
                    <a:pt x="7" y="320"/>
                    <a:pt x="6" y="316"/>
                  </a:cubicBezTo>
                  <a:cubicBezTo>
                    <a:pt x="6" y="315"/>
                    <a:pt x="6" y="315"/>
                    <a:pt x="6" y="315"/>
                  </a:cubicBezTo>
                  <a:cubicBezTo>
                    <a:pt x="6" y="314"/>
                    <a:pt x="7" y="313"/>
                    <a:pt x="8" y="313"/>
                  </a:cubicBezTo>
                  <a:cubicBezTo>
                    <a:pt x="9" y="313"/>
                    <a:pt x="11" y="314"/>
                    <a:pt x="11" y="315"/>
                  </a:cubicBezTo>
                  <a:cubicBezTo>
                    <a:pt x="12" y="319"/>
                    <a:pt x="13" y="323"/>
                    <a:pt x="14" y="327"/>
                  </a:cubicBezTo>
                  <a:cubicBezTo>
                    <a:pt x="14" y="328"/>
                    <a:pt x="13" y="329"/>
                    <a:pt x="12" y="329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10" y="330"/>
                    <a:pt x="9" y="329"/>
                    <a:pt x="9" y="328"/>
                  </a:cubicBezTo>
                  <a:close/>
                  <a:moveTo>
                    <a:pt x="196" y="328"/>
                  </a:moveTo>
                  <a:cubicBezTo>
                    <a:pt x="194" y="325"/>
                    <a:pt x="192" y="321"/>
                    <a:pt x="190" y="318"/>
                  </a:cubicBezTo>
                  <a:cubicBezTo>
                    <a:pt x="189" y="317"/>
                    <a:pt x="190" y="315"/>
                    <a:pt x="191" y="314"/>
                  </a:cubicBezTo>
                  <a:cubicBezTo>
                    <a:pt x="192" y="314"/>
                    <a:pt x="193" y="314"/>
                    <a:pt x="194" y="315"/>
                  </a:cubicBezTo>
                  <a:cubicBezTo>
                    <a:pt x="196" y="319"/>
                    <a:pt x="198" y="322"/>
                    <a:pt x="200" y="325"/>
                  </a:cubicBezTo>
                  <a:cubicBezTo>
                    <a:pt x="200" y="326"/>
                    <a:pt x="201" y="326"/>
                    <a:pt x="201" y="327"/>
                  </a:cubicBezTo>
                  <a:cubicBezTo>
                    <a:pt x="201" y="328"/>
                    <a:pt x="200" y="328"/>
                    <a:pt x="199" y="329"/>
                  </a:cubicBezTo>
                  <a:cubicBezTo>
                    <a:pt x="199" y="329"/>
                    <a:pt x="199" y="329"/>
                    <a:pt x="198" y="329"/>
                  </a:cubicBezTo>
                  <a:cubicBezTo>
                    <a:pt x="197" y="329"/>
                    <a:pt x="197" y="329"/>
                    <a:pt x="196" y="328"/>
                  </a:cubicBezTo>
                  <a:close/>
                  <a:moveTo>
                    <a:pt x="348" y="325"/>
                  </a:moveTo>
                  <a:cubicBezTo>
                    <a:pt x="348" y="325"/>
                    <a:pt x="348" y="325"/>
                    <a:pt x="348" y="325"/>
                  </a:cubicBezTo>
                  <a:cubicBezTo>
                    <a:pt x="348" y="325"/>
                    <a:pt x="348" y="325"/>
                    <a:pt x="348" y="325"/>
                  </a:cubicBezTo>
                  <a:cubicBezTo>
                    <a:pt x="348" y="325"/>
                    <a:pt x="348" y="325"/>
                    <a:pt x="348" y="325"/>
                  </a:cubicBezTo>
                  <a:close/>
                  <a:moveTo>
                    <a:pt x="348" y="325"/>
                  </a:moveTo>
                  <a:cubicBezTo>
                    <a:pt x="348" y="325"/>
                    <a:pt x="348" y="325"/>
                    <a:pt x="348" y="325"/>
                  </a:cubicBezTo>
                  <a:cubicBezTo>
                    <a:pt x="348" y="325"/>
                    <a:pt x="348" y="325"/>
                    <a:pt x="348" y="325"/>
                  </a:cubicBezTo>
                  <a:cubicBezTo>
                    <a:pt x="348" y="325"/>
                    <a:pt x="348" y="325"/>
                    <a:pt x="348" y="325"/>
                  </a:cubicBezTo>
                  <a:close/>
                  <a:moveTo>
                    <a:pt x="536" y="320"/>
                  </a:moveTo>
                  <a:cubicBezTo>
                    <a:pt x="536" y="308"/>
                    <a:pt x="536" y="308"/>
                    <a:pt x="536" y="308"/>
                  </a:cubicBezTo>
                  <a:cubicBezTo>
                    <a:pt x="536" y="307"/>
                    <a:pt x="537" y="306"/>
                    <a:pt x="538" y="306"/>
                  </a:cubicBezTo>
                  <a:cubicBezTo>
                    <a:pt x="540" y="306"/>
                    <a:pt x="541" y="307"/>
                    <a:pt x="541" y="308"/>
                  </a:cubicBezTo>
                  <a:cubicBezTo>
                    <a:pt x="541" y="320"/>
                    <a:pt x="541" y="320"/>
                    <a:pt x="541" y="320"/>
                  </a:cubicBezTo>
                  <a:cubicBezTo>
                    <a:pt x="541" y="322"/>
                    <a:pt x="540" y="323"/>
                    <a:pt x="538" y="323"/>
                  </a:cubicBezTo>
                  <a:cubicBezTo>
                    <a:pt x="537" y="323"/>
                    <a:pt x="536" y="322"/>
                    <a:pt x="536" y="320"/>
                  </a:cubicBezTo>
                  <a:close/>
                  <a:moveTo>
                    <a:pt x="358" y="313"/>
                  </a:moveTo>
                  <a:cubicBezTo>
                    <a:pt x="356" y="312"/>
                    <a:pt x="356" y="311"/>
                    <a:pt x="357" y="309"/>
                  </a:cubicBezTo>
                  <a:cubicBezTo>
                    <a:pt x="358" y="306"/>
                    <a:pt x="360" y="302"/>
                    <a:pt x="361" y="298"/>
                  </a:cubicBezTo>
                  <a:cubicBezTo>
                    <a:pt x="361" y="297"/>
                    <a:pt x="363" y="297"/>
                    <a:pt x="364" y="297"/>
                  </a:cubicBezTo>
                  <a:cubicBezTo>
                    <a:pt x="365" y="297"/>
                    <a:pt x="365" y="298"/>
                    <a:pt x="365" y="299"/>
                  </a:cubicBezTo>
                  <a:cubicBezTo>
                    <a:pt x="365" y="300"/>
                    <a:pt x="365" y="300"/>
                    <a:pt x="365" y="300"/>
                  </a:cubicBezTo>
                  <a:cubicBezTo>
                    <a:pt x="364" y="304"/>
                    <a:pt x="363" y="308"/>
                    <a:pt x="361" y="311"/>
                  </a:cubicBezTo>
                  <a:cubicBezTo>
                    <a:pt x="360" y="312"/>
                    <a:pt x="360" y="313"/>
                    <a:pt x="359" y="313"/>
                  </a:cubicBezTo>
                  <a:lnTo>
                    <a:pt x="358" y="313"/>
                  </a:lnTo>
                  <a:close/>
                  <a:moveTo>
                    <a:pt x="183" y="301"/>
                  </a:moveTo>
                  <a:cubicBezTo>
                    <a:pt x="181" y="297"/>
                    <a:pt x="180" y="293"/>
                    <a:pt x="179" y="289"/>
                  </a:cubicBezTo>
                  <a:cubicBezTo>
                    <a:pt x="179" y="288"/>
                    <a:pt x="180" y="286"/>
                    <a:pt x="181" y="286"/>
                  </a:cubicBezTo>
                  <a:cubicBezTo>
                    <a:pt x="182" y="286"/>
                    <a:pt x="184" y="287"/>
                    <a:pt x="184" y="288"/>
                  </a:cubicBezTo>
                  <a:cubicBezTo>
                    <a:pt x="185" y="292"/>
                    <a:pt x="186" y="296"/>
                    <a:pt x="187" y="299"/>
                  </a:cubicBezTo>
                  <a:cubicBezTo>
                    <a:pt x="187" y="300"/>
                    <a:pt x="187" y="300"/>
                    <a:pt x="187" y="300"/>
                  </a:cubicBezTo>
                  <a:cubicBezTo>
                    <a:pt x="187" y="301"/>
                    <a:pt x="187" y="302"/>
                    <a:pt x="186" y="302"/>
                  </a:cubicBezTo>
                  <a:cubicBezTo>
                    <a:pt x="185" y="302"/>
                    <a:pt x="185" y="302"/>
                    <a:pt x="185" y="302"/>
                  </a:cubicBezTo>
                  <a:cubicBezTo>
                    <a:pt x="184" y="302"/>
                    <a:pt x="183" y="302"/>
                    <a:pt x="183" y="301"/>
                  </a:cubicBezTo>
                  <a:close/>
                  <a:moveTo>
                    <a:pt x="3" y="298"/>
                  </a:moveTo>
                  <a:cubicBezTo>
                    <a:pt x="3" y="294"/>
                    <a:pt x="2" y="290"/>
                    <a:pt x="2" y="286"/>
                  </a:cubicBezTo>
                  <a:cubicBezTo>
                    <a:pt x="2" y="286"/>
                    <a:pt x="2" y="286"/>
                    <a:pt x="2" y="286"/>
                  </a:cubicBezTo>
                  <a:cubicBezTo>
                    <a:pt x="2" y="285"/>
                    <a:pt x="3" y="284"/>
                    <a:pt x="4" y="283"/>
                  </a:cubicBezTo>
                  <a:cubicBezTo>
                    <a:pt x="5" y="283"/>
                    <a:pt x="6" y="284"/>
                    <a:pt x="6" y="286"/>
                  </a:cubicBezTo>
                  <a:cubicBezTo>
                    <a:pt x="7" y="290"/>
                    <a:pt x="7" y="293"/>
                    <a:pt x="8" y="297"/>
                  </a:cubicBezTo>
                  <a:cubicBezTo>
                    <a:pt x="8" y="299"/>
                    <a:pt x="7" y="300"/>
                    <a:pt x="6" y="300"/>
                  </a:cubicBezTo>
                  <a:cubicBezTo>
                    <a:pt x="5" y="300"/>
                    <a:pt x="5" y="300"/>
                    <a:pt x="5" y="300"/>
                  </a:cubicBezTo>
                  <a:cubicBezTo>
                    <a:pt x="4" y="300"/>
                    <a:pt x="3" y="299"/>
                    <a:pt x="3" y="298"/>
                  </a:cubicBezTo>
                  <a:close/>
                  <a:moveTo>
                    <a:pt x="536" y="290"/>
                  </a:moveTo>
                  <a:cubicBezTo>
                    <a:pt x="536" y="278"/>
                    <a:pt x="536" y="278"/>
                    <a:pt x="536" y="278"/>
                  </a:cubicBezTo>
                  <a:cubicBezTo>
                    <a:pt x="536" y="277"/>
                    <a:pt x="537" y="276"/>
                    <a:pt x="538" y="276"/>
                  </a:cubicBezTo>
                  <a:cubicBezTo>
                    <a:pt x="540" y="276"/>
                    <a:pt x="541" y="277"/>
                    <a:pt x="541" y="278"/>
                  </a:cubicBezTo>
                  <a:cubicBezTo>
                    <a:pt x="541" y="290"/>
                    <a:pt x="541" y="290"/>
                    <a:pt x="541" y="290"/>
                  </a:cubicBezTo>
                  <a:cubicBezTo>
                    <a:pt x="541" y="292"/>
                    <a:pt x="540" y="293"/>
                    <a:pt x="538" y="293"/>
                  </a:cubicBezTo>
                  <a:cubicBezTo>
                    <a:pt x="537" y="293"/>
                    <a:pt x="536" y="292"/>
                    <a:pt x="536" y="290"/>
                  </a:cubicBezTo>
                  <a:close/>
                  <a:moveTo>
                    <a:pt x="367" y="284"/>
                  </a:moveTo>
                  <a:cubicBezTo>
                    <a:pt x="366" y="284"/>
                    <a:pt x="365" y="283"/>
                    <a:pt x="365" y="281"/>
                  </a:cubicBezTo>
                  <a:cubicBezTo>
                    <a:pt x="366" y="278"/>
                    <a:pt x="366" y="274"/>
                    <a:pt x="366" y="270"/>
                  </a:cubicBezTo>
                  <a:cubicBezTo>
                    <a:pt x="366" y="268"/>
                    <a:pt x="367" y="267"/>
                    <a:pt x="369" y="267"/>
                  </a:cubicBezTo>
                  <a:cubicBezTo>
                    <a:pt x="370" y="268"/>
                    <a:pt x="371" y="269"/>
                    <a:pt x="371" y="270"/>
                  </a:cubicBezTo>
                  <a:cubicBezTo>
                    <a:pt x="371" y="270"/>
                    <a:pt x="371" y="270"/>
                    <a:pt x="371" y="270"/>
                  </a:cubicBezTo>
                  <a:cubicBezTo>
                    <a:pt x="371" y="270"/>
                    <a:pt x="371" y="270"/>
                    <a:pt x="371" y="270"/>
                  </a:cubicBezTo>
                  <a:cubicBezTo>
                    <a:pt x="371" y="270"/>
                    <a:pt x="371" y="270"/>
                    <a:pt x="371" y="270"/>
                  </a:cubicBezTo>
                  <a:cubicBezTo>
                    <a:pt x="371" y="274"/>
                    <a:pt x="370" y="278"/>
                    <a:pt x="370" y="282"/>
                  </a:cubicBezTo>
                  <a:cubicBezTo>
                    <a:pt x="369" y="283"/>
                    <a:pt x="368" y="284"/>
                    <a:pt x="367" y="284"/>
                  </a:cubicBezTo>
                  <a:close/>
                  <a:moveTo>
                    <a:pt x="177" y="271"/>
                  </a:moveTo>
                  <a:cubicBezTo>
                    <a:pt x="176" y="268"/>
                    <a:pt x="176" y="266"/>
                    <a:pt x="176" y="263"/>
                  </a:cubicBezTo>
                  <a:cubicBezTo>
                    <a:pt x="176" y="262"/>
                    <a:pt x="176" y="260"/>
                    <a:pt x="176" y="259"/>
                  </a:cubicBezTo>
                  <a:cubicBezTo>
                    <a:pt x="177" y="257"/>
                    <a:pt x="178" y="256"/>
                    <a:pt x="179" y="256"/>
                  </a:cubicBezTo>
                  <a:cubicBezTo>
                    <a:pt x="180" y="256"/>
                    <a:pt x="181" y="257"/>
                    <a:pt x="181" y="259"/>
                  </a:cubicBezTo>
                  <a:cubicBezTo>
                    <a:pt x="181" y="260"/>
                    <a:pt x="181" y="262"/>
                    <a:pt x="181" y="263"/>
                  </a:cubicBezTo>
                  <a:cubicBezTo>
                    <a:pt x="181" y="266"/>
                    <a:pt x="181" y="268"/>
                    <a:pt x="181" y="271"/>
                  </a:cubicBezTo>
                  <a:cubicBezTo>
                    <a:pt x="181" y="271"/>
                    <a:pt x="181" y="271"/>
                    <a:pt x="181" y="271"/>
                  </a:cubicBezTo>
                  <a:cubicBezTo>
                    <a:pt x="181" y="272"/>
                    <a:pt x="181" y="273"/>
                    <a:pt x="179" y="273"/>
                  </a:cubicBezTo>
                  <a:cubicBezTo>
                    <a:pt x="179" y="273"/>
                    <a:pt x="179" y="273"/>
                    <a:pt x="179" y="273"/>
                  </a:cubicBezTo>
                  <a:cubicBezTo>
                    <a:pt x="178" y="273"/>
                    <a:pt x="177" y="272"/>
                    <a:pt x="177" y="271"/>
                  </a:cubicBezTo>
                  <a:close/>
                  <a:moveTo>
                    <a:pt x="1" y="268"/>
                  </a:moveTo>
                  <a:cubicBezTo>
                    <a:pt x="0" y="265"/>
                    <a:pt x="0" y="262"/>
                    <a:pt x="0" y="259"/>
                  </a:cubicBezTo>
                  <a:cubicBezTo>
                    <a:pt x="0" y="258"/>
                    <a:pt x="0" y="257"/>
                    <a:pt x="0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4"/>
                    <a:pt x="2" y="253"/>
                    <a:pt x="3" y="253"/>
                  </a:cubicBezTo>
                  <a:cubicBezTo>
                    <a:pt x="4" y="253"/>
                    <a:pt x="5" y="255"/>
                    <a:pt x="5" y="256"/>
                  </a:cubicBezTo>
                  <a:cubicBezTo>
                    <a:pt x="5" y="256"/>
                    <a:pt x="5" y="256"/>
                    <a:pt x="5" y="256"/>
                  </a:cubicBezTo>
                  <a:cubicBezTo>
                    <a:pt x="5" y="257"/>
                    <a:pt x="5" y="258"/>
                    <a:pt x="5" y="259"/>
                  </a:cubicBezTo>
                  <a:cubicBezTo>
                    <a:pt x="5" y="262"/>
                    <a:pt x="5" y="265"/>
                    <a:pt x="5" y="268"/>
                  </a:cubicBezTo>
                  <a:cubicBezTo>
                    <a:pt x="5" y="269"/>
                    <a:pt x="4" y="270"/>
                    <a:pt x="3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2" y="270"/>
                    <a:pt x="1" y="269"/>
                    <a:pt x="1" y="268"/>
                  </a:cubicBezTo>
                  <a:close/>
                  <a:moveTo>
                    <a:pt x="536" y="260"/>
                  </a:moveTo>
                  <a:cubicBezTo>
                    <a:pt x="536" y="248"/>
                    <a:pt x="536" y="248"/>
                    <a:pt x="536" y="248"/>
                  </a:cubicBezTo>
                  <a:cubicBezTo>
                    <a:pt x="536" y="247"/>
                    <a:pt x="537" y="246"/>
                    <a:pt x="538" y="246"/>
                  </a:cubicBezTo>
                  <a:cubicBezTo>
                    <a:pt x="540" y="246"/>
                    <a:pt x="541" y="247"/>
                    <a:pt x="541" y="248"/>
                  </a:cubicBezTo>
                  <a:cubicBezTo>
                    <a:pt x="541" y="260"/>
                    <a:pt x="541" y="260"/>
                    <a:pt x="541" y="260"/>
                  </a:cubicBezTo>
                  <a:cubicBezTo>
                    <a:pt x="541" y="262"/>
                    <a:pt x="540" y="263"/>
                    <a:pt x="538" y="263"/>
                  </a:cubicBezTo>
                  <a:cubicBezTo>
                    <a:pt x="537" y="263"/>
                    <a:pt x="536" y="262"/>
                    <a:pt x="536" y="260"/>
                  </a:cubicBezTo>
                  <a:close/>
                  <a:moveTo>
                    <a:pt x="5" y="256"/>
                  </a:moveTo>
                  <a:cubicBezTo>
                    <a:pt x="5" y="256"/>
                    <a:pt x="5" y="256"/>
                    <a:pt x="5" y="256"/>
                  </a:cubicBezTo>
                  <a:close/>
                  <a:moveTo>
                    <a:pt x="366" y="252"/>
                  </a:moveTo>
                  <a:cubicBezTo>
                    <a:pt x="365" y="248"/>
                    <a:pt x="365" y="244"/>
                    <a:pt x="364" y="240"/>
                  </a:cubicBezTo>
                  <a:cubicBezTo>
                    <a:pt x="364" y="240"/>
                    <a:pt x="364" y="240"/>
                    <a:pt x="364" y="240"/>
                  </a:cubicBezTo>
                  <a:cubicBezTo>
                    <a:pt x="364" y="240"/>
                    <a:pt x="364" y="240"/>
                    <a:pt x="364" y="240"/>
                  </a:cubicBezTo>
                  <a:cubicBezTo>
                    <a:pt x="364" y="239"/>
                    <a:pt x="365" y="238"/>
                    <a:pt x="366" y="238"/>
                  </a:cubicBezTo>
                  <a:cubicBezTo>
                    <a:pt x="367" y="237"/>
                    <a:pt x="369" y="238"/>
                    <a:pt x="369" y="240"/>
                  </a:cubicBezTo>
                  <a:cubicBezTo>
                    <a:pt x="370" y="243"/>
                    <a:pt x="370" y="248"/>
                    <a:pt x="371" y="252"/>
                  </a:cubicBezTo>
                  <a:cubicBezTo>
                    <a:pt x="371" y="253"/>
                    <a:pt x="370" y="254"/>
                    <a:pt x="368" y="254"/>
                  </a:cubicBezTo>
                  <a:cubicBezTo>
                    <a:pt x="368" y="254"/>
                    <a:pt x="368" y="254"/>
                    <a:pt x="368" y="254"/>
                  </a:cubicBezTo>
                  <a:cubicBezTo>
                    <a:pt x="367" y="254"/>
                    <a:pt x="366" y="253"/>
                    <a:pt x="366" y="252"/>
                  </a:cubicBezTo>
                  <a:close/>
                  <a:moveTo>
                    <a:pt x="180" y="243"/>
                  </a:moveTo>
                  <a:cubicBezTo>
                    <a:pt x="179" y="243"/>
                    <a:pt x="179" y="242"/>
                    <a:pt x="179" y="241"/>
                  </a:cubicBezTo>
                  <a:cubicBezTo>
                    <a:pt x="179" y="240"/>
                    <a:pt x="179" y="240"/>
                    <a:pt x="179" y="240"/>
                  </a:cubicBezTo>
                  <a:cubicBezTo>
                    <a:pt x="179" y="236"/>
                    <a:pt x="180" y="232"/>
                    <a:pt x="181" y="229"/>
                  </a:cubicBezTo>
                  <a:cubicBezTo>
                    <a:pt x="182" y="227"/>
                    <a:pt x="183" y="227"/>
                    <a:pt x="184" y="227"/>
                  </a:cubicBezTo>
                  <a:cubicBezTo>
                    <a:pt x="186" y="227"/>
                    <a:pt x="186" y="229"/>
                    <a:pt x="186" y="230"/>
                  </a:cubicBezTo>
                  <a:cubicBezTo>
                    <a:pt x="185" y="234"/>
                    <a:pt x="184" y="237"/>
                    <a:pt x="183" y="241"/>
                  </a:cubicBezTo>
                  <a:cubicBezTo>
                    <a:pt x="183" y="242"/>
                    <a:pt x="182" y="243"/>
                    <a:pt x="181" y="243"/>
                  </a:cubicBezTo>
                  <a:lnTo>
                    <a:pt x="180" y="243"/>
                  </a:lnTo>
                  <a:close/>
                  <a:moveTo>
                    <a:pt x="3" y="240"/>
                  </a:moveTo>
                  <a:cubicBezTo>
                    <a:pt x="2" y="240"/>
                    <a:pt x="1" y="239"/>
                    <a:pt x="1" y="238"/>
                  </a:cubicBezTo>
                  <a:cubicBezTo>
                    <a:pt x="1" y="234"/>
                    <a:pt x="2" y="230"/>
                    <a:pt x="2" y="226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2" y="224"/>
                    <a:pt x="4" y="223"/>
                    <a:pt x="5" y="224"/>
                  </a:cubicBezTo>
                  <a:cubicBezTo>
                    <a:pt x="6" y="224"/>
                    <a:pt x="7" y="225"/>
                    <a:pt x="7" y="226"/>
                  </a:cubicBezTo>
                  <a:cubicBezTo>
                    <a:pt x="7" y="226"/>
                    <a:pt x="7" y="226"/>
                    <a:pt x="7" y="226"/>
                  </a:cubicBezTo>
                  <a:cubicBezTo>
                    <a:pt x="7" y="230"/>
                    <a:pt x="6" y="234"/>
                    <a:pt x="6" y="238"/>
                  </a:cubicBezTo>
                  <a:cubicBezTo>
                    <a:pt x="6" y="239"/>
                    <a:pt x="5" y="240"/>
                    <a:pt x="4" y="240"/>
                  </a:cubicBezTo>
                  <a:lnTo>
                    <a:pt x="3" y="240"/>
                  </a:lnTo>
                  <a:close/>
                  <a:moveTo>
                    <a:pt x="536" y="230"/>
                  </a:moveTo>
                  <a:cubicBezTo>
                    <a:pt x="536" y="218"/>
                    <a:pt x="536" y="218"/>
                    <a:pt x="536" y="218"/>
                  </a:cubicBezTo>
                  <a:cubicBezTo>
                    <a:pt x="536" y="217"/>
                    <a:pt x="537" y="216"/>
                    <a:pt x="538" y="216"/>
                  </a:cubicBezTo>
                  <a:cubicBezTo>
                    <a:pt x="540" y="216"/>
                    <a:pt x="541" y="217"/>
                    <a:pt x="541" y="218"/>
                  </a:cubicBezTo>
                  <a:cubicBezTo>
                    <a:pt x="541" y="230"/>
                    <a:pt x="541" y="230"/>
                    <a:pt x="541" y="230"/>
                  </a:cubicBezTo>
                  <a:cubicBezTo>
                    <a:pt x="541" y="232"/>
                    <a:pt x="540" y="233"/>
                    <a:pt x="538" y="233"/>
                  </a:cubicBezTo>
                  <a:cubicBezTo>
                    <a:pt x="537" y="233"/>
                    <a:pt x="536" y="232"/>
                    <a:pt x="536" y="230"/>
                  </a:cubicBezTo>
                  <a:close/>
                  <a:moveTo>
                    <a:pt x="359" y="224"/>
                  </a:moveTo>
                  <a:cubicBezTo>
                    <a:pt x="358" y="220"/>
                    <a:pt x="356" y="216"/>
                    <a:pt x="355" y="213"/>
                  </a:cubicBezTo>
                  <a:cubicBezTo>
                    <a:pt x="354" y="212"/>
                    <a:pt x="354" y="212"/>
                    <a:pt x="354" y="212"/>
                  </a:cubicBezTo>
                  <a:cubicBezTo>
                    <a:pt x="354" y="211"/>
                    <a:pt x="355" y="210"/>
                    <a:pt x="356" y="210"/>
                  </a:cubicBezTo>
                  <a:cubicBezTo>
                    <a:pt x="357" y="209"/>
                    <a:pt x="358" y="209"/>
                    <a:pt x="359" y="211"/>
                  </a:cubicBezTo>
                  <a:cubicBezTo>
                    <a:pt x="361" y="214"/>
                    <a:pt x="362" y="218"/>
                    <a:pt x="364" y="222"/>
                  </a:cubicBezTo>
                  <a:cubicBezTo>
                    <a:pt x="364" y="223"/>
                    <a:pt x="364" y="224"/>
                    <a:pt x="362" y="225"/>
                  </a:cubicBezTo>
                  <a:cubicBezTo>
                    <a:pt x="362" y="225"/>
                    <a:pt x="362" y="225"/>
                    <a:pt x="362" y="225"/>
                  </a:cubicBezTo>
                  <a:cubicBezTo>
                    <a:pt x="361" y="225"/>
                    <a:pt x="360" y="224"/>
                    <a:pt x="359" y="224"/>
                  </a:cubicBezTo>
                  <a:close/>
                  <a:moveTo>
                    <a:pt x="189" y="215"/>
                  </a:moveTo>
                  <a:cubicBezTo>
                    <a:pt x="188" y="214"/>
                    <a:pt x="188" y="213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90" y="208"/>
                    <a:pt x="192" y="204"/>
                    <a:pt x="194" y="201"/>
                  </a:cubicBezTo>
                  <a:cubicBezTo>
                    <a:pt x="195" y="200"/>
                    <a:pt x="196" y="199"/>
                    <a:pt x="198" y="200"/>
                  </a:cubicBezTo>
                  <a:cubicBezTo>
                    <a:pt x="199" y="201"/>
                    <a:pt x="199" y="202"/>
                    <a:pt x="198" y="203"/>
                  </a:cubicBezTo>
                  <a:cubicBezTo>
                    <a:pt x="196" y="207"/>
                    <a:pt x="194" y="210"/>
                    <a:pt x="193" y="214"/>
                  </a:cubicBezTo>
                  <a:cubicBezTo>
                    <a:pt x="192" y="214"/>
                    <a:pt x="191" y="215"/>
                    <a:pt x="190" y="215"/>
                  </a:cubicBezTo>
                  <a:lnTo>
                    <a:pt x="189" y="215"/>
                  </a:lnTo>
                  <a:close/>
                  <a:moveTo>
                    <a:pt x="7" y="210"/>
                  </a:moveTo>
                  <a:cubicBezTo>
                    <a:pt x="6" y="210"/>
                    <a:pt x="5" y="209"/>
                    <a:pt x="5" y="208"/>
                  </a:cubicBezTo>
                  <a:cubicBezTo>
                    <a:pt x="6" y="204"/>
                    <a:pt x="7" y="200"/>
                    <a:pt x="7" y="196"/>
                  </a:cubicBezTo>
                  <a:cubicBezTo>
                    <a:pt x="8" y="195"/>
                    <a:pt x="9" y="194"/>
                    <a:pt x="10" y="194"/>
                  </a:cubicBezTo>
                  <a:cubicBezTo>
                    <a:pt x="11" y="194"/>
                    <a:pt x="12" y="195"/>
                    <a:pt x="12" y="196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1" y="201"/>
                    <a:pt x="10" y="205"/>
                    <a:pt x="10" y="209"/>
                  </a:cubicBezTo>
                  <a:cubicBezTo>
                    <a:pt x="10" y="210"/>
                    <a:pt x="9" y="211"/>
                    <a:pt x="7" y="211"/>
                  </a:cubicBezTo>
                  <a:lnTo>
                    <a:pt x="7" y="210"/>
                  </a:lnTo>
                  <a:close/>
                  <a:moveTo>
                    <a:pt x="536" y="200"/>
                  </a:moveTo>
                  <a:cubicBezTo>
                    <a:pt x="536" y="188"/>
                    <a:pt x="536" y="188"/>
                    <a:pt x="536" y="188"/>
                  </a:cubicBezTo>
                  <a:cubicBezTo>
                    <a:pt x="536" y="187"/>
                    <a:pt x="537" y="186"/>
                    <a:pt x="538" y="186"/>
                  </a:cubicBezTo>
                  <a:cubicBezTo>
                    <a:pt x="540" y="186"/>
                    <a:pt x="541" y="187"/>
                    <a:pt x="541" y="188"/>
                  </a:cubicBezTo>
                  <a:cubicBezTo>
                    <a:pt x="541" y="200"/>
                    <a:pt x="541" y="200"/>
                    <a:pt x="541" y="200"/>
                  </a:cubicBezTo>
                  <a:cubicBezTo>
                    <a:pt x="541" y="202"/>
                    <a:pt x="540" y="203"/>
                    <a:pt x="538" y="203"/>
                  </a:cubicBezTo>
                  <a:cubicBezTo>
                    <a:pt x="537" y="203"/>
                    <a:pt x="536" y="202"/>
                    <a:pt x="536" y="200"/>
                  </a:cubicBezTo>
                  <a:close/>
                  <a:moveTo>
                    <a:pt x="346" y="198"/>
                  </a:moveTo>
                  <a:cubicBezTo>
                    <a:pt x="343" y="195"/>
                    <a:pt x="341" y="192"/>
                    <a:pt x="338" y="189"/>
                  </a:cubicBezTo>
                  <a:cubicBezTo>
                    <a:pt x="338" y="189"/>
                    <a:pt x="338" y="189"/>
                    <a:pt x="338" y="189"/>
                  </a:cubicBezTo>
                  <a:cubicBezTo>
                    <a:pt x="338" y="188"/>
                    <a:pt x="337" y="188"/>
                    <a:pt x="337" y="187"/>
                  </a:cubicBezTo>
                  <a:cubicBezTo>
                    <a:pt x="337" y="186"/>
                    <a:pt x="338" y="186"/>
                    <a:pt x="338" y="185"/>
                  </a:cubicBezTo>
                  <a:cubicBezTo>
                    <a:pt x="339" y="184"/>
                    <a:pt x="341" y="184"/>
                    <a:pt x="342" y="185"/>
                  </a:cubicBezTo>
                  <a:cubicBezTo>
                    <a:pt x="344" y="188"/>
                    <a:pt x="347" y="192"/>
                    <a:pt x="349" y="195"/>
                  </a:cubicBezTo>
                  <a:cubicBezTo>
                    <a:pt x="350" y="196"/>
                    <a:pt x="350" y="197"/>
                    <a:pt x="349" y="198"/>
                  </a:cubicBezTo>
                  <a:cubicBezTo>
                    <a:pt x="348" y="199"/>
                    <a:pt x="348" y="199"/>
                    <a:pt x="347" y="199"/>
                  </a:cubicBezTo>
                  <a:cubicBezTo>
                    <a:pt x="347" y="199"/>
                    <a:pt x="346" y="198"/>
                    <a:pt x="346" y="198"/>
                  </a:cubicBezTo>
                  <a:close/>
                  <a:moveTo>
                    <a:pt x="206" y="190"/>
                  </a:moveTo>
                  <a:cubicBezTo>
                    <a:pt x="205" y="189"/>
                    <a:pt x="205" y="188"/>
                    <a:pt x="205" y="188"/>
                  </a:cubicBezTo>
                  <a:cubicBezTo>
                    <a:pt x="205" y="187"/>
                    <a:pt x="205" y="187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8" y="183"/>
                    <a:pt x="211" y="180"/>
                    <a:pt x="214" y="178"/>
                  </a:cubicBezTo>
                  <a:cubicBezTo>
                    <a:pt x="215" y="177"/>
                    <a:pt x="217" y="177"/>
                    <a:pt x="218" y="178"/>
                  </a:cubicBezTo>
                  <a:cubicBezTo>
                    <a:pt x="218" y="179"/>
                    <a:pt x="218" y="180"/>
                    <a:pt x="217" y="181"/>
                  </a:cubicBezTo>
                  <a:cubicBezTo>
                    <a:pt x="214" y="184"/>
                    <a:pt x="212" y="186"/>
                    <a:pt x="209" y="189"/>
                  </a:cubicBezTo>
                  <a:cubicBezTo>
                    <a:pt x="208" y="190"/>
                    <a:pt x="208" y="190"/>
                    <a:pt x="207" y="190"/>
                  </a:cubicBezTo>
                  <a:cubicBezTo>
                    <a:pt x="207" y="190"/>
                    <a:pt x="206" y="190"/>
                    <a:pt x="206" y="190"/>
                  </a:cubicBezTo>
                  <a:close/>
                  <a:moveTo>
                    <a:pt x="14" y="181"/>
                  </a:moveTo>
                  <a:cubicBezTo>
                    <a:pt x="12" y="181"/>
                    <a:pt x="12" y="180"/>
                    <a:pt x="12" y="178"/>
                  </a:cubicBezTo>
                  <a:cubicBezTo>
                    <a:pt x="13" y="174"/>
                    <a:pt x="14" y="171"/>
                    <a:pt x="16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6" y="166"/>
                    <a:pt x="18" y="165"/>
                    <a:pt x="19" y="165"/>
                  </a:cubicBezTo>
                  <a:cubicBezTo>
                    <a:pt x="20" y="166"/>
                    <a:pt x="20" y="167"/>
                    <a:pt x="20" y="168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20" y="168"/>
                    <a:pt x="20" y="168"/>
                    <a:pt x="20" y="168"/>
                  </a:cubicBezTo>
                  <a:cubicBezTo>
                    <a:pt x="19" y="172"/>
                    <a:pt x="18" y="176"/>
                    <a:pt x="17" y="180"/>
                  </a:cubicBezTo>
                  <a:cubicBezTo>
                    <a:pt x="16" y="181"/>
                    <a:pt x="15" y="181"/>
                    <a:pt x="14" y="181"/>
                  </a:cubicBezTo>
                  <a:close/>
                  <a:moveTo>
                    <a:pt x="325" y="177"/>
                  </a:moveTo>
                  <a:cubicBezTo>
                    <a:pt x="322" y="175"/>
                    <a:pt x="319" y="173"/>
                    <a:pt x="315" y="171"/>
                  </a:cubicBezTo>
                  <a:cubicBezTo>
                    <a:pt x="315" y="171"/>
                    <a:pt x="315" y="171"/>
                    <a:pt x="315" y="171"/>
                  </a:cubicBezTo>
                  <a:cubicBezTo>
                    <a:pt x="314" y="170"/>
                    <a:pt x="314" y="169"/>
                    <a:pt x="314" y="169"/>
                  </a:cubicBezTo>
                  <a:cubicBezTo>
                    <a:pt x="314" y="168"/>
                    <a:pt x="314" y="168"/>
                    <a:pt x="314" y="167"/>
                  </a:cubicBezTo>
                  <a:cubicBezTo>
                    <a:pt x="315" y="166"/>
                    <a:pt x="316" y="166"/>
                    <a:pt x="318" y="166"/>
                  </a:cubicBezTo>
                  <a:cubicBezTo>
                    <a:pt x="318" y="166"/>
                    <a:pt x="318" y="166"/>
                    <a:pt x="318" y="166"/>
                  </a:cubicBezTo>
                  <a:cubicBezTo>
                    <a:pt x="318" y="167"/>
                    <a:pt x="318" y="167"/>
                    <a:pt x="318" y="167"/>
                  </a:cubicBezTo>
                  <a:cubicBezTo>
                    <a:pt x="321" y="169"/>
                    <a:pt x="325" y="171"/>
                    <a:pt x="328" y="173"/>
                  </a:cubicBezTo>
                  <a:cubicBezTo>
                    <a:pt x="329" y="174"/>
                    <a:pt x="329" y="175"/>
                    <a:pt x="328" y="177"/>
                  </a:cubicBezTo>
                  <a:cubicBezTo>
                    <a:pt x="328" y="177"/>
                    <a:pt x="327" y="177"/>
                    <a:pt x="326" y="177"/>
                  </a:cubicBezTo>
                  <a:cubicBezTo>
                    <a:pt x="326" y="177"/>
                    <a:pt x="325" y="177"/>
                    <a:pt x="325" y="177"/>
                  </a:cubicBezTo>
                  <a:close/>
                  <a:moveTo>
                    <a:pt x="536" y="170"/>
                  </a:moveTo>
                  <a:cubicBezTo>
                    <a:pt x="536" y="158"/>
                    <a:pt x="536" y="158"/>
                    <a:pt x="536" y="158"/>
                  </a:cubicBezTo>
                  <a:cubicBezTo>
                    <a:pt x="536" y="157"/>
                    <a:pt x="537" y="156"/>
                    <a:pt x="538" y="156"/>
                  </a:cubicBezTo>
                  <a:cubicBezTo>
                    <a:pt x="540" y="156"/>
                    <a:pt x="541" y="157"/>
                    <a:pt x="541" y="158"/>
                  </a:cubicBezTo>
                  <a:cubicBezTo>
                    <a:pt x="541" y="170"/>
                    <a:pt x="541" y="170"/>
                    <a:pt x="541" y="170"/>
                  </a:cubicBezTo>
                  <a:cubicBezTo>
                    <a:pt x="541" y="172"/>
                    <a:pt x="540" y="173"/>
                    <a:pt x="538" y="173"/>
                  </a:cubicBezTo>
                  <a:cubicBezTo>
                    <a:pt x="537" y="173"/>
                    <a:pt x="536" y="172"/>
                    <a:pt x="536" y="170"/>
                  </a:cubicBezTo>
                  <a:close/>
                  <a:moveTo>
                    <a:pt x="228" y="170"/>
                  </a:moveTo>
                  <a:cubicBezTo>
                    <a:pt x="228" y="170"/>
                    <a:pt x="228" y="169"/>
                    <a:pt x="228" y="169"/>
                  </a:cubicBezTo>
                  <a:cubicBezTo>
                    <a:pt x="228" y="168"/>
                    <a:pt x="228" y="167"/>
                    <a:pt x="229" y="167"/>
                  </a:cubicBezTo>
                  <a:cubicBezTo>
                    <a:pt x="229" y="167"/>
                    <a:pt x="229" y="167"/>
                    <a:pt x="229" y="167"/>
                  </a:cubicBezTo>
                  <a:cubicBezTo>
                    <a:pt x="229" y="167"/>
                    <a:pt x="229" y="167"/>
                    <a:pt x="229" y="167"/>
                  </a:cubicBezTo>
                  <a:cubicBezTo>
                    <a:pt x="233" y="165"/>
                    <a:pt x="237" y="163"/>
                    <a:pt x="240" y="162"/>
                  </a:cubicBezTo>
                  <a:cubicBezTo>
                    <a:pt x="242" y="161"/>
                    <a:pt x="243" y="162"/>
                    <a:pt x="243" y="163"/>
                  </a:cubicBezTo>
                  <a:cubicBezTo>
                    <a:pt x="244" y="164"/>
                    <a:pt x="243" y="165"/>
                    <a:pt x="242" y="166"/>
                  </a:cubicBezTo>
                  <a:cubicBezTo>
                    <a:pt x="239" y="167"/>
                    <a:pt x="235" y="169"/>
                    <a:pt x="232" y="171"/>
                  </a:cubicBezTo>
                  <a:cubicBezTo>
                    <a:pt x="231" y="171"/>
                    <a:pt x="231" y="171"/>
                    <a:pt x="230" y="171"/>
                  </a:cubicBezTo>
                  <a:cubicBezTo>
                    <a:pt x="230" y="171"/>
                    <a:pt x="229" y="171"/>
                    <a:pt x="228" y="170"/>
                  </a:cubicBezTo>
                  <a:close/>
                  <a:moveTo>
                    <a:pt x="299" y="164"/>
                  </a:moveTo>
                  <a:cubicBezTo>
                    <a:pt x="296" y="163"/>
                    <a:pt x="292" y="162"/>
                    <a:pt x="288" y="161"/>
                  </a:cubicBezTo>
                  <a:cubicBezTo>
                    <a:pt x="288" y="161"/>
                    <a:pt x="288" y="161"/>
                    <a:pt x="288" y="161"/>
                  </a:cubicBezTo>
                  <a:cubicBezTo>
                    <a:pt x="287" y="161"/>
                    <a:pt x="286" y="160"/>
                    <a:pt x="286" y="159"/>
                  </a:cubicBezTo>
                  <a:cubicBezTo>
                    <a:pt x="286" y="158"/>
                    <a:pt x="286" y="158"/>
                    <a:pt x="286" y="158"/>
                  </a:cubicBezTo>
                  <a:cubicBezTo>
                    <a:pt x="286" y="157"/>
                    <a:pt x="287" y="156"/>
                    <a:pt x="289" y="156"/>
                  </a:cubicBezTo>
                  <a:cubicBezTo>
                    <a:pt x="289" y="156"/>
                    <a:pt x="289" y="156"/>
                    <a:pt x="289" y="156"/>
                  </a:cubicBezTo>
                  <a:cubicBezTo>
                    <a:pt x="289" y="156"/>
                    <a:pt x="289" y="156"/>
                    <a:pt x="289" y="156"/>
                  </a:cubicBezTo>
                  <a:cubicBezTo>
                    <a:pt x="293" y="157"/>
                    <a:pt x="297" y="158"/>
                    <a:pt x="301" y="159"/>
                  </a:cubicBezTo>
                  <a:cubicBezTo>
                    <a:pt x="302" y="160"/>
                    <a:pt x="303" y="161"/>
                    <a:pt x="302" y="162"/>
                  </a:cubicBezTo>
                  <a:cubicBezTo>
                    <a:pt x="302" y="163"/>
                    <a:pt x="301" y="164"/>
                    <a:pt x="300" y="164"/>
                  </a:cubicBezTo>
                  <a:lnTo>
                    <a:pt x="299" y="164"/>
                  </a:lnTo>
                  <a:close/>
                  <a:moveTo>
                    <a:pt x="256" y="159"/>
                  </a:moveTo>
                  <a:cubicBezTo>
                    <a:pt x="256" y="159"/>
                    <a:pt x="256" y="159"/>
                    <a:pt x="256" y="159"/>
                  </a:cubicBezTo>
                  <a:cubicBezTo>
                    <a:pt x="256" y="158"/>
                    <a:pt x="257" y="157"/>
                    <a:pt x="258" y="156"/>
                  </a:cubicBezTo>
                  <a:cubicBezTo>
                    <a:pt x="258" y="156"/>
                    <a:pt x="258" y="156"/>
                    <a:pt x="258" y="156"/>
                  </a:cubicBezTo>
                  <a:cubicBezTo>
                    <a:pt x="258" y="156"/>
                    <a:pt x="258" y="156"/>
                    <a:pt x="258" y="156"/>
                  </a:cubicBezTo>
                  <a:cubicBezTo>
                    <a:pt x="262" y="156"/>
                    <a:pt x="266" y="155"/>
                    <a:pt x="270" y="155"/>
                  </a:cubicBezTo>
                  <a:cubicBezTo>
                    <a:pt x="272" y="155"/>
                    <a:pt x="273" y="156"/>
                    <a:pt x="273" y="157"/>
                  </a:cubicBezTo>
                  <a:cubicBezTo>
                    <a:pt x="273" y="159"/>
                    <a:pt x="272" y="160"/>
                    <a:pt x="270" y="160"/>
                  </a:cubicBezTo>
                  <a:cubicBezTo>
                    <a:pt x="267" y="160"/>
                    <a:pt x="263" y="160"/>
                    <a:pt x="259" y="161"/>
                  </a:cubicBezTo>
                  <a:cubicBezTo>
                    <a:pt x="258" y="161"/>
                    <a:pt x="258" y="161"/>
                    <a:pt x="258" y="161"/>
                  </a:cubicBezTo>
                  <a:cubicBezTo>
                    <a:pt x="257" y="161"/>
                    <a:pt x="256" y="160"/>
                    <a:pt x="256" y="159"/>
                  </a:cubicBezTo>
                  <a:close/>
                  <a:moveTo>
                    <a:pt x="24" y="153"/>
                  </a:moveTo>
                  <a:cubicBezTo>
                    <a:pt x="22" y="152"/>
                    <a:pt x="22" y="151"/>
                    <a:pt x="22" y="150"/>
                  </a:cubicBezTo>
                  <a:cubicBezTo>
                    <a:pt x="24" y="146"/>
                    <a:pt x="26" y="142"/>
                    <a:pt x="27" y="139"/>
                  </a:cubicBezTo>
                  <a:cubicBezTo>
                    <a:pt x="28" y="138"/>
                    <a:pt x="29" y="137"/>
                    <a:pt x="30" y="138"/>
                  </a:cubicBezTo>
                  <a:cubicBezTo>
                    <a:pt x="31" y="138"/>
                    <a:pt x="32" y="139"/>
                    <a:pt x="32" y="140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0" y="144"/>
                    <a:pt x="28" y="148"/>
                    <a:pt x="27" y="152"/>
                  </a:cubicBezTo>
                  <a:cubicBezTo>
                    <a:pt x="26" y="153"/>
                    <a:pt x="25" y="153"/>
                    <a:pt x="25" y="153"/>
                  </a:cubicBezTo>
                  <a:lnTo>
                    <a:pt x="24" y="153"/>
                  </a:lnTo>
                  <a:close/>
                  <a:moveTo>
                    <a:pt x="536" y="140"/>
                  </a:moveTo>
                  <a:cubicBezTo>
                    <a:pt x="536" y="128"/>
                    <a:pt x="536" y="128"/>
                    <a:pt x="536" y="128"/>
                  </a:cubicBezTo>
                  <a:cubicBezTo>
                    <a:pt x="536" y="127"/>
                    <a:pt x="537" y="126"/>
                    <a:pt x="538" y="126"/>
                  </a:cubicBezTo>
                  <a:cubicBezTo>
                    <a:pt x="540" y="126"/>
                    <a:pt x="541" y="127"/>
                    <a:pt x="541" y="128"/>
                  </a:cubicBezTo>
                  <a:cubicBezTo>
                    <a:pt x="541" y="140"/>
                    <a:pt x="541" y="140"/>
                    <a:pt x="541" y="140"/>
                  </a:cubicBezTo>
                  <a:cubicBezTo>
                    <a:pt x="541" y="142"/>
                    <a:pt x="540" y="143"/>
                    <a:pt x="538" y="143"/>
                  </a:cubicBezTo>
                  <a:cubicBezTo>
                    <a:pt x="537" y="143"/>
                    <a:pt x="536" y="142"/>
                    <a:pt x="536" y="140"/>
                  </a:cubicBezTo>
                  <a:close/>
                  <a:moveTo>
                    <a:pt x="37" y="126"/>
                  </a:moveTo>
                  <a:cubicBezTo>
                    <a:pt x="35" y="125"/>
                    <a:pt x="35" y="124"/>
                    <a:pt x="36" y="123"/>
                  </a:cubicBezTo>
                  <a:cubicBezTo>
                    <a:pt x="38" y="119"/>
                    <a:pt x="40" y="116"/>
                    <a:pt x="42" y="112"/>
                  </a:cubicBezTo>
                  <a:cubicBezTo>
                    <a:pt x="43" y="111"/>
                    <a:pt x="44" y="111"/>
                    <a:pt x="45" y="112"/>
                  </a:cubicBezTo>
                  <a:cubicBezTo>
                    <a:pt x="46" y="112"/>
                    <a:pt x="46" y="113"/>
                    <a:pt x="46" y="114"/>
                  </a:cubicBezTo>
                  <a:cubicBezTo>
                    <a:pt x="46" y="114"/>
                    <a:pt x="46" y="114"/>
                    <a:pt x="46" y="115"/>
                  </a:cubicBezTo>
                  <a:cubicBezTo>
                    <a:pt x="44" y="118"/>
                    <a:pt x="42" y="122"/>
                    <a:pt x="40" y="125"/>
                  </a:cubicBezTo>
                  <a:cubicBezTo>
                    <a:pt x="39" y="126"/>
                    <a:pt x="39" y="126"/>
                    <a:pt x="38" y="126"/>
                  </a:cubicBezTo>
                  <a:cubicBezTo>
                    <a:pt x="37" y="126"/>
                    <a:pt x="37" y="126"/>
                    <a:pt x="37" y="126"/>
                  </a:cubicBezTo>
                  <a:close/>
                  <a:moveTo>
                    <a:pt x="536" y="110"/>
                  </a:moveTo>
                  <a:cubicBezTo>
                    <a:pt x="536" y="98"/>
                    <a:pt x="536" y="98"/>
                    <a:pt x="536" y="98"/>
                  </a:cubicBezTo>
                  <a:cubicBezTo>
                    <a:pt x="536" y="97"/>
                    <a:pt x="537" y="96"/>
                    <a:pt x="538" y="96"/>
                  </a:cubicBezTo>
                  <a:cubicBezTo>
                    <a:pt x="540" y="96"/>
                    <a:pt x="541" y="97"/>
                    <a:pt x="541" y="98"/>
                  </a:cubicBezTo>
                  <a:cubicBezTo>
                    <a:pt x="541" y="110"/>
                    <a:pt x="541" y="110"/>
                    <a:pt x="541" y="110"/>
                  </a:cubicBezTo>
                  <a:cubicBezTo>
                    <a:pt x="541" y="112"/>
                    <a:pt x="540" y="113"/>
                    <a:pt x="538" y="113"/>
                  </a:cubicBezTo>
                  <a:cubicBezTo>
                    <a:pt x="537" y="113"/>
                    <a:pt x="536" y="112"/>
                    <a:pt x="536" y="110"/>
                  </a:cubicBezTo>
                  <a:close/>
                  <a:moveTo>
                    <a:pt x="53" y="101"/>
                  </a:moveTo>
                  <a:cubicBezTo>
                    <a:pt x="52" y="100"/>
                    <a:pt x="51" y="98"/>
                    <a:pt x="52" y="97"/>
                  </a:cubicBezTo>
                  <a:cubicBezTo>
                    <a:pt x="54" y="94"/>
                    <a:pt x="57" y="91"/>
                    <a:pt x="59" y="88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60" y="87"/>
                    <a:pt x="62" y="86"/>
                    <a:pt x="63" y="87"/>
                  </a:cubicBezTo>
                  <a:cubicBezTo>
                    <a:pt x="63" y="88"/>
                    <a:pt x="64" y="88"/>
                    <a:pt x="64" y="89"/>
                  </a:cubicBezTo>
                  <a:cubicBezTo>
                    <a:pt x="64" y="90"/>
                    <a:pt x="64" y="90"/>
                    <a:pt x="63" y="91"/>
                  </a:cubicBezTo>
                  <a:cubicBezTo>
                    <a:pt x="61" y="94"/>
                    <a:pt x="58" y="97"/>
                    <a:pt x="56" y="100"/>
                  </a:cubicBezTo>
                  <a:cubicBezTo>
                    <a:pt x="55" y="101"/>
                    <a:pt x="55" y="101"/>
                    <a:pt x="54" y="101"/>
                  </a:cubicBezTo>
                  <a:cubicBezTo>
                    <a:pt x="54" y="101"/>
                    <a:pt x="53" y="101"/>
                    <a:pt x="53" y="101"/>
                  </a:cubicBezTo>
                  <a:close/>
                  <a:moveTo>
                    <a:pt x="535" y="81"/>
                  </a:moveTo>
                  <a:cubicBezTo>
                    <a:pt x="535" y="77"/>
                    <a:pt x="534" y="73"/>
                    <a:pt x="534" y="69"/>
                  </a:cubicBezTo>
                  <a:cubicBezTo>
                    <a:pt x="533" y="68"/>
                    <a:pt x="534" y="66"/>
                    <a:pt x="536" y="66"/>
                  </a:cubicBezTo>
                  <a:cubicBezTo>
                    <a:pt x="537" y="66"/>
                    <a:pt x="538" y="67"/>
                    <a:pt x="538" y="68"/>
                  </a:cubicBezTo>
                  <a:cubicBezTo>
                    <a:pt x="539" y="72"/>
                    <a:pt x="540" y="76"/>
                    <a:pt x="540" y="80"/>
                  </a:cubicBezTo>
                  <a:cubicBezTo>
                    <a:pt x="540" y="80"/>
                    <a:pt x="540" y="80"/>
                    <a:pt x="540" y="80"/>
                  </a:cubicBezTo>
                  <a:cubicBezTo>
                    <a:pt x="540" y="82"/>
                    <a:pt x="539" y="83"/>
                    <a:pt x="538" y="83"/>
                  </a:cubicBezTo>
                  <a:cubicBezTo>
                    <a:pt x="538" y="83"/>
                    <a:pt x="538" y="83"/>
                    <a:pt x="538" y="83"/>
                  </a:cubicBezTo>
                  <a:cubicBezTo>
                    <a:pt x="536" y="83"/>
                    <a:pt x="535" y="82"/>
                    <a:pt x="535" y="81"/>
                  </a:cubicBezTo>
                  <a:close/>
                  <a:moveTo>
                    <a:pt x="72" y="77"/>
                  </a:moveTo>
                  <a:cubicBezTo>
                    <a:pt x="71" y="76"/>
                    <a:pt x="71" y="75"/>
                    <a:pt x="71" y="74"/>
                  </a:cubicBezTo>
                  <a:cubicBezTo>
                    <a:pt x="74" y="71"/>
                    <a:pt x="77" y="68"/>
                    <a:pt x="80" y="65"/>
                  </a:cubicBezTo>
                  <a:cubicBezTo>
                    <a:pt x="81" y="64"/>
                    <a:pt x="82" y="64"/>
                    <a:pt x="83" y="65"/>
                  </a:cubicBezTo>
                  <a:cubicBezTo>
                    <a:pt x="84" y="66"/>
                    <a:pt x="84" y="67"/>
                    <a:pt x="84" y="67"/>
                  </a:cubicBezTo>
                  <a:cubicBezTo>
                    <a:pt x="84" y="68"/>
                    <a:pt x="84" y="68"/>
                    <a:pt x="83" y="69"/>
                  </a:cubicBezTo>
                  <a:cubicBezTo>
                    <a:pt x="80" y="72"/>
                    <a:pt x="78" y="74"/>
                    <a:pt x="75" y="77"/>
                  </a:cubicBezTo>
                  <a:cubicBezTo>
                    <a:pt x="74" y="78"/>
                    <a:pt x="74" y="78"/>
                    <a:pt x="73" y="78"/>
                  </a:cubicBezTo>
                  <a:cubicBezTo>
                    <a:pt x="73" y="78"/>
                    <a:pt x="72" y="78"/>
                    <a:pt x="72" y="77"/>
                  </a:cubicBezTo>
                  <a:close/>
                  <a:moveTo>
                    <a:pt x="93" y="57"/>
                  </a:moveTo>
                  <a:cubicBezTo>
                    <a:pt x="92" y="56"/>
                    <a:pt x="92" y="54"/>
                    <a:pt x="93" y="53"/>
                  </a:cubicBezTo>
                  <a:cubicBezTo>
                    <a:pt x="97" y="51"/>
                    <a:pt x="100" y="48"/>
                    <a:pt x="103" y="46"/>
                  </a:cubicBezTo>
                  <a:cubicBezTo>
                    <a:pt x="104" y="45"/>
                    <a:pt x="105" y="45"/>
                    <a:pt x="106" y="46"/>
                  </a:cubicBezTo>
                  <a:cubicBezTo>
                    <a:pt x="107" y="47"/>
                    <a:pt x="107" y="47"/>
                    <a:pt x="107" y="48"/>
                  </a:cubicBezTo>
                  <a:cubicBezTo>
                    <a:pt x="107" y="48"/>
                    <a:pt x="106" y="49"/>
                    <a:pt x="106" y="50"/>
                  </a:cubicBezTo>
                  <a:cubicBezTo>
                    <a:pt x="103" y="52"/>
                    <a:pt x="100" y="54"/>
                    <a:pt x="96" y="57"/>
                  </a:cubicBezTo>
                  <a:cubicBezTo>
                    <a:pt x="96" y="57"/>
                    <a:pt x="95" y="58"/>
                    <a:pt x="95" y="58"/>
                  </a:cubicBezTo>
                  <a:cubicBezTo>
                    <a:pt x="94" y="58"/>
                    <a:pt x="94" y="57"/>
                    <a:pt x="93" y="57"/>
                  </a:cubicBezTo>
                  <a:close/>
                  <a:moveTo>
                    <a:pt x="368" y="55"/>
                  </a:moveTo>
                  <a:cubicBezTo>
                    <a:pt x="367" y="54"/>
                    <a:pt x="368" y="52"/>
                    <a:pt x="369" y="51"/>
                  </a:cubicBezTo>
                  <a:cubicBezTo>
                    <a:pt x="379" y="45"/>
                    <a:pt x="379" y="45"/>
                    <a:pt x="379" y="45"/>
                  </a:cubicBezTo>
                  <a:cubicBezTo>
                    <a:pt x="380" y="45"/>
                    <a:pt x="382" y="45"/>
                    <a:pt x="382" y="46"/>
                  </a:cubicBezTo>
                  <a:cubicBezTo>
                    <a:pt x="383" y="47"/>
                    <a:pt x="383" y="47"/>
                    <a:pt x="383" y="47"/>
                  </a:cubicBezTo>
                  <a:cubicBezTo>
                    <a:pt x="383" y="48"/>
                    <a:pt x="382" y="49"/>
                    <a:pt x="381" y="49"/>
                  </a:cubicBezTo>
                  <a:cubicBezTo>
                    <a:pt x="371" y="56"/>
                    <a:pt x="371" y="56"/>
                    <a:pt x="371" y="56"/>
                  </a:cubicBezTo>
                  <a:cubicBezTo>
                    <a:pt x="371" y="56"/>
                    <a:pt x="370" y="56"/>
                    <a:pt x="370" y="56"/>
                  </a:cubicBezTo>
                  <a:cubicBezTo>
                    <a:pt x="369" y="56"/>
                    <a:pt x="368" y="56"/>
                    <a:pt x="368" y="55"/>
                  </a:cubicBezTo>
                  <a:close/>
                  <a:moveTo>
                    <a:pt x="530" y="52"/>
                  </a:moveTo>
                  <a:cubicBezTo>
                    <a:pt x="529" y="48"/>
                    <a:pt x="527" y="44"/>
                    <a:pt x="526" y="41"/>
                  </a:cubicBezTo>
                  <a:cubicBezTo>
                    <a:pt x="525" y="39"/>
                    <a:pt x="526" y="38"/>
                    <a:pt x="527" y="37"/>
                  </a:cubicBezTo>
                  <a:cubicBezTo>
                    <a:pt x="529" y="37"/>
                    <a:pt x="530" y="38"/>
                    <a:pt x="530" y="39"/>
                  </a:cubicBezTo>
                  <a:cubicBezTo>
                    <a:pt x="532" y="42"/>
                    <a:pt x="533" y="46"/>
                    <a:pt x="534" y="50"/>
                  </a:cubicBezTo>
                  <a:cubicBezTo>
                    <a:pt x="534" y="51"/>
                    <a:pt x="534" y="51"/>
                    <a:pt x="534" y="51"/>
                  </a:cubicBezTo>
                  <a:cubicBezTo>
                    <a:pt x="534" y="52"/>
                    <a:pt x="534" y="53"/>
                    <a:pt x="533" y="53"/>
                  </a:cubicBezTo>
                  <a:cubicBezTo>
                    <a:pt x="532" y="53"/>
                    <a:pt x="532" y="53"/>
                    <a:pt x="532" y="53"/>
                  </a:cubicBezTo>
                  <a:cubicBezTo>
                    <a:pt x="531" y="53"/>
                    <a:pt x="530" y="53"/>
                    <a:pt x="530" y="52"/>
                  </a:cubicBezTo>
                  <a:close/>
                  <a:moveTo>
                    <a:pt x="354" y="52"/>
                  </a:moveTo>
                  <a:cubicBezTo>
                    <a:pt x="350" y="50"/>
                    <a:pt x="347" y="48"/>
                    <a:pt x="344" y="46"/>
                  </a:cubicBezTo>
                  <a:cubicBezTo>
                    <a:pt x="342" y="45"/>
                    <a:pt x="342" y="43"/>
                    <a:pt x="343" y="42"/>
                  </a:cubicBezTo>
                  <a:cubicBezTo>
                    <a:pt x="343" y="41"/>
                    <a:pt x="345" y="41"/>
                    <a:pt x="346" y="41"/>
                  </a:cubicBezTo>
                  <a:cubicBezTo>
                    <a:pt x="350" y="44"/>
                    <a:pt x="353" y="46"/>
                    <a:pt x="356" y="48"/>
                  </a:cubicBezTo>
                  <a:cubicBezTo>
                    <a:pt x="357" y="48"/>
                    <a:pt x="357" y="49"/>
                    <a:pt x="357" y="50"/>
                  </a:cubicBezTo>
                  <a:cubicBezTo>
                    <a:pt x="357" y="50"/>
                    <a:pt x="357" y="51"/>
                    <a:pt x="357" y="51"/>
                  </a:cubicBezTo>
                  <a:cubicBezTo>
                    <a:pt x="356" y="52"/>
                    <a:pt x="356" y="52"/>
                    <a:pt x="355" y="52"/>
                  </a:cubicBezTo>
                  <a:cubicBezTo>
                    <a:pt x="354" y="52"/>
                    <a:pt x="354" y="52"/>
                    <a:pt x="354" y="52"/>
                  </a:cubicBezTo>
                  <a:close/>
                  <a:moveTo>
                    <a:pt x="394" y="39"/>
                  </a:moveTo>
                  <a:cubicBezTo>
                    <a:pt x="393" y="38"/>
                    <a:pt x="393" y="37"/>
                    <a:pt x="394" y="36"/>
                  </a:cubicBezTo>
                  <a:cubicBezTo>
                    <a:pt x="405" y="30"/>
                    <a:pt x="405" y="30"/>
                    <a:pt x="405" y="30"/>
                  </a:cubicBezTo>
                  <a:cubicBezTo>
                    <a:pt x="406" y="29"/>
                    <a:pt x="407" y="30"/>
                    <a:pt x="408" y="31"/>
                  </a:cubicBezTo>
                  <a:cubicBezTo>
                    <a:pt x="408" y="31"/>
                    <a:pt x="408" y="32"/>
                    <a:pt x="408" y="32"/>
                  </a:cubicBezTo>
                  <a:cubicBezTo>
                    <a:pt x="408" y="33"/>
                    <a:pt x="408" y="34"/>
                    <a:pt x="407" y="34"/>
                  </a:cubicBezTo>
                  <a:cubicBezTo>
                    <a:pt x="397" y="40"/>
                    <a:pt x="397" y="40"/>
                    <a:pt x="397" y="40"/>
                  </a:cubicBezTo>
                  <a:cubicBezTo>
                    <a:pt x="397" y="40"/>
                    <a:pt x="396" y="41"/>
                    <a:pt x="396" y="41"/>
                  </a:cubicBezTo>
                  <a:cubicBezTo>
                    <a:pt x="395" y="41"/>
                    <a:pt x="394" y="40"/>
                    <a:pt x="394" y="39"/>
                  </a:cubicBezTo>
                  <a:close/>
                  <a:moveTo>
                    <a:pt x="117" y="39"/>
                  </a:moveTo>
                  <a:cubicBezTo>
                    <a:pt x="116" y="38"/>
                    <a:pt x="117" y="36"/>
                    <a:pt x="118" y="35"/>
                  </a:cubicBezTo>
                  <a:cubicBezTo>
                    <a:pt x="121" y="33"/>
                    <a:pt x="125" y="31"/>
                    <a:pt x="128" y="29"/>
                  </a:cubicBezTo>
                  <a:cubicBezTo>
                    <a:pt x="129" y="29"/>
                    <a:pt x="131" y="29"/>
                    <a:pt x="132" y="30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32" y="32"/>
                    <a:pt x="131" y="33"/>
                    <a:pt x="131" y="33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27" y="35"/>
                    <a:pt x="124" y="37"/>
                    <a:pt x="120" y="40"/>
                  </a:cubicBezTo>
                  <a:cubicBezTo>
                    <a:pt x="120" y="40"/>
                    <a:pt x="120" y="40"/>
                    <a:pt x="119" y="40"/>
                  </a:cubicBezTo>
                  <a:cubicBezTo>
                    <a:pt x="118" y="40"/>
                    <a:pt x="118" y="40"/>
                    <a:pt x="117" y="39"/>
                  </a:cubicBezTo>
                  <a:close/>
                  <a:moveTo>
                    <a:pt x="328" y="36"/>
                  </a:moveTo>
                  <a:cubicBezTo>
                    <a:pt x="325" y="35"/>
                    <a:pt x="321" y="33"/>
                    <a:pt x="318" y="31"/>
                  </a:cubicBezTo>
                  <a:cubicBezTo>
                    <a:pt x="316" y="30"/>
                    <a:pt x="316" y="29"/>
                    <a:pt x="317" y="28"/>
                  </a:cubicBezTo>
                  <a:cubicBezTo>
                    <a:pt x="317" y="26"/>
                    <a:pt x="319" y="26"/>
                    <a:pt x="320" y="27"/>
                  </a:cubicBezTo>
                  <a:cubicBezTo>
                    <a:pt x="323" y="28"/>
                    <a:pt x="327" y="30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1" y="33"/>
                    <a:pt x="332" y="34"/>
                    <a:pt x="332" y="34"/>
                  </a:cubicBezTo>
                  <a:cubicBezTo>
                    <a:pt x="332" y="35"/>
                    <a:pt x="332" y="35"/>
                    <a:pt x="331" y="36"/>
                  </a:cubicBezTo>
                  <a:cubicBezTo>
                    <a:pt x="331" y="36"/>
                    <a:pt x="330" y="37"/>
                    <a:pt x="329" y="37"/>
                  </a:cubicBezTo>
                  <a:cubicBezTo>
                    <a:pt x="329" y="37"/>
                    <a:pt x="329" y="37"/>
                    <a:pt x="328" y="36"/>
                  </a:cubicBezTo>
                  <a:close/>
                  <a:moveTo>
                    <a:pt x="518" y="25"/>
                  </a:moveTo>
                  <a:cubicBezTo>
                    <a:pt x="515" y="22"/>
                    <a:pt x="513" y="19"/>
                    <a:pt x="510" y="17"/>
                  </a:cubicBezTo>
                  <a:cubicBezTo>
                    <a:pt x="509" y="16"/>
                    <a:pt x="509" y="14"/>
                    <a:pt x="510" y="13"/>
                  </a:cubicBezTo>
                  <a:cubicBezTo>
                    <a:pt x="511" y="12"/>
                    <a:pt x="513" y="12"/>
                    <a:pt x="514" y="13"/>
                  </a:cubicBezTo>
                  <a:cubicBezTo>
                    <a:pt x="516" y="16"/>
                    <a:pt x="519" y="19"/>
                    <a:pt x="522" y="22"/>
                  </a:cubicBezTo>
                  <a:cubicBezTo>
                    <a:pt x="522" y="22"/>
                    <a:pt x="522" y="22"/>
                    <a:pt x="522" y="22"/>
                  </a:cubicBezTo>
                  <a:cubicBezTo>
                    <a:pt x="522" y="23"/>
                    <a:pt x="522" y="23"/>
                    <a:pt x="522" y="24"/>
                  </a:cubicBezTo>
                  <a:cubicBezTo>
                    <a:pt x="522" y="25"/>
                    <a:pt x="522" y="25"/>
                    <a:pt x="521" y="26"/>
                  </a:cubicBezTo>
                  <a:cubicBezTo>
                    <a:pt x="521" y="26"/>
                    <a:pt x="520" y="26"/>
                    <a:pt x="520" y="26"/>
                  </a:cubicBezTo>
                  <a:cubicBezTo>
                    <a:pt x="519" y="26"/>
                    <a:pt x="518" y="26"/>
                    <a:pt x="518" y="25"/>
                  </a:cubicBezTo>
                  <a:close/>
                  <a:moveTo>
                    <a:pt x="143" y="24"/>
                  </a:moveTo>
                  <a:cubicBezTo>
                    <a:pt x="143" y="23"/>
                    <a:pt x="143" y="22"/>
                    <a:pt x="145" y="21"/>
                  </a:cubicBezTo>
                  <a:cubicBezTo>
                    <a:pt x="148" y="19"/>
                    <a:pt x="152" y="18"/>
                    <a:pt x="156" y="16"/>
                  </a:cubicBezTo>
                  <a:cubicBezTo>
                    <a:pt x="157" y="16"/>
                    <a:pt x="158" y="17"/>
                    <a:pt x="159" y="18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9" y="20"/>
                    <a:pt x="158" y="21"/>
                    <a:pt x="157" y="21"/>
                  </a:cubicBezTo>
                  <a:cubicBezTo>
                    <a:pt x="154" y="22"/>
                    <a:pt x="150" y="24"/>
                    <a:pt x="147" y="25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145" y="26"/>
                    <a:pt x="144" y="25"/>
                    <a:pt x="143" y="24"/>
                  </a:cubicBezTo>
                  <a:close/>
                  <a:moveTo>
                    <a:pt x="419" y="24"/>
                  </a:moveTo>
                  <a:cubicBezTo>
                    <a:pt x="419" y="23"/>
                    <a:pt x="419" y="21"/>
                    <a:pt x="420" y="21"/>
                  </a:cubicBezTo>
                  <a:cubicBezTo>
                    <a:pt x="430" y="15"/>
                    <a:pt x="430" y="15"/>
                    <a:pt x="430" y="15"/>
                  </a:cubicBezTo>
                  <a:cubicBezTo>
                    <a:pt x="431" y="15"/>
                    <a:pt x="433" y="13"/>
                    <a:pt x="438" y="11"/>
                  </a:cubicBezTo>
                  <a:cubicBezTo>
                    <a:pt x="439" y="10"/>
                    <a:pt x="440" y="10"/>
                    <a:pt x="441" y="12"/>
                  </a:cubicBezTo>
                  <a:cubicBezTo>
                    <a:pt x="441" y="13"/>
                    <a:pt x="441" y="13"/>
                    <a:pt x="441" y="13"/>
                  </a:cubicBezTo>
                  <a:cubicBezTo>
                    <a:pt x="441" y="14"/>
                    <a:pt x="441" y="14"/>
                    <a:pt x="440" y="15"/>
                  </a:cubicBezTo>
                  <a:cubicBezTo>
                    <a:pt x="436" y="17"/>
                    <a:pt x="433" y="19"/>
                    <a:pt x="433" y="19"/>
                  </a:cubicBezTo>
                  <a:cubicBezTo>
                    <a:pt x="423" y="25"/>
                    <a:pt x="423" y="25"/>
                    <a:pt x="423" y="25"/>
                  </a:cubicBezTo>
                  <a:cubicBezTo>
                    <a:pt x="422" y="25"/>
                    <a:pt x="422" y="25"/>
                    <a:pt x="421" y="25"/>
                  </a:cubicBezTo>
                  <a:cubicBezTo>
                    <a:pt x="421" y="25"/>
                    <a:pt x="420" y="25"/>
                    <a:pt x="419" y="24"/>
                  </a:cubicBezTo>
                  <a:close/>
                  <a:moveTo>
                    <a:pt x="301" y="23"/>
                  </a:moveTo>
                  <a:cubicBezTo>
                    <a:pt x="301" y="23"/>
                    <a:pt x="301" y="23"/>
                    <a:pt x="301" y="23"/>
                  </a:cubicBezTo>
                  <a:cubicBezTo>
                    <a:pt x="301" y="23"/>
                    <a:pt x="301" y="23"/>
                    <a:pt x="301" y="23"/>
                  </a:cubicBezTo>
                  <a:cubicBezTo>
                    <a:pt x="298" y="22"/>
                    <a:pt x="294" y="20"/>
                    <a:pt x="290" y="19"/>
                  </a:cubicBezTo>
                  <a:cubicBezTo>
                    <a:pt x="289" y="18"/>
                    <a:pt x="289" y="17"/>
                    <a:pt x="289" y="16"/>
                  </a:cubicBezTo>
                  <a:cubicBezTo>
                    <a:pt x="290" y="14"/>
                    <a:pt x="291" y="14"/>
                    <a:pt x="292" y="14"/>
                  </a:cubicBezTo>
                  <a:cubicBezTo>
                    <a:pt x="296" y="16"/>
                    <a:pt x="300" y="17"/>
                    <a:pt x="303" y="19"/>
                  </a:cubicBezTo>
                  <a:cubicBezTo>
                    <a:pt x="303" y="19"/>
                    <a:pt x="303" y="19"/>
                    <a:pt x="303" y="19"/>
                  </a:cubicBezTo>
                  <a:cubicBezTo>
                    <a:pt x="304" y="19"/>
                    <a:pt x="305" y="20"/>
                    <a:pt x="305" y="21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4" y="23"/>
                    <a:pt x="303" y="23"/>
                    <a:pt x="302" y="23"/>
                  </a:cubicBezTo>
                  <a:lnTo>
                    <a:pt x="301" y="23"/>
                  </a:lnTo>
                  <a:close/>
                  <a:moveTo>
                    <a:pt x="171" y="14"/>
                  </a:moveTo>
                  <a:cubicBezTo>
                    <a:pt x="171" y="12"/>
                    <a:pt x="172" y="11"/>
                    <a:pt x="173" y="11"/>
                  </a:cubicBezTo>
                  <a:cubicBezTo>
                    <a:pt x="177" y="9"/>
                    <a:pt x="181" y="8"/>
                    <a:pt x="185" y="7"/>
                  </a:cubicBezTo>
                  <a:cubicBezTo>
                    <a:pt x="186" y="7"/>
                    <a:pt x="187" y="8"/>
                    <a:pt x="188" y="9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8" y="11"/>
                    <a:pt x="187" y="12"/>
                    <a:pt x="186" y="12"/>
                  </a:cubicBezTo>
                  <a:cubicBezTo>
                    <a:pt x="182" y="13"/>
                    <a:pt x="178" y="14"/>
                    <a:pt x="174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3" y="15"/>
                    <a:pt x="172" y="15"/>
                    <a:pt x="171" y="14"/>
                  </a:cubicBezTo>
                  <a:close/>
                  <a:moveTo>
                    <a:pt x="274" y="13"/>
                  </a:moveTo>
                  <a:cubicBezTo>
                    <a:pt x="274" y="13"/>
                    <a:pt x="274" y="13"/>
                    <a:pt x="274" y="13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0" y="12"/>
                    <a:pt x="266" y="11"/>
                    <a:pt x="262" y="10"/>
                  </a:cubicBezTo>
                  <a:cubicBezTo>
                    <a:pt x="261" y="10"/>
                    <a:pt x="260" y="9"/>
                    <a:pt x="260" y="7"/>
                  </a:cubicBezTo>
                  <a:cubicBezTo>
                    <a:pt x="261" y="6"/>
                    <a:pt x="262" y="5"/>
                    <a:pt x="263" y="6"/>
                  </a:cubicBezTo>
                  <a:cubicBezTo>
                    <a:pt x="267" y="6"/>
                    <a:pt x="271" y="7"/>
                    <a:pt x="275" y="9"/>
                  </a:cubicBezTo>
                  <a:cubicBezTo>
                    <a:pt x="275" y="9"/>
                    <a:pt x="275" y="9"/>
                    <a:pt x="275" y="9"/>
                  </a:cubicBezTo>
                  <a:cubicBezTo>
                    <a:pt x="276" y="9"/>
                    <a:pt x="277" y="10"/>
                    <a:pt x="277" y="11"/>
                  </a:cubicBezTo>
                  <a:cubicBezTo>
                    <a:pt x="277" y="11"/>
                    <a:pt x="277" y="11"/>
                    <a:pt x="277" y="11"/>
                  </a:cubicBezTo>
                  <a:cubicBezTo>
                    <a:pt x="276" y="13"/>
                    <a:pt x="275" y="13"/>
                    <a:pt x="274" y="13"/>
                  </a:cubicBezTo>
                  <a:close/>
                  <a:moveTo>
                    <a:pt x="201" y="7"/>
                  </a:moveTo>
                  <a:cubicBezTo>
                    <a:pt x="200" y="6"/>
                    <a:pt x="201" y="4"/>
                    <a:pt x="203" y="4"/>
                  </a:cubicBezTo>
                  <a:cubicBezTo>
                    <a:pt x="207" y="4"/>
                    <a:pt x="211" y="3"/>
                    <a:pt x="215" y="3"/>
                  </a:cubicBezTo>
                  <a:cubicBezTo>
                    <a:pt x="216" y="3"/>
                    <a:pt x="217" y="4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7" y="6"/>
                    <a:pt x="216" y="7"/>
                    <a:pt x="215" y="8"/>
                  </a:cubicBezTo>
                  <a:cubicBezTo>
                    <a:pt x="211" y="8"/>
                    <a:pt x="207" y="8"/>
                    <a:pt x="203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2" y="9"/>
                    <a:pt x="201" y="8"/>
                    <a:pt x="201" y="7"/>
                  </a:cubicBezTo>
                  <a:close/>
                  <a:moveTo>
                    <a:pt x="453" y="7"/>
                  </a:moveTo>
                  <a:cubicBezTo>
                    <a:pt x="453" y="5"/>
                    <a:pt x="454" y="4"/>
                    <a:pt x="455" y="4"/>
                  </a:cubicBezTo>
                  <a:cubicBezTo>
                    <a:pt x="459" y="2"/>
                    <a:pt x="463" y="1"/>
                    <a:pt x="467" y="1"/>
                  </a:cubicBezTo>
                  <a:cubicBezTo>
                    <a:pt x="467" y="1"/>
                    <a:pt x="467" y="1"/>
                    <a:pt x="467" y="1"/>
                  </a:cubicBezTo>
                  <a:cubicBezTo>
                    <a:pt x="468" y="1"/>
                    <a:pt x="469" y="1"/>
                    <a:pt x="470" y="3"/>
                  </a:cubicBezTo>
                  <a:cubicBezTo>
                    <a:pt x="470" y="3"/>
                    <a:pt x="470" y="3"/>
                    <a:pt x="470" y="3"/>
                  </a:cubicBezTo>
                  <a:cubicBezTo>
                    <a:pt x="470" y="4"/>
                    <a:pt x="469" y="5"/>
                    <a:pt x="468" y="5"/>
                  </a:cubicBezTo>
                  <a:cubicBezTo>
                    <a:pt x="468" y="6"/>
                    <a:pt x="468" y="6"/>
                    <a:pt x="468" y="6"/>
                  </a:cubicBezTo>
                  <a:cubicBezTo>
                    <a:pt x="467" y="6"/>
                    <a:pt x="467" y="6"/>
                    <a:pt x="467" y="6"/>
                  </a:cubicBezTo>
                  <a:cubicBezTo>
                    <a:pt x="463" y="6"/>
                    <a:pt x="460" y="7"/>
                    <a:pt x="456" y="8"/>
                  </a:cubicBezTo>
                  <a:cubicBezTo>
                    <a:pt x="455" y="8"/>
                    <a:pt x="455" y="8"/>
                    <a:pt x="455" y="8"/>
                  </a:cubicBezTo>
                  <a:cubicBezTo>
                    <a:pt x="454" y="8"/>
                    <a:pt x="454" y="8"/>
                    <a:pt x="453" y="7"/>
                  </a:cubicBezTo>
                  <a:close/>
                  <a:moveTo>
                    <a:pt x="496" y="8"/>
                  </a:moveTo>
                  <a:cubicBezTo>
                    <a:pt x="492" y="6"/>
                    <a:pt x="489" y="5"/>
                    <a:pt x="485" y="5"/>
                  </a:cubicBezTo>
                  <a:cubicBezTo>
                    <a:pt x="483" y="5"/>
                    <a:pt x="483" y="4"/>
                    <a:pt x="483" y="2"/>
                  </a:cubicBezTo>
                  <a:cubicBezTo>
                    <a:pt x="483" y="1"/>
                    <a:pt x="484" y="0"/>
                    <a:pt x="485" y="0"/>
                  </a:cubicBezTo>
                  <a:cubicBezTo>
                    <a:pt x="489" y="1"/>
                    <a:pt x="494" y="2"/>
                    <a:pt x="498" y="3"/>
                  </a:cubicBezTo>
                  <a:cubicBezTo>
                    <a:pt x="499" y="3"/>
                    <a:pt x="499" y="4"/>
                    <a:pt x="499" y="5"/>
                  </a:cubicBezTo>
                  <a:cubicBezTo>
                    <a:pt x="499" y="6"/>
                    <a:pt x="499" y="6"/>
                    <a:pt x="499" y="6"/>
                  </a:cubicBezTo>
                  <a:cubicBezTo>
                    <a:pt x="499" y="7"/>
                    <a:pt x="498" y="8"/>
                    <a:pt x="497" y="8"/>
                  </a:cubicBezTo>
                  <a:lnTo>
                    <a:pt x="496" y="8"/>
                  </a:lnTo>
                  <a:close/>
                  <a:moveTo>
                    <a:pt x="245" y="7"/>
                  </a:moveTo>
                  <a:cubicBezTo>
                    <a:pt x="245" y="7"/>
                    <a:pt x="245" y="7"/>
                    <a:pt x="245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1" y="7"/>
                    <a:pt x="237" y="7"/>
                    <a:pt x="233" y="7"/>
                  </a:cubicBezTo>
                  <a:cubicBezTo>
                    <a:pt x="232" y="7"/>
                    <a:pt x="230" y="6"/>
                    <a:pt x="230" y="4"/>
                  </a:cubicBezTo>
                  <a:cubicBezTo>
                    <a:pt x="230" y="3"/>
                    <a:pt x="232" y="2"/>
                    <a:pt x="233" y="2"/>
                  </a:cubicBezTo>
                  <a:cubicBezTo>
                    <a:pt x="237" y="2"/>
                    <a:pt x="241" y="2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6" y="3"/>
                    <a:pt x="247" y="4"/>
                    <a:pt x="247" y="5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7" y="6"/>
                    <a:pt x="246" y="7"/>
                    <a:pt x="245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3" name="Freeform 118"/>
            <p:cNvSpPr>
              <a:spLocks noEditPoints="1"/>
            </p:cNvSpPr>
            <p:nvPr/>
          </p:nvSpPr>
          <p:spPr bwMode="auto">
            <a:xfrm>
              <a:off x="5572126" y="2279650"/>
              <a:ext cx="2403475" cy="3082925"/>
            </a:xfrm>
            <a:custGeom>
              <a:avLst/>
              <a:gdLst>
                <a:gd name="T0" fmla="*/ 375 w 640"/>
                <a:gd name="T1" fmla="*/ 231 h 821"/>
                <a:gd name="T2" fmla="*/ 277 w 640"/>
                <a:gd name="T3" fmla="*/ 252 h 821"/>
                <a:gd name="T4" fmla="*/ 277 w 640"/>
                <a:gd name="T5" fmla="*/ 110 h 821"/>
                <a:gd name="T6" fmla="*/ 167 w 640"/>
                <a:gd name="T7" fmla="*/ 0 h 821"/>
                <a:gd name="T8" fmla="*/ 105 w 640"/>
                <a:gd name="T9" fmla="*/ 10 h 821"/>
                <a:gd name="T10" fmla="*/ 0 w 640"/>
                <a:gd name="T11" fmla="*/ 138 h 821"/>
                <a:gd name="T12" fmla="*/ 58 w 640"/>
                <a:gd name="T13" fmla="*/ 672 h 821"/>
                <a:gd name="T14" fmla="*/ 167 w 640"/>
                <a:gd name="T15" fmla="*/ 782 h 821"/>
                <a:gd name="T16" fmla="*/ 249 w 640"/>
                <a:gd name="T17" fmla="*/ 745 h 821"/>
                <a:gd name="T18" fmla="*/ 363 w 640"/>
                <a:gd name="T19" fmla="*/ 819 h 821"/>
                <a:gd name="T20" fmla="*/ 640 w 640"/>
                <a:gd name="T21" fmla="*/ 501 h 821"/>
                <a:gd name="T22" fmla="*/ 375 w 640"/>
                <a:gd name="T23" fmla="*/ 231 h 821"/>
                <a:gd name="T24" fmla="*/ 342 w 640"/>
                <a:gd name="T25" fmla="*/ 592 h 821"/>
                <a:gd name="T26" fmla="*/ 266 w 640"/>
                <a:gd name="T27" fmla="*/ 507 h 821"/>
                <a:gd name="T28" fmla="*/ 342 w 640"/>
                <a:gd name="T29" fmla="*/ 423 h 821"/>
                <a:gd name="T30" fmla="*/ 417 w 640"/>
                <a:gd name="T31" fmla="*/ 507 h 821"/>
                <a:gd name="T32" fmla="*/ 342 w 640"/>
                <a:gd name="T33" fmla="*/ 592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0" h="821">
                  <a:moveTo>
                    <a:pt x="375" y="231"/>
                  </a:moveTo>
                  <a:cubicBezTo>
                    <a:pt x="341" y="232"/>
                    <a:pt x="307" y="239"/>
                    <a:pt x="277" y="25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7" y="49"/>
                    <a:pt x="229" y="0"/>
                    <a:pt x="167" y="0"/>
                  </a:cubicBezTo>
                  <a:cubicBezTo>
                    <a:pt x="148" y="0"/>
                    <a:pt x="128" y="1"/>
                    <a:pt x="105" y="10"/>
                  </a:cubicBezTo>
                  <a:cubicBezTo>
                    <a:pt x="60" y="28"/>
                    <a:pt x="13" y="69"/>
                    <a:pt x="0" y="138"/>
                  </a:cubicBezTo>
                  <a:cubicBezTo>
                    <a:pt x="58" y="672"/>
                    <a:pt x="58" y="672"/>
                    <a:pt x="58" y="672"/>
                  </a:cubicBezTo>
                  <a:cubicBezTo>
                    <a:pt x="58" y="732"/>
                    <a:pt x="107" y="782"/>
                    <a:pt x="167" y="782"/>
                  </a:cubicBezTo>
                  <a:cubicBezTo>
                    <a:pt x="200" y="782"/>
                    <a:pt x="229" y="767"/>
                    <a:pt x="249" y="745"/>
                  </a:cubicBezTo>
                  <a:cubicBezTo>
                    <a:pt x="287" y="767"/>
                    <a:pt x="317" y="821"/>
                    <a:pt x="363" y="819"/>
                  </a:cubicBezTo>
                  <a:cubicBezTo>
                    <a:pt x="533" y="810"/>
                    <a:pt x="640" y="696"/>
                    <a:pt x="640" y="501"/>
                  </a:cubicBezTo>
                  <a:cubicBezTo>
                    <a:pt x="640" y="350"/>
                    <a:pt x="525" y="228"/>
                    <a:pt x="375" y="231"/>
                  </a:cubicBezTo>
                  <a:close/>
                  <a:moveTo>
                    <a:pt x="342" y="592"/>
                  </a:moveTo>
                  <a:cubicBezTo>
                    <a:pt x="300" y="592"/>
                    <a:pt x="266" y="554"/>
                    <a:pt x="266" y="507"/>
                  </a:cubicBezTo>
                  <a:cubicBezTo>
                    <a:pt x="266" y="461"/>
                    <a:pt x="300" y="423"/>
                    <a:pt x="342" y="423"/>
                  </a:cubicBezTo>
                  <a:cubicBezTo>
                    <a:pt x="383" y="423"/>
                    <a:pt x="417" y="461"/>
                    <a:pt x="417" y="507"/>
                  </a:cubicBezTo>
                  <a:cubicBezTo>
                    <a:pt x="417" y="554"/>
                    <a:pt x="383" y="592"/>
                    <a:pt x="342" y="592"/>
                  </a:cubicBezTo>
                  <a:close/>
                </a:path>
              </a:pathLst>
            </a:custGeom>
            <a:solidFill>
              <a:srgbClr val="E04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4" name="Freeform 119"/>
            <p:cNvSpPr>
              <a:spLocks noEditPoints="1"/>
            </p:cNvSpPr>
            <p:nvPr/>
          </p:nvSpPr>
          <p:spPr bwMode="auto">
            <a:xfrm>
              <a:off x="5568951" y="2276475"/>
              <a:ext cx="2414588" cy="3086100"/>
            </a:xfrm>
            <a:custGeom>
              <a:avLst/>
              <a:gdLst>
                <a:gd name="T0" fmla="*/ 251 w 643"/>
                <a:gd name="T1" fmla="*/ 747 h 822"/>
                <a:gd name="T2" fmla="*/ 168 w 643"/>
                <a:gd name="T3" fmla="*/ 784 h 822"/>
                <a:gd name="T4" fmla="*/ 57 w 643"/>
                <a:gd name="T5" fmla="*/ 673 h 822"/>
                <a:gd name="T6" fmla="*/ 0 w 643"/>
                <a:gd name="T7" fmla="*/ 139 h 822"/>
                <a:gd name="T8" fmla="*/ 0 w 643"/>
                <a:gd name="T9" fmla="*/ 139 h 822"/>
                <a:gd name="T10" fmla="*/ 106 w 643"/>
                <a:gd name="T11" fmla="*/ 10 h 822"/>
                <a:gd name="T12" fmla="*/ 168 w 643"/>
                <a:gd name="T13" fmla="*/ 0 h 822"/>
                <a:gd name="T14" fmla="*/ 169 w 643"/>
                <a:gd name="T15" fmla="*/ 0 h 822"/>
                <a:gd name="T16" fmla="*/ 279 w 643"/>
                <a:gd name="T17" fmla="*/ 111 h 822"/>
                <a:gd name="T18" fmla="*/ 279 w 643"/>
                <a:gd name="T19" fmla="*/ 251 h 822"/>
                <a:gd name="T20" fmla="*/ 376 w 643"/>
                <a:gd name="T21" fmla="*/ 231 h 822"/>
                <a:gd name="T22" fmla="*/ 382 w 643"/>
                <a:gd name="T23" fmla="*/ 231 h 822"/>
                <a:gd name="T24" fmla="*/ 568 w 643"/>
                <a:gd name="T25" fmla="*/ 310 h 822"/>
                <a:gd name="T26" fmla="*/ 643 w 643"/>
                <a:gd name="T27" fmla="*/ 502 h 822"/>
                <a:gd name="T28" fmla="*/ 643 w 643"/>
                <a:gd name="T29" fmla="*/ 502 h 822"/>
                <a:gd name="T30" fmla="*/ 364 w 643"/>
                <a:gd name="T31" fmla="*/ 821 h 822"/>
                <a:gd name="T32" fmla="*/ 361 w 643"/>
                <a:gd name="T33" fmla="*/ 822 h 822"/>
                <a:gd name="T34" fmla="*/ 251 w 643"/>
                <a:gd name="T35" fmla="*/ 747 h 822"/>
                <a:gd name="T36" fmla="*/ 251 w 643"/>
                <a:gd name="T37" fmla="*/ 744 h 822"/>
                <a:gd name="T38" fmla="*/ 361 w 643"/>
                <a:gd name="T39" fmla="*/ 819 h 822"/>
                <a:gd name="T40" fmla="*/ 364 w 643"/>
                <a:gd name="T41" fmla="*/ 818 h 822"/>
                <a:gd name="T42" fmla="*/ 640 w 643"/>
                <a:gd name="T43" fmla="*/ 502 h 822"/>
                <a:gd name="T44" fmla="*/ 640 w 643"/>
                <a:gd name="T45" fmla="*/ 502 h 822"/>
                <a:gd name="T46" fmla="*/ 382 w 643"/>
                <a:gd name="T47" fmla="*/ 234 h 822"/>
                <a:gd name="T48" fmla="*/ 376 w 643"/>
                <a:gd name="T49" fmla="*/ 234 h 822"/>
                <a:gd name="T50" fmla="*/ 376 w 643"/>
                <a:gd name="T51" fmla="*/ 232 h 822"/>
                <a:gd name="T52" fmla="*/ 376 w 643"/>
                <a:gd name="T53" fmla="*/ 234 h 822"/>
                <a:gd name="T54" fmla="*/ 278 w 643"/>
                <a:gd name="T55" fmla="*/ 254 h 822"/>
                <a:gd name="T56" fmla="*/ 277 w 643"/>
                <a:gd name="T57" fmla="*/ 254 h 822"/>
                <a:gd name="T58" fmla="*/ 276 w 643"/>
                <a:gd name="T59" fmla="*/ 253 h 822"/>
                <a:gd name="T60" fmla="*/ 276 w 643"/>
                <a:gd name="T61" fmla="*/ 111 h 822"/>
                <a:gd name="T62" fmla="*/ 169 w 643"/>
                <a:gd name="T63" fmla="*/ 3 h 822"/>
                <a:gd name="T64" fmla="*/ 168 w 643"/>
                <a:gd name="T65" fmla="*/ 3 h 822"/>
                <a:gd name="T66" fmla="*/ 107 w 643"/>
                <a:gd name="T67" fmla="*/ 12 h 822"/>
                <a:gd name="T68" fmla="*/ 3 w 643"/>
                <a:gd name="T69" fmla="*/ 139 h 822"/>
                <a:gd name="T70" fmla="*/ 60 w 643"/>
                <a:gd name="T71" fmla="*/ 673 h 822"/>
                <a:gd name="T72" fmla="*/ 168 w 643"/>
                <a:gd name="T73" fmla="*/ 781 h 822"/>
                <a:gd name="T74" fmla="*/ 249 w 643"/>
                <a:gd name="T75" fmla="*/ 745 h 822"/>
                <a:gd name="T76" fmla="*/ 250 w 643"/>
                <a:gd name="T77" fmla="*/ 744 h 822"/>
                <a:gd name="T78" fmla="*/ 251 w 643"/>
                <a:gd name="T79" fmla="*/ 744 h 822"/>
                <a:gd name="T80" fmla="*/ 266 w 643"/>
                <a:gd name="T81" fmla="*/ 508 h 822"/>
                <a:gd name="T82" fmla="*/ 343 w 643"/>
                <a:gd name="T83" fmla="*/ 422 h 822"/>
                <a:gd name="T84" fmla="*/ 420 w 643"/>
                <a:gd name="T85" fmla="*/ 508 h 822"/>
                <a:gd name="T86" fmla="*/ 343 w 643"/>
                <a:gd name="T87" fmla="*/ 594 h 822"/>
                <a:gd name="T88" fmla="*/ 343 w 643"/>
                <a:gd name="T89" fmla="*/ 593 h 822"/>
                <a:gd name="T90" fmla="*/ 343 w 643"/>
                <a:gd name="T91" fmla="*/ 591 h 822"/>
                <a:gd name="T92" fmla="*/ 417 w 643"/>
                <a:gd name="T93" fmla="*/ 508 h 822"/>
                <a:gd name="T94" fmla="*/ 343 w 643"/>
                <a:gd name="T95" fmla="*/ 425 h 822"/>
                <a:gd name="T96" fmla="*/ 269 w 643"/>
                <a:gd name="T97" fmla="*/ 508 h 822"/>
                <a:gd name="T98" fmla="*/ 343 w 643"/>
                <a:gd name="T99" fmla="*/ 591 h 822"/>
                <a:gd name="T100" fmla="*/ 343 w 643"/>
                <a:gd name="T101" fmla="*/ 593 h 822"/>
                <a:gd name="T102" fmla="*/ 343 w 643"/>
                <a:gd name="T103" fmla="*/ 594 h 822"/>
                <a:gd name="T104" fmla="*/ 266 w 643"/>
                <a:gd name="T105" fmla="*/ 508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3" h="822">
                  <a:moveTo>
                    <a:pt x="251" y="747"/>
                  </a:moveTo>
                  <a:cubicBezTo>
                    <a:pt x="230" y="770"/>
                    <a:pt x="201" y="784"/>
                    <a:pt x="168" y="784"/>
                  </a:cubicBezTo>
                  <a:cubicBezTo>
                    <a:pt x="107" y="784"/>
                    <a:pt x="57" y="734"/>
                    <a:pt x="57" y="673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3" y="69"/>
                    <a:pt x="60" y="27"/>
                    <a:pt x="106" y="10"/>
                  </a:cubicBezTo>
                  <a:cubicBezTo>
                    <a:pt x="129" y="0"/>
                    <a:pt x="149" y="0"/>
                    <a:pt x="168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231" y="0"/>
                    <a:pt x="279" y="50"/>
                    <a:pt x="279" y="111"/>
                  </a:cubicBezTo>
                  <a:cubicBezTo>
                    <a:pt x="279" y="251"/>
                    <a:pt x="279" y="251"/>
                    <a:pt x="279" y="251"/>
                  </a:cubicBezTo>
                  <a:cubicBezTo>
                    <a:pt x="309" y="238"/>
                    <a:pt x="342" y="232"/>
                    <a:pt x="376" y="231"/>
                  </a:cubicBezTo>
                  <a:cubicBezTo>
                    <a:pt x="378" y="231"/>
                    <a:pt x="380" y="231"/>
                    <a:pt x="382" y="231"/>
                  </a:cubicBezTo>
                  <a:cubicBezTo>
                    <a:pt x="456" y="231"/>
                    <a:pt x="521" y="261"/>
                    <a:pt x="568" y="310"/>
                  </a:cubicBezTo>
                  <a:cubicBezTo>
                    <a:pt x="615" y="359"/>
                    <a:pt x="643" y="427"/>
                    <a:pt x="643" y="502"/>
                  </a:cubicBezTo>
                  <a:cubicBezTo>
                    <a:pt x="643" y="502"/>
                    <a:pt x="643" y="502"/>
                    <a:pt x="643" y="502"/>
                  </a:cubicBezTo>
                  <a:cubicBezTo>
                    <a:pt x="643" y="698"/>
                    <a:pt x="534" y="813"/>
                    <a:pt x="364" y="821"/>
                  </a:cubicBezTo>
                  <a:cubicBezTo>
                    <a:pt x="363" y="822"/>
                    <a:pt x="362" y="822"/>
                    <a:pt x="361" y="822"/>
                  </a:cubicBezTo>
                  <a:cubicBezTo>
                    <a:pt x="316" y="821"/>
                    <a:pt x="286" y="769"/>
                    <a:pt x="251" y="747"/>
                  </a:cubicBezTo>
                  <a:close/>
                  <a:moveTo>
                    <a:pt x="251" y="744"/>
                  </a:moveTo>
                  <a:cubicBezTo>
                    <a:pt x="288" y="766"/>
                    <a:pt x="318" y="819"/>
                    <a:pt x="361" y="819"/>
                  </a:cubicBezTo>
                  <a:cubicBezTo>
                    <a:pt x="362" y="819"/>
                    <a:pt x="363" y="819"/>
                    <a:pt x="364" y="818"/>
                  </a:cubicBezTo>
                  <a:cubicBezTo>
                    <a:pt x="533" y="810"/>
                    <a:pt x="640" y="696"/>
                    <a:pt x="640" y="502"/>
                  </a:cubicBezTo>
                  <a:cubicBezTo>
                    <a:pt x="640" y="502"/>
                    <a:pt x="640" y="502"/>
                    <a:pt x="640" y="502"/>
                  </a:cubicBezTo>
                  <a:cubicBezTo>
                    <a:pt x="640" y="353"/>
                    <a:pt x="528" y="234"/>
                    <a:pt x="382" y="234"/>
                  </a:cubicBezTo>
                  <a:cubicBezTo>
                    <a:pt x="380" y="234"/>
                    <a:pt x="378" y="234"/>
                    <a:pt x="376" y="234"/>
                  </a:cubicBezTo>
                  <a:cubicBezTo>
                    <a:pt x="376" y="232"/>
                    <a:pt x="376" y="232"/>
                    <a:pt x="376" y="232"/>
                  </a:cubicBezTo>
                  <a:cubicBezTo>
                    <a:pt x="376" y="234"/>
                    <a:pt x="376" y="234"/>
                    <a:pt x="376" y="234"/>
                  </a:cubicBezTo>
                  <a:cubicBezTo>
                    <a:pt x="342" y="235"/>
                    <a:pt x="309" y="241"/>
                    <a:pt x="278" y="254"/>
                  </a:cubicBezTo>
                  <a:cubicBezTo>
                    <a:pt x="278" y="254"/>
                    <a:pt x="277" y="254"/>
                    <a:pt x="277" y="254"/>
                  </a:cubicBezTo>
                  <a:cubicBezTo>
                    <a:pt x="277" y="254"/>
                    <a:pt x="276" y="253"/>
                    <a:pt x="276" y="253"/>
                  </a:cubicBezTo>
                  <a:cubicBezTo>
                    <a:pt x="276" y="111"/>
                    <a:pt x="276" y="111"/>
                    <a:pt x="276" y="111"/>
                  </a:cubicBezTo>
                  <a:cubicBezTo>
                    <a:pt x="276" y="51"/>
                    <a:pt x="229" y="3"/>
                    <a:pt x="169" y="3"/>
                  </a:cubicBezTo>
                  <a:cubicBezTo>
                    <a:pt x="168" y="3"/>
                    <a:pt x="168" y="3"/>
                    <a:pt x="168" y="3"/>
                  </a:cubicBezTo>
                  <a:cubicBezTo>
                    <a:pt x="149" y="3"/>
                    <a:pt x="129" y="3"/>
                    <a:pt x="107" y="12"/>
                  </a:cubicBezTo>
                  <a:cubicBezTo>
                    <a:pt x="62" y="30"/>
                    <a:pt x="15" y="71"/>
                    <a:pt x="3" y="139"/>
                  </a:cubicBezTo>
                  <a:cubicBezTo>
                    <a:pt x="60" y="673"/>
                    <a:pt x="60" y="673"/>
                    <a:pt x="60" y="673"/>
                  </a:cubicBezTo>
                  <a:cubicBezTo>
                    <a:pt x="60" y="733"/>
                    <a:pt x="109" y="781"/>
                    <a:pt x="168" y="781"/>
                  </a:cubicBezTo>
                  <a:cubicBezTo>
                    <a:pt x="200" y="781"/>
                    <a:pt x="229" y="767"/>
                    <a:pt x="249" y="745"/>
                  </a:cubicBezTo>
                  <a:cubicBezTo>
                    <a:pt x="249" y="744"/>
                    <a:pt x="250" y="744"/>
                    <a:pt x="250" y="744"/>
                  </a:cubicBezTo>
                  <a:lnTo>
                    <a:pt x="251" y="744"/>
                  </a:lnTo>
                  <a:close/>
                  <a:moveTo>
                    <a:pt x="266" y="508"/>
                  </a:moveTo>
                  <a:cubicBezTo>
                    <a:pt x="266" y="461"/>
                    <a:pt x="300" y="423"/>
                    <a:pt x="343" y="422"/>
                  </a:cubicBezTo>
                  <a:cubicBezTo>
                    <a:pt x="385" y="423"/>
                    <a:pt x="420" y="461"/>
                    <a:pt x="420" y="508"/>
                  </a:cubicBezTo>
                  <a:cubicBezTo>
                    <a:pt x="420" y="556"/>
                    <a:pt x="385" y="594"/>
                    <a:pt x="343" y="594"/>
                  </a:cubicBezTo>
                  <a:cubicBezTo>
                    <a:pt x="343" y="593"/>
                    <a:pt x="343" y="593"/>
                    <a:pt x="343" y="593"/>
                  </a:cubicBezTo>
                  <a:cubicBezTo>
                    <a:pt x="343" y="591"/>
                    <a:pt x="343" y="591"/>
                    <a:pt x="343" y="591"/>
                  </a:cubicBezTo>
                  <a:cubicBezTo>
                    <a:pt x="383" y="591"/>
                    <a:pt x="417" y="554"/>
                    <a:pt x="417" y="508"/>
                  </a:cubicBezTo>
                  <a:cubicBezTo>
                    <a:pt x="417" y="462"/>
                    <a:pt x="383" y="426"/>
                    <a:pt x="343" y="425"/>
                  </a:cubicBezTo>
                  <a:cubicBezTo>
                    <a:pt x="302" y="426"/>
                    <a:pt x="269" y="462"/>
                    <a:pt x="269" y="508"/>
                  </a:cubicBezTo>
                  <a:cubicBezTo>
                    <a:pt x="269" y="554"/>
                    <a:pt x="302" y="591"/>
                    <a:pt x="343" y="591"/>
                  </a:cubicBezTo>
                  <a:cubicBezTo>
                    <a:pt x="343" y="593"/>
                    <a:pt x="343" y="593"/>
                    <a:pt x="343" y="593"/>
                  </a:cubicBezTo>
                  <a:cubicBezTo>
                    <a:pt x="343" y="594"/>
                    <a:pt x="343" y="594"/>
                    <a:pt x="343" y="594"/>
                  </a:cubicBezTo>
                  <a:cubicBezTo>
                    <a:pt x="300" y="594"/>
                    <a:pt x="266" y="556"/>
                    <a:pt x="266" y="50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5" name="Freeform 120"/>
            <p:cNvSpPr>
              <a:spLocks noEditPoints="1"/>
            </p:cNvSpPr>
            <p:nvPr/>
          </p:nvSpPr>
          <p:spPr bwMode="auto">
            <a:xfrm>
              <a:off x="5556251" y="2463800"/>
              <a:ext cx="2168525" cy="2933700"/>
            </a:xfrm>
            <a:custGeom>
              <a:avLst/>
              <a:gdLst>
                <a:gd name="T0" fmla="*/ 318 w 577"/>
                <a:gd name="T1" fmla="*/ 231 h 781"/>
                <a:gd name="T2" fmla="*/ 219 w 577"/>
                <a:gd name="T3" fmla="*/ 251 h 781"/>
                <a:gd name="T4" fmla="*/ 219 w 577"/>
                <a:gd name="T5" fmla="*/ 110 h 781"/>
                <a:gd name="T6" fmla="*/ 110 w 577"/>
                <a:gd name="T7" fmla="*/ 0 h 781"/>
                <a:gd name="T8" fmla="*/ 0 w 577"/>
                <a:gd name="T9" fmla="*/ 110 h 781"/>
                <a:gd name="T10" fmla="*/ 0 w 577"/>
                <a:gd name="T11" fmla="*/ 671 h 781"/>
                <a:gd name="T12" fmla="*/ 110 w 577"/>
                <a:gd name="T13" fmla="*/ 781 h 781"/>
                <a:gd name="T14" fmla="*/ 192 w 577"/>
                <a:gd name="T15" fmla="*/ 744 h 781"/>
                <a:gd name="T16" fmla="*/ 318 w 577"/>
                <a:gd name="T17" fmla="*/ 779 h 781"/>
                <a:gd name="T18" fmla="*/ 577 w 577"/>
                <a:gd name="T19" fmla="*/ 505 h 781"/>
                <a:gd name="T20" fmla="*/ 318 w 577"/>
                <a:gd name="T21" fmla="*/ 231 h 781"/>
                <a:gd name="T22" fmla="*/ 284 w 577"/>
                <a:gd name="T23" fmla="*/ 591 h 781"/>
                <a:gd name="T24" fmla="*/ 209 w 577"/>
                <a:gd name="T25" fmla="*/ 507 h 781"/>
                <a:gd name="T26" fmla="*/ 284 w 577"/>
                <a:gd name="T27" fmla="*/ 422 h 781"/>
                <a:gd name="T28" fmla="*/ 360 w 577"/>
                <a:gd name="T29" fmla="*/ 507 h 781"/>
                <a:gd name="T30" fmla="*/ 284 w 577"/>
                <a:gd name="T31" fmla="*/ 591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7" h="781">
                  <a:moveTo>
                    <a:pt x="318" y="231"/>
                  </a:moveTo>
                  <a:cubicBezTo>
                    <a:pt x="283" y="231"/>
                    <a:pt x="250" y="238"/>
                    <a:pt x="219" y="251"/>
                  </a:cubicBezTo>
                  <a:cubicBezTo>
                    <a:pt x="219" y="110"/>
                    <a:pt x="219" y="110"/>
                    <a:pt x="219" y="110"/>
                  </a:cubicBezTo>
                  <a:cubicBezTo>
                    <a:pt x="219" y="49"/>
                    <a:pt x="170" y="0"/>
                    <a:pt x="110" y="0"/>
                  </a:cubicBezTo>
                  <a:cubicBezTo>
                    <a:pt x="49" y="0"/>
                    <a:pt x="0" y="49"/>
                    <a:pt x="0" y="110"/>
                  </a:cubicBezTo>
                  <a:cubicBezTo>
                    <a:pt x="0" y="671"/>
                    <a:pt x="0" y="671"/>
                    <a:pt x="0" y="671"/>
                  </a:cubicBezTo>
                  <a:cubicBezTo>
                    <a:pt x="0" y="732"/>
                    <a:pt x="49" y="781"/>
                    <a:pt x="110" y="781"/>
                  </a:cubicBezTo>
                  <a:cubicBezTo>
                    <a:pt x="142" y="781"/>
                    <a:pt x="172" y="767"/>
                    <a:pt x="192" y="744"/>
                  </a:cubicBezTo>
                  <a:cubicBezTo>
                    <a:pt x="229" y="766"/>
                    <a:pt x="272" y="779"/>
                    <a:pt x="318" y="779"/>
                  </a:cubicBezTo>
                  <a:cubicBezTo>
                    <a:pt x="461" y="779"/>
                    <a:pt x="577" y="656"/>
                    <a:pt x="577" y="505"/>
                  </a:cubicBezTo>
                  <a:cubicBezTo>
                    <a:pt x="577" y="353"/>
                    <a:pt x="461" y="231"/>
                    <a:pt x="318" y="231"/>
                  </a:cubicBezTo>
                  <a:close/>
                  <a:moveTo>
                    <a:pt x="284" y="591"/>
                  </a:moveTo>
                  <a:cubicBezTo>
                    <a:pt x="243" y="591"/>
                    <a:pt x="209" y="553"/>
                    <a:pt x="209" y="507"/>
                  </a:cubicBezTo>
                  <a:cubicBezTo>
                    <a:pt x="209" y="460"/>
                    <a:pt x="243" y="422"/>
                    <a:pt x="284" y="422"/>
                  </a:cubicBezTo>
                  <a:cubicBezTo>
                    <a:pt x="326" y="422"/>
                    <a:pt x="360" y="460"/>
                    <a:pt x="360" y="507"/>
                  </a:cubicBezTo>
                  <a:cubicBezTo>
                    <a:pt x="360" y="553"/>
                    <a:pt x="326" y="591"/>
                    <a:pt x="284" y="591"/>
                  </a:cubicBezTo>
                  <a:close/>
                </a:path>
              </a:pathLst>
            </a:custGeom>
            <a:solidFill>
              <a:srgbClr val="FE5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6" name="Freeform 121"/>
            <p:cNvSpPr>
              <a:spLocks noEditPoints="1"/>
            </p:cNvSpPr>
            <p:nvPr/>
          </p:nvSpPr>
          <p:spPr bwMode="auto">
            <a:xfrm>
              <a:off x="5553076" y="2455862"/>
              <a:ext cx="2178050" cy="2947988"/>
            </a:xfrm>
            <a:custGeom>
              <a:avLst/>
              <a:gdLst>
                <a:gd name="T0" fmla="*/ 0 w 580"/>
                <a:gd name="T1" fmla="*/ 673 h 785"/>
                <a:gd name="T2" fmla="*/ 0 w 580"/>
                <a:gd name="T3" fmla="*/ 112 h 785"/>
                <a:gd name="T4" fmla="*/ 111 w 580"/>
                <a:gd name="T5" fmla="*/ 0 h 785"/>
                <a:gd name="T6" fmla="*/ 222 w 580"/>
                <a:gd name="T7" fmla="*/ 112 h 785"/>
                <a:gd name="T8" fmla="*/ 222 w 580"/>
                <a:gd name="T9" fmla="*/ 251 h 785"/>
                <a:gd name="T10" fmla="*/ 319 w 580"/>
                <a:gd name="T11" fmla="*/ 231 h 785"/>
                <a:gd name="T12" fmla="*/ 319 w 580"/>
                <a:gd name="T13" fmla="*/ 233 h 785"/>
                <a:gd name="T14" fmla="*/ 319 w 580"/>
                <a:gd name="T15" fmla="*/ 234 h 785"/>
                <a:gd name="T16" fmla="*/ 221 w 580"/>
                <a:gd name="T17" fmla="*/ 255 h 785"/>
                <a:gd name="T18" fmla="*/ 219 w 580"/>
                <a:gd name="T19" fmla="*/ 255 h 785"/>
                <a:gd name="T20" fmla="*/ 219 w 580"/>
                <a:gd name="T21" fmla="*/ 253 h 785"/>
                <a:gd name="T22" fmla="*/ 219 w 580"/>
                <a:gd name="T23" fmla="*/ 112 h 785"/>
                <a:gd name="T24" fmla="*/ 111 w 580"/>
                <a:gd name="T25" fmla="*/ 3 h 785"/>
                <a:gd name="T26" fmla="*/ 3 w 580"/>
                <a:gd name="T27" fmla="*/ 112 h 785"/>
                <a:gd name="T28" fmla="*/ 3 w 580"/>
                <a:gd name="T29" fmla="*/ 673 h 785"/>
                <a:gd name="T30" fmla="*/ 111 w 580"/>
                <a:gd name="T31" fmla="*/ 782 h 785"/>
                <a:gd name="T32" fmla="*/ 191 w 580"/>
                <a:gd name="T33" fmla="*/ 745 h 785"/>
                <a:gd name="T34" fmla="*/ 193 w 580"/>
                <a:gd name="T35" fmla="*/ 745 h 785"/>
                <a:gd name="T36" fmla="*/ 319 w 580"/>
                <a:gd name="T37" fmla="*/ 779 h 785"/>
                <a:gd name="T38" fmla="*/ 501 w 580"/>
                <a:gd name="T39" fmla="*/ 699 h 785"/>
                <a:gd name="T40" fmla="*/ 577 w 580"/>
                <a:gd name="T41" fmla="*/ 507 h 785"/>
                <a:gd name="T42" fmla="*/ 501 w 580"/>
                <a:gd name="T43" fmla="*/ 314 h 785"/>
                <a:gd name="T44" fmla="*/ 319 w 580"/>
                <a:gd name="T45" fmla="*/ 234 h 785"/>
                <a:gd name="T46" fmla="*/ 319 w 580"/>
                <a:gd name="T47" fmla="*/ 233 h 785"/>
                <a:gd name="T48" fmla="*/ 319 w 580"/>
                <a:gd name="T49" fmla="*/ 231 h 785"/>
                <a:gd name="T50" fmla="*/ 503 w 580"/>
                <a:gd name="T51" fmla="*/ 312 h 785"/>
                <a:gd name="T52" fmla="*/ 580 w 580"/>
                <a:gd name="T53" fmla="*/ 507 h 785"/>
                <a:gd name="T54" fmla="*/ 503 w 580"/>
                <a:gd name="T55" fmla="*/ 701 h 785"/>
                <a:gd name="T56" fmla="*/ 319 w 580"/>
                <a:gd name="T57" fmla="*/ 782 h 785"/>
                <a:gd name="T58" fmla="*/ 193 w 580"/>
                <a:gd name="T59" fmla="*/ 748 h 785"/>
                <a:gd name="T60" fmla="*/ 111 w 580"/>
                <a:gd name="T61" fmla="*/ 785 h 785"/>
                <a:gd name="T62" fmla="*/ 0 w 580"/>
                <a:gd name="T63" fmla="*/ 673 h 785"/>
                <a:gd name="T64" fmla="*/ 208 w 580"/>
                <a:gd name="T65" fmla="*/ 509 h 785"/>
                <a:gd name="T66" fmla="*/ 285 w 580"/>
                <a:gd name="T67" fmla="*/ 423 h 785"/>
                <a:gd name="T68" fmla="*/ 362 w 580"/>
                <a:gd name="T69" fmla="*/ 509 h 785"/>
                <a:gd name="T70" fmla="*/ 285 w 580"/>
                <a:gd name="T71" fmla="*/ 594 h 785"/>
                <a:gd name="T72" fmla="*/ 285 w 580"/>
                <a:gd name="T73" fmla="*/ 593 h 785"/>
                <a:gd name="T74" fmla="*/ 285 w 580"/>
                <a:gd name="T75" fmla="*/ 591 h 785"/>
                <a:gd name="T76" fmla="*/ 359 w 580"/>
                <a:gd name="T77" fmla="*/ 509 h 785"/>
                <a:gd name="T78" fmla="*/ 285 w 580"/>
                <a:gd name="T79" fmla="*/ 426 h 785"/>
                <a:gd name="T80" fmla="*/ 211 w 580"/>
                <a:gd name="T81" fmla="*/ 509 h 785"/>
                <a:gd name="T82" fmla="*/ 285 w 580"/>
                <a:gd name="T83" fmla="*/ 591 h 785"/>
                <a:gd name="T84" fmla="*/ 285 w 580"/>
                <a:gd name="T85" fmla="*/ 593 h 785"/>
                <a:gd name="T86" fmla="*/ 285 w 580"/>
                <a:gd name="T87" fmla="*/ 594 h 785"/>
                <a:gd name="T88" fmla="*/ 208 w 580"/>
                <a:gd name="T89" fmla="*/ 509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0" h="785">
                  <a:moveTo>
                    <a:pt x="0" y="673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50"/>
                    <a:pt x="49" y="0"/>
                    <a:pt x="111" y="0"/>
                  </a:cubicBezTo>
                  <a:cubicBezTo>
                    <a:pt x="172" y="0"/>
                    <a:pt x="222" y="50"/>
                    <a:pt x="222" y="112"/>
                  </a:cubicBezTo>
                  <a:cubicBezTo>
                    <a:pt x="222" y="251"/>
                    <a:pt x="222" y="251"/>
                    <a:pt x="222" y="251"/>
                  </a:cubicBezTo>
                  <a:cubicBezTo>
                    <a:pt x="252" y="238"/>
                    <a:pt x="284" y="231"/>
                    <a:pt x="319" y="231"/>
                  </a:cubicBezTo>
                  <a:cubicBezTo>
                    <a:pt x="319" y="233"/>
                    <a:pt x="319" y="233"/>
                    <a:pt x="319" y="233"/>
                  </a:cubicBezTo>
                  <a:cubicBezTo>
                    <a:pt x="319" y="234"/>
                    <a:pt x="319" y="234"/>
                    <a:pt x="319" y="234"/>
                  </a:cubicBezTo>
                  <a:cubicBezTo>
                    <a:pt x="284" y="234"/>
                    <a:pt x="251" y="242"/>
                    <a:pt x="221" y="255"/>
                  </a:cubicBezTo>
                  <a:cubicBezTo>
                    <a:pt x="220" y="255"/>
                    <a:pt x="220" y="255"/>
                    <a:pt x="219" y="255"/>
                  </a:cubicBezTo>
                  <a:cubicBezTo>
                    <a:pt x="219" y="254"/>
                    <a:pt x="219" y="254"/>
                    <a:pt x="219" y="253"/>
                  </a:cubicBezTo>
                  <a:cubicBezTo>
                    <a:pt x="219" y="112"/>
                    <a:pt x="219" y="112"/>
                    <a:pt x="219" y="112"/>
                  </a:cubicBezTo>
                  <a:cubicBezTo>
                    <a:pt x="219" y="52"/>
                    <a:pt x="170" y="3"/>
                    <a:pt x="111" y="3"/>
                  </a:cubicBezTo>
                  <a:cubicBezTo>
                    <a:pt x="51" y="3"/>
                    <a:pt x="3" y="52"/>
                    <a:pt x="3" y="112"/>
                  </a:cubicBezTo>
                  <a:cubicBezTo>
                    <a:pt x="3" y="673"/>
                    <a:pt x="3" y="673"/>
                    <a:pt x="3" y="673"/>
                  </a:cubicBezTo>
                  <a:cubicBezTo>
                    <a:pt x="3" y="733"/>
                    <a:pt x="51" y="781"/>
                    <a:pt x="111" y="782"/>
                  </a:cubicBezTo>
                  <a:cubicBezTo>
                    <a:pt x="143" y="782"/>
                    <a:pt x="172" y="767"/>
                    <a:pt x="191" y="745"/>
                  </a:cubicBezTo>
                  <a:cubicBezTo>
                    <a:pt x="192" y="744"/>
                    <a:pt x="193" y="744"/>
                    <a:pt x="193" y="745"/>
                  </a:cubicBezTo>
                  <a:cubicBezTo>
                    <a:pt x="231" y="767"/>
                    <a:pt x="273" y="779"/>
                    <a:pt x="319" y="779"/>
                  </a:cubicBezTo>
                  <a:cubicBezTo>
                    <a:pt x="390" y="779"/>
                    <a:pt x="454" y="749"/>
                    <a:pt x="501" y="699"/>
                  </a:cubicBezTo>
                  <a:cubicBezTo>
                    <a:pt x="548" y="650"/>
                    <a:pt x="577" y="582"/>
                    <a:pt x="577" y="507"/>
                  </a:cubicBezTo>
                  <a:cubicBezTo>
                    <a:pt x="577" y="431"/>
                    <a:pt x="548" y="363"/>
                    <a:pt x="501" y="314"/>
                  </a:cubicBezTo>
                  <a:cubicBezTo>
                    <a:pt x="454" y="265"/>
                    <a:pt x="390" y="234"/>
                    <a:pt x="319" y="234"/>
                  </a:cubicBezTo>
                  <a:cubicBezTo>
                    <a:pt x="319" y="233"/>
                    <a:pt x="319" y="233"/>
                    <a:pt x="319" y="233"/>
                  </a:cubicBezTo>
                  <a:cubicBezTo>
                    <a:pt x="319" y="231"/>
                    <a:pt x="319" y="231"/>
                    <a:pt x="319" y="231"/>
                  </a:cubicBezTo>
                  <a:cubicBezTo>
                    <a:pt x="391" y="231"/>
                    <a:pt x="456" y="262"/>
                    <a:pt x="503" y="312"/>
                  </a:cubicBezTo>
                  <a:cubicBezTo>
                    <a:pt x="551" y="362"/>
                    <a:pt x="580" y="431"/>
                    <a:pt x="580" y="507"/>
                  </a:cubicBezTo>
                  <a:cubicBezTo>
                    <a:pt x="580" y="583"/>
                    <a:pt x="551" y="652"/>
                    <a:pt x="503" y="701"/>
                  </a:cubicBezTo>
                  <a:cubicBezTo>
                    <a:pt x="456" y="751"/>
                    <a:pt x="391" y="782"/>
                    <a:pt x="319" y="782"/>
                  </a:cubicBezTo>
                  <a:cubicBezTo>
                    <a:pt x="273" y="782"/>
                    <a:pt x="230" y="770"/>
                    <a:pt x="193" y="748"/>
                  </a:cubicBezTo>
                  <a:cubicBezTo>
                    <a:pt x="173" y="770"/>
                    <a:pt x="143" y="785"/>
                    <a:pt x="111" y="785"/>
                  </a:cubicBezTo>
                  <a:cubicBezTo>
                    <a:pt x="49" y="785"/>
                    <a:pt x="0" y="735"/>
                    <a:pt x="0" y="673"/>
                  </a:cubicBezTo>
                  <a:close/>
                  <a:moveTo>
                    <a:pt x="208" y="509"/>
                  </a:moveTo>
                  <a:cubicBezTo>
                    <a:pt x="208" y="461"/>
                    <a:pt x="243" y="423"/>
                    <a:pt x="285" y="423"/>
                  </a:cubicBezTo>
                  <a:cubicBezTo>
                    <a:pt x="328" y="423"/>
                    <a:pt x="362" y="461"/>
                    <a:pt x="362" y="509"/>
                  </a:cubicBezTo>
                  <a:cubicBezTo>
                    <a:pt x="362" y="556"/>
                    <a:pt x="328" y="594"/>
                    <a:pt x="285" y="594"/>
                  </a:cubicBezTo>
                  <a:cubicBezTo>
                    <a:pt x="285" y="593"/>
                    <a:pt x="285" y="593"/>
                    <a:pt x="285" y="593"/>
                  </a:cubicBezTo>
                  <a:cubicBezTo>
                    <a:pt x="285" y="591"/>
                    <a:pt x="285" y="591"/>
                    <a:pt x="285" y="591"/>
                  </a:cubicBezTo>
                  <a:cubicBezTo>
                    <a:pt x="326" y="591"/>
                    <a:pt x="359" y="555"/>
                    <a:pt x="359" y="509"/>
                  </a:cubicBezTo>
                  <a:cubicBezTo>
                    <a:pt x="359" y="463"/>
                    <a:pt x="326" y="426"/>
                    <a:pt x="285" y="426"/>
                  </a:cubicBezTo>
                  <a:cubicBezTo>
                    <a:pt x="245" y="426"/>
                    <a:pt x="211" y="463"/>
                    <a:pt x="211" y="509"/>
                  </a:cubicBezTo>
                  <a:cubicBezTo>
                    <a:pt x="211" y="555"/>
                    <a:pt x="245" y="591"/>
                    <a:pt x="285" y="591"/>
                  </a:cubicBezTo>
                  <a:cubicBezTo>
                    <a:pt x="285" y="593"/>
                    <a:pt x="285" y="593"/>
                    <a:pt x="285" y="593"/>
                  </a:cubicBezTo>
                  <a:cubicBezTo>
                    <a:pt x="285" y="594"/>
                    <a:pt x="285" y="594"/>
                    <a:pt x="285" y="594"/>
                  </a:cubicBezTo>
                  <a:cubicBezTo>
                    <a:pt x="243" y="594"/>
                    <a:pt x="208" y="556"/>
                    <a:pt x="208" y="50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7" name="Freeform 122"/>
            <p:cNvSpPr>
              <a:spLocks noEditPoints="1"/>
            </p:cNvSpPr>
            <p:nvPr/>
          </p:nvSpPr>
          <p:spPr bwMode="auto">
            <a:xfrm>
              <a:off x="5610226" y="2532062"/>
              <a:ext cx="2057400" cy="2789238"/>
            </a:xfrm>
            <a:custGeom>
              <a:avLst/>
              <a:gdLst>
                <a:gd name="T0" fmla="*/ 123 w 548"/>
                <a:gd name="T1" fmla="*/ 737 h 743"/>
                <a:gd name="T2" fmla="*/ 314 w 548"/>
                <a:gd name="T3" fmla="*/ 738 h 743"/>
                <a:gd name="T4" fmla="*/ 78 w 548"/>
                <a:gd name="T5" fmla="*/ 737 h 743"/>
                <a:gd name="T6" fmla="*/ 359 w 548"/>
                <a:gd name="T7" fmla="*/ 734 h 743"/>
                <a:gd name="T8" fmla="*/ 226 w 548"/>
                <a:gd name="T9" fmla="*/ 726 h 743"/>
                <a:gd name="T10" fmla="*/ 376 w 548"/>
                <a:gd name="T11" fmla="*/ 730 h 743"/>
                <a:gd name="T12" fmla="*/ 198 w 548"/>
                <a:gd name="T13" fmla="*/ 715 h 743"/>
                <a:gd name="T14" fmla="*/ 401 w 548"/>
                <a:gd name="T15" fmla="*/ 717 h 743"/>
                <a:gd name="T16" fmla="*/ 17 w 548"/>
                <a:gd name="T17" fmla="*/ 694 h 743"/>
                <a:gd name="T18" fmla="*/ 431 w 548"/>
                <a:gd name="T19" fmla="*/ 704 h 743"/>
                <a:gd name="T20" fmla="*/ 6 w 548"/>
                <a:gd name="T21" fmla="*/ 664 h 743"/>
                <a:gd name="T22" fmla="*/ 474 w 548"/>
                <a:gd name="T23" fmla="*/ 665 h 743"/>
                <a:gd name="T24" fmla="*/ 5 w 548"/>
                <a:gd name="T25" fmla="*/ 649 h 743"/>
                <a:gd name="T26" fmla="*/ 2 w 548"/>
                <a:gd name="T27" fmla="*/ 605 h 743"/>
                <a:gd name="T28" fmla="*/ 258 w 548"/>
                <a:gd name="T29" fmla="*/ 594 h 743"/>
                <a:gd name="T30" fmla="*/ 277 w 548"/>
                <a:gd name="T31" fmla="*/ 595 h 743"/>
                <a:gd name="T32" fmla="*/ 530 w 548"/>
                <a:gd name="T33" fmla="*/ 575 h 743"/>
                <a:gd name="T34" fmla="*/ 241 w 548"/>
                <a:gd name="T35" fmla="*/ 590 h 743"/>
                <a:gd name="T36" fmla="*/ 208 w 548"/>
                <a:gd name="T37" fmla="*/ 563 h 743"/>
                <a:gd name="T38" fmla="*/ 534 w 548"/>
                <a:gd name="T39" fmla="*/ 563 h 743"/>
                <a:gd name="T40" fmla="*/ 2 w 548"/>
                <a:gd name="T41" fmla="*/ 561 h 743"/>
                <a:gd name="T42" fmla="*/ 353 w 548"/>
                <a:gd name="T43" fmla="*/ 534 h 743"/>
                <a:gd name="T44" fmla="*/ 542 w 548"/>
                <a:gd name="T45" fmla="*/ 534 h 743"/>
                <a:gd name="T46" fmla="*/ 182 w 548"/>
                <a:gd name="T47" fmla="*/ 526 h 743"/>
                <a:gd name="T48" fmla="*/ 543 w 548"/>
                <a:gd name="T49" fmla="*/ 501 h 743"/>
                <a:gd name="T50" fmla="*/ 2 w 548"/>
                <a:gd name="T51" fmla="*/ 501 h 743"/>
                <a:gd name="T52" fmla="*/ 361 w 548"/>
                <a:gd name="T53" fmla="*/ 477 h 743"/>
                <a:gd name="T54" fmla="*/ 543 w 548"/>
                <a:gd name="T55" fmla="*/ 472 h 743"/>
                <a:gd name="T56" fmla="*/ 183 w 548"/>
                <a:gd name="T57" fmla="*/ 451 h 743"/>
                <a:gd name="T58" fmla="*/ 539 w 548"/>
                <a:gd name="T59" fmla="*/ 442 h 743"/>
                <a:gd name="T60" fmla="*/ 5 w 548"/>
                <a:gd name="T61" fmla="*/ 439 h 743"/>
                <a:gd name="T62" fmla="*/ 188 w 548"/>
                <a:gd name="T63" fmla="*/ 436 h 743"/>
                <a:gd name="T64" fmla="*/ 346 w 548"/>
                <a:gd name="T65" fmla="*/ 433 h 743"/>
                <a:gd name="T66" fmla="*/ 537 w 548"/>
                <a:gd name="T67" fmla="*/ 413 h 743"/>
                <a:gd name="T68" fmla="*/ 2 w 548"/>
                <a:gd name="T69" fmla="*/ 395 h 743"/>
                <a:gd name="T70" fmla="*/ 233 w 548"/>
                <a:gd name="T71" fmla="*/ 399 h 743"/>
                <a:gd name="T72" fmla="*/ 273 w 548"/>
                <a:gd name="T73" fmla="*/ 385 h 743"/>
                <a:gd name="T74" fmla="*/ 525 w 548"/>
                <a:gd name="T75" fmla="*/ 387 h 743"/>
                <a:gd name="T76" fmla="*/ 513 w 548"/>
                <a:gd name="T77" fmla="*/ 356 h 743"/>
                <a:gd name="T78" fmla="*/ 489 w 548"/>
                <a:gd name="T79" fmla="*/ 322 h 743"/>
                <a:gd name="T80" fmla="*/ 465 w 548"/>
                <a:gd name="T81" fmla="*/ 300 h 743"/>
                <a:gd name="T82" fmla="*/ 453 w 548"/>
                <a:gd name="T83" fmla="*/ 292 h 743"/>
                <a:gd name="T84" fmla="*/ 431 w 548"/>
                <a:gd name="T85" fmla="*/ 273 h 743"/>
                <a:gd name="T86" fmla="*/ 205 w 548"/>
                <a:gd name="T87" fmla="*/ 256 h 743"/>
                <a:gd name="T88" fmla="*/ 185 w 548"/>
                <a:gd name="T89" fmla="*/ 240 h 743"/>
                <a:gd name="T90" fmla="*/ 374 w 548"/>
                <a:gd name="T91" fmla="*/ 247 h 743"/>
                <a:gd name="T92" fmla="*/ 262 w 548"/>
                <a:gd name="T93" fmla="*/ 238 h 743"/>
                <a:gd name="T94" fmla="*/ 294 w 548"/>
                <a:gd name="T95" fmla="*/ 231 h 743"/>
                <a:gd name="T96" fmla="*/ 0 w 548"/>
                <a:gd name="T97" fmla="*/ 217 h 743"/>
                <a:gd name="T98" fmla="*/ 2 w 548"/>
                <a:gd name="T99" fmla="*/ 185 h 743"/>
                <a:gd name="T100" fmla="*/ 5 w 548"/>
                <a:gd name="T101" fmla="*/ 157 h 743"/>
                <a:gd name="T102" fmla="*/ 5 w 548"/>
                <a:gd name="T103" fmla="*/ 139 h 743"/>
                <a:gd name="T104" fmla="*/ 5 w 548"/>
                <a:gd name="T105" fmla="*/ 97 h 743"/>
                <a:gd name="T106" fmla="*/ 3 w 548"/>
                <a:gd name="T107" fmla="*/ 79 h 743"/>
                <a:gd name="T108" fmla="*/ 184 w 548"/>
                <a:gd name="T109" fmla="*/ 75 h 743"/>
                <a:gd name="T110" fmla="*/ 164 w 548"/>
                <a:gd name="T111" fmla="*/ 38 h 743"/>
                <a:gd name="T112" fmla="*/ 34 w 548"/>
                <a:gd name="T113" fmla="*/ 30 h 743"/>
                <a:gd name="T114" fmla="*/ 72 w 548"/>
                <a:gd name="T115" fmla="*/ 6 h 743"/>
                <a:gd name="T116" fmla="*/ 131 w 548"/>
                <a:gd name="T117" fmla="*/ 8 h 743"/>
                <a:gd name="T118" fmla="*/ 85 w 548"/>
                <a:gd name="T119" fmla="*/ 3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743">
                  <a:moveTo>
                    <a:pt x="105" y="743"/>
                  </a:moveTo>
                  <a:cubicBezTo>
                    <a:pt x="101" y="743"/>
                    <a:pt x="97" y="743"/>
                    <a:pt x="93" y="743"/>
                  </a:cubicBezTo>
                  <a:cubicBezTo>
                    <a:pt x="91" y="742"/>
                    <a:pt x="91" y="741"/>
                    <a:pt x="91" y="740"/>
                  </a:cubicBezTo>
                  <a:cubicBezTo>
                    <a:pt x="91" y="740"/>
                    <a:pt x="91" y="740"/>
                    <a:pt x="91" y="740"/>
                  </a:cubicBezTo>
                  <a:cubicBezTo>
                    <a:pt x="91" y="739"/>
                    <a:pt x="92" y="738"/>
                    <a:pt x="93" y="738"/>
                  </a:cubicBezTo>
                  <a:cubicBezTo>
                    <a:pt x="93" y="738"/>
                    <a:pt x="93" y="738"/>
                    <a:pt x="93" y="738"/>
                  </a:cubicBezTo>
                  <a:cubicBezTo>
                    <a:pt x="93" y="738"/>
                    <a:pt x="93" y="738"/>
                    <a:pt x="93" y="738"/>
                  </a:cubicBezTo>
                  <a:cubicBezTo>
                    <a:pt x="97" y="738"/>
                    <a:pt x="101" y="739"/>
                    <a:pt x="105" y="739"/>
                  </a:cubicBezTo>
                  <a:cubicBezTo>
                    <a:pt x="106" y="739"/>
                    <a:pt x="107" y="740"/>
                    <a:pt x="107" y="741"/>
                  </a:cubicBezTo>
                  <a:cubicBezTo>
                    <a:pt x="107" y="742"/>
                    <a:pt x="106" y="743"/>
                    <a:pt x="105" y="743"/>
                  </a:cubicBezTo>
                  <a:close/>
                  <a:moveTo>
                    <a:pt x="120" y="740"/>
                  </a:moveTo>
                  <a:cubicBezTo>
                    <a:pt x="120" y="740"/>
                    <a:pt x="120" y="740"/>
                    <a:pt x="120" y="740"/>
                  </a:cubicBezTo>
                  <a:cubicBezTo>
                    <a:pt x="120" y="738"/>
                    <a:pt x="121" y="737"/>
                    <a:pt x="122" y="737"/>
                  </a:cubicBezTo>
                  <a:cubicBezTo>
                    <a:pt x="122" y="737"/>
                    <a:pt x="122" y="737"/>
                    <a:pt x="122" y="737"/>
                  </a:cubicBezTo>
                  <a:cubicBezTo>
                    <a:pt x="123" y="737"/>
                    <a:pt x="123" y="737"/>
                    <a:pt x="123" y="737"/>
                  </a:cubicBezTo>
                  <a:cubicBezTo>
                    <a:pt x="126" y="737"/>
                    <a:pt x="130" y="736"/>
                    <a:pt x="134" y="735"/>
                  </a:cubicBezTo>
                  <a:cubicBezTo>
                    <a:pt x="135" y="734"/>
                    <a:pt x="136" y="735"/>
                    <a:pt x="137" y="736"/>
                  </a:cubicBezTo>
                  <a:cubicBezTo>
                    <a:pt x="137" y="737"/>
                    <a:pt x="136" y="739"/>
                    <a:pt x="135" y="739"/>
                  </a:cubicBezTo>
                  <a:cubicBezTo>
                    <a:pt x="131" y="740"/>
                    <a:pt x="127" y="741"/>
                    <a:pt x="123" y="742"/>
                  </a:cubicBezTo>
                  <a:cubicBezTo>
                    <a:pt x="123" y="742"/>
                    <a:pt x="123" y="742"/>
                    <a:pt x="123" y="742"/>
                  </a:cubicBezTo>
                  <a:cubicBezTo>
                    <a:pt x="122" y="742"/>
                    <a:pt x="121" y="741"/>
                    <a:pt x="120" y="740"/>
                  </a:cubicBezTo>
                  <a:close/>
                  <a:moveTo>
                    <a:pt x="299" y="741"/>
                  </a:moveTo>
                  <a:cubicBezTo>
                    <a:pt x="295" y="741"/>
                    <a:pt x="291" y="741"/>
                    <a:pt x="287" y="741"/>
                  </a:cubicBezTo>
                  <a:cubicBezTo>
                    <a:pt x="285" y="740"/>
                    <a:pt x="284" y="739"/>
                    <a:pt x="284" y="738"/>
                  </a:cubicBezTo>
                  <a:cubicBezTo>
                    <a:pt x="284" y="738"/>
                    <a:pt x="284" y="738"/>
                    <a:pt x="284" y="738"/>
                  </a:cubicBezTo>
                  <a:cubicBezTo>
                    <a:pt x="285" y="737"/>
                    <a:pt x="286" y="736"/>
                    <a:pt x="287" y="736"/>
                  </a:cubicBezTo>
                  <a:cubicBezTo>
                    <a:pt x="291" y="736"/>
                    <a:pt x="295" y="736"/>
                    <a:pt x="299" y="736"/>
                  </a:cubicBezTo>
                  <a:cubicBezTo>
                    <a:pt x="300" y="736"/>
                    <a:pt x="301" y="737"/>
                    <a:pt x="301" y="739"/>
                  </a:cubicBezTo>
                  <a:cubicBezTo>
                    <a:pt x="301" y="740"/>
                    <a:pt x="300" y="741"/>
                    <a:pt x="299" y="741"/>
                  </a:cubicBezTo>
                  <a:close/>
                  <a:moveTo>
                    <a:pt x="314" y="738"/>
                  </a:moveTo>
                  <a:cubicBezTo>
                    <a:pt x="314" y="738"/>
                    <a:pt x="314" y="738"/>
                    <a:pt x="314" y="738"/>
                  </a:cubicBezTo>
                  <a:cubicBezTo>
                    <a:pt x="314" y="737"/>
                    <a:pt x="315" y="736"/>
                    <a:pt x="317" y="736"/>
                  </a:cubicBezTo>
                  <a:cubicBezTo>
                    <a:pt x="321" y="736"/>
                    <a:pt x="325" y="735"/>
                    <a:pt x="328" y="735"/>
                  </a:cubicBezTo>
                  <a:cubicBezTo>
                    <a:pt x="330" y="735"/>
                    <a:pt x="331" y="736"/>
                    <a:pt x="331" y="737"/>
                  </a:cubicBezTo>
                  <a:cubicBezTo>
                    <a:pt x="331" y="738"/>
                    <a:pt x="330" y="739"/>
                    <a:pt x="329" y="740"/>
                  </a:cubicBezTo>
                  <a:cubicBezTo>
                    <a:pt x="325" y="740"/>
                    <a:pt x="321" y="740"/>
                    <a:pt x="317" y="741"/>
                  </a:cubicBezTo>
                  <a:cubicBezTo>
                    <a:pt x="317" y="741"/>
                    <a:pt x="317" y="741"/>
                    <a:pt x="317" y="741"/>
                  </a:cubicBezTo>
                  <a:cubicBezTo>
                    <a:pt x="316" y="741"/>
                    <a:pt x="314" y="740"/>
                    <a:pt x="314" y="738"/>
                  </a:cubicBezTo>
                  <a:close/>
                  <a:moveTo>
                    <a:pt x="75" y="739"/>
                  </a:moveTo>
                  <a:cubicBezTo>
                    <a:pt x="71" y="737"/>
                    <a:pt x="67" y="736"/>
                    <a:pt x="63" y="734"/>
                  </a:cubicBezTo>
                  <a:cubicBezTo>
                    <a:pt x="62" y="734"/>
                    <a:pt x="62" y="733"/>
                    <a:pt x="62" y="732"/>
                  </a:cubicBezTo>
                  <a:cubicBezTo>
                    <a:pt x="62" y="731"/>
                    <a:pt x="62" y="731"/>
                    <a:pt x="62" y="731"/>
                  </a:cubicBezTo>
                  <a:cubicBezTo>
                    <a:pt x="62" y="730"/>
                    <a:pt x="64" y="729"/>
                    <a:pt x="65" y="730"/>
                  </a:cubicBezTo>
                  <a:cubicBezTo>
                    <a:pt x="69" y="732"/>
                    <a:pt x="72" y="733"/>
                    <a:pt x="76" y="734"/>
                  </a:cubicBezTo>
                  <a:cubicBezTo>
                    <a:pt x="77" y="734"/>
                    <a:pt x="78" y="736"/>
                    <a:pt x="78" y="737"/>
                  </a:cubicBezTo>
                  <a:cubicBezTo>
                    <a:pt x="77" y="738"/>
                    <a:pt x="76" y="739"/>
                    <a:pt x="75" y="739"/>
                  </a:cubicBezTo>
                  <a:close/>
                  <a:moveTo>
                    <a:pt x="269" y="739"/>
                  </a:moveTo>
                  <a:cubicBezTo>
                    <a:pt x="265" y="738"/>
                    <a:pt x="261" y="737"/>
                    <a:pt x="257" y="737"/>
                  </a:cubicBezTo>
                  <a:cubicBezTo>
                    <a:pt x="255" y="736"/>
                    <a:pt x="255" y="735"/>
                    <a:pt x="255" y="734"/>
                  </a:cubicBezTo>
                  <a:cubicBezTo>
                    <a:pt x="255" y="734"/>
                    <a:pt x="255" y="734"/>
                    <a:pt x="255" y="734"/>
                  </a:cubicBezTo>
                  <a:cubicBezTo>
                    <a:pt x="255" y="732"/>
                    <a:pt x="256" y="732"/>
                    <a:pt x="258" y="732"/>
                  </a:cubicBezTo>
                  <a:cubicBezTo>
                    <a:pt x="261" y="733"/>
                    <a:pt x="265" y="733"/>
                    <a:pt x="269" y="734"/>
                  </a:cubicBezTo>
                  <a:cubicBezTo>
                    <a:pt x="271" y="734"/>
                    <a:pt x="271" y="735"/>
                    <a:pt x="271" y="737"/>
                  </a:cubicBezTo>
                  <a:cubicBezTo>
                    <a:pt x="271" y="738"/>
                    <a:pt x="270" y="739"/>
                    <a:pt x="269" y="739"/>
                  </a:cubicBezTo>
                  <a:close/>
                  <a:moveTo>
                    <a:pt x="344" y="735"/>
                  </a:moveTo>
                  <a:cubicBezTo>
                    <a:pt x="344" y="734"/>
                    <a:pt x="344" y="734"/>
                    <a:pt x="344" y="734"/>
                  </a:cubicBezTo>
                  <a:cubicBezTo>
                    <a:pt x="344" y="733"/>
                    <a:pt x="345" y="732"/>
                    <a:pt x="346" y="732"/>
                  </a:cubicBezTo>
                  <a:cubicBezTo>
                    <a:pt x="350" y="731"/>
                    <a:pt x="354" y="731"/>
                    <a:pt x="358" y="730"/>
                  </a:cubicBezTo>
                  <a:cubicBezTo>
                    <a:pt x="359" y="729"/>
                    <a:pt x="360" y="730"/>
                    <a:pt x="361" y="731"/>
                  </a:cubicBezTo>
                  <a:cubicBezTo>
                    <a:pt x="361" y="733"/>
                    <a:pt x="360" y="734"/>
                    <a:pt x="359" y="734"/>
                  </a:cubicBezTo>
                  <a:cubicBezTo>
                    <a:pt x="355" y="735"/>
                    <a:pt x="351" y="736"/>
                    <a:pt x="347" y="737"/>
                  </a:cubicBezTo>
                  <a:cubicBezTo>
                    <a:pt x="347" y="737"/>
                    <a:pt x="347" y="737"/>
                    <a:pt x="347" y="737"/>
                  </a:cubicBezTo>
                  <a:cubicBezTo>
                    <a:pt x="345" y="737"/>
                    <a:pt x="344" y="736"/>
                    <a:pt x="344" y="735"/>
                  </a:cubicBezTo>
                  <a:close/>
                  <a:moveTo>
                    <a:pt x="149" y="731"/>
                  </a:moveTo>
                  <a:cubicBezTo>
                    <a:pt x="149" y="730"/>
                    <a:pt x="149" y="730"/>
                    <a:pt x="149" y="730"/>
                  </a:cubicBezTo>
                  <a:cubicBezTo>
                    <a:pt x="149" y="730"/>
                    <a:pt x="149" y="729"/>
                    <a:pt x="150" y="728"/>
                  </a:cubicBezTo>
                  <a:cubicBezTo>
                    <a:pt x="154" y="726"/>
                    <a:pt x="157" y="725"/>
                    <a:pt x="160" y="722"/>
                  </a:cubicBezTo>
                  <a:cubicBezTo>
                    <a:pt x="161" y="722"/>
                    <a:pt x="163" y="722"/>
                    <a:pt x="164" y="723"/>
                  </a:cubicBezTo>
                  <a:cubicBezTo>
                    <a:pt x="164" y="724"/>
                    <a:pt x="164" y="726"/>
                    <a:pt x="163" y="726"/>
                  </a:cubicBezTo>
                  <a:cubicBezTo>
                    <a:pt x="160" y="729"/>
                    <a:pt x="156" y="731"/>
                    <a:pt x="152" y="733"/>
                  </a:cubicBezTo>
                  <a:cubicBezTo>
                    <a:pt x="151" y="733"/>
                    <a:pt x="151" y="733"/>
                    <a:pt x="151" y="733"/>
                  </a:cubicBezTo>
                  <a:cubicBezTo>
                    <a:pt x="150" y="733"/>
                    <a:pt x="150" y="732"/>
                    <a:pt x="149" y="731"/>
                  </a:cubicBezTo>
                  <a:close/>
                  <a:moveTo>
                    <a:pt x="239" y="732"/>
                  </a:moveTo>
                  <a:cubicBezTo>
                    <a:pt x="235" y="731"/>
                    <a:pt x="231" y="730"/>
                    <a:pt x="227" y="729"/>
                  </a:cubicBezTo>
                  <a:cubicBezTo>
                    <a:pt x="226" y="728"/>
                    <a:pt x="226" y="728"/>
                    <a:pt x="226" y="726"/>
                  </a:cubicBezTo>
                  <a:cubicBezTo>
                    <a:pt x="226" y="726"/>
                    <a:pt x="226" y="726"/>
                    <a:pt x="226" y="726"/>
                  </a:cubicBezTo>
                  <a:cubicBezTo>
                    <a:pt x="226" y="725"/>
                    <a:pt x="228" y="724"/>
                    <a:pt x="229" y="724"/>
                  </a:cubicBezTo>
                  <a:cubicBezTo>
                    <a:pt x="233" y="726"/>
                    <a:pt x="236" y="727"/>
                    <a:pt x="240" y="728"/>
                  </a:cubicBezTo>
                  <a:cubicBezTo>
                    <a:pt x="242" y="728"/>
                    <a:pt x="242" y="729"/>
                    <a:pt x="242" y="731"/>
                  </a:cubicBezTo>
                  <a:cubicBezTo>
                    <a:pt x="242" y="732"/>
                    <a:pt x="241" y="732"/>
                    <a:pt x="240" y="732"/>
                  </a:cubicBezTo>
                  <a:lnTo>
                    <a:pt x="239" y="732"/>
                  </a:lnTo>
                  <a:close/>
                  <a:moveTo>
                    <a:pt x="373" y="728"/>
                  </a:moveTo>
                  <a:cubicBezTo>
                    <a:pt x="373" y="727"/>
                    <a:pt x="373" y="727"/>
                    <a:pt x="373" y="727"/>
                  </a:cubicBezTo>
                  <a:cubicBezTo>
                    <a:pt x="373" y="726"/>
                    <a:pt x="374" y="725"/>
                    <a:pt x="375" y="725"/>
                  </a:cubicBezTo>
                  <a:cubicBezTo>
                    <a:pt x="379" y="724"/>
                    <a:pt x="382" y="722"/>
                    <a:pt x="386" y="721"/>
                  </a:cubicBezTo>
                  <a:cubicBezTo>
                    <a:pt x="387" y="720"/>
                    <a:pt x="389" y="721"/>
                    <a:pt x="389" y="722"/>
                  </a:cubicBezTo>
                  <a:cubicBezTo>
                    <a:pt x="390" y="724"/>
                    <a:pt x="389" y="725"/>
                    <a:pt x="388" y="725"/>
                  </a:cubicBezTo>
                  <a:cubicBezTo>
                    <a:pt x="384" y="727"/>
                    <a:pt x="380" y="728"/>
                    <a:pt x="376" y="729"/>
                  </a:cubicBezTo>
                  <a:cubicBezTo>
                    <a:pt x="376" y="729"/>
                    <a:pt x="376" y="729"/>
                    <a:pt x="376" y="729"/>
                  </a:cubicBezTo>
                  <a:cubicBezTo>
                    <a:pt x="376" y="730"/>
                    <a:pt x="376" y="730"/>
                    <a:pt x="376" y="730"/>
                  </a:cubicBezTo>
                  <a:cubicBezTo>
                    <a:pt x="375" y="730"/>
                    <a:pt x="374" y="729"/>
                    <a:pt x="373" y="728"/>
                  </a:cubicBezTo>
                  <a:close/>
                  <a:moveTo>
                    <a:pt x="47" y="725"/>
                  </a:moveTo>
                  <a:cubicBezTo>
                    <a:pt x="44" y="723"/>
                    <a:pt x="40" y="721"/>
                    <a:pt x="37" y="718"/>
                  </a:cubicBezTo>
                  <a:cubicBezTo>
                    <a:pt x="37" y="718"/>
                    <a:pt x="36" y="717"/>
                    <a:pt x="36" y="716"/>
                  </a:cubicBezTo>
                  <a:cubicBezTo>
                    <a:pt x="36" y="716"/>
                    <a:pt x="37" y="715"/>
                    <a:pt x="37" y="715"/>
                  </a:cubicBezTo>
                  <a:cubicBezTo>
                    <a:pt x="38" y="714"/>
                    <a:pt x="39" y="714"/>
                    <a:pt x="40" y="714"/>
                  </a:cubicBezTo>
                  <a:cubicBezTo>
                    <a:pt x="40" y="714"/>
                    <a:pt x="40" y="714"/>
                    <a:pt x="40" y="714"/>
                  </a:cubicBezTo>
                  <a:cubicBezTo>
                    <a:pt x="41" y="715"/>
                    <a:pt x="41" y="715"/>
                    <a:pt x="41" y="715"/>
                  </a:cubicBezTo>
                  <a:cubicBezTo>
                    <a:pt x="43" y="717"/>
                    <a:pt x="47" y="719"/>
                    <a:pt x="50" y="721"/>
                  </a:cubicBezTo>
                  <a:cubicBezTo>
                    <a:pt x="51" y="722"/>
                    <a:pt x="51" y="724"/>
                    <a:pt x="50" y="725"/>
                  </a:cubicBezTo>
                  <a:cubicBezTo>
                    <a:pt x="50" y="726"/>
                    <a:pt x="49" y="726"/>
                    <a:pt x="48" y="726"/>
                  </a:cubicBezTo>
                  <a:cubicBezTo>
                    <a:pt x="48" y="726"/>
                    <a:pt x="47" y="726"/>
                    <a:pt x="47" y="725"/>
                  </a:cubicBezTo>
                  <a:close/>
                  <a:moveTo>
                    <a:pt x="210" y="722"/>
                  </a:moveTo>
                  <a:cubicBezTo>
                    <a:pt x="207" y="721"/>
                    <a:pt x="203" y="719"/>
                    <a:pt x="199" y="717"/>
                  </a:cubicBezTo>
                  <a:cubicBezTo>
                    <a:pt x="198" y="717"/>
                    <a:pt x="198" y="716"/>
                    <a:pt x="198" y="715"/>
                  </a:cubicBezTo>
                  <a:cubicBezTo>
                    <a:pt x="198" y="714"/>
                    <a:pt x="198" y="714"/>
                    <a:pt x="198" y="714"/>
                  </a:cubicBezTo>
                  <a:cubicBezTo>
                    <a:pt x="199" y="713"/>
                    <a:pt x="200" y="712"/>
                    <a:pt x="201" y="713"/>
                  </a:cubicBezTo>
                  <a:cubicBezTo>
                    <a:pt x="205" y="715"/>
                    <a:pt x="209" y="716"/>
                    <a:pt x="212" y="718"/>
                  </a:cubicBezTo>
                  <a:cubicBezTo>
                    <a:pt x="213" y="718"/>
                    <a:pt x="214" y="720"/>
                    <a:pt x="214" y="721"/>
                  </a:cubicBezTo>
                  <a:cubicBezTo>
                    <a:pt x="213" y="722"/>
                    <a:pt x="212" y="723"/>
                    <a:pt x="211" y="723"/>
                  </a:cubicBezTo>
                  <a:lnTo>
                    <a:pt x="210" y="722"/>
                  </a:lnTo>
                  <a:close/>
                  <a:moveTo>
                    <a:pt x="401" y="717"/>
                  </a:moveTo>
                  <a:cubicBezTo>
                    <a:pt x="401" y="716"/>
                    <a:pt x="401" y="716"/>
                    <a:pt x="401" y="716"/>
                  </a:cubicBezTo>
                  <a:cubicBezTo>
                    <a:pt x="401" y="715"/>
                    <a:pt x="402" y="714"/>
                    <a:pt x="402" y="714"/>
                  </a:cubicBezTo>
                  <a:cubicBezTo>
                    <a:pt x="406" y="712"/>
                    <a:pt x="410" y="711"/>
                    <a:pt x="413" y="709"/>
                  </a:cubicBezTo>
                  <a:cubicBezTo>
                    <a:pt x="414" y="708"/>
                    <a:pt x="416" y="708"/>
                    <a:pt x="416" y="710"/>
                  </a:cubicBezTo>
                  <a:cubicBezTo>
                    <a:pt x="417" y="711"/>
                    <a:pt x="417" y="712"/>
                    <a:pt x="415" y="713"/>
                  </a:cubicBezTo>
                  <a:cubicBezTo>
                    <a:pt x="412" y="715"/>
                    <a:pt x="408" y="717"/>
                    <a:pt x="405" y="718"/>
                  </a:cubicBezTo>
                  <a:cubicBezTo>
                    <a:pt x="403" y="719"/>
                    <a:pt x="403" y="719"/>
                    <a:pt x="403" y="719"/>
                  </a:cubicBezTo>
                  <a:cubicBezTo>
                    <a:pt x="403" y="719"/>
                    <a:pt x="402" y="718"/>
                    <a:pt x="401" y="717"/>
                  </a:cubicBezTo>
                  <a:close/>
                  <a:moveTo>
                    <a:pt x="174" y="715"/>
                  </a:moveTo>
                  <a:cubicBezTo>
                    <a:pt x="174" y="715"/>
                    <a:pt x="173" y="714"/>
                    <a:pt x="173" y="713"/>
                  </a:cubicBezTo>
                  <a:cubicBezTo>
                    <a:pt x="173" y="713"/>
                    <a:pt x="174" y="712"/>
                    <a:pt x="174" y="712"/>
                  </a:cubicBezTo>
                  <a:cubicBezTo>
                    <a:pt x="177" y="709"/>
                    <a:pt x="179" y="707"/>
                    <a:pt x="181" y="704"/>
                  </a:cubicBezTo>
                  <a:cubicBezTo>
                    <a:pt x="182" y="704"/>
                    <a:pt x="183" y="703"/>
                    <a:pt x="184" y="704"/>
                  </a:cubicBezTo>
                  <a:cubicBezTo>
                    <a:pt x="185" y="704"/>
                    <a:pt x="185" y="704"/>
                    <a:pt x="186" y="705"/>
                  </a:cubicBezTo>
                  <a:cubicBezTo>
                    <a:pt x="187" y="705"/>
                    <a:pt x="187" y="707"/>
                    <a:pt x="187" y="708"/>
                  </a:cubicBezTo>
                  <a:cubicBezTo>
                    <a:pt x="186" y="709"/>
                    <a:pt x="185" y="709"/>
                    <a:pt x="184" y="709"/>
                  </a:cubicBezTo>
                  <a:cubicBezTo>
                    <a:pt x="182" y="711"/>
                    <a:pt x="180" y="713"/>
                    <a:pt x="177" y="715"/>
                  </a:cubicBezTo>
                  <a:cubicBezTo>
                    <a:pt x="177" y="716"/>
                    <a:pt x="176" y="716"/>
                    <a:pt x="176" y="716"/>
                  </a:cubicBezTo>
                  <a:cubicBezTo>
                    <a:pt x="175" y="716"/>
                    <a:pt x="175" y="716"/>
                    <a:pt x="174" y="715"/>
                  </a:cubicBezTo>
                  <a:close/>
                  <a:moveTo>
                    <a:pt x="24" y="705"/>
                  </a:moveTo>
                  <a:cubicBezTo>
                    <a:pt x="22" y="702"/>
                    <a:pt x="19" y="698"/>
                    <a:pt x="17" y="695"/>
                  </a:cubicBezTo>
                  <a:cubicBezTo>
                    <a:pt x="17" y="695"/>
                    <a:pt x="17" y="695"/>
                    <a:pt x="17" y="695"/>
                  </a:cubicBezTo>
                  <a:cubicBezTo>
                    <a:pt x="17" y="695"/>
                    <a:pt x="17" y="694"/>
                    <a:pt x="17" y="694"/>
                  </a:cubicBezTo>
                  <a:cubicBezTo>
                    <a:pt x="17" y="693"/>
                    <a:pt x="17" y="692"/>
                    <a:pt x="18" y="692"/>
                  </a:cubicBezTo>
                  <a:cubicBezTo>
                    <a:pt x="19" y="691"/>
                    <a:pt x="20" y="691"/>
                    <a:pt x="21" y="692"/>
                  </a:cubicBezTo>
                  <a:cubicBezTo>
                    <a:pt x="21" y="692"/>
                    <a:pt x="21" y="692"/>
                    <a:pt x="21" y="692"/>
                  </a:cubicBezTo>
                  <a:cubicBezTo>
                    <a:pt x="21" y="693"/>
                    <a:pt x="21" y="693"/>
                    <a:pt x="21" y="693"/>
                  </a:cubicBezTo>
                  <a:cubicBezTo>
                    <a:pt x="23" y="696"/>
                    <a:pt x="26" y="699"/>
                    <a:pt x="28" y="702"/>
                  </a:cubicBezTo>
                  <a:cubicBezTo>
                    <a:pt x="29" y="703"/>
                    <a:pt x="29" y="704"/>
                    <a:pt x="28" y="705"/>
                  </a:cubicBezTo>
                  <a:cubicBezTo>
                    <a:pt x="27" y="706"/>
                    <a:pt x="27" y="706"/>
                    <a:pt x="26" y="706"/>
                  </a:cubicBezTo>
                  <a:cubicBezTo>
                    <a:pt x="26" y="706"/>
                    <a:pt x="25" y="706"/>
                    <a:pt x="24" y="705"/>
                  </a:cubicBezTo>
                  <a:close/>
                  <a:moveTo>
                    <a:pt x="428" y="703"/>
                  </a:moveTo>
                  <a:cubicBezTo>
                    <a:pt x="427" y="703"/>
                    <a:pt x="427" y="702"/>
                    <a:pt x="427" y="702"/>
                  </a:cubicBezTo>
                  <a:cubicBezTo>
                    <a:pt x="427" y="701"/>
                    <a:pt x="428" y="700"/>
                    <a:pt x="428" y="700"/>
                  </a:cubicBezTo>
                  <a:cubicBezTo>
                    <a:pt x="432" y="698"/>
                    <a:pt x="435" y="695"/>
                    <a:pt x="438" y="693"/>
                  </a:cubicBezTo>
                  <a:cubicBezTo>
                    <a:pt x="439" y="692"/>
                    <a:pt x="441" y="693"/>
                    <a:pt x="442" y="694"/>
                  </a:cubicBezTo>
                  <a:cubicBezTo>
                    <a:pt x="442" y="695"/>
                    <a:pt x="442" y="696"/>
                    <a:pt x="441" y="697"/>
                  </a:cubicBezTo>
                  <a:cubicBezTo>
                    <a:pt x="438" y="699"/>
                    <a:pt x="434" y="702"/>
                    <a:pt x="431" y="704"/>
                  </a:cubicBezTo>
                  <a:cubicBezTo>
                    <a:pt x="431" y="704"/>
                    <a:pt x="430" y="704"/>
                    <a:pt x="430" y="704"/>
                  </a:cubicBezTo>
                  <a:cubicBezTo>
                    <a:pt x="429" y="704"/>
                    <a:pt x="428" y="704"/>
                    <a:pt x="428" y="703"/>
                  </a:cubicBezTo>
                  <a:close/>
                  <a:moveTo>
                    <a:pt x="452" y="686"/>
                  </a:moveTo>
                  <a:cubicBezTo>
                    <a:pt x="452" y="685"/>
                    <a:pt x="452" y="685"/>
                    <a:pt x="452" y="684"/>
                  </a:cubicBezTo>
                  <a:cubicBezTo>
                    <a:pt x="452" y="683"/>
                    <a:pt x="452" y="683"/>
                    <a:pt x="452" y="682"/>
                  </a:cubicBezTo>
                  <a:cubicBezTo>
                    <a:pt x="456" y="680"/>
                    <a:pt x="459" y="677"/>
                    <a:pt x="461" y="674"/>
                  </a:cubicBezTo>
                  <a:cubicBezTo>
                    <a:pt x="462" y="674"/>
                    <a:pt x="464" y="674"/>
                    <a:pt x="465" y="675"/>
                  </a:cubicBezTo>
                  <a:cubicBezTo>
                    <a:pt x="466" y="676"/>
                    <a:pt x="466" y="677"/>
                    <a:pt x="465" y="678"/>
                  </a:cubicBezTo>
                  <a:cubicBezTo>
                    <a:pt x="462" y="681"/>
                    <a:pt x="459" y="683"/>
                    <a:pt x="456" y="686"/>
                  </a:cubicBezTo>
                  <a:cubicBezTo>
                    <a:pt x="455" y="686"/>
                    <a:pt x="455" y="686"/>
                    <a:pt x="454" y="686"/>
                  </a:cubicBezTo>
                  <a:cubicBezTo>
                    <a:pt x="453" y="686"/>
                    <a:pt x="453" y="686"/>
                    <a:pt x="452" y="686"/>
                  </a:cubicBezTo>
                  <a:close/>
                  <a:moveTo>
                    <a:pt x="8" y="679"/>
                  </a:moveTo>
                  <a:cubicBezTo>
                    <a:pt x="7" y="675"/>
                    <a:pt x="5" y="671"/>
                    <a:pt x="4" y="667"/>
                  </a:cubicBezTo>
                  <a:cubicBezTo>
                    <a:pt x="4" y="667"/>
                    <a:pt x="4" y="667"/>
                    <a:pt x="4" y="667"/>
                  </a:cubicBezTo>
                  <a:cubicBezTo>
                    <a:pt x="4" y="666"/>
                    <a:pt x="5" y="665"/>
                    <a:pt x="6" y="664"/>
                  </a:cubicBezTo>
                  <a:cubicBezTo>
                    <a:pt x="7" y="664"/>
                    <a:pt x="9" y="665"/>
                    <a:pt x="9" y="666"/>
                  </a:cubicBezTo>
                  <a:cubicBezTo>
                    <a:pt x="10" y="670"/>
                    <a:pt x="11" y="673"/>
                    <a:pt x="13" y="677"/>
                  </a:cubicBezTo>
                  <a:cubicBezTo>
                    <a:pt x="13" y="678"/>
                    <a:pt x="13" y="680"/>
                    <a:pt x="12" y="680"/>
                  </a:cubicBezTo>
                  <a:cubicBezTo>
                    <a:pt x="11" y="680"/>
                    <a:pt x="11" y="680"/>
                    <a:pt x="11" y="680"/>
                  </a:cubicBezTo>
                  <a:cubicBezTo>
                    <a:pt x="10" y="680"/>
                    <a:pt x="9" y="680"/>
                    <a:pt x="8" y="679"/>
                  </a:cubicBezTo>
                  <a:close/>
                  <a:moveTo>
                    <a:pt x="474" y="665"/>
                  </a:moveTo>
                  <a:cubicBezTo>
                    <a:pt x="474" y="665"/>
                    <a:pt x="473" y="664"/>
                    <a:pt x="474" y="664"/>
                  </a:cubicBezTo>
                  <a:cubicBezTo>
                    <a:pt x="474" y="663"/>
                    <a:pt x="474" y="662"/>
                    <a:pt x="474" y="662"/>
                  </a:cubicBezTo>
                  <a:cubicBezTo>
                    <a:pt x="477" y="659"/>
                    <a:pt x="480" y="656"/>
                    <a:pt x="482" y="653"/>
                  </a:cubicBezTo>
                  <a:cubicBezTo>
                    <a:pt x="483" y="652"/>
                    <a:pt x="484" y="652"/>
                    <a:pt x="485" y="653"/>
                  </a:cubicBezTo>
                  <a:cubicBezTo>
                    <a:pt x="486" y="654"/>
                    <a:pt x="487" y="655"/>
                    <a:pt x="486" y="656"/>
                  </a:cubicBezTo>
                  <a:cubicBezTo>
                    <a:pt x="483" y="659"/>
                    <a:pt x="480" y="662"/>
                    <a:pt x="478" y="665"/>
                  </a:cubicBezTo>
                  <a:cubicBezTo>
                    <a:pt x="478" y="665"/>
                    <a:pt x="478" y="665"/>
                    <a:pt x="478" y="665"/>
                  </a:cubicBezTo>
                  <a:cubicBezTo>
                    <a:pt x="477" y="666"/>
                    <a:pt x="477" y="666"/>
                    <a:pt x="476" y="666"/>
                  </a:cubicBezTo>
                  <a:cubicBezTo>
                    <a:pt x="475" y="666"/>
                    <a:pt x="475" y="666"/>
                    <a:pt x="474" y="665"/>
                  </a:cubicBezTo>
                  <a:close/>
                  <a:moveTo>
                    <a:pt x="478" y="665"/>
                  </a:moveTo>
                  <a:cubicBezTo>
                    <a:pt x="478" y="665"/>
                    <a:pt x="478" y="665"/>
                    <a:pt x="478" y="665"/>
                  </a:cubicBezTo>
                  <a:close/>
                  <a:moveTo>
                    <a:pt x="478" y="665"/>
                  </a:moveTo>
                  <a:cubicBezTo>
                    <a:pt x="478" y="665"/>
                    <a:pt x="478" y="665"/>
                    <a:pt x="478" y="665"/>
                  </a:cubicBezTo>
                  <a:close/>
                  <a:moveTo>
                    <a:pt x="478" y="665"/>
                  </a:moveTo>
                  <a:cubicBezTo>
                    <a:pt x="478" y="665"/>
                    <a:pt x="478" y="665"/>
                    <a:pt x="478" y="665"/>
                  </a:cubicBezTo>
                  <a:close/>
                  <a:moveTo>
                    <a:pt x="478" y="665"/>
                  </a:moveTo>
                  <a:cubicBezTo>
                    <a:pt x="478" y="665"/>
                    <a:pt x="478" y="665"/>
                    <a:pt x="478" y="665"/>
                  </a:cubicBezTo>
                  <a:close/>
                  <a:moveTo>
                    <a:pt x="1" y="649"/>
                  </a:moveTo>
                  <a:cubicBezTo>
                    <a:pt x="0" y="645"/>
                    <a:pt x="0" y="641"/>
                    <a:pt x="0" y="637"/>
                  </a:cubicBezTo>
                  <a:cubicBezTo>
                    <a:pt x="0" y="637"/>
                    <a:pt x="0" y="637"/>
                    <a:pt x="0" y="637"/>
                  </a:cubicBezTo>
                  <a:cubicBezTo>
                    <a:pt x="0" y="636"/>
                    <a:pt x="1" y="635"/>
                    <a:pt x="2" y="635"/>
                  </a:cubicBezTo>
                  <a:cubicBezTo>
                    <a:pt x="4" y="635"/>
                    <a:pt x="5" y="636"/>
                    <a:pt x="5" y="637"/>
                  </a:cubicBezTo>
                  <a:cubicBezTo>
                    <a:pt x="5" y="637"/>
                    <a:pt x="5" y="637"/>
                    <a:pt x="5" y="637"/>
                  </a:cubicBezTo>
                  <a:cubicBezTo>
                    <a:pt x="5" y="641"/>
                    <a:pt x="5" y="645"/>
                    <a:pt x="5" y="649"/>
                  </a:cubicBezTo>
                  <a:cubicBezTo>
                    <a:pt x="6" y="650"/>
                    <a:pt x="5" y="651"/>
                    <a:pt x="3" y="651"/>
                  </a:cubicBezTo>
                  <a:cubicBezTo>
                    <a:pt x="3" y="651"/>
                    <a:pt x="3" y="651"/>
                    <a:pt x="3" y="651"/>
                  </a:cubicBezTo>
                  <a:cubicBezTo>
                    <a:pt x="2" y="651"/>
                    <a:pt x="1" y="650"/>
                    <a:pt x="1" y="649"/>
                  </a:cubicBezTo>
                  <a:close/>
                  <a:moveTo>
                    <a:pt x="494" y="643"/>
                  </a:moveTo>
                  <a:cubicBezTo>
                    <a:pt x="493" y="642"/>
                    <a:pt x="493" y="641"/>
                    <a:pt x="493" y="641"/>
                  </a:cubicBezTo>
                  <a:cubicBezTo>
                    <a:pt x="493" y="640"/>
                    <a:pt x="493" y="640"/>
                    <a:pt x="493" y="639"/>
                  </a:cubicBezTo>
                  <a:cubicBezTo>
                    <a:pt x="496" y="636"/>
                    <a:pt x="498" y="633"/>
                    <a:pt x="500" y="630"/>
                  </a:cubicBezTo>
                  <a:cubicBezTo>
                    <a:pt x="501" y="628"/>
                    <a:pt x="502" y="628"/>
                    <a:pt x="503" y="629"/>
                  </a:cubicBezTo>
                  <a:cubicBezTo>
                    <a:pt x="504" y="630"/>
                    <a:pt x="505" y="631"/>
                    <a:pt x="504" y="632"/>
                  </a:cubicBezTo>
                  <a:cubicBezTo>
                    <a:pt x="502" y="636"/>
                    <a:pt x="499" y="639"/>
                    <a:pt x="497" y="642"/>
                  </a:cubicBezTo>
                  <a:cubicBezTo>
                    <a:pt x="497" y="643"/>
                    <a:pt x="496" y="643"/>
                    <a:pt x="495" y="643"/>
                  </a:cubicBezTo>
                  <a:cubicBezTo>
                    <a:pt x="495" y="643"/>
                    <a:pt x="494" y="643"/>
                    <a:pt x="494" y="643"/>
                  </a:cubicBezTo>
                  <a:close/>
                  <a:moveTo>
                    <a:pt x="0" y="619"/>
                  </a:moveTo>
                  <a:cubicBezTo>
                    <a:pt x="0" y="607"/>
                    <a:pt x="0" y="607"/>
                    <a:pt x="0" y="607"/>
                  </a:cubicBezTo>
                  <a:cubicBezTo>
                    <a:pt x="0" y="606"/>
                    <a:pt x="1" y="605"/>
                    <a:pt x="2" y="605"/>
                  </a:cubicBezTo>
                  <a:cubicBezTo>
                    <a:pt x="4" y="605"/>
                    <a:pt x="5" y="606"/>
                    <a:pt x="5" y="607"/>
                  </a:cubicBezTo>
                  <a:cubicBezTo>
                    <a:pt x="5" y="619"/>
                    <a:pt x="5" y="619"/>
                    <a:pt x="5" y="619"/>
                  </a:cubicBezTo>
                  <a:cubicBezTo>
                    <a:pt x="5" y="620"/>
                    <a:pt x="4" y="621"/>
                    <a:pt x="2" y="621"/>
                  </a:cubicBezTo>
                  <a:cubicBezTo>
                    <a:pt x="1" y="621"/>
                    <a:pt x="0" y="620"/>
                    <a:pt x="0" y="619"/>
                  </a:cubicBezTo>
                  <a:close/>
                  <a:moveTo>
                    <a:pt x="510" y="618"/>
                  </a:moveTo>
                  <a:cubicBezTo>
                    <a:pt x="509" y="617"/>
                    <a:pt x="509" y="616"/>
                    <a:pt x="509" y="616"/>
                  </a:cubicBezTo>
                  <a:cubicBezTo>
                    <a:pt x="509" y="615"/>
                    <a:pt x="509" y="615"/>
                    <a:pt x="509" y="614"/>
                  </a:cubicBezTo>
                  <a:cubicBezTo>
                    <a:pt x="511" y="611"/>
                    <a:pt x="513" y="607"/>
                    <a:pt x="515" y="604"/>
                  </a:cubicBezTo>
                  <a:cubicBezTo>
                    <a:pt x="516" y="603"/>
                    <a:pt x="517" y="602"/>
                    <a:pt x="518" y="603"/>
                  </a:cubicBezTo>
                  <a:cubicBezTo>
                    <a:pt x="519" y="603"/>
                    <a:pt x="520" y="605"/>
                    <a:pt x="519" y="606"/>
                  </a:cubicBezTo>
                  <a:cubicBezTo>
                    <a:pt x="517" y="610"/>
                    <a:pt x="516" y="613"/>
                    <a:pt x="514" y="617"/>
                  </a:cubicBezTo>
                  <a:cubicBezTo>
                    <a:pt x="514" y="617"/>
                    <a:pt x="514" y="617"/>
                    <a:pt x="514" y="617"/>
                  </a:cubicBezTo>
                  <a:cubicBezTo>
                    <a:pt x="513" y="618"/>
                    <a:pt x="512" y="618"/>
                    <a:pt x="511" y="618"/>
                  </a:cubicBezTo>
                  <a:cubicBezTo>
                    <a:pt x="511" y="618"/>
                    <a:pt x="511" y="618"/>
                    <a:pt x="510" y="618"/>
                  </a:cubicBezTo>
                  <a:close/>
                  <a:moveTo>
                    <a:pt x="258" y="594"/>
                  </a:moveTo>
                  <a:cubicBezTo>
                    <a:pt x="257" y="594"/>
                    <a:pt x="256" y="593"/>
                    <a:pt x="256" y="591"/>
                  </a:cubicBezTo>
                  <a:cubicBezTo>
                    <a:pt x="256" y="590"/>
                    <a:pt x="258" y="589"/>
                    <a:pt x="259" y="589"/>
                  </a:cubicBezTo>
                  <a:cubicBezTo>
                    <a:pt x="263" y="590"/>
                    <a:pt x="267" y="590"/>
                    <a:pt x="270" y="590"/>
                  </a:cubicBezTo>
                  <a:cubicBezTo>
                    <a:pt x="270" y="590"/>
                    <a:pt x="270" y="590"/>
                    <a:pt x="270" y="590"/>
                  </a:cubicBezTo>
                  <a:cubicBezTo>
                    <a:pt x="272" y="590"/>
                    <a:pt x="273" y="591"/>
                    <a:pt x="273" y="593"/>
                  </a:cubicBezTo>
                  <a:cubicBezTo>
                    <a:pt x="273" y="594"/>
                    <a:pt x="272" y="595"/>
                    <a:pt x="270" y="595"/>
                  </a:cubicBezTo>
                  <a:cubicBezTo>
                    <a:pt x="266" y="595"/>
                    <a:pt x="262" y="595"/>
                    <a:pt x="258" y="594"/>
                  </a:cubicBezTo>
                  <a:close/>
                  <a:moveTo>
                    <a:pt x="274" y="592"/>
                  </a:moveTo>
                  <a:cubicBezTo>
                    <a:pt x="274" y="591"/>
                    <a:pt x="275" y="590"/>
                    <a:pt x="276" y="590"/>
                  </a:cubicBezTo>
                  <a:cubicBezTo>
                    <a:pt x="280" y="590"/>
                    <a:pt x="284" y="589"/>
                    <a:pt x="288" y="588"/>
                  </a:cubicBezTo>
                  <a:cubicBezTo>
                    <a:pt x="289" y="588"/>
                    <a:pt x="290" y="589"/>
                    <a:pt x="291" y="590"/>
                  </a:cubicBezTo>
                  <a:cubicBezTo>
                    <a:pt x="291" y="591"/>
                    <a:pt x="291" y="591"/>
                    <a:pt x="291" y="591"/>
                  </a:cubicBezTo>
                  <a:cubicBezTo>
                    <a:pt x="291" y="592"/>
                    <a:pt x="290" y="593"/>
                    <a:pt x="289" y="593"/>
                  </a:cubicBezTo>
                  <a:cubicBezTo>
                    <a:pt x="285" y="594"/>
                    <a:pt x="281" y="594"/>
                    <a:pt x="277" y="595"/>
                  </a:cubicBezTo>
                  <a:cubicBezTo>
                    <a:pt x="277" y="595"/>
                    <a:pt x="277" y="595"/>
                    <a:pt x="277" y="595"/>
                  </a:cubicBezTo>
                  <a:cubicBezTo>
                    <a:pt x="275" y="595"/>
                    <a:pt x="274" y="594"/>
                    <a:pt x="274" y="592"/>
                  </a:cubicBezTo>
                  <a:close/>
                  <a:moveTo>
                    <a:pt x="0" y="589"/>
                  </a:moveTo>
                  <a:cubicBezTo>
                    <a:pt x="0" y="577"/>
                    <a:pt x="0" y="577"/>
                    <a:pt x="0" y="577"/>
                  </a:cubicBezTo>
                  <a:cubicBezTo>
                    <a:pt x="0" y="576"/>
                    <a:pt x="1" y="575"/>
                    <a:pt x="2" y="575"/>
                  </a:cubicBezTo>
                  <a:cubicBezTo>
                    <a:pt x="4" y="575"/>
                    <a:pt x="5" y="576"/>
                    <a:pt x="5" y="577"/>
                  </a:cubicBezTo>
                  <a:cubicBezTo>
                    <a:pt x="5" y="589"/>
                    <a:pt x="5" y="589"/>
                    <a:pt x="5" y="589"/>
                  </a:cubicBezTo>
                  <a:cubicBezTo>
                    <a:pt x="5" y="590"/>
                    <a:pt x="4" y="591"/>
                    <a:pt x="2" y="591"/>
                  </a:cubicBezTo>
                  <a:cubicBezTo>
                    <a:pt x="1" y="591"/>
                    <a:pt x="0" y="590"/>
                    <a:pt x="0" y="589"/>
                  </a:cubicBezTo>
                  <a:close/>
                  <a:moveTo>
                    <a:pt x="524" y="591"/>
                  </a:moveTo>
                  <a:cubicBezTo>
                    <a:pt x="523" y="591"/>
                    <a:pt x="522" y="590"/>
                    <a:pt x="522" y="589"/>
                  </a:cubicBezTo>
                  <a:cubicBezTo>
                    <a:pt x="523" y="588"/>
                    <a:pt x="523" y="588"/>
                    <a:pt x="523" y="588"/>
                  </a:cubicBezTo>
                  <a:cubicBezTo>
                    <a:pt x="523" y="588"/>
                    <a:pt x="523" y="588"/>
                    <a:pt x="523" y="588"/>
                  </a:cubicBezTo>
                  <a:cubicBezTo>
                    <a:pt x="523" y="588"/>
                    <a:pt x="523" y="588"/>
                    <a:pt x="523" y="588"/>
                  </a:cubicBezTo>
                  <a:cubicBezTo>
                    <a:pt x="524" y="584"/>
                    <a:pt x="526" y="580"/>
                    <a:pt x="527" y="577"/>
                  </a:cubicBezTo>
                  <a:cubicBezTo>
                    <a:pt x="527" y="575"/>
                    <a:pt x="529" y="575"/>
                    <a:pt x="530" y="575"/>
                  </a:cubicBezTo>
                  <a:cubicBezTo>
                    <a:pt x="531" y="576"/>
                    <a:pt x="532" y="577"/>
                    <a:pt x="531" y="578"/>
                  </a:cubicBezTo>
                  <a:cubicBezTo>
                    <a:pt x="530" y="582"/>
                    <a:pt x="529" y="586"/>
                    <a:pt x="527" y="590"/>
                  </a:cubicBezTo>
                  <a:cubicBezTo>
                    <a:pt x="527" y="590"/>
                    <a:pt x="527" y="590"/>
                    <a:pt x="527" y="590"/>
                  </a:cubicBezTo>
                  <a:cubicBezTo>
                    <a:pt x="527" y="590"/>
                    <a:pt x="527" y="590"/>
                    <a:pt x="527" y="590"/>
                  </a:cubicBezTo>
                  <a:cubicBezTo>
                    <a:pt x="527" y="591"/>
                    <a:pt x="526" y="591"/>
                    <a:pt x="525" y="591"/>
                  </a:cubicBezTo>
                  <a:lnTo>
                    <a:pt x="524" y="591"/>
                  </a:lnTo>
                  <a:close/>
                  <a:moveTo>
                    <a:pt x="240" y="590"/>
                  </a:moveTo>
                  <a:cubicBezTo>
                    <a:pt x="236" y="588"/>
                    <a:pt x="233" y="587"/>
                    <a:pt x="229" y="585"/>
                  </a:cubicBezTo>
                  <a:cubicBezTo>
                    <a:pt x="228" y="584"/>
                    <a:pt x="227" y="583"/>
                    <a:pt x="228" y="582"/>
                  </a:cubicBezTo>
                  <a:cubicBezTo>
                    <a:pt x="229" y="580"/>
                    <a:pt x="230" y="580"/>
                    <a:pt x="231" y="581"/>
                  </a:cubicBezTo>
                  <a:cubicBezTo>
                    <a:pt x="235" y="582"/>
                    <a:pt x="238" y="584"/>
                    <a:pt x="242" y="585"/>
                  </a:cubicBezTo>
                  <a:cubicBezTo>
                    <a:pt x="242" y="585"/>
                    <a:pt x="242" y="585"/>
                    <a:pt x="242" y="585"/>
                  </a:cubicBezTo>
                  <a:cubicBezTo>
                    <a:pt x="243" y="586"/>
                    <a:pt x="243" y="586"/>
                    <a:pt x="243" y="587"/>
                  </a:cubicBezTo>
                  <a:cubicBezTo>
                    <a:pt x="243" y="588"/>
                    <a:pt x="243" y="588"/>
                    <a:pt x="243" y="588"/>
                  </a:cubicBezTo>
                  <a:cubicBezTo>
                    <a:pt x="243" y="589"/>
                    <a:pt x="242" y="590"/>
                    <a:pt x="241" y="590"/>
                  </a:cubicBezTo>
                  <a:lnTo>
                    <a:pt x="240" y="590"/>
                  </a:lnTo>
                  <a:close/>
                  <a:moveTo>
                    <a:pt x="303" y="586"/>
                  </a:moveTo>
                  <a:cubicBezTo>
                    <a:pt x="303" y="585"/>
                    <a:pt x="303" y="584"/>
                    <a:pt x="305" y="583"/>
                  </a:cubicBezTo>
                  <a:cubicBezTo>
                    <a:pt x="308" y="581"/>
                    <a:pt x="312" y="580"/>
                    <a:pt x="315" y="578"/>
                  </a:cubicBezTo>
                  <a:cubicBezTo>
                    <a:pt x="315" y="578"/>
                    <a:pt x="315" y="578"/>
                    <a:pt x="315" y="578"/>
                  </a:cubicBezTo>
                  <a:cubicBezTo>
                    <a:pt x="316" y="577"/>
                    <a:pt x="317" y="577"/>
                    <a:pt x="318" y="578"/>
                  </a:cubicBezTo>
                  <a:cubicBezTo>
                    <a:pt x="318" y="579"/>
                    <a:pt x="319" y="579"/>
                    <a:pt x="319" y="580"/>
                  </a:cubicBezTo>
                  <a:cubicBezTo>
                    <a:pt x="319" y="580"/>
                    <a:pt x="318" y="581"/>
                    <a:pt x="317" y="582"/>
                  </a:cubicBezTo>
                  <a:cubicBezTo>
                    <a:pt x="314" y="584"/>
                    <a:pt x="310" y="586"/>
                    <a:pt x="306" y="587"/>
                  </a:cubicBezTo>
                  <a:cubicBezTo>
                    <a:pt x="305" y="588"/>
                    <a:pt x="305" y="588"/>
                    <a:pt x="305" y="588"/>
                  </a:cubicBezTo>
                  <a:cubicBezTo>
                    <a:pt x="305" y="588"/>
                    <a:pt x="304" y="587"/>
                    <a:pt x="303" y="586"/>
                  </a:cubicBezTo>
                  <a:close/>
                  <a:moveTo>
                    <a:pt x="213" y="575"/>
                  </a:moveTo>
                  <a:cubicBezTo>
                    <a:pt x="210" y="572"/>
                    <a:pt x="207" y="569"/>
                    <a:pt x="204" y="567"/>
                  </a:cubicBezTo>
                  <a:cubicBezTo>
                    <a:pt x="203" y="566"/>
                    <a:pt x="203" y="564"/>
                    <a:pt x="204" y="563"/>
                  </a:cubicBezTo>
                  <a:cubicBezTo>
                    <a:pt x="205" y="562"/>
                    <a:pt x="207" y="562"/>
                    <a:pt x="208" y="563"/>
                  </a:cubicBezTo>
                  <a:cubicBezTo>
                    <a:pt x="211" y="566"/>
                    <a:pt x="213" y="569"/>
                    <a:pt x="216" y="571"/>
                  </a:cubicBezTo>
                  <a:cubicBezTo>
                    <a:pt x="217" y="571"/>
                    <a:pt x="217" y="572"/>
                    <a:pt x="217" y="573"/>
                  </a:cubicBezTo>
                  <a:cubicBezTo>
                    <a:pt x="217" y="573"/>
                    <a:pt x="217" y="574"/>
                    <a:pt x="217" y="574"/>
                  </a:cubicBezTo>
                  <a:cubicBezTo>
                    <a:pt x="216" y="575"/>
                    <a:pt x="216" y="575"/>
                    <a:pt x="215" y="575"/>
                  </a:cubicBezTo>
                  <a:cubicBezTo>
                    <a:pt x="214" y="575"/>
                    <a:pt x="214" y="575"/>
                    <a:pt x="213" y="575"/>
                  </a:cubicBezTo>
                  <a:close/>
                  <a:moveTo>
                    <a:pt x="329" y="571"/>
                  </a:moveTo>
                  <a:cubicBezTo>
                    <a:pt x="328" y="570"/>
                    <a:pt x="328" y="568"/>
                    <a:pt x="329" y="567"/>
                  </a:cubicBezTo>
                  <a:cubicBezTo>
                    <a:pt x="332" y="565"/>
                    <a:pt x="335" y="562"/>
                    <a:pt x="337" y="559"/>
                  </a:cubicBezTo>
                  <a:cubicBezTo>
                    <a:pt x="338" y="558"/>
                    <a:pt x="339" y="558"/>
                    <a:pt x="341" y="559"/>
                  </a:cubicBezTo>
                  <a:cubicBezTo>
                    <a:pt x="341" y="559"/>
                    <a:pt x="341" y="560"/>
                    <a:pt x="341" y="560"/>
                  </a:cubicBezTo>
                  <a:cubicBezTo>
                    <a:pt x="341" y="561"/>
                    <a:pt x="341" y="561"/>
                    <a:pt x="341" y="562"/>
                  </a:cubicBezTo>
                  <a:cubicBezTo>
                    <a:pt x="338" y="565"/>
                    <a:pt x="335" y="568"/>
                    <a:pt x="332" y="571"/>
                  </a:cubicBezTo>
                  <a:cubicBezTo>
                    <a:pt x="332" y="571"/>
                    <a:pt x="331" y="571"/>
                    <a:pt x="331" y="571"/>
                  </a:cubicBezTo>
                  <a:cubicBezTo>
                    <a:pt x="330" y="571"/>
                    <a:pt x="329" y="571"/>
                    <a:pt x="329" y="571"/>
                  </a:cubicBezTo>
                  <a:close/>
                  <a:moveTo>
                    <a:pt x="534" y="563"/>
                  </a:moveTo>
                  <a:cubicBezTo>
                    <a:pt x="533" y="562"/>
                    <a:pt x="532" y="562"/>
                    <a:pt x="532" y="561"/>
                  </a:cubicBezTo>
                  <a:cubicBezTo>
                    <a:pt x="532" y="560"/>
                    <a:pt x="532" y="560"/>
                    <a:pt x="532" y="560"/>
                  </a:cubicBezTo>
                  <a:cubicBezTo>
                    <a:pt x="534" y="556"/>
                    <a:pt x="535" y="552"/>
                    <a:pt x="536" y="548"/>
                  </a:cubicBezTo>
                  <a:cubicBezTo>
                    <a:pt x="536" y="547"/>
                    <a:pt x="537" y="546"/>
                    <a:pt x="538" y="547"/>
                  </a:cubicBezTo>
                  <a:cubicBezTo>
                    <a:pt x="540" y="547"/>
                    <a:pt x="541" y="548"/>
                    <a:pt x="540" y="549"/>
                  </a:cubicBezTo>
                  <a:cubicBezTo>
                    <a:pt x="539" y="553"/>
                    <a:pt x="538" y="557"/>
                    <a:pt x="537" y="561"/>
                  </a:cubicBezTo>
                  <a:cubicBezTo>
                    <a:pt x="537" y="561"/>
                    <a:pt x="537" y="561"/>
                    <a:pt x="537" y="561"/>
                  </a:cubicBezTo>
                  <a:cubicBezTo>
                    <a:pt x="537" y="562"/>
                    <a:pt x="536" y="563"/>
                    <a:pt x="535" y="563"/>
                  </a:cubicBezTo>
                  <a:lnTo>
                    <a:pt x="534" y="563"/>
                  </a:lnTo>
                  <a:close/>
                  <a:moveTo>
                    <a:pt x="0" y="559"/>
                  </a:moveTo>
                  <a:cubicBezTo>
                    <a:pt x="0" y="547"/>
                    <a:pt x="0" y="547"/>
                    <a:pt x="0" y="547"/>
                  </a:cubicBezTo>
                  <a:cubicBezTo>
                    <a:pt x="0" y="546"/>
                    <a:pt x="1" y="545"/>
                    <a:pt x="2" y="545"/>
                  </a:cubicBezTo>
                  <a:cubicBezTo>
                    <a:pt x="4" y="545"/>
                    <a:pt x="5" y="546"/>
                    <a:pt x="5" y="547"/>
                  </a:cubicBezTo>
                  <a:cubicBezTo>
                    <a:pt x="5" y="559"/>
                    <a:pt x="5" y="559"/>
                    <a:pt x="5" y="559"/>
                  </a:cubicBezTo>
                  <a:cubicBezTo>
                    <a:pt x="5" y="560"/>
                    <a:pt x="4" y="561"/>
                    <a:pt x="2" y="561"/>
                  </a:cubicBezTo>
                  <a:cubicBezTo>
                    <a:pt x="1" y="561"/>
                    <a:pt x="0" y="560"/>
                    <a:pt x="0" y="559"/>
                  </a:cubicBezTo>
                  <a:close/>
                  <a:moveTo>
                    <a:pt x="193" y="552"/>
                  </a:moveTo>
                  <a:cubicBezTo>
                    <a:pt x="190" y="549"/>
                    <a:pt x="188" y="545"/>
                    <a:pt x="186" y="542"/>
                  </a:cubicBezTo>
                  <a:cubicBezTo>
                    <a:pt x="186" y="541"/>
                    <a:pt x="186" y="539"/>
                    <a:pt x="187" y="539"/>
                  </a:cubicBezTo>
                  <a:cubicBezTo>
                    <a:pt x="189" y="538"/>
                    <a:pt x="190" y="538"/>
                    <a:pt x="191" y="540"/>
                  </a:cubicBezTo>
                  <a:cubicBezTo>
                    <a:pt x="193" y="543"/>
                    <a:pt x="195" y="546"/>
                    <a:pt x="197" y="550"/>
                  </a:cubicBezTo>
                  <a:cubicBezTo>
                    <a:pt x="197" y="550"/>
                    <a:pt x="197" y="550"/>
                    <a:pt x="197" y="550"/>
                  </a:cubicBezTo>
                  <a:cubicBezTo>
                    <a:pt x="197" y="550"/>
                    <a:pt x="197" y="550"/>
                    <a:pt x="197" y="551"/>
                  </a:cubicBezTo>
                  <a:cubicBezTo>
                    <a:pt x="197" y="552"/>
                    <a:pt x="197" y="552"/>
                    <a:pt x="196" y="553"/>
                  </a:cubicBezTo>
                  <a:cubicBezTo>
                    <a:pt x="196" y="553"/>
                    <a:pt x="195" y="553"/>
                    <a:pt x="195" y="553"/>
                  </a:cubicBezTo>
                  <a:cubicBezTo>
                    <a:pt x="194" y="553"/>
                    <a:pt x="193" y="553"/>
                    <a:pt x="193" y="552"/>
                  </a:cubicBezTo>
                  <a:close/>
                  <a:moveTo>
                    <a:pt x="348" y="548"/>
                  </a:moveTo>
                  <a:cubicBezTo>
                    <a:pt x="347" y="547"/>
                    <a:pt x="347" y="546"/>
                    <a:pt x="347" y="545"/>
                  </a:cubicBezTo>
                  <a:cubicBezTo>
                    <a:pt x="349" y="541"/>
                    <a:pt x="351" y="538"/>
                    <a:pt x="353" y="534"/>
                  </a:cubicBezTo>
                  <a:cubicBezTo>
                    <a:pt x="353" y="534"/>
                    <a:pt x="353" y="534"/>
                    <a:pt x="353" y="534"/>
                  </a:cubicBezTo>
                  <a:cubicBezTo>
                    <a:pt x="353" y="533"/>
                    <a:pt x="355" y="532"/>
                    <a:pt x="356" y="533"/>
                  </a:cubicBezTo>
                  <a:cubicBezTo>
                    <a:pt x="357" y="533"/>
                    <a:pt x="357" y="534"/>
                    <a:pt x="357" y="535"/>
                  </a:cubicBezTo>
                  <a:cubicBezTo>
                    <a:pt x="357" y="536"/>
                    <a:pt x="357" y="536"/>
                    <a:pt x="357" y="536"/>
                  </a:cubicBezTo>
                  <a:cubicBezTo>
                    <a:pt x="355" y="540"/>
                    <a:pt x="354" y="544"/>
                    <a:pt x="352" y="547"/>
                  </a:cubicBezTo>
                  <a:cubicBezTo>
                    <a:pt x="351" y="548"/>
                    <a:pt x="350" y="548"/>
                    <a:pt x="349" y="548"/>
                  </a:cubicBezTo>
                  <a:cubicBezTo>
                    <a:pt x="349" y="548"/>
                    <a:pt x="349" y="548"/>
                    <a:pt x="348" y="548"/>
                  </a:cubicBezTo>
                  <a:close/>
                  <a:moveTo>
                    <a:pt x="541" y="534"/>
                  </a:moveTo>
                  <a:cubicBezTo>
                    <a:pt x="540" y="533"/>
                    <a:pt x="539" y="532"/>
                    <a:pt x="539" y="531"/>
                  </a:cubicBezTo>
                  <a:cubicBezTo>
                    <a:pt x="539" y="531"/>
                    <a:pt x="539" y="531"/>
                    <a:pt x="539" y="531"/>
                  </a:cubicBezTo>
                  <a:cubicBezTo>
                    <a:pt x="540" y="527"/>
                    <a:pt x="540" y="523"/>
                    <a:pt x="541" y="519"/>
                  </a:cubicBezTo>
                  <a:cubicBezTo>
                    <a:pt x="541" y="518"/>
                    <a:pt x="542" y="517"/>
                    <a:pt x="544" y="517"/>
                  </a:cubicBezTo>
                  <a:cubicBezTo>
                    <a:pt x="545" y="517"/>
                    <a:pt x="546" y="518"/>
                    <a:pt x="546" y="520"/>
                  </a:cubicBezTo>
                  <a:cubicBezTo>
                    <a:pt x="545" y="524"/>
                    <a:pt x="545" y="528"/>
                    <a:pt x="544" y="532"/>
                  </a:cubicBezTo>
                  <a:cubicBezTo>
                    <a:pt x="544" y="532"/>
                    <a:pt x="544" y="532"/>
                    <a:pt x="544" y="532"/>
                  </a:cubicBezTo>
                  <a:cubicBezTo>
                    <a:pt x="544" y="533"/>
                    <a:pt x="543" y="534"/>
                    <a:pt x="542" y="534"/>
                  </a:cubicBezTo>
                  <a:lnTo>
                    <a:pt x="541" y="534"/>
                  </a:lnTo>
                  <a:close/>
                  <a:moveTo>
                    <a:pt x="0" y="529"/>
                  </a:moveTo>
                  <a:cubicBezTo>
                    <a:pt x="0" y="517"/>
                    <a:pt x="0" y="517"/>
                    <a:pt x="0" y="517"/>
                  </a:cubicBezTo>
                  <a:cubicBezTo>
                    <a:pt x="0" y="516"/>
                    <a:pt x="1" y="515"/>
                    <a:pt x="2" y="515"/>
                  </a:cubicBezTo>
                  <a:cubicBezTo>
                    <a:pt x="4" y="515"/>
                    <a:pt x="5" y="516"/>
                    <a:pt x="5" y="517"/>
                  </a:cubicBezTo>
                  <a:cubicBezTo>
                    <a:pt x="5" y="529"/>
                    <a:pt x="5" y="529"/>
                    <a:pt x="5" y="529"/>
                  </a:cubicBezTo>
                  <a:cubicBezTo>
                    <a:pt x="5" y="530"/>
                    <a:pt x="4" y="531"/>
                    <a:pt x="2" y="531"/>
                  </a:cubicBezTo>
                  <a:cubicBezTo>
                    <a:pt x="1" y="531"/>
                    <a:pt x="0" y="530"/>
                    <a:pt x="0" y="529"/>
                  </a:cubicBezTo>
                  <a:close/>
                  <a:moveTo>
                    <a:pt x="179" y="525"/>
                  </a:moveTo>
                  <a:cubicBezTo>
                    <a:pt x="178" y="521"/>
                    <a:pt x="177" y="517"/>
                    <a:pt x="176" y="513"/>
                  </a:cubicBezTo>
                  <a:cubicBezTo>
                    <a:pt x="176" y="512"/>
                    <a:pt x="177" y="510"/>
                    <a:pt x="178" y="510"/>
                  </a:cubicBezTo>
                  <a:cubicBezTo>
                    <a:pt x="179" y="510"/>
                    <a:pt x="181" y="511"/>
                    <a:pt x="181" y="512"/>
                  </a:cubicBezTo>
                  <a:cubicBezTo>
                    <a:pt x="182" y="516"/>
                    <a:pt x="183" y="520"/>
                    <a:pt x="184" y="523"/>
                  </a:cubicBezTo>
                  <a:cubicBezTo>
                    <a:pt x="184" y="524"/>
                    <a:pt x="184" y="524"/>
                    <a:pt x="184" y="524"/>
                  </a:cubicBezTo>
                  <a:cubicBezTo>
                    <a:pt x="184" y="525"/>
                    <a:pt x="183" y="526"/>
                    <a:pt x="182" y="526"/>
                  </a:cubicBezTo>
                  <a:cubicBezTo>
                    <a:pt x="182" y="526"/>
                    <a:pt x="182" y="526"/>
                    <a:pt x="182" y="526"/>
                  </a:cubicBezTo>
                  <a:cubicBezTo>
                    <a:pt x="181" y="526"/>
                    <a:pt x="180" y="526"/>
                    <a:pt x="179" y="525"/>
                  </a:cubicBezTo>
                  <a:close/>
                  <a:moveTo>
                    <a:pt x="360" y="521"/>
                  </a:moveTo>
                  <a:cubicBezTo>
                    <a:pt x="359" y="520"/>
                    <a:pt x="358" y="519"/>
                    <a:pt x="359" y="518"/>
                  </a:cubicBezTo>
                  <a:cubicBezTo>
                    <a:pt x="360" y="514"/>
                    <a:pt x="360" y="510"/>
                    <a:pt x="361" y="506"/>
                  </a:cubicBezTo>
                  <a:cubicBezTo>
                    <a:pt x="361" y="505"/>
                    <a:pt x="362" y="504"/>
                    <a:pt x="364" y="504"/>
                  </a:cubicBezTo>
                  <a:cubicBezTo>
                    <a:pt x="365" y="504"/>
                    <a:pt x="366" y="505"/>
                    <a:pt x="366" y="506"/>
                  </a:cubicBezTo>
                  <a:cubicBezTo>
                    <a:pt x="366" y="507"/>
                    <a:pt x="366" y="507"/>
                    <a:pt x="366" y="507"/>
                  </a:cubicBezTo>
                  <a:cubicBezTo>
                    <a:pt x="366" y="507"/>
                    <a:pt x="366" y="507"/>
                    <a:pt x="366" y="507"/>
                  </a:cubicBezTo>
                  <a:cubicBezTo>
                    <a:pt x="366" y="507"/>
                    <a:pt x="366" y="507"/>
                    <a:pt x="366" y="507"/>
                  </a:cubicBezTo>
                  <a:cubicBezTo>
                    <a:pt x="365" y="511"/>
                    <a:pt x="364" y="515"/>
                    <a:pt x="363" y="519"/>
                  </a:cubicBezTo>
                  <a:cubicBezTo>
                    <a:pt x="363" y="520"/>
                    <a:pt x="362" y="521"/>
                    <a:pt x="361" y="521"/>
                  </a:cubicBezTo>
                  <a:lnTo>
                    <a:pt x="360" y="521"/>
                  </a:lnTo>
                  <a:close/>
                  <a:moveTo>
                    <a:pt x="545" y="504"/>
                  </a:moveTo>
                  <a:cubicBezTo>
                    <a:pt x="544" y="504"/>
                    <a:pt x="543" y="503"/>
                    <a:pt x="543" y="501"/>
                  </a:cubicBezTo>
                  <a:cubicBezTo>
                    <a:pt x="543" y="501"/>
                    <a:pt x="543" y="501"/>
                    <a:pt x="543" y="501"/>
                  </a:cubicBezTo>
                  <a:cubicBezTo>
                    <a:pt x="543" y="501"/>
                    <a:pt x="543" y="501"/>
                    <a:pt x="543" y="501"/>
                  </a:cubicBezTo>
                  <a:cubicBezTo>
                    <a:pt x="543" y="501"/>
                    <a:pt x="543" y="501"/>
                    <a:pt x="543" y="501"/>
                  </a:cubicBezTo>
                  <a:cubicBezTo>
                    <a:pt x="543" y="497"/>
                    <a:pt x="543" y="493"/>
                    <a:pt x="543" y="489"/>
                  </a:cubicBezTo>
                  <a:cubicBezTo>
                    <a:pt x="543" y="488"/>
                    <a:pt x="544" y="487"/>
                    <a:pt x="546" y="487"/>
                  </a:cubicBezTo>
                  <a:cubicBezTo>
                    <a:pt x="547" y="487"/>
                    <a:pt x="548" y="488"/>
                    <a:pt x="548" y="490"/>
                  </a:cubicBezTo>
                  <a:cubicBezTo>
                    <a:pt x="548" y="494"/>
                    <a:pt x="548" y="498"/>
                    <a:pt x="547" y="502"/>
                  </a:cubicBezTo>
                  <a:cubicBezTo>
                    <a:pt x="547" y="502"/>
                    <a:pt x="547" y="502"/>
                    <a:pt x="547" y="502"/>
                  </a:cubicBezTo>
                  <a:cubicBezTo>
                    <a:pt x="547" y="503"/>
                    <a:pt x="546" y="504"/>
                    <a:pt x="545" y="504"/>
                  </a:cubicBezTo>
                  <a:close/>
                  <a:moveTo>
                    <a:pt x="0" y="499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0" y="486"/>
                    <a:pt x="1" y="485"/>
                    <a:pt x="2" y="485"/>
                  </a:cubicBezTo>
                  <a:cubicBezTo>
                    <a:pt x="4" y="485"/>
                    <a:pt x="5" y="486"/>
                    <a:pt x="5" y="487"/>
                  </a:cubicBezTo>
                  <a:cubicBezTo>
                    <a:pt x="5" y="499"/>
                    <a:pt x="5" y="499"/>
                    <a:pt x="5" y="499"/>
                  </a:cubicBezTo>
                  <a:cubicBezTo>
                    <a:pt x="5" y="500"/>
                    <a:pt x="4" y="501"/>
                    <a:pt x="2" y="501"/>
                  </a:cubicBezTo>
                  <a:cubicBezTo>
                    <a:pt x="1" y="501"/>
                    <a:pt x="0" y="500"/>
                    <a:pt x="0" y="499"/>
                  </a:cubicBezTo>
                  <a:close/>
                  <a:moveTo>
                    <a:pt x="174" y="495"/>
                  </a:moveTo>
                  <a:cubicBezTo>
                    <a:pt x="174" y="493"/>
                    <a:pt x="174" y="492"/>
                    <a:pt x="174" y="490"/>
                  </a:cubicBezTo>
                  <a:cubicBezTo>
                    <a:pt x="174" y="488"/>
                    <a:pt x="174" y="485"/>
                    <a:pt x="174" y="482"/>
                  </a:cubicBezTo>
                  <a:cubicBezTo>
                    <a:pt x="174" y="481"/>
                    <a:pt x="175" y="480"/>
                    <a:pt x="177" y="480"/>
                  </a:cubicBezTo>
                  <a:cubicBezTo>
                    <a:pt x="178" y="480"/>
                    <a:pt x="179" y="481"/>
                    <a:pt x="179" y="483"/>
                  </a:cubicBezTo>
                  <a:cubicBezTo>
                    <a:pt x="179" y="485"/>
                    <a:pt x="179" y="488"/>
                    <a:pt x="179" y="490"/>
                  </a:cubicBezTo>
                  <a:cubicBezTo>
                    <a:pt x="179" y="492"/>
                    <a:pt x="179" y="493"/>
                    <a:pt x="179" y="495"/>
                  </a:cubicBezTo>
                  <a:cubicBezTo>
                    <a:pt x="179" y="495"/>
                    <a:pt x="179" y="495"/>
                    <a:pt x="179" y="495"/>
                  </a:cubicBezTo>
                  <a:cubicBezTo>
                    <a:pt x="179" y="496"/>
                    <a:pt x="178" y="497"/>
                    <a:pt x="177" y="497"/>
                  </a:cubicBezTo>
                  <a:cubicBezTo>
                    <a:pt x="176" y="497"/>
                    <a:pt x="176" y="497"/>
                    <a:pt x="176" y="497"/>
                  </a:cubicBezTo>
                  <a:cubicBezTo>
                    <a:pt x="175" y="497"/>
                    <a:pt x="174" y="496"/>
                    <a:pt x="174" y="495"/>
                  </a:cubicBezTo>
                  <a:close/>
                  <a:moveTo>
                    <a:pt x="362" y="489"/>
                  </a:moveTo>
                  <a:cubicBezTo>
                    <a:pt x="362" y="485"/>
                    <a:pt x="362" y="481"/>
                    <a:pt x="361" y="477"/>
                  </a:cubicBezTo>
                  <a:cubicBezTo>
                    <a:pt x="361" y="477"/>
                    <a:pt x="361" y="477"/>
                    <a:pt x="361" y="477"/>
                  </a:cubicBezTo>
                  <a:cubicBezTo>
                    <a:pt x="361" y="475"/>
                    <a:pt x="362" y="474"/>
                    <a:pt x="363" y="474"/>
                  </a:cubicBezTo>
                  <a:cubicBezTo>
                    <a:pt x="365" y="474"/>
                    <a:pt x="366" y="475"/>
                    <a:pt x="366" y="476"/>
                  </a:cubicBezTo>
                  <a:cubicBezTo>
                    <a:pt x="367" y="480"/>
                    <a:pt x="367" y="484"/>
                    <a:pt x="367" y="488"/>
                  </a:cubicBezTo>
                  <a:cubicBezTo>
                    <a:pt x="367" y="490"/>
                    <a:pt x="366" y="491"/>
                    <a:pt x="365" y="491"/>
                  </a:cubicBezTo>
                  <a:cubicBezTo>
                    <a:pt x="365" y="491"/>
                    <a:pt x="365" y="491"/>
                    <a:pt x="365" y="491"/>
                  </a:cubicBezTo>
                  <a:cubicBezTo>
                    <a:pt x="363" y="491"/>
                    <a:pt x="362" y="490"/>
                    <a:pt x="362" y="489"/>
                  </a:cubicBezTo>
                  <a:close/>
                  <a:moveTo>
                    <a:pt x="543" y="472"/>
                  </a:moveTo>
                  <a:cubicBezTo>
                    <a:pt x="543" y="468"/>
                    <a:pt x="542" y="464"/>
                    <a:pt x="542" y="460"/>
                  </a:cubicBezTo>
                  <a:cubicBezTo>
                    <a:pt x="542" y="458"/>
                    <a:pt x="543" y="457"/>
                    <a:pt x="544" y="457"/>
                  </a:cubicBezTo>
                  <a:cubicBezTo>
                    <a:pt x="545" y="457"/>
                    <a:pt x="547" y="458"/>
                    <a:pt x="547" y="459"/>
                  </a:cubicBezTo>
                  <a:cubicBezTo>
                    <a:pt x="547" y="463"/>
                    <a:pt x="547" y="467"/>
                    <a:pt x="548" y="471"/>
                  </a:cubicBezTo>
                  <a:cubicBezTo>
                    <a:pt x="548" y="472"/>
                    <a:pt x="548" y="472"/>
                    <a:pt x="548" y="472"/>
                  </a:cubicBezTo>
                  <a:cubicBezTo>
                    <a:pt x="548" y="473"/>
                    <a:pt x="547" y="474"/>
                    <a:pt x="545" y="474"/>
                  </a:cubicBezTo>
                  <a:cubicBezTo>
                    <a:pt x="545" y="474"/>
                    <a:pt x="545" y="474"/>
                    <a:pt x="545" y="474"/>
                  </a:cubicBezTo>
                  <a:cubicBezTo>
                    <a:pt x="544" y="474"/>
                    <a:pt x="543" y="473"/>
                    <a:pt x="543" y="472"/>
                  </a:cubicBezTo>
                  <a:close/>
                  <a:moveTo>
                    <a:pt x="0" y="469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0" y="456"/>
                    <a:pt x="1" y="455"/>
                    <a:pt x="2" y="455"/>
                  </a:cubicBezTo>
                  <a:cubicBezTo>
                    <a:pt x="4" y="455"/>
                    <a:pt x="5" y="456"/>
                    <a:pt x="5" y="457"/>
                  </a:cubicBezTo>
                  <a:cubicBezTo>
                    <a:pt x="5" y="469"/>
                    <a:pt x="5" y="469"/>
                    <a:pt x="5" y="469"/>
                  </a:cubicBezTo>
                  <a:cubicBezTo>
                    <a:pt x="5" y="470"/>
                    <a:pt x="4" y="471"/>
                    <a:pt x="2" y="471"/>
                  </a:cubicBezTo>
                  <a:cubicBezTo>
                    <a:pt x="1" y="471"/>
                    <a:pt x="0" y="470"/>
                    <a:pt x="0" y="469"/>
                  </a:cubicBezTo>
                  <a:close/>
                  <a:moveTo>
                    <a:pt x="179" y="467"/>
                  </a:moveTo>
                  <a:cubicBezTo>
                    <a:pt x="178" y="467"/>
                    <a:pt x="177" y="466"/>
                    <a:pt x="177" y="465"/>
                  </a:cubicBezTo>
                  <a:cubicBezTo>
                    <a:pt x="177" y="464"/>
                    <a:pt x="177" y="464"/>
                    <a:pt x="177" y="464"/>
                  </a:cubicBezTo>
                  <a:cubicBezTo>
                    <a:pt x="177" y="464"/>
                    <a:pt x="177" y="464"/>
                    <a:pt x="177" y="464"/>
                  </a:cubicBezTo>
                  <a:cubicBezTo>
                    <a:pt x="177" y="464"/>
                    <a:pt x="177" y="464"/>
                    <a:pt x="177" y="464"/>
                  </a:cubicBezTo>
                  <a:cubicBezTo>
                    <a:pt x="177" y="464"/>
                    <a:pt x="177" y="464"/>
                    <a:pt x="177" y="464"/>
                  </a:cubicBezTo>
                  <a:cubicBezTo>
                    <a:pt x="178" y="460"/>
                    <a:pt x="179" y="456"/>
                    <a:pt x="180" y="453"/>
                  </a:cubicBezTo>
                  <a:cubicBezTo>
                    <a:pt x="181" y="451"/>
                    <a:pt x="182" y="451"/>
                    <a:pt x="183" y="451"/>
                  </a:cubicBezTo>
                  <a:cubicBezTo>
                    <a:pt x="185" y="452"/>
                    <a:pt x="185" y="453"/>
                    <a:pt x="185" y="454"/>
                  </a:cubicBezTo>
                  <a:cubicBezTo>
                    <a:pt x="184" y="458"/>
                    <a:pt x="182" y="462"/>
                    <a:pt x="182" y="465"/>
                  </a:cubicBezTo>
                  <a:cubicBezTo>
                    <a:pt x="181" y="466"/>
                    <a:pt x="180" y="467"/>
                    <a:pt x="179" y="467"/>
                  </a:cubicBezTo>
                  <a:close/>
                  <a:moveTo>
                    <a:pt x="358" y="460"/>
                  </a:moveTo>
                  <a:cubicBezTo>
                    <a:pt x="357" y="456"/>
                    <a:pt x="355" y="452"/>
                    <a:pt x="354" y="449"/>
                  </a:cubicBezTo>
                  <a:cubicBezTo>
                    <a:pt x="354" y="448"/>
                    <a:pt x="354" y="448"/>
                    <a:pt x="354" y="448"/>
                  </a:cubicBezTo>
                  <a:cubicBezTo>
                    <a:pt x="354" y="447"/>
                    <a:pt x="354" y="446"/>
                    <a:pt x="355" y="445"/>
                  </a:cubicBezTo>
                  <a:cubicBezTo>
                    <a:pt x="356" y="445"/>
                    <a:pt x="358" y="445"/>
                    <a:pt x="358" y="447"/>
                  </a:cubicBezTo>
                  <a:cubicBezTo>
                    <a:pt x="360" y="450"/>
                    <a:pt x="361" y="454"/>
                    <a:pt x="362" y="458"/>
                  </a:cubicBezTo>
                  <a:cubicBezTo>
                    <a:pt x="363" y="460"/>
                    <a:pt x="362" y="461"/>
                    <a:pt x="361" y="461"/>
                  </a:cubicBezTo>
                  <a:cubicBezTo>
                    <a:pt x="360" y="461"/>
                    <a:pt x="360" y="461"/>
                    <a:pt x="360" y="461"/>
                  </a:cubicBezTo>
                  <a:cubicBezTo>
                    <a:pt x="359" y="461"/>
                    <a:pt x="358" y="461"/>
                    <a:pt x="358" y="460"/>
                  </a:cubicBezTo>
                  <a:close/>
                  <a:moveTo>
                    <a:pt x="539" y="442"/>
                  </a:moveTo>
                  <a:cubicBezTo>
                    <a:pt x="539" y="442"/>
                    <a:pt x="539" y="442"/>
                    <a:pt x="539" y="442"/>
                  </a:cubicBezTo>
                  <a:cubicBezTo>
                    <a:pt x="539" y="442"/>
                    <a:pt x="539" y="442"/>
                    <a:pt x="539" y="442"/>
                  </a:cubicBezTo>
                  <a:cubicBezTo>
                    <a:pt x="539" y="438"/>
                    <a:pt x="538" y="434"/>
                    <a:pt x="537" y="431"/>
                  </a:cubicBezTo>
                  <a:cubicBezTo>
                    <a:pt x="537" y="429"/>
                    <a:pt x="538" y="428"/>
                    <a:pt x="539" y="428"/>
                  </a:cubicBezTo>
                  <a:cubicBezTo>
                    <a:pt x="540" y="427"/>
                    <a:pt x="542" y="428"/>
                    <a:pt x="542" y="429"/>
                  </a:cubicBezTo>
                  <a:cubicBezTo>
                    <a:pt x="543" y="433"/>
                    <a:pt x="544" y="437"/>
                    <a:pt x="544" y="441"/>
                  </a:cubicBezTo>
                  <a:cubicBezTo>
                    <a:pt x="544" y="441"/>
                    <a:pt x="544" y="441"/>
                    <a:pt x="544" y="441"/>
                  </a:cubicBezTo>
                  <a:cubicBezTo>
                    <a:pt x="544" y="441"/>
                    <a:pt x="544" y="441"/>
                    <a:pt x="544" y="441"/>
                  </a:cubicBezTo>
                  <a:cubicBezTo>
                    <a:pt x="544" y="442"/>
                    <a:pt x="544" y="442"/>
                    <a:pt x="544" y="442"/>
                  </a:cubicBezTo>
                  <a:cubicBezTo>
                    <a:pt x="544" y="443"/>
                    <a:pt x="543" y="444"/>
                    <a:pt x="542" y="444"/>
                  </a:cubicBezTo>
                  <a:cubicBezTo>
                    <a:pt x="542" y="444"/>
                    <a:pt x="542" y="444"/>
                    <a:pt x="542" y="444"/>
                  </a:cubicBezTo>
                  <a:cubicBezTo>
                    <a:pt x="541" y="444"/>
                    <a:pt x="540" y="443"/>
                    <a:pt x="539" y="442"/>
                  </a:cubicBezTo>
                  <a:close/>
                  <a:moveTo>
                    <a:pt x="0" y="439"/>
                  </a:moveTo>
                  <a:cubicBezTo>
                    <a:pt x="0" y="427"/>
                    <a:pt x="0" y="427"/>
                    <a:pt x="0" y="427"/>
                  </a:cubicBezTo>
                  <a:cubicBezTo>
                    <a:pt x="0" y="426"/>
                    <a:pt x="1" y="425"/>
                    <a:pt x="2" y="425"/>
                  </a:cubicBezTo>
                  <a:cubicBezTo>
                    <a:pt x="4" y="425"/>
                    <a:pt x="5" y="426"/>
                    <a:pt x="5" y="427"/>
                  </a:cubicBezTo>
                  <a:cubicBezTo>
                    <a:pt x="5" y="439"/>
                    <a:pt x="5" y="439"/>
                    <a:pt x="5" y="439"/>
                  </a:cubicBezTo>
                  <a:cubicBezTo>
                    <a:pt x="5" y="440"/>
                    <a:pt x="4" y="441"/>
                    <a:pt x="2" y="441"/>
                  </a:cubicBezTo>
                  <a:cubicBezTo>
                    <a:pt x="1" y="441"/>
                    <a:pt x="0" y="440"/>
                    <a:pt x="0" y="439"/>
                  </a:cubicBezTo>
                  <a:close/>
                  <a:moveTo>
                    <a:pt x="544" y="441"/>
                  </a:moveTo>
                  <a:cubicBezTo>
                    <a:pt x="544" y="441"/>
                    <a:pt x="544" y="441"/>
                    <a:pt x="544" y="441"/>
                  </a:cubicBezTo>
                  <a:close/>
                  <a:moveTo>
                    <a:pt x="544" y="441"/>
                  </a:moveTo>
                  <a:cubicBezTo>
                    <a:pt x="544" y="441"/>
                    <a:pt x="544" y="441"/>
                    <a:pt x="544" y="441"/>
                  </a:cubicBezTo>
                  <a:close/>
                  <a:moveTo>
                    <a:pt x="544" y="441"/>
                  </a:moveTo>
                  <a:cubicBezTo>
                    <a:pt x="544" y="441"/>
                    <a:pt x="544" y="441"/>
                    <a:pt x="544" y="441"/>
                  </a:cubicBezTo>
                  <a:close/>
                  <a:moveTo>
                    <a:pt x="544" y="441"/>
                  </a:moveTo>
                  <a:cubicBezTo>
                    <a:pt x="544" y="441"/>
                    <a:pt x="544" y="441"/>
                    <a:pt x="544" y="441"/>
                  </a:cubicBezTo>
                  <a:close/>
                  <a:moveTo>
                    <a:pt x="189" y="439"/>
                  </a:moveTo>
                  <a:cubicBezTo>
                    <a:pt x="188" y="439"/>
                    <a:pt x="188" y="438"/>
                    <a:pt x="188" y="437"/>
                  </a:cubicBezTo>
                  <a:cubicBezTo>
                    <a:pt x="188" y="437"/>
                    <a:pt x="188" y="436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88" y="436"/>
                    <a:pt x="188" y="436"/>
                    <a:pt x="188" y="436"/>
                  </a:cubicBezTo>
                  <a:cubicBezTo>
                    <a:pt x="190" y="432"/>
                    <a:pt x="192" y="429"/>
                    <a:pt x="194" y="425"/>
                  </a:cubicBezTo>
                  <a:cubicBezTo>
                    <a:pt x="195" y="424"/>
                    <a:pt x="197" y="424"/>
                    <a:pt x="198" y="425"/>
                  </a:cubicBezTo>
                  <a:cubicBezTo>
                    <a:pt x="199" y="426"/>
                    <a:pt x="199" y="427"/>
                    <a:pt x="198" y="428"/>
                  </a:cubicBezTo>
                  <a:cubicBezTo>
                    <a:pt x="196" y="431"/>
                    <a:pt x="194" y="435"/>
                    <a:pt x="192" y="438"/>
                  </a:cubicBezTo>
                  <a:cubicBezTo>
                    <a:pt x="192" y="439"/>
                    <a:pt x="191" y="439"/>
                    <a:pt x="190" y="439"/>
                  </a:cubicBezTo>
                  <a:cubicBezTo>
                    <a:pt x="190" y="439"/>
                    <a:pt x="189" y="439"/>
                    <a:pt x="189" y="439"/>
                  </a:cubicBezTo>
                  <a:close/>
                  <a:moveTo>
                    <a:pt x="346" y="433"/>
                  </a:moveTo>
                  <a:cubicBezTo>
                    <a:pt x="344" y="430"/>
                    <a:pt x="341" y="427"/>
                    <a:pt x="339" y="424"/>
                  </a:cubicBezTo>
                  <a:cubicBezTo>
                    <a:pt x="339" y="423"/>
                    <a:pt x="338" y="423"/>
                    <a:pt x="338" y="422"/>
                  </a:cubicBezTo>
                  <a:cubicBezTo>
                    <a:pt x="338" y="421"/>
                    <a:pt x="339" y="421"/>
                    <a:pt x="339" y="420"/>
                  </a:cubicBezTo>
                  <a:cubicBezTo>
                    <a:pt x="340" y="419"/>
                    <a:pt x="342" y="419"/>
                    <a:pt x="343" y="420"/>
                  </a:cubicBezTo>
                  <a:cubicBezTo>
                    <a:pt x="345" y="424"/>
                    <a:pt x="348" y="427"/>
                    <a:pt x="350" y="430"/>
                  </a:cubicBezTo>
                  <a:cubicBezTo>
                    <a:pt x="351" y="432"/>
                    <a:pt x="350" y="433"/>
                    <a:pt x="349" y="434"/>
                  </a:cubicBezTo>
                  <a:cubicBezTo>
                    <a:pt x="349" y="434"/>
                    <a:pt x="348" y="434"/>
                    <a:pt x="348" y="434"/>
                  </a:cubicBezTo>
                  <a:cubicBezTo>
                    <a:pt x="347" y="434"/>
                    <a:pt x="346" y="434"/>
                    <a:pt x="346" y="433"/>
                  </a:cubicBezTo>
                  <a:close/>
                  <a:moveTo>
                    <a:pt x="206" y="415"/>
                  </a:moveTo>
                  <a:cubicBezTo>
                    <a:pt x="206" y="414"/>
                    <a:pt x="206" y="414"/>
                    <a:pt x="206" y="413"/>
                  </a:cubicBezTo>
                  <a:cubicBezTo>
                    <a:pt x="206" y="413"/>
                    <a:pt x="206" y="412"/>
                    <a:pt x="207" y="412"/>
                  </a:cubicBezTo>
                  <a:cubicBezTo>
                    <a:pt x="209" y="409"/>
                    <a:pt x="213" y="406"/>
                    <a:pt x="216" y="404"/>
                  </a:cubicBezTo>
                  <a:cubicBezTo>
                    <a:pt x="217" y="403"/>
                    <a:pt x="218" y="403"/>
                    <a:pt x="219" y="404"/>
                  </a:cubicBezTo>
                  <a:cubicBezTo>
                    <a:pt x="220" y="405"/>
                    <a:pt x="220" y="407"/>
                    <a:pt x="219" y="407"/>
                  </a:cubicBezTo>
                  <a:cubicBezTo>
                    <a:pt x="216" y="410"/>
                    <a:pt x="213" y="412"/>
                    <a:pt x="210" y="415"/>
                  </a:cubicBezTo>
                  <a:cubicBezTo>
                    <a:pt x="209" y="415"/>
                    <a:pt x="209" y="416"/>
                    <a:pt x="208" y="416"/>
                  </a:cubicBezTo>
                  <a:cubicBezTo>
                    <a:pt x="208" y="416"/>
                    <a:pt x="207" y="415"/>
                    <a:pt x="206" y="415"/>
                  </a:cubicBezTo>
                  <a:close/>
                  <a:moveTo>
                    <a:pt x="533" y="413"/>
                  </a:moveTo>
                  <a:cubicBezTo>
                    <a:pt x="531" y="409"/>
                    <a:pt x="530" y="406"/>
                    <a:pt x="529" y="402"/>
                  </a:cubicBezTo>
                  <a:cubicBezTo>
                    <a:pt x="528" y="401"/>
                    <a:pt x="529" y="399"/>
                    <a:pt x="530" y="399"/>
                  </a:cubicBezTo>
                  <a:cubicBezTo>
                    <a:pt x="532" y="398"/>
                    <a:pt x="533" y="399"/>
                    <a:pt x="533" y="400"/>
                  </a:cubicBezTo>
                  <a:cubicBezTo>
                    <a:pt x="535" y="404"/>
                    <a:pt x="536" y="408"/>
                    <a:pt x="537" y="412"/>
                  </a:cubicBezTo>
                  <a:cubicBezTo>
                    <a:pt x="537" y="413"/>
                    <a:pt x="537" y="413"/>
                    <a:pt x="537" y="413"/>
                  </a:cubicBezTo>
                  <a:cubicBezTo>
                    <a:pt x="537" y="414"/>
                    <a:pt x="537" y="415"/>
                    <a:pt x="536" y="415"/>
                  </a:cubicBezTo>
                  <a:cubicBezTo>
                    <a:pt x="535" y="415"/>
                    <a:pt x="535" y="415"/>
                    <a:pt x="535" y="415"/>
                  </a:cubicBezTo>
                  <a:cubicBezTo>
                    <a:pt x="534" y="415"/>
                    <a:pt x="533" y="414"/>
                    <a:pt x="533" y="413"/>
                  </a:cubicBezTo>
                  <a:close/>
                  <a:moveTo>
                    <a:pt x="327" y="411"/>
                  </a:moveTo>
                  <a:cubicBezTo>
                    <a:pt x="324" y="408"/>
                    <a:pt x="321" y="406"/>
                    <a:pt x="317" y="404"/>
                  </a:cubicBezTo>
                  <a:cubicBezTo>
                    <a:pt x="317" y="404"/>
                    <a:pt x="316" y="403"/>
                    <a:pt x="316" y="402"/>
                  </a:cubicBezTo>
                  <a:cubicBezTo>
                    <a:pt x="316" y="402"/>
                    <a:pt x="316" y="401"/>
                    <a:pt x="317" y="401"/>
                  </a:cubicBezTo>
                  <a:cubicBezTo>
                    <a:pt x="317" y="400"/>
                    <a:pt x="319" y="399"/>
                    <a:pt x="320" y="400"/>
                  </a:cubicBezTo>
                  <a:cubicBezTo>
                    <a:pt x="323" y="402"/>
                    <a:pt x="327" y="405"/>
                    <a:pt x="330" y="407"/>
                  </a:cubicBezTo>
                  <a:cubicBezTo>
                    <a:pt x="331" y="408"/>
                    <a:pt x="331" y="410"/>
                    <a:pt x="330" y="411"/>
                  </a:cubicBezTo>
                  <a:cubicBezTo>
                    <a:pt x="330" y="411"/>
                    <a:pt x="329" y="412"/>
                    <a:pt x="328" y="412"/>
                  </a:cubicBezTo>
                  <a:cubicBezTo>
                    <a:pt x="328" y="412"/>
                    <a:pt x="327" y="411"/>
                    <a:pt x="327" y="411"/>
                  </a:cubicBezTo>
                  <a:close/>
                  <a:moveTo>
                    <a:pt x="0" y="409"/>
                  </a:moveTo>
                  <a:cubicBezTo>
                    <a:pt x="0" y="397"/>
                    <a:pt x="0" y="397"/>
                    <a:pt x="0" y="397"/>
                  </a:cubicBezTo>
                  <a:cubicBezTo>
                    <a:pt x="0" y="396"/>
                    <a:pt x="1" y="395"/>
                    <a:pt x="2" y="395"/>
                  </a:cubicBezTo>
                  <a:cubicBezTo>
                    <a:pt x="4" y="395"/>
                    <a:pt x="5" y="396"/>
                    <a:pt x="5" y="397"/>
                  </a:cubicBezTo>
                  <a:cubicBezTo>
                    <a:pt x="5" y="409"/>
                    <a:pt x="5" y="409"/>
                    <a:pt x="5" y="409"/>
                  </a:cubicBezTo>
                  <a:cubicBezTo>
                    <a:pt x="5" y="410"/>
                    <a:pt x="4" y="411"/>
                    <a:pt x="2" y="411"/>
                  </a:cubicBezTo>
                  <a:cubicBezTo>
                    <a:pt x="1" y="411"/>
                    <a:pt x="0" y="410"/>
                    <a:pt x="0" y="409"/>
                  </a:cubicBezTo>
                  <a:close/>
                  <a:moveTo>
                    <a:pt x="231" y="397"/>
                  </a:moveTo>
                  <a:cubicBezTo>
                    <a:pt x="230" y="396"/>
                    <a:pt x="230" y="396"/>
                    <a:pt x="230" y="396"/>
                  </a:cubicBezTo>
                  <a:cubicBezTo>
                    <a:pt x="230" y="395"/>
                    <a:pt x="231" y="394"/>
                    <a:pt x="232" y="394"/>
                  </a:cubicBezTo>
                  <a:cubicBezTo>
                    <a:pt x="232" y="394"/>
                    <a:pt x="232" y="394"/>
                    <a:pt x="232" y="394"/>
                  </a:cubicBezTo>
                  <a:cubicBezTo>
                    <a:pt x="232" y="394"/>
                    <a:pt x="232" y="394"/>
                    <a:pt x="232" y="394"/>
                  </a:cubicBezTo>
                  <a:cubicBezTo>
                    <a:pt x="236" y="392"/>
                    <a:pt x="239" y="391"/>
                    <a:pt x="243" y="390"/>
                  </a:cubicBezTo>
                  <a:cubicBezTo>
                    <a:pt x="244" y="389"/>
                    <a:pt x="246" y="390"/>
                    <a:pt x="246" y="391"/>
                  </a:cubicBezTo>
                  <a:cubicBezTo>
                    <a:pt x="247" y="392"/>
                    <a:pt x="246" y="394"/>
                    <a:pt x="245" y="394"/>
                  </a:cubicBezTo>
                  <a:cubicBezTo>
                    <a:pt x="241" y="395"/>
                    <a:pt x="237" y="397"/>
                    <a:pt x="234" y="398"/>
                  </a:cubicBezTo>
                  <a:cubicBezTo>
                    <a:pt x="234" y="398"/>
                    <a:pt x="234" y="398"/>
                    <a:pt x="234" y="398"/>
                  </a:cubicBezTo>
                  <a:cubicBezTo>
                    <a:pt x="233" y="399"/>
                    <a:pt x="233" y="399"/>
                    <a:pt x="233" y="399"/>
                  </a:cubicBezTo>
                  <a:cubicBezTo>
                    <a:pt x="232" y="399"/>
                    <a:pt x="231" y="398"/>
                    <a:pt x="231" y="397"/>
                  </a:cubicBezTo>
                  <a:close/>
                  <a:moveTo>
                    <a:pt x="302" y="396"/>
                  </a:moveTo>
                  <a:cubicBezTo>
                    <a:pt x="298" y="395"/>
                    <a:pt x="294" y="393"/>
                    <a:pt x="291" y="392"/>
                  </a:cubicBezTo>
                  <a:cubicBezTo>
                    <a:pt x="290" y="392"/>
                    <a:pt x="289" y="391"/>
                    <a:pt x="289" y="390"/>
                  </a:cubicBezTo>
                  <a:cubicBezTo>
                    <a:pt x="289" y="390"/>
                    <a:pt x="289" y="390"/>
                    <a:pt x="289" y="390"/>
                  </a:cubicBezTo>
                  <a:cubicBezTo>
                    <a:pt x="289" y="388"/>
                    <a:pt x="290" y="387"/>
                    <a:pt x="292" y="388"/>
                  </a:cubicBezTo>
                  <a:cubicBezTo>
                    <a:pt x="296" y="389"/>
                    <a:pt x="300" y="390"/>
                    <a:pt x="304" y="392"/>
                  </a:cubicBezTo>
                  <a:cubicBezTo>
                    <a:pt x="305" y="392"/>
                    <a:pt x="305" y="393"/>
                    <a:pt x="305" y="395"/>
                  </a:cubicBezTo>
                  <a:cubicBezTo>
                    <a:pt x="304" y="396"/>
                    <a:pt x="304" y="396"/>
                    <a:pt x="303" y="396"/>
                  </a:cubicBezTo>
                  <a:lnTo>
                    <a:pt x="302" y="396"/>
                  </a:lnTo>
                  <a:close/>
                  <a:moveTo>
                    <a:pt x="259" y="388"/>
                  </a:moveTo>
                  <a:cubicBezTo>
                    <a:pt x="259" y="388"/>
                    <a:pt x="259" y="388"/>
                    <a:pt x="259" y="388"/>
                  </a:cubicBezTo>
                  <a:cubicBezTo>
                    <a:pt x="259" y="387"/>
                    <a:pt x="260" y="386"/>
                    <a:pt x="261" y="386"/>
                  </a:cubicBezTo>
                  <a:cubicBezTo>
                    <a:pt x="264" y="385"/>
                    <a:pt x="267" y="385"/>
                    <a:pt x="270" y="385"/>
                  </a:cubicBezTo>
                  <a:cubicBezTo>
                    <a:pt x="271" y="385"/>
                    <a:pt x="272" y="385"/>
                    <a:pt x="273" y="385"/>
                  </a:cubicBezTo>
                  <a:cubicBezTo>
                    <a:pt x="275" y="385"/>
                    <a:pt x="276" y="386"/>
                    <a:pt x="276" y="388"/>
                  </a:cubicBezTo>
                  <a:cubicBezTo>
                    <a:pt x="276" y="389"/>
                    <a:pt x="275" y="390"/>
                    <a:pt x="273" y="390"/>
                  </a:cubicBezTo>
                  <a:cubicBezTo>
                    <a:pt x="272" y="390"/>
                    <a:pt x="271" y="390"/>
                    <a:pt x="270" y="390"/>
                  </a:cubicBezTo>
                  <a:cubicBezTo>
                    <a:pt x="267" y="390"/>
                    <a:pt x="265" y="390"/>
                    <a:pt x="262" y="390"/>
                  </a:cubicBezTo>
                  <a:cubicBezTo>
                    <a:pt x="262" y="390"/>
                    <a:pt x="262" y="390"/>
                    <a:pt x="262" y="390"/>
                  </a:cubicBezTo>
                  <a:cubicBezTo>
                    <a:pt x="261" y="391"/>
                    <a:pt x="261" y="391"/>
                    <a:pt x="261" y="391"/>
                  </a:cubicBezTo>
                  <a:cubicBezTo>
                    <a:pt x="260" y="391"/>
                    <a:pt x="259" y="390"/>
                    <a:pt x="259" y="388"/>
                  </a:cubicBezTo>
                  <a:close/>
                  <a:moveTo>
                    <a:pt x="522" y="385"/>
                  </a:moveTo>
                  <a:cubicBezTo>
                    <a:pt x="521" y="382"/>
                    <a:pt x="519" y="378"/>
                    <a:pt x="517" y="375"/>
                  </a:cubicBezTo>
                  <a:cubicBezTo>
                    <a:pt x="517" y="373"/>
                    <a:pt x="517" y="372"/>
                    <a:pt x="518" y="371"/>
                  </a:cubicBezTo>
                  <a:cubicBezTo>
                    <a:pt x="520" y="371"/>
                    <a:pt x="521" y="371"/>
                    <a:pt x="522" y="372"/>
                  </a:cubicBezTo>
                  <a:cubicBezTo>
                    <a:pt x="523" y="376"/>
                    <a:pt x="525" y="380"/>
                    <a:pt x="527" y="383"/>
                  </a:cubicBezTo>
                  <a:cubicBezTo>
                    <a:pt x="527" y="383"/>
                    <a:pt x="527" y="383"/>
                    <a:pt x="527" y="383"/>
                  </a:cubicBezTo>
                  <a:cubicBezTo>
                    <a:pt x="527" y="384"/>
                    <a:pt x="527" y="384"/>
                    <a:pt x="527" y="384"/>
                  </a:cubicBezTo>
                  <a:cubicBezTo>
                    <a:pt x="527" y="385"/>
                    <a:pt x="526" y="386"/>
                    <a:pt x="525" y="387"/>
                  </a:cubicBezTo>
                  <a:cubicBezTo>
                    <a:pt x="525" y="387"/>
                    <a:pt x="525" y="387"/>
                    <a:pt x="525" y="387"/>
                  </a:cubicBezTo>
                  <a:cubicBezTo>
                    <a:pt x="524" y="387"/>
                    <a:pt x="523" y="386"/>
                    <a:pt x="522" y="385"/>
                  </a:cubicBezTo>
                  <a:close/>
                  <a:moveTo>
                    <a:pt x="0" y="379"/>
                  </a:moveTo>
                  <a:cubicBezTo>
                    <a:pt x="0" y="367"/>
                    <a:pt x="0" y="367"/>
                    <a:pt x="0" y="367"/>
                  </a:cubicBezTo>
                  <a:cubicBezTo>
                    <a:pt x="0" y="366"/>
                    <a:pt x="1" y="365"/>
                    <a:pt x="2" y="365"/>
                  </a:cubicBezTo>
                  <a:cubicBezTo>
                    <a:pt x="4" y="365"/>
                    <a:pt x="5" y="366"/>
                    <a:pt x="5" y="367"/>
                  </a:cubicBezTo>
                  <a:cubicBezTo>
                    <a:pt x="5" y="379"/>
                    <a:pt x="5" y="379"/>
                    <a:pt x="5" y="379"/>
                  </a:cubicBezTo>
                  <a:cubicBezTo>
                    <a:pt x="5" y="380"/>
                    <a:pt x="4" y="381"/>
                    <a:pt x="2" y="381"/>
                  </a:cubicBezTo>
                  <a:cubicBezTo>
                    <a:pt x="1" y="381"/>
                    <a:pt x="0" y="380"/>
                    <a:pt x="0" y="379"/>
                  </a:cubicBezTo>
                  <a:close/>
                  <a:moveTo>
                    <a:pt x="509" y="359"/>
                  </a:moveTo>
                  <a:cubicBezTo>
                    <a:pt x="507" y="355"/>
                    <a:pt x="505" y="352"/>
                    <a:pt x="503" y="349"/>
                  </a:cubicBezTo>
                  <a:cubicBezTo>
                    <a:pt x="502" y="348"/>
                    <a:pt x="502" y="346"/>
                    <a:pt x="503" y="345"/>
                  </a:cubicBezTo>
                  <a:cubicBezTo>
                    <a:pt x="504" y="345"/>
                    <a:pt x="506" y="345"/>
                    <a:pt x="507" y="346"/>
                  </a:cubicBezTo>
                  <a:cubicBezTo>
                    <a:pt x="509" y="350"/>
                    <a:pt x="511" y="353"/>
                    <a:pt x="513" y="356"/>
                  </a:cubicBezTo>
                  <a:cubicBezTo>
                    <a:pt x="513" y="356"/>
                    <a:pt x="513" y="356"/>
                    <a:pt x="513" y="356"/>
                  </a:cubicBezTo>
                  <a:cubicBezTo>
                    <a:pt x="513" y="357"/>
                    <a:pt x="513" y="357"/>
                    <a:pt x="513" y="358"/>
                  </a:cubicBezTo>
                  <a:cubicBezTo>
                    <a:pt x="513" y="359"/>
                    <a:pt x="513" y="359"/>
                    <a:pt x="512" y="360"/>
                  </a:cubicBezTo>
                  <a:cubicBezTo>
                    <a:pt x="512" y="360"/>
                    <a:pt x="511" y="360"/>
                    <a:pt x="511" y="360"/>
                  </a:cubicBezTo>
                  <a:cubicBezTo>
                    <a:pt x="510" y="360"/>
                    <a:pt x="509" y="360"/>
                    <a:pt x="509" y="359"/>
                  </a:cubicBezTo>
                  <a:close/>
                  <a:moveTo>
                    <a:pt x="0" y="349"/>
                  </a:moveTo>
                  <a:cubicBezTo>
                    <a:pt x="0" y="337"/>
                    <a:pt x="0" y="337"/>
                    <a:pt x="0" y="337"/>
                  </a:cubicBezTo>
                  <a:cubicBezTo>
                    <a:pt x="0" y="336"/>
                    <a:pt x="1" y="335"/>
                    <a:pt x="2" y="335"/>
                  </a:cubicBezTo>
                  <a:cubicBezTo>
                    <a:pt x="4" y="335"/>
                    <a:pt x="5" y="336"/>
                    <a:pt x="5" y="337"/>
                  </a:cubicBezTo>
                  <a:cubicBezTo>
                    <a:pt x="5" y="349"/>
                    <a:pt x="5" y="349"/>
                    <a:pt x="5" y="349"/>
                  </a:cubicBezTo>
                  <a:cubicBezTo>
                    <a:pt x="5" y="350"/>
                    <a:pt x="4" y="351"/>
                    <a:pt x="2" y="351"/>
                  </a:cubicBezTo>
                  <a:cubicBezTo>
                    <a:pt x="1" y="351"/>
                    <a:pt x="0" y="350"/>
                    <a:pt x="0" y="349"/>
                  </a:cubicBezTo>
                  <a:close/>
                  <a:moveTo>
                    <a:pt x="492" y="334"/>
                  </a:moveTo>
                  <a:cubicBezTo>
                    <a:pt x="490" y="331"/>
                    <a:pt x="487" y="328"/>
                    <a:pt x="485" y="325"/>
                  </a:cubicBezTo>
                  <a:cubicBezTo>
                    <a:pt x="484" y="324"/>
                    <a:pt x="484" y="322"/>
                    <a:pt x="485" y="321"/>
                  </a:cubicBezTo>
                  <a:cubicBezTo>
                    <a:pt x="486" y="321"/>
                    <a:pt x="488" y="321"/>
                    <a:pt x="489" y="322"/>
                  </a:cubicBezTo>
                  <a:cubicBezTo>
                    <a:pt x="491" y="325"/>
                    <a:pt x="494" y="328"/>
                    <a:pt x="496" y="331"/>
                  </a:cubicBezTo>
                  <a:cubicBezTo>
                    <a:pt x="496" y="332"/>
                    <a:pt x="497" y="332"/>
                    <a:pt x="497" y="333"/>
                  </a:cubicBezTo>
                  <a:cubicBezTo>
                    <a:pt x="497" y="333"/>
                    <a:pt x="496" y="334"/>
                    <a:pt x="496" y="335"/>
                  </a:cubicBezTo>
                  <a:cubicBezTo>
                    <a:pt x="495" y="335"/>
                    <a:pt x="495" y="335"/>
                    <a:pt x="494" y="335"/>
                  </a:cubicBezTo>
                  <a:cubicBezTo>
                    <a:pt x="494" y="335"/>
                    <a:pt x="493" y="335"/>
                    <a:pt x="492" y="334"/>
                  </a:cubicBezTo>
                  <a:close/>
                  <a:moveTo>
                    <a:pt x="0" y="319"/>
                  </a:moveTo>
                  <a:cubicBezTo>
                    <a:pt x="0" y="307"/>
                    <a:pt x="0" y="307"/>
                    <a:pt x="0" y="307"/>
                  </a:cubicBezTo>
                  <a:cubicBezTo>
                    <a:pt x="0" y="306"/>
                    <a:pt x="1" y="305"/>
                    <a:pt x="2" y="305"/>
                  </a:cubicBezTo>
                  <a:cubicBezTo>
                    <a:pt x="4" y="305"/>
                    <a:pt x="5" y="306"/>
                    <a:pt x="5" y="307"/>
                  </a:cubicBezTo>
                  <a:cubicBezTo>
                    <a:pt x="5" y="319"/>
                    <a:pt x="5" y="319"/>
                    <a:pt x="5" y="319"/>
                  </a:cubicBezTo>
                  <a:cubicBezTo>
                    <a:pt x="5" y="320"/>
                    <a:pt x="4" y="321"/>
                    <a:pt x="2" y="321"/>
                  </a:cubicBezTo>
                  <a:cubicBezTo>
                    <a:pt x="1" y="321"/>
                    <a:pt x="0" y="320"/>
                    <a:pt x="0" y="319"/>
                  </a:cubicBezTo>
                  <a:close/>
                  <a:moveTo>
                    <a:pt x="473" y="311"/>
                  </a:moveTo>
                  <a:cubicBezTo>
                    <a:pt x="470" y="309"/>
                    <a:pt x="468" y="306"/>
                    <a:pt x="465" y="303"/>
                  </a:cubicBezTo>
                  <a:cubicBezTo>
                    <a:pt x="464" y="302"/>
                    <a:pt x="464" y="301"/>
                    <a:pt x="465" y="300"/>
                  </a:cubicBezTo>
                  <a:cubicBezTo>
                    <a:pt x="466" y="299"/>
                    <a:pt x="467" y="299"/>
                    <a:pt x="468" y="300"/>
                  </a:cubicBezTo>
                  <a:cubicBezTo>
                    <a:pt x="471" y="302"/>
                    <a:pt x="474" y="305"/>
                    <a:pt x="477" y="308"/>
                  </a:cubicBezTo>
                  <a:cubicBezTo>
                    <a:pt x="477" y="308"/>
                    <a:pt x="477" y="308"/>
                    <a:pt x="477" y="308"/>
                  </a:cubicBezTo>
                  <a:cubicBezTo>
                    <a:pt x="477" y="309"/>
                    <a:pt x="477" y="309"/>
                    <a:pt x="477" y="310"/>
                  </a:cubicBezTo>
                  <a:cubicBezTo>
                    <a:pt x="477" y="311"/>
                    <a:pt x="477" y="311"/>
                    <a:pt x="476" y="312"/>
                  </a:cubicBezTo>
                  <a:cubicBezTo>
                    <a:pt x="476" y="312"/>
                    <a:pt x="475" y="312"/>
                    <a:pt x="475" y="312"/>
                  </a:cubicBezTo>
                  <a:cubicBezTo>
                    <a:pt x="474" y="312"/>
                    <a:pt x="474" y="312"/>
                    <a:pt x="473" y="311"/>
                  </a:cubicBezTo>
                  <a:close/>
                  <a:moveTo>
                    <a:pt x="451" y="291"/>
                  </a:moveTo>
                  <a:cubicBezTo>
                    <a:pt x="448" y="289"/>
                    <a:pt x="445" y="286"/>
                    <a:pt x="442" y="284"/>
                  </a:cubicBezTo>
                  <a:cubicBezTo>
                    <a:pt x="441" y="283"/>
                    <a:pt x="441" y="281"/>
                    <a:pt x="442" y="280"/>
                  </a:cubicBezTo>
                  <a:cubicBezTo>
                    <a:pt x="442" y="279"/>
                    <a:pt x="444" y="279"/>
                    <a:pt x="445" y="280"/>
                  </a:cubicBezTo>
                  <a:cubicBezTo>
                    <a:pt x="448" y="282"/>
                    <a:pt x="451" y="285"/>
                    <a:pt x="454" y="287"/>
                  </a:cubicBezTo>
                  <a:cubicBezTo>
                    <a:pt x="455" y="288"/>
                    <a:pt x="455" y="289"/>
                    <a:pt x="455" y="289"/>
                  </a:cubicBezTo>
                  <a:cubicBezTo>
                    <a:pt x="455" y="290"/>
                    <a:pt x="455" y="290"/>
                    <a:pt x="455" y="291"/>
                  </a:cubicBezTo>
                  <a:cubicBezTo>
                    <a:pt x="454" y="291"/>
                    <a:pt x="454" y="292"/>
                    <a:pt x="453" y="292"/>
                  </a:cubicBezTo>
                  <a:cubicBezTo>
                    <a:pt x="452" y="292"/>
                    <a:pt x="452" y="292"/>
                    <a:pt x="451" y="291"/>
                  </a:cubicBezTo>
                  <a:close/>
                  <a:moveTo>
                    <a:pt x="0" y="289"/>
                  </a:moveTo>
                  <a:cubicBezTo>
                    <a:pt x="0" y="277"/>
                    <a:pt x="0" y="277"/>
                    <a:pt x="0" y="277"/>
                  </a:cubicBezTo>
                  <a:cubicBezTo>
                    <a:pt x="0" y="276"/>
                    <a:pt x="1" y="275"/>
                    <a:pt x="2" y="275"/>
                  </a:cubicBezTo>
                  <a:cubicBezTo>
                    <a:pt x="4" y="275"/>
                    <a:pt x="5" y="276"/>
                    <a:pt x="5" y="277"/>
                  </a:cubicBezTo>
                  <a:cubicBezTo>
                    <a:pt x="5" y="289"/>
                    <a:pt x="5" y="289"/>
                    <a:pt x="5" y="289"/>
                  </a:cubicBezTo>
                  <a:cubicBezTo>
                    <a:pt x="5" y="290"/>
                    <a:pt x="4" y="291"/>
                    <a:pt x="2" y="291"/>
                  </a:cubicBezTo>
                  <a:cubicBezTo>
                    <a:pt x="1" y="291"/>
                    <a:pt x="0" y="290"/>
                    <a:pt x="0" y="289"/>
                  </a:cubicBezTo>
                  <a:close/>
                  <a:moveTo>
                    <a:pt x="428" y="273"/>
                  </a:moveTo>
                  <a:cubicBezTo>
                    <a:pt x="424" y="271"/>
                    <a:pt x="421" y="269"/>
                    <a:pt x="417" y="267"/>
                  </a:cubicBezTo>
                  <a:cubicBezTo>
                    <a:pt x="416" y="267"/>
                    <a:pt x="416" y="265"/>
                    <a:pt x="417" y="264"/>
                  </a:cubicBezTo>
                  <a:cubicBezTo>
                    <a:pt x="417" y="263"/>
                    <a:pt x="419" y="262"/>
                    <a:pt x="420" y="263"/>
                  </a:cubicBezTo>
                  <a:cubicBezTo>
                    <a:pt x="423" y="265"/>
                    <a:pt x="427" y="267"/>
                    <a:pt x="430" y="269"/>
                  </a:cubicBezTo>
                  <a:cubicBezTo>
                    <a:pt x="431" y="270"/>
                    <a:pt x="431" y="271"/>
                    <a:pt x="431" y="271"/>
                  </a:cubicBezTo>
                  <a:cubicBezTo>
                    <a:pt x="431" y="272"/>
                    <a:pt x="431" y="272"/>
                    <a:pt x="431" y="273"/>
                  </a:cubicBezTo>
                  <a:cubicBezTo>
                    <a:pt x="430" y="273"/>
                    <a:pt x="430" y="274"/>
                    <a:pt x="429" y="274"/>
                  </a:cubicBezTo>
                  <a:cubicBezTo>
                    <a:pt x="428" y="274"/>
                    <a:pt x="428" y="274"/>
                    <a:pt x="428" y="273"/>
                  </a:cubicBezTo>
                  <a:close/>
                  <a:moveTo>
                    <a:pt x="0" y="259"/>
                  </a:moveTo>
                  <a:cubicBezTo>
                    <a:pt x="0" y="247"/>
                    <a:pt x="0" y="247"/>
                    <a:pt x="0" y="247"/>
                  </a:cubicBezTo>
                  <a:cubicBezTo>
                    <a:pt x="0" y="246"/>
                    <a:pt x="1" y="245"/>
                    <a:pt x="2" y="245"/>
                  </a:cubicBezTo>
                  <a:cubicBezTo>
                    <a:pt x="4" y="245"/>
                    <a:pt x="5" y="246"/>
                    <a:pt x="5" y="247"/>
                  </a:cubicBezTo>
                  <a:cubicBezTo>
                    <a:pt x="5" y="259"/>
                    <a:pt x="5" y="259"/>
                    <a:pt x="5" y="259"/>
                  </a:cubicBezTo>
                  <a:cubicBezTo>
                    <a:pt x="5" y="260"/>
                    <a:pt x="4" y="261"/>
                    <a:pt x="2" y="261"/>
                  </a:cubicBezTo>
                  <a:cubicBezTo>
                    <a:pt x="1" y="261"/>
                    <a:pt x="0" y="260"/>
                    <a:pt x="0" y="259"/>
                  </a:cubicBezTo>
                  <a:close/>
                  <a:moveTo>
                    <a:pt x="191" y="260"/>
                  </a:moveTo>
                  <a:cubicBezTo>
                    <a:pt x="191" y="259"/>
                    <a:pt x="191" y="257"/>
                    <a:pt x="193" y="257"/>
                  </a:cubicBezTo>
                  <a:cubicBezTo>
                    <a:pt x="196" y="255"/>
                    <a:pt x="200" y="253"/>
                    <a:pt x="204" y="252"/>
                  </a:cubicBezTo>
                  <a:cubicBezTo>
                    <a:pt x="205" y="251"/>
                    <a:pt x="206" y="252"/>
                    <a:pt x="207" y="253"/>
                  </a:cubicBezTo>
                  <a:cubicBezTo>
                    <a:pt x="207" y="254"/>
                    <a:pt x="207" y="254"/>
                    <a:pt x="207" y="254"/>
                  </a:cubicBezTo>
                  <a:cubicBezTo>
                    <a:pt x="207" y="255"/>
                    <a:pt x="206" y="256"/>
                    <a:pt x="205" y="256"/>
                  </a:cubicBezTo>
                  <a:cubicBezTo>
                    <a:pt x="202" y="258"/>
                    <a:pt x="198" y="259"/>
                    <a:pt x="195" y="261"/>
                  </a:cubicBezTo>
                  <a:cubicBezTo>
                    <a:pt x="194" y="261"/>
                    <a:pt x="194" y="261"/>
                    <a:pt x="194" y="261"/>
                  </a:cubicBezTo>
                  <a:cubicBezTo>
                    <a:pt x="193" y="261"/>
                    <a:pt x="192" y="261"/>
                    <a:pt x="191" y="260"/>
                  </a:cubicBezTo>
                  <a:close/>
                  <a:moveTo>
                    <a:pt x="402" y="259"/>
                  </a:moveTo>
                  <a:cubicBezTo>
                    <a:pt x="398" y="257"/>
                    <a:pt x="395" y="255"/>
                    <a:pt x="391" y="254"/>
                  </a:cubicBezTo>
                  <a:cubicBezTo>
                    <a:pt x="390" y="253"/>
                    <a:pt x="389" y="252"/>
                    <a:pt x="390" y="250"/>
                  </a:cubicBezTo>
                  <a:cubicBezTo>
                    <a:pt x="390" y="249"/>
                    <a:pt x="392" y="249"/>
                    <a:pt x="393" y="249"/>
                  </a:cubicBezTo>
                  <a:cubicBezTo>
                    <a:pt x="397" y="251"/>
                    <a:pt x="400" y="253"/>
                    <a:pt x="404" y="254"/>
                  </a:cubicBezTo>
                  <a:cubicBezTo>
                    <a:pt x="405" y="255"/>
                    <a:pt x="405" y="256"/>
                    <a:pt x="405" y="257"/>
                  </a:cubicBezTo>
                  <a:cubicBezTo>
                    <a:pt x="405" y="258"/>
                    <a:pt x="405" y="258"/>
                    <a:pt x="405" y="258"/>
                  </a:cubicBezTo>
                  <a:cubicBezTo>
                    <a:pt x="405" y="258"/>
                    <a:pt x="404" y="259"/>
                    <a:pt x="403" y="259"/>
                  </a:cubicBezTo>
                  <a:lnTo>
                    <a:pt x="402" y="259"/>
                  </a:lnTo>
                  <a:close/>
                  <a:moveTo>
                    <a:pt x="183" y="255"/>
                  </a:moveTo>
                  <a:cubicBezTo>
                    <a:pt x="183" y="243"/>
                    <a:pt x="183" y="243"/>
                    <a:pt x="183" y="243"/>
                  </a:cubicBezTo>
                  <a:cubicBezTo>
                    <a:pt x="183" y="241"/>
                    <a:pt x="184" y="240"/>
                    <a:pt x="185" y="240"/>
                  </a:cubicBezTo>
                  <a:cubicBezTo>
                    <a:pt x="186" y="240"/>
                    <a:pt x="188" y="241"/>
                    <a:pt x="188" y="243"/>
                  </a:cubicBezTo>
                  <a:cubicBezTo>
                    <a:pt x="188" y="255"/>
                    <a:pt x="188" y="255"/>
                    <a:pt x="188" y="255"/>
                  </a:cubicBezTo>
                  <a:cubicBezTo>
                    <a:pt x="188" y="256"/>
                    <a:pt x="186" y="257"/>
                    <a:pt x="185" y="257"/>
                  </a:cubicBezTo>
                  <a:cubicBezTo>
                    <a:pt x="184" y="257"/>
                    <a:pt x="183" y="256"/>
                    <a:pt x="183" y="255"/>
                  </a:cubicBezTo>
                  <a:close/>
                  <a:moveTo>
                    <a:pt x="219" y="248"/>
                  </a:moveTo>
                  <a:cubicBezTo>
                    <a:pt x="218" y="247"/>
                    <a:pt x="219" y="245"/>
                    <a:pt x="220" y="245"/>
                  </a:cubicBezTo>
                  <a:cubicBezTo>
                    <a:pt x="224" y="243"/>
                    <a:pt x="228" y="242"/>
                    <a:pt x="232" y="241"/>
                  </a:cubicBezTo>
                  <a:cubicBezTo>
                    <a:pt x="232" y="241"/>
                    <a:pt x="232" y="241"/>
                    <a:pt x="232" y="241"/>
                  </a:cubicBezTo>
                  <a:cubicBezTo>
                    <a:pt x="233" y="240"/>
                    <a:pt x="234" y="241"/>
                    <a:pt x="235" y="242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4"/>
                    <a:pt x="234" y="245"/>
                    <a:pt x="233" y="245"/>
                  </a:cubicBezTo>
                  <a:cubicBezTo>
                    <a:pt x="229" y="247"/>
                    <a:pt x="226" y="248"/>
                    <a:pt x="222" y="249"/>
                  </a:cubicBezTo>
                  <a:cubicBezTo>
                    <a:pt x="221" y="249"/>
                    <a:pt x="221" y="249"/>
                    <a:pt x="221" y="249"/>
                  </a:cubicBezTo>
                  <a:cubicBezTo>
                    <a:pt x="220" y="249"/>
                    <a:pt x="219" y="249"/>
                    <a:pt x="219" y="248"/>
                  </a:cubicBezTo>
                  <a:close/>
                  <a:moveTo>
                    <a:pt x="374" y="247"/>
                  </a:moveTo>
                  <a:cubicBezTo>
                    <a:pt x="371" y="246"/>
                    <a:pt x="367" y="245"/>
                    <a:pt x="363" y="243"/>
                  </a:cubicBezTo>
                  <a:cubicBezTo>
                    <a:pt x="362" y="243"/>
                    <a:pt x="361" y="242"/>
                    <a:pt x="362" y="240"/>
                  </a:cubicBezTo>
                  <a:cubicBezTo>
                    <a:pt x="362" y="239"/>
                    <a:pt x="363" y="238"/>
                    <a:pt x="365" y="239"/>
                  </a:cubicBezTo>
                  <a:cubicBezTo>
                    <a:pt x="368" y="240"/>
                    <a:pt x="372" y="241"/>
                    <a:pt x="376" y="243"/>
                  </a:cubicBezTo>
                  <a:cubicBezTo>
                    <a:pt x="377" y="243"/>
                    <a:pt x="378" y="244"/>
                    <a:pt x="378" y="245"/>
                  </a:cubicBezTo>
                  <a:cubicBezTo>
                    <a:pt x="377" y="246"/>
                    <a:pt x="377" y="246"/>
                    <a:pt x="377" y="246"/>
                  </a:cubicBezTo>
                  <a:cubicBezTo>
                    <a:pt x="377" y="247"/>
                    <a:pt x="376" y="247"/>
                    <a:pt x="375" y="247"/>
                  </a:cubicBezTo>
                  <a:lnTo>
                    <a:pt x="374" y="247"/>
                  </a:lnTo>
                  <a:close/>
                  <a:moveTo>
                    <a:pt x="247" y="239"/>
                  </a:moveTo>
                  <a:cubicBezTo>
                    <a:pt x="247" y="237"/>
                    <a:pt x="248" y="236"/>
                    <a:pt x="249" y="236"/>
                  </a:cubicBezTo>
                  <a:cubicBezTo>
                    <a:pt x="253" y="235"/>
                    <a:pt x="257" y="234"/>
                    <a:pt x="261" y="233"/>
                  </a:cubicBezTo>
                  <a:cubicBezTo>
                    <a:pt x="261" y="233"/>
                    <a:pt x="261" y="233"/>
                    <a:pt x="261" y="233"/>
                  </a:cubicBezTo>
                  <a:cubicBezTo>
                    <a:pt x="262" y="233"/>
                    <a:pt x="264" y="234"/>
                    <a:pt x="264" y="235"/>
                  </a:cubicBezTo>
                  <a:cubicBezTo>
                    <a:pt x="264" y="235"/>
                    <a:pt x="264" y="235"/>
                    <a:pt x="264" y="235"/>
                  </a:cubicBezTo>
                  <a:cubicBezTo>
                    <a:pt x="264" y="236"/>
                    <a:pt x="263" y="237"/>
                    <a:pt x="262" y="238"/>
                  </a:cubicBezTo>
                  <a:cubicBezTo>
                    <a:pt x="258" y="238"/>
                    <a:pt x="254" y="239"/>
                    <a:pt x="250" y="240"/>
                  </a:cubicBezTo>
                  <a:cubicBezTo>
                    <a:pt x="250" y="240"/>
                    <a:pt x="250" y="240"/>
                    <a:pt x="250" y="240"/>
                  </a:cubicBezTo>
                  <a:cubicBezTo>
                    <a:pt x="249" y="240"/>
                    <a:pt x="248" y="240"/>
                    <a:pt x="247" y="239"/>
                  </a:cubicBezTo>
                  <a:close/>
                  <a:moveTo>
                    <a:pt x="346" y="239"/>
                  </a:moveTo>
                  <a:cubicBezTo>
                    <a:pt x="342" y="238"/>
                    <a:pt x="338" y="237"/>
                    <a:pt x="334" y="237"/>
                  </a:cubicBezTo>
                  <a:cubicBezTo>
                    <a:pt x="333" y="237"/>
                    <a:pt x="332" y="235"/>
                    <a:pt x="332" y="234"/>
                  </a:cubicBezTo>
                  <a:cubicBezTo>
                    <a:pt x="332" y="233"/>
                    <a:pt x="334" y="232"/>
                    <a:pt x="335" y="232"/>
                  </a:cubicBezTo>
                  <a:cubicBezTo>
                    <a:pt x="339" y="233"/>
                    <a:pt x="343" y="233"/>
                    <a:pt x="347" y="234"/>
                  </a:cubicBezTo>
                  <a:cubicBezTo>
                    <a:pt x="348" y="235"/>
                    <a:pt x="349" y="236"/>
                    <a:pt x="349" y="237"/>
                  </a:cubicBezTo>
                  <a:cubicBezTo>
                    <a:pt x="349" y="237"/>
                    <a:pt x="349" y="237"/>
                    <a:pt x="349" y="237"/>
                  </a:cubicBezTo>
                  <a:cubicBezTo>
                    <a:pt x="349" y="238"/>
                    <a:pt x="348" y="239"/>
                    <a:pt x="346" y="239"/>
                  </a:cubicBezTo>
                  <a:close/>
                  <a:moveTo>
                    <a:pt x="277" y="233"/>
                  </a:moveTo>
                  <a:cubicBezTo>
                    <a:pt x="277" y="231"/>
                    <a:pt x="278" y="230"/>
                    <a:pt x="279" y="230"/>
                  </a:cubicBezTo>
                  <a:cubicBezTo>
                    <a:pt x="283" y="230"/>
                    <a:pt x="287" y="229"/>
                    <a:pt x="291" y="229"/>
                  </a:cubicBezTo>
                  <a:cubicBezTo>
                    <a:pt x="292" y="229"/>
                    <a:pt x="294" y="230"/>
                    <a:pt x="294" y="231"/>
                  </a:cubicBezTo>
                  <a:cubicBezTo>
                    <a:pt x="294" y="233"/>
                    <a:pt x="293" y="234"/>
                    <a:pt x="291" y="234"/>
                  </a:cubicBezTo>
                  <a:cubicBezTo>
                    <a:pt x="288" y="234"/>
                    <a:pt x="284" y="234"/>
                    <a:pt x="280" y="235"/>
                  </a:cubicBezTo>
                  <a:cubicBezTo>
                    <a:pt x="279" y="235"/>
                    <a:pt x="279" y="235"/>
                    <a:pt x="279" y="235"/>
                  </a:cubicBezTo>
                  <a:cubicBezTo>
                    <a:pt x="278" y="235"/>
                    <a:pt x="277" y="234"/>
                    <a:pt x="277" y="233"/>
                  </a:cubicBezTo>
                  <a:close/>
                  <a:moveTo>
                    <a:pt x="317" y="235"/>
                  </a:moveTo>
                  <a:cubicBezTo>
                    <a:pt x="313" y="234"/>
                    <a:pt x="309" y="234"/>
                    <a:pt x="305" y="234"/>
                  </a:cubicBezTo>
                  <a:cubicBezTo>
                    <a:pt x="303" y="234"/>
                    <a:pt x="302" y="233"/>
                    <a:pt x="302" y="231"/>
                  </a:cubicBezTo>
                  <a:cubicBezTo>
                    <a:pt x="302" y="230"/>
                    <a:pt x="304" y="229"/>
                    <a:pt x="305" y="229"/>
                  </a:cubicBezTo>
                  <a:cubicBezTo>
                    <a:pt x="309" y="229"/>
                    <a:pt x="313" y="229"/>
                    <a:pt x="317" y="230"/>
                  </a:cubicBezTo>
                  <a:cubicBezTo>
                    <a:pt x="317" y="230"/>
                    <a:pt x="317" y="230"/>
                    <a:pt x="317" y="230"/>
                  </a:cubicBezTo>
                  <a:cubicBezTo>
                    <a:pt x="318" y="230"/>
                    <a:pt x="319" y="231"/>
                    <a:pt x="319" y="232"/>
                  </a:cubicBezTo>
                  <a:cubicBezTo>
                    <a:pt x="319" y="232"/>
                    <a:pt x="319" y="232"/>
                    <a:pt x="319" y="232"/>
                  </a:cubicBezTo>
                  <a:cubicBezTo>
                    <a:pt x="319" y="234"/>
                    <a:pt x="318" y="235"/>
                    <a:pt x="317" y="235"/>
                  </a:cubicBezTo>
                  <a:close/>
                  <a:moveTo>
                    <a:pt x="0" y="229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0" y="216"/>
                    <a:pt x="1" y="215"/>
                    <a:pt x="2" y="215"/>
                  </a:cubicBezTo>
                  <a:cubicBezTo>
                    <a:pt x="4" y="215"/>
                    <a:pt x="5" y="216"/>
                    <a:pt x="5" y="217"/>
                  </a:cubicBezTo>
                  <a:cubicBezTo>
                    <a:pt x="5" y="229"/>
                    <a:pt x="5" y="229"/>
                    <a:pt x="5" y="229"/>
                  </a:cubicBezTo>
                  <a:cubicBezTo>
                    <a:pt x="5" y="230"/>
                    <a:pt x="4" y="231"/>
                    <a:pt x="2" y="231"/>
                  </a:cubicBezTo>
                  <a:cubicBezTo>
                    <a:pt x="1" y="231"/>
                    <a:pt x="0" y="230"/>
                    <a:pt x="0" y="229"/>
                  </a:cubicBezTo>
                  <a:close/>
                  <a:moveTo>
                    <a:pt x="183" y="225"/>
                  </a:moveTo>
                  <a:cubicBezTo>
                    <a:pt x="183" y="213"/>
                    <a:pt x="183" y="213"/>
                    <a:pt x="183" y="213"/>
                  </a:cubicBezTo>
                  <a:cubicBezTo>
                    <a:pt x="183" y="211"/>
                    <a:pt x="184" y="210"/>
                    <a:pt x="185" y="210"/>
                  </a:cubicBezTo>
                  <a:cubicBezTo>
                    <a:pt x="186" y="210"/>
                    <a:pt x="188" y="211"/>
                    <a:pt x="188" y="213"/>
                  </a:cubicBezTo>
                  <a:cubicBezTo>
                    <a:pt x="188" y="225"/>
                    <a:pt x="188" y="225"/>
                    <a:pt x="188" y="225"/>
                  </a:cubicBezTo>
                  <a:cubicBezTo>
                    <a:pt x="188" y="226"/>
                    <a:pt x="186" y="227"/>
                    <a:pt x="185" y="227"/>
                  </a:cubicBezTo>
                  <a:cubicBezTo>
                    <a:pt x="184" y="227"/>
                    <a:pt x="183" y="226"/>
                    <a:pt x="183" y="225"/>
                  </a:cubicBezTo>
                  <a:close/>
                  <a:moveTo>
                    <a:pt x="0" y="199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86"/>
                    <a:pt x="1" y="185"/>
                    <a:pt x="2" y="185"/>
                  </a:cubicBezTo>
                  <a:cubicBezTo>
                    <a:pt x="4" y="185"/>
                    <a:pt x="5" y="186"/>
                    <a:pt x="5" y="187"/>
                  </a:cubicBezTo>
                  <a:cubicBezTo>
                    <a:pt x="5" y="199"/>
                    <a:pt x="5" y="199"/>
                    <a:pt x="5" y="199"/>
                  </a:cubicBezTo>
                  <a:cubicBezTo>
                    <a:pt x="5" y="200"/>
                    <a:pt x="4" y="201"/>
                    <a:pt x="2" y="201"/>
                  </a:cubicBezTo>
                  <a:cubicBezTo>
                    <a:pt x="1" y="201"/>
                    <a:pt x="0" y="200"/>
                    <a:pt x="0" y="199"/>
                  </a:cubicBezTo>
                  <a:close/>
                  <a:moveTo>
                    <a:pt x="183" y="195"/>
                  </a:moveTo>
                  <a:cubicBezTo>
                    <a:pt x="183" y="183"/>
                    <a:pt x="183" y="183"/>
                    <a:pt x="183" y="183"/>
                  </a:cubicBezTo>
                  <a:cubicBezTo>
                    <a:pt x="183" y="181"/>
                    <a:pt x="184" y="180"/>
                    <a:pt x="185" y="180"/>
                  </a:cubicBezTo>
                  <a:cubicBezTo>
                    <a:pt x="186" y="180"/>
                    <a:pt x="188" y="181"/>
                    <a:pt x="188" y="183"/>
                  </a:cubicBezTo>
                  <a:cubicBezTo>
                    <a:pt x="188" y="195"/>
                    <a:pt x="188" y="195"/>
                    <a:pt x="188" y="195"/>
                  </a:cubicBezTo>
                  <a:cubicBezTo>
                    <a:pt x="188" y="196"/>
                    <a:pt x="186" y="197"/>
                    <a:pt x="185" y="197"/>
                  </a:cubicBezTo>
                  <a:cubicBezTo>
                    <a:pt x="184" y="197"/>
                    <a:pt x="183" y="196"/>
                    <a:pt x="183" y="195"/>
                  </a:cubicBezTo>
                  <a:close/>
                  <a:moveTo>
                    <a:pt x="0" y="169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156"/>
                    <a:pt x="1" y="155"/>
                    <a:pt x="2" y="155"/>
                  </a:cubicBezTo>
                  <a:cubicBezTo>
                    <a:pt x="4" y="155"/>
                    <a:pt x="5" y="156"/>
                    <a:pt x="5" y="157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2" y="171"/>
                  </a:cubicBezTo>
                  <a:cubicBezTo>
                    <a:pt x="1" y="171"/>
                    <a:pt x="0" y="170"/>
                    <a:pt x="0" y="169"/>
                  </a:cubicBezTo>
                  <a:close/>
                  <a:moveTo>
                    <a:pt x="183" y="165"/>
                  </a:moveTo>
                  <a:cubicBezTo>
                    <a:pt x="183" y="153"/>
                    <a:pt x="183" y="153"/>
                    <a:pt x="183" y="153"/>
                  </a:cubicBezTo>
                  <a:cubicBezTo>
                    <a:pt x="183" y="151"/>
                    <a:pt x="184" y="150"/>
                    <a:pt x="185" y="150"/>
                  </a:cubicBezTo>
                  <a:cubicBezTo>
                    <a:pt x="186" y="150"/>
                    <a:pt x="188" y="151"/>
                    <a:pt x="188" y="153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8" y="166"/>
                    <a:pt x="186" y="167"/>
                    <a:pt x="185" y="167"/>
                  </a:cubicBezTo>
                  <a:cubicBezTo>
                    <a:pt x="184" y="167"/>
                    <a:pt x="183" y="166"/>
                    <a:pt x="183" y="165"/>
                  </a:cubicBezTo>
                  <a:close/>
                  <a:moveTo>
                    <a:pt x="0" y="139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6"/>
                    <a:pt x="1" y="125"/>
                    <a:pt x="2" y="125"/>
                  </a:cubicBezTo>
                  <a:cubicBezTo>
                    <a:pt x="4" y="125"/>
                    <a:pt x="5" y="126"/>
                    <a:pt x="5" y="127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5" y="140"/>
                    <a:pt x="4" y="141"/>
                    <a:pt x="2" y="141"/>
                  </a:cubicBezTo>
                  <a:cubicBezTo>
                    <a:pt x="1" y="141"/>
                    <a:pt x="0" y="140"/>
                    <a:pt x="0" y="139"/>
                  </a:cubicBezTo>
                  <a:close/>
                  <a:moveTo>
                    <a:pt x="183" y="135"/>
                  </a:moveTo>
                  <a:cubicBezTo>
                    <a:pt x="183" y="123"/>
                    <a:pt x="183" y="123"/>
                    <a:pt x="183" y="123"/>
                  </a:cubicBezTo>
                  <a:cubicBezTo>
                    <a:pt x="183" y="121"/>
                    <a:pt x="184" y="120"/>
                    <a:pt x="185" y="120"/>
                  </a:cubicBezTo>
                  <a:cubicBezTo>
                    <a:pt x="186" y="120"/>
                    <a:pt x="188" y="121"/>
                    <a:pt x="188" y="123"/>
                  </a:cubicBezTo>
                  <a:cubicBezTo>
                    <a:pt x="188" y="135"/>
                    <a:pt x="188" y="135"/>
                    <a:pt x="188" y="135"/>
                  </a:cubicBezTo>
                  <a:cubicBezTo>
                    <a:pt x="188" y="136"/>
                    <a:pt x="186" y="137"/>
                    <a:pt x="185" y="137"/>
                  </a:cubicBezTo>
                  <a:cubicBezTo>
                    <a:pt x="184" y="137"/>
                    <a:pt x="183" y="136"/>
                    <a:pt x="183" y="135"/>
                  </a:cubicBezTo>
                  <a:close/>
                  <a:moveTo>
                    <a:pt x="0" y="109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0" y="104"/>
                    <a:pt x="0" y="100"/>
                    <a:pt x="0" y="97"/>
                  </a:cubicBezTo>
                  <a:cubicBezTo>
                    <a:pt x="1" y="95"/>
                    <a:pt x="2" y="95"/>
                    <a:pt x="3" y="95"/>
                  </a:cubicBezTo>
                  <a:cubicBezTo>
                    <a:pt x="4" y="95"/>
                    <a:pt x="5" y="96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101"/>
                    <a:pt x="5" y="104"/>
                    <a:pt x="5" y="108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5" y="110"/>
                    <a:pt x="4" y="111"/>
                    <a:pt x="2" y="111"/>
                  </a:cubicBezTo>
                  <a:cubicBezTo>
                    <a:pt x="1" y="111"/>
                    <a:pt x="0" y="110"/>
                    <a:pt x="0" y="109"/>
                  </a:cubicBezTo>
                  <a:close/>
                  <a:moveTo>
                    <a:pt x="183" y="105"/>
                  </a:moveTo>
                  <a:cubicBezTo>
                    <a:pt x="183" y="101"/>
                    <a:pt x="182" y="97"/>
                    <a:pt x="182" y="93"/>
                  </a:cubicBezTo>
                  <a:cubicBezTo>
                    <a:pt x="182" y="92"/>
                    <a:pt x="183" y="91"/>
                    <a:pt x="184" y="90"/>
                  </a:cubicBezTo>
                  <a:cubicBezTo>
                    <a:pt x="186" y="90"/>
                    <a:pt x="187" y="91"/>
                    <a:pt x="187" y="93"/>
                  </a:cubicBezTo>
                  <a:cubicBezTo>
                    <a:pt x="187" y="97"/>
                    <a:pt x="187" y="101"/>
                    <a:pt x="188" y="105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88" y="106"/>
                    <a:pt x="186" y="107"/>
                    <a:pt x="185" y="107"/>
                  </a:cubicBezTo>
                  <a:cubicBezTo>
                    <a:pt x="185" y="107"/>
                    <a:pt x="185" y="107"/>
                    <a:pt x="185" y="107"/>
                  </a:cubicBezTo>
                  <a:cubicBezTo>
                    <a:pt x="184" y="107"/>
                    <a:pt x="183" y="106"/>
                    <a:pt x="183" y="105"/>
                  </a:cubicBezTo>
                  <a:close/>
                  <a:moveTo>
                    <a:pt x="5" y="82"/>
                  </a:moveTo>
                  <a:cubicBezTo>
                    <a:pt x="4" y="81"/>
                    <a:pt x="3" y="80"/>
                    <a:pt x="3" y="79"/>
                  </a:cubicBezTo>
                  <a:cubicBezTo>
                    <a:pt x="4" y="75"/>
                    <a:pt x="5" y="71"/>
                    <a:pt x="7" y="67"/>
                  </a:cubicBezTo>
                  <a:cubicBezTo>
                    <a:pt x="7" y="66"/>
                    <a:pt x="8" y="65"/>
                    <a:pt x="10" y="65"/>
                  </a:cubicBezTo>
                  <a:cubicBezTo>
                    <a:pt x="11" y="66"/>
                    <a:pt x="11" y="67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72"/>
                    <a:pt x="9" y="76"/>
                    <a:pt x="8" y="80"/>
                  </a:cubicBezTo>
                  <a:cubicBezTo>
                    <a:pt x="8" y="81"/>
                    <a:pt x="7" y="82"/>
                    <a:pt x="6" y="82"/>
                  </a:cubicBezTo>
                  <a:lnTo>
                    <a:pt x="5" y="82"/>
                  </a:lnTo>
                  <a:close/>
                  <a:moveTo>
                    <a:pt x="179" y="76"/>
                  </a:moveTo>
                  <a:cubicBezTo>
                    <a:pt x="179" y="72"/>
                    <a:pt x="178" y="68"/>
                    <a:pt x="176" y="64"/>
                  </a:cubicBezTo>
                  <a:cubicBezTo>
                    <a:pt x="176" y="63"/>
                    <a:pt x="177" y="62"/>
                    <a:pt x="178" y="61"/>
                  </a:cubicBezTo>
                  <a:cubicBezTo>
                    <a:pt x="179" y="61"/>
                    <a:pt x="181" y="61"/>
                    <a:pt x="181" y="63"/>
                  </a:cubicBezTo>
                  <a:cubicBezTo>
                    <a:pt x="182" y="67"/>
                    <a:pt x="183" y="70"/>
                    <a:pt x="184" y="75"/>
                  </a:cubicBezTo>
                  <a:cubicBezTo>
                    <a:pt x="184" y="75"/>
                    <a:pt x="184" y="75"/>
                    <a:pt x="184" y="75"/>
                  </a:cubicBezTo>
                  <a:cubicBezTo>
                    <a:pt x="184" y="76"/>
                    <a:pt x="183" y="77"/>
                    <a:pt x="182" y="77"/>
                  </a:cubicBezTo>
                  <a:cubicBezTo>
                    <a:pt x="182" y="77"/>
                    <a:pt x="182" y="77"/>
                    <a:pt x="182" y="77"/>
                  </a:cubicBezTo>
                  <a:cubicBezTo>
                    <a:pt x="181" y="77"/>
                    <a:pt x="180" y="77"/>
                    <a:pt x="179" y="76"/>
                  </a:cubicBezTo>
                  <a:close/>
                  <a:moveTo>
                    <a:pt x="15" y="53"/>
                  </a:moveTo>
                  <a:cubicBezTo>
                    <a:pt x="14" y="53"/>
                    <a:pt x="13" y="51"/>
                    <a:pt x="14" y="50"/>
                  </a:cubicBezTo>
                  <a:cubicBezTo>
                    <a:pt x="16" y="46"/>
                    <a:pt x="18" y="43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39"/>
                    <a:pt x="23" y="38"/>
                    <a:pt x="24" y="39"/>
                  </a:cubicBezTo>
                  <a:cubicBezTo>
                    <a:pt x="24" y="39"/>
                    <a:pt x="25" y="40"/>
                    <a:pt x="25" y="41"/>
                  </a:cubicBezTo>
                  <a:cubicBezTo>
                    <a:pt x="25" y="41"/>
                    <a:pt x="25" y="42"/>
                    <a:pt x="24" y="42"/>
                  </a:cubicBezTo>
                  <a:cubicBezTo>
                    <a:pt x="22" y="46"/>
                    <a:pt x="20" y="49"/>
                    <a:pt x="18" y="52"/>
                  </a:cubicBezTo>
                  <a:cubicBezTo>
                    <a:pt x="18" y="53"/>
                    <a:pt x="17" y="54"/>
                    <a:pt x="16" y="54"/>
                  </a:cubicBezTo>
                  <a:cubicBezTo>
                    <a:pt x="16" y="54"/>
                    <a:pt x="15" y="54"/>
                    <a:pt x="15" y="53"/>
                  </a:cubicBezTo>
                  <a:close/>
                  <a:moveTo>
                    <a:pt x="170" y="48"/>
                  </a:moveTo>
                  <a:cubicBezTo>
                    <a:pt x="168" y="44"/>
                    <a:pt x="166" y="41"/>
                    <a:pt x="164" y="38"/>
                  </a:cubicBezTo>
                  <a:cubicBezTo>
                    <a:pt x="163" y="37"/>
                    <a:pt x="163" y="35"/>
                    <a:pt x="164" y="35"/>
                  </a:cubicBezTo>
                  <a:cubicBezTo>
                    <a:pt x="166" y="34"/>
                    <a:pt x="167" y="34"/>
                    <a:pt x="168" y="35"/>
                  </a:cubicBezTo>
                  <a:cubicBezTo>
                    <a:pt x="170" y="38"/>
                    <a:pt x="172" y="42"/>
                    <a:pt x="174" y="46"/>
                  </a:cubicBezTo>
                  <a:cubicBezTo>
                    <a:pt x="174" y="46"/>
                    <a:pt x="174" y="46"/>
                    <a:pt x="174" y="47"/>
                  </a:cubicBezTo>
                  <a:cubicBezTo>
                    <a:pt x="174" y="48"/>
                    <a:pt x="174" y="49"/>
                    <a:pt x="173" y="49"/>
                  </a:cubicBezTo>
                  <a:cubicBezTo>
                    <a:pt x="173" y="49"/>
                    <a:pt x="172" y="49"/>
                    <a:pt x="172" y="49"/>
                  </a:cubicBezTo>
                  <a:cubicBezTo>
                    <a:pt x="171" y="49"/>
                    <a:pt x="170" y="49"/>
                    <a:pt x="170" y="48"/>
                  </a:cubicBezTo>
                  <a:close/>
                  <a:moveTo>
                    <a:pt x="32" y="29"/>
                  </a:moveTo>
                  <a:cubicBezTo>
                    <a:pt x="31" y="28"/>
                    <a:pt x="31" y="26"/>
                    <a:pt x="32" y="26"/>
                  </a:cubicBezTo>
                  <a:cubicBezTo>
                    <a:pt x="35" y="23"/>
                    <a:pt x="38" y="20"/>
                    <a:pt x="42" y="18"/>
                  </a:cubicBezTo>
                  <a:cubicBezTo>
                    <a:pt x="43" y="17"/>
                    <a:pt x="44" y="17"/>
                    <a:pt x="45" y="18"/>
                  </a:cubicBezTo>
                  <a:cubicBezTo>
                    <a:pt x="45" y="18"/>
                    <a:pt x="45" y="19"/>
                    <a:pt x="45" y="19"/>
                  </a:cubicBezTo>
                  <a:cubicBezTo>
                    <a:pt x="45" y="20"/>
                    <a:pt x="45" y="21"/>
                    <a:pt x="44" y="21"/>
                  </a:cubicBezTo>
                  <a:cubicBezTo>
                    <a:pt x="41" y="24"/>
                    <a:pt x="38" y="26"/>
                    <a:pt x="36" y="29"/>
                  </a:cubicBezTo>
                  <a:cubicBezTo>
                    <a:pt x="35" y="29"/>
                    <a:pt x="34" y="30"/>
                    <a:pt x="34" y="30"/>
                  </a:cubicBezTo>
                  <a:cubicBezTo>
                    <a:pt x="33" y="30"/>
                    <a:pt x="33" y="29"/>
                    <a:pt x="32" y="29"/>
                  </a:cubicBezTo>
                  <a:close/>
                  <a:moveTo>
                    <a:pt x="152" y="25"/>
                  </a:moveTo>
                  <a:cubicBezTo>
                    <a:pt x="150" y="22"/>
                    <a:pt x="146" y="20"/>
                    <a:pt x="143" y="18"/>
                  </a:cubicBezTo>
                  <a:cubicBezTo>
                    <a:pt x="142" y="17"/>
                    <a:pt x="142" y="15"/>
                    <a:pt x="143" y="14"/>
                  </a:cubicBezTo>
                  <a:cubicBezTo>
                    <a:pt x="143" y="13"/>
                    <a:pt x="145" y="13"/>
                    <a:pt x="146" y="14"/>
                  </a:cubicBezTo>
                  <a:cubicBezTo>
                    <a:pt x="149" y="16"/>
                    <a:pt x="153" y="18"/>
                    <a:pt x="156" y="21"/>
                  </a:cubicBezTo>
                  <a:cubicBezTo>
                    <a:pt x="156" y="22"/>
                    <a:pt x="156" y="22"/>
                    <a:pt x="156" y="23"/>
                  </a:cubicBezTo>
                  <a:cubicBezTo>
                    <a:pt x="156" y="24"/>
                    <a:pt x="156" y="24"/>
                    <a:pt x="156" y="25"/>
                  </a:cubicBezTo>
                  <a:cubicBezTo>
                    <a:pt x="155" y="25"/>
                    <a:pt x="155" y="25"/>
                    <a:pt x="154" y="25"/>
                  </a:cubicBezTo>
                  <a:cubicBezTo>
                    <a:pt x="153" y="25"/>
                    <a:pt x="153" y="25"/>
                    <a:pt x="152" y="25"/>
                  </a:cubicBezTo>
                  <a:close/>
                  <a:moveTo>
                    <a:pt x="56" y="11"/>
                  </a:moveTo>
                  <a:cubicBezTo>
                    <a:pt x="56" y="10"/>
                    <a:pt x="56" y="9"/>
                    <a:pt x="57" y="8"/>
                  </a:cubicBezTo>
                  <a:cubicBezTo>
                    <a:pt x="61" y="6"/>
                    <a:pt x="65" y="5"/>
                    <a:pt x="69" y="4"/>
                  </a:cubicBezTo>
                  <a:cubicBezTo>
                    <a:pt x="70" y="3"/>
                    <a:pt x="71" y="4"/>
                    <a:pt x="72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7"/>
                    <a:pt x="71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6" y="9"/>
                    <a:pt x="63" y="11"/>
                    <a:pt x="59" y="12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7" y="13"/>
                    <a:pt x="57" y="12"/>
                    <a:pt x="56" y="11"/>
                  </a:cubicBezTo>
                  <a:close/>
                  <a:moveTo>
                    <a:pt x="128" y="10"/>
                  </a:moveTo>
                  <a:cubicBezTo>
                    <a:pt x="128" y="10"/>
                    <a:pt x="128" y="10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4" y="8"/>
                    <a:pt x="120" y="7"/>
                    <a:pt x="117" y="7"/>
                  </a:cubicBezTo>
                  <a:cubicBezTo>
                    <a:pt x="115" y="6"/>
                    <a:pt x="114" y="5"/>
                    <a:pt x="115" y="4"/>
                  </a:cubicBezTo>
                  <a:cubicBezTo>
                    <a:pt x="115" y="2"/>
                    <a:pt x="116" y="2"/>
                    <a:pt x="118" y="2"/>
                  </a:cubicBezTo>
                  <a:cubicBezTo>
                    <a:pt x="122" y="3"/>
                    <a:pt x="126" y="4"/>
                    <a:pt x="129" y="5"/>
                  </a:cubicBezTo>
                  <a:cubicBezTo>
                    <a:pt x="130" y="6"/>
                    <a:pt x="131" y="7"/>
                    <a:pt x="131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0" y="9"/>
                    <a:pt x="130" y="10"/>
                    <a:pt x="129" y="10"/>
                  </a:cubicBezTo>
                  <a:lnTo>
                    <a:pt x="128" y="10"/>
                  </a:lnTo>
                  <a:close/>
                  <a:moveTo>
                    <a:pt x="85" y="3"/>
                  </a:moveTo>
                  <a:cubicBezTo>
                    <a:pt x="85" y="1"/>
                    <a:pt x="86" y="0"/>
                    <a:pt x="87" y="0"/>
                  </a:cubicBezTo>
                  <a:cubicBezTo>
                    <a:pt x="90" y="0"/>
                    <a:pt x="93" y="0"/>
                    <a:pt x="96" y="0"/>
                  </a:cubicBezTo>
                  <a:cubicBezTo>
                    <a:pt x="97" y="0"/>
                    <a:pt x="98" y="0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1" y="0"/>
                    <a:pt x="102" y="1"/>
                    <a:pt x="102" y="2"/>
                  </a:cubicBezTo>
                  <a:cubicBezTo>
                    <a:pt x="102" y="4"/>
                    <a:pt x="100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3" y="5"/>
                    <a:pt x="90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5"/>
                    <a:pt x="85" y="4"/>
                    <a:pt x="8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8" name="Freeform 123"/>
            <p:cNvSpPr/>
            <p:nvPr/>
          </p:nvSpPr>
          <p:spPr bwMode="auto">
            <a:xfrm>
              <a:off x="7002464" y="3786187"/>
              <a:ext cx="2292350" cy="2252663"/>
            </a:xfrm>
            <a:custGeom>
              <a:avLst/>
              <a:gdLst>
                <a:gd name="T0" fmla="*/ 417 w 610"/>
                <a:gd name="T1" fmla="*/ 360 h 600"/>
                <a:gd name="T2" fmla="*/ 384 w 610"/>
                <a:gd name="T3" fmla="*/ 364 h 600"/>
                <a:gd name="T4" fmla="*/ 284 w 610"/>
                <a:gd name="T5" fmla="*/ 287 h 600"/>
                <a:gd name="T6" fmla="*/ 384 w 610"/>
                <a:gd name="T7" fmla="*/ 211 h 600"/>
                <a:gd name="T8" fmla="*/ 441 w 610"/>
                <a:gd name="T9" fmla="*/ 276 h 600"/>
                <a:gd name="T10" fmla="*/ 565 w 610"/>
                <a:gd name="T11" fmla="*/ 186 h 600"/>
                <a:gd name="T12" fmla="*/ 531 w 610"/>
                <a:gd name="T13" fmla="*/ 56 h 600"/>
                <a:gd name="T14" fmla="*/ 368 w 610"/>
                <a:gd name="T15" fmla="*/ 11 h 600"/>
                <a:gd name="T16" fmla="*/ 12 w 610"/>
                <a:gd name="T17" fmla="*/ 294 h 600"/>
                <a:gd name="T18" fmla="*/ 375 w 610"/>
                <a:gd name="T19" fmla="*/ 600 h 600"/>
                <a:gd name="T20" fmla="*/ 536 w 610"/>
                <a:gd name="T21" fmla="*/ 519 h 600"/>
                <a:gd name="T22" fmla="*/ 563 w 610"/>
                <a:gd name="T23" fmla="*/ 390 h 600"/>
                <a:gd name="T24" fmla="*/ 465 w 610"/>
                <a:gd name="T25" fmla="*/ 349 h 600"/>
                <a:gd name="T26" fmla="*/ 417 w 610"/>
                <a:gd name="T27" fmla="*/ 36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0" h="600">
                  <a:moveTo>
                    <a:pt x="417" y="360"/>
                  </a:moveTo>
                  <a:cubicBezTo>
                    <a:pt x="407" y="363"/>
                    <a:pt x="396" y="364"/>
                    <a:pt x="384" y="364"/>
                  </a:cubicBezTo>
                  <a:cubicBezTo>
                    <a:pt x="329" y="364"/>
                    <a:pt x="284" y="330"/>
                    <a:pt x="284" y="287"/>
                  </a:cubicBezTo>
                  <a:cubicBezTo>
                    <a:pt x="284" y="245"/>
                    <a:pt x="329" y="211"/>
                    <a:pt x="384" y="211"/>
                  </a:cubicBezTo>
                  <a:cubicBezTo>
                    <a:pt x="406" y="211"/>
                    <a:pt x="424" y="269"/>
                    <a:pt x="441" y="276"/>
                  </a:cubicBezTo>
                  <a:cubicBezTo>
                    <a:pt x="441" y="276"/>
                    <a:pt x="528" y="263"/>
                    <a:pt x="565" y="186"/>
                  </a:cubicBezTo>
                  <a:cubicBezTo>
                    <a:pt x="606" y="99"/>
                    <a:pt x="531" y="56"/>
                    <a:pt x="531" y="56"/>
                  </a:cubicBezTo>
                  <a:cubicBezTo>
                    <a:pt x="484" y="28"/>
                    <a:pt x="428" y="14"/>
                    <a:pt x="368" y="11"/>
                  </a:cubicBezTo>
                  <a:cubicBezTo>
                    <a:pt x="177" y="0"/>
                    <a:pt x="26" y="120"/>
                    <a:pt x="12" y="294"/>
                  </a:cubicBezTo>
                  <a:cubicBezTo>
                    <a:pt x="0" y="448"/>
                    <a:pt x="211" y="600"/>
                    <a:pt x="375" y="600"/>
                  </a:cubicBezTo>
                  <a:cubicBezTo>
                    <a:pt x="438" y="600"/>
                    <a:pt x="487" y="558"/>
                    <a:pt x="536" y="519"/>
                  </a:cubicBezTo>
                  <a:cubicBezTo>
                    <a:pt x="536" y="519"/>
                    <a:pt x="610" y="463"/>
                    <a:pt x="563" y="390"/>
                  </a:cubicBezTo>
                  <a:cubicBezTo>
                    <a:pt x="537" y="352"/>
                    <a:pt x="492" y="345"/>
                    <a:pt x="465" y="349"/>
                  </a:cubicBezTo>
                  <a:cubicBezTo>
                    <a:pt x="465" y="349"/>
                    <a:pt x="440" y="353"/>
                    <a:pt x="417" y="360"/>
                  </a:cubicBezTo>
                  <a:close/>
                </a:path>
              </a:pathLst>
            </a:custGeom>
            <a:solidFill>
              <a:srgbClr val="EDC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9" name="Freeform 124"/>
            <p:cNvSpPr>
              <a:spLocks noEditPoints="1"/>
            </p:cNvSpPr>
            <p:nvPr/>
          </p:nvSpPr>
          <p:spPr bwMode="auto">
            <a:xfrm>
              <a:off x="7040564" y="3819525"/>
              <a:ext cx="2141538" cy="2227263"/>
            </a:xfrm>
            <a:custGeom>
              <a:avLst/>
              <a:gdLst>
                <a:gd name="T0" fmla="*/ 0 w 570"/>
                <a:gd name="T1" fmla="*/ 298 h 593"/>
                <a:gd name="T2" fmla="*/ 1 w 570"/>
                <a:gd name="T3" fmla="*/ 285 h 593"/>
                <a:gd name="T4" fmla="*/ 333 w 570"/>
                <a:gd name="T5" fmla="*/ 0 h 593"/>
                <a:gd name="T6" fmla="*/ 358 w 570"/>
                <a:gd name="T7" fmla="*/ 0 h 593"/>
                <a:gd name="T8" fmla="*/ 522 w 570"/>
                <a:gd name="T9" fmla="*/ 46 h 593"/>
                <a:gd name="T10" fmla="*/ 569 w 570"/>
                <a:gd name="T11" fmla="*/ 127 h 593"/>
                <a:gd name="T12" fmla="*/ 557 w 570"/>
                <a:gd name="T13" fmla="*/ 178 h 593"/>
                <a:gd name="T14" fmla="*/ 432 w 570"/>
                <a:gd name="T15" fmla="*/ 269 h 593"/>
                <a:gd name="T16" fmla="*/ 431 w 570"/>
                <a:gd name="T17" fmla="*/ 268 h 593"/>
                <a:gd name="T18" fmla="*/ 403 w 570"/>
                <a:gd name="T19" fmla="*/ 232 h 593"/>
                <a:gd name="T20" fmla="*/ 374 w 570"/>
                <a:gd name="T21" fmla="*/ 203 h 593"/>
                <a:gd name="T22" fmla="*/ 275 w 570"/>
                <a:gd name="T23" fmla="*/ 278 h 593"/>
                <a:gd name="T24" fmla="*/ 374 w 570"/>
                <a:gd name="T25" fmla="*/ 354 h 593"/>
                <a:gd name="T26" fmla="*/ 407 w 570"/>
                <a:gd name="T27" fmla="*/ 349 h 593"/>
                <a:gd name="T28" fmla="*/ 407 w 570"/>
                <a:gd name="T29" fmla="*/ 351 h 593"/>
                <a:gd name="T30" fmla="*/ 407 w 570"/>
                <a:gd name="T31" fmla="*/ 349 h 593"/>
                <a:gd name="T32" fmla="*/ 455 w 570"/>
                <a:gd name="T33" fmla="*/ 338 h 593"/>
                <a:gd name="T34" fmla="*/ 468 w 570"/>
                <a:gd name="T35" fmla="*/ 338 h 593"/>
                <a:gd name="T36" fmla="*/ 554 w 570"/>
                <a:gd name="T37" fmla="*/ 381 h 593"/>
                <a:gd name="T38" fmla="*/ 570 w 570"/>
                <a:gd name="T39" fmla="*/ 430 h 593"/>
                <a:gd name="T40" fmla="*/ 526 w 570"/>
                <a:gd name="T41" fmla="*/ 511 h 593"/>
                <a:gd name="T42" fmla="*/ 365 w 570"/>
                <a:gd name="T43" fmla="*/ 593 h 593"/>
                <a:gd name="T44" fmla="*/ 0 w 570"/>
                <a:gd name="T45" fmla="*/ 298 h 593"/>
                <a:gd name="T46" fmla="*/ 333 w 570"/>
                <a:gd name="T47" fmla="*/ 3 h 593"/>
                <a:gd name="T48" fmla="*/ 4 w 570"/>
                <a:gd name="T49" fmla="*/ 286 h 593"/>
                <a:gd name="T50" fmla="*/ 3 w 570"/>
                <a:gd name="T51" fmla="*/ 298 h 593"/>
                <a:gd name="T52" fmla="*/ 124 w 570"/>
                <a:gd name="T53" fmla="*/ 499 h 593"/>
                <a:gd name="T54" fmla="*/ 365 w 570"/>
                <a:gd name="T55" fmla="*/ 590 h 593"/>
                <a:gd name="T56" fmla="*/ 525 w 570"/>
                <a:gd name="T57" fmla="*/ 509 h 593"/>
                <a:gd name="T58" fmla="*/ 546 w 570"/>
                <a:gd name="T59" fmla="*/ 487 h 593"/>
                <a:gd name="T60" fmla="*/ 567 w 570"/>
                <a:gd name="T61" fmla="*/ 430 h 593"/>
                <a:gd name="T62" fmla="*/ 551 w 570"/>
                <a:gd name="T63" fmla="*/ 382 h 593"/>
                <a:gd name="T64" fmla="*/ 468 w 570"/>
                <a:gd name="T65" fmla="*/ 341 h 593"/>
                <a:gd name="T66" fmla="*/ 455 w 570"/>
                <a:gd name="T67" fmla="*/ 341 h 593"/>
                <a:gd name="T68" fmla="*/ 407 w 570"/>
                <a:gd name="T69" fmla="*/ 352 h 593"/>
                <a:gd name="T70" fmla="*/ 374 w 570"/>
                <a:gd name="T71" fmla="*/ 357 h 593"/>
                <a:gd name="T72" fmla="*/ 272 w 570"/>
                <a:gd name="T73" fmla="*/ 278 h 593"/>
                <a:gd name="T74" fmla="*/ 374 w 570"/>
                <a:gd name="T75" fmla="*/ 200 h 593"/>
                <a:gd name="T76" fmla="*/ 406 w 570"/>
                <a:gd name="T77" fmla="*/ 231 h 593"/>
                <a:gd name="T78" fmla="*/ 432 w 570"/>
                <a:gd name="T79" fmla="*/ 265 h 593"/>
                <a:gd name="T80" fmla="*/ 479 w 570"/>
                <a:gd name="T81" fmla="*/ 250 h 593"/>
                <a:gd name="T82" fmla="*/ 554 w 570"/>
                <a:gd name="T83" fmla="*/ 176 h 593"/>
                <a:gd name="T84" fmla="*/ 566 w 570"/>
                <a:gd name="T85" fmla="*/ 127 h 593"/>
                <a:gd name="T86" fmla="*/ 543 w 570"/>
                <a:gd name="T87" fmla="*/ 68 h 593"/>
                <a:gd name="T88" fmla="*/ 520 w 570"/>
                <a:gd name="T89" fmla="*/ 48 h 593"/>
                <a:gd name="T90" fmla="*/ 358 w 570"/>
                <a:gd name="T91" fmla="*/ 3 h 593"/>
                <a:gd name="T92" fmla="*/ 334 w 570"/>
                <a:gd name="T93" fmla="*/ 3 h 593"/>
                <a:gd name="T94" fmla="*/ 333 w 570"/>
                <a:gd name="T95" fmla="*/ 3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0" h="593">
                  <a:moveTo>
                    <a:pt x="0" y="298"/>
                  </a:moveTo>
                  <a:cubicBezTo>
                    <a:pt x="0" y="294"/>
                    <a:pt x="0" y="290"/>
                    <a:pt x="1" y="285"/>
                  </a:cubicBezTo>
                  <a:cubicBezTo>
                    <a:pt x="14" y="118"/>
                    <a:pt x="154" y="0"/>
                    <a:pt x="333" y="0"/>
                  </a:cubicBezTo>
                  <a:cubicBezTo>
                    <a:pt x="341" y="0"/>
                    <a:pt x="350" y="0"/>
                    <a:pt x="358" y="0"/>
                  </a:cubicBezTo>
                  <a:cubicBezTo>
                    <a:pt x="418" y="4"/>
                    <a:pt x="475" y="17"/>
                    <a:pt x="522" y="46"/>
                  </a:cubicBezTo>
                  <a:cubicBezTo>
                    <a:pt x="522" y="46"/>
                    <a:pt x="569" y="73"/>
                    <a:pt x="569" y="127"/>
                  </a:cubicBezTo>
                  <a:cubicBezTo>
                    <a:pt x="569" y="142"/>
                    <a:pt x="566" y="159"/>
                    <a:pt x="557" y="178"/>
                  </a:cubicBezTo>
                  <a:cubicBezTo>
                    <a:pt x="519" y="256"/>
                    <a:pt x="432" y="268"/>
                    <a:pt x="432" y="269"/>
                  </a:cubicBezTo>
                  <a:cubicBezTo>
                    <a:pt x="431" y="268"/>
                    <a:pt x="431" y="268"/>
                    <a:pt x="431" y="268"/>
                  </a:cubicBezTo>
                  <a:cubicBezTo>
                    <a:pt x="421" y="264"/>
                    <a:pt x="413" y="248"/>
                    <a:pt x="403" y="232"/>
                  </a:cubicBezTo>
                  <a:cubicBezTo>
                    <a:pt x="394" y="217"/>
                    <a:pt x="384" y="203"/>
                    <a:pt x="374" y="203"/>
                  </a:cubicBezTo>
                  <a:cubicBezTo>
                    <a:pt x="319" y="203"/>
                    <a:pt x="275" y="237"/>
                    <a:pt x="275" y="278"/>
                  </a:cubicBezTo>
                  <a:cubicBezTo>
                    <a:pt x="275" y="320"/>
                    <a:pt x="319" y="354"/>
                    <a:pt x="374" y="354"/>
                  </a:cubicBezTo>
                  <a:cubicBezTo>
                    <a:pt x="386" y="354"/>
                    <a:pt x="397" y="352"/>
                    <a:pt x="407" y="349"/>
                  </a:cubicBezTo>
                  <a:cubicBezTo>
                    <a:pt x="407" y="351"/>
                    <a:pt x="407" y="351"/>
                    <a:pt x="407" y="351"/>
                  </a:cubicBezTo>
                  <a:cubicBezTo>
                    <a:pt x="407" y="349"/>
                    <a:pt x="407" y="349"/>
                    <a:pt x="407" y="349"/>
                  </a:cubicBezTo>
                  <a:cubicBezTo>
                    <a:pt x="429" y="343"/>
                    <a:pt x="454" y="338"/>
                    <a:pt x="455" y="338"/>
                  </a:cubicBezTo>
                  <a:cubicBezTo>
                    <a:pt x="459" y="338"/>
                    <a:pt x="463" y="338"/>
                    <a:pt x="468" y="338"/>
                  </a:cubicBezTo>
                  <a:cubicBezTo>
                    <a:pt x="496" y="337"/>
                    <a:pt x="532" y="347"/>
                    <a:pt x="554" y="381"/>
                  </a:cubicBezTo>
                  <a:cubicBezTo>
                    <a:pt x="565" y="398"/>
                    <a:pt x="570" y="415"/>
                    <a:pt x="570" y="430"/>
                  </a:cubicBezTo>
                  <a:cubicBezTo>
                    <a:pt x="570" y="478"/>
                    <a:pt x="527" y="511"/>
                    <a:pt x="526" y="511"/>
                  </a:cubicBezTo>
                  <a:cubicBezTo>
                    <a:pt x="478" y="550"/>
                    <a:pt x="428" y="593"/>
                    <a:pt x="365" y="593"/>
                  </a:cubicBezTo>
                  <a:cubicBezTo>
                    <a:pt x="204" y="592"/>
                    <a:pt x="0" y="448"/>
                    <a:pt x="0" y="298"/>
                  </a:cubicBezTo>
                  <a:close/>
                  <a:moveTo>
                    <a:pt x="333" y="3"/>
                  </a:moveTo>
                  <a:cubicBezTo>
                    <a:pt x="155" y="3"/>
                    <a:pt x="17" y="120"/>
                    <a:pt x="4" y="286"/>
                  </a:cubicBezTo>
                  <a:cubicBezTo>
                    <a:pt x="3" y="290"/>
                    <a:pt x="3" y="294"/>
                    <a:pt x="3" y="298"/>
                  </a:cubicBezTo>
                  <a:cubicBezTo>
                    <a:pt x="3" y="372"/>
                    <a:pt x="54" y="445"/>
                    <a:pt x="124" y="499"/>
                  </a:cubicBezTo>
                  <a:cubicBezTo>
                    <a:pt x="195" y="554"/>
                    <a:pt x="286" y="590"/>
                    <a:pt x="365" y="590"/>
                  </a:cubicBezTo>
                  <a:cubicBezTo>
                    <a:pt x="427" y="590"/>
                    <a:pt x="476" y="548"/>
                    <a:pt x="525" y="509"/>
                  </a:cubicBezTo>
                  <a:cubicBezTo>
                    <a:pt x="525" y="509"/>
                    <a:pt x="535" y="501"/>
                    <a:pt x="546" y="487"/>
                  </a:cubicBezTo>
                  <a:cubicBezTo>
                    <a:pt x="556" y="473"/>
                    <a:pt x="567" y="453"/>
                    <a:pt x="567" y="430"/>
                  </a:cubicBezTo>
                  <a:cubicBezTo>
                    <a:pt x="567" y="416"/>
                    <a:pt x="563" y="399"/>
                    <a:pt x="551" y="382"/>
                  </a:cubicBezTo>
                  <a:cubicBezTo>
                    <a:pt x="530" y="350"/>
                    <a:pt x="495" y="341"/>
                    <a:pt x="468" y="341"/>
                  </a:cubicBezTo>
                  <a:cubicBezTo>
                    <a:pt x="464" y="341"/>
                    <a:pt x="459" y="341"/>
                    <a:pt x="455" y="341"/>
                  </a:cubicBezTo>
                  <a:cubicBezTo>
                    <a:pt x="455" y="341"/>
                    <a:pt x="430" y="346"/>
                    <a:pt x="407" y="352"/>
                  </a:cubicBezTo>
                  <a:cubicBezTo>
                    <a:pt x="397" y="355"/>
                    <a:pt x="386" y="357"/>
                    <a:pt x="374" y="357"/>
                  </a:cubicBezTo>
                  <a:cubicBezTo>
                    <a:pt x="318" y="356"/>
                    <a:pt x="272" y="322"/>
                    <a:pt x="272" y="278"/>
                  </a:cubicBezTo>
                  <a:cubicBezTo>
                    <a:pt x="272" y="235"/>
                    <a:pt x="318" y="200"/>
                    <a:pt x="374" y="200"/>
                  </a:cubicBezTo>
                  <a:cubicBezTo>
                    <a:pt x="387" y="200"/>
                    <a:pt x="396" y="215"/>
                    <a:pt x="406" y="231"/>
                  </a:cubicBezTo>
                  <a:cubicBezTo>
                    <a:pt x="415" y="246"/>
                    <a:pt x="424" y="262"/>
                    <a:pt x="432" y="265"/>
                  </a:cubicBezTo>
                  <a:cubicBezTo>
                    <a:pt x="435" y="265"/>
                    <a:pt x="455" y="261"/>
                    <a:pt x="479" y="250"/>
                  </a:cubicBezTo>
                  <a:cubicBezTo>
                    <a:pt x="505" y="237"/>
                    <a:pt x="536" y="215"/>
                    <a:pt x="554" y="176"/>
                  </a:cubicBezTo>
                  <a:cubicBezTo>
                    <a:pt x="563" y="158"/>
                    <a:pt x="566" y="142"/>
                    <a:pt x="566" y="127"/>
                  </a:cubicBezTo>
                  <a:cubicBezTo>
                    <a:pt x="566" y="101"/>
                    <a:pt x="555" y="81"/>
                    <a:pt x="543" y="68"/>
                  </a:cubicBezTo>
                  <a:cubicBezTo>
                    <a:pt x="532" y="55"/>
                    <a:pt x="520" y="48"/>
                    <a:pt x="520" y="48"/>
                  </a:cubicBezTo>
                  <a:cubicBezTo>
                    <a:pt x="474" y="20"/>
                    <a:pt x="418" y="7"/>
                    <a:pt x="358" y="3"/>
                  </a:cubicBezTo>
                  <a:cubicBezTo>
                    <a:pt x="350" y="3"/>
                    <a:pt x="342" y="3"/>
                    <a:pt x="334" y="3"/>
                  </a:cubicBezTo>
                  <a:lnTo>
                    <a:pt x="333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0" name="Freeform 125"/>
            <p:cNvSpPr/>
            <p:nvPr/>
          </p:nvSpPr>
          <p:spPr bwMode="auto">
            <a:xfrm>
              <a:off x="7032626" y="4006850"/>
              <a:ext cx="2020888" cy="2092325"/>
            </a:xfrm>
            <a:custGeom>
              <a:avLst/>
              <a:gdLst>
                <a:gd name="T0" fmla="*/ 347 w 538"/>
                <a:gd name="T1" fmla="*/ 349 h 557"/>
                <a:gd name="T2" fmla="*/ 315 w 538"/>
                <a:gd name="T3" fmla="*/ 353 h 557"/>
                <a:gd name="T4" fmla="*/ 214 w 538"/>
                <a:gd name="T5" fmla="*/ 277 h 557"/>
                <a:gd name="T6" fmla="*/ 315 w 538"/>
                <a:gd name="T7" fmla="*/ 200 h 557"/>
                <a:gd name="T8" fmla="*/ 375 w 538"/>
                <a:gd name="T9" fmla="*/ 213 h 557"/>
                <a:gd name="T10" fmla="*/ 496 w 538"/>
                <a:gd name="T11" fmla="*/ 175 h 557"/>
                <a:gd name="T12" fmla="*/ 461 w 538"/>
                <a:gd name="T13" fmla="*/ 46 h 557"/>
                <a:gd name="T14" fmla="*/ 298 w 538"/>
                <a:gd name="T15" fmla="*/ 0 h 557"/>
                <a:gd name="T16" fmla="*/ 0 w 538"/>
                <a:gd name="T17" fmla="*/ 278 h 557"/>
                <a:gd name="T18" fmla="*/ 298 w 538"/>
                <a:gd name="T19" fmla="*/ 557 h 557"/>
                <a:gd name="T20" fmla="*/ 466 w 538"/>
                <a:gd name="T21" fmla="*/ 509 h 557"/>
                <a:gd name="T22" fmla="*/ 493 w 538"/>
                <a:gd name="T23" fmla="*/ 380 h 557"/>
                <a:gd name="T24" fmla="*/ 395 w 538"/>
                <a:gd name="T25" fmla="*/ 338 h 557"/>
                <a:gd name="T26" fmla="*/ 347 w 538"/>
                <a:gd name="T27" fmla="*/ 349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8" h="557">
                  <a:moveTo>
                    <a:pt x="347" y="349"/>
                  </a:moveTo>
                  <a:cubicBezTo>
                    <a:pt x="337" y="352"/>
                    <a:pt x="326" y="353"/>
                    <a:pt x="315" y="353"/>
                  </a:cubicBezTo>
                  <a:cubicBezTo>
                    <a:pt x="259" y="353"/>
                    <a:pt x="214" y="319"/>
                    <a:pt x="214" y="277"/>
                  </a:cubicBezTo>
                  <a:cubicBezTo>
                    <a:pt x="214" y="234"/>
                    <a:pt x="259" y="200"/>
                    <a:pt x="315" y="200"/>
                  </a:cubicBezTo>
                  <a:cubicBezTo>
                    <a:pt x="337" y="200"/>
                    <a:pt x="358" y="207"/>
                    <a:pt x="375" y="213"/>
                  </a:cubicBezTo>
                  <a:cubicBezTo>
                    <a:pt x="375" y="213"/>
                    <a:pt x="457" y="244"/>
                    <a:pt x="496" y="175"/>
                  </a:cubicBezTo>
                  <a:cubicBezTo>
                    <a:pt x="538" y="100"/>
                    <a:pt x="461" y="46"/>
                    <a:pt x="461" y="46"/>
                  </a:cubicBezTo>
                  <a:cubicBezTo>
                    <a:pt x="414" y="17"/>
                    <a:pt x="358" y="0"/>
                    <a:pt x="298" y="0"/>
                  </a:cubicBezTo>
                  <a:cubicBezTo>
                    <a:pt x="134" y="0"/>
                    <a:pt x="0" y="125"/>
                    <a:pt x="0" y="278"/>
                  </a:cubicBezTo>
                  <a:cubicBezTo>
                    <a:pt x="0" y="432"/>
                    <a:pt x="134" y="557"/>
                    <a:pt x="298" y="557"/>
                  </a:cubicBezTo>
                  <a:cubicBezTo>
                    <a:pt x="360" y="557"/>
                    <a:pt x="418" y="539"/>
                    <a:pt x="466" y="509"/>
                  </a:cubicBezTo>
                  <a:cubicBezTo>
                    <a:pt x="466" y="509"/>
                    <a:pt x="538" y="460"/>
                    <a:pt x="493" y="380"/>
                  </a:cubicBezTo>
                  <a:cubicBezTo>
                    <a:pt x="470" y="340"/>
                    <a:pt x="423" y="335"/>
                    <a:pt x="395" y="338"/>
                  </a:cubicBezTo>
                  <a:cubicBezTo>
                    <a:pt x="395" y="338"/>
                    <a:pt x="370" y="343"/>
                    <a:pt x="347" y="349"/>
                  </a:cubicBezTo>
                  <a:close/>
                </a:path>
              </a:pathLst>
            </a:custGeom>
            <a:solidFill>
              <a:srgbClr val="FFE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1" name="Freeform 126"/>
            <p:cNvSpPr>
              <a:spLocks noEditPoints="1"/>
            </p:cNvSpPr>
            <p:nvPr/>
          </p:nvSpPr>
          <p:spPr bwMode="auto">
            <a:xfrm>
              <a:off x="7029451" y="4003675"/>
              <a:ext cx="1919288" cy="2098675"/>
            </a:xfrm>
            <a:custGeom>
              <a:avLst/>
              <a:gdLst>
                <a:gd name="T0" fmla="*/ 87 w 511"/>
                <a:gd name="T1" fmla="*/ 477 h 559"/>
                <a:gd name="T2" fmla="*/ 0 w 511"/>
                <a:gd name="T3" fmla="*/ 279 h 559"/>
                <a:gd name="T4" fmla="*/ 87 w 511"/>
                <a:gd name="T5" fmla="*/ 82 h 559"/>
                <a:gd name="T6" fmla="*/ 299 w 511"/>
                <a:gd name="T7" fmla="*/ 0 h 559"/>
                <a:gd name="T8" fmla="*/ 463 w 511"/>
                <a:gd name="T9" fmla="*/ 45 h 559"/>
                <a:gd name="T10" fmla="*/ 511 w 511"/>
                <a:gd name="T11" fmla="*/ 131 h 559"/>
                <a:gd name="T12" fmla="*/ 498 w 511"/>
                <a:gd name="T13" fmla="*/ 177 h 559"/>
                <a:gd name="T14" fmla="*/ 417 w 511"/>
                <a:gd name="T15" fmla="*/ 223 h 559"/>
                <a:gd name="T16" fmla="*/ 376 w 511"/>
                <a:gd name="T17" fmla="*/ 216 h 559"/>
                <a:gd name="T18" fmla="*/ 316 w 511"/>
                <a:gd name="T19" fmla="*/ 202 h 559"/>
                <a:gd name="T20" fmla="*/ 217 w 511"/>
                <a:gd name="T21" fmla="*/ 278 h 559"/>
                <a:gd name="T22" fmla="*/ 316 w 511"/>
                <a:gd name="T23" fmla="*/ 353 h 559"/>
                <a:gd name="T24" fmla="*/ 348 w 511"/>
                <a:gd name="T25" fmla="*/ 349 h 559"/>
                <a:gd name="T26" fmla="*/ 396 w 511"/>
                <a:gd name="T27" fmla="*/ 338 h 559"/>
                <a:gd name="T28" fmla="*/ 411 w 511"/>
                <a:gd name="T29" fmla="*/ 337 h 559"/>
                <a:gd name="T30" fmla="*/ 495 w 511"/>
                <a:gd name="T31" fmla="*/ 380 h 559"/>
                <a:gd name="T32" fmla="*/ 510 w 511"/>
                <a:gd name="T33" fmla="*/ 432 h 559"/>
                <a:gd name="T34" fmla="*/ 468 w 511"/>
                <a:gd name="T35" fmla="*/ 511 h 559"/>
                <a:gd name="T36" fmla="*/ 299 w 511"/>
                <a:gd name="T37" fmla="*/ 559 h 559"/>
                <a:gd name="T38" fmla="*/ 87 w 511"/>
                <a:gd name="T39" fmla="*/ 477 h 559"/>
                <a:gd name="T40" fmla="*/ 89 w 511"/>
                <a:gd name="T41" fmla="*/ 84 h 559"/>
                <a:gd name="T42" fmla="*/ 3 w 511"/>
                <a:gd name="T43" fmla="*/ 279 h 559"/>
                <a:gd name="T44" fmla="*/ 89 w 511"/>
                <a:gd name="T45" fmla="*/ 475 h 559"/>
                <a:gd name="T46" fmla="*/ 299 w 511"/>
                <a:gd name="T47" fmla="*/ 556 h 559"/>
                <a:gd name="T48" fmla="*/ 466 w 511"/>
                <a:gd name="T49" fmla="*/ 508 h 559"/>
                <a:gd name="T50" fmla="*/ 487 w 511"/>
                <a:gd name="T51" fmla="*/ 488 h 559"/>
                <a:gd name="T52" fmla="*/ 507 w 511"/>
                <a:gd name="T53" fmla="*/ 432 h 559"/>
                <a:gd name="T54" fmla="*/ 493 w 511"/>
                <a:gd name="T55" fmla="*/ 382 h 559"/>
                <a:gd name="T56" fmla="*/ 411 w 511"/>
                <a:gd name="T57" fmla="*/ 340 h 559"/>
                <a:gd name="T58" fmla="*/ 396 w 511"/>
                <a:gd name="T59" fmla="*/ 341 h 559"/>
                <a:gd name="T60" fmla="*/ 349 w 511"/>
                <a:gd name="T61" fmla="*/ 352 h 559"/>
                <a:gd name="T62" fmla="*/ 316 w 511"/>
                <a:gd name="T63" fmla="*/ 356 h 559"/>
                <a:gd name="T64" fmla="*/ 214 w 511"/>
                <a:gd name="T65" fmla="*/ 278 h 559"/>
                <a:gd name="T66" fmla="*/ 316 w 511"/>
                <a:gd name="T67" fmla="*/ 199 h 559"/>
                <a:gd name="T68" fmla="*/ 377 w 511"/>
                <a:gd name="T69" fmla="*/ 213 h 559"/>
                <a:gd name="T70" fmla="*/ 389 w 511"/>
                <a:gd name="T71" fmla="*/ 216 h 559"/>
                <a:gd name="T72" fmla="*/ 417 w 511"/>
                <a:gd name="T73" fmla="*/ 220 h 559"/>
                <a:gd name="T74" fmla="*/ 495 w 511"/>
                <a:gd name="T75" fmla="*/ 176 h 559"/>
                <a:gd name="T76" fmla="*/ 508 w 511"/>
                <a:gd name="T77" fmla="*/ 131 h 559"/>
                <a:gd name="T78" fmla="*/ 485 w 511"/>
                <a:gd name="T79" fmla="*/ 70 h 559"/>
                <a:gd name="T80" fmla="*/ 461 w 511"/>
                <a:gd name="T81" fmla="*/ 48 h 559"/>
                <a:gd name="T82" fmla="*/ 299 w 511"/>
                <a:gd name="T83" fmla="*/ 3 h 559"/>
                <a:gd name="T84" fmla="*/ 89 w 511"/>
                <a:gd name="T85" fmla="*/ 84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11" h="559">
                  <a:moveTo>
                    <a:pt x="87" y="477"/>
                  </a:moveTo>
                  <a:cubicBezTo>
                    <a:pt x="33" y="427"/>
                    <a:pt x="0" y="357"/>
                    <a:pt x="0" y="279"/>
                  </a:cubicBezTo>
                  <a:cubicBezTo>
                    <a:pt x="0" y="202"/>
                    <a:pt x="33" y="132"/>
                    <a:pt x="87" y="82"/>
                  </a:cubicBezTo>
                  <a:cubicBezTo>
                    <a:pt x="142" y="31"/>
                    <a:pt x="217" y="0"/>
                    <a:pt x="299" y="0"/>
                  </a:cubicBezTo>
                  <a:cubicBezTo>
                    <a:pt x="360" y="0"/>
                    <a:pt x="416" y="17"/>
                    <a:pt x="463" y="45"/>
                  </a:cubicBezTo>
                  <a:cubicBezTo>
                    <a:pt x="463" y="45"/>
                    <a:pt x="511" y="79"/>
                    <a:pt x="511" y="131"/>
                  </a:cubicBezTo>
                  <a:cubicBezTo>
                    <a:pt x="511" y="145"/>
                    <a:pt x="507" y="161"/>
                    <a:pt x="498" y="177"/>
                  </a:cubicBezTo>
                  <a:cubicBezTo>
                    <a:pt x="477" y="214"/>
                    <a:pt x="444" y="223"/>
                    <a:pt x="417" y="223"/>
                  </a:cubicBezTo>
                  <a:cubicBezTo>
                    <a:pt x="394" y="223"/>
                    <a:pt x="376" y="216"/>
                    <a:pt x="376" y="216"/>
                  </a:cubicBezTo>
                  <a:cubicBezTo>
                    <a:pt x="358" y="209"/>
                    <a:pt x="337" y="202"/>
                    <a:pt x="316" y="202"/>
                  </a:cubicBezTo>
                  <a:cubicBezTo>
                    <a:pt x="261" y="202"/>
                    <a:pt x="217" y="237"/>
                    <a:pt x="217" y="278"/>
                  </a:cubicBezTo>
                  <a:cubicBezTo>
                    <a:pt x="217" y="319"/>
                    <a:pt x="261" y="353"/>
                    <a:pt x="316" y="353"/>
                  </a:cubicBezTo>
                  <a:cubicBezTo>
                    <a:pt x="327" y="353"/>
                    <a:pt x="338" y="352"/>
                    <a:pt x="348" y="349"/>
                  </a:cubicBezTo>
                  <a:cubicBezTo>
                    <a:pt x="371" y="342"/>
                    <a:pt x="396" y="338"/>
                    <a:pt x="396" y="338"/>
                  </a:cubicBezTo>
                  <a:cubicBezTo>
                    <a:pt x="401" y="337"/>
                    <a:pt x="406" y="337"/>
                    <a:pt x="411" y="337"/>
                  </a:cubicBezTo>
                  <a:cubicBezTo>
                    <a:pt x="439" y="337"/>
                    <a:pt x="476" y="346"/>
                    <a:pt x="495" y="380"/>
                  </a:cubicBezTo>
                  <a:cubicBezTo>
                    <a:pt x="506" y="399"/>
                    <a:pt x="510" y="417"/>
                    <a:pt x="510" y="432"/>
                  </a:cubicBezTo>
                  <a:cubicBezTo>
                    <a:pt x="510" y="482"/>
                    <a:pt x="468" y="511"/>
                    <a:pt x="468" y="511"/>
                  </a:cubicBezTo>
                  <a:cubicBezTo>
                    <a:pt x="420" y="541"/>
                    <a:pt x="362" y="559"/>
                    <a:pt x="299" y="559"/>
                  </a:cubicBezTo>
                  <a:cubicBezTo>
                    <a:pt x="217" y="559"/>
                    <a:pt x="142" y="528"/>
                    <a:pt x="87" y="477"/>
                  </a:cubicBezTo>
                  <a:close/>
                  <a:moveTo>
                    <a:pt x="89" y="84"/>
                  </a:moveTo>
                  <a:cubicBezTo>
                    <a:pt x="36" y="134"/>
                    <a:pt x="3" y="203"/>
                    <a:pt x="3" y="279"/>
                  </a:cubicBezTo>
                  <a:cubicBezTo>
                    <a:pt x="3" y="356"/>
                    <a:pt x="36" y="425"/>
                    <a:pt x="89" y="475"/>
                  </a:cubicBezTo>
                  <a:cubicBezTo>
                    <a:pt x="143" y="525"/>
                    <a:pt x="217" y="556"/>
                    <a:pt x="299" y="556"/>
                  </a:cubicBezTo>
                  <a:cubicBezTo>
                    <a:pt x="361" y="556"/>
                    <a:pt x="419" y="538"/>
                    <a:pt x="466" y="508"/>
                  </a:cubicBezTo>
                  <a:cubicBezTo>
                    <a:pt x="466" y="508"/>
                    <a:pt x="476" y="501"/>
                    <a:pt x="487" y="488"/>
                  </a:cubicBezTo>
                  <a:cubicBezTo>
                    <a:pt x="497" y="475"/>
                    <a:pt x="507" y="456"/>
                    <a:pt x="507" y="432"/>
                  </a:cubicBezTo>
                  <a:cubicBezTo>
                    <a:pt x="507" y="417"/>
                    <a:pt x="503" y="400"/>
                    <a:pt x="493" y="382"/>
                  </a:cubicBezTo>
                  <a:cubicBezTo>
                    <a:pt x="474" y="349"/>
                    <a:pt x="439" y="340"/>
                    <a:pt x="411" y="340"/>
                  </a:cubicBezTo>
                  <a:cubicBezTo>
                    <a:pt x="406" y="340"/>
                    <a:pt x="401" y="340"/>
                    <a:pt x="396" y="341"/>
                  </a:cubicBezTo>
                  <a:cubicBezTo>
                    <a:pt x="396" y="341"/>
                    <a:pt x="371" y="345"/>
                    <a:pt x="349" y="352"/>
                  </a:cubicBezTo>
                  <a:cubicBezTo>
                    <a:pt x="338" y="355"/>
                    <a:pt x="327" y="356"/>
                    <a:pt x="316" y="356"/>
                  </a:cubicBezTo>
                  <a:cubicBezTo>
                    <a:pt x="260" y="356"/>
                    <a:pt x="214" y="321"/>
                    <a:pt x="214" y="278"/>
                  </a:cubicBezTo>
                  <a:cubicBezTo>
                    <a:pt x="214" y="234"/>
                    <a:pt x="260" y="200"/>
                    <a:pt x="316" y="199"/>
                  </a:cubicBezTo>
                  <a:cubicBezTo>
                    <a:pt x="338" y="199"/>
                    <a:pt x="359" y="206"/>
                    <a:pt x="377" y="213"/>
                  </a:cubicBezTo>
                  <a:cubicBezTo>
                    <a:pt x="377" y="213"/>
                    <a:pt x="381" y="215"/>
                    <a:pt x="389" y="216"/>
                  </a:cubicBezTo>
                  <a:cubicBezTo>
                    <a:pt x="396" y="218"/>
                    <a:pt x="406" y="220"/>
                    <a:pt x="417" y="220"/>
                  </a:cubicBezTo>
                  <a:cubicBezTo>
                    <a:pt x="443" y="220"/>
                    <a:pt x="475" y="211"/>
                    <a:pt x="495" y="176"/>
                  </a:cubicBezTo>
                  <a:cubicBezTo>
                    <a:pt x="504" y="159"/>
                    <a:pt x="508" y="144"/>
                    <a:pt x="508" y="131"/>
                  </a:cubicBezTo>
                  <a:cubicBezTo>
                    <a:pt x="508" y="106"/>
                    <a:pt x="496" y="85"/>
                    <a:pt x="485" y="70"/>
                  </a:cubicBezTo>
                  <a:cubicBezTo>
                    <a:pt x="473" y="56"/>
                    <a:pt x="461" y="48"/>
                    <a:pt x="461" y="48"/>
                  </a:cubicBezTo>
                  <a:cubicBezTo>
                    <a:pt x="415" y="19"/>
                    <a:pt x="359" y="3"/>
                    <a:pt x="299" y="3"/>
                  </a:cubicBezTo>
                  <a:cubicBezTo>
                    <a:pt x="217" y="3"/>
                    <a:pt x="143" y="34"/>
                    <a:pt x="89" y="8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2" name="Freeform 127"/>
            <p:cNvSpPr>
              <a:spLocks noEditPoints="1"/>
            </p:cNvSpPr>
            <p:nvPr/>
          </p:nvSpPr>
          <p:spPr bwMode="auto">
            <a:xfrm>
              <a:off x="7104064" y="4067175"/>
              <a:ext cx="1781175" cy="1968500"/>
            </a:xfrm>
            <a:custGeom>
              <a:avLst/>
              <a:gdLst>
                <a:gd name="T0" fmla="*/ 254 w 474"/>
                <a:gd name="T1" fmla="*/ 520 h 524"/>
                <a:gd name="T2" fmla="*/ 329 w 474"/>
                <a:gd name="T3" fmla="*/ 520 h 524"/>
                <a:gd name="T4" fmla="*/ 239 w 474"/>
                <a:gd name="T5" fmla="*/ 521 h 524"/>
                <a:gd name="T6" fmla="*/ 197 w 474"/>
                <a:gd name="T7" fmla="*/ 512 h 524"/>
                <a:gd name="T8" fmla="*/ 373 w 474"/>
                <a:gd name="T9" fmla="*/ 508 h 524"/>
                <a:gd name="T10" fmla="*/ 167 w 474"/>
                <a:gd name="T11" fmla="*/ 500 h 524"/>
                <a:gd name="T12" fmla="*/ 416 w 474"/>
                <a:gd name="T13" fmla="*/ 490 h 524"/>
                <a:gd name="T14" fmla="*/ 155 w 474"/>
                <a:gd name="T15" fmla="*/ 494 h 524"/>
                <a:gd name="T16" fmla="*/ 429 w 474"/>
                <a:gd name="T17" fmla="*/ 484 h 524"/>
                <a:gd name="T18" fmla="*/ 101 w 474"/>
                <a:gd name="T19" fmla="*/ 464 h 524"/>
                <a:gd name="T20" fmla="*/ 450 w 474"/>
                <a:gd name="T21" fmla="*/ 463 h 524"/>
                <a:gd name="T22" fmla="*/ 453 w 474"/>
                <a:gd name="T23" fmla="*/ 463 h 524"/>
                <a:gd name="T24" fmla="*/ 70 w 474"/>
                <a:gd name="T25" fmla="*/ 432 h 524"/>
                <a:gd name="T26" fmla="*/ 467 w 474"/>
                <a:gd name="T27" fmla="*/ 424 h 524"/>
                <a:gd name="T28" fmla="*/ 54 w 474"/>
                <a:gd name="T29" fmla="*/ 409 h 524"/>
                <a:gd name="T30" fmla="*/ 472 w 474"/>
                <a:gd name="T31" fmla="*/ 406 h 524"/>
                <a:gd name="T32" fmla="*/ 43 w 474"/>
                <a:gd name="T33" fmla="*/ 398 h 524"/>
                <a:gd name="T34" fmla="*/ 463 w 474"/>
                <a:gd name="T35" fmla="*/ 378 h 524"/>
                <a:gd name="T36" fmla="*/ 28 w 474"/>
                <a:gd name="T37" fmla="*/ 372 h 524"/>
                <a:gd name="T38" fmla="*/ 294 w 474"/>
                <a:gd name="T39" fmla="*/ 360 h 524"/>
                <a:gd name="T40" fmla="*/ 324 w 474"/>
                <a:gd name="T41" fmla="*/ 357 h 524"/>
                <a:gd name="T42" fmla="*/ 441 w 474"/>
                <a:gd name="T43" fmla="*/ 358 h 524"/>
                <a:gd name="T44" fmla="*/ 342 w 474"/>
                <a:gd name="T45" fmla="*/ 348 h 524"/>
                <a:gd name="T46" fmla="*/ 227 w 474"/>
                <a:gd name="T47" fmla="*/ 338 h 524"/>
                <a:gd name="T48" fmla="*/ 416 w 474"/>
                <a:gd name="T49" fmla="*/ 344 h 524"/>
                <a:gd name="T50" fmla="*/ 369 w 474"/>
                <a:gd name="T51" fmla="*/ 345 h 524"/>
                <a:gd name="T52" fmla="*/ 201 w 474"/>
                <a:gd name="T53" fmla="*/ 322 h 524"/>
                <a:gd name="T54" fmla="*/ 5 w 474"/>
                <a:gd name="T55" fmla="*/ 299 h 524"/>
                <a:gd name="T56" fmla="*/ 195 w 474"/>
                <a:gd name="T57" fmla="*/ 306 h 524"/>
                <a:gd name="T58" fmla="*/ 3 w 474"/>
                <a:gd name="T59" fmla="*/ 286 h 524"/>
                <a:gd name="T60" fmla="*/ 178 w 474"/>
                <a:gd name="T61" fmla="*/ 279 h 524"/>
                <a:gd name="T62" fmla="*/ 2 w 474"/>
                <a:gd name="T63" fmla="*/ 256 h 524"/>
                <a:gd name="T64" fmla="*/ 3 w 474"/>
                <a:gd name="T65" fmla="*/ 223 h 524"/>
                <a:gd name="T66" fmla="*/ 184 w 474"/>
                <a:gd name="T67" fmla="*/ 219 h 524"/>
                <a:gd name="T68" fmla="*/ 204 w 474"/>
                <a:gd name="T69" fmla="*/ 194 h 524"/>
                <a:gd name="T70" fmla="*/ 13 w 474"/>
                <a:gd name="T71" fmla="*/ 182 h 524"/>
                <a:gd name="T72" fmla="*/ 376 w 474"/>
                <a:gd name="T73" fmla="*/ 181 h 524"/>
                <a:gd name="T74" fmla="*/ 406 w 474"/>
                <a:gd name="T75" fmla="*/ 187 h 524"/>
                <a:gd name="T76" fmla="*/ 231 w 474"/>
                <a:gd name="T77" fmla="*/ 182 h 524"/>
                <a:gd name="T78" fmla="*/ 361 w 474"/>
                <a:gd name="T79" fmla="*/ 181 h 524"/>
                <a:gd name="T80" fmla="*/ 329 w 474"/>
                <a:gd name="T81" fmla="*/ 174 h 524"/>
                <a:gd name="T82" fmla="*/ 258 w 474"/>
                <a:gd name="T83" fmla="*/ 168 h 524"/>
                <a:gd name="T84" fmla="*/ 285 w 474"/>
                <a:gd name="T85" fmla="*/ 167 h 524"/>
                <a:gd name="T86" fmla="*/ 29 w 474"/>
                <a:gd name="T87" fmla="*/ 155 h 524"/>
                <a:gd name="T88" fmla="*/ 465 w 474"/>
                <a:gd name="T89" fmla="*/ 148 h 524"/>
                <a:gd name="T90" fmla="*/ 44 w 474"/>
                <a:gd name="T91" fmla="*/ 130 h 524"/>
                <a:gd name="T92" fmla="*/ 469 w 474"/>
                <a:gd name="T93" fmla="*/ 132 h 524"/>
                <a:gd name="T94" fmla="*/ 469 w 474"/>
                <a:gd name="T95" fmla="*/ 101 h 524"/>
                <a:gd name="T96" fmla="*/ 69 w 474"/>
                <a:gd name="T97" fmla="*/ 93 h 524"/>
                <a:gd name="T98" fmla="*/ 69 w 474"/>
                <a:gd name="T99" fmla="*/ 93 h 524"/>
                <a:gd name="T100" fmla="*/ 91 w 474"/>
                <a:gd name="T101" fmla="*/ 68 h 524"/>
                <a:gd name="T102" fmla="*/ 91 w 474"/>
                <a:gd name="T103" fmla="*/ 72 h 524"/>
                <a:gd name="T104" fmla="*/ 125 w 474"/>
                <a:gd name="T105" fmla="*/ 43 h 524"/>
                <a:gd name="T106" fmla="*/ 440 w 474"/>
                <a:gd name="T107" fmla="*/ 49 h 524"/>
                <a:gd name="T108" fmla="*/ 143 w 474"/>
                <a:gd name="T109" fmla="*/ 39 h 524"/>
                <a:gd name="T110" fmla="*/ 413 w 474"/>
                <a:gd name="T111" fmla="*/ 37 h 524"/>
                <a:gd name="T112" fmla="*/ 374 w 474"/>
                <a:gd name="T113" fmla="*/ 21 h 524"/>
                <a:gd name="T114" fmla="*/ 347 w 474"/>
                <a:gd name="T115" fmla="*/ 9 h 524"/>
                <a:gd name="T116" fmla="*/ 212 w 474"/>
                <a:gd name="T117" fmla="*/ 11 h 524"/>
                <a:gd name="T118" fmla="*/ 329 w 474"/>
                <a:gd name="T119" fmla="*/ 5 h 524"/>
                <a:gd name="T120" fmla="*/ 227 w 474"/>
                <a:gd name="T121" fmla="*/ 10 h 524"/>
                <a:gd name="T122" fmla="*/ 254 w 474"/>
                <a:gd name="T123" fmla="*/ 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4" h="524">
                  <a:moveTo>
                    <a:pt x="284" y="521"/>
                  </a:moveTo>
                  <a:cubicBezTo>
                    <a:pt x="284" y="520"/>
                    <a:pt x="286" y="519"/>
                    <a:pt x="287" y="519"/>
                  </a:cubicBezTo>
                  <a:cubicBezTo>
                    <a:pt x="291" y="519"/>
                    <a:pt x="295" y="519"/>
                    <a:pt x="299" y="518"/>
                  </a:cubicBezTo>
                  <a:cubicBezTo>
                    <a:pt x="300" y="518"/>
                    <a:pt x="301" y="519"/>
                    <a:pt x="301" y="521"/>
                  </a:cubicBezTo>
                  <a:cubicBezTo>
                    <a:pt x="301" y="522"/>
                    <a:pt x="300" y="523"/>
                    <a:pt x="299" y="523"/>
                  </a:cubicBezTo>
                  <a:cubicBezTo>
                    <a:pt x="295" y="523"/>
                    <a:pt x="291" y="524"/>
                    <a:pt x="287" y="524"/>
                  </a:cubicBezTo>
                  <a:cubicBezTo>
                    <a:pt x="287" y="524"/>
                    <a:pt x="287" y="524"/>
                    <a:pt x="287" y="524"/>
                  </a:cubicBezTo>
                  <a:cubicBezTo>
                    <a:pt x="286" y="524"/>
                    <a:pt x="285" y="523"/>
                    <a:pt x="284" y="521"/>
                  </a:cubicBezTo>
                  <a:close/>
                  <a:moveTo>
                    <a:pt x="269" y="524"/>
                  </a:moveTo>
                  <a:cubicBezTo>
                    <a:pt x="265" y="523"/>
                    <a:pt x="261" y="523"/>
                    <a:pt x="257" y="523"/>
                  </a:cubicBezTo>
                  <a:cubicBezTo>
                    <a:pt x="255" y="523"/>
                    <a:pt x="254" y="522"/>
                    <a:pt x="254" y="520"/>
                  </a:cubicBezTo>
                  <a:cubicBezTo>
                    <a:pt x="255" y="520"/>
                    <a:pt x="255" y="520"/>
                    <a:pt x="255" y="520"/>
                  </a:cubicBezTo>
                  <a:cubicBezTo>
                    <a:pt x="255" y="519"/>
                    <a:pt x="256" y="518"/>
                    <a:pt x="257" y="518"/>
                  </a:cubicBezTo>
                  <a:cubicBezTo>
                    <a:pt x="261" y="518"/>
                    <a:pt x="265" y="519"/>
                    <a:pt x="269" y="519"/>
                  </a:cubicBezTo>
                  <a:cubicBezTo>
                    <a:pt x="270" y="519"/>
                    <a:pt x="271" y="520"/>
                    <a:pt x="271" y="521"/>
                  </a:cubicBezTo>
                  <a:cubicBezTo>
                    <a:pt x="271" y="523"/>
                    <a:pt x="270" y="524"/>
                    <a:pt x="269" y="524"/>
                  </a:cubicBezTo>
                  <a:close/>
                  <a:moveTo>
                    <a:pt x="314" y="520"/>
                  </a:moveTo>
                  <a:cubicBezTo>
                    <a:pt x="314" y="519"/>
                    <a:pt x="314" y="519"/>
                    <a:pt x="314" y="519"/>
                  </a:cubicBezTo>
                  <a:cubicBezTo>
                    <a:pt x="314" y="518"/>
                    <a:pt x="315" y="517"/>
                    <a:pt x="317" y="517"/>
                  </a:cubicBezTo>
                  <a:cubicBezTo>
                    <a:pt x="321" y="517"/>
                    <a:pt x="324" y="516"/>
                    <a:pt x="328" y="516"/>
                  </a:cubicBezTo>
                  <a:cubicBezTo>
                    <a:pt x="330" y="515"/>
                    <a:pt x="331" y="516"/>
                    <a:pt x="331" y="518"/>
                  </a:cubicBezTo>
                  <a:cubicBezTo>
                    <a:pt x="331" y="519"/>
                    <a:pt x="330" y="520"/>
                    <a:pt x="329" y="520"/>
                  </a:cubicBezTo>
                  <a:cubicBezTo>
                    <a:pt x="325" y="521"/>
                    <a:pt x="321" y="521"/>
                    <a:pt x="317" y="522"/>
                  </a:cubicBezTo>
                  <a:cubicBezTo>
                    <a:pt x="317" y="522"/>
                    <a:pt x="317" y="522"/>
                    <a:pt x="317" y="522"/>
                  </a:cubicBezTo>
                  <a:cubicBezTo>
                    <a:pt x="316" y="522"/>
                    <a:pt x="315" y="521"/>
                    <a:pt x="314" y="520"/>
                  </a:cubicBezTo>
                  <a:close/>
                  <a:moveTo>
                    <a:pt x="239" y="521"/>
                  </a:moveTo>
                  <a:cubicBezTo>
                    <a:pt x="235" y="521"/>
                    <a:pt x="231" y="520"/>
                    <a:pt x="227" y="519"/>
                  </a:cubicBezTo>
                  <a:cubicBezTo>
                    <a:pt x="226" y="519"/>
                    <a:pt x="225" y="518"/>
                    <a:pt x="225" y="517"/>
                  </a:cubicBezTo>
                  <a:cubicBezTo>
                    <a:pt x="225" y="516"/>
                    <a:pt x="225" y="516"/>
                    <a:pt x="225" y="516"/>
                  </a:cubicBezTo>
                  <a:cubicBezTo>
                    <a:pt x="225" y="515"/>
                    <a:pt x="226" y="514"/>
                    <a:pt x="228" y="514"/>
                  </a:cubicBezTo>
                  <a:cubicBezTo>
                    <a:pt x="231" y="515"/>
                    <a:pt x="235" y="516"/>
                    <a:pt x="239" y="516"/>
                  </a:cubicBezTo>
                  <a:cubicBezTo>
                    <a:pt x="241" y="516"/>
                    <a:pt x="242" y="518"/>
                    <a:pt x="241" y="519"/>
                  </a:cubicBezTo>
                  <a:cubicBezTo>
                    <a:pt x="241" y="520"/>
                    <a:pt x="240" y="521"/>
                    <a:pt x="239" y="521"/>
                  </a:cubicBezTo>
                  <a:close/>
                  <a:moveTo>
                    <a:pt x="344" y="515"/>
                  </a:moveTo>
                  <a:cubicBezTo>
                    <a:pt x="344" y="515"/>
                    <a:pt x="344" y="515"/>
                    <a:pt x="344" y="515"/>
                  </a:cubicBezTo>
                  <a:cubicBezTo>
                    <a:pt x="344" y="514"/>
                    <a:pt x="345" y="513"/>
                    <a:pt x="346" y="513"/>
                  </a:cubicBezTo>
                  <a:cubicBezTo>
                    <a:pt x="350" y="512"/>
                    <a:pt x="354" y="511"/>
                    <a:pt x="358" y="510"/>
                  </a:cubicBezTo>
                  <a:cubicBezTo>
                    <a:pt x="359" y="510"/>
                    <a:pt x="360" y="511"/>
                    <a:pt x="361" y="512"/>
                  </a:cubicBezTo>
                  <a:cubicBezTo>
                    <a:pt x="361" y="513"/>
                    <a:pt x="360" y="515"/>
                    <a:pt x="359" y="515"/>
                  </a:cubicBezTo>
                  <a:cubicBezTo>
                    <a:pt x="355" y="516"/>
                    <a:pt x="351" y="517"/>
                    <a:pt x="347" y="517"/>
                  </a:cubicBezTo>
                  <a:cubicBezTo>
                    <a:pt x="347" y="517"/>
                    <a:pt x="347" y="517"/>
                    <a:pt x="347" y="517"/>
                  </a:cubicBezTo>
                  <a:cubicBezTo>
                    <a:pt x="345" y="517"/>
                    <a:pt x="344" y="517"/>
                    <a:pt x="344" y="515"/>
                  </a:cubicBezTo>
                  <a:close/>
                  <a:moveTo>
                    <a:pt x="209" y="516"/>
                  </a:moveTo>
                  <a:cubicBezTo>
                    <a:pt x="205" y="515"/>
                    <a:pt x="201" y="514"/>
                    <a:pt x="197" y="512"/>
                  </a:cubicBezTo>
                  <a:cubicBezTo>
                    <a:pt x="196" y="512"/>
                    <a:pt x="196" y="511"/>
                    <a:pt x="196" y="510"/>
                  </a:cubicBezTo>
                  <a:cubicBezTo>
                    <a:pt x="196" y="509"/>
                    <a:pt x="196" y="509"/>
                    <a:pt x="196" y="509"/>
                  </a:cubicBezTo>
                  <a:cubicBezTo>
                    <a:pt x="196" y="508"/>
                    <a:pt x="197" y="507"/>
                    <a:pt x="199" y="508"/>
                  </a:cubicBezTo>
                  <a:cubicBezTo>
                    <a:pt x="199" y="508"/>
                    <a:pt x="199" y="508"/>
                    <a:pt x="199" y="508"/>
                  </a:cubicBezTo>
                  <a:cubicBezTo>
                    <a:pt x="199" y="508"/>
                    <a:pt x="199" y="508"/>
                    <a:pt x="199" y="508"/>
                  </a:cubicBezTo>
                  <a:cubicBezTo>
                    <a:pt x="203" y="509"/>
                    <a:pt x="206" y="510"/>
                    <a:pt x="210" y="511"/>
                  </a:cubicBezTo>
                  <a:cubicBezTo>
                    <a:pt x="211" y="511"/>
                    <a:pt x="212" y="512"/>
                    <a:pt x="212" y="514"/>
                  </a:cubicBezTo>
                  <a:cubicBezTo>
                    <a:pt x="212" y="515"/>
                    <a:pt x="211" y="516"/>
                    <a:pt x="210" y="516"/>
                  </a:cubicBezTo>
                  <a:lnTo>
                    <a:pt x="209" y="516"/>
                  </a:lnTo>
                  <a:close/>
                  <a:moveTo>
                    <a:pt x="373" y="508"/>
                  </a:moveTo>
                  <a:cubicBezTo>
                    <a:pt x="373" y="508"/>
                    <a:pt x="373" y="508"/>
                    <a:pt x="373" y="508"/>
                  </a:cubicBezTo>
                  <a:cubicBezTo>
                    <a:pt x="373" y="507"/>
                    <a:pt x="374" y="506"/>
                    <a:pt x="375" y="505"/>
                  </a:cubicBezTo>
                  <a:cubicBezTo>
                    <a:pt x="379" y="504"/>
                    <a:pt x="382" y="503"/>
                    <a:pt x="386" y="502"/>
                  </a:cubicBezTo>
                  <a:cubicBezTo>
                    <a:pt x="387" y="501"/>
                    <a:pt x="389" y="502"/>
                    <a:pt x="389" y="503"/>
                  </a:cubicBezTo>
                  <a:cubicBezTo>
                    <a:pt x="390" y="504"/>
                    <a:pt x="389" y="506"/>
                    <a:pt x="388" y="506"/>
                  </a:cubicBezTo>
                  <a:cubicBezTo>
                    <a:pt x="384" y="508"/>
                    <a:pt x="380" y="509"/>
                    <a:pt x="376" y="510"/>
                  </a:cubicBezTo>
                  <a:cubicBezTo>
                    <a:pt x="376" y="510"/>
                    <a:pt x="376" y="510"/>
                    <a:pt x="376" y="510"/>
                  </a:cubicBezTo>
                  <a:cubicBezTo>
                    <a:pt x="375" y="510"/>
                    <a:pt x="374" y="509"/>
                    <a:pt x="373" y="508"/>
                  </a:cubicBezTo>
                  <a:close/>
                  <a:moveTo>
                    <a:pt x="180" y="507"/>
                  </a:moveTo>
                  <a:cubicBezTo>
                    <a:pt x="176" y="506"/>
                    <a:pt x="172" y="504"/>
                    <a:pt x="169" y="503"/>
                  </a:cubicBezTo>
                  <a:cubicBezTo>
                    <a:pt x="169" y="503"/>
                    <a:pt x="169" y="503"/>
                    <a:pt x="169" y="503"/>
                  </a:cubicBezTo>
                  <a:cubicBezTo>
                    <a:pt x="168" y="502"/>
                    <a:pt x="167" y="501"/>
                    <a:pt x="167" y="500"/>
                  </a:cubicBezTo>
                  <a:cubicBezTo>
                    <a:pt x="167" y="499"/>
                    <a:pt x="167" y="499"/>
                    <a:pt x="167" y="499"/>
                  </a:cubicBezTo>
                  <a:cubicBezTo>
                    <a:pt x="168" y="498"/>
                    <a:pt x="169" y="498"/>
                    <a:pt x="170" y="498"/>
                  </a:cubicBezTo>
                  <a:cubicBezTo>
                    <a:pt x="174" y="500"/>
                    <a:pt x="178" y="501"/>
                    <a:pt x="182" y="502"/>
                  </a:cubicBezTo>
                  <a:cubicBezTo>
                    <a:pt x="183" y="503"/>
                    <a:pt x="184" y="504"/>
                    <a:pt x="183" y="505"/>
                  </a:cubicBezTo>
                  <a:cubicBezTo>
                    <a:pt x="183" y="506"/>
                    <a:pt x="182" y="507"/>
                    <a:pt x="181" y="507"/>
                  </a:cubicBezTo>
                  <a:lnTo>
                    <a:pt x="180" y="507"/>
                  </a:lnTo>
                  <a:close/>
                  <a:moveTo>
                    <a:pt x="401" y="498"/>
                  </a:moveTo>
                  <a:cubicBezTo>
                    <a:pt x="401" y="497"/>
                    <a:pt x="401" y="497"/>
                    <a:pt x="401" y="497"/>
                  </a:cubicBezTo>
                  <a:cubicBezTo>
                    <a:pt x="401" y="496"/>
                    <a:pt x="402" y="495"/>
                    <a:pt x="403" y="495"/>
                  </a:cubicBezTo>
                  <a:cubicBezTo>
                    <a:pt x="406" y="493"/>
                    <a:pt x="410" y="491"/>
                    <a:pt x="413" y="489"/>
                  </a:cubicBezTo>
                  <a:cubicBezTo>
                    <a:pt x="414" y="489"/>
                    <a:pt x="416" y="489"/>
                    <a:pt x="416" y="490"/>
                  </a:cubicBezTo>
                  <a:cubicBezTo>
                    <a:pt x="417" y="492"/>
                    <a:pt x="417" y="493"/>
                    <a:pt x="415" y="494"/>
                  </a:cubicBezTo>
                  <a:cubicBezTo>
                    <a:pt x="412" y="496"/>
                    <a:pt x="408" y="497"/>
                    <a:pt x="405" y="499"/>
                  </a:cubicBezTo>
                  <a:cubicBezTo>
                    <a:pt x="404" y="499"/>
                    <a:pt x="404" y="499"/>
                    <a:pt x="404" y="499"/>
                  </a:cubicBezTo>
                  <a:cubicBezTo>
                    <a:pt x="403" y="499"/>
                    <a:pt x="402" y="499"/>
                    <a:pt x="401" y="498"/>
                  </a:cubicBezTo>
                  <a:close/>
                  <a:moveTo>
                    <a:pt x="152" y="495"/>
                  </a:moveTo>
                  <a:cubicBezTo>
                    <a:pt x="148" y="494"/>
                    <a:pt x="145" y="492"/>
                    <a:pt x="141" y="490"/>
                  </a:cubicBezTo>
                  <a:cubicBezTo>
                    <a:pt x="140" y="489"/>
                    <a:pt x="140" y="489"/>
                    <a:pt x="140" y="488"/>
                  </a:cubicBezTo>
                  <a:cubicBezTo>
                    <a:pt x="140" y="487"/>
                    <a:pt x="140" y="487"/>
                    <a:pt x="140" y="487"/>
                  </a:cubicBezTo>
                  <a:cubicBezTo>
                    <a:pt x="141" y="485"/>
                    <a:pt x="142" y="485"/>
                    <a:pt x="144" y="486"/>
                  </a:cubicBezTo>
                  <a:cubicBezTo>
                    <a:pt x="147" y="487"/>
                    <a:pt x="151" y="489"/>
                    <a:pt x="154" y="491"/>
                  </a:cubicBezTo>
                  <a:cubicBezTo>
                    <a:pt x="155" y="492"/>
                    <a:pt x="156" y="493"/>
                    <a:pt x="155" y="494"/>
                  </a:cubicBezTo>
                  <a:cubicBezTo>
                    <a:pt x="155" y="495"/>
                    <a:pt x="154" y="496"/>
                    <a:pt x="153" y="496"/>
                  </a:cubicBezTo>
                  <a:lnTo>
                    <a:pt x="152" y="495"/>
                  </a:lnTo>
                  <a:close/>
                  <a:moveTo>
                    <a:pt x="428" y="483"/>
                  </a:moveTo>
                  <a:cubicBezTo>
                    <a:pt x="427" y="483"/>
                    <a:pt x="427" y="482"/>
                    <a:pt x="427" y="482"/>
                  </a:cubicBezTo>
                  <a:cubicBezTo>
                    <a:pt x="427" y="481"/>
                    <a:pt x="427" y="480"/>
                    <a:pt x="428" y="480"/>
                  </a:cubicBezTo>
                  <a:cubicBezTo>
                    <a:pt x="431" y="478"/>
                    <a:pt x="434" y="475"/>
                    <a:pt x="437" y="473"/>
                  </a:cubicBezTo>
                  <a:cubicBezTo>
                    <a:pt x="438" y="472"/>
                    <a:pt x="440" y="472"/>
                    <a:pt x="441" y="473"/>
                  </a:cubicBezTo>
                  <a:cubicBezTo>
                    <a:pt x="442" y="474"/>
                    <a:pt x="441" y="475"/>
                    <a:pt x="440" y="476"/>
                  </a:cubicBezTo>
                  <a:cubicBezTo>
                    <a:pt x="437" y="479"/>
                    <a:pt x="434" y="481"/>
                    <a:pt x="431" y="484"/>
                  </a:cubicBezTo>
                  <a:cubicBezTo>
                    <a:pt x="431" y="484"/>
                    <a:pt x="431" y="484"/>
                    <a:pt x="431" y="484"/>
                  </a:cubicBezTo>
                  <a:cubicBezTo>
                    <a:pt x="430" y="484"/>
                    <a:pt x="430" y="484"/>
                    <a:pt x="429" y="484"/>
                  </a:cubicBezTo>
                  <a:cubicBezTo>
                    <a:pt x="429" y="484"/>
                    <a:pt x="428" y="484"/>
                    <a:pt x="428" y="483"/>
                  </a:cubicBezTo>
                  <a:close/>
                  <a:moveTo>
                    <a:pt x="126" y="481"/>
                  </a:moveTo>
                  <a:cubicBezTo>
                    <a:pt x="122" y="479"/>
                    <a:pt x="119" y="476"/>
                    <a:pt x="115" y="474"/>
                  </a:cubicBezTo>
                  <a:cubicBezTo>
                    <a:pt x="115" y="474"/>
                    <a:pt x="114" y="473"/>
                    <a:pt x="114" y="472"/>
                  </a:cubicBezTo>
                  <a:cubicBezTo>
                    <a:pt x="114" y="472"/>
                    <a:pt x="115" y="471"/>
                    <a:pt x="115" y="471"/>
                  </a:cubicBezTo>
                  <a:cubicBezTo>
                    <a:pt x="116" y="470"/>
                    <a:pt x="117" y="469"/>
                    <a:pt x="118" y="470"/>
                  </a:cubicBezTo>
                  <a:cubicBezTo>
                    <a:pt x="121" y="472"/>
                    <a:pt x="125" y="475"/>
                    <a:pt x="128" y="477"/>
                  </a:cubicBezTo>
                  <a:cubicBezTo>
                    <a:pt x="129" y="477"/>
                    <a:pt x="130" y="479"/>
                    <a:pt x="129" y="480"/>
                  </a:cubicBezTo>
                  <a:cubicBezTo>
                    <a:pt x="128" y="481"/>
                    <a:pt x="128" y="481"/>
                    <a:pt x="127" y="481"/>
                  </a:cubicBezTo>
                  <a:cubicBezTo>
                    <a:pt x="126" y="481"/>
                    <a:pt x="126" y="481"/>
                    <a:pt x="126" y="481"/>
                  </a:cubicBezTo>
                  <a:close/>
                  <a:moveTo>
                    <a:pt x="101" y="464"/>
                  </a:moveTo>
                  <a:cubicBezTo>
                    <a:pt x="98" y="461"/>
                    <a:pt x="94" y="459"/>
                    <a:pt x="91" y="456"/>
                  </a:cubicBezTo>
                  <a:cubicBezTo>
                    <a:pt x="91" y="455"/>
                    <a:pt x="91" y="455"/>
                    <a:pt x="91" y="454"/>
                  </a:cubicBezTo>
                  <a:cubicBezTo>
                    <a:pt x="91" y="453"/>
                    <a:pt x="91" y="453"/>
                    <a:pt x="91" y="453"/>
                  </a:cubicBezTo>
                  <a:cubicBezTo>
                    <a:pt x="92" y="452"/>
                    <a:pt x="94" y="451"/>
                    <a:pt x="95" y="452"/>
                  </a:cubicBezTo>
                  <a:cubicBezTo>
                    <a:pt x="95" y="452"/>
                    <a:pt x="95" y="452"/>
                    <a:pt x="95" y="452"/>
                  </a:cubicBezTo>
                  <a:cubicBezTo>
                    <a:pt x="95" y="452"/>
                    <a:pt x="95" y="452"/>
                    <a:pt x="95" y="452"/>
                  </a:cubicBezTo>
                  <a:cubicBezTo>
                    <a:pt x="98" y="455"/>
                    <a:pt x="101" y="457"/>
                    <a:pt x="104" y="460"/>
                  </a:cubicBezTo>
                  <a:cubicBezTo>
                    <a:pt x="105" y="461"/>
                    <a:pt x="105" y="462"/>
                    <a:pt x="104" y="463"/>
                  </a:cubicBezTo>
                  <a:cubicBezTo>
                    <a:pt x="104" y="464"/>
                    <a:pt x="103" y="464"/>
                    <a:pt x="102" y="464"/>
                  </a:cubicBezTo>
                  <a:cubicBezTo>
                    <a:pt x="102" y="464"/>
                    <a:pt x="101" y="464"/>
                    <a:pt x="101" y="464"/>
                  </a:cubicBezTo>
                  <a:close/>
                  <a:moveTo>
                    <a:pt x="450" y="463"/>
                  </a:moveTo>
                  <a:cubicBezTo>
                    <a:pt x="449" y="463"/>
                    <a:pt x="449" y="462"/>
                    <a:pt x="449" y="462"/>
                  </a:cubicBezTo>
                  <a:cubicBezTo>
                    <a:pt x="449" y="461"/>
                    <a:pt x="449" y="460"/>
                    <a:pt x="450" y="460"/>
                  </a:cubicBezTo>
                  <a:cubicBezTo>
                    <a:pt x="452" y="457"/>
                    <a:pt x="454" y="454"/>
                    <a:pt x="457" y="451"/>
                  </a:cubicBezTo>
                  <a:cubicBezTo>
                    <a:pt x="457" y="449"/>
                    <a:pt x="459" y="449"/>
                    <a:pt x="460" y="450"/>
                  </a:cubicBezTo>
                  <a:cubicBezTo>
                    <a:pt x="461" y="451"/>
                    <a:pt x="461" y="452"/>
                    <a:pt x="461" y="453"/>
                  </a:cubicBezTo>
                  <a:cubicBezTo>
                    <a:pt x="458" y="457"/>
                    <a:pt x="456" y="460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3"/>
                    <a:pt x="453" y="463"/>
                    <a:pt x="453" y="463"/>
                  </a:cubicBezTo>
                  <a:cubicBezTo>
                    <a:pt x="453" y="464"/>
                    <a:pt x="452" y="464"/>
                    <a:pt x="451" y="464"/>
                  </a:cubicBezTo>
                  <a:cubicBezTo>
                    <a:pt x="451" y="464"/>
                    <a:pt x="450" y="464"/>
                    <a:pt x="450" y="463"/>
                  </a:cubicBezTo>
                  <a:close/>
                  <a:moveTo>
                    <a:pt x="78" y="444"/>
                  </a:moveTo>
                  <a:cubicBezTo>
                    <a:pt x="75" y="441"/>
                    <a:pt x="72" y="438"/>
                    <a:pt x="70" y="435"/>
                  </a:cubicBezTo>
                  <a:cubicBezTo>
                    <a:pt x="69" y="435"/>
                    <a:pt x="69" y="434"/>
                    <a:pt x="69" y="433"/>
                  </a:cubicBezTo>
                  <a:cubicBezTo>
                    <a:pt x="69" y="433"/>
                    <a:pt x="69" y="432"/>
                    <a:pt x="70" y="432"/>
                  </a:cubicBezTo>
                  <a:cubicBezTo>
                    <a:pt x="71" y="431"/>
                    <a:pt x="72" y="431"/>
                    <a:pt x="73" y="432"/>
                  </a:cubicBezTo>
                  <a:cubicBezTo>
                    <a:pt x="73" y="432"/>
                    <a:pt x="73" y="432"/>
                    <a:pt x="73" y="432"/>
                  </a:cubicBezTo>
                  <a:cubicBezTo>
                    <a:pt x="73" y="432"/>
                    <a:pt x="73" y="432"/>
                    <a:pt x="73" y="432"/>
                  </a:cubicBezTo>
                  <a:cubicBezTo>
                    <a:pt x="76" y="435"/>
                    <a:pt x="79" y="438"/>
                    <a:pt x="81" y="440"/>
                  </a:cubicBezTo>
                  <a:cubicBezTo>
                    <a:pt x="82" y="441"/>
                    <a:pt x="82" y="443"/>
                    <a:pt x="81" y="444"/>
                  </a:cubicBezTo>
                  <a:cubicBezTo>
                    <a:pt x="81" y="444"/>
                    <a:pt x="80" y="444"/>
                    <a:pt x="80" y="444"/>
                  </a:cubicBezTo>
                  <a:cubicBezTo>
                    <a:pt x="79" y="444"/>
                    <a:pt x="78" y="444"/>
                    <a:pt x="78" y="444"/>
                  </a:cubicBezTo>
                  <a:close/>
                  <a:moveTo>
                    <a:pt x="466" y="438"/>
                  </a:moveTo>
                  <a:cubicBezTo>
                    <a:pt x="465" y="438"/>
                    <a:pt x="464" y="437"/>
                    <a:pt x="464" y="436"/>
                  </a:cubicBezTo>
                  <a:cubicBezTo>
                    <a:pt x="464" y="435"/>
                    <a:pt x="464" y="435"/>
                    <a:pt x="464" y="435"/>
                  </a:cubicBezTo>
                  <a:cubicBezTo>
                    <a:pt x="465" y="431"/>
                    <a:pt x="466" y="428"/>
                    <a:pt x="467" y="424"/>
                  </a:cubicBezTo>
                  <a:cubicBezTo>
                    <a:pt x="467" y="422"/>
                    <a:pt x="468" y="422"/>
                    <a:pt x="469" y="422"/>
                  </a:cubicBezTo>
                  <a:cubicBezTo>
                    <a:pt x="471" y="422"/>
                    <a:pt x="472" y="423"/>
                    <a:pt x="472" y="424"/>
                  </a:cubicBezTo>
                  <a:cubicBezTo>
                    <a:pt x="471" y="429"/>
                    <a:pt x="470" y="433"/>
                    <a:pt x="469" y="437"/>
                  </a:cubicBezTo>
                  <a:cubicBezTo>
                    <a:pt x="469" y="437"/>
                    <a:pt x="469" y="437"/>
                    <a:pt x="469" y="437"/>
                  </a:cubicBezTo>
                  <a:cubicBezTo>
                    <a:pt x="468" y="438"/>
                    <a:pt x="467" y="438"/>
                    <a:pt x="466" y="438"/>
                  </a:cubicBezTo>
                  <a:close/>
                  <a:moveTo>
                    <a:pt x="58" y="421"/>
                  </a:moveTo>
                  <a:cubicBezTo>
                    <a:pt x="55" y="418"/>
                    <a:pt x="53" y="415"/>
                    <a:pt x="50" y="412"/>
                  </a:cubicBezTo>
                  <a:cubicBezTo>
                    <a:pt x="50" y="411"/>
                    <a:pt x="50" y="411"/>
                    <a:pt x="50" y="410"/>
                  </a:cubicBezTo>
                  <a:cubicBezTo>
                    <a:pt x="50" y="410"/>
                    <a:pt x="50" y="409"/>
                    <a:pt x="51" y="409"/>
                  </a:cubicBezTo>
                  <a:cubicBezTo>
                    <a:pt x="52" y="408"/>
                    <a:pt x="53" y="408"/>
                    <a:pt x="54" y="409"/>
                  </a:cubicBezTo>
                  <a:cubicBezTo>
                    <a:pt x="54" y="409"/>
                    <a:pt x="54" y="409"/>
                    <a:pt x="54" y="409"/>
                  </a:cubicBezTo>
                  <a:cubicBezTo>
                    <a:pt x="54" y="409"/>
                    <a:pt x="54" y="409"/>
                    <a:pt x="54" y="409"/>
                  </a:cubicBezTo>
                  <a:cubicBezTo>
                    <a:pt x="56" y="412"/>
                    <a:pt x="59" y="415"/>
                    <a:pt x="61" y="418"/>
                  </a:cubicBezTo>
                  <a:cubicBezTo>
                    <a:pt x="62" y="419"/>
                    <a:pt x="62" y="421"/>
                    <a:pt x="61" y="422"/>
                  </a:cubicBezTo>
                  <a:cubicBezTo>
                    <a:pt x="61" y="422"/>
                    <a:pt x="60" y="422"/>
                    <a:pt x="59" y="422"/>
                  </a:cubicBezTo>
                  <a:cubicBezTo>
                    <a:pt x="59" y="422"/>
                    <a:pt x="58" y="422"/>
                    <a:pt x="58" y="421"/>
                  </a:cubicBezTo>
                  <a:close/>
                  <a:moveTo>
                    <a:pt x="467" y="406"/>
                  </a:moveTo>
                  <a:cubicBezTo>
                    <a:pt x="467" y="403"/>
                    <a:pt x="466" y="399"/>
                    <a:pt x="465" y="395"/>
                  </a:cubicBezTo>
                  <a:cubicBezTo>
                    <a:pt x="465" y="394"/>
                    <a:pt x="466" y="392"/>
                    <a:pt x="467" y="392"/>
                  </a:cubicBezTo>
                  <a:cubicBezTo>
                    <a:pt x="468" y="392"/>
                    <a:pt x="470" y="392"/>
                    <a:pt x="470" y="394"/>
                  </a:cubicBezTo>
                  <a:cubicBezTo>
                    <a:pt x="471" y="398"/>
                    <a:pt x="472" y="402"/>
                    <a:pt x="472" y="406"/>
                  </a:cubicBezTo>
                  <a:cubicBezTo>
                    <a:pt x="472" y="406"/>
                    <a:pt x="472" y="406"/>
                    <a:pt x="472" y="406"/>
                  </a:cubicBezTo>
                  <a:cubicBezTo>
                    <a:pt x="472" y="407"/>
                    <a:pt x="471" y="408"/>
                    <a:pt x="470" y="409"/>
                  </a:cubicBezTo>
                  <a:cubicBezTo>
                    <a:pt x="470" y="409"/>
                    <a:pt x="470" y="409"/>
                    <a:pt x="470" y="409"/>
                  </a:cubicBezTo>
                  <a:cubicBezTo>
                    <a:pt x="468" y="409"/>
                    <a:pt x="467" y="408"/>
                    <a:pt x="467" y="406"/>
                  </a:cubicBezTo>
                  <a:close/>
                  <a:moveTo>
                    <a:pt x="40" y="397"/>
                  </a:moveTo>
                  <a:cubicBezTo>
                    <a:pt x="38" y="394"/>
                    <a:pt x="36" y="390"/>
                    <a:pt x="34" y="387"/>
                  </a:cubicBezTo>
                  <a:cubicBezTo>
                    <a:pt x="34" y="387"/>
                    <a:pt x="34" y="387"/>
                    <a:pt x="34" y="387"/>
                  </a:cubicBezTo>
                  <a:cubicBezTo>
                    <a:pt x="33" y="386"/>
                    <a:pt x="33" y="386"/>
                    <a:pt x="33" y="385"/>
                  </a:cubicBezTo>
                  <a:cubicBezTo>
                    <a:pt x="33" y="385"/>
                    <a:pt x="34" y="384"/>
                    <a:pt x="34" y="383"/>
                  </a:cubicBezTo>
                  <a:cubicBezTo>
                    <a:pt x="36" y="383"/>
                    <a:pt x="37" y="383"/>
                    <a:pt x="38" y="384"/>
                  </a:cubicBezTo>
                  <a:cubicBezTo>
                    <a:pt x="40" y="388"/>
                    <a:pt x="42" y="391"/>
                    <a:pt x="44" y="394"/>
                  </a:cubicBezTo>
                  <a:cubicBezTo>
                    <a:pt x="45" y="395"/>
                    <a:pt x="44" y="397"/>
                    <a:pt x="43" y="398"/>
                  </a:cubicBezTo>
                  <a:cubicBezTo>
                    <a:pt x="43" y="398"/>
                    <a:pt x="42" y="398"/>
                    <a:pt x="42" y="398"/>
                  </a:cubicBezTo>
                  <a:cubicBezTo>
                    <a:pt x="41" y="398"/>
                    <a:pt x="40" y="398"/>
                    <a:pt x="40" y="397"/>
                  </a:cubicBezTo>
                  <a:close/>
                  <a:moveTo>
                    <a:pt x="459" y="379"/>
                  </a:moveTo>
                  <a:cubicBezTo>
                    <a:pt x="459" y="379"/>
                    <a:pt x="459" y="379"/>
                    <a:pt x="459" y="379"/>
                  </a:cubicBezTo>
                  <a:cubicBezTo>
                    <a:pt x="459" y="379"/>
                    <a:pt x="459" y="379"/>
                    <a:pt x="459" y="379"/>
                  </a:cubicBezTo>
                  <a:cubicBezTo>
                    <a:pt x="457" y="375"/>
                    <a:pt x="455" y="372"/>
                    <a:pt x="452" y="369"/>
                  </a:cubicBezTo>
                  <a:cubicBezTo>
                    <a:pt x="452" y="368"/>
                    <a:pt x="452" y="367"/>
                    <a:pt x="453" y="366"/>
                  </a:cubicBezTo>
                  <a:cubicBezTo>
                    <a:pt x="454" y="365"/>
                    <a:pt x="455" y="365"/>
                    <a:pt x="456" y="366"/>
                  </a:cubicBezTo>
                  <a:cubicBezTo>
                    <a:pt x="459" y="369"/>
                    <a:pt x="461" y="373"/>
                    <a:pt x="463" y="376"/>
                  </a:cubicBezTo>
                  <a:cubicBezTo>
                    <a:pt x="463" y="376"/>
                    <a:pt x="463" y="376"/>
                    <a:pt x="463" y="376"/>
                  </a:cubicBezTo>
                  <a:cubicBezTo>
                    <a:pt x="463" y="377"/>
                    <a:pt x="463" y="377"/>
                    <a:pt x="463" y="378"/>
                  </a:cubicBezTo>
                  <a:cubicBezTo>
                    <a:pt x="463" y="378"/>
                    <a:pt x="463" y="379"/>
                    <a:pt x="462" y="380"/>
                  </a:cubicBezTo>
                  <a:cubicBezTo>
                    <a:pt x="462" y="380"/>
                    <a:pt x="461" y="380"/>
                    <a:pt x="461" y="380"/>
                  </a:cubicBezTo>
                  <a:cubicBezTo>
                    <a:pt x="460" y="380"/>
                    <a:pt x="459" y="380"/>
                    <a:pt x="459" y="379"/>
                  </a:cubicBezTo>
                  <a:close/>
                  <a:moveTo>
                    <a:pt x="25" y="371"/>
                  </a:moveTo>
                  <a:cubicBezTo>
                    <a:pt x="23" y="367"/>
                    <a:pt x="22" y="363"/>
                    <a:pt x="20" y="360"/>
                  </a:cubicBezTo>
                  <a:cubicBezTo>
                    <a:pt x="20" y="360"/>
                    <a:pt x="20" y="360"/>
                    <a:pt x="20" y="360"/>
                  </a:cubicBezTo>
                  <a:cubicBezTo>
                    <a:pt x="20" y="359"/>
                    <a:pt x="20" y="359"/>
                    <a:pt x="20" y="359"/>
                  </a:cubicBezTo>
                  <a:cubicBezTo>
                    <a:pt x="20" y="358"/>
                    <a:pt x="20" y="357"/>
                    <a:pt x="21" y="356"/>
                  </a:cubicBezTo>
                  <a:cubicBezTo>
                    <a:pt x="22" y="356"/>
                    <a:pt x="24" y="356"/>
                    <a:pt x="24" y="358"/>
                  </a:cubicBezTo>
                  <a:cubicBezTo>
                    <a:pt x="26" y="361"/>
                    <a:pt x="28" y="365"/>
                    <a:pt x="29" y="368"/>
                  </a:cubicBezTo>
                  <a:cubicBezTo>
                    <a:pt x="30" y="370"/>
                    <a:pt x="29" y="371"/>
                    <a:pt x="28" y="372"/>
                  </a:cubicBezTo>
                  <a:cubicBezTo>
                    <a:pt x="27" y="372"/>
                    <a:pt x="27" y="372"/>
                    <a:pt x="27" y="372"/>
                  </a:cubicBezTo>
                  <a:cubicBezTo>
                    <a:pt x="26" y="372"/>
                    <a:pt x="25" y="371"/>
                    <a:pt x="25" y="371"/>
                  </a:cubicBezTo>
                  <a:close/>
                  <a:moveTo>
                    <a:pt x="285" y="360"/>
                  </a:moveTo>
                  <a:cubicBezTo>
                    <a:pt x="284" y="360"/>
                    <a:pt x="283" y="360"/>
                    <a:pt x="282" y="360"/>
                  </a:cubicBezTo>
                  <a:cubicBezTo>
                    <a:pt x="281" y="360"/>
                    <a:pt x="280" y="359"/>
                    <a:pt x="280" y="358"/>
                  </a:cubicBezTo>
                  <a:cubicBezTo>
                    <a:pt x="280" y="356"/>
                    <a:pt x="281" y="355"/>
                    <a:pt x="282" y="355"/>
                  </a:cubicBezTo>
                  <a:cubicBezTo>
                    <a:pt x="283" y="356"/>
                    <a:pt x="284" y="356"/>
                    <a:pt x="285" y="356"/>
                  </a:cubicBezTo>
                  <a:cubicBezTo>
                    <a:pt x="287" y="356"/>
                    <a:pt x="289" y="356"/>
                    <a:pt x="291" y="356"/>
                  </a:cubicBezTo>
                  <a:cubicBezTo>
                    <a:pt x="292" y="356"/>
                    <a:pt x="293" y="356"/>
                    <a:pt x="294" y="356"/>
                  </a:cubicBezTo>
                  <a:cubicBezTo>
                    <a:pt x="295" y="356"/>
                    <a:pt x="297" y="357"/>
                    <a:pt x="297" y="358"/>
                  </a:cubicBezTo>
                  <a:cubicBezTo>
                    <a:pt x="297" y="359"/>
                    <a:pt x="295" y="360"/>
                    <a:pt x="294" y="360"/>
                  </a:cubicBezTo>
                  <a:cubicBezTo>
                    <a:pt x="293" y="360"/>
                    <a:pt x="292" y="360"/>
                    <a:pt x="291" y="360"/>
                  </a:cubicBezTo>
                  <a:cubicBezTo>
                    <a:pt x="289" y="360"/>
                    <a:pt x="287" y="360"/>
                    <a:pt x="285" y="360"/>
                  </a:cubicBezTo>
                  <a:close/>
                  <a:moveTo>
                    <a:pt x="310" y="357"/>
                  </a:moveTo>
                  <a:cubicBezTo>
                    <a:pt x="310" y="356"/>
                    <a:pt x="310" y="355"/>
                    <a:pt x="312" y="354"/>
                  </a:cubicBezTo>
                  <a:cubicBezTo>
                    <a:pt x="316" y="354"/>
                    <a:pt x="319" y="353"/>
                    <a:pt x="323" y="352"/>
                  </a:cubicBezTo>
                  <a:cubicBezTo>
                    <a:pt x="324" y="352"/>
                    <a:pt x="324" y="352"/>
                    <a:pt x="324" y="352"/>
                  </a:cubicBezTo>
                  <a:cubicBezTo>
                    <a:pt x="324" y="352"/>
                    <a:pt x="324" y="352"/>
                    <a:pt x="324" y="352"/>
                  </a:cubicBezTo>
                  <a:cubicBezTo>
                    <a:pt x="325" y="352"/>
                    <a:pt x="327" y="353"/>
                    <a:pt x="327" y="354"/>
                  </a:cubicBezTo>
                  <a:cubicBezTo>
                    <a:pt x="327" y="354"/>
                    <a:pt x="327" y="354"/>
                    <a:pt x="327" y="354"/>
                  </a:cubicBezTo>
                  <a:cubicBezTo>
                    <a:pt x="327" y="356"/>
                    <a:pt x="326" y="357"/>
                    <a:pt x="325" y="357"/>
                  </a:cubicBezTo>
                  <a:cubicBezTo>
                    <a:pt x="324" y="357"/>
                    <a:pt x="324" y="357"/>
                    <a:pt x="324" y="357"/>
                  </a:cubicBezTo>
                  <a:cubicBezTo>
                    <a:pt x="320" y="358"/>
                    <a:pt x="316" y="359"/>
                    <a:pt x="312" y="359"/>
                  </a:cubicBezTo>
                  <a:cubicBezTo>
                    <a:pt x="312" y="359"/>
                    <a:pt x="312" y="359"/>
                    <a:pt x="312" y="359"/>
                  </a:cubicBezTo>
                  <a:cubicBezTo>
                    <a:pt x="311" y="359"/>
                    <a:pt x="310" y="358"/>
                    <a:pt x="310" y="357"/>
                  </a:cubicBezTo>
                  <a:close/>
                  <a:moveTo>
                    <a:pt x="440" y="358"/>
                  </a:moveTo>
                  <a:cubicBezTo>
                    <a:pt x="436" y="355"/>
                    <a:pt x="433" y="354"/>
                    <a:pt x="430" y="352"/>
                  </a:cubicBezTo>
                  <a:cubicBezTo>
                    <a:pt x="428" y="351"/>
                    <a:pt x="428" y="350"/>
                    <a:pt x="428" y="349"/>
                  </a:cubicBezTo>
                  <a:cubicBezTo>
                    <a:pt x="429" y="348"/>
                    <a:pt x="430" y="347"/>
                    <a:pt x="432" y="348"/>
                  </a:cubicBezTo>
                  <a:cubicBezTo>
                    <a:pt x="435" y="349"/>
                    <a:pt x="439" y="351"/>
                    <a:pt x="442" y="354"/>
                  </a:cubicBezTo>
                  <a:cubicBezTo>
                    <a:pt x="443" y="354"/>
                    <a:pt x="443" y="355"/>
                    <a:pt x="443" y="356"/>
                  </a:cubicBezTo>
                  <a:cubicBezTo>
                    <a:pt x="443" y="356"/>
                    <a:pt x="443" y="357"/>
                    <a:pt x="443" y="357"/>
                  </a:cubicBezTo>
                  <a:cubicBezTo>
                    <a:pt x="442" y="358"/>
                    <a:pt x="442" y="358"/>
                    <a:pt x="441" y="358"/>
                  </a:cubicBezTo>
                  <a:cubicBezTo>
                    <a:pt x="440" y="358"/>
                    <a:pt x="440" y="358"/>
                    <a:pt x="440" y="358"/>
                  </a:cubicBezTo>
                  <a:close/>
                  <a:moveTo>
                    <a:pt x="264" y="358"/>
                  </a:moveTo>
                  <a:cubicBezTo>
                    <a:pt x="260" y="357"/>
                    <a:pt x="256" y="356"/>
                    <a:pt x="252" y="355"/>
                  </a:cubicBezTo>
                  <a:cubicBezTo>
                    <a:pt x="251" y="354"/>
                    <a:pt x="250" y="353"/>
                    <a:pt x="250" y="352"/>
                  </a:cubicBezTo>
                  <a:cubicBezTo>
                    <a:pt x="251" y="351"/>
                    <a:pt x="252" y="350"/>
                    <a:pt x="253" y="350"/>
                  </a:cubicBezTo>
                  <a:cubicBezTo>
                    <a:pt x="257" y="351"/>
                    <a:pt x="261" y="352"/>
                    <a:pt x="265" y="353"/>
                  </a:cubicBezTo>
                  <a:cubicBezTo>
                    <a:pt x="266" y="353"/>
                    <a:pt x="267" y="354"/>
                    <a:pt x="267" y="356"/>
                  </a:cubicBezTo>
                  <a:cubicBezTo>
                    <a:pt x="267" y="356"/>
                    <a:pt x="267" y="356"/>
                    <a:pt x="267" y="356"/>
                  </a:cubicBezTo>
                  <a:cubicBezTo>
                    <a:pt x="266" y="357"/>
                    <a:pt x="265" y="358"/>
                    <a:pt x="264" y="358"/>
                  </a:cubicBezTo>
                  <a:close/>
                  <a:moveTo>
                    <a:pt x="340" y="351"/>
                  </a:moveTo>
                  <a:cubicBezTo>
                    <a:pt x="340" y="349"/>
                    <a:pt x="340" y="348"/>
                    <a:pt x="342" y="348"/>
                  </a:cubicBezTo>
                  <a:cubicBezTo>
                    <a:pt x="345" y="347"/>
                    <a:pt x="349" y="346"/>
                    <a:pt x="353" y="345"/>
                  </a:cubicBezTo>
                  <a:cubicBezTo>
                    <a:pt x="355" y="345"/>
                    <a:pt x="356" y="345"/>
                    <a:pt x="356" y="347"/>
                  </a:cubicBezTo>
                  <a:cubicBezTo>
                    <a:pt x="356" y="347"/>
                    <a:pt x="356" y="347"/>
                    <a:pt x="356" y="347"/>
                  </a:cubicBezTo>
                  <a:cubicBezTo>
                    <a:pt x="356" y="348"/>
                    <a:pt x="356" y="349"/>
                    <a:pt x="354" y="350"/>
                  </a:cubicBezTo>
                  <a:cubicBezTo>
                    <a:pt x="350" y="350"/>
                    <a:pt x="347" y="351"/>
                    <a:pt x="343" y="352"/>
                  </a:cubicBezTo>
                  <a:cubicBezTo>
                    <a:pt x="342" y="352"/>
                    <a:pt x="342" y="352"/>
                    <a:pt x="342" y="352"/>
                  </a:cubicBezTo>
                  <a:cubicBezTo>
                    <a:pt x="341" y="352"/>
                    <a:pt x="340" y="352"/>
                    <a:pt x="340" y="351"/>
                  </a:cubicBezTo>
                  <a:close/>
                  <a:moveTo>
                    <a:pt x="235" y="348"/>
                  </a:moveTo>
                  <a:cubicBezTo>
                    <a:pt x="231" y="346"/>
                    <a:pt x="228" y="344"/>
                    <a:pt x="224" y="342"/>
                  </a:cubicBezTo>
                  <a:cubicBezTo>
                    <a:pt x="223" y="341"/>
                    <a:pt x="223" y="340"/>
                    <a:pt x="224" y="338"/>
                  </a:cubicBezTo>
                  <a:cubicBezTo>
                    <a:pt x="224" y="337"/>
                    <a:pt x="226" y="337"/>
                    <a:pt x="227" y="338"/>
                  </a:cubicBezTo>
                  <a:cubicBezTo>
                    <a:pt x="230" y="340"/>
                    <a:pt x="234" y="342"/>
                    <a:pt x="237" y="344"/>
                  </a:cubicBezTo>
                  <a:cubicBezTo>
                    <a:pt x="238" y="344"/>
                    <a:pt x="238" y="345"/>
                    <a:pt x="238" y="346"/>
                  </a:cubicBezTo>
                  <a:cubicBezTo>
                    <a:pt x="238" y="347"/>
                    <a:pt x="238" y="347"/>
                    <a:pt x="238" y="347"/>
                  </a:cubicBezTo>
                  <a:cubicBezTo>
                    <a:pt x="238" y="348"/>
                    <a:pt x="237" y="348"/>
                    <a:pt x="236" y="348"/>
                  </a:cubicBezTo>
                  <a:cubicBezTo>
                    <a:pt x="236" y="348"/>
                    <a:pt x="235" y="348"/>
                    <a:pt x="235" y="348"/>
                  </a:cubicBezTo>
                  <a:close/>
                  <a:moveTo>
                    <a:pt x="413" y="347"/>
                  </a:moveTo>
                  <a:cubicBezTo>
                    <a:pt x="409" y="346"/>
                    <a:pt x="405" y="346"/>
                    <a:pt x="401" y="345"/>
                  </a:cubicBezTo>
                  <a:cubicBezTo>
                    <a:pt x="400" y="345"/>
                    <a:pt x="399" y="344"/>
                    <a:pt x="399" y="343"/>
                  </a:cubicBezTo>
                  <a:cubicBezTo>
                    <a:pt x="399" y="341"/>
                    <a:pt x="400" y="340"/>
                    <a:pt x="402" y="341"/>
                  </a:cubicBezTo>
                  <a:cubicBezTo>
                    <a:pt x="406" y="341"/>
                    <a:pt x="410" y="341"/>
                    <a:pt x="414" y="342"/>
                  </a:cubicBezTo>
                  <a:cubicBezTo>
                    <a:pt x="415" y="342"/>
                    <a:pt x="416" y="343"/>
                    <a:pt x="416" y="344"/>
                  </a:cubicBezTo>
                  <a:cubicBezTo>
                    <a:pt x="416" y="345"/>
                    <a:pt x="416" y="345"/>
                    <a:pt x="416" y="345"/>
                  </a:cubicBezTo>
                  <a:cubicBezTo>
                    <a:pt x="416" y="346"/>
                    <a:pt x="415" y="347"/>
                    <a:pt x="413" y="347"/>
                  </a:cubicBezTo>
                  <a:close/>
                  <a:moveTo>
                    <a:pt x="369" y="345"/>
                  </a:moveTo>
                  <a:cubicBezTo>
                    <a:pt x="369" y="343"/>
                    <a:pt x="370" y="342"/>
                    <a:pt x="371" y="342"/>
                  </a:cubicBezTo>
                  <a:cubicBezTo>
                    <a:pt x="375" y="341"/>
                    <a:pt x="379" y="341"/>
                    <a:pt x="383" y="341"/>
                  </a:cubicBezTo>
                  <a:cubicBezTo>
                    <a:pt x="385" y="341"/>
                    <a:pt x="386" y="342"/>
                    <a:pt x="386" y="343"/>
                  </a:cubicBezTo>
                  <a:cubicBezTo>
                    <a:pt x="386" y="343"/>
                    <a:pt x="386" y="343"/>
                    <a:pt x="386" y="343"/>
                  </a:cubicBezTo>
                  <a:cubicBezTo>
                    <a:pt x="386" y="344"/>
                    <a:pt x="385" y="345"/>
                    <a:pt x="384" y="346"/>
                  </a:cubicBezTo>
                  <a:cubicBezTo>
                    <a:pt x="380" y="346"/>
                    <a:pt x="376" y="346"/>
                    <a:pt x="372" y="347"/>
                  </a:cubicBezTo>
                  <a:cubicBezTo>
                    <a:pt x="372" y="347"/>
                    <a:pt x="372" y="347"/>
                    <a:pt x="372" y="347"/>
                  </a:cubicBezTo>
                  <a:cubicBezTo>
                    <a:pt x="370" y="347"/>
                    <a:pt x="369" y="346"/>
                    <a:pt x="369" y="345"/>
                  </a:cubicBezTo>
                  <a:close/>
                  <a:moveTo>
                    <a:pt x="13" y="343"/>
                  </a:moveTo>
                  <a:cubicBezTo>
                    <a:pt x="12" y="339"/>
                    <a:pt x="11" y="335"/>
                    <a:pt x="10" y="331"/>
                  </a:cubicBezTo>
                  <a:cubicBezTo>
                    <a:pt x="10" y="330"/>
                    <a:pt x="10" y="330"/>
                    <a:pt x="10" y="330"/>
                  </a:cubicBezTo>
                  <a:cubicBezTo>
                    <a:pt x="10" y="329"/>
                    <a:pt x="10" y="328"/>
                    <a:pt x="11" y="328"/>
                  </a:cubicBezTo>
                  <a:cubicBezTo>
                    <a:pt x="13" y="328"/>
                    <a:pt x="14" y="328"/>
                    <a:pt x="14" y="330"/>
                  </a:cubicBezTo>
                  <a:cubicBezTo>
                    <a:pt x="15" y="333"/>
                    <a:pt x="17" y="337"/>
                    <a:pt x="18" y="341"/>
                  </a:cubicBezTo>
                  <a:cubicBezTo>
                    <a:pt x="18" y="342"/>
                    <a:pt x="18" y="344"/>
                    <a:pt x="16" y="344"/>
                  </a:cubicBezTo>
                  <a:cubicBezTo>
                    <a:pt x="16" y="344"/>
                    <a:pt x="16" y="344"/>
                    <a:pt x="16" y="344"/>
                  </a:cubicBezTo>
                  <a:cubicBezTo>
                    <a:pt x="15" y="344"/>
                    <a:pt x="14" y="344"/>
                    <a:pt x="13" y="343"/>
                  </a:cubicBezTo>
                  <a:close/>
                  <a:moveTo>
                    <a:pt x="210" y="331"/>
                  </a:moveTo>
                  <a:cubicBezTo>
                    <a:pt x="207" y="328"/>
                    <a:pt x="204" y="325"/>
                    <a:pt x="201" y="322"/>
                  </a:cubicBezTo>
                  <a:cubicBezTo>
                    <a:pt x="200" y="321"/>
                    <a:pt x="200" y="319"/>
                    <a:pt x="201" y="319"/>
                  </a:cubicBezTo>
                  <a:cubicBezTo>
                    <a:pt x="202" y="318"/>
                    <a:pt x="204" y="318"/>
                    <a:pt x="205" y="319"/>
                  </a:cubicBezTo>
                  <a:cubicBezTo>
                    <a:pt x="207" y="322"/>
                    <a:pt x="210" y="324"/>
                    <a:pt x="213" y="327"/>
                  </a:cubicBezTo>
                  <a:cubicBezTo>
                    <a:pt x="214" y="328"/>
                    <a:pt x="214" y="328"/>
                    <a:pt x="214" y="329"/>
                  </a:cubicBezTo>
                  <a:cubicBezTo>
                    <a:pt x="214" y="329"/>
                    <a:pt x="214" y="330"/>
                    <a:pt x="213" y="330"/>
                  </a:cubicBezTo>
                  <a:cubicBezTo>
                    <a:pt x="213" y="331"/>
                    <a:pt x="212" y="331"/>
                    <a:pt x="211" y="331"/>
                  </a:cubicBezTo>
                  <a:cubicBezTo>
                    <a:pt x="211" y="331"/>
                    <a:pt x="210" y="331"/>
                    <a:pt x="210" y="331"/>
                  </a:cubicBezTo>
                  <a:close/>
                  <a:moveTo>
                    <a:pt x="5" y="313"/>
                  </a:moveTo>
                  <a:cubicBezTo>
                    <a:pt x="5" y="309"/>
                    <a:pt x="4" y="305"/>
                    <a:pt x="3" y="301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3" y="300"/>
                    <a:pt x="4" y="299"/>
                    <a:pt x="5" y="299"/>
                  </a:cubicBezTo>
                  <a:cubicBezTo>
                    <a:pt x="6" y="299"/>
                    <a:pt x="8" y="299"/>
                    <a:pt x="8" y="301"/>
                  </a:cubicBezTo>
                  <a:cubicBezTo>
                    <a:pt x="9" y="305"/>
                    <a:pt x="9" y="309"/>
                    <a:pt x="10" y="312"/>
                  </a:cubicBezTo>
                  <a:cubicBezTo>
                    <a:pt x="10" y="314"/>
                    <a:pt x="10" y="315"/>
                    <a:pt x="8" y="315"/>
                  </a:cubicBezTo>
                  <a:cubicBezTo>
                    <a:pt x="8" y="315"/>
                    <a:pt x="8" y="315"/>
                    <a:pt x="8" y="315"/>
                  </a:cubicBezTo>
                  <a:cubicBezTo>
                    <a:pt x="7" y="315"/>
                    <a:pt x="6" y="315"/>
                    <a:pt x="5" y="313"/>
                  </a:cubicBezTo>
                  <a:close/>
                  <a:moveTo>
                    <a:pt x="190" y="307"/>
                  </a:moveTo>
                  <a:cubicBezTo>
                    <a:pt x="188" y="304"/>
                    <a:pt x="186" y="300"/>
                    <a:pt x="184" y="296"/>
                  </a:cubicBezTo>
                  <a:cubicBezTo>
                    <a:pt x="184" y="295"/>
                    <a:pt x="184" y="294"/>
                    <a:pt x="185" y="293"/>
                  </a:cubicBezTo>
                  <a:cubicBezTo>
                    <a:pt x="187" y="293"/>
                    <a:pt x="188" y="293"/>
                    <a:pt x="189" y="294"/>
                  </a:cubicBezTo>
                  <a:cubicBezTo>
                    <a:pt x="190" y="298"/>
                    <a:pt x="192" y="301"/>
                    <a:pt x="194" y="305"/>
                  </a:cubicBezTo>
                  <a:cubicBezTo>
                    <a:pt x="194" y="305"/>
                    <a:pt x="195" y="306"/>
                    <a:pt x="195" y="306"/>
                  </a:cubicBezTo>
                  <a:cubicBezTo>
                    <a:pt x="195" y="307"/>
                    <a:pt x="194" y="308"/>
                    <a:pt x="193" y="308"/>
                  </a:cubicBezTo>
                  <a:cubicBezTo>
                    <a:pt x="193" y="308"/>
                    <a:pt x="193" y="308"/>
                    <a:pt x="192" y="308"/>
                  </a:cubicBezTo>
                  <a:cubicBezTo>
                    <a:pt x="191" y="308"/>
                    <a:pt x="191" y="308"/>
                    <a:pt x="190" y="307"/>
                  </a:cubicBezTo>
                  <a:close/>
                  <a:moveTo>
                    <a:pt x="1" y="283"/>
                  </a:moveTo>
                  <a:cubicBezTo>
                    <a:pt x="1" y="279"/>
                    <a:pt x="0" y="275"/>
                    <a:pt x="0" y="271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0"/>
                    <a:pt x="1" y="269"/>
                    <a:pt x="2" y="269"/>
                  </a:cubicBezTo>
                  <a:cubicBezTo>
                    <a:pt x="4" y="269"/>
                    <a:pt x="5" y="270"/>
                    <a:pt x="5" y="271"/>
                  </a:cubicBezTo>
                  <a:cubicBezTo>
                    <a:pt x="5" y="275"/>
                    <a:pt x="5" y="279"/>
                    <a:pt x="6" y="283"/>
                  </a:cubicBezTo>
                  <a:cubicBezTo>
                    <a:pt x="6" y="284"/>
                    <a:pt x="5" y="286"/>
                    <a:pt x="4" y="286"/>
                  </a:cubicBezTo>
                  <a:cubicBezTo>
                    <a:pt x="3" y="286"/>
                    <a:pt x="3" y="286"/>
                    <a:pt x="3" y="286"/>
                  </a:cubicBezTo>
                  <a:cubicBezTo>
                    <a:pt x="2" y="286"/>
                    <a:pt x="1" y="285"/>
                    <a:pt x="1" y="283"/>
                  </a:cubicBezTo>
                  <a:close/>
                  <a:moveTo>
                    <a:pt x="178" y="279"/>
                  </a:moveTo>
                  <a:cubicBezTo>
                    <a:pt x="177" y="275"/>
                    <a:pt x="176" y="271"/>
                    <a:pt x="176" y="267"/>
                  </a:cubicBezTo>
                  <a:cubicBezTo>
                    <a:pt x="175" y="266"/>
                    <a:pt x="176" y="265"/>
                    <a:pt x="178" y="264"/>
                  </a:cubicBezTo>
                  <a:cubicBezTo>
                    <a:pt x="179" y="264"/>
                    <a:pt x="180" y="265"/>
                    <a:pt x="180" y="267"/>
                  </a:cubicBezTo>
                  <a:cubicBezTo>
                    <a:pt x="181" y="270"/>
                    <a:pt x="182" y="274"/>
                    <a:pt x="183" y="278"/>
                  </a:cubicBezTo>
                  <a:cubicBezTo>
                    <a:pt x="183" y="278"/>
                    <a:pt x="183" y="278"/>
                    <a:pt x="183" y="278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3" y="280"/>
                    <a:pt x="182" y="281"/>
                    <a:pt x="181" y="281"/>
                  </a:cubicBezTo>
                  <a:cubicBezTo>
                    <a:pt x="180" y="281"/>
                    <a:pt x="180" y="281"/>
                    <a:pt x="180" y="281"/>
                  </a:cubicBezTo>
                  <a:cubicBezTo>
                    <a:pt x="179" y="281"/>
                    <a:pt x="178" y="280"/>
                    <a:pt x="178" y="279"/>
                  </a:cubicBezTo>
                  <a:close/>
                  <a:moveTo>
                    <a:pt x="2" y="256"/>
                  </a:moveTo>
                  <a:cubicBezTo>
                    <a:pt x="1" y="256"/>
                    <a:pt x="0" y="255"/>
                    <a:pt x="0" y="253"/>
                  </a:cubicBezTo>
                  <a:cubicBezTo>
                    <a:pt x="0" y="249"/>
                    <a:pt x="1" y="245"/>
                    <a:pt x="1" y="241"/>
                  </a:cubicBezTo>
                  <a:cubicBezTo>
                    <a:pt x="1" y="240"/>
                    <a:pt x="2" y="239"/>
                    <a:pt x="3" y="239"/>
                  </a:cubicBezTo>
                  <a:cubicBezTo>
                    <a:pt x="5" y="239"/>
                    <a:pt x="6" y="240"/>
                    <a:pt x="6" y="241"/>
                  </a:cubicBezTo>
                  <a:cubicBezTo>
                    <a:pt x="6" y="241"/>
                    <a:pt x="6" y="241"/>
                    <a:pt x="6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5" y="245"/>
                    <a:pt x="5" y="249"/>
                    <a:pt x="5" y="253"/>
                  </a:cubicBezTo>
                  <a:cubicBezTo>
                    <a:pt x="5" y="255"/>
                    <a:pt x="4" y="256"/>
                    <a:pt x="3" y="256"/>
                  </a:cubicBezTo>
                  <a:lnTo>
                    <a:pt x="2" y="256"/>
                  </a:lnTo>
                  <a:close/>
                  <a:moveTo>
                    <a:pt x="178" y="251"/>
                  </a:moveTo>
                  <a:cubicBezTo>
                    <a:pt x="176" y="251"/>
                    <a:pt x="175" y="250"/>
                    <a:pt x="175" y="249"/>
                  </a:cubicBezTo>
                  <a:cubicBezTo>
                    <a:pt x="175" y="249"/>
                    <a:pt x="175" y="249"/>
                    <a:pt x="175" y="249"/>
                  </a:cubicBezTo>
                  <a:cubicBezTo>
                    <a:pt x="176" y="245"/>
                    <a:pt x="177" y="240"/>
                    <a:pt x="178" y="236"/>
                  </a:cubicBezTo>
                  <a:cubicBezTo>
                    <a:pt x="178" y="235"/>
                    <a:pt x="179" y="234"/>
                    <a:pt x="181" y="235"/>
                  </a:cubicBezTo>
                  <a:cubicBezTo>
                    <a:pt x="182" y="235"/>
                    <a:pt x="183" y="236"/>
                    <a:pt x="182" y="238"/>
                  </a:cubicBezTo>
                  <a:cubicBezTo>
                    <a:pt x="181" y="241"/>
                    <a:pt x="181" y="245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50"/>
                    <a:pt x="179" y="251"/>
                    <a:pt x="178" y="251"/>
                  </a:cubicBezTo>
                  <a:close/>
                  <a:moveTo>
                    <a:pt x="5" y="226"/>
                  </a:moveTo>
                  <a:cubicBezTo>
                    <a:pt x="4" y="226"/>
                    <a:pt x="3" y="224"/>
                    <a:pt x="3" y="223"/>
                  </a:cubicBezTo>
                  <a:cubicBezTo>
                    <a:pt x="4" y="219"/>
                    <a:pt x="4" y="215"/>
                    <a:pt x="5" y="211"/>
                  </a:cubicBezTo>
                  <a:cubicBezTo>
                    <a:pt x="6" y="210"/>
                    <a:pt x="7" y="209"/>
                    <a:pt x="8" y="209"/>
                  </a:cubicBezTo>
                  <a:cubicBezTo>
                    <a:pt x="9" y="210"/>
                    <a:pt x="10" y="211"/>
                    <a:pt x="10" y="212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9" y="216"/>
                    <a:pt x="8" y="220"/>
                    <a:pt x="8" y="224"/>
                  </a:cubicBezTo>
                  <a:cubicBezTo>
                    <a:pt x="8" y="225"/>
                    <a:pt x="7" y="226"/>
                    <a:pt x="5" y="226"/>
                  </a:cubicBezTo>
                  <a:close/>
                  <a:moveTo>
                    <a:pt x="185" y="222"/>
                  </a:moveTo>
                  <a:cubicBezTo>
                    <a:pt x="185" y="222"/>
                    <a:pt x="184" y="221"/>
                    <a:pt x="184" y="220"/>
                  </a:cubicBezTo>
                  <a:cubicBezTo>
                    <a:pt x="184" y="220"/>
                    <a:pt x="184" y="220"/>
                    <a:pt x="184" y="219"/>
                  </a:cubicBezTo>
                  <a:cubicBezTo>
                    <a:pt x="186" y="216"/>
                    <a:pt x="189" y="212"/>
                    <a:pt x="191" y="209"/>
                  </a:cubicBezTo>
                  <a:cubicBezTo>
                    <a:pt x="192" y="208"/>
                    <a:pt x="193" y="208"/>
                    <a:pt x="194" y="208"/>
                  </a:cubicBezTo>
                  <a:cubicBezTo>
                    <a:pt x="196" y="209"/>
                    <a:pt x="196" y="211"/>
                    <a:pt x="195" y="212"/>
                  </a:cubicBezTo>
                  <a:cubicBezTo>
                    <a:pt x="193" y="215"/>
                    <a:pt x="191" y="218"/>
                    <a:pt x="189" y="221"/>
                  </a:cubicBezTo>
                  <a:cubicBezTo>
                    <a:pt x="189" y="221"/>
                    <a:pt x="189" y="221"/>
                    <a:pt x="189" y="221"/>
                  </a:cubicBezTo>
                  <a:cubicBezTo>
                    <a:pt x="188" y="222"/>
                    <a:pt x="187" y="223"/>
                    <a:pt x="187" y="223"/>
                  </a:cubicBezTo>
                  <a:cubicBezTo>
                    <a:pt x="186" y="223"/>
                    <a:pt x="186" y="223"/>
                    <a:pt x="185" y="222"/>
                  </a:cubicBezTo>
                  <a:close/>
                  <a:moveTo>
                    <a:pt x="203" y="199"/>
                  </a:moveTo>
                  <a:cubicBezTo>
                    <a:pt x="203" y="198"/>
                    <a:pt x="203" y="198"/>
                    <a:pt x="203" y="197"/>
                  </a:cubicBezTo>
                  <a:cubicBezTo>
                    <a:pt x="203" y="196"/>
                    <a:pt x="203" y="196"/>
                    <a:pt x="204" y="195"/>
                  </a:cubicBezTo>
                  <a:cubicBezTo>
                    <a:pt x="204" y="194"/>
                    <a:pt x="204" y="194"/>
                    <a:pt x="204" y="194"/>
                  </a:cubicBezTo>
                  <a:cubicBezTo>
                    <a:pt x="207" y="192"/>
                    <a:pt x="210" y="190"/>
                    <a:pt x="213" y="188"/>
                  </a:cubicBezTo>
                  <a:cubicBezTo>
                    <a:pt x="214" y="187"/>
                    <a:pt x="216" y="187"/>
                    <a:pt x="216" y="188"/>
                  </a:cubicBezTo>
                  <a:cubicBezTo>
                    <a:pt x="217" y="189"/>
                    <a:pt x="217" y="191"/>
                    <a:pt x="216" y="191"/>
                  </a:cubicBezTo>
                  <a:cubicBezTo>
                    <a:pt x="213" y="193"/>
                    <a:pt x="210" y="196"/>
                    <a:pt x="208" y="198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7" y="199"/>
                    <a:pt x="207" y="199"/>
                    <a:pt x="207" y="199"/>
                  </a:cubicBezTo>
                  <a:cubicBezTo>
                    <a:pt x="206" y="199"/>
                    <a:pt x="206" y="199"/>
                    <a:pt x="205" y="199"/>
                  </a:cubicBezTo>
                  <a:cubicBezTo>
                    <a:pt x="205" y="199"/>
                    <a:pt x="204" y="199"/>
                    <a:pt x="203" y="199"/>
                  </a:cubicBezTo>
                  <a:close/>
                  <a:moveTo>
                    <a:pt x="11" y="197"/>
                  </a:moveTo>
                  <a:cubicBezTo>
                    <a:pt x="10" y="196"/>
                    <a:pt x="9" y="195"/>
                    <a:pt x="10" y="194"/>
                  </a:cubicBezTo>
                  <a:cubicBezTo>
                    <a:pt x="11" y="190"/>
                    <a:pt x="12" y="186"/>
                    <a:pt x="13" y="182"/>
                  </a:cubicBezTo>
                  <a:cubicBezTo>
                    <a:pt x="14" y="181"/>
                    <a:pt x="15" y="180"/>
                    <a:pt x="16" y="181"/>
                  </a:cubicBezTo>
                  <a:cubicBezTo>
                    <a:pt x="17" y="181"/>
                    <a:pt x="18" y="182"/>
                    <a:pt x="18" y="183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7" y="187"/>
                    <a:pt x="15" y="191"/>
                    <a:pt x="14" y="195"/>
                  </a:cubicBezTo>
                  <a:cubicBezTo>
                    <a:pt x="14" y="196"/>
                    <a:pt x="13" y="197"/>
                    <a:pt x="12" y="197"/>
                  </a:cubicBezTo>
                  <a:lnTo>
                    <a:pt x="11" y="197"/>
                  </a:lnTo>
                  <a:close/>
                  <a:moveTo>
                    <a:pt x="388" y="187"/>
                  </a:moveTo>
                  <a:cubicBezTo>
                    <a:pt x="384" y="187"/>
                    <a:pt x="380" y="187"/>
                    <a:pt x="376" y="186"/>
                  </a:cubicBezTo>
                  <a:cubicBezTo>
                    <a:pt x="374" y="186"/>
                    <a:pt x="374" y="185"/>
                    <a:pt x="374" y="184"/>
                  </a:cubicBezTo>
                  <a:cubicBezTo>
                    <a:pt x="374" y="183"/>
                    <a:pt x="374" y="183"/>
                    <a:pt x="374" y="183"/>
                  </a:cubicBezTo>
                  <a:cubicBezTo>
                    <a:pt x="374" y="182"/>
                    <a:pt x="375" y="181"/>
                    <a:pt x="376" y="181"/>
                  </a:cubicBezTo>
                  <a:cubicBezTo>
                    <a:pt x="380" y="182"/>
                    <a:pt x="384" y="182"/>
                    <a:pt x="388" y="183"/>
                  </a:cubicBezTo>
                  <a:cubicBezTo>
                    <a:pt x="389" y="183"/>
                    <a:pt x="390" y="184"/>
                    <a:pt x="390" y="185"/>
                  </a:cubicBezTo>
                  <a:cubicBezTo>
                    <a:pt x="390" y="186"/>
                    <a:pt x="389" y="187"/>
                    <a:pt x="388" y="187"/>
                  </a:cubicBezTo>
                  <a:close/>
                  <a:moveTo>
                    <a:pt x="404" y="185"/>
                  </a:moveTo>
                  <a:cubicBezTo>
                    <a:pt x="404" y="185"/>
                    <a:pt x="404" y="185"/>
                    <a:pt x="404" y="185"/>
                  </a:cubicBezTo>
                  <a:cubicBezTo>
                    <a:pt x="404" y="184"/>
                    <a:pt x="404" y="183"/>
                    <a:pt x="406" y="183"/>
                  </a:cubicBezTo>
                  <a:cubicBezTo>
                    <a:pt x="410" y="182"/>
                    <a:pt x="414" y="182"/>
                    <a:pt x="417" y="181"/>
                  </a:cubicBezTo>
                  <a:cubicBezTo>
                    <a:pt x="419" y="180"/>
                    <a:pt x="420" y="181"/>
                    <a:pt x="420" y="183"/>
                  </a:cubicBezTo>
                  <a:cubicBezTo>
                    <a:pt x="420" y="184"/>
                    <a:pt x="420" y="185"/>
                    <a:pt x="418" y="185"/>
                  </a:cubicBezTo>
                  <a:cubicBezTo>
                    <a:pt x="414" y="186"/>
                    <a:pt x="410" y="187"/>
                    <a:pt x="406" y="187"/>
                  </a:cubicBezTo>
                  <a:cubicBezTo>
                    <a:pt x="406" y="187"/>
                    <a:pt x="406" y="187"/>
                    <a:pt x="406" y="187"/>
                  </a:cubicBezTo>
                  <a:cubicBezTo>
                    <a:pt x="405" y="187"/>
                    <a:pt x="404" y="186"/>
                    <a:pt x="404" y="185"/>
                  </a:cubicBezTo>
                  <a:close/>
                  <a:moveTo>
                    <a:pt x="228" y="181"/>
                  </a:moveTo>
                  <a:cubicBezTo>
                    <a:pt x="227" y="180"/>
                    <a:pt x="227" y="180"/>
                    <a:pt x="227" y="180"/>
                  </a:cubicBezTo>
                  <a:cubicBezTo>
                    <a:pt x="227" y="179"/>
                    <a:pt x="228" y="178"/>
                    <a:pt x="229" y="178"/>
                  </a:cubicBezTo>
                  <a:cubicBezTo>
                    <a:pt x="229" y="178"/>
                    <a:pt x="229" y="178"/>
                    <a:pt x="229" y="178"/>
                  </a:cubicBezTo>
                  <a:cubicBezTo>
                    <a:pt x="229" y="178"/>
                    <a:pt x="229" y="178"/>
                    <a:pt x="229" y="178"/>
                  </a:cubicBezTo>
                  <a:cubicBezTo>
                    <a:pt x="233" y="176"/>
                    <a:pt x="236" y="174"/>
                    <a:pt x="240" y="173"/>
                  </a:cubicBezTo>
                  <a:cubicBezTo>
                    <a:pt x="241" y="173"/>
                    <a:pt x="243" y="173"/>
                    <a:pt x="243" y="174"/>
                  </a:cubicBezTo>
                  <a:cubicBezTo>
                    <a:pt x="244" y="176"/>
                    <a:pt x="243" y="177"/>
                    <a:pt x="242" y="177"/>
                  </a:cubicBezTo>
                  <a:cubicBezTo>
                    <a:pt x="238" y="179"/>
                    <a:pt x="234" y="180"/>
                    <a:pt x="231" y="182"/>
                  </a:cubicBezTo>
                  <a:cubicBezTo>
                    <a:pt x="231" y="182"/>
                    <a:pt x="231" y="182"/>
                    <a:pt x="231" y="182"/>
                  </a:cubicBezTo>
                  <a:cubicBezTo>
                    <a:pt x="231" y="182"/>
                    <a:pt x="230" y="182"/>
                    <a:pt x="230" y="182"/>
                  </a:cubicBezTo>
                  <a:cubicBezTo>
                    <a:pt x="229" y="182"/>
                    <a:pt x="228" y="182"/>
                    <a:pt x="228" y="181"/>
                  </a:cubicBezTo>
                  <a:close/>
                  <a:moveTo>
                    <a:pt x="358" y="182"/>
                  </a:moveTo>
                  <a:cubicBezTo>
                    <a:pt x="355" y="182"/>
                    <a:pt x="352" y="181"/>
                    <a:pt x="349" y="180"/>
                  </a:cubicBezTo>
                  <a:cubicBezTo>
                    <a:pt x="348" y="179"/>
                    <a:pt x="347" y="179"/>
                    <a:pt x="346" y="179"/>
                  </a:cubicBezTo>
                  <a:cubicBezTo>
                    <a:pt x="345" y="179"/>
                    <a:pt x="345" y="178"/>
                    <a:pt x="345" y="177"/>
                  </a:cubicBezTo>
                  <a:cubicBezTo>
                    <a:pt x="345" y="176"/>
                    <a:pt x="345" y="176"/>
                    <a:pt x="345" y="176"/>
                  </a:cubicBezTo>
                  <a:cubicBezTo>
                    <a:pt x="345" y="175"/>
                    <a:pt x="346" y="174"/>
                    <a:pt x="348" y="174"/>
                  </a:cubicBezTo>
                  <a:cubicBezTo>
                    <a:pt x="349" y="175"/>
                    <a:pt x="349" y="175"/>
                    <a:pt x="350" y="175"/>
                  </a:cubicBezTo>
                  <a:cubicBezTo>
                    <a:pt x="353" y="176"/>
                    <a:pt x="356" y="177"/>
                    <a:pt x="359" y="178"/>
                  </a:cubicBezTo>
                  <a:cubicBezTo>
                    <a:pt x="360" y="178"/>
                    <a:pt x="361" y="179"/>
                    <a:pt x="361" y="181"/>
                  </a:cubicBezTo>
                  <a:cubicBezTo>
                    <a:pt x="360" y="182"/>
                    <a:pt x="359" y="182"/>
                    <a:pt x="358" y="182"/>
                  </a:cubicBezTo>
                  <a:close/>
                  <a:moveTo>
                    <a:pt x="433" y="178"/>
                  </a:moveTo>
                  <a:cubicBezTo>
                    <a:pt x="432" y="178"/>
                    <a:pt x="432" y="177"/>
                    <a:pt x="432" y="177"/>
                  </a:cubicBezTo>
                  <a:cubicBezTo>
                    <a:pt x="432" y="176"/>
                    <a:pt x="433" y="175"/>
                    <a:pt x="434" y="175"/>
                  </a:cubicBezTo>
                  <a:cubicBezTo>
                    <a:pt x="437" y="173"/>
                    <a:pt x="440" y="171"/>
                    <a:pt x="443" y="169"/>
                  </a:cubicBezTo>
                  <a:cubicBezTo>
                    <a:pt x="444" y="168"/>
                    <a:pt x="446" y="168"/>
                    <a:pt x="447" y="169"/>
                  </a:cubicBezTo>
                  <a:cubicBezTo>
                    <a:pt x="447" y="170"/>
                    <a:pt x="447" y="172"/>
                    <a:pt x="446" y="172"/>
                  </a:cubicBezTo>
                  <a:cubicBezTo>
                    <a:pt x="443" y="175"/>
                    <a:pt x="439" y="177"/>
                    <a:pt x="436" y="179"/>
                  </a:cubicBezTo>
                  <a:cubicBezTo>
                    <a:pt x="435" y="179"/>
                    <a:pt x="435" y="179"/>
                    <a:pt x="435" y="179"/>
                  </a:cubicBezTo>
                  <a:cubicBezTo>
                    <a:pt x="434" y="179"/>
                    <a:pt x="433" y="179"/>
                    <a:pt x="433" y="178"/>
                  </a:cubicBezTo>
                  <a:close/>
                  <a:moveTo>
                    <a:pt x="329" y="174"/>
                  </a:moveTo>
                  <a:cubicBezTo>
                    <a:pt x="325" y="173"/>
                    <a:pt x="321" y="173"/>
                    <a:pt x="317" y="172"/>
                  </a:cubicBezTo>
                  <a:cubicBezTo>
                    <a:pt x="316" y="172"/>
                    <a:pt x="315" y="171"/>
                    <a:pt x="315" y="170"/>
                  </a:cubicBezTo>
                  <a:cubicBezTo>
                    <a:pt x="315" y="169"/>
                    <a:pt x="315" y="169"/>
                    <a:pt x="315" y="169"/>
                  </a:cubicBezTo>
                  <a:cubicBezTo>
                    <a:pt x="316" y="168"/>
                    <a:pt x="317" y="167"/>
                    <a:pt x="318" y="167"/>
                  </a:cubicBezTo>
                  <a:cubicBezTo>
                    <a:pt x="322" y="168"/>
                    <a:pt x="326" y="169"/>
                    <a:pt x="330" y="170"/>
                  </a:cubicBezTo>
                  <a:cubicBezTo>
                    <a:pt x="331" y="170"/>
                    <a:pt x="332" y="171"/>
                    <a:pt x="332" y="173"/>
                  </a:cubicBezTo>
                  <a:cubicBezTo>
                    <a:pt x="332" y="174"/>
                    <a:pt x="331" y="174"/>
                    <a:pt x="330" y="174"/>
                  </a:cubicBezTo>
                  <a:lnTo>
                    <a:pt x="329" y="174"/>
                  </a:lnTo>
                  <a:close/>
                  <a:moveTo>
                    <a:pt x="256" y="171"/>
                  </a:moveTo>
                  <a:cubicBezTo>
                    <a:pt x="256" y="170"/>
                    <a:pt x="256" y="170"/>
                    <a:pt x="256" y="170"/>
                  </a:cubicBezTo>
                  <a:cubicBezTo>
                    <a:pt x="256" y="169"/>
                    <a:pt x="256" y="168"/>
                    <a:pt x="258" y="168"/>
                  </a:cubicBezTo>
                  <a:cubicBezTo>
                    <a:pt x="262" y="167"/>
                    <a:pt x="266" y="166"/>
                    <a:pt x="270" y="166"/>
                  </a:cubicBezTo>
                  <a:cubicBezTo>
                    <a:pt x="271" y="166"/>
                    <a:pt x="272" y="167"/>
                    <a:pt x="272" y="168"/>
                  </a:cubicBezTo>
                  <a:cubicBezTo>
                    <a:pt x="272" y="169"/>
                    <a:pt x="272" y="170"/>
                    <a:pt x="270" y="171"/>
                  </a:cubicBezTo>
                  <a:cubicBezTo>
                    <a:pt x="266" y="171"/>
                    <a:pt x="262" y="172"/>
                    <a:pt x="259" y="173"/>
                  </a:cubicBezTo>
                  <a:cubicBezTo>
                    <a:pt x="258" y="173"/>
                    <a:pt x="258" y="173"/>
                    <a:pt x="258" y="173"/>
                  </a:cubicBezTo>
                  <a:cubicBezTo>
                    <a:pt x="257" y="173"/>
                    <a:pt x="256" y="172"/>
                    <a:pt x="256" y="171"/>
                  </a:cubicBezTo>
                  <a:close/>
                  <a:moveTo>
                    <a:pt x="300" y="170"/>
                  </a:moveTo>
                  <a:cubicBezTo>
                    <a:pt x="296" y="170"/>
                    <a:pt x="292" y="169"/>
                    <a:pt x="288" y="169"/>
                  </a:cubicBezTo>
                  <a:cubicBezTo>
                    <a:pt x="288" y="170"/>
                    <a:pt x="288" y="170"/>
                    <a:pt x="288" y="170"/>
                  </a:cubicBezTo>
                  <a:cubicBezTo>
                    <a:pt x="288" y="170"/>
                    <a:pt x="288" y="170"/>
                    <a:pt x="288" y="170"/>
                  </a:cubicBezTo>
                  <a:cubicBezTo>
                    <a:pt x="287" y="170"/>
                    <a:pt x="285" y="168"/>
                    <a:pt x="285" y="167"/>
                  </a:cubicBezTo>
                  <a:cubicBezTo>
                    <a:pt x="285" y="166"/>
                    <a:pt x="287" y="165"/>
                    <a:pt x="288" y="165"/>
                  </a:cubicBezTo>
                  <a:cubicBezTo>
                    <a:pt x="288" y="165"/>
                    <a:pt x="288" y="165"/>
                    <a:pt x="288" y="165"/>
                  </a:cubicBezTo>
                  <a:cubicBezTo>
                    <a:pt x="288" y="165"/>
                    <a:pt x="288" y="165"/>
                    <a:pt x="288" y="165"/>
                  </a:cubicBezTo>
                  <a:cubicBezTo>
                    <a:pt x="292" y="165"/>
                    <a:pt x="296" y="165"/>
                    <a:pt x="300" y="165"/>
                  </a:cubicBezTo>
                  <a:cubicBezTo>
                    <a:pt x="301" y="165"/>
                    <a:pt x="302" y="166"/>
                    <a:pt x="302" y="168"/>
                  </a:cubicBezTo>
                  <a:cubicBezTo>
                    <a:pt x="302" y="169"/>
                    <a:pt x="301" y="170"/>
                    <a:pt x="300" y="170"/>
                  </a:cubicBezTo>
                  <a:close/>
                  <a:moveTo>
                    <a:pt x="21" y="168"/>
                  </a:moveTo>
                  <a:cubicBezTo>
                    <a:pt x="20" y="168"/>
                    <a:pt x="19" y="166"/>
                    <a:pt x="20" y="165"/>
                  </a:cubicBezTo>
                  <a:cubicBezTo>
                    <a:pt x="21" y="161"/>
                    <a:pt x="23" y="158"/>
                    <a:pt x="25" y="154"/>
                  </a:cubicBezTo>
                  <a:cubicBezTo>
                    <a:pt x="25" y="153"/>
                    <a:pt x="27" y="152"/>
                    <a:pt x="28" y="153"/>
                  </a:cubicBezTo>
                  <a:cubicBezTo>
                    <a:pt x="29" y="153"/>
                    <a:pt x="29" y="154"/>
                    <a:pt x="29" y="155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7" y="160"/>
                    <a:pt x="26" y="163"/>
                    <a:pt x="24" y="167"/>
                  </a:cubicBezTo>
                  <a:cubicBezTo>
                    <a:pt x="24" y="168"/>
                    <a:pt x="23" y="168"/>
                    <a:pt x="22" y="168"/>
                  </a:cubicBezTo>
                  <a:lnTo>
                    <a:pt x="21" y="168"/>
                  </a:lnTo>
                  <a:close/>
                  <a:moveTo>
                    <a:pt x="455" y="159"/>
                  </a:moveTo>
                  <a:cubicBezTo>
                    <a:pt x="455" y="159"/>
                    <a:pt x="454" y="158"/>
                    <a:pt x="454" y="157"/>
                  </a:cubicBezTo>
                  <a:cubicBezTo>
                    <a:pt x="454" y="157"/>
                    <a:pt x="455" y="156"/>
                    <a:pt x="455" y="156"/>
                  </a:cubicBezTo>
                  <a:cubicBezTo>
                    <a:pt x="456" y="154"/>
                    <a:pt x="458" y="151"/>
                    <a:pt x="459" y="149"/>
                  </a:cubicBezTo>
                  <a:cubicBezTo>
                    <a:pt x="460" y="148"/>
                    <a:pt x="460" y="147"/>
                    <a:pt x="461" y="146"/>
                  </a:cubicBezTo>
                  <a:cubicBezTo>
                    <a:pt x="461" y="145"/>
                    <a:pt x="463" y="144"/>
                    <a:pt x="464" y="145"/>
                  </a:cubicBezTo>
                  <a:cubicBezTo>
                    <a:pt x="465" y="145"/>
                    <a:pt x="465" y="147"/>
                    <a:pt x="465" y="148"/>
                  </a:cubicBezTo>
                  <a:cubicBezTo>
                    <a:pt x="464" y="149"/>
                    <a:pt x="464" y="150"/>
                    <a:pt x="463" y="151"/>
                  </a:cubicBezTo>
                  <a:cubicBezTo>
                    <a:pt x="462" y="154"/>
                    <a:pt x="460" y="156"/>
                    <a:pt x="459" y="159"/>
                  </a:cubicBezTo>
                  <a:cubicBezTo>
                    <a:pt x="458" y="159"/>
                    <a:pt x="458" y="160"/>
                    <a:pt x="457" y="160"/>
                  </a:cubicBezTo>
                  <a:cubicBezTo>
                    <a:pt x="456" y="160"/>
                    <a:pt x="456" y="160"/>
                    <a:pt x="455" y="159"/>
                  </a:cubicBezTo>
                  <a:close/>
                  <a:moveTo>
                    <a:pt x="34" y="141"/>
                  </a:moveTo>
                  <a:cubicBezTo>
                    <a:pt x="33" y="141"/>
                    <a:pt x="33" y="139"/>
                    <a:pt x="33" y="138"/>
                  </a:cubicBezTo>
                  <a:cubicBezTo>
                    <a:pt x="35" y="134"/>
                    <a:pt x="37" y="131"/>
                    <a:pt x="39" y="128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40" y="127"/>
                    <a:pt x="42" y="126"/>
                    <a:pt x="43" y="127"/>
                  </a:cubicBezTo>
                  <a:cubicBezTo>
                    <a:pt x="44" y="127"/>
                    <a:pt x="44" y="128"/>
                    <a:pt x="44" y="129"/>
                  </a:cubicBezTo>
                  <a:cubicBezTo>
                    <a:pt x="44" y="129"/>
                    <a:pt x="44" y="130"/>
                    <a:pt x="44" y="130"/>
                  </a:cubicBezTo>
                  <a:cubicBezTo>
                    <a:pt x="41" y="134"/>
                    <a:pt x="39" y="137"/>
                    <a:pt x="37" y="140"/>
                  </a:cubicBezTo>
                  <a:cubicBezTo>
                    <a:pt x="37" y="141"/>
                    <a:pt x="36" y="142"/>
                    <a:pt x="35" y="142"/>
                  </a:cubicBezTo>
                  <a:cubicBezTo>
                    <a:pt x="35" y="142"/>
                    <a:pt x="34" y="141"/>
                    <a:pt x="34" y="141"/>
                  </a:cubicBezTo>
                  <a:close/>
                  <a:moveTo>
                    <a:pt x="468" y="132"/>
                  </a:moveTo>
                  <a:cubicBezTo>
                    <a:pt x="467" y="132"/>
                    <a:pt x="467" y="131"/>
                    <a:pt x="467" y="130"/>
                  </a:cubicBezTo>
                  <a:cubicBezTo>
                    <a:pt x="467" y="129"/>
                    <a:pt x="467" y="129"/>
                    <a:pt x="467" y="129"/>
                  </a:cubicBezTo>
                  <a:cubicBezTo>
                    <a:pt x="468" y="125"/>
                    <a:pt x="468" y="122"/>
                    <a:pt x="469" y="118"/>
                  </a:cubicBezTo>
                  <a:cubicBezTo>
                    <a:pt x="469" y="117"/>
                    <a:pt x="470" y="116"/>
                    <a:pt x="472" y="116"/>
                  </a:cubicBezTo>
                  <a:cubicBezTo>
                    <a:pt x="473" y="116"/>
                    <a:pt x="474" y="117"/>
                    <a:pt x="474" y="119"/>
                  </a:cubicBezTo>
                  <a:cubicBezTo>
                    <a:pt x="473" y="122"/>
                    <a:pt x="472" y="126"/>
                    <a:pt x="471" y="131"/>
                  </a:cubicBezTo>
                  <a:cubicBezTo>
                    <a:pt x="471" y="132"/>
                    <a:pt x="470" y="132"/>
                    <a:pt x="469" y="132"/>
                  </a:cubicBezTo>
                  <a:lnTo>
                    <a:pt x="468" y="132"/>
                  </a:lnTo>
                  <a:close/>
                  <a:moveTo>
                    <a:pt x="50" y="116"/>
                  </a:moveTo>
                  <a:cubicBezTo>
                    <a:pt x="49" y="115"/>
                    <a:pt x="49" y="114"/>
                    <a:pt x="50" y="113"/>
                  </a:cubicBezTo>
                  <a:cubicBezTo>
                    <a:pt x="52" y="109"/>
                    <a:pt x="55" y="106"/>
                    <a:pt x="57" y="103"/>
                  </a:cubicBezTo>
                  <a:cubicBezTo>
                    <a:pt x="58" y="102"/>
                    <a:pt x="60" y="102"/>
                    <a:pt x="61" y="103"/>
                  </a:cubicBezTo>
                  <a:cubicBezTo>
                    <a:pt x="61" y="103"/>
                    <a:pt x="61" y="104"/>
                    <a:pt x="61" y="105"/>
                  </a:cubicBezTo>
                  <a:cubicBezTo>
                    <a:pt x="61" y="105"/>
                    <a:pt x="61" y="106"/>
                    <a:pt x="61" y="106"/>
                  </a:cubicBezTo>
                  <a:cubicBezTo>
                    <a:pt x="58" y="109"/>
                    <a:pt x="56" y="112"/>
                    <a:pt x="54" y="116"/>
                  </a:cubicBezTo>
                  <a:cubicBezTo>
                    <a:pt x="53" y="116"/>
                    <a:pt x="52" y="116"/>
                    <a:pt x="52" y="116"/>
                  </a:cubicBezTo>
                  <a:cubicBezTo>
                    <a:pt x="51" y="116"/>
                    <a:pt x="51" y="116"/>
                    <a:pt x="50" y="116"/>
                  </a:cubicBezTo>
                  <a:close/>
                  <a:moveTo>
                    <a:pt x="469" y="101"/>
                  </a:moveTo>
                  <a:cubicBezTo>
                    <a:pt x="469" y="101"/>
                    <a:pt x="469" y="101"/>
                    <a:pt x="469" y="101"/>
                  </a:cubicBezTo>
                  <a:cubicBezTo>
                    <a:pt x="469" y="101"/>
                    <a:pt x="469" y="101"/>
                    <a:pt x="469" y="101"/>
                  </a:cubicBezTo>
                  <a:cubicBezTo>
                    <a:pt x="468" y="97"/>
                    <a:pt x="467" y="93"/>
                    <a:pt x="466" y="90"/>
                  </a:cubicBezTo>
                  <a:cubicBezTo>
                    <a:pt x="465" y="88"/>
                    <a:pt x="466" y="87"/>
                    <a:pt x="467" y="87"/>
                  </a:cubicBezTo>
                  <a:cubicBezTo>
                    <a:pt x="468" y="86"/>
                    <a:pt x="470" y="87"/>
                    <a:pt x="470" y="88"/>
                  </a:cubicBezTo>
                  <a:cubicBezTo>
                    <a:pt x="472" y="92"/>
                    <a:pt x="473" y="96"/>
                    <a:pt x="473" y="100"/>
                  </a:cubicBezTo>
                  <a:cubicBezTo>
                    <a:pt x="473" y="100"/>
                    <a:pt x="473" y="100"/>
                    <a:pt x="473" y="100"/>
                  </a:cubicBezTo>
                  <a:cubicBezTo>
                    <a:pt x="473" y="101"/>
                    <a:pt x="473" y="103"/>
                    <a:pt x="471" y="103"/>
                  </a:cubicBezTo>
                  <a:cubicBezTo>
                    <a:pt x="471" y="103"/>
                    <a:pt x="471" y="103"/>
                    <a:pt x="471" y="103"/>
                  </a:cubicBezTo>
                  <a:cubicBezTo>
                    <a:pt x="470" y="103"/>
                    <a:pt x="469" y="102"/>
                    <a:pt x="469" y="101"/>
                  </a:cubicBezTo>
                  <a:close/>
                  <a:moveTo>
                    <a:pt x="69" y="93"/>
                  </a:moveTo>
                  <a:cubicBezTo>
                    <a:pt x="68" y="92"/>
                    <a:pt x="68" y="90"/>
                    <a:pt x="69" y="89"/>
                  </a:cubicBezTo>
                  <a:cubicBezTo>
                    <a:pt x="72" y="86"/>
                    <a:pt x="75" y="84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9" y="80"/>
                    <a:pt x="80" y="80"/>
                    <a:pt x="81" y="81"/>
                  </a:cubicBezTo>
                  <a:cubicBezTo>
                    <a:pt x="81" y="81"/>
                    <a:pt x="82" y="82"/>
                    <a:pt x="82" y="82"/>
                  </a:cubicBezTo>
                  <a:cubicBezTo>
                    <a:pt x="82" y="83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78" y="87"/>
                    <a:pt x="75" y="90"/>
                    <a:pt x="73" y="93"/>
                  </a:cubicBezTo>
                  <a:cubicBezTo>
                    <a:pt x="72" y="93"/>
                    <a:pt x="72" y="93"/>
                    <a:pt x="71" y="93"/>
                  </a:cubicBezTo>
                  <a:cubicBezTo>
                    <a:pt x="70" y="93"/>
                    <a:pt x="70" y="93"/>
                    <a:pt x="69" y="93"/>
                  </a:cubicBezTo>
                  <a:close/>
                  <a:moveTo>
                    <a:pt x="458" y="74"/>
                  </a:moveTo>
                  <a:cubicBezTo>
                    <a:pt x="456" y="71"/>
                    <a:pt x="453" y="68"/>
                    <a:pt x="450" y="65"/>
                  </a:cubicBezTo>
                  <a:cubicBezTo>
                    <a:pt x="450" y="64"/>
                    <a:pt x="450" y="63"/>
                    <a:pt x="451" y="62"/>
                  </a:cubicBezTo>
                  <a:cubicBezTo>
                    <a:pt x="452" y="61"/>
                    <a:pt x="453" y="61"/>
                    <a:pt x="454" y="62"/>
                  </a:cubicBezTo>
                  <a:cubicBezTo>
                    <a:pt x="457" y="65"/>
                    <a:pt x="459" y="68"/>
                    <a:pt x="462" y="72"/>
                  </a:cubicBezTo>
                  <a:cubicBezTo>
                    <a:pt x="462" y="72"/>
                    <a:pt x="462" y="72"/>
                    <a:pt x="462" y="73"/>
                  </a:cubicBezTo>
                  <a:cubicBezTo>
                    <a:pt x="462" y="74"/>
                    <a:pt x="462" y="74"/>
                    <a:pt x="461" y="75"/>
                  </a:cubicBezTo>
                  <a:cubicBezTo>
                    <a:pt x="461" y="75"/>
                    <a:pt x="460" y="75"/>
                    <a:pt x="460" y="75"/>
                  </a:cubicBezTo>
                  <a:cubicBezTo>
                    <a:pt x="459" y="75"/>
                    <a:pt x="458" y="75"/>
                    <a:pt x="458" y="74"/>
                  </a:cubicBezTo>
                  <a:close/>
                  <a:moveTo>
                    <a:pt x="91" y="72"/>
                  </a:moveTo>
                  <a:cubicBezTo>
                    <a:pt x="90" y="71"/>
                    <a:pt x="90" y="69"/>
                    <a:pt x="91" y="68"/>
                  </a:cubicBezTo>
                  <a:cubicBezTo>
                    <a:pt x="94" y="66"/>
                    <a:pt x="97" y="63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0"/>
                    <a:pt x="103" y="60"/>
                    <a:pt x="104" y="61"/>
                  </a:cubicBezTo>
                  <a:cubicBezTo>
                    <a:pt x="104" y="62"/>
                    <a:pt x="104" y="62"/>
                    <a:pt x="104" y="63"/>
                  </a:cubicBezTo>
                  <a:cubicBezTo>
                    <a:pt x="104" y="63"/>
                    <a:pt x="104" y="64"/>
                    <a:pt x="103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0" y="67"/>
                    <a:pt x="97" y="70"/>
                    <a:pt x="94" y="72"/>
                  </a:cubicBezTo>
                  <a:cubicBezTo>
                    <a:pt x="94" y="73"/>
                    <a:pt x="93" y="73"/>
                    <a:pt x="93" y="73"/>
                  </a:cubicBezTo>
                  <a:cubicBezTo>
                    <a:pt x="92" y="73"/>
                    <a:pt x="91" y="72"/>
                    <a:pt x="91" y="72"/>
                  </a:cubicBezTo>
                  <a:close/>
                  <a:moveTo>
                    <a:pt x="100" y="61"/>
                  </a:move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lose/>
                  <a:moveTo>
                    <a:pt x="100" y="61"/>
                  </a:move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lose/>
                  <a:moveTo>
                    <a:pt x="114" y="53"/>
                  </a:moveTo>
                  <a:cubicBezTo>
                    <a:pt x="114" y="52"/>
                    <a:pt x="114" y="51"/>
                    <a:pt x="115" y="50"/>
                  </a:cubicBezTo>
                  <a:cubicBezTo>
                    <a:pt x="118" y="48"/>
                    <a:pt x="122" y="46"/>
                    <a:pt x="125" y="43"/>
                  </a:cubicBezTo>
                  <a:cubicBezTo>
                    <a:pt x="126" y="43"/>
                    <a:pt x="128" y="43"/>
                    <a:pt x="129" y="44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9" y="46"/>
                    <a:pt x="129" y="47"/>
                    <a:pt x="128" y="48"/>
                  </a:cubicBezTo>
                  <a:cubicBezTo>
                    <a:pt x="124" y="50"/>
                    <a:pt x="121" y="52"/>
                    <a:pt x="118" y="54"/>
                  </a:cubicBezTo>
                  <a:cubicBezTo>
                    <a:pt x="117" y="54"/>
                    <a:pt x="117" y="54"/>
                    <a:pt x="116" y="54"/>
                  </a:cubicBezTo>
                  <a:cubicBezTo>
                    <a:pt x="116" y="54"/>
                    <a:pt x="115" y="54"/>
                    <a:pt x="114" y="53"/>
                  </a:cubicBezTo>
                  <a:close/>
                  <a:moveTo>
                    <a:pt x="438" y="53"/>
                  </a:moveTo>
                  <a:cubicBezTo>
                    <a:pt x="434" y="51"/>
                    <a:pt x="431" y="49"/>
                    <a:pt x="428" y="46"/>
                  </a:cubicBezTo>
                  <a:cubicBezTo>
                    <a:pt x="427" y="46"/>
                    <a:pt x="427" y="44"/>
                    <a:pt x="427" y="43"/>
                  </a:cubicBezTo>
                  <a:cubicBezTo>
                    <a:pt x="428" y="42"/>
                    <a:pt x="429" y="42"/>
                    <a:pt x="431" y="42"/>
                  </a:cubicBezTo>
                  <a:cubicBezTo>
                    <a:pt x="434" y="45"/>
                    <a:pt x="437" y="47"/>
                    <a:pt x="440" y="49"/>
                  </a:cubicBezTo>
                  <a:cubicBezTo>
                    <a:pt x="441" y="50"/>
                    <a:pt x="441" y="51"/>
                    <a:pt x="441" y="51"/>
                  </a:cubicBezTo>
                  <a:cubicBezTo>
                    <a:pt x="441" y="52"/>
                    <a:pt x="441" y="52"/>
                    <a:pt x="441" y="53"/>
                  </a:cubicBezTo>
                  <a:cubicBezTo>
                    <a:pt x="440" y="53"/>
                    <a:pt x="440" y="54"/>
                    <a:pt x="439" y="54"/>
                  </a:cubicBezTo>
                  <a:cubicBezTo>
                    <a:pt x="438" y="54"/>
                    <a:pt x="438" y="54"/>
                    <a:pt x="438" y="53"/>
                  </a:cubicBezTo>
                  <a:close/>
                  <a:moveTo>
                    <a:pt x="140" y="38"/>
                  </a:moveTo>
                  <a:cubicBezTo>
                    <a:pt x="139" y="36"/>
                    <a:pt x="140" y="35"/>
                    <a:pt x="141" y="34"/>
                  </a:cubicBezTo>
                  <a:cubicBezTo>
                    <a:pt x="145" y="32"/>
                    <a:pt x="148" y="31"/>
                    <a:pt x="152" y="29"/>
                  </a:cubicBezTo>
                  <a:cubicBezTo>
                    <a:pt x="153" y="28"/>
                    <a:pt x="154" y="29"/>
                    <a:pt x="155" y="30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5" y="32"/>
                    <a:pt x="155" y="33"/>
                    <a:pt x="154" y="33"/>
                  </a:cubicBezTo>
                  <a:cubicBezTo>
                    <a:pt x="150" y="35"/>
                    <a:pt x="147" y="37"/>
                    <a:pt x="143" y="39"/>
                  </a:cubicBezTo>
                  <a:cubicBezTo>
                    <a:pt x="143" y="39"/>
                    <a:pt x="143" y="39"/>
                    <a:pt x="142" y="39"/>
                  </a:cubicBezTo>
                  <a:cubicBezTo>
                    <a:pt x="141" y="39"/>
                    <a:pt x="140" y="38"/>
                    <a:pt x="140" y="38"/>
                  </a:cubicBezTo>
                  <a:close/>
                  <a:moveTo>
                    <a:pt x="413" y="37"/>
                  </a:moveTo>
                  <a:cubicBezTo>
                    <a:pt x="409" y="36"/>
                    <a:pt x="406" y="34"/>
                    <a:pt x="402" y="32"/>
                  </a:cubicBezTo>
                  <a:cubicBezTo>
                    <a:pt x="401" y="32"/>
                    <a:pt x="400" y="30"/>
                    <a:pt x="401" y="29"/>
                  </a:cubicBezTo>
                  <a:cubicBezTo>
                    <a:pt x="401" y="28"/>
                    <a:pt x="403" y="27"/>
                    <a:pt x="404" y="28"/>
                  </a:cubicBezTo>
                  <a:cubicBezTo>
                    <a:pt x="408" y="29"/>
                    <a:pt x="411" y="31"/>
                    <a:pt x="415" y="33"/>
                  </a:cubicBezTo>
                  <a:cubicBezTo>
                    <a:pt x="416" y="34"/>
                    <a:pt x="416" y="34"/>
                    <a:pt x="416" y="35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5" y="37"/>
                    <a:pt x="415" y="38"/>
                    <a:pt x="414" y="38"/>
                  </a:cubicBezTo>
                  <a:cubicBezTo>
                    <a:pt x="413" y="38"/>
                    <a:pt x="413" y="38"/>
                    <a:pt x="413" y="37"/>
                  </a:cubicBezTo>
                  <a:close/>
                  <a:moveTo>
                    <a:pt x="167" y="25"/>
                  </a:moveTo>
                  <a:cubicBezTo>
                    <a:pt x="167" y="23"/>
                    <a:pt x="167" y="22"/>
                    <a:pt x="168" y="22"/>
                  </a:cubicBezTo>
                  <a:cubicBezTo>
                    <a:pt x="172" y="20"/>
                    <a:pt x="176" y="19"/>
                    <a:pt x="180" y="17"/>
                  </a:cubicBezTo>
                  <a:cubicBezTo>
                    <a:pt x="181" y="17"/>
                    <a:pt x="182" y="17"/>
                    <a:pt x="183" y="19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83" y="21"/>
                    <a:pt x="182" y="21"/>
                    <a:pt x="181" y="22"/>
                  </a:cubicBezTo>
                  <a:cubicBezTo>
                    <a:pt x="178" y="23"/>
                    <a:pt x="174" y="25"/>
                    <a:pt x="170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8" y="26"/>
                    <a:pt x="167" y="26"/>
                    <a:pt x="167" y="25"/>
                  </a:cubicBezTo>
                  <a:close/>
                  <a:moveTo>
                    <a:pt x="385" y="25"/>
                  </a:moveTo>
                  <a:cubicBezTo>
                    <a:pt x="382" y="24"/>
                    <a:pt x="378" y="23"/>
                    <a:pt x="374" y="21"/>
                  </a:cubicBezTo>
                  <a:cubicBezTo>
                    <a:pt x="373" y="21"/>
                    <a:pt x="372" y="20"/>
                    <a:pt x="373" y="18"/>
                  </a:cubicBezTo>
                  <a:cubicBezTo>
                    <a:pt x="373" y="17"/>
                    <a:pt x="374" y="16"/>
                    <a:pt x="376" y="17"/>
                  </a:cubicBezTo>
                  <a:cubicBezTo>
                    <a:pt x="380" y="18"/>
                    <a:pt x="383" y="19"/>
                    <a:pt x="387" y="21"/>
                  </a:cubicBezTo>
                  <a:cubicBezTo>
                    <a:pt x="388" y="21"/>
                    <a:pt x="389" y="22"/>
                    <a:pt x="389" y="23"/>
                  </a:cubicBezTo>
                  <a:cubicBezTo>
                    <a:pt x="389" y="24"/>
                    <a:pt x="389" y="24"/>
                    <a:pt x="389" y="24"/>
                  </a:cubicBezTo>
                  <a:cubicBezTo>
                    <a:pt x="388" y="25"/>
                    <a:pt x="387" y="26"/>
                    <a:pt x="386" y="26"/>
                  </a:cubicBezTo>
                  <a:lnTo>
                    <a:pt x="385" y="25"/>
                  </a:lnTo>
                  <a:close/>
                  <a:moveTo>
                    <a:pt x="357" y="16"/>
                  </a:moveTo>
                  <a:cubicBezTo>
                    <a:pt x="353" y="15"/>
                    <a:pt x="349" y="14"/>
                    <a:pt x="345" y="14"/>
                  </a:cubicBezTo>
                  <a:cubicBezTo>
                    <a:pt x="344" y="13"/>
                    <a:pt x="343" y="12"/>
                    <a:pt x="344" y="11"/>
                  </a:cubicBezTo>
                  <a:cubicBezTo>
                    <a:pt x="344" y="9"/>
                    <a:pt x="345" y="9"/>
                    <a:pt x="347" y="9"/>
                  </a:cubicBezTo>
                  <a:cubicBezTo>
                    <a:pt x="350" y="10"/>
                    <a:pt x="354" y="11"/>
                    <a:pt x="358" y="12"/>
                  </a:cubicBezTo>
                  <a:cubicBezTo>
                    <a:pt x="359" y="12"/>
                    <a:pt x="360" y="13"/>
                    <a:pt x="360" y="14"/>
                  </a:cubicBezTo>
                  <a:cubicBezTo>
                    <a:pt x="360" y="15"/>
                    <a:pt x="360" y="15"/>
                    <a:pt x="360" y="15"/>
                  </a:cubicBezTo>
                  <a:cubicBezTo>
                    <a:pt x="360" y="16"/>
                    <a:pt x="359" y="16"/>
                    <a:pt x="358" y="16"/>
                  </a:cubicBezTo>
                  <a:lnTo>
                    <a:pt x="357" y="16"/>
                  </a:lnTo>
                  <a:close/>
                  <a:moveTo>
                    <a:pt x="195" y="15"/>
                  </a:moveTo>
                  <a:cubicBezTo>
                    <a:pt x="195" y="13"/>
                    <a:pt x="196" y="12"/>
                    <a:pt x="197" y="12"/>
                  </a:cubicBezTo>
                  <a:cubicBezTo>
                    <a:pt x="201" y="11"/>
                    <a:pt x="205" y="10"/>
                    <a:pt x="209" y="9"/>
                  </a:cubicBezTo>
                  <a:cubicBezTo>
                    <a:pt x="209" y="9"/>
                    <a:pt x="209" y="9"/>
                    <a:pt x="209" y="9"/>
                  </a:cubicBezTo>
                  <a:cubicBezTo>
                    <a:pt x="210" y="8"/>
                    <a:pt x="211" y="9"/>
                    <a:pt x="212" y="10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2" y="12"/>
                    <a:pt x="211" y="13"/>
                    <a:pt x="210" y="13"/>
                  </a:cubicBezTo>
                  <a:cubicBezTo>
                    <a:pt x="210" y="13"/>
                    <a:pt x="210" y="13"/>
                    <a:pt x="210" y="13"/>
                  </a:cubicBezTo>
                  <a:cubicBezTo>
                    <a:pt x="210" y="13"/>
                    <a:pt x="210" y="13"/>
                    <a:pt x="210" y="13"/>
                  </a:cubicBezTo>
                  <a:cubicBezTo>
                    <a:pt x="206" y="14"/>
                    <a:pt x="202" y="15"/>
                    <a:pt x="198" y="16"/>
                  </a:cubicBezTo>
                  <a:cubicBezTo>
                    <a:pt x="198" y="16"/>
                    <a:pt x="198" y="16"/>
                    <a:pt x="198" y="16"/>
                  </a:cubicBezTo>
                  <a:cubicBezTo>
                    <a:pt x="197" y="16"/>
                    <a:pt x="196" y="16"/>
                    <a:pt x="195" y="15"/>
                  </a:cubicBezTo>
                  <a:close/>
                  <a:moveTo>
                    <a:pt x="328" y="10"/>
                  </a:moveTo>
                  <a:cubicBezTo>
                    <a:pt x="324" y="9"/>
                    <a:pt x="320" y="9"/>
                    <a:pt x="316" y="8"/>
                  </a:cubicBezTo>
                  <a:cubicBezTo>
                    <a:pt x="315" y="8"/>
                    <a:pt x="314" y="7"/>
                    <a:pt x="314" y="5"/>
                  </a:cubicBezTo>
                  <a:cubicBezTo>
                    <a:pt x="314" y="4"/>
                    <a:pt x="315" y="3"/>
                    <a:pt x="317" y="3"/>
                  </a:cubicBezTo>
                  <a:cubicBezTo>
                    <a:pt x="321" y="4"/>
                    <a:pt x="325" y="5"/>
                    <a:pt x="329" y="5"/>
                  </a:cubicBezTo>
                  <a:cubicBezTo>
                    <a:pt x="330" y="5"/>
                    <a:pt x="331" y="7"/>
                    <a:pt x="331" y="8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0" y="9"/>
                    <a:pt x="329" y="10"/>
                    <a:pt x="328" y="10"/>
                  </a:cubicBezTo>
                  <a:close/>
                  <a:moveTo>
                    <a:pt x="224" y="8"/>
                  </a:moveTo>
                  <a:cubicBezTo>
                    <a:pt x="224" y="6"/>
                    <a:pt x="225" y="5"/>
                    <a:pt x="226" y="5"/>
                  </a:cubicBezTo>
                  <a:cubicBezTo>
                    <a:pt x="230" y="4"/>
                    <a:pt x="234" y="4"/>
                    <a:pt x="238" y="3"/>
                  </a:cubicBezTo>
                  <a:cubicBezTo>
                    <a:pt x="240" y="3"/>
                    <a:pt x="241" y="4"/>
                    <a:pt x="241" y="5"/>
                  </a:cubicBezTo>
                  <a:cubicBezTo>
                    <a:pt x="241" y="5"/>
                    <a:pt x="241" y="5"/>
                    <a:pt x="241" y="5"/>
                  </a:cubicBezTo>
                  <a:cubicBezTo>
                    <a:pt x="241" y="7"/>
                    <a:pt x="240" y="8"/>
                    <a:pt x="239" y="8"/>
                  </a:cubicBezTo>
                  <a:cubicBezTo>
                    <a:pt x="235" y="8"/>
                    <a:pt x="231" y="9"/>
                    <a:pt x="227" y="10"/>
                  </a:cubicBezTo>
                  <a:cubicBezTo>
                    <a:pt x="227" y="10"/>
                    <a:pt x="227" y="10"/>
                    <a:pt x="227" y="10"/>
                  </a:cubicBezTo>
                  <a:cubicBezTo>
                    <a:pt x="226" y="10"/>
                    <a:pt x="225" y="9"/>
                    <a:pt x="224" y="8"/>
                  </a:cubicBezTo>
                  <a:close/>
                  <a:moveTo>
                    <a:pt x="298" y="6"/>
                  </a:moveTo>
                  <a:cubicBezTo>
                    <a:pt x="294" y="6"/>
                    <a:pt x="290" y="5"/>
                    <a:pt x="286" y="5"/>
                  </a:cubicBezTo>
                  <a:cubicBezTo>
                    <a:pt x="285" y="5"/>
                    <a:pt x="284" y="4"/>
                    <a:pt x="284" y="3"/>
                  </a:cubicBezTo>
                  <a:cubicBezTo>
                    <a:pt x="284" y="1"/>
                    <a:pt x="285" y="0"/>
                    <a:pt x="287" y="0"/>
                  </a:cubicBezTo>
                  <a:cubicBezTo>
                    <a:pt x="291" y="1"/>
                    <a:pt x="295" y="1"/>
                    <a:pt x="299" y="1"/>
                  </a:cubicBezTo>
                  <a:cubicBezTo>
                    <a:pt x="300" y="1"/>
                    <a:pt x="301" y="2"/>
                    <a:pt x="301" y="4"/>
                  </a:cubicBezTo>
                  <a:cubicBezTo>
                    <a:pt x="301" y="4"/>
                    <a:pt x="301" y="4"/>
                    <a:pt x="301" y="4"/>
                  </a:cubicBezTo>
                  <a:cubicBezTo>
                    <a:pt x="301" y="5"/>
                    <a:pt x="300" y="6"/>
                    <a:pt x="299" y="6"/>
                  </a:cubicBezTo>
                  <a:lnTo>
                    <a:pt x="298" y="6"/>
                  </a:lnTo>
                  <a:close/>
                  <a:moveTo>
                    <a:pt x="254" y="4"/>
                  </a:moveTo>
                  <a:cubicBezTo>
                    <a:pt x="254" y="2"/>
                    <a:pt x="255" y="1"/>
                    <a:pt x="256" y="1"/>
                  </a:cubicBezTo>
                  <a:cubicBezTo>
                    <a:pt x="260" y="1"/>
                    <a:pt x="264" y="1"/>
                    <a:pt x="268" y="0"/>
                  </a:cubicBezTo>
                  <a:cubicBezTo>
                    <a:pt x="270" y="0"/>
                    <a:pt x="271" y="1"/>
                    <a:pt x="271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1" y="4"/>
                    <a:pt x="270" y="5"/>
                    <a:pt x="269" y="5"/>
                  </a:cubicBezTo>
                  <a:cubicBezTo>
                    <a:pt x="265" y="5"/>
                    <a:pt x="261" y="6"/>
                    <a:pt x="257" y="6"/>
                  </a:cubicBezTo>
                  <a:cubicBezTo>
                    <a:pt x="257" y="6"/>
                    <a:pt x="257" y="6"/>
                    <a:pt x="257" y="6"/>
                  </a:cubicBezTo>
                  <a:cubicBezTo>
                    <a:pt x="255" y="6"/>
                    <a:pt x="254" y="5"/>
                    <a:pt x="254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3" name="Freeform 128"/>
            <p:cNvSpPr/>
            <p:nvPr/>
          </p:nvSpPr>
          <p:spPr bwMode="auto">
            <a:xfrm>
              <a:off x="3328989" y="3598862"/>
              <a:ext cx="349250" cy="419100"/>
            </a:xfrm>
            <a:custGeom>
              <a:avLst/>
              <a:gdLst>
                <a:gd name="T0" fmla="*/ 90 w 93"/>
                <a:gd name="T1" fmla="*/ 75 h 112"/>
                <a:gd name="T2" fmla="*/ 25 w 93"/>
                <a:gd name="T3" fmla="*/ 25 h 112"/>
                <a:gd name="T4" fmla="*/ 34 w 93"/>
                <a:gd name="T5" fmla="*/ 12 h 112"/>
                <a:gd name="T6" fmla="*/ 25 w 93"/>
                <a:gd name="T7" fmla="*/ 14 h 112"/>
                <a:gd name="T8" fmla="*/ 21 w 93"/>
                <a:gd name="T9" fmla="*/ 0 h 112"/>
                <a:gd name="T10" fmla="*/ 17 w 93"/>
                <a:gd name="T11" fmla="*/ 13 h 112"/>
                <a:gd name="T12" fmla="*/ 8 w 93"/>
                <a:gd name="T13" fmla="*/ 2 h 112"/>
                <a:gd name="T14" fmla="*/ 11 w 93"/>
                <a:gd name="T15" fmla="*/ 16 h 112"/>
                <a:gd name="T16" fmla="*/ 1 w 93"/>
                <a:gd name="T17" fmla="*/ 14 h 112"/>
                <a:gd name="T18" fmla="*/ 8 w 93"/>
                <a:gd name="T19" fmla="*/ 21 h 112"/>
                <a:gd name="T20" fmla="*/ 1 w 93"/>
                <a:gd name="T21" fmla="*/ 26 h 112"/>
                <a:gd name="T22" fmla="*/ 13 w 93"/>
                <a:gd name="T23" fmla="*/ 29 h 112"/>
                <a:gd name="T24" fmla="*/ 93 w 93"/>
                <a:gd name="T25" fmla="*/ 81 h 112"/>
                <a:gd name="T26" fmla="*/ 90 w 93"/>
                <a:gd name="T27" fmla="*/ 7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3" h="112">
                  <a:moveTo>
                    <a:pt x="90" y="75"/>
                  </a:moveTo>
                  <a:cubicBezTo>
                    <a:pt x="90" y="75"/>
                    <a:pt x="21" y="98"/>
                    <a:pt x="25" y="25"/>
                  </a:cubicBezTo>
                  <a:cubicBezTo>
                    <a:pt x="25" y="25"/>
                    <a:pt x="38" y="19"/>
                    <a:pt x="34" y="12"/>
                  </a:cubicBezTo>
                  <a:cubicBezTo>
                    <a:pt x="32" y="7"/>
                    <a:pt x="25" y="14"/>
                    <a:pt x="25" y="14"/>
                  </a:cubicBezTo>
                  <a:cubicBezTo>
                    <a:pt x="25" y="14"/>
                    <a:pt x="27" y="0"/>
                    <a:pt x="21" y="0"/>
                  </a:cubicBezTo>
                  <a:cubicBezTo>
                    <a:pt x="16" y="0"/>
                    <a:pt x="17" y="13"/>
                    <a:pt x="17" y="13"/>
                  </a:cubicBezTo>
                  <a:cubicBezTo>
                    <a:pt x="17" y="13"/>
                    <a:pt x="14" y="1"/>
                    <a:pt x="8" y="2"/>
                  </a:cubicBezTo>
                  <a:cubicBezTo>
                    <a:pt x="3" y="4"/>
                    <a:pt x="11" y="16"/>
                    <a:pt x="11" y="16"/>
                  </a:cubicBezTo>
                  <a:cubicBezTo>
                    <a:pt x="11" y="16"/>
                    <a:pt x="1" y="8"/>
                    <a:pt x="1" y="14"/>
                  </a:cubicBezTo>
                  <a:cubicBezTo>
                    <a:pt x="0" y="20"/>
                    <a:pt x="8" y="21"/>
                    <a:pt x="8" y="21"/>
                  </a:cubicBezTo>
                  <a:cubicBezTo>
                    <a:pt x="8" y="21"/>
                    <a:pt x="0" y="21"/>
                    <a:pt x="1" y="26"/>
                  </a:cubicBezTo>
                  <a:cubicBezTo>
                    <a:pt x="2" y="31"/>
                    <a:pt x="13" y="29"/>
                    <a:pt x="13" y="29"/>
                  </a:cubicBezTo>
                  <a:cubicBezTo>
                    <a:pt x="13" y="29"/>
                    <a:pt x="11" y="112"/>
                    <a:pt x="93" y="81"/>
                  </a:cubicBezTo>
                  <a:lnTo>
                    <a:pt x="90" y="75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4" name="Freeform 129"/>
            <p:cNvSpPr>
              <a:spLocks noEditPoints="1"/>
            </p:cNvSpPr>
            <p:nvPr/>
          </p:nvSpPr>
          <p:spPr bwMode="auto">
            <a:xfrm>
              <a:off x="3325814" y="3594100"/>
              <a:ext cx="357188" cy="338138"/>
            </a:xfrm>
            <a:custGeom>
              <a:avLst/>
              <a:gdLst>
                <a:gd name="T0" fmla="*/ 13 w 95"/>
                <a:gd name="T1" fmla="*/ 31 h 90"/>
                <a:gd name="T2" fmla="*/ 0 w 95"/>
                <a:gd name="T3" fmla="*/ 27 h 90"/>
                <a:gd name="T4" fmla="*/ 4 w 95"/>
                <a:gd name="T5" fmla="*/ 22 h 90"/>
                <a:gd name="T6" fmla="*/ 0 w 95"/>
                <a:gd name="T7" fmla="*/ 15 h 90"/>
                <a:gd name="T8" fmla="*/ 8 w 95"/>
                <a:gd name="T9" fmla="*/ 12 h 90"/>
                <a:gd name="T10" fmla="*/ 9 w 95"/>
                <a:gd name="T11" fmla="*/ 2 h 90"/>
                <a:gd name="T12" fmla="*/ 17 w 95"/>
                <a:gd name="T13" fmla="*/ 7 h 90"/>
                <a:gd name="T14" fmla="*/ 22 w 95"/>
                <a:gd name="T15" fmla="*/ 0 h 90"/>
                <a:gd name="T16" fmla="*/ 28 w 95"/>
                <a:gd name="T17" fmla="*/ 10 h 90"/>
                <a:gd name="T18" fmla="*/ 33 w 95"/>
                <a:gd name="T19" fmla="*/ 10 h 90"/>
                <a:gd name="T20" fmla="*/ 37 w 95"/>
                <a:gd name="T21" fmla="*/ 16 h 90"/>
                <a:gd name="T22" fmla="*/ 28 w 95"/>
                <a:gd name="T23" fmla="*/ 33 h 90"/>
                <a:gd name="T24" fmla="*/ 90 w 95"/>
                <a:gd name="T25" fmla="*/ 75 h 90"/>
                <a:gd name="T26" fmla="*/ 95 w 95"/>
                <a:gd name="T27" fmla="*/ 81 h 90"/>
                <a:gd name="T28" fmla="*/ 94 w 95"/>
                <a:gd name="T29" fmla="*/ 83 h 90"/>
                <a:gd name="T30" fmla="*/ 61 w 95"/>
                <a:gd name="T31" fmla="*/ 90 h 90"/>
                <a:gd name="T32" fmla="*/ 15 w 95"/>
                <a:gd name="T33" fmla="*/ 29 h 90"/>
                <a:gd name="T34" fmla="*/ 16 w 95"/>
                <a:gd name="T35" fmla="*/ 30 h 90"/>
                <a:gd name="T36" fmla="*/ 61 w 95"/>
                <a:gd name="T37" fmla="*/ 87 h 90"/>
                <a:gd name="T38" fmla="*/ 90 w 95"/>
                <a:gd name="T39" fmla="*/ 78 h 90"/>
                <a:gd name="T40" fmla="*/ 40 w 95"/>
                <a:gd name="T41" fmla="*/ 72 h 90"/>
                <a:gd name="T42" fmla="*/ 25 w 95"/>
                <a:gd name="T43" fmla="*/ 26 h 90"/>
                <a:gd name="T44" fmla="*/ 30 w 95"/>
                <a:gd name="T45" fmla="*/ 22 h 90"/>
                <a:gd name="T46" fmla="*/ 34 w 95"/>
                <a:gd name="T47" fmla="*/ 14 h 90"/>
                <a:gd name="T48" fmla="*/ 29 w 95"/>
                <a:gd name="T49" fmla="*/ 14 h 90"/>
                <a:gd name="T50" fmla="*/ 26 w 95"/>
                <a:gd name="T51" fmla="*/ 16 h 90"/>
                <a:gd name="T52" fmla="*/ 25 w 95"/>
                <a:gd name="T53" fmla="*/ 10 h 90"/>
                <a:gd name="T54" fmla="*/ 22 w 95"/>
                <a:gd name="T55" fmla="*/ 3 h 90"/>
                <a:gd name="T56" fmla="*/ 20 w 95"/>
                <a:gd name="T57" fmla="*/ 5 h 90"/>
                <a:gd name="T58" fmla="*/ 19 w 95"/>
                <a:gd name="T59" fmla="*/ 14 h 90"/>
                <a:gd name="T60" fmla="*/ 17 w 95"/>
                <a:gd name="T61" fmla="*/ 15 h 90"/>
                <a:gd name="T62" fmla="*/ 10 w 95"/>
                <a:gd name="T63" fmla="*/ 5 h 90"/>
                <a:gd name="T64" fmla="*/ 9 w 95"/>
                <a:gd name="T65" fmla="*/ 6 h 90"/>
                <a:gd name="T66" fmla="*/ 14 w 95"/>
                <a:gd name="T67" fmla="*/ 17 h 90"/>
                <a:gd name="T68" fmla="*/ 11 w 95"/>
                <a:gd name="T69" fmla="*/ 19 h 90"/>
                <a:gd name="T70" fmla="*/ 4 w 95"/>
                <a:gd name="T71" fmla="*/ 14 h 90"/>
                <a:gd name="T72" fmla="*/ 3 w 95"/>
                <a:gd name="T73" fmla="*/ 15 h 90"/>
                <a:gd name="T74" fmla="*/ 10 w 95"/>
                <a:gd name="T75" fmla="*/ 21 h 90"/>
                <a:gd name="T76" fmla="*/ 9 w 95"/>
                <a:gd name="T77" fmla="*/ 24 h 90"/>
                <a:gd name="T78" fmla="*/ 5 w 95"/>
                <a:gd name="T79" fmla="*/ 24 h 90"/>
                <a:gd name="T80" fmla="*/ 3 w 95"/>
                <a:gd name="T81" fmla="*/ 26 h 90"/>
                <a:gd name="T82" fmla="*/ 14 w 95"/>
                <a:gd name="T83" fmla="*/ 28 h 90"/>
                <a:gd name="T84" fmla="*/ 15 w 95"/>
                <a:gd name="T85" fmla="*/ 29 h 90"/>
                <a:gd name="T86" fmla="*/ 91 w 95"/>
                <a:gd name="T87" fmla="*/ 7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" h="90">
                  <a:moveTo>
                    <a:pt x="19" y="62"/>
                  </a:moveTo>
                  <a:cubicBezTo>
                    <a:pt x="14" y="50"/>
                    <a:pt x="13" y="36"/>
                    <a:pt x="13" y="31"/>
                  </a:cubicBezTo>
                  <a:cubicBezTo>
                    <a:pt x="12" y="32"/>
                    <a:pt x="11" y="32"/>
                    <a:pt x="10" y="32"/>
                  </a:cubicBezTo>
                  <a:cubicBezTo>
                    <a:pt x="6" y="32"/>
                    <a:pt x="2" y="31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4"/>
                    <a:pt x="2" y="22"/>
                    <a:pt x="4" y="22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2" y="11"/>
                    <a:pt x="4" y="11"/>
                  </a:cubicBezTo>
                  <a:cubicBezTo>
                    <a:pt x="5" y="11"/>
                    <a:pt x="6" y="12"/>
                    <a:pt x="8" y="12"/>
                  </a:cubicBezTo>
                  <a:cubicBezTo>
                    <a:pt x="7" y="10"/>
                    <a:pt x="6" y="8"/>
                    <a:pt x="6" y="6"/>
                  </a:cubicBezTo>
                  <a:cubicBezTo>
                    <a:pt x="6" y="4"/>
                    <a:pt x="7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3" y="2"/>
                    <a:pt x="15" y="4"/>
                    <a:pt x="17" y="7"/>
                  </a:cubicBezTo>
                  <a:cubicBezTo>
                    <a:pt x="17" y="6"/>
                    <a:pt x="17" y="5"/>
                    <a:pt x="17" y="4"/>
                  </a:cubicBezTo>
                  <a:cubicBezTo>
                    <a:pt x="18" y="2"/>
                    <a:pt x="19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0"/>
                    <a:pt x="28" y="6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31" y="10"/>
                    <a:pt x="33" y="10"/>
                  </a:cubicBezTo>
                  <a:cubicBezTo>
                    <a:pt x="34" y="10"/>
                    <a:pt x="36" y="11"/>
                    <a:pt x="37" y="12"/>
                  </a:cubicBezTo>
                  <a:cubicBezTo>
                    <a:pt x="37" y="13"/>
                    <a:pt x="37" y="14"/>
                    <a:pt x="37" y="16"/>
                  </a:cubicBezTo>
                  <a:cubicBezTo>
                    <a:pt x="37" y="22"/>
                    <a:pt x="30" y="26"/>
                    <a:pt x="28" y="27"/>
                  </a:cubicBezTo>
                  <a:cubicBezTo>
                    <a:pt x="28" y="29"/>
                    <a:pt x="28" y="31"/>
                    <a:pt x="28" y="33"/>
                  </a:cubicBezTo>
                  <a:cubicBezTo>
                    <a:pt x="28" y="71"/>
                    <a:pt x="50" y="78"/>
                    <a:pt x="69" y="78"/>
                  </a:cubicBezTo>
                  <a:cubicBezTo>
                    <a:pt x="80" y="78"/>
                    <a:pt x="90" y="75"/>
                    <a:pt x="90" y="75"/>
                  </a:cubicBezTo>
                  <a:cubicBezTo>
                    <a:pt x="91" y="75"/>
                    <a:pt x="92" y="75"/>
                    <a:pt x="92" y="76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1"/>
                    <a:pt x="95" y="82"/>
                    <a:pt x="95" y="82"/>
                  </a:cubicBezTo>
                  <a:cubicBezTo>
                    <a:pt x="95" y="83"/>
                    <a:pt x="94" y="83"/>
                    <a:pt x="94" y="83"/>
                  </a:cubicBezTo>
                  <a:cubicBezTo>
                    <a:pt x="81" y="88"/>
                    <a:pt x="70" y="90"/>
                    <a:pt x="61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38" y="90"/>
                    <a:pt x="25" y="77"/>
                    <a:pt x="19" y="62"/>
                  </a:cubicBezTo>
                  <a:close/>
                  <a:moveTo>
                    <a:pt x="15" y="29"/>
                  </a:move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3"/>
                    <a:pt x="16" y="48"/>
                    <a:pt x="22" y="61"/>
                  </a:cubicBezTo>
                  <a:cubicBezTo>
                    <a:pt x="28" y="75"/>
                    <a:pt x="39" y="87"/>
                    <a:pt x="61" y="87"/>
                  </a:cubicBezTo>
                  <a:cubicBezTo>
                    <a:pt x="69" y="87"/>
                    <a:pt x="79" y="85"/>
                    <a:pt x="91" y="81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87" y="79"/>
                    <a:pt x="79" y="81"/>
                    <a:pt x="69" y="81"/>
                  </a:cubicBezTo>
                  <a:cubicBezTo>
                    <a:pt x="59" y="81"/>
                    <a:pt x="48" y="79"/>
                    <a:pt x="40" y="72"/>
                  </a:cubicBezTo>
                  <a:cubicBezTo>
                    <a:pt x="31" y="65"/>
                    <a:pt x="25" y="53"/>
                    <a:pt x="25" y="33"/>
                  </a:cubicBezTo>
                  <a:cubicBezTo>
                    <a:pt x="25" y="31"/>
                    <a:pt x="25" y="28"/>
                    <a:pt x="25" y="26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6" y="25"/>
                    <a:pt x="28" y="23"/>
                    <a:pt x="30" y="22"/>
                  </a:cubicBezTo>
                  <a:cubicBezTo>
                    <a:pt x="33" y="20"/>
                    <a:pt x="34" y="17"/>
                    <a:pt x="34" y="16"/>
                  </a:cubicBezTo>
                  <a:cubicBezTo>
                    <a:pt x="34" y="15"/>
                    <a:pt x="34" y="14"/>
                    <a:pt x="34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0" y="13"/>
                    <a:pt x="29" y="14"/>
                  </a:cubicBezTo>
                  <a:cubicBezTo>
                    <a:pt x="28" y="15"/>
                    <a:pt x="27" y="16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5" y="16"/>
                    <a:pt x="25" y="15"/>
                    <a:pt x="25" y="15"/>
                  </a:cubicBezTo>
                  <a:cubicBezTo>
                    <a:pt x="25" y="15"/>
                    <a:pt x="25" y="13"/>
                    <a:pt x="25" y="10"/>
                  </a:cubicBezTo>
                  <a:cubicBezTo>
                    <a:pt x="25" y="8"/>
                    <a:pt x="25" y="6"/>
                    <a:pt x="24" y="5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0" y="5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5"/>
                    <a:pt x="19" y="16"/>
                    <a:pt x="18" y="16"/>
                  </a:cubicBezTo>
                  <a:cubicBezTo>
                    <a:pt x="17" y="16"/>
                    <a:pt x="17" y="16"/>
                    <a:pt x="17" y="15"/>
                  </a:cubicBezTo>
                  <a:cubicBezTo>
                    <a:pt x="17" y="15"/>
                    <a:pt x="16" y="12"/>
                    <a:pt x="15" y="9"/>
                  </a:cubicBezTo>
                  <a:cubicBezTo>
                    <a:pt x="13" y="7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8"/>
                    <a:pt x="10" y="10"/>
                    <a:pt x="11" y="13"/>
                  </a:cubicBezTo>
                  <a:cubicBezTo>
                    <a:pt x="12" y="15"/>
                    <a:pt x="14" y="17"/>
                    <a:pt x="14" y="17"/>
                  </a:cubicBezTo>
                  <a:cubicBezTo>
                    <a:pt x="14" y="17"/>
                    <a:pt x="14" y="18"/>
                    <a:pt x="13" y="19"/>
                  </a:cubicBezTo>
                  <a:cubicBezTo>
                    <a:pt x="13" y="19"/>
                    <a:pt x="12" y="19"/>
                    <a:pt x="11" y="19"/>
                  </a:cubicBezTo>
                  <a:cubicBezTo>
                    <a:pt x="11" y="19"/>
                    <a:pt x="10" y="17"/>
                    <a:pt x="8" y="16"/>
                  </a:cubicBezTo>
                  <a:cubicBezTo>
                    <a:pt x="7" y="15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9"/>
                    <a:pt x="10" y="21"/>
                    <a:pt x="10" y="21"/>
                  </a:cubicBezTo>
                  <a:cubicBezTo>
                    <a:pt x="10" y="21"/>
                    <a:pt x="11" y="22"/>
                    <a:pt x="11" y="23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6" y="24"/>
                    <a:pt x="5" y="24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8"/>
                    <a:pt x="7" y="29"/>
                    <a:pt x="10" y="29"/>
                  </a:cubicBezTo>
                  <a:cubicBezTo>
                    <a:pt x="12" y="29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8"/>
                    <a:pt x="15" y="28"/>
                    <a:pt x="15" y="29"/>
                  </a:cubicBezTo>
                  <a:close/>
                  <a:moveTo>
                    <a:pt x="89" y="77"/>
                  </a:moveTo>
                  <a:cubicBezTo>
                    <a:pt x="91" y="77"/>
                    <a:pt x="91" y="77"/>
                    <a:pt x="91" y="77"/>
                  </a:cubicBezTo>
                  <a:lnTo>
                    <a:pt x="89" y="7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5" name="Freeform 130"/>
            <p:cNvSpPr/>
            <p:nvPr/>
          </p:nvSpPr>
          <p:spPr bwMode="auto">
            <a:xfrm>
              <a:off x="3430589" y="4303712"/>
              <a:ext cx="225425" cy="217488"/>
            </a:xfrm>
            <a:custGeom>
              <a:avLst/>
              <a:gdLst>
                <a:gd name="T0" fmla="*/ 51 w 60"/>
                <a:gd name="T1" fmla="*/ 0 h 58"/>
                <a:gd name="T2" fmla="*/ 24 w 60"/>
                <a:gd name="T3" fmla="*/ 56 h 58"/>
                <a:gd name="T4" fmla="*/ 35 w 60"/>
                <a:gd name="T5" fmla="*/ 58 h 58"/>
                <a:gd name="T6" fmla="*/ 60 w 60"/>
                <a:gd name="T7" fmla="*/ 5 h 58"/>
                <a:gd name="T8" fmla="*/ 51 w 60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8">
                  <a:moveTo>
                    <a:pt x="51" y="0"/>
                  </a:moveTo>
                  <a:cubicBezTo>
                    <a:pt x="51" y="0"/>
                    <a:pt x="0" y="2"/>
                    <a:pt x="24" y="56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4" y="7"/>
                    <a:pt x="60" y="5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6" name="Freeform 131"/>
            <p:cNvSpPr>
              <a:spLocks noEditPoints="1"/>
            </p:cNvSpPr>
            <p:nvPr/>
          </p:nvSpPr>
          <p:spPr bwMode="auto">
            <a:xfrm>
              <a:off x="3490914" y="4297362"/>
              <a:ext cx="173038" cy="231775"/>
            </a:xfrm>
            <a:custGeom>
              <a:avLst/>
              <a:gdLst>
                <a:gd name="T0" fmla="*/ 18 w 46"/>
                <a:gd name="T1" fmla="*/ 62 h 62"/>
                <a:gd name="T2" fmla="*/ 7 w 46"/>
                <a:gd name="T3" fmla="*/ 60 h 62"/>
                <a:gd name="T4" fmla="*/ 6 w 46"/>
                <a:gd name="T5" fmla="*/ 59 h 62"/>
                <a:gd name="T6" fmla="*/ 0 w 46"/>
                <a:gd name="T7" fmla="*/ 33 h 62"/>
                <a:gd name="T8" fmla="*/ 18 w 46"/>
                <a:gd name="T9" fmla="*/ 5 h 62"/>
                <a:gd name="T10" fmla="*/ 35 w 46"/>
                <a:gd name="T11" fmla="*/ 0 h 62"/>
                <a:gd name="T12" fmla="*/ 36 w 46"/>
                <a:gd name="T13" fmla="*/ 0 h 62"/>
                <a:gd name="T14" fmla="*/ 45 w 46"/>
                <a:gd name="T15" fmla="*/ 6 h 62"/>
                <a:gd name="T16" fmla="*/ 46 w 46"/>
                <a:gd name="T17" fmla="*/ 7 h 62"/>
                <a:gd name="T18" fmla="*/ 44 w 46"/>
                <a:gd name="T19" fmla="*/ 8 h 62"/>
                <a:gd name="T20" fmla="*/ 12 w 46"/>
                <a:gd name="T21" fmla="*/ 33 h 62"/>
                <a:gd name="T22" fmla="*/ 20 w 46"/>
                <a:gd name="T23" fmla="*/ 60 h 62"/>
                <a:gd name="T24" fmla="*/ 20 w 46"/>
                <a:gd name="T25" fmla="*/ 61 h 62"/>
                <a:gd name="T26" fmla="*/ 19 w 46"/>
                <a:gd name="T27" fmla="*/ 62 h 62"/>
                <a:gd name="T28" fmla="*/ 18 w 46"/>
                <a:gd name="T29" fmla="*/ 62 h 62"/>
                <a:gd name="T30" fmla="*/ 16 w 46"/>
                <a:gd name="T31" fmla="*/ 58 h 62"/>
                <a:gd name="T32" fmla="*/ 9 w 46"/>
                <a:gd name="T33" fmla="*/ 33 h 62"/>
                <a:gd name="T34" fmla="*/ 39 w 46"/>
                <a:gd name="T35" fmla="*/ 6 h 62"/>
                <a:gd name="T36" fmla="*/ 35 w 46"/>
                <a:gd name="T37" fmla="*/ 3 h 62"/>
                <a:gd name="T38" fmla="*/ 19 w 46"/>
                <a:gd name="T39" fmla="*/ 7 h 62"/>
                <a:gd name="T40" fmla="*/ 3 w 46"/>
                <a:gd name="T41" fmla="*/ 33 h 62"/>
                <a:gd name="T42" fmla="*/ 9 w 46"/>
                <a:gd name="T43" fmla="*/ 57 h 62"/>
                <a:gd name="T44" fmla="*/ 16 w 46"/>
                <a:gd name="T45" fmla="*/ 58 h 62"/>
                <a:gd name="T46" fmla="*/ 34 w 46"/>
                <a:gd name="T47" fmla="*/ 3 h 62"/>
                <a:gd name="T48" fmla="*/ 35 w 46"/>
                <a:gd name="T49" fmla="*/ 2 h 62"/>
                <a:gd name="T50" fmla="*/ 34 w 46"/>
                <a:gd name="T5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" h="62">
                  <a:moveTo>
                    <a:pt x="18" y="62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6" y="59"/>
                    <a:pt x="6" y="59"/>
                  </a:cubicBezTo>
                  <a:cubicBezTo>
                    <a:pt x="2" y="49"/>
                    <a:pt x="0" y="40"/>
                    <a:pt x="0" y="33"/>
                  </a:cubicBezTo>
                  <a:cubicBezTo>
                    <a:pt x="0" y="17"/>
                    <a:pt x="9" y="9"/>
                    <a:pt x="18" y="5"/>
                  </a:cubicBezTo>
                  <a:cubicBezTo>
                    <a:pt x="26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6" y="8"/>
                    <a:pt x="45" y="8"/>
                    <a:pt x="44" y="8"/>
                  </a:cubicBezTo>
                  <a:cubicBezTo>
                    <a:pt x="18" y="10"/>
                    <a:pt x="12" y="21"/>
                    <a:pt x="12" y="33"/>
                  </a:cubicBezTo>
                  <a:cubicBezTo>
                    <a:pt x="12" y="46"/>
                    <a:pt x="20" y="60"/>
                    <a:pt x="20" y="60"/>
                  </a:cubicBezTo>
                  <a:cubicBezTo>
                    <a:pt x="20" y="60"/>
                    <a:pt x="20" y="61"/>
                    <a:pt x="20" y="61"/>
                  </a:cubicBezTo>
                  <a:cubicBezTo>
                    <a:pt x="20" y="62"/>
                    <a:pt x="19" y="62"/>
                    <a:pt x="19" y="62"/>
                  </a:cubicBezTo>
                  <a:lnTo>
                    <a:pt x="18" y="62"/>
                  </a:lnTo>
                  <a:close/>
                  <a:moveTo>
                    <a:pt x="16" y="58"/>
                  </a:moveTo>
                  <a:cubicBezTo>
                    <a:pt x="13" y="54"/>
                    <a:pt x="9" y="43"/>
                    <a:pt x="9" y="33"/>
                  </a:cubicBezTo>
                  <a:cubicBezTo>
                    <a:pt x="9" y="20"/>
                    <a:pt x="16" y="8"/>
                    <a:pt x="39" y="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3" y="3"/>
                    <a:pt x="26" y="4"/>
                    <a:pt x="19" y="7"/>
                  </a:cubicBezTo>
                  <a:cubicBezTo>
                    <a:pt x="11" y="11"/>
                    <a:pt x="3" y="19"/>
                    <a:pt x="3" y="33"/>
                  </a:cubicBezTo>
                  <a:cubicBezTo>
                    <a:pt x="3" y="39"/>
                    <a:pt x="5" y="47"/>
                    <a:pt x="9" y="57"/>
                  </a:cubicBezTo>
                  <a:lnTo>
                    <a:pt x="16" y="58"/>
                  </a:lnTo>
                  <a:close/>
                  <a:moveTo>
                    <a:pt x="34" y="3"/>
                  </a:moveTo>
                  <a:cubicBezTo>
                    <a:pt x="35" y="2"/>
                    <a:pt x="35" y="2"/>
                    <a:pt x="35" y="2"/>
                  </a:cubicBezTo>
                  <a:lnTo>
                    <a:pt x="34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7" name="Freeform 132"/>
            <p:cNvSpPr/>
            <p:nvPr/>
          </p:nvSpPr>
          <p:spPr bwMode="auto">
            <a:xfrm>
              <a:off x="3435351" y="4514850"/>
              <a:ext cx="142875" cy="55563"/>
            </a:xfrm>
            <a:custGeom>
              <a:avLst/>
              <a:gdLst>
                <a:gd name="T0" fmla="*/ 23 w 38"/>
                <a:gd name="T1" fmla="*/ 0 h 15"/>
                <a:gd name="T2" fmla="*/ 8 w 38"/>
                <a:gd name="T3" fmla="*/ 12 h 15"/>
                <a:gd name="T4" fmla="*/ 36 w 38"/>
                <a:gd name="T5" fmla="*/ 10 h 15"/>
                <a:gd name="T6" fmla="*/ 33 w 38"/>
                <a:gd name="T7" fmla="*/ 1 h 15"/>
                <a:gd name="T8" fmla="*/ 23 w 3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5">
                  <a:moveTo>
                    <a:pt x="23" y="0"/>
                  </a:moveTo>
                  <a:cubicBezTo>
                    <a:pt x="23" y="0"/>
                    <a:pt x="0" y="7"/>
                    <a:pt x="8" y="12"/>
                  </a:cubicBezTo>
                  <a:cubicBezTo>
                    <a:pt x="13" y="14"/>
                    <a:pt x="35" y="15"/>
                    <a:pt x="36" y="10"/>
                  </a:cubicBezTo>
                  <a:cubicBezTo>
                    <a:pt x="38" y="5"/>
                    <a:pt x="33" y="1"/>
                    <a:pt x="33" y="1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B18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8" name="Freeform 133"/>
            <p:cNvSpPr>
              <a:spLocks noEditPoints="1"/>
            </p:cNvSpPr>
            <p:nvPr/>
          </p:nvSpPr>
          <p:spPr bwMode="auto">
            <a:xfrm>
              <a:off x="3452814" y="4510087"/>
              <a:ext cx="125413" cy="60325"/>
            </a:xfrm>
            <a:custGeom>
              <a:avLst/>
              <a:gdLst>
                <a:gd name="T0" fmla="*/ 3 w 33"/>
                <a:gd name="T1" fmla="*/ 14 h 16"/>
                <a:gd name="T2" fmla="*/ 0 w 33"/>
                <a:gd name="T3" fmla="*/ 10 h 16"/>
                <a:gd name="T4" fmla="*/ 9 w 33"/>
                <a:gd name="T5" fmla="*/ 3 h 16"/>
                <a:gd name="T6" fmla="*/ 17 w 33"/>
                <a:gd name="T7" fmla="*/ 0 h 16"/>
                <a:gd name="T8" fmla="*/ 18 w 33"/>
                <a:gd name="T9" fmla="*/ 0 h 16"/>
                <a:gd name="T10" fmla="*/ 29 w 33"/>
                <a:gd name="T11" fmla="*/ 1 h 16"/>
                <a:gd name="T12" fmla="*/ 29 w 33"/>
                <a:gd name="T13" fmla="*/ 1 h 16"/>
                <a:gd name="T14" fmla="*/ 33 w 33"/>
                <a:gd name="T15" fmla="*/ 9 h 16"/>
                <a:gd name="T16" fmla="*/ 33 w 33"/>
                <a:gd name="T17" fmla="*/ 12 h 16"/>
                <a:gd name="T18" fmla="*/ 18 w 33"/>
                <a:gd name="T19" fmla="*/ 16 h 16"/>
                <a:gd name="T20" fmla="*/ 3 w 33"/>
                <a:gd name="T21" fmla="*/ 14 h 16"/>
                <a:gd name="T22" fmla="*/ 5 w 33"/>
                <a:gd name="T23" fmla="*/ 8 h 16"/>
                <a:gd name="T24" fmla="*/ 3 w 33"/>
                <a:gd name="T25" fmla="*/ 10 h 16"/>
                <a:gd name="T26" fmla="*/ 4 w 33"/>
                <a:gd name="T27" fmla="*/ 11 h 16"/>
                <a:gd name="T28" fmla="*/ 18 w 33"/>
                <a:gd name="T29" fmla="*/ 13 h 16"/>
                <a:gd name="T30" fmla="*/ 27 w 33"/>
                <a:gd name="T31" fmla="*/ 13 h 16"/>
                <a:gd name="T32" fmla="*/ 30 w 33"/>
                <a:gd name="T33" fmla="*/ 11 h 16"/>
                <a:gd name="T34" fmla="*/ 30 w 33"/>
                <a:gd name="T35" fmla="*/ 9 h 16"/>
                <a:gd name="T36" fmla="*/ 29 w 33"/>
                <a:gd name="T37" fmla="*/ 5 h 16"/>
                <a:gd name="T38" fmla="*/ 28 w 33"/>
                <a:gd name="T39" fmla="*/ 4 h 16"/>
                <a:gd name="T40" fmla="*/ 18 w 33"/>
                <a:gd name="T41" fmla="*/ 3 h 16"/>
                <a:gd name="T42" fmla="*/ 5 w 33"/>
                <a:gd name="T43" fmla="*/ 8 h 16"/>
                <a:gd name="T44" fmla="*/ 18 w 33"/>
                <a:gd name="T45" fmla="*/ 3 h 16"/>
                <a:gd name="T46" fmla="*/ 18 w 33"/>
                <a:gd name="T47" fmla="*/ 1 h 16"/>
                <a:gd name="T48" fmla="*/ 18 w 33"/>
                <a:gd name="T4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6">
                  <a:moveTo>
                    <a:pt x="3" y="14"/>
                  </a:moveTo>
                  <a:cubicBezTo>
                    <a:pt x="1" y="13"/>
                    <a:pt x="0" y="12"/>
                    <a:pt x="0" y="10"/>
                  </a:cubicBezTo>
                  <a:cubicBezTo>
                    <a:pt x="1" y="6"/>
                    <a:pt x="5" y="5"/>
                    <a:pt x="9" y="3"/>
                  </a:cubicBezTo>
                  <a:cubicBezTo>
                    <a:pt x="13" y="1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33" y="4"/>
                    <a:pt x="33" y="9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31" y="16"/>
                    <a:pt x="25" y="16"/>
                    <a:pt x="18" y="16"/>
                  </a:cubicBezTo>
                  <a:cubicBezTo>
                    <a:pt x="12" y="16"/>
                    <a:pt x="6" y="15"/>
                    <a:pt x="3" y="14"/>
                  </a:cubicBezTo>
                  <a:close/>
                  <a:moveTo>
                    <a:pt x="5" y="8"/>
                  </a:moveTo>
                  <a:cubicBezTo>
                    <a:pt x="4" y="9"/>
                    <a:pt x="3" y="10"/>
                    <a:pt x="3" y="10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6" y="12"/>
                    <a:pt x="12" y="13"/>
                    <a:pt x="18" y="13"/>
                  </a:cubicBezTo>
                  <a:cubicBezTo>
                    <a:pt x="21" y="13"/>
                    <a:pt x="24" y="13"/>
                    <a:pt x="27" y="13"/>
                  </a:cubicBezTo>
                  <a:cubicBezTo>
                    <a:pt x="29" y="12"/>
                    <a:pt x="30" y="11"/>
                    <a:pt x="30" y="11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0" y="7"/>
                    <a:pt x="30" y="6"/>
                    <a:pt x="29" y="5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9" y="6"/>
                    <a:pt x="5" y="8"/>
                  </a:cubicBezTo>
                  <a:close/>
                  <a:moveTo>
                    <a:pt x="18" y="3"/>
                  </a:moveTo>
                  <a:cubicBezTo>
                    <a:pt x="18" y="1"/>
                    <a:pt x="18" y="1"/>
                    <a:pt x="18" y="1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9" name="Freeform 134"/>
            <p:cNvSpPr/>
            <p:nvPr/>
          </p:nvSpPr>
          <p:spPr bwMode="auto">
            <a:xfrm>
              <a:off x="3465514" y="4484687"/>
              <a:ext cx="41275" cy="44450"/>
            </a:xfrm>
            <a:custGeom>
              <a:avLst/>
              <a:gdLst>
                <a:gd name="T0" fmla="*/ 11 w 11"/>
                <a:gd name="T1" fmla="*/ 7 h 12"/>
                <a:gd name="T2" fmla="*/ 6 w 11"/>
                <a:gd name="T3" fmla="*/ 0 h 12"/>
                <a:gd name="T4" fmla="*/ 2 w 11"/>
                <a:gd name="T5" fmla="*/ 11 h 12"/>
                <a:gd name="T6" fmla="*/ 11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cubicBezTo>
                    <a:pt x="11" y="7"/>
                    <a:pt x="10" y="0"/>
                    <a:pt x="6" y="0"/>
                  </a:cubicBezTo>
                  <a:cubicBezTo>
                    <a:pt x="1" y="0"/>
                    <a:pt x="0" y="10"/>
                    <a:pt x="2" y="11"/>
                  </a:cubicBezTo>
                  <a:cubicBezTo>
                    <a:pt x="4" y="12"/>
                    <a:pt x="9" y="12"/>
                    <a:pt x="11" y="7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0" name="Freeform 135"/>
            <p:cNvSpPr>
              <a:spLocks noEditPoints="1"/>
            </p:cNvSpPr>
            <p:nvPr/>
          </p:nvSpPr>
          <p:spPr bwMode="auto">
            <a:xfrm>
              <a:off x="3460751" y="4479925"/>
              <a:ext cx="49213" cy="53975"/>
            </a:xfrm>
            <a:custGeom>
              <a:avLst/>
              <a:gdLst>
                <a:gd name="T0" fmla="*/ 5 w 13"/>
                <a:gd name="T1" fmla="*/ 14 h 14"/>
                <a:gd name="T2" fmla="*/ 2 w 13"/>
                <a:gd name="T3" fmla="*/ 13 h 14"/>
                <a:gd name="T4" fmla="*/ 0 w 13"/>
                <a:gd name="T5" fmla="*/ 9 h 14"/>
                <a:gd name="T6" fmla="*/ 6 w 13"/>
                <a:gd name="T7" fmla="*/ 0 h 14"/>
                <a:gd name="T8" fmla="*/ 7 w 13"/>
                <a:gd name="T9" fmla="*/ 0 h 14"/>
                <a:gd name="T10" fmla="*/ 13 w 13"/>
                <a:gd name="T11" fmla="*/ 7 h 14"/>
                <a:gd name="T12" fmla="*/ 12 w 13"/>
                <a:gd name="T13" fmla="*/ 8 h 14"/>
                <a:gd name="T14" fmla="*/ 13 w 13"/>
                <a:gd name="T15" fmla="*/ 7 h 14"/>
                <a:gd name="T16" fmla="*/ 13 w 13"/>
                <a:gd name="T17" fmla="*/ 8 h 14"/>
                <a:gd name="T18" fmla="*/ 6 w 13"/>
                <a:gd name="T19" fmla="*/ 14 h 14"/>
                <a:gd name="T20" fmla="*/ 5 w 13"/>
                <a:gd name="T21" fmla="*/ 14 h 14"/>
                <a:gd name="T22" fmla="*/ 5 w 13"/>
                <a:gd name="T23" fmla="*/ 11 h 14"/>
                <a:gd name="T24" fmla="*/ 10 w 13"/>
                <a:gd name="T25" fmla="*/ 8 h 14"/>
                <a:gd name="T26" fmla="*/ 6 w 13"/>
                <a:gd name="T27" fmla="*/ 3 h 14"/>
                <a:gd name="T28" fmla="*/ 6 w 13"/>
                <a:gd name="T29" fmla="*/ 3 h 14"/>
                <a:gd name="T30" fmla="*/ 4 w 13"/>
                <a:gd name="T31" fmla="*/ 4 h 14"/>
                <a:gd name="T32" fmla="*/ 3 w 13"/>
                <a:gd name="T33" fmla="*/ 9 h 14"/>
                <a:gd name="T34" fmla="*/ 4 w 13"/>
                <a:gd name="T35" fmla="*/ 10 h 14"/>
                <a:gd name="T36" fmla="*/ 4 w 13"/>
                <a:gd name="T37" fmla="*/ 11 h 14"/>
                <a:gd name="T38" fmla="*/ 5 w 13"/>
                <a:gd name="T3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14">
                  <a:moveTo>
                    <a:pt x="5" y="14"/>
                  </a:moveTo>
                  <a:cubicBezTo>
                    <a:pt x="4" y="14"/>
                    <a:pt x="3" y="14"/>
                    <a:pt x="2" y="13"/>
                  </a:cubicBezTo>
                  <a:cubicBezTo>
                    <a:pt x="1" y="12"/>
                    <a:pt x="0" y="10"/>
                    <a:pt x="0" y="9"/>
                  </a:cubicBezTo>
                  <a:cubicBezTo>
                    <a:pt x="0" y="5"/>
                    <a:pt x="2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1"/>
                    <a:pt x="13" y="7"/>
                    <a:pt x="1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2"/>
                    <a:pt x="8" y="14"/>
                    <a:pt x="6" y="14"/>
                  </a:cubicBezTo>
                  <a:lnTo>
                    <a:pt x="5" y="14"/>
                  </a:lnTo>
                  <a:close/>
                  <a:moveTo>
                    <a:pt x="5" y="11"/>
                  </a:moveTo>
                  <a:cubicBezTo>
                    <a:pt x="7" y="11"/>
                    <a:pt x="9" y="10"/>
                    <a:pt x="10" y="8"/>
                  </a:cubicBezTo>
                  <a:cubicBezTo>
                    <a:pt x="10" y="6"/>
                    <a:pt x="8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4" y="5"/>
                    <a:pt x="3" y="7"/>
                    <a:pt x="3" y="9"/>
                  </a:cubicBezTo>
                  <a:cubicBezTo>
                    <a:pt x="3" y="9"/>
                    <a:pt x="3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1" name="Freeform 136"/>
            <p:cNvSpPr/>
            <p:nvPr/>
          </p:nvSpPr>
          <p:spPr bwMode="auto">
            <a:xfrm>
              <a:off x="3490914" y="4495800"/>
              <a:ext cx="52388" cy="52388"/>
            </a:xfrm>
            <a:custGeom>
              <a:avLst/>
              <a:gdLst>
                <a:gd name="T0" fmla="*/ 3 w 14"/>
                <a:gd name="T1" fmla="*/ 3 h 14"/>
                <a:gd name="T2" fmla="*/ 11 w 14"/>
                <a:gd name="T3" fmla="*/ 2 h 14"/>
                <a:gd name="T4" fmla="*/ 6 w 14"/>
                <a:gd name="T5" fmla="*/ 12 h 14"/>
                <a:gd name="T6" fmla="*/ 3 w 14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cubicBezTo>
                    <a:pt x="3" y="3"/>
                    <a:pt x="8" y="0"/>
                    <a:pt x="11" y="2"/>
                  </a:cubicBezTo>
                  <a:cubicBezTo>
                    <a:pt x="14" y="4"/>
                    <a:pt x="9" y="14"/>
                    <a:pt x="6" y="12"/>
                  </a:cubicBezTo>
                  <a:cubicBezTo>
                    <a:pt x="4" y="11"/>
                    <a:pt x="0" y="8"/>
                    <a:pt x="3" y="3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2" name="Freeform 137"/>
            <p:cNvSpPr>
              <a:spLocks noEditPoints="1"/>
            </p:cNvSpPr>
            <p:nvPr/>
          </p:nvSpPr>
          <p:spPr bwMode="auto">
            <a:xfrm>
              <a:off x="3494089" y="4495800"/>
              <a:ext cx="49213" cy="52388"/>
            </a:xfrm>
            <a:custGeom>
              <a:avLst/>
              <a:gdLst>
                <a:gd name="T0" fmla="*/ 4 w 13"/>
                <a:gd name="T1" fmla="*/ 14 h 14"/>
                <a:gd name="T2" fmla="*/ 0 w 13"/>
                <a:gd name="T3" fmla="*/ 7 h 14"/>
                <a:gd name="T4" fmla="*/ 1 w 13"/>
                <a:gd name="T5" fmla="*/ 2 h 14"/>
                <a:gd name="T6" fmla="*/ 2 w 13"/>
                <a:gd name="T7" fmla="*/ 2 h 14"/>
                <a:gd name="T8" fmla="*/ 8 w 13"/>
                <a:gd name="T9" fmla="*/ 0 h 14"/>
                <a:gd name="T10" fmla="*/ 11 w 13"/>
                <a:gd name="T11" fmla="*/ 1 h 14"/>
                <a:gd name="T12" fmla="*/ 13 w 13"/>
                <a:gd name="T13" fmla="*/ 4 h 14"/>
                <a:gd name="T14" fmla="*/ 10 w 13"/>
                <a:gd name="T15" fmla="*/ 10 h 14"/>
                <a:gd name="T16" fmla="*/ 6 w 13"/>
                <a:gd name="T17" fmla="*/ 14 h 14"/>
                <a:gd name="T18" fmla="*/ 4 w 13"/>
                <a:gd name="T19" fmla="*/ 14 h 14"/>
                <a:gd name="T20" fmla="*/ 3 w 13"/>
                <a:gd name="T21" fmla="*/ 7 h 14"/>
                <a:gd name="T22" fmla="*/ 6 w 13"/>
                <a:gd name="T23" fmla="*/ 11 h 14"/>
                <a:gd name="T24" fmla="*/ 6 w 13"/>
                <a:gd name="T25" fmla="*/ 10 h 14"/>
                <a:gd name="T26" fmla="*/ 8 w 13"/>
                <a:gd name="T27" fmla="*/ 9 h 14"/>
                <a:gd name="T28" fmla="*/ 10 w 13"/>
                <a:gd name="T29" fmla="*/ 4 h 14"/>
                <a:gd name="T30" fmla="*/ 9 w 13"/>
                <a:gd name="T31" fmla="*/ 3 h 14"/>
                <a:gd name="T32" fmla="*/ 8 w 13"/>
                <a:gd name="T33" fmla="*/ 3 h 14"/>
                <a:gd name="T34" fmla="*/ 4 w 13"/>
                <a:gd name="T35" fmla="*/ 4 h 14"/>
                <a:gd name="T36" fmla="*/ 3 w 13"/>
                <a:gd name="T3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4">
                  <a:moveTo>
                    <a:pt x="4" y="14"/>
                  </a:moveTo>
                  <a:cubicBezTo>
                    <a:pt x="2" y="13"/>
                    <a:pt x="0" y="11"/>
                    <a:pt x="0" y="7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0"/>
                    <a:pt x="8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2" y="8"/>
                    <a:pt x="10" y="10"/>
                  </a:cubicBezTo>
                  <a:cubicBezTo>
                    <a:pt x="9" y="12"/>
                    <a:pt x="8" y="14"/>
                    <a:pt x="6" y="14"/>
                  </a:cubicBezTo>
                  <a:cubicBezTo>
                    <a:pt x="5" y="14"/>
                    <a:pt x="5" y="14"/>
                    <a:pt x="4" y="14"/>
                  </a:cubicBezTo>
                  <a:close/>
                  <a:moveTo>
                    <a:pt x="3" y="7"/>
                  </a:moveTo>
                  <a:cubicBezTo>
                    <a:pt x="3" y="9"/>
                    <a:pt x="4" y="10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9" y="7"/>
                    <a:pt x="10" y="5"/>
                    <a:pt x="10" y="4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6" y="3"/>
                    <a:pt x="4" y="4"/>
                    <a:pt x="4" y="4"/>
                  </a:cubicBezTo>
                  <a:cubicBezTo>
                    <a:pt x="3" y="5"/>
                    <a:pt x="3" y="6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3" name="Freeform 138"/>
            <p:cNvSpPr/>
            <p:nvPr/>
          </p:nvSpPr>
          <p:spPr bwMode="auto">
            <a:xfrm>
              <a:off x="3543301" y="4325937"/>
              <a:ext cx="225425" cy="222250"/>
            </a:xfrm>
            <a:custGeom>
              <a:avLst/>
              <a:gdLst>
                <a:gd name="T0" fmla="*/ 51 w 60"/>
                <a:gd name="T1" fmla="*/ 0 h 59"/>
                <a:gd name="T2" fmla="*/ 24 w 60"/>
                <a:gd name="T3" fmla="*/ 57 h 59"/>
                <a:gd name="T4" fmla="*/ 35 w 60"/>
                <a:gd name="T5" fmla="*/ 59 h 59"/>
                <a:gd name="T6" fmla="*/ 60 w 60"/>
                <a:gd name="T7" fmla="*/ 5 h 59"/>
                <a:gd name="T8" fmla="*/ 51 w 60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51" y="0"/>
                  </a:moveTo>
                  <a:cubicBezTo>
                    <a:pt x="51" y="0"/>
                    <a:pt x="0" y="2"/>
                    <a:pt x="24" y="57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4" y="8"/>
                    <a:pt x="60" y="5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4" name="Freeform 139"/>
            <p:cNvSpPr>
              <a:spLocks noEditPoints="1"/>
            </p:cNvSpPr>
            <p:nvPr/>
          </p:nvSpPr>
          <p:spPr bwMode="auto">
            <a:xfrm>
              <a:off x="3603626" y="4322762"/>
              <a:ext cx="173038" cy="228600"/>
            </a:xfrm>
            <a:custGeom>
              <a:avLst/>
              <a:gdLst>
                <a:gd name="T0" fmla="*/ 18 w 46"/>
                <a:gd name="T1" fmla="*/ 61 h 61"/>
                <a:gd name="T2" fmla="*/ 7 w 46"/>
                <a:gd name="T3" fmla="*/ 59 h 61"/>
                <a:gd name="T4" fmla="*/ 6 w 46"/>
                <a:gd name="T5" fmla="*/ 58 h 61"/>
                <a:gd name="T6" fmla="*/ 0 w 46"/>
                <a:gd name="T7" fmla="*/ 32 h 61"/>
                <a:gd name="T8" fmla="*/ 18 w 46"/>
                <a:gd name="T9" fmla="*/ 4 h 61"/>
                <a:gd name="T10" fmla="*/ 35 w 46"/>
                <a:gd name="T11" fmla="*/ 0 h 61"/>
                <a:gd name="T12" fmla="*/ 36 w 46"/>
                <a:gd name="T13" fmla="*/ 0 h 61"/>
                <a:gd name="T14" fmla="*/ 45 w 46"/>
                <a:gd name="T15" fmla="*/ 5 h 61"/>
                <a:gd name="T16" fmla="*/ 46 w 46"/>
                <a:gd name="T17" fmla="*/ 7 h 61"/>
                <a:gd name="T18" fmla="*/ 44 w 46"/>
                <a:gd name="T19" fmla="*/ 8 h 61"/>
                <a:gd name="T20" fmla="*/ 12 w 46"/>
                <a:gd name="T21" fmla="*/ 32 h 61"/>
                <a:gd name="T22" fmla="*/ 20 w 46"/>
                <a:gd name="T23" fmla="*/ 59 h 61"/>
                <a:gd name="T24" fmla="*/ 20 w 46"/>
                <a:gd name="T25" fmla="*/ 61 h 61"/>
                <a:gd name="T26" fmla="*/ 19 w 46"/>
                <a:gd name="T27" fmla="*/ 61 h 61"/>
                <a:gd name="T28" fmla="*/ 18 w 46"/>
                <a:gd name="T29" fmla="*/ 61 h 61"/>
                <a:gd name="T30" fmla="*/ 16 w 46"/>
                <a:gd name="T31" fmla="*/ 58 h 61"/>
                <a:gd name="T32" fmla="*/ 9 w 46"/>
                <a:gd name="T33" fmla="*/ 32 h 61"/>
                <a:gd name="T34" fmla="*/ 39 w 46"/>
                <a:gd name="T35" fmla="*/ 5 h 61"/>
                <a:gd name="T36" fmla="*/ 35 w 46"/>
                <a:gd name="T37" fmla="*/ 3 h 61"/>
                <a:gd name="T38" fmla="*/ 19 w 46"/>
                <a:gd name="T39" fmla="*/ 7 h 61"/>
                <a:gd name="T40" fmla="*/ 3 w 46"/>
                <a:gd name="T41" fmla="*/ 32 h 61"/>
                <a:gd name="T42" fmla="*/ 9 w 46"/>
                <a:gd name="T43" fmla="*/ 57 h 61"/>
                <a:gd name="T44" fmla="*/ 16 w 46"/>
                <a:gd name="T45" fmla="*/ 58 h 61"/>
                <a:gd name="T46" fmla="*/ 34 w 46"/>
                <a:gd name="T47" fmla="*/ 2 h 61"/>
                <a:gd name="T48" fmla="*/ 35 w 46"/>
                <a:gd name="T49" fmla="*/ 1 h 61"/>
                <a:gd name="T50" fmla="*/ 34 w 46"/>
                <a:gd name="T5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" h="61">
                  <a:moveTo>
                    <a:pt x="18" y="61"/>
                  </a:move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6" y="59"/>
                    <a:pt x="6" y="58"/>
                  </a:cubicBezTo>
                  <a:cubicBezTo>
                    <a:pt x="2" y="48"/>
                    <a:pt x="0" y="40"/>
                    <a:pt x="0" y="32"/>
                  </a:cubicBezTo>
                  <a:cubicBezTo>
                    <a:pt x="0" y="17"/>
                    <a:pt x="9" y="8"/>
                    <a:pt x="18" y="4"/>
                  </a:cubicBezTo>
                  <a:cubicBezTo>
                    <a:pt x="26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6" y="8"/>
                    <a:pt x="45" y="8"/>
                    <a:pt x="44" y="8"/>
                  </a:cubicBezTo>
                  <a:cubicBezTo>
                    <a:pt x="18" y="9"/>
                    <a:pt x="12" y="20"/>
                    <a:pt x="12" y="32"/>
                  </a:cubicBezTo>
                  <a:cubicBezTo>
                    <a:pt x="12" y="45"/>
                    <a:pt x="20" y="59"/>
                    <a:pt x="20" y="59"/>
                  </a:cubicBezTo>
                  <a:cubicBezTo>
                    <a:pt x="20" y="60"/>
                    <a:pt x="20" y="60"/>
                    <a:pt x="20" y="61"/>
                  </a:cubicBezTo>
                  <a:cubicBezTo>
                    <a:pt x="20" y="61"/>
                    <a:pt x="19" y="61"/>
                    <a:pt x="19" y="61"/>
                  </a:cubicBezTo>
                  <a:lnTo>
                    <a:pt x="18" y="61"/>
                  </a:lnTo>
                  <a:close/>
                  <a:moveTo>
                    <a:pt x="16" y="58"/>
                  </a:moveTo>
                  <a:cubicBezTo>
                    <a:pt x="13" y="53"/>
                    <a:pt x="9" y="43"/>
                    <a:pt x="9" y="32"/>
                  </a:cubicBezTo>
                  <a:cubicBezTo>
                    <a:pt x="9" y="20"/>
                    <a:pt x="16" y="7"/>
                    <a:pt x="39" y="5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3" y="3"/>
                    <a:pt x="26" y="3"/>
                    <a:pt x="19" y="7"/>
                  </a:cubicBezTo>
                  <a:cubicBezTo>
                    <a:pt x="11" y="11"/>
                    <a:pt x="3" y="18"/>
                    <a:pt x="3" y="32"/>
                  </a:cubicBezTo>
                  <a:cubicBezTo>
                    <a:pt x="3" y="39"/>
                    <a:pt x="5" y="47"/>
                    <a:pt x="9" y="57"/>
                  </a:cubicBezTo>
                  <a:lnTo>
                    <a:pt x="16" y="58"/>
                  </a:lnTo>
                  <a:close/>
                  <a:moveTo>
                    <a:pt x="34" y="2"/>
                  </a:moveTo>
                  <a:cubicBezTo>
                    <a:pt x="35" y="1"/>
                    <a:pt x="35" y="1"/>
                    <a:pt x="35" y="1"/>
                  </a:cubicBezTo>
                  <a:lnTo>
                    <a:pt x="34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5" name="Freeform 140"/>
            <p:cNvSpPr/>
            <p:nvPr/>
          </p:nvSpPr>
          <p:spPr bwMode="auto">
            <a:xfrm>
              <a:off x="3548064" y="4540250"/>
              <a:ext cx="142875" cy="57150"/>
            </a:xfrm>
            <a:custGeom>
              <a:avLst/>
              <a:gdLst>
                <a:gd name="T0" fmla="*/ 23 w 38"/>
                <a:gd name="T1" fmla="*/ 0 h 15"/>
                <a:gd name="T2" fmla="*/ 8 w 38"/>
                <a:gd name="T3" fmla="*/ 11 h 15"/>
                <a:gd name="T4" fmla="*/ 36 w 38"/>
                <a:gd name="T5" fmla="*/ 10 h 15"/>
                <a:gd name="T6" fmla="*/ 33 w 38"/>
                <a:gd name="T7" fmla="*/ 1 h 15"/>
                <a:gd name="T8" fmla="*/ 23 w 3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5">
                  <a:moveTo>
                    <a:pt x="23" y="0"/>
                  </a:moveTo>
                  <a:cubicBezTo>
                    <a:pt x="23" y="0"/>
                    <a:pt x="0" y="7"/>
                    <a:pt x="8" y="11"/>
                  </a:cubicBezTo>
                  <a:cubicBezTo>
                    <a:pt x="13" y="14"/>
                    <a:pt x="35" y="15"/>
                    <a:pt x="36" y="10"/>
                  </a:cubicBezTo>
                  <a:cubicBezTo>
                    <a:pt x="38" y="4"/>
                    <a:pt x="33" y="1"/>
                    <a:pt x="33" y="1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B18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6" name="Freeform 141"/>
            <p:cNvSpPr>
              <a:spLocks noEditPoints="1"/>
            </p:cNvSpPr>
            <p:nvPr/>
          </p:nvSpPr>
          <p:spPr bwMode="auto">
            <a:xfrm>
              <a:off x="3565526" y="4533900"/>
              <a:ext cx="125413" cy="63500"/>
            </a:xfrm>
            <a:custGeom>
              <a:avLst/>
              <a:gdLst>
                <a:gd name="T0" fmla="*/ 3 w 33"/>
                <a:gd name="T1" fmla="*/ 14 h 17"/>
                <a:gd name="T2" fmla="*/ 0 w 33"/>
                <a:gd name="T3" fmla="*/ 11 h 17"/>
                <a:gd name="T4" fmla="*/ 9 w 33"/>
                <a:gd name="T5" fmla="*/ 3 h 17"/>
                <a:gd name="T6" fmla="*/ 17 w 33"/>
                <a:gd name="T7" fmla="*/ 0 h 17"/>
                <a:gd name="T8" fmla="*/ 18 w 33"/>
                <a:gd name="T9" fmla="*/ 0 h 17"/>
                <a:gd name="T10" fmla="*/ 29 w 33"/>
                <a:gd name="T11" fmla="*/ 1 h 17"/>
                <a:gd name="T12" fmla="*/ 29 w 33"/>
                <a:gd name="T13" fmla="*/ 1 h 17"/>
                <a:gd name="T14" fmla="*/ 33 w 33"/>
                <a:gd name="T15" fmla="*/ 9 h 17"/>
                <a:gd name="T16" fmla="*/ 33 w 33"/>
                <a:gd name="T17" fmla="*/ 12 h 17"/>
                <a:gd name="T18" fmla="*/ 18 w 33"/>
                <a:gd name="T19" fmla="*/ 17 h 17"/>
                <a:gd name="T20" fmla="*/ 3 w 33"/>
                <a:gd name="T21" fmla="*/ 14 h 17"/>
                <a:gd name="T22" fmla="*/ 5 w 33"/>
                <a:gd name="T23" fmla="*/ 9 h 17"/>
                <a:gd name="T24" fmla="*/ 3 w 33"/>
                <a:gd name="T25" fmla="*/ 11 h 17"/>
                <a:gd name="T26" fmla="*/ 4 w 33"/>
                <a:gd name="T27" fmla="*/ 12 h 17"/>
                <a:gd name="T28" fmla="*/ 18 w 33"/>
                <a:gd name="T29" fmla="*/ 14 h 17"/>
                <a:gd name="T30" fmla="*/ 27 w 33"/>
                <a:gd name="T31" fmla="*/ 13 h 17"/>
                <a:gd name="T32" fmla="*/ 30 w 33"/>
                <a:gd name="T33" fmla="*/ 11 h 17"/>
                <a:gd name="T34" fmla="*/ 30 w 33"/>
                <a:gd name="T35" fmla="*/ 9 h 17"/>
                <a:gd name="T36" fmla="*/ 29 w 33"/>
                <a:gd name="T37" fmla="*/ 5 h 17"/>
                <a:gd name="T38" fmla="*/ 28 w 33"/>
                <a:gd name="T39" fmla="*/ 4 h 17"/>
                <a:gd name="T40" fmla="*/ 18 w 33"/>
                <a:gd name="T41" fmla="*/ 3 h 17"/>
                <a:gd name="T42" fmla="*/ 5 w 33"/>
                <a:gd name="T43" fmla="*/ 9 h 17"/>
                <a:gd name="T44" fmla="*/ 18 w 33"/>
                <a:gd name="T45" fmla="*/ 3 h 17"/>
                <a:gd name="T46" fmla="*/ 18 w 33"/>
                <a:gd name="T47" fmla="*/ 2 h 17"/>
                <a:gd name="T48" fmla="*/ 18 w 33"/>
                <a:gd name="T4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" h="17">
                  <a:moveTo>
                    <a:pt x="3" y="14"/>
                  </a:moveTo>
                  <a:cubicBezTo>
                    <a:pt x="1" y="14"/>
                    <a:pt x="0" y="12"/>
                    <a:pt x="0" y="11"/>
                  </a:cubicBezTo>
                  <a:cubicBezTo>
                    <a:pt x="1" y="7"/>
                    <a:pt x="5" y="5"/>
                    <a:pt x="9" y="3"/>
                  </a:cubicBezTo>
                  <a:cubicBezTo>
                    <a:pt x="13" y="2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33" y="4"/>
                    <a:pt x="33" y="9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31" y="16"/>
                    <a:pt x="25" y="17"/>
                    <a:pt x="18" y="17"/>
                  </a:cubicBezTo>
                  <a:cubicBezTo>
                    <a:pt x="12" y="17"/>
                    <a:pt x="6" y="16"/>
                    <a:pt x="3" y="14"/>
                  </a:cubicBezTo>
                  <a:close/>
                  <a:moveTo>
                    <a:pt x="5" y="9"/>
                  </a:moveTo>
                  <a:cubicBezTo>
                    <a:pt x="4" y="10"/>
                    <a:pt x="3" y="11"/>
                    <a:pt x="3" y="11"/>
                  </a:cubicBezTo>
                  <a:cubicBezTo>
                    <a:pt x="3" y="11"/>
                    <a:pt x="3" y="11"/>
                    <a:pt x="4" y="12"/>
                  </a:cubicBezTo>
                  <a:cubicBezTo>
                    <a:pt x="6" y="13"/>
                    <a:pt x="12" y="14"/>
                    <a:pt x="18" y="14"/>
                  </a:cubicBezTo>
                  <a:cubicBezTo>
                    <a:pt x="21" y="14"/>
                    <a:pt x="24" y="14"/>
                    <a:pt x="27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8"/>
                    <a:pt x="30" y="6"/>
                    <a:pt x="29" y="5"/>
                  </a:cubicBezTo>
                  <a:cubicBezTo>
                    <a:pt x="29" y="5"/>
                    <a:pt x="28" y="4"/>
                    <a:pt x="2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9" y="6"/>
                    <a:pt x="5" y="9"/>
                  </a:cubicBezTo>
                  <a:close/>
                  <a:moveTo>
                    <a:pt x="18" y="3"/>
                  </a:moveTo>
                  <a:cubicBezTo>
                    <a:pt x="18" y="2"/>
                    <a:pt x="18" y="2"/>
                    <a:pt x="18" y="2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7" name="Freeform 142"/>
            <p:cNvSpPr/>
            <p:nvPr/>
          </p:nvSpPr>
          <p:spPr bwMode="auto">
            <a:xfrm>
              <a:off x="3578226" y="4506912"/>
              <a:ext cx="41275" cy="49213"/>
            </a:xfrm>
            <a:custGeom>
              <a:avLst/>
              <a:gdLst>
                <a:gd name="T0" fmla="*/ 11 w 11"/>
                <a:gd name="T1" fmla="*/ 7 h 13"/>
                <a:gd name="T2" fmla="*/ 6 w 11"/>
                <a:gd name="T3" fmla="*/ 1 h 13"/>
                <a:gd name="T4" fmla="*/ 2 w 11"/>
                <a:gd name="T5" fmla="*/ 11 h 13"/>
                <a:gd name="T6" fmla="*/ 11 w 11"/>
                <a:gd name="T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11" y="7"/>
                    <a:pt x="10" y="1"/>
                    <a:pt x="6" y="1"/>
                  </a:cubicBezTo>
                  <a:cubicBezTo>
                    <a:pt x="1" y="0"/>
                    <a:pt x="0" y="10"/>
                    <a:pt x="2" y="11"/>
                  </a:cubicBezTo>
                  <a:cubicBezTo>
                    <a:pt x="4" y="12"/>
                    <a:pt x="9" y="13"/>
                    <a:pt x="11" y="7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8" name="Freeform 143"/>
            <p:cNvSpPr>
              <a:spLocks noEditPoints="1"/>
            </p:cNvSpPr>
            <p:nvPr/>
          </p:nvSpPr>
          <p:spPr bwMode="auto">
            <a:xfrm>
              <a:off x="3573464" y="4503737"/>
              <a:ext cx="49213" cy="52388"/>
            </a:xfrm>
            <a:custGeom>
              <a:avLst/>
              <a:gdLst>
                <a:gd name="T0" fmla="*/ 5 w 13"/>
                <a:gd name="T1" fmla="*/ 14 h 14"/>
                <a:gd name="T2" fmla="*/ 2 w 13"/>
                <a:gd name="T3" fmla="*/ 14 h 14"/>
                <a:gd name="T4" fmla="*/ 0 w 13"/>
                <a:gd name="T5" fmla="*/ 9 h 14"/>
                <a:gd name="T6" fmla="*/ 6 w 13"/>
                <a:gd name="T7" fmla="*/ 0 h 14"/>
                <a:gd name="T8" fmla="*/ 7 w 13"/>
                <a:gd name="T9" fmla="*/ 0 h 14"/>
                <a:gd name="T10" fmla="*/ 13 w 13"/>
                <a:gd name="T11" fmla="*/ 8 h 14"/>
                <a:gd name="T12" fmla="*/ 12 w 13"/>
                <a:gd name="T13" fmla="*/ 8 h 14"/>
                <a:gd name="T14" fmla="*/ 13 w 13"/>
                <a:gd name="T15" fmla="*/ 8 h 14"/>
                <a:gd name="T16" fmla="*/ 13 w 13"/>
                <a:gd name="T17" fmla="*/ 9 h 14"/>
                <a:gd name="T18" fmla="*/ 6 w 13"/>
                <a:gd name="T19" fmla="*/ 14 h 14"/>
                <a:gd name="T20" fmla="*/ 5 w 13"/>
                <a:gd name="T21" fmla="*/ 14 h 14"/>
                <a:gd name="T22" fmla="*/ 5 w 13"/>
                <a:gd name="T23" fmla="*/ 11 h 14"/>
                <a:gd name="T24" fmla="*/ 10 w 13"/>
                <a:gd name="T25" fmla="*/ 8 h 14"/>
                <a:gd name="T26" fmla="*/ 6 w 13"/>
                <a:gd name="T27" fmla="*/ 3 h 14"/>
                <a:gd name="T28" fmla="*/ 6 w 13"/>
                <a:gd name="T29" fmla="*/ 3 h 14"/>
                <a:gd name="T30" fmla="*/ 4 w 13"/>
                <a:gd name="T31" fmla="*/ 5 h 14"/>
                <a:gd name="T32" fmla="*/ 3 w 13"/>
                <a:gd name="T33" fmla="*/ 9 h 14"/>
                <a:gd name="T34" fmla="*/ 4 w 13"/>
                <a:gd name="T35" fmla="*/ 11 h 14"/>
                <a:gd name="T36" fmla="*/ 4 w 13"/>
                <a:gd name="T37" fmla="*/ 11 h 14"/>
                <a:gd name="T38" fmla="*/ 5 w 13"/>
                <a:gd name="T3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14">
                  <a:moveTo>
                    <a:pt x="5" y="14"/>
                  </a:moveTo>
                  <a:cubicBezTo>
                    <a:pt x="4" y="14"/>
                    <a:pt x="3" y="14"/>
                    <a:pt x="2" y="14"/>
                  </a:cubicBezTo>
                  <a:cubicBezTo>
                    <a:pt x="1" y="13"/>
                    <a:pt x="0" y="11"/>
                    <a:pt x="0" y="9"/>
                  </a:cubicBezTo>
                  <a:cubicBezTo>
                    <a:pt x="0" y="6"/>
                    <a:pt x="2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2" y="1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3"/>
                    <a:pt x="8" y="14"/>
                    <a:pt x="6" y="14"/>
                  </a:cubicBezTo>
                  <a:lnTo>
                    <a:pt x="5" y="14"/>
                  </a:lnTo>
                  <a:close/>
                  <a:moveTo>
                    <a:pt x="5" y="11"/>
                  </a:moveTo>
                  <a:cubicBezTo>
                    <a:pt x="7" y="11"/>
                    <a:pt x="9" y="11"/>
                    <a:pt x="10" y="8"/>
                  </a:cubicBezTo>
                  <a:cubicBezTo>
                    <a:pt x="10" y="7"/>
                    <a:pt x="8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4" y="5"/>
                  </a:cubicBezTo>
                  <a:cubicBezTo>
                    <a:pt x="4" y="6"/>
                    <a:pt x="3" y="8"/>
                    <a:pt x="3" y="9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9" name="Freeform 144"/>
            <p:cNvSpPr/>
            <p:nvPr/>
          </p:nvSpPr>
          <p:spPr bwMode="auto">
            <a:xfrm>
              <a:off x="3603626" y="4521200"/>
              <a:ext cx="52388" cy="49213"/>
            </a:xfrm>
            <a:custGeom>
              <a:avLst/>
              <a:gdLst>
                <a:gd name="T0" fmla="*/ 3 w 14"/>
                <a:gd name="T1" fmla="*/ 3 h 13"/>
                <a:gd name="T2" fmla="*/ 11 w 14"/>
                <a:gd name="T3" fmla="*/ 1 h 13"/>
                <a:gd name="T4" fmla="*/ 6 w 14"/>
                <a:gd name="T5" fmla="*/ 12 h 13"/>
                <a:gd name="T6" fmla="*/ 3 w 14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3" y="3"/>
                  </a:moveTo>
                  <a:cubicBezTo>
                    <a:pt x="3" y="3"/>
                    <a:pt x="8" y="0"/>
                    <a:pt x="11" y="1"/>
                  </a:cubicBezTo>
                  <a:cubicBezTo>
                    <a:pt x="14" y="3"/>
                    <a:pt x="9" y="13"/>
                    <a:pt x="6" y="12"/>
                  </a:cubicBezTo>
                  <a:cubicBezTo>
                    <a:pt x="4" y="11"/>
                    <a:pt x="0" y="8"/>
                    <a:pt x="3" y="3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0" name="Freeform 145"/>
            <p:cNvSpPr>
              <a:spLocks noEditPoints="1"/>
            </p:cNvSpPr>
            <p:nvPr/>
          </p:nvSpPr>
          <p:spPr bwMode="auto">
            <a:xfrm>
              <a:off x="3606801" y="4518025"/>
              <a:ext cx="49213" cy="52388"/>
            </a:xfrm>
            <a:custGeom>
              <a:avLst/>
              <a:gdLst>
                <a:gd name="T0" fmla="*/ 4 w 13"/>
                <a:gd name="T1" fmla="*/ 14 h 14"/>
                <a:gd name="T2" fmla="*/ 0 w 13"/>
                <a:gd name="T3" fmla="*/ 8 h 14"/>
                <a:gd name="T4" fmla="*/ 1 w 13"/>
                <a:gd name="T5" fmla="*/ 3 h 14"/>
                <a:gd name="T6" fmla="*/ 2 w 13"/>
                <a:gd name="T7" fmla="*/ 2 h 14"/>
                <a:gd name="T8" fmla="*/ 8 w 13"/>
                <a:gd name="T9" fmla="*/ 0 h 14"/>
                <a:gd name="T10" fmla="*/ 11 w 13"/>
                <a:gd name="T11" fmla="*/ 1 h 14"/>
                <a:gd name="T12" fmla="*/ 13 w 13"/>
                <a:gd name="T13" fmla="*/ 4 h 14"/>
                <a:gd name="T14" fmla="*/ 10 w 13"/>
                <a:gd name="T15" fmla="*/ 11 h 14"/>
                <a:gd name="T16" fmla="*/ 6 w 13"/>
                <a:gd name="T17" fmla="*/ 14 h 14"/>
                <a:gd name="T18" fmla="*/ 4 w 13"/>
                <a:gd name="T19" fmla="*/ 14 h 14"/>
                <a:gd name="T20" fmla="*/ 3 w 13"/>
                <a:gd name="T21" fmla="*/ 8 h 14"/>
                <a:gd name="T22" fmla="*/ 6 w 13"/>
                <a:gd name="T23" fmla="*/ 11 h 14"/>
                <a:gd name="T24" fmla="*/ 6 w 13"/>
                <a:gd name="T25" fmla="*/ 11 h 14"/>
                <a:gd name="T26" fmla="*/ 8 w 13"/>
                <a:gd name="T27" fmla="*/ 9 h 14"/>
                <a:gd name="T28" fmla="*/ 10 w 13"/>
                <a:gd name="T29" fmla="*/ 4 h 14"/>
                <a:gd name="T30" fmla="*/ 9 w 13"/>
                <a:gd name="T31" fmla="*/ 4 h 14"/>
                <a:gd name="T32" fmla="*/ 8 w 13"/>
                <a:gd name="T33" fmla="*/ 3 h 14"/>
                <a:gd name="T34" fmla="*/ 4 w 13"/>
                <a:gd name="T35" fmla="*/ 5 h 14"/>
                <a:gd name="T36" fmla="*/ 3 w 13"/>
                <a:gd name="T3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4">
                  <a:moveTo>
                    <a:pt x="4" y="14"/>
                  </a:moveTo>
                  <a:cubicBezTo>
                    <a:pt x="2" y="13"/>
                    <a:pt x="0" y="11"/>
                    <a:pt x="0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3"/>
                    <a:pt x="13" y="4"/>
                  </a:cubicBezTo>
                  <a:cubicBezTo>
                    <a:pt x="13" y="7"/>
                    <a:pt x="12" y="9"/>
                    <a:pt x="10" y="11"/>
                  </a:cubicBezTo>
                  <a:cubicBezTo>
                    <a:pt x="9" y="13"/>
                    <a:pt x="8" y="14"/>
                    <a:pt x="6" y="14"/>
                  </a:cubicBezTo>
                  <a:cubicBezTo>
                    <a:pt x="5" y="14"/>
                    <a:pt x="5" y="14"/>
                    <a:pt x="4" y="14"/>
                  </a:cubicBezTo>
                  <a:close/>
                  <a:moveTo>
                    <a:pt x="3" y="8"/>
                  </a:moveTo>
                  <a:cubicBezTo>
                    <a:pt x="3" y="9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9" y="8"/>
                    <a:pt x="10" y="6"/>
                    <a:pt x="10" y="4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6" y="3"/>
                    <a:pt x="4" y="4"/>
                    <a:pt x="4" y="5"/>
                  </a:cubicBezTo>
                  <a:cubicBezTo>
                    <a:pt x="3" y="6"/>
                    <a:pt x="3" y="7"/>
                    <a:pt x="3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1" name="Freeform 146"/>
            <p:cNvSpPr/>
            <p:nvPr/>
          </p:nvSpPr>
          <p:spPr bwMode="auto">
            <a:xfrm>
              <a:off x="3498851" y="3902075"/>
              <a:ext cx="514350" cy="590550"/>
            </a:xfrm>
            <a:custGeom>
              <a:avLst/>
              <a:gdLst>
                <a:gd name="T0" fmla="*/ 52 w 137"/>
                <a:gd name="T1" fmla="*/ 1 h 157"/>
                <a:gd name="T2" fmla="*/ 0 w 137"/>
                <a:gd name="T3" fmla="*/ 112 h 157"/>
                <a:gd name="T4" fmla="*/ 137 w 137"/>
                <a:gd name="T5" fmla="*/ 109 h 157"/>
                <a:gd name="T6" fmla="*/ 75 w 137"/>
                <a:gd name="T7" fmla="*/ 0 h 157"/>
                <a:gd name="T8" fmla="*/ 52 w 137"/>
                <a:gd name="T9" fmla="*/ 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57">
                  <a:moveTo>
                    <a:pt x="52" y="1"/>
                  </a:moveTo>
                  <a:cubicBezTo>
                    <a:pt x="52" y="1"/>
                    <a:pt x="31" y="76"/>
                    <a:pt x="0" y="112"/>
                  </a:cubicBezTo>
                  <a:cubicBezTo>
                    <a:pt x="0" y="112"/>
                    <a:pt x="65" y="157"/>
                    <a:pt x="137" y="109"/>
                  </a:cubicBezTo>
                  <a:cubicBezTo>
                    <a:pt x="137" y="109"/>
                    <a:pt x="93" y="60"/>
                    <a:pt x="75" y="0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2" name="Freeform 147"/>
            <p:cNvSpPr>
              <a:spLocks noEditPoints="1"/>
            </p:cNvSpPr>
            <p:nvPr/>
          </p:nvSpPr>
          <p:spPr bwMode="auto">
            <a:xfrm>
              <a:off x="3494089" y="3898900"/>
              <a:ext cx="522288" cy="503238"/>
            </a:xfrm>
            <a:custGeom>
              <a:avLst/>
              <a:gdLst>
                <a:gd name="T0" fmla="*/ 68 w 139"/>
                <a:gd name="T1" fmla="*/ 134 h 134"/>
                <a:gd name="T2" fmla="*/ 0 w 139"/>
                <a:gd name="T3" fmla="*/ 114 h 134"/>
                <a:gd name="T4" fmla="*/ 0 w 139"/>
                <a:gd name="T5" fmla="*/ 113 h 134"/>
                <a:gd name="T6" fmla="*/ 0 w 139"/>
                <a:gd name="T7" fmla="*/ 112 h 134"/>
                <a:gd name="T8" fmla="*/ 37 w 139"/>
                <a:gd name="T9" fmla="*/ 43 h 134"/>
                <a:gd name="T10" fmla="*/ 51 w 139"/>
                <a:gd name="T11" fmla="*/ 2 h 134"/>
                <a:gd name="T12" fmla="*/ 53 w 139"/>
                <a:gd name="T13" fmla="*/ 1 h 134"/>
                <a:gd name="T14" fmla="*/ 76 w 139"/>
                <a:gd name="T15" fmla="*/ 0 h 134"/>
                <a:gd name="T16" fmla="*/ 78 w 139"/>
                <a:gd name="T17" fmla="*/ 1 h 134"/>
                <a:gd name="T18" fmla="*/ 115 w 139"/>
                <a:gd name="T19" fmla="*/ 77 h 134"/>
                <a:gd name="T20" fmla="*/ 139 w 139"/>
                <a:gd name="T21" fmla="*/ 109 h 134"/>
                <a:gd name="T22" fmla="*/ 139 w 139"/>
                <a:gd name="T23" fmla="*/ 110 h 134"/>
                <a:gd name="T24" fmla="*/ 139 w 139"/>
                <a:gd name="T25" fmla="*/ 111 h 134"/>
                <a:gd name="T26" fmla="*/ 68 w 139"/>
                <a:gd name="T27" fmla="*/ 134 h 134"/>
                <a:gd name="T28" fmla="*/ 21 w 139"/>
                <a:gd name="T29" fmla="*/ 121 h 134"/>
                <a:gd name="T30" fmla="*/ 68 w 139"/>
                <a:gd name="T31" fmla="*/ 131 h 134"/>
                <a:gd name="T32" fmla="*/ 136 w 139"/>
                <a:gd name="T33" fmla="*/ 110 h 134"/>
                <a:gd name="T34" fmla="*/ 75 w 139"/>
                <a:gd name="T35" fmla="*/ 3 h 134"/>
                <a:gd name="T36" fmla="*/ 54 w 139"/>
                <a:gd name="T37" fmla="*/ 4 h 134"/>
                <a:gd name="T38" fmla="*/ 4 w 139"/>
                <a:gd name="T39" fmla="*/ 113 h 134"/>
                <a:gd name="T40" fmla="*/ 21 w 139"/>
                <a:gd name="T41" fmla="*/ 1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9" h="134">
                  <a:moveTo>
                    <a:pt x="68" y="134"/>
                  </a:moveTo>
                  <a:cubicBezTo>
                    <a:pt x="28" y="134"/>
                    <a:pt x="1" y="114"/>
                    <a:pt x="0" y="114"/>
                  </a:cubicBezTo>
                  <a:cubicBezTo>
                    <a:pt x="0" y="114"/>
                    <a:pt x="0" y="114"/>
                    <a:pt x="0" y="113"/>
                  </a:cubicBezTo>
                  <a:cubicBezTo>
                    <a:pt x="0" y="113"/>
                    <a:pt x="0" y="112"/>
                    <a:pt x="0" y="112"/>
                  </a:cubicBezTo>
                  <a:cubicBezTo>
                    <a:pt x="15" y="94"/>
                    <a:pt x="28" y="67"/>
                    <a:pt x="37" y="43"/>
                  </a:cubicBezTo>
                  <a:cubicBezTo>
                    <a:pt x="46" y="20"/>
                    <a:pt x="51" y="2"/>
                    <a:pt x="51" y="2"/>
                  </a:cubicBezTo>
                  <a:cubicBezTo>
                    <a:pt x="51" y="1"/>
                    <a:pt x="52" y="1"/>
                    <a:pt x="53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7" y="0"/>
                    <a:pt x="78" y="1"/>
                  </a:cubicBezTo>
                  <a:cubicBezTo>
                    <a:pt x="86" y="30"/>
                    <a:pt x="102" y="58"/>
                    <a:pt x="115" y="77"/>
                  </a:cubicBezTo>
                  <a:cubicBezTo>
                    <a:pt x="128" y="97"/>
                    <a:pt x="139" y="109"/>
                    <a:pt x="139" y="109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14" y="128"/>
                    <a:pt x="89" y="134"/>
                    <a:pt x="68" y="134"/>
                  </a:cubicBezTo>
                  <a:close/>
                  <a:moveTo>
                    <a:pt x="21" y="121"/>
                  </a:moveTo>
                  <a:cubicBezTo>
                    <a:pt x="32" y="126"/>
                    <a:pt x="49" y="131"/>
                    <a:pt x="68" y="131"/>
                  </a:cubicBezTo>
                  <a:cubicBezTo>
                    <a:pt x="88" y="131"/>
                    <a:pt x="112" y="126"/>
                    <a:pt x="136" y="110"/>
                  </a:cubicBezTo>
                  <a:cubicBezTo>
                    <a:pt x="129" y="102"/>
                    <a:pt x="91" y="57"/>
                    <a:pt x="75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13"/>
                    <a:pt x="32" y="78"/>
                    <a:pt x="4" y="113"/>
                  </a:cubicBezTo>
                  <a:cubicBezTo>
                    <a:pt x="6" y="114"/>
                    <a:pt x="12" y="118"/>
                    <a:pt x="21" y="12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3" name="Freeform 148"/>
            <p:cNvSpPr/>
            <p:nvPr/>
          </p:nvSpPr>
          <p:spPr bwMode="auto">
            <a:xfrm>
              <a:off x="3619501" y="3857625"/>
              <a:ext cx="220663" cy="123825"/>
            </a:xfrm>
            <a:custGeom>
              <a:avLst/>
              <a:gdLst>
                <a:gd name="T0" fmla="*/ 14 w 59"/>
                <a:gd name="T1" fmla="*/ 1 h 33"/>
                <a:gd name="T2" fmla="*/ 0 w 59"/>
                <a:gd name="T3" fmla="*/ 18 h 33"/>
                <a:gd name="T4" fmla="*/ 59 w 59"/>
                <a:gd name="T5" fmla="*/ 20 h 33"/>
                <a:gd name="T6" fmla="*/ 47 w 59"/>
                <a:gd name="T7" fmla="*/ 0 h 33"/>
                <a:gd name="T8" fmla="*/ 14 w 59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14" y="1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29" y="33"/>
                    <a:pt x="59" y="2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4" name="Freeform 149"/>
            <p:cNvSpPr>
              <a:spLocks noEditPoints="1"/>
            </p:cNvSpPr>
            <p:nvPr/>
          </p:nvSpPr>
          <p:spPr bwMode="auto">
            <a:xfrm>
              <a:off x="3611564" y="3852862"/>
              <a:ext cx="236538" cy="106363"/>
            </a:xfrm>
            <a:custGeom>
              <a:avLst/>
              <a:gdLst>
                <a:gd name="T0" fmla="*/ 1 w 63"/>
                <a:gd name="T1" fmla="*/ 20 h 28"/>
                <a:gd name="T2" fmla="*/ 0 w 63"/>
                <a:gd name="T3" fmla="*/ 19 h 28"/>
                <a:gd name="T4" fmla="*/ 0 w 63"/>
                <a:gd name="T5" fmla="*/ 18 h 28"/>
                <a:gd name="T6" fmla="*/ 14 w 63"/>
                <a:gd name="T7" fmla="*/ 2 h 28"/>
                <a:gd name="T8" fmla="*/ 16 w 63"/>
                <a:gd name="T9" fmla="*/ 1 h 28"/>
                <a:gd name="T10" fmla="*/ 49 w 63"/>
                <a:gd name="T11" fmla="*/ 0 h 28"/>
                <a:gd name="T12" fmla="*/ 50 w 63"/>
                <a:gd name="T13" fmla="*/ 1 h 28"/>
                <a:gd name="T14" fmla="*/ 62 w 63"/>
                <a:gd name="T15" fmla="*/ 20 h 28"/>
                <a:gd name="T16" fmla="*/ 63 w 63"/>
                <a:gd name="T17" fmla="*/ 21 h 28"/>
                <a:gd name="T18" fmla="*/ 62 w 63"/>
                <a:gd name="T19" fmla="*/ 22 h 28"/>
                <a:gd name="T20" fmla="*/ 34 w 63"/>
                <a:gd name="T21" fmla="*/ 28 h 28"/>
                <a:gd name="T22" fmla="*/ 1 w 63"/>
                <a:gd name="T23" fmla="*/ 20 h 28"/>
                <a:gd name="T24" fmla="*/ 12 w 63"/>
                <a:gd name="T25" fmla="*/ 21 h 28"/>
                <a:gd name="T26" fmla="*/ 34 w 63"/>
                <a:gd name="T27" fmla="*/ 25 h 28"/>
                <a:gd name="T28" fmla="*/ 59 w 63"/>
                <a:gd name="T29" fmla="*/ 20 h 28"/>
                <a:gd name="T30" fmla="*/ 48 w 63"/>
                <a:gd name="T31" fmla="*/ 3 h 28"/>
                <a:gd name="T32" fmla="*/ 16 w 63"/>
                <a:gd name="T33" fmla="*/ 4 h 28"/>
                <a:gd name="T34" fmla="*/ 4 w 63"/>
                <a:gd name="T35" fmla="*/ 19 h 28"/>
                <a:gd name="T36" fmla="*/ 12 w 63"/>
                <a:gd name="T3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28">
                  <a:moveTo>
                    <a:pt x="1" y="20"/>
                  </a:move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50" y="0"/>
                    <a:pt x="50" y="1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3" y="20"/>
                    <a:pt x="63" y="21"/>
                    <a:pt x="63" y="21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52" y="27"/>
                    <a:pt x="43" y="28"/>
                    <a:pt x="34" y="28"/>
                  </a:cubicBezTo>
                  <a:cubicBezTo>
                    <a:pt x="15" y="28"/>
                    <a:pt x="1" y="20"/>
                    <a:pt x="1" y="20"/>
                  </a:cubicBezTo>
                  <a:close/>
                  <a:moveTo>
                    <a:pt x="12" y="21"/>
                  </a:moveTo>
                  <a:cubicBezTo>
                    <a:pt x="17" y="23"/>
                    <a:pt x="25" y="25"/>
                    <a:pt x="34" y="25"/>
                  </a:cubicBezTo>
                  <a:cubicBezTo>
                    <a:pt x="42" y="25"/>
                    <a:pt x="50" y="24"/>
                    <a:pt x="59" y="2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8" y="20"/>
                    <a:pt x="12" y="2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5" name="Oval 150"/>
            <p:cNvSpPr>
              <a:spLocks noChangeArrowheads="1"/>
            </p:cNvSpPr>
            <p:nvPr/>
          </p:nvSpPr>
          <p:spPr bwMode="auto">
            <a:xfrm>
              <a:off x="3690939" y="3965575"/>
              <a:ext cx="41275" cy="41275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6" name="Oval 151"/>
            <p:cNvSpPr>
              <a:spLocks noChangeArrowheads="1"/>
            </p:cNvSpPr>
            <p:nvPr/>
          </p:nvSpPr>
          <p:spPr bwMode="auto">
            <a:xfrm>
              <a:off x="3630614" y="4113212"/>
              <a:ext cx="41275" cy="41275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7" name="Oval 152"/>
            <p:cNvSpPr>
              <a:spLocks noChangeArrowheads="1"/>
            </p:cNvSpPr>
            <p:nvPr/>
          </p:nvSpPr>
          <p:spPr bwMode="auto">
            <a:xfrm>
              <a:off x="3776664" y="4048125"/>
              <a:ext cx="41275" cy="38100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8" name="Oval 153"/>
            <p:cNvSpPr>
              <a:spLocks noChangeArrowheads="1"/>
            </p:cNvSpPr>
            <p:nvPr/>
          </p:nvSpPr>
          <p:spPr bwMode="auto">
            <a:xfrm>
              <a:off x="3765551" y="4168775"/>
              <a:ext cx="38100" cy="41275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9" name="Oval 154"/>
            <p:cNvSpPr>
              <a:spLocks noChangeArrowheads="1"/>
            </p:cNvSpPr>
            <p:nvPr/>
          </p:nvSpPr>
          <p:spPr bwMode="auto">
            <a:xfrm>
              <a:off x="3667126" y="4237037"/>
              <a:ext cx="41275" cy="41275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0" name="Oval 155"/>
            <p:cNvSpPr>
              <a:spLocks noChangeArrowheads="1"/>
            </p:cNvSpPr>
            <p:nvPr/>
          </p:nvSpPr>
          <p:spPr bwMode="auto">
            <a:xfrm>
              <a:off x="3536951" y="4292600"/>
              <a:ext cx="41275" cy="38100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1" name="Oval 156"/>
            <p:cNvSpPr>
              <a:spLocks noChangeArrowheads="1"/>
            </p:cNvSpPr>
            <p:nvPr/>
          </p:nvSpPr>
          <p:spPr bwMode="auto">
            <a:xfrm>
              <a:off x="3732214" y="4330700"/>
              <a:ext cx="41275" cy="36513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2" name="Oval 157"/>
            <p:cNvSpPr>
              <a:spLocks noChangeArrowheads="1"/>
            </p:cNvSpPr>
            <p:nvPr/>
          </p:nvSpPr>
          <p:spPr bwMode="auto">
            <a:xfrm>
              <a:off x="3867151" y="4311650"/>
              <a:ext cx="41275" cy="38100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3" name="Oval 158"/>
            <p:cNvSpPr>
              <a:spLocks noChangeArrowheads="1"/>
            </p:cNvSpPr>
            <p:nvPr/>
          </p:nvSpPr>
          <p:spPr bwMode="auto">
            <a:xfrm>
              <a:off x="3870326" y="4198937"/>
              <a:ext cx="41275" cy="41275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4" name="Freeform 159"/>
            <p:cNvSpPr/>
            <p:nvPr/>
          </p:nvSpPr>
          <p:spPr bwMode="auto">
            <a:xfrm>
              <a:off x="3427414" y="3395662"/>
              <a:ext cx="654050" cy="525463"/>
            </a:xfrm>
            <a:custGeom>
              <a:avLst/>
              <a:gdLst>
                <a:gd name="T0" fmla="*/ 11 w 174"/>
                <a:gd name="T1" fmla="*/ 31 h 140"/>
                <a:gd name="T2" fmla="*/ 25 w 174"/>
                <a:gd name="T3" fmla="*/ 31 h 140"/>
                <a:gd name="T4" fmla="*/ 80 w 174"/>
                <a:gd name="T5" fmla="*/ 0 h 140"/>
                <a:gd name="T6" fmla="*/ 152 w 174"/>
                <a:gd name="T7" fmla="*/ 69 h 140"/>
                <a:gd name="T8" fmla="*/ 163 w 174"/>
                <a:gd name="T9" fmla="*/ 74 h 140"/>
                <a:gd name="T10" fmla="*/ 166 w 174"/>
                <a:gd name="T11" fmla="*/ 74 h 140"/>
                <a:gd name="T12" fmla="*/ 173 w 174"/>
                <a:gd name="T13" fmla="*/ 83 h 140"/>
                <a:gd name="T14" fmla="*/ 169 w 174"/>
                <a:gd name="T15" fmla="*/ 94 h 140"/>
                <a:gd name="T16" fmla="*/ 169 w 174"/>
                <a:gd name="T17" fmla="*/ 94 h 140"/>
                <a:gd name="T18" fmla="*/ 161 w 174"/>
                <a:gd name="T19" fmla="*/ 96 h 140"/>
                <a:gd name="T20" fmla="*/ 157 w 174"/>
                <a:gd name="T21" fmla="*/ 97 h 140"/>
                <a:gd name="T22" fmla="*/ 55 w 174"/>
                <a:gd name="T23" fmla="*/ 125 h 140"/>
                <a:gd name="T24" fmla="*/ 11 w 174"/>
                <a:gd name="T25" fmla="*/ 73 h 140"/>
                <a:gd name="T26" fmla="*/ 9 w 174"/>
                <a:gd name="T27" fmla="*/ 54 h 140"/>
                <a:gd name="T28" fmla="*/ 4 w 174"/>
                <a:gd name="T29" fmla="*/ 49 h 140"/>
                <a:gd name="T30" fmla="*/ 11 w 174"/>
                <a:gd name="T31" fmla="*/ 3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140">
                  <a:moveTo>
                    <a:pt x="11" y="31"/>
                  </a:moveTo>
                  <a:cubicBezTo>
                    <a:pt x="16" y="31"/>
                    <a:pt x="21" y="31"/>
                    <a:pt x="25" y="31"/>
                  </a:cubicBezTo>
                  <a:cubicBezTo>
                    <a:pt x="48" y="27"/>
                    <a:pt x="63" y="16"/>
                    <a:pt x="80" y="0"/>
                  </a:cubicBezTo>
                  <a:cubicBezTo>
                    <a:pt x="97" y="28"/>
                    <a:pt x="123" y="52"/>
                    <a:pt x="152" y="69"/>
                  </a:cubicBezTo>
                  <a:cubicBezTo>
                    <a:pt x="154" y="70"/>
                    <a:pt x="159" y="72"/>
                    <a:pt x="163" y="74"/>
                  </a:cubicBezTo>
                  <a:cubicBezTo>
                    <a:pt x="164" y="74"/>
                    <a:pt x="165" y="74"/>
                    <a:pt x="166" y="74"/>
                  </a:cubicBezTo>
                  <a:cubicBezTo>
                    <a:pt x="170" y="76"/>
                    <a:pt x="172" y="79"/>
                    <a:pt x="173" y="83"/>
                  </a:cubicBezTo>
                  <a:cubicBezTo>
                    <a:pt x="174" y="87"/>
                    <a:pt x="173" y="90"/>
                    <a:pt x="169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67" y="96"/>
                    <a:pt x="164" y="97"/>
                    <a:pt x="161" y="96"/>
                  </a:cubicBezTo>
                  <a:cubicBezTo>
                    <a:pt x="160" y="96"/>
                    <a:pt x="158" y="96"/>
                    <a:pt x="157" y="97"/>
                  </a:cubicBezTo>
                  <a:cubicBezTo>
                    <a:pt x="137" y="137"/>
                    <a:pt x="92" y="140"/>
                    <a:pt x="55" y="125"/>
                  </a:cubicBezTo>
                  <a:cubicBezTo>
                    <a:pt x="33" y="116"/>
                    <a:pt x="16" y="97"/>
                    <a:pt x="11" y="73"/>
                  </a:cubicBezTo>
                  <a:cubicBezTo>
                    <a:pt x="10" y="67"/>
                    <a:pt x="10" y="60"/>
                    <a:pt x="9" y="54"/>
                  </a:cubicBezTo>
                  <a:cubicBezTo>
                    <a:pt x="9" y="54"/>
                    <a:pt x="6" y="51"/>
                    <a:pt x="4" y="49"/>
                  </a:cubicBezTo>
                  <a:cubicBezTo>
                    <a:pt x="0" y="43"/>
                    <a:pt x="3" y="31"/>
                    <a:pt x="11" y="31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5" name="Freeform 160"/>
            <p:cNvSpPr>
              <a:spLocks noEditPoints="1"/>
            </p:cNvSpPr>
            <p:nvPr/>
          </p:nvSpPr>
          <p:spPr bwMode="auto">
            <a:xfrm>
              <a:off x="3430589" y="3390900"/>
              <a:ext cx="654050" cy="511175"/>
            </a:xfrm>
            <a:custGeom>
              <a:avLst/>
              <a:gdLst>
                <a:gd name="T0" fmla="*/ 95 w 174"/>
                <a:gd name="T1" fmla="*/ 136 h 136"/>
                <a:gd name="T2" fmla="*/ 54 w 174"/>
                <a:gd name="T3" fmla="*/ 127 h 136"/>
                <a:gd name="T4" fmla="*/ 9 w 174"/>
                <a:gd name="T5" fmla="*/ 74 h 136"/>
                <a:gd name="T6" fmla="*/ 7 w 174"/>
                <a:gd name="T7" fmla="*/ 55 h 136"/>
                <a:gd name="T8" fmla="*/ 7 w 174"/>
                <a:gd name="T9" fmla="*/ 55 h 136"/>
                <a:gd name="T10" fmla="*/ 5 w 174"/>
                <a:gd name="T11" fmla="*/ 54 h 136"/>
                <a:gd name="T12" fmla="*/ 2 w 174"/>
                <a:gd name="T13" fmla="*/ 51 h 136"/>
                <a:gd name="T14" fmla="*/ 0 w 174"/>
                <a:gd name="T15" fmla="*/ 43 h 136"/>
                <a:gd name="T16" fmla="*/ 10 w 174"/>
                <a:gd name="T17" fmla="*/ 30 h 136"/>
                <a:gd name="T18" fmla="*/ 10 w 174"/>
                <a:gd name="T19" fmla="*/ 30 h 136"/>
                <a:gd name="T20" fmla="*/ 13 w 174"/>
                <a:gd name="T21" fmla="*/ 30 h 136"/>
                <a:gd name="T22" fmla="*/ 23 w 174"/>
                <a:gd name="T23" fmla="*/ 31 h 136"/>
                <a:gd name="T24" fmla="*/ 24 w 174"/>
                <a:gd name="T25" fmla="*/ 31 h 136"/>
                <a:gd name="T26" fmla="*/ 78 w 174"/>
                <a:gd name="T27" fmla="*/ 0 h 136"/>
                <a:gd name="T28" fmla="*/ 79 w 174"/>
                <a:gd name="T29" fmla="*/ 0 h 136"/>
                <a:gd name="T30" fmla="*/ 80 w 174"/>
                <a:gd name="T31" fmla="*/ 0 h 136"/>
                <a:gd name="T32" fmla="*/ 151 w 174"/>
                <a:gd name="T33" fmla="*/ 68 h 136"/>
                <a:gd name="T34" fmla="*/ 163 w 174"/>
                <a:gd name="T35" fmla="*/ 73 h 136"/>
                <a:gd name="T36" fmla="*/ 165 w 174"/>
                <a:gd name="T37" fmla="*/ 74 h 136"/>
                <a:gd name="T38" fmla="*/ 174 w 174"/>
                <a:gd name="T39" fmla="*/ 84 h 136"/>
                <a:gd name="T40" fmla="*/ 174 w 174"/>
                <a:gd name="T41" fmla="*/ 87 h 136"/>
                <a:gd name="T42" fmla="*/ 169 w 174"/>
                <a:gd name="T43" fmla="*/ 96 h 136"/>
                <a:gd name="T44" fmla="*/ 169 w 174"/>
                <a:gd name="T45" fmla="*/ 96 h 136"/>
                <a:gd name="T46" fmla="*/ 169 w 174"/>
                <a:gd name="T47" fmla="*/ 96 h 136"/>
                <a:gd name="T48" fmla="*/ 161 w 174"/>
                <a:gd name="T49" fmla="*/ 99 h 136"/>
                <a:gd name="T50" fmla="*/ 160 w 174"/>
                <a:gd name="T51" fmla="*/ 99 h 136"/>
                <a:gd name="T52" fmla="*/ 157 w 174"/>
                <a:gd name="T53" fmla="*/ 99 h 136"/>
                <a:gd name="T54" fmla="*/ 95 w 174"/>
                <a:gd name="T55" fmla="*/ 136 h 136"/>
                <a:gd name="T56" fmla="*/ 10 w 174"/>
                <a:gd name="T57" fmla="*/ 33 h 136"/>
                <a:gd name="T58" fmla="*/ 3 w 174"/>
                <a:gd name="T59" fmla="*/ 43 h 136"/>
                <a:gd name="T60" fmla="*/ 4 w 174"/>
                <a:gd name="T61" fmla="*/ 49 h 136"/>
                <a:gd name="T62" fmla="*/ 9 w 174"/>
                <a:gd name="T63" fmla="*/ 54 h 136"/>
                <a:gd name="T64" fmla="*/ 10 w 174"/>
                <a:gd name="T65" fmla="*/ 55 h 136"/>
                <a:gd name="T66" fmla="*/ 12 w 174"/>
                <a:gd name="T67" fmla="*/ 74 h 136"/>
                <a:gd name="T68" fmla="*/ 55 w 174"/>
                <a:gd name="T69" fmla="*/ 125 h 136"/>
                <a:gd name="T70" fmla="*/ 95 w 174"/>
                <a:gd name="T71" fmla="*/ 133 h 136"/>
                <a:gd name="T72" fmla="*/ 155 w 174"/>
                <a:gd name="T73" fmla="*/ 97 h 136"/>
                <a:gd name="T74" fmla="*/ 156 w 174"/>
                <a:gd name="T75" fmla="*/ 96 h 136"/>
                <a:gd name="T76" fmla="*/ 160 w 174"/>
                <a:gd name="T77" fmla="*/ 96 h 136"/>
                <a:gd name="T78" fmla="*/ 160 w 174"/>
                <a:gd name="T79" fmla="*/ 96 h 136"/>
                <a:gd name="T80" fmla="*/ 161 w 174"/>
                <a:gd name="T81" fmla="*/ 96 h 136"/>
                <a:gd name="T82" fmla="*/ 167 w 174"/>
                <a:gd name="T83" fmla="*/ 94 h 136"/>
                <a:gd name="T84" fmla="*/ 167 w 174"/>
                <a:gd name="T85" fmla="*/ 94 h 136"/>
                <a:gd name="T86" fmla="*/ 171 w 174"/>
                <a:gd name="T87" fmla="*/ 87 h 136"/>
                <a:gd name="T88" fmla="*/ 171 w 174"/>
                <a:gd name="T89" fmla="*/ 84 h 136"/>
                <a:gd name="T90" fmla="*/ 164 w 174"/>
                <a:gd name="T91" fmla="*/ 77 h 136"/>
                <a:gd name="T92" fmla="*/ 162 w 174"/>
                <a:gd name="T93" fmla="*/ 76 h 136"/>
                <a:gd name="T94" fmla="*/ 162 w 174"/>
                <a:gd name="T95" fmla="*/ 76 h 136"/>
                <a:gd name="T96" fmla="*/ 150 w 174"/>
                <a:gd name="T97" fmla="*/ 71 h 136"/>
                <a:gd name="T98" fmla="*/ 79 w 174"/>
                <a:gd name="T99" fmla="*/ 3 h 136"/>
                <a:gd name="T100" fmla="*/ 24 w 174"/>
                <a:gd name="T101" fmla="*/ 34 h 136"/>
                <a:gd name="T102" fmla="*/ 24 w 174"/>
                <a:gd name="T103" fmla="*/ 34 h 136"/>
                <a:gd name="T104" fmla="*/ 23 w 174"/>
                <a:gd name="T105" fmla="*/ 34 h 136"/>
                <a:gd name="T106" fmla="*/ 13 w 174"/>
                <a:gd name="T107" fmla="*/ 33 h 136"/>
                <a:gd name="T108" fmla="*/ 10 w 174"/>
                <a:gd name="T109" fmla="*/ 33 h 136"/>
                <a:gd name="T110" fmla="*/ 10 w 174"/>
                <a:gd name="T111" fmla="*/ 32 h 136"/>
                <a:gd name="T112" fmla="*/ 10 w 174"/>
                <a:gd name="T113" fmla="*/ 3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136">
                  <a:moveTo>
                    <a:pt x="95" y="136"/>
                  </a:moveTo>
                  <a:cubicBezTo>
                    <a:pt x="81" y="136"/>
                    <a:pt x="67" y="133"/>
                    <a:pt x="54" y="127"/>
                  </a:cubicBezTo>
                  <a:cubicBezTo>
                    <a:pt x="31" y="118"/>
                    <a:pt x="14" y="99"/>
                    <a:pt x="9" y="74"/>
                  </a:cubicBezTo>
                  <a:cubicBezTo>
                    <a:pt x="8" y="68"/>
                    <a:pt x="7" y="62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5"/>
                    <a:pt x="6" y="55"/>
                    <a:pt x="5" y="54"/>
                  </a:cubicBezTo>
                  <a:cubicBezTo>
                    <a:pt x="4" y="53"/>
                    <a:pt x="3" y="52"/>
                    <a:pt x="2" y="51"/>
                  </a:cubicBezTo>
                  <a:cubicBezTo>
                    <a:pt x="0" y="48"/>
                    <a:pt x="0" y="46"/>
                    <a:pt x="0" y="43"/>
                  </a:cubicBezTo>
                  <a:cubicBezTo>
                    <a:pt x="0" y="37"/>
                    <a:pt x="3" y="3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6" y="30"/>
                    <a:pt x="20" y="31"/>
                    <a:pt x="23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46" y="26"/>
                    <a:pt x="61" y="15"/>
                    <a:pt x="78" y="0"/>
                  </a:cubicBezTo>
                  <a:cubicBezTo>
                    <a:pt x="78" y="0"/>
                    <a:pt x="79" y="0"/>
                    <a:pt x="79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97" y="28"/>
                    <a:pt x="123" y="52"/>
                    <a:pt x="151" y="68"/>
                  </a:cubicBezTo>
                  <a:cubicBezTo>
                    <a:pt x="154" y="70"/>
                    <a:pt x="158" y="71"/>
                    <a:pt x="163" y="73"/>
                  </a:cubicBezTo>
                  <a:cubicBezTo>
                    <a:pt x="163" y="73"/>
                    <a:pt x="164" y="73"/>
                    <a:pt x="165" y="74"/>
                  </a:cubicBezTo>
                  <a:cubicBezTo>
                    <a:pt x="170" y="75"/>
                    <a:pt x="173" y="79"/>
                    <a:pt x="174" y="84"/>
                  </a:cubicBezTo>
                  <a:cubicBezTo>
                    <a:pt x="174" y="85"/>
                    <a:pt x="174" y="86"/>
                    <a:pt x="174" y="87"/>
                  </a:cubicBezTo>
                  <a:cubicBezTo>
                    <a:pt x="174" y="90"/>
                    <a:pt x="172" y="93"/>
                    <a:pt x="169" y="96"/>
                  </a:cubicBezTo>
                  <a:cubicBezTo>
                    <a:pt x="169" y="96"/>
                    <a:pt x="169" y="96"/>
                    <a:pt x="169" y="96"/>
                  </a:cubicBezTo>
                  <a:cubicBezTo>
                    <a:pt x="169" y="96"/>
                    <a:pt x="169" y="96"/>
                    <a:pt x="169" y="96"/>
                  </a:cubicBezTo>
                  <a:cubicBezTo>
                    <a:pt x="166" y="98"/>
                    <a:pt x="164" y="99"/>
                    <a:pt x="161" y="99"/>
                  </a:cubicBezTo>
                  <a:cubicBezTo>
                    <a:pt x="161" y="99"/>
                    <a:pt x="160" y="99"/>
                    <a:pt x="160" y="99"/>
                  </a:cubicBezTo>
                  <a:cubicBezTo>
                    <a:pt x="159" y="99"/>
                    <a:pt x="158" y="99"/>
                    <a:pt x="157" y="99"/>
                  </a:cubicBezTo>
                  <a:cubicBezTo>
                    <a:pt x="144" y="125"/>
                    <a:pt x="120" y="136"/>
                    <a:pt x="95" y="136"/>
                  </a:cubicBezTo>
                  <a:close/>
                  <a:moveTo>
                    <a:pt x="10" y="33"/>
                  </a:moveTo>
                  <a:cubicBezTo>
                    <a:pt x="5" y="34"/>
                    <a:pt x="3" y="38"/>
                    <a:pt x="3" y="43"/>
                  </a:cubicBezTo>
                  <a:cubicBezTo>
                    <a:pt x="3" y="45"/>
                    <a:pt x="3" y="47"/>
                    <a:pt x="4" y="49"/>
                  </a:cubicBezTo>
                  <a:cubicBezTo>
                    <a:pt x="6" y="51"/>
                    <a:pt x="9" y="53"/>
                    <a:pt x="9" y="54"/>
                  </a:cubicBezTo>
                  <a:cubicBezTo>
                    <a:pt x="9" y="54"/>
                    <a:pt x="9" y="53"/>
                    <a:pt x="10" y="55"/>
                  </a:cubicBezTo>
                  <a:cubicBezTo>
                    <a:pt x="10" y="61"/>
                    <a:pt x="11" y="68"/>
                    <a:pt x="12" y="74"/>
                  </a:cubicBezTo>
                  <a:cubicBezTo>
                    <a:pt x="16" y="97"/>
                    <a:pt x="33" y="116"/>
                    <a:pt x="55" y="125"/>
                  </a:cubicBezTo>
                  <a:cubicBezTo>
                    <a:pt x="68" y="130"/>
                    <a:pt x="82" y="133"/>
                    <a:pt x="95" y="133"/>
                  </a:cubicBezTo>
                  <a:cubicBezTo>
                    <a:pt x="119" y="133"/>
                    <a:pt x="142" y="123"/>
                    <a:pt x="155" y="97"/>
                  </a:cubicBezTo>
                  <a:cubicBezTo>
                    <a:pt x="155" y="96"/>
                    <a:pt x="155" y="96"/>
                    <a:pt x="156" y="96"/>
                  </a:cubicBezTo>
                  <a:cubicBezTo>
                    <a:pt x="157" y="96"/>
                    <a:pt x="159" y="96"/>
                    <a:pt x="160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1" y="96"/>
                    <a:pt x="161" y="96"/>
                    <a:pt x="161" y="96"/>
                  </a:cubicBezTo>
                  <a:cubicBezTo>
                    <a:pt x="163" y="96"/>
                    <a:pt x="165" y="95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70" y="91"/>
                    <a:pt x="171" y="89"/>
                    <a:pt x="171" y="87"/>
                  </a:cubicBezTo>
                  <a:cubicBezTo>
                    <a:pt x="171" y="86"/>
                    <a:pt x="171" y="85"/>
                    <a:pt x="171" y="84"/>
                  </a:cubicBezTo>
                  <a:cubicBezTo>
                    <a:pt x="170" y="81"/>
                    <a:pt x="168" y="78"/>
                    <a:pt x="164" y="77"/>
                  </a:cubicBezTo>
                  <a:cubicBezTo>
                    <a:pt x="163" y="76"/>
                    <a:pt x="163" y="76"/>
                    <a:pt x="162" y="76"/>
                  </a:cubicBezTo>
                  <a:cubicBezTo>
                    <a:pt x="162" y="76"/>
                    <a:pt x="162" y="76"/>
                    <a:pt x="162" y="76"/>
                  </a:cubicBezTo>
                  <a:cubicBezTo>
                    <a:pt x="157" y="74"/>
                    <a:pt x="153" y="73"/>
                    <a:pt x="150" y="71"/>
                  </a:cubicBezTo>
                  <a:cubicBezTo>
                    <a:pt x="122" y="54"/>
                    <a:pt x="96" y="31"/>
                    <a:pt x="79" y="3"/>
                  </a:cubicBezTo>
                  <a:cubicBezTo>
                    <a:pt x="62" y="18"/>
                    <a:pt x="47" y="29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3" y="34"/>
                    <a:pt x="23" y="34"/>
                  </a:cubicBezTo>
                  <a:cubicBezTo>
                    <a:pt x="20" y="34"/>
                    <a:pt x="16" y="33"/>
                    <a:pt x="13" y="33"/>
                  </a:cubicBezTo>
                  <a:cubicBezTo>
                    <a:pt x="12" y="33"/>
                    <a:pt x="11" y="33"/>
                    <a:pt x="10" y="33"/>
                  </a:cubicBezTo>
                  <a:cubicBezTo>
                    <a:pt x="10" y="32"/>
                    <a:pt x="10" y="32"/>
                    <a:pt x="10" y="32"/>
                  </a:cubicBezTo>
                  <a:lnTo>
                    <a:pt x="10" y="3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6" name="Freeform 161"/>
            <p:cNvSpPr/>
            <p:nvPr/>
          </p:nvSpPr>
          <p:spPr bwMode="auto">
            <a:xfrm>
              <a:off x="3452814" y="3195637"/>
              <a:ext cx="1079500" cy="800100"/>
            </a:xfrm>
            <a:custGeom>
              <a:avLst/>
              <a:gdLst>
                <a:gd name="T0" fmla="*/ 160 w 287"/>
                <a:gd name="T1" fmla="*/ 129 h 213"/>
                <a:gd name="T2" fmla="*/ 106 w 287"/>
                <a:gd name="T3" fmla="*/ 94 h 213"/>
                <a:gd name="T4" fmla="*/ 72 w 287"/>
                <a:gd name="T5" fmla="*/ 55 h 213"/>
                <a:gd name="T6" fmla="*/ 30 w 287"/>
                <a:gd name="T7" fmla="*/ 83 h 213"/>
                <a:gd name="T8" fmla="*/ 6 w 287"/>
                <a:gd name="T9" fmla="*/ 85 h 213"/>
                <a:gd name="T10" fmla="*/ 4 w 287"/>
                <a:gd name="T11" fmla="*/ 67 h 213"/>
                <a:gd name="T12" fmla="*/ 54 w 287"/>
                <a:gd name="T13" fmla="*/ 14 h 213"/>
                <a:gd name="T14" fmla="*/ 159 w 287"/>
                <a:gd name="T15" fmla="*/ 42 h 213"/>
                <a:gd name="T16" fmla="*/ 202 w 287"/>
                <a:gd name="T17" fmla="*/ 117 h 213"/>
                <a:gd name="T18" fmla="*/ 234 w 287"/>
                <a:gd name="T19" fmla="*/ 209 h 213"/>
                <a:gd name="T20" fmla="*/ 110 w 287"/>
                <a:gd name="T21" fmla="*/ 184 h 213"/>
                <a:gd name="T22" fmla="*/ 150 w 287"/>
                <a:gd name="T23" fmla="*/ 150 h 213"/>
                <a:gd name="T24" fmla="*/ 166 w 287"/>
                <a:gd name="T25" fmla="*/ 140 h 213"/>
                <a:gd name="T26" fmla="*/ 160 w 287"/>
                <a:gd name="T27" fmla="*/ 12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7" h="213">
                  <a:moveTo>
                    <a:pt x="160" y="129"/>
                  </a:moveTo>
                  <a:cubicBezTo>
                    <a:pt x="160" y="129"/>
                    <a:pt x="135" y="123"/>
                    <a:pt x="106" y="94"/>
                  </a:cubicBezTo>
                  <a:cubicBezTo>
                    <a:pt x="77" y="65"/>
                    <a:pt x="72" y="55"/>
                    <a:pt x="72" y="55"/>
                  </a:cubicBezTo>
                  <a:cubicBezTo>
                    <a:pt x="72" y="55"/>
                    <a:pt x="54" y="75"/>
                    <a:pt x="30" y="83"/>
                  </a:cubicBezTo>
                  <a:cubicBezTo>
                    <a:pt x="30" y="83"/>
                    <a:pt x="16" y="88"/>
                    <a:pt x="6" y="85"/>
                  </a:cubicBezTo>
                  <a:cubicBezTo>
                    <a:pt x="0" y="83"/>
                    <a:pt x="2" y="72"/>
                    <a:pt x="4" y="67"/>
                  </a:cubicBezTo>
                  <a:cubicBezTo>
                    <a:pt x="10" y="45"/>
                    <a:pt x="31" y="19"/>
                    <a:pt x="54" y="14"/>
                  </a:cubicBezTo>
                  <a:cubicBezTo>
                    <a:pt x="84" y="0"/>
                    <a:pt x="140" y="17"/>
                    <a:pt x="159" y="42"/>
                  </a:cubicBezTo>
                  <a:cubicBezTo>
                    <a:pt x="159" y="42"/>
                    <a:pt x="188" y="65"/>
                    <a:pt x="202" y="117"/>
                  </a:cubicBezTo>
                  <a:cubicBezTo>
                    <a:pt x="213" y="158"/>
                    <a:pt x="287" y="206"/>
                    <a:pt x="234" y="209"/>
                  </a:cubicBezTo>
                  <a:cubicBezTo>
                    <a:pt x="178" y="213"/>
                    <a:pt x="110" y="184"/>
                    <a:pt x="110" y="184"/>
                  </a:cubicBezTo>
                  <a:cubicBezTo>
                    <a:pt x="110" y="184"/>
                    <a:pt x="138" y="176"/>
                    <a:pt x="150" y="150"/>
                  </a:cubicBezTo>
                  <a:cubicBezTo>
                    <a:pt x="150" y="150"/>
                    <a:pt x="164" y="150"/>
                    <a:pt x="166" y="140"/>
                  </a:cubicBezTo>
                  <a:cubicBezTo>
                    <a:pt x="168" y="132"/>
                    <a:pt x="160" y="129"/>
                    <a:pt x="160" y="129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7" name="Freeform 162"/>
            <p:cNvSpPr>
              <a:spLocks noEditPoints="1"/>
            </p:cNvSpPr>
            <p:nvPr/>
          </p:nvSpPr>
          <p:spPr bwMode="auto">
            <a:xfrm>
              <a:off x="3457576" y="3225800"/>
              <a:ext cx="949325" cy="763588"/>
            </a:xfrm>
            <a:custGeom>
              <a:avLst/>
              <a:gdLst>
                <a:gd name="T0" fmla="*/ 108 w 253"/>
                <a:gd name="T1" fmla="*/ 177 h 203"/>
                <a:gd name="T2" fmla="*/ 107 w 253"/>
                <a:gd name="T3" fmla="*/ 175 h 203"/>
                <a:gd name="T4" fmla="*/ 109 w 253"/>
                <a:gd name="T5" fmla="*/ 174 h 203"/>
                <a:gd name="T6" fmla="*/ 124 w 253"/>
                <a:gd name="T7" fmla="*/ 167 h 203"/>
                <a:gd name="T8" fmla="*/ 148 w 253"/>
                <a:gd name="T9" fmla="*/ 141 h 203"/>
                <a:gd name="T10" fmla="*/ 149 w 253"/>
                <a:gd name="T11" fmla="*/ 140 h 203"/>
                <a:gd name="T12" fmla="*/ 150 w 253"/>
                <a:gd name="T13" fmla="*/ 140 h 203"/>
                <a:gd name="T14" fmla="*/ 164 w 253"/>
                <a:gd name="T15" fmla="*/ 132 h 203"/>
                <a:gd name="T16" fmla="*/ 164 w 253"/>
                <a:gd name="T17" fmla="*/ 130 h 203"/>
                <a:gd name="T18" fmla="*/ 158 w 253"/>
                <a:gd name="T19" fmla="*/ 122 h 203"/>
                <a:gd name="T20" fmla="*/ 104 w 253"/>
                <a:gd name="T21" fmla="*/ 87 h 203"/>
                <a:gd name="T22" fmla="*/ 71 w 253"/>
                <a:gd name="T23" fmla="*/ 49 h 203"/>
                <a:gd name="T24" fmla="*/ 29 w 253"/>
                <a:gd name="T25" fmla="*/ 76 h 203"/>
                <a:gd name="T26" fmla="*/ 13 w 253"/>
                <a:gd name="T27" fmla="*/ 79 h 203"/>
                <a:gd name="T28" fmla="*/ 5 w 253"/>
                <a:gd name="T29" fmla="*/ 78 h 203"/>
                <a:gd name="T30" fmla="*/ 0 w 253"/>
                <a:gd name="T31" fmla="*/ 68 h 203"/>
                <a:gd name="T32" fmla="*/ 1 w 253"/>
                <a:gd name="T33" fmla="*/ 58 h 203"/>
                <a:gd name="T34" fmla="*/ 53 w 253"/>
                <a:gd name="T35" fmla="*/ 5 h 203"/>
                <a:gd name="T36" fmla="*/ 80 w 253"/>
                <a:gd name="T37" fmla="*/ 0 h 203"/>
                <a:gd name="T38" fmla="*/ 159 w 253"/>
                <a:gd name="T39" fmla="*/ 33 h 203"/>
                <a:gd name="T40" fmla="*/ 202 w 253"/>
                <a:gd name="T41" fmla="*/ 109 h 203"/>
                <a:gd name="T42" fmla="*/ 231 w 253"/>
                <a:gd name="T43" fmla="*/ 154 h 203"/>
                <a:gd name="T44" fmla="*/ 253 w 253"/>
                <a:gd name="T45" fmla="*/ 190 h 203"/>
                <a:gd name="T46" fmla="*/ 233 w 253"/>
                <a:gd name="T47" fmla="*/ 203 h 203"/>
                <a:gd name="T48" fmla="*/ 222 w 253"/>
                <a:gd name="T49" fmla="*/ 203 h 203"/>
                <a:gd name="T50" fmla="*/ 108 w 253"/>
                <a:gd name="T51" fmla="*/ 177 h 203"/>
                <a:gd name="T52" fmla="*/ 146 w 253"/>
                <a:gd name="T53" fmla="*/ 187 h 203"/>
                <a:gd name="T54" fmla="*/ 222 w 253"/>
                <a:gd name="T55" fmla="*/ 200 h 203"/>
                <a:gd name="T56" fmla="*/ 233 w 253"/>
                <a:gd name="T57" fmla="*/ 200 h 203"/>
                <a:gd name="T58" fmla="*/ 250 w 253"/>
                <a:gd name="T59" fmla="*/ 190 h 203"/>
                <a:gd name="T60" fmla="*/ 228 w 253"/>
                <a:gd name="T61" fmla="*/ 155 h 203"/>
                <a:gd name="T62" fmla="*/ 199 w 253"/>
                <a:gd name="T63" fmla="*/ 109 h 203"/>
                <a:gd name="T64" fmla="*/ 173 w 253"/>
                <a:gd name="T65" fmla="*/ 53 h 203"/>
                <a:gd name="T66" fmla="*/ 157 w 253"/>
                <a:gd name="T67" fmla="*/ 35 h 203"/>
                <a:gd name="T68" fmla="*/ 157 w 253"/>
                <a:gd name="T69" fmla="*/ 35 h 203"/>
                <a:gd name="T70" fmla="*/ 80 w 253"/>
                <a:gd name="T71" fmla="*/ 3 h 203"/>
                <a:gd name="T72" fmla="*/ 54 w 253"/>
                <a:gd name="T73" fmla="*/ 8 h 203"/>
                <a:gd name="T74" fmla="*/ 54 w 253"/>
                <a:gd name="T75" fmla="*/ 8 h 203"/>
                <a:gd name="T76" fmla="*/ 4 w 253"/>
                <a:gd name="T77" fmla="*/ 59 h 203"/>
                <a:gd name="T78" fmla="*/ 3 w 253"/>
                <a:gd name="T79" fmla="*/ 68 h 203"/>
                <a:gd name="T80" fmla="*/ 6 w 253"/>
                <a:gd name="T81" fmla="*/ 75 h 203"/>
                <a:gd name="T82" fmla="*/ 13 w 253"/>
                <a:gd name="T83" fmla="*/ 76 h 203"/>
                <a:gd name="T84" fmla="*/ 28 w 253"/>
                <a:gd name="T85" fmla="*/ 74 h 203"/>
                <a:gd name="T86" fmla="*/ 58 w 253"/>
                <a:gd name="T87" fmla="*/ 57 h 203"/>
                <a:gd name="T88" fmla="*/ 70 w 253"/>
                <a:gd name="T89" fmla="*/ 46 h 203"/>
                <a:gd name="T90" fmla="*/ 71 w 253"/>
                <a:gd name="T91" fmla="*/ 45 h 203"/>
                <a:gd name="T92" fmla="*/ 73 w 253"/>
                <a:gd name="T93" fmla="*/ 46 h 203"/>
                <a:gd name="T94" fmla="*/ 74 w 253"/>
                <a:gd name="T95" fmla="*/ 48 h 203"/>
                <a:gd name="T96" fmla="*/ 78 w 253"/>
                <a:gd name="T97" fmla="*/ 55 h 203"/>
                <a:gd name="T98" fmla="*/ 106 w 253"/>
                <a:gd name="T99" fmla="*/ 85 h 203"/>
                <a:gd name="T100" fmla="*/ 144 w 253"/>
                <a:gd name="T101" fmla="*/ 113 h 203"/>
                <a:gd name="T102" fmla="*/ 159 w 253"/>
                <a:gd name="T103" fmla="*/ 120 h 203"/>
                <a:gd name="T104" fmla="*/ 159 w 253"/>
                <a:gd name="T105" fmla="*/ 121 h 203"/>
                <a:gd name="T106" fmla="*/ 159 w 253"/>
                <a:gd name="T107" fmla="*/ 120 h 203"/>
                <a:gd name="T108" fmla="*/ 167 w 253"/>
                <a:gd name="T109" fmla="*/ 130 h 203"/>
                <a:gd name="T110" fmla="*/ 167 w 253"/>
                <a:gd name="T111" fmla="*/ 133 h 203"/>
                <a:gd name="T112" fmla="*/ 150 w 253"/>
                <a:gd name="T113" fmla="*/ 143 h 203"/>
                <a:gd name="T114" fmla="*/ 113 w 253"/>
                <a:gd name="T115" fmla="*/ 176 h 203"/>
                <a:gd name="T116" fmla="*/ 146 w 253"/>
                <a:gd name="T117" fmla="*/ 18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3" h="203">
                  <a:moveTo>
                    <a:pt x="108" y="177"/>
                  </a:moveTo>
                  <a:cubicBezTo>
                    <a:pt x="108" y="177"/>
                    <a:pt x="107" y="176"/>
                    <a:pt x="107" y="175"/>
                  </a:cubicBezTo>
                  <a:cubicBezTo>
                    <a:pt x="107" y="175"/>
                    <a:pt x="108" y="174"/>
                    <a:pt x="109" y="174"/>
                  </a:cubicBezTo>
                  <a:cubicBezTo>
                    <a:pt x="109" y="174"/>
                    <a:pt x="115" y="172"/>
                    <a:pt x="124" y="167"/>
                  </a:cubicBezTo>
                  <a:cubicBezTo>
                    <a:pt x="132" y="162"/>
                    <a:pt x="142" y="154"/>
                    <a:pt x="148" y="141"/>
                  </a:cubicBezTo>
                  <a:cubicBezTo>
                    <a:pt x="148" y="140"/>
                    <a:pt x="148" y="140"/>
                    <a:pt x="149" y="140"/>
                  </a:cubicBezTo>
                  <a:cubicBezTo>
                    <a:pt x="149" y="140"/>
                    <a:pt x="149" y="140"/>
                    <a:pt x="150" y="140"/>
                  </a:cubicBezTo>
                  <a:cubicBezTo>
                    <a:pt x="152" y="140"/>
                    <a:pt x="162" y="139"/>
                    <a:pt x="164" y="132"/>
                  </a:cubicBezTo>
                  <a:cubicBezTo>
                    <a:pt x="164" y="131"/>
                    <a:pt x="164" y="131"/>
                    <a:pt x="164" y="130"/>
                  </a:cubicBezTo>
                  <a:cubicBezTo>
                    <a:pt x="164" y="125"/>
                    <a:pt x="159" y="123"/>
                    <a:pt x="158" y="122"/>
                  </a:cubicBezTo>
                  <a:cubicBezTo>
                    <a:pt x="156" y="122"/>
                    <a:pt x="133" y="115"/>
                    <a:pt x="104" y="87"/>
                  </a:cubicBezTo>
                  <a:cubicBezTo>
                    <a:pt x="81" y="65"/>
                    <a:pt x="73" y="53"/>
                    <a:pt x="71" y="49"/>
                  </a:cubicBezTo>
                  <a:cubicBezTo>
                    <a:pt x="66" y="54"/>
                    <a:pt x="50" y="70"/>
                    <a:pt x="29" y="76"/>
                  </a:cubicBezTo>
                  <a:cubicBezTo>
                    <a:pt x="29" y="76"/>
                    <a:pt x="22" y="79"/>
                    <a:pt x="13" y="79"/>
                  </a:cubicBezTo>
                  <a:cubicBezTo>
                    <a:pt x="11" y="79"/>
                    <a:pt x="8" y="79"/>
                    <a:pt x="5" y="78"/>
                  </a:cubicBezTo>
                  <a:cubicBezTo>
                    <a:pt x="1" y="77"/>
                    <a:pt x="0" y="72"/>
                    <a:pt x="0" y="68"/>
                  </a:cubicBezTo>
                  <a:cubicBezTo>
                    <a:pt x="0" y="65"/>
                    <a:pt x="1" y="61"/>
                    <a:pt x="1" y="58"/>
                  </a:cubicBezTo>
                  <a:cubicBezTo>
                    <a:pt x="8" y="36"/>
                    <a:pt x="29" y="10"/>
                    <a:pt x="53" y="5"/>
                  </a:cubicBezTo>
                  <a:cubicBezTo>
                    <a:pt x="61" y="1"/>
                    <a:pt x="70" y="0"/>
                    <a:pt x="80" y="0"/>
                  </a:cubicBezTo>
                  <a:cubicBezTo>
                    <a:pt x="109" y="0"/>
                    <a:pt x="145" y="14"/>
                    <a:pt x="159" y="33"/>
                  </a:cubicBezTo>
                  <a:cubicBezTo>
                    <a:pt x="162" y="34"/>
                    <a:pt x="189" y="58"/>
                    <a:pt x="202" y="109"/>
                  </a:cubicBezTo>
                  <a:cubicBezTo>
                    <a:pt x="206" y="123"/>
                    <a:pt x="219" y="139"/>
                    <a:pt x="231" y="154"/>
                  </a:cubicBezTo>
                  <a:cubicBezTo>
                    <a:pt x="242" y="168"/>
                    <a:pt x="253" y="181"/>
                    <a:pt x="253" y="190"/>
                  </a:cubicBezTo>
                  <a:cubicBezTo>
                    <a:pt x="253" y="198"/>
                    <a:pt x="247" y="202"/>
                    <a:pt x="233" y="203"/>
                  </a:cubicBezTo>
                  <a:cubicBezTo>
                    <a:pt x="229" y="203"/>
                    <a:pt x="226" y="203"/>
                    <a:pt x="222" y="203"/>
                  </a:cubicBezTo>
                  <a:cubicBezTo>
                    <a:pt x="169" y="203"/>
                    <a:pt x="108" y="177"/>
                    <a:pt x="108" y="177"/>
                  </a:cubicBezTo>
                  <a:close/>
                  <a:moveTo>
                    <a:pt x="146" y="187"/>
                  </a:moveTo>
                  <a:cubicBezTo>
                    <a:pt x="168" y="194"/>
                    <a:pt x="196" y="200"/>
                    <a:pt x="222" y="200"/>
                  </a:cubicBezTo>
                  <a:cubicBezTo>
                    <a:pt x="226" y="200"/>
                    <a:pt x="229" y="200"/>
                    <a:pt x="233" y="200"/>
                  </a:cubicBezTo>
                  <a:cubicBezTo>
                    <a:pt x="246" y="199"/>
                    <a:pt x="250" y="195"/>
                    <a:pt x="250" y="190"/>
                  </a:cubicBezTo>
                  <a:cubicBezTo>
                    <a:pt x="251" y="183"/>
                    <a:pt x="240" y="170"/>
                    <a:pt x="228" y="155"/>
                  </a:cubicBezTo>
                  <a:cubicBezTo>
                    <a:pt x="217" y="141"/>
                    <a:pt x="204" y="125"/>
                    <a:pt x="199" y="109"/>
                  </a:cubicBezTo>
                  <a:cubicBezTo>
                    <a:pt x="192" y="83"/>
                    <a:pt x="182" y="65"/>
                    <a:pt x="173" y="53"/>
                  </a:cubicBezTo>
                  <a:cubicBezTo>
                    <a:pt x="164" y="40"/>
                    <a:pt x="157" y="35"/>
                    <a:pt x="157" y="35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43" y="17"/>
                    <a:pt x="108" y="2"/>
                    <a:pt x="80" y="3"/>
                  </a:cubicBezTo>
                  <a:cubicBezTo>
                    <a:pt x="70" y="3"/>
                    <a:pt x="61" y="4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31" y="12"/>
                    <a:pt x="10" y="38"/>
                    <a:pt x="4" y="59"/>
                  </a:cubicBezTo>
                  <a:cubicBezTo>
                    <a:pt x="3" y="62"/>
                    <a:pt x="3" y="65"/>
                    <a:pt x="3" y="68"/>
                  </a:cubicBezTo>
                  <a:cubicBezTo>
                    <a:pt x="3" y="72"/>
                    <a:pt x="4" y="75"/>
                    <a:pt x="6" y="75"/>
                  </a:cubicBezTo>
                  <a:cubicBezTo>
                    <a:pt x="8" y="76"/>
                    <a:pt x="11" y="76"/>
                    <a:pt x="13" y="76"/>
                  </a:cubicBezTo>
                  <a:cubicBezTo>
                    <a:pt x="21" y="76"/>
                    <a:pt x="28" y="74"/>
                    <a:pt x="28" y="74"/>
                  </a:cubicBezTo>
                  <a:cubicBezTo>
                    <a:pt x="40" y="70"/>
                    <a:pt x="50" y="63"/>
                    <a:pt x="58" y="57"/>
                  </a:cubicBezTo>
                  <a:cubicBezTo>
                    <a:pt x="66" y="51"/>
                    <a:pt x="70" y="46"/>
                    <a:pt x="70" y="46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2" y="45"/>
                    <a:pt x="72" y="46"/>
                    <a:pt x="73" y="46"/>
                  </a:cubicBezTo>
                  <a:cubicBezTo>
                    <a:pt x="73" y="46"/>
                    <a:pt x="73" y="47"/>
                    <a:pt x="74" y="48"/>
                  </a:cubicBezTo>
                  <a:cubicBezTo>
                    <a:pt x="75" y="49"/>
                    <a:pt x="76" y="52"/>
                    <a:pt x="78" y="55"/>
                  </a:cubicBezTo>
                  <a:cubicBezTo>
                    <a:pt x="83" y="61"/>
                    <a:pt x="92" y="70"/>
                    <a:pt x="106" y="85"/>
                  </a:cubicBezTo>
                  <a:cubicBezTo>
                    <a:pt x="121" y="99"/>
                    <a:pt x="134" y="108"/>
                    <a:pt x="144" y="113"/>
                  </a:cubicBezTo>
                  <a:cubicBezTo>
                    <a:pt x="153" y="118"/>
                    <a:pt x="159" y="120"/>
                    <a:pt x="159" y="120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9" y="120"/>
                    <a:pt x="167" y="122"/>
                    <a:pt x="167" y="130"/>
                  </a:cubicBezTo>
                  <a:cubicBezTo>
                    <a:pt x="167" y="131"/>
                    <a:pt x="167" y="132"/>
                    <a:pt x="167" y="133"/>
                  </a:cubicBezTo>
                  <a:cubicBezTo>
                    <a:pt x="164" y="142"/>
                    <a:pt x="153" y="143"/>
                    <a:pt x="150" y="143"/>
                  </a:cubicBezTo>
                  <a:cubicBezTo>
                    <a:pt x="140" y="164"/>
                    <a:pt x="121" y="173"/>
                    <a:pt x="113" y="176"/>
                  </a:cubicBezTo>
                  <a:cubicBezTo>
                    <a:pt x="119" y="178"/>
                    <a:pt x="131" y="183"/>
                    <a:pt x="146" y="18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8" name="Freeform 163"/>
            <p:cNvSpPr/>
            <p:nvPr/>
          </p:nvSpPr>
          <p:spPr bwMode="auto">
            <a:xfrm>
              <a:off x="3476626" y="3646487"/>
              <a:ext cx="93663" cy="87313"/>
            </a:xfrm>
            <a:custGeom>
              <a:avLst/>
              <a:gdLst>
                <a:gd name="T0" fmla="*/ 22 w 25"/>
                <a:gd name="T1" fmla="*/ 18 h 23"/>
                <a:gd name="T2" fmla="*/ 7 w 25"/>
                <a:gd name="T3" fmla="*/ 19 h 23"/>
                <a:gd name="T4" fmla="*/ 4 w 25"/>
                <a:gd name="T5" fmla="*/ 4 h 23"/>
                <a:gd name="T6" fmla="*/ 19 w 25"/>
                <a:gd name="T7" fmla="*/ 4 h 23"/>
                <a:gd name="T8" fmla="*/ 22 w 25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22" y="18"/>
                  </a:moveTo>
                  <a:cubicBezTo>
                    <a:pt x="18" y="23"/>
                    <a:pt x="12" y="23"/>
                    <a:pt x="7" y="19"/>
                  </a:cubicBezTo>
                  <a:cubicBezTo>
                    <a:pt x="2" y="15"/>
                    <a:pt x="0" y="8"/>
                    <a:pt x="4" y="4"/>
                  </a:cubicBezTo>
                  <a:cubicBezTo>
                    <a:pt x="7" y="0"/>
                    <a:pt x="14" y="0"/>
                    <a:pt x="19" y="4"/>
                  </a:cubicBezTo>
                  <a:cubicBezTo>
                    <a:pt x="23" y="8"/>
                    <a:pt x="25" y="14"/>
                    <a:pt x="22" y="18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9" name="Freeform 164"/>
            <p:cNvSpPr/>
            <p:nvPr/>
          </p:nvSpPr>
          <p:spPr bwMode="auto">
            <a:xfrm>
              <a:off x="3832226" y="3786187"/>
              <a:ext cx="90488" cy="74613"/>
            </a:xfrm>
            <a:custGeom>
              <a:avLst/>
              <a:gdLst>
                <a:gd name="T0" fmla="*/ 23 w 24"/>
                <a:gd name="T1" fmla="*/ 11 h 20"/>
                <a:gd name="T2" fmla="*/ 11 w 24"/>
                <a:gd name="T3" fmla="*/ 20 h 20"/>
                <a:gd name="T4" fmla="*/ 0 w 24"/>
                <a:gd name="T5" fmla="*/ 9 h 20"/>
                <a:gd name="T6" fmla="*/ 12 w 24"/>
                <a:gd name="T7" fmla="*/ 0 h 20"/>
                <a:gd name="T8" fmla="*/ 23 w 24"/>
                <a:gd name="T9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23" y="11"/>
                  </a:moveTo>
                  <a:cubicBezTo>
                    <a:pt x="23" y="16"/>
                    <a:pt x="18" y="20"/>
                    <a:pt x="11" y="20"/>
                  </a:cubicBezTo>
                  <a:cubicBezTo>
                    <a:pt x="5" y="19"/>
                    <a:pt x="0" y="14"/>
                    <a:pt x="0" y="9"/>
                  </a:cubicBezTo>
                  <a:cubicBezTo>
                    <a:pt x="1" y="4"/>
                    <a:pt x="6" y="0"/>
                    <a:pt x="12" y="0"/>
                  </a:cubicBezTo>
                  <a:cubicBezTo>
                    <a:pt x="19" y="1"/>
                    <a:pt x="24" y="6"/>
                    <a:pt x="23" y="11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0" name="Freeform 165"/>
            <p:cNvSpPr/>
            <p:nvPr/>
          </p:nvSpPr>
          <p:spPr bwMode="auto">
            <a:xfrm>
              <a:off x="3554414" y="3624262"/>
              <a:ext cx="60325" cy="63500"/>
            </a:xfrm>
            <a:custGeom>
              <a:avLst/>
              <a:gdLst>
                <a:gd name="T0" fmla="*/ 14 w 16"/>
                <a:gd name="T1" fmla="*/ 11 h 17"/>
                <a:gd name="T2" fmla="*/ 5 w 16"/>
                <a:gd name="T3" fmla="*/ 15 h 17"/>
                <a:gd name="T4" fmla="*/ 2 w 16"/>
                <a:gd name="T5" fmla="*/ 6 h 17"/>
                <a:gd name="T6" fmla="*/ 11 w 16"/>
                <a:gd name="T7" fmla="*/ 1 h 17"/>
                <a:gd name="T8" fmla="*/ 14 w 16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4" y="11"/>
                  </a:moveTo>
                  <a:cubicBezTo>
                    <a:pt x="12" y="14"/>
                    <a:pt x="9" y="17"/>
                    <a:pt x="5" y="15"/>
                  </a:cubicBezTo>
                  <a:cubicBezTo>
                    <a:pt x="2" y="14"/>
                    <a:pt x="0" y="10"/>
                    <a:pt x="2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7"/>
                    <a:pt x="1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1" name="Freeform 166"/>
            <p:cNvSpPr/>
            <p:nvPr/>
          </p:nvSpPr>
          <p:spPr bwMode="auto">
            <a:xfrm>
              <a:off x="3817939" y="3722687"/>
              <a:ext cx="55563" cy="63500"/>
            </a:xfrm>
            <a:custGeom>
              <a:avLst/>
              <a:gdLst>
                <a:gd name="T0" fmla="*/ 14 w 15"/>
                <a:gd name="T1" fmla="*/ 11 h 17"/>
                <a:gd name="T2" fmla="*/ 5 w 15"/>
                <a:gd name="T3" fmla="*/ 16 h 17"/>
                <a:gd name="T4" fmla="*/ 2 w 15"/>
                <a:gd name="T5" fmla="*/ 7 h 17"/>
                <a:gd name="T6" fmla="*/ 11 w 15"/>
                <a:gd name="T7" fmla="*/ 2 h 17"/>
                <a:gd name="T8" fmla="*/ 14 w 15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4" y="11"/>
                  </a:moveTo>
                  <a:cubicBezTo>
                    <a:pt x="12" y="15"/>
                    <a:pt x="8" y="17"/>
                    <a:pt x="5" y="16"/>
                  </a:cubicBezTo>
                  <a:cubicBezTo>
                    <a:pt x="2" y="15"/>
                    <a:pt x="0" y="10"/>
                    <a:pt x="2" y="7"/>
                  </a:cubicBezTo>
                  <a:cubicBezTo>
                    <a:pt x="3" y="3"/>
                    <a:pt x="7" y="0"/>
                    <a:pt x="11" y="2"/>
                  </a:cubicBezTo>
                  <a:cubicBezTo>
                    <a:pt x="14" y="3"/>
                    <a:pt x="15" y="7"/>
                    <a:pt x="1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2" name="Freeform 167"/>
            <p:cNvSpPr/>
            <p:nvPr/>
          </p:nvSpPr>
          <p:spPr bwMode="auto">
            <a:xfrm>
              <a:off x="3686176" y="3698875"/>
              <a:ext cx="46038" cy="38100"/>
            </a:xfrm>
            <a:custGeom>
              <a:avLst/>
              <a:gdLst>
                <a:gd name="T0" fmla="*/ 11 w 12"/>
                <a:gd name="T1" fmla="*/ 10 h 10"/>
                <a:gd name="T2" fmla="*/ 10 w 12"/>
                <a:gd name="T3" fmla="*/ 9 h 10"/>
                <a:gd name="T4" fmla="*/ 10 w 12"/>
                <a:gd name="T5" fmla="*/ 8 h 10"/>
                <a:gd name="T6" fmla="*/ 8 w 12"/>
                <a:gd name="T7" fmla="*/ 2 h 10"/>
                <a:gd name="T8" fmla="*/ 7 w 12"/>
                <a:gd name="T9" fmla="*/ 2 h 10"/>
                <a:gd name="T10" fmla="*/ 2 w 12"/>
                <a:gd name="T11" fmla="*/ 6 h 10"/>
                <a:gd name="T12" fmla="*/ 2 w 12"/>
                <a:gd name="T13" fmla="*/ 6 h 10"/>
                <a:gd name="T14" fmla="*/ 0 w 12"/>
                <a:gd name="T15" fmla="*/ 6 h 10"/>
                <a:gd name="T16" fmla="*/ 0 w 12"/>
                <a:gd name="T17" fmla="*/ 5 h 10"/>
                <a:gd name="T18" fmla="*/ 7 w 12"/>
                <a:gd name="T19" fmla="*/ 0 h 10"/>
                <a:gd name="T20" fmla="*/ 8 w 12"/>
                <a:gd name="T21" fmla="*/ 1 h 10"/>
                <a:gd name="T22" fmla="*/ 12 w 12"/>
                <a:gd name="T23" fmla="*/ 8 h 10"/>
                <a:gd name="T24" fmla="*/ 12 w 12"/>
                <a:gd name="T25" fmla="*/ 9 h 10"/>
                <a:gd name="T26" fmla="*/ 11 w 12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0">
                  <a:moveTo>
                    <a:pt x="11" y="10"/>
                  </a:moveTo>
                  <a:cubicBezTo>
                    <a:pt x="10" y="10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5"/>
                    <a:pt x="8" y="3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3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10" y="1"/>
                    <a:pt x="12" y="4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3" name="Freeform 168"/>
            <p:cNvSpPr/>
            <p:nvPr/>
          </p:nvSpPr>
          <p:spPr bwMode="auto">
            <a:xfrm>
              <a:off x="3614739" y="3748087"/>
              <a:ext cx="146050" cy="79375"/>
            </a:xfrm>
            <a:custGeom>
              <a:avLst/>
              <a:gdLst>
                <a:gd name="T0" fmla="*/ 0 w 39"/>
                <a:gd name="T1" fmla="*/ 3 h 21"/>
                <a:gd name="T2" fmla="*/ 0 w 39"/>
                <a:gd name="T3" fmla="*/ 3 h 21"/>
                <a:gd name="T4" fmla="*/ 1 w 39"/>
                <a:gd name="T5" fmla="*/ 1 h 21"/>
                <a:gd name="T6" fmla="*/ 3 w 39"/>
                <a:gd name="T7" fmla="*/ 2 h 21"/>
                <a:gd name="T8" fmla="*/ 24 w 39"/>
                <a:gd name="T9" fmla="*/ 18 h 21"/>
                <a:gd name="T10" fmla="*/ 37 w 39"/>
                <a:gd name="T11" fmla="*/ 15 h 21"/>
                <a:gd name="T12" fmla="*/ 39 w 39"/>
                <a:gd name="T13" fmla="*/ 15 h 21"/>
                <a:gd name="T14" fmla="*/ 38 w 39"/>
                <a:gd name="T15" fmla="*/ 17 h 21"/>
                <a:gd name="T16" fmla="*/ 24 w 39"/>
                <a:gd name="T17" fmla="*/ 21 h 21"/>
                <a:gd name="T18" fmla="*/ 0 w 39"/>
                <a:gd name="T1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21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8" y="18"/>
                    <a:pt x="24" y="18"/>
                  </a:cubicBezTo>
                  <a:cubicBezTo>
                    <a:pt x="27" y="18"/>
                    <a:pt x="32" y="17"/>
                    <a:pt x="37" y="15"/>
                  </a:cubicBezTo>
                  <a:cubicBezTo>
                    <a:pt x="38" y="14"/>
                    <a:pt x="39" y="15"/>
                    <a:pt x="39" y="15"/>
                  </a:cubicBezTo>
                  <a:cubicBezTo>
                    <a:pt x="39" y="16"/>
                    <a:pt x="39" y="17"/>
                    <a:pt x="38" y="17"/>
                  </a:cubicBezTo>
                  <a:cubicBezTo>
                    <a:pt x="33" y="20"/>
                    <a:pt x="28" y="21"/>
                    <a:pt x="24" y="21"/>
                  </a:cubicBezTo>
                  <a:cubicBezTo>
                    <a:pt x="6" y="21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4" name="Freeform 169"/>
            <p:cNvSpPr/>
            <p:nvPr/>
          </p:nvSpPr>
          <p:spPr bwMode="auto">
            <a:xfrm>
              <a:off x="3746501" y="3794125"/>
              <a:ext cx="22225" cy="28575"/>
            </a:xfrm>
            <a:custGeom>
              <a:avLst/>
              <a:gdLst>
                <a:gd name="T0" fmla="*/ 3 w 6"/>
                <a:gd name="T1" fmla="*/ 7 h 8"/>
                <a:gd name="T2" fmla="*/ 1 w 6"/>
                <a:gd name="T3" fmla="*/ 3 h 8"/>
                <a:gd name="T4" fmla="*/ 1 w 6"/>
                <a:gd name="T5" fmla="*/ 1 h 8"/>
                <a:gd name="T6" fmla="*/ 3 w 6"/>
                <a:gd name="T7" fmla="*/ 1 h 8"/>
                <a:gd name="T8" fmla="*/ 6 w 6"/>
                <a:gd name="T9" fmla="*/ 6 h 8"/>
                <a:gd name="T10" fmla="*/ 5 w 6"/>
                <a:gd name="T11" fmla="*/ 8 h 8"/>
                <a:gd name="T12" fmla="*/ 4 w 6"/>
                <a:gd name="T13" fmla="*/ 8 h 8"/>
                <a:gd name="T14" fmla="*/ 3 w 6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3" y="7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5" name="Freeform 170"/>
            <p:cNvSpPr/>
            <p:nvPr/>
          </p:nvSpPr>
          <p:spPr bwMode="auto">
            <a:xfrm>
              <a:off x="3603626" y="3748087"/>
              <a:ext cx="30163" cy="19050"/>
            </a:xfrm>
            <a:custGeom>
              <a:avLst/>
              <a:gdLst>
                <a:gd name="T0" fmla="*/ 0 w 8"/>
                <a:gd name="T1" fmla="*/ 4 h 5"/>
                <a:gd name="T2" fmla="*/ 1 w 8"/>
                <a:gd name="T3" fmla="*/ 2 h 5"/>
                <a:gd name="T4" fmla="*/ 6 w 8"/>
                <a:gd name="T5" fmla="*/ 0 h 5"/>
                <a:gd name="T6" fmla="*/ 8 w 8"/>
                <a:gd name="T7" fmla="*/ 1 h 5"/>
                <a:gd name="T8" fmla="*/ 7 w 8"/>
                <a:gd name="T9" fmla="*/ 3 h 5"/>
                <a:gd name="T10" fmla="*/ 2 w 8"/>
                <a:gd name="T11" fmla="*/ 5 h 5"/>
                <a:gd name="T12" fmla="*/ 2 w 8"/>
                <a:gd name="T13" fmla="*/ 5 h 5"/>
                <a:gd name="T14" fmla="*/ 0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6" name="Freeform 171"/>
            <p:cNvSpPr>
              <a:spLocks noEditPoints="1"/>
            </p:cNvSpPr>
            <p:nvPr/>
          </p:nvSpPr>
          <p:spPr bwMode="auto">
            <a:xfrm>
              <a:off x="3732214" y="3271837"/>
              <a:ext cx="674688" cy="687388"/>
            </a:xfrm>
            <a:custGeom>
              <a:avLst/>
              <a:gdLst>
                <a:gd name="T0" fmla="*/ 175 w 180"/>
                <a:gd name="T1" fmla="*/ 175 h 183"/>
                <a:gd name="T2" fmla="*/ 177 w 180"/>
                <a:gd name="T3" fmla="*/ 173 h 183"/>
                <a:gd name="T4" fmla="*/ 178 w 180"/>
                <a:gd name="T5" fmla="*/ 183 h 183"/>
                <a:gd name="T6" fmla="*/ 176 w 180"/>
                <a:gd name="T7" fmla="*/ 182 h 183"/>
                <a:gd name="T8" fmla="*/ 165 w 180"/>
                <a:gd name="T9" fmla="*/ 160 h 183"/>
                <a:gd name="T10" fmla="*/ 167 w 180"/>
                <a:gd name="T11" fmla="*/ 158 h 183"/>
                <a:gd name="T12" fmla="*/ 172 w 180"/>
                <a:gd name="T13" fmla="*/ 167 h 183"/>
                <a:gd name="T14" fmla="*/ 170 w 180"/>
                <a:gd name="T15" fmla="*/ 166 h 183"/>
                <a:gd name="T16" fmla="*/ 152 w 180"/>
                <a:gd name="T17" fmla="*/ 148 h 183"/>
                <a:gd name="T18" fmla="*/ 154 w 180"/>
                <a:gd name="T19" fmla="*/ 145 h 183"/>
                <a:gd name="T20" fmla="*/ 160 w 180"/>
                <a:gd name="T21" fmla="*/ 153 h 183"/>
                <a:gd name="T22" fmla="*/ 158 w 180"/>
                <a:gd name="T23" fmla="*/ 153 h 183"/>
                <a:gd name="T24" fmla="*/ 138 w 180"/>
                <a:gd name="T25" fmla="*/ 136 h 183"/>
                <a:gd name="T26" fmla="*/ 140 w 180"/>
                <a:gd name="T27" fmla="*/ 134 h 183"/>
                <a:gd name="T28" fmla="*/ 147 w 180"/>
                <a:gd name="T29" fmla="*/ 141 h 183"/>
                <a:gd name="T30" fmla="*/ 144 w 180"/>
                <a:gd name="T31" fmla="*/ 141 h 183"/>
                <a:gd name="T32" fmla="*/ 124 w 180"/>
                <a:gd name="T33" fmla="*/ 126 h 183"/>
                <a:gd name="T34" fmla="*/ 125 w 180"/>
                <a:gd name="T35" fmla="*/ 123 h 183"/>
                <a:gd name="T36" fmla="*/ 132 w 180"/>
                <a:gd name="T37" fmla="*/ 128 h 183"/>
                <a:gd name="T38" fmla="*/ 131 w 180"/>
                <a:gd name="T39" fmla="*/ 131 h 183"/>
                <a:gd name="T40" fmla="*/ 115 w 180"/>
                <a:gd name="T41" fmla="*/ 120 h 183"/>
                <a:gd name="T42" fmla="*/ 108 w 180"/>
                <a:gd name="T43" fmla="*/ 114 h 183"/>
                <a:gd name="T44" fmla="*/ 117 w 180"/>
                <a:gd name="T45" fmla="*/ 118 h 183"/>
                <a:gd name="T46" fmla="*/ 116 w 180"/>
                <a:gd name="T47" fmla="*/ 121 h 183"/>
                <a:gd name="T48" fmla="*/ 100 w 180"/>
                <a:gd name="T49" fmla="*/ 111 h 183"/>
                <a:gd name="T50" fmla="*/ 92 w 180"/>
                <a:gd name="T51" fmla="*/ 105 h 183"/>
                <a:gd name="T52" fmla="*/ 101 w 180"/>
                <a:gd name="T53" fmla="*/ 108 h 183"/>
                <a:gd name="T54" fmla="*/ 102 w 180"/>
                <a:gd name="T55" fmla="*/ 110 h 183"/>
                <a:gd name="T56" fmla="*/ 100 w 180"/>
                <a:gd name="T57" fmla="*/ 111 h 183"/>
                <a:gd name="T58" fmla="*/ 77 w 180"/>
                <a:gd name="T59" fmla="*/ 99 h 183"/>
                <a:gd name="T60" fmla="*/ 78 w 180"/>
                <a:gd name="T61" fmla="*/ 96 h 183"/>
                <a:gd name="T62" fmla="*/ 85 w 180"/>
                <a:gd name="T63" fmla="*/ 100 h 183"/>
                <a:gd name="T64" fmla="*/ 85 w 180"/>
                <a:gd name="T65" fmla="*/ 103 h 183"/>
                <a:gd name="T66" fmla="*/ 68 w 180"/>
                <a:gd name="T67" fmla="*/ 94 h 183"/>
                <a:gd name="T68" fmla="*/ 61 w 180"/>
                <a:gd name="T69" fmla="*/ 87 h 183"/>
                <a:gd name="T70" fmla="*/ 70 w 180"/>
                <a:gd name="T71" fmla="*/ 91 h 183"/>
                <a:gd name="T72" fmla="*/ 69 w 180"/>
                <a:gd name="T73" fmla="*/ 94 h 183"/>
                <a:gd name="T74" fmla="*/ 53 w 180"/>
                <a:gd name="T75" fmla="*/ 83 h 183"/>
                <a:gd name="T76" fmla="*/ 47 w 180"/>
                <a:gd name="T77" fmla="*/ 76 h 183"/>
                <a:gd name="T78" fmla="*/ 55 w 180"/>
                <a:gd name="T79" fmla="*/ 81 h 183"/>
                <a:gd name="T80" fmla="*/ 55 w 180"/>
                <a:gd name="T81" fmla="*/ 83 h 183"/>
                <a:gd name="T82" fmla="*/ 53 w 180"/>
                <a:gd name="T83" fmla="*/ 83 h 183"/>
                <a:gd name="T84" fmla="*/ 34 w 180"/>
                <a:gd name="T85" fmla="*/ 66 h 183"/>
                <a:gd name="T86" fmla="*/ 36 w 180"/>
                <a:gd name="T87" fmla="*/ 64 h 183"/>
                <a:gd name="T88" fmla="*/ 42 w 180"/>
                <a:gd name="T89" fmla="*/ 72 h 183"/>
                <a:gd name="T90" fmla="*/ 40 w 180"/>
                <a:gd name="T91" fmla="*/ 72 h 183"/>
                <a:gd name="T92" fmla="*/ 22 w 180"/>
                <a:gd name="T93" fmla="*/ 52 h 183"/>
                <a:gd name="T94" fmla="*/ 25 w 180"/>
                <a:gd name="T95" fmla="*/ 50 h 183"/>
                <a:gd name="T96" fmla="*/ 29 w 180"/>
                <a:gd name="T97" fmla="*/ 58 h 183"/>
                <a:gd name="T98" fmla="*/ 27 w 180"/>
                <a:gd name="T99" fmla="*/ 58 h 183"/>
                <a:gd name="T100" fmla="*/ 13 w 180"/>
                <a:gd name="T101" fmla="*/ 36 h 183"/>
                <a:gd name="T102" fmla="*/ 16 w 180"/>
                <a:gd name="T103" fmla="*/ 35 h 183"/>
                <a:gd name="T104" fmla="*/ 19 w 180"/>
                <a:gd name="T105" fmla="*/ 44 h 183"/>
                <a:gd name="T106" fmla="*/ 17 w 180"/>
                <a:gd name="T107" fmla="*/ 43 h 183"/>
                <a:gd name="T108" fmla="*/ 5 w 180"/>
                <a:gd name="T109" fmla="*/ 20 h 183"/>
                <a:gd name="T110" fmla="*/ 8 w 180"/>
                <a:gd name="T111" fmla="*/ 19 h 183"/>
                <a:gd name="T112" fmla="*/ 11 w 180"/>
                <a:gd name="T113" fmla="*/ 26 h 183"/>
                <a:gd name="T114" fmla="*/ 10 w 180"/>
                <a:gd name="T115" fmla="*/ 28 h 183"/>
                <a:gd name="T116" fmla="*/ 2 w 180"/>
                <a:gd name="T117" fmla="*/ 10 h 183"/>
                <a:gd name="T118" fmla="*/ 2 w 180"/>
                <a:gd name="T119" fmla="*/ 0 h 183"/>
                <a:gd name="T120" fmla="*/ 5 w 180"/>
                <a:gd name="T121" fmla="*/ 9 h 183"/>
                <a:gd name="T122" fmla="*/ 4 w 180"/>
                <a:gd name="T12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" h="183">
                  <a:moveTo>
                    <a:pt x="176" y="182"/>
                  </a:moveTo>
                  <a:cubicBezTo>
                    <a:pt x="176" y="179"/>
                    <a:pt x="176" y="177"/>
                    <a:pt x="175" y="175"/>
                  </a:cubicBezTo>
                  <a:cubicBezTo>
                    <a:pt x="174" y="174"/>
                    <a:pt x="175" y="173"/>
                    <a:pt x="175" y="173"/>
                  </a:cubicBezTo>
                  <a:cubicBezTo>
                    <a:pt x="176" y="172"/>
                    <a:pt x="177" y="173"/>
                    <a:pt x="177" y="173"/>
                  </a:cubicBezTo>
                  <a:cubicBezTo>
                    <a:pt x="179" y="176"/>
                    <a:pt x="179" y="179"/>
                    <a:pt x="179" y="182"/>
                  </a:cubicBezTo>
                  <a:cubicBezTo>
                    <a:pt x="180" y="182"/>
                    <a:pt x="179" y="183"/>
                    <a:pt x="178" y="183"/>
                  </a:cubicBezTo>
                  <a:cubicBezTo>
                    <a:pt x="178" y="183"/>
                    <a:pt x="178" y="183"/>
                    <a:pt x="178" y="183"/>
                  </a:cubicBezTo>
                  <a:cubicBezTo>
                    <a:pt x="177" y="183"/>
                    <a:pt x="177" y="183"/>
                    <a:pt x="176" y="182"/>
                  </a:cubicBezTo>
                  <a:close/>
                  <a:moveTo>
                    <a:pt x="170" y="166"/>
                  </a:moveTo>
                  <a:cubicBezTo>
                    <a:pt x="168" y="164"/>
                    <a:pt x="167" y="162"/>
                    <a:pt x="165" y="160"/>
                  </a:cubicBezTo>
                  <a:cubicBezTo>
                    <a:pt x="164" y="159"/>
                    <a:pt x="164" y="159"/>
                    <a:pt x="165" y="158"/>
                  </a:cubicBezTo>
                  <a:cubicBezTo>
                    <a:pt x="166" y="157"/>
                    <a:pt x="167" y="157"/>
                    <a:pt x="167" y="158"/>
                  </a:cubicBezTo>
                  <a:cubicBezTo>
                    <a:pt x="169" y="160"/>
                    <a:pt x="171" y="162"/>
                    <a:pt x="172" y="164"/>
                  </a:cubicBezTo>
                  <a:cubicBezTo>
                    <a:pt x="173" y="165"/>
                    <a:pt x="173" y="166"/>
                    <a:pt x="172" y="167"/>
                  </a:cubicBezTo>
                  <a:cubicBezTo>
                    <a:pt x="171" y="167"/>
                    <a:pt x="171" y="167"/>
                    <a:pt x="171" y="167"/>
                  </a:cubicBezTo>
                  <a:cubicBezTo>
                    <a:pt x="171" y="167"/>
                    <a:pt x="170" y="167"/>
                    <a:pt x="170" y="166"/>
                  </a:cubicBezTo>
                  <a:close/>
                  <a:moveTo>
                    <a:pt x="158" y="153"/>
                  </a:moveTo>
                  <a:cubicBezTo>
                    <a:pt x="156" y="151"/>
                    <a:pt x="154" y="149"/>
                    <a:pt x="152" y="148"/>
                  </a:cubicBezTo>
                  <a:cubicBezTo>
                    <a:pt x="151" y="147"/>
                    <a:pt x="151" y="146"/>
                    <a:pt x="152" y="145"/>
                  </a:cubicBezTo>
                  <a:cubicBezTo>
                    <a:pt x="153" y="145"/>
                    <a:pt x="153" y="145"/>
                    <a:pt x="154" y="145"/>
                  </a:cubicBezTo>
                  <a:cubicBezTo>
                    <a:pt x="156" y="147"/>
                    <a:pt x="158" y="149"/>
                    <a:pt x="160" y="151"/>
                  </a:cubicBezTo>
                  <a:cubicBezTo>
                    <a:pt x="161" y="151"/>
                    <a:pt x="161" y="152"/>
                    <a:pt x="160" y="153"/>
                  </a:cubicBezTo>
                  <a:cubicBezTo>
                    <a:pt x="160" y="153"/>
                    <a:pt x="159" y="153"/>
                    <a:pt x="159" y="153"/>
                  </a:cubicBezTo>
                  <a:cubicBezTo>
                    <a:pt x="159" y="153"/>
                    <a:pt x="158" y="153"/>
                    <a:pt x="158" y="153"/>
                  </a:cubicBezTo>
                  <a:close/>
                  <a:moveTo>
                    <a:pt x="144" y="141"/>
                  </a:moveTo>
                  <a:cubicBezTo>
                    <a:pt x="142" y="140"/>
                    <a:pt x="140" y="138"/>
                    <a:pt x="138" y="136"/>
                  </a:cubicBezTo>
                  <a:cubicBezTo>
                    <a:pt x="137" y="136"/>
                    <a:pt x="137" y="135"/>
                    <a:pt x="138" y="134"/>
                  </a:cubicBezTo>
                  <a:cubicBezTo>
                    <a:pt x="138" y="134"/>
                    <a:pt x="139" y="133"/>
                    <a:pt x="140" y="134"/>
                  </a:cubicBezTo>
                  <a:cubicBezTo>
                    <a:pt x="142" y="136"/>
                    <a:pt x="144" y="137"/>
                    <a:pt x="146" y="139"/>
                  </a:cubicBezTo>
                  <a:cubicBezTo>
                    <a:pt x="147" y="139"/>
                    <a:pt x="147" y="140"/>
                    <a:pt x="147" y="141"/>
                  </a:cubicBezTo>
                  <a:cubicBezTo>
                    <a:pt x="146" y="141"/>
                    <a:pt x="146" y="142"/>
                    <a:pt x="145" y="142"/>
                  </a:cubicBezTo>
                  <a:lnTo>
                    <a:pt x="144" y="141"/>
                  </a:lnTo>
                  <a:close/>
                  <a:moveTo>
                    <a:pt x="130" y="130"/>
                  </a:moveTo>
                  <a:cubicBezTo>
                    <a:pt x="128" y="129"/>
                    <a:pt x="126" y="127"/>
                    <a:pt x="124" y="126"/>
                  </a:cubicBezTo>
                  <a:cubicBezTo>
                    <a:pt x="123" y="125"/>
                    <a:pt x="123" y="125"/>
                    <a:pt x="123" y="124"/>
                  </a:cubicBezTo>
                  <a:cubicBezTo>
                    <a:pt x="124" y="123"/>
                    <a:pt x="125" y="123"/>
                    <a:pt x="125" y="123"/>
                  </a:cubicBezTo>
                  <a:cubicBezTo>
                    <a:pt x="127" y="125"/>
                    <a:pt x="130" y="126"/>
                    <a:pt x="132" y="128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3" y="129"/>
                    <a:pt x="133" y="129"/>
                    <a:pt x="132" y="130"/>
                  </a:cubicBezTo>
                  <a:cubicBezTo>
                    <a:pt x="132" y="131"/>
                    <a:pt x="131" y="131"/>
                    <a:pt x="131" y="131"/>
                  </a:cubicBezTo>
                  <a:lnTo>
                    <a:pt x="130" y="130"/>
                  </a:lnTo>
                  <a:close/>
                  <a:moveTo>
                    <a:pt x="115" y="120"/>
                  </a:moveTo>
                  <a:cubicBezTo>
                    <a:pt x="113" y="119"/>
                    <a:pt x="111" y="117"/>
                    <a:pt x="108" y="116"/>
                  </a:cubicBezTo>
                  <a:cubicBezTo>
                    <a:pt x="108" y="116"/>
                    <a:pt x="108" y="115"/>
                    <a:pt x="108" y="114"/>
                  </a:cubicBezTo>
                  <a:cubicBezTo>
                    <a:pt x="108" y="113"/>
                    <a:pt x="109" y="113"/>
                    <a:pt x="110" y="114"/>
                  </a:cubicBezTo>
                  <a:cubicBezTo>
                    <a:pt x="112" y="115"/>
                    <a:pt x="114" y="116"/>
                    <a:pt x="117" y="118"/>
                  </a:cubicBezTo>
                  <a:cubicBezTo>
                    <a:pt x="118" y="118"/>
                    <a:pt x="118" y="119"/>
                    <a:pt x="117" y="120"/>
                  </a:cubicBezTo>
                  <a:cubicBezTo>
                    <a:pt x="117" y="120"/>
                    <a:pt x="117" y="121"/>
                    <a:pt x="116" y="121"/>
                  </a:cubicBezTo>
                  <a:lnTo>
                    <a:pt x="115" y="120"/>
                  </a:lnTo>
                  <a:close/>
                  <a:moveTo>
                    <a:pt x="100" y="111"/>
                  </a:moveTo>
                  <a:cubicBezTo>
                    <a:pt x="97" y="109"/>
                    <a:pt x="95" y="108"/>
                    <a:pt x="93" y="107"/>
                  </a:cubicBezTo>
                  <a:cubicBezTo>
                    <a:pt x="92" y="106"/>
                    <a:pt x="92" y="106"/>
                    <a:pt x="92" y="105"/>
                  </a:cubicBezTo>
                  <a:cubicBezTo>
                    <a:pt x="93" y="104"/>
                    <a:pt x="94" y="104"/>
                    <a:pt x="94" y="104"/>
                  </a:cubicBezTo>
                  <a:cubicBezTo>
                    <a:pt x="96" y="105"/>
                    <a:pt x="99" y="107"/>
                    <a:pt x="101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102" y="109"/>
                    <a:pt x="102" y="110"/>
                    <a:pt x="102" y="110"/>
                  </a:cubicBezTo>
                  <a:cubicBezTo>
                    <a:pt x="102" y="111"/>
                    <a:pt x="101" y="111"/>
                    <a:pt x="101" y="111"/>
                  </a:cubicBezTo>
                  <a:lnTo>
                    <a:pt x="100" y="111"/>
                  </a:lnTo>
                  <a:close/>
                  <a:moveTo>
                    <a:pt x="84" y="102"/>
                  </a:moveTo>
                  <a:cubicBezTo>
                    <a:pt x="82" y="101"/>
                    <a:pt x="79" y="100"/>
                    <a:pt x="77" y="99"/>
                  </a:cubicBezTo>
                  <a:cubicBezTo>
                    <a:pt x="76" y="98"/>
                    <a:pt x="76" y="97"/>
                    <a:pt x="76" y="97"/>
                  </a:cubicBezTo>
                  <a:cubicBezTo>
                    <a:pt x="77" y="96"/>
                    <a:pt x="78" y="96"/>
                    <a:pt x="78" y="96"/>
                  </a:cubicBezTo>
                  <a:cubicBezTo>
                    <a:pt x="81" y="97"/>
                    <a:pt x="83" y="99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6" y="100"/>
                    <a:pt x="87" y="101"/>
                    <a:pt x="86" y="102"/>
                  </a:cubicBezTo>
                  <a:cubicBezTo>
                    <a:pt x="86" y="102"/>
                    <a:pt x="85" y="103"/>
                    <a:pt x="85" y="103"/>
                  </a:cubicBezTo>
                  <a:lnTo>
                    <a:pt x="84" y="102"/>
                  </a:lnTo>
                  <a:close/>
                  <a:moveTo>
                    <a:pt x="68" y="94"/>
                  </a:moveTo>
                  <a:cubicBezTo>
                    <a:pt x="66" y="92"/>
                    <a:pt x="64" y="91"/>
                    <a:pt x="61" y="89"/>
                  </a:cubicBezTo>
                  <a:cubicBezTo>
                    <a:pt x="61" y="89"/>
                    <a:pt x="61" y="88"/>
                    <a:pt x="61" y="87"/>
                  </a:cubicBezTo>
                  <a:cubicBezTo>
                    <a:pt x="62" y="87"/>
                    <a:pt x="62" y="86"/>
                    <a:pt x="63" y="87"/>
                  </a:cubicBezTo>
                  <a:cubicBezTo>
                    <a:pt x="65" y="88"/>
                    <a:pt x="67" y="90"/>
                    <a:pt x="70" y="91"/>
                  </a:cubicBezTo>
                  <a:cubicBezTo>
                    <a:pt x="70" y="92"/>
                    <a:pt x="71" y="93"/>
                    <a:pt x="70" y="93"/>
                  </a:cubicBezTo>
                  <a:cubicBezTo>
                    <a:pt x="70" y="94"/>
                    <a:pt x="70" y="94"/>
                    <a:pt x="69" y="94"/>
                  </a:cubicBezTo>
                  <a:lnTo>
                    <a:pt x="68" y="94"/>
                  </a:lnTo>
                  <a:close/>
                  <a:moveTo>
                    <a:pt x="53" y="83"/>
                  </a:moveTo>
                  <a:cubicBezTo>
                    <a:pt x="51" y="82"/>
                    <a:pt x="49" y="80"/>
                    <a:pt x="47" y="78"/>
                  </a:cubicBezTo>
                  <a:cubicBezTo>
                    <a:pt x="46" y="78"/>
                    <a:pt x="46" y="77"/>
                    <a:pt x="47" y="76"/>
                  </a:cubicBezTo>
                  <a:cubicBezTo>
                    <a:pt x="47" y="76"/>
                    <a:pt x="48" y="76"/>
                    <a:pt x="49" y="76"/>
                  </a:cubicBezTo>
                  <a:cubicBezTo>
                    <a:pt x="51" y="78"/>
                    <a:pt x="53" y="79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6" y="82"/>
                    <a:pt x="56" y="83"/>
                    <a:pt x="55" y="83"/>
                  </a:cubicBezTo>
                  <a:cubicBezTo>
                    <a:pt x="55" y="84"/>
                    <a:pt x="55" y="84"/>
                    <a:pt x="54" y="84"/>
                  </a:cubicBezTo>
                  <a:lnTo>
                    <a:pt x="53" y="83"/>
                  </a:lnTo>
                  <a:close/>
                  <a:moveTo>
                    <a:pt x="40" y="72"/>
                  </a:moveTo>
                  <a:cubicBezTo>
                    <a:pt x="38" y="70"/>
                    <a:pt x="36" y="68"/>
                    <a:pt x="34" y="66"/>
                  </a:cubicBezTo>
                  <a:cubicBezTo>
                    <a:pt x="33" y="65"/>
                    <a:pt x="33" y="64"/>
                    <a:pt x="34" y="64"/>
                  </a:cubicBezTo>
                  <a:cubicBezTo>
                    <a:pt x="35" y="63"/>
                    <a:pt x="36" y="63"/>
                    <a:pt x="36" y="64"/>
                  </a:cubicBezTo>
                  <a:cubicBezTo>
                    <a:pt x="38" y="66"/>
                    <a:pt x="40" y="68"/>
                    <a:pt x="42" y="69"/>
                  </a:cubicBezTo>
                  <a:cubicBezTo>
                    <a:pt x="42" y="70"/>
                    <a:pt x="42" y="71"/>
                    <a:pt x="42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2"/>
                    <a:pt x="40" y="72"/>
                    <a:pt x="40" y="72"/>
                  </a:cubicBezTo>
                  <a:close/>
                  <a:moveTo>
                    <a:pt x="27" y="58"/>
                  </a:moveTo>
                  <a:cubicBezTo>
                    <a:pt x="26" y="56"/>
                    <a:pt x="24" y="54"/>
                    <a:pt x="22" y="52"/>
                  </a:cubicBezTo>
                  <a:cubicBezTo>
                    <a:pt x="22" y="51"/>
                    <a:pt x="22" y="50"/>
                    <a:pt x="23" y="50"/>
                  </a:cubicBezTo>
                  <a:cubicBezTo>
                    <a:pt x="23" y="49"/>
                    <a:pt x="24" y="49"/>
                    <a:pt x="25" y="50"/>
                  </a:cubicBezTo>
                  <a:cubicBezTo>
                    <a:pt x="26" y="52"/>
                    <a:pt x="28" y="54"/>
                    <a:pt x="30" y="56"/>
                  </a:cubicBezTo>
                  <a:cubicBezTo>
                    <a:pt x="30" y="57"/>
                    <a:pt x="30" y="58"/>
                    <a:pt x="29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7" y="58"/>
                  </a:cubicBezTo>
                  <a:close/>
                  <a:moveTo>
                    <a:pt x="17" y="43"/>
                  </a:moveTo>
                  <a:cubicBezTo>
                    <a:pt x="15" y="41"/>
                    <a:pt x="14" y="39"/>
                    <a:pt x="13" y="36"/>
                  </a:cubicBezTo>
                  <a:cubicBezTo>
                    <a:pt x="12" y="36"/>
                    <a:pt x="13" y="35"/>
                    <a:pt x="13" y="34"/>
                  </a:cubicBezTo>
                  <a:cubicBezTo>
                    <a:pt x="14" y="34"/>
                    <a:pt x="15" y="34"/>
                    <a:pt x="16" y="35"/>
                  </a:cubicBezTo>
                  <a:cubicBezTo>
                    <a:pt x="17" y="37"/>
                    <a:pt x="18" y="39"/>
                    <a:pt x="19" y="42"/>
                  </a:cubicBezTo>
                  <a:cubicBezTo>
                    <a:pt x="20" y="42"/>
                    <a:pt x="20" y="43"/>
                    <a:pt x="19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7" y="44"/>
                    <a:pt x="17" y="43"/>
                  </a:cubicBezTo>
                  <a:close/>
                  <a:moveTo>
                    <a:pt x="8" y="27"/>
                  </a:moveTo>
                  <a:cubicBezTo>
                    <a:pt x="7" y="25"/>
                    <a:pt x="6" y="22"/>
                    <a:pt x="5" y="20"/>
                  </a:cubicBezTo>
                  <a:cubicBezTo>
                    <a:pt x="5" y="19"/>
                    <a:pt x="6" y="18"/>
                    <a:pt x="6" y="18"/>
                  </a:cubicBezTo>
                  <a:cubicBezTo>
                    <a:pt x="7" y="17"/>
                    <a:pt x="8" y="18"/>
                    <a:pt x="8" y="19"/>
                  </a:cubicBezTo>
                  <a:cubicBezTo>
                    <a:pt x="9" y="21"/>
                    <a:pt x="10" y="23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7"/>
                    <a:pt x="11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9" y="28"/>
                    <a:pt x="8" y="27"/>
                  </a:cubicBezTo>
                  <a:close/>
                  <a:moveTo>
                    <a:pt x="2" y="10"/>
                  </a:moveTo>
                  <a:cubicBezTo>
                    <a:pt x="2" y="7"/>
                    <a:pt x="1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4" y="4"/>
                    <a:pt x="4" y="6"/>
                    <a:pt x="5" y="9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7" name="Freeform 172"/>
            <p:cNvSpPr>
              <a:spLocks noEditPoints="1"/>
            </p:cNvSpPr>
            <p:nvPr/>
          </p:nvSpPr>
          <p:spPr bwMode="auto">
            <a:xfrm>
              <a:off x="3738564" y="3233737"/>
              <a:ext cx="485775" cy="417513"/>
            </a:xfrm>
            <a:custGeom>
              <a:avLst/>
              <a:gdLst>
                <a:gd name="T0" fmla="*/ 121 w 129"/>
                <a:gd name="T1" fmla="*/ 104 h 111"/>
                <a:gd name="T2" fmla="*/ 123 w 129"/>
                <a:gd name="T3" fmla="*/ 102 h 111"/>
                <a:gd name="T4" fmla="*/ 128 w 129"/>
                <a:gd name="T5" fmla="*/ 111 h 111"/>
                <a:gd name="T6" fmla="*/ 126 w 129"/>
                <a:gd name="T7" fmla="*/ 110 h 111"/>
                <a:gd name="T8" fmla="*/ 107 w 129"/>
                <a:gd name="T9" fmla="*/ 94 h 111"/>
                <a:gd name="T10" fmla="*/ 106 w 129"/>
                <a:gd name="T11" fmla="*/ 92 h 111"/>
                <a:gd name="T12" fmla="*/ 115 w 129"/>
                <a:gd name="T13" fmla="*/ 96 h 111"/>
                <a:gd name="T14" fmla="*/ 114 w 129"/>
                <a:gd name="T15" fmla="*/ 98 h 111"/>
                <a:gd name="T16" fmla="*/ 98 w 129"/>
                <a:gd name="T17" fmla="*/ 90 h 111"/>
                <a:gd name="T18" fmla="*/ 90 w 129"/>
                <a:gd name="T19" fmla="*/ 88 h 111"/>
                <a:gd name="T20" fmla="*/ 91 w 129"/>
                <a:gd name="T21" fmla="*/ 85 h 111"/>
                <a:gd name="T22" fmla="*/ 99 w 129"/>
                <a:gd name="T23" fmla="*/ 87 h 111"/>
                <a:gd name="T24" fmla="*/ 98 w 129"/>
                <a:gd name="T25" fmla="*/ 90 h 111"/>
                <a:gd name="T26" fmla="*/ 73 w 129"/>
                <a:gd name="T27" fmla="*/ 81 h 111"/>
                <a:gd name="T28" fmla="*/ 75 w 129"/>
                <a:gd name="T29" fmla="*/ 78 h 111"/>
                <a:gd name="T30" fmla="*/ 83 w 129"/>
                <a:gd name="T31" fmla="*/ 83 h 111"/>
                <a:gd name="T32" fmla="*/ 64 w 129"/>
                <a:gd name="T33" fmla="*/ 76 h 111"/>
                <a:gd name="T34" fmla="*/ 57 w 129"/>
                <a:gd name="T35" fmla="*/ 69 h 111"/>
                <a:gd name="T36" fmla="*/ 66 w 129"/>
                <a:gd name="T37" fmla="*/ 73 h 111"/>
                <a:gd name="T38" fmla="*/ 65 w 129"/>
                <a:gd name="T39" fmla="*/ 76 h 111"/>
                <a:gd name="T40" fmla="*/ 49 w 129"/>
                <a:gd name="T41" fmla="*/ 66 h 111"/>
                <a:gd name="T42" fmla="*/ 43 w 129"/>
                <a:gd name="T43" fmla="*/ 58 h 111"/>
                <a:gd name="T44" fmla="*/ 51 w 129"/>
                <a:gd name="T45" fmla="*/ 63 h 111"/>
                <a:gd name="T46" fmla="*/ 50 w 129"/>
                <a:gd name="T47" fmla="*/ 66 h 111"/>
                <a:gd name="T48" fmla="*/ 35 w 129"/>
                <a:gd name="T49" fmla="*/ 54 h 111"/>
                <a:gd name="T50" fmla="*/ 30 w 129"/>
                <a:gd name="T51" fmla="*/ 46 h 111"/>
                <a:gd name="T52" fmla="*/ 38 w 129"/>
                <a:gd name="T53" fmla="*/ 52 h 111"/>
                <a:gd name="T54" fmla="*/ 36 w 129"/>
                <a:gd name="T55" fmla="*/ 54 h 111"/>
                <a:gd name="T56" fmla="*/ 23 w 129"/>
                <a:gd name="T57" fmla="*/ 40 h 111"/>
                <a:gd name="T58" fmla="*/ 18 w 129"/>
                <a:gd name="T59" fmla="*/ 34 h 111"/>
                <a:gd name="T60" fmla="*/ 21 w 129"/>
                <a:gd name="T61" fmla="*/ 32 h 111"/>
                <a:gd name="T62" fmla="*/ 25 w 129"/>
                <a:gd name="T63" fmla="*/ 41 h 111"/>
                <a:gd name="T64" fmla="*/ 23 w 129"/>
                <a:gd name="T65" fmla="*/ 40 h 111"/>
                <a:gd name="T66" fmla="*/ 9 w 129"/>
                <a:gd name="T67" fmla="*/ 19 h 111"/>
                <a:gd name="T68" fmla="*/ 11 w 129"/>
                <a:gd name="T69" fmla="*/ 17 h 111"/>
                <a:gd name="T70" fmla="*/ 15 w 129"/>
                <a:gd name="T71" fmla="*/ 26 h 111"/>
                <a:gd name="T72" fmla="*/ 13 w 129"/>
                <a:gd name="T73" fmla="*/ 26 h 111"/>
                <a:gd name="T74" fmla="*/ 1 w 129"/>
                <a:gd name="T75" fmla="*/ 2 h 111"/>
                <a:gd name="T76" fmla="*/ 2 w 129"/>
                <a:gd name="T77" fmla="*/ 0 h 111"/>
                <a:gd name="T78" fmla="*/ 7 w 129"/>
                <a:gd name="T79" fmla="*/ 8 h 111"/>
                <a:gd name="T80" fmla="*/ 5 w 129"/>
                <a:gd name="T81" fmla="*/ 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11">
                  <a:moveTo>
                    <a:pt x="126" y="110"/>
                  </a:moveTo>
                  <a:cubicBezTo>
                    <a:pt x="125" y="108"/>
                    <a:pt x="123" y="106"/>
                    <a:pt x="121" y="104"/>
                  </a:cubicBezTo>
                  <a:cubicBezTo>
                    <a:pt x="121" y="103"/>
                    <a:pt x="121" y="102"/>
                    <a:pt x="121" y="102"/>
                  </a:cubicBezTo>
                  <a:cubicBezTo>
                    <a:pt x="122" y="101"/>
                    <a:pt x="123" y="101"/>
                    <a:pt x="123" y="102"/>
                  </a:cubicBezTo>
                  <a:cubicBezTo>
                    <a:pt x="125" y="104"/>
                    <a:pt x="127" y="106"/>
                    <a:pt x="128" y="109"/>
                  </a:cubicBezTo>
                  <a:cubicBezTo>
                    <a:pt x="129" y="109"/>
                    <a:pt x="128" y="110"/>
                    <a:pt x="128" y="111"/>
                  </a:cubicBezTo>
                  <a:cubicBezTo>
                    <a:pt x="127" y="111"/>
                    <a:pt x="127" y="111"/>
                    <a:pt x="127" y="111"/>
                  </a:cubicBezTo>
                  <a:cubicBezTo>
                    <a:pt x="126" y="111"/>
                    <a:pt x="126" y="110"/>
                    <a:pt x="126" y="110"/>
                  </a:cubicBezTo>
                  <a:close/>
                  <a:moveTo>
                    <a:pt x="113" y="98"/>
                  </a:moveTo>
                  <a:cubicBezTo>
                    <a:pt x="111" y="97"/>
                    <a:pt x="109" y="95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6" y="94"/>
                    <a:pt x="106" y="93"/>
                    <a:pt x="106" y="92"/>
                  </a:cubicBezTo>
                  <a:cubicBezTo>
                    <a:pt x="106" y="91"/>
                    <a:pt x="107" y="91"/>
                    <a:pt x="108" y="92"/>
                  </a:cubicBezTo>
                  <a:cubicBezTo>
                    <a:pt x="110" y="93"/>
                    <a:pt x="113" y="94"/>
                    <a:pt x="115" y="96"/>
                  </a:cubicBezTo>
                  <a:cubicBezTo>
                    <a:pt x="116" y="96"/>
                    <a:pt x="116" y="97"/>
                    <a:pt x="116" y="98"/>
                  </a:cubicBezTo>
                  <a:cubicBezTo>
                    <a:pt x="115" y="98"/>
                    <a:pt x="115" y="98"/>
                    <a:pt x="114" y="98"/>
                  </a:cubicBezTo>
                  <a:lnTo>
                    <a:pt x="113" y="98"/>
                  </a:lnTo>
                  <a:close/>
                  <a:moveTo>
                    <a:pt x="98" y="90"/>
                  </a:moveTo>
                  <a:cubicBezTo>
                    <a:pt x="96" y="89"/>
                    <a:pt x="95" y="89"/>
                    <a:pt x="95" y="89"/>
                  </a:cubicBezTo>
                  <a:cubicBezTo>
                    <a:pt x="95" y="89"/>
                    <a:pt x="93" y="89"/>
                    <a:pt x="90" y="88"/>
                  </a:cubicBezTo>
                  <a:cubicBezTo>
                    <a:pt x="89" y="87"/>
                    <a:pt x="89" y="87"/>
                    <a:pt x="89" y="86"/>
                  </a:cubicBezTo>
                  <a:cubicBezTo>
                    <a:pt x="89" y="85"/>
                    <a:pt x="90" y="85"/>
                    <a:pt x="91" y="85"/>
                  </a:cubicBezTo>
                  <a:cubicBezTo>
                    <a:pt x="94" y="86"/>
                    <a:pt x="96" y="86"/>
                    <a:pt x="96" y="86"/>
                  </a:cubicBezTo>
                  <a:cubicBezTo>
                    <a:pt x="96" y="86"/>
                    <a:pt x="97" y="87"/>
                    <a:pt x="99" y="87"/>
                  </a:cubicBezTo>
                  <a:cubicBezTo>
                    <a:pt x="99" y="88"/>
                    <a:pt x="100" y="89"/>
                    <a:pt x="100" y="89"/>
                  </a:cubicBezTo>
                  <a:cubicBezTo>
                    <a:pt x="99" y="90"/>
                    <a:pt x="99" y="90"/>
                    <a:pt x="98" y="90"/>
                  </a:cubicBezTo>
                  <a:close/>
                  <a:moveTo>
                    <a:pt x="81" y="84"/>
                  </a:moveTo>
                  <a:cubicBezTo>
                    <a:pt x="78" y="83"/>
                    <a:pt x="76" y="82"/>
                    <a:pt x="73" y="81"/>
                  </a:cubicBezTo>
                  <a:cubicBezTo>
                    <a:pt x="73" y="80"/>
                    <a:pt x="72" y="79"/>
                    <a:pt x="73" y="79"/>
                  </a:cubicBezTo>
                  <a:cubicBezTo>
                    <a:pt x="73" y="78"/>
                    <a:pt x="74" y="77"/>
                    <a:pt x="75" y="78"/>
                  </a:cubicBezTo>
                  <a:cubicBezTo>
                    <a:pt x="77" y="79"/>
                    <a:pt x="80" y="80"/>
                    <a:pt x="82" y="81"/>
                  </a:cubicBezTo>
                  <a:cubicBezTo>
                    <a:pt x="83" y="82"/>
                    <a:pt x="83" y="82"/>
                    <a:pt x="83" y="83"/>
                  </a:cubicBezTo>
                  <a:cubicBezTo>
                    <a:pt x="82" y="84"/>
                    <a:pt x="82" y="84"/>
                    <a:pt x="81" y="84"/>
                  </a:cubicBezTo>
                  <a:close/>
                  <a:moveTo>
                    <a:pt x="64" y="76"/>
                  </a:moveTo>
                  <a:cubicBezTo>
                    <a:pt x="62" y="74"/>
                    <a:pt x="60" y="73"/>
                    <a:pt x="58" y="71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8" y="69"/>
                    <a:pt x="58" y="68"/>
                    <a:pt x="59" y="69"/>
                  </a:cubicBezTo>
                  <a:cubicBezTo>
                    <a:pt x="61" y="70"/>
                    <a:pt x="64" y="72"/>
                    <a:pt x="66" y="73"/>
                  </a:cubicBezTo>
                  <a:cubicBezTo>
                    <a:pt x="67" y="74"/>
                    <a:pt x="67" y="74"/>
                    <a:pt x="66" y="75"/>
                  </a:cubicBezTo>
                  <a:cubicBezTo>
                    <a:pt x="66" y="76"/>
                    <a:pt x="66" y="76"/>
                    <a:pt x="65" y="76"/>
                  </a:cubicBezTo>
                  <a:lnTo>
                    <a:pt x="64" y="76"/>
                  </a:lnTo>
                  <a:close/>
                  <a:moveTo>
                    <a:pt x="49" y="66"/>
                  </a:moveTo>
                  <a:cubicBezTo>
                    <a:pt x="47" y="64"/>
                    <a:pt x="45" y="62"/>
                    <a:pt x="43" y="61"/>
                  </a:cubicBezTo>
                  <a:cubicBezTo>
                    <a:pt x="42" y="60"/>
                    <a:pt x="42" y="59"/>
                    <a:pt x="43" y="58"/>
                  </a:cubicBezTo>
                  <a:cubicBezTo>
                    <a:pt x="43" y="58"/>
                    <a:pt x="44" y="58"/>
                    <a:pt x="45" y="58"/>
                  </a:cubicBezTo>
                  <a:cubicBezTo>
                    <a:pt x="47" y="60"/>
                    <a:pt x="49" y="62"/>
                    <a:pt x="51" y="63"/>
                  </a:cubicBezTo>
                  <a:cubicBezTo>
                    <a:pt x="52" y="64"/>
                    <a:pt x="52" y="65"/>
                    <a:pt x="51" y="65"/>
                  </a:cubicBezTo>
                  <a:cubicBezTo>
                    <a:pt x="51" y="66"/>
                    <a:pt x="51" y="66"/>
                    <a:pt x="50" y="66"/>
                  </a:cubicBezTo>
                  <a:lnTo>
                    <a:pt x="49" y="66"/>
                  </a:lnTo>
                  <a:close/>
                  <a:moveTo>
                    <a:pt x="35" y="54"/>
                  </a:moveTo>
                  <a:cubicBezTo>
                    <a:pt x="34" y="52"/>
                    <a:pt x="32" y="50"/>
                    <a:pt x="30" y="48"/>
                  </a:cubicBezTo>
                  <a:cubicBezTo>
                    <a:pt x="29" y="47"/>
                    <a:pt x="29" y="46"/>
                    <a:pt x="30" y="46"/>
                  </a:cubicBezTo>
                  <a:cubicBezTo>
                    <a:pt x="30" y="45"/>
                    <a:pt x="31" y="45"/>
                    <a:pt x="32" y="46"/>
                  </a:cubicBezTo>
                  <a:cubicBezTo>
                    <a:pt x="34" y="48"/>
                    <a:pt x="36" y="50"/>
                    <a:pt x="38" y="52"/>
                  </a:cubicBezTo>
                  <a:cubicBezTo>
                    <a:pt x="38" y="52"/>
                    <a:pt x="38" y="53"/>
                    <a:pt x="38" y="54"/>
                  </a:cubicBezTo>
                  <a:cubicBezTo>
                    <a:pt x="37" y="54"/>
                    <a:pt x="37" y="54"/>
                    <a:pt x="36" y="54"/>
                  </a:cubicBezTo>
                  <a:cubicBezTo>
                    <a:pt x="36" y="54"/>
                    <a:pt x="36" y="54"/>
                    <a:pt x="35" y="54"/>
                  </a:cubicBezTo>
                  <a:close/>
                  <a:moveTo>
                    <a:pt x="23" y="40"/>
                  </a:moveTo>
                  <a:cubicBezTo>
                    <a:pt x="21" y="38"/>
                    <a:pt x="20" y="36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3"/>
                    <a:pt x="18" y="32"/>
                    <a:pt x="19" y="32"/>
                  </a:cubicBezTo>
                  <a:cubicBezTo>
                    <a:pt x="19" y="31"/>
                    <a:pt x="20" y="32"/>
                    <a:pt x="21" y="32"/>
                  </a:cubicBezTo>
                  <a:cubicBezTo>
                    <a:pt x="22" y="34"/>
                    <a:pt x="24" y="37"/>
                    <a:pt x="25" y="39"/>
                  </a:cubicBezTo>
                  <a:cubicBezTo>
                    <a:pt x="26" y="39"/>
                    <a:pt x="26" y="40"/>
                    <a:pt x="25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0"/>
                  </a:cubicBezTo>
                  <a:close/>
                  <a:moveTo>
                    <a:pt x="13" y="26"/>
                  </a:moveTo>
                  <a:cubicBezTo>
                    <a:pt x="11" y="23"/>
                    <a:pt x="10" y="21"/>
                    <a:pt x="9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1" y="16"/>
                    <a:pt x="11" y="17"/>
                  </a:cubicBezTo>
                  <a:cubicBezTo>
                    <a:pt x="12" y="20"/>
                    <a:pt x="14" y="22"/>
                    <a:pt x="15" y="24"/>
                  </a:cubicBezTo>
                  <a:cubicBezTo>
                    <a:pt x="16" y="25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4" y="10"/>
                  </a:moveTo>
                  <a:cubicBezTo>
                    <a:pt x="3" y="7"/>
                    <a:pt x="2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4"/>
                    <a:pt x="6" y="6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8" name="Freeform 173"/>
            <p:cNvSpPr>
              <a:spLocks noEditPoints="1"/>
            </p:cNvSpPr>
            <p:nvPr/>
          </p:nvSpPr>
          <p:spPr bwMode="auto">
            <a:xfrm>
              <a:off x="3460751" y="3282950"/>
              <a:ext cx="277813" cy="214313"/>
            </a:xfrm>
            <a:custGeom>
              <a:avLst/>
              <a:gdLst>
                <a:gd name="T0" fmla="*/ 2 w 74"/>
                <a:gd name="T1" fmla="*/ 57 h 57"/>
                <a:gd name="T2" fmla="*/ 0 w 74"/>
                <a:gd name="T3" fmla="*/ 55 h 57"/>
                <a:gd name="T4" fmla="*/ 2 w 74"/>
                <a:gd name="T5" fmla="*/ 54 h 57"/>
                <a:gd name="T6" fmla="*/ 3 w 74"/>
                <a:gd name="T7" fmla="*/ 54 h 57"/>
                <a:gd name="T8" fmla="*/ 7 w 74"/>
                <a:gd name="T9" fmla="*/ 54 h 57"/>
                <a:gd name="T10" fmla="*/ 8 w 74"/>
                <a:gd name="T11" fmla="*/ 55 h 57"/>
                <a:gd name="T12" fmla="*/ 7 w 74"/>
                <a:gd name="T13" fmla="*/ 57 h 57"/>
                <a:gd name="T14" fmla="*/ 3 w 74"/>
                <a:gd name="T15" fmla="*/ 57 h 57"/>
                <a:gd name="T16" fmla="*/ 2 w 74"/>
                <a:gd name="T17" fmla="*/ 57 h 57"/>
                <a:gd name="T18" fmla="*/ 15 w 74"/>
                <a:gd name="T19" fmla="*/ 54 h 57"/>
                <a:gd name="T20" fmla="*/ 17 w 74"/>
                <a:gd name="T21" fmla="*/ 53 h 57"/>
                <a:gd name="T22" fmla="*/ 24 w 74"/>
                <a:gd name="T23" fmla="*/ 51 h 57"/>
                <a:gd name="T24" fmla="*/ 26 w 74"/>
                <a:gd name="T25" fmla="*/ 52 h 57"/>
                <a:gd name="T26" fmla="*/ 25 w 74"/>
                <a:gd name="T27" fmla="*/ 54 h 57"/>
                <a:gd name="T28" fmla="*/ 17 w 74"/>
                <a:gd name="T29" fmla="*/ 56 h 57"/>
                <a:gd name="T30" fmla="*/ 17 w 74"/>
                <a:gd name="T31" fmla="*/ 56 h 57"/>
                <a:gd name="T32" fmla="*/ 15 w 74"/>
                <a:gd name="T33" fmla="*/ 54 h 57"/>
                <a:gd name="T34" fmla="*/ 32 w 74"/>
                <a:gd name="T35" fmla="*/ 49 h 57"/>
                <a:gd name="T36" fmla="*/ 33 w 74"/>
                <a:gd name="T37" fmla="*/ 47 h 57"/>
                <a:gd name="T38" fmla="*/ 40 w 74"/>
                <a:gd name="T39" fmla="*/ 43 h 57"/>
                <a:gd name="T40" fmla="*/ 42 w 74"/>
                <a:gd name="T41" fmla="*/ 44 h 57"/>
                <a:gd name="T42" fmla="*/ 42 w 74"/>
                <a:gd name="T43" fmla="*/ 46 h 57"/>
                <a:gd name="T44" fmla="*/ 34 w 74"/>
                <a:gd name="T45" fmla="*/ 50 h 57"/>
                <a:gd name="T46" fmla="*/ 34 w 74"/>
                <a:gd name="T47" fmla="*/ 50 h 57"/>
                <a:gd name="T48" fmla="*/ 32 w 74"/>
                <a:gd name="T49" fmla="*/ 49 h 57"/>
                <a:gd name="T50" fmla="*/ 48 w 74"/>
                <a:gd name="T51" fmla="*/ 40 h 57"/>
                <a:gd name="T52" fmla="*/ 48 w 74"/>
                <a:gd name="T53" fmla="*/ 37 h 57"/>
                <a:gd name="T54" fmla="*/ 53 w 74"/>
                <a:gd name="T55" fmla="*/ 32 h 57"/>
                <a:gd name="T56" fmla="*/ 55 w 74"/>
                <a:gd name="T57" fmla="*/ 32 h 57"/>
                <a:gd name="T58" fmla="*/ 55 w 74"/>
                <a:gd name="T59" fmla="*/ 34 h 57"/>
                <a:gd name="T60" fmla="*/ 50 w 74"/>
                <a:gd name="T61" fmla="*/ 40 h 57"/>
                <a:gd name="T62" fmla="*/ 49 w 74"/>
                <a:gd name="T63" fmla="*/ 40 h 57"/>
                <a:gd name="T64" fmla="*/ 48 w 74"/>
                <a:gd name="T65" fmla="*/ 40 h 57"/>
                <a:gd name="T66" fmla="*/ 60 w 74"/>
                <a:gd name="T67" fmla="*/ 26 h 57"/>
                <a:gd name="T68" fmla="*/ 59 w 74"/>
                <a:gd name="T69" fmla="*/ 24 h 57"/>
                <a:gd name="T70" fmla="*/ 64 w 74"/>
                <a:gd name="T71" fmla="*/ 18 h 57"/>
                <a:gd name="T72" fmla="*/ 66 w 74"/>
                <a:gd name="T73" fmla="*/ 17 h 57"/>
                <a:gd name="T74" fmla="*/ 66 w 74"/>
                <a:gd name="T75" fmla="*/ 19 h 57"/>
                <a:gd name="T76" fmla="*/ 62 w 74"/>
                <a:gd name="T77" fmla="*/ 26 h 57"/>
                <a:gd name="T78" fmla="*/ 61 w 74"/>
                <a:gd name="T79" fmla="*/ 27 h 57"/>
                <a:gd name="T80" fmla="*/ 60 w 74"/>
                <a:gd name="T81" fmla="*/ 26 h 57"/>
                <a:gd name="T82" fmla="*/ 69 w 74"/>
                <a:gd name="T83" fmla="*/ 11 h 57"/>
                <a:gd name="T84" fmla="*/ 68 w 74"/>
                <a:gd name="T85" fmla="*/ 9 h 57"/>
                <a:gd name="T86" fmla="*/ 71 w 74"/>
                <a:gd name="T87" fmla="*/ 1 h 57"/>
                <a:gd name="T88" fmla="*/ 72 w 74"/>
                <a:gd name="T89" fmla="*/ 0 h 57"/>
                <a:gd name="T90" fmla="*/ 74 w 74"/>
                <a:gd name="T91" fmla="*/ 2 h 57"/>
                <a:gd name="T92" fmla="*/ 71 w 74"/>
                <a:gd name="T93" fmla="*/ 10 h 57"/>
                <a:gd name="T94" fmla="*/ 69 w 74"/>
                <a:gd name="T95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57">
                  <a:moveTo>
                    <a:pt x="2" y="57"/>
                  </a:moveTo>
                  <a:cubicBezTo>
                    <a:pt x="1" y="57"/>
                    <a:pt x="0" y="56"/>
                    <a:pt x="0" y="55"/>
                  </a:cubicBezTo>
                  <a:cubicBezTo>
                    <a:pt x="0" y="55"/>
                    <a:pt x="1" y="54"/>
                    <a:pt x="2" y="54"/>
                  </a:cubicBezTo>
                  <a:cubicBezTo>
                    <a:pt x="2" y="54"/>
                    <a:pt x="3" y="54"/>
                    <a:pt x="3" y="54"/>
                  </a:cubicBezTo>
                  <a:cubicBezTo>
                    <a:pt x="5" y="54"/>
                    <a:pt x="6" y="54"/>
                    <a:pt x="7" y="54"/>
                  </a:cubicBezTo>
                  <a:cubicBezTo>
                    <a:pt x="8" y="54"/>
                    <a:pt x="8" y="54"/>
                    <a:pt x="8" y="55"/>
                  </a:cubicBezTo>
                  <a:cubicBezTo>
                    <a:pt x="8" y="56"/>
                    <a:pt x="8" y="57"/>
                    <a:pt x="7" y="57"/>
                  </a:cubicBezTo>
                  <a:cubicBezTo>
                    <a:pt x="6" y="57"/>
                    <a:pt x="5" y="57"/>
                    <a:pt x="3" y="57"/>
                  </a:cubicBezTo>
                  <a:cubicBezTo>
                    <a:pt x="3" y="57"/>
                    <a:pt x="2" y="57"/>
                    <a:pt x="2" y="57"/>
                  </a:cubicBezTo>
                  <a:close/>
                  <a:moveTo>
                    <a:pt x="15" y="54"/>
                  </a:moveTo>
                  <a:cubicBezTo>
                    <a:pt x="15" y="54"/>
                    <a:pt x="16" y="53"/>
                    <a:pt x="17" y="53"/>
                  </a:cubicBezTo>
                  <a:cubicBezTo>
                    <a:pt x="19" y="52"/>
                    <a:pt x="22" y="52"/>
                    <a:pt x="24" y="51"/>
                  </a:cubicBezTo>
                  <a:cubicBezTo>
                    <a:pt x="25" y="51"/>
                    <a:pt x="26" y="51"/>
                    <a:pt x="26" y="52"/>
                  </a:cubicBezTo>
                  <a:cubicBezTo>
                    <a:pt x="26" y="53"/>
                    <a:pt x="26" y="54"/>
                    <a:pt x="25" y="54"/>
                  </a:cubicBezTo>
                  <a:cubicBezTo>
                    <a:pt x="22" y="55"/>
                    <a:pt x="20" y="55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6" y="56"/>
                    <a:pt x="15" y="55"/>
                    <a:pt x="15" y="54"/>
                  </a:cubicBezTo>
                  <a:close/>
                  <a:moveTo>
                    <a:pt x="32" y="49"/>
                  </a:moveTo>
                  <a:cubicBezTo>
                    <a:pt x="32" y="49"/>
                    <a:pt x="32" y="48"/>
                    <a:pt x="33" y="47"/>
                  </a:cubicBezTo>
                  <a:cubicBezTo>
                    <a:pt x="36" y="46"/>
                    <a:pt x="38" y="45"/>
                    <a:pt x="40" y="43"/>
                  </a:cubicBezTo>
                  <a:cubicBezTo>
                    <a:pt x="41" y="43"/>
                    <a:pt x="42" y="43"/>
                    <a:pt x="42" y="44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39" y="47"/>
                    <a:pt x="37" y="49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3" y="50"/>
                    <a:pt x="33" y="50"/>
                    <a:pt x="32" y="49"/>
                  </a:cubicBezTo>
                  <a:close/>
                  <a:moveTo>
                    <a:pt x="48" y="40"/>
                  </a:moveTo>
                  <a:cubicBezTo>
                    <a:pt x="47" y="39"/>
                    <a:pt x="47" y="38"/>
                    <a:pt x="48" y="37"/>
                  </a:cubicBezTo>
                  <a:cubicBezTo>
                    <a:pt x="50" y="36"/>
                    <a:pt x="52" y="34"/>
                    <a:pt x="53" y="32"/>
                  </a:cubicBezTo>
                  <a:cubicBezTo>
                    <a:pt x="54" y="31"/>
                    <a:pt x="55" y="31"/>
                    <a:pt x="55" y="32"/>
                  </a:cubicBezTo>
                  <a:cubicBezTo>
                    <a:pt x="56" y="32"/>
                    <a:pt x="56" y="33"/>
                    <a:pt x="55" y="34"/>
                  </a:cubicBezTo>
                  <a:cubicBezTo>
                    <a:pt x="54" y="36"/>
                    <a:pt x="52" y="38"/>
                    <a:pt x="50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40"/>
                    <a:pt x="48" y="40"/>
                    <a:pt x="48" y="40"/>
                  </a:cubicBezTo>
                  <a:close/>
                  <a:moveTo>
                    <a:pt x="60" y="26"/>
                  </a:moveTo>
                  <a:cubicBezTo>
                    <a:pt x="59" y="26"/>
                    <a:pt x="59" y="25"/>
                    <a:pt x="59" y="24"/>
                  </a:cubicBezTo>
                  <a:cubicBezTo>
                    <a:pt x="61" y="22"/>
                    <a:pt x="62" y="20"/>
                    <a:pt x="64" y="18"/>
                  </a:cubicBezTo>
                  <a:cubicBezTo>
                    <a:pt x="64" y="17"/>
                    <a:pt x="65" y="17"/>
                    <a:pt x="66" y="17"/>
                  </a:cubicBezTo>
                  <a:cubicBezTo>
                    <a:pt x="66" y="17"/>
                    <a:pt x="67" y="18"/>
                    <a:pt x="66" y="19"/>
                  </a:cubicBezTo>
                  <a:cubicBezTo>
                    <a:pt x="65" y="21"/>
                    <a:pt x="63" y="24"/>
                    <a:pt x="62" y="26"/>
                  </a:cubicBezTo>
                  <a:cubicBezTo>
                    <a:pt x="61" y="26"/>
                    <a:pt x="61" y="27"/>
                    <a:pt x="61" y="27"/>
                  </a:cubicBezTo>
                  <a:lnTo>
                    <a:pt x="60" y="26"/>
                  </a:lnTo>
                  <a:close/>
                  <a:moveTo>
                    <a:pt x="69" y="11"/>
                  </a:moveTo>
                  <a:cubicBezTo>
                    <a:pt x="68" y="10"/>
                    <a:pt x="68" y="10"/>
                    <a:pt x="68" y="9"/>
                  </a:cubicBezTo>
                  <a:cubicBezTo>
                    <a:pt x="70" y="4"/>
                    <a:pt x="71" y="1"/>
                    <a:pt x="71" y="1"/>
                  </a:cubicBezTo>
                  <a:cubicBezTo>
                    <a:pt x="71" y="1"/>
                    <a:pt x="72" y="0"/>
                    <a:pt x="72" y="0"/>
                  </a:cubicBezTo>
                  <a:cubicBezTo>
                    <a:pt x="73" y="1"/>
                    <a:pt x="74" y="1"/>
                    <a:pt x="74" y="2"/>
                  </a:cubicBezTo>
                  <a:cubicBezTo>
                    <a:pt x="74" y="2"/>
                    <a:pt x="73" y="5"/>
                    <a:pt x="71" y="10"/>
                  </a:cubicBezTo>
                  <a:cubicBezTo>
                    <a:pt x="70" y="11"/>
                    <a:pt x="70" y="11"/>
                    <a:pt x="69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9" name="Freeform 174"/>
            <p:cNvSpPr>
              <a:spLocks noEditPoints="1"/>
            </p:cNvSpPr>
            <p:nvPr/>
          </p:nvSpPr>
          <p:spPr bwMode="auto">
            <a:xfrm>
              <a:off x="3498851" y="3233737"/>
              <a:ext cx="225425" cy="195263"/>
            </a:xfrm>
            <a:custGeom>
              <a:avLst/>
              <a:gdLst>
                <a:gd name="T0" fmla="*/ 0 w 60"/>
                <a:gd name="T1" fmla="*/ 50 h 52"/>
                <a:gd name="T2" fmla="*/ 1 w 60"/>
                <a:gd name="T3" fmla="*/ 49 h 52"/>
                <a:gd name="T4" fmla="*/ 9 w 60"/>
                <a:gd name="T5" fmla="*/ 47 h 52"/>
                <a:gd name="T6" fmla="*/ 11 w 60"/>
                <a:gd name="T7" fmla="*/ 48 h 52"/>
                <a:gd name="T8" fmla="*/ 10 w 60"/>
                <a:gd name="T9" fmla="*/ 50 h 52"/>
                <a:gd name="T10" fmla="*/ 2 w 60"/>
                <a:gd name="T11" fmla="*/ 52 h 52"/>
                <a:gd name="T12" fmla="*/ 2 w 60"/>
                <a:gd name="T13" fmla="*/ 52 h 52"/>
                <a:gd name="T14" fmla="*/ 0 w 60"/>
                <a:gd name="T15" fmla="*/ 50 h 52"/>
                <a:gd name="T16" fmla="*/ 18 w 60"/>
                <a:gd name="T17" fmla="*/ 46 h 52"/>
                <a:gd name="T18" fmla="*/ 19 w 60"/>
                <a:gd name="T19" fmla="*/ 44 h 52"/>
                <a:gd name="T20" fmla="*/ 26 w 60"/>
                <a:gd name="T21" fmla="*/ 41 h 52"/>
                <a:gd name="T22" fmla="*/ 28 w 60"/>
                <a:gd name="T23" fmla="*/ 42 h 52"/>
                <a:gd name="T24" fmla="*/ 27 w 60"/>
                <a:gd name="T25" fmla="*/ 44 h 52"/>
                <a:gd name="T26" fmla="*/ 20 w 60"/>
                <a:gd name="T27" fmla="*/ 47 h 52"/>
                <a:gd name="T28" fmla="*/ 19 w 60"/>
                <a:gd name="T29" fmla="*/ 47 h 52"/>
                <a:gd name="T30" fmla="*/ 18 w 60"/>
                <a:gd name="T31" fmla="*/ 46 h 52"/>
                <a:gd name="T32" fmla="*/ 34 w 60"/>
                <a:gd name="T33" fmla="*/ 38 h 52"/>
                <a:gd name="T34" fmla="*/ 34 w 60"/>
                <a:gd name="T35" fmla="*/ 36 h 52"/>
                <a:gd name="T36" fmla="*/ 40 w 60"/>
                <a:gd name="T37" fmla="*/ 31 h 52"/>
                <a:gd name="T38" fmla="*/ 40 w 60"/>
                <a:gd name="T39" fmla="*/ 31 h 52"/>
                <a:gd name="T40" fmla="*/ 42 w 60"/>
                <a:gd name="T41" fmla="*/ 31 h 52"/>
                <a:gd name="T42" fmla="*/ 42 w 60"/>
                <a:gd name="T43" fmla="*/ 33 h 52"/>
                <a:gd name="T44" fmla="*/ 36 w 60"/>
                <a:gd name="T45" fmla="*/ 38 h 52"/>
                <a:gd name="T46" fmla="*/ 35 w 60"/>
                <a:gd name="T47" fmla="*/ 39 h 52"/>
                <a:gd name="T48" fmla="*/ 34 w 60"/>
                <a:gd name="T49" fmla="*/ 38 h 52"/>
                <a:gd name="T50" fmla="*/ 47 w 60"/>
                <a:gd name="T51" fmla="*/ 26 h 52"/>
                <a:gd name="T52" fmla="*/ 46 w 60"/>
                <a:gd name="T53" fmla="*/ 24 h 52"/>
                <a:gd name="T54" fmla="*/ 51 w 60"/>
                <a:gd name="T55" fmla="*/ 17 h 52"/>
                <a:gd name="T56" fmla="*/ 53 w 60"/>
                <a:gd name="T57" fmla="*/ 17 h 52"/>
                <a:gd name="T58" fmla="*/ 53 w 60"/>
                <a:gd name="T59" fmla="*/ 19 h 52"/>
                <a:gd name="T60" fmla="*/ 49 w 60"/>
                <a:gd name="T61" fmla="*/ 25 h 52"/>
                <a:gd name="T62" fmla="*/ 47 w 60"/>
                <a:gd name="T63" fmla="*/ 26 h 52"/>
                <a:gd name="T64" fmla="*/ 56 w 60"/>
                <a:gd name="T65" fmla="*/ 10 h 52"/>
                <a:gd name="T66" fmla="*/ 55 w 60"/>
                <a:gd name="T67" fmla="*/ 8 h 52"/>
                <a:gd name="T68" fmla="*/ 57 w 60"/>
                <a:gd name="T69" fmla="*/ 1 h 52"/>
                <a:gd name="T70" fmla="*/ 59 w 60"/>
                <a:gd name="T71" fmla="*/ 0 h 52"/>
                <a:gd name="T72" fmla="*/ 60 w 60"/>
                <a:gd name="T73" fmla="*/ 1 h 52"/>
                <a:gd name="T74" fmla="*/ 58 w 60"/>
                <a:gd name="T75" fmla="*/ 9 h 52"/>
                <a:gd name="T76" fmla="*/ 56 w 60"/>
                <a:gd name="T77" fmla="*/ 1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" h="52">
                  <a:moveTo>
                    <a:pt x="0" y="50"/>
                  </a:moveTo>
                  <a:cubicBezTo>
                    <a:pt x="0" y="50"/>
                    <a:pt x="1" y="49"/>
                    <a:pt x="1" y="49"/>
                  </a:cubicBezTo>
                  <a:cubicBezTo>
                    <a:pt x="4" y="48"/>
                    <a:pt x="7" y="48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7" y="51"/>
                    <a:pt x="5" y="51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0" y="51"/>
                    <a:pt x="0" y="50"/>
                  </a:cubicBezTo>
                  <a:close/>
                  <a:moveTo>
                    <a:pt x="18" y="46"/>
                  </a:moveTo>
                  <a:cubicBezTo>
                    <a:pt x="17" y="46"/>
                    <a:pt x="18" y="45"/>
                    <a:pt x="19" y="44"/>
                  </a:cubicBezTo>
                  <a:cubicBezTo>
                    <a:pt x="21" y="44"/>
                    <a:pt x="23" y="42"/>
                    <a:pt x="26" y="41"/>
                  </a:cubicBezTo>
                  <a:cubicBezTo>
                    <a:pt x="26" y="41"/>
                    <a:pt x="27" y="41"/>
                    <a:pt x="28" y="42"/>
                  </a:cubicBezTo>
                  <a:cubicBezTo>
                    <a:pt x="28" y="43"/>
                    <a:pt x="28" y="44"/>
                    <a:pt x="27" y="44"/>
                  </a:cubicBezTo>
                  <a:cubicBezTo>
                    <a:pt x="25" y="45"/>
                    <a:pt x="22" y="46"/>
                    <a:pt x="20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34" y="38"/>
                  </a:moveTo>
                  <a:cubicBezTo>
                    <a:pt x="33" y="38"/>
                    <a:pt x="33" y="37"/>
                    <a:pt x="34" y="36"/>
                  </a:cubicBezTo>
                  <a:cubicBezTo>
                    <a:pt x="36" y="34"/>
                    <a:pt x="38" y="33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0"/>
                    <a:pt x="41" y="30"/>
                    <a:pt x="42" y="31"/>
                  </a:cubicBezTo>
                  <a:cubicBezTo>
                    <a:pt x="43" y="32"/>
                    <a:pt x="43" y="33"/>
                    <a:pt x="42" y="33"/>
                  </a:cubicBezTo>
                  <a:cubicBezTo>
                    <a:pt x="40" y="35"/>
                    <a:pt x="38" y="37"/>
                    <a:pt x="36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4" y="39"/>
                    <a:pt x="34" y="38"/>
                  </a:cubicBezTo>
                  <a:close/>
                  <a:moveTo>
                    <a:pt x="47" y="26"/>
                  </a:moveTo>
                  <a:cubicBezTo>
                    <a:pt x="46" y="25"/>
                    <a:pt x="46" y="24"/>
                    <a:pt x="46" y="24"/>
                  </a:cubicBezTo>
                  <a:cubicBezTo>
                    <a:pt x="48" y="21"/>
                    <a:pt x="49" y="19"/>
                    <a:pt x="51" y="17"/>
                  </a:cubicBezTo>
                  <a:cubicBezTo>
                    <a:pt x="51" y="16"/>
                    <a:pt x="52" y="16"/>
                    <a:pt x="53" y="17"/>
                  </a:cubicBezTo>
                  <a:cubicBezTo>
                    <a:pt x="53" y="17"/>
                    <a:pt x="54" y="18"/>
                    <a:pt x="53" y="19"/>
                  </a:cubicBezTo>
                  <a:cubicBezTo>
                    <a:pt x="52" y="21"/>
                    <a:pt x="50" y="23"/>
                    <a:pt x="49" y="25"/>
                  </a:cubicBezTo>
                  <a:cubicBezTo>
                    <a:pt x="48" y="26"/>
                    <a:pt x="48" y="26"/>
                    <a:pt x="47" y="26"/>
                  </a:cubicBezTo>
                  <a:close/>
                  <a:moveTo>
                    <a:pt x="56" y="10"/>
                  </a:moveTo>
                  <a:cubicBezTo>
                    <a:pt x="55" y="10"/>
                    <a:pt x="54" y="9"/>
                    <a:pt x="55" y="8"/>
                  </a:cubicBezTo>
                  <a:cubicBezTo>
                    <a:pt x="56" y="4"/>
                    <a:pt x="57" y="1"/>
                    <a:pt x="57" y="1"/>
                  </a:cubicBezTo>
                  <a:cubicBezTo>
                    <a:pt x="57" y="0"/>
                    <a:pt x="58" y="0"/>
                    <a:pt x="59" y="0"/>
                  </a:cubicBezTo>
                  <a:cubicBezTo>
                    <a:pt x="60" y="0"/>
                    <a:pt x="60" y="1"/>
                    <a:pt x="60" y="1"/>
                  </a:cubicBezTo>
                  <a:cubicBezTo>
                    <a:pt x="60" y="1"/>
                    <a:pt x="59" y="5"/>
                    <a:pt x="58" y="9"/>
                  </a:cubicBezTo>
                  <a:cubicBezTo>
                    <a:pt x="57" y="10"/>
                    <a:pt x="57" y="10"/>
                    <a:pt x="56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0" name="Freeform 175"/>
            <p:cNvSpPr>
              <a:spLocks noEditPoints="1"/>
            </p:cNvSpPr>
            <p:nvPr/>
          </p:nvSpPr>
          <p:spPr bwMode="auto">
            <a:xfrm>
              <a:off x="3975101" y="3811587"/>
              <a:ext cx="409575" cy="165100"/>
            </a:xfrm>
            <a:custGeom>
              <a:avLst/>
              <a:gdLst>
                <a:gd name="T0" fmla="*/ 101 w 109"/>
                <a:gd name="T1" fmla="*/ 44 h 44"/>
                <a:gd name="T2" fmla="*/ 99 w 109"/>
                <a:gd name="T3" fmla="*/ 42 h 44"/>
                <a:gd name="T4" fmla="*/ 101 w 109"/>
                <a:gd name="T5" fmla="*/ 41 h 44"/>
                <a:gd name="T6" fmla="*/ 101 w 109"/>
                <a:gd name="T7" fmla="*/ 41 h 44"/>
                <a:gd name="T8" fmla="*/ 108 w 109"/>
                <a:gd name="T9" fmla="*/ 41 h 44"/>
                <a:gd name="T10" fmla="*/ 109 w 109"/>
                <a:gd name="T11" fmla="*/ 42 h 44"/>
                <a:gd name="T12" fmla="*/ 108 w 109"/>
                <a:gd name="T13" fmla="*/ 44 h 44"/>
                <a:gd name="T14" fmla="*/ 101 w 109"/>
                <a:gd name="T15" fmla="*/ 44 h 44"/>
                <a:gd name="T16" fmla="*/ 90 w 109"/>
                <a:gd name="T17" fmla="*/ 43 h 44"/>
                <a:gd name="T18" fmla="*/ 82 w 109"/>
                <a:gd name="T19" fmla="*/ 42 h 44"/>
                <a:gd name="T20" fmla="*/ 81 w 109"/>
                <a:gd name="T21" fmla="*/ 40 h 44"/>
                <a:gd name="T22" fmla="*/ 83 w 109"/>
                <a:gd name="T23" fmla="*/ 39 h 44"/>
                <a:gd name="T24" fmla="*/ 91 w 109"/>
                <a:gd name="T25" fmla="*/ 40 h 44"/>
                <a:gd name="T26" fmla="*/ 92 w 109"/>
                <a:gd name="T27" fmla="*/ 42 h 44"/>
                <a:gd name="T28" fmla="*/ 91 w 109"/>
                <a:gd name="T29" fmla="*/ 43 h 44"/>
                <a:gd name="T30" fmla="*/ 90 w 109"/>
                <a:gd name="T31" fmla="*/ 43 h 44"/>
                <a:gd name="T32" fmla="*/ 73 w 109"/>
                <a:gd name="T33" fmla="*/ 39 h 44"/>
                <a:gd name="T34" fmla="*/ 65 w 109"/>
                <a:gd name="T35" fmla="*/ 37 h 44"/>
                <a:gd name="T36" fmla="*/ 65 w 109"/>
                <a:gd name="T37" fmla="*/ 37 h 44"/>
                <a:gd name="T38" fmla="*/ 64 w 109"/>
                <a:gd name="T39" fmla="*/ 35 h 44"/>
                <a:gd name="T40" fmla="*/ 66 w 109"/>
                <a:gd name="T41" fmla="*/ 34 h 44"/>
                <a:gd name="T42" fmla="*/ 73 w 109"/>
                <a:gd name="T43" fmla="*/ 37 h 44"/>
                <a:gd name="T44" fmla="*/ 74 w 109"/>
                <a:gd name="T45" fmla="*/ 38 h 44"/>
                <a:gd name="T46" fmla="*/ 73 w 109"/>
                <a:gd name="T47" fmla="*/ 39 h 44"/>
                <a:gd name="T48" fmla="*/ 55 w 109"/>
                <a:gd name="T49" fmla="*/ 33 h 44"/>
                <a:gd name="T50" fmla="*/ 48 w 109"/>
                <a:gd name="T51" fmla="*/ 30 h 44"/>
                <a:gd name="T52" fmla="*/ 47 w 109"/>
                <a:gd name="T53" fmla="*/ 28 h 44"/>
                <a:gd name="T54" fmla="*/ 49 w 109"/>
                <a:gd name="T55" fmla="*/ 27 h 44"/>
                <a:gd name="T56" fmla="*/ 57 w 109"/>
                <a:gd name="T57" fmla="*/ 31 h 44"/>
                <a:gd name="T58" fmla="*/ 57 w 109"/>
                <a:gd name="T59" fmla="*/ 33 h 44"/>
                <a:gd name="T60" fmla="*/ 56 w 109"/>
                <a:gd name="T61" fmla="*/ 33 h 44"/>
                <a:gd name="T62" fmla="*/ 55 w 109"/>
                <a:gd name="T63" fmla="*/ 33 h 44"/>
                <a:gd name="T64" fmla="*/ 39 w 109"/>
                <a:gd name="T65" fmla="*/ 26 h 44"/>
                <a:gd name="T66" fmla="*/ 32 w 109"/>
                <a:gd name="T67" fmla="*/ 22 h 44"/>
                <a:gd name="T68" fmla="*/ 32 w 109"/>
                <a:gd name="T69" fmla="*/ 22 h 44"/>
                <a:gd name="T70" fmla="*/ 31 w 109"/>
                <a:gd name="T71" fmla="*/ 20 h 44"/>
                <a:gd name="T72" fmla="*/ 33 w 109"/>
                <a:gd name="T73" fmla="*/ 19 h 44"/>
                <a:gd name="T74" fmla="*/ 40 w 109"/>
                <a:gd name="T75" fmla="*/ 23 h 44"/>
                <a:gd name="T76" fmla="*/ 41 w 109"/>
                <a:gd name="T77" fmla="*/ 25 h 44"/>
                <a:gd name="T78" fmla="*/ 40 w 109"/>
                <a:gd name="T79" fmla="*/ 26 h 44"/>
                <a:gd name="T80" fmla="*/ 39 w 109"/>
                <a:gd name="T81" fmla="*/ 26 h 44"/>
                <a:gd name="T82" fmla="*/ 23 w 109"/>
                <a:gd name="T83" fmla="*/ 17 h 44"/>
                <a:gd name="T84" fmla="*/ 16 w 109"/>
                <a:gd name="T85" fmla="*/ 13 h 44"/>
                <a:gd name="T86" fmla="*/ 16 w 109"/>
                <a:gd name="T87" fmla="*/ 13 h 44"/>
                <a:gd name="T88" fmla="*/ 16 w 109"/>
                <a:gd name="T89" fmla="*/ 11 h 44"/>
                <a:gd name="T90" fmla="*/ 18 w 109"/>
                <a:gd name="T91" fmla="*/ 10 h 44"/>
                <a:gd name="T92" fmla="*/ 25 w 109"/>
                <a:gd name="T93" fmla="*/ 14 h 44"/>
                <a:gd name="T94" fmla="*/ 25 w 109"/>
                <a:gd name="T95" fmla="*/ 17 h 44"/>
                <a:gd name="T96" fmla="*/ 24 w 109"/>
                <a:gd name="T97" fmla="*/ 17 h 44"/>
                <a:gd name="T98" fmla="*/ 23 w 109"/>
                <a:gd name="T99" fmla="*/ 17 h 44"/>
                <a:gd name="T100" fmla="*/ 8 w 109"/>
                <a:gd name="T101" fmla="*/ 7 h 44"/>
                <a:gd name="T102" fmla="*/ 1 w 109"/>
                <a:gd name="T103" fmla="*/ 3 h 44"/>
                <a:gd name="T104" fmla="*/ 1 w 109"/>
                <a:gd name="T105" fmla="*/ 1 h 44"/>
                <a:gd name="T106" fmla="*/ 3 w 109"/>
                <a:gd name="T107" fmla="*/ 0 h 44"/>
                <a:gd name="T108" fmla="*/ 9 w 109"/>
                <a:gd name="T109" fmla="*/ 5 h 44"/>
                <a:gd name="T110" fmla="*/ 10 w 109"/>
                <a:gd name="T111" fmla="*/ 7 h 44"/>
                <a:gd name="T112" fmla="*/ 9 w 109"/>
                <a:gd name="T113" fmla="*/ 8 h 44"/>
                <a:gd name="T114" fmla="*/ 8 w 109"/>
                <a:gd name="T115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" h="44">
                  <a:moveTo>
                    <a:pt x="101" y="44"/>
                  </a:moveTo>
                  <a:cubicBezTo>
                    <a:pt x="100" y="44"/>
                    <a:pt x="99" y="43"/>
                    <a:pt x="99" y="42"/>
                  </a:cubicBezTo>
                  <a:cubicBezTo>
                    <a:pt x="99" y="42"/>
                    <a:pt x="100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3" y="41"/>
                    <a:pt x="106" y="41"/>
                    <a:pt x="108" y="41"/>
                  </a:cubicBezTo>
                  <a:cubicBezTo>
                    <a:pt x="109" y="41"/>
                    <a:pt x="109" y="41"/>
                    <a:pt x="109" y="42"/>
                  </a:cubicBezTo>
                  <a:cubicBezTo>
                    <a:pt x="109" y="43"/>
                    <a:pt x="109" y="44"/>
                    <a:pt x="108" y="44"/>
                  </a:cubicBezTo>
                  <a:cubicBezTo>
                    <a:pt x="106" y="44"/>
                    <a:pt x="103" y="44"/>
                    <a:pt x="101" y="44"/>
                  </a:cubicBezTo>
                  <a:close/>
                  <a:moveTo>
                    <a:pt x="90" y="43"/>
                  </a:moveTo>
                  <a:cubicBezTo>
                    <a:pt x="88" y="43"/>
                    <a:pt x="85" y="42"/>
                    <a:pt x="82" y="42"/>
                  </a:cubicBezTo>
                  <a:cubicBezTo>
                    <a:pt x="82" y="42"/>
                    <a:pt x="81" y="41"/>
                    <a:pt x="81" y="40"/>
                  </a:cubicBezTo>
                  <a:cubicBezTo>
                    <a:pt x="81" y="39"/>
                    <a:pt x="82" y="39"/>
                    <a:pt x="83" y="39"/>
                  </a:cubicBezTo>
                  <a:cubicBezTo>
                    <a:pt x="86" y="40"/>
                    <a:pt x="88" y="40"/>
                    <a:pt x="91" y="40"/>
                  </a:cubicBezTo>
                  <a:cubicBezTo>
                    <a:pt x="92" y="40"/>
                    <a:pt x="92" y="41"/>
                    <a:pt x="92" y="42"/>
                  </a:cubicBezTo>
                  <a:cubicBezTo>
                    <a:pt x="92" y="43"/>
                    <a:pt x="91" y="43"/>
                    <a:pt x="91" y="43"/>
                  </a:cubicBezTo>
                  <a:lnTo>
                    <a:pt x="90" y="43"/>
                  </a:lnTo>
                  <a:close/>
                  <a:moveTo>
                    <a:pt x="73" y="39"/>
                  </a:moveTo>
                  <a:cubicBezTo>
                    <a:pt x="70" y="39"/>
                    <a:pt x="67" y="38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4" y="36"/>
                    <a:pt x="64" y="35"/>
                  </a:cubicBezTo>
                  <a:cubicBezTo>
                    <a:pt x="64" y="34"/>
                    <a:pt x="65" y="34"/>
                    <a:pt x="66" y="34"/>
                  </a:cubicBezTo>
                  <a:cubicBezTo>
                    <a:pt x="68" y="35"/>
                    <a:pt x="71" y="36"/>
                    <a:pt x="73" y="37"/>
                  </a:cubicBezTo>
                  <a:cubicBezTo>
                    <a:pt x="74" y="37"/>
                    <a:pt x="75" y="38"/>
                    <a:pt x="74" y="38"/>
                  </a:cubicBezTo>
                  <a:cubicBezTo>
                    <a:pt x="74" y="39"/>
                    <a:pt x="74" y="39"/>
                    <a:pt x="73" y="39"/>
                  </a:cubicBezTo>
                  <a:close/>
                  <a:moveTo>
                    <a:pt x="55" y="33"/>
                  </a:moveTo>
                  <a:cubicBezTo>
                    <a:pt x="53" y="32"/>
                    <a:pt x="50" y="31"/>
                    <a:pt x="48" y="30"/>
                  </a:cubicBezTo>
                  <a:cubicBezTo>
                    <a:pt x="47" y="30"/>
                    <a:pt x="47" y="29"/>
                    <a:pt x="47" y="28"/>
                  </a:cubicBezTo>
                  <a:cubicBezTo>
                    <a:pt x="48" y="27"/>
                    <a:pt x="49" y="27"/>
                    <a:pt x="49" y="27"/>
                  </a:cubicBezTo>
                  <a:cubicBezTo>
                    <a:pt x="52" y="29"/>
                    <a:pt x="54" y="30"/>
                    <a:pt x="57" y="31"/>
                  </a:cubicBezTo>
                  <a:cubicBezTo>
                    <a:pt x="57" y="31"/>
                    <a:pt x="58" y="32"/>
                    <a:pt x="57" y="33"/>
                  </a:cubicBezTo>
                  <a:cubicBezTo>
                    <a:pt x="57" y="33"/>
                    <a:pt x="57" y="33"/>
                    <a:pt x="56" y="33"/>
                  </a:cubicBezTo>
                  <a:lnTo>
                    <a:pt x="55" y="33"/>
                  </a:lnTo>
                  <a:close/>
                  <a:moveTo>
                    <a:pt x="39" y="26"/>
                  </a:moveTo>
                  <a:cubicBezTo>
                    <a:pt x="36" y="25"/>
                    <a:pt x="34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2"/>
                    <a:pt x="31" y="21"/>
                    <a:pt x="31" y="20"/>
                  </a:cubicBezTo>
                  <a:cubicBezTo>
                    <a:pt x="32" y="19"/>
                    <a:pt x="33" y="19"/>
                    <a:pt x="33" y="19"/>
                  </a:cubicBezTo>
                  <a:cubicBezTo>
                    <a:pt x="36" y="21"/>
                    <a:pt x="38" y="22"/>
                    <a:pt x="40" y="23"/>
                  </a:cubicBezTo>
                  <a:cubicBezTo>
                    <a:pt x="41" y="23"/>
                    <a:pt x="41" y="24"/>
                    <a:pt x="41" y="25"/>
                  </a:cubicBezTo>
                  <a:cubicBezTo>
                    <a:pt x="41" y="26"/>
                    <a:pt x="40" y="26"/>
                    <a:pt x="40" y="26"/>
                  </a:cubicBezTo>
                  <a:lnTo>
                    <a:pt x="39" y="26"/>
                  </a:lnTo>
                  <a:close/>
                  <a:moveTo>
                    <a:pt x="23" y="17"/>
                  </a:moveTo>
                  <a:cubicBezTo>
                    <a:pt x="21" y="16"/>
                    <a:pt x="18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5" y="12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20" y="12"/>
                    <a:pt x="22" y="13"/>
                    <a:pt x="25" y="14"/>
                  </a:cubicBezTo>
                  <a:cubicBezTo>
                    <a:pt x="25" y="15"/>
                    <a:pt x="26" y="16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lnTo>
                    <a:pt x="23" y="17"/>
                  </a:lnTo>
                  <a:close/>
                  <a:moveTo>
                    <a:pt x="8" y="7"/>
                  </a:moveTo>
                  <a:cubicBezTo>
                    <a:pt x="4" y="5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5" y="2"/>
                    <a:pt x="9" y="5"/>
                  </a:cubicBezTo>
                  <a:cubicBezTo>
                    <a:pt x="10" y="5"/>
                    <a:pt x="10" y="6"/>
                    <a:pt x="10" y="7"/>
                  </a:cubicBezTo>
                  <a:cubicBezTo>
                    <a:pt x="10" y="7"/>
                    <a:pt x="9" y="8"/>
                    <a:pt x="9" y="8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1" name="Freeform 176"/>
            <p:cNvSpPr/>
            <p:nvPr/>
          </p:nvSpPr>
          <p:spPr bwMode="auto">
            <a:xfrm>
              <a:off x="3713164" y="3736975"/>
              <a:ext cx="593725" cy="304800"/>
            </a:xfrm>
            <a:custGeom>
              <a:avLst/>
              <a:gdLst>
                <a:gd name="T0" fmla="*/ 36 w 158"/>
                <a:gd name="T1" fmla="*/ 54 h 81"/>
                <a:gd name="T2" fmla="*/ 128 w 158"/>
                <a:gd name="T3" fmla="*/ 15 h 81"/>
                <a:gd name="T4" fmla="*/ 46 w 158"/>
                <a:gd name="T5" fmla="*/ 78 h 81"/>
                <a:gd name="T6" fmla="*/ 36 w 158"/>
                <a:gd name="T7" fmla="*/ 5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81">
                  <a:moveTo>
                    <a:pt x="36" y="54"/>
                  </a:moveTo>
                  <a:cubicBezTo>
                    <a:pt x="36" y="54"/>
                    <a:pt x="98" y="0"/>
                    <a:pt x="128" y="15"/>
                  </a:cubicBezTo>
                  <a:cubicBezTo>
                    <a:pt x="158" y="31"/>
                    <a:pt x="96" y="76"/>
                    <a:pt x="46" y="78"/>
                  </a:cubicBezTo>
                  <a:cubicBezTo>
                    <a:pt x="0" y="81"/>
                    <a:pt x="36" y="54"/>
                    <a:pt x="36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2" name="Freeform 177"/>
            <p:cNvSpPr>
              <a:spLocks noEditPoints="1"/>
            </p:cNvSpPr>
            <p:nvPr/>
          </p:nvSpPr>
          <p:spPr bwMode="auto">
            <a:xfrm>
              <a:off x="3790951" y="3778250"/>
              <a:ext cx="439738" cy="258763"/>
            </a:xfrm>
            <a:custGeom>
              <a:avLst/>
              <a:gdLst>
                <a:gd name="T0" fmla="*/ 5 w 117"/>
                <a:gd name="T1" fmla="*/ 67 h 69"/>
                <a:gd name="T2" fmla="*/ 0 w 117"/>
                <a:gd name="T3" fmla="*/ 60 h 69"/>
                <a:gd name="T4" fmla="*/ 14 w 117"/>
                <a:gd name="T5" fmla="*/ 42 h 69"/>
                <a:gd name="T6" fmla="*/ 14 w 117"/>
                <a:gd name="T7" fmla="*/ 42 h 69"/>
                <a:gd name="T8" fmla="*/ 14 w 117"/>
                <a:gd name="T9" fmla="*/ 42 h 69"/>
                <a:gd name="T10" fmla="*/ 14 w 117"/>
                <a:gd name="T11" fmla="*/ 42 h 69"/>
                <a:gd name="T12" fmla="*/ 14 w 117"/>
                <a:gd name="T13" fmla="*/ 42 h 69"/>
                <a:gd name="T14" fmla="*/ 95 w 117"/>
                <a:gd name="T15" fmla="*/ 0 h 69"/>
                <a:gd name="T16" fmla="*/ 108 w 117"/>
                <a:gd name="T17" fmla="*/ 3 h 69"/>
                <a:gd name="T18" fmla="*/ 117 w 117"/>
                <a:gd name="T19" fmla="*/ 15 h 69"/>
                <a:gd name="T20" fmla="*/ 86 w 117"/>
                <a:gd name="T21" fmla="*/ 49 h 69"/>
                <a:gd name="T22" fmla="*/ 25 w 117"/>
                <a:gd name="T23" fmla="*/ 69 h 69"/>
                <a:gd name="T24" fmla="*/ 20 w 117"/>
                <a:gd name="T25" fmla="*/ 69 h 69"/>
                <a:gd name="T26" fmla="*/ 5 w 117"/>
                <a:gd name="T27" fmla="*/ 67 h 69"/>
                <a:gd name="T28" fmla="*/ 16 w 117"/>
                <a:gd name="T29" fmla="*/ 44 h 69"/>
                <a:gd name="T30" fmla="*/ 9 w 117"/>
                <a:gd name="T31" fmla="*/ 50 h 69"/>
                <a:gd name="T32" fmla="*/ 3 w 117"/>
                <a:gd name="T33" fmla="*/ 60 h 69"/>
                <a:gd name="T34" fmla="*/ 6 w 117"/>
                <a:gd name="T35" fmla="*/ 64 h 69"/>
                <a:gd name="T36" fmla="*/ 20 w 117"/>
                <a:gd name="T37" fmla="*/ 66 h 69"/>
                <a:gd name="T38" fmla="*/ 25 w 117"/>
                <a:gd name="T39" fmla="*/ 66 h 69"/>
                <a:gd name="T40" fmla="*/ 85 w 117"/>
                <a:gd name="T41" fmla="*/ 47 h 69"/>
                <a:gd name="T42" fmla="*/ 114 w 117"/>
                <a:gd name="T43" fmla="*/ 15 h 69"/>
                <a:gd name="T44" fmla="*/ 107 w 117"/>
                <a:gd name="T45" fmla="*/ 6 h 69"/>
                <a:gd name="T46" fmla="*/ 95 w 117"/>
                <a:gd name="T47" fmla="*/ 3 h 69"/>
                <a:gd name="T48" fmla="*/ 44 w 117"/>
                <a:gd name="T49" fmla="*/ 24 h 69"/>
                <a:gd name="T50" fmla="*/ 16 w 117"/>
                <a:gd name="T51" fmla="*/ 44 h 69"/>
                <a:gd name="T52" fmla="*/ 15 w 117"/>
                <a:gd name="T53" fmla="*/ 43 h 69"/>
                <a:gd name="T54" fmla="*/ 16 w 117"/>
                <a:gd name="T55" fmla="*/ 4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69">
                  <a:moveTo>
                    <a:pt x="5" y="67"/>
                  </a:moveTo>
                  <a:cubicBezTo>
                    <a:pt x="2" y="65"/>
                    <a:pt x="0" y="63"/>
                    <a:pt x="0" y="60"/>
                  </a:cubicBezTo>
                  <a:cubicBezTo>
                    <a:pt x="0" y="52"/>
                    <a:pt x="13" y="43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0"/>
                    <a:pt x="62" y="0"/>
                    <a:pt x="95" y="0"/>
                  </a:cubicBezTo>
                  <a:cubicBezTo>
                    <a:pt x="99" y="0"/>
                    <a:pt x="104" y="1"/>
                    <a:pt x="108" y="3"/>
                  </a:cubicBezTo>
                  <a:cubicBezTo>
                    <a:pt x="114" y="6"/>
                    <a:pt x="117" y="10"/>
                    <a:pt x="117" y="15"/>
                  </a:cubicBezTo>
                  <a:cubicBezTo>
                    <a:pt x="117" y="26"/>
                    <a:pt x="104" y="39"/>
                    <a:pt x="86" y="49"/>
                  </a:cubicBezTo>
                  <a:cubicBezTo>
                    <a:pt x="69" y="60"/>
                    <a:pt x="46" y="68"/>
                    <a:pt x="25" y="69"/>
                  </a:cubicBezTo>
                  <a:cubicBezTo>
                    <a:pt x="23" y="69"/>
                    <a:pt x="21" y="69"/>
                    <a:pt x="20" y="69"/>
                  </a:cubicBezTo>
                  <a:cubicBezTo>
                    <a:pt x="13" y="69"/>
                    <a:pt x="8" y="68"/>
                    <a:pt x="5" y="67"/>
                  </a:cubicBezTo>
                  <a:close/>
                  <a:moveTo>
                    <a:pt x="16" y="44"/>
                  </a:moveTo>
                  <a:cubicBezTo>
                    <a:pt x="16" y="44"/>
                    <a:pt x="13" y="47"/>
                    <a:pt x="9" y="50"/>
                  </a:cubicBezTo>
                  <a:cubicBezTo>
                    <a:pt x="6" y="53"/>
                    <a:pt x="3" y="57"/>
                    <a:pt x="3" y="60"/>
                  </a:cubicBezTo>
                  <a:cubicBezTo>
                    <a:pt x="3" y="62"/>
                    <a:pt x="4" y="63"/>
                    <a:pt x="6" y="64"/>
                  </a:cubicBezTo>
                  <a:cubicBezTo>
                    <a:pt x="9" y="65"/>
                    <a:pt x="13" y="66"/>
                    <a:pt x="20" y="66"/>
                  </a:cubicBezTo>
                  <a:cubicBezTo>
                    <a:pt x="21" y="66"/>
                    <a:pt x="23" y="66"/>
                    <a:pt x="25" y="66"/>
                  </a:cubicBezTo>
                  <a:cubicBezTo>
                    <a:pt x="45" y="65"/>
                    <a:pt x="68" y="57"/>
                    <a:pt x="85" y="47"/>
                  </a:cubicBezTo>
                  <a:cubicBezTo>
                    <a:pt x="102" y="36"/>
                    <a:pt x="114" y="24"/>
                    <a:pt x="114" y="15"/>
                  </a:cubicBezTo>
                  <a:cubicBezTo>
                    <a:pt x="114" y="12"/>
                    <a:pt x="112" y="8"/>
                    <a:pt x="107" y="6"/>
                  </a:cubicBezTo>
                  <a:cubicBezTo>
                    <a:pt x="103" y="4"/>
                    <a:pt x="99" y="3"/>
                    <a:pt x="95" y="3"/>
                  </a:cubicBezTo>
                  <a:cubicBezTo>
                    <a:pt x="79" y="3"/>
                    <a:pt x="59" y="13"/>
                    <a:pt x="44" y="24"/>
                  </a:cubicBezTo>
                  <a:cubicBezTo>
                    <a:pt x="28" y="34"/>
                    <a:pt x="16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lnTo>
                    <a:pt x="16" y="4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3" name="Freeform 178"/>
            <p:cNvSpPr>
              <a:spLocks noEditPoints="1"/>
            </p:cNvSpPr>
            <p:nvPr/>
          </p:nvSpPr>
          <p:spPr bwMode="auto">
            <a:xfrm>
              <a:off x="3840164" y="3811587"/>
              <a:ext cx="334963" cy="195263"/>
            </a:xfrm>
            <a:custGeom>
              <a:avLst/>
              <a:gdLst>
                <a:gd name="T0" fmla="*/ 3 w 89"/>
                <a:gd name="T1" fmla="*/ 51 h 52"/>
                <a:gd name="T2" fmla="*/ 0 w 89"/>
                <a:gd name="T3" fmla="*/ 48 h 52"/>
                <a:gd name="T4" fmla="*/ 6 w 89"/>
                <a:gd name="T5" fmla="*/ 39 h 52"/>
                <a:gd name="T6" fmla="*/ 12 w 89"/>
                <a:gd name="T7" fmla="*/ 35 h 52"/>
                <a:gd name="T8" fmla="*/ 76 w 89"/>
                <a:gd name="T9" fmla="*/ 0 h 52"/>
                <a:gd name="T10" fmla="*/ 83 w 89"/>
                <a:gd name="T11" fmla="*/ 1 h 52"/>
                <a:gd name="T12" fmla="*/ 89 w 89"/>
                <a:gd name="T13" fmla="*/ 11 h 52"/>
                <a:gd name="T14" fmla="*/ 65 w 89"/>
                <a:gd name="T15" fmla="*/ 36 h 52"/>
                <a:gd name="T16" fmla="*/ 18 w 89"/>
                <a:gd name="T17" fmla="*/ 52 h 52"/>
                <a:gd name="T18" fmla="*/ 9 w 89"/>
                <a:gd name="T19" fmla="*/ 52 h 52"/>
                <a:gd name="T20" fmla="*/ 3 w 89"/>
                <a:gd name="T21" fmla="*/ 51 h 52"/>
                <a:gd name="T22" fmla="*/ 13 w 89"/>
                <a:gd name="T23" fmla="*/ 38 h 52"/>
                <a:gd name="T24" fmla="*/ 8 w 89"/>
                <a:gd name="T25" fmla="*/ 42 h 52"/>
                <a:gd name="T26" fmla="*/ 3 w 89"/>
                <a:gd name="T27" fmla="*/ 48 h 52"/>
                <a:gd name="T28" fmla="*/ 4 w 89"/>
                <a:gd name="T29" fmla="*/ 49 h 52"/>
                <a:gd name="T30" fmla="*/ 9 w 89"/>
                <a:gd name="T31" fmla="*/ 49 h 52"/>
                <a:gd name="T32" fmla="*/ 18 w 89"/>
                <a:gd name="T33" fmla="*/ 49 h 52"/>
                <a:gd name="T34" fmla="*/ 64 w 89"/>
                <a:gd name="T35" fmla="*/ 33 h 52"/>
                <a:gd name="T36" fmla="*/ 86 w 89"/>
                <a:gd name="T37" fmla="*/ 11 h 52"/>
                <a:gd name="T38" fmla="*/ 81 w 89"/>
                <a:gd name="T39" fmla="*/ 4 h 52"/>
                <a:gd name="T40" fmla="*/ 76 w 89"/>
                <a:gd name="T41" fmla="*/ 3 h 52"/>
                <a:gd name="T42" fmla="*/ 37 w 89"/>
                <a:gd name="T43" fmla="*/ 20 h 52"/>
                <a:gd name="T44" fmla="*/ 14 w 89"/>
                <a:gd name="T45" fmla="*/ 38 h 52"/>
                <a:gd name="T46" fmla="*/ 13 w 89"/>
                <a:gd name="T47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9" h="52">
                  <a:moveTo>
                    <a:pt x="3" y="51"/>
                  </a:moveTo>
                  <a:cubicBezTo>
                    <a:pt x="1" y="51"/>
                    <a:pt x="0" y="49"/>
                    <a:pt x="0" y="48"/>
                  </a:cubicBezTo>
                  <a:cubicBezTo>
                    <a:pt x="0" y="44"/>
                    <a:pt x="3" y="42"/>
                    <a:pt x="6" y="39"/>
                  </a:cubicBezTo>
                  <a:cubicBezTo>
                    <a:pt x="9" y="37"/>
                    <a:pt x="11" y="35"/>
                    <a:pt x="12" y="35"/>
                  </a:cubicBezTo>
                  <a:cubicBezTo>
                    <a:pt x="14" y="33"/>
                    <a:pt x="55" y="0"/>
                    <a:pt x="76" y="0"/>
                  </a:cubicBezTo>
                  <a:cubicBezTo>
                    <a:pt x="79" y="0"/>
                    <a:pt x="81" y="0"/>
                    <a:pt x="83" y="1"/>
                  </a:cubicBezTo>
                  <a:cubicBezTo>
                    <a:pt x="87" y="4"/>
                    <a:pt x="89" y="7"/>
                    <a:pt x="89" y="11"/>
                  </a:cubicBezTo>
                  <a:cubicBezTo>
                    <a:pt x="89" y="19"/>
                    <a:pt x="79" y="28"/>
                    <a:pt x="65" y="36"/>
                  </a:cubicBezTo>
                  <a:cubicBezTo>
                    <a:pt x="51" y="44"/>
                    <a:pt x="34" y="50"/>
                    <a:pt x="18" y="52"/>
                  </a:cubicBezTo>
                  <a:cubicBezTo>
                    <a:pt x="15" y="52"/>
                    <a:pt x="12" y="52"/>
                    <a:pt x="9" y="52"/>
                  </a:cubicBezTo>
                  <a:cubicBezTo>
                    <a:pt x="6" y="52"/>
                    <a:pt x="4" y="52"/>
                    <a:pt x="3" y="51"/>
                  </a:cubicBezTo>
                  <a:close/>
                  <a:moveTo>
                    <a:pt x="13" y="38"/>
                  </a:moveTo>
                  <a:cubicBezTo>
                    <a:pt x="13" y="38"/>
                    <a:pt x="11" y="39"/>
                    <a:pt x="8" y="42"/>
                  </a:cubicBezTo>
                  <a:cubicBezTo>
                    <a:pt x="5" y="44"/>
                    <a:pt x="3" y="47"/>
                    <a:pt x="3" y="48"/>
                  </a:cubicBezTo>
                  <a:cubicBezTo>
                    <a:pt x="3" y="48"/>
                    <a:pt x="3" y="48"/>
                    <a:pt x="4" y="49"/>
                  </a:cubicBezTo>
                  <a:cubicBezTo>
                    <a:pt x="5" y="49"/>
                    <a:pt x="7" y="49"/>
                    <a:pt x="9" y="49"/>
                  </a:cubicBezTo>
                  <a:cubicBezTo>
                    <a:pt x="12" y="49"/>
                    <a:pt x="14" y="49"/>
                    <a:pt x="18" y="49"/>
                  </a:cubicBezTo>
                  <a:cubicBezTo>
                    <a:pt x="33" y="47"/>
                    <a:pt x="50" y="41"/>
                    <a:pt x="64" y="33"/>
                  </a:cubicBezTo>
                  <a:cubicBezTo>
                    <a:pt x="77" y="26"/>
                    <a:pt x="86" y="17"/>
                    <a:pt x="86" y="11"/>
                  </a:cubicBezTo>
                  <a:cubicBezTo>
                    <a:pt x="86" y="8"/>
                    <a:pt x="85" y="6"/>
                    <a:pt x="81" y="4"/>
                  </a:cubicBezTo>
                  <a:cubicBezTo>
                    <a:pt x="80" y="3"/>
                    <a:pt x="78" y="3"/>
                    <a:pt x="76" y="3"/>
                  </a:cubicBezTo>
                  <a:cubicBezTo>
                    <a:pt x="66" y="3"/>
                    <a:pt x="50" y="11"/>
                    <a:pt x="37" y="20"/>
                  </a:cubicBezTo>
                  <a:cubicBezTo>
                    <a:pt x="24" y="29"/>
                    <a:pt x="14" y="37"/>
                    <a:pt x="14" y="38"/>
                  </a:cubicBezTo>
                  <a:lnTo>
                    <a:pt x="13" y="3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4" name="Freeform 179"/>
            <p:cNvSpPr/>
            <p:nvPr/>
          </p:nvSpPr>
          <p:spPr bwMode="auto">
            <a:xfrm>
              <a:off x="3727451" y="3976687"/>
              <a:ext cx="538163" cy="214313"/>
            </a:xfrm>
            <a:custGeom>
              <a:avLst/>
              <a:gdLst>
                <a:gd name="T0" fmla="*/ 39 w 143"/>
                <a:gd name="T1" fmla="*/ 13 h 57"/>
                <a:gd name="T2" fmla="*/ 127 w 143"/>
                <a:gd name="T3" fmla="*/ 26 h 57"/>
                <a:gd name="T4" fmla="*/ 36 w 143"/>
                <a:gd name="T5" fmla="*/ 36 h 57"/>
                <a:gd name="T6" fmla="*/ 39 w 143"/>
                <a:gd name="T7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57">
                  <a:moveTo>
                    <a:pt x="39" y="13"/>
                  </a:moveTo>
                  <a:cubicBezTo>
                    <a:pt x="39" y="13"/>
                    <a:pt x="112" y="0"/>
                    <a:pt x="127" y="26"/>
                  </a:cubicBezTo>
                  <a:cubicBezTo>
                    <a:pt x="143" y="51"/>
                    <a:pt x="75" y="57"/>
                    <a:pt x="36" y="36"/>
                  </a:cubicBezTo>
                  <a:cubicBezTo>
                    <a:pt x="0" y="17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5" name="Freeform 180"/>
            <p:cNvSpPr>
              <a:spLocks noEditPoints="1"/>
            </p:cNvSpPr>
            <p:nvPr/>
          </p:nvSpPr>
          <p:spPr bwMode="auto">
            <a:xfrm>
              <a:off x="3798889" y="4006850"/>
              <a:ext cx="420688" cy="158750"/>
            </a:xfrm>
            <a:custGeom>
              <a:avLst/>
              <a:gdLst>
                <a:gd name="T0" fmla="*/ 16 w 112"/>
                <a:gd name="T1" fmla="*/ 29 h 42"/>
                <a:gd name="T2" fmla="*/ 0 w 112"/>
                <a:gd name="T3" fmla="*/ 14 h 42"/>
                <a:gd name="T4" fmla="*/ 11 w 112"/>
                <a:gd name="T5" fmla="*/ 5 h 42"/>
                <a:gd name="T6" fmla="*/ 20 w 112"/>
                <a:gd name="T7" fmla="*/ 4 h 42"/>
                <a:gd name="T8" fmla="*/ 59 w 112"/>
                <a:gd name="T9" fmla="*/ 0 h 42"/>
                <a:gd name="T10" fmla="*/ 110 w 112"/>
                <a:gd name="T11" fmla="*/ 17 h 42"/>
                <a:gd name="T12" fmla="*/ 112 w 112"/>
                <a:gd name="T13" fmla="*/ 25 h 42"/>
                <a:gd name="T14" fmla="*/ 73 w 112"/>
                <a:gd name="T15" fmla="*/ 42 h 42"/>
                <a:gd name="T16" fmla="*/ 16 w 112"/>
                <a:gd name="T17" fmla="*/ 29 h 42"/>
                <a:gd name="T18" fmla="*/ 20 w 112"/>
                <a:gd name="T19" fmla="*/ 7 h 42"/>
                <a:gd name="T20" fmla="*/ 11 w 112"/>
                <a:gd name="T21" fmla="*/ 8 h 42"/>
                <a:gd name="T22" fmla="*/ 3 w 112"/>
                <a:gd name="T23" fmla="*/ 14 h 42"/>
                <a:gd name="T24" fmla="*/ 18 w 112"/>
                <a:gd name="T25" fmla="*/ 27 h 42"/>
                <a:gd name="T26" fmla="*/ 73 w 112"/>
                <a:gd name="T27" fmla="*/ 39 h 42"/>
                <a:gd name="T28" fmla="*/ 99 w 112"/>
                <a:gd name="T29" fmla="*/ 35 h 42"/>
                <a:gd name="T30" fmla="*/ 109 w 112"/>
                <a:gd name="T31" fmla="*/ 25 h 42"/>
                <a:gd name="T32" fmla="*/ 107 w 112"/>
                <a:gd name="T33" fmla="*/ 19 h 42"/>
                <a:gd name="T34" fmla="*/ 59 w 112"/>
                <a:gd name="T35" fmla="*/ 3 h 42"/>
                <a:gd name="T36" fmla="*/ 21 w 112"/>
                <a:gd name="T37" fmla="*/ 7 h 42"/>
                <a:gd name="T38" fmla="*/ 20 w 112"/>
                <a:gd name="T39" fmla="*/ 5 h 42"/>
                <a:gd name="T40" fmla="*/ 20 w 112"/>
                <a:gd name="T41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42">
                  <a:moveTo>
                    <a:pt x="16" y="29"/>
                  </a:moveTo>
                  <a:cubicBezTo>
                    <a:pt x="5" y="23"/>
                    <a:pt x="0" y="19"/>
                    <a:pt x="0" y="14"/>
                  </a:cubicBezTo>
                  <a:cubicBezTo>
                    <a:pt x="0" y="9"/>
                    <a:pt x="6" y="7"/>
                    <a:pt x="11" y="5"/>
                  </a:cubicBezTo>
                  <a:cubicBezTo>
                    <a:pt x="15" y="4"/>
                    <a:pt x="19" y="4"/>
                    <a:pt x="20" y="4"/>
                  </a:cubicBezTo>
                  <a:cubicBezTo>
                    <a:pt x="21" y="3"/>
                    <a:pt x="39" y="0"/>
                    <a:pt x="59" y="0"/>
                  </a:cubicBezTo>
                  <a:cubicBezTo>
                    <a:pt x="79" y="0"/>
                    <a:pt x="101" y="3"/>
                    <a:pt x="110" y="17"/>
                  </a:cubicBezTo>
                  <a:cubicBezTo>
                    <a:pt x="111" y="20"/>
                    <a:pt x="112" y="22"/>
                    <a:pt x="112" y="25"/>
                  </a:cubicBezTo>
                  <a:cubicBezTo>
                    <a:pt x="112" y="37"/>
                    <a:pt x="94" y="42"/>
                    <a:pt x="73" y="42"/>
                  </a:cubicBezTo>
                  <a:cubicBezTo>
                    <a:pt x="54" y="42"/>
                    <a:pt x="33" y="38"/>
                    <a:pt x="16" y="29"/>
                  </a:cubicBezTo>
                  <a:close/>
                  <a:moveTo>
                    <a:pt x="20" y="7"/>
                  </a:moveTo>
                  <a:cubicBezTo>
                    <a:pt x="20" y="7"/>
                    <a:pt x="16" y="7"/>
                    <a:pt x="11" y="8"/>
                  </a:cubicBezTo>
                  <a:cubicBezTo>
                    <a:pt x="7" y="9"/>
                    <a:pt x="3" y="12"/>
                    <a:pt x="3" y="14"/>
                  </a:cubicBezTo>
                  <a:cubicBezTo>
                    <a:pt x="3" y="16"/>
                    <a:pt x="6" y="21"/>
                    <a:pt x="18" y="27"/>
                  </a:cubicBezTo>
                  <a:cubicBezTo>
                    <a:pt x="34" y="35"/>
                    <a:pt x="55" y="39"/>
                    <a:pt x="73" y="39"/>
                  </a:cubicBezTo>
                  <a:cubicBezTo>
                    <a:pt x="83" y="39"/>
                    <a:pt x="92" y="38"/>
                    <a:pt x="99" y="35"/>
                  </a:cubicBezTo>
                  <a:cubicBezTo>
                    <a:pt x="106" y="33"/>
                    <a:pt x="109" y="29"/>
                    <a:pt x="109" y="25"/>
                  </a:cubicBezTo>
                  <a:cubicBezTo>
                    <a:pt x="109" y="23"/>
                    <a:pt x="109" y="21"/>
                    <a:pt x="107" y="19"/>
                  </a:cubicBezTo>
                  <a:cubicBezTo>
                    <a:pt x="100" y="7"/>
                    <a:pt x="79" y="3"/>
                    <a:pt x="59" y="3"/>
                  </a:cubicBezTo>
                  <a:cubicBezTo>
                    <a:pt x="39" y="3"/>
                    <a:pt x="21" y="7"/>
                    <a:pt x="21" y="7"/>
                  </a:cubicBezTo>
                  <a:cubicBezTo>
                    <a:pt x="20" y="5"/>
                    <a:pt x="20" y="5"/>
                    <a:pt x="20" y="5"/>
                  </a:cubicBezTo>
                  <a:lnTo>
                    <a:pt x="20" y="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6" name="Freeform 181"/>
            <p:cNvSpPr>
              <a:spLocks noEditPoints="1"/>
            </p:cNvSpPr>
            <p:nvPr/>
          </p:nvSpPr>
          <p:spPr bwMode="auto">
            <a:xfrm>
              <a:off x="3844926" y="4033837"/>
              <a:ext cx="325438" cy="104775"/>
            </a:xfrm>
            <a:custGeom>
              <a:avLst/>
              <a:gdLst>
                <a:gd name="T0" fmla="*/ 12 w 87"/>
                <a:gd name="T1" fmla="*/ 19 h 28"/>
                <a:gd name="T2" fmla="*/ 0 w 87"/>
                <a:gd name="T3" fmla="*/ 9 h 28"/>
                <a:gd name="T4" fmla="*/ 8 w 87"/>
                <a:gd name="T5" fmla="*/ 4 h 28"/>
                <a:gd name="T6" fmla="*/ 15 w 87"/>
                <a:gd name="T7" fmla="*/ 3 h 28"/>
                <a:gd name="T8" fmla="*/ 51 w 87"/>
                <a:gd name="T9" fmla="*/ 0 h 28"/>
                <a:gd name="T10" fmla="*/ 85 w 87"/>
                <a:gd name="T11" fmla="*/ 10 h 28"/>
                <a:gd name="T12" fmla="*/ 87 w 87"/>
                <a:gd name="T13" fmla="*/ 16 h 28"/>
                <a:gd name="T14" fmla="*/ 59 w 87"/>
                <a:gd name="T15" fmla="*/ 28 h 28"/>
                <a:gd name="T16" fmla="*/ 12 w 87"/>
                <a:gd name="T17" fmla="*/ 19 h 28"/>
                <a:gd name="T18" fmla="*/ 16 w 87"/>
                <a:gd name="T19" fmla="*/ 6 h 28"/>
                <a:gd name="T20" fmla="*/ 4 w 87"/>
                <a:gd name="T21" fmla="*/ 8 h 28"/>
                <a:gd name="T22" fmla="*/ 3 w 87"/>
                <a:gd name="T23" fmla="*/ 9 h 28"/>
                <a:gd name="T24" fmla="*/ 5 w 87"/>
                <a:gd name="T25" fmla="*/ 11 h 28"/>
                <a:gd name="T26" fmla="*/ 14 w 87"/>
                <a:gd name="T27" fmla="*/ 16 h 28"/>
                <a:gd name="T28" fmla="*/ 59 w 87"/>
                <a:gd name="T29" fmla="*/ 25 h 28"/>
                <a:gd name="T30" fmla="*/ 77 w 87"/>
                <a:gd name="T31" fmla="*/ 23 h 28"/>
                <a:gd name="T32" fmla="*/ 84 w 87"/>
                <a:gd name="T33" fmla="*/ 16 h 28"/>
                <a:gd name="T34" fmla="*/ 82 w 87"/>
                <a:gd name="T35" fmla="*/ 12 h 28"/>
                <a:gd name="T36" fmla="*/ 51 w 87"/>
                <a:gd name="T37" fmla="*/ 3 h 28"/>
                <a:gd name="T38" fmla="*/ 16 w 87"/>
                <a:gd name="T3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28">
                  <a:moveTo>
                    <a:pt x="12" y="19"/>
                  </a:moveTo>
                  <a:cubicBezTo>
                    <a:pt x="4" y="15"/>
                    <a:pt x="0" y="13"/>
                    <a:pt x="0" y="9"/>
                  </a:cubicBezTo>
                  <a:cubicBezTo>
                    <a:pt x="0" y="5"/>
                    <a:pt x="5" y="5"/>
                    <a:pt x="8" y="4"/>
                  </a:cubicBezTo>
                  <a:cubicBezTo>
                    <a:pt x="12" y="3"/>
                    <a:pt x="15" y="3"/>
                    <a:pt x="15" y="3"/>
                  </a:cubicBezTo>
                  <a:cubicBezTo>
                    <a:pt x="17" y="3"/>
                    <a:pt x="34" y="0"/>
                    <a:pt x="51" y="0"/>
                  </a:cubicBezTo>
                  <a:cubicBezTo>
                    <a:pt x="66" y="1"/>
                    <a:pt x="80" y="2"/>
                    <a:pt x="85" y="10"/>
                  </a:cubicBezTo>
                  <a:cubicBezTo>
                    <a:pt x="86" y="12"/>
                    <a:pt x="87" y="14"/>
                    <a:pt x="87" y="16"/>
                  </a:cubicBezTo>
                  <a:cubicBezTo>
                    <a:pt x="86" y="25"/>
                    <a:pt x="74" y="28"/>
                    <a:pt x="59" y="28"/>
                  </a:cubicBezTo>
                  <a:cubicBezTo>
                    <a:pt x="44" y="28"/>
                    <a:pt x="26" y="25"/>
                    <a:pt x="12" y="19"/>
                  </a:cubicBezTo>
                  <a:close/>
                  <a:moveTo>
                    <a:pt x="16" y="6"/>
                  </a:moveTo>
                  <a:cubicBezTo>
                    <a:pt x="16" y="6"/>
                    <a:pt x="8" y="6"/>
                    <a:pt x="4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10"/>
                    <a:pt x="5" y="11"/>
                  </a:cubicBezTo>
                  <a:cubicBezTo>
                    <a:pt x="7" y="13"/>
                    <a:pt x="9" y="14"/>
                    <a:pt x="14" y="16"/>
                  </a:cubicBezTo>
                  <a:cubicBezTo>
                    <a:pt x="27" y="22"/>
                    <a:pt x="45" y="25"/>
                    <a:pt x="59" y="25"/>
                  </a:cubicBezTo>
                  <a:cubicBezTo>
                    <a:pt x="66" y="25"/>
                    <a:pt x="73" y="25"/>
                    <a:pt x="77" y="23"/>
                  </a:cubicBezTo>
                  <a:cubicBezTo>
                    <a:pt x="82" y="21"/>
                    <a:pt x="84" y="19"/>
                    <a:pt x="84" y="16"/>
                  </a:cubicBezTo>
                  <a:cubicBezTo>
                    <a:pt x="84" y="15"/>
                    <a:pt x="83" y="13"/>
                    <a:pt x="82" y="12"/>
                  </a:cubicBezTo>
                  <a:cubicBezTo>
                    <a:pt x="80" y="6"/>
                    <a:pt x="65" y="3"/>
                    <a:pt x="51" y="3"/>
                  </a:cubicBezTo>
                  <a:cubicBezTo>
                    <a:pt x="33" y="3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7" name="Freeform 182"/>
            <p:cNvSpPr/>
            <p:nvPr/>
          </p:nvSpPr>
          <p:spPr bwMode="auto">
            <a:xfrm>
              <a:off x="3713164" y="3951287"/>
              <a:ext cx="214313" cy="481013"/>
            </a:xfrm>
            <a:custGeom>
              <a:avLst/>
              <a:gdLst>
                <a:gd name="T0" fmla="*/ 0 w 57"/>
                <a:gd name="T1" fmla="*/ 0 h 128"/>
                <a:gd name="T2" fmla="*/ 33 w 57"/>
                <a:gd name="T3" fmla="*/ 101 h 128"/>
                <a:gd name="T4" fmla="*/ 21 w 57"/>
                <a:gd name="T5" fmla="*/ 110 h 128"/>
                <a:gd name="T6" fmla="*/ 30 w 57"/>
                <a:gd name="T7" fmla="*/ 112 h 128"/>
                <a:gd name="T8" fmla="*/ 29 w 57"/>
                <a:gd name="T9" fmla="*/ 126 h 128"/>
                <a:gd name="T10" fmla="*/ 38 w 57"/>
                <a:gd name="T11" fmla="*/ 115 h 128"/>
                <a:gd name="T12" fmla="*/ 42 w 57"/>
                <a:gd name="T13" fmla="*/ 128 h 128"/>
                <a:gd name="T14" fmla="*/ 44 w 57"/>
                <a:gd name="T15" fmla="*/ 113 h 128"/>
                <a:gd name="T16" fmla="*/ 53 w 57"/>
                <a:gd name="T17" fmla="*/ 120 h 128"/>
                <a:gd name="T18" fmla="*/ 49 w 57"/>
                <a:gd name="T19" fmla="*/ 110 h 128"/>
                <a:gd name="T20" fmla="*/ 57 w 57"/>
                <a:gd name="T21" fmla="*/ 108 h 128"/>
                <a:gd name="T22" fmla="*/ 46 w 57"/>
                <a:gd name="T23" fmla="*/ 101 h 128"/>
                <a:gd name="T24" fmla="*/ 8 w 57"/>
                <a:gd name="T25" fmla="*/ 0 h 128"/>
                <a:gd name="T26" fmla="*/ 0 w 57"/>
                <a:gd name="T27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128">
                  <a:moveTo>
                    <a:pt x="0" y="0"/>
                  </a:moveTo>
                  <a:cubicBezTo>
                    <a:pt x="16" y="16"/>
                    <a:pt x="41" y="48"/>
                    <a:pt x="33" y="101"/>
                  </a:cubicBezTo>
                  <a:cubicBezTo>
                    <a:pt x="33" y="101"/>
                    <a:pt x="20" y="103"/>
                    <a:pt x="21" y="110"/>
                  </a:cubicBezTo>
                  <a:cubicBezTo>
                    <a:pt x="22" y="116"/>
                    <a:pt x="30" y="112"/>
                    <a:pt x="30" y="112"/>
                  </a:cubicBezTo>
                  <a:cubicBezTo>
                    <a:pt x="30" y="112"/>
                    <a:pt x="24" y="124"/>
                    <a:pt x="29" y="126"/>
                  </a:cubicBezTo>
                  <a:cubicBezTo>
                    <a:pt x="35" y="128"/>
                    <a:pt x="38" y="115"/>
                    <a:pt x="38" y="115"/>
                  </a:cubicBezTo>
                  <a:cubicBezTo>
                    <a:pt x="38" y="115"/>
                    <a:pt x="37" y="128"/>
                    <a:pt x="42" y="128"/>
                  </a:cubicBezTo>
                  <a:cubicBezTo>
                    <a:pt x="48" y="128"/>
                    <a:pt x="44" y="113"/>
                    <a:pt x="44" y="113"/>
                  </a:cubicBezTo>
                  <a:cubicBezTo>
                    <a:pt x="44" y="113"/>
                    <a:pt x="51" y="125"/>
                    <a:pt x="53" y="120"/>
                  </a:cubicBezTo>
                  <a:cubicBezTo>
                    <a:pt x="56" y="114"/>
                    <a:pt x="49" y="110"/>
                    <a:pt x="49" y="110"/>
                  </a:cubicBezTo>
                  <a:cubicBezTo>
                    <a:pt x="49" y="110"/>
                    <a:pt x="56" y="113"/>
                    <a:pt x="57" y="108"/>
                  </a:cubicBezTo>
                  <a:cubicBezTo>
                    <a:pt x="57" y="103"/>
                    <a:pt x="46" y="101"/>
                    <a:pt x="46" y="101"/>
                  </a:cubicBezTo>
                  <a:cubicBezTo>
                    <a:pt x="46" y="101"/>
                    <a:pt x="57" y="39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8" name="Freeform 183"/>
            <p:cNvSpPr>
              <a:spLocks noEditPoints="1"/>
            </p:cNvSpPr>
            <p:nvPr/>
          </p:nvSpPr>
          <p:spPr bwMode="auto">
            <a:xfrm>
              <a:off x="3708401" y="3948112"/>
              <a:ext cx="222250" cy="487363"/>
            </a:xfrm>
            <a:custGeom>
              <a:avLst/>
              <a:gdLst>
                <a:gd name="T0" fmla="*/ 38 w 59"/>
                <a:gd name="T1" fmla="*/ 123 h 130"/>
                <a:gd name="T2" fmla="*/ 30 w 59"/>
                <a:gd name="T3" fmla="*/ 128 h 130"/>
                <a:gd name="T4" fmla="*/ 28 w 59"/>
                <a:gd name="T5" fmla="*/ 115 h 130"/>
                <a:gd name="T6" fmla="*/ 20 w 59"/>
                <a:gd name="T7" fmla="*/ 112 h 130"/>
                <a:gd name="T8" fmla="*/ 28 w 59"/>
                <a:gd name="T9" fmla="*/ 102 h 130"/>
                <a:gd name="T10" fmla="*/ 34 w 59"/>
                <a:gd name="T11" fmla="*/ 83 h 130"/>
                <a:gd name="T12" fmla="*/ 0 w 59"/>
                <a:gd name="T13" fmla="*/ 1 h 130"/>
                <a:gd name="T14" fmla="*/ 9 w 59"/>
                <a:gd name="T15" fmla="*/ 0 h 130"/>
                <a:gd name="T16" fmla="*/ 50 w 59"/>
                <a:gd name="T17" fmla="*/ 86 h 130"/>
                <a:gd name="T18" fmla="*/ 53 w 59"/>
                <a:gd name="T19" fmla="*/ 102 h 130"/>
                <a:gd name="T20" fmla="*/ 59 w 59"/>
                <a:gd name="T21" fmla="*/ 109 h 130"/>
                <a:gd name="T22" fmla="*/ 56 w 59"/>
                <a:gd name="T23" fmla="*/ 118 h 130"/>
                <a:gd name="T24" fmla="*/ 53 w 59"/>
                <a:gd name="T25" fmla="*/ 123 h 130"/>
                <a:gd name="T26" fmla="*/ 48 w 59"/>
                <a:gd name="T27" fmla="*/ 123 h 130"/>
                <a:gd name="T28" fmla="*/ 43 w 59"/>
                <a:gd name="T29" fmla="*/ 130 h 130"/>
                <a:gd name="T30" fmla="*/ 38 w 59"/>
                <a:gd name="T31" fmla="*/ 125 h 130"/>
                <a:gd name="T32" fmla="*/ 40 w 59"/>
                <a:gd name="T33" fmla="*/ 116 h 130"/>
                <a:gd name="T34" fmla="*/ 41 w 59"/>
                <a:gd name="T35" fmla="*/ 124 h 130"/>
                <a:gd name="T36" fmla="*/ 43 w 59"/>
                <a:gd name="T37" fmla="*/ 127 h 130"/>
                <a:gd name="T38" fmla="*/ 45 w 59"/>
                <a:gd name="T39" fmla="*/ 123 h 130"/>
                <a:gd name="T40" fmla="*/ 45 w 59"/>
                <a:gd name="T41" fmla="*/ 113 h 130"/>
                <a:gd name="T42" fmla="*/ 49 w 59"/>
                <a:gd name="T43" fmla="*/ 117 h 130"/>
                <a:gd name="T44" fmla="*/ 53 w 59"/>
                <a:gd name="T45" fmla="*/ 120 h 130"/>
                <a:gd name="T46" fmla="*/ 53 w 59"/>
                <a:gd name="T47" fmla="*/ 118 h 130"/>
                <a:gd name="T48" fmla="*/ 49 w 59"/>
                <a:gd name="T49" fmla="*/ 112 h 130"/>
                <a:gd name="T50" fmla="*/ 50 w 59"/>
                <a:gd name="T51" fmla="*/ 109 h 130"/>
                <a:gd name="T52" fmla="*/ 54 w 59"/>
                <a:gd name="T53" fmla="*/ 110 h 130"/>
                <a:gd name="T54" fmla="*/ 56 w 59"/>
                <a:gd name="T55" fmla="*/ 109 h 130"/>
                <a:gd name="T56" fmla="*/ 47 w 59"/>
                <a:gd name="T57" fmla="*/ 104 h 130"/>
                <a:gd name="T58" fmla="*/ 46 w 59"/>
                <a:gd name="T59" fmla="*/ 102 h 130"/>
                <a:gd name="T60" fmla="*/ 9 w 59"/>
                <a:gd name="T61" fmla="*/ 3 h 130"/>
                <a:gd name="T62" fmla="*/ 37 w 59"/>
                <a:gd name="T63" fmla="*/ 83 h 130"/>
                <a:gd name="T64" fmla="*/ 35 w 59"/>
                <a:gd name="T65" fmla="*/ 103 h 130"/>
                <a:gd name="T66" fmla="*/ 23 w 59"/>
                <a:gd name="T67" fmla="*/ 110 h 130"/>
                <a:gd name="T68" fmla="*/ 25 w 59"/>
                <a:gd name="T69" fmla="*/ 113 h 130"/>
                <a:gd name="T70" fmla="*/ 32 w 59"/>
                <a:gd name="T71" fmla="*/ 111 h 130"/>
                <a:gd name="T72" fmla="*/ 30 w 59"/>
                <a:gd name="T73" fmla="*/ 123 h 130"/>
                <a:gd name="T74" fmla="*/ 32 w 59"/>
                <a:gd name="T75" fmla="*/ 125 h 130"/>
                <a:gd name="T76" fmla="*/ 37 w 59"/>
                <a:gd name="T77" fmla="*/ 115 h 130"/>
                <a:gd name="T78" fmla="*/ 1 w 59"/>
                <a:gd name="T79" fmla="*/ 3 h 130"/>
                <a:gd name="T80" fmla="*/ 1 w 59"/>
                <a:gd name="T81" fmla="*/ 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130">
                  <a:moveTo>
                    <a:pt x="38" y="125"/>
                  </a:moveTo>
                  <a:cubicBezTo>
                    <a:pt x="38" y="124"/>
                    <a:pt x="38" y="124"/>
                    <a:pt x="38" y="123"/>
                  </a:cubicBezTo>
                  <a:cubicBezTo>
                    <a:pt x="36" y="126"/>
                    <a:pt x="35" y="128"/>
                    <a:pt x="32" y="128"/>
                  </a:cubicBezTo>
                  <a:cubicBezTo>
                    <a:pt x="31" y="128"/>
                    <a:pt x="30" y="128"/>
                    <a:pt x="30" y="128"/>
                  </a:cubicBezTo>
                  <a:cubicBezTo>
                    <a:pt x="27" y="127"/>
                    <a:pt x="27" y="125"/>
                    <a:pt x="27" y="123"/>
                  </a:cubicBezTo>
                  <a:cubicBezTo>
                    <a:pt x="27" y="120"/>
                    <a:pt x="28" y="117"/>
                    <a:pt x="28" y="115"/>
                  </a:cubicBezTo>
                  <a:cubicBezTo>
                    <a:pt x="27" y="115"/>
                    <a:pt x="26" y="116"/>
                    <a:pt x="25" y="116"/>
                  </a:cubicBezTo>
                  <a:cubicBezTo>
                    <a:pt x="23" y="116"/>
                    <a:pt x="21" y="114"/>
                    <a:pt x="20" y="112"/>
                  </a:cubicBezTo>
                  <a:cubicBezTo>
                    <a:pt x="20" y="111"/>
                    <a:pt x="20" y="111"/>
                    <a:pt x="20" y="110"/>
                  </a:cubicBezTo>
                  <a:cubicBezTo>
                    <a:pt x="20" y="106"/>
                    <a:pt x="24" y="104"/>
                    <a:pt x="28" y="102"/>
                  </a:cubicBezTo>
                  <a:cubicBezTo>
                    <a:pt x="30" y="101"/>
                    <a:pt x="32" y="101"/>
                    <a:pt x="33" y="101"/>
                  </a:cubicBezTo>
                  <a:cubicBezTo>
                    <a:pt x="34" y="94"/>
                    <a:pt x="34" y="88"/>
                    <a:pt x="34" y="83"/>
                  </a:cubicBezTo>
                  <a:cubicBezTo>
                    <a:pt x="34" y="41"/>
                    <a:pt x="14" y="16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4" y="27"/>
                    <a:pt x="50" y="65"/>
                    <a:pt x="50" y="86"/>
                  </a:cubicBezTo>
                  <a:cubicBezTo>
                    <a:pt x="50" y="93"/>
                    <a:pt x="49" y="99"/>
                    <a:pt x="49" y="101"/>
                  </a:cubicBezTo>
                  <a:cubicBezTo>
                    <a:pt x="50" y="101"/>
                    <a:pt x="51" y="102"/>
                    <a:pt x="53" y="102"/>
                  </a:cubicBezTo>
                  <a:cubicBezTo>
                    <a:pt x="56" y="103"/>
                    <a:pt x="59" y="105"/>
                    <a:pt x="59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59" y="112"/>
                    <a:pt x="57" y="113"/>
                    <a:pt x="55" y="113"/>
                  </a:cubicBezTo>
                  <a:cubicBezTo>
                    <a:pt x="56" y="115"/>
                    <a:pt x="56" y="116"/>
                    <a:pt x="56" y="118"/>
                  </a:cubicBezTo>
                  <a:cubicBezTo>
                    <a:pt x="56" y="119"/>
                    <a:pt x="56" y="120"/>
                    <a:pt x="56" y="121"/>
                  </a:cubicBezTo>
                  <a:cubicBezTo>
                    <a:pt x="55" y="122"/>
                    <a:pt x="54" y="124"/>
                    <a:pt x="53" y="123"/>
                  </a:cubicBezTo>
                  <a:cubicBezTo>
                    <a:pt x="50" y="123"/>
                    <a:pt x="49" y="122"/>
                    <a:pt x="48" y="121"/>
                  </a:cubicBezTo>
                  <a:cubicBezTo>
                    <a:pt x="48" y="121"/>
                    <a:pt x="48" y="122"/>
                    <a:pt x="48" y="123"/>
                  </a:cubicBezTo>
                  <a:cubicBezTo>
                    <a:pt x="48" y="125"/>
                    <a:pt x="48" y="126"/>
                    <a:pt x="47" y="128"/>
                  </a:cubicBezTo>
                  <a:cubicBezTo>
                    <a:pt x="47" y="129"/>
                    <a:pt x="45" y="130"/>
                    <a:pt x="43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0" y="130"/>
                    <a:pt x="39" y="127"/>
                    <a:pt x="38" y="125"/>
                  </a:cubicBezTo>
                  <a:close/>
                  <a:moveTo>
                    <a:pt x="39" y="114"/>
                  </a:moveTo>
                  <a:cubicBezTo>
                    <a:pt x="40" y="114"/>
                    <a:pt x="40" y="115"/>
                    <a:pt x="40" y="116"/>
                  </a:cubicBezTo>
                  <a:cubicBezTo>
                    <a:pt x="40" y="116"/>
                    <a:pt x="40" y="116"/>
                    <a:pt x="40" y="118"/>
                  </a:cubicBezTo>
                  <a:cubicBezTo>
                    <a:pt x="40" y="119"/>
                    <a:pt x="40" y="122"/>
                    <a:pt x="41" y="124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45" y="126"/>
                    <a:pt x="45" y="125"/>
                    <a:pt x="45" y="123"/>
                  </a:cubicBezTo>
                  <a:cubicBezTo>
                    <a:pt x="45" y="120"/>
                    <a:pt x="44" y="115"/>
                    <a:pt x="44" y="115"/>
                  </a:cubicBezTo>
                  <a:cubicBezTo>
                    <a:pt x="43" y="114"/>
                    <a:pt x="44" y="113"/>
                    <a:pt x="45" y="113"/>
                  </a:cubicBezTo>
                  <a:cubicBezTo>
                    <a:pt x="45" y="113"/>
                    <a:pt x="46" y="113"/>
                    <a:pt x="46" y="114"/>
                  </a:cubicBezTo>
                  <a:cubicBezTo>
                    <a:pt x="46" y="114"/>
                    <a:pt x="47" y="115"/>
                    <a:pt x="49" y="117"/>
                  </a:cubicBezTo>
                  <a:cubicBezTo>
                    <a:pt x="50" y="119"/>
                    <a:pt x="52" y="121"/>
                    <a:pt x="53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19"/>
                    <a:pt x="53" y="119"/>
                    <a:pt x="53" y="118"/>
                  </a:cubicBezTo>
                  <a:cubicBezTo>
                    <a:pt x="54" y="117"/>
                    <a:pt x="52" y="115"/>
                    <a:pt x="51" y="114"/>
                  </a:cubicBezTo>
                  <a:cubicBezTo>
                    <a:pt x="50" y="113"/>
                    <a:pt x="49" y="112"/>
                    <a:pt x="49" y="112"/>
                  </a:cubicBezTo>
                  <a:cubicBezTo>
                    <a:pt x="48" y="112"/>
                    <a:pt x="48" y="111"/>
                    <a:pt x="48" y="110"/>
                  </a:cubicBezTo>
                  <a:cubicBezTo>
                    <a:pt x="49" y="109"/>
                    <a:pt x="49" y="109"/>
                    <a:pt x="50" y="109"/>
                  </a:cubicBezTo>
                  <a:cubicBezTo>
                    <a:pt x="50" y="109"/>
                    <a:pt x="51" y="110"/>
                    <a:pt x="52" y="110"/>
                  </a:cubicBezTo>
                  <a:cubicBezTo>
                    <a:pt x="52" y="110"/>
                    <a:pt x="53" y="110"/>
                    <a:pt x="54" y="110"/>
                  </a:cubicBezTo>
                  <a:cubicBezTo>
                    <a:pt x="56" y="110"/>
                    <a:pt x="56" y="110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7" y="108"/>
                    <a:pt x="55" y="106"/>
                    <a:pt x="52" y="105"/>
                  </a:cubicBezTo>
                  <a:cubicBezTo>
                    <a:pt x="49" y="104"/>
                    <a:pt x="47" y="104"/>
                    <a:pt x="47" y="104"/>
                  </a:cubicBezTo>
                  <a:cubicBezTo>
                    <a:pt x="46" y="104"/>
                    <a:pt x="46" y="103"/>
                    <a:pt x="46" y="103"/>
                  </a:cubicBezTo>
                  <a:cubicBezTo>
                    <a:pt x="46" y="103"/>
                    <a:pt x="46" y="102"/>
                    <a:pt x="46" y="102"/>
                  </a:cubicBezTo>
                  <a:cubicBezTo>
                    <a:pt x="46" y="102"/>
                    <a:pt x="47" y="96"/>
                    <a:pt x="47" y="86"/>
                  </a:cubicBezTo>
                  <a:cubicBezTo>
                    <a:pt x="47" y="65"/>
                    <a:pt x="42" y="29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9" y="17"/>
                    <a:pt x="37" y="43"/>
                    <a:pt x="37" y="83"/>
                  </a:cubicBezTo>
                  <a:cubicBezTo>
                    <a:pt x="37" y="89"/>
                    <a:pt x="37" y="95"/>
                    <a:pt x="36" y="102"/>
                  </a:cubicBezTo>
                  <a:cubicBezTo>
                    <a:pt x="36" y="103"/>
                    <a:pt x="35" y="103"/>
                    <a:pt x="35" y="103"/>
                  </a:cubicBezTo>
                  <a:cubicBezTo>
                    <a:pt x="35" y="103"/>
                    <a:pt x="32" y="104"/>
                    <a:pt x="29" y="105"/>
                  </a:cubicBezTo>
                  <a:cubicBezTo>
                    <a:pt x="26" y="106"/>
                    <a:pt x="23" y="108"/>
                    <a:pt x="23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2"/>
                    <a:pt x="24" y="112"/>
                    <a:pt x="25" y="113"/>
                  </a:cubicBezTo>
                  <a:cubicBezTo>
                    <a:pt x="28" y="113"/>
                    <a:pt x="30" y="111"/>
                    <a:pt x="30" y="111"/>
                  </a:cubicBezTo>
                  <a:cubicBezTo>
                    <a:pt x="31" y="111"/>
                    <a:pt x="32" y="111"/>
                    <a:pt x="32" y="111"/>
                  </a:cubicBezTo>
                  <a:cubicBezTo>
                    <a:pt x="33" y="112"/>
                    <a:pt x="33" y="113"/>
                    <a:pt x="32" y="113"/>
                  </a:cubicBezTo>
                  <a:cubicBezTo>
                    <a:pt x="32" y="113"/>
                    <a:pt x="30" y="119"/>
                    <a:pt x="30" y="123"/>
                  </a:cubicBezTo>
                  <a:cubicBezTo>
                    <a:pt x="30" y="124"/>
                    <a:pt x="30" y="125"/>
                    <a:pt x="31" y="125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32" y="126"/>
                    <a:pt x="34" y="123"/>
                    <a:pt x="35" y="121"/>
                  </a:cubicBezTo>
                  <a:cubicBezTo>
                    <a:pt x="37" y="118"/>
                    <a:pt x="37" y="115"/>
                    <a:pt x="37" y="115"/>
                  </a:cubicBezTo>
                  <a:cubicBezTo>
                    <a:pt x="37" y="115"/>
                    <a:pt x="38" y="114"/>
                    <a:pt x="39" y="114"/>
                  </a:cubicBezTo>
                  <a:close/>
                  <a:moveTo>
                    <a:pt x="1" y="3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9" name="Freeform 184"/>
            <p:cNvSpPr/>
            <p:nvPr/>
          </p:nvSpPr>
          <p:spPr bwMode="auto">
            <a:xfrm>
              <a:off x="5594351" y="2490787"/>
              <a:ext cx="142875" cy="146050"/>
            </a:xfrm>
            <a:custGeom>
              <a:avLst/>
              <a:gdLst>
                <a:gd name="T0" fmla="*/ 17 w 38"/>
                <a:gd name="T1" fmla="*/ 7 h 39"/>
                <a:gd name="T2" fmla="*/ 29 w 38"/>
                <a:gd name="T3" fmla="*/ 4 h 39"/>
                <a:gd name="T4" fmla="*/ 25 w 38"/>
                <a:gd name="T5" fmla="*/ 11 h 39"/>
                <a:gd name="T6" fmla="*/ 35 w 38"/>
                <a:gd name="T7" fmla="*/ 14 h 39"/>
                <a:gd name="T8" fmla="*/ 24 w 38"/>
                <a:gd name="T9" fmla="*/ 17 h 39"/>
                <a:gd name="T10" fmla="*/ 34 w 38"/>
                <a:gd name="T11" fmla="*/ 28 h 39"/>
                <a:gd name="T12" fmla="*/ 21 w 38"/>
                <a:gd name="T13" fmla="*/ 22 h 39"/>
                <a:gd name="T14" fmla="*/ 24 w 38"/>
                <a:gd name="T15" fmla="*/ 36 h 39"/>
                <a:gd name="T16" fmla="*/ 14 w 38"/>
                <a:gd name="T17" fmla="*/ 26 h 39"/>
                <a:gd name="T18" fmla="*/ 7 w 38"/>
                <a:gd name="T19" fmla="*/ 32 h 39"/>
                <a:gd name="T20" fmla="*/ 8 w 38"/>
                <a:gd name="T21" fmla="*/ 16 h 39"/>
                <a:gd name="T22" fmla="*/ 17 w 38"/>
                <a:gd name="T2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9">
                  <a:moveTo>
                    <a:pt x="17" y="7"/>
                  </a:moveTo>
                  <a:cubicBezTo>
                    <a:pt x="17" y="7"/>
                    <a:pt x="25" y="0"/>
                    <a:pt x="29" y="4"/>
                  </a:cubicBezTo>
                  <a:cubicBezTo>
                    <a:pt x="32" y="7"/>
                    <a:pt x="25" y="11"/>
                    <a:pt x="25" y="11"/>
                  </a:cubicBezTo>
                  <a:cubicBezTo>
                    <a:pt x="25" y="11"/>
                    <a:pt x="33" y="8"/>
                    <a:pt x="35" y="14"/>
                  </a:cubicBezTo>
                  <a:cubicBezTo>
                    <a:pt x="37" y="20"/>
                    <a:pt x="24" y="17"/>
                    <a:pt x="24" y="17"/>
                  </a:cubicBezTo>
                  <a:cubicBezTo>
                    <a:pt x="24" y="17"/>
                    <a:pt x="38" y="24"/>
                    <a:pt x="34" y="28"/>
                  </a:cubicBezTo>
                  <a:cubicBezTo>
                    <a:pt x="30" y="32"/>
                    <a:pt x="21" y="22"/>
                    <a:pt x="21" y="22"/>
                  </a:cubicBezTo>
                  <a:cubicBezTo>
                    <a:pt x="21" y="22"/>
                    <a:pt x="29" y="34"/>
                    <a:pt x="24" y="36"/>
                  </a:cubicBezTo>
                  <a:cubicBezTo>
                    <a:pt x="19" y="39"/>
                    <a:pt x="14" y="26"/>
                    <a:pt x="14" y="26"/>
                  </a:cubicBezTo>
                  <a:cubicBezTo>
                    <a:pt x="14" y="26"/>
                    <a:pt x="11" y="35"/>
                    <a:pt x="7" y="32"/>
                  </a:cubicBezTo>
                  <a:cubicBezTo>
                    <a:pt x="0" y="28"/>
                    <a:pt x="8" y="16"/>
                    <a:pt x="8" y="16"/>
                  </a:cubicBezTo>
                  <a:cubicBezTo>
                    <a:pt x="8" y="16"/>
                    <a:pt x="8" y="11"/>
                    <a:pt x="17" y="7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0" name="Freeform 185"/>
            <p:cNvSpPr>
              <a:spLocks noEditPoints="1"/>
            </p:cNvSpPr>
            <p:nvPr/>
          </p:nvSpPr>
          <p:spPr bwMode="auto">
            <a:xfrm>
              <a:off x="5602289" y="2493962"/>
              <a:ext cx="131763" cy="139700"/>
            </a:xfrm>
            <a:custGeom>
              <a:avLst/>
              <a:gdLst>
                <a:gd name="T0" fmla="*/ 12 w 35"/>
                <a:gd name="T1" fmla="*/ 29 h 37"/>
                <a:gd name="T2" fmla="*/ 6 w 35"/>
                <a:gd name="T3" fmla="*/ 33 h 37"/>
                <a:gd name="T4" fmla="*/ 0 w 35"/>
                <a:gd name="T5" fmla="*/ 26 h 37"/>
                <a:gd name="T6" fmla="*/ 14 w 35"/>
                <a:gd name="T7" fmla="*/ 5 h 37"/>
                <a:gd name="T8" fmla="*/ 28 w 35"/>
                <a:gd name="T9" fmla="*/ 2 h 37"/>
                <a:gd name="T10" fmla="*/ 28 w 35"/>
                <a:gd name="T11" fmla="*/ 8 h 37"/>
                <a:gd name="T12" fmla="*/ 35 w 35"/>
                <a:gd name="T13" fmla="*/ 14 h 37"/>
                <a:gd name="T14" fmla="*/ 29 w 35"/>
                <a:gd name="T15" fmla="*/ 18 h 37"/>
                <a:gd name="T16" fmla="*/ 33 w 35"/>
                <a:gd name="T17" fmla="*/ 28 h 37"/>
                <a:gd name="T18" fmla="*/ 24 w 35"/>
                <a:gd name="T19" fmla="*/ 27 h 37"/>
                <a:gd name="T20" fmla="*/ 22 w 35"/>
                <a:gd name="T21" fmla="*/ 36 h 37"/>
                <a:gd name="T22" fmla="*/ 13 w 35"/>
                <a:gd name="T23" fmla="*/ 31 h 37"/>
                <a:gd name="T24" fmla="*/ 15 w 35"/>
                <a:gd name="T25" fmla="*/ 29 h 37"/>
                <a:gd name="T26" fmla="*/ 21 w 35"/>
                <a:gd name="T27" fmla="*/ 34 h 37"/>
                <a:gd name="T28" fmla="*/ 20 w 35"/>
                <a:gd name="T29" fmla="*/ 26 h 37"/>
                <a:gd name="T30" fmla="*/ 18 w 35"/>
                <a:gd name="T31" fmla="*/ 20 h 37"/>
                <a:gd name="T32" fmla="*/ 23 w 35"/>
                <a:gd name="T33" fmla="*/ 23 h 37"/>
                <a:gd name="T34" fmla="*/ 31 w 35"/>
                <a:gd name="T35" fmla="*/ 26 h 37"/>
                <a:gd name="T36" fmla="*/ 27 w 35"/>
                <a:gd name="T37" fmla="*/ 20 h 37"/>
                <a:gd name="T38" fmla="*/ 21 w 35"/>
                <a:gd name="T39" fmla="*/ 15 h 37"/>
                <a:gd name="T40" fmla="*/ 28 w 35"/>
                <a:gd name="T41" fmla="*/ 15 h 37"/>
                <a:gd name="T42" fmla="*/ 32 w 35"/>
                <a:gd name="T43" fmla="*/ 14 h 37"/>
                <a:gd name="T44" fmla="*/ 27 w 35"/>
                <a:gd name="T45" fmla="*/ 11 h 37"/>
                <a:gd name="T46" fmla="*/ 21 w 35"/>
                <a:gd name="T47" fmla="*/ 11 h 37"/>
                <a:gd name="T48" fmla="*/ 24 w 35"/>
                <a:gd name="T49" fmla="*/ 7 h 37"/>
                <a:gd name="T50" fmla="*/ 26 w 35"/>
                <a:gd name="T51" fmla="*/ 4 h 37"/>
                <a:gd name="T52" fmla="*/ 19 w 35"/>
                <a:gd name="T53" fmla="*/ 5 h 37"/>
                <a:gd name="T54" fmla="*/ 15 w 35"/>
                <a:gd name="T55" fmla="*/ 8 h 37"/>
                <a:gd name="T56" fmla="*/ 7 w 35"/>
                <a:gd name="T57" fmla="*/ 16 h 37"/>
                <a:gd name="T58" fmla="*/ 3 w 35"/>
                <a:gd name="T59" fmla="*/ 26 h 37"/>
                <a:gd name="T60" fmla="*/ 6 w 35"/>
                <a:gd name="T61" fmla="*/ 30 h 37"/>
                <a:gd name="T62" fmla="*/ 10 w 35"/>
                <a:gd name="T63" fmla="*/ 25 h 37"/>
                <a:gd name="T64" fmla="*/ 12 w 35"/>
                <a:gd name="T6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7">
                  <a:moveTo>
                    <a:pt x="13" y="31"/>
                  </a:moveTo>
                  <a:cubicBezTo>
                    <a:pt x="12" y="30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1"/>
                    <a:pt x="9" y="33"/>
                    <a:pt x="6" y="33"/>
                  </a:cubicBezTo>
                  <a:cubicBezTo>
                    <a:pt x="5" y="33"/>
                    <a:pt x="5" y="33"/>
                    <a:pt x="4" y="32"/>
                  </a:cubicBezTo>
                  <a:cubicBezTo>
                    <a:pt x="1" y="31"/>
                    <a:pt x="0" y="28"/>
                    <a:pt x="0" y="26"/>
                  </a:cubicBezTo>
                  <a:cubicBezTo>
                    <a:pt x="1" y="21"/>
                    <a:pt x="4" y="16"/>
                    <a:pt x="4" y="15"/>
                  </a:cubicBezTo>
                  <a:cubicBezTo>
                    <a:pt x="5" y="13"/>
                    <a:pt x="6" y="8"/>
                    <a:pt x="14" y="5"/>
                  </a:cubicBezTo>
                  <a:cubicBezTo>
                    <a:pt x="15" y="4"/>
                    <a:pt x="20" y="0"/>
                    <a:pt x="24" y="0"/>
                  </a:cubicBezTo>
                  <a:cubicBezTo>
                    <a:pt x="26" y="0"/>
                    <a:pt x="27" y="1"/>
                    <a:pt x="28" y="2"/>
                  </a:cubicBezTo>
                  <a:cubicBezTo>
                    <a:pt x="29" y="3"/>
                    <a:pt x="29" y="4"/>
                    <a:pt x="29" y="5"/>
                  </a:cubicBezTo>
                  <a:cubicBezTo>
                    <a:pt x="29" y="6"/>
                    <a:pt x="29" y="7"/>
                    <a:pt x="28" y="8"/>
                  </a:cubicBezTo>
                  <a:cubicBezTo>
                    <a:pt x="30" y="8"/>
                    <a:pt x="33" y="9"/>
                    <a:pt x="34" y="12"/>
                  </a:cubicBezTo>
                  <a:cubicBezTo>
                    <a:pt x="35" y="13"/>
                    <a:pt x="35" y="14"/>
                    <a:pt x="35" y="14"/>
                  </a:cubicBezTo>
                  <a:cubicBezTo>
                    <a:pt x="35" y="16"/>
                    <a:pt x="34" y="17"/>
                    <a:pt x="32" y="17"/>
                  </a:cubicBezTo>
                  <a:cubicBezTo>
                    <a:pt x="31" y="18"/>
                    <a:pt x="30" y="18"/>
                    <a:pt x="29" y="18"/>
                  </a:cubicBezTo>
                  <a:cubicBezTo>
                    <a:pt x="31" y="20"/>
                    <a:pt x="34" y="22"/>
                    <a:pt x="34" y="25"/>
                  </a:cubicBezTo>
                  <a:cubicBezTo>
                    <a:pt x="34" y="26"/>
                    <a:pt x="34" y="27"/>
                    <a:pt x="33" y="28"/>
                  </a:cubicBezTo>
                  <a:cubicBezTo>
                    <a:pt x="32" y="29"/>
                    <a:pt x="31" y="29"/>
                    <a:pt x="29" y="29"/>
                  </a:cubicBezTo>
                  <a:cubicBezTo>
                    <a:pt x="27" y="29"/>
                    <a:pt x="26" y="28"/>
                    <a:pt x="24" y="27"/>
                  </a:cubicBezTo>
                  <a:cubicBezTo>
                    <a:pt x="24" y="29"/>
                    <a:pt x="25" y="30"/>
                    <a:pt x="25" y="32"/>
                  </a:cubicBezTo>
                  <a:cubicBezTo>
                    <a:pt x="25" y="34"/>
                    <a:pt x="24" y="35"/>
                    <a:pt x="22" y="36"/>
                  </a:cubicBezTo>
                  <a:cubicBezTo>
                    <a:pt x="22" y="37"/>
                    <a:pt x="21" y="37"/>
                    <a:pt x="20" y="37"/>
                  </a:cubicBezTo>
                  <a:cubicBezTo>
                    <a:pt x="17" y="37"/>
                    <a:pt x="15" y="34"/>
                    <a:pt x="13" y="31"/>
                  </a:cubicBezTo>
                  <a:close/>
                  <a:moveTo>
                    <a:pt x="13" y="24"/>
                  </a:moveTo>
                  <a:cubicBezTo>
                    <a:pt x="13" y="24"/>
                    <a:pt x="14" y="27"/>
                    <a:pt x="15" y="29"/>
                  </a:cubicBezTo>
                  <a:cubicBezTo>
                    <a:pt x="17" y="32"/>
                    <a:pt x="19" y="34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2" y="33"/>
                    <a:pt x="22" y="32"/>
                  </a:cubicBezTo>
                  <a:cubicBezTo>
                    <a:pt x="22" y="30"/>
                    <a:pt x="21" y="28"/>
                    <a:pt x="20" y="26"/>
                  </a:cubicBezTo>
                  <a:cubicBezTo>
                    <a:pt x="19" y="24"/>
                    <a:pt x="18" y="22"/>
                    <a:pt x="18" y="22"/>
                  </a:cubicBezTo>
                  <a:cubicBezTo>
                    <a:pt x="17" y="22"/>
                    <a:pt x="17" y="21"/>
                    <a:pt x="18" y="20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0" y="20"/>
                    <a:pt x="21" y="22"/>
                    <a:pt x="23" y="23"/>
                  </a:cubicBezTo>
                  <a:cubicBezTo>
                    <a:pt x="25" y="25"/>
                    <a:pt x="28" y="26"/>
                    <a:pt x="29" y="26"/>
                  </a:cubicBezTo>
                  <a:cubicBezTo>
                    <a:pt x="30" y="26"/>
                    <a:pt x="30" y="26"/>
                    <a:pt x="31" y="26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29" y="22"/>
                    <a:pt x="27" y="20"/>
                  </a:cubicBezTo>
                  <a:cubicBezTo>
                    <a:pt x="24" y="19"/>
                    <a:pt x="22" y="17"/>
                    <a:pt x="22" y="17"/>
                  </a:cubicBezTo>
                  <a:cubicBezTo>
                    <a:pt x="21" y="17"/>
                    <a:pt x="21" y="16"/>
                    <a:pt x="21" y="15"/>
                  </a:cubicBezTo>
                  <a:cubicBezTo>
                    <a:pt x="21" y="15"/>
                    <a:pt x="22" y="14"/>
                    <a:pt x="23" y="14"/>
                  </a:cubicBezTo>
                  <a:cubicBezTo>
                    <a:pt x="23" y="14"/>
                    <a:pt x="26" y="15"/>
                    <a:pt x="28" y="15"/>
                  </a:cubicBezTo>
                  <a:cubicBezTo>
                    <a:pt x="30" y="15"/>
                    <a:pt x="31" y="15"/>
                    <a:pt x="31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2"/>
                    <a:pt x="29" y="11"/>
                    <a:pt x="27" y="11"/>
                  </a:cubicBezTo>
                  <a:cubicBezTo>
                    <a:pt x="25" y="11"/>
                    <a:pt x="23" y="12"/>
                    <a:pt x="23" y="12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0"/>
                    <a:pt x="21" y="9"/>
                    <a:pt x="22" y="9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5" y="6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3" y="3"/>
                    <a:pt x="20" y="4"/>
                    <a:pt x="19" y="5"/>
                  </a:cubicBezTo>
                  <a:cubicBezTo>
                    <a:pt x="17" y="6"/>
                    <a:pt x="16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1" y="9"/>
                    <a:pt x="9" y="11"/>
                    <a:pt x="8" y="13"/>
                  </a:cubicBezTo>
                  <a:cubicBezTo>
                    <a:pt x="7" y="15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3" y="22"/>
                    <a:pt x="3" y="26"/>
                  </a:cubicBezTo>
                  <a:cubicBezTo>
                    <a:pt x="3" y="28"/>
                    <a:pt x="4" y="29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7" y="30"/>
                    <a:pt x="8" y="29"/>
                    <a:pt x="9" y="28"/>
                  </a:cubicBezTo>
                  <a:cubicBezTo>
                    <a:pt x="10" y="26"/>
                    <a:pt x="10" y="25"/>
                    <a:pt x="10" y="25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1" name="Freeform 186"/>
            <p:cNvSpPr/>
            <p:nvPr/>
          </p:nvSpPr>
          <p:spPr bwMode="auto">
            <a:xfrm>
              <a:off x="7546976" y="5359400"/>
              <a:ext cx="552450" cy="368300"/>
            </a:xfrm>
            <a:custGeom>
              <a:avLst/>
              <a:gdLst>
                <a:gd name="T0" fmla="*/ 31 w 147"/>
                <a:gd name="T1" fmla="*/ 65 h 98"/>
                <a:gd name="T2" fmla="*/ 114 w 147"/>
                <a:gd name="T3" fmla="*/ 10 h 98"/>
                <a:gd name="T4" fmla="*/ 45 w 147"/>
                <a:gd name="T5" fmla="*/ 87 h 98"/>
                <a:gd name="T6" fmla="*/ 31 w 147"/>
                <a:gd name="T7" fmla="*/ 6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98">
                  <a:moveTo>
                    <a:pt x="31" y="65"/>
                  </a:moveTo>
                  <a:cubicBezTo>
                    <a:pt x="31" y="65"/>
                    <a:pt x="82" y="0"/>
                    <a:pt x="114" y="10"/>
                  </a:cubicBezTo>
                  <a:cubicBezTo>
                    <a:pt x="147" y="20"/>
                    <a:pt x="94" y="75"/>
                    <a:pt x="45" y="87"/>
                  </a:cubicBezTo>
                  <a:cubicBezTo>
                    <a:pt x="0" y="98"/>
                    <a:pt x="31" y="65"/>
                    <a:pt x="3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2" name="Freeform 187"/>
            <p:cNvSpPr>
              <a:spLocks noEditPoints="1"/>
            </p:cNvSpPr>
            <p:nvPr/>
          </p:nvSpPr>
          <p:spPr bwMode="auto">
            <a:xfrm>
              <a:off x="7618414" y="5386387"/>
              <a:ext cx="403225" cy="314325"/>
            </a:xfrm>
            <a:custGeom>
              <a:avLst/>
              <a:gdLst>
                <a:gd name="T0" fmla="*/ 3 w 107"/>
                <a:gd name="T1" fmla="*/ 82 h 84"/>
                <a:gd name="T2" fmla="*/ 0 w 107"/>
                <a:gd name="T3" fmla="*/ 76 h 84"/>
                <a:gd name="T4" fmla="*/ 11 w 107"/>
                <a:gd name="T5" fmla="*/ 57 h 84"/>
                <a:gd name="T6" fmla="*/ 11 w 107"/>
                <a:gd name="T7" fmla="*/ 57 h 84"/>
                <a:gd name="T8" fmla="*/ 11 w 107"/>
                <a:gd name="T9" fmla="*/ 57 h 84"/>
                <a:gd name="T10" fmla="*/ 11 w 107"/>
                <a:gd name="T11" fmla="*/ 57 h 84"/>
                <a:gd name="T12" fmla="*/ 11 w 107"/>
                <a:gd name="T13" fmla="*/ 57 h 84"/>
                <a:gd name="T14" fmla="*/ 88 w 107"/>
                <a:gd name="T15" fmla="*/ 0 h 84"/>
                <a:gd name="T16" fmla="*/ 96 w 107"/>
                <a:gd name="T17" fmla="*/ 1 h 84"/>
                <a:gd name="T18" fmla="*/ 107 w 107"/>
                <a:gd name="T19" fmla="*/ 15 h 84"/>
                <a:gd name="T20" fmla="*/ 27 w 107"/>
                <a:gd name="T21" fmla="*/ 81 h 84"/>
                <a:gd name="T22" fmla="*/ 11 w 107"/>
                <a:gd name="T23" fmla="*/ 84 h 84"/>
                <a:gd name="T24" fmla="*/ 3 w 107"/>
                <a:gd name="T25" fmla="*/ 82 h 84"/>
                <a:gd name="T26" fmla="*/ 13 w 107"/>
                <a:gd name="T27" fmla="*/ 59 h 84"/>
                <a:gd name="T28" fmla="*/ 8 w 107"/>
                <a:gd name="T29" fmla="*/ 65 h 84"/>
                <a:gd name="T30" fmla="*/ 3 w 107"/>
                <a:gd name="T31" fmla="*/ 76 h 84"/>
                <a:gd name="T32" fmla="*/ 11 w 107"/>
                <a:gd name="T33" fmla="*/ 81 h 84"/>
                <a:gd name="T34" fmla="*/ 26 w 107"/>
                <a:gd name="T35" fmla="*/ 78 h 84"/>
                <a:gd name="T36" fmla="*/ 104 w 107"/>
                <a:gd name="T37" fmla="*/ 15 h 84"/>
                <a:gd name="T38" fmla="*/ 95 w 107"/>
                <a:gd name="T39" fmla="*/ 4 h 84"/>
                <a:gd name="T40" fmla="*/ 88 w 107"/>
                <a:gd name="T41" fmla="*/ 3 h 84"/>
                <a:gd name="T42" fmla="*/ 39 w 107"/>
                <a:gd name="T43" fmla="*/ 31 h 84"/>
                <a:gd name="T44" fmla="*/ 13 w 107"/>
                <a:gd name="T45" fmla="*/ 59 h 84"/>
                <a:gd name="T46" fmla="*/ 12 w 107"/>
                <a:gd name="T47" fmla="*/ 58 h 84"/>
                <a:gd name="T48" fmla="*/ 13 w 107"/>
                <a:gd name="T49" fmla="*/ 5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84">
                  <a:moveTo>
                    <a:pt x="3" y="82"/>
                  </a:moveTo>
                  <a:cubicBezTo>
                    <a:pt x="1" y="80"/>
                    <a:pt x="0" y="78"/>
                    <a:pt x="0" y="76"/>
                  </a:cubicBezTo>
                  <a:cubicBezTo>
                    <a:pt x="0" y="68"/>
                    <a:pt x="10" y="58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3" y="54"/>
                    <a:pt x="55" y="1"/>
                    <a:pt x="88" y="0"/>
                  </a:cubicBezTo>
                  <a:cubicBezTo>
                    <a:pt x="91" y="0"/>
                    <a:pt x="93" y="1"/>
                    <a:pt x="96" y="1"/>
                  </a:cubicBezTo>
                  <a:cubicBezTo>
                    <a:pt x="103" y="4"/>
                    <a:pt x="107" y="9"/>
                    <a:pt x="107" y="15"/>
                  </a:cubicBezTo>
                  <a:cubicBezTo>
                    <a:pt x="106" y="36"/>
                    <a:pt x="65" y="72"/>
                    <a:pt x="27" y="81"/>
                  </a:cubicBezTo>
                  <a:cubicBezTo>
                    <a:pt x="20" y="83"/>
                    <a:pt x="15" y="84"/>
                    <a:pt x="11" y="84"/>
                  </a:cubicBezTo>
                  <a:cubicBezTo>
                    <a:pt x="7" y="84"/>
                    <a:pt x="5" y="83"/>
                    <a:pt x="3" y="82"/>
                  </a:cubicBezTo>
                  <a:close/>
                  <a:moveTo>
                    <a:pt x="13" y="59"/>
                  </a:moveTo>
                  <a:cubicBezTo>
                    <a:pt x="13" y="59"/>
                    <a:pt x="10" y="62"/>
                    <a:pt x="8" y="65"/>
                  </a:cubicBezTo>
                  <a:cubicBezTo>
                    <a:pt x="5" y="69"/>
                    <a:pt x="3" y="73"/>
                    <a:pt x="3" y="76"/>
                  </a:cubicBezTo>
                  <a:cubicBezTo>
                    <a:pt x="3" y="78"/>
                    <a:pt x="4" y="80"/>
                    <a:pt x="11" y="81"/>
                  </a:cubicBezTo>
                  <a:cubicBezTo>
                    <a:pt x="15" y="81"/>
                    <a:pt x="20" y="80"/>
                    <a:pt x="26" y="78"/>
                  </a:cubicBezTo>
                  <a:cubicBezTo>
                    <a:pt x="63" y="70"/>
                    <a:pt x="104" y="33"/>
                    <a:pt x="104" y="15"/>
                  </a:cubicBezTo>
                  <a:cubicBezTo>
                    <a:pt x="104" y="10"/>
                    <a:pt x="101" y="6"/>
                    <a:pt x="95" y="4"/>
                  </a:cubicBezTo>
                  <a:cubicBezTo>
                    <a:pt x="93" y="4"/>
                    <a:pt x="91" y="3"/>
                    <a:pt x="88" y="3"/>
                  </a:cubicBezTo>
                  <a:cubicBezTo>
                    <a:pt x="73" y="3"/>
                    <a:pt x="54" y="17"/>
                    <a:pt x="39" y="31"/>
                  </a:cubicBezTo>
                  <a:cubicBezTo>
                    <a:pt x="24" y="45"/>
                    <a:pt x="13" y="59"/>
                    <a:pt x="13" y="59"/>
                  </a:cubicBezTo>
                  <a:cubicBezTo>
                    <a:pt x="12" y="58"/>
                    <a:pt x="12" y="58"/>
                    <a:pt x="12" y="58"/>
                  </a:cubicBezTo>
                  <a:lnTo>
                    <a:pt x="13" y="59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3" name="Freeform 188"/>
            <p:cNvSpPr>
              <a:spLocks noEditPoints="1"/>
            </p:cNvSpPr>
            <p:nvPr/>
          </p:nvSpPr>
          <p:spPr bwMode="auto">
            <a:xfrm>
              <a:off x="7664451" y="5422900"/>
              <a:ext cx="303213" cy="244475"/>
            </a:xfrm>
            <a:custGeom>
              <a:avLst/>
              <a:gdLst>
                <a:gd name="T0" fmla="*/ 2 w 81"/>
                <a:gd name="T1" fmla="*/ 64 h 65"/>
                <a:gd name="T2" fmla="*/ 0 w 81"/>
                <a:gd name="T3" fmla="*/ 61 h 65"/>
                <a:gd name="T4" fmla="*/ 10 w 81"/>
                <a:gd name="T5" fmla="*/ 47 h 65"/>
                <a:gd name="T6" fmla="*/ 10 w 81"/>
                <a:gd name="T7" fmla="*/ 47 h 65"/>
                <a:gd name="T8" fmla="*/ 10 w 81"/>
                <a:gd name="T9" fmla="*/ 47 h 65"/>
                <a:gd name="T10" fmla="*/ 10 w 81"/>
                <a:gd name="T11" fmla="*/ 47 h 65"/>
                <a:gd name="T12" fmla="*/ 10 w 81"/>
                <a:gd name="T13" fmla="*/ 47 h 65"/>
                <a:gd name="T14" fmla="*/ 69 w 81"/>
                <a:gd name="T15" fmla="*/ 0 h 65"/>
                <a:gd name="T16" fmla="*/ 73 w 81"/>
                <a:gd name="T17" fmla="*/ 1 h 65"/>
                <a:gd name="T18" fmla="*/ 81 w 81"/>
                <a:gd name="T19" fmla="*/ 11 h 65"/>
                <a:gd name="T20" fmla="*/ 19 w 81"/>
                <a:gd name="T21" fmla="*/ 62 h 65"/>
                <a:gd name="T22" fmla="*/ 6 w 81"/>
                <a:gd name="T23" fmla="*/ 65 h 65"/>
                <a:gd name="T24" fmla="*/ 2 w 81"/>
                <a:gd name="T25" fmla="*/ 64 h 65"/>
                <a:gd name="T26" fmla="*/ 12 w 81"/>
                <a:gd name="T27" fmla="*/ 49 h 65"/>
                <a:gd name="T28" fmla="*/ 7 w 81"/>
                <a:gd name="T29" fmla="*/ 54 h 65"/>
                <a:gd name="T30" fmla="*/ 3 w 81"/>
                <a:gd name="T31" fmla="*/ 61 h 65"/>
                <a:gd name="T32" fmla="*/ 6 w 81"/>
                <a:gd name="T33" fmla="*/ 62 h 65"/>
                <a:gd name="T34" fmla="*/ 18 w 81"/>
                <a:gd name="T35" fmla="*/ 59 h 65"/>
                <a:gd name="T36" fmla="*/ 78 w 81"/>
                <a:gd name="T37" fmla="*/ 11 h 65"/>
                <a:gd name="T38" fmla="*/ 72 w 81"/>
                <a:gd name="T39" fmla="*/ 4 h 65"/>
                <a:gd name="T40" fmla="*/ 69 w 81"/>
                <a:gd name="T41" fmla="*/ 3 h 65"/>
                <a:gd name="T42" fmla="*/ 34 w 81"/>
                <a:gd name="T43" fmla="*/ 26 h 65"/>
                <a:gd name="T44" fmla="*/ 12 w 81"/>
                <a:gd name="T45" fmla="*/ 49 h 65"/>
                <a:gd name="T46" fmla="*/ 11 w 81"/>
                <a:gd name="T47" fmla="*/ 48 h 65"/>
                <a:gd name="T48" fmla="*/ 12 w 81"/>
                <a:gd name="T49" fmla="*/ 4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5">
                  <a:moveTo>
                    <a:pt x="2" y="64"/>
                  </a:moveTo>
                  <a:cubicBezTo>
                    <a:pt x="1" y="63"/>
                    <a:pt x="0" y="62"/>
                    <a:pt x="0" y="61"/>
                  </a:cubicBezTo>
                  <a:cubicBezTo>
                    <a:pt x="0" y="55"/>
                    <a:pt x="8" y="48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2" y="44"/>
                    <a:pt x="48" y="1"/>
                    <a:pt x="69" y="0"/>
                  </a:cubicBezTo>
                  <a:cubicBezTo>
                    <a:pt x="71" y="0"/>
                    <a:pt x="72" y="0"/>
                    <a:pt x="73" y="1"/>
                  </a:cubicBezTo>
                  <a:cubicBezTo>
                    <a:pt x="79" y="3"/>
                    <a:pt x="81" y="7"/>
                    <a:pt x="81" y="11"/>
                  </a:cubicBezTo>
                  <a:cubicBezTo>
                    <a:pt x="81" y="28"/>
                    <a:pt x="48" y="53"/>
                    <a:pt x="19" y="62"/>
                  </a:cubicBezTo>
                  <a:cubicBezTo>
                    <a:pt x="13" y="64"/>
                    <a:pt x="9" y="65"/>
                    <a:pt x="6" y="65"/>
                  </a:cubicBezTo>
                  <a:cubicBezTo>
                    <a:pt x="4" y="65"/>
                    <a:pt x="3" y="65"/>
                    <a:pt x="2" y="64"/>
                  </a:cubicBezTo>
                  <a:close/>
                  <a:moveTo>
                    <a:pt x="12" y="49"/>
                  </a:moveTo>
                  <a:cubicBezTo>
                    <a:pt x="12" y="49"/>
                    <a:pt x="9" y="51"/>
                    <a:pt x="7" y="54"/>
                  </a:cubicBezTo>
                  <a:cubicBezTo>
                    <a:pt x="5" y="56"/>
                    <a:pt x="3" y="60"/>
                    <a:pt x="3" y="61"/>
                  </a:cubicBezTo>
                  <a:cubicBezTo>
                    <a:pt x="3" y="61"/>
                    <a:pt x="3" y="62"/>
                    <a:pt x="6" y="62"/>
                  </a:cubicBezTo>
                  <a:cubicBezTo>
                    <a:pt x="8" y="62"/>
                    <a:pt x="12" y="61"/>
                    <a:pt x="18" y="59"/>
                  </a:cubicBezTo>
                  <a:cubicBezTo>
                    <a:pt x="46" y="51"/>
                    <a:pt x="79" y="24"/>
                    <a:pt x="78" y="11"/>
                  </a:cubicBezTo>
                  <a:cubicBezTo>
                    <a:pt x="78" y="8"/>
                    <a:pt x="77" y="6"/>
                    <a:pt x="72" y="4"/>
                  </a:cubicBezTo>
                  <a:cubicBezTo>
                    <a:pt x="71" y="3"/>
                    <a:pt x="70" y="3"/>
                    <a:pt x="69" y="3"/>
                  </a:cubicBezTo>
                  <a:cubicBezTo>
                    <a:pt x="60" y="3"/>
                    <a:pt x="46" y="14"/>
                    <a:pt x="34" y="26"/>
                  </a:cubicBezTo>
                  <a:cubicBezTo>
                    <a:pt x="21" y="38"/>
                    <a:pt x="12" y="49"/>
                    <a:pt x="12" y="49"/>
                  </a:cubicBezTo>
                  <a:cubicBezTo>
                    <a:pt x="11" y="48"/>
                    <a:pt x="11" y="48"/>
                    <a:pt x="11" y="48"/>
                  </a:cubicBezTo>
                  <a:lnTo>
                    <a:pt x="12" y="49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4" name="Freeform 189"/>
            <p:cNvSpPr/>
            <p:nvPr/>
          </p:nvSpPr>
          <p:spPr bwMode="auto">
            <a:xfrm>
              <a:off x="7551739" y="5595937"/>
              <a:ext cx="566738" cy="236538"/>
            </a:xfrm>
            <a:custGeom>
              <a:avLst/>
              <a:gdLst>
                <a:gd name="T0" fmla="*/ 40 w 151"/>
                <a:gd name="T1" fmla="*/ 24 h 63"/>
                <a:gd name="T2" fmla="*/ 131 w 151"/>
                <a:gd name="T3" fmla="*/ 23 h 63"/>
                <a:gd name="T4" fmla="*/ 40 w 151"/>
                <a:gd name="T5" fmla="*/ 48 h 63"/>
                <a:gd name="T6" fmla="*/ 40 w 151"/>
                <a:gd name="T7" fmla="*/ 2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63">
                  <a:moveTo>
                    <a:pt x="40" y="24"/>
                  </a:moveTo>
                  <a:cubicBezTo>
                    <a:pt x="40" y="24"/>
                    <a:pt x="111" y="0"/>
                    <a:pt x="131" y="23"/>
                  </a:cubicBezTo>
                  <a:cubicBezTo>
                    <a:pt x="151" y="47"/>
                    <a:pt x="83" y="63"/>
                    <a:pt x="40" y="48"/>
                  </a:cubicBezTo>
                  <a:cubicBezTo>
                    <a:pt x="0" y="34"/>
                    <a:pt x="40" y="24"/>
                    <a:pt x="4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5" name="Freeform 190"/>
            <p:cNvSpPr>
              <a:spLocks noEditPoints="1"/>
            </p:cNvSpPr>
            <p:nvPr/>
          </p:nvSpPr>
          <p:spPr bwMode="auto">
            <a:xfrm>
              <a:off x="7631114" y="5640387"/>
              <a:ext cx="431800" cy="161925"/>
            </a:xfrm>
            <a:custGeom>
              <a:avLst/>
              <a:gdLst>
                <a:gd name="T0" fmla="*/ 19 w 115"/>
                <a:gd name="T1" fmla="*/ 38 h 43"/>
                <a:gd name="T2" fmla="*/ 0 w 115"/>
                <a:gd name="T3" fmla="*/ 24 h 43"/>
                <a:gd name="T4" fmla="*/ 10 w 115"/>
                <a:gd name="T5" fmla="*/ 14 h 43"/>
                <a:gd name="T6" fmla="*/ 18 w 115"/>
                <a:gd name="T7" fmla="*/ 11 h 43"/>
                <a:gd name="T8" fmla="*/ 78 w 115"/>
                <a:gd name="T9" fmla="*/ 0 h 43"/>
                <a:gd name="T10" fmla="*/ 111 w 115"/>
                <a:gd name="T11" fmla="*/ 10 h 43"/>
                <a:gd name="T12" fmla="*/ 115 w 115"/>
                <a:gd name="T13" fmla="*/ 20 h 43"/>
                <a:gd name="T14" fmla="*/ 97 w 115"/>
                <a:gd name="T15" fmla="*/ 37 h 43"/>
                <a:gd name="T16" fmla="*/ 57 w 115"/>
                <a:gd name="T17" fmla="*/ 43 h 43"/>
                <a:gd name="T18" fmla="*/ 19 w 115"/>
                <a:gd name="T19" fmla="*/ 38 h 43"/>
                <a:gd name="T20" fmla="*/ 19 w 115"/>
                <a:gd name="T21" fmla="*/ 14 h 43"/>
                <a:gd name="T22" fmla="*/ 11 w 115"/>
                <a:gd name="T23" fmla="*/ 17 h 43"/>
                <a:gd name="T24" fmla="*/ 3 w 115"/>
                <a:gd name="T25" fmla="*/ 24 h 43"/>
                <a:gd name="T26" fmla="*/ 20 w 115"/>
                <a:gd name="T27" fmla="*/ 35 h 43"/>
                <a:gd name="T28" fmla="*/ 57 w 115"/>
                <a:gd name="T29" fmla="*/ 40 h 43"/>
                <a:gd name="T30" fmla="*/ 96 w 115"/>
                <a:gd name="T31" fmla="*/ 34 h 43"/>
                <a:gd name="T32" fmla="*/ 112 w 115"/>
                <a:gd name="T33" fmla="*/ 20 h 43"/>
                <a:gd name="T34" fmla="*/ 109 w 115"/>
                <a:gd name="T35" fmla="*/ 12 h 43"/>
                <a:gd name="T36" fmla="*/ 78 w 115"/>
                <a:gd name="T37" fmla="*/ 3 h 43"/>
                <a:gd name="T38" fmla="*/ 19 w 115"/>
                <a:gd name="T39" fmla="*/ 14 h 43"/>
                <a:gd name="T40" fmla="*/ 19 w 115"/>
                <a:gd name="T41" fmla="*/ 12 h 43"/>
                <a:gd name="T42" fmla="*/ 19 w 115"/>
                <a:gd name="T43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43">
                  <a:moveTo>
                    <a:pt x="19" y="38"/>
                  </a:moveTo>
                  <a:cubicBezTo>
                    <a:pt x="5" y="33"/>
                    <a:pt x="0" y="29"/>
                    <a:pt x="0" y="24"/>
                  </a:cubicBezTo>
                  <a:cubicBezTo>
                    <a:pt x="0" y="19"/>
                    <a:pt x="5" y="16"/>
                    <a:pt x="10" y="14"/>
                  </a:cubicBezTo>
                  <a:cubicBezTo>
                    <a:pt x="14" y="12"/>
                    <a:pt x="18" y="11"/>
                    <a:pt x="18" y="11"/>
                  </a:cubicBezTo>
                  <a:cubicBezTo>
                    <a:pt x="20" y="10"/>
                    <a:pt x="51" y="0"/>
                    <a:pt x="78" y="0"/>
                  </a:cubicBezTo>
                  <a:cubicBezTo>
                    <a:pt x="92" y="0"/>
                    <a:pt x="104" y="2"/>
                    <a:pt x="111" y="10"/>
                  </a:cubicBezTo>
                  <a:cubicBezTo>
                    <a:pt x="114" y="14"/>
                    <a:pt x="115" y="17"/>
                    <a:pt x="115" y="20"/>
                  </a:cubicBezTo>
                  <a:cubicBezTo>
                    <a:pt x="115" y="27"/>
                    <a:pt x="107" y="33"/>
                    <a:pt x="97" y="37"/>
                  </a:cubicBezTo>
                  <a:cubicBezTo>
                    <a:pt x="86" y="41"/>
                    <a:pt x="72" y="43"/>
                    <a:pt x="57" y="43"/>
                  </a:cubicBezTo>
                  <a:cubicBezTo>
                    <a:pt x="44" y="43"/>
                    <a:pt x="30" y="42"/>
                    <a:pt x="19" y="38"/>
                  </a:cubicBezTo>
                  <a:close/>
                  <a:moveTo>
                    <a:pt x="19" y="14"/>
                  </a:moveTo>
                  <a:cubicBezTo>
                    <a:pt x="19" y="14"/>
                    <a:pt x="15" y="15"/>
                    <a:pt x="11" y="17"/>
                  </a:cubicBezTo>
                  <a:cubicBezTo>
                    <a:pt x="6" y="19"/>
                    <a:pt x="3" y="21"/>
                    <a:pt x="3" y="24"/>
                  </a:cubicBezTo>
                  <a:cubicBezTo>
                    <a:pt x="3" y="26"/>
                    <a:pt x="6" y="30"/>
                    <a:pt x="20" y="35"/>
                  </a:cubicBezTo>
                  <a:cubicBezTo>
                    <a:pt x="31" y="39"/>
                    <a:pt x="44" y="40"/>
                    <a:pt x="57" y="40"/>
                  </a:cubicBezTo>
                  <a:cubicBezTo>
                    <a:pt x="71" y="40"/>
                    <a:pt x="85" y="38"/>
                    <a:pt x="96" y="34"/>
                  </a:cubicBezTo>
                  <a:cubicBezTo>
                    <a:pt x="106" y="30"/>
                    <a:pt x="112" y="25"/>
                    <a:pt x="112" y="20"/>
                  </a:cubicBezTo>
                  <a:cubicBezTo>
                    <a:pt x="112" y="18"/>
                    <a:pt x="111" y="15"/>
                    <a:pt x="109" y="12"/>
                  </a:cubicBezTo>
                  <a:cubicBezTo>
                    <a:pt x="103" y="5"/>
                    <a:pt x="91" y="3"/>
                    <a:pt x="78" y="3"/>
                  </a:cubicBezTo>
                  <a:cubicBezTo>
                    <a:pt x="52" y="3"/>
                    <a:pt x="19" y="14"/>
                    <a:pt x="19" y="14"/>
                  </a:cubicBezTo>
                  <a:cubicBezTo>
                    <a:pt x="19" y="12"/>
                    <a:pt x="19" y="12"/>
                    <a:pt x="19" y="12"/>
                  </a:cubicBezTo>
                  <a:lnTo>
                    <a:pt x="19" y="1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6" name="Freeform 191"/>
            <p:cNvSpPr>
              <a:spLocks noEditPoints="1"/>
            </p:cNvSpPr>
            <p:nvPr/>
          </p:nvSpPr>
          <p:spPr bwMode="auto">
            <a:xfrm>
              <a:off x="7675564" y="5667375"/>
              <a:ext cx="333375" cy="109538"/>
            </a:xfrm>
            <a:custGeom>
              <a:avLst/>
              <a:gdLst>
                <a:gd name="T0" fmla="*/ 14 w 89"/>
                <a:gd name="T1" fmla="*/ 26 h 29"/>
                <a:gd name="T2" fmla="*/ 0 w 89"/>
                <a:gd name="T3" fmla="*/ 17 h 29"/>
                <a:gd name="T4" fmla="*/ 8 w 89"/>
                <a:gd name="T5" fmla="*/ 11 h 29"/>
                <a:gd name="T6" fmla="*/ 15 w 89"/>
                <a:gd name="T7" fmla="*/ 9 h 29"/>
                <a:gd name="T8" fmla="*/ 68 w 89"/>
                <a:gd name="T9" fmla="*/ 0 h 29"/>
                <a:gd name="T10" fmla="*/ 86 w 89"/>
                <a:gd name="T11" fmla="*/ 6 h 29"/>
                <a:gd name="T12" fmla="*/ 89 w 89"/>
                <a:gd name="T13" fmla="*/ 12 h 29"/>
                <a:gd name="T14" fmla="*/ 75 w 89"/>
                <a:gd name="T15" fmla="*/ 25 h 29"/>
                <a:gd name="T16" fmla="*/ 45 w 89"/>
                <a:gd name="T17" fmla="*/ 29 h 29"/>
                <a:gd name="T18" fmla="*/ 14 w 89"/>
                <a:gd name="T19" fmla="*/ 26 h 29"/>
                <a:gd name="T20" fmla="*/ 15 w 89"/>
                <a:gd name="T21" fmla="*/ 12 h 29"/>
                <a:gd name="T22" fmla="*/ 5 w 89"/>
                <a:gd name="T23" fmla="*/ 16 h 29"/>
                <a:gd name="T24" fmla="*/ 3 w 89"/>
                <a:gd name="T25" fmla="*/ 17 h 29"/>
                <a:gd name="T26" fmla="*/ 5 w 89"/>
                <a:gd name="T27" fmla="*/ 19 h 29"/>
                <a:gd name="T28" fmla="*/ 15 w 89"/>
                <a:gd name="T29" fmla="*/ 23 h 29"/>
                <a:gd name="T30" fmla="*/ 45 w 89"/>
                <a:gd name="T31" fmla="*/ 26 h 29"/>
                <a:gd name="T32" fmla="*/ 74 w 89"/>
                <a:gd name="T33" fmla="*/ 23 h 29"/>
                <a:gd name="T34" fmla="*/ 86 w 89"/>
                <a:gd name="T35" fmla="*/ 12 h 29"/>
                <a:gd name="T36" fmla="*/ 84 w 89"/>
                <a:gd name="T37" fmla="*/ 7 h 29"/>
                <a:gd name="T38" fmla="*/ 68 w 89"/>
                <a:gd name="T39" fmla="*/ 3 h 29"/>
                <a:gd name="T40" fmla="*/ 16 w 89"/>
                <a:gd name="T41" fmla="*/ 12 h 29"/>
                <a:gd name="T42" fmla="*/ 15 w 89"/>
                <a:gd name="T43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9" h="29">
                  <a:moveTo>
                    <a:pt x="14" y="26"/>
                  </a:moveTo>
                  <a:cubicBezTo>
                    <a:pt x="5" y="23"/>
                    <a:pt x="1" y="21"/>
                    <a:pt x="0" y="17"/>
                  </a:cubicBezTo>
                  <a:cubicBezTo>
                    <a:pt x="1" y="13"/>
                    <a:pt x="5" y="12"/>
                    <a:pt x="8" y="11"/>
                  </a:cubicBezTo>
                  <a:cubicBezTo>
                    <a:pt x="11" y="10"/>
                    <a:pt x="14" y="9"/>
                    <a:pt x="15" y="9"/>
                  </a:cubicBezTo>
                  <a:cubicBezTo>
                    <a:pt x="17" y="9"/>
                    <a:pt x="47" y="0"/>
                    <a:pt x="68" y="0"/>
                  </a:cubicBezTo>
                  <a:cubicBezTo>
                    <a:pt x="76" y="0"/>
                    <a:pt x="83" y="1"/>
                    <a:pt x="86" y="6"/>
                  </a:cubicBezTo>
                  <a:cubicBezTo>
                    <a:pt x="88" y="8"/>
                    <a:pt x="89" y="10"/>
                    <a:pt x="89" y="12"/>
                  </a:cubicBezTo>
                  <a:cubicBezTo>
                    <a:pt x="89" y="19"/>
                    <a:pt x="83" y="23"/>
                    <a:pt x="75" y="25"/>
                  </a:cubicBezTo>
                  <a:cubicBezTo>
                    <a:pt x="67" y="28"/>
                    <a:pt x="56" y="29"/>
                    <a:pt x="45" y="29"/>
                  </a:cubicBezTo>
                  <a:cubicBezTo>
                    <a:pt x="34" y="29"/>
                    <a:pt x="24" y="28"/>
                    <a:pt x="14" y="26"/>
                  </a:cubicBezTo>
                  <a:close/>
                  <a:moveTo>
                    <a:pt x="15" y="12"/>
                  </a:moveTo>
                  <a:cubicBezTo>
                    <a:pt x="15" y="12"/>
                    <a:pt x="8" y="14"/>
                    <a:pt x="5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8"/>
                    <a:pt x="5" y="19"/>
                  </a:cubicBezTo>
                  <a:cubicBezTo>
                    <a:pt x="7" y="20"/>
                    <a:pt x="10" y="22"/>
                    <a:pt x="15" y="23"/>
                  </a:cubicBezTo>
                  <a:cubicBezTo>
                    <a:pt x="24" y="25"/>
                    <a:pt x="35" y="26"/>
                    <a:pt x="45" y="26"/>
                  </a:cubicBezTo>
                  <a:cubicBezTo>
                    <a:pt x="56" y="26"/>
                    <a:pt x="66" y="25"/>
                    <a:pt x="74" y="23"/>
                  </a:cubicBezTo>
                  <a:cubicBezTo>
                    <a:pt x="82" y="20"/>
                    <a:pt x="86" y="16"/>
                    <a:pt x="86" y="12"/>
                  </a:cubicBezTo>
                  <a:cubicBezTo>
                    <a:pt x="86" y="11"/>
                    <a:pt x="85" y="9"/>
                    <a:pt x="84" y="7"/>
                  </a:cubicBezTo>
                  <a:cubicBezTo>
                    <a:pt x="82" y="4"/>
                    <a:pt x="76" y="3"/>
                    <a:pt x="68" y="3"/>
                  </a:cubicBezTo>
                  <a:cubicBezTo>
                    <a:pt x="47" y="3"/>
                    <a:pt x="16" y="12"/>
                    <a:pt x="16" y="12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7" name="Freeform 192"/>
            <p:cNvSpPr/>
            <p:nvPr/>
          </p:nvSpPr>
          <p:spPr bwMode="auto">
            <a:xfrm>
              <a:off x="7100889" y="5505450"/>
              <a:ext cx="679450" cy="725488"/>
            </a:xfrm>
            <a:custGeom>
              <a:avLst/>
              <a:gdLst>
                <a:gd name="T0" fmla="*/ 80 w 181"/>
                <a:gd name="T1" fmla="*/ 183 h 193"/>
                <a:gd name="T2" fmla="*/ 143 w 181"/>
                <a:gd name="T3" fmla="*/ 138 h 193"/>
                <a:gd name="T4" fmla="*/ 130 w 181"/>
                <a:gd name="T5" fmla="*/ 11 h 193"/>
                <a:gd name="T6" fmla="*/ 109 w 181"/>
                <a:gd name="T7" fmla="*/ 10 h 193"/>
                <a:gd name="T8" fmla="*/ 51 w 181"/>
                <a:gd name="T9" fmla="*/ 78 h 193"/>
                <a:gd name="T10" fmla="*/ 6 w 181"/>
                <a:gd name="T11" fmla="*/ 93 h 193"/>
                <a:gd name="T12" fmla="*/ 19 w 181"/>
                <a:gd name="T13" fmla="*/ 138 h 193"/>
                <a:gd name="T14" fmla="*/ 32 w 181"/>
                <a:gd name="T15" fmla="*/ 158 h 193"/>
                <a:gd name="T16" fmla="*/ 80 w 181"/>
                <a:gd name="T17" fmla="*/ 18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193">
                  <a:moveTo>
                    <a:pt x="80" y="183"/>
                  </a:moveTo>
                  <a:cubicBezTo>
                    <a:pt x="96" y="177"/>
                    <a:pt x="120" y="164"/>
                    <a:pt x="143" y="138"/>
                  </a:cubicBezTo>
                  <a:cubicBezTo>
                    <a:pt x="181" y="97"/>
                    <a:pt x="130" y="11"/>
                    <a:pt x="130" y="11"/>
                  </a:cubicBezTo>
                  <a:cubicBezTo>
                    <a:pt x="130" y="11"/>
                    <a:pt x="113" y="0"/>
                    <a:pt x="109" y="10"/>
                  </a:cubicBezTo>
                  <a:cubicBezTo>
                    <a:pt x="105" y="20"/>
                    <a:pt x="96" y="75"/>
                    <a:pt x="51" y="78"/>
                  </a:cubicBezTo>
                  <a:cubicBezTo>
                    <a:pt x="51" y="78"/>
                    <a:pt x="13" y="74"/>
                    <a:pt x="6" y="93"/>
                  </a:cubicBezTo>
                  <a:cubicBezTo>
                    <a:pt x="0" y="108"/>
                    <a:pt x="2" y="128"/>
                    <a:pt x="19" y="138"/>
                  </a:cubicBezTo>
                  <a:cubicBezTo>
                    <a:pt x="34" y="146"/>
                    <a:pt x="43" y="121"/>
                    <a:pt x="32" y="158"/>
                  </a:cubicBezTo>
                  <a:cubicBezTo>
                    <a:pt x="29" y="167"/>
                    <a:pt x="50" y="193"/>
                    <a:pt x="80" y="183"/>
                  </a:cubicBezTo>
                  <a:close/>
                </a:path>
              </a:pathLst>
            </a:custGeom>
            <a:solidFill>
              <a:srgbClr val="96C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8" name="Freeform 193"/>
            <p:cNvSpPr>
              <a:spLocks noEditPoints="1"/>
            </p:cNvSpPr>
            <p:nvPr/>
          </p:nvSpPr>
          <p:spPr bwMode="auto">
            <a:xfrm>
              <a:off x="7104064" y="5521325"/>
              <a:ext cx="590550" cy="687388"/>
            </a:xfrm>
            <a:custGeom>
              <a:avLst/>
              <a:gdLst>
                <a:gd name="T0" fmla="*/ 29 w 157"/>
                <a:gd name="T1" fmla="*/ 156 h 183"/>
                <a:gd name="T2" fmla="*/ 29 w 157"/>
                <a:gd name="T3" fmla="*/ 154 h 183"/>
                <a:gd name="T4" fmla="*/ 35 w 157"/>
                <a:gd name="T5" fmla="*/ 134 h 183"/>
                <a:gd name="T6" fmla="*/ 25 w 157"/>
                <a:gd name="T7" fmla="*/ 137 h 183"/>
                <a:gd name="T8" fmla="*/ 17 w 157"/>
                <a:gd name="T9" fmla="*/ 135 h 183"/>
                <a:gd name="T10" fmla="*/ 0 w 157"/>
                <a:gd name="T11" fmla="*/ 105 h 183"/>
                <a:gd name="T12" fmla="*/ 3 w 157"/>
                <a:gd name="T13" fmla="*/ 89 h 183"/>
                <a:gd name="T14" fmla="*/ 41 w 157"/>
                <a:gd name="T15" fmla="*/ 72 h 183"/>
                <a:gd name="T16" fmla="*/ 50 w 157"/>
                <a:gd name="T17" fmla="*/ 73 h 183"/>
                <a:gd name="T18" fmla="*/ 107 w 157"/>
                <a:gd name="T19" fmla="*/ 5 h 183"/>
                <a:gd name="T20" fmla="*/ 114 w 157"/>
                <a:gd name="T21" fmla="*/ 0 h 183"/>
                <a:gd name="T22" fmla="*/ 130 w 157"/>
                <a:gd name="T23" fmla="*/ 6 h 183"/>
                <a:gd name="T24" fmla="*/ 130 w 157"/>
                <a:gd name="T25" fmla="*/ 7 h 183"/>
                <a:gd name="T26" fmla="*/ 157 w 157"/>
                <a:gd name="T27" fmla="*/ 94 h 183"/>
                <a:gd name="T28" fmla="*/ 143 w 157"/>
                <a:gd name="T29" fmla="*/ 135 h 183"/>
                <a:gd name="T30" fmla="*/ 80 w 157"/>
                <a:gd name="T31" fmla="*/ 180 h 183"/>
                <a:gd name="T32" fmla="*/ 65 w 157"/>
                <a:gd name="T33" fmla="*/ 183 h 183"/>
                <a:gd name="T34" fmla="*/ 29 w 157"/>
                <a:gd name="T35" fmla="*/ 156 h 183"/>
                <a:gd name="T36" fmla="*/ 37 w 157"/>
                <a:gd name="T37" fmla="*/ 132 h 183"/>
                <a:gd name="T38" fmla="*/ 38 w 157"/>
                <a:gd name="T39" fmla="*/ 134 h 183"/>
                <a:gd name="T40" fmla="*/ 32 w 157"/>
                <a:gd name="T41" fmla="*/ 154 h 183"/>
                <a:gd name="T42" fmla="*/ 32 w 157"/>
                <a:gd name="T43" fmla="*/ 156 h 183"/>
                <a:gd name="T44" fmla="*/ 41 w 157"/>
                <a:gd name="T45" fmla="*/ 171 h 183"/>
                <a:gd name="T46" fmla="*/ 65 w 157"/>
                <a:gd name="T47" fmla="*/ 180 h 183"/>
                <a:gd name="T48" fmla="*/ 79 w 157"/>
                <a:gd name="T49" fmla="*/ 177 h 183"/>
                <a:gd name="T50" fmla="*/ 141 w 157"/>
                <a:gd name="T51" fmla="*/ 133 h 183"/>
                <a:gd name="T52" fmla="*/ 154 w 157"/>
                <a:gd name="T53" fmla="*/ 94 h 183"/>
                <a:gd name="T54" fmla="*/ 141 w 157"/>
                <a:gd name="T55" fmla="*/ 36 h 183"/>
                <a:gd name="T56" fmla="*/ 128 w 157"/>
                <a:gd name="T57" fmla="*/ 8 h 183"/>
                <a:gd name="T58" fmla="*/ 123 w 157"/>
                <a:gd name="T59" fmla="*/ 6 h 183"/>
                <a:gd name="T60" fmla="*/ 114 w 157"/>
                <a:gd name="T61" fmla="*/ 3 h 183"/>
                <a:gd name="T62" fmla="*/ 109 w 157"/>
                <a:gd name="T63" fmla="*/ 7 h 183"/>
                <a:gd name="T64" fmla="*/ 50 w 157"/>
                <a:gd name="T65" fmla="*/ 76 h 183"/>
                <a:gd name="T66" fmla="*/ 50 w 157"/>
                <a:gd name="T67" fmla="*/ 76 h 183"/>
                <a:gd name="T68" fmla="*/ 41 w 157"/>
                <a:gd name="T69" fmla="*/ 75 h 183"/>
                <a:gd name="T70" fmla="*/ 6 w 157"/>
                <a:gd name="T71" fmla="*/ 90 h 183"/>
                <a:gd name="T72" fmla="*/ 3 w 157"/>
                <a:gd name="T73" fmla="*/ 105 h 183"/>
                <a:gd name="T74" fmla="*/ 19 w 157"/>
                <a:gd name="T75" fmla="*/ 132 h 183"/>
                <a:gd name="T76" fmla="*/ 25 w 157"/>
                <a:gd name="T77" fmla="*/ 134 h 183"/>
                <a:gd name="T78" fmla="*/ 35 w 157"/>
                <a:gd name="T79" fmla="*/ 131 h 183"/>
                <a:gd name="T80" fmla="*/ 35 w 157"/>
                <a:gd name="T81" fmla="*/ 131 h 183"/>
                <a:gd name="T82" fmla="*/ 37 w 157"/>
                <a:gd name="T83" fmla="*/ 132 h 183"/>
                <a:gd name="T84" fmla="*/ 35 w 157"/>
                <a:gd name="T85" fmla="*/ 134 h 183"/>
                <a:gd name="T86" fmla="*/ 35 w 157"/>
                <a:gd name="T87" fmla="*/ 13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7" h="183">
                  <a:moveTo>
                    <a:pt x="29" y="156"/>
                  </a:moveTo>
                  <a:cubicBezTo>
                    <a:pt x="29" y="155"/>
                    <a:pt x="29" y="154"/>
                    <a:pt x="29" y="154"/>
                  </a:cubicBezTo>
                  <a:cubicBezTo>
                    <a:pt x="33" y="142"/>
                    <a:pt x="35" y="136"/>
                    <a:pt x="35" y="134"/>
                  </a:cubicBezTo>
                  <a:cubicBezTo>
                    <a:pt x="33" y="135"/>
                    <a:pt x="29" y="137"/>
                    <a:pt x="25" y="137"/>
                  </a:cubicBezTo>
                  <a:cubicBezTo>
                    <a:pt x="23" y="137"/>
                    <a:pt x="20" y="136"/>
                    <a:pt x="17" y="135"/>
                  </a:cubicBezTo>
                  <a:cubicBezTo>
                    <a:pt x="5" y="128"/>
                    <a:pt x="0" y="116"/>
                    <a:pt x="0" y="105"/>
                  </a:cubicBezTo>
                  <a:cubicBezTo>
                    <a:pt x="0" y="99"/>
                    <a:pt x="2" y="94"/>
                    <a:pt x="3" y="89"/>
                  </a:cubicBezTo>
                  <a:cubicBezTo>
                    <a:pt x="9" y="74"/>
                    <a:pt x="29" y="72"/>
                    <a:pt x="41" y="72"/>
                  </a:cubicBezTo>
                  <a:cubicBezTo>
                    <a:pt x="46" y="72"/>
                    <a:pt x="49" y="72"/>
                    <a:pt x="50" y="73"/>
                  </a:cubicBezTo>
                  <a:cubicBezTo>
                    <a:pt x="94" y="70"/>
                    <a:pt x="102" y="16"/>
                    <a:pt x="107" y="5"/>
                  </a:cubicBezTo>
                  <a:cubicBezTo>
                    <a:pt x="108" y="2"/>
                    <a:pt x="111" y="0"/>
                    <a:pt x="114" y="0"/>
                  </a:cubicBezTo>
                  <a:cubicBezTo>
                    <a:pt x="122" y="1"/>
                    <a:pt x="130" y="6"/>
                    <a:pt x="130" y="6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0" y="7"/>
                    <a:pt x="157" y="52"/>
                    <a:pt x="157" y="94"/>
                  </a:cubicBezTo>
                  <a:cubicBezTo>
                    <a:pt x="157" y="109"/>
                    <a:pt x="154" y="124"/>
                    <a:pt x="143" y="135"/>
                  </a:cubicBezTo>
                  <a:cubicBezTo>
                    <a:pt x="120" y="161"/>
                    <a:pt x="96" y="174"/>
                    <a:pt x="80" y="180"/>
                  </a:cubicBezTo>
                  <a:cubicBezTo>
                    <a:pt x="75" y="182"/>
                    <a:pt x="70" y="183"/>
                    <a:pt x="65" y="183"/>
                  </a:cubicBezTo>
                  <a:cubicBezTo>
                    <a:pt x="43" y="182"/>
                    <a:pt x="29" y="166"/>
                    <a:pt x="29" y="156"/>
                  </a:cubicBezTo>
                  <a:close/>
                  <a:moveTo>
                    <a:pt x="37" y="132"/>
                  </a:moveTo>
                  <a:cubicBezTo>
                    <a:pt x="37" y="133"/>
                    <a:pt x="38" y="134"/>
                    <a:pt x="38" y="134"/>
                  </a:cubicBezTo>
                  <a:cubicBezTo>
                    <a:pt x="37" y="137"/>
                    <a:pt x="36" y="143"/>
                    <a:pt x="32" y="154"/>
                  </a:cubicBezTo>
                  <a:cubicBezTo>
                    <a:pt x="32" y="155"/>
                    <a:pt x="32" y="155"/>
                    <a:pt x="32" y="156"/>
                  </a:cubicBezTo>
                  <a:cubicBezTo>
                    <a:pt x="32" y="159"/>
                    <a:pt x="35" y="166"/>
                    <a:pt x="41" y="171"/>
                  </a:cubicBezTo>
                  <a:cubicBezTo>
                    <a:pt x="47" y="176"/>
                    <a:pt x="55" y="180"/>
                    <a:pt x="65" y="180"/>
                  </a:cubicBezTo>
                  <a:cubicBezTo>
                    <a:pt x="69" y="180"/>
                    <a:pt x="74" y="179"/>
                    <a:pt x="79" y="177"/>
                  </a:cubicBezTo>
                  <a:cubicBezTo>
                    <a:pt x="95" y="172"/>
                    <a:pt x="119" y="159"/>
                    <a:pt x="141" y="133"/>
                  </a:cubicBezTo>
                  <a:cubicBezTo>
                    <a:pt x="151" y="122"/>
                    <a:pt x="154" y="108"/>
                    <a:pt x="154" y="94"/>
                  </a:cubicBezTo>
                  <a:cubicBezTo>
                    <a:pt x="154" y="74"/>
                    <a:pt x="148" y="52"/>
                    <a:pt x="141" y="36"/>
                  </a:cubicBezTo>
                  <a:cubicBezTo>
                    <a:pt x="135" y="21"/>
                    <a:pt x="129" y="10"/>
                    <a:pt x="128" y="8"/>
                  </a:cubicBezTo>
                  <a:cubicBezTo>
                    <a:pt x="127" y="8"/>
                    <a:pt x="125" y="7"/>
                    <a:pt x="123" y="6"/>
                  </a:cubicBezTo>
                  <a:cubicBezTo>
                    <a:pt x="121" y="5"/>
                    <a:pt x="117" y="3"/>
                    <a:pt x="114" y="3"/>
                  </a:cubicBezTo>
                  <a:cubicBezTo>
                    <a:pt x="112" y="4"/>
                    <a:pt x="110" y="4"/>
                    <a:pt x="109" y="7"/>
                  </a:cubicBezTo>
                  <a:cubicBezTo>
                    <a:pt x="105" y="16"/>
                    <a:pt x="97" y="72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0" y="76"/>
                    <a:pt x="46" y="75"/>
                    <a:pt x="41" y="75"/>
                  </a:cubicBezTo>
                  <a:cubicBezTo>
                    <a:pt x="29" y="75"/>
                    <a:pt x="11" y="77"/>
                    <a:pt x="6" y="90"/>
                  </a:cubicBezTo>
                  <a:cubicBezTo>
                    <a:pt x="4" y="94"/>
                    <a:pt x="3" y="100"/>
                    <a:pt x="3" y="105"/>
                  </a:cubicBezTo>
                  <a:cubicBezTo>
                    <a:pt x="3" y="115"/>
                    <a:pt x="8" y="126"/>
                    <a:pt x="19" y="132"/>
                  </a:cubicBezTo>
                  <a:cubicBezTo>
                    <a:pt x="21" y="133"/>
                    <a:pt x="23" y="134"/>
                    <a:pt x="25" y="134"/>
                  </a:cubicBezTo>
                  <a:cubicBezTo>
                    <a:pt x="29" y="134"/>
                    <a:pt x="32" y="132"/>
                    <a:pt x="35" y="131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6" y="131"/>
                    <a:pt x="37" y="132"/>
                    <a:pt x="37" y="132"/>
                  </a:cubicBezTo>
                  <a:close/>
                  <a:moveTo>
                    <a:pt x="35" y="134"/>
                  </a:moveTo>
                  <a:cubicBezTo>
                    <a:pt x="35" y="134"/>
                    <a:pt x="35" y="134"/>
                    <a:pt x="35" y="13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9" name="Freeform 194"/>
            <p:cNvSpPr/>
            <p:nvPr/>
          </p:nvSpPr>
          <p:spPr bwMode="auto">
            <a:xfrm>
              <a:off x="7453314" y="5546725"/>
              <a:ext cx="214313" cy="123825"/>
            </a:xfrm>
            <a:custGeom>
              <a:avLst/>
              <a:gdLst>
                <a:gd name="T0" fmla="*/ 4 w 57"/>
                <a:gd name="T1" fmla="*/ 8 h 33"/>
                <a:gd name="T2" fmla="*/ 0 w 57"/>
                <a:gd name="T3" fmla="*/ 29 h 33"/>
                <a:gd name="T4" fmla="*/ 57 w 57"/>
                <a:gd name="T5" fmla="*/ 17 h 33"/>
                <a:gd name="T6" fmla="*/ 41 w 57"/>
                <a:gd name="T7" fmla="*/ 0 h 33"/>
                <a:gd name="T8" fmla="*/ 4 w 57"/>
                <a:gd name="T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3">
                  <a:moveTo>
                    <a:pt x="4" y="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33" y="33"/>
                    <a:pt x="57" y="1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0" name="Freeform 195"/>
            <p:cNvSpPr>
              <a:spLocks noEditPoints="1"/>
            </p:cNvSpPr>
            <p:nvPr/>
          </p:nvSpPr>
          <p:spPr bwMode="auto">
            <a:xfrm>
              <a:off x="7446964" y="5540375"/>
              <a:ext cx="228600" cy="123825"/>
            </a:xfrm>
            <a:custGeom>
              <a:avLst/>
              <a:gdLst>
                <a:gd name="T0" fmla="*/ 2 w 61"/>
                <a:gd name="T1" fmla="*/ 33 h 33"/>
                <a:gd name="T2" fmla="*/ 1 w 61"/>
                <a:gd name="T3" fmla="*/ 32 h 33"/>
                <a:gd name="T4" fmla="*/ 0 w 61"/>
                <a:gd name="T5" fmla="*/ 31 h 33"/>
                <a:gd name="T6" fmla="*/ 4 w 61"/>
                <a:gd name="T7" fmla="*/ 10 h 33"/>
                <a:gd name="T8" fmla="*/ 5 w 61"/>
                <a:gd name="T9" fmla="*/ 9 h 33"/>
                <a:gd name="T10" fmla="*/ 43 w 61"/>
                <a:gd name="T11" fmla="*/ 1 h 33"/>
                <a:gd name="T12" fmla="*/ 44 w 61"/>
                <a:gd name="T13" fmla="*/ 1 h 33"/>
                <a:gd name="T14" fmla="*/ 60 w 61"/>
                <a:gd name="T15" fmla="*/ 18 h 33"/>
                <a:gd name="T16" fmla="*/ 61 w 61"/>
                <a:gd name="T17" fmla="*/ 19 h 33"/>
                <a:gd name="T18" fmla="*/ 60 w 61"/>
                <a:gd name="T19" fmla="*/ 20 h 33"/>
                <a:gd name="T20" fmla="*/ 11 w 61"/>
                <a:gd name="T21" fmla="*/ 33 h 33"/>
                <a:gd name="T22" fmla="*/ 2 w 61"/>
                <a:gd name="T23" fmla="*/ 33 h 33"/>
                <a:gd name="T24" fmla="*/ 57 w 61"/>
                <a:gd name="T25" fmla="*/ 18 h 33"/>
                <a:gd name="T26" fmla="*/ 43 w 61"/>
                <a:gd name="T27" fmla="*/ 4 h 33"/>
                <a:gd name="T28" fmla="*/ 7 w 61"/>
                <a:gd name="T29" fmla="*/ 12 h 33"/>
                <a:gd name="T30" fmla="*/ 4 w 61"/>
                <a:gd name="T31" fmla="*/ 30 h 33"/>
                <a:gd name="T32" fmla="*/ 11 w 61"/>
                <a:gd name="T33" fmla="*/ 30 h 33"/>
                <a:gd name="T34" fmla="*/ 57 w 61"/>
                <a:gd name="T35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33">
                  <a:moveTo>
                    <a:pt x="2" y="33"/>
                  </a:moveTo>
                  <a:cubicBezTo>
                    <a:pt x="1" y="33"/>
                    <a:pt x="1" y="32"/>
                    <a:pt x="1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4" y="1"/>
                    <a:pt x="44" y="1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8"/>
                    <a:pt x="61" y="18"/>
                    <a:pt x="61" y="19"/>
                  </a:cubicBezTo>
                  <a:cubicBezTo>
                    <a:pt x="61" y="19"/>
                    <a:pt x="61" y="20"/>
                    <a:pt x="60" y="20"/>
                  </a:cubicBezTo>
                  <a:cubicBezTo>
                    <a:pt x="43" y="31"/>
                    <a:pt x="23" y="33"/>
                    <a:pt x="11" y="33"/>
                  </a:cubicBezTo>
                  <a:cubicBezTo>
                    <a:pt x="5" y="33"/>
                    <a:pt x="2" y="33"/>
                    <a:pt x="2" y="33"/>
                  </a:cubicBezTo>
                  <a:close/>
                  <a:moveTo>
                    <a:pt x="57" y="18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0"/>
                    <a:pt x="8" y="30"/>
                    <a:pt x="11" y="30"/>
                  </a:cubicBezTo>
                  <a:cubicBezTo>
                    <a:pt x="22" y="30"/>
                    <a:pt x="41" y="28"/>
                    <a:pt x="57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1" name="Freeform 196"/>
            <p:cNvSpPr/>
            <p:nvPr/>
          </p:nvSpPr>
          <p:spPr bwMode="auto">
            <a:xfrm>
              <a:off x="7043739" y="5843587"/>
              <a:ext cx="71438" cy="131763"/>
            </a:xfrm>
            <a:custGeom>
              <a:avLst/>
              <a:gdLst>
                <a:gd name="T0" fmla="*/ 16 w 19"/>
                <a:gd name="T1" fmla="*/ 19 h 35"/>
                <a:gd name="T2" fmla="*/ 1 w 19"/>
                <a:gd name="T3" fmla="*/ 9 h 35"/>
                <a:gd name="T4" fmla="*/ 11 w 19"/>
                <a:gd name="T5" fmla="*/ 35 h 35"/>
                <a:gd name="T6" fmla="*/ 19 w 19"/>
                <a:gd name="T7" fmla="*/ 30 h 35"/>
                <a:gd name="T8" fmla="*/ 16 w 19"/>
                <a:gd name="T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5">
                  <a:moveTo>
                    <a:pt x="16" y="19"/>
                  </a:moveTo>
                  <a:cubicBezTo>
                    <a:pt x="16" y="19"/>
                    <a:pt x="3" y="0"/>
                    <a:pt x="1" y="9"/>
                  </a:cubicBezTo>
                  <a:cubicBezTo>
                    <a:pt x="0" y="15"/>
                    <a:pt x="6" y="35"/>
                    <a:pt x="11" y="35"/>
                  </a:cubicBezTo>
                  <a:cubicBezTo>
                    <a:pt x="17" y="35"/>
                    <a:pt x="19" y="30"/>
                    <a:pt x="19" y="30"/>
                  </a:cubicBezTo>
                  <a:lnTo>
                    <a:pt x="16" y="19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2" name="Freeform 197"/>
            <p:cNvSpPr/>
            <p:nvPr/>
          </p:nvSpPr>
          <p:spPr bwMode="auto">
            <a:xfrm>
              <a:off x="7142164" y="6099175"/>
              <a:ext cx="115888" cy="104775"/>
            </a:xfrm>
            <a:custGeom>
              <a:avLst/>
              <a:gdLst>
                <a:gd name="T0" fmla="*/ 22 w 31"/>
                <a:gd name="T1" fmla="*/ 9 h 28"/>
                <a:gd name="T2" fmla="*/ 4 w 31"/>
                <a:gd name="T3" fmla="*/ 9 h 28"/>
                <a:gd name="T4" fmla="*/ 26 w 31"/>
                <a:gd name="T5" fmla="*/ 25 h 28"/>
                <a:gd name="T6" fmla="*/ 30 w 31"/>
                <a:gd name="T7" fmla="*/ 16 h 28"/>
                <a:gd name="T8" fmla="*/ 22 w 31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8">
                  <a:moveTo>
                    <a:pt x="22" y="9"/>
                  </a:moveTo>
                  <a:cubicBezTo>
                    <a:pt x="22" y="9"/>
                    <a:pt x="0" y="0"/>
                    <a:pt x="4" y="9"/>
                  </a:cubicBezTo>
                  <a:cubicBezTo>
                    <a:pt x="6" y="14"/>
                    <a:pt x="22" y="28"/>
                    <a:pt x="26" y="25"/>
                  </a:cubicBezTo>
                  <a:cubicBezTo>
                    <a:pt x="31" y="22"/>
                    <a:pt x="30" y="16"/>
                    <a:pt x="30" y="16"/>
                  </a:cubicBezTo>
                  <a:lnTo>
                    <a:pt x="22" y="9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3" name="Freeform 198"/>
            <p:cNvSpPr/>
            <p:nvPr/>
          </p:nvSpPr>
          <p:spPr bwMode="auto">
            <a:xfrm>
              <a:off x="7205664" y="5065712"/>
              <a:ext cx="642938" cy="552450"/>
            </a:xfrm>
            <a:custGeom>
              <a:avLst/>
              <a:gdLst>
                <a:gd name="T0" fmla="*/ 0 w 171"/>
                <a:gd name="T1" fmla="*/ 74 h 147"/>
                <a:gd name="T2" fmla="*/ 72 w 171"/>
                <a:gd name="T3" fmla="*/ 18 h 147"/>
                <a:gd name="T4" fmla="*/ 158 w 171"/>
                <a:gd name="T5" fmla="*/ 39 h 147"/>
                <a:gd name="T6" fmla="*/ 170 w 171"/>
                <a:gd name="T7" fmla="*/ 47 h 147"/>
                <a:gd name="T8" fmla="*/ 162 w 171"/>
                <a:gd name="T9" fmla="*/ 61 h 147"/>
                <a:gd name="T10" fmla="*/ 158 w 171"/>
                <a:gd name="T11" fmla="*/ 62 h 147"/>
                <a:gd name="T12" fmla="*/ 107 w 171"/>
                <a:gd name="T13" fmla="*/ 130 h 147"/>
                <a:gd name="T14" fmla="*/ 8 w 171"/>
                <a:gd name="T15" fmla="*/ 96 h 147"/>
                <a:gd name="T16" fmla="*/ 0 w 171"/>
                <a:gd name="T17" fmla="*/ 7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1" h="147">
                  <a:moveTo>
                    <a:pt x="0" y="74"/>
                  </a:moveTo>
                  <a:cubicBezTo>
                    <a:pt x="0" y="74"/>
                    <a:pt x="0" y="39"/>
                    <a:pt x="72" y="18"/>
                  </a:cubicBezTo>
                  <a:cubicBezTo>
                    <a:pt x="131" y="0"/>
                    <a:pt x="158" y="39"/>
                    <a:pt x="158" y="39"/>
                  </a:cubicBezTo>
                  <a:cubicBezTo>
                    <a:pt x="163" y="38"/>
                    <a:pt x="168" y="42"/>
                    <a:pt x="170" y="47"/>
                  </a:cubicBezTo>
                  <a:cubicBezTo>
                    <a:pt x="171" y="53"/>
                    <a:pt x="168" y="60"/>
                    <a:pt x="162" y="61"/>
                  </a:cubicBezTo>
                  <a:cubicBezTo>
                    <a:pt x="160" y="62"/>
                    <a:pt x="159" y="62"/>
                    <a:pt x="158" y="62"/>
                  </a:cubicBezTo>
                  <a:cubicBezTo>
                    <a:pt x="156" y="92"/>
                    <a:pt x="141" y="117"/>
                    <a:pt x="107" y="130"/>
                  </a:cubicBezTo>
                  <a:cubicBezTo>
                    <a:pt x="65" y="147"/>
                    <a:pt x="25" y="138"/>
                    <a:pt x="8" y="96"/>
                  </a:cubicBezTo>
                  <a:cubicBezTo>
                    <a:pt x="8" y="96"/>
                    <a:pt x="2" y="84"/>
                    <a:pt x="0" y="74"/>
                  </a:cubicBezTo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4" name="Freeform 199"/>
            <p:cNvSpPr>
              <a:spLocks noEditPoints="1"/>
            </p:cNvSpPr>
            <p:nvPr/>
          </p:nvSpPr>
          <p:spPr bwMode="auto">
            <a:xfrm>
              <a:off x="7202489" y="5111750"/>
              <a:ext cx="649288" cy="481013"/>
            </a:xfrm>
            <a:custGeom>
              <a:avLst/>
              <a:gdLst>
                <a:gd name="T0" fmla="*/ 7 w 173"/>
                <a:gd name="T1" fmla="*/ 85 h 128"/>
                <a:gd name="T2" fmla="*/ 0 w 173"/>
                <a:gd name="T3" fmla="*/ 62 h 128"/>
                <a:gd name="T4" fmla="*/ 0 w 173"/>
                <a:gd name="T5" fmla="*/ 62 h 128"/>
                <a:gd name="T6" fmla="*/ 0 w 173"/>
                <a:gd name="T7" fmla="*/ 62 h 128"/>
                <a:gd name="T8" fmla="*/ 0 w 173"/>
                <a:gd name="T9" fmla="*/ 62 h 128"/>
                <a:gd name="T10" fmla="*/ 0 w 173"/>
                <a:gd name="T11" fmla="*/ 62 h 128"/>
                <a:gd name="T12" fmla="*/ 72 w 173"/>
                <a:gd name="T13" fmla="*/ 4 h 128"/>
                <a:gd name="T14" fmla="*/ 102 w 173"/>
                <a:gd name="T15" fmla="*/ 0 h 128"/>
                <a:gd name="T16" fmla="*/ 159 w 173"/>
                <a:gd name="T17" fmla="*/ 25 h 128"/>
                <a:gd name="T18" fmla="*/ 160 w 173"/>
                <a:gd name="T19" fmla="*/ 25 h 128"/>
                <a:gd name="T20" fmla="*/ 172 w 173"/>
                <a:gd name="T21" fmla="*/ 35 h 128"/>
                <a:gd name="T22" fmla="*/ 173 w 173"/>
                <a:gd name="T23" fmla="*/ 38 h 128"/>
                <a:gd name="T24" fmla="*/ 163 w 173"/>
                <a:gd name="T25" fmla="*/ 51 h 128"/>
                <a:gd name="T26" fmla="*/ 160 w 173"/>
                <a:gd name="T27" fmla="*/ 51 h 128"/>
                <a:gd name="T28" fmla="*/ 109 w 173"/>
                <a:gd name="T29" fmla="*/ 119 h 128"/>
                <a:gd name="T30" fmla="*/ 70 w 173"/>
                <a:gd name="T31" fmla="*/ 128 h 128"/>
                <a:gd name="T32" fmla="*/ 70 w 173"/>
                <a:gd name="T33" fmla="*/ 128 h 128"/>
                <a:gd name="T34" fmla="*/ 7 w 173"/>
                <a:gd name="T35" fmla="*/ 85 h 128"/>
                <a:gd name="T36" fmla="*/ 10 w 173"/>
                <a:gd name="T37" fmla="*/ 84 h 128"/>
                <a:gd name="T38" fmla="*/ 70 w 173"/>
                <a:gd name="T39" fmla="*/ 125 h 128"/>
                <a:gd name="T40" fmla="*/ 108 w 173"/>
                <a:gd name="T41" fmla="*/ 117 h 128"/>
                <a:gd name="T42" fmla="*/ 157 w 173"/>
                <a:gd name="T43" fmla="*/ 50 h 128"/>
                <a:gd name="T44" fmla="*/ 158 w 173"/>
                <a:gd name="T45" fmla="*/ 49 h 128"/>
                <a:gd name="T46" fmla="*/ 159 w 173"/>
                <a:gd name="T47" fmla="*/ 48 h 128"/>
                <a:gd name="T48" fmla="*/ 160 w 173"/>
                <a:gd name="T49" fmla="*/ 48 h 128"/>
                <a:gd name="T50" fmla="*/ 162 w 173"/>
                <a:gd name="T51" fmla="*/ 48 h 128"/>
                <a:gd name="T52" fmla="*/ 170 w 173"/>
                <a:gd name="T53" fmla="*/ 38 h 128"/>
                <a:gd name="T54" fmla="*/ 169 w 173"/>
                <a:gd name="T55" fmla="*/ 36 h 128"/>
                <a:gd name="T56" fmla="*/ 160 w 173"/>
                <a:gd name="T57" fmla="*/ 28 h 128"/>
                <a:gd name="T58" fmla="*/ 159 w 173"/>
                <a:gd name="T59" fmla="*/ 29 h 128"/>
                <a:gd name="T60" fmla="*/ 157 w 173"/>
                <a:gd name="T61" fmla="*/ 28 h 128"/>
                <a:gd name="T62" fmla="*/ 144 w 173"/>
                <a:gd name="T63" fmla="*/ 15 h 128"/>
                <a:gd name="T64" fmla="*/ 102 w 173"/>
                <a:gd name="T65" fmla="*/ 3 h 128"/>
                <a:gd name="T66" fmla="*/ 73 w 173"/>
                <a:gd name="T67" fmla="*/ 7 h 128"/>
                <a:gd name="T68" fmla="*/ 3 w 173"/>
                <a:gd name="T69" fmla="*/ 62 h 128"/>
                <a:gd name="T70" fmla="*/ 10 w 173"/>
                <a:gd name="T71" fmla="*/ 8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3" h="128">
                  <a:moveTo>
                    <a:pt x="7" y="85"/>
                  </a:moveTo>
                  <a:cubicBezTo>
                    <a:pt x="7" y="85"/>
                    <a:pt x="2" y="73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0"/>
                    <a:pt x="1" y="25"/>
                    <a:pt x="72" y="4"/>
                  </a:cubicBezTo>
                  <a:cubicBezTo>
                    <a:pt x="83" y="1"/>
                    <a:pt x="93" y="0"/>
                    <a:pt x="102" y="0"/>
                  </a:cubicBezTo>
                  <a:cubicBezTo>
                    <a:pt x="138" y="0"/>
                    <a:pt x="156" y="21"/>
                    <a:pt x="159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5" y="25"/>
                    <a:pt x="171" y="29"/>
                    <a:pt x="172" y="35"/>
                  </a:cubicBezTo>
                  <a:cubicBezTo>
                    <a:pt x="172" y="36"/>
                    <a:pt x="173" y="37"/>
                    <a:pt x="173" y="38"/>
                  </a:cubicBezTo>
                  <a:cubicBezTo>
                    <a:pt x="173" y="44"/>
                    <a:pt x="169" y="49"/>
                    <a:pt x="163" y="51"/>
                  </a:cubicBezTo>
                  <a:cubicBezTo>
                    <a:pt x="162" y="51"/>
                    <a:pt x="161" y="51"/>
                    <a:pt x="160" y="51"/>
                  </a:cubicBezTo>
                  <a:cubicBezTo>
                    <a:pt x="158" y="82"/>
                    <a:pt x="143" y="107"/>
                    <a:pt x="109" y="119"/>
                  </a:cubicBezTo>
                  <a:cubicBezTo>
                    <a:pt x="95" y="125"/>
                    <a:pt x="82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43" y="127"/>
                    <a:pt x="20" y="114"/>
                    <a:pt x="7" y="85"/>
                  </a:cubicBezTo>
                  <a:close/>
                  <a:moveTo>
                    <a:pt x="10" y="84"/>
                  </a:moveTo>
                  <a:cubicBezTo>
                    <a:pt x="22" y="112"/>
                    <a:pt x="44" y="124"/>
                    <a:pt x="70" y="125"/>
                  </a:cubicBezTo>
                  <a:cubicBezTo>
                    <a:pt x="82" y="125"/>
                    <a:pt x="95" y="122"/>
                    <a:pt x="108" y="117"/>
                  </a:cubicBezTo>
                  <a:cubicBezTo>
                    <a:pt x="141" y="104"/>
                    <a:pt x="156" y="80"/>
                    <a:pt x="157" y="50"/>
                  </a:cubicBezTo>
                  <a:cubicBezTo>
                    <a:pt x="157" y="49"/>
                    <a:pt x="157" y="49"/>
                    <a:pt x="158" y="49"/>
                  </a:cubicBezTo>
                  <a:cubicBezTo>
                    <a:pt x="158" y="48"/>
                    <a:pt x="158" y="48"/>
                    <a:pt x="159" y="48"/>
                  </a:cubicBezTo>
                  <a:cubicBezTo>
                    <a:pt x="159" y="48"/>
                    <a:pt x="160" y="48"/>
                    <a:pt x="160" y="48"/>
                  </a:cubicBezTo>
                  <a:cubicBezTo>
                    <a:pt x="161" y="48"/>
                    <a:pt x="162" y="48"/>
                    <a:pt x="162" y="48"/>
                  </a:cubicBezTo>
                  <a:cubicBezTo>
                    <a:pt x="167" y="47"/>
                    <a:pt x="170" y="43"/>
                    <a:pt x="170" y="38"/>
                  </a:cubicBezTo>
                  <a:cubicBezTo>
                    <a:pt x="170" y="37"/>
                    <a:pt x="170" y="37"/>
                    <a:pt x="169" y="36"/>
                  </a:cubicBezTo>
                  <a:cubicBezTo>
                    <a:pt x="168" y="31"/>
                    <a:pt x="164" y="28"/>
                    <a:pt x="160" y="28"/>
                  </a:cubicBezTo>
                  <a:cubicBezTo>
                    <a:pt x="159" y="29"/>
                    <a:pt x="159" y="29"/>
                    <a:pt x="159" y="29"/>
                  </a:cubicBezTo>
                  <a:cubicBezTo>
                    <a:pt x="158" y="29"/>
                    <a:pt x="158" y="28"/>
                    <a:pt x="157" y="28"/>
                  </a:cubicBezTo>
                  <a:cubicBezTo>
                    <a:pt x="157" y="28"/>
                    <a:pt x="153" y="22"/>
                    <a:pt x="144" y="15"/>
                  </a:cubicBezTo>
                  <a:cubicBezTo>
                    <a:pt x="135" y="9"/>
                    <a:pt x="121" y="3"/>
                    <a:pt x="102" y="3"/>
                  </a:cubicBezTo>
                  <a:cubicBezTo>
                    <a:pt x="94" y="3"/>
                    <a:pt x="84" y="4"/>
                    <a:pt x="73" y="7"/>
                  </a:cubicBezTo>
                  <a:cubicBezTo>
                    <a:pt x="4" y="28"/>
                    <a:pt x="3" y="59"/>
                    <a:pt x="3" y="62"/>
                  </a:cubicBezTo>
                  <a:cubicBezTo>
                    <a:pt x="5" y="72"/>
                    <a:pt x="10" y="84"/>
                    <a:pt x="10" y="8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5" name="Freeform 200"/>
            <p:cNvSpPr/>
            <p:nvPr/>
          </p:nvSpPr>
          <p:spPr bwMode="auto">
            <a:xfrm>
              <a:off x="7258051" y="5453062"/>
              <a:ext cx="63500" cy="74613"/>
            </a:xfrm>
            <a:custGeom>
              <a:avLst/>
              <a:gdLst>
                <a:gd name="T0" fmla="*/ 14 w 17"/>
                <a:gd name="T1" fmla="*/ 20 h 20"/>
                <a:gd name="T2" fmla="*/ 16 w 17"/>
                <a:gd name="T3" fmla="*/ 10 h 20"/>
                <a:gd name="T4" fmla="*/ 3 w 17"/>
                <a:gd name="T5" fmla="*/ 1 h 20"/>
                <a:gd name="T6" fmla="*/ 0 w 17"/>
                <a:gd name="T7" fmla="*/ 2 h 20"/>
                <a:gd name="T8" fmla="*/ 7 w 17"/>
                <a:gd name="T9" fmla="*/ 12 h 20"/>
                <a:gd name="T10" fmla="*/ 14 w 17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0">
                  <a:moveTo>
                    <a:pt x="14" y="20"/>
                  </a:moveTo>
                  <a:cubicBezTo>
                    <a:pt x="16" y="17"/>
                    <a:pt x="17" y="13"/>
                    <a:pt x="16" y="10"/>
                  </a:cubicBezTo>
                  <a:cubicBezTo>
                    <a:pt x="15" y="3"/>
                    <a:pt x="9" y="0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3" y="8"/>
                    <a:pt x="7" y="12"/>
                  </a:cubicBezTo>
                  <a:cubicBezTo>
                    <a:pt x="11" y="18"/>
                    <a:pt x="14" y="20"/>
                    <a:pt x="14" y="20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6" name="Freeform 201"/>
            <p:cNvSpPr/>
            <p:nvPr/>
          </p:nvSpPr>
          <p:spPr bwMode="auto">
            <a:xfrm>
              <a:off x="7596189" y="5348287"/>
              <a:ext cx="98425" cy="93663"/>
            </a:xfrm>
            <a:custGeom>
              <a:avLst/>
              <a:gdLst>
                <a:gd name="T0" fmla="*/ 24 w 26"/>
                <a:gd name="T1" fmla="*/ 10 h 25"/>
                <a:gd name="T2" fmla="*/ 16 w 26"/>
                <a:gd name="T3" fmla="*/ 24 h 25"/>
                <a:gd name="T4" fmla="*/ 2 w 26"/>
                <a:gd name="T5" fmla="*/ 15 h 25"/>
                <a:gd name="T6" fmla="*/ 10 w 26"/>
                <a:gd name="T7" fmla="*/ 1 h 25"/>
                <a:gd name="T8" fmla="*/ 24 w 26"/>
                <a:gd name="T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4" y="10"/>
                  </a:moveTo>
                  <a:cubicBezTo>
                    <a:pt x="26" y="16"/>
                    <a:pt x="22" y="22"/>
                    <a:pt x="16" y="24"/>
                  </a:cubicBezTo>
                  <a:cubicBezTo>
                    <a:pt x="9" y="25"/>
                    <a:pt x="3" y="21"/>
                    <a:pt x="2" y="15"/>
                  </a:cubicBezTo>
                  <a:cubicBezTo>
                    <a:pt x="0" y="9"/>
                    <a:pt x="4" y="3"/>
                    <a:pt x="10" y="1"/>
                  </a:cubicBezTo>
                  <a:cubicBezTo>
                    <a:pt x="17" y="0"/>
                    <a:pt x="23" y="4"/>
                    <a:pt x="24" y="10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7" name="Freeform 202"/>
            <p:cNvSpPr/>
            <p:nvPr/>
          </p:nvSpPr>
          <p:spPr bwMode="auto">
            <a:xfrm>
              <a:off x="7412039" y="5378450"/>
              <a:ext cx="49213" cy="33338"/>
            </a:xfrm>
            <a:custGeom>
              <a:avLst/>
              <a:gdLst>
                <a:gd name="T0" fmla="*/ 0 w 13"/>
                <a:gd name="T1" fmla="*/ 8 h 9"/>
                <a:gd name="T2" fmla="*/ 0 w 13"/>
                <a:gd name="T3" fmla="*/ 8 h 9"/>
                <a:gd name="T4" fmla="*/ 5 w 13"/>
                <a:gd name="T5" fmla="*/ 0 h 9"/>
                <a:gd name="T6" fmla="*/ 6 w 13"/>
                <a:gd name="T7" fmla="*/ 0 h 9"/>
                <a:gd name="T8" fmla="*/ 13 w 13"/>
                <a:gd name="T9" fmla="*/ 5 h 9"/>
                <a:gd name="T10" fmla="*/ 12 w 13"/>
                <a:gd name="T11" fmla="*/ 6 h 9"/>
                <a:gd name="T12" fmla="*/ 11 w 13"/>
                <a:gd name="T13" fmla="*/ 6 h 9"/>
                <a:gd name="T14" fmla="*/ 6 w 13"/>
                <a:gd name="T15" fmla="*/ 2 h 9"/>
                <a:gd name="T16" fmla="*/ 5 w 13"/>
                <a:gd name="T17" fmla="*/ 2 h 9"/>
                <a:gd name="T18" fmla="*/ 2 w 13"/>
                <a:gd name="T19" fmla="*/ 8 h 9"/>
                <a:gd name="T20" fmla="*/ 2 w 13"/>
                <a:gd name="T21" fmla="*/ 8 h 9"/>
                <a:gd name="T22" fmla="*/ 2 w 13"/>
                <a:gd name="T23" fmla="*/ 9 h 9"/>
                <a:gd name="T24" fmla="*/ 1 w 13"/>
                <a:gd name="T25" fmla="*/ 9 h 9"/>
                <a:gd name="T26" fmla="*/ 0 w 13"/>
                <a:gd name="T2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9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3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1" y="6"/>
                    <a:pt x="11" y="6"/>
                  </a:cubicBezTo>
                  <a:cubicBezTo>
                    <a:pt x="9" y="3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2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0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8" name="Freeform 203"/>
            <p:cNvSpPr/>
            <p:nvPr/>
          </p:nvSpPr>
          <p:spPr bwMode="auto">
            <a:xfrm>
              <a:off x="7381876" y="5434012"/>
              <a:ext cx="150813" cy="68263"/>
            </a:xfrm>
            <a:custGeom>
              <a:avLst/>
              <a:gdLst>
                <a:gd name="T0" fmla="*/ 17 w 40"/>
                <a:gd name="T1" fmla="*/ 18 h 18"/>
                <a:gd name="T2" fmla="*/ 1 w 40"/>
                <a:gd name="T3" fmla="*/ 13 h 18"/>
                <a:gd name="T4" fmla="*/ 1 w 40"/>
                <a:gd name="T5" fmla="*/ 13 h 18"/>
                <a:gd name="T6" fmla="*/ 0 w 40"/>
                <a:gd name="T7" fmla="*/ 11 h 18"/>
                <a:gd name="T8" fmla="*/ 3 w 40"/>
                <a:gd name="T9" fmla="*/ 11 h 18"/>
                <a:gd name="T10" fmla="*/ 7 w 40"/>
                <a:gd name="T11" fmla="*/ 13 h 18"/>
                <a:gd name="T12" fmla="*/ 17 w 40"/>
                <a:gd name="T13" fmla="*/ 15 h 18"/>
                <a:gd name="T14" fmla="*/ 37 w 40"/>
                <a:gd name="T15" fmla="*/ 1 h 18"/>
                <a:gd name="T16" fmla="*/ 39 w 40"/>
                <a:gd name="T17" fmla="*/ 0 h 18"/>
                <a:gd name="T18" fmla="*/ 40 w 40"/>
                <a:gd name="T19" fmla="*/ 2 h 18"/>
                <a:gd name="T20" fmla="*/ 17 w 40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8">
                  <a:moveTo>
                    <a:pt x="17" y="18"/>
                  </a:moveTo>
                  <a:cubicBezTo>
                    <a:pt x="8" y="18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3" y="11"/>
                    <a:pt x="4" y="12"/>
                    <a:pt x="7" y="13"/>
                  </a:cubicBezTo>
                  <a:cubicBezTo>
                    <a:pt x="9" y="14"/>
                    <a:pt x="13" y="15"/>
                    <a:pt x="17" y="15"/>
                  </a:cubicBezTo>
                  <a:cubicBezTo>
                    <a:pt x="23" y="15"/>
                    <a:pt x="31" y="12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33" y="15"/>
                    <a:pt x="24" y="18"/>
                    <a:pt x="17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9" name="Freeform 204"/>
            <p:cNvSpPr/>
            <p:nvPr/>
          </p:nvSpPr>
          <p:spPr bwMode="auto">
            <a:xfrm>
              <a:off x="7513639" y="5430837"/>
              <a:ext cx="30163" cy="19050"/>
            </a:xfrm>
            <a:custGeom>
              <a:avLst/>
              <a:gdLst>
                <a:gd name="T0" fmla="*/ 6 w 8"/>
                <a:gd name="T1" fmla="*/ 5 h 5"/>
                <a:gd name="T2" fmla="*/ 1 w 8"/>
                <a:gd name="T3" fmla="*/ 3 h 5"/>
                <a:gd name="T4" fmla="*/ 1 w 8"/>
                <a:gd name="T5" fmla="*/ 1 h 5"/>
                <a:gd name="T6" fmla="*/ 3 w 8"/>
                <a:gd name="T7" fmla="*/ 0 h 5"/>
                <a:gd name="T8" fmla="*/ 7 w 8"/>
                <a:gd name="T9" fmla="*/ 2 h 5"/>
                <a:gd name="T10" fmla="*/ 8 w 8"/>
                <a:gd name="T11" fmla="*/ 4 h 5"/>
                <a:gd name="T12" fmla="*/ 6 w 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810" name="Group 406"/>
            <p:cNvGrpSpPr/>
            <p:nvPr/>
          </p:nvGrpSpPr>
          <p:grpSpPr bwMode="auto">
            <a:xfrm>
              <a:off x="2751138" y="2798762"/>
              <a:ext cx="6656388" cy="3919538"/>
              <a:chOff x="1733" y="1763"/>
              <a:chExt cx="4193" cy="2469"/>
            </a:xfrm>
          </p:grpSpPr>
          <p:sp>
            <p:nvSpPr>
              <p:cNvPr id="811" name="Freeform 206"/>
              <p:cNvSpPr/>
              <p:nvPr/>
            </p:nvSpPr>
            <p:spPr bwMode="auto">
              <a:xfrm>
                <a:off x="4646" y="3445"/>
                <a:ext cx="14" cy="16"/>
              </a:xfrm>
              <a:custGeom>
                <a:avLst/>
                <a:gdLst>
                  <a:gd name="T0" fmla="*/ 1 w 6"/>
                  <a:gd name="T1" fmla="*/ 7 h 7"/>
                  <a:gd name="T2" fmla="*/ 1 w 6"/>
                  <a:gd name="T3" fmla="*/ 5 h 7"/>
                  <a:gd name="T4" fmla="*/ 3 w 6"/>
                  <a:gd name="T5" fmla="*/ 1 h 7"/>
                  <a:gd name="T6" fmla="*/ 5 w 6"/>
                  <a:gd name="T7" fmla="*/ 0 h 7"/>
                  <a:gd name="T8" fmla="*/ 6 w 6"/>
                  <a:gd name="T9" fmla="*/ 2 h 7"/>
                  <a:gd name="T10" fmla="*/ 3 w 6"/>
                  <a:gd name="T11" fmla="*/ 6 h 7"/>
                  <a:gd name="T12" fmla="*/ 2 w 6"/>
                  <a:gd name="T13" fmla="*/ 7 h 7"/>
                  <a:gd name="T14" fmla="*/ 1 w 6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1" y="7"/>
                    </a:moveTo>
                    <a:cubicBezTo>
                      <a:pt x="1" y="6"/>
                      <a:pt x="0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2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2" name="Freeform 207"/>
              <p:cNvSpPr/>
              <p:nvPr/>
            </p:nvSpPr>
            <p:spPr bwMode="auto">
              <a:xfrm>
                <a:off x="4466" y="3026"/>
                <a:ext cx="636" cy="341"/>
              </a:xfrm>
              <a:custGeom>
                <a:avLst/>
                <a:gdLst>
                  <a:gd name="T0" fmla="*/ 30 w 269"/>
                  <a:gd name="T1" fmla="*/ 144 h 144"/>
                  <a:gd name="T2" fmla="*/ 189 w 269"/>
                  <a:gd name="T3" fmla="*/ 109 h 144"/>
                  <a:gd name="T4" fmla="*/ 233 w 269"/>
                  <a:gd name="T5" fmla="*/ 57 h 144"/>
                  <a:gd name="T6" fmla="*/ 70 w 269"/>
                  <a:gd name="T7" fmla="*/ 36 h 144"/>
                  <a:gd name="T8" fmla="*/ 30 w 269"/>
                  <a:gd name="T9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144">
                    <a:moveTo>
                      <a:pt x="30" y="144"/>
                    </a:moveTo>
                    <a:cubicBezTo>
                      <a:pt x="30" y="144"/>
                      <a:pt x="100" y="81"/>
                      <a:pt x="189" y="109"/>
                    </a:cubicBezTo>
                    <a:cubicBezTo>
                      <a:pt x="189" y="109"/>
                      <a:pt x="196" y="60"/>
                      <a:pt x="233" y="57"/>
                    </a:cubicBezTo>
                    <a:cubicBezTo>
                      <a:pt x="269" y="54"/>
                      <a:pt x="147" y="0"/>
                      <a:pt x="70" y="36"/>
                    </a:cubicBezTo>
                    <a:cubicBezTo>
                      <a:pt x="11" y="63"/>
                      <a:pt x="0" y="111"/>
                      <a:pt x="30" y="144"/>
                    </a:cubicBezTo>
                    <a:close/>
                  </a:path>
                </a:pathLst>
              </a:custGeom>
              <a:solidFill>
                <a:srgbClr val="96C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3" name="Freeform 208"/>
              <p:cNvSpPr>
                <a:spLocks noEditPoints="1"/>
              </p:cNvSpPr>
              <p:nvPr/>
            </p:nvSpPr>
            <p:spPr bwMode="auto">
              <a:xfrm>
                <a:off x="4494" y="3078"/>
                <a:ext cx="542" cy="293"/>
              </a:xfrm>
              <a:custGeom>
                <a:avLst/>
                <a:gdLst>
                  <a:gd name="T0" fmla="*/ 17 w 229"/>
                  <a:gd name="T1" fmla="*/ 123 h 124"/>
                  <a:gd name="T2" fmla="*/ 0 w 229"/>
                  <a:gd name="T3" fmla="*/ 83 h 124"/>
                  <a:gd name="T4" fmla="*/ 58 w 229"/>
                  <a:gd name="T5" fmla="*/ 12 h 124"/>
                  <a:gd name="T6" fmla="*/ 120 w 229"/>
                  <a:gd name="T7" fmla="*/ 0 h 124"/>
                  <a:gd name="T8" fmla="*/ 219 w 229"/>
                  <a:gd name="T9" fmla="*/ 22 h 124"/>
                  <a:gd name="T10" fmla="*/ 229 w 229"/>
                  <a:gd name="T11" fmla="*/ 32 h 124"/>
                  <a:gd name="T12" fmla="*/ 222 w 229"/>
                  <a:gd name="T13" fmla="*/ 37 h 124"/>
                  <a:gd name="T14" fmla="*/ 186 w 229"/>
                  <a:gd name="T15" fmla="*/ 63 h 124"/>
                  <a:gd name="T16" fmla="*/ 178 w 229"/>
                  <a:gd name="T17" fmla="*/ 87 h 124"/>
                  <a:gd name="T18" fmla="*/ 177 w 229"/>
                  <a:gd name="T19" fmla="*/ 88 h 124"/>
                  <a:gd name="T20" fmla="*/ 176 w 229"/>
                  <a:gd name="T21" fmla="*/ 88 h 124"/>
                  <a:gd name="T22" fmla="*/ 131 w 229"/>
                  <a:gd name="T23" fmla="*/ 81 h 124"/>
                  <a:gd name="T24" fmla="*/ 51 w 229"/>
                  <a:gd name="T25" fmla="*/ 102 h 124"/>
                  <a:gd name="T26" fmla="*/ 19 w 229"/>
                  <a:gd name="T27" fmla="*/ 123 h 124"/>
                  <a:gd name="T28" fmla="*/ 18 w 229"/>
                  <a:gd name="T29" fmla="*/ 124 h 124"/>
                  <a:gd name="T30" fmla="*/ 17 w 229"/>
                  <a:gd name="T31" fmla="*/ 123 h 124"/>
                  <a:gd name="T32" fmla="*/ 18 w 229"/>
                  <a:gd name="T33" fmla="*/ 122 h 124"/>
                  <a:gd name="T34" fmla="*/ 19 w 229"/>
                  <a:gd name="T35" fmla="*/ 121 h 124"/>
                  <a:gd name="T36" fmla="*/ 18 w 229"/>
                  <a:gd name="T37" fmla="*/ 122 h 124"/>
                  <a:gd name="T38" fmla="*/ 59 w 229"/>
                  <a:gd name="T39" fmla="*/ 15 h 124"/>
                  <a:gd name="T40" fmla="*/ 3 w 229"/>
                  <a:gd name="T41" fmla="*/ 83 h 124"/>
                  <a:gd name="T42" fmla="*/ 18 w 229"/>
                  <a:gd name="T43" fmla="*/ 120 h 124"/>
                  <a:gd name="T44" fmla="*/ 131 w 229"/>
                  <a:gd name="T45" fmla="*/ 78 h 124"/>
                  <a:gd name="T46" fmla="*/ 175 w 229"/>
                  <a:gd name="T47" fmla="*/ 85 h 124"/>
                  <a:gd name="T48" fmla="*/ 221 w 229"/>
                  <a:gd name="T49" fmla="*/ 34 h 124"/>
                  <a:gd name="T50" fmla="*/ 226 w 229"/>
                  <a:gd name="T51" fmla="*/ 33 h 124"/>
                  <a:gd name="T52" fmla="*/ 226 w 229"/>
                  <a:gd name="T53" fmla="*/ 32 h 124"/>
                  <a:gd name="T54" fmla="*/ 218 w 229"/>
                  <a:gd name="T55" fmla="*/ 25 h 124"/>
                  <a:gd name="T56" fmla="*/ 194 w 229"/>
                  <a:gd name="T57" fmla="*/ 15 h 124"/>
                  <a:gd name="T58" fmla="*/ 120 w 229"/>
                  <a:gd name="T59" fmla="*/ 3 h 124"/>
                  <a:gd name="T60" fmla="*/ 59 w 229"/>
                  <a:gd name="T61" fmla="*/ 1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9" h="124">
                    <a:moveTo>
                      <a:pt x="17" y="123"/>
                    </a:moveTo>
                    <a:cubicBezTo>
                      <a:pt x="6" y="111"/>
                      <a:pt x="0" y="97"/>
                      <a:pt x="0" y="83"/>
                    </a:cubicBezTo>
                    <a:cubicBezTo>
                      <a:pt x="0" y="57"/>
                      <a:pt x="19" y="30"/>
                      <a:pt x="58" y="12"/>
                    </a:cubicBezTo>
                    <a:cubicBezTo>
                      <a:pt x="77" y="3"/>
                      <a:pt x="99" y="0"/>
                      <a:pt x="120" y="0"/>
                    </a:cubicBezTo>
                    <a:cubicBezTo>
                      <a:pt x="161" y="0"/>
                      <a:pt x="202" y="12"/>
                      <a:pt x="219" y="22"/>
                    </a:cubicBezTo>
                    <a:cubicBezTo>
                      <a:pt x="225" y="26"/>
                      <a:pt x="229" y="28"/>
                      <a:pt x="229" y="32"/>
                    </a:cubicBezTo>
                    <a:cubicBezTo>
                      <a:pt x="229" y="35"/>
                      <a:pt x="226" y="36"/>
                      <a:pt x="222" y="37"/>
                    </a:cubicBezTo>
                    <a:cubicBezTo>
                      <a:pt x="203" y="38"/>
                      <a:pt x="193" y="50"/>
                      <a:pt x="186" y="63"/>
                    </a:cubicBezTo>
                    <a:cubicBezTo>
                      <a:pt x="180" y="75"/>
                      <a:pt x="178" y="87"/>
                      <a:pt x="178" y="87"/>
                    </a:cubicBezTo>
                    <a:cubicBezTo>
                      <a:pt x="178" y="88"/>
                      <a:pt x="178" y="88"/>
                      <a:pt x="177" y="88"/>
                    </a:cubicBezTo>
                    <a:cubicBezTo>
                      <a:pt x="177" y="89"/>
                      <a:pt x="177" y="89"/>
                      <a:pt x="176" y="88"/>
                    </a:cubicBezTo>
                    <a:cubicBezTo>
                      <a:pt x="160" y="83"/>
                      <a:pt x="145" y="81"/>
                      <a:pt x="131" y="81"/>
                    </a:cubicBezTo>
                    <a:cubicBezTo>
                      <a:pt x="98" y="81"/>
                      <a:pt x="71" y="92"/>
                      <a:pt x="51" y="102"/>
                    </a:cubicBezTo>
                    <a:cubicBezTo>
                      <a:pt x="31" y="113"/>
                      <a:pt x="19" y="123"/>
                      <a:pt x="19" y="123"/>
                    </a:cubicBezTo>
                    <a:cubicBezTo>
                      <a:pt x="18" y="124"/>
                      <a:pt x="18" y="124"/>
                      <a:pt x="18" y="124"/>
                    </a:cubicBezTo>
                    <a:cubicBezTo>
                      <a:pt x="18" y="124"/>
                      <a:pt x="17" y="124"/>
                      <a:pt x="17" y="123"/>
                    </a:cubicBezTo>
                    <a:close/>
                    <a:moveTo>
                      <a:pt x="18" y="122"/>
                    </a:moveTo>
                    <a:cubicBezTo>
                      <a:pt x="19" y="121"/>
                      <a:pt x="19" y="121"/>
                      <a:pt x="19" y="121"/>
                    </a:cubicBezTo>
                    <a:lnTo>
                      <a:pt x="18" y="122"/>
                    </a:lnTo>
                    <a:close/>
                    <a:moveTo>
                      <a:pt x="59" y="15"/>
                    </a:moveTo>
                    <a:cubicBezTo>
                      <a:pt x="21" y="33"/>
                      <a:pt x="3" y="59"/>
                      <a:pt x="3" y="83"/>
                    </a:cubicBezTo>
                    <a:cubicBezTo>
                      <a:pt x="3" y="96"/>
                      <a:pt x="8" y="109"/>
                      <a:pt x="18" y="120"/>
                    </a:cubicBezTo>
                    <a:cubicBezTo>
                      <a:pt x="26" y="114"/>
                      <a:pt x="71" y="78"/>
                      <a:pt x="131" y="78"/>
                    </a:cubicBezTo>
                    <a:cubicBezTo>
                      <a:pt x="145" y="78"/>
                      <a:pt x="160" y="80"/>
                      <a:pt x="175" y="85"/>
                    </a:cubicBezTo>
                    <a:cubicBezTo>
                      <a:pt x="177" y="76"/>
                      <a:pt x="187" y="36"/>
                      <a:pt x="221" y="34"/>
                    </a:cubicBezTo>
                    <a:cubicBezTo>
                      <a:pt x="223" y="33"/>
                      <a:pt x="225" y="33"/>
                      <a:pt x="226" y="33"/>
                    </a:cubicBezTo>
                    <a:cubicBezTo>
                      <a:pt x="226" y="32"/>
                      <a:pt x="226" y="32"/>
                      <a:pt x="226" y="32"/>
                    </a:cubicBezTo>
                    <a:cubicBezTo>
                      <a:pt x="227" y="31"/>
                      <a:pt x="224" y="28"/>
                      <a:pt x="218" y="25"/>
                    </a:cubicBezTo>
                    <a:cubicBezTo>
                      <a:pt x="212" y="22"/>
                      <a:pt x="204" y="18"/>
                      <a:pt x="194" y="15"/>
                    </a:cubicBezTo>
                    <a:cubicBezTo>
                      <a:pt x="174" y="8"/>
                      <a:pt x="147" y="3"/>
                      <a:pt x="120" y="3"/>
                    </a:cubicBezTo>
                    <a:cubicBezTo>
                      <a:pt x="99" y="3"/>
                      <a:pt x="77" y="6"/>
                      <a:pt x="59" y="1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4" name="Freeform 209"/>
              <p:cNvSpPr/>
              <p:nvPr/>
            </p:nvSpPr>
            <p:spPr bwMode="auto">
              <a:xfrm>
                <a:off x="5001" y="3111"/>
                <a:ext cx="82" cy="85"/>
              </a:xfrm>
              <a:custGeom>
                <a:avLst/>
                <a:gdLst>
                  <a:gd name="T0" fmla="*/ 33 w 35"/>
                  <a:gd name="T1" fmla="*/ 14 h 36"/>
                  <a:gd name="T2" fmla="*/ 22 w 35"/>
                  <a:gd name="T3" fmla="*/ 33 h 36"/>
                  <a:gd name="T4" fmla="*/ 2 w 35"/>
                  <a:gd name="T5" fmla="*/ 22 h 36"/>
                  <a:gd name="T6" fmla="*/ 13 w 35"/>
                  <a:gd name="T7" fmla="*/ 3 h 36"/>
                  <a:gd name="T8" fmla="*/ 33 w 35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6">
                    <a:moveTo>
                      <a:pt x="33" y="14"/>
                    </a:moveTo>
                    <a:cubicBezTo>
                      <a:pt x="35" y="22"/>
                      <a:pt x="31" y="31"/>
                      <a:pt x="22" y="33"/>
                    </a:cubicBezTo>
                    <a:cubicBezTo>
                      <a:pt x="14" y="36"/>
                      <a:pt x="5" y="31"/>
                      <a:pt x="2" y="22"/>
                    </a:cubicBezTo>
                    <a:cubicBezTo>
                      <a:pt x="0" y="14"/>
                      <a:pt x="5" y="5"/>
                      <a:pt x="13" y="3"/>
                    </a:cubicBezTo>
                    <a:cubicBezTo>
                      <a:pt x="22" y="0"/>
                      <a:pt x="31" y="5"/>
                      <a:pt x="33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5" name="Freeform 210"/>
              <p:cNvSpPr/>
              <p:nvPr/>
            </p:nvSpPr>
            <p:spPr bwMode="auto">
              <a:xfrm>
                <a:off x="5001" y="3113"/>
                <a:ext cx="82" cy="83"/>
              </a:xfrm>
              <a:custGeom>
                <a:avLst/>
                <a:gdLst>
                  <a:gd name="T0" fmla="*/ 1 w 35"/>
                  <a:gd name="T1" fmla="*/ 22 h 35"/>
                  <a:gd name="T2" fmla="*/ 0 w 35"/>
                  <a:gd name="T3" fmla="*/ 17 h 35"/>
                  <a:gd name="T4" fmla="*/ 13 w 35"/>
                  <a:gd name="T5" fmla="*/ 0 h 35"/>
                  <a:gd name="T6" fmla="*/ 18 w 35"/>
                  <a:gd name="T7" fmla="*/ 0 h 35"/>
                  <a:gd name="T8" fmla="*/ 34 w 35"/>
                  <a:gd name="T9" fmla="*/ 12 h 35"/>
                  <a:gd name="T10" fmla="*/ 33 w 35"/>
                  <a:gd name="T11" fmla="*/ 13 h 35"/>
                  <a:gd name="T12" fmla="*/ 32 w 35"/>
                  <a:gd name="T13" fmla="*/ 13 h 35"/>
                  <a:gd name="T14" fmla="*/ 18 w 35"/>
                  <a:gd name="T15" fmla="*/ 3 h 35"/>
                  <a:gd name="T16" fmla="*/ 14 w 35"/>
                  <a:gd name="T17" fmla="*/ 3 h 35"/>
                  <a:gd name="T18" fmla="*/ 3 w 35"/>
                  <a:gd name="T19" fmla="*/ 17 h 35"/>
                  <a:gd name="T20" fmla="*/ 4 w 35"/>
                  <a:gd name="T21" fmla="*/ 21 h 35"/>
                  <a:gd name="T22" fmla="*/ 18 w 35"/>
                  <a:gd name="T23" fmla="*/ 32 h 35"/>
                  <a:gd name="T24" fmla="*/ 22 w 35"/>
                  <a:gd name="T25" fmla="*/ 31 h 35"/>
                  <a:gd name="T26" fmla="*/ 32 w 35"/>
                  <a:gd name="T27" fmla="*/ 17 h 35"/>
                  <a:gd name="T28" fmla="*/ 32 w 35"/>
                  <a:gd name="T29" fmla="*/ 13 h 35"/>
                  <a:gd name="T30" fmla="*/ 33 w 35"/>
                  <a:gd name="T31" fmla="*/ 13 h 35"/>
                  <a:gd name="T32" fmla="*/ 34 w 35"/>
                  <a:gd name="T33" fmla="*/ 12 h 35"/>
                  <a:gd name="T34" fmla="*/ 35 w 35"/>
                  <a:gd name="T35" fmla="*/ 17 h 35"/>
                  <a:gd name="T36" fmla="*/ 22 w 35"/>
                  <a:gd name="T37" fmla="*/ 34 h 35"/>
                  <a:gd name="T38" fmla="*/ 18 w 35"/>
                  <a:gd name="T39" fmla="*/ 35 h 35"/>
                  <a:gd name="T40" fmla="*/ 1 w 35"/>
                  <a:gd name="T41" fmla="*/ 2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5">
                    <a:moveTo>
                      <a:pt x="1" y="22"/>
                    </a:moveTo>
                    <a:cubicBezTo>
                      <a:pt x="0" y="20"/>
                      <a:pt x="0" y="19"/>
                      <a:pt x="0" y="17"/>
                    </a:cubicBezTo>
                    <a:cubicBezTo>
                      <a:pt x="0" y="9"/>
                      <a:pt x="5" y="2"/>
                      <a:pt x="13" y="0"/>
                    </a:cubicBezTo>
                    <a:cubicBezTo>
                      <a:pt x="14" y="0"/>
                      <a:pt x="16" y="0"/>
                      <a:pt x="18" y="0"/>
                    </a:cubicBezTo>
                    <a:cubicBezTo>
                      <a:pt x="25" y="0"/>
                      <a:pt x="32" y="5"/>
                      <a:pt x="34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7"/>
                      <a:pt x="24" y="3"/>
                      <a:pt x="18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7" y="5"/>
                      <a:pt x="3" y="11"/>
                      <a:pt x="3" y="17"/>
                    </a:cubicBezTo>
                    <a:cubicBezTo>
                      <a:pt x="3" y="18"/>
                      <a:pt x="3" y="20"/>
                      <a:pt x="4" y="21"/>
                    </a:cubicBezTo>
                    <a:cubicBezTo>
                      <a:pt x="6" y="27"/>
                      <a:pt x="11" y="32"/>
                      <a:pt x="18" y="32"/>
                    </a:cubicBezTo>
                    <a:cubicBezTo>
                      <a:pt x="19" y="32"/>
                      <a:pt x="20" y="31"/>
                      <a:pt x="22" y="31"/>
                    </a:cubicBezTo>
                    <a:cubicBezTo>
                      <a:pt x="28" y="29"/>
                      <a:pt x="32" y="23"/>
                      <a:pt x="32" y="17"/>
                    </a:cubicBezTo>
                    <a:cubicBezTo>
                      <a:pt x="32" y="16"/>
                      <a:pt x="32" y="14"/>
                      <a:pt x="32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4"/>
                      <a:pt x="35" y="15"/>
                      <a:pt x="35" y="17"/>
                    </a:cubicBezTo>
                    <a:cubicBezTo>
                      <a:pt x="35" y="25"/>
                      <a:pt x="30" y="32"/>
                      <a:pt x="22" y="34"/>
                    </a:cubicBezTo>
                    <a:cubicBezTo>
                      <a:pt x="21" y="34"/>
                      <a:pt x="19" y="35"/>
                      <a:pt x="18" y="35"/>
                    </a:cubicBezTo>
                    <a:cubicBezTo>
                      <a:pt x="10" y="35"/>
                      <a:pt x="3" y="30"/>
                      <a:pt x="1" y="2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6" name="Freeform 211"/>
              <p:cNvSpPr/>
              <p:nvPr/>
            </p:nvSpPr>
            <p:spPr bwMode="auto">
              <a:xfrm>
                <a:off x="4508" y="3196"/>
                <a:ext cx="119" cy="119"/>
              </a:xfrm>
              <a:custGeom>
                <a:avLst/>
                <a:gdLst>
                  <a:gd name="T0" fmla="*/ 15 w 50"/>
                  <a:gd name="T1" fmla="*/ 19 h 50"/>
                  <a:gd name="T2" fmla="*/ 18 w 50"/>
                  <a:gd name="T3" fmla="*/ 32 h 50"/>
                  <a:gd name="T4" fmla="*/ 32 w 50"/>
                  <a:gd name="T5" fmla="*/ 34 h 50"/>
                  <a:gd name="T6" fmla="*/ 37 w 50"/>
                  <a:gd name="T7" fmla="*/ 21 h 50"/>
                  <a:gd name="T8" fmla="*/ 27 w 50"/>
                  <a:gd name="T9" fmla="*/ 12 h 50"/>
                  <a:gd name="T10" fmla="*/ 15 w 50"/>
                  <a:gd name="T11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0">
                    <a:moveTo>
                      <a:pt x="15" y="19"/>
                    </a:moveTo>
                    <a:cubicBezTo>
                      <a:pt x="0" y="30"/>
                      <a:pt x="0" y="29"/>
                      <a:pt x="18" y="32"/>
                    </a:cubicBezTo>
                    <a:cubicBezTo>
                      <a:pt x="23" y="49"/>
                      <a:pt x="22" y="50"/>
                      <a:pt x="32" y="34"/>
                    </a:cubicBezTo>
                    <a:cubicBezTo>
                      <a:pt x="50" y="34"/>
                      <a:pt x="50" y="35"/>
                      <a:pt x="37" y="21"/>
                    </a:cubicBezTo>
                    <a:cubicBezTo>
                      <a:pt x="43" y="4"/>
                      <a:pt x="44" y="4"/>
                      <a:pt x="27" y="12"/>
                    </a:cubicBezTo>
                    <a:cubicBezTo>
                      <a:pt x="12" y="1"/>
                      <a:pt x="13" y="0"/>
                      <a:pt x="15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7" name="Freeform 212"/>
              <p:cNvSpPr>
                <a:spLocks noEditPoints="1"/>
              </p:cNvSpPr>
              <p:nvPr/>
            </p:nvSpPr>
            <p:spPr bwMode="auto">
              <a:xfrm>
                <a:off x="4515" y="3203"/>
                <a:ext cx="105" cy="104"/>
              </a:xfrm>
              <a:custGeom>
                <a:avLst/>
                <a:gdLst>
                  <a:gd name="T0" fmla="*/ 17 w 44"/>
                  <a:gd name="T1" fmla="*/ 40 h 44"/>
                  <a:gd name="T2" fmla="*/ 14 w 44"/>
                  <a:gd name="T3" fmla="*/ 31 h 44"/>
                  <a:gd name="T4" fmla="*/ 4 w 44"/>
                  <a:gd name="T5" fmla="*/ 29 h 44"/>
                  <a:gd name="T6" fmla="*/ 0 w 44"/>
                  <a:gd name="T7" fmla="*/ 25 h 44"/>
                  <a:gd name="T8" fmla="*/ 3 w 44"/>
                  <a:gd name="T9" fmla="*/ 21 h 44"/>
                  <a:gd name="T10" fmla="*/ 10 w 44"/>
                  <a:gd name="T11" fmla="*/ 15 h 44"/>
                  <a:gd name="T12" fmla="*/ 9 w 44"/>
                  <a:gd name="T13" fmla="*/ 4 h 44"/>
                  <a:gd name="T14" fmla="*/ 10 w 44"/>
                  <a:gd name="T15" fmla="*/ 1 h 44"/>
                  <a:gd name="T16" fmla="*/ 12 w 44"/>
                  <a:gd name="T17" fmla="*/ 0 h 44"/>
                  <a:gd name="T18" fmla="*/ 24 w 44"/>
                  <a:gd name="T19" fmla="*/ 7 h 44"/>
                  <a:gd name="T20" fmla="*/ 36 w 44"/>
                  <a:gd name="T21" fmla="*/ 2 h 44"/>
                  <a:gd name="T22" fmla="*/ 39 w 44"/>
                  <a:gd name="T23" fmla="*/ 3 h 44"/>
                  <a:gd name="T24" fmla="*/ 39 w 44"/>
                  <a:gd name="T25" fmla="*/ 5 h 44"/>
                  <a:gd name="T26" fmla="*/ 36 w 44"/>
                  <a:gd name="T27" fmla="*/ 18 h 44"/>
                  <a:gd name="T28" fmla="*/ 44 w 44"/>
                  <a:gd name="T29" fmla="*/ 29 h 44"/>
                  <a:gd name="T30" fmla="*/ 43 w 44"/>
                  <a:gd name="T31" fmla="*/ 32 h 44"/>
                  <a:gd name="T32" fmla="*/ 40 w 44"/>
                  <a:gd name="T33" fmla="*/ 32 h 44"/>
                  <a:gd name="T34" fmla="*/ 29 w 44"/>
                  <a:gd name="T35" fmla="*/ 32 h 44"/>
                  <a:gd name="T36" fmla="*/ 25 w 44"/>
                  <a:gd name="T37" fmla="*/ 40 h 44"/>
                  <a:gd name="T38" fmla="*/ 21 w 44"/>
                  <a:gd name="T39" fmla="*/ 44 h 44"/>
                  <a:gd name="T40" fmla="*/ 17 w 44"/>
                  <a:gd name="T41" fmla="*/ 40 h 44"/>
                  <a:gd name="T42" fmla="*/ 5 w 44"/>
                  <a:gd name="T43" fmla="*/ 26 h 44"/>
                  <a:gd name="T44" fmla="*/ 15 w 44"/>
                  <a:gd name="T45" fmla="*/ 28 h 44"/>
                  <a:gd name="T46" fmla="*/ 16 w 44"/>
                  <a:gd name="T47" fmla="*/ 29 h 44"/>
                  <a:gd name="T48" fmla="*/ 21 w 44"/>
                  <a:gd name="T49" fmla="*/ 41 h 44"/>
                  <a:gd name="T50" fmla="*/ 21 w 44"/>
                  <a:gd name="T51" fmla="*/ 41 h 44"/>
                  <a:gd name="T52" fmla="*/ 22 w 44"/>
                  <a:gd name="T53" fmla="*/ 39 h 44"/>
                  <a:gd name="T54" fmla="*/ 27 w 44"/>
                  <a:gd name="T55" fmla="*/ 30 h 44"/>
                  <a:gd name="T56" fmla="*/ 29 w 44"/>
                  <a:gd name="T57" fmla="*/ 29 h 44"/>
                  <a:gd name="T58" fmla="*/ 41 w 44"/>
                  <a:gd name="T59" fmla="*/ 29 h 44"/>
                  <a:gd name="T60" fmla="*/ 41 w 44"/>
                  <a:gd name="T61" fmla="*/ 28 h 44"/>
                  <a:gd name="T62" fmla="*/ 40 w 44"/>
                  <a:gd name="T63" fmla="*/ 26 h 44"/>
                  <a:gd name="T64" fmla="*/ 33 w 44"/>
                  <a:gd name="T65" fmla="*/ 19 h 44"/>
                  <a:gd name="T66" fmla="*/ 33 w 44"/>
                  <a:gd name="T67" fmla="*/ 18 h 44"/>
                  <a:gd name="T68" fmla="*/ 36 w 44"/>
                  <a:gd name="T69" fmla="*/ 5 h 44"/>
                  <a:gd name="T70" fmla="*/ 36 w 44"/>
                  <a:gd name="T71" fmla="*/ 5 h 44"/>
                  <a:gd name="T72" fmla="*/ 24 w 44"/>
                  <a:gd name="T73" fmla="*/ 10 h 44"/>
                  <a:gd name="T74" fmla="*/ 23 w 44"/>
                  <a:gd name="T75" fmla="*/ 10 h 44"/>
                  <a:gd name="T76" fmla="*/ 12 w 44"/>
                  <a:gd name="T77" fmla="*/ 3 h 44"/>
                  <a:gd name="T78" fmla="*/ 12 w 44"/>
                  <a:gd name="T79" fmla="*/ 4 h 44"/>
                  <a:gd name="T80" fmla="*/ 13 w 44"/>
                  <a:gd name="T81" fmla="*/ 16 h 44"/>
                  <a:gd name="T82" fmla="*/ 12 w 44"/>
                  <a:gd name="T83" fmla="*/ 16 h 44"/>
                  <a:gd name="T84" fmla="*/ 13 w 44"/>
                  <a:gd name="T85" fmla="*/ 16 h 44"/>
                  <a:gd name="T86" fmla="*/ 13 w 44"/>
                  <a:gd name="T87" fmla="*/ 17 h 44"/>
                  <a:gd name="T88" fmla="*/ 3 w 44"/>
                  <a:gd name="T89" fmla="*/ 25 h 44"/>
                  <a:gd name="T90" fmla="*/ 5 w 44"/>
                  <a:gd name="T91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4">
                    <a:moveTo>
                      <a:pt x="17" y="40"/>
                    </a:moveTo>
                    <a:cubicBezTo>
                      <a:pt x="16" y="38"/>
                      <a:pt x="15" y="35"/>
                      <a:pt x="14" y="31"/>
                    </a:cubicBezTo>
                    <a:cubicBezTo>
                      <a:pt x="9" y="30"/>
                      <a:pt x="6" y="29"/>
                      <a:pt x="4" y="29"/>
                    </a:cubicBezTo>
                    <a:cubicBezTo>
                      <a:pt x="2" y="28"/>
                      <a:pt x="0" y="28"/>
                      <a:pt x="0" y="25"/>
                    </a:cubicBezTo>
                    <a:cubicBezTo>
                      <a:pt x="0" y="23"/>
                      <a:pt x="1" y="22"/>
                      <a:pt x="3" y="21"/>
                    </a:cubicBezTo>
                    <a:cubicBezTo>
                      <a:pt x="5" y="19"/>
                      <a:pt x="7" y="17"/>
                      <a:pt x="10" y="15"/>
                    </a:cubicBezTo>
                    <a:cubicBezTo>
                      <a:pt x="10" y="10"/>
                      <a:pt x="9" y="7"/>
                      <a:pt x="9" y="4"/>
                    </a:cubicBezTo>
                    <a:cubicBezTo>
                      <a:pt x="9" y="3"/>
                      <a:pt x="9" y="2"/>
                      <a:pt x="10" y="1"/>
                    </a:cubicBezTo>
                    <a:cubicBezTo>
                      <a:pt x="10" y="1"/>
                      <a:pt x="11" y="0"/>
                      <a:pt x="12" y="0"/>
                    </a:cubicBezTo>
                    <a:cubicBezTo>
                      <a:pt x="15" y="0"/>
                      <a:pt x="18" y="3"/>
                      <a:pt x="24" y="7"/>
                    </a:cubicBezTo>
                    <a:cubicBezTo>
                      <a:pt x="30" y="4"/>
                      <a:pt x="34" y="2"/>
                      <a:pt x="36" y="2"/>
                    </a:cubicBezTo>
                    <a:cubicBezTo>
                      <a:pt x="37" y="2"/>
                      <a:pt x="38" y="3"/>
                      <a:pt x="39" y="3"/>
                    </a:cubicBezTo>
                    <a:cubicBezTo>
                      <a:pt x="39" y="4"/>
                      <a:pt x="39" y="5"/>
                      <a:pt x="39" y="5"/>
                    </a:cubicBezTo>
                    <a:cubicBezTo>
                      <a:pt x="39" y="8"/>
                      <a:pt x="38" y="12"/>
                      <a:pt x="36" y="18"/>
                    </a:cubicBezTo>
                    <a:cubicBezTo>
                      <a:pt x="41" y="24"/>
                      <a:pt x="44" y="26"/>
                      <a:pt x="44" y="29"/>
                    </a:cubicBezTo>
                    <a:cubicBezTo>
                      <a:pt x="44" y="30"/>
                      <a:pt x="44" y="31"/>
                      <a:pt x="43" y="32"/>
                    </a:cubicBezTo>
                    <a:cubicBezTo>
                      <a:pt x="42" y="32"/>
                      <a:pt x="41" y="32"/>
                      <a:pt x="40" y="32"/>
                    </a:cubicBezTo>
                    <a:cubicBezTo>
                      <a:pt x="37" y="32"/>
                      <a:pt x="34" y="32"/>
                      <a:pt x="29" y="32"/>
                    </a:cubicBezTo>
                    <a:cubicBezTo>
                      <a:pt x="27" y="36"/>
                      <a:pt x="26" y="39"/>
                      <a:pt x="25" y="40"/>
                    </a:cubicBezTo>
                    <a:cubicBezTo>
                      <a:pt x="23" y="42"/>
                      <a:pt x="23" y="44"/>
                      <a:pt x="21" y="44"/>
                    </a:cubicBezTo>
                    <a:cubicBezTo>
                      <a:pt x="18" y="44"/>
                      <a:pt x="18" y="42"/>
                      <a:pt x="17" y="40"/>
                    </a:cubicBezTo>
                    <a:close/>
                    <a:moveTo>
                      <a:pt x="5" y="26"/>
                    </a:moveTo>
                    <a:cubicBezTo>
                      <a:pt x="7" y="26"/>
                      <a:pt x="10" y="27"/>
                      <a:pt x="15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8" y="36"/>
                      <a:pt x="20" y="40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0"/>
                      <a:pt x="22" y="40"/>
                      <a:pt x="22" y="39"/>
                    </a:cubicBezTo>
                    <a:cubicBezTo>
                      <a:pt x="23" y="37"/>
                      <a:pt x="25" y="34"/>
                      <a:pt x="27" y="30"/>
                    </a:cubicBezTo>
                    <a:cubicBezTo>
                      <a:pt x="27" y="30"/>
                      <a:pt x="28" y="29"/>
                      <a:pt x="29" y="29"/>
                    </a:cubicBezTo>
                    <a:cubicBezTo>
                      <a:pt x="36" y="29"/>
                      <a:pt x="40" y="29"/>
                      <a:pt x="41" y="29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0" y="27"/>
                      <a:pt x="40" y="26"/>
                    </a:cubicBezTo>
                    <a:cubicBezTo>
                      <a:pt x="38" y="25"/>
                      <a:pt x="36" y="22"/>
                      <a:pt x="33" y="19"/>
                    </a:cubicBezTo>
                    <a:cubicBezTo>
                      <a:pt x="33" y="19"/>
                      <a:pt x="33" y="18"/>
                      <a:pt x="33" y="18"/>
                    </a:cubicBezTo>
                    <a:cubicBezTo>
                      <a:pt x="35" y="11"/>
                      <a:pt x="36" y="7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1" y="7"/>
                      <a:pt x="24" y="10"/>
                    </a:cubicBezTo>
                    <a:cubicBezTo>
                      <a:pt x="24" y="11"/>
                      <a:pt x="23" y="10"/>
                      <a:pt x="23" y="10"/>
                    </a:cubicBezTo>
                    <a:cubicBezTo>
                      <a:pt x="17" y="6"/>
                      <a:pt x="13" y="3"/>
                      <a:pt x="12" y="3"/>
                    </a:cubicBezTo>
                    <a:cubicBezTo>
                      <a:pt x="12" y="3"/>
                      <a:pt x="12" y="4"/>
                      <a:pt x="12" y="4"/>
                    </a:cubicBezTo>
                    <a:cubicBezTo>
                      <a:pt x="12" y="6"/>
                      <a:pt x="13" y="10"/>
                      <a:pt x="13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7"/>
                      <a:pt x="13" y="17"/>
                    </a:cubicBezTo>
                    <a:cubicBezTo>
                      <a:pt x="7" y="21"/>
                      <a:pt x="3" y="24"/>
                      <a:pt x="3" y="25"/>
                    </a:cubicBezTo>
                    <a:cubicBezTo>
                      <a:pt x="3" y="25"/>
                      <a:pt x="4" y="25"/>
                      <a:pt x="5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8" name="Freeform 213"/>
              <p:cNvSpPr/>
              <p:nvPr/>
            </p:nvSpPr>
            <p:spPr bwMode="auto">
              <a:xfrm>
                <a:off x="4778" y="3123"/>
                <a:ext cx="149" cy="144"/>
              </a:xfrm>
              <a:custGeom>
                <a:avLst/>
                <a:gdLst>
                  <a:gd name="T0" fmla="*/ 23 w 63"/>
                  <a:gd name="T1" fmla="*/ 22 h 61"/>
                  <a:gd name="T2" fmla="*/ 19 w 63"/>
                  <a:gd name="T3" fmla="*/ 39 h 61"/>
                  <a:gd name="T4" fmla="*/ 33 w 63"/>
                  <a:gd name="T5" fmla="*/ 48 h 61"/>
                  <a:gd name="T6" fmla="*/ 46 w 63"/>
                  <a:gd name="T7" fmla="*/ 37 h 61"/>
                  <a:gd name="T8" fmla="*/ 40 w 63"/>
                  <a:gd name="T9" fmla="*/ 21 h 61"/>
                  <a:gd name="T10" fmla="*/ 23 w 63"/>
                  <a:gd name="T11" fmla="*/ 2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61">
                    <a:moveTo>
                      <a:pt x="23" y="22"/>
                    </a:moveTo>
                    <a:cubicBezTo>
                      <a:pt x="1" y="26"/>
                      <a:pt x="0" y="24"/>
                      <a:pt x="19" y="39"/>
                    </a:cubicBezTo>
                    <a:cubicBezTo>
                      <a:pt x="15" y="61"/>
                      <a:pt x="14" y="61"/>
                      <a:pt x="33" y="48"/>
                    </a:cubicBezTo>
                    <a:cubicBezTo>
                      <a:pt x="53" y="57"/>
                      <a:pt x="53" y="59"/>
                      <a:pt x="46" y="37"/>
                    </a:cubicBezTo>
                    <a:cubicBezTo>
                      <a:pt x="62" y="21"/>
                      <a:pt x="63" y="22"/>
                      <a:pt x="40" y="21"/>
                    </a:cubicBezTo>
                    <a:cubicBezTo>
                      <a:pt x="29" y="1"/>
                      <a:pt x="30" y="0"/>
                      <a:pt x="2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9" name="Freeform 214"/>
              <p:cNvSpPr>
                <a:spLocks noEditPoints="1"/>
              </p:cNvSpPr>
              <p:nvPr/>
            </p:nvSpPr>
            <p:spPr bwMode="auto">
              <a:xfrm>
                <a:off x="4788" y="3132"/>
                <a:ext cx="130" cy="128"/>
              </a:xfrm>
              <a:custGeom>
                <a:avLst/>
                <a:gdLst>
                  <a:gd name="T0" fmla="*/ 12 w 55"/>
                  <a:gd name="T1" fmla="*/ 52 h 54"/>
                  <a:gd name="T2" fmla="*/ 11 w 55"/>
                  <a:gd name="T3" fmla="*/ 49 h 54"/>
                  <a:gd name="T4" fmla="*/ 13 w 55"/>
                  <a:gd name="T5" fmla="*/ 35 h 54"/>
                  <a:gd name="T6" fmla="*/ 4 w 55"/>
                  <a:gd name="T7" fmla="*/ 28 h 54"/>
                  <a:gd name="T8" fmla="*/ 0 w 55"/>
                  <a:gd name="T9" fmla="*/ 23 h 54"/>
                  <a:gd name="T10" fmla="*/ 5 w 55"/>
                  <a:gd name="T11" fmla="*/ 19 h 54"/>
                  <a:gd name="T12" fmla="*/ 18 w 55"/>
                  <a:gd name="T13" fmla="*/ 17 h 54"/>
                  <a:gd name="T14" fmla="*/ 22 w 55"/>
                  <a:gd name="T15" fmla="*/ 5 h 54"/>
                  <a:gd name="T16" fmla="*/ 26 w 55"/>
                  <a:gd name="T17" fmla="*/ 0 h 54"/>
                  <a:gd name="T18" fmla="*/ 31 w 55"/>
                  <a:gd name="T19" fmla="*/ 5 h 54"/>
                  <a:gd name="T20" fmla="*/ 37 w 55"/>
                  <a:gd name="T21" fmla="*/ 15 h 54"/>
                  <a:gd name="T22" fmla="*/ 53 w 55"/>
                  <a:gd name="T23" fmla="*/ 17 h 54"/>
                  <a:gd name="T24" fmla="*/ 55 w 55"/>
                  <a:gd name="T25" fmla="*/ 19 h 54"/>
                  <a:gd name="T26" fmla="*/ 44 w 55"/>
                  <a:gd name="T27" fmla="*/ 33 h 54"/>
                  <a:gd name="T28" fmla="*/ 48 w 55"/>
                  <a:gd name="T29" fmla="*/ 48 h 54"/>
                  <a:gd name="T30" fmla="*/ 47 w 55"/>
                  <a:gd name="T31" fmla="*/ 51 h 54"/>
                  <a:gd name="T32" fmla="*/ 44 w 55"/>
                  <a:gd name="T33" fmla="*/ 52 h 54"/>
                  <a:gd name="T34" fmla="*/ 29 w 55"/>
                  <a:gd name="T35" fmla="*/ 45 h 54"/>
                  <a:gd name="T36" fmla="*/ 14 w 55"/>
                  <a:gd name="T37" fmla="*/ 54 h 54"/>
                  <a:gd name="T38" fmla="*/ 14 w 55"/>
                  <a:gd name="T39" fmla="*/ 54 h 54"/>
                  <a:gd name="T40" fmla="*/ 12 w 55"/>
                  <a:gd name="T41" fmla="*/ 52 h 54"/>
                  <a:gd name="T42" fmla="*/ 28 w 55"/>
                  <a:gd name="T43" fmla="*/ 42 h 54"/>
                  <a:gd name="T44" fmla="*/ 30 w 55"/>
                  <a:gd name="T45" fmla="*/ 42 h 54"/>
                  <a:gd name="T46" fmla="*/ 44 w 55"/>
                  <a:gd name="T47" fmla="*/ 49 h 54"/>
                  <a:gd name="T48" fmla="*/ 44 w 55"/>
                  <a:gd name="T49" fmla="*/ 49 h 54"/>
                  <a:gd name="T50" fmla="*/ 45 w 55"/>
                  <a:gd name="T51" fmla="*/ 48 h 54"/>
                  <a:gd name="T52" fmla="*/ 41 w 55"/>
                  <a:gd name="T53" fmla="*/ 33 h 54"/>
                  <a:gd name="T54" fmla="*/ 41 w 55"/>
                  <a:gd name="T55" fmla="*/ 32 h 54"/>
                  <a:gd name="T56" fmla="*/ 52 w 55"/>
                  <a:gd name="T57" fmla="*/ 20 h 54"/>
                  <a:gd name="T58" fmla="*/ 52 w 55"/>
                  <a:gd name="T59" fmla="*/ 20 h 54"/>
                  <a:gd name="T60" fmla="*/ 49 w 55"/>
                  <a:gd name="T61" fmla="*/ 19 h 54"/>
                  <a:gd name="T62" fmla="*/ 36 w 55"/>
                  <a:gd name="T63" fmla="*/ 18 h 54"/>
                  <a:gd name="T64" fmla="*/ 34 w 55"/>
                  <a:gd name="T65" fmla="*/ 18 h 54"/>
                  <a:gd name="T66" fmla="*/ 26 w 55"/>
                  <a:gd name="T67" fmla="*/ 3 h 54"/>
                  <a:gd name="T68" fmla="*/ 26 w 55"/>
                  <a:gd name="T69" fmla="*/ 4 h 54"/>
                  <a:gd name="T70" fmla="*/ 25 w 55"/>
                  <a:gd name="T71" fmla="*/ 6 h 54"/>
                  <a:gd name="T72" fmla="*/ 20 w 55"/>
                  <a:gd name="T73" fmla="*/ 19 h 54"/>
                  <a:gd name="T74" fmla="*/ 19 w 55"/>
                  <a:gd name="T75" fmla="*/ 19 h 54"/>
                  <a:gd name="T76" fmla="*/ 3 w 55"/>
                  <a:gd name="T77" fmla="*/ 23 h 54"/>
                  <a:gd name="T78" fmla="*/ 4 w 55"/>
                  <a:gd name="T79" fmla="*/ 24 h 54"/>
                  <a:gd name="T80" fmla="*/ 6 w 55"/>
                  <a:gd name="T81" fmla="*/ 26 h 54"/>
                  <a:gd name="T82" fmla="*/ 15 w 55"/>
                  <a:gd name="T83" fmla="*/ 33 h 54"/>
                  <a:gd name="T84" fmla="*/ 16 w 55"/>
                  <a:gd name="T85" fmla="*/ 35 h 54"/>
                  <a:gd name="T86" fmla="*/ 14 w 55"/>
                  <a:gd name="T87" fmla="*/ 49 h 54"/>
                  <a:gd name="T88" fmla="*/ 14 w 55"/>
                  <a:gd name="T89" fmla="*/ 51 h 54"/>
                  <a:gd name="T90" fmla="*/ 28 w 55"/>
                  <a:gd name="T91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" h="54">
                    <a:moveTo>
                      <a:pt x="12" y="52"/>
                    </a:moveTo>
                    <a:cubicBezTo>
                      <a:pt x="11" y="51"/>
                      <a:pt x="11" y="51"/>
                      <a:pt x="11" y="49"/>
                    </a:cubicBezTo>
                    <a:cubicBezTo>
                      <a:pt x="11" y="46"/>
                      <a:pt x="12" y="42"/>
                      <a:pt x="13" y="35"/>
                    </a:cubicBezTo>
                    <a:cubicBezTo>
                      <a:pt x="9" y="32"/>
                      <a:pt x="6" y="30"/>
                      <a:pt x="4" y="28"/>
                    </a:cubicBezTo>
                    <a:cubicBezTo>
                      <a:pt x="2" y="26"/>
                      <a:pt x="0" y="25"/>
                      <a:pt x="0" y="23"/>
                    </a:cubicBezTo>
                    <a:cubicBezTo>
                      <a:pt x="0" y="20"/>
                      <a:pt x="3" y="20"/>
                      <a:pt x="5" y="19"/>
                    </a:cubicBezTo>
                    <a:cubicBezTo>
                      <a:pt x="8" y="18"/>
                      <a:pt x="12" y="18"/>
                      <a:pt x="18" y="17"/>
                    </a:cubicBezTo>
                    <a:cubicBezTo>
                      <a:pt x="19" y="12"/>
                      <a:pt x="21" y="8"/>
                      <a:pt x="22" y="5"/>
                    </a:cubicBezTo>
                    <a:cubicBezTo>
                      <a:pt x="23" y="3"/>
                      <a:pt x="24" y="1"/>
                      <a:pt x="26" y="0"/>
                    </a:cubicBezTo>
                    <a:cubicBezTo>
                      <a:pt x="29" y="1"/>
                      <a:pt x="30" y="2"/>
                      <a:pt x="31" y="5"/>
                    </a:cubicBezTo>
                    <a:cubicBezTo>
                      <a:pt x="33" y="7"/>
                      <a:pt x="34" y="11"/>
                      <a:pt x="37" y="15"/>
                    </a:cubicBezTo>
                    <a:cubicBezTo>
                      <a:pt x="45" y="16"/>
                      <a:pt x="50" y="16"/>
                      <a:pt x="53" y="17"/>
                    </a:cubicBezTo>
                    <a:cubicBezTo>
                      <a:pt x="54" y="17"/>
                      <a:pt x="55" y="18"/>
                      <a:pt x="55" y="19"/>
                    </a:cubicBezTo>
                    <a:cubicBezTo>
                      <a:pt x="55" y="23"/>
                      <a:pt x="51" y="26"/>
                      <a:pt x="44" y="33"/>
                    </a:cubicBezTo>
                    <a:cubicBezTo>
                      <a:pt x="46" y="41"/>
                      <a:pt x="47" y="45"/>
                      <a:pt x="48" y="48"/>
                    </a:cubicBezTo>
                    <a:cubicBezTo>
                      <a:pt x="48" y="49"/>
                      <a:pt x="47" y="50"/>
                      <a:pt x="47" y="51"/>
                    </a:cubicBezTo>
                    <a:cubicBezTo>
                      <a:pt x="46" y="52"/>
                      <a:pt x="45" y="52"/>
                      <a:pt x="44" y="52"/>
                    </a:cubicBezTo>
                    <a:cubicBezTo>
                      <a:pt x="41" y="52"/>
                      <a:pt x="37" y="49"/>
                      <a:pt x="29" y="45"/>
                    </a:cubicBezTo>
                    <a:cubicBezTo>
                      <a:pt x="21" y="51"/>
                      <a:pt x="17" y="54"/>
                      <a:pt x="14" y="54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3" y="54"/>
                      <a:pt x="12" y="53"/>
                      <a:pt x="12" y="52"/>
                    </a:cubicBezTo>
                    <a:close/>
                    <a:moveTo>
                      <a:pt x="28" y="42"/>
                    </a:moveTo>
                    <a:cubicBezTo>
                      <a:pt x="29" y="42"/>
                      <a:pt x="29" y="42"/>
                      <a:pt x="30" y="42"/>
                    </a:cubicBezTo>
                    <a:cubicBezTo>
                      <a:pt x="38" y="46"/>
                      <a:pt x="43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45" y="46"/>
                      <a:pt x="43" y="41"/>
                      <a:pt x="41" y="33"/>
                    </a:cubicBezTo>
                    <a:cubicBezTo>
                      <a:pt x="40" y="33"/>
                      <a:pt x="41" y="32"/>
                      <a:pt x="41" y="32"/>
                    </a:cubicBezTo>
                    <a:cubicBezTo>
                      <a:pt x="48" y="25"/>
                      <a:pt x="52" y="21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19"/>
                      <a:pt x="50" y="19"/>
                      <a:pt x="49" y="19"/>
                    </a:cubicBezTo>
                    <a:cubicBezTo>
                      <a:pt x="46" y="19"/>
                      <a:pt x="42" y="19"/>
                      <a:pt x="36" y="18"/>
                    </a:cubicBezTo>
                    <a:cubicBezTo>
                      <a:pt x="35" y="18"/>
                      <a:pt x="35" y="18"/>
                      <a:pt x="34" y="18"/>
                    </a:cubicBezTo>
                    <a:cubicBezTo>
                      <a:pt x="30" y="9"/>
                      <a:pt x="27" y="4"/>
                      <a:pt x="26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5"/>
                      <a:pt x="25" y="6"/>
                    </a:cubicBezTo>
                    <a:cubicBezTo>
                      <a:pt x="23" y="9"/>
                      <a:pt x="22" y="13"/>
                      <a:pt x="20" y="19"/>
                    </a:cubicBezTo>
                    <a:cubicBezTo>
                      <a:pt x="20" y="19"/>
                      <a:pt x="20" y="19"/>
                      <a:pt x="19" y="19"/>
                    </a:cubicBezTo>
                    <a:cubicBezTo>
                      <a:pt x="10" y="21"/>
                      <a:pt x="4" y="22"/>
                      <a:pt x="3" y="23"/>
                    </a:cubicBezTo>
                    <a:cubicBezTo>
                      <a:pt x="3" y="23"/>
                      <a:pt x="3" y="23"/>
                      <a:pt x="4" y="24"/>
                    </a:cubicBezTo>
                    <a:cubicBezTo>
                      <a:pt x="4" y="24"/>
                      <a:pt x="5" y="25"/>
                      <a:pt x="6" y="26"/>
                    </a:cubicBezTo>
                    <a:cubicBezTo>
                      <a:pt x="8" y="28"/>
                      <a:pt x="11" y="30"/>
                      <a:pt x="15" y="33"/>
                    </a:cubicBezTo>
                    <a:cubicBezTo>
                      <a:pt x="16" y="34"/>
                      <a:pt x="16" y="34"/>
                      <a:pt x="16" y="35"/>
                    </a:cubicBezTo>
                    <a:cubicBezTo>
                      <a:pt x="15" y="42"/>
                      <a:pt x="14" y="47"/>
                      <a:pt x="14" y="49"/>
                    </a:cubicBezTo>
                    <a:cubicBezTo>
                      <a:pt x="14" y="50"/>
                      <a:pt x="14" y="51"/>
                      <a:pt x="14" y="51"/>
                    </a:cubicBezTo>
                    <a:cubicBezTo>
                      <a:pt x="15" y="51"/>
                      <a:pt x="20" y="48"/>
                      <a:pt x="28" y="4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0" name="Freeform 215"/>
              <p:cNvSpPr/>
              <p:nvPr/>
            </p:nvSpPr>
            <p:spPr bwMode="auto">
              <a:xfrm>
                <a:off x="4681" y="3092"/>
                <a:ext cx="85" cy="85"/>
              </a:xfrm>
              <a:custGeom>
                <a:avLst/>
                <a:gdLst>
                  <a:gd name="T0" fmla="*/ 12 w 36"/>
                  <a:gd name="T1" fmla="*/ 13 h 36"/>
                  <a:gd name="T2" fmla="*/ 13 w 36"/>
                  <a:gd name="T3" fmla="*/ 23 h 36"/>
                  <a:gd name="T4" fmla="*/ 23 w 36"/>
                  <a:gd name="T5" fmla="*/ 26 h 36"/>
                  <a:gd name="T6" fmla="*/ 28 w 36"/>
                  <a:gd name="T7" fmla="*/ 17 h 36"/>
                  <a:gd name="T8" fmla="*/ 22 w 36"/>
                  <a:gd name="T9" fmla="*/ 10 h 36"/>
                  <a:gd name="T10" fmla="*/ 12 w 36"/>
                  <a:gd name="T1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6">
                    <a:moveTo>
                      <a:pt x="12" y="13"/>
                    </a:moveTo>
                    <a:cubicBezTo>
                      <a:pt x="1" y="19"/>
                      <a:pt x="0" y="18"/>
                      <a:pt x="13" y="23"/>
                    </a:cubicBezTo>
                    <a:cubicBezTo>
                      <a:pt x="15" y="36"/>
                      <a:pt x="14" y="36"/>
                      <a:pt x="23" y="26"/>
                    </a:cubicBezTo>
                    <a:cubicBezTo>
                      <a:pt x="36" y="28"/>
                      <a:pt x="36" y="29"/>
                      <a:pt x="28" y="17"/>
                    </a:cubicBezTo>
                    <a:cubicBezTo>
                      <a:pt x="34" y="6"/>
                      <a:pt x="35" y="6"/>
                      <a:pt x="22" y="10"/>
                    </a:cubicBezTo>
                    <a:cubicBezTo>
                      <a:pt x="13" y="0"/>
                      <a:pt x="13" y="0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1" name="Freeform 216"/>
              <p:cNvSpPr>
                <a:spLocks noEditPoints="1"/>
              </p:cNvSpPr>
              <p:nvPr/>
            </p:nvSpPr>
            <p:spPr bwMode="auto">
              <a:xfrm>
                <a:off x="4686" y="3094"/>
                <a:ext cx="78" cy="81"/>
              </a:xfrm>
              <a:custGeom>
                <a:avLst/>
                <a:gdLst>
                  <a:gd name="T0" fmla="*/ 11 w 33"/>
                  <a:gd name="T1" fmla="*/ 30 h 34"/>
                  <a:gd name="T2" fmla="*/ 10 w 33"/>
                  <a:gd name="T3" fmla="*/ 23 h 34"/>
                  <a:gd name="T4" fmla="*/ 3 w 33"/>
                  <a:gd name="T5" fmla="*/ 21 h 34"/>
                  <a:gd name="T6" fmla="*/ 0 w 33"/>
                  <a:gd name="T7" fmla="*/ 18 h 34"/>
                  <a:gd name="T8" fmla="*/ 3 w 33"/>
                  <a:gd name="T9" fmla="*/ 14 h 34"/>
                  <a:gd name="T10" fmla="*/ 9 w 33"/>
                  <a:gd name="T11" fmla="*/ 11 h 34"/>
                  <a:gd name="T12" fmla="*/ 10 w 33"/>
                  <a:gd name="T13" fmla="*/ 2 h 34"/>
                  <a:gd name="T14" fmla="*/ 12 w 33"/>
                  <a:gd name="T15" fmla="*/ 0 h 34"/>
                  <a:gd name="T16" fmla="*/ 20 w 33"/>
                  <a:gd name="T17" fmla="*/ 7 h 34"/>
                  <a:gd name="T18" fmla="*/ 29 w 33"/>
                  <a:gd name="T19" fmla="*/ 5 h 34"/>
                  <a:gd name="T20" fmla="*/ 31 w 33"/>
                  <a:gd name="T21" fmla="*/ 5 h 34"/>
                  <a:gd name="T22" fmla="*/ 32 w 33"/>
                  <a:gd name="T23" fmla="*/ 7 h 34"/>
                  <a:gd name="T24" fmla="*/ 28 w 33"/>
                  <a:gd name="T25" fmla="*/ 16 h 34"/>
                  <a:gd name="T26" fmla="*/ 33 w 33"/>
                  <a:gd name="T27" fmla="*/ 25 h 34"/>
                  <a:gd name="T28" fmla="*/ 31 w 33"/>
                  <a:gd name="T29" fmla="*/ 27 h 34"/>
                  <a:gd name="T30" fmla="*/ 30 w 33"/>
                  <a:gd name="T31" fmla="*/ 28 h 34"/>
                  <a:gd name="T32" fmla="*/ 21 w 33"/>
                  <a:gd name="T33" fmla="*/ 26 h 34"/>
                  <a:gd name="T34" fmla="*/ 17 w 33"/>
                  <a:gd name="T35" fmla="*/ 31 h 34"/>
                  <a:gd name="T36" fmla="*/ 14 w 33"/>
                  <a:gd name="T37" fmla="*/ 34 h 34"/>
                  <a:gd name="T38" fmla="*/ 11 w 33"/>
                  <a:gd name="T39" fmla="*/ 30 h 34"/>
                  <a:gd name="T40" fmla="*/ 5 w 33"/>
                  <a:gd name="T41" fmla="*/ 18 h 34"/>
                  <a:gd name="T42" fmla="*/ 11 w 33"/>
                  <a:gd name="T43" fmla="*/ 21 h 34"/>
                  <a:gd name="T44" fmla="*/ 12 w 33"/>
                  <a:gd name="T45" fmla="*/ 22 h 34"/>
                  <a:gd name="T46" fmla="*/ 14 w 33"/>
                  <a:gd name="T47" fmla="*/ 31 h 34"/>
                  <a:gd name="T48" fmla="*/ 15 w 33"/>
                  <a:gd name="T49" fmla="*/ 29 h 34"/>
                  <a:gd name="T50" fmla="*/ 19 w 33"/>
                  <a:gd name="T51" fmla="*/ 24 h 34"/>
                  <a:gd name="T52" fmla="*/ 21 w 33"/>
                  <a:gd name="T53" fmla="*/ 23 h 34"/>
                  <a:gd name="T54" fmla="*/ 29 w 33"/>
                  <a:gd name="T55" fmla="*/ 25 h 34"/>
                  <a:gd name="T56" fmla="*/ 25 w 33"/>
                  <a:gd name="T57" fmla="*/ 17 h 34"/>
                  <a:gd name="T58" fmla="*/ 25 w 33"/>
                  <a:gd name="T59" fmla="*/ 16 h 34"/>
                  <a:gd name="T60" fmla="*/ 29 w 33"/>
                  <a:gd name="T61" fmla="*/ 8 h 34"/>
                  <a:gd name="T62" fmla="*/ 20 w 33"/>
                  <a:gd name="T63" fmla="*/ 10 h 34"/>
                  <a:gd name="T64" fmla="*/ 19 w 33"/>
                  <a:gd name="T65" fmla="*/ 10 h 34"/>
                  <a:gd name="T66" fmla="*/ 13 w 33"/>
                  <a:gd name="T67" fmla="*/ 4 h 34"/>
                  <a:gd name="T68" fmla="*/ 12 w 33"/>
                  <a:gd name="T69" fmla="*/ 4 h 34"/>
                  <a:gd name="T70" fmla="*/ 12 w 33"/>
                  <a:gd name="T71" fmla="*/ 12 h 34"/>
                  <a:gd name="T72" fmla="*/ 11 w 33"/>
                  <a:gd name="T73" fmla="*/ 14 h 34"/>
                  <a:gd name="T74" fmla="*/ 3 w 33"/>
                  <a:gd name="T75" fmla="*/ 18 h 34"/>
                  <a:gd name="T76" fmla="*/ 5 w 33"/>
                  <a:gd name="T77" fmla="*/ 18 h 34"/>
                  <a:gd name="T78" fmla="*/ 13 w 33"/>
                  <a:gd name="T79" fmla="*/ 3 h 34"/>
                  <a:gd name="T80" fmla="*/ 13 w 33"/>
                  <a:gd name="T81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34">
                    <a:moveTo>
                      <a:pt x="11" y="30"/>
                    </a:moveTo>
                    <a:cubicBezTo>
                      <a:pt x="10" y="29"/>
                      <a:pt x="10" y="26"/>
                      <a:pt x="10" y="23"/>
                    </a:cubicBezTo>
                    <a:cubicBezTo>
                      <a:pt x="7" y="22"/>
                      <a:pt x="5" y="21"/>
                      <a:pt x="3" y="21"/>
                    </a:cubicBezTo>
                    <a:cubicBezTo>
                      <a:pt x="2" y="20"/>
                      <a:pt x="0" y="20"/>
                      <a:pt x="0" y="18"/>
                    </a:cubicBezTo>
                    <a:cubicBezTo>
                      <a:pt x="0" y="16"/>
                      <a:pt x="2" y="15"/>
                      <a:pt x="3" y="14"/>
                    </a:cubicBezTo>
                    <a:cubicBezTo>
                      <a:pt x="5" y="13"/>
                      <a:pt x="7" y="13"/>
                      <a:pt x="9" y="11"/>
                    </a:cubicBezTo>
                    <a:cubicBezTo>
                      <a:pt x="9" y="6"/>
                      <a:pt x="9" y="4"/>
                      <a:pt x="10" y="2"/>
                    </a:cubicBezTo>
                    <a:cubicBezTo>
                      <a:pt x="10" y="1"/>
                      <a:pt x="11" y="0"/>
                      <a:pt x="12" y="0"/>
                    </a:cubicBezTo>
                    <a:cubicBezTo>
                      <a:pt x="15" y="1"/>
                      <a:pt x="16" y="3"/>
                      <a:pt x="20" y="7"/>
                    </a:cubicBezTo>
                    <a:cubicBezTo>
                      <a:pt x="25" y="6"/>
                      <a:pt x="27" y="5"/>
                      <a:pt x="29" y="5"/>
                    </a:cubicBezTo>
                    <a:cubicBezTo>
                      <a:pt x="30" y="5"/>
                      <a:pt x="30" y="5"/>
                      <a:pt x="31" y="5"/>
                    </a:cubicBezTo>
                    <a:cubicBezTo>
                      <a:pt x="32" y="6"/>
                      <a:pt x="32" y="7"/>
                      <a:pt x="32" y="7"/>
                    </a:cubicBezTo>
                    <a:cubicBezTo>
                      <a:pt x="32" y="10"/>
                      <a:pt x="30" y="12"/>
                      <a:pt x="28" y="16"/>
                    </a:cubicBezTo>
                    <a:cubicBezTo>
                      <a:pt x="31" y="21"/>
                      <a:pt x="32" y="23"/>
                      <a:pt x="33" y="25"/>
                    </a:cubicBezTo>
                    <a:cubicBezTo>
                      <a:pt x="33" y="26"/>
                      <a:pt x="32" y="27"/>
                      <a:pt x="31" y="27"/>
                    </a:cubicBezTo>
                    <a:cubicBezTo>
                      <a:pt x="31" y="28"/>
                      <a:pt x="30" y="28"/>
                      <a:pt x="30" y="28"/>
                    </a:cubicBezTo>
                    <a:cubicBezTo>
                      <a:pt x="28" y="28"/>
                      <a:pt x="25" y="27"/>
                      <a:pt x="21" y="26"/>
                    </a:cubicBezTo>
                    <a:cubicBezTo>
                      <a:pt x="20" y="29"/>
                      <a:pt x="18" y="30"/>
                      <a:pt x="17" y="31"/>
                    </a:cubicBezTo>
                    <a:cubicBezTo>
                      <a:pt x="16" y="33"/>
                      <a:pt x="15" y="34"/>
                      <a:pt x="14" y="34"/>
                    </a:cubicBezTo>
                    <a:cubicBezTo>
                      <a:pt x="11" y="34"/>
                      <a:pt x="11" y="32"/>
                      <a:pt x="11" y="30"/>
                    </a:cubicBezTo>
                    <a:close/>
                    <a:moveTo>
                      <a:pt x="5" y="18"/>
                    </a:moveTo>
                    <a:cubicBezTo>
                      <a:pt x="6" y="19"/>
                      <a:pt x="8" y="20"/>
                      <a:pt x="11" y="21"/>
                    </a:cubicBezTo>
                    <a:cubicBezTo>
                      <a:pt x="12" y="21"/>
                      <a:pt x="12" y="21"/>
                      <a:pt x="12" y="22"/>
                    </a:cubicBezTo>
                    <a:cubicBezTo>
                      <a:pt x="13" y="26"/>
                      <a:pt x="14" y="29"/>
                      <a:pt x="14" y="31"/>
                    </a:cubicBezTo>
                    <a:cubicBezTo>
                      <a:pt x="14" y="30"/>
                      <a:pt x="15" y="30"/>
                      <a:pt x="15" y="29"/>
                    </a:cubicBezTo>
                    <a:cubicBezTo>
                      <a:pt x="16" y="28"/>
                      <a:pt x="17" y="26"/>
                      <a:pt x="19" y="24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5" y="24"/>
                      <a:pt x="28" y="25"/>
                      <a:pt x="29" y="25"/>
                    </a:cubicBezTo>
                    <a:cubicBezTo>
                      <a:pt x="29" y="24"/>
                      <a:pt x="27" y="21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7" y="12"/>
                      <a:pt x="28" y="9"/>
                      <a:pt x="29" y="8"/>
                    </a:cubicBezTo>
                    <a:cubicBezTo>
                      <a:pt x="27" y="8"/>
                      <a:pt x="25" y="9"/>
                      <a:pt x="20" y="10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6" y="7"/>
                      <a:pt x="14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6"/>
                      <a:pt x="12" y="9"/>
                      <a:pt x="12" y="12"/>
                    </a:cubicBezTo>
                    <a:cubicBezTo>
                      <a:pt x="12" y="13"/>
                      <a:pt x="12" y="13"/>
                      <a:pt x="11" y="14"/>
                    </a:cubicBezTo>
                    <a:cubicBezTo>
                      <a:pt x="7" y="15"/>
                      <a:pt x="5" y="17"/>
                      <a:pt x="3" y="18"/>
                    </a:cubicBezTo>
                    <a:cubicBezTo>
                      <a:pt x="4" y="18"/>
                      <a:pt x="4" y="18"/>
                      <a:pt x="5" y="18"/>
                    </a:cubicBezTo>
                    <a:close/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2" name="Freeform 217"/>
              <p:cNvSpPr/>
              <p:nvPr/>
            </p:nvSpPr>
            <p:spPr bwMode="auto">
              <a:xfrm>
                <a:off x="4575" y="3239"/>
                <a:ext cx="172" cy="120"/>
              </a:xfrm>
              <a:custGeom>
                <a:avLst/>
                <a:gdLst>
                  <a:gd name="T0" fmla="*/ 29 w 73"/>
                  <a:gd name="T1" fmla="*/ 14 h 51"/>
                  <a:gd name="T2" fmla="*/ 16 w 73"/>
                  <a:gd name="T3" fmla="*/ 10 h 51"/>
                  <a:gd name="T4" fmla="*/ 11 w 73"/>
                  <a:gd name="T5" fmla="*/ 24 h 51"/>
                  <a:gd name="T6" fmla="*/ 1 w 73"/>
                  <a:gd name="T7" fmla="*/ 31 h 51"/>
                  <a:gd name="T8" fmla="*/ 20 w 73"/>
                  <a:gd name="T9" fmla="*/ 37 h 51"/>
                  <a:gd name="T10" fmla="*/ 37 w 73"/>
                  <a:gd name="T11" fmla="*/ 43 h 51"/>
                  <a:gd name="T12" fmla="*/ 43 w 73"/>
                  <a:gd name="T13" fmla="*/ 30 h 51"/>
                  <a:gd name="T14" fmla="*/ 65 w 73"/>
                  <a:gd name="T15" fmla="*/ 30 h 51"/>
                  <a:gd name="T16" fmla="*/ 55 w 73"/>
                  <a:gd name="T17" fmla="*/ 12 h 51"/>
                  <a:gd name="T18" fmla="*/ 42 w 73"/>
                  <a:gd name="T19" fmla="*/ 1 h 51"/>
                  <a:gd name="T20" fmla="*/ 29 w 73"/>
                  <a:gd name="T21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51">
                    <a:moveTo>
                      <a:pt x="29" y="14"/>
                    </a:moveTo>
                    <a:cubicBezTo>
                      <a:pt x="29" y="14"/>
                      <a:pt x="26" y="6"/>
                      <a:pt x="16" y="10"/>
                    </a:cubicBezTo>
                    <a:cubicBezTo>
                      <a:pt x="6" y="15"/>
                      <a:pt x="11" y="24"/>
                      <a:pt x="11" y="24"/>
                    </a:cubicBezTo>
                    <a:cubicBezTo>
                      <a:pt x="11" y="24"/>
                      <a:pt x="2" y="22"/>
                      <a:pt x="1" y="31"/>
                    </a:cubicBezTo>
                    <a:cubicBezTo>
                      <a:pt x="0" y="40"/>
                      <a:pt x="12" y="43"/>
                      <a:pt x="20" y="37"/>
                    </a:cubicBezTo>
                    <a:cubicBezTo>
                      <a:pt x="20" y="37"/>
                      <a:pt x="22" y="51"/>
                      <a:pt x="37" y="43"/>
                    </a:cubicBezTo>
                    <a:cubicBezTo>
                      <a:pt x="37" y="43"/>
                      <a:pt x="43" y="39"/>
                      <a:pt x="43" y="30"/>
                    </a:cubicBezTo>
                    <a:cubicBezTo>
                      <a:pt x="43" y="30"/>
                      <a:pt x="57" y="39"/>
                      <a:pt x="65" y="30"/>
                    </a:cubicBezTo>
                    <a:cubicBezTo>
                      <a:pt x="73" y="21"/>
                      <a:pt x="65" y="10"/>
                      <a:pt x="55" y="12"/>
                    </a:cubicBezTo>
                    <a:cubicBezTo>
                      <a:pt x="55" y="12"/>
                      <a:pt x="54" y="0"/>
                      <a:pt x="42" y="1"/>
                    </a:cubicBezTo>
                    <a:cubicBezTo>
                      <a:pt x="29" y="2"/>
                      <a:pt x="29" y="14"/>
                      <a:pt x="29" y="14"/>
                    </a:cubicBezTo>
                    <a:close/>
                  </a:path>
                </a:pathLst>
              </a:custGeom>
              <a:solidFill>
                <a:srgbClr val="795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3" name="Freeform 218"/>
              <p:cNvSpPr>
                <a:spLocks noEditPoints="1"/>
              </p:cNvSpPr>
              <p:nvPr/>
            </p:nvSpPr>
            <p:spPr bwMode="auto">
              <a:xfrm>
                <a:off x="4575" y="3239"/>
                <a:ext cx="165" cy="111"/>
              </a:xfrm>
              <a:custGeom>
                <a:avLst/>
                <a:gdLst>
                  <a:gd name="T0" fmla="*/ 19 w 70"/>
                  <a:gd name="T1" fmla="*/ 39 h 47"/>
                  <a:gd name="T2" fmla="*/ 11 w 70"/>
                  <a:gd name="T3" fmla="*/ 42 h 47"/>
                  <a:gd name="T4" fmla="*/ 0 w 70"/>
                  <a:gd name="T5" fmla="*/ 32 h 47"/>
                  <a:gd name="T6" fmla="*/ 0 w 70"/>
                  <a:gd name="T7" fmla="*/ 31 h 47"/>
                  <a:gd name="T8" fmla="*/ 9 w 70"/>
                  <a:gd name="T9" fmla="*/ 22 h 47"/>
                  <a:gd name="T10" fmla="*/ 9 w 70"/>
                  <a:gd name="T11" fmla="*/ 22 h 47"/>
                  <a:gd name="T12" fmla="*/ 8 w 70"/>
                  <a:gd name="T13" fmla="*/ 19 h 47"/>
                  <a:gd name="T14" fmla="*/ 16 w 70"/>
                  <a:gd name="T15" fmla="*/ 9 h 47"/>
                  <a:gd name="T16" fmla="*/ 21 w 70"/>
                  <a:gd name="T17" fmla="*/ 8 h 47"/>
                  <a:gd name="T18" fmla="*/ 28 w 70"/>
                  <a:gd name="T19" fmla="*/ 10 h 47"/>
                  <a:gd name="T20" fmla="*/ 42 w 70"/>
                  <a:gd name="T21" fmla="*/ 0 h 47"/>
                  <a:gd name="T22" fmla="*/ 43 w 70"/>
                  <a:gd name="T23" fmla="*/ 0 h 47"/>
                  <a:gd name="T24" fmla="*/ 57 w 70"/>
                  <a:gd name="T25" fmla="*/ 10 h 47"/>
                  <a:gd name="T26" fmla="*/ 58 w 70"/>
                  <a:gd name="T27" fmla="*/ 10 h 47"/>
                  <a:gd name="T28" fmla="*/ 70 w 70"/>
                  <a:gd name="T29" fmla="*/ 23 h 47"/>
                  <a:gd name="T30" fmla="*/ 67 w 70"/>
                  <a:gd name="T31" fmla="*/ 31 h 47"/>
                  <a:gd name="T32" fmla="*/ 56 w 70"/>
                  <a:gd name="T33" fmla="*/ 36 h 47"/>
                  <a:gd name="T34" fmla="*/ 44 w 70"/>
                  <a:gd name="T35" fmla="*/ 33 h 47"/>
                  <a:gd name="T36" fmla="*/ 38 w 70"/>
                  <a:gd name="T37" fmla="*/ 44 h 47"/>
                  <a:gd name="T38" fmla="*/ 29 w 70"/>
                  <a:gd name="T39" fmla="*/ 47 h 47"/>
                  <a:gd name="T40" fmla="*/ 19 w 70"/>
                  <a:gd name="T41" fmla="*/ 39 h 47"/>
                  <a:gd name="T42" fmla="*/ 21 w 70"/>
                  <a:gd name="T43" fmla="*/ 35 h 47"/>
                  <a:gd name="T44" fmla="*/ 22 w 70"/>
                  <a:gd name="T45" fmla="*/ 37 h 47"/>
                  <a:gd name="T46" fmla="*/ 29 w 70"/>
                  <a:gd name="T47" fmla="*/ 44 h 47"/>
                  <a:gd name="T48" fmla="*/ 37 w 70"/>
                  <a:gd name="T49" fmla="*/ 41 h 47"/>
                  <a:gd name="T50" fmla="*/ 39 w 70"/>
                  <a:gd name="T51" fmla="*/ 39 h 47"/>
                  <a:gd name="T52" fmla="*/ 41 w 70"/>
                  <a:gd name="T53" fmla="*/ 32 h 47"/>
                  <a:gd name="T54" fmla="*/ 41 w 70"/>
                  <a:gd name="T55" fmla="*/ 30 h 47"/>
                  <a:gd name="T56" fmla="*/ 42 w 70"/>
                  <a:gd name="T57" fmla="*/ 29 h 47"/>
                  <a:gd name="T58" fmla="*/ 44 w 70"/>
                  <a:gd name="T59" fmla="*/ 29 h 47"/>
                  <a:gd name="T60" fmla="*/ 48 w 70"/>
                  <a:gd name="T61" fmla="*/ 31 h 47"/>
                  <a:gd name="T62" fmla="*/ 56 w 70"/>
                  <a:gd name="T63" fmla="*/ 33 h 47"/>
                  <a:gd name="T64" fmla="*/ 64 w 70"/>
                  <a:gd name="T65" fmla="*/ 29 h 47"/>
                  <a:gd name="T66" fmla="*/ 67 w 70"/>
                  <a:gd name="T67" fmla="*/ 23 h 47"/>
                  <a:gd name="T68" fmla="*/ 58 w 70"/>
                  <a:gd name="T69" fmla="*/ 13 h 47"/>
                  <a:gd name="T70" fmla="*/ 56 w 70"/>
                  <a:gd name="T71" fmla="*/ 13 h 47"/>
                  <a:gd name="T72" fmla="*/ 55 w 70"/>
                  <a:gd name="T73" fmla="*/ 13 h 47"/>
                  <a:gd name="T74" fmla="*/ 54 w 70"/>
                  <a:gd name="T75" fmla="*/ 12 h 47"/>
                  <a:gd name="T76" fmla="*/ 43 w 70"/>
                  <a:gd name="T77" fmla="*/ 3 h 47"/>
                  <a:gd name="T78" fmla="*/ 42 w 70"/>
                  <a:gd name="T79" fmla="*/ 3 h 47"/>
                  <a:gd name="T80" fmla="*/ 30 w 70"/>
                  <a:gd name="T81" fmla="*/ 14 h 47"/>
                  <a:gd name="T82" fmla="*/ 29 w 70"/>
                  <a:gd name="T83" fmla="*/ 16 h 47"/>
                  <a:gd name="T84" fmla="*/ 27 w 70"/>
                  <a:gd name="T85" fmla="*/ 15 h 47"/>
                  <a:gd name="T86" fmla="*/ 26 w 70"/>
                  <a:gd name="T87" fmla="*/ 13 h 47"/>
                  <a:gd name="T88" fmla="*/ 21 w 70"/>
                  <a:gd name="T89" fmla="*/ 11 h 47"/>
                  <a:gd name="T90" fmla="*/ 17 w 70"/>
                  <a:gd name="T91" fmla="*/ 12 h 47"/>
                  <a:gd name="T92" fmla="*/ 11 w 70"/>
                  <a:gd name="T93" fmla="*/ 19 h 47"/>
                  <a:gd name="T94" fmla="*/ 12 w 70"/>
                  <a:gd name="T95" fmla="*/ 23 h 47"/>
                  <a:gd name="T96" fmla="*/ 12 w 70"/>
                  <a:gd name="T97" fmla="*/ 25 h 47"/>
                  <a:gd name="T98" fmla="*/ 11 w 70"/>
                  <a:gd name="T99" fmla="*/ 26 h 47"/>
                  <a:gd name="T100" fmla="*/ 10 w 70"/>
                  <a:gd name="T101" fmla="*/ 25 h 47"/>
                  <a:gd name="T102" fmla="*/ 9 w 70"/>
                  <a:gd name="T103" fmla="*/ 25 h 47"/>
                  <a:gd name="T104" fmla="*/ 3 w 70"/>
                  <a:gd name="T105" fmla="*/ 31 h 47"/>
                  <a:gd name="T106" fmla="*/ 3 w 70"/>
                  <a:gd name="T107" fmla="*/ 32 h 47"/>
                  <a:gd name="T108" fmla="*/ 11 w 70"/>
                  <a:gd name="T109" fmla="*/ 39 h 47"/>
                  <a:gd name="T110" fmla="*/ 19 w 70"/>
                  <a:gd name="T111" fmla="*/ 36 h 47"/>
                  <a:gd name="T112" fmla="*/ 20 w 70"/>
                  <a:gd name="T113" fmla="*/ 35 h 47"/>
                  <a:gd name="T114" fmla="*/ 21 w 70"/>
                  <a:gd name="T115" fmla="*/ 35 h 47"/>
                  <a:gd name="T116" fmla="*/ 29 w 70"/>
                  <a:gd name="T117" fmla="*/ 14 h 47"/>
                  <a:gd name="T118" fmla="*/ 30 w 70"/>
                  <a:gd name="T119" fmla="*/ 14 h 47"/>
                  <a:gd name="T120" fmla="*/ 29 w 70"/>
                  <a:gd name="T121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47">
                    <a:moveTo>
                      <a:pt x="19" y="39"/>
                    </a:moveTo>
                    <a:cubicBezTo>
                      <a:pt x="17" y="41"/>
                      <a:pt x="14" y="42"/>
                      <a:pt x="11" y="42"/>
                    </a:cubicBezTo>
                    <a:cubicBezTo>
                      <a:pt x="5" y="42"/>
                      <a:pt x="0" y="38"/>
                      <a:pt x="0" y="32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24"/>
                      <a:pt x="6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8" y="20"/>
                      <a:pt x="8" y="19"/>
                    </a:cubicBezTo>
                    <a:cubicBezTo>
                      <a:pt x="8" y="16"/>
                      <a:pt x="10" y="11"/>
                      <a:pt x="16" y="9"/>
                    </a:cubicBezTo>
                    <a:cubicBezTo>
                      <a:pt x="18" y="8"/>
                      <a:pt x="20" y="8"/>
                      <a:pt x="21" y="8"/>
                    </a:cubicBezTo>
                    <a:cubicBezTo>
                      <a:pt x="24" y="8"/>
                      <a:pt x="26" y="9"/>
                      <a:pt x="28" y="10"/>
                    </a:cubicBezTo>
                    <a:cubicBezTo>
                      <a:pt x="29" y="6"/>
                      <a:pt x="32" y="0"/>
                      <a:pt x="42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53" y="0"/>
                      <a:pt x="56" y="7"/>
                      <a:pt x="57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64" y="10"/>
                      <a:pt x="70" y="16"/>
                      <a:pt x="70" y="23"/>
                    </a:cubicBezTo>
                    <a:cubicBezTo>
                      <a:pt x="70" y="26"/>
                      <a:pt x="69" y="29"/>
                      <a:pt x="67" y="31"/>
                    </a:cubicBezTo>
                    <a:cubicBezTo>
                      <a:pt x="64" y="35"/>
                      <a:pt x="60" y="36"/>
                      <a:pt x="56" y="36"/>
                    </a:cubicBezTo>
                    <a:cubicBezTo>
                      <a:pt x="51" y="36"/>
                      <a:pt x="47" y="34"/>
                      <a:pt x="44" y="33"/>
                    </a:cubicBezTo>
                    <a:cubicBezTo>
                      <a:pt x="44" y="41"/>
                      <a:pt x="38" y="44"/>
                      <a:pt x="38" y="44"/>
                    </a:cubicBezTo>
                    <a:cubicBezTo>
                      <a:pt x="35" y="46"/>
                      <a:pt x="32" y="47"/>
                      <a:pt x="29" y="47"/>
                    </a:cubicBezTo>
                    <a:cubicBezTo>
                      <a:pt x="23" y="47"/>
                      <a:pt x="20" y="42"/>
                      <a:pt x="19" y="39"/>
                    </a:cubicBezTo>
                    <a:close/>
                    <a:moveTo>
                      <a:pt x="21" y="35"/>
                    </a:moveTo>
                    <a:cubicBezTo>
                      <a:pt x="21" y="36"/>
                      <a:pt x="22" y="36"/>
                      <a:pt x="22" y="37"/>
                    </a:cubicBezTo>
                    <a:cubicBezTo>
                      <a:pt x="22" y="37"/>
                      <a:pt x="23" y="44"/>
                      <a:pt x="29" y="44"/>
                    </a:cubicBezTo>
                    <a:cubicBezTo>
                      <a:pt x="31" y="44"/>
                      <a:pt x="33" y="43"/>
                      <a:pt x="37" y="41"/>
                    </a:cubicBezTo>
                    <a:cubicBezTo>
                      <a:pt x="37" y="41"/>
                      <a:pt x="38" y="41"/>
                      <a:pt x="39" y="39"/>
                    </a:cubicBezTo>
                    <a:cubicBezTo>
                      <a:pt x="40" y="38"/>
                      <a:pt x="41" y="35"/>
                      <a:pt x="41" y="32"/>
                    </a:cubicBezTo>
                    <a:cubicBezTo>
                      <a:pt x="41" y="31"/>
                      <a:pt x="41" y="31"/>
                      <a:pt x="41" y="30"/>
                    </a:cubicBezTo>
                    <a:cubicBezTo>
                      <a:pt x="41" y="30"/>
                      <a:pt x="42" y="29"/>
                      <a:pt x="42" y="29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4" y="29"/>
                      <a:pt x="45" y="30"/>
                      <a:pt x="48" y="31"/>
                    </a:cubicBezTo>
                    <a:cubicBezTo>
                      <a:pt x="50" y="32"/>
                      <a:pt x="53" y="33"/>
                      <a:pt x="56" y="33"/>
                    </a:cubicBezTo>
                    <a:cubicBezTo>
                      <a:pt x="59" y="33"/>
                      <a:pt x="62" y="32"/>
                      <a:pt x="64" y="29"/>
                    </a:cubicBezTo>
                    <a:cubicBezTo>
                      <a:pt x="66" y="27"/>
                      <a:pt x="67" y="25"/>
                      <a:pt x="67" y="23"/>
                    </a:cubicBezTo>
                    <a:cubicBezTo>
                      <a:pt x="67" y="18"/>
                      <a:pt x="63" y="13"/>
                      <a:pt x="58" y="13"/>
                    </a:cubicBezTo>
                    <a:cubicBezTo>
                      <a:pt x="57" y="13"/>
                      <a:pt x="56" y="13"/>
                      <a:pt x="56" y="13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4" y="13"/>
                      <a:pt x="54" y="13"/>
                      <a:pt x="54" y="12"/>
                    </a:cubicBezTo>
                    <a:cubicBezTo>
                      <a:pt x="54" y="12"/>
                      <a:pt x="53" y="2"/>
                      <a:pt x="43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0" y="3"/>
                      <a:pt x="30" y="14"/>
                      <a:pt x="30" y="14"/>
                    </a:cubicBezTo>
                    <a:cubicBezTo>
                      <a:pt x="30" y="15"/>
                      <a:pt x="30" y="16"/>
                      <a:pt x="29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7" y="15"/>
                      <a:pt x="27" y="14"/>
                      <a:pt x="26" y="13"/>
                    </a:cubicBezTo>
                    <a:cubicBezTo>
                      <a:pt x="25" y="12"/>
                      <a:pt x="24" y="11"/>
                      <a:pt x="21" y="11"/>
                    </a:cubicBezTo>
                    <a:cubicBezTo>
                      <a:pt x="20" y="11"/>
                      <a:pt x="19" y="11"/>
                      <a:pt x="17" y="12"/>
                    </a:cubicBezTo>
                    <a:cubicBezTo>
                      <a:pt x="12" y="14"/>
                      <a:pt x="12" y="17"/>
                      <a:pt x="11" y="19"/>
                    </a:cubicBezTo>
                    <a:cubicBezTo>
                      <a:pt x="11" y="21"/>
                      <a:pt x="12" y="23"/>
                      <a:pt x="12" y="23"/>
                    </a:cubicBezTo>
                    <a:cubicBezTo>
                      <a:pt x="13" y="24"/>
                      <a:pt x="13" y="25"/>
                      <a:pt x="12" y="25"/>
                    </a:cubicBezTo>
                    <a:cubicBezTo>
                      <a:pt x="12" y="25"/>
                      <a:pt x="11" y="26"/>
                      <a:pt x="11" y="26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9" y="25"/>
                      <a:pt x="9" y="25"/>
                    </a:cubicBezTo>
                    <a:cubicBezTo>
                      <a:pt x="6" y="25"/>
                      <a:pt x="3" y="26"/>
                      <a:pt x="3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6"/>
                      <a:pt x="6" y="39"/>
                      <a:pt x="11" y="39"/>
                    </a:cubicBezTo>
                    <a:cubicBezTo>
                      <a:pt x="14" y="39"/>
                      <a:pt x="17" y="38"/>
                      <a:pt x="19" y="36"/>
                    </a:cubicBezTo>
                    <a:cubicBezTo>
                      <a:pt x="20" y="35"/>
                      <a:pt x="20" y="35"/>
                      <a:pt x="20" y="35"/>
                    </a:cubicBezTo>
                    <a:lnTo>
                      <a:pt x="21" y="35"/>
                    </a:lnTo>
                    <a:close/>
                    <a:moveTo>
                      <a:pt x="29" y="14"/>
                    </a:moveTo>
                    <a:cubicBezTo>
                      <a:pt x="30" y="14"/>
                      <a:pt x="30" y="14"/>
                      <a:pt x="30" y="14"/>
                    </a:cubicBez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4" name="Freeform 219"/>
              <p:cNvSpPr/>
              <p:nvPr/>
            </p:nvSpPr>
            <p:spPr bwMode="auto">
              <a:xfrm>
                <a:off x="4686" y="3572"/>
                <a:ext cx="116" cy="121"/>
              </a:xfrm>
              <a:custGeom>
                <a:avLst/>
                <a:gdLst>
                  <a:gd name="T0" fmla="*/ 20 w 49"/>
                  <a:gd name="T1" fmla="*/ 13 h 51"/>
                  <a:gd name="T2" fmla="*/ 11 w 49"/>
                  <a:gd name="T3" fmla="*/ 24 h 51"/>
                  <a:gd name="T4" fmla="*/ 18 w 49"/>
                  <a:gd name="T5" fmla="*/ 35 h 51"/>
                  <a:gd name="T6" fmla="*/ 32 w 49"/>
                  <a:gd name="T7" fmla="*/ 32 h 51"/>
                  <a:gd name="T8" fmla="*/ 33 w 49"/>
                  <a:gd name="T9" fmla="*/ 19 h 51"/>
                  <a:gd name="T10" fmla="*/ 20 w 49"/>
                  <a:gd name="T11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51">
                    <a:moveTo>
                      <a:pt x="20" y="13"/>
                    </a:moveTo>
                    <a:cubicBezTo>
                      <a:pt x="3" y="8"/>
                      <a:pt x="3" y="7"/>
                      <a:pt x="11" y="24"/>
                    </a:cubicBezTo>
                    <a:cubicBezTo>
                      <a:pt x="1" y="38"/>
                      <a:pt x="0" y="38"/>
                      <a:pt x="18" y="35"/>
                    </a:cubicBezTo>
                    <a:cubicBezTo>
                      <a:pt x="29" y="50"/>
                      <a:pt x="29" y="51"/>
                      <a:pt x="32" y="32"/>
                    </a:cubicBezTo>
                    <a:cubicBezTo>
                      <a:pt x="49" y="26"/>
                      <a:pt x="49" y="27"/>
                      <a:pt x="33" y="19"/>
                    </a:cubicBezTo>
                    <a:cubicBezTo>
                      <a:pt x="33" y="1"/>
                      <a:pt x="34" y="0"/>
                      <a:pt x="2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5" name="Freeform 220"/>
              <p:cNvSpPr>
                <a:spLocks noEditPoints="1"/>
              </p:cNvSpPr>
              <p:nvPr/>
            </p:nvSpPr>
            <p:spPr bwMode="auto">
              <a:xfrm>
                <a:off x="4691" y="3579"/>
                <a:ext cx="104" cy="107"/>
              </a:xfrm>
              <a:custGeom>
                <a:avLst/>
                <a:gdLst>
                  <a:gd name="T0" fmla="*/ 21 w 44"/>
                  <a:gd name="T1" fmla="*/ 41 h 45"/>
                  <a:gd name="T2" fmla="*/ 16 w 44"/>
                  <a:gd name="T3" fmla="*/ 34 h 45"/>
                  <a:gd name="T4" fmla="*/ 5 w 44"/>
                  <a:gd name="T5" fmla="*/ 35 h 45"/>
                  <a:gd name="T6" fmla="*/ 2 w 44"/>
                  <a:gd name="T7" fmla="*/ 35 h 45"/>
                  <a:gd name="T8" fmla="*/ 0 w 44"/>
                  <a:gd name="T9" fmla="*/ 33 h 45"/>
                  <a:gd name="T10" fmla="*/ 7 w 44"/>
                  <a:gd name="T11" fmla="*/ 21 h 45"/>
                  <a:gd name="T12" fmla="*/ 2 w 44"/>
                  <a:gd name="T13" fmla="*/ 8 h 45"/>
                  <a:gd name="T14" fmla="*/ 3 w 44"/>
                  <a:gd name="T15" fmla="*/ 6 h 45"/>
                  <a:gd name="T16" fmla="*/ 5 w 44"/>
                  <a:gd name="T17" fmla="*/ 5 h 45"/>
                  <a:gd name="T18" fmla="*/ 18 w 44"/>
                  <a:gd name="T19" fmla="*/ 9 h 45"/>
                  <a:gd name="T20" fmla="*/ 29 w 44"/>
                  <a:gd name="T21" fmla="*/ 0 h 45"/>
                  <a:gd name="T22" fmla="*/ 31 w 44"/>
                  <a:gd name="T23" fmla="*/ 1 h 45"/>
                  <a:gd name="T24" fmla="*/ 32 w 44"/>
                  <a:gd name="T25" fmla="*/ 5 h 45"/>
                  <a:gd name="T26" fmla="*/ 32 w 44"/>
                  <a:gd name="T27" fmla="*/ 15 h 45"/>
                  <a:gd name="T28" fmla="*/ 41 w 44"/>
                  <a:gd name="T29" fmla="*/ 19 h 45"/>
                  <a:gd name="T30" fmla="*/ 44 w 44"/>
                  <a:gd name="T31" fmla="*/ 23 h 45"/>
                  <a:gd name="T32" fmla="*/ 40 w 44"/>
                  <a:gd name="T33" fmla="*/ 27 h 45"/>
                  <a:gd name="T34" fmla="*/ 31 w 44"/>
                  <a:gd name="T35" fmla="*/ 30 h 45"/>
                  <a:gd name="T36" fmla="*/ 29 w 44"/>
                  <a:gd name="T37" fmla="*/ 40 h 45"/>
                  <a:gd name="T38" fmla="*/ 26 w 44"/>
                  <a:gd name="T39" fmla="*/ 45 h 45"/>
                  <a:gd name="T40" fmla="*/ 21 w 44"/>
                  <a:gd name="T41" fmla="*/ 41 h 45"/>
                  <a:gd name="T42" fmla="*/ 18 w 44"/>
                  <a:gd name="T43" fmla="*/ 32 h 45"/>
                  <a:gd name="T44" fmla="*/ 26 w 44"/>
                  <a:gd name="T45" fmla="*/ 42 h 45"/>
                  <a:gd name="T46" fmla="*/ 26 w 44"/>
                  <a:gd name="T47" fmla="*/ 39 h 45"/>
                  <a:gd name="T48" fmla="*/ 28 w 44"/>
                  <a:gd name="T49" fmla="*/ 29 h 45"/>
                  <a:gd name="T50" fmla="*/ 29 w 44"/>
                  <a:gd name="T51" fmla="*/ 28 h 45"/>
                  <a:gd name="T52" fmla="*/ 41 w 44"/>
                  <a:gd name="T53" fmla="*/ 23 h 45"/>
                  <a:gd name="T54" fmla="*/ 41 w 44"/>
                  <a:gd name="T55" fmla="*/ 23 h 45"/>
                  <a:gd name="T56" fmla="*/ 39 w 44"/>
                  <a:gd name="T57" fmla="*/ 22 h 45"/>
                  <a:gd name="T58" fmla="*/ 30 w 44"/>
                  <a:gd name="T59" fmla="*/ 17 h 45"/>
                  <a:gd name="T60" fmla="*/ 29 w 44"/>
                  <a:gd name="T61" fmla="*/ 16 h 45"/>
                  <a:gd name="T62" fmla="*/ 29 w 44"/>
                  <a:gd name="T63" fmla="*/ 3 h 45"/>
                  <a:gd name="T64" fmla="*/ 28 w 44"/>
                  <a:gd name="T65" fmla="*/ 3 h 45"/>
                  <a:gd name="T66" fmla="*/ 26 w 44"/>
                  <a:gd name="T67" fmla="*/ 5 h 45"/>
                  <a:gd name="T68" fmla="*/ 19 w 44"/>
                  <a:gd name="T69" fmla="*/ 11 h 45"/>
                  <a:gd name="T70" fmla="*/ 18 w 44"/>
                  <a:gd name="T71" fmla="*/ 12 h 45"/>
                  <a:gd name="T72" fmla="*/ 5 w 44"/>
                  <a:gd name="T73" fmla="*/ 8 h 45"/>
                  <a:gd name="T74" fmla="*/ 5 w 44"/>
                  <a:gd name="T75" fmla="*/ 8 h 45"/>
                  <a:gd name="T76" fmla="*/ 11 w 44"/>
                  <a:gd name="T77" fmla="*/ 20 h 45"/>
                  <a:gd name="T78" fmla="*/ 10 w 44"/>
                  <a:gd name="T79" fmla="*/ 22 h 45"/>
                  <a:gd name="T80" fmla="*/ 3 w 44"/>
                  <a:gd name="T81" fmla="*/ 32 h 45"/>
                  <a:gd name="T82" fmla="*/ 5 w 44"/>
                  <a:gd name="T83" fmla="*/ 32 h 45"/>
                  <a:gd name="T84" fmla="*/ 16 w 44"/>
                  <a:gd name="T85" fmla="*/ 31 h 45"/>
                  <a:gd name="T86" fmla="*/ 16 w 44"/>
                  <a:gd name="T87" fmla="*/ 31 h 45"/>
                  <a:gd name="T88" fmla="*/ 18 w 44"/>
                  <a:gd name="T89" fmla="*/ 32 h 45"/>
                  <a:gd name="T90" fmla="*/ 18 w 44"/>
                  <a:gd name="T91" fmla="*/ 10 h 45"/>
                  <a:gd name="T92" fmla="*/ 19 w 44"/>
                  <a:gd name="T93" fmla="*/ 9 h 45"/>
                  <a:gd name="T94" fmla="*/ 18 w 44"/>
                  <a:gd name="T95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" h="45">
                    <a:moveTo>
                      <a:pt x="21" y="41"/>
                    </a:moveTo>
                    <a:cubicBezTo>
                      <a:pt x="20" y="40"/>
                      <a:pt x="18" y="37"/>
                      <a:pt x="16" y="34"/>
                    </a:cubicBezTo>
                    <a:cubicBezTo>
                      <a:pt x="10" y="35"/>
                      <a:pt x="7" y="35"/>
                      <a:pt x="5" y="35"/>
                    </a:cubicBezTo>
                    <a:cubicBezTo>
                      <a:pt x="4" y="35"/>
                      <a:pt x="3" y="35"/>
                      <a:pt x="2" y="35"/>
                    </a:cubicBezTo>
                    <a:cubicBezTo>
                      <a:pt x="1" y="35"/>
                      <a:pt x="0" y="33"/>
                      <a:pt x="0" y="33"/>
                    </a:cubicBezTo>
                    <a:cubicBezTo>
                      <a:pt x="1" y="30"/>
                      <a:pt x="3" y="27"/>
                      <a:pt x="7" y="21"/>
                    </a:cubicBezTo>
                    <a:cubicBezTo>
                      <a:pt x="4" y="14"/>
                      <a:pt x="2" y="11"/>
                      <a:pt x="2" y="8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8" y="5"/>
                      <a:pt x="12" y="7"/>
                      <a:pt x="18" y="9"/>
                    </a:cubicBezTo>
                    <a:cubicBezTo>
                      <a:pt x="24" y="3"/>
                      <a:pt x="26" y="0"/>
                      <a:pt x="29" y="0"/>
                    </a:cubicBezTo>
                    <a:cubicBezTo>
                      <a:pt x="30" y="0"/>
                      <a:pt x="31" y="1"/>
                      <a:pt x="31" y="1"/>
                    </a:cubicBezTo>
                    <a:cubicBezTo>
                      <a:pt x="32" y="2"/>
                      <a:pt x="32" y="3"/>
                      <a:pt x="32" y="5"/>
                    </a:cubicBezTo>
                    <a:cubicBezTo>
                      <a:pt x="32" y="7"/>
                      <a:pt x="32" y="10"/>
                      <a:pt x="32" y="15"/>
                    </a:cubicBezTo>
                    <a:cubicBezTo>
                      <a:pt x="36" y="17"/>
                      <a:pt x="39" y="18"/>
                      <a:pt x="41" y="19"/>
                    </a:cubicBezTo>
                    <a:cubicBezTo>
                      <a:pt x="43" y="21"/>
                      <a:pt x="44" y="21"/>
                      <a:pt x="44" y="23"/>
                    </a:cubicBezTo>
                    <a:cubicBezTo>
                      <a:pt x="44" y="26"/>
                      <a:pt x="42" y="26"/>
                      <a:pt x="40" y="27"/>
                    </a:cubicBezTo>
                    <a:cubicBezTo>
                      <a:pt x="38" y="28"/>
                      <a:pt x="35" y="29"/>
                      <a:pt x="31" y="30"/>
                    </a:cubicBezTo>
                    <a:cubicBezTo>
                      <a:pt x="30" y="35"/>
                      <a:pt x="30" y="38"/>
                      <a:pt x="29" y="40"/>
                    </a:cubicBezTo>
                    <a:cubicBezTo>
                      <a:pt x="29" y="42"/>
                      <a:pt x="28" y="44"/>
                      <a:pt x="26" y="45"/>
                    </a:cubicBezTo>
                    <a:cubicBezTo>
                      <a:pt x="24" y="44"/>
                      <a:pt x="23" y="43"/>
                      <a:pt x="21" y="41"/>
                    </a:cubicBezTo>
                    <a:close/>
                    <a:moveTo>
                      <a:pt x="18" y="32"/>
                    </a:moveTo>
                    <a:cubicBezTo>
                      <a:pt x="22" y="37"/>
                      <a:pt x="25" y="41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7" y="37"/>
                      <a:pt x="27" y="34"/>
                      <a:pt x="28" y="29"/>
                    </a:cubicBezTo>
                    <a:cubicBezTo>
                      <a:pt x="28" y="29"/>
                      <a:pt x="29" y="28"/>
                      <a:pt x="29" y="28"/>
                    </a:cubicBezTo>
                    <a:cubicBezTo>
                      <a:pt x="36" y="26"/>
                      <a:pt x="40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0" y="22"/>
                      <a:pt x="39" y="22"/>
                    </a:cubicBezTo>
                    <a:cubicBezTo>
                      <a:pt x="37" y="21"/>
                      <a:pt x="34" y="19"/>
                      <a:pt x="30" y="17"/>
                    </a:cubicBezTo>
                    <a:cubicBezTo>
                      <a:pt x="30" y="17"/>
                      <a:pt x="29" y="16"/>
                      <a:pt x="29" y="16"/>
                    </a:cubicBezTo>
                    <a:cubicBezTo>
                      <a:pt x="29" y="9"/>
                      <a:pt x="29" y="4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6"/>
                      <a:pt x="22" y="8"/>
                      <a:pt x="19" y="11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11" y="10"/>
                      <a:pt x="7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0"/>
                      <a:pt x="7" y="14"/>
                      <a:pt x="11" y="20"/>
                    </a:cubicBezTo>
                    <a:cubicBezTo>
                      <a:pt x="11" y="20"/>
                      <a:pt x="11" y="21"/>
                      <a:pt x="10" y="22"/>
                    </a:cubicBezTo>
                    <a:cubicBezTo>
                      <a:pt x="6" y="27"/>
                      <a:pt x="4" y="31"/>
                      <a:pt x="3" y="32"/>
                    </a:cubicBezTo>
                    <a:cubicBezTo>
                      <a:pt x="4" y="32"/>
                      <a:pt x="4" y="32"/>
                      <a:pt x="5" y="32"/>
                    </a:cubicBezTo>
                    <a:cubicBezTo>
                      <a:pt x="7" y="32"/>
                      <a:pt x="10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8" y="32"/>
                    </a:cubicBezTo>
                    <a:close/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6" name="Freeform 221"/>
              <p:cNvSpPr/>
              <p:nvPr/>
            </p:nvSpPr>
            <p:spPr bwMode="auto">
              <a:xfrm>
                <a:off x="4558" y="3740"/>
                <a:ext cx="144" cy="147"/>
              </a:xfrm>
              <a:custGeom>
                <a:avLst/>
                <a:gdLst>
                  <a:gd name="T0" fmla="*/ 25 w 61"/>
                  <a:gd name="T1" fmla="*/ 16 h 62"/>
                  <a:gd name="T2" fmla="*/ 14 w 61"/>
                  <a:gd name="T3" fmla="*/ 28 h 62"/>
                  <a:gd name="T4" fmla="*/ 23 w 61"/>
                  <a:gd name="T5" fmla="*/ 43 h 62"/>
                  <a:gd name="T6" fmla="*/ 39 w 61"/>
                  <a:gd name="T7" fmla="*/ 39 h 62"/>
                  <a:gd name="T8" fmla="*/ 41 w 61"/>
                  <a:gd name="T9" fmla="*/ 22 h 62"/>
                  <a:gd name="T10" fmla="*/ 25 w 61"/>
                  <a:gd name="T11" fmla="*/ 1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2">
                    <a:moveTo>
                      <a:pt x="25" y="16"/>
                    </a:moveTo>
                    <a:cubicBezTo>
                      <a:pt x="4" y="9"/>
                      <a:pt x="4" y="8"/>
                      <a:pt x="14" y="28"/>
                    </a:cubicBezTo>
                    <a:cubicBezTo>
                      <a:pt x="1" y="47"/>
                      <a:pt x="0" y="46"/>
                      <a:pt x="23" y="43"/>
                    </a:cubicBezTo>
                    <a:cubicBezTo>
                      <a:pt x="36" y="61"/>
                      <a:pt x="35" y="62"/>
                      <a:pt x="39" y="39"/>
                    </a:cubicBezTo>
                    <a:cubicBezTo>
                      <a:pt x="60" y="32"/>
                      <a:pt x="61" y="33"/>
                      <a:pt x="41" y="22"/>
                    </a:cubicBezTo>
                    <a:cubicBezTo>
                      <a:pt x="40" y="0"/>
                      <a:pt x="42" y="0"/>
                      <a:pt x="25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7" name="Freeform 222"/>
              <p:cNvSpPr>
                <a:spLocks noEditPoints="1"/>
              </p:cNvSpPr>
              <p:nvPr/>
            </p:nvSpPr>
            <p:spPr bwMode="auto">
              <a:xfrm>
                <a:off x="4565" y="3747"/>
                <a:ext cx="128" cy="131"/>
              </a:xfrm>
              <a:custGeom>
                <a:avLst/>
                <a:gdLst>
                  <a:gd name="T0" fmla="*/ 26 w 54"/>
                  <a:gd name="T1" fmla="*/ 51 h 55"/>
                  <a:gd name="T2" fmla="*/ 19 w 54"/>
                  <a:gd name="T3" fmla="*/ 42 h 55"/>
                  <a:gd name="T4" fmla="*/ 5 w 54"/>
                  <a:gd name="T5" fmla="*/ 43 h 55"/>
                  <a:gd name="T6" fmla="*/ 2 w 54"/>
                  <a:gd name="T7" fmla="*/ 43 h 55"/>
                  <a:gd name="T8" fmla="*/ 0 w 54"/>
                  <a:gd name="T9" fmla="*/ 40 h 55"/>
                  <a:gd name="T10" fmla="*/ 9 w 54"/>
                  <a:gd name="T11" fmla="*/ 25 h 55"/>
                  <a:gd name="T12" fmla="*/ 3 w 54"/>
                  <a:gd name="T13" fmla="*/ 10 h 55"/>
                  <a:gd name="T14" fmla="*/ 4 w 54"/>
                  <a:gd name="T15" fmla="*/ 8 h 55"/>
                  <a:gd name="T16" fmla="*/ 6 w 54"/>
                  <a:gd name="T17" fmla="*/ 7 h 55"/>
                  <a:gd name="T18" fmla="*/ 22 w 54"/>
                  <a:gd name="T19" fmla="*/ 11 h 55"/>
                  <a:gd name="T20" fmla="*/ 35 w 54"/>
                  <a:gd name="T21" fmla="*/ 0 h 55"/>
                  <a:gd name="T22" fmla="*/ 38 w 54"/>
                  <a:gd name="T23" fmla="*/ 2 h 55"/>
                  <a:gd name="T24" fmla="*/ 39 w 54"/>
                  <a:gd name="T25" fmla="*/ 6 h 55"/>
                  <a:gd name="T26" fmla="*/ 39 w 54"/>
                  <a:gd name="T27" fmla="*/ 18 h 55"/>
                  <a:gd name="T28" fmla="*/ 50 w 54"/>
                  <a:gd name="T29" fmla="*/ 24 h 55"/>
                  <a:gd name="T30" fmla="*/ 54 w 54"/>
                  <a:gd name="T31" fmla="*/ 29 h 55"/>
                  <a:gd name="T32" fmla="*/ 49 w 54"/>
                  <a:gd name="T33" fmla="*/ 33 h 55"/>
                  <a:gd name="T34" fmla="*/ 38 w 54"/>
                  <a:gd name="T35" fmla="*/ 37 h 55"/>
                  <a:gd name="T36" fmla="*/ 35 w 54"/>
                  <a:gd name="T37" fmla="*/ 49 h 55"/>
                  <a:gd name="T38" fmla="*/ 31 w 54"/>
                  <a:gd name="T39" fmla="*/ 55 h 55"/>
                  <a:gd name="T40" fmla="*/ 26 w 54"/>
                  <a:gd name="T41" fmla="*/ 51 h 55"/>
                  <a:gd name="T42" fmla="*/ 21 w 54"/>
                  <a:gd name="T43" fmla="*/ 39 h 55"/>
                  <a:gd name="T44" fmla="*/ 31 w 54"/>
                  <a:gd name="T45" fmla="*/ 51 h 55"/>
                  <a:gd name="T46" fmla="*/ 31 w 54"/>
                  <a:gd name="T47" fmla="*/ 52 h 55"/>
                  <a:gd name="T48" fmla="*/ 32 w 54"/>
                  <a:gd name="T49" fmla="*/ 51 h 55"/>
                  <a:gd name="T50" fmla="*/ 32 w 54"/>
                  <a:gd name="T51" fmla="*/ 49 h 55"/>
                  <a:gd name="T52" fmla="*/ 35 w 54"/>
                  <a:gd name="T53" fmla="*/ 36 h 55"/>
                  <a:gd name="T54" fmla="*/ 36 w 54"/>
                  <a:gd name="T55" fmla="*/ 35 h 55"/>
                  <a:gd name="T56" fmla="*/ 51 w 54"/>
                  <a:gd name="T57" fmla="*/ 29 h 55"/>
                  <a:gd name="T58" fmla="*/ 51 w 54"/>
                  <a:gd name="T59" fmla="*/ 28 h 55"/>
                  <a:gd name="T60" fmla="*/ 48 w 54"/>
                  <a:gd name="T61" fmla="*/ 27 h 55"/>
                  <a:gd name="T62" fmla="*/ 37 w 54"/>
                  <a:gd name="T63" fmla="*/ 20 h 55"/>
                  <a:gd name="T64" fmla="*/ 36 w 54"/>
                  <a:gd name="T65" fmla="*/ 19 h 55"/>
                  <a:gd name="T66" fmla="*/ 36 w 54"/>
                  <a:gd name="T67" fmla="*/ 4 h 55"/>
                  <a:gd name="T68" fmla="*/ 35 w 54"/>
                  <a:gd name="T69" fmla="*/ 3 h 55"/>
                  <a:gd name="T70" fmla="*/ 23 w 54"/>
                  <a:gd name="T71" fmla="*/ 14 h 55"/>
                  <a:gd name="T72" fmla="*/ 22 w 54"/>
                  <a:gd name="T73" fmla="*/ 14 h 55"/>
                  <a:gd name="T74" fmla="*/ 6 w 54"/>
                  <a:gd name="T75" fmla="*/ 10 h 55"/>
                  <a:gd name="T76" fmla="*/ 6 w 54"/>
                  <a:gd name="T77" fmla="*/ 10 h 55"/>
                  <a:gd name="T78" fmla="*/ 6 w 54"/>
                  <a:gd name="T79" fmla="*/ 10 h 55"/>
                  <a:gd name="T80" fmla="*/ 12 w 54"/>
                  <a:gd name="T81" fmla="*/ 25 h 55"/>
                  <a:gd name="T82" fmla="*/ 12 w 54"/>
                  <a:gd name="T83" fmla="*/ 26 h 55"/>
                  <a:gd name="T84" fmla="*/ 3 w 54"/>
                  <a:gd name="T85" fmla="*/ 40 h 55"/>
                  <a:gd name="T86" fmla="*/ 5 w 54"/>
                  <a:gd name="T87" fmla="*/ 40 h 55"/>
                  <a:gd name="T88" fmla="*/ 20 w 54"/>
                  <a:gd name="T89" fmla="*/ 39 h 55"/>
                  <a:gd name="T90" fmla="*/ 20 w 54"/>
                  <a:gd name="T91" fmla="*/ 39 h 55"/>
                  <a:gd name="T92" fmla="*/ 21 w 54"/>
                  <a:gd name="T93" fmla="*/ 39 h 55"/>
                  <a:gd name="T94" fmla="*/ 22 w 54"/>
                  <a:gd name="T95" fmla="*/ 13 h 55"/>
                  <a:gd name="T96" fmla="*/ 22 w 54"/>
                  <a:gd name="T97" fmla="*/ 11 h 55"/>
                  <a:gd name="T98" fmla="*/ 22 w 54"/>
                  <a:gd name="T9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" h="55">
                    <a:moveTo>
                      <a:pt x="26" y="51"/>
                    </a:moveTo>
                    <a:cubicBezTo>
                      <a:pt x="24" y="49"/>
                      <a:pt x="22" y="46"/>
                      <a:pt x="19" y="42"/>
                    </a:cubicBezTo>
                    <a:cubicBezTo>
                      <a:pt x="13" y="43"/>
                      <a:pt x="8" y="43"/>
                      <a:pt x="5" y="43"/>
                    </a:cubicBezTo>
                    <a:cubicBezTo>
                      <a:pt x="4" y="43"/>
                      <a:pt x="3" y="43"/>
                      <a:pt x="2" y="43"/>
                    </a:cubicBezTo>
                    <a:cubicBezTo>
                      <a:pt x="1" y="42"/>
                      <a:pt x="0" y="41"/>
                      <a:pt x="0" y="40"/>
                    </a:cubicBezTo>
                    <a:cubicBezTo>
                      <a:pt x="1" y="37"/>
                      <a:pt x="4" y="33"/>
                      <a:pt x="9" y="25"/>
                    </a:cubicBezTo>
                    <a:cubicBezTo>
                      <a:pt x="5" y="17"/>
                      <a:pt x="3" y="13"/>
                      <a:pt x="3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9" y="7"/>
                      <a:pt x="14" y="9"/>
                      <a:pt x="22" y="11"/>
                    </a:cubicBezTo>
                    <a:cubicBezTo>
                      <a:pt x="29" y="4"/>
                      <a:pt x="32" y="0"/>
                      <a:pt x="35" y="0"/>
                    </a:cubicBezTo>
                    <a:cubicBezTo>
                      <a:pt x="37" y="0"/>
                      <a:pt x="38" y="1"/>
                      <a:pt x="38" y="2"/>
                    </a:cubicBezTo>
                    <a:cubicBezTo>
                      <a:pt x="39" y="3"/>
                      <a:pt x="39" y="4"/>
                      <a:pt x="39" y="6"/>
                    </a:cubicBezTo>
                    <a:cubicBezTo>
                      <a:pt x="39" y="9"/>
                      <a:pt x="39" y="13"/>
                      <a:pt x="39" y="18"/>
                    </a:cubicBezTo>
                    <a:cubicBezTo>
                      <a:pt x="44" y="21"/>
                      <a:pt x="47" y="22"/>
                      <a:pt x="50" y="24"/>
                    </a:cubicBezTo>
                    <a:cubicBezTo>
                      <a:pt x="52" y="26"/>
                      <a:pt x="54" y="26"/>
                      <a:pt x="54" y="29"/>
                    </a:cubicBezTo>
                    <a:cubicBezTo>
                      <a:pt x="54" y="31"/>
                      <a:pt x="52" y="32"/>
                      <a:pt x="49" y="33"/>
                    </a:cubicBezTo>
                    <a:cubicBezTo>
                      <a:pt x="46" y="34"/>
                      <a:pt x="43" y="36"/>
                      <a:pt x="38" y="37"/>
                    </a:cubicBezTo>
                    <a:cubicBezTo>
                      <a:pt x="37" y="43"/>
                      <a:pt x="36" y="47"/>
                      <a:pt x="35" y="49"/>
                    </a:cubicBezTo>
                    <a:cubicBezTo>
                      <a:pt x="35" y="52"/>
                      <a:pt x="34" y="54"/>
                      <a:pt x="31" y="55"/>
                    </a:cubicBezTo>
                    <a:cubicBezTo>
                      <a:pt x="29" y="55"/>
                      <a:pt x="28" y="53"/>
                      <a:pt x="26" y="51"/>
                    </a:cubicBezTo>
                    <a:close/>
                    <a:moveTo>
                      <a:pt x="21" y="39"/>
                    </a:moveTo>
                    <a:cubicBezTo>
                      <a:pt x="26" y="46"/>
                      <a:pt x="29" y="50"/>
                      <a:pt x="31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1"/>
                      <a:pt x="32" y="50"/>
                      <a:pt x="32" y="49"/>
                    </a:cubicBezTo>
                    <a:cubicBezTo>
                      <a:pt x="33" y="46"/>
                      <a:pt x="34" y="42"/>
                      <a:pt x="35" y="36"/>
                    </a:cubicBezTo>
                    <a:cubicBezTo>
                      <a:pt x="35" y="35"/>
                      <a:pt x="35" y="35"/>
                      <a:pt x="36" y="35"/>
                    </a:cubicBezTo>
                    <a:cubicBezTo>
                      <a:pt x="45" y="32"/>
                      <a:pt x="50" y="30"/>
                      <a:pt x="51" y="29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0" y="28"/>
                      <a:pt x="49" y="27"/>
                      <a:pt x="48" y="27"/>
                    </a:cubicBezTo>
                    <a:cubicBezTo>
                      <a:pt x="46" y="25"/>
                      <a:pt x="42" y="23"/>
                      <a:pt x="37" y="20"/>
                    </a:cubicBezTo>
                    <a:cubicBezTo>
                      <a:pt x="37" y="20"/>
                      <a:pt x="36" y="20"/>
                      <a:pt x="36" y="19"/>
                    </a:cubicBezTo>
                    <a:cubicBezTo>
                      <a:pt x="36" y="11"/>
                      <a:pt x="36" y="6"/>
                      <a:pt x="36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0" y="7"/>
                      <a:pt x="23" y="14"/>
                    </a:cubicBezTo>
                    <a:cubicBezTo>
                      <a:pt x="23" y="14"/>
                      <a:pt x="22" y="14"/>
                      <a:pt x="22" y="14"/>
                    </a:cubicBezTo>
                    <a:cubicBezTo>
                      <a:pt x="13" y="12"/>
                      <a:pt x="8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8" y="16"/>
                      <a:pt x="12" y="25"/>
                    </a:cubicBezTo>
                    <a:cubicBezTo>
                      <a:pt x="13" y="25"/>
                      <a:pt x="12" y="26"/>
                      <a:pt x="12" y="26"/>
                    </a:cubicBezTo>
                    <a:cubicBezTo>
                      <a:pt x="7" y="34"/>
                      <a:pt x="3" y="39"/>
                      <a:pt x="3" y="40"/>
                    </a:cubicBezTo>
                    <a:cubicBezTo>
                      <a:pt x="4" y="40"/>
                      <a:pt x="4" y="40"/>
                      <a:pt x="5" y="40"/>
                    </a:cubicBezTo>
                    <a:cubicBezTo>
                      <a:pt x="8" y="40"/>
                      <a:pt x="13" y="40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1" y="39"/>
                      <a:pt x="21" y="39"/>
                    </a:cubicBezTo>
                    <a:close/>
                    <a:moveTo>
                      <a:pt x="22" y="13"/>
                    </a:moveTo>
                    <a:cubicBezTo>
                      <a:pt x="22" y="11"/>
                      <a:pt x="22" y="11"/>
                      <a:pt x="22" y="11"/>
                    </a:cubicBez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8" name="Freeform 223"/>
              <p:cNvSpPr/>
              <p:nvPr/>
            </p:nvSpPr>
            <p:spPr bwMode="auto">
              <a:xfrm>
                <a:off x="4733" y="3717"/>
                <a:ext cx="85" cy="87"/>
              </a:xfrm>
              <a:custGeom>
                <a:avLst/>
                <a:gdLst>
                  <a:gd name="T0" fmla="*/ 14 w 36"/>
                  <a:gd name="T1" fmla="*/ 10 h 37"/>
                  <a:gd name="T2" fmla="*/ 8 w 36"/>
                  <a:gd name="T3" fmla="*/ 17 h 37"/>
                  <a:gd name="T4" fmla="*/ 13 w 36"/>
                  <a:gd name="T5" fmla="*/ 26 h 37"/>
                  <a:gd name="T6" fmla="*/ 23 w 36"/>
                  <a:gd name="T7" fmla="*/ 24 h 37"/>
                  <a:gd name="T8" fmla="*/ 24 w 36"/>
                  <a:gd name="T9" fmla="*/ 14 h 37"/>
                  <a:gd name="T10" fmla="*/ 14 w 36"/>
                  <a:gd name="T1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14" y="10"/>
                    </a:moveTo>
                    <a:cubicBezTo>
                      <a:pt x="2" y="6"/>
                      <a:pt x="2" y="5"/>
                      <a:pt x="8" y="17"/>
                    </a:cubicBezTo>
                    <a:cubicBezTo>
                      <a:pt x="0" y="28"/>
                      <a:pt x="0" y="28"/>
                      <a:pt x="13" y="26"/>
                    </a:cubicBezTo>
                    <a:cubicBezTo>
                      <a:pt x="21" y="36"/>
                      <a:pt x="20" y="37"/>
                      <a:pt x="23" y="24"/>
                    </a:cubicBezTo>
                    <a:cubicBezTo>
                      <a:pt x="35" y="19"/>
                      <a:pt x="36" y="20"/>
                      <a:pt x="24" y="14"/>
                    </a:cubicBezTo>
                    <a:cubicBezTo>
                      <a:pt x="23" y="0"/>
                      <a:pt x="24" y="0"/>
                      <a:pt x="1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9" name="Freeform 224"/>
              <p:cNvSpPr>
                <a:spLocks noEditPoints="1"/>
              </p:cNvSpPr>
              <p:nvPr/>
            </p:nvSpPr>
            <p:spPr bwMode="auto">
              <a:xfrm>
                <a:off x="4736" y="3721"/>
                <a:ext cx="78" cy="78"/>
              </a:xfrm>
              <a:custGeom>
                <a:avLst/>
                <a:gdLst>
                  <a:gd name="T0" fmla="*/ 15 w 33"/>
                  <a:gd name="T1" fmla="*/ 31 h 33"/>
                  <a:gd name="T2" fmla="*/ 11 w 33"/>
                  <a:gd name="T3" fmla="*/ 25 h 33"/>
                  <a:gd name="T4" fmla="*/ 3 w 33"/>
                  <a:gd name="T5" fmla="*/ 26 h 33"/>
                  <a:gd name="T6" fmla="*/ 1 w 33"/>
                  <a:gd name="T7" fmla="*/ 26 h 33"/>
                  <a:gd name="T8" fmla="*/ 0 w 33"/>
                  <a:gd name="T9" fmla="*/ 24 h 33"/>
                  <a:gd name="T10" fmla="*/ 5 w 33"/>
                  <a:gd name="T11" fmla="*/ 15 h 33"/>
                  <a:gd name="T12" fmla="*/ 2 w 33"/>
                  <a:gd name="T13" fmla="*/ 6 h 33"/>
                  <a:gd name="T14" fmla="*/ 2 w 33"/>
                  <a:gd name="T15" fmla="*/ 4 h 33"/>
                  <a:gd name="T16" fmla="*/ 4 w 33"/>
                  <a:gd name="T17" fmla="*/ 4 h 33"/>
                  <a:gd name="T18" fmla="*/ 13 w 33"/>
                  <a:gd name="T19" fmla="*/ 6 h 33"/>
                  <a:gd name="T20" fmla="*/ 21 w 33"/>
                  <a:gd name="T21" fmla="*/ 0 h 33"/>
                  <a:gd name="T22" fmla="*/ 23 w 33"/>
                  <a:gd name="T23" fmla="*/ 1 h 33"/>
                  <a:gd name="T24" fmla="*/ 24 w 33"/>
                  <a:gd name="T25" fmla="*/ 3 h 33"/>
                  <a:gd name="T26" fmla="*/ 24 w 33"/>
                  <a:gd name="T27" fmla="*/ 11 h 33"/>
                  <a:gd name="T28" fmla="*/ 30 w 33"/>
                  <a:gd name="T29" fmla="*/ 14 h 33"/>
                  <a:gd name="T30" fmla="*/ 33 w 33"/>
                  <a:gd name="T31" fmla="*/ 17 h 33"/>
                  <a:gd name="T32" fmla="*/ 30 w 33"/>
                  <a:gd name="T33" fmla="*/ 20 h 33"/>
                  <a:gd name="T34" fmla="*/ 23 w 33"/>
                  <a:gd name="T35" fmla="*/ 23 h 33"/>
                  <a:gd name="T36" fmla="*/ 22 w 33"/>
                  <a:gd name="T37" fmla="*/ 29 h 33"/>
                  <a:gd name="T38" fmla="*/ 19 w 33"/>
                  <a:gd name="T39" fmla="*/ 33 h 33"/>
                  <a:gd name="T40" fmla="*/ 15 w 33"/>
                  <a:gd name="T41" fmla="*/ 31 h 33"/>
                  <a:gd name="T42" fmla="*/ 13 w 33"/>
                  <a:gd name="T43" fmla="*/ 23 h 33"/>
                  <a:gd name="T44" fmla="*/ 19 w 33"/>
                  <a:gd name="T45" fmla="*/ 30 h 33"/>
                  <a:gd name="T46" fmla="*/ 19 w 33"/>
                  <a:gd name="T47" fmla="*/ 29 h 33"/>
                  <a:gd name="T48" fmla="*/ 20 w 33"/>
                  <a:gd name="T49" fmla="*/ 21 h 33"/>
                  <a:gd name="T50" fmla="*/ 21 w 33"/>
                  <a:gd name="T51" fmla="*/ 20 h 33"/>
                  <a:gd name="T52" fmla="*/ 29 w 33"/>
                  <a:gd name="T53" fmla="*/ 17 h 33"/>
                  <a:gd name="T54" fmla="*/ 28 w 33"/>
                  <a:gd name="T55" fmla="*/ 16 h 33"/>
                  <a:gd name="T56" fmla="*/ 22 w 33"/>
                  <a:gd name="T57" fmla="*/ 13 h 33"/>
                  <a:gd name="T58" fmla="*/ 21 w 33"/>
                  <a:gd name="T59" fmla="*/ 12 h 33"/>
                  <a:gd name="T60" fmla="*/ 21 w 33"/>
                  <a:gd name="T61" fmla="*/ 3 h 33"/>
                  <a:gd name="T62" fmla="*/ 20 w 33"/>
                  <a:gd name="T63" fmla="*/ 4 h 33"/>
                  <a:gd name="T64" fmla="*/ 14 w 33"/>
                  <a:gd name="T65" fmla="*/ 9 h 33"/>
                  <a:gd name="T66" fmla="*/ 13 w 33"/>
                  <a:gd name="T67" fmla="*/ 9 h 33"/>
                  <a:gd name="T68" fmla="*/ 5 w 33"/>
                  <a:gd name="T69" fmla="*/ 7 h 33"/>
                  <a:gd name="T70" fmla="*/ 8 w 33"/>
                  <a:gd name="T71" fmla="*/ 15 h 33"/>
                  <a:gd name="T72" fmla="*/ 8 w 33"/>
                  <a:gd name="T73" fmla="*/ 16 h 33"/>
                  <a:gd name="T74" fmla="*/ 4 w 33"/>
                  <a:gd name="T75" fmla="*/ 22 h 33"/>
                  <a:gd name="T76" fmla="*/ 3 w 33"/>
                  <a:gd name="T77" fmla="*/ 23 h 33"/>
                  <a:gd name="T78" fmla="*/ 3 w 33"/>
                  <a:gd name="T79" fmla="*/ 23 h 33"/>
                  <a:gd name="T80" fmla="*/ 12 w 33"/>
                  <a:gd name="T81" fmla="*/ 22 h 33"/>
                  <a:gd name="T82" fmla="*/ 12 w 33"/>
                  <a:gd name="T83" fmla="*/ 22 h 33"/>
                  <a:gd name="T84" fmla="*/ 13 w 33"/>
                  <a:gd name="T85" fmla="*/ 23 h 33"/>
                  <a:gd name="T86" fmla="*/ 13 w 33"/>
                  <a:gd name="T87" fmla="*/ 8 h 33"/>
                  <a:gd name="T88" fmla="*/ 14 w 33"/>
                  <a:gd name="T89" fmla="*/ 6 h 33"/>
                  <a:gd name="T90" fmla="*/ 13 w 33"/>
                  <a:gd name="T91" fmla="*/ 8 h 33"/>
                  <a:gd name="T92" fmla="*/ 21 w 33"/>
                  <a:gd name="T93" fmla="*/ 2 h 33"/>
                  <a:gd name="T94" fmla="*/ 21 w 33"/>
                  <a:gd name="T95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3" h="33">
                    <a:moveTo>
                      <a:pt x="15" y="31"/>
                    </a:moveTo>
                    <a:cubicBezTo>
                      <a:pt x="14" y="29"/>
                      <a:pt x="13" y="28"/>
                      <a:pt x="11" y="25"/>
                    </a:cubicBezTo>
                    <a:cubicBezTo>
                      <a:pt x="8" y="26"/>
                      <a:pt x="5" y="26"/>
                      <a:pt x="3" y="26"/>
                    </a:cubicBezTo>
                    <a:cubicBezTo>
                      <a:pt x="3" y="26"/>
                      <a:pt x="2" y="26"/>
                      <a:pt x="1" y="26"/>
                    </a:cubicBezTo>
                    <a:cubicBezTo>
                      <a:pt x="1" y="26"/>
                      <a:pt x="0" y="25"/>
                      <a:pt x="0" y="24"/>
                    </a:cubicBezTo>
                    <a:cubicBezTo>
                      <a:pt x="0" y="21"/>
                      <a:pt x="2" y="20"/>
                      <a:pt x="5" y="15"/>
                    </a:cubicBezTo>
                    <a:cubicBezTo>
                      <a:pt x="3" y="11"/>
                      <a:pt x="2" y="8"/>
                      <a:pt x="2" y="6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6" y="4"/>
                      <a:pt x="9" y="5"/>
                      <a:pt x="13" y="6"/>
                    </a:cubicBezTo>
                    <a:cubicBezTo>
                      <a:pt x="17" y="2"/>
                      <a:pt x="19" y="0"/>
                      <a:pt x="21" y="0"/>
                    </a:cubicBezTo>
                    <a:cubicBezTo>
                      <a:pt x="22" y="0"/>
                      <a:pt x="23" y="0"/>
                      <a:pt x="23" y="1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5"/>
                      <a:pt x="24" y="7"/>
                      <a:pt x="24" y="11"/>
                    </a:cubicBezTo>
                    <a:cubicBezTo>
                      <a:pt x="27" y="12"/>
                      <a:pt x="29" y="13"/>
                      <a:pt x="30" y="14"/>
                    </a:cubicBezTo>
                    <a:cubicBezTo>
                      <a:pt x="31" y="15"/>
                      <a:pt x="33" y="15"/>
                      <a:pt x="33" y="17"/>
                    </a:cubicBezTo>
                    <a:cubicBezTo>
                      <a:pt x="33" y="19"/>
                      <a:pt x="31" y="20"/>
                      <a:pt x="30" y="20"/>
                    </a:cubicBezTo>
                    <a:cubicBezTo>
                      <a:pt x="28" y="21"/>
                      <a:pt x="26" y="22"/>
                      <a:pt x="23" y="23"/>
                    </a:cubicBezTo>
                    <a:cubicBezTo>
                      <a:pt x="23" y="26"/>
                      <a:pt x="22" y="28"/>
                      <a:pt x="22" y="29"/>
                    </a:cubicBezTo>
                    <a:cubicBezTo>
                      <a:pt x="21" y="31"/>
                      <a:pt x="21" y="33"/>
                      <a:pt x="19" y="33"/>
                    </a:cubicBezTo>
                    <a:cubicBezTo>
                      <a:pt x="17" y="33"/>
                      <a:pt x="17" y="32"/>
                      <a:pt x="15" y="31"/>
                    </a:cubicBezTo>
                    <a:close/>
                    <a:moveTo>
                      <a:pt x="13" y="23"/>
                    </a:moveTo>
                    <a:cubicBezTo>
                      <a:pt x="16" y="26"/>
                      <a:pt x="18" y="29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7"/>
                      <a:pt x="20" y="25"/>
                      <a:pt x="20" y="21"/>
                    </a:cubicBezTo>
                    <a:cubicBezTo>
                      <a:pt x="20" y="21"/>
                      <a:pt x="21" y="20"/>
                      <a:pt x="21" y="20"/>
                    </a:cubicBezTo>
                    <a:cubicBezTo>
                      <a:pt x="25" y="19"/>
                      <a:pt x="28" y="18"/>
                      <a:pt x="29" y="17"/>
                    </a:cubicBezTo>
                    <a:cubicBezTo>
                      <a:pt x="29" y="17"/>
                      <a:pt x="29" y="17"/>
                      <a:pt x="28" y="16"/>
                    </a:cubicBezTo>
                    <a:cubicBezTo>
                      <a:pt x="27" y="16"/>
                      <a:pt x="25" y="14"/>
                      <a:pt x="22" y="13"/>
                    </a:cubicBezTo>
                    <a:cubicBezTo>
                      <a:pt x="21" y="13"/>
                      <a:pt x="21" y="12"/>
                      <a:pt x="21" y="12"/>
                    </a:cubicBezTo>
                    <a:cubicBezTo>
                      <a:pt x="21" y="7"/>
                      <a:pt x="21" y="4"/>
                      <a:pt x="21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8" y="5"/>
                      <a:pt x="17" y="7"/>
                      <a:pt x="14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9" y="8"/>
                      <a:pt x="6" y="7"/>
                      <a:pt x="5" y="7"/>
                    </a:cubicBezTo>
                    <a:cubicBezTo>
                      <a:pt x="5" y="8"/>
                      <a:pt x="6" y="11"/>
                      <a:pt x="8" y="15"/>
                    </a:cubicBezTo>
                    <a:cubicBezTo>
                      <a:pt x="8" y="15"/>
                      <a:pt x="8" y="16"/>
                      <a:pt x="8" y="16"/>
                    </a:cubicBezTo>
                    <a:cubicBezTo>
                      <a:pt x="6" y="18"/>
                      <a:pt x="5" y="20"/>
                      <a:pt x="4" y="22"/>
                    </a:cubicBezTo>
                    <a:cubicBezTo>
                      <a:pt x="4" y="22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3"/>
                      <a:pt x="8" y="23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3"/>
                      <a:pt x="13" y="23"/>
                    </a:cubicBezTo>
                    <a:close/>
                    <a:moveTo>
                      <a:pt x="13" y="8"/>
                    </a:moveTo>
                    <a:cubicBezTo>
                      <a:pt x="14" y="6"/>
                      <a:pt x="14" y="6"/>
                      <a:pt x="14" y="6"/>
                    </a:cubicBezTo>
                    <a:lnTo>
                      <a:pt x="13" y="8"/>
                    </a:lnTo>
                    <a:close/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0" name="Freeform 225"/>
              <p:cNvSpPr/>
              <p:nvPr/>
            </p:nvSpPr>
            <p:spPr bwMode="auto">
              <a:xfrm>
                <a:off x="4504" y="3371"/>
                <a:ext cx="201" cy="237"/>
              </a:xfrm>
              <a:custGeom>
                <a:avLst/>
                <a:gdLst>
                  <a:gd name="T0" fmla="*/ 84 w 85"/>
                  <a:gd name="T1" fmla="*/ 84 h 100"/>
                  <a:gd name="T2" fmla="*/ 27 w 85"/>
                  <a:gd name="T3" fmla="*/ 26 h 100"/>
                  <a:gd name="T4" fmla="*/ 16 w 85"/>
                  <a:gd name="T5" fmla="*/ 19 h 100"/>
                  <a:gd name="T6" fmla="*/ 25 w 85"/>
                  <a:gd name="T7" fmla="*/ 18 h 100"/>
                  <a:gd name="T8" fmla="*/ 20 w 85"/>
                  <a:gd name="T9" fmla="*/ 8 h 100"/>
                  <a:gd name="T10" fmla="*/ 29 w 85"/>
                  <a:gd name="T11" fmla="*/ 14 h 100"/>
                  <a:gd name="T12" fmla="*/ 31 w 85"/>
                  <a:gd name="T13" fmla="*/ 0 h 100"/>
                  <a:gd name="T14" fmla="*/ 36 w 85"/>
                  <a:gd name="T15" fmla="*/ 13 h 100"/>
                  <a:gd name="T16" fmla="*/ 44 w 85"/>
                  <a:gd name="T17" fmla="*/ 2 h 100"/>
                  <a:gd name="T18" fmla="*/ 43 w 85"/>
                  <a:gd name="T19" fmla="*/ 16 h 100"/>
                  <a:gd name="T20" fmla="*/ 52 w 85"/>
                  <a:gd name="T21" fmla="*/ 18 h 100"/>
                  <a:gd name="T22" fmla="*/ 40 w 85"/>
                  <a:gd name="T23" fmla="*/ 27 h 100"/>
                  <a:gd name="T24" fmla="*/ 82 w 85"/>
                  <a:gd name="T25" fmla="*/ 77 h 100"/>
                  <a:gd name="T26" fmla="*/ 81 w 85"/>
                  <a:gd name="T27" fmla="*/ 81 h 100"/>
                  <a:gd name="T28" fmla="*/ 85 w 85"/>
                  <a:gd name="T29" fmla="*/ 82 h 100"/>
                  <a:gd name="T30" fmla="*/ 84 w 85"/>
                  <a:gd name="T31" fmla="*/ 8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" h="100">
                    <a:moveTo>
                      <a:pt x="84" y="84"/>
                    </a:moveTo>
                    <a:cubicBezTo>
                      <a:pt x="0" y="100"/>
                      <a:pt x="27" y="26"/>
                      <a:pt x="27" y="26"/>
                    </a:cubicBezTo>
                    <a:cubicBezTo>
                      <a:pt x="27" y="26"/>
                      <a:pt x="16" y="24"/>
                      <a:pt x="16" y="19"/>
                    </a:cubicBezTo>
                    <a:cubicBezTo>
                      <a:pt x="17" y="14"/>
                      <a:pt x="25" y="18"/>
                      <a:pt x="25" y="18"/>
                    </a:cubicBezTo>
                    <a:cubicBezTo>
                      <a:pt x="25" y="18"/>
                      <a:pt x="17" y="13"/>
                      <a:pt x="20" y="8"/>
                    </a:cubicBezTo>
                    <a:cubicBezTo>
                      <a:pt x="23" y="3"/>
                      <a:pt x="29" y="14"/>
                      <a:pt x="29" y="14"/>
                    </a:cubicBezTo>
                    <a:cubicBezTo>
                      <a:pt x="29" y="14"/>
                      <a:pt x="26" y="0"/>
                      <a:pt x="31" y="0"/>
                    </a:cubicBezTo>
                    <a:cubicBezTo>
                      <a:pt x="37" y="0"/>
                      <a:pt x="36" y="13"/>
                      <a:pt x="36" y="13"/>
                    </a:cubicBezTo>
                    <a:cubicBezTo>
                      <a:pt x="36" y="13"/>
                      <a:pt x="39" y="0"/>
                      <a:pt x="44" y="2"/>
                    </a:cubicBezTo>
                    <a:cubicBezTo>
                      <a:pt x="49" y="4"/>
                      <a:pt x="43" y="16"/>
                      <a:pt x="43" y="16"/>
                    </a:cubicBezTo>
                    <a:cubicBezTo>
                      <a:pt x="43" y="16"/>
                      <a:pt x="51" y="12"/>
                      <a:pt x="52" y="18"/>
                    </a:cubicBezTo>
                    <a:cubicBezTo>
                      <a:pt x="53" y="25"/>
                      <a:pt x="40" y="27"/>
                      <a:pt x="40" y="27"/>
                    </a:cubicBezTo>
                    <a:cubicBezTo>
                      <a:pt x="16" y="86"/>
                      <a:pt x="69" y="80"/>
                      <a:pt x="82" y="77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5" y="82"/>
                      <a:pt x="85" y="82"/>
                      <a:pt x="85" y="82"/>
                    </a:cubicBezTo>
                    <a:lnTo>
                      <a:pt x="84" y="84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1" name="Freeform 226"/>
              <p:cNvSpPr>
                <a:spLocks noEditPoints="1"/>
              </p:cNvSpPr>
              <p:nvPr/>
            </p:nvSpPr>
            <p:spPr bwMode="auto">
              <a:xfrm>
                <a:off x="4539" y="3367"/>
                <a:ext cx="171" cy="212"/>
              </a:xfrm>
              <a:custGeom>
                <a:avLst/>
                <a:gdLst>
                  <a:gd name="T0" fmla="*/ 6 w 72"/>
                  <a:gd name="T1" fmla="*/ 53 h 90"/>
                  <a:gd name="T2" fmla="*/ 6 w 72"/>
                  <a:gd name="T3" fmla="*/ 28 h 90"/>
                  <a:gd name="T4" fmla="*/ 0 w 72"/>
                  <a:gd name="T5" fmla="*/ 21 h 90"/>
                  <a:gd name="T6" fmla="*/ 3 w 72"/>
                  <a:gd name="T7" fmla="*/ 12 h 90"/>
                  <a:gd name="T8" fmla="*/ 7 w 72"/>
                  <a:gd name="T9" fmla="*/ 7 h 90"/>
                  <a:gd name="T10" fmla="*/ 12 w 72"/>
                  <a:gd name="T11" fmla="*/ 8 h 90"/>
                  <a:gd name="T12" fmla="*/ 16 w 72"/>
                  <a:gd name="T13" fmla="*/ 0 h 90"/>
                  <a:gd name="T14" fmla="*/ 21 w 72"/>
                  <a:gd name="T15" fmla="*/ 6 h 90"/>
                  <a:gd name="T16" fmla="*/ 28 w 72"/>
                  <a:gd name="T17" fmla="*/ 2 h 90"/>
                  <a:gd name="T18" fmla="*/ 33 w 72"/>
                  <a:gd name="T19" fmla="*/ 8 h 90"/>
                  <a:gd name="T20" fmla="*/ 34 w 72"/>
                  <a:gd name="T21" fmla="*/ 15 h 90"/>
                  <a:gd name="T22" fmla="*/ 39 w 72"/>
                  <a:gd name="T23" fmla="*/ 21 h 90"/>
                  <a:gd name="T24" fmla="*/ 26 w 72"/>
                  <a:gd name="T25" fmla="*/ 30 h 90"/>
                  <a:gd name="T26" fmla="*/ 51 w 72"/>
                  <a:gd name="T27" fmla="*/ 79 h 90"/>
                  <a:gd name="T28" fmla="*/ 68 w 72"/>
                  <a:gd name="T29" fmla="*/ 78 h 90"/>
                  <a:gd name="T30" fmla="*/ 68 w 72"/>
                  <a:gd name="T31" fmla="*/ 82 h 90"/>
                  <a:gd name="T32" fmla="*/ 72 w 72"/>
                  <a:gd name="T33" fmla="*/ 83 h 90"/>
                  <a:gd name="T34" fmla="*/ 70 w 72"/>
                  <a:gd name="T35" fmla="*/ 87 h 90"/>
                  <a:gd name="T36" fmla="*/ 47 w 72"/>
                  <a:gd name="T37" fmla="*/ 90 h 90"/>
                  <a:gd name="T38" fmla="*/ 14 w 72"/>
                  <a:gd name="T39" fmla="*/ 78 h 90"/>
                  <a:gd name="T40" fmla="*/ 3 w 72"/>
                  <a:gd name="T41" fmla="*/ 22 h 90"/>
                  <a:gd name="T42" fmla="*/ 7 w 72"/>
                  <a:gd name="T43" fmla="*/ 26 h 90"/>
                  <a:gd name="T44" fmla="*/ 13 w 72"/>
                  <a:gd name="T45" fmla="*/ 28 h 90"/>
                  <a:gd name="T46" fmla="*/ 9 w 72"/>
                  <a:gd name="T47" fmla="*/ 53 h 90"/>
                  <a:gd name="T48" fmla="*/ 68 w 72"/>
                  <a:gd name="T49" fmla="*/ 85 h 90"/>
                  <a:gd name="T50" fmla="*/ 66 w 72"/>
                  <a:gd name="T51" fmla="*/ 85 h 90"/>
                  <a:gd name="T52" fmla="*/ 64 w 72"/>
                  <a:gd name="T53" fmla="*/ 83 h 90"/>
                  <a:gd name="T54" fmla="*/ 51 w 72"/>
                  <a:gd name="T55" fmla="*/ 82 h 90"/>
                  <a:gd name="T56" fmla="*/ 17 w 72"/>
                  <a:gd name="T57" fmla="*/ 55 h 90"/>
                  <a:gd name="T58" fmla="*/ 24 w 72"/>
                  <a:gd name="T59" fmla="*/ 27 h 90"/>
                  <a:gd name="T60" fmla="*/ 36 w 72"/>
                  <a:gd name="T61" fmla="*/ 21 h 90"/>
                  <a:gd name="T62" fmla="*/ 34 w 72"/>
                  <a:gd name="T63" fmla="*/ 18 h 90"/>
                  <a:gd name="T64" fmla="*/ 27 w 72"/>
                  <a:gd name="T65" fmla="*/ 19 h 90"/>
                  <a:gd name="T66" fmla="*/ 30 w 72"/>
                  <a:gd name="T67" fmla="*/ 8 h 90"/>
                  <a:gd name="T68" fmla="*/ 28 w 72"/>
                  <a:gd name="T69" fmla="*/ 5 h 90"/>
                  <a:gd name="T70" fmla="*/ 22 w 72"/>
                  <a:gd name="T71" fmla="*/ 16 h 90"/>
                  <a:gd name="T72" fmla="*/ 19 w 72"/>
                  <a:gd name="T73" fmla="*/ 15 h 90"/>
                  <a:gd name="T74" fmla="*/ 18 w 72"/>
                  <a:gd name="T75" fmla="*/ 6 h 90"/>
                  <a:gd name="T76" fmla="*/ 16 w 72"/>
                  <a:gd name="T77" fmla="*/ 3 h 90"/>
                  <a:gd name="T78" fmla="*/ 15 w 72"/>
                  <a:gd name="T79" fmla="*/ 8 h 90"/>
                  <a:gd name="T80" fmla="*/ 15 w 72"/>
                  <a:gd name="T81" fmla="*/ 18 h 90"/>
                  <a:gd name="T82" fmla="*/ 10 w 72"/>
                  <a:gd name="T83" fmla="*/ 13 h 90"/>
                  <a:gd name="T84" fmla="*/ 6 w 72"/>
                  <a:gd name="T85" fmla="*/ 11 h 90"/>
                  <a:gd name="T86" fmla="*/ 8 w 72"/>
                  <a:gd name="T87" fmla="*/ 17 h 90"/>
                  <a:gd name="T88" fmla="*/ 11 w 72"/>
                  <a:gd name="T89" fmla="*/ 21 h 90"/>
                  <a:gd name="T90" fmla="*/ 8 w 72"/>
                  <a:gd name="T91" fmla="*/ 2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" h="90">
                    <a:moveTo>
                      <a:pt x="14" y="78"/>
                    </a:moveTo>
                    <a:cubicBezTo>
                      <a:pt x="8" y="71"/>
                      <a:pt x="6" y="61"/>
                      <a:pt x="6" y="53"/>
                    </a:cubicBezTo>
                    <a:cubicBezTo>
                      <a:pt x="6" y="43"/>
                      <a:pt x="9" y="33"/>
                      <a:pt x="10" y="30"/>
                    </a:cubicBezTo>
                    <a:cubicBezTo>
                      <a:pt x="9" y="29"/>
                      <a:pt x="8" y="29"/>
                      <a:pt x="6" y="28"/>
                    </a:cubicBezTo>
                    <a:cubicBezTo>
                      <a:pt x="3" y="27"/>
                      <a:pt x="0" y="25"/>
                      <a:pt x="0" y="22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8"/>
                      <a:pt x="3" y="17"/>
                      <a:pt x="5" y="17"/>
                    </a:cubicBezTo>
                    <a:cubicBezTo>
                      <a:pt x="4" y="16"/>
                      <a:pt x="3" y="14"/>
                      <a:pt x="3" y="12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4" y="8"/>
                      <a:pt x="5" y="7"/>
                      <a:pt x="7" y="7"/>
                    </a:cubicBezTo>
                    <a:cubicBezTo>
                      <a:pt x="9" y="7"/>
                      <a:pt x="10" y="9"/>
                      <a:pt x="12" y="10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6"/>
                      <a:pt x="12" y="4"/>
                      <a:pt x="12" y="3"/>
                    </a:cubicBezTo>
                    <a:cubicBezTo>
                      <a:pt x="13" y="2"/>
                      <a:pt x="14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9" y="1"/>
                      <a:pt x="21" y="3"/>
                      <a:pt x="21" y="6"/>
                    </a:cubicBezTo>
                    <a:cubicBezTo>
                      <a:pt x="22" y="6"/>
                      <a:pt x="22" y="7"/>
                      <a:pt x="22" y="8"/>
                    </a:cubicBezTo>
                    <a:cubicBezTo>
                      <a:pt x="23" y="5"/>
                      <a:pt x="25" y="3"/>
                      <a:pt x="28" y="2"/>
                    </a:cubicBezTo>
                    <a:cubicBezTo>
                      <a:pt x="28" y="2"/>
                      <a:pt x="29" y="3"/>
                      <a:pt x="30" y="3"/>
                    </a:cubicBezTo>
                    <a:cubicBezTo>
                      <a:pt x="32" y="4"/>
                      <a:pt x="33" y="6"/>
                      <a:pt x="33" y="8"/>
                    </a:cubicBezTo>
                    <a:cubicBezTo>
                      <a:pt x="33" y="11"/>
                      <a:pt x="32" y="14"/>
                      <a:pt x="31" y="16"/>
                    </a:cubicBezTo>
                    <a:cubicBezTo>
                      <a:pt x="32" y="16"/>
                      <a:pt x="33" y="15"/>
                      <a:pt x="34" y="15"/>
                    </a:cubicBezTo>
                    <a:cubicBezTo>
                      <a:pt x="36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39" y="21"/>
                    </a:cubicBezTo>
                    <a:cubicBezTo>
                      <a:pt x="39" y="25"/>
                      <a:pt x="35" y="27"/>
                      <a:pt x="32" y="29"/>
                    </a:cubicBezTo>
                    <a:cubicBezTo>
                      <a:pt x="29" y="30"/>
                      <a:pt x="27" y="30"/>
                      <a:pt x="26" y="30"/>
                    </a:cubicBezTo>
                    <a:cubicBezTo>
                      <a:pt x="22" y="40"/>
                      <a:pt x="20" y="48"/>
                      <a:pt x="20" y="55"/>
                    </a:cubicBezTo>
                    <a:cubicBezTo>
                      <a:pt x="20" y="75"/>
                      <a:pt x="37" y="79"/>
                      <a:pt x="51" y="79"/>
                    </a:cubicBezTo>
                    <a:cubicBezTo>
                      <a:pt x="57" y="79"/>
                      <a:pt x="63" y="78"/>
                      <a:pt x="66" y="78"/>
                    </a:cubicBezTo>
                    <a:cubicBezTo>
                      <a:pt x="67" y="78"/>
                      <a:pt x="67" y="78"/>
                      <a:pt x="68" y="78"/>
                    </a:cubicBezTo>
                    <a:cubicBezTo>
                      <a:pt x="68" y="78"/>
                      <a:pt x="68" y="79"/>
                      <a:pt x="68" y="79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1" y="82"/>
                      <a:pt x="72" y="83"/>
                    </a:cubicBezTo>
                    <a:cubicBezTo>
                      <a:pt x="72" y="83"/>
                      <a:pt x="72" y="84"/>
                      <a:pt x="72" y="84"/>
                    </a:cubicBezTo>
                    <a:cubicBezTo>
                      <a:pt x="70" y="87"/>
                      <a:pt x="70" y="87"/>
                      <a:pt x="70" y="87"/>
                    </a:cubicBezTo>
                    <a:cubicBezTo>
                      <a:pt x="70" y="87"/>
                      <a:pt x="70" y="88"/>
                      <a:pt x="69" y="88"/>
                    </a:cubicBezTo>
                    <a:cubicBezTo>
                      <a:pt x="61" y="89"/>
                      <a:pt x="53" y="90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31" y="90"/>
                      <a:pt x="20" y="85"/>
                      <a:pt x="14" y="78"/>
                    </a:cubicBezTo>
                    <a:close/>
                    <a:moveTo>
                      <a:pt x="5" y="20"/>
                    </a:moveTo>
                    <a:cubicBezTo>
                      <a:pt x="3" y="20"/>
                      <a:pt x="3" y="20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5" y="25"/>
                      <a:pt x="7" y="26"/>
                    </a:cubicBezTo>
                    <a:cubicBezTo>
                      <a:pt x="10" y="27"/>
                      <a:pt x="12" y="27"/>
                      <a:pt x="12" y="27"/>
                    </a:cubicBezTo>
                    <a:cubicBezTo>
                      <a:pt x="13" y="27"/>
                      <a:pt x="13" y="27"/>
                      <a:pt x="13" y="28"/>
                    </a:cubicBezTo>
                    <a:cubicBezTo>
                      <a:pt x="14" y="28"/>
                      <a:pt x="14" y="29"/>
                      <a:pt x="13" y="29"/>
                    </a:cubicBezTo>
                    <a:cubicBezTo>
                      <a:pt x="13" y="29"/>
                      <a:pt x="9" y="40"/>
                      <a:pt x="9" y="53"/>
                    </a:cubicBezTo>
                    <a:cubicBezTo>
                      <a:pt x="9" y="69"/>
                      <a:pt x="16" y="87"/>
                      <a:pt x="47" y="87"/>
                    </a:cubicBezTo>
                    <a:cubicBezTo>
                      <a:pt x="53" y="87"/>
                      <a:pt x="60" y="86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6" y="85"/>
                      <a:pt x="66" y="85"/>
                      <a:pt x="66" y="85"/>
                    </a:cubicBezTo>
                    <a:cubicBezTo>
                      <a:pt x="65" y="85"/>
                      <a:pt x="65" y="84"/>
                      <a:pt x="65" y="84"/>
                    </a:cubicBezTo>
                    <a:cubicBezTo>
                      <a:pt x="65" y="84"/>
                      <a:pt x="64" y="83"/>
                      <a:pt x="64" y="83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61" y="82"/>
                      <a:pt x="56" y="82"/>
                      <a:pt x="51" y="82"/>
                    </a:cubicBezTo>
                    <a:cubicBezTo>
                      <a:pt x="44" y="82"/>
                      <a:pt x="35" y="81"/>
                      <a:pt x="29" y="77"/>
                    </a:cubicBezTo>
                    <a:cubicBezTo>
                      <a:pt x="22" y="73"/>
                      <a:pt x="17" y="66"/>
                      <a:pt x="17" y="55"/>
                    </a:cubicBezTo>
                    <a:cubicBezTo>
                      <a:pt x="17" y="48"/>
                      <a:pt x="19" y="39"/>
                      <a:pt x="23" y="28"/>
                    </a:cubicBezTo>
                    <a:cubicBezTo>
                      <a:pt x="23" y="28"/>
                      <a:pt x="24" y="28"/>
                      <a:pt x="24" y="27"/>
                    </a:cubicBezTo>
                    <a:cubicBezTo>
                      <a:pt x="24" y="27"/>
                      <a:pt x="28" y="27"/>
                      <a:pt x="30" y="26"/>
                    </a:cubicBezTo>
                    <a:cubicBezTo>
                      <a:pt x="34" y="25"/>
                      <a:pt x="36" y="23"/>
                      <a:pt x="36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9"/>
                      <a:pt x="35" y="19"/>
                      <a:pt x="34" y="18"/>
                    </a:cubicBezTo>
                    <a:cubicBezTo>
                      <a:pt x="32" y="18"/>
                      <a:pt x="29" y="20"/>
                      <a:pt x="29" y="20"/>
                    </a:cubicBezTo>
                    <a:cubicBezTo>
                      <a:pt x="28" y="20"/>
                      <a:pt x="28" y="20"/>
                      <a:pt x="27" y="19"/>
                    </a:cubicBezTo>
                    <a:cubicBezTo>
                      <a:pt x="27" y="19"/>
                      <a:pt x="27" y="18"/>
                      <a:pt x="27" y="18"/>
                    </a:cubicBezTo>
                    <a:cubicBezTo>
                      <a:pt x="27" y="18"/>
                      <a:pt x="30" y="12"/>
                      <a:pt x="30" y="8"/>
                    </a:cubicBezTo>
                    <a:cubicBezTo>
                      <a:pt x="30" y="7"/>
                      <a:pt x="29" y="6"/>
                      <a:pt x="28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5" y="7"/>
                      <a:pt x="24" y="10"/>
                    </a:cubicBezTo>
                    <a:cubicBezTo>
                      <a:pt x="23" y="13"/>
                      <a:pt x="22" y="16"/>
                      <a:pt x="22" y="16"/>
                    </a:cubicBezTo>
                    <a:cubicBezTo>
                      <a:pt x="22" y="16"/>
                      <a:pt x="21" y="17"/>
                      <a:pt x="20" y="17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9" y="15"/>
                      <a:pt x="19" y="14"/>
                      <a:pt x="19" y="13"/>
                    </a:cubicBezTo>
                    <a:cubicBezTo>
                      <a:pt x="19" y="11"/>
                      <a:pt x="19" y="8"/>
                      <a:pt x="18" y="6"/>
                    </a:cubicBezTo>
                    <a:cubicBezTo>
                      <a:pt x="18" y="4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5" y="5"/>
                      <a:pt x="15" y="6"/>
                      <a:pt x="15" y="8"/>
                    </a:cubicBezTo>
                    <a:cubicBezTo>
                      <a:pt x="15" y="11"/>
                      <a:pt x="16" y="16"/>
                      <a:pt x="16" y="16"/>
                    </a:cubicBezTo>
                    <a:cubicBezTo>
                      <a:pt x="16" y="17"/>
                      <a:pt x="15" y="17"/>
                      <a:pt x="15" y="18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3" y="17"/>
                      <a:pt x="12" y="15"/>
                      <a:pt x="10" y="13"/>
                    </a:cubicBezTo>
                    <a:cubicBezTo>
                      <a:pt x="9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4"/>
                      <a:pt x="7" y="16"/>
                      <a:pt x="8" y="17"/>
                    </a:cubicBezTo>
                    <a:cubicBezTo>
                      <a:pt x="9" y="18"/>
                      <a:pt x="10" y="19"/>
                      <a:pt x="10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1"/>
                      <a:pt x="10" y="22"/>
                      <a:pt x="9" y="21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7" y="20"/>
                      <a:pt x="6" y="20"/>
                      <a:pt x="5" y="2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2" name="Freeform 227"/>
              <p:cNvSpPr/>
              <p:nvPr/>
            </p:nvSpPr>
            <p:spPr bwMode="auto">
              <a:xfrm>
                <a:off x="4736" y="3305"/>
                <a:ext cx="229" cy="260"/>
              </a:xfrm>
              <a:custGeom>
                <a:avLst/>
                <a:gdLst>
                  <a:gd name="T0" fmla="*/ 29 w 97"/>
                  <a:gd name="T1" fmla="*/ 103 h 110"/>
                  <a:gd name="T2" fmla="*/ 21 w 97"/>
                  <a:gd name="T3" fmla="*/ 30 h 110"/>
                  <a:gd name="T4" fmla="*/ 6 w 97"/>
                  <a:gd name="T5" fmla="*/ 31 h 110"/>
                  <a:gd name="T6" fmla="*/ 12 w 97"/>
                  <a:gd name="T7" fmla="*/ 24 h 110"/>
                  <a:gd name="T8" fmla="*/ 2 w 97"/>
                  <a:gd name="T9" fmla="*/ 14 h 110"/>
                  <a:gd name="T10" fmla="*/ 16 w 97"/>
                  <a:gd name="T11" fmla="*/ 17 h 110"/>
                  <a:gd name="T12" fmla="*/ 11 w 97"/>
                  <a:gd name="T13" fmla="*/ 4 h 110"/>
                  <a:gd name="T14" fmla="*/ 22 w 97"/>
                  <a:gd name="T15" fmla="*/ 14 h 110"/>
                  <a:gd name="T16" fmla="*/ 25 w 97"/>
                  <a:gd name="T17" fmla="*/ 3 h 110"/>
                  <a:gd name="T18" fmla="*/ 27 w 97"/>
                  <a:gd name="T19" fmla="*/ 14 h 110"/>
                  <a:gd name="T20" fmla="*/ 35 w 97"/>
                  <a:gd name="T21" fmla="*/ 10 h 110"/>
                  <a:gd name="T22" fmla="*/ 31 w 97"/>
                  <a:gd name="T23" fmla="*/ 22 h 110"/>
                  <a:gd name="T24" fmla="*/ 33 w 97"/>
                  <a:gd name="T25" fmla="*/ 110 h 110"/>
                  <a:gd name="T26" fmla="*/ 29 w 97"/>
                  <a:gd name="T27" fmla="*/ 10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110">
                    <a:moveTo>
                      <a:pt x="29" y="103"/>
                    </a:moveTo>
                    <a:cubicBezTo>
                      <a:pt x="29" y="103"/>
                      <a:pt x="83" y="64"/>
                      <a:pt x="21" y="30"/>
                    </a:cubicBezTo>
                    <a:cubicBezTo>
                      <a:pt x="21" y="30"/>
                      <a:pt x="9" y="37"/>
                      <a:pt x="6" y="31"/>
                    </a:cubicBezTo>
                    <a:cubicBezTo>
                      <a:pt x="3" y="26"/>
                      <a:pt x="12" y="24"/>
                      <a:pt x="12" y="24"/>
                    </a:cubicBezTo>
                    <a:cubicBezTo>
                      <a:pt x="12" y="24"/>
                      <a:pt x="0" y="18"/>
                      <a:pt x="2" y="14"/>
                    </a:cubicBezTo>
                    <a:cubicBezTo>
                      <a:pt x="5" y="9"/>
                      <a:pt x="16" y="17"/>
                      <a:pt x="16" y="17"/>
                    </a:cubicBezTo>
                    <a:cubicBezTo>
                      <a:pt x="16" y="17"/>
                      <a:pt x="7" y="7"/>
                      <a:pt x="11" y="4"/>
                    </a:cubicBezTo>
                    <a:cubicBezTo>
                      <a:pt x="15" y="0"/>
                      <a:pt x="22" y="14"/>
                      <a:pt x="22" y="14"/>
                    </a:cubicBezTo>
                    <a:cubicBezTo>
                      <a:pt x="22" y="14"/>
                      <a:pt x="20" y="1"/>
                      <a:pt x="25" y="3"/>
                    </a:cubicBezTo>
                    <a:cubicBezTo>
                      <a:pt x="30" y="6"/>
                      <a:pt x="27" y="14"/>
                      <a:pt x="27" y="14"/>
                    </a:cubicBezTo>
                    <a:cubicBezTo>
                      <a:pt x="27" y="14"/>
                      <a:pt x="31" y="6"/>
                      <a:pt x="35" y="10"/>
                    </a:cubicBezTo>
                    <a:cubicBezTo>
                      <a:pt x="38" y="14"/>
                      <a:pt x="31" y="22"/>
                      <a:pt x="31" y="22"/>
                    </a:cubicBezTo>
                    <a:cubicBezTo>
                      <a:pt x="31" y="22"/>
                      <a:pt x="97" y="62"/>
                      <a:pt x="33" y="110"/>
                    </a:cubicBezTo>
                    <a:lnTo>
                      <a:pt x="29" y="103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3" name="Freeform 228"/>
              <p:cNvSpPr>
                <a:spLocks noEditPoints="1"/>
              </p:cNvSpPr>
              <p:nvPr/>
            </p:nvSpPr>
            <p:spPr bwMode="auto">
              <a:xfrm>
                <a:off x="4738" y="3307"/>
                <a:ext cx="144" cy="261"/>
              </a:xfrm>
              <a:custGeom>
                <a:avLst/>
                <a:gdLst>
                  <a:gd name="T0" fmla="*/ 31 w 61"/>
                  <a:gd name="T1" fmla="*/ 109 h 110"/>
                  <a:gd name="T2" fmla="*/ 28 w 61"/>
                  <a:gd name="T3" fmla="*/ 102 h 110"/>
                  <a:gd name="T4" fmla="*/ 28 w 61"/>
                  <a:gd name="T5" fmla="*/ 102 h 110"/>
                  <a:gd name="T6" fmla="*/ 28 w 61"/>
                  <a:gd name="T7" fmla="*/ 101 h 110"/>
                  <a:gd name="T8" fmla="*/ 49 w 61"/>
                  <a:gd name="T9" fmla="*/ 66 h 110"/>
                  <a:gd name="T10" fmla="*/ 10 w 61"/>
                  <a:gd name="T11" fmla="*/ 34 h 110"/>
                  <a:gd name="T12" fmla="*/ 3 w 61"/>
                  <a:gd name="T13" fmla="*/ 28 h 110"/>
                  <a:gd name="T14" fmla="*/ 7 w 61"/>
                  <a:gd name="T15" fmla="*/ 23 h 110"/>
                  <a:gd name="T16" fmla="*/ 0 w 61"/>
                  <a:gd name="T17" fmla="*/ 14 h 110"/>
                  <a:gd name="T18" fmla="*/ 4 w 61"/>
                  <a:gd name="T19" fmla="*/ 9 h 110"/>
                  <a:gd name="T20" fmla="*/ 8 w 61"/>
                  <a:gd name="T21" fmla="*/ 5 h 110"/>
                  <a:gd name="T22" fmla="*/ 12 w 61"/>
                  <a:gd name="T23" fmla="*/ 1 h 110"/>
                  <a:gd name="T24" fmla="*/ 19 w 61"/>
                  <a:gd name="T25" fmla="*/ 3 h 110"/>
                  <a:gd name="T26" fmla="*/ 25 w 61"/>
                  <a:gd name="T27" fmla="*/ 1 h 110"/>
                  <a:gd name="T28" fmla="*/ 32 w 61"/>
                  <a:gd name="T29" fmla="*/ 6 h 110"/>
                  <a:gd name="T30" fmla="*/ 36 w 61"/>
                  <a:gd name="T31" fmla="*/ 11 h 110"/>
                  <a:gd name="T32" fmla="*/ 61 w 61"/>
                  <a:gd name="T33" fmla="*/ 65 h 110"/>
                  <a:gd name="T34" fmla="*/ 32 w 61"/>
                  <a:gd name="T35" fmla="*/ 110 h 110"/>
                  <a:gd name="T36" fmla="*/ 58 w 61"/>
                  <a:gd name="T37" fmla="*/ 65 h 110"/>
                  <a:gd name="T38" fmla="*/ 29 w 61"/>
                  <a:gd name="T39" fmla="*/ 22 h 110"/>
                  <a:gd name="T40" fmla="*/ 29 w 61"/>
                  <a:gd name="T41" fmla="*/ 20 h 110"/>
                  <a:gd name="T42" fmla="*/ 33 w 61"/>
                  <a:gd name="T43" fmla="*/ 10 h 110"/>
                  <a:gd name="T44" fmla="*/ 29 w 61"/>
                  <a:gd name="T45" fmla="*/ 11 h 110"/>
                  <a:gd name="T46" fmla="*/ 26 w 61"/>
                  <a:gd name="T47" fmla="*/ 14 h 110"/>
                  <a:gd name="T48" fmla="*/ 26 w 61"/>
                  <a:gd name="T49" fmla="*/ 8 h 110"/>
                  <a:gd name="T50" fmla="*/ 23 w 61"/>
                  <a:gd name="T51" fmla="*/ 3 h 110"/>
                  <a:gd name="T52" fmla="*/ 22 w 61"/>
                  <a:gd name="T53" fmla="*/ 8 h 110"/>
                  <a:gd name="T54" fmla="*/ 21 w 61"/>
                  <a:gd name="T55" fmla="*/ 14 h 110"/>
                  <a:gd name="T56" fmla="*/ 16 w 61"/>
                  <a:gd name="T57" fmla="*/ 8 h 110"/>
                  <a:gd name="T58" fmla="*/ 11 w 61"/>
                  <a:gd name="T59" fmla="*/ 4 h 110"/>
                  <a:gd name="T60" fmla="*/ 13 w 61"/>
                  <a:gd name="T61" fmla="*/ 11 h 110"/>
                  <a:gd name="T62" fmla="*/ 16 w 61"/>
                  <a:gd name="T63" fmla="*/ 17 h 110"/>
                  <a:gd name="T64" fmla="*/ 10 w 61"/>
                  <a:gd name="T65" fmla="*/ 15 h 110"/>
                  <a:gd name="T66" fmla="*/ 3 w 61"/>
                  <a:gd name="T67" fmla="*/ 13 h 110"/>
                  <a:gd name="T68" fmla="*/ 7 w 61"/>
                  <a:gd name="T69" fmla="*/ 19 h 110"/>
                  <a:gd name="T70" fmla="*/ 12 w 61"/>
                  <a:gd name="T71" fmla="*/ 23 h 110"/>
                  <a:gd name="T72" fmla="*/ 8 w 61"/>
                  <a:gd name="T73" fmla="*/ 26 h 110"/>
                  <a:gd name="T74" fmla="*/ 6 w 61"/>
                  <a:gd name="T75" fmla="*/ 29 h 110"/>
                  <a:gd name="T76" fmla="*/ 20 w 61"/>
                  <a:gd name="T77" fmla="*/ 28 h 110"/>
                  <a:gd name="T78" fmla="*/ 52 w 61"/>
                  <a:gd name="T79" fmla="*/ 66 h 110"/>
                  <a:gd name="T80" fmla="*/ 33 w 61"/>
                  <a:gd name="T81" fmla="*/ 10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" h="110">
                    <a:moveTo>
                      <a:pt x="32" y="110"/>
                    </a:moveTo>
                    <a:cubicBezTo>
                      <a:pt x="31" y="110"/>
                      <a:pt x="31" y="110"/>
                      <a:pt x="31" y="109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7" y="102"/>
                      <a:pt x="27" y="101"/>
                      <a:pt x="28" y="101"/>
                    </a:cubicBezTo>
                    <a:cubicBezTo>
                      <a:pt x="28" y="101"/>
                      <a:pt x="33" y="97"/>
                      <a:pt x="38" y="91"/>
                    </a:cubicBezTo>
                    <a:cubicBezTo>
                      <a:pt x="43" y="85"/>
                      <a:pt x="49" y="76"/>
                      <a:pt x="49" y="66"/>
                    </a:cubicBezTo>
                    <a:cubicBezTo>
                      <a:pt x="49" y="55"/>
                      <a:pt x="42" y="43"/>
                      <a:pt x="20" y="31"/>
                    </a:cubicBezTo>
                    <a:cubicBezTo>
                      <a:pt x="19" y="32"/>
                      <a:pt x="14" y="34"/>
                      <a:pt x="10" y="34"/>
                    </a:cubicBezTo>
                    <a:cubicBezTo>
                      <a:pt x="8" y="34"/>
                      <a:pt x="5" y="33"/>
                      <a:pt x="3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3" y="25"/>
                      <a:pt x="5" y="24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2"/>
                      <a:pt x="6" y="22"/>
                      <a:pt x="5" y="22"/>
                    </a:cubicBezTo>
                    <a:cubicBezTo>
                      <a:pt x="3" y="20"/>
                      <a:pt x="0" y="17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1" y="10"/>
                      <a:pt x="3" y="9"/>
                      <a:pt x="4" y="9"/>
                    </a:cubicBezTo>
                    <a:cubicBezTo>
                      <a:pt x="6" y="9"/>
                      <a:pt x="8" y="10"/>
                      <a:pt x="9" y="11"/>
                    </a:cubicBezTo>
                    <a:cubicBezTo>
                      <a:pt x="8" y="9"/>
                      <a:pt x="8" y="7"/>
                      <a:pt x="8" y="5"/>
                    </a:cubicBezTo>
                    <a:cubicBezTo>
                      <a:pt x="8" y="4"/>
                      <a:pt x="8" y="3"/>
                      <a:pt x="9" y="2"/>
                    </a:cubicBezTo>
                    <a:cubicBezTo>
                      <a:pt x="10" y="1"/>
                      <a:pt x="11" y="1"/>
                      <a:pt x="12" y="1"/>
                    </a:cubicBezTo>
                    <a:cubicBezTo>
                      <a:pt x="15" y="1"/>
                      <a:pt x="17" y="4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2"/>
                      <a:pt x="21" y="0"/>
                      <a:pt x="23" y="0"/>
                    </a:cubicBezTo>
                    <a:cubicBezTo>
                      <a:pt x="23" y="0"/>
                      <a:pt x="24" y="1"/>
                      <a:pt x="25" y="1"/>
                    </a:cubicBezTo>
                    <a:cubicBezTo>
                      <a:pt x="28" y="2"/>
                      <a:pt x="29" y="5"/>
                      <a:pt x="29" y="8"/>
                    </a:cubicBezTo>
                    <a:cubicBezTo>
                      <a:pt x="30" y="7"/>
                      <a:pt x="31" y="7"/>
                      <a:pt x="32" y="6"/>
                    </a:cubicBezTo>
                    <a:cubicBezTo>
                      <a:pt x="33" y="6"/>
                      <a:pt x="34" y="7"/>
                      <a:pt x="35" y="8"/>
                    </a:cubicBezTo>
                    <a:cubicBezTo>
                      <a:pt x="36" y="9"/>
                      <a:pt x="36" y="10"/>
                      <a:pt x="36" y="11"/>
                    </a:cubicBezTo>
                    <a:cubicBezTo>
                      <a:pt x="36" y="15"/>
                      <a:pt x="34" y="19"/>
                      <a:pt x="32" y="21"/>
                    </a:cubicBezTo>
                    <a:cubicBezTo>
                      <a:pt x="38" y="25"/>
                      <a:pt x="61" y="41"/>
                      <a:pt x="61" y="65"/>
                    </a:cubicBezTo>
                    <a:cubicBezTo>
                      <a:pt x="61" y="79"/>
                      <a:pt x="54" y="94"/>
                      <a:pt x="33" y="110"/>
                    </a:cubicBezTo>
                    <a:cubicBezTo>
                      <a:pt x="32" y="110"/>
                      <a:pt x="32" y="110"/>
                      <a:pt x="32" y="110"/>
                    </a:cubicBezTo>
                    <a:close/>
                    <a:moveTo>
                      <a:pt x="33" y="106"/>
                    </a:moveTo>
                    <a:cubicBezTo>
                      <a:pt x="52" y="91"/>
                      <a:pt x="58" y="77"/>
                      <a:pt x="58" y="65"/>
                    </a:cubicBezTo>
                    <a:cubicBezTo>
                      <a:pt x="58" y="53"/>
                      <a:pt x="51" y="42"/>
                      <a:pt x="44" y="34"/>
                    </a:cubicBezTo>
                    <a:cubicBezTo>
                      <a:pt x="37" y="27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8" y="21"/>
                    </a:cubicBezTo>
                    <a:cubicBezTo>
                      <a:pt x="28" y="21"/>
                      <a:pt x="29" y="20"/>
                      <a:pt x="29" y="20"/>
                    </a:cubicBezTo>
                    <a:cubicBezTo>
                      <a:pt x="29" y="20"/>
                      <a:pt x="34" y="14"/>
                      <a:pt x="33" y="11"/>
                    </a:cubicBezTo>
                    <a:cubicBezTo>
                      <a:pt x="33" y="11"/>
                      <a:pt x="33" y="10"/>
                      <a:pt x="33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0" y="10"/>
                      <a:pt x="29" y="11"/>
                    </a:cubicBezTo>
                    <a:cubicBezTo>
                      <a:pt x="28" y="12"/>
                      <a:pt x="28" y="14"/>
                      <a:pt x="28" y="14"/>
                    </a:cubicBezTo>
                    <a:cubicBezTo>
                      <a:pt x="27" y="14"/>
                      <a:pt x="26" y="15"/>
                      <a:pt x="26" y="14"/>
                    </a:cubicBezTo>
                    <a:cubicBezTo>
                      <a:pt x="25" y="14"/>
                      <a:pt x="25" y="13"/>
                      <a:pt x="25" y="12"/>
                    </a:cubicBezTo>
                    <a:cubicBezTo>
                      <a:pt x="25" y="12"/>
                      <a:pt x="26" y="10"/>
                      <a:pt x="26" y="8"/>
                    </a:cubicBezTo>
                    <a:cubicBezTo>
                      <a:pt x="26" y="6"/>
                      <a:pt x="25" y="4"/>
                      <a:pt x="23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2" y="3"/>
                      <a:pt x="22" y="4"/>
                    </a:cubicBezTo>
                    <a:cubicBezTo>
                      <a:pt x="22" y="5"/>
                      <a:pt x="22" y="6"/>
                      <a:pt x="22" y="8"/>
                    </a:cubicBezTo>
                    <a:cubicBezTo>
                      <a:pt x="22" y="10"/>
                      <a:pt x="22" y="13"/>
                      <a:pt x="22" y="13"/>
                    </a:cubicBezTo>
                    <a:cubicBezTo>
                      <a:pt x="22" y="13"/>
                      <a:pt x="22" y="14"/>
                      <a:pt x="21" y="14"/>
                    </a:cubicBezTo>
                    <a:cubicBezTo>
                      <a:pt x="20" y="14"/>
                      <a:pt x="20" y="14"/>
                      <a:pt x="19" y="13"/>
                    </a:cubicBezTo>
                    <a:cubicBezTo>
                      <a:pt x="19" y="13"/>
                      <a:pt x="18" y="11"/>
                      <a:pt x="16" y="8"/>
                    </a:cubicBezTo>
                    <a:cubicBezTo>
                      <a:pt x="15" y="6"/>
                      <a:pt x="12" y="3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7"/>
                      <a:pt x="12" y="9"/>
                      <a:pt x="13" y="11"/>
                    </a:cubicBezTo>
                    <a:cubicBezTo>
                      <a:pt x="15" y="13"/>
                      <a:pt x="16" y="15"/>
                      <a:pt x="16" y="15"/>
                    </a:cubicBezTo>
                    <a:cubicBezTo>
                      <a:pt x="17" y="15"/>
                      <a:pt x="17" y="16"/>
                      <a:pt x="16" y="17"/>
                    </a:cubicBezTo>
                    <a:cubicBezTo>
                      <a:pt x="16" y="17"/>
                      <a:pt x="15" y="18"/>
                      <a:pt x="14" y="17"/>
                    </a:cubicBezTo>
                    <a:cubicBezTo>
                      <a:pt x="14" y="17"/>
                      <a:pt x="12" y="16"/>
                      <a:pt x="10" y="15"/>
                    </a:cubicBezTo>
                    <a:cubicBezTo>
                      <a:pt x="8" y="14"/>
                      <a:pt x="6" y="12"/>
                      <a:pt x="4" y="12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4" y="17"/>
                      <a:pt x="7" y="19"/>
                    </a:cubicBezTo>
                    <a:cubicBezTo>
                      <a:pt x="9" y="21"/>
                      <a:pt x="12" y="22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1" y="25"/>
                    </a:cubicBezTo>
                    <a:cubicBezTo>
                      <a:pt x="11" y="25"/>
                      <a:pt x="10" y="25"/>
                      <a:pt x="8" y="26"/>
                    </a:cubicBezTo>
                    <a:cubicBezTo>
                      <a:pt x="7" y="26"/>
                      <a:pt x="6" y="28"/>
                      <a:pt x="6" y="28"/>
                    </a:cubicBezTo>
                    <a:cubicBezTo>
                      <a:pt x="6" y="28"/>
                      <a:pt x="6" y="29"/>
                      <a:pt x="6" y="29"/>
                    </a:cubicBezTo>
                    <a:cubicBezTo>
                      <a:pt x="7" y="31"/>
                      <a:pt x="8" y="31"/>
                      <a:pt x="10" y="31"/>
                    </a:cubicBezTo>
                    <a:cubicBezTo>
                      <a:pt x="14" y="31"/>
                      <a:pt x="19" y="28"/>
                      <a:pt x="20" y="28"/>
                    </a:cubicBezTo>
                    <a:cubicBezTo>
                      <a:pt x="20" y="28"/>
                      <a:pt x="21" y="28"/>
                      <a:pt x="21" y="28"/>
                    </a:cubicBezTo>
                    <a:cubicBezTo>
                      <a:pt x="44" y="40"/>
                      <a:pt x="52" y="54"/>
                      <a:pt x="52" y="66"/>
                    </a:cubicBezTo>
                    <a:cubicBezTo>
                      <a:pt x="52" y="85"/>
                      <a:pt x="35" y="99"/>
                      <a:pt x="30" y="103"/>
                    </a:cubicBezTo>
                    <a:lnTo>
                      <a:pt x="33" y="10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4" name="Freeform 229"/>
              <p:cNvSpPr/>
              <p:nvPr/>
            </p:nvSpPr>
            <p:spPr bwMode="auto">
              <a:xfrm>
                <a:off x="3756" y="2976"/>
                <a:ext cx="374" cy="192"/>
              </a:xfrm>
              <a:custGeom>
                <a:avLst/>
                <a:gdLst>
                  <a:gd name="T0" fmla="*/ 36 w 158"/>
                  <a:gd name="T1" fmla="*/ 55 h 81"/>
                  <a:gd name="T2" fmla="*/ 128 w 158"/>
                  <a:gd name="T3" fmla="*/ 16 h 81"/>
                  <a:gd name="T4" fmla="*/ 46 w 158"/>
                  <a:gd name="T5" fmla="*/ 79 h 81"/>
                  <a:gd name="T6" fmla="*/ 36 w 158"/>
                  <a:gd name="T7" fmla="*/ 5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8" h="81">
                    <a:moveTo>
                      <a:pt x="36" y="55"/>
                    </a:moveTo>
                    <a:cubicBezTo>
                      <a:pt x="36" y="55"/>
                      <a:pt x="98" y="0"/>
                      <a:pt x="128" y="16"/>
                    </a:cubicBezTo>
                    <a:cubicBezTo>
                      <a:pt x="158" y="32"/>
                      <a:pt x="96" y="76"/>
                      <a:pt x="46" y="79"/>
                    </a:cubicBezTo>
                    <a:cubicBezTo>
                      <a:pt x="0" y="81"/>
                      <a:pt x="36" y="55"/>
                      <a:pt x="36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5" name="Freeform 230"/>
              <p:cNvSpPr>
                <a:spLocks noEditPoints="1"/>
              </p:cNvSpPr>
              <p:nvPr/>
            </p:nvSpPr>
            <p:spPr bwMode="auto">
              <a:xfrm>
                <a:off x="3806" y="3005"/>
                <a:ext cx="276" cy="163"/>
              </a:xfrm>
              <a:custGeom>
                <a:avLst/>
                <a:gdLst>
                  <a:gd name="T0" fmla="*/ 5 w 117"/>
                  <a:gd name="T1" fmla="*/ 66 h 69"/>
                  <a:gd name="T2" fmla="*/ 0 w 117"/>
                  <a:gd name="T3" fmla="*/ 60 h 69"/>
                  <a:gd name="T4" fmla="*/ 14 w 117"/>
                  <a:gd name="T5" fmla="*/ 42 h 69"/>
                  <a:gd name="T6" fmla="*/ 14 w 117"/>
                  <a:gd name="T7" fmla="*/ 42 h 69"/>
                  <a:gd name="T8" fmla="*/ 95 w 117"/>
                  <a:gd name="T9" fmla="*/ 0 h 69"/>
                  <a:gd name="T10" fmla="*/ 108 w 117"/>
                  <a:gd name="T11" fmla="*/ 3 h 69"/>
                  <a:gd name="T12" fmla="*/ 117 w 117"/>
                  <a:gd name="T13" fmla="*/ 15 h 69"/>
                  <a:gd name="T14" fmla="*/ 86 w 117"/>
                  <a:gd name="T15" fmla="*/ 49 h 69"/>
                  <a:gd name="T16" fmla="*/ 25 w 117"/>
                  <a:gd name="T17" fmla="*/ 69 h 69"/>
                  <a:gd name="T18" fmla="*/ 20 w 117"/>
                  <a:gd name="T19" fmla="*/ 69 h 69"/>
                  <a:gd name="T20" fmla="*/ 5 w 117"/>
                  <a:gd name="T21" fmla="*/ 66 h 69"/>
                  <a:gd name="T22" fmla="*/ 16 w 117"/>
                  <a:gd name="T23" fmla="*/ 44 h 69"/>
                  <a:gd name="T24" fmla="*/ 9 w 117"/>
                  <a:gd name="T25" fmla="*/ 50 h 69"/>
                  <a:gd name="T26" fmla="*/ 3 w 117"/>
                  <a:gd name="T27" fmla="*/ 60 h 69"/>
                  <a:gd name="T28" fmla="*/ 6 w 117"/>
                  <a:gd name="T29" fmla="*/ 64 h 69"/>
                  <a:gd name="T30" fmla="*/ 20 w 117"/>
                  <a:gd name="T31" fmla="*/ 66 h 69"/>
                  <a:gd name="T32" fmla="*/ 25 w 117"/>
                  <a:gd name="T33" fmla="*/ 66 h 69"/>
                  <a:gd name="T34" fmla="*/ 85 w 117"/>
                  <a:gd name="T35" fmla="*/ 46 h 69"/>
                  <a:gd name="T36" fmla="*/ 114 w 117"/>
                  <a:gd name="T37" fmla="*/ 15 h 69"/>
                  <a:gd name="T38" fmla="*/ 107 w 117"/>
                  <a:gd name="T39" fmla="*/ 5 h 69"/>
                  <a:gd name="T40" fmla="*/ 95 w 117"/>
                  <a:gd name="T41" fmla="*/ 3 h 69"/>
                  <a:gd name="T42" fmla="*/ 44 w 117"/>
                  <a:gd name="T43" fmla="*/ 23 h 69"/>
                  <a:gd name="T44" fmla="*/ 16 w 117"/>
                  <a:gd name="T45" fmla="*/ 44 h 69"/>
                  <a:gd name="T46" fmla="*/ 15 w 117"/>
                  <a:gd name="T47" fmla="*/ 43 h 69"/>
                  <a:gd name="T48" fmla="*/ 16 w 117"/>
                  <a:gd name="T49" fmla="*/ 4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7" h="69">
                    <a:moveTo>
                      <a:pt x="5" y="66"/>
                    </a:moveTo>
                    <a:cubicBezTo>
                      <a:pt x="2" y="65"/>
                      <a:pt x="0" y="62"/>
                      <a:pt x="0" y="60"/>
                    </a:cubicBezTo>
                    <a:cubicBezTo>
                      <a:pt x="0" y="52"/>
                      <a:pt x="13" y="43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61" y="0"/>
                      <a:pt x="95" y="0"/>
                    </a:cubicBezTo>
                    <a:cubicBezTo>
                      <a:pt x="99" y="0"/>
                      <a:pt x="104" y="0"/>
                      <a:pt x="108" y="3"/>
                    </a:cubicBezTo>
                    <a:cubicBezTo>
                      <a:pt x="114" y="6"/>
                      <a:pt x="117" y="10"/>
                      <a:pt x="117" y="15"/>
                    </a:cubicBezTo>
                    <a:cubicBezTo>
                      <a:pt x="116" y="26"/>
                      <a:pt x="104" y="38"/>
                      <a:pt x="86" y="49"/>
                    </a:cubicBezTo>
                    <a:cubicBezTo>
                      <a:pt x="69" y="59"/>
                      <a:pt x="46" y="67"/>
                      <a:pt x="25" y="69"/>
                    </a:cubicBezTo>
                    <a:cubicBezTo>
                      <a:pt x="23" y="69"/>
                      <a:pt x="21" y="69"/>
                      <a:pt x="20" y="69"/>
                    </a:cubicBezTo>
                    <a:cubicBezTo>
                      <a:pt x="13" y="69"/>
                      <a:pt x="8" y="68"/>
                      <a:pt x="5" y="66"/>
                    </a:cubicBezTo>
                    <a:close/>
                    <a:moveTo>
                      <a:pt x="16" y="44"/>
                    </a:moveTo>
                    <a:cubicBezTo>
                      <a:pt x="16" y="44"/>
                      <a:pt x="13" y="46"/>
                      <a:pt x="9" y="50"/>
                    </a:cubicBezTo>
                    <a:cubicBezTo>
                      <a:pt x="6" y="53"/>
                      <a:pt x="3" y="57"/>
                      <a:pt x="3" y="60"/>
                    </a:cubicBezTo>
                    <a:cubicBezTo>
                      <a:pt x="3" y="61"/>
                      <a:pt x="4" y="62"/>
                      <a:pt x="6" y="64"/>
                    </a:cubicBezTo>
                    <a:cubicBezTo>
                      <a:pt x="8" y="65"/>
                      <a:pt x="13" y="66"/>
                      <a:pt x="20" y="66"/>
                    </a:cubicBezTo>
                    <a:cubicBezTo>
                      <a:pt x="21" y="66"/>
                      <a:pt x="23" y="66"/>
                      <a:pt x="25" y="66"/>
                    </a:cubicBezTo>
                    <a:cubicBezTo>
                      <a:pt x="45" y="64"/>
                      <a:pt x="68" y="56"/>
                      <a:pt x="85" y="46"/>
                    </a:cubicBezTo>
                    <a:cubicBezTo>
                      <a:pt x="102" y="36"/>
                      <a:pt x="114" y="23"/>
                      <a:pt x="114" y="15"/>
                    </a:cubicBezTo>
                    <a:cubicBezTo>
                      <a:pt x="114" y="11"/>
                      <a:pt x="112" y="8"/>
                      <a:pt x="107" y="5"/>
                    </a:cubicBezTo>
                    <a:cubicBezTo>
                      <a:pt x="103" y="3"/>
                      <a:pt x="99" y="3"/>
                      <a:pt x="95" y="3"/>
                    </a:cubicBezTo>
                    <a:cubicBezTo>
                      <a:pt x="79" y="3"/>
                      <a:pt x="59" y="13"/>
                      <a:pt x="44" y="23"/>
                    </a:cubicBezTo>
                    <a:cubicBezTo>
                      <a:pt x="28" y="34"/>
                      <a:pt x="16" y="44"/>
                      <a:pt x="16" y="44"/>
                    </a:cubicBezTo>
                    <a:cubicBezTo>
                      <a:pt x="15" y="43"/>
                      <a:pt x="15" y="43"/>
                      <a:pt x="15" y="43"/>
                    </a:cubicBezTo>
                    <a:lnTo>
                      <a:pt x="16" y="4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6" name="Freeform 231"/>
              <p:cNvSpPr>
                <a:spLocks noEditPoints="1"/>
              </p:cNvSpPr>
              <p:nvPr/>
            </p:nvSpPr>
            <p:spPr bwMode="auto">
              <a:xfrm>
                <a:off x="3836" y="3024"/>
                <a:ext cx="211" cy="125"/>
              </a:xfrm>
              <a:custGeom>
                <a:avLst/>
                <a:gdLst>
                  <a:gd name="T0" fmla="*/ 3 w 89"/>
                  <a:gd name="T1" fmla="*/ 52 h 53"/>
                  <a:gd name="T2" fmla="*/ 0 w 89"/>
                  <a:gd name="T3" fmla="*/ 48 h 53"/>
                  <a:gd name="T4" fmla="*/ 6 w 89"/>
                  <a:gd name="T5" fmla="*/ 40 h 53"/>
                  <a:gd name="T6" fmla="*/ 12 w 89"/>
                  <a:gd name="T7" fmla="*/ 36 h 53"/>
                  <a:gd name="T8" fmla="*/ 76 w 89"/>
                  <a:gd name="T9" fmla="*/ 0 h 53"/>
                  <a:gd name="T10" fmla="*/ 83 w 89"/>
                  <a:gd name="T11" fmla="*/ 2 h 53"/>
                  <a:gd name="T12" fmla="*/ 89 w 89"/>
                  <a:gd name="T13" fmla="*/ 11 h 53"/>
                  <a:gd name="T14" fmla="*/ 65 w 89"/>
                  <a:gd name="T15" fmla="*/ 37 h 53"/>
                  <a:gd name="T16" fmla="*/ 18 w 89"/>
                  <a:gd name="T17" fmla="*/ 52 h 53"/>
                  <a:gd name="T18" fmla="*/ 9 w 89"/>
                  <a:gd name="T19" fmla="*/ 53 h 53"/>
                  <a:gd name="T20" fmla="*/ 3 w 89"/>
                  <a:gd name="T21" fmla="*/ 52 h 53"/>
                  <a:gd name="T22" fmla="*/ 13 w 89"/>
                  <a:gd name="T23" fmla="*/ 38 h 53"/>
                  <a:gd name="T24" fmla="*/ 8 w 89"/>
                  <a:gd name="T25" fmla="*/ 42 h 53"/>
                  <a:gd name="T26" fmla="*/ 3 w 89"/>
                  <a:gd name="T27" fmla="*/ 48 h 53"/>
                  <a:gd name="T28" fmla="*/ 4 w 89"/>
                  <a:gd name="T29" fmla="*/ 49 h 53"/>
                  <a:gd name="T30" fmla="*/ 9 w 89"/>
                  <a:gd name="T31" fmla="*/ 50 h 53"/>
                  <a:gd name="T32" fmla="*/ 18 w 89"/>
                  <a:gd name="T33" fmla="*/ 49 h 53"/>
                  <a:gd name="T34" fmla="*/ 64 w 89"/>
                  <a:gd name="T35" fmla="*/ 34 h 53"/>
                  <a:gd name="T36" fmla="*/ 86 w 89"/>
                  <a:gd name="T37" fmla="*/ 11 h 53"/>
                  <a:gd name="T38" fmla="*/ 81 w 89"/>
                  <a:gd name="T39" fmla="*/ 5 h 53"/>
                  <a:gd name="T40" fmla="*/ 76 w 89"/>
                  <a:gd name="T41" fmla="*/ 3 h 53"/>
                  <a:gd name="T42" fmla="*/ 37 w 89"/>
                  <a:gd name="T43" fmla="*/ 21 h 53"/>
                  <a:gd name="T44" fmla="*/ 14 w 89"/>
                  <a:gd name="T45" fmla="*/ 38 h 53"/>
                  <a:gd name="T46" fmla="*/ 13 w 89"/>
                  <a:gd name="T47" fmla="*/ 3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9" h="53">
                    <a:moveTo>
                      <a:pt x="3" y="52"/>
                    </a:moveTo>
                    <a:cubicBezTo>
                      <a:pt x="1" y="51"/>
                      <a:pt x="0" y="50"/>
                      <a:pt x="0" y="48"/>
                    </a:cubicBezTo>
                    <a:cubicBezTo>
                      <a:pt x="0" y="45"/>
                      <a:pt x="3" y="42"/>
                      <a:pt x="6" y="40"/>
                    </a:cubicBezTo>
                    <a:cubicBezTo>
                      <a:pt x="9" y="38"/>
                      <a:pt x="12" y="36"/>
                      <a:pt x="12" y="36"/>
                    </a:cubicBezTo>
                    <a:cubicBezTo>
                      <a:pt x="15" y="34"/>
                      <a:pt x="55" y="0"/>
                      <a:pt x="76" y="0"/>
                    </a:cubicBezTo>
                    <a:cubicBezTo>
                      <a:pt x="79" y="0"/>
                      <a:pt x="81" y="1"/>
                      <a:pt x="83" y="2"/>
                    </a:cubicBezTo>
                    <a:cubicBezTo>
                      <a:pt x="87" y="4"/>
                      <a:pt x="89" y="8"/>
                      <a:pt x="89" y="11"/>
                    </a:cubicBezTo>
                    <a:cubicBezTo>
                      <a:pt x="89" y="20"/>
                      <a:pt x="79" y="29"/>
                      <a:pt x="65" y="37"/>
                    </a:cubicBezTo>
                    <a:cubicBezTo>
                      <a:pt x="51" y="44"/>
                      <a:pt x="34" y="50"/>
                      <a:pt x="18" y="52"/>
                    </a:cubicBezTo>
                    <a:cubicBezTo>
                      <a:pt x="15" y="53"/>
                      <a:pt x="12" y="53"/>
                      <a:pt x="9" y="53"/>
                    </a:cubicBezTo>
                    <a:cubicBezTo>
                      <a:pt x="6" y="53"/>
                      <a:pt x="4" y="53"/>
                      <a:pt x="3" y="52"/>
                    </a:cubicBezTo>
                    <a:close/>
                    <a:moveTo>
                      <a:pt x="13" y="38"/>
                    </a:moveTo>
                    <a:cubicBezTo>
                      <a:pt x="13" y="38"/>
                      <a:pt x="11" y="40"/>
                      <a:pt x="8" y="42"/>
                    </a:cubicBezTo>
                    <a:cubicBezTo>
                      <a:pt x="5" y="44"/>
                      <a:pt x="3" y="48"/>
                      <a:pt x="3" y="48"/>
                    </a:cubicBezTo>
                    <a:cubicBezTo>
                      <a:pt x="3" y="49"/>
                      <a:pt x="3" y="49"/>
                      <a:pt x="4" y="49"/>
                    </a:cubicBezTo>
                    <a:cubicBezTo>
                      <a:pt x="5" y="50"/>
                      <a:pt x="6" y="50"/>
                      <a:pt x="9" y="50"/>
                    </a:cubicBezTo>
                    <a:cubicBezTo>
                      <a:pt x="11" y="50"/>
                      <a:pt x="14" y="50"/>
                      <a:pt x="18" y="49"/>
                    </a:cubicBezTo>
                    <a:cubicBezTo>
                      <a:pt x="33" y="48"/>
                      <a:pt x="50" y="41"/>
                      <a:pt x="64" y="34"/>
                    </a:cubicBezTo>
                    <a:cubicBezTo>
                      <a:pt x="77" y="27"/>
                      <a:pt x="86" y="18"/>
                      <a:pt x="86" y="11"/>
                    </a:cubicBezTo>
                    <a:cubicBezTo>
                      <a:pt x="86" y="9"/>
                      <a:pt x="85" y="7"/>
                      <a:pt x="81" y="5"/>
                    </a:cubicBezTo>
                    <a:cubicBezTo>
                      <a:pt x="80" y="4"/>
                      <a:pt x="78" y="3"/>
                      <a:pt x="76" y="3"/>
                    </a:cubicBezTo>
                    <a:cubicBezTo>
                      <a:pt x="66" y="3"/>
                      <a:pt x="50" y="12"/>
                      <a:pt x="37" y="21"/>
                    </a:cubicBezTo>
                    <a:cubicBezTo>
                      <a:pt x="24" y="29"/>
                      <a:pt x="14" y="38"/>
                      <a:pt x="14" y="38"/>
                    </a:cubicBez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7" name="Freeform 232"/>
              <p:cNvSpPr/>
              <p:nvPr/>
            </p:nvSpPr>
            <p:spPr bwMode="auto">
              <a:xfrm>
                <a:off x="3751" y="3132"/>
                <a:ext cx="350" cy="142"/>
              </a:xfrm>
              <a:custGeom>
                <a:avLst/>
                <a:gdLst>
                  <a:gd name="T0" fmla="*/ 41 w 148"/>
                  <a:gd name="T1" fmla="*/ 16 h 60"/>
                  <a:gd name="T2" fmla="*/ 131 w 148"/>
                  <a:gd name="T3" fmla="*/ 26 h 60"/>
                  <a:gd name="T4" fmla="*/ 38 w 148"/>
                  <a:gd name="T5" fmla="*/ 39 h 60"/>
                  <a:gd name="T6" fmla="*/ 41 w 148"/>
                  <a:gd name="T7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60">
                    <a:moveTo>
                      <a:pt x="41" y="16"/>
                    </a:moveTo>
                    <a:cubicBezTo>
                      <a:pt x="41" y="16"/>
                      <a:pt x="114" y="0"/>
                      <a:pt x="131" y="26"/>
                    </a:cubicBezTo>
                    <a:cubicBezTo>
                      <a:pt x="148" y="52"/>
                      <a:pt x="78" y="60"/>
                      <a:pt x="38" y="39"/>
                    </a:cubicBezTo>
                    <a:cubicBezTo>
                      <a:pt x="0" y="20"/>
                      <a:pt x="41" y="16"/>
                      <a:pt x="4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8" name="Freeform 233"/>
              <p:cNvSpPr>
                <a:spLocks noEditPoints="1"/>
              </p:cNvSpPr>
              <p:nvPr/>
            </p:nvSpPr>
            <p:spPr bwMode="auto">
              <a:xfrm>
                <a:off x="3799" y="3156"/>
                <a:ext cx="272" cy="99"/>
              </a:xfrm>
              <a:custGeom>
                <a:avLst/>
                <a:gdLst>
                  <a:gd name="T0" fmla="*/ 17 w 115"/>
                  <a:gd name="T1" fmla="*/ 31 h 42"/>
                  <a:gd name="T2" fmla="*/ 0 w 115"/>
                  <a:gd name="T3" fmla="*/ 15 h 42"/>
                  <a:gd name="T4" fmla="*/ 11 w 115"/>
                  <a:gd name="T5" fmla="*/ 6 h 42"/>
                  <a:gd name="T6" fmla="*/ 20 w 115"/>
                  <a:gd name="T7" fmla="*/ 4 h 42"/>
                  <a:gd name="T8" fmla="*/ 64 w 115"/>
                  <a:gd name="T9" fmla="*/ 0 h 42"/>
                  <a:gd name="T10" fmla="*/ 112 w 115"/>
                  <a:gd name="T11" fmla="*/ 15 h 42"/>
                  <a:gd name="T12" fmla="*/ 115 w 115"/>
                  <a:gd name="T13" fmla="*/ 24 h 42"/>
                  <a:gd name="T14" fmla="*/ 72 w 115"/>
                  <a:gd name="T15" fmla="*/ 42 h 42"/>
                  <a:gd name="T16" fmla="*/ 17 w 115"/>
                  <a:gd name="T17" fmla="*/ 31 h 42"/>
                  <a:gd name="T18" fmla="*/ 21 w 115"/>
                  <a:gd name="T19" fmla="*/ 7 h 42"/>
                  <a:gd name="T20" fmla="*/ 12 w 115"/>
                  <a:gd name="T21" fmla="*/ 9 h 42"/>
                  <a:gd name="T22" fmla="*/ 3 w 115"/>
                  <a:gd name="T23" fmla="*/ 15 h 42"/>
                  <a:gd name="T24" fmla="*/ 19 w 115"/>
                  <a:gd name="T25" fmla="*/ 28 h 42"/>
                  <a:gd name="T26" fmla="*/ 72 w 115"/>
                  <a:gd name="T27" fmla="*/ 39 h 42"/>
                  <a:gd name="T28" fmla="*/ 101 w 115"/>
                  <a:gd name="T29" fmla="*/ 35 h 42"/>
                  <a:gd name="T30" fmla="*/ 112 w 115"/>
                  <a:gd name="T31" fmla="*/ 24 h 42"/>
                  <a:gd name="T32" fmla="*/ 110 w 115"/>
                  <a:gd name="T33" fmla="*/ 17 h 42"/>
                  <a:gd name="T34" fmla="*/ 64 w 115"/>
                  <a:gd name="T35" fmla="*/ 3 h 42"/>
                  <a:gd name="T36" fmla="*/ 21 w 115"/>
                  <a:gd name="T37" fmla="*/ 7 h 42"/>
                  <a:gd name="T38" fmla="*/ 21 w 115"/>
                  <a:gd name="T39" fmla="*/ 6 h 42"/>
                  <a:gd name="T40" fmla="*/ 21 w 115"/>
                  <a:gd name="T41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5" h="42">
                    <a:moveTo>
                      <a:pt x="17" y="31"/>
                    </a:moveTo>
                    <a:cubicBezTo>
                      <a:pt x="5" y="24"/>
                      <a:pt x="0" y="20"/>
                      <a:pt x="0" y="15"/>
                    </a:cubicBezTo>
                    <a:cubicBezTo>
                      <a:pt x="0" y="10"/>
                      <a:pt x="6" y="8"/>
                      <a:pt x="11" y="6"/>
                    </a:cubicBezTo>
                    <a:cubicBezTo>
                      <a:pt x="15" y="5"/>
                      <a:pt x="19" y="4"/>
                      <a:pt x="20" y="4"/>
                    </a:cubicBezTo>
                    <a:cubicBezTo>
                      <a:pt x="21" y="4"/>
                      <a:pt x="42" y="0"/>
                      <a:pt x="64" y="0"/>
                    </a:cubicBezTo>
                    <a:cubicBezTo>
                      <a:pt x="84" y="0"/>
                      <a:pt x="104" y="3"/>
                      <a:pt x="112" y="15"/>
                    </a:cubicBezTo>
                    <a:cubicBezTo>
                      <a:pt x="114" y="18"/>
                      <a:pt x="115" y="21"/>
                      <a:pt x="115" y="24"/>
                    </a:cubicBezTo>
                    <a:cubicBezTo>
                      <a:pt x="114" y="37"/>
                      <a:pt x="95" y="42"/>
                      <a:pt x="72" y="42"/>
                    </a:cubicBezTo>
                    <a:cubicBezTo>
                      <a:pt x="54" y="42"/>
                      <a:pt x="33" y="39"/>
                      <a:pt x="17" y="31"/>
                    </a:cubicBezTo>
                    <a:close/>
                    <a:moveTo>
                      <a:pt x="21" y="7"/>
                    </a:moveTo>
                    <a:cubicBezTo>
                      <a:pt x="21" y="7"/>
                      <a:pt x="16" y="8"/>
                      <a:pt x="12" y="9"/>
                    </a:cubicBezTo>
                    <a:cubicBezTo>
                      <a:pt x="7" y="10"/>
                      <a:pt x="3" y="13"/>
                      <a:pt x="3" y="15"/>
                    </a:cubicBezTo>
                    <a:cubicBezTo>
                      <a:pt x="3" y="17"/>
                      <a:pt x="7" y="22"/>
                      <a:pt x="19" y="28"/>
                    </a:cubicBezTo>
                    <a:cubicBezTo>
                      <a:pt x="34" y="36"/>
                      <a:pt x="54" y="39"/>
                      <a:pt x="72" y="39"/>
                    </a:cubicBezTo>
                    <a:cubicBezTo>
                      <a:pt x="83" y="39"/>
                      <a:pt x="93" y="38"/>
                      <a:pt x="101" y="35"/>
                    </a:cubicBezTo>
                    <a:cubicBezTo>
                      <a:pt x="108" y="32"/>
                      <a:pt x="112" y="28"/>
                      <a:pt x="112" y="24"/>
                    </a:cubicBezTo>
                    <a:cubicBezTo>
                      <a:pt x="112" y="22"/>
                      <a:pt x="111" y="20"/>
                      <a:pt x="110" y="17"/>
                    </a:cubicBezTo>
                    <a:cubicBezTo>
                      <a:pt x="103" y="6"/>
                      <a:pt x="83" y="3"/>
                      <a:pt x="64" y="3"/>
                    </a:cubicBezTo>
                    <a:cubicBezTo>
                      <a:pt x="42" y="3"/>
                      <a:pt x="21" y="7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lnTo>
                      <a:pt x="21" y="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9" name="Freeform 234"/>
              <p:cNvSpPr>
                <a:spLocks noEditPoints="1"/>
              </p:cNvSpPr>
              <p:nvPr/>
            </p:nvSpPr>
            <p:spPr bwMode="auto">
              <a:xfrm>
                <a:off x="3827" y="3173"/>
                <a:ext cx="211" cy="66"/>
              </a:xfrm>
              <a:custGeom>
                <a:avLst/>
                <a:gdLst>
                  <a:gd name="T0" fmla="*/ 13 w 89"/>
                  <a:gd name="T1" fmla="*/ 20 h 28"/>
                  <a:gd name="T2" fmla="*/ 0 w 89"/>
                  <a:gd name="T3" fmla="*/ 10 h 28"/>
                  <a:gd name="T4" fmla="*/ 9 w 89"/>
                  <a:gd name="T5" fmla="*/ 4 h 28"/>
                  <a:gd name="T6" fmla="*/ 16 w 89"/>
                  <a:gd name="T7" fmla="*/ 4 h 28"/>
                  <a:gd name="T8" fmla="*/ 56 w 89"/>
                  <a:gd name="T9" fmla="*/ 0 h 28"/>
                  <a:gd name="T10" fmla="*/ 87 w 89"/>
                  <a:gd name="T11" fmla="*/ 9 h 28"/>
                  <a:gd name="T12" fmla="*/ 89 w 89"/>
                  <a:gd name="T13" fmla="*/ 15 h 28"/>
                  <a:gd name="T14" fmla="*/ 59 w 89"/>
                  <a:gd name="T15" fmla="*/ 28 h 28"/>
                  <a:gd name="T16" fmla="*/ 13 w 89"/>
                  <a:gd name="T17" fmla="*/ 20 h 28"/>
                  <a:gd name="T18" fmla="*/ 16 w 89"/>
                  <a:gd name="T19" fmla="*/ 7 h 28"/>
                  <a:gd name="T20" fmla="*/ 5 w 89"/>
                  <a:gd name="T21" fmla="*/ 9 h 28"/>
                  <a:gd name="T22" fmla="*/ 3 w 89"/>
                  <a:gd name="T23" fmla="*/ 10 h 28"/>
                  <a:gd name="T24" fmla="*/ 5 w 89"/>
                  <a:gd name="T25" fmla="*/ 12 h 28"/>
                  <a:gd name="T26" fmla="*/ 14 w 89"/>
                  <a:gd name="T27" fmla="*/ 17 h 28"/>
                  <a:gd name="T28" fmla="*/ 59 w 89"/>
                  <a:gd name="T29" fmla="*/ 25 h 28"/>
                  <a:gd name="T30" fmla="*/ 79 w 89"/>
                  <a:gd name="T31" fmla="*/ 23 h 28"/>
                  <a:gd name="T32" fmla="*/ 86 w 89"/>
                  <a:gd name="T33" fmla="*/ 15 h 28"/>
                  <a:gd name="T34" fmla="*/ 85 w 89"/>
                  <a:gd name="T35" fmla="*/ 10 h 28"/>
                  <a:gd name="T36" fmla="*/ 56 w 89"/>
                  <a:gd name="T37" fmla="*/ 3 h 28"/>
                  <a:gd name="T38" fmla="*/ 16 w 89"/>
                  <a:gd name="T3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" h="28">
                    <a:moveTo>
                      <a:pt x="13" y="20"/>
                    </a:moveTo>
                    <a:cubicBezTo>
                      <a:pt x="4" y="16"/>
                      <a:pt x="1" y="14"/>
                      <a:pt x="0" y="10"/>
                    </a:cubicBezTo>
                    <a:cubicBezTo>
                      <a:pt x="1" y="6"/>
                      <a:pt x="5" y="5"/>
                      <a:pt x="9" y="4"/>
                    </a:cubicBezTo>
                    <a:cubicBezTo>
                      <a:pt x="12" y="4"/>
                      <a:pt x="15" y="4"/>
                      <a:pt x="16" y="4"/>
                    </a:cubicBezTo>
                    <a:cubicBezTo>
                      <a:pt x="17" y="3"/>
                      <a:pt x="38" y="0"/>
                      <a:pt x="56" y="0"/>
                    </a:cubicBezTo>
                    <a:cubicBezTo>
                      <a:pt x="70" y="0"/>
                      <a:pt x="83" y="1"/>
                      <a:pt x="87" y="9"/>
                    </a:cubicBezTo>
                    <a:cubicBezTo>
                      <a:pt x="89" y="11"/>
                      <a:pt x="89" y="13"/>
                      <a:pt x="89" y="15"/>
                    </a:cubicBezTo>
                    <a:cubicBezTo>
                      <a:pt x="89" y="25"/>
                      <a:pt x="75" y="28"/>
                      <a:pt x="59" y="28"/>
                    </a:cubicBezTo>
                    <a:cubicBezTo>
                      <a:pt x="44" y="28"/>
                      <a:pt x="27" y="25"/>
                      <a:pt x="13" y="20"/>
                    </a:cubicBezTo>
                    <a:close/>
                    <a:moveTo>
                      <a:pt x="16" y="7"/>
                    </a:moveTo>
                    <a:cubicBezTo>
                      <a:pt x="16" y="7"/>
                      <a:pt x="8" y="7"/>
                      <a:pt x="5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4" y="11"/>
                      <a:pt x="5" y="12"/>
                    </a:cubicBezTo>
                    <a:cubicBezTo>
                      <a:pt x="7" y="14"/>
                      <a:pt x="10" y="15"/>
                      <a:pt x="14" y="17"/>
                    </a:cubicBezTo>
                    <a:cubicBezTo>
                      <a:pt x="28" y="22"/>
                      <a:pt x="45" y="25"/>
                      <a:pt x="59" y="25"/>
                    </a:cubicBezTo>
                    <a:cubicBezTo>
                      <a:pt x="67" y="25"/>
                      <a:pt x="74" y="24"/>
                      <a:pt x="79" y="23"/>
                    </a:cubicBezTo>
                    <a:cubicBezTo>
                      <a:pt x="84" y="21"/>
                      <a:pt x="86" y="18"/>
                      <a:pt x="86" y="15"/>
                    </a:cubicBezTo>
                    <a:cubicBezTo>
                      <a:pt x="86" y="14"/>
                      <a:pt x="86" y="12"/>
                      <a:pt x="85" y="10"/>
                    </a:cubicBezTo>
                    <a:cubicBezTo>
                      <a:pt x="82" y="5"/>
                      <a:pt x="70" y="3"/>
                      <a:pt x="56" y="3"/>
                    </a:cubicBezTo>
                    <a:cubicBezTo>
                      <a:pt x="37" y="3"/>
                      <a:pt x="16" y="7"/>
                      <a:pt x="16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0" name="Freeform 235"/>
              <p:cNvSpPr/>
              <p:nvPr/>
            </p:nvSpPr>
            <p:spPr bwMode="auto">
              <a:xfrm>
                <a:off x="3415" y="2981"/>
                <a:ext cx="374" cy="199"/>
              </a:xfrm>
              <a:custGeom>
                <a:avLst/>
                <a:gdLst>
                  <a:gd name="T0" fmla="*/ 122 w 158"/>
                  <a:gd name="T1" fmla="*/ 56 h 84"/>
                  <a:gd name="T2" fmla="*/ 31 w 158"/>
                  <a:gd name="T3" fmla="*/ 15 h 84"/>
                  <a:gd name="T4" fmla="*/ 111 w 158"/>
                  <a:gd name="T5" fmla="*/ 80 h 84"/>
                  <a:gd name="T6" fmla="*/ 122 w 158"/>
                  <a:gd name="T7" fmla="*/ 5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8" h="84">
                    <a:moveTo>
                      <a:pt x="122" y="56"/>
                    </a:moveTo>
                    <a:cubicBezTo>
                      <a:pt x="122" y="56"/>
                      <a:pt x="62" y="0"/>
                      <a:pt x="31" y="15"/>
                    </a:cubicBezTo>
                    <a:cubicBezTo>
                      <a:pt x="0" y="30"/>
                      <a:pt x="62" y="76"/>
                      <a:pt x="111" y="80"/>
                    </a:cubicBezTo>
                    <a:cubicBezTo>
                      <a:pt x="158" y="84"/>
                      <a:pt x="122" y="56"/>
                      <a:pt x="122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1" name="Freeform 236"/>
              <p:cNvSpPr>
                <a:spLocks noEditPoints="1"/>
              </p:cNvSpPr>
              <p:nvPr/>
            </p:nvSpPr>
            <p:spPr bwMode="auto">
              <a:xfrm>
                <a:off x="3465" y="3007"/>
                <a:ext cx="274" cy="168"/>
              </a:xfrm>
              <a:custGeom>
                <a:avLst/>
                <a:gdLst>
                  <a:gd name="T0" fmla="*/ 90 w 116"/>
                  <a:gd name="T1" fmla="*/ 70 h 71"/>
                  <a:gd name="T2" fmla="*/ 30 w 116"/>
                  <a:gd name="T3" fmla="*/ 49 h 71"/>
                  <a:gd name="T4" fmla="*/ 0 w 116"/>
                  <a:gd name="T5" fmla="*/ 15 h 71"/>
                  <a:gd name="T6" fmla="*/ 9 w 116"/>
                  <a:gd name="T7" fmla="*/ 2 h 71"/>
                  <a:gd name="T8" fmla="*/ 22 w 116"/>
                  <a:gd name="T9" fmla="*/ 0 h 71"/>
                  <a:gd name="T10" fmla="*/ 102 w 116"/>
                  <a:gd name="T11" fmla="*/ 44 h 71"/>
                  <a:gd name="T12" fmla="*/ 102 w 116"/>
                  <a:gd name="T13" fmla="*/ 44 h 71"/>
                  <a:gd name="T14" fmla="*/ 102 w 116"/>
                  <a:gd name="T15" fmla="*/ 44 h 71"/>
                  <a:gd name="T16" fmla="*/ 102 w 116"/>
                  <a:gd name="T17" fmla="*/ 44 h 71"/>
                  <a:gd name="T18" fmla="*/ 102 w 116"/>
                  <a:gd name="T19" fmla="*/ 44 h 71"/>
                  <a:gd name="T20" fmla="*/ 116 w 116"/>
                  <a:gd name="T21" fmla="*/ 62 h 71"/>
                  <a:gd name="T22" fmla="*/ 111 w 116"/>
                  <a:gd name="T23" fmla="*/ 69 h 71"/>
                  <a:gd name="T24" fmla="*/ 98 w 116"/>
                  <a:gd name="T25" fmla="*/ 71 h 71"/>
                  <a:gd name="T26" fmla="*/ 90 w 116"/>
                  <a:gd name="T27" fmla="*/ 70 h 71"/>
                  <a:gd name="T28" fmla="*/ 22 w 116"/>
                  <a:gd name="T29" fmla="*/ 3 h 71"/>
                  <a:gd name="T30" fmla="*/ 11 w 116"/>
                  <a:gd name="T31" fmla="*/ 5 h 71"/>
                  <a:gd name="T32" fmla="*/ 3 w 116"/>
                  <a:gd name="T33" fmla="*/ 15 h 71"/>
                  <a:gd name="T34" fmla="*/ 32 w 116"/>
                  <a:gd name="T35" fmla="*/ 47 h 71"/>
                  <a:gd name="T36" fmla="*/ 90 w 116"/>
                  <a:gd name="T37" fmla="*/ 67 h 71"/>
                  <a:gd name="T38" fmla="*/ 98 w 116"/>
                  <a:gd name="T39" fmla="*/ 68 h 71"/>
                  <a:gd name="T40" fmla="*/ 110 w 116"/>
                  <a:gd name="T41" fmla="*/ 66 h 71"/>
                  <a:gd name="T42" fmla="*/ 113 w 116"/>
                  <a:gd name="T43" fmla="*/ 62 h 71"/>
                  <a:gd name="T44" fmla="*/ 107 w 116"/>
                  <a:gd name="T45" fmla="*/ 52 h 71"/>
                  <a:gd name="T46" fmla="*/ 100 w 116"/>
                  <a:gd name="T47" fmla="*/ 46 h 71"/>
                  <a:gd name="T48" fmla="*/ 101 w 116"/>
                  <a:gd name="T49" fmla="*/ 45 h 71"/>
                  <a:gd name="T50" fmla="*/ 100 w 116"/>
                  <a:gd name="T51" fmla="*/ 46 h 71"/>
                  <a:gd name="T52" fmla="*/ 73 w 116"/>
                  <a:gd name="T53" fmla="*/ 24 h 71"/>
                  <a:gd name="T54" fmla="*/ 22 w 116"/>
                  <a:gd name="T55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6" h="71">
                    <a:moveTo>
                      <a:pt x="90" y="70"/>
                    </a:moveTo>
                    <a:cubicBezTo>
                      <a:pt x="70" y="69"/>
                      <a:pt x="47" y="60"/>
                      <a:pt x="30" y="49"/>
                    </a:cubicBezTo>
                    <a:cubicBezTo>
                      <a:pt x="13" y="38"/>
                      <a:pt x="0" y="26"/>
                      <a:pt x="0" y="15"/>
                    </a:cubicBezTo>
                    <a:cubicBezTo>
                      <a:pt x="0" y="10"/>
                      <a:pt x="3" y="5"/>
                      <a:pt x="9" y="2"/>
                    </a:cubicBezTo>
                    <a:cubicBezTo>
                      <a:pt x="13" y="0"/>
                      <a:pt x="17" y="0"/>
                      <a:pt x="22" y="0"/>
                    </a:cubicBezTo>
                    <a:cubicBezTo>
                      <a:pt x="54" y="0"/>
                      <a:pt x="100" y="42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3" y="45"/>
                      <a:pt x="115" y="54"/>
                      <a:pt x="116" y="62"/>
                    </a:cubicBezTo>
                    <a:cubicBezTo>
                      <a:pt x="116" y="65"/>
                      <a:pt x="114" y="67"/>
                      <a:pt x="111" y="69"/>
                    </a:cubicBezTo>
                    <a:cubicBezTo>
                      <a:pt x="109" y="70"/>
                      <a:pt x="104" y="71"/>
                      <a:pt x="98" y="71"/>
                    </a:cubicBezTo>
                    <a:cubicBezTo>
                      <a:pt x="96" y="71"/>
                      <a:pt x="93" y="71"/>
                      <a:pt x="90" y="70"/>
                    </a:cubicBezTo>
                    <a:close/>
                    <a:moveTo>
                      <a:pt x="22" y="3"/>
                    </a:moveTo>
                    <a:cubicBezTo>
                      <a:pt x="18" y="3"/>
                      <a:pt x="14" y="3"/>
                      <a:pt x="11" y="5"/>
                    </a:cubicBezTo>
                    <a:cubicBezTo>
                      <a:pt x="5" y="8"/>
                      <a:pt x="3" y="11"/>
                      <a:pt x="3" y="15"/>
                    </a:cubicBezTo>
                    <a:cubicBezTo>
                      <a:pt x="3" y="23"/>
                      <a:pt x="15" y="36"/>
                      <a:pt x="32" y="47"/>
                    </a:cubicBezTo>
                    <a:cubicBezTo>
                      <a:pt x="49" y="57"/>
                      <a:pt x="71" y="66"/>
                      <a:pt x="90" y="67"/>
                    </a:cubicBezTo>
                    <a:cubicBezTo>
                      <a:pt x="93" y="68"/>
                      <a:pt x="96" y="68"/>
                      <a:pt x="98" y="68"/>
                    </a:cubicBezTo>
                    <a:cubicBezTo>
                      <a:pt x="104" y="68"/>
                      <a:pt x="108" y="67"/>
                      <a:pt x="110" y="66"/>
                    </a:cubicBezTo>
                    <a:cubicBezTo>
                      <a:pt x="112" y="65"/>
                      <a:pt x="113" y="64"/>
                      <a:pt x="113" y="62"/>
                    </a:cubicBezTo>
                    <a:cubicBezTo>
                      <a:pt x="113" y="60"/>
                      <a:pt x="110" y="55"/>
                      <a:pt x="107" y="52"/>
                    </a:cubicBezTo>
                    <a:cubicBezTo>
                      <a:pt x="104" y="49"/>
                      <a:pt x="100" y="46"/>
                      <a:pt x="100" y="46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6"/>
                      <a:pt x="88" y="35"/>
                      <a:pt x="73" y="24"/>
                    </a:cubicBezTo>
                    <a:cubicBezTo>
                      <a:pt x="57" y="13"/>
                      <a:pt x="37" y="3"/>
                      <a:pt x="2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2" name="Freeform 237"/>
              <p:cNvSpPr>
                <a:spLocks noEditPoints="1"/>
              </p:cNvSpPr>
              <p:nvPr/>
            </p:nvSpPr>
            <p:spPr bwMode="auto">
              <a:xfrm>
                <a:off x="3500" y="3028"/>
                <a:ext cx="209" cy="128"/>
              </a:xfrm>
              <a:custGeom>
                <a:avLst/>
                <a:gdLst>
                  <a:gd name="T0" fmla="*/ 70 w 88"/>
                  <a:gd name="T1" fmla="*/ 53 h 54"/>
                  <a:gd name="T2" fmla="*/ 23 w 88"/>
                  <a:gd name="T3" fmla="*/ 36 h 54"/>
                  <a:gd name="T4" fmla="*/ 0 w 88"/>
                  <a:gd name="T5" fmla="*/ 11 h 54"/>
                  <a:gd name="T6" fmla="*/ 6 w 88"/>
                  <a:gd name="T7" fmla="*/ 1 h 54"/>
                  <a:gd name="T8" fmla="*/ 13 w 88"/>
                  <a:gd name="T9" fmla="*/ 0 h 54"/>
                  <a:gd name="T10" fmla="*/ 76 w 88"/>
                  <a:gd name="T11" fmla="*/ 37 h 54"/>
                  <a:gd name="T12" fmla="*/ 82 w 88"/>
                  <a:gd name="T13" fmla="*/ 41 h 54"/>
                  <a:gd name="T14" fmla="*/ 88 w 88"/>
                  <a:gd name="T15" fmla="*/ 50 h 54"/>
                  <a:gd name="T16" fmla="*/ 79 w 88"/>
                  <a:gd name="T17" fmla="*/ 54 h 54"/>
                  <a:gd name="T18" fmla="*/ 70 w 88"/>
                  <a:gd name="T19" fmla="*/ 53 h 54"/>
                  <a:gd name="T20" fmla="*/ 13 w 88"/>
                  <a:gd name="T21" fmla="*/ 3 h 54"/>
                  <a:gd name="T22" fmla="*/ 8 w 88"/>
                  <a:gd name="T23" fmla="*/ 4 h 54"/>
                  <a:gd name="T24" fmla="*/ 3 w 88"/>
                  <a:gd name="T25" fmla="*/ 11 h 54"/>
                  <a:gd name="T26" fmla="*/ 25 w 88"/>
                  <a:gd name="T27" fmla="*/ 34 h 54"/>
                  <a:gd name="T28" fmla="*/ 70 w 88"/>
                  <a:gd name="T29" fmla="*/ 50 h 54"/>
                  <a:gd name="T30" fmla="*/ 79 w 88"/>
                  <a:gd name="T31" fmla="*/ 51 h 54"/>
                  <a:gd name="T32" fmla="*/ 84 w 88"/>
                  <a:gd name="T33" fmla="*/ 50 h 54"/>
                  <a:gd name="T34" fmla="*/ 85 w 88"/>
                  <a:gd name="T35" fmla="*/ 50 h 54"/>
                  <a:gd name="T36" fmla="*/ 80 w 88"/>
                  <a:gd name="T37" fmla="*/ 43 h 54"/>
                  <a:gd name="T38" fmla="*/ 75 w 88"/>
                  <a:gd name="T39" fmla="*/ 39 h 54"/>
                  <a:gd name="T40" fmla="*/ 75 w 88"/>
                  <a:gd name="T41" fmla="*/ 38 h 54"/>
                  <a:gd name="T42" fmla="*/ 76 w 88"/>
                  <a:gd name="T43" fmla="*/ 37 h 54"/>
                  <a:gd name="T44" fmla="*/ 75 w 88"/>
                  <a:gd name="T45" fmla="*/ 38 h 54"/>
                  <a:gd name="T46" fmla="*/ 75 w 88"/>
                  <a:gd name="T47" fmla="*/ 39 h 54"/>
                  <a:gd name="T48" fmla="*/ 74 w 88"/>
                  <a:gd name="T49" fmla="*/ 39 h 54"/>
                  <a:gd name="T50" fmla="*/ 51 w 88"/>
                  <a:gd name="T51" fmla="*/ 21 h 54"/>
                  <a:gd name="T52" fmla="*/ 13 w 88"/>
                  <a:gd name="T53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8" h="54">
                    <a:moveTo>
                      <a:pt x="70" y="53"/>
                    </a:moveTo>
                    <a:cubicBezTo>
                      <a:pt x="54" y="51"/>
                      <a:pt x="37" y="44"/>
                      <a:pt x="23" y="36"/>
                    </a:cubicBezTo>
                    <a:cubicBezTo>
                      <a:pt x="10" y="28"/>
                      <a:pt x="0" y="19"/>
                      <a:pt x="0" y="11"/>
                    </a:cubicBezTo>
                    <a:cubicBezTo>
                      <a:pt x="0" y="7"/>
                      <a:pt x="2" y="4"/>
                      <a:pt x="6" y="1"/>
                    </a:cubicBezTo>
                    <a:cubicBezTo>
                      <a:pt x="8" y="0"/>
                      <a:pt x="10" y="0"/>
                      <a:pt x="13" y="0"/>
                    </a:cubicBezTo>
                    <a:cubicBezTo>
                      <a:pt x="34" y="0"/>
                      <a:pt x="74" y="35"/>
                      <a:pt x="76" y="37"/>
                    </a:cubicBezTo>
                    <a:cubicBezTo>
                      <a:pt x="76" y="37"/>
                      <a:pt x="79" y="39"/>
                      <a:pt x="82" y="41"/>
                    </a:cubicBezTo>
                    <a:cubicBezTo>
                      <a:pt x="85" y="44"/>
                      <a:pt x="88" y="46"/>
                      <a:pt x="88" y="50"/>
                    </a:cubicBezTo>
                    <a:cubicBezTo>
                      <a:pt x="88" y="53"/>
                      <a:pt x="85" y="54"/>
                      <a:pt x="79" y="54"/>
                    </a:cubicBezTo>
                    <a:cubicBezTo>
                      <a:pt x="77" y="54"/>
                      <a:pt x="74" y="54"/>
                      <a:pt x="70" y="53"/>
                    </a:cubicBezTo>
                    <a:close/>
                    <a:moveTo>
                      <a:pt x="13" y="3"/>
                    </a:moveTo>
                    <a:cubicBezTo>
                      <a:pt x="11" y="3"/>
                      <a:pt x="9" y="3"/>
                      <a:pt x="8" y="4"/>
                    </a:cubicBezTo>
                    <a:cubicBezTo>
                      <a:pt x="4" y="6"/>
                      <a:pt x="3" y="8"/>
                      <a:pt x="3" y="11"/>
                    </a:cubicBezTo>
                    <a:cubicBezTo>
                      <a:pt x="2" y="17"/>
                      <a:pt x="12" y="26"/>
                      <a:pt x="25" y="34"/>
                    </a:cubicBezTo>
                    <a:cubicBezTo>
                      <a:pt x="38" y="41"/>
                      <a:pt x="55" y="48"/>
                      <a:pt x="70" y="50"/>
                    </a:cubicBezTo>
                    <a:cubicBezTo>
                      <a:pt x="74" y="51"/>
                      <a:pt x="77" y="51"/>
                      <a:pt x="79" y="51"/>
                    </a:cubicBezTo>
                    <a:cubicBezTo>
                      <a:pt x="82" y="51"/>
                      <a:pt x="83" y="51"/>
                      <a:pt x="84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5" y="49"/>
                      <a:pt x="83" y="46"/>
                      <a:pt x="80" y="43"/>
                    </a:cubicBezTo>
                    <a:cubicBezTo>
                      <a:pt x="77" y="41"/>
                      <a:pt x="75" y="39"/>
                      <a:pt x="75" y="3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64" y="30"/>
                      <a:pt x="51" y="21"/>
                    </a:cubicBezTo>
                    <a:cubicBezTo>
                      <a:pt x="38" y="12"/>
                      <a:pt x="22" y="3"/>
                      <a:pt x="1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3" name="Freeform 238"/>
              <p:cNvSpPr/>
              <p:nvPr/>
            </p:nvSpPr>
            <p:spPr bwMode="auto">
              <a:xfrm>
                <a:off x="3441" y="3135"/>
                <a:ext cx="350" cy="142"/>
              </a:xfrm>
              <a:custGeom>
                <a:avLst/>
                <a:gdLst>
                  <a:gd name="T0" fmla="*/ 108 w 148"/>
                  <a:gd name="T1" fmla="*/ 17 h 60"/>
                  <a:gd name="T2" fmla="*/ 17 w 148"/>
                  <a:gd name="T3" fmla="*/ 26 h 60"/>
                  <a:gd name="T4" fmla="*/ 110 w 148"/>
                  <a:gd name="T5" fmla="*/ 41 h 60"/>
                  <a:gd name="T6" fmla="*/ 108 w 148"/>
                  <a:gd name="T7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60">
                    <a:moveTo>
                      <a:pt x="108" y="17"/>
                    </a:moveTo>
                    <a:cubicBezTo>
                      <a:pt x="108" y="17"/>
                      <a:pt x="35" y="0"/>
                      <a:pt x="17" y="26"/>
                    </a:cubicBezTo>
                    <a:cubicBezTo>
                      <a:pt x="0" y="51"/>
                      <a:pt x="69" y="60"/>
                      <a:pt x="110" y="41"/>
                    </a:cubicBezTo>
                    <a:cubicBezTo>
                      <a:pt x="148" y="23"/>
                      <a:pt x="108" y="17"/>
                      <a:pt x="10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4" name="Freeform 239"/>
              <p:cNvSpPr>
                <a:spLocks noEditPoints="1"/>
              </p:cNvSpPr>
              <p:nvPr/>
            </p:nvSpPr>
            <p:spPr bwMode="auto">
              <a:xfrm>
                <a:off x="3472" y="3158"/>
                <a:ext cx="272" cy="102"/>
              </a:xfrm>
              <a:custGeom>
                <a:avLst/>
                <a:gdLst>
                  <a:gd name="T0" fmla="*/ 0 w 115"/>
                  <a:gd name="T1" fmla="*/ 23 h 43"/>
                  <a:gd name="T2" fmla="*/ 3 w 115"/>
                  <a:gd name="T3" fmla="*/ 15 h 43"/>
                  <a:gd name="T4" fmla="*/ 47 w 115"/>
                  <a:gd name="T5" fmla="*/ 0 h 43"/>
                  <a:gd name="T6" fmla="*/ 95 w 115"/>
                  <a:gd name="T7" fmla="*/ 6 h 43"/>
                  <a:gd name="T8" fmla="*/ 105 w 115"/>
                  <a:gd name="T9" fmla="*/ 8 h 43"/>
                  <a:gd name="T10" fmla="*/ 115 w 115"/>
                  <a:gd name="T11" fmla="*/ 17 h 43"/>
                  <a:gd name="T12" fmla="*/ 98 w 115"/>
                  <a:gd name="T13" fmla="*/ 33 h 43"/>
                  <a:gd name="T14" fmla="*/ 46 w 115"/>
                  <a:gd name="T15" fmla="*/ 43 h 43"/>
                  <a:gd name="T16" fmla="*/ 0 w 115"/>
                  <a:gd name="T17" fmla="*/ 23 h 43"/>
                  <a:gd name="T18" fmla="*/ 6 w 115"/>
                  <a:gd name="T19" fmla="*/ 17 h 43"/>
                  <a:gd name="T20" fmla="*/ 3 w 115"/>
                  <a:gd name="T21" fmla="*/ 23 h 43"/>
                  <a:gd name="T22" fmla="*/ 15 w 115"/>
                  <a:gd name="T23" fmla="*/ 35 h 43"/>
                  <a:gd name="T24" fmla="*/ 46 w 115"/>
                  <a:gd name="T25" fmla="*/ 40 h 43"/>
                  <a:gd name="T26" fmla="*/ 96 w 115"/>
                  <a:gd name="T27" fmla="*/ 30 h 43"/>
                  <a:gd name="T28" fmla="*/ 112 w 115"/>
                  <a:gd name="T29" fmla="*/ 17 h 43"/>
                  <a:gd name="T30" fmla="*/ 104 w 115"/>
                  <a:gd name="T31" fmla="*/ 11 h 43"/>
                  <a:gd name="T32" fmla="*/ 95 w 115"/>
                  <a:gd name="T33" fmla="*/ 9 h 43"/>
                  <a:gd name="T34" fmla="*/ 95 w 115"/>
                  <a:gd name="T35" fmla="*/ 7 h 43"/>
                  <a:gd name="T36" fmla="*/ 95 w 115"/>
                  <a:gd name="T37" fmla="*/ 9 h 43"/>
                  <a:gd name="T38" fmla="*/ 80 w 115"/>
                  <a:gd name="T39" fmla="*/ 6 h 43"/>
                  <a:gd name="T40" fmla="*/ 47 w 115"/>
                  <a:gd name="T41" fmla="*/ 3 h 43"/>
                  <a:gd name="T42" fmla="*/ 47 w 115"/>
                  <a:gd name="T43" fmla="*/ 3 h 43"/>
                  <a:gd name="T44" fmla="*/ 6 w 115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5" h="43">
                    <a:moveTo>
                      <a:pt x="0" y="23"/>
                    </a:moveTo>
                    <a:cubicBezTo>
                      <a:pt x="0" y="21"/>
                      <a:pt x="1" y="18"/>
                      <a:pt x="3" y="15"/>
                    </a:cubicBezTo>
                    <a:cubicBezTo>
                      <a:pt x="11" y="3"/>
                      <a:pt x="29" y="0"/>
                      <a:pt x="47" y="0"/>
                    </a:cubicBezTo>
                    <a:cubicBezTo>
                      <a:pt x="70" y="0"/>
                      <a:pt x="94" y="6"/>
                      <a:pt x="95" y="6"/>
                    </a:cubicBezTo>
                    <a:cubicBezTo>
                      <a:pt x="96" y="6"/>
                      <a:pt x="100" y="7"/>
                      <a:pt x="105" y="8"/>
                    </a:cubicBezTo>
                    <a:cubicBezTo>
                      <a:pt x="109" y="10"/>
                      <a:pt x="115" y="12"/>
                      <a:pt x="115" y="17"/>
                    </a:cubicBezTo>
                    <a:cubicBezTo>
                      <a:pt x="115" y="22"/>
                      <a:pt x="110" y="27"/>
                      <a:pt x="98" y="33"/>
                    </a:cubicBezTo>
                    <a:cubicBezTo>
                      <a:pt x="82" y="40"/>
                      <a:pt x="63" y="43"/>
                      <a:pt x="46" y="43"/>
                    </a:cubicBezTo>
                    <a:cubicBezTo>
                      <a:pt x="22" y="43"/>
                      <a:pt x="1" y="37"/>
                      <a:pt x="0" y="23"/>
                    </a:cubicBezTo>
                    <a:close/>
                    <a:moveTo>
                      <a:pt x="6" y="17"/>
                    </a:moveTo>
                    <a:cubicBezTo>
                      <a:pt x="4" y="19"/>
                      <a:pt x="3" y="21"/>
                      <a:pt x="3" y="23"/>
                    </a:cubicBezTo>
                    <a:cubicBezTo>
                      <a:pt x="3" y="28"/>
                      <a:pt x="7" y="32"/>
                      <a:pt x="15" y="35"/>
                    </a:cubicBezTo>
                    <a:cubicBezTo>
                      <a:pt x="23" y="38"/>
                      <a:pt x="34" y="40"/>
                      <a:pt x="46" y="40"/>
                    </a:cubicBezTo>
                    <a:cubicBezTo>
                      <a:pt x="63" y="40"/>
                      <a:pt x="82" y="37"/>
                      <a:pt x="96" y="30"/>
                    </a:cubicBezTo>
                    <a:cubicBezTo>
                      <a:pt x="109" y="24"/>
                      <a:pt x="112" y="20"/>
                      <a:pt x="112" y="17"/>
                    </a:cubicBezTo>
                    <a:cubicBezTo>
                      <a:pt x="112" y="15"/>
                      <a:pt x="108" y="13"/>
                      <a:pt x="104" y="11"/>
                    </a:cubicBezTo>
                    <a:cubicBezTo>
                      <a:pt x="99" y="10"/>
                      <a:pt x="95" y="9"/>
                      <a:pt x="95" y="9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89" y="8"/>
                      <a:pt x="80" y="6"/>
                    </a:cubicBezTo>
                    <a:cubicBezTo>
                      <a:pt x="71" y="5"/>
                      <a:pt x="59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29" y="3"/>
                      <a:pt x="12" y="7"/>
                      <a:pt x="6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5" name="Freeform 240"/>
              <p:cNvSpPr>
                <a:spLocks noEditPoints="1"/>
              </p:cNvSpPr>
              <p:nvPr/>
            </p:nvSpPr>
            <p:spPr bwMode="auto">
              <a:xfrm>
                <a:off x="3505" y="3175"/>
                <a:ext cx="211" cy="69"/>
              </a:xfrm>
              <a:custGeom>
                <a:avLst/>
                <a:gdLst>
                  <a:gd name="T0" fmla="*/ 0 w 89"/>
                  <a:gd name="T1" fmla="*/ 15 h 29"/>
                  <a:gd name="T2" fmla="*/ 2 w 89"/>
                  <a:gd name="T3" fmla="*/ 9 h 29"/>
                  <a:gd name="T4" fmla="*/ 30 w 89"/>
                  <a:gd name="T5" fmla="*/ 0 h 29"/>
                  <a:gd name="T6" fmla="*/ 74 w 89"/>
                  <a:gd name="T7" fmla="*/ 5 h 29"/>
                  <a:gd name="T8" fmla="*/ 81 w 89"/>
                  <a:gd name="T9" fmla="*/ 6 h 29"/>
                  <a:gd name="T10" fmla="*/ 89 w 89"/>
                  <a:gd name="T11" fmla="*/ 12 h 29"/>
                  <a:gd name="T12" fmla="*/ 76 w 89"/>
                  <a:gd name="T13" fmla="*/ 22 h 29"/>
                  <a:gd name="T14" fmla="*/ 33 w 89"/>
                  <a:gd name="T15" fmla="*/ 29 h 29"/>
                  <a:gd name="T16" fmla="*/ 0 w 89"/>
                  <a:gd name="T17" fmla="*/ 15 h 29"/>
                  <a:gd name="T18" fmla="*/ 5 w 89"/>
                  <a:gd name="T19" fmla="*/ 10 h 29"/>
                  <a:gd name="T20" fmla="*/ 3 w 89"/>
                  <a:gd name="T21" fmla="*/ 15 h 29"/>
                  <a:gd name="T22" fmla="*/ 11 w 89"/>
                  <a:gd name="T23" fmla="*/ 23 h 29"/>
                  <a:gd name="T24" fmla="*/ 33 w 89"/>
                  <a:gd name="T25" fmla="*/ 26 h 29"/>
                  <a:gd name="T26" fmla="*/ 75 w 89"/>
                  <a:gd name="T27" fmla="*/ 19 h 29"/>
                  <a:gd name="T28" fmla="*/ 84 w 89"/>
                  <a:gd name="T29" fmla="*/ 14 h 29"/>
                  <a:gd name="T30" fmla="*/ 86 w 89"/>
                  <a:gd name="T31" fmla="*/ 12 h 29"/>
                  <a:gd name="T32" fmla="*/ 85 w 89"/>
                  <a:gd name="T33" fmla="*/ 11 h 29"/>
                  <a:gd name="T34" fmla="*/ 80 w 89"/>
                  <a:gd name="T35" fmla="*/ 9 h 29"/>
                  <a:gd name="T36" fmla="*/ 73 w 89"/>
                  <a:gd name="T37" fmla="*/ 8 h 29"/>
                  <a:gd name="T38" fmla="*/ 73 w 89"/>
                  <a:gd name="T39" fmla="*/ 7 h 29"/>
                  <a:gd name="T40" fmla="*/ 74 w 89"/>
                  <a:gd name="T41" fmla="*/ 5 h 29"/>
                  <a:gd name="T42" fmla="*/ 73 w 89"/>
                  <a:gd name="T43" fmla="*/ 7 h 29"/>
                  <a:gd name="T44" fmla="*/ 73 w 89"/>
                  <a:gd name="T45" fmla="*/ 8 h 29"/>
                  <a:gd name="T46" fmla="*/ 73 w 89"/>
                  <a:gd name="T47" fmla="*/ 8 h 29"/>
                  <a:gd name="T48" fmla="*/ 30 w 89"/>
                  <a:gd name="T49" fmla="*/ 3 h 29"/>
                  <a:gd name="T50" fmla="*/ 29 w 89"/>
                  <a:gd name="T51" fmla="*/ 3 h 29"/>
                  <a:gd name="T52" fmla="*/ 5 w 89"/>
                  <a:gd name="T53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9" h="29">
                    <a:moveTo>
                      <a:pt x="0" y="15"/>
                    </a:moveTo>
                    <a:cubicBezTo>
                      <a:pt x="0" y="13"/>
                      <a:pt x="1" y="11"/>
                      <a:pt x="2" y="9"/>
                    </a:cubicBezTo>
                    <a:cubicBezTo>
                      <a:pt x="6" y="2"/>
                      <a:pt x="17" y="1"/>
                      <a:pt x="30" y="0"/>
                    </a:cubicBezTo>
                    <a:cubicBezTo>
                      <a:pt x="49" y="0"/>
                      <a:pt x="72" y="5"/>
                      <a:pt x="74" y="5"/>
                    </a:cubicBezTo>
                    <a:cubicBezTo>
                      <a:pt x="74" y="5"/>
                      <a:pt x="77" y="6"/>
                      <a:pt x="81" y="6"/>
                    </a:cubicBezTo>
                    <a:cubicBezTo>
                      <a:pt x="84" y="7"/>
                      <a:pt x="88" y="8"/>
                      <a:pt x="89" y="12"/>
                    </a:cubicBezTo>
                    <a:cubicBezTo>
                      <a:pt x="89" y="16"/>
                      <a:pt x="85" y="18"/>
                      <a:pt x="76" y="22"/>
                    </a:cubicBezTo>
                    <a:cubicBezTo>
                      <a:pt x="63" y="26"/>
                      <a:pt x="47" y="29"/>
                      <a:pt x="33" y="29"/>
                    </a:cubicBezTo>
                    <a:cubicBezTo>
                      <a:pt x="16" y="29"/>
                      <a:pt x="1" y="25"/>
                      <a:pt x="0" y="15"/>
                    </a:cubicBezTo>
                    <a:close/>
                    <a:moveTo>
                      <a:pt x="5" y="10"/>
                    </a:moveTo>
                    <a:cubicBezTo>
                      <a:pt x="3" y="12"/>
                      <a:pt x="3" y="14"/>
                      <a:pt x="3" y="15"/>
                    </a:cubicBezTo>
                    <a:cubicBezTo>
                      <a:pt x="3" y="18"/>
                      <a:pt x="6" y="21"/>
                      <a:pt x="11" y="23"/>
                    </a:cubicBezTo>
                    <a:cubicBezTo>
                      <a:pt x="17" y="25"/>
                      <a:pt x="24" y="26"/>
                      <a:pt x="33" y="26"/>
                    </a:cubicBezTo>
                    <a:cubicBezTo>
                      <a:pt x="47" y="26"/>
                      <a:pt x="62" y="24"/>
                      <a:pt x="75" y="19"/>
                    </a:cubicBezTo>
                    <a:cubicBezTo>
                      <a:pt x="79" y="17"/>
                      <a:pt x="82" y="15"/>
                      <a:pt x="84" y="14"/>
                    </a:cubicBezTo>
                    <a:cubicBezTo>
                      <a:pt x="86" y="13"/>
                      <a:pt x="86" y="12"/>
                      <a:pt x="86" y="12"/>
                    </a:cubicBezTo>
                    <a:cubicBezTo>
                      <a:pt x="86" y="12"/>
                      <a:pt x="86" y="11"/>
                      <a:pt x="85" y="11"/>
                    </a:cubicBezTo>
                    <a:cubicBezTo>
                      <a:pt x="83" y="10"/>
                      <a:pt x="82" y="10"/>
                      <a:pt x="80" y="9"/>
                    </a:cubicBezTo>
                    <a:cubicBezTo>
                      <a:pt x="77" y="9"/>
                      <a:pt x="73" y="8"/>
                      <a:pt x="73" y="8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3" y="8"/>
                      <a:pt x="49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17" y="3"/>
                      <a:pt x="7" y="6"/>
                      <a:pt x="5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6" name="Freeform 241"/>
              <p:cNvSpPr/>
              <p:nvPr/>
            </p:nvSpPr>
            <p:spPr bwMode="auto">
              <a:xfrm>
                <a:off x="3508" y="3331"/>
                <a:ext cx="47" cy="85"/>
              </a:xfrm>
              <a:custGeom>
                <a:avLst/>
                <a:gdLst>
                  <a:gd name="T0" fmla="*/ 17 w 20"/>
                  <a:gd name="T1" fmla="*/ 19 h 36"/>
                  <a:gd name="T2" fmla="*/ 1 w 20"/>
                  <a:gd name="T3" fmla="*/ 9 h 36"/>
                  <a:gd name="T4" fmla="*/ 12 w 20"/>
                  <a:gd name="T5" fmla="*/ 35 h 36"/>
                  <a:gd name="T6" fmla="*/ 20 w 20"/>
                  <a:gd name="T7" fmla="*/ 29 h 36"/>
                  <a:gd name="T8" fmla="*/ 17 w 20"/>
                  <a:gd name="T9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17" y="19"/>
                    </a:moveTo>
                    <a:cubicBezTo>
                      <a:pt x="17" y="19"/>
                      <a:pt x="3" y="0"/>
                      <a:pt x="1" y="9"/>
                    </a:cubicBezTo>
                    <a:cubicBezTo>
                      <a:pt x="0" y="15"/>
                      <a:pt x="7" y="36"/>
                      <a:pt x="12" y="35"/>
                    </a:cubicBezTo>
                    <a:cubicBezTo>
                      <a:pt x="18" y="35"/>
                      <a:pt x="20" y="29"/>
                      <a:pt x="20" y="29"/>
                    </a:cubicBezTo>
                    <a:lnTo>
                      <a:pt x="17" y="1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7" name="Freeform 242"/>
              <p:cNvSpPr/>
              <p:nvPr/>
            </p:nvSpPr>
            <p:spPr bwMode="auto">
              <a:xfrm>
                <a:off x="3997" y="3319"/>
                <a:ext cx="48" cy="85"/>
              </a:xfrm>
              <a:custGeom>
                <a:avLst/>
                <a:gdLst>
                  <a:gd name="T0" fmla="*/ 3 w 20"/>
                  <a:gd name="T1" fmla="*/ 19 h 36"/>
                  <a:gd name="T2" fmla="*/ 19 w 20"/>
                  <a:gd name="T3" fmla="*/ 10 h 36"/>
                  <a:gd name="T4" fmla="*/ 8 w 20"/>
                  <a:gd name="T5" fmla="*/ 35 h 36"/>
                  <a:gd name="T6" fmla="*/ 0 w 20"/>
                  <a:gd name="T7" fmla="*/ 29 h 36"/>
                  <a:gd name="T8" fmla="*/ 3 w 20"/>
                  <a:gd name="T9" fmla="*/ 1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6">
                    <a:moveTo>
                      <a:pt x="3" y="19"/>
                    </a:moveTo>
                    <a:cubicBezTo>
                      <a:pt x="3" y="19"/>
                      <a:pt x="18" y="0"/>
                      <a:pt x="19" y="10"/>
                    </a:cubicBezTo>
                    <a:cubicBezTo>
                      <a:pt x="20" y="15"/>
                      <a:pt x="13" y="36"/>
                      <a:pt x="8" y="35"/>
                    </a:cubicBezTo>
                    <a:cubicBezTo>
                      <a:pt x="2" y="35"/>
                      <a:pt x="0" y="29"/>
                      <a:pt x="0" y="29"/>
                    </a:cubicBez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8" name="Freeform 243"/>
              <p:cNvSpPr/>
              <p:nvPr/>
            </p:nvSpPr>
            <p:spPr bwMode="auto">
              <a:xfrm>
                <a:off x="3482" y="3113"/>
                <a:ext cx="572" cy="367"/>
              </a:xfrm>
              <a:custGeom>
                <a:avLst/>
                <a:gdLst>
                  <a:gd name="T0" fmla="*/ 104 w 242"/>
                  <a:gd name="T1" fmla="*/ 2 h 155"/>
                  <a:gd name="T2" fmla="*/ 52 w 242"/>
                  <a:gd name="T3" fmla="*/ 79 h 155"/>
                  <a:gd name="T4" fmla="*/ 79 w 242"/>
                  <a:gd name="T5" fmla="*/ 151 h 155"/>
                  <a:gd name="T6" fmla="*/ 107 w 242"/>
                  <a:gd name="T7" fmla="*/ 138 h 155"/>
                  <a:gd name="T8" fmla="*/ 150 w 242"/>
                  <a:gd name="T9" fmla="*/ 136 h 155"/>
                  <a:gd name="T10" fmla="*/ 216 w 242"/>
                  <a:gd name="T11" fmla="*/ 120 h 155"/>
                  <a:gd name="T12" fmla="*/ 141 w 242"/>
                  <a:gd name="T13" fmla="*/ 0 h 155"/>
                  <a:gd name="T14" fmla="*/ 104 w 242"/>
                  <a:gd name="T15" fmla="*/ 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155">
                    <a:moveTo>
                      <a:pt x="104" y="2"/>
                    </a:moveTo>
                    <a:cubicBezTo>
                      <a:pt x="104" y="2"/>
                      <a:pt x="98" y="63"/>
                      <a:pt x="52" y="79"/>
                    </a:cubicBezTo>
                    <a:cubicBezTo>
                      <a:pt x="0" y="96"/>
                      <a:pt x="42" y="155"/>
                      <a:pt x="79" y="151"/>
                    </a:cubicBezTo>
                    <a:cubicBezTo>
                      <a:pt x="79" y="151"/>
                      <a:pt x="95" y="151"/>
                      <a:pt x="107" y="138"/>
                    </a:cubicBezTo>
                    <a:cubicBezTo>
                      <a:pt x="119" y="126"/>
                      <a:pt x="139" y="130"/>
                      <a:pt x="150" y="136"/>
                    </a:cubicBezTo>
                    <a:cubicBezTo>
                      <a:pt x="181" y="155"/>
                      <a:pt x="205" y="144"/>
                      <a:pt x="216" y="120"/>
                    </a:cubicBezTo>
                    <a:cubicBezTo>
                      <a:pt x="242" y="68"/>
                      <a:pt x="149" y="79"/>
                      <a:pt x="141" y="0"/>
                    </a:cubicBezTo>
                    <a:lnTo>
                      <a:pt x="104" y="2"/>
                    </a:lnTo>
                    <a:close/>
                  </a:path>
                </a:pathLst>
              </a:custGeom>
              <a:solidFill>
                <a:srgbClr val="80B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9" name="Freeform 244"/>
              <p:cNvSpPr>
                <a:spLocks noEditPoints="1"/>
              </p:cNvSpPr>
              <p:nvPr/>
            </p:nvSpPr>
            <p:spPr bwMode="auto">
              <a:xfrm>
                <a:off x="3545" y="3109"/>
                <a:ext cx="462" cy="366"/>
              </a:xfrm>
              <a:custGeom>
                <a:avLst/>
                <a:gdLst>
                  <a:gd name="T0" fmla="*/ 0 w 195"/>
                  <a:gd name="T1" fmla="*/ 108 h 155"/>
                  <a:gd name="T2" fmla="*/ 25 w 195"/>
                  <a:gd name="T3" fmla="*/ 79 h 155"/>
                  <a:gd name="T4" fmla="*/ 67 w 195"/>
                  <a:gd name="T5" fmla="*/ 36 h 155"/>
                  <a:gd name="T6" fmla="*/ 76 w 195"/>
                  <a:gd name="T7" fmla="*/ 4 h 155"/>
                  <a:gd name="T8" fmla="*/ 77 w 195"/>
                  <a:gd name="T9" fmla="*/ 3 h 155"/>
                  <a:gd name="T10" fmla="*/ 114 w 195"/>
                  <a:gd name="T11" fmla="*/ 1 h 155"/>
                  <a:gd name="T12" fmla="*/ 116 w 195"/>
                  <a:gd name="T13" fmla="*/ 2 h 155"/>
                  <a:gd name="T14" fmla="*/ 157 w 195"/>
                  <a:gd name="T15" fmla="*/ 66 h 155"/>
                  <a:gd name="T16" fmla="*/ 195 w 195"/>
                  <a:gd name="T17" fmla="*/ 106 h 155"/>
                  <a:gd name="T18" fmla="*/ 191 w 195"/>
                  <a:gd name="T19" fmla="*/ 123 h 155"/>
                  <a:gd name="T20" fmla="*/ 153 w 195"/>
                  <a:gd name="T21" fmla="*/ 149 h 155"/>
                  <a:gd name="T22" fmla="*/ 122 w 195"/>
                  <a:gd name="T23" fmla="*/ 139 h 155"/>
                  <a:gd name="T24" fmla="*/ 101 w 195"/>
                  <a:gd name="T25" fmla="*/ 134 h 155"/>
                  <a:gd name="T26" fmla="*/ 81 w 195"/>
                  <a:gd name="T27" fmla="*/ 141 h 155"/>
                  <a:gd name="T28" fmla="*/ 53 w 195"/>
                  <a:gd name="T29" fmla="*/ 155 h 155"/>
                  <a:gd name="T30" fmla="*/ 49 w 195"/>
                  <a:gd name="T31" fmla="*/ 155 h 155"/>
                  <a:gd name="T32" fmla="*/ 0 w 195"/>
                  <a:gd name="T33" fmla="*/ 108 h 155"/>
                  <a:gd name="T34" fmla="*/ 26 w 195"/>
                  <a:gd name="T35" fmla="*/ 82 h 155"/>
                  <a:gd name="T36" fmla="*/ 3 w 195"/>
                  <a:gd name="T37" fmla="*/ 108 h 155"/>
                  <a:gd name="T38" fmla="*/ 17 w 195"/>
                  <a:gd name="T39" fmla="*/ 138 h 155"/>
                  <a:gd name="T40" fmla="*/ 49 w 195"/>
                  <a:gd name="T41" fmla="*/ 152 h 155"/>
                  <a:gd name="T42" fmla="*/ 52 w 195"/>
                  <a:gd name="T43" fmla="*/ 152 h 155"/>
                  <a:gd name="T44" fmla="*/ 61 w 195"/>
                  <a:gd name="T45" fmla="*/ 150 h 155"/>
                  <a:gd name="T46" fmla="*/ 79 w 195"/>
                  <a:gd name="T47" fmla="*/ 139 h 155"/>
                  <a:gd name="T48" fmla="*/ 101 w 195"/>
                  <a:gd name="T49" fmla="*/ 131 h 155"/>
                  <a:gd name="T50" fmla="*/ 124 w 195"/>
                  <a:gd name="T51" fmla="*/ 137 h 155"/>
                  <a:gd name="T52" fmla="*/ 153 w 195"/>
                  <a:gd name="T53" fmla="*/ 146 h 155"/>
                  <a:gd name="T54" fmla="*/ 188 w 195"/>
                  <a:gd name="T55" fmla="*/ 121 h 155"/>
                  <a:gd name="T56" fmla="*/ 192 w 195"/>
                  <a:gd name="T57" fmla="*/ 106 h 155"/>
                  <a:gd name="T58" fmla="*/ 156 w 195"/>
                  <a:gd name="T59" fmla="*/ 68 h 155"/>
                  <a:gd name="T60" fmla="*/ 113 w 195"/>
                  <a:gd name="T61" fmla="*/ 4 h 155"/>
                  <a:gd name="T62" fmla="*/ 79 w 195"/>
                  <a:gd name="T63" fmla="*/ 5 h 155"/>
                  <a:gd name="T64" fmla="*/ 26 w 195"/>
                  <a:gd name="T65" fmla="*/ 8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5" h="155">
                    <a:moveTo>
                      <a:pt x="0" y="108"/>
                    </a:moveTo>
                    <a:cubicBezTo>
                      <a:pt x="0" y="96"/>
                      <a:pt x="7" y="85"/>
                      <a:pt x="25" y="79"/>
                    </a:cubicBezTo>
                    <a:cubicBezTo>
                      <a:pt x="47" y="72"/>
                      <a:pt x="60" y="53"/>
                      <a:pt x="67" y="36"/>
                    </a:cubicBezTo>
                    <a:cubicBezTo>
                      <a:pt x="74" y="19"/>
                      <a:pt x="76" y="4"/>
                      <a:pt x="76" y="4"/>
                    </a:cubicBezTo>
                    <a:cubicBezTo>
                      <a:pt x="76" y="3"/>
                      <a:pt x="77" y="3"/>
                      <a:pt x="77" y="3"/>
                    </a:cubicBezTo>
                    <a:cubicBezTo>
                      <a:pt x="114" y="1"/>
                      <a:pt x="114" y="1"/>
                      <a:pt x="114" y="1"/>
                    </a:cubicBezTo>
                    <a:cubicBezTo>
                      <a:pt x="115" y="0"/>
                      <a:pt x="116" y="1"/>
                      <a:pt x="116" y="2"/>
                    </a:cubicBezTo>
                    <a:cubicBezTo>
                      <a:pt x="119" y="36"/>
                      <a:pt x="139" y="53"/>
                      <a:pt x="157" y="66"/>
                    </a:cubicBezTo>
                    <a:cubicBezTo>
                      <a:pt x="176" y="79"/>
                      <a:pt x="195" y="87"/>
                      <a:pt x="195" y="106"/>
                    </a:cubicBezTo>
                    <a:cubicBezTo>
                      <a:pt x="195" y="111"/>
                      <a:pt x="194" y="116"/>
                      <a:pt x="191" y="123"/>
                    </a:cubicBezTo>
                    <a:cubicBezTo>
                      <a:pt x="183" y="138"/>
                      <a:pt x="170" y="149"/>
                      <a:pt x="153" y="149"/>
                    </a:cubicBezTo>
                    <a:cubicBezTo>
                      <a:pt x="144" y="149"/>
                      <a:pt x="133" y="146"/>
                      <a:pt x="122" y="139"/>
                    </a:cubicBezTo>
                    <a:cubicBezTo>
                      <a:pt x="117" y="136"/>
                      <a:pt x="109" y="134"/>
                      <a:pt x="101" y="134"/>
                    </a:cubicBezTo>
                    <a:cubicBezTo>
                      <a:pt x="94" y="134"/>
                      <a:pt x="87" y="136"/>
                      <a:pt x="81" y="141"/>
                    </a:cubicBezTo>
                    <a:cubicBezTo>
                      <a:pt x="69" y="154"/>
                      <a:pt x="53" y="155"/>
                      <a:pt x="53" y="155"/>
                    </a:cubicBezTo>
                    <a:cubicBezTo>
                      <a:pt x="51" y="155"/>
                      <a:pt x="50" y="155"/>
                      <a:pt x="49" y="155"/>
                    </a:cubicBezTo>
                    <a:cubicBezTo>
                      <a:pt x="24" y="155"/>
                      <a:pt x="0" y="131"/>
                      <a:pt x="0" y="108"/>
                    </a:cubicBezTo>
                    <a:close/>
                    <a:moveTo>
                      <a:pt x="26" y="82"/>
                    </a:moveTo>
                    <a:cubicBezTo>
                      <a:pt x="9" y="88"/>
                      <a:pt x="3" y="98"/>
                      <a:pt x="3" y="108"/>
                    </a:cubicBezTo>
                    <a:cubicBezTo>
                      <a:pt x="3" y="118"/>
                      <a:pt x="8" y="129"/>
                      <a:pt x="17" y="138"/>
                    </a:cubicBezTo>
                    <a:cubicBezTo>
                      <a:pt x="26" y="146"/>
                      <a:pt x="38" y="152"/>
                      <a:pt x="49" y="152"/>
                    </a:cubicBezTo>
                    <a:cubicBezTo>
                      <a:pt x="50" y="152"/>
                      <a:pt x="51" y="152"/>
                      <a:pt x="52" y="152"/>
                    </a:cubicBezTo>
                    <a:cubicBezTo>
                      <a:pt x="52" y="152"/>
                      <a:pt x="56" y="151"/>
                      <a:pt x="61" y="150"/>
                    </a:cubicBezTo>
                    <a:cubicBezTo>
                      <a:pt x="67" y="148"/>
                      <a:pt x="73" y="145"/>
                      <a:pt x="79" y="139"/>
                    </a:cubicBezTo>
                    <a:cubicBezTo>
                      <a:pt x="85" y="133"/>
                      <a:pt x="93" y="131"/>
                      <a:pt x="101" y="131"/>
                    </a:cubicBezTo>
                    <a:cubicBezTo>
                      <a:pt x="110" y="131"/>
                      <a:pt x="118" y="133"/>
                      <a:pt x="124" y="137"/>
                    </a:cubicBezTo>
                    <a:cubicBezTo>
                      <a:pt x="135" y="143"/>
                      <a:pt x="144" y="146"/>
                      <a:pt x="153" y="146"/>
                    </a:cubicBezTo>
                    <a:cubicBezTo>
                      <a:pt x="169" y="146"/>
                      <a:pt x="181" y="136"/>
                      <a:pt x="188" y="121"/>
                    </a:cubicBezTo>
                    <a:cubicBezTo>
                      <a:pt x="191" y="115"/>
                      <a:pt x="192" y="110"/>
                      <a:pt x="192" y="106"/>
                    </a:cubicBezTo>
                    <a:cubicBezTo>
                      <a:pt x="193" y="90"/>
                      <a:pt x="175" y="81"/>
                      <a:pt x="156" y="68"/>
                    </a:cubicBezTo>
                    <a:cubicBezTo>
                      <a:pt x="137" y="55"/>
                      <a:pt x="117" y="38"/>
                      <a:pt x="113" y="4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7" y="14"/>
                      <a:pt x="68" y="67"/>
                      <a:pt x="26" y="8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0" name="Freeform 245"/>
              <p:cNvSpPr>
                <a:spLocks noEditPoints="1"/>
              </p:cNvSpPr>
              <p:nvPr/>
            </p:nvSpPr>
            <p:spPr bwMode="auto">
              <a:xfrm>
                <a:off x="3567" y="3170"/>
                <a:ext cx="418" cy="291"/>
              </a:xfrm>
              <a:custGeom>
                <a:avLst/>
                <a:gdLst>
                  <a:gd name="T0" fmla="*/ 119 w 177"/>
                  <a:gd name="T1" fmla="*/ 14 h 123"/>
                  <a:gd name="T2" fmla="*/ 118 w 177"/>
                  <a:gd name="T3" fmla="*/ 13 h 123"/>
                  <a:gd name="T4" fmla="*/ 111 w 177"/>
                  <a:gd name="T5" fmla="*/ 0 h 123"/>
                  <a:gd name="T6" fmla="*/ 77 w 177"/>
                  <a:gd name="T7" fmla="*/ 2 h 123"/>
                  <a:gd name="T8" fmla="*/ 63 w 177"/>
                  <a:gd name="T9" fmla="*/ 0 h 123"/>
                  <a:gd name="T10" fmla="*/ 57 w 177"/>
                  <a:gd name="T11" fmla="*/ 15 h 123"/>
                  <a:gd name="T12" fmla="*/ 76 w 177"/>
                  <a:gd name="T13" fmla="*/ 18 h 123"/>
                  <a:gd name="T14" fmla="*/ 119 w 177"/>
                  <a:gd name="T15" fmla="*/ 14 h 123"/>
                  <a:gd name="T16" fmla="*/ 166 w 177"/>
                  <a:gd name="T17" fmla="*/ 53 h 123"/>
                  <a:gd name="T18" fmla="*/ 12 w 177"/>
                  <a:gd name="T19" fmla="*/ 56 h 123"/>
                  <a:gd name="T20" fmla="*/ 0 w 177"/>
                  <a:gd name="T21" fmla="*/ 64 h 123"/>
                  <a:gd name="T22" fmla="*/ 82 w 177"/>
                  <a:gd name="T23" fmla="*/ 108 h 123"/>
                  <a:gd name="T24" fmla="*/ 101 w 177"/>
                  <a:gd name="T25" fmla="*/ 107 h 123"/>
                  <a:gd name="T26" fmla="*/ 177 w 177"/>
                  <a:gd name="T27" fmla="*/ 63 h 123"/>
                  <a:gd name="T28" fmla="*/ 166 w 177"/>
                  <a:gd name="T29" fmla="*/ 53 h 123"/>
                  <a:gd name="T30" fmla="*/ 152 w 177"/>
                  <a:gd name="T31" fmla="*/ 44 h 123"/>
                  <a:gd name="T32" fmla="*/ 136 w 177"/>
                  <a:gd name="T33" fmla="*/ 32 h 123"/>
                  <a:gd name="T34" fmla="*/ 44 w 177"/>
                  <a:gd name="T35" fmla="*/ 35 h 123"/>
                  <a:gd name="T36" fmla="*/ 31 w 177"/>
                  <a:gd name="T37" fmla="*/ 48 h 123"/>
                  <a:gd name="T38" fmla="*/ 152 w 177"/>
                  <a:gd name="T39" fmla="*/ 4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123">
                    <a:moveTo>
                      <a:pt x="119" y="14"/>
                    </a:moveTo>
                    <a:cubicBezTo>
                      <a:pt x="119" y="14"/>
                      <a:pt x="118" y="13"/>
                      <a:pt x="118" y="13"/>
                    </a:cubicBezTo>
                    <a:cubicBezTo>
                      <a:pt x="115" y="9"/>
                      <a:pt x="113" y="4"/>
                      <a:pt x="111" y="0"/>
                    </a:cubicBezTo>
                    <a:cubicBezTo>
                      <a:pt x="98" y="2"/>
                      <a:pt x="87" y="2"/>
                      <a:pt x="77" y="2"/>
                    </a:cubicBezTo>
                    <a:cubicBezTo>
                      <a:pt x="72" y="1"/>
                      <a:pt x="67" y="1"/>
                      <a:pt x="63" y="0"/>
                    </a:cubicBezTo>
                    <a:cubicBezTo>
                      <a:pt x="62" y="5"/>
                      <a:pt x="60" y="10"/>
                      <a:pt x="57" y="15"/>
                    </a:cubicBezTo>
                    <a:cubicBezTo>
                      <a:pt x="62" y="16"/>
                      <a:pt x="68" y="17"/>
                      <a:pt x="76" y="18"/>
                    </a:cubicBezTo>
                    <a:cubicBezTo>
                      <a:pt x="88" y="19"/>
                      <a:pt x="102" y="18"/>
                      <a:pt x="119" y="14"/>
                    </a:cubicBezTo>
                    <a:close/>
                    <a:moveTo>
                      <a:pt x="166" y="53"/>
                    </a:moveTo>
                    <a:cubicBezTo>
                      <a:pt x="153" y="66"/>
                      <a:pt x="86" y="123"/>
                      <a:pt x="12" y="56"/>
                    </a:cubicBezTo>
                    <a:cubicBezTo>
                      <a:pt x="7" y="59"/>
                      <a:pt x="3" y="61"/>
                      <a:pt x="0" y="64"/>
                    </a:cubicBezTo>
                    <a:cubicBezTo>
                      <a:pt x="7" y="74"/>
                      <a:pt x="32" y="105"/>
                      <a:pt x="82" y="108"/>
                    </a:cubicBezTo>
                    <a:cubicBezTo>
                      <a:pt x="88" y="106"/>
                      <a:pt x="95" y="106"/>
                      <a:pt x="101" y="107"/>
                    </a:cubicBezTo>
                    <a:cubicBezTo>
                      <a:pt x="146" y="102"/>
                      <a:pt x="170" y="73"/>
                      <a:pt x="177" y="63"/>
                    </a:cubicBezTo>
                    <a:cubicBezTo>
                      <a:pt x="174" y="59"/>
                      <a:pt x="171" y="56"/>
                      <a:pt x="166" y="53"/>
                    </a:cubicBezTo>
                    <a:close/>
                    <a:moveTo>
                      <a:pt x="152" y="44"/>
                    </a:moveTo>
                    <a:cubicBezTo>
                      <a:pt x="146" y="40"/>
                      <a:pt x="141" y="36"/>
                      <a:pt x="136" y="32"/>
                    </a:cubicBezTo>
                    <a:cubicBezTo>
                      <a:pt x="95" y="47"/>
                      <a:pt x="55" y="38"/>
                      <a:pt x="44" y="35"/>
                    </a:cubicBezTo>
                    <a:cubicBezTo>
                      <a:pt x="40" y="40"/>
                      <a:pt x="36" y="44"/>
                      <a:pt x="31" y="48"/>
                    </a:cubicBezTo>
                    <a:cubicBezTo>
                      <a:pt x="88" y="71"/>
                      <a:pt x="140" y="49"/>
                      <a:pt x="152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1" name="Freeform 246"/>
              <p:cNvSpPr>
                <a:spLocks noEditPoints="1"/>
              </p:cNvSpPr>
              <p:nvPr/>
            </p:nvSpPr>
            <p:spPr bwMode="auto">
              <a:xfrm>
                <a:off x="3562" y="3165"/>
                <a:ext cx="428" cy="263"/>
              </a:xfrm>
              <a:custGeom>
                <a:avLst/>
                <a:gdLst>
                  <a:gd name="T0" fmla="*/ 1 w 181"/>
                  <a:gd name="T1" fmla="*/ 65 h 111"/>
                  <a:gd name="T2" fmla="*/ 15 w 181"/>
                  <a:gd name="T3" fmla="*/ 57 h 111"/>
                  <a:gd name="T4" fmla="*/ 167 w 181"/>
                  <a:gd name="T5" fmla="*/ 54 h 111"/>
                  <a:gd name="T6" fmla="*/ 180 w 181"/>
                  <a:gd name="T7" fmla="*/ 64 h 111"/>
                  <a:gd name="T8" fmla="*/ 103 w 181"/>
                  <a:gd name="T9" fmla="*/ 111 h 111"/>
                  <a:gd name="T10" fmla="*/ 94 w 181"/>
                  <a:gd name="T11" fmla="*/ 110 h 111"/>
                  <a:gd name="T12" fmla="*/ 84 w 181"/>
                  <a:gd name="T13" fmla="*/ 111 h 111"/>
                  <a:gd name="T14" fmla="*/ 84 w 181"/>
                  <a:gd name="T15" fmla="*/ 108 h 111"/>
                  <a:gd name="T16" fmla="*/ 103 w 181"/>
                  <a:gd name="T17" fmla="*/ 108 h 111"/>
                  <a:gd name="T18" fmla="*/ 168 w 181"/>
                  <a:gd name="T19" fmla="*/ 57 h 111"/>
                  <a:gd name="T20" fmla="*/ 13 w 181"/>
                  <a:gd name="T21" fmla="*/ 60 h 111"/>
                  <a:gd name="T22" fmla="*/ 84 w 181"/>
                  <a:gd name="T23" fmla="*/ 108 h 111"/>
                  <a:gd name="T24" fmla="*/ 168 w 181"/>
                  <a:gd name="T25" fmla="*/ 55 h 111"/>
                  <a:gd name="T26" fmla="*/ 32 w 181"/>
                  <a:gd name="T27" fmla="*/ 51 h 111"/>
                  <a:gd name="T28" fmla="*/ 32 w 181"/>
                  <a:gd name="T29" fmla="*/ 48 h 111"/>
                  <a:gd name="T30" fmla="*/ 47 w 181"/>
                  <a:gd name="T31" fmla="*/ 36 h 111"/>
                  <a:gd name="T32" fmla="*/ 137 w 181"/>
                  <a:gd name="T33" fmla="*/ 33 h 111"/>
                  <a:gd name="T34" fmla="*/ 154 w 181"/>
                  <a:gd name="T35" fmla="*/ 44 h 111"/>
                  <a:gd name="T36" fmla="*/ 154 w 181"/>
                  <a:gd name="T37" fmla="*/ 44 h 111"/>
                  <a:gd name="T38" fmla="*/ 154 w 181"/>
                  <a:gd name="T39" fmla="*/ 47 h 111"/>
                  <a:gd name="T40" fmla="*/ 32 w 181"/>
                  <a:gd name="T41" fmla="*/ 51 h 111"/>
                  <a:gd name="T42" fmla="*/ 151 w 181"/>
                  <a:gd name="T43" fmla="*/ 45 h 111"/>
                  <a:gd name="T44" fmla="*/ 87 w 181"/>
                  <a:gd name="T45" fmla="*/ 44 h 111"/>
                  <a:gd name="T46" fmla="*/ 36 w 181"/>
                  <a:gd name="T47" fmla="*/ 49 h 111"/>
                  <a:gd name="T48" fmla="*/ 89 w 181"/>
                  <a:gd name="T49" fmla="*/ 22 h 111"/>
                  <a:gd name="T50" fmla="*/ 59 w 181"/>
                  <a:gd name="T51" fmla="*/ 18 h 111"/>
                  <a:gd name="T52" fmla="*/ 58 w 181"/>
                  <a:gd name="T53" fmla="*/ 16 h 111"/>
                  <a:gd name="T54" fmla="*/ 66 w 181"/>
                  <a:gd name="T55" fmla="*/ 0 h 111"/>
                  <a:gd name="T56" fmla="*/ 88 w 181"/>
                  <a:gd name="T57" fmla="*/ 3 h 111"/>
                  <a:gd name="T58" fmla="*/ 114 w 181"/>
                  <a:gd name="T59" fmla="*/ 1 h 111"/>
                  <a:gd name="T60" fmla="*/ 122 w 181"/>
                  <a:gd name="T61" fmla="*/ 16 h 111"/>
                  <a:gd name="T62" fmla="*/ 122 w 181"/>
                  <a:gd name="T63" fmla="*/ 16 h 111"/>
                  <a:gd name="T64" fmla="*/ 121 w 181"/>
                  <a:gd name="T65" fmla="*/ 18 h 111"/>
                  <a:gd name="T66" fmla="*/ 78 w 181"/>
                  <a:gd name="T67" fmla="*/ 18 h 111"/>
                  <a:gd name="T68" fmla="*/ 119 w 181"/>
                  <a:gd name="T69" fmla="*/ 15 h 111"/>
                  <a:gd name="T70" fmla="*/ 88 w 181"/>
                  <a:gd name="T71" fmla="*/ 6 h 111"/>
                  <a:gd name="T72" fmla="*/ 66 w 181"/>
                  <a:gd name="T73" fmla="*/ 4 h 111"/>
                  <a:gd name="T74" fmla="*/ 78 w 181"/>
                  <a:gd name="T75" fmla="*/ 1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1" h="111">
                    <a:moveTo>
                      <a:pt x="1" y="67"/>
                    </a:moveTo>
                    <a:cubicBezTo>
                      <a:pt x="0" y="66"/>
                      <a:pt x="0" y="65"/>
                      <a:pt x="1" y="65"/>
                    </a:cubicBezTo>
                    <a:cubicBezTo>
                      <a:pt x="4" y="62"/>
                      <a:pt x="8" y="59"/>
                      <a:pt x="13" y="57"/>
                    </a:cubicBezTo>
                    <a:cubicBezTo>
                      <a:pt x="14" y="57"/>
                      <a:pt x="14" y="57"/>
                      <a:pt x="15" y="57"/>
                    </a:cubicBezTo>
                    <a:cubicBezTo>
                      <a:pt x="41" y="81"/>
                      <a:pt x="66" y="89"/>
                      <a:pt x="88" y="89"/>
                    </a:cubicBezTo>
                    <a:cubicBezTo>
                      <a:pt x="128" y="89"/>
                      <a:pt x="159" y="62"/>
                      <a:pt x="167" y="54"/>
                    </a:cubicBezTo>
                    <a:cubicBezTo>
                      <a:pt x="168" y="54"/>
                      <a:pt x="169" y="54"/>
                      <a:pt x="169" y="54"/>
                    </a:cubicBezTo>
                    <a:cubicBezTo>
                      <a:pt x="173" y="57"/>
                      <a:pt x="177" y="60"/>
                      <a:pt x="180" y="64"/>
                    </a:cubicBezTo>
                    <a:cubicBezTo>
                      <a:pt x="181" y="64"/>
                      <a:pt x="181" y="65"/>
                      <a:pt x="181" y="65"/>
                    </a:cubicBezTo>
                    <a:cubicBezTo>
                      <a:pt x="173" y="76"/>
                      <a:pt x="149" y="106"/>
                      <a:pt x="103" y="111"/>
                    </a:cubicBezTo>
                    <a:cubicBezTo>
                      <a:pt x="103" y="111"/>
                      <a:pt x="103" y="111"/>
                      <a:pt x="103" y="111"/>
                    </a:cubicBezTo>
                    <a:cubicBezTo>
                      <a:pt x="100" y="110"/>
                      <a:pt x="97" y="110"/>
                      <a:pt x="94" y="110"/>
                    </a:cubicBezTo>
                    <a:cubicBezTo>
                      <a:pt x="91" y="110"/>
                      <a:pt x="87" y="110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33" y="109"/>
                      <a:pt x="7" y="77"/>
                      <a:pt x="1" y="67"/>
                    </a:cubicBezTo>
                    <a:close/>
                    <a:moveTo>
                      <a:pt x="84" y="108"/>
                    </a:moveTo>
                    <a:cubicBezTo>
                      <a:pt x="87" y="107"/>
                      <a:pt x="91" y="107"/>
                      <a:pt x="94" y="107"/>
                    </a:cubicBezTo>
                    <a:cubicBezTo>
                      <a:pt x="97" y="107"/>
                      <a:pt x="100" y="107"/>
                      <a:pt x="103" y="108"/>
                    </a:cubicBezTo>
                    <a:cubicBezTo>
                      <a:pt x="146" y="103"/>
                      <a:pt x="169" y="76"/>
                      <a:pt x="177" y="65"/>
                    </a:cubicBezTo>
                    <a:cubicBezTo>
                      <a:pt x="175" y="62"/>
                      <a:pt x="172" y="60"/>
                      <a:pt x="168" y="57"/>
                    </a:cubicBezTo>
                    <a:cubicBezTo>
                      <a:pt x="159" y="67"/>
                      <a:pt x="128" y="92"/>
                      <a:pt x="88" y="92"/>
                    </a:cubicBezTo>
                    <a:cubicBezTo>
                      <a:pt x="65" y="92"/>
                      <a:pt x="40" y="84"/>
                      <a:pt x="13" y="60"/>
                    </a:cubicBezTo>
                    <a:cubicBezTo>
                      <a:pt x="10" y="62"/>
                      <a:pt x="6" y="64"/>
                      <a:pt x="4" y="66"/>
                    </a:cubicBezTo>
                    <a:cubicBezTo>
                      <a:pt x="11" y="77"/>
                      <a:pt x="36" y="106"/>
                      <a:pt x="84" y="108"/>
                    </a:cubicBezTo>
                    <a:close/>
                    <a:moveTo>
                      <a:pt x="167" y="57"/>
                    </a:moveTo>
                    <a:cubicBezTo>
                      <a:pt x="168" y="55"/>
                      <a:pt x="168" y="55"/>
                      <a:pt x="168" y="55"/>
                    </a:cubicBezTo>
                    <a:lnTo>
                      <a:pt x="167" y="57"/>
                    </a:lnTo>
                    <a:close/>
                    <a:moveTo>
                      <a:pt x="32" y="51"/>
                    </a:moveTo>
                    <a:cubicBezTo>
                      <a:pt x="32" y="51"/>
                      <a:pt x="31" y="50"/>
                      <a:pt x="31" y="50"/>
                    </a:cubicBezTo>
                    <a:cubicBezTo>
                      <a:pt x="31" y="49"/>
                      <a:pt x="31" y="49"/>
                      <a:pt x="32" y="48"/>
                    </a:cubicBezTo>
                    <a:cubicBezTo>
                      <a:pt x="37" y="45"/>
                      <a:pt x="41" y="41"/>
                      <a:pt x="45" y="36"/>
                    </a:cubicBezTo>
                    <a:cubicBezTo>
                      <a:pt x="45" y="36"/>
                      <a:pt x="46" y="36"/>
                      <a:pt x="47" y="36"/>
                    </a:cubicBezTo>
                    <a:cubicBezTo>
                      <a:pt x="53" y="38"/>
                      <a:pt x="68" y="41"/>
                      <a:pt x="87" y="41"/>
                    </a:cubicBezTo>
                    <a:cubicBezTo>
                      <a:pt x="102" y="41"/>
                      <a:pt x="120" y="39"/>
                      <a:pt x="137" y="33"/>
                    </a:cubicBezTo>
                    <a:cubicBezTo>
                      <a:pt x="138" y="33"/>
                      <a:pt x="138" y="33"/>
                      <a:pt x="139" y="33"/>
                    </a:cubicBezTo>
                    <a:cubicBezTo>
                      <a:pt x="144" y="37"/>
                      <a:pt x="149" y="41"/>
                      <a:pt x="154" y="44"/>
                    </a:cubicBezTo>
                    <a:cubicBezTo>
                      <a:pt x="154" y="46"/>
                      <a:pt x="154" y="46"/>
                      <a:pt x="154" y="46"/>
                    </a:cubicBezTo>
                    <a:cubicBezTo>
                      <a:pt x="154" y="44"/>
                      <a:pt x="154" y="44"/>
                      <a:pt x="154" y="44"/>
                    </a:cubicBezTo>
                    <a:cubicBezTo>
                      <a:pt x="155" y="45"/>
                      <a:pt x="155" y="45"/>
                      <a:pt x="155" y="46"/>
                    </a:cubicBezTo>
                    <a:cubicBezTo>
                      <a:pt x="155" y="46"/>
                      <a:pt x="155" y="47"/>
                      <a:pt x="154" y="47"/>
                    </a:cubicBezTo>
                    <a:cubicBezTo>
                      <a:pt x="146" y="51"/>
                      <a:pt x="121" y="62"/>
                      <a:pt x="88" y="62"/>
                    </a:cubicBezTo>
                    <a:cubicBezTo>
                      <a:pt x="71" y="62"/>
                      <a:pt x="52" y="59"/>
                      <a:pt x="32" y="51"/>
                    </a:cubicBezTo>
                    <a:close/>
                    <a:moveTo>
                      <a:pt x="88" y="59"/>
                    </a:moveTo>
                    <a:cubicBezTo>
                      <a:pt x="117" y="59"/>
                      <a:pt x="141" y="50"/>
                      <a:pt x="151" y="45"/>
                    </a:cubicBezTo>
                    <a:cubicBezTo>
                      <a:pt x="146" y="42"/>
                      <a:pt x="142" y="39"/>
                      <a:pt x="137" y="36"/>
                    </a:cubicBezTo>
                    <a:cubicBezTo>
                      <a:pt x="120" y="42"/>
                      <a:pt x="102" y="44"/>
                      <a:pt x="87" y="44"/>
                    </a:cubicBezTo>
                    <a:cubicBezTo>
                      <a:pt x="69" y="44"/>
                      <a:pt x="54" y="41"/>
                      <a:pt x="47" y="39"/>
                    </a:cubicBezTo>
                    <a:cubicBezTo>
                      <a:pt x="44" y="43"/>
                      <a:pt x="40" y="46"/>
                      <a:pt x="36" y="49"/>
                    </a:cubicBezTo>
                    <a:cubicBezTo>
                      <a:pt x="54" y="56"/>
                      <a:pt x="72" y="59"/>
                      <a:pt x="88" y="59"/>
                    </a:cubicBezTo>
                    <a:close/>
                    <a:moveTo>
                      <a:pt x="89" y="22"/>
                    </a:moveTo>
                    <a:cubicBezTo>
                      <a:pt x="85" y="22"/>
                      <a:pt x="81" y="21"/>
                      <a:pt x="78" y="21"/>
                    </a:cubicBezTo>
                    <a:cubicBezTo>
                      <a:pt x="70" y="21"/>
                      <a:pt x="64" y="19"/>
                      <a:pt x="59" y="18"/>
                    </a:cubicBezTo>
                    <a:cubicBezTo>
                      <a:pt x="59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6"/>
                    </a:cubicBezTo>
                    <a:cubicBezTo>
                      <a:pt x="60" y="11"/>
                      <a:pt x="62" y="6"/>
                      <a:pt x="64" y="1"/>
                    </a:cubicBezTo>
                    <a:cubicBezTo>
                      <a:pt x="64" y="1"/>
                      <a:pt x="65" y="0"/>
                      <a:pt x="66" y="0"/>
                    </a:cubicBezTo>
                    <a:cubicBezTo>
                      <a:pt x="69" y="1"/>
                      <a:pt x="74" y="2"/>
                      <a:pt x="80" y="2"/>
                    </a:cubicBezTo>
                    <a:cubicBezTo>
                      <a:pt x="82" y="2"/>
                      <a:pt x="85" y="3"/>
                      <a:pt x="88" y="3"/>
                    </a:cubicBezTo>
                    <a:cubicBezTo>
                      <a:pt x="96" y="3"/>
                      <a:pt x="104" y="2"/>
                      <a:pt x="113" y="0"/>
                    </a:cubicBezTo>
                    <a:cubicBezTo>
                      <a:pt x="113" y="0"/>
                      <a:pt x="114" y="0"/>
                      <a:pt x="114" y="1"/>
                    </a:cubicBezTo>
                    <a:cubicBezTo>
                      <a:pt x="116" y="6"/>
                      <a:pt x="119" y="10"/>
                      <a:pt x="121" y="14"/>
                    </a:cubicBezTo>
                    <a:cubicBezTo>
                      <a:pt x="122" y="15"/>
                      <a:pt x="122" y="15"/>
                      <a:pt x="122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2" y="16"/>
                      <a:pt x="122" y="16"/>
                      <a:pt x="122" y="16"/>
                    </a:cubicBezTo>
                    <a:cubicBezTo>
                      <a:pt x="122" y="16"/>
                      <a:pt x="122" y="17"/>
                      <a:pt x="122" y="17"/>
                    </a:cubicBezTo>
                    <a:cubicBezTo>
                      <a:pt x="122" y="17"/>
                      <a:pt x="122" y="18"/>
                      <a:pt x="121" y="18"/>
                    </a:cubicBezTo>
                    <a:cubicBezTo>
                      <a:pt x="109" y="21"/>
                      <a:pt x="98" y="22"/>
                      <a:pt x="89" y="22"/>
                    </a:cubicBezTo>
                    <a:close/>
                    <a:moveTo>
                      <a:pt x="78" y="18"/>
                    </a:moveTo>
                    <a:cubicBezTo>
                      <a:pt x="82" y="18"/>
                      <a:pt x="85" y="19"/>
                      <a:pt x="89" y="19"/>
                    </a:cubicBezTo>
                    <a:cubicBezTo>
                      <a:pt x="98" y="19"/>
                      <a:pt x="108" y="18"/>
                      <a:pt x="119" y="15"/>
                    </a:cubicBezTo>
                    <a:cubicBezTo>
                      <a:pt x="116" y="12"/>
                      <a:pt x="114" y="8"/>
                      <a:pt x="112" y="3"/>
                    </a:cubicBezTo>
                    <a:cubicBezTo>
                      <a:pt x="104" y="5"/>
                      <a:pt x="96" y="6"/>
                      <a:pt x="88" y="6"/>
                    </a:cubicBezTo>
                    <a:cubicBezTo>
                      <a:pt x="85" y="6"/>
                      <a:pt x="82" y="5"/>
                      <a:pt x="79" y="5"/>
                    </a:cubicBezTo>
                    <a:cubicBezTo>
                      <a:pt x="74" y="5"/>
                      <a:pt x="70" y="4"/>
                      <a:pt x="66" y="4"/>
                    </a:cubicBezTo>
                    <a:cubicBezTo>
                      <a:pt x="65" y="7"/>
                      <a:pt x="63" y="12"/>
                      <a:pt x="62" y="16"/>
                    </a:cubicBezTo>
                    <a:cubicBezTo>
                      <a:pt x="66" y="17"/>
                      <a:pt x="72" y="18"/>
                      <a:pt x="78" y="1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2" name="Freeform 247"/>
              <p:cNvSpPr/>
              <p:nvPr/>
            </p:nvSpPr>
            <p:spPr bwMode="auto">
              <a:xfrm>
                <a:off x="3706" y="3073"/>
                <a:ext cx="133" cy="74"/>
              </a:xfrm>
              <a:custGeom>
                <a:avLst/>
                <a:gdLst>
                  <a:gd name="T0" fmla="*/ 10 w 56"/>
                  <a:gd name="T1" fmla="*/ 1 h 31"/>
                  <a:gd name="T2" fmla="*/ 0 w 56"/>
                  <a:gd name="T3" fmla="*/ 21 h 31"/>
                  <a:gd name="T4" fmla="*/ 56 w 56"/>
                  <a:gd name="T5" fmla="*/ 20 h 31"/>
                  <a:gd name="T6" fmla="*/ 43 w 56"/>
                  <a:gd name="T7" fmla="*/ 0 h 31"/>
                  <a:gd name="T8" fmla="*/ 10 w 56"/>
                  <a:gd name="T9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1">
                    <a:moveTo>
                      <a:pt x="10" y="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8" y="31"/>
                      <a:pt x="56" y="20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3" name="Freeform 248"/>
              <p:cNvSpPr>
                <a:spLocks noEditPoints="1"/>
              </p:cNvSpPr>
              <p:nvPr/>
            </p:nvSpPr>
            <p:spPr bwMode="auto">
              <a:xfrm>
                <a:off x="3704" y="3071"/>
                <a:ext cx="137" cy="66"/>
              </a:xfrm>
              <a:custGeom>
                <a:avLst/>
                <a:gdLst>
                  <a:gd name="T0" fmla="*/ 1 w 58"/>
                  <a:gd name="T1" fmla="*/ 24 h 28"/>
                  <a:gd name="T2" fmla="*/ 0 w 58"/>
                  <a:gd name="T3" fmla="*/ 23 h 28"/>
                  <a:gd name="T4" fmla="*/ 0 w 58"/>
                  <a:gd name="T5" fmla="*/ 22 h 28"/>
                  <a:gd name="T6" fmla="*/ 10 w 58"/>
                  <a:gd name="T7" fmla="*/ 2 h 28"/>
                  <a:gd name="T8" fmla="*/ 11 w 58"/>
                  <a:gd name="T9" fmla="*/ 1 h 28"/>
                  <a:gd name="T10" fmla="*/ 44 w 58"/>
                  <a:gd name="T11" fmla="*/ 0 h 28"/>
                  <a:gd name="T12" fmla="*/ 45 w 58"/>
                  <a:gd name="T13" fmla="*/ 0 h 28"/>
                  <a:gd name="T14" fmla="*/ 58 w 58"/>
                  <a:gd name="T15" fmla="*/ 20 h 28"/>
                  <a:gd name="T16" fmla="*/ 58 w 58"/>
                  <a:gd name="T17" fmla="*/ 21 h 28"/>
                  <a:gd name="T18" fmla="*/ 57 w 58"/>
                  <a:gd name="T19" fmla="*/ 22 h 28"/>
                  <a:gd name="T20" fmla="*/ 27 w 58"/>
                  <a:gd name="T21" fmla="*/ 28 h 28"/>
                  <a:gd name="T22" fmla="*/ 1 w 58"/>
                  <a:gd name="T23" fmla="*/ 24 h 28"/>
                  <a:gd name="T24" fmla="*/ 9 w 58"/>
                  <a:gd name="T25" fmla="*/ 23 h 28"/>
                  <a:gd name="T26" fmla="*/ 27 w 58"/>
                  <a:gd name="T27" fmla="*/ 25 h 28"/>
                  <a:gd name="T28" fmla="*/ 54 w 58"/>
                  <a:gd name="T29" fmla="*/ 20 h 28"/>
                  <a:gd name="T30" fmla="*/ 43 w 58"/>
                  <a:gd name="T31" fmla="*/ 3 h 28"/>
                  <a:gd name="T32" fmla="*/ 12 w 58"/>
                  <a:gd name="T33" fmla="*/ 4 h 28"/>
                  <a:gd name="T34" fmla="*/ 3 w 58"/>
                  <a:gd name="T35" fmla="*/ 21 h 28"/>
                  <a:gd name="T36" fmla="*/ 9 w 58"/>
                  <a:gd name="T3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28">
                    <a:moveTo>
                      <a:pt x="1" y="24"/>
                    </a:moveTo>
                    <a:cubicBezTo>
                      <a:pt x="0" y="24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1"/>
                      <a:pt x="58" y="21"/>
                    </a:cubicBezTo>
                    <a:cubicBezTo>
                      <a:pt x="58" y="22"/>
                      <a:pt x="58" y="22"/>
                      <a:pt x="57" y="22"/>
                    </a:cubicBezTo>
                    <a:cubicBezTo>
                      <a:pt x="47" y="26"/>
                      <a:pt x="36" y="28"/>
                      <a:pt x="27" y="28"/>
                    </a:cubicBezTo>
                    <a:cubicBezTo>
                      <a:pt x="12" y="28"/>
                      <a:pt x="1" y="24"/>
                      <a:pt x="1" y="24"/>
                    </a:cubicBezTo>
                    <a:close/>
                    <a:moveTo>
                      <a:pt x="9" y="23"/>
                    </a:moveTo>
                    <a:cubicBezTo>
                      <a:pt x="14" y="24"/>
                      <a:pt x="20" y="25"/>
                      <a:pt x="27" y="25"/>
                    </a:cubicBezTo>
                    <a:cubicBezTo>
                      <a:pt x="36" y="25"/>
                      <a:pt x="45" y="24"/>
                      <a:pt x="54" y="20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6" y="22"/>
                      <a:pt x="9" y="2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4" name="Freeform 249"/>
              <p:cNvSpPr/>
              <p:nvPr/>
            </p:nvSpPr>
            <p:spPr bwMode="auto">
              <a:xfrm>
                <a:off x="3557" y="2804"/>
                <a:ext cx="431" cy="290"/>
              </a:xfrm>
              <a:custGeom>
                <a:avLst/>
                <a:gdLst>
                  <a:gd name="T0" fmla="*/ 12 w 182"/>
                  <a:gd name="T1" fmla="*/ 35 h 123"/>
                  <a:gd name="T2" fmla="*/ 6 w 182"/>
                  <a:gd name="T3" fmla="*/ 37 h 123"/>
                  <a:gd name="T4" fmla="*/ 1 w 182"/>
                  <a:gd name="T5" fmla="*/ 49 h 123"/>
                  <a:gd name="T6" fmla="*/ 13 w 182"/>
                  <a:gd name="T7" fmla="*/ 59 h 123"/>
                  <a:gd name="T8" fmla="*/ 100 w 182"/>
                  <a:gd name="T9" fmla="*/ 118 h 123"/>
                  <a:gd name="T10" fmla="*/ 167 w 182"/>
                  <a:gd name="T11" fmla="*/ 66 h 123"/>
                  <a:gd name="T12" fmla="*/ 171 w 182"/>
                  <a:gd name="T13" fmla="*/ 67 h 123"/>
                  <a:gd name="T14" fmla="*/ 182 w 182"/>
                  <a:gd name="T15" fmla="*/ 56 h 123"/>
                  <a:gd name="T16" fmla="*/ 173 w 182"/>
                  <a:gd name="T17" fmla="*/ 44 h 123"/>
                  <a:gd name="T18" fmla="*/ 96 w 182"/>
                  <a:gd name="T19" fmla="*/ 1 h 123"/>
                  <a:gd name="T20" fmla="*/ 12 w 182"/>
                  <a:gd name="T21" fmla="*/ 3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123">
                    <a:moveTo>
                      <a:pt x="12" y="35"/>
                    </a:moveTo>
                    <a:cubicBezTo>
                      <a:pt x="12" y="35"/>
                      <a:pt x="8" y="36"/>
                      <a:pt x="6" y="37"/>
                    </a:cubicBezTo>
                    <a:cubicBezTo>
                      <a:pt x="2" y="40"/>
                      <a:pt x="0" y="44"/>
                      <a:pt x="1" y="49"/>
                    </a:cubicBezTo>
                    <a:cubicBezTo>
                      <a:pt x="2" y="55"/>
                      <a:pt x="8" y="56"/>
                      <a:pt x="13" y="59"/>
                    </a:cubicBezTo>
                    <a:cubicBezTo>
                      <a:pt x="18" y="104"/>
                      <a:pt x="54" y="123"/>
                      <a:pt x="100" y="118"/>
                    </a:cubicBezTo>
                    <a:cubicBezTo>
                      <a:pt x="136" y="115"/>
                      <a:pt x="157" y="95"/>
                      <a:pt x="167" y="66"/>
                    </a:cubicBezTo>
                    <a:cubicBezTo>
                      <a:pt x="168" y="67"/>
                      <a:pt x="169" y="67"/>
                      <a:pt x="171" y="67"/>
                    </a:cubicBezTo>
                    <a:cubicBezTo>
                      <a:pt x="177" y="67"/>
                      <a:pt x="182" y="62"/>
                      <a:pt x="182" y="56"/>
                    </a:cubicBezTo>
                    <a:cubicBezTo>
                      <a:pt x="182" y="50"/>
                      <a:pt x="178" y="45"/>
                      <a:pt x="173" y="44"/>
                    </a:cubicBezTo>
                    <a:cubicBezTo>
                      <a:pt x="173" y="44"/>
                      <a:pt x="158" y="0"/>
                      <a:pt x="96" y="1"/>
                    </a:cubicBezTo>
                    <a:cubicBezTo>
                      <a:pt x="21" y="1"/>
                      <a:pt x="12" y="35"/>
                      <a:pt x="12" y="35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5" name="Freeform 250"/>
              <p:cNvSpPr>
                <a:spLocks noEditPoints="1"/>
              </p:cNvSpPr>
              <p:nvPr/>
            </p:nvSpPr>
            <p:spPr bwMode="auto">
              <a:xfrm>
                <a:off x="3555" y="2801"/>
                <a:ext cx="438" cy="286"/>
              </a:xfrm>
              <a:custGeom>
                <a:avLst/>
                <a:gdLst>
                  <a:gd name="T0" fmla="*/ 13 w 185"/>
                  <a:gd name="T1" fmla="*/ 61 h 121"/>
                  <a:gd name="T2" fmla="*/ 1 w 185"/>
                  <a:gd name="T3" fmla="*/ 50 h 121"/>
                  <a:gd name="T4" fmla="*/ 0 w 185"/>
                  <a:gd name="T5" fmla="*/ 47 h 121"/>
                  <a:gd name="T6" fmla="*/ 6 w 185"/>
                  <a:gd name="T7" fmla="*/ 37 h 121"/>
                  <a:gd name="T8" fmla="*/ 12 w 185"/>
                  <a:gd name="T9" fmla="*/ 35 h 121"/>
                  <a:gd name="T10" fmla="*/ 97 w 185"/>
                  <a:gd name="T11" fmla="*/ 0 h 121"/>
                  <a:gd name="T12" fmla="*/ 99 w 185"/>
                  <a:gd name="T13" fmla="*/ 0 h 121"/>
                  <a:gd name="T14" fmla="*/ 175 w 185"/>
                  <a:gd name="T15" fmla="*/ 44 h 121"/>
                  <a:gd name="T16" fmla="*/ 185 w 185"/>
                  <a:gd name="T17" fmla="*/ 57 h 121"/>
                  <a:gd name="T18" fmla="*/ 172 w 185"/>
                  <a:gd name="T19" fmla="*/ 70 h 121"/>
                  <a:gd name="T20" fmla="*/ 169 w 185"/>
                  <a:gd name="T21" fmla="*/ 69 h 121"/>
                  <a:gd name="T22" fmla="*/ 101 w 185"/>
                  <a:gd name="T23" fmla="*/ 121 h 121"/>
                  <a:gd name="T24" fmla="*/ 88 w 185"/>
                  <a:gd name="T25" fmla="*/ 121 h 121"/>
                  <a:gd name="T26" fmla="*/ 88 w 185"/>
                  <a:gd name="T27" fmla="*/ 121 h 121"/>
                  <a:gd name="T28" fmla="*/ 13 w 185"/>
                  <a:gd name="T29" fmla="*/ 61 h 121"/>
                  <a:gd name="T30" fmla="*/ 13 w 185"/>
                  <a:gd name="T31" fmla="*/ 37 h 121"/>
                  <a:gd name="T32" fmla="*/ 13 w 185"/>
                  <a:gd name="T33" fmla="*/ 38 h 121"/>
                  <a:gd name="T34" fmla="*/ 11 w 185"/>
                  <a:gd name="T35" fmla="*/ 38 h 121"/>
                  <a:gd name="T36" fmla="*/ 8 w 185"/>
                  <a:gd name="T37" fmla="*/ 40 h 121"/>
                  <a:gd name="T38" fmla="*/ 3 w 185"/>
                  <a:gd name="T39" fmla="*/ 47 h 121"/>
                  <a:gd name="T40" fmla="*/ 4 w 185"/>
                  <a:gd name="T41" fmla="*/ 49 h 121"/>
                  <a:gd name="T42" fmla="*/ 15 w 185"/>
                  <a:gd name="T43" fmla="*/ 58 h 121"/>
                  <a:gd name="T44" fmla="*/ 15 w 185"/>
                  <a:gd name="T45" fmla="*/ 59 h 121"/>
                  <a:gd name="T46" fmla="*/ 88 w 185"/>
                  <a:gd name="T47" fmla="*/ 118 h 121"/>
                  <a:gd name="T48" fmla="*/ 100 w 185"/>
                  <a:gd name="T49" fmla="*/ 118 h 121"/>
                  <a:gd name="T50" fmla="*/ 166 w 185"/>
                  <a:gd name="T51" fmla="*/ 67 h 121"/>
                  <a:gd name="T52" fmla="*/ 167 w 185"/>
                  <a:gd name="T53" fmla="*/ 66 h 121"/>
                  <a:gd name="T54" fmla="*/ 168 w 185"/>
                  <a:gd name="T55" fmla="*/ 66 h 121"/>
                  <a:gd name="T56" fmla="*/ 172 w 185"/>
                  <a:gd name="T57" fmla="*/ 67 h 121"/>
                  <a:gd name="T58" fmla="*/ 182 w 185"/>
                  <a:gd name="T59" fmla="*/ 57 h 121"/>
                  <a:gd name="T60" fmla="*/ 173 w 185"/>
                  <a:gd name="T61" fmla="*/ 47 h 121"/>
                  <a:gd name="T62" fmla="*/ 172 w 185"/>
                  <a:gd name="T63" fmla="*/ 46 h 121"/>
                  <a:gd name="T64" fmla="*/ 169 w 185"/>
                  <a:gd name="T65" fmla="*/ 39 h 121"/>
                  <a:gd name="T66" fmla="*/ 158 w 185"/>
                  <a:gd name="T67" fmla="*/ 25 h 121"/>
                  <a:gd name="T68" fmla="*/ 99 w 185"/>
                  <a:gd name="T69" fmla="*/ 3 h 121"/>
                  <a:gd name="T70" fmla="*/ 97 w 185"/>
                  <a:gd name="T71" fmla="*/ 3 h 121"/>
                  <a:gd name="T72" fmla="*/ 17 w 185"/>
                  <a:gd name="T73" fmla="*/ 31 h 121"/>
                  <a:gd name="T74" fmla="*/ 14 w 185"/>
                  <a:gd name="T75" fmla="*/ 36 h 121"/>
                  <a:gd name="T76" fmla="*/ 14 w 185"/>
                  <a:gd name="T77" fmla="*/ 36 h 121"/>
                  <a:gd name="T78" fmla="*/ 13 w 185"/>
                  <a:gd name="T79" fmla="*/ 37 h 121"/>
                  <a:gd name="T80" fmla="*/ 13 w 185"/>
                  <a:gd name="T81" fmla="*/ 36 h 121"/>
                  <a:gd name="T82" fmla="*/ 13 w 185"/>
                  <a:gd name="T83" fmla="*/ 36 h 121"/>
                  <a:gd name="T84" fmla="*/ 13 w 185"/>
                  <a:gd name="T85" fmla="*/ 36 h 121"/>
                  <a:gd name="T86" fmla="*/ 11 w 185"/>
                  <a:gd name="T87" fmla="*/ 36 h 121"/>
                  <a:gd name="T88" fmla="*/ 13 w 185"/>
                  <a:gd name="T89" fmla="*/ 3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5" h="121">
                    <a:moveTo>
                      <a:pt x="13" y="61"/>
                    </a:moveTo>
                    <a:cubicBezTo>
                      <a:pt x="8" y="59"/>
                      <a:pt x="2" y="56"/>
                      <a:pt x="1" y="50"/>
                    </a:cubicBezTo>
                    <a:cubicBezTo>
                      <a:pt x="1" y="49"/>
                      <a:pt x="0" y="48"/>
                      <a:pt x="0" y="47"/>
                    </a:cubicBezTo>
                    <a:cubicBezTo>
                      <a:pt x="0" y="43"/>
                      <a:pt x="3" y="39"/>
                      <a:pt x="6" y="37"/>
                    </a:cubicBezTo>
                    <a:cubicBezTo>
                      <a:pt x="8" y="36"/>
                      <a:pt x="10" y="35"/>
                      <a:pt x="12" y="35"/>
                    </a:cubicBezTo>
                    <a:cubicBezTo>
                      <a:pt x="13" y="30"/>
                      <a:pt x="27" y="1"/>
                      <a:pt x="97" y="0"/>
                    </a:cubicBezTo>
                    <a:cubicBezTo>
                      <a:pt x="98" y="0"/>
                      <a:pt x="98" y="0"/>
                      <a:pt x="99" y="0"/>
                    </a:cubicBezTo>
                    <a:cubicBezTo>
                      <a:pt x="155" y="0"/>
                      <a:pt x="173" y="38"/>
                      <a:pt x="175" y="44"/>
                    </a:cubicBezTo>
                    <a:cubicBezTo>
                      <a:pt x="180" y="46"/>
                      <a:pt x="185" y="51"/>
                      <a:pt x="185" y="57"/>
                    </a:cubicBezTo>
                    <a:cubicBezTo>
                      <a:pt x="185" y="64"/>
                      <a:pt x="179" y="70"/>
                      <a:pt x="172" y="70"/>
                    </a:cubicBezTo>
                    <a:cubicBezTo>
                      <a:pt x="171" y="70"/>
                      <a:pt x="170" y="69"/>
                      <a:pt x="169" y="69"/>
                    </a:cubicBezTo>
                    <a:cubicBezTo>
                      <a:pt x="158" y="98"/>
                      <a:pt x="137" y="118"/>
                      <a:pt x="101" y="121"/>
                    </a:cubicBezTo>
                    <a:cubicBezTo>
                      <a:pt x="96" y="121"/>
                      <a:pt x="92" y="121"/>
                      <a:pt x="88" y="121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48" y="121"/>
                      <a:pt x="18" y="101"/>
                      <a:pt x="13" y="61"/>
                    </a:cubicBezTo>
                    <a:close/>
                    <a:moveTo>
                      <a:pt x="13" y="37"/>
                    </a:moveTo>
                    <a:cubicBezTo>
                      <a:pt x="13" y="38"/>
                      <a:pt x="13" y="38"/>
                      <a:pt x="13" y="38"/>
                    </a:cubicBezTo>
                    <a:cubicBezTo>
                      <a:pt x="12" y="38"/>
                      <a:pt x="12" y="38"/>
                      <a:pt x="11" y="38"/>
                    </a:cubicBezTo>
                    <a:cubicBezTo>
                      <a:pt x="10" y="39"/>
                      <a:pt x="9" y="39"/>
                      <a:pt x="8" y="40"/>
                    </a:cubicBezTo>
                    <a:cubicBezTo>
                      <a:pt x="5" y="42"/>
                      <a:pt x="3" y="44"/>
                      <a:pt x="3" y="47"/>
                    </a:cubicBezTo>
                    <a:cubicBezTo>
                      <a:pt x="3" y="48"/>
                      <a:pt x="4" y="49"/>
                      <a:pt x="4" y="49"/>
                    </a:cubicBezTo>
                    <a:cubicBezTo>
                      <a:pt x="5" y="54"/>
                      <a:pt x="9" y="56"/>
                      <a:pt x="15" y="58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20" y="99"/>
                      <a:pt x="49" y="118"/>
                      <a:pt x="88" y="118"/>
                    </a:cubicBezTo>
                    <a:cubicBezTo>
                      <a:pt x="92" y="118"/>
                      <a:pt x="96" y="118"/>
                      <a:pt x="100" y="118"/>
                    </a:cubicBezTo>
                    <a:cubicBezTo>
                      <a:pt x="136" y="115"/>
                      <a:pt x="156" y="95"/>
                      <a:pt x="166" y="67"/>
                    </a:cubicBezTo>
                    <a:cubicBezTo>
                      <a:pt x="166" y="66"/>
                      <a:pt x="167" y="66"/>
                      <a:pt x="167" y="66"/>
                    </a:cubicBezTo>
                    <a:cubicBezTo>
                      <a:pt x="167" y="66"/>
                      <a:pt x="168" y="66"/>
                      <a:pt x="168" y="66"/>
                    </a:cubicBezTo>
                    <a:cubicBezTo>
                      <a:pt x="169" y="66"/>
                      <a:pt x="170" y="67"/>
                      <a:pt x="172" y="67"/>
                    </a:cubicBezTo>
                    <a:cubicBezTo>
                      <a:pt x="177" y="67"/>
                      <a:pt x="182" y="62"/>
                      <a:pt x="182" y="57"/>
                    </a:cubicBezTo>
                    <a:cubicBezTo>
                      <a:pt x="182" y="52"/>
                      <a:pt x="178" y="48"/>
                      <a:pt x="173" y="47"/>
                    </a:cubicBezTo>
                    <a:cubicBezTo>
                      <a:pt x="173" y="47"/>
                      <a:pt x="173" y="46"/>
                      <a:pt x="172" y="46"/>
                    </a:cubicBezTo>
                    <a:cubicBezTo>
                      <a:pt x="172" y="46"/>
                      <a:pt x="171" y="43"/>
                      <a:pt x="169" y="39"/>
                    </a:cubicBezTo>
                    <a:cubicBezTo>
                      <a:pt x="167" y="35"/>
                      <a:pt x="163" y="30"/>
                      <a:pt x="158" y="25"/>
                    </a:cubicBezTo>
                    <a:cubicBezTo>
                      <a:pt x="147" y="14"/>
                      <a:pt x="128" y="3"/>
                      <a:pt x="99" y="3"/>
                    </a:cubicBezTo>
                    <a:cubicBezTo>
                      <a:pt x="98" y="3"/>
                      <a:pt x="98" y="3"/>
                      <a:pt x="97" y="3"/>
                    </a:cubicBezTo>
                    <a:cubicBezTo>
                      <a:pt x="41" y="4"/>
                      <a:pt x="22" y="22"/>
                      <a:pt x="17" y="31"/>
                    </a:cubicBezTo>
                    <a:cubicBezTo>
                      <a:pt x="15" y="34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8"/>
                      <a:pt x="13" y="37"/>
                      <a:pt x="13" y="37"/>
                    </a:cubicBezTo>
                    <a:close/>
                    <a:moveTo>
                      <a:pt x="13" y="36"/>
                    </a:move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1" y="36"/>
                      <a:pt x="11" y="36"/>
                      <a:pt x="11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6" name="Freeform 251"/>
              <p:cNvSpPr/>
              <p:nvPr/>
            </p:nvSpPr>
            <p:spPr bwMode="auto">
              <a:xfrm>
                <a:off x="3619" y="2988"/>
                <a:ext cx="61" cy="54"/>
              </a:xfrm>
              <a:custGeom>
                <a:avLst/>
                <a:gdLst>
                  <a:gd name="T0" fmla="*/ 23 w 26"/>
                  <a:gd name="T1" fmla="*/ 17 h 23"/>
                  <a:gd name="T2" fmla="*/ 8 w 26"/>
                  <a:gd name="T3" fmla="*/ 20 h 23"/>
                  <a:gd name="T4" fmla="*/ 3 w 26"/>
                  <a:gd name="T5" fmla="*/ 6 h 23"/>
                  <a:gd name="T6" fmla="*/ 18 w 26"/>
                  <a:gd name="T7" fmla="*/ 3 h 23"/>
                  <a:gd name="T8" fmla="*/ 23 w 26"/>
                  <a:gd name="T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3" y="17"/>
                    </a:moveTo>
                    <a:cubicBezTo>
                      <a:pt x="21" y="22"/>
                      <a:pt x="14" y="23"/>
                      <a:pt x="8" y="20"/>
                    </a:cubicBezTo>
                    <a:cubicBezTo>
                      <a:pt x="3" y="17"/>
                      <a:pt x="0" y="11"/>
                      <a:pt x="3" y="6"/>
                    </a:cubicBezTo>
                    <a:cubicBezTo>
                      <a:pt x="6" y="2"/>
                      <a:pt x="12" y="0"/>
                      <a:pt x="18" y="3"/>
                    </a:cubicBezTo>
                    <a:cubicBezTo>
                      <a:pt x="24" y="6"/>
                      <a:pt x="26" y="13"/>
                      <a:pt x="23" y="17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7" name="Freeform 252"/>
              <p:cNvSpPr/>
              <p:nvPr/>
            </p:nvSpPr>
            <p:spPr bwMode="auto">
              <a:xfrm>
                <a:off x="3858" y="2983"/>
                <a:ext cx="61" cy="57"/>
              </a:xfrm>
              <a:custGeom>
                <a:avLst/>
                <a:gdLst>
                  <a:gd name="T0" fmla="*/ 23 w 26"/>
                  <a:gd name="T1" fmla="*/ 7 h 24"/>
                  <a:gd name="T2" fmla="*/ 17 w 26"/>
                  <a:gd name="T3" fmla="*/ 21 h 24"/>
                  <a:gd name="T4" fmla="*/ 3 w 26"/>
                  <a:gd name="T5" fmla="*/ 17 h 24"/>
                  <a:gd name="T6" fmla="*/ 9 w 26"/>
                  <a:gd name="T7" fmla="*/ 3 h 24"/>
                  <a:gd name="T8" fmla="*/ 23 w 26"/>
                  <a:gd name="T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23" y="7"/>
                    </a:moveTo>
                    <a:cubicBezTo>
                      <a:pt x="26" y="12"/>
                      <a:pt x="23" y="18"/>
                      <a:pt x="17" y="21"/>
                    </a:cubicBezTo>
                    <a:cubicBezTo>
                      <a:pt x="12" y="24"/>
                      <a:pt x="5" y="22"/>
                      <a:pt x="3" y="17"/>
                    </a:cubicBezTo>
                    <a:cubicBezTo>
                      <a:pt x="0" y="12"/>
                      <a:pt x="3" y="6"/>
                      <a:pt x="9" y="3"/>
                    </a:cubicBezTo>
                    <a:cubicBezTo>
                      <a:pt x="15" y="0"/>
                      <a:pt x="21" y="2"/>
                      <a:pt x="23" y="7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8" name="Oval 253"/>
              <p:cNvSpPr>
                <a:spLocks noChangeArrowheads="1"/>
              </p:cNvSpPr>
              <p:nvPr/>
            </p:nvSpPr>
            <p:spPr bwMode="auto">
              <a:xfrm>
                <a:off x="3664" y="2960"/>
                <a:ext cx="30" cy="35"/>
              </a:xfrm>
              <a:prstGeom prst="ellipse">
                <a:avLst/>
              </a:pr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9" name="Oval 254"/>
              <p:cNvSpPr>
                <a:spLocks noChangeArrowheads="1"/>
              </p:cNvSpPr>
              <p:nvPr/>
            </p:nvSpPr>
            <p:spPr bwMode="auto">
              <a:xfrm>
                <a:off x="3841" y="2960"/>
                <a:ext cx="31" cy="35"/>
              </a:xfrm>
              <a:prstGeom prst="ellipse">
                <a:avLst/>
              </a:pr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0" name="Freeform 255"/>
              <p:cNvSpPr/>
              <p:nvPr/>
            </p:nvSpPr>
            <p:spPr bwMode="auto">
              <a:xfrm>
                <a:off x="3754" y="2976"/>
                <a:ext cx="30" cy="19"/>
              </a:xfrm>
              <a:custGeom>
                <a:avLst/>
                <a:gdLst>
                  <a:gd name="T0" fmla="*/ 0 w 13"/>
                  <a:gd name="T1" fmla="*/ 8 h 8"/>
                  <a:gd name="T2" fmla="*/ 0 w 13"/>
                  <a:gd name="T3" fmla="*/ 6 h 8"/>
                  <a:gd name="T4" fmla="*/ 6 w 13"/>
                  <a:gd name="T5" fmla="*/ 0 h 8"/>
                  <a:gd name="T6" fmla="*/ 6 w 13"/>
                  <a:gd name="T7" fmla="*/ 0 h 8"/>
                  <a:gd name="T8" fmla="*/ 6 w 13"/>
                  <a:gd name="T9" fmla="*/ 0 h 8"/>
                  <a:gd name="T10" fmla="*/ 6 w 13"/>
                  <a:gd name="T11" fmla="*/ 0 h 8"/>
                  <a:gd name="T12" fmla="*/ 6 w 13"/>
                  <a:gd name="T13" fmla="*/ 0 h 8"/>
                  <a:gd name="T14" fmla="*/ 6 w 13"/>
                  <a:gd name="T15" fmla="*/ 0 h 8"/>
                  <a:gd name="T16" fmla="*/ 12 w 13"/>
                  <a:gd name="T17" fmla="*/ 6 h 8"/>
                  <a:gd name="T18" fmla="*/ 12 w 13"/>
                  <a:gd name="T19" fmla="*/ 8 h 8"/>
                  <a:gd name="T20" fmla="*/ 10 w 13"/>
                  <a:gd name="T21" fmla="*/ 7 h 8"/>
                  <a:gd name="T22" fmla="*/ 6 w 13"/>
                  <a:gd name="T23" fmla="*/ 2 h 8"/>
                  <a:gd name="T24" fmla="*/ 6 w 13"/>
                  <a:gd name="T25" fmla="*/ 2 h 8"/>
                  <a:gd name="T26" fmla="*/ 6 w 13"/>
                  <a:gd name="T27" fmla="*/ 2 h 8"/>
                  <a:gd name="T28" fmla="*/ 6 w 13"/>
                  <a:gd name="T29" fmla="*/ 2 h 8"/>
                  <a:gd name="T30" fmla="*/ 6 w 13"/>
                  <a:gd name="T31" fmla="*/ 2 h 8"/>
                  <a:gd name="T32" fmla="*/ 2 w 13"/>
                  <a:gd name="T33" fmla="*/ 7 h 8"/>
                  <a:gd name="T34" fmla="*/ 2 w 13"/>
                  <a:gd name="T35" fmla="*/ 7 h 8"/>
                  <a:gd name="T36" fmla="*/ 1 w 13"/>
                  <a:gd name="T37" fmla="*/ 8 h 8"/>
                  <a:gd name="T38" fmla="*/ 0 w 13"/>
                  <a:gd name="T3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1" y="3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11" y="3"/>
                      <a:pt x="12" y="6"/>
                    </a:cubicBezTo>
                    <a:cubicBezTo>
                      <a:pt x="13" y="7"/>
                      <a:pt x="12" y="7"/>
                      <a:pt x="12" y="8"/>
                    </a:cubicBezTo>
                    <a:cubicBezTo>
                      <a:pt x="11" y="8"/>
                      <a:pt x="11" y="7"/>
                      <a:pt x="10" y="7"/>
                    </a:cubicBezTo>
                    <a:cubicBezTo>
                      <a:pt x="10" y="4"/>
                      <a:pt x="7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2" y="4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8"/>
                      <a:pt x="1" y="8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1" name="Freeform 256"/>
              <p:cNvSpPr/>
              <p:nvPr/>
            </p:nvSpPr>
            <p:spPr bwMode="auto">
              <a:xfrm>
                <a:off x="3720" y="3026"/>
                <a:ext cx="98" cy="31"/>
              </a:xfrm>
              <a:custGeom>
                <a:avLst/>
                <a:gdLst>
                  <a:gd name="T0" fmla="*/ 20 w 41"/>
                  <a:gd name="T1" fmla="*/ 13 h 13"/>
                  <a:gd name="T2" fmla="*/ 0 w 41"/>
                  <a:gd name="T3" fmla="*/ 2 h 13"/>
                  <a:gd name="T4" fmla="*/ 0 w 41"/>
                  <a:gd name="T5" fmla="*/ 0 h 13"/>
                  <a:gd name="T6" fmla="*/ 2 w 41"/>
                  <a:gd name="T7" fmla="*/ 0 h 13"/>
                  <a:gd name="T8" fmla="*/ 7 w 41"/>
                  <a:gd name="T9" fmla="*/ 5 h 13"/>
                  <a:gd name="T10" fmla="*/ 20 w 41"/>
                  <a:gd name="T11" fmla="*/ 10 h 13"/>
                  <a:gd name="T12" fmla="*/ 39 w 41"/>
                  <a:gd name="T13" fmla="*/ 0 h 13"/>
                  <a:gd name="T14" fmla="*/ 41 w 41"/>
                  <a:gd name="T15" fmla="*/ 0 h 13"/>
                  <a:gd name="T16" fmla="*/ 41 w 41"/>
                  <a:gd name="T17" fmla="*/ 3 h 13"/>
                  <a:gd name="T18" fmla="*/ 20 w 41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13">
                    <a:moveTo>
                      <a:pt x="20" y="13"/>
                    </a:moveTo>
                    <a:cubicBezTo>
                      <a:pt x="8" y="1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4" y="3"/>
                      <a:pt x="7" y="5"/>
                    </a:cubicBezTo>
                    <a:cubicBezTo>
                      <a:pt x="10" y="7"/>
                      <a:pt x="15" y="10"/>
                      <a:pt x="20" y="10"/>
                    </a:cubicBezTo>
                    <a:cubicBezTo>
                      <a:pt x="25" y="10"/>
                      <a:pt x="32" y="7"/>
                      <a:pt x="39" y="0"/>
                    </a:cubicBezTo>
                    <a:cubicBezTo>
                      <a:pt x="39" y="0"/>
                      <a:pt x="40" y="0"/>
                      <a:pt x="41" y="0"/>
                    </a:cubicBezTo>
                    <a:cubicBezTo>
                      <a:pt x="41" y="1"/>
                      <a:pt x="41" y="2"/>
                      <a:pt x="41" y="3"/>
                    </a:cubicBezTo>
                    <a:cubicBezTo>
                      <a:pt x="33" y="10"/>
                      <a:pt x="26" y="13"/>
                      <a:pt x="20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2" name="Freeform 257"/>
              <p:cNvSpPr/>
              <p:nvPr/>
            </p:nvSpPr>
            <p:spPr bwMode="auto">
              <a:xfrm>
                <a:off x="3808" y="3021"/>
                <a:ext cx="17" cy="17"/>
              </a:xfrm>
              <a:custGeom>
                <a:avLst/>
                <a:gdLst>
                  <a:gd name="T0" fmla="*/ 4 w 7"/>
                  <a:gd name="T1" fmla="*/ 6 h 7"/>
                  <a:gd name="T2" fmla="*/ 1 w 7"/>
                  <a:gd name="T3" fmla="*/ 3 h 7"/>
                  <a:gd name="T4" fmla="*/ 0 w 7"/>
                  <a:gd name="T5" fmla="*/ 1 h 7"/>
                  <a:gd name="T6" fmla="*/ 3 w 7"/>
                  <a:gd name="T7" fmla="*/ 1 h 7"/>
                  <a:gd name="T8" fmla="*/ 6 w 7"/>
                  <a:gd name="T9" fmla="*/ 4 h 7"/>
                  <a:gd name="T10" fmla="*/ 6 w 7"/>
                  <a:gd name="T11" fmla="*/ 6 h 7"/>
                  <a:gd name="T12" fmla="*/ 5 w 7"/>
                  <a:gd name="T13" fmla="*/ 7 h 7"/>
                  <a:gd name="T14" fmla="*/ 4 w 7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4" y="7"/>
                      <a:pt x="4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3" name="Freeform 258"/>
              <p:cNvSpPr/>
              <p:nvPr/>
            </p:nvSpPr>
            <p:spPr bwMode="auto">
              <a:xfrm>
                <a:off x="3713" y="3021"/>
                <a:ext cx="17" cy="17"/>
              </a:xfrm>
              <a:custGeom>
                <a:avLst/>
                <a:gdLst>
                  <a:gd name="T0" fmla="*/ 1 w 7"/>
                  <a:gd name="T1" fmla="*/ 6 h 7"/>
                  <a:gd name="T2" fmla="*/ 1 w 7"/>
                  <a:gd name="T3" fmla="*/ 4 h 7"/>
                  <a:gd name="T4" fmla="*/ 5 w 7"/>
                  <a:gd name="T5" fmla="*/ 1 h 7"/>
                  <a:gd name="T6" fmla="*/ 7 w 7"/>
                  <a:gd name="T7" fmla="*/ 1 h 7"/>
                  <a:gd name="T8" fmla="*/ 7 w 7"/>
                  <a:gd name="T9" fmla="*/ 3 h 7"/>
                  <a:gd name="T10" fmla="*/ 3 w 7"/>
                  <a:gd name="T11" fmla="*/ 6 h 7"/>
                  <a:gd name="T12" fmla="*/ 2 w 7"/>
                  <a:gd name="T13" fmla="*/ 7 h 7"/>
                  <a:gd name="T14" fmla="*/ 1 w 7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6"/>
                      <a:pt x="0" y="5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4" name="Freeform 259"/>
              <p:cNvSpPr/>
              <p:nvPr/>
            </p:nvSpPr>
            <p:spPr bwMode="auto">
              <a:xfrm>
                <a:off x="3564" y="2548"/>
                <a:ext cx="414" cy="360"/>
              </a:xfrm>
              <a:custGeom>
                <a:avLst/>
                <a:gdLst>
                  <a:gd name="T0" fmla="*/ 107 w 175"/>
                  <a:gd name="T1" fmla="*/ 1 h 152"/>
                  <a:gd name="T2" fmla="*/ 8 w 175"/>
                  <a:gd name="T3" fmla="*/ 143 h 152"/>
                  <a:gd name="T4" fmla="*/ 170 w 175"/>
                  <a:gd name="T5" fmla="*/ 152 h 152"/>
                  <a:gd name="T6" fmla="*/ 141 w 175"/>
                  <a:gd name="T7" fmla="*/ 40 h 152"/>
                  <a:gd name="T8" fmla="*/ 107 w 175"/>
                  <a:gd name="T9" fmla="*/ 1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152">
                    <a:moveTo>
                      <a:pt x="107" y="1"/>
                    </a:moveTo>
                    <a:cubicBezTo>
                      <a:pt x="68" y="5"/>
                      <a:pt x="0" y="115"/>
                      <a:pt x="8" y="143"/>
                    </a:cubicBezTo>
                    <a:cubicBezTo>
                      <a:pt x="8" y="143"/>
                      <a:pt x="92" y="102"/>
                      <a:pt x="170" y="152"/>
                    </a:cubicBezTo>
                    <a:cubicBezTo>
                      <a:pt x="170" y="152"/>
                      <a:pt x="175" y="104"/>
                      <a:pt x="141" y="40"/>
                    </a:cubicBezTo>
                    <a:cubicBezTo>
                      <a:pt x="120" y="0"/>
                      <a:pt x="107" y="1"/>
                      <a:pt x="107" y="1"/>
                    </a:cubicBezTo>
                    <a:close/>
                  </a:path>
                </a:pathLst>
              </a:custGeom>
              <a:solidFill>
                <a:srgbClr val="80B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5" name="Freeform 260"/>
              <p:cNvSpPr>
                <a:spLocks noEditPoints="1"/>
              </p:cNvSpPr>
              <p:nvPr/>
            </p:nvSpPr>
            <p:spPr bwMode="auto">
              <a:xfrm>
                <a:off x="3579" y="2548"/>
                <a:ext cx="392" cy="364"/>
              </a:xfrm>
              <a:custGeom>
                <a:avLst/>
                <a:gdLst>
                  <a:gd name="T0" fmla="*/ 163 w 166"/>
                  <a:gd name="T1" fmla="*/ 154 h 154"/>
                  <a:gd name="T2" fmla="*/ 78 w 166"/>
                  <a:gd name="T3" fmla="*/ 129 h 154"/>
                  <a:gd name="T4" fmla="*/ 24 w 166"/>
                  <a:gd name="T5" fmla="*/ 137 h 154"/>
                  <a:gd name="T6" fmla="*/ 2 w 166"/>
                  <a:gd name="T7" fmla="*/ 145 h 154"/>
                  <a:gd name="T8" fmla="*/ 1 w 166"/>
                  <a:gd name="T9" fmla="*/ 145 h 154"/>
                  <a:gd name="T10" fmla="*/ 0 w 166"/>
                  <a:gd name="T11" fmla="*/ 144 h 154"/>
                  <a:gd name="T12" fmla="*/ 0 w 166"/>
                  <a:gd name="T13" fmla="*/ 138 h 154"/>
                  <a:gd name="T14" fmla="*/ 36 w 166"/>
                  <a:gd name="T15" fmla="*/ 57 h 154"/>
                  <a:gd name="T16" fmla="*/ 101 w 166"/>
                  <a:gd name="T17" fmla="*/ 0 h 154"/>
                  <a:gd name="T18" fmla="*/ 101 w 166"/>
                  <a:gd name="T19" fmla="*/ 0 h 154"/>
                  <a:gd name="T20" fmla="*/ 136 w 166"/>
                  <a:gd name="T21" fmla="*/ 39 h 154"/>
                  <a:gd name="T22" fmla="*/ 166 w 166"/>
                  <a:gd name="T23" fmla="*/ 144 h 154"/>
                  <a:gd name="T24" fmla="*/ 165 w 166"/>
                  <a:gd name="T25" fmla="*/ 153 h 154"/>
                  <a:gd name="T26" fmla="*/ 164 w 166"/>
                  <a:gd name="T27" fmla="*/ 154 h 154"/>
                  <a:gd name="T28" fmla="*/ 164 w 166"/>
                  <a:gd name="T29" fmla="*/ 154 h 154"/>
                  <a:gd name="T30" fmla="*/ 163 w 166"/>
                  <a:gd name="T31" fmla="*/ 154 h 154"/>
                  <a:gd name="T32" fmla="*/ 162 w 166"/>
                  <a:gd name="T33" fmla="*/ 150 h 154"/>
                  <a:gd name="T34" fmla="*/ 163 w 166"/>
                  <a:gd name="T35" fmla="*/ 144 h 154"/>
                  <a:gd name="T36" fmla="*/ 134 w 166"/>
                  <a:gd name="T37" fmla="*/ 41 h 154"/>
                  <a:gd name="T38" fmla="*/ 101 w 166"/>
                  <a:gd name="T39" fmla="*/ 3 h 154"/>
                  <a:gd name="T40" fmla="*/ 101 w 166"/>
                  <a:gd name="T41" fmla="*/ 3 h 154"/>
                  <a:gd name="T42" fmla="*/ 101 w 166"/>
                  <a:gd name="T43" fmla="*/ 2 h 154"/>
                  <a:gd name="T44" fmla="*/ 101 w 166"/>
                  <a:gd name="T45" fmla="*/ 3 h 154"/>
                  <a:gd name="T46" fmla="*/ 101 w 166"/>
                  <a:gd name="T47" fmla="*/ 1 h 154"/>
                  <a:gd name="T48" fmla="*/ 101 w 166"/>
                  <a:gd name="T49" fmla="*/ 3 h 154"/>
                  <a:gd name="T50" fmla="*/ 38 w 166"/>
                  <a:gd name="T51" fmla="*/ 59 h 154"/>
                  <a:gd name="T52" fmla="*/ 3 w 166"/>
                  <a:gd name="T53" fmla="*/ 138 h 154"/>
                  <a:gd name="T54" fmla="*/ 3 w 166"/>
                  <a:gd name="T55" fmla="*/ 141 h 154"/>
                  <a:gd name="T56" fmla="*/ 78 w 166"/>
                  <a:gd name="T57" fmla="*/ 126 h 154"/>
                  <a:gd name="T58" fmla="*/ 162 w 166"/>
                  <a:gd name="T59" fmla="*/ 15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6" h="154">
                    <a:moveTo>
                      <a:pt x="163" y="154"/>
                    </a:moveTo>
                    <a:cubicBezTo>
                      <a:pt x="134" y="135"/>
                      <a:pt x="104" y="129"/>
                      <a:pt x="78" y="129"/>
                    </a:cubicBezTo>
                    <a:cubicBezTo>
                      <a:pt x="56" y="129"/>
                      <a:pt x="37" y="133"/>
                      <a:pt x="24" y="137"/>
                    </a:cubicBezTo>
                    <a:cubicBezTo>
                      <a:pt x="10" y="141"/>
                      <a:pt x="2" y="145"/>
                      <a:pt x="2" y="145"/>
                    </a:cubicBezTo>
                    <a:cubicBezTo>
                      <a:pt x="2" y="145"/>
                      <a:pt x="2" y="145"/>
                      <a:pt x="1" y="145"/>
                    </a:cubicBezTo>
                    <a:cubicBezTo>
                      <a:pt x="1" y="144"/>
                      <a:pt x="0" y="144"/>
                      <a:pt x="0" y="144"/>
                    </a:cubicBezTo>
                    <a:cubicBezTo>
                      <a:pt x="0" y="142"/>
                      <a:pt x="0" y="140"/>
                      <a:pt x="0" y="138"/>
                    </a:cubicBezTo>
                    <a:cubicBezTo>
                      <a:pt x="0" y="120"/>
                      <a:pt x="15" y="87"/>
                      <a:pt x="36" y="57"/>
                    </a:cubicBezTo>
                    <a:cubicBezTo>
                      <a:pt x="56" y="28"/>
                      <a:pt x="81" y="2"/>
                      <a:pt x="101" y="0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3" y="0"/>
                      <a:pt x="116" y="2"/>
                      <a:pt x="136" y="39"/>
                    </a:cubicBezTo>
                    <a:cubicBezTo>
                      <a:pt x="162" y="88"/>
                      <a:pt x="166" y="128"/>
                      <a:pt x="166" y="144"/>
                    </a:cubicBezTo>
                    <a:cubicBezTo>
                      <a:pt x="166" y="150"/>
                      <a:pt x="165" y="153"/>
                      <a:pt x="165" y="153"/>
                    </a:cubicBezTo>
                    <a:cubicBezTo>
                      <a:pt x="165" y="153"/>
                      <a:pt x="165" y="154"/>
                      <a:pt x="164" y="154"/>
                    </a:cubicBezTo>
                    <a:cubicBezTo>
                      <a:pt x="164" y="154"/>
                      <a:pt x="164" y="154"/>
                      <a:pt x="164" y="154"/>
                    </a:cubicBezTo>
                    <a:lnTo>
                      <a:pt x="163" y="154"/>
                    </a:lnTo>
                    <a:close/>
                    <a:moveTo>
                      <a:pt x="162" y="150"/>
                    </a:moveTo>
                    <a:cubicBezTo>
                      <a:pt x="163" y="148"/>
                      <a:pt x="163" y="147"/>
                      <a:pt x="163" y="144"/>
                    </a:cubicBezTo>
                    <a:cubicBezTo>
                      <a:pt x="163" y="128"/>
                      <a:pt x="159" y="89"/>
                      <a:pt x="134" y="41"/>
                    </a:cubicBezTo>
                    <a:cubicBezTo>
                      <a:pt x="114" y="4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84" y="4"/>
                      <a:pt x="58" y="30"/>
                      <a:pt x="38" y="59"/>
                    </a:cubicBezTo>
                    <a:cubicBezTo>
                      <a:pt x="18" y="88"/>
                      <a:pt x="3" y="122"/>
                      <a:pt x="3" y="138"/>
                    </a:cubicBezTo>
                    <a:cubicBezTo>
                      <a:pt x="3" y="139"/>
                      <a:pt x="3" y="140"/>
                      <a:pt x="3" y="141"/>
                    </a:cubicBezTo>
                    <a:cubicBezTo>
                      <a:pt x="10" y="138"/>
                      <a:pt x="40" y="126"/>
                      <a:pt x="78" y="126"/>
                    </a:cubicBezTo>
                    <a:cubicBezTo>
                      <a:pt x="104" y="126"/>
                      <a:pt x="134" y="131"/>
                      <a:pt x="162" y="15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6" name="Freeform 261"/>
              <p:cNvSpPr>
                <a:spLocks noEditPoints="1"/>
              </p:cNvSpPr>
              <p:nvPr/>
            </p:nvSpPr>
            <p:spPr bwMode="auto">
              <a:xfrm>
                <a:off x="3619" y="2584"/>
                <a:ext cx="322" cy="286"/>
              </a:xfrm>
              <a:custGeom>
                <a:avLst/>
                <a:gdLst>
                  <a:gd name="T0" fmla="*/ 128 w 136"/>
                  <a:gd name="T1" fmla="*/ 114 h 121"/>
                  <a:gd name="T2" fmla="*/ 133 w 136"/>
                  <a:gd name="T3" fmla="*/ 120 h 121"/>
                  <a:gd name="T4" fmla="*/ 111 w 136"/>
                  <a:gd name="T5" fmla="*/ 107 h 121"/>
                  <a:gd name="T6" fmla="*/ 117 w 136"/>
                  <a:gd name="T7" fmla="*/ 112 h 121"/>
                  <a:gd name="T8" fmla="*/ 135 w 136"/>
                  <a:gd name="T9" fmla="*/ 103 h 121"/>
                  <a:gd name="T10" fmla="*/ 135 w 136"/>
                  <a:gd name="T11" fmla="*/ 113 h 121"/>
                  <a:gd name="T12" fmla="*/ 11 w 136"/>
                  <a:gd name="T13" fmla="*/ 107 h 121"/>
                  <a:gd name="T14" fmla="*/ 4 w 136"/>
                  <a:gd name="T15" fmla="*/ 112 h 121"/>
                  <a:gd name="T16" fmla="*/ 21 w 136"/>
                  <a:gd name="T17" fmla="*/ 104 h 121"/>
                  <a:gd name="T18" fmla="*/ 22 w 136"/>
                  <a:gd name="T19" fmla="*/ 107 h 121"/>
                  <a:gd name="T20" fmla="*/ 100 w 136"/>
                  <a:gd name="T21" fmla="*/ 107 h 121"/>
                  <a:gd name="T22" fmla="*/ 93 w 136"/>
                  <a:gd name="T23" fmla="*/ 102 h 121"/>
                  <a:gd name="T24" fmla="*/ 100 w 136"/>
                  <a:gd name="T25" fmla="*/ 107 h 121"/>
                  <a:gd name="T26" fmla="*/ 5 w 136"/>
                  <a:gd name="T27" fmla="*/ 95 h 121"/>
                  <a:gd name="T28" fmla="*/ 1 w 136"/>
                  <a:gd name="T29" fmla="*/ 106 h 121"/>
                  <a:gd name="T30" fmla="*/ 49 w 136"/>
                  <a:gd name="T31" fmla="*/ 102 h 121"/>
                  <a:gd name="T32" fmla="*/ 38 w 136"/>
                  <a:gd name="T33" fmla="*/ 103 h 121"/>
                  <a:gd name="T34" fmla="*/ 75 w 136"/>
                  <a:gd name="T35" fmla="*/ 100 h 121"/>
                  <a:gd name="T36" fmla="*/ 56 w 136"/>
                  <a:gd name="T37" fmla="*/ 101 h 121"/>
                  <a:gd name="T38" fmla="*/ 67 w 136"/>
                  <a:gd name="T39" fmla="*/ 101 h 121"/>
                  <a:gd name="T40" fmla="*/ 57 w 136"/>
                  <a:gd name="T41" fmla="*/ 103 h 121"/>
                  <a:gd name="T42" fmla="*/ 130 w 136"/>
                  <a:gd name="T43" fmla="*/ 84 h 121"/>
                  <a:gd name="T44" fmla="*/ 132 w 136"/>
                  <a:gd name="T45" fmla="*/ 95 h 121"/>
                  <a:gd name="T46" fmla="*/ 10 w 136"/>
                  <a:gd name="T47" fmla="*/ 80 h 121"/>
                  <a:gd name="T48" fmla="*/ 9 w 136"/>
                  <a:gd name="T49" fmla="*/ 88 h 121"/>
                  <a:gd name="T50" fmla="*/ 123 w 136"/>
                  <a:gd name="T51" fmla="*/ 69 h 121"/>
                  <a:gd name="T52" fmla="*/ 128 w 136"/>
                  <a:gd name="T53" fmla="*/ 77 h 121"/>
                  <a:gd name="T54" fmla="*/ 15 w 136"/>
                  <a:gd name="T55" fmla="*/ 71 h 121"/>
                  <a:gd name="T56" fmla="*/ 18 w 136"/>
                  <a:gd name="T57" fmla="*/ 72 h 121"/>
                  <a:gd name="T58" fmla="*/ 118 w 136"/>
                  <a:gd name="T59" fmla="*/ 50 h 121"/>
                  <a:gd name="T60" fmla="*/ 121 w 136"/>
                  <a:gd name="T61" fmla="*/ 60 h 121"/>
                  <a:gd name="T62" fmla="*/ 29 w 136"/>
                  <a:gd name="T63" fmla="*/ 49 h 121"/>
                  <a:gd name="T64" fmla="*/ 26 w 136"/>
                  <a:gd name="T65" fmla="*/ 58 h 121"/>
                  <a:gd name="T66" fmla="*/ 110 w 136"/>
                  <a:gd name="T67" fmla="*/ 34 h 121"/>
                  <a:gd name="T68" fmla="*/ 115 w 136"/>
                  <a:gd name="T69" fmla="*/ 44 h 121"/>
                  <a:gd name="T70" fmla="*/ 35 w 136"/>
                  <a:gd name="T71" fmla="*/ 40 h 121"/>
                  <a:gd name="T72" fmla="*/ 37 w 136"/>
                  <a:gd name="T73" fmla="*/ 42 h 121"/>
                  <a:gd name="T74" fmla="*/ 46 w 136"/>
                  <a:gd name="T75" fmla="*/ 26 h 121"/>
                  <a:gd name="T76" fmla="*/ 48 w 136"/>
                  <a:gd name="T77" fmla="*/ 28 h 121"/>
                  <a:gd name="T78" fmla="*/ 100 w 136"/>
                  <a:gd name="T79" fmla="*/ 20 h 121"/>
                  <a:gd name="T80" fmla="*/ 107 w 136"/>
                  <a:gd name="T81" fmla="*/ 26 h 121"/>
                  <a:gd name="T82" fmla="*/ 58 w 136"/>
                  <a:gd name="T83" fmla="*/ 15 h 121"/>
                  <a:gd name="T84" fmla="*/ 66 w 136"/>
                  <a:gd name="T85" fmla="*/ 10 h 121"/>
                  <a:gd name="T86" fmla="*/ 95 w 136"/>
                  <a:gd name="T87" fmla="*/ 12 h 121"/>
                  <a:gd name="T88" fmla="*/ 97 w 136"/>
                  <a:gd name="T89" fmla="*/ 11 h 121"/>
                  <a:gd name="T90" fmla="*/ 72 w 136"/>
                  <a:gd name="T91" fmla="*/ 4 h 121"/>
                  <a:gd name="T92" fmla="*/ 83 w 136"/>
                  <a:gd name="T93" fmla="*/ 1 h 121"/>
                  <a:gd name="T94" fmla="*/ 81 w 136"/>
                  <a:gd name="T95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6" h="121">
                    <a:moveTo>
                      <a:pt x="133" y="120"/>
                    </a:moveTo>
                    <a:cubicBezTo>
                      <a:pt x="131" y="119"/>
                      <a:pt x="128" y="118"/>
                      <a:pt x="126" y="117"/>
                    </a:cubicBezTo>
                    <a:cubicBezTo>
                      <a:pt x="125" y="116"/>
                      <a:pt x="125" y="115"/>
                      <a:pt x="125" y="115"/>
                    </a:cubicBezTo>
                    <a:cubicBezTo>
                      <a:pt x="126" y="114"/>
                      <a:pt x="127" y="114"/>
                      <a:pt x="128" y="114"/>
                    </a:cubicBezTo>
                    <a:cubicBezTo>
                      <a:pt x="130" y="115"/>
                      <a:pt x="132" y="117"/>
                      <a:pt x="135" y="118"/>
                    </a:cubicBezTo>
                    <a:cubicBezTo>
                      <a:pt x="135" y="118"/>
                      <a:pt x="136" y="119"/>
                      <a:pt x="135" y="120"/>
                    </a:cubicBezTo>
                    <a:cubicBezTo>
                      <a:pt x="135" y="120"/>
                      <a:pt x="134" y="121"/>
                      <a:pt x="134" y="121"/>
                    </a:cubicBezTo>
                    <a:lnTo>
                      <a:pt x="133" y="120"/>
                    </a:lnTo>
                    <a:close/>
                    <a:moveTo>
                      <a:pt x="117" y="112"/>
                    </a:moveTo>
                    <a:cubicBezTo>
                      <a:pt x="115" y="111"/>
                      <a:pt x="112" y="111"/>
                      <a:pt x="110" y="110"/>
                    </a:cubicBezTo>
                    <a:cubicBezTo>
                      <a:pt x="109" y="109"/>
                      <a:pt x="109" y="109"/>
                      <a:pt x="109" y="108"/>
                    </a:cubicBezTo>
                    <a:cubicBezTo>
                      <a:pt x="109" y="107"/>
                      <a:pt x="110" y="107"/>
                      <a:pt x="111" y="107"/>
                    </a:cubicBezTo>
                    <a:cubicBezTo>
                      <a:pt x="113" y="108"/>
                      <a:pt x="116" y="109"/>
                      <a:pt x="118" y="110"/>
                    </a:cubicBezTo>
                    <a:cubicBezTo>
                      <a:pt x="119" y="110"/>
                      <a:pt x="119" y="111"/>
                      <a:pt x="119" y="112"/>
                    </a:cubicBezTo>
                    <a:cubicBezTo>
                      <a:pt x="119" y="112"/>
                      <a:pt x="118" y="113"/>
                      <a:pt x="118" y="113"/>
                    </a:cubicBezTo>
                    <a:lnTo>
                      <a:pt x="117" y="112"/>
                    </a:lnTo>
                    <a:close/>
                    <a:moveTo>
                      <a:pt x="133" y="111"/>
                    </a:moveTo>
                    <a:cubicBezTo>
                      <a:pt x="133" y="109"/>
                      <a:pt x="133" y="106"/>
                      <a:pt x="132" y="103"/>
                    </a:cubicBezTo>
                    <a:cubicBezTo>
                      <a:pt x="132" y="103"/>
                      <a:pt x="133" y="102"/>
                      <a:pt x="133" y="102"/>
                    </a:cubicBezTo>
                    <a:cubicBezTo>
                      <a:pt x="134" y="102"/>
                      <a:pt x="135" y="102"/>
                      <a:pt x="135" y="103"/>
                    </a:cubicBezTo>
                    <a:cubicBezTo>
                      <a:pt x="136" y="106"/>
                      <a:pt x="136" y="109"/>
                      <a:pt x="136" y="111"/>
                    </a:cubicBezTo>
                    <a:cubicBezTo>
                      <a:pt x="136" y="111"/>
                      <a:pt x="136" y="111"/>
                      <a:pt x="136" y="111"/>
                    </a:cubicBezTo>
                    <a:cubicBezTo>
                      <a:pt x="136" y="112"/>
                      <a:pt x="136" y="113"/>
                      <a:pt x="135" y="113"/>
                    </a:cubicBezTo>
                    <a:cubicBezTo>
                      <a:pt x="135" y="113"/>
                      <a:pt x="135" y="113"/>
                      <a:pt x="135" y="113"/>
                    </a:cubicBezTo>
                    <a:cubicBezTo>
                      <a:pt x="134" y="113"/>
                      <a:pt x="133" y="112"/>
                      <a:pt x="133" y="111"/>
                    </a:cubicBezTo>
                    <a:close/>
                    <a:moveTo>
                      <a:pt x="3" y="111"/>
                    </a:moveTo>
                    <a:cubicBezTo>
                      <a:pt x="2" y="110"/>
                      <a:pt x="3" y="109"/>
                      <a:pt x="4" y="109"/>
                    </a:cubicBezTo>
                    <a:cubicBezTo>
                      <a:pt x="5" y="108"/>
                      <a:pt x="8" y="108"/>
                      <a:pt x="11" y="107"/>
                    </a:cubicBezTo>
                    <a:cubicBezTo>
                      <a:pt x="12" y="107"/>
                      <a:pt x="13" y="107"/>
                      <a:pt x="13" y="108"/>
                    </a:cubicBezTo>
                    <a:cubicBezTo>
                      <a:pt x="13" y="109"/>
                      <a:pt x="13" y="109"/>
                      <a:pt x="12" y="110"/>
                    </a:cubicBezTo>
                    <a:cubicBezTo>
                      <a:pt x="9" y="111"/>
                      <a:pt x="6" y="111"/>
                      <a:pt x="4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3" y="112"/>
                      <a:pt x="3" y="112"/>
                      <a:pt x="3" y="111"/>
                    </a:cubicBezTo>
                    <a:close/>
                    <a:moveTo>
                      <a:pt x="20" y="106"/>
                    </a:moveTo>
                    <a:cubicBezTo>
                      <a:pt x="20" y="105"/>
                      <a:pt x="20" y="104"/>
                      <a:pt x="21" y="104"/>
                    </a:cubicBezTo>
                    <a:cubicBezTo>
                      <a:pt x="24" y="104"/>
                      <a:pt x="26" y="103"/>
                      <a:pt x="29" y="103"/>
                    </a:cubicBezTo>
                    <a:cubicBezTo>
                      <a:pt x="30" y="103"/>
                      <a:pt x="31" y="103"/>
                      <a:pt x="31" y="104"/>
                    </a:cubicBezTo>
                    <a:cubicBezTo>
                      <a:pt x="31" y="105"/>
                      <a:pt x="30" y="106"/>
                      <a:pt x="29" y="106"/>
                    </a:cubicBezTo>
                    <a:cubicBezTo>
                      <a:pt x="27" y="106"/>
                      <a:pt x="24" y="107"/>
                      <a:pt x="22" y="107"/>
                    </a:cubicBezTo>
                    <a:cubicBezTo>
                      <a:pt x="22" y="107"/>
                      <a:pt x="22" y="107"/>
                      <a:pt x="22" y="107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21" y="107"/>
                      <a:pt x="20" y="107"/>
                      <a:pt x="20" y="106"/>
                    </a:cubicBezTo>
                    <a:close/>
                    <a:moveTo>
                      <a:pt x="100" y="107"/>
                    </a:moveTo>
                    <a:cubicBezTo>
                      <a:pt x="98" y="106"/>
                      <a:pt x="95" y="106"/>
                      <a:pt x="93" y="105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2" y="105"/>
                      <a:pt x="91" y="104"/>
                      <a:pt x="91" y="103"/>
                    </a:cubicBezTo>
                    <a:cubicBezTo>
                      <a:pt x="92" y="103"/>
                      <a:pt x="92" y="102"/>
                      <a:pt x="93" y="102"/>
                    </a:cubicBezTo>
                    <a:cubicBezTo>
                      <a:pt x="96" y="103"/>
                      <a:pt x="98" y="103"/>
                      <a:pt x="101" y="104"/>
                    </a:cubicBezTo>
                    <a:cubicBezTo>
                      <a:pt x="102" y="104"/>
                      <a:pt x="102" y="105"/>
                      <a:pt x="102" y="106"/>
                    </a:cubicBezTo>
                    <a:cubicBezTo>
                      <a:pt x="102" y="107"/>
                      <a:pt x="101" y="107"/>
                      <a:pt x="101" y="107"/>
                    </a:cubicBezTo>
                    <a:lnTo>
                      <a:pt x="100" y="107"/>
                    </a:lnTo>
                    <a:close/>
                    <a:moveTo>
                      <a:pt x="1" y="106"/>
                    </a:moveTo>
                    <a:cubicBezTo>
                      <a:pt x="1" y="106"/>
                      <a:pt x="0" y="105"/>
                      <a:pt x="0" y="104"/>
                    </a:cubicBezTo>
                    <a:cubicBezTo>
                      <a:pt x="1" y="102"/>
                      <a:pt x="2" y="99"/>
                      <a:pt x="3" y="96"/>
                    </a:cubicBezTo>
                    <a:cubicBezTo>
                      <a:pt x="3" y="95"/>
                      <a:pt x="4" y="95"/>
                      <a:pt x="5" y="95"/>
                    </a:cubicBezTo>
                    <a:cubicBezTo>
                      <a:pt x="5" y="96"/>
                      <a:pt x="6" y="96"/>
                      <a:pt x="6" y="97"/>
                    </a:cubicBezTo>
                    <a:cubicBezTo>
                      <a:pt x="5" y="100"/>
                      <a:pt x="4" y="103"/>
                      <a:pt x="3" y="105"/>
                    </a:cubicBezTo>
                    <a:cubicBezTo>
                      <a:pt x="3" y="105"/>
                      <a:pt x="2" y="106"/>
                      <a:pt x="2" y="106"/>
                    </a:cubicBezTo>
                    <a:lnTo>
                      <a:pt x="1" y="106"/>
                    </a:lnTo>
                    <a:close/>
                    <a:moveTo>
                      <a:pt x="38" y="103"/>
                    </a:moveTo>
                    <a:cubicBezTo>
                      <a:pt x="38" y="102"/>
                      <a:pt x="38" y="101"/>
                      <a:pt x="39" y="101"/>
                    </a:cubicBezTo>
                    <a:cubicBezTo>
                      <a:pt x="41" y="101"/>
                      <a:pt x="44" y="101"/>
                      <a:pt x="47" y="100"/>
                    </a:cubicBezTo>
                    <a:cubicBezTo>
                      <a:pt x="48" y="100"/>
                      <a:pt x="48" y="101"/>
                      <a:pt x="49" y="102"/>
                    </a:cubicBezTo>
                    <a:cubicBezTo>
                      <a:pt x="49" y="102"/>
                      <a:pt x="48" y="103"/>
                      <a:pt x="47" y="103"/>
                    </a:cubicBezTo>
                    <a:cubicBezTo>
                      <a:pt x="44" y="103"/>
                      <a:pt x="42" y="104"/>
                      <a:pt x="39" y="104"/>
                    </a:cubicBezTo>
                    <a:cubicBezTo>
                      <a:pt x="39" y="104"/>
                      <a:pt x="39" y="104"/>
                      <a:pt x="39" y="104"/>
                    </a:cubicBezTo>
                    <a:cubicBezTo>
                      <a:pt x="38" y="104"/>
                      <a:pt x="38" y="104"/>
                      <a:pt x="38" y="103"/>
                    </a:cubicBezTo>
                    <a:close/>
                    <a:moveTo>
                      <a:pt x="83" y="104"/>
                    </a:moveTo>
                    <a:cubicBezTo>
                      <a:pt x="80" y="103"/>
                      <a:pt x="78" y="103"/>
                      <a:pt x="75" y="103"/>
                    </a:cubicBezTo>
                    <a:cubicBezTo>
                      <a:pt x="74" y="103"/>
                      <a:pt x="73" y="102"/>
                      <a:pt x="74" y="101"/>
                    </a:cubicBezTo>
                    <a:cubicBezTo>
                      <a:pt x="74" y="100"/>
                      <a:pt x="74" y="100"/>
                      <a:pt x="75" y="100"/>
                    </a:cubicBezTo>
                    <a:cubicBezTo>
                      <a:pt x="78" y="100"/>
                      <a:pt x="80" y="100"/>
                      <a:pt x="83" y="101"/>
                    </a:cubicBezTo>
                    <a:cubicBezTo>
                      <a:pt x="84" y="101"/>
                      <a:pt x="85" y="102"/>
                      <a:pt x="84" y="102"/>
                    </a:cubicBezTo>
                    <a:cubicBezTo>
                      <a:pt x="84" y="103"/>
                      <a:pt x="84" y="104"/>
                      <a:pt x="83" y="104"/>
                    </a:cubicBezTo>
                    <a:close/>
                    <a:moveTo>
                      <a:pt x="56" y="101"/>
                    </a:moveTo>
                    <a:cubicBezTo>
                      <a:pt x="56" y="100"/>
                      <a:pt x="56" y="100"/>
                      <a:pt x="57" y="100"/>
                    </a:cubicBezTo>
                    <a:cubicBezTo>
                      <a:pt x="59" y="100"/>
                      <a:pt x="61" y="100"/>
                      <a:pt x="63" y="100"/>
                    </a:cubicBezTo>
                    <a:cubicBezTo>
                      <a:pt x="64" y="100"/>
                      <a:pt x="64" y="100"/>
                      <a:pt x="65" y="100"/>
                    </a:cubicBezTo>
                    <a:cubicBezTo>
                      <a:pt x="66" y="100"/>
                      <a:pt x="67" y="100"/>
                      <a:pt x="67" y="101"/>
                    </a:cubicBezTo>
                    <a:cubicBezTo>
                      <a:pt x="67" y="102"/>
                      <a:pt x="66" y="103"/>
                      <a:pt x="65" y="103"/>
                    </a:cubicBezTo>
                    <a:cubicBezTo>
                      <a:pt x="64" y="103"/>
                      <a:pt x="64" y="103"/>
                      <a:pt x="63" y="103"/>
                    </a:cubicBezTo>
                    <a:cubicBezTo>
                      <a:pt x="61" y="103"/>
                      <a:pt x="59" y="103"/>
                      <a:pt x="57" y="103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6" y="103"/>
                      <a:pt x="56" y="102"/>
                      <a:pt x="56" y="101"/>
                    </a:cubicBezTo>
                    <a:close/>
                    <a:moveTo>
                      <a:pt x="130" y="94"/>
                    </a:moveTo>
                    <a:cubicBezTo>
                      <a:pt x="130" y="91"/>
                      <a:pt x="129" y="89"/>
                      <a:pt x="129" y="86"/>
                    </a:cubicBezTo>
                    <a:cubicBezTo>
                      <a:pt x="128" y="85"/>
                      <a:pt x="129" y="84"/>
                      <a:pt x="130" y="84"/>
                    </a:cubicBezTo>
                    <a:cubicBezTo>
                      <a:pt x="131" y="84"/>
                      <a:pt x="131" y="84"/>
                      <a:pt x="132" y="85"/>
                    </a:cubicBezTo>
                    <a:cubicBezTo>
                      <a:pt x="132" y="88"/>
                      <a:pt x="133" y="91"/>
                      <a:pt x="133" y="93"/>
                    </a:cubicBezTo>
                    <a:cubicBezTo>
                      <a:pt x="134" y="94"/>
                      <a:pt x="133" y="95"/>
                      <a:pt x="132" y="95"/>
                    </a:cubicBezTo>
                    <a:cubicBezTo>
                      <a:pt x="132" y="95"/>
                      <a:pt x="132" y="95"/>
                      <a:pt x="132" y="95"/>
                    </a:cubicBezTo>
                    <a:cubicBezTo>
                      <a:pt x="131" y="95"/>
                      <a:pt x="131" y="94"/>
                      <a:pt x="130" y="94"/>
                    </a:cubicBezTo>
                    <a:close/>
                    <a:moveTo>
                      <a:pt x="7" y="89"/>
                    </a:moveTo>
                    <a:cubicBezTo>
                      <a:pt x="7" y="89"/>
                      <a:pt x="6" y="88"/>
                      <a:pt x="7" y="87"/>
                    </a:cubicBezTo>
                    <a:cubicBezTo>
                      <a:pt x="8" y="85"/>
                      <a:pt x="9" y="82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1" y="79"/>
                      <a:pt x="11" y="79"/>
                      <a:pt x="12" y="79"/>
                    </a:cubicBezTo>
                    <a:cubicBezTo>
                      <a:pt x="13" y="79"/>
                      <a:pt x="13" y="80"/>
                      <a:pt x="13" y="81"/>
                    </a:cubicBezTo>
                    <a:cubicBezTo>
                      <a:pt x="12" y="83"/>
                      <a:pt x="10" y="86"/>
                      <a:pt x="9" y="88"/>
                    </a:cubicBezTo>
                    <a:cubicBezTo>
                      <a:pt x="9" y="89"/>
                      <a:pt x="9" y="89"/>
                      <a:pt x="8" y="89"/>
                    </a:cubicBezTo>
                    <a:lnTo>
                      <a:pt x="7" y="89"/>
                    </a:lnTo>
                    <a:close/>
                    <a:moveTo>
                      <a:pt x="126" y="76"/>
                    </a:moveTo>
                    <a:cubicBezTo>
                      <a:pt x="125" y="74"/>
                      <a:pt x="124" y="71"/>
                      <a:pt x="123" y="69"/>
                    </a:cubicBezTo>
                    <a:cubicBezTo>
                      <a:pt x="123" y="68"/>
                      <a:pt x="124" y="67"/>
                      <a:pt x="124" y="67"/>
                    </a:cubicBezTo>
                    <a:cubicBezTo>
                      <a:pt x="125" y="67"/>
                      <a:pt x="126" y="67"/>
                      <a:pt x="126" y="68"/>
                    </a:cubicBezTo>
                    <a:cubicBezTo>
                      <a:pt x="127" y="70"/>
                      <a:pt x="128" y="73"/>
                      <a:pt x="129" y="75"/>
                    </a:cubicBezTo>
                    <a:cubicBezTo>
                      <a:pt x="129" y="76"/>
                      <a:pt x="129" y="77"/>
                      <a:pt x="128" y="77"/>
                    </a:cubicBezTo>
                    <a:cubicBezTo>
                      <a:pt x="127" y="77"/>
                      <a:pt x="127" y="77"/>
                      <a:pt x="127" y="77"/>
                    </a:cubicBezTo>
                    <a:cubicBezTo>
                      <a:pt x="127" y="77"/>
                      <a:pt x="126" y="77"/>
                      <a:pt x="126" y="76"/>
                    </a:cubicBezTo>
                    <a:close/>
                    <a:moveTo>
                      <a:pt x="16" y="73"/>
                    </a:moveTo>
                    <a:cubicBezTo>
                      <a:pt x="15" y="72"/>
                      <a:pt x="15" y="71"/>
                      <a:pt x="15" y="71"/>
                    </a:cubicBezTo>
                    <a:cubicBezTo>
                      <a:pt x="16" y="68"/>
                      <a:pt x="18" y="66"/>
                      <a:pt x="19" y="64"/>
                    </a:cubicBezTo>
                    <a:cubicBezTo>
                      <a:pt x="19" y="63"/>
                      <a:pt x="20" y="63"/>
                      <a:pt x="21" y="63"/>
                    </a:cubicBezTo>
                    <a:cubicBezTo>
                      <a:pt x="22" y="64"/>
                      <a:pt x="22" y="65"/>
                      <a:pt x="22" y="65"/>
                    </a:cubicBezTo>
                    <a:cubicBezTo>
                      <a:pt x="20" y="68"/>
                      <a:pt x="19" y="70"/>
                      <a:pt x="18" y="72"/>
                    </a:cubicBezTo>
                    <a:cubicBezTo>
                      <a:pt x="17" y="73"/>
                      <a:pt x="17" y="73"/>
                      <a:pt x="16" y="73"/>
                    </a:cubicBezTo>
                    <a:close/>
                    <a:moveTo>
                      <a:pt x="120" y="59"/>
                    </a:moveTo>
                    <a:cubicBezTo>
                      <a:pt x="119" y="57"/>
                      <a:pt x="118" y="55"/>
                      <a:pt x="117" y="52"/>
                    </a:cubicBezTo>
                    <a:cubicBezTo>
                      <a:pt x="117" y="51"/>
                      <a:pt x="117" y="50"/>
                      <a:pt x="118" y="50"/>
                    </a:cubicBezTo>
                    <a:cubicBezTo>
                      <a:pt x="118" y="50"/>
                      <a:pt x="119" y="50"/>
                      <a:pt x="120" y="51"/>
                    </a:cubicBezTo>
                    <a:cubicBezTo>
                      <a:pt x="121" y="53"/>
                      <a:pt x="122" y="56"/>
                      <a:pt x="123" y="58"/>
                    </a:cubicBezTo>
                    <a:cubicBezTo>
                      <a:pt x="123" y="59"/>
                      <a:pt x="123" y="60"/>
                      <a:pt x="122" y="60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1" y="60"/>
                      <a:pt x="120" y="60"/>
                      <a:pt x="120" y="59"/>
                    </a:cubicBezTo>
                    <a:close/>
                    <a:moveTo>
                      <a:pt x="25" y="57"/>
                    </a:moveTo>
                    <a:cubicBezTo>
                      <a:pt x="24" y="57"/>
                      <a:pt x="24" y="56"/>
                      <a:pt x="24" y="55"/>
                    </a:cubicBezTo>
                    <a:cubicBezTo>
                      <a:pt x="26" y="53"/>
                      <a:pt x="27" y="51"/>
                      <a:pt x="29" y="49"/>
                    </a:cubicBezTo>
                    <a:cubicBezTo>
                      <a:pt x="29" y="48"/>
                      <a:pt x="30" y="48"/>
                      <a:pt x="31" y="48"/>
                    </a:cubicBezTo>
                    <a:cubicBezTo>
                      <a:pt x="32" y="49"/>
                      <a:pt x="32" y="50"/>
                      <a:pt x="31" y="50"/>
                    </a:cubicBezTo>
                    <a:cubicBezTo>
                      <a:pt x="30" y="52"/>
                      <a:pt x="28" y="55"/>
                      <a:pt x="27" y="57"/>
                    </a:cubicBezTo>
                    <a:cubicBezTo>
                      <a:pt x="27" y="57"/>
                      <a:pt x="26" y="58"/>
                      <a:pt x="26" y="58"/>
                    </a:cubicBezTo>
                    <a:lnTo>
                      <a:pt x="25" y="57"/>
                    </a:lnTo>
                    <a:close/>
                    <a:moveTo>
                      <a:pt x="113" y="43"/>
                    </a:moveTo>
                    <a:cubicBezTo>
                      <a:pt x="112" y="41"/>
                      <a:pt x="111" y="38"/>
                      <a:pt x="109" y="36"/>
                    </a:cubicBezTo>
                    <a:cubicBezTo>
                      <a:pt x="109" y="35"/>
                      <a:pt x="109" y="34"/>
                      <a:pt x="110" y="34"/>
                    </a:cubicBezTo>
                    <a:cubicBezTo>
                      <a:pt x="111" y="34"/>
                      <a:pt x="112" y="34"/>
                      <a:pt x="112" y="35"/>
                    </a:cubicBezTo>
                    <a:cubicBezTo>
                      <a:pt x="113" y="37"/>
                      <a:pt x="114" y="39"/>
                      <a:pt x="116" y="42"/>
                    </a:cubicBezTo>
                    <a:cubicBezTo>
                      <a:pt x="116" y="42"/>
                      <a:pt x="116" y="42"/>
                      <a:pt x="116" y="42"/>
                    </a:cubicBezTo>
                    <a:cubicBezTo>
                      <a:pt x="116" y="43"/>
                      <a:pt x="116" y="43"/>
                      <a:pt x="115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4" y="44"/>
                      <a:pt x="113" y="44"/>
                      <a:pt x="113" y="43"/>
                    </a:cubicBezTo>
                    <a:close/>
                    <a:moveTo>
                      <a:pt x="35" y="42"/>
                    </a:moveTo>
                    <a:cubicBezTo>
                      <a:pt x="34" y="42"/>
                      <a:pt x="34" y="41"/>
                      <a:pt x="35" y="40"/>
                    </a:cubicBezTo>
                    <a:cubicBezTo>
                      <a:pt x="36" y="38"/>
                      <a:pt x="38" y="36"/>
                      <a:pt x="39" y="34"/>
                    </a:cubicBezTo>
                    <a:cubicBezTo>
                      <a:pt x="40" y="33"/>
                      <a:pt x="41" y="33"/>
                      <a:pt x="42" y="34"/>
                    </a:cubicBezTo>
                    <a:cubicBezTo>
                      <a:pt x="42" y="34"/>
                      <a:pt x="42" y="35"/>
                      <a:pt x="42" y="36"/>
                    </a:cubicBezTo>
                    <a:cubicBezTo>
                      <a:pt x="40" y="38"/>
                      <a:pt x="39" y="40"/>
                      <a:pt x="37" y="42"/>
                    </a:cubicBezTo>
                    <a:cubicBezTo>
                      <a:pt x="37" y="42"/>
                      <a:pt x="36" y="43"/>
                      <a:pt x="36" y="43"/>
                    </a:cubicBezTo>
                    <a:lnTo>
                      <a:pt x="35" y="42"/>
                    </a:lnTo>
                    <a:close/>
                    <a:moveTo>
                      <a:pt x="46" y="28"/>
                    </a:moveTo>
                    <a:cubicBezTo>
                      <a:pt x="45" y="28"/>
                      <a:pt x="45" y="27"/>
                      <a:pt x="46" y="26"/>
                    </a:cubicBezTo>
                    <a:cubicBezTo>
                      <a:pt x="48" y="24"/>
                      <a:pt x="49" y="22"/>
                      <a:pt x="51" y="20"/>
                    </a:cubicBezTo>
                    <a:cubicBezTo>
                      <a:pt x="52" y="19"/>
                      <a:pt x="53" y="19"/>
                      <a:pt x="53" y="20"/>
                    </a:cubicBezTo>
                    <a:cubicBezTo>
                      <a:pt x="54" y="20"/>
                      <a:pt x="54" y="21"/>
                      <a:pt x="53" y="22"/>
                    </a:cubicBezTo>
                    <a:cubicBezTo>
                      <a:pt x="52" y="24"/>
                      <a:pt x="50" y="26"/>
                      <a:pt x="48" y="28"/>
                    </a:cubicBezTo>
                    <a:cubicBezTo>
                      <a:pt x="48" y="28"/>
                      <a:pt x="47" y="28"/>
                      <a:pt x="47" y="28"/>
                    </a:cubicBezTo>
                    <a:lnTo>
                      <a:pt x="46" y="28"/>
                    </a:lnTo>
                    <a:close/>
                    <a:moveTo>
                      <a:pt x="105" y="27"/>
                    </a:moveTo>
                    <a:cubicBezTo>
                      <a:pt x="103" y="25"/>
                      <a:pt x="102" y="22"/>
                      <a:pt x="100" y="20"/>
                    </a:cubicBezTo>
                    <a:cubicBezTo>
                      <a:pt x="100" y="20"/>
                      <a:pt x="100" y="19"/>
                      <a:pt x="101" y="18"/>
                    </a:cubicBezTo>
                    <a:cubicBezTo>
                      <a:pt x="102" y="18"/>
                      <a:pt x="102" y="18"/>
                      <a:pt x="103" y="19"/>
                    </a:cubicBezTo>
                    <a:cubicBezTo>
                      <a:pt x="104" y="21"/>
                      <a:pt x="106" y="23"/>
                      <a:pt x="107" y="26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8" y="26"/>
                      <a:pt x="107" y="27"/>
                      <a:pt x="107" y="28"/>
                    </a:cubicBezTo>
                    <a:cubicBezTo>
                      <a:pt x="106" y="28"/>
                      <a:pt x="106" y="28"/>
                      <a:pt x="106" y="28"/>
                    </a:cubicBezTo>
                    <a:cubicBezTo>
                      <a:pt x="105" y="28"/>
                      <a:pt x="105" y="28"/>
                      <a:pt x="105" y="27"/>
                    </a:cubicBezTo>
                    <a:close/>
                    <a:moveTo>
                      <a:pt x="58" y="15"/>
                    </a:moveTo>
                    <a:cubicBezTo>
                      <a:pt x="58" y="14"/>
                      <a:pt x="58" y="13"/>
                      <a:pt x="58" y="13"/>
                    </a:cubicBezTo>
                    <a:cubicBezTo>
                      <a:pt x="60" y="11"/>
                      <a:pt x="62" y="9"/>
                      <a:pt x="64" y="7"/>
                    </a:cubicBezTo>
                    <a:cubicBezTo>
                      <a:pt x="65" y="7"/>
                      <a:pt x="66" y="7"/>
                      <a:pt x="66" y="8"/>
                    </a:cubicBezTo>
                    <a:cubicBezTo>
                      <a:pt x="67" y="8"/>
                      <a:pt x="67" y="9"/>
                      <a:pt x="66" y="10"/>
                    </a:cubicBezTo>
                    <a:cubicBezTo>
                      <a:pt x="64" y="11"/>
                      <a:pt x="62" y="13"/>
                      <a:pt x="60" y="15"/>
                    </a:cubicBezTo>
                    <a:cubicBezTo>
                      <a:pt x="60" y="15"/>
                      <a:pt x="60" y="15"/>
                      <a:pt x="59" y="15"/>
                    </a:cubicBezTo>
                    <a:cubicBezTo>
                      <a:pt x="59" y="15"/>
                      <a:pt x="58" y="15"/>
                      <a:pt x="58" y="15"/>
                    </a:cubicBezTo>
                    <a:close/>
                    <a:moveTo>
                      <a:pt x="95" y="12"/>
                    </a:moveTo>
                    <a:cubicBezTo>
                      <a:pt x="93" y="10"/>
                      <a:pt x="91" y="8"/>
                      <a:pt x="89" y="7"/>
                    </a:cubicBezTo>
                    <a:cubicBezTo>
                      <a:pt x="89" y="6"/>
                      <a:pt x="89" y="5"/>
                      <a:pt x="89" y="5"/>
                    </a:cubicBezTo>
                    <a:cubicBezTo>
                      <a:pt x="90" y="4"/>
                      <a:pt x="91" y="4"/>
                      <a:pt x="91" y="5"/>
                    </a:cubicBezTo>
                    <a:cubicBezTo>
                      <a:pt x="93" y="6"/>
                      <a:pt x="95" y="8"/>
                      <a:pt x="97" y="11"/>
                    </a:cubicBezTo>
                    <a:cubicBezTo>
                      <a:pt x="98" y="11"/>
                      <a:pt x="97" y="12"/>
                      <a:pt x="97" y="13"/>
                    </a:cubicBezTo>
                    <a:cubicBezTo>
                      <a:pt x="96" y="13"/>
                      <a:pt x="96" y="13"/>
                      <a:pt x="96" y="13"/>
                    </a:cubicBezTo>
                    <a:cubicBezTo>
                      <a:pt x="95" y="13"/>
                      <a:pt x="95" y="13"/>
                      <a:pt x="95" y="12"/>
                    </a:cubicBezTo>
                    <a:close/>
                    <a:moveTo>
                      <a:pt x="72" y="4"/>
                    </a:moveTo>
                    <a:cubicBezTo>
                      <a:pt x="72" y="3"/>
                      <a:pt x="72" y="2"/>
                      <a:pt x="73" y="2"/>
                    </a:cubicBezTo>
                    <a:cubicBezTo>
                      <a:pt x="76" y="0"/>
                      <a:pt x="79" y="0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3" y="0"/>
                      <a:pt x="83" y="0"/>
                      <a:pt x="83" y="1"/>
                    </a:cubicBezTo>
                    <a:cubicBezTo>
                      <a:pt x="83" y="2"/>
                      <a:pt x="83" y="3"/>
                      <a:pt x="82" y="3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79" y="3"/>
                      <a:pt x="77" y="3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3" y="5"/>
                      <a:pt x="73" y="4"/>
                      <a:pt x="72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7" name="Freeform 262"/>
              <p:cNvSpPr/>
              <p:nvPr/>
            </p:nvSpPr>
            <p:spPr bwMode="auto">
              <a:xfrm>
                <a:off x="3676" y="2804"/>
                <a:ext cx="208" cy="118"/>
              </a:xfrm>
              <a:custGeom>
                <a:avLst/>
                <a:gdLst>
                  <a:gd name="T0" fmla="*/ 8 w 88"/>
                  <a:gd name="T1" fmla="*/ 24 h 50"/>
                  <a:gd name="T2" fmla="*/ 46 w 88"/>
                  <a:gd name="T3" fmla="*/ 28 h 50"/>
                  <a:gd name="T4" fmla="*/ 86 w 88"/>
                  <a:gd name="T5" fmla="*/ 25 h 50"/>
                  <a:gd name="T6" fmla="*/ 65 w 88"/>
                  <a:gd name="T7" fmla="*/ 18 h 50"/>
                  <a:gd name="T8" fmla="*/ 36 w 88"/>
                  <a:gd name="T9" fmla="*/ 5 h 50"/>
                  <a:gd name="T10" fmla="*/ 8 w 88"/>
                  <a:gd name="T11" fmla="*/ 2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50">
                    <a:moveTo>
                      <a:pt x="8" y="24"/>
                    </a:moveTo>
                    <a:cubicBezTo>
                      <a:pt x="8" y="24"/>
                      <a:pt x="42" y="50"/>
                      <a:pt x="46" y="28"/>
                    </a:cubicBezTo>
                    <a:cubicBezTo>
                      <a:pt x="46" y="28"/>
                      <a:pt x="88" y="45"/>
                      <a:pt x="86" y="25"/>
                    </a:cubicBezTo>
                    <a:cubicBezTo>
                      <a:pt x="85" y="15"/>
                      <a:pt x="65" y="18"/>
                      <a:pt x="65" y="18"/>
                    </a:cubicBezTo>
                    <a:cubicBezTo>
                      <a:pt x="65" y="18"/>
                      <a:pt x="76" y="0"/>
                      <a:pt x="36" y="5"/>
                    </a:cubicBezTo>
                    <a:cubicBezTo>
                      <a:pt x="8" y="8"/>
                      <a:pt x="0" y="20"/>
                      <a:pt x="8" y="24"/>
                    </a:cubicBezTo>
                    <a:close/>
                  </a:path>
                </a:pathLst>
              </a:custGeom>
              <a:solidFill>
                <a:srgbClr val="BA6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8" name="Freeform 263"/>
              <p:cNvSpPr>
                <a:spLocks noEditPoints="1"/>
              </p:cNvSpPr>
              <p:nvPr/>
            </p:nvSpPr>
            <p:spPr bwMode="auto">
              <a:xfrm>
                <a:off x="3685" y="2811"/>
                <a:ext cx="196" cy="82"/>
              </a:xfrm>
              <a:custGeom>
                <a:avLst/>
                <a:gdLst>
                  <a:gd name="T0" fmla="*/ 32 w 83"/>
                  <a:gd name="T1" fmla="*/ 35 h 35"/>
                  <a:gd name="T2" fmla="*/ 4 w 83"/>
                  <a:gd name="T3" fmla="*/ 22 h 35"/>
                  <a:gd name="T4" fmla="*/ 0 w 83"/>
                  <a:gd name="T5" fmla="*/ 17 h 35"/>
                  <a:gd name="T6" fmla="*/ 32 w 83"/>
                  <a:gd name="T7" fmla="*/ 0 h 35"/>
                  <a:gd name="T8" fmla="*/ 44 w 83"/>
                  <a:gd name="T9" fmla="*/ 0 h 35"/>
                  <a:gd name="T10" fmla="*/ 60 w 83"/>
                  <a:gd name="T11" fmla="*/ 3 h 35"/>
                  <a:gd name="T12" fmla="*/ 64 w 83"/>
                  <a:gd name="T13" fmla="*/ 10 h 35"/>
                  <a:gd name="T14" fmla="*/ 63 w 83"/>
                  <a:gd name="T15" fmla="*/ 13 h 35"/>
                  <a:gd name="T16" fmla="*/ 66 w 83"/>
                  <a:gd name="T17" fmla="*/ 13 h 35"/>
                  <a:gd name="T18" fmla="*/ 83 w 83"/>
                  <a:gd name="T19" fmla="*/ 22 h 35"/>
                  <a:gd name="T20" fmla="*/ 83 w 83"/>
                  <a:gd name="T21" fmla="*/ 23 h 35"/>
                  <a:gd name="T22" fmla="*/ 79 w 83"/>
                  <a:gd name="T23" fmla="*/ 31 h 35"/>
                  <a:gd name="T24" fmla="*/ 70 w 83"/>
                  <a:gd name="T25" fmla="*/ 33 h 35"/>
                  <a:gd name="T26" fmla="*/ 43 w 83"/>
                  <a:gd name="T27" fmla="*/ 27 h 35"/>
                  <a:gd name="T28" fmla="*/ 33 w 83"/>
                  <a:gd name="T29" fmla="*/ 35 h 35"/>
                  <a:gd name="T30" fmla="*/ 32 w 83"/>
                  <a:gd name="T31" fmla="*/ 35 h 35"/>
                  <a:gd name="T32" fmla="*/ 15 w 83"/>
                  <a:gd name="T33" fmla="*/ 26 h 35"/>
                  <a:gd name="T34" fmla="*/ 32 w 83"/>
                  <a:gd name="T35" fmla="*/ 32 h 35"/>
                  <a:gd name="T36" fmla="*/ 41 w 83"/>
                  <a:gd name="T37" fmla="*/ 25 h 35"/>
                  <a:gd name="T38" fmla="*/ 42 w 83"/>
                  <a:gd name="T39" fmla="*/ 24 h 35"/>
                  <a:gd name="T40" fmla="*/ 43 w 83"/>
                  <a:gd name="T41" fmla="*/ 24 h 35"/>
                  <a:gd name="T42" fmla="*/ 52 w 83"/>
                  <a:gd name="T43" fmla="*/ 27 h 35"/>
                  <a:gd name="T44" fmla="*/ 70 w 83"/>
                  <a:gd name="T45" fmla="*/ 30 h 35"/>
                  <a:gd name="T46" fmla="*/ 80 w 83"/>
                  <a:gd name="T47" fmla="*/ 23 h 35"/>
                  <a:gd name="T48" fmla="*/ 80 w 83"/>
                  <a:gd name="T49" fmla="*/ 22 h 35"/>
                  <a:gd name="T50" fmla="*/ 66 w 83"/>
                  <a:gd name="T51" fmla="*/ 16 h 35"/>
                  <a:gd name="T52" fmla="*/ 61 w 83"/>
                  <a:gd name="T53" fmla="*/ 16 h 35"/>
                  <a:gd name="T54" fmla="*/ 59 w 83"/>
                  <a:gd name="T55" fmla="*/ 16 h 35"/>
                  <a:gd name="T56" fmla="*/ 59 w 83"/>
                  <a:gd name="T57" fmla="*/ 14 h 35"/>
                  <a:gd name="T58" fmla="*/ 61 w 83"/>
                  <a:gd name="T59" fmla="*/ 10 h 35"/>
                  <a:gd name="T60" fmla="*/ 44 w 83"/>
                  <a:gd name="T61" fmla="*/ 3 h 35"/>
                  <a:gd name="T62" fmla="*/ 33 w 83"/>
                  <a:gd name="T63" fmla="*/ 3 h 35"/>
                  <a:gd name="T64" fmla="*/ 3 w 83"/>
                  <a:gd name="T65" fmla="*/ 17 h 35"/>
                  <a:gd name="T66" fmla="*/ 5 w 83"/>
                  <a:gd name="T67" fmla="*/ 20 h 35"/>
                  <a:gd name="T68" fmla="*/ 4 w 83"/>
                  <a:gd name="T69" fmla="*/ 21 h 35"/>
                  <a:gd name="T70" fmla="*/ 5 w 83"/>
                  <a:gd name="T71" fmla="*/ 20 h 35"/>
                  <a:gd name="T72" fmla="*/ 5 w 83"/>
                  <a:gd name="T73" fmla="*/ 20 h 35"/>
                  <a:gd name="T74" fmla="*/ 15 w 83"/>
                  <a:gd name="T75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3" h="35">
                    <a:moveTo>
                      <a:pt x="32" y="35"/>
                    </a:moveTo>
                    <a:cubicBezTo>
                      <a:pt x="21" y="35"/>
                      <a:pt x="5" y="24"/>
                      <a:pt x="4" y="22"/>
                    </a:cubicBezTo>
                    <a:cubicBezTo>
                      <a:pt x="1" y="21"/>
                      <a:pt x="0" y="19"/>
                      <a:pt x="0" y="17"/>
                    </a:cubicBezTo>
                    <a:cubicBezTo>
                      <a:pt x="0" y="10"/>
                      <a:pt x="10" y="3"/>
                      <a:pt x="32" y="0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52" y="0"/>
                      <a:pt x="57" y="1"/>
                      <a:pt x="60" y="3"/>
                    </a:cubicBezTo>
                    <a:cubicBezTo>
                      <a:pt x="63" y="5"/>
                      <a:pt x="64" y="7"/>
                      <a:pt x="64" y="10"/>
                    </a:cubicBezTo>
                    <a:cubicBezTo>
                      <a:pt x="64" y="11"/>
                      <a:pt x="63" y="12"/>
                      <a:pt x="63" y="13"/>
                    </a:cubicBezTo>
                    <a:cubicBezTo>
                      <a:pt x="64" y="13"/>
                      <a:pt x="65" y="13"/>
                      <a:pt x="66" y="13"/>
                    </a:cubicBezTo>
                    <a:cubicBezTo>
                      <a:pt x="72" y="13"/>
                      <a:pt x="82" y="14"/>
                      <a:pt x="83" y="22"/>
                    </a:cubicBezTo>
                    <a:cubicBezTo>
                      <a:pt x="83" y="22"/>
                      <a:pt x="83" y="23"/>
                      <a:pt x="83" y="23"/>
                    </a:cubicBezTo>
                    <a:cubicBezTo>
                      <a:pt x="83" y="27"/>
                      <a:pt x="82" y="30"/>
                      <a:pt x="79" y="31"/>
                    </a:cubicBezTo>
                    <a:cubicBezTo>
                      <a:pt x="77" y="33"/>
                      <a:pt x="74" y="33"/>
                      <a:pt x="70" y="33"/>
                    </a:cubicBezTo>
                    <a:cubicBezTo>
                      <a:pt x="60" y="33"/>
                      <a:pt x="48" y="29"/>
                      <a:pt x="43" y="27"/>
                    </a:cubicBezTo>
                    <a:cubicBezTo>
                      <a:pt x="42" y="33"/>
                      <a:pt x="37" y="35"/>
                      <a:pt x="33" y="35"/>
                    </a:cubicBezTo>
                    <a:lnTo>
                      <a:pt x="32" y="35"/>
                    </a:lnTo>
                    <a:close/>
                    <a:moveTo>
                      <a:pt x="15" y="26"/>
                    </a:moveTo>
                    <a:cubicBezTo>
                      <a:pt x="20" y="29"/>
                      <a:pt x="27" y="32"/>
                      <a:pt x="32" y="32"/>
                    </a:cubicBezTo>
                    <a:cubicBezTo>
                      <a:pt x="37" y="32"/>
                      <a:pt x="39" y="31"/>
                      <a:pt x="41" y="25"/>
                    </a:cubicBezTo>
                    <a:cubicBezTo>
                      <a:pt x="41" y="25"/>
                      <a:pt x="41" y="24"/>
                      <a:pt x="42" y="24"/>
                    </a:cubicBezTo>
                    <a:cubicBezTo>
                      <a:pt x="42" y="24"/>
                      <a:pt x="42" y="24"/>
                      <a:pt x="43" y="24"/>
                    </a:cubicBezTo>
                    <a:cubicBezTo>
                      <a:pt x="43" y="24"/>
                      <a:pt x="47" y="25"/>
                      <a:pt x="52" y="27"/>
                    </a:cubicBezTo>
                    <a:cubicBezTo>
                      <a:pt x="58" y="29"/>
                      <a:pt x="65" y="30"/>
                      <a:pt x="70" y="30"/>
                    </a:cubicBezTo>
                    <a:cubicBezTo>
                      <a:pt x="77" y="30"/>
                      <a:pt x="80" y="29"/>
                      <a:pt x="80" y="23"/>
                    </a:cubicBezTo>
                    <a:cubicBezTo>
                      <a:pt x="80" y="23"/>
                      <a:pt x="80" y="23"/>
                      <a:pt x="80" y="22"/>
                    </a:cubicBezTo>
                    <a:cubicBezTo>
                      <a:pt x="80" y="18"/>
                      <a:pt x="72" y="16"/>
                      <a:pt x="66" y="16"/>
                    </a:cubicBezTo>
                    <a:cubicBezTo>
                      <a:pt x="63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59" y="16"/>
                    </a:cubicBezTo>
                    <a:cubicBezTo>
                      <a:pt x="59" y="15"/>
                      <a:pt x="59" y="15"/>
                      <a:pt x="59" y="14"/>
                    </a:cubicBezTo>
                    <a:cubicBezTo>
                      <a:pt x="59" y="14"/>
                      <a:pt x="61" y="12"/>
                      <a:pt x="61" y="10"/>
                    </a:cubicBezTo>
                    <a:cubicBezTo>
                      <a:pt x="61" y="7"/>
                      <a:pt x="59" y="3"/>
                      <a:pt x="44" y="3"/>
                    </a:cubicBezTo>
                    <a:cubicBezTo>
                      <a:pt x="41" y="3"/>
                      <a:pt x="37" y="3"/>
                      <a:pt x="33" y="3"/>
                    </a:cubicBezTo>
                    <a:cubicBezTo>
                      <a:pt x="11" y="6"/>
                      <a:pt x="2" y="13"/>
                      <a:pt x="3" y="17"/>
                    </a:cubicBezTo>
                    <a:cubicBezTo>
                      <a:pt x="3" y="18"/>
                      <a:pt x="3" y="19"/>
                      <a:pt x="5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9" y="23"/>
                      <a:pt x="15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9" name="Freeform 264"/>
              <p:cNvSpPr/>
              <p:nvPr/>
            </p:nvSpPr>
            <p:spPr bwMode="auto">
              <a:xfrm>
                <a:off x="3560" y="3322"/>
                <a:ext cx="433" cy="87"/>
              </a:xfrm>
              <a:custGeom>
                <a:avLst/>
                <a:gdLst>
                  <a:gd name="T0" fmla="*/ 0 w 183"/>
                  <a:gd name="T1" fmla="*/ 15 h 37"/>
                  <a:gd name="T2" fmla="*/ 1 w 183"/>
                  <a:gd name="T3" fmla="*/ 22 h 37"/>
                  <a:gd name="T4" fmla="*/ 91 w 183"/>
                  <a:gd name="T5" fmla="*/ 37 h 37"/>
                  <a:gd name="T6" fmla="*/ 96 w 183"/>
                  <a:gd name="T7" fmla="*/ 37 h 37"/>
                  <a:gd name="T8" fmla="*/ 183 w 183"/>
                  <a:gd name="T9" fmla="*/ 19 h 37"/>
                  <a:gd name="T10" fmla="*/ 183 w 183"/>
                  <a:gd name="T11" fmla="*/ 13 h 37"/>
                  <a:gd name="T12" fmla="*/ 84 w 183"/>
                  <a:gd name="T13" fmla="*/ 0 h 37"/>
                  <a:gd name="T14" fmla="*/ 0 w 183"/>
                  <a:gd name="T15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37">
                    <a:moveTo>
                      <a:pt x="0" y="15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46" y="11"/>
                      <a:pt x="91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6" y="37"/>
                      <a:pt x="134" y="13"/>
                      <a:pt x="183" y="19"/>
                    </a:cubicBezTo>
                    <a:cubicBezTo>
                      <a:pt x="183" y="13"/>
                      <a:pt x="183" y="13"/>
                      <a:pt x="183" y="13"/>
                    </a:cubicBezTo>
                    <a:cubicBezTo>
                      <a:pt x="84" y="0"/>
                      <a:pt x="84" y="0"/>
                      <a:pt x="84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0" name="Freeform 265"/>
              <p:cNvSpPr>
                <a:spLocks noEditPoints="1"/>
              </p:cNvSpPr>
              <p:nvPr/>
            </p:nvSpPr>
            <p:spPr bwMode="auto">
              <a:xfrm>
                <a:off x="3557" y="3319"/>
                <a:ext cx="438" cy="92"/>
              </a:xfrm>
              <a:custGeom>
                <a:avLst/>
                <a:gdLst>
                  <a:gd name="T0" fmla="*/ 92 w 185"/>
                  <a:gd name="T1" fmla="*/ 39 h 39"/>
                  <a:gd name="T2" fmla="*/ 91 w 185"/>
                  <a:gd name="T3" fmla="*/ 39 h 39"/>
                  <a:gd name="T4" fmla="*/ 26 w 185"/>
                  <a:gd name="T5" fmla="*/ 22 h 39"/>
                  <a:gd name="T6" fmla="*/ 2 w 185"/>
                  <a:gd name="T7" fmla="*/ 24 h 39"/>
                  <a:gd name="T8" fmla="*/ 1 w 185"/>
                  <a:gd name="T9" fmla="*/ 24 h 39"/>
                  <a:gd name="T10" fmla="*/ 0 w 185"/>
                  <a:gd name="T11" fmla="*/ 23 h 39"/>
                  <a:gd name="T12" fmla="*/ 0 w 185"/>
                  <a:gd name="T13" fmla="*/ 16 h 39"/>
                  <a:gd name="T14" fmla="*/ 1 w 185"/>
                  <a:gd name="T15" fmla="*/ 14 h 39"/>
                  <a:gd name="T16" fmla="*/ 85 w 185"/>
                  <a:gd name="T17" fmla="*/ 0 h 39"/>
                  <a:gd name="T18" fmla="*/ 85 w 185"/>
                  <a:gd name="T19" fmla="*/ 0 h 39"/>
                  <a:gd name="T20" fmla="*/ 184 w 185"/>
                  <a:gd name="T21" fmla="*/ 12 h 39"/>
                  <a:gd name="T22" fmla="*/ 185 w 185"/>
                  <a:gd name="T23" fmla="*/ 14 h 39"/>
                  <a:gd name="T24" fmla="*/ 185 w 185"/>
                  <a:gd name="T25" fmla="*/ 20 h 39"/>
                  <a:gd name="T26" fmla="*/ 185 w 185"/>
                  <a:gd name="T27" fmla="*/ 21 h 39"/>
                  <a:gd name="T28" fmla="*/ 184 w 185"/>
                  <a:gd name="T29" fmla="*/ 22 h 39"/>
                  <a:gd name="T30" fmla="*/ 166 w 185"/>
                  <a:gd name="T31" fmla="*/ 21 h 39"/>
                  <a:gd name="T32" fmla="*/ 117 w 185"/>
                  <a:gd name="T33" fmla="*/ 30 h 39"/>
                  <a:gd name="T34" fmla="*/ 98 w 185"/>
                  <a:gd name="T35" fmla="*/ 39 h 39"/>
                  <a:gd name="T36" fmla="*/ 97 w 185"/>
                  <a:gd name="T37" fmla="*/ 39 h 39"/>
                  <a:gd name="T38" fmla="*/ 92 w 185"/>
                  <a:gd name="T39" fmla="*/ 39 h 39"/>
                  <a:gd name="T40" fmla="*/ 97 w 185"/>
                  <a:gd name="T41" fmla="*/ 36 h 39"/>
                  <a:gd name="T42" fmla="*/ 166 w 185"/>
                  <a:gd name="T43" fmla="*/ 18 h 39"/>
                  <a:gd name="T44" fmla="*/ 182 w 185"/>
                  <a:gd name="T45" fmla="*/ 19 h 39"/>
                  <a:gd name="T46" fmla="*/ 182 w 185"/>
                  <a:gd name="T47" fmla="*/ 15 h 39"/>
                  <a:gd name="T48" fmla="*/ 85 w 185"/>
                  <a:gd name="T49" fmla="*/ 3 h 39"/>
                  <a:gd name="T50" fmla="*/ 3 w 185"/>
                  <a:gd name="T51" fmla="*/ 17 h 39"/>
                  <a:gd name="T52" fmla="*/ 3 w 185"/>
                  <a:gd name="T53" fmla="*/ 21 h 39"/>
                  <a:gd name="T54" fmla="*/ 26 w 185"/>
                  <a:gd name="T55" fmla="*/ 19 h 39"/>
                  <a:gd name="T56" fmla="*/ 93 w 185"/>
                  <a:gd name="T57" fmla="*/ 36 h 39"/>
                  <a:gd name="T58" fmla="*/ 97 w 185"/>
                  <a:gd name="T59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5" h="39">
                    <a:moveTo>
                      <a:pt x="92" y="39"/>
                    </a:moveTo>
                    <a:cubicBezTo>
                      <a:pt x="91" y="39"/>
                      <a:pt x="91" y="39"/>
                      <a:pt x="91" y="39"/>
                    </a:cubicBezTo>
                    <a:cubicBezTo>
                      <a:pt x="67" y="25"/>
                      <a:pt x="43" y="22"/>
                      <a:pt x="26" y="22"/>
                    </a:cubicBezTo>
                    <a:cubicBezTo>
                      <a:pt x="11" y="22"/>
                      <a:pt x="2" y="24"/>
                      <a:pt x="2" y="24"/>
                    </a:cubicBezTo>
                    <a:cubicBezTo>
                      <a:pt x="2" y="24"/>
                      <a:pt x="1" y="24"/>
                      <a:pt x="1" y="24"/>
                    </a:cubicBezTo>
                    <a:cubicBezTo>
                      <a:pt x="1" y="24"/>
                      <a:pt x="0" y="23"/>
                      <a:pt x="0" y="2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4"/>
                      <a:pt x="1" y="14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184" y="12"/>
                      <a:pt x="184" y="12"/>
                      <a:pt x="184" y="12"/>
                    </a:cubicBezTo>
                    <a:cubicBezTo>
                      <a:pt x="185" y="12"/>
                      <a:pt x="185" y="13"/>
                      <a:pt x="185" y="14"/>
                    </a:cubicBezTo>
                    <a:cubicBezTo>
                      <a:pt x="185" y="20"/>
                      <a:pt x="185" y="20"/>
                      <a:pt x="185" y="20"/>
                    </a:cubicBezTo>
                    <a:cubicBezTo>
                      <a:pt x="185" y="21"/>
                      <a:pt x="185" y="21"/>
                      <a:pt x="185" y="21"/>
                    </a:cubicBezTo>
                    <a:cubicBezTo>
                      <a:pt x="184" y="22"/>
                      <a:pt x="184" y="22"/>
                      <a:pt x="184" y="22"/>
                    </a:cubicBezTo>
                    <a:cubicBezTo>
                      <a:pt x="178" y="21"/>
                      <a:pt x="172" y="21"/>
                      <a:pt x="166" y="21"/>
                    </a:cubicBezTo>
                    <a:cubicBezTo>
                      <a:pt x="146" y="21"/>
                      <a:pt x="129" y="25"/>
                      <a:pt x="117" y="30"/>
                    </a:cubicBezTo>
                    <a:cubicBezTo>
                      <a:pt x="105" y="34"/>
                      <a:pt x="98" y="39"/>
                      <a:pt x="98" y="39"/>
                    </a:cubicBezTo>
                    <a:cubicBezTo>
                      <a:pt x="97" y="39"/>
                      <a:pt x="97" y="39"/>
                      <a:pt x="97" y="39"/>
                    </a:cubicBezTo>
                    <a:lnTo>
                      <a:pt x="92" y="39"/>
                    </a:lnTo>
                    <a:close/>
                    <a:moveTo>
                      <a:pt x="97" y="36"/>
                    </a:moveTo>
                    <a:cubicBezTo>
                      <a:pt x="100" y="34"/>
                      <a:pt x="128" y="18"/>
                      <a:pt x="166" y="18"/>
                    </a:cubicBezTo>
                    <a:cubicBezTo>
                      <a:pt x="171" y="18"/>
                      <a:pt x="177" y="18"/>
                      <a:pt x="182" y="19"/>
                    </a:cubicBezTo>
                    <a:cubicBezTo>
                      <a:pt x="182" y="15"/>
                      <a:pt x="182" y="15"/>
                      <a:pt x="182" y="15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7" y="20"/>
                      <a:pt x="15" y="19"/>
                      <a:pt x="26" y="19"/>
                    </a:cubicBezTo>
                    <a:cubicBezTo>
                      <a:pt x="43" y="19"/>
                      <a:pt x="68" y="22"/>
                      <a:pt x="93" y="36"/>
                    </a:cubicBezTo>
                    <a:lnTo>
                      <a:pt x="97" y="3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1" name="Freeform 266"/>
              <p:cNvSpPr/>
              <p:nvPr/>
            </p:nvSpPr>
            <p:spPr bwMode="auto">
              <a:xfrm>
                <a:off x="3562" y="3229"/>
                <a:ext cx="218" cy="164"/>
              </a:xfrm>
              <a:custGeom>
                <a:avLst/>
                <a:gdLst>
                  <a:gd name="T0" fmla="*/ 41 w 92"/>
                  <a:gd name="T1" fmla="*/ 3 h 69"/>
                  <a:gd name="T2" fmla="*/ 92 w 92"/>
                  <a:gd name="T3" fmla="*/ 14 h 69"/>
                  <a:gd name="T4" fmla="*/ 92 w 92"/>
                  <a:gd name="T5" fmla="*/ 69 h 69"/>
                  <a:gd name="T6" fmla="*/ 0 w 92"/>
                  <a:gd name="T7" fmla="*/ 53 h 69"/>
                  <a:gd name="T8" fmla="*/ 41 w 92"/>
                  <a:gd name="T9" fmla="*/ 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69">
                    <a:moveTo>
                      <a:pt x="41" y="3"/>
                    </a:moveTo>
                    <a:cubicBezTo>
                      <a:pt x="41" y="3"/>
                      <a:pt x="79" y="0"/>
                      <a:pt x="92" y="14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51" y="46"/>
                      <a:pt x="0" y="53"/>
                    </a:cubicBezTo>
                    <a:lnTo>
                      <a:pt x="4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2" name="Freeform 267"/>
              <p:cNvSpPr>
                <a:spLocks noEditPoints="1"/>
              </p:cNvSpPr>
              <p:nvPr/>
            </p:nvSpPr>
            <p:spPr bwMode="auto">
              <a:xfrm>
                <a:off x="3557" y="3232"/>
                <a:ext cx="227" cy="165"/>
              </a:xfrm>
              <a:custGeom>
                <a:avLst/>
                <a:gdLst>
                  <a:gd name="T0" fmla="*/ 94 w 96"/>
                  <a:gd name="T1" fmla="*/ 69 h 70"/>
                  <a:gd name="T2" fmla="*/ 73 w 96"/>
                  <a:gd name="T3" fmla="*/ 61 h 70"/>
                  <a:gd name="T4" fmla="*/ 22 w 96"/>
                  <a:gd name="T5" fmla="*/ 52 h 70"/>
                  <a:gd name="T6" fmla="*/ 2 w 96"/>
                  <a:gd name="T7" fmla="*/ 54 h 70"/>
                  <a:gd name="T8" fmla="*/ 0 w 96"/>
                  <a:gd name="T9" fmla="*/ 53 h 70"/>
                  <a:gd name="T10" fmla="*/ 1 w 96"/>
                  <a:gd name="T11" fmla="*/ 51 h 70"/>
                  <a:gd name="T12" fmla="*/ 42 w 96"/>
                  <a:gd name="T13" fmla="*/ 1 h 70"/>
                  <a:gd name="T14" fmla="*/ 43 w 96"/>
                  <a:gd name="T15" fmla="*/ 0 h 70"/>
                  <a:gd name="T16" fmla="*/ 51 w 96"/>
                  <a:gd name="T17" fmla="*/ 0 h 70"/>
                  <a:gd name="T18" fmla="*/ 95 w 96"/>
                  <a:gd name="T19" fmla="*/ 12 h 70"/>
                  <a:gd name="T20" fmla="*/ 95 w 96"/>
                  <a:gd name="T21" fmla="*/ 13 h 70"/>
                  <a:gd name="T22" fmla="*/ 96 w 96"/>
                  <a:gd name="T23" fmla="*/ 68 h 70"/>
                  <a:gd name="T24" fmla="*/ 95 w 96"/>
                  <a:gd name="T25" fmla="*/ 69 h 70"/>
                  <a:gd name="T26" fmla="*/ 94 w 96"/>
                  <a:gd name="T27" fmla="*/ 70 h 70"/>
                  <a:gd name="T28" fmla="*/ 94 w 96"/>
                  <a:gd name="T29" fmla="*/ 69 h 70"/>
                  <a:gd name="T30" fmla="*/ 93 w 96"/>
                  <a:gd name="T31" fmla="*/ 66 h 70"/>
                  <a:gd name="T32" fmla="*/ 92 w 96"/>
                  <a:gd name="T33" fmla="*/ 13 h 70"/>
                  <a:gd name="T34" fmla="*/ 51 w 96"/>
                  <a:gd name="T35" fmla="*/ 3 h 70"/>
                  <a:gd name="T36" fmla="*/ 44 w 96"/>
                  <a:gd name="T37" fmla="*/ 3 h 70"/>
                  <a:gd name="T38" fmla="*/ 5 w 96"/>
                  <a:gd name="T39" fmla="*/ 50 h 70"/>
                  <a:gd name="T40" fmla="*/ 22 w 96"/>
                  <a:gd name="T41" fmla="*/ 49 h 70"/>
                  <a:gd name="T42" fmla="*/ 93 w 96"/>
                  <a:gd name="T43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6" h="70">
                    <a:moveTo>
                      <a:pt x="94" y="69"/>
                    </a:moveTo>
                    <a:cubicBezTo>
                      <a:pt x="94" y="69"/>
                      <a:pt x="86" y="65"/>
                      <a:pt x="73" y="61"/>
                    </a:cubicBezTo>
                    <a:cubicBezTo>
                      <a:pt x="60" y="57"/>
                      <a:pt x="42" y="52"/>
                      <a:pt x="22" y="52"/>
                    </a:cubicBezTo>
                    <a:cubicBezTo>
                      <a:pt x="15" y="52"/>
                      <a:pt x="9" y="53"/>
                      <a:pt x="2" y="54"/>
                    </a:cubicBezTo>
                    <a:cubicBezTo>
                      <a:pt x="1" y="54"/>
                      <a:pt x="1" y="53"/>
                      <a:pt x="0" y="53"/>
                    </a:cubicBezTo>
                    <a:cubicBezTo>
                      <a:pt x="0" y="52"/>
                      <a:pt x="0" y="52"/>
                      <a:pt x="1" y="5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2" y="0"/>
                      <a:pt x="43" y="0"/>
                    </a:cubicBezTo>
                    <a:cubicBezTo>
                      <a:pt x="43" y="0"/>
                      <a:pt x="46" y="0"/>
                      <a:pt x="51" y="0"/>
                    </a:cubicBezTo>
                    <a:cubicBezTo>
                      <a:pt x="64" y="0"/>
                      <a:pt x="85" y="1"/>
                      <a:pt x="95" y="12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6" y="68"/>
                      <a:pt x="96" y="68"/>
                      <a:pt x="96" y="68"/>
                    </a:cubicBezTo>
                    <a:cubicBezTo>
                      <a:pt x="96" y="69"/>
                      <a:pt x="96" y="69"/>
                      <a:pt x="95" y="69"/>
                    </a:cubicBezTo>
                    <a:cubicBezTo>
                      <a:pt x="94" y="70"/>
                      <a:pt x="94" y="70"/>
                      <a:pt x="94" y="70"/>
                    </a:cubicBezTo>
                    <a:lnTo>
                      <a:pt x="94" y="69"/>
                    </a:lnTo>
                    <a:close/>
                    <a:moveTo>
                      <a:pt x="93" y="66"/>
                    </a:moveTo>
                    <a:cubicBezTo>
                      <a:pt x="92" y="13"/>
                      <a:pt x="92" y="13"/>
                      <a:pt x="92" y="13"/>
                    </a:cubicBezTo>
                    <a:cubicBezTo>
                      <a:pt x="84" y="5"/>
                      <a:pt x="63" y="3"/>
                      <a:pt x="51" y="3"/>
                    </a:cubicBezTo>
                    <a:cubicBezTo>
                      <a:pt x="48" y="3"/>
                      <a:pt x="45" y="3"/>
                      <a:pt x="44" y="3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11" y="50"/>
                      <a:pt x="16" y="49"/>
                      <a:pt x="22" y="49"/>
                    </a:cubicBezTo>
                    <a:cubicBezTo>
                      <a:pt x="57" y="49"/>
                      <a:pt x="85" y="62"/>
                      <a:pt x="93" y="6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3" name="Freeform 268"/>
              <p:cNvSpPr/>
              <p:nvPr/>
            </p:nvSpPr>
            <p:spPr bwMode="auto">
              <a:xfrm>
                <a:off x="3780" y="3227"/>
                <a:ext cx="213" cy="166"/>
              </a:xfrm>
              <a:custGeom>
                <a:avLst/>
                <a:gdLst>
                  <a:gd name="T0" fmla="*/ 49 w 90"/>
                  <a:gd name="T1" fmla="*/ 3 h 70"/>
                  <a:gd name="T2" fmla="*/ 0 w 90"/>
                  <a:gd name="T3" fmla="*/ 14 h 70"/>
                  <a:gd name="T4" fmla="*/ 0 w 90"/>
                  <a:gd name="T5" fmla="*/ 70 h 70"/>
                  <a:gd name="T6" fmla="*/ 90 w 90"/>
                  <a:gd name="T7" fmla="*/ 53 h 70"/>
                  <a:gd name="T8" fmla="*/ 49 w 90"/>
                  <a:gd name="T9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49" y="3"/>
                    </a:moveTo>
                    <a:cubicBezTo>
                      <a:pt x="49" y="3"/>
                      <a:pt x="12" y="0"/>
                      <a:pt x="0" y="1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44" y="46"/>
                      <a:pt x="90" y="53"/>
                    </a:cubicBezTo>
                    <a:lnTo>
                      <a:pt x="49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4" name="Freeform 269"/>
              <p:cNvSpPr>
                <a:spLocks noEditPoints="1"/>
              </p:cNvSpPr>
              <p:nvPr/>
            </p:nvSpPr>
            <p:spPr bwMode="auto">
              <a:xfrm>
                <a:off x="3775" y="3229"/>
                <a:ext cx="220" cy="168"/>
              </a:xfrm>
              <a:custGeom>
                <a:avLst/>
                <a:gdLst>
                  <a:gd name="T0" fmla="*/ 1 w 93"/>
                  <a:gd name="T1" fmla="*/ 70 h 71"/>
                  <a:gd name="T2" fmla="*/ 1 w 93"/>
                  <a:gd name="T3" fmla="*/ 69 h 71"/>
                  <a:gd name="T4" fmla="*/ 0 w 93"/>
                  <a:gd name="T5" fmla="*/ 13 h 71"/>
                  <a:gd name="T6" fmla="*/ 0 w 93"/>
                  <a:gd name="T7" fmla="*/ 12 h 71"/>
                  <a:gd name="T8" fmla="*/ 45 w 93"/>
                  <a:gd name="T9" fmla="*/ 0 h 71"/>
                  <a:gd name="T10" fmla="*/ 51 w 93"/>
                  <a:gd name="T11" fmla="*/ 0 h 71"/>
                  <a:gd name="T12" fmla="*/ 51 w 93"/>
                  <a:gd name="T13" fmla="*/ 2 h 71"/>
                  <a:gd name="T14" fmla="*/ 50 w 93"/>
                  <a:gd name="T15" fmla="*/ 3 h 71"/>
                  <a:gd name="T16" fmla="*/ 51 w 93"/>
                  <a:gd name="T17" fmla="*/ 2 h 71"/>
                  <a:gd name="T18" fmla="*/ 51 w 93"/>
                  <a:gd name="T19" fmla="*/ 0 h 71"/>
                  <a:gd name="T20" fmla="*/ 52 w 93"/>
                  <a:gd name="T21" fmla="*/ 1 h 71"/>
                  <a:gd name="T22" fmla="*/ 93 w 93"/>
                  <a:gd name="T23" fmla="*/ 51 h 71"/>
                  <a:gd name="T24" fmla="*/ 93 w 93"/>
                  <a:gd name="T25" fmla="*/ 52 h 71"/>
                  <a:gd name="T26" fmla="*/ 92 w 93"/>
                  <a:gd name="T27" fmla="*/ 53 h 71"/>
                  <a:gd name="T28" fmla="*/ 75 w 93"/>
                  <a:gd name="T29" fmla="*/ 52 h 71"/>
                  <a:gd name="T30" fmla="*/ 25 w 93"/>
                  <a:gd name="T31" fmla="*/ 61 h 71"/>
                  <a:gd name="T32" fmla="*/ 3 w 93"/>
                  <a:gd name="T33" fmla="*/ 71 h 71"/>
                  <a:gd name="T34" fmla="*/ 2 w 93"/>
                  <a:gd name="T35" fmla="*/ 71 h 71"/>
                  <a:gd name="T36" fmla="*/ 1 w 93"/>
                  <a:gd name="T37" fmla="*/ 70 h 71"/>
                  <a:gd name="T38" fmla="*/ 4 w 93"/>
                  <a:gd name="T39" fmla="*/ 67 h 71"/>
                  <a:gd name="T40" fmla="*/ 75 w 93"/>
                  <a:gd name="T41" fmla="*/ 49 h 71"/>
                  <a:gd name="T42" fmla="*/ 88 w 93"/>
                  <a:gd name="T43" fmla="*/ 50 h 71"/>
                  <a:gd name="T44" fmla="*/ 50 w 93"/>
                  <a:gd name="T45" fmla="*/ 3 h 71"/>
                  <a:gd name="T46" fmla="*/ 45 w 93"/>
                  <a:gd name="T47" fmla="*/ 3 h 71"/>
                  <a:gd name="T48" fmla="*/ 3 w 93"/>
                  <a:gd name="T49" fmla="*/ 14 h 71"/>
                  <a:gd name="T50" fmla="*/ 4 w 93"/>
                  <a:gd name="T51" fmla="*/ 6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3" h="71">
                    <a:moveTo>
                      <a:pt x="1" y="70"/>
                    </a:moveTo>
                    <a:cubicBezTo>
                      <a:pt x="1" y="70"/>
                      <a:pt x="1" y="70"/>
                      <a:pt x="1" y="6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0" y="1"/>
                      <a:pt x="33" y="0"/>
                      <a:pt x="45" y="0"/>
                    </a:cubicBezTo>
                    <a:cubicBezTo>
                      <a:pt x="48" y="0"/>
                      <a:pt x="51" y="0"/>
                      <a:pt x="51" y="0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2" y="0"/>
                      <a:pt x="52" y="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2"/>
                      <a:pt x="93" y="52"/>
                    </a:cubicBezTo>
                    <a:cubicBezTo>
                      <a:pt x="93" y="53"/>
                      <a:pt x="92" y="53"/>
                      <a:pt x="92" y="53"/>
                    </a:cubicBezTo>
                    <a:cubicBezTo>
                      <a:pt x="86" y="52"/>
                      <a:pt x="81" y="52"/>
                      <a:pt x="75" y="52"/>
                    </a:cubicBezTo>
                    <a:cubicBezTo>
                      <a:pt x="56" y="52"/>
                      <a:pt x="38" y="57"/>
                      <a:pt x="25" y="61"/>
                    </a:cubicBezTo>
                    <a:cubicBezTo>
                      <a:pt x="11" y="66"/>
                      <a:pt x="3" y="71"/>
                      <a:pt x="3" y="71"/>
                    </a:cubicBezTo>
                    <a:cubicBezTo>
                      <a:pt x="2" y="71"/>
                      <a:pt x="2" y="71"/>
                      <a:pt x="2" y="71"/>
                    </a:cubicBezTo>
                    <a:lnTo>
                      <a:pt x="1" y="70"/>
                    </a:lnTo>
                    <a:close/>
                    <a:moveTo>
                      <a:pt x="4" y="67"/>
                    </a:moveTo>
                    <a:cubicBezTo>
                      <a:pt x="12" y="63"/>
                      <a:pt x="41" y="49"/>
                      <a:pt x="75" y="49"/>
                    </a:cubicBezTo>
                    <a:cubicBezTo>
                      <a:pt x="80" y="49"/>
                      <a:pt x="84" y="49"/>
                      <a:pt x="88" y="50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3"/>
                      <a:pt x="47" y="3"/>
                      <a:pt x="45" y="3"/>
                    </a:cubicBezTo>
                    <a:cubicBezTo>
                      <a:pt x="34" y="3"/>
                      <a:pt x="11" y="5"/>
                      <a:pt x="3" y="14"/>
                    </a:cubicBezTo>
                    <a:lnTo>
                      <a:pt x="4" y="6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5" name="Freeform 270"/>
              <p:cNvSpPr/>
              <p:nvPr/>
            </p:nvSpPr>
            <p:spPr bwMode="auto">
              <a:xfrm>
                <a:off x="3517" y="3094"/>
                <a:ext cx="203" cy="223"/>
              </a:xfrm>
              <a:custGeom>
                <a:avLst/>
                <a:gdLst>
                  <a:gd name="T0" fmla="*/ 83 w 86"/>
                  <a:gd name="T1" fmla="*/ 7 h 94"/>
                  <a:gd name="T2" fmla="*/ 51 w 86"/>
                  <a:gd name="T3" fmla="*/ 65 h 94"/>
                  <a:gd name="T4" fmla="*/ 65 w 86"/>
                  <a:gd name="T5" fmla="*/ 72 h 94"/>
                  <a:gd name="T6" fmla="*/ 56 w 86"/>
                  <a:gd name="T7" fmla="*/ 75 h 94"/>
                  <a:gd name="T8" fmla="*/ 59 w 86"/>
                  <a:gd name="T9" fmla="*/ 89 h 94"/>
                  <a:gd name="T10" fmla="*/ 49 w 86"/>
                  <a:gd name="T11" fmla="*/ 79 h 94"/>
                  <a:gd name="T12" fmla="*/ 46 w 86"/>
                  <a:gd name="T13" fmla="*/ 93 h 94"/>
                  <a:gd name="T14" fmla="*/ 42 w 86"/>
                  <a:gd name="T15" fmla="*/ 79 h 94"/>
                  <a:gd name="T16" fmla="*/ 34 w 86"/>
                  <a:gd name="T17" fmla="*/ 87 h 94"/>
                  <a:gd name="T18" fmla="*/ 37 w 86"/>
                  <a:gd name="T19" fmla="*/ 76 h 94"/>
                  <a:gd name="T20" fmla="*/ 29 w 86"/>
                  <a:gd name="T21" fmla="*/ 76 h 94"/>
                  <a:gd name="T22" fmla="*/ 38 w 86"/>
                  <a:gd name="T23" fmla="*/ 67 h 94"/>
                  <a:gd name="T24" fmla="*/ 86 w 86"/>
                  <a:gd name="T25" fmla="*/ 0 h 94"/>
                  <a:gd name="T26" fmla="*/ 83 w 86"/>
                  <a:gd name="T27" fmla="*/ 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94">
                    <a:moveTo>
                      <a:pt x="83" y="7"/>
                    </a:moveTo>
                    <a:cubicBezTo>
                      <a:pt x="83" y="7"/>
                      <a:pt x="16" y="19"/>
                      <a:pt x="51" y="65"/>
                    </a:cubicBezTo>
                    <a:cubicBezTo>
                      <a:pt x="51" y="65"/>
                      <a:pt x="65" y="65"/>
                      <a:pt x="65" y="72"/>
                    </a:cubicBezTo>
                    <a:cubicBezTo>
                      <a:pt x="65" y="78"/>
                      <a:pt x="56" y="75"/>
                      <a:pt x="56" y="75"/>
                    </a:cubicBezTo>
                    <a:cubicBezTo>
                      <a:pt x="56" y="75"/>
                      <a:pt x="64" y="86"/>
                      <a:pt x="59" y="89"/>
                    </a:cubicBezTo>
                    <a:cubicBezTo>
                      <a:pt x="54" y="92"/>
                      <a:pt x="49" y="79"/>
                      <a:pt x="49" y="79"/>
                    </a:cubicBezTo>
                    <a:cubicBezTo>
                      <a:pt x="49" y="79"/>
                      <a:pt x="52" y="92"/>
                      <a:pt x="46" y="93"/>
                    </a:cubicBezTo>
                    <a:cubicBezTo>
                      <a:pt x="41" y="94"/>
                      <a:pt x="42" y="79"/>
                      <a:pt x="42" y="79"/>
                    </a:cubicBezTo>
                    <a:cubicBezTo>
                      <a:pt x="42" y="79"/>
                      <a:pt x="38" y="92"/>
                      <a:pt x="34" y="87"/>
                    </a:cubicBezTo>
                    <a:cubicBezTo>
                      <a:pt x="31" y="82"/>
                      <a:pt x="37" y="76"/>
                      <a:pt x="37" y="76"/>
                    </a:cubicBezTo>
                    <a:cubicBezTo>
                      <a:pt x="37" y="76"/>
                      <a:pt x="30" y="81"/>
                      <a:pt x="29" y="76"/>
                    </a:cubicBezTo>
                    <a:cubicBezTo>
                      <a:pt x="28" y="71"/>
                      <a:pt x="38" y="67"/>
                      <a:pt x="38" y="67"/>
                    </a:cubicBezTo>
                    <a:cubicBezTo>
                      <a:pt x="38" y="67"/>
                      <a:pt x="0" y="15"/>
                      <a:pt x="86" y="0"/>
                    </a:cubicBezTo>
                    <a:lnTo>
                      <a:pt x="83" y="7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6" name="Freeform 271"/>
              <p:cNvSpPr>
                <a:spLocks noEditPoints="1"/>
              </p:cNvSpPr>
              <p:nvPr/>
            </p:nvSpPr>
            <p:spPr bwMode="auto">
              <a:xfrm>
                <a:off x="3581" y="3090"/>
                <a:ext cx="144" cy="229"/>
              </a:xfrm>
              <a:custGeom>
                <a:avLst/>
                <a:gdLst>
                  <a:gd name="T0" fmla="*/ 14 w 61"/>
                  <a:gd name="T1" fmla="*/ 92 h 97"/>
                  <a:gd name="T2" fmla="*/ 9 w 61"/>
                  <a:gd name="T3" fmla="*/ 91 h 97"/>
                  <a:gd name="T4" fmla="*/ 5 w 61"/>
                  <a:gd name="T5" fmla="*/ 86 h 97"/>
                  <a:gd name="T6" fmla="*/ 5 w 61"/>
                  <a:gd name="T7" fmla="*/ 82 h 97"/>
                  <a:gd name="T8" fmla="*/ 0 w 61"/>
                  <a:gd name="T9" fmla="*/ 77 h 97"/>
                  <a:gd name="T10" fmla="*/ 9 w 61"/>
                  <a:gd name="T11" fmla="*/ 69 h 97"/>
                  <a:gd name="T12" fmla="*/ 59 w 61"/>
                  <a:gd name="T13" fmla="*/ 0 h 97"/>
                  <a:gd name="T14" fmla="*/ 61 w 61"/>
                  <a:gd name="T15" fmla="*/ 2 h 97"/>
                  <a:gd name="T16" fmla="*/ 56 w 61"/>
                  <a:gd name="T17" fmla="*/ 11 h 97"/>
                  <a:gd name="T18" fmla="*/ 15 w 61"/>
                  <a:gd name="T19" fmla="*/ 42 h 97"/>
                  <a:gd name="T20" fmla="*/ 32 w 61"/>
                  <a:gd name="T21" fmla="*/ 67 h 97"/>
                  <a:gd name="T22" fmla="*/ 37 w 61"/>
                  <a:gd name="T23" fmla="*/ 78 h 97"/>
                  <a:gd name="T24" fmla="*/ 32 w 61"/>
                  <a:gd name="T25" fmla="*/ 79 h 97"/>
                  <a:gd name="T26" fmla="*/ 33 w 61"/>
                  <a:gd name="T27" fmla="*/ 92 h 97"/>
                  <a:gd name="T28" fmla="*/ 24 w 61"/>
                  <a:gd name="T29" fmla="*/ 88 h 97"/>
                  <a:gd name="T30" fmla="*/ 19 w 61"/>
                  <a:gd name="T31" fmla="*/ 97 h 97"/>
                  <a:gd name="T32" fmla="*/ 17 w 61"/>
                  <a:gd name="T33" fmla="*/ 81 h 97"/>
                  <a:gd name="T34" fmla="*/ 17 w 61"/>
                  <a:gd name="T35" fmla="*/ 91 h 97"/>
                  <a:gd name="T36" fmla="*/ 19 w 61"/>
                  <a:gd name="T37" fmla="*/ 94 h 97"/>
                  <a:gd name="T38" fmla="*/ 20 w 61"/>
                  <a:gd name="T39" fmla="*/ 82 h 97"/>
                  <a:gd name="T40" fmla="*/ 23 w 61"/>
                  <a:gd name="T41" fmla="*/ 81 h 97"/>
                  <a:gd name="T42" fmla="*/ 30 w 61"/>
                  <a:gd name="T43" fmla="*/ 90 h 97"/>
                  <a:gd name="T44" fmla="*/ 32 w 61"/>
                  <a:gd name="T45" fmla="*/ 88 h 97"/>
                  <a:gd name="T46" fmla="*/ 28 w 61"/>
                  <a:gd name="T47" fmla="*/ 78 h 97"/>
                  <a:gd name="T48" fmla="*/ 29 w 61"/>
                  <a:gd name="T49" fmla="*/ 76 h 97"/>
                  <a:gd name="T50" fmla="*/ 33 w 61"/>
                  <a:gd name="T51" fmla="*/ 76 h 97"/>
                  <a:gd name="T52" fmla="*/ 31 w 61"/>
                  <a:gd name="T53" fmla="*/ 69 h 97"/>
                  <a:gd name="T54" fmla="*/ 24 w 61"/>
                  <a:gd name="T55" fmla="*/ 69 h 97"/>
                  <a:gd name="T56" fmla="*/ 12 w 61"/>
                  <a:gd name="T57" fmla="*/ 42 h 97"/>
                  <a:gd name="T58" fmla="*/ 57 w 61"/>
                  <a:gd name="T59" fmla="*/ 4 h 97"/>
                  <a:gd name="T60" fmla="*/ 8 w 61"/>
                  <a:gd name="T61" fmla="*/ 61 h 97"/>
                  <a:gd name="T62" fmla="*/ 13 w 61"/>
                  <a:gd name="T63" fmla="*/ 70 h 97"/>
                  <a:gd name="T64" fmla="*/ 7 w 61"/>
                  <a:gd name="T65" fmla="*/ 73 h 97"/>
                  <a:gd name="T66" fmla="*/ 3 w 61"/>
                  <a:gd name="T67" fmla="*/ 78 h 97"/>
                  <a:gd name="T68" fmla="*/ 10 w 61"/>
                  <a:gd name="T69" fmla="*/ 77 h 97"/>
                  <a:gd name="T70" fmla="*/ 11 w 61"/>
                  <a:gd name="T71" fmla="*/ 79 h 97"/>
                  <a:gd name="T72" fmla="*/ 8 w 61"/>
                  <a:gd name="T73" fmla="*/ 88 h 97"/>
                  <a:gd name="T74" fmla="*/ 9 w 61"/>
                  <a:gd name="T75" fmla="*/ 88 h 97"/>
                  <a:gd name="T76" fmla="*/ 12 w 61"/>
                  <a:gd name="T77" fmla="*/ 85 h 97"/>
                  <a:gd name="T78" fmla="*/ 15 w 61"/>
                  <a:gd name="T79" fmla="*/ 8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" h="97">
                    <a:moveTo>
                      <a:pt x="19" y="97"/>
                    </a:moveTo>
                    <a:cubicBezTo>
                      <a:pt x="16" y="96"/>
                      <a:pt x="15" y="94"/>
                      <a:pt x="14" y="92"/>
                    </a:cubicBezTo>
                    <a:cubicBezTo>
                      <a:pt x="14" y="91"/>
                      <a:pt x="14" y="89"/>
                      <a:pt x="14" y="88"/>
                    </a:cubicBezTo>
                    <a:cubicBezTo>
                      <a:pt x="13" y="89"/>
                      <a:pt x="11" y="91"/>
                      <a:pt x="9" y="91"/>
                    </a:cubicBezTo>
                    <a:cubicBezTo>
                      <a:pt x="8" y="91"/>
                      <a:pt x="7" y="91"/>
                      <a:pt x="6" y="90"/>
                    </a:cubicBezTo>
                    <a:cubicBezTo>
                      <a:pt x="5" y="88"/>
                      <a:pt x="5" y="87"/>
                      <a:pt x="5" y="86"/>
                    </a:cubicBezTo>
                    <a:cubicBezTo>
                      <a:pt x="5" y="84"/>
                      <a:pt x="5" y="83"/>
                      <a:pt x="6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3" y="82"/>
                      <a:pt x="1" y="81"/>
                      <a:pt x="0" y="78"/>
                    </a:cubicBezTo>
                    <a:cubicBezTo>
                      <a:pt x="0" y="78"/>
                      <a:pt x="0" y="78"/>
                      <a:pt x="0" y="77"/>
                    </a:cubicBezTo>
                    <a:cubicBezTo>
                      <a:pt x="0" y="74"/>
                      <a:pt x="3" y="72"/>
                      <a:pt x="6" y="70"/>
                    </a:cubicBezTo>
                    <a:cubicBezTo>
                      <a:pt x="7" y="70"/>
                      <a:pt x="8" y="69"/>
                      <a:pt x="9" y="69"/>
                    </a:cubicBezTo>
                    <a:cubicBezTo>
                      <a:pt x="7" y="65"/>
                      <a:pt x="1" y="55"/>
                      <a:pt x="1" y="44"/>
                    </a:cubicBezTo>
                    <a:cubicBezTo>
                      <a:pt x="1" y="27"/>
                      <a:pt x="13" y="8"/>
                      <a:pt x="59" y="0"/>
                    </a:cubicBezTo>
                    <a:cubicBezTo>
                      <a:pt x="60" y="0"/>
                      <a:pt x="60" y="0"/>
                      <a:pt x="61" y="1"/>
                    </a:cubicBezTo>
                    <a:cubicBezTo>
                      <a:pt x="61" y="1"/>
                      <a:pt x="61" y="2"/>
                      <a:pt x="61" y="2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1"/>
                      <a:pt x="56" y="11"/>
                      <a:pt x="56" y="11"/>
                    </a:cubicBezTo>
                    <a:cubicBezTo>
                      <a:pt x="56" y="11"/>
                      <a:pt x="45" y="13"/>
                      <a:pt x="35" y="18"/>
                    </a:cubicBezTo>
                    <a:cubicBezTo>
                      <a:pt x="25" y="22"/>
                      <a:pt x="15" y="30"/>
                      <a:pt x="15" y="42"/>
                    </a:cubicBezTo>
                    <a:cubicBezTo>
                      <a:pt x="15" y="49"/>
                      <a:pt x="18" y="56"/>
                      <a:pt x="25" y="66"/>
                    </a:cubicBezTo>
                    <a:cubicBezTo>
                      <a:pt x="26" y="66"/>
                      <a:pt x="29" y="66"/>
                      <a:pt x="32" y="67"/>
                    </a:cubicBezTo>
                    <a:cubicBezTo>
                      <a:pt x="35" y="68"/>
                      <a:pt x="39" y="70"/>
                      <a:pt x="39" y="74"/>
                    </a:cubicBezTo>
                    <a:cubicBezTo>
                      <a:pt x="39" y="76"/>
                      <a:pt x="38" y="78"/>
                      <a:pt x="37" y="78"/>
                    </a:cubicBezTo>
                    <a:cubicBezTo>
                      <a:pt x="36" y="79"/>
                      <a:pt x="35" y="79"/>
                      <a:pt x="33" y="79"/>
                    </a:cubicBezTo>
                    <a:cubicBezTo>
                      <a:pt x="33" y="79"/>
                      <a:pt x="32" y="79"/>
                      <a:pt x="32" y="79"/>
                    </a:cubicBezTo>
                    <a:cubicBezTo>
                      <a:pt x="33" y="81"/>
                      <a:pt x="35" y="85"/>
                      <a:pt x="35" y="88"/>
                    </a:cubicBezTo>
                    <a:cubicBezTo>
                      <a:pt x="35" y="89"/>
                      <a:pt x="34" y="91"/>
                      <a:pt x="33" y="92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8" y="93"/>
                      <a:pt x="26" y="91"/>
                      <a:pt x="24" y="88"/>
                    </a:cubicBezTo>
                    <a:cubicBezTo>
                      <a:pt x="24" y="92"/>
                      <a:pt x="24" y="96"/>
                      <a:pt x="20" y="96"/>
                    </a:cubicBezTo>
                    <a:cubicBezTo>
                      <a:pt x="19" y="97"/>
                      <a:pt x="19" y="97"/>
                      <a:pt x="19" y="97"/>
                    </a:cubicBezTo>
                    <a:close/>
                    <a:moveTo>
                      <a:pt x="16" y="80"/>
                    </a:moveTo>
                    <a:cubicBezTo>
                      <a:pt x="16" y="80"/>
                      <a:pt x="17" y="81"/>
                      <a:pt x="17" y="81"/>
                    </a:cubicBezTo>
                    <a:cubicBezTo>
                      <a:pt x="17" y="81"/>
                      <a:pt x="17" y="83"/>
                      <a:pt x="17" y="85"/>
                    </a:cubicBezTo>
                    <a:cubicBezTo>
                      <a:pt x="17" y="87"/>
                      <a:pt x="17" y="89"/>
                      <a:pt x="17" y="91"/>
                    </a:cubicBezTo>
                    <a:cubicBezTo>
                      <a:pt x="18" y="93"/>
                      <a:pt x="19" y="94"/>
                      <a:pt x="19" y="94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20" y="93"/>
                      <a:pt x="21" y="91"/>
                      <a:pt x="21" y="88"/>
                    </a:cubicBezTo>
                    <a:cubicBezTo>
                      <a:pt x="21" y="85"/>
                      <a:pt x="20" y="82"/>
                      <a:pt x="20" y="82"/>
                    </a:cubicBezTo>
                    <a:cubicBezTo>
                      <a:pt x="20" y="81"/>
                      <a:pt x="21" y="80"/>
                      <a:pt x="21" y="80"/>
                    </a:cubicBezTo>
                    <a:cubicBezTo>
                      <a:pt x="22" y="80"/>
                      <a:pt x="23" y="80"/>
                      <a:pt x="23" y="81"/>
                    </a:cubicBezTo>
                    <a:cubicBezTo>
                      <a:pt x="23" y="81"/>
                      <a:pt x="24" y="83"/>
                      <a:pt x="26" y="85"/>
                    </a:cubicBezTo>
                    <a:cubicBezTo>
                      <a:pt x="27" y="88"/>
                      <a:pt x="29" y="90"/>
                      <a:pt x="30" y="90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8"/>
                    </a:cubicBezTo>
                    <a:cubicBezTo>
                      <a:pt x="32" y="86"/>
                      <a:pt x="31" y="83"/>
                      <a:pt x="30" y="81"/>
                    </a:cubicBezTo>
                    <a:cubicBezTo>
                      <a:pt x="29" y="79"/>
                      <a:pt x="28" y="78"/>
                      <a:pt x="28" y="78"/>
                    </a:cubicBezTo>
                    <a:cubicBezTo>
                      <a:pt x="27" y="77"/>
                      <a:pt x="27" y="77"/>
                      <a:pt x="28" y="76"/>
                    </a:cubicBezTo>
                    <a:cubicBezTo>
                      <a:pt x="28" y="76"/>
                      <a:pt x="29" y="75"/>
                      <a:pt x="29" y="76"/>
                    </a:cubicBezTo>
                    <a:cubicBezTo>
                      <a:pt x="29" y="75"/>
                      <a:pt x="30" y="76"/>
                      <a:pt x="31" y="76"/>
                    </a:cubicBezTo>
                    <a:cubicBezTo>
                      <a:pt x="31" y="76"/>
                      <a:pt x="32" y="76"/>
                      <a:pt x="33" y="76"/>
                    </a:cubicBezTo>
                    <a:cubicBezTo>
                      <a:pt x="35" y="76"/>
                      <a:pt x="36" y="76"/>
                      <a:pt x="36" y="74"/>
                    </a:cubicBezTo>
                    <a:cubicBezTo>
                      <a:pt x="36" y="72"/>
                      <a:pt x="34" y="70"/>
                      <a:pt x="31" y="69"/>
                    </a:cubicBezTo>
                    <a:cubicBezTo>
                      <a:pt x="28" y="69"/>
                      <a:pt x="25" y="68"/>
                      <a:pt x="24" y="68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68"/>
                      <a:pt x="23" y="68"/>
                    </a:cubicBezTo>
                    <a:cubicBezTo>
                      <a:pt x="15" y="58"/>
                      <a:pt x="12" y="50"/>
                      <a:pt x="12" y="42"/>
                    </a:cubicBezTo>
                    <a:cubicBezTo>
                      <a:pt x="13" y="17"/>
                      <a:pt x="49" y="9"/>
                      <a:pt x="54" y="8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14" y="12"/>
                      <a:pt x="4" y="29"/>
                      <a:pt x="4" y="44"/>
                    </a:cubicBezTo>
                    <a:cubicBezTo>
                      <a:pt x="4" y="51"/>
                      <a:pt x="6" y="57"/>
                      <a:pt x="8" y="61"/>
                    </a:cubicBezTo>
                    <a:cubicBezTo>
                      <a:pt x="10" y="66"/>
                      <a:pt x="13" y="68"/>
                      <a:pt x="13" y="68"/>
                    </a:cubicBezTo>
                    <a:cubicBezTo>
                      <a:pt x="13" y="69"/>
                      <a:pt x="13" y="69"/>
                      <a:pt x="13" y="70"/>
                    </a:cubicBezTo>
                    <a:cubicBezTo>
                      <a:pt x="13" y="70"/>
                      <a:pt x="12" y="71"/>
                      <a:pt x="12" y="71"/>
                    </a:cubicBezTo>
                    <a:cubicBezTo>
                      <a:pt x="12" y="71"/>
                      <a:pt x="10" y="72"/>
                      <a:pt x="7" y="73"/>
                    </a:cubicBezTo>
                    <a:cubicBezTo>
                      <a:pt x="5" y="74"/>
                      <a:pt x="3" y="76"/>
                      <a:pt x="3" y="77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4" y="79"/>
                      <a:pt x="4" y="79"/>
                      <a:pt x="5" y="79"/>
                    </a:cubicBezTo>
                    <a:cubicBezTo>
                      <a:pt x="7" y="79"/>
                      <a:pt x="10" y="77"/>
                      <a:pt x="10" y="77"/>
                    </a:cubicBezTo>
                    <a:cubicBezTo>
                      <a:pt x="10" y="77"/>
                      <a:pt x="11" y="77"/>
                      <a:pt x="12" y="77"/>
                    </a:cubicBezTo>
                    <a:cubicBezTo>
                      <a:pt x="12" y="78"/>
                      <a:pt x="12" y="79"/>
                      <a:pt x="11" y="79"/>
                    </a:cubicBezTo>
                    <a:cubicBezTo>
                      <a:pt x="11" y="79"/>
                      <a:pt x="8" y="83"/>
                      <a:pt x="8" y="86"/>
                    </a:cubicBezTo>
                    <a:cubicBezTo>
                      <a:pt x="8" y="86"/>
                      <a:pt x="8" y="87"/>
                      <a:pt x="8" y="88"/>
                    </a:cubicBezTo>
                    <a:cubicBezTo>
                      <a:pt x="9" y="88"/>
                      <a:pt x="9" y="88"/>
                      <a:pt x="9" y="88"/>
                    </a:cubicBezTo>
                    <a:cubicBezTo>
                      <a:pt x="9" y="88"/>
                      <a:pt x="9" y="88"/>
                      <a:pt x="9" y="88"/>
                    </a:cubicBezTo>
                    <a:cubicBezTo>
                      <a:pt x="9" y="88"/>
                      <a:pt x="10" y="88"/>
                      <a:pt x="10" y="88"/>
                    </a:cubicBezTo>
                    <a:cubicBezTo>
                      <a:pt x="11" y="87"/>
                      <a:pt x="11" y="86"/>
                      <a:pt x="12" y="85"/>
                    </a:cubicBezTo>
                    <a:cubicBezTo>
                      <a:pt x="13" y="83"/>
                      <a:pt x="14" y="81"/>
                      <a:pt x="14" y="81"/>
                    </a:cubicBezTo>
                    <a:cubicBezTo>
                      <a:pt x="14" y="80"/>
                      <a:pt x="15" y="80"/>
                      <a:pt x="15" y="80"/>
                    </a:cubicBezTo>
                    <a:lnTo>
                      <a:pt x="16" y="8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7" name="Freeform 272"/>
              <p:cNvSpPr/>
              <p:nvPr/>
            </p:nvSpPr>
            <p:spPr bwMode="auto">
              <a:xfrm>
                <a:off x="3820" y="3092"/>
                <a:ext cx="208" cy="225"/>
              </a:xfrm>
              <a:custGeom>
                <a:avLst/>
                <a:gdLst>
                  <a:gd name="T0" fmla="*/ 6 w 88"/>
                  <a:gd name="T1" fmla="*/ 9 h 95"/>
                  <a:gd name="T2" fmla="*/ 38 w 88"/>
                  <a:gd name="T3" fmla="*/ 66 h 95"/>
                  <a:gd name="T4" fmla="*/ 24 w 88"/>
                  <a:gd name="T5" fmla="*/ 73 h 95"/>
                  <a:gd name="T6" fmla="*/ 33 w 88"/>
                  <a:gd name="T7" fmla="*/ 76 h 95"/>
                  <a:gd name="T8" fmla="*/ 29 w 88"/>
                  <a:gd name="T9" fmla="*/ 90 h 95"/>
                  <a:gd name="T10" fmla="*/ 40 w 88"/>
                  <a:gd name="T11" fmla="*/ 80 h 95"/>
                  <a:gd name="T12" fmla="*/ 42 w 88"/>
                  <a:gd name="T13" fmla="*/ 94 h 95"/>
                  <a:gd name="T14" fmla="*/ 46 w 88"/>
                  <a:gd name="T15" fmla="*/ 80 h 95"/>
                  <a:gd name="T16" fmla="*/ 54 w 88"/>
                  <a:gd name="T17" fmla="*/ 88 h 95"/>
                  <a:gd name="T18" fmla="*/ 51 w 88"/>
                  <a:gd name="T19" fmla="*/ 77 h 95"/>
                  <a:gd name="T20" fmla="*/ 60 w 88"/>
                  <a:gd name="T21" fmla="*/ 77 h 95"/>
                  <a:gd name="T22" fmla="*/ 50 w 88"/>
                  <a:gd name="T23" fmla="*/ 68 h 95"/>
                  <a:gd name="T24" fmla="*/ 0 w 88"/>
                  <a:gd name="T25" fmla="*/ 0 h 95"/>
                  <a:gd name="T26" fmla="*/ 6 w 88"/>
                  <a:gd name="T27" fmla="*/ 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95">
                    <a:moveTo>
                      <a:pt x="6" y="9"/>
                    </a:moveTo>
                    <a:cubicBezTo>
                      <a:pt x="6" y="9"/>
                      <a:pt x="73" y="21"/>
                      <a:pt x="38" y="66"/>
                    </a:cubicBezTo>
                    <a:cubicBezTo>
                      <a:pt x="38" y="66"/>
                      <a:pt x="24" y="66"/>
                      <a:pt x="24" y="73"/>
                    </a:cubicBezTo>
                    <a:cubicBezTo>
                      <a:pt x="24" y="79"/>
                      <a:pt x="33" y="76"/>
                      <a:pt x="33" y="76"/>
                    </a:cubicBezTo>
                    <a:cubicBezTo>
                      <a:pt x="33" y="76"/>
                      <a:pt x="25" y="87"/>
                      <a:pt x="29" y="90"/>
                    </a:cubicBezTo>
                    <a:cubicBezTo>
                      <a:pt x="34" y="93"/>
                      <a:pt x="40" y="80"/>
                      <a:pt x="40" y="80"/>
                    </a:cubicBezTo>
                    <a:cubicBezTo>
                      <a:pt x="40" y="80"/>
                      <a:pt x="37" y="93"/>
                      <a:pt x="42" y="94"/>
                    </a:cubicBezTo>
                    <a:cubicBezTo>
                      <a:pt x="47" y="95"/>
                      <a:pt x="46" y="80"/>
                      <a:pt x="46" y="80"/>
                    </a:cubicBezTo>
                    <a:cubicBezTo>
                      <a:pt x="46" y="80"/>
                      <a:pt x="51" y="93"/>
                      <a:pt x="54" y="88"/>
                    </a:cubicBezTo>
                    <a:cubicBezTo>
                      <a:pt x="58" y="83"/>
                      <a:pt x="51" y="77"/>
                      <a:pt x="51" y="77"/>
                    </a:cubicBezTo>
                    <a:cubicBezTo>
                      <a:pt x="51" y="77"/>
                      <a:pt x="58" y="82"/>
                      <a:pt x="60" y="77"/>
                    </a:cubicBezTo>
                    <a:cubicBezTo>
                      <a:pt x="61" y="72"/>
                      <a:pt x="50" y="68"/>
                      <a:pt x="50" y="68"/>
                    </a:cubicBezTo>
                    <a:cubicBezTo>
                      <a:pt x="50" y="68"/>
                      <a:pt x="88" y="15"/>
                      <a:pt x="0" y="0"/>
                    </a:cubicBez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8" name="Freeform 273"/>
              <p:cNvSpPr>
                <a:spLocks noEditPoints="1"/>
              </p:cNvSpPr>
              <p:nvPr/>
            </p:nvSpPr>
            <p:spPr bwMode="auto">
              <a:xfrm>
                <a:off x="3818" y="3090"/>
                <a:ext cx="146" cy="229"/>
              </a:xfrm>
              <a:custGeom>
                <a:avLst/>
                <a:gdLst>
                  <a:gd name="T0" fmla="*/ 38 w 62"/>
                  <a:gd name="T1" fmla="*/ 88 h 97"/>
                  <a:gd name="T2" fmla="*/ 30 w 62"/>
                  <a:gd name="T3" fmla="*/ 92 h 97"/>
                  <a:gd name="T4" fmla="*/ 30 w 62"/>
                  <a:gd name="T5" fmla="*/ 79 h 97"/>
                  <a:gd name="T6" fmla="*/ 25 w 62"/>
                  <a:gd name="T7" fmla="*/ 78 h 97"/>
                  <a:gd name="T8" fmla="*/ 23 w 62"/>
                  <a:gd name="T9" fmla="*/ 74 h 97"/>
                  <a:gd name="T10" fmla="*/ 30 w 62"/>
                  <a:gd name="T11" fmla="*/ 67 h 97"/>
                  <a:gd name="T12" fmla="*/ 47 w 62"/>
                  <a:gd name="T13" fmla="*/ 43 h 97"/>
                  <a:gd name="T14" fmla="*/ 7 w 62"/>
                  <a:gd name="T15" fmla="*/ 11 h 97"/>
                  <a:gd name="T16" fmla="*/ 8 w 62"/>
                  <a:gd name="T17" fmla="*/ 9 h 97"/>
                  <a:gd name="T18" fmla="*/ 7 w 62"/>
                  <a:gd name="T19" fmla="*/ 11 h 97"/>
                  <a:gd name="T20" fmla="*/ 0 w 62"/>
                  <a:gd name="T21" fmla="*/ 2 h 97"/>
                  <a:gd name="T22" fmla="*/ 2 w 62"/>
                  <a:gd name="T23" fmla="*/ 0 h 97"/>
                  <a:gd name="T24" fmla="*/ 53 w 62"/>
                  <a:gd name="T25" fmla="*/ 69 h 97"/>
                  <a:gd name="T26" fmla="*/ 62 w 62"/>
                  <a:gd name="T27" fmla="*/ 77 h 97"/>
                  <a:gd name="T28" fmla="*/ 58 w 62"/>
                  <a:gd name="T29" fmla="*/ 82 h 97"/>
                  <a:gd name="T30" fmla="*/ 58 w 62"/>
                  <a:gd name="T31" fmla="*/ 86 h 97"/>
                  <a:gd name="T32" fmla="*/ 53 w 62"/>
                  <a:gd name="T33" fmla="*/ 91 h 97"/>
                  <a:gd name="T34" fmla="*/ 48 w 62"/>
                  <a:gd name="T35" fmla="*/ 92 h 97"/>
                  <a:gd name="T36" fmla="*/ 43 w 62"/>
                  <a:gd name="T37" fmla="*/ 97 h 97"/>
                  <a:gd name="T38" fmla="*/ 41 w 62"/>
                  <a:gd name="T39" fmla="*/ 80 h 97"/>
                  <a:gd name="T40" fmla="*/ 41 w 62"/>
                  <a:gd name="T41" fmla="*/ 88 h 97"/>
                  <a:gd name="T42" fmla="*/ 43 w 62"/>
                  <a:gd name="T43" fmla="*/ 94 h 97"/>
                  <a:gd name="T44" fmla="*/ 46 w 62"/>
                  <a:gd name="T45" fmla="*/ 85 h 97"/>
                  <a:gd name="T46" fmla="*/ 47 w 62"/>
                  <a:gd name="T47" fmla="*/ 80 h 97"/>
                  <a:gd name="T48" fmla="*/ 52 w 62"/>
                  <a:gd name="T49" fmla="*/ 88 h 97"/>
                  <a:gd name="T50" fmla="*/ 54 w 62"/>
                  <a:gd name="T51" fmla="*/ 88 h 97"/>
                  <a:gd name="T52" fmla="*/ 53 w 62"/>
                  <a:gd name="T53" fmla="*/ 81 h 97"/>
                  <a:gd name="T54" fmla="*/ 51 w 62"/>
                  <a:gd name="T55" fmla="*/ 77 h 97"/>
                  <a:gd name="T56" fmla="*/ 54 w 62"/>
                  <a:gd name="T57" fmla="*/ 78 h 97"/>
                  <a:gd name="T58" fmla="*/ 59 w 62"/>
                  <a:gd name="T59" fmla="*/ 78 h 97"/>
                  <a:gd name="T60" fmla="*/ 55 w 62"/>
                  <a:gd name="T61" fmla="*/ 73 h 97"/>
                  <a:gd name="T62" fmla="*/ 50 w 62"/>
                  <a:gd name="T63" fmla="*/ 70 h 97"/>
                  <a:gd name="T64" fmla="*/ 58 w 62"/>
                  <a:gd name="T65" fmla="*/ 44 h 97"/>
                  <a:gd name="T66" fmla="*/ 8 w 62"/>
                  <a:gd name="T67" fmla="*/ 8 h 97"/>
                  <a:gd name="T68" fmla="*/ 40 w 62"/>
                  <a:gd name="T69" fmla="*/ 68 h 97"/>
                  <a:gd name="T70" fmla="*/ 38 w 62"/>
                  <a:gd name="T71" fmla="*/ 68 h 97"/>
                  <a:gd name="T72" fmla="*/ 26 w 62"/>
                  <a:gd name="T73" fmla="*/ 74 h 97"/>
                  <a:gd name="T74" fmla="*/ 26 w 62"/>
                  <a:gd name="T75" fmla="*/ 74 h 97"/>
                  <a:gd name="T76" fmla="*/ 33 w 62"/>
                  <a:gd name="T77" fmla="*/ 76 h 97"/>
                  <a:gd name="T78" fmla="*/ 35 w 62"/>
                  <a:gd name="T79" fmla="*/ 78 h 97"/>
                  <a:gd name="T80" fmla="*/ 31 w 62"/>
                  <a:gd name="T81" fmla="*/ 90 h 97"/>
                  <a:gd name="T82" fmla="*/ 37 w 62"/>
                  <a:gd name="T83" fmla="*/ 85 h 97"/>
                  <a:gd name="T84" fmla="*/ 41 w 62"/>
                  <a:gd name="T85" fmla="*/ 80 h 97"/>
                  <a:gd name="T86" fmla="*/ 25 w 62"/>
                  <a:gd name="T87" fmla="*/ 73 h 97"/>
                  <a:gd name="T88" fmla="*/ 26 w 62"/>
                  <a:gd name="T89" fmla="*/ 73 h 97"/>
                  <a:gd name="T90" fmla="*/ 26 w 62"/>
                  <a:gd name="T91" fmla="*/ 7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" h="97">
                    <a:moveTo>
                      <a:pt x="43" y="96"/>
                    </a:moveTo>
                    <a:cubicBezTo>
                      <a:pt x="39" y="96"/>
                      <a:pt x="38" y="92"/>
                      <a:pt x="38" y="88"/>
                    </a:cubicBezTo>
                    <a:cubicBezTo>
                      <a:pt x="37" y="91"/>
                      <a:pt x="35" y="93"/>
                      <a:pt x="32" y="93"/>
                    </a:cubicBezTo>
                    <a:cubicBezTo>
                      <a:pt x="31" y="93"/>
                      <a:pt x="30" y="93"/>
                      <a:pt x="30" y="92"/>
                    </a:cubicBezTo>
                    <a:cubicBezTo>
                      <a:pt x="28" y="91"/>
                      <a:pt x="27" y="89"/>
                      <a:pt x="27" y="88"/>
                    </a:cubicBezTo>
                    <a:cubicBezTo>
                      <a:pt x="27" y="85"/>
                      <a:pt x="29" y="81"/>
                      <a:pt x="30" y="79"/>
                    </a:cubicBezTo>
                    <a:cubicBezTo>
                      <a:pt x="30" y="79"/>
                      <a:pt x="30" y="79"/>
                      <a:pt x="29" y="79"/>
                    </a:cubicBezTo>
                    <a:cubicBezTo>
                      <a:pt x="28" y="79"/>
                      <a:pt x="26" y="79"/>
                      <a:pt x="25" y="78"/>
                    </a:cubicBezTo>
                    <a:cubicBezTo>
                      <a:pt x="24" y="78"/>
                      <a:pt x="23" y="76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70"/>
                      <a:pt x="27" y="68"/>
                      <a:pt x="30" y="67"/>
                    </a:cubicBezTo>
                    <a:cubicBezTo>
                      <a:pt x="33" y="66"/>
                      <a:pt x="36" y="66"/>
                      <a:pt x="38" y="66"/>
                    </a:cubicBezTo>
                    <a:cubicBezTo>
                      <a:pt x="45" y="56"/>
                      <a:pt x="47" y="49"/>
                      <a:pt x="47" y="43"/>
                    </a:cubicBezTo>
                    <a:cubicBezTo>
                      <a:pt x="47" y="31"/>
                      <a:pt x="37" y="23"/>
                      <a:pt x="27" y="18"/>
                    </a:cubicBezTo>
                    <a:cubicBezTo>
                      <a:pt x="17" y="13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9" y="8"/>
                      <a:pt x="61" y="27"/>
                      <a:pt x="61" y="44"/>
                    </a:cubicBezTo>
                    <a:cubicBezTo>
                      <a:pt x="61" y="55"/>
                      <a:pt x="55" y="65"/>
                      <a:pt x="53" y="69"/>
                    </a:cubicBezTo>
                    <a:cubicBezTo>
                      <a:pt x="54" y="69"/>
                      <a:pt x="55" y="70"/>
                      <a:pt x="57" y="70"/>
                    </a:cubicBezTo>
                    <a:cubicBezTo>
                      <a:pt x="59" y="72"/>
                      <a:pt x="62" y="74"/>
                      <a:pt x="62" y="77"/>
                    </a:cubicBezTo>
                    <a:cubicBezTo>
                      <a:pt x="62" y="77"/>
                      <a:pt x="62" y="78"/>
                      <a:pt x="62" y="78"/>
                    </a:cubicBezTo>
                    <a:cubicBezTo>
                      <a:pt x="61" y="81"/>
                      <a:pt x="59" y="82"/>
                      <a:pt x="58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3"/>
                      <a:pt x="58" y="84"/>
                      <a:pt x="58" y="86"/>
                    </a:cubicBezTo>
                    <a:cubicBezTo>
                      <a:pt x="58" y="87"/>
                      <a:pt x="57" y="88"/>
                      <a:pt x="56" y="90"/>
                    </a:cubicBezTo>
                    <a:cubicBezTo>
                      <a:pt x="56" y="91"/>
                      <a:pt x="55" y="91"/>
                      <a:pt x="53" y="91"/>
                    </a:cubicBezTo>
                    <a:cubicBezTo>
                      <a:pt x="51" y="91"/>
                      <a:pt x="50" y="89"/>
                      <a:pt x="48" y="88"/>
                    </a:cubicBezTo>
                    <a:cubicBezTo>
                      <a:pt x="48" y="89"/>
                      <a:pt x="48" y="91"/>
                      <a:pt x="48" y="92"/>
                    </a:cubicBezTo>
                    <a:cubicBezTo>
                      <a:pt x="47" y="94"/>
                      <a:pt x="46" y="96"/>
                      <a:pt x="43" y="97"/>
                    </a:cubicBezTo>
                    <a:cubicBezTo>
                      <a:pt x="43" y="97"/>
                      <a:pt x="43" y="97"/>
                      <a:pt x="43" y="97"/>
                    </a:cubicBezTo>
                    <a:lnTo>
                      <a:pt x="43" y="96"/>
                    </a:lnTo>
                    <a:close/>
                    <a:moveTo>
                      <a:pt x="41" y="80"/>
                    </a:moveTo>
                    <a:cubicBezTo>
                      <a:pt x="42" y="80"/>
                      <a:pt x="42" y="81"/>
                      <a:pt x="42" y="82"/>
                    </a:cubicBezTo>
                    <a:cubicBezTo>
                      <a:pt x="42" y="82"/>
                      <a:pt x="41" y="85"/>
                      <a:pt x="41" y="88"/>
                    </a:cubicBezTo>
                    <a:cubicBezTo>
                      <a:pt x="41" y="91"/>
                      <a:pt x="42" y="93"/>
                      <a:pt x="43" y="94"/>
                    </a:cubicBezTo>
                    <a:cubicBezTo>
                      <a:pt x="43" y="94"/>
                      <a:pt x="43" y="94"/>
                      <a:pt x="43" y="94"/>
                    </a:cubicBezTo>
                    <a:cubicBezTo>
                      <a:pt x="44" y="94"/>
                      <a:pt x="44" y="93"/>
                      <a:pt x="45" y="91"/>
                    </a:cubicBezTo>
                    <a:cubicBezTo>
                      <a:pt x="45" y="89"/>
                      <a:pt x="46" y="87"/>
                      <a:pt x="46" y="85"/>
                    </a:cubicBezTo>
                    <a:cubicBezTo>
                      <a:pt x="46" y="83"/>
                      <a:pt x="45" y="81"/>
                      <a:pt x="45" y="81"/>
                    </a:cubicBezTo>
                    <a:cubicBezTo>
                      <a:pt x="45" y="81"/>
                      <a:pt x="46" y="80"/>
                      <a:pt x="47" y="80"/>
                    </a:cubicBezTo>
                    <a:cubicBezTo>
                      <a:pt x="47" y="80"/>
                      <a:pt x="48" y="80"/>
                      <a:pt x="48" y="81"/>
                    </a:cubicBezTo>
                    <a:cubicBezTo>
                      <a:pt x="48" y="81"/>
                      <a:pt x="50" y="85"/>
                      <a:pt x="52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4" y="88"/>
                    </a:cubicBezTo>
                    <a:cubicBezTo>
                      <a:pt x="54" y="87"/>
                      <a:pt x="55" y="86"/>
                      <a:pt x="55" y="86"/>
                    </a:cubicBezTo>
                    <a:cubicBezTo>
                      <a:pt x="55" y="84"/>
                      <a:pt x="54" y="83"/>
                      <a:pt x="53" y="81"/>
                    </a:cubicBezTo>
                    <a:cubicBezTo>
                      <a:pt x="52" y="80"/>
                      <a:pt x="51" y="79"/>
                      <a:pt x="51" y="79"/>
                    </a:cubicBezTo>
                    <a:cubicBezTo>
                      <a:pt x="50" y="79"/>
                      <a:pt x="50" y="78"/>
                      <a:pt x="51" y="77"/>
                    </a:cubicBezTo>
                    <a:cubicBezTo>
                      <a:pt x="51" y="77"/>
                      <a:pt x="52" y="77"/>
                      <a:pt x="53" y="77"/>
                    </a:cubicBezTo>
                    <a:cubicBezTo>
                      <a:pt x="53" y="77"/>
                      <a:pt x="53" y="77"/>
                      <a:pt x="54" y="78"/>
                    </a:cubicBezTo>
                    <a:cubicBezTo>
                      <a:pt x="55" y="78"/>
                      <a:pt x="57" y="79"/>
                      <a:pt x="58" y="79"/>
                    </a:cubicBezTo>
                    <a:cubicBezTo>
                      <a:pt x="59" y="79"/>
                      <a:pt x="59" y="79"/>
                      <a:pt x="59" y="78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59" y="76"/>
                      <a:pt x="57" y="74"/>
                      <a:pt x="55" y="73"/>
                    </a:cubicBezTo>
                    <a:cubicBezTo>
                      <a:pt x="53" y="72"/>
                      <a:pt x="51" y="71"/>
                      <a:pt x="51" y="71"/>
                    </a:cubicBezTo>
                    <a:cubicBezTo>
                      <a:pt x="50" y="71"/>
                      <a:pt x="50" y="70"/>
                      <a:pt x="50" y="70"/>
                    </a:cubicBezTo>
                    <a:cubicBezTo>
                      <a:pt x="49" y="69"/>
                      <a:pt x="49" y="69"/>
                      <a:pt x="50" y="69"/>
                    </a:cubicBezTo>
                    <a:cubicBezTo>
                      <a:pt x="50" y="68"/>
                      <a:pt x="58" y="57"/>
                      <a:pt x="58" y="44"/>
                    </a:cubicBezTo>
                    <a:cubicBezTo>
                      <a:pt x="58" y="29"/>
                      <a:pt x="48" y="12"/>
                      <a:pt x="5" y="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0"/>
                      <a:pt x="50" y="17"/>
                      <a:pt x="50" y="43"/>
                    </a:cubicBezTo>
                    <a:cubicBezTo>
                      <a:pt x="50" y="50"/>
                      <a:pt x="47" y="58"/>
                      <a:pt x="40" y="68"/>
                    </a:cubicBezTo>
                    <a:cubicBezTo>
                      <a:pt x="39" y="68"/>
                      <a:pt x="39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7" y="68"/>
                      <a:pt x="34" y="69"/>
                      <a:pt x="31" y="69"/>
                    </a:cubicBezTo>
                    <a:cubicBezTo>
                      <a:pt x="28" y="70"/>
                      <a:pt x="26" y="72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6"/>
                      <a:pt x="27" y="76"/>
                      <a:pt x="29" y="76"/>
                    </a:cubicBezTo>
                    <a:cubicBezTo>
                      <a:pt x="31" y="76"/>
                      <a:pt x="33" y="76"/>
                      <a:pt x="33" y="76"/>
                    </a:cubicBezTo>
                    <a:cubicBezTo>
                      <a:pt x="34" y="75"/>
                      <a:pt x="34" y="76"/>
                      <a:pt x="35" y="76"/>
                    </a:cubicBezTo>
                    <a:cubicBezTo>
                      <a:pt x="35" y="77"/>
                      <a:pt x="35" y="77"/>
                      <a:pt x="35" y="78"/>
                    </a:cubicBezTo>
                    <a:cubicBezTo>
                      <a:pt x="35" y="78"/>
                      <a:pt x="30" y="84"/>
                      <a:pt x="30" y="88"/>
                    </a:cubicBezTo>
                    <a:cubicBezTo>
                      <a:pt x="30" y="89"/>
                      <a:pt x="31" y="89"/>
                      <a:pt x="31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3" y="90"/>
                      <a:pt x="35" y="88"/>
                      <a:pt x="37" y="85"/>
                    </a:cubicBezTo>
                    <a:cubicBezTo>
                      <a:pt x="38" y="83"/>
                      <a:pt x="39" y="81"/>
                      <a:pt x="39" y="81"/>
                    </a:cubicBezTo>
                    <a:cubicBezTo>
                      <a:pt x="39" y="80"/>
                      <a:pt x="40" y="80"/>
                      <a:pt x="41" y="80"/>
                    </a:cubicBezTo>
                    <a:close/>
                    <a:moveTo>
                      <a:pt x="26" y="73"/>
                    </a:moveTo>
                    <a:cubicBezTo>
                      <a:pt x="25" y="73"/>
                      <a:pt x="25" y="73"/>
                      <a:pt x="25" y="73"/>
                    </a:cubicBezTo>
                    <a:cubicBezTo>
                      <a:pt x="25" y="73"/>
                      <a:pt x="25" y="73"/>
                      <a:pt x="25" y="73"/>
                    </a:cubicBezTo>
                    <a:lnTo>
                      <a:pt x="26" y="73"/>
                    </a:lnTo>
                    <a:close/>
                    <a:moveTo>
                      <a:pt x="26" y="74"/>
                    </a:moveTo>
                    <a:cubicBezTo>
                      <a:pt x="26" y="74"/>
                      <a:pt x="26" y="74"/>
                      <a:pt x="26" y="7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9" name="Freeform 274"/>
              <p:cNvSpPr/>
              <p:nvPr/>
            </p:nvSpPr>
            <p:spPr bwMode="auto">
              <a:xfrm>
                <a:off x="5788" y="2948"/>
                <a:ext cx="133" cy="64"/>
              </a:xfrm>
              <a:custGeom>
                <a:avLst/>
                <a:gdLst>
                  <a:gd name="T0" fmla="*/ 0 w 133"/>
                  <a:gd name="T1" fmla="*/ 64 h 64"/>
                  <a:gd name="T2" fmla="*/ 10 w 133"/>
                  <a:gd name="T3" fmla="*/ 0 h 64"/>
                  <a:gd name="T4" fmla="*/ 48 w 133"/>
                  <a:gd name="T5" fmla="*/ 59 h 64"/>
                  <a:gd name="T6" fmla="*/ 69 w 133"/>
                  <a:gd name="T7" fmla="*/ 2 h 64"/>
                  <a:gd name="T8" fmla="*/ 93 w 133"/>
                  <a:gd name="T9" fmla="*/ 50 h 64"/>
                  <a:gd name="T10" fmla="*/ 128 w 133"/>
                  <a:gd name="T11" fmla="*/ 2 h 64"/>
                  <a:gd name="T12" fmla="*/ 133 w 133"/>
                  <a:gd name="T13" fmla="*/ 64 h 64"/>
                  <a:gd name="T14" fmla="*/ 0 w 133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64">
                    <a:moveTo>
                      <a:pt x="0" y="64"/>
                    </a:moveTo>
                    <a:lnTo>
                      <a:pt x="10" y="0"/>
                    </a:lnTo>
                    <a:lnTo>
                      <a:pt x="48" y="59"/>
                    </a:lnTo>
                    <a:lnTo>
                      <a:pt x="69" y="2"/>
                    </a:lnTo>
                    <a:lnTo>
                      <a:pt x="93" y="50"/>
                    </a:lnTo>
                    <a:lnTo>
                      <a:pt x="128" y="2"/>
                    </a:lnTo>
                    <a:lnTo>
                      <a:pt x="133" y="64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0" name="Freeform 275"/>
              <p:cNvSpPr/>
              <p:nvPr/>
            </p:nvSpPr>
            <p:spPr bwMode="auto">
              <a:xfrm>
                <a:off x="5788" y="2948"/>
                <a:ext cx="133" cy="64"/>
              </a:xfrm>
              <a:custGeom>
                <a:avLst/>
                <a:gdLst>
                  <a:gd name="T0" fmla="*/ 0 w 133"/>
                  <a:gd name="T1" fmla="*/ 64 h 64"/>
                  <a:gd name="T2" fmla="*/ 10 w 133"/>
                  <a:gd name="T3" fmla="*/ 0 h 64"/>
                  <a:gd name="T4" fmla="*/ 48 w 133"/>
                  <a:gd name="T5" fmla="*/ 59 h 64"/>
                  <a:gd name="T6" fmla="*/ 69 w 133"/>
                  <a:gd name="T7" fmla="*/ 2 h 64"/>
                  <a:gd name="T8" fmla="*/ 93 w 133"/>
                  <a:gd name="T9" fmla="*/ 50 h 64"/>
                  <a:gd name="T10" fmla="*/ 128 w 133"/>
                  <a:gd name="T11" fmla="*/ 2 h 64"/>
                  <a:gd name="T12" fmla="*/ 133 w 133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64">
                    <a:moveTo>
                      <a:pt x="0" y="64"/>
                    </a:moveTo>
                    <a:lnTo>
                      <a:pt x="10" y="0"/>
                    </a:lnTo>
                    <a:lnTo>
                      <a:pt x="48" y="59"/>
                    </a:lnTo>
                    <a:lnTo>
                      <a:pt x="69" y="2"/>
                    </a:lnTo>
                    <a:lnTo>
                      <a:pt x="93" y="50"/>
                    </a:lnTo>
                    <a:lnTo>
                      <a:pt x="128" y="2"/>
                    </a:lnTo>
                    <a:lnTo>
                      <a:pt x="133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1" name="Freeform 276"/>
              <p:cNvSpPr/>
              <p:nvPr/>
            </p:nvSpPr>
            <p:spPr bwMode="auto">
              <a:xfrm>
                <a:off x="5784" y="2943"/>
                <a:ext cx="142" cy="71"/>
              </a:xfrm>
              <a:custGeom>
                <a:avLst/>
                <a:gdLst>
                  <a:gd name="T0" fmla="*/ 1 w 60"/>
                  <a:gd name="T1" fmla="*/ 30 h 30"/>
                  <a:gd name="T2" fmla="*/ 0 w 60"/>
                  <a:gd name="T3" fmla="*/ 29 h 30"/>
                  <a:gd name="T4" fmla="*/ 5 w 60"/>
                  <a:gd name="T5" fmla="*/ 1 h 30"/>
                  <a:gd name="T6" fmla="*/ 6 w 60"/>
                  <a:gd name="T7" fmla="*/ 0 h 30"/>
                  <a:gd name="T8" fmla="*/ 7 w 60"/>
                  <a:gd name="T9" fmla="*/ 1 h 30"/>
                  <a:gd name="T10" fmla="*/ 22 w 60"/>
                  <a:gd name="T11" fmla="*/ 23 h 30"/>
                  <a:gd name="T12" fmla="*/ 30 w 60"/>
                  <a:gd name="T13" fmla="*/ 2 h 30"/>
                  <a:gd name="T14" fmla="*/ 31 w 60"/>
                  <a:gd name="T15" fmla="*/ 1 h 30"/>
                  <a:gd name="T16" fmla="*/ 32 w 60"/>
                  <a:gd name="T17" fmla="*/ 2 h 30"/>
                  <a:gd name="T18" fmla="*/ 42 w 60"/>
                  <a:gd name="T19" fmla="*/ 20 h 30"/>
                  <a:gd name="T20" fmla="*/ 55 w 60"/>
                  <a:gd name="T21" fmla="*/ 2 h 30"/>
                  <a:gd name="T22" fmla="*/ 56 w 60"/>
                  <a:gd name="T23" fmla="*/ 1 h 30"/>
                  <a:gd name="T24" fmla="*/ 58 w 60"/>
                  <a:gd name="T25" fmla="*/ 3 h 30"/>
                  <a:gd name="T26" fmla="*/ 60 w 60"/>
                  <a:gd name="T27" fmla="*/ 29 h 30"/>
                  <a:gd name="T28" fmla="*/ 58 w 60"/>
                  <a:gd name="T29" fmla="*/ 30 h 30"/>
                  <a:gd name="T30" fmla="*/ 57 w 60"/>
                  <a:gd name="T31" fmla="*/ 29 h 30"/>
                  <a:gd name="T32" fmla="*/ 55 w 60"/>
                  <a:gd name="T33" fmla="*/ 7 h 30"/>
                  <a:gd name="T34" fmla="*/ 43 w 60"/>
                  <a:gd name="T35" fmla="*/ 24 h 30"/>
                  <a:gd name="T36" fmla="*/ 41 w 60"/>
                  <a:gd name="T37" fmla="*/ 25 h 30"/>
                  <a:gd name="T38" fmla="*/ 40 w 60"/>
                  <a:gd name="T39" fmla="*/ 24 h 30"/>
                  <a:gd name="T40" fmla="*/ 31 w 60"/>
                  <a:gd name="T41" fmla="*/ 7 h 30"/>
                  <a:gd name="T42" fmla="*/ 23 w 60"/>
                  <a:gd name="T43" fmla="*/ 27 h 30"/>
                  <a:gd name="T44" fmla="*/ 22 w 60"/>
                  <a:gd name="T45" fmla="*/ 28 h 30"/>
                  <a:gd name="T46" fmla="*/ 21 w 60"/>
                  <a:gd name="T47" fmla="*/ 27 h 30"/>
                  <a:gd name="T48" fmla="*/ 7 w 60"/>
                  <a:gd name="T49" fmla="*/ 6 h 30"/>
                  <a:gd name="T50" fmla="*/ 3 w 60"/>
                  <a:gd name="T51" fmla="*/ 29 h 30"/>
                  <a:gd name="T52" fmla="*/ 2 w 60"/>
                  <a:gd name="T53" fmla="*/ 30 h 30"/>
                  <a:gd name="T54" fmla="*/ 1 w 60"/>
                  <a:gd name="T5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" h="30">
                    <a:moveTo>
                      <a:pt x="1" y="30"/>
                    </a:moveTo>
                    <a:cubicBezTo>
                      <a:pt x="1" y="30"/>
                      <a:pt x="0" y="29"/>
                      <a:pt x="0" y="2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32" y="1"/>
                      <a:pt x="32" y="2"/>
                      <a:pt x="32" y="2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6" y="1"/>
                      <a:pt x="56" y="1"/>
                    </a:cubicBezTo>
                    <a:cubicBezTo>
                      <a:pt x="57" y="2"/>
                      <a:pt x="57" y="2"/>
                      <a:pt x="58" y="3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30"/>
                      <a:pt x="59" y="30"/>
                      <a:pt x="58" y="30"/>
                    </a:cubicBezTo>
                    <a:cubicBezTo>
                      <a:pt x="58" y="30"/>
                      <a:pt x="57" y="30"/>
                      <a:pt x="57" y="29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4"/>
                      <a:pt x="42" y="25"/>
                      <a:pt x="41" y="25"/>
                    </a:cubicBezTo>
                    <a:cubicBezTo>
                      <a:pt x="41" y="25"/>
                      <a:pt x="40" y="24"/>
                      <a:pt x="40" y="24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8"/>
                      <a:pt x="23" y="28"/>
                      <a:pt x="22" y="28"/>
                    </a:cubicBezTo>
                    <a:cubicBezTo>
                      <a:pt x="22" y="28"/>
                      <a:pt x="21" y="28"/>
                      <a:pt x="21" y="2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0"/>
                      <a:pt x="2" y="30"/>
                    </a:cubicBezTo>
                    <a:lnTo>
                      <a:pt x="1" y="3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2" name="Freeform 277"/>
              <p:cNvSpPr/>
              <p:nvPr/>
            </p:nvSpPr>
            <p:spPr bwMode="auto">
              <a:xfrm>
                <a:off x="5391" y="4114"/>
                <a:ext cx="132" cy="64"/>
              </a:xfrm>
              <a:custGeom>
                <a:avLst/>
                <a:gdLst>
                  <a:gd name="T0" fmla="*/ 0 w 132"/>
                  <a:gd name="T1" fmla="*/ 64 h 64"/>
                  <a:gd name="T2" fmla="*/ 9 w 132"/>
                  <a:gd name="T3" fmla="*/ 0 h 64"/>
                  <a:gd name="T4" fmla="*/ 47 w 132"/>
                  <a:gd name="T5" fmla="*/ 59 h 64"/>
                  <a:gd name="T6" fmla="*/ 69 w 132"/>
                  <a:gd name="T7" fmla="*/ 2 h 64"/>
                  <a:gd name="T8" fmla="*/ 92 w 132"/>
                  <a:gd name="T9" fmla="*/ 52 h 64"/>
                  <a:gd name="T10" fmla="*/ 128 w 132"/>
                  <a:gd name="T11" fmla="*/ 2 h 64"/>
                  <a:gd name="T12" fmla="*/ 132 w 132"/>
                  <a:gd name="T13" fmla="*/ 64 h 64"/>
                  <a:gd name="T14" fmla="*/ 0 w 132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64">
                    <a:moveTo>
                      <a:pt x="0" y="64"/>
                    </a:moveTo>
                    <a:lnTo>
                      <a:pt x="9" y="0"/>
                    </a:lnTo>
                    <a:lnTo>
                      <a:pt x="47" y="59"/>
                    </a:lnTo>
                    <a:lnTo>
                      <a:pt x="69" y="2"/>
                    </a:lnTo>
                    <a:lnTo>
                      <a:pt x="92" y="52"/>
                    </a:lnTo>
                    <a:lnTo>
                      <a:pt x="128" y="2"/>
                    </a:lnTo>
                    <a:lnTo>
                      <a:pt x="132" y="64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3" name="Freeform 278"/>
              <p:cNvSpPr/>
              <p:nvPr/>
            </p:nvSpPr>
            <p:spPr bwMode="auto">
              <a:xfrm>
                <a:off x="5391" y="4114"/>
                <a:ext cx="132" cy="64"/>
              </a:xfrm>
              <a:custGeom>
                <a:avLst/>
                <a:gdLst>
                  <a:gd name="T0" fmla="*/ 0 w 132"/>
                  <a:gd name="T1" fmla="*/ 64 h 64"/>
                  <a:gd name="T2" fmla="*/ 9 w 132"/>
                  <a:gd name="T3" fmla="*/ 0 h 64"/>
                  <a:gd name="T4" fmla="*/ 47 w 132"/>
                  <a:gd name="T5" fmla="*/ 59 h 64"/>
                  <a:gd name="T6" fmla="*/ 69 w 132"/>
                  <a:gd name="T7" fmla="*/ 2 h 64"/>
                  <a:gd name="T8" fmla="*/ 92 w 132"/>
                  <a:gd name="T9" fmla="*/ 52 h 64"/>
                  <a:gd name="T10" fmla="*/ 128 w 132"/>
                  <a:gd name="T11" fmla="*/ 2 h 64"/>
                  <a:gd name="T12" fmla="*/ 132 w 13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64">
                    <a:moveTo>
                      <a:pt x="0" y="64"/>
                    </a:moveTo>
                    <a:lnTo>
                      <a:pt x="9" y="0"/>
                    </a:lnTo>
                    <a:lnTo>
                      <a:pt x="47" y="59"/>
                    </a:lnTo>
                    <a:lnTo>
                      <a:pt x="69" y="2"/>
                    </a:lnTo>
                    <a:lnTo>
                      <a:pt x="92" y="52"/>
                    </a:lnTo>
                    <a:lnTo>
                      <a:pt x="128" y="2"/>
                    </a:lnTo>
                    <a:lnTo>
                      <a:pt x="132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4" name="Freeform 279"/>
              <p:cNvSpPr/>
              <p:nvPr/>
            </p:nvSpPr>
            <p:spPr bwMode="auto">
              <a:xfrm>
                <a:off x="5386" y="4112"/>
                <a:ext cx="142" cy="71"/>
              </a:xfrm>
              <a:custGeom>
                <a:avLst/>
                <a:gdLst>
                  <a:gd name="T0" fmla="*/ 2 w 60"/>
                  <a:gd name="T1" fmla="*/ 30 h 30"/>
                  <a:gd name="T2" fmla="*/ 0 w 60"/>
                  <a:gd name="T3" fmla="*/ 28 h 30"/>
                  <a:gd name="T4" fmla="*/ 5 w 60"/>
                  <a:gd name="T5" fmla="*/ 1 h 30"/>
                  <a:gd name="T6" fmla="*/ 6 w 60"/>
                  <a:gd name="T7" fmla="*/ 0 h 30"/>
                  <a:gd name="T8" fmla="*/ 8 w 60"/>
                  <a:gd name="T9" fmla="*/ 1 h 30"/>
                  <a:gd name="T10" fmla="*/ 22 w 60"/>
                  <a:gd name="T11" fmla="*/ 23 h 30"/>
                  <a:gd name="T12" fmla="*/ 30 w 60"/>
                  <a:gd name="T13" fmla="*/ 2 h 30"/>
                  <a:gd name="T14" fmla="*/ 31 w 60"/>
                  <a:gd name="T15" fmla="*/ 1 h 30"/>
                  <a:gd name="T16" fmla="*/ 33 w 60"/>
                  <a:gd name="T17" fmla="*/ 2 h 30"/>
                  <a:gd name="T18" fmla="*/ 42 w 60"/>
                  <a:gd name="T19" fmla="*/ 20 h 30"/>
                  <a:gd name="T20" fmla="*/ 55 w 60"/>
                  <a:gd name="T21" fmla="*/ 2 h 30"/>
                  <a:gd name="T22" fmla="*/ 57 w 60"/>
                  <a:gd name="T23" fmla="*/ 1 h 30"/>
                  <a:gd name="T24" fmla="*/ 58 w 60"/>
                  <a:gd name="T25" fmla="*/ 2 h 30"/>
                  <a:gd name="T26" fmla="*/ 60 w 60"/>
                  <a:gd name="T27" fmla="*/ 28 h 30"/>
                  <a:gd name="T28" fmla="*/ 59 w 60"/>
                  <a:gd name="T29" fmla="*/ 30 h 30"/>
                  <a:gd name="T30" fmla="*/ 57 w 60"/>
                  <a:gd name="T31" fmla="*/ 29 h 30"/>
                  <a:gd name="T32" fmla="*/ 55 w 60"/>
                  <a:gd name="T33" fmla="*/ 7 h 30"/>
                  <a:gd name="T34" fmla="*/ 43 w 60"/>
                  <a:gd name="T35" fmla="*/ 24 h 30"/>
                  <a:gd name="T36" fmla="*/ 41 w 60"/>
                  <a:gd name="T37" fmla="*/ 24 h 30"/>
                  <a:gd name="T38" fmla="*/ 40 w 60"/>
                  <a:gd name="T39" fmla="*/ 24 h 30"/>
                  <a:gd name="T40" fmla="*/ 31 w 60"/>
                  <a:gd name="T41" fmla="*/ 6 h 30"/>
                  <a:gd name="T42" fmla="*/ 24 w 60"/>
                  <a:gd name="T43" fmla="*/ 27 h 30"/>
                  <a:gd name="T44" fmla="*/ 22 w 60"/>
                  <a:gd name="T45" fmla="*/ 28 h 30"/>
                  <a:gd name="T46" fmla="*/ 21 w 60"/>
                  <a:gd name="T47" fmla="*/ 27 h 30"/>
                  <a:gd name="T48" fmla="*/ 7 w 60"/>
                  <a:gd name="T49" fmla="*/ 5 h 30"/>
                  <a:gd name="T50" fmla="*/ 3 w 60"/>
                  <a:gd name="T51" fmla="*/ 29 h 30"/>
                  <a:gd name="T52" fmla="*/ 3 w 60"/>
                  <a:gd name="T53" fmla="*/ 29 h 30"/>
                  <a:gd name="T54" fmla="*/ 2 w 60"/>
                  <a:gd name="T5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" h="30">
                    <a:moveTo>
                      <a:pt x="2" y="30"/>
                    </a:moveTo>
                    <a:cubicBezTo>
                      <a:pt x="1" y="30"/>
                      <a:pt x="0" y="29"/>
                      <a:pt x="0" y="2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3" y="2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6" y="1"/>
                      <a:pt x="57" y="1"/>
                    </a:cubicBezTo>
                    <a:cubicBezTo>
                      <a:pt x="57" y="1"/>
                      <a:pt x="58" y="2"/>
                      <a:pt x="58" y="2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8" y="30"/>
                      <a:pt x="57" y="29"/>
                      <a:pt x="57" y="29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0" y="24"/>
                      <a:pt x="40" y="2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7"/>
                      <a:pt x="23" y="28"/>
                      <a:pt x="22" y="28"/>
                    </a:cubicBezTo>
                    <a:cubicBezTo>
                      <a:pt x="22" y="28"/>
                      <a:pt x="21" y="28"/>
                      <a:pt x="21" y="2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30"/>
                      <a:pt x="2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5" name="Freeform 280"/>
              <p:cNvSpPr/>
              <p:nvPr/>
            </p:nvSpPr>
            <p:spPr bwMode="auto">
              <a:xfrm>
                <a:off x="3086" y="2290"/>
                <a:ext cx="171" cy="83"/>
              </a:xfrm>
              <a:custGeom>
                <a:avLst/>
                <a:gdLst>
                  <a:gd name="T0" fmla="*/ 0 w 171"/>
                  <a:gd name="T1" fmla="*/ 83 h 83"/>
                  <a:gd name="T2" fmla="*/ 15 w 171"/>
                  <a:gd name="T3" fmla="*/ 0 h 83"/>
                  <a:gd name="T4" fmla="*/ 62 w 171"/>
                  <a:gd name="T5" fmla="*/ 76 h 83"/>
                  <a:gd name="T6" fmla="*/ 90 w 171"/>
                  <a:gd name="T7" fmla="*/ 3 h 83"/>
                  <a:gd name="T8" fmla="*/ 121 w 171"/>
                  <a:gd name="T9" fmla="*/ 64 h 83"/>
                  <a:gd name="T10" fmla="*/ 164 w 171"/>
                  <a:gd name="T11" fmla="*/ 3 h 83"/>
                  <a:gd name="T12" fmla="*/ 171 w 171"/>
                  <a:gd name="T13" fmla="*/ 83 h 83"/>
                  <a:gd name="T14" fmla="*/ 0 w 171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83">
                    <a:moveTo>
                      <a:pt x="0" y="83"/>
                    </a:moveTo>
                    <a:lnTo>
                      <a:pt x="15" y="0"/>
                    </a:lnTo>
                    <a:lnTo>
                      <a:pt x="62" y="76"/>
                    </a:lnTo>
                    <a:lnTo>
                      <a:pt x="90" y="3"/>
                    </a:lnTo>
                    <a:lnTo>
                      <a:pt x="121" y="64"/>
                    </a:lnTo>
                    <a:lnTo>
                      <a:pt x="164" y="3"/>
                    </a:lnTo>
                    <a:lnTo>
                      <a:pt x="171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6" name="Freeform 281"/>
              <p:cNvSpPr/>
              <p:nvPr/>
            </p:nvSpPr>
            <p:spPr bwMode="auto">
              <a:xfrm>
                <a:off x="3086" y="2290"/>
                <a:ext cx="171" cy="83"/>
              </a:xfrm>
              <a:custGeom>
                <a:avLst/>
                <a:gdLst>
                  <a:gd name="T0" fmla="*/ 0 w 171"/>
                  <a:gd name="T1" fmla="*/ 83 h 83"/>
                  <a:gd name="T2" fmla="*/ 15 w 171"/>
                  <a:gd name="T3" fmla="*/ 0 h 83"/>
                  <a:gd name="T4" fmla="*/ 62 w 171"/>
                  <a:gd name="T5" fmla="*/ 76 h 83"/>
                  <a:gd name="T6" fmla="*/ 90 w 171"/>
                  <a:gd name="T7" fmla="*/ 3 h 83"/>
                  <a:gd name="T8" fmla="*/ 121 w 171"/>
                  <a:gd name="T9" fmla="*/ 64 h 83"/>
                  <a:gd name="T10" fmla="*/ 164 w 171"/>
                  <a:gd name="T11" fmla="*/ 3 h 83"/>
                  <a:gd name="T12" fmla="*/ 171 w 171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83">
                    <a:moveTo>
                      <a:pt x="0" y="83"/>
                    </a:moveTo>
                    <a:lnTo>
                      <a:pt x="15" y="0"/>
                    </a:lnTo>
                    <a:lnTo>
                      <a:pt x="62" y="76"/>
                    </a:lnTo>
                    <a:lnTo>
                      <a:pt x="90" y="3"/>
                    </a:lnTo>
                    <a:lnTo>
                      <a:pt x="121" y="64"/>
                    </a:lnTo>
                    <a:lnTo>
                      <a:pt x="164" y="3"/>
                    </a:lnTo>
                    <a:lnTo>
                      <a:pt x="171" y="8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7" name="Freeform 282"/>
              <p:cNvSpPr/>
              <p:nvPr/>
            </p:nvSpPr>
            <p:spPr bwMode="auto">
              <a:xfrm>
                <a:off x="3082" y="2285"/>
                <a:ext cx="179" cy="90"/>
              </a:xfrm>
              <a:custGeom>
                <a:avLst/>
                <a:gdLst>
                  <a:gd name="T0" fmla="*/ 2 w 76"/>
                  <a:gd name="T1" fmla="*/ 38 h 38"/>
                  <a:gd name="T2" fmla="*/ 0 w 76"/>
                  <a:gd name="T3" fmla="*/ 36 h 38"/>
                  <a:gd name="T4" fmla="*/ 6 w 76"/>
                  <a:gd name="T5" fmla="*/ 2 h 38"/>
                  <a:gd name="T6" fmla="*/ 7 w 76"/>
                  <a:gd name="T7" fmla="*/ 0 h 38"/>
                  <a:gd name="T8" fmla="*/ 9 w 76"/>
                  <a:gd name="T9" fmla="*/ 1 h 38"/>
                  <a:gd name="T10" fmla="*/ 28 w 76"/>
                  <a:gd name="T11" fmla="*/ 30 h 38"/>
                  <a:gd name="T12" fmla="*/ 38 w 76"/>
                  <a:gd name="T13" fmla="*/ 3 h 38"/>
                  <a:gd name="T14" fmla="*/ 39 w 76"/>
                  <a:gd name="T15" fmla="*/ 2 h 38"/>
                  <a:gd name="T16" fmla="*/ 41 w 76"/>
                  <a:gd name="T17" fmla="*/ 3 h 38"/>
                  <a:gd name="T18" fmla="*/ 53 w 76"/>
                  <a:gd name="T19" fmla="*/ 27 h 38"/>
                  <a:gd name="T20" fmla="*/ 70 w 76"/>
                  <a:gd name="T21" fmla="*/ 2 h 38"/>
                  <a:gd name="T22" fmla="*/ 72 w 76"/>
                  <a:gd name="T23" fmla="*/ 2 h 38"/>
                  <a:gd name="T24" fmla="*/ 73 w 76"/>
                  <a:gd name="T25" fmla="*/ 3 h 38"/>
                  <a:gd name="T26" fmla="*/ 76 w 76"/>
                  <a:gd name="T27" fmla="*/ 37 h 38"/>
                  <a:gd name="T28" fmla="*/ 74 w 76"/>
                  <a:gd name="T29" fmla="*/ 38 h 38"/>
                  <a:gd name="T30" fmla="*/ 73 w 76"/>
                  <a:gd name="T31" fmla="*/ 37 h 38"/>
                  <a:gd name="T32" fmla="*/ 70 w 76"/>
                  <a:gd name="T33" fmla="*/ 7 h 38"/>
                  <a:gd name="T34" fmla="*/ 54 w 76"/>
                  <a:gd name="T35" fmla="*/ 30 h 38"/>
                  <a:gd name="T36" fmla="*/ 52 w 76"/>
                  <a:gd name="T37" fmla="*/ 31 h 38"/>
                  <a:gd name="T38" fmla="*/ 51 w 76"/>
                  <a:gd name="T39" fmla="*/ 30 h 38"/>
                  <a:gd name="T40" fmla="*/ 40 w 76"/>
                  <a:gd name="T41" fmla="*/ 7 h 38"/>
                  <a:gd name="T42" fmla="*/ 29 w 76"/>
                  <a:gd name="T43" fmla="*/ 34 h 38"/>
                  <a:gd name="T44" fmla="*/ 28 w 76"/>
                  <a:gd name="T45" fmla="*/ 35 h 38"/>
                  <a:gd name="T46" fmla="*/ 27 w 76"/>
                  <a:gd name="T47" fmla="*/ 35 h 38"/>
                  <a:gd name="T48" fmla="*/ 9 w 76"/>
                  <a:gd name="T49" fmla="*/ 6 h 38"/>
                  <a:gd name="T50" fmla="*/ 3 w 76"/>
                  <a:gd name="T51" fmla="*/ 37 h 38"/>
                  <a:gd name="T52" fmla="*/ 3 w 76"/>
                  <a:gd name="T53" fmla="*/ 37 h 38"/>
                  <a:gd name="T54" fmla="*/ 2 w 76"/>
                  <a:gd name="T5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6" h="38">
                    <a:moveTo>
                      <a:pt x="2" y="38"/>
                    </a:moveTo>
                    <a:cubicBezTo>
                      <a:pt x="1" y="38"/>
                      <a:pt x="0" y="37"/>
                      <a:pt x="0" y="3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9" y="2"/>
                      <a:pt x="39" y="2"/>
                    </a:cubicBezTo>
                    <a:cubicBezTo>
                      <a:pt x="40" y="2"/>
                      <a:pt x="41" y="2"/>
                      <a:pt x="41" y="3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1" y="2"/>
                      <a:pt x="71" y="2"/>
                      <a:pt x="72" y="2"/>
                    </a:cubicBezTo>
                    <a:cubicBezTo>
                      <a:pt x="72" y="2"/>
                      <a:pt x="73" y="3"/>
                      <a:pt x="73" y="3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6" y="37"/>
                      <a:pt x="75" y="38"/>
                      <a:pt x="74" y="38"/>
                    </a:cubicBezTo>
                    <a:cubicBezTo>
                      <a:pt x="74" y="38"/>
                      <a:pt x="73" y="38"/>
                      <a:pt x="73" y="3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3" y="31"/>
                      <a:pt x="53" y="31"/>
                      <a:pt x="52" y="31"/>
                    </a:cubicBezTo>
                    <a:cubicBezTo>
                      <a:pt x="52" y="31"/>
                      <a:pt x="51" y="31"/>
                      <a:pt x="51" y="3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8" y="35"/>
                    </a:cubicBezTo>
                    <a:cubicBezTo>
                      <a:pt x="28" y="35"/>
                      <a:pt x="27" y="35"/>
                      <a:pt x="27" y="3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3" y="38"/>
                      <a:pt x="2" y="3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8" name="Freeform 283"/>
              <p:cNvSpPr/>
              <p:nvPr/>
            </p:nvSpPr>
            <p:spPr bwMode="auto">
              <a:xfrm>
                <a:off x="2940" y="2368"/>
                <a:ext cx="135" cy="64"/>
              </a:xfrm>
              <a:custGeom>
                <a:avLst/>
                <a:gdLst>
                  <a:gd name="T0" fmla="*/ 0 w 135"/>
                  <a:gd name="T1" fmla="*/ 64 h 64"/>
                  <a:gd name="T2" fmla="*/ 12 w 135"/>
                  <a:gd name="T3" fmla="*/ 0 h 64"/>
                  <a:gd name="T4" fmla="*/ 49 w 135"/>
                  <a:gd name="T5" fmla="*/ 59 h 64"/>
                  <a:gd name="T6" fmla="*/ 71 w 135"/>
                  <a:gd name="T7" fmla="*/ 3 h 64"/>
                  <a:gd name="T8" fmla="*/ 94 w 135"/>
                  <a:gd name="T9" fmla="*/ 50 h 64"/>
                  <a:gd name="T10" fmla="*/ 130 w 135"/>
                  <a:gd name="T11" fmla="*/ 3 h 64"/>
                  <a:gd name="T12" fmla="*/ 135 w 135"/>
                  <a:gd name="T13" fmla="*/ 64 h 64"/>
                  <a:gd name="T14" fmla="*/ 0 w 135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64">
                    <a:moveTo>
                      <a:pt x="0" y="64"/>
                    </a:moveTo>
                    <a:lnTo>
                      <a:pt x="12" y="0"/>
                    </a:lnTo>
                    <a:lnTo>
                      <a:pt x="49" y="59"/>
                    </a:lnTo>
                    <a:lnTo>
                      <a:pt x="71" y="3"/>
                    </a:lnTo>
                    <a:lnTo>
                      <a:pt x="94" y="50"/>
                    </a:lnTo>
                    <a:lnTo>
                      <a:pt x="130" y="3"/>
                    </a:lnTo>
                    <a:lnTo>
                      <a:pt x="135" y="64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9" name="Freeform 284"/>
              <p:cNvSpPr/>
              <p:nvPr/>
            </p:nvSpPr>
            <p:spPr bwMode="auto">
              <a:xfrm>
                <a:off x="2940" y="2368"/>
                <a:ext cx="135" cy="64"/>
              </a:xfrm>
              <a:custGeom>
                <a:avLst/>
                <a:gdLst>
                  <a:gd name="T0" fmla="*/ 0 w 135"/>
                  <a:gd name="T1" fmla="*/ 64 h 64"/>
                  <a:gd name="T2" fmla="*/ 12 w 135"/>
                  <a:gd name="T3" fmla="*/ 0 h 64"/>
                  <a:gd name="T4" fmla="*/ 49 w 135"/>
                  <a:gd name="T5" fmla="*/ 59 h 64"/>
                  <a:gd name="T6" fmla="*/ 71 w 135"/>
                  <a:gd name="T7" fmla="*/ 3 h 64"/>
                  <a:gd name="T8" fmla="*/ 94 w 135"/>
                  <a:gd name="T9" fmla="*/ 50 h 64"/>
                  <a:gd name="T10" fmla="*/ 130 w 135"/>
                  <a:gd name="T11" fmla="*/ 3 h 64"/>
                  <a:gd name="T12" fmla="*/ 135 w 13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64">
                    <a:moveTo>
                      <a:pt x="0" y="64"/>
                    </a:moveTo>
                    <a:lnTo>
                      <a:pt x="12" y="0"/>
                    </a:lnTo>
                    <a:lnTo>
                      <a:pt x="49" y="59"/>
                    </a:lnTo>
                    <a:lnTo>
                      <a:pt x="71" y="3"/>
                    </a:lnTo>
                    <a:lnTo>
                      <a:pt x="94" y="50"/>
                    </a:lnTo>
                    <a:lnTo>
                      <a:pt x="130" y="3"/>
                    </a:lnTo>
                    <a:lnTo>
                      <a:pt x="135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0" name="Freeform 285"/>
              <p:cNvSpPr/>
              <p:nvPr/>
            </p:nvSpPr>
            <p:spPr bwMode="auto">
              <a:xfrm>
                <a:off x="2937" y="2364"/>
                <a:ext cx="140" cy="73"/>
              </a:xfrm>
              <a:custGeom>
                <a:avLst/>
                <a:gdLst>
                  <a:gd name="T0" fmla="*/ 56 w 59"/>
                  <a:gd name="T1" fmla="*/ 29 h 31"/>
                  <a:gd name="T2" fmla="*/ 54 w 59"/>
                  <a:gd name="T3" fmla="*/ 7 h 31"/>
                  <a:gd name="T4" fmla="*/ 42 w 59"/>
                  <a:gd name="T5" fmla="*/ 24 h 31"/>
                  <a:gd name="T6" fmla="*/ 41 w 59"/>
                  <a:gd name="T7" fmla="*/ 25 h 31"/>
                  <a:gd name="T8" fmla="*/ 40 w 59"/>
                  <a:gd name="T9" fmla="*/ 24 h 31"/>
                  <a:gd name="T10" fmla="*/ 31 w 59"/>
                  <a:gd name="T11" fmla="*/ 7 h 31"/>
                  <a:gd name="T12" fmla="*/ 23 w 59"/>
                  <a:gd name="T13" fmla="*/ 27 h 31"/>
                  <a:gd name="T14" fmla="*/ 22 w 59"/>
                  <a:gd name="T15" fmla="*/ 28 h 31"/>
                  <a:gd name="T16" fmla="*/ 20 w 59"/>
                  <a:gd name="T17" fmla="*/ 28 h 31"/>
                  <a:gd name="T18" fmla="*/ 7 w 59"/>
                  <a:gd name="T19" fmla="*/ 6 h 31"/>
                  <a:gd name="T20" fmla="*/ 3 w 59"/>
                  <a:gd name="T21" fmla="*/ 29 h 31"/>
                  <a:gd name="T22" fmla="*/ 3 w 59"/>
                  <a:gd name="T23" fmla="*/ 29 h 31"/>
                  <a:gd name="T24" fmla="*/ 1 w 59"/>
                  <a:gd name="T25" fmla="*/ 31 h 31"/>
                  <a:gd name="T26" fmla="*/ 0 w 59"/>
                  <a:gd name="T27" fmla="*/ 29 h 31"/>
                  <a:gd name="T28" fmla="*/ 4 w 59"/>
                  <a:gd name="T29" fmla="*/ 2 h 31"/>
                  <a:gd name="T30" fmla="*/ 5 w 59"/>
                  <a:gd name="T31" fmla="*/ 0 h 31"/>
                  <a:gd name="T32" fmla="*/ 7 w 59"/>
                  <a:gd name="T33" fmla="*/ 1 h 31"/>
                  <a:gd name="T34" fmla="*/ 21 w 59"/>
                  <a:gd name="T35" fmla="*/ 24 h 31"/>
                  <a:gd name="T36" fmla="*/ 29 w 59"/>
                  <a:gd name="T37" fmla="*/ 3 h 31"/>
                  <a:gd name="T38" fmla="*/ 31 w 59"/>
                  <a:gd name="T39" fmla="*/ 2 h 31"/>
                  <a:gd name="T40" fmla="*/ 32 w 59"/>
                  <a:gd name="T41" fmla="*/ 2 h 31"/>
                  <a:gd name="T42" fmla="*/ 41 w 59"/>
                  <a:gd name="T43" fmla="*/ 21 h 31"/>
                  <a:gd name="T44" fmla="*/ 54 w 59"/>
                  <a:gd name="T45" fmla="*/ 2 h 31"/>
                  <a:gd name="T46" fmla="*/ 56 w 59"/>
                  <a:gd name="T47" fmla="*/ 2 h 31"/>
                  <a:gd name="T48" fmla="*/ 57 w 59"/>
                  <a:gd name="T49" fmla="*/ 3 h 31"/>
                  <a:gd name="T50" fmla="*/ 59 w 59"/>
                  <a:gd name="T51" fmla="*/ 29 h 31"/>
                  <a:gd name="T52" fmla="*/ 58 w 59"/>
                  <a:gd name="T53" fmla="*/ 31 h 31"/>
                  <a:gd name="T54" fmla="*/ 58 w 59"/>
                  <a:gd name="T55" fmla="*/ 31 h 31"/>
                  <a:gd name="T56" fmla="*/ 56 w 59"/>
                  <a:gd name="T5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9" h="31">
                    <a:moveTo>
                      <a:pt x="56" y="29"/>
                    </a:moveTo>
                    <a:cubicBezTo>
                      <a:pt x="54" y="7"/>
                      <a:pt x="54" y="7"/>
                      <a:pt x="54" y="7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5"/>
                      <a:pt x="41" y="25"/>
                      <a:pt x="41" y="25"/>
                    </a:cubicBezTo>
                    <a:cubicBezTo>
                      <a:pt x="40" y="25"/>
                      <a:pt x="40" y="25"/>
                      <a:pt x="40" y="24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0" y="2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1"/>
                      <a:pt x="1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2" y="2"/>
                      <a:pt x="32" y="2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1"/>
                      <a:pt x="56" y="2"/>
                    </a:cubicBezTo>
                    <a:cubicBezTo>
                      <a:pt x="57" y="2"/>
                      <a:pt x="57" y="2"/>
                      <a:pt x="57" y="3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30"/>
                      <a:pt x="59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7" y="31"/>
                      <a:pt x="56" y="30"/>
                      <a:pt x="56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1" name="Freeform 286"/>
              <p:cNvSpPr/>
              <p:nvPr/>
            </p:nvSpPr>
            <p:spPr bwMode="auto">
              <a:xfrm>
                <a:off x="5639" y="3868"/>
                <a:ext cx="140" cy="118"/>
              </a:xfrm>
              <a:custGeom>
                <a:avLst/>
                <a:gdLst>
                  <a:gd name="T0" fmla="*/ 0 w 59"/>
                  <a:gd name="T1" fmla="*/ 6 h 50"/>
                  <a:gd name="T2" fmla="*/ 30 w 59"/>
                  <a:gd name="T3" fmla="*/ 46 h 50"/>
                  <a:gd name="T4" fmla="*/ 52 w 59"/>
                  <a:gd name="T5" fmla="*/ 49 h 50"/>
                  <a:gd name="T6" fmla="*/ 44 w 59"/>
                  <a:gd name="T7" fmla="*/ 33 h 50"/>
                  <a:gd name="T8" fmla="*/ 21 w 59"/>
                  <a:gd name="T9" fmla="*/ 5 h 50"/>
                  <a:gd name="T10" fmla="*/ 0 w 59"/>
                  <a:gd name="T11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50">
                    <a:moveTo>
                      <a:pt x="0" y="6"/>
                    </a:moveTo>
                    <a:cubicBezTo>
                      <a:pt x="0" y="6"/>
                      <a:pt x="0" y="42"/>
                      <a:pt x="30" y="46"/>
                    </a:cubicBezTo>
                    <a:cubicBezTo>
                      <a:pt x="59" y="50"/>
                      <a:pt x="52" y="49"/>
                      <a:pt x="52" y="49"/>
                    </a:cubicBezTo>
                    <a:cubicBezTo>
                      <a:pt x="52" y="49"/>
                      <a:pt x="46" y="39"/>
                      <a:pt x="44" y="33"/>
                    </a:cubicBezTo>
                    <a:cubicBezTo>
                      <a:pt x="41" y="24"/>
                      <a:pt x="38" y="10"/>
                      <a:pt x="21" y="5"/>
                    </a:cubicBezTo>
                    <a:cubicBezTo>
                      <a:pt x="7" y="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2" name="Freeform 287"/>
              <p:cNvSpPr>
                <a:spLocks noEditPoints="1"/>
              </p:cNvSpPr>
              <p:nvPr/>
            </p:nvSpPr>
            <p:spPr bwMode="auto">
              <a:xfrm>
                <a:off x="5635" y="3873"/>
                <a:ext cx="132" cy="116"/>
              </a:xfrm>
              <a:custGeom>
                <a:avLst/>
                <a:gdLst>
                  <a:gd name="T0" fmla="*/ 32 w 56"/>
                  <a:gd name="T1" fmla="*/ 46 h 49"/>
                  <a:gd name="T2" fmla="*/ 0 w 56"/>
                  <a:gd name="T3" fmla="*/ 4 h 49"/>
                  <a:gd name="T4" fmla="*/ 1 w 56"/>
                  <a:gd name="T5" fmla="*/ 3 h 49"/>
                  <a:gd name="T6" fmla="*/ 12 w 56"/>
                  <a:gd name="T7" fmla="*/ 0 h 49"/>
                  <a:gd name="T8" fmla="*/ 24 w 56"/>
                  <a:gd name="T9" fmla="*/ 2 h 49"/>
                  <a:gd name="T10" fmla="*/ 48 w 56"/>
                  <a:gd name="T11" fmla="*/ 31 h 49"/>
                  <a:gd name="T12" fmla="*/ 55 w 56"/>
                  <a:gd name="T13" fmla="*/ 46 h 49"/>
                  <a:gd name="T14" fmla="*/ 55 w 56"/>
                  <a:gd name="T15" fmla="*/ 46 h 49"/>
                  <a:gd name="T16" fmla="*/ 55 w 56"/>
                  <a:gd name="T17" fmla="*/ 46 h 49"/>
                  <a:gd name="T18" fmla="*/ 55 w 56"/>
                  <a:gd name="T19" fmla="*/ 46 h 49"/>
                  <a:gd name="T20" fmla="*/ 56 w 56"/>
                  <a:gd name="T21" fmla="*/ 47 h 49"/>
                  <a:gd name="T22" fmla="*/ 56 w 56"/>
                  <a:gd name="T23" fmla="*/ 48 h 49"/>
                  <a:gd name="T24" fmla="*/ 55 w 56"/>
                  <a:gd name="T25" fmla="*/ 49 h 49"/>
                  <a:gd name="T26" fmla="*/ 32 w 56"/>
                  <a:gd name="T27" fmla="*/ 46 h 49"/>
                  <a:gd name="T28" fmla="*/ 32 w 56"/>
                  <a:gd name="T29" fmla="*/ 43 h 49"/>
                  <a:gd name="T30" fmla="*/ 51 w 56"/>
                  <a:gd name="T31" fmla="*/ 45 h 49"/>
                  <a:gd name="T32" fmla="*/ 45 w 56"/>
                  <a:gd name="T33" fmla="*/ 32 h 49"/>
                  <a:gd name="T34" fmla="*/ 23 w 56"/>
                  <a:gd name="T35" fmla="*/ 4 h 49"/>
                  <a:gd name="T36" fmla="*/ 12 w 56"/>
                  <a:gd name="T37" fmla="*/ 3 h 49"/>
                  <a:gd name="T38" fmla="*/ 5 w 56"/>
                  <a:gd name="T39" fmla="*/ 4 h 49"/>
                  <a:gd name="T40" fmla="*/ 3 w 56"/>
                  <a:gd name="T41" fmla="*/ 5 h 49"/>
                  <a:gd name="T42" fmla="*/ 32 w 56"/>
                  <a:gd name="T43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49">
                    <a:moveTo>
                      <a:pt x="32" y="46"/>
                    </a:moveTo>
                    <a:cubicBezTo>
                      <a:pt x="1" y="41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5" y="0"/>
                      <a:pt x="12" y="0"/>
                    </a:cubicBezTo>
                    <a:cubicBezTo>
                      <a:pt x="15" y="0"/>
                      <a:pt x="19" y="0"/>
                      <a:pt x="24" y="2"/>
                    </a:cubicBezTo>
                    <a:cubicBezTo>
                      <a:pt x="41" y="7"/>
                      <a:pt x="45" y="22"/>
                      <a:pt x="48" y="31"/>
                    </a:cubicBezTo>
                    <a:cubicBezTo>
                      <a:pt x="49" y="36"/>
                      <a:pt x="53" y="43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6"/>
                      <a:pt x="56" y="47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9"/>
                      <a:pt x="55" y="49"/>
                    </a:cubicBezTo>
                    <a:cubicBezTo>
                      <a:pt x="54" y="49"/>
                      <a:pt x="51" y="48"/>
                      <a:pt x="32" y="46"/>
                    </a:cubicBezTo>
                    <a:close/>
                    <a:moveTo>
                      <a:pt x="32" y="43"/>
                    </a:moveTo>
                    <a:cubicBezTo>
                      <a:pt x="42" y="44"/>
                      <a:pt x="48" y="45"/>
                      <a:pt x="51" y="45"/>
                    </a:cubicBezTo>
                    <a:cubicBezTo>
                      <a:pt x="49" y="42"/>
                      <a:pt x="46" y="36"/>
                      <a:pt x="45" y="32"/>
                    </a:cubicBezTo>
                    <a:cubicBezTo>
                      <a:pt x="42" y="23"/>
                      <a:pt x="38" y="10"/>
                      <a:pt x="23" y="4"/>
                    </a:cubicBezTo>
                    <a:cubicBezTo>
                      <a:pt x="19" y="3"/>
                      <a:pt x="15" y="3"/>
                      <a:pt x="12" y="3"/>
                    </a:cubicBezTo>
                    <a:cubicBezTo>
                      <a:pt x="9" y="3"/>
                      <a:pt x="6" y="3"/>
                      <a:pt x="5" y="4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10"/>
                      <a:pt x="6" y="39"/>
                      <a:pt x="32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3" name="Freeform 288"/>
              <p:cNvSpPr/>
              <p:nvPr/>
            </p:nvSpPr>
            <p:spPr bwMode="auto">
              <a:xfrm>
                <a:off x="5635" y="3878"/>
                <a:ext cx="132" cy="108"/>
              </a:xfrm>
              <a:custGeom>
                <a:avLst/>
                <a:gdLst>
                  <a:gd name="T0" fmla="*/ 54 w 56"/>
                  <a:gd name="T1" fmla="*/ 46 h 46"/>
                  <a:gd name="T2" fmla="*/ 28 w 56"/>
                  <a:gd name="T3" fmla="*/ 22 h 46"/>
                  <a:gd name="T4" fmla="*/ 1 w 56"/>
                  <a:gd name="T5" fmla="*/ 3 h 46"/>
                  <a:gd name="T6" fmla="*/ 1 w 56"/>
                  <a:gd name="T7" fmla="*/ 3 h 46"/>
                  <a:gd name="T8" fmla="*/ 0 w 56"/>
                  <a:gd name="T9" fmla="*/ 1 h 46"/>
                  <a:gd name="T10" fmla="*/ 2 w 56"/>
                  <a:gd name="T11" fmla="*/ 0 h 46"/>
                  <a:gd name="T12" fmla="*/ 30 w 56"/>
                  <a:gd name="T13" fmla="*/ 20 h 46"/>
                  <a:gd name="T14" fmla="*/ 48 w 56"/>
                  <a:gd name="T15" fmla="*/ 38 h 46"/>
                  <a:gd name="T16" fmla="*/ 55 w 56"/>
                  <a:gd name="T17" fmla="*/ 43 h 46"/>
                  <a:gd name="T18" fmla="*/ 56 w 56"/>
                  <a:gd name="T19" fmla="*/ 45 h 46"/>
                  <a:gd name="T20" fmla="*/ 54 w 56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46">
                    <a:moveTo>
                      <a:pt x="54" y="46"/>
                    </a:moveTo>
                    <a:cubicBezTo>
                      <a:pt x="53" y="46"/>
                      <a:pt x="43" y="41"/>
                      <a:pt x="28" y="22"/>
                    </a:cubicBezTo>
                    <a:cubicBezTo>
                      <a:pt x="18" y="10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9" y="7"/>
                      <a:pt x="30" y="20"/>
                    </a:cubicBezTo>
                    <a:cubicBezTo>
                      <a:pt x="38" y="29"/>
                      <a:pt x="44" y="35"/>
                      <a:pt x="48" y="38"/>
                    </a:cubicBezTo>
                    <a:cubicBezTo>
                      <a:pt x="53" y="42"/>
                      <a:pt x="55" y="43"/>
                      <a:pt x="55" y="43"/>
                    </a:cubicBezTo>
                    <a:cubicBezTo>
                      <a:pt x="56" y="43"/>
                      <a:pt x="56" y="44"/>
                      <a:pt x="56" y="45"/>
                    </a:cubicBezTo>
                    <a:cubicBezTo>
                      <a:pt x="55" y="45"/>
                      <a:pt x="55" y="46"/>
                      <a:pt x="54" y="4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4" name="Freeform 289"/>
              <p:cNvSpPr/>
              <p:nvPr/>
            </p:nvSpPr>
            <p:spPr bwMode="auto">
              <a:xfrm>
                <a:off x="5746" y="3889"/>
                <a:ext cx="104" cy="100"/>
              </a:xfrm>
              <a:custGeom>
                <a:avLst/>
                <a:gdLst>
                  <a:gd name="T0" fmla="*/ 42 w 44"/>
                  <a:gd name="T1" fmla="*/ 4 h 42"/>
                  <a:gd name="T2" fmla="*/ 22 w 44"/>
                  <a:gd name="T3" fmla="*/ 36 h 42"/>
                  <a:gd name="T4" fmla="*/ 6 w 44"/>
                  <a:gd name="T5" fmla="*/ 40 h 42"/>
                  <a:gd name="T6" fmla="*/ 10 w 44"/>
                  <a:gd name="T7" fmla="*/ 26 h 42"/>
                  <a:gd name="T8" fmla="*/ 26 w 44"/>
                  <a:gd name="T9" fmla="*/ 5 h 42"/>
                  <a:gd name="T10" fmla="*/ 42 w 44"/>
                  <a:gd name="T11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2">
                    <a:moveTo>
                      <a:pt x="42" y="4"/>
                    </a:moveTo>
                    <a:cubicBezTo>
                      <a:pt x="42" y="4"/>
                      <a:pt x="44" y="31"/>
                      <a:pt x="22" y="36"/>
                    </a:cubicBezTo>
                    <a:cubicBezTo>
                      <a:pt x="0" y="42"/>
                      <a:pt x="6" y="40"/>
                      <a:pt x="6" y="40"/>
                    </a:cubicBezTo>
                    <a:cubicBezTo>
                      <a:pt x="6" y="40"/>
                      <a:pt x="9" y="34"/>
                      <a:pt x="10" y="26"/>
                    </a:cubicBezTo>
                    <a:cubicBezTo>
                      <a:pt x="11" y="21"/>
                      <a:pt x="13" y="10"/>
                      <a:pt x="26" y="5"/>
                    </a:cubicBezTo>
                    <a:cubicBezTo>
                      <a:pt x="36" y="0"/>
                      <a:pt x="42" y="4"/>
                      <a:pt x="42" y="4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5" name="Freeform 290"/>
              <p:cNvSpPr>
                <a:spLocks noEditPoints="1"/>
              </p:cNvSpPr>
              <p:nvPr/>
            </p:nvSpPr>
            <p:spPr bwMode="auto">
              <a:xfrm>
                <a:off x="5755" y="3892"/>
                <a:ext cx="93" cy="97"/>
              </a:xfrm>
              <a:custGeom>
                <a:avLst/>
                <a:gdLst>
                  <a:gd name="T0" fmla="*/ 0 w 39"/>
                  <a:gd name="T1" fmla="*/ 40 h 41"/>
                  <a:gd name="T2" fmla="*/ 0 w 39"/>
                  <a:gd name="T3" fmla="*/ 40 h 41"/>
                  <a:gd name="T4" fmla="*/ 0 w 39"/>
                  <a:gd name="T5" fmla="*/ 40 h 41"/>
                  <a:gd name="T6" fmla="*/ 1 w 39"/>
                  <a:gd name="T7" fmla="*/ 38 h 41"/>
                  <a:gd name="T8" fmla="*/ 1 w 39"/>
                  <a:gd name="T9" fmla="*/ 38 h 41"/>
                  <a:gd name="T10" fmla="*/ 1 w 39"/>
                  <a:gd name="T11" fmla="*/ 38 h 41"/>
                  <a:gd name="T12" fmla="*/ 1 w 39"/>
                  <a:gd name="T13" fmla="*/ 38 h 41"/>
                  <a:gd name="T14" fmla="*/ 1 w 39"/>
                  <a:gd name="T15" fmla="*/ 38 h 41"/>
                  <a:gd name="T16" fmla="*/ 5 w 39"/>
                  <a:gd name="T17" fmla="*/ 24 h 41"/>
                  <a:gd name="T18" fmla="*/ 21 w 39"/>
                  <a:gd name="T19" fmla="*/ 2 h 41"/>
                  <a:gd name="T20" fmla="*/ 32 w 39"/>
                  <a:gd name="T21" fmla="*/ 0 h 41"/>
                  <a:gd name="T22" fmla="*/ 39 w 39"/>
                  <a:gd name="T23" fmla="*/ 1 h 41"/>
                  <a:gd name="T24" fmla="*/ 38 w 39"/>
                  <a:gd name="T25" fmla="*/ 3 h 41"/>
                  <a:gd name="T26" fmla="*/ 39 w 39"/>
                  <a:gd name="T27" fmla="*/ 1 h 41"/>
                  <a:gd name="T28" fmla="*/ 39 w 39"/>
                  <a:gd name="T29" fmla="*/ 3 h 41"/>
                  <a:gd name="T30" fmla="*/ 39 w 39"/>
                  <a:gd name="T31" fmla="*/ 5 h 41"/>
                  <a:gd name="T32" fmla="*/ 19 w 39"/>
                  <a:gd name="T33" fmla="*/ 37 h 41"/>
                  <a:gd name="T34" fmla="*/ 1 w 39"/>
                  <a:gd name="T35" fmla="*/ 41 h 41"/>
                  <a:gd name="T36" fmla="*/ 0 w 39"/>
                  <a:gd name="T37" fmla="*/ 40 h 41"/>
                  <a:gd name="T38" fmla="*/ 22 w 39"/>
                  <a:gd name="T39" fmla="*/ 5 h 41"/>
                  <a:gd name="T40" fmla="*/ 8 w 39"/>
                  <a:gd name="T41" fmla="*/ 25 h 41"/>
                  <a:gd name="T42" fmla="*/ 5 w 39"/>
                  <a:gd name="T43" fmla="*/ 37 h 41"/>
                  <a:gd name="T44" fmla="*/ 18 w 39"/>
                  <a:gd name="T45" fmla="*/ 34 h 41"/>
                  <a:gd name="T46" fmla="*/ 36 w 39"/>
                  <a:gd name="T47" fmla="*/ 5 h 41"/>
                  <a:gd name="T48" fmla="*/ 36 w 39"/>
                  <a:gd name="T49" fmla="*/ 4 h 41"/>
                  <a:gd name="T50" fmla="*/ 36 w 39"/>
                  <a:gd name="T51" fmla="*/ 3 h 41"/>
                  <a:gd name="T52" fmla="*/ 32 w 39"/>
                  <a:gd name="T53" fmla="*/ 3 h 41"/>
                  <a:gd name="T54" fmla="*/ 22 w 39"/>
                  <a:gd name="T55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9" h="41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36"/>
                      <a:pt x="4" y="31"/>
                      <a:pt x="5" y="24"/>
                    </a:cubicBezTo>
                    <a:cubicBezTo>
                      <a:pt x="6" y="19"/>
                      <a:pt x="8" y="8"/>
                      <a:pt x="21" y="2"/>
                    </a:cubicBezTo>
                    <a:cubicBezTo>
                      <a:pt x="25" y="0"/>
                      <a:pt x="29" y="0"/>
                      <a:pt x="32" y="0"/>
                    </a:cubicBezTo>
                    <a:cubicBezTo>
                      <a:pt x="36" y="0"/>
                      <a:pt x="38" y="1"/>
                      <a:pt x="39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9" y="3"/>
                      <a:pt x="39" y="4"/>
                      <a:pt x="39" y="5"/>
                    </a:cubicBezTo>
                    <a:cubicBezTo>
                      <a:pt x="39" y="12"/>
                      <a:pt x="38" y="32"/>
                      <a:pt x="19" y="37"/>
                    </a:cubicBezTo>
                    <a:cubicBezTo>
                      <a:pt x="4" y="40"/>
                      <a:pt x="2" y="41"/>
                      <a:pt x="1" y="41"/>
                    </a:cubicBezTo>
                    <a:cubicBezTo>
                      <a:pt x="0" y="41"/>
                      <a:pt x="0" y="40"/>
                      <a:pt x="0" y="40"/>
                    </a:cubicBezTo>
                    <a:close/>
                    <a:moveTo>
                      <a:pt x="22" y="5"/>
                    </a:moveTo>
                    <a:cubicBezTo>
                      <a:pt x="11" y="10"/>
                      <a:pt x="9" y="20"/>
                      <a:pt x="8" y="25"/>
                    </a:cubicBezTo>
                    <a:cubicBezTo>
                      <a:pt x="7" y="30"/>
                      <a:pt x="6" y="35"/>
                      <a:pt x="5" y="37"/>
                    </a:cubicBezTo>
                    <a:cubicBezTo>
                      <a:pt x="7" y="37"/>
                      <a:pt x="11" y="36"/>
                      <a:pt x="18" y="34"/>
                    </a:cubicBezTo>
                    <a:cubicBezTo>
                      <a:pt x="35" y="30"/>
                      <a:pt x="36" y="12"/>
                      <a:pt x="36" y="5"/>
                    </a:cubicBezTo>
                    <a:cubicBezTo>
                      <a:pt x="36" y="5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3"/>
                      <a:pt x="33" y="3"/>
                      <a:pt x="32" y="3"/>
                    </a:cubicBezTo>
                    <a:cubicBezTo>
                      <a:pt x="29" y="3"/>
                      <a:pt x="26" y="3"/>
                      <a:pt x="22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6" name="Freeform 291"/>
              <p:cNvSpPr/>
              <p:nvPr/>
            </p:nvSpPr>
            <p:spPr bwMode="auto">
              <a:xfrm>
                <a:off x="5755" y="3894"/>
                <a:ext cx="95" cy="92"/>
              </a:xfrm>
              <a:custGeom>
                <a:avLst/>
                <a:gdLst>
                  <a:gd name="T0" fmla="*/ 0 w 40"/>
                  <a:gd name="T1" fmla="*/ 39 h 39"/>
                  <a:gd name="T2" fmla="*/ 1 w 40"/>
                  <a:gd name="T3" fmla="*/ 37 h 39"/>
                  <a:gd name="T4" fmla="*/ 5 w 40"/>
                  <a:gd name="T5" fmla="*/ 33 h 39"/>
                  <a:gd name="T6" fmla="*/ 18 w 40"/>
                  <a:gd name="T7" fmla="*/ 18 h 39"/>
                  <a:gd name="T8" fmla="*/ 37 w 40"/>
                  <a:gd name="T9" fmla="*/ 0 h 39"/>
                  <a:gd name="T10" fmla="*/ 37 w 40"/>
                  <a:gd name="T11" fmla="*/ 0 h 39"/>
                  <a:gd name="T12" fmla="*/ 39 w 40"/>
                  <a:gd name="T13" fmla="*/ 1 h 39"/>
                  <a:gd name="T14" fmla="*/ 39 w 40"/>
                  <a:gd name="T15" fmla="*/ 3 h 39"/>
                  <a:gd name="T16" fmla="*/ 20 w 40"/>
                  <a:gd name="T17" fmla="*/ 19 h 39"/>
                  <a:gd name="T18" fmla="*/ 2 w 40"/>
                  <a:gd name="T19" fmla="*/ 39 h 39"/>
                  <a:gd name="T20" fmla="*/ 2 w 40"/>
                  <a:gd name="T21" fmla="*/ 39 h 39"/>
                  <a:gd name="T22" fmla="*/ 0 w 40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9">
                    <a:moveTo>
                      <a:pt x="0" y="39"/>
                    </a:moveTo>
                    <a:cubicBezTo>
                      <a:pt x="0" y="38"/>
                      <a:pt x="0" y="37"/>
                      <a:pt x="1" y="37"/>
                    </a:cubicBezTo>
                    <a:cubicBezTo>
                      <a:pt x="1" y="37"/>
                      <a:pt x="2" y="36"/>
                      <a:pt x="5" y="33"/>
                    </a:cubicBezTo>
                    <a:cubicBezTo>
                      <a:pt x="8" y="30"/>
                      <a:pt x="13" y="25"/>
                      <a:pt x="18" y="18"/>
                    </a:cubicBezTo>
                    <a:cubicBezTo>
                      <a:pt x="25" y="7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0"/>
                      <a:pt x="39" y="0"/>
                      <a:pt x="39" y="1"/>
                    </a:cubicBezTo>
                    <a:cubicBezTo>
                      <a:pt x="40" y="2"/>
                      <a:pt x="39" y="3"/>
                      <a:pt x="39" y="3"/>
                    </a:cubicBezTo>
                    <a:cubicBezTo>
                      <a:pt x="39" y="3"/>
                      <a:pt x="26" y="10"/>
                      <a:pt x="20" y="19"/>
                    </a:cubicBezTo>
                    <a:cubicBezTo>
                      <a:pt x="10" y="35"/>
                      <a:pt x="3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0" y="3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7" name="Freeform 292"/>
              <p:cNvSpPr/>
              <p:nvPr/>
            </p:nvSpPr>
            <p:spPr bwMode="auto">
              <a:xfrm>
                <a:off x="5760" y="3896"/>
                <a:ext cx="0" cy="202"/>
              </a:xfrm>
              <a:custGeom>
                <a:avLst/>
                <a:gdLst>
                  <a:gd name="T0" fmla="*/ 0 h 202"/>
                  <a:gd name="T1" fmla="*/ 202 h 202"/>
                  <a:gd name="T2" fmla="*/ 0 h 20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02">
                    <a:moveTo>
                      <a:pt x="0" y="0"/>
                    </a:moveTo>
                    <a:lnTo>
                      <a:pt x="0" y="2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8" name="Line 293"/>
              <p:cNvSpPr>
                <a:spLocks noChangeShapeType="1"/>
              </p:cNvSpPr>
              <p:nvPr/>
            </p:nvSpPr>
            <p:spPr bwMode="auto">
              <a:xfrm>
                <a:off x="5760" y="3896"/>
                <a:ext cx="0" cy="20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9" name="Freeform 294"/>
              <p:cNvSpPr/>
              <p:nvPr/>
            </p:nvSpPr>
            <p:spPr bwMode="auto">
              <a:xfrm>
                <a:off x="5755" y="3894"/>
                <a:ext cx="7" cy="206"/>
              </a:xfrm>
              <a:custGeom>
                <a:avLst/>
                <a:gdLst>
                  <a:gd name="T0" fmla="*/ 0 w 3"/>
                  <a:gd name="T1" fmla="*/ 86 h 87"/>
                  <a:gd name="T2" fmla="*/ 0 w 3"/>
                  <a:gd name="T3" fmla="*/ 1 h 87"/>
                  <a:gd name="T4" fmla="*/ 2 w 3"/>
                  <a:gd name="T5" fmla="*/ 0 h 87"/>
                  <a:gd name="T6" fmla="*/ 3 w 3"/>
                  <a:gd name="T7" fmla="*/ 1 h 87"/>
                  <a:gd name="T8" fmla="*/ 3 w 3"/>
                  <a:gd name="T9" fmla="*/ 86 h 87"/>
                  <a:gd name="T10" fmla="*/ 2 w 3"/>
                  <a:gd name="T11" fmla="*/ 87 h 87"/>
                  <a:gd name="T12" fmla="*/ 0 w 3"/>
                  <a:gd name="T13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7">
                    <a:moveTo>
                      <a:pt x="0" y="8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7"/>
                      <a:pt x="2" y="87"/>
                      <a:pt x="2" y="87"/>
                    </a:cubicBezTo>
                    <a:cubicBezTo>
                      <a:pt x="1" y="87"/>
                      <a:pt x="0" y="87"/>
                      <a:pt x="0" y="8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0" name="Oval 295"/>
              <p:cNvSpPr>
                <a:spLocks noChangeArrowheads="1"/>
              </p:cNvSpPr>
              <p:nvPr/>
            </p:nvSpPr>
            <p:spPr bwMode="auto">
              <a:xfrm>
                <a:off x="5743" y="3873"/>
                <a:ext cx="34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1" name="Freeform 296"/>
              <p:cNvSpPr>
                <a:spLocks noEditPoints="1"/>
              </p:cNvSpPr>
              <p:nvPr/>
            </p:nvSpPr>
            <p:spPr bwMode="auto">
              <a:xfrm>
                <a:off x="5739" y="3870"/>
                <a:ext cx="40" cy="41"/>
              </a:xfrm>
              <a:custGeom>
                <a:avLst/>
                <a:gdLst>
                  <a:gd name="T0" fmla="*/ 0 w 17"/>
                  <a:gd name="T1" fmla="*/ 8 h 17"/>
                  <a:gd name="T2" fmla="*/ 9 w 17"/>
                  <a:gd name="T3" fmla="*/ 0 h 17"/>
                  <a:gd name="T4" fmla="*/ 17 w 17"/>
                  <a:gd name="T5" fmla="*/ 8 h 17"/>
                  <a:gd name="T6" fmla="*/ 9 w 17"/>
                  <a:gd name="T7" fmla="*/ 17 h 17"/>
                  <a:gd name="T8" fmla="*/ 0 w 17"/>
                  <a:gd name="T9" fmla="*/ 8 h 17"/>
                  <a:gd name="T10" fmla="*/ 3 w 17"/>
                  <a:gd name="T11" fmla="*/ 8 h 17"/>
                  <a:gd name="T12" fmla="*/ 9 w 17"/>
                  <a:gd name="T13" fmla="*/ 14 h 17"/>
                  <a:gd name="T14" fmla="*/ 14 w 17"/>
                  <a:gd name="T15" fmla="*/ 8 h 17"/>
                  <a:gd name="T16" fmla="*/ 9 w 17"/>
                  <a:gd name="T17" fmla="*/ 3 h 17"/>
                  <a:gd name="T18" fmla="*/ 3 w 17"/>
                  <a:gd name="T1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0" y="8"/>
                    </a:moveTo>
                    <a:cubicBezTo>
                      <a:pt x="0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8"/>
                    </a:cubicBezTo>
                    <a:cubicBezTo>
                      <a:pt x="17" y="13"/>
                      <a:pt x="13" y="17"/>
                      <a:pt x="9" y="17"/>
                    </a:cubicBezTo>
                    <a:cubicBezTo>
                      <a:pt x="4" y="17"/>
                      <a:pt x="0" y="13"/>
                      <a:pt x="0" y="8"/>
                    </a:cubicBezTo>
                    <a:close/>
                    <a:moveTo>
                      <a:pt x="3" y="8"/>
                    </a:moveTo>
                    <a:cubicBezTo>
                      <a:pt x="3" y="11"/>
                      <a:pt x="6" y="14"/>
                      <a:pt x="9" y="14"/>
                    </a:cubicBezTo>
                    <a:cubicBezTo>
                      <a:pt x="12" y="14"/>
                      <a:pt x="14" y="11"/>
                      <a:pt x="14" y="8"/>
                    </a:cubicBezTo>
                    <a:cubicBezTo>
                      <a:pt x="14" y="5"/>
                      <a:pt x="12" y="3"/>
                      <a:pt x="9" y="3"/>
                    </a:cubicBezTo>
                    <a:cubicBezTo>
                      <a:pt x="6" y="3"/>
                      <a:pt x="3" y="5"/>
                      <a:pt x="3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2" name="Freeform 297"/>
              <p:cNvSpPr/>
              <p:nvPr/>
            </p:nvSpPr>
            <p:spPr bwMode="auto">
              <a:xfrm>
                <a:off x="4383" y="3918"/>
                <a:ext cx="140" cy="118"/>
              </a:xfrm>
              <a:custGeom>
                <a:avLst/>
                <a:gdLst>
                  <a:gd name="T0" fmla="*/ 59 w 59"/>
                  <a:gd name="T1" fmla="*/ 5 h 50"/>
                  <a:gd name="T2" fmla="*/ 29 w 59"/>
                  <a:gd name="T3" fmla="*/ 45 h 50"/>
                  <a:gd name="T4" fmla="*/ 7 w 59"/>
                  <a:gd name="T5" fmla="*/ 48 h 50"/>
                  <a:gd name="T6" fmla="*/ 15 w 59"/>
                  <a:gd name="T7" fmla="*/ 33 h 50"/>
                  <a:gd name="T8" fmla="*/ 38 w 59"/>
                  <a:gd name="T9" fmla="*/ 4 h 50"/>
                  <a:gd name="T10" fmla="*/ 59 w 59"/>
                  <a:gd name="T1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50">
                    <a:moveTo>
                      <a:pt x="59" y="5"/>
                    </a:moveTo>
                    <a:cubicBezTo>
                      <a:pt x="59" y="6"/>
                      <a:pt x="59" y="41"/>
                      <a:pt x="29" y="45"/>
                    </a:cubicBezTo>
                    <a:cubicBezTo>
                      <a:pt x="0" y="50"/>
                      <a:pt x="7" y="48"/>
                      <a:pt x="7" y="48"/>
                    </a:cubicBezTo>
                    <a:cubicBezTo>
                      <a:pt x="7" y="48"/>
                      <a:pt x="13" y="39"/>
                      <a:pt x="15" y="33"/>
                    </a:cubicBezTo>
                    <a:cubicBezTo>
                      <a:pt x="18" y="24"/>
                      <a:pt x="21" y="10"/>
                      <a:pt x="38" y="4"/>
                    </a:cubicBezTo>
                    <a:cubicBezTo>
                      <a:pt x="52" y="0"/>
                      <a:pt x="59" y="5"/>
                      <a:pt x="59" y="5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3" name="Freeform 298"/>
              <p:cNvSpPr>
                <a:spLocks noEditPoints="1"/>
              </p:cNvSpPr>
              <p:nvPr/>
            </p:nvSpPr>
            <p:spPr bwMode="auto">
              <a:xfrm>
                <a:off x="4395" y="3920"/>
                <a:ext cx="132" cy="116"/>
              </a:xfrm>
              <a:custGeom>
                <a:avLst/>
                <a:gdLst>
                  <a:gd name="T0" fmla="*/ 0 w 56"/>
                  <a:gd name="T1" fmla="*/ 48 h 49"/>
                  <a:gd name="T2" fmla="*/ 0 w 56"/>
                  <a:gd name="T3" fmla="*/ 48 h 49"/>
                  <a:gd name="T4" fmla="*/ 1 w 56"/>
                  <a:gd name="T5" fmla="*/ 46 h 49"/>
                  <a:gd name="T6" fmla="*/ 1 w 56"/>
                  <a:gd name="T7" fmla="*/ 46 h 49"/>
                  <a:gd name="T8" fmla="*/ 1 w 56"/>
                  <a:gd name="T9" fmla="*/ 46 h 49"/>
                  <a:gd name="T10" fmla="*/ 1 w 56"/>
                  <a:gd name="T11" fmla="*/ 46 h 49"/>
                  <a:gd name="T12" fmla="*/ 1 w 56"/>
                  <a:gd name="T13" fmla="*/ 46 h 49"/>
                  <a:gd name="T14" fmla="*/ 2 w 56"/>
                  <a:gd name="T15" fmla="*/ 46 h 49"/>
                  <a:gd name="T16" fmla="*/ 8 w 56"/>
                  <a:gd name="T17" fmla="*/ 31 h 49"/>
                  <a:gd name="T18" fmla="*/ 32 w 56"/>
                  <a:gd name="T19" fmla="*/ 2 h 49"/>
                  <a:gd name="T20" fmla="*/ 44 w 56"/>
                  <a:gd name="T21" fmla="*/ 0 h 49"/>
                  <a:gd name="T22" fmla="*/ 55 w 56"/>
                  <a:gd name="T23" fmla="*/ 3 h 49"/>
                  <a:gd name="T24" fmla="*/ 54 w 56"/>
                  <a:gd name="T25" fmla="*/ 4 h 49"/>
                  <a:gd name="T26" fmla="*/ 55 w 56"/>
                  <a:gd name="T27" fmla="*/ 3 h 49"/>
                  <a:gd name="T28" fmla="*/ 56 w 56"/>
                  <a:gd name="T29" fmla="*/ 4 h 49"/>
                  <a:gd name="T30" fmla="*/ 24 w 56"/>
                  <a:gd name="T31" fmla="*/ 46 h 49"/>
                  <a:gd name="T32" fmla="*/ 2 w 56"/>
                  <a:gd name="T33" fmla="*/ 49 h 49"/>
                  <a:gd name="T34" fmla="*/ 0 w 56"/>
                  <a:gd name="T35" fmla="*/ 48 h 49"/>
                  <a:gd name="T36" fmla="*/ 33 w 56"/>
                  <a:gd name="T37" fmla="*/ 5 h 49"/>
                  <a:gd name="T38" fmla="*/ 11 w 56"/>
                  <a:gd name="T39" fmla="*/ 32 h 49"/>
                  <a:gd name="T40" fmla="*/ 5 w 56"/>
                  <a:gd name="T41" fmla="*/ 46 h 49"/>
                  <a:gd name="T42" fmla="*/ 6 w 56"/>
                  <a:gd name="T43" fmla="*/ 45 h 49"/>
                  <a:gd name="T44" fmla="*/ 24 w 56"/>
                  <a:gd name="T45" fmla="*/ 43 h 49"/>
                  <a:gd name="T46" fmla="*/ 53 w 56"/>
                  <a:gd name="T47" fmla="*/ 5 h 49"/>
                  <a:gd name="T48" fmla="*/ 51 w 56"/>
                  <a:gd name="T49" fmla="*/ 4 h 49"/>
                  <a:gd name="T50" fmla="*/ 44 w 56"/>
                  <a:gd name="T51" fmla="*/ 3 h 49"/>
                  <a:gd name="T52" fmla="*/ 33 w 56"/>
                  <a:gd name="T5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9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4"/>
                      <a:pt x="7" y="36"/>
                      <a:pt x="8" y="31"/>
                    </a:cubicBezTo>
                    <a:cubicBezTo>
                      <a:pt x="11" y="22"/>
                      <a:pt x="15" y="7"/>
                      <a:pt x="32" y="2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51" y="0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4"/>
                      <a:pt x="56" y="4"/>
                    </a:cubicBezTo>
                    <a:cubicBezTo>
                      <a:pt x="56" y="5"/>
                      <a:pt x="55" y="41"/>
                      <a:pt x="24" y="46"/>
                    </a:cubicBezTo>
                    <a:cubicBezTo>
                      <a:pt x="6" y="49"/>
                      <a:pt x="2" y="49"/>
                      <a:pt x="2" y="49"/>
                    </a:cubicBezTo>
                    <a:cubicBezTo>
                      <a:pt x="0" y="49"/>
                      <a:pt x="0" y="48"/>
                      <a:pt x="0" y="48"/>
                    </a:cubicBezTo>
                    <a:close/>
                    <a:moveTo>
                      <a:pt x="33" y="5"/>
                    </a:moveTo>
                    <a:cubicBezTo>
                      <a:pt x="18" y="10"/>
                      <a:pt x="14" y="23"/>
                      <a:pt x="11" y="32"/>
                    </a:cubicBezTo>
                    <a:cubicBezTo>
                      <a:pt x="10" y="36"/>
                      <a:pt x="7" y="42"/>
                      <a:pt x="5" y="46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45"/>
                      <a:pt x="15" y="44"/>
                      <a:pt x="24" y="43"/>
                    </a:cubicBezTo>
                    <a:cubicBezTo>
                      <a:pt x="50" y="39"/>
                      <a:pt x="53" y="10"/>
                      <a:pt x="53" y="5"/>
                    </a:cubicBezTo>
                    <a:cubicBezTo>
                      <a:pt x="53" y="5"/>
                      <a:pt x="52" y="4"/>
                      <a:pt x="51" y="4"/>
                    </a:cubicBezTo>
                    <a:cubicBezTo>
                      <a:pt x="50" y="4"/>
                      <a:pt x="47" y="3"/>
                      <a:pt x="44" y="3"/>
                    </a:cubicBezTo>
                    <a:cubicBezTo>
                      <a:pt x="41" y="3"/>
                      <a:pt x="37" y="3"/>
                      <a:pt x="33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4" name="Freeform 299"/>
              <p:cNvSpPr/>
              <p:nvPr/>
            </p:nvSpPr>
            <p:spPr bwMode="auto">
              <a:xfrm>
                <a:off x="4395" y="3925"/>
                <a:ext cx="132" cy="109"/>
              </a:xfrm>
              <a:custGeom>
                <a:avLst/>
                <a:gdLst>
                  <a:gd name="T0" fmla="*/ 0 w 56"/>
                  <a:gd name="T1" fmla="*/ 45 h 46"/>
                  <a:gd name="T2" fmla="*/ 1 w 56"/>
                  <a:gd name="T3" fmla="*/ 43 h 46"/>
                  <a:gd name="T4" fmla="*/ 8 w 56"/>
                  <a:gd name="T5" fmla="*/ 39 h 46"/>
                  <a:gd name="T6" fmla="*/ 26 w 56"/>
                  <a:gd name="T7" fmla="*/ 20 h 46"/>
                  <a:gd name="T8" fmla="*/ 54 w 56"/>
                  <a:gd name="T9" fmla="*/ 1 h 46"/>
                  <a:gd name="T10" fmla="*/ 54 w 56"/>
                  <a:gd name="T11" fmla="*/ 1 h 46"/>
                  <a:gd name="T12" fmla="*/ 56 w 56"/>
                  <a:gd name="T13" fmla="*/ 2 h 46"/>
                  <a:gd name="T14" fmla="*/ 55 w 56"/>
                  <a:gd name="T15" fmla="*/ 3 h 46"/>
                  <a:gd name="T16" fmla="*/ 28 w 56"/>
                  <a:gd name="T17" fmla="*/ 22 h 46"/>
                  <a:gd name="T18" fmla="*/ 2 w 56"/>
                  <a:gd name="T19" fmla="*/ 46 h 46"/>
                  <a:gd name="T20" fmla="*/ 2 w 56"/>
                  <a:gd name="T21" fmla="*/ 46 h 46"/>
                  <a:gd name="T22" fmla="*/ 0 w 56"/>
                  <a:gd name="T23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46">
                    <a:moveTo>
                      <a:pt x="0" y="45"/>
                    </a:moveTo>
                    <a:cubicBezTo>
                      <a:pt x="0" y="44"/>
                      <a:pt x="0" y="44"/>
                      <a:pt x="1" y="43"/>
                    </a:cubicBezTo>
                    <a:cubicBezTo>
                      <a:pt x="1" y="43"/>
                      <a:pt x="4" y="42"/>
                      <a:pt x="8" y="39"/>
                    </a:cubicBezTo>
                    <a:cubicBezTo>
                      <a:pt x="12" y="35"/>
                      <a:pt x="18" y="30"/>
                      <a:pt x="26" y="20"/>
                    </a:cubicBezTo>
                    <a:cubicBezTo>
                      <a:pt x="37" y="8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5" y="0"/>
                      <a:pt x="55" y="1"/>
                      <a:pt x="56" y="2"/>
                    </a:cubicBezTo>
                    <a:cubicBezTo>
                      <a:pt x="56" y="2"/>
                      <a:pt x="56" y="3"/>
                      <a:pt x="55" y="3"/>
                    </a:cubicBezTo>
                    <a:cubicBezTo>
                      <a:pt x="55" y="4"/>
                      <a:pt x="38" y="10"/>
                      <a:pt x="28" y="22"/>
                    </a:cubicBezTo>
                    <a:cubicBezTo>
                      <a:pt x="13" y="41"/>
                      <a:pt x="3" y="46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6"/>
                      <a:pt x="1" y="46"/>
                      <a:pt x="0" y="4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5" name="Freeform 300"/>
              <p:cNvSpPr/>
              <p:nvPr/>
            </p:nvSpPr>
            <p:spPr bwMode="auto">
              <a:xfrm>
                <a:off x="4312" y="3937"/>
                <a:ext cx="104" cy="99"/>
              </a:xfrm>
              <a:custGeom>
                <a:avLst/>
                <a:gdLst>
                  <a:gd name="T0" fmla="*/ 2 w 44"/>
                  <a:gd name="T1" fmla="*/ 4 h 42"/>
                  <a:gd name="T2" fmla="*/ 22 w 44"/>
                  <a:gd name="T3" fmla="*/ 37 h 42"/>
                  <a:gd name="T4" fmla="*/ 38 w 44"/>
                  <a:gd name="T5" fmla="*/ 41 h 42"/>
                  <a:gd name="T6" fmla="*/ 34 w 44"/>
                  <a:gd name="T7" fmla="*/ 26 h 42"/>
                  <a:gd name="T8" fmla="*/ 19 w 44"/>
                  <a:gd name="T9" fmla="*/ 5 h 42"/>
                  <a:gd name="T10" fmla="*/ 2 w 44"/>
                  <a:gd name="T11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2">
                    <a:moveTo>
                      <a:pt x="2" y="4"/>
                    </a:moveTo>
                    <a:cubicBezTo>
                      <a:pt x="2" y="4"/>
                      <a:pt x="0" y="31"/>
                      <a:pt x="22" y="37"/>
                    </a:cubicBezTo>
                    <a:cubicBezTo>
                      <a:pt x="44" y="42"/>
                      <a:pt x="38" y="41"/>
                      <a:pt x="38" y="41"/>
                    </a:cubicBezTo>
                    <a:cubicBezTo>
                      <a:pt x="38" y="41"/>
                      <a:pt x="35" y="34"/>
                      <a:pt x="34" y="26"/>
                    </a:cubicBezTo>
                    <a:cubicBezTo>
                      <a:pt x="33" y="21"/>
                      <a:pt x="31" y="10"/>
                      <a:pt x="19" y="5"/>
                    </a:cubicBezTo>
                    <a:cubicBezTo>
                      <a:pt x="8" y="0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6" name="Freeform 301"/>
              <p:cNvSpPr>
                <a:spLocks noEditPoints="1"/>
              </p:cNvSpPr>
              <p:nvPr/>
            </p:nvSpPr>
            <p:spPr bwMode="auto">
              <a:xfrm>
                <a:off x="4314" y="3939"/>
                <a:ext cx="93" cy="97"/>
              </a:xfrm>
              <a:custGeom>
                <a:avLst/>
                <a:gdLst>
                  <a:gd name="T0" fmla="*/ 37 w 39"/>
                  <a:gd name="T1" fmla="*/ 41 h 41"/>
                  <a:gd name="T2" fmla="*/ 37 w 39"/>
                  <a:gd name="T3" fmla="*/ 41 h 41"/>
                  <a:gd name="T4" fmla="*/ 20 w 39"/>
                  <a:gd name="T5" fmla="*/ 37 h 41"/>
                  <a:gd name="T6" fmla="*/ 0 w 39"/>
                  <a:gd name="T7" fmla="*/ 6 h 41"/>
                  <a:gd name="T8" fmla="*/ 0 w 39"/>
                  <a:gd name="T9" fmla="*/ 3 h 41"/>
                  <a:gd name="T10" fmla="*/ 1 w 39"/>
                  <a:gd name="T11" fmla="*/ 2 h 41"/>
                  <a:gd name="T12" fmla="*/ 7 w 39"/>
                  <a:gd name="T13" fmla="*/ 0 h 41"/>
                  <a:gd name="T14" fmla="*/ 18 w 39"/>
                  <a:gd name="T15" fmla="*/ 3 h 41"/>
                  <a:gd name="T16" fmla="*/ 34 w 39"/>
                  <a:gd name="T17" fmla="*/ 25 h 41"/>
                  <a:gd name="T18" fmla="*/ 38 w 39"/>
                  <a:gd name="T19" fmla="*/ 38 h 41"/>
                  <a:gd name="T20" fmla="*/ 38 w 39"/>
                  <a:gd name="T21" fmla="*/ 38 h 41"/>
                  <a:gd name="T22" fmla="*/ 38 w 39"/>
                  <a:gd name="T23" fmla="*/ 39 h 41"/>
                  <a:gd name="T24" fmla="*/ 39 w 39"/>
                  <a:gd name="T25" fmla="*/ 40 h 41"/>
                  <a:gd name="T26" fmla="*/ 39 w 39"/>
                  <a:gd name="T27" fmla="*/ 40 h 41"/>
                  <a:gd name="T28" fmla="*/ 39 w 39"/>
                  <a:gd name="T29" fmla="*/ 41 h 41"/>
                  <a:gd name="T30" fmla="*/ 38 w 39"/>
                  <a:gd name="T31" fmla="*/ 41 h 41"/>
                  <a:gd name="T32" fmla="*/ 37 w 39"/>
                  <a:gd name="T33" fmla="*/ 41 h 41"/>
                  <a:gd name="T34" fmla="*/ 3 w 39"/>
                  <a:gd name="T35" fmla="*/ 6 h 41"/>
                  <a:gd name="T36" fmla="*/ 21 w 39"/>
                  <a:gd name="T37" fmla="*/ 34 h 41"/>
                  <a:gd name="T38" fmla="*/ 35 w 39"/>
                  <a:gd name="T39" fmla="*/ 38 h 41"/>
                  <a:gd name="T40" fmla="*/ 31 w 39"/>
                  <a:gd name="T41" fmla="*/ 25 h 41"/>
                  <a:gd name="T42" fmla="*/ 17 w 39"/>
                  <a:gd name="T43" fmla="*/ 5 h 41"/>
                  <a:gd name="T44" fmla="*/ 7 w 39"/>
                  <a:gd name="T45" fmla="*/ 3 h 41"/>
                  <a:gd name="T46" fmla="*/ 3 w 39"/>
                  <a:gd name="T47" fmla="*/ 4 h 41"/>
                  <a:gd name="T48" fmla="*/ 3 w 39"/>
                  <a:gd name="T49" fmla="*/ 4 h 41"/>
                  <a:gd name="T50" fmla="*/ 3 w 39"/>
                  <a:gd name="T51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41">
                    <a:moveTo>
                      <a:pt x="37" y="41"/>
                    </a:move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1"/>
                      <a:pt x="33" y="40"/>
                      <a:pt x="20" y="37"/>
                    </a:cubicBezTo>
                    <a:cubicBezTo>
                      <a:pt x="1" y="32"/>
                      <a:pt x="0" y="13"/>
                      <a:pt x="0" y="6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3" y="0"/>
                      <a:pt x="7" y="0"/>
                    </a:cubicBezTo>
                    <a:cubicBezTo>
                      <a:pt x="10" y="0"/>
                      <a:pt x="14" y="1"/>
                      <a:pt x="18" y="3"/>
                    </a:cubicBezTo>
                    <a:cubicBezTo>
                      <a:pt x="31" y="8"/>
                      <a:pt x="34" y="20"/>
                      <a:pt x="34" y="25"/>
                    </a:cubicBezTo>
                    <a:cubicBezTo>
                      <a:pt x="35" y="31"/>
                      <a:pt x="37" y="37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9" y="39"/>
                      <a:pt x="39" y="38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1"/>
                      <a:pt x="39" y="41"/>
                    </a:cubicBezTo>
                    <a:cubicBezTo>
                      <a:pt x="38" y="41"/>
                      <a:pt x="38" y="41"/>
                      <a:pt x="38" y="41"/>
                    </a:cubicBezTo>
                    <a:lnTo>
                      <a:pt x="37" y="41"/>
                    </a:lnTo>
                    <a:close/>
                    <a:moveTo>
                      <a:pt x="3" y="6"/>
                    </a:moveTo>
                    <a:cubicBezTo>
                      <a:pt x="3" y="12"/>
                      <a:pt x="4" y="30"/>
                      <a:pt x="21" y="34"/>
                    </a:cubicBezTo>
                    <a:cubicBezTo>
                      <a:pt x="28" y="36"/>
                      <a:pt x="32" y="37"/>
                      <a:pt x="35" y="38"/>
                    </a:cubicBezTo>
                    <a:cubicBezTo>
                      <a:pt x="34" y="35"/>
                      <a:pt x="32" y="30"/>
                      <a:pt x="31" y="25"/>
                    </a:cubicBezTo>
                    <a:cubicBezTo>
                      <a:pt x="31" y="20"/>
                      <a:pt x="28" y="10"/>
                      <a:pt x="17" y="5"/>
                    </a:cubicBezTo>
                    <a:cubicBezTo>
                      <a:pt x="13" y="4"/>
                      <a:pt x="10" y="3"/>
                      <a:pt x="7" y="3"/>
                    </a:cubicBezTo>
                    <a:cubicBezTo>
                      <a:pt x="6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7" name="Freeform 302"/>
              <p:cNvSpPr/>
              <p:nvPr/>
            </p:nvSpPr>
            <p:spPr bwMode="auto">
              <a:xfrm>
                <a:off x="4314" y="3941"/>
                <a:ext cx="93" cy="95"/>
              </a:xfrm>
              <a:custGeom>
                <a:avLst/>
                <a:gdLst>
                  <a:gd name="T0" fmla="*/ 37 w 39"/>
                  <a:gd name="T1" fmla="*/ 39 h 40"/>
                  <a:gd name="T2" fmla="*/ 19 w 39"/>
                  <a:gd name="T3" fmla="*/ 19 h 40"/>
                  <a:gd name="T4" fmla="*/ 1 w 39"/>
                  <a:gd name="T5" fmla="*/ 3 h 40"/>
                  <a:gd name="T6" fmla="*/ 0 w 39"/>
                  <a:gd name="T7" fmla="*/ 1 h 40"/>
                  <a:gd name="T8" fmla="*/ 2 w 39"/>
                  <a:gd name="T9" fmla="*/ 1 h 40"/>
                  <a:gd name="T10" fmla="*/ 21 w 39"/>
                  <a:gd name="T11" fmla="*/ 18 h 40"/>
                  <a:gd name="T12" fmla="*/ 34 w 39"/>
                  <a:gd name="T13" fmla="*/ 33 h 40"/>
                  <a:gd name="T14" fmla="*/ 38 w 39"/>
                  <a:gd name="T15" fmla="*/ 37 h 40"/>
                  <a:gd name="T16" fmla="*/ 39 w 39"/>
                  <a:gd name="T17" fmla="*/ 39 h 40"/>
                  <a:gd name="T18" fmla="*/ 38 w 39"/>
                  <a:gd name="T19" fmla="*/ 40 h 40"/>
                  <a:gd name="T20" fmla="*/ 37 w 39"/>
                  <a:gd name="T2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0">
                    <a:moveTo>
                      <a:pt x="37" y="39"/>
                    </a:moveTo>
                    <a:cubicBezTo>
                      <a:pt x="37" y="39"/>
                      <a:pt x="29" y="35"/>
                      <a:pt x="19" y="19"/>
                    </a:cubicBezTo>
                    <a:cubicBezTo>
                      <a:pt x="13" y="10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14" y="7"/>
                      <a:pt x="21" y="18"/>
                    </a:cubicBezTo>
                    <a:cubicBezTo>
                      <a:pt x="26" y="25"/>
                      <a:pt x="31" y="30"/>
                      <a:pt x="34" y="33"/>
                    </a:cubicBezTo>
                    <a:cubicBezTo>
                      <a:pt x="37" y="36"/>
                      <a:pt x="38" y="37"/>
                      <a:pt x="38" y="37"/>
                    </a:cubicBezTo>
                    <a:cubicBezTo>
                      <a:pt x="39" y="37"/>
                      <a:pt x="39" y="38"/>
                      <a:pt x="39" y="39"/>
                    </a:cubicBezTo>
                    <a:cubicBezTo>
                      <a:pt x="39" y="39"/>
                      <a:pt x="38" y="40"/>
                      <a:pt x="38" y="40"/>
                    </a:cubicBezTo>
                    <a:lnTo>
                      <a:pt x="37" y="3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8" name="Freeform 303"/>
              <p:cNvSpPr/>
              <p:nvPr/>
            </p:nvSpPr>
            <p:spPr bwMode="auto">
              <a:xfrm>
                <a:off x="4402" y="3944"/>
                <a:ext cx="0" cy="154"/>
              </a:xfrm>
              <a:custGeom>
                <a:avLst/>
                <a:gdLst>
                  <a:gd name="T0" fmla="*/ 0 h 154"/>
                  <a:gd name="T1" fmla="*/ 154 h 154"/>
                  <a:gd name="T2" fmla="*/ 0 h 15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4">
                    <a:moveTo>
                      <a:pt x="0" y="0"/>
                    </a:moveTo>
                    <a:lnTo>
                      <a:pt x="0" y="1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9" name="Line 304"/>
              <p:cNvSpPr>
                <a:spLocks noChangeShapeType="1"/>
              </p:cNvSpPr>
              <p:nvPr/>
            </p:nvSpPr>
            <p:spPr bwMode="auto">
              <a:xfrm>
                <a:off x="4402" y="3944"/>
                <a:ext cx="0" cy="15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0" name="Freeform 305"/>
              <p:cNvSpPr/>
              <p:nvPr/>
            </p:nvSpPr>
            <p:spPr bwMode="auto">
              <a:xfrm>
                <a:off x="4400" y="3941"/>
                <a:ext cx="7" cy="159"/>
              </a:xfrm>
              <a:custGeom>
                <a:avLst/>
                <a:gdLst>
                  <a:gd name="T0" fmla="*/ 0 w 3"/>
                  <a:gd name="T1" fmla="*/ 66 h 67"/>
                  <a:gd name="T2" fmla="*/ 0 w 3"/>
                  <a:gd name="T3" fmla="*/ 1 h 67"/>
                  <a:gd name="T4" fmla="*/ 1 w 3"/>
                  <a:gd name="T5" fmla="*/ 0 h 67"/>
                  <a:gd name="T6" fmla="*/ 3 w 3"/>
                  <a:gd name="T7" fmla="*/ 1 h 67"/>
                  <a:gd name="T8" fmla="*/ 3 w 3"/>
                  <a:gd name="T9" fmla="*/ 66 h 67"/>
                  <a:gd name="T10" fmla="*/ 1 w 3"/>
                  <a:gd name="T11" fmla="*/ 67 h 67"/>
                  <a:gd name="T12" fmla="*/ 0 w 3"/>
                  <a:gd name="T13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7">
                    <a:moveTo>
                      <a:pt x="0" y="6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2" y="67"/>
                      <a:pt x="1" y="67"/>
                    </a:cubicBezTo>
                    <a:cubicBezTo>
                      <a:pt x="1" y="67"/>
                      <a:pt x="0" y="67"/>
                      <a:pt x="0" y="6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1" name="Oval 306"/>
              <p:cNvSpPr>
                <a:spLocks noChangeArrowheads="1"/>
              </p:cNvSpPr>
              <p:nvPr/>
            </p:nvSpPr>
            <p:spPr bwMode="auto">
              <a:xfrm>
                <a:off x="4388" y="3922"/>
                <a:ext cx="30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2" name="Freeform 307"/>
              <p:cNvSpPr>
                <a:spLocks noEditPoints="1"/>
              </p:cNvSpPr>
              <p:nvPr/>
            </p:nvSpPr>
            <p:spPr bwMode="auto">
              <a:xfrm>
                <a:off x="4383" y="3918"/>
                <a:ext cx="40" cy="40"/>
              </a:xfrm>
              <a:custGeom>
                <a:avLst/>
                <a:gdLst>
                  <a:gd name="T0" fmla="*/ 0 w 17"/>
                  <a:gd name="T1" fmla="*/ 9 h 17"/>
                  <a:gd name="T2" fmla="*/ 8 w 17"/>
                  <a:gd name="T3" fmla="*/ 0 h 17"/>
                  <a:gd name="T4" fmla="*/ 17 w 17"/>
                  <a:gd name="T5" fmla="*/ 9 h 17"/>
                  <a:gd name="T6" fmla="*/ 8 w 17"/>
                  <a:gd name="T7" fmla="*/ 17 h 17"/>
                  <a:gd name="T8" fmla="*/ 0 w 17"/>
                  <a:gd name="T9" fmla="*/ 9 h 17"/>
                  <a:gd name="T10" fmla="*/ 8 w 17"/>
                  <a:gd name="T11" fmla="*/ 14 h 17"/>
                  <a:gd name="T12" fmla="*/ 14 w 17"/>
                  <a:gd name="T13" fmla="*/ 9 h 17"/>
                  <a:gd name="T14" fmla="*/ 8 w 17"/>
                  <a:gd name="T15" fmla="*/ 3 h 17"/>
                  <a:gd name="T16" fmla="*/ 3 w 17"/>
                  <a:gd name="T17" fmla="*/ 9 h 17"/>
                  <a:gd name="T18" fmla="*/ 8 w 17"/>
                  <a:gd name="T1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7" y="4"/>
                      <a:pt x="17" y="9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lose/>
                    <a:moveTo>
                      <a:pt x="8" y="14"/>
                    </a:moveTo>
                    <a:cubicBezTo>
                      <a:pt x="11" y="14"/>
                      <a:pt x="14" y="12"/>
                      <a:pt x="14" y="9"/>
                    </a:cubicBezTo>
                    <a:cubicBezTo>
                      <a:pt x="14" y="6"/>
                      <a:pt x="11" y="3"/>
                      <a:pt x="8" y="3"/>
                    </a:cubicBezTo>
                    <a:cubicBezTo>
                      <a:pt x="5" y="3"/>
                      <a:pt x="3" y="6"/>
                      <a:pt x="3" y="9"/>
                    </a:cubicBezTo>
                    <a:cubicBezTo>
                      <a:pt x="3" y="12"/>
                      <a:pt x="5" y="14"/>
                      <a:pt x="8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3" name="Freeform 308"/>
              <p:cNvSpPr/>
              <p:nvPr/>
            </p:nvSpPr>
            <p:spPr bwMode="auto">
              <a:xfrm>
                <a:off x="3013" y="2113"/>
                <a:ext cx="140" cy="118"/>
              </a:xfrm>
              <a:custGeom>
                <a:avLst/>
                <a:gdLst>
                  <a:gd name="T0" fmla="*/ 59 w 59"/>
                  <a:gd name="T1" fmla="*/ 5 h 50"/>
                  <a:gd name="T2" fmla="*/ 29 w 59"/>
                  <a:gd name="T3" fmla="*/ 46 h 50"/>
                  <a:gd name="T4" fmla="*/ 8 w 59"/>
                  <a:gd name="T5" fmla="*/ 49 h 50"/>
                  <a:gd name="T6" fmla="*/ 15 w 59"/>
                  <a:gd name="T7" fmla="*/ 33 h 50"/>
                  <a:gd name="T8" fmla="*/ 38 w 59"/>
                  <a:gd name="T9" fmla="*/ 5 h 50"/>
                  <a:gd name="T10" fmla="*/ 59 w 59"/>
                  <a:gd name="T1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50">
                    <a:moveTo>
                      <a:pt x="59" y="5"/>
                    </a:moveTo>
                    <a:cubicBezTo>
                      <a:pt x="59" y="6"/>
                      <a:pt x="59" y="41"/>
                      <a:pt x="29" y="46"/>
                    </a:cubicBezTo>
                    <a:cubicBezTo>
                      <a:pt x="0" y="50"/>
                      <a:pt x="8" y="49"/>
                      <a:pt x="8" y="49"/>
                    </a:cubicBezTo>
                    <a:cubicBezTo>
                      <a:pt x="8" y="49"/>
                      <a:pt x="13" y="39"/>
                      <a:pt x="15" y="33"/>
                    </a:cubicBezTo>
                    <a:cubicBezTo>
                      <a:pt x="18" y="24"/>
                      <a:pt x="21" y="10"/>
                      <a:pt x="38" y="5"/>
                    </a:cubicBezTo>
                    <a:cubicBezTo>
                      <a:pt x="52" y="0"/>
                      <a:pt x="59" y="5"/>
                      <a:pt x="59" y="5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4" name="Freeform 309"/>
              <p:cNvSpPr>
                <a:spLocks noEditPoints="1"/>
              </p:cNvSpPr>
              <p:nvPr/>
            </p:nvSpPr>
            <p:spPr bwMode="auto">
              <a:xfrm>
                <a:off x="3025" y="2115"/>
                <a:ext cx="132" cy="116"/>
              </a:xfrm>
              <a:custGeom>
                <a:avLst/>
                <a:gdLst>
                  <a:gd name="T0" fmla="*/ 0 w 56"/>
                  <a:gd name="T1" fmla="*/ 48 h 49"/>
                  <a:gd name="T2" fmla="*/ 0 w 56"/>
                  <a:gd name="T3" fmla="*/ 48 h 49"/>
                  <a:gd name="T4" fmla="*/ 1 w 56"/>
                  <a:gd name="T5" fmla="*/ 46 h 49"/>
                  <a:gd name="T6" fmla="*/ 1 w 56"/>
                  <a:gd name="T7" fmla="*/ 46 h 49"/>
                  <a:gd name="T8" fmla="*/ 1 w 56"/>
                  <a:gd name="T9" fmla="*/ 46 h 49"/>
                  <a:gd name="T10" fmla="*/ 1 w 56"/>
                  <a:gd name="T11" fmla="*/ 46 h 49"/>
                  <a:gd name="T12" fmla="*/ 2 w 56"/>
                  <a:gd name="T13" fmla="*/ 46 h 49"/>
                  <a:gd name="T14" fmla="*/ 2 w 56"/>
                  <a:gd name="T15" fmla="*/ 46 h 49"/>
                  <a:gd name="T16" fmla="*/ 9 w 56"/>
                  <a:gd name="T17" fmla="*/ 31 h 49"/>
                  <a:gd name="T18" fmla="*/ 32 w 56"/>
                  <a:gd name="T19" fmla="*/ 2 h 49"/>
                  <a:gd name="T20" fmla="*/ 44 w 56"/>
                  <a:gd name="T21" fmla="*/ 0 h 49"/>
                  <a:gd name="T22" fmla="*/ 55 w 56"/>
                  <a:gd name="T23" fmla="*/ 3 h 49"/>
                  <a:gd name="T24" fmla="*/ 54 w 56"/>
                  <a:gd name="T25" fmla="*/ 4 h 49"/>
                  <a:gd name="T26" fmla="*/ 55 w 56"/>
                  <a:gd name="T27" fmla="*/ 3 h 49"/>
                  <a:gd name="T28" fmla="*/ 56 w 56"/>
                  <a:gd name="T29" fmla="*/ 4 h 49"/>
                  <a:gd name="T30" fmla="*/ 24 w 56"/>
                  <a:gd name="T31" fmla="*/ 46 h 49"/>
                  <a:gd name="T32" fmla="*/ 2 w 56"/>
                  <a:gd name="T33" fmla="*/ 49 h 49"/>
                  <a:gd name="T34" fmla="*/ 0 w 56"/>
                  <a:gd name="T35" fmla="*/ 48 h 49"/>
                  <a:gd name="T36" fmla="*/ 33 w 56"/>
                  <a:gd name="T37" fmla="*/ 5 h 49"/>
                  <a:gd name="T38" fmla="*/ 11 w 56"/>
                  <a:gd name="T39" fmla="*/ 32 h 49"/>
                  <a:gd name="T40" fmla="*/ 5 w 56"/>
                  <a:gd name="T41" fmla="*/ 46 h 49"/>
                  <a:gd name="T42" fmla="*/ 6 w 56"/>
                  <a:gd name="T43" fmla="*/ 46 h 49"/>
                  <a:gd name="T44" fmla="*/ 24 w 56"/>
                  <a:gd name="T45" fmla="*/ 43 h 49"/>
                  <a:gd name="T46" fmla="*/ 53 w 56"/>
                  <a:gd name="T47" fmla="*/ 5 h 49"/>
                  <a:gd name="T48" fmla="*/ 51 w 56"/>
                  <a:gd name="T49" fmla="*/ 4 h 49"/>
                  <a:gd name="T50" fmla="*/ 44 w 56"/>
                  <a:gd name="T51" fmla="*/ 3 h 49"/>
                  <a:gd name="T52" fmla="*/ 33 w 56"/>
                  <a:gd name="T5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9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1" y="46"/>
                      <a:pt x="1" y="47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4"/>
                      <a:pt x="7" y="36"/>
                      <a:pt x="9" y="31"/>
                    </a:cubicBezTo>
                    <a:cubicBezTo>
                      <a:pt x="12" y="23"/>
                      <a:pt x="15" y="8"/>
                      <a:pt x="32" y="2"/>
                    </a:cubicBezTo>
                    <a:cubicBezTo>
                      <a:pt x="37" y="1"/>
                      <a:pt x="41" y="0"/>
                      <a:pt x="44" y="0"/>
                    </a:cubicBezTo>
                    <a:cubicBezTo>
                      <a:pt x="51" y="0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4"/>
                      <a:pt x="56" y="4"/>
                    </a:cubicBezTo>
                    <a:cubicBezTo>
                      <a:pt x="56" y="5"/>
                      <a:pt x="56" y="41"/>
                      <a:pt x="24" y="46"/>
                    </a:cubicBezTo>
                    <a:cubicBezTo>
                      <a:pt x="6" y="49"/>
                      <a:pt x="2" y="49"/>
                      <a:pt x="2" y="49"/>
                    </a:cubicBezTo>
                    <a:cubicBezTo>
                      <a:pt x="0" y="49"/>
                      <a:pt x="0" y="48"/>
                      <a:pt x="0" y="48"/>
                    </a:cubicBezTo>
                    <a:close/>
                    <a:moveTo>
                      <a:pt x="33" y="5"/>
                    </a:moveTo>
                    <a:cubicBezTo>
                      <a:pt x="18" y="10"/>
                      <a:pt x="14" y="23"/>
                      <a:pt x="11" y="32"/>
                    </a:cubicBezTo>
                    <a:cubicBezTo>
                      <a:pt x="10" y="37"/>
                      <a:pt x="7" y="42"/>
                      <a:pt x="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9" y="45"/>
                      <a:pt x="15" y="44"/>
                      <a:pt x="24" y="43"/>
                    </a:cubicBezTo>
                    <a:cubicBezTo>
                      <a:pt x="50" y="40"/>
                      <a:pt x="53" y="11"/>
                      <a:pt x="53" y="5"/>
                    </a:cubicBezTo>
                    <a:cubicBezTo>
                      <a:pt x="53" y="5"/>
                      <a:pt x="52" y="5"/>
                      <a:pt x="51" y="4"/>
                    </a:cubicBezTo>
                    <a:cubicBezTo>
                      <a:pt x="50" y="4"/>
                      <a:pt x="47" y="3"/>
                      <a:pt x="44" y="3"/>
                    </a:cubicBezTo>
                    <a:cubicBezTo>
                      <a:pt x="41" y="3"/>
                      <a:pt x="38" y="4"/>
                      <a:pt x="33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5" name="Freeform 310"/>
              <p:cNvSpPr/>
              <p:nvPr/>
            </p:nvSpPr>
            <p:spPr bwMode="auto">
              <a:xfrm>
                <a:off x="3025" y="2122"/>
                <a:ext cx="132" cy="107"/>
              </a:xfrm>
              <a:custGeom>
                <a:avLst/>
                <a:gdLst>
                  <a:gd name="T0" fmla="*/ 1 w 56"/>
                  <a:gd name="T1" fmla="*/ 44 h 45"/>
                  <a:gd name="T2" fmla="*/ 1 w 56"/>
                  <a:gd name="T3" fmla="*/ 42 h 45"/>
                  <a:gd name="T4" fmla="*/ 8 w 56"/>
                  <a:gd name="T5" fmla="*/ 38 h 45"/>
                  <a:gd name="T6" fmla="*/ 26 w 56"/>
                  <a:gd name="T7" fmla="*/ 20 h 45"/>
                  <a:gd name="T8" fmla="*/ 54 w 56"/>
                  <a:gd name="T9" fmla="*/ 0 h 45"/>
                  <a:gd name="T10" fmla="*/ 56 w 56"/>
                  <a:gd name="T11" fmla="*/ 1 h 45"/>
                  <a:gd name="T12" fmla="*/ 55 w 56"/>
                  <a:gd name="T13" fmla="*/ 3 h 45"/>
                  <a:gd name="T14" fmla="*/ 28 w 56"/>
                  <a:gd name="T15" fmla="*/ 22 h 45"/>
                  <a:gd name="T16" fmla="*/ 3 w 56"/>
                  <a:gd name="T17" fmla="*/ 45 h 45"/>
                  <a:gd name="T18" fmla="*/ 2 w 56"/>
                  <a:gd name="T19" fmla="*/ 45 h 45"/>
                  <a:gd name="T20" fmla="*/ 1 w 56"/>
                  <a:gd name="T21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45">
                    <a:moveTo>
                      <a:pt x="1" y="44"/>
                    </a:moveTo>
                    <a:cubicBezTo>
                      <a:pt x="0" y="44"/>
                      <a:pt x="1" y="43"/>
                      <a:pt x="1" y="42"/>
                    </a:cubicBezTo>
                    <a:cubicBezTo>
                      <a:pt x="1" y="42"/>
                      <a:pt x="4" y="41"/>
                      <a:pt x="8" y="38"/>
                    </a:cubicBezTo>
                    <a:cubicBezTo>
                      <a:pt x="12" y="35"/>
                      <a:pt x="19" y="29"/>
                      <a:pt x="26" y="20"/>
                    </a:cubicBezTo>
                    <a:cubicBezTo>
                      <a:pt x="37" y="7"/>
                      <a:pt x="54" y="0"/>
                      <a:pt x="54" y="0"/>
                    </a:cubicBezTo>
                    <a:cubicBezTo>
                      <a:pt x="55" y="0"/>
                      <a:pt x="56" y="0"/>
                      <a:pt x="56" y="1"/>
                    </a:cubicBezTo>
                    <a:cubicBezTo>
                      <a:pt x="56" y="2"/>
                      <a:pt x="56" y="2"/>
                      <a:pt x="55" y="3"/>
                    </a:cubicBezTo>
                    <a:cubicBezTo>
                      <a:pt x="55" y="3"/>
                      <a:pt x="38" y="10"/>
                      <a:pt x="28" y="22"/>
                    </a:cubicBezTo>
                    <a:cubicBezTo>
                      <a:pt x="13" y="40"/>
                      <a:pt x="3" y="45"/>
                      <a:pt x="3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5"/>
                      <a:pt x="1" y="45"/>
                      <a:pt x="1" y="4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6" name="Freeform 311"/>
              <p:cNvSpPr/>
              <p:nvPr/>
            </p:nvSpPr>
            <p:spPr bwMode="auto">
              <a:xfrm>
                <a:off x="2942" y="2134"/>
                <a:ext cx="104" cy="97"/>
              </a:xfrm>
              <a:custGeom>
                <a:avLst/>
                <a:gdLst>
                  <a:gd name="T0" fmla="*/ 2 w 44"/>
                  <a:gd name="T1" fmla="*/ 3 h 41"/>
                  <a:gd name="T2" fmla="*/ 22 w 44"/>
                  <a:gd name="T3" fmla="*/ 36 h 41"/>
                  <a:gd name="T4" fmla="*/ 38 w 44"/>
                  <a:gd name="T5" fmla="*/ 40 h 41"/>
                  <a:gd name="T6" fmla="*/ 34 w 44"/>
                  <a:gd name="T7" fmla="*/ 25 h 41"/>
                  <a:gd name="T8" fmla="*/ 19 w 44"/>
                  <a:gd name="T9" fmla="*/ 4 h 41"/>
                  <a:gd name="T10" fmla="*/ 2 w 44"/>
                  <a:gd name="T11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2" y="3"/>
                    </a:moveTo>
                    <a:cubicBezTo>
                      <a:pt x="2" y="4"/>
                      <a:pt x="0" y="30"/>
                      <a:pt x="22" y="36"/>
                    </a:cubicBezTo>
                    <a:cubicBezTo>
                      <a:pt x="44" y="41"/>
                      <a:pt x="38" y="40"/>
                      <a:pt x="38" y="40"/>
                    </a:cubicBezTo>
                    <a:cubicBezTo>
                      <a:pt x="38" y="40"/>
                      <a:pt x="35" y="33"/>
                      <a:pt x="34" y="25"/>
                    </a:cubicBezTo>
                    <a:cubicBezTo>
                      <a:pt x="33" y="20"/>
                      <a:pt x="31" y="10"/>
                      <a:pt x="19" y="4"/>
                    </a:cubicBezTo>
                    <a:cubicBezTo>
                      <a:pt x="8" y="0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7" name="Freeform 312"/>
              <p:cNvSpPr>
                <a:spLocks noEditPoints="1"/>
              </p:cNvSpPr>
              <p:nvPr/>
            </p:nvSpPr>
            <p:spPr bwMode="auto">
              <a:xfrm>
                <a:off x="2944" y="2134"/>
                <a:ext cx="93" cy="99"/>
              </a:xfrm>
              <a:custGeom>
                <a:avLst/>
                <a:gdLst>
                  <a:gd name="T0" fmla="*/ 37 w 39"/>
                  <a:gd name="T1" fmla="*/ 42 h 42"/>
                  <a:gd name="T2" fmla="*/ 37 w 39"/>
                  <a:gd name="T3" fmla="*/ 42 h 42"/>
                  <a:gd name="T4" fmla="*/ 21 w 39"/>
                  <a:gd name="T5" fmla="*/ 37 h 42"/>
                  <a:gd name="T6" fmla="*/ 0 w 39"/>
                  <a:gd name="T7" fmla="*/ 6 h 42"/>
                  <a:gd name="T8" fmla="*/ 0 w 39"/>
                  <a:gd name="T9" fmla="*/ 3 h 42"/>
                  <a:gd name="T10" fmla="*/ 1 w 39"/>
                  <a:gd name="T11" fmla="*/ 2 h 42"/>
                  <a:gd name="T12" fmla="*/ 7 w 39"/>
                  <a:gd name="T13" fmla="*/ 0 h 42"/>
                  <a:gd name="T14" fmla="*/ 18 w 39"/>
                  <a:gd name="T15" fmla="*/ 3 h 42"/>
                  <a:gd name="T16" fmla="*/ 34 w 39"/>
                  <a:gd name="T17" fmla="*/ 25 h 42"/>
                  <a:gd name="T18" fmla="*/ 38 w 39"/>
                  <a:gd name="T19" fmla="*/ 39 h 42"/>
                  <a:gd name="T20" fmla="*/ 38 w 39"/>
                  <a:gd name="T21" fmla="*/ 39 h 42"/>
                  <a:gd name="T22" fmla="*/ 39 w 39"/>
                  <a:gd name="T23" fmla="*/ 39 h 42"/>
                  <a:gd name="T24" fmla="*/ 39 w 39"/>
                  <a:gd name="T25" fmla="*/ 40 h 42"/>
                  <a:gd name="T26" fmla="*/ 39 w 39"/>
                  <a:gd name="T27" fmla="*/ 40 h 42"/>
                  <a:gd name="T28" fmla="*/ 39 w 39"/>
                  <a:gd name="T29" fmla="*/ 41 h 42"/>
                  <a:gd name="T30" fmla="*/ 38 w 39"/>
                  <a:gd name="T31" fmla="*/ 42 h 42"/>
                  <a:gd name="T32" fmla="*/ 37 w 39"/>
                  <a:gd name="T33" fmla="*/ 42 h 42"/>
                  <a:gd name="T34" fmla="*/ 3 w 39"/>
                  <a:gd name="T35" fmla="*/ 6 h 42"/>
                  <a:gd name="T36" fmla="*/ 21 w 39"/>
                  <a:gd name="T37" fmla="*/ 34 h 42"/>
                  <a:gd name="T38" fmla="*/ 35 w 39"/>
                  <a:gd name="T39" fmla="*/ 38 h 42"/>
                  <a:gd name="T40" fmla="*/ 31 w 39"/>
                  <a:gd name="T41" fmla="*/ 25 h 42"/>
                  <a:gd name="T42" fmla="*/ 17 w 39"/>
                  <a:gd name="T43" fmla="*/ 6 h 42"/>
                  <a:gd name="T44" fmla="*/ 7 w 39"/>
                  <a:gd name="T45" fmla="*/ 3 h 42"/>
                  <a:gd name="T46" fmla="*/ 3 w 39"/>
                  <a:gd name="T47" fmla="*/ 4 h 42"/>
                  <a:gd name="T48" fmla="*/ 3 w 39"/>
                  <a:gd name="T49" fmla="*/ 4 h 42"/>
                  <a:gd name="T50" fmla="*/ 3 w 39"/>
                  <a:gd name="T51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42"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3" y="40"/>
                      <a:pt x="21" y="37"/>
                    </a:cubicBezTo>
                    <a:cubicBezTo>
                      <a:pt x="1" y="33"/>
                      <a:pt x="0" y="13"/>
                      <a:pt x="0" y="6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3" y="0"/>
                      <a:pt x="7" y="0"/>
                    </a:cubicBezTo>
                    <a:cubicBezTo>
                      <a:pt x="10" y="0"/>
                      <a:pt x="14" y="1"/>
                      <a:pt x="18" y="3"/>
                    </a:cubicBezTo>
                    <a:cubicBezTo>
                      <a:pt x="31" y="9"/>
                      <a:pt x="34" y="20"/>
                      <a:pt x="34" y="25"/>
                    </a:cubicBezTo>
                    <a:cubicBezTo>
                      <a:pt x="35" y="31"/>
                      <a:pt x="37" y="37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8" y="42"/>
                      <a:pt x="38" y="42"/>
                    </a:cubicBezTo>
                    <a:lnTo>
                      <a:pt x="37" y="42"/>
                    </a:lnTo>
                    <a:close/>
                    <a:moveTo>
                      <a:pt x="3" y="6"/>
                    </a:moveTo>
                    <a:cubicBezTo>
                      <a:pt x="3" y="13"/>
                      <a:pt x="4" y="30"/>
                      <a:pt x="21" y="34"/>
                    </a:cubicBezTo>
                    <a:cubicBezTo>
                      <a:pt x="28" y="36"/>
                      <a:pt x="32" y="37"/>
                      <a:pt x="35" y="38"/>
                    </a:cubicBezTo>
                    <a:cubicBezTo>
                      <a:pt x="34" y="35"/>
                      <a:pt x="32" y="31"/>
                      <a:pt x="31" y="25"/>
                    </a:cubicBezTo>
                    <a:cubicBezTo>
                      <a:pt x="31" y="21"/>
                      <a:pt x="28" y="11"/>
                      <a:pt x="17" y="6"/>
                    </a:cubicBezTo>
                    <a:cubicBezTo>
                      <a:pt x="13" y="4"/>
                      <a:pt x="10" y="3"/>
                      <a:pt x="7" y="3"/>
                    </a:cubicBezTo>
                    <a:cubicBezTo>
                      <a:pt x="6" y="3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8" name="Freeform 313"/>
              <p:cNvSpPr/>
              <p:nvPr/>
            </p:nvSpPr>
            <p:spPr bwMode="auto">
              <a:xfrm>
                <a:off x="2944" y="2136"/>
                <a:ext cx="93" cy="95"/>
              </a:xfrm>
              <a:custGeom>
                <a:avLst/>
                <a:gdLst>
                  <a:gd name="T0" fmla="*/ 37 w 39"/>
                  <a:gd name="T1" fmla="*/ 40 h 40"/>
                  <a:gd name="T2" fmla="*/ 19 w 39"/>
                  <a:gd name="T3" fmla="*/ 20 h 40"/>
                  <a:gd name="T4" fmla="*/ 1 w 39"/>
                  <a:gd name="T5" fmla="*/ 4 h 40"/>
                  <a:gd name="T6" fmla="*/ 0 w 39"/>
                  <a:gd name="T7" fmla="*/ 1 h 40"/>
                  <a:gd name="T8" fmla="*/ 2 w 39"/>
                  <a:gd name="T9" fmla="*/ 1 h 40"/>
                  <a:gd name="T10" fmla="*/ 22 w 39"/>
                  <a:gd name="T11" fmla="*/ 18 h 40"/>
                  <a:gd name="T12" fmla="*/ 34 w 39"/>
                  <a:gd name="T13" fmla="*/ 33 h 40"/>
                  <a:gd name="T14" fmla="*/ 38 w 39"/>
                  <a:gd name="T15" fmla="*/ 37 h 40"/>
                  <a:gd name="T16" fmla="*/ 39 w 39"/>
                  <a:gd name="T17" fmla="*/ 39 h 40"/>
                  <a:gd name="T18" fmla="*/ 38 w 39"/>
                  <a:gd name="T19" fmla="*/ 40 h 40"/>
                  <a:gd name="T20" fmla="*/ 37 w 39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0">
                    <a:moveTo>
                      <a:pt x="37" y="40"/>
                    </a:moveTo>
                    <a:cubicBezTo>
                      <a:pt x="37" y="40"/>
                      <a:pt x="29" y="35"/>
                      <a:pt x="19" y="20"/>
                    </a:cubicBezTo>
                    <a:cubicBezTo>
                      <a:pt x="13" y="10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15" y="8"/>
                      <a:pt x="22" y="18"/>
                    </a:cubicBezTo>
                    <a:cubicBezTo>
                      <a:pt x="27" y="26"/>
                      <a:pt x="31" y="30"/>
                      <a:pt x="34" y="33"/>
                    </a:cubicBezTo>
                    <a:cubicBezTo>
                      <a:pt x="37" y="36"/>
                      <a:pt x="38" y="37"/>
                      <a:pt x="38" y="37"/>
                    </a:cubicBezTo>
                    <a:cubicBezTo>
                      <a:pt x="39" y="38"/>
                      <a:pt x="39" y="38"/>
                      <a:pt x="39" y="39"/>
                    </a:cubicBezTo>
                    <a:cubicBezTo>
                      <a:pt x="39" y="40"/>
                      <a:pt x="38" y="40"/>
                      <a:pt x="38" y="40"/>
                    </a:cubicBezTo>
                    <a:lnTo>
                      <a:pt x="37" y="4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9" name="Freeform 314"/>
              <p:cNvSpPr/>
              <p:nvPr/>
            </p:nvSpPr>
            <p:spPr bwMode="auto">
              <a:xfrm>
                <a:off x="3034" y="2141"/>
                <a:ext cx="0" cy="152"/>
              </a:xfrm>
              <a:custGeom>
                <a:avLst/>
                <a:gdLst>
                  <a:gd name="T0" fmla="*/ 0 h 152"/>
                  <a:gd name="T1" fmla="*/ 152 h 152"/>
                  <a:gd name="T2" fmla="*/ 0 h 15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2">
                    <a:moveTo>
                      <a:pt x="0" y="0"/>
                    </a:move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0" name="Line 315"/>
              <p:cNvSpPr>
                <a:spLocks noChangeShapeType="1"/>
              </p:cNvSpPr>
              <p:nvPr/>
            </p:nvSpPr>
            <p:spPr bwMode="auto">
              <a:xfrm>
                <a:off x="3034" y="2141"/>
                <a:ext cx="0" cy="15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1" name="Freeform 316"/>
              <p:cNvSpPr/>
              <p:nvPr/>
            </p:nvSpPr>
            <p:spPr bwMode="auto">
              <a:xfrm>
                <a:off x="3030" y="2136"/>
                <a:ext cx="7" cy="161"/>
              </a:xfrm>
              <a:custGeom>
                <a:avLst/>
                <a:gdLst>
                  <a:gd name="T0" fmla="*/ 0 w 3"/>
                  <a:gd name="T1" fmla="*/ 66 h 68"/>
                  <a:gd name="T2" fmla="*/ 0 w 3"/>
                  <a:gd name="T3" fmla="*/ 2 h 68"/>
                  <a:gd name="T4" fmla="*/ 2 w 3"/>
                  <a:gd name="T5" fmla="*/ 0 h 68"/>
                  <a:gd name="T6" fmla="*/ 3 w 3"/>
                  <a:gd name="T7" fmla="*/ 2 h 68"/>
                  <a:gd name="T8" fmla="*/ 3 w 3"/>
                  <a:gd name="T9" fmla="*/ 66 h 68"/>
                  <a:gd name="T10" fmla="*/ 2 w 3"/>
                  <a:gd name="T11" fmla="*/ 68 h 68"/>
                  <a:gd name="T12" fmla="*/ 0 w 3"/>
                  <a:gd name="T13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8">
                    <a:moveTo>
                      <a:pt x="0" y="66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2" y="68"/>
                      <a:pt x="2" y="68"/>
                    </a:cubicBezTo>
                    <a:cubicBezTo>
                      <a:pt x="1" y="68"/>
                      <a:pt x="0" y="67"/>
                      <a:pt x="0" y="6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2" name="Oval 317"/>
              <p:cNvSpPr>
                <a:spLocks noChangeArrowheads="1"/>
              </p:cNvSpPr>
              <p:nvPr/>
            </p:nvSpPr>
            <p:spPr bwMode="auto">
              <a:xfrm>
                <a:off x="3018" y="2117"/>
                <a:ext cx="33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3" name="Freeform 318"/>
              <p:cNvSpPr>
                <a:spLocks noEditPoints="1"/>
              </p:cNvSpPr>
              <p:nvPr/>
            </p:nvSpPr>
            <p:spPr bwMode="auto">
              <a:xfrm>
                <a:off x="3013" y="2113"/>
                <a:ext cx="40" cy="40"/>
              </a:xfrm>
              <a:custGeom>
                <a:avLst/>
                <a:gdLst>
                  <a:gd name="T0" fmla="*/ 0 w 17"/>
                  <a:gd name="T1" fmla="*/ 9 h 17"/>
                  <a:gd name="T2" fmla="*/ 9 w 17"/>
                  <a:gd name="T3" fmla="*/ 0 h 17"/>
                  <a:gd name="T4" fmla="*/ 17 w 17"/>
                  <a:gd name="T5" fmla="*/ 9 h 17"/>
                  <a:gd name="T6" fmla="*/ 9 w 17"/>
                  <a:gd name="T7" fmla="*/ 17 h 17"/>
                  <a:gd name="T8" fmla="*/ 0 w 17"/>
                  <a:gd name="T9" fmla="*/ 9 h 17"/>
                  <a:gd name="T10" fmla="*/ 9 w 17"/>
                  <a:gd name="T11" fmla="*/ 14 h 17"/>
                  <a:gd name="T12" fmla="*/ 14 w 17"/>
                  <a:gd name="T13" fmla="*/ 9 h 17"/>
                  <a:gd name="T14" fmla="*/ 9 w 17"/>
                  <a:gd name="T15" fmla="*/ 3 h 17"/>
                  <a:gd name="T16" fmla="*/ 3 w 17"/>
                  <a:gd name="T17" fmla="*/ 9 h 17"/>
                  <a:gd name="T18" fmla="*/ 9 w 17"/>
                  <a:gd name="T1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0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ubicBezTo>
                      <a:pt x="17" y="14"/>
                      <a:pt x="13" y="17"/>
                      <a:pt x="9" y="17"/>
                    </a:cubicBezTo>
                    <a:cubicBezTo>
                      <a:pt x="4" y="17"/>
                      <a:pt x="0" y="14"/>
                      <a:pt x="0" y="9"/>
                    </a:cubicBezTo>
                    <a:close/>
                    <a:moveTo>
                      <a:pt x="9" y="14"/>
                    </a:moveTo>
                    <a:cubicBezTo>
                      <a:pt x="12" y="14"/>
                      <a:pt x="14" y="12"/>
                      <a:pt x="14" y="9"/>
                    </a:cubicBezTo>
                    <a:cubicBezTo>
                      <a:pt x="14" y="6"/>
                      <a:pt x="12" y="3"/>
                      <a:pt x="9" y="3"/>
                    </a:cubicBezTo>
                    <a:cubicBezTo>
                      <a:pt x="6" y="3"/>
                      <a:pt x="3" y="6"/>
                      <a:pt x="3" y="9"/>
                    </a:cubicBezTo>
                    <a:cubicBezTo>
                      <a:pt x="3" y="12"/>
                      <a:pt x="6" y="14"/>
                      <a:pt x="9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4" name="Freeform 319"/>
              <p:cNvSpPr/>
              <p:nvPr/>
            </p:nvSpPr>
            <p:spPr bwMode="auto">
              <a:xfrm>
                <a:off x="2731" y="2023"/>
                <a:ext cx="142" cy="118"/>
              </a:xfrm>
              <a:custGeom>
                <a:avLst/>
                <a:gdLst>
                  <a:gd name="T0" fmla="*/ 0 w 60"/>
                  <a:gd name="T1" fmla="*/ 6 h 50"/>
                  <a:gd name="T2" fmla="*/ 30 w 60"/>
                  <a:gd name="T3" fmla="*/ 46 h 50"/>
                  <a:gd name="T4" fmla="*/ 52 w 60"/>
                  <a:gd name="T5" fmla="*/ 49 h 50"/>
                  <a:gd name="T6" fmla="*/ 44 w 60"/>
                  <a:gd name="T7" fmla="*/ 33 h 50"/>
                  <a:gd name="T8" fmla="*/ 21 w 60"/>
                  <a:gd name="T9" fmla="*/ 5 h 50"/>
                  <a:gd name="T10" fmla="*/ 0 w 60"/>
                  <a:gd name="T11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0">
                    <a:moveTo>
                      <a:pt x="0" y="6"/>
                    </a:moveTo>
                    <a:cubicBezTo>
                      <a:pt x="0" y="6"/>
                      <a:pt x="0" y="42"/>
                      <a:pt x="30" y="46"/>
                    </a:cubicBezTo>
                    <a:cubicBezTo>
                      <a:pt x="60" y="50"/>
                      <a:pt x="52" y="49"/>
                      <a:pt x="52" y="49"/>
                    </a:cubicBezTo>
                    <a:cubicBezTo>
                      <a:pt x="52" y="49"/>
                      <a:pt x="46" y="40"/>
                      <a:pt x="44" y="33"/>
                    </a:cubicBezTo>
                    <a:cubicBezTo>
                      <a:pt x="41" y="24"/>
                      <a:pt x="38" y="10"/>
                      <a:pt x="21" y="5"/>
                    </a:cubicBezTo>
                    <a:cubicBezTo>
                      <a:pt x="7" y="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5" name="Freeform 320"/>
              <p:cNvSpPr>
                <a:spLocks noEditPoints="1"/>
              </p:cNvSpPr>
              <p:nvPr/>
            </p:nvSpPr>
            <p:spPr bwMode="auto">
              <a:xfrm>
                <a:off x="2727" y="2028"/>
                <a:ext cx="132" cy="115"/>
              </a:xfrm>
              <a:custGeom>
                <a:avLst/>
                <a:gdLst>
                  <a:gd name="T0" fmla="*/ 32 w 56"/>
                  <a:gd name="T1" fmla="*/ 46 h 49"/>
                  <a:gd name="T2" fmla="*/ 0 w 56"/>
                  <a:gd name="T3" fmla="*/ 4 h 49"/>
                  <a:gd name="T4" fmla="*/ 1 w 56"/>
                  <a:gd name="T5" fmla="*/ 3 h 49"/>
                  <a:gd name="T6" fmla="*/ 12 w 56"/>
                  <a:gd name="T7" fmla="*/ 0 h 49"/>
                  <a:gd name="T8" fmla="*/ 24 w 56"/>
                  <a:gd name="T9" fmla="*/ 2 h 49"/>
                  <a:gd name="T10" fmla="*/ 48 w 56"/>
                  <a:gd name="T11" fmla="*/ 31 h 49"/>
                  <a:gd name="T12" fmla="*/ 55 w 56"/>
                  <a:gd name="T13" fmla="*/ 46 h 49"/>
                  <a:gd name="T14" fmla="*/ 55 w 56"/>
                  <a:gd name="T15" fmla="*/ 46 h 49"/>
                  <a:gd name="T16" fmla="*/ 55 w 56"/>
                  <a:gd name="T17" fmla="*/ 46 h 49"/>
                  <a:gd name="T18" fmla="*/ 55 w 56"/>
                  <a:gd name="T19" fmla="*/ 46 h 49"/>
                  <a:gd name="T20" fmla="*/ 56 w 56"/>
                  <a:gd name="T21" fmla="*/ 47 h 49"/>
                  <a:gd name="T22" fmla="*/ 55 w 56"/>
                  <a:gd name="T23" fmla="*/ 49 h 49"/>
                  <a:gd name="T24" fmla="*/ 32 w 56"/>
                  <a:gd name="T25" fmla="*/ 46 h 49"/>
                  <a:gd name="T26" fmla="*/ 32 w 56"/>
                  <a:gd name="T27" fmla="*/ 43 h 49"/>
                  <a:gd name="T28" fmla="*/ 51 w 56"/>
                  <a:gd name="T29" fmla="*/ 45 h 49"/>
                  <a:gd name="T30" fmla="*/ 45 w 56"/>
                  <a:gd name="T31" fmla="*/ 32 h 49"/>
                  <a:gd name="T32" fmla="*/ 23 w 56"/>
                  <a:gd name="T33" fmla="*/ 4 h 49"/>
                  <a:gd name="T34" fmla="*/ 12 w 56"/>
                  <a:gd name="T35" fmla="*/ 3 h 49"/>
                  <a:gd name="T36" fmla="*/ 5 w 56"/>
                  <a:gd name="T37" fmla="*/ 4 h 49"/>
                  <a:gd name="T38" fmla="*/ 3 w 56"/>
                  <a:gd name="T39" fmla="*/ 5 h 49"/>
                  <a:gd name="T40" fmla="*/ 32 w 56"/>
                  <a:gd name="T41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49">
                    <a:moveTo>
                      <a:pt x="32" y="46"/>
                    </a:moveTo>
                    <a:cubicBezTo>
                      <a:pt x="1" y="41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5" y="0"/>
                      <a:pt x="12" y="0"/>
                    </a:cubicBezTo>
                    <a:cubicBezTo>
                      <a:pt x="16" y="0"/>
                      <a:pt x="19" y="0"/>
                      <a:pt x="24" y="2"/>
                    </a:cubicBezTo>
                    <a:cubicBezTo>
                      <a:pt x="41" y="7"/>
                      <a:pt x="45" y="22"/>
                      <a:pt x="48" y="31"/>
                    </a:cubicBezTo>
                    <a:cubicBezTo>
                      <a:pt x="49" y="36"/>
                      <a:pt x="53" y="44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6"/>
                      <a:pt x="56" y="47"/>
                    </a:cubicBezTo>
                    <a:cubicBezTo>
                      <a:pt x="56" y="47"/>
                      <a:pt x="56" y="49"/>
                      <a:pt x="55" y="49"/>
                    </a:cubicBezTo>
                    <a:cubicBezTo>
                      <a:pt x="54" y="49"/>
                      <a:pt x="51" y="48"/>
                      <a:pt x="32" y="46"/>
                    </a:cubicBezTo>
                    <a:close/>
                    <a:moveTo>
                      <a:pt x="32" y="43"/>
                    </a:moveTo>
                    <a:cubicBezTo>
                      <a:pt x="42" y="44"/>
                      <a:pt x="48" y="45"/>
                      <a:pt x="51" y="45"/>
                    </a:cubicBezTo>
                    <a:cubicBezTo>
                      <a:pt x="49" y="42"/>
                      <a:pt x="46" y="36"/>
                      <a:pt x="45" y="32"/>
                    </a:cubicBezTo>
                    <a:cubicBezTo>
                      <a:pt x="42" y="23"/>
                      <a:pt x="39" y="10"/>
                      <a:pt x="23" y="4"/>
                    </a:cubicBezTo>
                    <a:cubicBezTo>
                      <a:pt x="19" y="3"/>
                      <a:pt x="15" y="3"/>
                      <a:pt x="12" y="3"/>
                    </a:cubicBezTo>
                    <a:cubicBezTo>
                      <a:pt x="9" y="3"/>
                      <a:pt x="7" y="3"/>
                      <a:pt x="5" y="4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4" y="10"/>
                      <a:pt x="6" y="39"/>
                      <a:pt x="32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6" name="Freeform 321"/>
              <p:cNvSpPr/>
              <p:nvPr/>
            </p:nvSpPr>
            <p:spPr bwMode="auto">
              <a:xfrm>
                <a:off x="2727" y="2032"/>
                <a:ext cx="132" cy="109"/>
              </a:xfrm>
              <a:custGeom>
                <a:avLst/>
                <a:gdLst>
                  <a:gd name="T0" fmla="*/ 54 w 56"/>
                  <a:gd name="T1" fmla="*/ 46 h 46"/>
                  <a:gd name="T2" fmla="*/ 28 w 56"/>
                  <a:gd name="T3" fmla="*/ 22 h 46"/>
                  <a:gd name="T4" fmla="*/ 1 w 56"/>
                  <a:gd name="T5" fmla="*/ 3 h 46"/>
                  <a:gd name="T6" fmla="*/ 0 w 56"/>
                  <a:gd name="T7" fmla="*/ 1 h 46"/>
                  <a:gd name="T8" fmla="*/ 2 w 56"/>
                  <a:gd name="T9" fmla="*/ 0 h 46"/>
                  <a:gd name="T10" fmla="*/ 30 w 56"/>
                  <a:gd name="T11" fmla="*/ 20 h 46"/>
                  <a:gd name="T12" fmla="*/ 48 w 56"/>
                  <a:gd name="T13" fmla="*/ 38 h 46"/>
                  <a:gd name="T14" fmla="*/ 55 w 56"/>
                  <a:gd name="T15" fmla="*/ 43 h 46"/>
                  <a:gd name="T16" fmla="*/ 56 w 56"/>
                  <a:gd name="T17" fmla="*/ 45 h 46"/>
                  <a:gd name="T18" fmla="*/ 54 w 56"/>
                  <a:gd name="T1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46">
                    <a:moveTo>
                      <a:pt x="54" y="46"/>
                    </a:moveTo>
                    <a:cubicBezTo>
                      <a:pt x="53" y="46"/>
                      <a:pt x="43" y="41"/>
                      <a:pt x="28" y="22"/>
                    </a:cubicBezTo>
                    <a:cubicBezTo>
                      <a:pt x="18" y="10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0" y="8"/>
                      <a:pt x="30" y="20"/>
                    </a:cubicBezTo>
                    <a:cubicBezTo>
                      <a:pt x="38" y="29"/>
                      <a:pt x="44" y="35"/>
                      <a:pt x="48" y="38"/>
                    </a:cubicBezTo>
                    <a:cubicBezTo>
                      <a:pt x="53" y="42"/>
                      <a:pt x="55" y="43"/>
                      <a:pt x="55" y="43"/>
                    </a:cubicBezTo>
                    <a:cubicBezTo>
                      <a:pt x="56" y="43"/>
                      <a:pt x="56" y="44"/>
                      <a:pt x="56" y="45"/>
                    </a:cubicBezTo>
                    <a:cubicBezTo>
                      <a:pt x="55" y="45"/>
                      <a:pt x="55" y="46"/>
                      <a:pt x="54" y="4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7" name="Freeform 322"/>
              <p:cNvSpPr/>
              <p:nvPr/>
            </p:nvSpPr>
            <p:spPr bwMode="auto">
              <a:xfrm>
                <a:off x="2838" y="2044"/>
                <a:ext cx="104" cy="99"/>
              </a:xfrm>
              <a:custGeom>
                <a:avLst/>
                <a:gdLst>
                  <a:gd name="T0" fmla="*/ 42 w 44"/>
                  <a:gd name="T1" fmla="*/ 4 h 42"/>
                  <a:gd name="T2" fmla="*/ 22 w 44"/>
                  <a:gd name="T3" fmla="*/ 36 h 42"/>
                  <a:gd name="T4" fmla="*/ 6 w 44"/>
                  <a:gd name="T5" fmla="*/ 40 h 42"/>
                  <a:gd name="T6" fmla="*/ 10 w 44"/>
                  <a:gd name="T7" fmla="*/ 26 h 42"/>
                  <a:gd name="T8" fmla="*/ 26 w 44"/>
                  <a:gd name="T9" fmla="*/ 5 h 42"/>
                  <a:gd name="T10" fmla="*/ 42 w 44"/>
                  <a:gd name="T11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2">
                    <a:moveTo>
                      <a:pt x="42" y="4"/>
                    </a:moveTo>
                    <a:cubicBezTo>
                      <a:pt x="42" y="4"/>
                      <a:pt x="44" y="31"/>
                      <a:pt x="22" y="36"/>
                    </a:cubicBezTo>
                    <a:cubicBezTo>
                      <a:pt x="0" y="42"/>
                      <a:pt x="6" y="40"/>
                      <a:pt x="6" y="40"/>
                    </a:cubicBezTo>
                    <a:cubicBezTo>
                      <a:pt x="6" y="40"/>
                      <a:pt x="9" y="34"/>
                      <a:pt x="10" y="26"/>
                    </a:cubicBezTo>
                    <a:cubicBezTo>
                      <a:pt x="11" y="21"/>
                      <a:pt x="14" y="10"/>
                      <a:pt x="26" y="5"/>
                    </a:cubicBezTo>
                    <a:cubicBezTo>
                      <a:pt x="36" y="0"/>
                      <a:pt x="42" y="4"/>
                      <a:pt x="42" y="4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8" name="Freeform 323"/>
              <p:cNvSpPr>
                <a:spLocks noEditPoints="1"/>
              </p:cNvSpPr>
              <p:nvPr/>
            </p:nvSpPr>
            <p:spPr bwMode="auto">
              <a:xfrm>
                <a:off x="2847" y="2046"/>
                <a:ext cx="93" cy="97"/>
              </a:xfrm>
              <a:custGeom>
                <a:avLst/>
                <a:gdLst>
                  <a:gd name="T0" fmla="*/ 0 w 39"/>
                  <a:gd name="T1" fmla="*/ 41 h 41"/>
                  <a:gd name="T2" fmla="*/ 0 w 39"/>
                  <a:gd name="T3" fmla="*/ 41 h 41"/>
                  <a:gd name="T4" fmla="*/ 0 w 39"/>
                  <a:gd name="T5" fmla="*/ 40 h 41"/>
                  <a:gd name="T6" fmla="*/ 1 w 39"/>
                  <a:gd name="T7" fmla="*/ 38 h 41"/>
                  <a:gd name="T8" fmla="*/ 1 w 39"/>
                  <a:gd name="T9" fmla="*/ 38 h 41"/>
                  <a:gd name="T10" fmla="*/ 1 w 39"/>
                  <a:gd name="T11" fmla="*/ 38 h 41"/>
                  <a:gd name="T12" fmla="*/ 1 w 39"/>
                  <a:gd name="T13" fmla="*/ 38 h 41"/>
                  <a:gd name="T14" fmla="*/ 5 w 39"/>
                  <a:gd name="T15" fmla="*/ 24 h 41"/>
                  <a:gd name="T16" fmla="*/ 21 w 39"/>
                  <a:gd name="T17" fmla="*/ 2 h 41"/>
                  <a:gd name="T18" fmla="*/ 32 w 39"/>
                  <a:gd name="T19" fmla="*/ 0 h 41"/>
                  <a:gd name="T20" fmla="*/ 39 w 39"/>
                  <a:gd name="T21" fmla="*/ 1 h 41"/>
                  <a:gd name="T22" fmla="*/ 38 w 39"/>
                  <a:gd name="T23" fmla="*/ 3 h 41"/>
                  <a:gd name="T24" fmla="*/ 39 w 39"/>
                  <a:gd name="T25" fmla="*/ 1 h 41"/>
                  <a:gd name="T26" fmla="*/ 39 w 39"/>
                  <a:gd name="T27" fmla="*/ 3 h 41"/>
                  <a:gd name="T28" fmla="*/ 39 w 39"/>
                  <a:gd name="T29" fmla="*/ 5 h 41"/>
                  <a:gd name="T30" fmla="*/ 19 w 39"/>
                  <a:gd name="T31" fmla="*/ 37 h 41"/>
                  <a:gd name="T32" fmla="*/ 1 w 39"/>
                  <a:gd name="T33" fmla="*/ 41 h 41"/>
                  <a:gd name="T34" fmla="*/ 0 w 39"/>
                  <a:gd name="T35" fmla="*/ 41 h 41"/>
                  <a:gd name="T36" fmla="*/ 22 w 39"/>
                  <a:gd name="T37" fmla="*/ 5 h 41"/>
                  <a:gd name="T38" fmla="*/ 8 w 39"/>
                  <a:gd name="T39" fmla="*/ 25 h 41"/>
                  <a:gd name="T40" fmla="*/ 5 w 39"/>
                  <a:gd name="T41" fmla="*/ 37 h 41"/>
                  <a:gd name="T42" fmla="*/ 18 w 39"/>
                  <a:gd name="T43" fmla="*/ 34 h 41"/>
                  <a:gd name="T44" fmla="*/ 36 w 39"/>
                  <a:gd name="T45" fmla="*/ 5 h 41"/>
                  <a:gd name="T46" fmla="*/ 36 w 39"/>
                  <a:gd name="T47" fmla="*/ 4 h 41"/>
                  <a:gd name="T48" fmla="*/ 36 w 39"/>
                  <a:gd name="T49" fmla="*/ 3 h 41"/>
                  <a:gd name="T50" fmla="*/ 32 w 39"/>
                  <a:gd name="T51" fmla="*/ 3 h 41"/>
                  <a:gd name="T52" fmla="*/ 22 w 39"/>
                  <a:gd name="T53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9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36"/>
                      <a:pt x="4" y="31"/>
                      <a:pt x="5" y="24"/>
                    </a:cubicBezTo>
                    <a:cubicBezTo>
                      <a:pt x="6" y="19"/>
                      <a:pt x="8" y="8"/>
                      <a:pt x="21" y="2"/>
                    </a:cubicBezTo>
                    <a:cubicBezTo>
                      <a:pt x="25" y="1"/>
                      <a:pt x="29" y="0"/>
                      <a:pt x="32" y="0"/>
                    </a:cubicBezTo>
                    <a:cubicBezTo>
                      <a:pt x="36" y="0"/>
                      <a:pt x="38" y="1"/>
                      <a:pt x="39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9" y="3"/>
                      <a:pt x="39" y="4"/>
                      <a:pt x="39" y="5"/>
                    </a:cubicBezTo>
                    <a:cubicBezTo>
                      <a:pt x="39" y="12"/>
                      <a:pt x="38" y="32"/>
                      <a:pt x="19" y="37"/>
                    </a:cubicBezTo>
                    <a:cubicBezTo>
                      <a:pt x="4" y="40"/>
                      <a:pt x="2" y="41"/>
                      <a:pt x="1" y="41"/>
                    </a:cubicBezTo>
                    <a:cubicBezTo>
                      <a:pt x="1" y="41"/>
                      <a:pt x="1" y="41"/>
                      <a:pt x="0" y="41"/>
                    </a:cubicBezTo>
                    <a:close/>
                    <a:moveTo>
                      <a:pt x="22" y="5"/>
                    </a:moveTo>
                    <a:cubicBezTo>
                      <a:pt x="11" y="10"/>
                      <a:pt x="9" y="20"/>
                      <a:pt x="8" y="25"/>
                    </a:cubicBezTo>
                    <a:cubicBezTo>
                      <a:pt x="7" y="30"/>
                      <a:pt x="6" y="35"/>
                      <a:pt x="5" y="37"/>
                    </a:cubicBezTo>
                    <a:cubicBezTo>
                      <a:pt x="7" y="37"/>
                      <a:pt x="11" y="36"/>
                      <a:pt x="18" y="34"/>
                    </a:cubicBezTo>
                    <a:cubicBezTo>
                      <a:pt x="35" y="30"/>
                      <a:pt x="36" y="12"/>
                      <a:pt x="36" y="5"/>
                    </a:cubicBezTo>
                    <a:cubicBezTo>
                      <a:pt x="36" y="5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3"/>
                      <a:pt x="34" y="3"/>
                      <a:pt x="32" y="3"/>
                    </a:cubicBezTo>
                    <a:cubicBezTo>
                      <a:pt x="29" y="3"/>
                      <a:pt x="26" y="3"/>
                      <a:pt x="22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9" name="Freeform 324"/>
              <p:cNvSpPr/>
              <p:nvPr/>
            </p:nvSpPr>
            <p:spPr bwMode="auto">
              <a:xfrm>
                <a:off x="2847" y="2049"/>
                <a:ext cx="95" cy="92"/>
              </a:xfrm>
              <a:custGeom>
                <a:avLst/>
                <a:gdLst>
                  <a:gd name="T0" fmla="*/ 0 w 40"/>
                  <a:gd name="T1" fmla="*/ 39 h 39"/>
                  <a:gd name="T2" fmla="*/ 1 w 40"/>
                  <a:gd name="T3" fmla="*/ 37 h 39"/>
                  <a:gd name="T4" fmla="*/ 5 w 40"/>
                  <a:gd name="T5" fmla="*/ 33 h 39"/>
                  <a:gd name="T6" fmla="*/ 18 w 40"/>
                  <a:gd name="T7" fmla="*/ 18 h 39"/>
                  <a:gd name="T8" fmla="*/ 37 w 40"/>
                  <a:gd name="T9" fmla="*/ 0 h 39"/>
                  <a:gd name="T10" fmla="*/ 39 w 40"/>
                  <a:gd name="T11" fmla="*/ 1 h 39"/>
                  <a:gd name="T12" fmla="*/ 39 w 40"/>
                  <a:gd name="T13" fmla="*/ 3 h 39"/>
                  <a:gd name="T14" fmla="*/ 20 w 40"/>
                  <a:gd name="T15" fmla="*/ 19 h 39"/>
                  <a:gd name="T16" fmla="*/ 2 w 40"/>
                  <a:gd name="T17" fmla="*/ 39 h 39"/>
                  <a:gd name="T18" fmla="*/ 2 w 40"/>
                  <a:gd name="T19" fmla="*/ 39 h 39"/>
                  <a:gd name="T20" fmla="*/ 0 w 40"/>
                  <a:gd name="T2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9">
                    <a:moveTo>
                      <a:pt x="0" y="39"/>
                    </a:moveTo>
                    <a:cubicBezTo>
                      <a:pt x="0" y="38"/>
                      <a:pt x="0" y="37"/>
                      <a:pt x="1" y="37"/>
                    </a:cubicBezTo>
                    <a:cubicBezTo>
                      <a:pt x="1" y="37"/>
                      <a:pt x="2" y="36"/>
                      <a:pt x="5" y="33"/>
                    </a:cubicBezTo>
                    <a:cubicBezTo>
                      <a:pt x="8" y="30"/>
                      <a:pt x="13" y="25"/>
                      <a:pt x="18" y="18"/>
                    </a:cubicBezTo>
                    <a:cubicBezTo>
                      <a:pt x="25" y="7"/>
                      <a:pt x="37" y="0"/>
                      <a:pt x="37" y="0"/>
                    </a:cubicBezTo>
                    <a:cubicBezTo>
                      <a:pt x="38" y="0"/>
                      <a:pt x="39" y="0"/>
                      <a:pt x="39" y="1"/>
                    </a:cubicBezTo>
                    <a:cubicBezTo>
                      <a:pt x="40" y="2"/>
                      <a:pt x="39" y="3"/>
                      <a:pt x="39" y="3"/>
                    </a:cubicBezTo>
                    <a:cubicBezTo>
                      <a:pt x="39" y="3"/>
                      <a:pt x="27" y="10"/>
                      <a:pt x="20" y="19"/>
                    </a:cubicBezTo>
                    <a:cubicBezTo>
                      <a:pt x="10" y="35"/>
                      <a:pt x="3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0" y="3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0" name="Freeform 325"/>
              <p:cNvSpPr/>
              <p:nvPr/>
            </p:nvSpPr>
            <p:spPr bwMode="auto">
              <a:xfrm>
                <a:off x="2852" y="2051"/>
                <a:ext cx="0" cy="192"/>
              </a:xfrm>
              <a:custGeom>
                <a:avLst/>
                <a:gdLst>
                  <a:gd name="T0" fmla="*/ 0 h 192"/>
                  <a:gd name="T1" fmla="*/ 192 h 192"/>
                  <a:gd name="T2" fmla="*/ 0 h 19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92">
                    <a:moveTo>
                      <a:pt x="0" y="0"/>
                    </a:moveTo>
                    <a:lnTo>
                      <a:pt x="0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1" name="Line 326"/>
              <p:cNvSpPr>
                <a:spLocks noChangeShapeType="1"/>
              </p:cNvSpPr>
              <p:nvPr/>
            </p:nvSpPr>
            <p:spPr bwMode="auto">
              <a:xfrm>
                <a:off x="2852" y="2051"/>
                <a:ext cx="0" cy="19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2" name="Freeform 327"/>
              <p:cNvSpPr/>
              <p:nvPr/>
            </p:nvSpPr>
            <p:spPr bwMode="auto">
              <a:xfrm>
                <a:off x="2847" y="2049"/>
                <a:ext cx="8" cy="196"/>
              </a:xfrm>
              <a:custGeom>
                <a:avLst/>
                <a:gdLst>
                  <a:gd name="T0" fmla="*/ 0 w 3"/>
                  <a:gd name="T1" fmla="*/ 82 h 83"/>
                  <a:gd name="T2" fmla="*/ 0 w 3"/>
                  <a:gd name="T3" fmla="*/ 1 h 83"/>
                  <a:gd name="T4" fmla="*/ 2 w 3"/>
                  <a:gd name="T5" fmla="*/ 0 h 83"/>
                  <a:gd name="T6" fmla="*/ 3 w 3"/>
                  <a:gd name="T7" fmla="*/ 1 h 83"/>
                  <a:gd name="T8" fmla="*/ 3 w 3"/>
                  <a:gd name="T9" fmla="*/ 82 h 83"/>
                  <a:gd name="T10" fmla="*/ 2 w 3"/>
                  <a:gd name="T11" fmla="*/ 83 h 83"/>
                  <a:gd name="T12" fmla="*/ 0 w 3"/>
                  <a:gd name="T13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3">
                    <a:moveTo>
                      <a:pt x="0" y="8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3" y="83"/>
                      <a:pt x="2" y="83"/>
                      <a:pt x="2" y="83"/>
                    </a:cubicBezTo>
                    <a:cubicBezTo>
                      <a:pt x="1" y="83"/>
                      <a:pt x="0" y="83"/>
                      <a:pt x="0" y="8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3" name="Oval 328"/>
              <p:cNvSpPr>
                <a:spLocks noChangeArrowheads="1"/>
              </p:cNvSpPr>
              <p:nvPr/>
            </p:nvSpPr>
            <p:spPr bwMode="auto">
              <a:xfrm>
                <a:off x="2836" y="2028"/>
                <a:ext cx="33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4" name="Freeform 329"/>
              <p:cNvSpPr>
                <a:spLocks noEditPoints="1"/>
              </p:cNvSpPr>
              <p:nvPr/>
            </p:nvSpPr>
            <p:spPr bwMode="auto">
              <a:xfrm>
                <a:off x="2831" y="2025"/>
                <a:ext cx="40" cy="40"/>
              </a:xfrm>
              <a:custGeom>
                <a:avLst/>
                <a:gdLst>
                  <a:gd name="T0" fmla="*/ 0 w 17"/>
                  <a:gd name="T1" fmla="*/ 8 h 17"/>
                  <a:gd name="T2" fmla="*/ 9 w 17"/>
                  <a:gd name="T3" fmla="*/ 0 h 17"/>
                  <a:gd name="T4" fmla="*/ 17 w 17"/>
                  <a:gd name="T5" fmla="*/ 8 h 17"/>
                  <a:gd name="T6" fmla="*/ 9 w 17"/>
                  <a:gd name="T7" fmla="*/ 17 h 17"/>
                  <a:gd name="T8" fmla="*/ 0 w 17"/>
                  <a:gd name="T9" fmla="*/ 8 h 17"/>
                  <a:gd name="T10" fmla="*/ 3 w 17"/>
                  <a:gd name="T11" fmla="*/ 8 h 17"/>
                  <a:gd name="T12" fmla="*/ 9 w 17"/>
                  <a:gd name="T13" fmla="*/ 14 h 17"/>
                  <a:gd name="T14" fmla="*/ 14 w 17"/>
                  <a:gd name="T15" fmla="*/ 8 h 17"/>
                  <a:gd name="T16" fmla="*/ 9 w 17"/>
                  <a:gd name="T17" fmla="*/ 3 h 17"/>
                  <a:gd name="T18" fmla="*/ 3 w 17"/>
                  <a:gd name="T1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0" y="8"/>
                    </a:moveTo>
                    <a:cubicBezTo>
                      <a:pt x="0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8"/>
                    </a:cubicBezTo>
                    <a:cubicBezTo>
                      <a:pt x="17" y="13"/>
                      <a:pt x="13" y="17"/>
                      <a:pt x="9" y="17"/>
                    </a:cubicBezTo>
                    <a:cubicBezTo>
                      <a:pt x="4" y="17"/>
                      <a:pt x="0" y="13"/>
                      <a:pt x="0" y="8"/>
                    </a:cubicBezTo>
                    <a:close/>
                    <a:moveTo>
                      <a:pt x="3" y="8"/>
                    </a:moveTo>
                    <a:cubicBezTo>
                      <a:pt x="3" y="11"/>
                      <a:pt x="6" y="14"/>
                      <a:pt x="9" y="14"/>
                    </a:cubicBezTo>
                    <a:cubicBezTo>
                      <a:pt x="12" y="14"/>
                      <a:pt x="14" y="11"/>
                      <a:pt x="14" y="8"/>
                    </a:cubicBezTo>
                    <a:cubicBezTo>
                      <a:pt x="14" y="5"/>
                      <a:pt x="12" y="3"/>
                      <a:pt x="9" y="3"/>
                    </a:cubicBezTo>
                    <a:cubicBezTo>
                      <a:pt x="6" y="3"/>
                      <a:pt x="3" y="5"/>
                      <a:pt x="3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5" name="Freeform 330"/>
              <p:cNvSpPr/>
              <p:nvPr/>
            </p:nvSpPr>
            <p:spPr bwMode="auto">
              <a:xfrm>
                <a:off x="4049" y="3551"/>
                <a:ext cx="142" cy="118"/>
              </a:xfrm>
              <a:custGeom>
                <a:avLst/>
                <a:gdLst>
                  <a:gd name="T0" fmla="*/ 0 w 60"/>
                  <a:gd name="T1" fmla="*/ 5 h 50"/>
                  <a:gd name="T2" fmla="*/ 30 w 60"/>
                  <a:gd name="T3" fmla="*/ 46 h 50"/>
                  <a:gd name="T4" fmla="*/ 52 w 60"/>
                  <a:gd name="T5" fmla="*/ 49 h 50"/>
                  <a:gd name="T6" fmla="*/ 45 w 60"/>
                  <a:gd name="T7" fmla="*/ 33 h 50"/>
                  <a:gd name="T8" fmla="*/ 22 w 60"/>
                  <a:gd name="T9" fmla="*/ 4 h 50"/>
                  <a:gd name="T10" fmla="*/ 0 w 60"/>
                  <a:gd name="T1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0">
                    <a:moveTo>
                      <a:pt x="0" y="5"/>
                    </a:moveTo>
                    <a:cubicBezTo>
                      <a:pt x="0" y="6"/>
                      <a:pt x="1" y="41"/>
                      <a:pt x="30" y="46"/>
                    </a:cubicBezTo>
                    <a:cubicBezTo>
                      <a:pt x="60" y="50"/>
                      <a:pt x="52" y="49"/>
                      <a:pt x="52" y="49"/>
                    </a:cubicBezTo>
                    <a:cubicBezTo>
                      <a:pt x="52" y="49"/>
                      <a:pt x="47" y="39"/>
                      <a:pt x="45" y="33"/>
                    </a:cubicBezTo>
                    <a:cubicBezTo>
                      <a:pt x="42" y="24"/>
                      <a:pt x="38" y="10"/>
                      <a:pt x="22" y="4"/>
                    </a:cubicBezTo>
                    <a:cubicBezTo>
                      <a:pt x="7" y="0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6" name="Freeform 331"/>
              <p:cNvSpPr>
                <a:spLocks noEditPoints="1"/>
              </p:cNvSpPr>
              <p:nvPr/>
            </p:nvSpPr>
            <p:spPr bwMode="auto">
              <a:xfrm>
                <a:off x="4047" y="3553"/>
                <a:ext cx="133" cy="116"/>
              </a:xfrm>
              <a:custGeom>
                <a:avLst/>
                <a:gdLst>
                  <a:gd name="T0" fmla="*/ 31 w 56"/>
                  <a:gd name="T1" fmla="*/ 46 h 49"/>
                  <a:gd name="T2" fmla="*/ 0 w 56"/>
                  <a:gd name="T3" fmla="*/ 4 h 49"/>
                  <a:gd name="T4" fmla="*/ 0 w 56"/>
                  <a:gd name="T5" fmla="*/ 3 h 49"/>
                  <a:gd name="T6" fmla="*/ 12 w 56"/>
                  <a:gd name="T7" fmla="*/ 0 h 49"/>
                  <a:gd name="T8" fmla="*/ 23 w 56"/>
                  <a:gd name="T9" fmla="*/ 2 h 49"/>
                  <a:gd name="T10" fmla="*/ 47 w 56"/>
                  <a:gd name="T11" fmla="*/ 31 h 49"/>
                  <a:gd name="T12" fmla="*/ 54 w 56"/>
                  <a:gd name="T13" fmla="*/ 46 h 49"/>
                  <a:gd name="T14" fmla="*/ 55 w 56"/>
                  <a:gd name="T15" fmla="*/ 46 h 49"/>
                  <a:gd name="T16" fmla="*/ 56 w 56"/>
                  <a:gd name="T17" fmla="*/ 48 h 49"/>
                  <a:gd name="T18" fmla="*/ 56 w 56"/>
                  <a:gd name="T19" fmla="*/ 48 h 49"/>
                  <a:gd name="T20" fmla="*/ 54 w 56"/>
                  <a:gd name="T21" fmla="*/ 49 h 49"/>
                  <a:gd name="T22" fmla="*/ 31 w 56"/>
                  <a:gd name="T23" fmla="*/ 46 h 49"/>
                  <a:gd name="T24" fmla="*/ 32 w 56"/>
                  <a:gd name="T25" fmla="*/ 43 h 49"/>
                  <a:gd name="T26" fmla="*/ 50 w 56"/>
                  <a:gd name="T27" fmla="*/ 46 h 49"/>
                  <a:gd name="T28" fmla="*/ 44 w 56"/>
                  <a:gd name="T29" fmla="*/ 32 h 49"/>
                  <a:gd name="T30" fmla="*/ 22 w 56"/>
                  <a:gd name="T31" fmla="*/ 5 h 49"/>
                  <a:gd name="T32" fmla="*/ 12 w 56"/>
                  <a:gd name="T33" fmla="*/ 3 h 49"/>
                  <a:gd name="T34" fmla="*/ 4 w 56"/>
                  <a:gd name="T35" fmla="*/ 4 h 49"/>
                  <a:gd name="T36" fmla="*/ 3 w 56"/>
                  <a:gd name="T37" fmla="*/ 5 h 49"/>
                  <a:gd name="T38" fmla="*/ 32 w 56"/>
                  <a:gd name="T39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49">
                    <a:moveTo>
                      <a:pt x="31" y="46"/>
                    </a:moveTo>
                    <a:cubicBezTo>
                      <a:pt x="0" y="41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4" y="0"/>
                      <a:pt x="12" y="0"/>
                    </a:cubicBezTo>
                    <a:cubicBezTo>
                      <a:pt x="15" y="0"/>
                      <a:pt x="19" y="1"/>
                      <a:pt x="23" y="2"/>
                    </a:cubicBezTo>
                    <a:cubicBezTo>
                      <a:pt x="40" y="8"/>
                      <a:pt x="44" y="22"/>
                      <a:pt x="47" y="31"/>
                    </a:cubicBezTo>
                    <a:cubicBezTo>
                      <a:pt x="49" y="36"/>
                      <a:pt x="53" y="44"/>
                      <a:pt x="54" y="46"/>
                    </a:cubicBezTo>
                    <a:cubicBezTo>
                      <a:pt x="54" y="46"/>
                      <a:pt x="54" y="46"/>
                      <a:pt x="55" y="46"/>
                    </a:cubicBezTo>
                    <a:cubicBezTo>
                      <a:pt x="55" y="47"/>
                      <a:pt x="55" y="46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5" y="49"/>
                      <a:pt x="54" y="49"/>
                    </a:cubicBezTo>
                    <a:cubicBezTo>
                      <a:pt x="53" y="49"/>
                      <a:pt x="50" y="49"/>
                      <a:pt x="31" y="46"/>
                    </a:cubicBezTo>
                    <a:close/>
                    <a:moveTo>
                      <a:pt x="32" y="43"/>
                    </a:moveTo>
                    <a:cubicBezTo>
                      <a:pt x="41" y="44"/>
                      <a:pt x="47" y="45"/>
                      <a:pt x="50" y="46"/>
                    </a:cubicBezTo>
                    <a:cubicBezTo>
                      <a:pt x="49" y="42"/>
                      <a:pt x="46" y="37"/>
                      <a:pt x="44" y="32"/>
                    </a:cubicBezTo>
                    <a:cubicBezTo>
                      <a:pt x="41" y="23"/>
                      <a:pt x="38" y="10"/>
                      <a:pt x="22" y="5"/>
                    </a:cubicBezTo>
                    <a:cubicBezTo>
                      <a:pt x="18" y="4"/>
                      <a:pt x="15" y="3"/>
                      <a:pt x="12" y="3"/>
                    </a:cubicBezTo>
                    <a:cubicBezTo>
                      <a:pt x="8" y="3"/>
                      <a:pt x="6" y="4"/>
                      <a:pt x="4" y="4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10"/>
                      <a:pt x="6" y="40"/>
                      <a:pt x="32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7" name="Freeform 332"/>
              <p:cNvSpPr/>
              <p:nvPr/>
            </p:nvSpPr>
            <p:spPr bwMode="auto">
              <a:xfrm>
                <a:off x="4045" y="3561"/>
                <a:ext cx="132" cy="106"/>
              </a:xfrm>
              <a:custGeom>
                <a:avLst/>
                <a:gdLst>
                  <a:gd name="T0" fmla="*/ 54 w 56"/>
                  <a:gd name="T1" fmla="*/ 45 h 45"/>
                  <a:gd name="T2" fmla="*/ 28 w 56"/>
                  <a:gd name="T3" fmla="*/ 22 h 45"/>
                  <a:gd name="T4" fmla="*/ 2 w 56"/>
                  <a:gd name="T5" fmla="*/ 3 h 45"/>
                  <a:gd name="T6" fmla="*/ 2 w 56"/>
                  <a:gd name="T7" fmla="*/ 3 h 45"/>
                  <a:gd name="T8" fmla="*/ 1 w 56"/>
                  <a:gd name="T9" fmla="*/ 1 h 45"/>
                  <a:gd name="T10" fmla="*/ 3 w 56"/>
                  <a:gd name="T11" fmla="*/ 0 h 45"/>
                  <a:gd name="T12" fmla="*/ 31 w 56"/>
                  <a:gd name="T13" fmla="*/ 20 h 45"/>
                  <a:gd name="T14" fmla="*/ 49 w 56"/>
                  <a:gd name="T15" fmla="*/ 38 h 45"/>
                  <a:gd name="T16" fmla="*/ 55 w 56"/>
                  <a:gd name="T17" fmla="*/ 42 h 45"/>
                  <a:gd name="T18" fmla="*/ 56 w 56"/>
                  <a:gd name="T19" fmla="*/ 44 h 45"/>
                  <a:gd name="T20" fmla="*/ 55 w 56"/>
                  <a:gd name="T21" fmla="*/ 45 h 45"/>
                  <a:gd name="T22" fmla="*/ 54 w 56"/>
                  <a:gd name="T2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45">
                    <a:moveTo>
                      <a:pt x="54" y="45"/>
                    </a:moveTo>
                    <a:cubicBezTo>
                      <a:pt x="54" y="45"/>
                      <a:pt x="44" y="40"/>
                      <a:pt x="28" y="22"/>
                    </a:cubicBezTo>
                    <a:cubicBezTo>
                      <a:pt x="18" y="10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20" y="7"/>
                      <a:pt x="31" y="20"/>
                    </a:cubicBezTo>
                    <a:cubicBezTo>
                      <a:pt x="38" y="29"/>
                      <a:pt x="44" y="35"/>
                      <a:pt x="49" y="38"/>
                    </a:cubicBezTo>
                    <a:cubicBezTo>
                      <a:pt x="53" y="41"/>
                      <a:pt x="55" y="42"/>
                      <a:pt x="55" y="42"/>
                    </a:cubicBezTo>
                    <a:cubicBezTo>
                      <a:pt x="56" y="43"/>
                      <a:pt x="56" y="44"/>
                      <a:pt x="56" y="44"/>
                    </a:cubicBezTo>
                    <a:cubicBezTo>
                      <a:pt x="56" y="45"/>
                      <a:pt x="55" y="45"/>
                      <a:pt x="55" y="45"/>
                    </a:cubicBezTo>
                    <a:lnTo>
                      <a:pt x="54" y="45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8" name="Freeform 333"/>
              <p:cNvSpPr/>
              <p:nvPr/>
            </p:nvSpPr>
            <p:spPr bwMode="auto">
              <a:xfrm>
                <a:off x="4158" y="3572"/>
                <a:ext cx="104" cy="97"/>
              </a:xfrm>
              <a:custGeom>
                <a:avLst/>
                <a:gdLst>
                  <a:gd name="T0" fmla="*/ 41 w 44"/>
                  <a:gd name="T1" fmla="*/ 3 h 41"/>
                  <a:gd name="T2" fmla="*/ 22 w 44"/>
                  <a:gd name="T3" fmla="*/ 36 h 41"/>
                  <a:gd name="T4" fmla="*/ 6 w 44"/>
                  <a:gd name="T5" fmla="*/ 40 h 41"/>
                  <a:gd name="T6" fmla="*/ 10 w 44"/>
                  <a:gd name="T7" fmla="*/ 25 h 41"/>
                  <a:gd name="T8" fmla="*/ 25 w 44"/>
                  <a:gd name="T9" fmla="*/ 4 h 41"/>
                  <a:gd name="T10" fmla="*/ 41 w 44"/>
                  <a:gd name="T11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1" y="3"/>
                    </a:moveTo>
                    <a:cubicBezTo>
                      <a:pt x="41" y="4"/>
                      <a:pt x="44" y="30"/>
                      <a:pt x="22" y="36"/>
                    </a:cubicBezTo>
                    <a:cubicBezTo>
                      <a:pt x="0" y="41"/>
                      <a:pt x="6" y="40"/>
                      <a:pt x="6" y="40"/>
                    </a:cubicBezTo>
                    <a:cubicBezTo>
                      <a:pt x="6" y="40"/>
                      <a:pt x="9" y="33"/>
                      <a:pt x="10" y="25"/>
                    </a:cubicBezTo>
                    <a:cubicBezTo>
                      <a:pt x="11" y="20"/>
                      <a:pt x="13" y="10"/>
                      <a:pt x="25" y="4"/>
                    </a:cubicBezTo>
                    <a:cubicBezTo>
                      <a:pt x="35" y="0"/>
                      <a:pt x="41" y="3"/>
                      <a:pt x="41" y="3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9" name="Freeform 334"/>
              <p:cNvSpPr>
                <a:spLocks noEditPoints="1"/>
              </p:cNvSpPr>
              <p:nvPr/>
            </p:nvSpPr>
            <p:spPr bwMode="auto">
              <a:xfrm>
                <a:off x="4165" y="3572"/>
                <a:ext cx="95" cy="100"/>
              </a:xfrm>
              <a:custGeom>
                <a:avLst/>
                <a:gdLst>
                  <a:gd name="T0" fmla="*/ 1 w 40"/>
                  <a:gd name="T1" fmla="*/ 41 h 42"/>
                  <a:gd name="T2" fmla="*/ 1 w 40"/>
                  <a:gd name="T3" fmla="*/ 41 h 42"/>
                  <a:gd name="T4" fmla="*/ 1 w 40"/>
                  <a:gd name="T5" fmla="*/ 39 h 42"/>
                  <a:gd name="T6" fmla="*/ 1 w 40"/>
                  <a:gd name="T7" fmla="*/ 39 h 42"/>
                  <a:gd name="T8" fmla="*/ 5 w 40"/>
                  <a:gd name="T9" fmla="*/ 25 h 42"/>
                  <a:gd name="T10" fmla="*/ 21 w 40"/>
                  <a:gd name="T11" fmla="*/ 3 h 42"/>
                  <a:gd name="T12" fmla="*/ 32 w 40"/>
                  <a:gd name="T13" fmla="*/ 0 h 42"/>
                  <a:gd name="T14" fmla="*/ 39 w 40"/>
                  <a:gd name="T15" fmla="*/ 2 h 42"/>
                  <a:gd name="T16" fmla="*/ 38 w 40"/>
                  <a:gd name="T17" fmla="*/ 3 h 42"/>
                  <a:gd name="T18" fmla="*/ 39 w 40"/>
                  <a:gd name="T19" fmla="*/ 2 h 42"/>
                  <a:gd name="T20" fmla="*/ 40 w 40"/>
                  <a:gd name="T21" fmla="*/ 3 h 42"/>
                  <a:gd name="T22" fmla="*/ 40 w 40"/>
                  <a:gd name="T23" fmla="*/ 6 h 42"/>
                  <a:gd name="T24" fmla="*/ 19 w 40"/>
                  <a:gd name="T25" fmla="*/ 37 h 42"/>
                  <a:gd name="T26" fmla="*/ 2 w 40"/>
                  <a:gd name="T27" fmla="*/ 42 h 42"/>
                  <a:gd name="T28" fmla="*/ 2 w 40"/>
                  <a:gd name="T29" fmla="*/ 42 h 42"/>
                  <a:gd name="T30" fmla="*/ 2 w 40"/>
                  <a:gd name="T31" fmla="*/ 42 h 42"/>
                  <a:gd name="T32" fmla="*/ 2 w 40"/>
                  <a:gd name="T33" fmla="*/ 42 h 42"/>
                  <a:gd name="T34" fmla="*/ 1 w 40"/>
                  <a:gd name="T35" fmla="*/ 41 h 42"/>
                  <a:gd name="T36" fmla="*/ 23 w 40"/>
                  <a:gd name="T37" fmla="*/ 6 h 42"/>
                  <a:gd name="T38" fmla="*/ 8 w 40"/>
                  <a:gd name="T39" fmla="*/ 25 h 42"/>
                  <a:gd name="T40" fmla="*/ 5 w 40"/>
                  <a:gd name="T41" fmla="*/ 38 h 42"/>
                  <a:gd name="T42" fmla="*/ 18 w 40"/>
                  <a:gd name="T43" fmla="*/ 34 h 42"/>
                  <a:gd name="T44" fmla="*/ 37 w 40"/>
                  <a:gd name="T45" fmla="*/ 6 h 42"/>
                  <a:gd name="T46" fmla="*/ 37 w 40"/>
                  <a:gd name="T47" fmla="*/ 4 h 42"/>
                  <a:gd name="T48" fmla="*/ 36 w 40"/>
                  <a:gd name="T49" fmla="*/ 4 h 42"/>
                  <a:gd name="T50" fmla="*/ 32 w 40"/>
                  <a:gd name="T51" fmla="*/ 3 h 42"/>
                  <a:gd name="T52" fmla="*/ 23 w 40"/>
                  <a:gd name="T53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42">
                    <a:moveTo>
                      <a:pt x="1" y="41"/>
                    </a:moveTo>
                    <a:cubicBezTo>
                      <a:pt x="1" y="41"/>
                      <a:pt x="1" y="41"/>
                      <a:pt x="1" y="41"/>
                    </a:cubicBezTo>
                    <a:cubicBezTo>
                      <a:pt x="0" y="40"/>
                      <a:pt x="0" y="40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7"/>
                      <a:pt x="4" y="31"/>
                      <a:pt x="5" y="25"/>
                    </a:cubicBezTo>
                    <a:cubicBezTo>
                      <a:pt x="6" y="20"/>
                      <a:pt x="9" y="8"/>
                      <a:pt x="21" y="3"/>
                    </a:cubicBezTo>
                    <a:cubicBezTo>
                      <a:pt x="26" y="1"/>
                      <a:pt x="29" y="0"/>
                      <a:pt x="32" y="0"/>
                    </a:cubicBezTo>
                    <a:cubicBezTo>
                      <a:pt x="37" y="0"/>
                      <a:pt x="39" y="2"/>
                      <a:pt x="39" y="2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40" y="2"/>
                      <a:pt x="40" y="3"/>
                      <a:pt x="40" y="3"/>
                    </a:cubicBezTo>
                    <a:cubicBezTo>
                      <a:pt x="40" y="3"/>
                      <a:pt x="40" y="4"/>
                      <a:pt x="40" y="6"/>
                    </a:cubicBezTo>
                    <a:cubicBezTo>
                      <a:pt x="40" y="13"/>
                      <a:pt x="38" y="32"/>
                      <a:pt x="19" y="37"/>
                    </a:cubicBezTo>
                    <a:cubicBezTo>
                      <a:pt x="7" y="40"/>
                      <a:pt x="3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1"/>
                      <a:pt x="1" y="41"/>
                      <a:pt x="1" y="41"/>
                    </a:cubicBezTo>
                    <a:close/>
                    <a:moveTo>
                      <a:pt x="23" y="6"/>
                    </a:moveTo>
                    <a:cubicBezTo>
                      <a:pt x="11" y="11"/>
                      <a:pt x="9" y="21"/>
                      <a:pt x="8" y="25"/>
                    </a:cubicBezTo>
                    <a:cubicBezTo>
                      <a:pt x="7" y="30"/>
                      <a:pt x="6" y="35"/>
                      <a:pt x="5" y="38"/>
                    </a:cubicBezTo>
                    <a:cubicBezTo>
                      <a:pt x="7" y="37"/>
                      <a:pt x="12" y="36"/>
                      <a:pt x="18" y="34"/>
                    </a:cubicBezTo>
                    <a:cubicBezTo>
                      <a:pt x="35" y="30"/>
                      <a:pt x="37" y="13"/>
                      <a:pt x="37" y="6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4" y="3"/>
                      <a:pt x="32" y="3"/>
                    </a:cubicBezTo>
                    <a:cubicBezTo>
                      <a:pt x="30" y="3"/>
                      <a:pt x="27" y="4"/>
                      <a:pt x="2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0" name="Freeform 335"/>
              <p:cNvSpPr/>
              <p:nvPr/>
            </p:nvSpPr>
            <p:spPr bwMode="auto">
              <a:xfrm>
                <a:off x="4165" y="3575"/>
                <a:ext cx="95" cy="94"/>
              </a:xfrm>
              <a:custGeom>
                <a:avLst/>
                <a:gdLst>
                  <a:gd name="T0" fmla="*/ 1 w 40"/>
                  <a:gd name="T1" fmla="*/ 39 h 40"/>
                  <a:gd name="T2" fmla="*/ 1 w 40"/>
                  <a:gd name="T3" fmla="*/ 37 h 40"/>
                  <a:gd name="T4" fmla="*/ 6 w 40"/>
                  <a:gd name="T5" fmla="*/ 33 h 40"/>
                  <a:gd name="T6" fmla="*/ 18 w 40"/>
                  <a:gd name="T7" fmla="*/ 18 h 40"/>
                  <a:gd name="T8" fmla="*/ 38 w 40"/>
                  <a:gd name="T9" fmla="*/ 1 h 40"/>
                  <a:gd name="T10" fmla="*/ 40 w 40"/>
                  <a:gd name="T11" fmla="*/ 1 h 40"/>
                  <a:gd name="T12" fmla="*/ 39 w 40"/>
                  <a:gd name="T13" fmla="*/ 3 h 40"/>
                  <a:gd name="T14" fmla="*/ 21 w 40"/>
                  <a:gd name="T15" fmla="*/ 20 h 40"/>
                  <a:gd name="T16" fmla="*/ 3 w 40"/>
                  <a:gd name="T17" fmla="*/ 40 h 40"/>
                  <a:gd name="T18" fmla="*/ 2 w 40"/>
                  <a:gd name="T19" fmla="*/ 40 h 40"/>
                  <a:gd name="T20" fmla="*/ 1 w 40"/>
                  <a:gd name="T2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1" y="39"/>
                    </a:moveTo>
                    <a:cubicBezTo>
                      <a:pt x="0" y="38"/>
                      <a:pt x="1" y="37"/>
                      <a:pt x="1" y="37"/>
                    </a:cubicBezTo>
                    <a:cubicBezTo>
                      <a:pt x="1" y="37"/>
                      <a:pt x="3" y="36"/>
                      <a:pt x="6" y="33"/>
                    </a:cubicBezTo>
                    <a:cubicBezTo>
                      <a:pt x="9" y="30"/>
                      <a:pt x="13" y="26"/>
                      <a:pt x="18" y="18"/>
                    </a:cubicBezTo>
                    <a:cubicBezTo>
                      <a:pt x="25" y="8"/>
                      <a:pt x="38" y="1"/>
                      <a:pt x="38" y="1"/>
                    </a:cubicBezTo>
                    <a:cubicBezTo>
                      <a:pt x="38" y="0"/>
                      <a:pt x="39" y="1"/>
                      <a:pt x="40" y="1"/>
                    </a:cubicBezTo>
                    <a:cubicBezTo>
                      <a:pt x="40" y="2"/>
                      <a:pt x="40" y="3"/>
                      <a:pt x="39" y="3"/>
                    </a:cubicBezTo>
                    <a:cubicBezTo>
                      <a:pt x="39" y="4"/>
                      <a:pt x="27" y="10"/>
                      <a:pt x="21" y="20"/>
                    </a:cubicBezTo>
                    <a:cubicBezTo>
                      <a:pt x="10" y="35"/>
                      <a:pt x="3" y="39"/>
                      <a:pt x="3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1" y="40"/>
                      <a:pt x="1" y="3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1" name="Freeform 336"/>
              <p:cNvSpPr/>
              <p:nvPr/>
            </p:nvSpPr>
            <p:spPr bwMode="auto">
              <a:xfrm>
                <a:off x="4170" y="3579"/>
                <a:ext cx="0" cy="246"/>
              </a:xfrm>
              <a:custGeom>
                <a:avLst/>
                <a:gdLst>
                  <a:gd name="T0" fmla="*/ 0 h 246"/>
                  <a:gd name="T1" fmla="*/ 246 h 246"/>
                  <a:gd name="T2" fmla="*/ 0 h 24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6">
                    <a:moveTo>
                      <a:pt x="0" y="0"/>
                    </a:moveTo>
                    <a:lnTo>
                      <a:pt x="0" y="2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2" name="Line 337"/>
              <p:cNvSpPr>
                <a:spLocks noChangeShapeType="1"/>
              </p:cNvSpPr>
              <p:nvPr/>
            </p:nvSpPr>
            <p:spPr bwMode="auto">
              <a:xfrm>
                <a:off x="4170" y="3579"/>
                <a:ext cx="0" cy="24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3" name="Freeform 338"/>
              <p:cNvSpPr/>
              <p:nvPr/>
            </p:nvSpPr>
            <p:spPr bwMode="auto">
              <a:xfrm>
                <a:off x="4168" y="3575"/>
                <a:ext cx="7" cy="255"/>
              </a:xfrm>
              <a:custGeom>
                <a:avLst/>
                <a:gdLst>
                  <a:gd name="T0" fmla="*/ 0 w 3"/>
                  <a:gd name="T1" fmla="*/ 106 h 108"/>
                  <a:gd name="T2" fmla="*/ 0 w 3"/>
                  <a:gd name="T3" fmla="*/ 2 h 108"/>
                  <a:gd name="T4" fmla="*/ 1 w 3"/>
                  <a:gd name="T5" fmla="*/ 0 h 108"/>
                  <a:gd name="T6" fmla="*/ 3 w 3"/>
                  <a:gd name="T7" fmla="*/ 2 h 108"/>
                  <a:gd name="T8" fmla="*/ 3 w 3"/>
                  <a:gd name="T9" fmla="*/ 106 h 108"/>
                  <a:gd name="T10" fmla="*/ 1 w 3"/>
                  <a:gd name="T11" fmla="*/ 108 h 108"/>
                  <a:gd name="T12" fmla="*/ 0 w 3"/>
                  <a:gd name="T13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08">
                    <a:moveTo>
                      <a:pt x="0" y="106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3" y="107"/>
                      <a:pt x="2" y="108"/>
                      <a:pt x="1" y="108"/>
                    </a:cubicBezTo>
                    <a:cubicBezTo>
                      <a:pt x="0" y="108"/>
                      <a:pt x="0" y="107"/>
                      <a:pt x="0" y="10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4" name="Oval 339"/>
              <p:cNvSpPr>
                <a:spLocks noChangeArrowheads="1"/>
              </p:cNvSpPr>
              <p:nvPr/>
            </p:nvSpPr>
            <p:spPr bwMode="auto">
              <a:xfrm>
                <a:off x="4153" y="3556"/>
                <a:ext cx="34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5" name="Freeform 340"/>
              <p:cNvSpPr>
                <a:spLocks noEditPoints="1"/>
              </p:cNvSpPr>
              <p:nvPr/>
            </p:nvSpPr>
            <p:spPr bwMode="auto">
              <a:xfrm>
                <a:off x="4151" y="3551"/>
                <a:ext cx="40" cy="40"/>
              </a:xfrm>
              <a:custGeom>
                <a:avLst/>
                <a:gdLst>
                  <a:gd name="T0" fmla="*/ 0 w 17"/>
                  <a:gd name="T1" fmla="*/ 9 h 17"/>
                  <a:gd name="T2" fmla="*/ 8 w 17"/>
                  <a:gd name="T3" fmla="*/ 0 h 17"/>
                  <a:gd name="T4" fmla="*/ 17 w 17"/>
                  <a:gd name="T5" fmla="*/ 9 h 17"/>
                  <a:gd name="T6" fmla="*/ 8 w 17"/>
                  <a:gd name="T7" fmla="*/ 17 h 17"/>
                  <a:gd name="T8" fmla="*/ 0 w 17"/>
                  <a:gd name="T9" fmla="*/ 9 h 17"/>
                  <a:gd name="T10" fmla="*/ 3 w 17"/>
                  <a:gd name="T11" fmla="*/ 9 h 17"/>
                  <a:gd name="T12" fmla="*/ 8 w 17"/>
                  <a:gd name="T13" fmla="*/ 14 h 17"/>
                  <a:gd name="T14" fmla="*/ 14 w 17"/>
                  <a:gd name="T15" fmla="*/ 9 h 17"/>
                  <a:gd name="T16" fmla="*/ 8 w 17"/>
                  <a:gd name="T17" fmla="*/ 3 h 17"/>
                  <a:gd name="T18" fmla="*/ 3 w 17"/>
                  <a:gd name="T1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0" y="4"/>
                      <a:pt x="3" y="0"/>
                      <a:pt x="8" y="0"/>
                    </a:cubicBezTo>
                    <a:cubicBezTo>
                      <a:pt x="13" y="0"/>
                      <a:pt x="17" y="4"/>
                      <a:pt x="17" y="9"/>
                    </a:cubicBezTo>
                    <a:cubicBezTo>
                      <a:pt x="17" y="13"/>
                      <a:pt x="13" y="17"/>
                      <a:pt x="8" y="17"/>
                    </a:cubicBezTo>
                    <a:cubicBezTo>
                      <a:pt x="3" y="17"/>
                      <a:pt x="0" y="13"/>
                      <a:pt x="0" y="9"/>
                    </a:cubicBezTo>
                    <a:close/>
                    <a:moveTo>
                      <a:pt x="3" y="9"/>
                    </a:moveTo>
                    <a:cubicBezTo>
                      <a:pt x="3" y="12"/>
                      <a:pt x="5" y="14"/>
                      <a:pt x="8" y="14"/>
                    </a:cubicBezTo>
                    <a:cubicBezTo>
                      <a:pt x="11" y="14"/>
                      <a:pt x="14" y="12"/>
                      <a:pt x="14" y="9"/>
                    </a:cubicBezTo>
                    <a:cubicBezTo>
                      <a:pt x="14" y="6"/>
                      <a:pt x="11" y="3"/>
                      <a:pt x="8" y="3"/>
                    </a:cubicBezTo>
                    <a:cubicBezTo>
                      <a:pt x="5" y="3"/>
                      <a:pt x="3" y="6"/>
                      <a:pt x="3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6" name="Freeform 341"/>
              <p:cNvSpPr/>
              <p:nvPr/>
            </p:nvSpPr>
            <p:spPr bwMode="auto">
              <a:xfrm>
                <a:off x="1929" y="1763"/>
                <a:ext cx="145" cy="118"/>
              </a:xfrm>
              <a:custGeom>
                <a:avLst/>
                <a:gdLst>
                  <a:gd name="T0" fmla="*/ 61 w 61"/>
                  <a:gd name="T1" fmla="*/ 5 h 50"/>
                  <a:gd name="T2" fmla="*/ 31 w 61"/>
                  <a:gd name="T3" fmla="*/ 46 h 50"/>
                  <a:gd name="T4" fmla="*/ 8 w 61"/>
                  <a:gd name="T5" fmla="*/ 49 h 50"/>
                  <a:gd name="T6" fmla="*/ 16 w 61"/>
                  <a:gd name="T7" fmla="*/ 33 h 50"/>
                  <a:gd name="T8" fmla="*/ 39 w 61"/>
                  <a:gd name="T9" fmla="*/ 4 h 50"/>
                  <a:gd name="T10" fmla="*/ 61 w 61"/>
                  <a:gd name="T1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50">
                    <a:moveTo>
                      <a:pt x="61" y="5"/>
                    </a:moveTo>
                    <a:cubicBezTo>
                      <a:pt x="61" y="6"/>
                      <a:pt x="61" y="42"/>
                      <a:pt x="31" y="46"/>
                    </a:cubicBezTo>
                    <a:cubicBezTo>
                      <a:pt x="0" y="50"/>
                      <a:pt x="8" y="49"/>
                      <a:pt x="8" y="49"/>
                    </a:cubicBezTo>
                    <a:cubicBezTo>
                      <a:pt x="8" y="49"/>
                      <a:pt x="14" y="39"/>
                      <a:pt x="16" y="33"/>
                    </a:cubicBezTo>
                    <a:cubicBezTo>
                      <a:pt x="19" y="24"/>
                      <a:pt x="23" y="10"/>
                      <a:pt x="39" y="4"/>
                    </a:cubicBezTo>
                    <a:cubicBezTo>
                      <a:pt x="54" y="0"/>
                      <a:pt x="61" y="5"/>
                      <a:pt x="61" y="5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7" name="Freeform 342"/>
              <p:cNvSpPr>
                <a:spLocks noEditPoints="1"/>
              </p:cNvSpPr>
              <p:nvPr/>
            </p:nvSpPr>
            <p:spPr bwMode="auto">
              <a:xfrm>
                <a:off x="1944" y="1765"/>
                <a:ext cx="134" cy="118"/>
              </a:xfrm>
              <a:custGeom>
                <a:avLst/>
                <a:gdLst>
                  <a:gd name="T0" fmla="*/ 1 w 57"/>
                  <a:gd name="T1" fmla="*/ 49 h 50"/>
                  <a:gd name="T2" fmla="*/ 0 w 57"/>
                  <a:gd name="T3" fmla="*/ 48 h 50"/>
                  <a:gd name="T4" fmla="*/ 1 w 57"/>
                  <a:gd name="T5" fmla="*/ 47 h 50"/>
                  <a:gd name="T6" fmla="*/ 1 w 57"/>
                  <a:gd name="T7" fmla="*/ 47 h 50"/>
                  <a:gd name="T8" fmla="*/ 1 w 57"/>
                  <a:gd name="T9" fmla="*/ 47 h 50"/>
                  <a:gd name="T10" fmla="*/ 1 w 57"/>
                  <a:gd name="T11" fmla="*/ 47 h 50"/>
                  <a:gd name="T12" fmla="*/ 1 w 57"/>
                  <a:gd name="T13" fmla="*/ 47 h 50"/>
                  <a:gd name="T14" fmla="*/ 2 w 57"/>
                  <a:gd name="T15" fmla="*/ 47 h 50"/>
                  <a:gd name="T16" fmla="*/ 9 w 57"/>
                  <a:gd name="T17" fmla="*/ 32 h 50"/>
                  <a:gd name="T18" fmla="*/ 33 w 57"/>
                  <a:gd name="T19" fmla="*/ 2 h 50"/>
                  <a:gd name="T20" fmla="*/ 44 w 57"/>
                  <a:gd name="T21" fmla="*/ 0 h 50"/>
                  <a:gd name="T22" fmla="*/ 56 w 57"/>
                  <a:gd name="T23" fmla="*/ 3 h 50"/>
                  <a:gd name="T24" fmla="*/ 55 w 57"/>
                  <a:gd name="T25" fmla="*/ 4 h 50"/>
                  <a:gd name="T26" fmla="*/ 56 w 57"/>
                  <a:gd name="T27" fmla="*/ 3 h 50"/>
                  <a:gd name="T28" fmla="*/ 57 w 57"/>
                  <a:gd name="T29" fmla="*/ 4 h 50"/>
                  <a:gd name="T30" fmla="*/ 25 w 57"/>
                  <a:gd name="T31" fmla="*/ 46 h 50"/>
                  <a:gd name="T32" fmla="*/ 2 w 57"/>
                  <a:gd name="T33" fmla="*/ 50 h 50"/>
                  <a:gd name="T34" fmla="*/ 1 w 57"/>
                  <a:gd name="T35" fmla="*/ 49 h 50"/>
                  <a:gd name="T36" fmla="*/ 34 w 57"/>
                  <a:gd name="T37" fmla="*/ 5 h 50"/>
                  <a:gd name="T38" fmla="*/ 11 w 57"/>
                  <a:gd name="T39" fmla="*/ 33 h 50"/>
                  <a:gd name="T40" fmla="*/ 5 w 57"/>
                  <a:gd name="T41" fmla="*/ 46 h 50"/>
                  <a:gd name="T42" fmla="*/ 6 w 57"/>
                  <a:gd name="T43" fmla="*/ 46 h 50"/>
                  <a:gd name="T44" fmla="*/ 24 w 57"/>
                  <a:gd name="T45" fmla="*/ 43 h 50"/>
                  <a:gd name="T46" fmla="*/ 54 w 57"/>
                  <a:gd name="T47" fmla="*/ 5 h 50"/>
                  <a:gd name="T48" fmla="*/ 52 w 57"/>
                  <a:gd name="T49" fmla="*/ 4 h 50"/>
                  <a:gd name="T50" fmla="*/ 44 w 57"/>
                  <a:gd name="T51" fmla="*/ 3 h 50"/>
                  <a:gd name="T52" fmla="*/ 34 w 57"/>
                  <a:gd name="T53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50">
                    <a:moveTo>
                      <a:pt x="1" y="49"/>
                    </a:moveTo>
                    <a:cubicBezTo>
                      <a:pt x="0" y="49"/>
                      <a:pt x="0" y="49"/>
                      <a:pt x="0" y="48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4"/>
                      <a:pt x="7" y="37"/>
                      <a:pt x="9" y="32"/>
                    </a:cubicBezTo>
                    <a:cubicBezTo>
                      <a:pt x="12" y="23"/>
                      <a:pt x="15" y="7"/>
                      <a:pt x="33" y="2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52" y="0"/>
                      <a:pt x="56" y="3"/>
                      <a:pt x="56" y="3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7" y="3"/>
                      <a:pt x="57" y="4"/>
                      <a:pt x="57" y="4"/>
                    </a:cubicBezTo>
                    <a:cubicBezTo>
                      <a:pt x="57" y="5"/>
                      <a:pt x="56" y="42"/>
                      <a:pt x="25" y="46"/>
                    </a:cubicBezTo>
                    <a:cubicBezTo>
                      <a:pt x="6" y="49"/>
                      <a:pt x="2" y="50"/>
                      <a:pt x="2" y="50"/>
                    </a:cubicBezTo>
                    <a:cubicBezTo>
                      <a:pt x="1" y="50"/>
                      <a:pt x="1" y="49"/>
                      <a:pt x="1" y="49"/>
                    </a:cubicBezTo>
                    <a:close/>
                    <a:moveTo>
                      <a:pt x="34" y="5"/>
                    </a:moveTo>
                    <a:cubicBezTo>
                      <a:pt x="18" y="10"/>
                      <a:pt x="15" y="23"/>
                      <a:pt x="11" y="33"/>
                    </a:cubicBezTo>
                    <a:cubicBezTo>
                      <a:pt x="10" y="37"/>
                      <a:pt x="7" y="43"/>
                      <a:pt x="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9" y="46"/>
                      <a:pt x="15" y="45"/>
                      <a:pt x="24" y="43"/>
                    </a:cubicBezTo>
                    <a:cubicBezTo>
                      <a:pt x="51" y="40"/>
                      <a:pt x="53" y="10"/>
                      <a:pt x="54" y="5"/>
                    </a:cubicBezTo>
                    <a:cubicBezTo>
                      <a:pt x="53" y="5"/>
                      <a:pt x="53" y="4"/>
                      <a:pt x="52" y="4"/>
                    </a:cubicBezTo>
                    <a:cubicBezTo>
                      <a:pt x="50" y="3"/>
                      <a:pt x="48" y="3"/>
                      <a:pt x="44" y="3"/>
                    </a:cubicBezTo>
                    <a:cubicBezTo>
                      <a:pt x="42" y="3"/>
                      <a:pt x="38" y="3"/>
                      <a:pt x="34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8" name="Freeform 343"/>
              <p:cNvSpPr/>
              <p:nvPr/>
            </p:nvSpPr>
            <p:spPr bwMode="auto">
              <a:xfrm>
                <a:off x="1944" y="1770"/>
                <a:ext cx="134" cy="111"/>
              </a:xfrm>
              <a:custGeom>
                <a:avLst/>
                <a:gdLst>
                  <a:gd name="T0" fmla="*/ 0 w 57"/>
                  <a:gd name="T1" fmla="*/ 46 h 47"/>
                  <a:gd name="T2" fmla="*/ 1 w 57"/>
                  <a:gd name="T3" fmla="*/ 44 h 47"/>
                  <a:gd name="T4" fmla="*/ 8 w 57"/>
                  <a:gd name="T5" fmla="*/ 39 h 47"/>
                  <a:gd name="T6" fmla="*/ 26 w 57"/>
                  <a:gd name="T7" fmla="*/ 21 h 47"/>
                  <a:gd name="T8" fmla="*/ 55 w 57"/>
                  <a:gd name="T9" fmla="*/ 1 h 47"/>
                  <a:gd name="T10" fmla="*/ 57 w 57"/>
                  <a:gd name="T11" fmla="*/ 1 h 47"/>
                  <a:gd name="T12" fmla="*/ 56 w 57"/>
                  <a:gd name="T13" fmla="*/ 3 h 47"/>
                  <a:gd name="T14" fmla="*/ 29 w 57"/>
                  <a:gd name="T15" fmla="*/ 23 h 47"/>
                  <a:gd name="T16" fmla="*/ 2 w 57"/>
                  <a:gd name="T17" fmla="*/ 47 h 47"/>
                  <a:gd name="T18" fmla="*/ 2 w 57"/>
                  <a:gd name="T19" fmla="*/ 47 h 47"/>
                  <a:gd name="T20" fmla="*/ 0 w 57"/>
                  <a:gd name="T2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47">
                    <a:moveTo>
                      <a:pt x="0" y="46"/>
                    </a:moveTo>
                    <a:cubicBezTo>
                      <a:pt x="0" y="45"/>
                      <a:pt x="0" y="44"/>
                      <a:pt x="1" y="44"/>
                    </a:cubicBezTo>
                    <a:cubicBezTo>
                      <a:pt x="1" y="44"/>
                      <a:pt x="4" y="43"/>
                      <a:pt x="8" y="39"/>
                    </a:cubicBezTo>
                    <a:cubicBezTo>
                      <a:pt x="12" y="36"/>
                      <a:pt x="19" y="30"/>
                      <a:pt x="26" y="21"/>
                    </a:cubicBezTo>
                    <a:cubicBezTo>
                      <a:pt x="37" y="8"/>
                      <a:pt x="55" y="1"/>
                      <a:pt x="55" y="1"/>
                    </a:cubicBezTo>
                    <a:cubicBezTo>
                      <a:pt x="55" y="0"/>
                      <a:pt x="56" y="1"/>
                      <a:pt x="57" y="1"/>
                    </a:cubicBezTo>
                    <a:cubicBezTo>
                      <a:pt x="57" y="2"/>
                      <a:pt x="57" y="3"/>
                      <a:pt x="56" y="3"/>
                    </a:cubicBezTo>
                    <a:cubicBezTo>
                      <a:pt x="56" y="3"/>
                      <a:pt x="39" y="11"/>
                      <a:pt x="29" y="23"/>
                    </a:cubicBezTo>
                    <a:cubicBezTo>
                      <a:pt x="13" y="42"/>
                      <a:pt x="3" y="46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47"/>
                      <a:pt x="1" y="46"/>
                      <a:pt x="0" y="4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9" name="Freeform 344"/>
              <p:cNvSpPr/>
              <p:nvPr/>
            </p:nvSpPr>
            <p:spPr bwMode="auto">
              <a:xfrm>
                <a:off x="1858" y="1782"/>
                <a:ext cx="107" cy="101"/>
              </a:xfrm>
              <a:custGeom>
                <a:avLst/>
                <a:gdLst>
                  <a:gd name="T0" fmla="*/ 3 w 45"/>
                  <a:gd name="T1" fmla="*/ 4 h 43"/>
                  <a:gd name="T2" fmla="*/ 23 w 45"/>
                  <a:gd name="T3" fmla="*/ 37 h 43"/>
                  <a:gd name="T4" fmla="*/ 39 w 45"/>
                  <a:gd name="T5" fmla="*/ 41 h 43"/>
                  <a:gd name="T6" fmla="*/ 35 w 45"/>
                  <a:gd name="T7" fmla="*/ 26 h 43"/>
                  <a:gd name="T8" fmla="*/ 19 w 45"/>
                  <a:gd name="T9" fmla="*/ 5 h 43"/>
                  <a:gd name="T10" fmla="*/ 3 w 45"/>
                  <a:gd name="T11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3">
                    <a:moveTo>
                      <a:pt x="3" y="4"/>
                    </a:moveTo>
                    <a:cubicBezTo>
                      <a:pt x="3" y="4"/>
                      <a:pt x="0" y="32"/>
                      <a:pt x="23" y="37"/>
                    </a:cubicBezTo>
                    <a:cubicBezTo>
                      <a:pt x="45" y="43"/>
                      <a:pt x="39" y="41"/>
                      <a:pt x="39" y="41"/>
                    </a:cubicBezTo>
                    <a:cubicBezTo>
                      <a:pt x="39" y="41"/>
                      <a:pt x="36" y="34"/>
                      <a:pt x="35" y="26"/>
                    </a:cubicBezTo>
                    <a:cubicBezTo>
                      <a:pt x="34" y="21"/>
                      <a:pt x="31" y="11"/>
                      <a:pt x="19" y="5"/>
                    </a:cubicBezTo>
                    <a:cubicBezTo>
                      <a:pt x="9" y="0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0" name="Freeform 345"/>
              <p:cNvSpPr>
                <a:spLocks noEditPoints="1"/>
              </p:cNvSpPr>
              <p:nvPr/>
            </p:nvSpPr>
            <p:spPr bwMode="auto">
              <a:xfrm>
                <a:off x="1861" y="1784"/>
                <a:ext cx="94" cy="99"/>
              </a:xfrm>
              <a:custGeom>
                <a:avLst/>
                <a:gdLst>
                  <a:gd name="T0" fmla="*/ 21 w 40"/>
                  <a:gd name="T1" fmla="*/ 38 h 42"/>
                  <a:gd name="T2" fmla="*/ 0 w 40"/>
                  <a:gd name="T3" fmla="*/ 6 h 42"/>
                  <a:gd name="T4" fmla="*/ 0 w 40"/>
                  <a:gd name="T5" fmla="*/ 3 h 42"/>
                  <a:gd name="T6" fmla="*/ 1 w 40"/>
                  <a:gd name="T7" fmla="*/ 2 h 42"/>
                  <a:gd name="T8" fmla="*/ 8 w 40"/>
                  <a:gd name="T9" fmla="*/ 0 h 42"/>
                  <a:gd name="T10" fmla="*/ 19 w 40"/>
                  <a:gd name="T11" fmla="*/ 3 h 42"/>
                  <a:gd name="T12" fmla="*/ 35 w 40"/>
                  <a:gd name="T13" fmla="*/ 25 h 42"/>
                  <a:gd name="T14" fmla="*/ 39 w 40"/>
                  <a:gd name="T15" fmla="*/ 39 h 42"/>
                  <a:gd name="T16" fmla="*/ 39 w 40"/>
                  <a:gd name="T17" fmla="*/ 39 h 42"/>
                  <a:gd name="T18" fmla="*/ 40 w 40"/>
                  <a:gd name="T19" fmla="*/ 39 h 42"/>
                  <a:gd name="T20" fmla="*/ 40 w 40"/>
                  <a:gd name="T21" fmla="*/ 41 h 42"/>
                  <a:gd name="T22" fmla="*/ 40 w 40"/>
                  <a:gd name="T23" fmla="*/ 41 h 42"/>
                  <a:gd name="T24" fmla="*/ 40 w 40"/>
                  <a:gd name="T25" fmla="*/ 42 h 42"/>
                  <a:gd name="T26" fmla="*/ 39 w 40"/>
                  <a:gd name="T27" fmla="*/ 42 h 42"/>
                  <a:gd name="T28" fmla="*/ 21 w 40"/>
                  <a:gd name="T29" fmla="*/ 38 h 42"/>
                  <a:gd name="T30" fmla="*/ 3 w 40"/>
                  <a:gd name="T31" fmla="*/ 6 h 42"/>
                  <a:gd name="T32" fmla="*/ 22 w 40"/>
                  <a:gd name="T33" fmla="*/ 35 h 42"/>
                  <a:gd name="T34" fmla="*/ 36 w 40"/>
                  <a:gd name="T35" fmla="*/ 38 h 42"/>
                  <a:gd name="T36" fmla="*/ 32 w 40"/>
                  <a:gd name="T37" fmla="*/ 26 h 42"/>
                  <a:gd name="T38" fmla="*/ 18 w 40"/>
                  <a:gd name="T39" fmla="*/ 5 h 42"/>
                  <a:gd name="T40" fmla="*/ 8 w 40"/>
                  <a:gd name="T41" fmla="*/ 3 h 42"/>
                  <a:gd name="T42" fmla="*/ 4 w 40"/>
                  <a:gd name="T43" fmla="*/ 4 h 42"/>
                  <a:gd name="T44" fmla="*/ 3 w 40"/>
                  <a:gd name="T45" fmla="*/ 4 h 42"/>
                  <a:gd name="T46" fmla="*/ 3 w 40"/>
                  <a:gd name="T47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" h="42">
                    <a:moveTo>
                      <a:pt x="21" y="38"/>
                    </a:moveTo>
                    <a:cubicBezTo>
                      <a:pt x="2" y="33"/>
                      <a:pt x="0" y="13"/>
                      <a:pt x="0" y="6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11" y="0"/>
                      <a:pt x="15" y="1"/>
                      <a:pt x="19" y="3"/>
                    </a:cubicBezTo>
                    <a:cubicBezTo>
                      <a:pt x="32" y="8"/>
                      <a:pt x="34" y="20"/>
                      <a:pt x="35" y="25"/>
                    </a:cubicBezTo>
                    <a:cubicBezTo>
                      <a:pt x="36" y="32"/>
                      <a:pt x="38" y="37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40" y="39"/>
                    </a:cubicBezTo>
                    <a:cubicBezTo>
                      <a:pt x="40" y="39"/>
                      <a:pt x="40" y="39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2"/>
                    </a:cubicBezTo>
                    <a:cubicBezTo>
                      <a:pt x="40" y="42"/>
                      <a:pt x="39" y="42"/>
                      <a:pt x="39" y="42"/>
                    </a:cubicBezTo>
                    <a:cubicBezTo>
                      <a:pt x="38" y="42"/>
                      <a:pt x="36" y="41"/>
                      <a:pt x="21" y="38"/>
                    </a:cubicBezTo>
                    <a:close/>
                    <a:moveTo>
                      <a:pt x="3" y="6"/>
                    </a:moveTo>
                    <a:cubicBezTo>
                      <a:pt x="3" y="13"/>
                      <a:pt x="5" y="31"/>
                      <a:pt x="22" y="35"/>
                    </a:cubicBezTo>
                    <a:cubicBezTo>
                      <a:pt x="29" y="37"/>
                      <a:pt x="33" y="38"/>
                      <a:pt x="36" y="38"/>
                    </a:cubicBezTo>
                    <a:cubicBezTo>
                      <a:pt x="35" y="35"/>
                      <a:pt x="33" y="31"/>
                      <a:pt x="32" y="26"/>
                    </a:cubicBezTo>
                    <a:cubicBezTo>
                      <a:pt x="31" y="21"/>
                      <a:pt x="29" y="11"/>
                      <a:pt x="18" y="5"/>
                    </a:cubicBezTo>
                    <a:cubicBezTo>
                      <a:pt x="14" y="4"/>
                      <a:pt x="10" y="3"/>
                      <a:pt x="8" y="3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1" name="Freeform 346"/>
              <p:cNvSpPr/>
              <p:nvPr/>
            </p:nvSpPr>
            <p:spPr bwMode="auto">
              <a:xfrm>
                <a:off x="1861" y="1786"/>
                <a:ext cx="94" cy="95"/>
              </a:xfrm>
              <a:custGeom>
                <a:avLst/>
                <a:gdLst>
                  <a:gd name="T0" fmla="*/ 38 w 40"/>
                  <a:gd name="T1" fmla="*/ 40 h 40"/>
                  <a:gd name="T2" fmla="*/ 20 w 40"/>
                  <a:gd name="T3" fmla="*/ 20 h 40"/>
                  <a:gd name="T4" fmla="*/ 1 w 40"/>
                  <a:gd name="T5" fmla="*/ 3 h 40"/>
                  <a:gd name="T6" fmla="*/ 0 w 40"/>
                  <a:gd name="T7" fmla="*/ 1 h 40"/>
                  <a:gd name="T8" fmla="*/ 2 w 40"/>
                  <a:gd name="T9" fmla="*/ 1 h 40"/>
                  <a:gd name="T10" fmla="*/ 22 w 40"/>
                  <a:gd name="T11" fmla="*/ 18 h 40"/>
                  <a:gd name="T12" fmla="*/ 35 w 40"/>
                  <a:gd name="T13" fmla="*/ 34 h 40"/>
                  <a:gd name="T14" fmla="*/ 39 w 40"/>
                  <a:gd name="T15" fmla="*/ 37 h 40"/>
                  <a:gd name="T16" fmla="*/ 40 w 40"/>
                  <a:gd name="T17" fmla="*/ 40 h 40"/>
                  <a:gd name="T18" fmla="*/ 39 w 40"/>
                  <a:gd name="T19" fmla="*/ 40 h 40"/>
                  <a:gd name="T20" fmla="*/ 38 w 40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38" y="40"/>
                    </a:moveTo>
                    <a:cubicBezTo>
                      <a:pt x="38" y="40"/>
                      <a:pt x="30" y="35"/>
                      <a:pt x="20" y="20"/>
                    </a:cubicBezTo>
                    <a:cubicBezTo>
                      <a:pt x="13" y="10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5" y="8"/>
                      <a:pt x="22" y="18"/>
                    </a:cubicBezTo>
                    <a:cubicBezTo>
                      <a:pt x="27" y="26"/>
                      <a:pt x="32" y="31"/>
                      <a:pt x="35" y="34"/>
                    </a:cubicBezTo>
                    <a:cubicBezTo>
                      <a:pt x="38" y="37"/>
                      <a:pt x="39" y="37"/>
                      <a:pt x="39" y="37"/>
                    </a:cubicBezTo>
                    <a:cubicBezTo>
                      <a:pt x="40" y="38"/>
                      <a:pt x="40" y="39"/>
                      <a:pt x="40" y="40"/>
                    </a:cubicBezTo>
                    <a:cubicBezTo>
                      <a:pt x="40" y="40"/>
                      <a:pt x="39" y="40"/>
                      <a:pt x="39" y="40"/>
                    </a:cubicBezTo>
                    <a:lnTo>
                      <a:pt x="38" y="4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2" name="Freeform 347"/>
              <p:cNvSpPr/>
              <p:nvPr/>
            </p:nvSpPr>
            <p:spPr bwMode="auto">
              <a:xfrm>
                <a:off x="1953" y="1791"/>
                <a:ext cx="0" cy="154"/>
              </a:xfrm>
              <a:custGeom>
                <a:avLst/>
                <a:gdLst>
                  <a:gd name="T0" fmla="*/ 0 h 154"/>
                  <a:gd name="T1" fmla="*/ 154 h 154"/>
                  <a:gd name="T2" fmla="*/ 0 h 15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4">
                    <a:moveTo>
                      <a:pt x="0" y="0"/>
                    </a:moveTo>
                    <a:lnTo>
                      <a:pt x="0" y="1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3" name="Line 348"/>
              <p:cNvSpPr>
                <a:spLocks noChangeShapeType="1"/>
              </p:cNvSpPr>
              <p:nvPr/>
            </p:nvSpPr>
            <p:spPr bwMode="auto">
              <a:xfrm>
                <a:off x="1953" y="1791"/>
                <a:ext cx="0" cy="154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4" name="Freeform 349"/>
              <p:cNvSpPr/>
              <p:nvPr/>
            </p:nvSpPr>
            <p:spPr bwMode="auto">
              <a:xfrm>
                <a:off x="1948" y="1786"/>
                <a:ext cx="7" cy="164"/>
              </a:xfrm>
              <a:custGeom>
                <a:avLst/>
                <a:gdLst>
                  <a:gd name="T0" fmla="*/ 0 w 3"/>
                  <a:gd name="T1" fmla="*/ 67 h 69"/>
                  <a:gd name="T2" fmla="*/ 0 w 3"/>
                  <a:gd name="T3" fmla="*/ 2 h 69"/>
                  <a:gd name="T4" fmla="*/ 2 w 3"/>
                  <a:gd name="T5" fmla="*/ 0 h 69"/>
                  <a:gd name="T6" fmla="*/ 3 w 3"/>
                  <a:gd name="T7" fmla="*/ 2 h 69"/>
                  <a:gd name="T8" fmla="*/ 3 w 3"/>
                  <a:gd name="T9" fmla="*/ 67 h 69"/>
                  <a:gd name="T10" fmla="*/ 2 w 3"/>
                  <a:gd name="T11" fmla="*/ 69 h 69"/>
                  <a:gd name="T12" fmla="*/ 0 w 3"/>
                  <a:gd name="T13" fmla="*/ 6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9">
                    <a:moveTo>
                      <a:pt x="0" y="67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8"/>
                      <a:pt x="2" y="69"/>
                      <a:pt x="2" y="69"/>
                    </a:cubicBezTo>
                    <a:cubicBezTo>
                      <a:pt x="1" y="69"/>
                      <a:pt x="0" y="68"/>
                      <a:pt x="0" y="6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5" name="Oval 350"/>
              <p:cNvSpPr>
                <a:spLocks noChangeArrowheads="1"/>
              </p:cNvSpPr>
              <p:nvPr/>
            </p:nvSpPr>
            <p:spPr bwMode="auto">
              <a:xfrm>
                <a:off x="1934" y="1767"/>
                <a:ext cx="36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6" name="Freeform 351"/>
              <p:cNvSpPr>
                <a:spLocks noEditPoints="1"/>
              </p:cNvSpPr>
              <p:nvPr/>
            </p:nvSpPr>
            <p:spPr bwMode="auto">
              <a:xfrm>
                <a:off x="1932" y="1763"/>
                <a:ext cx="40" cy="40"/>
              </a:xfrm>
              <a:custGeom>
                <a:avLst/>
                <a:gdLst>
                  <a:gd name="T0" fmla="*/ 0 w 17"/>
                  <a:gd name="T1" fmla="*/ 9 h 17"/>
                  <a:gd name="T2" fmla="*/ 9 w 17"/>
                  <a:gd name="T3" fmla="*/ 0 h 17"/>
                  <a:gd name="T4" fmla="*/ 17 w 17"/>
                  <a:gd name="T5" fmla="*/ 9 h 17"/>
                  <a:gd name="T6" fmla="*/ 9 w 17"/>
                  <a:gd name="T7" fmla="*/ 17 h 17"/>
                  <a:gd name="T8" fmla="*/ 0 w 17"/>
                  <a:gd name="T9" fmla="*/ 9 h 17"/>
                  <a:gd name="T10" fmla="*/ 9 w 17"/>
                  <a:gd name="T11" fmla="*/ 14 h 17"/>
                  <a:gd name="T12" fmla="*/ 14 w 17"/>
                  <a:gd name="T13" fmla="*/ 9 h 17"/>
                  <a:gd name="T14" fmla="*/ 9 w 17"/>
                  <a:gd name="T15" fmla="*/ 3 h 17"/>
                  <a:gd name="T16" fmla="*/ 3 w 17"/>
                  <a:gd name="T17" fmla="*/ 9 h 17"/>
                  <a:gd name="T18" fmla="*/ 9 w 17"/>
                  <a:gd name="T1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0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ubicBezTo>
                      <a:pt x="17" y="13"/>
                      <a:pt x="13" y="17"/>
                      <a:pt x="9" y="17"/>
                    </a:cubicBezTo>
                    <a:cubicBezTo>
                      <a:pt x="4" y="17"/>
                      <a:pt x="0" y="13"/>
                      <a:pt x="0" y="9"/>
                    </a:cubicBezTo>
                    <a:close/>
                    <a:moveTo>
                      <a:pt x="9" y="14"/>
                    </a:moveTo>
                    <a:cubicBezTo>
                      <a:pt x="12" y="14"/>
                      <a:pt x="14" y="12"/>
                      <a:pt x="14" y="9"/>
                    </a:cubicBezTo>
                    <a:cubicBezTo>
                      <a:pt x="14" y="6"/>
                      <a:pt x="12" y="3"/>
                      <a:pt x="9" y="3"/>
                    </a:cubicBezTo>
                    <a:cubicBezTo>
                      <a:pt x="5" y="3"/>
                      <a:pt x="3" y="6"/>
                      <a:pt x="3" y="9"/>
                    </a:cubicBezTo>
                    <a:cubicBezTo>
                      <a:pt x="3" y="12"/>
                      <a:pt x="5" y="14"/>
                      <a:pt x="9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7" name="Freeform 352"/>
              <p:cNvSpPr/>
              <p:nvPr/>
            </p:nvSpPr>
            <p:spPr bwMode="auto">
              <a:xfrm>
                <a:off x="2057" y="4079"/>
                <a:ext cx="171" cy="80"/>
              </a:xfrm>
              <a:custGeom>
                <a:avLst/>
                <a:gdLst>
                  <a:gd name="T0" fmla="*/ 171 w 171"/>
                  <a:gd name="T1" fmla="*/ 80 h 80"/>
                  <a:gd name="T2" fmla="*/ 156 w 171"/>
                  <a:gd name="T3" fmla="*/ 0 h 80"/>
                  <a:gd name="T4" fmla="*/ 109 w 171"/>
                  <a:gd name="T5" fmla="*/ 75 h 80"/>
                  <a:gd name="T6" fmla="*/ 81 w 171"/>
                  <a:gd name="T7" fmla="*/ 2 h 80"/>
                  <a:gd name="T8" fmla="*/ 50 w 171"/>
                  <a:gd name="T9" fmla="*/ 63 h 80"/>
                  <a:gd name="T10" fmla="*/ 5 w 171"/>
                  <a:gd name="T11" fmla="*/ 2 h 80"/>
                  <a:gd name="T12" fmla="*/ 0 w 171"/>
                  <a:gd name="T13" fmla="*/ 80 h 80"/>
                  <a:gd name="T14" fmla="*/ 171 w 171"/>
                  <a:gd name="T15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80">
                    <a:moveTo>
                      <a:pt x="171" y="80"/>
                    </a:moveTo>
                    <a:lnTo>
                      <a:pt x="156" y="0"/>
                    </a:lnTo>
                    <a:lnTo>
                      <a:pt x="109" y="75"/>
                    </a:lnTo>
                    <a:lnTo>
                      <a:pt x="81" y="2"/>
                    </a:lnTo>
                    <a:lnTo>
                      <a:pt x="50" y="63"/>
                    </a:lnTo>
                    <a:lnTo>
                      <a:pt x="5" y="2"/>
                    </a:lnTo>
                    <a:lnTo>
                      <a:pt x="0" y="80"/>
                    </a:lnTo>
                    <a:lnTo>
                      <a:pt x="171" y="80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8" name="Freeform 353"/>
              <p:cNvSpPr/>
              <p:nvPr/>
            </p:nvSpPr>
            <p:spPr bwMode="auto">
              <a:xfrm>
                <a:off x="2057" y="4079"/>
                <a:ext cx="171" cy="80"/>
              </a:xfrm>
              <a:custGeom>
                <a:avLst/>
                <a:gdLst>
                  <a:gd name="T0" fmla="*/ 171 w 171"/>
                  <a:gd name="T1" fmla="*/ 80 h 80"/>
                  <a:gd name="T2" fmla="*/ 156 w 171"/>
                  <a:gd name="T3" fmla="*/ 0 h 80"/>
                  <a:gd name="T4" fmla="*/ 109 w 171"/>
                  <a:gd name="T5" fmla="*/ 75 h 80"/>
                  <a:gd name="T6" fmla="*/ 81 w 171"/>
                  <a:gd name="T7" fmla="*/ 2 h 80"/>
                  <a:gd name="T8" fmla="*/ 50 w 171"/>
                  <a:gd name="T9" fmla="*/ 63 h 80"/>
                  <a:gd name="T10" fmla="*/ 5 w 171"/>
                  <a:gd name="T11" fmla="*/ 2 h 80"/>
                  <a:gd name="T12" fmla="*/ 0 w 171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80">
                    <a:moveTo>
                      <a:pt x="171" y="80"/>
                    </a:moveTo>
                    <a:lnTo>
                      <a:pt x="156" y="0"/>
                    </a:lnTo>
                    <a:lnTo>
                      <a:pt x="109" y="75"/>
                    </a:lnTo>
                    <a:lnTo>
                      <a:pt x="81" y="2"/>
                    </a:lnTo>
                    <a:lnTo>
                      <a:pt x="50" y="63"/>
                    </a:lnTo>
                    <a:lnTo>
                      <a:pt x="5" y="2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9" name="Freeform 354"/>
              <p:cNvSpPr/>
              <p:nvPr/>
            </p:nvSpPr>
            <p:spPr bwMode="auto">
              <a:xfrm>
                <a:off x="2052" y="4074"/>
                <a:ext cx="178" cy="90"/>
              </a:xfrm>
              <a:custGeom>
                <a:avLst/>
                <a:gdLst>
                  <a:gd name="T0" fmla="*/ 1 w 75"/>
                  <a:gd name="T1" fmla="*/ 38 h 38"/>
                  <a:gd name="T2" fmla="*/ 0 w 75"/>
                  <a:gd name="T3" fmla="*/ 36 h 38"/>
                  <a:gd name="T4" fmla="*/ 3 w 75"/>
                  <a:gd name="T5" fmla="*/ 3 h 38"/>
                  <a:gd name="T6" fmla="*/ 4 w 75"/>
                  <a:gd name="T7" fmla="*/ 2 h 38"/>
                  <a:gd name="T8" fmla="*/ 6 w 75"/>
                  <a:gd name="T9" fmla="*/ 2 h 38"/>
                  <a:gd name="T10" fmla="*/ 23 w 75"/>
                  <a:gd name="T11" fmla="*/ 26 h 38"/>
                  <a:gd name="T12" fmla="*/ 35 w 75"/>
                  <a:gd name="T13" fmla="*/ 2 h 38"/>
                  <a:gd name="T14" fmla="*/ 36 w 75"/>
                  <a:gd name="T15" fmla="*/ 2 h 38"/>
                  <a:gd name="T16" fmla="*/ 38 w 75"/>
                  <a:gd name="T17" fmla="*/ 3 h 38"/>
                  <a:gd name="T18" fmla="*/ 48 w 75"/>
                  <a:gd name="T19" fmla="*/ 30 h 38"/>
                  <a:gd name="T20" fmla="*/ 67 w 75"/>
                  <a:gd name="T21" fmla="*/ 1 h 38"/>
                  <a:gd name="T22" fmla="*/ 68 w 75"/>
                  <a:gd name="T23" fmla="*/ 0 h 38"/>
                  <a:gd name="T24" fmla="*/ 70 w 75"/>
                  <a:gd name="T25" fmla="*/ 1 h 38"/>
                  <a:gd name="T26" fmla="*/ 75 w 75"/>
                  <a:gd name="T27" fmla="*/ 36 h 38"/>
                  <a:gd name="T28" fmla="*/ 74 w 75"/>
                  <a:gd name="T29" fmla="*/ 38 h 38"/>
                  <a:gd name="T30" fmla="*/ 72 w 75"/>
                  <a:gd name="T31" fmla="*/ 37 h 38"/>
                  <a:gd name="T32" fmla="*/ 67 w 75"/>
                  <a:gd name="T33" fmla="*/ 6 h 38"/>
                  <a:gd name="T34" fmla="*/ 49 w 75"/>
                  <a:gd name="T35" fmla="*/ 34 h 38"/>
                  <a:gd name="T36" fmla="*/ 48 w 75"/>
                  <a:gd name="T37" fmla="*/ 35 h 38"/>
                  <a:gd name="T38" fmla="*/ 46 w 75"/>
                  <a:gd name="T39" fmla="*/ 34 h 38"/>
                  <a:gd name="T40" fmla="*/ 36 w 75"/>
                  <a:gd name="T41" fmla="*/ 7 h 38"/>
                  <a:gd name="T42" fmla="*/ 25 w 75"/>
                  <a:gd name="T43" fmla="*/ 30 h 38"/>
                  <a:gd name="T44" fmla="*/ 23 w 75"/>
                  <a:gd name="T45" fmla="*/ 31 h 38"/>
                  <a:gd name="T46" fmla="*/ 22 w 75"/>
                  <a:gd name="T47" fmla="*/ 30 h 38"/>
                  <a:gd name="T48" fmla="*/ 6 w 75"/>
                  <a:gd name="T49" fmla="*/ 7 h 38"/>
                  <a:gd name="T50" fmla="*/ 3 w 75"/>
                  <a:gd name="T51" fmla="*/ 37 h 38"/>
                  <a:gd name="T52" fmla="*/ 2 w 75"/>
                  <a:gd name="T53" fmla="*/ 38 h 38"/>
                  <a:gd name="T54" fmla="*/ 1 w 75"/>
                  <a:gd name="T5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38">
                    <a:moveTo>
                      <a:pt x="1" y="38"/>
                    </a:moveTo>
                    <a:cubicBezTo>
                      <a:pt x="1" y="38"/>
                      <a:pt x="0" y="37"/>
                      <a:pt x="0" y="3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2"/>
                      <a:pt x="36" y="2"/>
                    </a:cubicBezTo>
                    <a:cubicBezTo>
                      <a:pt x="37" y="2"/>
                      <a:pt x="37" y="2"/>
                      <a:pt x="38" y="3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8" y="0"/>
                      <a:pt x="68" y="0"/>
                    </a:cubicBezTo>
                    <a:cubicBezTo>
                      <a:pt x="69" y="0"/>
                      <a:pt x="69" y="1"/>
                      <a:pt x="70" y="1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7"/>
                      <a:pt x="75" y="38"/>
                      <a:pt x="74" y="38"/>
                    </a:cubicBezTo>
                    <a:cubicBezTo>
                      <a:pt x="73" y="38"/>
                      <a:pt x="73" y="38"/>
                      <a:pt x="72" y="37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5"/>
                      <a:pt x="48" y="35"/>
                      <a:pt x="48" y="35"/>
                    </a:cubicBezTo>
                    <a:cubicBezTo>
                      <a:pt x="47" y="35"/>
                      <a:pt x="47" y="35"/>
                      <a:pt x="46" y="34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4" y="31"/>
                      <a:pt x="23" y="31"/>
                    </a:cubicBezTo>
                    <a:cubicBezTo>
                      <a:pt x="23" y="31"/>
                      <a:pt x="22" y="31"/>
                      <a:pt x="22" y="3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2" y="38"/>
                      <a:pt x="2" y="38"/>
                    </a:cubicBez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0" name="Freeform 355"/>
              <p:cNvSpPr/>
              <p:nvPr/>
            </p:nvSpPr>
            <p:spPr bwMode="auto">
              <a:xfrm>
                <a:off x="1738" y="3738"/>
                <a:ext cx="132" cy="64"/>
              </a:xfrm>
              <a:custGeom>
                <a:avLst/>
                <a:gdLst>
                  <a:gd name="T0" fmla="*/ 132 w 132"/>
                  <a:gd name="T1" fmla="*/ 64 h 64"/>
                  <a:gd name="T2" fmla="*/ 123 w 132"/>
                  <a:gd name="T3" fmla="*/ 0 h 64"/>
                  <a:gd name="T4" fmla="*/ 85 w 132"/>
                  <a:gd name="T5" fmla="*/ 59 h 64"/>
                  <a:gd name="T6" fmla="*/ 64 w 132"/>
                  <a:gd name="T7" fmla="*/ 2 h 64"/>
                  <a:gd name="T8" fmla="*/ 40 w 132"/>
                  <a:gd name="T9" fmla="*/ 50 h 64"/>
                  <a:gd name="T10" fmla="*/ 4 w 132"/>
                  <a:gd name="T11" fmla="*/ 2 h 64"/>
                  <a:gd name="T12" fmla="*/ 0 w 132"/>
                  <a:gd name="T13" fmla="*/ 64 h 64"/>
                  <a:gd name="T14" fmla="*/ 132 w 132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64">
                    <a:moveTo>
                      <a:pt x="132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0" y="50"/>
                    </a:lnTo>
                    <a:lnTo>
                      <a:pt x="4" y="2"/>
                    </a:lnTo>
                    <a:lnTo>
                      <a:pt x="0" y="64"/>
                    </a:lnTo>
                    <a:lnTo>
                      <a:pt x="132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1" name="Freeform 356"/>
              <p:cNvSpPr/>
              <p:nvPr/>
            </p:nvSpPr>
            <p:spPr bwMode="auto">
              <a:xfrm>
                <a:off x="1738" y="3738"/>
                <a:ext cx="132" cy="64"/>
              </a:xfrm>
              <a:custGeom>
                <a:avLst/>
                <a:gdLst>
                  <a:gd name="T0" fmla="*/ 132 w 132"/>
                  <a:gd name="T1" fmla="*/ 64 h 64"/>
                  <a:gd name="T2" fmla="*/ 123 w 132"/>
                  <a:gd name="T3" fmla="*/ 0 h 64"/>
                  <a:gd name="T4" fmla="*/ 85 w 132"/>
                  <a:gd name="T5" fmla="*/ 59 h 64"/>
                  <a:gd name="T6" fmla="*/ 64 w 132"/>
                  <a:gd name="T7" fmla="*/ 2 h 64"/>
                  <a:gd name="T8" fmla="*/ 40 w 132"/>
                  <a:gd name="T9" fmla="*/ 50 h 64"/>
                  <a:gd name="T10" fmla="*/ 4 w 132"/>
                  <a:gd name="T11" fmla="*/ 2 h 64"/>
                  <a:gd name="T12" fmla="*/ 0 w 13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64">
                    <a:moveTo>
                      <a:pt x="132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0" y="50"/>
                    </a:lnTo>
                    <a:lnTo>
                      <a:pt x="4" y="2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2" name="Freeform 357"/>
              <p:cNvSpPr/>
              <p:nvPr/>
            </p:nvSpPr>
            <p:spPr bwMode="auto">
              <a:xfrm>
                <a:off x="1733" y="3733"/>
                <a:ext cx="142" cy="74"/>
              </a:xfrm>
              <a:custGeom>
                <a:avLst/>
                <a:gdLst>
                  <a:gd name="T0" fmla="*/ 57 w 60"/>
                  <a:gd name="T1" fmla="*/ 29 h 31"/>
                  <a:gd name="T2" fmla="*/ 53 w 60"/>
                  <a:gd name="T3" fmla="*/ 6 h 31"/>
                  <a:gd name="T4" fmla="*/ 39 w 60"/>
                  <a:gd name="T5" fmla="*/ 28 h 31"/>
                  <a:gd name="T6" fmla="*/ 38 w 60"/>
                  <a:gd name="T7" fmla="*/ 28 h 31"/>
                  <a:gd name="T8" fmla="*/ 37 w 60"/>
                  <a:gd name="T9" fmla="*/ 27 h 31"/>
                  <a:gd name="T10" fmla="*/ 29 w 60"/>
                  <a:gd name="T11" fmla="*/ 7 h 31"/>
                  <a:gd name="T12" fmla="*/ 20 w 60"/>
                  <a:gd name="T13" fmla="*/ 24 h 31"/>
                  <a:gd name="T14" fmla="*/ 19 w 60"/>
                  <a:gd name="T15" fmla="*/ 25 h 31"/>
                  <a:gd name="T16" fmla="*/ 18 w 60"/>
                  <a:gd name="T17" fmla="*/ 24 h 31"/>
                  <a:gd name="T18" fmla="*/ 5 w 60"/>
                  <a:gd name="T19" fmla="*/ 7 h 31"/>
                  <a:gd name="T20" fmla="*/ 3 w 60"/>
                  <a:gd name="T21" fmla="*/ 29 h 31"/>
                  <a:gd name="T22" fmla="*/ 2 w 60"/>
                  <a:gd name="T23" fmla="*/ 30 h 31"/>
                  <a:gd name="T24" fmla="*/ 0 w 60"/>
                  <a:gd name="T25" fmla="*/ 29 h 31"/>
                  <a:gd name="T26" fmla="*/ 3 w 60"/>
                  <a:gd name="T27" fmla="*/ 3 h 31"/>
                  <a:gd name="T28" fmla="*/ 4 w 60"/>
                  <a:gd name="T29" fmla="*/ 1 h 31"/>
                  <a:gd name="T30" fmla="*/ 5 w 60"/>
                  <a:gd name="T31" fmla="*/ 2 h 31"/>
                  <a:gd name="T32" fmla="*/ 19 w 60"/>
                  <a:gd name="T33" fmla="*/ 20 h 31"/>
                  <a:gd name="T34" fmla="*/ 28 w 60"/>
                  <a:gd name="T35" fmla="*/ 2 h 31"/>
                  <a:gd name="T36" fmla="*/ 29 w 60"/>
                  <a:gd name="T37" fmla="*/ 1 h 31"/>
                  <a:gd name="T38" fmla="*/ 30 w 60"/>
                  <a:gd name="T39" fmla="*/ 2 h 31"/>
                  <a:gd name="T40" fmla="*/ 38 w 60"/>
                  <a:gd name="T41" fmla="*/ 23 h 31"/>
                  <a:gd name="T42" fmla="*/ 53 w 60"/>
                  <a:gd name="T43" fmla="*/ 1 h 31"/>
                  <a:gd name="T44" fmla="*/ 54 w 60"/>
                  <a:gd name="T45" fmla="*/ 0 h 31"/>
                  <a:gd name="T46" fmla="*/ 55 w 60"/>
                  <a:gd name="T47" fmla="*/ 2 h 31"/>
                  <a:gd name="T48" fmla="*/ 60 w 60"/>
                  <a:gd name="T49" fmla="*/ 29 h 31"/>
                  <a:gd name="T50" fmla="*/ 59 w 60"/>
                  <a:gd name="T51" fmla="*/ 30 h 31"/>
                  <a:gd name="T52" fmla="*/ 58 w 60"/>
                  <a:gd name="T53" fmla="*/ 30 h 31"/>
                  <a:gd name="T54" fmla="*/ 57 w 60"/>
                  <a:gd name="T5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" h="31">
                    <a:moveTo>
                      <a:pt x="57" y="29"/>
                    </a:moveTo>
                    <a:cubicBezTo>
                      <a:pt x="53" y="6"/>
                      <a:pt x="53" y="6"/>
                      <a:pt x="53" y="6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3" y="31"/>
                      <a:pt x="2" y="30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30" y="1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0"/>
                      <a:pt x="54" y="0"/>
                      <a:pt x="54" y="0"/>
                    </a:cubicBezTo>
                    <a:cubicBezTo>
                      <a:pt x="55" y="0"/>
                      <a:pt x="55" y="1"/>
                      <a:pt x="55" y="2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30"/>
                      <a:pt x="60" y="30"/>
                      <a:pt x="59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7" y="30"/>
                      <a:pt x="57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3" name="Freeform 358"/>
              <p:cNvSpPr/>
              <p:nvPr/>
            </p:nvSpPr>
            <p:spPr bwMode="auto">
              <a:xfrm>
                <a:off x="2034" y="1907"/>
                <a:ext cx="132" cy="64"/>
              </a:xfrm>
              <a:custGeom>
                <a:avLst/>
                <a:gdLst>
                  <a:gd name="T0" fmla="*/ 132 w 132"/>
                  <a:gd name="T1" fmla="*/ 64 h 64"/>
                  <a:gd name="T2" fmla="*/ 123 w 132"/>
                  <a:gd name="T3" fmla="*/ 0 h 64"/>
                  <a:gd name="T4" fmla="*/ 85 w 132"/>
                  <a:gd name="T5" fmla="*/ 59 h 64"/>
                  <a:gd name="T6" fmla="*/ 63 w 132"/>
                  <a:gd name="T7" fmla="*/ 2 h 64"/>
                  <a:gd name="T8" fmla="*/ 40 w 132"/>
                  <a:gd name="T9" fmla="*/ 50 h 64"/>
                  <a:gd name="T10" fmla="*/ 4 w 132"/>
                  <a:gd name="T11" fmla="*/ 2 h 64"/>
                  <a:gd name="T12" fmla="*/ 0 w 132"/>
                  <a:gd name="T13" fmla="*/ 64 h 64"/>
                  <a:gd name="T14" fmla="*/ 132 w 132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64">
                    <a:moveTo>
                      <a:pt x="132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3" y="2"/>
                    </a:lnTo>
                    <a:lnTo>
                      <a:pt x="40" y="50"/>
                    </a:lnTo>
                    <a:lnTo>
                      <a:pt x="4" y="2"/>
                    </a:lnTo>
                    <a:lnTo>
                      <a:pt x="0" y="64"/>
                    </a:lnTo>
                    <a:lnTo>
                      <a:pt x="132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4" name="Freeform 359"/>
              <p:cNvSpPr/>
              <p:nvPr/>
            </p:nvSpPr>
            <p:spPr bwMode="auto">
              <a:xfrm>
                <a:off x="2034" y="1907"/>
                <a:ext cx="132" cy="64"/>
              </a:xfrm>
              <a:custGeom>
                <a:avLst/>
                <a:gdLst>
                  <a:gd name="T0" fmla="*/ 132 w 132"/>
                  <a:gd name="T1" fmla="*/ 64 h 64"/>
                  <a:gd name="T2" fmla="*/ 123 w 132"/>
                  <a:gd name="T3" fmla="*/ 0 h 64"/>
                  <a:gd name="T4" fmla="*/ 85 w 132"/>
                  <a:gd name="T5" fmla="*/ 59 h 64"/>
                  <a:gd name="T6" fmla="*/ 63 w 132"/>
                  <a:gd name="T7" fmla="*/ 2 h 64"/>
                  <a:gd name="T8" fmla="*/ 40 w 132"/>
                  <a:gd name="T9" fmla="*/ 50 h 64"/>
                  <a:gd name="T10" fmla="*/ 4 w 132"/>
                  <a:gd name="T11" fmla="*/ 2 h 64"/>
                  <a:gd name="T12" fmla="*/ 0 w 13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64">
                    <a:moveTo>
                      <a:pt x="132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3" y="2"/>
                    </a:lnTo>
                    <a:lnTo>
                      <a:pt x="40" y="50"/>
                    </a:lnTo>
                    <a:lnTo>
                      <a:pt x="4" y="2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5" name="Freeform 360"/>
              <p:cNvSpPr/>
              <p:nvPr/>
            </p:nvSpPr>
            <p:spPr bwMode="auto">
              <a:xfrm>
                <a:off x="2029" y="1902"/>
                <a:ext cx="142" cy="74"/>
              </a:xfrm>
              <a:custGeom>
                <a:avLst/>
                <a:gdLst>
                  <a:gd name="T0" fmla="*/ 2 w 60"/>
                  <a:gd name="T1" fmla="*/ 30 h 31"/>
                  <a:gd name="T2" fmla="*/ 0 w 60"/>
                  <a:gd name="T3" fmla="*/ 29 h 31"/>
                  <a:gd name="T4" fmla="*/ 3 w 60"/>
                  <a:gd name="T5" fmla="*/ 3 h 31"/>
                  <a:gd name="T6" fmla="*/ 4 w 60"/>
                  <a:gd name="T7" fmla="*/ 1 h 31"/>
                  <a:gd name="T8" fmla="*/ 5 w 60"/>
                  <a:gd name="T9" fmla="*/ 2 h 31"/>
                  <a:gd name="T10" fmla="*/ 19 w 60"/>
                  <a:gd name="T11" fmla="*/ 20 h 31"/>
                  <a:gd name="T12" fmla="*/ 28 w 60"/>
                  <a:gd name="T13" fmla="*/ 2 h 31"/>
                  <a:gd name="T14" fmla="*/ 29 w 60"/>
                  <a:gd name="T15" fmla="*/ 1 h 31"/>
                  <a:gd name="T16" fmla="*/ 30 w 60"/>
                  <a:gd name="T17" fmla="*/ 2 h 31"/>
                  <a:gd name="T18" fmla="*/ 38 w 60"/>
                  <a:gd name="T19" fmla="*/ 23 h 31"/>
                  <a:gd name="T20" fmla="*/ 53 w 60"/>
                  <a:gd name="T21" fmla="*/ 1 h 31"/>
                  <a:gd name="T22" fmla="*/ 54 w 60"/>
                  <a:gd name="T23" fmla="*/ 0 h 31"/>
                  <a:gd name="T24" fmla="*/ 55 w 60"/>
                  <a:gd name="T25" fmla="*/ 2 h 31"/>
                  <a:gd name="T26" fmla="*/ 60 w 60"/>
                  <a:gd name="T27" fmla="*/ 29 h 31"/>
                  <a:gd name="T28" fmla="*/ 60 w 60"/>
                  <a:gd name="T29" fmla="*/ 29 h 31"/>
                  <a:gd name="T30" fmla="*/ 59 w 60"/>
                  <a:gd name="T31" fmla="*/ 30 h 31"/>
                  <a:gd name="T32" fmla="*/ 57 w 60"/>
                  <a:gd name="T33" fmla="*/ 29 h 31"/>
                  <a:gd name="T34" fmla="*/ 53 w 60"/>
                  <a:gd name="T35" fmla="*/ 6 h 31"/>
                  <a:gd name="T36" fmla="*/ 39 w 60"/>
                  <a:gd name="T37" fmla="*/ 28 h 31"/>
                  <a:gd name="T38" fmla="*/ 38 w 60"/>
                  <a:gd name="T39" fmla="*/ 28 h 31"/>
                  <a:gd name="T40" fmla="*/ 37 w 60"/>
                  <a:gd name="T41" fmla="*/ 27 h 31"/>
                  <a:gd name="T42" fmla="*/ 29 w 60"/>
                  <a:gd name="T43" fmla="*/ 7 h 31"/>
                  <a:gd name="T44" fmla="*/ 20 w 60"/>
                  <a:gd name="T45" fmla="*/ 24 h 31"/>
                  <a:gd name="T46" fmla="*/ 19 w 60"/>
                  <a:gd name="T47" fmla="*/ 25 h 31"/>
                  <a:gd name="T48" fmla="*/ 18 w 60"/>
                  <a:gd name="T49" fmla="*/ 24 h 31"/>
                  <a:gd name="T50" fmla="*/ 5 w 60"/>
                  <a:gd name="T51" fmla="*/ 7 h 31"/>
                  <a:gd name="T52" fmla="*/ 3 w 60"/>
                  <a:gd name="T53" fmla="*/ 29 h 31"/>
                  <a:gd name="T54" fmla="*/ 2 w 60"/>
                  <a:gd name="T5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" h="31">
                    <a:moveTo>
                      <a:pt x="2" y="30"/>
                    </a:moveTo>
                    <a:cubicBezTo>
                      <a:pt x="1" y="30"/>
                      <a:pt x="0" y="30"/>
                      <a:pt x="0" y="2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9" y="1"/>
                    </a:cubicBezTo>
                    <a:cubicBezTo>
                      <a:pt x="30" y="1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0"/>
                      <a:pt x="54" y="0"/>
                      <a:pt x="54" y="0"/>
                    </a:cubicBezTo>
                    <a:cubicBezTo>
                      <a:pt x="55" y="0"/>
                      <a:pt x="55" y="1"/>
                      <a:pt x="55" y="2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30"/>
                      <a:pt x="59" y="30"/>
                      <a:pt x="59" y="30"/>
                    </a:cubicBezTo>
                    <a:cubicBezTo>
                      <a:pt x="58" y="31"/>
                      <a:pt x="57" y="30"/>
                      <a:pt x="57" y="29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3" y="30"/>
                      <a:pt x="2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6" name="Freeform 361"/>
              <p:cNvSpPr/>
              <p:nvPr/>
            </p:nvSpPr>
            <p:spPr bwMode="auto">
              <a:xfrm>
                <a:off x="5618" y="1959"/>
                <a:ext cx="170" cy="80"/>
              </a:xfrm>
              <a:custGeom>
                <a:avLst/>
                <a:gdLst>
                  <a:gd name="T0" fmla="*/ 0 w 170"/>
                  <a:gd name="T1" fmla="*/ 80 h 80"/>
                  <a:gd name="T2" fmla="*/ 14 w 170"/>
                  <a:gd name="T3" fmla="*/ 0 h 80"/>
                  <a:gd name="T4" fmla="*/ 62 w 170"/>
                  <a:gd name="T5" fmla="*/ 76 h 80"/>
                  <a:gd name="T6" fmla="*/ 88 w 170"/>
                  <a:gd name="T7" fmla="*/ 2 h 80"/>
                  <a:gd name="T8" fmla="*/ 121 w 170"/>
                  <a:gd name="T9" fmla="*/ 64 h 80"/>
                  <a:gd name="T10" fmla="*/ 163 w 170"/>
                  <a:gd name="T11" fmla="*/ 2 h 80"/>
                  <a:gd name="T12" fmla="*/ 170 w 170"/>
                  <a:gd name="T13" fmla="*/ 80 h 80"/>
                  <a:gd name="T14" fmla="*/ 0 w 170"/>
                  <a:gd name="T15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80">
                    <a:moveTo>
                      <a:pt x="0" y="80"/>
                    </a:moveTo>
                    <a:lnTo>
                      <a:pt x="14" y="0"/>
                    </a:lnTo>
                    <a:lnTo>
                      <a:pt x="62" y="76"/>
                    </a:lnTo>
                    <a:lnTo>
                      <a:pt x="88" y="2"/>
                    </a:lnTo>
                    <a:lnTo>
                      <a:pt x="121" y="64"/>
                    </a:lnTo>
                    <a:lnTo>
                      <a:pt x="163" y="2"/>
                    </a:lnTo>
                    <a:lnTo>
                      <a:pt x="170" y="80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7" name="Freeform 362"/>
              <p:cNvSpPr/>
              <p:nvPr/>
            </p:nvSpPr>
            <p:spPr bwMode="auto">
              <a:xfrm>
                <a:off x="5618" y="1959"/>
                <a:ext cx="170" cy="80"/>
              </a:xfrm>
              <a:custGeom>
                <a:avLst/>
                <a:gdLst>
                  <a:gd name="T0" fmla="*/ 0 w 170"/>
                  <a:gd name="T1" fmla="*/ 80 h 80"/>
                  <a:gd name="T2" fmla="*/ 14 w 170"/>
                  <a:gd name="T3" fmla="*/ 0 h 80"/>
                  <a:gd name="T4" fmla="*/ 62 w 170"/>
                  <a:gd name="T5" fmla="*/ 76 h 80"/>
                  <a:gd name="T6" fmla="*/ 88 w 170"/>
                  <a:gd name="T7" fmla="*/ 2 h 80"/>
                  <a:gd name="T8" fmla="*/ 121 w 170"/>
                  <a:gd name="T9" fmla="*/ 64 h 80"/>
                  <a:gd name="T10" fmla="*/ 163 w 170"/>
                  <a:gd name="T11" fmla="*/ 2 h 80"/>
                  <a:gd name="T12" fmla="*/ 170 w 17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80">
                    <a:moveTo>
                      <a:pt x="0" y="80"/>
                    </a:moveTo>
                    <a:lnTo>
                      <a:pt x="14" y="0"/>
                    </a:lnTo>
                    <a:lnTo>
                      <a:pt x="62" y="76"/>
                    </a:lnTo>
                    <a:lnTo>
                      <a:pt x="88" y="2"/>
                    </a:lnTo>
                    <a:lnTo>
                      <a:pt x="121" y="64"/>
                    </a:lnTo>
                    <a:lnTo>
                      <a:pt x="163" y="2"/>
                    </a:lnTo>
                    <a:lnTo>
                      <a:pt x="17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8" name="Freeform 363"/>
              <p:cNvSpPr/>
              <p:nvPr/>
            </p:nvSpPr>
            <p:spPr bwMode="auto">
              <a:xfrm>
                <a:off x="5613" y="1954"/>
                <a:ext cx="180" cy="90"/>
              </a:xfrm>
              <a:custGeom>
                <a:avLst/>
                <a:gdLst>
                  <a:gd name="T0" fmla="*/ 73 w 76"/>
                  <a:gd name="T1" fmla="*/ 37 h 38"/>
                  <a:gd name="T2" fmla="*/ 70 w 76"/>
                  <a:gd name="T3" fmla="*/ 7 h 38"/>
                  <a:gd name="T4" fmla="*/ 54 w 76"/>
                  <a:gd name="T5" fmla="*/ 30 h 38"/>
                  <a:gd name="T6" fmla="*/ 52 w 76"/>
                  <a:gd name="T7" fmla="*/ 31 h 38"/>
                  <a:gd name="T8" fmla="*/ 51 w 76"/>
                  <a:gd name="T9" fmla="*/ 30 h 38"/>
                  <a:gd name="T10" fmla="*/ 40 w 76"/>
                  <a:gd name="T11" fmla="*/ 7 h 38"/>
                  <a:gd name="T12" fmla="*/ 29 w 76"/>
                  <a:gd name="T13" fmla="*/ 34 h 38"/>
                  <a:gd name="T14" fmla="*/ 28 w 76"/>
                  <a:gd name="T15" fmla="*/ 35 h 38"/>
                  <a:gd name="T16" fmla="*/ 27 w 76"/>
                  <a:gd name="T17" fmla="*/ 34 h 38"/>
                  <a:gd name="T18" fmla="*/ 8 w 76"/>
                  <a:gd name="T19" fmla="*/ 6 h 38"/>
                  <a:gd name="T20" fmla="*/ 3 w 76"/>
                  <a:gd name="T21" fmla="*/ 37 h 38"/>
                  <a:gd name="T22" fmla="*/ 3 w 76"/>
                  <a:gd name="T23" fmla="*/ 37 h 38"/>
                  <a:gd name="T24" fmla="*/ 2 w 76"/>
                  <a:gd name="T25" fmla="*/ 38 h 38"/>
                  <a:gd name="T26" fmla="*/ 0 w 76"/>
                  <a:gd name="T27" fmla="*/ 36 h 38"/>
                  <a:gd name="T28" fmla="*/ 6 w 76"/>
                  <a:gd name="T29" fmla="*/ 1 h 38"/>
                  <a:gd name="T30" fmla="*/ 7 w 76"/>
                  <a:gd name="T31" fmla="*/ 0 h 38"/>
                  <a:gd name="T32" fmla="*/ 9 w 76"/>
                  <a:gd name="T33" fmla="*/ 1 h 38"/>
                  <a:gd name="T34" fmla="*/ 28 w 76"/>
                  <a:gd name="T35" fmla="*/ 30 h 38"/>
                  <a:gd name="T36" fmla="*/ 38 w 76"/>
                  <a:gd name="T37" fmla="*/ 3 h 38"/>
                  <a:gd name="T38" fmla="*/ 39 w 76"/>
                  <a:gd name="T39" fmla="*/ 2 h 38"/>
                  <a:gd name="T40" fmla="*/ 41 w 76"/>
                  <a:gd name="T41" fmla="*/ 2 h 38"/>
                  <a:gd name="T42" fmla="*/ 53 w 76"/>
                  <a:gd name="T43" fmla="*/ 26 h 38"/>
                  <a:gd name="T44" fmla="*/ 70 w 76"/>
                  <a:gd name="T45" fmla="*/ 2 h 38"/>
                  <a:gd name="T46" fmla="*/ 72 w 76"/>
                  <a:gd name="T47" fmla="*/ 2 h 38"/>
                  <a:gd name="T48" fmla="*/ 73 w 76"/>
                  <a:gd name="T49" fmla="*/ 3 h 38"/>
                  <a:gd name="T50" fmla="*/ 76 w 76"/>
                  <a:gd name="T51" fmla="*/ 36 h 38"/>
                  <a:gd name="T52" fmla="*/ 74 w 76"/>
                  <a:gd name="T53" fmla="*/ 38 h 38"/>
                  <a:gd name="T54" fmla="*/ 74 w 76"/>
                  <a:gd name="T55" fmla="*/ 38 h 38"/>
                  <a:gd name="T56" fmla="*/ 73 w 76"/>
                  <a:gd name="T57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6" h="38">
                    <a:moveTo>
                      <a:pt x="73" y="37"/>
                    </a:moveTo>
                    <a:cubicBezTo>
                      <a:pt x="70" y="7"/>
                      <a:pt x="70" y="7"/>
                      <a:pt x="70" y="7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3" y="30"/>
                      <a:pt x="53" y="31"/>
                      <a:pt x="52" y="31"/>
                    </a:cubicBezTo>
                    <a:cubicBezTo>
                      <a:pt x="52" y="31"/>
                      <a:pt x="51" y="30"/>
                      <a:pt x="51" y="3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8" y="35"/>
                    </a:cubicBezTo>
                    <a:cubicBezTo>
                      <a:pt x="27" y="35"/>
                      <a:pt x="27" y="35"/>
                      <a:pt x="27" y="3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2" y="38"/>
                      <a:pt x="2" y="38"/>
                    </a:cubicBezTo>
                    <a:cubicBezTo>
                      <a:pt x="1" y="38"/>
                      <a:pt x="0" y="37"/>
                      <a:pt x="0" y="3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9" y="2"/>
                      <a:pt x="39" y="2"/>
                    </a:cubicBezTo>
                    <a:cubicBezTo>
                      <a:pt x="40" y="2"/>
                      <a:pt x="41" y="2"/>
                      <a:pt x="41" y="2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1" y="2"/>
                      <a:pt x="72" y="2"/>
                    </a:cubicBezTo>
                    <a:cubicBezTo>
                      <a:pt x="72" y="2"/>
                      <a:pt x="73" y="2"/>
                      <a:pt x="73" y="3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7"/>
                      <a:pt x="75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8"/>
                      <a:pt x="73" y="37"/>
                      <a:pt x="73" y="3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9" name="Freeform 364"/>
              <p:cNvSpPr/>
              <p:nvPr/>
            </p:nvSpPr>
            <p:spPr bwMode="auto">
              <a:xfrm>
                <a:off x="3358" y="4041"/>
                <a:ext cx="135" cy="64"/>
              </a:xfrm>
              <a:custGeom>
                <a:avLst/>
                <a:gdLst>
                  <a:gd name="T0" fmla="*/ 0 w 135"/>
                  <a:gd name="T1" fmla="*/ 64 h 64"/>
                  <a:gd name="T2" fmla="*/ 12 w 135"/>
                  <a:gd name="T3" fmla="*/ 0 h 64"/>
                  <a:gd name="T4" fmla="*/ 50 w 135"/>
                  <a:gd name="T5" fmla="*/ 59 h 64"/>
                  <a:gd name="T6" fmla="*/ 71 w 135"/>
                  <a:gd name="T7" fmla="*/ 2 h 64"/>
                  <a:gd name="T8" fmla="*/ 95 w 135"/>
                  <a:gd name="T9" fmla="*/ 52 h 64"/>
                  <a:gd name="T10" fmla="*/ 131 w 135"/>
                  <a:gd name="T11" fmla="*/ 2 h 64"/>
                  <a:gd name="T12" fmla="*/ 135 w 135"/>
                  <a:gd name="T13" fmla="*/ 64 h 64"/>
                  <a:gd name="T14" fmla="*/ 0 w 135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64">
                    <a:moveTo>
                      <a:pt x="0" y="64"/>
                    </a:moveTo>
                    <a:lnTo>
                      <a:pt x="12" y="0"/>
                    </a:lnTo>
                    <a:lnTo>
                      <a:pt x="50" y="59"/>
                    </a:lnTo>
                    <a:lnTo>
                      <a:pt x="71" y="2"/>
                    </a:lnTo>
                    <a:lnTo>
                      <a:pt x="95" y="52"/>
                    </a:lnTo>
                    <a:lnTo>
                      <a:pt x="131" y="2"/>
                    </a:lnTo>
                    <a:lnTo>
                      <a:pt x="135" y="64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0" name="Freeform 365"/>
              <p:cNvSpPr/>
              <p:nvPr/>
            </p:nvSpPr>
            <p:spPr bwMode="auto">
              <a:xfrm>
                <a:off x="3358" y="4041"/>
                <a:ext cx="135" cy="64"/>
              </a:xfrm>
              <a:custGeom>
                <a:avLst/>
                <a:gdLst>
                  <a:gd name="T0" fmla="*/ 0 w 135"/>
                  <a:gd name="T1" fmla="*/ 64 h 64"/>
                  <a:gd name="T2" fmla="*/ 12 w 135"/>
                  <a:gd name="T3" fmla="*/ 0 h 64"/>
                  <a:gd name="T4" fmla="*/ 50 w 135"/>
                  <a:gd name="T5" fmla="*/ 59 h 64"/>
                  <a:gd name="T6" fmla="*/ 71 w 135"/>
                  <a:gd name="T7" fmla="*/ 2 h 64"/>
                  <a:gd name="T8" fmla="*/ 95 w 135"/>
                  <a:gd name="T9" fmla="*/ 52 h 64"/>
                  <a:gd name="T10" fmla="*/ 131 w 135"/>
                  <a:gd name="T11" fmla="*/ 2 h 64"/>
                  <a:gd name="T12" fmla="*/ 135 w 13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64">
                    <a:moveTo>
                      <a:pt x="0" y="64"/>
                    </a:moveTo>
                    <a:lnTo>
                      <a:pt x="12" y="0"/>
                    </a:lnTo>
                    <a:lnTo>
                      <a:pt x="50" y="59"/>
                    </a:lnTo>
                    <a:lnTo>
                      <a:pt x="71" y="2"/>
                    </a:lnTo>
                    <a:lnTo>
                      <a:pt x="95" y="52"/>
                    </a:lnTo>
                    <a:lnTo>
                      <a:pt x="131" y="2"/>
                    </a:lnTo>
                    <a:lnTo>
                      <a:pt x="135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1" name="Freeform 366"/>
              <p:cNvSpPr/>
              <p:nvPr/>
            </p:nvSpPr>
            <p:spPr bwMode="auto">
              <a:xfrm>
                <a:off x="3356" y="4036"/>
                <a:ext cx="142" cy="73"/>
              </a:xfrm>
              <a:custGeom>
                <a:avLst/>
                <a:gdLst>
                  <a:gd name="T0" fmla="*/ 57 w 60"/>
                  <a:gd name="T1" fmla="*/ 29 h 31"/>
                  <a:gd name="T2" fmla="*/ 55 w 60"/>
                  <a:gd name="T3" fmla="*/ 7 h 31"/>
                  <a:gd name="T4" fmla="*/ 42 w 60"/>
                  <a:gd name="T5" fmla="*/ 24 h 31"/>
                  <a:gd name="T6" fmla="*/ 41 w 60"/>
                  <a:gd name="T7" fmla="*/ 25 h 31"/>
                  <a:gd name="T8" fmla="*/ 40 w 60"/>
                  <a:gd name="T9" fmla="*/ 24 h 31"/>
                  <a:gd name="T10" fmla="*/ 31 w 60"/>
                  <a:gd name="T11" fmla="*/ 7 h 31"/>
                  <a:gd name="T12" fmla="*/ 23 w 60"/>
                  <a:gd name="T13" fmla="*/ 28 h 31"/>
                  <a:gd name="T14" fmla="*/ 22 w 60"/>
                  <a:gd name="T15" fmla="*/ 28 h 31"/>
                  <a:gd name="T16" fmla="*/ 21 w 60"/>
                  <a:gd name="T17" fmla="*/ 28 h 31"/>
                  <a:gd name="T18" fmla="*/ 7 w 60"/>
                  <a:gd name="T19" fmla="*/ 6 h 31"/>
                  <a:gd name="T20" fmla="*/ 3 w 60"/>
                  <a:gd name="T21" fmla="*/ 30 h 31"/>
                  <a:gd name="T22" fmla="*/ 1 w 60"/>
                  <a:gd name="T23" fmla="*/ 31 h 31"/>
                  <a:gd name="T24" fmla="*/ 0 w 60"/>
                  <a:gd name="T25" fmla="*/ 29 h 31"/>
                  <a:gd name="T26" fmla="*/ 4 w 60"/>
                  <a:gd name="T27" fmla="*/ 2 h 31"/>
                  <a:gd name="T28" fmla="*/ 6 w 60"/>
                  <a:gd name="T29" fmla="*/ 1 h 31"/>
                  <a:gd name="T30" fmla="*/ 7 w 60"/>
                  <a:gd name="T31" fmla="*/ 1 h 31"/>
                  <a:gd name="T32" fmla="*/ 21 w 60"/>
                  <a:gd name="T33" fmla="*/ 24 h 31"/>
                  <a:gd name="T34" fmla="*/ 29 w 60"/>
                  <a:gd name="T35" fmla="*/ 3 h 31"/>
                  <a:gd name="T36" fmla="*/ 31 w 60"/>
                  <a:gd name="T37" fmla="*/ 2 h 31"/>
                  <a:gd name="T38" fmla="*/ 32 w 60"/>
                  <a:gd name="T39" fmla="*/ 3 h 31"/>
                  <a:gd name="T40" fmla="*/ 41 w 60"/>
                  <a:gd name="T41" fmla="*/ 21 h 31"/>
                  <a:gd name="T42" fmla="*/ 55 w 60"/>
                  <a:gd name="T43" fmla="*/ 2 h 31"/>
                  <a:gd name="T44" fmla="*/ 56 w 60"/>
                  <a:gd name="T45" fmla="*/ 2 h 31"/>
                  <a:gd name="T46" fmla="*/ 57 w 60"/>
                  <a:gd name="T47" fmla="*/ 3 h 31"/>
                  <a:gd name="T48" fmla="*/ 60 w 60"/>
                  <a:gd name="T49" fmla="*/ 29 h 31"/>
                  <a:gd name="T50" fmla="*/ 58 w 60"/>
                  <a:gd name="T51" fmla="*/ 31 h 31"/>
                  <a:gd name="T52" fmla="*/ 58 w 60"/>
                  <a:gd name="T53" fmla="*/ 31 h 31"/>
                  <a:gd name="T54" fmla="*/ 57 w 60"/>
                  <a:gd name="T5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" h="31">
                    <a:moveTo>
                      <a:pt x="57" y="29"/>
                    </a:moveTo>
                    <a:cubicBezTo>
                      <a:pt x="55" y="7"/>
                      <a:pt x="55" y="7"/>
                      <a:pt x="55" y="7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5"/>
                      <a:pt x="41" y="25"/>
                      <a:pt x="41" y="25"/>
                    </a:cubicBezTo>
                    <a:cubicBezTo>
                      <a:pt x="40" y="25"/>
                      <a:pt x="40" y="25"/>
                      <a:pt x="40" y="24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2" y="28"/>
                    </a:cubicBezTo>
                    <a:cubicBezTo>
                      <a:pt x="21" y="29"/>
                      <a:pt x="21" y="28"/>
                      <a:pt x="21" y="2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2" y="31"/>
                      <a:pt x="1" y="31"/>
                    </a:cubicBezTo>
                    <a:cubicBezTo>
                      <a:pt x="0" y="31"/>
                      <a:pt x="0" y="30"/>
                      <a:pt x="0" y="29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2" y="2"/>
                      <a:pt x="32" y="3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6" y="2"/>
                      <a:pt x="56" y="2"/>
                    </a:cubicBezTo>
                    <a:cubicBezTo>
                      <a:pt x="57" y="2"/>
                      <a:pt x="57" y="2"/>
                      <a:pt x="57" y="3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30"/>
                      <a:pt x="59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7" y="31"/>
                      <a:pt x="57" y="30"/>
                      <a:pt x="57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2" name="Freeform 367"/>
              <p:cNvSpPr/>
              <p:nvPr/>
            </p:nvSpPr>
            <p:spPr bwMode="auto">
              <a:xfrm>
                <a:off x="3846" y="4088"/>
                <a:ext cx="173" cy="81"/>
              </a:xfrm>
              <a:custGeom>
                <a:avLst/>
                <a:gdLst>
                  <a:gd name="T0" fmla="*/ 0 w 173"/>
                  <a:gd name="T1" fmla="*/ 81 h 81"/>
                  <a:gd name="T2" fmla="*/ 14 w 173"/>
                  <a:gd name="T3" fmla="*/ 0 h 81"/>
                  <a:gd name="T4" fmla="*/ 61 w 173"/>
                  <a:gd name="T5" fmla="*/ 73 h 81"/>
                  <a:gd name="T6" fmla="*/ 90 w 173"/>
                  <a:gd name="T7" fmla="*/ 2 h 81"/>
                  <a:gd name="T8" fmla="*/ 121 w 173"/>
                  <a:gd name="T9" fmla="*/ 64 h 81"/>
                  <a:gd name="T10" fmla="*/ 166 w 173"/>
                  <a:gd name="T11" fmla="*/ 2 h 81"/>
                  <a:gd name="T12" fmla="*/ 173 w 173"/>
                  <a:gd name="T13" fmla="*/ 81 h 81"/>
                  <a:gd name="T14" fmla="*/ 0 w 173"/>
                  <a:gd name="T15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" h="81">
                    <a:moveTo>
                      <a:pt x="0" y="81"/>
                    </a:moveTo>
                    <a:lnTo>
                      <a:pt x="14" y="0"/>
                    </a:lnTo>
                    <a:lnTo>
                      <a:pt x="61" y="73"/>
                    </a:lnTo>
                    <a:lnTo>
                      <a:pt x="90" y="2"/>
                    </a:lnTo>
                    <a:lnTo>
                      <a:pt x="121" y="64"/>
                    </a:lnTo>
                    <a:lnTo>
                      <a:pt x="166" y="2"/>
                    </a:lnTo>
                    <a:lnTo>
                      <a:pt x="173" y="8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3" name="Freeform 368"/>
              <p:cNvSpPr/>
              <p:nvPr/>
            </p:nvSpPr>
            <p:spPr bwMode="auto">
              <a:xfrm>
                <a:off x="3846" y="4088"/>
                <a:ext cx="173" cy="81"/>
              </a:xfrm>
              <a:custGeom>
                <a:avLst/>
                <a:gdLst>
                  <a:gd name="T0" fmla="*/ 0 w 173"/>
                  <a:gd name="T1" fmla="*/ 81 h 81"/>
                  <a:gd name="T2" fmla="*/ 14 w 173"/>
                  <a:gd name="T3" fmla="*/ 0 h 81"/>
                  <a:gd name="T4" fmla="*/ 61 w 173"/>
                  <a:gd name="T5" fmla="*/ 73 h 81"/>
                  <a:gd name="T6" fmla="*/ 90 w 173"/>
                  <a:gd name="T7" fmla="*/ 2 h 81"/>
                  <a:gd name="T8" fmla="*/ 121 w 173"/>
                  <a:gd name="T9" fmla="*/ 64 h 81"/>
                  <a:gd name="T10" fmla="*/ 166 w 173"/>
                  <a:gd name="T11" fmla="*/ 2 h 81"/>
                  <a:gd name="T12" fmla="*/ 173 w 173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" h="81">
                    <a:moveTo>
                      <a:pt x="0" y="81"/>
                    </a:moveTo>
                    <a:lnTo>
                      <a:pt x="14" y="0"/>
                    </a:lnTo>
                    <a:lnTo>
                      <a:pt x="61" y="73"/>
                    </a:lnTo>
                    <a:lnTo>
                      <a:pt x="90" y="2"/>
                    </a:lnTo>
                    <a:lnTo>
                      <a:pt x="121" y="64"/>
                    </a:lnTo>
                    <a:lnTo>
                      <a:pt x="166" y="2"/>
                    </a:lnTo>
                    <a:lnTo>
                      <a:pt x="173" y="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4" name="Freeform 369"/>
              <p:cNvSpPr/>
              <p:nvPr/>
            </p:nvSpPr>
            <p:spPr bwMode="auto">
              <a:xfrm>
                <a:off x="3844" y="4083"/>
                <a:ext cx="177" cy="90"/>
              </a:xfrm>
              <a:custGeom>
                <a:avLst/>
                <a:gdLst>
                  <a:gd name="T0" fmla="*/ 72 w 75"/>
                  <a:gd name="T1" fmla="*/ 36 h 38"/>
                  <a:gd name="T2" fmla="*/ 70 w 75"/>
                  <a:gd name="T3" fmla="*/ 7 h 38"/>
                  <a:gd name="T4" fmla="*/ 53 w 75"/>
                  <a:gd name="T5" fmla="*/ 30 h 38"/>
                  <a:gd name="T6" fmla="*/ 52 w 75"/>
                  <a:gd name="T7" fmla="*/ 31 h 38"/>
                  <a:gd name="T8" fmla="*/ 51 w 75"/>
                  <a:gd name="T9" fmla="*/ 30 h 38"/>
                  <a:gd name="T10" fmla="*/ 39 w 75"/>
                  <a:gd name="T11" fmla="*/ 7 h 38"/>
                  <a:gd name="T12" fmla="*/ 29 w 75"/>
                  <a:gd name="T13" fmla="*/ 34 h 38"/>
                  <a:gd name="T14" fmla="*/ 28 w 75"/>
                  <a:gd name="T15" fmla="*/ 35 h 38"/>
                  <a:gd name="T16" fmla="*/ 26 w 75"/>
                  <a:gd name="T17" fmla="*/ 34 h 38"/>
                  <a:gd name="T18" fmla="*/ 8 w 75"/>
                  <a:gd name="T19" fmla="*/ 6 h 38"/>
                  <a:gd name="T20" fmla="*/ 3 w 75"/>
                  <a:gd name="T21" fmla="*/ 37 h 38"/>
                  <a:gd name="T22" fmla="*/ 3 w 75"/>
                  <a:gd name="T23" fmla="*/ 37 h 38"/>
                  <a:gd name="T24" fmla="*/ 1 w 75"/>
                  <a:gd name="T25" fmla="*/ 38 h 38"/>
                  <a:gd name="T26" fmla="*/ 0 w 75"/>
                  <a:gd name="T27" fmla="*/ 36 h 38"/>
                  <a:gd name="T28" fmla="*/ 6 w 75"/>
                  <a:gd name="T29" fmla="*/ 1 h 38"/>
                  <a:gd name="T30" fmla="*/ 7 w 75"/>
                  <a:gd name="T31" fmla="*/ 0 h 38"/>
                  <a:gd name="T32" fmla="*/ 8 w 75"/>
                  <a:gd name="T33" fmla="*/ 1 h 38"/>
                  <a:gd name="T34" fmla="*/ 27 w 75"/>
                  <a:gd name="T35" fmla="*/ 30 h 38"/>
                  <a:gd name="T36" fmla="*/ 38 w 75"/>
                  <a:gd name="T37" fmla="*/ 2 h 38"/>
                  <a:gd name="T38" fmla="*/ 39 w 75"/>
                  <a:gd name="T39" fmla="*/ 1 h 38"/>
                  <a:gd name="T40" fmla="*/ 40 w 75"/>
                  <a:gd name="T41" fmla="*/ 2 h 38"/>
                  <a:gd name="T42" fmla="*/ 52 w 75"/>
                  <a:gd name="T43" fmla="*/ 26 h 38"/>
                  <a:gd name="T44" fmla="*/ 70 w 75"/>
                  <a:gd name="T45" fmla="*/ 2 h 38"/>
                  <a:gd name="T46" fmla="*/ 71 w 75"/>
                  <a:gd name="T47" fmla="*/ 2 h 38"/>
                  <a:gd name="T48" fmla="*/ 72 w 75"/>
                  <a:gd name="T49" fmla="*/ 3 h 38"/>
                  <a:gd name="T50" fmla="*/ 75 w 75"/>
                  <a:gd name="T51" fmla="*/ 36 h 38"/>
                  <a:gd name="T52" fmla="*/ 74 w 75"/>
                  <a:gd name="T53" fmla="*/ 38 h 38"/>
                  <a:gd name="T54" fmla="*/ 74 w 75"/>
                  <a:gd name="T55" fmla="*/ 38 h 38"/>
                  <a:gd name="T56" fmla="*/ 72 w 75"/>
                  <a:gd name="T5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5" h="38">
                    <a:moveTo>
                      <a:pt x="72" y="36"/>
                    </a:moveTo>
                    <a:cubicBezTo>
                      <a:pt x="70" y="7"/>
                      <a:pt x="70" y="7"/>
                      <a:pt x="70" y="7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30"/>
                      <a:pt x="52" y="31"/>
                      <a:pt x="52" y="31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8" y="35"/>
                      <a:pt x="28" y="35"/>
                    </a:cubicBezTo>
                    <a:cubicBezTo>
                      <a:pt x="27" y="35"/>
                      <a:pt x="26" y="35"/>
                      <a:pt x="26" y="3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2" y="38"/>
                      <a:pt x="1" y="38"/>
                    </a:cubicBezTo>
                    <a:cubicBezTo>
                      <a:pt x="0" y="38"/>
                      <a:pt x="0" y="37"/>
                      <a:pt x="0" y="3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9" y="1"/>
                    </a:cubicBezTo>
                    <a:cubicBezTo>
                      <a:pt x="40" y="1"/>
                      <a:pt x="40" y="2"/>
                      <a:pt x="40" y="2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1" y="1"/>
                      <a:pt x="71" y="2"/>
                    </a:cubicBezTo>
                    <a:cubicBezTo>
                      <a:pt x="72" y="2"/>
                      <a:pt x="72" y="2"/>
                      <a:pt x="72" y="3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7"/>
                      <a:pt x="75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8"/>
                      <a:pt x="72" y="37"/>
                      <a:pt x="72" y="3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5" name="Freeform 370"/>
              <p:cNvSpPr/>
              <p:nvPr/>
            </p:nvSpPr>
            <p:spPr bwMode="auto">
              <a:xfrm>
                <a:off x="3702" y="4166"/>
                <a:ext cx="132" cy="64"/>
              </a:xfrm>
              <a:custGeom>
                <a:avLst/>
                <a:gdLst>
                  <a:gd name="T0" fmla="*/ 0 w 132"/>
                  <a:gd name="T1" fmla="*/ 64 h 64"/>
                  <a:gd name="T2" fmla="*/ 9 w 132"/>
                  <a:gd name="T3" fmla="*/ 0 h 64"/>
                  <a:gd name="T4" fmla="*/ 47 w 132"/>
                  <a:gd name="T5" fmla="*/ 57 h 64"/>
                  <a:gd name="T6" fmla="*/ 68 w 132"/>
                  <a:gd name="T7" fmla="*/ 3 h 64"/>
                  <a:gd name="T8" fmla="*/ 92 w 132"/>
                  <a:gd name="T9" fmla="*/ 50 h 64"/>
                  <a:gd name="T10" fmla="*/ 127 w 132"/>
                  <a:gd name="T11" fmla="*/ 3 h 64"/>
                  <a:gd name="T12" fmla="*/ 132 w 132"/>
                  <a:gd name="T13" fmla="*/ 64 h 64"/>
                  <a:gd name="T14" fmla="*/ 0 w 132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64">
                    <a:moveTo>
                      <a:pt x="0" y="64"/>
                    </a:moveTo>
                    <a:lnTo>
                      <a:pt x="9" y="0"/>
                    </a:lnTo>
                    <a:lnTo>
                      <a:pt x="47" y="57"/>
                    </a:lnTo>
                    <a:lnTo>
                      <a:pt x="68" y="3"/>
                    </a:lnTo>
                    <a:lnTo>
                      <a:pt x="92" y="50"/>
                    </a:lnTo>
                    <a:lnTo>
                      <a:pt x="127" y="3"/>
                    </a:lnTo>
                    <a:lnTo>
                      <a:pt x="132" y="64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6" name="Freeform 371"/>
              <p:cNvSpPr/>
              <p:nvPr/>
            </p:nvSpPr>
            <p:spPr bwMode="auto">
              <a:xfrm>
                <a:off x="3702" y="4166"/>
                <a:ext cx="132" cy="64"/>
              </a:xfrm>
              <a:custGeom>
                <a:avLst/>
                <a:gdLst>
                  <a:gd name="T0" fmla="*/ 0 w 132"/>
                  <a:gd name="T1" fmla="*/ 64 h 64"/>
                  <a:gd name="T2" fmla="*/ 9 w 132"/>
                  <a:gd name="T3" fmla="*/ 0 h 64"/>
                  <a:gd name="T4" fmla="*/ 47 w 132"/>
                  <a:gd name="T5" fmla="*/ 57 h 64"/>
                  <a:gd name="T6" fmla="*/ 68 w 132"/>
                  <a:gd name="T7" fmla="*/ 3 h 64"/>
                  <a:gd name="T8" fmla="*/ 92 w 132"/>
                  <a:gd name="T9" fmla="*/ 50 h 64"/>
                  <a:gd name="T10" fmla="*/ 127 w 132"/>
                  <a:gd name="T11" fmla="*/ 3 h 64"/>
                  <a:gd name="T12" fmla="*/ 132 w 13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64">
                    <a:moveTo>
                      <a:pt x="0" y="64"/>
                    </a:moveTo>
                    <a:lnTo>
                      <a:pt x="9" y="0"/>
                    </a:lnTo>
                    <a:lnTo>
                      <a:pt x="47" y="57"/>
                    </a:lnTo>
                    <a:lnTo>
                      <a:pt x="68" y="3"/>
                    </a:lnTo>
                    <a:lnTo>
                      <a:pt x="92" y="50"/>
                    </a:lnTo>
                    <a:lnTo>
                      <a:pt x="127" y="3"/>
                    </a:lnTo>
                    <a:lnTo>
                      <a:pt x="132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7" name="Freeform 372"/>
              <p:cNvSpPr/>
              <p:nvPr/>
            </p:nvSpPr>
            <p:spPr bwMode="auto">
              <a:xfrm>
                <a:off x="3697" y="4161"/>
                <a:ext cx="142" cy="71"/>
              </a:xfrm>
              <a:custGeom>
                <a:avLst/>
                <a:gdLst>
                  <a:gd name="T0" fmla="*/ 57 w 60"/>
                  <a:gd name="T1" fmla="*/ 29 h 30"/>
                  <a:gd name="T2" fmla="*/ 55 w 60"/>
                  <a:gd name="T3" fmla="*/ 7 h 30"/>
                  <a:gd name="T4" fmla="*/ 43 w 60"/>
                  <a:gd name="T5" fmla="*/ 24 h 30"/>
                  <a:gd name="T6" fmla="*/ 41 w 60"/>
                  <a:gd name="T7" fmla="*/ 25 h 30"/>
                  <a:gd name="T8" fmla="*/ 40 w 60"/>
                  <a:gd name="T9" fmla="*/ 24 h 30"/>
                  <a:gd name="T10" fmla="*/ 31 w 60"/>
                  <a:gd name="T11" fmla="*/ 6 h 30"/>
                  <a:gd name="T12" fmla="*/ 24 w 60"/>
                  <a:gd name="T13" fmla="*/ 27 h 30"/>
                  <a:gd name="T14" fmla="*/ 22 w 60"/>
                  <a:gd name="T15" fmla="*/ 28 h 30"/>
                  <a:gd name="T16" fmla="*/ 21 w 60"/>
                  <a:gd name="T17" fmla="*/ 27 h 30"/>
                  <a:gd name="T18" fmla="*/ 7 w 60"/>
                  <a:gd name="T19" fmla="*/ 6 h 30"/>
                  <a:gd name="T20" fmla="*/ 3 w 60"/>
                  <a:gd name="T21" fmla="*/ 29 h 30"/>
                  <a:gd name="T22" fmla="*/ 3 w 60"/>
                  <a:gd name="T23" fmla="*/ 29 h 30"/>
                  <a:gd name="T24" fmla="*/ 1 w 60"/>
                  <a:gd name="T25" fmla="*/ 30 h 30"/>
                  <a:gd name="T26" fmla="*/ 0 w 60"/>
                  <a:gd name="T27" fmla="*/ 28 h 30"/>
                  <a:gd name="T28" fmla="*/ 5 w 60"/>
                  <a:gd name="T29" fmla="*/ 1 h 30"/>
                  <a:gd name="T30" fmla="*/ 6 w 60"/>
                  <a:gd name="T31" fmla="*/ 0 h 30"/>
                  <a:gd name="T32" fmla="*/ 8 w 60"/>
                  <a:gd name="T33" fmla="*/ 1 h 30"/>
                  <a:gd name="T34" fmla="*/ 22 w 60"/>
                  <a:gd name="T35" fmla="*/ 23 h 30"/>
                  <a:gd name="T36" fmla="*/ 30 w 60"/>
                  <a:gd name="T37" fmla="*/ 2 h 30"/>
                  <a:gd name="T38" fmla="*/ 31 w 60"/>
                  <a:gd name="T39" fmla="*/ 1 h 30"/>
                  <a:gd name="T40" fmla="*/ 33 w 60"/>
                  <a:gd name="T41" fmla="*/ 2 h 30"/>
                  <a:gd name="T42" fmla="*/ 42 w 60"/>
                  <a:gd name="T43" fmla="*/ 20 h 30"/>
                  <a:gd name="T44" fmla="*/ 55 w 60"/>
                  <a:gd name="T45" fmla="*/ 2 h 30"/>
                  <a:gd name="T46" fmla="*/ 56 w 60"/>
                  <a:gd name="T47" fmla="*/ 1 h 30"/>
                  <a:gd name="T48" fmla="*/ 58 w 60"/>
                  <a:gd name="T49" fmla="*/ 3 h 30"/>
                  <a:gd name="T50" fmla="*/ 60 w 60"/>
                  <a:gd name="T51" fmla="*/ 29 h 30"/>
                  <a:gd name="T52" fmla="*/ 58 w 60"/>
                  <a:gd name="T53" fmla="*/ 30 h 30"/>
                  <a:gd name="T54" fmla="*/ 58 w 60"/>
                  <a:gd name="T55" fmla="*/ 30 h 30"/>
                  <a:gd name="T56" fmla="*/ 57 w 60"/>
                  <a:gd name="T5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0" h="30">
                    <a:moveTo>
                      <a:pt x="57" y="29"/>
                    </a:moveTo>
                    <a:cubicBezTo>
                      <a:pt x="55" y="7"/>
                      <a:pt x="55" y="7"/>
                      <a:pt x="55" y="7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4"/>
                      <a:pt x="42" y="25"/>
                      <a:pt x="41" y="25"/>
                    </a:cubicBezTo>
                    <a:cubicBezTo>
                      <a:pt x="41" y="25"/>
                      <a:pt x="40" y="24"/>
                      <a:pt x="40" y="2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2" y="28"/>
                    </a:cubicBezTo>
                    <a:cubicBezTo>
                      <a:pt x="22" y="28"/>
                      <a:pt x="21" y="28"/>
                      <a:pt x="21" y="2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0"/>
                      <a:pt x="1" y="30"/>
                    </a:cubicBezTo>
                    <a:cubicBezTo>
                      <a:pt x="1" y="30"/>
                      <a:pt x="0" y="29"/>
                      <a:pt x="0" y="2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1" y="1"/>
                      <a:pt x="31" y="1"/>
                    </a:cubicBezTo>
                    <a:cubicBezTo>
                      <a:pt x="32" y="1"/>
                      <a:pt x="32" y="1"/>
                      <a:pt x="33" y="2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6" y="1"/>
                      <a:pt x="56" y="1"/>
                    </a:cubicBezTo>
                    <a:cubicBezTo>
                      <a:pt x="57" y="1"/>
                      <a:pt x="58" y="2"/>
                      <a:pt x="58" y="3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59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7" y="30"/>
                      <a:pt x="57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8" name="Freeform 373"/>
              <p:cNvSpPr/>
              <p:nvPr/>
            </p:nvSpPr>
            <p:spPr bwMode="auto">
              <a:xfrm>
                <a:off x="5675" y="3024"/>
                <a:ext cx="135" cy="63"/>
              </a:xfrm>
              <a:custGeom>
                <a:avLst/>
                <a:gdLst>
                  <a:gd name="T0" fmla="*/ 0 w 135"/>
                  <a:gd name="T1" fmla="*/ 63 h 63"/>
                  <a:gd name="T2" fmla="*/ 9 w 135"/>
                  <a:gd name="T3" fmla="*/ 0 h 63"/>
                  <a:gd name="T4" fmla="*/ 47 w 135"/>
                  <a:gd name="T5" fmla="*/ 59 h 63"/>
                  <a:gd name="T6" fmla="*/ 68 w 135"/>
                  <a:gd name="T7" fmla="*/ 2 h 63"/>
                  <a:gd name="T8" fmla="*/ 94 w 135"/>
                  <a:gd name="T9" fmla="*/ 49 h 63"/>
                  <a:gd name="T10" fmla="*/ 128 w 135"/>
                  <a:gd name="T11" fmla="*/ 2 h 63"/>
                  <a:gd name="T12" fmla="*/ 135 w 135"/>
                  <a:gd name="T13" fmla="*/ 63 h 63"/>
                  <a:gd name="T14" fmla="*/ 0 w 135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63">
                    <a:moveTo>
                      <a:pt x="0" y="63"/>
                    </a:moveTo>
                    <a:lnTo>
                      <a:pt x="9" y="0"/>
                    </a:lnTo>
                    <a:lnTo>
                      <a:pt x="47" y="59"/>
                    </a:lnTo>
                    <a:lnTo>
                      <a:pt x="68" y="2"/>
                    </a:lnTo>
                    <a:lnTo>
                      <a:pt x="94" y="49"/>
                    </a:lnTo>
                    <a:lnTo>
                      <a:pt x="128" y="2"/>
                    </a:lnTo>
                    <a:lnTo>
                      <a:pt x="135" y="63"/>
                    </a:ln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9" name="Freeform 374"/>
              <p:cNvSpPr/>
              <p:nvPr/>
            </p:nvSpPr>
            <p:spPr bwMode="auto">
              <a:xfrm>
                <a:off x="5675" y="3024"/>
                <a:ext cx="135" cy="63"/>
              </a:xfrm>
              <a:custGeom>
                <a:avLst/>
                <a:gdLst>
                  <a:gd name="T0" fmla="*/ 0 w 135"/>
                  <a:gd name="T1" fmla="*/ 63 h 63"/>
                  <a:gd name="T2" fmla="*/ 9 w 135"/>
                  <a:gd name="T3" fmla="*/ 0 h 63"/>
                  <a:gd name="T4" fmla="*/ 47 w 135"/>
                  <a:gd name="T5" fmla="*/ 59 h 63"/>
                  <a:gd name="T6" fmla="*/ 68 w 135"/>
                  <a:gd name="T7" fmla="*/ 2 h 63"/>
                  <a:gd name="T8" fmla="*/ 94 w 135"/>
                  <a:gd name="T9" fmla="*/ 49 h 63"/>
                  <a:gd name="T10" fmla="*/ 128 w 135"/>
                  <a:gd name="T11" fmla="*/ 2 h 63"/>
                  <a:gd name="T12" fmla="*/ 135 w 135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63">
                    <a:moveTo>
                      <a:pt x="0" y="63"/>
                    </a:moveTo>
                    <a:lnTo>
                      <a:pt x="9" y="0"/>
                    </a:lnTo>
                    <a:lnTo>
                      <a:pt x="47" y="59"/>
                    </a:lnTo>
                    <a:lnTo>
                      <a:pt x="68" y="2"/>
                    </a:lnTo>
                    <a:lnTo>
                      <a:pt x="94" y="49"/>
                    </a:lnTo>
                    <a:lnTo>
                      <a:pt x="128" y="2"/>
                    </a:lnTo>
                    <a:lnTo>
                      <a:pt x="135" y="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0" name="Freeform 375"/>
              <p:cNvSpPr/>
              <p:nvPr/>
            </p:nvSpPr>
            <p:spPr bwMode="auto">
              <a:xfrm>
                <a:off x="5670" y="3019"/>
                <a:ext cx="142" cy="73"/>
              </a:xfrm>
              <a:custGeom>
                <a:avLst/>
                <a:gdLst>
                  <a:gd name="T0" fmla="*/ 57 w 60"/>
                  <a:gd name="T1" fmla="*/ 29 h 31"/>
                  <a:gd name="T2" fmla="*/ 55 w 60"/>
                  <a:gd name="T3" fmla="*/ 7 h 31"/>
                  <a:gd name="T4" fmla="*/ 43 w 60"/>
                  <a:gd name="T5" fmla="*/ 24 h 31"/>
                  <a:gd name="T6" fmla="*/ 41 w 60"/>
                  <a:gd name="T7" fmla="*/ 25 h 31"/>
                  <a:gd name="T8" fmla="*/ 40 w 60"/>
                  <a:gd name="T9" fmla="*/ 24 h 31"/>
                  <a:gd name="T10" fmla="*/ 32 w 60"/>
                  <a:gd name="T11" fmla="*/ 7 h 31"/>
                  <a:gd name="T12" fmla="*/ 24 w 60"/>
                  <a:gd name="T13" fmla="*/ 27 h 31"/>
                  <a:gd name="T14" fmla="*/ 22 w 60"/>
                  <a:gd name="T15" fmla="*/ 28 h 31"/>
                  <a:gd name="T16" fmla="*/ 21 w 60"/>
                  <a:gd name="T17" fmla="*/ 28 h 31"/>
                  <a:gd name="T18" fmla="*/ 7 w 60"/>
                  <a:gd name="T19" fmla="*/ 6 h 31"/>
                  <a:gd name="T20" fmla="*/ 3 w 60"/>
                  <a:gd name="T21" fmla="*/ 29 h 31"/>
                  <a:gd name="T22" fmla="*/ 3 w 60"/>
                  <a:gd name="T23" fmla="*/ 29 h 31"/>
                  <a:gd name="T24" fmla="*/ 2 w 60"/>
                  <a:gd name="T25" fmla="*/ 31 h 31"/>
                  <a:gd name="T26" fmla="*/ 0 w 60"/>
                  <a:gd name="T27" fmla="*/ 29 h 31"/>
                  <a:gd name="T28" fmla="*/ 5 w 60"/>
                  <a:gd name="T29" fmla="*/ 2 h 31"/>
                  <a:gd name="T30" fmla="*/ 6 w 60"/>
                  <a:gd name="T31" fmla="*/ 0 h 31"/>
                  <a:gd name="T32" fmla="*/ 8 w 60"/>
                  <a:gd name="T33" fmla="*/ 1 h 31"/>
                  <a:gd name="T34" fmla="*/ 22 w 60"/>
                  <a:gd name="T35" fmla="*/ 23 h 31"/>
                  <a:gd name="T36" fmla="*/ 30 w 60"/>
                  <a:gd name="T37" fmla="*/ 2 h 31"/>
                  <a:gd name="T38" fmla="*/ 31 w 60"/>
                  <a:gd name="T39" fmla="*/ 1 h 31"/>
                  <a:gd name="T40" fmla="*/ 33 w 60"/>
                  <a:gd name="T41" fmla="*/ 2 h 31"/>
                  <a:gd name="T42" fmla="*/ 42 w 60"/>
                  <a:gd name="T43" fmla="*/ 20 h 31"/>
                  <a:gd name="T44" fmla="*/ 55 w 60"/>
                  <a:gd name="T45" fmla="*/ 2 h 31"/>
                  <a:gd name="T46" fmla="*/ 57 w 60"/>
                  <a:gd name="T47" fmla="*/ 2 h 31"/>
                  <a:gd name="T48" fmla="*/ 58 w 60"/>
                  <a:gd name="T49" fmla="*/ 3 h 31"/>
                  <a:gd name="T50" fmla="*/ 60 w 60"/>
                  <a:gd name="T51" fmla="*/ 29 h 31"/>
                  <a:gd name="T52" fmla="*/ 59 w 60"/>
                  <a:gd name="T53" fmla="*/ 31 h 31"/>
                  <a:gd name="T54" fmla="*/ 58 w 60"/>
                  <a:gd name="T55" fmla="*/ 31 h 31"/>
                  <a:gd name="T56" fmla="*/ 57 w 60"/>
                  <a:gd name="T5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0" h="31">
                    <a:moveTo>
                      <a:pt x="57" y="29"/>
                    </a:moveTo>
                    <a:cubicBezTo>
                      <a:pt x="55" y="7"/>
                      <a:pt x="55" y="7"/>
                      <a:pt x="55" y="7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5"/>
                      <a:pt x="42" y="25"/>
                      <a:pt x="41" y="25"/>
                    </a:cubicBezTo>
                    <a:cubicBezTo>
                      <a:pt x="41" y="25"/>
                      <a:pt x="40" y="25"/>
                      <a:pt x="40" y="24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2" y="28"/>
                    </a:cubicBezTo>
                    <a:cubicBezTo>
                      <a:pt x="22" y="28"/>
                      <a:pt x="21" y="28"/>
                      <a:pt x="21" y="2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1"/>
                      <a:pt x="2" y="31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1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1" y="2"/>
                      <a:pt x="31" y="1"/>
                    </a:cubicBezTo>
                    <a:cubicBezTo>
                      <a:pt x="32" y="1"/>
                      <a:pt x="32" y="2"/>
                      <a:pt x="33" y="2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6" y="1"/>
                      <a:pt x="57" y="2"/>
                    </a:cubicBezTo>
                    <a:cubicBezTo>
                      <a:pt x="57" y="2"/>
                      <a:pt x="58" y="2"/>
                      <a:pt x="58" y="3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30"/>
                      <a:pt x="59" y="30"/>
                      <a:pt x="59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7" y="30"/>
                      <a:pt x="57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1" name="Freeform 376"/>
              <p:cNvSpPr/>
              <p:nvPr/>
            </p:nvSpPr>
            <p:spPr bwMode="auto">
              <a:xfrm>
                <a:off x="2313" y="3908"/>
                <a:ext cx="139" cy="119"/>
              </a:xfrm>
              <a:custGeom>
                <a:avLst/>
                <a:gdLst>
                  <a:gd name="T0" fmla="*/ 0 w 59"/>
                  <a:gd name="T1" fmla="*/ 5 h 50"/>
                  <a:gd name="T2" fmla="*/ 30 w 59"/>
                  <a:gd name="T3" fmla="*/ 45 h 50"/>
                  <a:gd name="T4" fmla="*/ 52 w 59"/>
                  <a:gd name="T5" fmla="*/ 48 h 50"/>
                  <a:gd name="T6" fmla="*/ 44 w 59"/>
                  <a:gd name="T7" fmla="*/ 33 h 50"/>
                  <a:gd name="T8" fmla="*/ 21 w 59"/>
                  <a:gd name="T9" fmla="*/ 4 h 50"/>
                  <a:gd name="T10" fmla="*/ 0 w 59"/>
                  <a:gd name="T1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50">
                    <a:moveTo>
                      <a:pt x="0" y="5"/>
                    </a:moveTo>
                    <a:cubicBezTo>
                      <a:pt x="0" y="6"/>
                      <a:pt x="0" y="41"/>
                      <a:pt x="30" y="45"/>
                    </a:cubicBezTo>
                    <a:cubicBezTo>
                      <a:pt x="59" y="50"/>
                      <a:pt x="52" y="48"/>
                      <a:pt x="52" y="48"/>
                    </a:cubicBezTo>
                    <a:cubicBezTo>
                      <a:pt x="52" y="48"/>
                      <a:pt x="46" y="39"/>
                      <a:pt x="44" y="33"/>
                    </a:cubicBezTo>
                    <a:cubicBezTo>
                      <a:pt x="41" y="24"/>
                      <a:pt x="38" y="10"/>
                      <a:pt x="21" y="4"/>
                    </a:cubicBezTo>
                    <a:cubicBezTo>
                      <a:pt x="7" y="0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2" name="Freeform 377"/>
              <p:cNvSpPr>
                <a:spLocks noEditPoints="1"/>
              </p:cNvSpPr>
              <p:nvPr/>
            </p:nvSpPr>
            <p:spPr bwMode="auto">
              <a:xfrm>
                <a:off x="2308" y="3911"/>
                <a:ext cx="132" cy="116"/>
              </a:xfrm>
              <a:custGeom>
                <a:avLst/>
                <a:gdLst>
                  <a:gd name="T0" fmla="*/ 32 w 56"/>
                  <a:gd name="T1" fmla="*/ 46 h 49"/>
                  <a:gd name="T2" fmla="*/ 0 w 56"/>
                  <a:gd name="T3" fmla="*/ 4 h 49"/>
                  <a:gd name="T4" fmla="*/ 1 w 56"/>
                  <a:gd name="T5" fmla="*/ 3 h 49"/>
                  <a:gd name="T6" fmla="*/ 12 w 56"/>
                  <a:gd name="T7" fmla="*/ 0 h 49"/>
                  <a:gd name="T8" fmla="*/ 24 w 56"/>
                  <a:gd name="T9" fmla="*/ 2 h 49"/>
                  <a:gd name="T10" fmla="*/ 48 w 56"/>
                  <a:gd name="T11" fmla="*/ 31 h 49"/>
                  <a:gd name="T12" fmla="*/ 55 w 56"/>
                  <a:gd name="T13" fmla="*/ 46 h 49"/>
                  <a:gd name="T14" fmla="*/ 55 w 56"/>
                  <a:gd name="T15" fmla="*/ 46 h 49"/>
                  <a:gd name="T16" fmla="*/ 55 w 56"/>
                  <a:gd name="T17" fmla="*/ 46 h 49"/>
                  <a:gd name="T18" fmla="*/ 55 w 56"/>
                  <a:gd name="T19" fmla="*/ 46 h 49"/>
                  <a:gd name="T20" fmla="*/ 56 w 56"/>
                  <a:gd name="T21" fmla="*/ 48 h 49"/>
                  <a:gd name="T22" fmla="*/ 56 w 56"/>
                  <a:gd name="T23" fmla="*/ 48 h 49"/>
                  <a:gd name="T24" fmla="*/ 55 w 56"/>
                  <a:gd name="T25" fmla="*/ 49 h 49"/>
                  <a:gd name="T26" fmla="*/ 32 w 56"/>
                  <a:gd name="T27" fmla="*/ 46 h 49"/>
                  <a:gd name="T28" fmla="*/ 32 w 56"/>
                  <a:gd name="T29" fmla="*/ 43 h 49"/>
                  <a:gd name="T30" fmla="*/ 51 w 56"/>
                  <a:gd name="T31" fmla="*/ 46 h 49"/>
                  <a:gd name="T32" fmla="*/ 45 w 56"/>
                  <a:gd name="T33" fmla="*/ 32 h 49"/>
                  <a:gd name="T34" fmla="*/ 23 w 56"/>
                  <a:gd name="T35" fmla="*/ 5 h 49"/>
                  <a:gd name="T36" fmla="*/ 12 w 56"/>
                  <a:gd name="T37" fmla="*/ 3 h 49"/>
                  <a:gd name="T38" fmla="*/ 5 w 56"/>
                  <a:gd name="T39" fmla="*/ 4 h 49"/>
                  <a:gd name="T40" fmla="*/ 3 w 56"/>
                  <a:gd name="T41" fmla="*/ 5 h 49"/>
                  <a:gd name="T42" fmla="*/ 32 w 56"/>
                  <a:gd name="T43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49">
                    <a:moveTo>
                      <a:pt x="32" y="46"/>
                    </a:moveTo>
                    <a:cubicBezTo>
                      <a:pt x="1" y="41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5" y="0"/>
                      <a:pt x="12" y="0"/>
                    </a:cubicBezTo>
                    <a:cubicBezTo>
                      <a:pt x="15" y="0"/>
                      <a:pt x="19" y="1"/>
                      <a:pt x="24" y="2"/>
                    </a:cubicBezTo>
                    <a:cubicBezTo>
                      <a:pt x="41" y="8"/>
                      <a:pt x="45" y="22"/>
                      <a:pt x="48" y="31"/>
                    </a:cubicBezTo>
                    <a:cubicBezTo>
                      <a:pt x="49" y="36"/>
                      <a:pt x="53" y="44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6" y="46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9"/>
                      <a:pt x="55" y="49"/>
                    </a:cubicBezTo>
                    <a:cubicBezTo>
                      <a:pt x="54" y="49"/>
                      <a:pt x="51" y="49"/>
                      <a:pt x="32" y="46"/>
                    </a:cubicBezTo>
                    <a:close/>
                    <a:moveTo>
                      <a:pt x="32" y="43"/>
                    </a:moveTo>
                    <a:cubicBezTo>
                      <a:pt x="42" y="44"/>
                      <a:pt x="48" y="45"/>
                      <a:pt x="51" y="46"/>
                    </a:cubicBezTo>
                    <a:cubicBezTo>
                      <a:pt x="49" y="42"/>
                      <a:pt x="46" y="37"/>
                      <a:pt x="45" y="32"/>
                    </a:cubicBezTo>
                    <a:cubicBezTo>
                      <a:pt x="42" y="23"/>
                      <a:pt x="38" y="10"/>
                      <a:pt x="23" y="5"/>
                    </a:cubicBezTo>
                    <a:cubicBezTo>
                      <a:pt x="19" y="3"/>
                      <a:pt x="15" y="3"/>
                      <a:pt x="12" y="3"/>
                    </a:cubicBezTo>
                    <a:cubicBezTo>
                      <a:pt x="9" y="3"/>
                      <a:pt x="6" y="4"/>
                      <a:pt x="5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10"/>
                      <a:pt x="6" y="40"/>
                      <a:pt x="32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3" name="Freeform 378"/>
              <p:cNvSpPr/>
              <p:nvPr/>
            </p:nvSpPr>
            <p:spPr bwMode="auto">
              <a:xfrm>
                <a:off x="2308" y="3915"/>
                <a:ext cx="132" cy="109"/>
              </a:xfrm>
              <a:custGeom>
                <a:avLst/>
                <a:gdLst>
                  <a:gd name="T0" fmla="*/ 54 w 56"/>
                  <a:gd name="T1" fmla="*/ 46 h 46"/>
                  <a:gd name="T2" fmla="*/ 28 w 56"/>
                  <a:gd name="T3" fmla="*/ 22 h 46"/>
                  <a:gd name="T4" fmla="*/ 1 w 56"/>
                  <a:gd name="T5" fmla="*/ 4 h 46"/>
                  <a:gd name="T6" fmla="*/ 1 w 56"/>
                  <a:gd name="T7" fmla="*/ 4 h 46"/>
                  <a:gd name="T8" fmla="*/ 0 w 56"/>
                  <a:gd name="T9" fmla="*/ 2 h 46"/>
                  <a:gd name="T10" fmla="*/ 2 w 56"/>
                  <a:gd name="T11" fmla="*/ 1 h 46"/>
                  <a:gd name="T12" fmla="*/ 30 w 56"/>
                  <a:gd name="T13" fmla="*/ 21 h 46"/>
                  <a:gd name="T14" fmla="*/ 48 w 56"/>
                  <a:gd name="T15" fmla="*/ 39 h 46"/>
                  <a:gd name="T16" fmla="*/ 55 w 56"/>
                  <a:gd name="T17" fmla="*/ 43 h 46"/>
                  <a:gd name="T18" fmla="*/ 56 w 56"/>
                  <a:gd name="T19" fmla="*/ 45 h 46"/>
                  <a:gd name="T20" fmla="*/ 54 w 56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46">
                    <a:moveTo>
                      <a:pt x="54" y="46"/>
                    </a:moveTo>
                    <a:cubicBezTo>
                      <a:pt x="53" y="46"/>
                      <a:pt x="43" y="41"/>
                      <a:pt x="28" y="22"/>
                    </a:cubicBezTo>
                    <a:cubicBezTo>
                      <a:pt x="18" y="11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19" y="8"/>
                      <a:pt x="30" y="21"/>
                    </a:cubicBezTo>
                    <a:cubicBezTo>
                      <a:pt x="38" y="30"/>
                      <a:pt x="44" y="35"/>
                      <a:pt x="48" y="39"/>
                    </a:cubicBezTo>
                    <a:cubicBezTo>
                      <a:pt x="52" y="42"/>
                      <a:pt x="55" y="43"/>
                      <a:pt x="55" y="43"/>
                    </a:cubicBezTo>
                    <a:cubicBezTo>
                      <a:pt x="56" y="44"/>
                      <a:pt x="56" y="45"/>
                      <a:pt x="56" y="45"/>
                    </a:cubicBezTo>
                    <a:cubicBezTo>
                      <a:pt x="55" y="46"/>
                      <a:pt x="55" y="46"/>
                      <a:pt x="54" y="4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4" name="Freeform 379"/>
              <p:cNvSpPr/>
              <p:nvPr/>
            </p:nvSpPr>
            <p:spPr bwMode="auto">
              <a:xfrm>
                <a:off x="2419" y="3930"/>
                <a:ext cx="104" cy="97"/>
              </a:xfrm>
              <a:custGeom>
                <a:avLst/>
                <a:gdLst>
                  <a:gd name="T0" fmla="*/ 42 w 44"/>
                  <a:gd name="T1" fmla="*/ 3 h 41"/>
                  <a:gd name="T2" fmla="*/ 22 w 44"/>
                  <a:gd name="T3" fmla="*/ 36 h 41"/>
                  <a:gd name="T4" fmla="*/ 6 w 44"/>
                  <a:gd name="T5" fmla="*/ 40 h 41"/>
                  <a:gd name="T6" fmla="*/ 10 w 44"/>
                  <a:gd name="T7" fmla="*/ 25 h 41"/>
                  <a:gd name="T8" fmla="*/ 25 w 44"/>
                  <a:gd name="T9" fmla="*/ 4 h 41"/>
                  <a:gd name="T10" fmla="*/ 42 w 44"/>
                  <a:gd name="T11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42" y="3"/>
                    </a:moveTo>
                    <a:cubicBezTo>
                      <a:pt x="42" y="4"/>
                      <a:pt x="44" y="30"/>
                      <a:pt x="22" y="36"/>
                    </a:cubicBezTo>
                    <a:cubicBezTo>
                      <a:pt x="0" y="41"/>
                      <a:pt x="6" y="40"/>
                      <a:pt x="6" y="40"/>
                    </a:cubicBezTo>
                    <a:cubicBezTo>
                      <a:pt x="6" y="40"/>
                      <a:pt x="9" y="33"/>
                      <a:pt x="10" y="25"/>
                    </a:cubicBezTo>
                    <a:cubicBezTo>
                      <a:pt x="11" y="20"/>
                      <a:pt x="13" y="9"/>
                      <a:pt x="25" y="4"/>
                    </a:cubicBezTo>
                    <a:cubicBezTo>
                      <a:pt x="36" y="0"/>
                      <a:pt x="42" y="3"/>
                      <a:pt x="42" y="3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5" name="Freeform 380"/>
              <p:cNvSpPr>
                <a:spLocks noEditPoints="1"/>
              </p:cNvSpPr>
              <p:nvPr/>
            </p:nvSpPr>
            <p:spPr bwMode="auto">
              <a:xfrm>
                <a:off x="2429" y="3930"/>
                <a:ext cx="92" cy="97"/>
              </a:xfrm>
              <a:custGeom>
                <a:avLst/>
                <a:gdLst>
                  <a:gd name="T0" fmla="*/ 0 w 39"/>
                  <a:gd name="T1" fmla="*/ 41 h 41"/>
                  <a:gd name="T2" fmla="*/ 0 w 39"/>
                  <a:gd name="T3" fmla="*/ 41 h 41"/>
                  <a:gd name="T4" fmla="*/ 0 w 39"/>
                  <a:gd name="T5" fmla="*/ 40 h 41"/>
                  <a:gd name="T6" fmla="*/ 1 w 39"/>
                  <a:gd name="T7" fmla="*/ 39 h 41"/>
                  <a:gd name="T8" fmla="*/ 1 w 39"/>
                  <a:gd name="T9" fmla="*/ 39 h 41"/>
                  <a:gd name="T10" fmla="*/ 1 w 39"/>
                  <a:gd name="T11" fmla="*/ 39 h 41"/>
                  <a:gd name="T12" fmla="*/ 1 w 39"/>
                  <a:gd name="T13" fmla="*/ 39 h 41"/>
                  <a:gd name="T14" fmla="*/ 1 w 39"/>
                  <a:gd name="T15" fmla="*/ 39 h 41"/>
                  <a:gd name="T16" fmla="*/ 5 w 39"/>
                  <a:gd name="T17" fmla="*/ 25 h 41"/>
                  <a:gd name="T18" fmla="*/ 21 w 39"/>
                  <a:gd name="T19" fmla="*/ 3 h 41"/>
                  <a:gd name="T20" fmla="*/ 32 w 39"/>
                  <a:gd name="T21" fmla="*/ 0 h 41"/>
                  <a:gd name="T22" fmla="*/ 39 w 39"/>
                  <a:gd name="T23" fmla="*/ 2 h 41"/>
                  <a:gd name="T24" fmla="*/ 38 w 39"/>
                  <a:gd name="T25" fmla="*/ 3 h 41"/>
                  <a:gd name="T26" fmla="*/ 39 w 39"/>
                  <a:gd name="T27" fmla="*/ 2 h 41"/>
                  <a:gd name="T28" fmla="*/ 39 w 39"/>
                  <a:gd name="T29" fmla="*/ 3 h 41"/>
                  <a:gd name="T30" fmla="*/ 39 w 39"/>
                  <a:gd name="T31" fmla="*/ 6 h 41"/>
                  <a:gd name="T32" fmla="*/ 19 w 39"/>
                  <a:gd name="T33" fmla="*/ 37 h 41"/>
                  <a:gd name="T34" fmla="*/ 1 w 39"/>
                  <a:gd name="T35" fmla="*/ 41 h 41"/>
                  <a:gd name="T36" fmla="*/ 0 w 39"/>
                  <a:gd name="T37" fmla="*/ 41 h 41"/>
                  <a:gd name="T38" fmla="*/ 22 w 39"/>
                  <a:gd name="T39" fmla="*/ 6 h 41"/>
                  <a:gd name="T40" fmla="*/ 8 w 39"/>
                  <a:gd name="T41" fmla="*/ 25 h 41"/>
                  <a:gd name="T42" fmla="*/ 4 w 39"/>
                  <a:gd name="T43" fmla="*/ 38 h 41"/>
                  <a:gd name="T44" fmla="*/ 18 w 39"/>
                  <a:gd name="T45" fmla="*/ 34 h 41"/>
                  <a:gd name="T46" fmla="*/ 36 w 39"/>
                  <a:gd name="T47" fmla="*/ 6 h 41"/>
                  <a:gd name="T48" fmla="*/ 36 w 39"/>
                  <a:gd name="T49" fmla="*/ 4 h 41"/>
                  <a:gd name="T50" fmla="*/ 36 w 39"/>
                  <a:gd name="T51" fmla="*/ 4 h 41"/>
                  <a:gd name="T52" fmla="*/ 32 w 39"/>
                  <a:gd name="T53" fmla="*/ 3 h 41"/>
                  <a:gd name="T54" fmla="*/ 22 w 39"/>
                  <a:gd name="T5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9" h="41">
                    <a:moveTo>
                      <a:pt x="0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7"/>
                      <a:pt x="4" y="31"/>
                      <a:pt x="5" y="25"/>
                    </a:cubicBezTo>
                    <a:cubicBezTo>
                      <a:pt x="6" y="20"/>
                      <a:pt x="8" y="8"/>
                      <a:pt x="21" y="3"/>
                    </a:cubicBezTo>
                    <a:cubicBezTo>
                      <a:pt x="25" y="1"/>
                      <a:pt x="29" y="0"/>
                      <a:pt x="32" y="0"/>
                    </a:cubicBezTo>
                    <a:cubicBezTo>
                      <a:pt x="36" y="0"/>
                      <a:pt x="38" y="2"/>
                      <a:pt x="39" y="2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3"/>
                    </a:cubicBezTo>
                    <a:cubicBezTo>
                      <a:pt x="39" y="3"/>
                      <a:pt x="39" y="4"/>
                      <a:pt x="39" y="6"/>
                    </a:cubicBezTo>
                    <a:cubicBezTo>
                      <a:pt x="39" y="13"/>
                      <a:pt x="38" y="32"/>
                      <a:pt x="19" y="37"/>
                    </a:cubicBezTo>
                    <a:cubicBezTo>
                      <a:pt x="4" y="41"/>
                      <a:pt x="2" y="41"/>
                      <a:pt x="1" y="41"/>
                    </a:cubicBezTo>
                    <a:cubicBezTo>
                      <a:pt x="0" y="41"/>
                      <a:pt x="0" y="41"/>
                      <a:pt x="0" y="41"/>
                    </a:cubicBezTo>
                    <a:close/>
                    <a:moveTo>
                      <a:pt x="22" y="6"/>
                    </a:moveTo>
                    <a:cubicBezTo>
                      <a:pt x="11" y="11"/>
                      <a:pt x="8" y="21"/>
                      <a:pt x="8" y="25"/>
                    </a:cubicBezTo>
                    <a:cubicBezTo>
                      <a:pt x="7" y="30"/>
                      <a:pt x="5" y="35"/>
                      <a:pt x="4" y="38"/>
                    </a:cubicBezTo>
                    <a:cubicBezTo>
                      <a:pt x="7" y="37"/>
                      <a:pt x="11" y="36"/>
                      <a:pt x="18" y="34"/>
                    </a:cubicBezTo>
                    <a:cubicBezTo>
                      <a:pt x="35" y="30"/>
                      <a:pt x="36" y="12"/>
                      <a:pt x="36" y="6"/>
                    </a:cubicBezTo>
                    <a:cubicBezTo>
                      <a:pt x="36" y="5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4"/>
                      <a:pt x="33" y="3"/>
                      <a:pt x="32" y="3"/>
                    </a:cubicBezTo>
                    <a:cubicBezTo>
                      <a:pt x="29" y="3"/>
                      <a:pt x="26" y="4"/>
                      <a:pt x="22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6" name="Freeform 381"/>
              <p:cNvSpPr/>
              <p:nvPr/>
            </p:nvSpPr>
            <p:spPr bwMode="auto">
              <a:xfrm>
                <a:off x="2429" y="3932"/>
                <a:ext cx="92" cy="95"/>
              </a:xfrm>
              <a:custGeom>
                <a:avLst/>
                <a:gdLst>
                  <a:gd name="T0" fmla="*/ 0 w 39"/>
                  <a:gd name="T1" fmla="*/ 39 h 40"/>
                  <a:gd name="T2" fmla="*/ 1 w 39"/>
                  <a:gd name="T3" fmla="*/ 37 h 40"/>
                  <a:gd name="T4" fmla="*/ 5 w 39"/>
                  <a:gd name="T5" fmla="*/ 33 h 40"/>
                  <a:gd name="T6" fmla="*/ 18 w 39"/>
                  <a:gd name="T7" fmla="*/ 18 h 40"/>
                  <a:gd name="T8" fmla="*/ 37 w 39"/>
                  <a:gd name="T9" fmla="*/ 1 h 40"/>
                  <a:gd name="T10" fmla="*/ 37 w 39"/>
                  <a:gd name="T11" fmla="*/ 1 h 40"/>
                  <a:gd name="T12" fmla="*/ 39 w 39"/>
                  <a:gd name="T13" fmla="*/ 1 h 40"/>
                  <a:gd name="T14" fmla="*/ 38 w 39"/>
                  <a:gd name="T15" fmla="*/ 3 h 40"/>
                  <a:gd name="T16" fmla="*/ 20 w 39"/>
                  <a:gd name="T17" fmla="*/ 20 h 40"/>
                  <a:gd name="T18" fmla="*/ 2 w 39"/>
                  <a:gd name="T19" fmla="*/ 40 h 40"/>
                  <a:gd name="T20" fmla="*/ 2 w 39"/>
                  <a:gd name="T21" fmla="*/ 40 h 40"/>
                  <a:gd name="T22" fmla="*/ 0 w 39"/>
                  <a:gd name="T23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0">
                    <a:moveTo>
                      <a:pt x="0" y="39"/>
                    </a:moveTo>
                    <a:cubicBezTo>
                      <a:pt x="0" y="38"/>
                      <a:pt x="0" y="37"/>
                      <a:pt x="1" y="37"/>
                    </a:cubicBezTo>
                    <a:cubicBezTo>
                      <a:pt x="1" y="37"/>
                      <a:pt x="2" y="36"/>
                      <a:pt x="5" y="33"/>
                    </a:cubicBezTo>
                    <a:cubicBezTo>
                      <a:pt x="8" y="30"/>
                      <a:pt x="13" y="25"/>
                      <a:pt x="18" y="18"/>
                    </a:cubicBezTo>
                    <a:cubicBezTo>
                      <a:pt x="25" y="7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0"/>
                      <a:pt x="39" y="1"/>
                      <a:pt x="39" y="1"/>
                    </a:cubicBezTo>
                    <a:cubicBezTo>
                      <a:pt x="39" y="2"/>
                      <a:pt x="39" y="3"/>
                      <a:pt x="38" y="3"/>
                    </a:cubicBezTo>
                    <a:cubicBezTo>
                      <a:pt x="38" y="3"/>
                      <a:pt x="26" y="10"/>
                      <a:pt x="20" y="20"/>
                    </a:cubicBezTo>
                    <a:cubicBezTo>
                      <a:pt x="10" y="35"/>
                      <a:pt x="2" y="39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40"/>
                      <a:pt x="0" y="39"/>
                      <a:pt x="0" y="3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7" name="Freeform 382"/>
              <p:cNvSpPr/>
              <p:nvPr/>
            </p:nvSpPr>
            <p:spPr bwMode="auto">
              <a:xfrm>
                <a:off x="2433" y="3937"/>
                <a:ext cx="0" cy="151"/>
              </a:xfrm>
              <a:custGeom>
                <a:avLst/>
                <a:gdLst>
                  <a:gd name="T0" fmla="*/ 0 h 151"/>
                  <a:gd name="T1" fmla="*/ 151 h 151"/>
                  <a:gd name="T2" fmla="*/ 0 h 15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1">
                    <a:moveTo>
                      <a:pt x="0" y="0"/>
                    </a:moveTo>
                    <a:lnTo>
                      <a:pt x="0" y="1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8" name="Line 383"/>
              <p:cNvSpPr>
                <a:spLocks noChangeShapeType="1"/>
              </p:cNvSpPr>
              <p:nvPr/>
            </p:nvSpPr>
            <p:spPr bwMode="auto">
              <a:xfrm>
                <a:off x="2433" y="3937"/>
                <a:ext cx="0" cy="15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9" name="Freeform 384"/>
              <p:cNvSpPr/>
              <p:nvPr/>
            </p:nvSpPr>
            <p:spPr bwMode="auto">
              <a:xfrm>
                <a:off x="2429" y="3932"/>
                <a:ext cx="7" cy="161"/>
              </a:xfrm>
              <a:custGeom>
                <a:avLst/>
                <a:gdLst>
                  <a:gd name="T0" fmla="*/ 0 w 3"/>
                  <a:gd name="T1" fmla="*/ 66 h 68"/>
                  <a:gd name="T2" fmla="*/ 0 w 3"/>
                  <a:gd name="T3" fmla="*/ 2 h 68"/>
                  <a:gd name="T4" fmla="*/ 2 w 3"/>
                  <a:gd name="T5" fmla="*/ 0 h 68"/>
                  <a:gd name="T6" fmla="*/ 3 w 3"/>
                  <a:gd name="T7" fmla="*/ 2 h 68"/>
                  <a:gd name="T8" fmla="*/ 3 w 3"/>
                  <a:gd name="T9" fmla="*/ 66 h 68"/>
                  <a:gd name="T10" fmla="*/ 2 w 3"/>
                  <a:gd name="T11" fmla="*/ 68 h 68"/>
                  <a:gd name="T12" fmla="*/ 0 w 3"/>
                  <a:gd name="T13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8">
                    <a:moveTo>
                      <a:pt x="0" y="66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2" y="68"/>
                      <a:pt x="2" y="68"/>
                    </a:cubicBezTo>
                    <a:cubicBezTo>
                      <a:pt x="1" y="68"/>
                      <a:pt x="0" y="67"/>
                      <a:pt x="0" y="6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0" name="Oval 385"/>
              <p:cNvSpPr>
                <a:spLocks noChangeArrowheads="1"/>
              </p:cNvSpPr>
              <p:nvPr/>
            </p:nvSpPr>
            <p:spPr bwMode="auto">
              <a:xfrm>
                <a:off x="2417" y="3913"/>
                <a:ext cx="33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1" name="Freeform 386"/>
              <p:cNvSpPr>
                <a:spLocks noEditPoints="1"/>
              </p:cNvSpPr>
              <p:nvPr/>
            </p:nvSpPr>
            <p:spPr bwMode="auto">
              <a:xfrm>
                <a:off x="2412" y="3908"/>
                <a:ext cx="40" cy="41"/>
              </a:xfrm>
              <a:custGeom>
                <a:avLst/>
                <a:gdLst>
                  <a:gd name="T0" fmla="*/ 0 w 17"/>
                  <a:gd name="T1" fmla="*/ 9 h 17"/>
                  <a:gd name="T2" fmla="*/ 9 w 17"/>
                  <a:gd name="T3" fmla="*/ 0 h 17"/>
                  <a:gd name="T4" fmla="*/ 17 w 17"/>
                  <a:gd name="T5" fmla="*/ 9 h 17"/>
                  <a:gd name="T6" fmla="*/ 9 w 17"/>
                  <a:gd name="T7" fmla="*/ 17 h 17"/>
                  <a:gd name="T8" fmla="*/ 0 w 17"/>
                  <a:gd name="T9" fmla="*/ 9 h 17"/>
                  <a:gd name="T10" fmla="*/ 3 w 17"/>
                  <a:gd name="T11" fmla="*/ 9 h 17"/>
                  <a:gd name="T12" fmla="*/ 9 w 17"/>
                  <a:gd name="T13" fmla="*/ 14 h 17"/>
                  <a:gd name="T14" fmla="*/ 14 w 17"/>
                  <a:gd name="T15" fmla="*/ 9 h 17"/>
                  <a:gd name="T16" fmla="*/ 9 w 17"/>
                  <a:gd name="T17" fmla="*/ 3 h 17"/>
                  <a:gd name="T18" fmla="*/ 3 w 17"/>
                  <a:gd name="T1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0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ubicBezTo>
                      <a:pt x="17" y="13"/>
                      <a:pt x="13" y="17"/>
                      <a:pt x="9" y="17"/>
                    </a:cubicBezTo>
                    <a:cubicBezTo>
                      <a:pt x="4" y="17"/>
                      <a:pt x="0" y="13"/>
                      <a:pt x="0" y="9"/>
                    </a:cubicBezTo>
                    <a:close/>
                    <a:moveTo>
                      <a:pt x="3" y="9"/>
                    </a:moveTo>
                    <a:cubicBezTo>
                      <a:pt x="3" y="12"/>
                      <a:pt x="6" y="14"/>
                      <a:pt x="9" y="14"/>
                    </a:cubicBezTo>
                    <a:cubicBezTo>
                      <a:pt x="12" y="14"/>
                      <a:pt x="14" y="12"/>
                      <a:pt x="14" y="9"/>
                    </a:cubicBezTo>
                    <a:cubicBezTo>
                      <a:pt x="14" y="6"/>
                      <a:pt x="12" y="3"/>
                      <a:pt x="9" y="3"/>
                    </a:cubicBezTo>
                    <a:cubicBezTo>
                      <a:pt x="6" y="3"/>
                      <a:pt x="3" y="6"/>
                      <a:pt x="3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2" name="Freeform 387"/>
              <p:cNvSpPr/>
              <p:nvPr/>
            </p:nvSpPr>
            <p:spPr bwMode="auto">
              <a:xfrm>
                <a:off x="3915" y="3693"/>
                <a:ext cx="141" cy="118"/>
              </a:xfrm>
              <a:custGeom>
                <a:avLst/>
                <a:gdLst>
                  <a:gd name="T0" fmla="*/ 60 w 60"/>
                  <a:gd name="T1" fmla="*/ 5 h 50"/>
                  <a:gd name="T2" fmla="*/ 30 w 60"/>
                  <a:gd name="T3" fmla="*/ 46 h 50"/>
                  <a:gd name="T4" fmla="*/ 8 w 60"/>
                  <a:gd name="T5" fmla="*/ 49 h 50"/>
                  <a:gd name="T6" fmla="*/ 16 w 60"/>
                  <a:gd name="T7" fmla="*/ 33 h 50"/>
                  <a:gd name="T8" fmla="*/ 39 w 60"/>
                  <a:gd name="T9" fmla="*/ 5 h 50"/>
                  <a:gd name="T10" fmla="*/ 60 w 60"/>
                  <a:gd name="T1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0">
                    <a:moveTo>
                      <a:pt x="60" y="5"/>
                    </a:moveTo>
                    <a:cubicBezTo>
                      <a:pt x="60" y="6"/>
                      <a:pt x="59" y="41"/>
                      <a:pt x="30" y="46"/>
                    </a:cubicBezTo>
                    <a:cubicBezTo>
                      <a:pt x="0" y="50"/>
                      <a:pt x="8" y="49"/>
                      <a:pt x="8" y="49"/>
                    </a:cubicBezTo>
                    <a:cubicBezTo>
                      <a:pt x="8" y="49"/>
                      <a:pt x="14" y="39"/>
                      <a:pt x="16" y="33"/>
                    </a:cubicBezTo>
                    <a:cubicBezTo>
                      <a:pt x="19" y="24"/>
                      <a:pt x="22" y="10"/>
                      <a:pt x="39" y="5"/>
                    </a:cubicBezTo>
                    <a:cubicBezTo>
                      <a:pt x="53" y="0"/>
                      <a:pt x="60" y="5"/>
                      <a:pt x="60" y="5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3" name="Freeform 388"/>
              <p:cNvSpPr>
                <a:spLocks noEditPoints="1"/>
              </p:cNvSpPr>
              <p:nvPr/>
            </p:nvSpPr>
            <p:spPr bwMode="auto">
              <a:xfrm>
                <a:off x="3929" y="3695"/>
                <a:ext cx="132" cy="116"/>
              </a:xfrm>
              <a:custGeom>
                <a:avLst/>
                <a:gdLst>
                  <a:gd name="T0" fmla="*/ 0 w 56"/>
                  <a:gd name="T1" fmla="*/ 48 h 49"/>
                  <a:gd name="T2" fmla="*/ 0 w 56"/>
                  <a:gd name="T3" fmla="*/ 48 h 49"/>
                  <a:gd name="T4" fmla="*/ 0 w 56"/>
                  <a:gd name="T5" fmla="*/ 46 h 49"/>
                  <a:gd name="T6" fmla="*/ 1 w 56"/>
                  <a:gd name="T7" fmla="*/ 46 h 49"/>
                  <a:gd name="T8" fmla="*/ 1 w 56"/>
                  <a:gd name="T9" fmla="*/ 46 h 49"/>
                  <a:gd name="T10" fmla="*/ 1 w 56"/>
                  <a:gd name="T11" fmla="*/ 46 h 49"/>
                  <a:gd name="T12" fmla="*/ 1 w 56"/>
                  <a:gd name="T13" fmla="*/ 46 h 49"/>
                  <a:gd name="T14" fmla="*/ 1 w 56"/>
                  <a:gd name="T15" fmla="*/ 46 h 49"/>
                  <a:gd name="T16" fmla="*/ 8 w 56"/>
                  <a:gd name="T17" fmla="*/ 31 h 49"/>
                  <a:gd name="T18" fmla="*/ 32 w 56"/>
                  <a:gd name="T19" fmla="*/ 2 h 49"/>
                  <a:gd name="T20" fmla="*/ 43 w 56"/>
                  <a:gd name="T21" fmla="*/ 0 h 49"/>
                  <a:gd name="T22" fmla="*/ 55 w 56"/>
                  <a:gd name="T23" fmla="*/ 3 h 49"/>
                  <a:gd name="T24" fmla="*/ 54 w 56"/>
                  <a:gd name="T25" fmla="*/ 4 h 49"/>
                  <a:gd name="T26" fmla="*/ 55 w 56"/>
                  <a:gd name="T27" fmla="*/ 3 h 49"/>
                  <a:gd name="T28" fmla="*/ 56 w 56"/>
                  <a:gd name="T29" fmla="*/ 4 h 49"/>
                  <a:gd name="T30" fmla="*/ 24 w 56"/>
                  <a:gd name="T31" fmla="*/ 46 h 49"/>
                  <a:gd name="T32" fmla="*/ 1 w 56"/>
                  <a:gd name="T33" fmla="*/ 49 h 49"/>
                  <a:gd name="T34" fmla="*/ 0 w 56"/>
                  <a:gd name="T35" fmla="*/ 48 h 49"/>
                  <a:gd name="T36" fmla="*/ 33 w 56"/>
                  <a:gd name="T37" fmla="*/ 5 h 49"/>
                  <a:gd name="T38" fmla="*/ 11 w 56"/>
                  <a:gd name="T39" fmla="*/ 32 h 49"/>
                  <a:gd name="T40" fmla="*/ 5 w 56"/>
                  <a:gd name="T41" fmla="*/ 46 h 49"/>
                  <a:gd name="T42" fmla="*/ 5 w 56"/>
                  <a:gd name="T43" fmla="*/ 46 h 49"/>
                  <a:gd name="T44" fmla="*/ 24 w 56"/>
                  <a:gd name="T45" fmla="*/ 43 h 49"/>
                  <a:gd name="T46" fmla="*/ 53 w 56"/>
                  <a:gd name="T47" fmla="*/ 5 h 49"/>
                  <a:gd name="T48" fmla="*/ 51 w 56"/>
                  <a:gd name="T49" fmla="*/ 4 h 49"/>
                  <a:gd name="T50" fmla="*/ 43 w 56"/>
                  <a:gd name="T51" fmla="*/ 3 h 49"/>
                  <a:gd name="T52" fmla="*/ 33 w 56"/>
                  <a:gd name="T5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9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6"/>
                      <a:pt x="0" y="47"/>
                      <a:pt x="0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4"/>
                      <a:pt x="7" y="36"/>
                      <a:pt x="8" y="31"/>
                    </a:cubicBezTo>
                    <a:cubicBezTo>
                      <a:pt x="11" y="23"/>
                      <a:pt x="15" y="8"/>
                      <a:pt x="32" y="2"/>
                    </a:cubicBezTo>
                    <a:cubicBezTo>
                      <a:pt x="36" y="1"/>
                      <a:pt x="40" y="0"/>
                      <a:pt x="43" y="0"/>
                    </a:cubicBezTo>
                    <a:cubicBezTo>
                      <a:pt x="51" y="0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6" y="4"/>
                      <a:pt x="56" y="4"/>
                    </a:cubicBezTo>
                    <a:cubicBezTo>
                      <a:pt x="56" y="5"/>
                      <a:pt x="55" y="41"/>
                      <a:pt x="24" y="46"/>
                    </a:cubicBezTo>
                    <a:cubicBezTo>
                      <a:pt x="5" y="49"/>
                      <a:pt x="2" y="49"/>
                      <a:pt x="1" y="49"/>
                    </a:cubicBezTo>
                    <a:cubicBezTo>
                      <a:pt x="0" y="49"/>
                      <a:pt x="0" y="49"/>
                      <a:pt x="0" y="48"/>
                    </a:cubicBezTo>
                    <a:close/>
                    <a:moveTo>
                      <a:pt x="33" y="5"/>
                    </a:moveTo>
                    <a:cubicBezTo>
                      <a:pt x="17" y="10"/>
                      <a:pt x="14" y="23"/>
                      <a:pt x="11" y="32"/>
                    </a:cubicBezTo>
                    <a:cubicBezTo>
                      <a:pt x="10" y="37"/>
                      <a:pt x="7" y="43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9" y="45"/>
                      <a:pt x="14" y="45"/>
                      <a:pt x="24" y="43"/>
                    </a:cubicBezTo>
                    <a:cubicBezTo>
                      <a:pt x="49" y="40"/>
                      <a:pt x="52" y="11"/>
                      <a:pt x="53" y="5"/>
                    </a:cubicBezTo>
                    <a:cubicBezTo>
                      <a:pt x="52" y="5"/>
                      <a:pt x="52" y="5"/>
                      <a:pt x="51" y="4"/>
                    </a:cubicBezTo>
                    <a:cubicBezTo>
                      <a:pt x="49" y="4"/>
                      <a:pt x="47" y="3"/>
                      <a:pt x="43" y="3"/>
                    </a:cubicBezTo>
                    <a:cubicBezTo>
                      <a:pt x="41" y="3"/>
                      <a:pt x="37" y="4"/>
                      <a:pt x="33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4" name="Freeform 389"/>
              <p:cNvSpPr/>
              <p:nvPr/>
            </p:nvSpPr>
            <p:spPr bwMode="auto">
              <a:xfrm>
                <a:off x="3929" y="3702"/>
                <a:ext cx="132" cy="107"/>
              </a:xfrm>
              <a:custGeom>
                <a:avLst/>
                <a:gdLst>
                  <a:gd name="T0" fmla="*/ 0 w 56"/>
                  <a:gd name="T1" fmla="*/ 44 h 45"/>
                  <a:gd name="T2" fmla="*/ 1 w 56"/>
                  <a:gd name="T3" fmla="*/ 42 h 45"/>
                  <a:gd name="T4" fmla="*/ 8 w 56"/>
                  <a:gd name="T5" fmla="*/ 38 h 45"/>
                  <a:gd name="T6" fmla="*/ 26 w 56"/>
                  <a:gd name="T7" fmla="*/ 20 h 45"/>
                  <a:gd name="T8" fmla="*/ 53 w 56"/>
                  <a:gd name="T9" fmla="*/ 0 h 45"/>
                  <a:gd name="T10" fmla="*/ 54 w 56"/>
                  <a:gd name="T11" fmla="*/ 0 h 45"/>
                  <a:gd name="T12" fmla="*/ 55 w 56"/>
                  <a:gd name="T13" fmla="*/ 1 h 45"/>
                  <a:gd name="T14" fmla="*/ 55 w 56"/>
                  <a:gd name="T15" fmla="*/ 3 h 45"/>
                  <a:gd name="T16" fmla="*/ 28 w 56"/>
                  <a:gd name="T17" fmla="*/ 22 h 45"/>
                  <a:gd name="T18" fmla="*/ 2 w 56"/>
                  <a:gd name="T19" fmla="*/ 45 h 45"/>
                  <a:gd name="T20" fmla="*/ 2 w 56"/>
                  <a:gd name="T21" fmla="*/ 45 h 45"/>
                  <a:gd name="T22" fmla="*/ 0 w 56"/>
                  <a:gd name="T23" fmla="*/ 4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45">
                    <a:moveTo>
                      <a:pt x="0" y="44"/>
                    </a:moveTo>
                    <a:cubicBezTo>
                      <a:pt x="0" y="44"/>
                      <a:pt x="0" y="43"/>
                      <a:pt x="1" y="42"/>
                    </a:cubicBezTo>
                    <a:cubicBezTo>
                      <a:pt x="1" y="42"/>
                      <a:pt x="3" y="41"/>
                      <a:pt x="8" y="38"/>
                    </a:cubicBezTo>
                    <a:cubicBezTo>
                      <a:pt x="12" y="35"/>
                      <a:pt x="18" y="29"/>
                      <a:pt x="26" y="20"/>
                    </a:cubicBezTo>
                    <a:cubicBezTo>
                      <a:pt x="36" y="7"/>
                      <a:pt x="53" y="0"/>
                      <a:pt x="53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56" y="2"/>
                      <a:pt x="55" y="2"/>
                      <a:pt x="55" y="3"/>
                    </a:cubicBezTo>
                    <a:cubicBezTo>
                      <a:pt x="55" y="3"/>
                      <a:pt x="38" y="10"/>
                      <a:pt x="28" y="22"/>
                    </a:cubicBezTo>
                    <a:cubicBezTo>
                      <a:pt x="13" y="40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5"/>
                      <a:pt x="0" y="45"/>
                      <a:pt x="0" y="4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5" name="Freeform 390"/>
              <p:cNvSpPr/>
              <p:nvPr/>
            </p:nvSpPr>
            <p:spPr bwMode="auto">
              <a:xfrm>
                <a:off x="3846" y="3714"/>
                <a:ext cx="102" cy="100"/>
              </a:xfrm>
              <a:custGeom>
                <a:avLst/>
                <a:gdLst>
                  <a:gd name="T0" fmla="*/ 2 w 43"/>
                  <a:gd name="T1" fmla="*/ 3 h 42"/>
                  <a:gd name="T2" fmla="*/ 22 w 43"/>
                  <a:gd name="T3" fmla="*/ 36 h 42"/>
                  <a:gd name="T4" fmla="*/ 38 w 43"/>
                  <a:gd name="T5" fmla="*/ 40 h 42"/>
                  <a:gd name="T6" fmla="*/ 33 w 43"/>
                  <a:gd name="T7" fmla="*/ 25 h 42"/>
                  <a:gd name="T8" fmla="*/ 18 w 43"/>
                  <a:gd name="T9" fmla="*/ 4 h 42"/>
                  <a:gd name="T10" fmla="*/ 2 w 43"/>
                  <a:gd name="T11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2">
                    <a:moveTo>
                      <a:pt x="2" y="3"/>
                    </a:moveTo>
                    <a:cubicBezTo>
                      <a:pt x="2" y="4"/>
                      <a:pt x="0" y="30"/>
                      <a:pt x="22" y="36"/>
                    </a:cubicBezTo>
                    <a:cubicBezTo>
                      <a:pt x="43" y="42"/>
                      <a:pt x="38" y="40"/>
                      <a:pt x="38" y="40"/>
                    </a:cubicBezTo>
                    <a:cubicBezTo>
                      <a:pt x="38" y="40"/>
                      <a:pt x="35" y="33"/>
                      <a:pt x="33" y="25"/>
                    </a:cubicBezTo>
                    <a:cubicBezTo>
                      <a:pt x="33" y="20"/>
                      <a:pt x="30" y="10"/>
                      <a:pt x="18" y="4"/>
                    </a:cubicBezTo>
                    <a:cubicBezTo>
                      <a:pt x="8" y="0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6" name="Freeform 391"/>
              <p:cNvSpPr>
                <a:spLocks noEditPoints="1"/>
              </p:cNvSpPr>
              <p:nvPr/>
            </p:nvSpPr>
            <p:spPr bwMode="auto">
              <a:xfrm>
                <a:off x="3846" y="3714"/>
                <a:ext cx="95" cy="100"/>
              </a:xfrm>
              <a:custGeom>
                <a:avLst/>
                <a:gdLst>
                  <a:gd name="T0" fmla="*/ 38 w 40"/>
                  <a:gd name="T1" fmla="*/ 42 h 42"/>
                  <a:gd name="T2" fmla="*/ 21 w 40"/>
                  <a:gd name="T3" fmla="*/ 37 h 42"/>
                  <a:gd name="T4" fmla="*/ 0 w 40"/>
                  <a:gd name="T5" fmla="*/ 6 h 42"/>
                  <a:gd name="T6" fmla="*/ 0 w 40"/>
                  <a:gd name="T7" fmla="*/ 3 h 42"/>
                  <a:gd name="T8" fmla="*/ 1 w 40"/>
                  <a:gd name="T9" fmla="*/ 2 h 42"/>
                  <a:gd name="T10" fmla="*/ 8 w 40"/>
                  <a:gd name="T11" fmla="*/ 0 h 42"/>
                  <a:gd name="T12" fmla="*/ 19 w 40"/>
                  <a:gd name="T13" fmla="*/ 3 h 42"/>
                  <a:gd name="T14" fmla="*/ 35 w 40"/>
                  <a:gd name="T15" fmla="*/ 25 h 42"/>
                  <a:gd name="T16" fmla="*/ 39 w 40"/>
                  <a:gd name="T17" fmla="*/ 39 h 42"/>
                  <a:gd name="T18" fmla="*/ 39 w 40"/>
                  <a:gd name="T19" fmla="*/ 39 h 42"/>
                  <a:gd name="T20" fmla="*/ 39 w 40"/>
                  <a:gd name="T21" fmla="*/ 39 h 42"/>
                  <a:gd name="T22" fmla="*/ 40 w 40"/>
                  <a:gd name="T23" fmla="*/ 40 h 42"/>
                  <a:gd name="T24" fmla="*/ 39 w 40"/>
                  <a:gd name="T25" fmla="*/ 41 h 42"/>
                  <a:gd name="T26" fmla="*/ 38 w 40"/>
                  <a:gd name="T27" fmla="*/ 42 h 42"/>
                  <a:gd name="T28" fmla="*/ 3 w 40"/>
                  <a:gd name="T29" fmla="*/ 6 h 42"/>
                  <a:gd name="T30" fmla="*/ 22 w 40"/>
                  <a:gd name="T31" fmla="*/ 35 h 42"/>
                  <a:gd name="T32" fmla="*/ 35 w 40"/>
                  <a:gd name="T33" fmla="*/ 38 h 42"/>
                  <a:gd name="T34" fmla="*/ 32 w 40"/>
                  <a:gd name="T35" fmla="*/ 25 h 42"/>
                  <a:gd name="T36" fmla="*/ 18 w 40"/>
                  <a:gd name="T37" fmla="*/ 6 h 42"/>
                  <a:gd name="T38" fmla="*/ 8 w 40"/>
                  <a:gd name="T39" fmla="*/ 3 h 42"/>
                  <a:gd name="T40" fmla="*/ 4 w 40"/>
                  <a:gd name="T41" fmla="*/ 4 h 42"/>
                  <a:gd name="T42" fmla="*/ 3 w 40"/>
                  <a:gd name="T43" fmla="*/ 4 h 42"/>
                  <a:gd name="T44" fmla="*/ 3 w 40"/>
                  <a:gd name="T45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2">
                    <a:moveTo>
                      <a:pt x="38" y="42"/>
                    </a:moveTo>
                    <a:cubicBezTo>
                      <a:pt x="37" y="41"/>
                      <a:pt x="34" y="41"/>
                      <a:pt x="21" y="37"/>
                    </a:cubicBezTo>
                    <a:cubicBezTo>
                      <a:pt x="2" y="33"/>
                      <a:pt x="0" y="13"/>
                      <a:pt x="0" y="6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11" y="0"/>
                      <a:pt x="15" y="1"/>
                      <a:pt x="19" y="3"/>
                    </a:cubicBezTo>
                    <a:cubicBezTo>
                      <a:pt x="32" y="9"/>
                      <a:pt x="34" y="20"/>
                      <a:pt x="35" y="25"/>
                    </a:cubicBezTo>
                    <a:cubicBezTo>
                      <a:pt x="36" y="31"/>
                      <a:pt x="38" y="37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40" y="39"/>
                      <a:pt x="40" y="40"/>
                    </a:cubicBezTo>
                    <a:cubicBezTo>
                      <a:pt x="40" y="41"/>
                      <a:pt x="40" y="41"/>
                      <a:pt x="39" y="41"/>
                    </a:cubicBezTo>
                    <a:cubicBezTo>
                      <a:pt x="39" y="42"/>
                      <a:pt x="39" y="42"/>
                      <a:pt x="38" y="42"/>
                    </a:cubicBezTo>
                    <a:close/>
                    <a:moveTo>
                      <a:pt x="3" y="6"/>
                    </a:moveTo>
                    <a:cubicBezTo>
                      <a:pt x="3" y="13"/>
                      <a:pt x="5" y="30"/>
                      <a:pt x="22" y="35"/>
                    </a:cubicBezTo>
                    <a:cubicBezTo>
                      <a:pt x="29" y="36"/>
                      <a:pt x="33" y="37"/>
                      <a:pt x="35" y="38"/>
                    </a:cubicBezTo>
                    <a:cubicBezTo>
                      <a:pt x="34" y="35"/>
                      <a:pt x="33" y="31"/>
                      <a:pt x="32" y="25"/>
                    </a:cubicBezTo>
                    <a:cubicBezTo>
                      <a:pt x="31" y="21"/>
                      <a:pt x="29" y="11"/>
                      <a:pt x="18" y="6"/>
                    </a:cubicBezTo>
                    <a:cubicBezTo>
                      <a:pt x="14" y="4"/>
                      <a:pt x="10" y="3"/>
                      <a:pt x="8" y="3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7" name="Freeform 392"/>
              <p:cNvSpPr/>
              <p:nvPr/>
            </p:nvSpPr>
            <p:spPr bwMode="auto">
              <a:xfrm>
                <a:off x="3846" y="3719"/>
                <a:ext cx="95" cy="92"/>
              </a:xfrm>
              <a:custGeom>
                <a:avLst/>
                <a:gdLst>
                  <a:gd name="T0" fmla="*/ 37 w 40"/>
                  <a:gd name="T1" fmla="*/ 39 h 39"/>
                  <a:gd name="T2" fmla="*/ 20 w 40"/>
                  <a:gd name="T3" fmla="*/ 19 h 39"/>
                  <a:gd name="T4" fmla="*/ 1 w 40"/>
                  <a:gd name="T5" fmla="*/ 3 h 39"/>
                  <a:gd name="T6" fmla="*/ 1 w 40"/>
                  <a:gd name="T7" fmla="*/ 3 h 39"/>
                  <a:gd name="T8" fmla="*/ 1 w 40"/>
                  <a:gd name="T9" fmla="*/ 1 h 39"/>
                  <a:gd name="T10" fmla="*/ 3 w 40"/>
                  <a:gd name="T11" fmla="*/ 0 h 39"/>
                  <a:gd name="T12" fmla="*/ 22 w 40"/>
                  <a:gd name="T13" fmla="*/ 17 h 39"/>
                  <a:gd name="T14" fmla="*/ 34 w 40"/>
                  <a:gd name="T15" fmla="*/ 32 h 39"/>
                  <a:gd name="T16" fmla="*/ 39 w 40"/>
                  <a:gd name="T17" fmla="*/ 36 h 39"/>
                  <a:gd name="T18" fmla="*/ 39 w 40"/>
                  <a:gd name="T19" fmla="*/ 38 h 39"/>
                  <a:gd name="T20" fmla="*/ 38 w 40"/>
                  <a:gd name="T21" fmla="*/ 39 h 39"/>
                  <a:gd name="T22" fmla="*/ 37 w 40"/>
                  <a:gd name="T2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9">
                    <a:moveTo>
                      <a:pt x="37" y="39"/>
                    </a:moveTo>
                    <a:cubicBezTo>
                      <a:pt x="37" y="39"/>
                      <a:pt x="30" y="34"/>
                      <a:pt x="20" y="19"/>
                    </a:cubicBezTo>
                    <a:cubicBezTo>
                      <a:pt x="13" y="9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15" y="7"/>
                      <a:pt x="22" y="17"/>
                    </a:cubicBezTo>
                    <a:cubicBezTo>
                      <a:pt x="27" y="25"/>
                      <a:pt x="31" y="29"/>
                      <a:pt x="34" y="32"/>
                    </a:cubicBezTo>
                    <a:cubicBezTo>
                      <a:pt x="37" y="35"/>
                      <a:pt x="39" y="36"/>
                      <a:pt x="39" y="36"/>
                    </a:cubicBezTo>
                    <a:cubicBezTo>
                      <a:pt x="40" y="37"/>
                      <a:pt x="40" y="37"/>
                      <a:pt x="39" y="38"/>
                    </a:cubicBezTo>
                    <a:cubicBezTo>
                      <a:pt x="39" y="39"/>
                      <a:pt x="39" y="39"/>
                      <a:pt x="38" y="39"/>
                    </a:cubicBezTo>
                    <a:lnTo>
                      <a:pt x="37" y="3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8" name="Freeform 393"/>
              <p:cNvSpPr/>
              <p:nvPr/>
            </p:nvSpPr>
            <p:spPr bwMode="auto">
              <a:xfrm>
                <a:off x="3936" y="3721"/>
                <a:ext cx="0" cy="152"/>
              </a:xfrm>
              <a:custGeom>
                <a:avLst/>
                <a:gdLst>
                  <a:gd name="T0" fmla="*/ 0 h 152"/>
                  <a:gd name="T1" fmla="*/ 152 h 152"/>
                  <a:gd name="T2" fmla="*/ 0 h 15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2">
                    <a:moveTo>
                      <a:pt x="0" y="0"/>
                    </a:move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9" name="Line 394"/>
              <p:cNvSpPr>
                <a:spLocks noChangeShapeType="1"/>
              </p:cNvSpPr>
              <p:nvPr/>
            </p:nvSpPr>
            <p:spPr bwMode="auto">
              <a:xfrm>
                <a:off x="3936" y="3721"/>
                <a:ext cx="0" cy="152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0" name="Freeform 395"/>
              <p:cNvSpPr/>
              <p:nvPr/>
            </p:nvSpPr>
            <p:spPr bwMode="auto">
              <a:xfrm>
                <a:off x="3933" y="3717"/>
                <a:ext cx="8" cy="161"/>
              </a:xfrm>
              <a:custGeom>
                <a:avLst/>
                <a:gdLst>
                  <a:gd name="T0" fmla="*/ 0 w 3"/>
                  <a:gd name="T1" fmla="*/ 66 h 68"/>
                  <a:gd name="T2" fmla="*/ 0 w 3"/>
                  <a:gd name="T3" fmla="*/ 2 h 68"/>
                  <a:gd name="T4" fmla="*/ 1 w 3"/>
                  <a:gd name="T5" fmla="*/ 0 h 68"/>
                  <a:gd name="T6" fmla="*/ 3 w 3"/>
                  <a:gd name="T7" fmla="*/ 2 h 68"/>
                  <a:gd name="T8" fmla="*/ 3 w 3"/>
                  <a:gd name="T9" fmla="*/ 66 h 68"/>
                  <a:gd name="T10" fmla="*/ 1 w 3"/>
                  <a:gd name="T11" fmla="*/ 68 h 68"/>
                  <a:gd name="T12" fmla="*/ 0 w 3"/>
                  <a:gd name="T13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8">
                    <a:moveTo>
                      <a:pt x="0" y="66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2" y="68"/>
                      <a:pt x="1" y="68"/>
                    </a:cubicBezTo>
                    <a:cubicBezTo>
                      <a:pt x="0" y="68"/>
                      <a:pt x="0" y="67"/>
                      <a:pt x="0" y="6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1" name="Oval 396"/>
              <p:cNvSpPr>
                <a:spLocks noChangeArrowheads="1"/>
              </p:cNvSpPr>
              <p:nvPr/>
            </p:nvSpPr>
            <p:spPr bwMode="auto">
              <a:xfrm>
                <a:off x="3919" y="3698"/>
                <a:ext cx="33" cy="3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2" name="Freeform 397"/>
              <p:cNvSpPr>
                <a:spLocks noEditPoints="1"/>
              </p:cNvSpPr>
              <p:nvPr/>
            </p:nvSpPr>
            <p:spPr bwMode="auto">
              <a:xfrm>
                <a:off x="3917" y="3693"/>
                <a:ext cx="40" cy="40"/>
              </a:xfrm>
              <a:custGeom>
                <a:avLst/>
                <a:gdLst>
                  <a:gd name="T0" fmla="*/ 0 w 17"/>
                  <a:gd name="T1" fmla="*/ 9 h 17"/>
                  <a:gd name="T2" fmla="*/ 8 w 17"/>
                  <a:gd name="T3" fmla="*/ 0 h 17"/>
                  <a:gd name="T4" fmla="*/ 17 w 17"/>
                  <a:gd name="T5" fmla="*/ 9 h 17"/>
                  <a:gd name="T6" fmla="*/ 8 w 17"/>
                  <a:gd name="T7" fmla="*/ 17 h 17"/>
                  <a:gd name="T8" fmla="*/ 0 w 17"/>
                  <a:gd name="T9" fmla="*/ 9 h 17"/>
                  <a:gd name="T10" fmla="*/ 8 w 17"/>
                  <a:gd name="T11" fmla="*/ 14 h 17"/>
                  <a:gd name="T12" fmla="*/ 14 w 17"/>
                  <a:gd name="T13" fmla="*/ 9 h 17"/>
                  <a:gd name="T14" fmla="*/ 8 w 17"/>
                  <a:gd name="T15" fmla="*/ 3 h 17"/>
                  <a:gd name="T16" fmla="*/ 3 w 17"/>
                  <a:gd name="T17" fmla="*/ 9 h 17"/>
                  <a:gd name="T18" fmla="*/ 8 w 17"/>
                  <a:gd name="T1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0" y="4"/>
                      <a:pt x="3" y="0"/>
                      <a:pt x="8" y="0"/>
                    </a:cubicBezTo>
                    <a:cubicBezTo>
                      <a:pt x="13" y="0"/>
                      <a:pt x="17" y="4"/>
                      <a:pt x="17" y="9"/>
                    </a:cubicBezTo>
                    <a:cubicBezTo>
                      <a:pt x="17" y="14"/>
                      <a:pt x="13" y="17"/>
                      <a:pt x="8" y="17"/>
                    </a:cubicBezTo>
                    <a:cubicBezTo>
                      <a:pt x="3" y="17"/>
                      <a:pt x="0" y="14"/>
                      <a:pt x="0" y="9"/>
                    </a:cubicBezTo>
                    <a:close/>
                    <a:moveTo>
                      <a:pt x="8" y="14"/>
                    </a:moveTo>
                    <a:cubicBezTo>
                      <a:pt x="11" y="14"/>
                      <a:pt x="14" y="12"/>
                      <a:pt x="14" y="9"/>
                    </a:cubicBezTo>
                    <a:cubicBezTo>
                      <a:pt x="14" y="6"/>
                      <a:pt x="11" y="3"/>
                      <a:pt x="8" y="3"/>
                    </a:cubicBezTo>
                    <a:cubicBezTo>
                      <a:pt x="5" y="3"/>
                      <a:pt x="3" y="6"/>
                      <a:pt x="3" y="9"/>
                    </a:cubicBezTo>
                    <a:cubicBezTo>
                      <a:pt x="3" y="12"/>
                      <a:pt x="5" y="14"/>
                      <a:pt x="8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3" name="Freeform 398"/>
              <p:cNvSpPr/>
              <p:nvPr/>
            </p:nvSpPr>
            <p:spPr bwMode="auto">
              <a:xfrm>
                <a:off x="2587" y="3788"/>
                <a:ext cx="142" cy="118"/>
              </a:xfrm>
              <a:custGeom>
                <a:avLst/>
                <a:gdLst>
                  <a:gd name="T0" fmla="*/ 60 w 60"/>
                  <a:gd name="T1" fmla="*/ 5 h 50"/>
                  <a:gd name="T2" fmla="*/ 30 w 60"/>
                  <a:gd name="T3" fmla="*/ 45 h 50"/>
                  <a:gd name="T4" fmla="*/ 8 w 60"/>
                  <a:gd name="T5" fmla="*/ 48 h 50"/>
                  <a:gd name="T6" fmla="*/ 16 w 60"/>
                  <a:gd name="T7" fmla="*/ 33 h 50"/>
                  <a:gd name="T8" fmla="*/ 39 w 60"/>
                  <a:gd name="T9" fmla="*/ 4 h 50"/>
                  <a:gd name="T10" fmla="*/ 60 w 60"/>
                  <a:gd name="T1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0">
                    <a:moveTo>
                      <a:pt x="60" y="5"/>
                    </a:moveTo>
                    <a:cubicBezTo>
                      <a:pt x="60" y="6"/>
                      <a:pt x="60" y="41"/>
                      <a:pt x="30" y="45"/>
                    </a:cubicBezTo>
                    <a:cubicBezTo>
                      <a:pt x="0" y="50"/>
                      <a:pt x="8" y="48"/>
                      <a:pt x="8" y="48"/>
                    </a:cubicBezTo>
                    <a:cubicBezTo>
                      <a:pt x="8" y="48"/>
                      <a:pt x="14" y="39"/>
                      <a:pt x="16" y="33"/>
                    </a:cubicBezTo>
                    <a:cubicBezTo>
                      <a:pt x="19" y="24"/>
                      <a:pt x="22" y="10"/>
                      <a:pt x="39" y="4"/>
                    </a:cubicBezTo>
                    <a:cubicBezTo>
                      <a:pt x="53" y="0"/>
                      <a:pt x="60" y="5"/>
                      <a:pt x="60" y="5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4" name="Freeform 399"/>
              <p:cNvSpPr>
                <a:spLocks noEditPoints="1"/>
              </p:cNvSpPr>
              <p:nvPr/>
            </p:nvSpPr>
            <p:spPr bwMode="auto">
              <a:xfrm>
                <a:off x="2601" y="3790"/>
                <a:ext cx="133" cy="116"/>
              </a:xfrm>
              <a:custGeom>
                <a:avLst/>
                <a:gdLst>
                  <a:gd name="T0" fmla="*/ 0 w 56"/>
                  <a:gd name="T1" fmla="*/ 48 h 49"/>
                  <a:gd name="T2" fmla="*/ 0 w 56"/>
                  <a:gd name="T3" fmla="*/ 48 h 49"/>
                  <a:gd name="T4" fmla="*/ 1 w 56"/>
                  <a:gd name="T5" fmla="*/ 46 h 49"/>
                  <a:gd name="T6" fmla="*/ 1 w 56"/>
                  <a:gd name="T7" fmla="*/ 46 h 49"/>
                  <a:gd name="T8" fmla="*/ 1 w 56"/>
                  <a:gd name="T9" fmla="*/ 46 h 49"/>
                  <a:gd name="T10" fmla="*/ 1 w 56"/>
                  <a:gd name="T11" fmla="*/ 46 h 49"/>
                  <a:gd name="T12" fmla="*/ 1 w 56"/>
                  <a:gd name="T13" fmla="*/ 46 h 49"/>
                  <a:gd name="T14" fmla="*/ 1 w 56"/>
                  <a:gd name="T15" fmla="*/ 46 h 49"/>
                  <a:gd name="T16" fmla="*/ 8 w 56"/>
                  <a:gd name="T17" fmla="*/ 31 h 49"/>
                  <a:gd name="T18" fmla="*/ 32 w 56"/>
                  <a:gd name="T19" fmla="*/ 2 h 49"/>
                  <a:gd name="T20" fmla="*/ 44 w 56"/>
                  <a:gd name="T21" fmla="*/ 0 h 49"/>
                  <a:gd name="T22" fmla="*/ 55 w 56"/>
                  <a:gd name="T23" fmla="*/ 3 h 49"/>
                  <a:gd name="T24" fmla="*/ 54 w 56"/>
                  <a:gd name="T25" fmla="*/ 4 h 49"/>
                  <a:gd name="T26" fmla="*/ 55 w 56"/>
                  <a:gd name="T27" fmla="*/ 3 h 49"/>
                  <a:gd name="T28" fmla="*/ 56 w 56"/>
                  <a:gd name="T29" fmla="*/ 4 h 49"/>
                  <a:gd name="T30" fmla="*/ 24 w 56"/>
                  <a:gd name="T31" fmla="*/ 46 h 49"/>
                  <a:gd name="T32" fmla="*/ 1 w 56"/>
                  <a:gd name="T33" fmla="*/ 49 h 49"/>
                  <a:gd name="T34" fmla="*/ 0 w 56"/>
                  <a:gd name="T35" fmla="*/ 48 h 49"/>
                  <a:gd name="T36" fmla="*/ 33 w 56"/>
                  <a:gd name="T37" fmla="*/ 5 h 49"/>
                  <a:gd name="T38" fmla="*/ 11 w 56"/>
                  <a:gd name="T39" fmla="*/ 32 h 49"/>
                  <a:gd name="T40" fmla="*/ 5 w 56"/>
                  <a:gd name="T41" fmla="*/ 46 h 49"/>
                  <a:gd name="T42" fmla="*/ 5 w 56"/>
                  <a:gd name="T43" fmla="*/ 46 h 49"/>
                  <a:gd name="T44" fmla="*/ 24 w 56"/>
                  <a:gd name="T45" fmla="*/ 43 h 49"/>
                  <a:gd name="T46" fmla="*/ 53 w 56"/>
                  <a:gd name="T47" fmla="*/ 5 h 49"/>
                  <a:gd name="T48" fmla="*/ 51 w 56"/>
                  <a:gd name="T49" fmla="*/ 4 h 49"/>
                  <a:gd name="T50" fmla="*/ 44 w 56"/>
                  <a:gd name="T51" fmla="*/ 3 h 49"/>
                  <a:gd name="T52" fmla="*/ 33 w 56"/>
                  <a:gd name="T53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49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4"/>
                      <a:pt x="7" y="36"/>
                      <a:pt x="8" y="31"/>
                    </a:cubicBezTo>
                    <a:cubicBezTo>
                      <a:pt x="11" y="22"/>
                      <a:pt x="15" y="8"/>
                      <a:pt x="32" y="2"/>
                    </a:cubicBezTo>
                    <a:cubicBezTo>
                      <a:pt x="37" y="1"/>
                      <a:pt x="40" y="0"/>
                      <a:pt x="44" y="0"/>
                    </a:cubicBezTo>
                    <a:cubicBezTo>
                      <a:pt x="51" y="0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3"/>
                      <a:pt x="56" y="4"/>
                      <a:pt x="56" y="4"/>
                    </a:cubicBezTo>
                    <a:cubicBezTo>
                      <a:pt x="56" y="5"/>
                      <a:pt x="55" y="41"/>
                      <a:pt x="24" y="46"/>
                    </a:cubicBezTo>
                    <a:cubicBezTo>
                      <a:pt x="5" y="49"/>
                      <a:pt x="2" y="49"/>
                      <a:pt x="1" y="49"/>
                    </a:cubicBezTo>
                    <a:cubicBezTo>
                      <a:pt x="0" y="49"/>
                      <a:pt x="0" y="48"/>
                      <a:pt x="0" y="48"/>
                    </a:cubicBezTo>
                    <a:close/>
                    <a:moveTo>
                      <a:pt x="33" y="5"/>
                    </a:moveTo>
                    <a:cubicBezTo>
                      <a:pt x="17" y="10"/>
                      <a:pt x="14" y="23"/>
                      <a:pt x="11" y="32"/>
                    </a:cubicBezTo>
                    <a:cubicBezTo>
                      <a:pt x="10" y="37"/>
                      <a:pt x="7" y="42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9" y="45"/>
                      <a:pt x="14" y="44"/>
                      <a:pt x="24" y="43"/>
                    </a:cubicBezTo>
                    <a:cubicBezTo>
                      <a:pt x="50" y="39"/>
                      <a:pt x="52" y="10"/>
                      <a:pt x="53" y="5"/>
                    </a:cubicBezTo>
                    <a:cubicBezTo>
                      <a:pt x="52" y="5"/>
                      <a:pt x="52" y="5"/>
                      <a:pt x="51" y="4"/>
                    </a:cubicBezTo>
                    <a:cubicBezTo>
                      <a:pt x="49" y="4"/>
                      <a:pt x="47" y="3"/>
                      <a:pt x="44" y="3"/>
                    </a:cubicBezTo>
                    <a:cubicBezTo>
                      <a:pt x="41" y="3"/>
                      <a:pt x="37" y="3"/>
                      <a:pt x="33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5" name="Freeform 400"/>
              <p:cNvSpPr/>
              <p:nvPr/>
            </p:nvSpPr>
            <p:spPr bwMode="auto">
              <a:xfrm>
                <a:off x="2601" y="3795"/>
                <a:ext cx="133" cy="109"/>
              </a:xfrm>
              <a:custGeom>
                <a:avLst/>
                <a:gdLst>
                  <a:gd name="T0" fmla="*/ 0 w 56"/>
                  <a:gd name="T1" fmla="*/ 45 h 46"/>
                  <a:gd name="T2" fmla="*/ 1 w 56"/>
                  <a:gd name="T3" fmla="*/ 43 h 46"/>
                  <a:gd name="T4" fmla="*/ 8 w 56"/>
                  <a:gd name="T5" fmla="*/ 39 h 46"/>
                  <a:gd name="T6" fmla="*/ 26 w 56"/>
                  <a:gd name="T7" fmla="*/ 21 h 46"/>
                  <a:gd name="T8" fmla="*/ 54 w 56"/>
                  <a:gd name="T9" fmla="*/ 1 h 46"/>
                  <a:gd name="T10" fmla="*/ 56 w 56"/>
                  <a:gd name="T11" fmla="*/ 2 h 46"/>
                  <a:gd name="T12" fmla="*/ 55 w 56"/>
                  <a:gd name="T13" fmla="*/ 4 h 46"/>
                  <a:gd name="T14" fmla="*/ 28 w 56"/>
                  <a:gd name="T15" fmla="*/ 22 h 46"/>
                  <a:gd name="T16" fmla="*/ 2 w 56"/>
                  <a:gd name="T17" fmla="*/ 46 h 46"/>
                  <a:gd name="T18" fmla="*/ 2 w 56"/>
                  <a:gd name="T19" fmla="*/ 46 h 46"/>
                  <a:gd name="T20" fmla="*/ 0 w 56"/>
                  <a:gd name="T21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46">
                    <a:moveTo>
                      <a:pt x="0" y="45"/>
                    </a:moveTo>
                    <a:cubicBezTo>
                      <a:pt x="0" y="45"/>
                      <a:pt x="0" y="44"/>
                      <a:pt x="1" y="43"/>
                    </a:cubicBezTo>
                    <a:cubicBezTo>
                      <a:pt x="1" y="43"/>
                      <a:pt x="3" y="42"/>
                      <a:pt x="8" y="39"/>
                    </a:cubicBezTo>
                    <a:cubicBezTo>
                      <a:pt x="12" y="35"/>
                      <a:pt x="18" y="30"/>
                      <a:pt x="26" y="21"/>
                    </a:cubicBezTo>
                    <a:cubicBezTo>
                      <a:pt x="36" y="8"/>
                      <a:pt x="53" y="1"/>
                      <a:pt x="54" y="1"/>
                    </a:cubicBezTo>
                    <a:cubicBezTo>
                      <a:pt x="54" y="0"/>
                      <a:pt x="55" y="1"/>
                      <a:pt x="56" y="2"/>
                    </a:cubicBezTo>
                    <a:cubicBezTo>
                      <a:pt x="56" y="2"/>
                      <a:pt x="55" y="3"/>
                      <a:pt x="55" y="4"/>
                    </a:cubicBezTo>
                    <a:cubicBezTo>
                      <a:pt x="55" y="4"/>
                      <a:pt x="38" y="11"/>
                      <a:pt x="28" y="22"/>
                    </a:cubicBezTo>
                    <a:cubicBezTo>
                      <a:pt x="13" y="41"/>
                      <a:pt x="2" y="46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6"/>
                      <a:pt x="0" y="46"/>
                      <a:pt x="0" y="4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6" name="Freeform 401"/>
              <p:cNvSpPr/>
              <p:nvPr/>
            </p:nvSpPr>
            <p:spPr bwMode="auto">
              <a:xfrm>
                <a:off x="2519" y="3809"/>
                <a:ext cx="104" cy="97"/>
              </a:xfrm>
              <a:custGeom>
                <a:avLst/>
                <a:gdLst>
                  <a:gd name="T0" fmla="*/ 2 w 44"/>
                  <a:gd name="T1" fmla="*/ 3 h 41"/>
                  <a:gd name="T2" fmla="*/ 22 w 44"/>
                  <a:gd name="T3" fmla="*/ 36 h 41"/>
                  <a:gd name="T4" fmla="*/ 38 w 44"/>
                  <a:gd name="T5" fmla="*/ 40 h 41"/>
                  <a:gd name="T6" fmla="*/ 34 w 44"/>
                  <a:gd name="T7" fmla="*/ 25 h 41"/>
                  <a:gd name="T8" fmla="*/ 18 w 44"/>
                  <a:gd name="T9" fmla="*/ 4 h 41"/>
                  <a:gd name="T10" fmla="*/ 2 w 44"/>
                  <a:gd name="T11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2" y="3"/>
                    </a:moveTo>
                    <a:cubicBezTo>
                      <a:pt x="2" y="4"/>
                      <a:pt x="0" y="30"/>
                      <a:pt x="22" y="36"/>
                    </a:cubicBezTo>
                    <a:cubicBezTo>
                      <a:pt x="44" y="41"/>
                      <a:pt x="38" y="40"/>
                      <a:pt x="38" y="40"/>
                    </a:cubicBezTo>
                    <a:cubicBezTo>
                      <a:pt x="38" y="40"/>
                      <a:pt x="35" y="33"/>
                      <a:pt x="34" y="25"/>
                    </a:cubicBezTo>
                    <a:cubicBezTo>
                      <a:pt x="33" y="20"/>
                      <a:pt x="30" y="9"/>
                      <a:pt x="18" y="4"/>
                    </a:cubicBezTo>
                    <a:cubicBezTo>
                      <a:pt x="8" y="0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7" name="Freeform 402"/>
              <p:cNvSpPr>
                <a:spLocks noEditPoints="1"/>
              </p:cNvSpPr>
              <p:nvPr/>
            </p:nvSpPr>
            <p:spPr bwMode="auto">
              <a:xfrm>
                <a:off x="2519" y="3809"/>
                <a:ext cx="94" cy="97"/>
              </a:xfrm>
              <a:custGeom>
                <a:avLst/>
                <a:gdLst>
                  <a:gd name="T0" fmla="*/ 38 w 40"/>
                  <a:gd name="T1" fmla="*/ 41 h 41"/>
                  <a:gd name="T2" fmla="*/ 38 w 40"/>
                  <a:gd name="T3" fmla="*/ 41 h 41"/>
                  <a:gd name="T4" fmla="*/ 21 w 40"/>
                  <a:gd name="T5" fmla="*/ 37 h 41"/>
                  <a:gd name="T6" fmla="*/ 0 w 40"/>
                  <a:gd name="T7" fmla="*/ 6 h 41"/>
                  <a:gd name="T8" fmla="*/ 1 w 40"/>
                  <a:gd name="T9" fmla="*/ 3 h 41"/>
                  <a:gd name="T10" fmla="*/ 1 w 40"/>
                  <a:gd name="T11" fmla="*/ 2 h 41"/>
                  <a:gd name="T12" fmla="*/ 8 w 40"/>
                  <a:gd name="T13" fmla="*/ 0 h 41"/>
                  <a:gd name="T14" fmla="*/ 19 w 40"/>
                  <a:gd name="T15" fmla="*/ 3 h 41"/>
                  <a:gd name="T16" fmla="*/ 35 w 40"/>
                  <a:gd name="T17" fmla="*/ 25 h 41"/>
                  <a:gd name="T18" fmla="*/ 39 w 40"/>
                  <a:gd name="T19" fmla="*/ 39 h 41"/>
                  <a:gd name="T20" fmla="*/ 39 w 40"/>
                  <a:gd name="T21" fmla="*/ 39 h 41"/>
                  <a:gd name="T22" fmla="*/ 39 w 40"/>
                  <a:gd name="T23" fmla="*/ 39 h 41"/>
                  <a:gd name="T24" fmla="*/ 40 w 40"/>
                  <a:gd name="T25" fmla="*/ 40 h 41"/>
                  <a:gd name="T26" fmla="*/ 40 w 40"/>
                  <a:gd name="T27" fmla="*/ 40 h 41"/>
                  <a:gd name="T28" fmla="*/ 39 w 40"/>
                  <a:gd name="T29" fmla="*/ 41 h 41"/>
                  <a:gd name="T30" fmla="*/ 38 w 40"/>
                  <a:gd name="T31" fmla="*/ 41 h 41"/>
                  <a:gd name="T32" fmla="*/ 3 w 40"/>
                  <a:gd name="T33" fmla="*/ 6 h 41"/>
                  <a:gd name="T34" fmla="*/ 22 w 40"/>
                  <a:gd name="T35" fmla="*/ 34 h 41"/>
                  <a:gd name="T36" fmla="*/ 35 w 40"/>
                  <a:gd name="T37" fmla="*/ 38 h 41"/>
                  <a:gd name="T38" fmla="*/ 32 w 40"/>
                  <a:gd name="T39" fmla="*/ 25 h 41"/>
                  <a:gd name="T40" fmla="*/ 18 w 40"/>
                  <a:gd name="T41" fmla="*/ 6 h 41"/>
                  <a:gd name="T42" fmla="*/ 8 w 40"/>
                  <a:gd name="T43" fmla="*/ 3 h 41"/>
                  <a:gd name="T44" fmla="*/ 4 w 40"/>
                  <a:gd name="T45" fmla="*/ 4 h 41"/>
                  <a:gd name="T46" fmla="*/ 3 w 40"/>
                  <a:gd name="T47" fmla="*/ 4 h 41"/>
                  <a:gd name="T48" fmla="*/ 3 w 40"/>
                  <a:gd name="T49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" h="41">
                    <a:moveTo>
                      <a:pt x="38" y="41"/>
                    </a:moveTo>
                    <a:cubicBezTo>
                      <a:pt x="38" y="41"/>
                      <a:pt x="38" y="41"/>
                      <a:pt x="38" y="41"/>
                    </a:cubicBezTo>
                    <a:cubicBezTo>
                      <a:pt x="37" y="41"/>
                      <a:pt x="34" y="40"/>
                      <a:pt x="21" y="37"/>
                    </a:cubicBezTo>
                    <a:cubicBezTo>
                      <a:pt x="2" y="32"/>
                      <a:pt x="0" y="13"/>
                      <a:pt x="0" y="6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11" y="0"/>
                      <a:pt x="15" y="1"/>
                      <a:pt x="19" y="3"/>
                    </a:cubicBezTo>
                    <a:cubicBezTo>
                      <a:pt x="32" y="8"/>
                      <a:pt x="34" y="20"/>
                      <a:pt x="35" y="25"/>
                    </a:cubicBezTo>
                    <a:cubicBezTo>
                      <a:pt x="36" y="31"/>
                      <a:pt x="38" y="37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40" y="39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1"/>
                      <a:pt x="39" y="41"/>
                    </a:cubicBezTo>
                    <a:cubicBezTo>
                      <a:pt x="39" y="41"/>
                      <a:pt x="39" y="41"/>
                      <a:pt x="38" y="41"/>
                    </a:cubicBezTo>
                    <a:close/>
                    <a:moveTo>
                      <a:pt x="3" y="6"/>
                    </a:moveTo>
                    <a:cubicBezTo>
                      <a:pt x="3" y="12"/>
                      <a:pt x="5" y="30"/>
                      <a:pt x="22" y="34"/>
                    </a:cubicBezTo>
                    <a:cubicBezTo>
                      <a:pt x="29" y="36"/>
                      <a:pt x="33" y="37"/>
                      <a:pt x="35" y="38"/>
                    </a:cubicBezTo>
                    <a:cubicBezTo>
                      <a:pt x="34" y="35"/>
                      <a:pt x="33" y="30"/>
                      <a:pt x="32" y="25"/>
                    </a:cubicBezTo>
                    <a:cubicBezTo>
                      <a:pt x="31" y="21"/>
                      <a:pt x="29" y="11"/>
                      <a:pt x="18" y="6"/>
                    </a:cubicBezTo>
                    <a:cubicBezTo>
                      <a:pt x="14" y="4"/>
                      <a:pt x="11" y="3"/>
                      <a:pt x="8" y="3"/>
                    </a:cubicBezTo>
                    <a:cubicBezTo>
                      <a:pt x="6" y="3"/>
                      <a:pt x="5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8" name="Freeform 403"/>
              <p:cNvSpPr/>
              <p:nvPr/>
            </p:nvSpPr>
            <p:spPr bwMode="auto">
              <a:xfrm>
                <a:off x="2519" y="3811"/>
                <a:ext cx="94" cy="95"/>
              </a:xfrm>
              <a:custGeom>
                <a:avLst/>
                <a:gdLst>
                  <a:gd name="T0" fmla="*/ 38 w 40"/>
                  <a:gd name="T1" fmla="*/ 40 h 40"/>
                  <a:gd name="T2" fmla="*/ 20 w 40"/>
                  <a:gd name="T3" fmla="*/ 20 h 40"/>
                  <a:gd name="T4" fmla="*/ 1 w 40"/>
                  <a:gd name="T5" fmla="*/ 3 h 40"/>
                  <a:gd name="T6" fmla="*/ 1 w 40"/>
                  <a:gd name="T7" fmla="*/ 1 h 40"/>
                  <a:gd name="T8" fmla="*/ 3 w 40"/>
                  <a:gd name="T9" fmla="*/ 1 h 40"/>
                  <a:gd name="T10" fmla="*/ 22 w 40"/>
                  <a:gd name="T11" fmla="*/ 18 h 40"/>
                  <a:gd name="T12" fmla="*/ 34 w 40"/>
                  <a:gd name="T13" fmla="*/ 33 h 40"/>
                  <a:gd name="T14" fmla="*/ 39 w 40"/>
                  <a:gd name="T15" fmla="*/ 37 h 40"/>
                  <a:gd name="T16" fmla="*/ 40 w 40"/>
                  <a:gd name="T17" fmla="*/ 39 h 40"/>
                  <a:gd name="T18" fmla="*/ 38 w 40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0">
                    <a:moveTo>
                      <a:pt x="38" y="40"/>
                    </a:moveTo>
                    <a:cubicBezTo>
                      <a:pt x="37" y="39"/>
                      <a:pt x="30" y="35"/>
                      <a:pt x="20" y="20"/>
                    </a:cubicBezTo>
                    <a:cubicBezTo>
                      <a:pt x="13" y="10"/>
                      <a:pt x="1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15" y="7"/>
                      <a:pt x="22" y="18"/>
                    </a:cubicBezTo>
                    <a:cubicBezTo>
                      <a:pt x="27" y="25"/>
                      <a:pt x="31" y="30"/>
                      <a:pt x="34" y="33"/>
                    </a:cubicBezTo>
                    <a:cubicBezTo>
                      <a:pt x="37" y="36"/>
                      <a:pt x="39" y="37"/>
                      <a:pt x="39" y="37"/>
                    </a:cubicBezTo>
                    <a:cubicBezTo>
                      <a:pt x="40" y="37"/>
                      <a:pt x="40" y="38"/>
                      <a:pt x="40" y="39"/>
                    </a:cubicBezTo>
                    <a:cubicBezTo>
                      <a:pt x="39" y="39"/>
                      <a:pt x="39" y="40"/>
                      <a:pt x="38" y="4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9" name="Freeform 404"/>
              <p:cNvSpPr/>
              <p:nvPr/>
            </p:nvSpPr>
            <p:spPr bwMode="auto">
              <a:xfrm>
                <a:off x="2608" y="3816"/>
                <a:ext cx="0" cy="246"/>
              </a:xfrm>
              <a:custGeom>
                <a:avLst/>
                <a:gdLst>
                  <a:gd name="T0" fmla="*/ 0 h 246"/>
                  <a:gd name="T1" fmla="*/ 246 h 246"/>
                  <a:gd name="T2" fmla="*/ 0 h 24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6">
                    <a:moveTo>
                      <a:pt x="0" y="0"/>
                    </a:moveTo>
                    <a:lnTo>
                      <a:pt x="0" y="2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10" name="Line 405"/>
              <p:cNvSpPr>
                <a:spLocks noChangeShapeType="1"/>
              </p:cNvSpPr>
              <p:nvPr/>
            </p:nvSpPr>
            <p:spPr bwMode="auto">
              <a:xfrm>
                <a:off x="2608" y="3816"/>
                <a:ext cx="0" cy="24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sp>
          <p:nvSpPr>
            <p:cNvPr id="1011" name="Freeform 407"/>
            <p:cNvSpPr/>
            <p:nvPr/>
          </p:nvSpPr>
          <p:spPr bwMode="auto">
            <a:xfrm>
              <a:off x="4137026" y="6049963"/>
              <a:ext cx="11113" cy="406400"/>
            </a:xfrm>
            <a:custGeom>
              <a:avLst/>
              <a:gdLst>
                <a:gd name="T0" fmla="*/ 0 w 3"/>
                <a:gd name="T1" fmla="*/ 106 h 108"/>
                <a:gd name="T2" fmla="*/ 0 w 3"/>
                <a:gd name="T3" fmla="*/ 2 h 108"/>
                <a:gd name="T4" fmla="*/ 1 w 3"/>
                <a:gd name="T5" fmla="*/ 0 h 108"/>
                <a:gd name="T6" fmla="*/ 3 w 3"/>
                <a:gd name="T7" fmla="*/ 2 h 108"/>
                <a:gd name="T8" fmla="*/ 3 w 3"/>
                <a:gd name="T9" fmla="*/ 106 h 108"/>
                <a:gd name="T10" fmla="*/ 1 w 3"/>
                <a:gd name="T11" fmla="*/ 108 h 108"/>
                <a:gd name="T12" fmla="*/ 0 w 3"/>
                <a:gd name="T13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08">
                  <a:moveTo>
                    <a:pt x="0" y="106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3" y="107"/>
                    <a:pt x="2" y="108"/>
                    <a:pt x="1" y="108"/>
                  </a:cubicBezTo>
                  <a:cubicBezTo>
                    <a:pt x="0" y="108"/>
                    <a:pt x="0" y="107"/>
                    <a:pt x="0" y="10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2" name="Oval 408"/>
            <p:cNvSpPr>
              <a:spLocks noChangeArrowheads="1"/>
            </p:cNvSpPr>
            <p:nvPr/>
          </p:nvSpPr>
          <p:spPr bwMode="auto">
            <a:xfrm>
              <a:off x="4114801" y="6019800"/>
              <a:ext cx="52388" cy="523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3" name="Freeform 409"/>
            <p:cNvSpPr>
              <a:spLocks noEditPoints="1"/>
            </p:cNvSpPr>
            <p:nvPr/>
          </p:nvSpPr>
          <p:spPr bwMode="auto">
            <a:xfrm>
              <a:off x="4111626" y="6013450"/>
              <a:ext cx="63500" cy="63500"/>
            </a:xfrm>
            <a:custGeom>
              <a:avLst/>
              <a:gdLst>
                <a:gd name="T0" fmla="*/ 0 w 17"/>
                <a:gd name="T1" fmla="*/ 9 h 17"/>
                <a:gd name="T2" fmla="*/ 8 w 17"/>
                <a:gd name="T3" fmla="*/ 0 h 17"/>
                <a:gd name="T4" fmla="*/ 17 w 17"/>
                <a:gd name="T5" fmla="*/ 9 h 17"/>
                <a:gd name="T6" fmla="*/ 8 w 17"/>
                <a:gd name="T7" fmla="*/ 17 h 17"/>
                <a:gd name="T8" fmla="*/ 0 w 17"/>
                <a:gd name="T9" fmla="*/ 9 h 17"/>
                <a:gd name="T10" fmla="*/ 8 w 17"/>
                <a:gd name="T11" fmla="*/ 14 h 17"/>
                <a:gd name="T12" fmla="*/ 14 w 17"/>
                <a:gd name="T13" fmla="*/ 9 h 17"/>
                <a:gd name="T14" fmla="*/ 8 w 17"/>
                <a:gd name="T15" fmla="*/ 3 h 17"/>
                <a:gd name="T16" fmla="*/ 3 w 17"/>
                <a:gd name="T17" fmla="*/ 9 h 17"/>
                <a:gd name="T18" fmla="*/ 8 w 17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13"/>
                    <a:pt x="13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lose/>
                  <a:moveTo>
                    <a:pt x="8" y="14"/>
                  </a:moveTo>
                  <a:cubicBezTo>
                    <a:pt x="11" y="14"/>
                    <a:pt x="14" y="12"/>
                    <a:pt x="14" y="9"/>
                  </a:cubicBezTo>
                  <a:cubicBezTo>
                    <a:pt x="14" y="6"/>
                    <a:pt x="11" y="3"/>
                    <a:pt x="8" y="3"/>
                  </a:cubicBezTo>
                  <a:cubicBezTo>
                    <a:pt x="5" y="3"/>
                    <a:pt x="3" y="6"/>
                    <a:pt x="3" y="9"/>
                  </a:cubicBezTo>
                  <a:cubicBezTo>
                    <a:pt x="3" y="12"/>
                    <a:pt x="5" y="14"/>
                    <a:pt x="8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4" name="Freeform 410"/>
            <p:cNvSpPr/>
            <p:nvPr/>
          </p:nvSpPr>
          <p:spPr bwMode="auto">
            <a:xfrm>
              <a:off x="7769226" y="6129338"/>
              <a:ext cx="269875" cy="131763"/>
            </a:xfrm>
            <a:custGeom>
              <a:avLst/>
              <a:gdLst>
                <a:gd name="T0" fmla="*/ 0 w 170"/>
                <a:gd name="T1" fmla="*/ 83 h 83"/>
                <a:gd name="T2" fmla="*/ 14 w 170"/>
                <a:gd name="T3" fmla="*/ 0 h 83"/>
                <a:gd name="T4" fmla="*/ 62 w 170"/>
                <a:gd name="T5" fmla="*/ 76 h 83"/>
                <a:gd name="T6" fmla="*/ 88 w 170"/>
                <a:gd name="T7" fmla="*/ 5 h 83"/>
                <a:gd name="T8" fmla="*/ 118 w 170"/>
                <a:gd name="T9" fmla="*/ 66 h 83"/>
                <a:gd name="T10" fmla="*/ 163 w 170"/>
                <a:gd name="T11" fmla="*/ 5 h 83"/>
                <a:gd name="T12" fmla="*/ 170 w 170"/>
                <a:gd name="T13" fmla="*/ 83 h 83"/>
                <a:gd name="T14" fmla="*/ 0 w 170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83">
                  <a:moveTo>
                    <a:pt x="0" y="83"/>
                  </a:moveTo>
                  <a:lnTo>
                    <a:pt x="14" y="0"/>
                  </a:lnTo>
                  <a:lnTo>
                    <a:pt x="62" y="76"/>
                  </a:lnTo>
                  <a:lnTo>
                    <a:pt x="88" y="5"/>
                  </a:lnTo>
                  <a:lnTo>
                    <a:pt x="118" y="66"/>
                  </a:lnTo>
                  <a:lnTo>
                    <a:pt x="163" y="5"/>
                  </a:lnTo>
                  <a:lnTo>
                    <a:pt x="170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5" name="Freeform 411"/>
            <p:cNvSpPr/>
            <p:nvPr/>
          </p:nvSpPr>
          <p:spPr bwMode="auto">
            <a:xfrm>
              <a:off x="7769226" y="6129338"/>
              <a:ext cx="269875" cy="131763"/>
            </a:xfrm>
            <a:custGeom>
              <a:avLst/>
              <a:gdLst>
                <a:gd name="T0" fmla="*/ 0 w 170"/>
                <a:gd name="T1" fmla="*/ 83 h 83"/>
                <a:gd name="T2" fmla="*/ 14 w 170"/>
                <a:gd name="T3" fmla="*/ 0 h 83"/>
                <a:gd name="T4" fmla="*/ 62 w 170"/>
                <a:gd name="T5" fmla="*/ 76 h 83"/>
                <a:gd name="T6" fmla="*/ 88 w 170"/>
                <a:gd name="T7" fmla="*/ 5 h 83"/>
                <a:gd name="T8" fmla="*/ 118 w 170"/>
                <a:gd name="T9" fmla="*/ 66 h 83"/>
                <a:gd name="T10" fmla="*/ 163 w 170"/>
                <a:gd name="T11" fmla="*/ 5 h 83"/>
                <a:gd name="T12" fmla="*/ 170 w 170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83">
                  <a:moveTo>
                    <a:pt x="0" y="83"/>
                  </a:moveTo>
                  <a:lnTo>
                    <a:pt x="14" y="0"/>
                  </a:lnTo>
                  <a:lnTo>
                    <a:pt x="62" y="76"/>
                  </a:lnTo>
                  <a:lnTo>
                    <a:pt x="88" y="5"/>
                  </a:lnTo>
                  <a:lnTo>
                    <a:pt x="118" y="66"/>
                  </a:lnTo>
                  <a:lnTo>
                    <a:pt x="163" y="5"/>
                  </a:lnTo>
                  <a:lnTo>
                    <a:pt x="170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6" name="Freeform 412"/>
            <p:cNvSpPr/>
            <p:nvPr/>
          </p:nvSpPr>
          <p:spPr bwMode="auto">
            <a:xfrm>
              <a:off x="7761288" y="6126163"/>
              <a:ext cx="285750" cy="142875"/>
            </a:xfrm>
            <a:custGeom>
              <a:avLst/>
              <a:gdLst>
                <a:gd name="T0" fmla="*/ 73 w 76"/>
                <a:gd name="T1" fmla="*/ 36 h 38"/>
                <a:gd name="T2" fmla="*/ 70 w 76"/>
                <a:gd name="T3" fmla="*/ 7 h 38"/>
                <a:gd name="T4" fmla="*/ 54 w 76"/>
                <a:gd name="T5" fmla="*/ 30 h 38"/>
                <a:gd name="T6" fmla="*/ 52 w 76"/>
                <a:gd name="T7" fmla="*/ 30 h 38"/>
                <a:gd name="T8" fmla="*/ 51 w 76"/>
                <a:gd name="T9" fmla="*/ 30 h 38"/>
                <a:gd name="T10" fmla="*/ 40 w 76"/>
                <a:gd name="T11" fmla="*/ 7 h 38"/>
                <a:gd name="T12" fmla="*/ 29 w 76"/>
                <a:gd name="T13" fmla="*/ 34 h 38"/>
                <a:gd name="T14" fmla="*/ 28 w 76"/>
                <a:gd name="T15" fmla="*/ 35 h 38"/>
                <a:gd name="T16" fmla="*/ 27 w 76"/>
                <a:gd name="T17" fmla="*/ 34 h 38"/>
                <a:gd name="T18" fmla="*/ 8 w 76"/>
                <a:gd name="T19" fmla="*/ 6 h 38"/>
                <a:gd name="T20" fmla="*/ 3 w 76"/>
                <a:gd name="T21" fmla="*/ 36 h 38"/>
                <a:gd name="T22" fmla="*/ 3 w 76"/>
                <a:gd name="T23" fmla="*/ 36 h 38"/>
                <a:gd name="T24" fmla="*/ 2 w 76"/>
                <a:gd name="T25" fmla="*/ 38 h 38"/>
                <a:gd name="T26" fmla="*/ 0 w 76"/>
                <a:gd name="T27" fmla="*/ 36 h 38"/>
                <a:gd name="T28" fmla="*/ 6 w 76"/>
                <a:gd name="T29" fmla="*/ 1 h 38"/>
                <a:gd name="T30" fmla="*/ 7 w 76"/>
                <a:gd name="T31" fmla="*/ 0 h 38"/>
                <a:gd name="T32" fmla="*/ 9 w 76"/>
                <a:gd name="T33" fmla="*/ 1 h 38"/>
                <a:gd name="T34" fmla="*/ 27 w 76"/>
                <a:gd name="T35" fmla="*/ 30 h 38"/>
                <a:gd name="T36" fmla="*/ 38 w 76"/>
                <a:gd name="T37" fmla="*/ 2 h 38"/>
                <a:gd name="T38" fmla="*/ 39 w 76"/>
                <a:gd name="T39" fmla="*/ 1 h 38"/>
                <a:gd name="T40" fmla="*/ 41 w 76"/>
                <a:gd name="T41" fmla="*/ 2 h 38"/>
                <a:gd name="T42" fmla="*/ 53 w 76"/>
                <a:gd name="T43" fmla="*/ 26 h 38"/>
                <a:gd name="T44" fmla="*/ 70 w 76"/>
                <a:gd name="T45" fmla="*/ 2 h 38"/>
                <a:gd name="T46" fmla="*/ 72 w 76"/>
                <a:gd name="T47" fmla="*/ 1 h 38"/>
                <a:gd name="T48" fmla="*/ 73 w 76"/>
                <a:gd name="T49" fmla="*/ 3 h 38"/>
                <a:gd name="T50" fmla="*/ 76 w 76"/>
                <a:gd name="T51" fmla="*/ 36 h 38"/>
                <a:gd name="T52" fmla="*/ 74 w 76"/>
                <a:gd name="T53" fmla="*/ 38 h 38"/>
                <a:gd name="T54" fmla="*/ 74 w 76"/>
                <a:gd name="T55" fmla="*/ 38 h 38"/>
                <a:gd name="T56" fmla="*/ 73 w 76"/>
                <a:gd name="T5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" h="38">
                  <a:moveTo>
                    <a:pt x="73" y="36"/>
                  </a:moveTo>
                  <a:cubicBezTo>
                    <a:pt x="70" y="7"/>
                    <a:pt x="70" y="7"/>
                    <a:pt x="70" y="7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0"/>
                    <a:pt x="53" y="30"/>
                    <a:pt x="52" y="30"/>
                  </a:cubicBezTo>
                  <a:cubicBezTo>
                    <a:pt x="52" y="30"/>
                    <a:pt x="51" y="30"/>
                    <a:pt x="51" y="30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5"/>
                    <a:pt x="28" y="35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2" y="38"/>
                    <a:pt x="2" y="38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9" y="1"/>
                    <a:pt x="39" y="1"/>
                  </a:cubicBezTo>
                  <a:cubicBezTo>
                    <a:pt x="40" y="1"/>
                    <a:pt x="40" y="2"/>
                    <a:pt x="41" y="2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1"/>
                    <a:pt x="71" y="1"/>
                    <a:pt x="72" y="1"/>
                  </a:cubicBezTo>
                  <a:cubicBezTo>
                    <a:pt x="72" y="2"/>
                    <a:pt x="73" y="2"/>
                    <a:pt x="73" y="3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7"/>
                    <a:pt x="75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7"/>
                    <a:pt x="73" y="3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7" name="Freeform 538"/>
            <p:cNvSpPr/>
            <p:nvPr/>
          </p:nvSpPr>
          <p:spPr bwMode="auto">
            <a:xfrm>
              <a:off x="7356476" y="3035300"/>
              <a:ext cx="657225" cy="344488"/>
            </a:xfrm>
            <a:custGeom>
              <a:avLst/>
              <a:gdLst>
                <a:gd name="T0" fmla="*/ 151 w 175"/>
                <a:gd name="T1" fmla="*/ 47 h 92"/>
                <a:gd name="T2" fmla="*/ 41 w 175"/>
                <a:gd name="T3" fmla="*/ 27 h 92"/>
                <a:gd name="T4" fmla="*/ 156 w 175"/>
                <a:gd name="T5" fmla="*/ 62 h 92"/>
                <a:gd name="T6" fmla="*/ 151 w 175"/>
                <a:gd name="T7" fmla="*/ 4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5" h="92">
                  <a:moveTo>
                    <a:pt x="151" y="47"/>
                  </a:moveTo>
                  <a:cubicBezTo>
                    <a:pt x="151" y="47"/>
                    <a:pt x="83" y="0"/>
                    <a:pt x="41" y="27"/>
                  </a:cubicBezTo>
                  <a:cubicBezTo>
                    <a:pt x="0" y="53"/>
                    <a:pt x="116" y="92"/>
                    <a:pt x="156" y="62"/>
                  </a:cubicBezTo>
                  <a:cubicBezTo>
                    <a:pt x="175" y="48"/>
                    <a:pt x="151" y="47"/>
                    <a:pt x="151" y="47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8" name="Freeform 539"/>
            <p:cNvSpPr>
              <a:spLocks noEditPoints="1"/>
            </p:cNvSpPr>
            <p:nvPr/>
          </p:nvSpPr>
          <p:spPr bwMode="auto">
            <a:xfrm>
              <a:off x="7472363" y="3098800"/>
              <a:ext cx="503238" cy="214313"/>
            </a:xfrm>
            <a:custGeom>
              <a:avLst/>
              <a:gdLst>
                <a:gd name="T0" fmla="*/ 28 w 134"/>
                <a:gd name="T1" fmla="*/ 47 h 57"/>
                <a:gd name="T2" fmla="*/ 0 w 134"/>
                <a:gd name="T3" fmla="*/ 22 h 57"/>
                <a:gd name="T4" fmla="*/ 9 w 134"/>
                <a:gd name="T5" fmla="*/ 8 h 57"/>
                <a:gd name="T6" fmla="*/ 40 w 134"/>
                <a:gd name="T7" fmla="*/ 0 h 57"/>
                <a:gd name="T8" fmla="*/ 121 w 134"/>
                <a:gd name="T9" fmla="*/ 29 h 57"/>
                <a:gd name="T10" fmla="*/ 127 w 134"/>
                <a:gd name="T11" fmla="*/ 30 h 57"/>
                <a:gd name="T12" fmla="*/ 134 w 134"/>
                <a:gd name="T13" fmla="*/ 36 h 57"/>
                <a:gd name="T14" fmla="*/ 126 w 134"/>
                <a:gd name="T15" fmla="*/ 46 h 57"/>
                <a:gd name="T16" fmla="*/ 83 w 134"/>
                <a:gd name="T17" fmla="*/ 57 h 57"/>
                <a:gd name="T18" fmla="*/ 28 w 134"/>
                <a:gd name="T19" fmla="*/ 47 h 57"/>
                <a:gd name="T20" fmla="*/ 40 w 134"/>
                <a:gd name="T21" fmla="*/ 3 h 57"/>
                <a:gd name="T22" fmla="*/ 11 w 134"/>
                <a:gd name="T23" fmla="*/ 11 h 57"/>
                <a:gd name="T24" fmla="*/ 3 w 134"/>
                <a:gd name="T25" fmla="*/ 22 h 57"/>
                <a:gd name="T26" fmla="*/ 29 w 134"/>
                <a:gd name="T27" fmla="*/ 44 h 57"/>
                <a:gd name="T28" fmla="*/ 83 w 134"/>
                <a:gd name="T29" fmla="*/ 54 h 57"/>
                <a:gd name="T30" fmla="*/ 124 w 134"/>
                <a:gd name="T31" fmla="*/ 44 h 57"/>
                <a:gd name="T32" fmla="*/ 131 w 134"/>
                <a:gd name="T33" fmla="*/ 36 h 57"/>
                <a:gd name="T34" fmla="*/ 126 w 134"/>
                <a:gd name="T35" fmla="*/ 33 h 57"/>
                <a:gd name="T36" fmla="*/ 120 w 134"/>
                <a:gd name="T37" fmla="*/ 32 h 57"/>
                <a:gd name="T38" fmla="*/ 120 w 134"/>
                <a:gd name="T39" fmla="*/ 30 h 57"/>
                <a:gd name="T40" fmla="*/ 121 w 134"/>
                <a:gd name="T41" fmla="*/ 29 h 57"/>
                <a:gd name="T42" fmla="*/ 120 w 134"/>
                <a:gd name="T43" fmla="*/ 30 h 57"/>
                <a:gd name="T44" fmla="*/ 120 w 134"/>
                <a:gd name="T45" fmla="*/ 32 h 57"/>
                <a:gd name="T46" fmla="*/ 119 w 134"/>
                <a:gd name="T47" fmla="*/ 31 h 57"/>
                <a:gd name="T48" fmla="*/ 94 w 134"/>
                <a:gd name="T49" fmla="*/ 17 h 57"/>
                <a:gd name="T50" fmla="*/ 41 w 134"/>
                <a:gd name="T51" fmla="*/ 3 h 57"/>
                <a:gd name="T52" fmla="*/ 40 w 134"/>
                <a:gd name="T53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4" h="57">
                  <a:moveTo>
                    <a:pt x="28" y="47"/>
                  </a:moveTo>
                  <a:cubicBezTo>
                    <a:pt x="12" y="40"/>
                    <a:pt x="0" y="32"/>
                    <a:pt x="0" y="22"/>
                  </a:cubicBezTo>
                  <a:cubicBezTo>
                    <a:pt x="0" y="17"/>
                    <a:pt x="3" y="12"/>
                    <a:pt x="9" y="8"/>
                  </a:cubicBezTo>
                  <a:cubicBezTo>
                    <a:pt x="19" y="2"/>
                    <a:pt x="30" y="0"/>
                    <a:pt x="40" y="0"/>
                  </a:cubicBezTo>
                  <a:cubicBezTo>
                    <a:pt x="77" y="0"/>
                    <a:pt x="117" y="26"/>
                    <a:pt x="121" y="29"/>
                  </a:cubicBezTo>
                  <a:cubicBezTo>
                    <a:pt x="122" y="29"/>
                    <a:pt x="124" y="29"/>
                    <a:pt x="127" y="30"/>
                  </a:cubicBezTo>
                  <a:cubicBezTo>
                    <a:pt x="130" y="31"/>
                    <a:pt x="134" y="32"/>
                    <a:pt x="134" y="36"/>
                  </a:cubicBezTo>
                  <a:cubicBezTo>
                    <a:pt x="134" y="39"/>
                    <a:pt x="131" y="42"/>
                    <a:pt x="126" y="46"/>
                  </a:cubicBezTo>
                  <a:cubicBezTo>
                    <a:pt x="115" y="54"/>
                    <a:pt x="100" y="57"/>
                    <a:pt x="83" y="57"/>
                  </a:cubicBezTo>
                  <a:cubicBezTo>
                    <a:pt x="64" y="57"/>
                    <a:pt x="43" y="53"/>
                    <a:pt x="28" y="47"/>
                  </a:cubicBezTo>
                  <a:close/>
                  <a:moveTo>
                    <a:pt x="40" y="3"/>
                  </a:moveTo>
                  <a:cubicBezTo>
                    <a:pt x="30" y="3"/>
                    <a:pt x="20" y="5"/>
                    <a:pt x="11" y="11"/>
                  </a:cubicBezTo>
                  <a:cubicBezTo>
                    <a:pt x="5" y="15"/>
                    <a:pt x="3" y="18"/>
                    <a:pt x="3" y="22"/>
                  </a:cubicBezTo>
                  <a:cubicBezTo>
                    <a:pt x="3" y="29"/>
                    <a:pt x="13" y="38"/>
                    <a:pt x="29" y="44"/>
                  </a:cubicBezTo>
                  <a:cubicBezTo>
                    <a:pt x="44" y="50"/>
                    <a:pt x="64" y="54"/>
                    <a:pt x="83" y="54"/>
                  </a:cubicBezTo>
                  <a:cubicBezTo>
                    <a:pt x="99" y="54"/>
                    <a:pt x="114" y="51"/>
                    <a:pt x="124" y="44"/>
                  </a:cubicBezTo>
                  <a:cubicBezTo>
                    <a:pt x="129" y="40"/>
                    <a:pt x="131" y="37"/>
                    <a:pt x="131" y="36"/>
                  </a:cubicBezTo>
                  <a:cubicBezTo>
                    <a:pt x="131" y="35"/>
                    <a:pt x="129" y="33"/>
                    <a:pt x="126" y="33"/>
                  </a:cubicBezTo>
                  <a:cubicBezTo>
                    <a:pt x="123" y="32"/>
                    <a:pt x="120" y="32"/>
                    <a:pt x="120" y="32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19" y="31"/>
                    <a:pt x="109" y="24"/>
                    <a:pt x="94" y="17"/>
                  </a:cubicBezTo>
                  <a:cubicBezTo>
                    <a:pt x="79" y="10"/>
                    <a:pt x="59" y="3"/>
                    <a:pt x="41" y="3"/>
                  </a:cubicBezTo>
                  <a:lnTo>
                    <a:pt x="40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9" name="Freeform 540"/>
            <p:cNvSpPr>
              <a:spLocks noEditPoints="1"/>
            </p:cNvSpPr>
            <p:nvPr/>
          </p:nvSpPr>
          <p:spPr bwMode="auto">
            <a:xfrm>
              <a:off x="7483476" y="3128962"/>
              <a:ext cx="428625" cy="93663"/>
            </a:xfrm>
            <a:custGeom>
              <a:avLst/>
              <a:gdLst>
                <a:gd name="T0" fmla="*/ 112 w 114"/>
                <a:gd name="T1" fmla="*/ 25 h 25"/>
                <a:gd name="T2" fmla="*/ 105 w 114"/>
                <a:gd name="T3" fmla="*/ 22 h 25"/>
                <a:gd name="T4" fmla="*/ 104 w 114"/>
                <a:gd name="T5" fmla="*/ 20 h 25"/>
                <a:gd name="T6" fmla="*/ 106 w 114"/>
                <a:gd name="T7" fmla="*/ 19 h 25"/>
                <a:gd name="T8" fmla="*/ 113 w 114"/>
                <a:gd name="T9" fmla="*/ 23 h 25"/>
                <a:gd name="T10" fmla="*/ 114 w 114"/>
                <a:gd name="T11" fmla="*/ 25 h 25"/>
                <a:gd name="T12" fmla="*/ 113 w 114"/>
                <a:gd name="T13" fmla="*/ 25 h 25"/>
                <a:gd name="T14" fmla="*/ 112 w 114"/>
                <a:gd name="T15" fmla="*/ 25 h 25"/>
                <a:gd name="T16" fmla="*/ 96 w 114"/>
                <a:gd name="T17" fmla="*/ 18 h 25"/>
                <a:gd name="T18" fmla="*/ 88 w 114"/>
                <a:gd name="T19" fmla="*/ 15 h 25"/>
                <a:gd name="T20" fmla="*/ 87 w 114"/>
                <a:gd name="T21" fmla="*/ 13 h 25"/>
                <a:gd name="T22" fmla="*/ 89 w 114"/>
                <a:gd name="T23" fmla="*/ 12 h 25"/>
                <a:gd name="T24" fmla="*/ 97 w 114"/>
                <a:gd name="T25" fmla="*/ 15 h 25"/>
                <a:gd name="T26" fmla="*/ 97 w 114"/>
                <a:gd name="T27" fmla="*/ 15 h 25"/>
                <a:gd name="T28" fmla="*/ 98 w 114"/>
                <a:gd name="T29" fmla="*/ 17 h 25"/>
                <a:gd name="T30" fmla="*/ 96 w 114"/>
                <a:gd name="T31" fmla="*/ 18 h 25"/>
                <a:gd name="T32" fmla="*/ 79 w 114"/>
                <a:gd name="T33" fmla="*/ 12 h 25"/>
                <a:gd name="T34" fmla="*/ 71 w 114"/>
                <a:gd name="T35" fmla="*/ 9 h 25"/>
                <a:gd name="T36" fmla="*/ 70 w 114"/>
                <a:gd name="T37" fmla="*/ 8 h 25"/>
                <a:gd name="T38" fmla="*/ 72 w 114"/>
                <a:gd name="T39" fmla="*/ 7 h 25"/>
                <a:gd name="T40" fmla="*/ 80 w 114"/>
                <a:gd name="T41" fmla="*/ 9 h 25"/>
                <a:gd name="T42" fmla="*/ 81 w 114"/>
                <a:gd name="T43" fmla="*/ 11 h 25"/>
                <a:gd name="T44" fmla="*/ 79 w 114"/>
                <a:gd name="T45" fmla="*/ 12 h 25"/>
                <a:gd name="T46" fmla="*/ 0 w 114"/>
                <a:gd name="T47" fmla="*/ 9 h 25"/>
                <a:gd name="T48" fmla="*/ 1 w 114"/>
                <a:gd name="T49" fmla="*/ 7 h 25"/>
                <a:gd name="T50" fmla="*/ 8 w 114"/>
                <a:gd name="T51" fmla="*/ 3 h 25"/>
                <a:gd name="T52" fmla="*/ 10 w 114"/>
                <a:gd name="T53" fmla="*/ 4 h 25"/>
                <a:gd name="T54" fmla="*/ 9 w 114"/>
                <a:gd name="T55" fmla="*/ 6 h 25"/>
                <a:gd name="T56" fmla="*/ 2 w 114"/>
                <a:gd name="T57" fmla="*/ 9 h 25"/>
                <a:gd name="T58" fmla="*/ 2 w 114"/>
                <a:gd name="T59" fmla="*/ 10 h 25"/>
                <a:gd name="T60" fmla="*/ 0 w 114"/>
                <a:gd name="T61" fmla="*/ 9 h 25"/>
                <a:gd name="T62" fmla="*/ 62 w 114"/>
                <a:gd name="T63" fmla="*/ 7 h 25"/>
                <a:gd name="T64" fmla="*/ 54 w 114"/>
                <a:gd name="T65" fmla="*/ 5 h 25"/>
                <a:gd name="T66" fmla="*/ 53 w 114"/>
                <a:gd name="T67" fmla="*/ 3 h 25"/>
                <a:gd name="T68" fmla="*/ 54 w 114"/>
                <a:gd name="T69" fmla="*/ 2 h 25"/>
                <a:gd name="T70" fmla="*/ 62 w 114"/>
                <a:gd name="T71" fmla="*/ 4 h 25"/>
                <a:gd name="T72" fmla="*/ 63 w 114"/>
                <a:gd name="T73" fmla="*/ 6 h 25"/>
                <a:gd name="T74" fmla="*/ 62 w 114"/>
                <a:gd name="T75" fmla="*/ 7 h 25"/>
                <a:gd name="T76" fmla="*/ 17 w 114"/>
                <a:gd name="T77" fmla="*/ 2 h 25"/>
                <a:gd name="T78" fmla="*/ 18 w 114"/>
                <a:gd name="T79" fmla="*/ 1 h 25"/>
                <a:gd name="T80" fmla="*/ 26 w 114"/>
                <a:gd name="T81" fmla="*/ 0 h 25"/>
                <a:gd name="T82" fmla="*/ 28 w 114"/>
                <a:gd name="T83" fmla="*/ 1 h 25"/>
                <a:gd name="T84" fmla="*/ 26 w 114"/>
                <a:gd name="T85" fmla="*/ 3 h 25"/>
                <a:gd name="T86" fmla="*/ 19 w 114"/>
                <a:gd name="T87" fmla="*/ 4 h 25"/>
                <a:gd name="T88" fmla="*/ 18 w 114"/>
                <a:gd name="T89" fmla="*/ 4 h 25"/>
                <a:gd name="T90" fmla="*/ 17 w 114"/>
                <a:gd name="T91" fmla="*/ 2 h 25"/>
                <a:gd name="T92" fmla="*/ 44 w 114"/>
                <a:gd name="T93" fmla="*/ 4 h 25"/>
                <a:gd name="T94" fmla="*/ 36 w 114"/>
                <a:gd name="T95" fmla="*/ 3 h 25"/>
                <a:gd name="T96" fmla="*/ 35 w 114"/>
                <a:gd name="T97" fmla="*/ 1 h 25"/>
                <a:gd name="T98" fmla="*/ 36 w 114"/>
                <a:gd name="T99" fmla="*/ 0 h 25"/>
                <a:gd name="T100" fmla="*/ 44 w 114"/>
                <a:gd name="T101" fmla="*/ 1 h 25"/>
                <a:gd name="T102" fmla="*/ 44 w 114"/>
                <a:gd name="T103" fmla="*/ 1 h 25"/>
                <a:gd name="T104" fmla="*/ 46 w 114"/>
                <a:gd name="T105" fmla="*/ 2 h 25"/>
                <a:gd name="T106" fmla="*/ 44 w 114"/>
                <a:gd name="T10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25">
                  <a:moveTo>
                    <a:pt x="112" y="25"/>
                  </a:moveTo>
                  <a:cubicBezTo>
                    <a:pt x="112" y="25"/>
                    <a:pt x="109" y="24"/>
                    <a:pt x="105" y="22"/>
                  </a:cubicBezTo>
                  <a:cubicBezTo>
                    <a:pt x="104" y="22"/>
                    <a:pt x="104" y="21"/>
                    <a:pt x="104" y="20"/>
                  </a:cubicBezTo>
                  <a:cubicBezTo>
                    <a:pt x="104" y="19"/>
                    <a:pt x="105" y="19"/>
                    <a:pt x="106" y="19"/>
                  </a:cubicBezTo>
                  <a:cubicBezTo>
                    <a:pt x="111" y="21"/>
                    <a:pt x="113" y="23"/>
                    <a:pt x="113" y="23"/>
                  </a:cubicBezTo>
                  <a:cubicBezTo>
                    <a:pt x="114" y="23"/>
                    <a:pt x="114" y="24"/>
                    <a:pt x="114" y="25"/>
                  </a:cubicBezTo>
                  <a:cubicBezTo>
                    <a:pt x="114" y="25"/>
                    <a:pt x="113" y="25"/>
                    <a:pt x="113" y="25"/>
                  </a:cubicBezTo>
                  <a:lnTo>
                    <a:pt x="112" y="25"/>
                  </a:lnTo>
                  <a:close/>
                  <a:moveTo>
                    <a:pt x="96" y="18"/>
                  </a:moveTo>
                  <a:cubicBezTo>
                    <a:pt x="93" y="17"/>
                    <a:pt x="91" y="16"/>
                    <a:pt x="88" y="15"/>
                  </a:cubicBezTo>
                  <a:cubicBezTo>
                    <a:pt x="87" y="15"/>
                    <a:pt x="87" y="14"/>
                    <a:pt x="87" y="13"/>
                  </a:cubicBezTo>
                  <a:cubicBezTo>
                    <a:pt x="88" y="12"/>
                    <a:pt x="88" y="12"/>
                    <a:pt x="89" y="12"/>
                  </a:cubicBezTo>
                  <a:cubicBezTo>
                    <a:pt x="92" y="13"/>
                    <a:pt x="94" y="14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8" y="15"/>
                    <a:pt x="98" y="16"/>
                    <a:pt x="98" y="17"/>
                  </a:cubicBezTo>
                  <a:cubicBezTo>
                    <a:pt x="97" y="18"/>
                    <a:pt x="97" y="18"/>
                    <a:pt x="96" y="18"/>
                  </a:cubicBezTo>
                  <a:close/>
                  <a:moveTo>
                    <a:pt x="79" y="12"/>
                  </a:moveTo>
                  <a:cubicBezTo>
                    <a:pt x="76" y="11"/>
                    <a:pt x="74" y="10"/>
                    <a:pt x="71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7"/>
                    <a:pt x="71" y="6"/>
                    <a:pt x="72" y="7"/>
                  </a:cubicBezTo>
                  <a:cubicBezTo>
                    <a:pt x="75" y="7"/>
                    <a:pt x="77" y="8"/>
                    <a:pt x="80" y="9"/>
                  </a:cubicBezTo>
                  <a:cubicBezTo>
                    <a:pt x="81" y="9"/>
                    <a:pt x="81" y="10"/>
                    <a:pt x="81" y="11"/>
                  </a:cubicBezTo>
                  <a:cubicBezTo>
                    <a:pt x="81" y="11"/>
                    <a:pt x="80" y="12"/>
                    <a:pt x="79" y="12"/>
                  </a:cubicBezTo>
                  <a:close/>
                  <a:moveTo>
                    <a:pt x="0" y="9"/>
                  </a:moveTo>
                  <a:cubicBezTo>
                    <a:pt x="0" y="8"/>
                    <a:pt x="0" y="7"/>
                    <a:pt x="1" y="7"/>
                  </a:cubicBezTo>
                  <a:cubicBezTo>
                    <a:pt x="3" y="5"/>
                    <a:pt x="6" y="4"/>
                    <a:pt x="8" y="3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10" y="5"/>
                    <a:pt x="10" y="6"/>
                    <a:pt x="9" y="6"/>
                  </a:cubicBezTo>
                  <a:cubicBezTo>
                    <a:pt x="7" y="7"/>
                    <a:pt x="4" y="8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lose/>
                  <a:moveTo>
                    <a:pt x="62" y="7"/>
                  </a:moveTo>
                  <a:cubicBezTo>
                    <a:pt x="59" y="6"/>
                    <a:pt x="56" y="6"/>
                    <a:pt x="54" y="5"/>
                  </a:cubicBezTo>
                  <a:cubicBezTo>
                    <a:pt x="53" y="5"/>
                    <a:pt x="53" y="4"/>
                    <a:pt x="53" y="3"/>
                  </a:cubicBezTo>
                  <a:cubicBezTo>
                    <a:pt x="53" y="3"/>
                    <a:pt x="54" y="2"/>
                    <a:pt x="54" y="2"/>
                  </a:cubicBezTo>
                  <a:cubicBezTo>
                    <a:pt x="57" y="3"/>
                    <a:pt x="60" y="3"/>
                    <a:pt x="62" y="4"/>
                  </a:cubicBezTo>
                  <a:cubicBezTo>
                    <a:pt x="63" y="4"/>
                    <a:pt x="64" y="5"/>
                    <a:pt x="63" y="6"/>
                  </a:cubicBezTo>
                  <a:cubicBezTo>
                    <a:pt x="63" y="6"/>
                    <a:pt x="63" y="7"/>
                    <a:pt x="62" y="7"/>
                  </a:cubicBezTo>
                  <a:close/>
                  <a:moveTo>
                    <a:pt x="17" y="2"/>
                  </a:moveTo>
                  <a:cubicBezTo>
                    <a:pt x="17" y="2"/>
                    <a:pt x="17" y="1"/>
                    <a:pt x="18" y="1"/>
                  </a:cubicBezTo>
                  <a:cubicBezTo>
                    <a:pt x="21" y="0"/>
                    <a:pt x="23" y="0"/>
                    <a:pt x="26" y="0"/>
                  </a:cubicBezTo>
                  <a:cubicBezTo>
                    <a:pt x="27" y="0"/>
                    <a:pt x="28" y="0"/>
                    <a:pt x="28" y="1"/>
                  </a:cubicBezTo>
                  <a:cubicBezTo>
                    <a:pt x="28" y="2"/>
                    <a:pt x="27" y="3"/>
                    <a:pt x="26" y="3"/>
                  </a:cubicBezTo>
                  <a:cubicBezTo>
                    <a:pt x="24" y="3"/>
                    <a:pt x="21" y="3"/>
                    <a:pt x="19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7" y="3"/>
                    <a:pt x="17" y="2"/>
                  </a:cubicBezTo>
                  <a:close/>
                  <a:moveTo>
                    <a:pt x="44" y="4"/>
                  </a:moveTo>
                  <a:cubicBezTo>
                    <a:pt x="41" y="3"/>
                    <a:pt x="39" y="3"/>
                    <a:pt x="36" y="3"/>
                  </a:cubicBezTo>
                  <a:cubicBezTo>
                    <a:pt x="35" y="3"/>
                    <a:pt x="35" y="2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9" y="0"/>
                    <a:pt x="42" y="0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1"/>
                    <a:pt x="46" y="1"/>
                    <a:pt x="46" y="2"/>
                  </a:cubicBezTo>
                  <a:cubicBezTo>
                    <a:pt x="46" y="3"/>
                    <a:pt x="45" y="4"/>
                    <a:pt x="44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0" name="Freeform 541"/>
            <p:cNvSpPr>
              <a:spLocks noEditPoints="1"/>
            </p:cNvSpPr>
            <p:nvPr/>
          </p:nvSpPr>
          <p:spPr bwMode="auto">
            <a:xfrm>
              <a:off x="7499351" y="3192462"/>
              <a:ext cx="442913" cy="55563"/>
            </a:xfrm>
            <a:custGeom>
              <a:avLst/>
              <a:gdLst>
                <a:gd name="T0" fmla="*/ 72 w 118"/>
                <a:gd name="T1" fmla="*/ 15 h 15"/>
                <a:gd name="T2" fmla="*/ 71 w 118"/>
                <a:gd name="T3" fmla="*/ 14 h 15"/>
                <a:gd name="T4" fmla="*/ 72 w 118"/>
                <a:gd name="T5" fmla="*/ 12 h 15"/>
                <a:gd name="T6" fmla="*/ 73 w 118"/>
                <a:gd name="T7" fmla="*/ 12 h 15"/>
                <a:gd name="T8" fmla="*/ 80 w 118"/>
                <a:gd name="T9" fmla="*/ 12 h 15"/>
                <a:gd name="T10" fmla="*/ 82 w 118"/>
                <a:gd name="T11" fmla="*/ 14 h 15"/>
                <a:gd name="T12" fmla="*/ 80 w 118"/>
                <a:gd name="T13" fmla="*/ 15 h 15"/>
                <a:gd name="T14" fmla="*/ 73 w 118"/>
                <a:gd name="T15" fmla="*/ 15 h 15"/>
                <a:gd name="T16" fmla="*/ 72 w 118"/>
                <a:gd name="T17" fmla="*/ 15 h 15"/>
                <a:gd name="T18" fmla="*/ 62 w 118"/>
                <a:gd name="T19" fmla="*/ 15 h 15"/>
                <a:gd name="T20" fmla="*/ 54 w 118"/>
                <a:gd name="T21" fmla="*/ 15 h 15"/>
                <a:gd name="T22" fmla="*/ 53 w 118"/>
                <a:gd name="T23" fmla="*/ 13 h 15"/>
                <a:gd name="T24" fmla="*/ 54 w 118"/>
                <a:gd name="T25" fmla="*/ 12 h 15"/>
                <a:gd name="T26" fmla="*/ 62 w 118"/>
                <a:gd name="T27" fmla="*/ 12 h 15"/>
                <a:gd name="T28" fmla="*/ 62 w 118"/>
                <a:gd name="T29" fmla="*/ 12 h 15"/>
                <a:gd name="T30" fmla="*/ 64 w 118"/>
                <a:gd name="T31" fmla="*/ 14 h 15"/>
                <a:gd name="T32" fmla="*/ 62 w 118"/>
                <a:gd name="T33" fmla="*/ 15 h 15"/>
                <a:gd name="T34" fmla="*/ 89 w 118"/>
                <a:gd name="T35" fmla="*/ 13 h 15"/>
                <a:gd name="T36" fmla="*/ 90 w 118"/>
                <a:gd name="T37" fmla="*/ 12 h 15"/>
                <a:gd name="T38" fmla="*/ 98 w 118"/>
                <a:gd name="T39" fmla="*/ 11 h 15"/>
                <a:gd name="T40" fmla="*/ 100 w 118"/>
                <a:gd name="T41" fmla="*/ 13 h 15"/>
                <a:gd name="T42" fmla="*/ 98 w 118"/>
                <a:gd name="T43" fmla="*/ 14 h 15"/>
                <a:gd name="T44" fmla="*/ 90 w 118"/>
                <a:gd name="T45" fmla="*/ 15 h 15"/>
                <a:gd name="T46" fmla="*/ 90 w 118"/>
                <a:gd name="T47" fmla="*/ 15 h 15"/>
                <a:gd name="T48" fmla="*/ 89 w 118"/>
                <a:gd name="T49" fmla="*/ 13 h 15"/>
                <a:gd name="T50" fmla="*/ 44 w 118"/>
                <a:gd name="T51" fmla="*/ 14 h 15"/>
                <a:gd name="T52" fmla="*/ 36 w 118"/>
                <a:gd name="T53" fmla="*/ 13 h 15"/>
                <a:gd name="T54" fmla="*/ 35 w 118"/>
                <a:gd name="T55" fmla="*/ 11 h 15"/>
                <a:gd name="T56" fmla="*/ 36 w 118"/>
                <a:gd name="T57" fmla="*/ 10 h 15"/>
                <a:gd name="T58" fmla="*/ 44 w 118"/>
                <a:gd name="T59" fmla="*/ 11 h 15"/>
                <a:gd name="T60" fmla="*/ 46 w 118"/>
                <a:gd name="T61" fmla="*/ 13 h 15"/>
                <a:gd name="T62" fmla="*/ 44 w 118"/>
                <a:gd name="T63" fmla="*/ 14 h 15"/>
                <a:gd name="T64" fmla="*/ 107 w 118"/>
                <a:gd name="T65" fmla="*/ 12 h 15"/>
                <a:gd name="T66" fmla="*/ 108 w 118"/>
                <a:gd name="T67" fmla="*/ 10 h 15"/>
                <a:gd name="T68" fmla="*/ 116 w 118"/>
                <a:gd name="T69" fmla="*/ 9 h 15"/>
                <a:gd name="T70" fmla="*/ 118 w 118"/>
                <a:gd name="T71" fmla="*/ 11 h 15"/>
                <a:gd name="T72" fmla="*/ 116 w 118"/>
                <a:gd name="T73" fmla="*/ 12 h 15"/>
                <a:gd name="T74" fmla="*/ 108 w 118"/>
                <a:gd name="T75" fmla="*/ 13 h 15"/>
                <a:gd name="T76" fmla="*/ 108 w 118"/>
                <a:gd name="T77" fmla="*/ 13 h 15"/>
                <a:gd name="T78" fmla="*/ 107 w 118"/>
                <a:gd name="T79" fmla="*/ 12 h 15"/>
                <a:gd name="T80" fmla="*/ 26 w 118"/>
                <a:gd name="T81" fmla="*/ 11 h 15"/>
                <a:gd name="T82" fmla="*/ 18 w 118"/>
                <a:gd name="T83" fmla="*/ 9 h 15"/>
                <a:gd name="T84" fmla="*/ 17 w 118"/>
                <a:gd name="T85" fmla="*/ 7 h 15"/>
                <a:gd name="T86" fmla="*/ 19 w 118"/>
                <a:gd name="T87" fmla="*/ 6 h 15"/>
                <a:gd name="T88" fmla="*/ 27 w 118"/>
                <a:gd name="T89" fmla="*/ 8 h 15"/>
                <a:gd name="T90" fmla="*/ 28 w 118"/>
                <a:gd name="T91" fmla="*/ 10 h 15"/>
                <a:gd name="T92" fmla="*/ 26 w 118"/>
                <a:gd name="T93" fmla="*/ 11 h 15"/>
                <a:gd name="T94" fmla="*/ 9 w 118"/>
                <a:gd name="T95" fmla="*/ 6 h 15"/>
                <a:gd name="T96" fmla="*/ 1 w 118"/>
                <a:gd name="T97" fmla="*/ 3 h 15"/>
                <a:gd name="T98" fmla="*/ 0 w 118"/>
                <a:gd name="T99" fmla="*/ 1 h 15"/>
                <a:gd name="T100" fmla="*/ 2 w 118"/>
                <a:gd name="T101" fmla="*/ 0 h 15"/>
                <a:gd name="T102" fmla="*/ 10 w 118"/>
                <a:gd name="T103" fmla="*/ 3 h 15"/>
                <a:gd name="T104" fmla="*/ 11 w 118"/>
                <a:gd name="T105" fmla="*/ 5 h 15"/>
                <a:gd name="T106" fmla="*/ 9 w 118"/>
                <a:gd name="T10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15">
                  <a:moveTo>
                    <a:pt x="72" y="15"/>
                  </a:moveTo>
                  <a:cubicBezTo>
                    <a:pt x="71" y="15"/>
                    <a:pt x="71" y="15"/>
                    <a:pt x="71" y="14"/>
                  </a:cubicBezTo>
                  <a:cubicBezTo>
                    <a:pt x="71" y="13"/>
                    <a:pt x="71" y="12"/>
                    <a:pt x="72" y="12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2"/>
                    <a:pt x="78" y="12"/>
                    <a:pt x="80" y="12"/>
                  </a:cubicBezTo>
                  <a:cubicBezTo>
                    <a:pt x="81" y="12"/>
                    <a:pt x="82" y="13"/>
                    <a:pt x="82" y="14"/>
                  </a:cubicBezTo>
                  <a:cubicBezTo>
                    <a:pt x="82" y="15"/>
                    <a:pt x="81" y="15"/>
                    <a:pt x="80" y="15"/>
                  </a:cubicBezTo>
                  <a:cubicBezTo>
                    <a:pt x="78" y="15"/>
                    <a:pt x="75" y="15"/>
                    <a:pt x="73" y="15"/>
                  </a:cubicBezTo>
                  <a:lnTo>
                    <a:pt x="72" y="15"/>
                  </a:lnTo>
                  <a:close/>
                  <a:moveTo>
                    <a:pt x="62" y="15"/>
                  </a:moveTo>
                  <a:cubicBezTo>
                    <a:pt x="59" y="15"/>
                    <a:pt x="57" y="15"/>
                    <a:pt x="54" y="15"/>
                  </a:cubicBezTo>
                  <a:cubicBezTo>
                    <a:pt x="53" y="15"/>
                    <a:pt x="53" y="14"/>
                    <a:pt x="53" y="13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7" y="12"/>
                    <a:pt x="60" y="12"/>
                    <a:pt x="62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3" y="12"/>
                    <a:pt x="64" y="13"/>
                    <a:pt x="64" y="14"/>
                  </a:cubicBezTo>
                  <a:cubicBezTo>
                    <a:pt x="64" y="15"/>
                    <a:pt x="63" y="15"/>
                    <a:pt x="62" y="15"/>
                  </a:cubicBezTo>
                  <a:close/>
                  <a:moveTo>
                    <a:pt x="89" y="13"/>
                  </a:moveTo>
                  <a:cubicBezTo>
                    <a:pt x="89" y="13"/>
                    <a:pt x="89" y="12"/>
                    <a:pt x="90" y="12"/>
                  </a:cubicBezTo>
                  <a:cubicBezTo>
                    <a:pt x="93" y="12"/>
                    <a:pt x="96" y="12"/>
                    <a:pt x="98" y="11"/>
                  </a:cubicBezTo>
                  <a:cubicBezTo>
                    <a:pt x="99" y="11"/>
                    <a:pt x="100" y="12"/>
                    <a:pt x="100" y="13"/>
                  </a:cubicBezTo>
                  <a:cubicBezTo>
                    <a:pt x="100" y="14"/>
                    <a:pt x="99" y="14"/>
                    <a:pt x="98" y="14"/>
                  </a:cubicBezTo>
                  <a:cubicBezTo>
                    <a:pt x="96" y="15"/>
                    <a:pt x="93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9" y="15"/>
                    <a:pt x="89" y="14"/>
                    <a:pt x="89" y="13"/>
                  </a:cubicBezTo>
                  <a:close/>
                  <a:moveTo>
                    <a:pt x="44" y="14"/>
                  </a:moveTo>
                  <a:cubicBezTo>
                    <a:pt x="41" y="14"/>
                    <a:pt x="39" y="13"/>
                    <a:pt x="36" y="13"/>
                  </a:cubicBezTo>
                  <a:cubicBezTo>
                    <a:pt x="35" y="13"/>
                    <a:pt x="35" y="12"/>
                    <a:pt x="35" y="11"/>
                  </a:cubicBezTo>
                  <a:cubicBezTo>
                    <a:pt x="35" y="10"/>
                    <a:pt x="36" y="10"/>
                    <a:pt x="36" y="10"/>
                  </a:cubicBezTo>
                  <a:cubicBezTo>
                    <a:pt x="39" y="10"/>
                    <a:pt x="42" y="11"/>
                    <a:pt x="44" y="11"/>
                  </a:cubicBezTo>
                  <a:cubicBezTo>
                    <a:pt x="45" y="11"/>
                    <a:pt x="46" y="12"/>
                    <a:pt x="46" y="13"/>
                  </a:cubicBezTo>
                  <a:cubicBezTo>
                    <a:pt x="46" y="13"/>
                    <a:pt x="45" y="14"/>
                    <a:pt x="44" y="14"/>
                  </a:cubicBezTo>
                  <a:close/>
                  <a:moveTo>
                    <a:pt x="107" y="12"/>
                  </a:moveTo>
                  <a:cubicBezTo>
                    <a:pt x="107" y="11"/>
                    <a:pt x="107" y="11"/>
                    <a:pt x="108" y="10"/>
                  </a:cubicBezTo>
                  <a:cubicBezTo>
                    <a:pt x="113" y="10"/>
                    <a:pt x="116" y="9"/>
                    <a:pt x="116" y="9"/>
                  </a:cubicBezTo>
                  <a:cubicBezTo>
                    <a:pt x="117" y="9"/>
                    <a:pt x="117" y="10"/>
                    <a:pt x="118" y="11"/>
                  </a:cubicBezTo>
                  <a:cubicBezTo>
                    <a:pt x="118" y="12"/>
                    <a:pt x="117" y="12"/>
                    <a:pt x="116" y="12"/>
                  </a:cubicBezTo>
                  <a:cubicBezTo>
                    <a:pt x="116" y="12"/>
                    <a:pt x="113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7" y="13"/>
                    <a:pt x="107" y="13"/>
                    <a:pt x="107" y="12"/>
                  </a:cubicBezTo>
                  <a:close/>
                  <a:moveTo>
                    <a:pt x="26" y="11"/>
                  </a:moveTo>
                  <a:cubicBezTo>
                    <a:pt x="23" y="10"/>
                    <a:pt x="21" y="10"/>
                    <a:pt x="18" y="9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2" y="7"/>
                    <a:pt x="24" y="7"/>
                    <a:pt x="27" y="8"/>
                  </a:cubicBezTo>
                  <a:cubicBezTo>
                    <a:pt x="28" y="8"/>
                    <a:pt x="28" y="9"/>
                    <a:pt x="28" y="10"/>
                  </a:cubicBezTo>
                  <a:cubicBezTo>
                    <a:pt x="28" y="11"/>
                    <a:pt x="27" y="11"/>
                    <a:pt x="26" y="11"/>
                  </a:cubicBezTo>
                  <a:close/>
                  <a:moveTo>
                    <a:pt x="9" y="6"/>
                  </a:moveTo>
                  <a:cubicBezTo>
                    <a:pt x="6" y="5"/>
                    <a:pt x="4" y="4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5" y="1"/>
                    <a:pt x="7" y="2"/>
                    <a:pt x="10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0" y="6"/>
                    <a:pt x="10" y="6"/>
                    <a:pt x="9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1" name="Freeform 542"/>
            <p:cNvSpPr/>
            <p:nvPr/>
          </p:nvSpPr>
          <p:spPr bwMode="auto">
            <a:xfrm>
              <a:off x="7713663" y="3368675"/>
              <a:ext cx="611188" cy="285750"/>
            </a:xfrm>
            <a:custGeom>
              <a:avLst/>
              <a:gdLst>
                <a:gd name="T0" fmla="*/ 124 w 163"/>
                <a:gd name="T1" fmla="*/ 49 h 76"/>
                <a:gd name="T2" fmla="*/ 29 w 163"/>
                <a:gd name="T3" fmla="*/ 18 h 76"/>
                <a:gd name="T4" fmla="*/ 116 w 163"/>
                <a:gd name="T5" fmla="*/ 74 h 76"/>
                <a:gd name="T6" fmla="*/ 124 w 163"/>
                <a:gd name="T7" fmla="*/ 4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76">
                  <a:moveTo>
                    <a:pt x="124" y="49"/>
                  </a:moveTo>
                  <a:cubicBezTo>
                    <a:pt x="124" y="49"/>
                    <a:pt x="58" y="0"/>
                    <a:pt x="29" y="18"/>
                  </a:cubicBezTo>
                  <a:cubicBezTo>
                    <a:pt x="0" y="37"/>
                    <a:pt x="67" y="76"/>
                    <a:pt x="116" y="74"/>
                  </a:cubicBezTo>
                  <a:cubicBezTo>
                    <a:pt x="163" y="72"/>
                    <a:pt x="124" y="49"/>
                    <a:pt x="1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2" name="Freeform 543"/>
            <p:cNvSpPr>
              <a:spLocks noEditPoints="1"/>
            </p:cNvSpPr>
            <p:nvPr/>
          </p:nvSpPr>
          <p:spPr bwMode="auto">
            <a:xfrm>
              <a:off x="7788276" y="3417887"/>
              <a:ext cx="454025" cy="233363"/>
            </a:xfrm>
            <a:custGeom>
              <a:avLst/>
              <a:gdLst>
                <a:gd name="T0" fmla="*/ 31 w 121"/>
                <a:gd name="T1" fmla="*/ 47 h 62"/>
                <a:gd name="T2" fmla="*/ 0 w 121"/>
                <a:gd name="T3" fmla="*/ 16 h 62"/>
                <a:gd name="T4" fmla="*/ 8 w 121"/>
                <a:gd name="T5" fmla="*/ 4 h 62"/>
                <a:gd name="T6" fmla="*/ 25 w 121"/>
                <a:gd name="T7" fmla="*/ 0 h 62"/>
                <a:gd name="T8" fmla="*/ 105 w 121"/>
                <a:gd name="T9" fmla="*/ 35 h 62"/>
                <a:gd name="T10" fmla="*/ 105 w 121"/>
                <a:gd name="T11" fmla="*/ 35 h 62"/>
                <a:gd name="T12" fmla="*/ 105 w 121"/>
                <a:gd name="T13" fmla="*/ 35 h 62"/>
                <a:gd name="T14" fmla="*/ 121 w 121"/>
                <a:gd name="T15" fmla="*/ 52 h 62"/>
                <a:gd name="T16" fmla="*/ 115 w 121"/>
                <a:gd name="T17" fmla="*/ 59 h 62"/>
                <a:gd name="T18" fmla="*/ 96 w 121"/>
                <a:gd name="T19" fmla="*/ 62 h 62"/>
                <a:gd name="T20" fmla="*/ 93 w 121"/>
                <a:gd name="T21" fmla="*/ 62 h 62"/>
                <a:gd name="T22" fmla="*/ 31 w 121"/>
                <a:gd name="T23" fmla="*/ 47 h 62"/>
                <a:gd name="T24" fmla="*/ 25 w 121"/>
                <a:gd name="T25" fmla="*/ 3 h 62"/>
                <a:gd name="T26" fmla="*/ 10 w 121"/>
                <a:gd name="T27" fmla="*/ 7 h 62"/>
                <a:gd name="T28" fmla="*/ 3 w 121"/>
                <a:gd name="T29" fmla="*/ 16 h 62"/>
                <a:gd name="T30" fmla="*/ 33 w 121"/>
                <a:gd name="T31" fmla="*/ 44 h 62"/>
                <a:gd name="T32" fmla="*/ 93 w 121"/>
                <a:gd name="T33" fmla="*/ 59 h 62"/>
                <a:gd name="T34" fmla="*/ 96 w 121"/>
                <a:gd name="T35" fmla="*/ 59 h 62"/>
                <a:gd name="T36" fmla="*/ 114 w 121"/>
                <a:gd name="T37" fmla="*/ 56 h 62"/>
                <a:gd name="T38" fmla="*/ 118 w 121"/>
                <a:gd name="T39" fmla="*/ 52 h 62"/>
                <a:gd name="T40" fmla="*/ 111 w 121"/>
                <a:gd name="T41" fmla="*/ 42 h 62"/>
                <a:gd name="T42" fmla="*/ 104 w 121"/>
                <a:gd name="T43" fmla="*/ 37 h 62"/>
                <a:gd name="T44" fmla="*/ 104 w 121"/>
                <a:gd name="T45" fmla="*/ 36 h 62"/>
                <a:gd name="T46" fmla="*/ 103 w 121"/>
                <a:gd name="T47" fmla="*/ 37 h 62"/>
                <a:gd name="T48" fmla="*/ 76 w 121"/>
                <a:gd name="T49" fmla="*/ 20 h 62"/>
                <a:gd name="T50" fmla="*/ 25 w 121"/>
                <a:gd name="T5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1" h="62">
                  <a:moveTo>
                    <a:pt x="31" y="47"/>
                  </a:moveTo>
                  <a:cubicBezTo>
                    <a:pt x="14" y="38"/>
                    <a:pt x="1" y="27"/>
                    <a:pt x="0" y="16"/>
                  </a:cubicBezTo>
                  <a:cubicBezTo>
                    <a:pt x="0" y="12"/>
                    <a:pt x="3" y="7"/>
                    <a:pt x="8" y="4"/>
                  </a:cubicBezTo>
                  <a:cubicBezTo>
                    <a:pt x="13" y="1"/>
                    <a:pt x="19" y="0"/>
                    <a:pt x="25" y="0"/>
                  </a:cubicBezTo>
                  <a:cubicBezTo>
                    <a:pt x="57" y="0"/>
                    <a:pt x="103" y="33"/>
                    <a:pt x="105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7" y="36"/>
                    <a:pt x="120" y="43"/>
                    <a:pt x="121" y="52"/>
                  </a:cubicBezTo>
                  <a:cubicBezTo>
                    <a:pt x="121" y="55"/>
                    <a:pt x="119" y="58"/>
                    <a:pt x="115" y="59"/>
                  </a:cubicBezTo>
                  <a:cubicBezTo>
                    <a:pt x="111" y="61"/>
                    <a:pt x="105" y="62"/>
                    <a:pt x="96" y="62"/>
                  </a:cubicBezTo>
                  <a:cubicBezTo>
                    <a:pt x="95" y="62"/>
                    <a:pt x="94" y="62"/>
                    <a:pt x="93" y="62"/>
                  </a:cubicBezTo>
                  <a:cubicBezTo>
                    <a:pt x="72" y="62"/>
                    <a:pt x="49" y="56"/>
                    <a:pt x="31" y="47"/>
                  </a:cubicBezTo>
                  <a:close/>
                  <a:moveTo>
                    <a:pt x="25" y="3"/>
                  </a:moveTo>
                  <a:cubicBezTo>
                    <a:pt x="19" y="3"/>
                    <a:pt x="14" y="4"/>
                    <a:pt x="10" y="7"/>
                  </a:cubicBezTo>
                  <a:cubicBezTo>
                    <a:pt x="5" y="10"/>
                    <a:pt x="4" y="13"/>
                    <a:pt x="3" y="16"/>
                  </a:cubicBezTo>
                  <a:cubicBezTo>
                    <a:pt x="3" y="24"/>
                    <a:pt x="15" y="36"/>
                    <a:pt x="33" y="44"/>
                  </a:cubicBezTo>
                  <a:cubicBezTo>
                    <a:pt x="50" y="53"/>
                    <a:pt x="73" y="59"/>
                    <a:pt x="93" y="59"/>
                  </a:cubicBezTo>
                  <a:cubicBezTo>
                    <a:pt x="94" y="59"/>
                    <a:pt x="95" y="59"/>
                    <a:pt x="96" y="59"/>
                  </a:cubicBezTo>
                  <a:cubicBezTo>
                    <a:pt x="105" y="59"/>
                    <a:pt x="111" y="58"/>
                    <a:pt x="114" y="56"/>
                  </a:cubicBezTo>
                  <a:cubicBezTo>
                    <a:pt x="117" y="55"/>
                    <a:pt x="118" y="53"/>
                    <a:pt x="118" y="52"/>
                  </a:cubicBezTo>
                  <a:cubicBezTo>
                    <a:pt x="118" y="49"/>
                    <a:pt x="115" y="45"/>
                    <a:pt x="111" y="42"/>
                  </a:cubicBezTo>
                  <a:cubicBezTo>
                    <a:pt x="107" y="39"/>
                    <a:pt x="104" y="37"/>
                    <a:pt x="104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92" y="28"/>
                    <a:pt x="76" y="20"/>
                  </a:cubicBezTo>
                  <a:cubicBezTo>
                    <a:pt x="60" y="11"/>
                    <a:pt x="41" y="3"/>
                    <a:pt x="2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3" name="Freeform 544"/>
            <p:cNvSpPr>
              <a:spLocks noEditPoints="1"/>
            </p:cNvSpPr>
            <p:nvPr/>
          </p:nvSpPr>
          <p:spPr bwMode="auto">
            <a:xfrm>
              <a:off x="7843838" y="3448050"/>
              <a:ext cx="349250" cy="176213"/>
            </a:xfrm>
            <a:custGeom>
              <a:avLst/>
              <a:gdLst>
                <a:gd name="T0" fmla="*/ 75 w 93"/>
                <a:gd name="T1" fmla="*/ 47 h 47"/>
                <a:gd name="T2" fmla="*/ 26 w 93"/>
                <a:gd name="T3" fmla="*/ 35 h 47"/>
                <a:gd name="T4" fmla="*/ 0 w 93"/>
                <a:gd name="T5" fmla="*/ 12 h 47"/>
                <a:gd name="T6" fmla="*/ 6 w 93"/>
                <a:gd name="T7" fmla="*/ 2 h 47"/>
                <a:gd name="T8" fmla="*/ 15 w 93"/>
                <a:gd name="T9" fmla="*/ 0 h 47"/>
                <a:gd name="T10" fmla="*/ 80 w 93"/>
                <a:gd name="T11" fmla="*/ 30 h 47"/>
                <a:gd name="T12" fmla="*/ 86 w 93"/>
                <a:gd name="T13" fmla="*/ 33 h 47"/>
                <a:gd name="T14" fmla="*/ 93 w 93"/>
                <a:gd name="T15" fmla="*/ 42 h 47"/>
                <a:gd name="T16" fmla="*/ 89 w 93"/>
                <a:gd name="T17" fmla="*/ 46 h 47"/>
                <a:gd name="T18" fmla="*/ 78 w 93"/>
                <a:gd name="T19" fmla="*/ 47 h 47"/>
                <a:gd name="T20" fmla="*/ 75 w 93"/>
                <a:gd name="T21" fmla="*/ 47 h 47"/>
                <a:gd name="T22" fmla="*/ 15 w 93"/>
                <a:gd name="T23" fmla="*/ 3 h 47"/>
                <a:gd name="T24" fmla="*/ 7 w 93"/>
                <a:gd name="T25" fmla="*/ 5 h 47"/>
                <a:gd name="T26" fmla="*/ 3 w 93"/>
                <a:gd name="T27" fmla="*/ 12 h 47"/>
                <a:gd name="T28" fmla="*/ 27 w 93"/>
                <a:gd name="T29" fmla="*/ 32 h 47"/>
                <a:gd name="T30" fmla="*/ 75 w 93"/>
                <a:gd name="T31" fmla="*/ 44 h 47"/>
                <a:gd name="T32" fmla="*/ 78 w 93"/>
                <a:gd name="T33" fmla="*/ 44 h 47"/>
                <a:gd name="T34" fmla="*/ 88 w 93"/>
                <a:gd name="T35" fmla="*/ 43 h 47"/>
                <a:gd name="T36" fmla="*/ 90 w 93"/>
                <a:gd name="T37" fmla="*/ 42 h 47"/>
                <a:gd name="T38" fmla="*/ 84 w 93"/>
                <a:gd name="T39" fmla="*/ 36 h 47"/>
                <a:gd name="T40" fmla="*/ 78 w 93"/>
                <a:gd name="T41" fmla="*/ 32 h 47"/>
                <a:gd name="T42" fmla="*/ 79 w 93"/>
                <a:gd name="T43" fmla="*/ 31 h 47"/>
                <a:gd name="T44" fmla="*/ 80 w 93"/>
                <a:gd name="T45" fmla="*/ 30 h 47"/>
                <a:gd name="T46" fmla="*/ 79 w 93"/>
                <a:gd name="T47" fmla="*/ 31 h 47"/>
                <a:gd name="T48" fmla="*/ 78 w 93"/>
                <a:gd name="T49" fmla="*/ 32 h 47"/>
                <a:gd name="T50" fmla="*/ 78 w 93"/>
                <a:gd name="T51" fmla="*/ 32 h 47"/>
                <a:gd name="T52" fmla="*/ 54 w 93"/>
                <a:gd name="T53" fmla="*/ 18 h 47"/>
                <a:gd name="T54" fmla="*/ 15 w 93"/>
                <a:gd name="T55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47">
                  <a:moveTo>
                    <a:pt x="75" y="47"/>
                  </a:moveTo>
                  <a:cubicBezTo>
                    <a:pt x="59" y="46"/>
                    <a:pt x="40" y="41"/>
                    <a:pt x="26" y="35"/>
                  </a:cubicBezTo>
                  <a:cubicBezTo>
                    <a:pt x="11" y="28"/>
                    <a:pt x="1" y="20"/>
                    <a:pt x="0" y="12"/>
                  </a:cubicBezTo>
                  <a:cubicBezTo>
                    <a:pt x="0" y="8"/>
                    <a:pt x="2" y="5"/>
                    <a:pt x="6" y="2"/>
                  </a:cubicBezTo>
                  <a:cubicBezTo>
                    <a:pt x="8" y="1"/>
                    <a:pt x="11" y="0"/>
                    <a:pt x="15" y="0"/>
                  </a:cubicBezTo>
                  <a:cubicBezTo>
                    <a:pt x="36" y="0"/>
                    <a:pt x="78" y="28"/>
                    <a:pt x="80" y="30"/>
                  </a:cubicBezTo>
                  <a:cubicBezTo>
                    <a:pt x="80" y="30"/>
                    <a:pt x="83" y="31"/>
                    <a:pt x="86" y="33"/>
                  </a:cubicBezTo>
                  <a:cubicBezTo>
                    <a:pt x="89" y="36"/>
                    <a:pt x="92" y="38"/>
                    <a:pt x="93" y="42"/>
                  </a:cubicBezTo>
                  <a:cubicBezTo>
                    <a:pt x="93" y="43"/>
                    <a:pt x="91" y="45"/>
                    <a:pt x="89" y="46"/>
                  </a:cubicBezTo>
                  <a:cubicBezTo>
                    <a:pt x="87" y="46"/>
                    <a:pt x="83" y="47"/>
                    <a:pt x="78" y="47"/>
                  </a:cubicBezTo>
                  <a:cubicBezTo>
                    <a:pt x="77" y="47"/>
                    <a:pt x="76" y="47"/>
                    <a:pt x="75" y="47"/>
                  </a:cubicBezTo>
                  <a:close/>
                  <a:moveTo>
                    <a:pt x="15" y="3"/>
                  </a:moveTo>
                  <a:cubicBezTo>
                    <a:pt x="12" y="3"/>
                    <a:pt x="9" y="4"/>
                    <a:pt x="7" y="5"/>
                  </a:cubicBezTo>
                  <a:cubicBezTo>
                    <a:pt x="4" y="7"/>
                    <a:pt x="3" y="9"/>
                    <a:pt x="3" y="12"/>
                  </a:cubicBezTo>
                  <a:cubicBezTo>
                    <a:pt x="3" y="18"/>
                    <a:pt x="13" y="26"/>
                    <a:pt x="27" y="32"/>
                  </a:cubicBezTo>
                  <a:cubicBezTo>
                    <a:pt x="41" y="39"/>
                    <a:pt x="59" y="43"/>
                    <a:pt x="75" y="44"/>
                  </a:cubicBezTo>
                  <a:cubicBezTo>
                    <a:pt x="76" y="44"/>
                    <a:pt x="77" y="44"/>
                    <a:pt x="78" y="44"/>
                  </a:cubicBezTo>
                  <a:cubicBezTo>
                    <a:pt x="83" y="44"/>
                    <a:pt x="86" y="43"/>
                    <a:pt x="88" y="43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1"/>
                    <a:pt x="87" y="38"/>
                    <a:pt x="84" y="36"/>
                  </a:cubicBezTo>
                  <a:cubicBezTo>
                    <a:pt x="81" y="34"/>
                    <a:pt x="78" y="32"/>
                    <a:pt x="78" y="32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67" y="25"/>
                    <a:pt x="54" y="18"/>
                  </a:cubicBezTo>
                  <a:cubicBezTo>
                    <a:pt x="41" y="10"/>
                    <a:pt x="25" y="3"/>
                    <a:pt x="1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4" name="Freeform 545"/>
            <p:cNvSpPr/>
            <p:nvPr/>
          </p:nvSpPr>
          <p:spPr bwMode="auto">
            <a:xfrm>
              <a:off x="7791451" y="3621088"/>
              <a:ext cx="541338" cy="209550"/>
            </a:xfrm>
            <a:custGeom>
              <a:avLst/>
              <a:gdLst>
                <a:gd name="T0" fmla="*/ 103 w 144"/>
                <a:gd name="T1" fmla="*/ 9 h 56"/>
                <a:gd name="T2" fmla="*/ 14 w 144"/>
                <a:gd name="T3" fmla="*/ 27 h 56"/>
                <a:gd name="T4" fmla="*/ 108 w 144"/>
                <a:gd name="T5" fmla="*/ 32 h 56"/>
                <a:gd name="T6" fmla="*/ 103 w 144"/>
                <a:gd name="T7" fmla="*/ 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56">
                  <a:moveTo>
                    <a:pt x="103" y="9"/>
                  </a:moveTo>
                  <a:cubicBezTo>
                    <a:pt x="103" y="9"/>
                    <a:pt x="29" y="0"/>
                    <a:pt x="14" y="27"/>
                  </a:cubicBezTo>
                  <a:cubicBezTo>
                    <a:pt x="0" y="55"/>
                    <a:pt x="70" y="56"/>
                    <a:pt x="108" y="32"/>
                  </a:cubicBezTo>
                  <a:cubicBezTo>
                    <a:pt x="144" y="10"/>
                    <a:pt x="103" y="9"/>
                    <a:pt x="10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5" name="Freeform 546"/>
            <p:cNvSpPr>
              <a:spLocks noEditPoints="1"/>
            </p:cNvSpPr>
            <p:nvPr/>
          </p:nvSpPr>
          <p:spPr bwMode="auto">
            <a:xfrm>
              <a:off x="7832726" y="3643313"/>
              <a:ext cx="425450" cy="165100"/>
            </a:xfrm>
            <a:custGeom>
              <a:avLst/>
              <a:gdLst>
                <a:gd name="T0" fmla="*/ 0 w 113"/>
                <a:gd name="T1" fmla="*/ 28 h 44"/>
                <a:gd name="T2" fmla="*/ 2 w 113"/>
                <a:gd name="T3" fmla="*/ 21 h 44"/>
                <a:gd name="T4" fmla="*/ 67 w 113"/>
                <a:gd name="T5" fmla="*/ 0 h 44"/>
                <a:gd name="T6" fmla="*/ 92 w 113"/>
                <a:gd name="T7" fmla="*/ 1 h 44"/>
                <a:gd name="T8" fmla="*/ 102 w 113"/>
                <a:gd name="T9" fmla="*/ 2 h 44"/>
                <a:gd name="T10" fmla="*/ 113 w 113"/>
                <a:gd name="T11" fmla="*/ 11 h 44"/>
                <a:gd name="T12" fmla="*/ 98 w 113"/>
                <a:gd name="T13" fmla="*/ 27 h 44"/>
                <a:gd name="T14" fmla="*/ 34 w 113"/>
                <a:gd name="T15" fmla="*/ 44 h 44"/>
                <a:gd name="T16" fmla="*/ 0 w 113"/>
                <a:gd name="T17" fmla="*/ 28 h 44"/>
                <a:gd name="T18" fmla="*/ 96 w 113"/>
                <a:gd name="T19" fmla="*/ 25 h 44"/>
                <a:gd name="T20" fmla="*/ 110 w 113"/>
                <a:gd name="T21" fmla="*/ 11 h 44"/>
                <a:gd name="T22" fmla="*/ 102 w 113"/>
                <a:gd name="T23" fmla="*/ 5 h 44"/>
                <a:gd name="T24" fmla="*/ 92 w 113"/>
                <a:gd name="T25" fmla="*/ 4 h 44"/>
                <a:gd name="T26" fmla="*/ 92 w 113"/>
                <a:gd name="T27" fmla="*/ 3 h 44"/>
                <a:gd name="T28" fmla="*/ 92 w 113"/>
                <a:gd name="T29" fmla="*/ 4 h 44"/>
                <a:gd name="T30" fmla="*/ 85 w 113"/>
                <a:gd name="T31" fmla="*/ 3 h 44"/>
                <a:gd name="T32" fmla="*/ 67 w 113"/>
                <a:gd name="T33" fmla="*/ 3 h 44"/>
                <a:gd name="T34" fmla="*/ 5 w 113"/>
                <a:gd name="T35" fmla="*/ 22 h 44"/>
                <a:gd name="T36" fmla="*/ 3 w 113"/>
                <a:gd name="T37" fmla="*/ 28 h 44"/>
                <a:gd name="T38" fmla="*/ 11 w 113"/>
                <a:gd name="T39" fmla="*/ 38 h 44"/>
                <a:gd name="T40" fmla="*/ 34 w 113"/>
                <a:gd name="T41" fmla="*/ 41 h 44"/>
                <a:gd name="T42" fmla="*/ 96 w 113"/>
                <a:gd name="T43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3" h="44">
                  <a:moveTo>
                    <a:pt x="0" y="28"/>
                  </a:moveTo>
                  <a:cubicBezTo>
                    <a:pt x="0" y="26"/>
                    <a:pt x="1" y="23"/>
                    <a:pt x="2" y="21"/>
                  </a:cubicBezTo>
                  <a:cubicBezTo>
                    <a:pt x="12" y="3"/>
                    <a:pt x="44" y="0"/>
                    <a:pt x="67" y="0"/>
                  </a:cubicBezTo>
                  <a:cubicBezTo>
                    <a:pt x="81" y="0"/>
                    <a:pt x="91" y="1"/>
                    <a:pt x="92" y="1"/>
                  </a:cubicBezTo>
                  <a:cubicBezTo>
                    <a:pt x="93" y="1"/>
                    <a:pt x="98" y="1"/>
                    <a:pt x="102" y="2"/>
                  </a:cubicBezTo>
                  <a:cubicBezTo>
                    <a:pt x="107" y="4"/>
                    <a:pt x="113" y="5"/>
                    <a:pt x="113" y="11"/>
                  </a:cubicBezTo>
                  <a:cubicBezTo>
                    <a:pt x="113" y="15"/>
                    <a:pt x="109" y="20"/>
                    <a:pt x="98" y="27"/>
                  </a:cubicBezTo>
                  <a:cubicBezTo>
                    <a:pt x="79" y="39"/>
                    <a:pt x="54" y="44"/>
                    <a:pt x="34" y="44"/>
                  </a:cubicBezTo>
                  <a:cubicBezTo>
                    <a:pt x="15" y="44"/>
                    <a:pt x="0" y="40"/>
                    <a:pt x="0" y="28"/>
                  </a:cubicBezTo>
                  <a:close/>
                  <a:moveTo>
                    <a:pt x="96" y="25"/>
                  </a:moveTo>
                  <a:cubicBezTo>
                    <a:pt x="107" y="18"/>
                    <a:pt x="111" y="13"/>
                    <a:pt x="110" y="11"/>
                  </a:cubicBezTo>
                  <a:cubicBezTo>
                    <a:pt x="111" y="8"/>
                    <a:pt x="107" y="6"/>
                    <a:pt x="102" y="5"/>
                  </a:cubicBezTo>
                  <a:cubicBezTo>
                    <a:pt x="97" y="4"/>
                    <a:pt x="92" y="4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4"/>
                    <a:pt x="89" y="4"/>
                    <a:pt x="85" y="3"/>
                  </a:cubicBezTo>
                  <a:cubicBezTo>
                    <a:pt x="80" y="3"/>
                    <a:pt x="74" y="3"/>
                    <a:pt x="67" y="3"/>
                  </a:cubicBezTo>
                  <a:cubicBezTo>
                    <a:pt x="44" y="3"/>
                    <a:pt x="13" y="6"/>
                    <a:pt x="5" y="22"/>
                  </a:cubicBezTo>
                  <a:cubicBezTo>
                    <a:pt x="3" y="24"/>
                    <a:pt x="3" y="27"/>
                    <a:pt x="3" y="28"/>
                  </a:cubicBezTo>
                  <a:cubicBezTo>
                    <a:pt x="3" y="32"/>
                    <a:pt x="6" y="36"/>
                    <a:pt x="11" y="38"/>
                  </a:cubicBezTo>
                  <a:cubicBezTo>
                    <a:pt x="17" y="40"/>
                    <a:pt x="25" y="41"/>
                    <a:pt x="34" y="41"/>
                  </a:cubicBezTo>
                  <a:cubicBezTo>
                    <a:pt x="53" y="41"/>
                    <a:pt x="78" y="36"/>
                    <a:pt x="96" y="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6" name="Freeform 547"/>
            <p:cNvSpPr>
              <a:spLocks noEditPoints="1"/>
            </p:cNvSpPr>
            <p:nvPr/>
          </p:nvSpPr>
          <p:spPr bwMode="auto">
            <a:xfrm>
              <a:off x="7881938" y="3668713"/>
              <a:ext cx="334963" cy="112713"/>
            </a:xfrm>
            <a:custGeom>
              <a:avLst/>
              <a:gdLst>
                <a:gd name="T0" fmla="*/ 0 w 89"/>
                <a:gd name="T1" fmla="*/ 18 h 30"/>
                <a:gd name="T2" fmla="*/ 2 w 89"/>
                <a:gd name="T3" fmla="*/ 13 h 30"/>
                <a:gd name="T4" fmla="*/ 50 w 89"/>
                <a:gd name="T5" fmla="*/ 0 h 30"/>
                <a:gd name="T6" fmla="*/ 72 w 89"/>
                <a:gd name="T7" fmla="*/ 1 h 30"/>
                <a:gd name="T8" fmla="*/ 74 w 89"/>
                <a:gd name="T9" fmla="*/ 1 h 30"/>
                <a:gd name="T10" fmla="*/ 82 w 89"/>
                <a:gd name="T11" fmla="*/ 2 h 30"/>
                <a:gd name="T12" fmla="*/ 89 w 89"/>
                <a:gd name="T13" fmla="*/ 7 h 30"/>
                <a:gd name="T14" fmla="*/ 76 w 89"/>
                <a:gd name="T15" fmla="*/ 17 h 30"/>
                <a:gd name="T16" fmla="*/ 24 w 89"/>
                <a:gd name="T17" fmla="*/ 30 h 30"/>
                <a:gd name="T18" fmla="*/ 0 w 89"/>
                <a:gd name="T19" fmla="*/ 18 h 30"/>
                <a:gd name="T20" fmla="*/ 75 w 89"/>
                <a:gd name="T21" fmla="*/ 15 h 30"/>
                <a:gd name="T22" fmla="*/ 86 w 89"/>
                <a:gd name="T23" fmla="*/ 7 h 30"/>
                <a:gd name="T24" fmla="*/ 85 w 89"/>
                <a:gd name="T25" fmla="*/ 6 h 30"/>
                <a:gd name="T26" fmla="*/ 82 w 89"/>
                <a:gd name="T27" fmla="*/ 5 h 30"/>
                <a:gd name="T28" fmla="*/ 74 w 89"/>
                <a:gd name="T29" fmla="*/ 4 h 30"/>
                <a:gd name="T30" fmla="*/ 72 w 89"/>
                <a:gd name="T31" fmla="*/ 4 h 30"/>
                <a:gd name="T32" fmla="*/ 72 w 89"/>
                <a:gd name="T33" fmla="*/ 4 h 30"/>
                <a:gd name="T34" fmla="*/ 50 w 89"/>
                <a:gd name="T35" fmla="*/ 3 h 30"/>
                <a:gd name="T36" fmla="*/ 4 w 89"/>
                <a:gd name="T37" fmla="*/ 14 h 30"/>
                <a:gd name="T38" fmla="*/ 3 w 89"/>
                <a:gd name="T39" fmla="*/ 18 h 30"/>
                <a:gd name="T40" fmla="*/ 9 w 89"/>
                <a:gd name="T41" fmla="*/ 25 h 30"/>
                <a:gd name="T42" fmla="*/ 24 w 89"/>
                <a:gd name="T43" fmla="*/ 27 h 30"/>
                <a:gd name="T44" fmla="*/ 75 w 89"/>
                <a:gd name="T45" fmla="*/ 15 h 30"/>
                <a:gd name="T46" fmla="*/ 72 w 89"/>
                <a:gd name="T47" fmla="*/ 3 h 30"/>
                <a:gd name="T48" fmla="*/ 72 w 89"/>
                <a:gd name="T49" fmla="*/ 1 h 30"/>
                <a:gd name="T50" fmla="*/ 72 w 89"/>
                <a:gd name="T5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30">
                  <a:moveTo>
                    <a:pt x="0" y="18"/>
                  </a:moveTo>
                  <a:cubicBezTo>
                    <a:pt x="0" y="17"/>
                    <a:pt x="1" y="15"/>
                    <a:pt x="2" y="13"/>
                  </a:cubicBezTo>
                  <a:cubicBezTo>
                    <a:pt x="7" y="2"/>
                    <a:pt x="32" y="1"/>
                    <a:pt x="50" y="0"/>
                  </a:cubicBezTo>
                  <a:cubicBezTo>
                    <a:pt x="62" y="0"/>
                    <a:pt x="72" y="1"/>
                    <a:pt x="72" y="1"/>
                  </a:cubicBezTo>
                  <a:cubicBezTo>
                    <a:pt x="73" y="1"/>
                    <a:pt x="73" y="1"/>
                    <a:pt x="74" y="1"/>
                  </a:cubicBezTo>
                  <a:cubicBezTo>
                    <a:pt x="76" y="1"/>
                    <a:pt x="80" y="1"/>
                    <a:pt x="82" y="2"/>
                  </a:cubicBezTo>
                  <a:cubicBezTo>
                    <a:pt x="85" y="3"/>
                    <a:pt x="88" y="3"/>
                    <a:pt x="89" y="7"/>
                  </a:cubicBezTo>
                  <a:cubicBezTo>
                    <a:pt x="88" y="10"/>
                    <a:pt x="85" y="13"/>
                    <a:pt x="76" y="17"/>
                  </a:cubicBezTo>
                  <a:cubicBezTo>
                    <a:pt x="61" y="25"/>
                    <a:pt x="40" y="30"/>
                    <a:pt x="24" y="30"/>
                  </a:cubicBezTo>
                  <a:cubicBezTo>
                    <a:pt x="11" y="30"/>
                    <a:pt x="1" y="27"/>
                    <a:pt x="0" y="18"/>
                  </a:cubicBezTo>
                  <a:close/>
                  <a:moveTo>
                    <a:pt x="75" y="15"/>
                  </a:moveTo>
                  <a:cubicBezTo>
                    <a:pt x="83" y="10"/>
                    <a:pt x="86" y="7"/>
                    <a:pt x="86" y="7"/>
                  </a:cubicBezTo>
                  <a:cubicBezTo>
                    <a:pt x="86" y="6"/>
                    <a:pt x="85" y="6"/>
                    <a:pt x="85" y="6"/>
                  </a:cubicBezTo>
                  <a:cubicBezTo>
                    <a:pt x="84" y="5"/>
                    <a:pt x="83" y="5"/>
                    <a:pt x="82" y="5"/>
                  </a:cubicBezTo>
                  <a:cubicBezTo>
                    <a:pt x="79" y="4"/>
                    <a:pt x="76" y="4"/>
                    <a:pt x="74" y="4"/>
                  </a:cubicBezTo>
                  <a:cubicBezTo>
                    <a:pt x="73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63" y="3"/>
                    <a:pt x="50" y="3"/>
                  </a:cubicBezTo>
                  <a:cubicBezTo>
                    <a:pt x="32" y="3"/>
                    <a:pt x="7" y="6"/>
                    <a:pt x="4" y="14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3" y="21"/>
                    <a:pt x="5" y="23"/>
                    <a:pt x="9" y="25"/>
                  </a:cubicBezTo>
                  <a:cubicBezTo>
                    <a:pt x="12" y="26"/>
                    <a:pt x="18" y="27"/>
                    <a:pt x="24" y="27"/>
                  </a:cubicBezTo>
                  <a:cubicBezTo>
                    <a:pt x="39" y="27"/>
                    <a:pt x="60" y="22"/>
                    <a:pt x="75" y="15"/>
                  </a:cubicBezTo>
                  <a:close/>
                  <a:moveTo>
                    <a:pt x="72" y="3"/>
                  </a:moveTo>
                  <a:cubicBezTo>
                    <a:pt x="72" y="1"/>
                    <a:pt x="72" y="1"/>
                    <a:pt x="72" y="1"/>
                  </a:cubicBezTo>
                  <a:lnTo>
                    <a:pt x="72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7" name="Freeform 548"/>
            <p:cNvSpPr/>
            <p:nvPr/>
          </p:nvSpPr>
          <p:spPr bwMode="auto">
            <a:xfrm>
              <a:off x="8272463" y="3313112"/>
              <a:ext cx="571500" cy="344488"/>
            </a:xfrm>
            <a:custGeom>
              <a:avLst/>
              <a:gdLst>
                <a:gd name="T0" fmla="*/ 33 w 152"/>
                <a:gd name="T1" fmla="*/ 62 h 92"/>
                <a:gd name="T2" fmla="*/ 120 w 152"/>
                <a:gd name="T3" fmla="*/ 12 h 92"/>
                <a:gd name="T4" fmla="*/ 46 w 152"/>
                <a:gd name="T5" fmla="*/ 85 h 92"/>
                <a:gd name="T6" fmla="*/ 33 w 152"/>
                <a:gd name="T7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92">
                  <a:moveTo>
                    <a:pt x="33" y="62"/>
                  </a:moveTo>
                  <a:cubicBezTo>
                    <a:pt x="33" y="62"/>
                    <a:pt x="88" y="0"/>
                    <a:pt x="120" y="12"/>
                  </a:cubicBezTo>
                  <a:cubicBezTo>
                    <a:pt x="152" y="24"/>
                    <a:pt x="95" y="76"/>
                    <a:pt x="46" y="85"/>
                  </a:cubicBezTo>
                  <a:cubicBezTo>
                    <a:pt x="0" y="92"/>
                    <a:pt x="33" y="62"/>
                    <a:pt x="33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8" name="Freeform 549"/>
            <p:cNvSpPr>
              <a:spLocks noEditPoints="1"/>
            </p:cNvSpPr>
            <p:nvPr/>
          </p:nvSpPr>
          <p:spPr bwMode="auto">
            <a:xfrm>
              <a:off x="8347076" y="3346450"/>
              <a:ext cx="417513" cy="293688"/>
            </a:xfrm>
            <a:custGeom>
              <a:avLst/>
              <a:gdLst>
                <a:gd name="T0" fmla="*/ 3 w 111"/>
                <a:gd name="T1" fmla="*/ 76 h 78"/>
                <a:gd name="T2" fmla="*/ 0 w 111"/>
                <a:gd name="T3" fmla="*/ 71 h 78"/>
                <a:gd name="T4" fmla="*/ 12 w 111"/>
                <a:gd name="T5" fmla="*/ 52 h 78"/>
                <a:gd name="T6" fmla="*/ 12 w 111"/>
                <a:gd name="T7" fmla="*/ 52 h 78"/>
                <a:gd name="T8" fmla="*/ 12 w 111"/>
                <a:gd name="T9" fmla="*/ 52 h 78"/>
                <a:gd name="T10" fmla="*/ 12 w 111"/>
                <a:gd name="T11" fmla="*/ 52 h 78"/>
                <a:gd name="T12" fmla="*/ 12 w 111"/>
                <a:gd name="T13" fmla="*/ 52 h 78"/>
                <a:gd name="T14" fmla="*/ 91 w 111"/>
                <a:gd name="T15" fmla="*/ 0 h 78"/>
                <a:gd name="T16" fmla="*/ 101 w 111"/>
                <a:gd name="T17" fmla="*/ 2 h 78"/>
                <a:gd name="T18" fmla="*/ 111 w 111"/>
                <a:gd name="T19" fmla="*/ 15 h 78"/>
                <a:gd name="T20" fmla="*/ 83 w 111"/>
                <a:gd name="T21" fmla="*/ 51 h 78"/>
                <a:gd name="T22" fmla="*/ 27 w 111"/>
                <a:gd name="T23" fmla="*/ 77 h 78"/>
                <a:gd name="T24" fmla="*/ 13 w 111"/>
                <a:gd name="T25" fmla="*/ 78 h 78"/>
                <a:gd name="T26" fmla="*/ 3 w 111"/>
                <a:gd name="T27" fmla="*/ 76 h 78"/>
                <a:gd name="T28" fmla="*/ 14 w 111"/>
                <a:gd name="T29" fmla="*/ 54 h 78"/>
                <a:gd name="T30" fmla="*/ 9 w 111"/>
                <a:gd name="T31" fmla="*/ 60 h 78"/>
                <a:gd name="T32" fmla="*/ 3 w 111"/>
                <a:gd name="T33" fmla="*/ 71 h 78"/>
                <a:gd name="T34" fmla="*/ 13 w 111"/>
                <a:gd name="T35" fmla="*/ 75 h 78"/>
                <a:gd name="T36" fmla="*/ 26 w 111"/>
                <a:gd name="T37" fmla="*/ 74 h 78"/>
                <a:gd name="T38" fmla="*/ 82 w 111"/>
                <a:gd name="T39" fmla="*/ 49 h 78"/>
                <a:gd name="T40" fmla="*/ 108 w 111"/>
                <a:gd name="T41" fmla="*/ 15 h 78"/>
                <a:gd name="T42" fmla="*/ 100 w 111"/>
                <a:gd name="T43" fmla="*/ 5 h 78"/>
                <a:gd name="T44" fmla="*/ 91 w 111"/>
                <a:gd name="T45" fmla="*/ 3 h 78"/>
                <a:gd name="T46" fmla="*/ 41 w 111"/>
                <a:gd name="T47" fmla="*/ 28 h 78"/>
                <a:gd name="T48" fmla="*/ 14 w 111"/>
                <a:gd name="T49" fmla="*/ 54 h 78"/>
                <a:gd name="T50" fmla="*/ 13 w 111"/>
                <a:gd name="T51" fmla="*/ 53 h 78"/>
                <a:gd name="T52" fmla="*/ 14 w 111"/>
                <a:gd name="T53" fmla="*/ 5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78">
                  <a:moveTo>
                    <a:pt x="3" y="76"/>
                  </a:moveTo>
                  <a:cubicBezTo>
                    <a:pt x="1" y="75"/>
                    <a:pt x="0" y="73"/>
                    <a:pt x="0" y="71"/>
                  </a:cubicBezTo>
                  <a:cubicBezTo>
                    <a:pt x="0" y="63"/>
                    <a:pt x="11" y="53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4" y="49"/>
                    <a:pt x="59" y="0"/>
                    <a:pt x="91" y="0"/>
                  </a:cubicBezTo>
                  <a:cubicBezTo>
                    <a:pt x="95" y="0"/>
                    <a:pt x="98" y="1"/>
                    <a:pt x="101" y="2"/>
                  </a:cubicBezTo>
                  <a:cubicBezTo>
                    <a:pt x="108" y="4"/>
                    <a:pt x="111" y="9"/>
                    <a:pt x="111" y="15"/>
                  </a:cubicBezTo>
                  <a:cubicBezTo>
                    <a:pt x="111" y="26"/>
                    <a:pt x="99" y="39"/>
                    <a:pt x="83" y="51"/>
                  </a:cubicBezTo>
                  <a:cubicBezTo>
                    <a:pt x="67" y="63"/>
                    <a:pt x="46" y="74"/>
                    <a:pt x="27" y="77"/>
                  </a:cubicBezTo>
                  <a:cubicBezTo>
                    <a:pt x="21" y="78"/>
                    <a:pt x="17" y="78"/>
                    <a:pt x="13" y="78"/>
                  </a:cubicBezTo>
                  <a:cubicBezTo>
                    <a:pt x="9" y="78"/>
                    <a:pt x="6" y="78"/>
                    <a:pt x="3" y="76"/>
                  </a:cubicBezTo>
                  <a:close/>
                  <a:moveTo>
                    <a:pt x="14" y="54"/>
                  </a:moveTo>
                  <a:cubicBezTo>
                    <a:pt x="14" y="54"/>
                    <a:pt x="11" y="56"/>
                    <a:pt x="9" y="60"/>
                  </a:cubicBezTo>
                  <a:cubicBezTo>
                    <a:pt x="6" y="63"/>
                    <a:pt x="3" y="68"/>
                    <a:pt x="3" y="71"/>
                  </a:cubicBezTo>
                  <a:cubicBezTo>
                    <a:pt x="3" y="73"/>
                    <a:pt x="5" y="75"/>
                    <a:pt x="13" y="75"/>
                  </a:cubicBezTo>
                  <a:cubicBezTo>
                    <a:pt x="17" y="75"/>
                    <a:pt x="21" y="75"/>
                    <a:pt x="26" y="74"/>
                  </a:cubicBezTo>
                  <a:cubicBezTo>
                    <a:pt x="45" y="71"/>
                    <a:pt x="66" y="61"/>
                    <a:pt x="82" y="49"/>
                  </a:cubicBezTo>
                  <a:cubicBezTo>
                    <a:pt x="97" y="37"/>
                    <a:pt x="108" y="24"/>
                    <a:pt x="108" y="15"/>
                  </a:cubicBezTo>
                  <a:cubicBezTo>
                    <a:pt x="108" y="10"/>
                    <a:pt x="106" y="7"/>
                    <a:pt x="100" y="5"/>
                  </a:cubicBezTo>
                  <a:cubicBezTo>
                    <a:pt x="97" y="4"/>
                    <a:pt x="94" y="3"/>
                    <a:pt x="91" y="3"/>
                  </a:cubicBezTo>
                  <a:cubicBezTo>
                    <a:pt x="76" y="3"/>
                    <a:pt x="56" y="16"/>
                    <a:pt x="41" y="28"/>
                  </a:cubicBezTo>
                  <a:cubicBezTo>
                    <a:pt x="26" y="41"/>
                    <a:pt x="14" y="54"/>
                    <a:pt x="14" y="54"/>
                  </a:cubicBezTo>
                  <a:cubicBezTo>
                    <a:pt x="13" y="53"/>
                    <a:pt x="13" y="53"/>
                    <a:pt x="13" y="53"/>
                  </a:cubicBezTo>
                  <a:lnTo>
                    <a:pt x="14" y="5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9" name="Freeform 550"/>
            <p:cNvSpPr>
              <a:spLocks noEditPoints="1"/>
            </p:cNvSpPr>
            <p:nvPr/>
          </p:nvSpPr>
          <p:spPr bwMode="auto">
            <a:xfrm>
              <a:off x="8396288" y="3384550"/>
              <a:ext cx="315913" cy="225425"/>
            </a:xfrm>
            <a:custGeom>
              <a:avLst/>
              <a:gdLst>
                <a:gd name="T0" fmla="*/ 2 w 84"/>
                <a:gd name="T1" fmla="*/ 59 h 60"/>
                <a:gd name="T2" fmla="*/ 0 w 84"/>
                <a:gd name="T3" fmla="*/ 56 h 60"/>
                <a:gd name="T4" fmla="*/ 10 w 84"/>
                <a:gd name="T5" fmla="*/ 43 h 60"/>
                <a:gd name="T6" fmla="*/ 10 w 84"/>
                <a:gd name="T7" fmla="*/ 43 h 60"/>
                <a:gd name="T8" fmla="*/ 10 w 84"/>
                <a:gd name="T9" fmla="*/ 43 h 60"/>
                <a:gd name="T10" fmla="*/ 10 w 84"/>
                <a:gd name="T11" fmla="*/ 43 h 60"/>
                <a:gd name="T12" fmla="*/ 10 w 84"/>
                <a:gd name="T13" fmla="*/ 43 h 60"/>
                <a:gd name="T14" fmla="*/ 72 w 84"/>
                <a:gd name="T15" fmla="*/ 0 h 60"/>
                <a:gd name="T16" fmla="*/ 77 w 84"/>
                <a:gd name="T17" fmla="*/ 1 h 60"/>
                <a:gd name="T18" fmla="*/ 84 w 84"/>
                <a:gd name="T19" fmla="*/ 11 h 60"/>
                <a:gd name="T20" fmla="*/ 62 w 84"/>
                <a:gd name="T21" fmla="*/ 38 h 60"/>
                <a:gd name="T22" fmla="*/ 18 w 84"/>
                <a:gd name="T23" fmla="*/ 58 h 60"/>
                <a:gd name="T24" fmla="*/ 6 w 84"/>
                <a:gd name="T25" fmla="*/ 60 h 60"/>
                <a:gd name="T26" fmla="*/ 2 w 84"/>
                <a:gd name="T27" fmla="*/ 59 h 60"/>
                <a:gd name="T28" fmla="*/ 12 w 84"/>
                <a:gd name="T29" fmla="*/ 45 h 60"/>
                <a:gd name="T30" fmla="*/ 7 w 84"/>
                <a:gd name="T31" fmla="*/ 49 h 60"/>
                <a:gd name="T32" fmla="*/ 3 w 84"/>
                <a:gd name="T33" fmla="*/ 56 h 60"/>
                <a:gd name="T34" fmla="*/ 6 w 84"/>
                <a:gd name="T35" fmla="*/ 57 h 60"/>
                <a:gd name="T36" fmla="*/ 17 w 84"/>
                <a:gd name="T37" fmla="*/ 55 h 60"/>
                <a:gd name="T38" fmla="*/ 60 w 84"/>
                <a:gd name="T39" fmla="*/ 35 h 60"/>
                <a:gd name="T40" fmla="*/ 81 w 84"/>
                <a:gd name="T41" fmla="*/ 11 h 60"/>
                <a:gd name="T42" fmla="*/ 76 w 84"/>
                <a:gd name="T43" fmla="*/ 3 h 60"/>
                <a:gd name="T44" fmla="*/ 72 w 84"/>
                <a:gd name="T45" fmla="*/ 3 h 60"/>
                <a:gd name="T46" fmla="*/ 35 w 84"/>
                <a:gd name="T47" fmla="*/ 24 h 60"/>
                <a:gd name="T48" fmla="*/ 12 w 84"/>
                <a:gd name="T49" fmla="*/ 45 h 60"/>
                <a:gd name="T50" fmla="*/ 11 w 84"/>
                <a:gd name="T51" fmla="*/ 44 h 60"/>
                <a:gd name="T52" fmla="*/ 12 w 84"/>
                <a:gd name="T53" fmla="*/ 4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60">
                  <a:moveTo>
                    <a:pt x="2" y="59"/>
                  </a:moveTo>
                  <a:cubicBezTo>
                    <a:pt x="0" y="59"/>
                    <a:pt x="0" y="57"/>
                    <a:pt x="0" y="56"/>
                  </a:cubicBezTo>
                  <a:cubicBezTo>
                    <a:pt x="0" y="51"/>
                    <a:pt x="9" y="44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3" y="40"/>
                    <a:pt x="51" y="0"/>
                    <a:pt x="72" y="0"/>
                  </a:cubicBezTo>
                  <a:cubicBezTo>
                    <a:pt x="73" y="0"/>
                    <a:pt x="75" y="0"/>
                    <a:pt x="77" y="1"/>
                  </a:cubicBezTo>
                  <a:cubicBezTo>
                    <a:pt x="82" y="3"/>
                    <a:pt x="84" y="6"/>
                    <a:pt x="84" y="11"/>
                  </a:cubicBezTo>
                  <a:cubicBezTo>
                    <a:pt x="84" y="19"/>
                    <a:pt x="75" y="29"/>
                    <a:pt x="62" y="38"/>
                  </a:cubicBezTo>
                  <a:cubicBezTo>
                    <a:pt x="50" y="47"/>
                    <a:pt x="33" y="55"/>
                    <a:pt x="18" y="58"/>
                  </a:cubicBezTo>
                  <a:cubicBezTo>
                    <a:pt x="13" y="60"/>
                    <a:pt x="9" y="60"/>
                    <a:pt x="6" y="60"/>
                  </a:cubicBezTo>
                  <a:cubicBezTo>
                    <a:pt x="4" y="60"/>
                    <a:pt x="3" y="60"/>
                    <a:pt x="2" y="59"/>
                  </a:cubicBezTo>
                  <a:close/>
                  <a:moveTo>
                    <a:pt x="12" y="45"/>
                  </a:moveTo>
                  <a:cubicBezTo>
                    <a:pt x="12" y="45"/>
                    <a:pt x="10" y="47"/>
                    <a:pt x="7" y="49"/>
                  </a:cubicBezTo>
                  <a:cubicBezTo>
                    <a:pt x="5" y="52"/>
                    <a:pt x="3" y="55"/>
                    <a:pt x="3" y="56"/>
                  </a:cubicBezTo>
                  <a:cubicBezTo>
                    <a:pt x="3" y="56"/>
                    <a:pt x="3" y="57"/>
                    <a:pt x="6" y="57"/>
                  </a:cubicBezTo>
                  <a:cubicBezTo>
                    <a:pt x="9" y="57"/>
                    <a:pt x="12" y="57"/>
                    <a:pt x="17" y="55"/>
                  </a:cubicBezTo>
                  <a:cubicBezTo>
                    <a:pt x="32" y="52"/>
                    <a:pt x="48" y="44"/>
                    <a:pt x="60" y="35"/>
                  </a:cubicBezTo>
                  <a:cubicBezTo>
                    <a:pt x="73" y="27"/>
                    <a:pt x="81" y="17"/>
                    <a:pt x="81" y="11"/>
                  </a:cubicBezTo>
                  <a:cubicBezTo>
                    <a:pt x="81" y="8"/>
                    <a:pt x="80" y="5"/>
                    <a:pt x="76" y="3"/>
                  </a:cubicBezTo>
                  <a:cubicBezTo>
                    <a:pt x="74" y="3"/>
                    <a:pt x="73" y="3"/>
                    <a:pt x="72" y="3"/>
                  </a:cubicBezTo>
                  <a:cubicBezTo>
                    <a:pt x="63" y="3"/>
                    <a:pt x="47" y="13"/>
                    <a:pt x="35" y="24"/>
                  </a:cubicBezTo>
                  <a:cubicBezTo>
                    <a:pt x="22" y="34"/>
                    <a:pt x="12" y="45"/>
                    <a:pt x="12" y="45"/>
                  </a:cubicBezTo>
                  <a:cubicBezTo>
                    <a:pt x="11" y="44"/>
                    <a:pt x="11" y="44"/>
                    <a:pt x="11" y="44"/>
                  </a:cubicBezTo>
                  <a:lnTo>
                    <a:pt x="12" y="45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0" name="Freeform 551"/>
            <p:cNvSpPr/>
            <p:nvPr/>
          </p:nvSpPr>
          <p:spPr bwMode="auto">
            <a:xfrm>
              <a:off x="8269288" y="3552825"/>
              <a:ext cx="563563" cy="236538"/>
            </a:xfrm>
            <a:custGeom>
              <a:avLst/>
              <a:gdLst>
                <a:gd name="T0" fmla="*/ 40 w 150"/>
                <a:gd name="T1" fmla="*/ 24 h 63"/>
                <a:gd name="T2" fmla="*/ 131 w 150"/>
                <a:gd name="T3" fmla="*/ 24 h 63"/>
                <a:gd name="T4" fmla="*/ 40 w 150"/>
                <a:gd name="T5" fmla="*/ 48 h 63"/>
                <a:gd name="T6" fmla="*/ 40 w 150"/>
                <a:gd name="T7" fmla="*/ 2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63">
                  <a:moveTo>
                    <a:pt x="40" y="24"/>
                  </a:moveTo>
                  <a:cubicBezTo>
                    <a:pt x="40" y="24"/>
                    <a:pt x="111" y="0"/>
                    <a:pt x="131" y="24"/>
                  </a:cubicBezTo>
                  <a:cubicBezTo>
                    <a:pt x="150" y="48"/>
                    <a:pt x="82" y="63"/>
                    <a:pt x="40" y="48"/>
                  </a:cubicBezTo>
                  <a:cubicBezTo>
                    <a:pt x="0" y="33"/>
                    <a:pt x="40" y="24"/>
                    <a:pt x="4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1" name="Freeform 552"/>
            <p:cNvSpPr>
              <a:spLocks noEditPoints="1"/>
            </p:cNvSpPr>
            <p:nvPr/>
          </p:nvSpPr>
          <p:spPr bwMode="auto">
            <a:xfrm>
              <a:off x="8347076" y="3598863"/>
              <a:ext cx="433388" cy="160338"/>
            </a:xfrm>
            <a:custGeom>
              <a:avLst/>
              <a:gdLst>
                <a:gd name="T0" fmla="*/ 18 w 115"/>
                <a:gd name="T1" fmla="*/ 37 h 43"/>
                <a:gd name="T2" fmla="*/ 0 w 115"/>
                <a:gd name="T3" fmla="*/ 23 h 43"/>
                <a:gd name="T4" fmla="*/ 9 w 115"/>
                <a:gd name="T5" fmla="*/ 13 h 43"/>
                <a:gd name="T6" fmla="*/ 18 w 115"/>
                <a:gd name="T7" fmla="*/ 10 h 43"/>
                <a:gd name="T8" fmla="*/ 77 w 115"/>
                <a:gd name="T9" fmla="*/ 0 h 43"/>
                <a:gd name="T10" fmla="*/ 111 w 115"/>
                <a:gd name="T11" fmla="*/ 11 h 43"/>
                <a:gd name="T12" fmla="*/ 115 w 115"/>
                <a:gd name="T13" fmla="*/ 20 h 43"/>
                <a:gd name="T14" fmla="*/ 97 w 115"/>
                <a:gd name="T15" fmla="*/ 37 h 43"/>
                <a:gd name="T16" fmla="*/ 58 w 115"/>
                <a:gd name="T17" fmla="*/ 43 h 43"/>
                <a:gd name="T18" fmla="*/ 18 w 115"/>
                <a:gd name="T19" fmla="*/ 37 h 43"/>
                <a:gd name="T20" fmla="*/ 19 w 115"/>
                <a:gd name="T21" fmla="*/ 13 h 43"/>
                <a:gd name="T22" fmla="*/ 11 w 115"/>
                <a:gd name="T23" fmla="*/ 16 h 43"/>
                <a:gd name="T24" fmla="*/ 3 w 115"/>
                <a:gd name="T25" fmla="*/ 23 h 43"/>
                <a:gd name="T26" fmla="*/ 19 w 115"/>
                <a:gd name="T27" fmla="*/ 34 h 43"/>
                <a:gd name="T28" fmla="*/ 58 w 115"/>
                <a:gd name="T29" fmla="*/ 40 h 43"/>
                <a:gd name="T30" fmla="*/ 96 w 115"/>
                <a:gd name="T31" fmla="*/ 34 h 43"/>
                <a:gd name="T32" fmla="*/ 112 w 115"/>
                <a:gd name="T33" fmla="*/ 20 h 43"/>
                <a:gd name="T34" fmla="*/ 109 w 115"/>
                <a:gd name="T35" fmla="*/ 13 h 43"/>
                <a:gd name="T36" fmla="*/ 77 w 115"/>
                <a:gd name="T37" fmla="*/ 3 h 43"/>
                <a:gd name="T38" fmla="*/ 19 w 115"/>
                <a:gd name="T39" fmla="*/ 13 h 43"/>
                <a:gd name="T40" fmla="*/ 19 w 115"/>
                <a:gd name="T41" fmla="*/ 12 h 43"/>
                <a:gd name="T42" fmla="*/ 19 w 115"/>
                <a:gd name="T43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43">
                  <a:moveTo>
                    <a:pt x="18" y="37"/>
                  </a:moveTo>
                  <a:cubicBezTo>
                    <a:pt x="5" y="32"/>
                    <a:pt x="0" y="28"/>
                    <a:pt x="0" y="23"/>
                  </a:cubicBezTo>
                  <a:cubicBezTo>
                    <a:pt x="0" y="18"/>
                    <a:pt x="5" y="15"/>
                    <a:pt x="9" y="13"/>
                  </a:cubicBezTo>
                  <a:cubicBezTo>
                    <a:pt x="14" y="11"/>
                    <a:pt x="18" y="10"/>
                    <a:pt x="18" y="10"/>
                  </a:cubicBezTo>
                  <a:cubicBezTo>
                    <a:pt x="21" y="10"/>
                    <a:pt x="51" y="0"/>
                    <a:pt x="77" y="0"/>
                  </a:cubicBezTo>
                  <a:cubicBezTo>
                    <a:pt x="91" y="0"/>
                    <a:pt x="104" y="2"/>
                    <a:pt x="111" y="11"/>
                  </a:cubicBezTo>
                  <a:cubicBezTo>
                    <a:pt x="113" y="14"/>
                    <a:pt x="115" y="17"/>
                    <a:pt x="115" y="20"/>
                  </a:cubicBezTo>
                  <a:cubicBezTo>
                    <a:pt x="115" y="28"/>
                    <a:pt x="107" y="33"/>
                    <a:pt x="97" y="37"/>
                  </a:cubicBezTo>
                  <a:cubicBezTo>
                    <a:pt x="86" y="41"/>
                    <a:pt x="72" y="43"/>
                    <a:pt x="58" y="43"/>
                  </a:cubicBezTo>
                  <a:cubicBezTo>
                    <a:pt x="44" y="43"/>
                    <a:pt x="30" y="41"/>
                    <a:pt x="18" y="37"/>
                  </a:cubicBezTo>
                  <a:close/>
                  <a:moveTo>
                    <a:pt x="19" y="13"/>
                  </a:moveTo>
                  <a:cubicBezTo>
                    <a:pt x="19" y="13"/>
                    <a:pt x="15" y="14"/>
                    <a:pt x="11" y="16"/>
                  </a:cubicBezTo>
                  <a:cubicBezTo>
                    <a:pt x="6" y="18"/>
                    <a:pt x="2" y="21"/>
                    <a:pt x="3" y="23"/>
                  </a:cubicBezTo>
                  <a:cubicBezTo>
                    <a:pt x="2" y="25"/>
                    <a:pt x="6" y="29"/>
                    <a:pt x="19" y="34"/>
                  </a:cubicBezTo>
                  <a:cubicBezTo>
                    <a:pt x="31" y="38"/>
                    <a:pt x="45" y="40"/>
                    <a:pt x="58" y="40"/>
                  </a:cubicBezTo>
                  <a:cubicBezTo>
                    <a:pt x="72" y="40"/>
                    <a:pt x="86" y="38"/>
                    <a:pt x="96" y="34"/>
                  </a:cubicBezTo>
                  <a:cubicBezTo>
                    <a:pt x="106" y="31"/>
                    <a:pt x="112" y="25"/>
                    <a:pt x="112" y="20"/>
                  </a:cubicBezTo>
                  <a:cubicBezTo>
                    <a:pt x="112" y="18"/>
                    <a:pt x="111" y="15"/>
                    <a:pt x="109" y="13"/>
                  </a:cubicBezTo>
                  <a:cubicBezTo>
                    <a:pt x="103" y="5"/>
                    <a:pt x="91" y="3"/>
                    <a:pt x="77" y="3"/>
                  </a:cubicBezTo>
                  <a:cubicBezTo>
                    <a:pt x="51" y="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2" name="Freeform 553"/>
            <p:cNvSpPr>
              <a:spLocks noEditPoints="1"/>
            </p:cNvSpPr>
            <p:nvPr/>
          </p:nvSpPr>
          <p:spPr bwMode="auto">
            <a:xfrm>
              <a:off x="8393113" y="3624263"/>
              <a:ext cx="333375" cy="109538"/>
            </a:xfrm>
            <a:custGeom>
              <a:avLst/>
              <a:gdLst>
                <a:gd name="T0" fmla="*/ 14 w 89"/>
                <a:gd name="T1" fmla="*/ 25 h 29"/>
                <a:gd name="T2" fmla="*/ 0 w 89"/>
                <a:gd name="T3" fmla="*/ 17 h 29"/>
                <a:gd name="T4" fmla="*/ 8 w 89"/>
                <a:gd name="T5" fmla="*/ 11 h 29"/>
                <a:gd name="T6" fmla="*/ 15 w 89"/>
                <a:gd name="T7" fmla="*/ 9 h 29"/>
                <a:gd name="T8" fmla="*/ 67 w 89"/>
                <a:gd name="T9" fmla="*/ 0 h 29"/>
                <a:gd name="T10" fmla="*/ 86 w 89"/>
                <a:gd name="T11" fmla="*/ 6 h 29"/>
                <a:gd name="T12" fmla="*/ 89 w 89"/>
                <a:gd name="T13" fmla="*/ 13 h 29"/>
                <a:gd name="T14" fmla="*/ 75 w 89"/>
                <a:gd name="T15" fmla="*/ 25 h 29"/>
                <a:gd name="T16" fmla="*/ 46 w 89"/>
                <a:gd name="T17" fmla="*/ 29 h 29"/>
                <a:gd name="T18" fmla="*/ 14 w 89"/>
                <a:gd name="T19" fmla="*/ 25 h 29"/>
                <a:gd name="T20" fmla="*/ 74 w 89"/>
                <a:gd name="T21" fmla="*/ 22 h 29"/>
                <a:gd name="T22" fmla="*/ 86 w 89"/>
                <a:gd name="T23" fmla="*/ 13 h 29"/>
                <a:gd name="T24" fmla="*/ 84 w 89"/>
                <a:gd name="T25" fmla="*/ 8 h 29"/>
                <a:gd name="T26" fmla="*/ 67 w 89"/>
                <a:gd name="T27" fmla="*/ 3 h 29"/>
                <a:gd name="T28" fmla="*/ 15 w 89"/>
                <a:gd name="T29" fmla="*/ 12 h 29"/>
                <a:gd name="T30" fmla="*/ 15 w 89"/>
                <a:gd name="T31" fmla="*/ 12 h 29"/>
                <a:gd name="T32" fmla="*/ 4 w 89"/>
                <a:gd name="T33" fmla="*/ 15 h 29"/>
                <a:gd name="T34" fmla="*/ 3 w 89"/>
                <a:gd name="T35" fmla="*/ 17 h 29"/>
                <a:gd name="T36" fmla="*/ 5 w 89"/>
                <a:gd name="T37" fmla="*/ 19 h 29"/>
                <a:gd name="T38" fmla="*/ 15 w 89"/>
                <a:gd name="T39" fmla="*/ 22 h 29"/>
                <a:gd name="T40" fmla="*/ 46 w 89"/>
                <a:gd name="T41" fmla="*/ 26 h 29"/>
                <a:gd name="T42" fmla="*/ 74 w 89"/>
                <a:gd name="T43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9" h="29">
                  <a:moveTo>
                    <a:pt x="14" y="25"/>
                  </a:moveTo>
                  <a:cubicBezTo>
                    <a:pt x="4" y="22"/>
                    <a:pt x="0" y="20"/>
                    <a:pt x="0" y="17"/>
                  </a:cubicBezTo>
                  <a:cubicBezTo>
                    <a:pt x="0" y="13"/>
                    <a:pt x="4" y="12"/>
                    <a:pt x="8" y="11"/>
                  </a:cubicBezTo>
                  <a:cubicBezTo>
                    <a:pt x="11" y="10"/>
                    <a:pt x="14" y="9"/>
                    <a:pt x="15" y="9"/>
                  </a:cubicBezTo>
                  <a:cubicBezTo>
                    <a:pt x="16" y="8"/>
                    <a:pt x="46" y="0"/>
                    <a:pt x="67" y="0"/>
                  </a:cubicBezTo>
                  <a:cubicBezTo>
                    <a:pt x="75" y="0"/>
                    <a:pt x="83" y="1"/>
                    <a:pt x="86" y="6"/>
                  </a:cubicBezTo>
                  <a:cubicBezTo>
                    <a:pt x="88" y="8"/>
                    <a:pt x="89" y="10"/>
                    <a:pt x="89" y="13"/>
                  </a:cubicBezTo>
                  <a:cubicBezTo>
                    <a:pt x="89" y="19"/>
                    <a:pt x="83" y="23"/>
                    <a:pt x="75" y="25"/>
                  </a:cubicBezTo>
                  <a:cubicBezTo>
                    <a:pt x="67" y="28"/>
                    <a:pt x="57" y="29"/>
                    <a:pt x="46" y="29"/>
                  </a:cubicBezTo>
                  <a:cubicBezTo>
                    <a:pt x="35" y="29"/>
                    <a:pt x="24" y="28"/>
                    <a:pt x="14" y="25"/>
                  </a:cubicBezTo>
                  <a:close/>
                  <a:moveTo>
                    <a:pt x="74" y="22"/>
                  </a:moveTo>
                  <a:cubicBezTo>
                    <a:pt x="82" y="20"/>
                    <a:pt x="86" y="16"/>
                    <a:pt x="86" y="13"/>
                  </a:cubicBezTo>
                  <a:cubicBezTo>
                    <a:pt x="86" y="11"/>
                    <a:pt x="85" y="10"/>
                    <a:pt x="84" y="8"/>
                  </a:cubicBezTo>
                  <a:cubicBezTo>
                    <a:pt x="82" y="4"/>
                    <a:pt x="75" y="3"/>
                    <a:pt x="67" y="3"/>
                  </a:cubicBezTo>
                  <a:cubicBezTo>
                    <a:pt x="46" y="3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8" y="13"/>
                    <a:pt x="4" y="15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3" y="17"/>
                    <a:pt x="3" y="18"/>
                    <a:pt x="5" y="19"/>
                  </a:cubicBezTo>
                  <a:cubicBezTo>
                    <a:pt x="7" y="20"/>
                    <a:pt x="10" y="21"/>
                    <a:pt x="15" y="22"/>
                  </a:cubicBezTo>
                  <a:cubicBezTo>
                    <a:pt x="24" y="25"/>
                    <a:pt x="35" y="26"/>
                    <a:pt x="46" y="26"/>
                  </a:cubicBezTo>
                  <a:cubicBezTo>
                    <a:pt x="57" y="26"/>
                    <a:pt x="67" y="25"/>
                    <a:pt x="74" y="2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3" name="Freeform 554"/>
            <p:cNvSpPr/>
            <p:nvPr/>
          </p:nvSpPr>
          <p:spPr bwMode="auto">
            <a:xfrm>
              <a:off x="8355013" y="3898900"/>
              <a:ext cx="153988" cy="250825"/>
            </a:xfrm>
            <a:custGeom>
              <a:avLst/>
              <a:gdLst>
                <a:gd name="T0" fmla="*/ 38 w 41"/>
                <a:gd name="T1" fmla="*/ 1 h 67"/>
                <a:gd name="T2" fmla="*/ 10 w 41"/>
                <a:gd name="T3" fmla="*/ 67 h 67"/>
                <a:gd name="T4" fmla="*/ 0 w 41"/>
                <a:gd name="T5" fmla="*/ 62 h 67"/>
                <a:gd name="T6" fmla="*/ 27 w 41"/>
                <a:gd name="T7" fmla="*/ 0 h 67"/>
                <a:gd name="T8" fmla="*/ 38 w 41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7">
                  <a:moveTo>
                    <a:pt x="38" y="1"/>
                  </a:moveTo>
                  <a:cubicBezTo>
                    <a:pt x="38" y="1"/>
                    <a:pt x="41" y="42"/>
                    <a:pt x="10" y="6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33" y="40"/>
                    <a:pt x="27" y="0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4" name="Freeform 555"/>
            <p:cNvSpPr>
              <a:spLocks noEditPoints="1"/>
            </p:cNvSpPr>
            <p:nvPr/>
          </p:nvSpPr>
          <p:spPr bwMode="auto">
            <a:xfrm>
              <a:off x="8347076" y="3894138"/>
              <a:ext cx="153988" cy="260350"/>
            </a:xfrm>
            <a:custGeom>
              <a:avLst/>
              <a:gdLst>
                <a:gd name="T0" fmla="*/ 11 w 41"/>
                <a:gd name="T1" fmla="*/ 69 h 69"/>
                <a:gd name="T2" fmla="*/ 1 w 41"/>
                <a:gd name="T3" fmla="*/ 64 h 69"/>
                <a:gd name="T4" fmla="*/ 0 w 41"/>
                <a:gd name="T5" fmla="*/ 63 h 69"/>
                <a:gd name="T6" fmla="*/ 1 w 41"/>
                <a:gd name="T7" fmla="*/ 62 h 69"/>
                <a:gd name="T8" fmla="*/ 15 w 41"/>
                <a:gd name="T9" fmla="*/ 49 h 69"/>
                <a:gd name="T10" fmla="*/ 28 w 41"/>
                <a:gd name="T11" fmla="*/ 11 h 69"/>
                <a:gd name="T12" fmla="*/ 27 w 41"/>
                <a:gd name="T13" fmla="*/ 2 h 69"/>
                <a:gd name="T14" fmla="*/ 28 w 41"/>
                <a:gd name="T15" fmla="*/ 0 h 69"/>
                <a:gd name="T16" fmla="*/ 29 w 41"/>
                <a:gd name="T17" fmla="*/ 0 h 69"/>
                <a:gd name="T18" fmla="*/ 40 w 41"/>
                <a:gd name="T19" fmla="*/ 0 h 69"/>
                <a:gd name="T20" fmla="*/ 40 w 41"/>
                <a:gd name="T21" fmla="*/ 2 h 69"/>
                <a:gd name="T22" fmla="*/ 40 w 41"/>
                <a:gd name="T23" fmla="*/ 0 h 69"/>
                <a:gd name="T24" fmla="*/ 41 w 41"/>
                <a:gd name="T25" fmla="*/ 2 h 69"/>
                <a:gd name="T26" fmla="*/ 41 w 41"/>
                <a:gd name="T27" fmla="*/ 5 h 69"/>
                <a:gd name="T28" fmla="*/ 13 w 41"/>
                <a:gd name="T29" fmla="*/ 69 h 69"/>
                <a:gd name="T30" fmla="*/ 12 w 41"/>
                <a:gd name="T31" fmla="*/ 69 h 69"/>
                <a:gd name="T32" fmla="*/ 11 w 41"/>
                <a:gd name="T33" fmla="*/ 69 h 69"/>
                <a:gd name="T34" fmla="*/ 12 w 41"/>
                <a:gd name="T35" fmla="*/ 66 h 69"/>
                <a:gd name="T36" fmla="*/ 38 w 41"/>
                <a:gd name="T37" fmla="*/ 5 h 69"/>
                <a:gd name="T38" fmla="*/ 38 w 41"/>
                <a:gd name="T39" fmla="*/ 3 h 69"/>
                <a:gd name="T40" fmla="*/ 31 w 41"/>
                <a:gd name="T41" fmla="*/ 3 h 69"/>
                <a:gd name="T42" fmla="*/ 31 w 41"/>
                <a:gd name="T43" fmla="*/ 11 h 69"/>
                <a:gd name="T44" fmla="*/ 5 w 41"/>
                <a:gd name="T45" fmla="*/ 63 h 69"/>
                <a:gd name="T46" fmla="*/ 12 w 41"/>
                <a:gd name="T47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69">
                  <a:moveTo>
                    <a:pt x="11" y="69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4"/>
                    <a:pt x="0" y="63"/>
                  </a:cubicBezTo>
                  <a:cubicBezTo>
                    <a:pt x="0" y="63"/>
                    <a:pt x="0" y="62"/>
                    <a:pt x="1" y="62"/>
                  </a:cubicBezTo>
                  <a:cubicBezTo>
                    <a:pt x="1" y="62"/>
                    <a:pt x="8" y="57"/>
                    <a:pt x="15" y="49"/>
                  </a:cubicBezTo>
                  <a:cubicBezTo>
                    <a:pt x="21" y="40"/>
                    <a:pt x="28" y="27"/>
                    <a:pt x="28" y="11"/>
                  </a:cubicBezTo>
                  <a:cubicBezTo>
                    <a:pt x="28" y="8"/>
                    <a:pt x="28" y="5"/>
                    <a:pt x="27" y="2"/>
                  </a:cubicBezTo>
                  <a:cubicBezTo>
                    <a:pt x="27" y="1"/>
                    <a:pt x="28" y="1"/>
                    <a:pt x="28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1" y="1"/>
                    <a:pt x="41" y="2"/>
                  </a:cubicBezTo>
                  <a:cubicBezTo>
                    <a:pt x="41" y="2"/>
                    <a:pt x="41" y="3"/>
                    <a:pt x="41" y="5"/>
                  </a:cubicBezTo>
                  <a:cubicBezTo>
                    <a:pt x="41" y="16"/>
                    <a:pt x="39" y="48"/>
                    <a:pt x="13" y="69"/>
                  </a:cubicBezTo>
                  <a:cubicBezTo>
                    <a:pt x="12" y="69"/>
                    <a:pt x="12" y="69"/>
                    <a:pt x="12" y="69"/>
                  </a:cubicBezTo>
                  <a:lnTo>
                    <a:pt x="11" y="69"/>
                  </a:lnTo>
                  <a:close/>
                  <a:moveTo>
                    <a:pt x="12" y="66"/>
                  </a:moveTo>
                  <a:cubicBezTo>
                    <a:pt x="36" y="46"/>
                    <a:pt x="38" y="15"/>
                    <a:pt x="38" y="5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6"/>
                    <a:pt x="31" y="9"/>
                    <a:pt x="31" y="11"/>
                  </a:cubicBezTo>
                  <a:cubicBezTo>
                    <a:pt x="31" y="40"/>
                    <a:pt x="11" y="58"/>
                    <a:pt x="5" y="63"/>
                  </a:cubicBezTo>
                  <a:lnTo>
                    <a:pt x="12" y="6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5" name="Freeform 556"/>
            <p:cNvSpPr/>
            <p:nvPr/>
          </p:nvSpPr>
          <p:spPr bwMode="auto">
            <a:xfrm>
              <a:off x="8324851" y="4127500"/>
              <a:ext cx="123825" cy="90488"/>
            </a:xfrm>
            <a:custGeom>
              <a:avLst/>
              <a:gdLst>
                <a:gd name="T0" fmla="*/ 18 w 33"/>
                <a:gd name="T1" fmla="*/ 5 h 24"/>
                <a:gd name="T2" fmla="*/ 24 w 33"/>
                <a:gd name="T3" fmla="*/ 23 h 24"/>
                <a:gd name="T4" fmla="*/ 1 w 33"/>
                <a:gd name="T5" fmla="*/ 6 h 24"/>
                <a:gd name="T6" fmla="*/ 9 w 33"/>
                <a:gd name="T7" fmla="*/ 0 h 24"/>
                <a:gd name="T8" fmla="*/ 18 w 33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18" y="5"/>
                  </a:moveTo>
                  <a:cubicBezTo>
                    <a:pt x="18" y="5"/>
                    <a:pt x="33" y="24"/>
                    <a:pt x="24" y="23"/>
                  </a:cubicBezTo>
                  <a:cubicBezTo>
                    <a:pt x="18" y="22"/>
                    <a:pt x="0" y="11"/>
                    <a:pt x="1" y="6"/>
                  </a:cubicBezTo>
                  <a:cubicBezTo>
                    <a:pt x="3" y="0"/>
                    <a:pt x="9" y="0"/>
                    <a:pt x="9" y="0"/>
                  </a:cubicBezTo>
                  <a:lnTo>
                    <a:pt x="18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6" name="Freeform 557"/>
            <p:cNvSpPr>
              <a:spLocks noEditPoints="1"/>
            </p:cNvSpPr>
            <p:nvPr/>
          </p:nvSpPr>
          <p:spPr bwMode="auto">
            <a:xfrm>
              <a:off x="8321676" y="4124325"/>
              <a:ext cx="107950" cy="93663"/>
            </a:xfrm>
            <a:custGeom>
              <a:avLst/>
              <a:gdLst>
                <a:gd name="T0" fmla="*/ 25 w 29"/>
                <a:gd name="T1" fmla="*/ 25 h 25"/>
                <a:gd name="T2" fmla="*/ 25 w 29"/>
                <a:gd name="T3" fmla="*/ 25 h 25"/>
                <a:gd name="T4" fmla="*/ 10 w 29"/>
                <a:gd name="T5" fmla="*/ 19 h 25"/>
                <a:gd name="T6" fmla="*/ 0 w 29"/>
                <a:gd name="T7" fmla="*/ 8 h 25"/>
                <a:gd name="T8" fmla="*/ 1 w 29"/>
                <a:gd name="T9" fmla="*/ 7 h 25"/>
                <a:gd name="T10" fmla="*/ 10 w 29"/>
                <a:gd name="T11" fmla="*/ 0 h 25"/>
                <a:gd name="T12" fmla="*/ 10 w 29"/>
                <a:gd name="T13" fmla="*/ 0 h 25"/>
                <a:gd name="T14" fmla="*/ 20 w 29"/>
                <a:gd name="T15" fmla="*/ 5 h 25"/>
                <a:gd name="T16" fmla="*/ 19 w 29"/>
                <a:gd name="T17" fmla="*/ 6 h 25"/>
                <a:gd name="T18" fmla="*/ 20 w 29"/>
                <a:gd name="T19" fmla="*/ 5 h 25"/>
                <a:gd name="T20" fmla="*/ 20 w 29"/>
                <a:gd name="T21" fmla="*/ 5 h 25"/>
                <a:gd name="T22" fmla="*/ 29 w 29"/>
                <a:gd name="T23" fmla="*/ 22 h 25"/>
                <a:gd name="T24" fmla="*/ 28 w 29"/>
                <a:gd name="T25" fmla="*/ 24 h 25"/>
                <a:gd name="T26" fmla="*/ 25 w 29"/>
                <a:gd name="T27" fmla="*/ 25 h 25"/>
                <a:gd name="T28" fmla="*/ 3 w 29"/>
                <a:gd name="T29" fmla="*/ 7 h 25"/>
                <a:gd name="T30" fmla="*/ 3 w 29"/>
                <a:gd name="T31" fmla="*/ 8 h 25"/>
                <a:gd name="T32" fmla="*/ 12 w 29"/>
                <a:gd name="T33" fmla="*/ 16 h 25"/>
                <a:gd name="T34" fmla="*/ 25 w 29"/>
                <a:gd name="T35" fmla="*/ 22 h 25"/>
                <a:gd name="T36" fmla="*/ 25 w 29"/>
                <a:gd name="T37" fmla="*/ 22 h 25"/>
                <a:gd name="T38" fmla="*/ 26 w 29"/>
                <a:gd name="T39" fmla="*/ 22 h 25"/>
                <a:gd name="T40" fmla="*/ 26 w 29"/>
                <a:gd name="T41" fmla="*/ 22 h 25"/>
                <a:gd name="T42" fmla="*/ 22 w 29"/>
                <a:gd name="T43" fmla="*/ 13 h 25"/>
                <a:gd name="T44" fmla="*/ 18 w 29"/>
                <a:gd name="T45" fmla="*/ 7 h 25"/>
                <a:gd name="T46" fmla="*/ 9 w 29"/>
                <a:gd name="T47" fmla="*/ 3 h 25"/>
                <a:gd name="T48" fmla="*/ 3 w 29"/>
                <a:gd name="T4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5"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1" y="25"/>
                    <a:pt x="16" y="22"/>
                    <a:pt x="10" y="19"/>
                  </a:cubicBezTo>
                  <a:cubicBezTo>
                    <a:pt x="5" y="15"/>
                    <a:pt x="1" y="12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9" y="16"/>
                    <a:pt x="29" y="22"/>
                  </a:cubicBezTo>
                  <a:cubicBezTo>
                    <a:pt x="29" y="22"/>
                    <a:pt x="29" y="24"/>
                    <a:pt x="28" y="24"/>
                  </a:cubicBezTo>
                  <a:cubicBezTo>
                    <a:pt x="27" y="25"/>
                    <a:pt x="26" y="25"/>
                    <a:pt x="25" y="25"/>
                  </a:cubicBezTo>
                  <a:close/>
                  <a:moveTo>
                    <a:pt x="3" y="7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7" y="13"/>
                    <a:pt x="12" y="16"/>
                  </a:cubicBezTo>
                  <a:cubicBezTo>
                    <a:pt x="17" y="19"/>
                    <a:pt x="23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0"/>
                    <a:pt x="24" y="16"/>
                    <a:pt x="22" y="13"/>
                  </a:cubicBezTo>
                  <a:cubicBezTo>
                    <a:pt x="20" y="10"/>
                    <a:pt x="18" y="8"/>
                    <a:pt x="18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5" y="4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7" name="Freeform 558"/>
            <p:cNvSpPr/>
            <p:nvPr/>
          </p:nvSpPr>
          <p:spPr bwMode="auto">
            <a:xfrm>
              <a:off x="8401051" y="4135438"/>
              <a:ext cx="47625" cy="49213"/>
            </a:xfrm>
            <a:custGeom>
              <a:avLst/>
              <a:gdLst>
                <a:gd name="T0" fmla="*/ 1 w 13"/>
                <a:gd name="T1" fmla="*/ 4 h 13"/>
                <a:gd name="T2" fmla="*/ 9 w 13"/>
                <a:gd name="T3" fmla="*/ 2 h 13"/>
                <a:gd name="T4" fmla="*/ 6 w 13"/>
                <a:gd name="T5" fmla="*/ 13 h 13"/>
                <a:gd name="T6" fmla="*/ 1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4"/>
                  </a:moveTo>
                  <a:cubicBezTo>
                    <a:pt x="1" y="4"/>
                    <a:pt x="5" y="0"/>
                    <a:pt x="9" y="2"/>
                  </a:cubicBezTo>
                  <a:cubicBezTo>
                    <a:pt x="13" y="4"/>
                    <a:pt x="9" y="13"/>
                    <a:pt x="6" y="13"/>
                  </a:cubicBezTo>
                  <a:cubicBezTo>
                    <a:pt x="4" y="13"/>
                    <a:pt x="0" y="10"/>
                    <a:pt x="1" y="4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8" name="Freeform 559"/>
            <p:cNvSpPr>
              <a:spLocks noEditPoints="1"/>
            </p:cNvSpPr>
            <p:nvPr/>
          </p:nvSpPr>
          <p:spPr bwMode="auto">
            <a:xfrm>
              <a:off x="8396288" y="4135438"/>
              <a:ext cx="49213" cy="52388"/>
            </a:xfrm>
            <a:custGeom>
              <a:avLst/>
              <a:gdLst>
                <a:gd name="T0" fmla="*/ 0 w 13"/>
                <a:gd name="T1" fmla="*/ 6 h 14"/>
                <a:gd name="T2" fmla="*/ 1 w 13"/>
                <a:gd name="T3" fmla="*/ 4 h 14"/>
                <a:gd name="T4" fmla="*/ 1 w 13"/>
                <a:gd name="T5" fmla="*/ 3 h 14"/>
                <a:gd name="T6" fmla="*/ 8 w 13"/>
                <a:gd name="T7" fmla="*/ 0 h 14"/>
                <a:gd name="T8" fmla="*/ 11 w 13"/>
                <a:gd name="T9" fmla="*/ 0 h 14"/>
                <a:gd name="T10" fmla="*/ 13 w 13"/>
                <a:gd name="T11" fmla="*/ 5 h 14"/>
                <a:gd name="T12" fmla="*/ 11 w 13"/>
                <a:gd name="T13" fmla="*/ 11 h 14"/>
                <a:gd name="T14" fmla="*/ 7 w 13"/>
                <a:gd name="T15" fmla="*/ 14 h 14"/>
                <a:gd name="T16" fmla="*/ 7 w 13"/>
                <a:gd name="T17" fmla="*/ 14 h 14"/>
                <a:gd name="T18" fmla="*/ 7 w 13"/>
                <a:gd name="T19" fmla="*/ 14 h 14"/>
                <a:gd name="T20" fmla="*/ 7 w 13"/>
                <a:gd name="T21" fmla="*/ 14 h 14"/>
                <a:gd name="T22" fmla="*/ 7 w 13"/>
                <a:gd name="T23" fmla="*/ 14 h 14"/>
                <a:gd name="T24" fmla="*/ 7 w 13"/>
                <a:gd name="T25" fmla="*/ 14 h 14"/>
                <a:gd name="T26" fmla="*/ 7 w 13"/>
                <a:gd name="T27" fmla="*/ 14 h 14"/>
                <a:gd name="T28" fmla="*/ 0 w 13"/>
                <a:gd name="T29" fmla="*/ 6 h 14"/>
                <a:gd name="T30" fmla="*/ 3 w 13"/>
                <a:gd name="T31" fmla="*/ 6 h 14"/>
                <a:gd name="T32" fmla="*/ 7 w 13"/>
                <a:gd name="T33" fmla="*/ 11 h 14"/>
                <a:gd name="T34" fmla="*/ 7 w 13"/>
                <a:gd name="T35" fmla="*/ 11 h 14"/>
                <a:gd name="T36" fmla="*/ 8 w 13"/>
                <a:gd name="T37" fmla="*/ 11 h 14"/>
                <a:gd name="T38" fmla="*/ 9 w 13"/>
                <a:gd name="T39" fmla="*/ 9 h 14"/>
                <a:gd name="T40" fmla="*/ 10 w 13"/>
                <a:gd name="T41" fmla="*/ 5 h 14"/>
                <a:gd name="T42" fmla="*/ 9 w 13"/>
                <a:gd name="T43" fmla="*/ 3 h 14"/>
                <a:gd name="T44" fmla="*/ 8 w 13"/>
                <a:gd name="T45" fmla="*/ 3 h 14"/>
                <a:gd name="T46" fmla="*/ 5 w 13"/>
                <a:gd name="T47" fmla="*/ 4 h 14"/>
                <a:gd name="T48" fmla="*/ 3 w 13"/>
                <a:gd name="T49" fmla="*/ 5 h 14"/>
                <a:gd name="T50" fmla="*/ 3 w 13"/>
                <a:gd name="T5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0" y="6"/>
                    <a:pt x="0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7"/>
                    <a:pt x="12" y="9"/>
                    <a:pt x="11" y="11"/>
                  </a:cubicBezTo>
                  <a:cubicBezTo>
                    <a:pt x="10" y="12"/>
                    <a:pt x="9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2"/>
                    <a:pt x="0" y="6"/>
                  </a:cubicBezTo>
                  <a:close/>
                  <a:moveTo>
                    <a:pt x="3" y="6"/>
                  </a:moveTo>
                  <a:cubicBezTo>
                    <a:pt x="3" y="10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10" y="8"/>
                    <a:pt x="10" y="6"/>
                    <a:pt x="10" y="5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6" y="3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9" name="Freeform 560"/>
            <p:cNvSpPr/>
            <p:nvPr/>
          </p:nvSpPr>
          <p:spPr bwMode="auto">
            <a:xfrm>
              <a:off x="8366126" y="4130675"/>
              <a:ext cx="41275" cy="46038"/>
            </a:xfrm>
            <a:custGeom>
              <a:avLst/>
              <a:gdLst>
                <a:gd name="T0" fmla="*/ 11 w 11"/>
                <a:gd name="T1" fmla="*/ 5 h 12"/>
                <a:gd name="T2" fmla="*/ 5 w 11"/>
                <a:gd name="T3" fmla="*/ 0 h 12"/>
                <a:gd name="T4" fmla="*/ 3 w 11"/>
                <a:gd name="T5" fmla="*/ 11 h 12"/>
                <a:gd name="T6" fmla="*/ 11 w 11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cubicBezTo>
                    <a:pt x="11" y="5"/>
                    <a:pt x="9" y="0"/>
                    <a:pt x="5" y="0"/>
                  </a:cubicBezTo>
                  <a:cubicBezTo>
                    <a:pt x="1" y="0"/>
                    <a:pt x="0" y="11"/>
                    <a:pt x="3" y="11"/>
                  </a:cubicBezTo>
                  <a:cubicBezTo>
                    <a:pt x="6" y="12"/>
                    <a:pt x="10" y="11"/>
                    <a:pt x="11" y="5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0" name="Freeform 561"/>
            <p:cNvSpPr>
              <a:spLocks noEditPoints="1"/>
            </p:cNvSpPr>
            <p:nvPr/>
          </p:nvSpPr>
          <p:spPr bwMode="auto">
            <a:xfrm>
              <a:off x="8366126" y="4124325"/>
              <a:ext cx="46038" cy="55563"/>
            </a:xfrm>
            <a:custGeom>
              <a:avLst/>
              <a:gdLst>
                <a:gd name="T0" fmla="*/ 5 w 12"/>
                <a:gd name="T1" fmla="*/ 15 h 15"/>
                <a:gd name="T2" fmla="*/ 3 w 12"/>
                <a:gd name="T3" fmla="*/ 15 h 15"/>
                <a:gd name="T4" fmla="*/ 0 w 12"/>
                <a:gd name="T5" fmla="*/ 9 h 15"/>
                <a:gd name="T6" fmla="*/ 1 w 12"/>
                <a:gd name="T7" fmla="*/ 4 h 15"/>
                <a:gd name="T8" fmla="*/ 5 w 12"/>
                <a:gd name="T9" fmla="*/ 0 h 15"/>
                <a:gd name="T10" fmla="*/ 5 w 12"/>
                <a:gd name="T11" fmla="*/ 0 h 15"/>
                <a:gd name="T12" fmla="*/ 12 w 12"/>
                <a:gd name="T13" fmla="*/ 6 h 15"/>
                <a:gd name="T14" fmla="*/ 11 w 12"/>
                <a:gd name="T15" fmla="*/ 7 h 15"/>
                <a:gd name="T16" fmla="*/ 12 w 12"/>
                <a:gd name="T17" fmla="*/ 6 h 15"/>
                <a:gd name="T18" fmla="*/ 12 w 12"/>
                <a:gd name="T19" fmla="*/ 7 h 15"/>
                <a:gd name="T20" fmla="*/ 5 w 12"/>
                <a:gd name="T21" fmla="*/ 15 h 15"/>
                <a:gd name="T22" fmla="*/ 5 w 12"/>
                <a:gd name="T23" fmla="*/ 12 h 15"/>
                <a:gd name="T24" fmla="*/ 9 w 12"/>
                <a:gd name="T25" fmla="*/ 7 h 15"/>
                <a:gd name="T26" fmla="*/ 5 w 12"/>
                <a:gd name="T27" fmla="*/ 3 h 15"/>
                <a:gd name="T28" fmla="*/ 5 w 12"/>
                <a:gd name="T29" fmla="*/ 3 h 15"/>
                <a:gd name="T30" fmla="*/ 4 w 12"/>
                <a:gd name="T31" fmla="*/ 4 h 15"/>
                <a:gd name="T32" fmla="*/ 4 w 12"/>
                <a:gd name="T33" fmla="*/ 5 h 15"/>
                <a:gd name="T34" fmla="*/ 3 w 12"/>
                <a:gd name="T35" fmla="*/ 9 h 15"/>
                <a:gd name="T36" fmla="*/ 3 w 12"/>
                <a:gd name="T37" fmla="*/ 12 h 15"/>
                <a:gd name="T38" fmla="*/ 5 w 12"/>
                <a:gd name="T3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4" y="15"/>
                    <a:pt x="4" y="15"/>
                    <a:pt x="3" y="15"/>
                  </a:cubicBezTo>
                  <a:cubicBezTo>
                    <a:pt x="0" y="14"/>
                    <a:pt x="0" y="11"/>
                    <a:pt x="0" y="9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1"/>
                    <a:pt x="12" y="6"/>
                    <a:pt x="12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13"/>
                    <a:pt x="8" y="15"/>
                    <a:pt x="5" y="15"/>
                  </a:cubicBezTo>
                  <a:close/>
                  <a:moveTo>
                    <a:pt x="5" y="12"/>
                  </a:moveTo>
                  <a:cubicBezTo>
                    <a:pt x="7" y="12"/>
                    <a:pt x="9" y="12"/>
                    <a:pt x="9" y="7"/>
                  </a:cubicBezTo>
                  <a:cubicBezTo>
                    <a:pt x="9" y="6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3" y="6"/>
                    <a:pt x="3" y="8"/>
                    <a:pt x="3" y="9"/>
                  </a:cubicBezTo>
                  <a:cubicBezTo>
                    <a:pt x="3" y="10"/>
                    <a:pt x="3" y="12"/>
                    <a:pt x="3" y="12"/>
                  </a:cubicBezTo>
                  <a:cubicBezTo>
                    <a:pt x="4" y="12"/>
                    <a:pt x="4" y="12"/>
                    <a:pt x="5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1" name="Freeform 562"/>
            <p:cNvSpPr/>
            <p:nvPr/>
          </p:nvSpPr>
          <p:spPr bwMode="auto">
            <a:xfrm>
              <a:off x="8231188" y="3935413"/>
              <a:ext cx="153988" cy="249238"/>
            </a:xfrm>
            <a:custGeom>
              <a:avLst/>
              <a:gdLst>
                <a:gd name="T0" fmla="*/ 38 w 41"/>
                <a:gd name="T1" fmla="*/ 1 h 66"/>
                <a:gd name="T2" fmla="*/ 10 w 41"/>
                <a:gd name="T3" fmla="*/ 66 h 66"/>
                <a:gd name="T4" fmla="*/ 0 w 41"/>
                <a:gd name="T5" fmla="*/ 62 h 66"/>
                <a:gd name="T6" fmla="*/ 27 w 41"/>
                <a:gd name="T7" fmla="*/ 0 h 66"/>
                <a:gd name="T8" fmla="*/ 38 w 41"/>
                <a:gd name="T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6">
                  <a:moveTo>
                    <a:pt x="38" y="1"/>
                  </a:moveTo>
                  <a:cubicBezTo>
                    <a:pt x="38" y="1"/>
                    <a:pt x="41" y="42"/>
                    <a:pt x="10" y="6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33" y="39"/>
                    <a:pt x="27" y="0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2" name="Freeform 563"/>
            <p:cNvSpPr>
              <a:spLocks noEditPoints="1"/>
            </p:cNvSpPr>
            <p:nvPr/>
          </p:nvSpPr>
          <p:spPr bwMode="auto">
            <a:xfrm>
              <a:off x="8223251" y="3929063"/>
              <a:ext cx="153988" cy="261938"/>
            </a:xfrm>
            <a:custGeom>
              <a:avLst/>
              <a:gdLst>
                <a:gd name="T0" fmla="*/ 11 w 41"/>
                <a:gd name="T1" fmla="*/ 70 h 70"/>
                <a:gd name="T2" fmla="*/ 1 w 41"/>
                <a:gd name="T3" fmla="*/ 65 h 70"/>
                <a:gd name="T4" fmla="*/ 0 w 41"/>
                <a:gd name="T5" fmla="*/ 64 h 70"/>
                <a:gd name="T6" fmla="*/ 1 w 41"/>
                <a:gd name="T7" fmla="*/ 62 h 70"/>
                <a:gd name="T8" fmla="*/ 15 w 41"/>
                <a:gd name="T9" fmla="*/ 49 h 70"/>
                <a:gd name="T10" fmla="*/ 28 w 41"/>
                <a:gd name="T11" fmla="*/ 12 h 70"/>
                <a:gd name="T12" fmla="*/ 27 w 41"/>
                <a:gd name="T13" fmla="*/ 2 h 70"/>
                <a:gd name="T14" fmla="*/ 28 w 41"/>
                <a:gd name="T15" fmla="*/ 1 h 70"/>
                <a:gd name="T16" fmla="*/ 29 w 41"/>
                <a:gd name="T17" fmla="*/ 1 h 70"/>
                <a:gd name="T18" fmla="*/ 40 w 41"/>
                <a:gd name="T19" fmla="*/ 1 h 70"/>
                <a:gd name="T20" fmla="*/ 40 w 41"/>
                <a:gd name="T21" fmla="*/ 3 h 70"/>
                <a:gd name="T22" fmla="*/ 40 w 41"/>
                <a:gd name="T23" fmla="*/ 1 h 70"/>
                <a:gd name="T24" fmla="*/ 41 w 41"/>
                <a:gd name="T25" fmla="*/ 2 h 70"/>
                <a:gd name="T26" fmla="*/ 41 w 41"/>
                <a:gd name="T27" fmla="*/ 6 h 70"/>
                <a:gd name="T28" fmla="*/ 13 w 41"/>
                <a:gd name="T29" fmla="*/ 69 h 70"/>
                <a:gd name="T30" fmla="*/ 12 w 41"/>
                <a:gd name="T31" fmla="*/ 70 h 70"/>
                <a:gd name="T32" fmla="*/ 11 w 41"/>
                <a:gd name="T33" fmla="*/ 70 h 70"/>
                <a:gd name="T34" fmla="*/ 12 w 41"/>
                <a:gd name="T35" fmla="*/ 66 h 70"/>
                <a:gd name="T36" fmla="*/ 38 w 41"/>
                <a:gd name="T37" fmla="*/ 6 h 70"/>
                <a:gd name="T38" fmla="*/ 38 w 41"/>
                <a:gd name="T39" fmla="*/ 4 h 70"/>
                <a:gd name="T40" fmla="*/ 31 w 41"/>
                <a:gd name="T41" fmla="*/ 4 h 70"/>
                <a:gd name="T42" fmla="*/ 31 w 41"/>
                <a:gd name="T43" fmla="*/ 12 h 70"/>
                <a:gd name="T44" fmla="*/ 5 w 41"/>
                <a:gd name="T45" fmla="*/ 63 h 70"/>
                <a:gd name="T46" fmla="*/ 12 w 41"/>
                <a:gd name="T47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70">
                  <a:moveTo>
                    <a:pt x="11" y="70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0" y="64"/>
                    <a:pt x="0" y="64"/>
                  </a:cubicBezTo>
                  <a:cubicBezTo>
                    <a:pt x="0" y="63"/>
                    <a:pt x="0" y="63"/>
                    <a:pt x="1" y="62"/>
                  </a:cubicBezTo>
                  <a:cubicBezTo>
                    <a:pt x="1" y="62"/>
                    <a:pt x="8" y="58"/>
                    <a:pt x="15" y="49"/>
                  </a:cubicBezTo>
                  <a:cubicBezTo>
                    <a:pt x="21" y="41"/>
                    <a:pt x="28" y="28"/>
                    <a:pt x="28" y="12"/>
                  </a:cubicBezTo>
                  <a:cubicBezTo>
                    <a:pt x="28" y="9"/>
                    <a:pt x="28" y="6"/>
                    <a:pt x="27" y="2"/>
                  </a:cubicBezTo>
                  <a:cubicBezTo>
                    <a:pt x="27" y="2"/>
                    <a:pt x="28" y="1"/>
                    <a:pt x="28" y="1"/>
                  </a:cubicBezTo>
                  <a:cubicBezTo>
                    <a:pt x="28" y="1"/>
                    <a:pt x="29" y="0"/>
                    <a:pt x="2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1" y="2"/>
                    <a:pt x="41" y="2"/>
                  </a:cubicBezTo>
                  <a:cubicBezTo>
                    <a:pt x="41" y="2"/>
                    <a:pt x="41" y="4"/>
                    <a:pt x="41" y="6"/>
                  </a:cubicBezTo>
                  <a:cubicBezTo>
                    <a:pt x="41" y="16"/>
                    <a:pt x="39" y="49"/>
                    <a:pt x="13" y="69"/>
                  </a:cubicBezTo>
                  <a:cubicBezTo>
                    <a:pt x="12" y="70"/>
                    <a:pt x="12" y="70"/>
                    <a:pt x="12" y="70"/>
                  </a:cubicBezTo>
                  <a:lnTo>
                    <a:pt x="11" y="70"/>
                  </a:lnTo>
                  <a:close/>
                  <a:moveTo>
                    <a:pt x="12" y="66"/>
                  </a:moveTo>
                  <a:cubicBezTo>
                    <a:pt x="36" y="47"/>
                    <a:pt x="38" y="16"/>
                    <a:pt x="38" y="6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1" y="9"/>
                    <a:pt x="31" y="12"/>
                  </a:cubicBezTo>
                  <a:cubicBezTo>
                    <a:pt x="31" y="40"/>
                    <a:pt x="11" y="58"/>
                    <a:pt x="5" y="63"/>
                  </a:cubicBezTo>
                  <a:lnTo>
                    <a:pt x="12" y="6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3" name="Freeform 564"/>
            <p:cNvSpPr/>
            <p:nvPr/>
          </p:nvSpPr>
          <p:spPr bwMode="auto">
            <a:xfrm>
              <a:off x="8201026" y="4165600"/>
              <a:ext cx="123825" cy="85725"/>
            </a:xfrm>
            <a:custGeom>
              <a:avLst/>
              <a:gdLst>
                <a:gd name="T0" fmla="*/ 18 w 33"/>
                <a:gd name="T1" fmla="*/ 5 h 23"/>
                <a:gd name="T2" fmla="*/ 24 w 33"/>
                <a:gd name="T3" fmla="*/ 22 h 23"/>
                <a:gd name="T4" fmla="*/ 1 w 33"/>
                <a:gd name="T5" fmla="*/ 6 h 23"/>
                <a:gd name="T6" fmla="*/ 9 w 33"/>
                <a:gd name="T7" fmla="*/ 0 h 23"/>
                <a:gd name="T8" fmla="*/ 18 w 33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18" y="5"/>
                  </a:moveTo>
                  <a:cubicBezTo>
                    <a:pt x="18" y="5"/>
                    <a:pt x="33" y="23"/>
                    <a:pt x="24" y="22"/>
                  </a:cubicBezTo>
                  <a:cubicBezTo>
                    <a:pt x="18" y="22"/>
                    <a:pt x="0" y="11"/>
                    <a:pt x="1" y="6"/>
                  </a:cubicBezTo>
                  <a:cubicBezTo>
                    <a:pt x="3" y="0"/>
                    <a:pt x="9" y="0"/>
                    <a:pt x="9" y="0"/>
                  </a:cubicBezTo>
                  <a:lnTo>
                    <a:pt x="18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4" name="Freeform 565"/>
            <p:cNvSpPr>
              <a:spLocks noEditPoints="1"/>
            </p:cNvSpPr>
            <p:nvPr/>
          </p:nvSpPr>
          <p:spPr bwMode="auto">
            <a:xfrm>
              <a:off x="8197851" y="4157663"/>
              <a:ext cx="107950" cy="98425"/>
            </a:xfrm>
            <a:custGeom>
              <a:avLst/>
              <a:gdLst>
                <a:gd name="T0" fmla="*/ 25 w 29"/>
                <a:gd name="T1" fmla="*/ 26 h 26"/>
                <a:gd name="T2" fmla="*/ 10 w 29"/>
                <a:gd name="T3" fmla="*/ 19 h 26"/>
                <a:gd name="T4" fmla="*/ 0 w 29"/>
                <a:gd name="T5" fmla="*/ 8 h 26"/>
                <a:gd name="T6" fmla="*/ 1 w 29"/>
                <a:gd name="T7" fmla="*/ 7 h 26"/>
                <a:gd name="T8" fmla="*/ 10 w 29"/>
                <a:gd name="T9" fmla="*/ 0 h 26"/>
                <a:gd name="T10" fmla="*/ 10 w 29"/>
                <a:gd name="T11" fmla="*/ 0 h 26"/>
                <a:gd name="T12" fmla="*/ 20 w 29"/>
                <a:gd name="T13" fmla="*/ 6 h 26"/>
                <a:gd name="T14" fmla="*/ 19 w 29"/>
                <a:gd name="T15" fmla="*/ 7 h 26"/>
                <a:gd name="T16" fmla="*/ 20 w 29"/>
                <a:gd name="T17" fmla="*/ 6 h 26"/>
                <a:gd name="T18" fmla="*/ 20 w 29"/>
                <a:gd name="T19" fmla="*/ 6 h 26"/>
                <a:gd name="T20" fmla="*/ 29 w 29"/>
                <a:gd name="T21" fmla="*/ 22 h 26"/>
                <a:gd name="T22" fmla="*/ 28 w 29"/>
                <a:gd name="T23" fmla="*/ 25 h 26"/>
                <a:gd name="T24" fmla="*/ 25 w 29"/>
                <a:gd name="T25" fmla="*/ 26 h 26"/>
                <a:gd name="T26" fmla="*/ 25 w 29"/>
                <a:gd name="T27" fmla="*/ 26 h 26"/>
                <a:gd name="T28" fmla="*/ 4 w 29"/>
                <a:gd name="T29" fmla="*/ 8 h 26"/>
                <a:gd name="T30" fmla="*/ 4 w 29"/>
                <a:gd name="T31" fmla="*/ 8 h 26"/>
                <a:gd name="T32" fmla="*/ 12 w 29"/>
                <a:gd name="T33" fmla="*/ 17 h 26"/>
                <a:gd name="T34" fmla="*/ 25 w 29"/>
                <a:gd name="T35" fmla="*/ 23 h 26"/>
                <a:gd name="T36" fmla="*/ 25 w 29"/>
                <a:gd name="T37" fmla="*/ 23 h 26"/>
                <a:gd name="T38" fmla="*/ 26 w 29"/>
                <a:gd name="T39" fmla="*/ 23 h 26"/>
                <a:gd name="T40" fmla="*/ 26 w 29"/>
                <a:gd name="T41" fmla="*/ 22 h 26"/>
                <a:gd name="T42" fmla="*/ 22 w 29"/>
                <a:gd name="T43" fmla="*/ 14 h 26"/>
                <a:gd name="T44" fmla="*/ 18 w 29"/>
                <a:gd name="T45" fmla="*/ 8 h 26"/>
                <a:gd name="T46" fmla="*/ 9 w 29"/>
                <a:gd name="T47" fmla="*/ 3 h 26"/>
                <a:gd name="T48" fmla="*/ 4 w 29"/>
                <a:gd name="T4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6">
                  <a:moveTo>
                    <a:pt x="25" y="26"/>
                  </a:moveTo>
                  <a:cubicBezTo>
                    <a:pt x="21" y="25"/>
                    <a:pt x="16" y="23"/>
                    <a:pt x="10" y="19"/>
                  </a:cubicBezTo>
                  <a:cubicBezTo>
                    <a:pt x="5" y="16"/>
                    <a:pt x="1" y="12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9" y="16"/>
                    <a:pt x="29" y="22"/>
                  </a:cubicBezTo>
                  <a:cubicBezTo>
                    <a:pt x="29" y="23"/>
                    <a:pt x="29" y="24"/>
                    <a:pt x="28" y="25"/>
                  </a:cubicBezTo>
                  <a:cubicBezTo>
                    <a:pt x="27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7" y="14"/>
                    <a:pt x="12" y="17"/>
                  </a:cubicBezTo>
                  <a:cubicBezTo>
                    <a:pt x="17" y="20"/>
                    <a:pt x="23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6" y="21"/>
                    <a:pt x="24" y="17"/>
                    <a:pt x="22" y="14"/>
                  </a:cubicBezTo>
                  <a:cubicBezTo>
                    <a:pt x="20" y="11"/>
                    <a:pt x="18" y="9"/>
                    <a:pt x="18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5" y="4"/>
                    <a:pt x="4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5" name="Freeform 566"/>
            <p:cNvSpPr/>
            <p:nvPr/>
          </p:nvSpPr>
          <p:spPr bwMode="auto">
            <a:xfrm>
              <a:off x="8275638" y="4168775"/>
              <a:ext cx="49213" cy="52388"/>
            </a:xfrm>
            <a:custGeom>
              <a:avLst/>
              <a:gdLst>
                <a:gd name="T0" fmla="*/ 1 w 13"/>
                <a:gd name="T1" fmla="*/ 5 h 14"/>
                <a:gd name="T2" fmla="*/ 9 w 13"/>
                <a:gd name="T3" fmla="*/ 2 h 14"/>
                <a:gd name="T4" fmla="*/ 6 w 13"/>
                <a:gd name="T5" fmla="*/ 13 h 14"/>
                <a:gd name="T6" fmla="*/ 1 w 13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1" y="5"/>
                  </a:moveTo>
                  <a:cubicBezTo>
                    <a:pt x="1" y="5"/>
                    <a:pt x="5" y="0"/>
                    <a:pt x="9" y="2"/>
                  </a:cubicBezTo>
                  <a:cubicBezTo>
                    <a:pt x="13" y="4"/>
                    <a:pt x="9" y="14"/>
                    <a:pt x="6" y="13"/>
                  </a:cubicBezTo>
                  <a:cubicBezTo>
                    <a:pt x="4" y="13"/>
                    <a:pt x="0" y="11"/>
                    <a:pt x="1" y="5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6" name="Freeform 567"/>
            <p:cNvSpPr>
              <a:spLocks noEditPoints="1"/>
            </p:cNvSpPr>
            <p:nvPr/>
          </p:nvSpPr>
          <p:spPr bwMode="auto">
            <a:xfrm>
              <a:off x="8272463" y="4168775"/>
              <a:ext cx="49213" cy="57150"/>
            </a:xfrm>
            <a:custGeom>
              <a:avLst/>
              <a:gdLst>
                <a:gd name="T0" fmla="*/ 7 w 13"/>
                <a:gd name="T1" fmla="*/ 15 h 15"/>
                <a:gd name="T2" fmla="*/ 7 w 13"/>
                <a:gd name="T3" fmla="*/ 15 h 15"/>
                <a:gd name="T4" fmla="*/ 7 w 13"/>
                <a:gd name="T5" fmla="*/ 15 h 15"/>
                <a:gd name="T6" fmla="*/ 0 w 13"/>
                <a:gd name="T7" fmla="*/ 7 h 15"/>
                <a:gd name="T8" fmla="*/ 1 w 13"/>
                <a:gd name="T9" fmla="*/ 5 h 15"/>
                <a:gd name="T10" fmla="*/ 1 w 13"/>
                <a:gd name="T11" fmla="*/ 4 h 15"/>
                <a:gd name="T12" fmla="*/ 8 w 13"/>
                <a:gd name="T13" fmla="*/ 0 h 15"/>
                <a:gd name="T14" fmla="*/ 11 w 13"/>
                <a:gd name="T15" fmla="*/ 1 h 15"/>
                <a:gd name="T16" fmla="*/ 13 w 13"/>
                <a:gd name="T17" fmla="*/ 6 h 15"/>
                <a:gd name="T18" fmla="*/ 11 w 13"/>
                <a:gd name="T19" fmla="*/ 11 h 15"/>
                <a:gd name="T20" fmla="*/ 7 w 13"/>
                <a:gd name="T21" fmla="*/ 15 h 15"/>
                <a:gd name="T22" fmla="*/ 7 w 13"/>
                <a:gd name="T23" fmla="*/ 12 h 15"/>
                <a:gd name="T24" fmla="*/ 8 w 13"/>
                <a:gd name="T25" fmla="*/ 11 h 15"/>
                <a:gd name="T26" fmla="*/ 9 w 13"/>
                <a:gd name="T27" fmla="*/ 10 h 15"/>
                <a:gd name="T28" fmla="*/ 10 w 13"/>
                <a:gd name="T29" fmla="*/ 6 h 15"/>
                <a:gd name="T30" fmla="*/ 9 w 13"/>
                <a:gd name="T31" fmla="*/ 4 h 15"/>
                <a:gd name="T32" fmla="*/ 8 w 13"/>
                <a:gd name="T33" fmla="*/ 3 h 15"/>
                <a:gd name="T34" fmla="*/ 5 w 13"/>
                <a:gd name="T35" fmla="*/ 5 h 15"/>
                <a:gd name="T36" fmla="*/ 3 w 13"/>
                <a:gd name="T37" fmla="*/ 6 h 15"/>
                <a:gd name="T38" fmla="*/ 3 w 13"/>
                <a:gd name="T39" fmla="*/ 7 h 15"/>
                <a:gd name="T40" fmla="*/ 7 w 13"/>
                <a:gd name="T4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5"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4" y="15"/>
                    <a:pt x="0" y="12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4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3" y="4"/>
                    <a:pt x="13" y="6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0" y="13"/>
                    <a:pt x="9" y="15"/>
                    <a:pt x="7" y="15"/>
                  </a:cubicBezTo>
                  <a:close/>
                  <a:moveTo>
                    <a:pt x="7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0"/>
                  </a:cubicBezTo>
                  <a:cubicBezTo>
                    <a:pt x="10" y="9"/>
                    <a:pt x="10" y="7"/>
                    <a:pt x="10" y="6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7" y="3"/>
                    <a:pt x="6" y="4"/>
                    <a:pt x="5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10"/>
                    <a:pt x="6" y="12"/>
                    <a:pt x="7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7" name="Freeform 568"/>
            <p:cNvSpPr/>
            <p:nvPr/>
          </p:nvSpPr>
          <p:spPr bwMode="auto">
            <a:xfrm>
              <a:off x="8242301" y="4165600"/>
              <a:ext cx="41275" cy="44450"/>
            </a:xfrm>
            <a:custGeom>
              <a:avLst/>
              <a:gdLst>
                <a:gd name="T0" fmla="*/ 11 w 11"/>
                <a:gd name="T1" fmla="*/ 6 h 12"/>
                <a:gd name="T2" fmla="*/ 5 w 11"/>
                <a:gd name="T3" fmla="*/ 0 h 12"/>
                <a:gd name="T4" fmla="*/ 3 w 11"/>
                <a:gd name="T5" fmla="*/ 12 h 12"/>
                <a:gd name="T6" fmla="*/ 11 w 11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6"/>
                    <a:pt x="9" y="1"/>
                    <a:pt x="5" y="0"/>
                  </a:cubicBezTo>
                  <a:cubicBezTo>
                    <a:pt x="1" y="0"/>
                    <a:pt x="0" y="12"/>
                    <a:pt x="3" y="12"/>
                  </a:cubicBezTo>
                  <a:cubicBezTo>
                    <a:pt x="6" y="12"/>
                    <a:pt x="10" y="12"/>
                    <a:pt x="11" y="6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8" name="Freeform 569"/>
            <p:cNvSpPr>
              <a:spLocks noEditPoints="1"/>
            </p:cNvSpPr>
            <p:nvPr/>
          </p:nvSpPr>
          <p:spPr bwMode="auto">
            <a:xfrm>
              <a:off x="8242301" y="4160838"/>
              <a:ext cx="46038" cy="57150"/>
            </a:xfrm>
            <a:custGeom>
              <a:avLst/>
              <a:gdLst>
                <a:gd name="T0" fmla="*/ 5 w 12"/>
                <a:gd name="T1" fmla="*/ 15 h 15"/>
                <a:gd name="T2" fmla="*/ 3 w 12"/>
                <a:gd name="T3" fmla="*/ 14 h 15"/>
                <a:gd name="T4" fmla="*/ 0 w 12"/>
                <a:gd name="T5" fmla="*/ 9 h 15"/>
                <a:gd name="T6" fmla="*/ 1 w 12"/>
                <a:gd name="T7" fmla="*/ 3 h 15"/>
                <a:gd name="T8" fmla="*/ 5 w 12"/>
                <a:gd name="T9" fmla="*/ 0 h 15"/>
                <a:gd name="T10" fmla="*/ 5 w 12"/>
                <a:gd name="T11" fmla="*/ 0 h 15"/>
                <a:gd name="T12" fmla="*/ 12 w 12"/>
                <a:gd name="T13" fmla="*/ 6 h 15"/>
                <a:gd name="T14" fmla="*/ 11 w 12"/>
                <a:gd name="T15" fmla="*/ 7 h 15"/>
                <a:gd name="T16" fmla="*/ 12 w 12"/>
                <a:gd name="T17" fmla="*/ 6 h 15"/>
                <a:gd name="T18" fmla="*/ 12 w 12"/>
                <a:gd name="T19" fmla="*/ 7 h 15"/>
                <a:gd name="T20" fmla="*/ 5 w 12"/>
                <a:gd name="T21" fmla="*/ 15 h 15"/>
                <a:gd name="T22" fmla="*/ 5 w 12"/>
                <a:gd name="T23" fmla="*/ 12 h 15"/>
                <a:gd name="T24" fmla="*/ 9 w 12"/>
                <a:gd name="T25" fmla="*/ 7 h 15"/>
                <a:gd name="T26" fmla="*/ 5 w 12"/>
                <a:gd name="T27" fmla="*/ 3 h 15"/>
                <a:gd name="T28" fmla="*/ 5 w 12"/>
                <a:gd name="T29" fmla="*/ 3 h 15"/>
                <a:gd name="T30" fmla="*/ 4 w 12"/>
                <a:gd name="T31" fmla="*/ 3 h 15"/>
                <a:gd name="T32" fmla="*/ 4 w 12"/>
                <a:gd name="T33" fmla="*/ 4 h 15"/>
                <a:gd name="T34" fmla="*/ 3 w 12"/>
                <a:gd name="T35" fmla="*/ 9 h 15"/>
                <a:gd name="T36" fmla="*/ 3 w 12"/>
                <a:gd name="T37" fmla="*/ 11 h 15"/>
                <a:gd name="T38" fmla="*/ 5 w 12"/>
                <a:gd name="T3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4" y="15"/>
                    <a:pt x="4" y="14"/>
                    <a:pt x="3" y="14"/>
                  </a:cubicBezTo>
                  <a:cubicBezTo>
                    <a:pt x="0" y="14"/>
                    <a:pt x="0" y="11"/>
                    <a:pt x="0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1"/>
                    <a:pt x="12" y="6"/>
                    <a:pt x="12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12"/>
                    <a:pt x="8" y="15"/>
                    <a:pt x="5" y="15"/>
                  </a:cubicBezTo>
                  <a:close/>
                  <a:moveTo>
                    <a:pt x="5" y="12"/>
                  </a:moveTo>
                  <a:cubicBezTo>
                    <a:pt x="7" y="11"/>
                    <a:pt x="9" y="11"/>
                    <a:pt x="9" y="7"/>
                  </a:cubicBezTo>
                  <a:cubicBezTo>
                    <a:pt x="9" y="6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5"/>
                    <a:pt x="3" y="7"/>
                    <a:pt x="3" y="9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4" y="11"/>
                    <a:pt x="4" y="12"/>
                    <a:pt x="5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9" name="Freeform 570"/>
            <p:cNvSpPr/>
            <p:nvPr/>
          </p:nvSpPr>
          <p:spPr bwMode="auto">
            <a:xfrm>
              <a:off x="8051801" y="3533775"/>
              <a:ext cx="509588" cy="590550"/>
            </a:xfrm>
            <a:custGeom>
              <a:avLst/>
              <a:gdLst>
                <a:gd name="T0" fmla="*/ 75 w 136"/>
                <a:gd name="T1" fmla="*/ 0 h 157"/>
                <a:gd name="T2" fmla="*/ 136 w 136"/>
                <a:gd name="T3" fmla="*/ 106 h 157"/>
                <a:gd name="T4" fmla="*/ 0 w 136"/>
                <a:gd name="T5" fmla="*/ 115 h 157"/>
                <a:gd name="T6" fmla="*/ 51 w 136"/>
                <a:gd name="T7" fmla="*/ 1 h 157"/>
                <a:gd name="T8" fmla="*/ 75 w 136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57">
                  <a:moveTo>
                    <a:pt x="75" y="0"/>
                  </a:moveTo>
                  <a:cubicBezTo>
                    <a:pt x="75" y="0"/>
                    <a:pt x="102" y="73"/>
                    <a:pt x="136" y="106"/>
                  </a:cubicBezTo>
                  <a:cubicBezTo>
                    <a:pt x="136" y="106"/>
                    <a:pt x="75" y="157"/>
                    <a:pt x="0" y="115"/>
                  </a:cubicBezTo>
                  <a:cubicBezTo>
                    <a:pt x="0" y="115"/>
                    <a:pt x="39" y="62"/>
                    <a:pt x="51" y="1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0" name="Freeform 571"/>
            <p:cNvSpPr>
              <a:spLocks noEditPoints="1"/>
            </p:cNvSpPr>
            <p:nvPr/>
          </p:nvSpPr>
          <p:spPr bwMode="auto">
            <a:xfrm>
              <a:off x="8043863" y="3530600"/>
              <a:ext cx="525463" cy="503238"/>
            </a:xfrm>
            <a:custGeom>
              <a:avLst/>
              <a:gdLst>
                <a:gd name="T0" fmla="*/ 1 w 140"/>
                <a:gd name="T1" fmla="*/ 118 h 134"/>
                <a:gd name="T2" fmla="*/ 0 w 140"/>
                <a:gd name="T3" fmla="*/ 117 h 134"/>
                <a:gd name="T4" fmla="*/ 0 w 140"/>
                <a:gd name="T5" fmla="*/ 116 h 134"/>
                <a:gd name="T6" fmla="*/ 22 w 140"/>
                <a:gd name="T7" fmla="*/ 82 h 134"/>
                <a:gd name="T8" fmla="*/ 52 w 140"/>
                <a:gd name="T9" fmla="*/ 2 h 134"/>
                <a:gd name="T10" fmla="*/ 53 w 140"/>
                <a:gd name="T11" fmla="*/ 1 h 134"/>
                <a:gd name="T12" fmla="*/ 77 w 140"/>
                <a:gd name="T13" fmla="*/ 0 h 134"/>
                <a:gd name="T14" fmla="*/ 78 w 140"/>
                <a:gd name="T15" fmla="*/ 1 h 134"/>
                <a:gd name="T16" fmla="*/ 96 w 140"/>
                <a:gd name="T17" fmla="*/ 41 h 134"/>
                <a:gd name="T18" fmla="*/ 139 w 140"/>
                <a:gd name="T19" fmla="*/ 106 h 134"/>
                <a:gd name="T20" fmla="*/ 140 w 140"/>
                <a:gd name="T21" fmla="*/ 107 h 134"/>
                <a:gd name="T22" fmla="*/ 139 w 140"/>
                <a:gd name="T23" fmla="*/ 108 h 134"/>
                <a:gd name="T24" fmla="*/ 62 w 140"/>
                <a:gd name="T25" fmla="*/ 134 h 134"/>
                <a:gd name="T26" fmla="*/ 1 w 140"/>
                <a:gd name="T27" fmla="*/ 118 h 134"/>
                <a:gd name="T28" fmla="*/ 62 w 140"/>
                <a:gd name="T29" fmla="*/ 131 h 134"/>
                <a:gd name="T30" fmla="*/ 116 w 140"/>
                <a:gd name="T31" fmla="*/ 118 h 134"/>
                <a:gd name="T32" fmla="*/ 136 w 140"/>
                <a:gd name="T33" fmla="*/ 107 h 134"/>
                <a:gd name="T34" fmla="*/ 76 w 140"/>
                <a:gd name="T35" fmla="*/ 3 h 134"/>
                <a:gd name="T36" fmla="*/ 55 w 140"/>
                <a:gd name="T37" fmla="*/ 4 h 134"/>
                <a:gd name="T38" fmla="*/ 4 w 140"/>
                <a:gd name="T39" fmla="*/ 116 h 134"/>
                <a:gd name="T40" fmla="*/ 62 w 140"/>
                <a:gd name="T41" fmla="*/ 13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0" h="134">
                  <a:moveTo>
                    <a:pt x="1" y="118"/>
                  </a:moveTo>
                  <a:cubicBezTo>
                    <a:pt x="1" y="118"/>
                    <a:pt x="0" y="117"/>
                    <a:pt x="0" y="11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10" y="102"/>
                    <a:pt x="22" y="82"/>
                  </a:cubicBezTo>
                  <a:cubicBezTo>
                    <a:pt x="33" y="61"/>
                    <a:pt x="46" y="32"/>
                    <a:pt x="52" y="2"/>
                  </a:cubicBezTo>
                  <a:cubicBezTo>
                    <a:pt x="52" y="1"/>
                    <a:pt x="53" y="1"/>
                    <a:pt x="53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8" y="0"/>
                    <a:pt x="78" y="1"/>
                  </a:cubicBezTo>
                  <a:cubicBezTo>
                    <a:pt x="78" y="1"/>
                    <a:pt x="85" y="19"/>
                    <a:pt x="96" y="41"/>
                  </a:cubicBezTo>
                  <a:cubicBezTo>
                    <a:pt x="107" y="63"/>
                    <a:pt x="122" y="90"/>
                    <a:pt x="139" y="106"/>
                  </a:cubicBezTo>
                  <a:cubicBezTo>
                    <a:pt x="139" y="106"/>
                    <a:pt x="140" y="107"/>
                    <a:pt x="140" y="107"/>
                  </a:cubicBezTo>
                  <a:cubicBezTo>
                    <a:pt x="140" y="107"/>
                    <a:pt x="139" y="108"/>
                    <a:pt x="139" y="108"/>
                  </a:cubicBezTo>
                  <a:cubicBezTo>
                    <a:pt x="139" y="108"/>
                    <a:pt x="108" y="134"/>
                    <a:pt x="62" y="134"/>
                  </a:cubicBezTo>
                  <a:cubicBezTo>
                    <a:pt x="44" y="134"/>
                    <a:pt x="23" y="130"/>
                    <a:pt x="1" y="118"/>
                  </a:cubicBezTo>
                  <a:close/>
                  <a:moveTo>
                    <a:pt x="62" y="131"/>
                  </a:moveTo>
                  <a:cubicBezTo>
                    <a:pt x="85" y="131"/>
                    <a:pt x="103" y="125"/>
                    <a:pt x="116" y="118"/>
                  </a:cubicBezTo>
                  <a:cubicBezTo>
                    <a:pt x="126" y="114"/>
                    <a:pt x="133" y="109"/>
                    <a:pt x="136" y="107"/>
                  </a:cubicBezTo>
                  <a:cubicBezTo>
                    <a:pt x="104" y="75"/>
                    <a:pt x="79" y="12"/>
                    <a:pt x="76" y="3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3" y="59"/>
                    <a:pt x="10" y="107"/>
                    <a:pt x="4" y="116"/>
                  </a:cubicBezTo>
                  <a:cubicBezTo>
                    <a:pt x="25" y="127"/>
                    <a:pt x="45" y="131"/>
                    <a:pt x="62" y="1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1" name="Freeform 572"/>
            <p:cNvSpPr/>
            <p:nvPr/>
          </p:nvSpPr>
          <p:spPr bwMode="auto">
            <a:xfrm>
              <a:off x="8366126" y="3236912"/>
              <a:ext cx="342900" cy="398463"/>
            </a:xfrm>
            <a:custGeom>
              <a:avLst/>
              <a:gdLst>
                <a:gd name="T0" fmla="*/ 0 w 91"/>
                <a:gd name="T1" fmla="*/ 74 h 106"/>
                <a:gd name="T2" fmla="*/ 66 w 91"/>
                <a:gd name="T3" fmla="*/ 26 h 106"/>
                <a:gd name="T4" fmla="*/ 56 w 91"/>
                <a:gd name="T5" fmla="*/ 13 h 106"/>
                <a:gd name="T6" fmla="*/ 65 w 91"/>
                <a:gd name="T7" fmla="*/ 15 h 106"/>
                <a:gd name="T8" fmla="*/ 69 w 91"/>
                <a:gd name="T9" fmla="*/ 1 h 106"/>
                <a:gd name="T10" fmla="*/ 74 w 91"/>
                <a:gd name="T11" fmla="*/ 14 h 106"/>
                <a:gd name="T12" fmla="*/ 82 w 91"/>
                <a:gd name="T13" fmla="*/ 2 h 106"/>
                <a:gd name="T14" fmla="*/ 79 w 91"/>
                <a:gd name="T15" fmla="*/ 17 h 106"/>
                <a:gd name="T16" fmla="*/ 90 w 91"/>
                <a:gd name="T17" fmla="*/ 13 h 106"/>
                <a:gd name="T18" fmla="*/ 83 w 91"/>
                <a:gd name="T19" fmla="*/ 21 h 106"/>
                <a:gd name="T20" fmla="*/ 90 w 91"/>
                <a:gd name="T21" fmla="*/ 25 h 106"/>
                <a:gd name="T22" fmla="*/ 78 w 91"/>
                <a:gd name="T23" fmla="*/ 29 h 106"/>
                <a:gd name="T24" fmla="*/ 5 w 91"/>
                <a:gd name="T25" fmla="*/ 82 h 106"/>
                <a:gd name="T26" fmla="*/ 0 w 91"/>
                <a:gd name="T27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106">
                  <a:moveTo>
                    <a:pt x="0" y="74"/>
                  </a:moveTo>
                  <a:cubicBezTo>
                    <a:pt x="0" y="74"/>
                    <a:pt x="76" y="98"/>
                    <a:pt x="66" y="26"/>
                  </a:cubicBezTo>
                  <a:cubicBezTo>
                    <a:pt x="66" y="26"/>
                    <a:pt x="53" y="20"/>
                    <a:pt x="56" y="13"/>
                  </a:cubicBezTo>
                  <a:cubicBezTo>
                    <a:pt x="59" y="8"/>
                    <a:pt x="65" y="15"/>
                    <a:pt x="65" y="15"/>
                  </a:cubicBezTo>
                  <a:cubicBezTo>
                    <a:pt x="65" y="15"/>
                    <a:pt x="63" y="1"/>
                    <a:pt x="69" y="1"/>
                  </a:cubicBezTo>
                  <a:cubicBezTo>
                    <a:pt x="74" y="0"/>
                    <a:pt x="74" y="14"/>
                    <a:pt x="74" y="14"/>
                  </a:cubicBezTo>
                  <a:cubicBezTo>
                    <a:pt x="74" y="14"/>
                    <a:pt x="76" y="1"/>
                    <a:pt x="82" y="2"/>
                  </a:cubicBezTo>
                  <a:cubicBezTo>
                    <a:pt x="87" y="4"/>
                    <a:pt x="79" y="17"/>
                    <a:pt x="79" y="17"/>
                  </a:cubicBezTo>
                  <a:cubicBezTo>
                    <a:pt x="79" y="17"/>
                    <a:pt x="89" y="7"/>
                    <a:pt x="90" y="13"/>
                  </a:cubicBezTo>
                  <a:cubicBezTo>
                    <a:pt x="91" y="19"/>
                    <a:pt x="83" y="21"/>
                    <a:pt x="83" y="21"/>
                  </a:cubicBezTo>
                  <a:cubicBezTo>
                    <a:pt x="83" y="21"/>
                    <a:pt x="91" y="21"/>
                    <a:pt x="90" y="25"/>
                  </a:cubicBezTo>
                  <a:cubicBezTo>
                    <a:pt x="89" y="30"/>
                    <a:pt x="78" y="29"/>
                    <a:pt x="78" y="29"/>
                  </a:cubicBezTo>
                  <a:cubicBezTo>
                    <a:pt x="78" y="29"/>
                    <a:pt x="86" y="106"/>
                    <a:pt x="5" y="82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2" name="Freeform 573"/>
            <p:cNvSpPr>
              <a:spLocks noEditPoints="1"/>
            </p:cNvSpPr>
            <p:nvPr/>
          </p:nvSpPr>
          <p:spPr bwMode="auto">
            <a:xfrm>
              <a:off x="8362951" y="3233737"/>
              <a:ext cx="349250" cy="334963"/>
            </a:xfrm>
            <a:custGeom>
              <a:avLst/>
              <a:gdLst>
                <a:gd name="T0" fmla="*/ 6 w 93"/>
                <a:gd name="T1" fmla="*/ 85 h 89"/>
                <a:gd name="T2" fmla="*/ 0 w 93"/>
                <a:gd name="T3" fmla="*/ 76 h 89"/>
                <a:gd name="T4" fmla="*/ 0 w 93"/>
                <a:gd name="T5" fmla="*/ 76 h 89"/>
                <a:gd name="T6" fmla="*/ 2 w 93"/>
                <a:gd name="T7" fmla="*/ 74 h 89"/>
                <a:gd name="T8" fmla="*/ 27 w 93"/>
                <a:gd name="T9" fmla="*/ 77 h 89"/>
                <a:gd name="T10" fmla="*/ 65 w 93"/>
                <a:gd name="T11" fmla="*/ 28 h 89"/>
                <a:gd name="T12" fmla="*/ 56 w 93"/>
                <a:gd name="T13" fmla="*/ 14 h 89"/>
                <a:gd name="T14" fmla="*/ 65 w 93"/>
                <a:gd name="T15" fmla="*/ 12 h 89"/>
                <a:gd name="T16" fmla="*/ 70 w 93"/>
                <a:gd name="T17" fmla="*/ 0 h 89"/>
                <a:gd name="T18" fmla="*/ 75 w 93"/>
                <a:gd name="T19" fmla="*/ 6 h 89"/>
                <a:gd name="T20" fmla="*/ 82 w 93"/>
                <a:gd name="T21" fmla="*/ 2 h 89"/>
                <a:gd name="T22" fmla="*/ 86 w 93"/>
                <a:gd name="T23" fmla="*/ 6 h 89"/>
                <a:gd name="T24" fmla="*/ 89 w 93"/>
                <a:gd name="T25" fmla="*/ 11 h 89"/>
                <a:gd name="T26" fmla="*/ 93 w 93"/>
                <a:gd name="T27" fmla="*/ 15 h 89"/>
                <a:gd name="T28" fmla="*/ 90 w 93"/>
                <a:gd name="T29" fmla="*/ 22 h 89"/>
                <a:gd name="T30" fmla="*/ 93 w 93"/>
                <a:gd name="T31" fmla="*/ 27 h 89"/>
                <a:gd name="T32" fmla="*/ 81 w 93"/>
                <a:gd name="T33" fmla="*/ 32 h 89"/>
                <a:gd name="T34" fmla="*/ 73 w 93"/>
                <a:gd name="T35" fmla="*/ 68 h 89"/>
                <a:gd name="T36" fmla="*/ 34 w 93"/>
                <a:gd name="T37" fmla="*/ 89 h 89"/>
                <a:gd name="T38" fmla="*/ 71 w 93"/>
                <a:gd name="T39" fmla="*/ 66 h 89"/>
                <a:gd name="T40" fmla="*/ 78 w 93"/>
                <a:gd name="T41" fmla="*/ 30 h 89"/>
                <a:gd name="T42" fmla="*/ 79 w 93"/>
                <a:gd name="T43" fmla="*/ 29 h 89"/>
                <a:gd name="T44" fmla="*/ 90 w 93"/>
                <a:gd name="T45" fmla="*/ 26 h 89"/>
                <a:gd name="T46" fmla="*/ 89 w 93"/>
                <a:gd name="T47" fmla="*/ 24 h 89"/>
                <a:gd name="T48" fmla="*/ 84 w 93"/>
                <a:gd name="T49" fmla="*/ 24 h 89"/>
                <a:gd name="T50" fmla="*/ 83 w 93"/>
                <a:gd name="T51" fmla="*/ 21 h 89"/>
                <a:gd name="T52" fmla="*/ 90 w 93"/>
                <a:gd name="T53" fmla="*/ 15 h 89"/>
                <a:gd name="T54" fmla="*/ 89 w 93"/>
                <a:gd name="T55" fmla="*/ 14 h 89"/>
                <a:gd name="T56" fmla="*/ 81 w 93"/>
                <a:gd name="T57" fmla="*/ 19 h 89"/>
                <a:gd name="T58" fmla="*/ 79 w 93"/>
                <a:gd name="T59" fmla="*/ 17 h 89"/>
                <a:gd name="T60" fmla="*/ 82 w 93"/>
                <a:gd name="T61" fmla="*/ 5 h 89"/>
                <a:gd name="T62" fmla="*/ 78 w 93"/>
                <a:gd name="T63" fmla="*/ 10 h 89"/>
                <a:gd name="T64" fmla="*/ 74 w 93"/>
                <a:gd name="T65" fmla="*/ 16 h 89"/>
                <a:gd name="T66" fmla="*/ 73 w 93"/>
                <a:gd name="T67" fmla="*/ 14 h 89"/>
                <a:gd name="T68" fmla="*/ 70 w 93"/>
                <a:gd name="T69" fmla="*/ 3 h 89"/>
                <a:gd name="T70" fmla="*/ 68 w 93"/>
                <a:gd name="T71" fmla="*/ 5 h 89"/>
                <a:gd name="T72" fmla="*/ 68 w 93"/>
                <a:gd name="T73" fmla="*/ 15 h 89"/>
                <a:gd name="T74" fmla="*/ 65 w 93"/>
                <a:gd name="T75" fmla="*/ 17 h 89"/>
                <a:gd name="T76" fmla="*/ 60 w 93"/>
                <a:gd name="T77" fmla="*/ 14 h 89"/>
                <a:gd name="T78" fmla="*/ 58 w 93"/>
                <a:gd name="T79" fmla="*/ 17 h 89"/>
                <a:gd name="T80" fmla="*/ 67 w 93"/>
                <a:gd name="T81" fmla="*/ 25 h 89"/>
                <a:gd name="T82" fmla="*/ 69 w 93"/>
                <a:gd name="T83" fmla="*/ 39 h 89"/>
                <a:gd name="T84" fmla="*/ 27 w 93"/>
                <a:gd name="T85" fmla="*/ 80 h 89"/>
                <a:gd name="T86" fmla="*/ 7 w 93"/>
                <a:gd name="T87" fmla="*/ 8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3" h="89">
                  <a:moveTo>
                    <a:pt x="34" y="89"/>
                  </a:moveTo>
                  <a:cubicBezTo>
                    <a:pt x="26" y="89"/>
                    <a:pt x="17" y="88"/>
                    <a:pt x="6" y="85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5"/>
                    <a:pt x="0" y="75"/>
                    <a:pt x="0" y="74"/>
                  </a:cubicBezTo>
                  <a:cubicBezTo>
                    <a:pt x="0" y="74"/>
                    <a:pt x="1" y="74"/>
                    <a:pt x="2" y="74"/>
                  </a:cubicBezTo>
                  <a:cubicBezTo>
                    <a:pt x="2" y="74"/>
                    <a:pt x="5" y="75"/>
                    <a:pt x="9" y="76"/>
                  </a:cubicBezTo>
                  <a:cubicBezTo>
                    <a:pt x="14" y="77"/>
                    <a:pt x="20" y="77"/>
                    <a:pt x="27" y="77"/>
                  </a:cubicBezTo>
                  <a:cubicBezTo>
                    <a:pt x="46" y="77"/>
                    <a:pt x="66" y="71"/>
                    <a:pt x="66" y="39"/>
                  </a:cubicBezTo>
                  <a:cubicBezTo>
                    <a:pt x="66" y="36"/>
                    <a:pt x="66" y="32"/>
                    <a:pt x="65" y="28"/>
                  </a:cubicBezTo>
                  <a:cubicBezTo>
                    <a:pt x="63" y="27"/>
                    <a:pt x="56" y="23"/>
                    <a:pt x="55" y="17"/>
                  </a:cubicBezTo>
                  <a:cubicBezTo>
                    <a:pt x="55" y="16"/>
                    <a:pt x="55" y="15"/>
                    <a:pt x="56" y="14"/>
                  </a:cubicBezTo>
                  <a:cubicBezTo>
                    <a:pt x="57" y="12"/>
                    <a:pt x="59" y="11"/>
                    <a:pt x="60" y="11"/>
                  </a:cubicBezTo>
                  <a:cubicBezTo>
                    <a:pt x="62" y="11"/>
                    <a:pt x="63" y="12"/>
                    <a:pt x="65" y="12"/>
                  </a:cubicBezTo>
                  <a:cubicBezTo>
                    <a:pt x="65" y="12"/>
                    <a:pt x="64" y="11"/>
                    <a:pt x="64" y="10"/>
                  </a:cubicBezTo>
                  <a:cubicBezTo>
                    <a:pt x="65" y="6"/>
                    <a:pt x="65" y="1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3" y="0"/>
                    <a:pt x="75" y="3"/>
                    <a:pt x="75" y="6"/>
                  </a:cubicBezTo>
                  <a:cubicBezTo>
                    <a:pt x="76" y="6"/>
                    <a:pt x="76" y="7"/>
                    <a:pt x="76" y="7"/>
                  </a:cubicBezTo>
                  <a:cubicBezTo>
                    <a:pt x="77" y="5"/>
                    <a:pt x="79" y="2"/>
                    <a:pt x="82" y="2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5" y="2"/>
                    <a:pt x="86" y="5"/>
                    <a:pt x="86" y="6"/>
                  </a:cubicBezTo>
                  <a:cubicBezTo>
                    <a:pt x="86" y="8"/>
                    <a:pt x="85" y="11"/>
                    <a:pt x="85" y="13"/>
                  </a:cubicBezTo>
                  <a:cubicBezTo>
                    <a:pt x="86" y="12"/>
                    <a:pt x="88" y="11"/>
                    <a:pt x="89" y="11"/>
                  </a:cubicBezTo>
                  <a:cubicBezTo>
                    <a:pt x="91" y="11"/>
                    <a:pt x="92" y="12"/>
                    <a:pt x="93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3" y="18"/>
                    <a:pt x="91" y="20"/>
                    <a:pt x="89" y="21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1" y="22"/>
                    <a:pt x="93" y="23"/>
                    <a:pt x="93" y="26"/>
                  </a:cubicBezTo>
                  <a:cubicBezTo>
                    <a:pt x="93" y="26"/>
                    <a:pt x="93" y="26"/>
                    <a:pt x="93" y="27"/>
                  </a:cubicBezTo>
                  <a:cubicBezTo>
                    <a:pt x="91" y="32"/>
                    <a:pt x="86" y="32"/>
                    <a:pt x="82" y="32"/>
                  </a:cubicBezTo>
                  <a:cubicBezTo>
                    <a:pt x="82" y="32"/>
                    <a:pt x="81" y="32"/>
                    <a:pt x="81" y="32"/>
                  </a:cubicBezTo>
                  <a:cubicBezTo>
                    <a:pt x="81" y="33"/>
                    <a:pt x="81" y="34"/>
                    <a:pt x="81" y="36"/>
                  </a:cubicBezTo>
                  <a:cubicBezTo>
                    <a:pt x="81" y="43"/>
                    <a:pt x="80" y="56"/>
                    <a:pt x="73" y="68"/>
                  </a:cubicBezTo>
                  <a:cubicBezTo>
                    <a:pt x="67" y="79"/>
                    <a:pt x="55" y="89"/>
                    <a:pt x="35" y="89"/>
                  </a:cubicBezTo>
                  <a:lnTo>
                    <a:pt x="34" y="89"/>
                  </a:lnTo>
                  <a:close/>
                  <a:moveTo>
                    <a:pt x="34" y="86"/>
                  </a:moveTo>
                  <a:cubicBezTo>
                    <a:pt x="54" y="86"/>
                    <a:pt x="65" y="77"/>
                    <a:pt x="71" y="66"/>
                  </a:cubicBezTo>
                  <a:cubicBezTo>
                    <a:pt x="77" y="56"/>
                    <a:pt x="78" y="43"/>
                    <a:pt x="78" y="36"/>
                  </a:cubicBezTo>
                  <a:cubicBezTo>
                    <a:pt x="78" y="32"/>
                    <a:pt x="78" y="30"/>
                    <a:pt x="78" y="30"/>
                  </a:cubicBezTo>
                  <a:cubicBezTo>
                    <a:pt x="77" y="30"/>
                    <a:pt x="78" y="29"/>
                    <a:pt x="78" y="29"/>
                  </a:cubicBezTo>
                  <a:cubicBezTo>
                    <a:pt x="78" y="29"/>
                    <a:pt x="79" y="29"/>
                    <a:pt x="79" y="29"/>
                  </a:cubicBezTo>
                  <a:cubicBezTo>
                    <a:pt x="79" y="29"/>
                    <a:pt x="80" y="29"/>
                    <a:pt x="82" y="29"/>
                  </a:cubicBezTo>
                  <a:cubicBezTo>
                    <a:pt x="86" y="29"/>
                    <a:pt x="90" y="28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5"/>
                    <a:pt x="90" y="25"/>
                    <a:pt x="89" y="24"/>
                  </a:cubicBezTo>
                  <a:cubicBezTo>
                    <a:pt x="88" y="24"/>
                    <a:pt x="86" y="24"/>
                    <a:pt x="85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3" y="24"/>
                    <a:pt x="82" y="24"/>
                    <a:pt x="82" y="23"/>
                  </a:cubicBezTo>
                  <a:cubicBezTo>
                    <a:pt x="82" y="22"/>
                    <a:pt x="83" y="21"/>
                    <a:pt x="83" y="21"/>
                  </a:cubicBezTo>
                  <a:cubicBezTo>
                    <a:pt x="83" y="21"/>
                    <a:pt x="90" y="19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3" y="18"/>
                    <a:pt x="81" y="19"/>
                    <a:pt x="81" y="19"/>
                  </a:cubicBezTo>
                  <a:cubicBezTo>
                    <a:pt x="81" y="19"/>
                    <a:pt x="80" y="19"/>
                    <a:pt x="79" y="19"/>
                  </a:cubicBezTo>
                  <a:cubicBezTo>
                    <a:pt x="79" y="18"/>
                    <a:pt x="79" y="18"/>
                    <a:pt x="79" y="17"/>
                  </a:cubicBezTo>
                  <a:cubicBezTo>
                    <a:pt x="79" y="17"/>
                    <a:pt x="83" y="10"/>
                    <a:pt x="83" y="6"/>
                  </a:cubicBezTo>
                  <a:cubicBezTo>
                    <a:pt x="83" y="5"/>
                    <a:pt x="83" y="5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1" y="5"/>
                    <a:pt x="79" y="7"/>
                    <a:pt x="78" y="10"/>
                  </a:cubicBezTo>
                  <a:cubicBezTo>
                    <a:pt x="77" y="12"/>
                    <a:pt x="76" y="15"/>
                    <a:pt x="76" y="15"/>
                  </a:cubicBezTo>
                  <a:cubicBezTo>
                    <a:pt x="76" y="16"/>
                    <a:pt x="75" y="16"/>
                    <a:pt x="74" y="16"/>
                  </a:cubicBezTo>
                  <a:cubicBezTo>
                    <a:pt x="74" y="16"/>
                    <a:pt x="73" y="16"/>
                    <a:pt x="73" y="15"/>
                  </a:cubicBezTo>
                  <a:cubicBezTo>
                    <a:pt x="73" y="15"/>
                    <a:pt x="73" y="14"/>
                    <a:pt x="73" y="14"/>
                  </a:cubicBezTo>
                  <a:cubicBezTo>
                    <a:pt x="73" y="12"/>
                    <a:pt x="73" y="9"/>
                    <a:pt x="72" y="7"/>
                  </a:cubicBezTo>
                  <a:cubicBezTo>
                    <a:pt x="72" y="4"/>
                    <a:pt x="71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3"/>
                    <a:pt x="69" y="4"/>
                    <a:pt x="68" y="5"/>
                  </a:cubicBezTo>
                  <a:cubicBezTo>
                    <a:pt x="68" y="6"/>
                    <a:pt x="67" y="8"/>
                    <a:pt x="67" y="10"/>
                  </a:cubicBezTo>
                  <a:cubicBezTo>
                    <a:pt x="67" y="13"/>
                    <a:pt x="68" y="15"/>
                    <a:pt x="68" y="15"/>
                  </a:cubicBezTo>
                  <a:cubicBezTo>
                    <a:pt x="68" y="16"/>
                    <a:pt x="68" y="17"/>
                    <a:pt x="67" y="17"/>
                  </a:cubicBezTo>
                  <a:cubicBezTo>
                    <a:pt x="67" y="17"/>
                    <a:pt x="66" y="17"/>
                    <a:pt x="65" y="17"/>
                  </a:cubicBezTo>
                  <a:cubicBezTo>
                    <a:pt x="65" y="17"/>
                    <a:pt x="65" y="16"/>
                    <a:pt x="63" y="15"/>
                  </a:cubicBezTo>
                  <a:cubicBezTo>
                    <a:pt x="62" y="15"/>
                    <a:pt x="61" y="14"/>
                    <a:pt x="60" y="14"/>
                  </a:cubicBezTo>
                  <a:cubicBezTo>
                    <a:pt x="59" y="14"/>
                    <a:pt x="59" y="14"/>
                    <a:pt x="59" y="15"/>
                  </a:cubicBezTo>
                  <a:cubicBezTo>
                    <a:pt x="58" y="16"/>
                    <a:pt x="58" y="16"/>
                    <a:pt x="58" y="17"/>
                  </a:cubicBezTo>
                  <a:cubicBezTo>
                    <a:pt x="58" y="19"/>
                    <a:pt x="60" y="21"/>
                    <a:pt x="63" y="23"/>
                  </a:cubicBezTo>
                  <a:cubicBezTo>
                    <a:pt x="65" y="24"/>
                    <a:pt x="67" y="25"/>
                    <a:pt x="67" y="25"/>
                  </a:cubicBezTo>
                  <a:cubicBezTo>
                    <a:pt x="68" y="26"/>
                    <a:pt x="68" y="26"/>
                    <a:pt x="68" y="27"/>
                  </a:cubicBezTo>
                  <a:cubicBezTo>
                    <a:pt x="69" y="31"/>
                    <a:pt x="69" y="35"/>
                    <a:pt x="69" y="39"/>
                  </a:cubicBezTo>
                  <a:cubicBezTo>
                    <a:pt x="69" y="56"/>
                    <a:pt x="64" y="67"/>
                    <a:pt x="55" y="73"/>
                  </a:cubicBezTo>
                  <a:cubicBezTo>
                    <a:pt x="47" y="79"/>
                    <a:pt x="37" y="80"/>
                    <a:pt x="27" y="80"/>
                  </a:cubicBezTo>
                  <a:cubicBezTo>
                    <a:pt x="18" y="80"/>
                    <a:pt x="9" y="79"/>
                    <a:pt x="5" y="78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18" y="85"/>
                    <a:pt x="27" y="86"/>
                    <a:pt x="34" y="8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3" name="Freeform 574"/>
            <p:cNvSpPr/>
            <p:nvPr/>
          </p:nvSpPr>
          <p:spPr bwMode="auto">
            <a:xfrm>
              <a:off x="7818438" y="3338512"/>
              <a:ext cx="390525" cy="401638"/>
            </a:xfrm>
            <a:custGeom>
              <a:avLst/>
              <a:gdLst>
                <a:gd name="T0" fmla="*/ 104 w 104"/>
                <a:gd name="T1" fmla="*/ 53 h 107"/>
                <a:gd name="T2" fmla="*/ 28 w 104"/>
                <a:gd name="T3" fmla="*/ 24 h 107"/>
                <a:gd name="T4" fmla="*/ 34 w 104"/>
                <a:gd name="T5" fmla="*/ 10 h 107"/>
                <a:gd name="T6" fmla="*/ 25 w 104"/>
                <a:gd name="T7" fmla="*/ 14 h 107"/>
                <a:gd name="T8" fmla="*/ 18 w 104"/>
                <a:gd name="T9" fmla="*/ 1 h 107"/>
                <a:gd name="T10" fmla="*/ 17 w 104"/>
                <a:gd name="T11" fmla="*/ 15 h 107"/>
                <a:gd name="T12" fmla="*/ 6 w 104"/>
                <a:gd name="T13" fmla="*/ 6 h 107"/>
                <a:gd name="T14" fmla="*/ 12 w 104"/>
                <a:gd name="T15" fmla="*/ 19 h 107"/>
                <a:gd name="T16" fmla="*/ 1 w 104"/>
                <a:gd name="T17" fmla="*/ 19 h 107"/>
                <a:gd name="T18" fmla="*/ 11 w 104"/>
                <a:gd name="T19" fmla="*/ 25 h 107"/>
                <a:gd name="T20" fmla="*/ 4 w 104"/>
                <a:gd name="T21" fmla="*/ 31 h 107"/>
                <a:gd name="T22" fmla="*/ 17 w 104"/>
                <a:gd name="T23" fmla="*/ 31 h 107"/>
                <a:gd name="T24" fmla="*/ 102 w 104"/>
                <a:gd name="T25" fmla="*/ 62 h 107"/>
                <a:gd name="T26" fmla="*/ 104 w 104"/>
                <a:gd name="T27" fmla="*/ 5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107">
                  <a:moveTo>
                    <a:pt x="104" y="53"/>
                  </a:moveTo>
                  <a:cubicBezTo>
                    <a:pt x="104" y="53"/>
                    <a:pt x="38" y="97"/>
                    <a:pt x="28" y="24"/>
                  </a:cubicBezTo>
                  <a:cubicBezTo>
                    <a:pt x="28" y="24"/>
                    <a:pt x="39" y="15"/>
                    <a:pt x="34" y="10"/>
                  </a:cubicBezTo>
                  <a:cubicBezTo>
                    <a:pt x="30" y="6"/>
                    <a:pt x="25" y="14"/>
                    <a:pt x="25" y="14"/>
                  </a:cubicBezTo>
                  <a:cubicBezTo>
                    <a:pt x="25" y="14"/>
                    <a:pt x="24" y="0"/>
                    <a:pt x="18" y="1"/>
                  </a:cubicBezTo>
                  <a:cubicBezTo>
                    <a:pt x="13" y="2"/>
                    <a:pt x="17" y="15"/>
                    <a:pt x="17" y="15"/>
                  </a:cubicBezTo>
                  <a:cubicBezTo>
                    <a:pt x="17" y="15"/>
                    <a:pt x="11" y="4"/>
                    <a:pt x="6" y="6"/>
                  </a:cubicBezTo>
                  <a:cubicBezTo>
                    <a:pt x="1" y="9"/>
                    <a:pt x="12" y="19"/>
                    <a:pt x="12" y="19"/>
                  </a:cubicBezTo>
                  <a:cubicBezTo>
                    <a:pt x="12" y="19"/>
                    <a:pt x="0" y="13"/>
                    <a:pt x="1" y="19"/>
                  </a:cubicBezTo>
                  <a:cubicBezTo>
                    <a:pt x="2" y="25"/>
                    <a:pt x="11" y="25"/>
                    <a:pt x="11" y="25"/>
                  </a:cubicBezTo>
                  <a:cubicBezTo>
                    <a:pt x="11" y="25"/>
                    <a:pt x="2" y="26"/>
                    <a:pt x="4" y="31"/>
                  </a:cubicBezTo>
                  <a:cubicBezTo>
                    <a:pt x="7" y="35"/>
                    <a:pt x="17" y="31"/>
                    <a:pt x="17" y="31"/>
                  </a:cubicBezTo>
                  <a:cubicBezTo>
                    <a:pt x="17" y="31"/>
                    <a:pt x="31" y="107"/>
                    <a:pt x="102" y="62"/>
                  </a:cubicBezTo>
                  <a:lnTo>
                    <a:pt x="104" y="53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4" name="Freeform 575"/>
            <p:cNvSpPr>
              <a:spLocks noEditPoints="1"/>
            </p:cNvSpPr>
            <p:nvPr/>
          </p:nvSpPr>
          <p:spPr bwMode="auto">
            <a:xfrm>
              <a:off x="7818438" y="3338512"/>
              <a:ext cx="398463" cy="293688"/>
            </a:xfrm>
            <a:custGeom>
              <a:avLst/>
              <a:gdLst>
                <a:gd name="T0" fmla="*/ 9 w 106"/>
                <a:gd name="T1" fmla="*/ 34 h 78"/>
                <a:gd name="T2" fmla="*/ 2 w 106"/>
                <a:gd name="T3" fmla="*/ 29 h 78"/>
                <a:gd name="T4" fmla="*/ 0 w 106"/>
                <a:gd name="T5" fmla="*/ 19 h 78"/>
                <a:gd name="T6" fmla="*/ 1 w 106"/>
                <a:gd name="T7" fmla="*/ 16 h 78"/>
                <a:gd name="T8" fmla="*/ 7 w 106"/>
                <a:gd name="T9" fmla="*/ 16 h 78"/>
                <a:gd name="T10" fmla="*/ 5 w 106"/>
                <a:gd name="T11" fmla="*/ 5 h 78"/>
                <a:gd name="T12" fmla="*/ 14 w 106"/>
                <a:gd name="T13" fmla="*/ 8 h 78"/>
                <a:gd name="T14" fmla="*/ 18 w 106"/>
                <a:gd name="T15" fmla="*/ 0 h 78"/>
                <a:gd name="T16" fmla="*/ 25 w 106"/>
                <a:gd name="T17" fmla="*/ 7 h 78"/>
                <a:gd name="T18" fmla="*/ 31 w 106"/>
                <a:gd name="T19" fmla="*/ 7 h 78"/>
                <a:gd name="T20" fmla="*/ 36 w 106"/>
                <a:gd name="T21" fmla="*/ 13 h 78"/>
                <a:gd name="T22" fmla="*/ 65 w 106"/>
                <a:gd name="T23" fmla="*/ 65 h 78"/>
                <a:gd name="T24" fmla="*/ 105 w 106"/>
                <a:gd name="T25" fmla="*/ 52 h 78"/>
                <a:gd name="T26" fmla="*/ 103 w 106"/>
                <a:gd name="T27" fmla="*/ 62 h 78"/>
                <a:gd name="T28" fmla="*/ 61 w 106"/>
                <a:gd name="T29" fmla="*/ 78 h 78"/>
                <a:gd name="T30" fmla="*/ 18 w 106"/>
                <a:gd name="T31" fmla="*/ 30 h 78"/>
                <a:gd name="T32" fmla="*/ 61 w 106"/>
                <a:gd name="T33" fmla="*/ 75 h 78"/>
                <a:gd name="T34" fmla="*/ 102 w 106"/>
                <a:gd name="T35" fmla="*/ 56 h 78"/>
                <a:gd name="T36" fmla="*/ 27 w 106"/>
                <a:gd name="T37" fmla="*/ 25 h 78"/>
                <a:gd name="T38" fmla="*/ 30 w 106"/>
                <a:gd name="T39" fmla="*/ 20 h 78"/>
                <a:gd name="T40" fmla="*/ 32 w 106"/>
                <a:gd name="T41" fmla="*/ 11 h 78"/>
                <a:gd name="T42" fmla="*/ 28 w 106"/>
                <a:gd name="T43" fmla="*/ 12 h 78"/>
                <a:gd name="T44" fmla="*/ 25 w 106"/>
                <a:gd name="T45" fmla="*/ 15 h 78"/>
                <a:gd name="T46" fmla="*/ 23 w 106"/>
                <a:gd name="T47" fmla="*/ 8 h 78"/>
                <a:gd name="T48" fmla="*/ 19 w 106"/>
                <a:gd name="T49" fmla="*/ 3 h 78"/>
                <a:gd name="T50" fmla="*/ 19 w 106"/>
                <a:gd name="T51" fmla="*/ 15 h 78"/>
                <a:gd name="T52" fmla="*/ 16 w 106"/>
                <a:gd name="T53" fmla="*/ 16 h 78"/>
                <a:gd name="T54" fmla="*/ 8 w 106"/>
                <a:gd name="T55" fmla="*/ 7 h 78"/>
                <a:gd name="T56" fmla="*/ 7 w 106"/>
                <a:gd name="T57" fmla="*/ 8 h 78"/>
                <a:gd name="T58" fmla="*/ 13 w 106"/>
                <a:gd name="T59" fmla="*/ 18 h 78"/>
                <a:gd name="T60" fmla="*/ 12 w 106"/>
                <a:gd name="T61" fmla="*/ 21 h 78"/>
                <a:gd name="T62" fmla="*/ 4 w 106"/>
                <a:gd name="T63" fmla="*/ 18 h 78"/>
                <a:gd name="T64" fmla="*/ 3 w 106"/>
                <a:gd name="T65" fmla="*/ 19 h 78"/>
                <a:gd name="T66" fmla="*/ 11 w 106"/>
                <a:gd name="T67" fmla="*/ 23 h 78"/>
                <a:gd name="T68" fmla="*/ 11 w 106"/>
                <a:gd name="T69" fmla="*/ 26 h 78"/>
                <a:gd name="T70" fmla="*/ 5 w 106"/>
                <a:gd name="T71" fmla="*/ 29 h 78"/>
                <a:gd name="T72" fmla="*/ 9 w 106"/>
                <a:gd name="T73" fmla="*/ 31 h 78"/>
                <a:gd name="T74" fmla="*/ 17 w 106"/>
                <a:gd name="T75" fmla="*/ 2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78">
                  <a:moveTo>
                    <a:pt x="16" y="33"/>
                  </a:moveTo>
                  <a:cubicBezTo>
                    <a:pt x="14" y="33"/>
                    <a:pt x="11" y="34"/>
                    <a:pt x="9" y="34"/>
                  </a:cubicBezTo>
                  <a:cubicBezTo>
                    <a:pt x="7" y="34"/>
                    <a:pt x="4" y="34"/>
                    <a:pt x="3" y="31"/>
                  </a:cubicBezTo>
                  <a:cubicBezTo>
                    <a:pt x="3" y="31"/>
                    <a:pt x="2" y="30"/>
                    <a:pt x="2" y="29"/>
                  </a:cubicBezTo>
                  <a:cubicBezTo>
                    <a:pt x="3" y="27"/>
                    <a:pt x="4" y="26"/>
                    <a:pt x="5" y="25"/>
                  </a:cubicBezTo>
                  <a:cubicBezTo>
                    <a:pt x="3" y="25"/>
                    <a:pt x="0" y="23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5" y="15"/>
                    <a:pt x="6" y="15"/>
                    <a:pt x="7" y="16"/>
                  </a:cubicBezTo>
                  <a:cubicBezTo>
                    <a:pt x="5" y="13"/>
                    <a:pt x="4" y="11"/>
                    <a:pt x="4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10" y="5"/>
                    <a:pt x="12" y="6"/>
                    <a:pt x="14" y="8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4"/>
                    <a:pt x="15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4" y="4"/>
                    <a:pt x="25" y="7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7" y="9"/>
                    <a:pt x="29" y="7"/>
                    <a:pt x="31" y="7"/>
                  </a:cubicBezTo>
                  <a:cubicBezTo>
                    <a:pt x="33" y="7"/>
                    <a:pt x="34" y="8"/>
                    <a:pt x="35" y="9"/>
                  </a:cubicBezTo>
                  <a:cubicBezTo>
                    <a:pt x="36" y="10"/>
                    <a:pt x="36" y="12"/>
                    <a:pt x="36" y="13"/>
                  </a:cubicBezTo>
                  <a:cubicBezTo>
                    <a:pt x="36" y="19"/>
                    <a:pt x="31" y="23"/>
                    <a:pt x="30" y="25"/>
                  </a:cubicBezTo>
                  <a:cubicBezTo>
                    <a:pt x="34" y="57"/>
                    <a:pt x="49" y="64"/>
                    <a:pt x="65" y="65"/>
                  </a:cubicBezTo>
                  <a:cubicBezTo>
                    <a:pt x="84" y="65"/>
                    <a:pt x="103" y="52"/>
                    <a:pt x="103" y="52"/>
                  </a:cubicBezTo>
                  <a:cubicBezTo>
                    <a:pt x="104" y="51"/>
                    <a:pt x="105" y="51"/>
                    <a:pt x="105" y="52"/>
                  </a:cubicBezTo>
                  <a:cubicBezTo>
                    <a:pt x="106" y="52"/>
                    <a:pt x="106" y="53"/>
                    <a:pt x="106" y="53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86" y="74"/>
                    <a:pt x="73" y="78"/>
                    <a:pt x="61" y="78"/>
                  </a:cubicBezTo>
                  <a:cubicBezTo>
                    <a:pt x="28" y="78"/>
                    <a:pt x="18" y="41"/>
                    <a:pt x="16" y="33"/>
                  </a:cubicBezTo>
                  <a:close/>
                  <a:moveTo>
                    <a:pt x="18" y="30"/>
                  </a:moveTo>
                  <a:cubicBezTo>
                    <a:pt x="18" y="30"/>
                    <a:pt x="19" y="30"/>
                    <a:pt x="19" y="31"/>
                  </a:cubicBezTo>
                  <a:cubicBezTo>
                    <a:pt x="19" y="31"/>
                    <a:pt x="27" y="75"/>
                    <a:pt x="61" y="75"/>
                  </a:cubicBezTo>
                  <a:cubicBezTo>
                    <a:pt x="72" y="75"/>
                    <a:pt x="84" y="71"/>
                    <a:pt x="100" y="61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5" y="60"/>
                    <a:pt x="80" y="67"/>
                    <a:pt x="65" y="68"/>
                  </a:cubicBezTo>
                  <a:cubicBezTo>
                    <a:pt x="48" y="68"/>
                    <a:pt x="31" y="58"/>
                    <a:pt x="27" y="25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7" y="23"/>
                    <a:pt x="29" y="22"/>
                    <a:pt x="30" y="20"/>
                  </a:cubicBezTo>
                  <a:cubicBezTo>
                    <a:pt x="32" y="18"/>
                    <a:pt x="34" y="15"/>
                    <a:pt x="33" y="13"/>
                  </a:cubicBezTo>
                  <a:cubicBezTo>
                    <a:pt x="33" y="12"/>
                    <a:pt x="33" y="12"/>
                    <a:pt x="32" y="11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10"/>
                    <a:pt x="29" y="11"/>
                    <a:pt x="28" y="12"/>
                  </a:cubicBezTo>
                  <a:cubicBezTo>
                    <a:pt x="27" y="13"/>
                    <a:pt x="26" y="14"/>
                    <a:pt x="26" y="14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4"/>
                    <a:pt x="23" y="11"/>
                    <a:pt x="23" y="8"/>
                  </a:cubicBezTo>
                  <a:cubicBezTo>
                    <a:pt x="22" y="5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7" y="4"/>
                    <a:pt x="17" y="6"/>
                  </a:cubicBezTo>
                  <a:cubicBezTo>
                    <a:pt x="17" y="10"/>
                    <a:pt x="19" y="15"/>
                    <a:pt x="19" y="15"/>
                  </a:cubicBezTo>
                  <a:cubicBezTo>
                    <a:pt x="19" y="15"/>
                    <a:pt x="18" y="16"/>
                    <a:pt x="18" y="16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5" y="14"/>
                    <a:pt x="13" y="11"/>
                  </a:cubicBezTo>
                  <a:cubicBezTo>
                    <a:pt x="11" y="9"/>
                    <a:pt x="9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10"/>
                    <a:pt x="8" y="12"/>
                    <a:pt x="10" y="14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1"/>
                    <a:pt x="10" y="20"/>
                    <a:pt x="9" y="19"/>
                  </a:cubicBezTo>
                  <a:cubicBezTo>
                    <a:pt x="7" y="19"/>
                    <a:pt x="5" y="18"/>
                    <a:pt x="4" y="18"/>
                  </a:cubicBezTo>
                  <a:cubicBezTo>
                    <a:pt x="2" y="18"/>
                    <a:pt x="3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3"/>
                    <a:pt x="9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2" y="24"/>
                    <a:pt x="12" y="25"/>
                  </a:cubicBezTo>
                  <a:cubicBezTo>
                    <a:pt x="12" y="25"/>
                    <a:pt x="12" y="26"/>
                    <a:pt x="11" y="26"/>
                  </a:cubicBezTo>
                  <a:cubicBezTo>
                    <a:pt x="11" y="26"/>
                    <a:pt x="9" y="27"/>
                    <a:pt x="8" y="27"/>
                  </a:cubicBezTo>
                  <a:cubicBezTo>
                    <a:pt x="6" y="28"/>
                    <a:pt x="5" y="29"/>
                    <a:pt x="5" y="29"/>
                  </a:cubicBezTo>
                  <a:cubicBezTo>
                    <a:pt x="5" y="29"/>
                    <a:pt x="5" y="30"/>
                    <a:pt x="6" y="30"/>
                  </a:cubicBezTo>
                  <a:cubicBezTo>
                    <a:pt x="6" y="31"/>
                    <a:pt x="7" y="31"/>
                    <a:pt x="9" y="31"/>
                  </a:cubicBezTo>
                  <a:cubicBezTo>
                    <a:pt x="12" y="31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18" y="3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5" name="Freeform 576"/>
            <p:cNvSpPr/>
            <p:nvPr/>
          </p:nvSpPr>
          <p:spPr bwMode="auto">
            <a:xfrm>
              <a:off x="8186738" y="3489325"/>
              <a:ext cx="209550" cy="115888"/>
            </a:xfrm>
            <a:custGeom>
              <a:avLst/>
              <a:gdLst>
                <a:gd name="T0" fmla="*/ 44 w 56"/>
                <a:gd name="T1" fmla="*/ 0 h 31"/>
                <a:gd name="T2" fmla="*/ 56 w 56"/>
                <a:gd name="T3" fmla="*/ 19 h 31"/>
                <a:gd name="T4" fmla="*/ 0 w 56"/>
                <a:gd name="T5" fmla="*/ 22 h 31"/>
                <a:gd name="T6" fmla="*/ 11 w 56"/>
                <a:gd name="T7" fmla="*/ 2 h 31"/>
                <a:gd name="T8" fmla="*/ 44 w 5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1">
                  <a:moveTo>
                    <a:pt x="44" y="0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28" y="31"/>
                    <a:pt x="0" y="22"/>
                  </a:cubicBezTo>
                  <a:cubicBezTo>
                    <a:pt x="11" y="2"/>
                    <a:pt x="11" y="2"/>
                    <a:pt x="11" y="2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6" name="Freeform 577"/>
            <p:cNvSpPr>
              <a:spLocks noEditPoints="1"/>
            </p:cNvSpPr>
            <p:nvPr/>
          </p:nvSpPr>
          <p:spPr bwMode="auto">
            <a:xfrm>
              <a:off x="8181976" y="3481388"/>
              <a:ext cx="219075" cy="109538"/>
            </a:xfrm>
            <a:custGeom>
              <a:avLst/>
              <a:gdLst>
                <a:gd name="T0" fmla="*/ 1 w 58"/>
                <a:gd name="T1" fmla="*/ 26 h 29"/>
                <a:gd name="T2" fmla="*/ 0 w 58"/>
                <a:gd name="T3" fmla="*/ 25 h 29"/>
                <a:gd name="T4" fmla="*/ 0 w 58"/>
                <a:gd name="T5" fmla="*/ 24 h 29"/>
                <a:gd name="T6" fmla="*/ 11 w 58"/>
                <a:gd name="T7" fmla="*/ 3 h 29"/>
                <a:gd name="T8" fmla="*/ 12 w 58"/>
                <a:gd name="T9" fmla="*/ 3 h 29"/>
                <a:gd name="T10" fmla="*/ 45 w 58"/>
                <a:gd name="T11" fmla="*/ 1 h 29"/>
                <a:gd name="T12" fmla="*/ 46 w 58"/>
                <a:gd name="T13" fmla="*/ 1 h 29"/>
                <a:gd name="T14" fmla="*/ 58 w 58"/>
                <a:gd name="T15" fmla="*/ 20 h 29"/>
                <a:gd name="T16" fmla="*/ 58 w 58"/>
                <a:gd name="T17" fmla="*/ 22 h 29"/>
                <a:gd name="T18" fmla="*/ 57 w 58"/>
                <a:gd name="T19" fmla="*/ 23 h 29"/>
                <a:gd name="T20" fmla="*/ 23 w 58"/>
                <a:gd name="T21" fmla="*/ 29 h 29"/>
                <a:gd name="T22" fmla="*/ 1 w 58"/>
                <a:gd name="T23" fmla="*/ 26 h 29"/>
                <a:gd name="T24" fmla="*/ 23 w 58"/>
                <a:gd name="T25" fmla="*/ 26 h 29"/>
                <a:gd name="T26" fmla="*/ 54 w 58"/>
                <a:gd name="T27" fmla="*/ 20 h 29"/>
                <a:gd name="T28" fmla="*/ 44 w 58"/>
                <a:gd name="T29" fmla="*/ 4 h 29"/>
                <a:gd name="T30" fmla="*/ 13 w 58"/>
                <a:gd name="T31" fmla="*/ 5 h 29"/>
                <a:gd name="T32" fmla="*/ 3 w 58"/>
                <a:gd name="T33" fmla="*/ 24 h 29"/>
                <a:gd name="T34" fmla="*/ 23 w 58"/>
                <a:gd name="T3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29">
                  <a:moveTo>
                    <a:pt x="1" y="26"/>
                  </a:moveTo>
                  <a:cubicBezTo>
                    <a:pt x="0" y="26"/>
                    <a:pt x="0" y="25"/>
                    <a:pt x="0" y="25"/>
                  </a:cubicBezTo>
                  <a:cubicBezTo>
                    <a:pt x="0" y="25"/>
                    <a:pt x="0" y="24"/>
                    <a:pt x="0" y="2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0"/>
                    <a:pt x="46" y="1"/>
                    <a:pt x="46" y="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1"/>
                    <a:pt x="58" y="21"/>
                    <a:pt x="58" y="22"/>
                  </a:cubicBezTo>
                  <a:cubicBezTo>
                    <a:pt x="58" y="22"/>
                    <a:pt x="58" y="22"/>
                    <a:pt x="57" y="23"/>
                  </a:cubicBezTo>
                  <a:cubicBezTo>
                    <a:pt x="57" y="23"/>
                    <a:pt x="42" y="29"/>
                    <a:pt x="23" y="29"/>
                  </a:cubicBezTo>
                  <a:cubicBezTo>
                    <a:pt x="16" y="29"/>
                    <a:pt x="8" y="28"/>
                    <a:pt x="1" y="26"/>
                  </a:cubicBezTo>
                  <a:close/>
                  <a:moveTo>
                    <a:pt x="23" y="26"/>
                  </a:moveTo>
                  <a:cubicBezTo>
                    <a:pt x="38" y="26"/>
                    <a:pt x="50" y="22"/>
                    <a:pt x="54" y="20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0" y="26"/>
                    <a:pt x="17" y="26"/>
                    <a:pt x="23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7" name="Freeform 578"/>
            <p:cNvSpPr/>
            <p:nvPr/>
          </p:nvSpPr>
          <p:spPr bwMode="auto">
            <a:xfrm>
              <a:off x="7920038" y="2982912"/>
              <a:ext cx="698500" cy="528638"/>
            </a:xfrm>
            <a:custGeom>
              <a:avLst/>
              <a:gdLst>
                <a:gd name="T0" fmla="*/ 22 w 186"/>
                <a:gd name="T1" fmla="*/ 68 h 141"/>
                <a:gd name="T2" fmla="*/ 10 w 186"/>
                <a:gd name="T3" fmla="*/ 73 h 141"/>
                <a:gd name="T4" fmla="*/ 9 w 186"/>
                <a:gd name="T5" fmla="*/ 74 h 141"/>
                <a:gd name="T6" fmla="*/ 1 w 186"/>
                <a:gd name="T7" fmla="*/ 86 h 141"/>
                <a:gd name="T8" fmla="*/ 13 w 186"/>
                <a:gd name="T9" fmla="*/ 96 h 141"/>
                <a:gd name="T10" fmla="*/ 17 w 186"/>
                <a:gd name="T11" fmla="*/ 95 h 141"/>
                <a:gd name="T12" fmla="*/ 89 w 186"/>
                <a:gd name="T13" fmla="*/ 140 h 141"/>
                <a:gd name="T14" fmla="*/ 169 w 186"/>
                <a:gd name="T15" fmla="*/ 72 h 141"/>
                <a:gd name="T16" fmla="*/ 173 w 186"/>
                <a:gd name="T17" fmla="*/ 71 h 141"/>
                <a:gd name="T18" fmla="*/ 168 w 186"/>
                <a:gd name="T19" fmla="*/ 48 h 141"/>
                <a:gd name="T20" fmla="*/ 102 w 186"/>
                <a:gd name="T21" fmla="*/ 0 h 141"/>
                <a:gd name="T22" fmla="*/ 22 w 186"/>
                <a:gd name="T23" fmla="*/ 6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6" h="141">
                  <a:moveTo>
                    <a:pt x="22" y="68"/>
                  </a:moveTo>
                  <a:cubicBezTo>
                    <a:pt x="18" y="70"/>
                    <a:pt x="13" y="70"/>
                    <a:pt x="10" y="73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4" y="75"/>
                    <a:pt x="0" y="80"/>
                    <a:pt x="1" y="86"/>
                  </a:cubicBezTo>
                  <a:cubicBezTo>
                    <a:pt x="1" y="92"/>
                    <a:pt x="7" y="96"/>
                    <a:pt x="13" y="96"/>
                  </a:cubicBezTo>
                  <a:cubicBezTo>
                    <a:pt x="15" y="96"/>
                    <a:pt x="16" y="95"/>
                    <a:pt x="17" y="95"/>
                  </a:cubicBezTo>
                  <a:cubicBezTo>
                    <a:pt x="30" y="123"/>
                    <a:pt x="53" y="141"/>
                    <a:pt x="89" y="140"/>
                  </a:cubicBezTo>
                  <a:cubicBezTo>
                    <a:pt x="135" y="141"/>
                    <a:pt x="168" y="118"/>
                    <a:pt x="169" y="72"/>
                  </a:cubicBezTo>
                  <a:cubicBezTo>
                    <a:pt x="171" y="72"/>
                    <a:pt x="172" y="71"/>
                    <a:pt x="173" y="71"/>
                  </a:cubicBezTo>
                  <a:cubicBezTo>
                    <a:pt x="186" y="66"/>
                    <a:pt x="181" y="47"/>
                    <a:pt x="168" y="48"/>
                  </a:cubicBezTo>
                  <a:cubicBezTo>
                    <a:pt x="102" y="0"/>
                    <a:pt x="102" y="0"/>
                    <a:pt x="102" y="0"/>
                  </a:cubicBezTo>
                  <a:lnTo>
                    <a:pt x="22" y="68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8" name="Freeform 579"/>
            <p:cNvSpPr>
              <a:spLocks noEditPoints="1"/>
            </p:cNvSpPr>
            <p:nvPr/>
          </p:nvSpPr>
          <p:spPr bwMode="auto">
            <a:xfrm>
              <a:off x="7915276" y="2978150"/>
              <a:ext cx="687388" cy="536575"/>
            </a:xfrm>
            <a:custGeom>
              <a:avLst/>
              <a:gdLst>
                <a:gd name="T0" fmla="*/ 18 w 183"/>
                <a:gd name="T1" fmla="*/ 98 h 143"/>
                <a:gd name="T2" fmla="*/ 14 w 183"/>
                <a:gd name="T3" fmla="*/ 98 h 143"/>
                <a:gd name="T4" fmla="*/ 13 w 183"/>
                <a:gd name="T5" fmla="*/ 98 h 143"/>
                <a:gd name="T6" fmla="*/ 0 w 183"/>
                <a:gd name="T7" fmla="*/ 87 h 143"/>
                <a:gd name="T8" fmla="*/ 0 w 183"/>
                <a:gd name="T9" fmla="*/ 85 h 143"/>
                <a:gd name="T10" fmla="*/ 9 w 183"/>
                <a:gd name="T11" fmla="*/ 73 h 143"/>
                <a:gd name="T12" fmla="*/ 10 w 183"/>
                <a:gd name="T13" fmla="*/ 73 h 143"/>
                <a:gd name="T14" fmla="*/ 22 w 183"/>
                <a:gd name="T15" fmla="*/ 67 h 143"/>
                <a:gd name="T16" fmla="*/ 102 w 183"/>
                <a:gd name="T17" fmla="*/ 0 h 143"/>
                <a:gd name="T18" fmla="*/ 104 w 183"/>
                <a:gd name="T19" fmla="*/ 0 h 143"/>
                <a:gd name="T20" fmla="*/ 170 w 183"/>
                <a:gd name="T21" fmla="*/ 48 h 143"/>
                <a:gd name="T22" fmla="*/ 170 w 183"/>
                <a:gd name="T23" fmla="*/ 48 h 143"/>
                <a:gd name="T24" fmla="*/ 183 w 183"/>
                <a:gd name="T25" fmla="*/ 61 h 143"/>
                <a:gd name="T26" fmla="*/ 174 w 183"/>
                <a:gd name="T27" fmla="*/ 73 h 143"/>
                <a:gd name="T28" fmla="*/ 172 w 183"/>
                <a:gd name="T29" fmla="*/ 74 h 143"/>
                <a:gd name="T30" fmla="*/ 91 w 183"/>
                <a:gd name="T31" fmla="*/ 143 h 143"/>
                <a:gd name="T32" fmla="*/ 90 w 183"/>
                <a:gd name="T33" fmla="*/ 143 h 143"/>
                <a:gd name="T34" fmla="*/ 89 w 183"/>
                <a:gd name="T35" fmla="*/ 143 h 143"/>
                <a:gd name="T36" fmla="*/ 89 w 183"/>
                <a:gd name="T37" fmla="*/ 143 h 143"/>
                <a:gd name="T38" fmla="*/ 18 w 183"/>
                <a:gd name="T39" fmla="*/ 98 h 143"/>
                <a:gd name="T40" fmla="*/ 90 w 183"/>
                <a:gd name="T41" fmla="*/ 140 h 143"/>
                <a:gd name="T42" fmla="*/ 91 w 183"/>
                <a:gd name="T43" fmla="*/ 140 h 143"/>
                <a:gd name="T44" fmla="*/ 169 w 183"/>
                <a:gd name="T45" fmla="*/ 73 h 143"/>
                <a:gd name="T46" fmla="*/ 170 w 183"/>
                <a:gd name="T47" fmla="*/ 72 h 143"/>
                <a:gd name="T48" fmla="*/ 173 w 183"/>
                <a:gd name="T49" fmla="*/ 70 h 143"/>
                <a:gd name="T50" fmla="*/ 173 w 183"/>
                <a:gd name="T51" fmla="*/ 70 h 143"/>
                <a:gd name="T52" fmla="*/ 180 w 183"/>
                <a:gd name="T53" fmla="*/ 61 h 143"/>
                <a:gd name="T54" fmla="*/ 170 w 183"/>
                <a:gd name="T55" fmla="*/ 51 h 143"/>
                <a:gd name="T56" fmla="*/ 169 w 183"/>
                <a:gd name="T57" fmla="*/ 51 h 143"/>
                <a:gd name="T58" fmla="*/ 168 w 183"/>
                <a:gd name="T59" fmla="*/ 51 h 143"/>
                <a:gd name="T60" fmla="*/ 103 w 183"/>
                <a:gd name="T61" fmla="*/ 3 h 143"/>
                <a:gd name="T62" fmla="*/ 24 w 183"/>
                <a:gd name="T63" fmla="*/ 70 h 143"/>
                <a:gd name="T64" fmla="*/ 24 w 183"/>
                <a:gd name="T65" fmla="*/ 70 h 143"/>
                <a:gd name="T66" fmla="*/ 12 w 183"/>
                <a:gd name="T67" fmla="*/ 75 h 143"/>
                <a:gd name="T68" fmla="*/ 12 w 183"/>
                <a:gd name="T69" fmla="*/ 75 h 143"/>
                <a:gd name="T70" fmla="*/ 11 w 183"/>
                <a:gd name="T71" fmla="*/ 76 h 143"/>
                <a:gd name="T72" fmla="*/ 11 w 183"/>
                <a:gd name="T73" fmla="*/ 76 h 143"/>
                <a:gd name="T74" fmla="*/ 3 w 183"/>
                <a:gd name="T75" fmla="*/ 85 h 143"/>
                <a:gd name="T76" fmla="*/ 3 w 183"/>
                <a:gd name="T77" fmla="*/ 86 h 143"/>
                <a:gd name="T78" fmla="*/ 13 w 183"/>
                <a:gd name="T79" fmla="*/ 95 h 143"/>
                <a:gd name="T80" fmla="*/ 14 w 183"/>
                <a:gd name="T81" fmla="*/ 95 h 143"/>
                <a:gd name="T82" fmla="*/ 18 w 183"/>
                <a:gd name="T83" fmla="*/ 94 h 143"/>
                <a:gd name="T84" fmla="*/ 19 w 183"/>
                <a:gd name="T85" fmla="*/ 94 h 143"/>
                <a:gd name="T86" fmla="*/ 20 w 183"/>
                <a:gd name="T87" fmla="*/ 95 h 143"/>
                <a:gd name="T88" fmla="*/ 89 w 183"/>
                <a:gd name="T89" fmla="*/ 140 h 143"/>
                <a:gd name="T90" fmla="*/ 89 w 183"/>
                <a:gd name="T91" fmla="*/ 140 h 143"/>
                <a:gd name="T92" fmla="*/ 90 w 183"/>
                <a:gd name="T93" fmla="*/ 14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3" h="143">
                  <a:moveTo>
                    <a:pt x="18" y="98"/>
                  </a:moveTo>
                  <a:cubicBezTo>
                    <a:pt x="17" y="98"/>
                    <a:pt x="15" y="98"/>
                    <a:pt x="14" y="98"/>
                  </a:cubicBezTo>
                  <a:cubicBezTo>
                    <a:pt x="14" y="98"/>
                    <a:pt x="14" y="98"/>
                    <a:pt x="13" y="98"/>
                  </a:cubicBezTo>
                  <a:cubicBezTo>
                    <a:pt x="7" y="98"/>
                    <a:pt x="1" y="93"/>
                    <a:pt x="0" y="87"/>
                  </a:cubicBezTo>
                  <a:cubicBezTo>
                    <a:pt x="0" y="86"/>
                    <a:pt x="0" y="86"/>
                    <a:pt x="0" y="85"/>
                  </a:cubicBezTo>
                  <a:cubicBezTo>
                    <a:pt x="0" y="80"/>
                    <a:pt x="4" y="75"/>
                    <a:pt x="9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4" y="70"/>
                    <a:pt x="19" y="69"/>
                    <a:pt x="22" y="67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3" y="0"/>
                    <a:pt x="104" y="0"/>
                  </a:cubicBezTo>
                  <a:cubicBezTo>
                    <a:pt x="170" y="48"/>
                    <a:pt x="170" y="48"/>
                    <a:pt x="170" y="48"/>
                  </a:cubicBezTo>
                  <a:cubicBezTo>
                    <a:pt x="170" y="48"/>
                    <a:pt x="170" y="48"/>
                    <a:pt x="170" y="48"/>
                  </a:cubicBezTo>
                  <a:cubicBezTo>
                    <a:pt x="178" y="48"/>
                    <a:pt x="183" y="55"/>
                    <a:pt x="183" y="61"/>
                  </a:cubicBezTo>
                  <a:cubicBezTo>
                    <a:pt x="183" y="66"/>
                    <a:pt x="180" y="71"/>
                    <a:pt x="174" y="73"/>
                  </a:cubicBezTo>
                  <a:cubicBezTo>
                    <a:pt x="174" y="73"/>
                    <a:pt x="173" y="74"/>
                    <a:pt x="172" y="74"/>
                  </a:cubicBezTo>
                  <a:cubicBezTo>
                    <a:pt x="170" y="119"/>
                    <a:pt x="136" y="143"/>
                    <a:pt x="91" y="143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53" y="143"/>
                    <a:pt x="30" y="125"/>
                    <a:pt x="18" y="98"/>
                  </a:cubicBezTo>
                  <a:close/>
                  <a:moveTo>
                    <a:pt x="90" y="140"/>
                  </a:moveTo>
                  <a:cubicBezTo>
                    <a:pt x="91" y="140"/>
                    <a:pt x="91" y="140"/>
                    <a:pt x="91" y="140"/>
                  </a:cubicBezTo>
                  <a:cubicBezTo>
                    <a:pt x="136" y="140"/>
                    <a:pt x="168" y="117"/>
                    <a:pt x="169" y="73"/>
                  </a:cubicBezTo>
                  <a:cubicBezTo>
                    <a:pt x="169" y="73"/>
                    <a:pt x="169" y="72"/>
                    <a:pt x="170" y="72"/>
                  </a:cubicBezTo>
                  <a:cubicBezTo>
                    <a:pt x="171" y="71"/>
                    <a:pt x="172" y="71"/>
                    <a:pt x="173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8" y="68"/>
                    <a:pt x="180" y="65"/>
                    <a:pt x="180" y="61"/>
                  </a:cubicBezTo>
                  <a:cubicBezTo>
                    <a:pt x="180" y="56"/>
                    <a:pt x="176" y="51"/>
                    <a:pt x="170" y="51"/>
                  </a:cubicBezTo>
                  <a:cubicBezTo>
                    <a:pt x="169" y="51"/>
                    <a:pt x="169" y="51"/>
                    <a:pt x="169" y="51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19" y="72"/>
                    <a:pt x="15" y="73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6" y="77"/>
                    <a:pt x="3" y="81"/>
                    <a:pt x="3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92"/>
                    <a:pt x="8" y="95"/>
                    <a:pt x="13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5" y="95"/>
                    <a:pt x="17" y="95"/>
                    <a:pt x="18" y="94"/>
                  </a:cubicBezTo>
                  <a:cubicBezTo>
                    <a:pt x="18" y="94"/>
                    <a:pt x="18" y="94"/>
                    <a:pt x="19" y="94"/>
                  </a:cubicBezTo>
                  <a:cubicBezTo>
                    <a:pt x="19" y="94"/>
                    <a:pt x="19" y="95"/>
                    <a:pt x="20" y="95"/>
                  </a:cubicBezTo>
                  <a:cubicBezTo>
                    <a:pt x="32" y="122"/>
                    <a:pt x="54" y="140"/>
                    <a:pt x="89" y="140"/>
                  </a:cubicBezTo>
                  <a:cubicBezTo>
                    <a:pt x="89" y="140"/>
                    <a:pt x="89" y="140"/>
                    <a:pt x="89" y="140"/>
                  </a:cubicBezTo>
                  <a:lnTo>
                    <a:pt x="90" y="14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9" name="Freeform 580"/>
            <p:cNvSpPr/>
            <p:nvPr/>
          </p:nvSpPr>
          <p:spPr bwMode="auto">
            <a:xfrm>
              <a:off x="7915276" y="2828925"/>
              <a:ext cx="739775" cy="431800"/>
            </a:xfrm>
            <a:custGeom>
              <a:avLst/>
              <a:gdLst>
                <a:gd name="T0" fmla="*/ 96 w 197"/>
                <a:gd name="T1" fmla="*/ 59 h 115"/>
                <a:gd name="T2" fmla="*/ 171 w 197"/>
                <a:gd name="T3" fmla="*/ 91 h 115"/>
                <a:gd name="T4" fmla="*/ 126 w 197"/>
                <a:gd name="T5" fmla="*/ 14 h 115"/>
                <a:gd name="T6" fmla="*/ 27 w 197"/>
                <a:gd name="T7" fmla="*/ 30 h 115"/>
                <a:gd name="T8" fmla="*/ 3 w 197"/>
                <a:gd name="T9" fmla="*/ 99 h 115"/>
                <a:gd name="T10" fmla="*/ 13 w 197"/>
                <a:gd name="T11" fmla="*/ 114 h 115"/>
                <a:gd name="T12" fmla="*/ 67 w 197"/>
                <a:gd name="T13" fmla="*/ 90 h 115"/>
                <a:gd name="T14" fmla="*/ 96 w 197"/>
                <a:gd name="T15" fmla="*/ 5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15">
                  <a:moveTo>
                    <a:pt x="96" y="59"/>
                  </a:moveTo>
                  <a:cubicBezTo>
                    <a:pt x="130" y="96"/>
                    <a:pt x="171" y="91"/>
                    <a:pt x="171" y="91"/>
                  </a:cubicBezTo>
                  <a:cubicBezTo>
                    <a:pt x="197" y="39"/>
                    <a:pt x="126" y="14"/>
                    <a:pt x="126" y="14"/>
                  </a:cubicBezTo>
                  <a:cubicBezTo>
                    <a:pt x="98" y="0"/>
                    <a:pt x="48" y="5"/>
                    <a:pt x="27" y="30"/>
                  </a:cubicBezTo>
                  <a:cubicBezTo>
                    <a:pt x="8" y="44"/>
                    <a:pt x="0" y="76"/>
                    <a:pt x="3" y="99"/>
                  </a:cubicBezTo>
                  <a:cubicBezTo>
                    <a:pt x="4" y="105"/>
                    <a:pt x="7" y="115"/>
                    <a:pt x="13" y="114"/>
                  </a:cubicBezTo>
                  <a:cubicBezTo>
                    <a:pt x="13" y="114"/>
                    <a:pt x="43" y="108"/>
                    <a:pt x="67" y="90"/>
                  </a:cubicBezTo>
                  <a:cubicBezTo>
                    <a:pt x="91" y="72"/>
                    <a:pt x="96" y="59"/>
                    <a:pt x="96" y="59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0" name="Freeform 581"/>
            <p:cNvSpPr>
              <a:spLocks noEditPoints="1"/>
            </p:cNvSpPr>
            <p:nvPr/>
          </p:nvSpPr>
          <p:spPr bwMode="auto">
            <a:xfrm>
              <a:off x="7920038" y="2846387"/>
              <a:ext cx="663575" cy="417513"/>
            </a:xfrm>
            <a:custGeom>
              <a:avLst/>
              <a:gdLst>
                <a:gd name="T0" fmla="*/ 1 w 177"/>
                <a:gd name="T1" fmla="*/ 94 h 111"/>
                <a:gd name="T2" fmla="*/ 0 w 177"/>
                <a:gd name="T3" fmla="*/ 84 h 111"/>
                <a:gd name="T4" fmla="*/ 25 w 177"/>
                <a:gd name="T5" fmla="*/ 24 h 111"/>
                <a:gd name="T6" fmla="*/ 88 w 177"/>
                <a:gd name="T7" fmla="*/ 0 h 111"/>
                <a:gd name="T8" fmla="*/ 125 w 177"/>
                <a:gd name="T9" fmla="*/ 8 h 111"/>
                <a:gd name="T10" fmla="*/ 125 w 177"/>
                <a:gd name="T11" fmla="*/ 8 h 111"/>
                <a:gd name="T12" fmla="*/ 177 w 177"/>
                <a:gd name="T13" fmla="*/ 63 h 111"/>
                <a:gd name="T14" fmla="*/ 171 w 177"/>
                <a:gd name="T15" fmla="*/ 86 h 111"/>
                <a:gd name="T16" fmla="*/ 170 w 177"/>
                <a:gd name="T17" fmla="*/ 87 h 111"/>
                <a:gd name="T18" fmla="*/ 165 w 177"/>
                <a:gd name="T19" fmla="*/ 87 h 111"/>
                <a:gd name="T20" fmla="*/ 95 w 177"/>
                <a:gd name="T21" fmla="*/ 57 h 111"/>
                <a:gd name="T22" fmla="*/ 67 w 177"/>
                <a:gd name="T23" fmla="*/ 86 h 111"/>
                <a:gd name="T24" fmla="*/ 12 w 177"/>
                <a:gd name="T25" fmla="*/ 111 h 111"/>
                <a:gd name="T26" fmla="*/ 12 w 177"/>
                <a:gd name="T27" fmla="*/ 111 h 111"/>
                <a:gd name="T28" fmla="*/ 11 w 177"/>
                <a:gd name="T29" fmla="*/ 111 h 111"/>
                <a:gd name="T30" fmla="*/ 1 w 177"/>
                <a:gd name="T31" fmla="*/ 94 h 111"/>
                <a:gd name="T32" fmla="*/ 27 w 177"/>
                <a:gd name="T33" fmla="*/ 26 h 111"/>
                <a:gd name="T34" fmla="*/ 27 w 177"/>
                <a:gd name="T35" fmla="*/ 26 h 111"/>
                <a:gd name="T36" fmla="*/ 3 w 177"/>
                <a:gd name="T37" fmla="*/ 84 h 111"/>
                <a:gd name="T38" fmla="*/ 3 w 177"/>
                <a:gd name="T39" fmla="*/ 94 h 111"/>
                <a:gd name="T40" fmla="*/ 11 w 177"/>
                <a:gd name="T41" fmla="*/ 108 h 111"/>
                <a:gd name="T42" fmla="*/ 12 w 177"/>
                <a:gd name="T43" fmla="*/ 108 h 111"/>
                <a:gd name="T44" fmla="*/ 65 w 177"/>
                <a:gd name="T45" fmla="*/ 83 h 111"/>
                <a:gd name="T46" fmla="*/ 88 w 177"/>
                <a:gd name="T47" fmla="*/ 62 h 111"/>
                <a:gd name="T48" fmla="*/ 94 w 177"/>
                <a:gd name="T49" fmla="*/ 54 h 111"/>
                <a:gd name="T50" fmla="*/ 95 w 177"/>
                <a:gd name="T51" fmla="*/ 53 h 111"/>
                <a:gd name="T52" fmla="*/ 96 w 177"/>
                <a:gd name="T53" fmla="*/ 53 h 111"/>
                <a:gd name="T54" fmla="*/ 165 w 177"/>
                <a:gd name="T55" fmla="*/ 84 h 111"/>
                <a:gd name="T56" fmla="*/ 169 w 177"/>
                <a:gd name="T57" fmla="*/ 84 h 111"/>
                <a:gd name="T58" fmla="*/ 174 w 177"/>
                <a:gd name="T59" fmla="*/ 63 h 111"/>
                <a:gd name="T60" fmla="*/ 149 w 177"/>
                <a:gd name="T61" fmla="*/ 24 h 111"/>
                <a:gd name="T62" fmla="*/ 124 w 177"/>
                <a:gd name="T63" fmla="*/ 10 h 111"/>
                <a:gd name="T64" fmla="*/ 124 w 177"/>
                <a:gd name="T65" fmla="*/ 10 h 111"/>
                <a:gd name="T66" fmla="*/ 88 w 177"/>
                <a:gd name="T67" fmla="*/ 3 h 111"/>
                <a:gd name="T68" fmla="*/ 88 w 177"/>
                <a:gd name="T69" fmla="*/ 3 h 111"/>
                <a:gd name="T70" fmla="*/ 27 w 177"/>
                <a:gd name="T71" fmla="*/ 2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7" h="111">
                  <a:moveTo>
                    <a:pt x="1" y="94"/>
                  </a:moveTo>
                  <a:cubicBezTo>
                    <a:pt x="0" y="91"/>
                    <a:pt x="0" y="87"/>
                    <a:pt x="0" y="84"/>
                  </a:cubicBezTo>
                  <a:cubicBezTo>
                    <a:pt x="0" y="62"/>
                    <a:pt x="8" y="36"/>
                    <a:pt x="25" y="24"/>
                  </a:cubicBezTo>
                  <a:cubicBezTo>
                    <a:pt x="39" y="8"/>
                    <a:pt x="64" y="0"/>
                    <a:pt x="88" y="0"/>
                  </a:cubicBezTo>
                  <a:cubicBezTo>
                    <a:pt x="102" y="0"/>
                    <a:pt x="115" y="2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9" y="9"/>
                    <a:pt x="177" y="27"/>
                    <a:pt x="177" y="63"/>
                  </a:cubicBezTo>
                  <a:cubicBezTo>
                    <a:pt x="177" y="70"/>
                    <a:pt x="175" y="78"/>
                    <a:pt x="171" y="86"/>
                  </a:cubicBezTo>
                  <a:cubicBezTo>
                    <a:pt x="171" y="87"/>
                    <a:pt x="170" y="87"/>
                    <a:pt x="170" y="87"/>
                  </a:cubicBezTo>
                  <a:cubicBezTo>
                    <a:pt x="170" y="87"/>
                    <a:pt x="168" y="87"/>
                    <a:pt x="165" y="87"/>
                  </a:cubicBezTo>
                  <a:cubicBezTo>
                    <a:pt x="153" y="87"/>
                    <a:pt x="122" y="84"/>
                    <a:pt x="95" y="57"/>
                  </a:cubicBezTo>
                  <a:cubicBezTo>
                    <a:pt x="93" y="61"/>
                    <a:pt x="85" y="72"/>
                    <a:pt x="67" y="86"/>
                  </a:cubicBezTo>
                  <a:cubicBezTo>
                    <a:pt x="43" y="104"/>
                    <a:pt x="12" y="110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4" y="110"/>
                    <a:pt x="2" y="100"/>
                    <a:pt x="1" y="94"/>
                  </a:cubicBezTo>
                  <a:close/>
                  <a:moveTo>
                    <a:pt x="27" y="26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11" y="38"/>
                    <a:pt x="3" y="63"/>
                    <a:pt x="3" y="84"/>
                  </a:cubicBezTo>
                  <a:cubicBezTo>
                    <a:pt x="3" y="87"/>
                    <a:pt x="3" y="90"/>
                    <a:pt x="3" y="94"/>
                  </a:cubicBezTo>
                  <a:cubicBezTo>
                    <a:pt x="4" y="99"/>
                    <a:pt x="7" y="108"/>
                    <a:pt x="11" y="108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3" y="107"/>
                    <a:pt x="43" y="100"/>
                    <a:pt x="65" y="83"/>
                  </a:cubicBezTo>
                  <a:cubicBezTo>
                    <a:pt x="77" y="75"/>
                    <a:pt x="84" y="67"/>
                    <a:pt x="88" y="62"/>
                  </a:cubicBezTo>
                  <a:cubicBezTo>
                    <a:pt x="92" y="57"/>
                    <a:pt x="94" y="54"/>
                    <a:pt x="94" y="54"/>
                  </a:cubicBezTo>
                  <a:cubicBezTo>
                    <a:pt x="94" y="53"/>
                    <a:pt x="94" y="53"/>
                    <a:pt x="95" y="53"/>
                  </a:cubicBezTo>
                  <a:cubicBezTo>
                    <a:pt x="95" y="53"/>
                    <a:pt x="96" y="53"/>
                    <a:pt x="96" y="53"/>
                  </a:cubicBezTo>
                  <a:cubicBezTo>
                    <a:pt x="123" y="81"/>
                    <a:pt x="153" y="84"/>
                    <a:pt x="165" y="84"/>
                  </a:cubicBezTo>
                  <a:cubicBezTo>
                    <a:pt x="166" y="84"/>
                    <a:pt x="168" y="84"/>
                    <a:pt x="169" y="84"/>
                  </a:cubicBezTo>
                  <a:cubicBezTo>
                    <a:pt x="173" y="77"/>
                    <a:pt x="174" y="70"/>
                    <a:pt x="174" y="63"/>
                  </a:cubicBezTo>
                  <a:cubicBezTo>
                    <a:pt x="174" y="46"/>
                    <a:pt x="162" y="33"/>
                    <a:pt x="149" y="24"/>
                  </a:cubicBezTo>
                  <a:cubicBezTo>
                    <a:pt x="137" y="15"/>
                    <a:pt x="124" y="10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14" y="5"/>
                    <a:pt x="101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65" y="3"/>
                    <a:pt x="40" y="11"/>
                    <a:pt x="27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1" name="Freeform 582"/>
            <p:cNvSpPr/>
            <p:nvPr/>
          </p:nvSpPr>
          <p:spPr bwMode="auto">
            <a:xfrm>
              <a:off x="8423276" y="3338512"/>
              <a:ext cx="93663" cy="82550"/>
            </a:xfrm>
            <a:custGeom>
              <a:avLst/>
              <a:gdLst>
                <a:gd name="T0" fmla="*/ 3 w 25"/>
                <a:gd name="T1" fmla="*/ 18 h 22"/>
                <a:gd name="T2" fmla="*/ 18 w 25"/>
                <a:gd name="T3" fmla="*/ 18 h 22"/>
                <a:gd name="T4" fmla="*/ 21 w 25"/>
                <a:gd name="T5" fmla="*/ 4 h 22"/>
                <a:gd name="T6" fmla="*/ 6 w 25"/>
                <a:gd name="T7" fmla="*/ 3 h 22"/>
                <a:gd name="T8" fmla="*/ 3 w 25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3" y="18"/>
                  </a:moveTo>
                  <a:cubicBezTo>
                    <a:pt x="6" y="22"/>
                    <a:pt x="13" y="22"/>
                    <a:pt x="18" y="18"/>
                  </a:cubicBezTo>
                  <a:cubicBezTo>
                    <a:pt x="23" y="14"/>
                    <a:pt x="25" y="8"/>
                    <a:pt x="21" y="4"/>
                  </a:cubicBezTo>
                  <a:cubicBezTo>
                    <a:pt x="18" y="0"/>
                    <a:pt x="12" y="0"/>
                    <a:pt x="6" y="3"/>
                  </a:cubicBezTo>
                  <a:cubicBezTo>
                    <a:pt x="1" y="7"/>
                    <a:pt x="0" y="14"/>
                    <a:pt x="3" y="18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2" name="Freeform 583"/>
            <p:cNvSpPr/>
            <p:nvPr/>
          </p:nvSpPr>
          <p:spPr bwMode="auto">
            <a:xfrm>
              <a:off x="8047038" y="3373437"/>
              <a:ext cx="93663" cy="82550"/>
            </a:xfrm>
            <a:custGeom>
              <a:avLst/>
              <a:gdLst>
                <a:gd name="T0" fmla="*/ 2 w 25"/>
                <a:gd name="T1" fmla="*/ 6 h 22"/>
                <a:gd name="T2" fmla="*/ 8 w 25"/>
                <a:gd name="T3" fmla="*/ 19 h 22"/>
                <a:gd name="T4" fmla="*/ 23 w 25"/>
                <a:gd name="T5" fmla="*/ 16 h 22"/>
                <a:gd name="T6" fmla="*/ 16 w 25"/>
                <a:gd name="T7" fmla="*/ 2 h 22"/>
                <a:gd name="T8" fmla="*/ 2 w 25"/>
                <a:gd name="T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2" y="6"/>
                  </a:moveTo>
                  <a:cubicBezTo>
                    <a:pt x="0" y="10"/>
                    <a:pt x="3" y="17"/>
                    <a:pt x="8" y="19"/>
                  </a:cubicBezTo>
                  <a:cubicBezTo>
                    <a:pt x="14" y="22"/>
                    <a:pt x="21" y="21"/>
                    <a:pt x="23" y="16"/>
                  </a:cubicBezTo>
                  <a:cubicBezTo>
                    <a:pt x="25" y="11"/>
                    <a:pt x="22" y="5"/>
                    <a:pt x="16" y="2"/>
                  </a:cubicBezTo>
                  <a:cubicBezTo>
                    <a:pt x="11" y="0"/>
                    <a:pt x="4" y="1"/>
                    <a:pt x="2" y="6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3" name="Freeform 584"/>
            <p:cNvSpPr/>
            <p:nvPr/>
          </p:nvSpPr>
          <p:spPr bwMode="auto">
            <a:xfrm>
              <a:off x="8393113" y="3297237"/>
              <a:ext cx="49213" cy="60325"/>
            </a:xfrm>
            <a:custGeom>
              <a:avLst/>
              <a:gdLst>
                <a:gd name="T0" fmla="*/ 0 w 13"/>
                <a:gd name="T1" fmla="*/ 8 h 16"/>
                <a:gd name="T2" fmla="*/ 7 w 13"/>
                <a:gd name="T3" fmla="*/ 15 h 16"/>
                <a:gd name="T4" fmla="*/ 13 w 13"/>
                <a:gd name="T5" fmla="*/ 7 h 16"/>
                <a:gd name="T6" fmla="*/ 6 w 13"/>
                <a:gd name="T7" fmla="*/ 0 h 16"/>
                <a:gd name="T8" fmla="*/ 0 w 13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0" y="8"/>
                  </a:moveTo>
                  <a:cubicBezTo>
                    <a:pt x="0" y="12"/>
                    <a:pt x="4" y="16"/>
                    <a:pt x="7" y="15"/>
                  </a:cubicBezTo>
                  <a:cubicBezTo>
                    <a:pt x="11" y="15"/>
                    <a:pt x="13" y="11"/>
                    <a:pt x="13" y="7"/>
                  </a:cubicBezTo>
                  <a:cubicBezTo>
                    <a:pt x="12" y="3"/>
                    <a:pt x="9" y="0"/>
                    <a:pt x="6" y="0"/>
                  </a:cubicBezTo>
                  <a:cubicBezTo>
                    <a:pt x="2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4" name="Freeform 585"/>
            <p:cNvSpPr/>
            <p:nvPr/>
          </p:nvSpPr>
          <p:spPr bwMode="auto">
            <a:xfrm>
              <a:off x="8110538" y="3319462"/>
              <a:ext cx="52388" cy="60325"/>
            </a:xfrm>
            <a:custGeom>
              <a:avLst/>
              <a:gdLst>
                <a:gd name="T0" fmla="*/ 0 w 14"/>
                <a:gd name="T1" fmla="*/ 9 h 16"/>
                <a:gd name="T2" fmla="*/ 8 w 14"/>
                <a:gd name="T3" fmla="*/ 16 h 16"/>
                <a:gd name="T4" fmla="*/ 13 w 14"/>
                <a:gd name="T5" fmla="*/ 8 h 16"/>
                <a:gd name="T6" fmla="*/ 6 w 14"/>
                <a:gd name="T7" fmla="*/ 1 h 16"/>
                <a:gd name="T8" fmla="*/ 0 w 14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0" y="9"/>
                  </a:moveTo>
                  <a:cubicBezTo>
                    <a:pt x="1" y="13"/>
                    <a:pt x="4" y="16"/>
                    <a:pt x="8" y="16"/>
                  </a:cubicBezTo>
                  <a:cubicBezTo>
                    <a:pt x="11" y="16"/>
                    <a:pt x="14" y="12"/>
                    <a:pt x="13" y="8"/>
                  </a:cubicBezTo>
                  <a:cubicBezTo>
                    <a:pt x="13" y="4"/>
                    <a:pt x="10" y="0"/>
                    <a:pt x="6" y="1"/>
                  </a:cubicBezTo>
                  <a:cubicBezTo>
                    <a:pt x="3" y="1"/>
                    <a:pt x="0" y="5"/>
                    <a:pt x="0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5" name="Freeform 586"/>
            <p:cNvSpPr/>
            <p:nvPr/>
          </p:nvSpPr>
          <p:spPr bwMode="auto">
            <a:xfrm>
              <a:off x="8253413" y="3335337"/>
              <a:ext cx="49213" cy="33338"/>
            </a:xfrm>
            <a:custGeom>
              <a:avLst/>
              <a:gdLst>
                <a:gd name="T0" fmla="*/ 1 w 13"/>
                <a:gd name="T1" fmla="*/ 8 h 9"/>
                <a:gd name="T2" fmla="*/ 0 w 13"/>
                <a:gd name="T3" fmla="*/ 7 h 9"/>
                <a:gd name="T4" fmla="*/ 6 w 13"/>
                <a:gd name="T5" fmla="*/ 0 h 9"/>
                <a:gd name="T6" fmla="*/ 6 w 13"/>
                <a:gd name="T7" fmla="*/ 0 h 9"/>
                <a:gd name="T8" fmla="*/ 13 w 13"/>
                <a:gd name="T9" fmla="*/ 6 h 9"/>
                <a:gd name="T10" fmla="*/ 12 w 13"/>
                <a:gd name="T11" fmla="*/ 7 h 9"/>
                <a:gd name="T12" fmla="*/ 11 w 13"/>
                <a:gd name="T13" fmla="*/ 7 h 9"/>
                <a:gd name="T14" fmla="*/ 6 w 13"/>
                <a:gd name="T15" fmla="*/ 2 h 9"/>
                <a:gd name="T16" fmla="*/ 6 w 13"/>
                <a:gd name="T17" fmla="*/ 2 h 9"/>
                <a:gd name="T18" fmla="*/ 2 w 13"/>
                <a:gd name="T19" fmla="*/ 8 h 9"/>
                <a:gd name="T20" fmla="*/ 1 w 13"/>
                <a:gd name="T21" fmla="*/ 9 h 9"/>
                <a:gd name="T22" fmla="*/ 1 w 13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1" y="8"/>
                  </a:moveTo>
                  <a:cubicBezTo>
                    <a:pt x="1" y="8"/>
                    <a:pt x="0" y="8"/>
                    <a:pt x="0" y="7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7"/>
                    <a:pt x="13" y="7"/>
                    <a:pt x="12" y="7"/>
                  </a:cubicBezTo>
                  <a:cubicBezTo>
                    <a:pt x="12" y="8"/>
                    <a:pt x="11" y="7"/>
                    <a:pt x="11" y="7"/>
                  </a:cubicBezTo>
                  <a:cubicBezTo>
                    <a:pt x="10" y="4"/>
                    <a:pt x="8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3" y="4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6" name="Freeform 587"/>
            <p:cNvSpPr/>
            <p:nvPr/>
          </p:nvSpPr>
          <p:spPr bwMode="auto">
            <a:xfrm>
              <a:off x="8205788" y="3406775"/>
              <a:ext cx="153988" cy="55563"/>
            </a:xfrm>
            <a:custGeom>
              <a:avLst/>
              <a:gdLst>
                <a:gd name="T0" fmla="*/ 0 w 41"/>
                <a:gd name="T1" fmla="*/ 7 h 15"/>
                <a:gd name="T2" fmla="*/ 0 w 41"/>
                <a:gd name="T3" fmla="*/ 5 h 15"/>
                <a:gd name="T4" fmla="*/ 2 w 41"/>
                <a:gd name="T5" fmla="*/ 4 h 15"/>
                <a:gd name="T6" fmla="*/ 20 w 41"/>
                <a:gd name="T7" fmla="*/ 12 h 15"/>
                <a:gd name="T8" fmla="*/ 34 w 41"/>
                <a:gd name="T9" fmla="*/ 7 h 15"/>
                <a:gd name="T10" fmla="*/ 38 w 41"/>
                <a:gd name="T11" fmla="*/ 1 h 15"/>
                <a:gd name="T12" fmla="*/ 41 w 41"/>
                <a:gd name="T13" fmla="*/ 1 h 15"/>
                <a:gd name="T14" fmla="*/ 41 w 41"/>
                <a:gd name="T15" fmla="*/ 3 h 15"/>
                <a:gd name="T16" fmla="*/ 20 w 41"/>
                <a:gd name="T17" fmla="*/ 15 h 15"/>
                <a:gd name="T18" fmla="*/ 0 w 41"/>
                <a:gd name="T1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5">
                  <a:moveTo>
                    <a:pt x="0" y="7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9" y="10"/>
                    <a:pt x="15" y="12"/>
                    <a:pt x="20" y="12"/>
                  </a:cubicBezTo>
                  <a:cubicBezTo>
                    <a:pt x="26" y="12"/>
                    <a:pt x="30" y="9"/>
                    <a:pt x="34" y="7"/>
                  </a:cubicBezTo>
                  <a:cubicBezTo>
                    <a:pt x="37" y="4"/>
                    <a:pt x="38" y="1"/>
                    <a:pt x="38" y="1"/>
                  </a:cubicBezTo>
                  <a:cubicBezTo>
                    <a:pt x="39" y="0"/>
                    <a:pt x="40" y="0"/>
                    <a:pt x="41" y="1"/>
                  </a:cubicBezTo>
                  <a:cubicBezTo>
                    <a:pt x="41" y="1"/>
                    <a:pt x="41" y="2"/>
                    <a:pt x="41" y="3"/>
                  </a:cubicBezTo>
                  <a:cubicBezTo>
                    <a:pt x="41" y="3"/>
                    <a:pt x="33" y="15"/>
                    <a:pt x="20" y="15"/>
                  </a:cubicBezTo>
                  <a:cubicBezTo>
                    <a:pt x="14" y="15"/>
                    <a:pt x="8" y="13"/>
                    <a:pt x="0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7" name="Freeform 588"/>
            <p:cNvSpPr/>
            <p:nvPr/>
          </p:nvSpPr>
          <p:spPr bwMode="auto">
            <a:xfrm>
              <a:off x="8197851" y="3414712"/>
              <a:ext cx="22225" cy="25400"/>
            </a:xfrm>
            <a:custGeom>
              <a:avLst/>
              <a:gdLst>
                <a:gd name="T0" fmla="*/ 0 w 6"/>
                <a:gd name="T1" fmla="*/ 7 h 7"/>
                <a:gd name="T2" fmla="*/ 0 w 6"/>
                <a:gd name="T3" fmla="*/ 5 h 7"/>
                <a:gd name="T4" fmla="*/ 3 w 6"/>
                <a:gd name="T5" fmla="*/ 1 h 7"/>
                <a:gd name="T6" fmla="*/ 5 w 6"/>
                <a:gd name="T7" fmla="*/ 1 h 7"/>
                <a:gd name="T8" fmla="*/ 6 w 6"/>
                <a:gd name="T9" fmla="*/ 3 h 7"/>
                <a:gd name="T10" fmla="*/ 2 w 6"/>
                <a:gd name="T11" fmla="*/ 7 h 7"/>
                <a:gd name="T12" fmla="*/ 1 w 6"/>
                <a:gd name="T13" fmla="*/ 7 h 7"/>
                <a:gd name="T14" fmla="*/ 0 w 6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8" name="Freeform 589"/>
            <p:cNvSpPr/>
            <p:nvPr/>
          </p:nvSpPr>
          <p:spPr bwMode="auto">
            <a:xfrm>
              <a:off x="8343901" y="3402012"/>
              <a:ext cx="26988" cy="23813"/>
            </a:xfrm>
            <a:custGeom>
              <a:avLst/>
              <a:gdLst>
                <a:gd name="T0" fmla="*/ 4 w 7"/>
                <a:gd name="T1" fmla="*/ 6 h 6"/>
                <a:gd name="T2" fmla="*/ 0 w 7"/>
                <a:gd name="T3" fmla="*/ 3 h 6"/>
                <a:gd name="T4" fmla="*/ 0 w 7"/>
                <a:gd name="T5" fmla="*/ 1 h 6"/>
                <a:gd name="T6" fmla="*/ 2 w 7"/>
                <a:gd name="T7" fmla="*/ 1 h 6"/>
                <a:gd name="T8" fmla="*/ 6 w 7"/>
                <a:gd name="T9" fmla="*/ 3 h 6"/>
                <a:gd name="T10" fmla="*/ 6 w 7"/>
                <a:gd name="T11" fmla="*/ 6 h 6"/>
                <a:gd name="T12" fmla="*/ 5 w 7"/>
                <a:gd name="T13" fmla="*/ 6 h 6"/>
                <a:gd name="T14" fmla="*/ 4 w 7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5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9" name="Freeform 590"/>
            <p:cNvSpPr>
              <a:spLocks noEditPoints="1"/>
            </p:cNvSpPr>
            <p:nvPr/>
          </p:nvSpPr>
          <p:spPr bwMode="auto">
            <a:xfrm>
              <a:off x="8253413" y="2851150"/>
              <a:ext cx="296863" cy="296863"/>
            </a:xfrm>
            <a:custGeom>
              <a:avLst/>
              <a:gdLst>
                <a:gd name="T0" fmla="*/ 77 w 79"/>
                <a:gd name="T1" fmla="*/ 79 h 79"/>
                <a:gd name="T2" fmla="*/ 69 w 79"/>
                <a:gd name="T3" fmla="*/ 78 h 79"/>
                <a:gd name="T4" fmla="*/ 69 w 79"/>
                <a:gd name="T5" fmla="*/ 78 h 79"/>
                <a:gd name="T6" fmla="*/ 68 w 79"/>
                <a:gd name="T7" fmla="*/ 76 h 79"/>
                <a:gd name="T8" fmla="*/ 70 w 79"/>
                <a:gd name="T9" fmla="*/ 75 h 79"/>
                <a:gd name="T10" fmla="*/ 77 w 79"/>
                <a:gd name="T11" fmla="*/ 76 h 79"/>
                <a:gd name="T12" fmla="*/ 79 w 79"/>
                <a:gd name="T13" fmla="*/ 78 h 79"/>
                <a:gd name="T14" fmla="*/ 77 w 79"/>
                <a:gd name="T15" fmla="*/ 79 h 79"/>
                <a:gd name="T16" fmla="*/ 59 w 79"/>
                <a:gd name="T17" fmla="*/ 76 h 79"/>
                <a:gd name="T18" fmla="*/ 52 w 79"/>
                <a:gd name="T19" fmla="*/ 73 h 79"/>
                <a:gd name="T20" fmla="*/ 51 w 79"/>
                <a:gd name="T21" fmla="*/ 71 h 79"/>
                <a:gd name="T22" fmla="*/ 53 w 79"/>
                <a:gd name="T23" fmla="*/ 70 h 79"/>
                <a:gd name="T24" fmla="*/ 60 w 79"/>
                <a:gd name="T25" fmla="*/ 73 h 79"/>
                <a:gd name="T26" fmla="*/ 61 w 79"/>
                <a:gd name="T27" fmla="*/ 75 h 79"/>
                <a:gd name="T28" fmla="*/ 60 w 79"/>
                <a:gd name="T29" fmla="*/ 76 h 79"/>
                <a:gd name="T30" fmla="*/ 59 w 79"/>
                <a:gd name="T31" fmla="*/ 76 h 79"/>
                <a:gd name="T32" fmla="*/ 42 w 79"/>
                <a:gd name="T33" fmla="*/ 68 h 79"/>
                <a:gd name="T34" fmla="*/ 36 w 79"/>
                <a:gd name="T35" fmla="*/ 64 h 79"/>
                <a:gd name="T36" fmla="*/ 35 w 79"/>
                <a:gd name="T37" fmla="*/ 62 h 79"/>
                <a:gd name="T38" fmla="*/ 37 w 79"/>
                <a:gd name="T39" fmla="*/ 62 h 79"/>
                <a:gd name="T40" fmla="*/ 44 w 79"/>
                <a:gd name="T41" fmla="*/ 66 h 79"/>
                <a:gd name="T42" fmla="*/ 44 w 79"/>
                <a:gd name="T43" fmla="*/ 68 h 79"/>
                <a:gd name="T44" fmla="*/ 43 w 79"/>
                <a:gd name="T45" fmla="*/ 69 h 79"/>
                <a:gd name="T46" fmla="*/ 42 w 79"/>
                <a:gd name="T47" fmla="*/ 68 h 79"/>
                <a:gd name="T48" fmla="*/ 28 w 79"/>
                <a:gd name="T49" fmla="*/ 57 h 79"/>
                <a:gd name="T50" fmla="*/ 22 w 79"/>
                <a:gd name="T51" fmla="*/ 51 h 79"/>
                <a:gd name="T52" fmla="*/ 22 w 79"/>
                <a:gd name="T53" fmla="*/ 49 h 79"/>
                <a:gd name="T54" fmla="*/ 24 w 79"/>
                <a:gd name="T55" fmla="*/ 49 h 79"/>
                <a:gd name="T56" fmla="*/ 30 w 79"/>
                <a:gd name="T57" fmla="*/ 55 h 79"/>
                <a:gd name="T58" fmla="*/ 30 w 79"/>
                <a:gd name="T59" fmla="*/ 57 h 79"/>
                <a:gd name="T60" fmla="*/ 29 w 79"/>
                <a:gd name="T61" fmla="*/ 58 h 79"/>
                <a:gd name="T62" fmla="*/ 28 w 79"/>
                <a:gd name="T63" fmla="*/ 57 h 79"/>
                <a:gd name="T64" fmla="*/ 16 w 79"/>
                <a:gd name="T65" fmla="*/ 43 h 79"/>
                <a:gd name="T66" fmla="*/ 12 w 79"/>
                <a:gd name="T67" fmla="*/ 36 h 79"/>
                <a:gd name="T68" fmla="*/ 12 w 79"/>
                <a:gd name="T69" fmla="*/ 36 h 79"/>
                <a:gd name="T70" fmla="*/ 13 w 79"/>
                <a:gd name="T71" fmla="*/ 34 h 79"/>
                <a:gd name="T72" fmla="*/ 15 w 79"/>
                <a:gd name="T73" fmla="*/ 35 h 79"/>
                <a:gd name="T74" fmla="*/ 19 w 79"/>
                <a:gd name="T75" fmla="*/ 42 h 79"/>
                <a:gd name="T76" fmla="*/ 18 w 79"/>
                <a:gd name="T77" fmla="*/ 44 h 79"/>
                <a:gd name="T78" fmla="*/ 17 w 79"/>
                <a:gd name="T79" fmla="*/ 44 h 79"/>
                <a:gd name="T80" fmla="*/ 16 w 79"/>
                <a:gd name="T81" fmla="*/ 43 h 79"/>
                <a:gd name="T82" fmla="*/ 7 w 79"/>
                <a:gd name="T83" fmla="*/ 27 h 79"/>
                <a:gd name="T84" fmla="*/ 5 w 79"/>
                <a:gd name="T85" fmla="*/ 20 h 79"/>
                <a:gd name="T86" fmla="*/ 6 w 79"/>
                <a:gd name="T87" fmla="*/ 18 h 79"/>
                <a:gd name="T88" fmla="*/ 7 w 79"/>
                <a:gd name="T89" fmla="*/ 19 h 79"/>
                <a:gd name="T90" fmla="*/ 10 w 79"/>
                <a:gd name="T91" fmla="*/ 26 h 79"/>
                <a:gd name="T92" fmla="*/ 9 w 79"/>
                <a:gd name="T93" fmla="*/ 28 h 79"/>
                <a:gd name="T94" fmla="*/ 9 w 79"/>
                <a:gd name="T95" fmla="*/ 28 h 79"/>
                <a:gd name="T96" fmla="*/ 7 w 79"/>
                <a:gd name="T97" fmla="*/ 27 h 79"/>
                <a:gd name="T98" fmla="*/ 2 w 79"/>
                <a:gd name="T99" fmla="*/ 10 h 79"/>
                <a:gd name="T100" fmla="*/ 0 w 79"/>
                <a:gd name="T101" fmla="*/ 2 h 79"/>
                <a:gd name="T102" fmla="*/ 2 w 79"/>
                <a:gd name="T103" fmla="*/ 0 h 79"/>
                <a:gd name="T104" fmla="*/ 3 w 79"/>
                <a:gd name="T105" fmla="*/ 1 h 79"/>
                <a:gd name="T106" fmla="*/ 5 w 79"/>
                <a:gd name="T107" fmla="*/ 9 h 79"/>
                <a:gd name="T108" fmla="*/ 4 w 79"/>
                <a:gd name="T109" fmla="*/ 11 h 79"/>
                <a:gd name="T110" fmla="*/ 3 w 79"/>
                <a:gd name="T111" fmla="*/ 11 h 79"/>
                <a:gd name="T112" fmla="*/ 2 w 79"/>
                <a:gd name="T113" fmla="*/ 1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9" h="79">
                  <a:moveTo>
                    <a:pt x="77" y="79"/>
                  </a:moveTo>
                  <a:cubicBezTo>
                    <a:pt x="74" y="79"/>
                    <a:pt x="72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8"/>
                    <a:pt x="68" y="77"/>
                    <a:pt x="68" y="76"/>
                  </a:cubicBezTo>
                  <a:cubicBezTo>
                    <a:pt x="68" y="75"/>
                    <a:pt x="69" y="75"/>
                    <a:pt x="70" y="75"/>
                  </a:cubicBezTo>
                  <a:cubicBezTo>
                    <a:pt x="72" y="75"/>
                    <a:pt x="75" y="76"/>
                    <a:pt x="77" y="76"/>
                  </a:cubicBezTo>
                  <a:cubicBezTo>
                    <a:pt x="78" y="76"/>
                    <a:pt x="79" y="77"/>
                    <a:pt x="79" y="78"/>
                  </a:cubicBezTo>
                  <a:cubicBezTo>
                    <a:pt x="79" y="78"/>
                    <a:pt x="78" y="79"/>
                    <a:pt x="77" y="79"/>
                  </a:cubicBezTo>
                  <a:close/>
                  <a:moveTo>
                    <a:pt x="59" y="76"/>
                  </a:moveTo>
                  <a:cubicBezTo>
                    <a:pt x="57" y="75"/>
                    <a:pt x="54" y="74"/>
                    <a:pt x="52" y="73"/>
                  </a:cubicBezTo>
                  <a:cubicBezTo>
                    <a:pt x="51" y="73"/>
                    <a:pt x="50" y="72"/>
                    <a:pt x="51" y="71"/>
                  </a:cubicBezTo>
                  <a:cubicBezTo>
                    <a:pt x="51" y="70"/>
                    <a:pt x="52" y="70"/>
                    <a:pt x="53" y="70"/>
                  </a:cubicBezTo>
                  <a:cubicBezTo>
                    <a:pt x="55" y="71"/>
                    <a:pt x="57" y="72"/>
                    <a:pt x="60" y="73"/>
                  </a:cubicBezTo>
                  <a:cubicBezTo>
                    <a:pt x="61" y="73"/>
                    <a:pt x="61" y="74"/>
                    <a:pt x="61" y="75"/>
                  </a:cubicBezTo>
                  <a:cubicBezTo>
                    <a:pt x="61" y="75"/>
                    <a:pt x="60" y="76"/>
                    <a:pt x="60" y="76"/>
                  </a:cubicBezTo>
                  <a:lnTo>
                    <a:pt x="59" y="76"/>
                  </a:lnTo>
                  <a:close/>
                  <a:moveTo>
                    <a:pt x="42" y="68"/>
                  </a:moveTo>
                  <a:cubicBezTo>
                    <a:pt x="40" y="67"/>
                    <a:pt x="38" y="66"/>
                    <a:pt x="36" y="64"/>
                  </a:cubicBezTo>
                  <a:cubicBezTo>
                    <a:pt x="35" y="63"/>
                    <a:pt x="35" y="63"/>
                    <a:pt x="35" y="62"/>
                  </a:cubicBezTo>
                  <a:cubicBezTo>
                    <a:pt x="36" y="61"/>
                    <a:pt x="37" y="61"/>
                    <a:pt x="37" y="62"/>
                  </a:cubicBezTo>
                  <a:cubicBezTo>
                    <a:pt x="39" y="63"/>
                    <a:pt x="42" y="64"/>
                    <a:pt x="44" y="66"/>
                  </a:cubicBezTo>
                  <a:cubicBezTo>
                    <a:pt x="45" y="66"/>
                    <a:pt x="45" y="67"/>
                    <a:pt x="44" y="68"/>
                  </a:cubicBezTo>
                  <a:cubicBezTo>
                    <a:pt x="44" y="68"/>
                    <a:pt x="44" y="69"/>
                    <a:pt x="43" y="69"/>
                  </a:cubicBezTo>
                  <a:lnTo>
                    <a:pt x="42" y="68"/>
                  </a:lnTo>
                  <a:close/>
                  <a:moveTo>
                    <a:pt x="28" y="57"/>
                  </a:moveTo>
                  <a:cubicBezTo>
                    <a:pt x="26" y="55"/>
                    <a:pt x="24" y="53"/>
                    <a:pt x="22" y="51"/>
                  </a:cubicBezTo>
                  <a:cubicBezTo>
                    <a:pt x="22" y="51"/>
                    <a:pt x="22" y="50"/>
                    <a:pt x="22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26" y="51"/>
                    <a:pt x="28" y="53"/>
                    <a:pt x="30" y="55"/>
                  </a:cubicBezTo>
                  <a:cubicBezTo>
                    <a:pt x="30" y="56"/>
                    <a:pt x="30" y="57"/>
                    <a:pt x="30" y="57"/>
                  </a:cubicBezTo>
                  <a:cubicBezTo>
                    <a:pt x="30" y="58"/>
                    <a:pt x="29" y="58"/>
                    <a:pt x="29" y="58"/>
                  </a:cubicBezTo>
                  <a:cubicBezTo>
                    <a:pt x="28" y="58"/>
                    <a:pt x="28" y="58"/>
                    <a:pt x="28" y="57"/>
                  </a:cubicBezTo>
                  <a:close/>
                  <a:moveTo>
                    <a:pt x="16" y="43"/>
                  </a:moveTo>
                  <a:cubicBezTo>
                    <a:pt x="15" y="41"/>
                    <a:pt x="13" y="39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5"/>
                    <a:pt x="13" y="34"/>
                  </a:cubicBezTo>
                  <a:cubicBezTo>
                    <a:pt x="13" y="34"/>
                    <a:pt x="14" y="34"/>
                    <a:pt x="15" y="35"/>
                  </a:cubicBezTo>
                  <a:cubicBezTo>
                    <a:pt x="16" y="37"/>
                    <a:pt x="17" y="39"/>
                    <a:pt x="19" y="42"/>
                  </a:cubicBezTo>
                  <a:cubicBezTo>
                    <a:pt x="19" y="42"/>
                    <a:pt x="19" y="43"/>
                    <a:pt x="18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6" y="44"/>
                    <a:pt x="16" y="43"/>
                  </a:cubicBezTo>
                  <a:close/>
                  <a:moveTo>
                    <a:pt x="7" y="27"/>
                  </a:moveTo>
                  <a:cubicBezTo>
                    <a:pt x="6" y="25"/>
                    <a:pt x="5" y="22"/>
                    <a:pt x="5" y="20"/>
                  </a:cubicBezTo>
                  <a:cubicBezTo>
                    <a:pt x="4" y="19"/>
                    <a:pt x="5" y="18"/>
                    <a:pt x="6" y="18"/>
                  </a:cubicBezTo>
                  <a:cubicBezTo>
                    <a:pt x="6" y="17"/>
                    <a:pt x="7" y="18"/>
                    <a:pt x="7" y="19"/>
                  </a:cubicBezTo>
                  <a:cubicBezTo>
                    <a:pt x="8" y="21"/>
                    <a:pt x="9" y="23"/>
                    <a:pt x="10" y="26"/>
                  </a:cubicBezTo>
                  <a:cubicBezTo>
                    <a:pt x="11" y="27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28"/>
                    <a:pt x="7" y="27"/>
                  </a:cubicBezTo>
                  <a:close/>
                  <a:moveTo>
                    <a:pt x="2" y="10"/>
                  </a:moveTo>
                  <a:cubicBezTo>
                    <a:pt x="1" y="5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4" y="4"/>
                    <a:pt x="5" y="9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0" name="Freeform 591"/>
            <p:cNvSpPr>
              <a:spLocks noEditPoints="1"/>
            </p:cNvSpPr>
            <p:nvPr/>
          </p:nvSpPr>
          <p:spPr bwMode="auto">
            <a:xfrm>
              <a:off x="8288338" y="2884487"/>
              <a:ext cx="295275" cy="206375"/>
            </a:xfrm>
            <a:custGeom>
              <a:avLst/>
              <a:gdLst>
                <a:gd name="T0" fmla="*/ 69 w 79"/>
                <a:gd name="T1" fmla="*/ 55 h 55"/>
                <a:gd name="T2" fmla="*/ 68 w 79"/>
                <a:gd name="T3" fmla="*/ 53 h 55"/>
                <a:gd name="T4" fmla="*/ 69 w 79"/>
                <a:gd name="T5" fmla="*/ 52 h 55"/>
                <a:gd name="T6" fmla="*/ 76 w 79"/>
                <a:gd name="T7" fmla="*/ 52 h 55"/>
                <a:gd name="T8" fmla="*/ 77 w 79"/>
                <a:gd name="T9" fmla="*/ 52 h 55"/>
                <a:gd name="T10" fmla="*/ 79 w 79"/>
                <a:gd name="T11" fmla="*/ 54 h 55"/>
                <a:gd name="T12" fmla="*/ 77 w 79"/>
                <a:gd name="T13" fmla="*/ 55 h 55"/>
                <a:gd name="T14" fmla="*/ 76 w 79"/>
                <a:gd name="T15" fmla="*/ 55 h 55"/>
                <a:gd name="T16" fmla="*/ 69 w 79"/>
                <a:gd name="T17" fmla="*/ 55 h 55"/>
                <a:gd name="T18" fmla="*/ 59 w 79"/>
                <a:gd name="T19" fmla="*/ 53 h 55"/>
                <a:gd name="T20" fmla="*/ 51 w 79"/>
                <a:gd name="T21" fmla="*/ 51 h 55"/>
                <a:gd name="T22" fmla="*/ 50 w 79"/>
                <a:gd name="T23" fmla="*/ 49 h 55"/>
                <a:gd name="T24" fmla="*/ 52 w 79"/>
                <a:gd name="T25" fmla="*/ 48 h 55"/>
                <a:gd name="T26" fmla="*/ 60 w 79"/>
                <a:gd name="T27" fmla="*/ 50 h 55"/>
                <a:gd name="T28" fmla="*/ 61 w 79"/>
                <a:gd name="T29" fmla="*/ 52 h 55"/>
                <a:gd name="T30" fmla="*/ 59 w 79"/>
                <a:gd name="T31" fmla="*/ 53 h 55"/>
                <a:gd name="T32" fmla="*/ 42 w 79"/>
                <a:gd name="T33" fmla="*/ 47 h 55"/>
                <a:gd name="T34" fmla="*/ 34 w 79"/>
                <a:gd name="T35" fmla="*/ 44 h 55"/>
                <a:gd name="T36" fmla="*/ 34 w 79"/>
                <a:gd name="T37" fmla="*/ 42 h 55"/>
                <a:gd name="T38" fmla="*/ 36 w 79"/>
                <a:gd name="T39" fmla="*/ 41 h 55"/>
                <a:gd name="T40" fmla="*/ 43 w 79"/>
                <a:gd name="T41" fmla="*/ 45 h 55"/>
                <a:gd name="T42" fmla="*/ 43 w 79"/>
                <a:gd name="T43" fmla="*/ 45 h 55"/>
                <a:gd name="T44" fmla="*/ 44 w 79"/>
                <a:gd name="T45" fmla="*/ 47 h 55"/>
                <a:gd name="T46" fmla="*/ 42 w 79"/>
                <a:gd name="T47" fmla="*/ 47 h 55"/>
                <a:gd name="T48" fmla="*/ 26 w 79"/>
                <a:gd name="T49" fmla="*/ 38 h 55"/>
                <a:gd name="T50" fmla="*/ 20 w 79"/>
                <a:gd name="T51" fmla="*/ 32 h 55"/>
                <a:gd name="T52" fmla="*/ 20 w 79"/>
                <a:gd name="T53" fmla="*/ 30 h 55"/>
                <a:gd name="T54" fmla="*/ 22 w 79"/>
                <a:gd name="T55" fmla="*/ 30 h 55"/>
                <a:gd name="T56" fmla="*/ 28 w 79"/>
                <a:gd name="T57" fmla="*/ 35 h 55"/>
                <a:gd name="T58" fmla="*/ 28 w 79"/>
                <a:gd name="T59" fmla="*/ 38 h 55"/>
                <a:gd name="T60" fmla="*/ 27 w 79"/>
                <a:gd name="T61" fmla="*/ 38 h 55"/>
                <a:gd name="T62" fmla="*/ 26 w 79"/>
                <a:gd name="T63" fmla="*/ 38 h 55"/>
                <a:gd name="T64" fmla="*/ 13 w 79"/>
                <a:gd name="T65" fmla="*/ 25 h 55"/>
                <a:gd name="T66" fmla="*/ 8 w 79"/>
                <a:gd name="T67" fmla="*/ 18 h 55"/>
                <a:gd name="T68" fmla="*/ 9 w 79"/>
                <a:gd name="T69" fmla="*/ 16 h 55"/>
                <a:gd name="T70" fmla="*/ 11 w 79"/>
                <a:gd name="T71" fmla="*/ 17 h 55"/>
                <a:gd name="T72" fmla="*/ 15 w 79"/>
                <a:gd name="T73" fmla="*/ 23 h 55"/>
                <a:gd name="T74" fmla="*/ 15 w 79"/>
                <a:gd name="T75" fmla="*/ 25 h 55"/>
                <a:gd name="T76" fmla="*/ 14 w 79"/>
                <a:gd name="T77" fmla="*/ 25 h 55"/>
                <a:gd name="T78" fmla="*/ 13 w 79"/>
                <a:gd name="T79" fmla="*/ 25 h 55"/>
                <a:gd name="T80" fmla="*/ 3 w 79"/>
                <a:gd name="T81" fmla="*/ 9 h 55"/>
                <a:gd name="T82" fmla="*/ 0 w 79"/>
                <a:gd name="T83" fmla="*/ 2 h 55"/>
                <a:gd name="T84" fmla="*/ 1 w 79"/>
                <a:gd name="T85" fmla="*/ 0 h 55"/>
                <a:gd name="T86" fmla="*/ 3 w 79"/>
                <a:gd name="T87" fmla="*/ 1 h 55"/>
                <a:gd name="T88" fmla="*/ 6 w 79"/>
                <a:gd name="T89" fmla="*/ 8 h 55"/>
                <a:gd name="T90" fmla="*/ 5 w 79"/>
                <a:gd name="T91" fmla="*/ 10 h 55"/>
                <a:gd name="T92" fmla="*/ 5 w 79"/>
                <a:gd name="T93" fmla="*/ 10 h 55"/>
                <a:gd name="T94" fmla="*/ 3 w 79"/>
                <a:gd name="T95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55">
                  <a:moveTo>
                    <a:pt x="69" y="55"/>
                  </a:moveTo>
                  <a:cubicBezTo>
                    <a:pt x="68" y="55"/>
                    <a:pt x="68" y="54"/>
                    <a:pt x="68" y="53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72" y="52"/>
                    <a:pt x="74" y="52"/>
                    <a:pt x="76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8" y="52"/>
                    <a:pt x="79" y="53"/>
                    <a:pt x="79" y="54"/>
                  </a:cubicBezTo>
                  <a:cubicBezTo>
                    <a:pt x="79" y="54"/>
                    <a:pt x="78" y="55"/>
                    <a:pt x="77" y="55"/>
                  </a:cubicBezTo>
                  <a:cubicBezTo>
                    <a:pt x="77" y="55"/>
                    <a:pt x="77" y="55"/>
                    <a:pt x="76" y="55"/>
                  </a:cubicBezTo>
                  <a:cubicBezTo>
                    <a:pt x="74" y="55"/>
                    <a:pt x="72" y="55"/>
                    <a:pt x="69" y="55"/>
                  </a:cubicBezTo>
                  <a:close/>
                  <a:moveTo>
                    <a:pt x="59" y="53"/>
                  </a:moveTo>
                  <a:cubicBezTo>
                    <a:pt x="56" y="53"/>
                    <a:pt x="54" y="52"/>
                    <a:pt x="51" y="51"/>
                  </a:cubicBezTo>
                  <a:cubicBezTo>
                    <a:pt x="50" y="51"/>
                    <a:pt x="50" y="50"/>
                    <a:pt x="50" y="49"/>
                  </a:cubicBezTo>
                  <a:cubicBezTo>
                    <a:pt x="50" y="48"/>
                    <a:pt x="51" y="48"/>
                    <a:pt x="52" y="48"/>
                  </a:cubicBezTo>
                  <a:cubicBezTo>
                    <a:pt x="55" y="49"/>
                    <a:pt x="57" y="50"/>
                    <a:pt x="60" y="50"/>
                  </a:cubicBezTo>
                  <a:cubicBezTo>
                    <a:pt x="60" y="50"/>
                    <a:pt x="61" y="51"/>
                    <a:pt x="61" y="52"/>
                  </a:cubicBezTo>
                  <a:cubicBezTo>
                    <a:pt x="61" y="53"/>
                    <a:pt x="60" y="53"/>
                    <a:pt x="59" y="53"/>
                  </a:cubicBezTo>
                  <a:close/>
                  <a:moveTo>
                    <a:pt x="42" y="47"/>
                  </a:moveTo>
                  <a:cubicBezTo>
                    <a:pt x="39" y="46"/>
                    <a:pt x="37" y="45"/>
                    <a:pt x="34" y="44"/>
                  </a:cubicBezTo>
                  <a:cubicBezTo>
                    <a:pt x="34" y="43"/>
                    <a:pt x="33" y="42"/>
                    <a:pt x="34" y="42"/>
                  </a:cubicBezTo>
                  <a:cubicBezTo>
                    <a:pt x="34" y="41"/>
                    <a:pt x="35" y="41"/>
                    <a:pt x="36" y="41"/>
                  </a:cubicBezTo>
                  <a:cubicBezTo>
                    <a:pt x="38" y="42"/>
                    <a:pt x="41" y="44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4" y="45"/>
                    <a:pt x="44" y="46"/>
                    <a:pt x="44" y="47"/>
                  </a:cubicBezTo>
                  <a:cubicBezTo>
                    <a:pt x="43" y="47"/>
                    <a:pt x="43" y="47"/>
                    <a:pt x="42" y="47"/>
                  </a:cubicBezTo>
                  <a:close/>
                  <a:moveTo>
                    <a:pt x="26" y="38"/>
                  </a:moveTo>
                  <a:cubicBezTo>
                    <a:pt x="24" y="36"/>
                    <a:pt x="22" y="34"/>
                    <a:pt x="20" y="32"/>
                  </a:cubicBezTo>
                  <a:cubicBezTo>
                    <a:pt x="19" y="32"/>
                    <a:pt x="19" y="31"/>
                    <a:pt x="20" y="30"/>
                  </a:cubicBezTo>
                  <a:cubicBezTo>
                    <a:pt x="20" y="30"/>
                    <a:pt x="21" y="30"/>
                    <a:pt x="22" y="30"/>
                  </a:cubicBezTo>
                  <a:cubicBezTo>
                    <a:pt x="24" y="32"/>
                    <a:pt x="26" y="34"/>
                    <a:pt x="28" y="35"/>
                  </a:cubicBezTo>
                  <a:cubicBezTo>
                    <a:pt x="28" y="36"/>
                    <a:pt x="29" y="37"/>
                    <a:pt x="28" y="38"/>
                  </a:cubicBezTo>
                  <a:cubicBezTo>
                    <a:pt x="28" y="38"/>
                    <a:pt x="27" y="38"/>
                    <a:pt x="27" y="38"/>
                  </a:cubicBezTo>
                  <a:lnTo>
                    <a:pt x="26" y="38"/>
                  </a:lnTo>
                  <a:close/>
                  <a:moveTo>
                    <a:pt x="13" y="25"/>
                  </a:moveTo>
                  <a:cubicBezTo>
                    <a:pt x="11" y="23"/>
                    <a:pt x="10" y="21"/>
                    <a:pt x="8" y="18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9" y="16"/>
                    <a:pt x="10" y="16"/>
                    <a:pt x="11" y="17"/>
                  </a:cubicBezTo>
                  <a:cubicBezTo>
                    <a:pt x="12" y="19"/>
                    <a:pt x="14" y="21"/>
                    <a:pt x="15" y="23"/>
                  </a:cubicBezTo>
                  <a:cubicBezTo>
                    <a:pt x="16" y="24"/>
                    <a:pt x="16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5"/>
                    <a:pt x="13" y="25"/>
                  </a:cubicBezTo>
                  <a:close/>
                  <a:moveTo>
                    <a:pt x="3" y="9"/>
                  </a:moveTo>
                  <a:cubicBezTo>
                    <a:pt x="2" y="7"/>
                    <a:pt x="1" y="5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3"/>
                    <a:pt x="5" y="6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0"/>
                    <a:pt x="3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1" name="Freeform 592"/>
            <p:cNvSpPr>
              <a:spLocks noEditPoints="1"/>
            </p:cNvSpPr>
            <p:nvPr/>
          </p:nvSpPr>
          <p:spPr bwMode="auto">
            <a:xfrm>
              <a:off x="7956551" y="2846387"/>
              <a:ext cx="296863" cy="390525"/>
            </a:xfrm>
            <a:custGeom>
              <a:avLst/>
              <a:gdLst>
                <a:gd name="T0" fmla="*/ 1 w 79"/>
                <a:gd name="T1" fmla="*/ 101 h 104"/>
                <a:gd name="T2" fmla="*/ 11 w 79"/>
                <a:gd name="T3" fmla="*/ 99 h 104"/>
                <a:gd name="T4" fmla="*/ 2 w 79"/>
                <a:gd name="T5" fmla="*/ 104 h 104"/>
                <a:gd name="T6" fmla="*/ 0 w 79"/>
                <a:gd name="T7" fmla="*/ 103 h 104"/>
                <a:gd name="T8" fmla="*/ 18 w 79"/>
                <a:gd name="T9" fmla="*/ 94 h 104"/>
                <a:gd name="T10" fmla="*/ 24 w 79"/>
                <a:gd name="T11" fmla="*/ 90 h 104"/>
                <a:gd name="T12" fmla="*/ 26 w 79"/>
                <a:gd name="T13" fmla="*/ 93 h 104"/>
                <a:gd name="T14" fmla="*/ 18 w 79"/>
                <a:gd name="T15" fmla="*/ 97 h 104"/>
                <a:gd name="T16" fmla="*/ 32 w 79"/>
                <a:gd name="T17" fmla="*/ 87 h 104"/>
                <a:gd name="T18" fmla="*/ 39 w 79"/>
                <a:gd name="T19" fmla="*/ 80 h 104"/>
                <a:gd name="T20" fmla="*/ 41 w 79"/>
                <a:gd name="T21" fmla="*/ 82 h 104"/>
                <a:gd name="T22" fmla="*/ 33 w 79"/>
                <a:gd name="T23" fmla="*/ 87 h 104"/>
                <a:gd name="T24" fmla="*/ 46 w 79"/>
                <a:gd name="T25" fmla="*/ 75 h 104"/>
                <a:gd name="T26" fmla="*/ 51 w 79"/>
                <a:gd name="T27" fmla="*/ 67 h 104"/>
                <a:gd name="T28" fmla="*/ 53 w 79"/>
                <a:gd name="T29" fmla="*/ 67 h 104"/>
                <a:gd name="T30" fmla="*/ 48 w 79"/>
                <a:gd name="T31" fmla="*/ 75 h 104"/>
                <a:gd name="T32" fmla="*/ 46 w 79"/>
                <a:gd name="T33" fmla="*/ 75 h 104"/>
                <a:gd name="T34" fmla="*/ 57 w 79"/>
                <a:gd name="T35" fmla="*/ 59 h 104"/>
                <a:gd name="T36" fmla="*/ 63 w 79"/>
                <a:gd name="T37" fmla="*/ 52 h 104"/>
                <a:gd name="T38" fmla="*/ 59 w 79"/>
                <a:gd name="T39" fmla="*/ 61 h 104"/>
                <a:gd name="T40" fmla="*/ 57 w 79"/>
                <a:gd name="T41" fmla="*/ 61 h 104"/>
                <a:gd name="T42" fmla="*/ 66 w 79"/>
                <a:gd name="T43" fmla="*/ 44 h 104"/>
                <a:gd name="T44" fmla="*/ 71 w 79"/>
                <a:gd name="T45" fmla="*/ 35 h 104"/>
                <a:gd name="T46" fmla="*/ 68 w 79"/>
                <a:gd name="T47" fmla="*/ 45 h 104"/>
                <a:gd name="T48" fmla="*/ 66 w 79"/>
                <a:gd name="T49" fmla="*/ 46 h 104"/>
                <a:gd name="T50" fmla="*/ 72 w 79"/>
                <a:gd name="T51" fmla="*/ 27 h 104"/>
                <a:gd name="T52" fmla="*/ 75 w 79"/>
                <a:gd name="T53" fmla="*/ 18 h 104"/>
                <a:gd name="T54" fmla="*/ 75 w 79"/>
                <a:gd name="T55" fmla="*/ 28 h 104"/>
                <a:gd name="T56" fmla="*/ 77 w 79"/>
                <a:gd name="T57" fmla="*/ 11 h 104"/>
                <a:gd name="T58" fmla="*/ 76 w 79"/>
                <a:gd name="T59" fmla="*/ 2 h 104"/>
                <a:gd name="T60" fmla="*/ 78 w 79"/>
                <a:gd name="T61" fmla="*/ 0 h 104"/>
                <a:gd name="T62" fmla="*/ 78 w 79"/>
                <a:gd name="T63" fmla="*/ 1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" h="104">
                  <a:moveTo>
                    <a:pt x="0" y="103"/>
                  </a:moveTo>
                  <a:cubicBezTo>
                    <a:pt x="0" y="102"/>
                    <a:pt x="1" y="102"/>
                    <a:pt x="1" y="101"/>
                  </a:cubicBezTo>
                  <a:cubicBezTo>
                    <a:pt x="4" y="100"/>
                    <a:pt x="6" y="99"/>
                    <a:pt x="9" y="98"/>
                  </a:cubicBezTo>
                  <a:cubicBezTo>
                    <a:pt x="9" y="98"/>
                    <a:pt x="10" y="98"/>
                    <a:pt x="11" y="99"/>
                  </a:cubicBezTo>
                  <a:cubicBezTo>
                    <a:pt x="11" y="100"/>
                    <a:pt x="11" y="101"/>
                    <a:pt x="10" y="101"/>
                  </a:cubicBezTo>
                  <a:cubicBezTo>
                    <a:pt x="7" y="102"/>
                    <a:pt x="5" y="103"/>
                    <a:pt x="2" y="104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1" y="104"/>
                    <a:pt x="1" y="104"/>
                    <a:pt x="0" y="103"/>
                  </a:cubicBezTo>
                  <a:close/>
                  <a:moveTo>
                    <a:pt x="17" y="96"/>
                  </a:moveTo>
                  <a:cubicBezTo>
                    <a:pt x="16" y="95"/>
                    <a:pt x="17" y="94"/>
                    <a:pt x="18" y="94"/>
                  </a:cubicBezTo>
                  <a:cubicBezTo>
                    <a:pt x="20" y="93"/>
                    <a:pt x="22" y="91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5" y="90"/>
                    <a:pt x="26" y="90"/>
                    <a:pt x="26" y="91"/>
                  </a:cubicBezTo>
                  <a:cubicBezTo>
                    <a:pt x="27" y="91"/>
                    <a:pt x="27" y="92"/>
                    <a:pt x="26" y="93"/>
                  </a:cubicBezTo>
                  <a:cubicBezTo>
                    <a:pt x="24" y="94"/>
                    <a:pt x="21" y="95"/>
                    <a:pt x="19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7" y="97"/>
                    <a:pt x="17" y="96"/>
                  </a:cubicBezTo>
                  <a:close/>
                  <a:moveTo>
                    <a:pt x="32" y="87"/>
                  </a:moveTo>
                  <a:cubicBezTo>
                    <a:pt x="32" y="86"/>
                    <a:pt x="32" y="85"/>
                    <a:pt x="32" y="85"/>
                  </a:cubicBezTo>
                  <a:cubicBezTo>
                    <a:pt x="35" y="83"/>
                    <a:pt x="37" y="81"/>
                    <a:pt x="39" y="80"/>
                  </a:cubicBezTo>
                  <a:cubicBezTo>
                    <a:pt x="39" y="79"/>
                    <a:pt x="40" y="79"/>
                    <a:pt x="41" y="80"/>
                  </a:cubicBezTo>
                  <a:cubicBezTo>
                    <a:pt x="41" y="80"/>
                    <a:pt x="41" y="81"/>
                    <a:pt x="41" y="82"/>
                  </a:cubicBezTo>
                  <a:cubicBezTo>
                    <a:pt x="39" y="84"/>
                    <a:pt x="37" y="85"/>
                    <a:pt x="34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87"/>
                    <a:pt x="32" y="87"/>
                    <a:pt x="32" y="87"/>
                  </a:cubicBezTo>
                  <a:close/>
                  <a:moveTo>
                    <a:pt x="46" y="75"/>
                  </a:moveTo>
                  <a:cubicBezTo>
                    <a:pt x="45" y="74"/>
                    <a:pt x="45" y="73"/>
                    <a:pt x="46" y="73"/>
                  </a:cubicBezTo>
                  <a:cubicBezTo>
                    <a:pt x="48" y="71"/>
                    <a:pt x="49" y="69"/>
                    <a:pt x="51" y="67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2" y="66"/>
                    <a:pt x="52" y="66"/>
                    <a:pt x="53" y="67"/>
                  </a:cubicBezTo>
                  <a:cubicBezTo>
                    <a:pt x="54" y="67"/>
                    <a:pt x="54" y="68"/>
                    <a:pt x="53" y="69"/>
                  </a:cubicBezTo>
                  <a:cubicBezTo>
                    <a:pt x="52" y="71"/>
                    <a:pt x="50" y="73"/>
                    <a:pt x="48" y="75"/>
                  </a:cubicBezTo>
                  <a:cubicBezTo>
                    <a:pt x="48" y="75"/>
                    <a:pt x="47" y="75"/>
                    <a:pt x="47" y="75"/>
                  </a:cubicBezTo>
                  <a:cubicBezTo>
                    <a:pt x="46" y="75"/>
                    <a:pt x="46" y="75"/>
                    <a:pt x="46" y="75"/>
                  </a:cubicBezTo>
                  <a:close/>
                  <a:moveTo>
                    <a:pt x="57" y="61"/>
                  </a:moveTo>
                  <a:cubicBezTo>
                    <a:pt x="57" y="61"/>
                    <a:pt x="56" y="60"/>
                    <a:pt x="57" y="59"/>
                  </a:cubicBezTo>
                  <a:cubicBezTo>
                    <a:pt x="58" y="57"/>
                    <a:pt x="60" y="55"/>
                    <a:pt x="61" y="52"/>
                  </a:cubicBezTo>
                  <a:cubicBezTo>
                    <a:pt x="62" y="52"/>
                    <a:pt x="62" y="51"/>
                    <a:pt x="63" y="52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62" y="56"/>
                    <a:pt x="61" y="58"/>
                    <a:pt x="59" y="61"/>
                  </a:cubicBezTo>
                  <a:cubicBezTo>
                    <a:pt x="59" y="61"/>
                    <a:pt x="59" y="61"/>
                    <a:pt x="58" y="61"/>
                  </a:cubicBezTo>
                  <a:lnTo>
                    <a:pt x="57" y="61"/>
                  </a:lnTo>
                  <a:close/>
                  <a:moveTo>
                    <a:pt x="66" y="46"/>
                  </a:moveTo>
                  <a:cubicBezTo>
                    <a:pt x="66" y="45"/>
                    <a:pt x="65" y="44"/>
                    <a:pt x="66" y="44"/>
                  </a:cubicBezTo>
                  <a:cubicBezTo>
                    <a:pt x="67" y="41"/>
                    <a:pt x="68" y="39"/>
                    <a:pt x="69" y="36"/>
                  </a:cubicBezTo>
                  <a:cubicBezTo>
                    <a:pt x="69" y="36"/>
                    <a:pt x="70" y="35"/>
                    <a:pt x="71" y="35"/>
                  </a:cubicBezTo>
                  <a:cubicBezTo>
                    <a:pt x="71" y="36"/>
                    <a:pt x="72" y="37"/>
                    <a:pt x="72" y="37"/>
                  </a:cubicBezTo>
                  <a:cubicBezTo>
                    <a:pt x="71" y="40"/>
                    <a:pt x="70" y="42"/>
                    <a:pt x="68" y="45"/>
                  </a:cubicBezTo>
                  <a:cubicBezTo>
                    <a:pt x="68" y="45"/>
                    <a:pt x="68" y="46"/>
                    <a:pt x="67" y="46"/>
                  </a:cubicBezTo>
                  <a:lnTo>
                    <a:pt x="66" y="46"/>
                  </a:lnTo>
                  <a:close/>
                  <a:moveTo>
                    <a:pt x="73" y="29"/>
                  </a:moveTo>
                  <a:cubicBezTo>
                    <a:pt x="72" y="29"/>
                    <a:pt x="72" y="28"/>
                    <a:pt x="72" y="27"/>
                  </a:cubicBezTo>
                  <a:cubicBezTo>
                    <a:pt x="73" y="24"/>
                    <a:pt x="73" y="22"/>
                    <a:pt x="74" y="19"/>
                  </a:cubicBezTo>
                  <a:cubicBezTo>
                    <a:pt x="74" y="18"/>
                    <a:pt x="75" y="18"/>
                    <a:pt x="75" y="18"/>
                  </a:cubicBezTo>
                  <a:cubicBezTo>
                    <a:pt x="76" y="18"/>
                    <a:pt x="77" y="19"/>
                    <a:pt x="77" y="20"/>
                  </a:cubicBezTo>
                  <a:cubicBezTo>
                    <a:pt x="76" y="22"/>
                    <a:pt x="75" y="25"/>
                    <a:pt x="75" y="28"/>
                  </a:cubicBezTo>
                  <a:cubicBezTo>
                    <a:pt x="75" y="28"/>
                    <a:pt x="74" y="29"/>
                    <a:pt x="73" y="29"/>
                  </a:cubicBezTo>
                  <a:close/>
                  <a:moveTo>
                    <a:pt x="77" y="11"/>
                  </a:moveTo>
                  <a:cubicBezTo>
                    <a:pt x="76" y="11"/>
                    <a:pt x="75" y="10"/>
                    <a:pt x="75" y="10"/>
                  </a:cubicBezTo>
                  <a:cubicBezTo>
                    <a:pt x="76" y="5"/>
                    <a:pt x="76" y="2"/>
                    <a:pt x="76" y="2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7" y="0"/>
                    <a:pt x="78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2"/>
                    <a:pt x="79" y="5"/>
                    <a:pt x="78" y="10"/>
                  </a:cubicBezTo>
                  <a:cubicBezTo>
                    <a:pt x="78" y="11"/>
                    <a:pt x="78" y="11"/>
                    <a:pt x="77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2" name="Freeform 593"/>
            <p:cNvSpPr>
              <a:spLocks noEditPoints="1"/>
            </p:cNvSpPr>
            <p:nvPr/>
          </p:nvSpPr>
          <p:spPr bwMode="auto">
            <a:xfrm>
              <a:off x="7923213" y="2851150"/>
              <a:ext cx="311150" cy="280988"/>
            </a:xfrm>
            <a:custGeom>
              <a:avLst/>
              <a:gdLst>
                <a:gd name="T0" fmla="*/ 0 w 83"/>
                <a:gd name="T1" fmla="*/ 74 h 75"/>
                <a:gd name="T2" fmla="*/ 1 w 83"/>
                <a:gd name="T3" fmla="*/ 72 h 75"/>
                <a:gd name="T4" fmla="*/ 6 w 83"/>
                <a:gd name="T5" fmla="*/ 71 h 75"/>
                <a:gd name="T6" fmla="*/ 8 w 83"/>
                <a:gd name="T7" fmla="*/ 72 h 75"/>
                <a:gd name="T8" fmla="*/ 7 w 83"/>
                <a:gd name="T9" fmla="*/ 74 h 75"/>
                <a:gd name="T10" fmla="*/ 2 w 83"/>
                <a:gd name="T11" fmla="*/ 75 h 75"/>
                <a:gd name="T12" fmla="*/ 2 w 83"/>
                <a:gd name="T13" fmla="*/ 75 h 75"/>
                <a:gd name="T14" fmla="*/ 0 w 83"/>
                <a:gd name="T15" fmla="*/ 74 h 75"/>
                <a:gd name="T16" fmla="*/ 15 w 83"/>
                <a:gd name="T17" fmla="*/ 70 h 75"/>
                <a:gd name="T18" fmla="*/ 16 w 83"/>
                <a:gd name="T19" fmla="*/ 68 h 75"/>
                <a:gd name="T20" fmla="*/ 23 w 83"/>
                <a:gd name="T21" fmla="*/ 65 h 75"/>
                <a:gd name="T22" fmla="*/ 25 w 83"/>
                <a:gd name="T23" fmla="*/ 66 h 75"/>
                <a:gd name="T24" fmla="*/ 24 w 83"/>
                <a:gd name="T25" fmla="*/ 68 h 75"/>
                <a:gd name="T26" fmla="*/ 17 w 83"/>
                <a:gd name="T27" fmla="*/ 71 h 75"/>
                <a:gd name="T28" fmla="*/ 16 w 83"/>
                <a:gd name="T29" fmla="*/ 71 h 75"/>
                <a:gd name="T30" fmla="*/ 15 w 83"/>
                <a:gd name="T31" fmla="*/ 70 h 75"/>
                <a:gd name="T32" fmla="*/ 31 w 83"/>
                <a:gd name="T33" fmla="*/ 63 h 75"/>
                <a:gd name="T34" fmla="*/ 32 w 83"/>
                <a:gd name="T35" fmla="*/ 61 h 75"/>
                <a:gd name="T36" fmla="*/ 39 w 83"/>
                <a:gd name="T37" fmla="*/ 57 h 75"/>
                <a:gd name="T38" fmla="*/ 41 w 83"/>
                <a:gd name="T39" fmla="*/ 58 h 75"/>
                <a:gd name="T40" fmla="*/ 40 w 83"/>
                <a:gd name="T41" fmla="*/ 60 h 75"/>
                <a:gd name="T42" fmla="*/ 33 w 83"/>
                <a:gd name="T43" fmla="*/ 64 h 75"/>
                <a:gd name="T44" fmla="*/ 33 w 83"/>
                <a:gd name="T45" fmla="*/ 64 h 75"/>
                <a:gd name="T46" fmla="*/ 31 w 83"/>
                <a:gd name="T47" fmla="*/ 63 h 75"/>
                <a:gd name="T48" fmla="*/ 46 w 83"/>
                <a:gd name="T49" fmla="*/ 53 h 75"/>
                <a:gd name="T50" fmla="*/ 47 w 83"/>
                <a:gd name="T51" fmla="*/ 51 h 75"/>
                <a:gd name="T52" fmla="*/ 53 w 83"/>
                <a:gd name="T53" fmla="*/ 46 h 75"/>
                <a:gd name="T54" fmla="*/ 53 w 83"/>
                <a:gd name="T55" fmla="*/ 46 h 75"/>
                <a:gd name="T56" fmla="*/ 55 w 83"/>
                <a:gd name="T57" fmla="*/ 46 h 75"/>
                <a:gd name="T58" fmla="*/ 55 w 83"/>
                <a:gd name="T59" fmla="*/ 48 h 75"/>
                <a:gd name="T60" fmla="*/ 49 w 83"/>
                <a:gd name="T61" fmla="*/ 54 h 75"/>
                <a:gd name="T62" fmla="*/ 48 w 83"/>
                <a:gd name="T63" fmla="*/ 54 h 75"/>
                <a:gd name="T64" fmla="*/ 46 w 83"/>
                <a:gd name="T65" fmla="*/ 53 h 75"/>
                <a:gd name="T66" fmla="*/ 60 w 83"/>
                <a:gd name="T67" fmla="*/ 41 h 75"/>
                <a:gd name="T68" fmla="*/ 59 w 83"/>
                <a:gd name="T69" fmla="*/ 39 h 75"/>
                <a:gd name="T70" fmla="*/ 64 w 83"/>
                <a:gd name="T71" fmla="*/ 33 h 75"/>
                <a:gd name="T72" fmla="*/ 66 w 83"/>
                <a:gd name="T73" fmla="*/ 33 h 75"/>
                <a:gd name="T74" fmla="*/ 67 w 83"/>
                <a:gd name="T75" fmla="*/ 35 h 75"/>
                <a:gd name="T76" fmla="*/ 62 w 83"/>
                <a:gd name="T77" fmla="*/ 41 h 75"/>
                <a:gd name="T78" fmla="*/ 61 w 83"/>
                <a:gd name="T79" fmla="*/ 42 h 75"/>
                <a:gd name="T80" fmla="*/ 60 w 83"/>
                <a:gd name="T81" fmla="*/ 41 h 75"/>
                <a:gd name="T82" fmla="*/ 70 w 83"/>
                <a:gd name="T83" fmla="*/ 27 h 75"/>
                <a:gd name="T84" fmla="*/ 70 w 83"/>
                <a:gd name="T85" fmla="*/ 25 h 75"/>
                <a:gd name="T86" fmla="*/ 73 w 83"/>
                <a:gd name="T87" fmla="*/ 18 h 75"/>
                <a:gd name="T88" fmla="*/ 73 w 83"/>
                <a:gd name="T89" fmla="*/ 18 h 75"/>
                <a:gd name="T90" fmla="*/ 75 w 83"/>
                <a:gd name="T91" fmla="*/ 17 h 75"/>
                <a:gd name="T92" fmla="*/ 76 w 83"/>
                <a:gd name="T93" fmla="*/ 19 h 75"/>
                <a:gd name="T94" fmla="*/ 72 w 83"/>
                <a:gd name="T95" fmla="*/ 26 h 75"/>
                <a:gd name="T96" fmla="*/ 71 w 83"/>
                <a:gd name="T97" fmla="*/ 27 h 75"/>
                <a:gd name="T98" fmla="*/ 70 w 83"/>
                <a:gd name="T99" fmla="*/ 27 h 75"/>
                <a:gd name="T100" fmla="*/ 78 w 83"/>
                <a:gd name="T101" fmla="*/ 11 h 75"/>
                <a:gd name="T102" fmla="*/ 77 w 83"/>
                <a:gd name="T103" fmla="*/ 9 h 75"/>
                <a:gd name="T104" fmla="*/ 80 w 83"/>
                <a:gd name="T105" fmla="*/ 1 h 75"/>
                <a:gd name="T106" fmla="*/ 81 w 83"/>
                <a:gd name="T107" fmla="*/ 0 h 75"/>
                <a:gd name="T108" fmla="*/ 83 w 83"/>
                <a:gd name="T109" fmla="*/ 2 h 75"/>
                <a:gd name="T110" fmla="*/ 80 w 83"/>
                <a:gd name="T111" fmla="*/ 10 h 75"/>
                <a:gd name="T112" fmla="*/ 79 w 83"/>
                <a:gd name="T113" fmla="*/ 11 h 75"/>
                <a:gd name="T114" fmla="*/ 78 w 83"/>
                <a:gd name="T115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75">
                  <a:moveTo>
                    <a:pt x="0" y="74"/>
                  </a:moveTo>
                  <a:cubicBezTo>
                    <a:pt x="0" y="73"/>
                    <a:pt x="1" y="72"/>
                    <a:pt x="1" y="72"/>
                  </a:cubicBezTo>
                  <a:cubicBezTo>
                    <a:pt x="3" y="72"/>
                    <a:pt x="5" y="71"/>
                    <a:pt x="6" y="71"/>
                  </a:cubicBezTo>
                  <a:cubicBezTo>
                    <a:pt x="7" y="71"/>
                    <a:pt x="8" y="71"/>
                    <a:pt x="8" y="72"/>
                  </a:cubicBezTo>
                  <a:cubicBezTo>
                    <a:pt x="8" y="73"/>
                    <a:pt x="8" y="74"/>
                    <a:pt x="7" y="74"/>
                  </a:cubicBezTo>
                  <a:cubicBezTo>
                    <a:pt x="5" y="74"/>
                    <a:pt x="4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5"/>
                    <a:pt x="0" y="74"/>
                  </a:cubicBezTo>
                  <a:close/>
                  <a:moveTo>
                    <a:pt x="15" y="70"/>
                  </a:moveTo>
                  <a:cubicBezTo>
                    <a:pt x="15" y="69"/>
                    <a:pt x="15" y="69"/>
                    <a:pt x="16" y="68"/>
                  </a:cubicBezTo>
                  <a:cubicBezTo>
                    <a:pt x="18" y="67"/>
                    <a:pt x="21" y="66"/>
                    <a:pt x="23" y="65"/>
                  </a:cubicBezTo>
                  <a:cubicBezTo>
                    <a:pt x="24" y="65"/>
                    <a:pt x="25" y="65"/>
                    <a:pt x="25" y="66"/>
                  </a:cubicBezTo>
                  <a:cubicBezTo>
                    <a:pt x="25" y="67"/>
                    <a:pt x="25" y="68"/>
                    <a:pt x="24" y="68"/>
                  </a:cubicBezTo>
                  <a:cubicBezTo>
                    <a:pt x="22" y="69"/>
                    <a:pt x="19" y="70"/>
                    <a:pt x="17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5" y="71"/>
                    <a:pt x="15" y="70"/>
                  </a:cubicBezTo>
                  <a:close/>
                  <a:moveTo>
                    <a:pt x="31" y="63"/>
                  </a:moveTo>
                  <a:cubicBezTo>
                    <a:pt x="31" y="62"/>
                    <a:pt x="31" y="62"/>
                    <a:pt x="32" y="61"/>
                  </a:cubicBezTo>
                  <a:cubicBezTo>
                    <a:pt x="34" y="60"/>
                    <a:pt x="37" y="59"/>
                    <a:pt x="39" y="57"/>
                  </a:cubicBezTo>
                  <a:cubicBezTo>
                    <a:pt x="39" y="57"/>
                    <a:pt x="40" y="57"/>
                    <a:pt x="41" y="58"/>
                  </a:cubicBezTo>
                  <a:cubicBezTo>
                    <a:pt x="41" y="58"/>
                    <a:pt x="41" y="59"/>
                    <a:pt x="40" y="60"/>
                  </a:cubicBezTo>
                  <a:cubicBezTo>
                    <a:pt x="38" y="61"/>
                    <a:pt x="36" y="62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2" y="64"/>
                    <a:pt x="32" y="64"/>
                    <a:pt x="31" y="63"/>
                  </a:cubicBezTo>
                  <a:close/>
                  <a:moveTo>
                    <a:pt x="46" y="53"/>
                  </a:moveTo>
                  <a:cubicBezTo>
                    <a:pt x="46" y="53"/>
                    <a:pt x="46" y="52"/>
                    <a:pt x="47" y="51"/>
                  </a:cubicBezTo>
                  <a:cubicBezTo>
                    <a:pt x="49" y="50"/>
                    <a:pt x="51" y="48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4" y="46"/>
                    <a:pt x="55" y="46"/>
                  </a:cubicBezTo>
                  <a:cubicBezTo>
                    <a:pt x="55" y="47"/>
                    <a:pt x="55" y="48"/>
                    <a:pt x="55" y="48"/>
                  </a:cubicBezTo>
                  <a:cubicBezTo>
                    <a:pt x="53" y="50"/>
                    <a:pt x="51" y="52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7" y="54"/>
                    <a:pt x="47" y="54"/>
                    <a:pt x="46" y="53"/>
                  </a:cubicBezTo>
                  <a:close/>
                  <a:moveTo>
                    <a:pt x="60" y="41"/>
                  </a:moveTo>
                  <a:cubicBezTo>
                    <a:pt x="59" y="41"/>
                    <a:pt x="59" y="40"/>
                    <a:pt x="59" y="39"/>
                  </a:cubicBezTo>
                  <a:cubicBezTo>
                    <a:pt x="61" y="37"/>
                    <a:pt x="63" y="35"/>
                    <a:pt x="64" y="33"/>
                  </a:cubicBezTo>
                  <a:cubicBezTo>
                    <a:pt x="65" y="32"/>
                    <a:pt x="66" y="32"/>
                    <a:pt x="66" y="33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5" y="37"/>
                    <a:pt x="64" y="39"/>
                    <a:pt x="62" y="41"/>
                  </a:cubicBezTo>
                  <a:cubicBezTo>
                    <a:pt x="61" y="41"/>
                    <a:pt x="61" y="42"/>
                    <a:pt x="61" y="42"/>
                  </a:cubicBezTo>
                  <a:lnTo>
                    <a:pt x="60" y="41"/>
                  </a:lnTo>
                  <a:close/>
                  <a:moveTo>
                    <a:pt x="70" y="27"/>
                  </a:moveTo>
                  <a:cubicBezTo>
                    <a:pt x="70" y="26"/>
                    <a:pt x="69" y="25"/>
                    <a:pt x="70" y="25"/>
                  </a:cubicBezTo>
                  <a:cubicBezTo>
                    <a:pt x="71" y="22"/>
                    <a:pt x="72" y="20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17"/>
                    <a:pt x="75" y="17"/>
                    <a:pt x="75" y="17"/>
                  </a:cubicBezTo>
                  <a:cubicBezTo>
                    <a:pt x="76" y="17"/>
                    <a:pt x="77" y="18"/>
                    <a:pt x="76" y="19"/>
                  </a:cubicBezTo>
                  <a:cubicBezTo>
                    <a:pt x="75" y="21"/>
                    <a:pt x="74" y="24"/>
                    <a:pt x="72" y="26"/>
                  </a:cubicBezTo>
                  <a:cubicBezTo>
                    <a:pt x="72" y="27"/>
                    <a:pt x="72" y="27"/>
                    <a:pt x="71" y="27"/>
                  </a:cubicBezTo>
                  <a:lnTo>
                    <a:pt x="70" y="27"/>
                  </a:lnTo>
                  <a:close/>
                  <a:moveTo>
                    <a:pt x="78" y="11"/>
                  </a:moveTo>
                  <a:cubicBezTo>
                    <a:pt x="77" y="10"/>
                    <a:pt x="77" y="9"/>
                    <a:pt x="77" y="9"/>
                  </a:cubicBezTo>
                  <a:cubicBezTo>
                    <a:pt x="79" y="4"/>
                    <a:pt x="80" y="1"/>
                    <a:pt x="80" y="1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83" y="2"/>
                    <a:pt x="82" y="5"/>
                    <a:pt x="80" y="10"/>
                  </a:cubicBezTo>
                  <a:cubicBezTo>
                    <a:pt x="80" y="10"/>
                    <a:pt x="79" y="11"/>
                    <a:pt x="79" y="11"/>
                  </a:cubicBezTo>
                  <a:lnTo>
                    <a:pt x="78" y="1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3" name="Freeform 594"/>
            <p:cNvSpPr/>
            <p:nvPr/>
          </p:nvSpPr>
          <p:spPr bwMode="auto">
            <a:xfrm>
              <a:off x="7904163" y="3132137"/>
              <a:ext cx="150813" cy="142875"/>
            </a:xfrm>
            <a:custGeom>
              <a:avLst/>
              <a:gdLst>
                <a:gd name="T0" fmla="*/ 7 w 40"/>
                <a:gd name="T1" fmla="*/ 10 h 38"/>
                <a:gd name="T2" fmla="*/ 30 w 40"/>
                <a:gd name="T3" fmla="*/ 7 h 38"/>
                <a:gd name="T4" fmla="*/ 15 w 40"/>
                <a:gd name="T5" fmla="*/ 36 h 38"/>
                <a:gd name="T6" fmla="*/ 7 w 40"/>
                <a:gd name="T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8">
                  <a:moveTo>
                    <a:pt x="7" y="10"/>
                  </a:moveTo>
                  <a:cubicBezTo>
                    <a:pt x="7" y="10"/>
                    <a:pt x="21" y="0"/>
                    <a:pt x="30" y="7"/>
                  </a:cubicBezTo>
                  <a:cubicBezTo>
                    <a:pt x="40" y="16"/>
                    <a:pt x="22" y="38"/>
                    <a:pt x="15" y="36"/>
                  </a:cubicBezTo>
                  <a:cubicBezTo>
                    <a:pt x="10" y="34"/>
                    <a:pt x="0" y="25"/>
                    <a:pt x="7" y="10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4" name="Freeform 595"/>
            <p:cNvSpPr>
              <a:spLocks noEditPoints="1"/>
            </p:cNvSpPr>
            <p:nvPr/>
          </p:nvSpPr>
          <p:spPr bwMode="auto">
            <a:xfrm>
              <a:off x="7915276" y="3143250"/>
              <a:ext cx="117475" cy="128588"/>
            </a:xfrm>
            <a:custGeom>
              <a:avLst/>
              <a:gdLst>
                <a:gd name="T0" fmla="*/ 12 w 31"/>
                <a:gd name="T1" fmla="*/ 34 h 34"/>
                <a:gd name="T2" fmla="*/ 0 w 31"/>
                <a:gd name="T3" fmla="*/ 17 h 34"/>
                <a:gd name="T4" fmla="*/ 2 w 31"/>
                <a:gd name="T5" fmla="*/ 7 h 34"/>
                <a:gd name="T6" fmla="*/ 3 w 31"/>
                <a:gd name="T7" fmla="*/ 6 h 34"/>
                <a:gd name="T8" fmla="*/ 19 w 31"/>
                <a:gd name="T9" fmla="*/ 0 h 34"/>
                <a:gd name="T10" fmla="*/ 28 w 31"/>
                <a:gd name="T11" fmla="*/ 3 h 34"/>
                <a:gd name="T12" fmla="*/ 31 w 31"/>
                <a:gd name="T13" fmla="*/ 11 h 34"/>
                <a:gd name="T14" fmla="*/ 25 w 31"/>
                <a:gd name="T15" fmla="*/ 26 h 34"/>
                <a:gd name="T16" fmla="*/ 13 w 31"/>
                <a:gd name="T17" fmla="*/ 34 h 34"/>
                <a:gd name="T18" fmla="*/ 12 w 31"/>
                <a:gd name="T19" fmla="*/ 34 h 34"/>
                <a:gd name="T20" fmla="*/ 3 w 31"/>
                <a:gd name="T21" fmla="*/ 17 h 34"/>
                <a:gd name="T22" fmla="*/ 13 w 31"/>
                <a:gd name="T23" fmla="*/ 31 h 34"/>
                <a:gd name="T24" fmla="*/ 13 w 31"/>
                <a:gd name="T25" fmla="*/ 31 h 34"/>
                <a:gd name="T26" fmla="*/ 22 w 31"/>
                <a:gd name="T27" fmla="*/ 25 h 34"/>
                <a:gd name="T28" fmla="*/ 28 w 31"/>
                <a:gd name="T29" fmla="*/ 11 h 34"/>
                <a:gd name="T30" fmla="*/ 26 w 31"/>
                <a:gd name="T31" fmla="*/ 6 h 34"/>
                <a:gd name="T32" fmla="*/ 19 w 31"/>
                <a:gd name="T33" fmla="*/ 3 h 34"/>
                <a:gd name="T34" fmla="*/ 5 w 31"/>
                <a:gd name="T35" fmla="*/ 8 h 34"/>
                <a:gd name="T36" fmla="*/ 3 w 31"/>
                <a:gd name="T37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4">
                  <a:moveTo>
                    <a:pt x="12" y="34"/>
                  </a:moveTo>
                  <a:cubicBezTo>
                    <a:pt x="7" y="33"/>
                    <a:pt x="0" y="27"/>
                    <a:pt x="0" y="17"/>
                  </a:cubicBezTo>
                  <a:cubicBezTo>
                    <a:pt x="0" y="14"/>
                    <a:pt x="1" y="10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1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30" y="5"/>
                    <a:pt x="31" y="8"/>
                    <a:pt x="31" y="11"/>
                  </a:cubicBezTo>
                  <a:cubicBezTo>
                    <a:pt x="31" y="16"/>
                    <a:pt x="28" y="22"/>
                    <a:pt x="25" y="26"/>
                  </a:cubicBezTo>
                  <a:cubicBezTo>
                    <a:pt x="21" y="31"/>
                    <a:pt x="17" y="34"/>
                    <a:pt x="13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3" y="17"/>
                  </a:moveTo>
                  <a:cubicBezTo>
                    <a:pt x="3" y="25"/>
                    <a:pt x="9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5" y="32"/>
                    <a:pt x="19" y="29"/>
                    <a:pt x="22" y="25"/>
                  </a:cubicBezTo>
                  <a:cubicBezTo>
                    <a:pt x="26" y="21"/>
                    <a:pt x="28" y="15"/>
                    <a:pt x="28" y="11"/>
                  </a:cubicBezTo>
                  <a:cubicBezTo>
                    <a:pt x="28" y="9"/>
                    <a:pt x="27" y="7"/>
                    <a:pt x="26" y="6"/>
                  </a:cubicBezTo>
                  <a:cubicBezTo>
                    <a:pt x="24" y="4"/>
                    <a:pt x="21" y="3"/>
                    <a:pt x="19" y="3"/>
                  </a:cubicBezTo>
                  <a:cubicBezTo>
                    <a:pt x="13" y="3"/>
                    <a:pt x="6" y="7"/>
                    <a:pt x="5" y="8"/>
                  </a:cubicBezTo>
                  <a:cubicBezTo>
                    <a:pt x="3" y="11"/>
                    <a:pt x="3" y="14"/>
                    <a:pt x="3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5" name="Freeform 596"/>
            <p:cNvSpPr/>
            <p:nvPr/>
          </p:nvSpPr>
          <p:spPr bwMode="auto">
            <a:xfrm>
              <a:off x="7813676" y="3090862"/>
              <a:ext cx="120650" cy="139700"/>
            </a:xfrm>
            <a:custGeom>
              <a:avLst/>
              <a:gdLst>
                <a:gd name="T0" fmla="*/ 32 w 32"/>
                <a:gd name="T1" fmla="*/ 20 h 37"/>
                <a:gd name="T2" fmla="*/ 19 w 32"/>
                <a:gd name="T3" fmla="*/ 3 h 37"/>
                <a:gd name="T4" fmla="*/ 8 w 32"/>
                <a:gd name="T5" fmla="*/ 33 h 37"/>
                <a:gd name="T6" fmla="*/ 32 w 32"/>
                <a:gd name="T7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7">
                  <a:moveTo>
                    <a:pt x="32" y="20"/>
                  </a:moveTo>
                  <a:cubicBezTo>
                    <a:pt x="32" y="20"/>
                    <a:pt x="29" y="6"/>
                    <a:pt x="19" y="3"/>
                  </a:cubicBezTo>
                  <a:cubicBezTo>
                    <a:pt x="9" y="0"/>
                    <a:pt x="0" y="30"/>
                    <a:pt x="8" y="33"/>
                  </a:cubicBezTo>
                  <a:cubicBezTo>
                    <a:pt x="16" y="36"/>
                    <a:pt x="27" y="37"/>
                    <a:pt x="32" y="20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6" name="Freeform 597"/>
            <p:cNvSpPr>
              <a:spLocks noEditPoints="1"/>
            </p:cNvSpPr>
            <p:nvPr/>
          </p:nvSpPr>
          <p:spPr bwMode="auto">
            <a:xfrm>
              <a:off x="7826376" y="3095625"/>
              <a:ext cx="112713" cy="130175"/>
            </a:xfrm>
            <a:custGeom>
              <a:avLst/>
              <a:gdLst>
                <a:gd name="T0" fmla="*/ 13 w 30"/>
                <a:gd name="T1" fmla="*/ 35 h 35"/>
                <a:gd name="T2" fmla="*/ 4 w 30"/>
                <a:gd name="T3" fmla="*/ 34 h 35"/>
                <a:gd name="T4" fmla="*/ 0 w 30"/>
                <a:gd name="T5" fmla="*/ 25 h 35"/>
                <a:gd name="T6" fmla="*/ 4 w 30"/>
                <a:gd name="T7" fmla="*/ 10 h 35"/>
                <a:gd name="T8" fmla="*/ 15 w 30"/>
                <a:gd name="T9" fmla="*/ 0 h 35"/>
                <a:gd name="T10" fmla="*/ 16 w 30"/>
                <a:gd name="T11" fmla="*/ 1 h 35"/>
                <a:gd name="T12" fmla="*/ 30 w 30"/>
                <a:gd name="T13" fmla="*/ 19 h 35"/>
                <a:gd name="T14" fmla="*/ 29 w 30"/>
                <a:gd name="T15" fmla="*/ 19 h 35"/>
                <a:gd name="T16" fmla="*/ 30 w 30"/>
                <a:gd name="T17" fmla="*/ 19 h 35"/>
                <a:gd name="T18" fmla="*/ 30 w 30"/>
                <a:gd name="T19" fmla="*/ 20 h 35"/>
                <a:gd name="T20" fmla="*/ 14 w 30"/>
                <a:gd name="T21" fmla="*/ 35 h 35"/>
                <a:gd name="T22" fmla="*/ 13 w 30"/>
                <a:gd name="T23" fmla="*/ 35 h 35"/>
                <a:gd name="T24" fmla="*/ 7 w 30"/>
                <a:gd name="T25" fmla="*/ 11 h 35"/>
                <a:gd name="T26" fmla="*/ 3 w 30"/>
                <a:gd name="T27" fmla="*/ 25 h 35"/>
                <a:gd name="T28" fmla="*/ 5 w 30"/>
                <a:gd name="T29" fmla="*/ 31 h 35"/>
                <a:gd name="T30" fmla="*/ 13 w 30"/>
                <a:gd name="T31" fmla="*/ 32 h 35"/>
                <a:gd name="T32" fmla="*/ 27 w 30"/>
                <a:gd name="T33" fmla="*/ 19 h 35"/>
                <a:gd name="T34" fmla="*/ 25 w 30"/>
                <a:gd name="T35" fmla="*/ 13 h 35"/>
                <a:gd name="T36" fmla="*/ 15 w 30"/>
                <a:gd name="T37" fmla="*/ 3 h 35"/>
                <a:gd name="T38" fmla="*/ 15 w 30"/>
                <a:gd name="T39" fmla="*/ 3 h 35"/>
                <a:gd name="T40" fmla="*/ 14 w 30"/>
                <a:gd name="T41" fmla="*/ 3 h 35"/>
                <a:gd name="T42" fmla="*/ 7 w 30"/>
                <a:gd name="T4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5">
                  <a:moveTo>
                    <a:pt x="13" y="35"/>
                  </a:moveTo>
                  <a:cubicBezTo>
                    <a:pt x="10" y="35"/>
                    <a:pt x="7" y="35"/>
                    <a:pt x="4" y="34"/>
                  </a:cubicBezTo>
                  <a:cubicBezTo>
                    <a:pt x="1" y="32"/>
                    <a:pt x="0" y="29"/>
                    <a:pt x="0" y="25"/>
                  </a:cubicBezTo>
                  <a:cubicBezTo>
                    <a:pt x="0" y="20"/>
                    <a:pt x="2" y="14"/>
                    <a:pt x="4" y="10"/>
                  </a:cubicBezTo>
                  <a:cubicBezTo>
                    <a:pt x="7" y="5"/>
                    <a:pt x="10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28" y="4"/>
                    <a:pt x="30" y="19"/>
                    <a:pt x="30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7" y="31"/>
                    <a:pt x="20" y="35"/>
                    <a:pt x="14" y="35"/>
                  </a:cubicBezTo>
                  <a:lnTo>
                    <a:pt x="13" y="35"/>
                  </a:lnTo>
                  <a:close/>
                  <a:moveTo>
                    <a:pt x="7" y="11"/>
                  </a:moveTo>
                  <a:cubicBezTo>
                    <a:pt x="5" y="15"/>
                    <a:pt x="3" y="21"/>
                    <a:pt x="3" y="25"/>
                  </a:cubicBezTo>
                  <a:cubicBezTo>
                    <a:pt x="3" y="29"/>
                    <a:pt x="4" y="31"/>
                    <a:pt x="5" y="31"/>
                  </a:cubicBezTo>
                  <a:cubicBezTo>
                    <a:pt x="8" y="32"/>
                    <a:pt x="11" y="32"/>
                    <a:pt x="13" y="32"/>
                  </a:cubicBezTo>
                  <a:cubicBezTo>
                    <a:pt x="19" y="32"/>
                    <a:pt x="24" y="30"/>
                    <a:pt x="27" y="19"/>
                  </a:cubicBezTo>
                  <a:cubicBezTo>
                    <a:pt x="27" y="18"/>
                    <a:pt x="26" y="16"/>
                    <a:pt x="25" y="13"/>
                  </a:cubicBezTo>
                  <a:cubicBezTo>
                    <a:pt x="23" y="9"/>
                    <a:pt x="20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9" y="6"/>
                    <a:pt x="7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7" name="Freeform 598"/>
            <p:cNvSpPr/>
            <p:nvPr/>
          </p:nvSpPr>
          <p:spPr bwMode="auto">
            <a:xfrm>
              <a:off x="8324851" y="3575050"/>
              <a:ext cx="200025" cy="390525"/>
            </a:xfrm>
            <a:custGeom>
              <a:avLst/>
              <a:gdLst>
                <a:gd name="T0" fmla="*/ 50 w 53"/>
                <a:gd name="T1" fmla="*/ 103 h 104"/>
                <a:gd name="T2" fmla="*/ 0 w 53"/>
                <a:gd name="T3" fmla="*/ 2 h 104"/>
                <a:gd name="T4" fmla="*/ 1 w 53"/>
                <a:gd name="T5" fmla="*/ 0 h 104"/>
                <a:gd name="T6" fmla="*/ 3 w 53"/>
                <a:gd name="T7" fmla="*/ 1 h 104"/>
                <a:gd name="T8" fmla="*/ 16 w 53"/>
                <a:gd name="T9" fmla="*/ 39 h 104"/>
                <a:gd name="T10" fmla="*/ 53 w 53"/>
                <a:gd name="T11" fmla="*/ 101 h 104"/>
                <a:gd name="T12" fmla="*/ 53 w 53"/>
                <a:gd name="T13" fmla="*/ 103 h 104"/>
                <a:gd name="T14" fmla="*/ 52 w 53"/>
                <a:gd name="T15" fmla="*/ 104 h 104"/>
                <a:gd name="T16" fmla="*/ 50 w 53"/>
                <a:gd name="T17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4">
                  <a:moveTo>
                    <a:pt x="50" y="103"/>
                  </a:moveTo>
                  <a:cubicBezTo>
                    <a:pt x="17" y="69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7" y="18"/>
                    <a:pt x="16" y="39"/>
                  </a:cubicBezTo>
                  <a:cubicBezTo>
                    <a:pt x="24" y="60"/>
                    <a:pt x="36" y="84"/>
                    <a:pt x="53" y="101"/>
                  </a:cubicBezTo>
                  <a:cubicBezTo>
                    <a:pt x="53" y="102"/>
                    <a:pt x="53" y="103"/>
                    <a:pt x="53" y="103"/>
                  </a:cubicBezTo>
                  <a:cubicBezTo>
                    <a:pt x="52" y="103"/>
                    <a:pt x="52" y="104"/>
                    <a:pt x="52" y="104"/>
                  </a:cubicBezTo>
                  <a:cubicBezTo>
                    <a:pt x="51" y="104"/>
                    <a:pt x="51" y="103"/>
                    <a:pt x="50" y="10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8" name="Freeform 599"/>
            <p:cNvSpPr/>
            <p:nvPr/>
          </p:nvSpPr>
          <p:spPr bwMode="auto">
            <a:xfrm>
              <a:off x="8305801" y="3579813"/>
              <a:ext cx="142875" cy="415925"/>
            </a:xfrm>
            <a:custGeom>
              <a:avLst/>
              <a:gdLst>
                <a:gd name="T0" fmla="*/ 35 w 38"/>
                <a:gd name="T1" fmla="*/ 111 h 111"/>
                <a:gd name="T2" fmla="*/ 0 w 38"/>
                <a:gd name="T3" fmla="*/ 1 h 111"/>
                <a:gd name="T4" fmla="*/ 2 w 38"/>
                <a:gd name="T5" fmla="*/ 0 h 111"/>
                <a:gd name="T6" fmla="*/ 3 w 38"/>
                <a:gd name="T7" fmla="*/ 1 h 111"/>
                <a:gd name="T8" fmla="*/ 12 w 38"/>
                <a:gd name="T9" fmla="*/ 41 h 111"/>
                <a:gd name="T10" fmla="*/ 38 w 38"/>
                <a:gd name="T11" fmla="*/ 109 h 111"/>
                <a:gd name="T12" fmla="*/ 37 w 38"/>
                <a:gd name="T13" fmla="*/ 111 h 111"/>
                <a:gd name="T14" fmla="*/ 36 w 38"/>
                <a:gd name="T15" fmla="*/ 111 h 111"/>
                <a:gd name="T16" fmla="*/ 35 w 3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11">
                  <a:moveTo>
                    <a:pt x="35" y="111"/>
                  </a:moveTo>
                  <a:cubicBezTo>
                    <a:pt x="11" y="7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6" y="19"/>
                    <a:pt x="12" y="41"/>
                  </a:cubicBezTo>
                  <a:cubicBezTo>
                    <a:pt x="17" y="63"/>
                    <a:pt x="26" y="90"/>
                    <a:pt x="38" y="109"/>
                  </a:cubicBezTo>
                  <a:cubicBezTo>
                    <a:pt x="38" y="110"/>
                    <a:pt x="38" y="111"/>
                    <a:pt x="37" y="111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35" y="111"/>
                    <a:pt x="35" y="1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9" name="Freeform 600"/>
            <p:cNvSpPr/>
            <p:nvPr/>
          </p:nvSpPr>
          <p:spPr bwMode="auto">
            <a:xfrm>
              <a:off x="8288338" y="3579813"/>
              <a:ext cx="41275" cy="450850"/>
            </a:xfrm>
            <a:custGeom>
              <a:avLst/>
              <a:gdLst>
                <a:gd name="T0" fmla="*/ 8 w 11"/>
                <a:gd name="T1" fmla="*/ 120 h 120"/>
                <a:gd name="T2" fmla="*/ 7 w 11"/>
                <a:gd name="T3" fmla="*/ 118 h 120"/>
                <a:gd name="T4" fmla="*/ 8 w 11"/>
                <a:gd name="T5" fmla="*/ 96 h 120"/>
                <a:gd name="T6" fmla="*/ 0 w 11"/>
                <a:gd name="T7" fmla="*/ 2 h 120"/>
                <a:gd name="T8" fmla="*/ 1 w 11"/>
                <a:gd name="T9" fmla="*/ 0 h 120"/>
                <a:gd name="T10" fmla="*/ 3 w 11"/>
                <a:gd name="T11" fmla="*/ 2 h 120"/>
                <a:gd name="T12" fmla="*/ 11 w 11"/>
                <a:gd name="T13" fmla="*/ 96 h 120"/>
                <a:gd name="T14" fmla="*/ 10 w 11"/>
                <a:gd name="T15" fmla="*/ 118 h 120"/>
                <a:gd name="T16" fmla="*/ 8 w 11"/>
                <a:gd name="T1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0">
                  <a:moveTo>
                    <a:pt x="8" y="120"/>
                  </a:moveTo>
                  <a:cubicBezTo>
                    <a:pt x="7" y="119"/>
                    <a:pt x="7" y="119"/>
                    <a:pt x="7" y="118"/>
                  </a:cubicBezTo>
                  <a:cubicBezTo>
                    <a:pt x="8" y="112"/>
                    <a:pt x="8" y="104"/>
                    <a:pt x="8" y="96"/>
                  </a:cubicBezTo>
                  <a:cubicBezTo>
                    <a:pt x="8" y="57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11" y="57"/>
                    <a:pt x="11" y="96"/>
                  </a:cubicBezTo>
                  <a:cubicBezTo>
                    <a:pt x="11" y="104"/>
                    <a:pt x="11" y="112"/>
                    <a:pt x="10" y="118"/>
                  </a:cubicBezTo>
                  <a:cubicBezTo>
                    <a:pt x="10" y="119"/>
                    <a:pt x="9" y="120"/>
                    <a:pt x="8" y="12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80" name="Freeform 601"/>
            <p:cNvSpPr/>
            <p:nvPr/>
          </p:nvSpPr>
          <p:spPr bwMode="auto">
            <a:xfrm>
              <a:off x="8208963" y="3582988"/>
              <a:ext cx="66675" cy="442913"/>
            </a:xfrm>
            <a:custGeom>
              <a:avLst/>
              <a:gdLst>
                <a:gd name="T0" fmla="*/ 0 w 18"/>
                <a:gd name="T1" fmla="*/ 118 h 118"/>
                <a:gd name="T2" fmla="*/ 0 w 18"/>
                <a:gd name="T3" fmla="*/ 115 h 118"/>
                <a:gd name="T4" fmla="*/ 13 w 18"/>
                <a:gd name="T5" fmla="*/ 61 h 118"/>
                <a:gd name="T6" fmla="*/ 15 w 18"/>
                <a:gd name="T7" fmla="*/ 5 h 118"/>
                <a:gd name="T8" fmla="*/ 15 w 18"/>
                <a:gd name="T9" fmla="*/ 2 h 118"/>
                <a:gd name="T10" fmla="*/ 15 w 18"/>
                <a:gd name="T11" fmla="*/ 2 h 118"/>
                <a:gd name="T12" fmla="*/ 17 w 18"/>
                <a:gd name="T13" fmla="*/ 0 h 118"/>
                <a:gd name="T14" fmla="*/ 18 w 18"/>
                <a:gd name="T15" fmla="*/ 2 h 118"/>
                <a:gd name="T16" fmla="*/ 18 w 18"/>
                <a:gd name="T17" fmla="*/ 5 h 118"/>
                <a:gd name="T18" fmla="*/ 16 w 18"/>
                <a:gd name="T19" fmla="*/ 61 h 118"/>
                <a:gd name="T20" fmla="*/ 2 w 18"/>
                <a:gd name="T21" fmla="*/ 117 h 118"/>
                <a:gd name="T22" fmla="*/ 1 w 18"/>
                <a:gd name="T23" fmla="*/ 118 h 118"/>
                <a:gd name="T24" fmla="*/ 0 w 18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18">
                  <a:moveTo>
                    <a:pt x="0" y="118"/>
                  </a:moveTo>
                  <a:cubicBezTo>
                    <a:pt x="0" y="117"/>
                    <a:pt x="0" y="116"/>
                    <a:pt x="0" y="115"/>
                  </a:cubicBezTo>
                  <a:cubicBezTo>
                    <a:pt x="7" y="108"/>
                    <a:pt x="11" y="84"/>
                    <a:pt x="13" y="61"/>
                  </a:cubicBezTo>
                  <a:cubicBezTo>
                    <a:pt x="15" y="38"/>
                    <a:pt x="15" y="14"/>
                    <a:pt x="15" y="5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6" y="0"/>
                    <a:pt x="17" y="0"/>
                  </a:cubicBezTo>
                  <a:cubicBezTo>
                    <a:pt x="18" y="0"/>
                    <a:pt x="18" y="1"/>
                    <a:pt x="18" y="2"/>
                  </a:cubicBezTo>
                  <a:cubicBezTo>
                    <a:pt x="18" y="2"/>
                    <a:pt x="18" y="3"/>
                    <a:pt x="18" y="5"/>
                  </a:cubicBezTo>
                  <a:cubicBezTo>
                    <a:pt x="18" y="14"/>
                    <a:pt x="18" y="38"/>
                    <a:pt x="16" y="61"/>
                  </a:cubicBezTo>
                  <a:cubicBezTo>
                    <a:pt x="14" y="85"/>
                    <a:pt x="10" y="108"/>
                    <a:pt x="2" y="117"/>
                  </a:cubicBezTo>
                  <a:cubicBezTo>
                    <a:pt x="2" y="118"/>
                    <a:pt x="2" y="118"/>
                    <a:pt x="1" y="118"/>
                  </a:cubicBezTo>
                  <a:lnTo>
                    <a:pt x="0" y="1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81" name="Freeform 602"/>
            <p:cNvSpPr/>
            <p:nvPr/>
          </p:nvSpPr>
          <p:spPr bwMode="auto">
            <a:xfrm>
              <a:off x="8107363" y="3579813"/>
              <a:ext cx="150813" cy="423863"/>
            </a:xfrm>
            <a:custGeom>
              <a:avLst/>
              <a:gdLst>
                <a:gd name="T0" fmla="*/ 1 w 40"/>
                <a:gd name="T1" fmla="*/ 113 h 113"/>
                <a:gd name="T2" fmla="*/ 1 w 40"/>
                <a:gd name="T3" fmla="*/ 111 h 113"/>
                <a:gd name="T4" fmla="*/ 31 w 40"/>
                <a:gd name="T5" fmla="*/ 42 h 113"/>
                <a:gd name="T6" fmla="*/ 37 w 40"/>
                <a:gd name="T7" fmla="*/ 2 h 113"/>
                <a:gd name="T8" fmla="*/ 37 w 40"/>
                <a:gd name="T9" fmla="*/ 2 h 113"/>
                <a:gd name="T10" fmla="*/ 39 w 40"/>
                <a:gd name="T11" fmla="*/ 0 h 113"/>
                <a:gd name="T12" fmla="*/ 40 w 40"/>
                <a:gd name="T13" fmla="*/ 2 h 113"/>
                <a:gd name="T14" fmla="*/ 3 w 40"/>
                <a:gd name="T15" fmla="*/ 112 h 113"/>
                <a:gd name="T16" fmla="*/ 2 w 40"/>
                <a:gd name="T17" fmla="*/ 113 h 113"/>
                <a:gd name="T18" fmla="*/ 1 w 40"/>
                <a:gd name="T1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13">
                  <a:moveTo>
                    <a:pt x="1" y="113"/>
                  </a:moveTo>
                  <a:cubicBezTo>
                    <a:pt x="0" y="112"/>
                    <a:pt x="0" y="111"/>
                    <a:pt x="1" y="111"/>
                  </a:cubicBezTo>
                  <a:cubicBezTo>
                    <a:pt x="16" y="92"/>
                    <a:pt x="25" y="65"/>
                    <a:pt x="31" y="42"/>
                  </a:cubicBezTo>
                  <a:cubicBezTo>
                    <a:pt x="36" y="19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8" y="0"/>
                    <a:pt x="39" y="0"/>
                  </a:cubicBezTo>
                  <a:cubicBezTo>
                    <a:pt x="40" y="0"/>
                    <a:pt x="40" y="1"/>
                    <a:pt x="40" y="2"/>
                  </a:cubicBezTo>
                  <a:cubicBezTo>
                    <a:pt x="40" y="2"/>
                    <a:pt x="35" y="74"/>
                    <a:pt x="3" y="112"/>
                  </a:cubicBezTo>
                  <a:cubicBezTo>
                    <a:pt x="3" y="113"/>
                    <a:pt x="2" y="113"/>
                    <a:pt x="2" y="113"/>
                  </a:cubicBezTo>
                  <a:lnTo>
                    <a:pt x="1" y="11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组合 133"/>
          <p:cNvGrpSpPr/>
          <p:nvPr/>
        </p:nvGrpSpPr>
        <p:grpSpPr>
          <a:xfrm>
            <a:off x="-31115" y="2188845"/>
            <a:ext cx="3256280" cy="4665980"/>
            <a:chOff x="2760663" y="406400"/>
            <a:chExt cx="3695701" cy="4386263"/>
          </a:xfrm>
        </p:grpSpPr>
        <p:sp>
          <p:nvSpPr>
            <p:cNvPr id="135" name="Freeform 17"/>
            <p:cNvSpPr/>
            <p:nvPr/>
          </p:nvSpPr>
          <p:spPr bwMode="auto">
            <a:xfrm>
              <a:off x="2760663" y="3778250"/>
              <a:ext cx="1997075" cy="1014413"/>
            </a:xfrm>
            <a:custGeom>
              <a:avLst/>
              <a:gdLst>
                <a:gd name="T0" fmla="*/ 70 w 532"/>
                <a:gd name="T1" fmla="*/ 0 h 270"/>
                <a:gd name="T2" fmla="*/ 31 w 532"/>
                <a:gd name="T3" fmla="*/ 56 h 270"/>
                <a:gd name="T4" fmla="*/ 406 w 532"/>
                <a:gd name="T5" fmla="*/ 256 h 270"/>
                <a:gd name="T6" fmla="*/ 443 w 532"/>
                <a:gd name="T7" fmla="*/ 153 h 270"/>
                <a:gd name="T8" fmla="*/ 80 w 532"/>
                <a:gd name="T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2" h="270">
                  <a:moveTo>
                    <a:pt x="70" y="0"/>
                  </a:moveTo>
                  <a:cubicBezTo>
                    <a:pt x="70" y="0"/>
                    <a:pt x="0" y="7"/>
                    <a:pt x="31" y="56"/>
                  </a:cubicBezTo>
                  <a:cubicBezTo>
                    <a:pt x="63" y="105"/>
                    <a:pt x="357" y="242"/>
                    <a:pt x="406" y="256"/>
                  </a:cubicBezTo>
                  <a:cubicBezTo>
                    <a:pt x="455" y="270"/>
                    <a:pt x="532" y="250"/>
                    <a:pt x="443" y="153"/>
                  </a:cubicBezTo>
                  <a:cubicBezTo>
                    <a:pt x="354" y="56"/>
                    <a:pt x="80" y="0"/>
                    <a:pt x="80" y="0"/>
                  </a:cubicBezTo>
                </a:path>
              </a:pathLst>
            </a:cu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6" name="Freeform 18"/>
            <p:cNvSpPr/>
            <p:nvPr/>
          </p:nvSpPr>
          <p:spPr bwMode="auto">
            <a:xfrm>
              <a:off x="4457701" y="2986088"/>
              <a:ext cx="1998663" cy="1014413"/>
            </a:xfrm>
            <a:custGeom>
              <a:avLst/>
              <a:gdLst>
                <a:gd name="T0" fmla="*/ 70 w 532"/>
                <a:gd name="T1" fmla="*/ 0 h 270"/>
                <a:gd name="T2" fmla="*/ 31 w 532"/>
                <a:gd name="T3" fmla="*/ 56 h 270"/>
                <a:gd name="T4" fmla="*/ 407 w 532"/>
                <a:gd name="T5" fmla="*/ 256 h 270"/>
                <a:gd name="T6" fmla="*/ 443 w 532"/>
                <a:gd name="T7" fmla="*/ 154 h 270"/>
                <a:gd name="T8" fmla="*/ 80 w 532"/>
                <a:gd name="T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2" h="270">
                  <a:moveTo>
                    <a:pt x="70" y="0"/>
                  </a:moveTo>
                  <a:cubicBezTo>
                    <a:pt x="70" y="0"/>
                    <a:pt x="0" y="7"/>
                    <a:pt x="31" y="56"/>
                  </a:cubicBezTo>
                  <a:cubicBezTo>
                    <a:pt x="63" y="106"/>
                    <a:pt x="357" y="242"/>
                    <a:pt x="407" y="256"/>
                  </a:cubicBezTo>
                  <a:cubicBezTo>
                    <a:pt x="456" y="270"/>
                    <a:pt x="532" y="251"/>
                    <a:pt x="443" y="154"/>
                  </a:cubicBezTo>
                  <a:cubicBezTo>
                    <a:pt x="354" y="56"/>
                    <a:pt x="80" y="0"/>
                    <a:pt x="80" y="0"/>
                  </a:cubicBezTo>
                </a:path>
              </a:pathLst>
            </a:cu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7" name="Freeform 110"/>
            <p:cNvSpPr/>
            <p:nvPr/>
          </p:nvSpPr>
          <p:spPr bwMode="auto">
            <a:xfrm>
              <a:off x="5359401" y="1303338"/>
              <a:ext cx="979488" cy="2562225"/>
            </a:xfrm>
            <a:custGeom>
              <a:avLst/>
              <a:gdLst>
                <a:gd name="T0" fmla="*/ 191 w 261"/>
                <a:gd name="T1" fmla="*/ 676 h 682"/>
                <a:gd name="T2" fmla="*/ 250 w 261"/>
                <a:gd name="T3" fmla="*/ 599 h 682"/>
                <a:gd name="T4" fmla="*/ 103 w 261"/>
                <a:gd name="T5" fmla="*/ 71 h 682"/>
                <a:gd name="T6" fmla="*/ 50 w 261"/>
                <a:gd name="T7" fmla="*/ 4 h 682"/>
                <a:gd name="T8" fmla="*/ 0 w 261"/>
                <a:gd name="T9" fmla="*/ 21 h 682"/>
                <a:gd name="T10" fmla="*/ 191 w 261"/>
                <a:gd name="T11" fmla="*/ 676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" h="682">
                  <a:moveTo>
                    <a:pt x="191" y="676"/>
                  </a:moveTo>
                  <a:cubicBezTo>
                    <a:pt x="261" y="682"/>
                    <a:pt x="250" y="599"/>
                    <a:pt x="250" y="599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03" y="71"/>
                    <a:pt x="79" y="0"/>
                    <a:pt x="50" y="4"/>
                  </a:cubicBezTo>
                  <a:cubicBezTo>
                    <a:pt x="15" y="8"/>
                    <a:pt x="0" y="21"/>
                    <a:pt x="0" y="21"/>
                  </a:cubicBezTo>
                  <a:lnTo>
                    <a:pt x="191" y="676"/>
                  </a:lnTo>
                  <a:close/>
                </a:path>
              </a:pathLst>
            </a:custGeom>
            <a:solidFill>
              <a:srgbClr val="D6B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8" name="Freeform 111"/>
            <p:cNvSpPr>
              <a:spLocks noEditPoints="1"/>
            </p:cNvSpPr>
            <p:nvPr/>
          </p:nvSpPr>
          <p:spPr bwMode="auto">
            <a:xfrm>
              <a:off x="5356226" y="1311275"/>
              <a:ext cx="949325" cy="2538413"/>
            </a:xfrm>
            <a:custGeom>
              <a:avLst/>
              <a:gdLst>
                <a:gd name="T0" fmla="*/ 198 w 253"/>
                <a:gd name="T1" fmla="*/ 676 h 676"/>
                <a:gd name="T2" fmla="*/ 191 w 253"/>
                <a:gd name="T3" fmla="*/ 676 h 676"/>
                <a:gd name="T4" fmla="*/ 191 w 253"/>
                <a:gd name="T5" fmla="*/ 676 h 676"/>
                <a:gd name="T6" fmla="*/ 192 w 253"/>
                <a:gd name="T7" fmla="*/ 674 h 676"/>
                <a:gd name="T8" fmla="*/ 193 w 253"/>
                <a:gd name="T9" fmla="*/ 674 h 676"/>
                <a:gd name="T10" fmla="*/ 192 w 253"/>
                <a:gd name="T11" fmla="*/ 674 h 676"/>
                <a:gd name="T12" fmla="*/ 191 w 253"/>
                <a:gd name="T13" fmla="*/ 676 h 676"/>
                <a:gd name="T14" fmla="*/ 190 w 253"/>
                <a:gd name="T15" fmla="*/ 675 h 676"/>
                <a:gd name="T16" fmla="*/ 190 w 253"/>
                <a:gd name="T17" fmla="*/ 675 h 676"/>
                <a:gd name="T18" fmla="*/ 0 w 253"/>
                <a:gd name="T19" fmla="*/ 19 h 676"/>
                <a:gd name="T20" fmla="*/ 0 w 253"/>
                <a:gd name="T21" fmla="*/ 18 h 676"/>
                <a:gd name="T22" fmla="*/ 0 w 253"/>
                <a:gd name="T23" fmla="*/ 18 h 676"/>
                <a:gd name="T24" fmla="*/ 51 w 253"/>
                <a:gd name="T25" fmla="*/ 1 h 676"/>
                <a:gd name="T26" fmla="*/ 51 w 253"/>
                <a:gd name="T27" fmla="*/ 1 h 676"/>
                <a:gd name="T28" fmla="*/ 54 w 253"/>
                <a:gd name="T29" fmla="*/ 0 h 676"/>
                <a:gd name="T30" fmla="*/ 54 w 253"/>
                <a:gd name="T31" fmla="*/ 0 h 676"/>
                <a:gd name="T32" fmla="*/ 90 w 253"/>
                <a:gd name="T33" fmla="*/ 34 h 676"/>
                <a:gd name="T34" fmla="*/ 90 w 253"/>
                <a:gd name="T35" fmla="*/ 34 h 676"/>
                <a:gd name="T36" fmla="*/ 105 w 253"/>
                <a:gd name="T37" fmla="*/ 68 h 676"/>
                <a:gd name="T38" fmla="*/ 105 w 253"/>
                <a:gd name="T39" fmla="*/ 68 h 676"/>
                <a:gd name="T40" fmla="*/ 252 w 253"/>
                <a:gd name="T41" fmla="*/ 597 h 676"/>
                <a:gd name="T42" fmla="*/ 253 w 253"/>
                <a:gd name="T43" fmla="*/ 610 h 676"/>
                <a:gd name="T44" fmla="*/ 253 w 253"/>
                <a:gd name="T45" fmla="*/ 610 h 676"/>
                <a:gd name="T46" fmla="*/ 244 w 253"/>
                <a:gd name="T47" fmla="*/ 651 h 676"/>
                <a:gd name="T48" fmla="*/ 244 w 253"/>
                <a:gd name="T49" fmla="*/ 651 h 676"/>
                <a:gd name="T50" fmla="*/ 198 w 253"/>
                <a:gd name="T51" fmla="*/ 676 h 676"/>
                <a:gd name="T52" fmla="*/ 198 w 253"/>
                <a:gd name="T53" fmla="*/ 676 h 676"/>
                <a:gd name="T54" fmla="*/ 198 w 253"/>
                <a:gd name="T55" fmla="*/ 676 h 676"/>
                <a:gd name="T56" fmla="*/ 198 w 253"/>
                <a:gd name="T57" fmla="*/ 673 h 676"/>
                <a:gd name="T58" fmla="*/ 241 w 253"/>
                <a:gd name="T59" fmla="*/ 649 h 676"/>
                <a:gd name="T60" fmla="*/ 241 w 253"/>
                <a:gd name="T61" fmla="*/ 649 h 676"/>
                <a:gd name="T62" fmla="*/ 250 w 253"/>
                <a:gd name="T63" fmla="*/ 610 h 676"/>
                <a:gd name="T64" fmla="*/ 250 w 253"/>
                <a:gd name="T65" fmla="*/ 610 h 676"/>
                <a:gd name="T66" fmla="*/ 249 w 253"/>
                <a:gd name="T67" fmla="*/ 598 h 676"/>
                <a:gd name="T68" fmla="*/ 249 w 253"/>
                <a:gd name="T69" fmla="*/ 598 h 676"/>
                <a:gd name="T70" fmla="*/ 102 w 253"/>
                <a:gd name="T71" fmla="*/ 69 h 676"/>
                <a:gd name="T72" fmla="*/ 88 w 253"/>
                <a:gd name="T73" fmla="*/ 36 h 676"/>
                <a:gd name="T74" fmla="*/ 88 w 253"/>
                <a:gd name="T75" fmla="*/ 36 h 676"/>
                <a:gd name="T76" fmla="*/ 54 w 253"/>
                <a:gd name="T77" fmla="*/ 3 h 676"/>
                <a:gd name="T78" fmla="*/ 54 w 253"/>
                <a:gd name="T79" fmla="*/ 3 h 676"/>
                <a:gd name="T80" fmla="*/ 52 w 253"/>
                <a:gd name="T81" fmla="*/ 3 h 676"/>
                <a:gd name="T82" fmla="*/ 52 w 253"/>
                <a:gd name="T83" fmla="*/ 3 h 676"/>
                <a:gd name="T84" fmla="*/ 14 w 253"/>
                <a:gd name="T85" fmla="*/ 13 h 676"/>
                <a:gd name="T86" fmla="*/ 14 w 253"/>
                <a:gd name="T87" fmla="*/ 13 h 676"/>
                <a:gd name="T88" fmla="*/ 3 w 253"/>
                <a:gd name="T89" fmla="*/ 20 h 676"/>
                <a:gd name="T90" fmla="*/ 3 w 253"/>
                <a:gd name="T91" fmla="*/ 20 h 676"/>
                <a:gd name="T92" fmla="*/ 193 w 253"/>
                <a:gd name="T93" fmla="*/ 673 h 676"/>
                <a:gd name="T94" fmla="*/ 198 w 253"/>
                <a:gd name="T95" fmla="*/ 673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676">
                  <a:moveTo>
                    <a:pt x="198" y="676"/>
                  </a:moveTo>
                  <a:cubicBezTo>
                    <a:pt x="196" y="676"/>
                    <a:pt x="194" y="676"/>
                    <a:pt x="191" y="676"/>
                  </a:cubicBezTo>
                  <a:cubicBezTo>
                    <a:pt x="191" y="676"/>
                    <a:pt x="191" y="676"/>
                    <a:pt x="191" y="676"/>
                  </a:cubicBezTo>
                  <a:cubicBezTo>
                    <a:pt x="192" y="674"/>
                    <a:pt x="192" y="674"/>
                    <a:pt x="192" y="674"/>
                  </a:cubicBezTo>
                  <a:cubicBezTo>
                    <a:pt x="193" y="674"/>
                    <a:pt x="193" y="674"/>
                    <a:pt x="193" y="674"/>
                  </a:cubicBezTo>
                  <a:cubicBezTo>
                    <a:pt x="192" y="674"/>
                    <a:pt x="192" y="674"/>
                    <a:pt x="192" y="674"/>
                  </a:cubicBezTo>
                  <a:cubicBezTo>
                    <a:pt x="191" y="676"/>
                    <a:pt x="191" y="676"/>
                    <a:pt x="191" y="676"/>
                  </a:cubicBezTo>
                  <a:cubicBezTo>
                    <a:pt x="191" y="676"/>
                    <a:pt x="190" y="675"/>
                    <a:pt x="190" y="675"/>
                  </a:cubicBezTo>
                  <a:cubicBezTo>
                    <a:pt x="190" y="675"/>
                    <a:pt x="190" y="675"/>
                    <a:pt x="190" y="67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6" y="5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9" y="1"/>
                    <a:pt x="81" y="18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9" y="51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252" y="597"/>
                    <a:pt x="252" y="597"/>
                    <a:pt x="252" y="597"/>
                  </a:cubicBezTo>
                  <a:cubicBezTo>
                    <a:pt x="252" y="597"/>
                    <a:pt x="253" y="602"/>
                    <a:pt x="253" y="610"/>
                  </a:cubicBezTo>
                  <a:cubicBezTo>
                    <a:pt x="253" y="610"/>
                    <a:pt x="253" y="610"/>
                    <a:pt x="253" y="610"/>
                  </a:cubicBezTo>
                  <a:cubicBezTo>
                    <a:pt x="253" y="621"/>
                    <a:pt x="252" y="637"/>
                    <a:pt x="244" y="651"/>
                  </a:cubicBezTo>
                  <a:cubicBezTo>
                    <a:pt x="244" y="651"/>
                    <a:pt x="244" y="651"/>
                    <a:pt x="244" y="651"/>
                  </a:cubicBezTo>
                  <a:cubicBezTo>
                    <a:pt x="236" y="665"/>
                    <a:pt x="222" y="676"/>
                    <a:pt x="198" y="676"/>
                  </a:cubicBezTo>
                  <a:cubicBezTo>
                    <a:pt x="198" y="676"/>
                    <a:pt x="198" y="676"/>
                    <a:pt x="198" y="676"/>
                  </a:cubicBezTo>
                  <a:cubicBezTo>
                    <a:pt x="198" y="676"/>
                    <a:pt x="198" y="676"/>
                    <a:pt x="198" y="676"/>
                  </a:cubicBezTo>
                  <a:close/>
                  <a:moveTo>
                    <a:pt x="198" y="673"/>
                  </a:moveTo>
                  <a:cubicBezTo>
                    <a:pt x="221" y="673"/>
                    <a:pt x="234" y="663"/>
                    <a:pt x="241" y="649"/>
                  </a:cubicBezTo>
                  <a:cubicBezTo>
                    <a:pt x="241" y="649"/>
                    <a:pt x="241" y="649"/>
                    <a:pt x="241" y="649"/>
                  </a:cubicBezTo>
                  <a:cubicBezTo>
                    <a:pt x="249" y="636"/>
                    <a:pt x="250" y="620"/>
                    <a:pt x="250" y="610"/>
                  </a:cubicBezTo>
                  <a:cubicBezTo>
                    <a:pt x="250" y="610"/>
                    <a:pt x="250" y="610"/>
                    <a:pt x="250" y="610"/>
                  </a:cubicBezTo>
                  <a:cubicBezTo>
                    <a:pt x="250" y="603"/>
                    <a:pt x="249" y="598"/>
                    <a:pt x="249" y="598"/>
                  </a:cubicBezTo>
                  <a:cubicBezTo>
                    <a:pt x="249" y="598"/>
                    <a:pt x="249" y="598"/>
                    <a:pt x="249" y="598"/>
                  </a:cubicBezTo>
                  <a:cubicBezTo>
                    <a:pt x="102" y="69"/>
                    <a:pt x="102" y="69"/>
                    <a:pt x="102" y="69"/>
                  </a:cubicBezTo>
                  <a:cubicBezTo>
                    <a:pt x="102" y="69"/>
                    <a:pt x="97" y="52"/>
                    <a:pt x="88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79" y="19"/>
                    <a:pt x="66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34" y="6"/>
                    <a:pt x="22" y="10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8" y="16"/>
                    <a:pt x="4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93" y="673"/>
                    <a:pt x="193" y="673"/>
                    <a:pt x="193" y="673"/>
                  </a:cubicBezTo>
                  <a:cubicBezTo>
                    <a:pt x="194" y="673"/>
                    <a:pt x="196" y="673"/>
                    <a:pt x="198" y="6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9" name="Freeform 112"/>
            <p:cNvSpPr/>
            <p:nvPr/>
          </p:nvSpPr>
          <p:spPr bwMode="auto">
            <a:xfrm>
              <a:off x="4645026" y="1336675"/>
              <a:ext cx="1608138" cy="2603500"/>
            </a:xfrm>
            <a:custGeom>
              <a:avLst/>
              <a:gdLst>
                <a:gd name="T0" fmla="*/ 169 w 428"/>
                <a:gd name="T1" fmla="*/ 41 h 693"/>
                <a:gd name="T2" fmla="*/ 213 w 428"/>
                <a:gd name="T3" fmla="*/ 4 h 693"/>
                <a:gd name="T4" fmla="*/ 272 w 428"/>
                <a:gd name="T5" fmla="*/ 116 h 693"/>
                <a:gd name="T6" fmla="*/ 407 w 428"/>
                <a:gd name="T7" fmla="*/ 600 h 693"/>
                <a:gd name="T8" fmla="*/ 349 w 428"/>
                <a:gd name="T9" fmla="*/ 665 h 693"/>
                <a:gd name="T10" fmla="*/ 45 w 428"/>
                <a:gd name="T11" fmla="*/ 526 h 693"/>
                <a:gd name="T12" fmla="*/ 17 w 428"/>
                <a:gd name="T13" fmla="*/ 426 h 693"/>
                <a:gd name="T14" fmla="*/ 169 w 428"/>
                <a:gd name="T15" fmla="*/ 41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8" h="693">
                  <a:moveTo>
                    <a:pt x="169" y="41"/>
                  </a:moveTo>
                  <a:cubicBezTo>
                    <a:pt x="169" y="41"/>
                    <a:pt x="183" y="0"/>
                    <a:pt x="213" y="4"/>
                  </a:cubicBezTo>
                  <a:cubicBezTo>
                    <a:pt x="241" y="8"/>
                    <a:pt x="272" y="116"/>
                    <a:pt x="272" y="116"/>
                  </a:cubicBezTo>
                  <a:cubicBezTo>
                    <a:pt x="407" y="600"/>
                    <a:pt x="407" y="600"/>
                    <a:pt x="407" y="600"/>
                  </a:cubicBezTo>
                  <a:cubicBezTo>
                    <a:pt x="407" y="600"/>
                    <a:pt x="428" y="693"/>
                    <a:pt x="349" y="665"/>
                  </a:cubicBezTo>
                  <a:cubicBezTo>
                    <a:pt x="269" y="636"/>
                    <a:pt x="45" y="526"/>
                    <a:pt x="45" y="526"/>
                  </a:cubicBezTo>
                  <a:cubicBezTo>
                    <a:pt x="45" y="526"/>
                    <a:pt x="0" y="496"/>
                    <a:pt x="17" y="426"/>
                  </a:cubicBezTo>
                  <a:cubicBezTo>
                    <a:pt x="33" y="356"/>
                    <a:pt x="169" y="41"/>
                    <a:pt x="169" y="41"/>
                  </a:cubicBezTo>
                  <a:close/>
                </a:path>
              </a:pathLst>
            </a:custGeom>
            <a:solidFill>
              <a:srgbClr val="FAD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0" name="Freeform 113"/>
            <p:cNvSpPr>
              <a:spLocks noEditPoints="1"/>
            </p:cNvSpPr>
            <p:nvPr/>
          </p:nvSpPr>
          <p:spPr bwMode="auto">
            <a:xfrm>
              <a:off x="4686301" y="1344613"/>
              <a:ext cx="1503363" cy="2516188"/>
            </a:xfrm>
            <a:custGeom>
              <a:avLst/>
              <a:gdLst>
                <a:gd name="T0" fmla="*/ 337 w 400"/>
                <a:gd name="T1" fmla="*/ 664 h 670"/>
                <a:gd name="T2" fmla="*/ 33 w 400"/>
                <a:gd name="T3" fmla="*/ 525 h 670"/>
                <a:gd name="T4" fmla="*/ 33 w 400"/>
                <a:gd name="T5" fmla="*/ 525 h 670"/>
                <a:gd name="T6" fmla="*/ 0 w 400"/>
                <a:gd name="T7" fmla="*/ 454 h 670"/>
                <a:gd name="T8" fmla="*/ 4 w 400"/>
                <a:gd name="T9" fmla="*/ 423 h 670"/>
                <a:gd name="T10" fmla="*/ 156 w 400"/>
                <a:gd name="T11" fmla="*/ 38 h 670"/>
                <a:gd name="T12" fmla="*/ 198 w 400"/>
                <a:gd name="T13" fmla="*/ 0 h 670"/>
                <a:gd name="T14" fmla="*/ 202 w 400"/>
                <a:gd name="T15" fmla="*/ 1 h 670"/>
                <a:gd name="T16" fmla="*/ 244 w 400"/>
                <a:gd name="T17" fmla="*/ 59 h 670"/>
                <a:gd name="T18" fmla="*/ 263 w 400"/>
                <a:gd name="T19" fmla="*/ 114 h 670"/>
                <a:gd name="T20" fmla="*/ 397 w 400"/>
                <a:gd name="T21" fmla="*/ 598 h 670"/>
                <a:gd name="T22" fmla="*/ 400 w 400"/>
                <a:gd name="T23" fmla="*/ 623 h 670"/>
                <a:gd name="T24" fmla="*/ 393 w 400"/>
                <a:gd name="T25" fmla="*/ 654 h 670"/>
                <a:gd name="T26" fmla="*/ 365 w 400"/>
                <a:gd name="T27" fmla="*/ 670 h 670"/>
                <a:gd name="T28" fmla="*/ 157 w 400"/>
                <a:gd name="T29" fmla="*/ 581 h 670"/>
                <a:gd name="T30" fmla="*/ 338 w 400"/>
                <a:gd name="T31" fmla="*/ 661 h 670"/>
                <a:gd name="T32" fmla="*/ 364 w 400"/>
                <a:gd name="T33" fmla="*/ 667 h 670"/>
                <a:gd name="T34" fmla="*/ 397 w 400"/>
                <a:gd name="T35" fmla="*/ 623 h 670"/>
                <a:gd name="T36" fmla="*/ 394 w 400"/>
                <a:gd name="T37" fmla="*/ 599 h 670"/>
                <a:gd name="T38" fmla="*/ 241 w 400"/>
                <a:gd name="T39" fmla="*/ 60 h 670"/>
                <a:gd name="T40" fmla="*/ 202 w 400"/>
                <a:gd name="T41" fmla="*/ 4 h 670"/>
                <a:gd name="T42" fmla="*/ 198 w 400"/>
                <a:gd name="T43" fmla="*/ 3 h 670"/>
                <a:gd name="T44" fmla="*/ 169 w 400"/>
                <a:gd name="T45" fmla="*/ 21 h 670"/>
                <a:gd name="T46" fmla="*/ 159 w 400"/>
                <a:gd name="T47" fmla="*/ 39 h 670"/>
                <a:gd name="T48" fmla="*/ 158 w 400"/>
                <a:gd name="T49" fmla="*/ 39 h 670"/>
                <a:gd name="T50" fmla="*/ 137 w 400"/>
                <a:gd name="T51" fmla="*/ 90 h 670"/>
                <a:gd name="T52" fmla="*/ 89 w 400"/>
                <a:gd name="T53" fmla="*/ 206 h 670"/>
                <a:gd name="T54" fmla="*/ 7 w 400"/>
                <a:gd name="T55" fmla="*/ 424 h 670"/>
                <a:gd name="T56" fmla="*/ 3 w 400"/>
                <a:gd name="T57" fmla="*/ 454 h 670"/>
                <a:gd name="T58" fmla="*/ 19 w 400"/>
                <a:gd name="T59" fmla="*/ 506 h 670"/>
                <a:gd name="T60" fmla="*/ 34 w 400"/>
                <a:gd name="T61" fmla="*/ 523 h 670"/>
                <a:gd name="T62" fmla="*/ 157 w 400"/>
                <a:gd name="T63" fmla="*/ 581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670">
                  <a:moveTo>
                    <a:pt x="364" y="670"/>
                  </a:moveTo>
                  <a:cubicBezTo>
                    <a:pt x="357" y="670"/>
                    <a:pt x="348" y="668"/>
                    <a:pt x="337" y="664"/>
                  </a:cubicBezTo>
                  <a:cubicBezTo>
                    <a:pt x="337" y="664"/>
                    <a:pt x="337" y="664"/>
                    <a:pt x="337" y="664"/>
                  </a:cubicBezTo>
                  <a:cubicBezTo>
                    <a:pt x="258" y="635"/>
                    <a:pt x="33" y="525"/>
                    <a:pt x="33" y="525"/>
                  </a:cubicBezTo>
                  <a:cubicBezTo>
                    <a:pt x="33" y="525"/>
                    <a:pt x="33" y="525"/>
                    <a:pt x="33" y="525"/>
                  </a:cubicBezTo>
                  <a:cubicBezTo>
                    <a:pt x="33" y="525"/>
                    <a:pt x="33" y="525"/>
                    <a:pt x="33" y="525"/>
                  </a:cubicBezTo>
                  <a:cubicBezTo>
                    <a:pt x="33" y="525"/>
                    <a:pt x="0" y="503"/>
                    <a:pt x="0" y="454"/>
                  </a:cubicBezTo>
                  <a:cubicBezTo>
                    <a:pt x="0" y="454"/>
                    <a:pt x="0" y="454"/>
                    <a:pt x="0" y="454"/>
                  </a:cubicBezTo>
                  <a:cubicBezTo>
                    <a:pt x="0" y="444"/>
                    <a:pt x="1" y="434"/>
                    <a:pt x="4" y="423"/>
                  </a:cubicBezTo>
                  <a:cubicBezTo>
                    <a:pt x="4" y="423"/>
                    <a:pt x="4" y="423"/>
                    <a:pt x="4" y="423"/>
                  </a:cubicBezTo>
                  <a:cubicBezTo>
                    <a:pt x="21" y="353"/>
                    <a:pt x="156" y="38"/>
                    <a:pt x="156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7" y="36"/>
                    <a:pt x="170" y="1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9" y="0"/>
                    <a:pt x="201" y="0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18" y="3"/>
                    <a:pt x="232" y="31"/>
                    <a:pt x="244" y="59"/>
                  </a:cubicBezTo>
                  <a:cubicBezTo>
                    <a:pt x="244" y="59"/>
                    <a:pt x="244" y="59"/>
                    <a:pt x="244" y="59"/>
                  </a:cubicBezTo>
                  <a:cubicBezTo>
                    <a:pt x="255" y="87"/>
                    <a:pt x="263" y="114"/>
                    <a:pt x="263" y="114"/>
                  </a:cubicBezTo>
                  <a:cubicBezTo>
                    <a:pt x="263" y="114"/>
                    <a:pt x="263" y="114"/>
                    <a:pt x="263" y="114"/>
                  </a:cubicBezTo>
                  <a:cubicBezTo>
                    <a:pt x="397" y="598"/>
                    <a:pt x="397" y="598"/>
                    <a:pt x="397" y="598"/>
                  </a:cubicBezTo>
                  <a:cubicBezTo>
                    <a:pt x="397" y="598"/>
                    <a:pt x="400" y="610"/>
                    <a:pt x="400" y="623"/>
                  </a:cubicBezTo>
                  <a:cubicBezTo>
                    <a:pt x="400" y="623"/>
                    <a:pt x="400" y="623"/>
                    <a:pt x="400" y="623"/>
                  </a:cubicBezTo>
                  <a:cubicBezTo>
                    <a:pt x="400" y="634"/>
                    <a:pt x="398" y="645"/>
                    <a:pt x="393" y="654"/>
                  </a:cubicBezTo>
                  <a:cubicBezTo>
                    <a:pt x="393" y="654"/>
                    <a:pt x="393" y="654"/>
                    <a:pt x="393" y="654"/>
                  </a:cubicBezTo>
                  <a:cubicBezTo>
                    <a:pt x="388" y="663"/>
                    <a:pt x="379" y="670"/>
                    <a:pt x="365" y="670"/>
                  </a:cubicBezTo>
                  <a:cubicBezTo>
                    <a:pt x="365" y="670"/>
                    <a:pt x="365" y="670"/>
                    <a:pt x="365" y="670"/>
                  </a:cubicBezTo>
                  <a:cubicBezTo>
                    <a:pt x="364" y="670"/>
                    <a:pt x="364" y="670"/>
                    <a:pt x="364" y="670"/>
                  </a:cubicBezTo>
                  <a:close/>
                  <a:moveTo>
                    <a:pt x="157" y="581"/>
                  </a:moveTo>
                  <a:cubicBezTo>
                    <a:pt x="223" y="612"/>
                    <a:pt x="299" y="647"/>
                    <a:pt x="338" y="661"/>
                  </a:cubicBezTo>
                  <a:cubicBezTo>
                    <a:pt x="338" y="661"/>
                    <a:pt x="338" y="661"/>
                    <a:pt x="338" y="661"/>
                  </a:cubicBezTo>
                  <a:cubicBezTo>
                    <a:pt x="349" y="665"/>
                    <a:pt x="357" y="667"/>
                    <a:pt x="364" y="667"/>
                  </a:cubicBezTo>
                  <a:cubicBezTo>
                    <a:pt x="364" y="667"/>
                    <a:pt x="364" y="667"/>
                    <a:pt x="364" y="667"/>
                  </a:cubicBezTo>
                  <a:cubicBezTo>
                    <a:pt x="391" y="667"/>
                    <a:pt x="397" y="643"/>
                    <a:pt x="397" y="623"/>
                  </a:cubicBezTo>
                  <a:cubicBezTo>
                    <a:pt x="397" y="623"/>
                    <a:pt x="397" y="623"/>
                    <a:pt x="397" y="623"/>
                  </a:cubicBezTo>
                  <a:cubicBezTo>
                    <a:pt x="397" y="610"/>
                    <a:pt x="394" y="599"/>
                    <a:pt x="394" y="599"/>
                  </a:cubicBezTo>
                  <a:cubicBezTo>
                    <a:pt x="394" y="599"/>
                    <a:pt x="394" y="599"/>
                    <a:pt x="394" y="599"/>
                  </a:cubicBezTo>
                  <a:cubicBezTo>
                    <a:pt x="260" y="115"/>
                    <a:pt x="260" y="115"/>
                    <a:pt x="260" y="115"/>
                  </a:cubicBezTo>
                  <a:cubicBezTo>
                    <a:pt x="260" y="114"/>
                    <a:pt x="252" y="87"/>
                    <a:pt x="241" y="60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30" y="32"/>
                    <a:pt x="214" y="5"/>
                    <a:pt x="202" y="4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1" y="3"/>
                    <a:pt x="199" y="3"/>
                    <a:pt x="198" y="3"/>
                  </a:cubicBezTo>
                  <a:cubicBezTo>
                    <a:pt x="198" y="3"/>
                    <a:pt x="198" y="3"/>
                    <a:pt x="198" y="3"/>
                  </a:cubicBezTo>
                  <a:cubicBezTo>
                    <a:pt x="185" y="3"/>
                    <a:pt x="176" y="12"/>
                    <a:pt x="169" y="21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2" y="30"/>
                    <a:pt x="159" y="39"/>
                    <a:pt x="159" y="39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59" y="39"/>
                    <a:pt x="150" y="59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25" y="120"/>
                    <a:pt x="107" y="162"/>
                    <a:pt x="89" y="206"/>
                  </a:cubicBezTo>
                  <a:cubicBezTo>
                    <a:pt x="89" y="206"/>
                    <a:pt x="89" y="206"/>
                    <a:pt x="89" y="206"/>
                  </a:cubicBezTo>
                  <a:cubicBezTo>
                    <a:pt x="53" y="293"/>
                    <a:pt x="15" y="389"/>
                    <a:pt x="7" y="424"/>
                  </a:cubicBezTo>
                  <a:cubicBezTo>
                    <a:pt x="7" y="424"/>
                    <a:pt x="7" y="424"/>
                    <a:pt x="7" y="424"/>
                  </a:cubicBezTo>
                  <a:cubicBezTo>
                    <a:pt x="4" y="435"/>
                    <a:pt x="3" y="445"/>
                    <a:pt x="3" y="454"/>
                  </a:cubicBezTo>
                  <a:cubicBezTo>
                    <a:pt x="3" y="454"/>
                    <a:pt x="3" y="454"/>
                    <a:pt x="3" y="454"/>
                  </a:cubicBezTo>
                  <a:cubicBezTo>
                    <a:pt x="3" y="478"/>
                    <a:pt x="11" y="495"/>
                    <a:pt x="19" y="506"/>
                  </a:cubicBezTo>
                  <a:cubicBezTo>
                    <a:pt x="19" y="506"/>
                    <a:pt x="19" y="506"/>
                    <a:pt x="19" y="506"/>
                  </a:cubicBezTo>
                  <a:cubicBezTo>
                    <a:pt x="26" y="517"/>
                    <a:pt x="34" y="522"/>
                    <a:pt x="34" y="523"/>
                  </a:cubicBezTo>
                  <a:cubicBezTo>
                    <a:pt x="34" y="523"/>
                    <a:pt x="34" y="523"/>
                    <a:pt x="34" y="523"/>
                  </a:cubicBezTo>
                  <a:cubicBezTo>
                    <a:pt x="37" y="524"/>
                    <a:pt x="92" y="551"/>
                    <a:pt x="157" y="58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1" name="Freeform 114"/>
            <p:cNvSpPr/>
            <p:nvPr/>
          </p:nvSpPr>
          <p:spPr bwMode="auto">
            <a:xfrm>
              <a:off x="3852863" y="1487488"/>
              <a:ext cx="1641475" cy="747713"/>
            </a:xfrm>
            <a:custGeom>
              <a:avLst/>
              <a:gdLst>
                <a:gd name="T0" fmla="*/ 15 w 437"/>
                <a:gd name="T1" fmla="*/ 199 h 199"/>
                <a:gd name="T2" fmla="*/ 416 w 437"/>
                <a:gd name="T3" fmla="*/ 60 h 199"/>
                <a:gd name="T4" fmla="*/ 433 w 437"/>
                <a:gd name="T5" fmla="*/ 24 h 199"/>
                <a:gd name="T6" fmla="*/ 433 w 437"/>
                <a:gd name="T7" fmla="*/ 24 h 199"/>
                <a:gd name="T8" fmla="*/ 402 w 437"/>
                <a:gd name="T9" fmla="*/ 4 h 199"/>
                <a:gd name="T10" fmla="*/ 0 w 437"/>
                <a:gd name="T11" fmla="*/ 144 h 199"/>
                <a:gd name="T12" fmla="*/ 15 w 437"/>
                <a:gd name="T1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7" h="199">
                  <a:moveTo>
                    <a:pt x="15" y="199"/>
                  </a:moveTo>
                  <a:cubicBezTo>
                    <a:pt x="416" y="60"/>
                    <a:pt x="416" y="60"/>
                    <a:pt x="416" y="60"/>
                  </a:cubicBezTo>
                  <a:cubicBezTo>
                    <a:pt x="429" y="55"/>
                    <a:pt x="437" y="39"/>
                    <a:pt x="433" y="24"/>
                  </a:cubicBezTo>
                  <a:cubicBezTo>
                    <a:pt x="433" y="24"/>
                    <a:pt x="433" y="24"/>
                    <a:pt x="433" y="24"/>
                  </a:cubicBezTo>
                  <a:cubicBezTo>
                    <a:pt x="429" y="9"/>
                    <a:pt x="415" y="0"/>
                    <a:pt x="402" y="4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15" y="199"/>
                  </a:ln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2" name="Freeform 115"/>
            <p:cNvSpPr>
              <a:spLocks noEditPoints="1"/>
            </p:cNvSpPr>
            <p:nvPr/>
          </p:nvSpPr>
          <p:spPr bwMode="auto">
            <a:xfrm>
              <a:off x="3844926" y="1495425"/>
              <a:ext cx="1641475" cy="742950"/>
            </a:xfrm>
            <a:custGeom>
              <a:avLst/>
              <a:gdLst>
                <a:gd name="T0" fmla="*/ 16 w 437"/>
                <a:gd name="T1" fmla="*/ 198 h 198"/>
                <a:gd name="T2" fmla="*/ 15 w 437"/>
                <a:gd name="T3" fmla="*/ 197 h 198"/>
                <a:gd name="T4" fmla="*/ 15 w 437"/>
                <a:gd name="T5" fmla="*/ 197 h 198"/>
                <a:gd name="T6" fmla="*/ 0 w 437"/>
                <a:gd name="T7" fmla="*/ 142 h 198"/>
                <a:gd name="T8" fmla="*/ 1 w 437"/>
                <a:gd name="T9" fmla="*/ 140 h 198"/>
                <a:gd name="T10" fmla="*/ 1 w 437"/>
                <a:gd name="T11" fmla="*/ 140 h 198"/>
                <a:gd name="T12" fmla="*/ 404 w 437"/>
                <a:gd name="T13" fmla="*/ 1 h 198"/>
                <a:gd name="T14" fmla="*/ 411 w 437"/>
                <a:gd name="T15" fmla="*/ 0 h 198"/>
                <a:gd name="T16" fmla="*/ 411 w 437"/>
                <a:gd name="T17" fmla="*/ 0 h 198"/>
                <a:gd name="T18" fmla="*/ 436 w 437"/>
                <a:gd name="T19" fmla="*/ 21 h 198"/>
                <a:gd name="T20" fmla="*/ 436 w 437"/>
                <a:gd name="T21" fmla="*/ 21 h 198"/>
                <a:gd name="T22" fmla="*/ 437 w 437"/>
                <a:gd name="T23" fmla="*/ 30 h 198"/>
                <a:gd name="T24" fmla="*/ 437 w 437"/>
                <a:gd name="T25" fmla="*/ 30 h 198"/>
                <a:gd name="T26" fmla="*/ 419 w 437"/>
                <a:gd name="T27" fmla="*/ 59 h 198"/>
                <a:gd name="T28" fmla="*/ 419 w 437"/>
                <a:gd name="T29" fmla="*/ 59 h 198"/>
                <a:gd name="T30" fmla="*/ 17 w 437"/>
                <a:gd name="T31" fmla="*/ 198 h 198"/>
                <a:gd name="T32" fmla="*/ 17 w 437"/>
                <a:gd name="T33" fmla="*/ 198 h 198"/>
                <a:gd name="T34" fmla="*/ 17 w 437"/>
                <a:gd name="T35" fmla="*/ 198 h 198"/>
                <a:gd name="T36" fmla="*/ 16 w 437"/>
                <a:gd name="T37" fmla="*/ 198 h 198"/>
                <a:gd name="T38" fmla="*/ 17 w 437"/>
                <a:gd name="T39" fmla="*/ 197 h 198"/>
                <a:gd name="T40" fmla="*/ 18 w 437"/>
                <a:gd name="T41" fmla="*/ 196 h 198"/>
                <a:gd name="T42" fmla="*/ 17 w 437"/>
                <a:gd name="T43" fmla="*/ 197 h 198"/>
                <a:gd name="T44" fmla="*/ 405 w 437"/>
                <a:gd name="T45" fmla="*/ 4 h 198"/>
                <a:gd name="T46" fmla="*/ 3 w 437"/>
                <a:gd name="T47" fmla="*/ 143 h 198"/>
                <a:gd name="T48" fmla="*/ 18 w 437"/>
                <a:gd name="T49" fmla="*/ 195 h 198"/>
                <a:gd name="T50" fmla="*/ 418 w 437"/>
                <a:gd name="T51" fmla="*/ 56 h 198"/>
                <a:gd name="T52" fmla="*/ 434 w 437"/>
                <a:gd name="T53" fmla="*/ 30 h 198"/>
                <a:gd name="T54" fmla="*/ 434 w 437"/>
                <a:gd name="T55" fmla="*/ 30 h 198"/>
                <a:gd name="T56" fmla="*/ 433 w 437"/>
                <a:gd name="T57" fmla="*/ 22 h 198"/>
                <a:gd name="T58" fmla="*/ 433 w 437"/>
                <a:gd name="T59" fmla="*/ 22 h 198"/>
                <a:gd name="T60" fmla="*/ 411 w 437"/>
                <a:gd name="T61" fmla="*/ 3 h 198"/>
                <a:gd name="T62" fmla="*/ 411 w 437"/>
                <a:gd name="T63" fmla="*/ 3 h 198"/>
                <a:gd name="T64" fmla="*/ 405 w 437"/>
                <a:gd name="T6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7" h="198">
                  <a:moveTo>
                    <a:pt x="16" y="198"/>
                  </a:moveTo>
                  <a:cubicBezTo>
                    <a:pt x="16" y="198"/>
                    <a:pt x="15" y="197"/>
                    <a:pt x="15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1"/>
                    <a:pt x="0" y="141"/>
                    <a:pt x="1" y="14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404" y="1"/>
                    <a:pt x="404" y="1"/>
                    <a:pt x="404" y="1"/>
                  </a:cubicBezTo>
                  <a:cubicBezTo>
                    <a:pt x="406" y="0"/>
                    <a:pt x="409" y="0"/>
                    <a:pt x="411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23" y="0"/>
                    <a:pt x="433" y="8"/>
                    <a:pt x="436" y="21"/>
                  </a:cubicBezTo>
                  <a:cubicBezTo>
                    <a:pt x="436" y="21"/>
                    <a:pt x="436" y="21"/>
                    <a:pt x="436" y="21"/>
                  </a:cubicBezTo>
                  <a:cubicBezTo>
                    <a:pt x="437" y="24"/>
                    <a:pt x="437" y="27"/>
                    <a:pt x="437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43"/>
                    <a:pt x="430" y="55"/>
                    <a:pt x="419" y="59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6" y="198"/>
                    <a:pt x="16" y="198"/>
                  </a:cubicBezTo>
                  <a:close/>
                  <a:moveTo>
                    <a:pt x="17" y="197"/>
                  </a:moveTo>
                  <a:cubicBezTo>
                    <a:pt x="18" y="196"/>
                    <a:pt x="18" y="196"/>
                    <a:pt x="18" y="196"/>
                  </a:cubicBezTo>
                  <a:cubicBezTo>
                    <a:pt x="17" y="197"/>
                    <a:pt x="17" y="197"/>
                    <a:pt x="17" y="197"/>
                  </a:cubicBezTo>
                  <a:close/>
                  <a:moveTo>
                    <a:pt x="405" y="4"/>
                  </a:moveTo>
                  <a:cubicBezTo>
                    <a:pt x="3" y="143"/>
                    <a:pt x="3" y="143"/>
                    <a:pt x="3" y="143"/>
                  </a:cubicBezTo>
                  <a:cubicBezTo>
                    <a:pt x="18" y="195"/>
                    <a:pt x="18" y="195"/>
                    <a:pt x="18" y="195"/>
                  </a:cubicBezTo>
                  <a:cubicBezTo>
                    <a:pt x="418" y="56"/>
                    <a:pt x="418" y="56"/>
                    <a:pt x="418" y="56"/>
                  </a:cubicBezTo>
                  <a:cubicBezTo>
                    <a:pt x="428" y="53"/>
                    <a:pt x="434" y="42"/>
                    <a:pt x="434" y="30"/>
                  </a:cubicBezTo>
                  <a:cubicBezTo>
                    <a:pt x="434" y="30"/>
                    <a:pt x="434" y="30"/>
                    <a:pt x="434" y="30"/>
                  </a:cubicBezTo>
                  <a:cubicBezTo>
                    <a:pt x="434" y="27"/>
                    <a:pt x="434" y="25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0" y="10"/>
                    <a:pt x="421" y="3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09" y="3"/>
                    <a:pt x="407" y="3"/>
                    <a:pt x="405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3" name="Freeform 116"/>
            <p:cNvSpPr/>
            <p:nvPr/>
          </p:nvSpPr>
          <p:spPr bwMode="auto">
            <a:xfrm>
              <a:off x="3619501" y="1858963"/>
              <a:ext cx="969963" cy="2771775"/>
            </a:xfrm>
            <a:custGeom>
              <a:avLst/>
              <a:gdLst>
                <a:gd name="T0" fmla="*/ 188 w 258"/>
                <a:gd name="T1" fmla="*/ 733 h 738"/>
                <a:gd name="T2" fmla="*/ 247 w 258"/>
                <a:gd name="T3" fmla="*/ 649 h 738"/>
                <a:gd name="T4" fmla="*/ 100 w 258"/>
                <a:gd name="T5" fmla="*/ 76 h 738"/>
                <a:gd name="T6" fmla="*/ 48 w 258"/>
                <a:gd name="T7" fmla="*/ 3 h 738"/>
                <a:gd name="T8" fmla="*/ 0 w 258"/>
                <a:gd name="T9" fmla="*/ 19 h 738"/>
                <a:gd name="T10" fmla="*/ 188 w 258"/>
                <a:gd name="T11" fmla="*/ 733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738">
                  <a:moveTo>
                    <a:pt x="188" y="733"/>
                  </a:moveTo>
                  <a:cubicBezTo>
                    <a:pt x="258" y="738"/>
                    <a:pt x="247" y="649"/>
                    <a:pt x="247" y="649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0" y="76"/>
                    <a:pt x="76" y="0"/>
                    <a:pt x="48" y="3"/>
                  </a:cubicBezTo>
                  <a:cubicBezTo>
                    <a:pt x="12" y="8"/>
                    <a:pt x="0" y="19"/>
                    <a:pt x="0" y="19"/>
                  </a:cubicBezTo>
                  <a:lnTo>
                    <a:pt x="188" y="733"/>
                  </a:lnTo>
                  <a:close/>
                </a:path>
              </a:pathLst>
            </a:custGeom>
            <a:solidFill>
              <a:srgbClr val="D6B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4" name="Freeform 117"/>
            <p:cNvSpPr>
              <a:spLocks noEditPoints="1"/>
            </p:cNvSpPr>
            <p:nvPr/>
          </p:nvSpPr>
          <p:spPr bwMode="auto">
            <a:xfrm>
              <a:off x="3613151" y="1866900"/>
              <a:ext cx="942975" cy="2749550"/>
            </a:xfrm>
            <a:custGeom>
              <a:avLst/>
              <a:gdLst>
                <a:gd name="T0" fmla="*/ 196 w 251"/>
                <a:gd name="T1" fmla="*/ 732 h 732"/>
                <a:gd name="T2" fmla="*/ 190 w 251"/>
                <a:gd name="T3" fmla="*/ 732 h 732"/>
                <a:gd name="T4" fmla="*/ 190 w 251"/>
                <a:gd name="T5" fmla="*/ 732 h 732"/>
                <a:gd name="T6" fmla="*/ 190 w 251"/>
                <a:gd name="T7" fmla="*/ 731 h 732"/>
                <a:gd name="T8" fmla="*/ 191 w 251"/>
                <a:gd name="T9" fmla="*/ 730 h 732"/>
                <a:gd name="T10" fmla="*/ 190 w 251"/>
                <a:gd name="T11" fmla="*/ 731 h 732"/>
                <a:gd name="T12" fmla="*/ 190 w 251"/>
                <a:gd name="T13" fmla="*/ 732 h 732"/>
                <a:gd name="T14" fmla="*/ 188 w 251"/>
                <a:gd name="T15" fmla="*/ 731 h 732"/>
                <a:gd name="T16" fmla="*/ 188 w 251"/>
                <a:gd name="T17" fmla="*/ 731 h 732"/>
                <a:gd name="T18" fmla="*/ 1 w 251"/>
                <a:gd name="T19" fmla="*/ 18 h 732"/>
                <a:gd name="T20" fmla="*/ 1 w 251"/>
                <a:gd name="T21" fmla="*/ 16 h 732"/>
                <a:gd name="T22" fmla="*/ 1 w 251"/>
                <a:gd name="T23" fmla="*/ 16 h 732"/>
                <a:gd name="T24" fmla="*/ 49 w 251"/>
                <a:gd name="T25" fmla="*/ 0 h 732"/>
                <a:gd name="T26" fmla="*/ 49 w 251"/>
                <a:gd name="T27" fmla="*/ 0 h 732"/>
                <a:gd name="T28" fmla="*/ 52 w 251"/>
                <a:gd name="T29" fmla="*/ 0 h 732"/>
                <a:gd name="T30" fmla="*/ 52 w 251"/>
                <a:gd name="T31" fmla="*/ 0 h 732"/>
                <a:gd name="T32" fmla="*/ 88 w 251"/>
                <a:gd name="T33" fmla="*/ 37 h 732"/>
                <a:gd name="T34" fmla="*/ 88 w 251"/>
                <a:gd name="T35" fmla="*/ 37 h 732"/>
                <a:gd name="T36" fmla="*/ 103 w 251"/>
                <a:gd name="T37" fmla="*/ 73 h 732"/>
                <a:gd name="T38" fmla="*/ 103 w 251"/>
                <a:gd name="T39" fmla="*/ 73 h 732"/>
                <a:gd name="T40" fmla="*/ 250 w 251"/>
                <a:gd name="T41" fmla="*/ 647 h 732"/>
                <a:gd name="T42" fmla="*/ 251 w 251"/>
                <a:gd name="T43" fmla="*/ 661 h 732"/>
                <a:gd name="T44" fmla="*/ 251 w 251"/>
                <a:gd name="T45" fmla="*/ 661 h 732"/>
                <a:gd name="T46" fmla="*/ 242 w 251"/>
                <a:gd name="T47" fmla="*/ 705 h 732"/>
                <a:gd name="T48" fmla="*/ 242 w 251"/>
                <a:gd name="T49" fmla="*/ 705 h 732"/>
                <a:gd name="T50" fmla="*/ 196 w 251"/>
                <a:gd name="T51" fmla="*/ 732 h 732"/>
                <a:gd name="T52" fmla="*/ 196 w 251"/>
                <a:gd name="T53" fmla="*/ 732 h 732"/>
                <a:gd name="T54" fmla="*/ 196 w 251"/>
                <a:gd name="T55" fmla="*/ 732 h 732"/>
                <a:gd name="T56" fmla="*/ 196 w 251"/>
                <a:gd name="T57" fmla="*/ 729 h 732"/>
                <a:gd name="T58" fmla="*/ 239 w 251"/>
                <a:gd name="T59" fmla="*/ 704 h 732"/>
                <a:gd name="T60" fmla="*/ 239 w 251"/>
                <a:gd name="T61" fmla="*/ 704 h 732"/>
                <a:gd name="T62" fmla="*/ 248 w 251"/>
                <a:gd name="T63" fmla="*/ 661 h 732"/>
                <a:gd name="T64" fmla="*/ 248 w 251"/>
                <a:gd name="T65" fmla="*/ 661 h 732"/>
                <a:gd name="T66" fmla="*/ 248 w 251"/>
                <a:gd name="T67" fmla="*/ 648 h 732"/>
                <a:gd name="T68" fmla="*/ 248 w 251"/>
                <a:gd name="T69" fmla="*/ 648 h 732"/>
                <a:gd name="T70" fmla="*/ 100 w 251"/>
                <a:gd name="T71" fmla="*/ 74 h 732"/>
                <a:gd name="T72" fmla="*/ 86 w 251"/>
                <a:gd name="T73" fmla="*/ 38 h 732"/>
                <a:gd name="T74" fmla="*/ 86 w 251"/>
                <a:gd name="T75" fmla="*/ 38 h 732"/>
                <a:gd name="T76" fmla="*/ 52 w 251"/>
                <a:gd name="T77" fmla="*/ 3 h 732"/>
                <a:gd name="T78" fmla="*/ 52 w 251"/>
                <a:gd name="T79" fmla="*/ 3 h 732"/>
                <a:gd name="T80" fmla="*/ 50 w 251"/>
                <a:gd name="T81" fmla="*/ 3 h 732"/>
                <a:gd name="T82" fmla="*/ 50 w 251"/>
                <a:gd name="T83" fmla="*/ 3 h 732"/>
                <a:gd name="T84" fmla="*/ 5 w 251"/>
                <a:gd name="T85" fmla="*/ 17 h 732"/>
                <a:gd name="T86" fmla="*/ 5 w 251"/>
                <a:gd name="T87" fmla="*/ 17 h 732"/>
                <a:gd name="T88" fmla="*/ 4 w 251"/>
                <a:gd name="T89" fmla="*/ 18 h 732"/>
                <a:gd name="T90" fmla="*/ 4 w 251"/>
                <a:gd name="T91" fmla="*/ 18 h 732"/>
                <a:gd name="T92" fmla="*/ 191 w 251"/>
                <a:gd name="T93" fmla="*/ 729 h 732"/>
                <a:gd name="T94" fmla="*/ 196 w 251"/>
                <a:gd name="T95" fmla="*/ 729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1" h="732">
                  <a:moveTo>
                    <a:pt x="196" y="732"/>
                  </a:moveTo>
                  <a:cubicBezTo>
                    <a:pt x="194" y="732"/>
                    <a:pt x="192" y="732"/>
                    <a:pt x="190" y="732"/>
                  </a:cubicBezTo>
                  <a:cubicBezTo>
                    <a:pt x="190" y="732"/>
                    <a:pt x="190" y="732"/>
                    <a:pt x="190" y="732"/>
                  </a:cubicBezTo>
                  <a:cubicBezTo>
                    <a:pt x="190" y="731"/>
                    <a:pt x="190" y="731"/>
                    <a:pt x="190" y="731"/>
                  </a:cubicBezTo>
                  <a:cubicBezTo>
                    <a:pt x="191" y="730"/>
                    <a:pt x="191" y="730"/>
                    <a:pt x="191" y="730"/>
                  </a:cubicBezTo>
                  <a:cubicBezTo>
                    <a:pt x="190" y="731"/>
                    <a:pt x="190" y="731"/>
                    <a:pt x="190" y="731"/>
                  </a:cubicBezTo>
                  <a:cubicBezTo>
                    <a:pt x="190" y="732"/>
                    <a:pt x="190" y="732"/>
                    <a:pt x="190" y="732"/>
                  </a:cubicBezTo>
                  <a:cubicBezTo>
                    <a:pt x="189" y="732"/>
                    <a:pt x="188" y="732"/>
                    <a:pt x="188" y="731"/>
                  </a:cubicBezTo>
                  <a:cubicBezTo>
                    <a:pt x="188" y="731"/>
                    <a:pt x="188" y="731"/>
                    <a:pt x="188" y="73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4" y="5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7" y="0"/>
                    <a:pt x="79" y="19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98" y="55"/>
                    <a:pt x="103" y="73"/>
                    <a:pt x="103" y="73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250" y="647"/>
                    <a:pt x="250" y="647"/>
                    <a:pt x="250" y="647"/>
                  </a:cubicBezTo>
                  <a:cubicBezTo>
                    <a:pt x="250" y="647"/>
                    <a:pt x="251" y="653"/>
                    <a:pt x="251" y="661"/>
                  </a:cubicBezTo>
                  <a:cubicBezTo>
                    <a:pt x="251" y="661"/>
                    <a:pt x="251" y="661"/>
                    <a:pt x="251" y="661"/>
                  </a:cubicBezTo>
                  <a:cubicBezTo>
                    <a:pt x="251" y="673"/>
                    <a:pt x="250" y="690"/>
                    <a:pt x="242" y="705"/>
                  </a:cubicBezTo>
                  <a:cubicBezTo>
                    <a:pt x="242" y="705"/>
                    <a:pt x="242" y="705"/>
                    <a:pt x="242" y="705"/>
                  </a:cubicBezTo>
                  <a:cubicBezTo>
                    <a:pt x="234" y="720"/>
                    <a:pt x="220" y="732"/>
                    <a:pt x="196" y="732"/>
                  </a:cubicBezTo>
                  <a:cubicBezTo>
                    <a:pt x="196" y="732"/>
                    <a:pt x="196" y="732"/>
                    <a:pt x="196" y="732"/>
                  </a:cubicBezTo>
                  <a:cubicBezTo>
                    <a:pt x="196" y="732"/>
                    <a:pt x="196" y="732"/>
                    <a:pt x="196" y="732"/>
                  </a:cubicBezTo>
                  <a:close/>
                  <a:moveTo>
                    <a:pt x="196" y="729"/>
                  </a:moveTo>
                  <a:cubicBezTo>
                    <a:pt x="219" y="729"/>
                    <a:pt x="232" y="718"/>
                    <a:pt x="239" y="704"/>
                  </a:cubicBezTo>
                  <a:cubicBezTo>
                    <a:pt x="239" y="704"/>
                    <a:pt x="239" y="704"/>
                    <a:pt x="239" y="704"/>
                  </a:cubicBezTo>
                  <a:cubicBezTo>
                    <a:pt x="247" y="690"/>
                    <a:pt x="248" y="672"/>
                    <a:pt x="248" y="661"/>
                  </a:cubicBezTo>
                  <a:cubicBezTo>
                    <a:pt x="248" y="661"/>
                    <a:pt x="248" y="661"/>
                    <a:pt x="248" y="661"/>
                  </a:cubicBezTo>
                  <a:cubicBezTo>
                    <a:pt x="248" y="653"/>
                    <a:pt x="248" y="648"/>
                    <a:pt x="248" y="648"/>
                  </a:cubicBezTo>
                  <a:cubicBezTo>
                    <a:pt x="248" y="648"/>
                    <a:pt x="248" y="648"/>
                    <a:pt x="248" y="648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0" y="74"/>
                    <a:pt x="95" y="56"/>
                    <a:pt x="86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77" y="20"/>
                    <a:pt x="64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23" y="7"/>
                    <a:pt x="10" y="13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91" y="729"/>
                    <a:pt x="191" y="729"/>
                    <a:pt x="191" y="729"/>
                  </a:cubicBezTo>
                  <a:cubicBezTo>
                    <a:pt x="193" y="729"/>
                    <a:pt x="194" y="729"/>
                    <a:pt x="196" y="7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5" name="Freeform 118"/>
            <p:cNvSpPr/>
            <p:nvPr/>
          </p:nvSpPr>
          <p:spPr bwMode="auto">
            <a:xfrm>
              <a:off x="2895601" y="1893888"/>
              <a:ext cx="1606550" cy="2824163"/>
            </a:xfrm>
            <a:custGeom>
              <a:avLst/>
              <a:gdLst>
                <a:gd name="T0" fmla="*/ 169 w 428"/>
                <a:gd name="T1" fmla="*/ 44 h 752"/>
                <a:gd name="T2" fmla="*/ 213 w 428"/>
                <a:gd name="T3" fmla="*/ 4 h 752"/>
                <a:gd name="T4" fmla="*/ 273 w 428"/>
                <a:gd name="T5" fmla="*/ 126 h 752"/>
                <a:gd name="T6" fmla="*/ 407 w 428"/>
                <a:gd name="T7" fmla="*/ 651 h 752"/>
                <a:gd name="T8" fmla="*/ 349 w 428"/>
                <a:gd name="T9" fmla="*/ 721 h 752"/>
                <a:gd name="T10" fmla="*/ 45 w 428"/>
                <a:gd name="T11" fmla="*/ 569 h 752"/>
                <a:gd name="T12" fmla="*/ 17 w 428"/>
                <a:gd name="T13" fmla="*/ 461 h 752"/>
                <a:gd name="T14" fmla="*/ 169 w 428"/>
                <a:gd name="T15" fmla="*/ 44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8" h="752">
                  <a:moveTo>
                    <a:pt x="169" y="44"/>
                  </a:moveTo>
                  <a:cubicBezTo>
                    <a:pt x="169" y="44"/>
                    <a:pt x="184" y="0"/>
                    <a:pt x="213" y="4"/>
                  </a:cubicBezTo>
                  <a:cubicBezTo>
                    <a:pt x="241" y="8"/>
                    <a:pt x="273" y="126"/>
                    <a:pt x="273" y="126"/>
                  </a:cubicBezTo>
                  <a:cubicBezTo>
                    <a:pt x="407" y="651"/>
                    <a:pt x="407" y="651"/>
                    <a:pt x="407" y="651"/>
                  </a:cubicBezTo>
                  <a:cubicBezTo>
                    <a:pt x="407" y="651"/>
                    <a:pt x="428" y="752"/>
                    <a:pt x="349" y="721"/>
                  </a:cubicBezTo>
                  <a:cubicBezTo>
                    <a:pt x="270" y="690"/>
                    <a:pt x="45" y="569"/>
                    <a:pt x="45" y="569"/>
                  </a:cubicBezTo>
                  <a:cubicBezTo>
                    <a:pt x="45" y="569"/>
                    <a:pt x="0" y="536"/>
                    <a:pt x="17" y="461"/>
                  </a:cubicBezTo>
                  <a:cubicBezTo>
                    <a:pt x="33" y="385"/>
                    <a:pt x="169" y="44"/>
                    <a:pt x="169" y="44"/>
                  </a:cubicBezTo>
                  <a:close/>
                </a:path>
              </a:pathLst>
            </a:custGeom>
            <a:solidFill>
              <a:srgbClr val="FAD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6" name="Freeform 119"/>
            <p:cNvSpPr>
              <a:spLocks noEditPoints="1"/>
            </p:cNvSpPr>
            <p:nvPr/>
          </p:nvSpPr>
          <p:spPr bwMode="auto">
            <a:xfrm>
              <a:off x="2936876" y="1900238"/>
              <a:ext cx="1501775" cy="2727325"/>
            </a:xfrm>
            <a:custGeom>
              <a:avLst/>
              <a:gdLst>
                <a:gd name="T0" fmla="*/ 337 w 400"/>
                <a:gd name="T1" fmla="*/ 720 h 726"/>
                <a:gd name="T2" fmla="*/ 33 w 400"/>
                <a:gd name="T3" fmla="*/ 569 h 726"/>
                <a:gd name="T4" fmla="*/ 33 w 400"/>
                <a:gd name="T5" fmla="*/ 569 h 726"/>
                <a:gd name="T6" fmla="*/ 0 w 400"/>
                <a:gd name="T7" fmla="*/ 491 h 726"/>
                <a:gd name="T8" fmla="*/ 4 w 400"/>
                <a:gd name="T9" fmla="*/ 459 h 726"/>
                <a:gd name="T10" fmla="*/ 156 w 400"/>
                <a:gd name="T11" fmla="*/ 41 h 726"/>
                <a:gd name="T12" fmla="*/ 198 w 400"/>
                <a:gd name="T13" fmla="*/ 1 h 726"/>
                <a:gd name="T14" fmla="*/ 202 w 400"/>
                <a:gd name="T15" fmla="*/ 1 h 726"/>
                <a:gd name="T16" fmla="*/ 244 w 400"/>
                <a:gd name="T17" fmla="*/ 64 h 726"/>
                <a:gd name="T18" fmla="*/ 263 w 400"/>
                <a:gd name="T19" fmla="*/ 123 h 726"/>
                <a:gd name="T20" fmla="*/ 397 w 400"/>
                <a:gd name="T21" fmla="*/ 649 h 726"/>
                <a:gd name="T22" fmla="*/ 400 w 400"/>
                <a:gd name="T23" fmla="*/ 676 h 726"/>
                <a:gd name="T24" fmla="*/ 393 w 400"/>
                <a:gd name="T25" fmla="*/ 709 h 726"/>
                <a:gd name="T26" fmla="*/ 365 w 400"/>
                <a:gd name="T27" fmla="*/ 726 h 726"/>
                <a:gd name="T28" fmla="*/ 157 w 400"/>
                <a:gd name="T29" fmla="*/ 630 h 726"/>
                <a:gd name="T30" fmla="*/ 338 w 400"/>
                <a:gd name="T31" fmla="*/ 718 h 726"/>
                <a:gd name="T32" fmla="*/ 364 w 400"/>
                <a:gd name="T33" fmla="*/ 723 h 726"/>
                <a:gd name="T34" fmla="*/ 391 w 400"/>
                <a:gd name="T35" fmla="*/ 708 h 726"/>
                <a:gd name="T36" fmla="*/ 397 w 400"/>
                <a:gd name="T37" fmla="*/ 676 h 726"/>
                <a:gd name="T38" fmla="*/ 394 w 400"/>
                <a:gd name="T39" fmla="*/ 650 h 726"/>
                <a:gd name="T40" fmla="*/ 241 w 400"/>
                <a:gd name="T41" fmla="*/ 65 h 726"/>
                <a:gd name="T42" fmla="*/ 202 w 400"/>
                <a:gd name="T43" fmla="*/ 4 h 726"/>
                <a:gd name="T44" fmla="*/ 198 w 400"/>
                <a:gd name="T45" fmla="*/ 4 h 726"/>
                <a:gd name="T46" fmla="*/ 169 w 400"/>
                <a:gd name="T47" fmla="*/ 23 h 726"/>
                <a:gd name="T48" fmla="*/ 159 w 400"/>
                <a:gd name="T49" fmla="*/ 42 h 726"/>
                <a:gd name="T50" fmla="*/ 158 w 400"/>
                <a:gd name="T51" fmla="*/ 42 h 726"/>
                <a:gd name="T52" fmla="*/ 138 w 400"/>
                <a:gd name="T53" fmla="*/ 97 h 726"/>
                <a:gd name="T54" fmla="*/ 89 w 400"/>
                <a:gd name="T55" fmla="*/ 223 h 726"/>
                <a:gd name="T56" fmla="*/ 7 w 400"/>
                <a:gd name="T57" fmla="*/ 459 h 726"/>
                <a:gd name="T58" fmla="*/ 3 w 400"/>
                <a:gd name="T59" fmla="*/ 491 h 726"/>
                <a:gd name="T60" fmla="*/ 19 w 400"/>
                <a:gd name="T61" fmla="*/ 548 h 726"/>
                <a:gd name="T62" fmla="*/ 35 w 400"/>
                <a:gd name="T63" fmla="*/ 566 h 726"/>
                <a:gd name="T64" fmla="*/ 157 w 400"/>
                <a:gd name="T65" fmla="*/ 63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0" h="726">
                  <a:moveTo>
                    <a:pt x="364" y="726"/>
                  </a:moveTo>
                  <a:cubicBezTo>
                    <a:pt x="357" y="726"/>
                    <a:pt x="348" y="725"/>
                    <a:pt x="337" y="720"/>
                  </a:cubicBezTo>
                  <a:cubicBezTo>
                    <a:pt x="337" y="720"/>
                    <a:pt x="337" y="720"/>
                    <a:pt x="337" y="720"/>
                  </a:cubicBezTo>
                  <a:cubicBezTo>
                    <a:pt x="258" y="689"/>
                    <a:pt x="33" y="569"/>
                    <a:pt x="33" y="569"/>
                  </a:cubicBezTo>
                  <a:cubicBezTo>
                    <a:pt x="33" y="569"/>
                    <a:pt x="33" y="569"/>
                    <a:pt x="33" y="569"/>
                  </a:cubicBezTo>
                  <a:cubicBezTo>
                    <a:pt x="33" y="569"/>
                    <a:pt x="33" y="569"/>
                    <a:pt x="33" y="569"/>
                  </a:cubicBezTo>
                  <a:cubicBezTo>
                    <a:pt x="33" y="568"/>
                    <a:pt x="0" y="545"/>
                    <a:pt x="0" y="491"/>
                  </a:cubicBezTo>
                  <a:cubicBezTo>
                    <a:pt x="0" y="491"/>
                    <a:pt x="0" y="491"/>
                    <a:pt x="0" y="491"/>
                  </a:cubicBezTo>
                  <a:cubicBezTo>
                    <a:pt x="0" y="481"/>
                    <a:pt x="2" y="470"/>
                    <a:pt x="4" y="459"/>
                  </a:cubicBezTo>
                  <a:cubicBezTo>
                    <a:pt x="4" y="459"/>
                    <a:pt x="4" y="459"/>
                    <a:pt x="4" y="459"/>
                  </a:cubicBezTo>
                  <a:cubicBezTo>
                    <a:pt x="21" y="383"/>
                    <a:pt x="156" y="42"/>
                    <a:pt x="156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7" y="40"/>
                    <a:pt x="170" y="1"/>
                    <a:pt x="198" y="1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200" y="0"/>
                    <a:pt x="201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18" y="3"/>
                    <a:pt x="232" y="34"/>
                    <a:pt x="244" y="64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55" y="94"/>
                    <a:pt x="263" y="123"/>
                    <a:pt x="263" y="123"/>
                  </a:cubicBezTo>
                  <a:cubicBezTo>
                    <a:pt x="263" y="123"/>
                    <a:pt x="263" y="123"/>
                    <a:pt x="263" y="123"/>
                  </a:cubicBezTo>
                  <a:cubicBezTo>
                    <a:pt x="397" y="649"/>
                    <a:pt x="397" y="649"/>
                    <a:pt x="397" y="649"/>
                  </a:cubicBezTo>
                  <a:cubicBezTo>
                    <a:pt x="397" y="649"/>
                    <a:pt x="400" y="661"/>
                    <a:pt x="400" y="676"/>
                  </a:cubicBezTo>
                  <a:cubicBezTo>
                    <a:pt x="400" y="676"/>
                    <a:pt x="400" y="676"/>
                    <a:pt x="400" y="676"/>
                  </a:cubicBezTo>
                  <a:cubicBezTo>
                    <a:pt x="400" y="687"/>
                    <a:pt x="398" y="700"/>
                    <a:pt x="393" y="709"/>
                  </a:cubicBezTo>
                  <a:cubicBezTo>
                    <a:pt x="393" y="709"/>
                    <a:pt x="393" y="709"/>
                    <a:pt x="393" y="709"/>
                  </a:cubicBezTo>
                  <a:cubicBezTo>
                    <a:pt x="388" y="719"/>
                    <a:pt x="379" y="726"/>
                    <a:pt x="365" y="726"/>
                  </a:cubicBezTo>
                  <a:cubicBezTo>
                    <a:pt x="365" y="726"/>
                    <a:pt x="365" y="726"/>
                    <a:pt x="365" y="726"/>
                  </a:cubicBezTo>
                  <a:cubicBezTo>
                    <a:pt x="365" y="726"/>
                    <a:pt x="365" y="726"/>
                    <a:pt x="364" y="726"/>
                  </a:cubicBezTo>
                  <a:close/>
                  <a:moveTo>
                    <a:pt x="157" y="630"/>
                  </a:moveTo>
                  <a:cubicBezTo>
                    <a:pt x="223" y="664"/>
                    <a:pt x="299" y="702"/>
                    <a:pt x="338" y="718"/>
                  </a:cubicBezTo>
                  <a:cubicBezTo>
                    <a:pt x="338" y="718"/>
                    <a:pt x="338" y="718"/>
                    <a:pt x="338" y="718"/>
                  </a:cubicBezTo>
                  <a:cubicBezTo>
                    <a:pt x="349" y="722"/>
                    <a:pt x="357" y="723"/>
                    <a:pt x="364" y="723"/>
                  </a:cubicBezTo>
                  <a:cubicBezTo>
                    <a:pt x="364" y="723"/>
                    <a:pt x="364" y="723"/>
                    <a:pt x="364" y="723"/>
                  </a:cubicBezTo>
                  <a:cubicBezTo>
                    <a:pt x="378" y="723"/>
                    <a:pt x="386" y="717"/>
                    <a:pt x="391" y="708"/>
                  </a:cubicBezTo>
                  <a:cubicBezTo>
                    <a:pt x="391" y="708"/>
                    <a:pt x="391" y="708"/>
                    <a:pt x="391" y="708"/>
                  </a:cubicBezTo>
                  <a:cubicBezTo>
                    <a:pt x="395" y="699"/>
                    <a:pt x="397" y="687"/>
                    <a:pt x="397" y="676"/>
                  </a:cubicBezTo>
                  <a:cubicBezTo>
                    <a:pt x="397" y="676"/>
                    <a:pt x="397" y="676"/>
                    <a:pt x="397" y="676"/>
                  </a:cubicBezTo>
                  <a:cubicBezTo>
                    <a:pt x="397" y="662"/>
                    <a:pt x="394" y="649"/>
                    <a:pt x="394" y="650"/>
                  </a:cubicBezTo>
                  <a:cubicBezTo>
                    <a:pt x="394" y="650"/>
                    <a:pt x="394" y="650"/>
                    <a:pt x="394" y="650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0" y="124"/>
                    <a:pt x="252" y="95"/>
                    <a:pt x="241" y="65"/>
                  </a:cubicBezTo>
                  <a:cubicBezTo>
                    <a:pt x="241" y="65"/>
                    <a:pt x="241" y="65"/>
                    <a:pt x="241" y="65"/>
                  </a:cubicBezTo>
                  <a:cubicBezTo>
                    <a:pt x="230" y="35"/>
                    <a:pt x="214" y="5"/>
                    <a:pt x="202" y="4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1" y="4"/>
                    <a:pt x="199" y="4"/>
                    <a:pt x="198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86" y="3"/>
                    <a:pt x="176" y="13"/>
                    <a:pt x="169" y="23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62" y="33"/>
                    <a:pt x="159" y="42"/>
                    <a:pt x="159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59" y="43"/>
                    <a:pt x="151" y="64"/>
                    <a:pt x="138" y="97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25" y="130"/>
                    <a:pt x="107" y="175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53" y="317"/>
                    <a:pt x="15" y="422"/>
                    <a:pt x="7" y="459"/>
                  </a:cubicBezTo>
                  <a:cubicBezTo>
                    <a:pt x="7" y="459"/>
                    <a:pt x="7" y="459"/>
                    <a:pt x="7" y="459"/>
                  </a:cubicBezTo>
                  <a:cubicBezTo>
                    <a:pt x="5" y="471"/>
                    <a:pt x="3" y="482"/>
                    <a:pt x="3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3" y="517"/>
                    <a:pt x="11" y="536"/>
                    <a:pt x="19" y="548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26" y="560"/>
                    <a:pt x="34" y="566"/>
                    <a:pt x="35" y="566"/>
                  </a:cubicBezTo>
                  <a:cubicBezTo>
                    <a:pt x="35" y="566"/>
                    <a:pt x="35" y="566"/>
                    <a:pt x="35" y="566"/>
                  </a:cubicBezTo>
                  <a:cubicBezTo>
                    <a:pt x="37" y="568"/>
                    <a:pt x="92" y="597"/>
                    <a:pt x="157" y="6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7" name="Freeform 120"/>
            <p:cNvSpPr/>
            <p:nvPr/>
          </p:nvSpPr>
          <p:spPr bwMode="auto">
            <a:xfrm>
              <a:off x="3503613" y="2103438"/>
              <a:ext cx="244475" cy="258763"/>
            </a:xfrm>
            <a:custGeom>
              <a:avLst/>
              <a:gdLst>
                <a:gd name="T0" fmla="*/ 54 w 65"/>
                <a:gd name="T1" fmla="*/ 55 h 69"/>
                <a:gd name="T2" fmla="*/ 14 w 65"/>
                <a:gd name="T3" fmla="*/ 69 h 69"/>
                <a:gd name="T4" fmla="*/ 0 w 65"/>
                <a:gd name="T5" fmla="*/ 14 h 69"/>
                <a:gd name="T6" fmla="*/ 40 w 65"/>
                <a:gd name="T7" fmla="*/ 0 h 69"/>
                <a:gd name="T8" fmla="*/ 58 w 65"/>
                <a:gd name="T9" fmla="*/ 20 h 69"/>
                <a:gd name="T10" fmla="*/ 54 w 65"/>
                <a:gd name="T11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9">
                  <a:moveTo>
                    <a:pt x="54" y="55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52" y="1"/>
                    <a:pt x="58" y="20"/>
                  </a:cubicBezTo>
                  <a:cubicBezTo>
                    <a:pt x="65" y="42"/>
                    <a:pt x="54" y="55"/>
                    <a:pt x="54" y="55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8" name="Freeform 121"/>
            <p:cNvSpPr>
              <a:spLocks noEditPoints="1"/>
            </p:cNvSpPr>
            <p:nvPr/>
          </p:nvSpPr>
          <p:spPr bwMode="auto">
            <a:xfrm>
              <a:off x="3495676" y="2095500"/>
              <a:ext cx="236538" cy="271463"/>
            </a:xfrm>
            <a:custGeom>
              <a:avLst/>
              <a:gdLst>
                <a:gd name="T0" fmla="*/ 15 w 63"/>
                <a:gd name="T1" fmla="*/ 72 h 72"/>
                <a:gd name="T2" fmla="*/ 14 w 63"/>
                <a:gd name="T3" fmla="*/ 71 h 72"/>
                <a:gd name="T4" fmla="*/ 14 w 63"/>
                <a:gd name="T5" fmla="*/ 71 h 72"/>
                <a:gd name="T6" fmla="*/ 0 w 63"/>
                <a:gd name="T7" fmla="*/ 16 h 72"/>
                <a:gd name="T8" fmla="*/ 1 w 63"/>
                <a:gd name="T9" fmla="*/ 14 h 72"/>
                <a:gd name="T10" fmla="*/ 1 w 63"/>
                <a:gd name="T11" fmla="*/ 14 h 72"/>
                <a:gd name="T12" fmla="*/ 41 w 63"/>
                <a:gd name="T13" fmla="*/ 0 h 72"/>
                <a:gd name="T14" fmla="*/ 42 w 63"/>
                <a:gd name="T15" fmla="*/ 0 h 72"/>
                <a:gd name="T16" fmla="*/ 61 w 63"/>
                <a:gd name="T17" fmla="*/ 21 h 72"/>
                <a:gd name="T18" fmla="*/ 61 w 63"/>
                <a:gd name="T19" fmla="*/ 21 h 72"/>
                <a:gd name="T20" fmla="*/ 63 w 63"/>
                <a:gd name="T21" fmla="*/ 36 h 72"/>
                <a:gd name="T22" fmla="*/ 63 w 63"/>
                <a:gd name="T23" fmla="*/ 36 h 72"/>
                <a:gd name="T24" fmla="*/ 57 w 63"/>
                <a:gd name="T25" fmla="*/ 58 h 72"/>
                <a:gd name="T26" fmla="*/ 57 w 63"/>
                <a:gd name="T27" fmla="*/ 58 h 72"/>
                <a:gd name="T28" fmla="*/ 57 w 63"/>
                <a:gd name="T29" fmla="*/ 58 h 72"/>
                <a:gd name="T30" fmla="*/ 16 w 63"/>
                <a:gd name="T31" fmla="*/ 72 h 72"/>
                <a:gd name="T32" fmla="*/ 16 w 63"/>
                <a:gd name="T33" fmla="*/ 72 h 72"/>
                <a:gd name="T34" fmla="*/ 16 w 63"/>
                <a:gd name="T35" fmla="*/ 72 h 72"/>
                <a:gd name="T36" fmla="*/ 15 w 63"/>
                <a:gd name="T37" fmla="*/ 72 h 72"/>
                <a:gd name="T38" fmla="*/ 3 w 63"/>
                <a:gd name="T39" fmla="*/ 17 h 72"/>
                <a:gd name="T40" fmla="*/ 17 w 63"/>
                <a:gd name="T41" fmla="*/ 69 h 72"/>
                <a:gd name="T42" fmla="*/ 55 w 63"/>
                <a:gd name="T43" fmla="*/ 55 h 72"/>
                <a:gd name="T44" fmla="*/ 58 w 63"/>
                <a:gd name="T45" fmla="*/ 51 h 72"/>
                <a:gd name="T46" fmla="*/ 58 w 63"/>
                <a:gd name="T47" fmla="*/ 51 h 72"/>
                <a:gd name="T48" fmla="*/ 60 w 63"/>
                <a:gd name="T49" fmla="*/ 36 h 72"/>
                <a:gd name="T50" fmla="*/ 60 w 63"/>
                <a:gd name="T51" fmla="*/ 36 h 72"/>
                <a:gd name="T52" fmla="*/ 58 w 63"/>
                <a:gd name="T53" fmla="*/ 22 h 72"/>
                <a:gd name="T54" fmla="*/ 58 w 63"/>
                <a:gd name="T55" fmla="*/ 22 h 72"/>
                <a:gd name="T56" fmla="*/ 47 w 63"/>
                <a:gd name="T57" fmla="*/ 6 h 72"/>
                <a:gd name="T58" fmla="*/ 47 w 63"/>
                <a:gd name="T59" fmla="*/ 6 h 72"/>
                <a:gd name="T60" fmla="*/ 42 w 63"/>
                <a:gd name="T61" fmla="*/ 3 h 72"/>
                <a:gd name="T62" fmla="*/ 42 w 63"/>
                <a:gd name="T63" fmla="*/ 3 h 72"/>
                <a:gd name="T64" fmla="*/ 3 w 63"/>
                <a:gd name="T65" fmla="*/ 1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72">
                  <a:moveTo>
                    <a:pt x="15" y="72"/>
                  </a:moveTo>
                  <a:cubicBezTo>
                    <a:pt x="15" y="72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55" y="2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3" y="27"/>
                    <a:pt x="63" y="32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50"/>
                    <a:pt x="57" y="57"/>
                    <a:pt x="57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5" y="72"/>
                    <a:pt x="15" y="72"/>
                    <a:pt x="15" y="72"/>
                  </a:cubicBezTo>
                  <a:close/>
                  <a:moveTo>
                    <a:pt x="3" y="17"/>
                  </a:moveTo>
                  <a:cubicBezTo>
                    <a:pt x="17" y="69"/>
                    <a:pt x="17" y="69"/>
                    <a:pt x="17" y="69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6" y="55"/>
                    <a:pt x="57" y="53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47"/>
                    <a:pt x="60" y="43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2"/>
                    <a:pt x="60" y="28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5" y="13"/>
                    <a:pt x="51" y="8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5" y="4"/>
                    <a:pt x="43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9" name="Freeform 122"/>
            <p:cNvSpPr/>
            <p:nvPr/>
          </p:nvSpPr>
          <p:spPr bwMode="auto">
            <a:xfrm>
              <a:off x="3121026" y="2155825"/>
              <a:ext cx="434975" cy="241300"/>
            </a:xfrm>
            <a:custGeom>
              <a:avLst/>
              <a:gdLst>
                <a:gd name="T0" fmla="*/ 241 w 274"/>
                <a:gd name="T1" fmla="*/ 0 h 152"/>
                <a:gd name="T2" fmla="*/ 0 w 274"/>
                <a:gd name="T3" fmla="*/ 152 h 152"/>
                <a:gd name="T4" fmla="*/ 274 w 274"/>
                <a:gd name="T5" fmla="*/ 128 h 152"/>
                <a:gd name="T6" fmla="*/ 241 w 274"/>
                <a:gd name="T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52">
                  <a:moveTo>
                    <a:pt x="241" y="0"/>
                  </a:moveTo>
                  <a:lnTo>
                    <a:pt x="0" y="152"/>
                  </a:lnTo>
                  <a:lnTo>
                    <a:pt x="274" y="128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0" name="Freeform 123"/>
            <p:cNvSpPr>
              <a:spLocks noEditPoints="1"/>
            </p:cNvSpPr>
            <p:nvPr/>
          </p:nvSpPr>
          <p:spPr bwMode="auto">
            <a:xfrm>
              <a:off x="3113088" y="2147888"/>
              <a:ext cx="447675" cy="255588"/>
            </a:xfrm>
            <a:custGeom>
              <a:avLst/>
              <a:gdLst>
                <a:gd name="T0" fmla="*/ 1 w 119"/>
                <a:gd name="T1" fmla="*/ 67 h 68"/>
                <a:gd name="T2" fmla="*/ 1 w 119"/>
                <a:gd name="T3" fmla="*/ 65 h 68"/>
                <a:gd name="T4" fmla="*/ 1 w 119"/>
                <a:gd name="T5" fmla="*/ 65 h 68"/>
                <a:gd name="T6" fmla="*/ 103 w 119"/>
                <a:gd name="T7" fmla="*/ 1 h 68"/>
                <a:gd name="T8" fmla="*/ 105 w 119"/>
                <a:gd name="T9" fmla="*/ 0 h 68"/>
                <a:gd name="T10" fmla="*/ 105 w 119"/>
                <a:gd name="T11" fmla="*/ 0 h 68"/>
                <a:gd name="T12" fmla="*/ 105 w 119"/>
                <a:gd name="T13" fmla="*/ 1 h 68"/>
                <a:gd name="T14" fmla="*/ 105 w 119"/>
                <a:gd name="T15" fmla="*/ 1 h 68"/>
                <a:gd name="T16" fmla="*/ 119 w 119"/>
                <a:gd name="T17" fmla="*/ 56 h 68"/>
                <a:gd name="T18" fmla="*/ 119 w 119"/>
                <a:gd name="T19" fmla="*/ 57 h 68"/>
                <a:gd name="T20" fmla="*/ 119 w 119"/>
                <a:gd name="T21" fmla="*/ 57 h 68"/>
                <a:gd name="T22" fmla="*/ 118 w 119"/>
                <a:gd name="T23" fmla="*/ 58 h 68"/>
                <a:gd name="T24" fmla="*/ 118 w 119"/>
                <a:gd name="T25" fmla="*/ 58 h 68"/>
                <a:gd name="T26" fmla="*/ 2 w 119"/>
                <a:gd name="T27" fmla="*/ 68 h 68"/>
                <a:gd name="T28" fmla="*/ 2 w 119"/>
                <a:gd name="T29" fmla="*/ 68 h 68"/>
                <a:gd name="T30" fmla="*/ 2 w 119"/>
                <a:gd name="T31" fmla="*/ 68 h 68"/>
                <a:gd name="T32" fmla="*/ 1 w 119"/>
                <a:gd name="T33" fmla="*/ 67 h 68"/>
                <a:gd name="T34" fmla="*/ 8 w 119"/>
                <a:gd name="T35" fmla="*/ 64 h 68"/>
                <a:gd name="T36" fmla="*/ 116 w 119"/>
                <a:gd name="T37" fmla="*/ 55 h 68"/>
                <a:gd name="T38" fmla="*/ 103 w 119"/>
                <a:gd name="T39" fmla="*/ 4 h 68"/>
                <a:gd name="T40" fmla="*/ 8 w 119"/>
                <a:gd name="T41" fmla="*/ 64 h 68"/>
                <a:gd name="T42" fmla="*/ 103 w 119"/>
                <a:gd name="T43" fmla="*/ 2 h 68"/>
                <a:gd name="T44" fmla="*/ 104 w 119"/>
                <a:gd name="T45" fmla="*/ 2 h 68"/>
                <a:gd name="T46" fmla="*/ 103 w 119"/>
                <a:gd name="T47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9" h="68">
                  <a:moveTo>
                    <a:pt x="1" y="67"/>
                  </a:moveTo>
                  <a:cubicBezTo>
                    <a:pt x="0" y="66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4" y="0"/>
                    <a:pt x="104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56"/>
                    <a:pt x="119" y="57"/>
                    <a:pt x="119" y="57"/>
                  </a:cubicBezTo>
                  <a:cubicBezTo>
                    <a:pt x="119" y="57"/>
                    <a:pt x="119" y="57"/>
                    <a:pt x="119" y="57"/>
                  </a:cubicBezTo>
                  <a:cubicBezTo>
                    <a:pt x="119" y="58"/>
                    <a:pt x="118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1" y="68"/>
                    <a:pt x="1" y="67"/>
                    <a:pt x="1" y="67"/>
                  </a:cubicBezTo>
                  <a:close/>
                  <a:moveTo>
                    <a:pt x="8" y="64"/>
                  </a:moveTo>
                  <a:cubicBezTo>
                    <a:pt x="116" y="55"/>
                    <a:pt x="116" y="55"/>
                    <a:pt x="116" y="5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8" y="64"/>
                    <a:pt x="8" y="64"/>
                    <a:pt x="8" y="64"/>
                  </a:cubicBezTo>
                  <a:close/>
                  <a:moveTo>
                    <a:pt x="103" y="2"/>
                  </a:moveTo>
                  <a:cubicBezTo>
                    <a:pt x="104" y="2"/>
                    <a:pt x="104" y="2"/>
                    <a:pt x="104" y="2"/>
                  </a:cubicBezTo>
                  <a:cubicBezTo>
                    <a:pt x="103" y="2"/>
                    <a:pt x="103" y="2"/>
                    <a:pt x="103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1" name="Freeform 124"/>
            <p:cNvSpPr/>
            <p:nvPr/>
          </p:nvSpPr>
          <p:spPr bwMode="auto">
            <a:xfrm>
              <a:off x="3121026" y="2336800"/>
              <a:ext cx="123825" cy="60325"/>
            </a:xfrm>
            <a:custGeom>
              <a:avLst/>
              <a:gdLst>
                <a:gd name="T0" fmla="*/ 0 w 33"/>
                <a:gd name="T1" fmla="*/ 16 h 16"/>
                <a:gd name="T2" fmla="*/ 33 w 33"/>
                <a:gd name="T3" fmla="*/ 13 h 16"/>
                <a:gd name="T4" fmla="*/ 26 w 33"/>
                <a:gd name="T5" fmla="*/ 0 h 16"/>
                <a:gd name="T6" fmla="*/ 0 w 33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2" y="8"/>
                    <a:pt x="29" y="4"/>
                    <a:pt x="2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2" name="Oval 125"/>
            <p:cNvSpPr>
              <a:spLocks noChangeArrowheads="1"/>
            </p:cNvSpPr>
            <p:nvPr/>
          </p:nvSpPr>
          <p:spPr bwMode="auto">
            <a:xfrm>
              <a:off x="3511551" y="2479675"/>
              <a:ext cx="454025" cy="533400"/>
            </a:xfrm>
            <a:prstGeom prst="ellipse">
              <a:avLst/>
            </a:pr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3" name="Freeform 126"/>
            <p:cNvSpPr>
              <a:spLocks noEditPoints="1"/>
            </p:cNvSpPr>
            <p:nvPr/>
          </p:nvSpPr>
          <p:spPr bwMode="auto">
            <a:xfrm>
              <a:off x="3503613" y="2474913"/>
              <a:ext cx="469900" cy="544513"/>
            </a:xfrm>
            <a:custGeom>
              <a:avLst/>
              <a:gdLst>
                <a:gd name="T0" fmla="*/ 0 w 125"/>
                <a:gd name="T1" fmla="*/ 72 h 145"/>
                <a:gd name="T2" fmla="*/ 62 w 125"/>
                <a:gd name="T3" fmla="*/ 0 h 145"/>
                <a:gd name="T4" fmla="*/ 62 w 125"/>
                <a:gd name="T5" fmla="*/ 0 h 145"/>
                <a:gd name="T6" fmla="*/ 125 w 125"/>
                <a:gd name="T7" fmla="*/ 72 h 145"/>
                <a:gd name="T8" fmla="*/ 125 w 125"/>
                <a:gd name="T9" fmla="*/ 72 h 145"/>
                <a:gd name="T10" fmla="*/ 62 w 125"/>
                <a:gd name="T11" fmla="*/ 145 h 145"/>
                <a:gd name="T12" fmla="*/ 62 w 125"/>
                <a:gd name="T13" fmla="*/ 145 h 145"/>
                <a:gd name="T14" fmla="*/ 0 w 125"/>
                <a:gd name="T15" fmla="*/ 72 h 145"/>
                <a:gd name="T16" fmla="*/ 3 w 125"/>
                <a:gd name="T17" fmla="*/ 72 h 145"/>
                <a:gd name="T18" fmla="*/ 62 w 125"/>
                <a:gd name="T19" fmla="*/ 142 h 145"/>
                <a:gd name="T20" fmla="*/ 62 w 125"/>
                <a:gd name="T21" fmla="*/ 142 h 145"/>
                <a:gd name="T22" fmla="*/ 122 w 125"/>
                <a:gd name="T23" fmla="*/ 72 h 145"/>
                <a:gd name="T24" fmla="*/ 122 w 125"/>
                <a:gd name="T25" fmla="*/ 72 h 145"/>
                <a:gd name="T26" fmla="*/ 62 w 125"/>
                <a:gd name="T27" fmla="*/ 3 h 145"/>
                <a:gd name="T28" fmla="*/ 62 w 125"/>
                <a:gd name="T29" fmla="*/ 3 h 145"/>
                <a:gd name="T30" fmla="*/ 3 w 125"/>
                <a:gd name="T31" fmla="*/ 7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45">
                  <a:moveTo>
                    <a:pt x="0" y="72"/>
                  </a:moveTo>
                  <a:cubicBezTo>
                    <a:pt x="0" y="32"/>
                    <a:pt x="28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97" y="0"/>
                    <a:pt x="125" y="32"/>
                    <a:pt x="125" y="72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5" y="112"/>
                    <a:pt x="97" y="145"/>
                    <a:pt x="62" y="145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28" y="145"/>
                    <a:pt x="0" y="112"/>
                    <a:pt x="0" y="72"/>
                  </a:cubicBezTo>
                  <a:close/>
                  <a:moveTo>
                    <a:pt x="3" y="72"/>
                  </a:moveTo>
                  <a:cubicBezTo>
                    <a:pt x="3" y="111"/>
                    <a:pt x="30" y="142"/>
                    <a:pt x="62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95" y="142"/>
                    <a:pt x="122" y="111"/>
                    <a:pt x="122" y="72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2" y="34"/>
                    <a:pt x="95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30" y="3"/>
                    <a:pt x="3" y="34"/>
                    <a:pt x="3" y="7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4" name="Freeform 127"/>
            <p:cNvSpPr>
              <a:spLocks noEditPoints="1"/>
            </p:cNvSpPr>
            <p:nvPr/>
          </p:nvSpPr>
          <p:spPr bwMode="auto">
            <a:xfrm>
              <a:off x="3548063" y="2524125"/>
              <a:ext cx="379413" cy="442913"/>
            </a:xfrm>
            <a:custGeom>
              <a:avLst/>
              <a:gdLst>
                <a:gd name="T0" fmla="*/ 30 w 101"/>
                <a:gd name="T1" fmla="*/ 111 h 118"/>
                <a:gd name="T2" fmla="*/ 44 w 101"/>
                <a:gd name="T3" fmla="*/ 113 h 118"/>
                <a:gd name="T4" fmla="*/ 46 w 101"/>
                <a:gd name="T5" fmla="*/ 116 h 118"/>
                <a:gd name="T6" fmla="*/ 43 w 101"/>
                <a:gd name="T7" fmla="*/ 118 h 118"/>
                <a:gd name="T8" fmla="*/ 71 w 101"/>
                <a:gd name="T9" fmla="*/ 108 h 118"/>
                <a:gd name="T10" fmla="*/ 74 w 101"/>
                <a:gd name="T11" fmla="*/ 110 h 118"/>
                <a:gd name="T12" fmla="*/ 62 w 101"/>
                <a:gd name="T13" fmla="*/ 117 h 118"/>
                <a:gd name="T14" fmla="*/ 59 w 101"/>
                <a:gd name="T15" fmla="*/ 115 h 118"/>
                <a:gd name="T16" fmla="*/ 9 w 101"/>
                <a:gd name="T17" fmla="*/ 89 h 118"/>
                <a:gd name="T18" fmla="*/ 19 w 101"/>
                <a:gd name="T19" fmla="*/ 99 h 118"/>
                <a:gd name="T20" fmla="*/ 19 w 101"/>
                <a:gd name="T21" fmla="*/ 103 h 118"/>
                <a:gd name="T22" fmla="*/ 16 w 101"/>
                <a:gd name="T23" fmla="*/ 102 h 118"/>
                <a:gd name="T24" fmla="*/ 90 w 101"/>
                <a:gd name="T25" fmla="*/ 87 h 118"/>
                <a:gd name="T26" fmla="*/ 94 w 101"/>
                <a:gd name="T27" fmla="*/ 88 h 118"/>
                <a:gd name="T28" fmla="*/ 87 w 101"/>
                <a:gd name="T29" fmla="*/ 100 h 118"/>
                <a:gd name="T30" fmla="*/ 84 w 101"/>
                <a:gd name="T31" fmla="*/ 100 h 118"/>
                <a:gd name="T32" fmla="*/ 2 w 101"/>
                <a:gd name="T33" fmla="*/ 60 h 118"/>
                <a:gd name="T34" fmla="*/ 6 w 101"/>
                <a:gd name="T35" fmla="*/ 74 h 118"/>
                <a:gd name="T36" fmla="*/ 6 w 101"/>
                <a:gd name="T37" fmla="*/ 74 h 118"/>
                <a:gd name="T38" fmla="*/ 4 w 101"/>
                <a:gd name="T39" fmla="*/ 77 h 118"/>
                <a:gd name="T40" fmla="*/ 95 w 101"/>
                <a:gd name="T41" fmla="*/ 71 h 118"/>
                <a:gd name="T42" fmla="*/ 96 w 101"/>
                <a:gd name="T43" fmla="*/ 59 h 118"/>
                <a:gd name="T44" fmla="*/ 101 w 101"/>
                <a:gd name="T45" fmla="*/ 59 h 118"/>
                <a:gd name="T46" fmla="*/ 100 w 101"/>
                <a:gd name="T47" fmla="*/ 72 h 118"/>
                <a:gd name="T48" fmla="*/ 3 w 101"/>
                <a:gd name="T49" fmla="*/ 47 h 118"/>
                <a:gd name="T50" fmla="*/ 1 w 101"/>
                <a:gd name="T51" fmla="*/ 44 h 118"/>
                <a:gd name="T52" fmla="*/ 8 w 101"/>
                <a:gd name="T53" fmla="*/ 31 h 118"/>
                <a:gd name="T54" fmla="*/ 6 w 101"/>
                <a:gd name="T55" fmla="*/ 45 h 118"/>
                <a:gd name="T56" fmla="*/ 94 w 101"/>
                <a:gd name="T57" fmla="*/ 42 h 118"/>
                <a:gd name="T58" fmla="*/ 89 w 101"/>
                <a:gd name="T59" fmla="*/ 30 h 118"/>
                <a:gd name="T60" fmla="*/ 94 w 101"/>
                <a:gd name="T61" fmla="*/ 29 h 118"/>
                <a:gd name="T62" fmla="*/ 97 w 101"/>
                <a:gd name="T63" fmla="*/ 43 h 118"/>
                <a:gd name="T64" fmla="*/ 16 w 101"/>
                <a:gd name="T65" fmla="*/ 20 h 118"/>
                <a:gd name="T66" fmla="*/ 15 w 101"/>
                <a:gd name="T67" fmla="*/ 17 h 118"/>
                <a:gd name="T68" fmla="*/ 28 w 101"/>
                <a:gd name="T69" fmla="*/ 9 h 118"/>
                <a:gd name="T70" fmla="*/ 19 w 101"/>
                <a:gd name="T71" fmla="*/ 20 h 118"/>
                <a:gd name="T72" fmla="*/ 79 w 101"/>
                <a:gd name="T73" fmla="*/ 17 h 118"/>
                <a:gd name="T74" fmla="*/ 69 w 101"/>
                <a:gd name="T75" fmla="*/ 8 h 118"/>
                <a:gd name="T76" fmla="*/ 73 w 101"/>
                <a:gd name="T77" fmla="*/ 6 h 118"/>
                <a:gd name="T78" fmla="*/ 83 w 101"/>
                <a:gd name="T79" fmla="*/ 17 h 118"/>
                <a:gd name="T80" fmla="*/ 40 w 101"/>
                <a:gd name="T81" fmla="*/ 4 h 118"/>
                <a:gd name="T82" fmla="*/ 42 w 101"/>
                <a:gd name="T83" fmla="*/ 1 h 118"/>
                <a:gd name="T84" fmla="*/ 55 w 101"/>
                <a:gd name="T85" fmla="*/ 0 h 118"/>
                <a:gd name="T86" fmla="*/ 54 w 101"/>
                <a:gd name="T87" fmla="*/ 5 h 118"/>
                <a:gd name="T88" fmla="*/ 43 w 101"/>
                <a:gd name="T89" fmla="*/ 6 h 118"/>
                <a:gd name="T90" fmla="*/ 43 w 101"/>
                <a:gd name="T91" fmla="*/ 6 h 118"/>
                <a:gd name="T92" fmla="*/ 43 w 101"/>
                <a:gd name="T93" fmla="*/ 6 h 118"/>
                <a:gd name="T94" fmla="*/ 43 w 101"/>
                <a:gd name="T95" fmla="*/ 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1" h="118">
                  <a:moveTo>
                    <a:pt x="43" y="118"/>
                  </a:moveTo>
                  <a:cubicBezTo>
                    <a:pt x="39" y="117"/>
                    <a:pt x="35" y="116"/>
                    <a:pt x="31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0" y="113"/>
                    <a:pt x="29" y="112"/>
                    <a:pt x="30" y="111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0" y="109"/>
                    <a:pt x="32" y="109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6" y="111"/>
                    <a:pt x="40" y="112"/>
                    <a:pt x="44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5" y="113"/>
                    <a:pt x="46" y="114"/>
                    <a:pt x="46" y="115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5"/>
                    <a:pt x="46" y="116"/>
                    <a:pt x="46" y="116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5" y="117"/>
                    <a:pt x="44" y="118"/>
                    <a:pt x="43" y="118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3" y="118"/>
                    <a:pt x="43" y="118"/>
                    <a:pt x="43" y="118"/>
                  </a:cubicBezTo>
                  <a:close/>
                  <a:moveTo>
                    <a:pt x="59" y="115"/>
                  </a:moveTo>
                  <a:cubicBezTo>
                    <a:pt x="58" y="114"/>
                    <a:pt x="59" y="113"/>
                    <a:pt x="60" y="112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4" y="111"/>
                    <a:pt x="68" y="110"/>
                    <a:pt x="71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2" y="107"/>
                    <a:pt x="73" y="108"/>
                    <a:pt x="74" y="109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74" y="110"/>
                    <a:pt x="74" y="110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4" y="111"/>
                    <a:pt x="74" y="112"/>
                    <a:pt x="73" y="112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0" y="114"/>
                    <a:pt x="66" y="116"/>
                    <a:pt x="62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1" y="117"/>
                    <a:pt x="61" y="117"/>
                    <a:pt x="61" y="117"/>
                  </a:cubicBezTo>
                  <a:cubicBezTo>
                    <a:pt x="61" y="117"/>
                    <a:pt x="61" y="117"/>
                    <a:pt x="61" y="117"/>
                  </a:cubicBezTo>
                  <a:cubicBezTo>
                    <a:pt x="60" y="117"/>
                    <a:pt x="59" y="116"/>
                    <a:pt x="59" y="115"/>
                  </a:cubicBezTo>
                  <a:close/>
                  <a:moveTo>
                    <a:pt x="16" y="102"/>
                  </a:moveTo>
                  <a:cubicBezTo>
                    <a:pt x="13" y="99"/>
                    <a:pt x="11" y="96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0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8"/>
                    <a:pt x="12" y="89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5" y="93"/>
                    <a:pt x="17" y="96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0" y="100"/>
                    <a:pt x="20" y="100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2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3"/>
                    <a:pt x="18" y="103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7" y="103"/>
                    <a:pt x="16" y="103"/>
                    <a:pt x="16" y="102"/>
                  </a:cubicBezTo>
                  <a:close/>
                  <a:moveTo>
                    <a:pt x="84" y="100"/>
                  </a:moveTo>
                  <a:cubicBezTo>
                    <a:pt x="83" y="99"/>
                    <a:pt x="83" y="98"/>
                    <a:pt x="84" y="9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6" y="94"/>
                    <a:pt x="88" y="91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6"/>
                    <a:pt x="92" y="85"/>
                    <a:pt x="93" y="86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94" y="87"/>
                    <a:pt x="94" y="87"/>
                    <a:pt x="94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92" y="93"/>
                    <a:pt x="90" y="97"/>
                    <a:pt x="87" y="100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0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4" y="101"/>
                    <a:pt x="84" y="100"/>
                  </a:cubicBezTo>
                  <a:close/>
                  <a:moveTo>
                    <a:pt x="2" y="75"/>
                  </a:moveTo>
                  <a:cubicBezTo>
                    <a:pt x="1" y="71"/>
                    <a:pt x="0" y="67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1"/>
                    <a:pt x="1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0"/>
                    <a:pt x="5" y="61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6"/>
                    <a:pt x="5" y="70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6"/>
                    <a:pt x="6" y="76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7"/>
                    <a:pt x="2" y="76"/>
                    <a:pt x="2" y="75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2"/>
                    <a:pt x="95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6" y="67"/>
                    <a:pt x="96" y="63"/>
                    <a:pt x="96" y="59"/>
                  </a:cubicBezTo>
                  <a:cubicBezTo>
                    <a:pt x="96" y="59"/>
                    <a:pt x="96" y="59"/>
                    <a:pt x="96" y="59"/>
                  </a:cubicBezTo>
                  <a:cubicBezTo>
                    <a:pt x="96" y="59"/>
                    <a:pt x="96" y="59"/>
                    <a:pt x="96" y="59"/>
                  </a:cubicBezTo>
                  <a:cubicBezTo>
                    <a:pt x="96" y="59"/>
                    <a:pt x="96" y="59"/>
                    <a:pt x="96" y="59"/>
                  </a:cubicBezTo>
                  <a:cubicBezTo>
                    <a:pt x="96" y="57"/>
                    <a:pt x="97" y="56"/>
                    <a:pt x="99" y="56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100" y="56"/>
                    <a:pt x="101" y="57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64"/>
                    <a:pt x="101" y="68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0" y="73"/>
                    <a:pt x="99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7" y="74"/>
                    <a:pt x="97" y="74"/>
                  </a:cubicBezTo>
                  <a:close/>
                  <a:moveTo>
                    <a:pt x="3" y="47"/>
                  </a:moveTo>
                  <a:cubicBezTo>
                    <a:pt x="2" y="47"/>
                    <a:pt x="1" y="46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0"/>
                    <a:pt x="4" y="36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2"/>
                    <a:pt x="10" y="33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38"/>
                    <a:pt x="7" y="41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5" y="47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3" y="47"/>
                    <a:pt x="3" y="47"/>
                  </a:cubicBezTo>
                  <a:close/>
                  <a:moveTo>
                    <a:pt x="94" y="42"/>
                  </a:moveTo>
                  <a:cubicBezTo>
                    <a:pt x="93" y="38"/>
                    <a:pt x="91" y="34"/>
                    <a:pt x="90" y="31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89" y="29"/>
                    <a:pt x="90" y="28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2" y="27"/>
                    <a:pt x="93" y="28"/>
                    <a:pt x="94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6" y="32"/>
                    <a:pt x="97" y="36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2"/>
                    <a:pt x="98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6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5" y="43"/>
                    <a:pt x="94" y="43"/>
                    <a:pt x="94" y="42"/>
                  </a:cubicBezTo>
                  <a:close/>
                  <a:moveTo>
                    <a:pt x="16" y="20"/>
                  </a:moveTo>
                  <a:cubicBezTo>
                    <a:pt x="15" y="20"/>
                    <a:pt x="15" y="19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3"/>
                    <a:pt x="21" y="11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7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10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4" y="14"/>
                    <a:pt x="22" y="17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6" y="20"/>
                    <a:pt x="16" y="20"/>
                  </a:cubicBezTo>
                  <a:close/>
                  <a:moveTo>
                    <a:pt x="79" y="17"/>
                  </a:moveTo>
                  <a:cubicBezTo>
                    <a:pt x="77" y="14"/>
                    <a:pt x="74" y="12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69" y="9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6"/>
                    <a:pt x="72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6" y="8"/>
                    <a:pt x="80" y="11"/>
                    <a:pt x="83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4" y="15"/>
                    <a:pt x="84" y="16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2" y="18"/>
                    <a:pt x="82" y="18"/>
                    <a:pt x="81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0" y="18"/>
                    <a:pt x="79" y="17"/>
                  </a:cubicBezTo>
                  <a:close/>
                  <a:moveTo>
                    <a:pt x="40" y="4"/>
                  </a:moveTo>
                  <a:cubicBezTo>
                    <a:pt x="40" y="4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2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5" y="0"/>
                    <a:pt x="48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2" y="0"/>
                    <a:pt x="53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6" y="1"/>
                    <a:pt x="57" y="2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4"/>
                    <a:pt x="56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2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8" y="5"/>
                    <a:pt x="45" y="5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1" y="6"/>
                    <a:pt x="40" y="5"/>
                    <a:pt x="40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5" name="Oval 128"/>
            <p:cNvSpPr>
              <a:spLocks noChangeArrowheads="1"/>
            </p:cNvSpPr>
            <p:nvPr/>
          </p:nvSpPr>
          <p:spPr bwMode="auto">
            <a:xfrm>
              <a:off x="3278188" y="2813050"/>
              <a:ext cx="206375" cy="244475"/>
            </a:xfrm>
            <a:prstGeom prst="ellipse">
              <a:avLst/>
            </a:pr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6" name="Freeform 129"/>
            <p:cNvSpPr>
              <a:spLocks noEditPoints="1"/>
            </p:cNvSpPr>
            <p:nvPr/>
          </p:nvSpPr>
          <p:spPr bwMode="auto">
            <a:xfrm>
              <a:off x="3275013" y="2809875"/>
              <a:ext cx="217488" cy="250825"/>
            </a:xfrm>
            <a:custGeom>
              <a:avLst/>
              <a:gdLst>
                <a:gd name="T0" fmla="*/ 0 w 58"/>
                <a:gd name="T1" fmla="*/ 34 h 67"/>
                <a:gd name="T2" fmla="*/ 29 w 58"/>
                <a:gd name="T3" fmla="*/ 0 h 67"/>
                <a:gd name="T4" fmla="*/ 29 w 58"/>
                <a:gd name="T5" fmla="*/ 0 h 67"/>
                <a:gd name="T6" fmla="*/ 58 w 58"/>
                <a:gd name="T7" fmla="*/ 34 h 67"/>
                <a:gd name="T8" fmla="*/ 58 w 58"/>
                <a:gd name="T9" fmla="*/ 34 h 67"/>
                <a:gd name="T10" fmla="*/ 29 w 58"/>
                <a:gd name="T11" fmla="*/ 67 h 67"/>
                <a:gd name="T12" fmla="*/ 29 w 58"/>
                <a:gd name="T13" fmla="*/ 67 h 67"/>
                <a:gd name="T14" fmla="*/ 0 w 58"/>
                <a:gd name="T15" fmla="*/ 34 h 67"/>
                <a:gd name="T16" fmla="*/ 3 w 58"/>
                <a:gd name="T17" fmla="*/ 34 h 67"/>
                <a:gd name="T18" fmla="*/ 29 w 58"/>
                <a:gd name="T19" fmla="*/ 64 h 67"/>
                <a:gd name="T20" fmla="*/ 29 w 58"/>
                <a:gd name="T21" fmla="*/ 64 h 67"/>
                <a:gd name="T22" fmla="*/ 55 w 58"/>
                <a:gd name="T23" fmla="*/ 34 h 67"/>
                <a:gd name="T24" fmla="*/ 55 w 58"/>
                <a:gd name="T25" fmla="*/ 34 h 67"/>
                <a:gd name="T26" fmla="*/ 29 w 58"/>
                <a:gd name="T27" fmla="*/ 3 h 67"/>
                <a:gd name="T28" fmla="*/ 29 w 58"/>
                <a:gd name="T29" fmla="*/ 3 h 67"/>
                <a:gd name="T30" fmla="*/ 3 w 58"/>
                <a:gd name="T31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67">
                  <a:moveTo>
                    <a:pt x="0" y="34"/>
                  </a:moveTo>
                  <a:cubicBezTo>
                    <a:pt x="0" y="15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5" y="0"/>
                    <a:pt x="58" y="15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52"/>
                    <a:pt x="45" y="67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13" y="67"/>
                    <a:pt x="0" y="52"/>
                    <a:pt x="0" y="34"/>
                  </a:cubicBezTo>
                  <a:close/>
                  <a:moveTo>
                    <a:pt x="3" y="34"/>
                  </a:moveTo>
                  <a:cubicBezTo>
                    <a:pt x="3" y="51"/>
                    <a:pt x="15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43" y="64"/>
                    <a:pt x="55" y="51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16"/>
                    <a:pt x="43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15" y="3"/>
                    <a:pt x="3" y="16"/>
                    <a:pt x="3" y="3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7" name="Oval 130"/>
            <p:cNvSpPr>
              <a:spLocks noChangeArrowheads="1"/>
            </p:cNvSpPr>
            <p:nvPr/>
          </p:nvSpPr>
          <p:spPr bwMode="auto">
            <a:xfrm>
              <a:off x="3927476" y="3563938"/>
              <a:ext cx="282575" cy="327025"/>
            </a:xfrm>
            <a:prstGeom prst="ellipse">
              <a:avLst/>
            </a:pr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8" name="Freeform 131"/>
            <p:cNvSpPr>
              <a:spLocks noEditPoints="1"/>
            </p:cNvSpPr>
            <p:nvPr/>
          </p:nvSpPr>
          <p:spPr bwMode="auto">
            <a:xfrm>
              <a:off x="3924301" y="3557588"/>
              <a:ext cx="288925" cy="338138"/>
            </a:xfrm>
            <a:custGeom>
              <a:avLst/>
              <a:gdLst>
                <a:gd name="T0" fmla="*/ 0 w 77"/>
                <a:gd name="T1" fmla="*/ 45 h 90"/>
                <a:gd name="T2" fmla="*/ 39 w 77"/>
                <a:gd name="T3" fmla="*/ 0 h 90"/>
                <a:gd name="T4" fmla="*/ 39 w 77"/>
                <a:gd name="T5" fmla="*/ 0 h 90"/>
                <a:gd name="T6" fmla="*/ 77 w 77"/>
                <a:gd name="T7" fmla="*/ 45 h 90"/>
                <a:gd name="T8" fmla="*/ 77 w 77"/>
                <a:gd name="T9" fmla="*/ 45 h 90"/>
                <a:gd name="T10" fmla="*/ 39 w 77"/>
                <a:gd name="T11" fmla="*/ 90 h 90"/>
                <a:gd name="T12" fmla="*/ 39 w 77"/>
                <a:gd name="T13" fmla="*/ 90 h 90"/>
                <a:gd name="T14" fmla="*/ 0 w 77"/>
                <a:gd name="T15" fmla="*/ 45 h 90"/>
                <a:gd name="T16" fmla="*/ 3 w 77"/>
                <a:gd name="T17" fmla="*/ 45 h 90"/>
                <a:gd name="T18" fmla="*/ 39 w 77"/>
                <a:gd name="T19" fmla="*/ 87 h 90"/>
                <a:gd name="T20" fmla="*/ 39 w 77"/>
                <a:gd name="T21" fmla="*/ 87 h 90"/>
                <a:gd name="T22" fmla="*/ 74 w 77"/>
                <a:gd name="T23" fmla="*/ 45 h 90"/>
                <a:gd name="T24" fmla="*/ 74 w 77"/>
                <a:gd name="T25" fmla="*/ 45 h 90"/>
                <a:gd name="T26" fmla="*/ 39 w 77"/>
                <a:gd name="T27" fmla="*/ 3 h 90"/>
                <a:gd name="T28" fmla="*/ 39 w 77"/>
                <a:gd name="T29" fmla="*/ 3 h 90"/>
                <a:gd name="T30" fmla="*/ 3 w 77"/>
                <a:gd name="T31" fmla="*/ 4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90">
                  <a:moveTo>
                    <a:pt x="0" y="45"/>
                  </a:moveTo>
                  <a:cubicBezTo>
                    <a:pt x="0" y="20"/>
                    <a:pt x="17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60" y="0"/>
                    <a:pt x="77" y="20"/>
                    <a:pt x="77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70"/>
                    <a:pt x="60" y="90"/>
                    <a:pt x="39" y="90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17" y="90"/>
                    <a:pt x="0" y="70"/>
                    <a:pt x="0" y="45"/>
                  </a:cubicBezTo>
                  <a:close/>
                  <a:moveTo>
                    <a:pt x="3" y="45"/>
                  </a:moveTo>
                  <a:cubicBezTo>
                    <a:pt x="3" y="69"/>
                    <a:pt x="19" y="87"/>
                    <a:pt x="39" y="8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8" y="87"/>
                    <a:pt x="74" y="69"/>
                    <a:pt x="74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4" y="22"/>
                    <a:pt x="58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19" y="3"/>
                    <a:pt x="3" y="22"/>
                    <a:pt x="3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9" name="Freeform 132"/>
            <p:cNvSpPr>
              <a:spLocks noEditPoints="1"/>
            </p:cNvSpPr>
            <p:nvPr/>
          </p:nvSpPr>
          <p:spPr bwMode="auto">
            <a:xfrm>
              <a:off x="2895601" y="3255963"/>
              <a:ext cx="1381125" cy="1330325"/>
            </a:xfrm>
            <a:custGeom>
              <a:avLst/>
              <a:gdLst>
                <a:gd name="T0" fmla="*/ 290 w 368"/>
                <a:gd name="T1" fmla="*/ 194 h 354"/>
                <a:gd name="T2" fmla="*/ 212 w 368"/>
                <a:gd name="T3" fmla="*/ 285 h 354"/>
                <a:gd name="T4" fmla="*/ 213 w 368"/>
                <a:gd name="T5" fmla="*/ 292 h 354"/>
                <a:gd name="T6" fmla="*/ 340 w 368"/>
                <a:gd name="T7" fmla="*/ 354 h 354"/>
                <a:gd name="T8" fmla="*/ 368 w 368"/>
                <a:gd name="T9" fmla="*/ 285 h 354"/>
                <a:gd name="T10" fmla="*/ 290 w 368"/>
                <a:gd name="T11" fmla="*/ 194 h 354"/>
                <a:gd name="T12" fmla="*/ 89 w 368"/>
                <a:gd name="T13" fmla="*/ 0 h 354"/>
                <a:gd name="T14" fmla="*/ 44 w 368"/>
                <a:gd name="T15" fmla="*/ 10 h 354"/>
                <a:gd name="T16" fmla="*/ 17 w 368"/>
                <a:gd name="T17" fmla="*/ 98 h 354"/>
                <a:gd name="T18" fmla="*/ 45 w 368"/>
                <a:gd name="T19" fmla="*/ 206 h 354"/>
                <a:gd name="T20" fmla="*/ 148 w 368"/>
                <a:gd name="T21" fmla="*/ 260 h 354"/>
                <a:gd name="T22" fmla="*/ 207 w 368"/>
                <a:gd name="T23" fmla="*/ 139 h 354"/>
                <a:gd name="T24" fmla="*/ 89 w 368"/>
                <a:gd name="T2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8" h="354">
                  <a:moveTo>
                    <a:pt x="290" y="194"/>
                  </a:moveTo>
                  <a:cubicBezTo>
                    <a:pt x="247" y="194"/>
                    <a:pt x="212" y="234"/>
                    <a:pt x="212" y="285"/>
                  </a:cubicBezTo>
                  <a:cubicBezTo>
                    <a:pt x="212" y="287"/>
                    <a:pt x="212" y="290"/>
                    <a:pt x="213" y="292"/>
                  </a:cubicBezTo>
                  <a:cubicBezTo>
                    <a:pt x="258" y="315"/>
                    <a:pt x="304" y="338"/>
                    <a:pt x="340" y="354"/>
                  </a:cubicBezTo>
                  <a:cubicBezTo>
                    <a:pt x="357" y="338"/>
                    <a:pt x="368" y="313"/>
                    <a:pt x="368" y="285"/>
                  </a:cubicBezTo>
                  <a:cubicBezTo>
                    <a:pt x="368" y="234"/>
                    <a:pt x="333" y="194"/>
                    <a:pt x="290" y="194"/>
                  </a:cubicBezTo>
                  <a:close/>
                  <a:moveTo>
                    <a:pt x="89" y="0"/>
                  </a:moveTo>
                  <a:cubicBezTo>
                    <a:pt x="73" y="0"/>
                    <a:pt x="58" y="4"/>
                    <a:pt x="44" y="10"/>
                  </a:cubicBezTo>
                  <a:cubicBezTo>
                    <a:pt x="31" y="49"/>
                    <a:pt x="20" y="80"/>
                    <a:pt x="17" y="98"/>
                  </a:cubicBezTo>
                  <a:cubicBezTo>
                    <a:pt x="0" y="173"/>
                    <a:pt x="45" y="206"/>
                    <a:pt x="45" y="206"/>
                  </a:cubicBezTo>
                  <a:cubicBezTo>
                    <a:pt x="45" y="206"/>
                    <a:pt x="90" y="230"/>
                    <a:pt x="148" y="260"/>
                  </a:cubicBezTo>
                  <a:cubicBezTo>
                    <a:pt x="184" y="236"/>
                    <a:pt x="207" y="191"/>
                    <a:pt x="207" y="139"/>
                  </a:cubicBezTo>
                  <a:cubicBezTo>
                    <a:pt x="207" y="62"/>
                    <a:pt x="154" y="0"/>
                    <a:pt x="89" y="0"/>
                  </a:cubicBez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0" name="Freeform 133"/>
            <p:cNvSpPr>
              <a:spLocks noEditPoints="1"/>
            </p:cNvSpPr>
            <p:nvPr/>
          </p:nvSpPr>
          <p:spPr bwMode="auto">
            <a:xfrm>
              <a:off x="2936876" y="3249613"/>
              <a:ext cx="1344613" cy="1344613"/>
            </a:xfrm>
            <a:custGeom>
              <a:avLst/>
              <a:gdLst>
                <a:gd name="T0" fmla="*/ 201 w 358"/>
                <a:gd name="T1" fmla="*/ 296 h 358"/>
                <a:gd name="T2" fmla="*/ 200 w 358"/>
                <a:gd name="T3" fmla="*/ 295 h 358"/>
                <a:gd name="T4" fmla="*/ 200 w 358"/>
                <a:gd name="T5" fmla="*/ 287 h 358"/>
                <a:gd name="T6" fmla="*/ 279 w 358"/>
                <a:gd name="T7" fmla="*/ 194 h 358"/>
                <a:gd name="T8" fmla="*/ 279 w 358"/>
                <a:gd name="T9" fmla="*/ 196 h 358"/>
                <a:gd name="T10" fmla="*/ 203 w 358"/>
                <a:gd name="T11" fmla="*/ 287 h 358"/>
                <a:gd name="T12" fmla="*/ 203 w 358"/>
                <a:gd name="T13" fmla="*/ 293 h 358"/>
                <a:gd name="T14" fmla="*/ 329 w 358"/>
                <a:gd name="T15" fmla="*/ 354 h 358"/>
                <a:gd name="T16" fmla="*/ 355 w 358"/>
                <a:gd name="T17" fmla="*/ 287 h 358"/>
                <a:gd name="T18" fmla="*/ 279 w 358"/>
                <a:gd name="T19" fmla="*/ 197 h 358"/>
                <a:gd name="T20" fmla="*/ 279 w 358"/>
                <a:gd name="T21" fmla="*/ 196 h 358"/>
                <a:gd name="T22" fmla="*/ 358 w 358"/>
                <a:gd name="T23" fmla="*/ 287 h 358"/>
                <a:gd name="T24" fmla="*/ 330 w 358"/>
                <a:gd name="T25" fmla="*/ 357 h 358"/>
                <a:gd name="T26" fmla="*/ 329 w 358"/>
                <a:gd name="T27" fmla="*/ 358 h 358"/>
                <a:gd name="T28" fmla="*/ 328 w 358"/>
                <a:gd name="T29" fmla="*/ 358 h 358"/>
                <a:gd name="T30" fmla="*/ 33 w 358"/>
                <a:gd name="T31" fmla="*/ 210 h 358"/>
                <a:gd name="T32" fmla="*/ 33 w 358"/>
                <a:gd name="T33" fmla="*/ 210 h 358"/>
                <a:gd name="T34" fmla="*/ 0 w 358"/>
                <a:gd name="T35" fmla="*/ 132 h 358"/>
                <a:gd name="T36" fmla="*/ 4 w 358"/>
                <a:gd name="T37" fmla="*/ 100 h 358"/>
                <a:gd name="T38" fmla="*/ 32 w 358"/>
                <a:gd name="T39" fmla="*/ 12 h 358"/>
                <a:gd name="T40" fmla="*/ 32 w 358"/>
                <a:gd name="T41" fmla="*/ 11 h 358"/>
                <a:gd name="T42" fmla="*/ 78 w 358"/>
                <a:gd name="T43" fmla="*/ 0 h 358"/>
                <a:gd name="T44" fmla="*/ 78 w 358"/>
                <a:gd name="T45" fmla="*/ 3 h 358"/>
                <a:gd name="T46" fmla="*/ 34 w 358"/>
                <a:gd name="T47" fmla="*/ 13 h 358"/>
                <a:gd name="T48" fmla="*/ 7 w 358"/>
                <a:gd name="T49" fmla="*/ 100 h 358"/>
                <a:gd name="T50" fmla="*/ 3 w 358"/>
                <a:gd name="T51" fmla="*/ 132 h 358"/>
                <a:gd name="T52" fmla="*/ 19 w 358"/>
                <a:gd name="T53" fmla="*/ 189 h 358"/>
                <a:gd name="T54" fmla="*/ 35 w 358"/>
                <a:gd name="T55" fmla="*/ 207 h 358"/>
                <a:gd name="T56" fmla="*/ 137 w 358"/>
                <a:gd name="T57" fmla="*/ 260 h 358"/>
                <a:gd name="T58" fmla="*/ 195 w 358"/>
                <a:gd name="T59" fmla="*/ 141 h 358"/>
                <a:gd name="T60" fmla="*/ 78 w 358"/>
                <a:gd name="T61" fmla="*/ 3 h 358"/>
                <a:gd name="T62" fmla="*/ 78 w 358"/>
                <a:gd name="T63" fmla="*/ 0 h 358"/>
                <a:gd name="T64" fmla="*/ 198 w 358"/>
                <a:gd name="T65" fmla="*/ 141 h 358"/>
                <a:gd name="T66" fmla="*/ 138 w 358"/>
                <a:gd name="T67" fmla="*/ 263 h 358"/>
                <a:gd name="T68" fmla="*/ 137 w 358"/>
                <a:gd name="T69" fmla="*/ 26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8" h="358">
                  <a:moveTo>
                    <a:pt x="328" y="358"/>
                  </a:moveTo>
                  <a:cubicBezTo>
                    <a:pt x="292" y="341"/>
                    <a:pt x="246" y="318"/>
                    <a:pt x="201" y="296"/>
                  </a:cubicBezTo>
                  <a:cubicBezTo>
                    <a:pt x="201" y="296"/>
                    <a:pt x="201" y="296"/>
                    <a:pt x="201" y="296"/>
                  </a:cubicBezTo>
                  <a:cubicBezTo>
                    <a:pt x="201" y="296"/>
                    <a:pt x="200" y="295"/>
                    <a:pt x="200" y="295"/>
                  </a:cubicBezTo>
                  <a:cubicBezTo>
                    <a:pt x="200" y="295"/>
                    <a:pt x="200" y="295"/>
                    <a:pt x="200" y="295"/>
                  </a:cubicBezTo>
                  <a:cubicBezTo>
                    <a:pt x="200" y="292"/>
                    <a:pt x="200" y="289"/>
                    <a:pt x="200" y="287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0" y="236"/>
                    <a:pt x="235" y="194"/>
                    <a:pt x="279" y="194"/>
                  </a:cubicBezTo>
                  <a:cubicBezTo>
                    <a:pt x="279" y="194"/>
                    <a:pt x="279" y="194"/>
                    <a:pt x="279" y="194"/>
                  </a:cubicBezTo>
                  <a:cubicBezTo>
                    <a:pt x="279" y="196"/>
                    <a:pt x="279" y="196"/>
                    <a:pt x="279" y="196"/>
                  </a:cubicBezTo>
                  <a:cubicBezTo>
                    <a:pt x="279" y="197"/>
                    <a:pt x="279" y="197"/>
                    <a:pt x="279" y="197"/>
                  </a:cubicBezTo>
                  <a:cubicBezTo>
                    <a:pt x="237" y="197"/>
                    <a:pt x="203" y="237"/>
                    <a:pt x="203" y="287"/>
                  </a:cubicBezTo>
                  <a:cubicBezTo>
                    <a:pt x="203" y="287"/>
                    <a:pt x="203" y="287"/>
                    <a:pt x="203" y="287"/>
                  </a:cubicBezTo>
                  <a:cubicBezTo>
                    <a:pt x="203" y="289"/>
                    <a:pt x="203" y="291"/>
                    <a:pt x="203" y="293"/>
                  </a:cubicBezTo>
                  <a:cubicBezTo>
                    <a:pt x="203" y="293"/>
                    <a:pt x="203" y="293"/>
                    <a:pt x="203" y="293"/>
                  </a:cubicBezTo>
                  <a:cubicBezTo>
                    <a:pt x="248" y="316"/>
                    <a:pt x="293" y="338"/>
                    <a:pt x="329" y="354"/>
                  </a:cubicBezTo>
                  <a:cubicBezTo>
                    <a:pt x="329" y="354"/>
                    <a:pt x="329" y="354"/>
                    <a:pt x="329" y="354"/>
                  </a:cubicBezTo>
                  <a:cubicBezTo>
                    <a:pt x="345" y="338"/>
                    <a:pt x="355" y="314"/>
                    <a:pt x="355" y="287"/>
                  </a:cubicBezTo>
                  <a:cubicBezTo>
                    <a:pt x="355" y="287"/>
                    <a:pt x="355" y="287"/>
                    <a:pt x="355" y="287"/>
                  </a:cubicBezTo>
                  <a:cubicBezTo>
                    <a:pt x="355" y="237"/>
                    <a:pt x="321" y="197"/>
                    <a:pt x="279" y="197"/>
                  </a:cubicBezTo>
                  <a:cubicBezTo>
                    <a:pt x="279" y="197"/>
                    <a:pt x="279" y="197"/>
                    <a:pt x="279" y="197"/>
                  </a:cubicBezTo>
                  <a:cubicBezTo>
                    <a:pt x="279" y="196"/>
                    <a:pt x="279" y="196"/>
                    <a:pt x="279" y="196"/>
                  </a:cubicBezTo>
                  <a:cubicBezTo>
                    <a:pt x="279" y="194"/>
                    <a:pt x="279" y="194"/>
                    <a:pt x="279" y="194"/>
                  </a:cubicBezTo>
                  <a:cubicBezTo>
                    <a:pt x="323" y="194"/>
                    <a:pt x="358" y="236"/>
                    <a:pt x="358" y="287"/>
                  </a:cubicBezTo>
                  <a:cubicBezTo>
                    <a:pt x="358" y="287"/>
                    <a:pt x="358" y="287"/>
                    <a:pt x="358" y="287"/>
                  </a:cubicBezTo>
                  <a:cubicBezTo>
                    <a:pt x="358" y="315"/>
                    <a:pt x="347" y="340"/>
                    <a:pt x="330" y="357"/>
                  </a:cubicBezTo>
                  <a:cubicBezTo>
                    <a:pt x="330" y="357"/>
                    <a:pt x="330" y="357"/>
                    <a:pt x="330" y="357"/>
                  </a:cubicBezTo>
                  <a:cubicBezTo>
                    <a:pt x="330" y="358"/>
                    <a:pt x="329" y="358"/>
                    <a:pt x="329" y="358"/>
                  </a:cubicBezTo>
                  <a:cubicBezTo>
                    <a:pt x="329" y="358"/>
                    <a:pt x="329" y="358"/>
                    <a:pt x="329" y="358"/>
                  </a:cubicBezTo>
                  <a:cubicBezTo>
                    <a:pt x="329" y="358"/>
                    <a:pt x="329" y="358"/>
                    <a:pt x="328" y="358"/>
                  </a:cubicBezTo>
                  <a:close/>
                  <a:moveTo>
                    <a:pt x="137" y="263"/>
                  </a:moveTo>
                  <a:cubicBezTo>
                    <a:pt x="78" y="233"/>
                    <a:pt x="33" y="210"/>
                    <a:pt x="33" y="210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33" y="209"/>
                    <a:pt x="0" y="186"/>
                    <a:pt x="0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22"/>
                    <a:pt x="2" y="111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8" y="82"/>
                    <a:pt x="18" y="50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46" y="4"/>
                    <a:pt x="62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62" y="3"/>
                    <a:pt x="48" y="7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21" y="51"/>
                    <a:pt x="11" y="83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5" y="112"/>
                    <a:pt x="3" y="123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58"/>
                    <a:pt x="11" y="177"/>
                    <a:pt x="19" y="189"/>
                  </a:cubicBezTo>
                  <a:cubicBezTo>
                    <a:pt x="19" y="189"/>
                    <a:pt x="19" y="189"/>
                    <a:pt x="19" y="189"/>
                  </a:cubicBezTo>
                  <a:cubicBezTo>
                    <a:pt x="26" y="201"/>
                    <a:pt x="34" y="206"/>
                    <a:pt x="35" y="207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7" y="208"/>
                    <a:pt x="81" y="231"/>
                    <a:pt x="137" y="260"/>
                  </a:cubicBezTo>
                  <a:cubicBezTo>
                    <a:pt x="137" y="260"/>
                    <a:pt x="137" y="260"/>
                    <a:pt x="137" y="260"/>
                  </a:cubicBezTo>
                  <a:cubicBezTo>
                    <a:pt x="172" y="236"/>
                    <a:pt x="195" y="192"/>
                    <a:pt x="195" y="141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5" y="65"/>
                    <a:pt x="142" y="4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144" y="1"/>
                    <a:pt x="198" y="64"/>
                    <a:pt x="198" y="141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8" y="193"/>
                    <a:pt x="174" y="239"/>
                    <a:pt x="138" y="263"/>
                  </a:cubicBezTo>
                  <a:cubicBezTo>
                    <a:pt x="138" y="263"/>
                    <a:pt x="138" y="263"/>
                    <a:pt x="138" y="263"/>
                  </a:cubicBezTo>
                  <a:cubicBezTo>
                    <a:pt x="138" y="263"/>
                    <a:pt x="138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1" name="Freeform 134"/>
            <p:cNvSpPr>
              <a:spLocks noEditPoints="1"/>
            </p:cNvSpPr>
            <p:nvPr/>
          </p:nvSpPr>
          <p:spPr bwMode="auto">
            <a:xfrm>
              <a:off x="3030538" y="3313113"/>
              <a:ext cx="1217613" cy="1246188"/>
            </a:xfrm>
            <a:custGeom>
              <a:avLst/>
              <a:gdLst>
                <a:gd name="T0" fmla="*/ 307 w 324"/>
                <a:gd name="T1" fmla="*/ 318 h 332"/>
                <a:gd name="T2" fmla="*/ 296 w 324"/>
                <a:gd name="T3" fmla="*/ 331 h 332"/>
                <a:gd name="T4" fmla="*/ 316 w 324"/>
                <a:gd name="T5" fmla="*/ 293 h 332"/>
                <a:gd name="T6" fmla="*/ 314 w 324"/>
                <a:gd name="T7" fmla="*/ 307 h 332"/>
                <a:gd name="T8" fmla="*/ 319 w 324"/>
                <a:gd name="T9" fmla="*/ 275 h 332"/>
                <a:gd name="T10" fmla="*/ 323 w 324"/>
                <a:gd name="T11" fmla="*/ 263 h 332"/>
                <a:gd name="T12" fmla="*/ 321 w 324"/>
                <a:gd name="T13" fmla="*/ 278 h 332"/>
                <a:gd name="T14" fmla="*/ 190 w 324"/>
                <a:gd name="T15" fmla="*/ 246 h 332"/>
                <a:gd name="T16" fmla="*/ 189 w 324"/>
                <a:gd name="T17" fmla="*/ 260 h 332"/>
                <a:gd name="T18" fmla="*/ 315 w 324"/>
                <a:gd name="T19" fmla="*/ 247 h 332"/>
                <a:gd name="T20" fmla="*/ 316 w 324"/>
                <a:gd name="T21" fmla="*/ 234 h 332"/>
                <a:gd name="T22" fmla="*/ 318 w 324"/>
                <a:gd name="T23" fmla="*/ 248 h 332"/>
                <a:gd name="T24" fmla="*/ 107 w 324"/>
                <a:gd name="T25" fmla="*/ 228 h 332"/>
                <a:gd name="T26" fmla="*/ 100 w 324"/>
                <a:gd name="T27" fmla="*/ 238 h 332"/>
                <a:gd name="T28" fmla="*/ 200 w 324"/>
                <a:gd name="T29" fmla="*/ 220 h 332"/>
                <a:gd name="T30" fmla="*/ 204 w 324"/>
                <a:gd name="T31" fmla="*/ 223 h 332"/>
                <a:gd name="T32" fmla="*/ 197 w 324"/>
                <a:gd name="T33" fmla="*/ 233 h 332"/>
                <a:gd name="T34" fmla="*/ 294 w 324"/>
                <a:gd name="T35" fmla="*/ 209 h 332"/>
                <a:gd name="T36" fmla="*/ 307 w 324"/>
                <a:gd name="T37" fmla="*/ 219 h 332"/>
                <a:gd name="T38" fmla="*/ 119 w 324"/>
                <a:gd name="T39" fmla="*/ 218 h 332"/>
                <a:gd name="T40" fmla="*/ 131 w 324"/>
                <a:gd name="T41" fmla="*/ 207 h 332"/>
                <a:gd name="T42" fmla="*/ 120 w 324"/>
                <a:gd name="T43" fmla="*/ 219 h 332"/>
                <a:gd name="T44" fmla="*/ 226 w 324"/>
                <a:gd name="T45" fmla="*/ 200 h 332"/>
                <a:gd name="T46" fmla="*/ 214 w 324"/>
                <a:gd name="T47" fmla="*/ 211 h 332"/>
                <a:gd name="T48" fmla="*/ 268 w 324"/>
                <a:gd name="T49" fmla="*/ 195 h 332"/>
                <a:gd name="T50" fmla="*/ 284 w 324"/>
                <a:gd name="T51" fmla="*/ 200 h 332"/>
                <a:gd name="T52" fmla="*/ 240 w 324"/>
                <a:gd name="T53" fmla="*/ 193 h 332"/>
                <a:gd name="T54" fmla="*/ 252 w 324"/>
                <a:gd name="T55" fmla="*/ 196 h 332"/>
                <a:gd name="T56" fmla="*/ 137 w 324"/>
                <a:gd name="T57" fmla="*/ 194 h 332"/>
                <a:gd name="T58" fmla="*/ 146 w 324"/>
                <a:gd name="T59" fmla="*/ 181 h 332"/>
                <a:gd name="T60" fmla="*/ 139 w 324"/>
                <a:gd name="T61" fmla="*/ 196 h 332"/>
                <a:gd name="T62" fmla="*/ 152 w 324"/>
                <a:gd name="T63" fmla="*/ 154 h 332"/>
                <a:gd name="T64" fmla="*/ 152 w 324"/>
                <a:gd name="T65" fmla="*/ 169 h 332"/>
                <a:gd name="T66" fmla="*/ 155 w 324"/>
                <a:gd name="T67" fmla="*/ 137 h 332"/>
                <a:gd name="T68" fmla="*/ 160 w 324"/>
                <a:gd name="T69" fmla="*/ 125 h 332"/>
                <a:gd name="T70" fmla="*/ 157 w 324"/>
                <a:gd name="T71" fmla="*/ 139 h 332"/>
                <a:gd name="T72" fmla="*/ 157 w 324"/>
                <a:gd name="T73" fmla="*/ 95 h 332"/>
                <a:gd name="T74" fmla="*/ 157 w 324"/>
                <a:gd name="T75" fmla="*/ 109 h 332"/>
                <a:gd name="T76" fmla="*/ 143 w 324"/>
                <a:gd name="T77" fmla="*/ 68 h 332"/>
                <a:gd name="T78" fmla="*/ 152 w 324"/>
                <a:gd name="T79" fmla="*/ 77 h 332"/>
                <a:gd name="T80" fmla="*/ 147 w 324"/>
                <a:gd name="T81" fmla="*/ 79 h 332"/>
                <a:gd name="T82" fmla="*/ 132 w 324"/>
                <a:gd name="T83" fmla="*/ 40 h 332"/>
                <a:gd name="T84" fmla="*/ 137 w 324"/>
                <a:gd name="T85" fmla="*/ 53 h 332"/>
                <a:gd name="T86" fmla="*/ 106 w 324"/>
                <a:gd name="T87" fmla="*/ 19 h 332"/>
                <a:gd name="T88" fmla="*/ 120 w 324"/>
                <a:gd name="T89" fmla="*/ 28 h 332"/>
                <a:gd name="T90" fmla="*/ 2 w 324"/>
                <a:gd name="T91" fmla="*/ 11 h 332"/>
                <a:gd name="T92" fmla="*/ 8 w 324"/>
                <a:gd name="T93" fmla="*/ 12 h 332"/>
                <a:gd name="T94" fmla="*/ 1 w 324"/>
                <a:gd name="T95" fmla="*/ 14 h 332"/>
                <a:gd name="T96" fmla="*/ 80 w 324"/>
                <a:gd name="T97" fmla="*/ 10 h 332"/>
                <a:gd name="T98" fmla="*/ 95 w 324"/>
                <a:gd name="T99" fmla="*/ 12 h 332"/>
                <a:gd name="T100" fmla="*/ 20 w 324"/>
                <a:gd name="T101" fmla="*/ 6 h 332"/>
                <a:gd name="T102" fmla="*/ 36 w 324"/>
                <a:gd name="T103" fmla="*/ 3 h 332"/>
                <a:gd name="T104" fmla="*/ 22 w 324"/>
                <a:gd name="T105" fmla="*/ 8 h 332"/>
                <a:gd name="T106" fmla="*/ 52 w 324"/>
                <a:gd name="T107" fmla="*/ 0 h 332"/>
                <a:gd name="T108" fmla="*/ 66 w 324"/>
                <a:gd name="T109" fmla="*/ 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4" h="332">
                  <a:moveTo>
                    <a:pt x="296" y="331"/>
                  </a:moveTo>
                  <a:cubicBezTo>
                    <a:pt x="295" y="330"/>
                    <a:pt x="295" y="328"/>
                    <a:pt x="296" y="327"/>
                  </a:cubicBezTo>
                  <a:cubicBezTo>
                    <a:pt x="296" y="327"/>
                    <a:pt x="296" y="327"/>
                    <a:pt x="296" y="327"/>
                  </a:cubicBezTo>
                  <a:cubicBezTo>
                    <a:pt x="298" y="325"/>
                    <a:pt x="301" y="322"/>
                    <a:pt x="303" y="319"/>
                  </a:cubicBezTo>
                  <a:cubicBezTo>
                    <a:pt x="303" y="319"/>
                    <a:pt x="303" y="319"/>
                    <a:pt x="303" y="319"/>
                  </a:cubicBezTo>
                  <a:cubicBezTo>
                    <a:pt x="304" y="318"/>
                    <a:pt x="306" y="317"/>
                    <a:pt x="307" y="318"/>
                  </a:cubicBezTo>
                  <a:cubicBezTo>
                    <a:pt x="307" y="318"/>
                    <a:pt x="307" y="318"/>
                    <a:pt x="307" y="318"/>
                  </a:cubicBezTo>
                  <a:cubicBezTo>
                    <a:pt x="308" y="319"/>
                    <a:pt x="308" y="321"/>
                    <a:pt x="307" y="322"/>
                  </a:cubicBezTo>
                  <a:cubicBezTo>
                    <a:pt x="307" y="322"/>
                    <a:pt x="307" y="322"/>
                    <a:pt x="307" y="322"/>
                  </a:cubicBezTo>
                  <a:cubicBezTo>
                    <a:pt x="305" y="325"/>
                    <a:pt x="302" y="328"/>
                    <a:pt x="299" y="331"/>
                  </a:cubicBezTo>
                  <a:cubicBezTo>
                    <a:pt x="299" y="331"/>
                    <a:pt x="299" y="331"/>
                    <a:pt x="299" y="331"/>
                  </a:cubicBezTo>
                  <a:cubicBezTo>
                    <a:pt x="298" y="331"/>
                    <a:pt x="298" y="332"/>
                    <a:pt x="297" y="332"/>
                  </a:cubicBezTo>
                  <a:cubicBezTo>
                    <a:pt x="297" y="332"/>
                    <a:pt x="297" y="332"/>
                    <a:pt x="297" y="332"/>
                  </a:cubicBezTo>
                  <a:cubicBezTo>
                    <a:pt x="297" y="332"/>
                    <a:pt x="296" y="331"/>
                    <a:pt x="296" y="331"/>
                  </a:cubicBezTo>
                  <a:close/>
                  <a:moveTo>
                    <a:pt x="313" y="307"/>
                  </a:moveTo>
                  <a:cubicBezTo>
                    <a:pt x="312" y="306"/>
                    <a:pt x="312" y="306"/>
                    <a:pt x="312" y="305"/>
                  </a:cubicBezTo>
                  <a:cubicBezTo>
                    <a:pt x="312" y="305"/>
                    <a:pt x="312" y="305"/>
                    <a:pt x="312" y="305"/>
                  </a:cubicBezTo>
                  <a:cubicBezTo>
                    <a:pt x="312" y="304"/>
                    <a:pt x="312" y="304"/>
                    <a:pt x="312" y="304"/>
                  </a:cubicBezTo>
                  <a:cubicBezTo>
                    <a:pt x="312" y="304"/>
                    <a:pt x="312" y="304"/>
                    <a:pt x="312" y="304"/>
                  </a:cubicBezTo>
                  <a:cubicBezTo>
                    <a:pt x="314" y="300"/>
                    <a:pt x="315" y="296"/>
                    <a:pt x="316" y="293"/>
                  </a:cubicBezTo>
                  <a:cubicBezTo>
                    <a:pt x="316" y="293"/>
                    <a:pt x="316" y="293"/>
                    <a:pt x="316" y="293"/>
                  </a:cubicBezTo>
                  <a:cubicBezTo>
                    <a:pt x="316" y="291"/>
                    <a:pt x="318" y="291"/>
                    <a:pt x="319" y="291"/>
                  </a:cubicBezTo>
                  <a:cubicBezTo>
                    <a:pt x="319" y="291"/>
                    <a:pt x="319" y="291"/>
                    <a:pt x="319" y="291"/>
                  </a:cubicBezTo>
                  <a:cubicBezTo>
                    <a:pt x="320" y="291"/>
                    <a:pt x="321" y="293"/>
                    <a:pt x="321" y="294"/>
                  </a:cubicBezTo>
                  <a:cubicBezTo>
                    <a:pt x="321" y="294"/>
                    <a:pt x="321" y="294"/>
                    <a:pt x="321" y="294"/>
                  </a:cubicBezTo>
                  <a:cubicBezTo>
                    <a:pt x="319" y="298"/>
                    <a:pt x="318" y="302"/>
                    <a:pt x="316" y="306"/>
                  </a:cubicBezTo>
                  <a:cubicBezTo>
                    <a:pt x="316" y="306"/>
                    <a:pt x="316" y="306"/>
                    <a:pt x="316" y="306"/>
                  </a:cubicBezTo>
                  <a:cubicBezTo>
                    <a:pt x="316" y="306"/>
                    <a:pt x="315" y="307"/>
                    <a:pt x="314" y="307"/>
                  </a:cubicBezTo>
                  <a:cubicBezTo>
                    <a:pt x="314" y="307"/>
                    <a:pt x="314" y="307"/>
                    <a:pt x="314" y="307"/>
                  </a:cubicBezTo>
                  <a:cubicBezTo>
                    <a:pt x="314" y="307"/>
                    <a:pt x="314" y="307"/>
                    <a:pt x="313" y="307"/>
                  </a:cubicBezTo>
                  <a:close/>
                  <a:moveTo>
                    <a:pt x="321" y="278"/>
                  </a:moveTo>
                  <a:cubicBezTo>
                    <a:pt x="320" y="278"/>
                    <a:pt x="319" y="277"/>
                    <a:pt x="319" y="276"/>
                  </a:cubicBezTo>
                  <a:cubicBezTo>
                    <a:pt x="319" y="276"/>
                    <a:pt x="319" y="276"/>
                    <a:pt x="319" y="276"/>
                  </a:cubicBezTo>
                  <a:cubicBezTo>
                    <a:pt x="319" y="276"/>
                    <a:pt x="319" y="275"/>
                    <a:pt x="319" y="275"/>
                  </a:cubicBezTo>
                  <a:cubicBezTo>
                    <a:pt x="319" y="275"/>
                    <a:pt x="319" y="275"/>
                    <a:pt x="319" y="275"/>
                  </a:cubicBezTo>
                  <a:cubicBezTo>
                    <a:pt x="319" y="274"/>
                    <a:pt x="319" y="272"/>
                    <a:pt x="319" y="270"/>
                  </a:cubicBezTo>
                  <a:cubicBezTo>
                    <a:pt x="319" y="270"/>
                    <a:pt x="319" y="270"/>
                    <a:pt x="319" y="270"/>
                  </a:cubicBezTo>
                  <a:cubicBezTo>
                    <a:pt x="319" y="268"/>
                    <a:pt x="319" y="266"/>
                    <a:pt x="319" y="264"/>
                  </a:cubicBezTo>
                  <a:cubicBezTo>
                    <a:pt x="319" y="264"/>
                    <a:pt x="319" y="264"/>
                    <a:pt x="319" y="264"/>
                  </a:cubicBezTo>
                  <a:cubicBezTo>
                    <a:pt x="319" y="262"/>
                    <a:pt x="320" y="261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22" y="261"/>
                    <a:pt x="323" y="262"/>
                    <a:pt x="323" y="263"/>
                  </a:cubicBezTo>
                  <a:cubicBezTo>
                    <a:pt x="323" y="263"/>
                    <a:pt x="323" y="263"/>
                    <a:pt x="323" y="263"/>
                  </a:cubicBezTo>
                  <a:cubicBezTo>
                    <a:pt x="324" y="266"/>
                    <a:pt x="324" y="268"/>
                    <a:pt x="324" y="270"/>
                  </a:cubicBezTo>
                  <a:cubicBezTo>
                    <a:pt x="324" y="270"/>
                    <a:pt x="324" y="270"/>
                    <a:pt x="324" y="270"/>
                  </a:cubicBezTo>
                  <a:cubicBezTo>
                    <a:pt x="324" y="272"/>
                    <a:pt x="324" y="274"/>
                    <a:pt x="324" y="276"/>
                  </a:cubicBezTo>
                  <a:cubicBezTo>
                    <a:pt x="324" y="276"/>
                    <a:pt x="324" y="276"/>
                    <a:pt x="324" y="276"/>
                  </a:cubicBezTo>
                  <a:cubicBezTo>
                    <a:pt x="323" y="277"/>
                    <a:pt x="322" y="278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lose/>
                  <a:moveTo>
                    <a:pt x="186" y="263"/>
                  </a:moveTo>
                  <a:cubicBezTo>
                    <a:pt x="185" y="262"/>
                    <a:pt x="184" y="261"/>
                    <a:pt x="184" y="260"/>
                  </a:cubicBezTo>
                  <a:cubicBezTo>
                    <a:pt x="184" y="260"/>
                    <a:pt x="184" y="260"/>
                    <a:pt x="184" y="260"/>
                  </a:cubicBezTo>
                  <a:cubicBezTo>
                    <a:pt x="185" y="256"/>
                    <a:pt x="186" y="252"/>
                    <a:pt x="187" y="248"/>
                  </a:cubicBezTo>
                  <a:cubicBezTo>
                    <a:pt x="187" y="248"/>
                    <a:pt x="187" y="248"/>
                    <a:pt x="187" y="248"/>
                  </a:cubicBezTo>
                  <a:cubicBezTo>
                    <a:pt x="187" y="246"/>
                    <a:pt x="188" y="246"/>
                    <a:pt x="190" y="246"/>
                  </a:cubicBezTo>
                  <a:cubicBezTo>
                    <a:pt x="190" y="246"/>
                    <a:pt x="190" y="246"/>
                    <a:pt x="190" y="246"/>
                  </a:cubicBezTo>
                  <a:cubicBezTo>
                    <a:pt x="191" y="246"/>
                    <a:pt x="191" y="247"/>
                    <a:pt x="191" y="248"/>
                  </a:cubicBezTo>
                  <a:cubicBezTo>
                    <a:pt x="191" y="248"/>
                    <a:pt x="191" y="248"/>
                    <a:pt x="191" y="248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0" y="253"/>
                    <a:pt x="190" y="257"/>
                    <a:pt x="189" y="260"/>
                  </a:cubicBezTo>
                  <a:cubicBezTo>
                    <a:pt x="189" y="260"/>
                    <a:pt x="189" y="260"/>
                    <a:pt x="189" y="260"/>
                  </a:cubicBezTo>
                  <a:cubicBezTo>
                    <a:pt x="189" y="262"/>
                    <a:pt x="188" y="263"/>
                    <a:pt x="187" y="263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87" y="263"/>
                    <a:pt x="186" y="263"/>
                    <a:pt x="186" y="263"/>
                  </a:cubicBezTo>
                  <a:close/>
                  <a:moveTo>
                    <a:pt x="315" y="247"/>
                  </a:moveTo>
                  <a:cubicBezTo>
                    <a:pt x="315" y="247"/>
                    <a:pt x="315" y="247"/>
                    <a:pt x="315" y="247"/>
                  </a:cubicBezTo>
                  <a:cubicBezTo>
                    <a:pt x="315" y="247"/>
                    <a:pt x="315" y="247"/>
                    <a:pt x="315" y="247"/>
                  </a:cubicBezTo>
                  <a:cubicBezTo>
                    <a:pt x="315" y="247"/>
                    <a:pt x="315" y="247"/>
                    <a:pt x="315" y="247"/>
                  </a:cubicBezTo>
                  <a:cubicBezTo>
                    <a:pt x="315" y="247"/>
                    <a:pt x="315" y="247"/>
                    <a:pt x="315" y="247"/>
                  </a:cubicBezTo>
                  <a:cubicBezTo>
                    <a:pt x="314" y="243"/>
                    <a:pt x="313" y="239"/>
                    <a:pt x="311" y="236"/>
                  </a:cubicBezTo>
                  <a:cubicBezTo>
                    <a:pt x="311" y="236"/>
                    <a:pt x="311" y="236"/>
                    <a:pt x="311" y="236"/>
                  </a:cubicBezTo>
                  <a:cubicBezTo>
                    <a:pt x="311" y="235"/>
                    <a:pt x="311" y="233"/>
                    <a:pt x="313" y="233"/>
                  </a:cubicBezTo>
                  <a:cubicBezTo>
                    <a:pt x="313" y="233"/>
                    <a:pt x="313" y="233"/>
                    <a:pt x="313" y="233"/>
                  </a:cubicBezTo>
                  <a:cubicBezTo>
                    <a:pt x="314" y="232"/>
                    <a:pt x="315" y="233"/>
                    <a:pt x="316" y="234"/>
                  </a:cubicBezTo>
                  <a:cubicBezTo>
                    <a:pt x="316" y="234"/>
                    <a:pt x="316" y="234"/>
                    <a:pt x="316" y="234"/>
                  </a:cubicBezTo>
                  <a:cubicBezTo>
                    <a:pt x="317" y="237"/>
                    <a:pt x="319" y="241"/>
                    <a:pt x="320" y="245"/>
                  </a:cubicBezTo>
                  <a:cubicBezTo>
                    <a:pt x="320" y="245"/>
                    <a:pt x="320" y="245"/>
                    <a:pt x="320" y="245"/>
                  </a:cubicBezTo>
                  <a:cubicBezTo>
                    <a:pt x="320" y="245"/>
                    <a:pt x="320" y="246"/>
                    <a:pt x="320" y="246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20" y="247"/>
                    <a:pt x="320" y="248"/>
                    <a:pt x="318" y="248"/>
                  </a:cubicBezTo>
                  <a:cubicBezTo>
                    <a:pt x="318" y="248"/>
                    <a:pt x="318" y="248"/>
                    <a:pt x="318" y="248"/>
                  </a:cubicBezTo>
                  <a:cubicBezTo>
                    <a:pt x="318" y="248"/>
                    <a:pt x="318" y="248"/>
                    <a:pt x="318" y="248"/>
                  </a:cubicBezTo>
                  <a:cubicBezTo>
                    <a:pt x="318" y="248"/>
                    <a:pt x="318" y="248"/>
                    <a:pt x="318" y="248"/>
                  </a:cubicBezTo>
                  <a:cubicBezTo>
                    <a:pt x="317" y="248"/>
                    <a:pt x="316" y="248"/>
                    <a:pt x="315" y="247"/>
                  </a:cubicBezTo>
                  <a:close/>
                  <a:moveTo>
                    <a:pt x="96" y="238"/>
                  </a:moveTo>
                  <a:cubicBezTo>
                    <a:pt x="96" y="236"/>
                    <a:pt x="96" y="235"/>
                    <a:pt x="97" y="234"/>
                  </a:cubicBezTo>
                  <a:cubicBezTo>
                    <a:pt x="97" y="234"/>
                    <a:pt x="97" y="234"/>
                    <a:pt x="97" y="234"/>
                  </a:cubicBezTo>
                  <a:cubicBezTo>
                    <a:pt x="100" y="232"/>
                    <a:pt x="104" y="230"/>
                    <a:pt x="107" y="228"/>
                  </a:cubicBezTo>
                  <a:cubicBezTo>
                    <a:pt x="107" y="228"/>
                    <a:pt x="107" y="228"/>
                    <a:pt x="107" y="228"/>
                  </a:cubicBezTo>
                  <a:cubicBezTo>
                    <a:pt x="108" y="227"/>
                    <a:pt x="109" y="227"/>
                    <a:pt x="110" y="228"/>
                  </a:cubicBezTo>
                  <a:cubicBezTo>
                    <a:pt x="110" y="228"/>
                    <a:pt x="110" y="228"/>
                    <a:pt x="110" y="228"/>
                  </a:cubicBezTo>
                  <a:cubicBezTo>
                    <a:pt x="111" y="229"/>
                    <a:pt x="111" y="231"/>
                    <a:pt x="110" y="231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06" y="234"/>
                    <a:pt x="103" y="236"/>
                    <a:pt x="100" y="238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99" y="239"/>
                    <a:pt x="99" y="239"/>
                    <a:pt x="98" y="239"/>
                  </a:cubicBezTo>
                  <a:cubicBezTo>
                    <a:pt x="98" y="239"/>
                    <a:pt x="98" y="239"/>
                    <a:pt x="98" y="239"/>
                  </a:cubicBezTo>
                  <a:cubicBezTo>
                    <a:pt x="97" y="239"/>
                    <a:pt x="97" y="238"/>
                    <a:pt x="96" y="238"/>
                  </a:cubicBezTo>
                  <a:close/>
                  <a:moveTo>
                    <a:pt x="194" y="234"/>
                  </a:moveTo>
                  <a:cubicBezTo>
                    <a:pt x="193" y="233"/>
                    <a:pt x="193" y="232"/>
                    <a:pt x="193" y="231"/>
                  </a:cubicBezTo>
                  <a:cubicBezTo>
                    <a:pt x="193" y="231"/>
                    <a:pt x="193" y="231"/>
                    <a:pt x="193" y="231"/>
                  </a:cubicBezTo>
                  <a:cubicBezTo>
                    <a:pt x="195" y="227"/>
                    <a:pt x="197" y="223"/>
                    <a:pt x="200" y="220"/>
                  </a:cubicBezTo>
                  <a:cubicBezTo>
                    <a:pt x="200" y="220"/>
                    <a:pt x="200" y="220"/>
                    <a:pt x="200" y="220"/>
                  </a:cubicBezTo>
                  <a:cubicBezTo>
                    <a:pt x="200" y="219"/>
                    <a:pt x="202" y="219"/>
                    <a:pt x="203" y="219"/>
                  </a:cubicBezTo>
                  <a:cubicBezTo>
                    <a:pt x="203" y="219"/>
                    <a:pt x="203" y="219"/>
                    <a:pt x="203" y="219"/>
                  </a:cubicBezTo>
                  <a:cubicBezTo>
                    <a:pt x="204" y="220"/>
                    <a:pt x="204" y="221"/>
                    <a:pt x="204" y="221"/>
                  </a:cubicBezTo>
                  <a:cubicBezTo>
                    <a:pt x="204" y="221"/>
                    <a:pt x="204" y="221"/>
                    <a:pt x="204" y="221"/>
                  </a:cubicBezTo>
                  <a:cubicBezTo>
                    <a:pt x="204" y="222"/>
                    <a:pt x="204" y="222"/>
                    <a:pt x="204" y="223"/>
                  </a:cubicBezTo>
                  <a:cubicBezTo>
                    <a:pt x="204" y="223"/>
                    <a:pt x="204" y="223"/>
                    <a:pt x="204" y="223"/>
                  </a:cubicBezTo>
                  <a:cubicBezTo>
                    <a:pt x="204" y="223"/>
                    <a:pt x="204" y="223"/>
                    <a:pt x="204" y="223"/>
                  </a:cubicBezTo>
                  <a:cubicBezTo>
                    <a:pt x="204" y="223"/>
                    <a:pt x="204" y="223"/>
                    <a:pt x="204" y="223"/>
                  </a:cubicBezTo>
                  <a:cubicBezTo>
                    <a:pt x="204" y="223"/>
                    <a:pt x="204" y="223"/>
                    <a:pt x="204" y="223"/>
                  </a:cubicBezTo>
                  <a:cubicBezTo>
                    <a:pt x="204" y="223"/>
                    <a:pt x="204" y="223"/>
                    <a:pt x="203" y="22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01" y="226"/>
                    <a:pt x="199" y="229"/>
                    <a:pt x="197" y="233"/>
                  </a:cubicBezTo>
                  <a:cubicBezTo>
                    <a:pt x="197" y="233"/>
                    <a:pt x="197" y="233"/>
                    <a:pt x="197" y="233"/>
                  </a:cubicBezTo>
                  <a:cubicBezTo>
                    <a:pt x="197" y="234"/>
                    <a:pt x="196" y="234"/>
                    <a:pt x="195" y="234"/>
                  </a:cubicBezTo>
                  <a:cubicBezTo>
                    <a:pt x="195" y="234"/>
                    <a:pt x="195" y="234"/>
                    <a:pt x="195" y="234"/>
                  </a:cubicBezTo>
                  <a:cubicBezTo>
                    <a:pt x="195" y="234"/>
                    <a:pt x="195" y="234"/>
                    <a:pt x="194" y="234"/>
                  </a:cubicBezTo>
                  <a:close/>
                  <a:moveTo>
                    <a:pt x="302" y="221"/>
                  </a:moveTo>
                  <a:cubicBezTo>
                    <a:pt x="300" y="218"/>
                    <a:pt x="297" y="215"/>
                    <a:pt x="294" y="212"/>
                  </a:cubicBezTo>
                  <a:cubicBezTo>
                    <a:pt x="294" y="212"/>
                    <a:pt x="294" y="212"/>
                    <a:pt x="294" y="212"/>
                  </a:cubicBezTo>
                  <a:cubicBezTo>
                    <a:pt x="293" y="211"/>
                    <a:pt x="293" y="210"/>
                    <a:pt x="294" y="209"/>
                  </a:cubicBezTo>
                  <a:cubicBezTo>
                    <a:pt x="294" y="209"/>
                    <a:pt x="294" y="209"/>
                    <a:pt x="294" y="209"/>
                  </a:cubicBezTo>
                  <a:cubicBezTo>
                    <a:pt x="295" y="208"/>
                    <a:pt x="297" y="208"/>
                    <a:pt x="298" y="209"/>
                  </a:cubicBezTo>
                  <a:cubicBezTo>
                    <a:pt x="298" y="209"/>
                    <a:pt x="298" y="209"/>
                    <a:pt x="298" y="209"/>
                  </a:cubicBezTo>
                  <a:cubicBezTo>
                    <a:pt x="301" y="212"/>
                    <a:pt x="304" y="215"/>
                    <a:pt x="306" y="218"/>
                  </a:cubicBezTo>
                  <a:cubicBezTo>
                    <a:pt x="306" y="218"/>
                    <a:pt x="306" y="218"/>
                    <a:pt x="306" y="218"/>
                  </a:cubicBezTo>
                  <a:cubicBezTo>
                    <a:pt x="306" y="218"/>
                    <a:pt x="307" y="219"/>
                    <a:pt x="307" y="219"/>
                  </a:cubicBezTo>
                  <a:cubicBezTo>
                    <a:pt x="307" y="219"/>
                    <a:pt x="307" y="219"/>
                    <a:pt x="307" y="219"/>
                  </a:cubicBezTo>
                  <a:cubicBezTo>
                    <a:pt x="307" y="220"/>
                    <a:pt x="306" y="221"/>
                    <a:pt x="306" y="221"/>
                  </a:cubicBezTo>
                  <a:cubicBezTo>
                    <a:pt x="306" y="221"/>
                    <a:pt x="306" y="221"/>
                    <a:pt x="306" y="221"/>
                  </a:cubicBezTo>
                  <a:cubicBezTo>
                    <a:pt x="305" y="222"/>
                    <a:pt x="305" y="222"/>
                    <a:pt x="304" y="222"/>
                  </a:cubicBezTo>
                  <a:cubicBezTo>
                    <a:pt x="304" y="222"/>
                    <a:pt x="304" y="222"/>
                    <a:pt x="304" y="222"/>
                  </a:cubicBezTo>
                  <a:cubicBezTo>
                    <a:pt x="303" y="222"/>
                    <a:pt x="303" y="221"/>
                    <a:pt x="302" y="221"/>
                  </a:cubicBezTo>
                  <a:close/>
                  <a:moveTo>
                    <a:pt x="120" y="219"/>
                  </a:moveTo>
                  <a:cubicBezTo>
                    <a:pt x="120" y="219"/>
                    <a:pt x="119" y="218"/>
                    <a:pt x="119" y="218"/>
                  </a:cubicBezTo>
                  <a:cubicBezTo>
                    <a:pt x="119" y="218"/>
                    <a:pt x="119" y="218"/>
                    <a:pt x="119" y="218"/>
                  </a:cubicBezTo>
                  <a:cubicBezTo>
                    <a:pt x="119" y="217"/>
                    <a:pt x="119" y="216"/>
                    <a:pt x="120" y="216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3" y="213"/>
                    <a:pt x="125" y="210"/>
                    <a:pt x="128" y="207"/>
                  </a:cubicBezTo>
                  <a:cubicBezTo>
                    <a:pt x="128" y="207"/>
                    <a:pt x="128" y="207"/>
                    <a:pt x="128" y="207"/>
                  </a:cubicBezTo>
                  <a:cubicBezTo>
                    <a:pt x="129" y="206"/>
                    <a:pt x="130" y="206"/>
                    <a:pt x="131" y="207"/>
                  </a:cubicBezTo>
                  <a:cubicBezTo>
                    <a:pt x="131" y="207"/>
                    <a:pt x="131" y="207"/>
                    <a:pt x="131" y="207"/>
                  </a:cubicBezTo>
                  <a:cubicBezTo>
                    <a:pt x="132" y="208"/>
                    <a:pt x="132" y="209"/>
                    <a:pt x="131" y="210"/>
                  </a:cubicBezTo>
                  <a:cubicBezTo>
                    <a:pt x="131" y="210"/>
                    <a:pt x="131" y="210"/>
                    <a:pt x="131" y="210"/>
                  </a:cubicBezTo>
                  <a:cubicBezTo>
                    <a:pt x="129" y="213"/>
                    <a:pt x="126" y="216"/>
                    <a:pt x="123" y="219"/>
                  </a:cubicBezTo>
                  <a:cubicBezTo>
                    <a:pt x="123" y="219"/>
                    <a:pt x="123" y="219"/>
                    <a:pt x="123" y="219"/>
                  </a:cubicBezTo>
                  <a:cubicBezTo>
                    <a:pt x="123" y="220"/>
                    <a:pt x="122" y="220"/>
                    <a:pt x="122" y="220"/>
                  </a:cubicBezTo>
                  <a:cubicBezTo>
                    <a:pt x="122" y="220"/>
                    <a:pt x="122" y="220"/>
                    <a:pt x="122" y="220"/>
                  </a:cubicBezTo>
                  <a:cubicBezTo>
                    <a:pt x="121" y="220"/>
                    <a:pt x="120" y="220"/>
                    <a:pt x="120" y="219"/>
                  </a:cubicBezTo>
                  <a:close/>
                  <a:moveTo>
                    <a:pt x="212" y="210"/>
                  </a:moveTo>
                  <a:cubicBezTo>
                    <a:pt x="211" y="209"/>
                    <a:pt x="211" y="207"/>
                    <a:pt x="212" y="206"/>
                  </a:cubicBezTo>
                  <a:cubicBezTo>
                    <a:pt x="212" y="206"/>
                    <a:pt x="212" y="206"/>
                    <a:pt x="212" y="206"/>
                  </a:cubicBezTo>
                  <a:cubicBezTo>
                    <a:pt x="216" y="204"/>
                    <a:pt x="219" y="201"/>
                    <a:pt x="223" y="199"/>
                  </a:cubicBezTo>
                  <a:cubicBezTo>
                    <a:pt x="223" y="199"/>
                    <a:pt x="223" y="199"/>
                    <a:pt x="223" y="199"/>
                  </a:cubicBezTo>
                  <a:cubicBezTo>
                    <a:pt x="224" y="199"/>
                    <a:pt x="225" y="199"/>
                    <a:pt x="226" y="200"/>
                  </a:cubicBezTo>
                  <a:cubicBezTo>
                    <a:pt x="226" y="200"/>
                    <a:pt x="226" y="200"/>
                    <a:pt x="226" y="200"/>
                  </a:cubicBezTo>
                  <a:cubicBezTo>
                    <a:pt x="226" y="201"/>
                    <a:pt x="226" y="201"/>
                    <a:pt x="226" y="202"/>
                  </a:cubicBezTo>
                  <a:cubicBezTo>
                    <a:pt x="226" y="202"/>
                    <a:pt x="226" y="202"/>
                    <a:pt x="226" y="202"/>
                  </a:cubicBezTo>
                  <a:cubicBezTo>
                    <a:pt x="226" y="202"/>
                    <a:pt x="226" y="203"/>
                    <a:pt x="225" y="204"/>
                  </a:cubicBezTo>
                  <a:cubicBezTo>
                    <a:pt x="225" y="204"/>
                    <a:pt x="225" y="204"/>
                    <a:pt x="225" y="204"/>
                  </a:cubicBezTo>
                  <a:cubicBezTo>
                    <a:pt x="222" y="206"/>
                    <a:pt x="218" y="208"/>
                    <a:pt x="215" y="210"/>
                  </a:cubicBezTo>
                  <a:cubicBezTo>
                    <a:pt x="215" y="210"/>
                    <a:pt x="215" y="210"/>
                    <a:pt x="215" y="210"/>
                  </a:cubicBezTo>
                  <a:cubicBezTo>
                    <a:pt x="215" y="211"/>
                    <a:pt x="214" y="211"/>
                    <a:pt x="214" y="211"/>
                  </a:cubicBezTo>
                  <a:cubicBezTo>
                    <a:pt x="214" y="211"/>
                    <a:pt x="214" y="211"/>
                    <a:pt x="214" y="211"/>
                  </a:cubicBezTo>
                  <a:cubicBezTo>
                    <a:pt x="213" y="211"/>
                    <a:pt x="213" y="210"/>
                    <a:pt x="212" y="210"/>
                  </a:cubicBezTo>
                  <a:close/>
                  <a:moveTo>
                    <a:pt x="280" y="202"/>
                  </a:moveTo>
                  <a:cubicBezTo>
                    <a:pt x="277" y="201"/>
                    <a:pt x="273" y="199"/>
                    <a:pt x="270" y="198"/>
                  </a:cubicBezTo>
                  <a:cubicBezTo>
                    <a:pt x="270" y="198"/>
                    <a:pt x="270" y="198"/>
                    <a:pt x="270" y="198"/>
                  </a:cubicBezTo>
                  <a:cubicBezTo>
                    <a:pt x="268" y="198"/>
                    <a:pt x="268" y="197"/>
                    <a:pt x="268" y="195"/>
                  </a:cubicBezTo>
                  <a:cubicBezTo>
                    <a:pt x="268" y="195"/>
                    <a:pt x="268" y="195"/>
                    <a:pt x="268" y="195"/>
                  </a:cubicBezTo>
                  <a:cubicBezTo>
                    <a:pt x="268" y="194"/>
                    <a:pt x="270" y="193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5" y="195"/>
                    <a:pt x="279" y="196"/>
                    <a:pt x="282" y="198"/>
                  </a:cubicBezTo>
                  <a:cubicBezTo>
                    <a:pt x="282" y="198"/>
                    <a:pt x="282" y="198"/>
                    <a:pt x="282" y="198"/>
                  </a:cubicBezTo>
                  <a:cubicBezTo>
                    <a:pt x="282" y="198"/>
                    <a:pt x="282" y="198"/>
                    <a:pt x="282" y="198"/>
                  </a:cubicBezTo>
                  <a:cubicBezTo>
                    <a:pt x="283" y="199"/>
                    <a:pt x="284" y="200"/>
                    <a:pt x="284" y="200"/>
                  </a:cubicBezTo>
                  <a:cubicBezTo>
                    <a:pt x="284" y="200"/>
                    <a:pt x="284" y="200"/>
                    <a:pt x="284" y="200"/>
                  </a:cubicBezTo>
                  <a:cubicBezTo>
                    <a:pt x="284" y="201"/>
                    <a:pt x="284" y="201"/>
                    <a:pt x="283" y="201"/>
                  </a:cubicBezTo>
                  <a:cubicBezTo>
                    <a:pt x="283" y="201"/>
                    <a:pt x="283" y="201"/>
                    <a:pt x="283" y="201"/>
                  </a:cubicBezTo>
                  <a:cubicBezTo>
                    <a:pt x="283" y="202"/>
                    <a:pt x="282" y="203"/>
                    <a:pt x="281" y="203"/>
                  </a:cubicBezTo>
                  <a:cubicBezTo>
                    <a:pt x="281" y="203"/>
                    <a:pt x="281" y="203"/>
                    <a:pt x="281" y="203"/>
                  </a:cubicBezTo>
                  <a:cubicBezTo>
                    <a:pt x="281" y="203"/>
                    <a:pt x="281" y="203"/>
                    <a:pt x="280" y="202"/>
                  </a:cubicBezTo>
                  <a:close/>
                  <a:moveTo>
                    <a:pt x="238" y="196"/>
                  </a:moveTo>
                  <a:cubicBezTo>
                    <a:pt x="238" y="194"/>
                    <a:pt x="239" y="193"/>
                    <a:pt x="240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4" y="192"/>
                    <a:pt x="248" y="191"/>
                    <a:pt x="252" y="191"/>
                  </a:cubicBezTo>
                  <a:cubicBezTo>
                    <a:pt x="252" y="191"/>
                    <a:pt x="252" y="191"/>
                    <a:pt x="252" y="191"/>
                  </a:cubicBezTo>
                  <a:cubicBezTo>
                    <a:pt x="254" y="191"/>
                    <a:pt x="255" y="192"/>
                    <a:pt x="255" y="194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5" y="195"/>
                    <a:pt x="254" y="196"/>
                    <a:pt x="252" y="196"/>
                  </a:cubicBezTo>
                  <a:cubicBezTo>
                    <a:pt x="252" y="196"/>
                    <a:pt x="252" y="196"/>
                    <a:pt x="252" y="196"/>
                  </a:cubicBezTo>
                  <a:cubicBezTo>
                    <a:pt x="249" y="196"/>
                    <a:pt x="245" y="197"/>
                    <a:pt x="241" y="197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39" y="198"/>
                    <a:pt x="238" y="197"/>
                    <a:pt x="238" y="196"/>
                  </a:cubicBezTo>
                  <a:close/>
                  <a:moveTo>
                    <a:pt x="139" y="196"/>
                  </a:moveTo>
                  <a:cubicBezTo>
                    <a:pt x="138" y="195"/>
                    <a:pt x="137" y="195"/>
                    <a:pt x="137" y="194"/>
                  </a:cubicBezTo>
                  <a:cubicBezTo>
                    <a:pt x="137" y="194"/>
                    <a:pt x="137" y="194"/>
                    <a:pt x="137" y="194"/>
                  </a:cubicBezTo>
                  <a:cubicBezTo>
                    <a:pt x="137" y="193"/>
                    <a:pt x="137" y="193"/>
                    <a:pt x="138" y="193"/>
                  </a:cubicBezTo>
                  <a:cubicBezTo>
                    <a:pt x="138" y="193"/>
                    <a:pt x="138" y="193"/>
                    <a:pt x="138" y="193"/>
                  </a:cubicBezTo>
                  <a:cubicBezTo>
                    <a:pt x="140" y="189"/>
                    <a:pt x="141" y="186"/>
                    <a:pt x="143" y="182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44" y="181"/>
                    <a:pt x="145" y="180"/>
                    <a:pt x="146" y="181"/>
                  </a:cubicBezTo>
                  <a:cubicBezTo>
                    <a:pt x="146" y="181"/>
                    <a:pt x="146" y="181"/>
                    <a:pt x="146" y="181"/>
                  </a:cubicBezTo>
                  <a:cubicBezTo>
                    <a:pt x="148" y="182"/>
                    <a:pt x="148" y="183"/>
                    <a:pt x="147" y="184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6" y="188"/>
                    <a:pt x="144" y="192"/>
                    <a:pt x="142" y="195"/>
                  </a:cubicBezTo>
                  <a:cubicBezTo>
                    <a:pt x="142" y="195"/>
                    <a:pt x="142" y="195"/>
                    <a:pt x="142" y="195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40" y="196"/>
                    <a:pt x="140" y="196"/>
                    <a:pt x="140" y="196"/>
                  </a:cubicBezTo>
                  <a:cubicBezTo>
                    <a:pt x="139" y="196"/>
                    <a:pt x="139" y="196"/>
                    <a:pt x="139" y="196"/>
                  </a:cubicBezTo>
                  <a:close/>
                  <a:moveTo>
                    <a:pt x="151" y="169"/>
                  </a:moveTo>
                  <a:cubicBezTo>
                    <a:pt x="150" y="168"/>
                    <a:pt x="149" y="167"/>
                    <a:pt x="149" y="166"/>
                  </a:cubicBezTo>
                  <a:cubicBezTo>
                    <a:pt x="149" y="166"/>
                    <a:pt x="149" y="166"/>
                    <a:pt x="149" y="166"/>
                  </a:cubicBezTo>
                  <a:cubicBezTo>
                    <a:pt x="149" y="166"/>
                    <a:pt x="149" y="166"/>
                    <a:pt x="149" y="166"/>
                  </a:cubicBezTo>
                  <a:cubicBezTo>
                    <a:pt x="149" y="166"/>
                    <a:pt x="149" y="166"/>
                    <a:pt x="149" y="166"/>
                  </a:cubicBezTo>
                  <a:cubicBezTo>
                    <a:pt x="151" y="162"/>
                    <a:pt x="151" y="158"/>
                    <a:pt x="152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3" y="153"/>
                    <a:pt x="154" y="152"/>
                    <a:pt x="155" y="152"/>
                  </a:cubicBezTo>
                  <a:cubicBezTo>
                    <a:pt x="155" y="152"/>
                    <a:pt x="155" y="152"/>
                    <a:pt x="155" y="152"/>
                  </a:cubicBezTo>
                  <a:cubicBezTo>
                    <a:pt x="156" y="153"/>
                    <a:pt x="157" y="154"/>
                    <a:pt x="157" y="155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6" y="159"/>
                    <a:pt x="155" y="163"/>
                    <a:pt x="154" y="167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4" y="168"/>
                    <a:pt x="153" y="169"/>
                    <a:pt x="152" y="169"/>
                  </a:cubicBezTo>
                  <a:cubicBezTo>
                    <a:pt x="152" y="169"/>
                    <a:pt x="152" y="169"/>
                    <a:pt x="152" y="169"/>
                  </a:cubicBezTo>
                  <a:cubicBezTo>
                    <a:pt x="151" y="169"/>
                    <a:pt x="151" y="169"/>
                    <a:pt x="151" y="169"/>
                  </a:cubicBezTo>
                  <a:close/>
                  <a:moveTo>
                    <a:pt x="157" y="139"/>
                  </a:moveTo>
                  <a:cubicBezTo>
                    <a:pt x="156" y="139"/>
                    <a:pt x="155" y="138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55" y="134"/>
                    <a:pt x="155" y="130"/>
                    <a:pt x="155" y="127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5" y="126"/>
                    <a:pt x="155" y="126"/>
                    <a:pt x="155" y="125"/>
                  </a:cubicBezTo>
                  <a:cubicBezTo>
                    <a:pt x="155" y="125"/>
                    <a:pt x="155" y="125"/>
                    <a:pt x="155" y="125"/>
                  </a:cubicBezTo>
                  <a:cubicBezTo>
                    <a:pt x="155" y="124"/>
                    <a:pt x="156" y="123"/>
                    <a:pt x="157" y="123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59" y="123"/>
                    <a:pt x="160" y="124"/>
                    <a:pt x="160" y="125"/>
                  </a:cubicBezTo>
                  <a:cubicBezTo>
                    <a:pt x="160" y="125"/>
                    <a:pt x="160" y="125"/>
                    <a:pt x="160" y="125"/>
                  </a:cubicBezTo>
                  <a:cubicBezTo>
                    <a:pt x="160" y="126"/>
                    <a:pt x="160" y="126"/>
                    <a:pt x="160" y="127"/>
                  </a:cubicBezTo>
                  <a:cubicBezTo>
                    <a:pt x="160" y="127"/>
                    <a:pt x="160" y="127"/>
                    <a:pt x="160" y="127"/>
                  </a:cubicBezTo>
                  <a:cubicBezTo>
                    <a:pt x="160" y="130"/>
                    <a:pt x="160" y="134"/>
                    <a:pt x="159" y="137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59" y="138"/>
                    <a:pt x="158" y="139"/>
                    <a:pt x="157" y="139"/>
                  </a:cubicBezTo>
                  <a:cubicBezTo>
                    <a:pt x="157" y="139"/>
                    <a:pt x="157" y="139"/>
                    <a:pt x="157" y="139"/>
                  </a:cubicBezTo>
                  <a:cubicBezTo>
                    <a:pt x="157" y="139"/>
                    <a:pt x="157" y="139"/>
                    <a:pt x="157" y="139"/>
                  </a:cubicBezTo>
                  <a:close/>
                  <a:moveTo>
                    <a:pt x="154" y="107"/>
                  </a:moveTo>
                  <a:cubicBezTo>
                    <a:pt x="153" y="103"/>
                    <a:pt x="153" y="99"/>
                    <a:pt x="152" y="96"/>
                  </a:cubicBezTo>
                  <a:cubicBezTo>
                    <a:pt x="152" y="96"/>
                    <a:pt x="152" y="96"/>
                    <a:pt x="152" y="96"/>
                  </a:cubicBezTo>
                  <a:cubicBezTo>
                    <a:pt x="152" y="94"/>
                    <a:pt x="153" y="93"/>
                    <a:pt x="154" y="93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5" y="93"/>
                    <a:pt x="156" y="93"/>
                    <a:pt x="157" y="95"/>
                  </a:cubicBezTo>
                  <a:cubicBezTo>
                    <a:pt x="157" y="95"/>
                    <a:pt x="157" y="95"/>
                    <a:pt x="157" y="95"/>
                  </a:cubicBezTo>
                  <a:cubicBezTo>
                    <a:pt x="157" y="99"/>
                    <a:pt x="158" y="103"/>
                    <a:pt x="159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9" y="108"/>
                    <a:pt x="158" y="109"/>
                    <a:pt x="157" y="109"/>
                  </a:cubicBezTo>
                  <a:cubicBezTo>
                    <a:pt x="157" y="109"/>
                    <a:pt x="157" y="109"/>
                    <a:pt x="157" y="109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6" y="109"/>
                    <a:pt x="156" y="109"/>
                    <a:pt x="156" y="109"/>
                  </a:cubicBezTo>
                  <a:cubicBezTo>
                    <a:pt x="155" y="109"/>
                    <a:pt x="154" y="109"/>
                    <a:pt x="154" y="107"/>
                  </a:cubicBezTo>
                  <a:close/>
                  <a:moveTo>
                    <a:pt x="147" y="79"/>
                  </a:moveTo>
                  <a:cubicBezTo>
                    <a:pt x="146" y="75"/>
                    <a:pt x="145" y="71"/>
                    <a:pt x="143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3" y="66"/>
                    <a:pt x="143" y="65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5" y="64"/>
                    <a:pt x="147" y="64"/>
                    <a:pt x="147" y="66"/>
                  </a:cubicBezTo>
                  <a:cubicBezTo>
                    <a:pt x="147" y="66"/>
                    <a:pt x="147" y="66"/>
                    <a:pt x="147" y="66"/>
                  </a:cubicBezTo>
                  <a:cubicBezTo>
                    <a:pt x="149" y="69"/>
                    <a:pt x="151" y="73"/>
                    <a:pt x="152" y="77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2" y="77"/>
                    <a:pt x="152" y="78"/>
                    <a:pt x="152" y="78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2" y="79"/>
                    <a:pt x="151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9" y="80"/>
                    <a:pt x="148" y="80"/>
                    <a:pt x="147" y="79"/>
                  </a:cubicBezTo>
                  <a:close/>
                  <a:moveTo>
                    <a:pt x="135" y="52"/>
                  </a:moveTo>
                  <a:cubicBezTo>
                    <a:pt x="133" y="49"/>
                    <a:pt x="130" y="46"/>
                    <a:pt x="128" y="43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27" y="42"/>
                    <a:pt x="127" y="40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9" y="38"/>
                    <a:pt x="131" y="39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4" y="43"/>
                    <a:pt x="137" y="46"/>
                    <a:pt x="139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50"/>
                    <a:pt x="139" y="50"/>
                    <a:pt x="139" y="51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2"/>
                    <a:pt x="139" y="52"/>
                    <a:pt x="138" y="53"/>
                  </a:cubicBezTo>
                  <a:cubicBezTo>
                    <a:pt x="138" y="53"/>
                    <a:pt x="138" y="53"/>
                    <a:pt x="138" y="53"/>
                  </a:cubicBezTo>
                  <a:cubicBezTo>
                    <a:pt x="138" y="53"/>
                    <a:pt x="137" y="53"/>
                    <a:pt x="137" y="53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36" y="53"/>
                    <a:pt x="135" y="53"/>
                    <a:pt x="135" y="52"/>
                  </a:cubicBezTo>
                  <a:close/>
                  <a:moveTo>
                    <a:pt x="116" y="30"/>
                  </a:moveTo>
                  <a:cubicBezTo>
                    <a:pt x="113" y="27"/>
                    <a:pt x="110" y="25"/>
                    <a:pt x="107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5" y="22"/>
                    <a:pt x="105" y="20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7" y="18"/>
                    <a:pt x="108" y="18"/>
                    <a:pt x="109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3" y="21"/>
                    <a:pt x="116" y="24"/>
                    <a:pt x="119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19" y="27"/>
                    <a:pt x="120" y="27"/>
                    <a:pt x="120" y="28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0" y="29"/>
                    <a:pt x="120" y="29"/>
                    <a:pt x="119" y="30"/>
                  </a:cubicBezTo>
                  <a:cubicBezTo>
                    <a:pt x="119" y="30"/>
                    <a:pt x="119" y="30"/>
                    <a:pt x="119" y="30"/>
                  </a:cubicBezTo>
                  <a:cubicBezTo>
                    <a:pt x="119" y="30"/>
                    <a:pt x="118" y="30"/>
                    <a:pt x="117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17" y="30"/>
                    <a:pt x="116" y="30"/>
                    <a:pt x="116" y="30"/>
                  </a:cubicBezTo>
                  <a:close/>
                  <a:moveTo>
                    <a:pt x="1" y="14"/>
                  </a:moveTo>
                  <a:cubicBezTo>
                    <a:pt x="0" y="13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7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7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1" y="15"/>
                    <a:pt x="1" y="14"/>
                  </a:cubicBezTo>
                  <a:close/>
                  <a:moveTo>
                    <a:pt x="91" y="14"/>
                  </a:move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88" y="12"/>
                    <a:pt x="84" y="11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9" y="9"/>
                    <a:pt x="79" y="8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5"/>
                    <a:pt x="81" y="5"/>
                    <a:pt x="82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6" y="6"/>
                    <a:pt x="90" y="8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4" y="10"/>
                    <a:pt x="95" y="11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4" y="14"/>
                    <a:pt x="93" y="14"/>
                    <a:pt x="92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4"/>
                    <a:pt x="92" y="14"/>
                    <a:pt x="91" y="14"/>
                  </a:cubicBezTo>
                  <a:close/>
                  <a:moveTo>
                    <a:pt x="20" y="6"/>
                  </a:moveTo>
                  <a:cubicBezTo>
                    <a:pt x="19" y="5"/>
                    <a:pt x="20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5" y="2"/>
                    <a:pt x="29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1"/>
                    <a:pt x="36" y="1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4"/>
                    <a:pt x="35" y="5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0" y="6"/>
                    <a:pt x="27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7"/>
                    <a:pt x="20" y="6"/>
                  </a:cubicBezTo>
                  <a:close/>
                  <a:moveTo>
                    <a:pt x="63" y="6"/>
                  </a:moveTo>
                  <a:cubicBezTo>
                    <a:pt x="60" y="5"/>
                    <a:pt x="56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0" y="4"/>
                    <a:pt x="49" y="3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6" y="0"/>
                    <a:pt x="60" y="0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2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3" y="6"/>
                    <a:pt x="63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2" name="Freeform 135"/>
            <p:cNvSpPr/>
            <p:nvPr/>
          </p:nvSpPr>
          <p:spPr bwMode="auto">
            <a:xfrm>
              <a:off x="4814888" y="3244850"/>
              <a:ext cx="973138" cy="541338"/>
            </a:xfrm>
            <a:custGeom>
              <a:avLst/>
              <a:gdLst>
                <a:gd name="T0" fmla="*/ 240 w 259"/>
                <a:gd name="T1" fmla="*/ 0 h 144"/>
                <a:gd name="T2" fmla="*/ 233 w 259"/>
                <a:gd name="T3" fmla="*/ 32 h 144"/>
                <a:gd name="T4" fmla="*/ 40 w 259"/>
                <a:gd name="T5" fmla="*/ 132 h 144"/>
                <a:gd name="T6" fmla="*/ 8 w 259"/>
                <a:gd name="T7" fmla="*/ 137 h 144"/>
                <a:gd name="T8" fmla="*/ 0 w 259"/>
                <a:gd name="T9" fmla="*/ 123 h 144"/>
                <a:gd name="T10" fmla="*/ 240 w 259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144">
                  <a:moveTo>
                    <a:pt x="240" y="0"/>
                  </a:moveTo>
                  <a:cubicBezTo>
                    <a:pt x="259" y="14"/>
                    <a:pt x="233" y="32"/>
                    <a:pt x="233" y="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32"/>
                    <a:pt x="14" y="144"/>
                    <a:pt x="8" y="137"/>
                  </a:cubicBezTo>
                  <a:cubicBezTo>
                    <a:pt x="0" y="128"/>
                    <a:pt x="0" y="123"/>
                    <a:pt x="0" y="12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C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3" name="Freeform 136"/>
            <p:cNvSpPr>
              <a:spLocks noEditPoints="1"/>
            </p:cNvSpPr>
            <p:nvPr/>
          </p:nvSpPr>
          <p:spPr bwMode="auto">
            <a:xfrm>
              <a:off x="4806951" y="3241675"/>
              <a:ext cx="942975" cy="533400"/>
            </a:xfrm>
            <a:custGeom>
              <a:avLst/>
              <a:gdLst>
                <a:gd name="T0" fmla="*/ 8 w 251"/>
                <a:gd name="T1" fmla="*/ 139 h 142"/>
                <a:gd name="T2" fmla="*/ 0 w 251"/>
                <a:gd name="T3" fmla="*/ 124 h 142"/>
                <a:gd name="T4" fmla="*/ 0 w 251"/>
                <a:gd name="T5" fmla="*/ 124 h 142"/>
                <a:gd name="T6" fmla="*/ 1 w 251"/>
                <a:gd name="T7" fmla="*/ 122 h 142"/>
                <a:gd name="T8" fmla="*/ 1 w 251"/>
                <a:gd name="T9" fmla="*/ 122 h 142"/>
                <a:gd name="T10" fmla="*/ 241 w 251"/>
                <a:gd name="T11" fmla="*/ 0 h 142"/>
                <a:gd name="T12" fmla="*/ 243 w 251"/>
                <a:gd name="T13" fmla="*/ 0 h 142"/>
                <a:gd name="T14" fmla="*/ 243 w 251"/>
                <a:gd name="T15" fmla="*/ 0 h 142"/>
                <a:gd name="T16" fmla="*/ 251 w 251"/>
                <a:gd name="T17" fmla="*/ 13 h 142"/>
                <a:gd name="T18" fmla="*/ 251 w 251"/>
                <a:gd name="T19" fmla="*/ 13 h 142"/>
                <a:gd name="T20" fmla="*/ 235 w 251"/>
                <a:gd name="T21" fmla="*/ 35 h 142"/>
                <a:gd name="T22" fmla="*/ 235 w 251"/>
                <a:gd name="T23" fmla="*/ 35 h 142"/>
                <a:gd name="T24" fmla="*/ 235 w 251"/>
                <a:gd name="T25" fmla="*/ 35 h 142"/>
                <a:gd name="T26" fmla="*/ 43 w 251"/>
                <a:gd name="T27" fmla="*/ 134 h 142"/>
                <a:gd name="T28" fmla="*/ 16 w 251"/>
                <a:gd name="T29" fmla="*/ 142 h 142"/>
                <a:gd name="T30" fmla="*/ 16 w 251"/>
                <a:gd name="T31" fmla="*/ 142 h 142"/>
                <a:gd name="T32" fmla="*/ 8 w 251"/>
                <a:gd name="T33" fmla="*/ 139 h 142"/>
                <a:gd name="T34" fmla="*/ 42 w 251"/>
                <a:gd name="T35" fmla="*/ 131 h 142"/>
                <a:gd name="T36" fmla="*/ 234 w 251"/>
                <a:gd name="T37" fmla="*/ 32 h 142"/>
                <a:gd name="T38" fmla="*/ 241 w 251"/>
                <a:gd name="T39" fmla="*/ 26 h 142"/>
                <a:gd name="T40" fmla="*/ 241 w 251"/>
                <a:gd name="T41" fmla="*/ 26 h 142"/>
                <a:gd name="T42" fmla="*/ 248 w 251"/>
                <a:gd name="T43" fmla="*/ 13 h 142"/>
                <a:gd name="T44" fmla="*/ 248 w 251"/>
                <a:gd name="T45" fmla="*/ 13 h 142"/>
                <a:gd name="T46" fmla="*/ 242 w 251"/>
                <a:gd name="T47" fmla="*/ 3 h 142"/>
                <a:gd name="T48" fmla="*/ 242 w 251"/>
                <a:gd name="T49" fmla="*/ 3 h 142"/>
                <a:gd name="T50" fmla="*/ 3 w 251"/>
                <a:gd name="T51" fmla="*/ 125 h 142"/>
                <a:gd name="T52" fmla="*/ 4 w 251"/>
                <a:gd name="T53" fmla="*/ 127 h 142"/>
                <a:gd name="T54" fmla="*/ 4 w 251"/>
                <a:gd name="T55" fmla="*/ 127 h 142"/>
                <a:gd name="T56" fmla="*/ 11 w 251"/>
                <a:gd name="T57" fmla="*/ 137 h 142"/>
                <a:gd name="T58" fmla="*/ 11 w 251"/>
                <a:gd name="T59" fmla="*/ 137 h 142"/>
                <a:gd name="T60" fmla="*/ 16 w 251"/>
                <a:gd name="T61" fmla="*/ 139 h 142"/>
                <a:gd name="T62" fmla="*/ 16 w 251"/>
                <a:gd name="T63" fmla="*/ 139 h 142"/>
                <a:gd name="T64" fmla="*/ 42 w 251"/>
                <a:gd name="T65" fmla="*/ 13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1" h="142">
                  <a:moveTo>
                    <a:pt x="8" y="139"/>
                  </a:moveTo>
                  <a:cubicBezTo>
                    <a:pt x="0" y="130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3"/>
                    <a:pt x="0" y="123"/>
                    <a:pt x="1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242" y="0"/>
                    <a:pt x="242" y="0"/>
                    <a:pt x="243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48" y="4"/>
                    <a:pt x="251" y="8"/>
                    <a:pt x="251" y="13"/>
                  </a:cubicBezTo>
                  <a:cubicBezTo>
                    <a:pt x="251" y="13"/>
                    <a:pt x="251" y="13"/>
                    <a:pt x="251" y="13"/>
                  </a:cubicBezTo>
                  <a:cubicBezTo>
                    <a:pt x="250" y="25"/>
                    <a:pt x="235" y="34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4"/>
                    <a:pt x="27" y="142"/>
                    <a:pt x="16" y="142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3" y="142"/>
                    <a:pt x="10" y="141"/>
                    <a:pt x="8" y="139"/>
                  </a:cubicBezTo>
                  <a:close/>
                  <a:moveTo>
                    <a:pt x="42" y="131"/>
                  </a:moveTo>
                  <a:cubicBezTo>
                    <a:pt x="234" y="32"/>
                    <a:pt x="234" y="32"/>
                    <a:pt x="234" y="32"/>
                  </a:cubicBezTo>
                  <a:cubicBezTo>
                    <a:pt x="234" y="32"/>
                    <a:pt x="237" y="29"/>
                    <a:pt x="241" y="26"/>
                  </a:cubicBezTo>
                  <a:cubicBezTo>
                    <a:pt x="241" y="26"/>
                    <a:pt x="241" y="26"/>
                    <a:pt x="241" y="26"/>
                  </a:cubicBezTo>
                  <a:cubicBezTo>
                    <a:pt x="244" y="22"/>
                    <a:pt x="248" y="18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0"/>
                    <a:pt x="246" y="6"/>
                    <a:pt x="242" y="3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5"/>
                    <a:pt x="4" y="126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5" y="129"/>
                    <a:pt x="7" y="133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8"/>
                    <a:pt x="14" y="139"/>
                    <a:pt x="16" y="139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26" y="139"/>
                    <a:pt x="42" y="131"/>
                    <a:pt x="42" y="1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4" name="Freeform 137"/>
            <p:cNvSpPr/>
            <p:nvPr/>
          </p:nvSpPr>
          <p:spPr bwMode="auto">
            <a:xfrm>
              <a:off x="4792663" y="3090863"/>
              <a:ext cx="998538" cy="657225"/>
            </a:xfrm>
            <a:custGeom>
              <a:avLst/>
              <a:gdLst>
                <a:gd name="T0" fmla="*/ 8 w 266"/>
                <a:gd name="T1" fmla="*/ 151 h 175"/>
                <a:gd name="T2" fmla="*/ 9 w 266"/>
                <a:gd name="T3" fmla="*/ 170 h 175"/>
                <a:gd name="T4" fmla="*/ 57 w 266"/>
                <a:gd name="T5" fmla="*/ 155 h 175"/>
                <a:gd name="T6" fmla="*/ 233 w 266"/>
                <a:gd name="T7" fmla="*/ 63 h 175"/>
                <a:gd name="T8" fmla="*/ 237 w 266"/>
                <a:gd name="T9" fmla="*/ 35 h 175"/>
                <a:gd name="T10" fmla="*/ 118 w 266"/>
                <a:gd name="T11" fmla="*/ 3 h 175"/>
                <a:gd name="T12" fmla="*/ 82 w 266"/>
                <a:gd name="T13" fmla="*/ 21 h 175"/>
                <a:gd name="T14" fmla="*/ 8 w 266"/>
                <a:gd name="T15" fmla="*/ 15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175">
                  <a:moveTo>
                    <a:pt x="8" y="151"/>
                  </a:moveTo>
                  <a:cubicBezTo>
                    <a:pt x="8" y="151"/>
                    <a:pt x="0" y="164"/>
                    <a:pt x="9" y="170"/>
                  </a:cubicBezTo>
                  <a:cubicBezTo>
                    <a:pt x="17" y="175"/>
                    <a:pt x="57" y="155"/>
                    <a:pt x="57" y="155"/>
                  </a:cubicBezTo>
                  <a:cubicBezTo>
                    <a:pt x="233" y="63"/>
                    <a:pt x="233" y="63"/>
                    <a:pt x="233" y="63"/>
                  </a:cubicBezTo>
                  <a:cubicBezTo>
                    <a:pt x="233" y="63"/>
                    <a:pt x="266" y="45"/>
                    <a:pt x="237" y="35"/>
                  </a:cubicBezTo>
                  <a:cubicBezTo>
                    <a:pt x="208" y="24"/>
                    <a:pt x="118" y="3"/>
                    <a:pt x="118" y="3"/>
                  </a:cubicBezTo>
                  <a:cubicBezTo>
                    <a:pt x="118" y="3"/>
                    <a:pt x="98" y="0"/>
                    <a:pt x="82" y="21"/>
                  </a:cubicBezTo>
                  <a:cubicBezTo>
                    <a:pt x="66" y="42"/>
                    <a:pt x="8" y="151"/>
                    <a:pt x="8" y="151"/>
                  </a:cubicBezTo>
                  <a:close/>
                </a:path>
              </a:pathLst>
            </a:custGeom>
            <a:solidFill>
              <a:srgbClr val="FF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5" name="Freeform 138"/>
            <p:cNvSpPr>
              <a:spLocks noEditPoints="1"/>
            </p:cNvSpPr>
            <p:nvPr/>
          </p:nvSpPr>
          <p:spPr bwMode="auto">
            <a:xfrm>
              <a:off x="4806951" y="3095625"/>
              <a:ext cx="923925" cy="641350"/>
            </a:xfrm>
            <a:custGeom>
              <a:avLst/>
              <a:gdLst>
                <a:gd name="T0" fmla="*/ 4 w 246"/>
                <a:gd name="T1" fmla="*/ 170 h 171"/>
                <a:gd name="T2" fmla="*/ 0 w 246"/>
                <a:gd name="T3" fmla="*/ 161 h 171"/>
                <a:gd name="T4" fmla="*/ 0 w 246"/>
                <a:gd name="T5" fmla="*/ 161 h 171"/>
                <a:gd name="T6" fmla="*/ 3 w 246"/>
                <a:gd name="T7" fmla="*/ 149 h 171"/>
                <a:gd name="T8" fmla="*/ 3 w 246"/>
                <a:gd name="T9" fmla="*/ 149 h 171"/>
                <a:gd name="T10" fmla="*/ 3 w 246"/>
                <a:gd name="T11" fmla="*/ 149 h 171"/>
                <a:gd name="T12" fmla="*/ 77 w 246"/>
                <a:gd name="T13" fmla="*/ 19 h 171"/>
                <a:gd name="T14" fmla="*/ 77 w 246"/>
                <a:gd name="T15" fmla="*/ 19 h 171"/>
                <a:gd name="T16" fmla="*/ 113 w 246"/>
                <a:gd name="T17" fmla="*/ 0 h 171"/>
                <a:gd name="T18" fmla="*/ 113 w 246"/>
                <a:gd name="T19" fmla="*/ 0 h 171"/>
                <a:gd name="T20" fmla="*/ 115 w 246"/>
                <a:gd name="T21" fmla="*/ 0 h 171"/>
                <a:gd name="T22" fmla="*/ 115 w 246"/>
                <a:gd name="T23" fmla="*/ 0 h 171"/>
                <a:gd name="T24" fmla="*/ 115 w 246"/>
                <a:gd name="T25" fmla="*/ 0 h 171"/>
                <a:gd name="T26" fmla="*/ 234 w 246"/>
                <a:gd name="T27" fmla="*/ 32 h 171"/>
                <a:gd name="T28" fmla="*/ 234 w 246"/>
                <a:gd name="T29" fmla="*/ 32 h 171"/>
                <a:gd name="T30" fmla="*/ 246 w 246"/>
                <a:gd name="T31" fmla="*/ 45 h 171"/>
                <a:gd name="T32" fmla="*/ 246 w 246"/>
                <a:gd name="T33" fmla="*/ 45 h 171"/>
                <a:gd name="T34" fmla="*/ 230 w 246"/>
                <a:gd name="T35" fmla="*/ 64 h 171"/>
                <a:gd name="T36" fmla="*/ 230 w 246"/>
                <a:gd name="T37" fmla="*/ 64 h 171"/>
                <a:gd name="T38" fmla="*/ 54 w 246"/>
                <a:gd name="T39" fmla="*/ 155 h 171"/>
                <a:gd name="T40" fmla="*/ 9 w 246"/>
                <a:gd name="T41" fmla="*/ 171 h 171"/>
                <a:gd name="T42" fmla="*/ 9 w 246"/>
                <a:gd name="T43" fmla="*/ 171 h 171"/>
                <a:gd name="T44" fmla="*/ 4 w 246"/>
                <a:gd name="T45" fmla="*/ 170 h 171"/>
                <a:gd name="T46" fmla="*/ 35 w 246"/>
                <a:gd name="T47" fmla="*/ 160 h 171"/>
                <a:gd name="T48" fmla="*/ 52 w 246"/>
                <a:gd name="T49" fmla="*/ 152 h 171"/>
                <a:gd name="T50" fmla="*/ 52 w 246"/>
                <a:gd name="T51" fmla="*/ 152 h 171"/>
                <a:gd name="T52" fmla="*/ 228 w 246"/>
                <a:gd name="T53" fmla="*/ 61 h 171"/>
                <a:gd name="T54" fmla="*/ 236 w 246"/>
                <a:gd name="T55" fmla="*/ 56 h 171"/>
                <a:gd name="T56" fmla="*/ 236 w 246"/>
                <a:gd name="T57" fmla="*/ 56 h 171"/>
                <a:gd name="T58" fmla="*/ 243 w 246"/>
                <a:gd name="T59" fmla="*/ 45 h 171"/>
                <a:gd name="T60" fmla="*/ 243 w 246"/>
                <a:gd name="T61" fmla="*/ 45 h 171"/>
                <a:gd name="T62" fmla="*/ 233 w 246"/>
                <a:gd name="T63" fmla="*/ 35 h 171"/>
                <a:gd name="T64" fmla="*/ 233 w 246"/>
                <a:gd name="T65" fmla="*/ 35 h 171"/>
                <a:gd name="T66" fmla="*/ 114 w 246"/>
                <a:gd name="T67" fmla="*/ 3 h 171"/>
                <a:gd name="T68" fmla="*/ 114 w 246"/>
                <a:gd name="T69" fmla="*/ 3 h 171"/>
                <a:gd name="T70" fmla="*/ 113 w 246"/>
                <a:gd name="T71" fmla="*/ 3 h 171"/>
                <a:gd name="T72" fmla="*/ 113 w 246"/>
                <a:gd name="T73" fmla="*/ 3 h 171"/>
                <a:gd name="T74" fmla="*/ 79 w 246"/>
                <a:gd name="T75" fmla="*/ 21 h 171"/>
                <a:gd name="T76" fmla="*/ 79 w 246"/>
                <a:gd name="T77" fmla="*/ 21 h 171"/>
                <a:gd name="T78" fmla="*/ 37 w 246"/>
                <a:gd name="T79" fmla="*/ 94 h 171"/>
                <a:gd name="T80" fmla="*/ 37 w 246"/>
                <a:gd name="T81" fmla="*/ 94 h 171"/>
                <a:gd name="T82" fmla="*/ 6 w 246"/>
                <a:gd name="T83" fmla="*/ 150 h 171"/>
                <a:gd name="T84" fmla="*/ 6 w 246"/>
                <a:gd name="T85" fmla="*/ 150 h 171"/>
                <a:gd name="T86" fmla="*/ 4 w 246"/>
                <a:gd name="T87" fmla="*/ 150 h 171"/>
                <a:gd name="T88" fmla="*/ 6 w 246"/>
                <a:gd name="T89" fmla="*/ 150 h 171"/>
                <a:gd name="T90" fmla="*/ 3 w 246"/>
                <a:gd name="T91" fmla="*/ 161 h 171"/>
                <a:gd name="T92" fmla="*/ 3 w 246"/>
                <a:gd name="T93" fmla="*/ 161 h 171"/>
                <a:gd name="T94" fmla="*/ 6 w 246"/>
                <a:gd name="T95" fmla="*/ 167 h 171"/>
                <a:gd name="T96" fmla="*/ 6 w 246"/>
                <a:gd name="T97" fmla="*/ 167 h 171"/>
                <a:gd name="T98" fmla="*/ 9 w 246"/>
                <a:gd name="T99" fmla="*/ 168 h 171"/>
                <a:gd name="T100" fmla="*/ 9 w 246"/>
                <a:gd name="T101" fmla="*/ 168 h 171"/>
                <a:gd name="T102" fmla="*/ 35 w 246"/>
                <a:gd name="T103" fmla="*/ 16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6" h="171">
                  <a:moveTo>
                    <a:pt x="4" y="170"/>
                  </a:moveTo>
                  <a:cubicBezTo>
                    <a:pt x="1" y="168"/>
                    <a:pt x="0" y="164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55"/>
                    <a:pt x="3" y="149"/>
                    <a:pt x="3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5" y="146"/>
                    <a:pt x="61" y="40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91" y="2"/>
                    <a:pt x="107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4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205" y="22"/>
                    <a:pt x="234" y="32"/>
                  </a:cubicBezTo>
                  <a:cubicBezTo>
                    <a:pt x="234" y="32"/>
                    <a:pt x="234" y="32"/>
                    <a:pt x="234" y="32"/>
                  </a:cubicBezTo>
                  <a:cubicBezTo>
                    <a:pt x="242" y="35"/>
                    <a:pt x="246" y="40"/>
                    <a:pt x="246" y="45"/>
                  </a:cubicBezTo>
                  <a:cubicBezTo>
                    <a:pt x="246" y="45"/>
                    <a:pt x="246" y="45"/>
                    <a:pt x="246" y="45"/>
                  </a:cubicBezTo>
                  <a:cubicBezTo>
                    <a:pt x="246" y="55"/>
                    <a:pt x="230" y="64"/>
                    <a:pt x="230" y="64"/>
                  </a:cubicBezTo>
                  <a:cubicBezTo>
                    <a:pt x="230" y="64"/>
                    <a:pt x="230" y="64"/>
                    <a:pt x="230" y="64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4" y="155"/>
                    <a:pt x="23" y="171"/>
                    <a:pt x="9" y="171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7" y="171"/>
                    <a:pt x="6" y="171"/>
                    <a:pt x="4" y="170"/>
                  </a:cubicBezTo>
                  <a:close/>
                  <a:moveTo>
                    <a:pt x="35" y="160"/>
                  </a:moveTo>
                  <a:cubicBezTo>
                    <a:pt x="45" y="156"/>
                    <a:pt x="52" y="152"/>
                    <a:pt x="52" y="152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228" y="61"/>
                    <a:pt x="228" y="61"/>
                    <a:pt x="228" y="61"/>
                  </a:cubicBezTo>
                  <a:cubicBezTo>
                    <a:pt x="228" y="61"/>
                    <a:pt x="232" y="59"/>
                    <a:pt x="236" y="56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40" y="53"/>
                    <a:pt x="243" y="48"/>
                    <a:pt x="243" y="45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3" y="42"/>
                    <a:pt x="241" y="38"/>
                    <a:pt x="233" y="35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05" y="25"/>
                    <a:pt x="117" y="4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4" y="3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08" y="3"/>
                    <a:pt x="92" y="4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1" y="32"/>
                    <a:pt x="53" y="64"/>
                    <a:pt x="37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20" y="123"/>
                    <a:pt x="6" y="150"/>
                    <a:pt x="6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6" y="150"/>
                    <a:pt x="3" y="156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3"/>
                    <a:pt x="3" y="166"/>
                    <a:pt x="6" y="167"/>
                  </a:cubicBezTo>
                  <a:cubicBezTo>
                    <a:pt x="6" y="167"/>
                    <a:pt x="6" y="167"/>
                    <a:pt x="6" y="167"/>
                  </a:cubicBezTo>
                  <a:cubicBezTo>
                    <a:pt x="6" y="168"/>
                    <a:pt x="8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5" y="168"/>
                    <a:pt x="26" y="164"/>
                    <a:pt x="35" y="16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6" name="Freeform 139"/>
            <p:cNvSpPr/>
            <p:nvPr/>
          </p:nvSpPr>
          <p:spPr bwMode="auto">
            <a:xfrm>
              <a:off x="4229101" y="2906713"/>
              <a:ext cx="454025" cy="282575"/>
            </a:xfrm>
            <a:custGeom>
              <a:avLst/>
              <a:gdLst>
                <a:gd name="T0" fmla="*/ 100 w 121"/>
                <a:gd name="T1" fmla="*/ 11 h 75"/>
                <a:gd name="T2" fmla="*/ 0 w 121"/>
                <a:gd name="T3" fmla="*/ 40 h 75"/>
                <a:gd name="T4" fmla="*/ 8 w 121"/>
                <a:gd name="T5" fmla="*/ 71 h 75"/>
                <a:gd name="T6" fmla="*/ 112 w 121"/>
                <a:gd name="T7" fmla="*/ 22 h 75"/>
                <a:gd name="T8" fmla="*/ 100 w 121"/>
                <a:gd name="T9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75">
                  <a:moveTo>
                    <a:pt x="100" y="11"/>
                  </a:moveTo>
                  <a:cubicBezTo>
                    <a:pt x="100" y="11"/>
                    <a:pt x="29" y="6"/>
                    <a:pt x="0" y="4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38" y="75"/>
                    <a:pt x="98" y="54"/>
                    <a:pt x="112" y="22"/>
                  </a:cubicBezTo>
                  <a:cubicBezTo>
                    <a:pt x="121" y="0"/>
                    <a:pt x="100" y="11"/>
                    <a:pt x="100" y="11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7" name="Freeform 140"/>
            <p:cNvSpPr>
              <a:spLocks noEditPoints="1"/>
            </p:cNvSpPr>
            <p:nvPr/>
          </p:nvSpPr>
          <p:spPr bwMode="auto">
            <a:xfrm>
              <a:off x="4224338" y="2933700"/>
              <a:ext cx="439738" cy="247650"/>
            </a:xfrm>
            <a:custGeom>
              <a:avLst/>
              <a:gdLst>
                <a:gd name="T0" fmla="*/ 9 w 117"/>
                <a:gd name="T1" fmla="*/ 66 h 66"/>
                <a:gd name="T2" fmla="*/ 8 w 117"/>
                <a:gd name="T3" fmla="*/ 65 h 66"/>
                <a:gd name="T4" fmla="*/ 8 w 117"/>
                <a:gd name="T5" fmla="*/ 65 h 66"/>
                <a:gd name="T6" fmla="*/ 0 w 117"/>
                <a:gd name="T7" fmla="*/ 34 h 66"/>
                <a:gd name="T8" fmla="*/ 0 w 117"/>
                <a:gd name="T9" fmla="*/ 32 h 66"/>
                <a:gd name="T10" fmla="*/ 0 w 117"/>
                <a:gd name="T11" fmla="*/ 32 h 66"/>
                <a:gd name="T12" fmla="*/ 91 w 117"/>
                <a:gd name="T13" fmla="*/ 3 h 66"/>
                <a:gd name="T14" fmla="*/ 91 w 117"/>
                <a:gd name="T15" fmla="*/ 3 h 66"/>
                <a:gd name="T16" fmla="*/ 101 w 117"/>
                <a:gd name="T17" fmla="*/ 3 h 66"/>
                <a:gd name="T18" fmla="*/ 101 w 117"/>
                <a:gd name="T19" fmla="*/ 3 h 66"/>
                <a:gd name="T20" fmla="*/ 110 w 117"/>
                <a:gd name="T21" fmla="*/ 0 h 66"/>
                <a:gd name="T22" fmla="*/ 110 w 117"/>
                <a:gd name="T23" fmla="*/ 0 h 66"/>
                <a:gd name="T24" fmla="*/ 115 w 117"/>
                <a:gd name="T25" fmla="*/ 1 h 66"/>
                <a:gd name="T26" fmla="*/ 115 w 117"/>
                <a:gd name="T27" fmla="*/ 1 h 66"/>
                <a:gd name="T28" fmla="*/ 117 w 117"/>
                <a:gd name="T29" fmla="*/ 6 h 66"/>
                <a:gd name="T30" fmla="*/ 117 w 117"/>
                <a:gd name="T31" fmla="*/ 6 h 66"/>
                <a:gd name="T32" fmla="*/ 114 w 117"/>
                <a:gd name="T33" fmla="*/ 15 h 66"/>
                <a:gd name="T34" fmla="*/ 114 w 117"/>
                <a:gd name="T35" fmla="*/ 15 h 66"/>
                <a:gd name="T36" fmla="*/ 16 w 117"/>
                <a:gd name="T37" fmla="*/ 66 h 66"/>
                <a:gd name="T38" fmla="*/ 16 w 117"/>
                <a:gd name="T39" fmla="*/ 66 h 66"/>
                <a:gd name="T40" fmla="*/ 9 w 117"/>
                <a:gd name="T41" fmla="*/ 66 h 66"/>
                <a:gd name="T42" fmla="*/ 111 w 117"/>
                <a:gd name="T43" fmla="*/ 14 h 66"/>
                <a:gd name="T44" fmla="*/ 114 w 117"/>
                <a:gd name="T45" fmla="*/ 6 h 66"/>
                <a:gd name="T46" fmla="*/ 114 w 117"/>
                <a:gd name="T47" fmla="*/ 6 h 66"/>
                <a:gd name="T48" fmla="*/ 110 w 117"/>
                <a:gd name="T49" fmla="*/ 3 h 66"/>
                <a:gd name="T50" fmla="*/ 110 w 117"/>
                <a:gd name="T51" fmla="*/ 3 h 66"/>
                <a:gd name="T52" fmla="*/ 102 w 117"/>
                <a:gd name="T53" fmla="*/ 6 h 66"/>
                <a:gd name="T54" fmla="*/ 102 w 117"/>
                <a:gd name="T55" fmla="*/ 6 h 66"/>
                <a:gd name="T56" fmla="*/ 101 w 117"/>
                <a:gd name="T57" fmla="*/ 6 h 66"/>
                <a:gd name="T58" fmla="*/ 91 w 117"/>
                <a:gd name="T59" fmla="*/ 6 h 66"/>
                <a:gd name="T60" fmla="*/ 91 w 117"/>
                <a:gd name="T61" fmla="*/ 6 h 66"/>
                <a:gd name="T62" fmla="*/ 3 w 117"/>
                <a:gd name="T63" fmla="*/ 34 h 66"/>
                <a:gd name="T64" fmla="*/ 3 w 117"/>
                <a:gd name="T65" fmla="*/ 34 h 66"/>
                <a:gd name="T66" fmla="*/ 10 w 117"/>
                <a:gd name="T67" fmla="*/ 63 h 66"/>
                <a:gd name="T68" fmla="*/ 16 w 117"/>
                <a:gd name="T69" fmla="*/ 63 h 66"/>
                <a:gd name="T70" fmla="*/ 16 w 117"/>
                <a:gd name="T71" fmla="*/ 63 h 66"/>
                <a:gd name="T72" fmla="*/ 111 w 117"/>
                <a:gd name="T73" fmla="*/ 14 h 66"/>
                <a:gd name="T74" fmla="*/ 101 w 117"/>
                <a:gd name="T75" fmla="*/ 4 h 66"/>
                <a:gd name="T76" fmla="*/ 101 w 117"/>
                <a:gd name="T77" fmla="*/ 3 h 66"/>
                <a:gd name="T78" fmla="*/ 101 w 117"/>
                <a:gd name="T7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66">
                  <a:moveTo>
                    <a:pt x="9" y="66"/>
                  </a:moveTo>
                  <a:cubicBezTo>
                    <a:pt x="8" y="66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3" y="5"/>
                    <a:pt x="71" y="3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6" y="3"/>
                    <a:pt x="99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2" y="2"/>
                    <a:pt x="106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2" y="0"/>
                    <a:pt x="113" y="0"/>
                    <a:pt x="115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2"/>
                    <a:pt x="117" y="4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7" y="9"/>
                    <a:pt x="116" y="12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01" y="46"/>
                    <a:pt x="48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4" y="66"/>
                    <a:pt x="11" y="66"/>
                    <a:pt x="9" y="66"/>
                  </a:cubicBezTo>
                  <a:close/>
                  <a:moveTo>
                    <a:pt x="111" y="14"/>
                  </a:moveTo>
                  <a:cubicBezTo>
                    <a:pt x="113" y="11"/>
                    <a:pt x="114" y="8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3" y="3"/>
                    <a:pt x="113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7" y="3"/>
                    <a:pt x="102" y="6"/>
                    <a:pt x="102" y="6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6"/>
                    <a:pt x="97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71" y="6"/>
                    <a:pt x="24" y="9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2" y="63"/>
                    <a:pt x="14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47" y="63"/>
                    <a:pt x="99" y="43"/>
                    <a:pt x="111" y="14"/>
                  </a:cubicBezTo>
                  <a:close/>
                  <a:moveTo>
                    <a:pt x="101" y="4"/>
                  </a:moveTo>
                  <a:cubicBezTo>
                    <a:pt x="101" y="3"/>
                    <a:pt x="101" y="3"/>
                    <a:pt x="101" y="3"/>
                  </a:cubicBezTo>
                  <a:cubicBezTo>
                    <a:pt x="101" y="4"/>
                    <a:pt x="101" y="4"/>
                    <a:pt x="101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8" name="Freeform 141"/>
            <p:cNvSpPr>
              <a:spLocks noEditPoints="1"/>
            </p:cNvSpPr>
            <p:nvPr/>
          </p:nvSpPr>
          <p:spPr bwMode="auto">
            <a:xfrm>
              <a:off x="4240213" y="2959100"/>
              <a:ext cx="357188" cy="117475"/>
            </a:xfrm>
            <a:custGeom>
              <a:avLst/>
              <a:gdLst>
                <a:gd name="T0" fmla="*/ 0 w 95"/>
                <a:gd name="T1" fmla="*/ 29 h 31"/>
                <a:gd name="T2" fmla="*/ 7 w 95"/>
                <a:gd name="T3" fmla="*/ 24 h 31"/>
                <a:gd name="T4" fmla="*/ 7 w 95"/>
                <a:gd name="T5" fmla="*/ 24 h 31"/>
                <a:gd name="T6" fmla="*/ 9 w 95"/>
                <a:gd name="T7" fmla="*/ 24 h 31"/>
                <a:gd name="T8" fmla="*/ 9 w 95"/>
                <a:gd name="T9" fmla="*/ 26 h 31"/>
                <a:gd name="T10" fmla="*/ 2 w 95"/>
                <a:gd name="T11" fmla="*/ 31 h 31"/>
                <a:gd name="T12" fmla="*/ 1 w 95"/>
                <a:gd name="T13" fmla="*/ 31 h 31"/>
                <a:gd name="T14" fmla="*/ 15 w 95"/>
                <a:gd name="T15" fmla="*/ 21 h 31"/>
                <a:gd name="T16" fmla="*/ 16 w 95"/>
                <a:gd name="T17" fmla="*/ 19 h 31"/>
                <a:gd name="T18" fmla="*/ 23 w 95"/>
                <a:gd name="T19" fmla="*/ 15 h 31"/>
                <a:gd name="T20" fmla="*/ 25 w 95"/>
                <a:gd name="T21" fmla="*/ 16 h 31"/>
                <a:gd name="T22" fmla="*/ 24 w 95"/>
                <a:gd name="T23" fmla="*/ 18 h 31"/>
                <a:gd name="T24" fmla="*/ 17 w 95"/>
                <a:gd name="T25" fmla="*/ 21 h 31"/>
                <a:gd name="T26" fmla="*/ 16 w 95"/>
                <a:gd name="T27" fmla="*/ 22 h 31"/>
                <a:gd name="T28" fmla="*/ 32 w 95"/>
                <a:gd name="T29" fmla="*/ 14 h 31"/>
                <a:gd name="T30" fmla="*/ 33 w 95"/>
                <a:gd name="T31" fmla="*/ 12 h 31"/>
                <a:gd name="T32" fmla="*/ 40 w 95"/>
                <a:gd name="T33" fmla="*/ 9 h 31"/>
                <a:gd name="T34" fmla="*/ 42 w 95"/>
                <a:gd name="T35" fmla="*/ 10 h 31"/>
                <a:gd name="T36" fmla="*/ 41 w 95"/>
                <a:gd name="T37" fmla="*/ 12 h 31"/>
                <a:gd name="T38" fmla="*/ 34 w 95"/>
                <a:gd name="T39" fmla="*/ 14 h 31"/>
                <a:gd name="T40" fmla="*/ 33 w 95"/>
                <a:gd name="T41" fmla="*/ 15 h 31"/>
                <a:gd name="T42" fmla="*/ 49 w 95"/>
                <a:gd name="T43" fmla="*/ 8 h 31"/>
                <a:gd name="T44" fmla="*/ 50 w 95"/>
                <a:gd name="T45" fmla="*/ 7 h 31"/>
                <a:gd name="T46" fmla="*/ 58 w 95"/>
                <a:gd name="T47" fmla="*/ 5 h 31"/>
                <a:gd name="T48" fmla="*/ 60 w 95"/>
                <a:gd name="T49" fmla="*/ 6 h 31"/>
                <a:gd name="T50" fmla="*/ 58 w 95"/>
                <a:gd name="T51" fmla="*/ 8 h 31"/>
                <a:gd name="T52" fmla="*/ 51 w 95"/>
                <a:gd name="T53" fmla="*/ 9 h 31"/>
                <a:gd name="T54" fmla="*/ 50 w 95"/>
                <a:gd name="T55" fmla="*/ 9 h 31"/>
                <a:gd name="T56" fmla="*/ 66 w 95"/>
                <a:gd name="T57" fmla="*/ 5 h 31"/>
                <a:gd name="T58" fmla="*/ 68 w 95"/>
                <a:gd name="T59" fmla="*/ 3 h 31"/>
                <a:gd name="T60" fmla="*/ 76 w 95"/>
                <a:gd name="T61" fmla="*/ 2 h 31"/>
                <a:gd name="T62" fmla="*/ 77 w 95"/>
                <a:gd name="T63" fmla="*/ 3 h 31"/>
                <a:gd name="T64" fmla="*/ 76 w 95"/>
                <a:gd name="T65" fmla="*/ 5 h 31"/>
                <a:gd name="T66" fmla="*/ 68 w 95"/>
                <a:gd name="T67" fmla="*/ 6 h 31"/>
                <a:gd name="T68" fmla="*/ 68 w 95"/>
                <a:gd name="T69" fmla="*/ 6 h 31"/>
                <a:gd name="T70" fmla="*/ 84 w 95"/>
                <a:gd name="T71" fmla="*/ 2 h 31"/>
                <a:gd name="T72" fmla="*/ 86 w 95"/>
                <a:gd name="T73" fmla="*/ 0 h 31"/>
                <a:gd name="T74" fmla="*/ 94 w 95"/>
                <a:gd name="T75" fmla="*/ 0 h 31"/>
                <a:gd name="T76" fmla="*/ 95 w 95"/>
                <a:gd name="T77" fmla="*/ 1 h 31"/>
                <a:gd name="T78" fmla="*/ 94 w 95"/>
                <a:gd name="T79" fmla="*/ 3 h 31"/>
                <a:gd name="T80" fmla="*/ 86 w 95"/>
                <a:gd name="T81" fmla="*/ 3 h 31"/>
                <a:gd name="T82" fmla="*/ 86 w 95"/>
                <a:gd name="T83" fmla="*/ 3 h 31"/>
                <a:gd name="T84" fmla="*/ 84 w 95"/>
                <a:gd name="T8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31">
                  <a:moveTo>
                    <a:pt x="0" y="31"/>
                  </a:moveTo>
                  <a:cubicBezTo>
                    <a:pt x="0" y="30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27"/>
                    <a:pt x="5" y="25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6" y="28"/>
                    <a:pt x="4" y="29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0" y="31"/>
                  </a:cubicBezTo>
                  <a:close/>
                  <a:moveTo>
                    <a:pt x="15" y="21"/>
                  </a:moveTo>
                  <a:cubicBezTo>
                    <a:pt x="15" y="20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17"/>
                    <a:pt x="21" y="16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2" y="19"/>
                    <a:pt x="19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5" y="21"/>
                    <a:pt x="15" y="21"/>
                  </a:cubicBezTo>
                  <a:close/>
                  <a:moveTo>
                    <a:pt x="32" y="14"/>
                  </a:moveTo>
                  <a:cubicBezTo>
                    <a:pt x="31" y="13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5" y="11"/>
                    <a:pt x="38" y="10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1" y="9"/>
                    <a:pt x="42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1"/>
                    <a:pt x="42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39" y="13"/>
                    <a:pt x="36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4"/>
                    <a:pt x="32" y="14"/>
                  </a:cubicBezTo>
                  <a:close/>
                  <a:moveTo>
                    <a:pt x="49" y="8"/>
                  </a:moveTo>
                  <a:cubicBezTo>
                    <a:pt x="49" y="8"/>
                    <a:pt x="49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3" y="6"/>
                    <a:pt x="55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9" y="5"/>
                    <a:pt x="59" y="5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7"/>
                    <a:pt x="59" y="7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8"/>
                    <a:pt x="53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9"/>
                    <a:pt x="49" y="8"/>
                  </a:cubicBezTo>
                  <a:close/>
                  <a:moveTo>
                    <a:pt x="66" y="5"/>
                  </a:moveTo>
                  <a:cubicBezTo>
                    <a:pt x="66" y="4"/>
                    <a:pt x="67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71" y="2"/>
                    <a:pt x="73" y="2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7" y="2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4"/>
                    <a:pt x="77" y="4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4" y="5"/>
                    <a:pt x="71" y="5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5"/>
                    <a:pt x="66" y="5"/>
                  </a:cubicBezTo>
                  <a:close/>
                  <a:moveTo>
                    <a:pt x="84" y="2"/>
                  </a:moveTo>
                  <a:cubicBezTo>
                    <a:pt x="84" y="1"/>
                    <a:pt x="85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1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2"/>
                    <a:pt x="95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1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5" y="3"/>
                    <a:pt x="84" y="3"/>
                    <a:pt x="84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9" name="Freeform 142"/>
            <p:cNvSpPr>
              <a:spLocks noEditPoints="1"/>
            </p:cNvSpPr>
            <p:nvPr/>
          </p:nvSpPr>
          <p:spPr bwMode="auto">
            <a:xfrm>
              <a:off x="4248151" y="2955925"/>
              <a:ext cx="382588" cy="195263"/>
            </a:xfrm>
            <a:custGeom>
              <a:avLst/>
              <a:gdLst>
                <a:gd name="T0" fmla="*/ 1 w 102"/>
                <a:gd name="T1" fmla="*/ 49 h 52"/>
                <a:gd name="T2" fmla="*/ 4 w 102"/>
                <a:gd name="T3" fmla="*/ 49 h 52"/>
                <a:gd name="T4" fmla="*/ 6 w 102"/>
                <a:gd name="T5" fmla="*/ 50 h 52"/>
                <a:gd name="T6" fmla="*/ 5 w 102"/>
                <a:gd name="T7" fmla="*/ 52 h 52"/>
                <a:gd name="T8" fmla="*/ 1 w 102"/>
                <a:gd name="T9" fmla="*/ 52 h 52"/>
                <a:gd name="T10" fmla="*/ 1 w 102"/>
                <a:gd name="T11" fmla="*/ 52 h 52"/>
                <a:gd name="T12" fmla="*/ 0 w 102"/>
                <a:gd name="T13" fmla="*/ 51 h 52"/>
                <a:gd name="T14" fmla="*/ 14 w 102"/>
                <a:gd name="T15" fmla="*/ 47 h 52"/>
                <a:gd name="T16" fmla="*/ 21 w 102"/>
                <a:gd name="T17" fmla="*/ 44 h 52"/>
                <a:gd name="T18" fmla="*/ 23 w 102"/>
                <a:gd name="T19" fmla="*/ 45 h 52"/>
                <a:gd name="T20" fmla="*/ 22 w 102"/>
                <a:gd name="T21" fmla="*/ 47 h 52"/>
                <a:gd name="T22" fmla="*/ 15 w 102"/>
                <a:gd name="T23" fmla="*/ 50 h 52"/>
                <a:gd name="T24" fmla="*/ 14 w 102"/>
                <a:gd name="T25" fmla="*/ 50 h 52"/>
                <a:gd name="T26" fmla="*/ 13 w 102"/>
                <a:gd name="T27" fmla="*/ 48 h 52"/>
                <a:gd name="T28" fmla="*/ 31 w 102"/>
                <a:gd name="T29" fmla="*/ 41 h 52"/>
                <a:gd name="T30" fmla="*/ 38 w 102"/>
                <a:gd name="T31" fmla="*/ 38 h 52"/>
                <a:gd name="T32" fmla="*/ 38 w 102"/>
                <a:gd name="T33" fmla="*/ 38 h 52"/>
                <a:gd name="T34" fmla="*/ 40 w 102"/>
                <a:gd name="T35" fmla="*/ 39 h 52"/>
                <a:gd name="T36" fmla="*/ 39 w 102"/>
                <a:gd name="T37" fmla="*/ 41 h 52"/>
                <a:gd name="T38" fmla="*/ 32 w 102"/>
                <a:gd name="T39" fmla="*/ 44 h 52"/>
                <a:gd name="T40" fmla="*/ 31 w 102"/>
                <a:gd name="T41" fmla="*/ 44 h 52"/>
                <a:gd name="T42" fmla="*/ 46 w 102"/>
                <a:gd name="T43" fmla="*/ 36 h 52"/>
                <a:gd name="T44" fmla="*/ 47 w 102"/>
                <a:gd name="T45" fmla="*/ 34 h 52"/>
                <a:gd name="T46" fmla="*/ 54 w 102"/>
                <a:gd name="T47" fmla="*/ 30 h 52"/>
                <a:gd name="T48" fmla="*/ 56 w 102"/>
                <a:gd name="T49" fmla="*/ 31 h 52"/>
                <a:gd name="T50" fmla="*/ 56 w 102"/>
                <a:gd name="T51" fmla="*/ 33 h 52"/>
                <a:gd name="T52" fmla="*/ 48 w 102"/>
                <a:gd name="T53" fmla="*/ 36 h 52"/>
                <a:gd name="T54" fmla="*/ 48 w 102"/>
                <a:gd name="T55" fmla="*/ 37 h 52"/>
                <a:gd name="T56" fmla="*/ 46 w 102"/>
                <a:gd name="T57" fmla="*/ 36 h 52"/>
                <a:gd name="T58" fmla="*/ 63 w 102"/>
                <a:gd name="T59" fmla="*/ 25 h 52"/>
                <a:gd name="T60" fmla="*/ 70 w 102"/>
                <a:gd name="T61" fmla="*/ 21 h 52"/>
                <a:gd name="T62" fmla="*/ 72 w 102"/>
                <a:gd name="T63" fmla="*/ 22 h 52"/>
                <a:gd name="T64" fmla="*/ 71 w 102"/>
                <a:gd name="T65" fmla="*/ 24 h 52"/>
                <a:gd name="T66" fmla="*/ 64 w 102"/>
                <a:gd name="T67" fmla="*/ 28 h 52"/>
                <a:gd name="T68" fmla="*/ 64 w 102"/>
                <a:gd name="T69" fmla="*/ 28 h 52"/>
                <a:gd name="T70" fmla="*/ 62 w 102"/>
                <a:gd name="T71" fmla="*/ 27 h 52"/>
                <a:gd name="T72" fmla="*/ 78 w 102"/>
                <a:gd name="T73" fmla="*/ 16 h 52"/>
                <a:gd name="T74" fmla="*/ 85 w 102"/>
                <a:gd name="T75" fmla="*/ 11 h 52"/>
                <a:gd name="T76" fmla="*/ 87 w 102"/>
                <a:gd name="T77" fmla="*/ 12 h 52"/>
                <a:gd name="T78" fmla="*/ 87 w 102"/>
                <a:gd name="T79" fmla="*/ 14 h 52"/>
                <a:gd name="T80" fmla="*/ 80 w 102"/>
                <a:gd name="T81" fmla="*/ 18 h 52"/>
                <a:gd name="T82" fmla="*/ 79 w 102"/>
                <a:gd name="T83" fmla="*/ 19 h 52"/>
                <a:gd name="T84" fmla="*/ 78 w 102"/>
                <a:gd name="T85" fmla="*/ 18 h 52"/>
                <a:gd name="T86" fmla="*/ 93 w 102"/>
                <a:gd name="T87" fmla="*/ 6 h 52"/>
                <a:gd name="T88" fmla="*/ 99 w 102"/>
                <a:gd name="T89" fmla="*/ 1 h 52"/>
                <a:gd name="T90" fmla="*/ 101 w 102"/>
                <a:gd name="T91" fmla="*/ 1 h 52"/>
                <a:gd name="T92" fmla="*/ 101 w 102"/>
                <a:gd name="T93" fmla="*/ 3 h 52"/>
                <a:gd name="T94" fmla="*/ 95 w 102"/>
                <a:gd name="T95" fmla="*/ 8 h 52"/>
                <a:gd name="T96" fmla="*/ 94 w 102"/>
                <a:gd name="T97" fmla="*/ 8 h 52"/>
                <a:gd name="T98" fmla="*/ 93 w 102"/>
                <a:gd name="T99" fmla="*/ 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2" h="52">
                  <a:moveTo>
                    <a:pt x="0" y="51"/>
                  </a:moveTo>
                  <a:cubicBezTo>
                    <a:pt x="0" y="50"/>
                    <a:pt x="0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3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5" y="49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1"/>
                    <a:pt x="6" y="52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4" y="52"/>
                    <a:pt x="3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0" y="52"/>
                    <a:pt x="0" y="51"/>
                  </a:cubicBezTo>
                  <a:close/>
                  <a:moveTo>
                    <a:pt x="13" y="48"/>
                  </a:moveTo>
                  <a:cubicBezTo>
                    <a:pt x="13" y="48"/>
                    <a:pt x="13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6" y="46"/>
                    <a:pt x="19" y="45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3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0" y="48"/>
                    <a:pt x="17" y="49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3" y="49"/>
                    <a:pt x="13" y="48"/>
                  </a:cubicBezTo>
                  <a:close/>
                  <a:moveTo>
                    <a:pt x="30" y="43"/>
                  </a:moveTo>
                  <a:cubicBezTo>
                    <a:pt x="30" y="42"/>
                    <a:pt x="30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3" y="40"/>
                    <a:pt x="36" y="39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9" y="38"/>
                    <a:pt x="40" y="38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40"/>
                    <a:pt x="40" y="40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4" y="43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0" y="44"/>
                    <a:pt x="30" y="43"/>
                  </a:cubicBezTo>
                  <a:close/>
                  <a:moveTo>
                    <a:pt x="46" y="36"/>
                  </a:moveTo>
                  <a:cubicBezTo>
                    <a:pt x="46" y="35"/>
                    <a:pt x="46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50" y="33"/>
                    <a:pt x="52" y="31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5" y="30"/>
                    <a:pt x="56" y="30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31"/>
                    <a:pt x="56" y="32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3" y="34"/>
                    <a:pt x="51" y="35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6"/>
                    <a:pt x="46" y="36"/>
                  </a:cubicBezTo>
                  <a:close/>
                  <a:moveTo>
                    <a:pt x="62" y="27"/>
                  </a:moveTo>
                  <a:cubicBezTo>
                    <a:pt x="62" y="27"/>
                    <a:pt x="62" y="26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4"/>
                    <a:pt x="68" y="23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2"/>
                    <a:pt x="72" y="23"/>
                    <a:pt x="71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69" y="25"/>
                    <a:pt x="67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3" y="28"/>
                    <a:pt x="62" y="27"/>
                  </a:cubicBezTo>
                  <a:close/>
                  <a:moveTo>
                    <a:pt x="78" y="18"/>
                  </a:moveTo>
                  <a:cubicBezTo>
                    <a:pt x="77" y="17"/>
                    <a:pt x="78" y="16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4"/>
                    <a:pt x="83" y="13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6" y="11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3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4" y="15"/>
                    <a:pt x="82" y="17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8" y="18"/>
                    <a:pt x="78" y="18"/>
                  </a:cubicBezTo>
                  <a:close/>
                  <a:moveTo>
                    <a:pt x="93" y="8"/>
                  </a:moveTo>
                  <a:cubicBezTo>
                    <a:pt x="92" y="7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7" y="3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0"/>
                    <a:pt x="101" y="0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2" y="2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99" y="5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3" y="8"/>
                    <a:pt x="93" y="8"/>
                    <a:pt x="93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0" name="Freeform 143"/>
            <p:cNvSpPr/>
            <p:nvPr/>
          </p:nvSpPr>
          <p:spPr bwMode="auto">
            <a:xfrm>
              <a:off x="4570413" y="3084513"/>
              <a:ext cx="593725" cy="228600"/>
            </a:xfrm>
            <a:custGeom>
              <a:avLst/>
              <a:gdLst>
                <a:gd name="T0" fmla="*/ 113 w 158"/>
                <a:gd name="T1" fmla="*/ 8 h 61"/>
                <a:gd name="T2" fmla="*/ 16 w 158"/>
                <a:gd name="T3" fmla="*/ 30 h 61"/>
                <a:gd name="T4" fmla="*/ 119 w 158"/>
                <a:gd name="T5" fmla="*/ 34 h 61"/>
                <a:gd name="T6" fmla="*/ 113 w 158"/>
                <a:gd name="T7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61">
                  <a:moveTo>
                    <a:pt x="113" y="8"/>
                  </a:moveTo>
                  <a:cubicBezTo>
                    <a:pt x="113" y="8"/>
                    <a:pt x="31" y="0"/>
                    <a:pt x="16" y="30"/>
                  </a:cubicBezTo>
                  <a:cubicBezTo>
                    <a:pt x="0" y="60"/>
                    <a:pt x="77" y="61"/>
                    <a:pt x="119" y="34"/>
                  </a:cubicBezTo>
                  <a:cubicBezTo>
                    <a:pt x="158" y="9"/>
                    <a:pt x="113" y="8"/>
                    <a:pt x="1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1" name="Freeform 144"/>
            <p:cNvSpPr>
              <a:spLocks noEditPoints="1"/>
            </p:cNvSpPr>
            <p:nvPr/>
          </p:nvSpPr>
          <p:spPr bwMode="auto">
            <a:xfrm>
              <a:off x="4614863" y="3106738"/>
              <a:ext cx="469900" cy="184150"/>
            </a:xfrm>
            <a:custGeom>
              <a:avLst/>
              <a:gdLst>
                <a:gd name="T0" fmla="*/ 0 w 125"/>
                <a:gd name="T1" fmla="*/ 32 h 49"/>
                <a:gd name="T2" fmla="*/ 2 w 125"/>
                <a:gd name="T3" fmla="*/ 23 h 49"/>
                <a:gd name="T4" fmla="*/ 2 w 125"/>
                <a:gd name="T5" fmla="*/ 23 h 49"/>
                <a:gd name="T6" fmla="*/ 76 w 125"/>
                <a:gd name="T7" fmla="*/ 0 h 49"/>
                <a:gd name="T8" fmla="*/ 76 w 125"/>
                <a:gd name="T9" fmla="*/ 0 h 49"/>
                <a:gd name="T10" fmla="*/ 101 w 125"/>
                <a:gd name="T11" fmla="*/ 1 h 49"/>
                <a:gd name="T12" fmla="*/ 101 w 125"/>
                <a:gd name="T13" fmla="*/ 1 h 49"/>
                <a:gd name="T14" fmla="*/ 113 w 125"/>
                <a:gd name="T15" fmla="*/ 2 h 49"/>
                <a:gd name="T16" fmla="*/ 113 w 125"/>
                <a:gd name="T17" fmla="*/ 2 h 49"/>
                <a:gd name="T18" fmla="*/ 125 w 125"/>
                <a:gd name="T19" fmla="*/ 11 h 49"/>
                <a:gd name="T20" fmla="*/ 125 w 125"/>
                <a:gd name="T21" fmla="*/ 11 h 49"/>
                <a:gd name="T22" fmla="*/ 108 w 125"/>
                <a:gd name="T23" fmla="*/ 29 h 49"/>
                <a:gd name="T24" fmla="*/ 108 w 125"/>
                <a:gd name="T25" fmla="*/ 29 h 49"/>
                <a:gd name="T26" fmla="*/ 36 w 125"/>
                <a:gd name="T27" fmla="*/ 49 h 49"/>
                <a:gd name="T28" fmla="*/ 36 w 125"/>
                <a:gd name="T29" fmla="*/ 49 h 49"/>
                <a:gd name="T30" fmla="*/ 0 w 125"/>
                <a:gd name="T31" fmla="*/ 32 h 49"/>
                <a:gd name="T32" fmla="*/ 106 w 125"/>
                <a:gd name="T33" fmla="*/ 27 h 49"/>
                <a:gd name="T34" fmla="*/ 122 w 125"/>
                <a:gd name="T35" fmla="*/ 11 h 49"/>
                <a:gd name="T36" fmla="*/ 122 w 125"/>
                <a:gd name="T37" fmla="*/ 11 h 49"/>
                <a:gd name="T38" fmla="*/ 112 w 125"/>
                <a:gd name="T39" fmla="*/ 5 h 49"/>
                <a:gd name="T40" fmla="*/ 112 w 125"/>
                <a:gd name="T41" fmla="*/ 5 h 49"/>
                <a:gd name="T42" fmla="*/ 101 w 125"/>
                <a:gd name="T43" fmla="*/ 4 h 49"/>
                <a:gd name="T44" fmla="*/ 101 w 125"/>
                <a:gd name="T45" fmla="*/ 4 h 49"/>
                <a:gd name="T46" fmla="*/ 101 w 125"/>
                <a:gd name="T47" fmla="*/ 2 h 49"/>
                <a:gd name="T48" fmla="*/ 102 w 125"/>
                <a:gd name="T49" fmla="*/ 1 h 49"/>
                <a:gd name="T50" fmla="*/ 101 w 125"/>
                <a:gd name="T51" fmla="*/ 2 h 49"/>
                <a:gd name="T52" fmla="*/ 101 w 125"/>
                <a:gd name="T53" fmla="*/ 4 h 49"/>
                <a:gd name="T54" fmla="*/ 101 w 125"/>
                <a:gd name="T55" fmla="*/ 4 h 49"/>
                <a:gd name="T56" fmla="*/ 94 w 125"/>
                <a:gd name="T57" fmla="*/ 3 h 49"/>
                <a:gd name="T58" fmla="*/ 94 w 125"/>
                <a:gd name="T59" fmla="*/ 3 h 49"/>
                <a:gd name="T60" fmla="*/ 76 w 125"/>
                <a:gd name="T61" fmla="*/ 3 h 49"/>
                <a:gd name="T62" fmla="*/ 76 w 125"/>
                <a:gd name="T63" fmla="*/ 3 h 49"/>
                <a:gd name="T64" fmla="*/ 5 w 125"/>
                <a:gd name="T65" fmla="*/ 25 h 49"/>
                <a:gd name="T66" fmla="*/ 5 w 125"/>
                <a:gd name="T67" fmla="*/ 25 h 49"/>
                <a:gd name="T68" fmla="*/ 3 w 125"/>
                <a:gd name="T69" fmla="*/ 32 h 49"/>
                <a:gd name="T70" fmla="*/ 3 w 125"/>
                <a:gd name="T71" fmla="*/ 32 h 49"/>
                <a:gd name="T72" fmla="*/ 12 w 125"/>
                <a:gd name="T73" fmla="*/ 42 h 49"/>
                <a:gd name="T74" fmla="*/ 12 w 125"/>
                <a:gd name="T75" fmla="*/ 42 h 49"/>
                <a:gd name="T76" fmla="*/ 36 w 125"/>
                <a:gd name="T77" fmla="*/ 46 h 49"/>
                <a:gd name="T78" fmla="*/ 36 w 125"/>
                <a:gd name="T79" fmla="*/ 46 h 49"/>
                <a:gd name="T80" fmla="*/ 106 w 125"/>
                <a:gd name="T81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49">
                  <a:moveTo>
                    <a:pt x="0" y="32"/>
                  </a:moveTo>
                  <a:cubicBezTo>
                    <a:pt x="0" y="29"/>
                    <a:pt x="1" y="26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3" y="3"/>
                    <a:pt x="51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0" y="0"/>
                    <a:pt x="100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2" y="1"/>
                    <a:pt x="107" y="1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8" y="3"/>
                    <a:pt x="124" y="5"/>
                    <a:pt x="125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6"/>
                    <a:pt x="120" y="22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87" y="42"/>
                    <a:pt x="59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16" y="49"/>
                    <a:pt x="0" y="44"/>
                    <a:pt x="0" y="32"/>
                  </a:cubicBezTo>
                  <a:close/>
                  <a:moveTo>
                    <a:pt x="106" y="27"/>
                  </a:moveTo>
                  <a:cubicBezTo>
                    <a:pt x="118" y="19"/>
                    <a:pt x="122" y="14"/>
                    <a:pt x="122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2" y="9"/>
                    <a:pt x="117" y="6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7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99" y="4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0" y="3"/>
                    <a:pt x="83" y="3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51" y="3"/>
                    <a:pt x="14" y="7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7"/>
                    <a:pt x="3" y="30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6"/>
                    <a:pt x="6" y="40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8" y="45"/>
                    <a:pt x="27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58" y="46"/>
                    <a:pt x="86" y="39"/>
                    <a:pt x="106" y="2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2" name="Freeform 145"/>
            <p:cNvSpPr>
              <a:spLocks noEditPoints="1"/>
            </p:cNvSpPr>
            <p:nvPr/>
          </p:nvSpPr>
          <p:spPr bwMode="auto">
            <a:xfrm>
              <a:off x="4672013" y="3136900"/>
              <a:ext cx="363538" cy="123825"/>
            </a:xfrm>
            <a:custGeom>
              <a:avLst/>
              <a:gdLst>
                <a:gd name="T0" fmla="*/ 0 w 97"/>
                <a:gd name="T1" fmla="*/ 20 h 33"/>
                <a:gd name="T2" fmla="*/ 1 w 97"/>
                <a:gd name="T3" fmla="*/ 15 h 33"/>
                <a:gd name="T4" fmla="*/ 1 w 97"/>
                <a:gd name="T5" fmla="*/ 15 h 33"/>
                <a:gd name="T6" fmla="*/ 58 w 97"/>
                <a:gd name="T7" fmla="*/ 0 h 33"/>
                <a:gd name="T8" fmla="*/ 58 w 97"/>
                <a:gd name="T9" fmla="*/ 0 h 33"/>
                <a:gd name="T10" fmla="*/ 79 w 97"/>
                <a:gd name="T11" fmla="*/ 1 h 33"/>
                <a:gd name="T12" fmla="*/ 79 w 97"/>
                <a:gd name="T13" fmla="*/ 1 h 33"/>
                <a:gd name="T14" fmla="*/ 82 w 97"/>
                <a:gd name="T15" fmla="*/ 1 h 33"/>
                <a:gd name="T16" fmla="*/ 82 w 97"/>
                <a:gd name="T17" fmla="*/ 1 h 33"/>
                <a:gd name="T18" fmla="*/ 90 w 97"/>
                <a:gd name="T19" fmla="*/ 2 h 33"/>
                <a:gd name="T20" fmla="*/ 90 w 97"/>
                <a:gd name="T21" fmla="*/ 2 h 33"/>
                <a:gd name="T22" fmla="*/ 97 w 97"/>
                <a:gd name="T23" fmla="*/ 6 h 33"/>
                <a:gd name="T24" fmla="*/ 97 w 97"/>
                <a:gd name="T25" fmla="*/ 6 h 33"/>
                <a:gd name="T26" fmla="*/ 83 w 97"/>
                <a:gd name="T27" fmla="*/ 18 h 33"/>
                <a:gd name="T28" fmla="*/ 83 w 97"/>
                <a:gd name="T29" fmla="*/ 18 h 33"/>
                <a:gd name="T30" fmla="*/ 25 w 97"/>
                <a:gd name="T31" fmla="*/ 33 h 33"/>
                <a:gd name="T32" fmla="*/ 25 w 97"/>
                <a:gd name="T33" fmla="*/ 33 h 33"/>
                <a:gd name="T34" fmla="*/ 0 w 97"/>
                <a:gd name="T35" fmla="*/ 20 h 33"/>
                <a:gd name="T36" fmla="*/ 82 w 97"/>
                <a:gd name="T37" fmla="*/ 15 h 33"/>
                <a:gd name="T38" fmla="*/ 94 w 97"/>
                <a:gd name="T39" fmla="*/ 6 h 33"/>
                <a:gd name="T40" fmla="*/ 94 w 97"/>
                <a:gd name="T41" fmla="*/ 6 h 33"/>
                <a:gd name="T42" fmla="*/ 93 w 97"/>
                <a:gd name="T43" fmla="*/ 6 h 33"/>
                <a:gd name="T44" fmla="*/ 93 w 97"/>
                <a:gd name="T45" fmla="*/ 6 h 33"/>
                <a:gd name="T46" fmla="*/ 90 w 97"/>
                <a:gd name="T47" fmla="*/ 5 h 33"/>
                <a:gd name="T48" fmla="*/ 90 w 97"/>
                <a:gd name="T49" fmla="*/ 5 h 33"/>
                <a:gd name="T50" fmla="*/ 82 w 97"/>
                <a:gd name="T51" fmla="*/ 4 h 33"/>
                <a:gd name="T52" fmla="*/ 82 w 97"/>
                <a:gd name="T53" fmla="*/ 4 h 33"/>
                <a:gd name="T54" fmla="*/ 79 w 97"/>
                <a:gd name="T55" fmla="*/ 4 h 33"/>
                <a:gd name="T56" fmla="*/ 79 w 97"/>
                <a:gd name="T57" fmla="*/ 4 h 33"/>
                <a:gd name="T58" fmla="*/ 79 w 97"/>
                <a:gd name="T59" fmla="*/ 4 h 33"/>
                <a:gd name="T60" fmla="*/ 58 w 97"/>
                <a:gd name="T61" fmla="*/ 3 h 33"/>
                <a:gd name="T62" fmla="*/ 58 w 97"/>
                <a:gd name="T63" fmla="*/ 3 h 33"/>
                <a:gd name="T64" fmla="*/ 4 w 97"/>
                <a:gd name="T65" fmla="*/ 16 h 33"/>
                <a:gd name="T66" fmla="*/ 4 w 97"/>
                <a:gd name="T67" fmla="*/ 16 h 33"/>
                <a:gd name="T68" fmla="*/ 3 w 97"/>
                <a:gd name="T69" fmla="*/ 20 h 33"/>
                <a:gd name="T70" fmla="*/ 3 w 97"/>
                <a:gd name="T71" fmla="*/ 20 h 33"/>
                <a:gd name="T72" fmla="*/ 9 w 97"/>
                <a:gd name="T73" fmla="*/ 27 h 33"/>
                <a:gd name="T74" fmla="*/ 9 w 97"/>
                <a:gd name="T75" fmla="*/ 27 h 33"/>
                <a:gd name="T76" fmla="*/ 25 w 97"/>
                <a:gd name="T77" fmla="*/ 30 h 33"/>
                <a:gd name="T78" fmla="*/ 25 w 97"/>
                <a:gd name="T79" fmla="*/ 30 h 33"/>
                <a:gd name="T80" fmla="*/ 82 w 97"/>
                <a:gd name="T81" fmla="*/ 15 h 33"/>
                <a:gd name="T82" fmla="*/ 79 w 97"/>
                <a:gd name="T83" fmla="*/ 2 h 33"/>
                <a:gd name="T84" fmla="*/ 79 w 97"/>
                <a:gd name="T85" fmla="*/ 1 h 33"/>
                <a:gd name="T86" fmla="*/ 79 w 97"/>
                <a:gd name="T8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" h="33">
                  <a:moveTo>
                    <a:pt x="0" y="20"/>
                  </a:moveTo>
                  <a:cubicBezTo>
                    <a:pt x="0" y="19"/>
                    <a:pt x="0" y="17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7" y="2"/>
                    <a:pt x="37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9" y="0"/>
                    <a:pt x="78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80" y="1"/>
                    <a:pt x="82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4" y="1"/>
                    <a:pt x="88" y="1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3" y="2"/>
                    <a:pt x="96" y="3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6" y="10"/>
                    <a:pt x="93" y="13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66" y="27"/>
                    <a:pt x="42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11" y="33"/>
                    <a:pt x="0" y="30"/>
                    <a:pt x="0" y="20"/>
                  </a:cubicBezTo>
                  <a:close/>
                  <a:moveTo>
                    <a:pt x="82" y="15"/>
                  </a:moveTo>
                  <a:cubicBezTo>
                    <a:pt x="91" y="11"/>
                    <a:pt x="94" y="7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2" y="5"/>
                    <a:pt x="91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7" y="4"/>
                    <a:pt x="84" y="4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0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0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37" y="3"/>
                    <a:pt x="8" y="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8"/>
                    <a:pt x="3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4"/>
                    <a:pt x="5" y="26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3" y="29"/>
                    <a:pt x="18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42" y="30"/>
                    <a:pt x="65" y="25"/>
                    <a:pt x="82" y="15"/>
                  </a:cubicBezTo>
                  <a:close/>
                  <a:moveTo>
                    <a:pt x="79" y="2"/>
                  </a:moveTo>
                  <a:cubicBezTo>
                    <a:pt x="79" y="1"/>
                    <a:pt x="79" y="1"/>
                    <a:pt x="79" y="1"/>
                  </a:cubicBezTo>
                  <a:cubicBezTo>
                    <a:pt x="79" y="2"/>
                    <a:pt x="79" y="2"/>
                    <a:pt x="79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3" name="Freeform 146"/>
            <p:cNvSpPr/>
            <p:nvPr/>
          </p:nvSpPr>
          <p:spPr bwMode="auto">
            <a:xfrm>
              <a:off x="4787901" y="3128963"/>
              <a:ext cx="395288" cy="420688"/>
            </a:xfrm>
            <a:custGeom>
              <a:avLst/>
              <a:gdLst>
                <a:gd name="T0" fmla="*/ 69 w 105"/>
                <a:gd name="T1" fmla="*/ 20 h 112"/>
                <a:gd name="T2" fmla="*/ 1 w 105"/>
                <a:gd name="T3" fmla="*/ 81 h 112"/>
                <a:gd name="T4" fmla="*/ 85 w 105"/>
                <a:gd name="T5" fmla="*/ 37 h 112"/>
                <a:gd name="T6" fmla="*/ 69 w 105"/>
                <a:gd name="T7" fmla="*/ 2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112">
                  <a:moveTo>
                    <a:pt x="69" y="20"/>
                  </a:moveTo>
                  <a:cubicBezTo>
                    <a:pt x="69" y="20"/>
                    <a:pt x="0" y="50"/>
                    <a:pt x="1" y="81"/>
                  </a:cubicBezTo>
                  <a:cubicBezTo>
                    <a:pt x="3" y="112"/>
                    <a:pt x="64" y="77"/>
                    <a:pt x="85" y="37"/>
                  </a:cubicBezTo>
                  <a:cubicBezTo>
                    <a:pt x="105" y="0"/>
                    <a:pt x="69" y="20"/>
                    <a:pt x="6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4" name="Freeform 147"/>
            <p:cNvSpPr>
              <a:spLocks noEditPoints="1"/>
            </p:cNvSpPr>
            <p:nvPr/>
          </p:nvSpPr>
          <p:spPr bwMode="auto">
            <a:xfrm>
              <a:off x="4787901" y="3178175"/>
              <a:ext cx="346075" cy="303213"/>
            </a:xfrm>
            <a:custGeom>
              <a:avLst/>
              <a:gdLst>
                <a:gd name="T0" fmla="*/ 0 w 92"/>
                <a:gd name="T1" fmla="*/ 68 h 81"/>
                <a:gd name="T2" fmla="*/ 0 w 92"/>
                <a:gd name="T3" fmla="*/ 67 h 81"/>
                <a:gd name="T4" fmla="*/ 0 w 92"/>
                <a:gd name="T5" fmla="*/ 67 h 81"/>
                <a:gd name="T6" fmla="*/ 34 w 92"/>
                <a:gd name="T7" fmla="*/ 24 h 81"/>
                <a:gd name="T8" fmla="*/ 34 w 92"/>
                <a:gd name="T9" fmla="*/ 24 h 81"/>
                <a:gd name="T10" fmla="*/ 68 w 92"/>
                <a:gd name="T11" fmla="*/ 5 h 81"/>
                <a:gd name="T12" fmla="*/ 68 w 92"/>
                <a:gd name="T13" fmla="*/ 5 h 81"/>
                <a:gd name="T14" fmla="*/ 68 w 92"/>
                <a:gd name="T15" fmla="*/ 5 h 81"/>
                <a:gd name="T16" fmla="*/ 85 w 92"/>
                <a:gd name="T17" fmla="*/ 0 h 81"/>
                <a:gd name="T18" fmla="*/ 85 w 92"/>
                <a:gd name="T19" fmla="*/ 0 h 81"/>
                <a:gd name="T20" fmla="*/ 90 w 92"/>
                <a:gd name="T21" fmla="*/ 2 h 81"/>
                <a:gd name="T22" fmla="*/ 90 w 92"/>
                <a:gd name="T23" fmla="*/ 2 h 81"/>
                <a:gd name="T24" fmla="*/ 92 w 92"/>
                <a:gd name="T25" fmla="*/ 7 h 81"/>
                <a:gd name="T26" fmla="*/ 92 w 92"/>
                <a:gd name="T27" fmla="*/ 7 h 81"/>
                <a:gd name="T28" fmla="*/ 86 w 92"/>
                <a:gd name="T29" fmla="*/ 25 h 81"/>
                <a:gd name="T30" fmla="*/ 86 w 92"/>
                <a:gd name="T31" fmla="*/ 25 h 81"/>
                <a:gd name="T32" fmla="*/ 14 w 92"/>
                <a:gd name="T33" fmla="*/ 81 h 81"/>
                <a:gd name="T34" fmla="*/ 14 w 92"/>
                <a:gd name="T35" fmla="*/ 81 h 81"/>
                <a:gd name="T36" fmla="*/ 13 w 92"/>
                <a:gd name="T37" fmla="*/ 81 h 81"/>
                <a:gd name="T38" fmla="*/ 13 w 92"/>
                <a:gd name="T39" fmla="*/ 81 h 81"/>
                <a:gd name="T40" fmla="*/ 0 w 92"/>
                <a:gd name="T41" fmla="*/ 68 h 81"/>
                <a:gd name="T42" fmla="*/ 69 w 92"/>
                <a:gd name="T43" fmla="*/ 8 h 81"/>
                <a:gd name="T44" fmla="*/ 36 w 92"/>
                <a:gd name="T45" fmla="*/ 27 h 81"/>
                <a:gd name="T46" fmla="*/ 36 w 92"/>
                <a:gd name="T47" fmla="*/ 27 h 81"/>
                <a:gd name="T48" fmla="*/ 3 w 92"/>
                <a:gd name="T49" fmla="*/ 67 h 81"/>
                <a:gd name="T50" fmla="*/ 3 w 92"/>
                <a:gd name="T51" fmla="*/ 67 h 81"/>
                <a:gd name="T52" fmla="*/ 3 w 92"/>
                <a:gd name="T53" fmla="*/ 68 h 81"/>
                <a:gd name="T54" fmla="*/ 3 w 92"/>
                <a:gd name="T55" fmla="*/ 68 h 81"/>
                <a:gd name="T56" fmla="*/ 14 w 92"/>
                <a:gd name="T57" fmla="*/ 78 h 81"/>
                <a:gd name="T58" fmla="*/ 14 w 92"/>
                <a:gd name="T59" fmla="*/ 78 h 81"/>
                <a:gd name="T60" fmla="*/ 83 w 92"/>
                <a:gd name="T61" fmla="*/ 24 h 81"/>
                <a:gd name="T62" fmla="*/ 83 w 92"/>
                <a:gd name="T63" fmla="*/ 24 h 81"/>
                <a:gd name="T64" fmla="*/ 89 w 92"/>
                <a:gd name="T65" fmla="*/ 7 h 81"/>
                <a:gd name="T66" fmla="*/ 89 w 92"/>
                <a:gd name="T67" fmla="*/ 7 h 81"/>
                <a:gd name="T68" fmla="*/ 85 w 92"/>
                <a:gd name="T69" fmla="*/ 3 h 81"/>
                <a:gd name="T70" fmla="*/ 85 w 92"/>
                <a:gd name="T71" fmla="*/ 3 h 81"/>
                <a:gd name="T72" fmla="*/ 69 w 92"/>
                <a:gd name="T73" fmla="*/ 8 h 81"/>
                <a:gd name="T74" fmla="*/ 69 w 92"/>
                <a:gd name="T75" fmla="*/ 8 h 81"/>
                <a:gd name="T76" fmla="*/ 69 w 92"/>
                <a:gd name="T7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81">
                  <a:moveTo>
                    <a:pt x="0" y="68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50"/>
                    <a:pt x="17" y="3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51" y="13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78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7" y="0"/>
                    <a:pt x="88" y="0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1" y="3"/>
                    <a:pt x="92" y="5"/>
                    <a:pt x="92" y="7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2" y="11"/>
                    <a:pt x="90" y="17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70" y="55"/>
                    <a:pt x="3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6" y="81"/>
                    <a:pt x="0" y="77"/>
                    <a:pt x="0" y="68"/>
                  </a:cubicBezTo>
                  <a:close/>
                  <a:moveTo>
                    <a:pt x="69" y="8"/>
                  </a:moveTo>
                  <a:cubicBezTo>
                    <a:pt x="69" y="8"/>
                    <a:pt x="53" y="15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19" y="38"/>
                    <a:pt x="3" y="53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75"/>
                    <a:pt x="7" y="78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32" y="78"/>
                    <a:pt x="68" y="52"/>
                    <a:pt x="83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8" y="16"/>
                    <a:pt x="89" y="10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4"/>
                    <a:pt x="88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79" y="3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5" name="Freeform 148"/>
            <p:cNvSpPr>
              <a:spLocks noEditPoints="1"/>
            </p:cNvSpPr>
            <p:nvPr/>
          </p:nvSpPr>
          <p:spPr bwMode="auto">
            <a:xfrm>
              <a:off x="4826001" y="3214688"/>
              <a:ext cx="274638" cy="230188"/>
            </a:xfrm>
            <a:custGeom>
              <a:avLst/>
              <a:gdLst>
                <a:gd name="T0" fmla="*/ 1 w 73"/>
                <a:gd name="T1" fmla="*/ 51 h 61"/>
                <a:gd name="T2" fmla="*/ 0 w 73"/>
                <a:gd name="T3" fmla="*/ 50 h 61"/>
                <a:gd name="T4" fmla="*/ 0 w 73"/>
                <a:gd name="T5" fmla="*/ 50 h 61"/>
                <a:gd name="T6" fmla="*/ 28 w 73"/>
                <a:gd name="T7" fmla="*/ 20 h 61"/>
                <a:gd name="T8" fmla="*/ 28 w 73"/>
                <a:gd name="T9" fmla="*/ 20 h 61"/>
                <a:gd name="T10" fmla="*/ 56 w 73"/>
                <a:gd name="T11" fmla="*/ 5 h 61"/>
                <a:gd name="T12" fmla="*/ 56 w 73"/>
                <a:gd name="T13" fmla="*/ 5 h 61"/>
                <a:gd name="T14" fmla="*/ 56 w 73"/>
                <a:gd name="T15" fmla="*/ 5 h 61"/>
                <a:gd name="T16" fmla="*/ 69 w 73"/>
                <a:gd name="T17" fmla="*/ 0 h 61"/>
                <a:gd name="T18" fmla="*/ 69 w 73"/>
                <a:gd name="T19" fmla="*/ 0 h 61"/>
                <a:gd name="T20" fmla="*/ 72 w 73"/>
                <a:gd name="T21" fmla="*/ 1 h 61"/>
                <a:gd name="T22" fmla="*/ 72 w 73"/>
                <a:gd name="T23" fmla="*/ 1 h 61"/>
                <a:gd name="T24" fmla="*/ 73 w 73"/>
                <a:gd name="T25" fmla="*/ 4 h 61"/>
                <a:gd name="T26" fmla="*/ 73 w 73"/>
                <a:gd name="T27" fmla="*/ 4 h 61"/>
                <a:gd name="T28" fmla="*/ 67 w 73"/>
                <a:gd name="T29" fmla="*/ 17 h 61"/>
                <a:gd name="T30" fmla="*/ 67 w 73"/>
                <a:gd name="T31" fmla="*/ 17 h 61"/>
                <a:gd name="T32" fmla="*/ 11 w 73"/>
                <a:gd name="T33" fmla="*/ 61 h 61"/>
                <a:gd name="T34" fmla="*/ 11 w 73"/>
                <a:gd name="T35" fmla="*/ 61 h 61"/>
                <a:gd name="T36" fmla="*/ 11 w 73"/>
                <a:gd name="T37" fmla="*/ 61 h 61"/>
                <a:gd name="T38" fmla="*/ 11 w 73"/>
                <a:gd name="T39" fmla="*/ 61 h 61"/>
                <a:gd name="T40" fmla="*/ 1 w 73"/>
                <a:gd name="T41" fmla="*/ 51 h 61"/>
                <a:gd name="T42" fmla="*/ 57 w 73"/>
                <a:gd name="T43" fmla="*/ 8 h 61"/>
                <a:gd name="T44" fmla="*/ 30 w 73"/>
                <a:gd name="T45" fmla="*/ 23 h 61"/>
                <a:gd name="T46" fmla="*/ 30 w 73"/>
                <a:gd name="T47" fmla="*/ 23 h 61"/>
                <a:gd name="T48" fmla="*/ 3 w 73"/>
                <a:gd name="T49" fmla="*/ 50 h 61"/>
                <a:gd name="T50" fmla="*/ 3 w 73"/>
                <a:gd name="T51" fmla="*/ 50 h 61"/>
                <a:gd name="T52" fmla="*/ 4 w 73"/>
                <a:gd name="T53" fmla="*/ 50 h 61"/>
                <a:gd name="T54" fmla="*/ 4 w 73"/>
                <a:gd name="T55" fmla="*/ 50 h 61"/>
                <a:gd name="T56" fmla="*/ 11 w 73"/>
                <a:gd name="T57" fmla="*/ 58 h 61"/>
                <a:gd name="T58" fmla="*/ 11 w 73"/>
                <a:gd name="T59" fmla="*/ 58 h 61"/>
                <a:gd name="T60" fmla="*/ 65 w 73"/>
                <a:gd name="T61" fmla="*/ 15 h 61"/>
                <a:gd name="T62" fmla="*/ 65 w 73"/>
                <a:gd name="T63" fmla="*/ 15 h 61"/>
                <a:gd name="T64" fmla="*/ 70 w 73"/>
                <a:gd name="T65" fmla="*/ 4 h 61"/>
                <a:gd name="T66" fmla="*/ 70 w 73"/>
                <a:gd name="T67" fmla="*/ 4 h 61"/>
                <a:gd name="T68" fmla="*/ 69 w 73"/>
                <a:gd name="T69" fmla="*/ 3 h 61"/>
                <a:gd name="T70" fmla="*/ 69 w 73"/>
                <a:gd name="T71" fmla="*/ 3 h 61"/>
                <a:gd name="T72" fmla="*/ 62 w 73"/>
                <a:gd name="T73" fmla="*/ 5 h 61"/>
                <a:gd name="T74" fmla="*/ 62 w 73"/>
                <a:gd name="T75" fmla="*/ 5 h 61"/>
                <a:gd name="T76" fmla="*/ 57 w 73"/>
                <a:gd name="T77" fmla="*/ 8 h 61"/>
                <a:gd name="T78" fmla="*/ 57 w 73"/>
                <a:gd name="T79" fmla="*/ 8 h 61"/>
                <a:gd name="T80" fmla="*/ 57 w 73"/>
                <a:gd name="T81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3" h="61">
                  <a:moveTo>
                    <a:pt x="1" y="51"/>
                  </a:moveTo>
                  <a:cubicBezTo>
                    <a:pt x="1" y="50"/>
                    <a:pt x="0" y="50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39"/>
                    <a:pt x="15" y="2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42" y="11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4"/>
                    <a:pt x="64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0" y="0"/>
                    <a:pt x="71" y="0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6"/>
                    <a:pt x="71" y="10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53" y="39"/>
                    <a:pt x="26" y="60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5" y="61"/>
                    <a:pt x="1" y="57"/>
                    <a:pt x="1" y="51"/>
                  </a:cubicBezTo>
                  <a:close/>
                  <a:moveTo>
                    <a:pt x="57" y="8"/>
                  </a:moveTo>
                  <a:cubicBezTo>
                    <a:pt x="57" y="8"/>
                    <a:pt x="44" y="14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16" y="31"/>
                    <a:pt x="3" y="42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6"/>
                    <a:pt x="7" y="57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4" y="58"/>
                    <a:pt x="51" y="36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8" y="9"/>
                    <a:pt x="70" y="5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2"/>
                    <a:pt x="70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7" y="3"/>
                    <a:pt x="64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59" y="6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6" name="Freeform 149"/>
            <p:cNvSpPr/>
            <p:nvPr/>
          </p:nvSpPr>
          <p:spPr bwMode="auto">
            <a:xfrm>
              <a:off x="5130801" y="2651125"/>
              <a:ext cx="363538" cy="511175"/>
            </a:xfrm>
            <a:custGeom>
              <a:avLst/>
              <a:gdLst>
                <a:gd name="T0" fmla="*/ 13 w 97"/>
                <a:gd name="T1" fmla="*/ 93 h 136"/>
                <a:gd name="T2" fmla="*/ 64 w 97"/>
                <a:gd name="T3" fmla="*/ 6 h 136"/>
                <a:gd name="T4" fmla="*/ 36 w 97"/>
                <a:gd name="T5" fmla="*/ 106 h 136"/>
                <a:gd name="T6" fmla="*/ 13 w 97"/>
                <a:gd name="T7" fmla="*/ 9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136">
                  <a:moveTo>
                    <a:pt x="13" y="93"/>
                  </a:moveTo>
                  <a:cubicBezTo>
                    <a:pt x="13" y="93"/>
                    <a:pt x="30" y="12"/>
                    <a:pt x="64" y="6"/>
                  </a:cubicBezTo>
                  <a:cubicBezTo>
                    <a:pt x="97" y="0"/>
                    <a:pt x="74" y="74"/>
                    <a:pt x="36" y="106"/>
                  </a:cubicBezTo>
                  <a:cubicBezTo>
                    <a:pt x="0" y="136"/>
                    <a:pt x="13" y="93"/>
                    <a:pt x="13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7" name="Freeform 150"/>
            <p:cNvSpPr>
              <a:spLocks noEditPoints="1"/>
            </p:cNvSpPr>
            <p:nvPr/>
          </p:nvSpPr>
          <p:spPr bwMode="auto">
            <a:xfrm>
              <a:off x="5164138" y="2667000"/>
              <a:ext cx="269875" cy="428625"/>
            </a:xfrm>
            <a:custGeom>
              <a:avLst/>
              <a:gdLst>
                <a:gd name="T0" fmla="*/ 2 w 72"/>
                <a:gd name="T1" fmla="*/ 110 h 114"/>
                <a:gd name="T2" fmla="*/ 0 w 72"/>
                <a:gd name="T3" fmla="*/ 103 h 114"/>
                <a:gd name="T4" fmla="*/ 0 w 72"/>
                <a:gd name="T5" fmla="*/ 103 h 114"/>
                <a:gd name="T6" fmla="*/ 3 w 72"/>
                <a:gd name="T7" fmla="*/ 88 h 114"/>
                <a:gd name="T8" fmla="*/ 3 w 72"/>
                <a:gd name="T9" fmla="*/ 88 h 114"/>
                <a:gd name="T10" fmla="*/ 3 w 72"/>
                <a:gd name="T11" fmla="*/ 88 h 114"/>
                <a:gd name="T12" fmla="*/ 15 w 72"/>
                <a:gd name="T13" fmla="*/ 47 h 114"/>
                <a:gd name="T14" fmla="*/ 15 w 72"/>
                <a:gd name="T15" fmla="*/ 47 h 114"/>
                <a:gd name="T16" fmla="*/ 54 w 72"/>
                <a:gd name="T17" fmla="*/ 1 h 114"/>
                <a:gd name="T18" fmla="*/ 54 w 72"/>
                <a:gd name="T19" fmla="*/ 1 h 114"/>
                <a:gd name="T20" fmla="*/ 58 w 72"/>
                <a:gd name="T21" fmla="*/ 0 h 114"/>
                <a:gd name="T22" fmla="*/ 58 w 72"/>
                <a:gd name="T23" fmla="*/ 0 h 114"/>
                <a:gd name="T24" fmla="*/ 69 w 72"/>
                <a:gd name="T25" fmla="*/ 6 h 114"/>
                <a:gd name="T26" fmla="*/ 69 w 72"/>
                <a:gd name="T27" fmla="*/ 6 h 114"/>
                <a:gd name="T28" fmla="*/ 72 w 72"/>
                <a:gd name="T29" fmla="*/ 19 h 114"/>
                <a:gd name="T30" fmla="*/ 72 w 72"/>
                <a:gd name="T31" fmla="*/ 19 h 114"/>
                <a:gd name="T32" fmla="*/ 28 w 72"/>
                <a:gd name="T33" fmla="*/ 103 h 114"/>
                <a:gd name="T34" fmla="*/ 28 w 72"/>
                <a:gd name="T35" fmla="*/ 103 h 114"/>
                <a:gd name="T36" fmla="*/ 8 w 72"/>
                <a:gd name="T37" fmla="*/ 114 h 114"/>
                <a:gd name="T38" fmla="*/ 8 w 72"/>
                <a:gd name="T39" fmla="*/ 114 h 114"/>
                <a:gd name="T40" fmla="*/ 8 w 72"/>
                <a:gd name="T41" fmla="*/ 114 h 114"/>
                <a:gd name="T42" fmla="*/ 8 w 72"/>
                <a:gd name="T43" fmla="*/ 114 h 114"/>
                <a:gd name="T44" fmla="*/ 2 w 72"/>
                <a:gd name="T45" fmla="*/ 110 h 114"/>
                <a:gd name="T46" fmla="*/ 6 w 72"/>
                <a:gd name="T47" fmla="*/ 89 h 114"/>
                <a:gd name="T48" fmla="*/ 3 w 72"/>
                <a:gd name="T49" fmla="*/ 103 h 114"/>
                <a:gd name="T50" fmla="*/ 3 w 72"/>
                <a:gd name="T51" fmla="*/ 103 h 114"/>
                <a:gd name="T52" fmla="*/ 8 w 72"/>
                <a:gd name="T53" fmla="*/ 111 h 114"/>
                <a:gd name="T54" fmla="*/ 8 w 72"/>
                <a:gd name="T55" fmla="*/ 111 h 114"/>
                <a:gd name="T56" fmla="*/ 26 w 72"/>
                <a:gd name="T57" fmla="*/ 100 h 114"/>
                <a:gd name="T58" fmla="*/ 26 w 72"/>
                <a:gd name="T59" fmla="*/ 100 h 114"/>
                <a:gd name="T60" fmla="*/ 69 w 72"/>
                <a:gd name="T61" fmla="*/ 19 h 114"/>
                <a:gd name="T62" fmla="*/ 69 w 72"/>
                <a:gd name="T63" fmla="*/ 19 h 114"/>
                <a:gd name="T64" fmla="*/ 58 w 72"/>
                <a:gd name="T65" fmla="*/ 3 h 114"/>
                <a:gd name="T66" fmla="*/ 58 w 72"/>
                <a:gd name="T67" fmla="*/ 3 h 114"/>
                <a:gd name="T68" fmla="*/ 55 w 72"/>
                <a:gd name="T69" fmla="*/ 3 h 114"/>
                <a:gd name="T70" fmla="*/ 55 w 72"/>
                <a:gd name="T71" fmla="*/ 3 h 114"/>
                <a:gd name="T72" fmla="*/ 18 w 72"/>
                <a:gd name="T73" fmla="*/ 48 h 114"/>
                <a:gd name="T74" fmla="*/ 18 w 72"/>
                <a:gd name="T75" fmla="*/ 48 h 114"/>
                <a:gd name="T76" fmla="*/ 6 w 72"/>
                <a:gd name="T77" fmla="*/ 89 h 114"/>
                <a:gd name="T78" fmla="*/ 6 w 72"/>
                <a:gd name="T79" fmla="*/ 89 h 114"/>
                <a:gd name="T80" fmla="*/ 4 w 72"/>
                <a:gd name="T81" fmla="*/ 89 h 114"/>
                <a:gd name="T82" fmla="*/ 6 w 72"/>
                <a:gd name="T83" fmla="*/ 8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2" h="114">
                  <a:moveTo>
                    <a:pt x="2" y="110"/>
                  </a:moveTo>
                  <a:cubicBezTo>
                    <a:pt x="1" y="108"/>
                    <a:pt x="0" y="105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96"/>
                    <a:pt x="3" y="88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6"/>
                    <a:pt x="7" y="6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4" y="26"/>
                    <a:pt x="36" y="4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6" y="0"/>
                    <a:pt x="57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3" y="0"/>
                    <a:pt x="67" y="2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71" y="9"/>
                    <a:pt x="72" y="13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42"/>
                    <a:pt x="54" y="81"/>
                    <a:pt x="28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19" y="111"/>
                    <a:pt x="13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5" y="114"/>
                    <a:pt x="3" y="112"/>
                    <a:pt x="2" y="110"/>
                  </a:cubicBezTo>
                  <a:close/>
                  <a:moveTo>
                    <a:pt x="6" y="89"/>
                  </a:moveTo>
                  <a:cubicBezTo>
                    <a:pt x="6" y="89"/>
                    <a:pt x="3" y="97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8"/>
                    <a:pt x="5" y="111"/>
                    <a:pt x="8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1" y="111"/>
                    <a:pt x="17" y="108"/>
                    <a:pt x="26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51" y="80"/>
                    <a:pt x="69" y="41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9"/>
                    <a:pt x="66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6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39" y="6"/>
                    <a:pt x="27" y="27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0" y="69"/>
                    <a:pt x="6" y="89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9"/>
                    <a:pt x="6" y="89"/>
                    <a:pt x="6" y="8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8" name="Freeform 151"/>
            <p:cNvSpPr>
              <a:spLocks noEditPoints="1"/>
            </p:cNvSpPr>
            <p:nvPr/>
          </p:nvSpPr>
          <p:spPr bwMode="auto">
            <a:xfrm>
              <a:off x="5202238" y="2719388"/>
              <a:ext cx="195263" cy="330200"/>
            </a:xfrm>
            <a:custGeom>
              <a:avLst/>
              <a:gdLst>
                <a:gd name="T0" fmla="*/ 1 w 52"/>
                <a:gd name="T1" fmla="*/ 86 h 88"/>
                <a:gd name="T2" fmla="*/ 0 w 52"/>
                <a:gd name="T3" fmla="*/ 83 h 88"/>
                <a:gd name="T4" fmla="*/ 0 w 52"/>
                <a:gd name="T5" fmla="*/ 83 h 88"/>
                <a:gd name="T6" fmla="*/ 3 w 52"/>
                <a:gd name="T7" fmla="*/ 69 h 88"/>
                <a:gd name="T8" fmla="*/ 3 w 52"/>
                <a:gd name="T9" fmla="*/ 69 h 88"/>
                <a:gd name="T10" fmla="*/ 13 w 52"/>
                <a:gd name="T11" fmla="*/ 36 h 88"/>
                <a:gd name="T12" fmla="*/ 13 w 52"/>
                <a:gd name="T13" fmla="*/ 36 h 88"/>
                <a:gd name="T14" fmla="*/ 39 w 52"/>
                <a:gd name="T15" fmla="*/ 0 h 88"/>
                <a:gd name="T16" fmla="*/ 39 w 52"/>
                <a:gd name="T17" fmla="*/ 0 h 88"/>
                <a:gd name="T18" fmla="*/ 41 w 52"/>
                <a:gd name="T19" fmla="*/ 0 h 88"/>
                <a:gd name="T20" fmla="*/ 41 w 52"/>
                <a:gd name="T21" fmla="*/ 0 h 88"/>
                <a:gd name="T22" fmla="*/ 50 w 52"/>
                <a:gd name="T23" fmla="*/ 3 h 88"/>
                <a:gd name="T24" fmla="*/ 50 w 52"/>
                <a:gd name="T25" fmla="*/ 3 h 88"/>
                <a:gd name="T26" fmla="*/ 52 w 52"/>
                <a:gd name="T27" fmla="*/ 13 h 88"/>
                <a:gd name="T28" fmla="*/ 52 w 52"/>
                <a:gd name="T29" fmla="*/ 13 h 88"/>
                <a:gd name="T30" fmla="*/ 18 w 52"/>
                <a:gd name="T31" fmla="*/ 79 h 88"/>
                <a:gd name="T32" fmla="*/ 18 w 52"/>
                <a:gd name="T33" fmla="*/ 79 h 88"/>
                <a:gd name="T34" fmla="*/ 4 w 52"/>
                <a:gd name="T35" fmla="*/ 88 h 88"/>
                <a:gd name="T36" fmla="*/ 4 w 52"/>
                <a:gd name="T37" fmla="*/ 88 h 88"/>
                <a:gd name="T38" fmla="*/ 4 w 52"/>
                <a:gd name="T39" fmla="*/ 88 h 88"/>
                <a:gd name="T40" fmla="*/ 4 w 52"/>
                <a:gd name="T41" fmla="*/ 88 h 88"/>
                <a:gd name="T42" fmla="*/ 1 w 52"/>
                <a:gd name="T43" fmla="*/ 86 h 88"/>
                <a:gd name="T44" fmla="*/ 6 w 52"/>
                <a:gd name="T45" fmla="*/ 70 h 88"/>
                <a:gd name="T46" fmla="*/ 3 w 52"/>
                <a:gd name="T47" fmla="*/ 83 h 88"/>
                <a:gd name="T48" fmla="*/ 3 w 52"/>
                <a:gd name="T49" fmla="*/ 83 h 88"/>
                <a:gd name="T50" fmla="*/ 4 w 52"/>
                <a:gd name="T51" fmla="*/ 85 h 88"/>
                <a:gd name="T52" fmla="*/ 4 w 52"/>
                <a:gd name="T53" fmla="*/ 85 h 88"/>
                <a:gd name="T54" fmla="*/ 16 w 52"/>
                <a:gd name="T55" fmla="*/ 77 h 88"/>
                <a:gd name="T56" fmla="*/ 16 w 52"/>
                <a:gd name="T57" fmla="*/ 77 h 88"/>
                <a:gd name="T58" fmla="*/ 49 w 52"/>
                <a:gd name="T59" fmla="*/ 13 h 88"/>
                <a:gd name="T60" fmla="*/ 49 w 52"/>
                <a:gd name="T61" fmla="*/ 13 h 88"/>
                <a:gd name="T62" fmla="*/ 41 w 52"/>
                <a:gd name="T63" fmla="*/ 3 h 88"/>
                <a:gd name="T64" fmla="*/ 41 w 52"/>
                <a:gd name="T65" fmla="*/ 3 h 88"/>
                <a:gd name="T66" fmla="*/ 40 w 52"/>
                <a:gd name="T67" fmla="*/ 3 h 88"/>
                <a:gd name="T68" fmla="*/ 40 w 52"/>
                <a:gd name="T69" fmla="*/ 3 h 88"/>
                <a:gd name="T70" fmla="*/ 16 w 52"/>
                <a:gd name="T71" fmla="*/ 37 h 88"/>
                <a:gd name="T72" fmla="*/ 16 w 52"/>
                <a:gd name="T73" fmla="*/ 37 h 88"/>
                <a:gd name="T74" fmla="*/ 6 w 52"/>
                <a:gd name="T75" fmla="*/ 70 h 88"/>
                <a:gd name="T76" fmla="*/ 6 w 52"/>
                <a:gd name="T77" fmla="*/ 70 h 88"/>
                <a:gd name="T78" fmla="*/ 4 w 52"/>
                <a:gd name="T79" fmla="*/ 70 h 88"/>
                <a:gd name="T80" fmla="*/ 6 w 52"/>
                <a:gd name="T81" fmla="*/ 7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88">
                  <a:moveTo>
                    <a:pt x="1" y="86"/>
                  </a:moveTo>
                  <a:cubicBezTo>
                    <a:pt x="0" y="85"/>
                    <a:pt x="0" y="84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77"/>
                    <a:pt x="2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8"/>
                    <a:pt x="7" y="52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20" y="19"/>
                    <a:pt x="28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5" y="0"/>
                    <a:pt x="48" y="1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2" y="6"/>
                    <a:pt x="52" y="9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30"/>
                    <a:pt x="36" y="61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1" y="85"/>
                    <a:pt x="7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8"/>
                    <a:pt x="1" y="87"/>
                    <a:pt x="1" y="86"/>
                  </a:cubicBezTo>
                  <a:close/>
                  <a:moveTo>
                    <a:pt x="6" y="70"/>
                  </a:moveTo>
                  <a:cubicBezTo>
                    <a:pt x="6" y="70"/>
                    <a:pt x="3" y="78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5"/>
                    <a:pt x="3" y="85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9" y="83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34" y="59"/>
                    <a:pt x="50" y="29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6"/>
                    <a:pt x="47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1" y="3"/>
                    <a:pt x="22" y="20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0" y="54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6" y="70"/>
                    <a:pt x="6" y="70"/>
                    <a:pt x="6" y="7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9" name="Freeform 152"/>
            <p:cNvSpPr/>
            <p:nvPr/>
          </p:nvSpPr>
          <p:spPr bwMode="auto">
            <a:xfrm>
              <a:off x="5137151" y="2862263"/>
              <a:ext cx="514350" cy="315913"/>
            </a:xfrm>
            <a:custGeom>
              <a:avLst/>
              <a:gdLst>
                <a:gd name="T0" fmla="*/ 29 w 137"/>
                <a:gd name="T1" fmla="*/ 56 h 84"/>
                <a:gd name="T2" fmla="*/ 108 w 137"/>
                <a:gd name="T3" fmla="*/ 10 h 84"/>
                <a:gd name="T4" fmla="*/ 41 w 137"/>
                <a:gd name="T5" fmla="*/ 77 h 84"/>
                <a:gd name="T6" fmla="*/ 29 w 137"/>
                <a:gd name="T7" fmla="*/ 5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84">
                  <a:moveTo>
                    <a:pt x="29" y="56"/>
                  </a:moveTo>
                  <a:cubicBezTo>
                    <a:pt x="29" y="56"/>
                    <a:pt x="79" y="0"/>
                    <a:pt x="108" y="10"/>
                  </a:cubicBezTo>
                  <a:cubicBezTo>
                    <a:pt x="137" y="21"/>
                    <a:pt x="86" y="69"/>
                    <a:pt x="41" y="77"/>
                  </a:cubicBezTo>
                  <a:cubicBezTo>
                    <a:pt x="0" y="84"/>
                    <a:pt x="29" y="56"/>
                    <a:pt x="29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0" name="Freeform 153"/>
            <p:cNvSpPr>
              <a:spLocks noEditPoints="1"/>
            </p:cNvSpPr>
            <p:nvPr/>
          </p:nvSpPr>
          <p:spPr bwMode="auto">
            <a:xfrm>
              <a:off x="5202238" y="2892425"/>
              <a:ext cx="377825" cy="266700"/>
            </a:xfrm>
            <a:custGeom>
              <a:avLst/>
              <a:gdLst>
                <a:gd name="T0" fmla="*/ 3 w 101"/>
                <a:gd name="T1" fmla="*/ 70 h 71"/>
                <a:gd name="T2" fmla="*/ 0 w 101"/>
                <a:gd name="T3" fmla="*/ 64 h 71"/>
                <a:gd name="T4" fmla="*/ 0 w 101"/>
                <a:gd name="T5" fmla="*/ 64 h 71"/>
                <a:gd name="T6" fmla="*/ 11 w 101"/>
                <a:gd name="T7" fmla="*/ 47 h 71"/>
                <a:gd name="T8" fmla="*/ 11 w 101"/>
                <a:gd name="T9" fmla="*/ 47 h 71"/>
                <a:gd name="T10" fmla="*/ 11 w 101"/>
                <a:gd name="T11" fmla="*/ 47 h 71"/>
                <a:gd name="T12" fmla="*/ 11 w 101"/>
                <a:gd name="T13" fmla="*/ 47 h 71"/>
                <a:gd name="T14" fmla="*/ 11 w 101"/>
                <a:gd name="T15" fmla="*/ 47 h 71"/>
                <a:gd name="T16" fmla="*/ 11 w 101"/>
                <a:gd name="T17" fmla="*/ 47 h 71"/>
                <a:gd name="T18" fmla="*/ 11 w 101"/>
                <a:gd name="T19" fmla="*/ 47 h 71"/>
                <a:gd name="T20" fmla="*/ 11 w 101"/>
                <a:gd name="T21" fmla="*/ 47 h 71"/>
                <a:gd name="T22" fmla="*/ 83 w 101"/>
                <a:gd name="T23" fmla="*/ 0 h 71"/>
                <a:gd name="T24" fmla="*/ 83 w 101"/>
                <a:gd name="T25" fmla="*/ 0 h 71"/>
                <a:gd name="T26" fmla="*/ 91 w 101"/>
                <a:gd name="T27" fmla="*/ 1 h 71"/>
                <a:gd name="T28" fmla="*/ 91 w 101"/>
                <a:gd name="T29" fmla="*/ 1 h 71"/>
                <a:gd name="T30" fmla="*/ 101 w 101"/>
                <a:gd name="T31" fmla="*/ 13 h 71"/>
                <a:gd name="T32" fmla="*/ 101 w 101"/>
                <a:gd name="T33" fmla="*/ 13 h 71"/>
                <a:gd name="T34" fmla="*/ 25 w 101"/>
                <a:gd name="T35" fmla="*/ 70 h 71"/>
                <a:gd name="T36" fmla="*/ 25 w 101"/>
                <a:gd name="T37" fmla="*/ 70 h 71"/>
                <a:gd name="T38" fmla="*/ 12 w 101"/>
                <a:gd name="T39" fmla="*/ 71 h 71"/>
                <a:gd name="T40" fmla="*/ 12 w 101"/>
                <a:gd name="T41" fmla="*/ 71 h 71"/>
                <a:gd name="T42" fmla="*/ 3 w 101"/>
                <a:gd name="T43" fmla="*/ 70 h 71"/>
                <a:gd name="T44" fmla="*/ 13 w 101"/>
                <a:gd name="T45" fmla="*/ 49 h 71"/>
                <a:gd name="T46" fmla="*/ 8 w 101"/>
                <a:gd name="T47" fmla="*/ 55 h 71"/>
                <a:gd name="T48" fmla="*/ 8 w 101"/>
                <a:gd name="T49" fmla="*/ 55 h 71"/>
                <a:gd name="T50" fmla="*/ 3 w 101"/>
                <a:gd name="T51" fmla="*/ 64 h 71"/>
                <a:gd name="T52" fmla="*/ 3 w 101"/>
                <a:gd name="T53" fmla="*/ 64 h 71"/>
                <a:gd name="T54" fmla="*/ 12 w 101"/>
                <a:gd name="T55" fmla="*/ 68 h 71"/>
                <a:gd name="T56" fmla="*/ 12 w 101"/>
                <a:gd name="T57" fmla="*/ 68 h 71"/>
                <a:gd name="T58" fmla="*/ 24 w 101"/>
                <a:gd name="T59" fmla="*/ 67 h 71"/>
                <a:gd name="T60" fmla="*/ 24 w 101"/>
                <a:gd name="T61" fmla="*/ 67 h 71"/>
                <a:gd name="T62" fmla="*/ 98 w 101"/>
                <a:gd name="T63" fmla="*/ 13 h 71"/>
                <a:gd name="T64" fmla="*/ 98 w 101"/>
                <a:gd name="T65" fmla="*/ 13 h 71"/>
                <a:gd name="T66" fmla="*/ 90 w 101"/>
                <a:gd name="T67" fmla="*/ 4 h 71"/>
                <a:gd name="T68" fmla="*/ 90 w 101"/>
                <a:gd name="T69" fmla="*/ 4 h 71"/>
                <a:gd name="T70" fmla="*/ 83 w 101"/>
                <a:gd name="T71" fmla="*/ 3 h 71"/>
                <a:gd name="T72" fmla="*/ 83 w 101"/>
                <a:gd name="T73" fmla="*/ 3 h 71"/>
                <a:gd name="T74" fmla="*/ 38 w 101"/>
                <a:gd name="T75" fmla="*/ 26 h 71"/>
                <a:gd name="T76" fmla="*/ 38 w 101"/>
                <a:gd name="T77" fmla="*/ 26 h 71"/>
                <a:gd name="T78" fmla="*/ 13 w 101"/>
                <a:gd name="T79" fmla="*/ 49 h 71"/>
                <a:gd name="T80" fmla="*/ 13 w 101"/>
                <a:gd name="T81" fmla="*/ 49 h 71"/>
                <a:gd name="T82" fmla="*/ 12 w 101"/>
                <a:gd name="T83" fmla="*/ 48 h 71"/>
                <a:gd name="T84" fmla="*/ 13 w 101"/>
                <a:gd name="T85" fmla="*/ 4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1" h="71">
                  <a:moveTo>
                    <a:pt x="3" y="70"/>
                  </a:moveTo>
                  <a:cubicBezTo>
                    <a:pt x="1" y="68"/>
                    <a:pt x="0" y="66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57"/>
                    <a:pt x="10" y="48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3" y="45"/>
                    <a:pt x="5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6" y="0"/>
                    <a:pt x="89" y="0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8" y="3"/>
                    <a:pt x="101" y="8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32"/>
                    <a:pt x="61" y="63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0" y="71"/>
                    <a:pt x="16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8" y="71"/>
                    <a:pt x="5" y="71"/>
                    <a:pt x="3" y="70"/>
                  </a:cubicBezTo>
                  <a:close/>
                  <a:moveTo>
                    <a:pt x="13" y="49"/>
                  </a:moveTo>
                  <a:cubicBezTo>
                    <a:pt x="13" y="49"/>
                    <a:pt x="11" y="52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6" y="58"/>
                    <a:pt x="3" y="62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66"/>
                    <a:pt x="5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5" y="68"/>
                    <a:pt x="19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59" y="61"/>
                    <a:pt x="98" y="29"/>
                    <a:pt x="98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8" y="9"/>
                    <a:pt x="96" y="6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8" y="3"/>
                    <a:pt x="86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69" y="3"/>
                    <a:pt x="51" y="14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24" y="37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3" y="49"/>
                    <a:pt x="13" y="49"/>
                    <a:pt x="13" y="4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1" name="Freeform 154"/>
            <p:cNvSpPr>
              <a:spLocks noEditPoints="1"/>
            </p:cNvSpPr>
            <p:nvPr/>
          </p:nvSpPr>
          <p:spPr bwMode="auto">
            <a:xfrm>
              <a:off x="5246688" y="2922588"/>
              <a:ext cx="285750" cy="209550"/>
            </a:xfrm>
            <a:custGeom>
              <a:avLst/>
              <a:gdLst>
                <a:gd name="T0" fmla="*/ 1 w 76"/>
                <a:gd name="T1" fmla="*/ 55 h 56"/>
                <a:gd name="T2" fmla="*/ 0 w 76"/>
                <a:gd name="T3" fmla="*/ 52 h 56"/>
                <a:gd name="T4" fmla="*/ 0 w 76"/>
                <a:gd name="T5" fmla="*/ 52 h 56"/>
                <a:gd name="T6" fmla="*/ 9 w 76"/>
                <a:gd name="T7" fmla="*/ 40 h 56"/>
                <a:gd name="T8" fmla="*/ 9 w 76"/>
                <a:gd name="T9" fmla="*/ 40 h 56"/>
                <a:gd name="T10" fmla="*/ 9 w 76"/>
                <a:gd name="T11" fmla="*/ 40 h 56"/>
                <a:gd name="T12" fmla="*/ 9 w 76"/>
                <a:gd name="T13" fmla="*/ 40 h 56"/>
                <a:gd name="T14" fmla="*/ 9 w 76"/>
                <a:gd name="T15" fmla="*/ 40 h 56"/>
                <a:gd name="T16" fmla="*/ 9 w 76"/>
                <a:gd name="T17" fmla="*/ 40 h 56"/>
                <a:gd name="T18" fmla="*/ 9 w 76"/>
                <a:gd name="T19" fmla="*/ 40 h 56"/>
                <a:gd name="T20" fmla="*/ 9 w 76"/>
                <a:gd name="T21" fmla="*/ 40 h 56"/>
                <a:gd name="T22" fmla="*/ 65 w 76"/>
                <a:gd name="T23" fmla="*/ 0 h 56"/>
                <a:gd name="T24" fmla="*/ 65 w 76"/>
                <a:gd name="T25" fmla="*/ 0 h 56"/>
                <a:gd name="T26" fmla="*/ 69 w 76"/>
                <a:gd name="T27" fmla="*/ 1 h 56"/>
                <a:gd name="T28" fmla="*/ 69 w 76"/>
                <a:gd name="T29" fmla="*/ 1 h 56"/>
                <a:gd name="T30" fmla="*/ 76 w 76"/>
                <a:gd name="T31" fmla="*/ 10 h 56"/>
                <a:gd name="T32" fmla="*/ 76 w 76"/>
                <a:gd name="T33" fmla="*/ 10 h 56"/>
                <a:gd name="T34" fmla="*/ 56 w 76"/>
                <a:gd name="T35" fmla="*/ 35 h 56"/>
                <a:gd name="T36" fmla="*/ 56 w 76"/>
                <a:gd name="T37" fmla="*/ 35 h 56"/>
                <a:gd name="T38" fmla="*/ 17 w 76"/>
                <a:gd name="T39" fmla="*/ 54 h 56"/>
                <a:gd name="T40" fmla="*/ 17 w 76"/>
                <a:gd name="T41" fmla="*/ 54 h 56"/>
                <a:gd name="T42" fmla="*/ 6 w 76"/>
                <a:gd name="T43" fmla="*/ 56 h 56"/>
                <a:gd name="T44" fmla="*/ 6 w 76"/>
                <a:gd name="T45" fmla="*/ 56 h 56"/>
                <a:gd name="T46" fmla="*/ 1 w 76"/>
                <a:gd name="T47" fmla="*/ 55 h 56"/>
                <a:gd name="T48" fmla="*/ 11 w 76"/>
                <a:gd name="T49" fmla="*/ 42 h 56"/>
                <a:gd name="T50" fmla="*/ 7 w 76"/>
                <a:gd name="T51" fmla="*/ 46 h 56"/>
                <a:gd name="T52" fmla="*/ 7 w 76"/>
                <a:gd name="T53" fmla="*/ 46 h 56"/>
                <a:gd name="T54" fmla="*/ 3 w 76"/>
                <a:gd name="T55" fmla="*/ 52 h 56"/>
                <a:gd name="T56" fmla="*/ 3 w 76"/>
                <a:gd name="T57" fmla="*/ 52 h 56"/>
                <a:gd name="T58" fmla="*/ 6 w 76"/>
                <a:gd name="T59" fmla="*/ 53 h 56"/>
                <a:gd name="T60" fmla="*/ 6 w 76"/>
                <a:gd name="T61" fmla="*/ 53 h 56"/>
                <a:gd name="T62" fmla="*/ 16 w 76"/>
                <a:gd name="T63" fmla="*/ 51 h 56"/>
                <a:gd name="T64" fmla="*/ 16 w 76"/>
                <a:gd name="T65" fmla="*/ 51 h 56"/>
                <a:gd name="T66" fmla="*/ 55 w 76"/>
                <a:gd name="T67" fmla="*/ 33 h 56"/>
                <a:gd name="T68" fmla="*/ 55 w 76"/>
                <a:gd name="T69" fmla="*/ 33 h 56"/>
                <a:gd name="T70" fmla="*/ 73 w 76"/>
                <a:gd name="T71" fmla="*/ 10 h 56"/>
                <a:gd name="T72" fmla="*/ 73 w 76"/>
                <a:gd name="T73" fmla="*/ 10 h 56"/>
                <a:gd name="T74" fmla="*/ 68 w 76"/>
                <a:gd name="T75" fmla="*/ 4 h 56"/>
                <a:gd name="T76" fmla="*/ 68 w 76"/>
                <a:gd name="T77" fmla="*/ 4 h 56"/>
                <a:gd name="T78" fmla="*/ 65 w 76"/>
                <a:gd name="T79" fmla="*/ 3 h 56"/>
                <a:gd name="T80" fmla="*/ 65 w 76"/>
                <a:gd name="T81" fmla="*/ 3 h 56"/>
                <a:gd name="T82" fmla="*/ 32 w 76"/>
                <a:gd name="T83" fmla="*/ 22 h 56"/>
                <a:gd name="T84" fmla="*/ 32 w 76"/>
                <a:gd name="T85" fmla="*/ 22 h 56"/>
                <a:gd name="T86" fmla="*/ 11 w 76"/>
                <a:gd name="T87" fmla="*/ 42 h 56"/>
                <a:gd name="T88" fmla="*/ 11 w 76"/>
                <a:gd name="T89" fmla="*/ 42 h 56"/>
                <a:gd name="T90" fmla="*/ 11 w 76"/>
                <a:gd name="T91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" h="56">
                  <a:moveTo>
                    <a:pt x="1" y="55"/>
                  </a:moveTo>
                  <a:cubicBezTo>
                    <a:pt x="0" y="55"/>
                    <a:pt x="0" y="53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47"/>
                    <a:pt x="8" y="41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37"/>
                    <a:pt x="46" y="1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8" y="0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4" y="3"/>
                    <a:pt x="76" y="6"/>
                    <a:pt x="76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8"/>
                    <a:pt x="68" y="27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45" y="43"/>
                    <a:pt x="30" y="51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2" y="56"/>
                    <a:pt x="8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6"/>
                    <a:pt x="3" y="56"/>
                    <a:pt x="1" y="55"/>
                  </a:cubicBezTo>
                  <a:close/>
                  <a:moveTo>
                    <a:pt x="11" y="42"/>
                  </a:moveTo>
                  <a:cubicBezTo>
                    <a:pt x="11" y="42"/>
                    <a:pt x="9" y="44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8"/>
                    <a:pt x="3" y="51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8" y="53"/>
                    <a:pt x="11" y="53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29" y="48"/>
                    <a:pt x="44" y="41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66" y="25"/>
                    <a:pt x="73" y="16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8"/>
                    <a:pt x="72" y="6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7" y="3"/>
                    <a:pt x="66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57" y="3"/>
                    <a:pt x="43" y="1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20" y="3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2" name="Freeform 155"/>
            <p:cNvSpPr/>
            <p:nvPr/>
          </p:nvSpPr>
          <p:spPr bwMode="auto">
            <a:xfrm>
              <a:off x="5408613" y="3211513"/>
              <a:ext cx="269875" cy="123825"/>
            </a:xfrm>
            <a:custGeom>
              <a:avLst/>
              <a:gdLst>
                <a:gd name="T0" fmla="*/ 0 w 72"/>
                <a:gd name="T1" fmla="*/ 23 h 33"/>
                <a:gd name="T2" fmla="*/ 70 w 72"/>
                <a:gd name="T3" fmla="*/ 14 h 33"/>
                <a:gd name="T4" fmla="*/ 72 w 72"/>
                <a:gd name="T5" fmla="*/ 25 h 33"/>
                <a:gd name="T6" fmla="*/ 5 w 72"/>
                <a:gd name="T7" fmla="*/ 33 h 33"/>
                <a:gd name="T8" fmla="*/ 0 w 72"/>
                <a:gd name="T9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3">
                  <a:moveTo>
                    <a:pt x="0" y="23"/>
                  </a:moveTo>
                  <a:cubicBezTo>
                    <a:pt x="0" y="23"/>
                    <a:pt x="34" y="0"/>
                    <a:pt x="70" y="14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36" y="7"/>
                    <a:pt x="5" y="33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3" name="Freeform 156"/>
            <p:cNvSpPr>
              <a:spLocks noEditPoints="1"/>
            </p:cNvSpPr>
            <p:nvPr/>
          </p:nvSpPr>
          <p:spPr bwMode="auto">
            <a:xfrm>
              <a:off x="5400676" y="3241675"/>
              <a:ext cx="280988" cy="96838"/>
            </a:xfrm>
            <a:custGeom>
              <a:avLst/>
              <a:gdLst>
                <a:gd name="T0" fmla="*/ 6 w 75"/>
                <a:gd name="T1" fmla="*/ 26 h 26"/>
                <a:gd name="T2" fmla="*/ 5 w 75"/>
                <a:gd name="T3" fmla="*/ 26 h 26"/>
                <a:gd name="T4" fmla="*/ 5 w 75"/>
                <a:gd name="T5" fmla="*/ 26 h 26"/>
                <a:gd name="T6" fmla="*/ 0 w 75"/>
                <a:gd name="T7" fmla="*/ 16 h 26"/>
                <a:gd name="T8" fmla="*/ 2 w 75"/>
                <a:gd name="T9" fmla="*/ 15 h 26"/>
                <a:gd name="T10" fmla="*/ 3 w 75"/>
                <a:gd name="T11" fmla="*/ 17 h 26"/>
                <a:gd name="T12" fmla="*/ 2 w 75"/>
                <a:gd name="T13" fmla="*/ 15 h 26"/>
                <a:gd name="T14" fmla="*/ 0 w 75"/>
                <a:gd name="T15" fmla="*/ 16 h 26"/>
                <a:gd name="T16" fmla="*/ 1 w 75"/>
                <a:gd name="T17" fmla="*/ 14 h 26"/>
                <a:gd name="T18" fmla="*/ 1 w 75"/>
                <a:gd name="T19" fmla="*/ 14 h 26"/>
                <a:gd name="T20" fmla="*/ 48 w 75"/>
                <a:gd name="T21" fmla="*/ 0 h 26"/>
                <a:gd name="T22" fmla="*/ 48 w 75"/>
                <a:gd name="T23" fmla="*/ 0 h 26"/>
                <a:gd name="T24" fmla="*/ 73 w 75"/>
                <a:gd name="T25" fmla="*/ 4 h 26"/>
                <a:gd name="T26" fmla="*/ 73 w 75"/>
                <a:gd name="T27" fmla="*/ 4 h 26"/>
                <a:gd name="T28" fmla="*/ 74 w 75"/>
                <a:gd name="T29" fmla="*/ 6 h 26"/>
                <a:gd name="T30" fmla="*/ 74 w 75"/>
                <a:gd name="T31" fmla="*/ 6 h 26"/>
                <a:gd name="T32" fmla="*/ 75 w 75"/>
                <a:gd name="T33" fmla="*/ 17 h 26"/>
                <a:gd name="T34" fmla="*/ 75 w 75"/>
                <a:gd name="T35" fmla="*/ 18 h 26"/>
                <a:gd name="T36" fmla="*/ 75 w 75"/>
                <a:gd name="T37" fmla="*/ 18 h 26"/>
                <a:gd name="T38" fmla="*/ 73 w 75"/>
                <a:gd name="T39" fmla="*/ 18 h 26"/>
                <a:gd name="T40" fmla="*/ 73 w 75"/>
                <a:gd name="T41" fmla="*/ 18 h 26"/>
                <a:gd name="T42" fmla="*/ 65 w 75"/>
                <a:gd name="T43" fmla="*/ 15 h 26"/>
                <a:gd name="T44" fmla="*/ 65 w 75"/>
                <a:gd name="T45" fmla="*/ 15 h 26"/>
                <a:gd name="T46" fmla="*/ 45 w 75"/>
                <a:gd name="T47" fmla="*/ 13 h 26"/>
                <a:gd name="T48" fmla="*/ 45 w 75"/>
                <a:gd name="T49" fmla="*/ 13 h 26"/>
                <a:gd name="T50" fmla="*/ 8 w 75"/>
                <a:gd name="T51" fmla="*/ 26 h 26"/>
                <a:gd name="T52" fmla="*/ 8 w 75"/>
                <a:gd name="T53" fmla="*/ 26 h 26"/>
                <a:gd name="T54" fmla="*/ 7 w 75"/>
                <a:gd name="T55" fmla="*/ 26 h 26"/>
                <a:gd name="T56" fmla="*/ 7 w 75"/>
                <a:gd name="T57" fmla="*/ 26 h 26"/>
                <a:gd name="T58" fmla="*/ 6 w 75"/>
                <a:gd name="T59" fmla="*/ 26 h 26"/>
                <a:gd name="T60" fmla="*/ 7 w 75"/>
                <a:gd name="T61" fmla="*/ 23 h 26"/>
                <a:gd name="T62" fmla="*/ 45 w 75"/>
                <a:gd name="T63" fmla="*/ 10 h 26"/>
                <a:gd name="T64" fmla="*/ 45 w 75"/>
                <a:gd name="T65" fmla="*/ 10 h 26"/>
                <a:gd name="T66" fmla="*/ 72 w 75"/>
                <a:gd name="T67" fmla="*/ 15 h 26"/>
                <a:gd name="T68" fmla="*/ 72 w 75"/>
                <a:gd name="T69" fmla="*/ 15 h 26"/>
                <a:gd name="T70" fmla="*/ 71 w 75"/>
                <a:gd name="T71" fmla="*/ 7 h 26"/>
                <a:gd name="T72" fmla="*/ 48 w 75"/>
                <a:gd name="T73" fmla="*/ 3 h 26"/>
                <a:gd name="T74" fmla="*/ 48 w 75"/>
                <a:gd name="T75" fmla="*/ 3 h 26"/>
                <a:gd name="T76" fmla="*/ 16 w 75"/>
                <a:gd name="T77" fmla="*/ 10 h 26"/>
                <a:gd name="T78" fmla="*/ 16 w 75"/>
                <a:gd name="T79" fmla="*/ 10 h 26"/>
                <a:gd name="T80" fmla="*/ 4 w 75"/>
                <a:gd name="T81" fmla="*/ 16 h 26"/>
                <a:gd name="T82" fmla="*/ 4 w 75"/>
                <a:gd name="T83" fmla="*/ 16 h 26"/>
                <a:gd name="T84" fmla="*/ 7 w 75"/>
                <a:gd name="T8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26">
                  <a:moveTo>
                    <a:pt x="6" y="26"/>
                  </a:moveTo>
                  <a:cubicBezTo>
                    <a:pt x="6" y="26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1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6" y="0"/>
                    <a:pt x="64" y="1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5"/>
                    <a:pt x="74" y="5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9"/>
                    <a:pt x="74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0" y="17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0" y="14"/>
                    <a:pt x="53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34" y="13"/>
                    <a:pt x="20" y="1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6"/>
                    <a:pt x="6" y="26"/>
                  </a:cubicBezTo>
                  <a:close/>
                  <a:moveTo>
                    <a:pt x="7" y="23"/>
                  </a:moveTo>
                  <a:cubicBezTo>
                    <a:pt x="20" y="13"/>
                    <a:pt x="34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7" y="10"/>
                    <a:pt x="67" y="13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3" y="4"/>
                    <a:pt x="55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35" y="3"/>
                    <a:pt x="24" y="6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12"/>
                    <a:pt x="6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7" y="23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4" name="Freeform 157"/>
            <p:cNvSpPr/>
            <p:nvPr/>
          </p:nvSpPr>
          <p:spPr bwMode="auto">
            <a:xfrm>
              <a:off x="5670551" y="3181350"/>
              <a:ext cx="57150" cy="142875"/>
            </a:xfrm>
            <a:custGeom>
              <a:avLst/>
              <a:gdLst>
                <a:gd name="T0" fmla="*/ 0 w 15"/>
                <a:gd name="T1" fmla="*/ 22 h 38"/>
                <a:gd name="T2" fmla="*/ 12 w 15"/>
                <a:gd name="T3" fmla="*/ 8 h 38"/>
                <a:gd name="T4" fmla="*/ 9 w 15"/>
                <a:gd name="T5" fmla="*/ 36 h 38"/>
                <a:gd name="T6" fmla="*/ 0 w 15"/>
                <a:gd name="T7" fmla="*/ 33 h 38"/>
                <a:gd name="T8" fmla="*/ 0 w 15"/>
                <a:gd name="T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8">
                  <a:moveTo>
                    <a:pt x="0" y="22"/>
                  </a:moveTo>
                  <a:cubicBezTo>
                    <a:pt x="0" y="22"/>
                    <a:pt x="8" y="0"/>
                    <a:pt x="12" y="8"/>
                  </a:cubicBezTo>
                  <a:cubicBezTo>
                    <a:pt x="15" y="13"/>
                    <a:pt x="15" y="35"/>
                    <a:pt x="9" y="36"/>
                  </a:cubicBezTo>
                  <a:cubicBezTo>
                    <a:pt x="4" y="38"/>
                    <a:pt x="0" y="33"/>
                    <a:pt x="0" y="33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5" name="Freeform 158"/>
            <p:cNvSpPr>
              <a:spLocks noEditPoints="1"/>
            </p:cNvSpPr>
            <p:nvPr/>
          </p:nvSpPr>
          <p:spPr bwMode="auto">
            <a:xfrm>
              <a:off x="5667376" y="3200400"/>
              <a:ext cx="60325" cy="123825"/>
            </a:xfrm>
            <a:custGeom>
              <a:avLst/>
              <a:gdLst>
                <a:gd name="T0" fmla="*/ 0 w 16"/>
                <a:gd name="T1" fmla="*/ 29 h 33"/>
                <a:gd name="T2" fmla="*/ 0 w 16"/>
                <a:gd name="T3" fmla="*/ 28 h 33"/>
                <a:gd name="T4" fmla="*/ 0 w 16"/>
                <a:gd name="T5" fmla="*/ 17 h 33"/>
                <a:gd name="T6" fmla="*/ 1 w 16"/>
                <a:gd name="T7" fmla="*/ 17 h 33"/>
                <a:gd name="T8" fmla="*/ 3 w 16"/>
                <a:gd name="T9" fmla="*/ 18 h 33"/>
                <a:gd name="T10" fmla="*/ 1 w 16"/>
                <a:gd name="T11" fmla="*/ 17 h 33"/>
                <a:gd name="T12" fmla="*/ 0 w 16"/>
                <a:gd name="T13" fmla="*/ 17 h 33"/>
                <a:gd name="T14" fmla="*/ 0 w 16"/>
                <a:gd name="T15" fmla="*/ 17 h 33"/>
                <a:gd name="T16" fmla="*/ 3 w 16"/>
                <a:gd name="T17" fmla="*/ 9 h 33"/>
                <a:gd name="T18" fmla="*/ 3 w 16"/>
                <a:gd name="T19" fmla="*/ 9 h 33"/>
                <a:gd name="T20" fmla="*/ 11 w 16"/>
                <a:gd name="T21" fmla="*/ 0 h 33"/>
                <a:gd name="T22" fmla="*/ 11 w 16"/>
                <a:gd name="T23" fmla="*/ 0 h 33"/>
                <a:gd name="T24" fmla="*/ 15 w 16"/>
                <a:gd name="T25" fmla="*/ 3 h 33"/>
                <a:gd name="T26" fmla="*/ 15 w 16"/>
                <a:gd name="T27" fmla="*/ 3 h 33"/>
                <a:gd name="T28" fmla="*/ 16 w 16"/>
                <a:gd name="T29" fmla="*/ 15 h 33"/>
                <a:gd name="T30" fmla="*/ 16 w 16"/>
                <a:gd name="T31" fmla="*/ 15 h 33"/>
                <a:gd name="T32" fmla="*/ 15 w 16"/>
                <a:gd name="T33" fmla="*/ 26 h 33"/>
                <a:gd name="T34" fmla="*/ 15 w 16"/>
                <a:gd name="T35" fmla="*/ 26 h 33"/>
                <a:gd name="T36" fmla="*/ 11 w 16"/>
                <a:gd name="T37" fmla="*/ 33 h 33"/>
                <a:gd name="T38" fmla="*/ 11 w 16"/>
                <a:gd name="T39" fmla="*/ 33 h 33"/>
                <a:gd name="T40" fmla="*/ 8 w 16"/>
                <a:gd name="T41" fmla="*/ 33 h 33"/>
                <a:gd name="T42" fmla="*/ 8 w 16"/>
                <a:gd name="T43" fmla="*/ 33 h 33"/>
                <a:gd name="T44" fmla="*/ 0 w 16"/>
                <a:gd name="T45" fmla="*/ 29 h 33"/>
                <a:gd name="T46" fmla="*/ 4 w 16"/>
                <a:gd name="T47" fmla="*/ 28 h 33"/>
                <a:gd name="T48" fmla="*/ 8 w 16"/>
                <a:gd name="T49" fmla="*/ 30 h 33"/>
                <a:gd name="T50" fmla="*/ 8 w 16"/>
                <a:gd name="T51" fmla="*/ 30 h 33"/>
                <a:gd name="T52" fmla="*/ 10 w 16"/>
                <a:gd name="T53" fmla="*/ 30 h 33"/>
                <a:gd name="T54" fmla="*/ 10 w 16"/>
                <a:gd name="T55" fmla="*/ 30 h 33"/>
                <a:gd name="T56" fmla="*/ 12 w 16"/>
                <a:gd name="T57" fmla="*/ 25 h 33"/>
                <a:gd name="T58" fmla="*/ 12 w 16"/>
                <a:gd name="T59" fmla="*/ 25 h 33"/>
                <a:gd name="T60" fmla="*/ 13 w 16"/>
                <a:gd name="T61" fmla="*/ 15 h 33"/>
                <a:gd name="T62" fmla="*/ 13 w 16"/>
                <a:gd name="T63" fmla="*/ 15 h 33"/>
                <a:gd name="T64" fmla="*/ 12 w 16"/>
                <a:gd name="T65" fmla="*/ 4 h 33"/>
                <a:gd name="T66" fmla="*/ 12 w 16"/>
                <a:gd name="T67" fmla="*/ 4 h 33"/>
                <a:gd name="T68" fmla="*/ 11 w 16"/>
                <a:gd name="T69" fmla="*/ 3 h 33"/>
                <a:gd name="T70" fmla="*/ 11 w 16"/>
                <a:gd name="T71" fmla="*/ 3 h 33"/>
                <a:gd name="T72" fmla="*/ 9 w 16"/>
                <a:gd name="T73" fmla="*/ 5 h 33"/>
                <a:gd name="T74" fmla="*/ 9 w 16"/>
                <a:gd name="T75" fmla="*/ 5 h 33"/>
                <a:gd name="T76" fmla="*/ 6 w 16"/>
                <a:gd name="T77" fmla="*/ 10 h 33"/>
                <a:gd name="T78" fmla="*/ 6 w 16"/>
                <a:gd name="T79" fmla="*/ 10 h 33"/>
                <a:gd name="T80" fmla="*/ 3 w 16"/>
                <a:gd name="T81" fmla="*/ 17 h 33"/>
                <a:gd name="T82" fmla="*/ 3 w 16"/>
                <a:gd name="T83" fmla="*/ 17 h 33"/>
                <a:gd name="T84" fmla="*/ 3 w 16"/>
                <a:gd name="T85" fmla="*/ 27 h 33"/>
                <a:gd name="T86" fmla="*/ 4 w 16"/>
                <a:gd name="T87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" h="33">
                  <a:moveTo>
                    <a:pt x="0" y="29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" y="13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5"/>
                    <a:pt x="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5"/>
                    <a:pt x="16" y="10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9"/>
                    <a:pt x="16" y="23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9"/>
                    <a:pt x="13" y="32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3"/>
                    <a:pt x="9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3" y="33"/>
                    <a:pt x="0" y="29"/>
                    <a:pt x="0" y="29"/>
                  </a:cubicBezTo>
                  <a:close/>
                  <a:moveTo>
                    <a:pt x="4" y="28"/>
                  </a:moveTo>
                  <a:cubicBezTo>
                    <a:pt x="5" y="29"/>
                    <a:pt x="6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2" y="28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2"/>
                    <a:pt x="13" y="18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0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3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8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3"/>
                    <a:pt x="3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8"/>
                    <a:pt x="4" y="28"/>
                    <a:pt x="4" y="2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6" name="Freeform 159"/>
            <p:cNvSpPr/>
            <p:nvPr/>
          </p:nvSpPr>
          <p:spPr bwMode="auto">
            <a:xfrm>
              <a:off x="5640388" y="3208338"/>
              <a:ext cx="46038" cy="41275"/>
            </a:xfrm>
            <a:custGeom>
              <a:avLst/>
              <a:gdLst>
                <a:gd name="T0" fmla="*/ 7 w 12"/>
                <a:gd name="T1" fmla="*/ 11 h 11"/>
                <a:gd name="T2" fmla="*/ 0 w 12"/>
                <a:gd name="T3" fmla="*/ 5 h 11"/>
                <a:gd name="T4" fmla="*/ 11 w 12"/>
                <a:gd name="T5" fmla="*/ 2 h 11"/>
                <a:gd name="T6" fmla="*/ 7 w 12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1">
                  <a:moveTo>
                    <a:pt x="7" y="11"/>
                  </a:moveTo>
                  <a:cubicBezTo>
                    <a:pt x="7" y="11"/>
                    <a:pt x="1" y="9"/>
                    <a:pt x="0" y="5"/>
                  </a:cubicBezTo>
                  <a:cubicBezTo>
                    <a:pt x="0" y="1"/>
                    <a:pt x="10" y="0"/>
                    <a:pt x="11" y="2"/>
                  </a:cubicBezTo>
                  <a:cubicBezTo>
                    <a:pt x="12" y="4"/>
                    <a:pt x="12" y="9"/>
                    <a:pt x="7" y="11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7" name="Freeform 160"/>
            <p:cNvSpPr>
              <a:spLocks noEditPoints="1"/>
            </p:cNvSpPr>
            <p:nvPr/>
          </p:nvSpPr>
          <p:spPr bwMode="auto">
            <a:xfrm>
              <a:off x="5637213" y="3208338"/>
              <a:ext cx="52388" cy="44450"/>
            </a:xfrm>
            <a:custGeom>
              <a:avLst/>
              <a:gdLst>
                <a:gd name="T0" fmla="*/ 0 w 14"/>
                <a:gd name="T1" fmla="*/ 6 h 12"/>
                <a:gd name="T2" fmla="*/ 0 w 14"/>
                <a:gd name="T3" fmla="*/ 5 h 12"/>
                <a:gd name="T4" fmla="*/ 0 w 14"/>
                <a:gd name="T5" fmla="*/ 5 h 12"/>
                <a:gd name="T6" fmla="*/ 9 w 14"/>
                <a:gd name="T7" fmla="*/ 0 h 12"/>
                <a:gd name="T8" fmla="*/ 9 w 14"/>
                <a:gd name="T9" fmla="*/ 0 h 12"/>
                <a:gd name="T10" fmla="*/ 14 w 14"/>
                <a:gd name="T11" fmla="*/ 2 h 12"/>
                <a:gd name="T12" fmla="*/ 14 w 14"/>
                <a:gd name="T13" fmla="*/ 2 h 12"/>
                <a:gd name="T14" fmla="*/ 14 w 14"/>
                <a:gd name="T15" fmla="*/ 5 h 12"/>
                <a:gd name="T16" fmla="*/ 14 w 14"/>
                <a:gd name="T17" fmla="*/ 5 h 12"/>
                <a:gd name="T18" fmla="*/ 8 w 14"/>
                <a:gd name="T19" fmla="*/ 12 h 12"/>
                <a:gd name="T20" fmla="*/ 8 w 14"/>
                <a:gd name="T21" fmla="*/ 12 h 12"/>
                <a:gd name="T22" fmla="*/ 7 w 14"/>
                <a:gd name="T23" fmla="*/ 12 h 12"/>
                <a:gd name="T24" fmla="*/ 0 w 14"/>
                <a:gd name="T25" fmla="*/ 6 h 12"/>
                <a:gd name="T26" fmla="*/ 8 w 14"/>
                <a:gd name="T27" fmla="*/ 11 h 12"/>
                <a:gd name="T28" fmla="*/ 8 w 14"/>
                <a:gd name="T29" fmla="*/ 9 h 12"/>
                <a:gd name="T30" fmla="*/ 8 w 14"/>
                <a:gd name="T31" fmla="*/ 11 h 12"/>
                <a:gd name="T32" fmla="*/ 5 w 14"/>
                <a:gd name="T33" fmla="*/ 3 h 12"/>
                <a:gd name="T34" fmla="*/ 3 w 14"/>
                <a:gd name="T35" fmla="*/ 5 h 12"/>
                <a:gd name="T36" fmla="*/ 3 w 14"/>
                <a:gd name="T37" fmla="*/ 5 h 12"/>
                <a:gd name="T38" fmla="*/ 3 w 14"/>
                <a:gd name="T39" fmla="*/ 5 h 12"/>
                <a:gd name="T40" fmla="*/ 3 w 14"/>
                <a:gd name="T41" fmla="*/ 5 h 12"/>
                <a:gd name="T42" fmla="*/ 5 w 14"/>
                <a:gd name="T43" fmla="*/ 8 h 12"/>
                <a:gd name="T44" fmla="*/ 5 w 14"/>
                <a:gd name="T45" fmla="*/ 8 h 12"/>
                <a:gd name="T46" fmla="*/ 8 w 14"/>
                <a:gd name="T47" fmla="*/ 9 h 12"/>
                <a:gd name="T48" fmla="*/ 8 w 14"/>
                <a:gd name="T49" fmla="*/ 9 h 12"/>
                <a:gd name="T50" fmla="*/ 11 w 14"/>
                <a:gd name="T51" fmla="*/ 5 h 12"/>
                <a:gd name="T52" fmla="*/ 11 w 14"/>
                <a:gd name="T53" fmla="*/ 5 h 12"/>
                <a:gd name="T54" fmla="*/ 11 w 14"/>
                <a:gd name="T55" fmla="*/ 3 h 12"/>
                <a:gd name="T56" fmla="*/ 11 w 14"/>
                <a:gd name="T57" fmla="*/ 3 h 12"/>
                <a:gd name="T58" fmla="*/ 11 w 14"/>
                <a:gd name="T59" fmla="*/ 3 h 12"/>
                <a:gd name="T60" fmla="*/ 11 w 14"/>
                <a:gd name="T61" fmla="*/ 3 h 12"/>
                <a:gd name="T62" fmla="*/ 11 w 14"/>
                <a:gd name="T63" fmla="*/ 3 h 12"/>
                <a:gd name="T64" fmla="*/ 9 w 14"/>
                <a:gd name="T65" fmla="*/ 3 h 12"/>
                <a:gd name="T66" fmla="*/ 9 w 14"/>
                <a:gd name="T67" fmla="*/ 3 h 12"/>
                <a:gd name="T68" fmla="*/ 9 w 14"/>
                <a:gd name="T69" fmla="*/ 3 h 12"/>
                <a:gd name="T70" fmla="*/ 9 w 14"/>
                <a:gd name="T71" fmla="*/ 3 h 12"/>
                <a:gd name="T72" fmla="*/ 5 w 14"/>
                <a:gd name="T7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2">
                  <a:moveTo>
                    <a:pt x="0" y="6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5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3" y="0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7"/>
                    <a:pt x="13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1" y="11"/>
                    <a:pt x="0" y="6"/>
                  </a:cubicBezTo>
                  <a:close/>
                  <a:moveTo>
                    <a:pt x="8" y="11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5" y="3"/>
                  </a:move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4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8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8" name="Freeform 161"/>
            <p:cNvSpPr/>
            <p:nvPr/>
          </p:nvSpPr>
          <p:spPr bwMode="auto">
            <a:xfrm>
              <a:off x="5651501" y="3238500"/>
              <a:ext cx="53975" cy="47625"/>
            </a:xfrm>
            <a:custGeom>
              <a:avLst/>
              <a:gdLst>
                <a:gd name="T0" fmla="*/ 3 w 14"/>
                <a:gd name="T1" fmla="*/ 3 h 13"/>
                <a:gd name="T2" fmla="*/ 2 w 14"/>
                <a:gd name="T3" fmla="*/ 10 h 13"/>
                <a:gd name="T4" fmla="*/ 12 w 14"/>
                <a:gd name="T5" fmla="*/ 6 h 13"/>
                <a:gd name="T6" fmla="*/ 3 w 14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3" y="3"/>
                  </a:moveTo>
                  <a:cubicBezTo>
                    <a:pt x="3" y="3"/>
                    <a:pt x="0" y="7"/>
                    <a:pt x="2" y="10"/>
                  </a:cubicBezTo>
                  <a:cubicBezTo>
                    <a:pt x="3" y="13"/>
                    <a:pt x="14" y="9"/>
                    <a:pt x="12" y="6"/>
                  </a:cubicBezTo>
                  <a:cubicBezTo>
                    <a:pt x="11" y="3"/>
                    <a:pt x="9" y="0"/>
                    <a:pt x="3" y="3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9" name="Freeform 162"/>
            <p:cNvSpPr>
              <a:spLocks noEditPoints="1"/>
            </p:cNvSpPr>
            <p:nvPr/>
          </p:nvSpPr>
          <p:spPr bwMode="auto">
            <a:xfrm>
              <a:off x="5651501" y="3238500"/>
              <a:ext cx="53975" cy="47625"/>
            </a:xfrm>
            <a:custGeom>
              <a:avLst/>
              <a:gdLst>
                <a:gd name="T0" fmla="*/ 0 w 14"/>
                <a:gd name="T1" fmla="*/ 11 h 13"/>
                <a:gd name="T2" fmla="*/ 0 w 14"/>
                <a:gd name="T3" fmla="*/ 8 h 13"/>
                <a:gd name="T4" fmla="*/ 0 w 14"/>
                <a:gd name="T5" fmla="*/ 8 h 13"/>
                <a:gd name="T6" fmla="*/ 2 w 14"/>
                <a:gd name="T7" fmla="*/ 2 h 13"/>
                <a:gd name="T8" fmla="*/ 2 w 14"/>
                <a:gd name="T9" fmla="*/ 2 h 13"/>
                <a:gd name="T10" fmla="*/ 2 w 14"/>
                <a:gd name="T11" fmla="*/ 1 h 13"/>
                <a:gd name="T12" fmla="*/ 7 w 14"/>
                <a:gd name="T13" fmla="*/ 0 h 13"/>
                <a:gd name="T14" fmla="*/ 7 w 14"/>
                <a:gd name="T15" fmla="*/ 0 h 13"/>
                <a:gd name="T16" fmla="*/ 14 w 14"/>
                <a:gd name="T17" fmla="*/ 5 h 13"/>
                <a:gd name="T18" fmla="*/ 14 w 14"/>
                <a:gd name="T19" fmla="*/ 5 h 13"/>
                <a:gd name="T20" fmla="*/ 14 w 14"/>
                <a:gd name="T21" fmla="*/ 6 h 13"/>
                <a:gd name="T22" fmla="*/ 14 w 14"/>
                <a:gd name="T23" fmla="*/ 6 h 13"/>
                <a:gd name="T24" fmla="*/ 10 w 14"/>
                <a:gd name="T25" fmla="*/ 11 h 13"/>
                <a:gd name="T26" fmla="*/ 10 w 14"/>
                <a:gd name="T27" fmla="*/ 11 h 13"/>
                <a:gd name="T28" fmla="*/ 4 w 14"/>
                <a:gd name="T29" fmla="*/ 13 h 13"/>
                <a:gd name="T30" fmla="*/ 4 w 14"/>
                <a:gd name="T31" fmla="*/ 13 h 13"/>
                <a:gd name="T32" fmla="*/ 4 w 14"/>
                <a:gd name="T33" fmla="*/ 13 h 13"/>
                <a:gd name="T34" fmla="*/ 4 w 14"/>
                <a:gd name="T35" fmla="*/ 13 h 13"/>
                <a:gd name="T36" fmla="*/ 0 w 14"/>
                <a:gd name="T37" fmla="*/ 11 h 13"/>
                <a:gd name="T38" fmla="*/ 4 w 14"/>
                <a:gd name="T39" fmla="*/ 10 h 13"/>
                <a:gd name="T40" fmla="*/ 10 w 14"/>
                <a:gd name="T41" fmla="*/ 7 h 13"/>
                <a:gd name="T42" fmla="*/ 10 w 14"/>
                <a:gd name="T43" fmla="*/ 7 h 13"/>
                <a:gd name="T44" fmla="*/ 11 w 14"/>
                <a:gd name="T45" fmla="*/ 6 h 13"/>
                <a:gd name="T46" fmla="*/ 11 w 14"/>
                <a:gd name="T47" fmla="*/ 6 h 13"/>
                <a:gd name="T48" fmla="*/ 7 w 14"/>
                <a:gd name="T49" fmla="*/ 3 h 13"/>
                <a:gd name="T50" fmla="*/ 7 w 14"/>
                <a:gd name="T51" fmla="*/ 3 h 13"/>
                <a:gd name="T52" fmla="*/ 4 w 14"/>
                <a:gd name="T53" fmla="*/ 4 h 13"/>
                <a:gd name="T54" fmla="*/ 4 w 14"/>
                <a:gd name="T55" fmla="*/ 4 h 13"/>
                <a:gd name="T56" fmla="*/ 3 w 14"/>
                <a:gd name="T57" fmla="*/ 8 h 13"/>
                <a:gd name="T58" fmla="*/ 3 w 14"/>
                <a:gd name="T59" fmla="*/ 8 h 13"/>
                <a:gd name="T60" fmla="*/ 3 w 14"/>
                <a:gd name="T61" fmla="*/ 10 h 13"/>
                <a:gd name="T62" fmla="*/ 3 w 14"/>
                <a:gd name="T63" fmla="*/ 10 h 13"/>
                <a:gd name="T64" fmla="*/ 3 w 14"/>
                <a:gd name="T65" fmla="*/ 10 h 13"/>
                <a:gd name="T66" fmla="*/ 3 w 14"/>
                <a:gd name="T67" fmla="*/ 10 h 13"/>
                <a:gd name="T68" fmla="*/ 4 w 14"/>
                <a:gd name="T6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3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3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9"/>
                    <a:pt x="12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2"/>
                    <a:pt x="6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1" y="12"/>
                    <a:pt x="0" y="11"/>
                  </a:cubicBezTo>
                  <a:close/>
                  <a:moveTo>
                    <a:pt x="4" y="10"/>
                  </a:moveTo>
                  <a:cubicBezTo>
                    <a:pt x="6" y="10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5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0" name="Freeform 163"/>
            <p:cNvSpPr/>
            <p:nvPr/>
          </p:nvSpPr>
          <p:spPr bwMode="auto">
            <a:xfrm>
              <a:off x="5351463" y="3346450"/>
              <a:ext cx="241300" cy="173038"/>
            </a:xfrm>
            <a:custGeom>
              <a:avLst/>
              <a:gdLst>
                <a:gd name="T0" fmla="*/ 2 w 64"/>
                <a:gd name="T1" fmla="*/ 0 h 46"/>
                <a:gd name="T2" fmla="*/ 64 w 64"/>
                <a:gd name="T3" fmla="*/ 36 h 46"/>
                <a:gd name="T4" fmla="*/ 58 w 64"/>
                <a:gd name="T5" fmla="*/ 46 h 46"/>
                <a:gd name="T6" fmla="*/ 0 w 64"/>
                <a:gd name="T7" fmla="*/ 11 h 46"/>
                <a:gd name="T8" fmla="*/ 2 w 6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6">
                  <a:moveTo>
                    <a:pt x="2" y="0"/>
                  </a:moveTo>
                  <a:cubicBezTo>
                    <a:pt x="2" y="0"/>
                    <a:pt x="44" y="2"/>
                    <a:pt x="64" y="3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40" y="10"/>
                    <a:pt x="0" y="1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1" name="Freeform 164"/>
            <p:cNvSpPr>
              <a:spLocks noEditPoints="1"/>
            </p:cNvSpPr>
            <p:nvPr/>
          </p:nvSpPr>
          <p:spPr bwMode="auto">
            <a:xfrm>
              <a:off x="5348288" y="3343275"/>
              <a:ext cx="247650" cy="179388"/>
            </a:xfrm>
            <a:custGeom>
              <a:avLst/>
              <a:gdLst>
                <a:gd name="T0" fmla="*/ 59 w 66"/>
                <a:gd name="T1" fmla="*/ 48 h 48"/>
                <a:gd name="T2" fmla="*/ 58 w 66"/>
                <a:gd name="T3" fmla="*/ 47 h 48"/>
                <a:gd name="T4" fmla="*/ 58 w 66"/>
                <a:gd name="T5" fmla="*/ 47 h 48"/>
                <a:gd name="T6" fmla="*/ 45 w 66"/>
                <a:gd name="T7" fmla="*/ 30 h 48"/>
                <a:gd name="T8" fmla="*/ 45 w 66"/>
                <a:gd name="T9" fmla="*/ 30 h 48"/>
                <a:gd name="T10" fmla="*/ 4 w 66"/>
                <a:gd name="T11" fmla="*/ 13 h 48"/>
                <a:gd name="T12" fmla="*/ 4 w 66"/>
                <a:gd name="T13" fmla="*/ 13 h 48"/>
                <a:gd name="T14" fmla="*/ 1 w 66"/>
                <a:gd name="T15" fmla="*/ 13 h 48"/>
                <a:gd name="T16" fmla="*/ 1 w 66"/>
                <a:gd name="T17" fmla="*/ 13 h 48"/>
                <a:gd name="T18" fmla="*/ 0 w 66"/>
                <a:gd name="T19" fmla="*/ 13 h 48"/>
                <a:gd name="T20" fmla="*/ 0 w 66"/>
                <a:gd name="T21" fmla="*/ 13 h 48"/>
                <a:gd name="T22" fmla="*/ 0 w 66"/>
                <a:gd name="T23" fmla="*/ 12 h 48"/>
                <a:gd name="T24" fmla="*/ 0 w 66"/>
                <a:gd name="T25" fmla="*/ 12 h 48"/>
                <a:gd name="T26" fmla="*/ 2 w 66"/>
                <a:gd name="T27" fmla="*/ 1 h 48"/>
                <a:gd name="T28" fmla="*/ 3 w 66"/>
                <a:gd name="T29" fmla="*/ 0 h 48"/>
                <a:gd name="T30" fmla="*/ 3 w 66"/>
                <a:gd name="T31" fmla="*/ 0 h 48"/>
                <a:gd name="T32" fmla="*/ 66 w 66"/>
                <a:gd name="T33" fmla="*/ 36 h 48"/>
                <a:gd name="T34" fmla="*/ 66 w 66"/>
                <a:gd name="T35" fmla="*/ 36 h 48"/>
                <a:gd name="T36" fmla="*/ 66 w 66"/>
                <a:gd name="T37" fmla="*/ 38 h 48"/>
                <a:gd name="T38" fmla="*/ 66 w 66"/>
                <a:gd name="T39" fmla="*/ 38 h 48"/>
                <a:gd name="T40" fmla="*/ 61 w 66"/>
                <a:gd name="T41" fmla="*/ 47 h 48"/>
                <a:gd name="T42" fmla="*/ 59 w 66"/>
                <a:gd name="T43" fmla="*/ 48 h 48"/>
                <a:gd name="T44" fmla="*/ 59 w 66"/>
                <a:gd name="T45" fmla="*/ 48 h 48"/>
                <a:gd name="T46" fmla="*/ 59 w 66"/>
                <a:gd name="T47" fmla="*/ 48 h 48"/>
                <a:gd name="T48" fmla="*/ 59 w 66"/>
                <a:gd name="T49" fmla="*/ 44 h 48"/>
                <a:gd name="T50" fmla="*/ 63 w 66"/>
                <a:gd name="T51" fmla="*/ 37 h 48"/>
                <a:gd name="T52" fmla="*/ 4 w 66"/>
                <a:gd name="T53" fmla="*/ 3 h 48"/>
                <a:gd name="T54" fmla="*/ 4 w 66"/>
                <a:gd name="T55" fmla="*/ 3 h 48"/>
                <a:gd name="T56" fmla="*/ 3 w 66"/>
                <a:gd name="T57" fmla="*/ 10 h 48"/>
                <a:gd name="T58" fmla="*/ 4 w 66"/>
                <a:gd name="T59" fmla="*/ 10 h 48"/>
                <a:gd name="T60" fmla="*/ 4 w 66"/>
                <a:gd name="T61" fmla="*/ 10 h 48"/>
                <a:gd name="T62" fmla="*/ 59 w 66"/>
                <a:gd name="T6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48">
                  <a:moveTo>
                    <a:pt x="59" y="48"/>
                  </a:moveTo>
                  <a:cubicBezTo>
                    <a:pt x="59" y="48"/>
                    <a:pt x="58" y="48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7"/>
                    <a:pt x="54" y="39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36" y="22"/>
                    <a:pt x="22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2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5" y="2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7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lose/>
                  <a:moveTo>
                    <a:pt x="59" y="44"/>
                  </a:moveTo>
                  <a:cubicBezTo>
                    <a:pt x="63" y="37"/>
                    <a:pt x="63" y="37"/>
                    <a:pt x="63" y="37"/>
                  </a:cubicBezTo>
                  <a:cubicBezTo>
                    <a:pt x="45" y="8"/>
                    <a:pt x="12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7" y="10"/>
                    <a:pt x="55" y="36"/>
                    <a:pt x="59" y="4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2" name="Freeform 165"/>
            <p:cNvSpPr/>
            <p:nvPr/>
          </p:nvSpPr>
          <p:spPr bwMode="auto">
            <a:xfrm>
              <a:off x="5565776" y="3433763"/>
              <a:ext cx="101600" cy="119063"/>
            </a:xfrm>
            <a:custGeom>
              <a:avLst/>
              <a:gdLst>
                <a:gd name="T0" fmla="*/ 7 w 27"/>
                <a:gd name="T1" fmla="*/ 13 h 32"/>
                <a:gd name="T2" fmla="*/ 25 w 27"/>
                <a:gd name="T3" fmla="*/ 9 h 32"/>
                <a:gd name="T4" fmla="*/ 5 w 27"/>
                <a:gd name="T5" fmla="*/ 30 h 32"/>
                <a:gd name="T6" fmla="*/ 0 w 27"/>
                <a:gd name="T7" fmla="*/ 22 h 32"/>
                <a:gd name="T8" fmla="*/ 7 w 27"/>
                <a:gd name="T9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2">
                  <a:moveTo>
                    <a:pt x="7" y="13"/>
                  </a:moveTo>
                  <a:cubicBezTo>
                    <a:pt x="7" y="13"/>
                    <a:pt x="27" y="0"/>
                    <a:pt x="25" y="9"/>
                  </a:cubicBezTo>
                  <a:cubicBezTo>
                    <a:pt x="23" y="15"/>
                    <a:pt x="10" y="32"/>
                    <a:pt x="5" y="30"/>
                  </a:cubicBezTo>
                  <a:cubicBezTo>
                    <a:pt x="0" y="27"/>
                    <a:pt x="0" y="22"/>
                    <a:pt x="0" y="22"/>
                  </a:cubicBezTo>
                  <a:lnTo>
                    <a:pt x="7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3" name="Freeform 166"/>
            <p:cNvSpPr>
              <a:spLocks noEditPoints="1"/>
            </p:cNvSpPr>
            <p:nvPr/>
          </p:nvSpPr>
          <p:spPr bwMode="auto">
            <a:xfrm>
              <a:off x="5562601" y="3451225"/>
              <a:ext cx="101600" cy="98425"/>
            </a:xfrm>
            <a:custGeom>
              <a:avLst/>
              <a:gdLst>
                <a:gd name="T0" fmla="*/ 6 w 27"/>
                <a:gd name="T1" fmla="*/ 26 h 26"/>
                <a:gd name="T2" fmla="*/ 0 w 27"/>
                <a:gd name="T3" fmla="*/ 17 h 26"/>
                <a:gd name="T4" fmla="*/ 0 w 27"/>
                <a:gd name="T5" fmla="*/ 17 h 26"/>
                <a:gd name="T6" fmla="*/ 0 w 27"/>
                <a:gd name="T7" fmla="*/ 16 h 26"/>
                <a:gd name="T8" fmla="*/ 0 w 27"/>
                <a:gd name="T9" fmla="*/ 16 h 26"/>
                <a:gd name="T10" fmla="*/ 0 w 27"/>
                <a:gd name="T11" fmla="*/ 16 h 26"/>
                <a:gd name="T12" fmla="*/ 6 w 27"/>
                <a:gd name="T13" fmla="*/ 7 h 26"/>
                <a:gd name="T14" fmla="*/ 7 w 27"/>
                <a:gd name="T15" fmla="*/ 7 h 26"/>
                <a:gd name="T16" fmla="*/ 23 w 27"/>
                <a:gd name="T17" fmla="*/ 0 h 26"/>
                <a:gd name="T18" fmla="*/ 23 w 27"/>
                <a:gd name="T19" fmla="*/ 0 h 26"/>
                <a:gd name="T20" fmla="*/ 26 w 27"/>
                <a:gd name="T21" fmla="*/ 0 h 26"/>
                <a:gd name="T22" fmla="*/ 26 w 27"/>
                <a:gd name="T23" fmla="*/ 0 h 26"/>
                <a:gd name="T24" fmla="*/ 27 w 27"/>
                <a:gd name="T25" fmla="*/ 3 h 26"/>
                <a:gd name="T26" fmla="*/ 27 w 27"/>
                <a:gd name="T27" fmla="*/ 3 h 26"/>
                <a:gd name="T28" fmla="*/ 27 w 27"/>
                <a:gd name="T29" fmla="*/ 5 h 26"/>
                <a:gd name="T30" fmla="*/ 27 w 27"/>
                <a:gd name="T31" fmla="*/ 5 h 26"/>
                <a:gd name="T32" fmla="*/ 19 w 27"/>
                <a:gd name="T33" fmla="*/ 18 h 26"/>
                <a:gd name="T34" fmla="*/ 19 w 27"/>
                <a:gd name="T35" fmla="*/ 18 h 26"/>
                <a:gd name="T36" fmla="*/ 7 w 27"/>
                <a:gd name="T37" fmla="*/ 26 h 26"/>
                <a:gd name="T38" fmla="*/ 7 w 27"/>
                <a:gd name="T39" fmla="*/ 26 h 26"/>
                <a:gd name="T40" fmla="*/ 6 w 27"/>
                <a:gd name="T41" fmla="*/ 26 h 26"/>
                <a:gd name="T42" fmla="*/ 3 w 27"/>
                <a:gd name="T43" fmla="*/ 17 h 26"/>
                <a:gd name="T44" fmla="*/ 7 w 27"/>
                <a:gd name="T45" fmla="*/ 23 h 26"/>
                <a:gd name="T46" fmla="*/ 7 w 27"/>
                <a:gd name="T47" fmla="*/ 23 h 26"/>
                <a:gd name="T48" fmla="*/ 7 w 27"/>
                <a:gd name="T49" fmla="*/ 23 h 26"/>
                <a:gd name="T50" fmla="*/ 7 w 27"/>
                <a:gd name="T51" fmla="*/ 23 h 26"/>
                <a:gd name="T52" fmla="*/ 17 w 27"/>
                <a:gd name="T53" fmla="*/ 16 h 26"/>
                <a:gd name="T54" fmla="*/ 17 w 27"/>
                <a:gd name="T55" fmla="*/ 16 h 26"/>
                <a:gd name="T56" fmla="*/ 24 w 27"/>
                <a:gd name="T57" fmla="*/ 4 h 26"/>
                <a:gd name="T58" fmla="*/ 24 w 27"/>
                <a:gd name="T59" fmla="*/ 4 h 26"/>
                <a:gd name="T60" fmla="*/ 24 w 27"/>
                <a:gd name="T61" fmla="*/ 3 h 26"/>
                <a:gd name="T62" fmla="*/ 24 w 27"/>
                <a:gd name="T63" fmla="*/ 3 h 26"/>
                <a:gd name="T64" fmla="*/ 23 w 27"/>
                <a:gd name="T65" fmla="*/ 3 h 26"/>
                <a:gd name="T66" fmla="*/ 23 w 27"/>
                <a:gd name="T67" fmla="*/ 3 h 26"/>
                <a:gd name="T68" fmla="*/ 14 w 27"/>
                <a:gd name="T69" fmla="*/ 6 h 26"/>
                <a:gd name="T70" fmla="*/ 14 w 27"/>
                <a:gd name="T71" fmla="*/ 6 h 26"/>
                <a:gd name="T72" fmla="*/ 9 w 27"/>
                <a:gd name="T73" fmla="*/ 9 h 26"/>
                <a:gd name="T74" fmla="*/ 9 w 27"/>
                <a:gd name="T75" fmla="*/ 9 h 26"/>
                <a:gd name="T76" fmla="*/ 3 w 27"/>
                <a:gd name="T77" fmla="*/ 17 h 26"/>
                <a:gd name="T78" fmla="*/ 3 w 27"/>
                <a:gd name="T7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6">
                  <a:moveTo>
                    <a:pt x="6" y="26"/>
                  </a:moveTo>
                  <a:cubicBezTo>
                    <a:pt x="0" y="24"/>
                    <a:pt x="0" y="19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17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1"/>
                    <a:pt x="27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8"/>
                    <a:pt x="23" y="13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5" y="22"/>
                    <a:pt x="11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" y="26"/>
                    <a:pt x="6" y="26"/>
                  </a:cubicBezTo>
                  <a:close/>
                  <a:moveTo>
                    <a:pt x="3" y="17"/>
                  </a:moveTo>
                  <a:cubicBezTo>
                    <a:pt x="3" y="18"/>
                    <a:pt x="3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9" y="24"/>
                    <a:pt x="13" y="20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11"/>
                    <a:pt x="24" y="6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5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2"/>
                    <a:pt x="18" y="4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4" name="Freeform 167"/>
            <p:cNvSpPr/>
            <p:nvPr/>
          </p:nvSpPr>
          <p:spPr bwMode="auto">
            <a:xfrm>
              <a:off x="5580063" y="3421063"/>
              <a:ext cx="53975" cy="53975"/>
            </a:xfrm>
            <a:custGeom>
              <a:avLst/>
              <a:gdLst>
                <a:gd name="T0" fmla="*/ 4 w 14"/>
                <a:gd name="T1" fmla="*/ 12 h 14"/>
                <a:gd name="T2" fmla="*/ 2 w 14"/>
                <a:gd name="T3" fmla="*/ 4 h 14"/>
                <a:gd name="T4" fmla="*/ 13 w 14"/>
                <a:gd name="T5" fmla="*/ 8 h 14"/>
                <a:gd name="T6" fmla="*/ 4 w 14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4" y="12"/>
                  </a:moveTo>
                  <a:cubicBezTo>
                    <a:pt x="4" y="12"/>
                    <a:pt x="0" y="7"/>
                    <a:pt x="2" y="4"/>
                  </a:cubicBezTo>
                  <a:cubicBezTo>
                    <a:pt x="5" y="0"/>
                    <a:pt x="14" y="5"/>
                    <a:pt x="13" y="8"/>
                  </a:cubicBezTo>
                  <a:cubicBezTo>
                    <a:pt x="13" y="10"/>
                    <a:pt x="10" y="14"/>
                    <a:pt x="4" y="12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5" name="Freeform 168"/>
            <p:cNvSpPr>
              <a:spLocks noEditPoints="1"/>
            </p:cNvSpPr>
            <p:nvPr/>
          </p:nvSpPr>
          <p:spPr bwMode="auto">
            <a:xfrm>
              <a:off x="5580063" y="3425825"/>
              <a:ext cx="57150" cy="49213"/>
            </a:xfrm>
            <a:custGeom>
              <a:avLst/>
              <a:gdLst>
                <a:gd name="T0" fmla="*/ 4 w 15"/>
                <a:gd name="T1" fmla="*/ 12 h 13"/>
                <a:gd name="T2" fmla="*/ 4 w 15"/>
                <a:gd name="T3" fmla="*/ 11 h 13"/>
                <a:gd name="T4" fmla="*/ 5 w 15"/>
                <a:gd name="T5" fmla="*/ 10 h 13"/>
                <a:gd name="T6" fmla="*/ 4 w 15"/>
                <a:gd name="T7" fmla="*/ 11 h 13"/>
                <a:gd name="T8" fmla="*/ 4 w 15"/>
                <a:gd name="T9" fmla="*/ 12 h 13"/>
                <a:gd name="T10" fmla="*/ 3 w 15"/>
                <a:gd name="T11" fmla="*/ 12 h 13"/>
                <a:gd name="T12" fmla="*/ 0 w 15"/>
                <a:gd name="T13" fmla="*/ 5 h 13"/>
                <a:gd name="T14" fmla="*/ 0 w 15"/>
                <a:gd name="T15" fmla="*/ 5 h 13"/>
                <a:gd name="T16" fmla="*/ 1 w 15"/>
                <a:gd name="T17" fmla="*/ 2 h 13"/>
                <a:gd name="T18" fmla="*/ 1 w 15"/>
                <a:gd name="T19" fmla="*/ 2 h 13"/>
                <a:gd name="T20" fmla="*/ 5 w 15"/>
                <a:gd name="T21" fmla="*/ 0 h 13"/>
                <a:gd name="T22" fmla="*/ 5 w 15"/>
                <a:gd name="T23" fmla="*/ 0 h 13"/>
                <a:gd name="T24" fmla="*/ 11 w 15"/>
                <a:gd name="T25" fmla="*/ 2 h 13"/>
                <a:gd name="T26" fmla="*/ 11 w 15"/>
                <a:gd name="T27" fmla="*/ 2 h 13"/>
                <a:gd name="T28" fmla="*/ 15 w 15"/>
                <a:gd name="T29" fmla="*/ 7 h 13"/>
                <a:gd name="T30" fmla="*/ 15 w 15"/>
                <a:gd name="T31" fmla="*/ 7 h 13"/>
                <a:gd name="T32" fmla="*/ 15 w 15"/>
                <a:gd name="T33" fmla="*/ 7 h 13"/>
                <a:gd name="T34" fmla="*/ 15 w 15"/>
                <a:gd name="T35" fmla="*/ 7 h 13"/>
                <a:gd name="T36" fmla="*/ 7 w 15"/>
                <a:gd name="T37" fmla="*/ 13 h 13"/>
                <a:gd name="T38" fmla="*/ 7 w 15"/>
                <a:gd name="T39" fmla="*/ 13 h 13"/>
                <a:gd name="T40" fmla="*/ 4 w 15"/>
                <a:gd name="T41" fmla="*/ 12 h 13"/>
                <a:gd name="T42" fmla="*/ 7 w 15"/>
                <a:gd name="T43" fmla="*/ 10 h 13"/>
                <a:gd name="T44" fmla="*/ 12 w 15"/>
                <a:gd name="T45" fmla="*/ 7 h 13"/>
                <a:gd name="T46" fmla="*/ 12 w 15"/>
                <a:gd name="T47" fmla="*/ 7 h 13"/>
                <a:gd name="T48" fmla="*/ 12 w 15"/>
                <a:gd name="T49" fmla="*/ 7 h 13"/>
                <a:gd name="T50" fmla="*/ 11 w 15"/>
                <a:gd name="T51" fmla="*/ 6 h 13"/>
                <a:gd name="T52" fmla="*/ 11 w 15"/>
                <a:gd name="T53" fmla="*/ 6 h 13"/>
                <a:gd name="T54" fmla="*/ 10 w 15"/>
                <a:gd name="T55" fmla="*/ 4 h 13"/>
                <a:gd name="T56" fmla="*/ 10 w 15"/>
                <a:gd name="T57" fmla="*/ 4 h 13"/>
                <a:gd name="T58" fmla="*/ 5 w 15"/>
                <a:gd name="T59" fmla="*/ 3 h 13"/>
                <a:gd name="T60" fmla="*/ 5 w 15"/>
                <a:gd name="T61" fmla="*/ 3 h 13"/>
                <a:gd name="T62" fmla="*/ 4 w 15"/>
                <a:gd name="T63" fmla="*/ 3 h 13"/>
                <a:gd name="T64" fmla="*/ 4 w 15"/>
                <a:gd name="T65" fmla="*/ 3 h 13"/>
                <a:gd name="T66" fmla="*/ 3 w 15"/>
                <a:gd name="T67" fmla="*/ 5 h 13"/>
                <a:gd name="T68" fmla="*/ 3 w 15"/>
                <a:gd name="T69" fmla="*/ 5 h 13"/>
                <a:gd name="T70" fmla="*/ 5 w 15"/>
                <a:gd name="T71" fmla="*/ 10 h 13"/>
                <a:gd name="T72" fmla="*/ 5 w 15"/>
                <a:gd name="T73" fmla="*/ 10 h 13"/>
                <a:gd name="T74" fmla="*/ 7 w 15"/>
                <a:gd name="T7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13">
                  <a:moveTo>
                    <a:pt x="4" y="12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0" y="9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3"/>
                    <a:pt x="14" y="5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9"/>
                    <a:pt x="12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lose/>
                  <a:moveTo>
                    <a:pt x="7" y="10"/>
                  </a:moveTo>
                  <a:cubicBezTo>
                    <a:pt x="10" y="10"/>
                    <a:pt x="11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4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6" name="Freeform 169"/>
            <p:cNvSpPr/>
            <p:nvPr/>
          </p:nvSpPr>
          <p:spPr bwMode="auto">
            <a:xfrm>
              <a:off x="5568951" y="3462338"/>
              <a:ext cx="49213" cy="41275"/>
            </a:xfrm>
            <a:custGeom>
              <a:avLst/>
              <a:gdLst>
                <a:gd name="T0" fmla="*/ 7 w 13"/>
                <a:gd name="T1" fmla="*/ 0 h 11"/>
                <a:gd name="T2" fmla="*/ 1 w 13"/>
                <a:gd name="T3" fmla="*/ 5 h 11"/>
                <a:gd name="T4" fmla="*/ 12 w 13"/>
                <a:gd name="T5" fmla="*/ 8 h 11"/>
                <a:gd name="T6" fmla="*/ 7 w 1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7" y="0"/>
                    <a:pt x="2" y="2"/>
                    <a:pt x="1" y="5"/>
                  </a:cubicBezTo>
                  <a:cubicBezTo>
                    <a:pt x="0" y="9"/>
                    <a:pt x="11" y="11"/>
                    <a:pt x="12" y="8"/>
                  </a:cubicBezTo>
                  <a:cubicBezTo>
                    <a:pt x="13" y="5"/>
                    <a:pt x="13" y="1"/>
                    <a:pt x="7" y="0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7" name="Freeform 170"/>
            <p:cNvSpPr>
              <a:spLocks noEditPoints="1"/>
            </p:cNvSpPr>
            <p:nvPr/>
          </p:nvSpPr>
          <p:spPr bwMode="auto">
            <a:xfrm>
              <a:off x="5565776" y="3459163"/>
              <a:ext cx="57150" cy="44450"/>
            </a:xfrm>
            <a:custGeom>
              <a:avLst/>
              <a:gdLst>
                <a:gd name="T0" fmla="*/ 4 w 15"/>
                <a:gd name="T1" fmla="*/ 11 h 12"/>
                <a:gd name="T2" fmla="*/ 0 w 15"/>
                <a:gd name="T3" fmla="*/ 7 h 12"/>
                <a:gd name="T4" fmla="*/ 0 w 15"/>
                <a:gd name="T5" fmla="*/ 7 h 12"/>
                <a:gd name="T6" fmla="*/ 1 w 15"/>
                <a:gd name="T7" fmla="*/ 6 h 12"/>
                <a:gd name="T8" fmla="*/ 1 w 15"/>
                <a:gd name="T9" fmla="*/ 6 h 12"/>
                <a:gd name="T10" fmla="*/ 7 w 15"/>
                <a:gd name="T11" fmla="*/ 0 h 12"/>
                <a:gd name="T12" fmla="*/ 7 w 15"/>
                <a:gd name="T13" fmla="*/ 0 h 12"/>
                <a:gd name="T14" fmla="*/ 8 w 15"/>
                <a:gd name="T15" fmla="*/ 0 h 12"/>
                <a:gd name="T16" fmla="*/ 15 w 15"/>
                <a:gd name="T17" fmla="*/ 7 h 12"/>
                <a:gd name="T18" fmla="*/ 15 w 15"/>
                <a:gd name="T19" fmla="*/ 7 h 12"/>
                <a:gd name="T20" fmla="*/ 15 w 15"/>
                <a:gd name="T21" fmla="*/ 10 h 12"/>
                <a:gd name="T22" fmla="*/ 15 w 15"/>
                <a:gd name="T23" fmla="*/ 10 h 12"/>
                <a:gd name="T24" fmla="*/ 10 w 15"/>
                <a:gd name="T25" fmla="*/ 12 h 12"/>
                <a:gd name="T26" fmla="*/ 10 w 15"/>
                <a:gd name="T27" fmla="*/ 12 h 12"/>
                <a:gd name="T28" fmla="*/ 4 w 15"/>
                <a:gd name="T29" fmla="*/ 11 h 12"/>
                <a:gd name="T30" fmla="*/ 12 w 15"/>
                <a:gd name="T31" fmla="*/ 9 h 12"/>
                <a:gd name="T32" fmla="*/ 12 w 15"/>
                <a:gd name="T33" fmla="*/ 7 h 12"/>
                <a:gd name="T34" fmla="*/ 12 w 15"/>
                <a:gd name="T35" fmla="*/ 7 h 12"/>
                <a:gd name="T36" fmla="*/ 8 w 15"/>
                <a:gd name="T37" fmla="*/ 3 h 12"/>
                <a:gd name="T38" fmla="*/ 8 w 15"/>
                <a:gd name="T39" fmla="*/ 3 h 12"/>
                <a:gd name="T40" fmla="*/ 6 w 15"/>
                <a:gd name="T41" fmla="*/ 4 h 12"/>
                <a:gd name="T42" fmla="*/ 6 w 15"/>
                <a:gd name="T43" fmla="*/ 4 h 12"/>
                <a:gd name="T44" fmla="*/ 3 w 15"/>
                <a:gd name="T45" fmla="*/ 7 h 12"/>
                <a:gd name="T46" fmla="*/ 3 w 15"/>
                <a:gd name="T47" fmla="*/ 7 h 12"/>
                <a:gd name="T48" fmla="*/ 4 w 15"/>
                <a:gd name="T49" fmla="*/ 7 h 12"/>
                <a:gd name="T50" fmla="*/ 4 w 15"/>
                <a:gd name="T51" fmla="*/ 7 h 12"/>
                <a:gd name="T52" fmla="*/ 5 w 15"/>
                <a:gd name="T53" fmla="*/ 8 h 12"/>
                <a:gd name="T54" fmla="*/ 5 w 15"/>
                <a:gd name="T55" fmla="*/ 8 h 12"/>
                <a:gd name="T56" fmla="*/ 10 w 15"/>
                <a:gd name="T57" fmla="*/ 9 h 12"/>
                <a:gd name="T58" fmla="*/ 10 w 15"/>
                <a:gd name="T59" fmla="*/ 9 h 12"/>
                <a:gd name="T60" fmla="*/ 12 w 15"/>
                <a:gd name="T61" fmla="*/ 9 h 12"/>
                <a:gd name="T62" fmla="*/ 8 w 15"/>
                <a:gd name="T63" fmla="*/ 3 h 12"/>
                <a:gd name="T64" fmla="*/ 8 w 15"/>
                <a:gd name="T65" fmla="*/ 1 h 12"/>
                <a:gd name="T66" fmla="*/ 8 w 15"/>
                <a:gd name="T6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2">
                  <a:moveTo>
                    <a:pt x="4" y="11"/>
                  </a:moveTo>
                  <a:cubicBezTo>
                    <a:pt x="2" y="10"/>
                    <a:pt x="1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5" y="4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2"/>
                    <a:pt x="12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2"/>
                    <a:pt x="6" y="12"/>
                    <a:pt x="4" y="11"/>
                  </a:cubicBezTo>
                  <a:close/>
                  <a:moveTo>
                    <a:pt x="12" y="9"/>
                  </a:move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5"/>
                    <a:pt x="12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2" y="9"/>
                    <a:pt x="12" y="9"/>
                  </a:cubicBezTo>
                  <a:close/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8" name="Freeform 171"/>
            <p:cNvSpPr/>
            <p:nvPr/>
          </p:nvSpPr>
          <p:spPr bwMode="auto">
            <a:xfrm>
              <a:off x="5043488" y="3024188"/>
              <a:ext cx="473075" cy="517525"/>
            </a:xfrm>
            <a:custGeom>
              <a:avLst/>
              <a:gdLst>
                <a:gd name="T0" fmla="*/ 20 w 126"/>
                <a:gd name="T1" fmla="*/ 0 h 138"/>
                <a:gd name="T2" fmla="*/ 126 w 126"/>
                <a:gd name="T3" fmla="*/ 61 h 138"/>
                <a:gd name="T4" fmla="*/ 13 w 126"/>
                <a:gd name="T5" fmla="*/ 138 h 138"/>
                <a:gd name="T6" fmla="*/ 0 w 126"/>
                <a:gd name="T7" fmla="*/ 13 h 138"/>
                <a:gd name="T8" fmla="*/ 20 w 126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38">
                  <a:moveTo>
                    <a:pt x="20" y="0"/>
                  </a:moveTo>
                  <a:cubicBezTo>
                    <a:pt x="20" y="0"/>
                    <a:pt x="80" y="49"/>
                    <a:pt x="126" y="61"/>
                  </a:cubicBezTo>
                  <a:cubicBezTo>
                    <a:pt x="126" y="61"/>
                    <a:pt x="99" y="135"/>
                    <a:pt x="13" y="138"/>
                  </a:cubicBezTo>
                  <a:cubicBezTo>
                    <a:pt x="13" y="138"/>
                    <a:pt x="21" y="72"/>
                    <a:pt x="0" y="13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9" name="Freeform 172"/>
            <p:cNvSpPr>
              <a:spLocks noEditPoints="1"/>
            </p:cNvSpPr>
            <p:nvPr/>
          </p:nvSpPr>
          <p:spPr bwMode="auto">
            <a:xfrm>
              <a:off x="5040313" y="3016250"/>
              <a:ext cx="484188" cy="530225"/>
            </a:xfrm>
            <a:custGeom>
              <a:avLst/>
              <a:gdLst>
                <a:gd name="T0" fmla="*/ 13 w 129"/>
                <a:gd name="T1" fmla="*/ 141 h 141"/>
                <a:gd name="T2" fmla="*/ 13 w 129"/>
                <a:gd name="T3" fmla="*/ 139 h 141"/>
                <a:gd name="T4" fmla="*/ 13 w 129"/>
                <a:gd name="T5" fmla="*/ 139 h 141"/>
                <a:gd name="T6" fmla="*/ 14 w 129"/>
                <a:gd name="T7" fmla="*/ 109 h 141"/>
                <a:gd name="T8" fmla="*/ 14 w 129"/>
                <a:gd name="T9" fmla="*/ 109 h 141"/>
                <a:gd name="T10" fmla="*/ 0 w 129"/>
                <a:gd name="T11" fmla="*/ 15 h 141"/>
                <a:gd name="T12" fmla="*/ 0 w 129"/>
                <a:gd name="T13" fmla="*/ 15 h 141"/>
                <a:gd name="T14" fmla="*/ 1 w 129"/>
                <a:gd name="T15" fmla="*/ 14 h 141"/>
                <a:gd name="T16" fmla="*/ 1 w 129"/>
                <a:gd name="T17" fmla="*/ 14 h 141"/>
                <a:gd name="T18" fmla="*/ 20 w 129"/>
                <a:gd name="T19" fmla="*/ 1 h 141"/>
                <a:gd name="T20" fmla="*/ 22 w 129"/>
                <a:gd name="T21" fmla="*/ 1 h 141"/>
                <a:gd name="T22" fmla="*/ 22 w 129"/>
                <a:gd name="T23" fmla="*/ 1 h 141"/>
                <a:gd name="T24" fmla="*/ 58 w 129"/>
                <a:gd name="T25" fmla="*/ 27 h 141"/>
                <a:gd name="T26" fmla="*/ 58 w 129"/>
                <a:gd name="T27" fmla="*/ 27 h 141"/>
                <a:gd name="T28" fmla="*/ 128 w 129"/>
                <a:gd name="T29" fmla="*/ 61 h 141"/>
                <a:gd name="T30" fmla="*/ 128 w 129"/>
                <a:gd name="T31" fmla="*/ 61 h 141"/>
                <a:gd name="T32" fmla="*/ 128 w 129"/>
                <a:gd name="T33" fmla="*/ 62 h 141"/>
                <a:gd name="T34" fmla="*/ 128 w 129"/>
                <a:gd name="T35" fmla="*/ 62 h 141"/>
                <a:gd name="T36" fmla="*/ 129 w 129"/>
                <a:gd name="T37" fmla="*/ 63 h 141"/>
                <a:gd name="T38" fmla="*/ 129 w 129"/>
                <a:gd name="T39" fmla="*/ 63 h 141"/>
                <a:gd name="T40" fmla="*/ 14 w 129"/>
                <a:gd name="T41" fmla="*/ 141 h 141"/>
                <a:gd name="T42" fmla="*/ 14 w 129"/>
                <a:gd name="T43" fmla="*/ 141 h 141"/>
                <a:gd name="T44" fmla="*/ 14 w 129"/>
                <a:gd name="T45" fmla="*/ 141 h 141"/>
                <a:gd name="T46" fmla="*/ 14 w 129"/>
                <a:gd name="T47" fmla="*/ 141 h 141"/>
                <a:gd name="T48" fmla="*/ 13 w 129"/>
                <a:gd name="T49" fmla="*/ 141 h 141"/>
                <a:gd name="T50" fmla="*/ 17 w 129"/>
                <a:gd name="T51" fmla="*/ 109 h 141"/>
                <a:gd name="T52" fmla="*/ 16 w 129"/>
                <a:gd name="T53" fmla="*/ 138 h 141"/>
                <a:gd name="T54" fmla="*/ 16 w 129"/>
                <a:gd name="T55" fmla="*/ 138 h 141"/>
                <a:gd name="T56" fmla="*/ 102 w 129"/>
                <a:gd name="T57" fmla="*/ 99 h 141"/>
                <a:gd name="T58" fmla="*/ 102 w 129"/>
                <a:gd name="T59" fmla="*/ 99 h 141"/>
                <a:gd name="T60" fmla="*/ 125 w 129"/>
                <a:gd name="T61" fmla="*/ 64 h 141"/>
                <a:gd name="T62" fmla="*/ 125 w 129"/>
                <a:gd name="T63" fmla="*/ 64 h 141"/>
                <a:gd name="T64" fmla="*/ 21 w 129"/>
                <a:gd name="T65" fmla="*/ 4 h 141"/>
                <a:gd name="T66" fmla="*/ 21 w 129"/>
                <a:gd name="T67" fmla="*/ 4 h 141"/>
                <a:gd name="T68" fmla="*/ 3 w 129"/>
                <a:gd name="T69" fmla="*/ 16 h 141"/>
                <a:gd name="T70" fmla="*/ 17 w 129"/>
                <a:gd name="T71" fmla="*/ 10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9" h="141">
                  <a:moveTo>
                    <a:pt x="13" y="141"/>
                  </a:moveTo>
                  <a:cubicBezTo>
                    <a:pt x="13" y="140"/>
                    <a:pt x="13" y="140"/>
                    <a:pt x="13" y="139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3" y="139"/>
                    <a:pt x="14" y="127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85"/>
                    <a:pt x="11" y="4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37" y="13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78" y="40"/>
                    <a:pt x="105" y="5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61"/>
                    <a:pt x="128" y="62"/>
                    <a:pt x="128" y="62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29" y="62"/>
                    <a:pt x="129" y="63"/>
                    <a:pt x="129" y="63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29" y="63"/>
                    <a:pt x="101" y="139"/>
                    <a:pt x="14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41"/>
                    <a:pt x="13" y="141"/>
                    <a:pt x="13" y="141"/>
                  </a:cubicBezTo>
                  <a:close/>
                  <a:moveTo>
                    <a:pt x="17" y="109"/>
                  </a:moveTo>
                  <a:cubicBezTo>
                    <a:pt x="17" y="124"/>
                    <a:pt x="16" y="134"/>
                    <a:pt x="16" y="138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57" y="136"/>
                    <a:pt x="85" y="118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16" y="84"/>
                    <a:pt x="123" y="68"/>
                    <a:pt x="125" y="64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82" y="52"/>
                    <a:pt x="28" y="10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49"/>
                    <a:pt x="17" y="85"/>
                    <a:pt x="17" y="10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0" name="Freeform 173"/>
            <p:cNvSpPr/>
            <p:nvPr/>
          </p:nvSpPr>
          <p:spPr bwMode="auto">
            <a:xfrm>
              <a:off x="4776788" y="3090863"/>
              <a:ext cx="307975" cy="450850"/>
            </a:xfrm>
            <a:custGeom>
              <a:avLst/>
              <a:gdLst>
                <a:gd name="T0" fmla="*/ 66 w 82"/>
                <a:gd name="T1" fmla="*/ 0 h 120"/>
                <a:gd name="T2" fmla="*/ 22 w 82"/>
                <a:gd name="T3" fmla="*/ 91 h 120"/>
                <a:gd name="T4" fmla="*/ 7 w 82"/>
                <a:gd name="T5" fmla="*/ 89 h 120"/>
                <a:gd name="T6" fmla="*/ 12 w 82"/>
                <a:gd name="T7" fmla="*/ 96 h 120"/>
                <a:gd name="T8" fmla="*/ 2 w 82"/>
                <a:gd name="T9" fmla="*/ 106 h 120"/>
                <a:gd name="T10" fmla="*/ 16 w 82"/>
                <a:gd name="T11" fmla="*/ 104 h 120"/>
                <a:gd name="T12" fmla="*/ 10 w 82"/>
                <a:gd name="T13" fmla="*/ 116 h 120"/>
                <a:gd name="T14" fmla="*/ 21 w 82"/>
                <a:gd name="T15" fmla="*/ 107 h 120"/>
                <a:gd name="T16" fmla="*/ 24 w 82"/>
                <a:gd name="T17" fmla="*/ 118 h 120"/>
                <a:gd name="T18" fmla="*/ 27 w 82"/>
                <a:gd name="T19" fmla="*/ 108 h 120"/>
                <a:gd name="T20" fmla="*/ 34 w 82"/>
                <a:gd name="T21" fmla="*/ 112 h 120"/>
                <a:gd name="T22" fmla="*/ 31 w 82"/>
                <a:gd name="T23" fmla="*/ 100 h 120"/>
                <a:gd name="T24" fmla="*/ 73 w 82"/>
                <a:gd name="T25" fmla="*/ 0 h 120"/>
                <a:gd name="T26" fmla="*/ 66 w 82"/>
                <a:gd name="T2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20">
                  <a:moveTo>
                    <a:pt x="66" y="0"/>
                  </a:moveTo>
                  <a:cubicBezTo>
                    <a:pt x="66" y="0"/>
                    <a:pt x="70" y="56"/>
                    <a:pt x="22" y="91"/>
                  </a:cubicBezTo>
                  <a:cubicBezTo>
                    <a:pt x="22" y="91"/>
                    <a:pt x="11" y="83"/>
                    <a:pt x="7" y="89"/>
                  </a:cubicBezTo>
                  <a:cubicBezTo>
                    <a:pt x="4" y="93"/>
                    <a:pt x="12" y="96"/>
                    <a:pt x="12" y="96"/>
                  </a:cubicBezTo>
                  <a:cubicBezTo>
                    <a:pt x="12" y="96"/>
                    <a:pt x="0" y="101"/>
                    <a:pt x="2" y="106"/>
                  </a:cubicBezTo>
                  <a:cubicBezTo>
                    <a:pt x="4" y="111"/>
                    <a:pt x="16" y="104"/>
                    <a:pt x="16" y="104"/>
                  </a:cubicBezTo>
                  <a:cubicBezTo>
                    <a:pt x="16" y="104"/>
                    <a:pt x="6" y="112"/>
                    <a:pt x="10" y="116"/>
                  </a:cubicBezTo>
                  <a:cubicBezTo>
                    <a:pt x="14" y="120"/>
                    <a:pt x="21" y="107"/>
                    <a:pt x="21" y="107"/>
                  </a:cubicBezTo>
                  <a:cubicBezTo>
                    <a:pt x="21" y="107"/>
                    <a:pt x="18" y="120"/>
                    <a:pt x="24" y="118"/>
                  </a:cubicBezTo>
                  <a:cubicBezTo>
                    <a:pt x="29" y="116"/>
                    <a:pt x="27" y="108"/>
                    <a:pt x="27" y="108"/>
                  </a:cubicBezTo>
                  <a:cubicBezTo>
                    <a:pt x="27" y="108"/>
                    <a:pt x="30" y="115"/>
                    <a:pt x="34" y="112"/>
                  </a:cubicBezTo>
                  <a:cubicBezTo>
                    <a:pt x="38" y="109"/>
                    <a:pt x="31" y="100"/>
                    <a:pt x="31" y="100"/>
                  </a:cubicBezTo>
                  <a:cubicBezTo>
                    <a:pt x="31" y="100"/>
                    <a:pt x="82" y="62"/>
                    <a:pt x="7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1" name="Freeform 174"/>
            <p:cNvSpPr>
              <a:spLocks noEditPoints="1"/>
            </p:cNvSpPr>
            <p:nvPr/>
          </p:nvSpPr>
          <p:spPr bwMode="auto">
            <a:xfrm>
              <a:off x="4776788" y="3087688"/>
              <a:ext cx="282575" cy="454025"/>
            </a:xfrm>
            <a:custGeom>
              <a:avLst/>
              <a:gdLst>
                <a:gd name="T0" fmla="*/ 19 w 75"/>
                <a:gd name="T1" fmla="*/ 115 h 121"/>
                <a:gd name="T2" fmla="*/ 12 w 75"/>
                <a:gd name="T3" fmla="*/ 119 h 121"/>
                <a:gd name="T4" fmla="*/ 9 w 75"/>
                <a:gd name="T5" fmla="*/ 118 h 121"/>
                <a:gd name="T6" fmla="*/ 10 w 75"/>
                <a:gd name="T7" fmla="*/ 109 h 121"/>
                <a:gd name="T8" fmla="*/ 5 w 75"/>
                <a:gd name="T9" fmla="*/ 110 h 121"/>
                <a:gd name="T10" fmla="*/ 0 w 75"/>
                <a:gd name="T11" fmla="*/ 105 h 121"/>
                <a:gd name="T12" fmla="*/ 6 w 75"/>
                <a:gd name="T13" fmla="*/ 98 h 121"/>
                <a:gd name="T14" fmla="*/ 4 w 75"/>
                <a:gd name="T15" fmla="*/ 92 h 121"/>
                <a:gd name="T16" fmla="*/ 5 w 75"/>
                <a:gd name="T17" fmla="*/ 89 h 121"/>
                <a:gd name="T18" fmla="*/ 22 w 75"/>
                <a:gd name="T19" fmla="*/ 90 h 121"/>
                <a:gd name="T20" fmla="*/ 65 w 75"/>
                <a:gd name="T21" fmla="*/ 4 h 121"/>
                <a:gd name="T22" fmla="*/ 65 w 75"/>
                <a:gd name="T23" fmla="*/ 0 h 121"/>
                <a:gd name="T24" fmla="*/ 66 w 75"/>
                <a:gd name="T25" fmla="*/ 0 h 121"/>
                <a:gd name="T26" fmla="*/ 74 w 75"/>
                <a:gd name="T27" fmla="*/ 1 h 121"/>
                <a:gd name="T28" fmla="*/ 33 w 75"/>
                <a:gd name="T29" fmla="*/ 101 h 121"/>
                <a:gd name="T30" fmla="*/ 37 w 75"/>
                <a:gd name="T31" fmla="*/ 110 h 121"/>
                <a:gd name="T32" fmla="*/ 32 w 75"/>
                <a:gd name="T33" fmla="*/ 115 h 121"/>
                <a:gd name="T34" fmla="*/ 29 w 75"/>
                <a:gd name="T35" fmla="*/ 114 h 121"/>
                <a:gd name="T36" fmla="*/ 22 w 75"/>
                <a:gd name="T37" fmla="*/ 121 h 121"/>
                <a:gd name="T38" fmla="*/ 22 w 75"/>
                <a:gd name="T39" fmla="*/ 121 h 121"/>
                <a:gd name="T40" fmla="*/ 23 w 75"/>
                <a:gd name="T41" fmla="*/ 108 h 121"/>
                <a:gd name="T42" fmla="*/ 22 w 75"/>
                <a:gd name="T43" fmla="*/ 115 h 121"/>
                <a:gd name="T44" fmla="*/ 22 w 75"/>
                <a:gd name="T45" fmla="*/ 118 h 121"/>
                <a:gd name="T46" fmla="*/ 23 w 75"/>
                <a:gd name="T47" fmla="*/ 118 h 121"/>
                <a:gd name="T48" fmla="*/ 25 w 75"/>
                <a:gd name="T49" fmla="*/ 109 h 121"/>
                <a:gd name="T50" fmla="*/ 26 w 75"/>
                <a:gd name="T51" fmla="*/ 107 h 121"/>
                <a:gd name="T52" fmla="*/ 30 w 75"/>
                <a:gd name="T53" fmla="*/ 110 h 121"/>
                <a:gd name="T54" fmla="*/ 32 w 75"/>
                <a:gd name="T55" fmla="*/ 112 h 121"/>
                <a:gd name="T56" fmla="*/ 34 w 75"/>
                <a:gd name="T57" fmla="*/ 110 h 121"/>
                <a:gd name="T58" fmla="*/ 32 w 75"/>
                <a:gd name="T59" fmla="*/ 105 h 121"/>
                <a:gd name="T60" fmla="*/ 30 w 75"/>
                <a:gd name="T61" fmla="*/ 100 h 121"/>
                <a:gd name="T62" fmla="*/ 51 w 75"/>
                <a:gd name="T63" fmla="*/ 77 h 121"/>
                <a:gd name="T64" fmla="*/ 71 w 75"/>
                <a:gd name="T65" fmla="*/ 3 h 121"/>
                <a:gd name="T66" fmla="*/ 68 w 75"/>
                <a:gd name="T67" fmla="*/ 4 h 121"/>
                <a:gd name="T68" fmla="*/ 23 w 75"/>
                <a:gd name="T69" fmla="*/ 93 h 121"/>
                <a:gd name="T70" fmla="*/ 18 w 75"/>
                <a:gd name="T71" fmla="*/ 91 h 121"/>
                <a:gd name="T72" fmla="*/ 11 w 75"/>
                <a:gd name="T73" fmla="*/ 89 h 121"/>
                <a:gd name="T74" fmla="*/ 7 w 75"/>
                <a:gd name="T75" fmla="*/ 92 h 121"/>
                <a:gd name="T76" fmla="*/ 10 w 75"/>
                <a:gd name="T77" fmla="*/ 94 h 121"/>
                <a:gd name="T78" fmla="*/ 14 w 75"/>
                <a:gd name="T79" fmla="*/ 97 h 121"/>
                <a:gd name="T80" fmla="*/ 13 w 75"/>
                <a:gd name="T81" fmla="*/ 98 h 121"/>
                <a:gd name="T82" fmla="*/ 3 w 75"/>
                <a:gd name="T83" fmla="*/ 105 h 121"/>
                <a:gd name="T84" fmla="*/ 3 w 75"/>
                <a:gd name="T85" fmla="*/ 106 h 121"/>
                <a:gd name="T86" fmla="*/ 15 w 75"/>
                <a:gd name="T87" fmla="*/ 103 h 121"/>
                <a:gd name="T88" fmla="*/ 17 w 75"/>
                <a:gd name="T89" fmla="*/ 104 h 121"/>
                <a:gd name="T90" fmla="*/ 14 w 75"/>
                <a:gd name="T91" fmla="*/ 109 h 121"/>
                <a:gd name="T92" fmla="*/ 10 w 75"/>
                <a:gd name="T93" fmla="*/ 115 h 121"/>
                <a:gd name="T94" fmla="*/ 12 w 75"/>
                <a:gd name="T95" fmla="*/ 116 h 121"/>
                <a:gd name="T96" fmla="*/ 17 w 75"/>
                <a:gd name="T97" fmla="*/ 112 h 121"/>
                <a:gd name="T98" fmla="*/ 21 w 75"/>
                <a:gd name="T99" fmla="*/ 10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" h="121">
                  <a:moveTo>
                    <a:pt x="19" y="119"/>
                  </a:moveTo>
                  <a:cubicBezTo>
                    <a:pt x="19" y="117"/>
                    <a:pt x="19" y="116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5"/>
                    <a:pt x="19" y="114"/>
                    <a:pt x="19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7" y="117"/>
                    <a:pt x="15" y="119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0" y="119"/>
                    <a:pt x="9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8" y="117"/>
                    <a:pt x="7" y="116"/>
                    <a:pt x="7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13"/>
                    <a:pt x="9" y="111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8" y="110"/>
                    <a:pt x="7" y="110"/>
                    <a:pt x="5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4" y="110"/>
                    <a:pt x="1" y="109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07"/>
                    <a:pt x="0" y="106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2"/>
                    <a:pt x="4" y="100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7" y="98"/>
                    <a:pt x="8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7" y="96"/>
                    <a:pt x="5" y="94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1"/>
                    <a:pt x="5" y="90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7" y="87"/>
                    <a:pt x="9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6" y="86"/>
                    <a:pt x="20" y="89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62" y="61"/>
                    <a:pt x="65" y="16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4" y="0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5" y="6"/>
                    <a:pt x="75" y="11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64"/>
                    <a:pt x="40" y="95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4" y="103"/>
                    <a:pt x="37" y="107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2"/>
                    <a:pt x="36" y="113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4" y="115"/>
                    <a:pt x="33" y="115"/>
                    <a:pt x="32" y="115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1" y="115"/>
                    <a:pt x="30" y="115"/>
                    <a:pt x="29" y="114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8" y="116"/>
                    <a:pt x="27" y="119"/>
                    <a:pt x="24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4" y="121"/>
                    <a:pt x="23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1" y="121"/>
                    <a:pt x="20" y="120"/>
                    <a:pt x="19" y="119"/>
                  </a:cubicBezTo>
                  <a:close/>
                  <a:moveTo>
                    <a:pt x="22" y="107"/>
                  </a:moveTo>
                  <a:cubicBezTo>
                    <a:pt x="22" y="107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2" y="112"/>
                    <a:pt x="22" y="115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6"/>
                    <a:pt x="22" y="117"/>
                    <a:pt x="22" y="117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5" y="117"/>
                    <a:pt x="26" y="115"/>
                    <a:pt x="26" y="112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1"/>
                    <a:pt x="25" y="109"/>
                    <a:pt x="25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8"/>
                    <a:pt x="26" y="107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7" y="107"/>
                    <a:pt x="28" y="107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9" y="109"/>
                    <a:pt x="30" y="110"/>
                  </a:cubicBezTo>
                  <a:cubicBezTo>
                    <a:pt x="30" y="110"/>
                    <a:pt x="30" y="110"/>
                    <a:pt x="30" y="110"/>
                  </a:cubicBezTo>
                  <a:cubicBezTo>
                    <a:pt x="30" y="112"/>
                    <a:pt x="32" y="113"/>
                    <a:pt x="32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12"/>
                    <a:pt x="33" y="112"/>
                    <a:pt x="33" y="112"/>
                  </a:cubicBezTo>
                  <a:cubicBezTo>
                    <a:pt x="33" y="112"/>
                    <a:pt x="33" y="112"/>
                    <a:pt x="33" y="112"/>
                  </a:cubicBezTo>
                  <a:cubicBezTo>
                    <a:pt x="34" y="112"/>
                    <a:pt x="34" y="111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4" y="109"/>
                    <a:pt x="33" y="107"/>
                    <a:pt x="32" y="105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1" y="103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9" y="101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99"/>
                    <a:pt x="41" y="92"/>
                    <a:pt x="51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62" y="63"/>
                    <a:pt x="72" y="42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2"/>
                    <a:pt x="72" y="7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17"/>
                    <a:pt x="65" y="63"/>
                    <a:pt x="23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3" y="93"/>
                    <a:pt x="22" y="93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3"/>
                    <a:pt x="20" y="92"/>
                    <a:pt x="18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6" y="90"/>
                    <a:pt x="13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0" y="89"/>
                    <a:pt x="9" y="89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7" y="91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8" y="93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1" y="95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4" y="96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3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0" y="99"/>
                    <a:pt x="8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5" y="102"/>
                    <a:pt x="3" y="104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4" y="107"/>
                    <a:pt x="4" y="107"/>
                    <a:pt x="5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9" y="107"/>
                    <a:pt x="15" y="103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6" y="103"/>
                    <a:pt x="16" y="103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4"/>
                    <a:pt x="17" y="105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5" y="107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2" y="111"/>
                    <a:pt x="10" y="114"/>
                    <a:pt x="10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1" y="116"/>
                    <a:pt x="11" y="116"/>
                    <a:pt x="12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5" y="115"/>
                    <a:pt x="17" y="112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18" y="110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1" y="107"/>
                    <a:pt x="21" y="107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1" y="107"/>
                    <a:pt x="21" y="107"/>
                    <a:pt x="22" y="10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2" name="Freeform 175"/>
            <p:cNvSpPr/>
            <p:nvPr/>
          </p:nvSpPr>
          <p:spPr bwMode="auto">
            <a:xfrm>
              <a:off x="5141913" y="2595563"/>
              <a:ext cx="338138" cy="409575"/>
            </a:xfrm>
            <a:custGeom>
              <a:avLst/>
              <a:gdLst>
                <a:gd name="T0" fmla="*/ 0 w 90"/>
                <a:gd name="T1" fmla="*/ 105 h 109"/>
                <a:gd name="T2" fmla="*/ 32 w 90"/>
                <a:gd name="T3" fmla="*/ 30 h 109"/>
                <a:gd name="T4" fmla="*/ 17 w 90"/>
                <a:gd name="T5" fmla="*/ 24 h 109"/>
                <a:gd name="T6" fmla="*/ 26 w 90"/>
                <a:gd name="T7" fmla="*/ 21 h 109"/>
                <a:gd name="T8" fmla="*/ 22 w 90"/>
                <a:gd name="T9" fmla="*/ 7 h 109"/>
                <a:gd name="T10" fmla="*/ 33 w 90"/>
                <a:gd name="T11" fmla="*/ 16 h 109"/>
                <a:gd name="T12" fmla="*/ 34 w 90"/>
                <a:gd name="T13" fmla="*/ 2 h 109"/>
                <a:gd name="T14" fmla="*/ 39 w 90"/>
                <a:gd name="T15" fmla="*/ 15 h 109"/>
                <a:gd name="T16" fmla="*/ 47 w 90"/>
                <a:gd name="T17" fmla="*/ 7 h 109"/>
                <a:gd name="T18" fmla="*/ 44 w 90"/>
                <a:gd name="T19" fmla="*/ 18 h 109"/>
                <a:gd name="T20" fmla="*/ 53 w 90"/>
                <a:gd name="T21" fmla="*/ 18 h 109"/>
                <a:gd name="T22" fmla="*/ 44 w 90"/>
                <a:gd name="T23" fmla="*/ 27 h 109"/>
                <a:gd name="T24" fmla="*/ 8 w 90"/>
                <a:gd name="T25" fmla="*/ 109 h 109"/>
                <a:gd name="T26" fmla="*/ 0 w 90"/>
                <a:gd name="T27" fmla="*/ 10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09">
                  <a:moveTo>
                    <a:pt x="0" y="105"/>
                  </a:moveTo>
                  <a:cubicBezTo>
                    <a:pt x="0" y="105"/>
                    <a:pt x="77" y="88"/>
                    <a:pt x="32" y="30"/>
                  </a:cubicBezTo>
                  <a:cubicBezTo>
                    <a:pt x="32" y="30"/>
                    <a:pt x="18" y="32"/>
                    <a:pt x="17" y="24"/>
                  </a:cubicBezTo>
                  <a:cubicBezTo>
                    <a:pt x="17" y="19"/>
                    <a:pt x="26" y="21"/>
                    <a:pt x="26" y="21"/>
                  </a:cubicBezTo>
                  <a:cubicBezTo>
                    <a:pt x="26" y="21"/>
                    <a:pt x="17" y="10"/>
                    <a:pt x="22" y="7"/>
                  </a:cubicBezTo>
                  <a:cubicBezTo>
                    <a:pt x="26" y="4"/>
                    <a:pt x="33" y="16"/>
                    <a:pt x="33" y="16"/>
                  </a:cubicBezTo>
                  <a:cubicBezTo>
                    <a:pt x="33" y="16"/>
                    <a:pt x="29" y="4"/>
                    <a:pt x="34" y="2"/>
                  </a:cubicBezTo>
                  <a:cubicBezTo>
                    <a:pt x="39" y="0"/>
                    <a:pt x="39" y="15"/>
                    <a:pt x="39" y="15"/>
                  </a:cubicBezTo>
                  <a:cubicBezTo>
                    <a:pt x="39" y="15"/>
                    <a:pt x="43" y="3"/>
                    <a:pt x="47" y="7"/>
                  </a:cubicBezTo>
                  <a:cubicBezTo>
                    <a:pt x="51" y="12"/>
                    <a:pt x="44" y="18"/>
                    <a:pt x="44" y="18"/>
                  </a:cubicBezTo>
                  <a:cubicBezTo>
                    <a:pt x="44" y="18"/>
                    <a:pt x="51" y="13"/>
                    <a:pt x="53" y="18"/>
                  </a:cubicBezTo>
                  <a:cubicBezTo>
                    <a:pt x="55" y="22"/>
                    <a:pt x="44" y="27"/>
                    <a:pt x="44" y="27"/>
                  </a:cubicBezTo>
                  <a:cubicBezTo>
                    <a:pt x="44" y="27"/>
                    <a:pt x="90" y="90"/>
                    <a:pt x="8" y="109"/>
                  </a:cubicBezTo>
                  <a:lnTo>
                    <a:pt x="0" y="105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3" name="Freeform 176"/>
            <p:cNvSpPr>
              <a:spLocks noEditPoints="1"/>
            </p:cNvSpPr>
            <p:nvPr/>
          </p:nvSpPr>
          <p:spPr bwMode="auto">
            <a:xfrm>
              <a:off x="5133976" y="2595563"/>
              <a:ext cx="225425" cy="417513"/>
            </a:xfrm>
            <a:custGeom>
              <a:avLst/>
              <a:gdLst>
                <a:gd name="T0" fmla="*/ 2 w 60"/>
                <a:gd name="T1" fmla="*/ 105 h 111"/>
                <a:gd name="T2" fmla="*/ 1 w 60"/>
                <a:gd name="T3" fmla="*/ 106 h 111"/>
                <a:gd name="T4" fmla="*/ 1 w 60"/>
                <a:gd name="T5" fmla="*/ 103 h 111"/>
                <a:gd name="T6" fmla="*/ 24 w 60"/>
                <a:gd name="T7" fmla="*/ 95 h 111"/>
                <a:gd name="T8" fmla="*/ 33 w 60"/>
                <a:gd name="T9" fmla="*/ 32 h 111"/>
                <a:gd name="T10" fmla="*/ 31 w 60"/>
                <a:gd name="T11" fmla="*/ 32 h 111"/>
                <a:gd name="T12" fmla="*/ 18 w 60"/>
                <a:gd name="T13" fmla="*/ 24 h 111"/>
                <a:gd name="T14" fmla="*/ 25 w 60"/>
                <a:gd name="T15" fmla="*/ 19 h 111"/>
                <a:gd name="T16" fmla="*/ 21 w 60"/>
                <a:gd name="T17" fmla="*/ 10 h 111"/>
                <a:gd name="T18" fmla="*/ 23 w 60"/>
                <a:gd name="T19" fmla="*/ 6 h 111"/>
                <a:gd name="T20" fmla="*/ 32 w 60"/>
                <a:gd name="T21" fmla="*/ 9 h 111"/>
                <a:gd name="T22" fmla="*/ 32 w 60"/>
                <a:gd name="T23" fmla="*/ 7 h 111"/>
                <a:gd name="T24" fmla="*/ 37 w 60"/>
                <a:gd name="T25" fmla="*/ 0 h 111"/>
                <a:gd name="T26" fmla="*/ 42 w 60"/>
                <a:gd name="T27" fmla="*/ 8 h 111"/>
                <a:gd name="T28" fmla="*/ 47 w 60"/>
                <a:gd name="T29" fmla="*/ 5 h 111"/>
                <a:gd name="T30" fmla="*/ 50 w 60"/>
                <a:gd name="T31" fmla="*/ 6 h 111"/>
                <a:gd name="T32" fmla="*/ 51 w 60"/>
                <a:gd name="T33" fmla="*/ 14 h 111"/>
                <a:gd name="T34" fmla="*/ 52 w 60"/>
                <a:gd name="T35" fmla="*/ 14 h 111"/>
                <a:gd name="T36" fmla="*/ 57 w 60"/>
                <a:gd name="T37" fmla="*/ 19 h 111"/>
                <a:gd name="T38" fmla="*/ 48 w 60"/>
                <a:gd name="T39" fmla="*/ 27 h 111"/>
                <a:gd name="T40" fmla="*/ 10 w 60"/>
                <a:gd name="T41" fmla="*/ 111 h 111"/>
                <a:gd name="T42" fmla="*/ 10 w 60"/>
                <a:gd name="T43" fmla="*/ 108 h 111"/>
                <a:gd name="T44" fmla="*/ 51 w 60"/>
                <a:gd name="T45" fmla="*/ 39 h 111"/>
                <a:gd name="T46" fmla="*/ 45 w 60"/>
                <a:gd name="T47" fmla="*/ 28 h 111"/>
                <a:gd name="T48" fmla="*/ 46 w 60"/>
                <a:gd name="T49" fmla="*/ 25 h 111"/>
                <a:gd name="T50" fmla="*/ 50 w 60"/>
                <a:gd name="T51" fmla="*/ 23 h 111"/>
                <a:gd name="T52" fmla="*/ 53 w 60"/>
                <a:gd name="T53" fmla="*/ 18 h 111"/>
                <a:gd name="T54" fmla="*/ 52 w 60"/>
                <a:gd name="T55" fmla="*/ 17 h 111"/>
                <a:gd name="T56" fmla="*/ 45 w 60"/>
                <a:gd name="T57" fmla="*/ 19 h 111"/>
                <a:gd name="T58" fmla="*/ 45 w 60"/>
                <a:gd name="T59" fmla="*/ 17 h 111"/>
                <a:gd name="T60" fmla="*/ 48 w 60"/>
                <a:gd name="T61" fmla="*/ 8 h 111"/>
                <a:gd name="T62" fmla="*/ 47 w 60"/>
                <a:gd name="T63" fmla="*/ 8 h 111"/>
                <a:gd name="T64" fmla="*/ 44 w 60"/>
                <a:gd name="T65" fmla="*/ 11 h 111"/>
                <a:gd name="T66" fmla="*/ 43 w 60"/>
                <a:gd name="T67" fmla="*/ 16 h 111"/>
                <a:gd name="T68" fmla="*/ 40 w 60"/>
                <a:gd name="T69" fmla="*/ 16 h 111"/>
                <a:gd name="T70" fmla="*/ 40 w 60"/>
                <a:gd name="T71" fmla="*/ 15 h 111"/>
                <a:gd name="T72" fmla="*/ 37 w 60"/>
                <a:gd name="T73" fmla="*/ 3 h 111"/>
                <a:gd name="T74" fmla="*/ 36 w 60"/>
                <a:gd name="T75" fmla="*/ 3 h 111"/>
                <a:gd name="T76" fmla="*/ 36 w 60"/>
                <a:gd name="T77" fmla="*/ 15 h 111"/>
                <a:gd name="T78" fmla="*/ 35 w 60"/>
                <a:gd name="T79" fmla="*/ 17 h 111"/>
                <a:gd name="T80" fmla="*/ 31 w 60"/>
                <a:gd name="T81" fmla="*/ 12 h 111"/>
                <a:gd name="T82" fmla="*/ 26 w 60"/>
                <a:gd name="T83" fmla="*/ 8 h 111"/>
                <a:gd name="T84" fmla="*/ 24 w 60"/>
                <a:gd name="T85" fmla="*/ 10 h 111"/>
                <a:gd name="T86" fmla="*/ 27 w 60"/>
                <a:gd name="T87" fmla="*/ 16 h 111"/>
                <a:gd name="T88" fmla="*/ 29 w 60"/>
                <a:gd name="T89" fmla="*/ 22 h 111"/>
                <a:gd name="T90" fmla="*/ 28 w 60"/>
                <a:gd name="T91" fmla="*/ 22 h 111"/>
                <a:gd name="T92" fmla="*/ 22 w 60"/>
                <a:gd name="T93" fmla="*/ 22 h 111"/>
                <a:gd name="T94" fmla="*/ 21 w 60"/>
                <a:gd name="T95" fmla="*/ 24 h 111"/>
                <a:gd name="T96" fmla="*/ 31 w 60"/>
                <a:gd name="T97" fmla="*/ 29 h 111"/>
                <a:gd name="T98" fmla="*/ 34 w 60"/>
                <a:gd name="T99" fmla="*/ 29 h 111"/>
                <a:gd name="T100" fmla="*/ 50 w 60"/>
                <a:gd name="T101" fmla="*/ 63 h 111"/>
                <a:gd name="T102" fmla="*/ 6 w 60"/>
                <a:gd name="T103" fmla="*/ 10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111">
                  <a:moveTo>
                    <a:pt x="9" y="111"/>
                  </a:moveTo>
                  <a:cubicBezTo>
                    <a:pt x="1" y="106"/>
                    <a:pt x="1" y="106"/>
                    <a:pt x="1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6"/>
                    <a:pt x="0" y="105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4"/>
                    <a:pt x="1" y="104"/>
                    <a:pt x="1" y="103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1" y="103"/>
                    <a:pt x="13" y="101"/>
                    <a:pt x="24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36" y="88"/>
                    <a:pt x="47" y="78"/>
                    <a:pt x="47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55"/>
                    <a:pt x="43" y="44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27" y="32"/>
                    <a:pt x="19" y="31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0"/>
                    <a:pt x="22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3" y="17"/>
                    <a:pt x="21" y="13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2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30" y="7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0"/>
                    <a:pt x="36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1" y="1"/>
                    <a:pt x="41" y="5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7"/>
                    <a:pt x="44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9" y="5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1" y="8"/>
                    <a:pt x="51" y="9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2"/>
                    <a:pt x="51" y="13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4" y="14"/>
                    <a:pt x="56" y="15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8"/>
                    <a:pt x="57" y="18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23"/>
                    <a:pt x="51" y="26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51" y="32"/>
                    <a:pt x="60" y="47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82"/>
                    <a:pt x="49" y="101"/>
                    <a:pt x="10" y="111"/>
                  </a:cubicBezTo>
                  <a:cubicBezTo>
                    <a:pt x="10" y="111"/>
                    <a:pt x="10" y="111"/>
                    <a:pt x="10" y="111"/>
                  </a:cubicBezTo>
                  <a:cubicBezTo>
                    <a:pt x="9" y="111"/>
                    <a:pt x="9" y="111"/>
                    <a:pt x="9" y="111"/>
                  </a:cubicBezTo>
                  <a:close/>
                  <a:moveTo>
                    <a:pt x="10" y="108"/>
                  </a:moveTo>
                  <a:cubicBezTo>
                    <a:pt x="48" y="98"/>
                    <a:pt x="57" y="80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7" y="54"/>
                    <a:pt x="54" y="45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8" y="32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8" y="25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2" y="22"/>
                    <a:pt x="54" y="20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8"/>
                    <a:pt x="54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0" y="17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0"/>
                    <a:pt x="46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8"/>
                    <a:pt x="45" y="17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9" y="13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0"/>
                    <a:pt x="48" y="9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6" y="8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9"/>
                    <a:pt x="45" y="10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4"/>
                    <a:pt x="43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2" y="17"/>
                    <a:pt x="42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39" y="8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4"/>
                    <a:pt x="35" y="5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11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6"/>
                    <a:pt x="36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4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2" y="14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29" y="10"/>
                    <a:pt x="27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5" y="14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8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6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3"/>
                    <a:pt x="21" y="23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8"/>
                    <a:pt x="27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45" y="42"/>
                    <a:pt x="50" y="54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49" y="91"/>
                    <a:pt x="17" y="102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10" y="108"/>
                    <a:pt x="10" y="108"/>
                    <a:pt x="10" y="10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4" name="Freeform 177"/>
            <p:cNvSpPr/>
            <p:nvPr/>
          </p:nvSpPr>
          <p:spPr bwMode="auto">
            <a:xfrm>
              <a:off x="5010151" y="2974975"/>
              <a:ext cx="176213" cy="153988"/>
            </a:xfrm>
            <a:custGeom>
              <a:avLst/>
              <a:gdLst>
                <a:gd name="T0" fmla="*/ 27 w 47"/>
                <a:gd name="T1" fmla="*/ 0 h 41"/>
                <a:gd name="T2" fmla="*/ 47 w 47"/>
                <a:gd name="T3" fmla="*/ 11 h 41"/>
                <a:gd name="T4" fmla="*/ 1 w 47"/>
                <a:gd name="T5" fmla="*/ 41 h 41"/>
                <a:gd name="T6" fmla="*/ 0 w 47"/>
                <a:gd name="T7" fmla="*/ 18 h 41"/>
                <a:gd name="T8" fmla="*/ 27 w 4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1">
                  <a:moveTo>
                    <a:pt x="27" y="0"/>
                  </a:move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30" y="35"/>
                    <a:pt x="1" y="41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5" name="Freeform 178"/>
            <p:cNvSpPr>
              <a:spLocks noEditPoints="1"/>
            </p:cNvSpPr>
            <p:nvPr/>
          </p:nvSpPr>
          <p:spPr bwMode="auto">
            <a:xfrm>
              <a:off x="5002213" y="2967038"/>
              <a:ext cx="192088" cy="169863"/>
            </a:xfrm>
            <a:custGeom>
              <a:avLst/>
              <a:gdLst>
                <a:gd name="T0" fmla="*/ 2 w 51"/>
                <a:gd name="T1" fmla="*/ 45 h 45"/>
                <a:gd name="T2" fmla="*/ 1 w 51"/>
                <a:gd name="T3" fmla="*/ 43 h 45"/>
                <a:gd name="T4" fmla="*/ 1 w 51"/>
                <a:gd name="T5" fmla="*/ 43 h 45"/>
                <a:gd name="T6" fmla="*/ 0 w 51"/>
                <a:gd name="T7" fmla="*/ 20 h 45"/>
                <a:gd name="T8" fmla="*/ 1 w 51"/>
                <a:gd name="T9" fmla="*/ 19 h 45"/>
                <a:gd name="T10" fmla="*/ 1 w 51"/>
                <a:gd name="T11" fmla="*/ 19 h 45"/>
                <a:gd name="T12" fmla="*/ 28 w 51"/>
                <a:gd name="T13" fmla="*/ 1 h 45"/>
                <a:gd name="T14" fmla="*/ 30 w 51"/>
                <a:gd name="T15" fmla="*/ 1 h 45"/>
                <a:gd name="T16" fmla="*/ 30 w 51"/>
                <a:gd name="T17" fmla="*/ 1 h 45"/>
                <a:gd name="T18" fmla="*/ 50 w 51"/>
                <a:gd name="T19" fmla="*/ 11 h 45"/>
                <a:gd name="T20" fmla="*/ 51 w 51"/>
                <a:gd name="T21" fmla="*/ 12 h 45"/>
                <a:gd name="T22" fmla="*/ 51 w 51"/>
                <a:gd name="T23" fmla="*/ 12 h 45"/>
                <a:gd name="T24" fmla="*/ 50 w 51"/>
                <a:gd name="T25" fmla="*/ 13 h 45"/>
                <a:gd name="T26" fmla="*/ 50 w 51"/>
                <a:gd name="T27" fmla="*/ 13 h 45"/>
                <a:gd name="T28" fmla="*/ 3 w 51"/>
                <a:gd name="T29" fmla="*/ 45 h 45"/>
                <a:gd name="T30" fmla="*/ 3 w 51"/>
                <a:gd name="T31" fmla="*/ 45 h 45"/>
                <a:gd name="T32" fmla="*/ 3 w 51"/>
                <a:gd name="T33" fmla="*/ 45 h 45"/>
                <a:gd name="T34" fmla="*/ 3 w 51"/>
                <a:gd name="T35" fmla="*/ 45 h 45"/>
                <a:gd name="T36" fmla="*/ 2 w 51"/>
                <a:gd name="T37" fmla="*/ 45 h 45"/>
                <a:gd name="T38" fmla="*/ 3 w 51"/>
                <a:gd name="T39" fmla="*/ 21 h 45"/>
                <a:gd name="T40" fmla="*/ 4 w 51"/>
                <a:gd name="T41" fmla="*/ 42 h 45"/>
                <a:gd name="T42" fmla="*/ 36 w 51"/>
                <a:gd name="T43" fmla="*/ 24 h 45"/>
                <a:gd name="T44" fmla="*/ 36 w 51"/>
                <a:gd name="T45" fmla="*/ 24 h 45"/>
                <a:gd name="T46" fmla="*/ 47 w 51"/>
                <a:gd name="T47" fmla="*/ 13 h 45"/>
                <a:gd name="T48" fmla="*/ 47 w 51"/>
                <a:gd name="T49" fmla="*/ 13 h 45"/>
                <a:gd name="T50" fmla="*/ 29 w 51"/>
                <a:gd name="T51" fmla="*/ 4 h 45"/>
                <a:gd name="T52" fmla="*/ 3 w 51"/>
                <a:gd name="T53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45">
                  <a:moveTo>
                    <a:pt x="2" y="45"/>
                  </a:moveTo>
                  <a:cubicBezTo>
                    <a:pt x="1" y="44"/>
                    <a:pt x="1" y="44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3"/>
                    <a:pt x="51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4"/>
                    <a:pt x="33" y="38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  <a:moveTo>
                    <a:pt x="3" y="21"/>
                  </a:moveTo>
                  <a:cubicBezTo>
                    <a:pt x="4" y="42"/>
                    <a:pt x="4" y="42"/>
                    <a:pt x="4" y="42"/>
                  </a:cubicBezTo>
                  <a:cubicBezTo>
                    <a:pt x="18" y="38"/>
                    <a:pt x="28" y="31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1" y="20"/>
                    <a:pt x="45" y="15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" y="21"/>
                    <a:pt x="3" y="21"/>
                    <a:pt x="3" y="2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6" name="Freeform 179"/>
            <p:cNvSpPr/>
            <p:nvPr/>
          </p:nvSpPr>
          <p:spPr bwMode="auto">
            <a:xfrm>
              <a:off x="4638676" y="2562225"/>
              <a:ext cx="611188" cy="547688"/>
            </a:xfrm>
            <a:custGeom>
              <a:avLst/>
              <a:gdLst>
                <a:gd name="T0" fmla="*/ 12 w 163"/>
                <a:gd name="T1" fmla="*/ 98 h 146"/>
                <a:gd name="T2" fmla="*/ 4 w 163"/>
                <a:gd name="T3" fmla="*/ 109 h 146"/>
                <a:gd name="T4" fmla="*/ 4 w 163"/>
                <a:gd name="T5" fmla="*/ 110 h 146"/>
                <a:gd name="T6" fmla="*/ 3 w 163"/>
                <a:gd name="T7" fmla="*/ 125 h 146"/>
                <a:gd name="T8" fmla="*/ 19 w 163"/>
                <a:gd name="T9" fmla="*/ 127 h 146"/>
                <a:gd name="T10" fmla="*/ 22 w 163"/>
                <a:gd name="T11" fmla="*/ 124 h 146"/>
                <a:gd name="T12" fmla="*/ 106 w 163"/>
                <a:gd name="T13" fmla="*/ 128 h 146"/>
                <a:gd name="T14" fmla="*/ 142 w 163"/>
                <a:gd name="T15" fmla="*/ 28 h 146"/>
                <a:gd name="T16" fmla="*/ 144 w 163"/>
                <a:gd name="T17" fmla="*/ 25 h 146"/>
                <a:gd name="T18" fmla="*/ 129 w 163"/>
                <a:gd name="T19" fmla="*/ 8 h 146"/>
                <a:gd name="T20" fmla="*/ 47 w 163"/>
                <a:gd name="T21" fmla="*/ 0 h 146"/>
                <a:gd name="T22" fmla="*/ 12 w 163"/>
                <a:gd name="T23" fmla="*/ 9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3" h="146">
                  <a:moveTo>
                    <a:pt x="12" y="98"/>
                  </a:moveTo>
                  <a:cubicBezTo>
                    <a:pt x="10" y="102"/>
                    <a:pt x="6" y="105"/>
                    <a:pt x="4" y="109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0" y="114"/>
                    <a:pt x="0" y="120"/>
                    <a:pt x="3" y="125"/>
                  </a:cubicBezTo>
                  <a:cubicBezTo>
                    <a:pt x="6" y="130"/>
                    <a:pt x="14" y="131"/>
                    <a:pt x="19" y="127"/>
                  </a:cubicBezTo>
                  <a:cubicBezTo>
                    <a:pt x="20" y="126"/>
                    <a:pt x="21" y="125"/>
                    <a:pt x="22" y="124"/>
                  </a:cubicBezTo>
                  <a:cubicBezTo>
                    <a:pt x="46" y="142"/>
                    <a:pt x="75" y="146"/>
                    <a:pt x="106" y="128"/>
                  </a:cubicBezTo>
                  <a:cubicBezTo>
                    <a:pt x="146" y="105"/>
                    <a:pt x="163" y="68"/>
                    <a:pt x="142" y="28"/>
                  </a:cubicBezTo>
                  <a:cubicBezTo>
                    <a:pt x="143" y="27"/>
                    <a:pt x="143" y="26"/>
                    <a:pt x="144" y="25"/>
                  </a:cubicBezTo>
                  <a:cubicBezTo>
                    <a:pt x="153" y="14"/>
                    <a:pt x="140" y="1"/>
                    <a:pt x="129" y="8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12" y="98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7" name="Freeform 180"/>
            <p:cNvSpPr>
              <a:spLocks noEditPoints="1"/>
            </p:cNvSpPr>
            <p:nvPr/>
          </p:nvSpPr>
          <p:spPr bwMode="auto">
            <a:xfrm>
              <a:off x="4633913" y="2557463"/>
              <a:ext cx="579438" cy="533400"/>
            </a:xfrm>
            <a:custGeom>
              <a:avLst/>
              <a:gdLst>
                <a:gd name="T0" fmla="*/ 21 w 154"/>
                <a:gd name="T1" fmla="*/ 130 h 142"/>
                <a:gd name="T2" fmla="*/ 13 w 154"/>
                <a:gd name="T3" fmla="*/ 132 h 142"/>
                <a:gd name="T4" fmla="*/ 3 w 154"/>
                <a:gd name="T5" fmla="*/ 126 h 142"/>
                <a:gd name="T6" fmla="*/ 0 w 154"/>
                <a:gd name="T7" fmla="*/ 119 h 142"/>
                <a:gd name="T8" fmla="*/ 4 w 154"/>
                <a:gd name="T9" fmla="*/ 110 h 142"/>
                <a:gd name="T10" fmla="*/ 4 w 154"/>
                <a:gd name="T11" fmla="*/ 110 h 142"/>
                <a:gd name="T12" fmla="*/ 12 w 154"/>
                <a:gd name="T13" fmla="*/ 99 h 142"/>
                <a:gd name="T14" fmla="*/ 47 w 154"/>
                <a:gd name="T15" fmla="*/ 1 h 142"/>
                <a:gd name="T16" fmla="*/ 48 w 154"/>
                <a:gd name="T17" fmla="*/ 0 h 142"/>
                <a:gd name="T18" fmla="*/ 136 w 154"/>
                <a:gd name="T19" fmla="*/ 6 h 142"/>
                <a:gd name="T20" fmla="*/ 149 w 154"/>
                <a:gd name="T21" fmla="*/ 18 h 142"/>
                <a:gd name="T22" fmla="*/ 146 w 154"/>
                <a:gd name="T23" fmla="*/ 27 h 142"/>
                <a:gd name="T24" fmla="*/ 145 w 154"/>
                <a:gd name="T25" fmla="*/ 29 h 142"/>
                <a:gd name="T26" fmla="*/ 154 w 154"/>
                <a:gd name="T27" fmla="*/ 64 h 142"/>
                <a:gd name="T28" fmla="*/ 108 w 154"/>
                <a:gd name="T29" fmla="*/ 130 h 142"/>
                <a:gd name="T30" fmla="*/ 67 w 154"/>
                <a:gd name="T31" fmla="*/ 142 h 142"/>
                <a:gd name="T32" fmla="*/ 23 w 154"/>
                <a:gd name="T33" fmla="*/ 127 h 142"/>
                <a:gd name="T34" fmla="*/ 67 w 154"/>
                <a:gd name="T35" fmla="*/ 139 h 142"/>
                <a:gd name="T36" fmla="*/ 107 w 154"/>
                <a:gd name="T37" fmla="*/ 127 h 142"/>
                <a:gd name="T38" fmla="*/ 151 w 154"/>
                <a:gd name="T39" fmla="*/ 64 h 142"/>
                <a:gd name="T40" fmla="*/ 142 w 154"/>
                <a:gd name="T41" fmla="*/ 30 h 142"/>
                <a:gd name="T42" fmla="*/ 142 w 154"/>
                <a:gd name="T43" fmla="*/ 29 h 142"/>
                <a:gd name="T44" fmla="*/ 144 w 154"/>
                <a:gd name="T45" fmla="*/ 25 h 142"/>
                <a:gd name="T46" fmla="*/ 144 w 154"/>
                <a:gd name="T47" fmla="*/ 25 h 142"/>
                <a:gd name="T48" fmla="*/ 146 w 154"/>
                <a:gd name="T49" fmla="*/ 18 h 142"/>
                <a:gd name="T50" fmla="*/ 136 w 154"/>
                <a:gd name="T51" fmla="*/ 9 h 142"/>
                <a:gd name="T52" fmla="*/ 131 w 154"/>
                <a:gd name="T53" fmla="*/ 11 h 142"/>
                <a:gd name="T54" fmla="*/ 49 w 154"/>
                <a:gd name="T55" fmla="*/ 3 h 142"/>
                <a:gd name="T56" fmla="*/ 15 w 154"/>
                <a:gd name="T57" fmla="*/ 100 h 142"/>
                <a:gd name="T58" fmla="*/ 7 w 154"/>
                <a:gd name="T59" fmla="*/ 111 h 142"/>
                <a:gd name="T60" fmla="*/ 6 w 154"/>
                <a:gd name="T61" fmla="*/ 112 h 142"/>
                <a:gd name="T62" fmla="*/ 3 w 154"/>
                <a:gd name="T63" fmla="*/ 119 h 142"/>
                <a:gd name="T64" fmla="*/ 5 w 154"/>
                <a:gd name="T65" fmla="*/ 125 h 142"/>
                <a:gd name="T66" fmla="*/ 13 w 154"/>
                <a:gd name="T67" fmla="*/ 129 h 142"/>
                <a:gd name="T68" fmla="*/ 19 w 154"/>
                <a:gd name="T69" fmla="*/ 127 h 142"/>
                <a:gd name="T70" fmla="*/ 21 w 154"/>
                <a:gd name="T71" fmla="*/ 124 h 142"/>
                <a:gd name="T72" fmla="*/ 22 w 154"/>
                <a:gd name="T73" fmla="*/ 124 h 142"/>
                <a:gd name="T74" fmla="*/ 23 w 154"/>
                <a:gd name="T75" fmla="*/ 124 h 142"/>
                <a:gd name="T76" fmla="*/ 24 w 154"/>
                <a:gd name="T77" fmla="*/ 12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4" h="142">
                  <a:moveTo>
                    <a:pt x="23" y="127"/>
                  </a:moveTo>
                  <a:cubicBezTo>
                    <a:pt x="22" y="128"/>
                    <a:pt x="22" y="129"/>
                    <a:pt x="21" y="130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31"/>
                    <a:pt x="16" y="13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9" y="132"/>
                    <a:pt x="5" y="130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1" y="124"/>
                    <a:pt x="0" y="122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6"/>
                    <a:pt x="1" y="113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6" y="105"/>
                    <a:pt x="10" y="102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129" y="8"/>
                    <a:pt x="129" y="8"/>
                    <a:pt x="129" y="8"/>
                  </a:cubicBezTo>
                  <a:cubicBezTo>
                    <a:pt x="132" y="6"/>
                    <a:pt x="134" y="6"/>
                    <a:pt x="136" y="6"/>
                  </a:cubicBezTo>
                  <a:cubicBezTo>
                    <a:pt x="136" y="6"/>
                    <a:pt x="136" y="6"/>
                    <a:pt x="136" y="6"/>
                  </a:cubicBezTo>
                  <a:cubicBezTo>
                    <a:pt x="143" y="6"/>
                    <a:pt x="149" y="12"/>
                    <a:pt x="149" y="18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9" y="21"/>
                    <a:pt x="148" y="24"/>
                    <a:pt x="146" y="27"/>
                  </a:cubicBezTo>
                  <a:cubicBezTo>
                    <a:pt x="146" y="27"/>
                    <a:pt x="146" y="27"/>
                    <a:pt x="146" y="27"/>
                  </a:cubicBezTo>
                  <a:cubicBezTo>
                    <a:pt x="146" y="28"/>
                    <a:pt x="145" y="29"/>
                    <a:pt x="145" y="29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51" y="41"/>
                    <a:pt x="154" y="53"/>
                    <a:pt x="154" y="64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4" y="90"/>
                    <a:pt x="136" y="114"/>
                    <a:pt x="108" y="130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94" y="138"/>
                    <a:pt x="80" y="142"/>
                    <a:pt x="67" y="142"/>
                  </a:cubicBezTo>
                  <a:cubicBezTo>
                    <a:pt x="67" y="142"/>
                    <a:pt x="67" y="142"/>
                    <a:pt x="67" y="142"/>
                  </a:cubicBezTo>
                  <a:cubicBezTo>
                    <a:pt x="51" y="142"/>
                    <a:pt x="37" y="137"/>
                    <a:pt x="23" y="127"/>
                  </a:cubicBezTo>
                  <a:close/>
                  <a:moveTo>
                    <a:pt x="24" y="124"/>
                  </a:moveTo>
                  <a:cubicBezTo>
                    <a:pt x="37" y="134"/>
                    <a:pt x="52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80" y="139"/>
                    <a:pt x="93" y="136"/>
                    <a:pt x="107" y="127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34" y="112"/>
                    <a:pt x="151" y="89"/>
                    <a:pt x="151" y="64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1" y="53"/>
                    <a:pt x="148" y="4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1" y="30"/>
                    <a:pt x="141" y="29"/>
                    <a:pt x="142" y="29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2" y="28"/>
                    <a:pt x="143" y="26"/>
                    <a:pt x="144" y="25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6" y="23"/>
                    <a:pt x="146" y="21"/>
                    <a:pt x="146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3"/>
                    <a:pt x="142" y="9"/>
                    <a:pt x="136" y="9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5" y="9"/>
                    <a:pt x="133" y="9"/>
                    <a:pt x="131" y="11"/>
                  </a:cubicBezTo>
                  <a:cubicBezTo>
                    <a:pt x="131" y="11"/>
                    <a:pt x="131" y="11"/>
                    <a:pt x="131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2" y="104"/>
                    <a:pt x="8" y="107"/>
                    <a:pt x="7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1"/>
                    <a:pt x="7" y="111"/>
                    <a:pt x="6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4" y="114"/>
                    <a:pt x="3" y="117"/>
                    <a:pt x="3" y="11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1"/>
                    <a:pt x="4" y="123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7" y="127"/>
                    <a:pt x="10" y="129"/>
                    <a:pt x="13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5" y="129"/>
                    <a:pt x="17" y="128"/>
                    <a:pt x="19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20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22" y="124"/>
                    <a:pt x="23" y="124"/>
                    <a:pt x="23" y="124"/>
                  </a:cubicBezTo>
                  <a:cubicBezTo>
                    <a:pt x="23" y="124"/>
                    <a:pt x="23" y="124"/>
                    <a:pt x="23" y="124"/>
                  </a:cubicBezTo>
                  <a:cubicBezTo>
                    <a:pt x="23" y="124"/>
                    <a:pt x="23" y="124"/>
                    <a:pt x="24" y="1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8" name="Freeform 181"/>
            <p:cNvSpPr/>
            <p:nvPr/>
          </p:nvSpPr>
          <p:spPr bwMode="auto">
            <a:xfrm>
              <a:off x="4510088" y="2378075"/>
              <a:ext cx="620713" cy="604838"/>
            </a:xfrm>
            <a:custGeom>
              <a:avLst/>
              <a:gdLst>
                <a:gd name="T0" fmla="*/ 84 w 165"/>
                <a:gd name="T1" fmla="*/ 68 h 161"/>
                <a:gd name="T2" fmla="*/ 165 w 165"/>
                <a:gd name="T3" fmla="*/ 58 h 161"/>
                <a:gd name="T4" fmla="*/ 87 w 165"/>
                <a:gd name="T5" fmla="*/ 14 h 161"/>
                <a:gd name="T6" fmla="*/ 10 w 165"/>
                <a:gd name="T7" fmla="*/ 77 h 161"/>
                <a:gd name="T8" fmla="*/ 24 w 165"/>
                <a:gd name="T9" fmla="*/ 149 h 161"/>
                <a:gd name="T10" fmla="*/ 40 w 165"/>
                <a:gd name="T11" fmla="*/ 157 h 161"/>
                <a:gd name="T12" fmla="*/ 75 w 165"/>
                <a:gd name="T13" fmla="*/ 109 h 161"/>
                <a:gd name="T14" fmla="*/ 84 w 165"/>
                <a:gd name="T15" fmla="*/ 6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61">
                  <a:moveTo>
                    <a:pt x="84" y="68"/>
                  </a:moveTo>
                  <a:cubicBezTo>
                    <a:pt x="132" y="82"/>
                    <a:pt x="165" y="58"/>
                    <a:pt x="165" y="58"/>
                  </a:cubicBezTo>
                  <a:cubicBezTo>
                    <a:pt x="162" y="0"/>
                    <a:pt x="87" y="14"/>
                    <a:pt x="87" y="14"/>
                  </a:cubicBezTo>
                  <a:cubicBezTo>
                    <a:pt x="56" y="16"/>
                    <a:pt x="16" y="45"/>
                    <a:pt x="10" y="77"/>
                  </a:cubicBezTo>
                  <a:cubicBezTo>
                    <a:pt x="0" y="99"/>
                    <a:pt x="10" y="131"/>
                    <a:pt x="24" y="149"/>
                  </a:cubicBezTo>
                  <a:cubicBezTo>
                    <a:pt x="28" y="154"/>
                    <a:pt x="35" y="161"/>
                    <a:pt x="40" y="157"/>
                  </a:cubicBezTo>
                  <a:cubicBezTo>
                    <a:pt x="40" y="157"/>
                    <a:pt x="63" y="136"/>
                    <a:pt x="75" y="109"/>
                  </a:cubicBezTo>
                  <a:cubicBezTo>
                    <a:pt x="86" y="82"/>
                    <a:pt x="84" y="68"/>
                    <a:pt x="84" y="68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9" name="Freeform 182"/>
            <p:cNvSpPr>
              <a:spLocks noEditPoints="1"/>
            </p:cNvSpPr>
            <p:nvPr/>
          </p:nvSpPr>
          <p:spPr bwMode="auto">
            <a:xfrm>
              <a:off x="4529138" y="2419350"/>
              <a:ext cx="604838" cy="558800"/>
            </a:xfrm>
            <a:custGeom>
              <a:avLst/>
              <a:gdLst>
                <a:gd name="T0" fmla="*/ 18 w 161"/>
                <a:gd name="T1" fmla="*/ 139 h 149"/>
                <a:gd name="T2" fmla="*/ 0 w 161"/>
                <a:gd name="T3" fmla="*/ 87 h 149"/>
                <a:gd name="T4" fmla="*/ 4 w 161"/>
                <a:gd name="T5" fmla="*/ 66 h 149"/>
                <a:gd name="T6" fmla="*/ 82 w 161"/>
                <a:gd name="T7" fmla="*/ 2 h 149"/>
                <a:gd name="T8" fmla="*/ 102 w 161"/>
                <a:gd name="T9" fmla="*/ 0 h 149"/>
                <a:gd name="T10" fmla="*/ 161 w 161"/>
                <a:gd name="T11" fmla="*/ 47 h 149"/>
                <a:gd name="T12" fmla="*/ 161 w 161"/>
                <a:gd name="T13" fmla="*/ 48 h 149"/>
                <a:gd name="T14" fmla="*/ 109 w 161"/>
                <a:gd name="T15" fmla="*/ 63 h 149"/>
                <a:gd name="T16" fmla="*/ 81 w 161"/>
                <a:gd name="T17" fmla="*/ 59 h 149"/>
                <a:gd name="T18" fmla="*/ 81 w 161"/>
                <a:gd name="T19" fmla="*/ 59 h 149"/>
                <a:gd name="T20" fmla="*/ 71 w 161"/>
                <a:gd name="T21" fmla="*/ 98 h 149"/>
                <a:gd name="T22" fmla="*/ 36 w 161"/>
                <a:gd name="T23" fmla="*/ 147 h 149"/>
                <a:gd name="T24" fmla="*/ 36 w 161"/>
                <a:gd name="T25" fmla="*/ 148 h 149"/>
                <a:gd name="T26" fmla="*/ 32 w 161"/>
                <a:gd name="T27" fmla="*/ 149 h 149"/>
                <a:gd name="T28" fmla="*/ 83 w 161"/>
                <a:gd name="T29" fmla="*/ 5 h 149"/>
                <a:gd name="T30" fmla="*/ 7 w 161"/>
                <a:gd name="T31" fmla="*/ 67 h 149"/>
                <a:gd name="T32" fmla="*/ 7 w 161"/>
                <a:gd name="T33" fmla="*/ 67 h 149"/>
                <a:gd name="T34" fmla="*/ 3 w 161"/>
                <a:gd name="T35" fmla="*/ 87 h 149"/>
                <a:gd name="T36" fmla="*/ 20 w 161"/>
                <a:gd name="T37" fmla="*/ 137 h 149"/>
                <a:gd name="T38" fmla="*/ 32 w 161"/>
                <a:gd name="T39" fmla="*/ 146 h 149"/>
                <a:gd name="T40" fmla="*/ 34 w 161"/>
                <a:gd name="T41" fmla="*/ 145 h 149"/>
                <a:gd name="T42" fmla="*/ 68 w 161"/>
                <a:gd name="T43" fmla="*/ 97 h 149"/>
                <a:gd name="T44" fmla="*/ 78 w 161"/>
                <a:gd name="T45" fmla="*/ 59 h 149"/>
                <a:gd name="T46" fmla="*/ 78 w 161"/>
                <a:gd name="T47" fmla="*/ 57 h 149"/>
                <a:gd name="T48" fmla="*/ 78 w 161"/>
                <a:gd name="T49" fmla="*/ 57 h 149"/>
                <a:gd name="T50" fmla="*/ 78 w 161"/>
                <a:gd name="T51" fmla="*/ 56 h 149"/>
                <a:gd name="T52" fmla="*/ 80 w 161"/>
                <a:gd name="T53" fmla="*/ 56 h 149"/>
                <a:gd name="T54" fmla="*/ 109 w 161"/>
                <a:gd name="T55" fmla="*/ 60 h 149"/>
                <a:gd name="T56" fmla="*/ 145 w 161"/>
                <a:gd name="T57" fmla="*/ 53 h 149"/>
                <a:gd name="T58" fmla="*/ 158 w 161"/>
                <a:gd name="T59" fmla="*/ 46 h 149"/>
                <a:gd name="T60" fmla="*/ 102 w 161"/>
                <a:gd name="T61" fmla="*/ 3 h 149"/>
                <a:gd name="T62" fmla="*/ 102 w 161"/>
                <a:gd name="T63" fmla="*/ 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9">
                  <a:moveTo>
                    <a:pt x="32" y="149"/>
                  </a:moveTo>
                  <a:cubicBezTo>
                    <a:pt x="26" y="149"/>
                    <a:pt x="21" y="143"/>
                    <a:pt x="18" y="139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7" y="126"/>
                    <a:pt x="0" y="106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0"/>
                    <a:pt x="1" y="72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10" y="33"/>
                    <a:pt x="50" y="3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3" y="1"/>
                    <a:pt x="91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24" y="0"/>
                    <a:pt x="159" y="7"/>
                    <a:pt x="161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1" y="47"/>
                    <a:pt x="161" y="48"/>
                    <a:pt x="161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8"/>
                    <a:pt x="141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1" y="63"/>
                    <a:pt x="91" y="62"/>
                    <a:pt x="81" y="59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1" y="65"/>
                    <a:pt x="80" y="78"/>
                    <a:pt x="71" y="98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59" y="126"/>
                    <a:pt x="36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5" y="148"/>
                    <a:pt x="33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lose/>
                  <a:moveTo>
                    <a:pt x="83" y="5"/>
                  </a:moveTo>
                  <a:cubicBezTo>
                    <a:pt x="82" y="5"/>
                    <a:pt x="82" y="5"/>
                    <a:pt x="82" y="5"/>
                  </a:cubicBezTo>
                  <a:cubicBezTo>
                    <a:pt x="52" y="6"/>
                    <a:pt x="12" y="3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4" y="73"/>
                    <a:pt x="3" y="80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105"/>
                    <a:pt x="10" y="125"/>
                    <a:pt x="20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3" y="141"/>
                    <a:pt x="28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3" y="146"/>
                    <a:pt x="33" y="146"/>
                    <a:pt x="34" y="145"/>
                  </a:cubicBezTo>
                  <a:cubicBezTo>
                    <a:pt x="34" y="145"/>
                    <a:pt x="34" y="145"/>
                    <a:pt x="34" y="145"/>
                  </a:cubicBezTo>
                  <a:cubicBezTo>
                    <a:pt x="35" y="144"/>
                    <a:pt x="57" y="124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7" y="77"/>
                    <a:pt x="78" y="64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8"/>
                    <a:pt x="78" y="57"/>
                    <a:pt x="78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7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9" y="55"/>
                    <a:pt x="79" y="55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90" y="59"/>
                    <a:pt x="100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24" y="60"/>
                    <a:pt x="137" y="56"/>
                    <a:pt x="145" y="53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52" y="50"/>
                    <a:pt x="157" y="47"/>
                    <a:pt x="158" y="46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6" y="9"/>
                    <a:pt x="124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91" y="3"/>
                    <a:pt x="83" y="5"/>
                    <a:pt x="83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0" name="Freeform 183"/>
            <p:cNvSpPr/>
            <p:nvPr/>
          </p:nvSpPr>
          <p:spPr bwMode="auto">
            <a:xfrm>
              <a:off x="5122863" y="2749550"/>
              <a:ext cx="74613" cy="90488"/>
            </a:xfrm>
            <a:custGeom>
              <a:avLst/>
              <a:gdLst>
                <a:gd name="T0" fmla="*/ 8 w 20"/>
                <a:gd name="T1" fmla="*/ 24 h 24"/>
                <a:gd name="T2" fmla="*/ 19 w 20"/>
                <a:gd name="T3" fmla="*/ 14 h 24"/>
                <a:gd name="T4" fmla="*/ 12 w 20"/>
                <a:gd name="T5" fmla="*/ 1 h 24"/>
                <a:gd name="T6" fmla="*/ 1 w 20"/>
                <a:gd name="T7" fmla="*/ 11 h 24"/>
                <a:gd name="T8" fmla="*/ 8 w 2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8" y="24"/>
                  </a:moveTo>
                  <a:cubicBezTo>
                    <a:pt x="13" y="24"/>
                    <a:pt x="18" y="20"/>
                    <a:pt x="19" y="14"/>
                  </a:cubicBezTo>
                  <a:cubicBezTo>
                    <a:pt x="20" y="7"/>
                    <a:pt x="17" y="2"/>
                    <a:pt x="12" y="1"/>
                  </a:cubicBezTo>
                  <a:cubicBezTo>
                    <a:pt x="7" y="0"/>
                    <a:pt x="2" y="5"/>
                    <a:pt x="1" y="11"/>
                  </a:cubicBezTo>
                  <a:cubicBezTo>
                    <a:pt x="0" y="17"/>
                    <a:pt x="3" y="23"/>
                    <a:pt x="8" y="24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1" name="Freeform 184"/>
            <p:cNvSpPr/>
            <p:nvPr/>
          </p:nvSpPr>
          <p:spPr bwMode="auto">
            <a:xfrm>
              <a:off x="4810126" y="2986088"/>
              <a:ext cx="90488" cy="74613"/>
            </a:xfrm>
            <a:custGeom>
              <a:avLst/>
              <a:gdLst>
                <a:gd name="T0" fmla="*/ 1 w 24"/>
                <a:gd name="T1" fmla="*/ 11 h 20"/>
                <a:gd name="T2" fmla="*/ 13 w 24"/>
                <a:gd name="T3" fmla="*/ 19 h 20"/>
                <a:gd name="T4" fmla="*/ 24 w 24"/>
                <a:gd name="T5" fmla="*/ 9 h 20"/>
                <a:gd name="T6" fmla="*/ 11 w 24"/>
                <a:gd name="T7" fmla="*/ 0 h 20"/>
                <a:gd name="T8" fmla="*/ 1 w 24"/>
                <a:gd name="T9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1" y="11"/>
                  </a:moveTo>
                  <a:cubicBezTo>
                    <a:pt x="1" y="16"/>
                    <a:pt x="7" y="20"/>
                    <a:pt x="13" y="19"/>
                  </a:cubicBezTo>
                  <a:cubicBezTo>
                    <a:pt x="19" y="19"/>
                    <a:pt x="24" y="14"/>
                    <a:pt x="24" y="9"/>
                  </a:cubicBezTo>
                  <a:cubicBezTo>
                    <a:pt x="23" y="4"/>
                    <a:pt x="18" y="0"/>
                    <a:pt x="11" y="0"/>
                  </a:cubicBezTo>
                  <a:cubicBezTo>
                    <a:pt x="5" y="1"/>
                    <a:pt x="0" y="5"/>
                    <a:pt x="1" y="11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2" name="Freeform 185"/>
            <p:cNvSpPr/>
            <p:nvPr/>
          </p:nvSpPr>
          <p:spPr bwMode="auto">
            <a:xfrm>
              <a:off x="5062538" y="2752725"/>
              <a:ext cx="55563" cy="65088"/>
            </a:xfrm>
            <a:custGeom>
              <a:avLst/>
              <a:gdLst>
                <a:gd name="T0" fmla="*/ 2 w 15"/>
                <a:gd name="T1" fmla="*/ 12 h 17"/>
                <a:gd name="T2" fmla="*/ 12 w 15"/>
                <a:gd name="T3" fmla="*/ 15 h 17"/>
                <a:gd name="T4" fmla="*/ 13 w 15"/>
                <a:gd name="T5" fmla="*/ 5 h 17"/>
                <a:gd name="T6" fmla="*/ 3 w 15"/>
                <a:gd name="T7" fmla="*/ 2 h 17"/>
                <a:gd name="T8" fmla="*/ 2 w 15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2" y="12"/>
                  </a:moveTo>
                  <a:cubicBezTo>
                    <a:pt x="5" y="16"/>
                    <a:pt x="9" y="17"/>
                    <a:pt x="12" y="15"/>
                  </a:cubicBezTo>
                  <a:cubicBezTo>
                    <a:pt x="15" y="13"/>
                    <a:pt x="15" y="8"/>
                    <a:pt x="13" y="5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0" y="9"/>
                    <a:pt x="2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3" name="Freeform 186"/>
            <p:cNvSpPr/>
            <p:nvPr/>
          </p:nvSpPr>
          <p:spPr bwMode="auto">
            <a:xfrm>
              <a:off x="4833938" y="2914650"/>
              <a:ext cx="55563" cy="63500"/>
            </a:xfrm>
            <a:custGeom>
              <a:avLst/>
              <a:gdLst>
                <a:gd name="T0" fmla="*/ 2 w 15"/>
                <a:gd name="T1" fmla="*/ 13 h 17"/>
                <a:gd name="T2" fmla="*/ 12 w 15"/>
                <a:gd name="T3" fmla="*/ 15 h 17"/>
                <a:gd name="T4" fmla="*/ 13 w 15"/>
                <a:gd name="T5" fmla="*/ 5 h 17"/>
                <a:gd name="T6" fmla="*/ 3 w 15"/>
                <a:gd name="T7" fmla="*/ 2 h 17"/>
                <a:gd name="T8" fmla="*/ 2 w 15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2" y="13"/>
                  </a:moveTo>
                  <a:cubicBezTo>
                    <a:pt x="5" y="16"/>
                    <a:pt x="9" y="17"/>
                    <a:pt x="12" y="15"/>
                  </a:cubicBezTo>
                  <a:cubicBezTo>
                    <a:pt x="15" y="13"/>
                    <a:pt x="15" y="8"/>
                    <a:pt x="13" y="5"/>
                  </a:cubicBezTo>
                  <a:cubicBezTo>
                    <a:pt x="10" y="2"/>
                    <a:pt x="6" y="0"/>
                    <a:pt x="3" y="2"/>
                  </a:cubicBezTo>
                  <a:cubicBezTo>
                    <a:pt x="0" y="5"/>
                    <a:pt x="0" y="9"/>
                    <a:pt x="2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4" name="Freeform 187"/>
            <p:cNvSpPr/>
            <p:nvPr/>
          </p:nvSpPr>
          <p:spPr bwMode="auto">
            <a:xfrm>
              <a:off x="4968876" y="2859088"/>
              <a:ext cx="41275" cy="41275"/>
            </a:xfrm>
            <a:custGeom>
              <a:avLst/>
              <a:gdLst>
                <a:gd name="T0" fmla="*/ 0 w 11"/>
                <a:gd name="T1" fmla="*/ 10 h 11"/>
                <a:gd name="T2" fmla="*/ 0 w 11"/>
                <a:gd name="T3" fmla="*/ 6 h 11"/>
                <a:gd name="T4" fmla="*/ 0 w 11"/>
                <a:gd name="T5" fmla="*/ 6 h 11"/>
                <a:gd name="T6" fmla="*/ 1 w 11"/>
                <a:gd name="T7" fmla="*/ 1 h 11"/>
                <a:gd name="T8" fmla="*/ 1 w 11"/>
                <a:gd name="T9" fmla="*/ 1 h 11"/>
                <a:gd name="T10" fmla="*/ 4 w 11"/>
                <a:gd name="T11" fmla="*/ 0 h 11"/>
                <a:gd name="T12" fmla="*/ 4 w 11"/>
                <a:gd name="T13" fmla="*/ 0 h 11"/>
                <a:gd name="T14" fmla="*/ 11 w 11"/>
                <a:gd name="T15" fmla="*/ 3 h 11"/>
                <a:gd name="T16" fmla="*/ 11 w 11"/>
                <a:gd name="T17" fmla="*/ 3 h 11"/>
                <a:gd name="T18" fmla="*/ 11 w 11"/>
                <a:gd name="T19" fmla="*/ 4 h 11"/>
                <a:gd name="T20" fmla="*/ 11 w 11"/>
                <a:gd name="T21" fmla="*/ 4 h 11"/>
                <a:gd name="T22" fmla="*/ 9 w 11"/>
                <a:gd name="T23" fmla="*/ 5 h 11"/>
                <a:gd name="T24" fmla="*/ 9 w 11"/>
                <a:gd name="T25" fmla="*/ 5 h 11"/>
                <a:gd name="T26" fmla="*/ 4 w 11"/>
                <a:gd name="T27" fmla="*/ 2 h 11"/>
                <a:gd name="T28" fmla="*/ 4 w 11"/>
                <a:gd name="T29" fmla="*/ 2 h 11"/>
                <a:gd name="T30" fmla="*/ 3 w 11"/>
                <a:gd name="T31" fmla="*/ 3 h 11"/>
                <a:gd name="T32" fmla="*/ 3 w 11"/>
                <a:gd name="T33" fmla="*/ 3 h 11"/>
                <a:gd name="T34" fmla="*/ 2 w 11"/>
                <a:gd name="T35" fmla="*/ 6 h 11"/>
                <a:gd name="T36" fmla="*/ 2 w 11"/>
                <a:gd name="T37" fmla="*/ 6 h 11"/>
                <a:gd name="T38" fmla="*/ 2 w 11"/>
                <a:gd name="T39" fmla="*/ 10 h 11"/>
                <a:gd name="T40" fmla="*/ 2 w 11"/>
                <a:gd name="T41" fmla="*/ 10 h 11"/>
                <a:gd name="T42" fmla="*/ 1 w 11"/>
                <a:gd name="T43" fmla="*/ 11 h 11"/>
                <a:gd name="T44" fmla="*/ 1 w 11"/>
                <a:gd name="T45" fmla="*/ 11 h 11"/>
                <a:gd name="T46" fmla="*/ 1 w 11"/>
                <a:gd name="T47" fmla="*/ 11 h 11"/>
                <a:gd name="T48" fmla="*/ 1 w 11"/>
                <a:gd name="T49" fmla="*/ 11 h 11"/>
                <a:gd name="T50" fmla="*/ 0 w 11"/>
                <a:gd name="T5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11">
                  <a:moveTo>
                    <a:pt x="0" y="10"/>
                  </a:moveTo>
                  <a:cubicBezTo>
                    <a:pt x="0" y="9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3"/>
                    <a:pt x="6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5" name="Freeform 188"/>
            <p:cNvSpPr/>
            <p:nvPr/>
          </p:nvSpPr>
          <p:spPr bwMode="auto">
            <a:xfrm>
              <a:off x="4957763" y="2884488"/>
              <a:ext cx="131763" cy="98425"/>
            </a:xfrm>
            <a:custGeom>
              <a:avLst/>
              <a:gdLst>
                <a:gd name="T0" fmla="*/ 1 w 35"/>
                <a:gd name="T1" fmla="*/ 26 h 26"/>
                <a:gd name="T2" fmla="*/ 0 w 35"/>
                <a:gd name="T3" fmla="*/ 24 h 26"/>
                <a:gd name="T4" fmla="*/ 0 w 35"/>
                <a:gd name="T5" fmla="*/ 24 h 26"/>
                <a:gd name="T6" fmla="*/ 2 w 35"/>
                <a:gd name="T7" fmla="*/ 23 h 26"/>
                <a:gd name="T8" fmla="*/ 2 w 35"/>
                <a:gd name="T9" fmla="*/ 23 h 26"/>
                <a:gd name="T10" fmla="*/ 9 w 35"/>
                <a:gd name="T11" fmla="*/ 23 h 26"/>
                <a:gd name="T12" fmla="*/ 9 w 35"/>
                <a:gd name="T13" fmla="*/ 23 h 26"/>
                <a:gd name="T14" fmla="*/ 32 w 35"/>
                <a:gd name="T15" fmla="*/ 2 h 26"/>
                <a:gd name="T16" fmla="*/ 32 w 35"/>
                <a:gd name="T17" fmla="*/ 2 h 26"/>
                <a:gd name="T18" fmla="*/ 32 w 35"/>
                <a:gd name="T19" fmla="*/ 2 h 26"/>
                <a:gd name="T20" fmla="*/ 33 w 35"/>
                <a:gd name="T21" fmla="*/ 0 h 26"/>
                <a:gd name="T22" fmla="*/ 33 w 35"/>
                <a:gd name="T23" fmla="*/ 0 h 26"/>
                <a:gd name="T24" fmla="*/ 35 w 35"/>
                <a:gd name="T25" fmla="*/ 2 h 26"/>
                <a:gd name="T26" fmla="*/ 35 w 35"/>
                <a:gd name="T27" fmla="*/ 2 h 26"/>
                <a:gd name="T28" fmla="*/ 9 w 35"/>
                <a:gd name="T29" fmla="*/ 26 h 26"/>
                <a:gd name="T30" fmla="*/ 9 w 35"/>
                <a:gd name="T31" fmla="*/ 26 h 26"/>
                <a:gd name="T32" fmla="*/ 1 w 3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26">
                  <a:moveTo>
                    <a:pt x="1" y="26"/>
                  </a:moveTo>
                  <a:cubicBezTo>
                    <a:pt x="1" y="26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1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3"/>
                    <a:pt x="7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1" y="24"/>
                    <a:pt x="31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3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6" y="26"/>
                    <a:pt x="4" y="26"/>
                    <a:pt x="1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6" name="Freeform 189"/>
            <p:cNvSpPr/>
            <p:nvPr/>
          </p:nvSpPr>
          <p:spPr bwMode="auto">
            <a:xfrm>
              <a:off x="4953001" y="2963863"/>
              <a:ext cx="15875" cy="30163"/>
            </a:xfrm>
            <a:custGeom>
              <a:avLst/>
              <a:gdLst>
                <a:gd name="T0" fmla="*/ 1 w 4"/>
                <a:gd name="T1" fmla="*/ 8 h 8"/>
                <a:gd name="T2" fmla="*/ 0 w 4"/>
                <a:gd name="T3" fmla="*/ 6 h 8"/>
                <a:gd name="T4" fmla="*/ 0 w 4"/>
                <a:gd name="T5" fmla="*/ 6 h 8"/>
                <a:gd name="T6" fmla="*/ 1 w 4"/>
                <a:gd name="T7" fmla="*/ 1 h 8"/>
                <a:gd name="T8" fmla="*/ 3 w 4"/>
                <a:gd name="T9" fmla="*/ 0 h 8"/>
                <a:gd name="T10" fmla="*/ 3 w 4"/>
                <a:gd name="T11" fmla="*/ 0 h 8"/>
                <a:gd name="T12" fmla="*/ 4 w 4"/>
                <a:gd name="T13" fmla="*/ 2 h 8"/>
                <a:gd name="T14" fmla="*/ 4 w 4"/>
                <a:gd name="T15" fmla="*/ 2 h 8"/>
                <a:gd name="T16" fmla="*/ 3 w 4"/>
                <a:gd name="T17" fmla="*/ 6 h 8"/>
                <a:gd name="T18" fmla="*/ 2 w 4"/>
                <a:gd name="T19" fmla="*/ 8 h 8"/>
                <a:gd name="T20" fmla="*/ 2 w 4"/>
                <a:gd name="T21" fmla="*/ 8 h 8"/>
                <a:gd name="T22" fmla="*/ 1 w 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8">
                  <a:moveTo>
                    <a:pt x="1" y="8"/>
                  </a:move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7" name="Freeform 190"/>
            <p:cNvSpPr/>
            <p:nvPr/>
          </p:nvSpPr>
          <p:spPr bwMode="auto">
            <a:xfrm>
              <a:off x="5070476" y="2884488"/>
              <a:ext cx="30163" cy="15875"/>
            </a:xfrm>
            <a:custGeom>
              <a:avLst/>
              <a:gdLst>
                <a:gd name="T0" fmla="*/ 6 w 8"/>
                <a:gd name="T1" fmla="*/ 4 h 4"/>
                <a:gd name="T2" fmla="*/ 1 w 8"/>
                <a:gd name="T3" fmla="*/ 3 h 4"/>
                <a:gd name="T4" fmla="*/ 0 w 8"/>
                <a:gd name="T5" fmla="*/ 1 h 4"/>
                <a:gd name="T6" fmla="*/ 0 w 8"/>
                <a:gd name="T7" fmla="*/ 1 h 4"/>
                <a:gd name="T8" fmla="*/ 1 w 8"/>
                <a:gd name="T9" fmla="*/ 0 h 4"/>
                <a:gd name="T10" fmla="*/ 1 w 8"/>
                <a:gd name="T11" fmla="*/ 0 h 4"/>
                <a:gd name="T12" fmla="*/ 6 w 8"/>
                <a:gd name="T13" fmla="*/ 1 h 4"/>
                <a:gd name="T14" fmla="*/ 7 w 8"/>
                <a:gd name="T15" fmla="*/ 2 h 4"/>
                <a:gd name="T16" fmla="*/ 7 w 8"/>
                <a:gd name="T17" fmla="*/ 2 h 4"/>
                <a:gd name="T18" fmla="*/ 6 w 8"/>
                <a:gd name="T19" fmla="*/ 4 h 4"/>
                <a:gd name="T20" fmla="*/ 6 w 8"/>
                <a:gd name="T21" fmla="*/ 4 h 4"/>
                <a:gd name="T22" fmla="*/ 6 w 8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8" name="Freeform 191"/>
            <p:cNvSpPr>
              <a:spLocks noEditPoints="1"/>
            </p:cNvSpPr>
            <p:nvPr/>
          </p:nvSpPr>
          <p:spPr bwMode="auto">
            <a:xfrm>
              <a:off x="4710113" y="2468563"/>
              <a:ext cx="401638" cy="146050"/>
            </a:xfrm>
            <a:custGeom>
              <a:avLst/>
              <a:gdLst>
                <a:gd name="T0" fmla="*/ 62 w 107"/>
                <a:gd name="T1" fmla="*/ 38 h 39"/>
                <a:gd name="T2" fmla="*/ 61 w 107"/>
                <a:gd name="T3" fmla="*/ 37 h 39"/>
                <a:gd name="T4" fmla="*/ 63 w 107"/>
                <a:gd name="T5" fmla="*/ 35 h 39"/>
                <a:gd name="T6" fmla="*/ 70 w 107"/>
                <a:gd name="T7" fmla="*/ 36 h 39"/>
                <a:gd name="T8" fmla="*/ 70 w 107"/>
                <a:gd name="T9" fmla="*/ 36 h 39"/>
                <a:gd name="T10" fmla="*/ 72 w 107"/>
                <a:gd name="T11" fmla="*/ 37 h 39"/>
                <a:gd name="T12" fmla="*/ 70 w 107"/>
                <a:gd name="T13" fmla="*/ 39 h 39"/>
                <a:gd name="T14" fmla="*/ 70 w 107"/>
                <a:gd name="T15" fmla="*/ 39 h 39"/>
                <a:gd name="T16" fmla="*/ 79 w 107"/>
                <a:gd name="T17" fmla="*/ 37 h 39"/>
                <a:gd name="T18" fmla="*/ 80 w 107"/>
                <a:gd name="T19" fmla="*/ 35 h 39"/>
                <a:gd name="T20" fmla="*/ 88 w 107"/>
                <a:gd name="T21" fmla="*/ 34 h 39"/>
                <a:gd name="T22" fmla="*/ 90 w 107"/>
                <a:gd name="T23" fmla="*/ 35 h 39"/>
                <a:gd name="T24" fmla="*/ 89 w 107"/>
                <a:gd name="T25" fmla="*/ 37 h 39"/>
                <a:gd name="T26" fmla="*/ 80 w 107"/>
                <a:gd name="T27" fmla="*/ 38 h 39"/>
                <a:gd name="T28" fmla="*/ 80 w 107"/>
                <a:gd name="T29" fmla="*/ 38 h 39"/>
                <a:gd name="T30" fmla="*/ 79 w 107"/>
                <a:gd name="T31" fmla="*/ 37 h 39"/>
                <a:gd name="T32" fmla="*/ 44 w 107"/>
                <a:gd name="T33" fmla="*/ 34 h 39"/>
                <a:gd name="T34" fmla="*/ 43 w 107"/>
                <a:gd name="T35" fmla="*/ 32 h 39"/>
                <a:gd name="T36" fmla="*/ 45 w 107"/>
                <a:gd name="T37" fmla="*/ 32 h 39"/>
                <a:gd name="T38" fmla="*/ 53 w 107"/>
                <a:gd name="T39" fmla="*/ 34 h 39"/>
                <a:gd name="T40" fmla="*/ 54 w 107"/>
                <a:gd name="T41" fmla="*/ 36 h 39"/>
                <a:gd name="T42" fmla="*/ 53 w 107"/>
                <a:gd name="T43" fmla="*/ 37 h 39"/>
                <a:gd name="T44" fmla="*/ 52 w 107"/>
                <a:gd name="T45" fmla="*/ 37 h 39"/>
                <a:gd name="T46" fmla="*/ 97 w 107"/>
                <a:gd name="T47" fmla="*/ 31 h 39"/>
                <a:gd name="T48" fmla="*/ 104 w 107"/>
                <a:gd name="T49" fmla="*/ 28 h 39"/>
                <a:gd name="T50" fmla="*/ 106 w 107"/>
                <a:gd name="T51" fmla="*/ 29 h 39"/>
                <a:gd name="T52" fmla="*/ 106 w 107"/>
                <a:gd name="T53" fmla="*/ 31 h 39"/>
                <a:gd name="T54" fmla="*/ 98 w 107"/>
                <a:gd name="T55" fmla="*/ 34 h 39"/>
                <a:gd name="T56" fmla="*/ 98 w 107"/>
                <a:gd name="T57" fmla="*/ 34 h 39"/>
                <a:gd name="T58" fmla="*/ 96 w 107"/>
                <a:gd name="T59" fmla="*/ 33 h 39"/>
                <a:gd name="T60" fmla="*/ 28 w 107"/>
                <a:gd name="T61" fmla="*/ 26 h 39"/>
                <a:gd name="T62" fmla="*/ 27 w 107"/>
                <a:gd name="T63" fmla="*/ 24 h 39"/>
                <a:gd name="T64" fmla="*/ 29 w 107"/>
                <a:gd name="T65" fmla="*/ 24 h 39"/>
                <a:gd name="T66" fmla="*/ 36 w 107"/>
                <a:gd name="T67" fmla="*/ 28 h 39"/>
                <a:gd name="T68" fmla="*/ 37 w 107"/>
                <a:gd name="T69" fmla="*/ 30 h 39"/>
                <a:gd name="T70" fmla="*/ 36 w 107"/>
                <a:gd name="T71" fmla="*/ 31 h 39"/>
                <a:gd name="T72" fmla="*/ 35 w 107"/>
                <a:gd name="T73" fmla="*/ 30 h 39"/>
                <a:gd name="T74" fmla="*/ 13 w 107"/>
                <a:gd name="T75" fmla="*/ 16 h 39"/>
                <a:gd name="T76" fmla="*/ 13 w 107"/>
                <a:gd name="T77" fmla="*/ 14 h 39"/>
                <a:gd name="T78" fmla="*/ 15 w 107"/>
                <a:gd name="T79" fmla="*/ 13 h 39"/>
                <a:gd name="T80" fmla="*/ 21 w 107"/>
                <a:gd name="T81" fmla="*/ 18 h 39"/>
                <a:gd name="T82" fmla="*/ 22 w 107"/>
                <a:gd name="T83" fmla="*/ 20 h 39"/>
                <a:gd name="T84" fmla="*/ 20 w 107"/>
                <a:gd name="T85" fmla="*/ 21 h 39"/>
                <a:gd name="T86" fmla="*/ 19 w 107"/>
                <a:gd name="T87" fmla="*/ 21 h 39"/>
                <a:gd name="T88" fmla="*/ 0 w 107"/>
                <a:gd name="T89" fmla="*/ 2 h 39"/>
                <a:gd name="T90" fmla="*/ 0 w 107"/>
                <a:gd name="T91" fmla="*/ 2 h 39"/>
                <a:gd name="T92" fmla="*/ 1 w 107"/>
                <a:gd name="T93" fmla="*/ 0 h 39"/>
                <a:gd name="T94" fmla="*/ 3 w 107"/>
                <a:gd name="T95" fmla="*/ 1 h 39"/>
                <a:gd name="T96" fmla="*/ 8 w 107"/>
                <a:gd name="T97" fmla="*/ 7 h 39"/>
                <a:gd name="T98" fmla="*/ 8 w 107"/>
                <a:gd name="T99" fmla="*/ 9 h 39"/>
                <a:gd name="T100" fmla="*/ 7 w 107"/>
                <a:gd name="T101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" h="39">
                  <a:moveTo>
                    <a:pt x="62" y="38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61" y="38"/>
                    <a:pt x="61" y="38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36"/>
                    <a:pt x="62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5" y="36"/>
                    <a:pt x="68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67" y="39"/>
                    <a:pt x="65" y="39"/>
                    <a:pt x="62" y="38"/>
                  </a:cubicBezTo>
                  <a:close/>
                  <a:moveTo>
                    <a:pt x="79" y="37"/>
                  </a:moveTo>
                  <a:cubicBezTo>
                    <a:pt x="79" y="36"/>
                    <a:pt x="79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3" y="35"/>
                    <a:pt x="85" y="34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9" y="34"/>
                    <a:pt x="89" y="34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6"/>
                    <a:pt x="89" y="36"/>
                    <a:pt x="89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6" y="37"/>
                    <a:pt x="83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79" y="38"/>
                    <a:pt x="79" y="37"/>
                  </a:cubicBezTo>
                  <a:close/>
                  <a:moveTo>
                    <a:pt x="52" y="37"/>
                  </a:moveTo>
                  <a:cubicBezTo>
                    <a:pt x="49" y="36"/>
                    <a:pt x="47" y="35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3" y="33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5" y="31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8" y="32"/>
                    <a:pt x="50" y="33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4" y="34"/>
                    <a:pt x="54" y="35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2" y="37"/>
                    <a:pt x="52" y="37"/>
                    <a:pt x="52" y="37"/>
                  </a:cubicBezTo>
                  <a:close/>
                  <a:moveTo>
                    <a:pt x="96" y="33"/>
                  </a:moveTo>
                  <a:cubicBezTo>
                    <a:pt x="96" y="32"/>
                    <a:pt x="96" y="31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100" y="30"/>
                    <a:pt x="102" y="29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7"/>
                    <a:pt x="106" y="28"/>
                    <a:pt x="106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7" y="29"/>
                    <a:pt x="106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2"/>
                    <a:pt x="101" y="33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7" y="34"/>
                    <a:pt x="97" y="33"/>
                    <a:pt x="96" y="33"/>
                  </a:cubicBezTo>
                  <a:close/>
                  <a:moveTo>
                    <a:pt x="35" y="30"/>
                  </a:moveTo>
                  <a:cubicBezTo>
                    <a:pt x="32" y="29"/>
                    <a:pt x="30" y="28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9" y="23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2" y="25"/>
                    <a:pt x="34" y="26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7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5" y="30"/>
                    <a:pt x="35" y="30"/>
                  </a:cubicBezTo>
                  <a:close/>
                  <a:moveTo>
                    <a:pt x="19" y="21"/>
                  </a:moveTo>
                  <a:cubicBezTo>
                    <a:pt x="17" y="19"/>
                    <a:pt x="15" y="17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5"/>
                    <a:pt x="19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19" y="21"/>
                  </a:cubicBezTo>
                  <a:close/>
                  <a:moveTo>
                    <a:pt x="6" y="9"/>
                  </a:moveTo>
                  <a:cubicBezTo>
                    <a:pt x="2" y="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3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9" name="Freeform 192"/>
            <p:cNvSpPr>
              <a:spLocks noEditPoints="1"/>
            </p:cNvSpPr>
            <p:nvPr/>
          </p:nvSpPr>
          <p:spPr bwMode="auto">
            <a:xfrm>
              <a:off x="4754563" y="2479675"/>
              <a:ext cx="357188" cy="82550"/>
            </a:xfrm>
            <a:custGeom>
              <a:avLst/>
              <a:gdLst>
                <a:gd name="T0" fmla="*/ 50 w 95"/>
                <a:gd name="T1" fmla="*/ 20 h 22"/>
                <a:gd name="T2" fmla="*/ 51 w 95"/>
                <a:gd name="T3" fmla="*/ 19 h 22"/>
                <a:gd name="T4" fmla="*/ 52 w 95"/>
                <a:gd name="T5" fmla="*/ 19 h 22"/>
                <a:gd name="T6" fmla="*/ 59 w 95"/>
                <a:gd name="T7" fmla="*/ 18 h 22"/>
                <a:gd name="T8" fmla="*/ 59 w 95"/>
                <a:gd name="T9" fmla="*/ 18 h 22"/>
                <a:gd name="T10" fmla="*/ 61 w 95"/>
                <a:gd name="T11" fmla="*/ 20 h 22"/>
                <a:gd name="T12" fmla="*/ 59 w 95"/>
                <a:gd name="T13" fmla="*/ 21 h 22"/>
                <a:gd name="T14" fmla="*/ 52 w 95"/>
                <a:gd name="T15" fmla="*/ 22 h 22"/>
                <a:gd name="T16" fmla="*/ 41 w 95"/>
                <a:gd name="T17" fmla="*/ 21 h 22"/>
                <a:gd name="T18" fmla="*/ 33 w 95"/>
                <a:gd name="T19" fmla="*/ 19 h 22"/>
                <a:gd name="T20" fmla="*/ 32 w 95"/>
                <a:gd name="T21" fmla="*/ 18 h 22"/>
                <a:gd name="T22" fmla="*/ 34 w 95"/>
                <a:gd name="T23" fmla="*/ 16 h 22"/>
                <a:gd name="T24" fmla="*/ 42 w 95"/>
                <a:gd name="T25" fmla="*/ 18 h 22"/>
                <a:gd name="T26" fmla="*/ 43 w 95"/>
                <a:gd name="T27" fmla="*/ 20 h 22"/>
                <a:gd name="T28" fmla="*/ 41 w 95"/>
                <a:gd name="T29" fmla="*/ 21 h 22"/>
                <a:gd name="T30" fmla="*/ 68 w 95"/>
                <a:gd name="T31" fmla="*/ 19 h 22"/>
                <a:gd name="T32" fmla="*/ 69 w 95"/>
                <a:gd name="T33" fmla="*/ 17 h 22"/>
                <a:gd name="T34" fmla="*/ 76 w 95"/>
                <a:gd name="T35" fmla="*/ 15 h 22"/>
                <a:gd name="T36" fmla="*/ 78 w 95"/>
                <a:gd name="T37" fmla="*/ 16 h 22"/>
                <a:gd name="T38" fmla="*/ 77 w 95"/>
                <a:gd name="T39" fmla="*/ 18 h 22"/>
                <a:gd name="T40" fmla="*/ 69 w 95"/>
                <a:gd name="T41" fmla="*/ 20 h 22"/>
                <a:gd name="T42" fmla="*/ 69 w 95"/>
                <a:gd name="T43" fmla="*/ 20 h 22"/>
                <a:gd name="T44" fmla="*/ 23 w 95"/>
                <a:gd name="T45" fmla="*/ 16 h 22"/>
                <a:gd name="T46" fmla="*/ 16 w 95"/>
                <a:gd name="T47" fmla="*/ 13 h 22"/>
                <a:gd name="T48" fmla="*/ 15 w 95"/>
                <a:gd name="T49" fmla="*/ 11 h 22"/>
                <a:gd name="T50" fmla="*/ 17 w 95"/>
                <a:gd name="T51" fmla="*/ 10 h 22"/>
                <a:gd name="T52" fmla="*/ 24 w 95"/>
                <a:gd name="T53" fmla="*/ 14 h 22"/>
                <a:gd name="T54" fmla="*/ 25 w 95"/>
                <a:gd name="T55" fmla="*/ 15 h 22"/>
                <a:gd name="T56" fmla="*/ 24 w 95"/>
                <a:gd name="T57" fmla="*/ 16 h 22"/>
                <a:gd name="T58" fmla="*/ 85 w 95"/>
                <a:gd name="T59" fmla="*/ 13 h 22"/>
                <a:gd name="T60" fmla="*/ 86 w 95"/>
                <a:gd name="T61" fmla="*/ 11 h 22"/>
                <a:gd name="T62" fmla="*/ 92 w 95"/>
                <a:gd name="T63" fmla="*/ 8 h 22"/>
                <a:gd name="T64" fmla="*/ 95 w 95"/>
                <a:gd name="T65" fmla="*/ 8 h 22"/>
                <a:gd name="T66" fmla="*/ 94 w 95"/>
                <a:gd name="T67" fmla="*/ 10 h 22"/>
                <a:gd name="T68" fmla="*/ 87 w 95"/>
                <a:gd name="T69" fmla="*/ 14 h 22"/>
                <a:gd name="T70" fmla="*/ 86 w 95"/>
                <a:gd name="T71" fmla="*/ 14 h 22"/>
                <a:gd name="T72" fmla="*/ 7 w 95"/>
                <a:gd name="T73" fmla="*/ 8 h 22"/>
                <a:gd name="T74" fmla="*/ 1 w 95"/>
                <a:gd name="T75" fmla="*/ 3 h 22"/>
                <a:gd name="T76" fmla="*/ 0 w 95"/>
                <a:gd name="T77" fmla="*/ 1 h 22"/>
                <a:gd name="T78" fmla="*/ 2 w 95"/>
                <a:gd name="T79" fmla="*/ 1 h 22"/>
                <a:gd name="T80" fmla="*/ 9 w 95"/>
                <a:gd name="T81" fmla="*/ 5 h 22"/>
                <a:gd name="T82" fmla="*/ 9 w 95"/>
                <a:gd name="T83" fmla="*/ 7 h 22"/>
                <a:gd name="T84" fmla="*/ 8 w 95"/>
                <a:gd name="T8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22">
                  <a:moveTo>
                    <a:pt x="51" y="22"/>
                  </a:moveTo>
                  <a:cubicBezTo>
                    <a:pt x="50" y="22"/>
                    <a:pt x="50" y="21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4" y="19"/>
                    <a:pt x="57" y="19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1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0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7" y="22"/>
                    <a:pt x="54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1" y="22"/>
                    <a:pt x="51" y="22"/>
                  </a:cubicBezTo>
                  <a:close/>
                  <a:moveTo>
                    <a:pt x="41" y="21"/>
                  </a:moveTo>
                  <a:cubicBezTo>
                    <a:pt x="38" y="21"/>
                    <a:pt x="36" y="20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3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7"/>
                    <a:pt x="39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3" y="19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2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lose/>
                  <a:moveTo>
                    <a:pt x="68" y="19"/>
                  </a:moveTo>
                  <a:cubicBezTo>
                    <a:pt x="68" y="18"/>
                    <a:pt x="68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2" y="16"/>
                    <a:pt x="74" y="16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7" y="15"/>
                    <a:pt x="78" y="15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9" y="17"/>
                    <a:pt x="78" y="17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5" y="18"/>
                    <a:pt x="72" y="19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20"/>
                    <a:pt x="68" y="19"/>
                    <a:pt x="68" y="19"/>
                  </a:cubicBezTo>
                  <a:close/>
                  <a:moveTo>
                    <a:pt x="23" y="16"/>
                  </a:moveTo>
                  <a:cubicBezTo>
                    <a:pt x="21" y="15"/>
                    <a:pt x="18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0" y="12"/>
                    <a:pt x="22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lose/>
                  <a:moveTo>
                    <a:pt x="85" y="13"/>
                  </a:moveTo>
                  <a:cubicBezTo>
                    <a:pt x="84" y="12"/>
                    <a:pt x="85" y="12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90" y="9"/>
                    <a:pt x="92" y="8"/>
                    <a:pt x="92" y="8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3" y="7"/>
                    <a:pt x="94" y="7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9"/>
                    <a:pt x="95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10"/>
                    <a:pt x="91" y="12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5" y="14"/>
                    <a:pt x="85" y="13"/>
                  </a:cubicBezTo>
                  <a:close/>
                  <a:moveTo>
                    <a:pt x="7" y="8"/>
                  </a:moveTo>
                  <a:cubicBezTo>
                    <a:pt x="5" y="6"/>
                    <a:pt x="3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2"/>
                    <a:pt x="7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0" name="Freeform 193"/>
            <p:cNvSpPr>
              <a:spLocks noEditPoints="1"/>
            </p:cNvSpPr>
            <p:nvPr/>
          </p:nvSpPr>
          <p:spPr bwMode="auto">
            <a:xfrm>
              <a:off x="4641851" y="2471738"/>
              <a:ext cx="115888" cy="481013"/>
            </a:xfrm>
            <a:custGeom>
              <a:avLst/>
              <a:gdLst>
                <a:gd name="T0" fmla="*/ 1 w 31"/>
                <a:gd name="T1" fmla="*/ 126 h 128"/>
                <a:gd name="T2" fmla="*/ 5 w 31"/>
                <a:gd name="T3" fmla="*/ 120 h 128"/>
                <a:gd name="T4" fmla="*/ 8 w 31"/>
                <a:gd name="T5" fmla="*/ 119 h 128"/>
                <a:gd name="T6" fmla="*/ 8 w 31"/>
                <a:gd name="T7" fmla="*/ 121 h 128"/>
                <a:gd name="T8" fmla="*/ 3 w 31"/>
                <a:gd name="T9" fmla="*/ 128 h 128"/>
                <a:gd name="T10" fmla="*/ 2 w 31"/>
                <a:gd name="T11" fmla="*/ 128 h 128"/>
                <a:gd name="T12" fmla="*/ 1 w 31"/>
                <a:gd name="T13" fmla="*/ 128 h 128"/>
                <a:gd name="T14" fmla="*/ 11 w 31"/>
                <a:gd name="T15" fmla="*/ 111 h 128"/>
                <a:gd name="T16" fmla="*/ 15 w 31"/>
                <a:gd name="T17" fmla="*/ 105 h 128"/>
                <a:gd name="T18" fmla="*/ 17 w 31"/>
                <a:gd name="T19" fmla="*/ 104 h 128"/>
                <a:gd name="T20" fmla="*/ 18 w 31"/>
                <a:gd name="T21" fmla="*/ 106 h 128"/>
                <a:gd name="T22" fmla="*/ 14 w 31"/>
                <a:gd name="T23" fmla="*/ 113 h 128"/>
                <a:gd name="T24" fmla="*/ 12 w 31"/>
                <a:gd name="T25" fmla="*/ 114 h 128"/>
                <a:gd name="T26" fmla="*/ 11 w 31"/>
                <a:gd name="T27" fmla="*/ 113 h 128"/>
                <a:gd name="T28" fmla="*/ 19 w 31"/>
                <a:gd name="T29" fmla="*/ 96 h 128"/>
                <a:gd name="T30" fmla="*/ 22 w 31"/>
                <a:gd name="T31" fmla="*/ 88 h 128"/>
                <a:gd name="T32" fmla="*/ 24 w 31"/>
                <a:gd name="T33" fmla="*/ 87 h 128"/>
                <a:gd name="T34" fmla="*/ 25 w 31"/>
                <a:gd name="T35" fmla="*/ 89 h 128"/>
                <a:gd name="T36" fmla="*/ 22 w 31"/>
                <a:gd name="T37" fmla="*/ 97 h 128"/>
                <a:gd name="T38" fmla="*/ 21 w 31"/>
                <a:gd name="T39" fmla="*/ 98 h 128"/>
                <a:gd name="T40" fmla="*/ 20 w 31"/>
                <a:gd name="T41" fmla="*/ 98 h 128"/>
                <a:gd name="T42" fmla="*/ 25 w 31"/>
                <a:gd name="T43" fmla="*/ 79 h 128"/>
                <a:gd name="T44" fmla="*/ 26 w 31"/>
                <a:gd name="T45" fmla="*/ 71 h 128"/>
                <a:gd name="T46" fmla="*/ 26 w 31"/>
                <a:gd name="T47" fmla="*/ 71 h 128"/>
                <a:gd name="T48" fmla="*/ 28 w 31"/>
                <a:gd name="T49" fmla="*/ 70 h 128"/>
                <a:gd name="T50" fmla="*/ 29 w 31"/>
                <a:gd name="T51" fmla="*/ 72 h 128"/>
                <a:gd name="T52" fmla="*/ 28 w 31"/>
                <a:gd name="T53" fmla="*/ 80 h 128"/>
                <a:gd name="T54" fmla="*/ 26 w 31"/>
                <a:gd name="T55" fmla="*/ 81 h 128"/>
                <a:gd name="T56" fmla="*/ 29 w 31"/>
                <a:gd name="T57" fmla="*/ 63 h 128"/>
                <a:gd name="T58" fmla="*/ 27 w 31"/>
                <a:gd name="T59" fmla="*/ 61 h 128"/>
                <a:gd name="T60" fmla="*/ 28 w 31"/>
                <a:gd name="T61" fmla="*/ 54 h 128"/>
                <a:gd name="T62" fmla="*/ 28 w 31"/>
                <a:gd name="T63" fmla="*/ 53 h 128"/>
                <a:gd name="T64" fmla="*/ 29 w 31"/>
                <a:gd name="T65" fmla="*/ 52 h 128"/>
                <a:gd name="T66" fmla="*/ 31 w 31"/>
                <a:gd name="T67" fmla="*/ 53 h 128"/>
                <a:gd name="T68" fmla="*/ 31 w 31"/>
                <a:gd name="T69" fmla="*/ 54 h 128"/>
                <a:gd name="T70" fmla="*/ 30 w 31"/>
                <a:gd name="T71" fmla="*/ 61 h 128"/>
                <a:gd name="T72" fmla="*/ 29 w 31"/>
                <a:gd name="T73" fmla="*/ 63 h 128"/>
                <a:gd name="T74" fmla="*/ 27 w 31"/>
                <a:gd name="T75" fmla="*/ 44 h 128"/>
                <a:gd name="T76" fmla="*/ 26 w 31"/>
                <a:gd name="T77" fmla="*/ 36 h 128"/>
                <a:gd name="T78" fmla="*/ 27 w 31"/>
                <a:gd name="T79" fmla="*/ 34 h 128"/>
                <a:gd name="T80" fmla="*/ 29 w 31"/>
                <a:gd name="T81" fmla="*/ 35 h 128"/>
                <a:gd name="T82" fmla="*/ 30 w 31"/>
                <a:gd name="T83" fmla="*/ 43 h 128"/>
                <a:gd name="T84" fmla="*/ 29 w 31"/>
                <a:gd name="T85" fmla="*/ 45 h 128"/>
                <a:gd name="T86" fmla="*/ 29 w 31"/>
                <a:gd name="T87" fmla="*/ 45 h 128"/>
                <a:gd name="T88" fmla="*/ 24 w 31"/>
                <a:gd name="T89" fmla="*/ 26 h 128"/>
                <a:gd name="T90" fmla="*/ 22 w 31"/>
                <a:gd name="T91" fmla="*/ 18 h 128"/>
                <a:gd name="T92" fmla="*/ 23 w 31"/>
                <a:gd name="T93" fmla="*/ 17 h 128"/>
                <a:gd name="T94" fmla="*/ 25 w 31"/>
                <a:gd name="T95" fmla="*/ 18 h 128"/>
                <a:gd name="T96" fmla="*/ 27 w 31"/>
                <a:gd name="T97" fmla="*/ 25 h 128"/>
                <a:gd name="T98" fmla="*/ 26 w 31"/>
                <a:gd name="T99" fmla="*/ 27 h 128"/>
                <a:gd name="T100" fmla="*/ 26 w 31"/>
                <a:gd name="T101" fmla="*/ 27 h 128"/>
                <a:gd name="T102" fmla="*/ 24 w 31"/>
                <a:gd name="T103" fmla="*/ 26 h 128"/>
                <a:gd name="T104" fmla="*/ 15 w 31"/>
                <a:gd name="T105" fmla="*/ 2 h 128"/>
                <a:gd name="T106" fmla="*/ 16 w 31"/>
                <a:gd name="T107" fmla="*/ 0 h 128"/>
                <a:gd name="T108" fmla="*/ 18 w 31"/>
                <a:gd name="T109" fmla="*/ 1 h 128"/>
                <a:gd name="T110" fmla="*/ 21 w 31"/>
                <a:gd name="T111" fmla="*/ 8 h 128"/>
                <a:gd name="T112" fmla="*/ 20 w 31"/>
                <a:gd name="T113" fmla="*/ 10 h 128"/>
                <a:gd name="T114" fmla="*/ 20 w 31"/>
                <a:gd name="T115" fmla="*/ 10 h 128"/>
                <a:gd name="T116" fmla="*/ 18 w 31"/>
                <a:gd name="T117" fmla="*/ 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128">
                  <a:moveTo>
                    <a:pt x="1" y="128"/>
                  </a:moveTo>
                  <a:cubicBezTo>
                    <a:pt x="0" y="127"/>
                    <a:pt x="0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2" y="124"/>
                    <a:pt x="4" y="122"/>
                    <a:pt x="5" y="120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6" y="119"/>
                    <a:pt x="7" y="119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8" y="121"/>
                    <a:pt x="8" y="121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6" y="123"/>
                    <a:pt x="5" y="126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8"/>
                    <a:pt x="2" y="128"/>
                    <a:pt x="2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1" y="128"/>
                    <a:pt x="1" y="128"/>
                  </a:cubicBezTo>
                  <a:close/>
                  <a:moveTo>
                    <a:pt x="11" y="113"/>
                  </a:moveTo>
                  <a:cubicBezTo>
                    <a:pt x="11" y="113"/>
                    <a:pt x="11" y="112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09"/>
                    <a:pt x="14" y="107"/>
                    <a:pt x="15" y="105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5" y="104"/>
                    <a:pt x="16" y="104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4"/>
                    <a:pt x="18" y="105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6" y="108"/>
                    <a:pt x="15" y="111"/>
                    <a:pt x="14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3" y="113"/>
                    <a:pt x="13" y="114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2" y="114"/>
                    <a:pt x="11" y="113"/>
                  </a:cubicBezTo>
                  <a:close/>
                  <a:moveTo>
                    <a:pt x="20" y="98"/>
                  </a:moveTo>
                  <a:cubicBezTo>
                    <a:pt x="19" y="97"/>
                    <a:pt x="19" y="96"/>
                    <a:pt x="19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20" y="93"/>
                    <a:pt x="21" y="91"/>
                    <a:pt x="22" y="88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2" y="87"/>
                    <a:pt x="23" y="87"/>
                    <a:pt x="24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5" y="88"/>
                    <a:pt x="25" y="88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4" y="92"/>
                    <a:pt x="23" y="94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97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0" y="98"/>
                    <a:pt x="20" y="98"/>
                    <a:pt x="20" y="98"/>
                  </a:cubicBezTo>
                  <a:close/>
                  <a:moveTo>
                    <a:pt x="26" y="81"/>
                  </a:moveTo>
                  <a:cubicBezTo>
                    <a:pt x="25" y="80"/>
                    <a:pt x="25" y="80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6"/>
                    <a:pt x="26" y="74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0"/>
                    <a:pt x="27" y="70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70"/>
                    <a:pt x="29" y="71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4"/>
                    <a:pt x="28" y="77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0"/>
                    <a:pt x="27" y="81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lose/>
                  <a:moveTo>
                    <a:pt x="29" y="63"/>
                  </a:moveTo>
                  <a:cubicBezTo>
                    <a:pt x="28" y="63"/>
                    <a:pt x="27" y="62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8" y="59"/>
                    <a:pt x="28" y="56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1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6"/>
                    <a:pt x="31" y="59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2"/>
                    <a:pt x="30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lose/>
                  <a:moveTo>
                    <a:pt x="27" y="44"/>
                  </a:moveTo>
                  <a:cubicBezTo>
                    <a:pt x="27" y="41"/>
                    <a:pt x="27" y="38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5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9" y="34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8"/>
                    <a:pt x="30" y="40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30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5"/>
                    <a:pt x="27" y="44"/>
                    <a:pt x="27" y="44"/>
                  </a:cubicBezTo>
                  <a:close/>
                  <a:moveTo>
                    <a:pt x="24" y="26"/>
                  </a:moveTo>
                  <a:cubicBezTo>
                    <a:pt x="23" y="23"/>
                    <a:pt x="23" y="21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5" y="17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20"/>
                    <a:pt x="26" y="23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7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4" y="27"/>
                    <a:pt x="24" y="26"/>
                  </a:cubicBezTo>
                  <a:close/>
                  <a:moveTo>
                    <a:pt x="18" y="9"/>
                  </a:moveTo>
                  <a:cubicBezTo>
                    <a:pt x="16" y="5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3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8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1" name="Freeform 194"/>
            <p:cNvSpPr>
              <a:spLocks noEditPoints="1"/>
            </p:cNvSpPr>
            <p:nvPr/>
          </p:nvSpPr>
          <p:spPr bwMode="auto">
            <a:xfrm>
              <a:off x="4559301" y="2482850"/>
              <a:ext cx="146050" cy="398463"/>
            </a:xfrm>
            <a:custGeom>
              <a:avLst/>
              <a:gdLst>
                <a:gd name="T0" fmla="*/ 1 w 39"/>
                <a:gd name="T1" fmla="*/ 103 h 106"/>
                <a:gd name="T2" fmla="*/ 5 w 39"/>
                <a:gd name="T3" fmla="*/ 100 h 106"/>
                <a:gd name="T4" fmla="*/ 7 w 39"/>
                <a:gd name="T5" fmla="*/ 100 h 106"/>
                <a:gd name="T6" fmla="*/ 7 w 39"/>
                <a:gd name="T7" fmla="*/ 102 h 106"/>
                <a:gd name="T8" fmla="*/ 3 w 39"/>
                <a:gd name="T9" fmla="*/ 105 h 106"/>
                <a:gd name="T10" fmla="*/ 2 w 39"/>
                <a:gd name="T11" fmla="*/ 106 h 106"/>
                <a:gd name="T12" fmla="*/ 1 w 39"/>
                <a:gd name="T13" fmla="*/ 105 h 106"/>
                <a:gd name="T14" fmla="*/ 11 w 39"/>
                <a:gd name="T15" fmla="*/ 92 h 106"/>
                <a:gd name="T16" fmla="*/ 16 w 39"/>
                <a:gd name="T17" fmla="*/ 86 h 106"/>
                <a:gd name="T18" fmla="*/ 18 w 39"/>
                <a:gd name="T19" fmla="*/ 86 h 106"/>
                <a:gd name="T20" fmla="*/ 19 w 39"/>
                <a:gd name="T21" fmla="*/ 88 h 106"/>
                <a:gd name="T22" fmla="*/ 14 w 39"/>
                <a:gd name="T23" fmla="*/ 94 h 106"/>
                <a:gd name="T24" fmla="*/ 12 w 39"/>
                <a:gd name="T25" fmla="*/ 95 h 106"/>
                <a:gd name="T26" fmla="*/ 11 w 39"/>
                <a:gd name="T27" fmla="*/ 95 h 106"/>
                <a:gd name="T28" fmla="*/ 22 w 39"/>
                <a:gd name="T29" fmla="*/ 78 h 106"/>
                <a:gd name="T30" fmla="*/ 26 w 39"/>
                <a:gd name="T31" fmla="*/ 71 h 106"/>
                <a:gd name="T32" fmla="*/ 28 w 39"/>
                <a:gd name="T33" fmla="*/ 71 h 106"/>
                <a:gd name="T34" fmla="*/ 28 w 39"/>
                <a:gd name="T35" fmla="*/ 73 h 106"/>
                <a:gd name="T36" fmla="*/ 24 w 39"/>
                <a:gd name="T37" fmla="*/ 80 h 106"/>
                <a:gd name="T38" fmla="*/ 23 w 39"/>
                <a:gd name="T39" fmla="*/ 80 h 106"/>
                <a:gd name="T40" fmla="*/ 22 w 39"/>
                <a:gd name="T41" fmla="*/ 80 h 106"/>
                <a:gd name="T42" fmla="*/ 30 w 39"/>
                <a:gd name="T43" fmla="*/ 62 h 106"/>
                <a:gd name="T44" fmla="*/ 32 w 39"/>
                <a:gd name="T45" fmla="*/ 55 h 106"/>
                <a:gd name="T46" fmla="*/ 34 w 39"/>
                <a:gd name="T47" fmla="*/ 54 h 106"/>
                <a:gd name="T48" fmla="*/ 35 w 39"/>
                <a:gd name="T49" fmla="*/ 56 h 106"/>
                <a:gd name="T50" fmla="*/ 32 w 39"/>
                <a:gd name="T51" fmla="*/ 63 h 106"/>
                <a:gd name="T52" fmla="*/ 31 w 39"/>
                <a:gd name="T53" fmla="*/ 64 h 106"/>
                <a:gd name="T54" fmla="*/ 30 w 39"/>
                <a:gd name="T55" fmla="*/ 64 h 106"/>
                <a:gd name="T56" fmla="*/ 34 w 39"/>
                <a:gd name="T57" fmla="*/ 45 h 106"/>
                <a:gd name="T58" fmla="*/ 35 w 39"/>
                <a:gd name="T59" fmla="*/ 37 h 106"/>
                <a:gd name="T60" fmla="*/ 37 w 39"/>
                <a:gd name="T61" fmla="*/ 36 h 106"/>
                <a:gd name="T62" fmla="*/ 38 w 39"/>
                <a:gd name="T63" fmla="*/ 38 h 106"/>
                <a:gd name="T64" fmla="*/ 37 w 39"/>
                <a:gd name="T65" fmla="*/ 46 h 106"/>
                <a:gd name="T66" fmla="*/ 36 w 39"/>
                <a:gd name="T67" fmla="*/ 47 h 106"/>
                <a:gd name="T68" fmla="*/ 35 w 39"/>
                <a:gd name="T69" fmla="*/ 47 h 106"/>
                <a:gd name="T70" fmla="*/ 36 w 39"/>
                <a:gd name="T71" fmla="*/ 28 h 106"/>
                <a:gd name="T72" fmla="*/ 36 w 39"/>
                <a:gd name="T73" fmla="*/ 27 h 106"/>
                <a:gd name="T74" fmla="*/ 36 w 39"/>
                <a:gd name="T75" fmla="*/ 20 h 106"/>
                <a:gd name="T76" fmla="*/ 37 w 39"/>
                <a:gd name="T77" fmla="*/ 18 h 106"/>
                <a:gd name="T78" fmla="*/ 39 w 39"/>
                <a:gd name="T79" fmla="*/ 19 h 106"/>
                <a:gd name="T80" fmla="*/ 39 w 39"/>
                <a:gd name="T81" fmla="*/ 27 h 106"/>
                <a:gd name="T82" fmla="*/ 39 w 39"/>
                <a:gd name="T83" fmla="*/ 28 h 106"/>
                <a:gd name="T84" fmla="*/ 37 w 39"/>
                <a:gd name="T85" fmla="*/ 29 h 106"/>
                <a:gd name="T86" fmla="*/ 37 w 39"/>
                <a:gd name="T87" fmla="*/ 29 h 106"/>
                <a:gd name="T88" fmla="*/ 33 w 39"/>
                <a:gd name="T89" fmla="*/ 2 h 106"/>
                <a:gd name="T90" fmla="*/ 34 w 39"/>
                <a:gd name="T91" fmla="*/ 0 h 106"/>
                <a:gd name="T92" fmla="*/ 35 w 39"/>
                <a:gd name="T93" fmla="*/ 1 h 106"/>
                <a:gd name="T94" fmla="*/ 37 w 39"/>
                <a:gd name="T95" fmla="*/ 9 h 106"/>
                <a:gd name="T96" fmla="*/ 36 w 39"/>
                <a:gd name="T97" fmla="*/ 11 h 106"/>
                <a:gd name="T98" fmla="*/ 36 w 39"/>
                <a:gd name="T99" fmla="*/ 11 h 106"/>
                <a:gd name="T100" fmla="*/ 34 w 39"/>
                <a:gd name="T101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" h="106">
                  <a:moveTo>
                    <a:pt x="1" y="105"/>
                  </a:moveTo>
                  <a:cubicBezTo>
                    <a:pt x="0" y="105"/>
                    <a:pt x="0" y="104"/>
                    <a:pt x="1" y="103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2" y="102"/>
                    <a:pt x="3" y="101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5" y="99"/>
                    <a:pt x="6" y="99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1"/>
                    <a:pt x="7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5" y="103"/>
                    <a:pt x="4" y="104"/>
                    <a:pt x="3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1" y="106"/>
                    <a:pt x="1" y="106"/>
                    <a:pt x="1" y="105"/>
                  </a:cubicBezTo>
                  <a:close/>
                  <a:moveTo>
                    <a:pt x="11" y="95"/>
                  </a:moveTo>
                  <a:cubicBezTo>
                    <a:pt x="11" y="94"/>
                    <a:pt x="11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3" y="90"/>
                    <a:pt x="15" y="88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7" y="86"/>
                    <a:pt x="18" y="85"/>
                    <a:pt x="18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6"/>
                    <a:pt x="19" y="87"/>
                    <a:pt x="19" y="88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17" y="90"/>
                    <a:pt x="15" y="92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3" y="95"/>
                    <a:pt x="13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1" y="95"/>
                  </a:cubicBezTo>
                  <a:close/>
                  <a:moveTo>
                    <a:pt x="22" y="80"/>
                  </a:moveTo>
                  <a:cubicBezTo>
                    <a:pt x="21" y="80"/>
                    <a:pt x="21" y="79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3" y="76"/>
                    <a:pt x="24" y="73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0"/>
                    <a:pt x="27" y="70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1"/>
                    <a:pt x="29" y="72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7" y="75"/>
                    <a:pt x="26" y="77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2" y="80"/>
                    <a:pt x="22" y="80"/>
                  </a:cubicBezTo>
                  <a:close/>
                  <a:moveTo>
                    <a:pt x="30" y="64"/>
                  </a:moveTo>
                  <a:cubicBezTo>
                    <a:pt x="30" y="64"/>
                    <a:pt x="29" y="63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0"/>
                    <a:pt x="31" y="57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4"/>
                    <a:pt x="33" y="53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4"/>
                    <a:pt x="35" y="55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4" y="58"/>
                    <a:pt x="33" y="61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4"/>
                    <a:pt x="32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0" y="64"/>
                  </a:cubicBezTo>
                  <a:close/>
                  <a:moveTo>
                    <a:pt x="35" y="47"/>
                  </a:moveTo>
                  <a:cubicBezTo>
                    <a:pt x="35" y="47"/>
                    <a:pt x="34" y="46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2"/>
                    <a:pt x="35" y="40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6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6"/>
                    <a:pt x="38" y="37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0"/>
                    <a:pt x="38" y="43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5" y="47"/>
                  </a:cubicBezTo>
                  <a:close/>
                  <a:moveTo>
                    <a:pt x="37" y="29"/>
                  </a:moveTo>
                  <a:cubicBezTo>
                    <a:pt x="37" y="29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4"/>
                    <a:pt x="36" y="22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19"/>
                    <a:pt x="36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2"/>
                    <a:pt x="39" y="24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lose/>
                  <a:moveTo>
                    <a:pt x="34" y="10"/>
                  </a:moveTo>
                  <a:cubicBezTo>
                    <a:pt x="34" y="5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3" y="1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4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8" y="10"/>
                    <a:pt x="37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4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2" name="Freeform 195"/>
            <p:cNvSpPr/>
            <p:nvPr/>
          </p:nvSpPr>
          <p:spPr bwMode="auto">
            <a:xfrm>
              <a:off x="4589463" y="2851150"/>
              <a:ext cx="115888" cy="131763"/>
            </a:xfrm>
            <a:custGeom>
              <a:avLst/>
              <a:gdLst>
                <a:gd name="T0" fmla="*/ 0 w 31"/>
                <a:gd name="T1" fmla="*/ 16 h 35"/>
                <a:gd name="T2" fmla="*/ 18 w 31"/>
                <a:gd name="T3" fmla="*/ 2 h 35"/>
                <a:gd name="T4" fmla="*/ 20 w 31"/>
                <a:gd name="T5" fmla="*/ 34 h 35"/>
                <a:gd name="T6" fmla="*/ 0 w 31"/>
                <a:gd name="T7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5">
                  <a:moveTo>
                    <a:pt x="0" y="16"/>
                  </a:moveTo>
                  <a:cubicBezTo>
                    <a:pt x="0" y="16"/>
                    <a:pt x="7" y="0"/>
                    <a:pt x="18" y="2"/>
                  </a:cubicBezTo>
                  <a:cubicBezTo>
                    <a:pt x="31" y="4"/>
                    <a:pt x="27" y="32"/>
                    <a:pt x="20" y="34"/>
                  </a:cubicBezTo>
                  <a:cubicBezTo>
                    <a:pt x="14" y="35"/>
                    <a:pt x="1" y="32"/>
                    <a:pt x="0" y="16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3" name="Freeform 196"/>
            <p:cNvSpPr>
              <a:spLocks noEditPoints="1"/>
            </p:cNvSpPr>
            <p:nvPr/>
          </p:nvSpPr>
          <p:spPr bwMode="auto">
            <a:xfrm>
              <a:off x="4581526" y="2854325"/>
              <a:ext cx="112713" cy="131763"/>
            </a:xfrm>
            <a:custGeom>
              <a:avLst/>
              <a:gdLst>
                <a:gd name="T0" fmla="*/ 0 w 30"/>
                <a:gd name="T1" fmla="*/ 15 h 35"/>
                <a:gd name="T2" fmla="*/ 2 w 30"/>
                <a:gd name="T3" fmla="*/ 15 h 35"/>
                <a:gd name="T4" fmla="*/ 3 w 30"/>
                <a:gd name="T5" fmla="*/ 16 h 35"/>
                <a:gd name="T6" fmla="*/ 2 w 30"/>
                <a:gd name="T7" fmla="*/ 15 h 35"/>
                <a:gd name="T8" fmla="*/ 0 w 30"/>
                <a:gd name="T9" fmla="*/ 15 h 35"/>
                <a:gd name="T10" fmla="*/ 0 w 30"/>
                <a:gd name="T11" fmla="*/ 14 h 35"/>
                <a:gd name="T12" fmla="*/ 18 w 30"/>
                <a:gd name="T13" fmla="*/ 0 h 35"/>
                <a:gd name="T14" fmla="*/ 18 w 30"/>
                <a:gd name="T15" fmla="*/ 0 h 35"/>
                <a:gd name="T16" fmla="*/ 20 w 30"/>
                <a:gd name="T17" fmla="*/ 0 h 35"/>
                <a:gd name="T18" fmla="*/ 20 w 30"/>
                <a:gd name="T19" fmla="*/ 0 h 35"/>
                <a:gd name="T20" fmla="*/ 30 w 30"/>
                <a:gd name="T21" fmla="*/ 16 h 35"/>
                <a:gd name="T22" fmla="*/ 30 w 30"/>
                <a:gd name="T23" fmla="*/ 16 h 35"/>
                <a:gd name="T24" fmla="*/ 22 w 30"/>
                <a:gd name="T25" fmla="*/ 34 h 35"/>
                <a:gd name="T26" fmla="*/ 22 w 30"/>
                <a:gd name="T27" fmla="*/ 34 h 35"/>
                <a:gd name="T28" fmla="*/ 19 w 30"/>
                <a:gd name="T29" fmla="*/ 35 h 35"/>
                <a:gd name="T30" fmla="*/ 19 w 30"/>
                <a:gd name="T31" fmla="*/ 35 h 35"/>
                <a:gd name="T32" fmla="*/ 19 w 30"/>
                <a:gd name="T33" fmla="*/ 35 h 35"/>
                <a:gd name="T34" fmla="*/ 19 w 30"/>
                <a:gd name="T35" fmla="*/ 35 h 35"/>
                <a:gd name="T36" fmla="*/ 0 w 30"/>
                <a:gd name="T37" fmla="*/ 15 h 35"/>
                <a:gd name="T38" fmla="*/ 19 w 30"/>
                <a:gd name="T39" fmla="*/ 32 h 35"/>
                <a:gd name="T40" fmla="*/ 22 w 30"/>
                <a:gd name="T41" fmla="*/ 31 h 35"/>
                <a:gd name="T42" fmla="*/ 22 w 30"/>
                <a:gd name="T43" fmla="*/ 31 h 35"/>
                <a:gd name="T44" fmla="*/ 27 w 30"/>
                <a:gd name="T45" fmla="*/ 16 h 35"/>
                <a:gd name="T46" fmla="*/ 27 w 30"/>
                <a:gd name="T47" fmla="*/ 16 h 35"/>
                <a:gd name="T48" fmla="*/ 20 w 30"/>
                <a:gd name="T49" fmla="*/ 3 h 35"/>
                <a:gd name="T50" fmla="*/ 20 w 30"/>
                <a:gd name="T51" fmla="*/ 3 h 35"/>
                <a:gd name="T52" fmla="*/ 18 w 30"/>
                <a:gd name="T53" fmla="*/ 3 h 35"/>
                <a:gd name="T54" fmla="*/ 18 w 30"/>
                <a:gd name="T55" fmla="*/ 3 h 35"/>
                <a:gd name="T56" fmla="*/ 7 w 30"/>
                <a:gd name="T57" fmla="*/ 9 h 35"/>
                <a:gd name="T58" fmla="*/ 7 w 30"/>
                <a:gd name="T59" fmla="*/ 9 h 35"/>
                <a:gd name="T60" fmla="*/ 3 w 30"/>
                <a:gd name="T61" fmla="*/ 15 h 35"/>
                <a:gd name="T62" fmla="*/ 3 w 30"/>
                <a:gd name="T63" fmla="*/ 15 h 35"/>
                <a:gd name="T64" fmla="*/ 19 w 30"/>
                <a:gd name="T6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35">
                  <a:moveTo>
                    <a:pt x="0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8" y="1"/>
                    <a:pt x="30" y="9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24"/>
                    <a:pt x="28" y="33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1" y="35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2" y="35"/>
                    <a:pt x="1" y="30"/>
                    <a:pt x="0" y="15"/>
                  </a:cubicBezTo>
                  <a:close/>
                  <a:moveTo>
                    <a:pt x="19" y="32"/>
                  </a:moveTo>
                  <a:cubicBezTo>
                    <a:pt x="20" y="32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1"/>
                    <a:pt x="27" y="24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9"/>
                    <a:pt x="25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4" y="3"/>
                    <a:pt x="10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12"/>
                    <a:pt x="4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28"/>
                    <a:pt x="14" y="32"/>
                    <a:pt x="19" y="3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4" name="Freeform 197"/>
            <p:cNvSpPr/>
            <p:nvPr/>
          </p:nvSpPr>
          <p:spPr bwMode="auto">
            <a:xfrm>
              <a:off x="4479926" y="2865438"/>
              <a:ext cx="128588" cy="134938"/>
            </a:xfrm>
            <a:custGeom>
              <a:avLst/>
              <a:gdLst>
                <a:gd name="T0" fmla="*/ 29 w 34"/>
                <a:gd name="T1" fmla="*/ 11 h 36"/>
                <a:gd name="T2" fmla="*/ 9 w 34"/>
                <a:gd name="T3" fmla="*/ 2 h 36"/>
                <a:gd name="T4" fmla="*/ 15 w 34"/>
                <a:gd name="T5" fmla="*/ 34 h 36"/>
                <a:gd name="T6" fmla="*/ 29 w 34"/>
                <a:gd name="T7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6">
                  <a:moveTo>
                    <a:pt x="29" y="11"/>
                  </a:moveTo>
                  <a:cubicBezTo>
                    <a:pt x="29" y="11"/>
                    <a:pt x="20" y="0"/>
                    <a:pt x="9" y="2"/>
                  </a:cubicBezTo>
                  <a:cubicBezTo>
                    <a:pt x="0" y="5"/>
                    <a:pt x="7" y="36"/>
                    <a:pt x="15" y="34"/>
                  </a:cubicBezTo>
                  <a:cubicBezTo>
                    <a:pt x="23" y="33"/>
                    <a:pt x="34" y="28"/>
                    <a:pt x="29" y="11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5" name="Freeform 198"/>
            <p:cNvSpPr>
              <a:spLocks noEditPoints="1"/>
            </p:cNvSpPr>
            <p:nvPr/>
          </p:nvSpPr>
          <p:spPr bwMode="auto">
            <a:xfrm>
              <a:off x="4491038" y="2870200"/>
              <a:ext cx="109538" cy="130175"/>
            </a:xfrm>
            <a:custGeom>
              <a:avLst/>
              <a:gdLst>
                <a:gd name="T0" fmla="*/ 3 w 29"/>
                <a:gd name="T1" fmla="*/ 26 h 35"/>
                <a:gd name="T2" fmla="*/ 0 w 29"/>
                <a:gd name="T3" fmla="*/ 11 h 35"/>
                <a:gd name="T4" fmla="*/ 0 w 29"/>
                <a:gd name="T5" fmla="*/ 11 h 35"/>
                <a:gd name="T6" fmla="*/ 6 w 29"/>
                <a:gd name="T7" fmla="*/ 0 h 35"/>
                <a:gd name="T8" fmla="*/ 6 w 29"/>
                <a:gd name="T9" fmla="*/ 0 h 35"/>
                <a:gd name="T10" fmla="*/ 9 w 29"/>
                <a:gd name="T11" fmla="*/ 0 h 35"/>
                <a:gd name="T12" fmla="*/ 9 w 29"/>
                <a:gd name="T13" fmla="*/ 0 h 35"/>
                <a:gd name="T14" fmla="*/ 27 w 29"/>
                <a:gd name="T15" fmla="*/ 9 h 35"/>
                <a:gd name="T16" fmla="*/ 27 w 29"/>
                <a:gd name="T17" fmla="*/ 9 h 35"/>
                <a:gd name="T18" fmla="*/ 26 w 29"/>
                <a:gd name="T19" fmla="*/ 10 h 35"/>
                <a:gd name="T20" fmla="*/ 25 w 29"/>
                <a:gd name="T21" fmla="*/ 10 h 35"/>
                <a:gd name="T22" fmla="*/ 26 w 29"/>
                <a:gd name="T23" fmla="*/ 10 h 35"/>
                <a:gd name="T24" fmla="*/ 27 w 29"/>
                <a:gd name="T25" fmla="*/ 9 h 35"/>
                <a:gd name="T26" fmla="*/ 28 w 29"/>
                <a:gd name="T27" fmla="*/ 10 h 35"/>
                <a:gd name="T28" fmla="*/ 29 w 29"/>
                <a:gd name="T29" fmla="*/ 17 h 35"/>
                <a:gd name="T30" fmla="*/ 29 w 29"/>
                <a:gd name="T31" fmla="*/ 17 h 35"/>
                <a:gd name="T32" fmla="*/ 12 w 29"/>
                <a:gd name="T33" fmla="*/ 35 h 35"/>
                <a:gd name="T34" fmla="*/ 12 w 29"/>
                <a:gd name="T35" fmla="*/ 35 h 35"/>
                <a:gd name="T36" fmla="*/ 11 w 29"/>
                <a:gd name="T37" fmla="*/ 35 h 35"/>
                <a:gd name="T38" fmla="*/ 11 w 29"/>
                <a:gd name="T39" fmla="*/ 35 h 35"/>
                <a:gd name="T40" fmla="*/ 3 w 29"/>
                <a:gd name="T41" fmla="*/ 26 h 35"/>
                <a:gd name="T42" fmla="*/ 7 w 29"/>
                <a:gd name="T43" fmla="*/ 3 h 35"/>
                <a:gd name="T44" fmla="*/ 3 w 29"/>
                <a:gd name="T45" fmla="*/ 11 h 35"/>
                <a:gd name="T46" fmla="*/ 3 w 29"/>
                <a:gd name="T47" fmla="*/ 11 h 35"/>
                <a:gd name="T48" fmla="*/ 6 w 29"/>
                <a:gd name="T49" fmla="*/ 25 h 35"/>
                <a:gd name="T50" fmla="*/ 6 w 29"/>
                <a:gd name="T51" fmla="*/ 25 h 35"/>
                <a:gd name="T52" fmla="*/ 11 w 29"/>
                <a:gd name="T53" fmla="*/ 32 h 35"/>
                <a:gd name="T54" fmla="*/ 11 w 29"/>
                <a:gd name="T55" fmla="*/ 32 h 35"/>
                <a:gd name="T56" fmla="*/ 12 w 29"/>
                <a:gd name="T57" fmla="*/ 32 h 35"/>
                <a:gd name="T58" fmla="*/ 12 w 29"/>
                <a:gd name="T59" fmla="*/ 32 h 35"/>
                <a:gd name="T60" fmla="*/ 26 w 29"/>
                <a:gd name="T61" fmla="*/ 17 h 35"/>
                <a:gd name="T62" fmla="*/ 26 w 29"/>
                <a:gd name="T63" fmla="*/ 17 h 35"/>
                <a:gd name="T64" fmla="*/ 25 w 29"/>
                <a:gd name="T65" fmla="*/ 11 h 35"/>
                <a:gd name="T66" fmla="*/ 25 w 29"/>
                <a:gd name="T67" fmla="*/ 11 h 35"/>
                <a:gd name="T68" fmla="*/ 20 w 29"/>
                <a:gd name="T69" fmla="*/ 7 h 35"/>
                <a:gd name="T70" fmla="*/ 20 w 29"/>
                <a:gd name="T71" fmla="*/ 7 h 35"/>
                <a:gd name="T72" fmla="*/ 9 w 29"/>
                <a:gd name="T73" fmla="*/ 3 h 35"/>
                <a:gd name="T74" fmla="*/ 9 w 29"/>
                <a:gd name="T75" fmla="*/ 3 h 35"/>
                <a:gd name="T76" fmla="*/ 7 w 29"/>
                <a:gd name="T7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35">
                  <a:moveTo>
                    <a:pt x="3" y="26"/>
                  </a:moveTo>
                  <a:cubicBezTo>
                    <a:pt x="1" y="22"/>
                    <a:pt x="0" y="1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2"/>
                    <a:pt x="29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29"/>
                    <a:pt x="19" y="33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8" y="34"/>
                    <a:pt x="5" y="31"/>
                    <a:pt x="3" y="26"/>
                  </a:cubicBezTo>
                  <a:close/>
                  <a:moveTo>
                    <a:pt x="7" y="3"/>
                  </a:moveTo>
                  <a:cubicBezTo>
                    <a:pt x="4" y="3"/>
                    <a:pt x="3" y="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6"/>
                    <a:pt x="4" y="21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8" y="29"/>
                    <a:pt x="10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8" y="30"/>
                    <a:pt x="26" y="2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0"/>
                    <a:pt x="23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7" y="5"/>
                    <a:pt x="13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6" name="Freeform 199"/>
            <p:cNvSpPr/>
            <p:nvPr/>
          </p:nvSpPr>
          <p:spPr bwMode="auto">
            <a:xfrm>
              <a:off x="5137151" y="3057525"/>
              <a:ext cx="360363" cy="244475"/>
            </a:xfrm>
            <a:custGeom>
              <a:avLst/>
              <a:gdLst>
                <a:gd name="T0" fmla="*/ 94 w 96"/>
                <a:gd name="T1" fmla="*/ 65 h 65"/>
                <a:gd name="T2" fmla="*/ 0 w 96"/>
                <a:gd name="T3" fmla="*/ 3 h 65"/>
                <a:gd name="T4" fmla="*/ 0 w 96"/>
                <a:gd name="T5" fmla="*/ 3 h 65"/>
                <a:gd name="T6" fmla="*/ 0 w 96"/>
                <a:gd name="T7" fmla="*/ 1 h 65"/>
                <a:gd name="T8" fmla="*/ 0 w 96"/>
                <a:gd name="T9" fmla="*/ 1 h 65"/>
                <a:gd name="T10" fmla="*/ 2 w 96"/>
                <a:gd name="T11" fmla="*/ 1 h 65"/>
                <a:gd name="T12" fmla="*/ 2 w 96"/>
                <a:gd name="T13" fmla="*/ 1 h 65"/>
                <a:gd name="T14" fmla="*/ 32 w 96"/>
                <a:gd name="T15" fmla="*/ 27 h 65"/>
                <a:gd name="T16" fmla="*/ 32 w 96"/>
                <a:gd name="T17" fmla="*/ 27 h 65"/>
                <a:gd name="T18" fmla="*/ 95 w 96"/>
                <a:gd name="T19" fmla="*/ 62 h 65"/>
                <a:gd name="T20" fmla="*/ 95 w 96"/>
                <a:gd name="T21" fmla="*/ 62 h 65"/>
                <a:gd name="T22" fmla="*/ 96 w 96"/>
                <a:gd name="T23" fmla="*/ 64 h 65"/>
                <a:gd name="T24" fmla="*/ 96 w 96"/>
                <a:gd name="T25" fmla="*/ 64 h 65"/>
                <a:gd name="T26" fmla="*/ 95 w 96"/>
                <a:gd name="T27" fmla="*/ 65 h 65"/>
                <a:gd name="T28" fmla="*/ 95 w 96"/>
                <a:gd name="T29" fmla="*/ 65 h 65"/>
                <a:gd name="T30" fmla="*/ 94 w 96"/>
                <a:gd name="T3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65">
                  <a:moveTo>
                    <a:pt x="94" y="65"/>
                  </a:moveTo>
                  <a:cubicBezTo>
                    <a:pt x="49" y="5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4" y="13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50" y="41"/>
                    <a:pt x="73" y="56"/>
                    <a:pt x="95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6" y="62"/>
                    <a:pt x="96" y="63"/>
                    <a:pt x="96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65"/>
                    <a:pt x="95" y="65"/>
                    <a:pt x="95" y="65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95" y="65"/>
                    <a:pt x="95" y="65"/>
                    <a:pt x="94" y="6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7" name="Freeform 200"/>
            <p:cNvSpPr/>
            <p:nvPr/>
          </p:nvSpPr>
          <p:spPr bwMode="auto">
            <a:xfrm>
              <a:off x="5122863" y="3068638"/>
              <a:ext cx="327025" cy="300038"/>
            </a:xfrm>
            <a:custGeom>
              <a:avLst/>
              <a:gdLst>
                <a:gd name="T0" fmla="*/ 85 w 87"/>
                <a:gd name="T1" fmla="*/ 80 h 80"/>
                <a:gd name="T2" fmla="*/ 0 w 87"/>
                <a:gd name="T3" fmla="*/ 3 h 80"/>
                <a:gd name="T4" fmla="*/ 0 w 87"/>
                <a:gd name="T5" fmla="*/ 3 h 80"/>
                <a:gd name="T6" fmla="*/ 0 w 87"/>
                <a:gd name="T7" fmla="*/ 1 h 80"/>
                <a:gd name="T8" fmla="*/ 0 w 87"/>
                <a:gd name="T9" fmla="*/ 1 h 80"/>
                <a:gd name="T10" fmla="*/ 2 w 87"/>
                <a:gd name="T11" fmla="*/ 1 h 80"/>
                <a:gd name="T12" fmla="*/ 2 w 87"/>
                <a:gd name="T13" fmla="*/ 1 h 80"/>
                <a:gd name="T14" fmla="*/ 30 w 87"/>
                <a:gd name="T15" fmla="*/ 31 h 80"/>
                <a:gd name="T16" fmla="*/ 30 w 87"/>
                <a:gd name="T17" fmla="*/ 31 h 80"/>
                <a:gd name="T18" fmla="*/ 86 w 87"/>
                <a:gd name="T19" fmla="*/ 77 h 80"/>
                <a:gd name="T20" fmla="*/ 86 w 87"/>
                <a:gd name="T21" fmla="*/ 77 h 80"/>
                <a:gd name="T22" fmla="*/ 87 w 87"/>
                <a:gd name="T23" fmla="*/ 79 h 80"/>
                <a:gd name="T24" fmla="*/ 87 w 87"/>
                <a:gd name="T25" fmla="*/ 79 h 80"/>
                <a:gd name="T26" fmla="*/ 86 w 87"/>
                <a:gd name="T27" fmla="*/ 80 h 80"/>
                <a:gd name="T28" fmla="*/ 86 w 87"/>
                <a:gd name="T29" fmla="*/ 80 h 80"/>
                <a:gd name="T30" fmla="*/ 85 w 87"/>
                <a:gd name="T3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80">
                  <a:moveTo>
                    <a:pt x="85" y="80"/>
                  </a:moveTo>
                  <a:cubicBezTo>
                    <a:pt x="45" y="58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4" y="15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46" y="48"/>
                    <a:pt x="67" y="67"/>
                    <a:pt x="86" y="77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7" y="77"/>
                    <a:pt x="87" y="78"/>
                    <a:pt x="87" y="79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87" y="80"/>
                    <a:pt x="86" y="80"/>
                    <a:pt x="86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6" y="80"/>
                    <a:pt x="85" y="80"/>
                    <a:pt x="85" y="8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8" name="Freeform 201"/>
            <p:cNvSpPr/>
            <p:nvPr/>
          </p:nvSpPr>
          <p:spPr bwMode="auto">
            <a:xfrm>
              <a:off x="5103813" y="3079750"/>
              <a:ext cx="255588" cy="379413"/>
            </a:xfrm>
            <a:custGeom>
              <a:avLst/>
              <a:gdLst>
                <a:gd name="T0" fmla="*/ 65 w 68"/>
                <a:gd name="T1" fmla="*/ 100 h 101"/>
                <a:gd name="T2" fmla="*/ 28 w 68"/>
                <a:gd name="T3" fmla="*/ 39 h 101"/>
                <a:gd name="T4" fmla="*/ 28 w 68"/>
                <a:gd name="T5" fmla="*/ 39 h 101"/>
                <a:gd name="T6" fmla="*/ 0 w 68"/>
                <a:gd name="T7" fmla="*/ 3 h 101"/>
                <a:gd name="T8" fmla="*/ 0 w 68"/>
                <a:gd name="T9" fmla="*/ 3 h 101"/>
                <a:gd name="T10" fmla="*/ 0 w 68"/>
                <a:gd name="T11" fmla="*/ 3 h 101"/>
                <a:gd name="T12" fmla="*/ 1 w 68"/>
                <a:gd name="T13" fmla="*/ 1 h 101"/>
                <a:gd name="T14" fmla="*/ 1 w 68"/>
                <a:gd name="T15" fmla="*/ 1 h 101"/>
                <a:gd name="T16" fmla="*/ 3 w 68"/>
                <a:gd name="T17" fmla="*/ 1 h 101"/>
                <a:gd name="T18" fmla="*/ 3 w 68"/>
                <a:gd name="T19" fmla="*/ 1 h 101"/>
                <a:gd name="T20" fmla="*/ 68 w 68"/>
                <a:gd name="T21" fmla="*/ 98 h 101"/>
                <a:gd name="T22" fmla="*/ 68 w 68"/>
                <a:gd name="T23" fmla="*/ 98 h 101"/>
                <a:gd name="T24" fmla="*/ 67 w 68"/>
                <a:gd name="T25" fmla="*/ 100 h 101"/>
                <a:gd name="T26" fmla="*/ 67 w 68"/>
                <a:gd name="T27" fmla="*/ 100 h 101"/>
                <a:gd name="T28" fmla="*/ 66 w 68"/>
                <a:gd name="T29" fmla="*/ 101 h 101"/>
                <a:gd name="T30" fmla="*/ 66 w 68"/>
                <a:gd name="T31" fmla="*/ 101 h 101"/>
                <a:gd name="T32" fmla="*/ 65 w 68"/>
                <a:gd name="T3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01">
                  <a:moveTo>
                    <a:pt x="65" y="100"/>
                  </a:moveTo>
                  <a:cubicBezTo>
                    <a:pt x="59" y="84"/>
                    <a:pt x="43" y="60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14" y="19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5" y="66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9"/>
                    <a:pt x="68" y="100"/>
                    <a:pt x="67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0"/>
                    <a:pt x="66" y="101"/>
                    <a:pt x="66" y="101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1"/>
                    <a:pt x="65" y="100"/>
                    <a:pt x="65" y="10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9" name="Freeform 202"/>
            <p:cNvSpPr/>
            <p:nvPr/>
          </p:nvSpPr>
          <p:spPr bwMode="auto">
            <a:xfrm>
              <a:off x="5089526" y="3095625"/>
              <a:ext cx="179388" cy="412750"/>
            </a:xfrm>
            <a:custGeom>
              <a:avLst/>
              <a:gdLst>
                <a:gd name="T0" fmla="*/ 45 w 48"/>
                <a:gd name="T1" fmla="*/ 110 h 110"/>
                <a:gd name="T2" fmla="*/ 44 w 48"/>
                <a:gd name="T3" fmla="*/ 108 h 110"/>
                <a:gd name="T4" fmla="*/ 44 w 48"/>
                <a:gd name="T5" fmla="*/ 108 h 110"/>
                <a:gd name="T6" fmla="*/ 45 w 48"/>
                <a:gd name="T7" fmla="*/ 105 h 110"/>
                <a:gd name="T8" fmla="*/ 45 w 48"/>
                <a:gd name="T9" fmla="*/ 105 h 110"/>
                <a:gd name="T10" fmla="*/ 23 w 48"/>
                <a:gd name="T11" fmla="*/ 43 h 110"/>
                <a:gd name="T12" fmla="*/ 23 w 48"/>
                <a:gd name="T13" fmla="*/ 43 h 110"/>
                <a:gd name="T14" fmla="*/ 0 w 48"/>
                <a:gd name="T15" fmla="*/ 3 h 110"/>
                <a:gd name="T16" fmla="*/ 0 w 48"/>
                <a:gd name="T17" fmla="*/ 3 h 110"/>
                <a:gd name="T18" fmla="*/ 0 w 48"/>
                <a:gd name="T19" fmla="*/ 3 h 110"/>
                <a:gd name="T20" fmla="*/ 1 w 48"/>
                <a:gd name="T21" fmla="*/ 0 h 110"/>
                <a:gd name="T22" fmla="*/ 1 w 48"/>
                <a:gd name="T23" fmla="*/ 0 h 110"/>
                <a:gd name="T24" fmla="*/ 3 w 48"/>
                <a:gd name="T25" fmla="*/ 1 h 110"/>
                <a:gd name="T26" fmla="*/ 3 w 48"/>
                <a:gd name="T27" fmla="*/ 1 h 110"/>
                <a:gd name="T28" fmla="*/ 48 w 48"/>
                <a:gd name="T29" fmla="*/ 105 h 110"/>
                <a:gd name="T30" fmla="*/ 48 w 48"/>
                <a:gd name="T31" fmla="*/ 105 h 110"/>
                <a:gd name="T32" fmla="*/ 47 w 48"/>
                <a:gd name="T33" fmla="*/ 109 h 110"/>
                <a:gd name="T34" fmla="*/ 47 w 48"/>
                <a:gd name="T35" fmla="*/ 109 h 110"/>
                <a:gd name="T36" fmla="*/ 46 w 48"/>
                <a:gd name="T37" fmla="*/ 110 h 110"/>
                <a:gd name="T38" fmla="*/ 46 w 48"/>
                <a:gd name="T39" fmla="*/ 110 h 110"/>
                <a:gd name="T40" fmla="*/ 45 w 48"/>
                <a:gd name="T4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10">
                  <a:moveTo>
                    <a:pt x="45" y="110"/>
                  </a:moveTo>
                  <a:cubicBezTo>
                    <a:pt x="45" y="110"/>
                    <a:pt x="44" y="109"/>
                    <a:pt x="44" y="108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07"/>
                    <a:pt x="45" y="106"/>
                    <a:pt x="45" y="105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5" y="91"/>
                    <a:pt x="34" y="65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11" y="21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7" y="7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8" y="106"/>
                    <a:pt x="47" y="108"/>
                    <a:pt x="47" y="109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47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5" y="1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0" name="Freeform 203"/>
            <p:cNvSpPr/>
            <p:nvPr/>
          </p:nvSpPr>
          <p:spPr bwMode="auto">
            <a:xfrm>
              <a:off x="5070476" y="3101975"/>
              <a:ext cx="104775" cy="436563"/>
            </a:xfrm>
            <a:custGeom>
              <a:avLst/>
              <a:gdLst>
                <a:gd name="T0" fmla="*/ 25 w 28"/>
                <a:gd name="T1" fmla="*/ 116 h 116"/>
                <a:gd name="T2" fmla="*/ 23 w 28"/>
                <a:gd name="T3" fmla="*/ 115 h 116"/>
                <a:gd name="T4" fmla="*/ 23 w 28"/>
                <a:gd name="T5" fmla="*/ 115 h 116"/>
                <a:gd name="T6" fmla="*/ 25 w 28"/>
                <a:gd name="T7" fmla="*/ 98 h 116"/>
                <a:gd name="T8" fmla="*/ 25 w 28"/>
                <a:gd name="T9" fmla="*/ 98 h 116"/>
                <a:gd name="T10" fmla="*/ 12 w 28"/>
                <a:gd name="T11" fmla="*/ 33 h 116"/>
                <a:gd name="T12" fmla="*/ 12 w 28"/>
                <a:gd name="T13" fmla="*/ 33 h 116"/>
                <a:gd name="T14" fmla="*/ 0 w 28"/>
                <a:gd name="T15" fmla="*/ 2 h 116"/>
                <a:gd name="T16" fmla="*/ 0 w 28"/>
                <a:gd name="T17" fmla="*/ 2 h 116"/>
                <a:gd name="T18" fmla="*/ 0 w 28"/>
                <a:gd name="T19" fmla="*/ 2 h 116"/>
                <a:gd name="T20" fmla="*/ 1 w 28"/>
                <a:gd name="T21" fmla="*/ 0 h 116"/>
                <a:gd name="T22" fmla="*/ 1 w 28"/>
                <a:gd name="T23" fmla="*/ 0 h 116"/>
                <a:gd name="T24" fmla="*/ 3 w 28"/>
                <a:gd name="T25" fmla="*/ 1 h 116"/>
                <a:gd name="T26" fmla="*/ 3 w 28"/>
                <a:gd name="T27" fmla="*/ 1 h 116"/>
                <a:gd name="T28" fmla="*/ 28 w 28"/>
                <a:gd name="T29" fmla="*/ 98 h 116"/>
                <a:gd name="T30" fmla="*/ 28 w 28"/>
                <a:gd name="T31" fmla="*/ 98 h 116"/>
                <a:gd name="T32" fmla="*/ 26 w 28"/>
                <a:gd name="T33" fmla="*/ 115 h 116"/>
                <a:gd name="T34" fmla="*/ 26 w 28"/>
                <a:gd name="T35" fmla="*/ 115 h 116"/>
                <a:gd name="T36" fmla="*/ 25 w 28"/>
                <a:gd name="T37" fmla="*/ 116 h 116"/>
                <a:gd name="T38" fmla="*/ 25 w 28"/>
                <a:gd name="T39" fmla="*/ 116 h 116"/>
                <a:gd name="T40" fmla="*/ 25 w 28"/>
                <a:gd name="T4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116">
                  <a:moveTo>
                    <a:pt x="25" y="116"/>
                  </a:moveTo>
                  <a:cubicBezTo>
                    <a:pt x="24" y="116"/>
                    <a:pt x="23" y="115"/>
                    <a:pt x="23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4" y="109"/>
                    <a:pt x="25" y="104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76"/>
                    <a:pt x="19" y="52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6" y="1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8" y="52"/>
                    <a:pt x="28" y="98"/>
                  </a:cubicBezTo>
                  <a:cubicBezTo>
                    <a:pt x="28" y="98"/>
                    <a:pt x="28" y="98"/>
                    <a:pt x="28" y="98"/>
                  </a:cubicBezTo>
                  <a:cubicBezTo>
                    <a:pt x="28" y="104"/>
                    <a:pt x="27" y="110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26" y="116"/>
                    <a:pt x="26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25" y="116"/>
                    <a:pt x="25" y="1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1" name="Freeform 204"/>
            <p:cNvSpPr/>
            <p:nvPr/>
          </p:nvSpPr>
          <p:spPr bwMode="auto">
            <a:xfrm>
              <a:off x="4300538" y="2062163"/>
              <a:ext cx="635000" cy="1554163"/>
            </a:xfrm>
            <a:custGeom>
              <a:avLst/>
              <a:gdLst>
                <a:gd name="T0" fmla="*/ 161 w 169"/>
                <a:gd name="T1" fmla="*/ 411 h 414"/>
                <a:gd name="T2" fmla="*/ 1 w 169"/>
                <a:gd name="T3" fmla="*/ 6 h 414"/>
                <a:gd name="T4" fmla="*/ 3 w 169"/>
                <a:gd name="T5" fmla="*/ 1 h 414"/>
                <a:gd name="T6" fmla="*/ 3 w 169"/>
                <a:gd name="T7" fmla="*/ 1 h 414"/>
                <a:gd name="T8" fmla="*/ 9 w 169"/>
                <a:gd name="T9" fmla="*/ 3 h 414"/>
                <a:gd name="T10" fmla="*/ 9 w 169"/>
                <a:gd name="T11" fmla="*/ 3 h 414"/>
                <a:gd name="T12" fmla="*/ 169 w 169"/>
                <a:gd name="T13" fmla="*/ 408 h 414"/>
                <a:gd name="T14" fmla="*/ 166 w 169"/>
                <a:gd name="T15" fmla="*/ 413 h 414"/>
                <a:gd name="T16" fmla="*/ 166 w 169"/>
                <a:gd name="T17" fmla="*/ 413 h 414"/>
                <a:gd name="T18" fmla="*/ 165 w 169"/>
                <a:gd name="T19" fmla="*/ 414 h 414"/>
                <a:gd name="T20" fmla="*/ 165 w 169"/>
                <a:gd name="T21" fmla="*/ 414 h 414"/>
                <a:gd name="T22" fmla="*/ 161 w 169"/>
                <a:gd name="T23" fmla="*/ 411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414">
                  <a:moveTo>
                    <a:pt x="161" y="411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69" y="408"/>
                    <a:pt x="169" y="408"/>
                    <a:pt x="169" y="408"/>
                  </a:cubicBezTo>
                  <a:cubicBezTo>
                    <a:pt x="169" y="410"/>
                    <a:pt x="168" y="412"/>
                    <a:pt x="166" y="413"/>
                  </a:cubicBezTo>
                  <a:cubicBezTo>
                    <a:pt x="166" y="413"/>
                    <a:pt x="166" y="413"/>
                    <a:pt x="166" y="413"/>
                  </a:cubicBezTo>
                  <a:cubicBezTo>
                    <a:pt x="166" y="414"/>
                    <a:pt x="165" y="414"/>
                    <a:pt x="165" y="414"/>
                  </a:cubicBezTo>
                  <a:cubicBezTo>
                    <a:pt x="165" y="414"/>
                    <a:pt x="165" y="414"/>
                    <a:pt x="165" y="414"/>
                  </a:cubicBezTo>
                  <a:cubicBezTo>
                    <a:pt x="163" y="414"/>
                    <a:pt x="162" y="413"/>
                    <a:pt x="161" y="4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2" name="Freeform 206"/>
            <p:cNvSpPr/>
            <p:nvPr/>
          </p:nvSpPr>
          <p:spPr bwMode="auto">
            <a:xfrm>
              <a:off x="4894264" y="1863725"/>
              <a:ext cx="596900" cy="1355725"/>
            </a:xfrm>
            <a:custGeom>
              <a:avLst/>
              <a:gdLst>
                <a:gd name="T0" fmla="*/ 151 w 159"/>
                <a:gd name="T1" fmla="*/ 359 h 361"/>
                <a:gd name="T2" fmla="*/ 1 w 159"/>
                <a:gd name="T3" fmla="*/ 6 h 361"/>
                <a:gd name="T4" fmla="*/ 3 w 159"/>
                <a:gd name="T5" fmla="*/ 1 h 361"/>
                <a:gd name="T6" fmla="*/ 3 w 159"/>
                <a:gd name="T7" fmla="*/ 1 h 361"/>
                <a:gd name="T8" fmla="*/ 8 w 159"/>
                <a:gd name="T9" fmla="*/ 3 h 361"/>
                <a:gd name="T10" fmla="*/ 8 w 159"/>
                <a:gd name="T11" fmla="*/ 3 h 361"/>
                <a:gd name="T12" fmla="*/ 158 w 159"/>
                <a:gd name="T13" fmla="*/ 355 h 361"/>
                <a:gd name="T14" fmla="*/ 156 w 159"/>
                <a:gd name="T15" fmla="*/ 361 h 361"/>
                <a:gd name="T16" fmla="*/ 156 w 159"/>
                <a:gd name="T17" fmla="*/ 361 h 361"/>
                <a:gd name="T18" fmla="*/ 154 w 159"/>
                <a:gd name="T19" fmla="*/ 361 h 361"/>
                <a:gd name="T20" fmla="*/ 154 w 159"/>
                <a:gd name="T21" fmla="*/ 361 h 361"/>
                <a:gd name="T22" fmla="*/ 151 w 159"/>
                <a:gd name="T23" fmla="*/ 3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361">
                  <a:moveTo>
                    <a:pt x="151" y="359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58" y="355"/>
                    <a:pt x="158" y="355"/>
                    <a:pt x="158" y="355"/>
                  </a:cubicBezTo>
                  <a:cubicBezTo>
                    <a:pt x="159" y="357"/>
                    <a:pt x="158" y="360"/>
                    <a:pt x="156" y="361"/>
                  </a:cubicBezTo>
                  <a:cubicBezTo>
                    <a:pt x="156" y="361"/>
                    <a:pt x="156" y="361"/>
                    <a:pt x="156" y="361"/>
                  </a:cubicBezTo>
                  <a:cubicBezTo>
                    <a:pt x="155" y="361"/>
                    <a:pt x="155" y="361"/>
                    <a:pt x="154" y="361"/>
                  </a:cubicBezTo>
                  <a:cubicBezTo>
                    <a:pt x="154" y="361"/>
                    <a:pt x="154" y="361"/>
                    <a:pt x="154" y="361"/>
                  </a:cubicBezTo>
                  <a:cubicBezTo>
                    <a:pt x="153" y="361"/>
                    <a:pt x="151" y="360"/>
                    <a:pt x="151" y="35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3" name="Freeform 207"/>
            <p:cNvSpPr/>
            <p:nvPr/>
          </p:nvSpPr>
          <p:spPr bwMode="auto">
            <a:xfrm>
              <a:off x="4235451" y="1833563"/>
              <a:ext cx="169863" cy="314325"/>
            </a:xfrm>
            <a:custGeom>
              <a:avLst/>
              <a:gdLst>
                <a:gd name="T0" fmla="*/ 0 w 45"/>
                <a:gd name="T1" fmla="*/ 15 h 84"/>
                <a:gd name="T2" fmla="*/ 13 w 45"/>
                <a:gd name="T3" fmla="*/ 73 h 84"/>
                <a:gd name="T4" fmla="*/ 36 w 45"/>
                <a:gd name="T5" fmla="*/ 36 h 84"/>
                <a:gd name="T6" fmla="*/ 0 w 45"/>
                <a:gd name="T7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84">
                  <a:moveTo>
                    <a:pt x="0" y="15"/>
                  </a:moveTo>
                  <a:cubicBezTo>
                    <a:pt x="0" y="15"/>
                    <a:pt x="28" y="33"/>
                    <a:pt x="13" y="73"/>
                  </a:cubicBezTo>
                  <a:cubicBezTo>
                    <a:pt x="13" y="73"/>
                    <a:pt x="45" y="84"/>
                    <a:pt x="36" y="36"/>
                  </a:cubicBezTo>
                  <a:cubicBezTo>
                    <a:pt x="29" y="0"/>
                    <a:pt x="4" y="8"/>
                    <a:pt x="0" y="15"/>
                  </a:cubicBez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4" name="Freeform 208"/>
            <p:cNvSpPr>
              <a:spLocks noEditPoints="1"/>
            </p:cNvSpPr>
            <p:nvPr/>
          </p:nvSpPr>
          <p:spPr bwMode="auto">
            <a:xfrm>
              <a:off x="4232276" y="1858963"/>
              <a:ext cx="150813" cy="255588"/>
            </a:xfrm>
            <a:custGeom>
              <a:avLst/>
              <a:gdLst>
                <a:gd name="T0" fmla="*/ 21 w 40"/>
                <a:gd name="T1" fmla="*/ 68 h 68"/>
                <a:gd name="T2" fmla="*/ 14 w 40"/>
                <a:gd name="T3" fmla="*/ 67 h 68"/>
                <a:gd name="T4" fmla="*/ 14 w 40"/>
                <a:gd name="T5" fmla="*/ 67 h 68"/>
                <a:gd name="T6" fmla="*/ 13 w 40"/>
                <a:gd name="T7" fmla="*/ 66 h 68"/>
                <a:gd name="T8" fmla="*/ 13 w 40"/>
                <a:gd name="T9" fmla="*/ 66 h 68"/>
                <a:gd name="T10" fmla="*/ 13 w 40"/>
                <a:gd name="T11" fmla="*/ 65 h 68"/>
                <a:gd name="T12" fmla="*/ 13 w 40"/>
                <a:gd name="T13" fmla="*/ 65 h 68"/>
                <a:gd name="T14" fmla="*/ 17 w 40"/>
                <a:gd name="T15" fmla="*/ 43 h 68"/>
                <a:gd name="T16" fmla="*/ 17 w 40"/>
                <a:gd name="T17" fmla="*/ 43 h 68"/>
                <a:gd name="T18" fmla="*/ 9 w 40"/>
                <a:gd name="T19" fmla="*/ 17 h 68"/>
                <a:gd name="T20" fmla="*/ 9 w 40"/>
                <a:gd name="T21" fmla="*/ 17 h 68"/>
                <a:gd name="T22" fmla="*/ 1 w 40"/>
                <a:gd name="T23" fmla="*/ 9 h 68"/>
                <a:gd name="T24" fmla="*/ 1 w 40"/>
                <a:gd name="T25" fmla="*/ 9 h 68"/>
                <a:gd name="T26" fmla="*/ 0 w 40"/>
                <a:gd name="T27" fmla="*/ 7 h 68"/>
                <a:gd name="T28" fmla="*/ 0 w 40"/>
                <a:gd name="T29" fmla="*/ 7 h 68"/>
                <a:gd name="T30" fmla="*/ 14 w 40"/>
                <a:gd name="T31" fmla="*/ 0 h 68"/>
                <a:gd name="T32" fmla="*/ 14 w 40"/>
                <a:gd name="T33" fmla="*/ 0 h 68"/>
                <a:gd name="T34" fmla="*/ 38 w 40"/>
                <a:gd name="T35" fmla="*/ 28 h 68"/>
                <a:gd name="T36" fmla="*/ 38 w 40"/>
                <a:gd name="T37" fmla="*/ 28 h 68"/>
                <a:gd name="T38" fmla="*/ 40 w 40"/>
                <a:gd name="T39" fmla="*/ 44 h 68"/>
                <a:gd name="T40" fmla="*/ 40 w 40"/>
                <a:gd name="T41" fmla="*/ 44 h 68"/>
                <a:gd name="T42" fmla="*/ 34 w 40"/>
                <a:gd name="T43" fmla="*/ 64 h 68"/>
                <a:gd name="T44" fmla="*/ 34 w 40"/>
                <a:gd name="T45" fmla="*/ 64 h 68"/>
                <a:gd name="T46" fmla="*/ 21 w 40"/>
                <a:gd name="T47" fmla="*/ 68 h 68"/>
                <a:gd name="T48" fmla="*/ 21 w 40"/>
                <a:gd name="T49" fmla="*/ 68 h 68"/>
                <a:gd name="T50" fmla="*/ 21 w 40"/>
                <a:gd name="T51" fmla="*/ 68 h 68"/>
                <a:gd name="T52" fmla="*/ 21 w 40"/>
                <a:gd name="T53" fmla="*/ 65 h 68"/>
                <a:gd name="T54" fmla="*/ 37 w 40"/>
                <a:gd name="T55" fmla="*/ 44 h 68"/>
                <a:gd name="T56" fmla="*/ 37 w 40"/>
                <a:gd name="T57" fmla="*/ 44 h 68"/>
                <a:gd name="T58" fmla="*/ 35 w 40"/>
                <a:gd name="T59" fmla="*/ 29 h 68"/>
                <a:gd name="T60" fmla="*/ 35 w 40"/>
                <a:gd name="T61" fmla="*/ 29 h 68"/>
                <a:gd name="T62" fmla="*/ 14 w 40"/>
                <a:gd name="T63" fmla="*/ 3 h 68"/>
                <a:gd name="T64" fmla="*/ 14 w 40"/>
                <a:gd name="T65" fmla="*/ 3 h 68"/>
                <a:gd name="T66" fmla="*/ 3 w 40"/>
                <a:gd name="T67" fmla="*/ 7 h 68"/>
                <a:gd name="T68" fmla="*/ 3 w 40"/>
                <a:gd name="T69" fmla="*/ 7 h 68"/>
                <a:gd name="T70" fmla="*/ 20 w 40"/>
                <a:gd name="T71" fmla="*/ 43 h 68"/>
                <a:gd name="T72" fmla="*/ 20 w 40"/>
                <a:gd name="T73" fmla="*/ 43 h 68"/>
                <a:gd name="T74" fmla="*/ 16 w 40"/>
                <a:gd name="T75" fmla="*/ 65 h 68"/>
                <a:gd name="T76" fmla="*/ 16 w 40"/>
                <a:gd name="T77" fmla="*/ 65 h 68"/>
                <a:gd name="T78" fmla="*/ 21 w 40"/>
                <a:gd name="T79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" h="68">
                  <a:moveTo>
                    <a:pt x="21" y="68"/>
                  </a:moveTo>
                  <a:cubicBezTo>
                    <a:pt x="17" y="68"/>
                    <a:pt x="14" y="67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3" y="67"/>
                    <a:pt x="13" y="67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2" y="66"/>
                    <a:pt x="12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6" y="57"/>
                    <a:pt x="17" y="49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32"/>
                    <a:pt x="13" y="23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5" y="12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3"/>
                    <a:pt x="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3" y="0"/>
                    <a:pt x="34" y="7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35"/>
                    <a:pt x="40" y="40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54"/>
                    <a:pt x="37" y="60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0" y="67"/>
                    <a:pt x="25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lose/>
                  <a:moveTo>
                    <a:pt x="21" y="65"/>
                  </a:moveTo>
                  <a:cubicBezTo>
                    <a:pt x="28" y="65"/>
                    <a:pt x="37" y="63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0"/>
                    <a:pt x="36" y="35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1" y="8"/>
                    <a:pt x="22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3"/>
                    <a:pt x="5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11"/>
                    <a:pt x="20" y="22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9"/>
                    <a:pt x="19" y="57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7" y="65"/>
                    <a:pt x="19" y="65"/>
                    <a:pt x="21" y="6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5" name="Freeform 209"/>
            <p:cNvSpPr/>
            <p:nvPr/>
          </p:nvSpPr>
          <p:spPr bwMode="auto">
            <a:xfrm>
              <a:off x="4829176" y="1619250"/>
              <a:ext cx="169863" cy="315913"/>
            </a:xfrm>
            <a:custGeom>
              <a:avLst/>
              <a:gdLst>
                <a:gd name="T0" fmla="*/ 0 w 45"/>
                <a:gd name="T1" fmla="*/ 15 h 84"/>
                <a:gd name="T2" fmla="*/ 13 w 45"/>
                <a:gd name="T3" fmla="*/ 76 h 84"/>
                <a:gd name="T4" fmla="*/ 35 w 45"/>
                <a:gd name="T5" fmla="*/ 36 h 84"/>
                <a:gd name="T6" fmla="*/ 0 w 45"/>
                <a:gd name="T7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84">
                  <a:moveTo>
                    <a:pt x="0" y="15"/>
                  </a:moveTo>
                  <a:cubicBezTo>
                    <a:pt x="0" y="15"/>
                    <a:pt x="28" y="37"/>
                    <a:pt x="13" y="76"/>
                  </a:cubicBezTo>
                  <a:cubicBezTo>
                    <a:pt x="13" y="76"/>
                    <a:pt x="45" y="84"/>
                    <a:pt x="35" y="36"/>
                  </a:cubicBezTo>
                  <a:cubicBezTo>
                    <a:pt x="28" y="0"/>
                    <a:pt x="4" y="8"/>
                    <a:pt x="0" y="15"/>
                  </a:cubicBez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6" name="Freeform 210"/>
            <p:cNvSpPr>
              <a:spLocks noEditPoints="1"/>
            </p:cNvSpPr>
            <p:nvPr/>
          </p:nvSpPr>
          <p:spPr bwMode="auto">
            <a:xfrm>
              <a:off x="4822826" y="1649413"/>
              <a:ext cx="149225" cy="261938"/>
            </a:xfrm>
            <a:custGeom>
              <a:avLst/>
              <a:gdLst>
                <a:gd name="T0" fmla="*/ 15 w 40"/>
                <a:gd name="T1" fmla="*/ 69 h 70"/>
                <a:gd name="T2" fmla="*/ 14 w 40"/>
                <a:gd name="T3" fmla="*/ 69 h 70"/>
                <a:gd name="T4" fmla="*/ 14 w 40"/>
                <a:gd name="T5" fmla="*/ 69 h 70"/>
                <a:gd name="T6" fmla="*/ 14 w 40"/>
                <a:gd name="T7" fmla="*/ 67 h 70"/>
                <a:gd name="T8" fmla="*/ 14 w 40"/>
                <a:gd name="T9" fmla="*/ 67 h 70"/>
                <a:gd name="T10" fmla="*/ 18 w 40"/>
                <a:gd name="T11" fmla="*/ 45 h 70"/>
                <a:gd name="T12" fmla="*/ 18 w 40"/>
                <a:gd name="T13" fmla="*/ 45 h 70"/>
                <a:gd name="T14" fmla="*/ 10 w 40"/>
                <a:gd name="T15" fmla="*/ 18 h 70"/>
                <a:gd name="T16" fmla="*/ 10 w 40"/>
                <a:gd name="T17" fmla="*/ 18 h 70"/>
                <a:gd name="T18" fmla="*/ 1 w 40"/>
                <a:gd name="T19" fmla="*/ 8 h 70"/>
                <a:gd name="T20" fmla="*/ 1 w 40"/>
                <a:gd name="T21" fmla="*/ 8 h 70"/>
                <a:gd name="T22" fmla="*/ 1 w 40"/>
                <a:gd name="T23" fmla="*/ 6 h 70"/>
                <a:gd name="T24" fmla="*/ 1 w 40"/>
                <a:gd name="T25" fmla="*/ 6 h 70"/>
                <a:gd name="T26" fmla="*/ 15 w 40"/>
                <a:gd name="T27" fmla="*/ 0 h 70"/>
                <a:gd name="T28" fmla="*/ 15 w 40"/>
                <a:gd name="T29" fmla="*/ 0 h 70"/>
                <a:gd name="T30" fmla="*/ 39 w 40"/>
                <a:gd name="T31" fmla="*/ 28 h 70"/>
                <a:gd name="T32" fmla="*/ 39 w 40"/>
                <a:gd name="T33" fmla="*/ 28 h 70"/>
                <a:gd name="T34" fmla="*/ 40 w 40"/>
                <a:gd name="T35" fmla="*/ 44 h 70"/>
                <a:gd name="T36" fmla="*/ 40 w 40"/>
                <a:gd name="T37" fmla="*/ 44 h 70"/>
                <a:gd name="T38" fmla="*/ 33 w 40"/>
                <a:gd name="T39" fmla="*/ 65 h 70"/>
                <a:gd name="T40" fmla="*/ 33 w 40"/>
                <a:gd name="T41" fmla="*/ 65 h 70"/>
                <a:gd name="T42" fmla="*/ 20 w 40"/>
                <a:gd name="T43" fmla="*/ 70 h 70"/>
                <a:gd name="T44" fmla="*/ 20 w 40"/>
                <a:gd name="T45" fmla="*/ 70 h 70"/>
                <a:gd name="T46" fmla="*/ 15 w 40"/>
                <a:gd name="T47" fmla="*/ 69 h 70"/>
                <a:gd name="T48" fmla="*/ 20 w 40"/>
                <a:gd name="T49" fmla="*/ 67 h 70"/>
                <a:gd name="T50" fmla="*/ 37 w 40"/>
                <a:gd name="T51" fmla="*/ 44 h 70"/>
                <a:gd name="T52" fmla="*/ 37 w 40"/>
                <a:gd name="T53" fmla="*/ 44 h 70"/>
                <a:gd name="T54" fmla="*/ 36 w 40"/>
                <a:gd name="T55" fmla="*/ 28 h 70"/>
                <a:gd name="T56" fmla="*/ 36 w 40"/>
                <a:gd name="T57" fmla="*/ 28 h 70"/>
                <a:gd name="T58" fmla="*/ 15 w 40"/>
                <a:gd name="T59" fmla="*/ 3 h 70"/>
                <a:gd name="T60" fmla="*/ 15 w 40"/>
                <a:gd name="T61" fmla="*/ 3 h 70"/>
                <a:gd name="T62" fmla="*/ 4 w 40"/>
                <a:gd name="T63" fmla="*/ 7 h 70"/>
                <a:gd name="T64" fmla="*/ 4 w 40"/>
                <a:gd name="T65" fmla="*/ 7 h 70"/>
                <a:gd name="T66" fmla="*/ 21 w 40"/>
                <a:gd name="T67" fmla="*/ 45 h 70"/>
                <a:gd name="T68" fmla="*/ 21 w 40"/>
                <a:gd name="T69" fmla="*/ 45 h 70"/>
                <a:gd name="T70" fmla="*/ 17 w 40"/>
                <a:gd name="T71" fmla="*/ 67 h 70"/>
                <a:gd name="T72" fmla="*/ 17 w 40"/>
                <a:gd name="T73" fmla="*/ 67 h 70"/>
                <a:gd name="T74" fmla="*/ 20 w 40"/>
                <a:gd name="T75" fmla="*/ 6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70">
                  <a:moveTo>
                    <a:pt x="15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8"/>
                    <a:pt x="14" y="68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7" y="59"/>
                    <a:pt x="18" y="52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33"/>
                    <a:pt x="14" y="24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5" y="12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3"/>
                    <a:pt x="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4" y="0"/>
                    <a:pt x="35" y="6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34"/>
                    <a:pt x="40" y="39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55"/>
                    <a:pt x="37" y="62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9" y="69"/>
                    <a:pt x="24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17" y="70"/>
                    <a:pt x="15" y="69"/>
                    <a:pt x="15" y="69"/>
                  </a:cubicBezTo>
                  <a:close/>
                  <a:moveTo>
                    <a:pt x="20" y="67"/>
                  </a:moveTo>
                  <a:cubicBezTo>
                    <a:pt x="27" y="67"/>
                    <a:pt x="37" y="65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0"/>
                    <a:pt x="37" y="35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2" y="8"/>
                    <a:pt x="22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3"/>
                    <a:pt x="6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8" y="10"/>
                    <a:pt x="21" y="23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52"/>
                    <a:pt x="20" y="59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9" y="67"/>
                    <a:pt x="20" y="6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7" name="Freeform 330"/>
            <p:cNvSpPr/>
            <p:nvPr/>
          </p:nvSpPr>
          <p:spPr bwMode="auto">
            <a:xfrm>
              <a:off x="4540251" y="973138"/>
              <a:ext cx="566738" cy="352425"/>
            </a:xfrm>
            <a:custGeom>
              <a:avLst/>
              <a:gdLst>
                <a:gd name="T0" fmla="*/ 118 w 151"/>
                <a:gd name="T1" fmla="*/ 63 h 94"/>
                <a:gd name="T2" fmla="*/ 32 w 151"/>
                <a:gd name="T3" fmla="*/ 12 h 94"/>
                <a:gd name="T4" fmla="*/ 105 w 151"/>
                <a:gd name="T5" fmla="*/ 85 h 94"/>
                <a:gd name="T6" fmla="*/ 118 w 151"/>
                <a:gd name="T7" fmla="*/ 6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94">
                  <a:moveTo>
                    <a:pt x="118" y="63"/>
                  </a:moveTo>
                  <a:cubicBezTo>
                    <a:pt x="118" y="63"/>
                    <a:pt x="64" y="0"/>
                    <a:pt x="32" y="12"/>
                  </a:cubicBezTo>
                  <a:cubicBezTo>
                    <a:pt x="0" y="24"/>
                    <a:pt x="56" y="76"/>
                    <a:pt x="105" y="85"/>
                  </a:cubicBezTo>
                  <a:cubicBezTo>
                    <a:pt x="151" y="94"/>
                    <a:pt x="118" y="63"/>
                    <a:pt x="118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8" name="Freeform 331"/>
            <p:cNvSpPr>
              <a:spLocks noEditPoints="1"/>
            </p:cNvSpPr>
            <p:nvPr/>
          </p:nvSpPr>
          <p:spPr bwMode="auto">
            <a:xfrm>
              <a:off x="4619626" y="1006475"/>
              <a:ext cx="412750" cy="296863"/>
            </a:xfrm>
            <a:custGeom>
              <a:avLst/>
              <a:gdLst>
                <a:gd name="T0" fmla="*/ 83 w 110"/>
                <a:gd name="T1" fmla="*/ 78 h 79"/>
                <a:gd name="T2" fmla="*/ 0 w 110"/>
                <a:gd name="T3" fmla="*/ 14 h 79"/>
                <a:gd name="T4" fmla="*/ 0 w 110"/>
                <a:gd name="T5" fmla="*/ 14 h 79"/>
                <a:gd name="T6" fmla="*/ 10 w 110"/>
                <a:gd name="T7" fmla="*/ 2 h 79"/>
                <a:gd name="T8" fmla="*/ 10 w 110"/>
                <a:gd name="T9" fmla="*/ 2 h 79"/>
                <a:gd name="T10" fmla="*/ 19 w 110"/>
                <a:gd name="T11" fmla="*/ 0 h 79"/>
                <a:gd name="T12" fmla="*/ 19 w 110"/>
                <a:gd name="T13" fmla="*/ 0 h 79"/>
                <a:gd name="T14" fmla="*/ 98 w 110"/>
                <a:gd name="T15" fmla="*/ 53 h 79"/>
                <a:gd name="T16" fmla="*/ 98 w 110"/>
                <a:gd name="T17" fmla="*/ 53 h 79"/>
                <a:gd name="T18" fmla="*/ 98 w 110"/>
                <a:gd name="T19" fmla="*/ 53 h 79"/>
                <a:gd name="T20" fmla="*/ 98 w 110"/>
                <a:gd name="T21" fmla="*/ 53 h 79"/>
                <a:gd name="T22" fmla="*/ 98 w 110"/>
                <a:gd name="T23" fmla="*/ 53 h 79"/>
                <a:gd name="T24" fmla="*/ 98 w 110"/>
                <a:gd name="T25" fmla="*/ 53 h 79"/>
                <a:gd name="T26" fmla="*/ 98 w 110"/>
                <a:gd name="T27" fmla="*/ 53 h 79"/>
                <a:gd name="T28" fmla="*/ 98 w 110"/>
                <a:gd name="T29" fmla="*/ 53 h 79"/>
                <a:gd name="T30" fmla="*/ 110 w 110"/>
                <a:gd name="T31" fmla="*/ 71 h 79"/>
                <a:gd name="T32" fmla="*/ 110 w 110"/>
                <a:gd name="T33" fmla="*/ 71 h 79"/>
                <a:gd name="T34" fmla="*/ 107 w 110"/>
                <a:gd name="T35" fmla="*/ 77 h 79"/>
                <a:gd name="T36" fmla="*/ 107 w 110"/>
                <a:gd name="T37" fmla="*/ 77 h 79"/>
                <a:gd name="T38" fmla="*/ 97 w 110"/>
                <a:gd name="T39" fmla="*/ 79 h 79"/>
                <a:gd name="T40" fmla="*/ 97 w 110"/>
                <a:gd name="T41" fmla="*/ 79 h 79"/>
                <a:gd name="T42" fmla="*/ 83 w 110"/>
                <a:gd name="T43" fmla="*/ 78 h 79"/>
                <a:gd name="T44" fmla="*/ 19 w 110"/>
                <a:gd name="T45" fmla="*/ 3 h 79"/>
                <a:gd name="T46" fmla="*/ 11 w 110"/>
                <a:gd name="T47" fmla="*/ 4 h 79"/>
                <a:gd name="T48" fmla="*/ 11 w 110"/>
                <a:gd name="T49" fmla="*/ 4 h 79"/>
                <a:gd name="T50" fmla="*/ 3 w 110"/>
                <a:gd name="T51" fmla="*/ 14 h 79"/>
                <a:gd name="T52" fmla="*/ 3 w 110"/>
                <a:gd name="T53" fmla="*/ 14 h 79"/>
                <a:gd name="T54" fmla="*/ 84 w 110"/>
                <a:gd name="T55" fmla="*/ 75 h 79"/>
                <a:gd name="T56" fmla="*/ 84 w 110"/>
                <a:gd name="T57" fmla="*/ 75 h 79"/>
                <a:gd name="T58" fmla="*/ 97 w 110"/>
                <a:gd name="T59" fmla="*/ 76 h 79"/>
                <a:gd name="T60" fmla="*/ 97 w 110"/>
                <a:gd name="T61" fmla="*/ 76 h 79"/>
                <a:gd name="T62" fmla="*/ 107 w 110"/>
                <a:gd name="T63" fmla="*/ 71 h 79"/>
                <a:gd name="T64" fmla="*/ 107 w 110"/>
                <a:gd name="T65" fmla="*/ 71 h 79"/>
                <a:gd name="T66" fmla="*/ 102 w 110"/>
                <a:gd name="T67" fmla="*/ 61 h 79"/>
                <a:gd name="T68" fmla="*/ 102 w 110"/>
                <a:gd name="T69" fmla="*/ 61 h 79"/>
                <a:gd name="T70" fmla="*/ 96 w 110"/>
                <a:gd name="T71" fmla="*/ 55 h 79"/>
                <a:gd name="T72" fmla="*/ 96 w 110"/>
                <a:gd name="T73" fmla="*/ 55 h 79"/>
                <a:gd name="T74" fmla="*/ 97 w 110"/>
                <a:gd name="T75" fmla="*/ 54 h 79"/>
                <a:gd name="T76" fmla="*/ 96 w 110"/>
                <a:gd name="T77" fmla="*/ 55 h 79"/>
                <a:gd name="T78" fmla="*/ 69 w 110"/>
                <a:gd name="T79" fmla="*/ 29 h 79"/>
                <a:gd name="T80" fmla="*/ 69 w 110"/>
                <a:gd name="T81" fmla="*/ 29 h 79"/>
                <a:gd name="T82" fmla="*/ 19 w 110"/>
                <a:gd name="T83" fmla="*/ 3 h 79"/>
                <a:gd name="T84" fmla="*/ 19 w 110"/>
                <a:gd name="T85" fmla="*/ 3 h 79"/>
                <a:gd name="T86" fmla="*/ 19 w 110"/>
                <a:gd name="T87" fmla="*/ 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0" h="79">
                  <a:moveTo>
                    <a:pt x="83" y="78"/>
                  </a:moveTo>
                  <a:cubicBezTo>
                    <a:pt x="44" y="70"/>
                    <a:pt x="0" y="3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3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3" y="0"/>
                    <a:pt x="16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52" y="0"/>
                    <a:pt x="96" y="50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9" y="54"/>
                    <a:pt x="110" y="63"/>
                    <a:pt x="110" y="71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0" y="74"/>
                    <a:pt x="109" y="76"/>
                    <a:pt x="107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5" y="78"/>
                    <a:pt x="101" y="79"/>
                    <a:pt x="97" y="79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94" y="79"/>
                    <a:pt x="89" y="79"/>
                    <a:pt x="83" y="78"/>
                  </a:cubicBezTo>
                  <a:close/>
                  <a:moveTo>
                    <a:pt x="19" y="3"/>
                  </a:moveTo>
                  <a:cubicBezTo>
                    <a:pt x="16" y="3"/>
                    <a:pt x="14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5" y="7"/>
                    <a:pt x="3" y="10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33"/>
                    <a:pt x="46" y="68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9" y="76"/>
                    <a:pt x="94" y="76"/>
                    <a:pt x="97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105" y="76"/>
                    <a:pt x="107" y="74"/>
                    <a:pt x="107" y="71"/>
                  </a:cubicBezTo>
                  <a:cubicBezTo>
                    <a:pt x="107" y="71"/>
                    <a:pt x="107" y="71"/>
                    <a:pt x="107" y="71"/>
                  </a:cubicBezTo>
                  <a:cubicBezTo>
                    <a:pt x="107" y="69"/>
                    <a:pt x="104" y="64"/>
                    <a:pt x="102" y="61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9" y="57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85" y="42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54" y="16"/>
                    <a:pt x="35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9" name="Freeform 332"/>
            <p:cNvSpPr>
              <a:spLocks noEditPoints="1"/>
            </p:cNvSpPr>
            <p:nvPr/>
          </p:nvSpPr>
          <p:spPr bwMode="auto">
            <a:xfrm>
              <a:off x="4672014" y="1044575"/>
              <a:ext cx="311150" cy="228600"/>
            </a:xfrm>
            <a:custGeom>
              <a:avLst/>
              <a:gdLst>
                <a:gd name="T0" fmla="*/ 65 w 83"/>
                <a:gd name="T1" fmla="*/ 59 h 61"/>
                <a:gd name="T2" fmla="*/ 21 w 83"/>
                <a:gd name="T3" fmla="*/ 38 h 61"/>
                <a:gd name="T4" fmla="*/ 21 w 83"/>
                <a:gd name="T5" fmla="*/ 38 h 61"/>
                <a:gd name="T6" fmla="*/ 0 w 83"/>
                <a:gd name="T7" fmla="*/ 10 h 61"/>
                <a:gd name="T8" fmla="*/ 0 w 83"/>
                <a:gd name="T9" fmla="*/ 10 h 61"/>
                <a:gd name="T10" fmla="*/ 7 w 83"/>
                <a:gd name="T11" fmla="*/ 1 h 61"/>
                <a:gd name="T12" fmla="*/ 7 w 83"/>
                <a:gd name="T13" fmla="*/ 1 h 61"/>
                <a:gd name="T14" fmla="*/ 12 w 83"/>
                <a:gd name="T15" fmla="*/ 0 h 61"/>
                <a:gd name="T16" fmla="*/ 12 w 83"/>
                <a:gd name="T17" fmla="*/ 0 h 61"/>
                <a:gd name="T18" fmla="*/ 73 w 83"/>
                <a:gd name="T19" fmla="*/ 43 h 61"/>
                <a:gd name="T20" fmla="*/ 73 w 83"/>
                <a:gd name="T21" fmla="*/ 43 h 61"/>
                <a:gd name="T22" fmla="*/ 73 w 83"/>
                <a:gd name="T23" fmla="*/ 43 h 61"/>
                <a:gd name="T24" fmla="*/ 73 w 83"/>
                <a:gd name="T25" fmla="*/ 43 h 61"/>
                <a:gd name="T26" fmla="*/ 73 w 83"/>
                <a:gd name="T27" fmla="*/ 43 h 61"/>
                <a:gd name="T28" fmla="*/ 73 w 83"/>
                <a:gd name="T29" fmla="*/ 43 h 61"/>
                <a:gd name="T30" fmla="*/ 73 w 83"/>
                <a:gd name="T31" fmla="*/ 43 h 61"/>
                <a:gd name="T32" fmla="*/ 73 w 83"/>
                <a:gd name="T33" fmla="*/ 43 h 61"/>
                <a:gd name="T34" fmla="*/ 72 w 83"/>
                <a:gd name="T35" fmla="*/ 44 h 61"/>
                <a:gd name="T36" fmla="*/ 71 w 83"/>
                <a:gd name="T37" fmla="*/ 46 h 61"/>
                <a:gd name="T38" fmla="*/ 71 w 83"/>
                <a:gd name="T39" fmla="*/ 45 h 61"/>
                <a:gd name="T40" fmla="*/ 49 w 83"/>
                <a:gd name="T41" fmla="*/ 24 h 61"/>
                <a:gd name="T42" fmla="*/ 49 w 83"/>
                <a:gd name="T43" fmla="*/ 24 h 61"/>
                <a:gd name="T44" fmla="*/ 12 w 83"/>
                <a:gd name="T45" fmla="*/ 3 h 61"/>
                <a:gd name="T46" fmla="*/ 12 w 83"/>
                <a:gd name="T47" fmla="*/ 3 h 61"/>
                <a:gd name="T48" fmla="*/ 8 w 83"/>
                <a:gd name="T49" fmla="*/ 3 h 61"/>
                <a:gd name="T50" fmla="*/ 8 w 83"/>
                <a:gd name="T51" fmla="*/ 3 h 61"/>
                <a:gd name="T52" fmla="*/ 3 w 83"/>
                <a:gd name="T53" fmla="*/ 10 h 61"/>
                <a:gd name="T54" fmla="*/ 3 w 83"/>
                <a:gd name="T55" fmla="*/ 10 h 61"/>
                <a:gd name="T56" fmla="*/ 23 w 83"/>
                <a:gd name="T57" fmla="*/ 35 h 61"/>
                <a:gd name="T58" fmla="*/ 23 w 83"/>
                <a:gd name="T59" fmla="*/ 35 h 61"/>
                <a:gd name="T60" fmla="*/ 66 w 83"/>
                <a:gd name="T61" fmla="*/ 56 h 61"/>
                <a:gd name="T62" fmla="*/ 66 w 83"/>
                <a:gd name="T63" fmla="*/ 56 h 61"/>
                <a:gd name="T64" fmla="*/ 77 w 83"/>
                <a:gd name="T65" fmla="*/ 58 h 61"/>
                <a:gd name="T66" fmla="*/ 77 w 83"/>
                <a:gd name="T67" fmla="*/ 58 h 61"/>
                <a:gd name="T68" fmla="*/ 80 w 83"/>
                <a:gd name="T69" fmla="*/ 57 h 61"/>
                <a:gd name="T70" fmla="*/ 80 w 83"/>
                <a:gd name="T71" fmla="*/ 57 h 61"/>
                <a:gd name="T72" fmla="*/ 76 w 83"/>
                <a:gd name="T73" fmla="*/ 50 h 61"/>
                <a:gd name="T74" fmla="*/ 76 w 83"/>
                <a:gd name="T75" fmla="*/ 50 h 61"/>
                <a:gd name="T76" fmla="*/ 71 w 83"/>
                <a:gd name="T77" fmla="*/ 46 h 61"/>
                <a:gd name="T78" fmla="*/ 71 w 83"/>
                <a:gd name="T79" fmla="*/ 46 h 61"/>
                <a:gd name="T80" fmla="*/ 72 w 83"/>
                <a:gd name="T81" fmla="*/ 44 h 61"/>
                <a:gd name="T82" fmla="*/ 73 w 83"/>
                <a:gd name="T83" fmla="*/ 43 h 61"/>
                <a:gd name="T84" fmla="*/ 83 w 83"/>
                <a:gd name="T85" fmla="*/ 57 h 61"/>
                <a:gd name="T86" fmla="*/ 83 w 83"/>
                <a:gd name="T87" fmla="*/ 57 h 61"/>
                <a:gd name="T88" fmla="*/ 82 w 83"/>
                <a:gd name="T89" fmla="*/ 60 h 61"/>
                <a:gd name="T90" fmla="*/ 82 w 83"/>
                <a:gd name="T91" fmla="*/ 60 h 61"/>
                <a:gd name="T92" fmla="*/ 77 w 83"/>
                <a:gd name="T93" fmla="*/ 61 h 61"/>
                <a:gd name="T94" fmla="*/ 77 w 83"/>
                <a:gd name="T95" fmla="*/ 61 h 61"/>
                <a:gd name="T96" fmla="*/ 65 w 83"/>
                <a:gd name="T97" fmla="*/ 59 h 61"/>
                <a:gd name="T98" fmla="*/ 73 w 83"/>
                <a:gd name="T99" fmla="*/ 43 h 61"/>
                <a:gd name="T100" fmla="*/ 73 w 83"/>
                <a:gd name="T101" fmla="*/ 43 h 61"/>
                <a:gd name="T102" fmla="*/ 73 w 83"/>
                <a:gd name="T103" fmla="*/ 43 h 61"/>
                <a:gd name="T104" fmla="*/ 73 w 83"/>
                <a:gd name="T105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" h="61">
                  <a:moveTo>
                    <a:pt x="65" y="59"/>
                  </a:moveTo>
                  <a:cubicBezTo>
                    <a:pt x="50" y="55"/>
                    <a:pt x="34" y="47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9" y="29"/>
                    <a:pt x="0" y="1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2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33" y="0"/>
                    <a:pt x="71" y="41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61" y="35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36" y="13"/>
                    <a:pt x="2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7"/>
                    <a:pt x="11" y="27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35" y="44"/>
                    <a:pt x="51" y="52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71" y="57"/>
                    <a:pt x="75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81" y="58"/>
                    <a:pt x="80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1" y="56"/>
                    <a:pt x="78" y="52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4" y="48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4" y="44"/>
                    <a:pt x="83" y="51"/>
                    <a:pt x="83" y="57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83" y="58"/>
                    <a:pt x="83" y="59"/>
                    <a:pt x="82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0" y="61"/>
                    <a:pt x="79" y="61"/>
                    <a:pt x="77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4" y="61"/>
                    <a:pt x="70" y="60"/>
                    <a:pt x="65" y="59"/>
                  </a:cubicBezTo>
                  <a:close/>
                  <a:moveTo>
                    <a:pt x="73" y="43"/>
                  </a:move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0" name="Freeform 333"/>
            <p:cNvSpPr/>
            <p:nvPr/>
          </p:nvSpPr>
          <p:spPr bwMode="auto">
            <a:xfrm>
              <a:off x="4540251" y="1217613"/>
              <a:ext cx="560388" cy="228600"/>
            </a:xfrm>
            <a:custGeom>
              <a:avLst/>
              <a:gdLst>
                <a:gd name="T0" fmla="*/ 109 w 149"/>
                <a:gd name="T1" fmla="*/ 20 h 61"/>
                <a:gd name="T2" fmla="*/ 18 w 149"/>
                <a:gd name="T3" fmla="*/ 24 h 61"/>
                <a:gd name="T4" fmla="*/ 110 w 149"/>
                <a:gd name="T5" fmla="*/ 44 h 61"/>
                <a:gd name="T6" fmla="*/ 109 w 149"/>
                <a:gd name="T7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61">
                  <a:moveTo>
                    <a:pt x="109" y="20"/>
                  </a:moveTo>
                  <a:cubicBezTo>
                    <a:pt x="109" y="20"/>
                    <a:pt x="37" y="0"/>
                    <a:pt x="18" y="24"/>
                  </a:cubicBezTo>
                  <a:cubicBezTo>
                    <a:pt x="0" y="49"/>
                    <a:pt x="68" y="61"/>
                    <a:pt x="110" y="44"/>
                  </a:cubicBezTo>
                  <a:cubicBezTo>
                    <a:pt x="149" y="28"/>
                    <a:pt x="109" y="20"/>
                    <a:pt x="10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1" name="Freeform 334"/>
            <p:cNvSpPr>
              <a:spLocks noEditPoints="1"/>
            </p:cNvSpPr>
            <p:nvPr/>
          </p:nvSpPr>
          <p:spPr bwMode="auto">
            <a:xfrm>
              <a:off x="4592639" y="1258888"/>
              <a:ext cx="431800" cy="161925"/>
            </a:xfrm>
            <a:custGeom>
              <a:avLst/>
              <a:gdLst>
                <a:gd name="T0" fmla="*/ 16 w 115"/>
                <a:gd name="T1" fmla="*/ 37 h 43"/>
                <a:gd name="T2" fmla="*/ 0 w 115"/>
                <a:gd name="T3" fmla="*/ 21 h 43"/>
                <a:gd name="T4" fmla="*/ 0 w 115"/>
                <a:gd name="T5" fmla="*/ 21 h 43"/>
                <a:gd name="T6" fmla="*/ 3 w 115"/>
                <a:gd name="T7" fmla="*/ 12 h 43"/>
                <a:gd name="T8" fmla="*/ 3 w 115"/>
                <a:gd name="T9" fmla="*/ 12 h 43"/>
                <a:gd name="T10" fmla="*/ 41 w 115"/>
                <a:gd name="T11" fmla="*/ 0 h 43"/>
                <a:gd name="T12" fmla="*/ 41 w 115"/>
                <a:gd name="T13" fmla="*/ 0 h 43"/>
                <a:gd name="T14" fmla="*/ 96 w 115"/>
                <a:gd name="T15" fmla="*/ 8 h 43"/>
                <a:gd name="T16" fmla="*/ 96 w 115"/>
                <a:gd name="T17" fmla="*/ 8 h 43"/>
                <a:gd name="T18" fmla="*/ 105 w 115"/>
                <a:gd name="T19" fmla="*/ 11 h 43"/>
                <a:gd name="T20" fmla="*/ 105 w 115"/>
                <a:gd name="T21" fmla="*/ 11 h 43"/>
                <a:gd name="T22" fmla="*/ 115 w 115"/>
                <a:gd name="T23" fmla="*/ 20 h 43"/>
                <a:gd name="T24" fmla="*/ 115 w 115"/>
                <a:gd name="T25" fmla="*/ 20 h 43"/>
                <a:gd name="T26" fmla="*/ 97 w 115"/>
                <a:gd name="T27" fmla="*/ 35 h 43"/>
                <a:gd name="T28" fmla="*/ 97 w 115"/>
                <a:gd name="T29" fmla="*/ 35 h 43"/>
                <a:gd name="T30" fmla="*/ 52 w 115"/>
                <a:gd name="T31" fmla="*/ 43 h 43"/>
                <a:gd name="T32" fmla="*/ 52 w 115"/>
                <a:gd name="T33" fmla="*/ 43 h 43"/>
                <a:gd name="T34" fmla="*/ 16 w 115"/>
                <a:gd name="T35" fmla="*/ 37 h 43"/>
                <a:gd name="T36" fmla="*/ 5 w 115"/>
                <a:gd name="T37" fmla="*/ 14 h 43"/>
                <a:gd name="T38" fmla="*/ 3 w 115"/>
                <a:gd name="T39" fmla="*/ 21 h 43"/>
                <a:gd name="T40" fmla="*/ 3 w 115"/>
                <a:gd name="T41" fmla="*/ 21 h 43"/>
                <a:gd name="T42" fmla="*/ 17 w 115"/>
                <a:gd name="T43" fmla="*/ 34 h 43"/>
                <a:gd name="T44" fmla="*/ 17 w 115"/>
                <a:gd name="T45" fmla="*/ 34 h 43"/>
                <a:gd name="T46" fmla="*/ 52 w 115"/>
                <a:gd name="T47" fmla="*/ 40 h 43"/>
                <a:gd name="T48" fmla="*/ 52 w 115"/>
                <a:gd name="T49" fmla="*/ 40 h 43"/>
                <a:gd name="T50" fmla="*/ 95 w 115"/>
                <a:gd name="T51" fmla="*/ 32 h 43"/>
                <a:gd name="T52" fmla="*/ 95 w 115"/>
                <a:gd name="T53" fmla="*/ 32 h 43"/>
                <a:gd name="T54" fmla="*/ 112 w 115"/>
                <a:gd name="T55" fmla="*/ 20 h 43"/>
                <a:gd name="T56" fmla="*/ 112 w 115"/>
                <a:gd name="T57" fmla="*/ 20 h 43"/>
                <a:gd name="T58" fmla="*/ 104 w 115"/>
                <a:gd name="T59" fmla="*/ 13 h 43"/>
                <a:gd name="T60" fmla="*/ 104 w 115"/>
                <a:gd name="T61" fmla="*/ 13 h 43"/>
                <a:gd name="T62" fmla="*/ 95 w 115"/>
                <a:gd name="T63" fmla="*/ 11 h 43"/>
                <a:gd name="T64" fmla="*/ 95 w 115"/>
                <a:gd name="T65" fmla="*/ 11 h 43"/>
                <a:gd name="T66" fmla="*/ 95 w 115"/>
                <a:gd name="T67" fmla="*/ 9 h 43"/>
                <a:gd name="T68" fmla="*/ 96 w 115"/>
                <a:gd name="T69" fmla="*/ 8 h 43"/>
                <a:gd name="T70" fmla="*/ 95 w 115"/>
                <a:gd name="T71" fmla="*/ 9 h 43"/>
                <a:gd name="T72" fmla="*/ 95 w 115"/>
                <a:gd name="T73" fmla="*/ 11 h 43"/>
                <a:gd name="T74" fmla="*/ 95 w 115"/>
                <a:gd name="T75" fmla="*/ 11 h 43"/>
                <a:gd name="T76" fmla="*/ 77 w 115"/>
                <a:gd name="T77" fmla="*/ 7 h 43"/>
                <a:gd name="T78" fmla="*/ 77 w 115"/>
                <a:gd name="T79" fmla="*/ 7 h 43"/>
                <a:gd name="T80" fmla="*/ 41 w 115"/>
                <a:gd name="T81" fmla="*/ 3 h 43"/>
                <a:gd name="T82" fmla="*/ 41 w 115"/>
                <a:gd name="T83" fmla="*/ 3 h 43"/>
                <a:gd name="T84" fmla="*/ 41 w 115"/>
                <a:gd name="T85" fmla="*/ 3 h 43"/>
                <a:gd name="T86" fmla="*/ 41 w 115"/>
                <a:gd name="T87" fmla="*/ 3 h 43"/>
                <a:gd name="T88" fmla="*/ 5 w 115"/>
                <a:gd name="T8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43">
                  <a:moveTo>
                    <a:pt x="16" y="37"/>
                  </a:moveTo>
                  <a:cubicBezTo>
                    <a:pt x="6" y="34"/>
                    <a:pt x="0" y="29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8"/>
                    <a:pt x="1" y="15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1" y="3"/>
                    <a:pt x="26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67" y="0"/>
                    <a:pt x="95" y="8"/>
                    <a:pt x="96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6" y="8"/>
                    <a:pt x="100" y="9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9" y="13"/>
                    <a:pt x="115" y="15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5" y="25"/>
                    <a:pt x="110" y="29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83" y="40"/>
                    <a:pt x="67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38" y="43"/>
                    <a:pt x="25" y="41"/>
                    <a:pt x="16" y="37"/>
                  </a:cubicBezTo>
                  <a:close/>
                  <a:moveTo>
                    <a:pt x="5" y="14"/>
                  </a:moveTo>
                  <a:cubicBezTo>
                    <a:pt x="3" y="17"/>
                    <a:pt x="3" y="19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6"/>
                    <a:pt x="8" y="31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6" y="38"/>
                    <a:pt x="38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66" y="40"/>
                    <a:pt x="82" y="37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108" y="27"/>
                    <a:pt x="112" y="22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18"/>
                    <a:pt x="108" y="15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99" y="12"/>
                    <a:pt x="95" y="11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88" y="9"/>
                    <a:pt x="77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67" y="5"/>
                    <a:pt x="54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26" y="3"/>
                    <a:pt x="12" y="6"/>
                    <a:pt x="5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2" name="Freeform 335"/>
            <p:cNvSpPr>
              <a:spLocks noEditPoints="1"/>
            </p:cNvSpPr>
            <p:nvPr/>
          </p:nvSpPr>
          <p:spPr bwMode="auto">
            <a:xfrm>
              <a:off x="4645026" y="1284288"/>
              <a:ext cx="334963" cy="109538"/>
            </a:xfrm>
            <a:custGeom>
              <a:avLst/>
              <a:gdLst>
                <a:gd name="T0" fmla="*/ 11 w 89"/>
                <a:gd name="T1" fmla="*/ 25 h 29"/>
                <a:gd name="T2" fmla="*/ 0 w 89"/>
                <a:gd name="T3" fmla="*/ 14 h 29"/>
                <a:gd name="T4" fmla="*/ 0 w 89"/>
                <a:gd name="T5" fmla="*/ 14 h 29"/>
                <a:gd name="T6" fmla="*/ 2 w 89"/>
                <a:gd name="T7" fmla="*/ 7 h 29"/>
                <a:gd name="T8" fmla="*/ 2 w 89"/>
                <a:gd name="T9" fmla="*/ 7 h 29"/>
                <a:gd name="T10" fmla="*/ 25 w 89"/>
                <a:gd name="T11" fmla="*/ 0 h 29"/>
                <a:gd name="T12" fmla="*/ 25 w 89"/>
                <a:gd name="T13" fmla="*/ 0 h 29"/>
                <a:gd name="T14" fmla="*/ 73 w 89"/>
                <a:gd name="T15" fmla="*/ 7 h 29"/>
                <a:gd name="T16" fmla="*/ 73 w 89"/>
                <a:gd name="T17" fmla="*/ 7 h 29"/>
                <a:gd name="T18" fmla="*/ 81 w 89"/>
                <a:gd name="T19" fmla="*/ 8 h 29"/>
                <a:gd name="T20" fmla="*/ 81 w 89"/>
                <a:gd name="T21" fmla="*/ 8 h 29"/>
                <a:gd name="T22" fmla="*/ 89 w 89"/>
                <a:gd name="T23" fmla="*/ 14 h 29"/>
                <a:gd name="T24" fmla="*/ 89 w 89"/>
                <a:gd name="T25" fmla="*/ 14 h 29"/>
                <a:gd name="T26" fmla="*/ 75 w 89"/>
                <a:gd name="T27" fmla="*/ 23 h 29"/>
                <a:gd name="T28" fmla="*/ 75 w 89"/>
                <a:gd name="T29" fmla="*/ 23 h 29"/>
                <a:gd name="T30" fmla="*/ 38 w 89"/>
                <a:gd name="T31" fmla="*/ 29 h 29"/>
                <a:gd name="T32" fmla="*/ 38 w 89"/>
                <a:gd name="T33" fmla="*/ 29 h 29"/>
                <a:gd name="T34" fmla="*/ 11 w 89"/>
                <a:gd name="T35" fmla="*/ 25 h 29"/>
                <a:gd name="T36" fmla="*/ 4 w 89"/>
                <a:gd name="T37" fmla="*/ 9 h 29"/>
                <a:gd name="T38" fmla="*/ 3 w 89"/>
                <a:gd name="T39" fmla="*/ 14 h 29"/>
                <a:gd name="T40" fmla="*/ 3 w 89"/>
                <a:gd name="T41" fmla="*/ 14 h 29"/>
                <a:gd name="T42" fmla="*/ 12 w 89"/>
                <a:gd name="T43" fmla="*/ 22 h 29"/>
                <a:gd name="T44" fmla="*/ 12 w 89"/>
                <a:gd name="T45" fmla="*/ 22 h 29"/>
                <a:gd name="T46" fmla="*/ 38 w 89"/>
                <a:gd name="T47" fmla="*/ 26 h 29"/>
                <a:gd name="T48" fmla="*/ 38 w 89"/>
                <a:gd name="T49" fmla="*/ 26 h 29"/>
                <a:gd name="T50" fmla="*/ 74 w 89"/>
                <a:gd name="T51" fmla="*/ 20 h 29"/>
                <a:gd name="T52" fmla="*/ 74 w 89"/>
                <a:gd name="T53" fmla="*/ 20 h 29"/>
                <a:gd name="T54" fmla="*/ 83 w 89"/>
                <a:gd name="T55" fmla="*/ 16 h 29"/>
                <a:gd name="T56" fmla="*/ 83 w 89"/>
                <a:gd name="T57" fmla="*/ 16 h 29"/>
                <a:gd name="T58" fmla="*/ 86 w 89"/>
                <a:gd name="T59" fmla="*/ 14 h 29"/>
                <a:gd name="T60" fmla="*/ 86 w 89"/>
                <a:gd name="T61" fmla="*/ 14 h 29"/>
                <a:gd name="T62" fmla="*/ 84 w 89"/>
                <a:gd name="T63" fmla="*/ 13 h 29"/>
                <a:gd name="T64" fmla="*/ 84 w 89"/>
                <a:gd name="T65" fmla="*/ 13 h 29"/>
                <a:gd name="T66" fmla="*/ 80 w 89"/>
                <a:gd name="T67" fmla="*/ 11 h 29"/>
                <a:gd name="T68" fmla="*/ 80 w 89"/>
                <a:gd name="T69" fmla="*/ 11 h 29"/>
                <a:gd name="T70" fmla="*/ 73 w 89"/>
                <a:gd name="T71" fmla="*/ 10 h 29"/>
                <a:gd name="T72" fmla="*/ 73 w 89"/>
                <a:gd name="T73" fmla="*/ 10 h 29"/>
                <a:gd name="T74" fmla="*/ 73 w 89"/>
                <a:gd name="T75" fmla="*/ 8 h 29"/>
                <a:gd name="T76" fmla="*/ 74 w 89"/>
                <a:gd name="T77" fmla="*/ 7 h 29"/>
                <a:gd name="T78" fmla="*/ 73 w 89"/>
                <a:gd name="T79" fmla="*/ 8 h 29"/>
                <a:gd name="T80" fmla="*/ 73 w 89"/>
                <a:gd name="T81" fmla="*/ 10 h 29"/>
                <a:gd name="T82" fmla="*/ 73 w 89"/>
                <a:gd name="T83" fmla="*/ 10 h 29"/>
                <a:gd name="T84" fmla="*/ 56 w 89"/>
                <a:gd name="T85" fmla="*/ 6 h 29"/>
                <a:gd name="T86" fmla="*/ 56 w 89"/>
                <a:gd name="T87" fmla="*/ 6 h 29"/>
                <a:gd name="T88" fmla="*/ 25 w 89"/>
                <a:gd name="T89" fmla="*/ 3 h 29"/>
                <a:gd name="T90" fmla="*/ 25 w 89"/>
                <a:gd name="T91" fmla="*/ 3 h 29"/>
                <a:gd name="T92" fmla="*/ 24 w 89"/>
                <a:gd name="T93" fmla="*/ 3 h 29"/>
                <a:gd name="T94" fmla="*/ 24 w 89"/>
                <a:gd name="T95" fmla="*/ 3 h 29"/>
                <a:gd name="T96" fmla="*/ 4 w 89"/>
                <a:gd name="T9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" h="29">
                  <a:moveTo>
                    <a:pt x="11" y="25"/>
                  </a:moveTo>
                  <a:cubicBezTo>
                    <a:pt x="5" y="23"/>
                    <a:pt x="0" y="1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9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6" y="1"/>
                    <a:pt x="1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45" y="0"/>
                    <a:pt x="71" y="6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4" y="7"/>
                    <a:pt x="77" y="7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4" y="9"/>
                    <a:pt x="88" y="10"/>
                    <a:pt x="89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8" y="18"/>
                    <a:pt x="84" y="20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64" y="27"/>
                    <a:pt x="50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28" y="29"/>
                    <a:pt x="18" y="28"/>
                    <a:pt x="11" y="25"/>
                  </a:cubicBezTo>
                  <a:close/>
                  <a:moveTo>
                    <a:pt x="4" y="9"/>
                  </a:moveTo>
                  <a:cubicBezTo>
                    <a:pt x="3" y="10"/>
                    <a:pt x="3" y="12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7"/>
                    <a:pt x="6" y="20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9" y="25"/>
                    <a:pt x="2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50" y="26"/>
                    <a:pt x="63" y="24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9" y="19"/>
                    <a:pt x="82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15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5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3" y="12"/>
                    <a:pt x="81" y="12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6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66" y="8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47" y="5"/>
                    <a:pt x="3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4" y="3"/>
                    <a:pt x="7" y="5"/>
                    <a:pt x="4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3" name="Freeform 336"/>
            <p:cNvSpPr/>
            <p:nvPr/>
          </p:nvSpPr>
          <p:spPr bwMode="auto">
            <a:xfrm>
              <a:off x="4881564" y="1104900"/>
              <a:ext cx="681038" cy="709613"/>
            </a:xfrm>
            <a:custGeom>
              <a:avLst/>
              <a:gdLst>
                <a:gd name="T0" fmla="*/ 105 w 181"/>
                <a:gd name="T1" fmla="*/ 180 h 189"/>
                <a:gd name="T2" fmla="*/ 39 w 181"/>
                <a:gd name="T3" fmla="*/ 139 h 189"/>
                <a:gd name="T4" fmla="*/ 46 w 181"/>
                <a:gd name="T5" fmla="*/ 12 h 189"/>
                <a:gd name="T6" fmla="*/ 67 w 181"/>
                <a:gd name="T7" fmla="*/ 9 h 189"/>
                <a:gd name="T8" fmla="*/ 128 w 181"/>
                <a:gd name="T9" fmla="*/ 74 h 189"/>
                <a:gd name="T10" fmla="*/ 174 w 181"/>
                <a:gd name="T11" fmla="*/ 87 h 189"/>
                <a:gd name="T12" fmla="*/ 164 w 181"/>
                <a:gd name="T13" fmla="*/ 132 h 189"/>
                <a:gd name="T14" fmla="*/ 152 w 181"/>
                <a:gd name="T15" fmla="*/ 153 h 189"/>
                <a:gd name="T16" fmla="*/ 105 w 181"/>
                <a:gd name="T17" fmla="*/ 18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189">
                  <a:moveTo>
                    <a:pt x="105" y="180"/>
                  </a:moveTo>
                  <a:cubicBezTo>
                    <a:pt x="88" y="176"/>
                    <a:pt x="64" y="164"/>
                    <a:pt x="39" y="139"/>
                  </a:cubicBezTo>
                  <a:cubicBezTo>
                    <a:pt x="0" y="100"/>
                    <a:pt x="46" y="12"/>
                    <a:pt x="46" y="12"/>
                  </a:cubicBezTo>
                  <a:cubicBezTo>
                    <a:pt x="46" y="12"/>
                    <a:pt x="62" y="0"/>
                    <a:pt x="67" y="9"/>
                  </a:cubicBezTo>
                  <a:cubicBezTo>
                    <a:pt x="72" y="19"/>
                    <a:pt x="83" y="74"/>
                    <a:pt x="128" y="74"/>
                  </a:cubicBezTo>
                  <a:cubicBezTo>
                    <a:pt x="128" y="74"/>
                    <a:pt x="166" y="68"/>
                    <a:pt x="174" y="87"/>
                  </a:cubicBezTo>
                  <a:cubicBezTo>
                    <a:pt x="181" y="101"/>
                    <a:pt x="180" y="122"/>
                    <a:pt x="164" y="132"/>
                  </a:cubicBezTo>
                  <a:cubicBezTo>
                    <a:pt x="149" y="141"/>
                    <a:pt x="138" y="117"/>
                    <a:pt x="152" y="153"/>
                  </a:cubicBezTo>
                  <a:cubicBezTo>
                    <a:pt x="155" y="162"/>
                    <a:pt x="136" y="189"/>
                    <a:pt x="105" y="180"/>
                  </a:cubicBezTo>
                  <a:close/>
                </a:path>
              </a:pathLst>
            </a:custGeom>
            <a:solidFill>
              <a:srgbClr val="96C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4" name="Freeform 337"/>
            <p:cNvSpPr/>
            <p:nvPr/>
          </p:nvSpPr>
          <p:spPr bwMode="auto">
            <a:xfrm>
              <a:off x="4964114" y="1119188"/>
              <a:ext cx="593725" cy="676275"/>
            </a:xfrm>
            <a:custGeom>
              <a:avLst/>
              <a:gdLst>
                <a:gd name="T0" fmla="*/ 83 w 158"/>
                <a:gd name="T1" fmla="*/ 176 h 180"/>
                <a:gd name="T2" fmla="*/ 95 w 158"/>
                <a:gd name="T3" fmla="*/ 177 h 180"/>
                <a:gd name="T4" fmla="*/ 120 w 158"/>
                <a:gd name="T5" fmla="*/ 167 h 180"/>
                <a:gd name="T6" fmla="*/ 129 w 158"/>
                <a:gd name="T7" fmla="*/ 152 h 180"/>
                <a:gd name="T8" fmla="*/ 128 w 158"/>
                <a:gd name="T9" fmla="*/ 150 h 180"/>
                <a:gd name="T10" fmla="*/ 122 w 158"/>
                <a:gd name="T11" fmla="*/ 130 h 180"/>
                <a:gd name="T12" fmla="*/ 123 w 158"/>
                <a:gd name="T13" fmla="*/ 128 h 180"/>
                <a:gd name="T14" fmla="*/ 125 w 158"/>
                <a:gd name="T15" fmla="*/ 127 h 180"/>
                <a:gd name="T16" fmla="*/ 134 w 158"/>
                <a:gd name="T17" fmla="*/ 129 h 180"/>
                <a:gd name="T18" fmla="*/ 141 w 158"/>
                <a:gd name="T19" fmla="*/ 127 h 180"/>
                <a:gd name="T20" fmla="*/ 155 w 158"/>
                <a:gd name="T21" fmla="*/ 101 h 180"/>
                <a:gd name="T22" fmla="*/ 151 w 158"/>
                <a:gd name="T23" fmla="*/ 84 h 180"/>
                <a:gd name="T24" fmla="*/ 120 w 158"/>
                <a:gd name="T25" fmla="*/ 71 h 180"/>
                <a:gd name="T26" fmla="*/ 107 w 158"/>
                <a:gd name="T27" fmla="*/ 72 h 180"/>
                <a:gd name="T28" fmla="*/ 106 w 158"/>
                <a:gd name="T29" fmla="*/ 72 h 180"/>
                <a:gd name="T30" fmla="*/ 44 w 158"/>
                <a:gd name="T31" fmla="*/ 6 h 180"/>
                <a:gd name="T32" fmla="*/ 39 w 158"/>
                <a:gd name="T33" fmla="*/ 3 h 180"/>
                <a:gd name="T34" fmla="*/ 30 w 158"/>
                <a:gd name="T35" fmla="*/ 6 h 180"/>
                <a:gd name="T36" fmla="*/ 25 w 158"/>
                <a:gd name="T37" fmla="*/ 9 h 180"/>
                <a:gd name="T38" fmla="*/ 3 w 158"/>
                <a:gd name="T39" fmla="*/ 91 h 180"/>
                <a:gd name="T40" fmla="*/ 19 w 158"/>
                <a:gd name="T41" fmla="*/ 134 h 180"/>
                <a:gd name="T42" fmla="*/ 83 w 158"/>
                <a:gd name="T43" fmla="*/ 175 h 180"/>
                <a:gd name="T44" fmla="*/ 82 w 158"/>
                <a:gd name="T45" fmla="*/ 178 h 180"/>
                <a:gd name="T46" fmla="*/ 16 w 158"/>
                <a:gd name="T47" fmla="*/ 136 h 180"/>
                <a:gd name="T48" fmla="*/ 0 w 158"/>
                <a:gd name="T49" fmla="*/ 91 h 180"/>
                <a:gd name="T50" fmla="*/ 23 w 158"/>
                <a:gd name="T51" fmla="*/ 7 h 180"/>
                <a:gd name="T52" fmla="*/ 39 w 158"/>
                <a:gd name="T53" fmla="*/ 0 h 180"/>
                <a:gd name="T54" fmla="*/ 46 w 158"/>
                <a:gd name="T55" fmla="*/ 5 h 180"/>
                <a:gd name="T56" fmla="*/ 106 w 158"/>
                <a:gd name="T57" fmla="*/ 69 h 180"/>
                <a:gd name="T58" fmla="*/ 120 w 158"/>
                <a:gd name="T59" fmla="*/ 68 h 180"/>
                <a:gd name="T60" fmla="*/ 154 w 158"/>
                <a:gd name="T61" fmla="*/ 83 h 180"/>
                <a:gd name="T62" fmla="*/ 158 w 158"/>
                <a:gd name="T63" fmla="*/ 101 h 180"/>
                <a:gd name="T64" fmla="*/ 142 w 158"/>
                <a:gd name="T65" fmla="*/ 129 h 180"/>
                <a:gd name="T66" fmla="*/ 134 w 158"/>
                <a:gd name="T67" fmla="*/ 132 h 180"/>
                <a:gd name="T68" fmla="*/ 125 w 158"/>
                <a:gd name="T69" fmla="*/ 130 h 180"/>
                <a:gd name="T70" fmla="*/ 131 w 158"/>
                <a:gd name="T71" fmla="*/ 149 h 180"/>
                <a:gd name="T72" fmla="*/ 132 w 158"/>
                <a:gd name="T73" fmla="*/ 152 h 180"/>
                <a:gd name="T74" fmla="*/ 95 w 158"/>
                <a:gd name="T75" fmla="*/ 180 h 180"/>
                <a:gd name="T76" fmla="*/ 82 w 158"/>
                <a:gd name="T77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180">
                  <a:moveTo>
                    <a:pt x="82" y="178"/>
                  </a:moveTo>
                  <a:cubicBezTo>
                    <a:pt x="83" y="176"/>
                    <a:pt x="83" y="176"/>
                    <a:pt x="83" y="176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7" y="176"/>
                    <a:pt x="91" y="177"/>
                    <a:pt x="95" y="177"/>
                  </a:cubicBezTo>
                  <a:cubicBezTo>
                    <a:pt x="95" y="177"/>
                    <a:pt x="95" y="177"/>
                    <a:pt x="95" y="177"/>
                  </a:cubicBezTo>
                  <a:cubicBezTo>
                    <a:pt x="105" y="177"/>
                    <a:pt x="114" y="172"/>
                    <a:pt x="120" y="167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6" y="162"/>
                    <a:pt x="129" y="155"/>
                    <a:pt x="129" y="152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129" y="151"/>
                    <a:pt x="129" y="150"/>
                    <a:pt x="128" y="150"/>
                  </a:cubicBezTo>
                  <a:cubicBezTo>
                    <a:pt x="128" y="150"/>
                    <a:pt x="128" y="150"/>
                    <a:pt x="128" y="150"/>
                  </a:cubicBezTo>
                  <a:cubicBezTo>
                    <a:pt x="124" y="138"/>
                    <a:pt x="122" y="133"/>
                    <a:pt x="122" y="13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2" y="129"/>
                    <a:pt x="122" y="128"/>
                    <a:pt x="123" y="128"/>
                  </a:cubicBezTo>
                  <a:cubicBezTo>
                    <a:pt x="123" y="128"/>
                    <a:pt x="123" y="128"/>
                    <a:pt x="123" y="128"/>
                  </a:cubicBezTo>
                  <a:cubicBezTo>
                    <a:pt x="123" y="127"/>
                    <a:pt x="124" y="127"/>
                    <a:pt x="125" y="127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27" y="127"/>
                    <a:pt x="130" y="129"/>
                    <a:pt x="134" y="129"/>
                  </a:cubicBezTo>
                  <a:cubicBezTo>
                    <a:pt x="134" y="129"/>
                    <a:pt x="134" y="129"/>
                    <a:pt x="134" y="129"/>
                  </a:cubicBezTo>
                  <a:cubicBezTo>
                    <a:pt x="136" y="129"/>
                    <a:pt x="138" y="128"/>
                    <a:pt x="141" y="127"/>
                  </a:cubicBezTo>
                  <a:cubicBezTo>
                    <a:pt x="141" y="127"/>
                    <a:pt x="141" y="127"/>
                    <a:pt x="141" y="127"/>
                  </a:cubicBezTo>
                  <a:cubicBezTo>
                    <a:pt x="151" y="121"/>
                    <a:pt x="155" y="111"/>
                    <a:pt x="155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95"/>
                    <a:pt x="153" y="89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47" y="73"/>
                    <a:pt x="132" y="71"/>
                    <a:pt x="120" y="71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13" y="71"/>
                    <a:pt x="107" y="72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60" y="71"/>
                    <a:pt x="48" y="15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4"/>
                    <a:pt x="41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6" y="3"/>
                    <a:pt x="33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7"/>
                    <a:pt x="26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13"/>
                    <a:pt x="3" y="53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107"/>
                    <a:pt x="7" y="123"/>
                    <a:pt x="19" y="134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43" y="158"/>
                    <a:pt x="67" y="170"/>
                    <a:pt x="8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3" y="176"/>
                    <a:pt x="83" y="176"/>
                    <a:pt x="83" y="176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66" y="173"/>
                    <a:pt x="41" y="161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4" y="124"/>
                    <a:pt x="0" y="108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51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32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2" y="0"/>
                    <a:pt x="45" y="2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51" y="15"/>
                    <a:pt x="63" y="68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7" y="69"/>
                    <a:pt x="113" y="68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32" y="68"/>
                    <a:pt x="148" y="70"/>
                    <a:pt x="154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6" y="88"/>
                    <a:pt x="158" y="94"/>
                    <a:pt x="158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8" y="111"/>
                    <a:pt x="153" y="123"/>
                    <a:pt x="142" y="129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39" y="131"/>
                    <a:pt x="137" y="132"/>
                    <a:pt x="134" y="132"/>
                  </a:cubicBezTo>
                  <a:cubicBezTo>
                    <a:pt x="134" y="132"/>
                    <a:pt x="134" y="132"/>
                    <a:pt x="134" y="132"/>
                  </a:cubicBezTo>
                  <a:cubicBezTo>
                    <a:pt x="130" y="132"/>
                    <a:pt x="126" y="130"/>
                    <a:pt x="125" y="130"/>
                  </a:cubicBezTo>
                  <a:cubicBezTo>
                    <a:pt x="125" y="130"/>
                    <a:pt x="125" y="130"/>
                    <a:pt x="125" y="130"/>
                  </a:cubicBezTo>
                  <a:cubicBezTo>
                    <a:pt x="125" y="132"/>
                    <a:pt x="127" y="137"/>
                    <a:pt x="131" y="149"/>
                  </a:cubicBezTo>
                  <a:cubicBezTo>
                    <a:pt x="131" y="149"/>
                    <a:pt x="131" y="149"/>
                    <a:pt x="131" y="149"/>
                  </a:cubicBezTo>
                  <a:cubicBezTo>
                    <a:pt x="132" y="150"/>
                    <a:pt x="132" y="151"/>
                    <a:pt x="132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62"/>
                    <a:pt x="117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1" y="180"/>
                    <a:pt x="87" y="179"/>
                    <a:pt x="82" y="17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5" name="Freeform 338"/>
            <p:cNvSpPr/>
            <p:nvPr/>
          </p:nvSpPr>
          <p:spPr bwMode="auto">
            <a:xfrm>
              <a:off x="5160964" y="1014413"/>
              <a:ext cx="377825" cy="398463"/>
            </a:xfrm>
            <a:custGeom>
              <a:avLst/>
              <a:gdLst>
                <a:gd name="T0" fmla="*/ 5 w 101"/>
                <a:gd name="T1" fmla="*/ 53 h 106"/>
                <a:gd name="T2" fmla="*/ 72 w 101"/>
                <a:gd name="T3" fmla="*/ 24 h 106"/>
                <a:gd name="T4" fmla="*/ 68 w 101"/>
                <a:gd name="T5" fmla="*/ 10 h 106"/>
                <a:gd name="T6" fmla="*/ 76 w 101"/>
                <a:gd name="T7" fmla="*/ 14 h 106"/>
                <a:gd name="T8" fmla="*/ 83 w 101"/>
                <a:gd name="T9" fmla="*/ 2 h 106"/>
                <a:gd name="T10" fmla="*/ 84 w 101"/>
                <a:gd name="T11" fmla="*/ 16 h 106"/>
                <a:gd name="T12" fmla="*/ 95 w 101"/>
                <a:gd name="T13" fmla="*/ 7 h 106"/>
                <a:gd name="T14" fmla="*/ 88 w 101"/>
                <a:gd name="T15" fmla="*/ 20 h 106"/>
                <a:gd name="T16" fmla="*/ 100 w 101"/>
                <a:gd name="T17" fmla="*/ 20 h 106"/>
                <a:gd name="T18" fmla="*/ 90 w 101"/>
                <a:gd name="T19" fmla="*/ 26 h 106"/>
                <a:gd name="T20" fmla="*/ 96 w 101"/>
                <a:gd name="T21" fmla="*/ 32 h 106"/>
                <a:gd name="T22" fmla="*/ 83 w 101"/>
                <a:gd name="T23" fmla="*/ 31 h 106"/>
                <a:gd name="T24" fmla="*/ 0 w 101"/>
                <a:gd name="T25" fmla="*/ 58 h 106"/>
                <a:gd name="T26" fmla="*/ 5 w 101"/>
                <a:gd name="T27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106">
                  <a:moveTo>
                    <a:pt x="5" y="53"/>
                  </a:moveTo>
                  <a:cubicBezTo>
                    <a:pt x="5" y="53"/>
                    <a:pt x="58" y="93"/>
                    <a:pt x="72" y="24"/>
                  </a:cubicBezTo>
                  <a:cubicBezTo>
                    <a:pt x="72" y="24"/>
                    <a:pt x="62" y="15"/>
                    <a:pt x="68" y="10"/>
                  </a:cubicBezTo>
                  <a:cubicBezTo>
                    <a:pt x="71" y="6"/>
                    <a:pt x="76" y="14"/>
                    <a:pt x="76" y="14"/>
                  </a:cubicBezTo>
                  <a:cubicBezTo>
                    <a:pt x="76" y="14"/>
                    <a:pt x="78" y="0"/>
                    <a:pt x="83" y="2"/>
                  </a:cubicBezTo>
                  <a:cubicBezTo>
                    <a:pt x="89" y="3"/>
                    <a:pt x="84" y="16"/>
                    <a:pt x="84" y="16"/>
                  </a:cubicBezTo>
                  <a:cubicBezTo>
                    <a:pt x="84" y="16"/>
                    <a:pt x="90" y="4"/>
                    <a:pt x="95" y="7"/>
                  </a:cubicBezTo>
                  <a:cubicBezTo>
                    <a:pt x="100" y="10"/>
                    <a:pt x="88" y="20"/>
                    <a:pt x="88" y="20"/>
                  </a:cubicBezTo>
                  <a:cubicBezTo>
                    <a:pt x="88" y="20"/>
                    <a:pt x="101" y="14"/>
                    <a:pt x="100" y="20"/>
                  </a:cubicBezTo>
                  <a:cubicBezTo>
                    <a:pt x="99" y="26"/>
                    <a:pt x="90" y="26"/>
                    <a:pt x="90" y="26"/>
                  </a:cubicBezTo>
                  <a:cubicBezTo>
                    <a:pt x="90" y="26"/>
                    <a:pt x="98" y="27"/>
                    <a:pt x="96" y="32"/>
                  </a:cubicBezTo>
                  <a:cubicBezTo>
                    <a:pt x="93" y="36"/>
                    <a:pt x="83" y="31"/>
                    <a:pt x="83" y="31"/>
                  </a:cubicBezTo>
                  <a:cubicBezTo>
                    <a:pt x="83" y="31"/>
                    <a:pt x="64" y="106"/>
                    <a:pt x="0" y="58"/>
                  </a:cubicBezTo>
                  <a:lnTo>
                    <a:pt x="5" y="53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6" name="Freeform 339"/>
            <p:cNvSpPr>
              <a:spLocks noEditPoints="1"/>
            </p:cNvSpPr>
            <p:nvPr/>
          </p:nvSpPr>
          <p:spPr bwMode="auto">
            <a:xfrm>
              <a:off x="5153026" y="1014413"/>
              <a:ext cx="385763" cy="285750"/>
            </a:xfrm>
            <a:custGeom>
              <a:avLst/>
              <a:gdLst>
                <a:gd name="T0" fmla="*/ 0 w 103"/>
                <a:gd name="T1" fmla="*/ 58 h 76"/>
                <a:gd name="T2" fmla="*/ 6 w 103"/>
                <a:gd name="T3" fmla="*/ 52 h 76"/>
                <a:gd name="T4" fmla="*/ 17 w 103"/>
                <a:gd name="T5" fmla="*/ 57 h 76"/>
                <a:gd name="T6" fmla="*/ 39 w 103"/>
                <a:gd name="T7" fmla="*/ 63 h 76"/>
                <a:gd name="T8" fmla="*/ 67 w 103"/>
                <a:gd name="T9" fmla="*/ 13 h 76"/>
                <a:gd name="T10" fmla="*/ 68 w 103"/>
                <a:gd name="T11" fmla="*/ 9 h 76"/>
                <a:gd name="T12" fmla="*/ 77 w 103"/>
                <a:gd name="T13" fmla="*/ 10 h 76"/>
                <a:gd name="T14" fmla="*/ 78 w 103"/>
                <a:gd name="T15" fmla="*/ 7 h 76"/>
                <a:gd name="T16" fmla="*/ 86 w 103"/>
                <a:gd name="T17" fmla="*/ 0 h 76"/>
                <a:gd name="T18" fmla="*/ 89 w 103"/>
                <a:gd name="T19" fmla="*/ 6 h 76"/>
                <a:gd name="T20" fmla="*/ 95 w 103"/>
                <a:gd name="T21" fmla="*/ 5 h 76"/>
                <a:gd name="T22" fmla="*/ 98 w 103"/>
                <a:gd name="T23" fmla="*/ 6 h 76"/>
                <a:gd name="T24" fmla="*/ 96 w 103"/>
                <a:gd name="T25" fmla="*/ 16 h 76"/>
                <a:gd name="T26" fmla="*/ 99 w 103"/>
                <a:gd name="T27" fmla="*/ 16 h 76"/>
                <a:gd name="T28" fmla="*/ 103 w 103"/>
                <a:gd name="T29" fmla="*/ 20 h 76"/>
                <a:gd name="T30" fmla="*/ 103 w 103"/>
                <a:gd name="T31" fmla="*/ 21 h 76"/>
                <a:gd name="T32" fmla="*/ 100 w 103"/>
                <a:gd name="T33" fmla="*/ 30 h 76"/>
                <a:gd name="T34" fmla="*/ 99 w 103"/>
                <a:gd name="T35" fmla="*/ 33 h 76"/>
                <a:gd name="T36" fmla="*/ 86 w 103"/>
                <a:gd name="T37" fmla="*/ 33 h 76"/>
                <a:gd name="T38" fmla="*/ 41 w 103"/>
                <a:gd name="T39" fmla="*/ 76 h 76"/>
                <a:gd name="T40" fmla="*/ 74 w 103"/>
                <a:gd name="T41" fmla="*/ 52 h 76"/>
                <a:gd name="T42" fmla="*/ 84 w 103"/>
                <a:gd name="T43" fmla="*/ 31 h 76"/>
                <a:gd name="T44" fmla="*/ 86 w 103"/>
                <a:gd name="T45" fmla="*/ 30 h 76"/>
                <a:gd name="T46" fmla="*/ 89 w 103"/>
                <a:gd name="T47" fmla="*/ 31 h 76"/>
                <a:gd name="T48" fmla="*/ 97 w 103"/>
                <a:gd name="T49" fmla="*/ 31 h 76"/>
                <a:gd name="T50" fmla="*/ 97 w 103"/>
                <a:gd name="T51" fmla="*/ 30 h 76"/>
                <a:gd name="T52" fmla="*/ 92 w 103"/>
                <a:gd name="T53" fmla="*/ 27 h 76"/>
                <a:gd name="T54" fmla="*/ 90 w 103"/>
                <a:gd name="T55" fmla="*/ 25 h 76"/>
                <a:gd name="T56" fmla="*/ 93 w 103"/>
                <a:gd name="T57" fmla="*/ 24 h 76"/>
                <a:gd name="T58" fmla="*/ 100 w 103"/>
                <a:gd name="T59" fmla="*/ 20 h 76"/>
                <a:gd name="T60" fmla="*/ 99 w 103"/>
                <a:gd name="T61" fmla="*/ 19 h 76"/>
                <a:gd name="T62" fmla="*/ 91 w 103"/>
                <a:gd name="T63" fmla="*/ 21 h 76"/>
                <a:gd name="T64" fmla="*/ 89 w 103"/>
                <a:gd name="T65" fmla="*/ 19 h 76"/>
                <a:gd name="T66" fmla="*/ 93 w 103"/>
                <a:gd name="T67" fmla="*/ 15 h 76"/>
                <a:gd name="T68" fmla="*/ 96 w 103"/>
                <a:gd name="T69" fmla="*/ 9 h 76"/>
                <a:gd name="T70" fmla="*/ 95 w 103"/>
                <a:gd name="T71" fmla="*/ 8 h 76"/>
                <a:gd name="T72" fmla="*/ 87 w 103"/>
                <a:gd name="T73" fmla="*/ 16 h 76"/>
                <a:gd name="T74" fmla="*/ 85 w 103"/>
                <a:gd name="T75" fmla="*/ 17 h 76"/>
                <a:gd name="T76" fmla="*/ 86 w 103"/>
                <a:gd name="T77" fmla="*/ 6 h 76"/>
                <a:gd name="T78" fmla="*/ 85 w 103"/>
                <a:gd name="T79" fmla="*/ 3 h 76"/>
                <a:gd name="T80" fmla="*/ 81 w 103"/>
                <a:gd name="T81" fmla="*/ 8 h 76"/>
                <a:gd name="T82" fmla="*/ 79 w 103"/>
                <a:gd name="T83" fmla="*/ 14 h 76"/>
                <a:gd name="T84" fmla="*/ 76 w 103"/>
                <a:gd name="T85" fmla="*/ 15 h 76"/>
                <a:gd name="T86" fmla="*/ 75 w 103"/>
                <a:gd name="T87" fmla="*/ 12 h 76"/>
                <a:gd name="T88" fmla="*/ 71 w 103"/>
                <a:gd name="T89" fmla="*/ 11 h 76"/>
                <a:gd name="T90" fmla="*/ 70 w 103"/>
                <a:gd name="T91" fmla="*/ 13 h 76"/>
                <a:gd name="T92" fmla="*/ 76 w 103"/>
                <a:gd name="T93" fmla="*/ 23 h 76"/>
                <a:gd name="T94" fmla="*/ 76 w 103"/>
                <a:gd name="T95" fmla="*/ 25 h 76"/>
                <a:gd name="T96" fmla="*/ 7 w 103"/>
                <a:gd name="T97" fmla="*/ 55 h 76"/>
                <a:gd name="T98" fmla="*/ 41 w 103"/>
                <a:gd name="T99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3" h="76">
                  <a:moveTo>
                    <a:pt x="1" y="59"/>
                  </a:move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1"/>
                    <a:pt x="7" y="51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12" y="55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23" y="60"/>
                    <a:pt x="31" y="63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52" y="63"/>
                    <a:pt x="66" y="56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1" y="23"/>
                    <a:pt x="67" y="18"/>
                    <a:pt x="67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6" y="12"/>
                    <a:pt x="67" y="10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8"/>
                    <a:pt x="71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4" y="7"/>
                    <a:pt x="76" y="9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9"/>
                    <a:pt x="78" y="8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9" y="4"/>
                    <a:pt x="81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0"/>
                    <a:pt x="85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9" y="1"/>
                    <a:pt x="89" y="4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8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1" y="7"/>
                    <a:pt x="93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6" y="5"/>
                    <a:pt x="97" y="5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7"/>
                    <a:pt x="100" y="8"/>
                    <a:pt x="100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9" y="12"/>
                    <a:pt x="98" y="14"/>
                    <a:pt x="96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7" y="16"/>
                    <a:pt x="98" y="16"/>
                    <a:pt x="99" y="16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100" y="16"/>
                    <a:pt x="101" y="16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3" y="17"/>
                    <a:pt x="103" y="19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2" y="24"/>
                    <a:pt x="100" y="26"/>
                    <a:pt x="98" y="2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9" y="27"/>
                    <a:pt x="100" y="28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1"/>
                    <a:pt x="100" y="32"/>
                    <a:pt x="99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8" y="35"/>
                    <a:pt x="96" y="35"/>
                    <a:pt x="94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1" y="35"/>
                    <a:pt x="88" y="34"/>
                    <a:pt x="86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4" y="41"/>
                    <a:pt x="72" y="75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30" y="76"/>
                    <a:pt x="17" y="71"/>
                    <a:pt x="1" y="59"/>
                  </a:cubicBezTo>
                  <a:close/>
                  <a:moveTo>
                    <a:pt x="41" y="73"/>
                  </a:moveTo>
                  <a:cubicBezTo>
                    <a:pt x="57" y="73"/>
                    <a:pt x="67" y="6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81" y="41"/>
                    <a:pt x="84" y="31"/>
                    <a:pt x="84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1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5" y="30"/>
                    <a:pt x="86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30"/>
                    <a:pt x="87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90" y="32"/>
                    <a:pt x="92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5" y="32"/>
                    <a:pt x="96" y="32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6" y="29"/>
                    <a:pt x="95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3" y="27"/>
                    <a:pt x="92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1" y="27"/>
                    <a:pt x="90" y="26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1" y="25"/>
                    <a:pt x="91" y="24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4"/>
                    <a:pt x="92" y="24"/>
                    <a:pt x="93" y="24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5" y="24"/>
                    <a:pt x="100" y="24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19"/>
                    <a:pt x="100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6" y="19"/>
                    <a:pt x="91" y="21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2"/>
                    <a:pt x="90" y="22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9" y="20"/>
                    <a:pt x="89" y="19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9"/>
                    <a:pt x="91" y="17"/>
                    <a:pt x="93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5" y="13"/>
                    <a:pt x="97" y="10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9"/>
                    <a:pt x="97" y="9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8"/>
                    <a:pt x="96" y="8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4" y="8"/>
                    <a:pt x="92" y="10"/>
                    <a:pt x="90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8" y="14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7"/>
                    <a:pt x="86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4" y="17"/>
                    <a:pt x="84" y="16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5"/>
                    <a:pt x="86" y="10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4"/>
                    <a:pt x="86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3" y="3"/>
                    <a:pt x="82" y="5"/>
                    <a:pt x="81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0" y="11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7" y="15"/>
                    <a:pt x="77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6" y="13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4" y="11"/>
                    <a:pt x="72" y="10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1" y="10"/>
                    <a:pt x="71" y="10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0" y="11"/>
                    <a:pt x="70" y="12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5"/>
                    <a:pt x="71" y="18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4" y="22"/>
                    <a:pt x="75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69" y="57"/>
                    <a:pt x="54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24" y="66"/>
                    <a:pt x="11" y="58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19" y="69"/>
                    <a:pt x="31" y="73"/>
                    <a:pt x="41" y="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7" name="Freeform 340"/>
            <p:cNvSpPr/>
            <p:nvPr/>
          </p:nvSpPr>
          <p:spPr bwMode="auto">
            <a:xfrm>
              <a:off x="4979989" y="1149350"/>
              <a:ext cx="217488" cy="123825"/>
            </a:xfrm>
            <a:custGeom>
              <a:avLst/>
              <a:gdLst>
                <a:gd name="T0" fmla="*/ 53 w 58"/>
                <a:gd name="T1" fmla="*/ 6 h 33"/>
                <a:gd name="T2" fmla="*/ 58 w 58"/>
                <a:gd name="T3" fmla="*/ 27 h 33"/>
                <a:gd name="T4" fmla="*/ 0 w 58"/>
                <a:gd name="T5" fmla="*/ 17 h 33"/>
                <a:gd name="T6" fmla="*/ 15 w 58"/>
                <a:gd name="T7" fmla="*/ 0 h 33"/>
                <a:gd name="T8" fmla="*/ 53 w 58"/>
                <a:gd name="T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3">
                  <a:moveTo>
                    <a:pt x="53" y="6"/>
                  </a:move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25" y="33"/>
                    <a:pt x="0" y="17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5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8" name="Freeform 341"/>
            <p:cNvSpPr>
              <a:spLocks noEditPoints="1"/>
            </p:cNvSpPr>
            <p:nvPr/>
          </p:nvSpPr>
          <p:spPr bwMode="auto">
            <a:xfrm>
              <a:off x="4972051" y="1141413"/>
              <a:ext cx="230188" cy="117475"/>
            </a:xfrm>
            <a:custGeom>
              <a:avLst/>
              <a:gdLst>
                <a:gd name="T0" fmla="*/ 1 w 61"/>
                <a:gd name="T1" fmla="*/ 21 h 31"/>
                <a:gd name="T2" fmla="*/ 0 w 61"/>
                <a:gd name="T3" fmla="*/ 20 h 31"/>
                <a:gd name="T4" fmla="*/ 0 w 61"/>
                <a:gd name="T5" fmla="*/ 20 h 31"/>
                <a:gd name="T6" fmla="*/ 0 w 61"/>
                <a:gd name="T7" fmla="*/ 18 h 31"/>
                <a:gd name="T8" fmla="*/ 0 w 61"/>
                <a:gd name="T9" fmla="*/ 18 h 31"/>
                <a:gd name="T10" fmla="*/ 16 w 61"/>
                <a:gd name="T11" fmla="*/ 1 h 31"/>
                <a:gd name="T12" fmla="*/ 17 w 61"/>
                <a:gd name="T13" fmla="*/ 0 h 31"/>
                <a:gd name="T14" fmla="*/ 17 w 61"/>
                <a:gd name="T15" fmla="*/ 0 h 31"/>
                <a:gd name="T16" fmla="*/ 55 w 61"/>
                <a:gd name="T17" fmla="*/ 7 h 31"/>
                <a:gd name="T18" fmla="*/ 55 w 61"/>
                <a:gd name="T19" fmla="*/ 8 h 31"/>
                <a:gd name="T20" fmla="*/ 55 w 61"/>
                <a:gd name="T21" fmla="*/ 7 h 31"/>
                <a:gd name="T22" fmla="*/ 56 w 61"/>
                <a:gd name="T23" fmla="*/ 8 h 31"/>
                <a:gd name="T24" fmla="*/ 56 w 61"/>
                <a:gd name="T25" fmla="*/ 8 h 31"/>
                <a:gd name="T26" fmla="*/ 61 w 61"/>
                <a:gd name="T27" fmla="*/ 29 h 31"/>
                <a:gd name="T28" fmla="*/ 61 w 61"/>
                <a:gd name="T29" fmla="*/ 30 h 31"/>
                <a:gd name="T30" fmla="*/ 61 w 61"/>
                <a:gd name="T31" fmla="*/ 30 h 31"/>
                <a:gd name="T32" fmla="*/ 60 w 61"/>
                <a:gd name="T33" fmla="*/ 30 h 31"/>
                <a:gd name="T34" fmla="*/ 60 w 61"/>
                <a:gd name="T35" fmla="*/ 30 h 31"/>
                <a:gd name="T36" fmla="*/ 45 w 61"/>
                <a:gd name="T37" fmla="*/ 31 h 31"/>
                <a:gd name="T38" fmla="*/ 45 w 61"/>
                <a:gd name="T39" fmla="*/ 31 h 31"/>
                <a:gd name="T40" fmla="*/ 1 w 61"/>
                <a:gd name="T41" fmla="*/ 21 h 31"/>
                <a:gd name="T42" fmla="*/ 45 w 61"/>
                <a:gd name="T43" fmla="*/ 28 h 31"/>
                <a:gd name="T44" fmla="*/ 58 w 61"/>
                <a:gd name="T45" fmla="*/ 28 h 31"/>
                <a:gd name="T46" fmla="*/ 58 w 61"/>
                <a:gd name="T47" fmla="*/ 28 h 31"/>
                <a:gd name="T48" fmla="*/ 54 w 61"/>
                <a:gd name="T49" fmla="*/ 10 h 31"/>
                <a:gd name="T50" fmla="*/ 17 w 61"/>
                <a:gd name="T51" fmla="*/ 4 h 31"/>
                <a:gd name="T52" fmla="*/ 4 w 61"/>
                <a:gd name="T53" fmla="*/ 19 h 31"/>
                <a:gd name="T54" fmla="*/ 45 w 61"/>
                <a:gd name="T55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" h="31">
                  <a:moveTo>
                    <a:pt x="1" y="21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6" y="7"/>
                    <a:pt x="56" y="7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54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33" y="31"/>
                    <a:pt x="16" y="30"/>
                    <a:pt x="1" y="21"/>
                  </a:cubicBezTo>
                  <a:close/>
                  <a:moveTo>
                    <a:pt x="45" y="28"/>
                  </a:moveTo>
                  <a:cubicBezTo>
                    <a:pt x="51" y="28"/>
                    <a:pt x="55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8" y="27"/>
                    <a:pt x="34" y="28"/>
                    <a:pt x="45" y="2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9" name="Freeform 342"/>
            <p:cNvSpPr/>
            <p:nvPr/>
          </p:nvSpPr>
          <p:spPr bwMode="auto">
            <a:xfrm>
              <a:off x="5551489" y="1416050"/>
              <a:ext cx="66675" cy="134938"/>
            </a:xfrm>
            <a:custGeom>
              <a:avLst/>
              <a:gdLst>
                <a:gd name="T0" fmla="*/ 2 w 18"/>
                <a:gd name="T1" fmla="*/ 20 h 36"/>
                <a:gd name="T2" fmla="*/ 17 w 18"/>
                <a:gd name="T3" fmla="*/ 9 h 36"/>
                <a:gd name="T4" fmla="*/ 8 w 18"/>
                <a:gd name="T5" fmla="*/ 36 h 36"/>
                <a:gd name="T6" fmla="*/ 0 w 18"/>
                <a:gd name="T7" fmla="*/ 30 h 36"/>
                <a:gd name="T8" fmla="*/ 2 w 18"/>
                <a:gd name="T9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6">
                  <a:moveTo>
                    <a:pt x="2" y="20"/>
                  </a:moveTo>
                  <a:cubicBezTo>
                    <a:pt x="2" y="20"/>
                    <a:pt x="14" y="0"/>
                    <a:pt x="17" y="9"/>
                  </a:cubicBezTo>
                  <a:cubicBezTo>
                    <a:pt x="18" y="14"/>
                    <a:pt x="13" y="35"/>
                    <a:pt x="8" y="36"/>
                  </a:cubicBezTo>
                  <a:cubicBezTo>
                    <a:pt x="2" y="36"/>
                    <a:pt x="0" y="30"/>
                    <a:pt x="0" y="30"/>
                  </a:cubicBezTo>
                  <a:lnTo>
                    <a:pt x="2" y="2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0" name="Freeform 343"/>
            <p:cNvSpPr/>
            <p:nvPr/>
          </p:nvSpPr>
          <p:spPr bwMode="auto">
            <a:xfrm>
              <a:off x="5419726" y="1674813"/>
              <a:ext cx="112713" cy="109538"/>
            </a:xfrm>
            <a:custGeom>
              <a:avLst/>
              <a:gdLst>
                <a:gd name="T0" fmla="*/ 8 w 30"/>
                <a:gd name="T1" fmla="*/ 10 h 29"/>
                <a:gd name="T2" fmla="*/ 27 w 30"/>
                <a:gd name="T3" fmla="*/ 9 h 29"/>
                <a:gd name="T4" fmla="*/ 5 w 30"/>
                <a:gd name="T5" fmla="*/ 27 h 29"/>
                <a:gd name="T6" fmla="*/ 1 w 30"/>
                <a:gd name="T7" fmla="*/ 18 h 29"/>
                <a:gd name="T8" fmla="*/ 8 w 30"/>
                <a:gd name="T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9">
                  <a:moveTo>
                    <a:pt x="8" y="10"/>
                  </a:moveTo>
                  <a:cubicBezTo>
                    <a:pt x="8" y="10"/>
                    <a:pt x="30" y="0"/>
                    <a:pt x="27" y="9"/>
                  </a:cubicBezTo>
                  <a:cubicBezTo>
                    <a:pt x="25" y="14"/>
                    <a:pt x="9" y="29"/>
                    <a:pt x="5" y="27"/>
                  </a:cubicBezTo>
                  <a:cubicBezTo>
                    <a:pt x="0" y="24"/>
                    <a:pt x="1" y="18"/>
                    <a:pt x="1" y="18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1" name="Freeform 344"/>
            <p:cNvSpPr/>
            <p:nvPr/>
          </p:nvSpPr>
          <p:spPr bwMode="auto">
            <a:xfrm>
              <a:off x="4781551" y="676275"/>
              <a:ext cx="644525" cy="533400"/>
            </a:xfrm>
            <a:custGeom>
              <a:avLst/>
              <a:gdLst>
                <a:gd name="T0" fmla="*/ 172 w 172"/>
                <a:gd name="T1" fmla="*/ 66 h 142"/>
                <a:gd name="T2" fmla="*/ 97 w 172"/>
                <a:gd name="T3" fmla="*/ 14 h 142"/>
                <a:gd name="T4" fmla="*/ 13 w 172"/>
                <a:gd name="T5" fmla="*/ 40 h 142"/>
                <a:gd name="T6" fmla="*/ 1 w 172"/>
                <a:gd name="T7" fmla="*/ 49 h 142"/>
                <a:gd name="T8" fmla="*/ 10 w 172"/>
                <a:gd name="T9" fmla="*/ 62 h 142"/>
                <a:gd name="T10" fmla="*/ 14 w 172"/>
                <a:gd name="T11" fmla="*/ 62 h 142"/>
                <a:gd name="T12" fmla="*/ 68 w 172"/>
                <a:gd name="T13" fmla="*/ 128 h 142"/>
                <a:gd name="T14" fmla="*/ 166 w 172"/>
                <a:gd name="T15" fmla="*/ 89 h 142"/>
                <a:gd name="T16" fmla="*/ 172 w 172"/>
                <a:gd name="T17" fmla="*/ 6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42">
                  <a:moveTo>
                    <a:pt x="172" y="66"/>
                  </a:moveTo>
                  <a:cubicBezTo>
                    <a:pt x="172" y="66"/>
                    <a:pt x="171" y="32"/>
                    <a:pt x="97" y="14"/>
                  </a:cubicBezTo>
                  <a:cubicBezTo>
                    <a:pt x="37" y="0"/>
                    <a:pt x="13" y="40"/>
                    <a:pt x="13" y="40"/>
                  </a:cubicBezTo>
                  <a:cubicBezTo>
                    <a:pt x="7" y="39"/>
                    <a:pt x="2" y="43"/>
                    <a:pt x="1" y="49"/>
                  </a:cubicBezTo>
                  <a:cubicBezTo>
                    <a:pt x="0" y="55"/>
                    <a:pt x="4" y="61"/>
                    <a:pt x="10" y="62"/>
                  </a:cubicBezTo>
                  <a:cubicBezTo>
                    <a:pt x="11" y="62"/>
                    <a:pt x="13" y="63"/>
                    <a:pt x="14" y="62"/>
                  </a:cubicBezTo>
                  <a:cubicBezTo>
                    <a:pt x="17" y="93"/>
                    <a:pt x="33" y="117"/>
                    <a:pt x="68" y="128"/>
                  </a:cubicBezTo>
                  <a:cubicBezTo>
                    <a:pt x="111" y="142"/>
                    <a:pt x="150" y="132"/>
                    <a:pt x="166" y="89"/>
                  </a:cubicBezTo>
                  <a:cubicBezTo>
                    <a:pt x="166" y="89"/>
                    <a:pt x="170" y="77"/>
                    <a:pt x="172" y="66"/>
                  </a:cubicBezTo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2" name="Freeform 345"/>
            <p:cNvSpPr>
              <a:spLocks noEditPoints="1"/>
            </p:cNvSpPr>
            <p:nvPr/>
          </p:nvSpPr>
          <p:spPr bwMode="auto">
            <a:xfrm>
              <a:off x="4776789" y="709613"/>
              <a:ext cx="654050" cy="473075"/>
            </a:xfrm>
            <a:custGeom>
              <a:avLst/>
              <a:gdLst>
                <a:gd name="T0" fmla="*/ 68 w 174"/>
                <a:gd name="T1" fmla="*/ 120 h 126"/>
                <a:gd name="T2" fmla="*/ 14 w 174"/>
                <a:gd name="T3" fmla="*/ 55 h 126"/>
                <a:gd name="T4" fmla="*/ 13 w 174"/>
                <a:gd name="T5" fmla="*/ 55 h 126"/>
                <a:gd name="T6" fmla="*/ 10 w 174"/>
                <a:gd name="T7" fmla="*/ 55 h 126"/>
                <a:gd name="T8" fmla="*/ 0 w 174"/>
                <a:gd name="T9" fmla="*/ 42 h 126"/>
                <a:gd name="T10" fmla="*/ 1 w 174"/>
                <a:gd name="T11" fmla="*/ 39 h 126"/>
                <a:gd name="T12" fmla="*/ 13 w 174"/>
                <a:gd name="T13" fmla="*/ 29 h 126"/>
                <a:gd name="T14" fmla="*/ 73 w 174"/>
                <a:gd name="T15" fmla="*/ 0 h 126"/>
                <a:gd name="T16" fmla="*/ 99 w 174"/>
                <a:gd name="T17" fmla="*/ 3 h 126"/>
                <a:gd name="T18" fmla="*/ 174 w 174"/>
                <a:gd name="T19" fmla="*/ 57 h 126"/>
                <a:gd name="T20" fmla="*/ 174 w 174"/>
                <a:gd name="T21" fmla="*/ 57 h 126"/>
                <a:gd name="T22" fmla="*/ 168 w 174"/>
                <a:gd name="T23" fmla="*/ 81 h 126"/>
                <a:gd name="T24" fmla="*/ 104 w 174"/>
                <a:gd name="T25" fmla="*/ 126 h 126"/>
                <a:gd name="T26" fmla="*/ 103 w 174"/>
                <a:gd name="T27" fmla="*/ 126 h 126"/>
                <a:gd name="T28" fmla="*/ 16 w 174"/>
                <a:gd name="T29" fmla="*/ 53 h 126"/>
                <a:gd name="T30" fmla="*/ 69 w 174"/>
                <a:gd name="T31" fmla="*/ 117 h 126"/>
                <a:gd name="T32" fmla="*/ 103 w 174"/>
                <a:gd name="T33" fmla="*/ 123 h 126"/>
                <a:gd name="T34" fmla="*/ 165 w 174"/>
                <a:gd name="T35" fmla="*/ 79 h 126"/>
                <a:gd name="T36" fmla="*/ 171 w 174"/>
                <a:gd name="T37" fmla="*/ 57 h 126"/>
                <a:gd name="T38" fmla="*/ 170 w 174"/>
                <a:gd name="T39" fmla="*/ 52 h 126"/>
                <a:gd name="T40" fmla="*/ 162 w 174"/>
                <a:gd name="T41" fmla="*/ 39 h 126"/>
                <a:gd name="T42" fmla="*/ 98 w 174"/>
                <a:gd name="T43" fmla="*/ 6 h 126"/>
                <a:gd name="T44" fmla="*/ 73 w 174"/>
                <a:gd name="T45" fmla="*/ 3 h 126"/>
                <a:gd name="T46" fmla="*/ 29 w 174"/>
                <a:gd name="T47" fmla="*/ 17 h 126"/>
                <a:gd name="T48" fmla="*/ 15 w 174"/>
                <a:gd name="T49" fmla="*/ 31 h 126"/>
                <a:gd name="T50" fmla="*/ 14 w 174"/>
                <a:gd name="T51" fmla="*/ 32 h 126"/>
                <a:gd name="T52" fmla="*/ 13 w 174"/>
                <a:gd name="T53" fmla="*/ 32 h 126"/>
                <a:gd name="T54" fmla="*/ 4 w 174"/>
                <a:gd name="T55" fmla="*/ 40 h 126"/>
                <a:gd name="T56" fmla="*/ 3 w 174"/>
                <a:gd name="T57" fmla="*/ 42 h 126"/>
                <a:gd name="T58" fmla="*/ 11 w 174"/>
                <a:gd name="T59" fmla="*/ 52 h 126"/>
                <a:gd name="T60" fmla="*/ 13 w 174"/>
                <a:gd name="T61" fmla="*/ 52 h 126"/>
                <a:gd name="T62" fmla="*/ 15 w 174"/>
                <a:gd name="T63" fmla="*/ 52 h 126"/>
                <a:gd name="T64" fmla="*/ 15 w 174"/>
                <a:gd name="T65" fmla="*/ 52 h 126"/>
                <a:gd name="T66" fmla="*/ 16 w 174"/>
                <a:gd name="T67" fmla="*/ 5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26">
                  <a:moveTo>
                    <a:pt x="103" y="126"/>
                  </a:moveTo>
                  <a:cubicBezTo>
                    <a:pt x="92" y="126"/>
                    <a:pt x="80" y="124"/>
                    <a:pt x="68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34" y="109"/>
                    <a:pt x="17" y="8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2" y="55"/>
                    <a:pt x="11" y="55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" y="53"/>
                    <a:pt x="0" y="48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33"/>
                    <a:pt x="7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5"/>
                    <a:pt x="35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81" y="0"/>
                    <a:pt x="90" y="1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72" y="21"/>
                    <a:pt x="174" y="56"/>
                    <a:pt x="174" y="57"/>
                  </a:cubicBezTo>
                  <a:cubicBezTo>
                    <a:pt x="174" y="57"/>
                    <a:pt x="174" y="57"/>
                    <a:pt x="174" y="57"/>
                  </a:cubicBezTo>
                  <a:cubicBezTo>
                    <a:pt x="174" y="57"/>
                    <a:pt x="174" y="57"/>
                    <a:pt x="174" y="57"/>
                  </a:cubicBezTo>
                  <a:cubicBezTo>
                    <a:pt x="174" y="57"/>
                    <a:pt x="174" y="57"/>
                    <a:pt x="174" y="57"/>
                  </a:cubicBezTo>
                  <a:cubicBezTo>
                    <a:pt x="173" y="68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57" y="112"/>
                    <a:pt x="133" y="126"/>
                    <a:pt x="104" y="126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3" y="126"/>
                    <a:pt x="103" y="126"/>
                    <a:pt x="103" y="126"/>
                  </a:cubicBezTo>
                  <a:close/>
                  <a:moveTo>
                    <a:pt x="16" y="52"/>
                  </a:moveTo>
                  <a:cubicBezTo>
                    <a:pt x="16" y="52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20" y="83"/>
                    <a:pt x="35" y="107"/>
                    <a:pt x="69" y="117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81" y="121"/>
                    <a:pt x="93" y="123"/>
                    <a:pt x="103" y="123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31" y="123"/>
                    <a:pt x="154" y="110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70" y="68"/>
                    <a:pt x="171" y="57"/>
                  </a:cubicBezTo>
                  <a:cubicBezTo>
                    <a:pt x="171" y="57"/>
                    <a:pt x="171" y="57"/>
                    <a:pt x="171" y="57"/>
                  </a:cubicBezTo>
                  <a:cubicBezTo>
                    <a:pt x="171" y="57"/>
                    <a:pt x="171" y="55"/>
                    <a:pt x="17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69" y="48"/>
                    <a:pt x="167" y="44"/>
                    <a:pt x="162" y="39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53" y="28"/>
                    <a:pt x="134" y="15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89" y="4"/>
                    <a:pt x="81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53" y="3"/>
                    <a:pt x="38" y="10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19" y="25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9" y="32"/>
                    <a:pt x="5" y="35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1"/>
                    <a:pt x="3" y="41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7"/>
                    <a:pt x="7" y="51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2" y="52"/>
                    <a:pt x="12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2"/>
                    <a:pt x="14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6" y="52"/>
                    <a:pt x="16" y="5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3" name="Freeform 346"/>
            <p:cNvSpPr/>
            <p:nvPr/>
          </p:nvSpPr>
          <p:spPr bwMode="auto">
            <a:xfrm>
              <a:off x="5318126" y="1036638"/>
              <a:ext cx="63500" cy="76200"/>
            </a:xfrm>
            <a:custGeom>
              <a:avLst/>
              <a:gdLst>
                <a:gd name="T0" fmla="*/ 4 w 17"/>
                <a:gd name="T1" fmla="*/ 20 h 20"/>
                <a:gd name="T2" fmla="*/ 1 w 17"/>
                <a:gd name="T3" fmla="*/ 10 h 20"/>
                <a:gd name="T4" fmla="*/ 14 w 17"/>
                <a:gd name="T5" fmla="*/ 1 h 20"/>
                <a:gd name="T6" fmla="*/ 17 w 17"/>
                <a:gd name="T7" fmla="*/ 2 h 20"/>
                <a:gd name="T8" fmla="*/ 10 w 17"/>
                <a:gd name="T9" fmla="*/ 13 h 20"/>
                <a:gd name="T10" fmla="*/ 4 w 17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0">
                  <a:moveTo>
                    <a:pt x="4" y="20"/>
                  </a:moveTo>
                  <a:cubicBezTo>
                    <a:pt x="1" y="18"/>
                    <a:pt x="0" y="14"/>
                    <a:pt x="1" y="10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7" y="2"/>
                    <a:pt x="14" y="8"/>
                    <a:pt x="10" y="13"/>
                  </a:cubicBezTo>
                  <a:cubicBezTo>
                    <a:pt x="6" y="18"/>
                    <a:pt x="4" y="20"/>
                    <a:pt x="4" y="20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4" name="Freeform 347"/>
            <p:cNvSpPr/>
            <p:nvPr/>
          </p:nvSpPr>
          <p:spPr bwMode="auto">
            <a:xfrm>
              <a:off x="4946651" y="954088"/>
              <a:ext cx="88900" cy="90488"/>
            </a:xfrm>
            <a:custGeom>
              <a:avLst/>
              <a:gdLst>
                <a:gd name="T0" fmla="*/ 1 w 24"/>
                <a:gd name="T1" fmla="*/ 10 h 24"/>
                <a:gd name="T2" fmla="*/ 10 w 24"/>
                <a:gd name="T3" fmla="*/ 23 h 24"/>
                <a:gd name="T4" fmla="*/ 23 w 24"/>
                <a:gd name="T5" fmla="*/ 14 h 24"/>
                <a:gd name="T6" fmla="*/ 14 w 24"/>
                <a:gd name="T7" fmla="*/ 1 h 24"/>
                <a:gd name="T8" fmla="*/ 1 w 24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1" y="10"/>
                  </a:moveTo>
                  <a:cubicBezTo>
                    <a:pt x="0" y="16"/>
                    <a:pt x="4" y="22"/>
                    <a:pt x="10" y="23"/>
                  </a:cubicBezTo>
                  <a:cubicBezTo>
                    <a:pt x="16" y="24"/>
                    <a:pt x="22" y="20"/>
                    <a:pt x="23" y="14"/>
                  </a:cubicBezTo>
                  <a:cubicBezTo>
                    <a:pt x="24" y="8"/>
                    <a:pt x="20" y="2"/>
                    <a:pt x="14" y="1"/>
                  </a:cubicBezTo>
                  <a:cubicBezTo>
                    <a:pt x="8" y="0"/>
                    <a:pt x="2" y="4"/>
                    <a:pt x="1" y="10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5" name="Freeform 348"/>
            <p:cNvSpPr/>
            <p:nvPr/>
          </p:nvSpPr>
          <p:spPr bwMode="auto">
            <a:xfrm>
              <a:off x="5307014" y="973138"/>
              <a:ext cx="52388" cy="63500"/>
            </a:xfrm>
            <a:custGeom>
              <a:avLst/>
              <a:gdLst>
                <a:gd name="T0" fmla="*/ 1 w 14"/>
                <a:gd name="T1" fmla="*/ 7 h 17"/>
                <a:gd name="T2" fmla="*/ 5 w 14"/>
                <a:gd name="T3" fmla="*/ 16 h 17"/>
                <a:gd name="T4" fmla="*/ 13 w 14"/>
                <a:gd name="T5" fmla="*/ 10 h 17"/>
                <a:gd name="T6" fmla="*/ 9 w 14"/>
                <a:gd name="T7" fmla="*/ 1 h 17"/>
                <a:gd name="T8" fmla="*/ 1 w 14"/>
                <a:gd name="T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" y="7"/>
                  </a:moveTo>
                  <a:cubicBezTo>
                    <a:pt x="0" y="11"/>
                    <a:pt x="2" y="15"/>
                    <a:pt x="5" y="16"/>
                  </a:cubicBezTo>
                  <a:cubicBezTo>
                    <a:pt x="9" y="17"/>
                    <a:pt x="12" y="14"/>
                    <a:pt x="13" y="10"/>
                  </a:cubicBezTo>
                  <a:cubicBezTo>
                    <a:pt x="14" y="6"/>
                    <a:pt x="12" y="2"/>
                    <a:pt x="9" y="1"/>
                  </a:cubicBezTo>
                  <a:cubicBezTo>
                    <a:pt x="5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6" name="Freeform 349"/>
            <p:cNvSpPr/>
            <p:nvPr/>
          </p:nvSpPr>
          <p:spPr bwMode="auto">
            <a:xfrm>
              <a:off x="5032376" y="912813"/>
              <a:ext cx="52388" cy="60325"/>
            </a:xfrm>
            <a:custGeom>
              <a:avLst/>
              <a:gdLst>
                <a:gd name="T0" fmla="*/ 1 w 14"/>
                <a:gd name="T1" fmla="*/ 7 h 16"/>
                <a:gd name="T2" fmla="*/ 5 w 14"/>
                <a:gd name="T3" fmla="*/ 16 h 16"/>
                <a:gd name="T4" fmla="*/ 13 w 14"/>
                <a:gd name="T5" fmla="*/ 10 h 16"/>
                <a:gd name="T6" fmla="*/ 9 w 14"/>
                <a:gd name="T7" fmla="*/ 1 h 16"/>
                <a:gd name="T8" fmla="*/ 1 w 14"/>
                <a:gd name="T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" y="7"/>
                  </a:moveTo>
                  <a:cubicBezTo>
                    <a:pt x="0" y="11"/>
                    <a:pt x="2" y="15"/>
                    <a:pt x="5" y="16"/>
                  </a:cubicBezTo>
                  <a:cubicBezTo>
                    <a:pt x="9" y="16"/>
                    <a:pt x="12" y="14"/>
                    <a:pt x="13" y="10"/>
                  </a:cubicBezTo>
                  <a:cubicBezTo>
                    <a:pt x="14" y="5"/>
                    <a:pt x="12" y="1"/>
                    <a:pt x="9" y="1"/>
                  </a:cubicBezTo>
                  <a:cubicBezTo>
                    <a:pt x="5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7" name="Freeform 350"/>
            <p:cNvSpPr/>
            <p:nvPr/>
          </p:nvSpPr>
          <p:spPr bwMode="auto">
            <a:xfrm>
              <a:off x="5175251" y="969963"/>
              <a:ext cx="49213" cy="36513"/>
            </a:xfrm>
            <a:custGeom>
              <a:avLst/>
              <a:gdLst>
                <a:gd name="T0" fmla="*/ 11 w 13"/>
                <a:gd name="T1" fmla="*/ 9 h 10"/>
                <a:gd name="T2" fmla="*/ 7 w 13"/>
                <a:gd name="T3" fmla="*/ 2 h 10"/>
                <a:gd name="T4" fmla="*/ 7 w 13"/>
                <a:gd name="T5" fmla="*/ 2 h 10"/>
                <a:gd name="T6" fmla="*/ 7 w 13"/>
                <a:gd name="T7" fmla="*/ 2 h 10"/>
                <a:gd name="T8" fmla="*/ 7 w 13"/>
                <a:gd name="T9" fmla="*/ 2 h 10"/>
                <a:gd name="T10" fmla="*/ 2 w 13"/>
                <a:gd name="T11" fmla="*/ 7 h 10"/>
                <a:gd name="T12" fmla="*/ 2 w 13"/>
                <a:gd name="T13" fmla="*/ 7 h 10"/>
                <a:gd name="T14" fmla="*/ 1 w 13"/>
                <a:gd name="T15" fmla="*/ 7 h 10"/>
                <a:gd name="T16" fmla="*/ 1 w 13"/>
                <a:gd name="T17" fmla="*/ 7 h 10"/>
                <a:gd name="T18" fmla="*/ 0 w 13"/>
                <a:gd name="T19" fmla="*/ 6 h 10"/>
                <a:gd name="T20" fmla="*/ 0 w 13"/>
                <a:gd name="T21" fmla="*/ 6 h 10"/>
                <a:gd name="T22" fmla="*/ 7 w 13"/>
                <a:gd name="T23" fmla="*/ 0 h 10"/>
                <a:gd name="T24" fmla="*/ 7 w 13"/>
                <a:gd name="T25" fmla="*/ 0 h 10"/>
                <a:gd name="T26" fmla="*/ 8 w 13"/>
                <a:gd name="T27" fmla="*/ 0 h 10"/>
                <a:gd name="T28" fmla="*/ 8 w 13"/>
                <a:gd name="T29" fmla="*/ 0 h 10"/>
                <a:gd name="T30" fmla="*/ 13 w 13"/>
                <a:gd name="T31" fmla="*/ 9 h 10"/>
                <a:gd name="T32" fmla="*/ 13 w 13"/>
                <a:gd name="T33" fmla="*/ 9 h 10"/>
                <a:gd name="T34" fmla="*/ 12 w 13"/>
                <a:gd name="T35" fmla="*/ 10 h 10"/>
                <a:gd name="T36" fmla="*/ 12 w 13"/>
                <a:gd name="T37" fmla="*/ 10 h 10"/>
                <a:gd name="T38" fmla="*/ 12 w 13"/>
                <a:gd name="T39" fmla="*/ 10 h 10"/>
                <a:gd name="T40" fmla="*/ 12 w 13"/>
                <a:gd name="T41" fmla="*/ 10 h 10"/>
                <a:gd name="T42" fmla="*/ 11 w 13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0">
                  <a:moveTo>
                    <a:pt x="11" y="9"/>
                  </a:moveTo>
                  <a:cubicBezTo>
                    <a:pt x="11" y="6"/>
                    <a:pt x="9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3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1"/>
                    <a:pt x="12" y="5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8" name="Freeform 351"/>
            <p:cNvSpPr/>
            <p:nvPr/>
          </p:nvSpPr>
          <p:spPr bwMode="auto">
            <a:xfrm>
              <a:off x="5103814" y="1033463"/>
              <a:ext cx="153988" cy="63500"/>
            </a:xfrm>
            <a:custGeom>
              <a:avLst/>
              <a:gdLst>
                <a:gd name="T0" fmla="*/ 1 w 41"/>
                <a:gd name="T1" fmla="*/ 2 h 17"/>
                <a:gd name="T2" fmla="*/ 1 w 41"/>
                <a:gd name="T3" fmla="*/ 0 h 17"/>
                <a:gd name="T4" fmla="*/ 1 w 41"/>
                <a:gd name="T5" fmla="*/ 0 h 17"/>
                <a:gd name="T6" fmla="*/ 3 w 41"/>
                <a:gd name="T7" fmla="*/ 1 h 17"/>
                <a:gd name="T8" fmla="*/ 3 w 41"/>
                <a:gd name="T9" fmla="*/ 1 h 17"/>
                <a:gd name="T10" fmla="*/ 23 w 41"/>
                <a:gd name="T11" fmla="*/ 14 h 17"/>
                <a:gd name="T12" fmla="*/ 23 w 41"/>
                <a:gd name="T13" fmla="*/ 14 h 17"/>
                <a:gd name="T14" fmla="*/ 34 w 41"/>
                <a:gd name="T15" fmla="*/ 11 h 17"/>
                <a:gd name="T16" fmla="*/ 34 w 41"/>
                <a:gd name="T17" fmla="*/ 11 h 17"/>
                <a:gd name="T18" fmla="*/ 38 w 41"/>
                <a:gd name="T19" fmla="*/ 9 h 17"/>
                <a:gd name="T20" fmla="*/ 38 w 41"/>
                <a:gd name="T21" fmla="*/ 9 h 17"/>
                <a:gd name="T22" fmla="*/ 38 w 41"/>
                <a:gd name="T23" fmla="*/ 9 h 17"/>
                <a:gd name="T24" fmla="*/ 41 w 41"/>
                <a:gd name="T25" fmla="*/ 9 h 17"/>
                <a:gd name="T26" fmla="*/ 41 w 41"/>
                <a:gd name="T27" fmla="*/ 9 h 17"/>
                <a:gd name="T28" fmla="*/ 40 w 41"/>
                <a:gd name="T29" fmla="*/ 11 h 17"/>
                <a:gd name="T30" fmla="*/ 40 w 41"/>
                <a:gd name="T31" fmla="*/ 11 h 17"/>
                <a:gd name="T32" fmla="*/ 23 w 41"/>
                <a:gd name="T33" fmla="*/ 17 h 17"/>
                <a:gd name="T34" fmla="*/ 23 w 41"/>
                <a:gd name="T35" fmla="*/ 17 h 17"/>
                <a:gd name="T36" fmla="*/ 23 w 41"/>
                <a:gd name="T37" fmla="*/ 17 h 17"/>
                <a:gd name="T38" fmla="*/ 23 w 41"/>
                <a:gd name="T39" fmla="*/ 17 h 17"/>
                <a:gd name="T40" fmla="*/ 1 w 41"/>
                <a:gd name="T4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17">
                  <a:moveTo>
                    <a:pt x="1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0" y="11"/>
                    <a:pt x="17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8" y="14"/>
                    <a:pt x="31" y="13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7" y="10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8"/>
                    <a:pt x="40" y="8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10"/>
                    <a:pt x="41" y="10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6" y="17"/>
                    <a:pt x="8" y="13"/>
                    <a:pt x="1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9" name="Freeform 352"/>
            <p:cNvSpPr/>
            <p:nvPr/>
          </p:nvSpPr>
          <p:spPr bwMode="auto">
            <a:xfrm>
              <a:off x="5092701" y="1030288"/>
              <a:ext cx="30163" cy="17463"/>
            </a:xfrm>
            <a:custGeom>
              <a:avLst/>
              <a:gdLst>
                <a:gd name="T0" fmla="*/ 1 w 8"/>
                <a:gd name="T1" fmla="*/ 4 h 5"/>
                <a:gd name="T2" fmla="*/ 1 w 8"/>
                <a:gd name="T3" fmla="*/ 2 h 5"/>
                <a:gd name="T4" fmla="*/ 1 w 8"/>
                <a:gd name="T5" fmla="*/ 2 h 5"/>
                <a:gd name="T6" fmla="*/ 6 w 8"/>
                <a:gd name="T7" fmla="*/ 0 h 5"/>
                <a:gd name="T8" fmla="*/ 8 w 8"/>
                <a:gd name="T9" fmla="*/ 0 h 5"/>
                <a:gd name="T10" fmla="*/ 8 w 8"/>
                <a:gd name="T11" fmla="*/ 0 h 5"/>
                <a:gd name="T12" fmla="*/ 7 w 8"/>
                <a:gd name="T13" fmla="*/ 3 h 5"/>
                <a:gd name="T14" fmla="*/ 7 w 8"/>
                <a:gd name="T15" fmla="*/ 3 h 5"/>
                <a:gd name="T16" fmla="*/ 3 w 8"/>
                <a:gd name="T17" fmla="*/ 5 h 5"/>
                <a:gd name="T18" fmla="*/ 2 w 8"/>
                <a:gd name="T19" fmla="*/ 5 h 5"/>
                <a:gd name="T20" fmla="*/ 2 w 8"/>
                <a:gd name="T21" fmla="*/ 5 h 5"/>
                <a:gd name="T22" fmla="*/ 1 w 8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5">
                  <a:moveTo>
                    <a:pt x="1" y="4"/>
                  </a:move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0" name="Freeform 353"/>
            <p:cNvSpPr/>
            <p:nvPr/>
          </p:nvSpPr>
          <p:spPr bwMode="auto">
            <a:xfrm>
              <a:off x="5243514" y="1055688"/>
              <a:ext cx="22225" cy="30163"/>
            </a:xfrm>
            <a:custGeom>
              <a:avLst/>
              <a:gdLst>
                <a:gd name="T0" fmla="*/ 3 w 6"/>
                <a:gd name="T1" fmla="*/ 7 h 8"/>
                <a:gd name="T2" fmla="*/ 0 w 6"/>
                <a:gd name="T3" fmla="*/ 3 h 8"/>
                <a:gd name="T4" fmla="*/ 1 w 6"/>
                <a:gd name="T5" fmla="*/ 1 h 8"/>
                <a:gd name="T6" fmla="*/ 1 w 6"/>
                <a:gd name="T7" fmla="*/ 1 h 8"/>
                <a:gd name="T8" fmla="*/ 3 w 6"/>
                <a:gd name="T9" fmla="*/ 1 h 8"/>
                <a:gd name="T10" fmla="*/ 3 w 6"/>
                <a:gd name="T11" fmla="*/ 1 h 8"/>
                <a:gd name="T12" fmla="*/ 5 w 6"/>
                <a:gd name="T13" fmla="*/ 5 h 8"/>
                <a:gd name="T14" fmla="*/ 5 w 6"/>
                <a:gd name="T15" fmla="*/ 7 h 8"/>
                <a:gd name="T16" fmla="*/ 5 w 6"/>
                <a:gd name="T17" fmla="*/ 7 h 8"/>
                <a:gd name="T18" fmla="*/ 4 w 6"/>
                <a:gd name="T19" fmla="*/ 8 h 8"/>
                <a:gd name="T20" fmla="*/ 4 w 6"/>
                <a:gd name="T21" fmla="*/ 8 h 8"/>
                <a:gd name="T22" fmla="*/ 3 w 6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3" y="7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1" name="Freeform 354"/>
            <p:cNvSpPr/>
            <p:nvPr/>
          </p:nvSpPr>
          <p:spPr bwMode="auto">
            <a:xfrm>
              <a:off x="4514851" y="406400"/>
              <a:ext cx="1020763" cy="522288"/>
            </a:xfrm>
            <a:custGeom>
              <a:avLst/>
              <a:gdLst>
                <a:gd name="T0" fmla="*/ 244 w 272"/>
                <a:gd name="T1" fmla="*/ 139 h 139"/>
                <a:gd name="T2" fmla="*/ 84 w 272"/>
                <a:gd name="T3" fmla="*/ 112 h 139"/>
                <a:gd name="T4" fmla="*/ 36 w 272"/>
                <a:gd name="T5" fmla="*/ 62 h 139"/>
                <a:gd name="T6" fmla="*/ 198 w 272"/>
                <a:gd name="T7" fmla="*/ 32 h 139"/>
                <a:gd name="T8" fmla="*/ 244 w 272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139">
                  <a:moveTo>
                    <a:pt x="244" y="139"/>
                  </a:moveTo>
                  <a:cubicBezTo>
                    <a:pt x="244" y="139"/>
                    <a:pt x="170" y="79"/>
                    <a:pt x="84" y="112"/>
                  </a:cubicBezTo>
                  <a:cubicBezTo>
                    <a:pt x="84" y="112"/>
                    <a:pt x="74" y="63"/>
                    <a:pt x="36" y="62"/>
                  </a:cubicBezTo>
                  <a:cubicBezTo>
                    <a:pt x="0" y="61"/>
                    <a:pt x="120" y="0"/>
                    <a:pt x="198" y="32"/>
                  </a:cubicBezTo>
                  <a:cubicBezTo>
                    <a:pt x="258" y="57"/>
                    <a:pt x="272" y="104"/>
                    <a:pt x="244" y="139"/>
                  </a:cubicBezTo>
                  <a:close/>
                </a:path>
              </a:pathLst>
            </a:custGeom>
            <a:solidFill>
              <a:srgbClr val="96C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2" name="Freeform 355"/>
            <p:cNvSpPr>
              <a:spLocks noEditPoints="1"/>
            </p:cNvSpPr>
            <p:nvPr/>
          </p:nvSpPr>
          <p:spPr bwMode="auto">
            <a:xfrm>
              <a:off x="4619626" y="484188"/>
              <a:ext cx="871538" cy="447675"/>
            </a:xfrm>
            <a:custGeom>
              <a:avLst/>
              <a:gdLst>
                <a:gd name="T0" fmla="*/ 215 w 232"/>
                <a:gd name="T1" fmla="*/ 119 h 119"/>
                <a:gd name="T2" fmla="*/ 185 w 232"/>
                <a:gd name="T3" fmla="*/ 101 h 119"/>
                <a:gd name="T4" fmla="*/ 185 w 232"/>
                <a:gd name="T5" fmla="*/ 101 h 119"/>
                <a:gd name="T6" fmla="*/ 109 w 232"/>
                <a:gd name="T7" fmla="*/ 83 h 119"/>
                <a:gd name="T8" fmla="*/ 109 w 232"/>
                <a:gd name="T9" fmla="*/ 83 h 119"/>
                <a:gd name="T10" fmla="*/ 56 w 232"/>
                <a:gd name="T11" fmla="*/ 92 h 119"/>
                <a:gd name="T12" fmla="*/ 56 w 232"/>
                <a:gd name="T13" fmla="*/ 92 h 119"/>
                <a:gd name="T14" fmla="*/ 55 w 232"/>
                <a:gd name="T15" fmla="*/ 92 h 119"/>
                <a:gd name="T16" fmla="*/ 55 w 232"/>
                <a:gd name="T17" fmla="*/ 92 h 119"/>
                <a:gd name="T18" fmla="*/ 54 w 232"/>
                <a:gd name="T19" fmla="*/ 91 h 119"/>
                <a:gd name="T20" fmla="*/ 54 w 232"/>
                <a:gd name="T21" fmla="*/ 91 h 119"/>
                <a:gd name="T22" fmla="*/ 45 w 232"/>
                <a:gd name="T23" fmla="*/ 67 h 119"/>
                <a:gd name="T24" fmla="*/ 45 w 232"/>
                <a:gd name="T25" fmla="*/ 67 h 119"/>
                <a:gd name="T26" fmla="*/ 8 w 232"/>
                <a:gd name="T27" fmla="*/ 43 h 119"/>
                <a:gd name="T28" fmla="*/ 8 w 232"/>
                <a:gd name="T29" fmla="*/ 43 h 119"/>
                <a:gd name="T30" fmla="*/ 3 w 232"/>
                <a:gd name="T31" fmla="*/ 42 h 119"/>
                <a:gd name="T32" fmla="*/ 3 w 232"/>
                <a:gd name="T33" fmla="*/ 42 h 119"/>
                <a:gd name="T34" fmla="*/ 0 w 232"/>
                <a:gd name="T35" fmla="*/ 38 h 119"/>
                <a:gd name="T36" fmla="*/ 0 w 232"/>
                <a:gd name="T37" fmla="*/ 38 h 119"/>
                <a:gd name="T38" fmla="*/ 11 w 232"/>
                <a:gd name="T39" fmla="*/ 28 h 119"/>
                <a:gd name="T40" fmla="*/ 11 w 232"/>
                <a:gd name="T41" fmla="*/ 28 h 119"/>
                <a:gd name="T42" fmla="*/ 38 w 232"/>
                <a:gd name="T43" fmla="*/ 15 h 119"/>
                <a:gd name="T44" fmla="*/ 38 w 232"/>
                <a:gd name="T45" fmla="*/ 15 h 119"/>
                <a:gd name="T46" fmla="*/ 118 w 232"/>
                <a:gd name="T47" fmla="*/ 0 h 119"/>
                <a:gd name="T48" fmla="*/ 118 w 232"/>
                <a:gd name="T49" fmla="*/ 0 h 119"/>
                <a:gd name="T50" fmla="*/ 171 w 232"/>
                <a:gd name="T51" fmla="*/ 10 h 119"/>
                <a:gd name="T52" fmla="*/ 171 w 232"/>
                <a:gd name="T53" fmla="*/ 10 h 119"/>
                <a:gd name="T54" fmla="*/ 232 w 232"/>
                <a:gd name="T55" fmla="*/ 80 h 119"/>
                <a:gd name="T56" fmla="*/ 232 w 232"/>
                <a:gd name="T57" fmla="*/ 80 h 119"/>
                <a:gd name="T58" fmla="*/ 217 w 232"/>
                <a:gd name="T59" fmla="*/ 119 h 119"/>
                <a:gd name="T60" fmla="*/ 217 w 232"/>
                <a:gd name="T61" fmla="*/ 119 h 119"/>
                <a:gd name="T62" fmla="*/ 216 w 232"/>
                <a:gd name="T63" fmla="*/ 119 h 119"/>
                <a:gd name="T64" fmla="*/ 216 w 232"/>
                <a:gd name="T65" fmla="*/ 119 h 119"/>
                <a:gd name="T66" fmla="*/ 215 w 232"/>
                <a:gd name="T67" fmla="*/ 119 h 119"/>
                <a:gd name="T68" fmla="*/ 216 w 232"/>
                <a:gd name="T69" fmla="*/ 118 h 119"/>
                <a:gd name="T70" fmla="*/ 217 w 232"/>
                <a:gd name="T71" fmla="*/ 116 h 119"/>
                <a:gd name="T72" fmla="*/ 216 w 232"/>
                <a:gd name="T73" fmla="*/ 118 h 119"/>
                <a:gd name="T74" fmla="*/ 216 w 232"/>
                <a:gd name="T75" fmla="*/ 116 h 119"/>
                <a:gd name="T76" fmla="*/ 229 w 232"/>
                <a:gd name="T77" fmla="*/ 80 h 119"/>
                <a:gd name="T78" fmla="*/ 229 w 232"/>
                <a:gd name="T79" fmla="*/ 80 h 119"/>
                <a:gd name="T80" fmla="*/ 169 w 232"/>
                <a:gd name="T81" fmla="*/ 13 h 119"/>
                <a:gd name="T82" fmla="*/ 169 w 232"/>
                <a:gd name="T83" fmla="*/ 13 h 119"/>
                <a:gd name="T84" fmla="*/ 118 w 232"/>
                <a:gd name="T85" fmla="*/ 3 h 119"/>
                <a:gd name="T86" fmla="*/ 118 w 232"/>
                <a:gd name="T87" fmla="*/ 3 h 119"/>
                <a:gd name="T88" fmla="*/ 13 w 232"/>
                <a:gd name="T89" fmla="*/ 30 h 119"/>
                <a:gd name="T90" fmla="*/ 13 w 232"/>
                <a:gd name="T91" fmla="*/ 30 h 119"/>
                <a:gd name="T92" fmla="*/ 3 w 232"/>
                <a:gd name="T93" fmla="*/ 38 h 119"/>
                <a:gd name="T94" fmla="*/ 3 w 232"/>
                <a:gd name="T95" fmla="*/ 38 h 119"/>
                <a:gd name="T96" fmla="*/ 4 w 232"/>
                <a:gd name="T97" fmla="*/ 39 h 119"/>
                <a:gd name="T98" fmla="*/ 4 w 232"/>
                <a:gd name="T99" fmla="*/ 39 h 119"/>
                <a:gd name="T100" fmla="*/ 8 w 232"/>
                <a:gd name="T101" fmla="*/ 40 h 119"/>
                <a:gd name="T102" fmla="*/ 8 w 232"/>
                <a:gd name="T103" fmla="*/ 40 h 119"/>
                <a:gd name="T104" fmla="*/ 57 w 232"/>
                <a:gd name="T105" fmla="*/ 89 h 119"/>
                <a:gd name="T106" fmla="*/ 57 w 232"/>
                <a:gd name="T107" fmla="*/ 89 h 119"/>
                <a:gd name="T108" fmla="*/ 109 w 232"/>
                <a:gd name="T109" fmla="*/ 80 h 119"/>
                <a:gd name="T110" fmla="*/ 109 w 232"/>
                <a:gd name="T111" fmla="*/ 80 h 119"/>
                <a:gd name="T112" fmla="*/ 216 w 232"/>
                <a:gd name="T113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119">
                  <a:moveTo>
                    <a:pt x="215" y="119"/>
                  </a:moveTo>
                  <a:cubicBezTo>
                    <a:pt x="215" y="119"/>
                    <a:pt x="204" y="110"/>
                    <a:pt x="185" y="101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66" y="92"/>
                    <a:pt x="140" y="83"/>
                    <a:pt x="109" y="83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93" y="83"/>
                    <a:pt x="75" y="85"/>
                    <a:pt x="56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6" y="92"/>
                    <a:pt x="55" y="92"/>
                    <a:pt x="55" y="92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2"/>
                    <a:pt x="54" y="91"/>
                    <a:pt x="54" y="91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1"/>
                    <a:pt x="52" y="79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38" y="55"/>
                    <a:pt x="26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6" y="43"/>
                    <a:pt x="4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1"/>
                    <a:pt x="0" y="4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5"/>
                    <a:pt x="5" y="32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7" y="24"/>
                    <a:pt x="27" y="19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60" y="7"/>
                    <a:pt x="89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36" y="0"/>
                    <a:pt x="154" y="3"/>
                    <a:pt x="171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211" y="26"/>
                    <a:pt x="232" y="53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2" y="94"/>
                    <a:pt x="227" y="107"/>
                    <a:pt x="217" y="119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19"/>
                    <a:pt x="216" y="119"/>
                    <a:pt x="216" y="119"/>
                  </a:cubicBezTo>
                  <a:cubicBezTo>
                    <a:pt x="216" y="119"/>
                    <a:pt x="216" y="119"/>
                    <a:pt x="216" y="119"/>
                  </a:cubicBezTo>
                  <a:cubicBezTo>
                    <a:pt x="215" y="119"/>
                    <a:pt x="215" y="119"/>
                    <a:pt x="215" y="119"/>
                  </a:cubicBezTo>
                  <a:close/>
                  <a:moveTo>
                    <a:pt x="216" y="118"/>
                  </a:moveTo>
                  <a:cubicBezTo>
                    <a:pt x="217" y="116"/>
                    <a:pt x="217" y="116"/>
                    <a:pt x="217" y="116"/>
                  </a:cubicBezTo>
                  <a:cubicBezTo>
                    <a:pt x="216" y="118"/>
                    <a:pt x="216" y="118"/>
                    <a:pt x="216" y="118"/>
                  </a:cubicBezTo>
                  <a:close/>
                  <a:moveTo>
                    <a:pt x="216" y="116"/>
                  </a:moveTo>
                  <a:cubicBezTo>
                    <a:pt x="224" y="105"/>
                    <a:pt x="229" y="92"/>
                    <a:pt x="229" y="80"/>
                  </a:cubicBezTo>
                  <a:cubicBezTo>
                    <a:pt x="229" y="80"/>
                    <a:pt x="229" y="80"/>
                    <a:pt x="229" y="80"/>
                  </a:cubicBezTo>
                  <a:cubicBezTo>
                    <a:pt x="229" y="55"/>
                    <a:pt x="210" y="29"/>
                    <a:pt x="169" y="13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54" y="6"/>
                    <a:pt x="136" y="3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75" y="3"/>
                    <a:pt x="31" y="1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6" y="34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5" y="39"/>
                    <a:pt x="6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3" y="41"/>
                    <a:pt x="55" y="80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75" y="82"/>
                    <a:pt x="93" y="80"/>
                    <a:pt x="109" y="80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65" y="80"/>
                    <a:pt x="208" y="110"/>
                    <a:pt x="216" y="1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3" name="Freeform 356"/>
            <p:cNvSpPr/>
            <p:nvPr/>
          </p:nvSpPr>
          <p:spPr bwMode="auto">
            <a:xfrm>
              <a:off x="4543426" y="563563"/>
              <a:ext cx="136525" cy="131763"/>
            </a:xfrm>
            <a:custGeom>
              <a:avLst/>
              <a:gdLst>
                <a:gd name="T0" fmla="*/ 2 w 36"/>
                <a:gd name="T1" fmla="*/ 14 h 35"/>
                <a:gd name="T2" fmla="*/ 14 w 36"/>
                <a:gd name="T3" fmla="*/ 33 h 35"/>
                <a:gd name="T4" fmla="*/ 34 w 36"/>
                <a:gd name="T5" fmla="*/ 21 h 35"/>
                <a:gd name="T6" fmla="*/ 22 w 36"/>
                <a:gd name="T7" fmla="*/ 2 h 35"/>
                <a:gd name="T8" fmla="*/ 2 w 36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2" y="14"/>
                  </a:moveTo>
                  <a:cubicBezTo>
                    <a:pt x="0" y="23"/>
                    <a:pt x="6" y="31"/>
                    <a:pt x="14" y="33"/>
                  </a:cubicBezTo>
                  <a:cubicBezTo>
                    <a:pt x="23" y="35"/>
                    <a:pt x="32" y="30"/>
                    <a:pt x="34" y="21"/>
                  </a:cubicBezTo>
                  <a:cubicBezTo>
                    <a:pt x="36" y="13"/>
                    <a:pt x="30" y="4"/>
                    <a:pt x="22" y="2"/>
                  </a:cubicBezTo>
                  <a:cubicBezTo>
                    <a:pt x="13" y="0"/>
                    <a:pt x="4" y="6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4" name="Freeform 357"/>
            <p:cNvSpPr>
              <a:spLocks noEditPoints="1"/>
            </p:cNvSpPr>
            <p:nvPr/>
          </p:nvSpPr>
          <p:spPr bwMode="auto">
            <a:xfrm>
              <a:off x="4543426" y="563563"/>
              <a:ext cx="131763" cy="131763"/>
            </a:xfrm>
            <a:custGeom>
              <a:avLst/>
              <a:gdLst>
                <a:gd name="T0" fmla="*/ 14 w 35"/>
                <a:gd name="T1" fmla="*/ 35 h 35"/>
                <a:gd name="T2" fmla="*/ 0 w 35"/>
                <a:gd name="T3" fmla="*/ 18 h 35"/>
                <a:gd name="T4" fmla="*/ 0 w 35"/>
                <a:gd name="T5" fmla="*/ 18 h 35"/>
                <a:gd name="T6" fmla="*/ 1 w 35"/>
                <a:gd name="T7" fmla="*/ 14 h 35"/>
                <a:gd name="T8" fmla="*/ 1 w 35"/>
                <a:gd name="T9" fmla="*/ 14 h 35"/>
                <a:gd name="T10" fmla="*/ 1 w 35"/>
                <a:gd name="T11" fmla="*/ 14 h 35"/>
                <a:gd name="T12" fmla="*/ 18 w 35"/>
                <a:gd name="T13" fmla="*/ 0 h 35"/>
                <a:gd name="T14" fmla="*/ 18 w 35"/>
                <a:gd name="T15" fmla="*/ 0 h 35"/>
                <a:gd name="T16" fmla="*/ 22 w 35"/>
                <a:gd name="T17" fmla="*/ 1 h 35"/>
                <a:gd name="T18" fmla="*/ 22 w 35"/>
                <a:gd name="T19" fmla="*/ 1 h 35"/>
                <a:gd name="T20" fmla="*/ 35 w 35"/>
                <a:gd name="T21" fmla="*/ 18 h 35"/>
                <a:gd name="T22" fmla="*/ 35 w 35"/>
                <a:gd name="T23" fmla="*/ 18 h 35"/>
                <a:gd name="T24" fmla="*/ 35 w 35"/>
                <a:gd name="T25" fmla="*/ 22 h 35"/>
                <a:gd name="T26" fmla="*/ 35 w 35"/>
                <a:gd name="T27" fmla="*/ 22 h 35"/>
                <a:gd name="T28" fmla="*/ 18 w 35"/>
                <a:gd name="T29" fmla="*/ 35 h 35"/>
                <a:gd name="T30" fmla="*/ 18 w 35"/>
                <a:gd name="T31" fmla="*/ 35 h 35"/>
                <a:gd name="T32" fmla="*/ 14 w 35"/>
                <a:gd name="T33" fmla="*/ 35 h 35"/>
                <a:gd name="T34" fmla="*/ 4 w 35"/>
                <a:gd name="T35" fmla="*/ 14 h 35"/>
                <a:gd name="T36" fmla="*/ 3 w 35"/>
                <a:gd name="T37" fmla="*/ 18 h 35"/>
                <a:gd name="T38" fmla="*/ 3 w 35"/>
                <a:gd name="T39" fmla="*/ 18 h 35"/>
                <a:gd name="T40" fmla="*/ 15 w 35"/>
                <a:gd name="T41" fmla="*/ 32 h 35"/>
                <a:gd name="T42" fmla="*/ 15 w 35"/>
                <a:gd name="T43" fmla="*/ 32 h 35"/>
                <a:gd name="T44" fmla="*/ 18 w 35"/>
                <a:gd name="T45" fmla="*/ 32 h 35"/>
                <a:gd name="T46" fmla="*/ 18 w 35"/>
                <a:gd name="T47" fmla="*/ 32 h 35"/>
                <a:gd name="T48" fmla="*/ 32 w 35"/>
                <a:gd name="T49" fmla="*/ 21 h 35"/>
                <a:gd name="T50" fmla="*/ 32 w 35"/>
                <a:gd name="T51" fmla="*/ 21 h 35"/>
                <a:gd name="T52" fmla="*/ 32 w 35"/>
                <a:gd name="T53" fmla="*/ 18 h 35"/>
                <a:gd name="T54" fmla="*/ 32 w 35"/>
                <a:gd name="T55" fmla="*/ 18 h 35"/>
                <a:gd name="T56" fmla="*/ 21 w 35"/>
                <a:gd name="T57" fmla="*/ 4 h 35"/>
                <a:gd name="T58" fmla="*/ 21 w 35"/>
                <a:gd name="T59" fmla="*/ 4 h 35"/>
                <a:gd name="T60" fmla="*/ 18 w 35"/>
                <a:gd name="T61" fmla="*/ 3 h 35"/>
                <a:gd name="T62" fmla="*/ 18 w 35"/>
                <a:gd name="T63" fmla="*/ 3 h 35"/>
                <a:gd name="T64" fmla="*/ 4 w 35"/>
                <a:gd name="T65" fmla="*/ 14 h 35"/>
                <a:gd name="T66" fmla="*/ 4 w 35"/>
                <a:gd name="T67" fmla="*/ 14 h 35"/>
                <a:gd name="T68" fmla="*/ 2 w 35"/>
                <a:gd name="T69" fmla="*/ 14 h 35"/>
                <a:gd name="T70" fmla="*/ 4 w 35"/>
                <a:gd name="T7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" h="35">
                  <a:moveTo>
                    <a:pt x="14" y="35"/>
                  </a:moveTo>
                  <a:cubicBezTo>
                    <a:pt x="6" y="33"/>
                    <a:pt x="0" y="2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1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6"/>
                    <a:pt x="10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30" y="2"/>
                    <a:pt x="35" y="10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5" y="20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3" y="30"/>
                    <a:pt x="26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5" y="35"/>
                    <a:pt x="14" y="35"/>
                  </a:cubicBezTo>
                  <a:close/>
                  <a:moveTo>
                    <a:pt x="4" y="14"/>
                  </a:moveTo>
                  <a:cubicBezTo>
                    <a:pt x="4" y="16"/>
                    <a:pt x="3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4"/>
                    <a:pt x="8" y="30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5" y="32"/>
                    <a:pt x="31" y="28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19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1"/>
                    <a:pt x="28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1" y="3"/>
                    <a:pt x="5" y="8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5" name="Freeform 358"/>
            <p:cNvSpPr/>
            <p:nvPr/>
          </p:nvSpPr>
          <p:spPr bwMode="auto">
            <a:xfrm>
              <a:off x="5280026" y="657225"/>
              <a:ext cx="188913" cy="188913"/>
            </a:xfrm>
            <a:custGeom>
              <a:avLst/>
              <a:gdLst>
                <a:gd name="T0" fmla="*/ 34 w 50"/>
                <a:gd name="T1" fmla="*/ 18 h 50"/>
                <a:gd name="T2" fmla="*/ 32 w 50"/>
                <a:gd name="T3" fmla="*/ 32 h 50"/>
                <a:gd name="T4" fmla="*/ 19 w 50"/>
                <a:gd name="T5" fmla="*/ 34 h 50"/>
                <a:gd name="T6" fmla="*/ 12 w 50"/>
                <a:gd name="T7" fmla="*/ 22 h 50"/>
                <a:gd name="T8" fmla="*/ 22 w 50"/>
                <a:gd name="T9" fmla="*/ 12 h 50"/>
                <a:gd name="T10" fmla="*/ 34 w 50"/>
                <a:gd name="T11" fmla="*/ 1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34" y="18"/>
                  </a:moveTo>
                  <a:cubicBezTo>
                    <a:pt x="49" y="28"/>
                    <a:pt x="50" y="27"/>
                    <a:pt x="32" y="32"/>
                  </a:cubicBezTo>
                  <a:cubicBezTo>
                    <a:pt x="27" y="49"/>
                    <a:pt x="28" y="50"/>
                    <a:pt x="19" y="34"/>
                  </a:cubicBezTo>
                  <a:cubicBezTo>
                    <a:pt x="1" y="35"/>
                    <a:pt x="0" y="36"/>
                    <a:pt x="12" y="22"/>
                  </a:cubicBezTo>
                  <a:cubicBezTo>
                    <a:pt x="6" y="5"/>
                    <a:pt x="5" y="5"/>
                    <a:pt x="22" y="12"/>
                  </a:cubicBezTo>
                  <a:cubicBezTo>
                    <a:pt x="36" y="1"/>
                    <a:pt x="36" y="0"/>
                    <a:pt x="3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6" name="Freeform 359"/>
            <p:cNvSpPr>
              <a:spLocks noEditPoints="1"/>
            </p:cNvSpPr>
            <p:nvPr/>
          </p:nvSpPr>
          <p:spPr bwMode="auto">
            <a:xfrm>
              <a:off x="5287964" y="665163"/>
              <a:ext cx="168275" cy="168275"/>
            </a:xfrm>
            <a:custGeom>
              <a:avLst/>
              <a:gdLst>
                <a:gd name="T0" fmla="*/ 16 w 45"/>
                <a:gd name="T1" fmla="*/ 34 h 45"/>
                <a:gd name="T2" fmla="*/ 6 w 45"/>
                <a:gd name="T3" fmla="*/ 34 h 45"/>
                <a:gd name="T4" fmla="*/ 3 w 45"/>
                <a:gd name="T5" fmla="*/ 34 h 45"/>
                <a:gd name="T6" fmla="*/ 1 w 45"/>
                <a:gd name="T7" fmla="*/ 31 h 45"/>
                <a:gd name="T8" fmla="*/ 9 w 45"/>
                <a:gd name="T9" fmla="*/ 20 h 45"/>
                <a:gd name="T10" fmla="*/ 5 w 45"/>
                <a:gd name="T11" fmla="*/ 7 h 45"/>
                <a:gd name="T12" fmla="*/ 5 w 45"/>
                <a:gd name="T13" fmla="*/ 5 h 45"/>
                <a:gd name="T14" fmla="*/ 7 w 45"/>
                <a:gd name="T15" fmla="*/ 4 h 45"/>
                <a:gd name="T16" fmla="*/ 20 w 45"/>
                <a:gd name="T17" fmla="*/ 8 h 45"/>
                <a:gd name="T18" fmla="*/ 32 w 45"/>
                <a:gd name="T19" fmla="*/ 0 h 45"/>
                <a:gd name="T20" fmla="*/ 34 w 45"/>
                <a:gd name="T21" fmla="*/ 2 h 45"/>
                <a:gd name="T22" fmla="*/ 34 w 45"/>
                <a:gd name="T23" fmla="*/ 6 h 45"/>
                <a:gd name="T24" fmla="*/ 34 w 45"/>
                <a:gd name="T25" fmla="*/ 16 h 45"/>
                <a:gd name="T26" fmla="*/ 42 w 45"/>
                <a:gd name="T27" fmla="*/ 21 h 45"/>
                <a:gd name="T28" fmla="*/ 45 w 45"/>
                <a:gd name="T29" fmla="*/ 25 h 45"/>
                <a:gd name="T30" fmla="*/ 41 w 45"/>
                <a:gd name="T31" fmla="*/ 29 h 45"/>
                <a:gd name="T32" fmla="*/ 31 w 45"/>
                <a:gd name="T33" fmla="*/ 31 h 45"/>
                <a:gd name="T34" fmla="*/ 29 w 45"/>
                <a:gd name="T35" fmla="*/ 41 h 45"/>
                <a:gd name="T36" fmla="*/ 25 w 45"/>
                <a:gd name="T37" fmla="*/ 45 h 45"/>
                <a:gd name="T38" fmla="*/ 21 w 45"/>
                <a:gd name="T39" fmla="*/ 42 h 45"/>
                <a:gd name="T40" fmla="*/ 25 w 45"/>
                <a:gd name="T41" fmla="*/ 42 h 45"/>
                <a:gd name="T42" fmla="*/ 25 w 45"/>
                <a:gd name="T43" fmla="*/ 42 h 45"/>
                <a:gd name="T44" fmla="*/ 26 w 45"/>
                <a:gd name="T45" fmla="*/ 40 h 45"/>
                <a:gd name="T46" fmla="*/ 29 w 45"/>
                <a:gd name="T47" fmla="*/ 30 h 45"/>
                <a:gd name="T48" fmla="*/ 30 w 45"/>
                <a:gd name="T49" fmla="*/ 29 h 45"/>
                <a:gd name="T50" fmla="*/ 42 w 45"/>
                <a:gd name="T51" fmla="*/ 25 h 45"/>
                <a:gd name="T52" fmla="*/ 42 w 45"/>
                <a:gd name="T53" fmla="*/ 25 h 45"/>
                <a:gd name="T54" fmla="*/ 40 w 45"/>
                <a:gd name="T55" fmla="*/ 23 h 45"/>
                <a:gd name="T56" fmla="*/ 32 w 45"/>
                <a:gd name="T57" fmla="*/ 18 h 45"/>
                <a:gd name="T58" fmla="*/ 31 w 45"/>
                <a:gd name="T59" fmla="*/ 16 h 45"/>
                <a:gd name="T60" fmla="*/ 31 w 45"/>
                <a:gd name="T61" fmla="*/ 6 h 45"/>
                <a:gd name="T62" fmla="*/ 31 w 45"/>
                <a:gd name="T63" fmla="*/ 3 h 45"/>
                <a:gd name="T64" fmla="*/ 21 w 45"/>
                <a:gd name="T65" fmla="*/ 11 h 45"/>
                <a:gd name="T66" fmla="*/ 20 w 45"/>
                <a:gd name="T67" fmla="*/ 11 h 45"/>
                <a:gd name="T68" fmla="*/ 8 w 45"/>
                <a:gd name="T69" fmla="*/ 7 h 45"/>
                <a:gd name="T70" fmla="*/ 12 w 45"/>
                <a:gd name="T71" fmla="*/ 19 h 45"/>
                <a:gd name="T72" fmla="*/ 11 w 45"/>
                <a:gd name="T73" fmla="*/ 21 h 45"/>
                <a:gd name="T74" fmla="*/ 4 w 45"/>
                <a:gd name="T75" fmla="*/ 31 h 45"/>
                <a:gd name="T76" fmla="*/ 6 w 45"/>
                <a:gd name="T77" fmla="*/ 31 h 45"/>
                <a:gd name="T78" fmla="*/ 16 w 45"/>
                <a:gd name="T79" fmla="*/ 31 h 45"/>
                <a:gd name="T80" fmla="*/ 17 w 45"/>
                <a:gd name="T81" fmla="*/ 31 h 45"/>
                <a:gd name="T82" fmla="*/ 18 w 45"/>
                <a:gd name="T83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" h="45">
                  <a:moveTo>
                    <a:pt x="21" y="42"/>
                  </a:moveTo>
                  <a:cubicBezTo>
                    <a:pt x="19" y="40"/>
                    <a:pt x="18" y="37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2" y="34"/>
                    <a:pt x="9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4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3"/>
                    <a:pt x="0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28"/>
                    <a:pt x="4" y="26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6" y="13"/>
                    <a:pt x="5" y="10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4"/>
                    <a:pt x="13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6" y="4"/>
                    <a:pt x="29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1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8"/>
                    <a:pt x="34" y="11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8"/>
                    <a:pt x="40" y="19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4" y="22"/>
                    <a:pt x="45" y="23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7"/>
                    <a:pt x="43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39" y="29"/>
                    <a:pt x="36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5"/>
                    <a:pt x="30" y="38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3"/>
                    <a:pt x="28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5"/>
                    <a:pt x="22" y="43"/>
                    <a:pt x="21" y="42"/>
                  </a:cubicBezTo>
                  <a:close/>
                  <a:moveTo>
                    <a:pt x="18" y="31"/>
                  </a:moveTo>
                  <a:cubicBezTo>
                    <a:pt x="22" y="37"/>
                    <a:pt x="24" y="41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6" y="41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38"/>
                    <a:pt x="28" y="34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7" y="27"/>
                    <a:pt x="41" y="26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1" y="24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8" y="22"/>
                    <a:pt x="35" y="20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7"/>
                    <a:pt x="31" y="17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2"/>
                    <a:pt x="31" y="8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26" y="7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0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3" y="9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9" y="13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6"/>
                    <a:pt x="4" y="30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1"/>
                    <a:pt x="12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8" y="31"/>
                    <a:pt x="18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7" name="Freeform 360"/>
            <p:cNvSpPr/>
            <p:nvPr/>
          </p:nvSpPr>
          <p:spPr bwMode="auto">
            <a:xfrm>
              <a:off x="4795839" y="568325"/>
              <a:ext cx="236538" cy="220663"/>
            </a:xfrm>
            <a:custGeom>
              <a:avLst/>
              <a:gdLst>
                <a:gd name="T0" fmla="*/ 40 w 63"/>
                <a:gd name="T1" fmla="*/ 21 h 59"/>
                <a:gd name="T2" fmla="*/ 45 w 63"/>
                <a:gd name="T3" fmla="*/ 37 h 59"/>
                <a:gd name="T4" fmla="*/ 31 w 63"/>
                <a:gd name="T5" fmla="*/ 47 h 59"/>
                <a:gd name="T6" fmla="*/ 18 w 63"/>
                <a:gd name="T7" fmla="*/ 37 h 59"/>
                <a:gd name="T8" fmla="*/ 23 w 63"/>
                <a:gd name="T9" fmla="*/ 21 h 59"/>
                <a:gd name="T10" fmla="*/ 40 w 63"/>
                <a:gd name="T11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9">
                  <a:moveTo>
                    <a:pt x="40" y="21"/>
                  </a:moveTo>
                  <a:cubicBezTo>
                    <a:pt x="62" y="24"/>
                    <a:pt x="63" y="22"/>
                    <a:pt x="45" y="37"/>
                  </a:cubicBezTo>
                  <a:cubicBezTo>
                    <a:pt x="50" y="59"/>
                    <a:pt x="51" y="59"/>
                    <a:pt x="31" y="47"/>
                  </a:cubicBezTo>
                  <a:cubicBezTo>
                    <a:pt x="12" y="58"/>
                    <a:pt x="12" y="59"/>
                    <a:pt x="18" y="37"/>
                  </a:cubicBezTo>
                  <a:cubicBezTo>
                    <a:pt x="1" y="22"/>
                    <a:pt x="0" y="23"/>
                    <a:pt x="23" y="21"/>
                  </a:cubicBezTo>
                  <a:cubicBezTo>
                    <a:pt x="33" y="1"/>
                    <a:pt x="31" y="0"/>
                    <a:pt x="4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8" name="Freeform 361"/>
            <p:cNvSpPr>
              <a:spLocks noEditPoints="1"/>
            </p:cNvSpPr>
            <p:nvPr/>
          </p:nvSpPr>
          <p:spPr bwMode="auto">
            <a:xfrm>
              <a:off x="4810126" y="582613"/>
              <a:ext cx="207963" cy="198438"/>
            </a:xfrm>
            <a:custGeom>
              <a:avLst/>
              <a:gdLst>
                <a:gd name="T0" fmla="*/ 27 w 55"/>
                <a:gd name="T1" fmla="*/ 45 h 53"/>
                <a:gd name="T2" fmla="*/ 12 w 55"/>
                <a:gd name="T3" fmla="*/ 52 h 53"/>
                <a:gd name="T4" fmla="*/ 10 w 55"/>
                <a:gd name="T5" fmla="*/ 51 h 53"/>
                <a:gd name="T6" fmla="*/ 9 w 55"/>
                <a:gd name="T7" fmla="*/ 48 h 53"/>
                <a:gd name="T8" fmla="*/ 12 w 55"/>
                <a:gd name="T9" fmla="*/ 33 h 53"/>
                <a:gd name="T10" fmla="*/ 0 w 55"/>
                <a:gd name="T11" fmla="*/ 20 h 53"/>
                <a:gd name="T12" fmla="*/ 2 w 55"/>
                <a:gd name="T13" fmla="*/ 18 h 53"/>
                <a:gd name="T14" fmla="*/ 6 w 55"/>
                <a:gd name="T15" fmla="*/ 17 h 53"/>
                <a:gd name="T16" fmla="*/ 18 w 55"/>
                <a:gd name="T17" fmla="*/ 15 h 53"/>
                <a:gd name="T18" fmla="*/ 23 w 55"/>
                <a:gd name="T19" fmla="*/ 5 h 53"/>
                <a:gd name="T20" fmla="*/ 28 w 55"/>
                <a:gd name="T21" fmla="*/ 0 h 53"/>
                <a:gd name="T22" fmla="*/ 33 w 55"/>
                <a:gd name="T23" fmla="*/ 5 h 53"/>
                <a:gd name="T24" fmla="*/ 37 w 55"/>
                <a:gd name="T25" fmla="*/ 16 h 53"/>
                <a:gd name="T26" fmla="*/ 50 w 55"/>
                <a:gd name="T27" fmla="*/ 17 h 53"/>
                <a:gd name="T28" fmla="*/ 55 w 55"/>
                <a:gd name="T29" fmla="*/ 21 h 53"/>
                <a:gd name="T30" fmla="*/ 43 w 55"/>
                <a:gd name="T31" fmla="*/ 34 h 53"/>
                <a:gd name="T32" fmla="*/ 46 w 55"/>
                <a:gd name="T33" fmla="*/ 49 h 53"/>
                <a:gd name="T34" fmla="*/ 45 w 55"/>
                <a:gd name="T35" fmla="*/ 51 h 53"/>
                <a:gd name="T36" fmla="*/ 43 w 55"/>
                <a:gd name="T37" fmla="*/ 53 h 53"/>
                <a:gd name="T38" fmla="*/ 42 w 55"/>
                <a:gd name="T39" fmla="*/ 53 h 53"/>
                <a:gd name="T40" fmla="*/ 42 w 55"/>
                <a:gd name="T41" fmla="*/ 50 h 53"/>
                <a:gd name="T42" fmla="*/ 43 w 55"/>
                <a:gd name="T43" fmla="*/ 49 h 53"/>
                <a:gd name="T44" fmla="*/ 40 w 55"/>
                <a:gd name="T45" fmla="*/ 34 h 53"/>
                <a:gd name="T46" fmla="*/ 40 w 55"/>
                <a:gd name="T47" fmla="*/ 32 h 53"/>
                <a:gd name="T48" fmla="*/ 52 w 55"/>
                <a:gd name="T49" fmla="*/ 22 h 53"/>
                <a:gd name="T50" fmla="*/ 52 w 55"/>
                <a:gd name="T51" fmla="*/ 21 h 53"/>
                <a:gd name="T52" fmla="*/ 52 w 55"/>
                <a:gd name="T53" fmla="*/ 21 h 53"/>
                <a:gd name="T54" fmla="*/ 49 w 55"/>
                <a:gd name="T55" fmla="*/ 20 h 53"/>
                <a:gd name="T56" fmla="*/ 36 w 55"/>
                <a:gd name="T57" fmla="*/ 18 h 53"/>
                <a:gd name="T58" fmla="*/ 36 w 55"/>
                <a:gd name="T59" fmla="*/ 17 h 53"/>
                <a:gd name="T60" fmla="*/ 36 w 55"/>
                <a:gd name="T61" fmla="*/ 17 h 53"/>
                <a:gd name="T62" fmla="*/ 35 w 55"/>
                <a:gd name="T63" fmla="*/ 18 h 53"/>
                <a:gd name="T64" fmla="*/ 28 w 55"/>
                <a:gd name="T65" fmla="*/ 3 h 53"/>
                <a:gd name="T66" fmla="*/ 28 w 55"/>
                <a:gd name="T67" fmla="*/ 3 h 53"/>
                <a:gd name="T68" fmla="*/ 26 w 55"/>
                <a:gd name="T69" fmla="*/ 6 h 53"/>
                <a:gd name="T70" fmla="*/ 21 w 55"/>
                <a:gd name="T71" fmla="*/ 17 h 53"/>
                <a:gd name="T72" fmla="*/ 19 w 55"/>
                <a:gd name="T73" fmla="*/ 18 h 53"/>
                <a:gd name="T74" fmla="*/ 7 w 55"/>
                <a:gd name="T75" fmla="*/ 19 h 53"/>
                <a:gd name="T76" fmla="*/ 3 w 55"/>
                <a:gd name="T77" fmla="*/ 20 h 53"/>
                <a:gd name="T78" fmla="*/ 6 w 55"/>
                <a:gd name="T79" fmla="*/ 24 h 53"/>
                <a:gd name="T80" fmla="*/ 15 w 55"/>
                <a:gd name="T81" fmla="*/ 32 h 53"/>
                <a:gd name="T82" fmla="*/ 15 w 55"/>
                <a:gd name="T83" fmla="*/ 33 h 53"/>
                <a:gd name="T84" fmla="*/ 12 w 55"/>
                <a:gd name="T85" fmla="*/ 48 h 53"/>
                <a:gd name="T86" fmla="*/ 12 w 55"/>
                <a:gd name="T87" fmla="*/ 49 h 53"/>
                <a:gd name="T88" fmla="*/ 27 w 55"/>
                <a:gd name="T89" fmla="*/ 42 h 53"/>
                <a:gd name="T90" fmla="*/ 27 w 55"/>
                <a:gd name="T91" fmla="*/ 42 h 53"/>
                <a:gd name="T92" fmla="*/ 28 w 55"/>
                <a:gd name="T93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" h="53">
                  <a:moveTo>
                    <a:pt x="42" y="53"/>
                  </a:moveTo>
                  <a:cubicBezTo>
                    <a:pt x="39" y="52"/>
                    <a:pt x="35" y="50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19" y="49"/>
                    <a:pt x="15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2"/>
                    <a:pt x="10" y="52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50"/>
                    <a:pt x="9" y="49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5"/>
                    <a:pt x="10" y="41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5" y="27"/>
                    <a:pt x="1" y="2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4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6"/>
                    <a:pt x="13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1"/>
                    <a:pt x="22" y="7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2"/>
                    <a:pt x="25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1" y="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7"/>
                    <a:pt x="35" y="11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43" y="16"/>
                    <a:pt x="47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2" y="18"/>
                    <a:pt x="55" y="18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4"/>
                    <a:pt x="51" y="27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41"/>
                    <a:pt x="45" y="46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5" y="50"/>
                    <a:pt x="45" y="50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2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2" y="53"/>
                    <a:pt x="42" y="53"/>
                  </a:cubicBezTo>
                  <a:close/>
                  <a:moveTo>
                    <a:pt x="28" y="42"/>
                  </a:moveTo>
                  <a:cubicBezTo>
                    <a:pt x="36" y="47"/>
                    <a:pt x="41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6"/>
                    <a:pt x="41" y="41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3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6" y="27"/>
                    <a:pt x="50" y="24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1"/>
                    <a:pt x="51" y="20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6" y="20"/>
                    <a:pt x="42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1" y="9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4"/>
                    <a:pt x="27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8"/>
                    <a:pt x="23" y="12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9"/>
                    <a:pt x="10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0"/>
                    <a:pt x="4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4" y="22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6"/>
                    <a:pt x="11" y="28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3" y="41"/>
                    <a:pt x="12" y="46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3" y="49"/>
                    <a:pt x="18" y="46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2"/>
                    <a:pt x="28" y="4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9" name="Freeform 362"/>
            <p:cNvSpPr/>
            <p:nvPr/>
          </p:nvSpPr>
          <p:spPr bwMode="auto">
            <a:xfrm>
              <a:off x="5048251" y="503238"/>
              <a:ext cx="134938" cy="139700"/>
            </a:xfrm>
            <a:custGeom>
              <a:avLst/>
              <a:gdLst>
                <a:gd name="T0" fmla="*/ 23 w 36"/>
                <a:gd name="T1" fmla="*/ 13 h 37"/>
                <a:gd name="T2" fmla="*/ 23 w 36"/>
                <a:gd name="T3" fmla="*/ 23 h 37"/>
                <a:gd name="T4" fmla="*/ 14 w 36"/>
                <a:gd name="T5" fmla="*/ 27 h 37"/>
                <a:gd name="T6" fmla="*/ 8 w 36"/>
                <a:gd name="T7" fmla="*/ 19 h 37"/>
                <a:gd name="T8" fmla="*/ 14 w 36"/>
                <a:gd name="T9" fmla="*/ 10 h 37"/>
                <a:gd name="T10" fmla="*/ 23 w 36"/>
                <a:gd name="T11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7">
                  <a:moveTo>
                    <a:pt x="23" y="13"/>
                  </a:moveTo>
                  <a:cubicBezTo>
                    <a:pt x="35" y="19"/>
                    <a:pt x="36" y="18"/>
                    <a:pt x="23" y="23"/>
                  </a:cubicBezTo>
                  <a:cubicBezTo>
                    <a:pt x="22" y="36"/>
                    <a:pt x="23" y="37"/>
                    <a:pt x="14" y="27"/>
                  </a:cubicBezTo>
                  <a:cubicBezTo>
                    <a:pt x="1" y="29"/>
                    <a:pt x="1" y="30"/>
                    <a:pt x="8" y="19"/>
                  </a:cubicBezTo>
                  <a:cubicBezTo>
                    <a:pt x="1" y="7"/>
                    <a:pt x="0" y="8"/>
                    <a:pt x="14" y="10"/>
                  </a:cubicBezTo>
                  <a:cubicBezTo>
                    <a:pt x="22" y="1"/>
                    <a:pt x="22" y="0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0" name="Freeform 363"/>
            <p:cNvSpPr>
              <a:spLocks noEditPoints="1"/>
            </p:cNvSpPr>
            <p:nvPr/>
          </p:nvSpPr>
          <p:spPr bwMode="auto">
            <a:xfrm>
              <a:off x="5054601" y="511175"/>
              <a:ext cx="120650" cy="123825"/>
            </a:xfrm>
            <a:custGeom>
              <a:avLst/>
              <a:gdLst>
                <a:gd name="T0" fmla="*/ 11 w 32"/>
                <a:gd name="T1" fmla="*/ 26 h 33"/>
                <a:gd name="T2" fmla="*/ 3 w 32"/>
                <a:gd name="T3" fmla="*/ 28 h 33"/>
                <a:gd name="T4" fmla="*/ 1 w 32"/>
                <a:gd name="T5" fmla="*/ 27 h 33"/>
                <a:gd name="T6" fmla="*/ 0 w 32"/>
                <a:gd name="T7" fmla="*/ 25 h 33"/>
                <a:gd name="T8" fmla="*/ 4 w 32"/>
                <a:gd name="T9" fmla="*/ 17 h 33"/>
                <a:gd name="T10" fmla="*/ 0 w 32"/>
                <a:gd name="T11" fmla="*/ 8 h 33"/>
                <a:gd name="T12" fmla="*/ 1 w 32"/>
                <a:gd name="T13" fmla="*/ 6 h 33"/>
                <a:gd name="T14" fmla="*/ 3 w 32"/>
                <a:gd name="T15" fmla="*/ 5 h 33"/>
                <a:gd name="T16" fmla="*/ 11 w 32"/>
                <a:gd name="T17" fmla="*/ 7 h 33"/>
                <a:gd name="T18" fmla="*/ 15 w 32"/>
                <a:gd name="T19" fmla="*/ 2 h 33"/>
                <a:gd name="T20" fmla="*/ 19 w 32"/>
                <a:gd name="T21" fmla="*/ 0 h 33"/>
                <a:gd name="T22" fmla="*/ 22 w 32"/>
                <a:gd name="T23" fmla="*/ 3 h 33"/>
                <a:gd name="T24" fmla="*/ 23 w 32"/>
                <a:gd name="T25" fmla="*/ 10 h 33"/>
                <a:gd name="T26" fmla="*/ 29 w 32"/>
                <a:gd name="T27" fmla="*/ 13 h 33"/>
                <a:gd name="T28" fmla="*/ 32 w 32"/>
                <a:gd name="T29" fmla="*/ 16 h 33"/>
                <a:gd name="T30" fmla="*/ 29 w 32"/>
                <a:gd name="T31" fmla="*/ 20 h 33"/>
                <a:gd name="T32" fmla="*/ 23 w 32"/>
                <a:gd name="T33" fmla="*/ 23 h 33"/>
                <a:gd name="T34" fmla="*/ 21 w 32"/>
                <a:gd name="T35" fmla="*/ 32 h 33"/>
                <a:gd name="T36" fmla="*/ 19 w 32"/>
                <a:gd name="T37" fmla="*/ 33 h 33"/>
                <a:gd name="T38" fmla="*/ 19 w 32"/>
                <a:gd name="T39" fmla="*/ 33 h 33"/>
                <a:gd name="T40" fmla="*/ 19 w 32"/>
                <a:gd name="T41" fmla="*/ 30 h 33"/>
                <a:gd name="T42" fmla="*/ 13 w 32"/>
                <a:gd name="T43" fmla="*/ 24 h 33"/>
                <a:gd name="T44" fmla="*/ 19 w 32"/>
                <a:gd name="T45" fmla="*/ 30 h 33"/>
                <a:gd name="T46" fmla="*/ 19 w 32"/>
                <a:gd name="T47" fmla="*/ 29 h 33"/>
                <a:gd name="T48" fmla="*/ 20 w 32"/>
                <a:gd name="T49" fmla="*/ 21 h 33"/>
                <a:gd name="T50" fmla="*/ 21 w 32"/>
                <a:gd name="T51" fmla="*/ 20 h 33"/>
                <a:gd name="T52" fmla="*/ 29 w 32"/>
                <a:gd name="T53" fmla="*/ 16 h 33"/>
                <a:gd name="T54" fmla="*/ 27 w 32"/>
                <a:gd name="T55" fmla="*/ 16 h 33"/>
                <a:gd name="T56" fmla="*/ 21 w 32"/>
                <a:gd name="T57" fmla="*/ 13 h 33"/>
                <a:gd name="T58" fmla="*/ 23 w 32"/>
                <a:gd name="T59" fmla="*/ 11 h 33"/>
                <a:gd name="T60" fmla="*/ 21 w 32"/>
                <a:gd name="T61" fmla="*/ 13 h 33"/>
                <a:gd name="T62" fmla="*/ 20 w 32"/>
                <a:gd name="T63" fmla="*/ 12 h 33"/>
                <a:gd name="T64" fmla="*/ 19 w 32"/>
                <a:gd name="T65" fmla="*/ 3 h 33"/>
                <a:gd name="T66" fmla="*/ 18 w 32"/>
                <a:gd name="T67" fmla="*/ 4 h 33"/>
                <a:gd name="T68" fmla="*/ 13 w 32"/>
                <a:gd name="T69" fmla="*/ 9 h 33"/>
                <a:gd name="T70" fmla="*/ 11 w 32"/>
                <a:gd name="T71" fmla="*/ 10 h 33"/>
                <a:gd name="T72" fmla="*/ 3 w 32"/>
                <a:gd name="T73" fmla="*/ 8 h 33"/>
                <a:gd name="T74" fmla="*/ 7 w 32"/>
                <a:gd name="T75" fmla="*/ 16 h 33"/>
                <a:gd name="T76" fmla="*/ 7 w 32"/>
                <a:gd name="T77" fmla="*/ 17 h 33"/>
                <a:gd name="T78" fmla="*/ 3 w 32"/>
                <a:gd name="T79" fmla="*/ 25 h 33"/>
                <a:gd name="T80" fmla="*/ 11 w 32"/>
                <a:gd name="T81" fmla="*/ 23 h 33"/>
                <a:gd name="T82" fmla="*/ 12 w 32"/>
                <a:gd name="T8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33">
                  <a:moveTo>
                    <a:pt x="19" y="33"/>
                  </a:moveTo>
                  <a:cubicBezTo>
                    <a:pt x="16" y="33"/>
                    <a:pt x="15" y="31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7" y="27"/>
                    <a:pt x="5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1" y="28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3"/>
                    <a:pt x="2" y="21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7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5"/>
                    <a:pt x="14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2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5"/>
                    <a:pt x="22" y="7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2"/>
                    <a:pt x="27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4"/>
                    <a:pt x="32" y="14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8"/>
                    <a:pt x="30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20"/>
                    <a:pt x="25" y="21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7"/>
                    <a:pt x="22" y="30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lose/>
                  <a:moveTo>
                    <a:pt x="19" y="30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lose/>
                  <a:moveTo>
                    <a:pt x="13" y="24"/>
                  </a:moveTo>
                  <a:cubicBezTo>
                    <a:pt x="16" y="27"/>
                    <a:pt x="18" y="29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7"/>
                    <a:pt x="19" y="25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5" y="18"/>
                    <a:pt x="27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4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7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5"/>
                    <a:pt x="15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9"/>
                    <a:pt x="4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5" y="12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21"/>
                    <a:pt x="3" y="24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7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3" y="23"/>
                    <a:pt x="13" y="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1" name="Freeform 364"/>
            <p:cNvSpPr/>
            <p:nvPr/>
          </p:nvSpPr>
          <p:spPr bwMode="auto">
            <a:xfrm>
              <a:off x="5089526" y="736600"/>
              <a:ext cx="277813" cy="184150"/>
            </a:xfrm>
            <a:custGeom>
              <a:avLst/>
              <a:gdLst>
                <a:gd name="T0" fmla="*/ 44 w 74"/>
                <a:gd name="T1" fmla="*/ 13 h 49"/>
                <a:gd name="T2" fmla="*/ 57 w 74"/>
                <a:gd name="T3" fmla="*/ 8 h 49"/>
                <a:gd name="T4" fmla="*/ 62 w 74"/>
                <a:gd name="T5" fmla="*/ 22 h 49"/>
                <a:gd name="T6" fmla="*/ 73 w 74"/>
                <a:gd name="T7" fmla="*/ 28 h 49"/>
                <a:gd name="T8" fmla="*/ 54 w 74"/>
                <a:gd name="T9" fmla="*/ 35 h 49"/>
                <a:gd name="T10" fmla="*/ 37 w 74"/>
                <a:gd name="T11" fmla="*/ 42 h 49"/>
                <a:gd name="T12" fmla="*/ 31 w 74"/>
                <a:gd name="T13" fmla="*/ 30 h 49"/>
                <a:gd name="T14" fmla="*/ 9 w 74"/>
                <a:gd name="T15" fmla="*/ 31 h 49"/>
                <a:gd name="T16" fmla="*/ 18 w 74"/>
                <a:gd name="T17" fmla="*/ 12 h 49"/>
                <a:gd name="T18" fmla="*/ 30 w 74"/>
                <a:gd name="T19" fmla="*/ 0 h 49"/>
                <a:gd name="T20" fmla="*/ 44 w 74"/>
                <a:gd name="T21" fmla="*/ 1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9">
                  <a:moveTo>
                    <a:pt x="44" y="13"/>
                  </a:moveTo>
                  <a:cubicBezTo>
                    <a:pt x="44" y="13"/>
                    <a:pt x="47" y="5"/>
                    <a:pt x="57" y="8"/>
                  </a:cubicBezTo>
                  <a:cubicBezTo>
                    <a:pt x="67" y="12"/>
                    <a:pt x="62" y="22"/>
                    <a:pt x="62" y="22"/>
                  </a:cubicBezTo>
                  <a:cubicBezTo>
                    <a:pt x="62" y="22"/>
                    <a:pt x="72" y="19"/>
                    <a:pt x="73" y="28"/>
                  </a:cubicBezTo>
                  <a:cubicBezTo>
                    <a:pt x="74" y="38"/>
                    <a:pt x="62" y="41"/>
                    <a:pt x="54" y="35"/>
                  </a:cubicBezTo>
                  <a:cubicBezTo>
                    <a:pt x="54" y="35"/>
                    <a:pt x="53" y="49"/>
                    <a:pt x="37" y="42"/>
                  </a:cubicBezTo>
                  <a:cubicBezTo>
                    <a:pt x="37" y="42"/>
                    <a:pt x="31" y="39"/>
                    <a:pt x="31" y="30"/>
                  </a:cubicBezTo>
                  <a:cubicBezTo>
                    <a:pt x="31" y="30"/>
                    <a:pt x="17" y="40"/>
                    <a:pt x="9" y="31"/>
                  </a:cubicBezTo>
                  <a:cubicBezTo>
                    <a:pt x="0" y="22"/>
                    <a:pt x="8" y="10"/>
                    <a:pt x="18" y="12"/>
                  </a:cubicBezTo>
                  <a:cubicBezTo>
                    <a:pt x="18" y="12"/>
                    <a:pt x="18" y="1"/>
                    <a:pt x="30" y="0"/>
                  </a:cubicBezTo>
                  <a:cubicBezTo>
                    <a:pt x="44" y="0"/>
                    <a:pt x="44" y="13"/>
                    <a:pt x="44" y="13"/>
                  </a:cubicBezTo>
                  <a:close/>
                </a:path>
              </a:pathLst>
            </a:custGeom>
            <a:solidFill>
              <a:srgbClr val="79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2" name="Freeform 365"/>
            <p:cNvSpPr>
              <a:spLocks noEditPoints="1"/>
            </p:cNvSpPr>
            <p:nvPr/>
          </p:nvSpPr>
          <p:spPr bwMode="auto">
            <a:xfrm>
              <a:off x="5100639" y="733425"/>
              <a:ext cx="266700" cy="171450"/>
            </a:xfrm>
            <a:custGeom>
              <a:avLst/>
              <a:gdLst>
                <a:gd name="T0" fmla="*/ 27 w 71"/>
                <a:gd name="T1" fmla="*/ 33 h 46"/>
                <a:gd name="T2" fmla="*/ 14 w 71"/>
                <a:gd name="T3" fmla="*/ 37 h 46"/>
                <a:gd name="T4" fmla="*/ 4 w 71"/>
                <a:gd name="T5" fmla="*/ 33 h 46"/>
                <a:gd name="T6" fmla="*/ 0 w 71"/>
                <a:gd name="T7" fmla="*/ 24 h 46"/>
                <a:gd name="T8" fmla="*/ 13 w 71"/>
                <a:gd name="T9" fmla="*/ 11 h 46"/>
                <a:gd name="T10" fmla="*/ 13 w 71"/>
                <a:gd name="T11" fmla="*/ 11 h 46"/>
                <a:gd name="T12" fmla="*/ 27 w 71"/>
                <a:gd name="T13" fmla="*/ 0 h 46"/>
                <a:gd name="T14" fmla="*/ 27 w 71"/>
                <a:gd name="T15" fmla="*/ 0 h 46"/>
                <a:gd name="T16" fmla="*/ 27 w 71"/>
                <a:gd name="T17" fmla="*/ 0 h 46"/>
                <a:gd name="T18" fmla="*/ 42 w 71"/>
                <a:gd name="T19" fmla="*/ 10 h 46"/>
                <a:gd name="T20" fmla="*/ 49 w 71"/>
                <a:gd name="T21" fmla="*/ 7 h 46"/>
                <a:gd name="T22" fmla="*/ 54 w 71"/>
                <a:gd name="T23" fmla="*/ 8 h 46"/>
                <a:gd name="T24" fmla="*/ 62 w 71"/>
                <a:gd name="T25" fmla="*/ 18 h 46"/>
                <a:gd name="T26" fmla="*/ 62 w 71"/>
                <a:gd name="T27" fmla="*/ 21 h 46"/>
                <a:gd name="T28" fmla="*/ 62 w 71"/>
                <a:gd name="T29" fmla="*/ 21 h 46"/>
                <a:gd name="T30" fmla="*/ 71 w 71"/>
                <a:gd name="T31" fmla="*/ 29 h 46"/>
                <a:gd name="T32" fmla="*/ 71 w 71"/>
                <a:gd name="T33" fmla="*/ 31 h 46"/>
                <a:gd name="T34" fmla="*/ 60 w 71"/>
                <a:gd name="T35" fmla="*/ 40 h 46"/>
                <a:gd name="T36" fmla="*/ 52 w 71"/>
                <a:gd name="T37" fmla="*/ 38 h 46"/>
                <a:gd name="T38" fmla="*/ 42 w 71"/>
                <a:gd name="T39" fmla="*/ 46 h 46"/>
                <a:gd name="T40" fmla="*/ 42 w 71"/>
                <a:gd name="T41" fmla="*/ 43 h 46"/>
                <a:gd name="T42" fmla="*/ 50 w 71"/>
                <a:gd name="T43" fmla="*/ 36 h 46"/>
                <a:gd name="T44" fmla="*/ 50 w 71"/>
                <a:gd name="T45" fmla="*/ 35 h 46"/>
                <a:gd name="T46" fmla="*/ 52 w 71"/>
                <a:gd name="T47" fmla="*/ 35 h 46"/>
                <a:gd name="T48" fmla="*/ 60 w 71"/>
                <a:gd name="T49" fmla="*/ 37 h 46"/>
                <a:gd name="T50" fmla="*/ 68 w 71"/>
                <a:gd name="T51" fmla="*/ 31 h 46"/>
                <a:gd name="T52" fmla="*/ 68 w 71"/>
                <a:gd name="T53" fmla="*/ 30 h 46"/>
                <a:gd name="T54" fmla="*/ 62 w 71"/>
                <a:gd name="T55" fmla="*/ 24 h 46"/>
                <a:gd name="T56" fmla="*/ 60 w 71"/>
                <a:gd name="T57" fmla="*/ 24 h 46"/>
                <a:gd name="T58" fmla="*/ 58 w 71"/>
                <a:gd name="T59" fmla="*/ 24 h 46"/>
                <a:gd name="T60" fmla="*/ 58 w 71"/>
                <a:gd name="T61" fmla="*/ 22 h 46"/>
                <a:gd name="T62" fmla="*/ 59 w 71"/>
                <a:gd name="T63" fmla="*/ 18 h 46"/>
                <a:gd name="T64" fmla="*/ 53 w 71"/>
                <a:gd name="T65" fmla="*/ 11 h 46"/>
                <a:gd name="T66" fmla="*/ 49 w 71"/>
                <a:gd name="T67" fmla="*/ 10 h 46"/>
                <a:gd name="T68" fmla="*/ 43 w 71"/>
                <a:gd name="T69" fmla="*/ 14 h 46"/>
                <a:gd name="T70" fmla="*/ 41 w 71"/>
                <a:gd name="T71" fmla="*/ 15 h 46"/>
                <a:gd name="T72" fmla="*/ 40 w 71"/>
                <a:gd name="T73" fmla="*/ 14 h 46"/>
                <a:gd name="T74" fmla="*/ 27 w 71"/>
                <a:gd name="T75" fmla="*/ 3 h 46"/>
                <a:gd name="T76" fmla="*/ 27 w 71"/>
                <a:gd name="T77" fmla="*/ 3 h 46"/>
                <a:gd name="T78" fmla="*/ 16 w 71"/>
                <a:gd name="T79" fmla="*/ 13 h 46"/>
                <a:gd name="T80" fmla="*/ 15 w 71"/>
                <a:gd name="T81" fmla="*/ 14 h 46"/>
                <a:gd name="T82" fmla="*/ 14 w 71"/>
                <a:gd name="T83" fmla="*/ 15 h 46"/>
                <a:gd name="T84" fmla="*/ 13 w 71"/>
                <a:gd name="T85" fmla="*/ 14 h 46"/>
                <a:gd name="T86" fmla="*/ 3 w 71"/>
                <a:gd name="T87" fmla="*/ 24 h 46"/>
                <a:gd name="T88" fmla="*/ 7 w 71"/>
                <a:gd name="T89" fmla="*/ 31 h 46"/>
                <a:gd name="T90" fmla="*/ 14 w 71"/>
                <a:gd name="T91" fmla="*/ 34 h 46"/>
                <a:gd name="T92" fmla="*/ 27 w 71"/>
                <a:gd name="T93" fmla="*/ 29 h 46"/>
                <a:gd name="T94" fmla="*/ 29 w 71"/>
                <a:gd name="T95" fmla="*/ 29 h 46"/>
                <a:gd name="T96" fmla="*/ 30 w 71"/>
                <a:gd name="T97" fmla="*/ 31 h 46"/>
                <a:gd name="T98" fmla="*/ 30 w 71"/>
                <a:gd name="T99" fmla="*/ 31 h 46"/>
                <a:gd name="T100" fmla="*/ 32 w 71"/>
                <a:gd name="T101" fmla="*/ 39 h 46"/>
                <a:gd name="T102" fmla="*/ 35 w 71"/>
                <a:gd name="T103" fmla="*/ 41 h 46"/>
                <a:gd name="T104" fmla="*/ 41 w 71"/>
                <a:gd name="T105" fmla="*/ 14 h 46"/>
                <a:gd name="T106" fmla="*/ 41 w 71"/>
                <a:gd name="T107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1" h="46">
                  <a:moveTo>
                    <a:pt x="33" y="44"/>
                  </a:moveTo>
                  <a:cubicBezTo>
                    <a:pt x="33" y="44"/>
                    <a:pt x="28" y="41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4" y="35"/>
                    <a:pt x="19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1" y="37"/>
                    <a:pt x="7" y="36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0"/>
                    <a:pt x="0" y="27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7"/>
                    <a:pt x="6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8"/>
                    <a:pt x="1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41" y="6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8"/>
                    <a:pt x="46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1" y="7"/>
                    <a:pt x="52" y="7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60" y="10"/>
                    <a:pt x="62" y="15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9"/>
                    <a:pt x="62" y="20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5" y="21"/>
                    <a:pt x="70" y="23"/>
                    <a:pt x="71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30"/>
                    <a:pt x="71" y="30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7"/>
                    <a:pt x="66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7" y="40"/>
                    <a:pt x="55" y="40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41"/>
                    <a:pt x="49" y="46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0" y="46"/>
                    <a:pt x="37" y="46"/>
                    <a:pt x="33" y="44"/>
                  </a:cubicBezTo>
                  <a:close/>
                  <a:moveTo>
                    <a:pt x="42" y="43"/>
                  </a:moveTo>
                  <a:cubicBezTo>
                    <a:pt x="49" y="44"/>
                    <a:pt x="49" y="36"/>
                    <a:pt x="50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1" y="35"/>
                    <a:pt x="51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4" y="37"/>
                    <a:pt x="57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5" y="37"/>
                    <a:pt x="68" y="35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7" y="24"/>
                    <a:pt x="65" y="24"/>
                    <a:pt x="62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1" y="24"/>
                    <a:pt x="60" y="24"/>
                    <a:pt x="60" y="24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4"/>
                    <a:pt x="59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8" y="23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9" y="20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6"/>
                    <a:pt x="58" y="13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1" y="10"/>
                    <a:pt x="50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4" y="10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0" y="15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39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17" y="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8" y="14"/>
                    <a:pt x="3" y="19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6"/>
                    <a:pt x="4" y="29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9" y="33"/>
                    <a:pt x="11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1" y="34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30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5"/>
                    <a:pt x="31" y="38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4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8" y="43"/>
                    <a:pt x="40" y="43"/>
                    <a:pt x="42" y="43"/>
                  </a:cubicBezTo>
                  <a:close/>
                  <a:moveTo>
                    <a:pt x="41" y="14"/>
                  </a:moveTo>
                  <a:cubicBezTo>
                    <a:pt x="43" y="14"/>
                    <a:pt x="43" y="14"/>
                    <a:pt x="43" y="14"/>
                  </a:cubicBezTo>
                  <a:cubicBezTo>
                    <a:pt x="41" y="14"/>
                    <a:pt x="41" y="14"/>
                    <a:pt x="41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3" name="Freeform 366"/>
            <p:cNvSpPr/>
            <p:nvPr/>
          </p:nvSpPr>
          <p:spPr bwMode="auto">
            <a:xfrm>
              <a:off x="5032376" y="1273175"/>
              <a:ext cx="187325" cy="188913"/>
            </a:xfrm>
            <a:custGeom>
              <a:avLst/>
              <a:gdLst>
                <a:gd name="T0" fmla="*/ 28 w 50"/>
                <a:gd name="T1" fmla="*/ 12 h 50"/>
                <a:gd name="T2" fmla="*/ 38 w 50"/>
                <a:gd name="T3" fmla="*/ 22 h 50"/>
                <a:gd name="T4" fmla="*/ 31 w 50"/>
                <a:gd name="T5" fmla="*/ 34 h 50"/>
                <a:gd name="T6" fmla="*/ 18 w 50"/>
                <a:gd name="T7" fmla="*/ 31 h 50"/>
                <a:gd name="T8" fmla="*/ 16 w 50"/>
                <a:gd name="T9" fmla="*/ 18 h 50"/>
                <a:gd name="T10" fmla="*/ 28 w 50"/>
                <a:gd name="T11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28" y="12"/>
                  </a:moveTo>
                  <a:cubicBezTo>
                    <a:pt x="45" y="6"/>
                    <a:pt x="45" y="5"/>
                    <a:pt x="38" y="22"/>
                  </a:cubicBezTo>
                  <a:cubicBezTo>
                    <a:pt x="49" y="36"/>
                    <a:pt x="50" y="35"/>
                    <a:pt x="31" y="34"/>
                  </a:cubicBezTo>
                  <a:cubicBezTo>
                    <a:pt x="21" y="49"/>
                    <a:pt x="22" y="50"/>
                    <a:pt x="18" y="31"/>
                  </a:cubicBezTo>
                  <a:cubicBezTo>
                    <a:pt x="0" y="26"/>
                    <a:pt x="0" y="27"/>
                    <a:pt x="16" y="18"/>
                  </a:cubicBezTo>
                  <a:cubicBezTo>
                    <a:pt x="15" y="0"/>
                    <a:pt x="14" y="0"/>
                    <a:pt x="2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4" name="Freeform 367"/>
            <p:cNvSpPr>
              <a:spLocks noEditPoints="1"/>
            </p:cNvSpPr>
            <p:nvPr/>
          </p:nvSpPr>
          <p:spPr bwMode="auto">
            <a:xfrm>
              <a:off x="5043489" y="1281113"/>
              <a:ext cx="165100" cy="168275"/>
            </a:xfrm>
            <a:custGeom>
              <a:avLst/>
              <a:gdLst>
                <a:gd name="T0" fmla="*/ 13 w 44"/>
                <a:gd name="T1" fmla="*/ 31 h 45"/>
                <a:gd name="T2" fmla="*/ 4 w 44"/>
                <a:gd name="T3" fmla="*/ 28 h 45"/>
                <a:gd name="T4" fmla="*/ 0 w 44"/>
                <a:gd name="T5" fmla="*/ 24 h 45"/>
                <a:gd name="T6" fmla="*/ 3 w 44"/>
                <a:gd name="T7" fmla="*/ 20 h 45"/>
                <a:gd name="T8" fmla="*/ 11 w 44"/>
                <a:gd name="T9" fmla="*/ 15 h 45"/>
                <a:gd name="T10" fmla="*/ 11 w 44"/>
                <a:gd name="T11" fmla="*/ 6 h 45"/>
                <a:gd name="T12" fmla="*/ 11 w 44"/>
                <a:gd name="T13" fmla="*/ 2 h 45"/>
                <a:gd name="T14" fmla="*/ 14 w 44"/>
                <a:gd name="T15" fmla="*/ 0 h 45"/>
                <a:gd name="T16" fmla="*/ 26 w 44"/>
                <a:gd name="T17" fmla="*/ 8 h 45"/>
                <a:gd name="T18" fmla="*/ 38 w 44"/>
                <a:gd name="T19" fmla="*/ 4 h 45"/>
                <a:gd name="T20" fmla="*/ 40 w 44"/>
                <a:gd name="T21" fmla="*/ 5 h 45"/>
                <a:gd name="T22" fmla="*/ 41 w 44"/>
                <a:gd name="T23" fmla="*/ 7 h 45"/>
                <a:gd name="T24" fmla="*/ 37 w 44"/>
                <a:gd name="T25" fmla="*/ 19 h 45"/>
                <a:gd name="T26" fmla="*/ 44 w 44"/>
                <a:gd name="T27" fmla="*/ 31 h 45"/>
                <a:gd name="T28" fmla="*/ 42 w 44"/>
                <a:gd name="T29" fmla="*/ 34 h 45"/>
                <a:gd name="T30" fmla="*/ 39 w 44"/>
                <a:gd name="T31" fmla="*/ 34 h 45"/>
                <a:gd name="T32" fmla="*/ 29 w 44"/>
                <a:gd name="T33" fmla="*/ 33 h 45"/>
                <a:gd name="T34" fmla="*/ 24 w 44"/>
                <a:gd name="T35" fmla="*/ 41 h 45"/>
                <a:gd name="T36" fmla="*/ 19 w 44"/>
                <a:gd name="T37" fmla="*/ 45 h 45"/>
                <a:gd name="T38" fmla="*/ 16 w 44"/>
                <a:gd name="T39" fmla="*/ 40 h 45"/>
                <a:gd name="T40" fmla="*/ 5 w 44"/>
                <a:gd name="T41" fmla="*/ 25 h 45"/>
                <a:gd name="T42" fmla="*/ 15 w 44"/>
                <a:gd name="T43" fmla="*/ 28 h 45"/>
                <a:gd name="T44" fmla="*/ 16 w 44"/>
                <a:gd name="T45" fmla="*/ 29 h 45"/>
                <a:gd name="T46" fmla="*/ 18 w 44"/>
                <a:gd name="T47" fmla="*/ 38 h 45"/>
                <a:gd name="T48" fmla="*/ 19 w 44"/>
                <a:gd name="T49" fmla="*/ 41 h 45"/>
                <a:gd name="T50" fmla="*/ 20 w 44"/>
                <a:gd name="T51" fmla="*/ 41 h 45"/>
                <a:gd name="T52" fmla="*/ 21 w 44"/>
                <a:gd name="T53" fmla="*/ 39 h 45"/>
                <a:gd name="T54" fmla="*/ 27 w 44"/>
                <a:gd name="T55" fmla="*/ 31 h 45"/>
                <a:gd name="T56" fmla="*/ 28 w 44"/>
                <a:gd name="T57" fmla="*/ 30 h 45"/>
                <a:gd name="T58" fmla="*/ 39 w 44"/>
                <a:gd name="T59" fmla="*/ 31 h 45"/>
                <a:gd name="T60" fmla="*/ 41 w 44"/>
                <a:gd name="T61" fmla="*/ 31 h 45"/>
                <a:gd name="T62" fmla="*/ 34 w 44"/>
                <a:gd name="T63" fmla="*/ 21 h 45"/>
                <a:gd name="T64" fmla="*/ 33 w 44"/>
                <a:gd name="T65" fmla="*/ 19 h 45"/>
                <a:gd name="T66" fmla="*/ 38 w 44"/>
                <a:gd name="T67" fmla="*/ 7 h 45"/>
                <a:gd name="T68" fmla="*/ 26 w 44"/>
                <a:gd name="T69" fmla="*/ 11 h 45"/>
                <a:gd name="T70" fmla="*/ 24 w 44"/>
                <a:gd name="T71" fmla="*/ 11 h 45"/>
                <a:gd name="T72" fmla="*/ 14 w 44"/>
                <a:gd name="T73" fmla="*/ 3 h 45"/>
                <a:gd name="T74" fmla="*/ 14 w 44"/>
                <a:gd name="T75" fmla="*/ 3 h 45"/>
                <a:gd name="T76" fmla="*/ 14 w 44"/>
                <a:gd name="T77" fmla="*/ 6 h 45"/>
                <a:gd name="T78" fmla="*/ 14 w 44"/>
                <a:gd name="T79" fmla="*/ 16 h 45"/>
                <a:gd name="T80" fmla="*/ 14 w 44"/>
                <a:gd name="T81" fmla="*/ 17 h 45"/>
                <a:gd name="T82" fmla="*/ 3 w 44"/>
                <a:gd name="T83" fmla="*/ 24 h 45"/>
                <a:gd name="T84" fmla="*/ 3 w 44"/>
                <a:gd name="T85" fmla="*/ 24 h 45"/>
                <a:gd name="T86" fmla="*/ 26 w 44"/>
                <a:gd name="T87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45">
                  <a:moveTo>
                    <a:pt x="16" y="40"/>
                  </a:moveTo>
                  <a:cubicBezTo>
                    <a:pt x="15" y="38"/>
                    <a:pt x="14" y="35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9" y="29"/>
                    <a:pt x="6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7"/>
                    <a:pt x="0" y="26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2"/>
                    <a:pt x="1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19"/>
                    <a:pt x="8" y="17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1"/>
                    <a:pt x="11" y="9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20" y="3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32" y="6"/>
                    <a:pt x="35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6"/>
                    <a:pt x="41" y="6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10"/>
                    <a:pt x="39" y="13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41" y="26"/>
                    <a:pt x="44" y="28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2"/>
                    <a:pt x="43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4"/>
                    <a:pt x="40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7" y="34"/>
                    <a:pt x="34" y="34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7" y="37"/>
                    <a:pt x="25" y="39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3"/>
                    <a:pt x="21" y="44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7" y="44"/>
                    <a:pt x="17" y="42"/>
                    <a:pt x="16" y="40"/>
                  </a:cubicBezTo>
                  <a:close/>
                  <a:moveTo>
                    <a:pt x="3" y="24"/>
                  </a:moveTo>
                  <a:cubicBezTo>
                    <a:pt x="3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6"/>
                    <a:pt x="11" y="27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33"/>
                    <a:pt x="18" y="36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1" y="40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3" y="37"/>
                    <a:pt x="25" y="35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3" y="31"/>
                    <a:pt x="37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0"/>
                    <a:pt x="38" y="26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0"/>
                    <a:pt x="33" y="20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6" y="13"/>
                    <a:pt x="38" y="8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2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19" y="6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9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21"/>
                    <a:pt x="4" y="23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lose/>
                  <a:moveTo>
                    <a:pt x="25" y="10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5" y="10"/>
                    <a:pt x="25" y="10"/>
                    <a:pt x="25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5" name="Freeform 368"/>
            <p:cNvSpPr/>
            <p:nvPr/>
          </p:nvSpPr>
          <p:spPr bwMode="auto">
            <a:xfrm>
              <a:off x="5205414" y="1525588"/>
              <a:ext cx="233363" cy="231775"/>
            </a:xfrm>
            <a:custGeom>
              <a:avLst/>
              <a:gdLst>
                <a:gd name="T0" fmla="*/ 35 w 62"/>
                <a:gd name="T1" fmla="*/ 15 h 62"/>
                <a:gd name="T2" fmla="*/ 47 w 62"/>
                <a:gd name="T3" fmla="*/ 28 h 62"/>
                <a:gd name="T4" fmla="*/ 39 w 62"/>
                <a:gd name="T5" fmla="*/ 43 h 62"/>
                <a:gd name="T6" fmla="*/ 22 w 62"/>
                <a:gd name="T7" fmla="*/ 40 h 62"/>
                <a:gd name="T8" fmla="*/ 20 w 62"/>
                <a:gd name="T9" fmla="*/ 23 h 62"/>
                <a:gd name="T10" fmla="*/ 35 w 62"/>
                <a:gd name="T11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2">
                  <a:moveTo>
                    <a:pt x="35" y="15"/>
                  </a:moveTo>
                  <a:cubicBezTo>
                    <a:pt x="56" y="8"/>
                    <a:pt x="56" y="7"/>
                    <a:pt x="47" y="28"/>
                  </a:cubicBezTo>
                  <a:cubicBezTo>
                    <a:pt x="61" y="45"/>
                    <a:pt x="62" y="45"/>
                    <a:pt x="39" y="43"/>
                  </a:cubicBezTo>
                  <a:cubicBezTo>
                    <a:pt x="26" y="61"/>
                    <a:pt x="27" y="62"/>
                    <a:pt x="22" y="40"/>
                  </a:cubicBezTo>
                  <a:cubicBezTo>
                    <a:pt x="1" y="33"/>
                    <a:pt x="0" y="35"/>
                    <a:pt x="20" y="23"/>
                  </a:cubicBezTo>
                  <a:cubicBezTo>
                    <a:pt x="19" y="1"/>
                    <a:pt x="18" y="0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6" name="Freeform 369"/>
            <p:cNvSpPr>
              <a:spLocks noEditPoints="1"/>
            </p:cNvSpPr>
            <p:nvPr/>
          </p:nvSpPr>
          <p:spPr bwMode="auto">
            <a:xfrm>
              <a:off x="5219701" y="1536700"/>
              <a:ext cx="203200" cy="206375"/>
            </a:xfrm>
            <a:custGeom>
              <a:avLst/>
              <a:gdLst>
                <a:gd name="T0" fmla="*/ 17 w 54"/>
                <a:gd name="T1" fmla="*/ 38 h 55"/>
                <a:gd name="T2" fmla="*/ 5 w 54"/>
                <a:gd name="T3" fmla="*/ 34 h 55"/>
                <a:gd name="T4" fmla="*/ 0 w 54"/>
                <a:gd name="T5" fmla="*/ 30 h 55"/>
                <a:gd name="T6" fmla="*/ 4 w 54"/>
                <a:gd name="T7" fmla="*/ 25 h 55"/>
                <a:gd name="T8" fmla="*/ 14 w 54"/>
                <a:gd name="T9" fmla="*/ 19 h 55"/>
                <a:gd name="T10" fmla="*/ 14 w 54"/>
                <a:gd name="T11" fmla="*/ 8 h 55"/>
                <a:gd name="T12" fmla="*/ 14 w 54"/>
                <a:gd name="T13" fmla="*/ 3 h 55"/>
                <a:gd name="T14" fmla="*/ 17 w 54"/>
                <a:gd name="T15" fmla="*/ 0 h 55"/>
                <a:gd name="T16" fmla="*/ 32 w 54"/>
                <a:gd name="T17" fmla="*/ 11 h 55"/>
                <a:gd name="T18" fmla="*/ 47 w 54"/>
                <a:gd name="T19" fmla="*/ 6 h 55"/>
                <a:gd name="T20" fmla="*/ 49 w 54"/>
                <a:gd name="T21" fmla="*/ 7 h 55"/>
                <a:gd name="T22" fmla="*/ 50 w 54"/>
                <a:gd name="T23" fmla="*/ 9 h 55"/>
                <a:gd name="T24" fmla="*/ 45 w 54"/>
                <a:gd name="T25" fmla="*/ 24 h 55"/>
                <a:gd name="T26" fmla="*/ 54 w 54"/>
                <a:gd name="T27" fmla="*/ 39 h 55"/>
                <a:gd name="T28" fmla="*/ 52 w 54"/>
                <a:gd name="T29" fmla="*/ 42 h 55"/>
                <a:gd name="T30" fmla="*/ 48 w 54"/>
                <a:gd name="T31" fmla="*/ 42 h 55"/>
                <a:gd name="T32" fmla="*/ 36 w 54"/>
                <a:gd name="T33" fmla="*/ 41 h 55"/>
                <a:gd name="T34" fmla="*/ 29 w 54"/>
                <a:gd name="T35" fmla="*/ 51 h 55"/>
                <a:gd name="T36" fmla="*/ 24 w 54"/>
                <a:gd name="T37" fmla="*/ 55 h 55"/>
                <a:gd name="T38" fmla="*/ 20 w 54"/>
                <a:gd name="T39" fmla="*/ 50 h 55"/>
                <a:gd name="T40" fmla="*/ 6 w 54"/>
                <a:gd name="T41" fmla="*/ 32 h 55"/>
                <a:gd name="T42" fmla="*/ 19 w 54"/>
                <a:gd name="T43" fmla="*/ 35 h 55"/>
                <a:gd name="T44" fmla="*/ 20 w 54"/>
                <a:gd name="T45" fmla="*/ 36 h 55"/>
                <a:gd name="T46" fmla="*/ 24 w 54"/>
                <a:gd name="T47" fmla="*/ 52 h 55"/>
                <a:gd name="T48" fmla="*/ 24 w 54"/>
                <a:gd name="T49" fmla="*/ 52 h 55"/>
                <a:gd name="T50" fmla="*/ 25 w 54"/>
                <a:gd name="T51" fmla="*/ 52 h 55"/>
                <a:gd name="T52" fmla="*/ 27 w 54"/>
                <a:gd name="T53" fmla="*/ 49 h 55"/>
                <a:gd name="T54" fmla="*/ 34 w 54"/>
                <a:gd name="T55" fmla="*/ 39 h 55"/>
                <a:gd name="T56" fmla="*/ 35 w 54"/>
                <a:gd name="T57" fmla="*/ 38 h 55"/>
                <a:gd name="T58" fmla="*/ 48 w 54"/>
                <a:gd name="T59" fmla="*/ 39 h 55"/>
                <a:gd name="T60" fmla="*/ 51 w 54"/>
                <a:gd name="T61" fmla="*/ 39 h 55"/>
                <a:gd name="T62" fmla="*/ 51 w 54"/>
                <a:gd name="T63" fmla="*/ 39 h 55"/>
                <a:gd name="T64" fmla="*/ 42 w 54"/>
                <a:gd name="T65" fmla="*/ 26 h 55"/>
                <a:gd name="T66" fmla="*/ 42 w 54"/>
                <a:gd name="T67" fmla="*/ 24 h 55"/>
                <a:gd name="T68" fmla="*/ 47 w 54"/>
                <a:gd name="T69" fmla="*/ 9 h 55"/>
                <a:gd name="T70" fmla="*/ 47 w 54"/>
                <a:gd name="T71" fmla="*/ 9 h 55"/>
                <a:gd name="T72" fmla="*/ 47 w 54"/>
                <a:gd name="T73" fmla="*/ 9 h 55"/>
                <a:gd name="T74" fmla="*/ 32 w 54"/>
                <a:gd name="T75" fmla="*/ 14 h 55"/>
                <a:gd name="T76" fmla="*/ 30 w 54"/>
                <a:gd name="T77" fmla="*/ 14 h 55"/>
                <a:gd name="T78" fmla="*/ 18 w 54"/>
                <a:gd name="T79" fmla="*/ 3 h 55"/>
                <a:gd name="T80" fmla="*/ 17 w 54"/>
                <a:gd name="T81" fmla="*/ 4 h 55"/>
                <a:gd name="T82" fmla="*/ 17 w 54"/>
                <a:gd name="T83" fmla="*/ 8 h 55"/>
                <a:gd name="T84" fmla="*/ 17 w 54"/>
                <a:gd name="T85" fmla="*/ 20 h 55"/>
                <a:gd name="T86" fmla="*/ 17 w 54"/>
                <a:gd name="T87" fmla="*/ 21 h 55"/>
                <a:gd name="T88" fmla="*/ 4 w 54"/>
                <a:gd name="T89" fmla="*/ 30 h 55"/>
                <a:gd name="T90" fmla="*/ 3 w 54"/>
                <a:gd name="T91" fmla="*/ 30 h 55"/>
                <a:gd name="T92" fmla="*/ 3 w 54"/>
                <a:gd name="T93" fmla="*/ 30 h 55"/>
                <a:gd name="T94" fmla="*/ 32 w 54"/>
                <a:gd name="T9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" h="55">
                  <a:moveTo>
                    <a:pt x="20" y="50"/>
                  </a:moveTo>
                  <a:cubicBezTo>
                    <a:pt x="19" y="47"/>
                    <a:pt x="18" y="43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2" y="36"/>
                    <a:pt x="8" y="35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3" y="33"/>
                    <a:pt x="0" y="33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8"/>
                    <a:pt x="2" y="27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4"/>
                    <a:pt x="10" y="22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1" y="1"/>
                    <a:pt x="24" y="4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9" y="8"/>
                    <a:pt x="44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8" y="6"/>
                    <a:pt x="49" y="6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7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12"/>
                    <a:pt x="48" y="16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51" y="32"/>
                    <a:pt x="54" y="36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40"/>
                    <a:pt x="53" y="41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2"/>
                    <a:pt x="50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6" y="42"/>
                    <a:pt x="41" y="42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3" y="45"/>
                    <a:pt x="31" y="49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3"/>
                    <a:pt x="26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1" y="55"/>
                    <a:pt x="21" y="53"/>
                    <a:pt x="20" y="50"/>
                  </a:cubicBezTo>
                  <a:close/>
                  <a:moveTo>
                    <a:pt x="3" y="30"/>
                  </a:moveTo>
                  <a:cubicBezTo>
                    <a:pt x="4" y="31"/>
                    <a:pt x="5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9" y="33"/>
                    <a:pt x="13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2" y="46"/>
                    <a:pt x="23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1"/>
                    <a:pt x="26" y="50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7"/>
                    <a:pt x="31" y="43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41" y="39"/>
                    <a:pt x="46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50" y="39"/>
                    <a:pt x="50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48" y="33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5"/>
                    <a:pt x="41" y="25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5" y="16"/>
                    <a:pt x="47" y="11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0" y="11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3" y="7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6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1"/>
                    <a:pt x="17" y="15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9" y="25"/>
                    <a:pt x="5" y="28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  <a:moveTo>
                    <a:pt x="31" y="12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1" y="12"/>
                    <a:pt x="31" y="12"/>
                    <a:pt x="31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7" name="Freeform 370"/>
            <p:cNvSpPr/>
            <p:nvPr/>
          </p:nvSpPr>
          <p:spPr bwMode="auto">
            <a:xfrm>
              <a:off x="5018089" y="1503363"/>
              <a:ext cx="138113" cy="134938"/>
            </a:xfrm>
            <a:custGeom>
              <a:avLst/>
              <a:gdLst>
                <a:gd name="T0" fmla="*/ 21 w 37"/>
                <a:gd name="T1" fmla="*/ 9 h 36"/>
                <a:gd name="T2" fmla="*/ 28 w 37"/>
                <a:gd name="T3" fmla="*/ 16 h 36"/>
                <a:gd name="T4" fmla="*/ 23 w 37"/>
                <a:gd name="T5" fmla="*/ 25 h 36"/>
                <a:gd name="T6" fmla="*/ 13 w 37"/>
                <a:gd name="T7" fmla="*/ 23 h 36"/>
                <a:gd name="T8" fmla="*/ 12 w 37"/>
                <a:gd name="T9" fmla="*/ 13 h 36"/>
                <a:gd name="T10" fmla="*/ 21 w 37"/>
                <a:gd name="T11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6">
                  <a:moveTo>
                    <a:pt x="21" y="9"/>
                  </a:moveTo>
                  <a:cubicBezTo>
                    <a:pt x="33" y="4"/>
                    <a:pt x="33" y="4"/>
                    <a:pt x="28" y="16"/>
                  </a:cubicBezTo>
                  <a:cubicBezTo>
                    <a:pt x="36" y="26"/>
                    <a:pt x="37" y="26"/>
                    <a:pt x="23" y="25"/>
                  </a:cubicBezTo>
                  <a:cubicBezTo>
                    <a:pt x="16" y="36"/>
                    <a:pt x="16" y="36"/>
                    <a:pt x="13" y="23"/>
                  </a:cubicBezTo>
                  <a:cubicBezTo>
                    <a:pt x="1" y="19"/>
                    <a:pt x="0" y="20"/>
                    <a:pt x="12" y="13"/>
                  </a:cubicBezTo>
                  <a:cubicBezTo>
                    <a:pt x="12" y="0"/>
                    <a:pt x="11" y="0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8" name="Freeform 371"/>
            <p:cNvSpPr>
              <a:spLocks noEditPoints="1"/>
            </p:cNvSpPr>
            <p:nvPr/>
          </p:nvSpPr>
          <p:spPr bwMode="auto">
            <a:xfrm>
              <a:off x="5024439" y="1506538"/>
              <a:ext cx="123825" cy="123825"/>
            </a:xfrm>
            <a:custGeom>
              <a:avLst/>
              <a:gdLst>
                <a:gd name="T0" fmla="*/ 10 w 33"/>
                <a:gd name="T1" fmla="*/ 23 h 33"/>
                <a:gd name="T2" fmla="*/ 4 w 33"/>
                <a:gd name="T3" fmla="*/ 21 h 33"/>
                <a:gd name="T4" fmla="*/ 0 w 33"/>
                <a:gd name="T5" fmla="*/ 18 h 33"/>
                <a:gd name="T6" fmla="*/ 3 w 33"/>
                <a:gd name="T7" fmla="*/ 15 h 33"/>
                <a:gd name="T8" fmla="*/ 9 w 33"/>
                <a:gd name="T9" fmla="*/ 11 h 33"/>
                <a:gd name="T10" fmla="*/ 8 w 33"/>
                <a:gd name="T11" fmla="*/ 5 h 33"/>
                <a:gd name="T12" fmla="*/ 9 w 33"/>
                <a:gd name="T13" fmla="*/ 2 h 33"/>
                <a:gd name="T14" fmla="*/ 11 w 33"/>
                <a:gd name="T15" fmla="*/ 0 h 33"/>
                <a:gd name="T16" fmla="*/ 19 w 33"/>
                <a:gd name="T17" fmla="*/ 6 h 33"/>
                <a:gd name="T18" fmla="*/ 28 w 33"/>
                <a:gd name="T19" fmla="*/ 3 h 33"/>
                <a:gd name="T20" fmla="*/ 30 w 33"/>
                <a:gd name="T21" fmla="*/ 4 h 33"/>
                <a:gd name="T22" fmla="*/ 31 w 33"/>
                <a:gd name="T23" fmla="*/ 6 h 33"/>
                <a:gd name="T24" fmla="*/ 28 w 33"/>
                <a:gd name="T25" fmla="*/ 15 h 33"/>
                <a:gd name="T26" fmla="*/ 33 w 33"/>
                <a:gd name="T27" fmla="*/ 23 h 33"/>
                <a:gd name="T28" fmla="*/ 32 w 33"/>
                <a:gd name="T29" fmla="*/ 26 h 33"/>
                <a:gd name="T30" fmla="*/ 29 w 33"/>
                <a:gd name="T31" fmla="*/ 26 h 33"/>
                <a:gd name="T32" fmla="*/ 22 w 33"/>
                <a:gd name="T33" fmla="*/ 25 h 33"/>
                <a:gd name="T34" fmla="*/ 18 w 33"/>
                <a:gd name="T35" fmla="*/ 31 h 33"/>
                <a:gd name="T36" fmla="*/ 15 w 33"/>
                <a:gd name="T37" fmla="*/ 33 h 33"/>
                <a:gd name="T38" fmla="*/ 12 w 33"/>
                <a:gd name="T39" fmla="*/ 30 h 33"/>
                <a:gd name="T40" fmla="*/ 12 w 33"/>
                <a:gd name="T41" fmla="*/ 21 h 33"/>
                <a:gd name="T42" fmla="*/ 13 w 33"/>
                <a:gd name="T43" fmla="*/ 22 h 33"/>
                <a:gd name="T44" fmla="*/ 15 w 33"/>
                <a:gd name="T45" fmla="*/ 30 h 33"/>
                <a:gd name="T46" fmla="*/ 16 w 33"/>
                <a:gd name="T47" fmla="*/ 29 h 33"/>
                <a:gd name="T48" fmla="*/ 20 w 33"/>
                <a:gd name="T49" fmla="*/ 23 h 33"/>
                <a:gd name="T50" fmla="*/ 21 w 33"/>
                <a:gd name="T51" fmla="*/ 22 h 33"/>
                <a:gd name="T52" fmla="*/ 29 w 33"/>
                <a:gd name="T53" fmla="*/ 23 h 33"/>
                <a:gd name="T54" fmla="*/ 30 w 33"/>
                <a:gd name="T55" fmla="*/ 23 h 33"/>
                <a:gd name="T56" fmla="*/ 29 w 33"/>
                <a:gd name="T57" fmla="*/ 21 h 33"/>
                <a:gd name="T58" fmla="*/ 25 w 33"/>
                <a:gd name="T59" fmla="*/ 16 h 33"/>
                <a:gd name="T60" fmla="*/ 25 w 33"/>
                <a:gd name="T61" fmla="*/ 14 h 33"/>
                <a:gd name="T62" fmla="*/ 28 w 33"/>
                <a:gd name="T63" fmla="*/ 6 h 33"/>
                <a:gd name="T64" fmla="*/ 20 w 33"/>
                <a:gd name="T65" fmla="*/ 9 h 33"/>
                <a:gd name="T66" fmla="*/ 18 w 33"/>
                <a:gd name="T67" fmla="*/ 9 h 33"/>
                <a:gd name="T68" fmla="*/ 11 w 33"/>
                <a:gd name="T69" fmla="*/ 3 h 33"/>
                <a:gd name="T70" fmla="*/ 11 w 33"/>
                <a:gd name="T71" fmla="*/ 5 h 33"/>
                <a:gd name="T72" fmla="*/ 12 w 33"/>
                <a:gd name="T73" fmla="*/ 12 h 33"/>
                <a:gd name="T74" fmla="*/ 11 w 33"/>
                <a:gd name="T75" fmla="*/ 13 h 33"/>
                <a:gd name="T76" fmla="*/ 4 w 33"/>
                <a:gd name="T77" fmla="*/ 18 h 33"/>
                <a:gd name="T78" fmla="*/ 5 w 33"/>
                <a:gd name="T79" fmla="*/ 19 h 33"/>
                <a:gd name="T80" fmla="*/ 20 w 33"/>
                <a:gd name="T81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33">
                  <a:moveTo>
                    <a:pt x="12" y="30"/>
                  </a:moveTo>
                  <a:cubicBezTo>
                    <a:pt x="11" y="28"/>
                    <a:pt x="11" y="26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7" y="22"/>
                    <a:pt x="5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2" y="21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2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4"/>
                    <a:pt x="6" y="13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9"/>
                    <a:pt x="8" y="7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5" y="3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4" y="5"/>
                    <a:pt x="26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30" y="3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5"/>
                    <a:pt x="31" y="5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8"/>
                    <a:pt x="30" y="10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1" y="19"/>
                    <a:pt x="33" y="21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2" y="25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6"/>
                    <a:pt x="30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5" y="26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0" y="28"/>
                    <a:pt x="19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2"/>
                    <a:pt x="17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3" y="33"/>
                    <a:pt x="12" y="32"/>
                    <a:pt x="12" y="30"/>
                  </a:cubicBezTo>
                  <a:close/>
                  <a:moveTo>
                    <a:pt x="5" y="19"/>
                  </a:moveTo>
                  <a:cubicBezTo>
                    <a:pt x="6" y="19"/>
                    <a:pt x="9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3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6"/>
                    <a:pt x="15" y="29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8"/>
                    <a:pt x="18" y="26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3"/>
                    <a:pt x="28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8" y="20"/>
                    <a:pt x="27" y="18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0"/>
                    <a:pt x="28" y="8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7"/>
                    <a:pt x="24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6"/>
                    <a:pt x="13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11" y="9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6"/>
                    <a:pt x="4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5" y="19"/>
                  </a:cubicBezTo>
                  <a:close/>
                  <a:moveTo>
                    <a:pt x="19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9" name="Freeform 372"/>
            <p:cNvSpPr/>
            <p:nvPr/>
          </p:nvSpPr>
          <p:spPr bwMode="auto">
            <a:xfrm>
              <a:off x="4938714" y="1250950"/>
              <a:ext cx="187325" cy="506413"/>
            </a:xfrm>
            <a:custGeom>
              <a:avLst/>
              <a:gdLst>
                <a:gd name="T0" fmla="*/ 36 w 50"/>
                <a:gd name="T1" fmla="*/ 0 h 135"/>
                <a:gd name="T2" fmla="*/ 23 w 50"/>
                <a:gd name="T3" fmla="*/ 108 h 135"/>
                <a:gd name="T4" fmla="*/ 15 w 50"/>
                <a:gd name="T5" fmla="*/ 117 h 135"/>
                <a:gd name="T6" fmla="*/ 23 w 50"/>
                <a:gd name="T7" fmla="*/ 117 h 135"/>
                <a:gd name="T8" fmla="*/ 21 w 50"/>
                <a:gd name="T9" fmla="*/ 128 h 135"/>
                <a:gd name="T10" fmla="*/ 28 w 50"/>
                <a:gd name="T11" fmla="*/ 120 h 135"/>
                <a:gd name="T12" fmla="*/ 33 w 50"/>
                <a:gd name="T13" fmla="*/ 133 h 135"/>
                <a:gd name="T14" fmla="*/ 35 w 50"/>
                <a:gd name="T15" fmla="*/ 119 h 135"/>
                <a:gd name="T16" fmla="*/ 45 w 50"/>
                <a:gd name="T17" fmla="*/ 128 h 135"/>
                <a:gd name="T18" fmla="*/ 41 w 50"/>
                <a:gd name="T19" fmla="*/ 114 h 135"/>
                <a:gd name="T20" fmla="*/ 50 w 50"/>
                <a:gd name="T21" fmla="*/ 111 h 135"/>
                <a:gd name="T22" fmla="*/ 36 w 50"/>
                <a:gd name="T23" fmla="*/ 105 h 135"/>
                <a:gd name="T24" fmla="*/ 44 w 50"/>
                <a:gd name="T25" fmla="*/ 1 h 135"/>
                <a:gd name="T26" fmla="*/ 36 w 50"/>
                <a:gd name="T2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135">
                  <a:moveTo>
                    <a:pt x="36" y="0"/>
                  </a:moveTo>
                  <a:cubicBezTo>
                    <a:pt x="0" y="54"/>
                    <a:pt x="23" y="108"/>
                    <a:pt x="23" y="108"/>
                  </a:cubicBezTo>
                  <a:cubicBezTo>
                    <a:pt x="23" y="108"/>
                    <a:pt x="13" y="113"/>
                    <a:pt x="15" y="117"/>
                  </a:cubicBezTo>
                  <a:cubicBezTo>
                    <a:pt x="16" y="122"/>
                    <a:pt x="23" y="117"/>
                    <a:pt x="23" y="117"/>
                  </a:cubicBezTo>
                  <a:cubicBezTo>
                    <a:pt x="23" y="117"/>
                    <a:pt x="17" y="123"/>
                    <a:pt x="21" y="128"/>
                  </a:cubicBezTo>
                  <a:cubicBezTo>
                    <a:pt x="24" y="132"/>
                    <a:pt x="28" y="120"/>
                    <a:pt x="28" y="120"/>
                  </a:cubicBezTo>
                  <a:cubicBezTo>
                    <a:pt x="28" y="120"/>
                    <a:pt x="28" y="135"/>
                    <a:pt x="33" y="133"/>
                  </a:cubicBezTo>
                  <a:cubicBezTo>
                    <a:pt x="39" y="132"/>
                    <a:pt x="35" y="119"/>
                    <a:pt x="35" y="119"/>
                  </a:cubicBezTo>
                  <a:cubicBezTo>
                    <a:pt x="35" y="119"/>
                    <a:pt x="41" y="131"/>
                    <a:pt x="45" y="128"/>
                  </a:cubicBezTo>
                  <a:cubicBezTo>
                    <a:pt x="50" y="125"/>
                    <a:pt x="41" y="114"/>
                    <a:pt x="41" y="114"/>
                  </a:cubicBezTo>
                  <a:cubicBezTo>
                    <a:pt x="41" y="114"/>
                    <a:pt x="50" y="116"/>
                    <a:pt x="50" y="111"/>
                  </a:cubicBezTo>
                  <a:cubicBezTo>
                    <a:pt x="49" y="103"/>
                    <a:pt x="36" y="105"/>
                    <a:pt x="36" y="105"/>
                  </a:cubicBezTo>
                  <a:cubicBezTo>
                    <a:pt x="15" y="60"/>
                    <a:pt x="36" y="16"/>
                    <a:pt x="44" y="1"/>
                  </a:cubicBezTo>
                  <a:cubicBezTo>
                    <a:pt x="41" y="1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0" name="Freeform 373"/>
            <p:cNvSpPr>
              <a:spLocks noEditPoints="1"/>
            </p:cNvSpPr>
            <p:nvPr/>
          </p:nvSpPr>
          <p:spPr bwMode="auto">
            <a:xfrm>
              <a:off x="4987926" y="1243013"/>
              <a:ext cx="146050" cy="514350"/>
            </a:xfrm>
            <a:custGeom>
              <a:avLst/>
              <a:gdLst>
                <a:gd name="T0" fmla="*/ 14 w 39"/>
                <a:gd name="T1" fmla="*/ 128 h 137"/>
                <a:gd name="T2" fmla="*/ 7 w 39"/>
                <a:gd name="T3" fmla="*/ 131 h 137"/>
                <a:gd name="T4" fmla="*/ 5 w 39"/>
                <a:gd name="T5" fmla="*/ 126 h 137"/>
                <a:gd name="T6" fmla="*/ 4 w 39"/>
                <a:gd name="T7" fmla="*/ 123 h 137"/>
                <a:gd name="T8" fmla="*/ 0 w 39"/>
                <a:gd name="T9" fmla="*/ 120 h 137"/>
                <a:gd name="T10" fmla="*/ 5 w 39"/>
                <a:gd name="T11" fmla="*/ 111 h 137"/>
                <a:gd name="T12" fmla="*/ 8 w 39"/>
                <a:gd name="T13" fmla="*/ 109 h 137"/>
                <a:gd name="T14" fmla="*/ 22 w 39"/>
                <a:gd name="T15" fmla="*/ 1 h 137"/>
                <a:gd name="T16" fmla="*/ 23 w 39"/>
                <a:gd name="T17" fmla="*/ 0 h 137"/>
                <a:gd name="T18" fmla="*/ 32 w 39"/>
                <a:gd name="T19" fmla="*/ 2 h 137"/>
                <a:gd name="T20" fmla="*/ 32 w 39"/>
                <a:gd name="T21" fmla="*/ 4 h 137"/>
                <a:gd name="T22" fmla="*/ 24 w 39"/>
                <a:gd name="T23" fmla="*/ 105 h 137"/>
                <a:gd name="T24" fmla="*/ 25 w 39"/>
                <a:gd name="T25" fmla="*/ 105 h 137"/>
                <a:gd name="T26" fmla="*/ 39 w 39"/>
                <a:gd name="T27" fmla="*/ 113 h 137"/>
                <a:gd name="T28" fmla="*/ 36 w 39"/>
                <a:gd name="T29" fmla="*/ 117 h 137"/>
                <a:gd name="T30" fmla="*/ 32 w 39"/>
                <a:gd name="T31" fmla="*/ 118 h 137"/>
                <a:gd name="T32" fmla="*/ 35 w 39"/>
                <a:gd name="T33" fmla="*/ 127 h 137"/>
                <a:gd name="T34" fmla="*/ 31 w 39"/>
                <a:gd name="T35" fmla="*/ 132 h 137"/>
                <a:gd name="T36" fmla="*/ 25 w 39"/>
                <a:gd name="T37" fmla="*/ 128 h 137"/>
                <a:gd name="T38" fmla="*/ 21 w 39"/>
                <a:gd name="T39" fmla="*/ 137 h 137"/>
                <a:gd name="T40" fmla="*/ 20 w 39"/>
                <a:gd name="T41" fmla="*/ 137 h 137"/>
                <a:gd name="T42" fmla="*/ 17 w 39"/>
                <a:gd name="T43" fmla="*/ 122 h 137"/>
                <a:gd name="T44" fmla="*/ 17 w 39"/>
                <a:gd name="T45" fmla="*/ 122 h 137"/>
                <a:gd name="T46" fmla="*/ 20 w 39"/>
                <a:gd name="T47" fmla="*/ 134 h 137"/>
                <a:gd name="T48" fmla="*/ 20 w 39"/>
                <a:gd name="T49" fmla="*/ 134 h 137"/>
                <a:gd name="T50" fmla="*/ 20 w 39"/>
                <a:gd name="T51" fmla="*/ 122 h 137"/>
                <a:gd name="T52" fmla="*/ 21 w 39"/>
                <a:gd name="T53" fmla="*/ 120 h 137"/>
                <a:gd name="T54" fmla="*/ 26 w 39"/>
                <a:gd name="T55" fmla="*/ 125 h 137"/>
                <a:gd name="T56" fmla="*/ 31 w 39"/>
                <a:gd name="T57" fmla="*/ 129 h 137"/>
                <a:gd name="T58" fmla="*/ 32 w 39"/>
                <a:gd name="T59" fmla="*/ 127 h 137"/>
                <a:gd name="T60" fmla="*/ 30 w 39"/>
                <a:gd name="T61" fmla="*/ 121 h 137"/>
                <a:gd name="T62" fmla="*/ 27 w 39"/>
                <a:gd name="T63" fmla="*/ 116 h 137"/>
                <a:gd name="T64" fmla="*/ 29 w 39"/>
                <a:gd name="T65" fmla="*/ 115 h 137"/>
                <a:gd name="T66" fmla="*/ 35 w 39"/>
                <a:gd name="T67" fmla="*/ 115 h 137"/>
                <a:gd name="T68" fmla="*/ 36 w 39"/>
                <a:gd name="T69" fmla="*/ 113 h 137"/>
                <a:gd name="T70" fmla="*/ 25 w 39"/>
                <a:gd name="T71" fmla="*/ 108 h 137"/>
                <a:gd name="T72" fmla="*/ 23 w 39"/>
                <a:gd name="T73" fmla="*/ 108 h 137"/>
                <a:gd name="T74" fmla="*/ 12 w 39"/>
                <a:gd name="T75" fmla="*/ 66 h 137"/>
                <a:gd name="T76" fmla="*/ 29 w 39"/>
                <a:gd name="T77" fmla="*/ 4 h 137"/>
                <a:gd name="T78" fmla="*/ 5 w 39"/>
                <a:gd name="T79" fmla="*/ 68 h 137"/>
                <a:gd name="T80" fmla="*/ 12 w 39"/>
                <a:gd name="T81" fmla="*/ 110 h 137"/>
                <a:gd name="T82" fmla="*/ 11 w 39"/>
                <a:gd name="T83" fmla="*/ 112 h 137"/>
                <a:gd name="T84" fmla="*/ 7 w 39"/>
                <a:gd name="T85" fmla="*/ 114 h 137"/>
                <a:gd name="T86" fmla="*/ 3 w 39"/>
                <a:gd name="T87" fmla="*/ 119 h 137"/>
                <a:gd name="T88" fmla="*/ 4 w 39"/>
                <a:gd name="T89" fmla="*/ 120 h 137"/>
                <a:gd name="T90" fmla="*/ 11 w 39"/>
                <a:gd name="T91" fmla="*/ 118 h 137"/>
                <a:gd name="T92" fmla="*/ 11 w 39"/>
                <a:gd name="T93" fmla="*/ 120 h 137"/>
                <a:gd name="T94" fmla="*/ 9 w 39"/>
                <a:gd name="T95" fmla="*/ 129 h 137"/>
                <a:gd name="T96" fmla="*/ 9 w 39"/>
                <a:gd name="T97" fmla="*/ 129 h 137"/>
                <a:gd name="T98" fmla="*/ 12 w 39"/>
                <a:gd name="T99" fmla="*/ 126 h 137"/>
                <a:gd name="T100" fmla="*/ 14 w 39"/>
                <a:gd name="T101" fmla="*/ 121 h 137"/>
                <a:gd name="T102" fmla="*/ 16 w 39"/>
                <a:gd name="T103" fmla="*/ 120 h 137"/>
                <a:gd name="T104" fmla="*/ 23 w 39"/>
                <a:gd name="T105" fmla="*/ 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" h="137">
                  <a:moveTo>
                    <a:pt x="14" y="129"/>
                  </a:moveTo>
                  <a:cubicBezTo>
                    <a:pt x="14" y="129"/>
                    <a:pt x="14" y="129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3" y="130"/>
                    <a:pt x="12" y="132"/>
                    <a:pt x="9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8" y="132"/>
                    <a:pt x="7" y="132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5" y="129"/>
                    <a:pt x="5" y="128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5"/>
                    <a:pt x="5" y="124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3"/>
                    <a:pt x="5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3" y="123"/>
                    <a:pt x="1" y="122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19"/>
                    <a:pt x="0" y="119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5"/>
                    <a:pt x="3" y="113"/>
                    <a:pt x="5" y="111"/>
                  </a:cubicBezTo>
                  <a:cubicBezTo>
                    <a:pt x="5" y="111"/>
                    <a:pt x="5" y="111"/>
                    <a:pt x="5" y="111"/>
                  </a:cubicBezTo>
                  <a:cubicBezTo>
                    <a:pt x="6" y="111"/>
                    <a:pt x="8" y="110"/>
                    <a:pt x="8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7" y="105"/>
                    <a:pt x="2" y="89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49"/>
                    <a:pt x="6" y="25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3"/>
                    <a:pt x="33" y="3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7" y="14"/>
                    <a:pt x="15" y="38"/>
                    <a:pt x="15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78"/>
                    <a:pt x="18" y="92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5" y="105"/>
                    <a:pt x="25" y="105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9" y="105"/>
                    <a:pt x="38" y="106"/>
                    <a:pt x="39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9" y="115"/>
                    <a:pt x="37" y="117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5" y="118"/>
                    <a:pt x="33" y="118"/>
                    <a:pt x="32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21"/>
                    <a:pt x="35" y="124"/>
                    <a:pt x="35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5" y="129"/>
                    <a:pt x="35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2" y="132"/>
                    <a:pt x="31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28" y="132"/>
                    <a:pt x="26" y="130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5" y="129"/>
                    <a:pt x="25" y="129"/>
                    <a:pt x="25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32"/>
                    <a:pt x="24" y="136"/>
                    <a:pt x="21" y="137"/>
                  </a:cubicBezTo>
                  <a:cubicBezTo>
                    <a:pt x="21" y="137"/>
                    <a:pt x="21" y="137"/>
                    <a:pt x="21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16" y="136"/>
                    <a:pt x="15" y="133"/>
                    <a:pt x="14" y="129"/>
                  </a:cubicBezTo>
                  <a:close/>
                  <a:moveTo>
                    <a:pt x="16" y="120"/>
                  </a:moveTo>
                  <a:cubicBezTo>
                    <a:pt x="16" y="120"/>
                    <a:pt x="17" y="121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3"/>
                    <a:pt x="17" y="130"/>
                    <a:pt x="19" y="133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9" y="134"/>
                    <a:pt x="19" y="134"/>
                    <a:pt x="20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1" y="133"/>
                    <a:pt x="22" y="132"/>
                    <a:pt x="22" y="130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2" y="126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1"/>
                    <a:pt x="20" y="120"/>
                    <a:pt x="21" y="120"/>
                  </a:cubicBezTo>
                  <a:cubicBezTo>
                    <a:pt x="21" y="120"/>
                    <a:pt x="21" y="120"/>
                    <a:pt x="21" y="120"/>
                  </a:cubicBezTo>
                  <a:cubicBezTo>
                    <a:pt x="22" y="120"/>
                    <a:pt x="23" y="120"/>
                    <a:pt x="23" y="121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3" y="121"/>
                    <a:pt x="24" y="123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7" y="127"/>
                    <a:pt x="30" y="129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1" y="129"/>
                    <a:pt x="31" y="129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8"/>
                    <a:pt x="32" y="128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2" y="126"/>
                    <a:pt x="31" y="123"/>
                    <a:pt x="30" y="121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29" y="119"/>
                    <a:pt x="27" y="117"/>
                    <a:pt x="27" y="117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7" y="117"/>
                    <a:pt x="27" y="116"/>
                    <a:pt x="27" y="116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5"/>
                    <a:pt x="28" y="115"/>
                    <a:pt x="29" y="115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29" y="115"/>
                    <a:pt x="30" y="115"/>
                    <a:pt x="32" y="115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5"/>
                    <a:pt x="34" y="115"/>
                    <a:pt x="35" y="115"/>
                  </a:cubicBezTo>
                  <a:cubicBezTo>
                    <a:pt x="35" y="115"/>
                    <a:pt x="35" y="115"/>
                    <a:pt x="35" y="115"/>
                  </a:cubicBezTo>
                  <a:cubicBezTo>
                    <a:pt x="35" y="114"/>
                    <a:pt x="35" y="114"/>
                    <a:pt x="36" y="113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6" y="109"/>
                    <a:pt x="29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4" y="108"/>
                    <a:pt x="23" y="108"/>
                    <a:pt x="23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2" y="108"/>
                    <a:pt x="22" y="108"/>
                    <a:pt x="21" y="107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15" y="93"/>
                    <a:pt x="12" y="79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39"/>
                    <a:pt x="23" y="16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4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9" y="27"/>
                    <a:pt x="5" y="49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93"/>
                    <a:pt x="12" y="110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10"/>
                    <a:pt x="12" y="110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1" y="111"/>
                    <a:pt x="11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9" y="112"/>
                    <a:pt x="7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5" y="115"/>
                    <a:pt x="3" y="117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6" y="120"/>
                    <a:pt x="9" y="118"/>
                    <a:pt x="9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10" y="117"/>
                    <a:pt x="11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2" y="119"/>
                    <a:pt x="12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8" y="124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7"/>
                    <a:pt x="8" y="128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29"/>
                    <a:pt x="10" y="129"/>
                    <a:pt x="11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8"/>
                    <a:pt x="12" y="127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3" y="123"/>
                    <a:pt x="14" y="121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6" y="120"/>
                  </a:cubicBezTo>
                  <a:close/>
                  <a:moveTo>
                    <a:pt x="23" y="3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1" name="Oval 442"/>
            <p:cNvSpPr>
              <a:spLocks noChangeArrowheads="1"/>
            </p:cNvSpPr>
            <p:nvPr/>
          </p:nvSpPr>
          <p:spPr bwMode="auto">
            <a:xfrm>
              <a:off x="4864101" y="3906838"/>
              <a:ext cx="687388" cy="195263"/>
            </a:xfrm>
            <a:prstGeom prst="ellipse">
              <a:avLst/>
            </a:pr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2" name="Freeform 533"/>
            <p:cNvSpPr/>
            <p:nvPr/>
          </p:nvSpPr>
          <p:spPr bwMode="auto">
            <a:xfrm>
              <a:off x="2857501" y="2565400"/>
              <a:ext cx="269875" cy="128588"/>
            </a:xfrm>
            <a:custGeom>
              <a:avLst/>
              <a:gdLst>
                <a:gd name="T0" fmla="*/ 170 w 170"/>
                <a:gd name="T1" fmla="*/ 81 h 81"/>
                <a:gd name="T2" fmla="*/ 159 w 170"/>
                <a:gd name="T3" fmla="*/ 0 h 81"/>
                <a:gd name="T4" fmla="*/ 109 w 170"/>
                <a:gd name="T5" fmla="*/ 73 h 81"/>
                <a:gd name="T6" fmla="*/ 83 w 170"/>
                <a:gd name="T7" fmla="*/ 2 h 81"/>
                <a:gd name="T8" fmla="*/ 52 w 170"/>
                <a:gd name="T9" fmla="*/ 64 h 81"/>
                <a:gd name="T10" fmla="*/ 7 w 170"/>
                <a:gd name="T11" fmla="*/ 2 h 81"/>
                <a:gd name="T12" fmla="*/ 0 w 170"/>
                <a:gd name="T13" fmla="*/ 81 h 81"/>
                <a:gd name="T14" fmla="*/ 170 w 170"/>
                <a:gd name="T1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81">
                  <a:moveTo>
                    <a:pt x="170" y="81"/>
                  </a:moveTo>
                  <a:lnTo>
                    <a:pt x="159" y="0"/>
                  </a:lnTo>
                  <a:lnTo>
                    <a:pt x="109" y="73"/>
                  </a:lnTo>
                  <a:lnTo>
                    <a:pt x="83" y="2"/>
                  </a:lnTo>
                  <a:lnTo>
                    <a:pt x="52" y="64"/>
                  </a:lnTo>
                  <a:lnTo>
                    <a:pt x="7" y="2"/>
                  </a:lnTo>
                  <a:lnTo>
                    <a:pt x="0" y="81"/>
                  </a:lnTo>
                  <a:lnTo>
                    <a:pt x="170" y="81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3" name="Freeform 534"/>
            <p:cNvSpPr/>
            <p:nvPr/>
          </p:nvSpPr>
          <p:spPr bwMode="auto">
            <a:xfrm>
              <a:off x="2857501" y="2565400"/>
              <a:ext cx="269875" cy="128588"/>
            </a:xfrm>
            <a:custGeom>
              <a:avLst/>
              <a:gdLst>
                <a:gd name="T0" fmla="*/ 170 w 170"/>
                <a:gd name="T1" fmla="*/ 81 h 81"/>
                <a:gd name="T2" fmla="*/ 159 w 170"/>
                <a:gd name="T3" fmla="*/ 0 h 81"/>
                <a:gd name="T4" fmla="*/ 109 w 170"/>
                <a:gd name="T5" fmla="*/ 73 h 81"/>
                <a:gd name="T6" fmla="*/ 83 w 170"/>
                <a:gd name="T7" fmla="*/ 2 h 81"/>
                <a:gd name="T8" fmla="*/ 52 w 170"/>
                <a:gd name="T9" fmla="*/ 64 h 81"/>
                <a:gd name="T10" fmla="*/ 7 w 170"/>
                <a:gd name="T11" fmla="*/ 2 h 81"/>
                <a:gd name="T12" fmla="*/ 0 w 170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81">
                  <a:moveTo>
                    <a:pt x="170" y="81"/>
                  </a:moveTo>
                  <a:lnTo>
                    <a:pt x="159" y="0"/>
                  </a:lnTo>
                  <a:lnTo>
                    <a:pt x="109" y="73"/>
                  </a:lnTo>
                  <a:lnTo>
                    <a:pt x="83" y="2"/>
                  </a:lnTo>
                  <a:lnTo>
                    <a:pt x="52" y="64"/>
                  </a:lnTo>
                  <a:lnTo>
                    <a:pt x="7" y="2"/>
                  </a:lnTo>
                  <a:lnTo>
                    <a:pt x="0" y="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4" name="Freeform 535"/>
            <p:cNvSpPr/>
            <p:nvPr/>
          </p:nvSpPr>
          <p:spPr bwMode="auto">
            <a:xfrm>
              <a:off x="2849563" y="2557463"/>
              <a:ext cx="285750" cy="142875"/>
            </a:xfrm>
            <a:custGeom>
              <a:avLst/>
              <a:gdLst>
                <a:gd name="T0" fmla="*/ 2 w 76"/>
                <a:gd name="T1" fmla="*/ 38 h 38"/>
                <a:gd name="T2" fmla="*/ 0 w 76"/>
                <a:gd name="T3" fmla="*/ 36 h 38"/>
                <a:gd name="T4" fmla="*/ 0 w 76"/>
                <a:gd name="T5" fmla="*/ 36 h 38"/>
                <a:gd name="T6" fmla="*/ 3 w 76"/>
                <a:gd name="T7" fmla="*/ 3 h 38"/>
                <a:gd name="T8" fmla="*/ 4 w 76"/>
                <a:gd name="T9" fmla="*/ 2 h 38"/>
                <a:gd name="T10" fmla="*/ 4 w 76"/>
                <a:gd name="T11" fmla="*/ 2 h 38"/>
                <a:gd name="T12" fmla="*/ 6 w 76"/>
                <a:gd name="T13" fmla="*/ 2 h 38"/>
                <a:gd name="T14" fmla="*/ 6 w 76"/>
                <a:gd name="T15" fmla="*/ 2 h 38"/>
                <a:gd name="T16" fmla="*/ 23 w 76"/>
                <a:gd name="T17" fmla="*/ 26 h 38"/>
                <a:gd name="T18" fmla="*/ 35 w 76"/>
                <a:gd name="T19" fmla="*/ 2 h 38"/>
                <a:gd name="T20" fmla="*/ 37 w 76"/>
                <a:gd name="T21" fmla="*/ 2 h 38"/>
                <a:gd name="T22" fmla="*/ 37 w 76"/>
                <a:gd name="T23" fmla="*/ 2 h 38"/>
                <a:gd name="T24" fmla="*/ 38 w 76"/>
                <a:gd name="T25" fmla="*/ 3 h 38"/>
                <a:gd name="T26" fmla="*/ 38 w 76"/>
                <a:gd name="T27" fmla="*/ 3 h 38"/>
                <a:gd name="T28" fmla="*/ 49 w 76"/>
                <a:gd name="T29" fmla="*/ 30 h 38"/>
                <a:gd name="T30" fmla="*/ 67 w 76"/>
                <a:gd name="T31" fmla="*/ 1 h 38"/>
                <a:gd name="T32" fmla="*/ 69 w 76"/>
                <a:gd name="T33" fmla="*/ 0 h 38"/>
                <a:gd name="T34" fmla="*/ 69 w 76"/>
                <a:gd name="T35" fmla="*/ 0 h 38"/>
                <a:gd name="T36" fmla="*/ 70 w 76"/>
                <a:gd name="T37" fmla="*/ 1 h 38"/>
                <a:gd name="T38" fmla="*/ 70 w 76"/>
                <a:gd name="T39" fmla="*/ 1 h 38"/>
                <a:gd name="T40" fmla="*/ 76 w 76"/>
                <a:gd name="T41" fmla="*/ 36 h 38"/>
                <a:gd name="T42" fmla="*/ 76 w 76"/>
                <a:gd name="T43" fmla="*/ 36 h 38"/>
                <a:gd name="T44" fmla="*/ 75 w 76"/>
                <a:gd name="T45" fmla="*/ 38 h 38"/>
                <a:gd name="T46" fmla="*/ 75 w 76"/>
                <a:gd name="T47" fmla="*/ 38 h 38"/>
                <a:gd name="T48" fmla="*/ 73 w 76"/>
                <a:gd name="T49" fmla="*/ 37 h 38"/>
                <a:gd name="T50" fmla="*/ 73 w 76"/>
                <a:gd name="T51" fmla="*/ 37 h 38"/>
                <a:gd name="T52" fmla="*/ 68 w 76"/>
                <a:gd name="T53" fmla="*/ 6 h 38"/>
                <a:gd name="T54" fmla="*/ 50 w 76"/>
                <a:gd name="T55" fmla="*/ 34 h 38"/>
                <a:gd name="T56" fmla="*/ 48 w 76"/>
                <a:gd name="T57" fmla="*/ 35 h 38"/>
                <a:gd name="T58" fmla="*/ 48 w 76"/>
                <a:gd name="T59" fmla="*/ 35 h 38"/>
                <a:gd name="T60" fmla="*/ 47 w 76"/>
                <a:gd name="T61" fmla="*/ 34 h 38"/>
                <a:gd name="T62" fmla="*/ 47 w 76"/>
                <a:gd name="T63" fmla="*/ 34 h 38"/>
                <a:gd name="T64" fmla="*/ 36 w 76"/>
                <a:gd name="T65" fmla="*/ 7 h 38"/>
                <a:gd name="T66" fmla="*/ 25 w 76"/>
                <a:gd name="T67" fmla="*/ 30 h 38"/>
                <a:gd name="T68" fmla="*/ 24 w 76"/>
                <a:gd name="T69" fmla="*/ 31 h 38"/>
                <a:gd name="T70" fmla="*/ 24 w 76"/>
                <a:gd name="T71" fmla="*/ 31 h 38"/>
                <a:gd name="T72" fmla="*/ 22 w 76"/>
                <a:gd name="T73" fmla="*/ 30 h 38"/>
                <a:gd name="T74" fmla="*/ 22 w 76"/>
                <a:gd name="T75" fmla="*/ 30 h 38"/>
                <a:gd name="T76" fmla="*/ 6 w 76"/>
                <a:gd name="T77" fmla="*/ 7 h 38"/>
                <a:gd name="T78" fmla="*/ 3 w 76"/>
                <a:gd name="T79" fmla="*/ 36 h 38"/>
                <a:gd name="T80" fmla="*/ 2 w 76"/>
                <a:gd name="T81" fmla="*/ 38 h 38"/>
                <a:gd name="T82" fmla="*/ 2 w 76"/>
                <a:gd name="T83" fmla="*/ 38 h 38"/>
                <a:gd name="T84" fmla="*/ 2 w 76"/>
                <a:gd name="T8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6" h="38">
                  <a:moveTo>
                    <a:pt x="2" y="38"/>
                  </a:moveTo>
                  <a:cubicBezTo>
                    <a:pt x="1" y="38"/>
                    <a:pt x="0" y="37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8" y="2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8" y="0"/>
                    <a:pt x="68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7"/>
                    <a:pt x="75" y="38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4" y="38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49" y="35"/>
                    <a:pt x="49" y="35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7" y="35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5" name="Freeform 554"/>
            <p:cNvSpPr/>
            <p:nvPr/>
          </p:nvSpPr>
          <p:spPr bwMode="auto">
            <a:xfrm>
              <a:off x="5753101" y="3921125"/>
              <a:ext cx="271463" cy="131763"/>
            </a:xfrm>
            <a:custGeom>
              <a:avLst/>
              <a:gdLst>
                <a:gd name="T0" fmla="*/ 171 w 171"/>
                <a:gd name="T1" fmla="*/ 83 h 83"/>
                <a:gd name="T2" fmla="*/ 156 w 171"/>
                <a:gd name="T3" fmla="*/ 0 h 83"/>
                <a:gd name="T4" fmla="*/ 109 w 171"/>
                <a:gd name="T5" fmla="*/ 76 h 83"/>
                <a:gd name="T6" fmla="*/ 83 w 171"/>
                <a:gd name="T7" fmla="*/ 2 h 83"/>
                <a:gd name="T8" fmla="*/ 52 w 171"/>
                <a:gd name="T9" fmla="*/ 64 h 83"/>
                <a:gd name="T10" fmla="*/ 7 w 171"/>
                <a:gd name="T11" fmla="*/ 2 h 83"/>
                <a:gd name="T12" fmla="*/ 0 w 171"/>
                <a:gd name="T13" fmla="*/ 83 h 83"/>
                <a:gd name="T14" fmla="*/ 171 w 171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83">
                  <a:moveTo>
                    <a:pt x="171" y="83"/>
                  </a:moveTo>
                  <a:lnTo>
                    <a:pt x="156" y="0"/>
                  </a:lnTo>
                  <a:lnTo>
                    <a:pt x="109" y="76"/>
                  </a:lnTo>
                  <a:lnTo>
                    <a:pt x="83" y="2"/>
                  </a:lnTo>
                  <a:lnTo>
                    <a:pt x="52" y="64"/>
                  </a:lnTo>
                  <a:lnTo>
                    <a:pt x="7" y="2"/>
                  </a:lnTo>
                  <a:lnTo>
                    <a:pt x="0" y="83"/>
                  </a:lnTo>
                  <a:lnTo>
                    <a:pt x="171" y="83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6" name="Freeform 555"/>
            <p:cNvSpPr/>
            <p:nvPr/>
          </p:nvSpPr>
          <p:spPr bwMode="auto">
            <a:xfrm>
              <a:off x="5753101" y="3921125"/>
              <a:ext cx="271463" cy="131763"/>
            </a:xfrm>
            <a:custGeom>
              <a:avLst/>
              <a:gdLst>
                <a:gd name="T0" fmla="*/ 171 w 171"/>
                <a:gd name="T1" fmla="*/ 83 h 83"/>
                <a:gd name="T2" fmla="*/ 156 w 171"/>
                <a:gd name="T3" fmla="*/ 0 h 83"/>
                <a:gd name="T4" fmla="*/ 109 w 171"/>
                <a:gd name="T5" fmla="*/ 76 h 83"/>
                <a:gd name="T6" fmla="*/ 83 w 171"/>
                <a:gd name="T7" fmla="*/ 2 h 83"/>
                <a:gd name="T8" fmla="*/ 52 w 171"/>
                <a:gd name="T9" fmla="*/ 64 h 83"/>
                <a:gd name="T10" fmla="*/ 7 w 171"/>
                <a:gd name="T11" fmla="*/ 2 h 83"/>
                <a:gd name="T12" fmla="*/ 0 w 171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83">
                  <a:moveTo>
                    <a:pt x="171" y="83"/>
                  </a:moveTo>
                  <a:lnTo>
                    <a:pt x="156" y="0"/>
                  </a:lnTo>
                  <a:lnTo>
                    <a:pt x="109" y="76"/>
                  </a:lnTo>
                  <a:lnTo>
                    <a:pt x="83" y="2"/>
                  </a:lnTo>
                  <a:lnTo>
                    <a:pt x="52" y="64"/>
                  </a:lnTo>
                  <a:lnTo>
                    <a:pt x="7" y="2"/>
                  </a:lnTo>
                  <a:lnTo>
                    <a:pt x="0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7" name="Freeform 556"/>
            <p:cNvSpPr/>
            <p:nvPr/>
          </p:nvSpPr>
          <p:spPr bwMode="auto">
            <a:xfrm>
              <a:off x="5746751" y="3913188"/>
              <a:ext cx="284163" cy="142875"/>
            </a:xfrm>
            <a:custGeom>
              <a:avLst/>
              <a:gdLst>
                <a:gd name="T0" fmla="*/ 2 w 76"/>
                <a:gd name="T1" fmla="*/ 38 h 38"/>
                <a:gd name="T2" fmla="*/ 0 w 76"/>
                <a:gd name="T3" fmla="*/ 36 h 38"/>
                <a:gd name="T4" fmla="*/ 0 w 76"/>
                <a:gd name="T5" fmla="*/ 36 h 38"/>
                <a:gd name="T6" fmla="*/ 3 w 76"/>
                <a:gd name="T7" fmla="*/ 3 h 38"/>
                <a:gd name="T8" fmla="*/ 4 w 76"/>
                <a:gd name="T9" fmla="*/ 2 h 38"/>
                <a:gd name="T10" fmla="*/ 4 w 76"/>
                <a:gd name="T11" fmla="*/ 2 h 38"/>
                <a:gd name="T12" fmla="*/ 6 w 76"/>
                <a:gd name="T13" fmla="*/ 2 h 38"/>
                <a:gd name="T14" fmla="*/ 6 w 76"/>
                <a:gd name="T15" fmla="*/ 2 h 38"/>
                <a:gd name="T16" fmla="*/ 23 w 76"/>
                <a:gd name="T17" fmla="*/ 26 h 38"/>
                <a:gd name="T18" fmla="*/ 35 w 76"/>
                <a:gd name="T19" fmla="*/ 3 h 38"/>
                <a:gd name="T20" fmla="*/ 37 w 76"/>
                <a:gd name="T21" fmla="*/ 2 h 38"/>
                <a:gd name="T22" fmla="*/ 37 w 76"/>
                <a:gd name="T23" fmla="*/ 2 h 38"/>
                <a:gd name="T24" fmla="*/ 38 w 76"/>
                <a:gd name="T25" fmla="*/ 3 h 38"/>
                <a:gd name="T26" fmla="*/ 38 w 76"/>
                <a:gd name="T27" fmla="*/ 3 h 38"/>
                <a:gd name="T28" fmla="*/ 48 w 76"/>
                <a:gd name="T29" fmla="*/ 30 h 38"/>
                <a:gd name="T30" fmla="*/ 67 w 76"/>
                <a:gd name="T31" fmla="*/ 1 h 38"/>
                <a:gd name="T32" fmla="*/ 69 w 76"/>
                <a:gd name="T33" fmla="*/ 0 h 38"/>
                <a:gd name="T34" fmla="*/ 69 w 76"/>
                <a:gd name="T35" fmla="*/ 0 h 38"/>
                <a:gd name="T36" fmla="*/ 70 w 76"/>
                <a:gd name="T37" fmla="*/ 2 h 38"/>
                <a:gd name="T38" fmla="*/ 70 w 76"/>
                <a:gd name="T39" fmla="*/ 2 h 38"/>
                <a:gd name="T40" fmla="*/ 76 w 76"/>
                <a:gd name="T41" fmla="*/ 36 h 38"/>
                <a:gd name="T42" fmla="*/ 76 w 76"/>
                <a:gd name="T43" fmla="*/ 36 h 38"/>
                <a:gd name="T44" fmla="*/ 74 w 76"/>
                <a:gd name="T45" fmla="*/ 38 h 38"/>
                <a:gd name="T46" fmla="*/ 74 w 76"/>
                <a:gd name="T47" fmla="*/ 38 h 38"/>
                <a:gd name="T48" fmla="*/ 73 w 76"/>
                <a:gd name="T49" fmla="*/ 37 h 38"/>
                <a:gd name="T50" fmla="*/ 73 w 76"/>
                <a:gd name="T51" fmla="*/ 37 h 38"/>
                <a:gd name="T52" fmla="*/ 68 w 76"/>
                <a:gd name="T53" fmla="*/ 6 h 38"/>
                <a:gd name="T54" fmla="*/ 49 w 76"/>
                <a:gd name="T55" fmla="*/ 34 h 38"/>
                <a:gd name="T56" fmla="*/ 48 w 76"/>
                <a:gd name="T57" fmla="*/ 35 h 38"/>
                <a:gd name="T58" fmla="*/ 48 w 76"/>
                <a:gd name="T59" fmla="*/ 35 h 38"/>
                <a:gd name="T60" fmla="*/ 47 w 76"/>
                <a:gd name="T61" fmla="*/ 34 h 38"/>
                <a:gd name="T62" fmla="*/ 47 w 76"/>
                <a:gd name="T63" fmla="*/ 34 h 38"/>
                <a:gd name="T64" fmla="*/ 36 w 76"/>
                <a:gd name="T65" fmla="*/ 7 h 38"/>
                <a:gd name="T66" fmla="*/ 25 w 76"/>
                <a:gd name="T67" fmla="*/ 30 h 38"/>
                <a:gd name="T68" fmla="*/ 24 w 76"/>
                <a:gd name="T69" fmla="*/ 31 h 38"/>
                <a:gd name="T70" fmla="*/ 24 w 76"/>
                <a:gd name="T71" fmla="*/ 31 h 38"/>
                <a:gd name="T72" fmla="*/ 22 w 76"/>
                <a:gd name="T73" fmla="*/ 30 h 38"/>
                <a:gd name="T74" fmla="*/ 22 w 76"/>
                <a:gd name="T75" fmla="*/ 30 h 38"/>
                <a:gd name="T76" fmla="*/ 6 w 76"/>
                <a:gd name="T77" fmla="*/ 7 h 38"/>
                <a:gd name="T78" fmla="*/ 3 w 76"/>
                <a:gd name="T79" fmla="*/ 37 h 38"/>
                <a:gd name="T80" fmla="*/ 2 w 76"/>
                <a:gd name="T81" fmla="*/ 38 h 38"/>
                <a:gd name="T82" fmla="*/ 2 w 76"/>
                <a:gd name="T83" fmla="*/ 38 h 38"/>
                <a:gd name="T84" fmla="*/ 2 w 76"/>
                <a:gd name="T8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6" h="38">
                  <a:moveTo>
                    <a:pt x="2" y="38"/>
                  </a:moveTo>
                  <a:cubicBezTo>
                    <a:pt x="1" y="38"/>
                    <a:pt x="0" y="37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6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8" y="2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70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7"/>
                    <a:pt x="75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3" y="38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9" y="35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7" y="35"/>
                    <a:pt x="47" y="35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7901305" y="13335"/>
            <a:ext cx="4201795" cy="2642870"/>
            <a:chOff x="6770688" y="935037"/>
            <a:chExt cx="2455864" cy="1897063"/>
          </a:xfrm>
        </p:grpSpPr>
        <p:sp>
          <p:nvSpPr>
            <p:cNvPr id="8" name="Oval 16"/>
            <p:cNvSpPr>
              <a:spLocks noChangeArrowheads="1"/>
            </p:cNvSpPr>
            <p:nvPr/>
          </p:nvSpPr>
          <p:spPr bwMode="auto">
            <a:xfrm>
              <a:off x="6811964" y="2543175"/>
              <a:ext cx="2414588" cy="288925"/>
            </a:xfrm>
            <a:prstGeom prst="ellipse">
              <a:avLst/>
            </a:pr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" name="Freeform 413"/>
            <p:cNvSpPr/>
            <p:nvPr/>
          </p:nvSpPr>
          <p:spPr bwMode="auto">
            <a:xfrm>
              <a:off x="7747001" y="2408237"/>
              <a:ext cx="558800" cy="303213"/>
            </a:xfrm>
            <a:custGeom>
              <a:avLst/>
              <a:gdLst>
                <a:gd name="T0" fmla="*/ 146 w 149"/>
                <a:gd name="T1" fmla="*/ 33 h 81"/>
                <a:gd name="T2" fmla="*/ 144 w 149"/>
                <a:gd name="T3" fmla="*/ 69 h 81"/>
                <a:gd name="T4" fmla="*/ 14 w 149"/>
                <a:gd name="T5" fmla="*/ 75 h 81"/>
                <a:gd name="T6" fmla="*/ 8 w 149"/>
                <a:gd name="T7" fmla="*/ 74 h 81"/>
                <a:gd name="T8" fmla="*/ 4 w 149"/>
                <a:gd name="T9" fmla="*/ 35 h 81"/>
                <a:gd name="T10" fmla="*/ 146 w 149"/>
                <a:gd name="T11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81">
                  <a:moveTo>
                    <a:pt x="146" y="33"/>
                  </a:moveTo>
                  <a:cubicBezTo>
                    <a:pt x="146" y="33"/>
                    <a:pt x="149" y="62"/>
                    <a:pt x="144" y="69"/>
                  </a:cubicBezTo>
                  <a:cubicBezTo>
                    <a:pt x="140" y="76"/>
                    <a:pt x="83" y="81"/>
                    <a:pt x="14" y="75"/>
                  </a:cubicBezTo>
                  <a:cubicBezTo>
                    <a:pt x="12" y="75"/>
                    <a:pt x="10" y="74"/>
                    <a:pt x="8" y="74"/>
                  </a:cubicBezTo>
                  <a:cubicBezTo>
                    <a:pt x="8" y="74"/>
                    <a:pt x="0" y="70"/>
                    <a:pt x="4" y="35"/>
                  </a:cubicBezTo>
                  <a:cubicBezTo>
                    <a:pt x="8" y="0"/>
                    <a:pt x="146" y="33"/>
                    <a:pt x="14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" name="Freeform 414"/>
            <p:cNvSpPr>
              <a:spLocks noEditPoints="1"/>
            </p:cNvSpPr>
            <p:nvPr/>
          </p:nvSpPr>
          <p:spPr bwMode="auto">
            <a:xfrm>
              <a:off x="7750176" y="2474912"/>
              <a:ext cx="552450" cy="228600"/>
            </a:xfrm>
            <a:custGeom>
              <a:avLst/>
              <a:gdLst>
                <a:gd name="T0" fmla="*/ 13 w 147"/>
                <a:gd name="T1" fmla="*/ 59 h 61"/>
                <a:gd name="T2" fmla="*/ 7 w 147"/>
                <a:gd name="T3" fmla="*/ 57 h 61"/>
                <a:gd name="T4" fmla="*/ 6 w 147"/>
                <a:gd name="T5" fmla="*/ 57 h 61"/>
                <a:gd name="T6" fmla="*/ 0 w 147"/>
                <a:gd name="T7" fmla="*/ 35 h 61"/>
                <a:gd name="T8" fmla="*/ 2 w 147"/>
                <a:gd name="T9" fmla="*/ 17 h 61"/>
                <a:gd name="T10" fmla="*/ 45 w 147"/>
                <a:gd name="T11" fmla="*/ 0 h 61"/>
                <a:gd name="T12" fmla="*/ 145 w 147"/>
                <a:gd name="T13" fmla="*/ 13 h 61"/>
                <a:gd name="T14" fmla="*/ 145 w 147"/>
                <a:gd name="T15" fmla="*/ 15 h 61"/>
                <a:gd name="T16" fmla="*/ 145 w 147"/>
                <a:gd name="T17" fmla="*/ 13 h 61"/>
                <a:gd name="T18" fmla="*/ 146 w 147"/>
                <a:gd name="T19" fmla="*/ 15 h 61"/>
                <a:gd name="T20" fmla="*/ 147 w 147"/>
                <a:gd name="T21" fmla="*/ 34 h 61"/>
                <a:gd name="T22" fmla="*/ 145 w 147"/>
                <a:gd name="T23" fmla="*/ 52 h 61"/>
                <a:gd name="T24" fmla="*/ 122 w 147"/>
                <a:gd name="T25" fmla="*/ 59 h 61"/>
                <a:gd name="T26" fmla="*/ 73 w 147"/>
                <a:gd name="T27" fmla="*/ 61 h 61"/>
                <a:gd name="T28" fmla="*/ 13 w 147"/>
                <a:gd name="T29" fmla="*/ 59 h 61"/>
                <a:gd name="T30" fmla="*/ 14 w 147"/>
                <a:gd name="T31" fmla="*/ 56 h 61"/>
                <a:gd name="T32" fmla="*/ 73 w 147"/>
                <a:gd name="T33" fmla="*/ 58 h 61"/>
                <a:gd name="T34" fmla="*/ 122 w 147"/>
                <a:gd name="T35" fmla="*/ 56 h 61"/>
                <a:gd name="T36" fmla="*/ 142 w 147"/>
                <a:gd name="T37" fmla="*/ 50 h 61"/>
                <a:gd name="T38" fmla="*/ 144 w 147"/>
                <a:gd name="T39" fmla="*/ 34 h 61"/>
                <a:gd name="T40" fmla="*/ 143 w 147"/>
                <a:gd name="T41" fmla="*/ 16 h 61"/>
                <a:gd name="T42" fmla="*/ 45 w 147"/>
                <a:gd name="T43" fmla="*/ 3 h 61"/>
                <a:gd name="T44" fmla="*/ 5 w 147"/>
                <a:gd name="T45" fmla="*/ 18 h 61"/>
                <a:gd name="T46" fmla="*/ 3 w 147"/>
                <a:gd name="T47" fmla="*/ 35 h 61"/>
                <a:gd name="T48" fmla="*/ 8 w 147"/>
                <a:gd name="T49" fmla="*/ 54 h 61"/>
                <a:gd name="T50" fmla="*/ 14 w 147"/>
                <a:gd name="T51" fmla="*/ 5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61">
                  <a:moveTo>
                    <a:pt x="13" y="59"/>
                  </a:moveTo>
                  <a:cubicBezTo>
                    <a:pt x="11" y="59"/>
                    <a:pt x="9" y="58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0" y="54"/>
                    <a:pt x="0" y="35"/>
                  </a:cubicBezTo>
                  <a:cubicBezTo>
                    <a:pt x="0" y="30"/>
                    <a:pt x="1" y="24"/>
                    <a:pt x="2" y="17"/>
                  </a:cubicBezTo>
                  <a:cubicBezTo>
                    <a:pt x="4" y="3"/>
                    <a:pt x="22" y="0"/>
                    <a:pt x="45" y="0"/>
                  </a:cubicBezTo>
                  <a:cubicBezTo>
                    <a:pt x="87" y="0"/>
                    <a:pt x="145" y="13"/>
                    <a:pt x="145" y="13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6" y="13"/>
                    <a:pt x="146" y="14"/>
                    <a:pt x="146" y="15"/>
                  </a:cubicBezTo>
                  <a:cubicBezTo>
                    <a:pt x="146" y="15"/>
                    <a:pt x="147" y="24"/>
                    <a:pt x="147" y="34"/>
                  </a:cubicBezTo>
                  <a:cubicBezTo>
                    <a:pt x="147" y="41"/>
                    <a:pt x="147" y="48"/>
                    <a:pt x="145" y="52"/>
                  </a:cubicBezTo>
                  <a:cubicBezTo>
                    <a:pt x="142" y="55"/>
                    <a:pt x="134" y="57"/>
                    <a:pt x="122" y="59"/>
                  </a:cubicBezTo>
                  <a:cubicBezTo>
                    <a:pt x="110" y="60"/>
                    <a:pt x="93" y="61"/>
                    <a:pt x="73" y="61"/>
                  </a:cubicBezTo>
                  <a:cubicBezTo>
                    <a:pt x="55" y="61"/>
                    <a:pt x="35" y="61"/>
                    <a:pt x="13" y="59"/>
                  </a:cubicBezTo>
                  <a:close/>
                  <a:moveTo>
                    <a:pt x="14" y="56"/>
                  </a:moveTo>
                  <a:cubicBezTo>
                    <a:pt x="35" y="58"/>
                    <a:pt x="55" y="58"/>
                    <a:pt x="73" y="58"/>
                  </a:cubicBezTo>
                  <a:cubicBezTo>
                    <a:pt x="93" y="58"/>
                    <a:pt x="109" y="57"/>
                    <a:pt x="122" y="56"/>
                  </a:cubicBezTo>
                  <a:cubicBezTo>
                    <a:pt x="134" y="54"/>
                    <a:pt x="142" y="52"/>
                    <a:pt x="142" y="50"/>
                  </a:cubicBezTo>
                  <a:cubicBezTo>
                    <a:pt x="144" y="48"/>
                    <a:pt x="144" y="41"/>
                    <a:pt x="144" y="34"/>
                  </a:cubicBezTo>
                  <a:cubicBezTo>
                    <a:pt x="144" y="27"/>
                    <a:pt x="144" y="19"/>
                    <a:pt x="143" y="16"/>
                  </a:cubicBezTo>
                  <a:cubicBezTo>
                    <a:pt x="135" y="14"/>
                    <a:pt x="83" y="3"/>
                    <a:pt x="45" y="3"/>
                  </a:cubicBezTo>
                  <a:cubicBezTo>
                    <a:pt x="22" y="3"/>
                    <a:pt x="5" y="7"/>
                    <a:pt x="5" y="18"/>
                  </a:cubicBezTo>
                  <a:cubicBezTo>
                    <a:pt x="4" y="24"/>
                    <a:pt x="3" y="30"/>
                    <a:pt x="3" y="35"/>
                  </a:cubicBezTo>
                  <a:cubicBezTo>
                    <a:pt x="3" y="50"/>
                    <a:pt x="7" y="54"/>
                    <a:pt x="8" y="54"/>
                  </a:cubicBezTo>
                  <a:cubicBezTo>
                    <a:pt x="10" y="55"/>
                    <a:pt x="12" y="56"/>
                    <a:pt x="14" y="5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" name="Freeform 415"/>
            <p:cNvSpPr/>
            <p:nvPr/>
          </p:nvSpPr>
          <p:spPr bwMode="auto">
            <a:xfrm>
              <a:off x="7758113" y="2479675"/>
              <a:ext cx="541338" cy="217488"/>
            </a:xfrm>
            <a:custGeom>
              <a:avLst/>
              <a:gdLst>
                <a:gd name="T0" fmla="*/ 144 w 144"/>
                <a:gd name="T1" fmla="*/ 0 h 58"/>
                <a:gd name="T2" fmla="*/ 144 w 144"/>
                <a:gd name="T3" fmla="*/ 15 h 58"/>
                <a:gd name="T4" fmla="*/ 0 w 144"/>
                <a:gd name="T5" fmla="*/ 15 h 58"/>
                <a:gd name="T6" fmla="*/ 0 w 144"/>
                <a:gd name="T7" fmla="*/ 0 h 58"/>
                <a:gd name="T8" fmla="*/ 144 w 144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58">
                  <a:moveTo>
                    <a:pt x="144" y="0"/>
                  </a:moveTo>
                  <a:cubicBezTo>
                    <a:pt x="144" y="15"/>
                    <a:pt x="144" y="15"/>
                    <a:pt x="144" y="15"/>
                  </a:cubicBezTo>
                  <a:cubicBezTo>
                    <a:pt x="144" y="15"/>
                    <a:pt x="76" y="58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" name="Freeform 416"/>
            <p:cNvSpPr>
              <a:spLocks noEditPoints="1"/>
            </p:cNvSpPr>
            <p:nvPr/>
          </p:nvSpPr>
          <p:spPr bwMode="auto">
            <a:xfrm>
              <a:off x="7754938" y="2474912"/>
              <a:ext cx="547688" cy="139700"/>
            </a:xfrm>
            <a:custGeom>
              <a:avLst/>
              <a:gdLst>
                <a:gd name="T0" fmla="*/ 0 w 146"/>
                <a:gd name="T1" fmla="*/ 17 h 37"/>
                <a:gd name="T2" fmla="*/ 0 w 146"/>
                <a:gd name="T3" fmla="*/ 16 h 37"/>
                <a:gd name="T4" fmla="*/ 0 w 146"/>
                <a:gd name="T5" fmla="*/ 1 h 37"/>
                <a:gd name="T6" fmla="*/ 0 w 146"/>
                <a:gd name="T7" fmla="*/ 0 h 37"/>
                <a:gd name="T8" fmla="*/ 1 w 146"/>
                <a:gd name="T9" fmla="*/ 0 h 37"/>
                <a:gd name="T10" fmla="*/ 145 w 146"/>
                <a:gd name="T11" fmla="*/ 0 h 37"/>
                <a:gd name="T12" fmla="*/ 145 w 146"/>
                <a:gd name="T13" fmla="*/ 1 h 37"/>
                <a:gd name="T14" fmla="*/ 145 w 146"/>
                <a:gd name="T15" fmla="*/ 0 h 37"/>
                <a:gd name="T16" fmla="*/ 146 w 146"/>
                <a:gd name="T17" fmla="*/ 0 h 37"/>
                <a:gd name="T18" fmla="*/ 146 w 146"/>
                <a:gd name="T19" fmla="*/ 1 h 37"/>
                <a:gd name="T20" fmla="*/ 146 w 146"/>
                <a:gd name="T21" fmla="*/ 16 h 37"/>
                <a:gd name="T22" fmla="*/ 146 w 146"/>
                <a:gd name="T23" fmla="*/ 17 h 37"/>
                <a:gd name="T24" fmla="*/ 72 w 146"/>
                <a:gd name="T25" fmla="*/ 37 h 37"/>
                <a:gd name="T26" fmla="*/ 0 w 146"/>
                <a:gd name="T27" fmla="*/ 17 h 37"/>
                <a:gd name="T28" fmla="*/ 72 w 146"/>
                <a:gd name="T29" fmla="*/ 34 h 37"/>
                <a:gd name="T30" fmla="*/ 124 w 146"/>
                <a:gd name="T31" fmla="*/ 24 h 37"/>
                <a:gd name="T32" fmla="*/ 143 w 146"/>
                <a:gd name="T33" fmla="*/ 15 h 37"/>
                <a:gd name="T34" fmla="*/ 143 w 146"/>
                <a:gd name="T35" fmla="*/ 3 h 37"/>
                <a:gd name="T36" fmla="*/ 3 w 146"/>
                <a:gd name="T37" fmla="*/ 3 h 37"/>
                <a:gd name="T38" fmla="*/ 3 w 146"/>
                <a:gd name="T39" fmla="*/ 15 h 37"/>
                <a:gd name="T40" fmla="*/ 72 w 146"/>
                <a:gd name="T41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37"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46" y="0"/>
                    <a:pt x="146" y="1"/>
                    <a:pt x="146" y="1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6"/>
                    <a:pt x="146" y="17"/>
                    <a:pt x="146" y="17"/>
                  </a:cubicBezTo>
                  <a:cubicBezTo>
                    <a:pt x="146" y="17"/>
                    <a:pt x="115" y="37"/>
                    <a:pt x="72" y="37"/>
                  </a:cubicBezTo>
                  <a:cubicBezTo>
                    <a:pt x="50" y="37"/>
                    <a:pt x="26" y="32"/>
                    <a:pt x="0" y="17"/>
                  </a:cubicBezTo>
                  <a:close/>
                  <a:moveTo>
                    <a:pt x="72" y="34"/>
                  </a:moveTo>
                  <a:cubicBezTo>
                    <a:pt x="93" y="34"/>
                    <a:pt x="111" y="29"/>
                    <a:pt x="124" y="24"/>
                  </a:cubicBezTo>
                  <a:cubicBezTo>
                    <a:pt x="134" y="20"/>
                    <a:pt x="141" y="16"/>
                    <a:pt x="143" y="15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7" y="29"/>
                    <a:pt x="51" y="34"/>
                    <a:pt x="72" y="3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" name="Freeform 417"/>
            <p:cNvSpPr/>
            <p:nvPr/>
          </p:nvSpPr>
          <p:spPr bwMode="auto">
            <a:xfrm>
              <a:off x="7758113" y="1363662"/>
              <a:ext cx="541338" cy="1190625"/>
            </a:xfrm>
            <a:custGeom>
              <a:avLst/>
              <a:gdLst>
                <a:gd name="T0" fmla="*/ 144 w 144"/>
                <a:gd name="T1" fmla="*/ 0 h 317"/>
                <a:gd name="T2" fmla="*/ 0 w 144"/>
                <a:gd name="T3" fmla="*/ 4 h 317"/>
                <a:gd name="T4" fmla="*/ 0 w 144"/>
                <a:gd name="T5" fmla="*/ 297 h 317"/>
                <a:gd name="T6" fmla="*/ 78 w 144"/>
                <a:gd name="T7" fmla="*/ 316 h 317"/>
                <a:gd name="T8" fmla="*/ 144 w 144"/>
                <a:gd name="T9" fmla="*/ 297 h 317"/>
                <a:gd name="T10" fmla="*/ 144 w 144"/>
                <a:gd name="T1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317">
                  <a:moveTo>
                    <a:pt x="14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0" y="297"/>
                    <a:pt x="20" y="317"/>
                    <a:pt x="78" y="316"/>
                  </a:cubicBezTo>
                  <a:cubicBezTo>
                    <a:pt x="98" y="316"/>
                    <a:pt x="126" y="311"/>
                    <a:pt x="144" y="29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B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" name="Freeform 418"/>
            <p:cNvSpPr>
              <a:spLocks noEditPoints="1"/>
            </p:cNvSpPr>
            <p:nvPr/>
          </p:nvSpPr>
          <p:spPr bwMode="auto">
            <a:xfrm>
              <a:off x="7750176" y="1355725"/>
              <a:ext cx="555625" cy="1201738"/>
            </a:xfrm>
            <a:custGeom>
              <a:avLst/>
              <a:gdLst>
                <a:gd name="T0" fmla="*/ 1 w 148"/>
                <a:gd name="T1" fmla="*/ 300 h 320"/>
                <a:gd name="T2" fmla="*/ 0 w 148"/>
                <a:gd name="T3" fmla="*/ 299 h 320"/>
                <a:gd name="T4" fmla="*/ 0 w 148"/>
                <a:gd name="T5" fmla="*/ 6 h 320"/>
                <a:gd name="T6" fmla="*/ 2 w 148"/>
                <a:gd name="T7" fmla="*/ 5 h 320"/>
                <a:gd name="T8" fmla="*/ 146 w 148"/>
                <a:gd name="T9" fmla="*/ 0 h 320"/>
                <a:gd name="T10" fmla="*/ 147 w 148"/>
                <a:gd name="T11" fmla="*/ 1 h 320"/>
                <a:gd name="T12" fmla="*/ 148 w 148"/>
                <a:gd name="T13" fmla="*/ 2 h 320"/>
                <a:gd name="T14" fmla="*/ 147 w 148"/>
                <a:gd name="T15" fmla="*/ 299 h 320"/>
                <a:gd name="T16" fmla="*/ 147 w 148"/>
                <a:gd name="T17" fmla="*/ 300 h 320"/>
                <a:gd name="T18" fmla="*/ 80 w 148"/>
                <a:gd name="T19" fmla="*/ 320 h 320"/>
                <a:gd name="T20" fmla="*/ 75 w 148"/>
                <a:gd name="T21" fmla="*/ 320 h 320"/>
                <a:gd name="T22" fmla="*/ 1 w 148"/>
                <a:gd name="T23" fmla="*/ 300 h 320"/>
                <a:gd name="T24" fmla="*/ 7 w 148"/>
                <a:gd name="T25" fmla="*/ 301 h 320"/>
                <a:gd name="T26" fmla="*/ 19 w 148"/>
                <a:gd name="T27" fmla="*/ 307 h 320"/>
                <a:gd name="T28" fmla="*/ 75 w 148"/>
                <a:gd name="T29" fmla="*/ 317 h 320"/>
                <a:gd name="T30" fmla="*/ 80 w 148"/>
                <a:gd name="T31" fmla="*/ 317 h 320"/>
                <a:gd name="T32" fmla="*/ 144 w 148"/>
                <a:gd name="T33" fmla="*/ 298 h 320"/>
                <a:gd name="T34" fmla="*/ 145 w 148"/>
                <a:gd name="T35" fmla="*/ 3 h 320"/>
                <a:gd name="T36" fmla="*/ 3 w 148"/>
                <a:gd name="T37" fmla="*/ 8 h 320"/>
                <a:gd name="T38" fmla="*/ 3 w 148"/>
                <a:gd name="T39" fmla="*/ 298 h 320"/>
                <a:gd name="T40" fmla="*/ 7 w 148"/>
                <a:gd name="T41" fmla="*/ 30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8" h="320">
                  <a:moveTo>
                    <a:pt x="1" y="300"/>
                  </a:moveTo>
                  <a:cubicBezTo>
                    <a:pt x="1" y="300"/>
                    <a:pt x="0" y="300"/>
                    <a:pt x="0" y="29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7" y="0"/>
                    <a:pt x="147" y="1"/>
                  </a:cubicBezTo>
                  <a:cubicBezTo>
                    <a:pt x="147" y="1"/>
                    <a:pt x="148" y="1"/>
                    <a:pt x="148" y="2"/>
                  </a:cubicBezTo>
                  <a:cubicBezTo>
                    <a:pt x="147" y="299"/>
                    <a:pt x="147" y="299"/>
                    <a:pt x="147" y="299"/>
                  </a:cubicBezTo>
                  <a:cubicBezTo>
                    <a:pt x="147" y="300"/>
                    <a:pt x="147" y="300"/>
                    <a:pt x="147" y="300"/>
                  </a:cubicBezTo>
                  <a:cubicBezTo>
                    <a:pt x="128" y="315"/>
                    <a:pt x="100" y="319"/>
                    <a:pt x="80" y="320"/>
                  </a:cubicBezTo>
                  <a:cubicBezTo>
                    <a:pt x="78" y="320"/>
                    <a:pt x="77" y="320"/>
                    <a:pt x="75" y="320"/>
                  </a:cubicBezTo>
                  <a:cubicBezTo>
                    <a:pt x="21" y="320"/>
                    <a:pt x="1" y="300"/>
                    <a:pt x="1" y="300"/>
                  </a:cubicBezTo>
                  <a:close/>
                  <a:moveTo>
                    <a:pt x="7" y="301"/>
                  </a:moveTo>
                  <a:cubicBezTo>
                    <a:pt x="9" y="303"/>
                    <a:pt x="13" y="305"/>
                    <a:pt x="19" y="307"/>
                  </a:cubicBezTo>
                  <a:cubicBezTo>
                    <a:pt x="30" y="312"/>
                    <a:pt x="49" y="317"/>
                    <a:pt x="75" y="317"/>
                  </a:cubicBezTo>
                  <a:cubicBezTo>
                    <a:pt x="77" y="317"/>
                    <a:pt x="78" y="317"/>
                    <a:pt x="80" y="317"/>
                  </a:cubicBezTo>
                  <a:cubicBezTo>
                    <a:pt x="99" y="317"/>
                    <a:pt x="127" y="312"/>
                    <a:pt x="144" y="298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5" y="300"/>
                    <a:pt x="7" y="30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" name="Freeform 419"/>
            <p:cNvSpPr/>
            <p:nvPr/>
          </p:nvSpPr>
          <p:spPr bwMode="auto">
            <a:xfrm>
              <a:off x="7915276" y="1366837"/>
              <a:ext cx="233363" cy="1187450"/>
            </a:xfrm>
            <a:custGeom>
              <a:avLst/>
              <a:gdLst>
                <a:gd name="T0" fmla="*/ 0 w 62"/>
                <a:gd name="T1" fmla="*/ 313 h 316"/>
                <a:gd name="T2" fmla="*/ 36 w 62"/>
                <a:gd name="T3" fmla="*/ 315 h 316"/>
                <a:gd name="T4" fmla="*/ 62 w 62"/>
                <a:gd name="T5" fmla="*/ 313 h 316"/>
                <a:gd name="T6" fmla="*/ 62 w 62"/>
                <a:gd name="T7" fmla="*/ 0 h 316"/>
                <a:gd name="T8" fmla="*/ 0 w 62"/>
                <a:gd name="T9" fmla="*/ 2 h 316"/>
                <a:gd name="T10" fmla="*/ 0 w 62"/>
                <a:gd name="T11" fmla="*/ 31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16">
                  <a:moveTo>
                    <a:pt x="0" y="313"/>
                  </a:moveTo>
                  <a:cubicBezTo>
                    <a:pt x="10" y="315"/>
                    <a:pt x="22" y="316"/>
                    <a:pt x="36" y="315"/>
                  </a:cubicBezTo>
                  <a:cubicBezTo>
                    <a:pt x="44" y="315"/>
                    <a:pt x="53" y="315"/>
                    <a:pt x="62" y="313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313"/>
                  </a:lnTo>
                  <a:close/>
                </a:path>
              </a:pathLst>
            </a:custGeom>
            <a:solidFill>
              <a:srgbClr val="80B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" name="Freeform 420"/>
            <p:cNvSpPr>
              <a:spLocks noEditPoints="1"/>
            </p:cNvSpPr>
            <p:nvPr/>
          </p:nvSpPr>
          <p:spPr bwMode="auto">
            <a:xfrm>
              <a:off x="7908926" y="1363662"/>
              <a:ext cx="247650" cy="1193800"/>
            </a:xfrm>
            <a:custGeom>
              <a:avLst/>
              <a:gdLst>
                <a:gd name="T0" fmla="*/ 2 w 66"/>
                <a:gd name="T1" fmla="*/ 316 h 318"/>
                <a:gd name="T2" fmla="*/ 0 w 66"/>
                <a:gd name="T3" fmla="*/ 314 h 318"/>
                <a:gd name="T4" fmla="*/ 0 w 66"/>
                <a:gd name="T5" fmla="*/ 3 h 318"/>
                <a:gd name="T6" fmla="*/ 2 w 66"/>
                <a:gd name="T7" fmla="*/ 1 h 318"/>
                <a:gd name="T8" fmla="*/ 64 w 66"/>
                <a:gd name="T9" fmla="*/ 0 h 318"/>
                <a:gd name="T10" fmla="*/ 65 w 66"/>
                <a:gd name="T11" fmla="*/ 0 h 318"/>
                <a:gd name="T12" fmla="*/ 66 w 66"/>
                <a:gd name="T13" fmla="*/ 1 h 318"/>
                <a:gd name="T14" fmla="*/ 66 w 66"/>
                <a:gd name="T15" fmla="*/ 314 h 318"/>
                <a:gd name="T16" fmla="*/ 64 w 66"/>
                <a:gd name="T17" fmla="*/ 316 h 318"/>
                <a:gd name="T18" fmla="*/ 38 w 66"/>
                <a:gd name="T19" fmla="*/ 318 h 318"/>
                <a:gd name="T20" fmla="*/ 33 w 66"/>
                <a:gd name="T21" fmla="*/ 318 h 318"/>
                <a:gd name="T22" fmla="*/ 2 w 66"/>
                <a:gd name="T23" fmla="*/ 316 h 318"/>
                <a:gd name="T24" fmla="*/ 33 w 66"/>
                <a:gd name="T25" fmla="*/ 315 h 318"/>
                <a:gd name="T26" fmla="*/ 38 w 66"/>
                <a:gd name="T27" fmla="*/ 315 h 318"/>
                <a:gd name="T28" fmla="*/ 63 w 66"/>
                <a:gd name="T29" fmla="*/ 313 h 318"/>
                <a:gd name="T30" fmla="*/ 63 w 66"/>
                <a:gd name="T31" fmla="*/ 3 h 318"/>
                <a:gd name="T32" fmla="*/ 3 w 66"/>
                <a:gd name="T33" fmla="*/ 4 h 318"/>
                <a:gd name="T34" fmla="*/ 3 w 66"/>
                <a:gd name="T35" fmla="*/ 313 h 318"/>
                <a:gd name="T36" fmla="*/ 33 w 66"/>
                <a:gd name="T37" fmla="*/ 31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318">
                  <a:moveTo>
                    <a:pt x="2" y="316"/>
                  </a:moveTo>
                  <a:cubicBezTo>
                    <a:pt x="1" y="316"/>
                    <a:pt x="0" y="315"/>
                    <a:pt x="0" y="3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5" y="0"/>
                    <a:pt x="65" y="0"/>
                  </a:cubicBezTo>
                  <a:cubicBezTo>
                    <a:pt x="65" y="0"/>
                    <a:pt x="66" y="1"/>
                    <a:pt x="66" y="1"/>
                  </a:cubicBezTo>
                  <a:cubicBezTo>
                    <a:pt x="66" y="314"/>
                    <a:pt x="66" y="314"/>
                    <a:pt x="66" y="314"/>
                  </a:cubicBezTo>
                  <a:cubicBezTo>
                    <a:pt x="66" y="315"/>
                    <a:pt x="65" y="316"/>
                    <a:pt x="64" y="316"/>
                  </a:cubicBezTo>
                  <a:cubicBezTo>
                    <a:pt x="55" y="317"/>
                    <a:pt x="46" y="318"/>
                    <a:pt x="38" y="318"/>
                  </a:cubicBezTo>
                  <a:cubicBezTo>
                    <a:pt x="37" y="318"/>
                    <a:pt x="35" y="318"/>
                    <a:pt x="33" y="318"/>
                  </a:cubicBezTo>
                  <a:cubicBezTo>
                    <a:pt x="21" y="318"/>
                    <a:pt x="11" y="317"/>
                    <a:pt x="2" y="316"/>
                  </a:cubicBezTo>
                  <a:close/>
                  <a:moveTo>
                    <a:pt x="33" y="315"/>
                  </a:moveTo>
                  <a:cubicBezTo>
                    <a:pt x="35" y="315"/>
                    <a:pt x="36" y="315"/>
                    <a:pt x="38" y="315"/>
                  </a:cubicBezTo>
                  <a:cubicBezTo>
                    <a:pt x="46" y="315"/>
                    <a:pt x="54" y="314"/>
                    <a:pt x="63" y="31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12" y="314"/>
                    <a:pt x="22" y="315"/>
                    <a:pt x="33" y="3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" name="Freeform 421"/>
            <p:cNvSpPr/>
            <p:nvPr/>
          </p:nvSpPr>
          <p:spPr bwMode="auto">
            <a:xfrm>
              <a:off x="7758113" y="1022350"/>
              <a:ext cx="563563" cy="503238"/>
            </a:xfrm>
            <a:custGeom>
              <a:avLst/>
              <a:gdLst>
                <a:gd name="T0" fmla="*/ 0 w 150"/>
                <a:gd name="T1" fmla="*/ 95 h 134"/>
                <a:gd name="T2" fmla="*/ 72 w 150"/>
                <a:gd name="T3" fmla="*/ 0 h 134"/>
                <a:gd name="T4" fmla="*/ 144 w 150"/>
                <a:gd name="T5" fmla="*/ 90 h 134"/>
                <a:gd name="T6" fmla="*/ 104 w 150"/>
                <a:gd name="T7" fmla="*/ 108 h 134"/>
                <a:gd name="T8" fmla="*/ 42 w 150"/>
                <a:gd name="T9" fmla="*/ 108 h 134"/>
                <a:gd name="T10" fmla="*/ 0 w 150"/>
                <a:gd name="T11" fmla="*/ 9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34">
                  <a:moveTo>
                    <a:pt x="0" y="95"/>
                  </a:moveTo>
                  <a:cubicBezTo>
                    <a:pt x="0" y="95"/>
                    <a:pt x="40" y="0"/>
                    <a:pt x="72" y="0"/>
                  </a:cubicBezTo>
                  <a:cubicBezTo>
                    <a:pt x="103" y="1"/>
                    <a:pt x="144" y="90"/>
                    <a:pt x="144" y="90"/>
                  </a:cubicBezTo>
                  <a:cubicBezTo>
                    <a:pt x="144" y="90"/>
                    <a:pt x="150" y="123"/>
                    <a:pt x="104" y="108"/>
                  </a:cubicBezTo>
                  <a:cubicBezTo>
                    <a:pt x="104" y="108"/>
                    <a:pt x="74" y="134"/>
                    <a:pt x="42" y="108"/>
                  </a:cubicBezTo>
                  <a:cubicBezTo>
                    <a:pt x="42" y="108"/>
                    <a:pt x="10" y="125"/>
                    <a:pt x="0" y="95"/>
                  </a:cubicBezTo>
                  <a:close/>
                </a:path>
              </a:pathLst>
            </a:custGeom>
            <a:solidFill>
              <a:srgbClr val="FF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" name="Freeform 422"/>
            <p:cNvSpPr>
              <a:spLocks noEditPoints="1"/>
            </p:cNvSpPr>
            <p:nvPr/>
          </p:nvSpPr>
          <p:spPr bwMode="auto">
            <a:xfrm>
              <a:off x="7754938" y="1017587"/>
              <a:ext cx="550863" cy="458788"/>
            </a:xfrm>
            <a:custGeom>
              <a:avLst/>
              <a:gdLst>
                <a:gd name="T0" fmla="*/ 43 w 147"/>
                <a:gd name="T1" fmla="*/ 111 h 122"/>
                <a:gd name="T2" fmla="*/ 24 w 147"/>
                <a:gd name="T3" fmla="*/ 116 h 122"/>
                <a:gd name="T4" fmla="*/ 0 w 147"/>
                <a:gd name="T5" fmla="*/ 97 h 122"/>
                <a:gd name="T6" fmla="*/ 1 w 147"/>
                <a:gd name="T7" fmla="*/ 96 h 122"/>
                <a:gd name="T8" fmla="*/ 2 w 147"/>
                <a:gd name="T9" fmla="*/ 97 h 122"/>
                <a:gd name="T10" fmla="*/ 1 w 147"/>
                <a:gd name="T11" fmla="*/ 96 h 122"/>
                <a:gd name="T12" fmla="*/ 0 w 147"/>
                <a:gd name="T13" fmla="*/ 97 h 122"/>
                <a:gd name="T14" fmla="*/ 0 w 147"/>
                <a:gd name="T15" fmla="*/ 96 h 122"/>
                <a:gd name="T16" fmla="*/ 24 w 147"/>
                <a:gd name="T17" fmla="*/ 48 h 122"/>
                <a:gd name="T18" fmla="*/ 73 w 147"/>
                <a:gd name="T19" fmla="*/ 0 h 122"/>
                <a:gd name="T20" fmla="*/ 73 w 147"/>
                <a:gd name="T21" fmla="*/ 0 h 122"/>
                <a:gd name="T22" fmla="*/ 122 w 147"/>
                <a:gd name="T23" fmla="*/ 45 h 122"/>
                <a:gd name="T24" fmla="*/ 146 w 147"/>
                <a:gd name="T25" fmla="*/ 90 h 122"/>
                <a:gd name="T26" fmla="*/ 146 w 147"/>
                <a:gd name="T27" fmla="*/ 91 h 122"/>
                <a:gd name="T28" fmla="*/ 147 w 147"/>
                <a:gd name="T29" fmla="*/ 95 h 122"/>
                <a:gd name="T30" fmla="*/ 143 w 147"/>
                <a:gd name="T31" fmla="*/ 107 h 122"/>
                <a:gd name="T32" fmla="*/ 126 w 147"/>
                <a:gd name="T33" fmla="*/ 114 h 122"/>
                <a:gd name="T34" fmla="*/ 105 w 147"/>
                <a:gd name="T35" fmla="*/ 111 h 122"/>
                <a:gd name="T36" fmla="*/ 73 w 147"/>
                <a:gd name="T37" fmla="*/ 122 h 122"/>
                <a:gd name="T38" fmla="*/ 43 w 147"/>
                <a:gd name="T39" fmla="*/ 111 h 122"/>
                <a:gd name="T40" fmla="*/ 44 w 147"/>
                <a:gd name="T41" fmla="*/ 108 h 122"/>
                <a:gd name="T42" fmla="*/ 73 w 147"/>
                <a:gd name="T43" fmla="*/ 119 h 122"/>
                <a:gd name="T44" fmla="*/ 95 w 147"/>
                <a:gd name="T45" fmla="*/ 113 h 122"/>
                <a:gd name="T46" fmla="*/ 104 w 147"/>
                <a:gd name="T47" fmla="*/ 108 h 122"/>
                <a:gd name="T48" fmla="*/ 105 w 147"/>
                <a:gd name="T49" fmla="*/ 107 h 122"/>
                <a:gd name="T50" fmla="*/ 126 w 147"/>
                <a:gd name="T51" fmla="*/ 111 h 122"/>
                <a:gd name="T52" fmla="*/ 144 w 147"/>
                <a:gd name="T53" fmla="*/ 95 h 122"/>
                <a:gd name="T54" fmla="*/ 144 w 147"/>
                <a:gd name="T55" fmla="*/ 91 h 122"/>
                <a:gd name="T56" fmla="*/ 119 w 147"/>
                <a:gd name="T57" fmla="*/ 47 h 122"/>
                <a:gd name="T58" fmla="*/ 73 w 147"/>
                <a:gd name="T59" fmla="*/ 3 h 122"/>
                <a:gd name="T60" fmla="*/ 73 w 147"/>
                <a:gd name="T61" fmla="*/ 3 h 122"/>
                <a:gd name="T62" fmla="*/ 26 w 147"/>
                <a:gd name="T63" fmla="*/ 49 h 122"/>
                <a:gd name="T64" fmla="*/ 3 w 147"/>
                <a:gd name="T65" fmla="*/ 96 h 122"/>
                <a:gd name="T66" fmla="*/ 24 w 147"/>
                <a:gd name="T67" fmla="*/ 113 h 122"/>
                <a:gd name="T68" fmla="*/ 43 w 147"/>
                <a:gd name="T69" fmla="*/ 108 h 122"/>
                <a:gd name="T70" fmla="*/ 43 w 147"/>
                <a:gd name="T71" fmla="*/ 108 h 122"/>
                <a:gd name="T72" fmla="*/ 44 w 147"/>
                <a:gd name="T73" fmla="*/ 10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122">
                  <a:moveTo>
                    <a:pt x="43" y="111"/>
                  </a:moveTo>
                  <a:cubicBezTo>
                    <a:pt x="41" y="112"/>
                    <a:pt x="33" y="116"/>
                    <a:pt x="24" y="116"/>
                  </a:cubicBezTo>
                  <a:cubicBezTo>
                    <a:pt x="15" y="116"/>
                    <a:pt x="4" y="111"/>
                    <a:pt x="0" y="97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10" y="72"/>
                    <a:pt x="24" y="48"/>
                  </a:cubicBezTo>
                  <a:cubicBezTo>
                    <a:pt x="38" y="24"/>
                    <a:pt x="55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90" y="0"/>
                    <a:pt x="108" y="23"/>
                    <a:pt x="122" y="45"/>
                  </a:cubicBezTo>
                  <a:cubicBezTo>
                    <a:pt x="136" y="68"/>
                    <a:pt x="146" y="90"/>
                    <a:pt x="146" y="90"/>
                  </a:cubicBezTo>
                  <a:cubicBezTo>
                    <a:pt x="146" y="91"/>
                    <a:pt x="146" y="91"/>
                    <a:pt x="146" y="91"/>
                  </a:cubicBezTo>
                  <a:cubicBezTo>
                    <a:pt x="147" y="91"/>
                    <a:pt x="147" y="92"/>
                    <a:pt x="147" y="95"/>
                  </a:cubicBezTo>
                  <a:cubicBezTo>
                    <a:pt x="147" y="98"/>
                    <a:pt x="146" y="103"/>
                    <a:pt x="143" y="107"/>
                  </a:cubicBezTo>
                  <a:cubicBezTo>
                    <a:pt x="140" y="111"/>
                    <a:pt x="135" y="114"/>
                    <a:pt x="126" y="114"/>
                  </a:cubicBezTo>
                  <a:cubicBezTo>
                    <a:pt x="120" y="114"/>
                    <a:pt x="114" y="113"/>
                    <a:pt x="105" y="111"/>
                  </a:cubicBezTo>
                  <a:cubicBezTo>
                    <a:pt x="102" y="113"/>
                    <a:pt x="90" y="122"/>
                    <a:pt x="73" y="122"/>
                  </a:cubicBezTo>
                  <a:cubicBezTo>
                    <a:pt x="64" y="122"/>
                    <a:pt x="54" y="119"/>
                    <a:pt x="43" y="111"/>
                  </a:cubicBezTo>
                  <a:close/>
                  <a:moveTo>
                    <a:pt x="44" y="108"/>
                  </a:moveTo>
                  <a:cubicBezTo>
                    <a:pt x="54" y="117"/>
                    <a:pt x="64" y="119"/>
                    <a:pt x="73" y="119"/>
                  </a:cubicBezTo>
                  <a:cubicBezTo>
                    <a:pt x="82" y="119"/>
                    <a:pt x="90" y="116"/>
                    <a:pt x="95" y="113"/>
                  </a:cubicBezTo>
                  <a:cubicBezTo>
                    <a:pt x="101" y="111"/>
                    <a:pt x="104" y="108"/>
                    <a:pt x="104" y="108"/>
                  </a:cubicBezTo>
                  <a:cubicBezTo>
                    <a:pt x="104" y="107"/>
                    <a:pt x="105" y="107"/>
                    <a:pt x="105" y="107"/>
                  </a:cubicBezTo>
                  <a:cubicBezTo>
                    <a:pt x="114" y="110"/>
                    <a:pt x="121" y="111"/>
                    <a:pt x="126" y="111"/>
                  </a:cubicBezTo>
                  <a:cubicBezTo>
                    <a:pt x="142" y="111"/>
                    <a:pt x="144" y="101"/>
                    <a:pt x="144" y="95"/>
                  </a:cubicBezTo>
                  <a:cubicBezTo>
                    <a:pt x="144" y="93"/>
                    <a:pt x="144" y="92"/>
                    <a:pt x="144" y="91"/>
                  </a:cubicBezTo>
                  <a:cubicBezTo>
                    <a:pt x="143" y="89"/>
                    <a:pt x="133" y="68"/>
                    <a:pt x="119" y="47"/>
                  </a:cubicBezTo>
                  <a:cubicBezTo>
                    <a:pt x="106" y="25"/>
                    <a:pt x="87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58" y="2"/>
                    <a:pt x="40" y="26"/>
                    <a:pt x="26" y="49"/>
                  </a:cubicBezTo>
                  <a:cubicBezTo>
                    <a:pt x="13" y="71"/>
                    <a:pt x="4" y="93"/>
                    <a:pt x="3" y="96"/>
                  </a:cubicBezTo>
                  <a:cubicBezTo>
                    <a:pt x="7" y="109"/>
                    <a:pt x="16" y="113"/>
                    <a:pt x="24" y="113"/>
                  </a:cubicBezTo>
                  <a:cubicBezTo>
                    <a:pt x="34" y="113"/>
                    <a:pt x="43" y="108"/>
                    <a:pt x="43" y="108"/>
                  </a:cubicBezTo>
                  <a:cubicBezTo>
                    <a:pt x="43" y="108"/>
                    <a:pt x="43" y="108"/>
                    <a:pt x="43" y="108"/>
                  </a:cubicBezTo>
                  <a:lnTo>
                    <a:pt x="44" y="10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" name="Freeform 423"/>
            <p:cNvSpPr/>
            <p:nvPr/>
          </p:nvSpPr>
          <p:spPr bwMode="auto">
            <a:xfrm>
              <a:off x="7889876" y="1022350"/>
              <a:ext cx="273050" cy="160338"/>
            </a:xfrm>
            <a:custGeom>
              <a:avLst/>
              <a:gdLst>
                <a:gd name="T0" fmla="*/ 73 w 73"/>
                <a:gd name="T1" fmla="*/ 28 h 43"/>
                <a:gd name="T2" fmla="*/ 37 w 73"/>
                <a:gd name="T3" fmla="*/ 0 h 43"/>
                <a:gd name="T4" fmla="*/ 0 w 73"/>
                <a:gd name="T5" fmla="*/ 30 h 43"/>
                <a:gd name="T6" fmla="*/ 73 w 73"/>
                <a:gd name="T7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62" y="13"/>
                    <a:pt x="48" y="0"/>
                    <a:pt x="37" y="0"/>
                  </a:cubicBezTo>
                  <a:cubicBezTo>
                    <a:pt x="25" y="0"/>
                    <a:pt x="12" y="13"/>
                    <a:pt x="0" y="30"/>
                  </a:cubicBezTo>
                  <a:cubicBezTo>
                    <a:pt x="23" y="42"/>
                    <a:pt x="52" y="43"/>
                    <a:pt x="73" y="28"/>
                  </a:cubicBezTo>
                  <a:close/>
                </a:path>
              </a:pathLst>
            </a:custGeom>
            <a:solidFill>
              <a:srgbClr val="0FA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" name="Freeform 424"/>
            <p:cNvSpPr>
              <a:spLocks noEditPoints="1"/>
            </p:cNvSpPr>
            <p:nvPr/>
          </p:nvSpPr>
          <p:spPr bwMode="auto">
            <a:xfrm>
              <a:off x="7881938" y="1017587"/>
              <a:ext cx="288925" cy="158750"/>
            </a:xfrm>
            <a:custGeom>
              <a:avLst/>
              <a:gdLst>
                <a:gd name="T0" fmla="*/ 1 w 77"/>
                <a:gd name="T1" fmla="*/ 33 h 42"/>
                <a:gd name="T2" fmla="*/ 0 w 77"/>
                <a:gd name="T3" fmla="*/ 32 h 42"/>
                <a:gd name="T4" fmla="*/ 1 w 77"/>
                <a:gd name="T5" fmla="*/ 30 h 42"/>
                <a:gd name="T6" fmla="*/ 39 w 77"/>
                <a:gd name="T7" fmla="*/ 0 h 42"/>
                <a:gd name="T8" fmla="*/ 39 w 77"/>
                <a:gd name="T9" fmla="*/ 0 h 42"/>
                <a:gd name="T10" fmla="*/ 76 w 77"/>
                <a:gd name="T11" fmla="*/ 28 h 42"/>
                <a:gd name="T12" fmla="*/ 75 w 77"/>
                <a:gd name="T13" fmla="*/ 29 h 42"/>
                <a:gd name="T14" fmla="*/ 76 w 77"/>
                <a:gd name="T15" fmla="*/ 28 h 42"/>
                <a:gd name="T16" fmla="*/ 77 w 77"/>
                <a:gd name="T17" fmla="*/ 30 h 42"/>
                <a:gd name="T18" fmla="*/ 76 w 77"/>
                <a:gd name="T19" fmla="*/ 31 h 42"/>
                <a:gd name="T20" fmla="*/ 38 w 77"/>
                <a:gd name="T21" fmla="*/ 42 h 42"/>
                <a:gd name="T22" fmla="*/ 1 w 77"/>
                <a:gd name="T23" fmla="*/ 33 h 42"/>
                <a:gd name="T24" fmla="*/ 38 w 77"/>
                <a:gd name="T25" fmla="*/ 39 h 42"/>
                <a:gd name="T26" fmla="*/ 73 w 77"/>
                <a:gd name="T27" fmla="*/ 29 h 42"/>
                <a:gd name="T28" fmla="*/ 39 w 77"/>
                <a:gd name="T29" fmla="*/ 3 h 42"/>
                <a:gd name="T30" fmla="*/ 39 w 77"/>
                <a:gd name="T31" fmla="*/ 3 h 42"/>
                <a:gd name="T32" fmla="*/ 4 w 77"/>
                <a:gd name="T33" fmla="*/ 31 h 42"/>
                <a:gd name="T34" fmla="*/ 38 w 77"/>
                <a:gd name="T35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42">
                  <a:moveTo>
                    <a:pt x="1" y="33"/>
                  </a:moveTo>
                  <a:cubicBezTo>
                    <a:pt x="1" y="32"/>
                    <a:pt x="1" y="32"/>
                    <a:pt x="0" y="32"/>
                  </a:cubicBezTo>
                  <a:cubicBezTo>
                    <a:pt x="0" y="31"/>
                    <a:pt x="0" y="31"/>
                    <a:pt x="1" y="30"/>
                  </a:cubicBezTo>
                  <a:cubicBezTo>
                    <a:pt x="12" y="13"/>
                    <a:pt x="26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1" y="0"/>
                    <a:pt x="65" y="13"/>
                    <a:pt x="76" y="28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7" y="29"/>
                    <a:pt x="77" y="29"/>
                    <a:pt x="77" y="30"/>
                  </a:cubicBezTo>
                  <a:cubicBezTo>
                    <a:pt x="77" y="30"/>
                    <a:pt x="76" y="30"/>
                    <a:pt x="76" y="31"/>
                  </a:cubicBezTo>
                  <a:cubicBezTo>
                    <a:pt x="65" y="38"/>
                    <a:pt x="52" y="42"/>
                    <a:pt x="38" y="42"/>
                  </a:cubicBezTo>
                  <a:cubicBezTo>
                    <a:pt x="26" y="42"/>
                    <a:pt x="13" y="39"/>
                    <a:pt x="1" y="33"/>
                  </a:cubicBezTo>
                  <a:close/>
                  <a:moveTo>
                    <a:pt x="38" y="39"/>
                  </a:moveTo>
                  <a:cubicBezTo>
                    <a:pt x="51" y="39"/>
                    <a:pt x="63" y="36"/>
                    <a:pt x="73" y="29"/>
                  </a:cubicBezTo>
                  <a:cubicBezTo>
                    <a:pt x="62" y="14"/>
                    <a:pt x="4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28" y="2"/>
                    <a:pt x="15" y="14"/>
                    <a:pt x="4" y="31"/>
                  </a:cubicBezTo>
                  <a:cubicBezTo>
                    <a:pt x="15" y="36"/>
                    <a:pt x="27" y="39"/>
                    <a:pt x="38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" name="Freeform 425"/>
            <p:cNvSpPr/>
            <p:nvPr/>
          </p:nvSpPr>
          <p:spPr bwMode="auto">
            <a:xfrm>
              <a:off x="8069263" y="1160462"/>
              <a:ext cx="82550" cy="271463"/>
            </a:xfrm>
            <a:custGeom>
              <a:avLst/>
              <a:gdLst>
                <a:gd name="T0" fmla="*/ 19 w 22"/>
                <a:gd name="T1" fmla="*/ 71 h 72"/>
                <a:gd name="T2" fmla="*/ 0 w 22"/>
                <a:gd name="T3" fmla="*/ 2 h 72"/>
                <a:gd name="T4" fmla="*/ 1 w 22"/>
                <a:gd name="T5" fmla="*/ 0 h 72"/>
                <a:gd name="T6" fmla="*/ 3 w 22"/>
                <a:gd name="T7" fmla="*/ 1 h 72"/>
                <a:gd name="T8" fmla="*/ 22 w 22"/>
                <a:gd name="T9" fmla="*/ 70 h 72"/>
                <a:gd name="T10" fmla="*/ 21 w 22"/>
                <a:gd name="T11" fmla="*/ 72 h 72"/>
                <a:gd name="T12" fmla="*/ 21 w 22"/>
                <a:gd name="T13" fmla="*/ 72 h 72"/>
                <a:gd name="T14" fmla="*/ 19 w 22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2">
                  <a:moveTo>
                    <a:pt x="19" y="7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1"/>
                    <a:pt x="22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2"/>
                    <a:pt x="20" y="72"/>
                    <a:pt x="19" y="7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" name="Freeform 426"/>
            <p:cNvSpPr/>
            <p:nvPr/>
          </p:nvSpPr>
          <p:spPr bwMode="auto">
            <a:xfrm>
              <a:off x="7912101" y="1160462"/>
              <a:ext cx="63500" cy="274638"/>
            </a:xfrm>
            <a:custGeom>
              <a:avLst/>
              <a:gdLst>
                <a:gd name="T0" fmla="*/ 1 w 17"/>
                <a:gd name="T1" fmla="*/ 73 h 73"/>
                <a:gd name="T2" fmla="*/ 0 w 17"/>
                <a:gd name="T3" fmla="*/ 71 h 73"/>
                <a:gd name="T4" fmla="*/ 14 w 17"/>
                <a:gd name="T5" fmla="*/ 2 h 73"/>
                <a:gd name="T6" fmla="*/ 15 w 17"/>
                <a:gd name="T7" fmla="*/ 0 h 73"/>
                <a:gd name="T8" fmla="*/ 17 w 17"/>
                <a:gd name="T9" fmla="*/ 2 h 73"/>
                <a:gd name="T10" fmla="*/ 3 w 17"/>
                <a:gd name="T11" fmla="*/ 72 h 73"/>
                <a:gd name="T12" fmla="*/ 1 w 17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3">
                  <a:moveTo>
                    <a:pt x="1" y="73"/>
                  </a:moveTo>
                  <a:cubicBezTo>
                    <a:pt x="0" y="73"/>
                    <a:pt x="0" y="72"/>
                    <a:pt x="0" y="7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5" y="0"/>
                    <a:pt x="15" y="0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2"/>
                    <a:pt x="2" y="73"/>
                    <a:pt x="1" y="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" name="Freeform 427"/>
            <p:cNvSpPr/>
            <p:nvPr/>
          </p:nvSpPr>
          <p:spPr bwMode="auto">
            <a:xfrm>
              <a:off x="7934326" y="2430462"/>
              <a:ext cx="192088" cy="269875"/>
            </a:xfrm>
            <a:custGeom>
              <a:avLst/>
              <a:gdLst>
                <a:gd name="T0" fmla="*/ 0 w 51"/>
                <a:gd name="T1" fmla="*/ 72 h 72"/>
                <a:gd name="T2" fmla="*/ 0 w 51"/>
                <a:gd name="T3" fmla="*/ 5 h 72"/>
                <a:gd name="T4" fmla="*/ 5 w 51"/>
                <a:gd name="T5" fmla="*/ 0 h 72"/>
                <a:gd name="T6" fmla="*/ 45 w 51"/>
                <a:gd name="T7" fmla="*/ 0 h 72"/>
                <a:gd name="T8" fmla="*/ 51 w 51"/>
                <a:gd name="T9" fmla="*/ 5 h 72"/>
                <a:gd name="T10" fmla="*/ 51 w 51"/>
                <a:gd name="T11" fmla="*/ 72 h 72"/>
                <a:gd name="T12" fmla="*/ 0 w 51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72">
                  <a:moveTo>
                    <a:pt x="0" y="7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51" y="2"/>
                    <a:pt x="51" y="5"/>
                  </a:cubicBezTo>
                  <a:cubicBezTo>
                    <a:pt x="51" y="72"/>
                    <a:pt x="51" y="72"/>
                    <a:pt x="51" y="72"/>
                  </a:cubicBezTo>
                  <a:lnTo>
                    <a:pt x="0" y="72"/>
                  </a:lnTo>
                  <a:close/>
                </a:path>
              </a:pathLst>
            </a:custGeom>
            <a:solidFill>
              <a:srgbClr val="BD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" name="Freeform 428"/>
            <p:cNvSpPr>
              <a:spLocks noEditPoints="1"/>
            </p:cNvSpPr>
            <p:nvPr/>
          </p:nvSpPr>
          <p:spPr bwMode="auto">
            <a:xfrm>
              <a:off x="7931151" y="2422525"/>
              <a:ext cx="198438" cy="285750"/>
            </a:xfrm>
            <a:custGeom>
              <a:avLst/>
              <a:gdLst>
                <a:gd name="T0" fmla="*/ 1 w 53"/>
                <a:gd name="T1" fmla="*/ 76 h 76"/>
                <a:gd name="T2" fmla="*/ 1 w 53"/>
                <a:gd name="T3" fmla="*/ 74 h 76"/>
                <a:gd name="T4" fmla="*/ 3 w 53"/>
                <a:gd name="T5" fmla="*/ 74 h 76"/>
                <a:gd name="T6" fmla="*/ 1 w 53"/>
                <a:gd name="T7" fmla="*/ 74 h 76"/>
                <a:gd name="T8" fmla="*/ 1 w 53"/>
                <a:gd name="T9" fmla="*/ 76 h 76"/>
                <a:gd name="T10" fmla="*/ 0 w 53"/>
                <a:gd name="T11" fmla="*/ 75 h 76"/>
                <a:gd name="T12" fmla="*/ 0 w 53"/>
                <a:gd name="T13" fmla="*/ 74 h 76"/>
                <a:gd name="T14" fmla="*/ 0 w 53"/>
                <a:gd name="T15" fmla="*/ 7 h 76"/>
                <a:gd name="T16" fmla="*/ 6 w 53"/>
                <a:gd name="T17" fmla="*/ 0 h 76"/>
                <a:gd name="T18" fmla="*/ 46 w 53"/>
                <a:gd name="T19" fmla="*/ 0 h 76"/>
                <a:gd name="T20" fmla="*/ 53 w 53"/>
                <a:gd name="T21" fmla="*/ 7 h 76"/>
                <a:gd name="T22" fmla="*/ 53 w 53"/>
                <a:gd name="T23" fmla="*/ 74 h 76"/>
                <a:gd name="T24" fmla="*/ 53 w 53"/>
                <a:gd name="T25" fmla="*/ 75 h 76"/>
                <a:gd name="T26" fmla="*/ 52 w 53"/>
                <a:gd name="T27" fmla="*/ 76 h 76"/>
                <a:gd name="T28" fmla="*/ 1 w 53"/>
                <a:gd name="T29" fmla="*/ 76 h 76"/>
                <a:gd name="T30" fmla="*/ 50 w 53"/>
                <a:gd name="T31" fmla="*/ 73 h 76"/>
                <a:gd name="T32" fmla="*/ 50 w 53"/>
                <a:gd name="T33" fmla="*/ 7 h 76"/>
                <a:gd name="T34" fmla="*/ 46 w 53"/>
                <a:gd name="T35" fmla="*/ 3 h 76"/>
                <a:gd name="T36" fmla="*/ 6 w 53"/>
                <a:gd name="T37" fmla="*/ 3 h 76"/>
                <a:gd name="T38" fmla="*/ 3 w 53"/>
                <a:gd name="T39" fmla="*/ 7 h 76"/>
                <a:gd name="T40" fmla="*/ 3 w 53"/>
                <a:gd name="T41" fmla="*/ 73 h 76"/>
                <a:gd name="T42" fmla="*/ 50 w 53"/>
                <a:gd name="T43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76">
                  <a:moveTo>
                    <a:pt x="1" y="76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5"/>
                    <a:pt x="0" y="75"/>
                  </a:cubicBezTo>
                  <a:cubicBezTo>
                    <a:pt x="0" y="75"/>
                    <a:pt x="0" y="74"/>
                    <a:pt x="0" y="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0" y="0"/>
                    <a:pt x="53" y="3"/>
                    <a:pt x="53" y="7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4"/>
                    <a:pt x="53" y="75"/>
                    <a:pt x="53" y="75"/>
                  </a:cubicBezTo>
                  <a:cubicBezTo>
                    <a:pt x="52" y="75"/>
                    <a:pt x="52" y="76"/>
                    <a:pt x="52" y="76"/>
                  </a:cubicBezTo>
                  <a:lnTo>
                    <a:pt x="1" y="76"/>
                  </a:lnTo>
                  <a:close/>
                  <a:moveTo>
                    <a:pt x="50" y="73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50" y="5"/>
                    <a:pt x="48" y="3"/>
                    <a:pt x="4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3" y="73"/>
                    <a:pt x="3" y="73"/>
                    <a:pt x="3" y="73"/>
                  </a:cubicBezTo>
                  <a:lnTo>
                    <a:pt x="50" y="7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" name="Freeform 429"/>
            <p:cNvSpPr/>
            <p:nvPr/>
          </p:nvSpPr>
          <p:spPr bwMode="auto">
            <a:xfrm>
              <a:off x="7980363" y="2425700"/>
              <a:ext cx="11113" cy="282575"/>
            </a:xfrm>
            <a:custGeom>
              <a:avLst/>
              <a:gdLst>
                <a:gd name="T0" fmla="*/ 0 w 3"/>
                <a:gd name="T1" fmla="*/ 73 h 75"/>
                <a:gd name="T2" fmla="*/ 0 w 3"/>
                <a:gd name="T3" fmla="*/ 1 h 75"/>
                <a:gd name="T4" fmla="*/ 1 w 3"/>
                <a:gd name="T5" fmla="*/ 0 h 75"/>
                <a:gd name="T6" fmla="*/ 3 w 3"/>
                <a:gd name="T7" fmla="*/ 1 h 75"/>
                <a:gd name="T8" fmla="*/ 3 w 3"/>
                <a:gd name="T9" fmla="*/ 73 h 75"/>
                <a:gd name="T10" fmla="*/ 1 w 3"/>
                <a:gd name="T11" fmla="*/ 75 h 75"/>
                <a:gd name="T12" fmla="*/ 0 w 3"/>
                <a:gd name="T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5">
                  <a:moveTo>
                    <a:pt x="0" y="7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2" y="75"/>
                    <a:pt x="1" y="75"/>
                  </a:cubicBezTo>
                  <a:cubicBezTo>
                    <a:pt x="0" y="75"/>
                    <a:pt x="0" y="74"/>
                    <a:pt x="0" y="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" name="Freeform 430"/>
            <p:cNvSpPr/>
            <p:nvPr/>
          </p:nvSpPr>
          <p:spPr bwMode="auto">
            <a:xfrm>
              <a:off x="8024813" y="2425700"/>
              <a:ext cx="11113" cy="282575"/>
            </a:xfrm>
            <a:custGeom>
              <a:avLst/>
              <a:gdLst>
                <a:gd name="T0" fmla="*/ 0 w 3"/>
                <a:gd name="T1" fmla="*/ 73 h 75"/>
                <a:gd name="T2" fmla="*/ 0 w 3"/>
                <a:gd name="T3" fmla="*/ 1 h 75"/>
                <a:gd name="T4" fmla="*/ 2 w 3"/>
                <a:gd name="T5" fmla="*/ 0 h 75"/>
                <a:gd name="T6" fmla="*/ 3 w 3"/>
                <a:gd name="T7" fmla="*/ 1 h 75"/>
                <a:gd name="T8" fmla="*/ 3 w 3"/>
                <a:gd name="T9" fmla="*/ 73 h 75"/>
                <a:gd name="T10" fmla="*/ 2 w 3"/>
                <a:gd name="T11" fmla="*/ 75 h 75"/>
                <a:gd name="T12" fmla="*/ 0 w 3"/>
                <a:gd name="T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5">
                  <a:moveTo>
                    <a:pt x="0" y="7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2" y="75"/>
                    <a:pt x="2" y="75"/>
                  </a:cubicBezTo>
                  <a:cubicBezTo>
                    <a:pt x="1" y="75"/>
                    <a:pt x="0" y="74"/>
                    <a:pt x="0" y="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" name="Freeform 431"/>
            <p:cNvSpPr/>
            <p:nvPr/>
          </p:nvSpPr>
          <p:spPr bwMode="auto">
            <a:xfrm>
              <a:off x="8074026" y="2425700"/>
              <a:ext cx="11113" cy="282575"/>
            </a:xfrm>
            <a:custGeom>
              <a:avLst/>
              <a:gdLst>
                <a:gd name="T0" fmla="*/ 0 w 3"/>
                <a:gd name="T1" fmla="*/ 73 h 75"/>
                <a:gd name="T2" fmla="*/ 0 w 3"/>
                <a:gd name="T3" fmla="*/ 1 h 75"/>
                <a:gd name="T4" fmla="*/ 1 w 3"/>
                <a:gd name="T5" fmla="*/ 0 h 75"/>
                <a:gd name="T6" fmla="*/ 3 w 3"/>
                <a:gd name="T7" fmla="*/ 1 h 75"/>
                <a:gd name="T8" fmla="*/ 3 w 3"/>
                <a:gd name="T9" fmla="*/ 73 h 75"/>
                <a:gd name="T10" fmla="*/ 1 w 3"/>
                <a:gd name="T11" fmla="*/ 75 h 75"/>
                <a:gd name="T12" fmla="*/ 0 w 3"/>
                <a:gd name="T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5">
                  <a:moveTo>
                    <a:pt x="0" y="7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2" y="75"/>
                    <a:pt x="1" y="75"/>
                  </a:cubicBezTo>
                  <a:cubicBezTo>
                    <a:pt x="0" y="75"/>
                    <a:pt x="0" y="74"/>
                    <a:pt x="0" y="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" name="Oval 432"/>
            <p:cNvSpPr>
              <a:spLocks noChangeArrowheads="1"/>
            </p:cNvSpPr>
            <p:nvPr/>
          </p:nvSpPr>
          <p:spPr bwMode="auto">
            <a:xfrm>
              <a:off x="7945438" y="2557462"/>
              <a:ext cx="19050" cy="15875"/>
            </a:xfrm>
            <a:prstGeom prst="ellipse">
              <a:avLst/>
            </a:pr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" name="Freeform 433"/>
            <p:cNvSpPr/>
            <p:nvPr/>
          </p:nvSpPr>
          <p:spPr bwMode="auto">
            <a:xfrm>
              <a:off x="7837488" y="1866900"/>
              <a:ext cx="382588" cy="217488"/>
            </a:xfrm>
            <a:custGeom>
              <a:avLst/>
              <a:gdLst>
                <a:gd name="T0" fmla="*/ 4 w 102"/>
                <a:gd name="T1" fmla="*/ 41 h 58"/>
                <a:gd name="T2" fmla="*/ 3 w 102"/>
                <a:gd name="T3" fmla="*/ 50 h 58"/>
                <a:gd name="T4" fmla="*/ 14 w 102"/>
                <a:gd name="T5" fmla="*/ 55 h 58"/>
                <a:gd name="T6" fmla="*/ 52 w 102"/>
                <a:gd name="T7" fmla="*/ 39 h 58"/>
                <a:gd name="T8" fmla="*/ 87 w 102"/>
                <a:gd name="T9" fmla="*/ 55 h 58"/>
                <a:gd name="T10" fmla="*/ 98 w 102"/>
                <a:gd name="T11" fmla="*/ 55 h 58"/>
                <a:gd name="T12" fmla="*/ 101 w 102"/>
                <a:gd name="T13" fmla="*/ 46 h 58"/>
                <a:gd name="T14" fmla="*/ 4 w 102"/>
                <a:gd name="T15" fmla="*/ 4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58">
                  <a:moveTo>
                    <a:pt x="4" y="41"/>
                  </a:moveTo>
                  <a:cubicBezTo>
                    <a:pt x="4" y="41"/>
                    <a:pt x="0" y="45"/>
                    <a:pt x="3" y="50"/>
                  </a:cubicBezTo>
                  <a:cubicBezTo>
                    <a:pt x="4" y="53"/>
                    <a:pt x="8" y="56"/>
                    <a:pt x="14" y="55"/>
                  </a:cubicBezTo>
                  <a:cubicBezTo>
                    <a:pt x="22" y="53"/>
                    <a:pt x="28" y="40"/>
                    <a:pt x="52" y="39"/>
                  </a:cubicBezTo>
                  <a:cubicBezTo>
                    <a:pt x="61" y="39"/>
                    <a:pt x="74" y="42"/>
                    <a:pt x="87" y="55"/>
                  </a:cubicBezTo>
                  <a:cubicBezTo>
                    <a:pt x="87" y="55"/>
                    <a:pt x="93" y="58"/>
                    <a:pt x="98" y="55"/>
                  </a:cubicBezTo>
                  <a:cubicBezTo>
                    <a:pt x="100" y="53"/>
                    <a:pt x="102" y="50"/>
                    <a:pt x="101" y="46"/>
                  </a:cubicBezTo>
                  <a:cubicBezTo>
                    <a:pt x="99" y="33"/>
                    <a:pt x="47" y="0"/>
                    <a:pt x="4" y="41"/>
                  </a:cubicBezTo>
                  <a:close/>
                </a:path>
              </a:pathLst>
            </a:custGeom>
            <a:solidFill>
              <a:srgbClr val="6B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" name="Freeform 434"/>
            <p:cNvSpPr>
              <a:spLocks noEditPoints="1"/>
            </p:cNvSpPr>
            <p:nvPr/>
          </p:nvSpPr>
          <p:spPr bwMode="auto">
            <a:xfrm>
              <a:off x="7840663" y="1941512"/>
              <a:ext cx="382588" cy="142875"/>
            </a:xfrm>
            <a:custGeom>
              <a:avLst/>
              <a:gdLst>
                <a:gd name="T0" fmla="*/ 85 w 102"/>
                <a:gd name="T1" fmla="*/ 36 h 38"/>
                <a:gd name="T2" fmla="*/ 85 w 102"/>
                <a:gd name="T3" fmla="*/ 36 h 38"/>
                <a:gd name="T4" fmla="*/ 52 w 102"/>
                <a:gd name="T5" fmla="*/ 20 h 38"/>
                <a:gd name="T6" fmla="*/ 51 w 102"/>
                <a:gd name="T7" fmla="*/ 20 h 38"/>
                <a:gd name="T8" fmla="*/ 13 w 102"/>
                <a:gd name="T9" fmla="*/ 37 h 38"/>
                <a:gd name="T10" fmla="*/ 10 w 102"/>
                <a:gd name="T11" fmla="*/ 37 h 38"/>
                <a:gd name="T12" fmla="*/ 1 w 102"/>
                <a:gd name="T13" fmla="*/ 31 h 38"/>
                <a:gd name="T14" fmla="*/ 0 w 102"/>
                <a:gd name="T15" fmla="*/ 27 h 38"/>
                <a:gd name="T16" fmla="*/ 2 w 102"/>
                <a:gd name="T17" fmla="*/ 20 h 38"/>
                <a:gd name="T18" fmla="*/ 3 w 102"/>
                <a:gd name="T19" fmla="*/ 21 h 38"/>
                <a:gd name="T20" fmla="*/ 2 w 102"/>
                <a:gd name="T21" fmla="*/ 20 h 38"/>
                <a:gd name="T22" fmla="*/ 50 w 102"/>
                <a:gd name="T23" fmla="*/ 0 h 38"/>
                <a:gd name="T24" fmla="*/ 102 w 102"/>
                <a:gd name="T25" fmla="*/ 26 h 38"/>
                <a:gd name="T26" fmla="*/ 102 w 102"/>
                <a:gd name="T27" fmla="*/ 28 h 38"/>
                <a:gd name="T28" fmla="*/ 98 w 102"/>
                <a:gd name="T29" fmla="*/ 36 h 38"/>
                <a:gd name="T30" fmla="*/ 92 w 102"/>
                <a:gd name="T31" fmla="*/ 38 h 38"/>
                <a:gd name="T32" fmla="*/ 85 w 102"/>
                <a:gd name="T33" fmla="*/ 36 h 38"/>
                <a:gd name="T34" fmla="*/ 88 w 102"/>
                <a:gd name="T35" fmla="*/ 34 h 38"/>
                <a:gd name="T36" fmla="*/ 92 w 102"/>
                <a:gd name="T37" fmla="*/ 35 h 38"/>
                <a:gd name="T38" fmla="*/ 96 w 102"/>
                <a:gd name="T39" fmla="*/ 33 h 38"/>
                <a:gd name="T40" fmla="*/ 99 w 102"/>
                <a:gd name="T41" fmla="*/ 28 h 38"/>
                <a:gd name="T42" fmla="*/ 99 w 102"/>
                <a:gd name="T43" fmla="*/ 26 h 38"/>
                <a:gd name="T44" fmla="*/ 50 w 102"/>
                <a:gd name="T45" fmla="*/ 3 h 38"/>
                <a:gd name="T46" fmla="*/ 5 w 102"/>
                <a:gd name="T47" fmla="*/ 22 h 38"/>
                <a:gd name="T48" fmla="*/ 3 w 102"/>
                <a:gd name="T49" fmla="*/ 27 h 38"/>
                <a:gd name="T50" fmla="*/ 3 w 102"/>
                <a:gd name="T51" fmla="*/ 30 h 38"/>
                <a:gd name="T52" fmla="*/ 10 w 102"/>
                <a:gd name="T53" fmla="*/ 34 h 38"/>
                <a:gd name="T54" fmla="*/ 12 w 102"/>
                <a:gd name="T55" fmla="*/ 34 h 38"/>
                <a:gd name="T56" fmla="*/ 51 w 102"/>
                <a:gd name="T57" fmla="*/ 17 h 38"/>
                <a:gd name="T58" fmla="*/ 52 w 102"/>
                <a:gd name="T59" fmla="*/ 17 h 38"/>
                <a:gd name="T60" fmla="*/ 87 w 102"/>
                <a:gd name="T61" fmla="*/ 33 h 38"/>
                <a:gd name="T62" fmla="*/ 88 w 102"/>
                <a:gd name="T6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38">
                  <a:moveTo>
                    <a:pt x="85" y="36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73" y="24"/>
                    <a:pt x="61" y="20"/>
                    <a:pt x="52" y="20"/>
                  </a:cubicBezTo>
                  <a:cubicBezTo>
                    <a:pt x="52" y="20"/>
                    <a:pt x="51" y="20"/>
                    <a:pt x="51" y="20"/>
                  </a:cubicBezTo>
                  <a:cubicBezTo>
                    <a:pt x="28" y="21"/>
                    <a:pt x="23" y="34"/>
                    <a:pt x="13" y="37"/>
                  </a:cubicBezTo>
                  <a:cubicBezTo>
                    <a:pt x="12" y="37"/>
                    <a:pt x="11" y="37"/>
                    <a:pt x="10" y="37"/>
                  </a:cubicBezTo>
                  <a:cubicBezTo>
                    <a:pt x="5" y="37"/>
                    <a:pt x="2" y="34"/>
                    <a:pt x="1" y="31"/>
                  </a:cubicBezTo>
                  <a:cubicBezTo>
                    <a:pt x="0" y="30"/>
                    <a:pt x="0" y="28"/>
                    <a:pt x="0" y="27"/>
                  </a:cubicBezTo>
                  <a:cubicBezTo>
                    <a:pt x="0" y="23"/>
                    <a:pt x="2" y="20"/>
                    <a:pt x="2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8" y="5"/>
                    <a:pt x="35" y="0"/>
                    <a:pt x="50" y="0"/>
                  </a:cubicBezTo>
                  <a:cubicBezTo>
                    <a:pt x="78" y="0"/>
                    <a:pt x="100" y="16"/>
                    <a:pt x="102" y="26"/>
                  </a:cubicBezTo>
                  <a:cubicBezTo>
                    <a:pt x="102" y="27"/>
                    <a:pt x="102" y="27"/>
                    <a:pt x="102" y="28"/>
                  </a:cubicBezTo>
                  <a:cubicBezTo>
                    <a:pt x="102" y="32"/>
                    <a:pt x="100" y="35"/>
                    <a:pt x="98" y="36"/>
                  </a:cubicBezTo>
                  <a:cubicBezTo>
                    <a:pt x="96" y="37"/>
                    <a:pt x="94" y="38"/>
                    <a:pt x="92" y="38"/>
                  </a:cubicBezTo>
                  <a:cubicBezTo>
                    <a:pt x="88" y="38"/>
                    <a:pt x="85" y="36"/>
                    <a:pt x="85" y="36"/>
                  </a:cubicBezTo>
                  <a:close/>
                  <a:moveTo>
                    <a:pt x="88" y="34"/>
                  </a:moveTo>
                  <a:cubicBezTo>
                    <a:pt x="89" y="34"/>
                    <a:pt x="91" y="35"/>
                    <a:pt x="92" y="35"/>
                  </a:cubicBezTo>
                  <a:cubicBezTo>
                    <a:pt x="93" y="35"/>
                    <a:pt x="95" y="35"/>
                    <a:pt x="96" y="33"/>
                  </a:cubicBezTo>
                  <a:cubicBezTo>
                    <a:pt x="98" y="33"/>
                    <a:pt x="99" y="31"/>
                    <a:pt x="99" y="28"/>
                  </a:cubicBezTo>
                  <a:cubicBezTo>
                    <a:pt x="99" y="28"/>
                    <a:pt x="99" y="27"/>
                    <a:pt x="99" y="26"/>
                  </a:cubicBezTo>
                  <a:cubicBezTo>
                    <a:pt x="98" y="19"/>
                    <a:pt x="76" y="2"/>
                    <a:pt x="50" y="3"/>
                  </a:cubicBezTo>
                  <a:cubicBezTo>
                    <a:pt x="36" y="3"/>
                    <a:pt x="20" y="8"/>
                    <a:pt x="5" y="22"/>
                  </a:cubicBezTo>
                  <a:cubicBezTo>
                    <a:pt x="4" y="22"/>
                    <a:pt x="3" y="24"/>
                    <a:pt x="3" y="27"/>
                  </a:cubicBezTo>
                  <a:cubicBezTo>
                    <a:pt x="3" y="28"/>
                    <a:pt x="3" y="29"/>
                    <a:pt x="3" y="30"/>
                  </a:cubicBezTo>
                  <a:cubicBezTo>
                    <a:pt x="4" y="31"/>
                    <a:pt x="7" y="34"/>
                    <a:pt x="10" y="34"/>
                  </a:cubicBezTo>
                  <a:cubicBezTo>
                    <a:pt x="11" y="34"/>
                    <a:pt x="12" y="34"/>
                    <a:pt x="12" y="34"/>
                  </a:cubicBezTo>
                  <a:cubicBezTo>
                    <a:pt x="20" y="32"/>
                    <a:pt x="27" y="18"/>
                    <a:pt x="51" y="17"/>
                  </a:cubicBezTo>
                  <a:cubicBezTo>
                    <a:pt x="51" y="17"/>
                    <a:pt x="52" y="17"/>
                    <a:pt x="52" y="17"/>
                  </a:cubicBezTo>
                  <a:cubicBezTo>
                    <a:pt x="62" y="17"/>
                    <a:pt x="74" y="21"/>
                    <a:pt x="87" y="33"/>
                  </a:cubicBezTo>
                  <a:cubicBezTo>
                    <a:pt x="87" y="33"/>
                    <a:pt x="88" y="34"/>
                    <a:pt x="88" y="3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" name="Freeform 435"/>
            <p:cNvSpPr>
              <a:spLocks noEditPoints="1"/>
            </p:cNvSpPr>
            <p:nvPr/>
          </p:nvSpPr>
          <p:spPr bwMode="auto">
            <a:xfrm>
              <a:off x="7870826" y="1946275"/>
              <a:ext cx="327025" cy="115888"/>
            </a:xfrm>
            <a:custGeom>
              <a:avLst/>
              <a:gdLst>
                <a:gd name="T0" fmla="*/ 0 w 87"/>
                <a:gd name="T1" fmla="*/ 16 h 31"/>
                <a:gd name="T2" fmla="*/ 11 w 87"/>
                <a:gd name="T3" fmla="*/ 30 h 31"/>
                <a:gd name="T4" fmla="*/ 23 w 87"/>
                <a:gd name="T5" fmla="*/ 23 h 31"/>
                <a:gd name="T6" fmla="*/ 12 w 87"/>
                <a:gd name="T7" fmla="*/ 8 h 31"/>
                <a:gd name="T8" fmla="*/ 0 w 87"/>
                <a:gd name="T9" fmla="*/ 16 h 31"/>
                <a:gd name="T10" fmla="*/ 36 w 87"/>
                <a:gd name="T11" fmla="*/ 0 h 31"/>
                <a:gd name="T12" fmla="*/ 36 w 87"/>
                <a:gd name="T13" fmla="*/ 19 h 31"/>
                <a:gd name="T14" fmla="*/ 43 w 87"/>
                <a:gd name="T15" fmla="*/ 18 h 31"/>
                <a:gd name="T16" fmla="*/ 51 w 87"/>
                <a:gd name="T17" fmla="*/ 19 h 31"/>
                <a:gd name="T18" fmla="*/ 51 w 87"/>
                <a:gd name="T19" fmla="*/ 1 h 31"/>
                <a:gd name="T20" fmla="*/ 36 w 87"/>
                <a:gd name="T21" fmla="*/ 0 h 31"/>
                <a:gd name="T22" fmla="*/ 75 w 87"/>
                <a:gd name="T23" fmla="*/ 8 h 31"/>
                <a:gd name="T24" fmla="*/ 64 w 87"/>
                <a:gd name="T25" fmla="*/ 23 h 31"/>
                <a:gd name="T26" fmla="*/ 75 w 87"/>
                <a:gd name="T27" fmla="*/ 31 h 31"/>
                <a:gd name="T28" fmla="*/ 87 w 87"/>
                <a:gd name="T29" fmla="*/ 17 h 31"/>
                <a:gd name="T30" fmla="*/ 75 w 87"/>
                <a:gd name="T3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31">
                  <a:moveTo>
                    <a:pt x="0" y="16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4" y="28"/>
                    <a:pt x="18" y="25"/>
                    <a:pt x="23" y="23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8" y="10"/>
                    <a:pt x="4" y="13"/>
                    <a:pt x="0" y="16"/>
                  </a:cubicBezTo>
                  <a:close/>
                  <a:moveTo>
                    <a:pt x="36" y="0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8" y="18"/>
                    <a:pt x="41" y="18"/>
                    <a:pt x="43" y="18"/>
                  </a:cubicBezTo>
                  <a:cubicBezTo>
                    <a:pt x="45" y="18"/>
                    <a:pt x="48" y="18"/>
                    <a:pt x="51" y="19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6" y="0"/>
                    <a:pt x="41" y="0"/>
                    <a:pt x="36" y="0"/>
                  </a:cubicBezTo>
                  <a:close/>
                  <a:moveTo>
                    <a:pt x="75" y="8"/>
                  </a:moveTo>
                  <a:cubicBezTo>
                    <a:pt x="64" y="23"/>
                    <a:pt x="64" y="23"/>
                    <a:pt x="64" y="23"/>
                  </a:cubicBezTo>
                  <a:cubicBezTo>
                    <a:pt x="67" y="25"/>
                    <a:pt x="71" y="28"/>
                    <a:pt x="75" y="31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4"/>
                    <a:pt x="80" y="11"/>
                    <a:pt x="75" y="8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" name="Freeform 436"/>
            <p:cNvSpPr>
              <a:spLocks noEditPoints="1"/>
            </p:cNvSpPr>
            <p:nvPr/>
          </p:nvSpPr>
          <p:spPr bwMode="auto">
            <a:xfrm>
              <a:off x="7862888" y="1941512"/>
              <a:ext cx="338138" cy="128588"/>
            </a:xfrm>
            <a:custGeom>
              <a:avLst/>
              <a:gdLst>
                <a:gd name="T0" fmla="*/ 76 w 90"/>
                <a:gd name="T1" fmla="*/ 33 h 34"/>
                <a:gd name="T2" fmla="*/ 65 w 90"/>
                <a:gd name="T3" fmla="*/ 25 h 34"/>
                <a:gd name="T4" fmla="*/ 64 w 90"/>
                <a:gd name="T5" fmla="*/ 24 h 34"/>
                <a:gd name="T6" fmla="*/ 64 w 90"/>
                <a:gd name="T7" fmla="*/ 23 h 34"/>
                <a:gd name="T8" fmla="*/ 76 w 90"/>
                <a:gd name="T9" fmla="*/ 9 h 34"/>
                <a:gd name="T10" fmla="*/ 78 w 90"/>
                <a:gd name="T11" fmla="*/ 8 h 34"/>
                <a:gd name="T12" fmla="*/ 90 w 90"/>
                <a:gd name="T13" fmla="*/ 17 h 34"/>
                <a:gd name="T14" fmla="*/ 90 w 90"/>
                <a:gd name="T15" fmla="*/ 19 h 34"/>
                <a:gd name="T16" fmla="*/ 79 w 90"/>
                <a:gd name="T17" fmla="*/ 33 h 34"/>
                <a:gd name="T18" fmla="*/ 78 w 90"/>
                <a:gd name="T19" fmla="*/ 34 h 34"/>
                <a:gd name="T20" fmla="*/ 77 w 90"/>
                <a:gd name="T21" fmla="*/ 34 h 34"/>
                <a:gd name="T22" fmla="*/ 76 w 90"/>
                <a:gd name="T23" fmla="*/ 33 h 34"/>
                <a:gd name="T24" fmla="*/ 77 w 90"/>
                <a:gd name="T25" fmla="*/ 30 h 34"/>
                <a:gd name="T26" fmla="*/ 87 w 90"/>
                <a:gd name="T27" fmla="*/ 18 h 34"/>
                <a:gd name="T28" fmla="*/ 77 w 90"/>
                <a:gd name="T29" fmla="*/ 11 h 34"/>
                <a:gd name="T30" fmla="*/ 68 w 90"/>
                <a:gd name="T31" fmla="*/ 24 h 34"/>
                <a:gd name="T32" fmla="*/ 77 w 90"/>
                <a:gd name="T33" fmla="*/ 30 h 34"/>
                <a:gd name="T34" fmla="*/ 76 w 90"/>
                <a:gd name="T35" fmla="*/ 11 h 34"/>
                <a:gd name="T36" fmla="*/ 77 w 90"/>
                <a:gd name="T37" fmla="*/ 9 h 34"/>
                <a:gd name="T38" fmla="*/ 76 w 90"/>
                <a:gd name="T39" fmla="*/ 11 h 34"/>
                <a:gd name="T40" fmla="*/ 12 w 90"/>
                <a:gd name="T41" fmla="*/ 32 h 34"/>
                <a:gd name="T42" fmla="*/ 1 w 90"/>
                <a:gd name="T43" fmla="*/ 18 h 34"/>
                <a:gd name="T44" fmla="*/ 1 w 90"/>
                <a:gd name="T45" fmla="*/ 16 h 34"/>
                <a:gd name="T46" fmla="*/ 13 w 90"/>
                <a:gd name="T47" fmla="*/ 8 h 34"/>
                <a:gd name="T48" fmla="*/ 15 w 90"/>
                <a:gd name="T49" fmla="*/ 8 h 34"/>
                <a:gd name="T50" fmla="*/ 26 w 90"/>
                <a:gd name="T51" fmla="*/ 23 h 34"/>
                <a:gd name="T52" fmla="*/ 26 w 90"/>
                <a:gd name="T53" fmla="*/ 24 h 34"/>
                <a:gd name="T54" fmla="*/ 26 w 90"/>
                <a:gd name="T55" fmla="*/ 25 h 34"/>
                <a:gd name="T56" fmla="*/ 14 w 90"/>
                <a:gd name="T57" fmla="*/ 33 h 34"/>
                <a:gd name="T58" fmla="*/ 13 w 90"/>
                <a:gd name="T59" fmla="*/ 33 h 34"/>
                <a:gd name="T60" fmla="*/ 12 w 90"/>
                <a:gd name="T61" fmla="*/ 32 h 34"/>
                <a:gd name="T62" fmla="*/ 13 w 90"/>
                <a:gd name="T63" fmla="*/ 29 h 34"/>
                <a:gd name="T64" fmla="*/ 23 w 90"/>
                <a:gd name="T65" fmla="*/ 23 h 34"/>
                <a:gd name="T66" fmla="*/ 13 w 90"/>
                <a:gd name="T67" fmla="*/ 11 h 34"/>
                <a:gd name="T68" fmla="*/ 4 w 90"/>
                <a:gd name="T69" fmla="*/ 17 h 34"/>
                <a:gd name="T70" fmla="*/ 13 w 90"/>
                <a:gd name="T71" fmla="*/ 29 h 34"/>
                <a:gd name="T72" fmla="*/ 37 w 90"/>
                <a:gd name="T73" fmla="*/ 21 h 34"/>
                <a:gd name="T74" fmla="*/ 37 w 90"/>
                <a:gd name="T75" fmla="*/ 20 h 34"/>
                <a:gd name="T76" fmla="*/ 37 w 90"/>
                <a:gd name="T77" fmla="*/ 1 h 34"/>
                <a:gd name="T78" fmla="*/ 38 w 90"/>
                <a:gd name="T79" fmla="*/ 0 h 34"/>
                <a:gd name="T80" fmla="*/ 44 w 90"/>
                <a:gd name="T81" fmla="*/ 0 h 34"/>
                <a:gd name="T82" fmla="*/ 53 w 90"/>
                <a:gd name="T83" fmla="*/ 0 h 34"/>
                <a:gd name="T84" fmla="*/ 54 w 90"/>
                <a:gd name="T85" fmla="*/ 2 h 34"/>
                <a:gd name="T86" fmla="*/ 54 w 90"/>
                <a:gd name="T87" fmla="*/ 20 h 34"/>
                <a:gd name="T88" fmla="*/ 54 w 90"/>
                <a:gd name="T89" fmla="*/ 21 h 34"/>
                <a:gd name="T90" fmla="*/ 52 w 90"/>
                <a:gd name="T91" fmla="*/ 21 h 34"/>
                <a:gd name="T92" fmla="*/ 46 w 90"/>
                <a:gd name="T93" fmla="*/ 20 h 34"/>
                <a:gd name="T94" fmla="*/ 45 w 90"/>
                <a:gd name="T95" fmla="*/ 20 h 34"/>
                <a:gd name="T96" fmla="*/ 39 w 90"/>
                <a:gd name="T97" fmla="*/ 21 h 34"/>
                <a:gd name="T98" fmla="*/ 38 w 90"/>
                <a:gd name="T99" fmla="*/ 21 h 34"/>
                <a:gd name="T100" fmla="*/ 37 w 90"/>
                <a:gd name="T101" fmla="*/ 21 h 34"/>
                <a:gd name="T102" fmla="*/ 40 w 90"/>
                <a:gd name="T103" fmla="*/ 18 h 34"/>
                <a:gd name="T104" fmla="*/ 45 w 90"/>
                <a:gd name="T105" fmla="*/ 17 h 34"/>
                <a:gd name="T106" fmla="*/ 46 w 90"/>
                <a:gd name="T107" fmla="*/ 17 h 34"/>
                <a:gd name="T108" fmla="*/ 51 w 90"/>
                <a:gd name="T109" fmla="*/ 18 h 34"/>
                <a:gd name="T110" fmla="*/ 51 w 90"/>
                <a:gd name="T111" fmla="*/ 3 h 34"/>
                <a:gd name="T112" fmla="*/ 44 w 90"/>
                <a:gd name="T113" fmla="*/ 3 h 34"/>
                <a:gd name="T114" fmla="*/ 40 w 90"/>
                <a:gd name="T115" fmla="*/ 3 h 34"/>
                <a:gd name="T116" fmla="*/ 40 w 90"/>
                <a:gd name="T1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34">
                  <a:moveTo>
                    <a:pt x="76" y="33"/>
                  </a:moveTo>
                  <a:cubicBezTo>
                    <a:pt x="72" y="30"/>
                    <a:pt x="69" y="27"/>
                    <a:pt x="65" y="25"/>
                  </a:cubicBezTo>
                  <a:cubicBezTo>
                    <a:pt x="65" y="25"/>
                    <a:pt x="64" y="25"/>
                    <a:pt x="64" y="24"/>
                  </a:cubicBezTo>
                  <a:cubicBezTo>
                    <a:pt x="64" y="24"/>
                    <a:pt x="64" y="24"/>
                    <a:pt x="64" y="23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8"/>
                    <a:pt x="77" y="8"/>
                    <a:pt x="78" y="8"/>
                  </a:cubicBezTo>
                  <a:cubicBezTo>
                    <a:pt x="82" y="11"/>
                    <a:pt x="87" y="14"/>
                    <a:pt x="90" y="17"/>
                  </a:cubicBezTo>
                  <a:cubicBezTo>
                    <a:pt x="90" y="17"/>
                    <a:pt x="90" y="18"/>
                    <a:pt x="90" y="19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8" y="33"/>
                    <a:pt x="78" y="34"/>
                    <a:pt x="78" y="34"/>
                  </a:cubicBezTo>
                  <a:cubicBezTo>
                    <a:pt x="77" y="34"/>
                    <a:pt x="77" y="34"/>
                    <a:pt x="77" y="34"/>
                  </a:cubicBezTo>
                  <a:lnTo>
                    <a:pt x="76" y="33"/>
                  </a:lnTo>
                  <a:close/>
                  <a:moveTo>
                    <a:pt x="77" y="30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84" y="16"/>
                    <a:pt x="81" y="13"/>
                    <a:pt x="77" y="11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71" y="25"/>
                    <a:pt x="74" y="28"/>
                    <a:pt x="77" y="30"/>
                  </a:cubicBezTo>
                  <a:close/>
                  <a:moveTo>
                    <a:pt x="76" y="11"/>
                  </a:moveTo>
                  <a:cubicBezTo>
                    <a:pt x="77" y="9"/>
                    <a:pt x="77" y="9"/>
                    <a:pt x="77" y="9"/>
                  </a:cubicBezTo>
                  <a:lnTo>
                    <a:pt x="76" y="11"/>
                  </a:lnTo>
                  <a:close/>
                  <a:moveTo>
                    <a:pt x="12" y="32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5" y="12"/>
                    <a:pt x="9" y="10"/>
                    <a:pt x="13" y="8"/>
                  </a:cubicBezTo>
                  <a:cubicBezTo>
                    <a:pt x="14" y="7"/>
                    <a:pt x="14" y="7"/>
                    <a:pt x="15" y="8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7" y="24"/>
                    <a:pt x="26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1" y="28"/>
                    <a:pt x="17" y="30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2" y="33"/>
                    <a:pt x="12" y="32"/>
                  </a:cubicBezTo>
                  <a:close/>
                  <a:moveTo>
                    <a:pt x="13" y="29"/>
                  </a:moveTo>
                  <a:cubicBezTo>
                    <a:pt x="16" y="28"/>
                    <a:pt x="19" y="25"/>
                    <a:pt x="23" y="2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0" y="13"/>
                    <a:pt x="7" y="15"/>
                    <a:pt x="4" y="17"/>
                  </a:cubicBezTo>
                  <a:lnTo>
                    <a:pt x="13" y="29"/>
                  </a:lnTo>
                  <a:close/>
                  <a:moveTo>
                    <a:pt x="37" y="21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0"/>
                    <a:pt x="38" y="0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7" y="0"/>
                    <a:pt x="50" y="0"/>
                    <a:pt x="53" y="0"/>
                  </a:cubicBezTo>
                  <a:cubicBezTo>
                    <a:pt x="54" y="0"/>
                    <a:pt x="54" y="1"/>
                    <a:pt x="54" y="2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1"/>
                  </a:cubicBezTo>
                  <a:cubicBezTo>
                    <a:pt x="53" y="21"/>
                    <a:pt x="53" y="21"/>
                    <a:pt x="52" y="21"/>
                  </a:cubicBezTo>
                  <a:cubicBezTo>
                    <a:pt x="50" y="21"/>
                    <a:pt x="48" y="20"/>
                    <a:pt x="46" y="20"/>
                  </a:cubicBezTo>
                  <a:cubicBezTo>
                    <a:pt x="46" y="20"/>
                    <a:pt x="45" y="20"/>
                    <a:pt x="45" y="20"/>
                  </a:cubicBezTo>
                  <a:cubicBezTo>
                    <a:pt x="43" y="21"/>
                    <a:pt x="41" y="21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lnTo>
                    <a:pt x="37" y="21"/>
                  </a:lnTo>
                  <a:close/>
                  <a:moveTo>
                    <a:pt x="40" y="18"/>
                  </a:moveTo>
                  <a:cubicBezTo>
                    <a:pt x="41" y="18"/>
                    <a:pt x="43" y="18"/>
                    <a:pt x="45" y="17"/>
                  </a:cubicBezTo>
                  <a:cubicBezTo>
                    <a:pt x="45" y="17"/>
                    <a:pt x="46" y="17"/>
                    <a:pt x="46" y="17"/>
                  </a:cubicBezTo>
                  <a:cubicBezTo>
                    <a:pt x="48" y="17"/>
                    <a:pt x="49" y="18"/>
                    <a:pt x="51" y="18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9" y="3"/>
                    <a:pt x="47" y="3"/>
                    <a:pt x="44" y="3"/>
                  </a:cubicBezTo>
                  <a:cubicBezTo>
                    <a:pt x="43" y="3"/>
                    <a:pt x="41" y="3"/>
                    <a:pt x="40" y="3"/>
                  </a:cubicBezTo>
                  <a:lnTo>
                    <a:pt x="40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" name="Oval 437"/>
            <p:cNvSpPr>
              <a:spLocks noChangeArrowheads="1"/>
            </p:cNvSpPr>
            <p:nvPr/>
          </p:nvSpPr>
          <p:spPr bwMode="auto">
            <a:xfrm>
              <a:off x="7867651" y="2005012"/>
              <a:ext cx="325438" cy="315913"/>
            </a:xfrm>
            <a:prstGeom prst="ellipse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" name="Freeform 438"/>
            <p:cNvSpPr>
              <a:spLocks noEditPoints="1"/>
            </p:cNvSpPr>
            <p:nvPr/>
          </p:nvSpPr>
          <p:spPr bwMode="auto">
            <a:xfrm>
              <a:off x="7862888" y="1998662"/>
              <a:ext cx="338138" cy="327025"/>
            </a:xfrm>
            <a:custGeom>
              <a:avLst/>
              <a:gdLst>
                <a:gd name="T0" fmla="*/ 0 w 90"/>
                <a:gd name="T1" fmla="*/ 44 h 87"/>
                <a:gd name="T2" fmla="*/ 45 w 90"/>
                <a:gd name="T3" fmla="*/ 0 h 87"/>
                <a:gd name="T4" fmla="*/ 90 w 90"/>
                <a:gd name="T5" fmla="*/ 44 h 87"/>
                <a:gd name="T6" fmla="*/ 45 w 90"/>
                <a:gd name="T7" fmla="*/ 87 h 87"/>
                <a:gd name="T8" fmla="*/ 0 w 90"/>
                <a:gd name="T9" fmla="*/ 44 h 87"/>
                <a:gd name="T10" fmla="*/ 3 w 90"/>
                <a:gd name="T11" fmla="*/ 44 h 87"/>
                <a:gd name="T12" fmla="*/ 45 w 90"/>
                <a:gd name="T13" fmla="*/ 84 h 87"/>
                <a:gd name="T14" fmla="*/ 87 w 90"/>
                <a:gd name="T15" fmla="*/ 44 h 87"/>
                <a:gd name="T16" fmla="*/ 87 w 90"/>
                <a:gd name="T17" fmla="*/ 44 h 87"/>
                <a:gd name="T18" fmla="*/ 45 w 90"/>
                <a:gd name="T19" fmla="*/ 4 h 87"/>
                <a:gd name="T20" fmla="*/ 3 w 90"/>
                <a:gd name="T21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87">
                  <a:moveTo>
                    <a:pt x="0" y="44"/>
                  </a:moveTo>
                  <a:cubicBezTo>
                    <a:pt x="0" y="20"/>
                    <a:pt x="20" y="1"/>
                    <a:pt x="45" y="0"/>
                  </a:cubicBezTo>
                  <a:cubicBezTo>
                    <a:pt x="70" y="1"/>
                    <a:pt x="90" y="20"/>
                    <a:pt x="90" y="44"/>
                  </a:cubicBezTo>
                  <a:cubicBezTo>
                    <a:pt x="90" y="68"/>
                    <a:pt x="70" y="87"/>
                    <a:pt x="45" y="87"/>
                  </a:cubicBezTo>
                  <a:cubicBezTo>
                    <a:pt x="20" y="87"/>
                    <a:pt x="0" y="68"/>
                    <a:pt x="0" y="44"/>
                  </a:cubicBezTo>
                  <a:close/>
                  <a:moveTo>
                    <a:pt x="3" y="44"/>
                  </a:moveTo>
                  <a:cubicBezTo>
                    <a:pt x="3" y="66"/>
                    <a:pt x="22" y="84"/>
                    <a:pt x="45" y="84"/>
                  </a:cubicBezTo>
                  <a:cubicBezTo>
                    <a:pt x="68" y="84"/>
                    <a:pt x="87" y="66"/>
                    <a:pt x="87" y="44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7" y="22"/>
                    <a:pt x="68" y="4"/>
                    <a:pt x="45" y="4"/>
                  </a:cubicBezTo>
                  <a:cubicBezTo>
                    <a:pt x="22" y="4"/>
                    <a:pt x="3" y="22"/>
                    <a:pt x="3" y="4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" name="Oval 439"/>
            <p:cNvSpPr>
              <a:spLocks noChangeArrowheads="1"/>
            </p:cNvSpPr>
            <p:nvPr/>
          </p:nvSpPr>
          <p:spPr bwMode="auto">
            <a:xfrm>
              <a:off x="7893051" y="2028825"/>
              <a:ext cx="277813" cy="269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" name="Freeform 440"/>
            <p:cNvSpPr>
              <a:spLocks noEditPoints="1"/>
            </p:cNvSpPr>
            <p:nvPr/>
          </p:nvSpPr>
          <p:spPr bwMode="auto">
            <a:xfrm>
              <a:off x="7885113" y="2020887"/>
              <a:ext cx="293688" cy="280988"/>
            </a:xfrm>
            <a:custGeom>
              <a:avLst/>
              <a:gdLst>
                <a:gd name="T0" fmla="*/ 0 w 78"/>
                <a:gd name="T1" fmla="*/ 38 h 75"/>
                <a:gd name="T2" fmla="*/ 39 w 78"/>
                <a:gd name="T3" fmla="*/ 0 h 75"/>
                <a:gd name="T4" fmla="*/ 78 w 78"/>
                <a:gd name="T5" fmla="*/ 38 h 75"/>
                <a:gd name="T6" fmla="*/ 39 w 78"/>
                <a:gd name="T7" fmla="*/ 75 h 75"/>
                <a:gd name="T8" fmla="*/ 0 w 78"/>
                <a:gd name="T9" fmla="*/ 38 h 75"/>
                <a:gd name="T10" fmla="*/ 3 w 78"/>
                <a:gd name="T11" fmla="*/ 38 h 75"/>
                <a:gd name="T12" fmla="*/ 39 w 78"/>
                <a:gd name="T13" fmla="*/ 72 h 75"/>
                <a:gd name="T14" fmla="*/ 75 w 78"/>
                <a:gd name="T15" fmla="*/ 38 h 75"/>
                <a:gd name="T16" fmla="*/ 39 w 78"/>
                <a:gd name="T17" fmla="*/ 3 h 75"/>
                <a:gd name="T18" fmla="*/ 3 w 78"/>
                <a:gd name="T19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5">
                  <a:moveTo>
                    <a:pt x="0" y="38"/>
                  </a:moveTo>
                  <a:cubicBezTo>
                    <a:pt x="0" y="17"/>
                    <a:pt x="17" y="0"/>
                    <a:pt x="39" y="0"/>
                  </a:cubicBezTo>
                  <a:cubicBezTo>
                    <a:pt x="60" y="0"/>
                    <a:pt x="78" y="17"/>
                    <a:pt x="78" y="38"/>
                  </a:cubicBezTo>
                  <a:cubicBezTo>
                    <a:pt x="78" y="59"/>
                    <a:pt x="60" y="75"/>
                    <a:pt x="39" y="75"/>
                  </a:cubicBezTo>
                  <a:cubicBezTo>
                    <a:pt x="17" y="75"/>
                    <a:pt x="0" y="59"/>
                    <a:pt x="0" y="38"/>
                  </a:cubicBezTo>
                  <a:close/>
                  <a:moveTo>
                    <a:pt x="3" y="38"/>
                  </a:moveTo>
                  <a:cubicBezTo>
                    <a:pt x="3" y="57"/>
                    <a:pt x="19" y="72"/>
                    <a:pt x="39" y="72"/>
                  </a:cubicBezTo>
                  <a:cubicBezTo>
                    <a:pt x="59" y="72"/>
                    <a:pt x="75" y="57"/>
                    <a:pt x="75" y="38"/>
                  </a:cubicBezTo>
                  <a:cubicBezTo>
                    <a:pt x="75" y="19"/>
                    <a:pt x="59" y="3"/>
                    <a:pt x="39" y="3"/>
                  </a:cubicBezTo>
                  <a:cubicBezTo>
                    <a:pt x="19" y="3"/>
                    <a:pt x="3" y="19"/>
                    <a:pt x="3" y="3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" name="Freeform 441"/>
            <p:cNvSpPr/>
            <p:nvPr/>
          </p:nvSpPr>
          <p:spPr bwMode="auto">
            <a:xfrm>
              <a:off x="7837488" y="1408112"/>
              <a:ext cx="382588" cy="219075"/>
            </a:xfrm>
            <a:custGeom>
              <a:avLst/>
              <a:gdLst>
                <a:gd name="T0" fmla="*/ 4 w 102"/>
                <a:gd name="T1" fmla="*/ 40 h 58"/>
                <a:gd name="T2" fmla="*/ 3 w 102"/>
                <a:gd name="T3" fmla="*/ 50 h 58"/>
                <a:gd name="T4" fmla="*/ 14 w 102"/>
                <a:gd name="T5" fmla="*/ 55 h 58"/>
                <a:gd name="T6" fmla="*/ 52 w 102"/>
                <a:gd name="T7" fmla="*/ 38 h 58"/>
                <a:gd name="T8" fmla="*/ 87 w 102"/>
                <a:gd name="T9" fmla="*/ 54 h 58"/>
                <a:gd name="T10" fmla="*/ 98 w 102"/>
                <a:gd name="T11" fmla="*/ 54 h 58"/>
                <a:gd name="T12" fmla="*/ 101 w 102"/>
                <a:gd name="T13" fmla="*/ 45 h 58"/>
                <a:gd name="T14" fmla="*/ 4 w 102"/>
                <a:gd name="T15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58">
                  <a:moveTo>
                    <a:pt x="4" y="40"/>
                  </a:moveTo>
                  <a:cubicBezTo>
                    <a:pt x="4" y="40"/>
                    <a:pt x="0" y="45"/>
                    <a:pt x="3" y="50"/>
                  </a:cubicBezTo>
                  <a:cubicBezTo>
                    <a:pt x="4" y="52"/>
                    <a:pt x="8" y="56"/>
                    <a:pt x="14" y="55"/>
                  </a:cubicBezTo>
                  <a:cubicBezTo>
                    <a:pt x="22" y="53"/>
                    <a:pt x="28" y="39"/>
                    <a:pt x="52" y="38"/>
                  </a:cubicBezTo>
                  <a:cubicBezTo>
                    <a:pt x="61" y="38"/>
                    <a:pt x="74" y="42"/>
                    <a:pt x="87" y="54"/>
                  </a:cubicBezTo>
                  <a:cubicBezTo>
                    <a:pt x="87" y="54"/>
                    <a:pt x="93" y="58"/>
                    <a:pt x="98" y="54"/>
                  </a:cubicBezTo>
                  <a:cubicBezTo>
                    <a:pt x="100" y="53"/>
                    <a:pt x="102" y="50"/>
                    <a:pt x="101" y="45"/>
                  </a:cubicBezTo>
                  <a:cubicBezTo>
                    <a:pt x="99" y="32"/>
                    <a:pt x="47" y="0"/>
                    <a:pt x="4" y="40"/>
                  </a:cubicBezTo>
                  <a:close/>
                </a:path>
              </a:pathLst>
            </a:custGeom>
            <a:solidFill>
              <a:srgbClr val="6BE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" name="Freeform 442"/>
            <p:cNvSpPr>
              <a:spLocks noEditPoints="1"/>
            </p:cNvSpPr>
            <p:nvPr/>
          </p:nvSpPr>
          <p:spPr bwMode="auto">
            <a:xfrm>
              <a:off x="7840663" y="1479550"/>
              <a:ext cx="382588" cy="142875"/>
            </a:xfrm>
            <a:custGeom>
              <a:avLst/>
              <a:gdLst>
                <a:gd name="T0" fmla="*/ 92 w 102"/>
                <a:gd name="T1" fmla="*/ 38 h 38"/>
                <a:gd name="T2" fmla="*/ 85 w 102"/>
                <a:gd name="T3" fmla="*/ 36 h 38"/>
                <a:gd name="T4" fmla="*/ 85 w 102"/>
                <a:gd name="T5" fmla="*/ 36 h 38"/>
                <a:gd name="T6" fmla="*/ 52 w 102"/>
                <a:gd name="T7" fmla="*/ 21 h 38"/>
                <a:gd name="T8" fmla="*/ 51 w 102"/>
                <a:gd name="T9" fmla="*/ 21 h 38"/>
                <a:gd name="T10" fmla="*/ 13 w 102"/>
                <a:gd name="T11" fmla="*/ 37 h 38"/>
                <a:gd name="T12" fmla="*/ 10 w 102"/>
                <a:gd name="T13" fmla="*/ 37 h 38"/>
                <a:gd name="T14" fmla="*/ 1 w 102"/>
                <a:gd name="T15" fmla="*/ 31 h 38"/>
                <a:gd name="T16" fmla="*/ 0 w 102"/>
                <a:gd name="T17" fmla="*/ 27 h 38"/>
                <a:gd name="T18" fmla="*/ 2 w 102"/>
                <a:gd name="T19" fmla="*/ 20 h 38"/>
                <a:gd name="T20" fmla="*/ 3 w 102"/>
                <a:gd name="T21" fmla="*/ 21 h 38"/>
                <a:gd name="T22" fmla="*/ 2 w 102"/>
                <a:gd name="T23" fmla="*/ 20 h 38"/>
                <a:gd name="T24" fmla="*/ 50 w 102"/>
                <a:gd name="T25" fmla="*/ 0 h 38"/>
                <a:gd name="T26" fmla="*/ 102 w 102"/>
                <a:gd name="T27" fmla="*/ 26 h 38"/>
                <a:gd name="T28" fmla="*/ 102 w 102"/>
                <a:gd name="T29" fmla="*/ 29 h 38"/>
                <a:gd name="T30" fmla="*/ 98 w 102"/>
                <a:gd name="T31" fmla="*/ 36 h 38"/>
                <a:gd name="T32" fmla="*/ 92 w 102"/>
                <a:gd name="T33" fmla="*/ 38 h 38"/>
                <a:gd name="T34" fmla="*/ 88 w 102"/>
                <a:gd name="T35" fmla="*/ 35 h 38"/>
                <a:gd name="T36" fmla="*/ 92 w 102"/>
                <a:gd name="T37" fmla="*/ 35 h 38"/>
                <a:gd name="T38" fmla="*/ 96 w 102"/>
                <a:gd name="T39" fmla="*/ 34 h 38"/>
                <a:gd name="T40" fmla="*/ 99 w 102"/>
                <a:gd name="T41" fmla="*/ 29 h 38"/>
                <a:gd name="T42" fmla="*/ 99 w 102"/>
                <a:gd name="T43" fmla="*/ 27 h 38"/>
                <a:gd name="T44" fmla="*/ 50 w 102"/>
                <a:gd name="T45" fmla="*/ 3 h 38"/>
                <a:gd name="T46" fmla="*/ 5 w 102"/>
                <a:gd name="T47" fmla="*/ 22 h 38"/>
                <a:gd name="T48" fmla="*/ 3 w 102"/>
                <a:gd name="T49" fmla="*/ 27 h 38"/>
                <a:gd name="T50" fmla="*/ 3 w 102"/>
                <a:gd name="T51" fmla="*/ 30 h 38"/>
                <a:gd name="T52" fmla="*/ 10 w 102"/>
                <a:gd name="T53" fmla="*/ 34 h 38"/>
                <a:gd name="T54" fmla="*/ 12 w 102"/>
                <a:gd name="T55" fmla="*/ 34 h 38"/>
                <a:gd name="T56" fmla="*/ 51 w 102"/>
                <a:gd name="T57" fmla="*/ 18 h 38"/>
                <a:gd name="T58" fmla="*/ 52 w 102"/>
                <a:gd name="T59" fmla="*/ 18 h 38"/>
                <a:gd name="T60" fmla="*/ 87 w 102"/>
                <a:gd name="T61" fmla="*/ 34 h 38"/>
                <a:gd name="T62" fmla="*/ 88 w 102"/>
                <a:gd name="T63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38">
                  <a:moveTo>
                    <a:pt x="92" y="38"/>
                  </a:moveTo>
                  <a:cubicBezTo>
                    <a:pt x="88" y="38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73" y="25"/>
                    <a:pt x="61" y="21"/>
                    <a:pt x="52" y="21"/>
                  </a:cubicBezTo>
                  <a:cubicBezTo>
                    <a:pt x="52" y="21"/>
                    <a:pt x="51" y="21"/>
                    <a:pt x="51" y="21"/>
                  </a:cubicBezTo>
                  <a:cubicBezTo>
                    <a:pt x="28" y="22"/>
                    <a:pt x="23" y="35"/>
                    <a:pt x="13" y="37"/>
                  </a:cubicBezTo>
                  <a:cubicBezTo>
                    <a:pt x="12" y="37"/>
                    <a:pt x="11" y="37"/>
                    <a:pt x="10" y="37"/>
                  </a:cubicBezTo>
                  <a:cubicBezTo>
                    <a:pt x="5" y="37"/>
                    <a:pt x="2" y="34"/>
                    <a:pt x="1" y="31"/>
                  </a:cubicBezTo>
                  <a:cubicBezTo>
                    <a:pt x="0" y="30"/>
                    <a:pt x="0" y="29"/>
                    <a:pt x="0" y="27"/>
                  </a:cubicBezTo>
                  <a:cubicBezTo>
                    <a:pt x="0" y="23"/>
                    <a:pt x="2" y="20"/>
                    <a:pt x="2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8" y="5"/>
                    <a:pt x="35" y="0"/>
                    <a:pt x="50" y="0"/>
                  </a:cubicBezTo>
                  <a:cubicBezTo>
                    <a:pt x="78" y="0"/>
                    <a:pt x="100" y="16"/>
                    <a:pt x="102" y="26"/>
                  </a:cubicBezTo>
                  <a:cubicBezTo>
                    <a:pt x="102" y="27"/>
                    <a:pt x="102" y="28"/>
                    <a:pt x="102" y="29"/>
                  </a:cubicBezTo>
                  <a:cubicBezTo>
                    <a:pt x="102" y="32"/>
                    <a:pt x="100" y="35"/>
                    <a:pt x="98" y="36"/>
                  </a:cubicBezTo>
                  <a:cubicBezTo>
                    <a:pt x="96" y="38"/>
                    <a:pt x="94" y="38"/>
                    <a:pt x="92" y="38"/>
                  </a:cubicBezTo>
                  <a:close/>
                  <a:moveTo>
                    <a:pt x="88" y="35"/>
                  </a:moveTo>
                  <a:cubicBezTo>
                    <a:pt x="89" y="35"/>
                    <a:pt x="91" y="35"/>
                    <a:pt x="92" y="35"/>
                  </a:cubicBezTo>
                  <a:cubicBezTo>
                    <a:pt x="93" y="35"/>
                    <a:pt x="95" y="35"/>
                    <a:pt x="96" y="34"/>
                  </a:cubicBezTo>
                  <a:cubicBezTo>
                    <a:pt x="98" y="33"/>
                    <a:pt x="99" y="31"/>
                    <a:pt x="99" y="29"/>
                  </a:cubicBezTo>
                  <a:cubicBezTo>
                    <a:pt x="99" y="28"/>
                    <a:pt x="99" y="27"/>
                    <a:pt x="99" y="27"/>
                  </a:cubicBezTo>
                  <a:cubicBezTo>
                    <a:pt x="98" y="20"/>
                    <a:pt x="76" y="3"/>
                    <a:pt x="50" y="3"/>
                  </a:cubicBezTo>
                  <a:cubicBezTo>
                    <a:pt x="36" y="3"/>
                    <a:pt x="20" y="8"/>
                    <a:pt x="5" y="22"/>
                  </a:cubicBezTo>
                  <a:cubicBezTo>
                    <a:pt x="4" y="22"/>
                    <a:pt x="3" y="24"/>
                    <a:pt x="3" y="27"/>
                  </a:cubicBezTo>
                  <a:cubicBezTo>
                    <a:pt x="3" y="28"/>
                    <a:pt x="3" y="29"/>
                    <a:pt x="3" y="30"/>
                  </a:cubicBezTo>
                  <a:cubicBezTo>
                    <a:pt x="4" y="32"/>
                    <a:pt x="7" y="34"/>
                    <a:pt x="10" y="34"/>
                  </a:cubicBezTo>
                  <a:cubicBezTo>
                    <a:pt x="11" y="34"/>
                    <a:pt x="12" y="34"/>
                    <a:pt x="12" y="34"/>
                  </a:cubicBezTo>
                  <a:cubicBezTo>
                    <a:pt x="20" y="33"/>
                    <a:pt x="27" y="19"/>
                    <a:pt x="51" y="18"/>
                  </a:cubicBezTo>
                  <a:cubicBezTo>
                    <a:pt x="51" y="18"/>
                    <a:pt x="52" y="18"/>
                    <a:pt x="52" y="18"/>
                  </a:cubicBezTo>
                  <a:cubicBezTo>
                    <a:pt x="62" y="18"/>
                    <a:pt x="74" y="22"/>
                    <a:pt x="87" y="34"/>
                  </a:cubicBezTo>
                  <a:cubicBezTo>
                    <a:pt x="87" y="34"/>
                    <a:pt x="88" y="34"/>
                    <a:pt x="88" y="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" name="Freeform 443"/>
            <p:cNvSpPr>
              <a:spLocks noEditPoints="1"/>
            </p:cNvSpPr>
            <p:nvPr/>
          </p:nvSpPr>
          <p:spPr bwMode="auto">
            <a:xfrm>
              <a:off x="7870826" y="1484312"/>
              <a:ext cx="327025" cy="119063"/>
            </a:xfrm>
            <a:custGeom>
              <a:avLst/>
              <a:gdLst>
                <a:gd name="T0" fmla="*/ 0 w 87"/>
                <a:gd name="T1" fmla="*/ 16 h 32"/>
                <a:gd name="T2" fmla="*/ 11 w 87"/>
                <a:gd name="T3" fmla="*/ 31 h 32"/>
                <a:gd name="T4" fmla="*/ 23 w 87"/>
                <a:gd name="T5" fmla="*/ 23 h 32"/>
                <a:gd name="T6" fmla="*/ 12 w 87"/>
                <a:gd name="T7" fmla="*/ 8 h 32"/>
                <a:gd name="T8" fmla="*/ 0 w 87"/>
                <a:gd name="T9" fmla="*/ 16 h 32"/>
                <a:gd name="T10" fmla="*/ 36 w 87"/>
                <a:gd name="T11" fmla="*/ 1 h 32"/>
                <a:gd name="T12" fmla="*/ 36 w 87"/>
                <a:gd name="T13" fmla="*/ 19 h 32"/>
                <a:gd name="T14" fmla="*/ 43 w 87"/>
                <a:gd name="T15" fmla="*/ 18 h 32"/>
                <a:gd name="T16" fmla="*/ 51 w 87"/>
                <a:gd name="T17" fmla="*/ 19 h 32"/>
                <a:gd name="T18" fmla="*/ 51 w 87"/>
                <a:gd name="T19" fmla="*/ 1 h 32"/>
                <a:gd name="T20" fmla="*/ 36 w 87"/>
                <a:gd name="T21" fmla="*/ 1 h 32"/>
                <a:gd name="T22" fmla="*/ 75 w 87"/>
                <a:gd name="T23" fmla="*/ 9 h 32"/>
                <a:gd name="T24" fmla="*/ 64 w 87"/>
                <a:gd name="T25" fmla="*/ 24 h 32"/>
                <a:gd name="T26" fmla="*/ 75 w 87"/>
                <a:gd name="T27" fmla="*/ 32 h 32"/>
                <a:gd name="T28" fmla="*/ 87 w 87"/>
                <a:gd name="T29" fmla="*/ 17 h 32"/>
                <a:gd name="T30" fmla="*/ 75 w 87"/>
                <a:gd name="T31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32">
                  <a:moveTo>
                    <a:pt x="0" y="16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4" y="29"/>
                    <a:pt x="18" y="26"/>
                    <a:pt x="23" y="23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8" y="10"/>
                    <a:pt x="4" y="13"/>
                    <a:pt x="0" y="16"/>
                  </a:cubicBezTo>
                  <a:close/>
                  <a:moveTo>
                    <a:pt x="36" y="1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8" y="19"/>
                    <a:pt x="41" y="18"/>
                    <a:pt x="43" y="18"/>
                  </a:cubicBezTo>
                  <a:cubicBezTo>
                    <a:pt x="45" y="18"/>
                    <a:pt x="48" y="18"/>
                    <a:pt x="51" y="19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6" y="1"/>
                    <a:pt x="41" y="0"/>
                    <a:pt x="36" y="1"/>
                  </a:cubicBezTo>
                  <a:close/>
                  <a:moveTo>
                    <a:pt x="75" y="9"/>
                  </a:moveTo>
                  <a:cubicBezTo>
                    <a:pt x="64" y="24"/>
                    <a:pt x="64" y="24"/>
                    <a:pt x="64" y="24"/>
                  </a:cubicBezTo>
                  <a:cubicBezTo>
                    <a:pt x="67" y="26"/>
                    <a:pt x="71" y="28"/>
                    <a:pt x="75" y="32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4"/>
                    <a:pt x="80" y="11"/>
                    <a:pt x="75" y="9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" name="Freeform 444"/>
            <p:cNvSpPr>
              <a:spLocks noEditPoints="1"/>
            </p:cNvSpPr>
            <p:nvPr/>
          </p:nvSpPr>
          <p:spPr bwMode="auto">
            <a:xfrm>
              <a:off x="7862888" y="1479550"/>
              <a:ext cx="338138" cy="128588"/>
            </a:xfrm>
            <a:custGeom>
              <a:avLst/>
              <a:gdLst>
                <a:gd name="T0" fmla="*/ 76 w 90"/>
                <a:gd name="T1" fmla="*/ 34 h 34"/>
                <a:gd name="T2" fmla="*/ 65 w 90"/>
                <a:gd name="T3" fmla="*/ 26 h 34"/>
                <a:gd name="T4" fmla="*/ 64 w 90"/>
                <a:gd name="T5" fmla="*/ 25 h 34"/>
                <a:gd name="T6" fmla="*/ 64 w 90"/>
                <a:gd name="T7" fmla="*/ 24 h 34"/>
                <a:gd name="T8" fmla="*/ 76 w 90"/>
                <a:gd name="T9" fmla="*/ 9 h 34"/>
                <a:gd name="T10" fmla="*/ 78 w 90"/>
                <a:gd name="T11" fmla="*/ 9 h 34"/>
                <a:gd name="T12" fmla="*/ 90 w 90"/>
                <a:gd name="T13" fmla="*/ 17 h 34"/>
                <a:gd name="T14" fmla="*/ 90 w 90"/>
                <a:gd name="T15" fmla="*/ 19 h 34"/>
                <a:gd name="T16" fmla="*/ 79 w 90"/>
                <a:gd name="T17" fmla="*/ 34 h 34"/>
                <a:gd name="T18" fmla="*/ 78 w 90"/>
                <a:gd name="T19" fmla="*/ 34 h 34"/>
                <a:gd name="T20" fmla="*/ 77 w 90"/>
                <a:gd name="T21" fmla="*/ 34 h 34"/>
                <a:gd name="T22" fmla="*/ 76 w 90"/>
                <a:gd name="T23" fmla="*/ 34 h 34"/>
                <a:gd name="T24" fmla="*/ 77 w 90"/>
                <a:gd name="T25" fmla="*/ 31 h 34"/>
                <a:gd name="T26" fmla="*/ 87 w 90"/>
                <a:gd name="T27" fmla="*/ 18 h 34"/>
                <a:gd name="T28" fmla="*/ 77 w 90"/>
                <a:gd name="T29" fmla="*/ 12 h 34"/>
                <a:gd name="T30" fmla="*/ 68 w 90"/>
                <a:gd name="T31" fmla="*/ 24 h 34"/>
                <a:gd name="T32" fmla="*/ 77 w 90"/>
                <a:gd name="T33" fmla="*/ 31 h 34"/>
                <a:gd name="T34" fmla="*/ 76 w 90"/>
                <a:gd name="T35" fmla="*/ 11 h 34"/>
                <a:gd name="T36" fmla="*/ 77 w 90"/>
                <a:gd name="T37" fmla="*/ 10 h 34"/>
                <a:gd name="T38" fmla="*/ 76 w 90"/>
                <a:gd name="T39" fmla="*/ 11 h 34"/>
                <a:gd name="T40" fmla="*/ 12 w 90"/>
                <a:gd name="T41" fmla="*/ 33 h 34"/>
                <a:gd name="T42" fmla="*/ 1 w 90"/>
                <a:gd name="T43" fmla="*/ 18 h 34"/>
                <a:gd name="T44" fmla="*/ 1 w 90"/>
                <a:gd name="T45" fmla="*/ 16 h 34"/>
                <a:gd name="T46" fmla="*/ 13 w 90"/>
                <a:gd name="T47" fmla="*/ 8 h 34"/>
                <a:gd name="T48" fmla="*/ 15 w 90"/>
                <a:gd name="T49" fmla="*/ 8 h 34"/>
                <a:gd name="T50" fmla="*/ 26 w 90"/>
                <a:gd name="T51" fmla="*/ 23 h 34"/>
                <a:gd name="T52" fmla="*/ 26 w 90"/>
                <a:gd name="T53" fmla="*/ 25 h 34"/>
                <a:gd name="T54" fmla="*/ 26 w 90"/>
                <a:gd name="T55" fmla="*/ 26 h 34"/>
                <a:gd name="T56" fmla="*/ 14 w 90"/>
                <a:gd name="T57" fmla="*/ 33 h 34"/>
                <a:gd name="T58" fmla="*/ 13 w 90"/>
                <a:gd name="T59" fmla="*/ 33 h 34"/>
                <a:gd name="T60" fmla="*/ 12 w 90"/>
                <a:gd name="T61" fmla="*/ 33 h 34"/>
                <a:gd name="T62" fmla="*/ 13 w 90"/>
                <a:gd name="T63" fmla="*/ 30 h 34"/>
                <a:gd name="T64" fmla="*/ 23 w 90"/>
                <a:gd name="T65" fmla="*/ 24 h 34"/>
                <a:gd name="T66" fmla="*/ 13 w 90"/>
                <a:gd name="T67" fmla="*/ 11 h 34"/>
                <a:gd name="T68" fmla="*/ 4 w 90"/>
                <a:gd name="T69" fmla="*/ 18 h 34"/>
                <a:gd name="T70" fmla="*/ 13 w 90"/>
                <a:gd name="T71" fmla="*/ 30 h 34"/>
                <a:gd name="T72" fmla="*/ 37 w 90"/>
                <a:gd name="T73" fmla="*/ 21 h 34"/>
                <a:gd name="T74" fmla="*/ 37 w 90"/>
                <a:gd name="T75" fmla="*/ 20 h 34"/>
                <a:gd name="T76" fmla="*/ 37 w 90"/>
                <a:gd name="T77" fmla="*/ 2 h 34"/>
                <a:gd name="T78" fmla="*/ 38 w 90"/>
                <a:gd name="T79" fmla="*/ 0 h 34"/>
                <a:gd name="T80" fmla="*/ 44 w 90"/>
                <a:gd name="T81" fmla="*/ 0 h 34"/>
                <a:gd name="T82" fmla="*/ 53 w 90"/>
                <a:gd name="T83" fmla="*/ 1 h 34"/>
                <a:gd name="T84" fmla="*/ 54 w 90"/>
                <a:gd name="T85" fmla="*/ 2 h 34"/>
                <a:gd name="T86" fmla="*/ 54 w 90"/>
                <a:gd name="T87" fmla="*/ 20 h 34"/>
                <a:gd name="T88" fmla="*/ 54 w 90"/>
                <a:gd name="T89" fmla="*/ 21 h 34"/>
                <a:gd name="T90" fmla="*/ 52 w 90"/>
                <a:gd name="T91" fmla="*/ 21 h 34"/>
                <a:gd name="T92" fmla="*/ 46 w 90"/>
                <a:gd name="T93" fmla="*/ 21 h 34"/>
                <a:gd name="T94" fmla="*/ 45 w 90"/>
                <a:gd name="T95" fmla="*/ 21 h 34"/>
                <a:gd name="T96" fmla="*/ 39 w 90"/>
                <a:gd name="T97" fmla="*/ 21 h 34"/>
                <a:gd name="T98" fmla="*/ 38 w 90"/>
                <a:gd name="T99" fmla="*/ 22 h 34"/>
                <a:gd name="T100" fmla="*/ 37 w 90"/>
                <a:gd name="T101" fmla="*/ 21 h 34"/>
                <a:gd name="T102" fmla="*/ 40 w 90"/>
                <a:gd name="T103" fmla="*/ 18 h 34"/>
                <a:gd name="T104" fmla="*/ 45 w 90"/>
                <a:gd name="T105" fmla="*/ 18 h 34"/>
                <a:gd name="T106" fmla="*/ 46 w 90"/>
                <a:gd name="T107" fmla="*/ 18 h 34"/>
                <a:gd name="T108" fmla="*/ 51 w 90"/>
                <a:gd name="T109" fmla="*/ 18 h 34"/>
                <a:gd name="T110" fmla="*/ 51 w 90"/>
                <a:gd name="T111" fmla="*/ 4 h 34"/>
                <a:gd name="T112" fmla="*/ 44 w 90"/>
                <a:gd name="T113" fmla="*/ 3 h 34"/>
                <a:gd name="T114" fmla="*/ 40 w 90"/>
                <a:gd name="T115" fmla="*/ 3 h 34"/>
                <a:gd name="T116" fmla="*/ 40 w 90"/>
                <a:gd name="T1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34">
                  <a:moveTo>
                    <a:pt x="76" y="34"/>
                  </a:moveTo>
                  <a:cubicBezTo>
                    <a:pt x="72" y="30"/>
                    <a:pt x="69" y="28"/>
                    <a:pt x="65" y="26"/>
                  </a:cubicBezTo>
                  <a:cubicBezTo>
                    <a:pt x="65" y="26"/>
                    <a:pt x="64" y="25"/>
                    <a:pt x="64" y="25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8"/>
                    <a:pt x="77" y="8"/>
                    <a:pt x="78" y="9"/>
                  </a:cubicBezTo>
                  <a:cubicBezTo>
                    <a:pt x="82" y="11"/>
                    <a:pt x="87" y="14"/>
                    <a:pt x="90" y="17"/>
                  </a:cubicBezTo>
                  <a:cubicBezTo>
                    <a:pt x="90" y="17"/>
                    <a:pt x="90" y="18"/>
                    <a:pt x="90" y="19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7" y="34"/>
                    <a:pt x="77" y="34"/>
                    <a:pt x="77" y="34"/>
                  </a:cubicBezTo>
                  <a:lnTo>
                    <a:pt x="76" y="34"/>
                  </a:lnTo>
                  <a:close/>
                  <a:moveTo>
                    <a:pt x="77" y="31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84" y="16"/>
                    <a:pt x="81" y="14"/>
                    <a:pt x="77" y="12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71" y="26"/>
                    <a:pt x="74" y="28"/>
                    <a:pt x="77" y="31"/>
                  </a:cubicBezTo>
                  <a:close/>
                  <a:moveTo>
                    <a:pt x="76" y="11"/>
                  </a:moveTo>
                  <a:cubicBezTo>
                    <a:pt x="77" y="10"/>
                    <a:pt x="77" y="10"/>
                    <a:pt x="77" y="10"/>
                  </a:cubicBezTo>
                  <a:lnTo>
                    <a:pt x="76" y="11"/>
                  </a:lnTo>
                  <a:close/>
                  <a:moveTo>
                    <a:pt x="12" y="33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5" y="13"/>
                    <a:pt x="9" y="10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7" y="24"/>
                    <a:pt x="26" y="25"/>
                  </a:cubicBezTo>
                  <a:cubicBezTo>
                    <a:pt x="26" y="25"/>
                    <a:pt x="26" y="25"/>
                    <a:pt x="26" y="26"/>
                  </a:cubicBezTo>
                  <a:cubicBezTo>
                    <a:pt x="21" y="28"/>
                    <a:pt x="17" y="31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2" y="33"/>
                    <a:pt x="12" y="33"/>
                  </a:cubicBezTo>
                  <a:close/>
                  <a:moveTo>
                    <a:pt x="13" y="30"/>
                  </a:moveTo>
                  <a:cubicBezTo>
                    <a:pt x="16" y="28"/>
                    <a:pt x="19" y="26"/>
                    <a:pt x="23" y="24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0" y="13"/>
                    <a:pt x="7" y="15"/>
                    <a:pt x="4" y="18"/>
                  </a:cubicBezTo>
                  <a:lnTo>
                    <a:pt x="13" y="30"/>
                  </a:lnTo>
                  <a:close/>
                  <a:moveTo>
                    <a:pt x="37" y="21"/>
                  </a:moveTo>
                  <a:cubicBezTo>
                    <a:pt x="37" y="21"/>
                    <a:pt x="37" y="20"/>
                    <a:pt x="37" y="2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0"/>
                    <a:pt x="38" y="0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7" y="0"/>
                    <a:pt x="50" y="0"/>
                    <a:pt x="53" y="1"/>
                  </a:cubicBezTo>
                  <a:cubicBezTo>
                    <a:pt x="54" y="1"/>
                    <a:pt x="54" y="1"/>
                    <a:pt x="54" y="2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ubicBezTo>
                    <a:pt x="53" y="21"/>
                    <a:pt x="53" y="22"/>
                    <a:pt x="52" y="21"/>
                  </a:cubicBezTo>
                  <a:cubicBezTo>
                    <a:pt x="50" y="21"/>
                    <a:pt x="48" y="21"/>
                    <a:pt x="46" y="21"/>
                  </a:cubicBezTo>
                  <a:cubicBezTo>
                    <a:pt x="46" y="21"/>
                    <a:pt x="45" y="21"/>
                    <a:pt x="45" y="21"/>
                  </a:cubicBezTo>
                  <a:cubicBezTo>
                    <a:pt x="43" y="21"/>
                    <a:pt x="41" y="21"/>
                    <a:pt x="39" y="21"/>
                  </a:cubicBezTo>
                  <a:cubicBezTo>
                    <a:pt x="38" y="22"/>
                    <a:pt x="38" y="22"/>
                    <a:pt x="38" y="22"/>
                  </a:cubicBezTo>
                  <a:lnTo>
                    <a:pt x="37" y="21"/>
                  </a:lnTo>
                  <a:close/>
                  <a:moveTo>
                    <a:pt x="40" y="18"/>
                  </a:moveTo>
                  <a:cubicBezTo>
                    <a:pt x="41" y="18"/>
                    <a:pt x="43" y="18"/>
                    <a:pt x="45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8" y="18"/>
                    <a:pt x="49" y="18"/>
                    <a:pt x="51" y="1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3"/>
                    <a:pt x="46" y="3"/>
                    <a:pt x="44" y="3"/>
                  </a:cubicBezTo>
                  <a:cubicBezTo>
                    <a:pt x="43" y="3"/>
                    <a:pt x="41" y="3"/>
                    <a:pt x="40" y="3"/>
                  </a:cubicBezTo>
                  <a:lnTo>
                    <a:pt x="40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" name="Oval 445"/>
            <p:cNvSpPr>
              <a:spLocks noChangeArrowheads="1"/>
            </p:cNvSpPr>
            <p:nvPr/>
          </p:nvSpPr>
          <p:spPr bwMode="auto">
            <a:xfrm>
              <a:off x="7867651" y="1543050"/>
              <a:ext cx="325438" cy="315913"/>
            </a:xfrm>
            <a:prstGeom prst="ellipse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" name="Freeform 446"/>
            <p:cNvSpPr>
              <a:spLocks noEditPoints="1"/>
            </p:cNvSpPr>
            <p:nvPr/>
          </p:nvSpPr>
          <p:spPr bwMode="auto">
            <a:xfrm>
              <a:off x="7862888" y="1539875"/>
              <a:ext cx="338138" cy="327025"/>
            </a:xfrm>
            <a:custGeom>
              <a:avLst/>
              <a:gdLst>
                <a:gd name="T0" fmla="*/ 0 w 90"/>
                <a:gd name="T1" fmla="*/ 43 h 87"/>
                <a:gd name="T2" fmla="*/ 45 w 90"/>
                <a:gd name="T3" fmla="*/ 0 h 87"/>
                <a:gd name="T4" fmla="*/ 90 w 90"/>
                <a:gd name="T5" fmla="*/ 43 h 87"/>
                <a:gd name="T6" fmla="*/ 45 w 90"/>
                <a:gd name="T7" fmla="*/ 87 h 87"/>
                <a:gd name="T8" fmla="*/ 0 w 90"/>
                <a:gd name="T9" fmla="*/ 43 h 87"/>
                <a:gd name="T10" fmla="*/ 3 w 90"/>
                <a:gd name="T11" fmla="*/ 43 h 87"/>
                <a:gd name="T12" fmla="*/ 45 w 90"/>
                <a:gd name="T13" fmla="*/ 84 h 87"/>
                <a:gd name="T14" fmla="*/ 87 w 90"/>
                <a:gd name="T15" fmla="*/ 43 h 87"/>
                <a:gd name="T16" fmla="*/ 45 w 90"/>
                <a:gd name="T17" fmla="*/ 3 h 87"/>
                <a:gd name="T18" fmla="*/ 3 w 90"/>
                <a:gd name="T19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7">
                  <a:moveTo>
                    <a:pt x="0" y="43"/>
                  </a:moveTo>
                  <a:cubicBezTo>
                    <a:pt x="0" y="19"/>
                    <a:pt x="20" y="0"/>
                    <a:pt x="45" y="0"/>
                  </a:cubicBezTo>
                  <a:cubicBezTo>
                    <a:pt x="70" y="0"/>
                    <a:pt x="90" y="19"/>
                    <a:pt x="90" y="43"/>
                  </a:cubicBezTo>
                  <a:cubicBezTo>
                    <a:pt x="90" y="67"/>
                    <a:pt x="70" y="87"/>
                    <a:pt x="45" y="87"/>
                  </a:cubicBezTo>
                  <a:cubicBezTo>
                    <a:pt x="20" y="87"/>
                    <a:pt x="0" y="67"/>
                    <a:pt x="0" y="43"/>
                  </a:cubicBezTo>
                  <a:close/>
                  <a:moveTo>
                    <a:pt x="3" y="43"/>
                  </a:moveTo>
                  <a:cubicBezTo>
                    <a:pt x="3" y="66"/>
                    <a:pt x="22" y="84"/>
                    <a:pt x="45" y="84"/>
                  </a:cubicBezTo>
                  <a:cubicBezTo>
                    <a:pt x="68" y="84"/>
                    <a:pt x="87" y="66"/>
                    <a:pt x="87" y="43"/>
                  </a:cubicBezTo>
                  <a:cubicBezTo>
                    <a:pt x="87" y="21"/>
                    <a:pt x="68" y="3"/>
                    <a:pt x="45" y="3"/>
                  </a:cubicBezTo>
                  <a:cubicBezTo>
                    <a:pt x="22" y="3"/>
                    <a:pt x="3" y="21"/>
                    <a:pt x="3" y="4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" name="Oval 447"/>
            <p:cNvSpPr>
              <a:spLocks noChangeArrowheads="1"/>
            </p:cNvSpPr>
            <p:nvPr/>
          </p:nvSpPr>
          <p:spPr bwMode="auto">
            <a:xfrm>
              <a:off x="7893051" y="1566862"/>
              <a:ext cx="277813" cy="269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" name="Freeform 448"/>
            <p:cNvSpPr>
              <a:spLocks noEditPoints="1"/>
            </p:cNvSpPr>
            <p:nvPr/>
          </p:nvSpPr>
          <p:spPr bwMode="auto">
            <a:xfrm>
              <a:off x="7885113" y="1562100"/>
              <a:ext cx="293688" cy="282575"/>
            </a:xfrm>
            <a:custGeom>
              <a:avLst/>
              <a:gdLst>
                <a:gd name="T0" fmla="*/ 0 w 78"/>
                <a:gd name="T1" fmla="*/ 37 h 75"/>
                <a:gd name="T2" fmla="*/ 39 w 78"/>
                <a:gd name="T3" fmla="*/ 0 h 75"/>
                <a:gd name="T4" fmla="*/ 78 w 78"/>
                <a:gd name="T5" fmla="*/ 37 h 75"/>
                <a:gd name="T6" fmla="*/ 39 w 78"/>
                <a:gd name="T7" fmla="*/ 75 h 75"/>
                <a:gd name="T8" fmla="*/ 0 w 78"/>
                <a:gd name="T9" fmla="*/ 37 h 75"/>
                <a:gd name="T10" fmla="*/ 3 w 78"/>
                <a:gd name="T11" fmla="*/ 37 h 75"/>
                <a:gd name="T12" fmla="*/ 39 w 78"/>
                <a:gd name="T13" fmla="*/ 72 h 75"/>
                <a:gd name="T14" fmla="*/ 75 w 78"/>
                <a:gd name="T15" fmla="*/ 37 h 75"/>
                <a:gd name="T16" fmla="*/ 39 w 78"/>
                <a:gd name="T17" fmla="*/ 3 h 75"/>
                <a:gd name="T18" fmla="*/ 3 w 78"/>
                <a:gd name="T19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5">
                  <a:moveTo>
                    <a:pt x="0" y="37"/>
                  </a:moveTo>
                  <a:cubicBezTo>
                    <a:pt x="0" y="17"/>
                    <a:pt x="17" y="0"/>
                    <a:pt x="39" y="0"/>
                  </a:cubicBezTo>
                  <a:cubicBezTo>
                    <a:pt x="60" y="0"/>
                    <a:pt x="78" y="17"/>
                    <a:pt x="78" y="37"/>
                  </a:cubicBezTo>
                  <a:cubicBezTo>
                    <a:pt x="78" y="58"/>
                    <a:pt x="60" y="75"/>
                    <a:pt x="39" y="75"/>
                  </a:cubicBezTo>
                  <a:cubicBezTo>
                    <a:pt x="17" y="75"/>
                    <a:pt x="0" y="58"/>
                    <a:pt x="0" y="37"/>
                  </a:cubicBezTo>
                  <a:close/>
                  <a:moveTo>
                    <a:pt x="3" y="37"/>
                  </a:moveTo>
                  <a:cubicBezTo>
                    <a:pt x="3" y="56"/>
                    <a:pt x="19" y="72"/>
                    <a:pt x="39" y="72"/>
                  </a:cubicBezTo>
                  <a:cubicBezTo>
                    <a:pt x="59" y="72"/>
                    <a:pt x="75" y="56"/>
                    <a:pt x="75" y="37"/>
                  </a:cubicBezTo>
                  <a:cubicBezTo>
                    <a:pt x="75" y="18"/>
                    <a:pt x="59" y="3"/>
                    <a:pt x="39" y="3"/>
                  </a:cubicBezTo>
                  <a:cubicBezTo>
                    <a:pt x="19" y="3"/>
                    <a:pt x="3" y="18"/>
                    <a:pt x="3" y="3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" name="Freeform 449"/>
            <p:cNvSpPr/>
            <p:nvPr/>
          </p:nvSpPr>
          <p:spPr bwMode="auto">
            <a:xfrm>
              <a:off x="8151813" y="1058862"/>
              <a:ext cx="109538" cy="161925"/>
            </a:xfrm>
            <a:custGeom>
              <a:avLst/>
              <a:gdLst>
                <a:gd name="T0" fmla="*/ 12 w 69"/>
                <a:gd name="T1" fmla="*/ 102 h 102"/>
                <a:gd name="T2" fmla="*/ 0 w 69"/>
                <a:gd name="T3" fmla="*/ 83 h 102"/>
                <a:gd name="T4" fmla="*/ 52 w 69"/>
                <a:gd name="T5" fmla="*/ 0 h 102"/>
                <a:gd name="T6" fmla="*/ 69 w 69"/>
                <a:gd name="T7" fmla="*/ 10 h 102"/>
                <a:gd name="T8" fmla="*/ 12 w 69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02">
                  <a:moveTo>
                    <a:pt x="12" y="102"/>
                  </a:moveTo>
                  <a:lnTo>
                    <a:pt x="0" y="83"/>
                  </a:lnTo>
                  <a:lnTo>
                    <a:pt x="52" y="0"/>
                  </a:lnTo>
                  <a:lnTo>
                    <a:pt x="69" y="10"/>
                  </a:lnTo>
                  <a:lnTo>
                    <a:pt x="12" y="102"/>
                  </a:lnTo>
                  <a:close/>
                </a:path>
              </a:pathLst>
            </a:custGeom>
            <a:solidFill>
              <a:srgbClr val="C7A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" name="Freeform 450"/>
            <p:cNvSpPr>
              <a:spLocks noEditPoints="1"/>
            </p:cNvSpPr>
            <p:nvPr/>
          </p:nvSpPr>
          <p:spPr bwMode="auto">
            <a:xfrm>
              <a:off x="8148638" y="1055687"/>
              <a:ext cx="115888" cy="168275"/>
            </a:xfrm>
            <a:custGeom>
              <a:avLst/>
              <a:gdLst>
                <a:gd name="T0" fmla="*/ 5 w 31"/>
                <a:gd name="T1" fmla="*/ 45 h 45"/>
                <a:gd name="T2" fmla="*/ 0 w 31"/>
                <a:gd name="T3" fmla="*/ 37 h 45"/>
                <a:gd name="T4" fmla="*/ 0 w 31"/>
                <a:gd name="T5" fmla="*/ 36 h 45"/>
                <a:gd name="T6" fmla="*/ 22 w 31"/>
                <a:gd name="T7" fmla="*/ 1 h 45"/>
                <a:gd name="T8" fmla="*/ 24 w 31"/>
                <a:gd name="T9" fmla="*/ 0 h 45"/>
                <a:gd name="T10" fmla="*/ 31 w 31"/>
                <a:gd name="T11" fmla="*/ 4 h 45"/>
                <a:gd name="T12" fmla="*/ 31 w 31"/>
                <a:gd name="T13" fmla="*/ 5 h 45"/>
                <a:gd name="T14" fmla="*/ 31 w 31"/>
                <a:gd name="T15" fmla="*/ 6 h 45"/>
                <a:gd name="T16" fmla="*/ 7 w 31"/>
                <a:gd name="T17" fmla="*/ 45 h 45"/>
                <a:gd name="T18" fmla="*/ 6 w 31"/>
                <a:gd name="T19" fmla="*/ 45 h 45"/>
                <a:gd name="T20" fmla="*/ 5 w 31"/>
                <a:gd name="T21" fmla="*/ 45 h 45"/>
                <a:gd name="T22" fmla="*/ 6 w 31"/>
                <a:gd name="T23" fmla="*/ 44 h 45"/>
                <a:gd name="T24" fmla="*/ 7 w 31"/>
                <a:gd name="T25" fmla="*/ 43 h 45"/>
                <a:gd name="T26" fmla="*/ 6 w 31"/>
                <a:gd name="T27" fmla="*/ 44 h 45"/>
                <a:gd name="T28" fmla="*/ 3 w 31"/>
                <a:gd name="T29" fmla="*/ 36 h 45"/>
                <a:gd name="T30" fmla="*/ 6 w 31"/>
                <a:gd name="T31" fmla="*/ 41 h 45"/>
                <a:gd name="T32" fmla="*/ 28 w 31"/>
                <a:gd name="T33" fmla="*/ 6 h 45"/>
                <a:gd name="T34" fmla="*/ 23 w 31"/>
                <a:gd name="T35" fmla="*/ 3 h 45"/>
                <a:gd name="T36" fmla="*/ 3 w 31"/>
                <a:gd name="T3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45">
                  <a:moveTo>
                    <a:pt x="5" y="45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6"/>
                    <a:pt x="0" y="36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6"/>
                    <a:pt x="31" y="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6" y="45"/>
                    <a:pt x="6" y="45"/>
                  </a:cubicBezTo>
                  <a:cubicBezTo>
                    <a:pt x="5" y="45"/>
                    <a:pt x="5" y="45"/>
                    <a:pt x="5" y="45"/>
                  </a:cubicBezTo>
                  <a:close/>
                  <a:moveTo>
                    <a:pt x="6" y="44"/>
                  </a:moveTo>
                  <a:cubicBezTo>
                    <a:pt x="7" y="43"/>
                    <a:pt x="7" y="43"/>
                    <a:pt x="7" y="43"/>
                  </a:cubicBezTo>
                  <a:lnTo>
                    <a:pt x="6" y="44"/>
                  </a:lnTo>
                  <a:close/>
                  <a:moveTo>
                    <a:pt x="3" y="36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3" y="3"/>
                    <a:pt x="23" y="3"/>
                    <a:pt x="23" y="3"/>
                  </a:cubicBezTo>
                  <a:lnTo>
                    <a:pt x="3" y="3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" name="Freeform 451"/>
            <p:cNvSpPr/>
            <p:nvPr/>
          </p:nvSpPr>
          <p:spPr bwMode="auto">
            <a:xfrm>
              <a:off x="8104188" y="935037"/>
              <a:ext cx="307975" cy="236538"/>
            </a:xfrm>
            <a:custGeom>
              <a:avLst/>
              <a:gdLst>
                <a:gd name="T0" fmla="*/ 77 w 82"/>
                <a:gd name="T1" fmla="*/ 53 h 63"/>
                <a:gd name="T2" fmla="*/ 54 w 82"/>
                <a:gd name="T3" fmla="*/ 59 h 63"/>
                <a:gd name="T4" fmla="*/ 11 w 82"/>
                <a:gd name="T5" fmla="*/ 34 h 63"/>
                <a:gd name="T6" fmla="*/ 4 w 82"/>
                <a:gd name="T7" fmla="*/ 11 h 63"/>
                <a:gd name="T8" fmla="*/ 28 w 82"/>
                <a:gd name="T9" fmla="*/ 5 h 63"/>
                <a:gd name="T10" fmla="*/ 71 w 82"/>
                <a:gd name="T11" fmla="*/ 30 h 63"/>
                <a:gd name="T12" fmla="*/ 77 w 82"/>
                <a:gd name="T13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77" y="53"/>
                  </a:moveTo>
                  <a:cubicBezTo>
                    <a:pt x="73" y="61"/>
                    <a:pt x="62" y="63"/>
                    <a:pt x="54" y="59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2" y="29"/>
                    <a:pt x="0" y="19"/>
                    <a:pt x="4" y="11"/>
                  </a:cubicBezTo>
                  <a:cubicBezTo>
                    <a:pt x="9" y="3"/>
                    <a:pt x="20" y="0"/>
                    <a:pt x="28" y="5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80" y="35"/>
                    <a:pt x="82" y="45"/>
                    <a:pt x="77" y="53"/>
                  </a:cubicBezTo>
                  <a:close/>
                </a:path>
              </a:pathLst>
            </a:custGeom>
            <a:solidFill>
              <a:srgbClr val="EBD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" name="Freeform 452"/>
            <p:cNvSpPr>
              <a:spLocks noEditPoints="1"/>
            </p:cNvSpPr>
            <p:nvPr/>
          </p:nvSpPr>
          <p:spPr bwMode="auto">
            <a:xfrm>
              <a:off x="8107363" y="939800"/>
              <a:ext cx="300038" cy="231775"/>
            </a:xfrm>
            <a:custGeom>
              <a:avLst/>
              <a:gdLst>
                <a:gd name="T0" fmla="*/ 52 w 80"/>
                <a:gd name="T1" fmla="*/ 59 h 62"/>
                <a:gd name="T2" fmla="*/ 9 w 80"/>
                <a:gd name="T3" fmla="*/ 34 h 62"/>
                <a:gd name="T4" fmla="*/ 0 w 80"/>
                <a:gd name="T5" fmla="*/ 18 h 62"/>
                <a:gd name="T6" fmla="*/ 2 w 80"/>
                <a:gd name="T7" fmla="*/ 9 h 62"/>
                <a:gd name="T8" fmla="*/ 18 w 80"/>
                <a:gd name="T9" fmla="*/ 0 h 62"/>
                <a:gd name="T10" fmla="*/ 28 w 80"/>
                <a:gd name="T11" fmla="*/ 3 h 62"/>
                <a:gd name="T12" fmla="*/ 71 w 80"/>
                <a:gd name="T13" fmla="*/ 28 h 62"/>
                <a:gd name="T14" fmla="*/ 80 w 80"/>
                <a:gd name="T15" fmla="*/ 43 h 62"/>
                <a:gd name="T16" fmla="*/ 78 w 80"/>
                <a:gd name="T17" fmla="*/ 53 h 62"/>
                <a:gd name="T18" fmla="*/ 76 w 80"/>
                <a:gd name="T19" fmla="*/ 52 h 62"/>
                <a:gd name="T20" fmla="*/ 78 w 80"/>
                <a:gd name="T21" fmla="*/ 53 h 62"/>
                <a:gd name="T22" fmla="*/ 62 w 80"/>
                <a:gd name="T23" fmla="*/ 62 h 62"/>
                <a:gd name="T24" fmla="*/ 52 w 80"/>
                <a:gd name="T25" fmla="*/ 59 h 62"/>
                <a:gd name="T26" fmla="*/ 5 w 80"/>
                <a:gd name="T27" fmla="*/ 11 h 62"/>
                <a:gd name="T28" fmla="*/ 3 w 80"/>
                <a:gd name="T29" fmla="*/ 18 h 62"/>
                <a:gd name="T30" fmla="*/ 10 w 80"/>
                <a:gd name="T31" fmla="*/ 32 h 62"/>
                <a:gd name="T32" fmla="*/ 53 w 80"/>
                <a:gd name="T33" fmla="*/ 56 h 62"/>
                <a:gd name="T34" fmla="*/ 62 w 80"/>
                <a:gd name="T35" fmla="*/ 59 h 62"/>
                <a:gd name="T36" fmla="*/ 75 w 80"/>
                <a:gd name="T37" fmla="*/ 51 h 62"/>
                <a:gd name="T38" fmla="*/ 75 w 80"/>
                <a:gd name="T39" fmla="*/ 51 h 62"/>
                <a:gd name="T40" fmla="*/ 77 w 80"/>
                <a:gd name="T41" fmla="*/ 43 h 62"/>
                <a:gd name="T42" fmla="*/ 70 w 80"/>
                <a:gd name="T43" fmla="*/ 30 h 62"/>
                <a:gd name="T44" fmla="*/ 27 w 80"/>
                <a:gd name="T45" fmla="*/ 5 h 62"/>
                <a:gd name="T46" fmla="*/ 18 w 80"/>
                <a:gd name="T47" fmla="*/ 3 h 62"/>
                <a:gd name="T48" fmla="*/ 5 w 80"/>
                <a:gd name="T49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0" h="62">
                  <a:moveTo>
                    <a:pt x="52" y="59"/>
                  </a:moveTo>
                  <a:cubicBezTo>
                    <a:pt x="9" y="34"/>
                    <a:pt x="9" y="34"/>
                    <a:pt x="9" y="34"/>
                  </a:cubicBezTo>
                  <a:cubicBezTo>
                    <a:pt x="3" y="31"/>
                    <a:pt x="0" y="25"/>
                    <a:pt x="0" y="18"/>
                  </a:cubicBezTo>
                  <a:cubicBezTo>
                    <a:pt x="0" y="15"/>
                    <a:pt x="0" y="12"/>
                    <a:pt x="2" y="9"/>
                  </a:cubicBezTo>
                  <a:cubicBezTo>
                    <a:pt x="6" y="3"/>
                    <a:pt x="12" y="0"/>
                    <a:pt x="18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7" y="31"/>
                    <a:pt x="80" y="37"/>
                    <a:pt x="80" y="43"/>
                  </a:cubicBezTo>
                  <a:cubicBezTo>
                    <a:pt x="80" y="47"/>
                    <a:pt x="80" y="50"/>
                    <a:pt x="78" y="53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4" y="58"/>
                    <a:pt x="68" y="62"/>
                    <a:pt x="62" y="62"/>
                  </a:cubicBezTo>
                  <a:cubicBezTo>
                    <a:pt x="58" y="62"/>
                    <a:pt x="55" y="61"/>
                    <a:pt x="52" y="59"/>
                  </a:cubicBezTo>
                  <a:close/>
                  <a:moveTo>
                    <a:pt x="5" y="11"/>
                  </a:moveTo>
                  <a:cubicBezTo>
                    <a:pt x="3" y="13"/>
                    <a:pt x="3" y="16"/>
                    <a:pt x="3" y="18"/>
                  </a:cubicBezTo>
                  <a:cubicBezTo>
                    <a:pt x="3" y="24"/>
                    <a:pt x="5" y="29"/>
                    <a:pt x="10" y="32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6" y="58"/>
                    <a:pt x="59" y="59"/>
                    <a:pt x="62" y="59"/>
                  </a:cubicBezTo>
                  <a:cubicBezTo>
                    <a:pt x="67" y="59"/>
                    <a:pt x="72" y="56"/>
                    <a:pt x="75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7" y="49"/>
                    <a:pt x="77" y="46"/>
                    <a:pt x="77" y="43"/>
                  </a:cubicBezTo>
                  <a:cubicBezTo>
                    <a:pt x="77" y="38"/>
                    <a:pt x="75" y="33"/>
                    <a:pt x="70" y="3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4"/>
                    <a:pt x="21" y="3"/>
                    <a:pt x="18" y="3"/>
                  </a:cubicBezTo>
                  <a:cubicBezTo>
                    <a:pt x="13" y="3"/>
                    <a:pt x="8" y="6"/>
                    <a:pt x="5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" name="Rectangle 453"/>
            <p:cNvSpPr>
              <a:spLocks noChangeArrowheads="1"/>
            </p:cNvSpPr>
            <p:nvPr/>
          </p:nvSpPr>
          <p:spPr bwMode="auto">
            <a:xfrm>
              <a:off x="7243763" y="1957387"/>
              <a:ext cx="514350" cy="731838"/>
            </a:xfrm>
            <a:prstGeom prst="rect">
              <a:avLst/>
            </a:prstGeom>
            <a:solidFill>
              <a:srgbClr val="FFF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" name="Freeform 454"/>
            <p:cNvSpPr>
              <a:spLocks noEditPoints="1"/>
            </p:cNvSpPr>
            <p:nvPr/>
          </p:nvSpPr>
          <p:spPr bwMode="auto">
            <a:xfrm>
              <a:off x="7235826" y="1952625"/>
              <a:ext cx="530225" cy="739775"/>
            </a:xfrm>
            <a:custGeom>
              <a:avLst/>
              <a:gdLst>
                <a:gd name="T0" fmla="*/ 2 w 141"/>
                <a:gd name="T1" fmla="*/ 197 h 197"/>
                <a:gd name="T2" fmla="*/ 0 w 141"/>
                <a:gd name="T3" fmla="*/ 197 h 197"/>
                <a:gd name="T4" fmla="*/ 0 w 141"/>
                <a:gd name="T5" fmla="*/ 196 h 197"/>
                <a:gd name="T6" fmla="*/ 0 w 141"/>
                <a:gd name="T7" fmla="*/ 1 h 197"/>
                <a:gd name="T8" fmla="*/ 0 w 141"/>
                <a:gd name="T9" fmla="*/ 0 h 197"/>
                <a:gd name="T10" fmla="*/ 2 w 141"/>
                <a:gd name="T11" fmla="*/ 0 h 197"/>
                <a:gd name="T12" fmla="*/ 139 w 141"/>
                <a:gd name="T13" fmla="*/ 0 h 197"/>
                <a:gd name="T14" fmla="*/ 139 w 141"/>
                <a:gd name="T15" fmla="*/ 1 h 197"/>
                <a:gd name="T16" fmla="*/ 139 w 141"/>
                <a:gd name="T17" fmla="*/ 0 h 197"/>
                <a:gd name="T18" fmla="*/ 140 w 141"/>
                <a:gd name="T19" fmla="*/ 0 h 197"/>
                <a:gd name="T20" fmla="*/ 141 w 141"/>
                <a:gd name="T21" fmla="*/ 1 h 197"/>
                <a:gd name="T22" fmla="*/ 141 w 141"/>
                <a:gd name="T23" fmla="*/ 196 h 197"/>
                <a:gd name="T24" fmla="*/ 140 w 141"/>
                <a:gd name="T25" fmla="*/ 197 h 197"/>
                <a:gd name="T26" fmla="*/ 139 w 141"/>
                <a:gd name="T27" fmla="*/ 197 h 197"/>
                <a:gd name="T28" fmla="*/ 2 w 141"/>
                <a:gd name="T29" fmla="*/ 197 h 197"/>
                <a:gd name="T30" fmla="*/ 3 w 141"/>
                <a:gd name="T31" fmla="*/ 194 h 197"/>
                <a:gd name="T32" fmla="*/ 138 w 141"/>
                <a:gd name="T33" fmla="*/ 194 h 197"/>
                <a:gd name="T34" fmla="*/ 138 w 141"/>
                <a:gd name="T35" fmla="*/ 3 h 197"/>
                <a:gd name="T36" fmla="*/ 3 w 141"/>
                <a:gd name="T37" fmla="*/ 3 h 197"/>
                <a:gd name="T38" fmla="*/ 3 w 141"/>
                <a:gd name="T39" fmla="*/ 19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197">
                  <a:moveTo>
                    <a:pt x="2" y="197"/>
                  </a:moveTo>
                  <a:cubicBezTo>
                    <a:pt x="1" y="197"/>
                    <a:pt x="1" y="197"/>
                    <a:pt x="0" y="197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40" y="0"/>
                    <a:pt x="140" y="0"/>
                  </a:cubicBezTo>
                  <a:cubicBezTo>
                    <a:pt x="140" y="0"/>
                    <a:pt x="141" y="1"/>
                    <a:pt x="141" y="1"/>
                  </a:cubicBezTo>
                  <a:cubicBezTo>
                    <a:pt x="141" y="196"/>
                    <a:pt x="141" y="196"/>
                    <a:pt x="141" y="196"/>
                  </a:cubicBezTo>
                  <a:cubicBezTo>
                    <a:pt x="141" y="196"/>
                    <a:pt x="140" y="196"/>
                    <a:pt x="140" y="197"/>
                  </a:cubicBezTo>
                  <a:cubicBezTo>
                    <a:pt x="140" y="197"/>
                    <a:pt x="139" y="197"/>
                    <a:pt x="139" y="197"/>
                  </a:cubicBezTo>
                  <a:lnTo>
                    <a:pt x="2" y="197"/>
                  </a:lnTo>
                  <a:close/>
                  <a:moveTo>
                    <a:pt x="3" y="194"/>
                  </a:moveTo>
                  <a:cubicBezTo>
                    <a:pt x="138" y="194"/>
                    <a:pt x="138" y="194"/>
                    <a:pt x="138" y="194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19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" name="Freeform 455"/>
            <p:cNvSpPr/>
            <p:nvPr/>
          </p:nvSpPr>
          <p:spPr bwMode="auto">
            <a:xfrm>
              <a:off x="7243763" y="1630362"/>
              <a:ext cx="514350" cy="330200"/>
            </a:xfrm>
            <a:custGeom>
              <a:avLst/>
              <a:gdLst>
                <a:gd name="T0" fmla="*/ 137 w 137"/>
                <a:gd name="T1" fmla="*/ 88 h 88"/>
                <a:gd name="T2" fmla="*/ 137 w 137"/>
                <a:gd name="T3" fmla="*/ 86 h 88"/>
                <a:gd name="T4" fmla="*/ 68 w 137"/>
                <a:gd name="T5" fmla="*/ 0 h 88"/>
                <a:gd name="T6" fmla="*/ 0 w 137"/>
                <a:gd name="T7" fmla="*/ 86 h 88"/>
                <a:gd name="T8" fmla="*/ 0 w 137"/>
                <a:gd name="T9" fmla="*/ 88 h 88"/>
                <a:gd name="T10" fmla="*/ 137 w 137"/>
                <a:gd name="T11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88">
                  <a:moveTo>
                    <a:pt x="137" y="88"/>
                  </a:moveTo>
                  <a:cubicBezTo>
                    <a:pt x="137" y="86"/>
                    <a:pt x="137" y="86"/>
                    <a:pt x="137" y="86"/>
                  </a:cubicBezTo>
                  <a:cubicBezTo>
                    <a:pt x="137" y="52"/>
                    <a:pt x="106" y="0"/>
                    <a:pt x="68" y="0"/>
                  </a:cubicBezTo>
                  <a:cubicBezTo>
                    <a:pt x="30" y="0"/>
                    <a:pt x="0" y="52"/>
                    <a:pt x="0" y="8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137" y="88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" name="Freeform 456"/>
            <p:cNvSpPr>
              <a:spLocks noEditPoints="1"/>
            </p:cNvSpPr>
            <p:nvPr/>
          </p:nvSpPr>
          <p:spPr bwMode="auto">
            <a:xfrm>
              <a:off x="7235826" y="1622425"/>
              <a:ext cx="525463" cy="341313"/>
            </a:xfrm>
            <a:custGeom>
              <a:avLst/>
              <a:gdLst>
                <a:gd name="T0" fmla="*/ 2 w 140"/>
                <a:gd name="T1" fmla="*/ 91 h 91"/>
                <a:gd name="T2" fmla="*/ 0 w 140"/>
                <a:gd name="T3" fmla="*/ 91 h 91"/>
                <a:gd name="T4" fmla="*/ 0 w 140"/>
                <a:gd name="T5" fmla="*/ 90 h 91"/>
                <a:gd name="T6" fmla="*/ 0 w 140"/>
                <a:gd name="T7" fmla="*/ 88 h 91"/>
                <a:gd name="T8" fmla="*/ 70 w 140"/>
                <a:gd name="T9" fmla="*/ 0 h 91"/>
                <a:gd name="T10" fmla="*/ 140 w 140"/>
                <a:gd name="T11" fmla="*/ 88 h 91"/>
                <a:gd name="T12" fmla="*/ 140 w 140"/>
                <a:gd name="T13" fmla="*/ 90 h 91"/>
                <a:gd name="T14" fmla="*/ 140 w 140"/>
                <a:gd name="T15" fmla="*/ 91 h 91"/>
                <a:gd name="T16" fmla="*/ 139 w 140"/>
                <a:gd name="T17" fmla="*/ 91 h 91"/>
                <a:gd name="T18" fmla="*/ 2 w 140"/>
                <a:gd name="T19" fmla="*/ 91 h 91"/>
                <a:gd name="T20" fmla="*/ 139 w 140"/>
                <a:gd name="T21" fmla="*/ 90 h 91"/>
                <a:gd name="T22" fmla="*/ 139 w 140"/>
                <a:gd name="T23" fmla="*/ 88 h 91"/>
                <a:gd name="T24" fmla="*/ 139 w 140"/>
                <a:gd name="T25" fmla="*/ 90 h 91"/>
                <a:gd name="T26" fmla="*/ 23 w 140"/>
                <a:gd name="T27" fmla="*/ 33 h 91"/>
                <a:gd name="T28" fmla="*/ 3 w 140"/>
                <a:gd name="T29" fmla="*/ 88 h 91"/>
                <a:gd name="T30" fmla="*/ 3 w 140"/>
                <a:gd name="T31" fmla="*/ 88 h 91"/>
                <a:gd name="T32" fmla="*/ 137 w 140"/>
                <a:gd name="T33" fmla="*/ 88 h 91"/>
                <a:gd name="T34" fmla="*/ 137 w 140"/>
                <a:gd name="T35" fmla="*/ 88 h 91"/>
                <a:gd name="T36" fmla="*/ 118 w 140"/>
                <a:gd name="T37" fmla="*/ 33 h 91"/>
                <a:gd name="T38" fmla="*/ 70 w 140"/>
                <a:gd name="T39" fmla="*/ 3 h 91"/>
                <a:gd name="T40" fmla="*/ 70 w 140"/>
                <a:gd name="T41" fmla="*/ 3 h 91"/>
                <a:gd name="T42" fmla="*/ 23 w 140"/>
                <a:gd name="T43" fmla="*/ 3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91">
                  <a:moveTo>
                    <a:pt x="2" y="91"/>
                  </a:moveTo>
                  <a:cubicBezTo>
                    <a:pt x="1" y="91"/>
                    <a:pt x="1" y="91"/>
                    <a:pt x="0" y="91"/>
                  </a:cubicBezTo>
                  <a:cubicBezTo>
                    <a:pt x="0" y="91"/>
                    <a:pt x="0" y="90"/>
                    <a:pt x="0" y="9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53"/>
                    <a:pt x="31" y="0"/>
                    <a:pt x="70" y="0"/>
                  </a:cubicBezTo>
                  <a:cubicBezTo>
                    <a:pt x="110" y="0"/>
                    <a:pt x="140" y="53"/>
                    <a:pt x="140" y="88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40" y="90"/>
                    <a:pt x="140" y="91"/>
                    <a:pt x="140" y="91"/>
                  </a:cubicBezTo>
                  <a:cubicBezTo>
                    <a:pt x="140" y="91"/>
                    <a:pt x="139" y="91"/>
                    <a:pt x="139" y="91"/>
                  </a:cubicBezTo>
                  <a:lnTo>
                    <a:pt x="2" y="91"/>
                  </a:lnTo>
                  <a:close/>
                  <a:moveTo>
                    <a:pt x="139" y="90"/>
                  </a:moveTo>
                  <a:cubicBezTo>
                    <a:pt x="139" y="88"/>
                    <a:pt x="139" y="88"/>
                    <a:pt x="139" y="88"/>
                  </a:cubicBezTo>
                  <a:lnTo>
                    <a:pt x="139" y="90"/>
                  </a:lnTo>
                  <a:close/>
                  <a:moveTo>
                    <a:pt x="23" y="33"/>
                  </a:moveTo>
                  <a:cubicBezTo>
                    <a:pt x="11" y="50"/>
                    <a:pt x="3" y="71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8" y="71"/>
                    <a:pt x="130" y="50"/>
                    <a:pt x="118" y="33"/>
                  </a:cubicBezTo>
                  <a:cubicBezTo>
                    <a:pt x="105" y="16"/>
                    <a:pt x="89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52" y="3"/>
                    <a:pt x="35" y="16"/>
                    <a:pt x="23" y="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" name="Rectangle 457"/>
            <p:cNvSpPr>
              <a:spLocks noChangeArrowheads="1"/>
            </p:cNvSpPr>
            <p:nvPr/>
          </p:nvSpPr>
          <p:spPr bwMode="auto">
            <a:xfrm>
              <a:off x="7243763" y="1957387"/>
              <a:ext cx="514350" cy="66675"/>
            </a:xfrm>
            <a:prstGeom prst="rect">
              <a:avLst/>
            </a:prstGeom>
            <a:solidFill>
              <a:srgbClr val="FFD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" name="Freeform 458"/>
            <p:cNvSpPr>
              <a:spLocks noEditPoints="1"/>
            </p:cNvSpPr>
            <p:nvPr/>
          </p:nvSpPr>
          <p:spPr bwMode="auto">
            <a:xfrm>
              <a:off x="7235826" y="1949450"/>
              <a:ext cx="530225" cy="79375"/>
            </a:xfrm>
            <a:custGeom>
              <a:avLst/>
              <a:gdLst>
                <a:gd name="T0" fmla="*/ 2 w 141"/>
                <a:gd name="T1" fmla="*/ 21 h 21"/>
                <a:gd name="T2" fmla="*/ 0 w 141"/>
                <a:gd name="T3" fmla="*/ 21 h 21"/>
                <a:gd name="T4" fmla="*/ 0 w 141"/>
                <a:gd name="T5" fmla="*/ 20 h 21"/>
                <a:gd name="T6" fmla="*/ 0 w 141"/>
                <a:gd name="T7" fmla="*/ 2 h 21"/>
                <a:gd name="T8" fmla="*/ 0 w 141"/>
                <a:gd name="T9" fmla="*/ 1 h 21"/>
                <a:gd name="T10" fmla="*/ 2 w 141"/>
                <a:gd name="T11" fmla="*/ 0 h 21"/>
                <a:gd name="T12" fmla="*/ 139 w 141"/>
                <a:gd name="T13" fmla="*/ 0 h 21"/>
                <a:gd name="T14" fmla="*/ 139 w 141"/>
                <a:gd name="T15" fmla="*/ 2 h 21"/>
                <a:gd name="T16" fmla="*/ 139 w 141"/>
                <a:gd name="T17" fmla="*/ 0 h 21"/>
                <a:gd name="T18" fmla="*/ 140 w 141"/>
                <a:gd name="T19" fmla="*/ 1 h 21"/>
                <a:gd name="T20" fmla="*/ 141 w 141"/>
                <a:gd name="T21" fmla="*/ 2 h 21"/>
                <a:gd name="T22" fmla="*/ 141 w 141"/>
                <a:gd name="T23" fmla="*/ 20 h 21"/>
                <a:gd name="T24" fmla="*/ 140 w 141"/>
                <a:gd name="T25" fmla="*/ 21 h 21"/>
                <a:gd name="T26" fmla="*/ 139 w 141"/>
                <a:gd name="T27" fmla="*/ 21 h 21"/>
                <a:gd name="T28" fmla="*/ 2 w 141"/>
                <a:gd name="T29" fmla="*/ 21 h 21"/>
                <a:gd name="T30" fmla="*/ 3 w 141"/>
                <a:gd name="T31" fmla="*/ 18 h 21"/>
                <a:gd name="T32" fmla="*/ 138 w 141"/>
                <a:gd name="T33" fmla="*/ 18 h 21"/>
                <a:gd name="T34" fmla="*/ 138 w 141"/>
                <a:gd name="T35" fmla="*/ 3 h 21"/>
                <a:gd name="T36" fmla="*/ 3 w 141"/>
                <a:gd name="T37" fmla="*/ 3 h 21"/>
                <a:gd name="T38" fmla="*/ 3 w 141"/>
                <a:gd name="T3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21">
                  <a:moveTo>
                    <a:pt x="2" y="21"/>
                  </a:moveTo>
                  <a:cubicBezTo>
                    <a:pt x="1" y="21"/>
                    <a:pt x="1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40" y="0"/>
                    <a:pt x="140" y="1"/>
                  </a:cubicBezTo>
                  <a:cubicBezTo>
                    <a:pt x="140" y="1"/>
                    <a:pt x="141" y="1"/>
                    <a:pt x="141" y="2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1" y="20"/>
                    <a:pt x="140" y="21"/>
                    <a:pt x="140" y="21"/>
                  </a:cubicBezTo>
                  <a:cubicBezTo>
                    <a:pt x="140" y="21"/>
                    <a:pt x="139" y="21"/>
                    <a:pt x="139" y="21"/>
                  </a:cubicBezTo>
                  <a:lnTo>
                    <a:pt x="2" y="21"/>
                  </a:lnTo>
                  <a:close/>
                  <a:moveTo>
                    <a:pt x="3" y="18"/>
                  </a:moveTo>
                  <a:cubicBezTo>
                    <a:pt x="138" y="18"/>
                    <a:pt x="138" y="18"/>
                    <a:pt x="138" y="18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" name="Rectangle 459"/>
            <p:cNvSpPr>
              <a:spLocks noChangeArrowheads="1"/>
            </p:cNvSpPr>
            <p:nvPr/>
          </p:nvSpPr>
          <p:spPr bwMode="auto">
            <a:xfrm>
              <a:off x="7653338" y="1957387"/>
              <a:ext cx="52388" cy="66675"/>
            </a:xfrm>
            <a:prstGeom prst="rect">
              <a:avLst/>
            </a:prstGeom>
            <a:solidFill>
              <a:srgbClr val="F7A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" name="Freeform 460"/>
            <p:cNvSpPr>
              <a:spLocks noEditPoints="1"/>
            </p:cNvSpPr>
            <p:nvPr/>
          </p:nvSpPr>
          <p:spPr bwMode="auto">
            <a:xfrm>
              <a:off x="7645401" y="1949450"/>
              <a:ext cx="63500" cy="79375"/>
            </a:xfrm>
            <a:custGeom>
              <a:avLst/>
              <a:gdLst>
                <a:gd name="T0" fmla="*/ 2 w 17"/>
                <a:gd name="T1" fmla="*/ 21 h 21"/>
                <a:gd name="T2" fmla="*/ 2 w 17"/>
                <a:gd name="T3" fmla="*/ 20 h 21"/>
                <a:gd name="T4" fmla="*/ 3 w 17"/>
                <a:gd name="T5" fmla="*/ 20 h 21"/>
                <a:gd name="T6" fmla="*/ 2 w 17"/>
                <a:gd name="T7" fmla="*/ 20 h 21"/>
                <a:gd name="T8" fmla="*/ 2 w 17"/>
                <a:gd name="T9" fmla="*/ 21 h 21"/>
                <a:gd name="T10" fmla="*/ 1 w 17"/>
                <a:gd name="T11" fmla="*/ 21 h 21"/>
                <a:gd name="T12" fmla="*/ 0 w 17"/>
                <a:gd name="T13" fmla="*/ 20 h 21"/>
                <a:gd name="T14" fmla="*/ 0 w 17"/>
                <a:gd name="T15" fmla="*/ 2 h 21"/>
                <a:gd name="T16" fmla="*/ 1 w 17"/>
                <a:gd name="T17" fmla="*/ 1 h 21"/>
                <a:gd name="T18" fmla="*/ 2 w 17"/>
                <a:gd name="T19" fmla="*/ 0 h 21"/>
                <a:gd name="T20" fmla="*/ 16 w 17"/>
                <a:gd name="T21" fmla="*/ 0 h 21"/>
                <a:gd name="T22" fmla="*/ 17 w 17"/>
                <a:gd name="T23" fmla="*/ 1 h 21"/>
                <a:gd name="T24" fmla="*/ 17 w 17"/>
                <a:gd name="T25" fmla="*/ 2 h 21"/>
                <a:gd name="T26" fmla="*/ 17 w 17"/>
                <a:gd name="T27" fmla="*/ 20 h 21"/>
                <a:gd name="T28" fmla="*/ 17 w 17"/>
                <a:gd name="T29" fmla="*/ 21 h 21"/>
                <a:gd name="T30" fmla="*/ 16 w 17"/>
                <a:gd name="T31" fmla="*/ 21 h 21"/>
                <a:gd name="T32" fmla="*/ 2 w 17"/>
                <a:gd name="T33" fmla="*/ 21 h 21"/>
                <a:gd name="T34" fmla="*/ 14 w 17"/>
                <a:gd name="T35" fmla="*/ 18 h 21"/>
                <a:gd name="T36" fmla="*/ 14 w 17"/>
                <a:gd name="T37" fmla="*/ 3 h 21"/>
                <a:gd name="T38" fmla="*/ 3 w 17"/>
                <a:gd name="T39" fmla="*/ 3 h 21"/>
                <a:gd name="T40" fmla="*/ 3 w 17"/>
                <a:gd name="T41" fmla="*/ 18 h 21"/>
                <a:gd name="T42" fmla="*/ 14 w 17"/>
                <a:gd name="T4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21">
                  <a:moveTo>
                    <a:pt x="2" y="21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lnTo>
                    <a:pt x="2" y="21"/>
                  </a:lnTo>
                  <a:close/>
                  <a:moveTo>
                    <a:pt x="14" y="18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" name="Rectangle 461"/>
            <p:cNvSpPr>
              <a:spLocks noChangeArrowheads="1"/>
            </p:cNvSpPr>
            <p:nvPr/>
          </p:nvSpPr>
          <p:spPr bwMode="auto">
            <a:xfrm>
              <a:off x="7532688" y="1957387"/>
              <a:ext cx="52388" cy="66675"/>
            </a:xfrm>
            <a:prstGeom prst="rect">
              <a:avLst/>
            </a:prstGeom>
            <a:solidFill>
              <a:srgbClr val="F7A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" name="Freeform 462"/>
            <p:cNvSpPr>
              <a:spLocks noEditPoints="1"/>
            </p:cNvSpPr>
            <p:nvPr/>
          </p:nvSpPr>
          <p:spPr bwMode="auto">
            <a:xfrm>
              <a:off x="7524751" y="1949450"/>
              <a:ext cx="68263" cy="79375"/>
            </a:xfrm>
            <a:custGeom>
              <a:avLst/>
              <a:gdLst>
                <a:gd name="T0" fmla="*/ 2 w 18"/>
                <a:gd name="T1" fmla="*/ 21 h 21"/>
                <a:gd name="T2" fmla="*/ 2 w 18"/>
                <a:gd name="T3" fmla="*/ 20 h 21"/>
                <a:gd name="T4" fmla="*/ 3 w 18"/>
                <a:gd name="T5" fmla="*/ 20 h 21"/>
                <a:gd name="T6" fmla="*/ 2 w 18"/>
                <a:gd name="T7" fmla="*/ 20 h 21"/>
                <a:gd name="T8" fmla="*/ 2 w 18"/>
                <a:gd name="T9" fmla="*/ 21 h 21"/>
                <a:gd name="T10" fmla="*/ 1 w 18"/>
                <a:gd name="T11" fmla="*/ 21 h 21"/>
                <a:gd name="T12" fmla="*/ 0 w 18"/>
                <a:gd name="T13" fmla="*/ 20 h 21"/>
                <a:gd name="T14" fmla="*/ 0 w 18"/>
                <a:gd name="T15" fmla="*/ 2 h 21"/>
                <a:gd name="T16" fmla="*/ 1 w 18"/>
                <a:gd name="T17" fmla="*/ 1 h 21"/>
                <a:gd name="T18" fmla="*/ 2 w 18"/>
                <a:gd name="T19" fmla="*/ 0 h 21"/>
                <a:gd name="T20" fmla="*/ 16 w 18"/>
                <a:gd name="T21" fmla="*/ 0 h 21"/>
                <a:gd name="T22" fmla="*/ 17 w 18"/>
                <a:gd name="T23" fmla="*/ 1 h 21"/>
                <a:gd name="T24" fmla="*/ 18 w 18"/>
                <a:gd name="T25" fmla="*/ 2 h 21"/>
                <a:gd name="T26" fmla="*/ 18 w 18"/>
                <a:gd name="T27" fmla="*/ 20 h 21"/>
                <a:gd name="T28" fmla="*/ 17 w 18"/>
                <a:gd name="T29" fmla="*/ 21 h 21"/>
                <a:gd name="T30" fmla="*/ 16 w 18"/>
                <a:gd name="T31" fmla="*/ 21 h 21"/>
                <a:gd name="T32" fmla="*/ 2 w 18"/>
                <a:gd name="T33" fmla="*/ 21 h 21"/>
                <a:gd name="T34" fmla="*/ 15 w 18"/>
                <a:gd name="T35" fmla="*/ 18 h 21"/>
                <a:gd name="T36" fmla="*/ 15 w 18"/>
                <a:gd name="T37" fmla="*/ 3 h 21"/>
                <a:gd name="T38" fmla="*/ 3 w 18"/>
                <a:gd name="T39" fmla="*/ 3 h 21"/>
                <a:gd name="T40" fmla="*/ 3 w 18"/>
                <a:gd name="T41" fmla="*/ 18 h 21"/>
                <a:gd name="T42" fmla="*/ 15 w 18"/>
                <a:gd name="T4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2" y="21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0" y="20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lnTo>
                    <a:pt x="2" y="21"/>
                  </a:lnTo>
                  <a:close/>
                  <a:moveTo>
                    <a:pt x="15" y="18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15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" name="Rectangle 463"/>
            <p:cNvSpPr>
              <a:spLocks noChangeArrowheads="1"/>
            </p:cNvSpPr>
            <p:nvPr/>
          </p:nvSpPr>
          <p:spPr bwMode="auto">
            <a:xfrm>
              <a:off x="7412038" y="1957387"/>
              <a:ext cx="52388" cy="66675"/>
            </a:xfrm>
            <a:prstGeom prst="rect">
              <a:avLst/>
            </a:prstGeom>
            <a:solidFill>
              <a:srgbClr val="F7A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" name="Freeform 464"/>
            <p:cNvSpPr>
              <a:spLocks noEditPoints="1"/>
            </p:cNvSpPr>
            <p:nvPr/>
          </p:nvSpPr>
          <p:spPr bwMode="auto">
            <a:xfrm>
              <a:off x="7408863" y="1949450"/>
              <a:ext cx="63500" cy="79375"/>
            </a:xfrm>
            <a:custGeom>
              <a:avLst/>
              <a:gdLst>
                <a:gd name="T0" fmla="*/ 1 w 17"/>
                <a:gd name="T1" fmla="*/ 21 h 21"/>
                <a:gd name="T2" fmla="*/ 1 w 17"/>
                <a:gd name="T3" fmla="*/ 20 h 21"/>
                <a:gd name="T4" fmla="*/ 3 w 17"/>
                <a:gd name="T5" fmla="*/ 20 h 21"/>
                <a:gd name="T6" fmla="*/ 1 w 17"/>
                <a:gd name="T7" fmla="*/ 20 h 21"/>
                <a:gd name="T8" fmla="*/ 1 w 17"/>
                <a:gd name="T9" fmla="*/ 21 h 21"/>
                <a:gd name="T10" fmla="*/ 0 w 17"/>
                <a:gd name="T11" fmla="*/ 21 h 21"/>
                <a:gd name="T12" fmla="*/ 0 w 17"/>
                <a:gd name="T13" fmla="*/ 20 h 21"/>
                <a:gd name="T14" fmla="*/ 0 w 17"/>
                <a:gd name="T15" fmla="*/ 2 h 21"/>
                <a:gd name="T16" fmla="*/ 0 w 17"/>
                <a:gd name="T17" fmla="*/ 1 h 21"/>
                <a:gd name="T18" fmla="*/ 1 w 17"/>
                <a:gd name="T19" fmla="*/ 0 h 21"/>
                <a:gd name="T20" fmla="*/ 15 w 17"/>
                <a:gd name="T21" fmla="*/ 0 h 21"/>
                <a:gd name="T22" fmla="*/ 16 w 17"/>
                <a:gd name="T23" fmla="*/ 1 h 21"/>
                <a:gd name="T24" fmla="*/ 17 w 17"/>
                <a:gd name="T25" fmla="*/ 2 h 21"/>
                <a:gd name="T26" fmla="*/ 17 w 17"/>
                <a:gd name="T27" fmla="*/ 20 h 21"/>
                <a:gd name="T28" fmla="*/ 16 w 17"/>
                <a:gd name="T29" fmla="*/ 21 h 21"/>
                <a:gd name="T30" fmla="*/ 15 w 17"/>
                <a:gd name="T31" fmla="*/ 21 h 21"/>
                <a:gd name="T32" fmla="*/ 1 w 17"/>
                <a:gd name="T33" fmla="*/ 21 h 21"/>
                <a:gd name="T34" fmla="*/ 14 w 17"/>
                <a:gd name="T35" fmla="*/ 18 h 21"/>
                <a:gd name="T36" fmla="*/ 14 w 17"/>
                <a:gd name="T37" fmla="*/ 3 h 21"/>
                <a:gd name="T38" fmla="*/ 3 w 17"/>
                <a:gd name="T39" fmla="*/ 3 h 21"/>
                <a:gd name="T40" fmla="*/ 3 w 17"/>
                <a:gd name="T41" fmla="*/ 18 h 21"/>
                <a:gd name="T42" fmla="*/ 14 w 17"/>
                <a:gd name="T4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lnTo>
                    <a:pt x="1" y="21"/>
                  </a:lnTo>
                  <a:close/>
                  <a:moveTo>
                    <a:pt x="14" y="18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" name="Rectangle 465"/>
            <p:cNvSpPr>
              <a:spLocks noChangeArrowheads="1"/>
            </p:cNvSpPr>
            <p:nvPr/>
          </p:nvSpPr>
          <p:spPr bwMode="auto">
            <a:xfrm>
              <a:off x="7292976" y="1957387"/>
              <a:ext cx="55563" cy="66675"/>
            </a:xfrm>
            <a:prstGeom prst="rect">
              <a:avLst/>
            </a:prstGeom>
            <a:solidFill>
              <a:srgbClr val="F7A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" name="Freeform 466"/>
            <p:cNvSpPr>
              <a:spLocks noEditPoints="1"/>
            </p:cNvSpPr>
            <p:nvPr/>
          </p:nvSpPr>
          <p:spPr bwMode="auto">
            <a:xfrm>
              <a:off x="7288213" y="1949450"/>
              <a:ext cx="63500" cy="79375"/>
            </a:xfrm>
            <a:custGeom>
              <a:avLst/>
              <a:gdLst>
                <a:gd name="T0" fmla="*/ 1 w 17"/>
                <a:gd name="T1" fmla="*/ 21 h 21"/>
                <a:gd name="T2" fmla="*/ 1 w 17"/>
                <a:gd name="T3" fmla="*/ 20 h 21"/>
                <a:gd name="T4" fmla="*/ 3 w 17"/>
                <a:gd name="T5" fmla="*/ 20 h 21"/>
                <a:gd name="T6" fmla="*/ 1 w 17"/>
                <a:gd name="T7" fmla="*/ 20 h 21"/>
                <a:gd name="T8" fmla="*/ 1 w 17"/>
                <a:gd name="T9" fmla="*/ 21 h 21"/>
                <a:gd name="T10" fmla="*/ 0 w 17"/>
                <a:gd name="T11" fmla="*/ 21 h 21"/>
                <a:gd name="T12" fmla="*/ 0 w 17"/>
                <a:gd name="T13" fmla="*/ 20 h 21"/>
                <a:gd name="T14" fmla="*/ 0 w 17"/>
                <a:gd name="T15" fmla="*/ 2 h 21"/>
                <a:gd name="T16" fmla="*/ 0 w 17"/>
                <a:gd name="T17" fmla="*/ 1 h 21"/>
                <a:gd name="T18" fmla="*/ 1 w 17"/>
                <a:gd name="T19" fmla="*/ 0 h 21"/>
                <a:gd name="T20" fmla="*/ 16 w 17"/>
                <a:gd name="T21" fmla="*/ 0 h 21"/>
                <a:gd name="T22" fmla="*/ 17 w 17"/>
                <a:gd name="T23" fmla="*/ 1 h 21"/>
                <a:gd name="T24" fmla="*/ 17 w 17"/>
                <a:gd name="T25" fmla="*/ 2 h 21"/>
                <a:gd name="T26" fmla="*/ 17 w 17"/>
                <a:gd name="T27" fmla="*/ 20 h 21"/>
                <a:gd name="T28" fmla="*/ 17 w 17"/>
                <a:gd name="T29" fmla="*/ 21 h 21"/>
                <a:gd name="T30" fmla="*/ 16 w 17"/>
                <a:gd name="T31" fmla="*/ 21 h 21"/>
                <a:gd name="T32" fmla="*/ 1 w 17"/>
                <a:gd name="T33" fmla="*/ 21 h 21"/>
                <a:gd name="T34" fmla="*/ 14 w 17"/>
                <a:gd name="T35" fmla="*/ 18 h 21"/>
                <a:gd name="T36" fmla="*/ 14 w 17"/>
                <a:gd name="T37" fmla="*/ 3 h 21"/>
                <a:gd name="T38" fmla="*/ 3 w 17"/>
                <a:gd name="T39" fmla="*/ 3 h 21"/>
                <a:gd name="T40" fmla="*/ 3 w 17"/>
                <a:gd name="T41" fmla="*/ 18 h 21"/>
                <a:gd name="T42" fmla="*/ 14 w 17"/>
                <a:gd name="T4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lnTo>
                    <a:pt x="1" y="21"/>
                  </a:lnTo>
                  <a:close/>
                  <a:moveTo>
                    <a:pt x="14" y="18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" name="Rectangle 467"/>
            <p:cNvSpPr>
              <a:spLocks noChangeArrowheads="1"/>
            </p:cNvSpPr>
            <p:nvPr/>
          </p:nvSpPr>
          <p:spPr bwMode="auto">
            <a:xfrm>
              <a:off x="7243763" y="2617787"/>
              <a:ext cx="514350" cy="71438"/>
            </a:xfrm>
            <a:prstGeom prst="rect">
              <a:avLst/>
            </a:prstGeom>
            <a:solidFill>
              <a:srgbClr val="FFD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" name="Freeform 468"/>
            <p:cNvSpPr>
              <a:spLocks noEditPoints="1"/>
            </p:cNvSpPr>
            <p:nvPr/>
          </p:nvSpPr>
          <p:spPr bwMode="auto">
            <a:xfrm>
              <a:off x="7235826" y="2614612"/>
              <a:ext cx="530225" cy="77788"/>
            </a:xfrm>
            <a:custGeom>
              <a:avLst/>
              <a:gdLst>
                <a:gd name="T0" fmla="*/ 2 w 141"/>
                <a:gd name="T1" fmla="*/ 21 h 21"/>
                <a:gd name="T2" fmla="*/ 0 w 141"/>
                <a:gd name="T3" fmla="*/ 21 h 21"/>
                <a:gd name="T4" fmla="*/ 0 w 141"/>
                <a:gd name="T5" fmla="*/ 20 h 21"/>
                <a:gd name="T6" fmla="*/ 0 w 141"/>
                <a:gd name="T7" fmla="*/ 1 h 21"/>
                <a:gd name="T8" fmla="*/ 0 w 141"/>
                <a:gd name="T9" fmla="*/ 0 h 21"/>
                <a:gd name="T10" fmla="*/ 2 w 141"/>
                <a:gd name="T11" fmla="*/ 0 h 21"/>
                <a:gd name="T12" fmla="*/ 139 w 141"/>
                <a:gd name="T13" fmla="*/ 0 h 21"/>
                <a:gd name="T14" fmla="*/ 139 w 141"/>
                <a:gd name="T15" fmla="*/ 1 h 21"/>
                <a:gd name="T16" fmla="*/ 139 w 141"/>
                <a:gd name="T17" fmla="*/ 0 h 21"/>
                <a:gd name="T18" fmla="*/ 140 w 141"/>
                <a:gd name="T19" fmla="*/ 0 h 21"/>
                <a:gd name="T20" fmla="*/ 141 w 141"/>
                <a:gd name="T21" fmla="*/ 1 h 21"/>
                <a:gd name="T22" fmla="*/ 141 w 141"/>
                <a:gd name="T23" fmla="*/ 20 h 21"/>
                <a:gd name="T24" fmla="*/ 140 w 141"/>
                <a:gd name="T25" fmla="*/ 21 h 21"/>
                <a:gd name="T26" fmla="*/ 139 w 141"/>
                <a:gd name="T27" fmla="*/ 21 h 21"/>
                <a:gd name="T28" fmla="*/ 2 w 141"/>
                <a:gd name="T29" fmla="*/ 21 h 21"/>
                <a:gd name="T30" fmla="*/ 3 w 141"/>
                <a:gd name="T31" fmla="*/ 18 h 21"/>
                <a:gd name="T32" fmla="*/ 138 w 141"/>
                <a:gd name="T33" fmla="*/ 18 h 21"/>
                <a:gd name="T34" fmla="*/ 138 w 141"/>
                <a:gd name="T35" fmla="*/ 3 h 21"/>
                <a:gd name="T36" fmla="*/ 3 w 141"/>
                <a:gd name="T37" fmla="*/ 3 h 21"/>
                <a:gd name="T38" fmla="*/ 3 w 141"/>
                <a:gd name="T3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21">
                  <a:moveTo>
                    <a:pt x="2" y="21"/>
                  </a:moveTo>
                  <a:cubicBezTo>
                    <a:pt x="1" y="21"/>
                    <a:pt x="1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40" y="0"/>
                    <a:pt x="140" y="0"/>
                  </a:cubicBezTo>
                  <a:cubicBezTo>
                    <a:pt x="140" y="1"/>
                    <a:pt x="141" y="1"/>
                    <a:pt x="141" y="1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1" y="20"/>
                    <a:pt x="140" y="20"/>
                    <a:pt x="140" y="21"/>
                  </a:cubicBezTo>
                  <a:cubicBezTo>
                    <a:pt x="140" y="21"/>
                    <a:pt x="139" y="21"/>
                    <a:pt x="139" y="21"/>
                  </a:cubicBezTo>
                  <a:lnTo>
                    <a:pt x="2" y="21"/>
                  </a:lnTo>
                  <a:close/>
                  <a:moveTo>
                    <a:pt x="3" y="18"/>
                  </a:moveTo>
                  <a:cubicBezTo>
                    <a:pt x="138" y="18"/>
                    <a:pt x="138" y="18"/>
                    <a:pt x="138" y="18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" name="Rectangle 469"/>
            <p:cNvSpPr>
              <a:spLocks noChangeArrowheads="1"/>
            </p:cNvSpPr>
            <p:nvPr/>
          </p:nvSpPr>
          <p:spPr bwMode="auto">
            <a:xfrm>
              <a:off x="7653338" y="2617787"/>
              <a:ext cx="52388" cy="71438"/>
            </a:xfrm>
            <a:prstGeom prst="rect">
              <a:avLst/>
            </a:prstGeom>
            <a:solidFill>
              <a:srgbClr val="F7A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" name="Freeform 470"/>
            <p:cNvSpPr>
              <a:spLocks noEditPoints="1"/>
            </p:cNvSpPr>
            <p:nvPr/>
          </p:nvSpPr>
          <p:spPr bwMode="auto">
            <a:xfrm>
              <a:off x="7645401" y="2614612"/>
              <a:ext cx="63500" cy="77788"/>
            </a:xfrm>
            <a:custGeom>
              <a:avLst/>
              <a:gdLst>
                <a:gd name="T0" fmla="*/ 2 w 17"/>
                <a:gd name="T1" fmla="*/ 21 h 21"/>
                <a:gd name="T2" fmla="*/ 2 w 17"/>
                <a:gd name="T3" fmla="*/ 20 h 21"/>
                <a:gd name="T4" fmla="*/ 3 w 17"/>
                <a:gd name="T5" fmla="*/ 20 h 21"/>
                <a:gd name="T6" fmla="*/ 2 w 17"/>
                <a:gd name="T7" fmla="*/ 20 h 21"/>
                <a:gd name="T8" fmla="*/ 2 w 17"/>
                <a:gd name="T9" fmla="*/ 21 h 21"/>
                <a:gd name="T10" fmla="*/ 1 w 17"/>
                <a:gd name="T11" fmla="*/ 21 h 21"/>
                <a:gd name="T12" fmla="*/ 0 w 17"/>
                <a:gd name="T13" fmla="*/ 20 h 21"/>
                <a:gd name="T14" fmla="*/ 0 w 17"/>
                <a:gd name="T15" fmla="*/ 1 h 21"/>
                <a:gd name="T16" fmla="*/ 1 w 17"/>
                <a:gd name="T17" fmla="*/ 0 h 21"/>
                <a:gd name="T18" fmla="*/ 2 w 17"/>
                <a:gd name="T19" fmla="*/ 0 h 21"/>
                <a:gd name="T20" fmla="*/ 16 w 17"/>
                <a:gd name="T21" fmla="*/ 0 h 21"/>
                <a:gd name="T22" fmla="*/ 17 w 17"/>
                <a:gd name="T23" fmla="*/ 0 h 21"/>
                <a:gd name="T24" fmla="*/ 17 w 17"/>
                <a:gd name="T25" fmla="*/ 1 h 21"/>
                <a:gd name="T26" fmla="*/ 17 w 17"/>
                <a:gd name="T27" fmla="*/ 20 h 21"/>
                <a:gd name="T28" fmla="*/ 17 w 17"/>
                <a:gd name="T29" fmla="*/ 21 h 21"/>
                <a:gd name="T30" fmla="*/ 16 w 17"/>
                <a:gd name="T31" fmla="*/ 21 h 21"/>
                <a:gd name="T32" fmla="*/ 2 w 17"/>
                <a:gd name="T33" fmla="*/ 21 h 21"/>
                <a:gd name="T34" fmla="*/ 14 w 17"/>
                <a:gd name="T35" fmla="*/ 18 h 21"/>
                <a:gd name="T36" fmla="*/ 14 w 17"/>
                <a:gd name="T37" fmla="*/ 3 h 21"/>
                <a:gd name="T38" fmla="*/ 3 w 17"/>
                <a:gd name="T39" fmla="*/ 3 h 21"/>
                <a:gd name="T40" fmla="*/ 3 w 17"/>
                <a:gd name="T41" fmla="*/ 18 h 21"/>
                <a:gd name="T42" fmla="*/ 14 w 17"/>
                <a:gd name="T4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21">
                  <a:moveTo>
                    <a:pt x="2" y="21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lnTo>
                    <a:pt x="2" y="21"/>
                  </a:lnTo>
                  <a:close/>
                  <a:moveTo>
                    <a:pt x="14" y="18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" name="Rectangle 471"/>
            <p:cNvSpPr>
              <a:spLocks noChangeArrowheads="1"/>
            </p:cNvSpPr>
            <p:nvPr/>
          </p:nvSpPr>
          <p:spPr bwMode="auto">
            <a:xfrm>
              <a:off x="7532688" y="2617787"/>
              <a:ext cx="52388" cy="71438"/>
            </a:xfrm>
            <a:prstGeom prst="rect">
              <a:avLst/>
            </a:prstGeom>
            <a:solidFill>
              <a:srgbClr val="F7A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8" name="Freeform 472"/>
            <p:cNvSpPr>
              <a:spLocks noEditPoints="1"/>
            </p:cNvSpPr>
            <p:nvPr/>
          </p:nvSpPr>
          <p:spPr bwMode="auto">
            <a:xfrm>
              <a:off x="7524751" y="2614612"/>
              <a:ext cx="68263" cy="77788"/>
            </a:xfrm>
            <a:custGeom>
              <a:avLst/>
              <a:gdLst>
                <a:gd name="T0" fmla="*/ 2 w 18"/>
                <a:gd name="T1" fmla="*/ 21 h 21"/>
                <a:gd name="T2" fmla="*/ 2 w 18"/>
                <a:gd name="T3" fmla="*/ 20 h 21"/>
                <a:gd name="T4" fmla="*/ 3 w 18"/>
                <a:gd name="T5" fmla="*/ 20 h 21"/>
                <a:gd name="T6" fmla="*/ 2 w 18"/>
                <a:gd name="T7" fmla="*/ 20 h 21"/>
                <a:gd name="T8" fmla="*/ 2 w 18"/>
                <a:gd name="T9" fmla="*/ 21 h 21"/>
                <a:gd name="T10" fmla="*/ 1 w 18"/>
                <a:gd name="T11" fmla="*/ 21 h 21"/>
                <a:gd name="T12" fmla="*/ 0 w 18"/>
                <a:gd name="T13" fmla="*/ 20 h 21"/>
                <a:gd name="T14" fmla="*/ 0 w 18"/>
                <a:gd name="T15" fmla="*/ 1 h 21"/>
                <a:gd name="T16" fmla="*/ 1 w 18"/>
                <a:gd name="T17" fmla="*/ 0 h 21"/>
                <a:gd name="T18" fmla="*/ 2 w 18"/>
                <a:gd name="T19" fmla="*/ 0 h 21"/>
                <a:gd name="T20" fmla="*/ 16 w 18"/>
                <a:gd name="T21" fmla="*/ 0 h 21"/>
                <a:gd name="T22" fmla="*/ 17 w 18"/>
                <a:gd name="T23" fmla="*/ 0 h 21"/>
                <a:gd name="T24" fmla="*/ 18 w 18"/>
                <a:gd name="T25" fmla="*/ 1 h 21"/>
                <a:gd name="T26" fmla="*/ 18 w 18"/>
                <a:gd name="T27" fmla="*/ 20 h 21"/>
                <a:gd name="T28" fmla="*/ 17 w 18"/>
                <a:gd name="T29" fmla="*/ 21 h 21"/>
                <a:gd name="T30" fmla="*/ 16 w 18"/>
                <a:gd name="T31" fmla="*/ 21 h 21"/>
                <a:gd name="T32" fmla="*/ 2 w 18"/>
                <a:gd name="T33" fmla="*/ 21 h 21"/>
                <a:gd name="T34" fmla="*/ 15 w 18"/>
                <a:gd name="T35" fmla="*/ 18 h 21"/>
                <a:gd name="T36" fmla="*/ 15 w 18"/>
                <a:gd name="T37" fmla="*/ 3 h 21"/>
                <a:gd name="T38" fmla="*/ 3 w 18"/>
                <a:gd name="T39" fmla="*/ 3 h 21"/>
                <a:gd name="T40" fmla="*/ 3 w 18"/>
                <a:gd name="T41" fmla="*/ 18 h 21"/>
                <a:gd name="T42" fmla="*/ 15 w 18"/>
                <a:gd name="T4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2" y="21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7" y="20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lnTo>
                    <a:pt x="2" y="21"/>
                  </a:lnTo>
                  <a:close/>
                  <a:moveTo>
                    <a:pt x="15" y="18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15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" name="Rectangle 473"/>
            <p:cNvSpPr>
              <a:spLocks noChangeArrowheads="1"/>
            </p:cNvSpPr>
            <p:nvPr/>
          </p:nvSpPr>
          <p:spPr bwMode="auto">
            <a:xfrm>
              <a:off x="7412038" y="2617787"/>
              <a:ext cx="52388" cy="71438"/>
            </a:xfrm>
            <a:prstGeom prst="rect">
              <a:avLst/>
            </a:prstGeom>
            <a:solidFill>
              <a:srgbClr val="F7A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" name="Freeform 474"/>
            <p:cNvSpPr>
              <a:spLocks noEditPoints="1"/>
            </p:cNvSpPr>
            <p:nvPr/>
          </p:nvSpPr>
          <p:spPr bwMode="auto">
            <a:xfrm>
              <a:off x="7408863" y="2614612"/>
              <a:ext cx="63500" cy="77788"/>
            </a:xfrm>
            <a:custGeom>
              <a:avLst/>
              <a:gdLst>
                <a:gd name="T0" fmla="*/ 1 w 17"/>
                <a:gd name="T1" fmla="*/ 21 h 21"/>
                <a:gd name="T2" fmla="*/ 1 w 17"/>
                <a:gd name="T3" fmla="*/ 20 h 21"/>
                <a:gd name="T4" fmla="*/ 3 w 17"/>
                <a:gd name="T5" fmla="*/ 20 h 21"/>
                <a:gd name="T6" fmla="*/ 1 w 17"/>
                <a:gd name="T7" fmla="*/ 20 h 21"/>
                <a:gd name="T8" fmla="*/ 1 w 17"/>
                <a:gd name="T9" fmla="*/ 21 h 21"/>
                <a:gd name="T10" fmla="*/ 0 w 17"/>
                <a:gd name="T11" fmla="*/ 21 h 21"/>
                <a:gd name="T12" fmla="*/ 0 w 17"/>
                <a:gd name="T13" fmla="*/ 20 h 21"/>
                <a:gd name="T14" fmla="*/ 0 w 17"/>
                <a:gd name="T15" fmla="*/ 1 h 21"/>
                <a:gd name="T16" fmla="*/ 0 w 17"/>
                <a:gd name="T17" fmla="*/ 0 h 21"/>
                <a:gd name="T18" fmla="*/ 1 w 17"/>
                <a:gd name="T19" fmla="*/ 0 h 21"/>
                <a:gd name="T20" fmla="*/ 15 w 17"/>
                <a:gd name="T21" fmla="*/ 0 h 21"/>
                <a:gd name="T22" fmla="*/ 16 w 17"/>
                <a:gd name="T23" fmla="*/ 0 h 21"/>
                <a:gd name="T24" fmla="*/ 17 w 17"/>
                <a:gd name="T25" fmla="*/ 1 h 21"/>
                <a:gd name="T26" fmla="*/ 17 w 17"/>
                <a:gd name="T27" fmla="*/ 20 h 21"/>
                <a:gd name="T28" fmla="*/ 16 w 17"/>
                <a:gd name="T29" fmla="*/ 21 h 21"/>
                <a:gd name="T30" fmla="*/ 15 w 17"/>
                <a:gd name="T31" fmla="*/ 21 h 21"/>
                <a:gd name="T32" fmla="*/ 1 w 17"/>
                <a:gd name="T33" fmla="*/ 21 h 21"/>
                <a:gd name="T34" fmla="*/ 14 w 17"/>
                <a:gd name="T35" fmla="*/ 18 h 21"/>
                <a:gd name="T36" fmla="*/ 14 w 17"/>
                <a:gd name="T37" fmla="*/ 3 h 21"/>
                <a:gd name="T38" fmla="*/ 3 w 17"/>
                <a:gd name="T39" fmla="*/ 3 h 21"/>
                <a:gd name="T40" fmla="*/ 3 w 17"/>
                <a:gd name="T41" fmla="*/ 18 h 21"/>
                <a:gd name="T42" fmla="*/ 14 w 17"/>
                <a:gd name="T4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lnTo>
                    <a:pt x="1" y="21"/>
                  </a:lnTo>
                  <a:close/>
                  <a:moveTo>
                    <a:pt x="14" y="18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" name="Rectangle 475"/>
            <p:cNvSpPr>
              <a:spLocks noChangeArrowheads="1"/>
            </p:cNvSpPr>
            <p:nvPr/>
          </p:nvSpPr>
          <p:spPr bwMode="auto">
            <a:xfrm>
              <a:off x="7292976" y="2617787"/>
              <a:ext cx="55563" cy="71438"/>
            </a:xfrm>
            <a:prstGeom prst="rect">
              <a:avLst/>
            </a:prstGeom>
            <a:solidFill>
              <a:srgbClr val="F7AB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" name="Freeform 476"/>
            <p:cNvSpPr>
              <a:spLocks noEditPoints="1"/>
            </p:cNvSpPr>
            <p:nvPr/>
          </p:nvSpPr>
          <p:spPr bwMode="auto">
            <a:xfrm>
              <a:off x="7288213" y="2614612"/>
              <a:ext cx="63500" cy="77788"/>
            </a:xfrm>
            <a:custGeom>
              <a:avLst/>
              <a:gdLst>
                <a:gd name="T0" fmla="*/ 1 w 17"/>
                <a:gd name="T1" fmla="*/ 21 h 21"/>
                <a:gd name="T2" fmla="*/ 1 w 17"/>
                <a:gd name="T3" fmla="*/ 20 h 21"/>
                <a:gd name="T4" fmla="*/ 3 w 17"/>
                <a:gd name="T5" fmla="*/ 20 h 21"/>
                <a:gd name="T6" fmla="*/ 1 w 17"/>
                <a:gd name="T7" fmla="*/ 20 h 21"/>
                <a:gd name="T8" fmla="*/ 1 w 17"/>
                <a:gd name="T9" fmla="*/ 21 h 21"/>
                <a:gd name="T10" fmla="*/ 0 w 17"/>
                <a:gd name="T11" fmla="*/ 21 h 21"/>
                <a:gd name="T12" fmla="*/ 0 w 17"/>
                <a:gd name="T13" fmla="*/ 20 h 21"/>
                <a:gd name="T14" fmla="*/ 0 w 17"/>
                <a:gd name="T15" fmla="*/ 1 h 21"/>
                <a:gd name="T16" fmla="*/ 0 w 17"/>
                <a:gd name="T17" fmla="*/ 0 h 21"/>
                <a:gd name="T18" fmla="*/ 1 w 17"/>
                <a:gd name="T19" fmla="*/ 0 h 21"/>
                <a:gd name="T20" fmla="*/ 16 w 17"/>
                <a:gd name="T21" fmla="*/ 0 h 21"/>
                <a:gd name="T22" fmla="*/ 17 w 17"/>
                <a:gd name="T23" fmla="*/ 0 h 21"/>
                <a:gd name="T24" fmla="*/ 17 w 17"/>
                <a:gd name="T25" fmla="*/ 1 h 21"/>
                <a:gd name="T26" fmla="*/ 17 w 17"/>
                <a:gd name="T27" fmla="*/ 20 h 21"/>
                <a:gd name="T28" fmla="*/ 17 w 17"/>
                <a:gd name="T29" fmla="*/ 21 h 21"/>
                <a:gd name="T30" fmla="*/ 16 w 17"/>
                <a:gd name="T31" fmla="*/ 21 h 21"/>
                <a:gd name="T32" fmla="*/ 1 w 17"/>
                <a:gd name="T33" fmla="*/ 21 h 21"/>
                <a:gd name="T34" fmla="*/ 14 w 17"/>
                <a:gd name="T35" fmla="*/ 18 h 21"/>
                <a:gd name="T36" fmla="*/ 14 w 17"/>
                <a:gd name="T37" fmla="*/ 3 h 21"/>
                <a:gd name="T38" fmla="*/ 3 w 17"/>
                <a:gd name="T39" fmla="*/ 3 h 21"/>
                <a:gd name="T40" fmla="*/ 3 w 17"/>
                <a:gd name="T41" fmla="*/ 18 h 21"/>
                <a:gd name="T42" fmla="*/ 14 w 17"/>
                <a:gd name="T4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lnTo>
                    <a:pt x="1" y="21"/>
                  </a:lnTo>
                  <a:close/>
                  <a:moveTo>
                    <a:pt x="14" y="18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" name="Freeform 477"/>
            <p:cNvSpPr/>
            <p:nvPr/>
          </p:nvSpPr>
          <p:spPr bwMode="auto">
            <a:xfrm>
              <a:off x="7321551" y="1960562"/>
              <a:ext cx="384175" cy="217488"/>
            </a:xfrm>
            <a:custGeom>
              <a:avLst/>
              <a:gdLst>
                <a:gd name="T0" fmla="*/ 4 w 102"/>
                <a:gd name="T1" fmla="*/ 40 h 58"/>
                <a:gd name="T2" fmla="*/ 3 w 102"/>
                <a:gd name="T3" fmla="*/ 50 h 58"/>
                <a:gd name="T4" fmla="*/ 13 w 102"/>
                <a:gd name="T5" fmla="*/ 54 h 58"/>
                <a:gd name="T6" fmla="*/ 51 w 102"/>
                <a:gd name="T7" fmla="*/ 38 h 58"/>
                <a:gd name="T8" fmla="*/ 87 w 102"/>
                <a:gd name="T9" fmla="*/ 54 h 58"/>
                <a:gd name="T10" fmla="*/ 98 w 102"/>
                <a:gd name="T11" fmla="*/ 54 h 58"/>
                <a:gd name="T12" fmla="*/ 101 w 102"/>
                <a:gd name="T13" fmla="*/ 45 h 58"/>
                <a:gd name="T14" fmla="*/ 4 w 102"/>
                <a:gd name="T15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58">
                  <a:moveTo>
                    <a:pt x="4" y="40"/>
                  </a:moveTo>
                  <a:cubicBezTo>
                    <a:pt x="4" y="40"/>
                    <a:pt x="0" y="45"/>
                    <a:pt x="3" y="50"/>
                  </a:cubicBezTo>
                  <a:cubicBezTo>
                    <a:pt x="4" y="52"/>
                    <a:pt x="7" y="55"/>
                    <a:pt x="13" y="54"/>
                  </a:cubicBezTo>
                  <a:cubicBezTo>
                    <a:pt x="22" y="53"/>
                    <a:pt x="28" y="39"/>
                    <a:pt x="51" y="38"/>
                  </a:cubicBezTo>
                  <a:cubicBezTo>
                    <a:pt x="61" y="38"/>
                    <a:pt x="73" y="41"/>
                    <a:pt x="87" y="54"/>
                  </a:cubicBezTo>
                  <a:cubicBezTo>
                    <a:pt x="87" y="54"/>
                    <a:pt x="92" y="58"/>
                    <a:pt x="98" y="54"/>
                  </a:cubicBezTo>
                  <a:cubicBezTo>
                    <a:pt x="100" y="53"/>
                    <a:pt x="102" y="50"/>
                    <a:pt x="101" y="45"/>
                  </a:cubicBezTo>
                  <a:cubicBezTo>
                    <a:pt x="98" y="32"/>
                    <a:pt x="47" y="0"/>
                    <a:pt x="4" y="40"/>
                  </a:cubicBezTo>
                  <a:close/>
                </a:path>
              </a:pathLst>
            </a:custGeom>
            <a:solidFill>
              <a:srgbClr val="FF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" name="Freeform 478"/>
            <p:cNvSpPr>
              <a:spLocks noEditPoints="1"/>
            </p:cNvSpPr>
            <p:nvPr/>
          </p:nvSpPr>
          <p:spPr bwMode="auto">
            <a:xfrm>
              <a:off x="7321551" y="2032000"/>
              <a:ext cx="387350" cy="142875"/>
            </a:xfrm>
            <a:custGeom>
              <a:avLst/>
              <a:gdLst>
                <a:gd name="T0" fmla="*/ 86 w 103"/>
                <a:gd name="T1" fmla="*/ 36 h 38"/>
                <a:gd name="T2" fmla="*/ 85 w 103"/>
                <a:gd name="T3" fmla="*/ 36 h 38"/>
                <a:gd name="T4" fmla="*/ 53 w 103"/>
                <a:gd name="T5" fmla="*/ 21 h 38"/>
                <a:gd name="T6" fmla="*/ 52 w 103"/>
                <a:gd name="T7" fmla="*/ 21 h 38"/>
                <a:gd name="T8" fmla="*/ 13 w 103"/>
                <a:gd name="T9" fmla="*/ 37 h 38"/>
                <a:gd name="T10" fmla="*/ 11 w 103"/>
                <a:gd name="T11" fmla="*/ 37 h 38"/>
                <a:gd name="T12" fmla="*/ 1 w 103"/>
                <a:gd name="T13" fmla="*/ 31 h 38"/>
                <a:gd name="T14" fmla="*/ 0 w 103"/>
                <a:gd name="T15" fmla="*/ 27 h 38"/>
                <a:gd name="T16" fmla="*/ 3 w 103"/>
                <a:gd name="T17" fmla="*/ 20 h 38"/>
                <a:gd name="T18" fmla="*/ 4 w 103"/>
                <a:gd name="T19" fmla="*/ 21 h 38"/>
                <a:gd name="T20" fmla="*/ 3 w 103"/>
                <a:gd name="T21" fmla="*/ 20 h 38"/>
                <a:gd name="T22" fmla="*/ 51 w 103"/>
                <a:gd name="T23" fmla="*/ 0 h 38"/>
                <a:gd name="T24" fmla="*/ 102 w 103"/>
                <a:gd name="T25" fmla="*/ 26 h 38"/>
                <a:gd name="T26" fmla="*/ 103 w 103"/>
                <a:gd name="T27" fmla="*/ 28 h 38"/>
                <a:gd name="T28" fmla="*/ 99 w 103"/>
                <a:gd name="T29" fmla="*/ 36 h 38"/>
                <a:gd name="T30" fmla="*/ 93 w 103"/>
                <a:gd name="T31" fmla="*/ 38 h 38"/>
                <a:gd name="T32" fmla="*/ 86 w 103"/>
                <a:gd name="T33" fmla="*/ 36 h 38"/>
                <a:gd name="T34" fmla="*/ 89 w 103"/>
                <a:gd name="T35" fmla="*/ 34 h 38"/>
                <a:gd name="T36" fmla="*/ 93 w 103"/>
                <a:gd name="T37" fmla="*/ 35 h 38"/>
                <a:gd name="T38" fmla="*/ 97 w 103"/>
                <a:gd name="T39" fmla="*/ 34 h 38"/>
                <a:gd name="T40" fmla="*/ 100 w 103"/>
                <a:gd name="T41" fmla="*/ 28 h 38"/>
                <a:gd name="T42" fmla="*/ 99 w 103"/>
                <a:gd name="T43" fmla="*/ 27 h 38"/>
                <a:gd name="T44" fmla="*/ 51 w 103"/>
                <a:gd name="T45" fmla="*/ 3 h 38"/>
                <a:gd name="T46" fmla="*/ 5 w 103"/>
                <a:gd name="T47" fmla="*/ 22 h 38"/>
                <a:gd name="T48" fmla="*/ 3 w 103"/>
                <a:gd name="T49" fmla="*/ 27 h 38"/>
                <a:gd name="T50" fmla="*/ 4 w 103"/>
                <a:gd name="T51" fmla="*/ 30 h 38"/>
                <a:gd name="T52" fmla="*/ 11 w 103"/>
                <a:gd name="T53" fmla="*/ 34 h 38"/>
                <a:gd name="T54" fmla="*/ 13 w 103"/>
                <a:gd name="T55" fmla="*/ 34 h 38"/>
                <a:gd name="T56" fmla="*/ 51 w 103"/>
                <a:gd name="T57" fmla="*/ 18 h 38"/>
                <a:gd name="T58" fmla="*/ 53 w 103"/>
                <a:gd name="T59" fmla="*/ 18 h 38"/>
                <a:gd name="T60" fmla="*/ 87 w 103"/>
                <a:gd name="T61" fmla="*/ 34 h 38"/>
                <a:gd name="T62" fmla="*/ 89 w 103"/>
                <a:gd name="T6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38">
                  <a:moveTo>
                    <a:pt x="86" y="36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73" y="24"/>
                    <a:pt x="62" y="21"/>
                    <a:pt x="53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28" y="22"/>
                    <a:pt x="24" y="34"/>
                    <a:pt x="13" y="37"/>
                  </a:cubicBezTo>
                  <a:cubicBezTo>
                    <a:pt x="13" y="37"/>
                    <a:pt x="12" y="37"/>
                    <a:pt x="11" y="37"/>
                  </a:cubicBezTo>
                  <a:cubicBezTo>
                    <a:pt x="6" y="37"/>
                    <a:pt x="3" y="34"/>
                    <a:pt x="1" y="31"/>
                  </a:cubicBezTo>
                  <a:cubicBezTo>
                    <a:pt x="0" y="30"/>
                    <a:pt x="0" y="28"/>
                    <a:pt x="0" y="27"/>
                  </a:cubicBezTo>
                  <a:cubicBezTo>
                    <a:pt x="0" y="23"/>
                    <a:pt x="3" y="20"/>
                    <a:pt x="3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8" y="5"/>
                    <a:pt x="35" y="0"/>
                    <a:pt x="51" y="0"/>
                  </a:cubicBezTo>
                  <a:cubicBezTo>
                    <a:pt x="78" y="0"/>
                    <a:pt x="100" y="16"/>
                    <a:pt x="102" y="26"/>
                  </a:cubicBezTo>
                  <a:cubicBezTo>
                    <a:pt x="102" y="27"/>
                    <a:pt x="103" y="28"/>
                    <a:pt x="103" y="28"/>
                  </a:cubicBezTo>
                  <a:cubicBezTo>
                    <a:pt x="103" y="32"/>
                    <a:pt x="101" y="35"/>
                    <a:pt x="99" y="36"/>
                  </a:cubicBezTo>
                  <a:cubicBezTo>
                    <a:pt x="97" y="38"/>
                    <a:pt x="94" y="38"/>
                    <a:pt x="93" y="38"/>
                  </a:cubicBezTo>
                  <a:cubicBezTo>
                    <a:pt x="89" y="38"/>
                    <a:pt x="86" y="36"/>
                    <a:pt x="86" y="36"/>
                  </a:cubicBezTo>
                  <a:close/>
                  <a:moveTo>
                    <a:pt x="89" y="34"/>
                  </a:moveTo>
                  <a:cubicBezTo>
                    <a:pt x="90" y="35"/>
                    <a:pt x="91" y="35"/>
                    <a:pt x="93" y="35"/>
                  </a:cubicBezTo>
                  <a:cubicBezTo>
                    <a:pt x="94" y="35"/>
                    <a:pt x="95" y="35"/>
                    <a:pt x="97" y="34"/>
                  </a:cubicBezTo>
                  <a:cubicBezTo>
                    <a:pt x="98" y="33"/>
                    <a:pt x="100" y="31"/>
                    <a:pt x="100" y="28"/>
                  </a:cubicBezTo>
                  <a:cubicBezTo>
                    <a:pt x="100" y="28"/>
                    <a:pt x="100" y="27"/>
                    <a:pt x="99" y="27"/>
                  </a:cubicBezTo>
                  <a:cubicBezTo>
                    <a:pt x="98" y="19"/>
                    <a:pt x="77" y="3"/>
                    <a:pt x="51" y="3"/>
                  </a:cubicBezTo>
                  <a:cubicBezTo>
                    <a:pt x="36" y="3"/>
                    <a:pt x="20" y="8"/>
                    <a:pt x="5" y="22"/>
                  </a:cubicBezTo>
                  <a:cubicBezTo>
                    <a:pt x="5" y="22"/>
                    <a:pt x="3" y="24"/>
                    <a:pt x="3" y="27"/>
                  </a:cubicBezTo>
                  <a:cubicBezTo>
                    <a:pt x="3" y="28"/>
                    <a:pt x="3" y="29"/>
                    <a:pt x="4" y="30"/>
                  </a:cubicBezTo>
                  <a:cubicBezTo>
                    <a:pt x="5" y="32"/>
                    <a:pt x="7" y="34"/>
                    <a:pt x="11" y="34"/>
                  </a:cubicBezTo>
                  <a:cubicBezTo>
                    <a:pt x="11" y="34"/>
                    <a:pt x="12" y="34"/>
                    <a:pt x="13" y="34"/>
                  </a:cubicBezTo>
                  <a:cubicBezTo>
                    <a:pt x="20" y="33"/>
                    <a:pt x="27" y="19"/>
                    <a:pt x="51" y="18"/>
                  </a:cubicBezTo>
                  <a:cubicBezTo>
                    <a:pt x="52" y="18"/>
                    <a:pt x="52" y="18"/>
                    <a:pt x="53" y="18"/>
                  </a:cubicBezTo>
                  <a:cubicBezTo>
                    <a:pt x="62" y="18"/>
                    <a:pt x="75" y="22"/>
                    <a:pt x="87" y="34"/>
                  </a:cubicBezTo>
                  <a:cubicBezTo>
                    <a:pt x="88" y="34"/>
                    <a:pt x="88" y="34"/>
                    <a:pt x="89" y="3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" name="Freeform 479"/>
            <p:cNvSpPr>
              <a:spLocks noEditPoints="1"/>
            </p:cNvSpPr>
            <p:nvPr/>
          </p:nvSpPr>
          <p:spPr bwMode="auto">
            <a:xfrm>
              <a:off x="7351713" y="2035175"/>
              <a:ext cx="327025" cy="117475"/>
            </a:xfrm>
            <a:custGeom>
              <a:avLst/>
              <a:gdLst>
                <a:gd name="T0" fmla="*/ 0 w 87"/>
                <a:gd name="T1" fmla="*/ 16 h 31"/>
                <a:gd name="T2" fmla="*/ 12 w 87"/>
                <a:gd name="T3" fmla="*/ 31 h 31"/>
                <a:gd name="T4" fmla="*/ 24 w 87"/>
                <a:gd name="T5" fmla="*/ 23 h 31"/>
                <a:gd name="T6" fmla="*/ 12 w 87"/>
                <a:gd name="T7" fmla="*/ 8 h 31"/>
                <a:gd name="T8" fmla="*/ 0 w 87"/>
                <a:gd name="T9" fmla="*/ 16 h 31"/>
                <a:gd name="T10" fmla="*/ 37 w 87"/>
                <a:gd name="T11" fmla="*/ 1 h 31"/>
                <a:gd name="T12" fmla="*/ 37 w 87"/>
                <a:gd name="T13" fmla="*/ 19 h 31"/>
                <a:gd name="T14" fmla="*/ 43 w 87"/>
                <a:gd name="T15" fmla="*/ 18 h 31"/>
                <a:gd name="T16" fmla="*/ 51 w 87"/>
                <a:gd name="T17" fmla="*/ 19 h 31"/>
                <a:gd name="T18" fmla="*/ 51 w 87"/>
                <a:gd name="T19" fmla="*/ 1 h 31"/>
                <a:gd name="T20" fmla="*/ 37 w 87"/>
                <a:gd name="T21" fmla="*/ 1 h 31"/>
                <a:gd name="T22" fmla="*/ 75 w 87"/>
                <a:gd name="T23" fmla="*/ 9 h 31"/>
                <a:gd name="T24" fmla="*/ 64 w 87"/>
                <a:gd name="T25" fmla="*/ 23 h 31"/>
                <a:gd name="T26" fmla="*/ 76 w 87"/>
                <a:gd name="T27" fmla="*/ 31 h 31"/>
                <a:gd name="T28" fmla="*/ 87 w 87"/>
                <a:gd name="T29" fmla="*/ 17 h 31"/>
                <a:gd name="T30" fmla="*/ 75 w 87"/>
                <a:gd name="T31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31">
                  <a:moveTo>
                    <a:pt x="0" y="16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5" y="29"/>
                    <a:pt x="18" y="25"/>
                    <a:pt x="24" y="23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8" y="10"/>
                    <a:pt x="4" y="13"/>
                    <a:pt x="0" y="16"/>
                  </a:cubicBezTo>
                  <a:close/>
                  <a:moveTo>
                    <a:pt x="37" y="1"/>
                  </a:moveTo>
                  <a:cubicBezTo>
                    <a:pt x="37" y="19"/>
                    <a:pt x="37" y="19"/>
                    <a:pt x="37" y="19"/>
                  </a:cubicBezTo>
                  <a:cubicBezTo>
                    <a:pt x="39" y="18"/>
                    <a:pt x="41" y="18"/>
                    <a:pt x="43" y="18"/>
                  </a:cubicBezTo>
                  <a:cubicBezTo>
                    <a:pt x="46" y="18"/>
                    <a:pt x="48" y="18"/>
                    <a:pt x="51" y="19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7" y="0"/>
                    <a:pt x="42" y="0"/>
                    <a:pt x="37" y="1"/>
                  </a:cubicBezTo>
                  <a:close/>
                  <a:moveTo>
                    <a:pt x="75" y="9"/>
                  </a:moveTo>
                  <a:cubicBezTo>
                    <a:pt x="64" y="23"/>
                    <a:pt x="64" y="23"/>
                    <a:pt x="64" y="23"/>
                  </a:cubicBezTo>
                  <a:cubicBezTo>
                    <a:pt x="68" y="25"/>
                    <a:pt x="72" y="28"/>
                    <a:pt x="76" y="31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4"/>
                    <a:pt x="80" y="11"/>
                    <a:pt x="75" y="9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" name="Freeform 480"/>
            <p:cNvSpPr>
              <a:spLocks noEditPoints="1"/>
            </p:cNvSpPr>
            <p:nvPr/>
          </p:nvSpPr>
          <p:spPr bwMode="auto">
            <a:xfrm>
              <a:off x="7348538" y="2032000"/>
              <a:ext cx="338138" cy="127000"/>
            </a:xfrm>
            <a:custGeom>
              <a:avLst/>
              <a:gdLst>
                <a:gd name="T0" fmla="*/ 76 w 90"/>
                <a:gd name="T1" fmla="*/ 34 h 34"/>
                <a:gd name="T2" fmla="*/ 64 w 90"/>
                <a:gd name="T3" fmla="*/ 26 h 34"/>
                <a:gd name="T4" fmla="*/ 64 w 90"/>
                <a:gd name="T5" fmla="*/ 25 h 34"/>
                <a:gd name="T6" fmla="*/ 64 w 90"/>
                <a:gd name="T7" fmla="*/ 23 h 34"/>
                <a:gd name="T8" fmla="*/ 75 w 90"/>
                <a:gd name="T9" fmla="*/ 9 h 34"/>
                <a:gd name="T10" fmla="*/ 77 w 90"/>
                <a:gd name="T11" fmla="*/ 8 h 34"/>
                <a:gd name="T12" fmla="*/ 89 w 90"/>
                <a:gd name="T13" fmla="*/ 17 h 34"/>
                <a:gd name="T14" fmla="*/ 89 w 90"/>
                <a:gd name="T15" fmla="*/ 19 h 34"/>
                <a:gd name="T16" fmla="*/ 78 w 90"/>
                <a:gd name="T17" fmla="*/ 33 h 34"/>
                <a:gd name="T18" fmla="*/ 77 w 90"/>
                <a:gd name="T19" fmla="*/ 34 h 34"/>
                <a:gd name="T20" fmla="*/ 77 w 90"/>
                <a:gd name="T21" fmla="*/ 34 h 34"/>
                <a:gd name="T22" fmla="*/ 76 w 90"/>
                <a:gd name="T23" fmla="*/ 34 h 34"/>
                <a:gd name="T24" fmla="*/ 77 w 90"/>
                <a:gd name="T25" fmla="*/ 30 h 34"/>
                <a:gd name="T26" fmla="*/ 86 w 90"/>
                <a:gd name="T27" fmla="*/ 18 h 34"/>
                <a:gd name="T28" fmla="*/ 77 w 90"/>
                <a:gd name="T29" fmla="*/ 12 h 34"/>
                <a:gd name="T30" fmla="*/ 67 w 90"/>
                <a:gd name="T31" fmla="*/ 24 h 34"/>
                <a:gd name="T32" fmla="*/ 77 w 90"/>
                <a:gd name="T33" fmla="*/ 30 h 34"/>
                <a:gd name="T34" fmla="*/ 76 w 90"/>
                <a:gd name="T35" fmla="*/ 11 h 34"/>
                <a:gd name="T36" fmla="*/ 76 w 90"/>
                <a:gd name="T37" fmla="*/ 10 h 34"/>
                <a:gd name="T38" fmla="*/ 76 w 90"/>
                <a:gd name="T39" fmla="*/ 11 h 34"/>
                <a:gd name="T40" fmla="*/ 11 w 90"/>
                <a:gd name="T41" fmla="*/ 33 h 34"/>
                <a:gd name="T42" fmla="*/ 0 w 90"/>
                <a:gd name="T43" fmla="*/ 18 h 34"/>
                <a:gd name="T44" fmla="*/ 0 w 90"/>
                <a:gd name="T45" fmla="*/ 16 h 34"/>
                <a:gd name="T46" fmla="*/ 12 w 90"/>
                <a:gd name="T47" fmla="*/ 8 h 34"/>
                <a:gd name="T48" fmla="*/ 14 w 90"/>
                <a:gd name="T49" fmla="*/ 8 h 34"/>
                <a:gd name="T50" fmla="*/ 26 w 90"/>
                <a:gd name="T51" fmla="*/ 23 h 34"/>
                <a:gd name="T52" fmla="*/ 26 w 90"/>
                <a:gd name="T53" fmla="*/ 24 h 34"/>
                <a:gd name="T54" fmla="*/ 25 w 90"/>
                <a:gd name="T55" fmla="*/ 25 h 34"/>
                <a:gd name="T56" fmla="*/ 13 w 90"/>
                <a:gd name="T57" fmla="*/ 33 h 34"/>
                <a:gd name="T58" fmla="*/ 13 w 90"/>
                <a:gd name="T59" fmla="*/ 33 h 34"/>
                <a:gd name="T60" fmla="*/ 11 w 90"/>
                <a:gd name="T61" fmla="*/ 33 h 34"/>
                <a:gd name="T62" fmla="*/ 13 w 90"/>
                <a:gd name="T63" fmla="*/ 30 h 34"/>
                <a:gd name="T64" fmla="*/ 22 w 90"/>
                <a:gd name="T65" fmla="*/ 23 h 34"/>
                <a:gd name="T66" fmla="*/ 13 w 90"/>
                <a:gd name="T67" fmla="*/ 11 h 34"/>
                <a:gd name="T68" fmla="*/ 3 w 90"/>
                <a:gd name="T69" fmla="*/ 17 h 34"/>
                <a:gd name="T70" fmla="*/ 13 w 90"/>
                <a:gd name="T71" fmla="*/ 30 h 34"/>
                <a:gd name="T72" fmla="*/ 37 w 90"/>
                <a:gd name="T73" fmla="*/ 21 h 34"/>
                <a:gd name="T74" fmla="*/ 36 w 90"/>
                <a:gd name="T75" fmla="*/ 20 h 34"/>
                <a:gd name="T76" fmla="*/ 36 w 90"/>
                <a:gd name="T77" fmla="*/ 2 h 34"/>
                <a:gd name="T78" fmla="*/ 38 w 90"/>
                <a:gd name="T79" fmla="*/ 0 h 34"/>
                <a:gd name="T80" fmla="*/ 44 w 90"/>
                <a:gd name="T81" fmla="*/ 0 h 34"/>
                <a:gd name="T82" fmla="*/ 52 w 90"/>
                <a:gd name="T83" fmla="*/ 0 h 34"/>
                <a:gd name="T84" fmla="*/ 54 w 90"/>
                <a:gd name="T85" fmla="*/ 2 h 34"/>
                <a:gd name="T86" fmla="*/ 54 w 90"/>
                <a:gd name="T87" fmla="*/ 20 h 34"/>
                <a:gd name="T88" fmla="*/ 53 w 90"/>
                <a:gd name="T89" fmla="*/ 21 h 34"/>
                <a:gd name="T90" fmla="*/ 52 w 90"/>
                <a:gd name="T91" fmla="*/ 21 h 34"/>
                <a:gd name="T92" fmla="*/ 46 w 90"/>
                <a:gd name="T93" fmla="*/ 21 h 34"/>
                <a:gd name="T94" fmla="*/ 45 w 90"/>
                <a:gd name="T95" fmla="*/ 21 h 34"/>
                <a:gd name="T96" fmla="*/ 38 w 90"/>
                <a:gd name="T97" fmla="*/ 21 h 34"/>
                <a:gd name="T98" fmla="*/ 38 w 90"/>
                <a:gd name="T99" fmla="*/ 21 h 34"/>
                <a:gd name="T100" fmla="*/ 37 w 90"/>
                <a:gd name="T101" fmla="*/ 21 h 34"/>
                <a:gd name="T102" fmla="*/ 39 w 90"/>
                <a:gd name="T103" fmla="*/ 18 h 34"/>
                <a:gd name="T104" fmla="*/ 44 w 90"/>
                <a:gd name="T105" fmla="*/ 18 h 34"/>
                <a:gd name="T106" fmla="*/ 46 w 90"/>
                <a:gd name="T107" fmla="*/ 18 h 34"/>
                <a:gd name="T108" fmla="*/ 51 w 90"/>
                <a:gd name="T109" fmla="*/ 18 h 34"/>
                <a:gd name="T110" fmla="*/ 51 w 90"/>
                <a:gd name="T111" fmla="*/ 3 h 34"/>
                <a:gd name="T112" fmla="*/ 44 w 90"/>
                <a:gd name="T113" fmla="*/ 3 h 34"/>
                <a:gd name="T114" fmla="*/ 39 w 90"/>
                <a:gd name="T115" fmla="*/ 3 h 34"/>
                <a:gd name="T116" fmla="*/ 39 w 90"/>
                <a:gd name="T1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34">
                  <a:moveTo>
                    <a:pt x="76" y="34"/>
                  </a:moveTo>
                  <a:cubicBezTo>
                    <a:pt x="72" y="30"/>
                    <a:pt x="68" y="28"/>
                    <a:pt x="64" y="26"/>
                  </a:cubicBezTo>
                  <a:cubicBezTo>
                    <a:pt x="64" y="26"/>
                    <a:pt x="64" y="25"/>
                    <a:pt x="64" y="25"/>
                  </a:cubicBezTo>
                  <a:cubicBezTo>
                    <a:pt x="64" y="24"/>
                    <a:pt x="64" y="24"/>
                    <a:pt x="64" y="23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6" y="8"/>
                    <a:pt x="76" y="8"/>
                    <a:pt x="77" y="8"/>
                  </a:cubicBezTo>
                  <a:cubicBezTo>
                    <a:pt x="82" y="11"/>
                    <a:pt x="86" y="14"/>
                    <a:pt x="89" y="17"/>
                  </a:cubicBezTo>
                  <a:cubicBezTo>
                    <a:pt x="90" y="17"/>
                    <a:pt x="90" y="18"/>
                    <a:pt x="89" y="19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4"/>
                    <a:pt x="77" y="34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lnTo>
                    <a:pt x="76" y="34"/>
                  </a:lnTo>
                  <a:close/>
                  <a:moveTo>
                    <a:pt x="77" y="30"/>
                  </a:moveTo>
                  <a:cubicBezTo>
                    <a:pt x="86" y="18"/>
                    <a:pt x="86" y="18"/>
                    <a:pt x="86" y="18"/>
                  </a:cubicBezTo>
                  <a:cubicBezTo>
                    <a:pt x="84" y="16"/>
                    <a:pt x="80" y="14"/>
                    <a:pt x="77" y="12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70" y="26"/>
                    <a:pt x="74" y="28"/>
                    <a:pt x="77" y="30"/>
                  </a:cubicBezTo>
                  <a:close/>
                  <a:moveTo>
                    <a:pt x="76" y="11"/>
                  </a:moveTo>
                  <a:cubicBezTo>
                    <a:pt x="76" y="10"/>
                    <a:pt x="76" y="10"/>
                    <a:pt x="76" y="10"/>
                  </a:cubicBezTo>
                  <a:lnTo>
                    <a:pt x="76" y="11"/>
                  </a:lnTo>
                  <a:close/>
                  <a:moveTo>
                    <a:pt x="11" y="33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4" y="13"/>
                    <a:pt x="8" y="10"/>
                    <a:pt x="12" y="8"/>
                  </a:cubicBezTo>
                  <a:cubicBezTo>
                    <a:pt x="13" y="7"/>
                    <a:pt x="14" y="8"/>
                    <a:pt x="14" y="8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4"/>
                    <a:pt x="26" y="24"/>
                  </a:cubicBezTo>
                  <a:cubicBezTo>
                    <a:pt x="26" y="25"/>
                    <a:pt x="26" y="25"/>
                    <a:pt x="25" y="25"/>
                  </a:cubicBezTo>
                  <a:cubicBezTo>
                    <a:pt x="20" y="28"/>
                    <a:pt x="17" y="31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2" y="33"/>
                    <a:pt x="11" y="33"/>
                  </a:cubicBezTo>
                  <a:close/>
                  <a:moveTo>
                    <a:pt x="13" y="30"/>
                  </a:moveTo>
                  <a:cubicBezTo>
                    <a:pt x="15" y="28"/>
                    <a:pt x="18" y="26"/>
                    <a:pt x="22" y="23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0" y="13"/>
                    <a:pt x="6" y="15"/>
                    <a:pt x="3" y="17"/>
                  </a:cubicBezTo>
                  <a:lnTo>
                    <a:pt x="13" y="30"/>
                  </a:lnTo>
                  <a:close/>
                  <a:moveTo>
                    <a:pt x="37" y="21"/>
                  </a:moveTo>
                  <a:cubicBezTo>
                    <a:pt x="37" y="21"/>
                    <a:pt x="36" y="20"/>
                    <a:pt x="36" y="2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7" y="0"/>
                    <a:pt x="38" y="0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7" y="0"/>
                    <a:pt x="50" y="0"/>
                    <a:pt x="52" y="0"/>
                  </a:cubicBezTo>
                  <a:cubicBezTo>
                    <a:pt x="53" y="1"/>
                    <a:pt x="54" y="1"/>
                    <a:pt x="54" y="2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3" y="21"/>
                  </a:cubicBezTo>
                  <a:cubicBezTo>
                    <a:pt x="53" y="21"/>
                    <a:pt x="52" y="21"/>
                    <a:pt x="52" y="21"/>
                  </a:cubicBezTo>
                  <a:cubicBezTo>
                    <a:pt x="50" y="21"/>
                    <a:pt x="48" y="21"/>
                    <a:pt x="46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2" y="21"/>
                    <a:pt x="40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lnTo>
                    <a:pt x="37" y="21"/>
                  </a:lnTo>
                  <a:close/>
                  <a:moveTo>
                    <a:pt x="39" y="18"/>
                  </a:moveTo>
                  <a:cubicBezTo>
                    <a:pt x="41" y="18"/>
                    <a:pt x="43" y="18"/>
                    <a:pt x="44" y="18"/>
                  </a:cubicBezTo>
                  <a:cubicBezTo>
                    <a:pt x="45" y="18"/>
                    <a:pt x="45" y="18"/>
                    <a:pt x="46" y="18"/>
                  </a:cubicBezTo>
                  <a:cubicBezTo>
                    <a:pt x="47" y="18"/>
                    <a:pt x="49" y="18"/>
                    <a:pt x="51" y="18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8" y="3"/>
                    <a:pt x="46" y="3"/>
                    <a:pt x="44" y="3"/>
                  </a:cubicBezTo>
                  <a:cubicBezTo>
                    <a:pt x="42" y="3"/>
                    <a:pt x="41" y="3"/>
                    <a:pt x="39" y="3"/>
                  </a:cubicBezTo>
                  <a:lnTo>
                    <a:pt x="39" y="1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" name="Oval 481"/>
            <p:cNvSpPr>
              <a:spLocks noChangeArrowheads="1"/>
            </p:cNvSpPr>
            <p:nvPr/>
          </p:nvSpPr>
          <p:spPr bwMode="auto">
            <a:xfrm>
              <a:off x="7351713" y="2095500"/>
              <a:ext cx="327025" cy="315913"/>
            </a:xfrm>
            <a:prstGeom prst="ellipse">
              <a:avLst/>
            </a:prstGeom>
            <a:solidFill>
              <a:srgbClr val="5C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" name="Freeform 482"/>
            <p:cNvSpPr>
              <a:spLocks noEditPoints="1"/>
            </p:cNvSpPr>
            <p:nvPr/>
          </p:nvSpPr>
          <p:spPr bwMode="auto">
            <a:xfrm>
              <a:off x="7345363" y="2092325"/>
              <a:ext cx="338138" cy="327025"/>
            </a:xfrm>
            <a:custGeom>
              <a:avLst/>
              <a:gdLst>
                <a:gd name="T0" fmla="*/ 0 w 90"/>
                <a:gd name="T1" fmla="*/ 43 h 87"/>
                <a:gd name="T2" fmla="*/ 45 w 90"/>
                <a:gd name="T3" fmla="*/ 0 h 87"/>
                <a:gd name="T4" fmla="*/ 90 w 90"/>
                <a:gd name="T5" fmla="*/ 43 h 87"/>
                <a:gd name="T6" fmla="*/ 45 w 90"/>
                <a:gd name="T7" fmla="*/ 87 h 87"/>
                <a:gd name="T8" fmla="*/ 0 w 90"/>
                <a:gd name="T9" fmla="*/ 43 h 87"/>
                <a:gd name="T10" fmla="*/ 3 w 90"/>
                <a:gd name="T11" fmla="*/ 43 h 87"/>
                <a:gd name="T12" fmla="*/ 45 w 90"/>
                <a:gd name="T13" fmla="*/ 84 h 87"/>
                <a:gd name="T14" fmla="*/ 87 w 90"/>
                <a:gd name="T15" fmla="*/ 43 h 87"/>
                <a:gd name="T16" fmla="*/ 45 w 90"/>
                <a:gd name="T17" fmla="*/ 3 h 87"/>
                <a:gd name="T18" fmla="*/ 3 w 90"/>
                <a:gd name="T19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7">
                  <a:moveTo>
                    <a:pt x="0" y="43"/>
                  </a:moveTo>
                  <a:cubicBezTo>
                    <a:pt x="0" y="19"/>
                    <a:pt x="21" y="0"/>
                    <a:pt x="45" y="0"/>
                  </a:cubicBezTo>
                  <a:cubicBezTo>
                    <a:pt x="70" y="0"/>
                    <a:pt x="90" y="19"/>
                    <a:pt x="90" y="43"/>
                  </a:cubicBezTo>
                  <a:cubicBezTo>
                    <a:pt x="90" y="67"/>
                    <a:pt x="70" y="87"/>
                    <a:pt x="45" y="87"/>
                  </a:cubicBezTo>
                  <a:cubicBezTo>
                    <a:pt x="21" y="87"/>
                    <a:pt x="0" y="67"/>
                    <a:pt x="0" y="43"/>
                  </a:cubicBezTo>
                  <a:close/>
                  <a:moveTo>
                    <a:pt x="3" y="43"/>
                  </a:moveTo>
                  <a:cubicBezTo>
                    <a:pt x="3" y="65"/>
                    <a:pt x="22" y="84"/>
                    <a:pt x="45" y="84"/>
                  </a:cubicBezTo>
                  <a:cubicBezTo>
                    <a:pt x="69" y="84"/>
                    <a:pt x="87" y="65"/>
                    <a:pt x="87" y="43"/>
                  </a:cubicBezTo>
                  <a:cubicBezTo>
                    <a:pt x="87" y="21"/>
                    <a:pt x="69" y="3"/>
                    <a:pt x="45" y="3"/>
                  </a:cubicBezTo>
                  <a:cubicBezTo>
                    <a:pt x="22" y="3"/>
                    <a:pt x="3" y="21"/>
                    <a:pt x="3" y="4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" name="Oval 483"/>
            <p:cNvSpPr>
              <a:spLocks noChangeArrowheads="1"/>
            </p:cNvSpPr>
            <p:nvPr/>
          </p:nvSpPr>
          <p:spPr bwMode="auto">
            <a:xfrm>
              <a:off x="7375526" y="2117725"/>
              <a:ext cx="280988" cy="271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" name="Freeform 484"/>
            <p:cNvSpPr>
              <a:spLocks noEditPoints="1"/>
            </p:cNvSpPr>
            <p:nvPr/>
          </p:nvSpPr>
          <p:spPr bwMode="auto">
            <a:xfrm>
              <a:off x="7370763" y="2114550"/>
              <a:ext cx="288925" cy="280988"/>
            </a:xfrm>
            <a:custGeom>
              <a:avLst/>
              <a:gdLst>
                <a:gd name="T0" fmla="*/ 0 w 77"/>
                <a:gd name="T1" fmla="*/ 37 h 75"/>
                <a:gd name="T2" fmla="*/ 38 w 77"/>
                <a:gd name="T3" fmla="*/ 0 h 75"/>
                <a:gd name="T4" fmla="*/ 77 w 77"/>
                <a:gd name="T5" fmla="*/ 37 h 75"/>
                <a:gd name="T6" fmla="*/ 38 w 77"/>
                <a:gd name="T7" fmla="*/ 75 h 75"/>
                <a:gd name="T8" fmla="*/ 0 w 77"/>
                <a:gd name="T9" fmla="*/ 37 h 75"/>
                <a:gd name="T10" fmla="*/ 3 w 77"/>
                <a:gd name="T11" fmla="*/ 37 h 75"/>
                <a:gd name="T12" fmla="*/ 38 w 77"/>
                <a:gd name="T13" fmla="*/ 72 h 75"/>
                <a:gd name="T14" fmla="*/ 74 w 77"/>
                <a:gd name="T15" fmla="*/ 37 h 75"/>
                <a:gd name="T16" fmla="*/ 38 w 77"/>
                <a:gd name="T17" fmla="*/ 3 h 75"/>
                <a:gd name="T18" fmla="*/ 3 w 77"/>
                <a:gd name="T19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75">
                  <a:moveTo>
                    <a:pt x="0" y="37"/>
                  </a:moveTo>
                  <a:cubicBezTo>
                    <a:pt x="0" y="16"/>
                    <a:pt x="17" y="0"/>
                    <a:pt x="38" y="0"/>
                  </a:cubicBezTo>
                  <a:cubicBezTo>
                    <a:pt x="60" y="0"/>
                    <a:pt x="77" y="16"/>
                    <a:pt x="77" y="37"/>
                  </a:cubicBezTo>
                  <a:cubicBezTo>
                    <a:pt x="77" y="58"/>
                    <a:pt x="60" y="75"/>
                    <a:pt x="38" y="75"/>
                  </a:cubicBezTo>
                  <a:cubicBezTo>
                    <a:pt x="17" y="75"/>
                    <a:pt x="0" y="58"/>
                    <a:pt x="0" y="37"/>
                  </a:cubicBezTo>
                  <a:close/>
                  <a:moveTo>
                    <a:pt x="3" y="37"/>
                  </a:moveTo>
                  <a:cubicBezTo>
                    <a:pt x="3" y="56"/>
                    <a:pt x="19" y="72"/>
                    <a:pt x="38" y="72"/>
                  </a:cubicBezTo>
                  <a:cubicBezTo>
                    <a:pt x="58" y="72"/>
                    <a:pt x="74" y="56"/>
                    <a:pt x="74" y="37"/>
                  </a:cubicBezTo>
                  <a:cubicBezTo>
                    <a:pt x="74" y="18"/>
                    <a:pt x="58" y="3"/>
                    <a:pt x="38" y="3"/>
                  </a:cubicBezTo>
                  <a:cubicBezTo>
                    <a:pt x="19" y="3"/>
                    <a:pt x="3" y="18"/>
                    <a:pt x="3" y="3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1" name="Freeform 485"/>
            <p:cNvSpPr/>
            <p:nvPr/>
          </p:nvSpPr>
          <p:spPr bwMode="auto">
            <a:xfrm>
              <a:off x="7400926" y="2455862"/>
              <a:ext cx="187325" cy="233363"/>
            </a:xfrm>
            <a:custGeom>
              <a:avLst/>
              <a:gdLst>
                <a:gd name="T0" fmla="*/ 0 w 50"/>
                <a:gd name="T1" fmla="*/ 62 h 62"/>
                <a:gd name="T2" fmla="*/ 0 w 50"/>
                <a:gd name="T3" fmla="*/ 5 h 62"/>
                <a:gd name="T4" fmla="*/ 5 w 50"/>
                <a:gd name="T5" fmla="*/ 0 h 62"/>
                <a:gd name="T6" fmla="*/ 45 w 50"/>
                <a:gd name="T7" fmla="*/ 0 h 62"/>
                <a:gd name="T8" fmla="*/ 50 w 50"/>
                <a:gd name="T9" fmla="*/ 5 h 62"/>
                <a:gd name="T10" fmla="*/ 50 w 50"/>
                <a:gd name="T11" fmla="*/ 62 h 62"/>
                <a:gd name="T12" fmla="*/ 0 w 50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62">
                  <a:moveTo>
                    <a:pt x="0" y="6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50" y="2"/>
                    <a:pt x="50" y="5"/>
                  </a:cubicBezTo>
                  <a:cubicBezTo>
                    <a:pt x="50" y="62"/>
                    <a:pt x="50" y="62"/>
                    <a:pt x="50" y="62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BD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2" name="Freeform 486"/>
            <p:cNvSpPr>
              <a:spLocks noEditPoints="1"/>
            </p:cNvSpPr>
            <p:nvPr/>
          </p:nvSpPr>
          <p:spPr bwMode="auto">
            <a:xfrm>
              <a:off x="7397751" y="2452687"/>
              <a:ext cx="198438" cy="239713"/>
            </a:xfrm>
            <a:custGeom>
              <a:avLst/>
              <a:gdLst>
                <a:gd name="T0" fmla="*/ 1 w 53"/>
                <a:gd name="T1" fmla="*/ 64 h 64"/>
                <a:gd name="T2" fmla="*/ 1 w 53"/>
                <a:gd name="T3" fmla="*/ 63 h 64"/>
                <a:gd name="T4" fmla="*/ 3 w 53"/>
                <a:gd name="T5" fmla="*/ 63 h 64"/>
                <a:gd name="T6" fmla="*/ 1 w 53"/>
                <a:gd name="T7" fmla="*/ 63 h 64"/>
                <a:gd name="T8" fmla="*/ 1 w 53"/>
                <a:gd name="T9" fmla="*/ 64 h 64"/>
                <a:gd name="T10" fmla="*/ 0 w 53"/>
                <a:gd name="T11" fmla="*/ 64 h 64"/>
                <a:gd name="T12" fmla="*/ 0 w 53"/>
                <a:gd name="T13" fmla="*/ 63 h 64"/>
                <a:gd name="T14" fmla="*/ 0 w 53"/>
                <a:gd name="T15" fmla="*/ 6 h 64"/>
                <a:gd name="T16" fmla="*/ 6 w 53"/>
                <a:gd name="T17" fmla="*/ 0 h 64"/>
                <a:gd name="T18" fmla="*/ 46 w 53"/>
                <a:gd name="T19" fmla="*/ 0 h 64"/>
                <a:gd name="T20" fmla="*/ 53 w 53"/>
                <a:gd name="T21" fmla="*/ 6 h 64"/>
                <a:gd name="T22" fmla="*/ 53 w 53"/>
                <a:gd name="T23" fmla="*/ 63 h 64"/>
                <a:gd name="T24" fmla="*/ 52 w 53"/>
                <a:gd name="T25" fmla="*/ 64 h 64"/>
                <a:gd name="T26" fmla="*/ 51 w 53"/>
                <a:gd name="T27" fmla="*/ 64 h 64"/>
                <a:gd name="T28" fmla="*/ 1 w 53"/>
                <a:gd name="T29" fmla="*/ 64 h 64"/>
                <a:gd name="T30" fmla="*/ 50 w 53"/>
                <a:gd name="T31" fmla="*/ 61 h 64"/>
                <a:gd name="T32" fmla="*/ 50 w 53"/>
                <a:gd name="T33" fmla="*/ 6 h 64"/>
                <a:gd name="T34" fmla="*/ 46 w 53"/>
                <a:gd name="T35" fmla="*/ 3 h 64"/>
                <a:gd name="T36" fmla="*/ 6 w 53"/>
                <a:gd name="T37" fmla="*/ 3 h 64"/>
                <a:gd name="T38" fmla="*/ 3 w 53"/>
                <a:gd name="T39" fmla="*/ 6 h 64"/>
                <a:gd name="T40" fmla="*/ 3 w 53"/>
                <a:gd name="T41" fmla="*/ 61 h 64"/>
                <a:gd name="T42" fmla="*/ 50 w 53"/>
                <a:gd name="T43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64">
                  <a:moveTo>
                    <a:pt x="1" y="64"/>
                  </a:moveTo>
                  <a:cubicBezTo>
                    <a:pt x="1" y="63"/>
                    <a:pt x="1" y="63"/>
                    <a:pt x="1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4"/>
                    <a:pt x="0" y="6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0" y="0"/>
                    <a:pt x="53" y="3"/>
                    <a:pt x="53" y="6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63"/>
                    <a:pt x="53" y="63"/>
                    <a:pt x="52" y="64"/>
                  </a:cubicBezTo>
                  <a:cubicBezTo>
                    <a:pt x="52" y="64"/>
                    <a:pt x="52" y="64"/>
                    <a:pt x="51" y="64"/>
                  </a:cubicBezTo>
                  <a:lnTo>
                    <a:pt x="1" y="64"/>
                  </a:lnTo>
                  <a:close/>
                  <a:moveTo>
                    <a:pt x="50" y="61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48" y="3"/>
                    <a:pt x="4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3" y="61"/>
                    <a:pt x="3" y="61"/>
                    <a:pt x="3" y="61"/>
                  </a:cubicBezTo>
                  <a:lnTo>
                    <a:pt x="50" y="6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3" name="Freeform 487"/>
            <p:cNvSpPr/>
            <p:nvPr/>
          </p:nvSpPr>
          <p:spPr bwMode="auto">
            <a:xfrm>
              <a:off x="7442201" y="2452687"/>
              <a:ext cx="11113" cy="239713"/>
            </a:xfrm>
            <a:custGeom>
              <a:avLst/>
              <a:gdLst>
                <a:gd name="T0" fmla="*/ 0 w 3"/>
                <a:gd name="T1" fmla="*/ 63 h 64"/>
                <a:gd name="T2" fmla="*/ 0 w 3"/>
                <a:gd name="T3" fmla="*/ 1 h 64"/>
                <a:gd name="T4" fmla="*/ 2 w 3"/>
                <a:gd name="T5" fmla="*/ 0 h 64"/>
                <a:gd name="T6" fmla="*/ 3 w 3"/>
                <a:gd name="T7" fmla="*/ 1 h 64"/>
                <a:gd name="T8" fmla="*/ 3 w 3"/>
                <a:gd name="T9" fmla="*/ 63 h 64"/>
                <a:gd name="T10" fmla="*/ 2 w 3"/>
                <a:gd name="T11" fmla="*/ 64 h 64"/>
                <a:gd name="T12" fmla="*/ 0 w 3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4">
                  <a:moveTo>
                    <a:pt x="0" y="6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4"/>
                    <a:pt x="2" y="64"/>
                    <a:pt x="2" y="64"/>
                  </a:cubicBezTo>
                  <a:cubicBezTo>
                    <a:pt x="1" y="64"/>
                    <a:pt x="0" y="64"/>
                    <a:pt x="0" y="6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4" name="Freeform 488"/>
            <p:cNvSpPr/>
            <p:nvPr/>
          </p:nvSpPr>
          <p:spPr bwMode="auto">
            <a:xfrm>
              <a:off x="7491413" y="2452687"/>
              <a:ext cx="11113" cy="239713"/>
            </a:xfrm>
            <a:custGeom>
              <a:avLst/>
              <a:gdLst>
                <a:gd name="T0" fmla="*/ 0 w 3"/>
                <a:gd name="T1" fmla="*/ 63 h 64"/>
                <a:gd name="T2" fmla="*/ 0 w 3"/>
                <a:gd name="T3" fmla="*/ 1 h 64"/>
                <a:gd name="T4" fmla="*/ 1 w 3"/>
                <a:gd name="T5" fmla="*/ 0 h 64"/>
                <a:gd name="T6" fmla="*/ 3 w 3"/>
                <a:gd name="T7" fmla="*/ 1 h 64"/>
                <a:gd name="T8" fmla="*/ 3 w 3"/>
                <a:gd name="T9" fmla="*/ 63 h 64"/>
                <a:gd name="T10" fmla="*/ 1 w 3"/>
                <a:gd name="T11" fmla="*/ 64 h 64"/>
                <a:gd name="T12" fmla="*/ 0 w 3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4">
                  <a:moveTo>
                    <a:pt x="0" y="6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4"/>
                    <a:pt x="2" y="64"/>
                    <a:pt x="1" y="64"/>
                  </a:cubicBezTo>
                  <a:cubicBezTo>
                    <a:pt x="0" y="64"/>
                    <a:pt x="0" y="64"/>
                    <a:pt x="0" y="6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5" name="Freeform 489"/>
            <p:cNvSpPr/>
            <p:nvPr/>
          </p:nvSpPr>
          <p:spPr bwMode="auto">
            <a:xfrm>
              <a:off x="7535863" y="2452687"/>
              <a:ext cx="11113" cy="239713"/>
            </a:xfrm>
            <a:custGeom>
              <a:avLst/>
              <a:gdLst>
                <a:gd name="T0" fmla="*/ 0 w 3"/>
                <a:gd name="T1" fmla="*/ 63 h 64"/>
                <a:gd name="T2" fmla="*/ 0 w 3"/>
                <a:gd name="T3" fmla="*/ 1 h 64"/>
                <a:gd name="T4" fmla="*/ 2 w 3"/>
                <a:gd name="T5" fmla="*/ 0 h 64"/>
                <a:gd name="T6" fmla="*/ 3 w 3"/>
                <a:gd name="T7" fmla="*/ 1 h 64"/>
                <a:gd name="T8" fmla="*/ 3 w 3"/>
                <a:gd name="T9" fmla="*/ 63 h 64"/>
                <a:gd name="T10" fmla="*/ 2 w 3"/>
                <a:gd name="T11" fmla="*/ 64 h 64"/>
                <a:gd name="T12" fmla="*/ 0 w 3"/>
                <a:gd name="T13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4">
                  <a:moveTo>
                    <a:pt x="0" y="6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4"/>
                    <a:pt x="3" y="64"/>
                    <a:pt x="2" y="64"/>
                  </a:cubicBezTo>
                  <a:cubicBezTo>
                    <a:pt x="1" y="64"/>
                    <a:pt x="0" y="64"/>
                    <a:pt x="0" y="6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6" name="Oval 490"/>
            <p:cNvSpPr>
              <a:spLocks noChangeArrowheads="1"/>
            </p:cNvSpPr>
            <p:nvPr/>
          </p:nvSpPr>
          <p:spPr bwMode="auto">
            <a:xfrm>
              <a:off x="7412038" y="2584450"/>
              <a:ext cx="15875" cy="19050"/>
            </a:xfrm>
            <a:prstGeom prst="ellipse">
              <a:avLst/>
            </a:pr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7" name="Freeform 491"/>
            <p:cNvSpPr/>
            <p:nvPr/>
          </p:nvSpPr>
          <p:spPr bwMode="auto">
            <a:xfrm>
              <a:off x="8299451" y="1814512"/>
              <a:ext cx="528638" cy="882650"/>
            </a:xfrm>
            <a:custGeom>
              <a:avLst/>
              <a:gdLst>
                <a:gd name="T0" fmla="*/ 333 w 333"/>
                <a:gd name="T1" fmla="*/ 556 h 556"/>
                <a:gd name="T2" fmla="*/ 333 w 333"/>
                <a:gd name="T3" fmla="*/ 0 h 556"/>
                <a:gd name="T4" fmla="*/ 0 w 333"/>
                <a:gd name="T5" fmla="*/ 2 h 556"/>
                <a:gd name="T6" fmla="*/ 0 w 333"/>
                <a:gd name="T7" fmla="*/ 556 h 556"/>
                <a:gd name="T8" fmla="*/ 333 w 333"/>
                <a:gd name="T9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556">
                  <a:moveTo>
                    <a:pt x="333" y="556"/>
                  </a:moveTo>
                  <a:lnTo>
                    <a:pt x="333" y="0"/>
                  </a:lnTo>
                  <a:lnTo>
                    <a:pt x="0" y="2"/>
                  </a:lnTo>
                  <a:lnTo>
                    <a:pt x="0" y="556"/>
                  </a:lnTo>
                  <a:lnTo>
                    <a:pt x="333" y="556"/>
                  </a:lnTo>
                  <a:close/>
                </a:path>
              </a:pathLst>
            </a:custGeom>
            <a:solidFill>
              <a:srgbClr val="CFB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8" name="Freeform 492"/>
            <p:cNvSpPr>
              <a:spLocks noEditPoints="1"/>
            </p:cNvSpPr>
            <p:nvPr/>
          </p:nvSpPr>
          <p:spPr bwMode="auto">
            <a:xfrm>
              <a:off x="8294688" y="1809750"/>
              <a:ext cx="538163" cy="893763"/>
            </a:xfrm>
            <a:custGeom>
              <a:avLst/>
              <a:gdLst>
                <a:gd name="T0" fmla="*/ 1 w 143"/>
                <a:gd name="T1" fmla="*/ 238 h 238"/>
                <a:gd name="T2" fmla="*/ 0 w 143"/>
                <a:gd name="T3" fmla="*/ 237 h 238"/>
                <a:gd name="T4" fmla="*/ 0 w 143"/>
                <a:gd name="T5" fmla="*/ 236 h 238"/>
                <a:gd name="T6" fmla="*/ 0 w 143"/>
                <a:gd name="T7" fmla="*/ 2 h 238"/>
                <a:gd name="T8" fmla="*/ 1 w 143"/>
                <a:gd name="T9" fmla="*/ 1 h 238"/>
                <a:gd name="T10" fmla="*/ 142 w 143"/>
                <a:gd name="T11" fmla="*/ 0 h 238"/>
                <a:gd name="T12" fmla="*/ 143 w 143"/>
                <a:gd name="T13" fmla="*/ 0 h 238"/>
                <a:gd name="T14" fmla="*/ 143 w 143"/>
                <a:gd name="T15" fmla="*/ 1 h 238"/>
                <a:gd name="T16" fmla="*/ 143 w 143"/>
                <a:gd name="T17" fmla="*/ 236 h 238"/>
                <a:gd name="T18" fmla="*/ 143 w 143"/>
                <a:gd name="T19" fmla="*/ 237 h 238"/>
                <a:gd name="T20" fmla="*/ 142 w 143"/>
                <a:gd name="T21" fmla="*/ 238 h 238"/>
                <a:gd name="T22" fmla="*/ 1 w 143"/>
                <a:gd name="T23" fmla="*/ 238 h 238"/>
                <a:gd name="T24" fmla="*/ 142 w 143"/>
                <a:gd name="T25" fmla="*/ 236 h 238"/>
                <a:gd name="T26" fmla="*/ 142 w 143"/>
                <a:gd name="T27" fmla="*/ 235 h 238"/>
                <a:gd name="T28" fmla="*/ 142 w 143"/>
                <a:gd name="T29" fmla="*/ 236 h 238"/>
                <a:gd name="T30" fmla="*/ 3 w 143"/>
                <a:gd name="T31" fmla="*/ 4 h 238"/>
                <a:gd name="T32" fmla="*/ 3 w 143"/>
                <a:gd name="T33" fmla="*/ 235 h 238"/>
                <a:gd name="T34" fmla="*/ 140 w 143"/>
                <a:gd name="T35" fmla="*/ 235 h 238"/>
                <a:gd name="T36" fmla="*/ 140 w 143"/>
                <a:gd name="T37" fmla="*/ 3 h 238"/>
                <a:gd name="T38" fmla="*/ 3 w 143"/>
                <a:gd name="T39" fmla="*/ 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3" h="238">
                  <a:moveTo>
                    <a:pt x="1" y="238"/>
                  </a:moveTo>
                  <a:cubicBezTo>
                    <a:pt x="1" y="238"/>
                    <a:pt x="0" y="238"/>
                    <a:pt x="0" y="237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3" y="0"/>
                    <a:pt x="143" y="0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236"/>
                    <a:pt x="143" y="236"/>
                    <a:pt x="143" y="236"/>
                  </a:cubicBezTo>
                  <a:cubicBezTo>
                    <a:pt x="143" y="237"/>
                    <a:pt x="143" y="237"/>
                    <a:pt x="143" y="237"/>
                  </a:cubicBezTo>
                  <a:cubicBezTo>
                    <a:pt x="143" y="238"/>
                    <a:pt x="142" y="238"/>
                    <a:pt x="142" y="238"/>
                  </a:cubicBezTo>
                  <a:lnTo>
                    <a:pt x="1" y="238"/>
                  </a:lnTo>
                  <a:close/>
                  <a:moveTo>
                    <a:pt x="142" y="236"/>
                  </a:moveTo>
                  <a:cubicBezTo>
                    <a:pt x="142" y="235"/>
                    <a:pt x="142" y="235"/>
                    <a:pt x="142" y="235"/>
                  </a:cubicBezTo>
                  <a:lnTo>
                    <a:pt x="142" y="236"/>
                  </a:lnTo>
                  <a:close/>
                  <a:moveTo>
                    <a:pt x="3" y="4"/>
                  </a:moveTo>
                  <a:cubicBezTo>
                    <a:pt x="3" y="235"/>
                    <a:pt x="3" y="235"/>
                    <a:pt x="3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3"/>
                    <a:pt x="140" y="3"/>
                    <a:pt x="140" y="3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9" name="Freeform 493"/>
            <p:cNvSpPr/>
            <p:nvPr/>
          </p:nvSpPr>
          <p:spPr bwMode="auto">
            <a:xfrm>
              <a:off x="8299451" y="1473200"/>
              <a:ext cx="528638" cy="404813"/>
            </a:xfrm>
            <a:custGeom>
              <a:avLst/>
              <a:gdLst>
                <a:gd name="T0" fmla="*/ 141 w 141"/>
                <a:gd name="T1" fmla="*/ 91 h 108"/>
                <a:gd name="T2" fmla="*/ 70 w 141"/>
                <a:gd name="T3" fmla="*/ 1 h 108"/>
                <a:gd name="T4" fmla="*/ 0 w 141"/>
                <a:gd name="T5" fmla="*/ 92 h 108"/>
                <a:gd name="T6" fmla="*/ 70 w 141"/>
                <a:gd name="T7" fmla="*/ 108 h 108"/>
                <a:gd name="T8" fmla="*/ 141 w 141"/>
                <a:gd name="T9" fmla="*/ 9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08">
                  <a:moveTo>
                    <a:pt x="141" y="91"/>
                  </a:moveTo>
                  <a:cubicBezTo>
                    <a:pt x="141" y="91"/>
                    <a:pt x="101" y="1"/>
                    <a:pt x="70" y="1"/>
                  </a:cubicBezTo>
                  <a:cubicBezTo>
                    <a:pt x="39" y="0"/>
                    <a:pt x="0" y="92"/>
                    <a:pt x="0" y="92"/>
                  </a:cubicBezTo>
                  <a:cubicBezTo>
                    <a:pt x="0" y="92"/>
                    <a:pt x="24" y="108"/>
                    <a:pt x="70" y="108"/>
                  </a:cubicBezTo>
                  <a:cubicBezTo>
                    <a:pt x="117" y="108"/>
                    <a:pt x="141" y="91"/>
                    <a:pt x="141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0" name="Freeform 494"/>
            <p:cNvSpPr>
              <a:spLocks noEditPoints="1"/>
            </p:cNvSpPr>
            <p:nvPr/>
          </p:nvSpPr>
          <p:spPr bwMode="auto">
            <a:xfrm>
              <a:off x="8291513" y="1468437"/>
              <a:ext cx="544513" cy="412750"/>
            </a:xfrm>
            <a:custGeom>
              <a:avLst/>
              <a:gdLst>
                <a:gd name="T0" fmla="*/ 74 w 145"/>
                <a:gd name="T1" fmla="*/ 110 h 110"/>
                <a:gd name="T2" fmla="*/ 72 w 145"/>
                <a:gd name="T3" fmla="*/ 110 h 110"/>
                <a:gd name="T4" fmla="*/ 1 w 145"/>
                <a:gd name="T5" fmla="*/ 94 h 110"/>
                <a:gd name="T6" fmla="*/ 1 w 145"/>
                <a:gd name="T7" fmla="*/ 92 h 110"/>
                <a:gd name="T8" fmla="*/ 24 w 145"/>
                <a:gd name="T9" fmla="*/ 47 h 110"/>
                <a:gd name="T10" fmla="*/ 72 w 145"/>
                <a:gd name="T11" fmla="*/ 0 h 110"/>
                <a:gd name="T12" fmla="*/ 72 w 145"/>
                <a:gd name="T13" fmla="*/ 0 h 110"/>
                <a:gd name="T14" fmla="*/ 120 w 145"/>
                <a:gd name="T15" fmla="*/ 46 h 110"/>
                <a:gd name="T16" fmla="*/ 144 w 145"/>
                <a:gd name="T17" fmla="*/ 91 h 110"/>
                <a:gd name="T18" fmla="*/ 143 w 145"/>
                <a:gd name="T19" fmla="*/ 92 h 110"/>
                <a:gd name="T20" fmla="*/ 144 w 145"/>
                <a:gd name="T21" fmla="*/ 91 h 110"/>
                <a:gd name="T22" fmla="*/ 144 w 145"/>
                <a:gd name="T23" fmla="*/ 93 h 110"/>
                <a:gd name="T24" fmla="*/ 74 w 145"/>
                <a:gd name="T25" fmla="*/ 110 h 110"/>
                <a:gd name="T26" fmla="*/ 20 w 145"/>
                <a:gd name="T27" fmla="*/ 99 h 110"/>
                <a:gd name="T28" fmla="*/ 72 w 145"/>
                <a:gd name="T29" fmla="*/ 107 h 110"/>
                <a:gd name="T30" fmla="*/ 74 w 145"/>
                <a:gd name="T31" fmla="*/ 107 h 110"/>
                <a:gd name="T32" fmla="*/ 125 w 145"/>
                <a:gd name="T33" fmla="*/ 99 h 110"/>
                <a:gd name="T34" fmla="*/ 141 w 145"/>
                <a:gd name="T35" fmla="*/ 91 h 110"/>
                <a:gd name="T36" fmla="*/ 118 w 145"/>
                <a:gd name="T37" fmla="*/ 48 h 110"/>
                <a:gd name="T38" fmla="*/ 72 w 145"/>
                <a:gd name="T39" fmla="*/ 3 h 110"/>
                <a:gd name="T40" fmla="*/ 72 w 145"/>
                <a:gd name="T41" fmla="*/ 3 h 110"/>
                <a:gd name="T42" fmla="*/ 27 w 145"/>
                <a:gd name="T43" fmla="*/ 48 h 110"/>
                <a:gd name="T44" fmla="*/ 4 w 145"/>
                <a:gd name="T45" fmla="*/ 92 h 110"/>
                <a:gd name="T46" fmla="*/ 20 w 145"/>
                <a:gd name="T47" fmla="*/ 9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110">
                  <a:moveTo>
                    <a:pt x="74" y="110"/>
                  </a:moveTo>
                  <a:cubicBezTo>
                    <a:pt x="73" y="110"/>
                    <a:pt x="73" y="110"/>
                    <a:pt x="72" y="110"/>
                  </a:cubicBezTo>
                  <a:cubicBezTo>
                    <a:pt x="26" y="110"/>
                    <a:pt x="1" y="94"/>
                    <a:pt x="1" y="94"/>
                  </a:cubicBezTo>
                  <a:cubicBezTo>
                    <a:pt x="1" y="94"/>
                    <a:pt x="0" y="93"/>
                    <a:pt x="1" y="92"/>
                  </a:cubicBezTo>
                  <a:cubicBezTo>
                    <a:pt x="1" y="92"/>
                    <a:pt x="10" y="70"/>
                    <a:pt x="24" y="47"/>
                  </a:cubicBezTo>
                  <a:cubicBezTo>
                    <a:pt x="38" y="24"/>
                    <a:pt x="55" y="1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89" y="1"/>
                    <a:pt x="106" y="24"/>
                    <a:pt x="120" y="46"/>
                  </a:cubicBezTo>
                  <a:cubicBezTo>
                    <a:pt x="134" y="69"/>
                    <a:pt x="144" y="91"/>
                    <a:pt x="144" y="91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45" y="92"/>
                    <a:pt x="144" y="92"/>
                    <a:pt x="144" y="93"/>
                  </a:cubicBezTo>
                  <a:cubicBezTo>
                    <a:pt x="144" y="93"/>
                    <a:pt x="120" y="110"/>
                    <a:pt x="74" y="110"/>
                  </a:cubicBezTo>
                  <a:close/>
                  <a:moveTo>
                    <a:pt x="20" y="99"/>
                  </a:moveTo>
                  <a:cubicBezTo>
                    <a:pt x="32" y="103"/>
                    <a:pt x="49" y="107"/>
                    <a:pt x="72" y="107"/>
                  </a:cubicBezTo>
                  <a:cubicBezTo>
                    <a:pt x="73" y="107"/>
                    <a:pt x="73" y="107"/>
                    <a:pt x="74" y="107"/>
                  </a:cubicBezTo>
                  <a:cubicBezTo>
                    <a:pt x="96" y="107"/>
                    <a:pt x="114" y="103"/>
                    <a:pt x="125" y="99"/>
                  </a:cubicBezTo>
                  <a:cubicBezTo>
                    <a:pt x="134" y="96"/>
                    <a:pt x="139" y="92"/>
                    <a:pt x="141" y="91"/>
                  </a:cubicBezTo>
                  <a:cubicBezTo>
                    <a:pt x="139" y="86"/>
                    <a:pt x="130" y="67"/>
                    <a:pt x="118" y="48"/>
                  </a:cubicBezTo>
                  <a:cubicBezTo>
                    <a:pt x="104" y="25"/>
                    <a:pt x="86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58" y="3"/>
                    <a:pt x="40" y="25"/>
                    <a:pt x="27" y="48"/>
                  </a:cubicBezTo>
                  <a:cubicBezTo>
                    <a:pt x="15" y="68"/>
                    <a:pt x="6" y="87"/>
                    <a:pt x="4" y="92"/>
                  </a:cubicBezTo>
                  <a:cubicBezTo>
                    <a:pt x="6" y="94"/>
                    <a:pt x="12" y="97"/>
                    <a:pt x="20" y="9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1" name="Freeform 495"/>
            <p:cNvSpPr/>
            <p:nvPr/>
          </p:nvSpPr>
          <p:spPr bwMode="auto">
            <a:xfrm>
              <a:off x="8423276" y="1476375"/>
              <a:ext cx="273050" cy="161925"/>
            </a:xfrm>
            <a:custGeom>
              <a:avLst/>
              <a:gdLst>
                <a:gd name="T0" fmla="*/ 73 w 73"/>
                <a:gd name="T1" fmla="*/ 28 h 43"/>
                <a:gd name="T2" fmla="*/ 37 w 73"/>
                <a:gd name="T3" fmla="*/ 0 h 43"/>
                <a:gd name="T4" fmla="*/ 0 w 73"/>
                <a:gd name="T5" fmla="*/ 30 h 43"/>
                <a:gd name="T6" fmla="*/ 73 w 73"/>
                <a:gd name="T7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43">
                  <a:moveTo>
                    <a:pt x="73" y="28"/>
                  </a:moveTo>
                  <a:cubicBezTo>
                    <a:pt x="62" y="12"/>
                    <a:pt x="49" y="0"/>
                    <a:pt x="37" y="0"/>
                  </a:cubicBezTo>
                  <a:cubicBezTo>
                    <a:pt x="26" y="0"/>
                    <a:pt x="13" y="12"/>
                    <a:pt x="0" y="30"/>
                  </a:cubicBezTo>
                  <a:cubicBezTo>
                    <a:pt x="23" y="42"/>
                    <a:pt x="52" y="43"/>
                    <a:pt x="73" y="28"/>
                  </a:cubicBezTo>
                  <a:close/>
                </a:path>
              </a:pathLst>
            </a:custGeom>
            <a:solidFill>
              <a:srgbClr val="A67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2" name="Freeform 496"/>
            <p:cNvSpPr>
              <a:spLocks noEditPoints="1"/>
            </p:cNvSpPr>
            <p:nvPr/>
          </p:nvSpPr>
          <p:spPr bwMode="auto">
            <a:xfrm>
              <a:off x="8418513" y="1468437"/>
              <a:ext cx="285750" cy="161925"/>
            </a:xfrm>
            <a:custGeom>
              <a:avLst/>
              <a:gdLst>
                <a:gd name="T0" fmla="*/ 1 w 76"/>
                <a:gd name="T1" fmla="*/ 33 h 43"/>
                <a:gd name="T2" fmla="*/ 0 w 76"/>
                <a:gd name="T3" fmla="*/ 32 h 43"/>
                <a:gd name="T4" fmla="*/ 0 w 76"/>
                <a:gd name="T5" fmla="*/ 31 h 43"/>
                <a:gd name="T6" fmla="*/ 38 w 76"/>
                <a:gd name="T7" fmla="*/ 0 h 43"/>
                <a:gd name="T8" fmla="*/ 38 w 76"/>
                <a:gd name="T9" fmla="*/ 0 h 43"/>
                <a:gd name="T10" fmla="*/ 75 w 76"/>
                <a:gd name="T11" fmla="*/ 29 h 43"/>
                <a:gd name="T12" fmla="*/ 74 w 76"/>
                <a:gd name="T13" fmla="*/ 30 h 43"/>
                <a:gd name="T14" fmla="*/ 75 w 76"/>
                <a:gd name="T15" fmla="*/ 29 h 43"/>
                <a:gd name="T16" fmla="*/ 75 w 76"/>
                <a:gd name="T17" fmla="*/ 31 h 43"/>
                <a:gd name="T18" fmla="*/ 37 w 76"/>
                <a:gd name="T19" fmla="*/ 43 h 43"/>
                <a:gd name="T20" fmla="*/ 1 w 76"/>
                <a:gd name="T21" fmla="*/ 33 h 43"/>
                <a:gd name="T22" fmla="*/ 37 w 76"/>
                <a:gd name="T23" fmla="*/ 40 h 43"/>
                <a:gd name="T24" fmla="*/ 72 w 76"/>
                <a:gd name="T25" fmla="*/ 30 h 43"/>
                <a:gd name="T26" fmla="*/ 38 w 76"/>
                <a:gd name="T27" fmla="*/ 3 h 43"/>
                <a:gd name="T28" fmla="*/ 38 w 76"/>
                <a:gd name="T29" fmla="*/ 3 h 43"/>
                <a:gd name="T30" fmla="*/ 4 w 76"/>
                <a:gd name="T31" fmla="*/ 31 h 43"/>
                <a:gd name="T32" fmla="*/ 37 w 76"/>
                <a:gd name="T3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43">
                  <a:moveTo>
                    <a:pt x="1" y="33"/>
                  </a:move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12" y="14"/>
                    <a:pt x="25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1" y="1"/>
                    <a:pt x="64" y="13"/>
                    <a:pt x="75" y="29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30"/>
                    <a:pt x="75" y="31"/>
                    <a:pt x="75" y="31"/>
                  </a:cubicBezTo>
                  <a:cubicBezTo>
                    <a:pt x="64" y="39"/>
                    <a:pt x="51" y="43"/>
                    <a:pt x="37" y="43"/>
                  </a:cubicBezTo>
                  <a:cubicBezTo>
                    <a:pt x="25" y="43"/>
                    <a:pt x="12" y="39"/>
                    <a:pt x="1" y="33"/>
                  </a:cubicBezTo>
                  <a:close/>
                  <a:moveTo>
                    <a:pt x="37" y="40"/>
                  </a:moveTo>
                  <a:cubicBezTo>
                    <a:pt x="50" y="40"/>
                    <a:pt x="62" y="36"/>
                    <a:pt x="72" y="30"/>
                  </a:cubicBezTo>
                  <a:cubicBezTo>
                    <a:pt x="61" y="15"/>
                    <a:pt x="4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28" y="3"/>
                    <a:pt x="15" y="15"/>
                    <a:pt x="4" y="31"/>
                  </a:cubicBezTo>
                  <a:cubicBezTo>
                    <a:pt x="14" y="37"/>
                    <a:pt x="26" y="40"/>
                    <a:pt x="37" y="4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3" name="Freeform 497"/>
            <p:cNvSpPr/>
            <p:nvPr/>
          </p:nvSpPr>
          <p:spPr bwMode="auto">
            <a:xfrm>
              <a:off x="8467726" y="2425700"/>
              <a:ext cx="187325" cy="271463"/>
            </a:xfrm>
            <a:custGeom>
              <a:avLst/>
              <a:gdLst>
                <a:gd name="T0" fmla="*/ 0 w 50"/>
                <a:gd name="T1" fmla="*/ 72 h 72"/>
                <a:gd name="T2" fmla="*/ 0 w 50"/>
                <a:gd name="T3" fmla="*/ 5 h 72"/>
                <a:gd name="T4" fmla="*/ 5 w 50"/>
                <a:gd name="T5" fmla="*/ 0 h 72"/>
                <a:gd name="T6" fmla="*/ 45 w 50"/>
                <a:gd name="T7" fmla="*/ 0 h 72"/>
                <a:gd name="T8" fmla="*/ 50 w 50"/>
                <a:gd name="T9" fmla="*/ 5 h 72"/>
                <a:gd name="T10" fmla="*/ 50 w 50"/>
                <a:gd name="T11" fmla="*/ 72 h 72"/>
                <a:gd name="T12" fmla="*/ 0 w 50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2">
                  <a:moveTo>
                    <a:pt x="0" y="7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50" y="2"/>
                    <a:pt x="50" y="5"/>
                  </a:cubicBezTo>
                  <a:cubicBezTo>
                    <a:pt x="50" y="72"/>
                    <a:pt x="50" y="72"/>
                    <a:pt x="50" y="72"/>
                  </a:cubicBezTo>
                  <a:lnTo>
                    <a:pt x="0" y="72"/>
                  </a:lnTo>
                  <a:close/>
                </a:path>
              </a:pathLst>
            </a:custGeom>
            <a:solidFill>
              <a:srgbClr val="BD9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4" name="Freeform 498"/>
            <p:cNvSpPr>
              <a:spLocks noEditPoints="1"/>
            </p:cNvSpPr>
            <p:nvPr/>
          </p:nvSpPr>
          <p:spPr bwMode="auto">
            <a:xfrm>
              <a:off x="8459788" y="2422525"/>
              <a:ext cx="203200" cy="280988"/>
            </a:xfrm>
            <a:custGeom>
              <a:avLst/>
              <a:gdLst>
                <a:gd name="T0" fmla="*/ 2 w 54"/>
                <a:gd name="T1" fmla="*/ 75 h 75"/>
                <a:gd name="T2" fmla="*/ 2 w 54"/>
                <a:gd name="T3" fmla="*/ 73 h 75"/>
                <a:gd name="T4" fmla="*/ 3 w 54"/>
                <a:gd name="T5" fmla="*/ 73 h 75"/>
                <a:gd name="T6" fmla="*/ 2 w 54"/>
                <a:gd name="T7" fmla="*/ 73 h 75"/>
                <a:gd name="T8" fmla="*/ 2 w 54"/>
                <a:gd name="T9" fmla="*/ 75 h 75"/>
                <a:gd name="T10" fmla="*/ 1 w 54"/>
                <a:gd name="T11" fmla="*/ 74 h 75"/>
                <a:gd name="T12" fmla="*/ 0 w 54"/>
                <a:gd name="T13" fmla="*/ 73 h 75"/>
                <a:gd name="T14" fmla="*/ 0 w 54"/>
                <a:gd name="T15" fmla="*/ 6 h 75"/>
                <a:gd name="T16" fmla="*/ 7 w 54"/>
                <a:gd name="T17" fmla="*/ 0 h 75"/>
                <a:gd name="T18" fmla="*/ 47 w 54"/>
                <a:gd name="T19" fmla="*/ 0 h 75"/>
                <a:gd name="T20" fmla="*/ 54 w 54"/>
                <a:gd name="T21" fmla="*/ 6 h 75"/>
                <a:gd name="T22" fmla="*/ 54 w 54"/>
                <a:gd name="T23" fmla="*/ 73 h 75"/>
                <a:gd name="T24" fmla="*/ 53 w 54"/>
                <a:gd name="T25" fmla="*/ 74 h 75"/>
                <a:gd name="T26" fmla="*/ 52 w 54"/>
                <a:gd name="T27" fmla="*/ 75 h 75"/>
                <a:gd name="T28" fmla="*/ 2 w 54"/>
                <a:gd name="T29" fmla="*/ 75 h 75"/>
                <a:gd name="T30" fmla="*/ 51 w 54"/>
                <a:gd name="T31" fmla="*/ 72 h 75"/>
                <a:gd name="T32" fmla="*/ 51 w 54"/>
                <a:gd name="T33" fmla="*/ 6 h 75"/>
                <a:gd name="T34" fmla="*/ 47 w 54"/>
                <a:gd name="T35" fmla="*/ 3 h 75"/>
                <a:gd name="T36" fmla="*/ 7 w 54"/>
                <a:gd name="T37" fmla="*/ 3 h 75"/>
                <a:gd name="T38" fmla="*/ 3 w 54"/>
                <a:gd name="T39" fmla="*/ 6 h 75"/>
                <a:gd name="T40" fmla="*/ 3 w 54"/>
                <a:gd name="T41" fmla="*/ 72 h 75"/>
                <a:gd name="T42" fmla="*/ 51 w 54"/>
                <a:gd name="T43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75">
                  <a:moveTo>
                    <a:pt x="2" y="75"/>
                  </a:move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1" y="75"/>
                    <a:pt x="1" y="74"/>
                  </a:cubicBezTo>
                  <a:cubicBezTo>
                    <a:pt x="1" y="74"/>
                    <a:pt x="0" y="74"/>
                    <a:pt x="0" y="7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1" y="0"/>
                    <a:pt x="54" y="2"/>
                    <a:pt x="54" y="6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74"/>
                    <a:pt x="53" y="74"/>
                    <a:pt x="53" y="74"/>
                  </a:cubicBezTo>
                  <a:cubicBezTo>
                    <a:pt x="53" y="75"/>
                    <a:pt x="52" y="75"/>
                    <a:pt x="52" y="75"/>
                  </a:cubicBezTo>
                  <a:lnTo>
                    <a:pt x="2" y="75"/>
                  </a:lnTo>
                  <a:close/>
                  <a:moveTo>
                    <a:pt x="51" y="72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51" y="4"/>
                    <a:pt x="49" y="3"/>
                    <a:pt x="4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4"/>
                    <a:pt x="3" y="6"/>
                  </a:cubicBezTo>
                  <a:cubicBezTo>
                    <a:pt x="3" y="72"/>
                    <a:pt x="3" y="72"/>
                    <a:pt x="3" y="72"/>
                  </a:cubicBezTo>
                  <a:lnTo>
                    <a:pt x="51" y="7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5" name="Freeform 499"/>
            <p:cNvSpPr/>
            <p:nvPr/>
          </p:nvSpPr>
          <p:spPr bwMode="auto">
            <a:xfrm>
              <a:off x="8509001" y="2422525"/>
              <a:ext cx="11113" cy="280988"/>
            </a:xfrm>
            <a:custGeom>
              <a:avLst/>
              <a:gdLst>
                <a:gd name="T0" fmla="*/ 0 w 3"/>
                <a:gd name="T1" fmla="*/ 73 h 75"/>
                <a:gd name="T2" fmla="*/ 0 w 3"/>
                <a:gd name="T3" fmla="*/ 1 h 75"/>
                <a:gd name="T4" fmla="*/ 2 w 3"/>
                <a:gd name="T5" fmla="*/ 0 h 75"/>
                <a:gd name="T6" fmla="*/ 3 w 3"/>
                <a:gd name="T7" fmla="*/ 1 h 75"/>
                <a:gd name="T8" fmla="*/ 3 w 3"/>
                <a:gd name="T9" fmla="*/ 73 h 75"/>
                <a:gd name="T10" fmla="*/ 2 w 3"/>
                <a:gd name="T11" fmla="*/ 75 h 75"/>
                <a:gd name="T12" fmla="*/ 0 w 3"/>
                <a:gd name="T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5">
                  <a:moveTo>
                    <a:pt x="0" y="7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2" y="75"/>
                    <a:pt x="2" y="75"/>
                  </a:cubicBezTo>
                  <a:cubicBezTo>
                    <a:pt x="1" y="75"/>
                    <a:pt x="0" y="74"/>
                    <a:pt x="0" y="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6" name="Freeform 500"/>
            <p:cNvSpPr/>
            <p:nvPr/>
          </p:nvSpPr>
          <p:spPr bwMode="auto">
            <a:xfrm>
              <a:off x="8558213" y="2422525"/>
              <a:ext cx="11113" cy="280988"/>
            </a:xfrm>
            <a:custGeom>
              <a:avLst/>
              <a:gdLst>
                <a:gd name="T0" fmla="*/ 0 w 3"/>
                <a:gd name="T1" fmla="*/ 73 h 75"/>
                <a:gd name="T2" fmla="*/ 0 w 3"/>
                <a:gd name="T3" fmla="*/ 1 h 75"/>
                <a:gd name="T4" fmla="*/ 1 w 3"/>
                <a:gd name="T5" fmla="*/ 0 h 75"/>
                <a:gd name="T6" fmla="*/ 3 w 3"/>
                <a:gd name="T7" fmla="*/ 1 h 75"/>
                <a:gd name="T8" fmla="*/ 3 w 3"/>
                <a:gd name="T9" fmla="*/ 73 h 75"/>
                <a:gd name="T10" fmla="*/ 1 w 3"/>
                <a:gd name="T11" fmla="*/ 75 h 75"/>
                <a:gd name="T12" fmla="*/ 0 w 3"/>
                <a:gd name="T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5">
                  <a:moveTo>
                    <a:pt x="0" y="7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2" y="75"/>
                    <a:pt x="1" y="75"/>
                  </a:cubicBezTo>
                  <a:cubicBezTo>
                    <a:pt x="0" y="75"/>
                    <a:pt x="0" y="74"/>
                    <a:pt x="0" y="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7" name="Freeform 501"/>
            <p:cNvSpPr/>
            <p:nvPr/>
          </p:nvSpPr>
          <p:spPr bwMode="auto">
            <a:xfrm>
              <a:off x="8602663" y="2422525"/>
              <a:ext cx="11113" cy="280988"/>
            </a:xfrm>
            <a:custGeom>
              <a:avLst/>
              <a:gdLst>
                <a:gd name="T0" fmla="*/ 0 w 3"/>
                <a:gd name="T1" fmla="*/ 73 h 75"/>
                <a:gd name="T2" fmla="*/ 0 w 3"/>
                <a:gd name="T3" fmla="*/ 1 h 75"/>
                <a:gd name="T4" fmla="*/ 2 w 3"/>
                <a:gd name="T5" fmla="*/ 0 h 75"/>
                <a:gd name="T6" fmla="*/ 3 w 3"/>
                <a:gd name="T7" fmla="*/ 1 h 75"/>
                <a:gd name="T8" fmla="*/ 3 w 3"/>
                <a:gd name="T9" fmla="*/ 73 h 75"/>
                <a:gd name="T10" fmla="*/ 2 w 3"/>
                <a:gd name="T11" fmla="*/ 75 h 75"/>
                <a:gd name="T12" fmla="*/ 0 w 3"/>
                <a:gd name="T1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5">
                  <a:moveTo>
                    <a:pt x="0" y="7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2" y="75"/>
                    <a:pt x="2" y="75"/>
                  </a:cubicBezTo>
                  <a:cubicBezTo>
                    <a:pt x="1" y="75"/>
                    <a:pt x="0" y="74"/>
                    <a:pt x="0" y="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8" name="Oval 502"/>
            <p:cNvSpPr>
              <a:spLocks noChangeArrowheads="1"/>
            </p:cNvSpPr>
            <p:nvPr/>
          </p:nvSpPr>
          <p:spPr bwMode="auto">
            <a:xfrm>
              <a:off x="8478838" y="2554287"/>
              <a:ext cx="15875" cy="14288"/>
            </a:xfrm>
            <a:prstGeom prst="ellipse">
              <a:avLst/>
            </a:pr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9" name="Freeform 503"/>
            <p:cNvSpPr/>
            <p:nvPr/>
          </p:nvSpPr>
          <p:spPr bwMode="auto">
            <a:xfrm>
              <a:off x="8377238" y="1614487"/>
              <a:ext cx="354013" cy="71438"/>
            </a:xfrm>
            <a:custGeom>
              <a:avLst/>
              <a:gdLst>
                <a:gd name="T0" fmla="*/ 1 w 94"/>
                <a:gd name="T1" fmla="*/ 15 h 19"/>
                <a:gd name="T2" fmla="*/ 0 w 94"/>
                <a:gd name="T3" fmla="*/ 13 h 19"/>
                <a:gd name="T4" fmla="*/ 2 w 94"/>
                <a:gd name="T5" fmla="*/ 12 h 19"/>
                <a:gd name="T6" fmla="*/ 12 w 94"/>
                <a:gd name="T7" fmla="*/ 14 h 19"/>
                <a:gd name="T8" fmla="*/ 37 w 94"/>
                <a:gd name="T9" fmla="*/ 16 h 19"/>
                <a:gd name="T10" fmla="*/ 91 w 94"/>
                <a:gd name="T11" fmla="*/ 1 h 19"/>
                <a:gd name="T12" fmla="*/ 93 w 94"/>
                <a:gd name="T13" fmla="*/ 1 h 19"/>
                <a:gd name="T14" fmla="*/ 93 w 94"/>
                <a:gd name="T15" fmla="*/ 3 h 19"/>
                <a:gd name="T16" fmla="*/ 37 w 94"/>
                <a:gd name="T17" fmla="*/ 19 h 19"/>
                <a:gd name="T18" fmla="*/ 1 w 94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19">
                  <a:moveTo>
                    <a:pt x="1" y="15"/>
                  </a:moveTo>
                  <a:cubicBezTo>
                    <a:pt x="0" y="14"/>
                    <a:pt x="0" y="13"/>
                    <a:pt x="0" y="13"/>
                  </a:cubicBezTo>
                  <a:cubicBezTo>
                    <a:pt x="0" y="12"/>
                    <a:pt x="1" y="11"/>
                    <a:pt x="2" y="12"/>
                  </a:cubicBezTo>
                  <a:cubicBezTo>
                    <a:pt x="2" y="12"/>
                    <a:pt x="6" y="13"/>
                    <a:pt x="12" y="14"/>
                  </a:cubicBezTo>
                  <a:cubicBezTo>
                    <a:pt x="18" y="15"/>
                    <a:pt x="27" y="16"/>
                    <a:pt x="37" y="16"/>
                  </a:cubicBezTo>
                  <a:cubicBezTo>
                    <a:pt x="54" y="16"/>
                    <a:pt x="75" y="13"/>
                    <a:pt x="91" y="1"/>
                  </a:cubicBezTo>
                  <a:cubicBezTo>
                    <a:pt x="92" y="0"/>
                    <a:pt x="93" y="0"/>
                    <a:pt x="93" y="1"/>
                  </a:cubicBezTo>
                  <a:cubicBezTo>
                    <a:pt x="94" y="2"/>
                    <a:pt x="93" y="3"/>
                    <a:pt x="93" y="3"/>
                  </a:cubicBezTo>
                  <a:cubicBezTo>
                    <a:pt x="76" y="16"/>
                    <a:pt x="55" y="19"/>
                    <a:pt x="37" y="19"/>
                  </a:cubicBezTo>
                  <a:cubicBezTo>
                    <a:pt x="17" y="19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0" name="Freeform 504"/>
            <p:cNvSpPr/>
            <p:nvPr/>
          </p:nvSpPr>
          <p:spPr bwMode="auto">
            <a:xfrm>
              <a:off x="8362951" y="1679575"/>
              <a:ext cx="428625" cy="71438"/>
            </a:xfrm>
            <a:custGeom>
              <a:avLst/>
              <a:gdLst>
                <a:gd name="T0" fmla="*/ 1 w 114"/>
                <a:gd name="T1" fmla="*/ 3 h 19"/>
                <a:gd name="T2" fmla="*/ 1 w 114"/>
                <a:gd name="T3" fmla="*/ 1 h 19"/>
                <a:gd name="T4" fmla="*/ 3 w 114"/>
                <a:gd name="T5" fmla="*/ 1 h 19"/>
                <a:gd name="T6" fmla="*/ 23 w 114"/>
                <a:gd name="T7" fmla="*/ 8 h 19"/>
                <a:gd name="T8" fmla="*/ 74 w 114"/>
                <a:gd name="T9" fmla="*/ 16 h 19"/>
                <a:gd name="T10" fmla="*/ 112 w 114"/>
                <a:gd name="T11" fmla="*/ 12 h 19"/>
                <a:gd name="T12" fmla="*/ 114 w 114"/>
                <a:gd name="T13" fmla="*/ 13 h 19"/>
                <a:gd name="T14" fmla="*/ 112 w 114"/>
                <a:gd name="T15" fmla="*/ 15 h 19"/>
                <a:gd name="T16" fmla="*/ 74 w 114"/>
                <a:gd name="T17" fmla="*/ 19 h 19"/>
                <a:gd name="T18" fmla="*/ 1 w 114"/>
                <a:gd name="T1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9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10" y="5"/>
                    <a:pt x="23" y="8"/>
                  </a:cubicBezTo>
                  <a:cubicBezTo>
                    <a:pt x="35" y="12"/>
                    <a:pt x="53" y="16"/>
                    <a:pt x="74" y="16"/>
                  </a:cubicBezTo>
                  <a:cubicBezTo>
                    <a:pt x="86" y="16"/>
                    <a:pt x="99" y="15"/>
                    <a:pt x="112" y="12"/>
                  </a:cubicBezTo>
                  <a:cubicBezTo>
                    <a:pt x="113" y="12"/>
                    <a:pt x="113" y="12"/>
                    <a:pt x="114" y="13"/>
                  </a:cubicBezTo>
                  <a:cubicBezTo>
                    <a:pt x="114" y="14"/>
                    <a:pt x="113" y="15"/>
                    <a:pt x="112" y="15"/>
                  </a:cubicBezTo>
                  <a:cubicBezTo>
                    <a:pt x="99" y="18"/>
                    <a:pt x="86" y="19"/>
                    <a:pt x="74" y="19"/>
                  </a:cubicBezTo>
                  <a:cubicBezTo>
                    <a:pt x="31" y="19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" name="Freeform 505"/>
            <p:cNvSpPr/>
            <p:nvPr/>
          </p:nvSpPr>
          <p:spPr bwMode="auto">
            <a:xfrm>
              <a:off x="8313738" y="1757362"/>
              <a:ext cx="492125" cy="76200"/>
            </a:xfrm>
            <a:custGeom>
              <a:avLst/>
              <a:gdLst>
                <a:gd name="T0" fmla="*/ 1 w 131"/>
                <a:gd name="T1" fmla="*/ 9 h 20"/>
                <a:gd name="T2" fmla="*/ 1 w 131"/>
                <a:gd name="T3" fmla="*/ 9 h 20"/>
                <a:gd name="T4" fmla="*/ 0 w 131"/>
                <a:gd name="T5" fmla="*/ 7 h 20"/>
                <a:gd name="T6" fmla="*/ 2 w 131"/>
                <a:gd name="T7" fmla="*/ 6 h 20"/>
                <a:gd name="T8" fmla="*/ 20 w 131"/>
                <a:gd name="T9" fmla="*/ 11 h 20"/>
                <a:gd name="T10" fmla="*/ 64 w 131"/>
                <a:gd name="T11" fmla="*/ 17 h 20"/>
                <a:gd name="T12" fmla="*/ 129 w 131"/>
                <a:gd name="T13" fmla="*/ 1 h 20"/>
                <a:gd name="T14" fmla="*/ 131 w 131"/>
                <a:gd name="T15" fmla="*/ 1 h 20"/>
                <a:gd name="T16" fmla="*/ 130 w 131"/>
                <a:gd name="T17" fmla="*/ 3 h 20"/>
                <a:gd name="T18" fmla="*/ 64 w 131"/>
                <a:gd name="T19" fmla="*/ 20 h 20"/>
                <a:gd name="T20" fmla="*/ 1 w 131"/>
                <a:gd name="T21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2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9" y="9"/>
                    <a:pt x="20" y="11"/>
                  </a:cubicBezTo>
                  <a:cubicBezTo>
                    <a:pt x="31" y="14"/>
                    <a:pt x="47" y="17"/>
                    <a:pt x="64" y="17"/>
                  </a:cubicBezTo>
                  <a:cubicBezTo>
                    <a:pt x="84" y="17"/>
                    <a:pt x="108" y="13"/>
                    <a:pt x="129" y="1"/>
                  </a:cubicBezTo>
                  <a:cubicBezTo>
                    <a:pt x="129" y="0"/>
                    <a:pt x="130" y="1"/>
                    <a:pt x="131" y="1"/>
                  </a:cubicBezTo>
                  <a:cubicBezTo>
                    <a:pt x="131" y="2"/>
                    <a:pt x="131" y="3"/>
                    <a:pt x="130" y="3"/>
                  </a:cubicBezTo>
                  <a:cubicBezTo>
                    <a:pt x="108" y="16"/>
                    <a:pt x="85" y="20"/>
                    <a:pt x="64" y="20"/>
                  </a:cubicBezTo>
                  <a:cubicBezTo>
                    <a:pt x="29" y="20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" name="Freeform 506"/>
            <p:cNvSpPr/>
            <p:nvPr/>
          </p:nvSpPr>
          <p:spPr bwMode="auto">
            <a:xfrm>
              <a:off x="8355013" y="1874837"/>
              <a:ext cx="379413" cy="217488"/>
            </a:xfrm>
            <a:custGeom>
              <a:avLst/>
              <a:gdLst>
                <a:gd name="T0" fmla="*/ 98 w 101"/>
                <a:gd name="T1" fmla="*/ 40 h 58"/>
                <a:gd name="T2" fmla="*/ 99 w 101"/>
                <a:gd name="T3" fmla="*/ 49 h 58"/>
                <a:gd name="T4" fmla="*/ 88 w 101"/>
                <a:gd name="T5" fmla="*/ 54 h 58"/>
                <a:gd name="T6" fmla="*/ 50 w 101"/>
                <a:gd name="T7" fmla="*/ 38 h 58"/>
                <a:gd name="T8" fmla="*/ 15 w 101"/>
                <a:gd name="T9" fmla="*/ 54 h 58"/>
                <a:gd name="T10" fmla="*/ 4 w 101"/>
                <a:gd name="T11" fmla="*/ 54 h 58"/>
                <a:gd name="T12" fmla="*/ 1 w 101"/>
                <a:gd name="T13" fmla="*/ 45 h 58"/>
                <a:gd name="T14" fmla="*/ 98 w 101"/>
                <a:gd name="T15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8">
                  <a:moveTo>
                    <a:pt x="98" y="40"/>
                  </a:moveTo>
                  <a:cubicBezTo>
                    <a:pt x="98" y="40"/>
                    <a:pt x="101" y="44"/>
                    <a:pt x="99" y="49"/>
                  </a:cubicBezTo>
                  <a:cubicBezTo>
                    <a:pt x="98" y="52"/>
                    <a:pt x="94" y="55"/>
                    <a:pt x="88" y="54"/>
                  </a:cubicBezTo>
                  <a:cubicBezTo>
                    <a:pt x="79" y="52"/>
                    <a:pt x="74" y="39"/>
                    <a:pt x="50" y="38"/>
                  </a:cubicBezTo>
                  <a:cubicBezTo>
                    <a:pt x="40" y="38"/>
                    <a:pt x="28" y="41"/>
                    <a:pt x="15" y="54"/>
                  </a:cubicBezTo>
                  <a:cubicBezTo>
                    <a:pt x="15" y="54"/>
                    <a:pt x="9" y="58"/>
                    <a:pt x="4" y="54"/>
                  </a:cubicBezTo>
                  <a:cubicBezTo>
                    <a:pt x="2" y="52"/>
                    <a:pt x="0" y="50"/>
                    <a:pt x="1" y="45"/>
                  </a:cubicBezTo>
                  <a:cubicBezTo>
                    <a:pt x="3" y="32"/>
                    <a:pt x="55" y="0"/>
                    <a:pt x="98" y="40"/>
                  </a:cubicBezTo>
                  <a:close/>
                </a:path>
              </a:pathLst>
            </a:custGeom>
            <a:solidFill>
              <a:srgbClr val="FFC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" name="Freeform 507"/>
            <p:cNvSpPr>
              <a:spLocks noEditPoints="1"/>
            </p:cNvSpPr>
            <p:nvPr/>
          </p:nvSpPr>
          <p:spPr bwMode="auto">
            <a:xfrm>
              <a:off x="8351838" y="1946275"/>
              <a:ext cx="382588" cy="142875"/>
            </a:xfrm>
            <a:custGeom>
              <a:avLst/>
              <a:gdLst>
                <a:gd name="T0" fmla="*/ 4 w 102"/>
                <a:gd name="T1" fmla="*/ 36 h 38"/>
                <a:gd name="T2" fmla="*/ 0 w 102"/>
                <a:gd name="T3" fmla="*/ 28 h 38"/>
                <a:gd name="T4" fmla="*/ 0 w 102"/>
                <a:gd name="T5" fmla="*/ 26 h 38"/>
                <a:gd name="T6" fmla="*/ 52 w 102"/>
                <a:gd name="T7" fmla="*/ 0 h 38"/>
                <a:gd name="T8" fmla="*/ 100 w 102"/>
                <a:gd name="T9" fmla="*/ 20 h 38"/>
                <a:gd name="T10" fmla="*/ 99 w 102"/>
                <a:gd name="T11" fmla="*/ 21 h 38"/>
                <a:gd name="T12" fmla="*/ 100 w 102"/>
                <a:gd name="T13" fmla="*/ 20 h 38"/>
                <a:gd name="T14" fmla="*/ 102 w 102"/>
                <a:gd name="T15" fmla="*/ 27 h 38"/>
                <a:gd name="T16" fmla="*/ 101 w 102"/>
                <a:gd name="T17" fmla="*/ 31 h 38"/>
                <a:gd name="T18" fmla="*/ 92 w 102"/>
                <a:gd name="T19" fmla="*/ 37 h 38"/>
                <a:gd name="T20" fmla="*/ 89 w 102"/>
                <a:gd name="T21" fmla="*/ 37 h 38"/>
                <a:gd name="T22" fmla="*/ 51 w 102"/>
                <a:gd name="T23" fmla="*/ 21 h 38"/>
                <a:gd name="T24" fmla="*/ 50 w 102"/>
                <a:gd name="T25" fmla="*/ 21 h 38"/>
                <a:gd name="T26" fmla="*/ 17 w 102"/>
                <a:gd name="T27" fmla="*/ 36 h 38"/>
                <a:gd name="T28" fmla="*/ 17 w 102"/>
                <a:gd name="T29" fmla="*/ 36 h 38"/>
                <a:gd name="T30" fmla="*/ 10 w 102"/>
                <a:gd name="T31" fmla="*/ 38 h 38"/>
                <a:gd name="T32" fmla="*/ 10 w 102"/>
                <a:gd name="T33" fmla="*/ 38 h 38"/>
                <a:gd name="T34" fmla="*/ 4 w 102"/>
                <a:gd name="T35" fmla="*/ 36 h 38"/>
                <a:gd name="T36" fmla="*/ 3 w 102"/>
                <a:gd name="T37" fmla="*/ 26 h 38"/>
                <a:gd name="T38" fmla="*/ 3 w 102"/>
                <a:gd name="T39" fmla="*/ 28 h 38"/>
                <a:gd name="T40" fmla="*/ 5 w 102"/>
                <a:gd name="T41" fmla="*/ 34 h 38"/>
                <a:gd name="T42" fmla="*/ 10 w 102"/>
                <a:gd name="T43" fmla="*/ 35 h 38"/>
                <a:gd name="T44" fmla="*/ 15 w 102"/>
                <a:gd name="T45" fmla="*/ 34 h 38"/>
                <a:gd name="T46" fmla="*/ 50 w 102"/>
                <a:gd name="T47" fmla="*/ 18 h 38"/>
                <a:gd name="T48" fmla="*/ 51 w 102"/>
                <a:gd name="T49" fmla="*/ 18 h 38"/>
                <a:gd name="T50" fmla="*/ 90 w 102"/>
                <a:gd name="T51" fmla="*/ 34 h 38"/>
                <a:gd name="T52" fmla="*/ 92 w 102"/>
                <a:gd name="T53" fmla="*/ 34 h 38"/>
                <a:gd name="T54" fmla="*/ 99 w 102"/>
                <a:gd name="T55" fmla="*/ 30 h 38"/>
                <a:gd name="T56" fmla="*/ 99 w 102"/>
                <a:gd name="T57" fmla="*/ 27 h 38"/>
                <a:gd name="T58" fmla="*/ 98 w 102"/>
                <a:gd name="T59" fmla="*/ 23 h 38"/>
                <a:gd name="T60" fmla="*/ 97 w 102"/>
                <a:gd name="T61" fmla="*/ 22 h 38"/>
                <a:gd name="T62" fmla="*/ 52 w 102"/>
                <a:gd name="T63" fmla="*/ 3 h 38"/>
                <a:gd name="T64" fmla="*/ 51 w 102"/>
                <a:gd name="T65" fmla="*/ 3 h 38"/>
                <a:gd name="T66" fmla="*/ 3 w 102"/>
                <a:gd name="T67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38">
                  <a:moveTo>
                    <a:pt x="4" y="36"/>
                  </a:moveTo>
                  <a:cubicBezTo>
                    <a:pt x="2" y="35"/>
                    <a:pt x="0" y="32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2" y="16"/>
                    <a:pt x="24" y="0"/>
                    <a:pt x="52" y="0"/>
                  </a:cubicBezTo>
                  <a:cubicBezTo>
                    <a:pt x="67" y="0"/>
                    <a:pt x="84" y="5"/>
                    <a:pt x="100" y="20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2" y="23"/>
                    <a:pt x="102" y="27"/>
                  </a:cubicBezTo>
                  <a:cubicBezTo>
                    <a:pt x="102" y="28"/>
                    <a:pt x="102" y="30"/>
                    <a:pt x="101" y="31"/>
                  </a:cubicBezTo>
                  <a:cubicBezTo>
                    <a:pt x="100" y="34"/>
                    <a:pt x="97" y="37"/>
                    <a:pt x="92" y="37"/>
                  </a:cubicBezTo>
                  <a:cubicBezTo>
                    <a:pt x="91" y="37"/>
                    <a:pt x="90" y="37"/>
                    <a:pt x="89" y="37"/>
                  </a:cubicBezTo>
                  <a:cubicBezTo>
                    <a:pt x="79" y="34"/>
                    <a:pt x="74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1" y="21"/>
                    <a:pt x="29" y="24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4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8" y="38"/>
                    <a:pt x="6" y="37"/>
                    <a:pt x="4" y="36"/>
                  </a:cubicBezTo>
                  <a:close/>
                  <a:moveTo>
                    <a:pt x="3" y="26"/>
                  </a:moveTo>
                  <a:cubicBezTo>
                    <a:pt x="3" y="27"/>
                    <a:pt x="3" y="28"/>
                    <a:pt x="3" y="28"/>
                  </a:cubicBezTo>
                  <a:cubicBezTo>
                    <a:pt x="3" y="31"/>
                    <a:pt x="4" y="33"/>
                    <a:pt x="5" y="34"/>
                  </a:cubicBezTo>
                  <a:cubicBezTo>
                    <a:pt x="7" y="35"/>
                    <a:pt x="9" y="35"/>
                    <a:pt x="10" y="35"/>
                  </a:cubicBezTo>
                  <a:cubicBezTo>
                    <a:pt x="12" y="35"/>
                    <a:pt x="15" y="34"/>
                    <a:pt x="15" y="34"/>
                  </a:cubicBezTo>
                  <a:cubicBezTo>
                    <a:pt x="28" y="22"/>
                    <a:pt x="40" y="18"/>
                    <a:pt x="50" y="18"/>
                  </a:cubicBezTo>
                  <a:cubicBezTo>
                    <a:pt x="50" y="18"/>
                    <a:pt x="51" y="18"/>
                    <a:pt x="51" y="18"/>
                  </a:cubicBezTo>
                  <a:cubicBezTo>
                    <a:pt x="75" y="18"/>
                    <a:pt x="82" y="33"/>
                    <a:pt x="90" y="34"/>
                  </a:cubicBezTo>
                  <a:cubicBezTo>
                    <a:pt x="90" y="34"/>
                    <a:pt x="91" y="34"/>
                    <a:pt x="92" y="34"/>
                  </a:cubicBezTo>
                  <a:cubicBezTo>
                    <a:pt x="95" y="34"/>
                    <a:pt x="98" y="32"/>
                    <a:pt x="99" y="30"/>
                  </a:cubicBezTo>
                  <a:cubicBezTo>
                    <a:pt x="99" y="29"/>
                    <a:pt x="99" y="28"/>
                    <a:pt x="99" y="27"/>
                  </a:cubicBezTo>
                  <a:cubicBezTo>
                    <a:pt x="99" y="25"/>
                    <a:pt x="99" y="24"/>
                    <a:pt x="98" y="23"/>
                  </a:cubicBezTo>
                  <a:cubicBezTo>
                    <a:pt x="98" y="22"/>
                    <a:pt x="98" y="22"/>
                    <a:pt x="97" y="22"/>
                  </a:cubicBezTo>
                  <a:cubicBezTo>
                    <a:pt x="82" y="8"/>
                    <a:pt x="66" y="3"/>
                    <a:pt x="52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25" y="3"/>
                    <a:pt x="4" y="19"/>
                    <a:pt x="3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" name="Freeform 508"/>
            <p:cNvSpPr>
              <a:spLocks noEditPoints="1"/>
            </p:cNvSpPr>
            <p:nvPr/>
          </p:nvSpPr>
          <p:spPr bwMode="auto">
            <a:xfrm>
              <a:off x="8377238" y="1949450"/>
              <a:ext cx="327025" cy="115888"/>
            </a:xfrm>
            <a:custGeom>
              <a:avLst/>
              <a:gdLst>
                <a:gd name="T0" fmla="*/ 75 w 87"/>
                <a:gd name="T1" fmla="*/ 8 h 31"/>
                <a:gd name="T2" fmla="*/ 64 w 87"/>
                <a:gd name="T3" fmla="*/ 23 h 31"/>
                <a:gd name="T4" fmla="*/ 76 w 87"/>
                <a:gd name="T5" fmla="*/ 31 h 31"/>
                <a:gd name="T6" fmla="*/ 87 w 87"/>
                <a:gd name="T7" fmla="*/ 16 h 31"/>
                <a:gd name="T8" fmla="*/ 75 w 87"/>
                <a:gd name="T9" fmla="*/ 8 h 31"/>
                <a:gd name="T10" fmla="*/ 36 w 87"/>
                <a:gd name="T11" fmla="*/ 1 h 31"/>
                <a:gd name="T12" fmla="*/ 36 w 87"/>
                <a:gd name="T13" fmla="*/ 19 h 31"/>
                <a:gd name="T14" fmla="*/ 44 w 87"/>
                <a:gd name="T15" fmla="*/ 18 h 31"/>
                <a:gd name="T16" fmla="*/ 51 w 87"/>
                <a:gd name="T17" fmla="*/ 19 h 31"/>
                <a:gd name="T18" fmla="*/ 51 w 87"/>
                <a:gd name="T19" fmla="*/ 1 h 31"/>
                <a:gd name="T20" fmla="*/ 36 w 87"/>
                <a:gd name="T21" fmla="*/ 1 h 31"/>
                <a:gd name="T22" fmla="*/ 0 w 87"/>
                <a:gd name="T23" fmla="*/ 17 h 31"/>
                <a:gd name="T24" fmla="*/ 12 w 87"/>
                <a:gd name="T25" fmla="*/ 31 h 31"/>
                <a:gd name="T26" fmla="*/ 23 w 87"/>
                <a:gd name="T27" fmla="*/ 23 h 31"/>
                <a:gd name="T28" fmla="*/ 12 w 87"/>
                <a:gd name="T29" fmla="*/ 9 h 31"/>
                <a:gd name="T30" fmla="*/ 0 w 87"/>
                <a:gd name="T31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31">
                  <a:moveTo>
                    <a:pt x="75" y="8"/>
                  </a:moveTo>
                  <a:cubicBezTo>
                    <a:pt x="64" y="23"/>
                    <a:pt x="64" y="23"/>
                    <a:pt x="64" y="23"/>
                  </a:cubicBezTo>
                  <a:cubicBezTo>
                    <a:pt x="69" y="25"/>
                    <a:pt x="73" y="28"/>
                    <a:pt x="76" y="31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3" y="13"/>
                    <a:pt x="79" y="10"/>
                    <a:pt x="75" y="8"/>
                  </a:cubicBezTo>
                  <a:close/>
                  <a:moveTo>
                    <a:pt x="36" y="1"/>
                  </a:moveTo>
                  <a:cubicBezTo>
                    <a:pt x="36" y="19"/>
                    <a:pt x="36" y="19"/>
                    <a:pt x="36" y="19"/>
                  </a:cubicBezTo>
                  <a:cubicBezTo>
                    <a:pt x="39" y="18"/>
                    <a:pt x="42" y="18"/>
                    <a:pt x="44" y="18"/>
                  </a:cubicBezTo>
                  <a:cubicBezTo>
                    <a:pt x="46" y="18"/>
                    <a:pt x="49" y="18"/>
                    <a:pt x="51" y="19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6" y="0"/>
                    <a:pt x="41" y="0"/>
                    <a:pt x="36" y="1"/>
                  </a:cubicBezTo>
                  <a:close/>
                  <a:moveTo>
                    <a:pt x="0" y="17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6" y="28"/>
                    <a:pt x="20" y="25"/>
                    <a:pt x="23" y="23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7" y="11"/>
                    <a:pt x="3" y="14"/>
                    <a:pt x="0" y="17"/>
                  </a:cubicBez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" name="Freeform 509"/>
            <p:cNvSpPr>
              <a:spLocks noEditPoints="1"/>
            </p:cNvSpPr>
            <p:nvPr/>
          </p:nvSpPr>
          <p:spPr bwMode="auto">
            <a:xfrm>
              <a:off x="8374063" y="1946275"/>
              <a:ext cx="338138" cy="127000"/>
            </a:xfrm>
            <a:custGeom>
              <a:avLst/>
              <a:gdLst>
                <a:gd name="T0" fmla="*/ 12 w 90"/>
                <a:gd name="T1" fmla="*/ 34 h 34"/>
                <a:gd name="T2" fmla="*/ 11 w 90"/>
                <a:gd name="T3" fmla="*/ 33 h 34"/>
                <a:gd name="T4" fmla="*/ 0 w 90"/>
                <a:gd name="T5" fmla="*/ 19 h 34"/>
                <a:gd name="T6" fmla="*/ 0 w 90"/>
                <a:gd name="T7" fmla="*/ 17 h 34"/>
                <a:gd name="T8" fmla="*/ 12 w 90"/>
                <a:gd name="T9" fmla="*/ 8 h 34"/>
                <a:gd name="T10" fmla="*/ 14 w 90"/>
                <a:gd name="T11" fmla="*/ 9 h 34"/>
                <a:gd name="T12" fmla="*/ 25 w 90"/>
                <a:gd name="T13" fmla="*/ 23 h 34"/>
                <a:gd name="T14" fmla="*/ 26 w 90"/>
                <a:gd name="T15" fmla="*/ 25 h 34"/>
                <a:gd name="T16" fmla="*/ 25 w 90"/>
                <a:gd name="T17" fmla="*/ 26 h 34"/>
                <a:gd name="T18" fmla="*/ 14 w 90"/>
                <a:gd name="T19" fmla="*/ 34 h 34"/>
                <a:gd name="T20" fmla="*/ 13 w 90"/>
                <a:gd name="T21" fmla="*/ 34 h 34"/>
                <a:gd name="T22" fmla="*/ 12 w 90"/>
                <a:gd name="T23" fmla="*/ 34 h 34"/>
                <a:gd name="T24" fmla="*/ 13 w 90"/>
                <a:gd name="T25" fmla="*/ 30 h 34"/>
                <a:gd name="T26" fmla="*/ 22 w 90"/>
                <a:gd name="T27" fmla="*/ 24 h 34"/>
                <a:gd name="T28" fmla="*/ 13 w 90"/>
                <a:gd name="T29" fmla="*/ 12 h 34"/>
                <a:gd name="T30" fmla="*/ 3 w 90"/>
                <a:gd name="T31" fmla="*/ 18 h 34"/>
                <a:gd name="T32" fmla="*/ 13 w 90"/>
                <a:gd name="T33" fmla="*/ 30 h 34"/>
                <a:gd name="T34" fmla="*/ 76 w 90"/>
                <a:gd name="T35" fmla="*/ 33 h 34"/>
                <a:gd name="T36" fmla="*/ 64 w 90"/>
                <a:gd name="T37" fmla="*/ 25 h 34"/>
                <a:gd name="T38" fmla="*/ 64 w 90"/>
                <a:gd name="T39" fmla="*/ 24 h 34"/>
                <a:gd name="T40" fmla="*/ 64 w 90"/>
                <a:gd name="T41" fmla="*/ 23 h 34"/>
                <a:gd name="T42" fmla="*/ 75 w 90"/>
                <a:gd name="T43" fmla="*/ 8 h 34"/>
                <a:gd name="T44" fmla="*/ 77 w 90"/>
                <a:gd name="T45" fmla="*/ 8 h 34"/>
                <a:gd name="T46" fmla="*/ 89 w 90"/>
                <a:gd name="T47" fmla="*/ 16 h 34"/>
                <a:gd name="T48" fmla="*/ 89 w 90"/>
                <a:gd name="T49" fmla="*/ 18 h 34"/>
                <a:gd name="T50" fmla="*/ 78 w 90"/>
                <a:gd name="T51" fmla="*/ 33 h 34"/>
                <a:gd name="T52" fmla="*/ 77 w 90"/>
                <a:gd name="T53" fmla="*/ 33 h 34"/>
                <a:gd name="T54" fmla="*/ 76 w 90"/>
                <a:gd name="T55" fmla="*/ 33 h 34"/>
                <a:gd name="T56" fmla="*/ 77 w 90"/>
                <a:gd name="T57" fmla="*/ 30 h 34"/>
                <a:gd name="T58" fmla="*/ 86 w 90"/>
                <a:gd name="T59" fmla="*/ 17 h 34"/>
                <a:gd name="T60" fmla="*/ 77 w 90"/>
                <a:gd name="T61" fmla="*/ 11 h 34"/>
                <a:gd name="T62" fmla="*/ 67 w 90"/>
                <a:gd name="T63" fmla="*/ 23 h 34"/>
                <a:gd name="T64" fmla="*/ 77 w 90"/>
                <a:gd name="T65" fmla="*/ 30 h 34"/>
                <a:gd name="T66" fmla="*/ 76 w 90"/>
                <a:gd name="T67" fmla="*/ 10 h 34"/>
                <a:gd name="T68" fmla="*/ 76 w 90"/>
                <a:gd name="T69" fmla="*/ 9 h 34"/>
                <a:gd name="T70" fmla="*/ 76 w 90"/>
                <a:gd name="T71" fmla="*/ 10 h 34"/>
                <a:gd name="T72" fmla="*/ 51 w 90"/>
                <a:gd name="T73" fmla="*/ 21 h 34"/>
                <a:gd name="T74" fmla="*/ 45 w 90"/>
                <a:gd name="T75" fmla="*/ 21 h 34"/>
                <a:gd name="T76" fmla="*/ 44 w 90"/>
                <a:gd name="T77" fmla="*/ 21 h 34"/>
                <a:gd name="T78" fmla="*/ 38 w 90"/>
                <a:gd name="T79" fmla="*/ 21 h 34"/>
                <a:gd name="T80" fmla="*/ 36 w 90"/>
                <a:gd name="T81" fmla="*/ 21 h 34"/>
                <a:gd name="T82" fmla="*/ 36 w 90"/>
                <a:gd name="T83" fmla="*/ 20 h 34"/>
                <a:gd name="T84" fmla="*/ 36 w 90"/>
                <a:gd name="T85" fmla="*/ 2 h 34"/>
                <a:gd name="T86" fmla="*/ 37 w 90"/>
                <a:gd name="T87" fmla="*/ 0 h 34"/>
                <a:gd name="T88" fmla="*/ 46 w 90"/>
                <a:gd name="T89" fmla="*/ 0 h 34"/>
                <a:gd name="T90" fmla="*/ 52 w 90"/>
                <a:gd name="T91" fmla="*/ 0 h 34"/>
                <a:gd name="T92" fmla="*/ 53 w 90"/>
                <a:gd name="T93" fmla="*/ 2 h 34"/>
                <a:gd name="T94" fmla="*/ 53 w 90"/>
                <a:gd name="T95" fmla="*/ 20 h 34"/>
                <a:gd name="T96" fmla="*/ 53 w 90"/>
                <a:gd name="T97" fmla="*/ 21 h 34"/>
                <a:gd name="T98" fmla="*/ 52 w 90"/>
                <a:gd name="T99" fmla="*/ 21 h 34"/>
                <a:gd name="T100" fmla="*/ 51 w 90"/>
                <a:gd name="T101" fmla="*/ 21 h 34"/>
                <a:gd name="T102" fmla="*/ 44 w 90"/>
                <a:gd name="T103" fmla="*/ 18 h 34"/>
                <a:gd name="T104" fmla="*/ 45 w 90"/>
                <a:gd name="T105" fmla="*/ 18 h 34"/>
                <a:gd name="T106" fmla="*/ 50 w 90"/>
                <a:gd name="T107" fmla="*/ 18 h 34"/>
                <a:gd name="T108" fmla="*/ 50 w 90"/>
                <a:gd name="T109" fmla="*/ 3 h 34"/>
                <a:gd name="T110" fmla="*/ 46 w 90"/>
                <a:gd name="T111" fmla="*/ 3 h 34"/>
                <a:gd name="T112" fmla="*/ 39 w 90"/>
                <a:gd name="T113" fmla="*/ 3 h 34"/>
                <a:gd name="T114" fmla="*/ 39 w 90"/>
                <a:gd name="T115" fmla="*/ 18 h 34"/>
                <a:gd name="T116" fmla="*/ 44 w 90"/>
                <a:gd name="T1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" h="34">
                  <a:moveTo>
                    <a:pt x="12" y="34"/>
                  </a:moveTo>
                  <a:cubicBezTo>
                    <a:pt x="12" y="34"/>
                    <a:pt x="12" y="34"/>
                    <a:pt x="11" y="3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0" y="17"/>
                  </a:cubicBezTo>
                  <a:cubicBezTo>
                    <a:pt x="3" y="14"/>
                    <a:pt x="7" y="11"/>
                    <a:pt x="12" y="8"/>
                  </a:cubicBezTo>
                  <a:cubicBezTo>
                    <a:pt x="13" y="8"/>
                    <a:pt x="14" y="8"/>
                    <a:pt x="14" y="9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5"/>
                    <a:pt x="25" y="25"/>
                    <a:pt x="25" y="26"/>
                  </a:cubicBezTo>
                  <a:cubicBezTo>
                    <a:pt x="21" y="28"/>
                    <a:pt x="18" y="30"/>
                    <a:pt x="14" y="34"/>
                  </a:cubicBezTo>
                  <a:cubicBezTo>
                    <a:pt x="13" y="34"/>
                    <a:pt x="13" y="34"/>
                    <a:pt x="13" y="34"/>
                  </a:cubicBezTo>
                  <a:lnTo>
                    <a:pt x="12" y="34"/>
                  </a:lnTo>
                  <a:close/>
                  <a:moveTo>
                    <a:pt x="13" y="30"/>
                  </a:moveTo>
                  <a:cubicBezTo>
                    <a:pt x="16" y="28"/>
                    <a:pt x="19" y="26"/>
                    <a:pt x="22" y="2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4"/>
                    <a:pt x="6" y="16"/>
                    <a:pt x="3" y="18"/>
                  </a:cubicBezTo>
                  <a:lnTo>
                    <a:pt x="13" y="30"/>
                  </a:lnTo>
                  <a:close/>
                  <a:moveTo>
                    <a:pt x="76" y="33"/>
                  </a:moveTo>
                  <a:cubicBezTo>
                    <a:pt x="73" y="31"/>
                    <a:pt x="69" y="28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3" y="24"/>
                    <a:pt x="64" y="23"/>
                    <a:pt x="64" y="23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7"/>
                    <a:pt x="76" y="7"/>
                    <a:pt x="77" y="8"/>
                  </a:cubicBezTo>
                  <a:cubicBezTo>
                    <a:pt x="81" y="10"/>
                    <a:pt x="85" y="13"/>
                    <a:pt x="89" y="16"/>
                  </a:cubicBezTo>
                  <a:cubicBezTo>
                    <a:pt x="90" y="16"/>
                    <a:pt x="90" y="17"/>
                    <a:pt x="89" y="18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7" y="33"/>
                    <a:pt x="77" y="33"/>
                  </a:cubicBezTo>
                  <a:lnTo>
                    <a:pt x="76" y="33"/>
                  </a:lnTo>
                  <a:close/>
                  <a:moveTo>
                    <a:pt x="77" y="30"/>
                  </a:moveTo>
                  <a:cubicBezTo>
                    <a:pt x="86" y="17"/>
                    <a:pt x="86" y="17"/>
                    <a:pt x="86" y="17"/>
                  </a:cubicBezTo>
                  <a:cubicBezTo>
                    <a:pt x="83" y="15"/>
                    <a:pt x="80" y="13"/>
                    <a:pt x="77" y="11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71" y="25"/>
                    <a:pt x="74" y="28"/>
                    <a:pt x="77" y="30"/>
                  </a:cubicBezTo>
                  <a:close/>
                  <a:moveTo>
                    <a:pt x="76" y="10"/>
                  </a:moveTo>
                  <a:cubicBezTo>
                    <a:pt x="76" y="9"/>
                    <a:pt x="76" y="9"/>
                    <a:pt x="76" y="9"/>
                  </a:cubicBezTo>
                  <a:lnTo>
                    <a:pt x="76" y="10"/>
                  </a:lnTo>
                  <a:close/>
                  <a:moveTo>
                    <a:pt x="51" y="21"/>
                  </a:moveTo>
                  <a:cubicBezTo>
                    <a:pt x="49" y="21"/>
                    <a:pt x="47" y="21"/>
                    <a:pt x="45" y="21"/>
                  </a:cubicBezTo>
                  <a:cubicBezTo>
                    <a:pt x="45" y="21"/>
                    <a:pt x="44" y="21"/>
                    <a:pt x="44" y="21"/>
                  </a:cubicBezTo>
                  <a:cubicBezTo>
                    <a:pt x="42" y="21"/>
                    <a:pt x="40" y="21"/>
                    <a:pt x="38" y="21"/>
                  </a:cubicBezTo>
                  <a:cubicBezTo>
                    <a:pt x="37" y="21"/>
                    <a:pt x="37" y="21"/>
                    <a:pt x="36" y="21"/>
                  </a:cubicBezTo>
                  <a:cubicBezTo>
                    <a:pt x="36" y="21"/>
                    <a:pt x="36" y="20"/>
                    <a:pt x="36" y="2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0"/>
                    <a:pt x="37" y="0"/>
                  </a:cubicBezTo>
                  <a:cubicBezTo>
                    <a:pt x="40" y="0"/>
                    <a:pt x="43" y="0"/>
                    <a:pt x="46" y="0"/>
                  </a:cubicBezTo>
                  <a:cubicBezTo>
                    <a:pt x="48" y="0"/>
                    <a:pt x="50" y="0"/>
                    <a:pt x="52" y="0"/>
                  </a:cubicBezTo>
                  <a:cubicBezTo>
                    <a:pt x="53" y="0"/>
                    <a:pt x="53" y="1"/>
                    <a:pt x="53" y="2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1"/>
                    <a:pt x="53" y="21"/>
                  </a:cubicBezTo>
                  <a:cubicBezTo>
                    <a:pt x="52" y="21"/>
                    <a:pt x="52" y="21"/>
                    <a:pt x="52" y="21"/>
                  </a:cubicBezTo>
                  <a:lnTo>
                    <a:pt x="51" y="21"/>
                  </a:lnTo>
                  <a:close/>
                  <a:moveTo>
                    <a:pt x="44" y="18"/>
                  </a:moveTo>
                  <a:cubicBezTo>
                    <a:pt x="44" y="18"/>
                    <a:pt x="45" y="18"/>
                    <a:pt x="45" y="18"/>
                  </a:cubicBezTo>
                  <a:cubicBezTo>
                    <a:pt x="47" y="18"/>
                    <a:pt x="49" y="18"/>
                    <a:pt x="50" y="18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7" y="3"/>
                    <a:pt x="46" y="3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8"/>
                    <a:pt x="42" y="18"/>
                    <a:pt x="44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" name="Oval 510"/>
            <p:cNvSpPr>
              <a:spLocks noChangeArrowheads="1"/>
            </p:cNvSpPr>
            <p:nvPr/>
          </p:nvSpPr>
          <p:spPr bwMode="auto">
            <a:xfrm>
              <a:off x="8382001" y="2009775"/>
              <a:ext cx="327025" cy="315913"/>
            </a:xfrm>
            <a:prstGeom prst="ellipse">
              <a:avLst/>
            </a:prstGeom>
            <a:solidFill>
              <a:srgbClr val="5C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" name="Freeform 511"/>
            <p:cNvSpPr>
              <a:spLocks noEditPoints="1"/>
            </p:cNvSpPr>
            <p:nvPr/>
          </p:nvSpPr>
          <p:spPr bwMode="auto">
            <a:xfrm>
              <a:off x="8374063" y="2005012"/>
              <a:ext cx="338138" cy="323850"/>
            </a:xfrm>
            <a:custGeom>
              <a:avLst/>
              <a:gdLst>
                <a:gd name="T0" fmla="*/ 0 w 90"/>
                <a:gd name="T1" fmla="*/ 43 h 86"/>
                <a:gd name="T2" fmla="*/ 45 w 90"/>
                <a:gd name="T3" fmla="*/ 0 h 86"/>
                <a:gd name="T4" fmla="*/ 90 w 90"/>
                <a:gd name="T5" fmla="*/ 43 h 86"/>
                <a:gd name="T6" fmla="*/ 45 w 90"/>
                <a:gd name="T7" fmla="*/ 86 h 86"/>
                <a:gd name="T8" fmla="*/ 0 w 90"/>
                <a:gd name="T9" fmla="*/ 43 h 86"/>
                <a:gd name="T10" fmla="*/ 45 w 90"/>
                <a:gd name="T11" fmla="*/ 83 h 86"/>
                <a:gd name="T12" fmla="*/ 87 w 90"/>
                <a:gd name="T13" fmla="*/ 43 h 86"/>
                <a:gd name="T14" fmla="*/ 45 w 90"/>
                <a:gd name="T15" fmla="*/ 3 h 86"/>
                <a:gd name="T16" fmla="*/ 3 w 90"/>
                <a:gd name="T17" fmla="*/ 43 h 86"/>
                <a:gd name="T18" fmla="*/ 45 w 90"/>
                <a:gd name="T19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6">
                  <a:moveTo>
                    <a:pt x="0" y="43"/>
                  </a:moveTo>
                  <a:cubicBezTo>
                    <a:pt x="0" y="19"/>
                    <a:pt x="20" y="0"/>
                    <a:pt x="45" y="0"/>
                  </a:cubicBezTo>
                  <a:cubicBezTo>
                    <a:pt x="70" y="0"/>
                    <a:pt x="90" y="19"/>
                    <a:pt x="90" y="43"/>
                  </a:cubicBezTo>
                  <a:cubicBezTo>
                    <a:pt x="90" y="67"/>
                    <a:pt x="70" y="86"/>
                    <a:pt x="45" y="86"/>
                  </a:cubicBezTo>
                  <a:cubicBezTo>
                    <a:pt x="20" y="86"/>
                    <a:pt x="0" y="67"/>
                    <a:pt x="0" y="43"/>
                  </a:cubicBezTo>
                  <a:close/>
                  <a:moveTo>
                    <a:pt x="45" y="83"/>
                  </a:moveTo>
                  <a:cubicBezTo>
                    <a:pt x="68" y="83"/>
                    <a:pt x="87" y="65"/>
                    <a:pt x="87" y="43"/>
                  </a:cubicBezTo>
                  <a:cubicBezTo>
                    <a:pt x="87" y="21"/>
                    <a:pt x="68" y="3"/>
                    <a:pt x="45" y="3"/>
                  </a:cubicBezTo>
                  <a:cubicBezTo>
                    <a:pt x="22" y="3"/>
                    <a:pt x="3" y="21"/>
                    <a:pt x="3" y="43"/>
                  </a:cubicBezTo>
                  <a:cubicBezTo>
                    <a:pt x="3" y="65"/>
                    <a:pt x="22" y="83"/>
                    <a:pt x="45" y="8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8" name="Oval 512"/>
            <p:cNvSpPr>
              <a:spLocks noChangeArrowheads="1"/>
            </p:cNvSpPr>
            <p:nvPr/>
          </p:nvSpPr>
          <p:spPr bwMode="auto">
            <a:xfrm>
              <a:off x="8404226" y="2032000"/>
              <a:ext cx="277813" cy="269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9" name="Freeform 513"/>
            <p:cNvSpPr>
              <a:spLocks noEditPoints="1"/>
            </p:cNvSpPr>
            <p:nvPr/>
          </p:nvSpPr>
          <p:spPr bwMode="auto">
            <a:xfrm>
              <a:off x="8396288" y="2028825"/>
              <a:ext cx="293688" cy="280988"/>
            </a:xfrm>
            <a:custGeom>
              <a:avLst/>
              <a:gdLst>
                <a:gd name="T0" fmla="*/ 0 w 78"/>
                <a:gd name="T1" fmla="*/ 37 h 75"/>
                <a:gd name="T2" fmla="*/ 39 w 78"/>
                <a:gd name="T3" fmla="*/ 0 h 75"/>
                <a:gd name="T4" fmla="*/ 78 w 78"/>
                <a:gd name="T5" fmla="*/ 37 h 75"/>
                <a:gd name="T6" fmla="*/ 39 w 78"/>
                <a:gd name="T7" fmla="*/ 75 h 75"/>
                <a:gd name="T8" fmla="*/ 0 w 78"/>
                <a:gd name="T9" fmla="*/ 37 h 75"/>
                <a:gd name="T10" fmla="*/ 39 w 78"/>
                <a:gd name="T11" fmla="*/ 72 h 75"/>
                <a:gd name="T12" fmla="*/ 75 w 78"/>
                <a:gd name="T13" fmla="*/ 37 h 75"/>
                <a:gd name="T14" fmla="*/ 39 w 78"/>
                <a:gd name="T15" fmla="*/ 3 h 75"/>
                <a:gd name="T16" fmla="*/ 3 w 78"/>
                <a:gd name="T17" fmla="*/ 37 h 75"/>
                <a:gd name="T18" fmla="*/ 39 w 78"/>
                <a:gd name="T19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5">
                  <a:moveTo>
                    <a:pt x="0" y="37"/>
                  </a:moveTo>
                  <a:cubicBezTo>
                    <a:pt x="0" y="16"/>
                    <a:pt x="18" y="0"/>
                    <a:pt x="39" y="0"/>
                  </a:cubicBezTo>
                  <a:cubicBezTo>
                    <a:pt x="61" y="0"/>
                    <a:pt x="78" y="16"/>
                    <a:pt x="78" y="37"/>
                  </a:cubicBezTo>
                  <a:cubicBezTo>
                    <a:pt x="78" y="58"/>
                    <a:pt x="61" y="75"/>
                    <a:pt x="39" y="75"/>
                  </a:cubicBezTo>
                  <a:cubicBezTo>
                    <a:pt x="18" y="75"/>
                    <a:pt x="0" y="58"/>
                    <a:pt x="0" y="37"/>
                  </a:cubicBezTo>
                  <a:close/>
                  <a:moveTo>
                    <a:pt x="39" y="72"/>
                  </a:moveTo>
                  <a:cubicBezTo>
                    <a:pt x="59" y="72"/>
                    <a:pt x="75" y="56"/>
                    <a:pt x="75" y="37"/>
                  </a:cubicBezTo>
                  <a:cubicBezTo>
                    <a:pt x="75" y="18"/>
                    <a:pt x="59" y="3"/>
                    <a:pt x="39" y="3"/>
                  </a:cubicBezTo>
                  <a:cubicBezTo>
                    <a:pt x="19" y="3"/>
                    <a:pt x="3" y="18"/>
                    <a:pt x="3" y="37"/>
                  </a:cubicBezTo>
                  <a:cubicBezTo>
                    <a:pt x="3" y="56"/>
                    <a:pt x="19" y="72"/>
                    <a:pt x="39" y="7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0" name="Freeform 514"/>
            <p:cNvSpPr/>
            <p:nvPr/>
          </p:nvSpPr>
          <p:spPr bwMode="auto">
            <a:xfrm>
              <a:off x="8555038" y="1360487"/>
              <a:ext cx="66675" cy="160338"/>
            </a:xfrm>
            <a:custGeom>
              <a:avLst/>
              <a:gdLst>
                <a:gd name="T0" fmla="*/ 18 w 42"/>
                <a:gd name="T1" fmla="*/ 101 h 101"/>
                <a:gd name="T2" fmla="*/ 42 w 42"/>
                <a:gd name="T3" fmla="*/ 4 h 101"/>
                <a:gd name="T4" fmla="*/ 26 w 42"/>
                <a:gd name="T5" fmla="*/ 0 h 101"/>
                <a:gd name="T6" fmla="*/ 0 w 42"/>
                <a:gd name="T7" fmla="*/ 101 h 101"/>
                <a:gd name="T8" fmla="*/ 18 w 42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01">
                  <a:moveTo>
                    <a:pt x="18" y="101"/>
                  </a:moveTo>
                  <a:lnTo>
                    <a:pt x="42" y="4"/>
                  </a:lnTo>
                  <a:lnTo>
                    <a:pt x="26" y="0"/>
                  </a:lnTo>
                  <a:lnTo>
                    <a:pt x="0" y="101"/>
                  </a:lnTo>
                  <a:lnTo>
                    <a:pt x="18" y="101"/>
                  </a:lnTo>
                  <a:close/>
                </a:path>
              </a:pathLst>
            </a:custGeom>
            <a:solidFill>
              <a:srgbClr val="C7A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1" name="Freeform 515"/>
            <p:cNvSpPr>
              <a:spLocks noEditPoints="1"/>
            </p:cNvSpPr>
            <p:nvPr/>
          </p:nvSpPr>
          <p:spPr bwMode="auto">
            <a:xfrm>
              <a:off x="8550276" y="1352550"/>
              <a:ext cx="79375" cy="176213"/>
            </a:xfrm>
            <a:custGeom>
              <a:avLst/>
              <a:gdLst>
                <a:gd name="T0" fmla="*/ 1 w 21"/>
                <a:gd name="T1" fmla="*/ 47 h 47"/>
                <a:gd name="T2" fmla="*/ 0 w 21"/>
                <a:gd name="T3" fmla="*/ 46 h 47"/>
                <a:gd name="T4" fmla="*/ 0 w 21"/>
                <a:gd name="T5" fmla="*/ 45 h 47"/>
                <a:gd name="T6" fmla="*/ 10 w 21"/>
                <a:gd name="T7" fmla="*/ 2 h 47"/>
                <a:gd name="T8" fmla="*/ 12 w 21"/>
                <a:gd name="T9" fmla="*/ 0 h 47"/>
                <a:gd name="T10" fmla="*/ 20 w 21"/>
                <a:gd name="T11" fmla="*/ 2 h 47"/>
                <a:gd name="T12" fmla="*/ 21 w 21"/>
                <a:gd name="T13" fmla="*/ 3 h 47"/>
                <a:gd name="T14" fmla="*/ 21 w 21"/>
                <a:gd name="T15" fmla="*/ 4 h 47"/>
                <a:gd name="T16" fmla="*/ 11 w 21"/>
                <a:gd name="T17" fmla="*/ 45 h 47"/>
                <a:gd name="T18" fmla="*/ 9 w 21"/>
                <a:gd name="T19" fmla="*/ 47 h 47"/>
                <a:gd name="T20" fmla="*/ 1 w 21"/>
                <a:gd name="T21" fmla="*/ 47 h 47"/>
                <a:gd name="T22" fmla="*/ 9 w 21"/>
                <a:gd name="T23" fmla="*/ 45 h 47"/>
                <a:gd name="T24" fmla="*/ 9 w 21"/>
                <a:gd name="T25" fmla="*/ 44 h 47"/>
                <a:gd name="T26" fmla="*/ 9 w 21"/>
                <a:gd name="T27" fmla="*/ 45 h 47"/>
                <a:gd name="T28" fmla="*/ 3 w 21"/>
                <a:gd name="T29" fmla="*/ 44 h 47"/>
                <a:gd name="T30" fmla="*/ 8 w 21"/>
                <a:gd name="T31" fmla="*/ 44 h 47"/>
                <a:gd name="T32" fmla="*/ 18 w 21"/>
                <a:gd name="T33" fmla="*/ 5 h 47"/>
                <a:gd name="T34" fmla="*/ 13 w 21"/>
                <a:gd name="T35" fmla="*/ 4 h 47"/>
                <a:gd name="T36" fmla="*/ 3 w 21"/>
                <a:gd name="T3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47">
                  <a:moveTo>
                    <a:pt x="1" y="47"/>
                  </a:moveTo>
                  <a:cubicBezTo>
                    <a:pt x="1" y="47"/>
                    <a:pt x="0" y="46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3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6"/>
                    <a:pt x="10" y="47"/>
                    <a:pt x="9" y="47"/>
                  </a:cubicBezTo>
                  <a:lnTo>
                    <a:pt x="1" y="47"/>
                  </a:lnTo>
                  <a:close/>
                  <a:moveTo>
                    <a:pt x="9" y="45"/>
                  </a:moveTo>
                  <a:cubicBezTo>
                    <a:pt x="9" y="44"/>
                    <a:pt x="9" y="44"/>
                    <a:pt x="9" y="44"/>
                  </a:cubicBezTo>
                  <a:lnTo>
                    <a:pt x="9" y="45"/>
                  </a:lnTo>
                  <a:close/>
                  <a:moveTo>
                    <a:pt x="3" y="44"/>
                  </a:moveTo>
                  <a:cubicBezTo>
                    <a:pt x="8" y="44"/>
                    <a:pt x="8" y="44"/>
                    <a:pt x="8" y="4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3" y="4"/>
                    <a:pt x="13" y="4"/>
                    <a:pt x="13" y="4"/>
                  </a:cubicBezTo>
                  <a:lnTo>
                    <a:pt x="3" y="4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2" name="Freeform 516"/>
            <p:cNvSpPr/>
            <p:nvPr/>
          </p:nvSpPr>
          <p:spPr bwMode="auto">
            <a:xfrm>
              <a:off x="8448676" y="1258887"/>
              <a:ext cx="331788" cy="179388"/>
            </a:xfrm>
            <a:custGeom>
              <a:avLst/>
              <a:gdLst>
                <a:gd name="T0" fmla="*/ 85 w 88"/>
                <a:gd name="T1" fmla="*/ 33 h 48"/>
                <a:gd name="T2" fmla="*/ 64 w 88"/>
                <a:gd name="T3" fmla="*/ 46 h 48"/>
                <a:gd name="T4" fmla="*/ 16 w 88"/>
                <a:gd name="T5" fmla="*/ 34 h 48"/>
                <a:gd name="T6" fmla="*/ 3 w 88"/>
                <a:gd name="T7" fmla="*/ 14 h 48"/>
                <a:gd name="T8" fmla="*/ 24 w 88"/>
                <a:gd name="T9" fmla="*/ 2 h 48"/>
                <a:gd name="T10" fmla="*/ 72 w 88"/>
                <a:gd name="T11" fmla="*/ 13 h 48"/>
                <a:gd name="T12" fmla="*/ 85 w 88"/>
                <a:gd name="T13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48">
                  <a:moveTo>
                    <a:pt x="85" y="33"/>
                  </a:moveTo>
                  <a:cubicBezTo>
                    <a:pt x="83" y="42"/>
                    <a:pt x="74" y="48"/>
                    <a:pt x="64" y="4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6" y="32"/>
                    <a:pt x="0" y="23"/>
                    <a:pt x="3" y="14"/>
                  </a:cubicBezTo>
                  <a:cubicBezTo>
                    <a:pt x="5" y="5"/>
                    <a:pt x="14" y="0"/>
                    <a:pt x="24" y="2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82" y="15"/>
                    <a:pt x="88" y="24"/>
                    <a:pt x="85" y="33"/>
                  </a:cubicBezTo>
                  <a:close/>
                </a:path>
              </a:pathLst>
            </a:custGeom>
            <a:solidFill>
              <a:srgbClr val="EBD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3" name="Freeform 517"/>
            <p:cNvSpPr>
              <a:spLocks noEditPoints="1"/>
            </p:cNvSpPr>
            <p:nvPr/>
          </p:nvSpPr>
          <p:spPr bwMode="auto">
            <a:xfrm>
              <a:off x="8453438" y="1258887"/>
              <a:ext cx="322263" cy="176213"/>
            </a:xfrm>
            <a:custGeom>
              <a:avLst/>
              <a:gdLst>
                <a:gd name="T0" fmla="*/ 67 w 86"/>
                <a:gd name="T1" fmla="*/ 47 h 47"/>
                <a:gd name="T2" fmla="*/ 63 w 86"/>
                <a:gd name="T3" fmla="*/ 47 h 47"/>
                <a:gd name="T4" fmla="*/ 14 w 86"/>
                <a:gd name="T5" fmla="*/ 36 h 47"/>
                <a:gd name="T6" fmla="*/ 0 w 86"/>
                <a:gd name="T7" fmla="*/ 18 h 47"/>
                <a:gd name="T8" fmla="*/ 0 w 86"/>
                <a:gd name="T9" fmla="*/ 14 h 47"/>
                <a:gd name="T10" fmla="*/ 19 w 86"/>
                <a:gd name="T11" fmla="*/ 0 h 47"/>
                <a:gd name="T12" fmla="*/ 23 w 86"/>
                <a:gd name="T13" fmla="*/ 0 h 47"/>
                <a:gd name="T14" fmla="*/ 72 w 86"/>
                <a:gd name="T15" fmla="*/ 11 h 47"/>
                <a:gd name="T16" fmla="*/ 86 w 86"/>
                <a:gd name="T17" fmla="*/ 29 h 47"/>
                <a:gd name="T18" fmla="*/ 86 w 86"/>
                <a:gd name="T19" fmla="*/ 33 h 47"/>
                <a:gd name="T20" fmla="*/ 84 w 86"/>
                <a:gd name="T21" fmla="*/ 33 h 47"/>
                <a:gd name="T22" fmla="*/ 86 w 86"/>
                <a:gd name="T23" fmla="*/ 33 h 47"/>
                <a:gd name="T24" fmla="*/ 67 w 86"/>
                <a:gd name="T25" fmla="*/ 47 h 47"/>
                <a:gd name="T26" fmla="*/ 3 w 86"/>
                <a:gd name="T27" fmla="*/ 15 h 47"/>
                <a:gd name="T28" fmla="*/ 3 w 86"/>
                <a:gd name="T29" fmla="*/ 18 h 47"/>
                <a:gd name="T30" fmla="*/ 15 w 86"/>
                <a:gd name="T31" fmla="*/ 33 h 47"/>
                <a:gd name="T32" fmla="*/ 64 w 86"/>
                <a:gd name="T33" fmla="*/ 44 h 47"/>
                <a:gd name="T34" fmla="*/ 67 w 86"/>
                <a:gd name="T35" fmla="*/ 44 h 47"/>
                <a:gd name="T36" fmla="*/ 83 w 86"/>
                <a:gd name="T37" fmla="*/ 33 h 47"/>
                <a:gd name="T38" fmla="*/ 83 w 86"/>
                <a:gd name="T39" fmla="*/ 29 h 47"/>
                <a:gd name="T40" fmla="*/ 71 w 86"/>
                <a:gd name="T41" fmla="*/ 14 h 47"/>
                <a:gd name="T42" fmla="*/ 22 w 86"/>
                <a:gd name="T43" fmla="*/ 3 h 47"/>
                <a:gd name="T44" fmla="*/ 19 w 86"/>
                <a:gd name="T45" fmla="*/ 3 h 47"/>
                <a:gd name="T46" fmla="*/ 3 w 86"/>
                <a:gd name="T47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" h="47">
                  <a:moveTo>
                    <a:pt x="67" y="47"/>
                  </a:moveTo>
                  <a:cubicBezTo>
                    <a:pt x="66" y="47"/>
                    <a:pt x="65" y="47"/>
                    <a:pt x="63" y="4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6" y="34"/>
                    <a:pt x="0" y="26"/>
                    <a:pt x="0" y="18"/>
                  </a:cubicBezTo>
                  <a:cubicBezTo>
                    <a:pt x="0" y="17"/>
                    <a:pt x="0" y="15"/>
                    <a:pt x="0" y="14"/>
                  </a:cubicBezTo>
                  <a:cubicBezTo>
                    <a:pt x="2" y="5"/>
                    <a:pt x="10" y="0"/>
                    <a:pt x="19" y="0"/>
                  </a:cubicBezTo>
                  <a:cubicBezTo>
                    <a:pt x="20" y="0"/>
                    <a:pt x="21" y="0"/>
                    <a:pt x="23" y="0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80" y="13"/>
                    <a:pt x="86" y="21"/>
                    <a:pt x="86" y="29"/>
                  </a:cubicBezTo>
                  <a:cubicBezTo>
                    <a:pt x="86" y="31"/>
                    <a:pt x="86" y="32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4" y="42"/>
                    <a:pt x="76" y="47"/>
                    <a:pt x="67" y="47"/>
                  </a:cubicBezTo>
                  <a:close/>
                  <a:moveTo>
                    <a:pt x="3" y="15"/>
                  </a:moveTo>
                  <a:cubicBezTo>
                    <a:pt x="3" y="16"/>
                    <a:pt x="3" y="17"/>
                    <a:pt x="3" y="18"/>
                  </a:cubicBezTo>
                  <a:cubicBezTo>
                    <a:pt x="3" y="25"/>
                    <a:pt x="8" y="31"/>
                    <a:pt x="15" y="33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4"/>
                    <a:pt x="66" y="44"/>
                    <a:pt x="67" y="44"/>
                  </a:cubicBezTo>
                  <a:cubicBezTo>
                    <a:pt x="75" y="44"/>
                    <a:pt x="81" y="40"/>
                    <a:pt x="83" y="33"/>
                  </a:cubicBezTo>
                  <a:cubicBezTo>
                    <a:pt x="83" y="31"/>
                    <a:pt x="83" y="30"/>
                    <a:pt x="83" y="29"/>
                  </a:cubicBezTo>
                  <a:cubicBezTo>
                    <a:pt x="83" y="22"/>
                    <a:pt x="78" y="16"/>
                    <a:pt x="71" y="1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0" y="3"/>
                    <a:pt x="19" y="3"/>
                  </a:cubicBezTo>
                  <a:cubicBezTo>
                    <a:pt x="11" y="3"/>
                    <a:pt x="5" y="8"/>
                    <a:pt x="3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4" name="Freeform 518"/>
            <p:cNvSpPr/>
            <p:nvPr/>
          </p:nvSpPr>
          <p:spPr bwMode="auto">
            <a:xfrm>
              <a:off x="7416801" y="1547812"/>
              <a:ext cx="63500" cy="157163"/>
            </a:xfrm>
            <a:custGeom>
              <a:avLst/>
              <a:gdLst>
                <a:gd name="T0" fmla="*/ 40 w 40"/>
                <a:gd name="T1" fmla="*/ 99 h 99"/>
                <a:gd name="T2" fmla="*/ 19 w 40"/>
                <a:gd name="T3" fmla="*/ 0 h 99"/>
                <a:gd name="T4" fmla="*/ 0 w 40"/>
                <a:gd name="T5" fmla="*/ 2 h 99"/>
                <a:gd name="T6" fmla="*/ 21 w 40"/>
                <a:gd name="T7" fmla="*/ 99 h 99"/>
                <a:gd name="T8" fmla="*/ 40 w 40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99">
                  <a:moveTo>
                    <a:pt x="40" y="99"/>
                  </a:moveTo>
                  <a:lnTo>
                    <a:pt x="19" y="0"/>
                  </a:lnTo>
                  <a:lnTo>
                    <a:pt x="0" y="2"/>
                  </a:lnTo>
                  <a:lnTo>
                    <a:pt x="21" y="99"/>
                  </a:lnTo>
                  <a:lnTo>
                    <a:pt x="40" y="99"/>
                  </a:lnTo>
                  <a:close/>
                </a:path>
              </a:pathLst>
            </a:custGeom>
            <a:solidFill>
              <a:srgbClr val="C7A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5" name="Freeform 519"/>
            <p:cNvSpPr>
              <a:spLocks noEditPoints="1"/>
            </p:cNvSpPr>
            <p:nvPr/>
          </p:nvSpPr>
          <p:spPr bwMode="auto">
            <a:xfrm>
              <a:off x="7408863" y="1539875"/>
              <a:ext cx="79375" cy="173038"/>
            </a:xfrm>
            <a:custGeom>
              <a:avLst/>
              <a:gdLst>
                <a:gd name="T0" fmla="*/ 11 w 21"/>
                <a:gd name="T1" fmla="*/ 46 h 46"/>
                <a:gd name="T2" fmla="*/ 10 w 21"/>
                <a:gd name="T3" fmla="*/ 45 h 46"/>
                <a:gd name="T4" fmla="*/ 0 w 21"/>
                <a:gd name="T5" fmla="*/ 4 h 46"/>
                <a:gd name="T6" fmla="*/ 1 w 21"/>
                <a:gd name="T7" fmla="*/ 2 h 46"/>
                <a:gd name="T8" fmla="*/ 1 w 21"/>
                <a:gd name="T9" fmla="*/ 2 h 46"/>
                <a:gd name="T10" fmla="*/ 9 w 21"/>
                <a:gd name="T11" fmla="*/ 0 h 46"/>
                <a:gd name="T12" fmla="*/ 11 w 21"/>
                <a:gd name="T13" fmla="*/ 1 h 46"/>
                <a:gd name="T14" fmla="*/ 21 w 21"/>
                <a:gd name="T15" fmla="*/ 44 h 46"/>
                <a:gd name="T16" fmla="*/ 19 w 21"/>
                <a:gd name="T17" fmla="*/ 44 h 46"/>
                <a:gd name="T18" fmla="*/ 19 w 21"/>
                <a:gd name="T19" fmla="*/ 43 h 46"/>
                <a:gd name="T20" fmla="*/ 19 w 21"/>
                <a:gd name="T21" fmla="*/ 44 h 46"/>
                <a:gd name="T22" fmla="*/ 21 w 21"/>
                <a:gd name="T23" fmla="*/ 44 h 46"/>
                <a:gd name="T24" fmla="*/ 21 w 21"/>
                <a:gd name="T25" fmla="*/ 45 h 46"/>
                <a:gd name="T26" fmla="*/ 19 w 21"/>
                <a:gd name="T27" fmla="*/ 46 h 46"/>
                <a:gd name="T28" fmla="*/ 11 w 21"/>
                <a:gd name="T29" fmla="*/ 46 h 46"/>
                <a:gd name="T30" fmla="*/ 4 w 21"/>
                <a:gd name="T31" fmla="*/ 4 h 46"/>
                <a:gd name="T32" fmla="*/ 12 w 21"/>
                <a:gd name="T33" fmla="*/ 43 h 46"/>
                <a:gd name="T34" fmla="*/ 18 w 21"/>
                <a:gd name="T35" fmla="*/ 43 h 46"/>
                <a:gd name="T36" fmla="*/ 8 w 21"/>
                <a:gd name="T37" fmla="*/ 3 h 46"/>
                <a:gd name="T38" fmla="*/ 4 w 21"/>
                <a:gd name="T3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46">
                  <a:moveTo>
                    <a:pt x="11" y="46"/>
                  </a:moveTo>
                  <a:cubicBezTo>
                    <a:pt x="10" y="46"/>
                    <a:pt x="10" y="45"/>
                    <a:pt x="10" y="4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20" y="46"/>
                    <a:pt x="20" y="46"/>
                    <a:pt x="19" y="46"/>
                  </a:cubicBezTo>
                  <a:lnTo>
                    <a:pt x="11" y="46"/>
                  </a:lnTo>
                  <a:close/>
                  <a:moveTo>
                    <a:pt x="4" y="4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6" name="Freeform 520"/>
            <p:cNvSpPr/>
            <p:nvPr/>
          </p:nvSpPr>
          <p:spPr bwMode="auto">
            <a:xfrm>
              <a:off x="7265988" y="1443037"/>
              <a:ext cx="327025" cy="179388"/>
            </a:xfrm>
            <a:custGeom>
              <a:avLst/>
              <a:gdLst>
                <a:gd name="T0" fmla="*/ 85 w 87"/>
                <a:gd name="T1" fmla="*/ 15 h 48"/>
                <a:gd name="T2" fmla="*/ 71 w 87"/>
                <a:gd name="T3" fmla="*/ 35 h 48"/>
                <a:gd name="T4" fmla="*/ 22 w 87"/>
                <a:gd name="T5" fmla="*/ 46 h 48"/>
                <a:gd name="T6" fmla="*/ 2 w 87"/>
                <a:gd name="T7" fmla="*/ 33 h 48"/>
                <a:gd name="T8" fmla="*/ 15 w 87"/>
                <a:gd name="T9" fmla="*/ 13 h 48"/>
                <a:gd name="T10" fmla="*/ 64 w 87"/>
                <a:gd name="T11" fmla="*/ 2 h 48"/>
                <a:gd name="T12" fmla="*/ 85 w 87"/>
                <a:gd name="T13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48">
                  <a:moveTo>
                    <a:pt x="85" y="15"/>
                  </a:moveTo>
                  <a:cubicBezTo>
                    <a:pt x="87" y="24"/>
                    <a:pt x="81" y="33"/>
                    <a:pt x="71" y="3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13" y="48"/>
                    <a:pt x="4" y="42"/>
                    <a:pt x="2" y="33"/>
                  </a:cubicBezTo>
                  <a:cubicBezTo>
                    <a:pt x="0" y="24"/>
                    <a:pt x="6" y="15"/>
                    <a:pt x="15" y="1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73" y="0"/>
                    <a:pt x="83" y="6"/>
                    <a:pt x="85" y="15"/>
                  </a:cubicBezTo>
                  <a:close/>
                </a:path>
              </a:pathLst>
            </a:custGeom>
            <a:solidFill>
              <a:srgbClr val="EBD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7" name="Freeform 521"/>
            <p:cNvSpPr/>
            <p:nvPr/>
          </p:nvSpPr>
          <p:spPr bwMode="auto">
            <a:xfrm>
              <a:off x="7265988" y="1446212"/>
              <a:ext cx="327025" cy="176213"/>
            </a:xfrm>
            <a:custGeom>
              <a:avLst/>
              <a:gdLst>
                <a:gd name="T0" fmla="*/ 19 w 87"/>
                <a:gd name="T1" fmla="*/ 47 h 47"/>
                <a:gd name="T2" fmla="*/ 0 w 87"/>
                <a:gd name="T3" fmla="*/ 32 h 47"/>
                <a:gd name="T4" fmla="*/ 0 w 87"/>
                <a:gd name="T5" fmla="*/ 28 h 47"/>
                <a:gd name="T6" fmla="*/ 15 w 87"/>
                <a:gd name="T7" fmla="*/ 10 h 47"/>
                <a:gd name="T8" fmla="*/ 64 w 87"/>
                <a:gd name="T9" fmla="*/ 0 h 47"/>
                <a:gd name="T10" fmla="*/ 68 w 87"/>
                <a:gd name="T11" fmla="*/ 0 h 47"/>
                <a:gd name="T12" fmla="*/ 86 w 87"/>
                <a:gd name="T13" fmla="*/ 14 h 47"/>
                <a:gd name="T14" fmla="*/ 85 w 87"/>
                <a:gd name="T15" fmla="*/ 14 h 47"/>
                <a:gd name="T16" fmla="*/ 83 w 87"/>
                <a:gd name="T17" fmla="*/ 15 h 47"/>
                <a:gd name="T18" fmla="*/ 68 w 87"/>
                <a:gd name="T19" fmla="*/ 3 h 47"/>
                <a:gd name="T20" fmla="*/ 64 w 87"/>
                <a:gd name="T21" fmla="*/ 3 h 47"/>
                <a:gd name="T22" fmla="*/ 15 w 87"/>
                <a:gd name="T23" fmla="*/ 13 h 47"/>
                <a:gd name="T24" fmla="*/ 3 w 87"/>
                <a:gd name="T25" fmla="*/ 28 h 47"/>
                <a:gd name="T26" fmla="*/ 3 w 87"/>
                <a:gd name="T27" fmla="*/ 32 h 47"/>
                <a:gd name="T28" fmla="*/ 19 w 87"/>
                <a:gd name="T29" fmla="*/ 44 h 47"/>
                <a:gd name="T30" fmla="*/ 22 w 87"/>
                <a:gd name="T31" fmla="*/ 43 h 47"/>
                <a:gd name="T32" fmla="*/ 71 w 87"/>
                <a:gd name="T33" fmla="*/ 33 h 47"/>
                <a:gd name="T34" fmla="*/ 84 w 87"/>
                <a:gd name="T35" fmla="*/ 18 h 47"/>
                <a:gd name="T36" fmla="*/ 83 w 87"/>
                <a:gd name="T37" fmla="*/ 15 h 47"/>
                <a:gd name="T38" fmla="*/ 85 w 87"/>
                <a:gd name="T39" fmla="*/ 14 h 47"/>
                <a:gd name="T40" fmla="*/ 86 w 87"/>
                <a:gd name="T41" fmla="*/ 14 h 47"/>
                <a:gd name="T42" fmla="*/ 87 w 87"/>
                <a:gd name="T43" fmla="*/ 18 h 47"/>
                <a:gd name="T44" fmla="*/ 72 w 87"/>
                <a:gd name="T45" fmla="*/ 36 h 47"/>
                <a:gd name="T46" fmla="*/ 23 w 87"/>
                <a:gd name="T47" fmla="*/ 46 h 47"/>
                <a:gd name="T48" fmla="*/ 19 w 87"/>
                <a:gd name="T4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7" h="47">
                  <a:moveTo>
                    <a:pt x="19" y="47"/>
                  </a:moveTo>
                  <a:cubicBezTo>
                    <a:pt x="10" y="47"/>
                    <a:pt x="2" y="41"/>
                    <a:pt x="0" y="32"/>
                  </a:cubicBezTo>
                  <a:cubicBezTo>
                    <a:pt x="0" y="31"/>
                    <a:pt x="0" y="30"/>
                    <a:pt x="0" y="28"/>
                  </a:cubicBezTo>
                  <a:cubicBezTo>
                    <a:pt x="0" y="20"/>
                    <a:pt x="6" y="12"/>
                    <a:pt x="15" y="1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6" y="0"/>
                    <a:pt x="68" y="0"/>
                  </a:cubicBezTo>
                  <a:cubicBezTo>
                    <a:pt x="76" y="0"/>
                    <a:pt x="84" y="5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2" y="7"/>
                    <a:pt x="75" y="3"/>
                    <a:pt x="68" y="3"/>
                  </a:cubicBezTo>
                  <a:cubicBezTo>
                    <a:pt x="67" y="3"/>
                    <a:pt x="65" y="3"/>
                    <a:pt x="64" y="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8" y="15"/>
                    <a:pt x="3" y="21"/>
                    <a:pt x="3" y="28"/>
                  </a:cubicBezTo>
                  <a:cubicBezTo>
                    <a:pt x="3" y="29"/>
                    <a:pt x="3" y="30"/>
                    <a:pt x="3" y="32"/>
                  </a:cubicBezTo>
                  <a:cubicBezTo>
                    <a:pt x="5" y="39"/>
                    <a:pt x="11" y="44"/>
                    <a:pt x="19" y="44"/>
                  </a:cubicBezTo>
                  <a:cubicBezTo>
                    <a:pt x="20" y="44"/>
                    <a:pt x="21" y="43"/>
                    <a:pt x="22" y="4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9" y="31"/>
                    <a:pt x="84" y="25"/>
                    <a:pt x="84" y="18"/>
                  </a:cubicBezTo>
                  <a:cubicBezTo>
                    <a:pt x="84" y="17"/>
                    <a:pt x="83" y="16"/>
                    <a:pt x="83" y="15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5"/>
                    <a:pt x="87" y="17"/>
                    <a:pt x="87" y="18"/>
                  </a:cubicBezTo>
                  <a:cubicBezTo>
                    <a:pt x="87" y="26"/>
                    <a:pt x="81" y="34"/>
                    <a:pt x="72" y="3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1" y="46"/>
                    <a:pt x="20" y="47"/>
                    <a:pt x="19" y="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8" name="Freeform 522"/>
            <p:cNvSpPr/>
            <p:nvPr/>
          </p:nvSpPr>
          <p:spPr bwMode="auto">
            <a:xfrm>
              <a:off x="6770688" y="2020887"/>
              <a:ext cx="566738" cy="484188"/>
            </a:xfrm>
            <a:custGeom>
              <a:avLst/>
              <a:gdLst>
                <a:gd name="T0" fmla="*/ 5 w 151"/>
                <a:gd name="T1" fmla="*/ 58 h 129"/>
                <a:gd name="T2" fmla="*/ 48 w 151"/>
                <a:gd name="T3" fmla="*/ 5 h 129"/>
                <a:gd name="T4" fmla="*/ 79 w 151"/>
                <a:gd name="T5" fmla="*/ 1 h 129"/>
                <a:gd name="T6" fmla="*/ 112 w 151"/>
                <a:gd name="T7" fmla="*/ 10 h 129"/>
                <a:gd name="T8" fmla="*/ 145 w 151"/>
                <a:gd name="T9" fmla="*/ 91 h 129"/>
                <a:gd name="T10" fmla="*/ 76 w 151"/>
                <a:gd name="T11" fmla="*/ 127 h 129"/>
                <a:gd name="T12" fmla="*/ 5 w 151"/>
                <a:gd name="T13" fmla="*/ 5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29">
                  <a:moveTo>
                    <a:pt x="5" y="58"/>
                  </a:moveTo>
                  <a:cubicBezTo>
                    <a:pt x="9" y="35"/>
                    <a:pt x="25" y="14"/>
                    <a:pt x="48" y="5"/>
                  </a:cubicBezTo>
                  <a:cubicBezTo>
                    <a:pt x="57" y="2"/>
                    <a:pt x="68" y="0"/>
                    <a:pt x="79" y="1"/>
                  </a:cubicBezTo>
                  <a:cubicBezTo>
                    <a:pt x="91" y="0"/>
                    <a:pt x="103" y="4"/>
                    <a:pt x="112" y="10"/>
                  </a:cubicBezTo>
                  <a:cubicBezTo>
                    <a:pt x="137" y="25"/>
                    <a:pt x="151" y="66"/>
                    <a:pt x="145" y="91"/>
                  </a:cubicBezTo>
                  <a:cubicBezTo>
                    <a:pt x="140" y="112"/>
                    <a:pt x="119" y="129"/>
                    <a:pt x="76" y="127"/>
                  </a:cubicBezTo>
                  <a:cubicBezTo>
                    <a:pt x="19" y="124"/>
                    <a:pt x="0" y="90"/>
                    <a:pt x="5" y="58"/>
                  </a:cubicBezTo>
                  <a:close/>
                </a:path>
              </a:pathLst>
            </a:custGeom>
            <a:solidFill>
              <a:srgbClr val="BDE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9" name="Freeform 523"/>
            <p:cNvSpPr>
              <a:spLocks noEditPoints="1"/>
            </p:cNvSpPr>
            <p:nvPr/>
          </p:nvSpPr>
          <p:spPr bwMode="auto">
            <a:xfrm>
              <a:off x="6781801" y="2017712"/>
              <a:ext cx="544513" cy="487363"/>
            </a:xfrm>
            <a:custGeom>
              <a:avLst/>
              <a:gdLst>
                <a:gd name="T0" fmla="*/ 81 w 145"/>
                <a:gd name="T1" fmla="*/ 130 h 130"/>
                <a:gd name="T2" fmla="*/ 73 w 145"/>
                <a:gd name="T3" fmla="*/ 130 h 130"/>
                <a:gd name="T4" fmla="*/ 0 w 145"/>
                <a:gd name="T5" fmla="*/ 69 h 130"/>
                <a:gd name="T6" fmla="*/ 1 w 145"/>
                <a:gd name="T7" fmla="*/ 58 h 130"/>
                <a:gd name="T8" fmla="*/ 45 w 145"/>
                <a:gd name="T9" fmla="*/ 5 h 130"/>
                <a:gd name="T10" fmla="*/ 70 w 145"/>
                <a:gd name="T11" fmla="*/ 0 h 130"/>
                <a:gd name="T12" fmla="*/ 76 w 145"/>
                <a:gd name="T13" fmla="*/ 0 h 130"/>
                <a:gd name="T14" fmla="*/ 78 w 145"/>
                <a:gd name="T15" fmla="*/ 0 h 130"/>
                <a:gd name="T16" fmla="*/ 110 w 145"/>
                <a:gd name="T17" fmla="*/ 10 h 130"/>
                <a:gd name="T18" fmla="*/ 145 w 145"/>
                <a:gd name="T19" fmla="*/ 80 h 130"/>
                <a:gd name="T20" fmla="*/ 144 w 145"/>
                <a:gd name="T21" fmla="*/ 92 h 130"/>
                <a:gd name="T22" fmla="*/ 81 w 145"/>
                <a:gd name="T23" fmla="*/ 130 h 130"/>
                <a:gd name="T24" fmla="*/ 4 w 145"/>
                <a:gd name="T25" fmla="*/ 59 h 130"/>
                <a:gd name="T26" fmla="*/ 3 w 145"/>
                <a:gd name="T27" fmla="*/ 69 h 130"/>
                <a:gd name="T28" fmla="*/ 73 w 145"/>
                <a:gd name="T29" fmla="*/ 127 h 130"/>
                <a:gd name="T30" fmla="*/ 81 w 145"/>
                <a:gd name="T31" fmla="*/ 127 h 130"/>
                <a:gd name="T32" fmla="*/ 141 w 145"/>
                <a:gd name="T33" fmla="*/ 91 h 130"/>
                <a:gd name="T34" fmla="*/ 142 w 145"/>
                <a:gd name="T35" fmla="*/ 80 h 130"/>
                <a:gd name="T36" fmla="*/ 109 w 145"/>
                <a:gd name="T37" fmla="*/ 12 h 130"/>
                <a:gd name="T38" fmla="*/ 78 w 145"/>
                <a:gd name="T39" fmla="*/ 3 h 130"/>
                <a:gd name="T40" fmla="*/ 76 w 145"/>
                <a:gd name="T41" fmla="*/ 3 h 130"/>
                <a:gd name="T42" fmla="*/ 76 w 145"/>
                <a:gd name="T43" fmla="*/ 3 h 130"/>
                <a:gd name="T44" fmla="*/ 70 w 145"/>
                <a:gd name="T45" fmla="*/ 3 h 130"/>
                <a:gd name="T46" fmla="*/ 46 w 145"/>
                <a:gd name="T47" fmla="*/ 8 h 130"/>
                <a:gd name="T48" fmla="*/ 4 w 145"/>
                <a:gd name="T49" fmla="*/ 59 h 130"/>
                <a:gd name="T50" fmla="*/ 2 w 145"/>
                <a:gd name="T51" fmla="*/ 59 h 130"/>
                <a:gd name="T52" fmla="*/ 4 w 145"/>
                <a:gd name="T53" fmla="*/ 5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5" h="130">
                  <a:moveTo>
                    <a:pt x="81" y="130"/>
                  </a:moveTo>
                  <a:cubicBezTo>
                    <a:pt x="78" y="130"/>
                    <a:pt x="76" y="130"/>
                    <a:pt x="73" y="130"/>
                  </a:cubicBezTo>
                  <a:cubicBezTo>
                    <a:pt x="22" y="127"/>
                    <a:pt x="0" y="99"/>
                    <a:pt x="0" y="69"/>
                  </a:cubicBezTo>
                  <a:cubicBezTo>
                    <a:pt x="0" y="66"/>
                    <a:pt x="0" y="62"/>
                    <a:pt x="1" y="58"/>
                  </a:cubicBezTo>
                  <a:cubicBezTo>
                    <a:pt x="5" y="36"/>
                    <a:pt x="21" y="14"/>
                    <a:pt x="45" y="5"/>
                  </a:cubicBezTo>
                  <a:cubicBezTo>
                    <a:pt x="52" y="2"/>
                    <a:pt x="61" y="0"/>
                    <a:pt x="70" y="0"/>
                  </a:cubicBezTo>
                  <a:cubicBezTo>
                    <a:pt x="72" y="0"/>
                    <a:pt x="74" y="0"/>
                    <a:pt x="76" y="0"/>
                  </a:cubicBezTo>
                  <a:cubicBezTo>
                    <a:pt x="77" y="0"/>
                    <a:pt x="77" y="0"/>
                    <a:pt x="78" y="0"/>
                  </a:cubicBezTo>
                  <a:cubicBezTo>
                    <a:pt x="90" y="0"/>
                    <a:pt x="101" y="4"/>
                    <a:pt x="110" y="10"/>
                  </a:cubicBezTo>
                  <a:cubicBezTo>
                    <a:pt x="131" y="23"/>
                    <a:pt x="145" y="55"/>
                    <a:pt x="145" y="80"/>
                  </a:cubicBezTo>
                  <a:cubicBezTo>
                    <a:pt x="145" y="84"/>
                    <a:pt x="145" y="88"/>
                    <a:pt x="144" y="92"/>
                  </a:cubicBezTo>
                  <a:cubicBezTo>
                    <a:pt x="139" y="113"/>
                    <a:pt x="119" y="130"/>
                    <a:pt x="81" y="130"/>
                  </a:cubicBezTo>
                  <a:close/>
                  <a:moveTo>
                    <a:pt x="4" y="59"/>
                  </a:moveTo>
                  <a:cubicBezTo>
                    <a:pt x="3" y="62"/>
                    <a:pt x="3" y="66"/>
                    <a:pt x="3" y="69"/>
                  </a:cubicBezTo>
                  <a:cubicBezTo>
                    <a:pt x="3" y="97"/>
                    <a:pt x="23" y="124"/>
                    <a:pt x="73" y="127"/>
                  </a:cubicBezTo>
                  <a:cubicBezTo>
                    <a:pt x="76" y="127"/>
                    <a:pt x="78" y="127"/>
                    <a:pt x="81" y="127"/>
                  </a:cubicBezTo>
                  <a:cubicBezTo>
                    <a:pt x="119" y="127"/>
                    <a:pt x="136" y="111"/>
                    <a:pt x="141" y="91"/>
                  </a:cubicBezTo>
                  <a:cubicBezTo>
                    <a:pt x="142" y="88"/>
                    <a:pt x="142" y="84"/>
                    <a:pt x="142" y="80"/>
                  </a:cubicBezTo>
                  <a:cubicBezTo>
                    <a:pt x="142" y="56"/>
                    <a:pt x="128" y="25"/>
                    <a:pt x="109" y="12"/>
                  </a:cubicBezTo>
                  <a:cubicBezTo>
                    <a:pt x="99" y="7"/>
                    <a:pt x="89" y="3"/>
                    <a:pt x="78" y="3"/>
                  </a:cubicBezTo>
                  <a:cubicBezTo>
                    <a:pt x="77" y="3"/>
                    <a:pt x="77" y="3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4" y="3"/>
                    <a:pt x="72" y="3"/>
                    <a:pt x="70" y="3"/>
                  </a:cubicBezTo>
                  <a:cubicBezTo>
                    <a:pt x="61" y="3"/>
                    <a:pt x="53" y="5"/>
                    <a:pt x="46" y="8"/>
                  </a:cubicBezTo>
                  <a:cubicBezTo>
                    <a:pt x="23" y="17"/>
                    <a:pt x="8" y="37"/>
                    <a:pt x="4" y="59"/>
                  </a:cubicBezTo>
                  <a:cubicBezTo>
                    <a:pt x="2" y="59"/>
                    <a:pt x="2" y="59"/>
                    <a:pt x="2" y="59"/>
                  </a:cubicBezTo>
                  <a:lnTo>
                    <a:pt x="4" y="59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0" name="Freeform 524"/>
            <p:cNvSpPr/>
            <p:nvPr/>
          </p:nvSpPr>
          <p:spPr bwMode="auto">
            <a:xfrm>
              <a:off x="6853238" y="2325687"/>
              <a:ext cx="138113" cy="85725"/>
            </a:xfrm>
            <a:custGeom>
              <a:avLst/>
              <a:gdLst>
                <a:gd name="T0" fmla="*/ 12 w 37"/>
                <a:gd name="T1" fmla="*/ 4 h 23"/>
                <a:gd name="T2" fmla="*/ 0 w 37"/>
                <a:gd name="T3" fmla="*/ 20 h 23"/>
                <a:gd name="T4" fmla="*/ 16 w 37"/>
                <a:gd name="T5" fmla="*/ 22 h 23"/>
                <a:gd name="T6" fmla="*/ 31 w 37"/>
                <a:gd name="T7" fmla="*/ 13 h 23"/>
                <a:gd name="T8" fmla="*/ 12 w 37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3">
                  <a:moveTo>
                    <a:pt x="12" y="4"/>
                  </a:moveTo>
                  <a:cubicBezTo>
                    <a:pt x="6" y="7"/>
                    <a:pt x="4" y="14"/>
                    <a:pt x="0" y="20"/>
                  </a:cubicBezTo>
                  <a:cubicBezTo>
                    <a:pt x="0" y="21"/>
                    <a:pt x="15" y="23"/>
                    <a:pt x="16" y="22"/>
                  </a:cubicBezTo>
                  <a:cubicBezTo>
                    <a:pt x="22" y="22"/>
                    <a:pt x="28" y="18"/>
                    <a:pt x="31" y="13"/>
                  </a:cubicBezTo>
                  <a:cubicBezTo>
                    <a:pt x="37" y="2"/>
                    <a:pt x="20" y="0"/>
                    <a:pt x="12" y="4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1" name="Freeform 525"/>
            <p:cNvSpPr/>
            <p:nvPr/>
          </p:nvSpPr>
          <p:spPr bwMode="auto">
            <a:xfrm>
              <a:off x="6872288" y="2111375"/>
              <a:ext cx="141288" cy="88900"/>
            </a:xfrm>
            <a:custGeom>
              <a:avLst/>
              <a:gdLst>
                <a:gd name="T0" fmla="*/ 21 w 38"/>
                <a:gd name="T1" fmla="*/ 3 h 24"/>
                <a:gd name="T2" fmla="*/ 1 w 38"/>
                <a:gd name="T3" fmla="*/ 4 h 24"/>
                <a:gd name="T4" fmla="*/ 8 w 38"/>
                <a:gd name="T5" fmla="*/ 17 h 24"/>
                <a:gd name="T6" fmla="*/ 25 w 38"/>
                <a:gd name="T7" fmla="*/ 23 h 24"/>
                <a:gd name="T8" fmla="*/ 21 w 38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4">
                  <a:moveTo>
                    <a:pt x="21" y="3"/>
                  </a:moveTo>
                  <a:cubicBezTo>
                    <a:pt x="15" y="0"/>
                    <a:pt x="8" y="3"/>
                    <a:pt x="1" y="4"/>
                  </a:cubicBezTo>
                  <a:cubicBezTo>
                    <a:pt x="0" y="4"/>
                    <a:pt x="7" y="16"/>
                    <a:pt x="8" y="17"/>
                  </a:cubicBezTo>
                  <a:cubicBezTo>
                    <a:pt x="12" y="21"/>
                    <a:pt x="19" y="24"/>
                    <a:pt x="25" y="23"/>
                  </a:cubicBezTo>
                  <a:cubicBezTo>
                    <a:pt x="38" y="20"/>
                    <a:pt x="30" y="6"/>
                    <a:pt x="21" y="3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2" name="Freeform 526"/>
            <p:cNvSpPr/>
            <p:nvPr/>
          </p:nvSpPr>
          <p:spPr bwMode="auto">
            <a:xfrm>
              <a:off x="7134226" y="2227262"/>
              <a:ext cx="158750" cy="82550"/>
            </a:xfrm>
            <a:custGeom>
              <a:avLst/>
              <a:gdLst>
                <a:gd name="T0" fmla="*/ 23 w 42"/>
                <a:gd name="T1" fmla="*/ 21 h 22"/>
                <a:gd name="T2" fmla="*/ 41 w 42"/>
                <a:gd name="T3" fmla="*/ 12 h 22"/>
                <a:gd name="T4" fmla="*/ 28 w 42"/>
                <a:gd name="T5" fmla="*/ 2 h 22"/>
                <a:gd name="T6" fmla="*/ 10 w 42"/>
                <a:gd name="T7" fmla="*/ 4 h 22"/>
                <a:gd name="T8" fmla="*/ 23 w 4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2">
                  <a:moveTo>
                    <a:pt x="23" y="21"/>
                  </a:moveTo>
                  <a:cubicBezTo>
                    <a:pt x="30" y="20"/>
                    <a:pt x="35" y="15"/>
                    <a:pt x="41" y="12"/>
                  </a:cubicBezTo>
                  <a:cubicBezTo>
                    <a:pt x="42" y="11"/>
                    <a:pt x="29" y="3"/>
                    <a:pt x="28" y="2"/>
                  </a:cubicBezTo>
                  <a:cubicBezTo>
                    <a:pt x="23" y="0"/>
                    <a:pt x="15" y="1"/>
                    <a:pt x="10" y="4"/>
                  </a:cubicBezTo>
                  <a:cubicBezTo>
                    <a:pt x="0" y="12"/>
                    <a:pt x="14" y="22"/>
                    <a:pt x="23" y="21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3" name="Freeform 527"/>
            <p:cNvSpPr/>
            <p:nvPr/>
          </p:nvSpPr>
          <p:spPr bwMode="auto">
            <a:xfrm>
              <a:off x="7085013" y="2095500"/>
              <a:ext cx="106363" cy="109538"/>
            </a:xfrm>
            <a:custGeom>
              <a:avLst/>
              <a:gdLst>
                <a:gd name="T0" fmla="*/ 23 w 28"/>
                <a:gd name="T1" fmla="*/ 19 h 29"/>
                <a:gd name="T2" fmla="*/ 28 w 28"/>
                <a:gd name="T3" fmla="*/ 1 h 29"/>
                <a:gd name="T4" fmla="*/ 12 w 28"/>
                <a:gd name="T5" fmla="*/ 3 h 29"/>
                <a:gd name="T6" fmla="*/ 1 w 28"/>
                <a:gd name="T7" fmla="*/ 16 h 29"/>
                <a:gd name="T8" fmla="*/ 23 w 28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3" y="19"/>
                  </a:moveTo>
                  <a:cubicBezTo>
                    <a:pt x="27" y="14"/>
                    <a:pt x="27" y="7"/>
                    <a:pt x="28" y="1"/>
                  </a:cubicBezTo>
                  <a:cubicBezTo>
                    <a:pt x="28" y="0"/>
                    <a:pt x="14" y="3"/>
                    <a:pt x="12" y="3"/>
                  </a:cubicBezTo>
                  <a:cubicBezTo>
                    <a:pt x="7" y="6"/>
                    <a:pt x="2" y="11"/>
                    <a:pt x="1" y="16"/>
                  </a:cubicBezTo>
                  <a:cubicBezTo>
                    <a:pt x="0" y="29"/>
                    <a:pt x="17" y="26"/>
                    <a:pt x="23" y="19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4" name="Freeform 528"/>
            <p:cNvSpPr/>
            <p:nvPr/>
          </p:nvSpPr>
          <p:spPr bwMode="auto">
            <a:xfrm>
              <a:off x="6924676" y="2219325"/>
              <a:ext cx="285750" cy="477838"/>
            </a:xfrm>
            <a:custGeom>
              <a:avLst/>
              <a:gdLst>
                <a:gd name="T0" fmla="*/ 92 w 180"/>
                <a:gd name="T1" fmla="*/ 3 h 301"/>
                <a:gd name="T2" fmla="*/ 109 w 180"/>
                <a:gd name="T3" fmla="*/ 111 h 301"/>
                <a:gd name="T4" fmla="*/ 163 w 180"/>
                <a:gd name="T5" fmla="*/ 76 h 301"/>
                <a:gd name="T6" fmla="*/ 180 w 180"/>
                <a:gd name="T7" fmla="*/ 93 h 301"/>
                <a:gd name="T8" fmla="*/ 113 w 180"/>
                <a:gd name="T9" fmla="*/ 152 h 301"/>
                <a:gd name="T10" fmla="*/ 120 w 180"/>
                <a:gd name="T11" fmla="*/ 298 h 301"/>
                <a:gd name="T12" fmla="*/ 49 w 180"/>
                <a:gd name="T13" fmla="*/ 301 h 301"/>
                <a:gd name="T14" fmla="*/ 61 w 180"/>
                <a:gd name="T15" fmla="*/ 88 h 301"/>
                <a:gd name="T16" fmla="*/ 0 w 180"/>
                <a:gd name="T17" fmla="*/ 31 h 301"/>
                <a:gd name="T18" fmla="*/ 7 w 180"/>
                <a:gd name="T19" fmla="*/ 17 h 301"/>
                <a:gd name="T20" fmla="*/ 64 w 180"/>
                <a:gd name="T21" fmla="*/ 52 h 301"/>
                <a:gd name="T22" fmla="*/ 71 w 180"/>
                <a:gd name="T23" fmla="*/ 0 h 301"/>
                <a:gd name="T24" fmla="*/ 92 w 180"/>
                <a:gd name="T25" fmla="*/ 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0" h="301">
                  <a:moveTo>
                    <a:pt x="92" y="3"/>
                  </a:moveTo>
                  <a:lnTo>
                    <a:pt x="109" y="111"/>
                  </a:lnTo>
                  <a:lnTo>
                    <a:pt x="163" y="76"/>
                  </a:lnTo>
                  <a:lnTo>
                    <a:pt x="180" y="93"/>
                  </a:lnTo>
                  <a:lnTo>
                    <a:pt x="113" y="152"/>
                  </a:lnTo>
                  <a:lnTo>
                    <a:pt x="120" y="298"/>
                  </a:lnTo>
                  <a:lnTo>
                    <a:pt x="49" y="301"/>
                  </a:lnTo>
                  <a:lnTo>
                    <a:pt x="61" y="88"/>
                  </a:lnTo>
                  <a:lnTo>
                    <a:pt x="0" y="31"/>
                  </a:lnTo>
                  <a:lnTo>
                    <a:pt x="7" y="17"/>
                  </a:lnTo>
                  <a:lnTo>
                    <a:pt x="64" y="52"/>
                  </a:lnTo>
                  <a:lnTo>
                    <a:pt x="71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A67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5" name="Freeform 529"/>
            <p:cNvSpPr>
              <a:spLocks noEditPoints="1"/>
            </p:cNvSpPr>
            <p:nvPr/>
          </p:nvSpPr>
          <p:spPr bwMode="auto">
            <a:xfrm>
              <a:off x="6916738" y="2212975"/>
              <a:ext cx="296863" cy="487363"/>
            </a:xfrm>
            <a:custGeom>
              <a:avLst/>
              <a:gdLst>
                <a:gd name="T0" fmla="*/ 22 w 79"/>
                <a:gd name="T1" fmla="*/ 130 h 130"/>
                <a:gd name="T2" fmla="*/ 22 w 79"/>
                <a:gd name="T3" fmla="*/ 129 h 130"/>
                <a:gd name="T4" fmla="*/ 26 w 79"/>
                <a:gd name="T5" fmla="*/ 40 h 130"/>
                <a:gd name="T6" fmla="*/ 1 w 79"/>
                <a:gd name="T7" fmla="*/ 16 h 130"/>
                <a:gd name="T8" fmla="*/ 1 w 79"/>
                <a:gd name="T9" fmla="*/ 14 h 130"/>
                <a:gd name="T10" fmla="*/ 4 w 79"/>
                <a:gd name="T11" fmla="*/ 8 h 130"/>
                <a:gd name="T12" fmla="*/ 5 w 79"/>
                <a:gd name="T13" fmla="*/ 8 h 130"/>
                <a:gd name="T14" fmla="*/ 6 w 79"/>
                <a:gd name="T15" fmla="*/ 8 h 130"/>
                <a:gd name="T16" fmla="*/ 28 w 79"/>
                <a:gd name="T17" fmla="*/ 22 h 130"/>
                <a:gd name="T18" fmla="*/ 31 w 79"/>
                <a:gd name="T19" fmla="*/ 2 h 130"/>
                <a:gd name="T20" fmla="*/ 32 w 79"/>
                <a:gd name="T21" fmla="*/ 0 h 130"/>
                <a:gd name="T22" fmla="*/ 41 w 79"/>
                <a:gd name="T23" fmla="*/ 1 h 130"/>
                <a:gd name="T24" fmla="*/ 41 w 79"/>
                <a:gd name="T25" fmla="*/ 3 h 130"/>
                <a:gd name="T26" fmla="*/ 41 w 79"/>
                <a:gd name="T27" fmla="*/ 1 h 130"/>
                <a:gd name="T28" fmla="*/ 43 w 79"/>
                <a:gd name="T29" fmla="*/ 3 h 130"/>
                <a:gd name="T30" fmla="*/ 49 w 79"/>
                <a:gd name="T31" fmla="*/ 46 h 130"/>
                <a:gd name="T32" fmla="*/ 70 w 79"/>
                <a:gd name="T33" fmla="*/ 33 h 130"/>
                <a:gd name="T34" fmla="*/ 72 w 79"/>
                <a:gd name="T35" fmla="*/ 33 h 130"/>
                <a:gd name="T36" fmla="*/ 79 w 79"/>
                <a:gd name="T37" fmla="*/ 40 h 130"/>
                <a:gd name="T38" fmla="*/ 79 w 79"/>
                <a:gd name="T39" fmla="*/ 41 h 130"/>
                <a:gd name="T40" fmla="*/ 79 w 79"/>
                <a:gd name="T41" fmla="*/ 42 h 130"/>
                <a:gd name="T42" fmla="*/ 51 w 79"/>
                <a:gd name="T43" fmla="*/ 66 h 130"/>
                <a:gd name="T44" fmla="*/ 54 w 79"/>
                <a:gd name="T45" fmla="*/ 128 h 130"/>
                <a:gd name="T46" fmla="*/ 54 w 79"/>
                <a:gd name="T47" fmla="*/ 129 h 130"/>
                <a:gd name="T48" fmla="*/ 53 w 79"/>
                <a:gd name="T49" fmla="*/ 130 h 130"/>
                <a:gd name="T50" fmla="*/ 23 w 79"/>
                <a:gd name="T51" fmla="*/ 130 h 130"/>
                <a:gd name="T52" fmla="*/ 23 w 79"/>
                <a:gd name="T53" fmla="*/ 130 h 130"/>
                <a:gd name="T54" fmla="*/ 22 w 79"/>
                <a:gd name="T55" fmla="*/ 130 h 130"/>
                <a:gd name="T56" fmla="*/ 4 w 79"/>
                <a:gd name="T57" fmla="*/ 15 h 130"/>
                <a:gd name="T58" fmla="*/ 29 w 79"/>
                <a:gd name="T59" fmla="*/ 38 h 130"/>
                <a:gd name="T60" fmla="*/ 29 w 79"/>
                <a:gd name="T61" fmla="*/ 39 h 130"/>
                <a:gd name="T62" fmla="*/ 25 w 79"/>
                <a:gd name="T63" fmla="*/ 127 h 130"/>
                <a:gd name="T64" fmla="*/ 51 w 79"/>
                <a:gd name="T65" fmla="*/ 127 h 130"/>
                <a:gd name="T66" fmla="*/ 48 w 79"/>
                <a:gd name="T67" fmla="*/ 66 h 130"/>
                <a:gd name="T68" fmla="*/ 49 w 79"/>
                <a:gd name="T69" fmla="*/ 65 h 130"/>
                <a:gd name="T70" fmla="*/ 76 w 79"/>
                <a:gd name="T71" fmla="*/ 41 h 130"/>
                <a:gd name="T72" fmla="*/ 71 w 79"/>
                <a:gd name="T73" fmla="*/ 36 h 130"/>
                <a:gd name="T74" fmla="*/ 49 w 79"/>
                <a:gd name="T75" fmla="*/ 50 h 130"/>
                <a:gd name="T76" fmla="*/ 48 w 79"/>
                <a:gd name="T77" fmla="*/ 50 h 130"/>
                <a:gd name="T78" fmla="*/ 47 w 79"/>
                <a:gd name="T79" fmla="*/ 49 h 130"/>
                <a:gd name="T80" fmla="*/ 40 w 79"/>
                <a:gd name="T81" fmla="*/ 4 h 130"/>
                <a:gd name="T82" fmla="*/ 33 w 79"/>
                <a:gd name="T83" fmla="*/ 4 h 130"/>
                <a:gd name="T84" fmla="*/ 31 w 79"/>
                <a:gd name="T85" fmla="*/ 24 h 130"/>
                <a:gd name="T86" fmla="*/ 30 w 79"/>
                <a:gd name="T87" fmla="*/ 25 h 130"/>
                <a:gd name="T88" fmla="*/ 29 w 79"/>
                <a:gd name="T89" fmla="*/ 25 h 130"/>
                <a:gd name="T90" fmla="*/ 6 w 79"/>
                <a:gd name="T91" fmla="*/ 11 h 130"/>
                <a:gd name="T92" fmla="*/ 4 w 79"/>
                <a:gd name="T93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9" h="130">
                  <a:moveTo>
                    <a:pt x="22" y="130"/>
                  </a:moveTo>
                  <a:cubicBezTo>
                    <a:pt x="22" y="130"/>
                    <a:pt x="22" y="129"/>
                    <a:pt x="22" y="12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1" y="1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0"/>
                    <a:pt x="32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1"/>
                    <a:pt x="43" y="2"/>
                    <a:pt x="43" y="3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1" y="32"/>
                    <a:pt x="71" y="32"/>
                    <a:pt x="72" y="33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9" y="40"/>
                    <a:pt x="79" y="40"/>
                    <a:pt x="79" y="41"/>
                  </a:cubicBezTo>
                  <a:cubicBezTo>
                    <a:pt x="79" y="41"/>
                    <a:pt x="79" y="42"/>
                    <a:pt x="79" y="42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4" y="128"/>
                    <a:pt x="54" y="128"/>
                    <a:pt x="54" y="128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2" y="130"/>
                    <a:pt x="22" y="130"/>
                  </a:cubicBezTo>
                  <a:close/>
                  <a:moveTo>
                    <a:pt x="4" y="15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5"/>
                    <a:pt x="48" y="65"/>
                    <a:pt x="49" y="65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1"/>
                    <a:pt x="48" y="51"/>
                    <a:pt x="48" y="50"/>
                  </a:cubicBezTo>
                  <a:cubicBezTo>
                    <a:pt x="47" y="50"/>
                    <a:pt x="47" y="50"/>
                    <a:pt x="47" y="49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5"/>
                    <a:pt x="30" y="25"/>
                    <a:pt x="30" y="25"/>
                  </a:cubicBezTo>
                  <a:cubicBezTo>
                    <a:pt x="29" y="26"/>
                    <a:pt x="29" y="26"/>
                    <a:pt x="29" y="25"/>
                  </a:cubicBezTo>
                  <a:cubicBezTo>
                    <a:pt x="6" y="11"/>
                    <a:pt x="6" y="11"/>
                    <a:pt x="6" y="11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6" name="Freeform 530"/>
            <p:cNvSpPr/>
            <p:nvPr/>
          </p:nvSpPr>
          <p:spPr bwMode="auto">
            <a:xfrm>
              <a:off x="8693151" y="2178050"/>
              <a:ext cx="439738" cy="376238"/>
            </a:xfrm>
            <a:custGeom>
              <a:avLst/>
              <a:gdLst>
                <a:gd name="T0" fmla="*/ 4 w 117"/>
                <a:gd name="T1" fmla="*/ 45 h 100"/>
                <a:gd name="T2" fmla="*/ 37 w 117"/>
                <a:gd name="T3" fmla="*/ 4 h 100"/>
                <a:gd name="T4" fmla="*/ 61 w 117"/>
                <a:gd name="T5" fmla="*/ 1 h 100"/>
                <a:gd name="T6" fmla="*/ 87 w 117"/>
                <a:gd name="T7" fmla="*/ 8 h 100"/>
                <a:gd name="T8" fmla="*/ 112 w 117"/>
                <a:gd name="T9" fmla="*/ 70 h 100"/>
                <a:gd name="T10" fmla="*/ 59 w 117"/>
                <a:gd name="T11" fmla="*/ 98 h 100"/>
                <a:gd name="T12" fmla="*/ 4 w 117"/>
                <a:gd name="T13" fmla="*/ 4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00">
                  <a:moveTo>
                    <a:pt x="4" y="45"/>
                  </a:moveTo>
                  <a:cubicBezTo>
                    <a:pt x="7" y="27"/>
                    <a:pt x="19" y="11"/>
                    <a:pt x="37" y="4"/>
                  </a:cubicBezTo>
                  <a:cubicBezTo>
                    <a:pt x="44" y="1"/>
                    <a:pt x="52" y="0"/>
                    <a:pt x="61" y="1"/>
                  </a:cubicBezTo>
                  <a:cubicBezTo>
                    <a:pt x="70" y="0"/>
                    <a:pt x="79" y="3"/>
                    <a:pt x="87" y="8"/>
                  </a:cubicBezTo>
                  <a:cubicBezTo>
                    <a:pt x="106" y="20"/>
                    <a:pt x="117" y="51"/>
                    <a:pt x="112" y="70"/>
                  </a:cubicBezTo>
                  <a:cubicBezTo>
                    <a:pt x="108" y="87"/>
                    <a:pt x="92" y="100"/>
                    <a:pt x="59" y="98"/>
                  </a:cubicBezTo>
                  <a:cubicBezTo>
                    <a:pt x="14" y="96"/>
                    <a:pt x="0" y="69"/>
                    <a:pt x="4" y="45"/>
                  </a:cubicBezTo>
                  <a:close/>
                </a:path>
              </a:pathLst>
            </a:custGeom>
            <a:solidFill>
              <a:srgbClr val="BDE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7" name="Freeform 531"/>
            <p:cNvSpPr>
              <a:spLocks noEditPoints="1"/>
            </p:cNvSpPr>
            <p:nvPr/>
          </p:nvSpPr>
          <p:spPr bwMode="auto">
            <a:xfrm>
              <a:off x="8701088" y="2174875"/>
              <a:ext cx="423863" cy="379413"/>
            </a:xfrm>
            <a:custGeom>
              <a:avLst/>
              <a:gdLst>
                <a:gd name="T0" fmla="*/ 63 w 113"/>
                <a:gd name="T1" fmla="*/ 101 h 101"/>
                <a:gd name="T2" fmla="*/ 57 w 113"/>
                <a:gd name="T3" fmla="*/ 101 h 101"/>
                <a:gd name="T4" fmla="*/ 0 w 113"/>
                <a:gd name="T5" fmla="*/ 54 h 101"/>
                <a:gd name="T6" fmla="*/ 1 w 113"/>
                <a:gd name="T7" fmla="*/ 45 h 101"/>
                <a:gd name="T8" fmla="*/ 35 w 113"/>
                <a:gd name="T9" fmla="*/ 4 h 101"/>
                <a:gd name="T10" fmla="*/ 55 w 113"/>
                <a:gd name="T11" fmla="*/ 0 h 101"/>
                <a:gd name="T12" fmla="*/ 59 w 113"/>
                <a:gd name="T13" fmla="*/ 0 h 101"/>
                <a:gd name="T14" fmla="*/ 61 w 113"/>
                <a:gd name="T15" fmla="*/ 0 h 101"/>
                <a:gd name="T16" fmla="*/ 86 w 113"/>
                <a:gd name="T17" fmla="*/ 8 h 101"/>
                <a:gd name="T18" fmla="*/ 113 w 113"/>
                <a:gd name="T19" fmla="*/ 62 h 101"/>
                <a:gd name="T20" fmla="*/ 112 w 113"/>
                <a:gd name="T21" fmla="*/ 72 h 101"/>
                <a:gd name="T22" fmla="*/ 63 w 113"/>
                <a:gd name="T23" fmla="*/ 101 h 101"/>
                <a:gd name="T24" fmla="*/ 3 w 113"/>
                <a:gd name="T25" fmla="*/ 54 h 101"/>
                <a:gd name="T26" fmla="*/ 57 w 113"/>
                <a:gd name="T27" fmla="*/ 98 h 101"/>
                <a:gd name="T28" fmla="*/ 63 w 113"/>
                <a:gd name="T29" fmla="*/ 98 h 101"/>
                <a:gd name="T30" fmla="*/ 109 w 113"/>
                <a:gd name="T31" fmla="*/ 71 h 101"/>
                <a:gd name="T32" fmla="*/ 110 w 113"/>
                <a:gd name="T33" fmla="*/ 62 h 101"/>
                <a:gd name="T34" fmla="*/ 84 w 113"/>
                <a:gd name="T35" fmla="*/ 10 h 101"/>
                <a:gd name="T36" fmla="*/ 61 w 113"/>
                <a:gd name="T37" fmla="*/ 3 h 101"/>
                <a:gd name="T38" fmla="*/ 59 w 113"/>
                <a:gd name="T39" fmla="*/ 3 h 101"/>
                <a:gd name="T40" fmla="*/ 59 w 113"/>
                <a:gd name="T41" fmla="*/ 3 h 101"/>
                <a:gd name="T42" fmla="*/ 55 w 113"/>
                <a:gd name="T43" fmla="*/ 3 h 101"/>
                <a:gd name="T44" fmla="*/ 36 w 113"/>
                <a:gd name="T45" fmla="*/ 7 h 101"/>
                <a:gd name="T46" fmla="*/ 4 w 113"/>
                <a:gd name="T47" fmla="*/ 46 h 101"/>
                <a:gd name="T48" fmla="*/ 3 w 113"/>
                <a:gd name="T49" fmla="*/ 5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101">
                  <a:moveTo>
                    <a:pt x="63" y="101"/>
                  </a:moveTo>
                  <a:cubicBezTo>
                    <a:pt x="61" y="101"/>
                    <a:pt x="59" y="101"/>
                    <a:pt x="57" y="101"/>
                  </a:cubicBezTo>
                  <a:cubicBezTo>
                    <a:pt x="17" y="99"/>
                    <a:pt x="0" y="77"/>
                    <a:pt x="0" y="54"/>
                  </a:cubicBezTo>
                  <a:cubicBezTo>
                    <a:pt x="0" y="51"/>
                    <a:pt x="0" y="48"/>
                    <a:pt x="1" y="45"/>
                  </a:cubicBezTo>
                  <a:cubicBezTo>
                    <a:pt x="4" y="28"/>
                    <a:pt x="16" y="11"/>
                    <a:pt x="35" y="4"/>
                  </a:cubicBezTo>
                  <a:cubicBezTo>
                    <a:pt x="41" y="1"/>
                    <a:pt x="47" y="0"/>
                    <a:pt x="55" y="0"/>
                  </a:cubicBezTo>
                  <a:cubicBezTo>
                    <a:pt x="56" y="0"/>
                    <a:pt x="57" y="0"/>
                    <a:pt x="59" y="0"/>
                  </a:cubicBezTo>
                  <a:cubicBezTo>
                    <a:pt x="60" y="0"/>
                    <a:pt x="60" y="0"/>
                    <a:pt x="61" y="0"/>
                  </a:cubicBezTo>
                  <a:cubicBezTo>
                    <a:pt x="70" y="0"/>
                    <a:pt x="78" y="3"/>
                    <a:pt x="86" y="8"/>
                  </a:cubicBezTo>
                  <a:cubicBezTo>
                    <a:pt x="102" y="18"/>
                    <a:pt x="113" y="43"/>
                    <a:pt x="113" y="62"/>
                  </a:cubicBezTo>
                  <a:cubicBezTo>
                    <a:pt x="113" y="65"/>
                    <a:pt x="113" y="69"/>
                    <a:pt x="112" y="72"/>
                  </a:cubicBezTo>
                  <a:cubicBezTo>
                    <a:pt x="108" y="88"/>
                    <a:pt x="93" y="101"/>
                    <a:pt x="63" y="101"/>
                  </a:cubicBezTo>
                  <a:close/>
                  <a:moveTo>
                    <a:pt x="3" y="54"/>
                  </a:moveTo>
                  <a:cubicBezTo>
                    <a:pt x="3" y="75"/>
                    <a:pt x="18" y="96"/>
                    <a:pt x="57" y="98"/>
                  </a:cubicBezTo>
                  <a:cubicBezTo>
                    <a:pt x="59" y="98"/>
                    <a:pt x="61" y="98"/>
                    <a:pt x="63" y="98"/>
                  </a:cubicBezTo>
                  <a:cubicBezTo>
                    <a:pt x="92" y="98"/>
                    <a:pt x="105" y="86"/>
                    <a:pt x="109" y="71"/>
                  </a:cubicBezTo>
                  <a:cubicBezTo>
                    <a:pt x="110" y="68"/>
                    <a:pt x="110" y="65"/>
                    <a:pt x="110" y="62"/>
                  </a:cubicBezTo>
                  <a:cubicBezTo>
                    <a:pt x="110" y="44"/>
                    <a:pt x="99" y="20"/>
                    <a:pt x="84" y="10"/>
                  </a:cubicBezTo>
                  <a:cubicBezTo>
                    <a:pt x="77" y="6"/>
                    <a:pt x="69" y="3"/>
                    <a:pt x="61" y="3"/>
                  </a:cubicBezTo>
                  <a:cubicBezTo>
                    <a:pt x="60" y="3"/>
                    <a:pt x="60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7" y="3"/>
                    <a:pt x="56" y="3"/>
                    <a:pt x="55" y="3"/>
                  </a:cubicBezTo>
                  <a:cubicBezTo>
                    <a:pt x="48" y="3"/>
                    <a:pt x="41" y="4"/>
                    <a:pt x="36" y="7"/>
                  </a:cubicBezTo>
                  <a:cubicBezTo>
                    <a:pt x="18" y="13"/>
                    <a:pt x="7" y="29"/>
                    <a:pt x="4" y="46"/>
                  </a:cubicBezTo>
                  <a:cubicBezTo>
                    <a:pt x="3" y="49"/>
                    <a:pt x="3" y="51"/>
                    <a:pt x="3" y="5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8" name="Freeform 532"/>
            <p:cNvSpPr/>
            <p:nvPr/>
          </p:nvSpPr>
          <p:spPr bwMode="auto">
            <a:xfrm>
              <a:off x="8756651" y="2411412"/>
              <a:ext cx="109538" cy="68263"/>
            </a:xfrm>
            <a:custGeom>
              <a:avLst/>
              <a:gdLst>
                <a:gd name="T0" fmla="*/ 9 w 29"/>
                <a:gd name="T1" fmla="*/ 4 h 18"/>
                <a:gd name="T2" fmla="*/ 0 w 29"/>
                <a:gd name="T3" fmla="*/ 16 h 18"/>
                <a:gd name="T4" fmla="*/ 12 w 29"/>
                <a:gd name="T5" fmla="*/ 18 h 18"/>
                <a:gd name="T6" fmla="*/ 24 w 29"/>
                <a:gd name="T7" fmla="*/ 11 h 18"/>
                <a:gd name="T8" fmla="*/ 9 w 29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8">
                  <a:moveTo>
                    <a:pt x="9" y="4"/>
                  </a:moveTo>
                  <a:cubicBezTo>
                    <a:pt x="4" y="6"/>
                    <a:pt x="3" y="12"/>
                    <a:pt x="0" y="16"/>
                  </a:cubicBezTo>
                  <a:cubicBezTo>
                    <a:pt x="0" y="17"/>
                    <a:pt x="11" y="18"/>
                    <a:pt x="12" y="18"/>
                  </a:cubicBezTo>
                  <a:cubicBezTo>
                    <a:pt x="17" y="18"/>
                    <a:pt x="22" y="15"/>
                    <a:pt x="24" y="11"/>
                  </a:cubicBezTo>
                  <a:cubicBezTo>
                    <a:pt x="29" y="2"/>
                    <a:pt x="15" y="0"/>
                    <a:pt x="9" y="4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9" name="Freeform 533"/>
            <p:cNvSpPr/>
            <p:nvPr/>
          </p:nvSpPr>
          <p:spPr bwMode="auto">
            <a:xfrm>
              <a:off x="8772526" y="2249487"/>
              <a:ext cx="112713" cy="68263"/>
            </a:xfrm>
            <a:custGeom>
              <a:avLst/>
              <a:gdLst>
                <a:gd name="T0" fmla="*/ 16 w 30"/>
                <a:gd name="T1" fmla="*/ 2 h 18"/>
                <a:gd name="T2" fmla="*/ 1 w 30"/>
                <a:gd name="T3" fmla="*/ 2 h 18"/>
                <a:gd name="T4" fmla="*/ 6 w 30"/>
                <a:gd name="T5" fmla="*/ 13 h 18"/>
                <a:gd name="T6" fmla="*/ 19 w 30"/>
                <a:gd name="T7" fmla="*/ 17 h 18"/>
                <a:gd name="T8" fmla="*/ 16 w 30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16" y="2"/>
                  </a:moveTo>
                  <a:cubicBezTo>
                    <a:pt x="11" y="0"/>
                    <a:pt x="6" y="2"/>
                    <a:pt x="1" y="2"/>
                  </a:cubicBezTo>
                  <a:cubicBezTo>
                    <a:pt x="0" y="2"/>
                    <a:pt x="5" y="12"/>
                    <a:pt x="6" y="13"/>
                  </a:cubicBezTo>
                  <a:cubicBezTo>
                    <a:pt x="9" y="16"/>
                    <a:pt x="14" y="18"/>
                    <a:pt x="19" y="17"/>
                  </a:cubicBezTo>
                  <a:cubicBezTo>
                    <a:pt x="30" y="15"/>
                    <a:pt x="23" y="4"/>
                    <a:pt x="16" y="2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0" name="Freeform 534"/>
            <p:cNvSpPr/>
            <p:nvPr/>
          </p:nvSpPr>
          <p:spPr bwMode="auto">
            <a:xfrm>
              <a:off x="8975726" y="2339975"/>
              <a:ext cx="119063" cy="60325"/>
            </a:xfrm>
            <a:custGeom>
              <a:avLst/>
              <a:gdLst>
                <a:gd name="T0" fmla="*/ 18 w 32"/>
                <a:gd name="T1" fmla="*/ 16 h 16"/>
                <a:gd name="T2" fmla="*/ 32 w 32"/>
                <a:gd name="T3" fmla="*/ 9 h 16"/>
                <a:gd name="T4" fmla="*/ 22 w 32"/>
                <a:gd name="T5" fmla="*/ 1 h 16"/>
                <a:gd name="T6" fmla="*/ 8 w 32"/>
                <a:gd name="T7" fmla="*/ 3 h 16"/>
                <a:gd name="T8" fmla="*/ 18 w 32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18" y="16"/>
                  </a:moveTo>
                  <a:cubicBezTo>
                    <a:pt x="23" y="15"/>
                    <a:pt x="27" y="11"/>
                    <a:pt x="32" y="9"/>
                  </a:cubicBezTo>
                  <a:cubicBezTo>
                    <a:pt x="32" y="8"/>
                    <a:pt x="23" y="2"/>
                    <a:pt x="22" y="1"/>
                  </a:cubicBezTo>
                  <a:cubicBezTo>
                    <a:pt x="17" y="0"/>
                    <a:pt x="12" y="0"/>
                    <a:pt x="8" y="3"/>
                  </a:cubicBezTo>
                  <a:cubicBezTo>
                    <a:pt x="0" y="9"/>
                    <a:pt x="11" y="16"/>
                    <a:pt x="18" y="16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1" name="Freeform 535"/>
            <p:cNvSpPr/>
            <p:nvPr/>
          </p:nvSpPr>
          <p:spPr bwMode="auto">
            <a:xfrm>
              <a:off x="8937626" y="2238375"/>
              <a:ext cx="82550" cy="82550"/>
            </a:xfrm>
            <a:custGeom>
              <a:avLst/>
              <a:gdLst>
                <a:gd name="T0" fmla="*/ 17 w 22"/>
                <a:gd name="T1" fmla="*/ 15 h 22"/>
                <a:gd name="T2" fmla="*/ 22 w 22"/>
                <a:gd name="T3" fmla="*/ 0 h 22"/>
                <a:gd name="T4" fmla="*/ 9 w 22"/>
                <a:gd name="T5" fmla="*/ 2 h 22"/>
                <a:gd name="T6" fmla="*/ 1 w 22"/>
                <a:gd name="T7" fmla="*/ 12 h 22"/>
                <a:gd name="T8" fmla="*/ 17 w 22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7" y="15"/>
                  </a:moveTo>
                  <a:cubicBezTo>
                    <a:pt x="21" y="11"/>
                    <a:pt x="21" y="5"/>
                    <a:pt x="22" y="0"/>
                  </a:cubicBezTo>
                  <a:cubicBezTo>
                    <a:pt x="22" y="0"/>
                    <a:pt x="10" y="2"/>
                    <a:pt x="9" y="2"/>
                  </a:cubicBezTo>
                  <a:cubicBezTo>
                    <a:pt x="5" y="4"/>
                    <a:pt x="2" y="8"/>
                    <a:pt x="1" y="12"/>
                  </a:cubicBezTo>
                  <a:cubicBezTo>
                    <a:pt x="0" y="22"/>
                    <a:pt x="13" y="20"/>
                    <a:pt x="17" y="15"/>
                  </a:cubicBezTo>
                  <a:close/>
                </a:path>
              </a:pathLst>
            </a:custGeom>
            <a:solidFill>
              <a:srgbClr val="91C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2" name="Freeform 536"/>
            <p:cNvSpPr/>
            <p:nvPr/>
          </p:nvSpPr>
          <p:spPr bwMode="auto">
            <a:xfrm>
              <a:off x="8813801" y="2332037"/>
              <a:ext cx="217488" cy="368300"/>
            </a:xfrm>
            <a:custGeom>
              <a:avLst/>
              <a:gdLst>
                <a:gd name="T0" fmla="*/ 71 w 137"/>
                <a:gd name="T1" fmla="*/ 3 h 232"/>
                <a:gd name="T2" fmla="*/ 83 w 137"/>
                <a:gd name="T3" fmla="*/ 85 h 232"/>
                <a:gd name="T4" fmla="*/ 125 w 137"/>
                <a:gd name="T5" fmla="*/ 59 h 232"/>
                <a:gd name="T6" fmla="*/ 137 w 137"/>
                <a:gd name="T7" fmla="*/ 71 h 232"/>
                <a:gd name="T8" fmla="*/ 87 w 137"/>
                <a:gd name="T9" fmla="*/ 116 h 232"/>
                <a:gd name="T10" fmla="*/ 92 w 137"/>
                <a:gd name="T11" fmla="*/ 232 h 232"/>
                <a:gd name="T12" fmla="*/ 38 w 137"/>
                <a:gd name="T13" fmla="*/ 232 h 232"/>
                <a:gd name="T14" fmla="*/ 47 w 137"/>
                <a:gd name="T15" fmla="*/ 69 h 232"/>
                <a:gd name="T16" fmla="*/ 0 w 137"/>
                <a:gd name="T17" fmla="*/ 24 h 232"/>
                <a:gd name="T18" fmla="*/ 5 w 137"/>
                <a:gd name="T19" fmla="*/ 12 h 232"/>
                <a:gd name="T20" fmla="*/ 50 w 137"/>
                <a:gd name="T21" fmla="*/ 40 h 232"/>
                <a:gd name="T22" fmla="*/ 54 w 137"/>
                <a:gd name="T23" fmla="*/ 0 h 232"/>
                <a:gd name="T24" fmla="*/ 71 w 137"/>
                <a:gd name="T25" fmla="*/ 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232">
                  <a:moveTo>
                    <a:pt x="71" y="3"/>
                  </a:moveTo>
                  <a:lnTo>
                    <a:pt x="83" y="85"/>
                  </a:lnTo>
                  <a:lnTo>
                    <a:pt x="125" y="59"/>
                  </a:lnTo>
                  <a:lnTo>
                    <a:pt x="137" y="71"/>
                  </a:lnTo>
                  <a:lnTo>
                    <a:pt x="87" y="116"/>
                  </a:lnTo>
                  <a:lnTo>
                    <a:pt x="92" y="232"/>
                  </a:lnTo>
                  <a:lnTo>
                    <a:pt x="38" y="232"/>
                  </a:lnTo>
                  <a:lnTo>
                    <a:pt x="47" y="69"/>
                  </a:lnTo>
                  <a:lnTo>
                    <a:pt x="0" y="24"/>
                  </a:lnTo>
                  <a:lnTo>
                    <a:pt x="5" y="12"/>
                  </a:lnTo>
                  <a:lnTo>
                    <a:pt x="50" y="40"/>
                  </a:lnTo>
                  <a:lnTo>
                    <a:pt x="54" y="0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A67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3" name="Freeform 537"/>
            <p:cNvSpPr>
              <a:spLocks noEditPoints="1"/>
            </p:cNvSpPr>
            <p:nvPr/>
          </p:nvSpPr>
          <p:spPr bwMode="auto">
            <a:xfrm>
              <a:off x="8805863" y="2325687"/>
              <a:ext cx="233363" cy="382588"/>
            </a:xfrm>
            <a:custGeom>
              <a:avLst/>
              <a:gdLst>
                <a:gd name="T0" fmla="*/ 17 w 62"/>
                <a:gd name="T1" fmla="*/ 101 h 102"/>
                <a:gd name="T2" fmla="*/ 17 w 62"/>
                <a:gd name="T3" fmla="*/ 100 h 102"/>
                <a:gd name="T4" fmla="*/ 20 w 62"/>
                <a:gd name="T5" fmla="*/ 32 h 102"/>
                <a:gd name="T6" fmla="*/ 1 w 62"/>
                <a:gd name="T7" fmla="*/ 13 h 102"/>
                <a:gd name="T8" fmla="*/ 0 w 62"/>
                <a:gd name="T9" fmla="*/ 11 h 102"/>
                <a:gd name="T10" fmla="*/ 3 w 62"/>
                <a:gd name="T11" fmla="*/ 7 h 102"/>
                <a:gd name="T12" fmla="*/ 4 w 62"/>
                <a:gd name="T13" fmla="*/ 6 h 102"/>
                <a:gd name="T14" fmla="*/ 5 w 62"/>
                <a:gd name="T15" fmla="*/ 6 h 102"/>
                <a:gd name="T16" fmla="*/ 22 w 62"/>
                <a:gd name="T17" fmla="*/ 17 h 102"/>
                <a:gd name="T18" fmla="*/ 23 w 62"/>
                <a:gd name="T19" fmla="*/ 2 h 102"/>
                <a:gd name="T20" fmla="*/ 25 w 62"/>
                <a:gd name="T21" fmla="*/ 0 h 102"/>
                <a:gd name="T22" fmla="*/ 32 w 62"/>
                <a:gd name="T23" fmla="*/ 1 h 102"/>
                <a:gd name="T24" fmla="*/ 32 w 62"/>
                <a:gd name="T25" fmla="*/ 3 h 102"/>
                <a:gd name="T26" fmla="*/ 32 w 62"/>
                <a:gd name="T27" fmla="*/ 1 h 102"/>
                <a:gd name="T28" fmla="*/ 34 w 62"/>
                <a:gd name="T29" fmla="*/ 2 h 102"/>
                <a:gd name="T30" fmla="*/ 39 w 62"/>
                <a:gd name="T31" fmla="*/ 36 h 102"/>
                <a:gd name="T32" fmla="*/ 54 w 62"/>
                <a:gd name="T33" fmla="*/ 26 h 102"/>
                <a:gd name="T34" fmla="*/ 56 w 62"/>
                <a:gd name="T35" fmla="*/ 26 h 102"/>
                <a:gd name="T36" fmla="*/ 61 w 62"/>
                <a:gd name="T37" fmla="*/ 31 h 102"/>
                <a:gd name="T38" fmla="*/ 62 w 62"/>
                <a:gd name="T39" fmla="*/ 32 h 102"/>
                <a:gd name="T40" fmla="*/ 61 w 62"/>
                <a:gd name="T41" fmla="*/ 33 h 102"/>
                <a:gd name="T42" fmla="*/ 40 w 62"/>
                <a:gd name="T43" fmla="*/ 52 h 102"/>
                <a:gd name="T44" fmla="*/ 42 w 62"/>
                <a:gd name="T45" fmla="*/ 100 h 102"/>
                <a:gd name="T46" fmla="*/ 42 w 62"/>
                <a:gd name="T47" fmla="*/ 101 h 102"/>
                <a:gd name="T48" fmla="*/ 41 w 62"/>
                <a:gd name="T49" fmla="*/ 101 h 102"/>
                <a:gd name="T50" fmla="*/ 18 w 62"/>
                <a:gd name="T51" fmla="*/ 102 h 102"/>
                <a:gd name="T52" fmla="*/ 17 w 62"/>
                <a:gd name="T53" fmla="*/ 101 h 102"/>
                <a:gd name="T54" fmla="*/ 3 w 62"/>
                <a:gd name="T55" fmla="*/ 12 h 102"/>
                <a:gd name="T56" fmla="*/ 23 w 62"/>
                <a:gd name="T57" fmla="*/ 30 h 102"/>
                <a:gd name="T58" fmla="*/ 23 w 62"/>
                <a:gd name="T59" fmla="*/ 31 h 102"/>
                <a:gd name="T60" fmla="*/ 20 w 62"/>
                <a:gd name="T61" fmla="*/ 99 h 102"/>
                <a:gd name="T62" fmla="*/ 39 w 62"/>
                <a:gd name="T63" fmla="*/ 98 h 102"/>
                <a:gd name="T64" fmla="*/ 37 w 62"/>
                <a:gd name="T65" fmla="*/ 51 h 102"/>
                <a:gd name="T66" fmla="*/ 38 w 62"/>
                <a:gd name="T67" fmla="*/ 50 h 102"/>
                <a:gd name="T68" fmla="*/ 58 w 62"/>
                <a:gd name="T69" fmla="*/ 32 h 102"/>
                <a:gd name="T70" fmla="*/ 55 w 62"/>
                <a:gd name="T71" fmla="*/ 29 h 102"/>
                <a:gd name="T72" fmla="*/ 38 w 62"/>
                <a:gd name="T73" fmla="*/ 40 h 102"/>
                <a:gd name="T74" fmla="*/ 37 w 62"/>
                <a:gd name="T75" fmla="*/ 40 h 102"/>
                <a:gd name="T76" fmla="*/ 36 w 62"/>
                <a:gd name="T77" fmla="*/ 39 h 102"/>
                <a:gd name="T78" fmla="*/ 31 w 62"/>
                <a:gd name="T79" fmla="*/ 4 h 102"/>
                <a:gd name="T80" fmla="*/ 26 w 62"/>
                <a:gd name="T81" fmla="*/ 4 h 102"/>
                <a:gd name="T82" fmla="*/ 24 w 62"/>
                <a:gd name="T83" fmla="*/ 19 h 102"/>
                <a:gd name="T84" fmla="*/ 23 w 62"/>
                <a:gd name="T85" fmla="*/ 20 h 102"/>
                <a:gd name="T86" fmla="*/ 22 w 62"/>
                <a:gd name="T87" fmla="*/ 20 h 102"/>
                <a:gd name="T88" fmla="*/ 5 w 62"/>
                <a:gd name="T89" fmla="*/ 10 h 102"/>
                <a:gd name="T90" fmla="*/ 3 w 62"/>
                <a:gd name="T91" fmla="*/ 1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2" h="102">
                  <a:moveTo>
                    <a:pt x="17" y="101"/>
                  </a:moveTo>
                  <a:cubicBezTo>
                    <a:pt x="17" y="101"/>
                    <a:pt x="16" y="101"/>
                    <a:pt x="17" y="100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1"/>
                    <a:pt x="33" y="2"/>
                    <a:pt x="34" y="2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5"/>
                    <a:pt x="56" y="25"/>
                    <a:pt x="56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2" y="31"/>
                    <a:pt x="62" y="32"/>
                    <a:pt x="62" y="32"/>
                  </a:cubicBezTo>
                  <a:cubicBezTo>
                    <a:pt x="62" y="33"/>
                    <a:pt x="62" y="33"/>
                    <a:pt x="61" y="33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2" y="100"/>
                    <a:pt x="42" y="101"/>
                    <a:pt x="42" y="101"/>
                  </a:cubicBezTo>
                  <a:cubicBezTo>
                    <a:pt x="42" y="101"/>
                    <a:pt x="41" y="101"/>
                    <a:pt x="41" y="101"/>
                  </a:cubicBezTo>
                  <a:cubicBezTo>
                    <a:pt x="18" y="102"/>
                    <a:pt x="18" y="102"/>
                    <a:pt x="18" y="102"/>
                  </a:cubicBezTo>
                  <a:cubicBezTo>
                    <a:pt x="18" y="102"/>
                    <a:pt x="17" y="102"/>
                    <a:pt x="17" y="101"/>
                  </a:cubicBezTo>
                  <a:close/>
                  <a:moveTo>
                    <a:pt x="3" y="12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8" y="5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3" y="21"/>
                    <a:pt x="22" y="21"/>
                    <a:pt x="22" y="20"/>
                  </a:cubicBezTo>
                  <a:cubicBezTo>
                    <a:pt x="5" y="10"/>
                    <a:pt x="5" y="10"/>
                    <a:pt x="5" y="10"/>
                  </a:cubicBezTo>
                  <a:lnTo>
                    <a:pt x="3" y="1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2996246" y="5827676"/>
            <a:ext cx="628733" cy="781387"/>
            <a:chOff x="9744075" y="5848350"/>
            <a:chExt cx="385763" cy="479425"/>
          </a:xfrm>
        </p:grpSpPr>
        <p:sp>
          <p:nvSpPr>
            <p:cNvPr id="301" name="Oval 468"/>
            <p:cNvSpPr>
              <a:spLocks noChangeArrowheads="1"/>
            </p:cNvSpPr>
            <p:nvPr/>
          </p:nvSpPr>
          <p:spPr bwMode="auto">
            <a:xfrm>
              <a:off x="9810750" y="6245225"/>
              <a:ext cx="282575" cy="82550"/>
            </a:xfrm>
            <a:prstGeom prst="ellipse">
              <a:avLst/>
            </a:prstGeom>
            <a:solidFill>
              <a:srgbClr val="CDD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2" name="Freeform 469"/>
            <p:cNvSpPr/>
            <p:nvPr/>
          </p:nvSpPr>
          <p:spPr bwMode="auto">
            <a:xfrm>
              <a:off x="9939338" y="6024563"/>
              <a:ext cx="0" cy="261938"/>
            </a:xfrm>
            <a:custGeom>
              <a:avLst/>
              <a:gdLst>
                <a:gd name="T0" fmla="*/ 165 h 165"/>
                <a:gd name="T1" fmla="*/ 0 h 165"/>
                <a:gd name="T2" fmla="*/ 165 h 16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65">
                  <a:moveTo>
                    <a:pt x="0" y="165"/>
                  </a:moveTo>
                  <a:lnTo>
                    <a:pt x="0" y="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3" name="Line 470"/>
            <p:cNvSpPr>
              <a:spLocks noChangeShapeType="1"/>
            </p:cNvSpPr>
            <p:nvPr/>
          </p:nvSpPr>
          <p:spPr bwMode="auto">
            <a:xfrm flipV="1">
              <a:off x="9939338" y="6024563"/>
              <a:ext cx="0" cy="2619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4" name="Freeform 471"/>
            <p:cNvSpPr/>
            <p:nvPr/>
          </p:nvSpPr>
          <p:spPr bwMode="auto">
            <a:xfrm>
              <a:off x="9934575" y="6019800"/>
              <a:ext cx="11112" cy="274638"/>
            </a:xfrm>
            <a:custGeom>
              <a:avLst/>
              <a:gdLst>
                <a:gd name="T0" fmla="*/ 0 w 3"/>
                <a:gd name="T1" fmla="*/ 71 h 73"/>
                <a:gd name="T2" fmla="*/ 0 w 3"/>
                <a:gd name="T3" fmla="*/ 1 h 73"/>
                <a:gd name="T4" fmla="*/ 1 w 3"/>
                <a:gd name="T5" fmla="*/ 0 h 73"/>
                <a:gd name="T6" fmla="*/ 3 w 3"/>
                <a:gd name="T7" fmla="*/ 1 h 73"/>
                <a:gd name="T8" fmla="*/ 3 w 3"/>
                <a:gd name="T9" fmla="*/ 71 h 73"/>
                <a:gd name="T10" fmla="*/ 1 w 3"/>
                <a:gd name="T11" fmla="*/ 73 h 73"/>
                <a:gd name="T12" fmla="*/ 0 w 3"/>
                <a:gd name="T13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3">
                  <a:moveTo>
                    <a:pt x="0" y="7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2"/>
                    <a:pt x="2" y="73"/>
                    <a:pt x="1" y="73"/>
                  </a:cubicBezTo>
                  <a:cubicBezTo>
                    <a:pt x="0" y="73"/>
                    <a:pt x="0" y="72"/>
                    <a:pt x="0" y="7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5" name="Freeform 472"/>
            <p:cNvSpPr/>
            <p:nvPr/>
          </p:nvSpPr>
          <p:spPr bwMode="auto">
            <a:xfrm>
              <a:off x="9813925" y="5854700"/>
              <a:ext cx="252412" cy="211138"/>
            </a:xfrm>
            <a:custGeom>
              <a:avLst/>
              <a:gdLst>
                <a:gd name="T0" fmla="*/ 33 w 67"/>
                <a:gd name="T1" fmla="*/ 0 h 56"/>
                <a:gd name="T2" fmla="*/ 24 w 67"/>
                <a:gd name="T3" fmla="*/ 14 h 56"/>
                <a:gd name="T4" fmla="*/ 3 w 67"/>
                <a:gd name="T5" fmla="*/ 26 h 56"/>
                <a:gd name="T6" fmla="*/ 20 w 67"/>
                <a:gd name="T7" fmla="*/ 35 h 56"/>
                <a:gd name="T8" fmla="*/ 15 w 67"/>
                <a:gd name="T9" fmla="*/ 56 h 56"/>
                <a:gd name="T10" fmla="*/ 37 w 67"/>
                <a:gd name="T11" fmla="*/ 47 h 56"/>
                <a:gd name="T12" fmla="*/ 55 w 67"/>
                <a:gd name="T13" fmla="*/ 55 h 56"/>
                <a:gd name="T14" fmla="*/ 51 w 67"/>
                <a:gd name="T15" fmla="*/ 35 h 56"/>
                <a:gd name="T16" fmla="*/ 67 w 67"/>
                <a:gd name="T17" fmla="*/ 20 h 56"/>
                <a:gd name="T18" fmla="*/ 44 w 67"/>
                <a:gd name="T19" fmla="*/ 13 h 56"/>
                <a:gd name="T20" fmla="*/ 33 w 67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56">
                  <a:moveTo>
                    <a:pt x="33" y="0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0" y="26"/>
                    <a:pt x="3" y="26"/>
                  </a:cubicBezTo>
                  <a:cubicBezTo>
                    <a:pt x="7" y="26"/>
                    <a:pt x="20" y="35"/>
                    <a:pt x="20" y="3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44" y="13"/>
                    <a:pt x="44" y="13"/>
                    <a:pt x="44" y="13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47B3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6" name="Freeform 473"/>
            <p:cNvSpPr>
              <a:spLocks noEditPoints="1"/>
            </p:cNvSpPr>
            <p:nvPr/>
          </p:nvSpPr>
          <p:spPr bwMode="auto">
            <a:xfrm>
              <a:off x="9818688" y="5848350"/>
              <a:ext cx="255587" cy="220663"/>
            </a:xfrm>
            <a:custGeom>
              <a:avLst/>
              <a:gdLst>
                <a:gd name="T0" fmla="*/ 13 w 68"/>
                <a:gd name="T1" fmla="*/ 59 h 59"/>
                <a:gd name="T2" fmla="*/ 13 w 68"/>
                <a:gd name="T3" fmla="*/ 57 h 59"/>
                <a:gd name="T4" fmla="*/ 17 w 68"/>
                <a:gd name="T5" fmla="*/ 38 h 59"/>
                <a:gd name="T6" fmla="*/ 11 w 68"/>
                <a:gd name="T7" fmla="*/ 34 h 59"/>
                <a:gd name="T8" fmla="*/ 2 w 68"/>
                <a:gd name="T9" fmla="*/ 29 h 59"/>
                <a:gd name="T10" fmla="*/ 0 w 68"/>
                <a:gd name="T11" fmla="*/ 27 h 59"/>
                <a:gd name="T12" fmla="*/ 2 w 68"/>
                <a:gd name="T13" fmla="*/ 25 h 59"/>
                <a:gd name="T14" fmla="*/ 4 w 68"/>
                <a:gd name="T15" fmla="*/ 24 h 59"/>
                <a:gd name="T16" fmla="*/ 12 w 68"/>
                <a:gd name="T17" fmla="*/ 20 h 59"/>
                <a:gd name="T18" fmla="*/ 22 w 68"/>
                <a:gd name="T19" fmla="*/ 15 h 59"/>
                <a:gd name="T20" fmla="*/ 31 w 68"/>
                <a:gd name="T21" fmla="*/ 1 h 59"/>
                <a:gd name="T22" fmla="*/ 32 w 68"/>
                <a:gd name="T23" fmla="*/ 0 h 59"/>
                <a:gd name="T24" fmla="*/ 34 w 68"/>
                <a:gd name="T25" fmla="*/ 1 h 59"/>
                <a:gd name="T26" fmla="*/ 44 w 68"/>
                <a:gd name="T27" fmla="*/ 14 h 59"/>
                <a:gd name="T28" fmla="*/ 66 w 68"/>
                <a:gd name="T29" fmla="*/ 21 h 59"/>
                <a:gd name="T30" fmla="*/ 67 w 68"/>
                <a:gd name="T31" fmla="*/ 22 h 59"/>
                <a:gd name="T32" fmla="*/ 67 w 68"/>
                <a:gd name="T33" fmla="*/ 23 h 59"/>
                <a:gd name="T34" fmla="*/ 51 w 68"/>
                <a:gd name="T35" fmla="*/ 38 h 59"/>
                <a:gd name="T36" fmla="*/ 55 w 68"/>
                <a:gd name="T37" fmla="*/ 57 h 59"/>
                <a:gd name="T38" fmla="*/ 55 w 68"/>
                <a:gd name="T39" fmla="*/ 58 h 59"/>
                <a:gd name="T40" fmla="*/ 53 w 68"/>
                <a:gd name="T41" fmla="*/ 58 h 59"/>
                <a:gd name="T42" fmla="*/ 36 w 68"/>
                <a:gd name="T43" fmla="*/ 51 h 59"/>
                <a:gd name="T44" fmla="*/ 15 w 68"/>
                <a:gd name="T45" fmla="*/ 59 h 59"/>
                <a:gd name="T46" fmla="*/ 14 w 68"/>
                <a:gd name="T47" fmla="*/ 59 h 59"/>
                <a:gd name="T48" fmla="*/ 13 w 68"/>
                <a:gd name="T49" fmla="*/ 59 h 59"/>
                <a:gd name="T50" fmla="*/ 19 w 68"/>
                <a:gd name="T51" fmla="*/ 36 h 59"/>
                <a:gd name="T52" fmla="*/ 20 w 68"/>
                <a:gd name="T53" fmla="*/ 37 h 59"/>
                <a:gd name="T54" fmla="*/ 16 w 68"/>
                <a:gd name="T55" fmla="*/ 55 h 59"/>
                <a:gd name="T56" fmla="*/ 35 w 68"/>
                <a:gd name="T57" fmla="*/ 48 h 59"/>
                <a:gd name="T58" fmla="*/ 36 w 68"/>
                <a:gd name="T59" fmla="*/ 48 h 59"/>
                <a:gd name="T60" fmla="*/ 52 w 68"/>
                <a:gd name="T61" fmla="*/ 54 h 59"/>
                <a:gd name="T62" fmla="*/ 48 w 68"/>
                <a:gd name="T63" fmla="*/ 37 h 59"/>
                <a:gd name="T64" fmla="*/ 49 w 68"/>
                <a:gd name="T65" fmla="*/ 36 h 59"/>
                <a:gd name="T66" fmla="*/ 63 w 68"/>
                <a:gd name="T67" fmla="*/ 23 h 59"/>
                <a:gd name="T68" fmla="*/ 42 w 68"/>
                <a:gd name="T69" fmla="*/ 17 h 59"/>
                <a:gd name="T70" fmla="*/ 41 w 68"/>
                <a:gd name="T71" fmla="*/ 16 h 59"/>
                <a:gd name="T72" fmla="*/ 32 w 68"/>
                <a:gd name="T73" fmla="*/ 4 h 59"/>
                <a:gd name="T74" fmla="*/ 24 w 68"/>
                <a:gd name="T75" fmla="*/ 17 h 59"/>
                <a:gd name="T76" fmla="*/ 23 w 68"/>
                <a:gd name="T77" fmla="*/ 18 h 59"/>
                <a:gd name="T78" fmla="*/ 14 w 68"/>
                <a:gd name="T79" fmla="*/ 22 h 59"/>
                <a:gd name="T80" fmla="*/ 5 w 68"/>
                <a:gd name="T81" fmla="*/ 27 h 59"/>
                <a:gd name="T82" fmla="*/ 19 w 68"/>
                <a:gd name="T83" fmla="*/ 36 h 59"/>
                <a:gd name="T84" fmla="*/ 31 w 68"/>
                <a:gd name="T85" fmla="*/ 2 h 59"/>
                <a:gd name="T86" fmla="*/ 32 w 68"/>
                <a:gd name="T87" fmla="*/ 2 h 59"/>
                <a:gd name="T88" fmla="*/ 31 w 68"/>
                <a:gd name="T89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" h="59">
                  <a:moveTo>
                    <a:pt x="13" y="59"/>
                  </a:moveTo>
                  <a:cubicBezTo>
                    <a:pt x="13" y="59"/>
                    <a:pt x="13" y="58"/>
                    <a:pt x="13" y="5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3" y="35"/>
                    <a:pt x="11" y="34"/>
                  </a:cubicBezTo>
                  <a:cubicBezTo>
                    <a:pt x="7" y="31"/>
                    <a:pt x="3" y="29"/>
                    <a:pt x="2" y="29"/>
                  </a:cubicBezTo>
                  <a:cubicBezTo>
                    <a:pt x="2" y="29"/>
                    <a:pt x="0" y="29"/>
                    <a:pt x="0" y="27"/>
                  </a:cubicBezTo>
                  <a:cubicBezTo>
                    <a:pt x="1" y="26"/>
                    <a:pt x="1" y="26"/>
                    <a:pt x="2" y="25"/>
                  </a:cubicBezTo>
                  <a:cubicBezTo>
                    <a:pt x="2" y="25"/>
                    <a:pt x="3" y="24"/>
                    <a:pt x="4" y="24"/>
                  </a:cubicBezTo>
                  <a:cubicBezTo>
                    <a:pt x="6" y="23"/>
                    <a:pt x="9" y="21"/>
                    <a:pt x="12" y="20"/>
                  </a:cubicBezTo>
                  <a:cubicBezTo>
                    <a:pt x="16" y="18"/>
                    <a:pt x="20" y="16"/>
                    <a:pt x="22" y="15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1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7" y="21"/>
                    <a:pt x="67" y="21"/>
                    <a:pt x="67" y="22"/>
                  </a:cubicBezTo>
                  <a:cubicBezTo>
                    <a:pt x="68" y="23"/>
                    <a:pt x="67" y="23"/>
                    <a:pt x="67" y="23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6" y="57"/>
                    <a:pt x="55" y="58"/>
                    <a:pt x="55" y="58"/>
                  </a:cubicBezTo>
                  <a:cubicBezTo>
                    <a:pt x="54" y="58"/>
                    <a:pt x="54" y="59"/>
                    <a:pt x="53" y="58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9"/>
                    <a:pt x="14" y="59"/>
                    <a:pt x="14" y="59"/>
                  </a:cubicBezTo>
                  <a:lnTo>
                    <a:pt x="13" y="59"/>
                  </a:lnTo>
                  <a:close/>
                  <a:moveTo>
                    <a:pt x="19" y="36"/>
                  </a:moveTo>
                  <a:cubicBezTo>
                    <a:pt x="20" y="36"/>
                    <a:pt x="20" y="37"/>
                    <a:pt x="20" y="37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6"/>
                    <a:pt x="49" y="36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19" y="20"/>
                    <a:pt x="14" y="22"/>
                  </a:cubicBezTo>
                  <a:cubicBezTo>
                    <a:pt x="11" y="24"/>
                    <a:pt x="7" y="26"/>
                    <a:pt x="5" y="27"/>
                  </a:cubicBezTo>
                  <a:cubicBezTo>
                    <a:pt x="11" y="29"/>
                    <a:pt x="19" y="36"/>
                    <a:pt x="19" y="36"/>
                  </a:cubicBezTo>
                  <a:close/>
                  <a:moveTo>
                    <a:pt x="31" y="2"/>
                  </a:moveTo>
                  <a:cubicBezTo>
                    <a:pt x="32" y="2"/>
                    <a:pt x="32" y="2"/>
                    <a:pt x="32" y="2"/>
                  </a:cubicBezTo>
                  <a:lnTo>
                    <a:pt x="31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7" name="Freeform 474"/>
            <p:cNvSpPr/>
            <p:nvPr/>
          </p:nvSpPr>
          <p:spPr bwMode="auto">
            <a:xfrm>
              <a:off x="9942513" y="6091238"/>
              <a:ext cx="187325" cy="169863"/>
            </a:xfrm>
            <a:custGeom>
              <a:avLst/>
              <a:gdLst>
                <a:gd name="T0" fmla="*/ 0 w 50"/>
                <a:gd name="T1" fmla="*/ 45 h 45"/>
                <a:gd name="T2" fmla="*/ 35 w 50"/>
                <a:gd name="T3" fmla="*/ 18 h 45"/>
                <a:gd name="T4" fmla="*/ 0 w 50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5">
                  <a:moveTo>
                    <a:pt x="0" y="45"/>
                  </a:moveTo>
                  <a:cubicBezTo>
                    <a:pt x="0" y="45"/>
                    <a:pt x="50" y="39"/>
                    <a:pt x="35" y="18"/>
                  </a:cubicBezTo>
                  <a:cubicBezTo>
                    <a:pt x="23" y="0"/>
                    <a:pt x="5" y="22"/>
                    <a:pt x="0" y="45"/>
                  </a:cubicBez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8" name="Freeform 475"/>
            <p:cNvSpPr>
              <a:spLocks noEditPoints="1"/>
            </p:cNvSpPr>
            <p:nvPr/>
          </p:nvSpPr>
          <p:spPr bwMode="auto">
            <a:xfrm>
              <a:off x="9934575" y="6129338"/>
              <a:ext cx="158750" cy="134938"/>
            </a:xfrm>
            <a:custGeom>
              <a:avLst/>
              <a:gdLst>
                <a:gd name="T0" fmla="*/ 1 w 42"/>
                <a:gd name="T1" fmla="*/ 36 h 36"/>
                <a:gd name="T2" fmla="*/ 0 w 42"/>
                <a:gd name="T3" fmla="*/ 35 h 36"/>
                <a:gd name="T4" fmla="*/ 27 w 42"/>
                <a:gd name="T5" fmla="*/ 0 h 36"/>
                <a:gd name="T6" fmla="*/ 39 w 42"/>
                <a:gd name="T7" fmla="*/ 7 h 36"/>
                <a:gd name="T8" fmla="*/ 42 w 42"/>
                <a:gd name="T9" fmla="*/ 15 h 36"/>
                <a:gd name="T10" fmla="*/ 21 w 42"/>
                <a:gd name="T11" fmla="*/ 32 h 36"/>
                <a:gd name="T12" fmla="*/ 2 w 42"/>
                <a:gd name="T13" fmla="*/ 36 h 36"/>
                <a:gd name="T14" fmla="*/ 2 w 42"/>
                <a:gd name="T15" fmla="*/ 35 h 36"/>
                <a:gd name="T16" fmla="*/ 2 w 42"/>
                <a:gd name="T17" fmla="*/ 36 h 36"/>
                <a:gd name="T18" fmla="*/ 2 w 42"/>
                <a:gd name="T19" fmla="*/ 36 h 36"/>
                <a:gd name="T20" fmla="*/ 1 w 42"/>
                <a:gd name="T21" fmla="*/ 36 h 36"/>
                <a:gd name="T22" fmla="*/ 4 w 42"/>
                <a:gd name="T23" fmla="*/ 33 h 36"/>
                <a:gd name="T24" fmla="*/ 21 w 42"/>
                <a:gd name="T25" fmla="*/ 29 h 36"/>
                <a:gd name="T26" fmla="*/ 39 w 42"/>
                <a:gd name="T27" fmla="*/ 15 h 36"/>
                <a:gd name="T28" fmla="*/ 36 w 42"/>
                <a:gd name="T29" fmla="*/ 9 h 36"/>
                <a:gd name="T30" fmla="*/ 27 w 42"/>
                <a:gd name="T31" fmla="*/ 3 h 36"/>
                <a:gd name="T32" fmla="*/ 27 w 42"/>
                <a:gd name="T33" fmla="*/ 3 h 36"/>
                <a:gd name="T34" fmla="*/ 4 w 42"/>
                <a:gd name="T35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36">
                  <a:moveTo>
                    <a:pt x="1" y="36"/>
                  </a:moveTo>
                  <a:cubicBezTo>
                    <a:pt x="0" y="36"/>
                    <a:pt x="0" y="35"/>
                    <a:pt x="0" y="35"/>
                  </a:cubicBezTo>
                  <a:cubicBezTo>
                    <a:pt x="5" y="17"/>
                    <a:pt x="15" y="0"/>
                    <a:pt x="27" y="0"/>
                  </a:cubicBezTo>
                  <a:cubicBezTo>
                    <a:pt x="31" y="0"/>
                    <a:pt x="35" y="2"/>
                    <a:pt x="39" y="7"/>
                  </a:cubicBezTo>
                  <a:cubicBezTo>
                    <a:pt x="41" y="10"/>
                    <a:pt x="42" y="13"/>
                    <a:pt x="42" y="15"/>
                  </a:cubicBezTo>
                  <a:cubicBezTo>
                    <a:pt x="41" y="24"/>
                    <a:pt x="31" y="29"/>
                    <a:pt x="21" y="32"/>
                  </a:cubicBezTo>
                  <a:cubicBezTo>
                    <a:pt x="12" y="35"/>
                    <a:pt x="2" y="36"/>
                    <a:pt x="2" y="36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1" y="36"/>
                    <a:pt x="1" y="36"/>
                  </a:cubicBezTo>
                  <a:close/>
                  <a:moveTo>
                    <a:pt x="4" y="33"/>
                  </a:moveTo>
                  <a:cubicBezTo>
                    <a:pt x="7" y="33"/>
                    <a:pt x="14" y="31"/>
                    <a:pt x="21" y="29"/>
                  </a:cubicBezTo>
                  <a:cubicBezTo>
                    <a:pt x="30" y="26"/>
                    <a:pt x="39" y="21"/>
                    <a:pt x="39" y="15"/>
                  </a:cubicBezTo>
                  <a:cubicBezTo>
                    <a:pt x="39" y="13"/>
                    <a:pt x="38" y="11"/>
                    <a:pt x="36" y="9"/>
                  </a:cubicBezTo>
                  <a:cubicBezTo>
                    <a:pt x="33" y="5"/>
                    <a:pt x="30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18" y="3"/>
                    <a:pt x="8" y="17"/>
                    <a:pt x="4" y="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9" name="Freeform 476"/>
            <p:cNvSpPr/>
            <p:nvPr/>
          </p:nvSpPr>
          <p:spPr bwMode="auto">
            <a:xfrm>
              <a:off x="9942513" y="6159500"/>
              <a:ext cx="123825" cy="101600"/>
            </a:xfrm>
            <a:custGeom>
              <a:avLst/>
              <a:gdLst>
                <a:gd name="T0" fmla="*/ 0 w 78"/>
                <a:gd name="T1" fmla="*/ 64 h 64"/>
                <a:gd name="T2" fmla="*/ 78 w 78"/>
                <a:gd name="T3" fmla="*/ 0 h 64"/>
                <a:gd name="T4" fmla="*/ 0 w 7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64">
                  <a:moveTo>
                    <a:pt x="0" y="64"/>
                  </a:moveTo>
                  <a:lnTo>
                    <a:pt x="78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3E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0" name="Line 477"/>
            <p:cNvSpPr>
              <a:spLocks noChangeShapeType="1"/>
            </p:cNvSpPr>
            <p:nvPr/>
          </p:nvSpPr>
          <p:spPr bwMode="auto">
            <a:xfrm flipV="1">
              <a:off x="9942513" y="6159500"/>
              <a:ext cx="123825" cy="1016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1" name="Freeform 478"/>
            <p:cNvSpPr/>
            <p:nvPr/>
          </p:nvSpPr>
          <p:spPr bwMode="auto">
            <a:xfrm>
              <a:off x="9934575" y="6151563"/>
              <a:ext cx="134937" cy="112713"/>
            </a:xfrm>
            <a:custGeom>
              <a:avLst/>
              <a:gdLst>
                <a:gd name="T0" fmla="*/ 1 w 36"/>
                <a:gd name="T1" fmla="*/ 30 h 30"/>
                <a:gd name="T2" fmla="*/ 1 w 36"/>
                <a:gd name="T3" fmla="*/ 28 h 30"/>
                <a:gd name="T4" fmla="*/ 34 w 36"/>
                <a:gd name="T5" fmla="*/ 0 h 30"/>
                <a:gd name="T6" fmla="*/ 36 w 36"/>
                <a:gd name="T7" fmla="*/ 1 h 30"/>
                <a:gd name="T8" fmla="*/ 36 w 36"/>
                <a:gd name="T9" fmla="*/ 3 h 30"/>
                <a:gd name="T10" fmla="*/ 3 w 36"/>
                <a:gd name="T11" fmla="*/ 30 h 30"/>
                <a:gd name="T12" fmla="*/ 2 w 36"/>
                <a:gd name="T13" fmla="*/ 30 h 30"/>
                <a:gd name="T14" fmla="*/ 1 w 36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0">
                  <a:moveTo>
                    <a:pt x="1" y="30"/>
                  </a:moveTo>
                  <a:cubicBezTo>
                    <a:pt x="0" y="29"/>
                    <a:pt x="0" y="28"/>
                    <a:pt x="1" y="2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5" y="0"/>
                    <a:pt x="36" y="1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2" name="Freeform 479"/>
            <p:cNvSpPr/>
            <p:nvPr/>
          </p:nvSpPr>
          <p:spPr bwMode="auto">
            <a:xfrm>
              <a:off x="9744075" y="6030913"/>
              <a:ext cx="187325" cy="166688"/>
            </a:xfrm>
            <a:custGeom>
              <a:avLst/>
              <a:gdLst>
                <a:gd name="T0" fmla="*/ 50 w 50"/>
                <a:gd name="T1" fmla="*/ 44 h 44"/>
                <a:gd name="T2" fmla="*/ 15 w 50"/>
                <a:gd name="T3" fmla="*/ 18 h 44"/>
                <a:gd name="T4" fmla="*/ 50 w 50"/>
                <a:gd name="T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4">
                  <a:moveTo>
                    <a:pt x="50" y="44"/>
                  </a:moveTo>
                  <a:cubicBezTo>
                    <a:pt x="50" y="44"/>
                    <a:pt x="0" y="39"/>
                    <a:pt x="15" y="18"/>
                  </a:cubicBezTo>
                  <a:cubicBezTo>
                    <a:pt x="27" y="0"/>
                    <a:pt x="45" y="22"/>
                    <a:pt x="50" y="44"/>
                  </a:cubicBez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3" name="Freeform 480"/>
            <p:cNvSpPr>
              <a:spLocks noEditPoints="1"/>
            </p:cNvSpPr>
            <p:nvPr/>
          </p:nvSpPr>
          <p:spPr bwMode="auto">
            <a:xfrm>
              <a:off x="9785350" y="6069013"/>
              <a:ext cx="153987" cy="134938"/>
            </a:xfrm>
            <a:custGeom>
              <a:avLst/>
              <a:gdLst>
                <a:gd name="T0" fmla="*/ 39 w 41"/>
                <a:gd name="T1" fmla="*/ 36 h 36"/>
                <a:gd name="T2" fmla="*/ 20 w 41"/>
                <a:gd name="T3" fmla="*/ 32 h 36"/>
                <a:gd name="T4" fmla="*/ 0 w 41"/>
                <a:gd name="T5" fmla="*/ 15 h 36"/>
                <a:gd name="T6" fmla="*/ 3 w 41"/>
                <a:gd name="T7" fmla="*/ 7 h 36"/>
                <a:gd name="T8" fmla="*/ 14 w 41"/>
                <a:gd name="T9" fmla="*/ 0 h 36"/>
                <a:gd name="T10" fmla="*/ 41 w 41"/>
                <a:gd name="T11" fmla="*/ 34 h 36"/>
                <a:gd name="T12" fmla="*/ 39 w 41"/>
                <a:gd name="T13" fmla="*/ 34 h 36"/>
                <a:gd name="T14" fmla="*/ 40 w 41"/>
                <a:gd name="T15" fmla="*/ 33 h 36"/>
                <a:gd name="T16" fmla="*/ 39 w 41"/>
                <a:gd name="T17" fmla="*/ 34 h 36"/>
                <a:gd name="T18" fmla="*/ 41 w 41"/>
                <a:gd name="T19" fmla="*/ 34 h 36"/>
                <a:gd name="T20" fmla="*/ 41 w 41"/>
                <a:gd name="T21" fmla="*/ 35 h 36"/>
                <a:gd name="T22" fmla="*/ 39 w 41"/>
                <a:gd name="T23" fmla="*/ 36 h 36"/>
                <a:gd name="T24" fmla="*/ 14 w 41"/>
                <a:gd name="T25" fmla="*/ 3 h 36"/>
                <a:gd name="T26" fmla="*/ 5 w 41"/>
                <a:gd name="T27" fmla="*/ 8 h 36"/>
                <a:gd name="T28" fmla="*/ 3 w 41"/>
                <a:gd name="T29" fmla="*/ 15 h 36"/>
                <a:gd name="T30" fmla="*/ 21 w 41"/>
                <a:gd name="T31" fmla="*/ 29 h 36"/>
                <a:gd name="T32" fmla="*/ 37 w 41"/>
                <a:gd name="T33" fmla="*/ 33 h 36"/>
                <a:gd name="T34" fmla="*/ 14 w 41"/>
                <a:gd name="T3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36">
                  <a:moveTo>
                    <a:pt x="39" y="36"/>
                  </a:moveTo>
                  <a:cubicBezTo>
                    <a:pt x="39" y="36"/>
                    <a:pt x="30" y="35"/>
                    <a:pt x="20" y="32"/>
                  </a:cubicBezTo>
                  <a:cubicBezTo>
                    <a:pt x="10" y="29"/>
                    <a:pt x="0" y="24"/>
                    <a:pt x="0" y="15"/>
                  </a:cubicBezTo>
                  <a:cubicBezTo>
                    <a:pt x="0" y="12"/>
                    <a:pt x="1" y="10"/>
                    <a:pt x="3" y="7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26" y="0"/>
                    <a:pt x="37" y="17"/>
                    <a:pt x="41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0" y="36"/>
                    <a:pt x="40" y="36"/>
                    <a:pt x="39" y="36"/>
                  </a:cubicBezTo>
                  <a:close/>
                  <a:moveTo>
                    <a:pt x="14" y="3"/>
                  </a:moveTo>
                  <a:cubicBezTo>
                    <a:pt x="11" y="3"/>
                    <a:pt x="8" y="4"/>
                    <a:pt x="5" y="8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2" y="21"/>
                    <a:pt x="11" y="26"/>
                    <a:pt x="21" y="29"/>
                  </a:cubicBezTo>
                  <a:cubicBezTo>
                    <a:pt x="27" y="31"/>
                    <a:pt x="34" y="32"/>
                    <a:pt x="37" y="33"/>
                  </a:cubicBezTo>
                  <a:cubicBezTo>
                    <a:pt x="33" y="17"/>
                    <a:pt x="23" y="3"/>
                    <a:pt x="14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4" name="Freeform 481"/>
            <p:cNvSpPr/>
            <p:nvPr/>
          </p:nvSpPr>
          <p:spPr bwMode="auto">
            <a:xfrm>
              <a:off x="9810750" y="6096000"/>
              <a:ext cx="120650" cy="101600"/>
            </a:xfrm>
            <a:custGeom>
              <a:avLst/>
              <a:gdLst>
                <a:gd name="T0" fmla="*/ 76 w 76"/>
                <a:gd name="T1" fmla="*/ 64 h 64"/>
                <a:gd name="T2" fmla="*/ 0 w 76"/>
                <a:gd name="T3" fmla="*/ 0 h 64"/>
                <a:gd name="T4" fmla="*/ 76 w 76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64">
                  <a:moveTo>
                    <a:pt x="76" y="64"/>
                  </a:moveTo>
                  <a:lnTo>
                    <a:pt x="0" y="0"/>
                  </a:lnTo>
                  <a:lnTo>
                    <a:pt x="76" y="64"/>
                  </a:lnTo>
                  <a:close/>
                </a:path>
              </a:pathLst>
            </a:custGeom>
            <a:solidFill>
              <a:srgbClr val="E3E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5" name="Line 482"/>
            <p:cNvSpPr>
              <a:spLocks noChangeShapeType="1"/>
            </p:cNvSpPr>
            <p:nvPr/>
          </p:nvSpPr>
          <p:spPr bwMode="auto">
            <a:xfrm flipH="1" flipV="1">
              <a:off x="9810750" y="6096000"/>
              <a:ext cx="120650" cy="1016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6" name="Freeform 483"/>
            <p:cNvSpPr/>
            <p:nvPr/>
          </p:nvSpPr>
          <p:spPr bwMode="auto">
            <a:xfrm>
              <a:off x="9802813" y="6091238"/>
              <a:ext cx="136525" cy="112713"/>
            </a:xfrm>
            <a:custGeom>
              <a:avLst/>
              <a:gdLst>
                <a:gd name="T0" fmla="*/ 34 w 36"/>
                <a:gd name="T1" fmla="*/ 30 h 30"/>
                <a:gd name="T2" fmla="*/ 1 w 36"/>
                <a:gd name="T3" fmla="*/ 2 h 30"/>
                <a:gd name="T4" fmla="*/ 0 w 36"/>
                <a:gd name="T5" fmla="*/ 0 h 30"/>
                <a:gd name="T6" fmla="*/ 2 w 36"/>
                <a:gd name="T7" fmla="*/ 0 h 30"/>
                <a:gd name="T8" fmla="*/ 35 w 36"/>
                <a:gd name="T9" fmla="*/ 27 h 30"/>
                <a:gd name="T10" fmla="*/ 36 w 36"/>
                <a:gd name="T11" fmla="*/ 29 h 30"/>
                <a:gd name="T12" fmla="*/ 34 w 36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0">
                  <a:moveTo>
                    <a:pt x="34" y="3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5" y="30"/>
                    <a:pt x="35" y="30"/>
                    <a:pt x="34" y="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317" name="组合 316"/>
          <p:cNvGrpSpPr/>
          <p:nvPr/>
        </p:nvGrpSpPr>
        <p:grpSpPr>
          <a:xfrm>
            <a:off x="2295952" y="6054975"/>
            <a:ext cx="385763" cy="682626"/>
            <a:chOff x="7054850" y="3508375"/>
            <a:chExt cx="385763" cy="682626"/>
          </a:xfrm>
        </p:grpSpPr>
        <p:sp>
          <p:nvSpPr>
            <p:cNvPr id="318" name="Oval 534"/>
            <p:cNvSpPr>
              <a:spLocks noChangeArrowheads="1"/>
            </p:cNvSpPr>
            <p:nvPr/>
          </p:nvSpPr>
          <p:spPr bwMode="auto">
            <a:xfrm>
              <a:off x="7115175" y="4113213"/>
              <a:ext cx="280987" cy="77788"/>
            </a:xfrm>
            <a:prstGeom prst="ellipse">
              <a:avLst/>
            </a:prstGeom>
            <a:solidFill>
              <a:srgbClr val="CDD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9" name="Freeform 535"/>
            <p:cNvSpPr/>
            <p:nvPr/>
          </p:nvSpPr>
          <p:spPr bwMode="auto">
            <a:xfrm>
              <a:off x="7253288" y="3579813"/>
              <a:ext cx="0" cy="574675"/>
            </a:xfrm>
            <a:custGeom>
              <a:avLst/>
              <a:gdLst>
                <a:gd name="T0" fmla="*/ 362 h 362"/>
                <a:gd name="T1" fmla="*/ 0 h 362"/>
                <a:gd name="T2" fmla="*/ 362 h 36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62">
                  <a:moveTo>
                    <a:pt x="0" y="362"/>
                  </a:moveTo>
                  <a:lnTo>
                    <a:pt x="0" y="0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0" name="Line 536"/>
            <p:cNvSpPr>
              <a:spLocks noChangeShapeType="1"/>
            </p:cNvSpPr>
            <p:nvPr/>
          </p:nvSpPr>
          <p:spPr bwMode="auto">
            <a:xfrm flipV="1">
              <a:off x="7253288" y="3579813"/>
              <a:ext cx="0" cy="5746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1" name="Freeform 537"/>
            <p:cNvSpPr/>
            <p:nvPr/>
          </p:nvSpPr>
          <p:spPr bwMode="auto">
            <a:xfrm>
              <a:off x="7245350" y="3571875"/>
              <a:ext cx="12700" cy="588963"/>
            </a:xfrm>
            <a:custGeom>
              <a:avLst/>
              <a:gdLst>
                <a:gd name="T0" fmla="*/ 0 w 3"/>
                <a:gd name="T1" fmla="*/ 155 h 157"/>
                <a:gd name="T2" fmla="*/ 0 w 3"/>
                <a:gd name="T3" fmla="*/ 2 h 157"/>
                <a:gd name="T4" fmla="*/ 2 w 3"/>
                <a:gd name="T5" fmla="*/ 0 h 157"/>
                <a:gd name="T6" fmla="*/ 3 w 3"/>
                <a:gd name="T7" fmla="*/ 2 h 157"/>
                <a:gd name="T8" fmla="*/ 3 w 3"/>
                <a:gd name="T9" fmla="*/ 155 h 157"/>
                <a:gd name="T10" fmla="*/ 2 w 3"/>
                <a:gd name="T11" fmla="*/ 157 h 157"/>
                <a:gd name="T12" fmla="*/ 0 w 3"/>
                <a:gd name="T13" fmla="*/ 15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57">
                  <a:moveTo>
                    <a:pt x="0" y="15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2" y="157"/>
                    <a:pt x="2" y="157"/>
                  </a:cubicBezTo>
                  <a:cubicBezTo>
                    <a:pt x="1" y="157"/>
                    <a:pt x="0" y="156"/>
                    <a:pt x="0" y="1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2" name="Freeform 538"/>
            <p:cNvSpPr/>
            <p:nvPr/>
          </p:nvSpPr>
          <p:spPr bwMode="auto">
            <a:xfrm>
              <a:off x="7126288" y="3692525"/>
              <a:ext cx="250825" cy="209550"/>
            </a:xfrm>
            <a:custGeom>
              <a:avLst/>
              <a:gdLst>
                <a:gd name="T0" fmla="*/ 34 w 67"/>
                <a:gd name="T1" fmla="*/ 0 h 56"/>
                <a:gd name="T2" fmla="*/ 24 w 67"/>
                <a:gd name="T3" fmla="*/ 14 h 56"/>
                <a:gd name="T4" fmla="*/ 3 w 67"/>
                <a:gd name="T5" fmla="*/ 25 h 56"/>
                <a:gd name="T6" fmla="*/ 20 w 67"/>
                <a:gd name="T7" fmla="*/ 35 h 56"/>
                <a:gd name="T8" fmla="*/ 15 w 67"/>
                <a:gd name="T9" fmla="*/ 56 h 56"/>
                <a:gd name="T10" fmla="*/ 37 w 67"/>
                <a:gd name="T11" fmla="*/ 47 h 56"/>
                <a:gd name="T12" fmla="*/ 55 w 67"/>
                <a:gd name="T13" fmla="*/ 55 h 56"/>
                <a:gd name="T14" fmla="*/ 51 w 67"/>
                <a:gd name="T15" fmla="*/ 35 h 56"/>
                <a:gd name="T16" fmla="*/ 67 w 67"/>
                <a:gd name="T17" fmla="*/ 20 h 56"/>
                <a:gd name="T18" fmla="*/ 44 w 67"/>
                <a:gd name="T19" fmla="*/ 13 h 56"/>
                <a:gd name="T20" fmla="*/ 34 w 67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56">
                  <a:moveTo>
                    <a:pt x="34" y="0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0" y="25"/>
                    <a:pt x="3" y="25"/>
                  </a:cubicBezTo>
                  <a:cubicBezTo>
                    <a:pt x="7" y="25"/>
                    <a:pt x="20" y="35"/>
                    <a:pt x="20" y="3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44" y="13"/>
                    <a:pt x="44" y="13"/>
                    <a:pt x="44" y="13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FF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3" name="Freeform 539"/>
            <p:cNvSpPr>
              <a:spLocks noEditPoints="1"/>
            </p:cNvSpPr>
            <p:nvPr/>
          </p:nvSpPr>
          <p:spPr bwMode="auto">
            <a:xfrm>
              <a:off x="7129463" y="3684588"/>
              <a:ext cx="255587" cy="220663"/>
            </a:xfrm>
            <a:custGeom>
              <a:avLst/>
              <a:gdLst>
                <a:gd name="T0" fmla="*/ 13 w 68"/>
                <a:gd name="T1" fmla="*/ 59 h 59"/>
                <a:gd name="T2" fmla="*/ 13 w 68"/>
                <a:gd name="T3" fmla="*/ 57 h 59"/>
                <a:gd name="T4" fmla="*/ 17 w 68"/>
                <a:gd name="T5" fmla="*/ 38 h 59"/>
                <a:gd name="T6" fmla="*/ 11 w 68"/>
                <a:gd name="T7" fmla="*/ 34 h 59"/>
                <a:gd name="T8" fmla="*/ 2 w 68"/>
                <a:gd name="T9" fmla="*/ 29 h 59"/>
                <a:gd name="T10" fmla="*/ 0 w 68"/>
                <a:gd name="T11" fmla="*/ 27 h 59"/>
                <a:gd name="T12" fmla="*/ 2 w 68"/>
                <a:gd name="T13" fmla="*/ 25 h 59"/>
                <a:gd name="T14" fmla="*/ 4 w 68"/>
                <a:gd name="T15" fmla="*/ 24 h 59"/>
                <a:gd name="T16" fmla="*/ 12 w 68"/>
                <a:gd name="T17" fmla="*/ 20 h 59"/>
                <a:gd name="T18" fmla="*/ 22 w 68"/>
                <a:gd name="T19" fmla="*/ 15 h 59"/>
                <a:gd name="T20" fmla="*/ 31 w 68"/>
                <a:gd name="T21" fmla="*/ 1 h 59"/>
                <a:gd name="T22" fmla="*/ 32 w 68"/>
                <a:gd name="T23" fmla="*/ 0 h 59"/>
                <a:gd name="T24" fmla="*/ 34 w 68"/>
                <a:gd name="T25" fmla="*/ 1 h 59"/>
                <a:gd name="T26" fmla="*/ 44 w 68"/>
                <a:gd name="T27" fmla="*/ 14 h 59"/>
                <a:gd name="T28" fmla="*/ 67 w 68"/>
                <a:gd name="T29" fmla="*/ 21 h 59"/>
                <a:gd name="T30" fmla="*/ 68 w 68"/>
                <a:gd name="T31" fmla="*/ 22 h 59"/>
                <a:gd name="T32" fmla="*/ 67 w 68"/>
                <a:gd name="T33" fmla="*/ 23 h 59"/>
                <a:gd name="T34" fmla="*/ 51 w 68"/>
                <a:gd name="T35" fmla="*/ 38 h 59"/>
                <a:gd name="T36" fmla="*/ 56 w 68"/>
                <a:gd name="T37" fmla="*/ 57 h 59"/>
                <a:gd name="T38" fmla="*/ 55 w 68"/>
                <a:gd name="T39" fmla="*/ 58 h 59"/>
                <a:gd name="T40" fmla="*/ 54 w 68"/>
                <a:gd name="T41" fmla="*/ 58 h 59"/>
                <a:gd name="T42" fmla="*/ 36 w 68"/>
                <a:gd name="T43" fmla="*/ 51 h 59"/>
                <a:gd name="T44" fmla="*/ 15 w 68"/>
                <a:gd name="T45" fmla="*/ 59 h 59"/>
                <a:gd name="T46" fmla="*/ 14 w 68"/>
                <a:gd name="T47" fmla="*/ 59 h 59"/>
                <a:gd name="T48" fmla="*/ 13 w 68"/>
                <a:gd name="T49" fmla="*/ 59 h 59"/>
                <a:gd name="T50" fmla="*/ 20 w 68"/>
                <a:gd name="T51" fmla="*/ 36 h 59"/>
                <a:gd name="T52" fmla="*/ 20 w 68"/>
                <a:gd name="T53" fmla="*/ 37 h 59"/>
                <a:gd name="T54" fmla="*/ 16 w 68"/>
                <a:gd name="T55" fmla="*/ 55 h 59"/>
                <a:gd name="T56" fmla="*/ 35 w 68"/>
                <a:gd name="T57" fmla="*/ 48 h 59"/>
                <a:gd name="T58" fmla="*/ 37 w 68"/>
                <a:gd name="T59" fmla="*/ 48 h 59"/>
                <a:gd name="T60" fmla="*/ 52 w 68"/>
                <a:gd name="T61" fmla="*/ 54 h 59"/>
                <a:gd name="T62" fmla="*/ 48 w 68"/>
                <a:gd name="T63" fmla="*/ 37 h 59"/>
                <a:gd name="T64" fmla="*/ 49 w 68"/>
                <a:gd name="T65" fmla="*/ 36 h 59"/>
                <a:gd name="T66" fmla="*/ 63 w 68"/>
                <a:gd name="T67" fmla="*/ 23 h 59"/>
                <a:gd name="T68" fmla="*/ 42 w 68"/>
                <a:gd name="T69" fmla="*/ 17 h 59"/>
                <a:gd name="T70" fmla="*/ 42 w 68"/>
                <a:gd name="T71" fmla="*/ 16 h 59"/>
                <a:gd name="T72" fmla="*/ 33 w 68"/>
                <a:gd name="T73" fmla="*/ 4 h 59"/>
                <a:gd name="T74" fmla="*/ 24 w 68"/>
                <a:gd name="T75" fmla="*/ 17 h 59"/>
                <a:gd name="T76" fmla="*/ 24 w 68"/>
                <a:gd name="T77" fmla="*/ 18 h 59"/>
                <a:gd name="T78" fmla="*/ 14 w 68"/>
                <a:gd name="T79" fmla="*/ 22 h 59"/>
                <a:gd name="T80" fmla="*/ 5 w 68"/>
                <a:gd name="T81" fmla="*/ 27 h 59"/>
                <a:gd name="T82" fmla="*/ 20 w 68"/>
                <a:gd name="T83" fmla="*/ 36 h 59"/>
                <a:gd name="T84" fmla="*/ 31 w 68"/>
                <a:gd name="T85" fmla="*/ 2 h 59"/>
                <a:gd name="T86" fmla="*/ 33 w 68"/>
                <a:gd name="T87" fmla="*/ 2 h 59"/>
                <a:gd name="T88" fmla="*/ 31 w 68"/>
                <a:gd name="T89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" h="59">
                  <a:moveTo>
                    <a:pt x="13" y="59"/>
                  </a:moveTo>
                  <a:cubicBezTo>
                    <a:pt x="13" y="59"/>
                    <a:pt x="13" y="58"/>
                    <a:pt x="13" y="5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7"/>
                    <a:pt x="14" y="35"/>
                    <a:pt x="11" y="34"/>
                  </a:cubicBezTo>
                  <a:cubicBezTo>
                    <a:pt x="7" y="31"/>
                    <a:pt x="3" y="29"/>
                    <a:pt x="2" y="29"/>
                  </a:cubicBezTo>
                  <a:cubicBezTo>
                    <a:pt x="2" y="29"/>
                    <a:pt x="1" y="29"/>
                    <a:pt x="0" y="27"/>
                  </a:cubicBezTo>
                  <a:cubicBezTo>
                    <a:pt x="1" y="26"/>
                    <a:pt x="1" y="26"/>
                    <a:pt x="2" y="25"/>
                  </a:cubicBezTo>
                  <a:cubicBezTo>
                    <a:pt x="3" y="25"/>
                    <a:pt x="3" y="24"/>
                    <a:pt x="4" y="24"/>
                  </a:cubicBezTo>
                  <a:cubicBezTo>
                    <a:pt x="7" y="23"/>
                    <a:pt x="9" y="21"/>
                    <a:pt x="12" y="20"/>
                  </a:cubicBezTo>
                  <a:cubicBezTo>
                    <a:pt x="16" y="18"/>
                    <a:pt x="21" y="16"/>
                    <a:pt x="22" y="15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4" y="1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8" y="21"/>
                    <a:pt x="68" y="22"/>
                  </a:cubicBezTo>
                  <a:cubicBezTo>
                    <a:pt x="68" y="23"/>
                    <a:pt x="68" y="23"/>
                    <a:pt x="67" y="23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6" y="57"/>
                    <a:pt x="55" y="58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9"/>
                    <a:pt x="14" y="59"/>
                    <a:pt x="14" y="59"/>
                  </a:cubicBezTo>
                  <a:lnTo>
                    <a:pt x="13" y="59"/>
                  </a:lnTo>
                  <a:close/>
                  <a:moveTo>
                    <a:pt x="20" y="36"/>
                  </a:moveTo>
                  <a:cubicBezTo>
                    <a:pt x="20" y="36"/>
                    <a:pt x="20" y="37"/>
                    <a:pt x="20" y="37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6" y="48"/>
                    <a:pt x="36" y="48"/>
                    <a:pt x="37" y="48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6"/>
                    <a:pt x="49" y="36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19" y="20"/>
                    <a:pt x="14" y="22"/>
                  </a:cubicBezTo>
                  <a:cubicBezTo>
                    <a:pt x="11" y="24"/>
                    <a:pt x="7" y="26"/>
                    <a:pt x="5" y="27"/>
                  </a:cubicBezTo>
                  <a:cubicBezTo>
                    <a:pt x="11" y="29"/>
                    <a:pt x="19" y="36"/>
                    <a:pt x="20" y="36"/>
                  </a:cubicBezTo>
                  <a:close/>
                  <a:moveTo>
                    <a:pt x="31" y="2"/>
                  </a:moveTo>
                  <a:cubicBezTo>
                    <a:pt x="33" y="2"/>
                    <a:pt x="33" y="2"/>
                    <a:pt x="33" y="2"/>
                  </a:cubicBezTo>
                  <a:lnTo>
                    <a:pt x="31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4" name="Freeform 540"/>
            <p:cNvSpPr/>
            <p:nvPr/>
          </p:nvSpPr>
          <p:spPr bwMode="auto">
            <a:xfrm>
              <a:off x="7156450" y="3514725"/>
              <a:ext cx="171450" cy="142875"/>
            </a:xfrm>
            <a:custGeom>
              <a:avLst/>
              <a:gdLst>
                <a:gd name="T0" fmla="*/ 23 w 46"/>
                <a:gd name="T1" fmla="*/ 0 h 38"/>
                <a:gd name="T2" fmla="*/ 17 w 46"/>
                <a:gd name="T3" fmla="*/ 10 h 38"/>
                <a:gd name="T4" fmla="*/ 3 w 46"/>
                <a:gd name="T5" fmla="*/ 17 h 38"/>
                <a:gd name="T6" fmla="*/ 14 w 46"/>
                <a:gd name="T7" fmla="*/ 24 h 38"/>
                <a:gd name="T8" fmla="*/ 11 w 46"/>
                <a:gd name="T9" fmla="*/ 38 h 38"/>
                <a:gd name="T10" fmla="*/ 25 w 46"/>
                <a:gd name="T11" fmla="*/ 32 h 38"/>
                <a:gd name="T12" fmla="*/ 38 w 46"/>
                <a:gd name="T13" fmla="*/ 37 h 38"/>
                <a:gd name="T14" fmla="*/ 35 w 46"/>
                <a:gd name="T15" fmla="*/ 24 h 38"/>
                <a:gd name="T16" fmla="*/ 46 w 46"/>
                <a:gd name="T17" fmla="*/ 14 h 38"/>
                <a:gd name="T18" fmla="*/ 30 w 46"/>
                <a:gd name="T19" fmla="*/ 9 h 38"/>
                <a:gd name="T20" fmla="*/ 23 w 46"/>
                <a:gd name="T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8">
                  <a:moveTo>
                    <a:pt x="23" y="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0" y="17"/>
                    <a:pt x="3" y="17"/>
                  </a:cubicBezTo>
                  <a:cubicBezTo>
                    <a:pt x="5" y="17"/>
                    <a:pt x="14" y="24"/>
                    <a:pt x="14" y="24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0" y="9"/>
                    <a:pt x="30" y="9"/>
                    <a:pt x="30" y="9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5" name="Freeform 541"/>
            <p:cNvSpPr>
              <a:spLocks noEditPoints="1"/>
            </p:cNvSpPr>
            <p:nvPr/>
          </p:nvSpPr>
          <p:spPr bwMode="auto">
            <a:xfrm>
              <a:off x="7159625" y="3508375"/>
              <a:ext cx="173037" cy="153988"/>
            </a:xfrm>
            <a:custGeom>
              <a:avLst/>
              <a:gdLst>
                <a:gd name="T0" fmla="*/ 9 w 46"/>
                <a:gd name="T1" fmla="*/ 41 h 41"/>
                <a:gd name="T2" fmla="*/ 8 w 46"/>
                <a:gd name="T3" fmla="*/ 39 h 41"/>
                <a:gd name="T4" fmla="*/ 11 w 46"/>
                <a:gd name="T5" fmla="*/ 26 h 41"/>
                <a:gd name="T6" fmla="*/ 7 w 46"/>
                <a:gd name="T7" fmla="*/ 24 h 41"/>
                <a:gd name="T8" fmla="*/ 2 w 46"/>
                <a:gd name="T9" fmla="*/ 21 h 41"/>
                <a:gd name="T10" fmla="*/ 1 w 46"/>
                <a:gd name="T11" fmla="*/ 21 h 41"/>
                <a:gd name="T12" fmla="*/ 0 w 46"/>
                <a:gd name="T13" fmla="*/ 19 h 41"/>
                <a:gd name="T14" fmla="*/ 1 w 46"/>
                <a:gd name="T15" fmla="*/ 17 h 41"/>
                <a:gd name="T16" fmla="*/ 3 w 46"/>
                <a:gd name="T17" fmla="*/ 16 h 41"/>
                <a:gd name="T18" fmla="*/ 8 w 46"/>
                <a:gd name="T19" fmla="*/ 14 h 41"/>
                <a:gd name="T20" fmla="*/ 15 w 46"/>
                <a:gd name="T21" fmla="*/ 10 h 41"/>
                <a:gd name="T22" fmla="*/ 21 w 46"/>
                <a:gd name="T23" fmla="*/ 1 h 41"/>
                <a:gd name="T24" fmla="*/ 22 w 46"/>
                <a:gd name="T25" fmla="*/ 0 h 41"/>
                <a:gd name="T26" fmla="*/ 23 w 46"/>
                <a:gd name="T27" fmla="*/ 1 h 41"/>
                <a:gd name="T28" fmla="*/ 30 w 46"/>
                <a:gd name="T29" fmla="*/ 10 h 41"/>
                <a:gd name="T30" fmla="*/ 45 w 46"/>
                <a:gd name="T31" fmla="*/ 14 h 41"/>
                <a:gd name="T32" fmla="*/ 46 w 46"/>
                <a:gd name="T33" fmla="*/ 15 h 41"/>
                <a:gd name="T34" fmla="*/ 46 w 46"/>
                <a:gd name="T35" fmla="*/ 17 h 41"/>
                <a:gd name="T36" fmla="*/ 35 w 46"/>
                <a:gd name="T37" fmla="*/ 26 h 41"/>
                <a:gd name="T38" fmla="*/ 38 w 46"/>
                <a:gd name="T39" fmla="*/ 39 h 41"/>
                <a:gd name="T40" fmla="*/ 38 w 46"/>
                <a:gd name="T41" fmla="*/ 40 h 41"/>
                <a:gd name="T42" fmla="*/ 36 w 46"/>
                <a:gd name="T43" fmla="*/ 40 h 41"/>
                <a:gd name="T44" fmla="*/ 24 w 46"/>
                <a:gd name="T45" fmla="*/ 35 h 41"/>
                <a:gd name="T46" fmla="*/ 10 w 46"/>
                <a:gd name="T47" fmla="*/ 41 h 41"/>
                <a:gd name="T48" fmla="*/ 10 w 46"/>
                <a:gd name="T49" fmla="*/ 41 h 41"/>
                <a:gd name="T50" fmla="*/ 9 w 46"/>
                <a:gd name="T51" fmla="*/ 41 h 41"/>
                <a:gd name="T52" fmla="*/ 14 w 46"/>
                <a:gd name="T53" fmla="*/ 24 h 41"/>
                <a:gd name="T54" fmla="*/ 14 w 46"/>
                <a:gd name="T55" fmla="*/ 26 h 41"/>
                <a:gd name="T56" fmla="*/ 12 w 46"/>
                <a:gd name="T57" fmla="*/ 37 h 41"/>
                <a:gd name="T58" fmla="*/ 24 w 46"/>
                <a:gd name="T59" fmla="*/ 32 h 41"/>
                <a:gd name="T60" fmla="*/ 25 w 46"/>
                <a:gd name="T61" fmla="*/ 32 h 41"/>
                <a:gd name="T62" fmla="*/ 35 w 46"/>
                <a:gd name="T63" fmla="*/ 36 h 41"/>
                <a:gd name="T64" fmla="*/ 32 w 46"/>
                <a:gd name="T65" fmla="*/ 26 h 41"/>
                <a:gd name="T66" fmla="*/ 33 w 46"/>
                <a:gd name="T67" fmla="*/ 24 h 41"/>
                <a:gd name="T68" fmla="*/ 42 w 46"/>
                <a:gd name="T69" fmla="*/ 16 h 41"/>
                <a:gd name="T70" fmla="*/ 29 w 46"/>
                <a:gd name="T71" fmla="*/ 12 h 41"/>
                <a:gd name="T72" fmla="*/ 28 w 46"/>
                <a:gd name="T73" fmla="*/ 12 h 41"/>
                <a:gd name="T74" fmla="*/ 22 w 46"/>
                <a:gd name="T75" fmla="*/ 4 h 41"/>
                <a:gd name="T76" fmla="*/ 17 w 46"/>
                <a:gd name="T77" fmla="*/ 12 h 41"/>
                <a:gd name="T78" fmla="*/ 16 w 46"/>
                <a:gd name="T79" fmla="*/ 13 h 41"/>
                <a:gd name="T80" fmla="*/ 10 w 46"/>
                <a:gd name="T81" fmla="*/ 16 h 41"/>
                <a:gd name="T82" fmla="*/ 5 w 46"/>
                <a:gd name="T83" fmla="*/ 19 h 41"/>
                <a:gd name="T84" fmla="*/ 14 w 46"/>
                <a:gd name="T85" fmla="*/ 24 h 41"/>
                <a:gd name="T86" fmla="*/ 21 w 46"/>
                <a:gd name="T87" fmla="*/ 3 h 41"/>
                <a:gd name="T88" fmla="*/ 22 w 46"/>
                <a:gd name="T89" fmla="*/ 2 h 41"/>
                <a:gd name="T90" fmla="*/ 21 w 46"/>
                <a:gd name="T91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41">
                  <a:moveTo>
                    <a:pt x="9" y="41"/>
                  </a:moveTo>
                  <a:cubicBezTo>
                    <a:pt x="8" y="40"/>
                    <a:pt x="8" y="40"/>
                    <a:pt x="8" y="39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9" y="25"/>
                    <a:pt x="7" y="24"/>
                  </a:cubicBezTo>
                  <a:cubicBezTo>
                    <a:pt x="5" y="22"/>
                    <a:pt x="2" y="21"/>
                    <a:pt x="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7"/>
                    <a:pt x="1" y="18"/>
                    <a:pt x="1" y="17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4" y="15"/>
                    <a:pt x="6" y="15"/>
                    <a:pt x="8" y="14"/>
                  </a:cubicBezTo>
                  <a:cubicBezTo>
                    <a:pt x="11" y="12"/>
                    <a:pt x="14" y="11"/>
                    <a:pt x="15" y="1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2" y="0"/>
                    <a:pt x="23" y="0"/>
                    <a:pt x="23" y="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5"/>
                    <a:pt x="46" y="15"/>
                  </a:cubicBezTo>
                  <a:cubicBezTo>
                    <a:pt x="46" y="16"/>
                    <a:pt x="46" y="16"/>
                    <a:pt x="46" y="1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40"/>
                    <a:pt x="38" y="40"/>
                  </a:cubicBezTo>
                  <a:cubicBezTo>
                    <a:pt x="37" y="41"/>
                    <a:pt x="37" y="41"/>
                    <a:pt x="36" y="4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lnTo>
                    <a:pt x="9" y="41"/>
                  </a:lnTo>
                  <a:close/>
                  <a:moveTo>
                    <a:pt x="14" y="24"/>
                  </a:moveTo>
                  <a:cubicBezTo>
                    <a:pt x="14" y="25"/>
                    <a:pt x="14" y="25"/>
                    <a:pt x="14" y="2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5" y="32"/>
                    <a:pt x="25" y="32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5"/>
                    <a:pt x="32" y="25"/>
                    <a:pt x="33" y="2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3" y="14"/>
                    <a:pt x="10" y="16"/>
                  </a:cubicBezTo>
                  <a:cubicBezTo>
                    <a:pt x="8" y="17"/>
                    <a:pt x="6" y="18"/>
                    <a:pt x="5" y="19"/>
                  </a:cubicBezTo>
                  <a:cubicBezTo>
                    <a:pt x="9" y="21"/>
                    <a:pt x="13" y="24"/>
                    <a:pt x="14" y="24"/>
                  </a:cubicBezTo>
                  <a:close/>
                  <a:moveTo>
                    <a:pt x="21" y="3"/>
                  </a:moveTo>
                  <a:cubicBezTo>
                    <a:pt x="22" y="2"/>
                    <a:pt x="22" y="2"/>
                    <a:pt x="22" y="2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6" name="Freeform 542"/>
            <p:cNvSpPr/>
            <p:nvPr/>
          </p:nvSpPr>
          <p:spPr bwMode="auto">
            <a:xfrm>
              <a:off x="7253288" y="3959225"/>
              <a:ext cx="187325" cy="168275"/>
            </a:xfrm>
            <a:custGeom>
              <a:avLst/>
              <a:gdLst>
                <a:gd name="T0" fmla="*/ 0 w 50"/>
                <a:gd name="T1" fmla="*/ 45 h 45"/>
                <a:gd name="T2" fmla="*/ 36 w 50"/>
                <a:gd name="T3" fmla="*/ 18 h 45"/>
                <a:gd name="T4" fmla="*/ 0 w 50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5">
                  <a:moveTo>
                    <a:pt x="0" y="45"/>
                  </a:moveTo>
                  <a:cubicBezTo>
                    <a:pt x="0" y="45"/>
                    <a:pt x="50" y="39"/>
                    <a:pt x="36" y="18"/>
                  </a:cubicBezTo>
                  <a:cubicBezTo>
                    <a:pt x="23" y="0"/>
                    <a:pt x="5" y="22"/>
                    <a:pt x="0" y="45"/>
                  </a:cubicBezTo>
                  <a:close/>
                </a:path>
              </a:pathLst>
            </a:custGeom>
            <a:solidFill>
              <a:srgbClr val="AFC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7" name="Freeform 543"/>
            <p:cNvSpPr>
              <a:spLocks noEditPoints="1"/>
            </p:cNvSpPr>
            <p:nvPr/>
          </p:nvSpPr>
          <p:spPr bwMode="auto">
            <a:xfrm>
              <a:off x="7245350" y="3995738"/>
              <a:ext cx="158750" cy="134938"/>
            </a:xfrm>
            <a:custGeom>
              <a:avLst/>
              <a:gdLst>
                <a:gd name="T0" fmla="*/ 1 w 42"/>
                <a:gd name="T1" fmla="*/ 36 h 36"/>
                <a:gd name="T2" fmla="*/ 1 w 42"/>
                <a:gd name="T3" fmla="*/ 34 h 36"/>
                <a:gd name="T4" fmla="*/ 27 w 42"/>
                <a:gd name="T5" fmla="*/ 0 h 36"/>
                <a:gd name="T6" fmla="*/ 39 w 42"/>
                <a:gd name="T7" fmla="*/ 7 h 36"/>
                <a:gd name="T8" fmla="*/ 42 w 42"/>
                <a:gd name="T9" fmla="*/ 15 h 36"/>
                <a:gd name="T10" fmla="*/ 22 w 42"/>
                <a:gd name="T11" fmla="*/ 32 h 36"/>
                <a:gd name="T12" fmla="*/ 2 w 42"/>
                <a:gd name="T13" fmla="*/ 36 h 36"/>
                <a:gd name="T14" fmla="*/ 2 w 42"/>
                <a:gd name="T15" fmla="*/ 35 h 36"/>
                <a:gd name="T16" fmla="*/ 2 w 42"/>
                <a:gd name="T17" fmla="*/ 36 h 36"/>
                <a:gd name="T18" fmla="*/ 2 w 42"/>
                <a:gd name="T19" fmla="*/ 36 h 36"/>
                <a:gd name="T20" fmla="*/ 1 w 42"/>
                <a:gd name="T21" fmla="*/ 36 h 36"/>
                <a:gd name="T22" fmla="*/ 4 w 42"/>
                <a:gd name="T23" fmla="*/ 33 h 36"/>
                <a:gd name="T24" fmla="*/ 21 w 42"/>
                <a:gd name="T25" fmla="*/ 29 h 36"/>
                <a:gd name="T26" fmla="*/ 39 w 42"/>
                <a:gd name="T27" fmla="*/ 15 h 36"/>
                <a:gd name="T28" fmla="*/ 36 w 42"/>
                <a:gd name="T29" fmla="*/ 9 h 36"/>
                <a:gd name="T30" fmla="*/ 27 w 42"/>
                <a:gd name="T31" fmla="*/ 3 h 36"/>
                <a:gd name="T32" fmla="*/ 27 w 42"/>
                <a:gd name="T33" fmla="*/ 3 h 36"/>
                <a:gd name="T34" fmla="*/ 4 w 42"/>
                <a:gd name="T35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36">
                  <a:moveTo>
                    <a:pt x="1" y="36"/>
                  </a:moveTo>
                  <a:cubicBezTo>
                    <a:pt x="1" y="35"/>
                    <a:pt x="0" y="35"/>
                    <a:pt x="1" y="34"/>
                  </a:cubicBezTo>
                  <a:cubicBezTo>
                    <a:pt x="5" y="17"/>
                    <a:pt x="15" y="0"/>
                    <a:pt x="27" y="0"/>
                  </a:cubicBezTo>
                  <a:cubicBezTo>
                    <a:pt x="31" y="0"/>
                    <a:pt x="35" y="2"/>
                    <a:pt x="39" y="7"/>
                  </a:cubicBezTo>
                  <a:cubicBezTo>
                    <a:pt x="41" y="10"/>
                    <a:pt x="42" y="13"/>
                    <a:pt x="42" y="15"/>
                  </a:cubicBezTo>
                  <a:cubicBezTo>
                    <a:pt x="42" y="24"/>
                    <a:pt x="31" y="29"/>
                    <a:pt x="22" y="32"/>
                  </a:cubicBezTo>
                  <a:cubicBezTo>
                    <a:pt x="12" y="35"/>
                    <a:pt x="2" y="36"/>
                    <a:pt x="2" y="36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6"/>
                    <a:pt x="1" y="36"/>
                  </a:cubicBezTo>
                  <a:close/>
                  <a:moveTo>
                    <a:pt x="4" y="33"/>
                  </a:moveTo>
                  <a:cubicBezTo>
                    <a:pt x="7" y="33"/>
                    <a:pt x="14" y="31"/>
                    <a:pt x="21" y="29"/>
                  </a:cubicBezTo>
                  <a:cubicBezTo>
                    <a:pt x="30" y="26"/>
                    <a:pt x="39" y="21"/>
                    <a:pt x="39" y="15"/>
                  </a:cubicBezTo>
                  <a:cubicBezTo>
                    <a:pt x="39" y="13"/>
                    <a:pt x="38" y="11"/>
                    <a:pt x="36" y="9"/>
                  </a:cubicBezTo>
                  <a:cubicBezTo>
                    <a:pt x="33" y="5"/>
                    <a:pt x="30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19" y="3"/>
                    <a:pt x="8" y="17"/>
                    <a:pt x="4" y="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8" name="Freeform 544"/>
            <p:cNvSpPr/>
            <p:nvPr/>
          </p:nvSpPr>
          <p:spPr bwMode="auto">
            <a:xfrm>
              <a:off x="7253288" y="4025900"/>
              <a:ext cx="123825" cy="101600"/>
            </a:xfrm>
            <a:custGeom>
              <a:avLst/>
              <a:gdLst>
                <a:gd name="T0" fmla="*/ 0 w 78"/>
                <a:gd name="T1" fmla="*/ 64 h 64"/>
                <a:gd name="T2" fmla="*/ 78 w 78"/>
                <a:gd name="T3" fmla="*/ 0 h 64"/>
                <a:gd name="T4" fmla="*/ 0 w 7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64">
                  <a:moveTo>
                    <a:pt x="0" y="64"/>
                  </a:moveTo>
                  <a:lnTo>
                    <a:pt x="78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E3E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9" name="Line 545"/>
            <p:cNvSpPr>
              <a:spLocks noChangeShapeType="1"/>
            </p:cNvSpPr>
            <p:nvPr/>
          </p:nvSpPr>
          <p:spPr bwMode="auto">
            <a:xfrm flipV="1">
              <a:off x="7253288" y="4025900"/>
              <a:ext cx="123825" cy="1016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0" name="Freeform 546"/>
            <p:cNvSpPr/>
            <p:nvPr/>
          </p:nvSpPr>
          <p:spPr bwMode="auto">
            <a:xfrm>
              <a:off x="7245350" y="4017963"/>
              <a:ext cx="139700" cy="112713"/>
            </a:xfrm>
            <a:custGeom>
              <a:avLst/>
              <a:gdLst>
                <a:gd name="T0" fmla="*/ 1 w 37"/>
                <a:gd name="T1" fmla="*/ 30 h 30"/>
                <a:gd name="T2" fmla="*/ 1 w 37"/>
                <a:gd name="T3" fmla="*/ 28 h 30"/>
                <a:gd name="T4" fmla="*/ 34 w 37"/>
                <a:gd name="T5" fmla="*/ 0 h 30"/>
                <a:gd name="T6" fmla="*/ 36 w 37"/>
                <a:gd name="T7" fmla="*/ 1 h 30"/>
                <a:gd name="T8" fmla="*/ 36 w 37"/>
                <a:gd name="T9" fmla="*/ 3 h 30"/>
                <a:gd name="T10" fmla="*/ 3 w 37"/>
                <a:gd name="T11" fmla="*/ 30 h 30"/>
                <a:gd name="T12" fmla="*/ 2 w 37"/>
                <a:gd name="T13" fmla="*/ 30 h 30"/>
                <a:gd name="T14" fmla="*/ 1 w 37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0">
                  <a:moveTo>
                    <a:pt x="1" y="30"/>
                  </a:moveTo>
                  <a:cubicBezTo>
                    <a:pt x="0" y="29"/>
                    <a:pt x="0" y="28"/>
                    <a:pt x="1" y="2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0"/>
                    <a:pt x="36" y="1"/>
                  </a:cubicBezTo>
                  <a:cubicBezTo>
                    <a:pt x="37" y="1"/>
                    <a:pt x="37" y="2"/>
                    <a:pt x="36" y="3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1" name="Freeform 547"/>
            <p:cNvSpPr/>
            <p:nvPr/>
          </p:nvSpPr>
          <p:spPr bwMode="auto">
            <a:xfrm>
              <a:off x="7054850" y="3898900"/>
              <a:ext cx="190500" cy="165100"/>
            </a:xfrm>
            <a:custGeom>
              <a:avLst/>
              <a:gdLst>
                <a:gd name="T0" fmla="*/ 51 w 51"/>
                <a:gd name="T1" fmla="*/ 44 h 44"/>
                <a:gd name="T2" fmla="*/ 15 w 51"/>
                <a:gd name="T3" fmla="*/ 17 h 44"/>
                <a:gd name="T4" fmla="*/ 51 w 51"/>
                <a:gd name="T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44">
                  <a:moveTo>
                    <a:pt x="51" y="44"/>
                  </a:moveTo>
                  <a:cubicBezTo>
                    <a:pt x="51" y="44"/>
                    <a:pt x="0" y="38"/>
                    <a:pt x="15" y="17"/>
                  </a:cubicBezTo>
                  <a:cubicBezTo>
                    <a:pt x="27" y="0"/>
                    <a:pt x="45" y="22"/>
                    <a:pt x="51" y="44"/>
                  </a:cubicBezTo>
                  <a:close/>
                </a:path>
              </a:pathLst>
            </a:custGeom>
            <a:solidFill>
              <a:srgbClr val="AFC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2" name="Freeform 548"/>
            <p:cNvSpPr>
              <a:spLocks noEditPoints="1"/>
            </p:cNvSpPr>
            <p:nvPr/>
          </p:nvSpPr>
          <p:spPr bwMode="auto">
            <a:xfrm>
              <a:off x="7096125" y="3935413"/>
              <a:ext cx="153987" cy="136525"/>
            </a:xfrm>
            <a:custGeom>
              <a:avLst/>
              <a:gdLst>
                <a:gd name="T0" fmla="*/ 40 w 41"/>
                <a:gd name="T1" fmla="*/ 36 h 36"/>
                <a:gd name="T2" fmla="*/ 20 w 41"/>
                <a:gd name="T3" fmla="*/ 32 h 36"/>
                <a:gd name="T4" fmla="*/ 0 w 41"/>
                <a:gd name="T5" fmla="*/ 15 h 36"/>
                <a:gd name="T6" fmla="*/ 3 w 41"/>
                <a:gd name="T7" fmla="*/ 7 h 36"/>
                <a:gd name="T8" fmla="*/ 14 w 41"/>
                <a:gd name="T9" fmla="*/ 0 h 36"/>
                <a:gd name="T10" fmla="*/ 41 w 41"/>
                <a:gd name="T11" fmla="*/ 34 h 36"/>
                <a:gd name="T12" fmla="*/ 40 w 41"/>
                <a:gd name="T13" fmla="*/ 34 h 36"/>
                <a:gd name="T14" fmla="*/ 40 w 41"/>
                <a:gd name="T15" fmla="*/ 33 h 36"/>
                <a:gd name="T16" fmla="*/ 40 w 41"/>
                <a:gd name="T17" fmla="*/ 34 h 36"/>
                <a:gd name="T18" fmla="*/ 41 w 41"/>
                <a:gd name="T19" fmla="*/ 34 h 36"/>
                <a:gd name="T20" fmla="*/ 41 w 41"/>
                <a:gd name="T21" fmla="*/ 35 h 36"/>
                <a:gd name="T22" fmla="*/ 40 w 41"/>
                <a:gd name="T23" fmla="*/ 36 h 36"/>
                <a:gd name="T24" fmla="*/ 14 w 41"/>
                <a:gd name="T25" fmla="*/ 3 h 36"/>
                <a:gd name="T26" fmla="*/ 5 w 41"/>
                <a:gd name="T27" fmla="*/ 8 h 36"/>
                <a:gd name="T28" fmla="*/ 3 w 41"/>
                <a:gd name="T29" fmla="*/ 15 h 36"/>
                <a:gd name="T30" fmla="*/ 21 w 41"/>
                <a:gd name="T31" fmla="*/ 29 h 36"/>
                <a:gd name="T32" fmla="*/ 38 w 41"/>
                <a:gd name="T33" fmla="*/ 33 h 36"/>
                <a:gd name="T34" fmla="*/ 15 w 41"/>
                <a:gd name="T35" fmla="*/ 3 h 36"/>
                <a:gd name="T36" fmla="*/ 14 w 41"/>
                <a:gd name="T37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36">
                  <a:moveTo>
                    <a:pt x="40" y="36"/>
                  </a:moveTo>
                  <a:cubicBezTo>
                    <a:pt x="39" y="36"/>
                    <a:pt x="30" y="35"/>
                    <a:pt x="20" y="32"/>
                  </a:cubicBezTo>
                  <a:cubicBezTo>
                    <a:pt x="10" y="29"/>
                    <a:pt x="0" y="24"/>
                    <a:pt x="0" y="15"/>
                  </a:cubicBezTo>
                  <a:cubicBezTo>
                    <a:pt x="0" y="12"/>
                    <a:pt x="1" y="9"/>
                    <a:pt x="3" y="7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26" y="0"/>
                    <a:pt x="37" y="17"/>
                    <a:pt x="41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6"/>
                    <a:pt x="40" y="36"/>
                    <a:pt x="40" y="36"/>
                  </a:cubicBezTo>
                  <a:close/>
                  <a:moveTo>
                    <a:pt x="14" y="3"/>
                  </a:moveTo>
                  <a:cubicBezTo>
                    <a:pt x="11" y="3"/>
                    <a:pt x="8" y="4"/>
                    <a:pt x="5" y="8"/>
                  </a:cubicBezTo>
                  <a:cubicBezTo>
                    <a:pt x="4" y="11"/>
                    <a:pt x="3" y="13"/>
                    <a:pt x="3" y="15"/>
                  </a:cubicBezTo>
                  <a:cubicBezTo>
                    <a:pt x="3" y="21"/>
                    <a:pt x="11" y="26"/>
                    <a:pt x="21" y="29"/>
                  </a:cubicBezTo>
                  <a:cubicBezTo>
                    <a:pt x="28" y="31"/>
                    <a:pt x="34" y="32"/>
                    <a:pt x="38" y="33"/>
                  </a:cubicBezTo>
                  <a:cubicBezTo>
                    <a:pt x="33" y="17"/>
                    <a:pt x="23" y="3"/>
                    <a:pt x="15" y="3"/>
                  </a:cubicBezTo>
                  <a:lnTo>
                    <a:pt x="14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3" name="Freeform 549"/>
            <p:cNvSpPr/>
            <p:nvPr/>
          </p:nvSpPr>
          <p:spPr bwMode="auto">
            <a:xfrm>
              <a:off x="7121525" y="3962400"/>
              <a:ext cx="123825" cy="101600"/>
            </a:xfrm>
            <a:custGeom>
              <a:avLst/>
              <a:gdLst>
                <a:gd name="T0" fmla="*/ 78 w 78"/>
                <a:gd name="T1" fmla="*/ 64 h 64"/>
                <a:gd name="T2" fmla="*/ 0 w 78"/>
                <a:gd name="T3" fmla="*/ 0 h 64"/>
                <a:gd name="T4" fmla="*/ 78 w 7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64">
                  <a:moveTo>
                    <a:pt x="78" y="64"/>
                  </a:moveTo>
                  <a:lnTo>
                    <a:pt x="0" y="0"/>
                  </a:lnTo>
                  <a:lnTo>
                    <a:pt x="78" y="64"/>
                  </a:lnTo>
                  <a:close/>
                </a:path>
              </a:pathLst>
            </a:custGeom>
            <a:solidFill>
              <a:srgbClr val="E3E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4" name="Line 550"/>
            <p:cNvSpPr>
              <a:spLocks noChangeShapeType="1"/>
            </p:cNvSpPr>
            <p:nvPr/>
          </p:nvSpPr>
          <p:spPr bwMode="auto">
            <a:xfrm flipH="1" flipV="1">
              <a:off x="7121525" y="3962400"/>
              <a:ext cx="123825" cy="1016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5" name="Freeform 551"/>
            <p:cNvSpPr/>
            <p:nvPr/>
          </p:nvSpPr>
          <p:spPr bwMode="auto">
            <a:xfrm>
              <a:off x="7115175" y="3954463"/>
              <a:ext cx="134937" cy="117475"/>
            </a:xfrm>
            <a:custGeom>
              <a:avLst/>
              <a:gdLst>
                <a:gd name="T0" fmla="*/ 34 w 36"/>
                <a:gd name="T1" fmla="*/ 31 h 31"/>
                <a:gd name="T2" fmla="*/ 1 w 36"/>
                <a:gd name="T3" fmla="*/ 3 h 31"/>
                <a:gd name="T4" fmla="*/ 1 w 36"/>
                <a:gd name="T5" fmla="*/ 1 h 31"/>
                <a:gd name="T6" fmla="*/ 3 w 36"/>
                <a:gd name="T7" fmla="*/ 1 h 31"/>
                <a:gd name="T8" fmla="*/ 36 w 36"/>
                <a:gd name="T9" fmla="*/ 28 h 31"/>
                <a:gd name="T10" fmla="*/ 36 w 36"/>
                <a:gd name="T11" fmla="*/ 30 h 31"/>
                <a:gd name="T12" fmla="*/ 35 w 36"/>
                <a:gd name="T13" fmla="*/ 31 h 31"/>
                <a:gd name="T14" fmla="*/ 34 w 36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4" y="31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9"/>
                    <a:pt x="36" y="30"/>
                    <a:pt x="36" y="30"/>
                  </a:cubicBezTo>
                  <a:cubicBezTo>
                    <a:pt x="36" y="31"/>
                    <a:pt x="35" y="31"/>
                    <a:pt x="35" y="31"/>
                  </a:cubicBezTo>
                  <a:lnTo>
                    <a:pt x="34" y="3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4128135" y="2940685"/>
          <a:ext cx="7391400" cy="339471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63800"/>
                <a:gridCol w="2463800"/>
                <a:gridCol w="2463800"/>
              </a:tblGrid>
              <a:tr h="582295"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(3)</a:t>
                      </a:r>
                      <a:endParaRPr lang="vi-VN"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702945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quét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dọn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nhà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cửa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703580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chị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em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giặt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sách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vở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702945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Linh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xếp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bát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đũa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  <a:tr h="702945"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cậu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bé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rửa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quần</a:t>
                      </a:r>
                      <a:r>
                        <a:rPr lang="en-US" sz="2800" b="0" baseline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áo</a:t>
                      </a:r>
                      <a:endParaRPr lang="vi-VN" sz="2800" b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4" name="Straight Arrow Connector 3"/>
          <p:cNvCxnSpPr/>
          <p:nvPr/>
        </p:nvCxnSpPr>
        <p:spPr>
          <a:xfrm flipV="1">
            <a:off x="5930265" y="3886200"/>
            <a:ext cx="1185545" cy="2000250"/>
          </a:xfrm>
          <a:prstGeom prst="straightConnector1">
            <a:avLst/>
          </a:prstGeom>
          <a:ln w="28575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/>
          <p:cNvCxnSpPr/>
          <p:nvPr/>
        </p:nvCxnSpPr>
        <p:spPr>
          <a:xfrm>
            <a:off x="8653145" y="3831590"/>
            <a:ext cx="877570" cy="11430"/>
          </a:xfrm>
          <a:prstGeom prst="straightConnector1">
            <a:avLst/>
          </a:prstGeom>
          <a:ln w="28575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/>
          <p:cNvCxnSpPr/>
          <p:nvPr/>
        </p:nvCxnSpPr>
        <p:spPr>
          <a:xfrm flipV="1">
            <a:off x="5915660" y="4657725"/>
            <a:ext cx="1529080" cy="1242695"/>
          </a:xfrm>
          <a:prstGeom prst="straightConnector1">
            <a:avLst/>
          </a:prstGeom>
          <a:ln w="28575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/>
          <p:cNvCxnSpPr/>
          <p:nvPr/>
        </p:nvCxnSpPr>
        <p:spPr>
          <a:xfrm flipV="1">
            <a:off x="5915660" y="5243195"/>
            <a:ext cx="1586230" cy="685800"/>
          </a:xfrm>
          <a:prstGeom prst="straightConnector1">
            <a:avLst/>
          </a:prstGeom>
          <a:ln w="28575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Straight Arrow Connector 287"/>
          <p:cNvCxnSpPr/>
          <p:nvPr/>
        </p:nvCxnSpPr>
        <p:spPr>
          <a:xfrm flipV="1">
            <a:off x="8144510" y="5271770"/>
            <a:ext cx="1586230" cy="685800"/>
          </a:xfrm>
          <a:prstGeom prst="straightConnector1">
            <a:avLst/>
          </a:prstGeom>
          <a:ln w="28575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9" name="Straight Arrow Connector 288"/>
          <p:cNvCxnSpPr/>
          <p:nvPr/>
        </p:nvCxnSpPr>
        <p:spPr>
          <a:xfrm flipV="1">
            <a:off x="8201660" y="4514850"/>
            <a:ext cx="1485900" cy="699770"/>
          </a:xfrm>
          <a:prstGeom prst="straightConnector1">
            <a:avLst/>
          </a:prstGeom>
          <a:ln w="28575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" name="Straight Arrow Connector 289"/>
          <p:cNvCxnSpPr/>
          <p:nvPr/>
        </p:nvCxnSpPr>
        <p:spPr>
          <a:xfrm>
            <a:off x="5942330" y="5957570"/>
            <a:ext cx="1473835" cy="0"/>
          </a:xfrm>
          <a:prstGeom prst="straightConnector1">
            <a:avLst/>
          </a:prstGeom>
          <a:ln w="28575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1" name="Straight Arrow Connector 290"/>
          <p:cNvCxnSpPr/>
          <p:nvPr/>
        </p:nvCxnSpPr>
        <p:spPr>
          <a:xfrm>
            <a:off x="8164830" y="4618355"/>
            <a:ext cx="1522730" cy="1224915"/>
          </a:xfrm>
          <a:prstGeom prst="straightConnector1">
            <a:avLst/>
          </a:prstGeom>
          <a:ln w="28575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6" name="TextBox 8"/>
          <p:cNvSpPr txBox="1">
            <a:spLocks noChangeArrowheads="1"/>
          </p:cNvSpPr>
          <p:nvPr/>
        </p:nvSpPr>
        <p:spPr bwMode="auto">
          <a:xfrm>
            <a:off x="610235" y="829310"/>
            <a:ext cx="7385050" cy="11988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AU" sz="36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AU" sz="36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3:</a:t>
            </a:r>
            <a:r>
              <a:rPr lang="en-AU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 xếp các từ ở ba nhóm sau thành câu.</a:t>
            </a:r>
            <a:endParaRPr lang="en-US" sz="3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87210" y="2292985"/>
            <a:ext cx="5275580" cy="3993515"/>
            <a:chOff x="4246790" y="2908300"/>
            <a:chExt cx="5532438" cy="3819525"/>
          </a:xfrm>
        </p:grpSpPr>
        <p:sp>
          <p:nvSpPr>
            <p:cNvPr id="7" name="Freeform 19"/>
            <p:cNvSpPr/>
            <p:nvPr/>
          </p:nvSpPr>
          <p:spPr bwMode="auto">
            <a:xfrm>
              <a:off x="4246790" y="5292725"/>
              <a:ext cx="5532438" cy="1435100"/>
            </a:xfrm>
            <a:custGeom>
              <a:avLst/>
              <a:gdLst>
                <a:gd name="T0" fmla="*/ 151 w 1473"/>
                <a:gd name="T1" fmla="*/ 217 h 382"/>
                <a:gd name="T2" fmla="*/ 35 w 1473"/>
                <a:gd name="T3" fmla="*/ 287 h 382"/>
                <a:gd name="T4" fmla="*/ 295 w 1473"/>
                <a:gd name="T5" fmla="*/ 375 h 382"/>
                <a:gd name="T6" fmla="*/ 726 w 1473"/>
                <a:gd name="T7" fmla="*/ 312 h 382"/>
                <a:gd name="T8" fmla="*/ 1007 w 1473"/>
                <a:gd name="T9" fmla="*/ 294 h 382"/>
                <a:gd name="T10" fmla="*/ 1350 w 1473"/>
                <a:gd name="T11" fmla="*/ 270 h 382"/>
                <a:gd name="T12" fmla="*/ 1301 w 1473"/>
                <a:gd name="T13" fmla="*/ 126 h 382"/>
                <a:gd name="T14" fmla="*/ 684 w 1473"/>
                <a:gd name="T15" fmla="*/ 7 h 382"/>
                <a:gd name="T16" fmla="*/ 151 w 1473"/>
                <a:gd name="T17" fmla="*/ 217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3" h="382">
                  <a:moveTo>
                    <a:pt x="151" y="217"/>
                  </a:moveTo>
                  <a:cubicBezTo>
                    <a:pt x="151" y="217"/>
                    <a:pt x="0" y="256"/>
                    <a:pt x="35" y="287"/>
                  </a:cubicBezTo>
                  <a:cubicBezTo>
                    <a:pt x="70" y="319"/>
                    <a:pt x="235" y="382"/>
                    <a:pt x="295" y="375"/>
                  </a:cubicBezTo>
                  <a:cubicBezTo>
                    <a:pt x="354" y="368"/>
                    <a:pt x="614" y="308"/>
                    <a:pt x="726" y="312"/>
                  </a:cubicBezTo>
                  <a:cubicBezTo>
                    <a:pt x="838" y="315"/>
                    <a:pt x="954" y="315"/>
                    <a:pt x="1007" y="294"/>
                  </a:cubicBezTo>
                  <a:cubicBezTo>
                    <a:pt x="1059" y="273"/>
                    <a:pt x="1227" y="294"/>
                    <a:pt x="1350" y="270"/>
                  </a:cubicBezTo>
                  <a:cubicBezTo>
                    <a:pt x="1473" y="245"/>
                    <a:pt x="1340" y="130"/>
                    <a:pt x="1301" y="126"/>
                  </a:cubicBezTo>
                  <a:cubicBezTo>
                    <a:pt x="1263" y="123"/>
                    <a:pt x="712" y="14"/>
                    <a:pt x="684" y="7"/>
                  </a:cubicBezTo>
                  <a:cubicBezTo>
                    <a:pt x="656" y="0"/>
                    <a:pt x="151" y="217"/>
                    <a:pt x="151" y="217"/>
                  </a:cubicBezTo>
                  <a:close/>
                </a:path>
              </a:pathLst>
            </a:cu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" name="Freeform 211"/>
            <p:cNvSpPr/>
            <p:nvPr/>
          </p:nvSpPr>
          <p:spPr bwMode="auto">
            <a:xfrm>
              <a:off x="6586765" y="3648075"/>
              <a:ext cx="1270000" cy="646113"/>
            </a:xfrm>
            <a:custGeom>
              <a:avLst/>
              <a:gdLst>
                <a:gd name="T0" fmla="*/ 337 w 338"/>
                <a:gd name="T1" fmla="*/ 127 h 172"/>
                <a:gd name="T2" fmla="*/ 166 w 338"/>
                <a:gd name="T3" fmla="*/ 4 h 172"/>
                <a:gd name="T4" fmla="*/ 0 w 338"/>
                <a:gd name="T5" fmla="*/ 158 h 172"/>
                <a:gd name="T6" fmla="*/ 16 w 338"/>
                <a:gd name="T7" fmla="*/ 171 h 172"/>
                <a:gd name="T8" fmla="*/ 41 w 338"/>
                <a:gd name="T9" fmla="*/ 148 h 172"/>
                <a:gd name="T10" fmla="*/ 164 w 338"/>
                <a:gd name="T11" fmla="*/ 37 h 172"/>
                <a:gd name="T12" fmla="*/ 293 w 338"/>
                <a:gd name="T13" fmla="*/ 120 h 172"/>
                <a:gd name="T14" fmla="*/ 321 w 338"/>
                <a:gd name="T15" fmla="*/ 145 h 172"/>
                <a:gd name="T16" fmla="*/ 337 w 338"/>
                <a:gd name="T17" fmla="*/ 12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8" h="172">
                  <a:moveTo>
                    <a:pt x="337" y="127"/>
                  </a:moveTo>
                  <a:cubicBezTo>
                    <a:pt x="337" y="127"/>
                    <a:pt x="294" y="0"/>
                    <a:pt x="166" y="4"/>
                  </a:cubicBezTo>
                  <a:cubicBezTo>
                    <a:pt x="22" y="9"/>
                    <a:pt x="0" y="158"/>
                    <a:pt x="0" y="158"/>
                  </a:cubicBezTo>
                  <a:cubicBezTo>
                    <a:pt x="0" y="158"/>
                    <a:pt x="4" y="170"/>
                    <a:pt x="16" y="171"/>
                  </a:cubicBezTo>
                  <a:cubicBezTo>
                    <a:pt x="36" y="172"/>
                    <a:pt x="41" y="148"/>
                    <a:pt x="41" y="148"/>
                  </a:cubicBezTo>
                  <a:cubicBezTo>
                    <a:pt x="41" y="148"/>
                    <a:pt x="75" y="38"/>
                    <a:pt x="164" y="37"/>
                  </a:cubicBezTo>
                  <a:cubicBezTo>
                    <a:pt x="260" y="36"/>
                    <a:pt x="293" y="120"/>
                    <a:pt x="293" y="120"/>
                  </a:cubicBezTo>
                  <a:cubicBezTo>
                    <a:pt x="293" y="120"/>
                    <a:pt x="303" y="145"/>
                    <a:pt x="321" y="145"/>
                  </a:cubicBezTo>
                  <a:cubicBezTo>
                    <a:pt x="338" y="146"/>
                    <a:pt x="337" y="127"/>
                    <a:pt x="337" y="127"/>
                  </a:cubicBezTo>
                  <a:close/>
                </a:path>
              </a:pathLst>
            </a:custGeom>
            <a:solidFill>
              <a:srgbClr val="8AE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" name="Freeform 212"/>
            <p:cNvSpPr>
              <a:spLocks noEditPoints="1"/>
            </p:cNvSpPr>
            <p:nvPr/>
          </p:nvSpPr>
          <p:spPr bwMode="auto">
            <a:xfrm>
              <a:off x="6583590" y="3659188"/>
              <a:ext cx="1276350" cy="638175"/>
            </a:xfrm>
            <a:custGeom>
              <a:avLst/>
              <a:gdLst>
                <a:gd name="T0" fmla="*/ 0 w 340"/>
                <a:gd name="T1" fmla="*/ 155 h 170"/>
                <a:gd name="T2" fmla="*/ 0 w 340"/>
                <a:gd name="T3" fmla="*/ 155 h 170"/>
                <a:gd name="T4" fmla="*/ 29 w 340"/>
                <a:gd name="T5" fmla="*/ 79 h 170"/>
                <a:gd name="T6" fmla="*/ 167 w 340"/>
                <a:gd name="T7" fmla="*/ 0 h 170"/>
                <a:gd name="T8" fmla="*/ 173 w 340"/>
                <a:gd name="T9" fmla="*/ 0 h 170"/>
                <a:gd name="T10" fmla="*/ 340 w 340"/>
                <a:gd name="T11" fmla="*/ 124 h 170"/>
                <a:gd name="T12" fmla="*/ 340 w 340"/>
                <a:gd name="T13" fmla="*/ 124 h 170"/>
                <a:gd name="T14" fmla="*/ 340 w 340"/>
                <a:gd name="T15" fmla="*/ 125 h 170"/>
                <a:gd name="T16" fmla="*/ 337 w 340"/>
                <a:gd name="T17" fmla="*/ 135 h 170"/>
                <a:gd name="T18" fmla="*/ 322 w 340"/>
                <a:gd name="T19" fmla="*/ 144 h 170"/>
                <a:gd name="T20" fmla="*/ 322 w 340"/>
                <a:gd name="T21" fmla="*/ 144 h 170"/>
                <a:gd name="T22" fmla="*/ 293 w 340"/>
                <a:gd name="T23" fmla="*/ 117 h 170"/>
                <a:gd name="T24" fmla="*/ 265 w 340"/>
                <a:gd name="T25" fmla="*/ 76 h 170"/>
                <a:gd name="T26" fmla="*/ 168 w 340"/>
                <a:gd name="T27" fmla="*/ 35 h 170"/>
                <a:gd name="T28" fmla="*/ 166 w 340"/>
                <a:gd name="T29" fmla="*/ 35 h 170"/>
                <a:gd name="T30" fmla="*/ 71 w 340"/>
                <a:gd name="T31" fmla="*/ 91 h 170"/>
                <a:gd name="T32" fmla="*/ 43 w 340"/>
                <a:gd name="T33" fmla="*/ 145 h 170"/>
                <a:gd name="T34" fmla="*/ 18 w 340"/>
                <a:gd name="T35" fmla="*/ 170 h 170"/>
                <a:gd name="T36" fmla="*/ 17 w 340"/>
                <a:gd name="T37" fmla="*/ 170 h 170"/>
                <a:gd name="T38" fmla="*/ 18 w 340"/>
                <a:gd name="T39" fmla="*/ 167 h 170"/>
                <a:gd name="T40" fmla="*/ 40 w 340"/>
                <a:gd name="T41" fmla="*/ 145 h 170"/>
                <a:gd name="T42" fmla="*/ 165 w 340"/>
                <a:gd name="T43" fmla="*/ 32 h 170"/>
                <a:gd name="T44" fmla="*/ 168 w 340"/>
                <a:gd name="T45" fmla="*/ 32 h 170"/>
                <a:gd name="T46" fmla="*/ 296 w 340"/>
                <a:gd name="T47" fmla="*/ 116 h 170"/>
                <a:gd name="T48" fmla="*/ 303 w 340"/>
                <a:gd name="T49" fmla="*/ 128 h 170"/>
                <a:gd name="T50" fmla="*/ 322 w 340"/>
                <a:gd name="T51" fmla="*/ 141 h 170"/>
                <a:gd name="T52" fmla="*/ 322 w 340"/>
                <a:gd name="T53" fmla="*/ 141 h 170"/>
                <a:gd name="T54" fmla="*/ 335 w 340"/>
                <a:gd name="T55" fmla="*/ 133 h 170"/>
                <a:gd name="T56" fmla="*/ 337 w 340"/>
                <a:gd name="T57" fmla="*/ 125 h 170"/>
                <a:gd name="T58" fmla="*/ 328 w 340"/>
                <a:gd name="T59" fmla="*/ 106 h 170"/>
                <a:gd name="T60" fmla="*/ 301 w 340"/>
                <a:gd name="T61" fmla="*/ 64 h 170"/>
                <a:gd name="T62" fmla="*/ 173 w 340"/>
                <a:gd name="T63" fmla="*/ 3 h 170"/>
                <a:gd name="T64" fmla="*/ 167 w 340"/>
                <a:gd name="T65" fmla="*/ 3 h 170"/>
                <a:gd name="T66" fmla="*/ 31 w 340"/>
                <a:gd name="T67" fmla="*/ 81 h 170"/>
                <a:gd name="T68" fmla="*/ 3 w 340"/>
                <a:gd name="T69" fmla="*/ 155 h 170"/>
                <a:gd name="T70" fmla="*/ 17 w 340"/>
                <a:gd name="T71" fmla="*/ 16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0" h="170">
                  <a:moveTo>
                    <a:pt x="17" y="170"/>
                  </a:moveTo>
                  <a:cubicBezTo>
                    <a:pt x="3" y="169"/>
                    <a:pt x="0" y="155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4"/>
                    <a:pt x="5" y="117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52" y="41"/>
                    <a:pt x="94" y="2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9" y="0"/>
                    <a:pt x="171" y="0"/>
                    <a:pt x="173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298" y="0"/>
                    <a:pt x="340" y="124"/>
                    <a:pt x="340" y="124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38" y="124"/>
                    <a:pt x="338" y="124"/>
                    <a:pt x="338" y="124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40" y="124"/>
                    <a:pt x="340" y="124"/>
                    <a:pt x="340" y="125"/>
                  </a:cubicBezTo>
                  <a:cubicBezTo>
                    <a:pt x="340" y="125"/>
                    <a:pt x="340" y="125"/>
                    <a:pt x="340" y="125"/>
                  </a:cubicBezTo>
                  <a:cubicBezTo>
                    <a:pt x="340" y="126"/>
                    <a:pt x="340" y="130"/>
                    <a:pt x="337" y="135"/>
                  </a:cubicBezTo>
                  <a:cubicBezTo>
                    <a:pt x="337" y="135"/>
                    <a:pt x="337" y="135"/>
                    <a:pt x="337" y="135"/>
                  </a:cubicBezTo>
                  <a:cubicBezTo>
                    <a:pt x="335" y="139"/>
                    <a:pt x="330" y="144"/>
                    <a:pt x="322" y="144"/>
                  </a:cubicBezTo>
                  <a:cubicBezTo>
                    <a:pt x="322" y="144"/>
                    <a:pt x="322" y="144"/>
                    <a:pt x="322" y="144"/>
                  </a:cubicBezTo>
                  <a:cubicBezTo>
                    <a:pt x="322" y="144"/>
                    <a:pt x="322" y="144"/>
                    <a:pt x="322" y="144"/>
                  </a:cubicBezTo>
                  <a:cubicBezTo>
                    <a:pt x="322" y="144"/>
                    <a:pt x="322" y="144"/>
                    <a:pt x="322" y="144"/>
                  </a:cubicBezTo>
                  <a:cubicBezTo>
                    <a:pt x="303" y="143"/>
                    <a:pt x="293" y="117"/>
                    <a:pt x="293" y="117"/>
                  </a:cubicBezTo>
                  <a:cubicBezTo>
                    <a:pt x="293" y="117"/>
                    <a:pt x="293" y="117"/>
                    <a:pt x="293" y="117"/>
                  </a:cubicBezTo>
                  <a:cubicBezTo>
                    <a:pt x="293" y="117"/>
                    <a:pt x="285" y="97"/>
                    <a:pt x="265" y="76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45" y="56"/>
                    <a:pt x="214" y="35"/>
                    <a:pt x="168" y="35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21" y="36"/>
                    <a:pt x="91" y="63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52" y="118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39" y="169"/>
                    <a:pt x="18" y="170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7" y="170"/>
                    <a:pt x="17" y="170"/>
                  </a:cubicBezTo>
                  <a:close/>
                  <a:moveTo>
                    <a:pt x="17" y="167"/>
                  </a:moveTo>
                  <a:cubicBezTo>
                    <a:pt x="17" y="167"/>
                    <a:pt x="18" y="167"/>
                    <a:pt x="18" y="167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36" y="167"/>
                    <a:pt x="40" y="145"/>
                    <a:pt x="40" y="145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40" y="145"/>
                    <a:pt x="74" y="34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6" y="32"/>
                    <a:pt x="167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262" y="32"/>
                    <a:pt x="296" y="116"/>
                    <a:pt x="296" y="116"/>
                  </a:cubicBezTo>
                  <a:cubicBezTo>
                    <a:pt x="296" y="116"/>
                    <a:pt x="296" y="116"/>
                    <a:pt x="296" y="116"/>
                  </a:cubicBezTo>
                  <a:cubicBezTo>
                    <a:pt x="296" y="116"/>
                    <a:pt x="298" y="122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7" y="135"/>
                    <a:pt x="314" y="141"/>
                    <a:pt x="322" y="141"/>
                  </a:cubicBezTo>
                  <a:cubicBezTo>
                    <a:pt x="322" y="141"/>
                    <a:pt x="322" y="141"/>
                    <a:pt x="322" y="141"/>
                  </a:cubicBezTo>
                  <a:cubicBezTo>
                    <a:pt x="322" y="141"/>
                    <a:pt x="322" y="141"/>
                    <a:pt x="322" y="141"/>
                  </a:cubicBezTo>
                  <a:cubicBezTo>
                    <a:pt x="322" y="141"/>
                    <a:pt x="322" y="141"/>
                    <a:pt x="322" y="141"/>
                  </a:cubicBezTo>
                  <a:cubicBezTo>
                    <a:pt x="329" y="141"/>
                    <a:pt x="333" y="137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7" y="130"/>
                    <a:pt x="337" y="126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6" y="123"/>
                    <a:pt x="334" y="11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3" y="94"/>
                    <a:pt x="314" y="79"/>
                    <a:pt x="301" y="64"/>
                  </a:cubicBezTo>
                  <a:cubicBezTo>
                    <a:pt x="301" y="64"/>
                    <a:pt x="301" y="64"/>
                    <a:pt x="301" y="64"/>
                  </a:cubicBezTo>
                  <a:cubicBezTo>
                    <a:pt x="275" y="33"/>
                    <a:pt x="234" y="3"/>
                    <a:pt x="173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1" y="3"/>
                    <a:pt x="169" y="3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95" y="5"/>
                    <a:pt x="54" y="43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9" y="116"/>
                    <a:pt x="3" y="151"/>
                    <a:pt x="3" y="155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6"/>
                    <a:pt x="7" y="166"/>
                    <a:pt x="17" y="16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" name="Freeform 213"/>
            <p:cNvSpPr/>
            <p:nvPr/>
          </p:nvSpPr>
          <p:spPr bwMode="auto">
            <a:xfrm>
              <a:off x="4386490" y="3606800"/>
              <a:ext cx="3770313" cy="2794000"/>
            </a:xfrm>
            <a:custGeom>
              <a:avLst/>
              <a:gdLst>
                <a:gd name="T0" fmla="*/ 1004 w 1004"/>
                <a:gd name="T1" fmla="*/ 182 h 744"/>
                <a:gd name="T2" fmla="*/ 931 w 1004"/>
                <a:gd name="T3" fmla="*/ 138 h 744"/>
                <a:gd name="T4" fmla="*/ 336 w 1004"/>
                <a:gd name="T5" fmla="*/ 374 h 744"/>
                <a:gd name="T6" fmla="*/ 23 w 1004"/>
                <a:gd name="T7" fmla="*/ 653 h 744"/>
                <a:gd name="T8" fmla="*/ 1 w 1004"/>
                <a:gd name="T9" fmla="*/ 678 h 744"/>
                <a:gd name="T10" fmla="*/ 39 w 1004"/>
                <a:gd name="T11" fmla="*/ 710 h 744"/>
                <a:gd name="T12" fmla="*/ 60 w 1004"/>
                <a:gd name="T13" fmla="*/ 736 h 744"/>
                <a:gd name="T14" fmla="*/ 100 w 1004"/>
                <a:gd name="T15" fmla="*/ 724 h 744"/>
                <a:gd name="T16" fmla="*/ 107 w 1004"/>
                <a:gd name="T17" fmla="*/ 688 h 744"/>
                <a:gd name="T18" fmla="*/ 210 w 1004"/>
                <a:gd name="T19" fmla="*/ 651 h 744"/>
                <a:gd name="T20" fmla="*/ 654 w 1004"/>
                <a:gd name="T21" fmla="*/ 329 h 744"/>
                <a:gd name="T22" fmla="*/ 1004 w 1004"/>
                <a:gd name="T23" fmla="*/ 182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4" h="744">
                  <a:moveTo>
                    <a:pt x="1004" y="182"/>
                  </a:moveTo>
                  <a:cubicBezTo>
                    <a:pt x="964" y="149"/>
                    <a:pt x="931" y="138"/>
                    <a:pt x="931" y="138"/>
                  </a:cubicBezTo>
                  <a:cubicBezTo>
                    <a:pt x="536" y="0"/>
                    <a:pt x="336" y="374"/>
                    <a:pt x="336" y="374"/>
                  </a:cubicBezTo>
                  <a:cubicBezTo>
                    <a:pt x="177" y="643"/>
                    <a:pt x="23" y="653"/>
                    <a:pt x="23" y="653"/>
                  </a:cubicBezTo>
                  <a:cubicBezTo>
                    <a:pt x="23" y="653"/>
                    <a:pt x="5" y="654"/>
                    <a:pt x="1" y="678"/>
                  </a:cubicBezTo>
                  <a:cubicBezTo>
                    <a:pt x="0" y="688"/>
                    <a:pt x="5" y="707"/>
                    <a:pt x="39" y="710"/>
                  </a:cubicBezTo>
                  <a:cubicBezTo>
                    <a:pt x="39" y="710"/>
                    <a:pt x="42" y="731"/>
                    <a:pt x="60" y="736"/>
                  </a:cubicBezTo>
                  <a:cubicBezTo>
                    <a:pt x="92" y="744"/>
                    <a:pt x="100" y="724"/>
                    <a:pt x="100" y="724"/>
                  </a:cubicBezTo>
                  <a:cubicBezTo>
                    <a:pt x="107" y="688"/>
                    <a:pt x="107" y="688"/>
                    <a:pt x="107" y="688"/>
                  </a:cubicBezTo>
                  <a:cubicBezTo>
                    <a:pt x="210" y="651"/>
                    <a:pt x="210" y="651"/>
                    <a:pt x="210" y="651"/>
                  </a:cubicBezTo>
                  <a:cubicBezTo>
                    <a:pt x="349" y="519"/>
                    <a:pt x="467" y="385"/>
                    <a:pt x="654" y="329"/>
                  </a:cubicBezTo>
                  <a:cubicBezTo>
                    <a:pt x="775" y="298"/>
                    <a:pt x="902" y="261"/>
                    <a:pt x="1004" y="182"/>
                  </a:cubicBezTo>
                  <a:close/>
                </a:path>
              </a:pathLst>
            </a:custGeom>
            <a:solidFill>
              <a:srgbClr val="A4C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" name="Freeform 214"/>
            <p:cNvSpPr>
              <a:spLocks noEditPoints="1"/>
            </p:cNvSpPr>
            <p:nvPr/>
          </p:nvSpPr>
          <p:spPr bwMode="auto">
            <a:xfrm>
              <a:off x="4381728" y="4005263"/>
              <a:ext cx="3783013" cy="2376488"/>
            </a:xfrm>
            <a:custGeom>
              <a:avLst/>
              <a:gdLst>
                <a:gd name="T0" fmla="*/ 61 w 1007"/>
                <a:gd name="T1" fmla="*/ 631 h 633"/>
                <a:gd name="T2" fmla="*/ 38 w 1007"/>
                <a:gd name="T3" fmla="*/ 605 h 633"/>
                <a:gd name="T4" fmla="*/ 1 w 1007"/>
                <a:gd name="T5" fmla="*/ 575 h 633"/>
                <a:gd name="T6" fmla="*/ 1 w 1007"/>
                <a:gd name="T7" fmla="*/ 571 h 633"/>
                <a:gd name="T8" fmla="*/ 24 w 1007"/>
                <a:gd name="T9" fmla="*/ 545 h 633"/>
                <a:gd name="T10" fmla="*/ 50 w 1007"/>
                <a:gd name="T11" fmla="*/ 539 h 633"/>
                <a:gd name="T12" fmla="*/ 120 w 1007"/>
                <a:gd name="T13" fmla="*/ 507 h 633"/>
                <a:gd name="T14" fmla="*/ 336 w 1007"/>
                <a:gd name="T15" fmla="*/ 267 h 633"/>
                <a:gd name="T16" fmla="*/ 761 w 1007"/>
                <a:gd name="T17" fmla="*/ 0 h 633"/>
                <a:gd name="T18" fmla="*/ 932 w 1007"/>
                <a:gd name="T19" fmla="*/ 31 h 633"/>
                <a:gd name="T20" fmla="*/ 1006 w 1007"/>
                <a:gd name="T21" fmla="*/ 75 h 633"/>
                <a:gd name="T22" fmla="*/ 1005 w 1007"/>
                <a:gd name="T23" fmla="*/ 76 h 633"/>
                <a:gd name="T24" fmla="*/ 1007 w 1007"/>
                <a:gd name="T25" fmla="*/ 76 h 633"/>
                <a:gd name="T26" fmla="*/ 1006 w 1007"/>
                <a:gd name="T27" fmla="*/ 77 h 633"/>
                <a:gd name="T28" fmla="*/ 656 w 1007"/>
                <a:gd name="T29" fmla="*/ 224 h 633"/>
                <a:gd name="T30" fmla="*/ 212 w 1007"/>
                <a:gd name="T31" fmla="*/ 546 h 633"/>
                <a:gd name="T32" fmla="*/ 211 w 1007"/>
                <a:gd name="T33" fmla="*/ 547 h 633"/>
                <a:gd name="T34" fmla="*/ 103 w 1007"/>
                <a:gd name="T35" fmla="*/ 618 h 633"/>
                <a:gd name="T36" fmla="*/ 76 w 1007"/>
                <a:gd name="T37" fmla="*/ 633 h 633"/>
                <a:gd name="T38" fmla="*/ 76 w 1007"/>
                <a:gd name="T39" fmla="*/ 633 h 633"/>
                <a:gd name="T40" fmla="*/ 16 w 1007"/>
                <a:gd name="T41" fmla="*/ 552 h 633"/>
                <a:gd name="T42" fmla="*/ 4 w 1007"/>
                <a:gd name="T43" fmla="*/ 572 h 633"/>
                <a:gd name="T44" fmla="*/ 4 w 1007"/>
                <a:gd name="T45" fmla="*/ 575 h 633"/>
                <a:gd name="T46" fmla="*/ 40 w 1007"/>
                <a:gd name="T47" fmla="*/ 602 h 633"/>
                <a:gd name="T48" fmla="*/ 41 w 1007"/>
                <a:gd name="T49" fmla="*/ 603 h 633"/>
                <a:gd name="T50" fmla="*/ 45 w 1007"/>
                <a:gd name="T51" fmla="*/ 614 h 633"/>
                <a:gd name="T52" fmla="*/ 62 w 1007"/>
                <a:gd name="T53" fmla="*/ 628 h 633"/>
                <a:gd name="T54" fmla="*/ 76 w 1007"/>
                <a:gd name="T55" fmla="*/ 630 h 633"/>
                <a:gd name="T56" fmla="*/ 95 w 1007"/>
                <a:gd name="T57" fmla="*/ 624 h 633"/>
                <a:gd name="T58" fmla="*/ 100 w 1007"/>
                <a:gd name="T59" fmla="*/ 617 h 633"/>
                <a:gd name="T60" fmla="*/ 106 w 1007"/>
                <a:gd name="T61" fmla="*/ 582 h 633"/>
                <a:gd name="T62" fmla="*/ 107 w 1007"/>
                <a:gd name="T63" fmla="*/ 581 h 633"/>
                <a:gd name="T64" fmla="*/ 655 w 1007"/>
                <a:gd name="T65" fmla="*/ 221 h 633"/>
                <a:gd name="T66" fmla="*/ 1003 w 1007"/>
                <a:gd name="T67" fmla="*/ 76 h 633"/>
                <a:gd name="T68" fmla="*/ 953 w 1007"/>
                <a:gd name="T69" fmla="*/ 43 h 633"/>
                <a:gd name="T70" fmla="*/ 931 w 1007"/>
                <a:gd name="T71" fmla="*/ 34 h 633"/>
                <a:gd name="T72" fmla="*/ 761 w 1007"/>
                <a:gd name="T73" fmla="*/ 3 h 633"/>
                <a:gd name="T74" fmla="*/ 365 w 1007"/>
                <a:gd name="T75" fmla="*/ 227 h 633"/>
                <a:gd name="T76" fmla="*/ 339 w 1007"/>
                <a:gd name="T77" fmla="*/ 268 h 633"/>
                <a:gd name="T78" fmla="*/ 25 w 1007"/>
                <a:gd name="T79" fmla="*/ 548 h 633"/>
                <a:gd name="T80" fmla="*/ 22 w 1007"/>
                <a:gd name="T81" fmla="*/ 549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7" h="633">
                  <a:moveTo>
                    <a:pt x="76" y="633"/>
                  </a:moveTo>
                  <a:cubicBezTo>
                    <a:pt x="71" y="633"/>
                    <a:pt x="66" y="633"/>
                    <a:pt x="61" y="631"/>
                  </a:cubicBezTo>
                  <a:cubicBezTo>
                    <a:pt x="61" y="631"/>
                    <a:pt x="61" y="631"/>
                    <a:pt x="61" y="631"/>
                  </a:cubicBezTo>
                  <a:cubicBezTo>
                    <a:pt x="44" y="627"/>
                    <a:pt x="39" y="610"/>
                    <a:pt x="38" y="605"/>
                  </a:cubicBezTo>
                  <a:cubicBezTo>
                    <a:pt x="38" y="605"/>
                    <a:pt x="38" y="605"/>
                    <a:pt x="38" y="605"/>
                  </a:cubicBezTo>
                  <a:cubicBezTo>
                    <a:pt x="9" y="602"/>
                    <a:pt x="0" y="587"/>
                    <a:pt x="1" y="575"/>
                  </a:cubicBezTo>
                  <a:cubicBezTo>
                    <a:pt x="1" y="575"/>
                    <a:pt x="1" y="575"/>
                    <a:pt x="1" y="575"/>
                  </a:cubicBezTo>
                  <a:cubicBezTo>
                    <a:pt x="1" y="574"/>
                    <a:pt x="1" y="573"/>
                    <a:pt x="1" y="571"/>
                  </a:cubicBezTo>
                  <a:cubicBezTo>
                    <a:pt x="1" y="571"/>
                    <a:pt x="1" y="571"/>
                    <a:pt x="1" y="571"/>
                  </a:cubicBezTo>
                  <a:cubicBezTo>
                    <a:pt x="5" y="547"/>
                    <a:pt x="24" y="545"/>
                    <a:pt x="24" y="545"/>
                  </a:cubicBezTo>
                  <a:cubicBezTo>
                    <a:pt x="24" y="545"/>
                    <a:pt x="24" y="545"/>
                    <a:pt x="24" y="545"/>
                  </a:cubicBezTo>
                  <a:cubicBezTo>
                    <a:pt x="24" y="545"/>
                    <a:pt x="34" y="544"/>
                    <a:pt x="50" y="539"/>
                  </a:cubicBezTo>
                  <a:cubicBezTo>
                    <a:pt x="50" y="539"/>
                    <a:pt x="50" y="539"/>
                    <a:pt x="50" y="539"/>
                  </a:cubicBezTo>
                  <a:cubicBezTo>
                    <a:pt x="67" y="534"/>
                    <a:pt x="91" y="525"/>
                    <a:pt x="120" y="507"/>
                  </a:cubicBezTo>
                  <a:cubicBezTo>
                    <a:pt x="120" y="507"/>
                    <a:pt x="120" y="507"/>
                    <a:pt x="120" y="507"/>
                  </a:cubicBezTo>
                  <a:cubicBezTo>
                    <a:pt x="178" y="471"/>
                    <a:pt x="257" y="402"/>
                    <a:pt x="336" y="267"/>
                  </a:cubicBezTo>
                  <a:cubicBezTo>
                    <a:pt x="336" y="267"/>
                    <a:pt x="336" y="267"/>
                    <a:pt x="336" y="267"/>
                  </a:cubicBezTo>
                  <a:cubicBezTo>
                    <a:pt x="336" y="267"/>
                    <a:pt x="478" y="0"/>
                    <a:pt x="761" y="0"/>
                  </a:cubicBezTo>
                  <a:cubicBezTo>
                    <a:pt x="761" y="0"/>
                    <a:pt x="761" y="0"/>
                    <a:pt x="761" y="0"/>
                  </a:cubicBezTo>
                  <a:cubicBezTo>
                    <a:pt x="813" y="0"/>
                    <a:pt x="870" y="9"/>
                    <a:pt x="932" y="31"/>
                  </a:cubicBezTo>
                  <a:cubicBezTo>
                    <a:pt x="932" y="31"/>
                    <a:pt x="932" y="31"/>
                    <a:pt x="932" y="31"/>
                  </a:cubicBezTo>
                  <a:cubicBezTo>
                    <a:pt x="932" y="31"/>
                    <a:pt x="966" y="42"/>
                    <a:pt x="1006" y="75"/>
                  </a:cubicBezTo>
                  <a:cubicBezTo>
                    <a:pt x="1006" y="75"/>
                    <a:pt x="1006" y="75"/>
                    <a:pt x="1006" y="75"/>
                  </a:cubicBezTo>
                  <a:cubicBezTo>
                    <a:pt x="1005" y="76"/>
                    <a:pt x="1005" y="76"/>
                    <a:pt x="1005" y="76"/>
                  </a:cubicBezTo>
                  <a:cubicBezTo>
                    <a:pt x="1006" y="75"/>
                    <a:pt x="1006" y="75"/>
                    <a:pt x="1006" y="75"/>
                  </a:cubicBezTo>
                  <a:cubicBezTo>
                    <a:pt x="1006" y="75"/>
                    <a:pt x="1007" y="75"/>
                    <a:pt x="1007" y="76"/>
                  </a:cubicBezTo>
                  <a:cubicBezTo>
                    <a:pt x="1007" y="76"/>
                    <a:pt x="1007" y="76"/>
                    <a:pt x="1007" y="76"/>
                  </a:cubicBezTo>
                  <a:cubicBezTo>
                    <a:pt x="1007" y="76"/>
                    <a:pt x="1006" y="77"/>
                    <a:pt x="1006" y="77"/>
                  </a:cubicBezTo>
                  <a:cubicBezTo>
                    <a:pt x="1006" y="77"/>
                    <a:pt x="1006" y="77"/>
                    <a:pt x="1006" y="77"/>
                  </a:cubicBezTo>
                  <a:cubicBezTo>
                    <a:pt x="903" y="157"/>
                    <a:pt x="777" y="193"/>
                    <a:pt x="656" y="224"/>
                  </a:cubicBezTo>
                  <a:cubicBezTo>
                    <a:pt x="656" y="224"/>
                    <a:pt x="656" y="224"/>
                    <a:pt x="656" y="224"/>
                  </a:cubicBezTo>
                  <a:cubicBezTo>
                    <a:pt x="469" y="280"/>
                    <a:pt x="352" y="414"/>
                    <a:pt x="212" y="546"/>
                  </a:cubicBezTo>
                  <a:cubicBezTo>
                    <a:pt x="212" y="546"/>
                    <a:pt x="212" y="546"/>
                    <a:pt x="212" y="546"/>
                  </a:cubicBezTo>
                  <a:cubicBezTo>
                    <a:pt x="211" y="547"/>
                    <a:pt x="211" y="547"/>
                    <a:pt x="211" y="547"/>
                  </a:cubicBezTo>
                  <a:cubicBezTo>
                    <a:pt x="109" y="584"/>
                    <a:pt x="109" y="584"/>
                    <a:pt x="109" y="584"/>
                  </a:cubicBezTo>
                  <a:cubicBezTo>
                    <a:pt x="103" y="618"/>
                    <a:pt x="103" y="618"/>
                    <a:pt x="103" y="618"/>
                  </a:cubicBezTo>
                  <a:cubicBezTo>
                    <a:pt x="103" y="618"/>
                    <a:pt x="103" y="618"/>
                    <a:pt x="103" y="618"/>
                  </a:cubicBezTo>
                  <a:cubicBezTo>
                    <a:pt x="103" y="618"/>
                    <a:pt x="97" y="633"/>
                    <a:pt x="76" y="633"/>
                  </a:cubicBezTo>
                  <a:cubicBezTo>
                    <a:pt x="76" y="633"/>
                    <a:pt x="76" y="633"/>
                    <a:pt x="76" y="633"/>
                  </a:cubicBezTo>
                  <a:cubicBezTo>
                    <a:pt x="76" y="633"/>
                    <a:pt x="76" y="633"/>
                    <a:pt x="76" y="633"/>
                  </a:cubicBezTo>
                  <a:close/>
                  <a:moveTo>
                    <a:pt x="22" y="549"/>
                  </a:moveTo>
                  <a:cubicBezTo>
                    <a:pt x="20" y="549"/>
                    <a:pt x="18" y="550"/>
                    <a:pt x="16" y="552"/>
                  </a:cubicBezTo>
                  <a:cubicBezTo>
                    <a:pt x="16" y="552"/>
                    <a:pt x="16" y="552"/>
                    <a:pt x="16" y="552"/>
                  </a:cubicBezTo>
                  <a:cubicBezTo>
                    <a:pt x="11" y="555"/>
                    <a:pt x="6" y="561"/>
                    <a:pt x="4" y="572"/>
                  </a:cubicBezTo>
                  <a:cubicBezTo>
                    <a:pt x="4" y="572"/>
                    <a:pt x="4" y="572"/>
                    <a:pt x="4" y="572"/>
                  </a:cubicBezTo>
                  <a:cubicBezTo>
                    <a:pt x="4" y="573"/>
                    <a:pt x="4" y="574"/>
                    <a:pt x="4" y="575"/>
                  </a:cubicBezTo>
                  <a:cubicBezTo>
                    <a:pt x="4" y="575"/>
                    <a:pt x="4" y="575"/>
                    <a:pt x="4" y="575"/>
                  </a:cubicBezTo>
                  <a:cubicBezTo>
                    <a:pt x="4" y="585"/>
                    <a:pt x="10" y="599"/>
                    <a:pt x="40" y="602"/>
                  </a:cubicBezTo>
                  <a:cubicBezTo>
                    <a:pt x="40" y="602"/>
                    <a:pt x="40" y="602"/>
                    <a:pt x="40" y="602"/>
                  </a:cubicBezTo>
                  <a:cubicBezTo>
                    <a:pt x="40" y="602"/>
                    <a:pt x="41" y="603"/>
                    <a:pt x="41" y="603"/>
                  </a:cubicBezTo>
                  <a:cubicBezTo>
                    <a:pt x="41" y="603"/>
                    <a:pt x="41" y="603"/>
                    <a:pt x="41" y="603"/>
                  </a:cubicBezTo>
                  <a:cubicBezTo>
                    <a:pt x="41" y="603"/>
                    <a:pt x="42" y="608"/>
                    <a:pt x="45" y="614"/>
                  </a:cubicBezTo>
                  <a:cubicBezTo>
                    <a:pt x="45" y="614"/>
                    <a:pt x="45" y="614"/>
                    <a:pt x="45" y="614"/>
                  </a:cubicBezTo>
                  <a:cubicBezTo>
                    <a:pt x="48" y="620"/>
                    <a:pt x="53" y="626"/>
                    <a:pt x="62" y="628"/>
                  </a:cubicBezTo>
                  <a:cubicBezTo>
                    <a:pt x="62" y="628"/>
                    <a:pt x="62" y="628"/>
                    <a:pt x="62" y="628"/>
                  </a:cubicBezTo>
                  <a:cubicBezTo>
                    <a:pt x="67" y="630"/>
                    <a:pt x="72" y="630"/>
                    <a:pt x="76" y="630"/>
                  </a:cubicBezTo>
                  <a:cubicBezTo>
                    <a:pt x="76" y="630"/>
                    <a:pt x="76" y="630"/>
                    <a:pt x="76" y="630"/>
                  </a:cubicBezTo>
                  <a:cubicBezTo>
                    <a:pt x="85" y="630"/>
                    <a:pt x="91" y="627"/>
                    <a:pt x="95" y="624"/>
                  </a:cubicBezTo>
                  <a:cubicBezTo>
                    <a:pt x="95" y="624"/>
                    <a:pt x="95" y="624"/>
                    <a:pt x="95" y="624"/>
                  </a:cubicBezTo>
                  <a:cubicBezTo>
                    <a:pt x="98" y="621"/>
                    <a:pt x="100" y="618"/>
                    <a:pt x="100" y="617"/>
                  </a:cubicBezTo>
                  <a:cubicBezTo>
                    <a:pt x="100" y="617"/>
                    <a:pt x="100" y="617"/>
                    <a:pt x="100" y="617"/>
                  </a:cubicBezTo>
                  <a:cubicBezTo>
                    <a:pt x="106" y="582"/>
                    <a:pt x="106" y="582"/>
                    <a:pt x="106" y="582"/>
                  </a:cubicBezTo>
                  <a:cubicBezTo>
                    <a:pt x="107" y="582"/>
                    <a:pt x="107" y="581"/>
                    <a:pt x="107" y="581"/>
                  </a:cubicBezTo>
                  <a:cubicBezTo>
                    <a:pt x="107" y="581"/>
                    <a:pt x="107" y="581"/>
                    <a:pt x="107" y="581"/>
                  </a:cubicBezTo>
                  <a:cubicBezTo>
                    <a:pt x="210" y="544"/>
                    <a:pt x="210" y="544"/>
                    <a:pt x="210" y="544"/>
                  </a:cubicBezTo>
                  <a:cubicBezTo>
                    <a:pt x="350" y="412"/>
                    <a:pt x="467" y="278"/>
                    <a:pt x="655" y="221"/>
                  </a:cubicBezTo>
                  <a:cubicBezTo>
                    <a:pt x="655" y="221"/>
                    <a:pt x="655" y="221"/>
                    <a:pt x="655" y="221"/>
                  </a:cubicBezTo>
                  <a:cubicBezTo>
                    <a:pt x="775" y="190"/>
                    <a:pt x="901" y="154"/>
                    <a:pt x="1003" y="76"/>
                  </a:cubicBezTo>
                  <a:cubicBezTo>
                    <a:pt x="1003" y="76"/>
                    <a:pt x="1003" y="76"/>
                    <a:pt x="1003" y="76"/>
                  </a:cubicBezTo>
                  <a:cubicBezTo>
                    <a:pt x="983" y="60"/>
                    <a:pt x="966" y="50"/>
                    <a:pt x="953" y="43"/>
                  </a:cubicBezTo>
                  <a:cubicBezTo>
                    <a:pt x="953" y="43"/>
                    <a:pt x="953" y="43"/>
                    <a:pt x="953" y="43"/>
                  </a:cubicBezTo>
                  <a:cubicBezTo>
                    <a:pt x="939" y="36"/>
                    <a:pt x="931" y="34"/>
                    <a:pt x="931" y="34"/>
                  </a:cubicBezTo>
                  <a:cubicBezTo>
                    <a:pt x="931" y="34"/>
                    <a:pt x="931" y="34"/>
                    <a:pt x="931" y="34"/>
                  </a:cubicBezTo>
                  <a:cubicBezTo>
                    <a:pt x="869" y="12"/>
                    <a:pt x="813" y="3"/>
                    <a:pt x="761" y="3"/>
                  </a:cubicBezTo>
                  <a:cubicBezTo>
                    <a:pt x="761" y="3"/>
                    <a:pt x="761" y="3"/>
                    <a:pt x="761" y="3"/>
                  </a:cubicBezTo>
                  <a:cubicBezTo>
                    <a:pt x="550" y="3"/>
                    <a:pt x="418" y="152"/>
                    <a:pt x="365" y="227"/>
                  </a:cubicBezTo>
                  <a:cubicBezTo>
                    <a:pt x="365" y="227"/>
                    <a:pt x="365" y="227"/>
                    <a:pt x="365" y="227"/>
                  </a:cubicBezTo>
                  <a:cubicBezTo>
                    <a:pt x="347" y="252"/>
                    <a:pt x="339" y="268"/>
                    <a:pt x="339" y="268"/>
                  </a:cubicBezTo>
                  <a:cubicBezTo>
                    <a:pt x="339" y="268"/>
                    <a:pt x="339" y="268"/>
                    <a:pt x="339" y="268"/>
                  </a:cubicBezTo>
                  <a:cubicBezTo>
                    <a:pt x="179" y="539"/>
                    <a:pt x="25" y="548"/>
                    <a:pt x="25" y="548"/>
                  </a:cubicBezTo>
                  <a:cubicBezTo>
                    <a:pt x="25" y="548"/>
                    <a:pt x="25" y="548"/>
                    <a:pt x="25" y="548"/>
                  </a:cubicBezTo>
                  <a:cubicBezTo>
                    <a:pt x="25" y="548"/>
                    <a:pt x="24" y="548"/>
                    <a:pt x="22" y="54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" name="Freeform 215"/>
            <p:cNvSpPr/>
            <p:nvPr/>
          </p:nvSpPr>
          <p:spPr bwMode="auto">
            <a:xfrm>
              <a:off x="4480153" y="3613150"/>
              <a:ext cx="4105275" cy="2754313"/>
            </a:xfrm>
            <a:custGeom>
              <a:avLst/>
              <a:gdLst>
                <a:gd name="T0" fmla="*/ 931 w 1093"/>
                <a:gd name="T1" fmla="*/ 139 h 733"/>
                <a:gd name="T2" fmla="*/ 337 w 1093"/>
                <a:gd name="T3" fmla="*/ 374 h 733"/>
                <a:gd name="T4" fmla="*/ 24 w 1093"/>
                <a:gd name="T5" fmla="*/ 653 h 733"/>
                <a:gd name="T6" fmla="*/ 2 w 1093"/>
                <a:gd name="T7" fmla="*/ 678 h 733"/>
                <a:gd name="T8" fmla="*/ 39 w 1093"/>
                <a:gd name="T9" fmla="*/ 710 h 733"/>
                <a:gd name="T10" fmla="*/ 62 w 1093"/>
                <a:gd name="T11" fmla="*/ 732 h 733"/>
                <a:gd name="T12" fmla="*/ 92 w 1093"/>
                <a:gd name="T13" fmla="*/ 719 h 733"/>
                <a:gd name="T14" fmla="*/ 478 w 1093"/>
                <a:gd name="T15" fmla="*/ 464 h 733"/>
                <a:gd name="T16" fmla="*/ 561 w 1093"/>
                <a:gd name="T17" fmla="*/ 515 h 733"/>
                <a:gd name="T18" fmla="*/ 1093 w 1093"/>
                <a:gd name="T19" fmla="*/ 292 h 733"/>
                <a:gd name="T20" fmla="*/ 931 w 1093"/>
                <a:gd name="T21" fmla="*/ 139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3" h="733">
                  <a:moveTo>
                    <a:pt x="931" y="139"/>
                  </a:moveTo>
                  <a:cubicBezTo>
                    <a:pt x="536" y="0"/>
                    <a:pt x="337" y="374"/>
                    <a:pt x="337" y="374"/>
                  </a:cubicBezTo>
                  <a:cubicBezTo>
                    <a:pt x="178" y="644"/>
                    <a:pt x="24" y="653"/>
                    <a:pt x="24" y="653"/>
                  </a:cubicBezTo>
                  <a:cubicBezTo>
                    <a:pt x="24" y="653"/>
                    <a:pt x="6" y="655"/>
                    <a:pt x="2" y="678"/>
                  </a:cubicBezTo>
                  <a:cubicBezTo>
                    <a:pt x="0" y="689"/>
                    <a:pt x="5" y="707"/>
                    <a:pt x="39" y="710"/>
                  </a:cubicBezTo>
                  <a:cubicBezTo>
                    <a:pt x="39" y="710"/>
                    <a:pt x="43" y="731"/>
                    <a:pt x="62" y="732"/>
                  </a:cubicBezTo>
                  <a:cubicBezTo>
                    <a:pt x="82" y="733"/>
                    <a:pt x="92" y="719"/>
                    <a:pt x="92" y="719"/>
                  </a:cubicBezTo>
                  <a:cubicBezTo>
                    <a:pt x="363" y="629"/>
                    <a:pt x="348" y="462"/>
                    <a:pt x="478" y="464"/>
                  </a:cubicBezTo>
                  <a:cubicBezTo>
                    <a:pt x="518" y="465"/>
                    <a:pt x="544" y="486"/>
                    <a:pt x="561" y="515"/>
                  </a:cubicBezTo>
                  <a:cubicBezTo>
                    <a:pt x="725" y="418"/>
                    <a:pt x="913" y="358"/>
                    <a:pt x="1093" y="292"/>
                  </a:cubicBezTo>
                  <a:cubicBezTo>
                    <a:pt x="1031" y="172"/>
                    <a:pt x="931" y="139"/>
                    <a:pt x="931" y="139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" name="Freeform 216"/>
            <p:cNvSpPr>
              <a:spLocks noEditPoints="1"/>
            </p:cNvSpPr>
            <p:nvPr/>
          </p:nvSpPr>
          <p:spPr bwMode="auto">
            <a:xfrm>
              <a:off x="4480153" y="4016375"/>
              <a:ext cx="4113213" cy="2354263"/>
            </a:xfrm>
            <a:custGeom>
              <a:avLst/>
              <a:gdLst>
                <a:gd name="T0" fmla="*/ 38 w 1095"/>
                <a:gd name="T1" fmla="*/ 605 h 627"/>
                <a:gd name="T2" fmla="*/ 0 w 1095"/>
                <a:gd name="T3" fmla="*/ 575 h 627"/>
                <a:gd name="T4" fmla="*/ 0 w 1095"/>
                <a:gd name="T5" fmla="*/ 571 h 627"/>
                <a:gd name="T6" fmla="*/ 24 w 1095"/>
                <a:gd name="T7" fmla="*/ 545 h 627"/>
                <a:gd name="T8" fmla="*/ 50 w 1095"/>
                <a:gd name="T9" fmla="*/ 539 h 627"/>
                <a:gd name="T10" fmla="*/ 120 w 1095"/>
                <a:gd name="T11" fmla="*/ 507 h 627"/>
                <a:gd name="T12" fmla="*/ 336 w 1095"/>
                <a:gd name="T13" fmla="*/ 267 h 627"/>
                <a:gd name="T14" fmla="*/ 760 w 1095"/>
                <a:gd name="T15" fmla="*/ 0 h 627"/>
                <a:gd name="T16" fmla="*/ 932 w 1095"/>
                <a:gd name="T17" fmla="*/ 31 h 627"/>
                <a:gd name="T18" fmla="*/ 932 w 1095"/>
                <a:gd name="T19" fmla="*/ 31 h 627"/>
                <a:gd name="T20" fmla="*/ 1095 w 1095"/>
                <a:gd name="T21" fmla="*/ 185 h 627"/>
                <a:gd name="T22" fmla="*/ 1095 w 1095"/>
                <a:gd name="T23" fmla="*/ 186 h 627"/>
                <a:gd name="T24" fmla="*/ 1094 w 1095"/>
                <a:gd name="T25" fmla="*/ 187 h 627"/>
                <a:gd name="T26" fmla="*/ 562 w 1095"/>
                <a:gd name="T27" fmla="*/ 410 h 627"/>
                <a:gd name="T28" fmla="*/ 561 w 1095"/>
                <a:gd name="T29" fmla="*/ 410 h 627"/>
                <a:gd name="T30" fmla="*/ 560 w 1095"/>
                <a:gd name="T31" fmla="*/ 409 h 627"/>
                <a:gd name="T32" fmla="*/ 478 w 1095"/>
                <a:gd name="T33" fmla="*/ 359 h 627"/>
                <a:gd name="T34" fmla="*/ 476 w 1095"/>
                <a:gd name="T35" fmla="*/ 359 h 627"/>
                <a:gd name="T36" fmla="*/ 338 w 1095"/>
                <a:gd name="T37" fmla="*/ 452 h 627"/>
                <a:gd name="T38" fmla="*/ 92 w 1095"/>
                <a:gd name="T39" fmla="*/ 613 h 627"/>
                <a:gd name="T40" fmla="*/ 64 w 1095"/>
                <a:gd name="T41" fmla="*/ 627 h 627"/>
                <a:gd name="T42" fmla="*/ 64 w 1095"/>
                <a:gd name="T43" fmla="*/ 627 h 627"/>
                <a:gd name="T44" fmla="*/ 22 w 1095"/>
                <a:gd name="T45" fmla="*/ 548 h 627"/>
                <a:gd name="T46" fmla="*/ 15 w 1095"/>
                <a:gd name="T47" fmla="*/ 551 h 627"/>
                <a:gd name="T48" fmla="*/ 3 w 1095"/>
                <a:gd name="T49" fmla="*/ 571 h 627"/>
                <a:gd name="T50" fmla="*/ 3 w 1095"/>
                <a:gd name="T51" fmla="*/ 575 h 627"/>
                <a:gd name="T52" fmla="*/ 39 w 1095"/>
                <a:gd name="T53" fmla="*/ 602 h 627"/>
                <a:gd name="T54" fmla="*/ 41 w 1095"/>
                <a:gd name="T55" fmla="*/ 603 h 627"/>
                <a:gd name="T56" fmla="*/ 62 w 1095"/>
                <a:gd name="T57" fmla="*/ 624 h 627"/>
                <a:gd name="T58" fmla="*/ 64 w 1095"/>
                <a:gd name="T59" fmla="*/ 624 h 627"/>
                <a:gd name="T60" fmla="*/ 84 w 1095"/>
                <a:gd name="T61" fmla="*/ 618 h 627"/>
                <a:gd name="T62" fmla="*/ 90 w 1095"/>
                <a:gd name="T63" fmla="*/ 611 h 627"/>
                <a:gd name="T64" fmla="*/ 336 w 1095"/>
                <a:gd name="T65" fmla="*/ 450 h 627"/>
                <a:gd name="T66" fmla="*/ 476 w 1095"/>
                <a:gd name="T67" fmla="*/ 356 h 627"/>
                <a:gd name="T68" fmla="*/ 478 w 1095"/>
                <a:gd name="T69" fmla="*/ 356 h 627"/>
                <a:gd name="T70" fmla="*/ 562 w 1095"/>
                <a:gd name="T71" fmla="*/ 406 h 627"/>
                <a:gd name="T72" fmla="*/ 1091 w 1095"/>
                <a:gd name="T73" fmla="*/ 185 h 627"/>
                <a:gd name="T74" fmla="*/ 988 w 1095"/>
                <a:gd name="T75" fmla="*/ 65 h 627"/>
                <a:gd name="T76" fmla="*/ 931 w 1095"/>
                <a:gd name="T77" fmla="*/ 33 h 627"/>
                <a:gd name="T78" fmla="*/ 931 w 1095"/>
                <a:gd name="T79" fmla="*/ 32 h 627"/>
                <a:gd name="T80" fmla="*/ 760 w 1095"/>
                <a:gd name="T81" fmla="*/ 3 h 627"/>
                <a:gd name="T82" fmla="*/ 365 w 1095"/>
                <a:gd name="T83" fmla="*/ 227 h 627"/>
                <a:gd name="T84" fmla="*/ 338 w 1095"/>
                <a:gd name="T85" fmla="*/ 268 h 627"/>
                <a:gd name="T86" fmla="*/ 24 w 1095"/>
                <a:gd name="T87" fmla="*/ 548 h 627"/>
                <a:gd name="T88" fmla="*/ 22 w 1095"/>
                <a:gd name="T89" fmla="*/ 548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95" h="627">
                  <a:moveTo>
                    <a:pt x="62" y="627"/>
                  </a:moveTo>
                  <a:cubicBezTo>
                    <a:pt x="44" y="626"/>
                    <a:pt x="39" y="609"/>
                    <a:pt x="38" y="605"/>
                  </a:cubicBezTo>
                  <a:cubicBezTo>
                    <a:pt x="38" y="605"/>
                    <a:pt x="38" y="605"/>
                    <a:pt x="38" y="605"/>
                  </a:cubicBezTo>
                  <a:cubicBezTo>
                    <a:pt x="8" y="602"/>
                    <a:pt x="0" y="586"/>
                    <a:pt x="0" y="575"/>
                  </a:cubicBezTo>
                  <a:cubicBezTo>
                    <a:pt x="0" y="575"/>
                    <a:pt x="0" y="575"/>
                    <a:pt x="0" y="575"/>
                  </a:cubicBezTo>
                  <a:cubicBezTo>
                    <a:pt x="0" y="573"/>
                    <a:pt x="0" y="572"/>
                    <a:pt x="0" y="571"/>
                  </a:cubicBezTo>
                  <a:cubicBezTo>
                    <a:pt x="0" y="571"/>
                    <a:pt x="0" y="571"/>
                    <a:pt x="0" y="571"/>
                  </a:cubicBezTo>
                  <a:cubicBezTo>
                    <a:pt x="4" y="547"/>
                    <a:pt x="24" y="545"/>
                    <a:pt x="24" y="545"/>
                  </a:cubicBezTo>
                  <a:cubicBezTo>
                    <a:pt x="24" y="545"/>
                    <a:pt x="24" y="545"/>
                    <a:pt x="24" y="545"/>
                  </a:cubicBezTo>
                  <a:cubicBezTo>
                    <a:pt x="24" y="545"/>
                    <a:pt x="33" y="544"/>
                    <a:pt x="50" y="539"/>
                  </a:cubicBezTo>
                  <a:cubicBezTo>
                    <a:pt x="50" y="539"/>
                    <a:pt x="50" y="539"/>
                    <a:pt x="50" y="539"/>
                  </a:cubicBezTo>
                  <a:cubicBezTo>
                    <a:pt x="67" y="534"/>
                    <a:pt x="91" y="524"/>
                    <a:pt x="120" y="507"/>
                  </a:cubicBezTo>
                  <a:cubicBezTo>
                    <a:pt x="120" y="507"/>
                    <a:pt x="120" y="507"/>
                    <a:pt x="120" y="507"/>
                  </a:cubicBezTo>
                  <a:cubicBezTo>
                    <a:pt x="178" y="471"/>
                    <a:pt x="256" y="401"/>
                    <a:pt x="336" y="267"/>
                  </a:cubicBezTo>
                  <a:cubicBezTo>
                    <a:pt x="336" y="267"/>
                    <a:pt x="336" y="267"/>
                    <a:pt x="336" y="267"/>
                  </a:cubicBezTo>
                  <a:cubicBezTo>
                    <a:pt x="336" y="266"/>
                    <a:pt x="478" y="0"/>
                    <a:pt x="760" y="0"/>
                  </a:cubicBezTo>
                  <a:cubicBezTo>
                    <a:pt x="760" y="0"/>
                    <a:pt x="760" y="0"/>
                    <a:pt x="760" y="0"/>
                  </a:cubicBezTo>
                  <a:cubicBezTo>
                    <a:pt x="813" y="0"/>
                    <a:pt x="870" y="9"/>
                    <a:pt x="932" y="31"/>
                  </a:cubicBezTo>
                  <a:cubicBezTo>
                    <a:pt x="932" y="31"/>
                    <a:pt x="932" y="31"/>
                    <a:pt x="932" y="31"/>
                  </a:cubicBezTo>
                  <a:cubicBezTo>
                    <a:pt x="932" y="31"/>
                    <a:pt x="932" y="31"/>
                    <a:pt x="932" y="31"/>
                  </a:cubicBezTo>
                  <a:cubicBezTo>
                    <a:pt x="934" y="31"/>
                    <a:pt x="1033" y="65"/>
                    <a:pt x="1095" y="185"/>
                  </a:cubicBezTo>
                  <a:cubicBezTo>
                    <a:pt x="1095" y="185"/>
                    <a:pt x="1095" y="185"/>
                    <a:pt x="1095" y="185"/>
                  </a:cubicBezTo>
                  <a:cubicBezTo>
                    <a:pt x="1095" y="185"/>
                    <a:pt x="1095" y="186"/>
                    <a:pt x="1095" y="186"/>
                  </a:cubicBezTo>
                  <a:cubicBezTo>
                    <a:pt x="1095" y="186"/>
                    <a:pt x="1095" y="186"/>
                    <a:pt x="1095" y="186"/>
                  </a:cubicBezTo>
                  <a:cubicBezTo>
                    <a:pt x="1094" y="186"/>
                    <a:pt x="1094" y="187"/>
                    <a:pt x="1094" y="187"/>
                  </a:cubicBezTo>
                  <a:cubicBezTo>
                    <a:pt x="1094" y="187"/>
                    <a:pt x="1094" y="187"/>
                    <a:pt x="1094" y="187"/>
                  </a:cubicBezTo>
                  <a:cubicBezTo>
                    <a:pt x="913" y="252"/>
                    <a:pt x="726" y="312"/>
                    <a:pt x="562" y="410"/>
                  </a:cubicBezTo>
                  <a:cubicBezTo>
                    <a:pt x="562" y="410"/>
                    <a:pt x="562" y="410"/>
                    <a:pt x="562" y="410"/>
                  </a:cubicBezTo>
                  <a:cubicBezTo>
                    <a:pt x="562" y="410"/>
                    <a:pt x="561" y="410"/>
                    <a:pt x="561" y="410"/>
                  </a:cubicBezTo>
                  <a:cubicBezTo>
                    <a:pt x="561" y="410"/>
                    <a:pt x="561" y="410"/>
                    <a:pt x="561" y="410"/>
                  </a:cubicBezTo>
                  <a:cubicBezTo>
                    <a:pt x="561" y="410"/>
                    <a:pt x="560" y="409"/>
                    <a:pt x="560" y="409"/>
                  </a:cubicBezTo>
                  <a:cubicBezTo>
                    <a:pt x="560" y="409"/>
                    <a:pt x="560" y="409"/>
                    <a:pt x="560" y="409"/>
                  </a:cubicBezTo>
                  <a:cubicBezTo>
                    <a:pt x="543" y="380"/>
                    <a:pt x="518" y="360"/>
                    <a:pt x="478" y="359"/>
                  </a:cubicBezTo>
                  <a:cubicBezTo>
                    <a:pt x="478" y="359"/>
                    <a:pt x="478" y="359"/>
                    <a:pt x="478" y="359"/>
                  </a:cubicBezTo>
                  <a:cubicBezTo>
                    <a:pt x="477" y="359"/>
                    <a:pt x="477" y="359"/>
                    <a:pt x="476" y="359"/>
                  </a:cubicBezTo>
                  <a:cubicBezTo>
                    <a:pt x="476" y="359"/>
                    <a:pt x="476" y="359"/>
                    <a:pt x="476" y="359"/>
                  </a:cubicBezTo>
                  <a:cubicBezTo>
                    <a:pt x="413" y="359"/>
                    <a:pt x="385" y="400"/>
                    <a:pt x="338" y="452"/>
                  </a:cubicBezTo>
                  <a:cubicBezTo>
                    <a:pt x="338" y="452"/>
                    <a:pt x="338" y="452"/>
                    <a:pt x="338" y="452"/>
                  </a:cubicBezTo>
                  <a:cubicBezTo>
                    <a:pt x="292" y="505"/>
                    <a:pt x="227" y="569"/>
                    <a:pt x="92" y="613"/>
                  </a:cubicBezTo>
                  <a:cubicBezTo>
                    <a:pt x="92" y="613"/>
                    <a:pt x="92" y="613"/>
                    <a:pt x="92" y="613"/>
                  </a:cubicBezTo>
                  <a:cubicBezTo>
                    <a:pt x="91" y="616"/>
                    <a:pt x="81" y="627"/>
                    <a:pt x="64" y="627"/>
                  </a:cubicBezTo>
                  <a:cubicBezTo>
                    <a:pt x="64" y="627"/>
                    <a:pt x="64" y="627"/>
                    <a:pt x="64" y="627"/>
                  </a:cubicBezTo>
                  <a:cubicBezTo>
                    <a:pt x="64" y="627"/>
                    <a:pt x="64" y="627"/>
                    <a:pt x="64" y="627"/>
                  </a:cubicBezTo>
                  <a:cubicBezTo>
                    <a:pt x="64" y="627"/>
                    <a:pt x="64" y="627"/>
                    <a:pt x="64" y="627"/>
                  </a:cubicBezTo>
                  <a:cubicBezTo>
                    <a:pt x="63" y="627"/>
                    <a:pt x="63" y="627"/>
                    <a:pt x="62" y="627"/>
                  </a:cubicBezTo>
                  <a:close/>
                  <a:moveTo>
                    <a:pt x="22" y="548"/>
                  </a:moveTo>
                  <a:cubicBezTo>
                    <a:pt x="20" y="549"/>
                    <a:pt x="18" y="550"/>
                    <a:pt x="15" y="551"/>
                  </a:cubicBezTo>
                  <a:cubicBezTo>
                    <a:pt x="15" y="551"/>
                    <a:pt x="15" y="551"/>
                    <a:pt x="15" y="551"/>
                  </a:cubicBezTo>
                  <a:cubicBezTo>
                    <a:pt x="10" y="554"/>
                    <a:pt x="5" y="560"/>
                    <a:pt x="3" y="571"/>
                  </a:cubicBezTo>
                  <a:cubicBezTo>
                    <a:pt x="3" y="571"/>
                    <a:pt x="3" y="571"/>
                    <a:pt x="3" y="571"/>
                  </a:cubicBezTo>
                  <a:cubicBezTo>
                    <a:pt x="3" y="573"/>
                    <a:pt x="3" y="574"/>
                    <a:pt x="3" y="575"/>
                  </a:cubicBezTo>
                  <a:cubicBezTo>
                    <a:pt x="3" y="575"/>
                    <a:pt x="3" y="575"/>
                    <a:pt x="3" y="575"/>
                  </a:cubicBezTo>
                  <a:cubicBezTo>
                    <a:pt x="3" y="585"/>
                    <a:pt x="10" y="599"/>
                    <a:pt x="39" y="602"/>
                  </a:cubicBezTo>
                  <a:cubicBezTo>
                    <a:pt x="39" y="602"/>
                    <a:pt x="39" y="602"/>
                    <a:pt x="39" y="602"/>
                  </a:cubicBezTo>
                  <a:cubicBezTo>
                    <a:pt x="40" y="602"/>
                    <a:pt x="41" y="602"/>
                    <a:pt x="41" y="603"/>
                  </a:cubicBezTo>
                  <a:cubicBezTo>
                    <a:pt x="41" y="603"/>
                    <a:pt x="41" y="603"/>
                    <a:pt x="41" y="603"/>
                  </a:cubicBezTo>
                  <a:cubicBezTo>
                    <a:pt x="41" y="603"/>
                    <a:pt x="44" y="623"/>
                    <a:pt x="62" y="624"/>
                  </a:cubicBezTo>
                  <a:cubicBezTo>
                    <a:pt x="62" y="624"/>
                    <a:pt x="62" y="624"/>
                    <a:pt x="62" y="624"/>
                  </a:cubicBezTo>
                  <a:cubicBezTo>
                    <a:pt x="63" y="624"/>
                    <a:pt x="64" y="624"/>
                    <a:pt x="64" y="624"/>
                  </a:cubicBezTo>
                  <a:cubicBezTo>
                    <a:pt x="64" y="624"/>
                    <a:pt x="64" y="624"/>
                    <a:pt x="64" y="624"/>
                  </a:cubicBezTo>
                  <a:cubicBezTo>
                    <a:pt x="73" y="624"/>
                    <a:pt x="79" y="621"/>
                    <a:pt x="84" y="618"/>
                  </a:cubicBezTo>
                  <a:cubicBezTo>
                    <a:pt x="84" y="618"/>
                    <a:pt x="84" y="618"/>
                    <a:pt x="84" y="618"/>
                  </a:cubicBezTo>
                  <a:cubicBezTo>
                    <a:pt x="88" y="614"/>
                    <a:pt x="90" y="611"/>
                    <a:pt x="90" y="611"/>
                  </a:cubicBezTo>
                  <a:cubicBezTo>
                    <a:pt x="90" y="611"/>
                    <a:pt x="90" y="611"/>
                    <a:pt x="90" y="611"/>
                  </a:cubicBezTo>
                  <a:cubicBezTo>
                    <a:pt x="91" y="611"/>
                    <a:pt x="91" y="611"/>
                    <a:pt x="91" y="611"/>
                  </a:cubicBezTo>
                  <a:cubicBezTo>
                    <a:pt x="225" y="566"/>
                    <a:pt x="289" y="503"/>
                    <a:pt x="336" y="450"/>
                  </a:cubicBezTo>
                  <a:cubicBezTo>
                    <a:pt x="336" y="450"/>
                    <a:pt x="336" y="450"/>
                    <a:pt x="336" y="450"/>
                  </a:cubicBezTo>
                  <a:cubicBezTo>
                    <a:pt x="382" y="398"/>
                    <a:pt x="411" y="356"/>
                    <a:pt x="476" y="356"/>
                  </a:cubicBezTo>
                  <a:cubicBezTo>
                    <a:pt x="476" y="356"/>
                    <a:pt x="476" y="356"/>
                    <a:pt x="476" y="356"/>
                  </a:cubicBezTo>
                  <a:cubicBezTo>
                    <a:pt x="477" y="356"/>
                    <a:pt x="477" y="356"/>
                    <a:pt x="478" y="356"/>
                  </a:cubicBezTo>
                  <a:cubicBezTo>
                    <a:pt x="478" y="356"/>
                    <a:pt x="478" y="356"/>
                    <a:pt x="478" y="356"/>
                  </a:cubicBezTo>
                  <a:cubicBezTo>
                    <a:pt x="518" y="357"/>
                    <a:pt x="545" y="378"/>
                    <a:pt x="562" y="406"/>
                  </a:cubicBezTo>
                  <a:cubicBezTo>
                    <a:pt x="562" y="406"/>
                    <a:pt x="562" y="406"/>
                    <a:pt x="562" y="406"/>
                  </a:cubicBezTo>
                  <a:cubicBezTo>
                    <a:pt x="725" y="309"/>
                    <a:pt x="912" y="250"/>
                    <a:pt x="1091" y="185"/>
                  </a:cubicBezTo>
                  <a:cubicBezTo>
                    <a:pt x="1091" y="185"/>
                    <a:pt x="1091" y="185"/>
                    <a:pt x="1091" y="185"/>
                  </a:cubicBezTo>
                  <a:cubicBezTo>
                    <a:pt x="1060" y="126"/>
                    <a:pt x="1021" y="88"/>
                    <a:pt x="988" y="65"/>
                  </a:cubicBezTo>
                  <a:cubicBezTo>
                    <a:pt x="988" y="65"/>
                    <a:pt x="988" y="65"/>
                    <a:pt x="988" y="65"/>
                  </a:cubicBezTo>
                  <a:cubicBezTo>
                    <a:pt x="956" y="42"/>
                    <a:pt x="931" y="33"/>
                    <a:pt x="931" y="33"/>
                  </a:cubicBezTo>
                  <a:cubicBezTo>
                    <a:pt x="931" y="33"/>
                    <a:pt x="931" y="33"/>
                    <a:pt x="931" y="33"/>
                  </a:cubicBezTo>
                  <a:cubicBezTo>
                    <a:pt x="931" y="32"/>
                    <a:pt x="931" y="32"/>
                    <a:pt x="931" y="32"/>
                  </a:cubicBezTo>
                  <a:cubicBezTo>
                    <a:pt x="931" y="33"/>
                    <a:pt x="931" y="33"/>
                    <a:pt x="931" y="33"/>
                  </a:cubicBezTo>
                  <a:cubicBezTo>
                    <a:pt x="869" y="12"/>
                    <a:pt x="812" y="3"/>
                    <a:pt x="760" y="3"/>
                  </a:cubicBezTo>
                  <a:cubicBezTo>
                    <a:pt x="760" y="3"/>
                    <a:pt x="760" y="3"/>
                    <a:pt x="760" y="3"/>
                  </a:cubicBezTo>
                  <a:cubicBezTo>
                    <a:pt x="550" y="3"/>
                    <a:pt x="418" y="152"/>
                    <a:pt x="365" y="227"/>
                  </a:cubicBezTo>
                  <a:cubicBezTo>
                    <a:pt x="365" y="227"/>
                    <a:pt x="365" y="227"/>
                    <a:pt x="365" y="227"/>
                  </a:cubicBezTo>
                  <a:cubicBezTo>
                    <a:pt x="347" y="251"/>
                    <a:pt x="338" y="268"/>
                    <a:pt x="338" y="268"/>
                  </a:cubicBezTo>
                  <a:cubicBezTo>
                    <a:pt x="338" y="268"/>
                    <a:pt x="338" y="268"/>
                    <a:pt x="338" y="268"/>
                  </a:cubicBezTo>
                  <a:cubicBezTo>
                    <a:pt x="179" y="538"/>
                    <a:pt x="25" y="548"/>
                    <a:pt x="24" y="548"/>
                  </a:cubicBezTo>
                  <a:cubicBezTo>
                    <a:pt x="24" y="548"/>
                    <a:pt x="24" y="548"/>
                    <a:pt x="24" y="548"/>
                  </a:cubicBezTo>
                  <a:cubicBezTo>
                    <a:pt x="24" y="548"/>
                    <a:pt x="23" y="548"/>
                    <a:pt x="22" y="54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" name="Freeform 217"/>
            <p:cNvSpPr/>
            <p:nvPr/>
          </p:nvSpPr>
          <p:spPr bwMode="auto">
            <a:xfrm>
              <a:off x="4708753" y="4676775"/>
              <a:ext cx="2051050" cy="1885950"/>
            </a:xfrm>
            <a:custGeom>
              <a:avLst/>
              <a:gdLst>
                <a:gd name="T0" fmla="*/ 546 w 546"/>
                <a:gd name="T1" fmla="*/ 10 h 502"/>
                <a:gd name="T2" fmla="*/ 317 w 546"/>
                <a:gd name="T3" fmla="*/ 193 h 502"/>
                <a:gd name="T4" fmla="*/ 72 w 546"/>
                <a:gd name="T5" fmla="*/ 391 h 502"/>
                <a:gd name="T6" fmla="*/ 7 w 546"/>
                <a:gd name="T7" fmla="*/ 449 h 502"/>
                <a:gd name="T8" fmla="*/ 127 w 546"/>
                <a:gd name="T9" fmla="*/ 502 h 502"/>
                <a:gd name="T10" fmla="*/ 426 w 546"/>
                <a:gd name="T11" fmla="*/ 241 h 502"/>
                <a:gd name="T12" fmla="*/ 546 w 546"/>
                <a:gd name="T13" fmla="*/ 1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6" h="502">
                  <a:moveTo>
                    <a:pt x="546" y="10"/>
                  </a:moveTo>
                  <a:cubicBezTo>
                    <a:pt x="546" y="10"/>
                    <a:pt x="477" y="0"/>
                    <a:pt x="317" y="193"/>
                  </a:cubicBezTo>
                  <a:cubicBezTo>
                    <a:pt x="255" y="268"/>
                    <a:pt x="154" y="353"/>
                    <a:pt x="72" y="391"/>
                  </a:cubicBezTo>
                  <a:cubicBezTo>
                    <a:pt x="0" y="424"/>
                    <a:pt x="7" y="449"/>
                    <a:pt x="7" y="449"/>
                  </a:cubicBezTo>
                  <a:cubicBezTo>
                    <a:pt x="127" y="502"/>
                    <a:pt x="127" y="502"/>
                    <a:pt x="127" y="502"/>
                  </a:cubicBezTo>
                  <a:cubicBezTo>
                    <a:pt x="127" y="502"/>
                    <a:pt x="356" y="326"/>
                    <a:pt x="426" y="241"/>
                  </a:cubicBezTo>
                  <a:cubicBezTo>
                    <a:pt x="495" y="157"/>
                    <a:pt x="546" y="10"/>
                    <a:pt x="546" y="10"/>
                  </a:cubicBez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" name="Freeform 218"/>
            <p:cNvSpPr>
              <a:spLocks noEditPoints="1"/>
            </p:cNvSpPr>
            <p:nvPr/>
          </p:nvSpPr>
          <p:spPr bwMode="auto">
            <a:xfrm>
              <a:off x="4730978" y="4706938"/>
              <a:ext cx="2036763" cy="1858963"/>
            </a:xfrm>
            <a:custGeom>
              <a:avLst/>
              <a:gdLst>
                <a:gd name="T0" fmla="*/ 120 w 542"/>
                <a:gd name="T1" fmla="*/ 495 h 495"/>
                <a:gd name="T2" fmla="*/ 1 w 542"/>
                <a:gd name="T3" fmla="*/ 442 h 495"/>
                <a:gd name="T4" fmla="*/ 0 w 542"/>
                <a:gd name="T5" fmla="*/ 441 h 495"/>
                <a:gd name="T6" fmla="*/ 0 w 542"/>
                <a:gd name="T7" fmla="*/ 441 h 495"/>
                <a:gd name="T8" fmla="*/ 0 w 542"/>
                <a:gd name="T9" fmla="*/ 438 h 495"/>
                <a:gd name="T10" fmla="*/ 0 w 542"/>
                <a:gd name="T11" fmla="*/ 438 h 495"/>
                <a:gd name="T12" fmla="*/ 65 w 542"/>
                <a:gd name="T13" fmla="*/ 381 h 495"/>
                <a:gd name="T14" fmla="*/ 65 w 542"/>
                <a:gd name="T15" fmla="*/ 381 h 495"/>
                <a:gd name="T16" fmla="*/ 310 w 542"/>
                <a:gd name="T17" fmla="*/ 184 h 495"/>
                <a:gd name="T18" fmla="*/ 310 w 542"/>
                <a:gd name="T19" fmla="*/ 184 h 495"/>
                <a:gd name="T20" fmla="*/ 538 w 542"/>
                <a:gd name="T21" fmla="*/ 0 h 495"/>
                <a:gd name="T22" fmla="*/ 538 w 542"/>
                <a:gd name="T23" fmla="*/ 0 h 495"/>
                <a:gd name="T24" fmla="*/ 540 w 542"/>
                <a:gd name="T25" fmla="*/ 0 h 495"/>
                <a:gd name="T26" fmla="*/ 540 w 542"/>
                <a:gd name="T27" fmla="*/ 0 h 495"/>
                <a:gd name="T28" fmla="*/ 540 w 542"/>
                <a:gd name="T29" fmla="*/ 2 h 495"/>
                <a:gd name="T30" fmla="*/ 540 w 542"/>
                <a:gd name="T31" fmla="*/ 0 h 495"/>
                <a:gd name="T32" fmla="*/ 541 w 542"/>
                <a:gd name="T33" fmla="*/ 1 h 495"/>
                <a:gd name="T34" fmla="*/ 541 w 542"/>
                <a:gd name="T35" fmla="*/ 1 h 495"/>
                <a:gd name="T36" fmla="*/ 541 w 542"/>
                <a:gd name="T37" fmla="*/ 2 h 495"/>
                <a:gd name="T38" fmla="*/ 541 w 542"/>
                <a:gd name="T39" fmla="*/ 2 h 495"/>
                <a:gd name="T40" fmla="*/ 421 w 542"/>
                <a:gd name="T41" fmla="*/ 234 h 495"/>
                <a:gd name="T42" fmla="*/ 421 w 542"/>
                <a:gd name="T43" fmla="*/ 234 h 495"/>
                <a:gd name="T44" fmla="*/ 122 w 542"/>
                <a:gd name="T45" fmla="*/ 495 h 495"/>
                <a:gd name="T46" fmla="*/ 122 w 542"/>
                <a:gd name="T47" fmla="*/ 495 h 495"/>
                <a:gd name="T48" fmla="*/ 121 w 542"/>
                <a:gd name="T49" fmla="*/ 495 h 495"/>
                <a:gd name="T50" fmla="*/ 121 w 542"/>
                <a:gd name="T51" fmla="*/ 495 h 495"/>
                <a:gd name="T52" fmla="*/ 120 w 542"/>
                <a:gd name="T53" fmla="*/ 495 h 495"/>
                <a:gd name="T54" fmla="*/ 121 w 542"/>
                <a:gd name="T55" fmla="*/ 492 h 495"/>
                <a:gd name="T56" fmla="*/ 157 w 542"/>
                <a:gd name="T57" fmla="*/ 464 h 495"/>
                <a:gd name="T58" fmla="*/ 157 w 542"/>
                <a:gd name="T59" fmla="*/ 464 h 495"/>
                <a:gd name="T60" fmla="*/ 243 w 542"/>
                <a:gd name="T61" fmla="*/ 394 h 495"/>
                <a:gd name="T62" fmla="*/ 243 w 542"/>
                <a:gd name="T63" fmla="*/ 394 h 495"/>
                <a:gd name="T64" fmla="*/ 419 w 542"/>
                <a:gd name="T65" fmla="*/ 232 h 495"/>
                <a:gd name="T66" fmla="*/ 419 w 542"/>
                <a:gd name="T67" fmla="*/ 232 h 495"/>
                <a:gd name="T68" fmla="*/ 505 w 542"/>
                <a:gd name="T69" fmla="*/ 85 h 495"/>
                <a:gd name="T70" fmla="*/ 505 w 542"/>
                <a:gd name="T71" fmla="*/ 85 h 495"/>
                <a:gd name="T72" fmla="*/ 538 w 542"/>
                <a:gd name="T73" fmla="*/ 3 h 495"/>
                <a:gd name="T74" fmla="*/ 538 w 542"/>
                <a:gd name="T75" fmla="*/ 3 h 495"/>
                <a:gd name="T76" fmla="*/ 313 w 542"/>
                <a:gd name="T77" fmla="*/ 186 h 495"/>
                <a:gd name="T78" fmla="*/ 313 w 542"/>
                <a:gd name="T79" fmla="*/ 186 h 495"/>
                <a:gd name="T80" fmla="*/ 67 w 542"/>
                <a:gd name="T81" fmla="*/ 384 h 495"/>
                <a:gd name="T82" fmla="*/ 67 w 542"/>
                <a:gd name="T83" fmla="*/ 384 h 495"/>
                <a:gd name="T84" fmla="*/ 3 w 542"/>
                <a:gd name="T85" fmla="*/ 438 h 495"/>
                <a:gd name="T86" fmla="*/ 3 w 542"/>
                <a:gd name="T87" fmla="*/ 438 h 495"/>
                <a:gd name="T88" fmla="*/ 3 w 542"/>
                <a:gd name="T89" fmla="*/ 439 h 495"/>
                <a:gd name="T90" fmla="*/ 3 w 542"/>
                <a:gd name="T91" fmla="*/ 439 h 495"/>
                <a:gd name="T92" fmla="*/ 121 w 542"/>
                <a:gd name="T93" fmla="*/ 49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2" h="495">
                  <a:moveTo>
                    <a:pt x="120" y="495"/>
                  </a:moveTo>
                  <a:cubicBezTo>
                    <a:pt x="1" y="442"/>
                    <a:pt x="1" y="442"/>
                    <a:pt x="1" y="442"/>
                  </a:cubicBezTo>
                  <a:cubicBezTo>
                    <a:pt x="0" y="442"/>
                    <a:pt x="0" y="441"/>
                    <a:pt x="0" y="441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0" y="441"/>
                    <a:pt x="0" y="440"/>
                    <a:pt x="0" y="438"/>
                  </a:cubicBezTo>
                  <a:cubicBezTo>
                    <a:pt x="0" y="438"/>
                    <a:pt x="0" y="438"/>
                    <a:pt x="0" y="438"/>
                  </a:cubicBezTo>
                  <a:cubicBezTo>
                    <a:pt x="0" y="431"/>
                    <a:pt x="5" y="409"/>
                    <a:pt x="65" y="381"/>
                  </a:cubicBezTo>
                  <a:cubicBezTo>
                    <a:pt x="65" y="381"/>
                    <a:pt x="65" y="381"/>
                    <a:pt x="65" y="381"/>
                  </a:cubicBezTo>
                  <a:cubicBezTo>
                    <a:pt x="147" y="343"/>
                    <a:pt x="248" y="259"/>
                    <a:pt x="310" y="184"/>
                  </a:cubicBezTo>
                  <a:cubicBezTo>
                    <a:pt x="310" y="184"/>
                    <a:pt x="310" y="184"/>
                    <a:pt x="310" y="184"/>
                  </a:cubicBezTo>
                  <a:cubicBezTo>
                    <a:pt x="456" y="8"/>
                    <a:pt x="526" y="0"/>
                    <a:pt x="538" y="0"/>
                  </a:cubicBezTo>
                  <a:cubicBezTo>
                    <a:pt x="538" y="0"/>
                    <a:pt x="538" y="0"/>
                    <a:pt x="538" y="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40" y="2"/>
                    <a:pt x="540" y="2"/>
                    <a:pt x="540" y="2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41" y="0"/>
                    <a:pt x="541" y="0"/>
                    <a:pt x="541" y="1"/>
                  </a:cubicBezTo>
                  <a:cubicBezTo>
                    <a:pt x="541" y="1"/>
                    <a:pt x="541" y="1"/>
                    <a:pt x="541" y="1"/>
                  </a:cubicBezTo>
                  <a:cubicBezTo>
                    <a:pt x="542" y="1"/>
                    <a:pt x="542" y="2"/>
                    <a:pt x="541" y="2"/>
                  </a:cubicBezTo>
                  <a:cubicBezTo>
                    <a:pt x="541" y="2"/>
                    <a:pt x="541" y="2"/>
                    <a:pt x="541" y="2"/>
                  </a:cubicBezTo>
                  <a:cubicBezTo>
                    <a:pt x="541" y="2"/>
                    <a:pt x="491" y="149"/>
                    <a:pt x="421" y="234"/>
                  </a:cubicBezTo>
                  <a:cubicBezTo>
                    <a:pt x="421" y="234"/>
                    <a:pt x="421" y="234"/>
                    <a:pt x="421" y="234"/>
                  </a:cubicBezTo>
                  <a:cubicBezTo>
                    <a:pt x="351" y="319"/>
                    <a:pt x="122" y="495"/>
                    <a:pt x="122" y="495"/>
                  </a:cubicBezTo>
                  <a:cubicBezTo>
                    <a:pt x="122" y="495"/>
                    <a:pt x="122" y="495"/>
                    <a:pt x="122" y="495"/>
                  </a:cubicBezTo>
                  <a:cubicBezTo>
                    <a:pt x="121" y="495"/>
                    <a:pt x="121" y="495"/>
                    <a:pt x="121" y="495"/>
                  </a:cubicBezTo>
                  <a:cubicBezTo>
                    <a:pt x="121" y="495"/>
                    <a:pt x="121" y="495"/>
                    <a:pt x="121" y="495"/>
                  </a:cubicBezTo>
                  <a:cubicBezTo>
                    <a:pt x="121" y="495"/>
                    <a:pt x="120" y="495"/>
                    <a:pt x="120" y="495"/>
                  </a:cubicBezTo>
                  <a:close/>
                  <a:moveTo>
                    <a:pt x="121" y="492"/>
                  </a:moveTo>
                  <a:cubicBezTo>
                    <a:pt x="124" y="490"/>
                    <a:pt x="137" y="479"/>
                    <a:pt x="157" y="464"/>
                  </a:cubicBezTo>
                  <a:cubicBezTo>
                    <a:pt x="157" y="464"/>
                    <a:pt x="157" y="464"/>
                    <a:pt x="157" y="464"/>
                  </a:cubicBezTo>
                  <a:cubicBezTo>
                    <a:pt x="179" y="446"/>
                    <a:pt x="210" y="421"/>
                    <a:pt x="243" y="394"/>
                  </a:cubicBezTo>
                  <a:cubicBezTo>
                    <a:pt x="243" y="394"/>
                    <a:pt x="243" y="394"/>
                    <a:pt x="243" y="394"/>
                  </a:cubicBezTo>
                  <a:cubicBezTo>
                    <a:pt x="309" y="340"/>
                    <a:pt x="384" y="274"/>
                    <a:pt x="419" y="232"/>
                  </a:cubicBezTo>
                  <a:cubicBezTo>
                    <a:pt x="419" y="232"/>
                    <a:pt x="419" y="232"/>
                    <a:pt x="419" y="232"/>
                  </a:cubicBezTo>
                  <a:cubicBezTo>
                    <a:pt x="453" y="190"/>
                    <a:pt x="483" y="132"/>
                    <a:pt x="505" y="85"/>
                  </a:cubicBezTo>
                  <a:cubicBezTo>
                    <a:pt x="505" y="85"/>
                    <a:pt x="505" y="85"/>
                    <a:pt x="505" y="85"/>
                  </a:cubicBezTo>
                  <a:cubicBezTo>
                    <a:pt x="523" y="44"/>
                    <a:pt x="535" y="11"/>
                    <a:pt x="538" y="3"/>
                  </a:cubicBezTo>
                  <a:cubicBezTo>
                    <a:pt x="538" y="3"/>
                    <a:pt x="538" y="3"/>
                    <a:pt x="538" y="3"/>
                  </a:cubicBezTo>
                  <a:cubicBezTo>
                    <a:pt x="526" y="3"/>
                    <a:pt x="456" y="13"/>
                    <a:pt x="313" y="186"/>
                  </a:cubicBezTo>
                  <a:cubicBezTo>
                    <a:pt x="313" y="186"/>
                    <a:pt x="313" y="186"/>
                    <a:pt x="313" y="186"/>
                  </a:cubicBezTo>
                  <a:cubicBezTo>
                    <a:pt x="250" y="261"/>
                    <a:pt x="149" y="346"/>
                    <a:pt x="67" y="384"/>
                  </a:cubicBezTo>
                  <a:cubicBezTo>
                    <a:pt x="67" y="384"/>
                    <a:pt x="67" y="384"/>
                    <a:pt x="67" y="384"/>
                  </a:cubicBezTo>
                  <a:cubicBezTo>
                    <a:pt x="7" y="411"/>
                    <a:pt x="3" y="433"/>
                    <a:pt x="3" y="438"/>
                  </a:cubicBezTo>
                  <a:cubicBezTo>
                    <a:pt x="3" y="438"/>
                    <a:pt x="3" y="438"/>
                    <a:pt x="3" y="438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121" y="492"/>
                    <a:pt x="121" y="492"/>
                    <a:pt x="121" y="49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" name="Freeform 264"/>
            <p:cNvSpPr/>
            <p:nvPr/>
          </p:nvSpPr>
          <p:spPr bwMode="auto">
            <a:xfrm>
              <a:off x="7405915" y="3587750"/>
              <a:ext cx="593725" cy="304800"/>
            </a:xfrm>
            <a:custGeom>
              <a:avLst/>
              <a:gdLst>
                <a:gd name="T0" fmla="*/ 36 w 158"/>
                <a:gd name="T1" fmla="*/ 54 h 81"/>
                <a:gd name="T2" fmla="*/ 128 w 158"/>
                <a:gd name="T3" fmla="*/ 15 h 81"/>
                <a:gd name="T4" fmla="*/ 47 w 158"/>
                <a:gd name="T5" fmla="*/ 79 h 81"/>
                <a:gd name="T6" fmla="*/ 36 w 158"/>
                <a:gd name="T7" fmla="*/ 5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81">
                  <a:moveTo>
                    <a:pt x="36" y="54"/>
                  </a:moveTo>
                  <a:cubicBezTo>
                    <a:pt x="36" y="54"/>
                    <a:pt x="98" y="0"/>
                    <a:pt x="128" y="15"/>
                  </a:cubicBezTo>
                  <a:cubicBezTo>
                    <a:pt x="158" y="31"/>
                    <a:pt x="96" y="76"/>
                    <a:pt x="47" y="79"/>
                  </a:cubicBezTo>
                  <a:cubicBezTo>
                    <a:pt x="0" y="81"/>
                    <a:pt x="36" y="54"/>
                    <a:pt x="36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" name="Freeform 265"/>
            <p:cNvSpPr>
              <a:spLocks noEditPoints="1"/>
            </p:cNvSpPr>
            <p:nvPr/>
          </p:nvSpPr>
          <p:spPr bwMode="auto">
            <a:xfrm>
              <a:off x="7485290" y="3629025"/>
              <a:ext cx="438150" cy="258763"/>
            </a:xfrm>
            <a:custGeom>
              <a:avLst/>
              <a:gdLst>
                <a:gd name="T0" fmla="*/ 5 w 117"/>
                <a:gd name="T1" fmla="*/ 67 h 69"/>
                <a:gd name="T2" fmla="*/ 0 w 117"/>
                <a:gd name="T3" fmla="*/ 61 h 69"/>
                <a:gd name="T4" fmla="*/ 0 w 117"/>
                <a:gd name="T5" fmla="*/ 61 h 69"/>
                <a:gd name="T6" fmla="*/ 14 w 117"/>
                <a:gd name="T7" fmla="*/ 42 h 69"/>
                <a:gd name="T8" fmla="*/ 14 w 117"/>
                <a:gd name="T9" fmla="*/ 42 h 69"/>
                <a:gd name="T10" fmla="*/ 14 w 117"/>
                <a:gd name="T11" fmla="*/ 42 h 69"/>
                <a:gd name="T12" fmla="*/ 95 w 117"/>
                <a:gd name="T13" fmla="*/ 0 h 69"/>
                <a:gd name="T14" fmla="*/ 95 w 117"/>
                <a:gd name="T15" fmla="*/ 0 h 69"/>
                <a:gd name="T16" fmla="*/ 108 w 117"/>
                <a:gd name="T17" fmla="*/ 3 h 69"/>
                <a:gd name="T18" fmla="*/ 108 w 117"/>
                <a:gd name="T19" fmla="*/ 3 h 69"/>
                <a:gd name="T20" fmla="*/ 117 w 117"/>
                <a:gd name="T21" fmla="*/ 15 h 69"/>
                <a:gd name="T22" fmla="*/ 117 w 117"/>
                <a:gd name="T23" fmla="*/ 15 h 69"/>
                <a:gd name="T24" fmla="*/ 86 w 117"/>
                <a:gd name="T25" fmla="*/ 49 h 69"/>
                <a:gd name="T26" fmla="*/ 86 w 117"/>
                <a:gd name="T27" fmla="*/ 49 h 69"/>
                <a:gd name="T28" fmla="*/ 26 w 117"/>
                <a:gd name="T29" fmla="*/ 69 h 69"/>
                <a:gd name="T30" fmla="*/ 26 w 117"/>
                <a:gd name="T31" fmla="*/ 69 h 69"/>
                <a:gd name="T32" fmla="*/ 19 w 117"/>
                <a:gd name="T33" fmla="*/ 69 h 69"/>
                <a:gd name="T34" fmla="*/ 19 w 117"/>
                <a:gd name="T35" fmla="*/ 69 h 69"/>
                <a:gd name="T36" fmla="*/ 5 w 117"/>
                <a:gd name="T37" fmla="*/ 67 h 69"/>
                <a:gd name="T38" fmla="*/ 16 w 117"/>
                <a:gd name="T39" fmla="*/ 45 h 69"/>
                <a:gd name="T40" fmla="*/ 10 w 117"/>
                <a:gd name="T41" fmla="*/ 50 h 69"/>
                <a:gd name="T42" fmla="*/ 10 w 117"/>
                <a:gd name="T43" fmla="*/ 50 h 69"/>
                <a:gd name="T44" fmla="*/ 3 w 117"/>
                <a:gd name="T45" fmla="*/ 61 h 69"/>
                <a:gd name="T46" fmla="*/ 3 w 117"/>
                <a:gd name="T47" fmla="*/ 61 h 69"/>
                <a:gd name="T48" fmla="*/ 6 w 117"/>
                <a:gd name="T49" fmla="*/ 64 h 69"/>
                <a:gd name="T50" fmla="*/ 6 w 117"/>
                <a:gd name="T51" fmla="*/ 64 h 69"/>
                <a:gd name="T52" fmla="*/ 19 w 117"/>
                <a:gd name="T53" fmla="*/ 66 h 69"/>
                <a:gd name="T54" fmla="*/ 19 w 117"/>
                <a:gd name="T55" fmla="*/ 66 h 69"/>
                <a:gd name="T56" fmla="*/ 26 w 117"/>
                <a:gd name="T57" fmla="*/ 66 h 69"/>
                <a:gd name="T58" fmla="*/ 26 w 117"/>
                <a:gd name="T59" fmla="*/ 66 h 69"/>
                <a:gd name="T60" fmla="*/ 85 w 117"/>
                <a:gd name="T61" fmla="*/ 46 h 69"/>
                <a:gd name="T62" fmla="*/ 85 w 117"/>
                <a:gd name="T63" fmla="*/ 46 h 69"/>
                <a:gd name="T64" fmla="*/ 114 w 117"/>
                <a:gd name="T65" fmla="*/ 15 h 69"/>
                <a:gd name="T66" fmla="*/ 114 w 117"/>
                <a:gd name="T67" fmla="*/ 15 h 69"/>
                <a:gd name="T68" fmla="*/ 107 w 117"/>
                <a:gd name="T69" fmla="*/ 5 h 69"/>
                <a:gd name="T70" fmla="*/ 107 w 117"/>
                <a:gd name="T71" fmla="*/ 5 h 69"/>
                <a:gd name="T72" fmla="*/ 95 w 117"/>
                <a:gd name="T73" fmla="*/ 3 h 69"/>
                <a:gd name="T74" fmla="*/ 95 w 117"/>
                <a:gd name="T75" fmla="*/ 3 h 69"/>
                <a:gd name="T76" fmla="*/ 44 w 117"/>
                <a:gd name="T77" fmla="*/ 24 h 69"/>
                <a:gd name="T78" fmla="*/ 44 w 117"/>
                <a:gd name="T79" fmla="*/ 24 h 69"/>
                <a:gd name="T80" fmla="*/ 16 w 117"/>
                <a:gd name="T81" fmla="*/ 45 h 69"/>
                <a:gd name="T82" fmla="*/ 16 w 117"/>
                <a:gd name="T83" fmla="*/ 45 h 69"/>
                <a:gd name="T84" fmla="*/ 15 w 117"/>
                <a:gd name="T85" fmla="*/ 43 h 69"/>
                <a:gd name="T86" fmla="*/ 16 w 117"/>
                <a:gd name="T87" fmla="*/ 4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69">
                  <a:moveTo>
                    <a:pt x="5" y="67"/>
                  </a:moveTo>
                  <a:cubicBezTo>
                    <a:pt x="2" y="66"/>
                    <a:pt x="0" y="63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52"/>
                    <a:pt x="13" y="43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62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9" y="0"/>
                    <a:pt x="104" y="1"/>
                    <a:pt x="108" y="3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14" y="6"/>
                    <a:pt x="117" y="10"/>
                    <a:pt x="117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26"/>
                    <a:pt x="104" y="38"/>
                    <a:pt x="86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69" y="60"/>
                    <a:pt x="46" y="68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3" y="69"/>
                    <a:pt x="21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3" y="69"/>
                    <a:pt x="8" y="68"/>
                    <a:pt x="5" y="67"/>
                  </a:cubicBezTo>
                  <a:close/>
                  <a:moveTo>
                    <a:pt x="16" y="45"/>
                  </a:moveTo>
                  <a:cubicBezTo>
                    <a:pt x="16" y="45"/>
                    <a:pt x="13" y="47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6" y="54"/>
                    <a:pt x="3" y="58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4" y="63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9" y="65"/>
                    <a:pt x="13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1" y="66"/>
                    <a:pt x="23" y="66"/>
                    <a:pt x="26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46" y="65"/>
                    <a:pt x="68" y="57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102" y="36"/>
                    <a:pt x="114" y="24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1"/>
                    <a:pt x="112" y="8"/>
                    <a:pt x="107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3" y="4"/>
                    <a:pt x="99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79" y="3"/>
                    <a:pt x="60" y="1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28" y="34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5"/>
                    <a:pt x="16" y="45"/>
                    <a:pt x="16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" name="Freeform 266"/>
            <p:cNvSpPr>
              <a:spLocks noEditPoints="1"/>
            </p:cNvSpPr>
            <p:nvPr/>
          </p:nvSpPr>
          <p:spPr bwMode="auto">
            <a:xfrm>
              <a:off x="7532915" y="3659188"/>
              <a:ext cx="334963" cy="203200"/>
            </a:xfrm>
            <a:custGeom>
              <a:avLst/>
              <a:gdLst>
                <a:gd name="T0" fmla="*/ 3 w 89"/>
                <a:gd name="T1" fmla="*/ 53 h 54"/>
                <a:gd name="T2" fmla="*/ 0 w 89"/>
                <a:gd name="T3" fmla="*/ 49 h 54"/>
                <a:gd name="T4" fmla="*/ 0 w 89"/>
                <a:gd name="T5" fmla="*/ 49 h 54"/>
                <a:gd name="T6" fmla="*/ 6 w 89"/>
                <a:gd name="T7" fmla="*/ 41 h 54"/>
                <a:gd name="T8" fmla="*/ 6 w 89"/>
                <a:gd name="T9" fmla="*/ 41 h 54"/>
                <a:gd name="T10" fmla="*/ 12 w 89"/>
                <a:gd name="T11" fmla="*/ 36 h 54"/>
                <a:gd name="T12" fmla="*/ 12 w 89"/>
                <a:gd name="T13" fmla="*/ 36 h 54"/>
                <a:gd name="T14" fmla="*/ 12 w 89"/>
                <a:gd name="T15" fmla="*/ 36 h 54"/>
                <a:gd name="T16" fmla="*/ 76 w 89"/>
                <a:gd name="T17" fmla="*/ 0 h 54"/>
                <a:gd name="T18" fmla="*/ 76 w 89"/>
                <a:gd name="T19" fmla="*/ 0 h 54"/>
                <a:gd name="T20" fmla="*/ 83 w 89"/>
                <a:gd name="T21" fmla="*/ 2 h 54"/>
                <a:gd name="T22" fmla="*/ 83 w 89"/>
                <a:gd name="T23" fmla="*/ 2 h 54"/>
                <a:gd name="T24" fmla="*/ 89 w 89"/>
                <a:gd name="T25" fmla="*/ 12 h 54"/>
                <a:gd name="T26" fmla="*/ 89 w 89"/>
                <a:gd name="T27" fmla="*/ 12 h 54"/>
                <a:gd name="T28" fmla="*/ 65 w 89"/>
                <a:gd name="T29" fmla="*/ 37 h 54"/>
                <a:gd name="T30" fmla="*/ 65 w 89"/>
                <a:gd name="T31" fmla="*/ 37 h 54"/>
                <a:gd name="T32" fmla="*/ 18 w 89"/>
                <a:gd name="T33" fmla="*/ 53 h 54"/>
                <a:gd name="T34" fmla="*/ 18 w 89"/>
                <a:gd name="T35" fmla="*/ 53 h 54"/>
                <a:gd name="T36" fmla="*/ 9 w 89"/>
                <a:gd name="T37" fmla="*/ 54 h 54"/>
                <a:gd name="T38" fmla="*/ 9 w 89"/>
                <a:gd name="T39" fmla="*/ 54 h 54"/>
                <a:gd name="T40" fmla="*/ 3 w 89"/>
                <a:gd name="T41" fmla="*/ 53 h 54"/>
                <a:gd name="T42" fmla="*/ 14 w 89"/>
                <a:gd name="T43" fmla="*/ 39 h 54"/>
                <a:gd name="T44" fmla="*/ 8 w 89"/>
                <a:gd name="T45" fmla="*/ 43 h 54"/>
                <a:gd name="T46" fmla="*/ 8 w 89"/>
                <a:gd name="T47" fmla="*/ 43 h 54"/>
                <a:gd name="T48" fmla="*/ 3 w 89"/>
                <a:gd name="T49" fmla="*/ 49 h 54"/>
                <a:gd name="T50" fmla="*/ 3 w 89"/>
                <a:gd name="T51" fmla="*/ 49 h 54"/>
                <a:gd name="T52" fmla="*/ 4 w 89"/>
                <a:gd name="T53" fmla="*/ 50 h 54"/>
                <a:gd name="T54" fmla="*/ 4 w 89"/>
                <a:gd name="T55" fmla="*/ 50 h 54"/>
                <a:gd name="T56" fmla="*/ 9 w 89"/>
                <a:gd name="T57" fmla="*/ 51 h 54"/>
                <a:gd name="T58" fmla="*/ 9 w 89"/>
                <a:gd name="T59" fmla="*/ 51 h 54"/>
                <a:gd name="T60" fmla="*/ 18 w 89"/>
                <a:gd name="T61" fmla="*/ 50 h 54"/>
                <a:gd name="T62" fmla="*/ 18 w 89"/>
                <a:gd name="T63" fmla="*/ 50 h 54"/>
                <a:gd name="T64" fmla="*/ 64 w 89"/>
                <a:gd name="T65" fmla="*/ 34 h 54"/>
                <a:gd name="T66" fmla="*/ 64 w 89"/>
                <a:gd name="T67" fmla="*/ 34 h 54"/>
                <a:gd name="T68" fmla="*/ 86 w 89"/>
                <a:gd name="T69" fmla="*/ 12 h 54"/>
                <a:gd name="T70" fmla="*/ 86 w 89"/>
                <a:gd name="T71" fmla="*/ 12 h 54"/>
                <a:gd name="T72" fmla="*/ 81 w 89"/>
                <a:gd name="T73" fmla="*/ 5 h 54"/>
                <a:gd name="T74" fmla="*/ 81 w 89"/>
                <a:gd name="T75" fmla="*/ 5 h 54"/>
                <a:gd name="T76" fmla="*/ 76 w 89"/>
                <a:gd name="T77" fmla="*/ 3 h 54"/>
                <a:gd name="T78" fmla="*/ 76 w 89"/>
                <a:gd name="T79" fmla="*/ 3 h 54"/>
                <a:gd name="T80" fmla="*/ 38 w 89"/>
                <a:gd name="T81" fmla="*/ 21 h 54"/>
                <a:gd name="T82" fmla="*/ 38 w 89"/>
                <a:gd name="T83" fmla="*/ 21 h 54"/>
                <a:gd name="T84" fmla="*/ 14 w 89"/>
                <a:gd name="T85" fmla="*/ 39 h 54"/>
                <a:gd name="T86" fmla="*/ 14 w 89"/>
                <a:gd name="T87" fmla="*/ 39 h 54"/>
                <a:gd name="T88" fmla="*/ 14 w 89"/>
                <a:gd name="T89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54">
                  <a:moveTo>
                    <a:pt x="3" y="53"/>
                  </a:moveTo>
                  <a:cubicBezTo>
                    <a:pt x="1" y="52"/>
                    <a:pt x="0" y="51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3" y="43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38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5" y="34"/>
                    <a:pt x="55" y="1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9" y="0"/>
                    <a:pt x="81" y="1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7" y="5"/>
                    <a:pt x="89" y="8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20"/>
                    <a:pt x="79" y="29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52" y="45"/>
                    <a:pt x="34" y="51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53"/>
                    <a:pt x="12" y="54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6" y="54"/>
                    <a:pt x="4" y="53"/>
                    <a:pt x="3" y="53"/>
                  </a:cubicBezTo>
                  <a:close/>
                  <a:moveTo>
                    <a:pt x="14" y="39"/>
                  </a:moveTo>
                  <a:cubicBezTo>
                    <a:pt x="14" y="39"/>
                    <a:pt x="11" y="41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5" y="45"/>
                    <a:pt x="3" y="48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7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2" y="51"/>
                    <a:pt x="14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33" y="48"/>
                    <a:pt x="50" y="42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77" y="27"/>
                    <a:pt x="86" y="18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9"/>
                    <a:pt x="85" y="7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0" y="4"/>
                    <a:pt x="78" y="3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66" y="3"/>
                    <a:pt x="51" y="1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24" y="30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" name="Freeform 267"/>
            <p:cNvSpPr/>
            <p:nvPr/>
          </p:nvSpPr>
          <p:spPr bwMode="auto">
            <a:xfrm>
              <a:off x="7397978" y="3835400"/>
              <a:ext cx="555625" cy="222250"/>
            </a:xfrm>
            <a:custGeom>
              <a:avLst/>
              <a:gdLst>
                <a:gd name="T0" fmla="*/ 41 w 148"/>
                <a:gd name="T1" fmla="*/ 15 h 59"/>
                <a:gd name="T2" fmla="*/ 131 w 148"/>
                <a:gd name="T3" fmla="*/ 25 h 59"/>
                <a:gd name="T4" fmla="*/ 38 w 148"/>
                <a:gd name="T5" fmla="*/ 39 h 59"/>
                <a:gd name="T6" fmla="*/ 41 w 148"/>
                <a:gd name="T7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" h="59">
                  <a:moveTo>
                    <a:pt x="41" y="15"/>
                  </a:moveTo>
                  <a:cubicBezTo>
                    <a:pt x="41" y="15"/>
                    <a:pt x="114" y="0"/>
                    <a:pt x="131" y="25"/>
                  </a:cubicBezTo>
                  <a:cubicBezTo>
                    <a:pt x="148" y="51"/>
                    <a:pt x="79" y="59"/>
                    <a:pt x="38" y="39"/>
                  </a:cubicBezTo>
                  <a:cubicBezTo>
                    <a:pt x="0" y="20"/>
                    <a:pt x="41" y="15"/>
                    <a:pt x="4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" name="Freeform 268"/>
            <p:cNvSpPr>
              <a:spLocks noEditPoints="1"/>
            </p:cNvSpPr>
            <p:nvPr/>
          </p:nvSpPr>
          <p:spPr bwMode="auto">
            <a:xfrm>
              <a:off x="7477353" y="3868738"/>
              <a:ext cx="428625" cy="161925"/>
            </a:xfrm>
            <a:custGeom>
              <a:avLst/>
              <a:gdLst>
                <a:gd name="T0" fmla="*/ 17 w 114"/>
                <a:gd name="T1" fmla="*/ 31 h 43"/>
                <a:gd name="T2" fmla="*/ 0 w 114"/>
                <a:gd name="T3" fmla="*/ 16 h 43"/>
                <a:gd name="T4" fmla="*/ 0 w 114"/>
                <a:gd name="T5" fmla="*/ 16 h 43"/>
                <a:gd name="T6" fmla="*/ 10 w 114"/>
                <a:gd name="T7" fmla="*/ 7 h 43"/>
                <a:gd name="T8" fmla="*/ 10 w 114"/>
                <a:gd name="T9" fmla="*/ 7 h 43"/>
                <a:gd name="T10" fmla="*/ 20 w 114"/>
                <a:gd name="T11" fmla="*/ 5 h 43"/>
                <a:gd name="T12" fmla="*/ 20 w 114"/>
                <a:gd name="T13" fmla="*/ 5 h 43"/>
                <a:gd name="T14" fmla="*/ 65 w 114"/>
                <a:gd name="T15" fmla="*/ 0 h 43"/>
                <a:gd name="T16" fmla="*/ 65 w 114"/>
                <a:gd name="T17" fmla="*/ 0 h 43"/>
                <a:gd name="T18" fmla="*/ 111 w 114"/>
                <a:gd name="T19" fmla="*/ 16 h 43"/>
                <a:gd name="T20" fmla="*/ 111 w 114"/>
                <a:gd name="T21" fmla="*/ 16 h 43"/>
                <a:gd name="T22" fmla="*/ 114 w 114"/>
                <a:gd name="T23" fmla="*/ 24 h 43"/>
                <a:gd name="T24" fmla="*/ 114 w 114"/>
                <a:gd name="T25" fmla="*/ 24 h 43"/>
                <a:gd name="T26" fmla="*/ 71 w 114"/>
                <a:gd name="T27" fmla="*/ 43 h 43"/>
                <a:gd name="T28" fmla="*/ 71 w 114"/>
                <a:gd name="T29" fmla="*/ 43 h 43"/>
                <a:gd name="T30" fmla="*/ 17 w 114"/>
                <a:gd name="T31" fmla="*/ 31 h 43"/>
                <a:gd name="T32" fmla="*/ 20 w 114"/>
                <a:gd name="T33" fmla="*/ 8 h 43"/>
                <a:gd name="T34" fmla="*/ 11 w 114"/>
                <a:gd name="T35" fmla="*/ 10 h 43"/>
                <a:gd name="T36" fmla="*/ 11 w 114"/>
                <a:gd name="T37" fmla="*/ 10 h 43"/>
                <a:gd name="T38" fmla="*/ 3 w 114"/>
                <a:gd name="T39" fmla="*/ 16 h 43"/>
                <a:gd name="T40" fmla="*/ 3 w 114"/>
                <a:gd name="T41" fmla="*/ 16 h 43"/>
                <a:gd name="T42" fmla="*/ 18 w 114"/>
                <a:gd name="T43" fmla="*/ 29 h 43"/>
                <a:gd name="T44" fmla="*/ 18 w 114"/>
                <a:gd name="T45" fmla="*/ 29 h 43"/>
                <a:gd name="T46" fmla="*/ 71 w 114"/>
                <a:gd name="T47" fmla="*/ 40 h 43"/>
                <a:gd name="T48" fmla="*/ 71 w 114"/>
                <a:gd name="T49" fmla="*/ 40 h 43"/>
                <a:gd name="T50" fmla="*/ 100 w 114"/>
                <a:gd name="T51" fmla="*/ 35 h 43"/>
                <a:gd name="T52" fmla="*/ 100 w 114"/>
                <a:gd name="T53" fmla="*/ 35 h 43"/>
                <a:gd name="T54" fmla="*/ 111 w 114"/>
                <a:gd name="T55" fmla="*/ 24 h 43"/>
                <a:gd name="T56" fmla="*/ 111 w 114"/>
                <a:gd name="T57" fmla="*/ 24 h 43"/>
                <a:gd name="T58" fmla="*/ 109 w 114"/>
                <a:gd name="T59" fmla="*/ 17 h 43"/>
                <a:gd name="T60" fmla="*/ 109 w 114"/>
                <a:gd name="T61" fmla="*/ 17 h 43"/>
                <a:gd name="T62" fmla="*/ 65 w 114"/>
                <a:gd name="T63" fmla="*/ 3 h 43"/>
                <a:gd name="T64" fmla="*/ 65 w 114"/>
                <a:gd name="T65" fmla="*/ 3 h 43"/>
                <a:gd name="T66" fmla="*/ 20 w 114"/>
                <a:gd name="T67" fmla="*/ 8 h 43"/>
                <a:gd name="T68" fmla="*/ 20 w 114"/>
                <a:gd name="T69" fmla="*/ 8 h 43"/>
                <a:gd name="T70" fmla="*/ 20 w 114"/>
                <a:gd name="T71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43">
                  <a:moveTo>
                    <a:pt x="17" y="31"/>
                  </a:moveTo>
                  <a:cubicBezTo>
                    <a:pt x="4" y="25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"/>
                    <a:pt x="5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5" y="5"/>
                    <a:pt x="19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4"/>
                    <a:pt x="43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83" y="0"/>
                    <a:pt x="103" y="3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3" y="18"/>
                    <a:pt x="114" y="21"/>
                    <a:pt x="114" y="24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37"/>
                    <a:pt x="94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53" y="43"/>
                    <a:pt x="33" y="39"/>
                    <a:pt x="17" y="31"/>
                  </a:cubicBezTo>
                  <a:close/>
                  <a:moveTo>
                    <a:pt x="20" y="8"/>
                  </a:moveTo>
                  <a:cubicBezTo>
                    <a:pt x="20" y="8"/>
                    <a:pt x="15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6" y="11"/>
                    <a:pt x="2" y="14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8"/>
                    <a:pt x="6" y="23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33" y="36"/>
                    <a:pt x="53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82" y="40"/>
                    <a:pt x="92" y="38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7" y="32"/>
                    <a:pt x="111" y="28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1" y="22"/>
                    <a:pt x="111" y="20"/>
                    <a:pt x="109" y="17"/>
                  </a:cubicBezTo>
                  <a:cubicBezTo>
                    <a:pt x="109" y="17"/>
                    <a:pt x="109" y="17"/>
                    <a:pt x="109" y="17"/>
                  </a:cubicBezTo>
                  <a:cubicBezTo>
                    <a:pt x="102" y="6"/>
                    <a:pt x="83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42" y="3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" name="Freeform 269"/>
            <p:cNvSpPr>
              <a:spLocks noEditPoints="1"/>
            </p:cNvSpPr>
            <p:nvPr/>
          </p:nvSpPr>
          <p:spPr bwMode="auto">
            <a:xfrm>
              <a:off x="7521803" y="3895725"/>
              <a:ext cx="330200" cy="109538"/>
            </a:xfrm>
            <a:custGeom>
              <a:avLst/>
              <a:gdLst>
                <a:gd name="T0" fmla="*/ 13 w 88"/>
                <a:gd name="T1" fmla="*/ 20 h 29"/>
                <a:gd name="T2" fmla="*/ 0 w 88"/>
                <a:gd name="T3" fmla="*/ 11 h 29"/>
                <a:gd name="T4" fmla="*/ 0 w 88"/>
                <a:gd name="T5" fmla="*/ 11 h 29"/>
                <a:gd name="T6" fmla="*/ 8 w 88"/>
                <a:gd name="T7" fmla="*/ 5 h 29"/>
                <a:gd name="T8" fmla="*/ 8 w 88"/>
                <a:gd name="T9" fmla="*/ 5 h 29"/>
                <a:gd name="T10" fmla="*/ 15 w 88"/>
                <a:gd name="T11" fmla="*/ 4 h 29"/>
                <a:gd name="T12" fmla="*/ 15 w 88"/>
                <a:gd name="T13" fmla="*/ 4 h 29"/>
                <a:gd name="T14" fmla="*/ 56 w 88"/>
                <a:gd name="T15" fmla="*/ 0 h 29"/>
                <a:gd name="T16" fmla="*/ 56 w 88"/>
                <a:gd name="T17" fmla="*/ 0 h 29"/>
                <a:gd name="T18" fmla="*/ 87 w 88"/>
                <a:gd name="T19" fmla="*/ 9 h 29"/>
                <a:gd name="T20" fmla="*/ 87 w 88"/>
                <a:gd name="T21" fmla="*/ 9 h 29"/>
                <a:gd name="T22" fmla="*/ 88 w 88"/>
                <a:gd name="T23" fmla="*/ 15 h 29"/>
                <a:gd name="T24" fmla="*/ 88 w 88"/>
                <a:gd name="T25" fmla="*/ 15 h 29"/>
                <a:gd name="T26" fmla="*/ 58 w 88"/>
                <a:gd name="T27" fmla="*/ 29 h 29"/>
                <a:gd name="T28" fmla="*/ 58 w 88"/>
                <a:gd name="T29" fmla="*/ 29 h 29"/>
                <a:gd name="T30" fmla="*/ 13 w 88"/>
                <a:gd name="T31" fmla="*/ 20 h 29"/>
                <a:gd name="T32" fmla="*/ 15 w 88"/>
                <a:gd name="T33" fmla="*/ 7 h 29"/>
                <a:gd name="T34" fmla="*/ 4 w 88"/>
                <a:gd name="T35" fmla="*/ 9 h 29"/>
                <a:gd name="T36" fmla="*/ 4 w 88"/>
                <a:gd name="T37" fmla="*/ 9 h 29"/>
                <a:gd name="T38" fmla="*/ 3 w 88"/>
                <a:gd name="T39" fmla="*/ 11 h 29"/>
                <a:gd name="T40" fmla="*/ 3 w 88"/>
                <a:gd name="T41" fmla="*/ 11 h 29"/>
                <a:gd name="T42" fmla="*/ 5 w 88"/>
                <a:gd name="T43" fmla="*/ 13 h 29"/>
                <a:gd name="T44" fmla="*/ 5 w 88"/>
                <a:gd name="T45" fmla="*/ 13 h 29"/>
                <a:gd name="T46" fmla="*/ 14 w 88"/>
                <a:gd name="T47" fmla="*/ 18 h 29"/>
                <a:gd name="T48" fmla="*/ 14 w 88"/>
                <a:gd name="T49" fmla="*/ 18 h 29"/>
                <a:gd name="T50" fmla="*/ 58 w 88"/>
                <a:gd name="T51" fmla="*/ 26 h 29"/>
                <a:gd name="T52" fmla="*/ 58 w 88"/>
                <a:gd name="T53" fmla="*/ 26 h 29"/>
                <a:gd name="T54" fmla="*/ 78 w 88"/>
                <a:gd name="T55" fmla="*/ 23 h 29"/>
                <a:gd name="T56" fmla="*/ 78 w 88"/>
                <a:gd name="T57" fmla="*/ 23 h 29"/>
                <a:gd name="T58" fmla="*/ 86 w 88"/>
                <a:gd name="T59" fmla="*/ 15 h 29"/>
                <a:gd name="T60" fmla="*/ 86 w 88"/>
                <a:gd name="T61" fmla="*/ 15 h 29"/>
                <a:gd name="T62" fmla="*/ 84 w 88"/>
                <a:gd name="T63" fmla="*/ 11 h 29"/>
                <a:gd name="T64" fmla="*/ 84 w 88"/>
                <a:gd name="T65" fmla="*/ 11 h 29"/>
                <a:gd name="T66" fmla="*/ 56 w 88"/>
                <a:gd name="T67" fmla="*/ 3 h 29"/>
                <a:gd name="T68" fmla="*/ 56 w 88"/>
                <a:gd name="T69" fmla="*/ 3 h 29"/>
                <a:gd name="T70" fmla="*/ 16 w 88"/>
                <a:gd name="T71" fmla="*/ 7 h 29"/>
                <a:gd name="T72" fmla="*/ 16 w 88"/>
                <a:gd name="T73" fmla="*/ 7 h 29"/>
                <a:gd name="T74" fmla="*/ 15 w 88"/>
                <a:gd name="T75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29">
                  <a:moveTo>
                    <a:pt x="13" y="20"/>
                  </a:moveTo>
                  <a:cubicBezTo>
                    <a:pt x="4" y="16"/>
                    <a:pt x="0" y="14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4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3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70" y="0"/>
                    <a:pt x="82" y="2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11"/>
                    <a:pt x="88" y="13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25"/>
                    <a:pt x="74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43" y="29"/>
                    <a:pt x="26" y="26"/>
                    <a:pt x="13" y="20"/>
                  </a:cubicBezTo>
                  <a:close/>
                  <a:moveTo>
                    <a:pt x="15" y="7"/>
                  </a:moveTo>
                  <a:cubicBezTo>
                    <a:pt x="15" y="7"/>
                    <a:pt x="7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9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7" y="23"/>
                    <a:pt x="44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6" y="26"/>
                    <a:pt x="73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3" y="21"/>
                    <a:pt x="86" y="18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6" y="14"/>
                    <a:pt x="85" y="12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1" y="5"/>
                    <a:pt x="69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37" y="3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" name="Freeform 270"/>
            <p:cNvSpPr/>
            <p:nvPr/>
          </p:nvSpPr>
          <p:spPr bwMode="auto">
            <a:xfrm>
              <a:off x="6869340" y="3595688"/>
              <a:ext cx="588963" cy="311150"/>
            </a:xfrm>
            <a:custGeom>
              <a:avLst/>
              <a:gdLst>
                <a:gd name="T0" fmla="*/ 121 w 157"/>
                <a:gd name="T1" fmla="*/ 56 h 83"/>
                <a:gd name="T2" fmla="*/ 30 w 157"/>
                <a:gd name="T3" fmla="*/ 15 h 83"/>
                <a:gd name="T4" fmla="*/ 111 w 157"/>
                <a:gd name="T5" fmla="*/ 80 h 83"/>
                <a:gd name="T6" fmla="*/ 121 w 157"/>
                <a:gd name="T7" fmla="*/ 5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83">
                  <a:moveTo>
                    <a:pt x="121" y="56"/>
                  </a:moveTo>
                  <a:cubicBezTo>
                    <a:pt x="121" y="56"/>
                    <a:pt x="60" y="0"/>
                    <a:pt x="30" y="15"/>
                  </a:cubicBezTo>
                  <a:cubicBezTo>
                    <a:pt x="0" y="30"/>
                    <a:pt x="61" y="76"/>
                    <a:pt x="111" y="80"/>
                  </a:cubicBezTo>
                  <a:cubicBezTo>
                    <a:pt x="157" y="83"/>
                    <a:pt x="121" y="56"/>
                    <a:pt x="121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" name="Freeform 271"/>
            <p:cNvSpPr>
              <a:spLocks noEditPoints="1"/>
            </p:cNvSpPr>
            <p:nvPr/>
          </p:nvSpPr>
          <p:spPr bwMode="auto">
            <a:xfrm>
              <a:off x="6943953" y="3636963"/>
              <a:ext cx="434975" cy="266700"/>
            </a:xfrm>
            <a:custGeom>
              <a:avLst/>
              <a:gdLst>
                <a:gd name="T0" fmla="*/ 90 w 116"/>
                <a:gd name="T1" fmla="*/ 70 h 71"/>
                <a:gd name="T2" fmla="*/ 30 w 116"/>
                <a:gd name="T3" fmla="*/ 50 h 71"/>
                <a:gd name="T4" fmla="*/ 30 w 116"/>
                <a:gd name="T5" fmla="*/ 50 h 71"/>
                <a:gd name="T6" fmla="*/ 0 w 116"/>
                <a:gd name="T7" fmla="*/ 15 h 71"/>
                <a:gd name="T8" fmla="*/ 0 w 116"/>
                <a:gd name="T9" fmla="*/ 15 h 71"/>
                <a:gd name="T10" fmla="*/ 9 w 116"/>
                <a:gd name="T11" fmla="*/ 3 h 71"/>
                <a:gd name="T12" fmla="*/ 9 w 116"/>
                <a:gd name="T13" fmla="*/ 3 h 71"/>
                <a:gd name="T14" fmla="*/ 22 w 116"/>
                <a:gd name="T15" fmla="*/ 0 h 71"/>
                <a:gd name="T16" fmla="*/ 22 w 116"/>
                <a:gd name="T17" fmla="*/ 0 h 71"/>
                <a:gd name="T18" fmla="*/ 102 w 116"/>
                <a:gd name="T19" fmla="*/ 44 h 71"/>
                <a:gd name="T20" fmla="*/ 102 w 116"/>
                <a:gd name="T21" fmla="*/ 44 h 71"/>
                <a:gd name="T22" fmla="*/ 102 w 116"/>
                <a:gd name="T23" fmla="*/ 44 h 71"/>
                <a:gd name="T24" fmla="*/ 102 w 116"/>
                <a:gd name="T25" fmla="*/ 44 h 71"/>
                <a:gd name="T26" fmla="*/ 102 w 116"/>
                <a:gd name="T27" fmla="*/ 44 h 71"/>
                <a:gd name="T28" fmla="*/ 102 w 116"/>
                <a:gd name="T29" fmla="*/ 44 h 71"/>
                <a:gd name="T30" fmla="*/ 102 w 116"/>
                <a:gd name="T31" fmla="*/ 44 h 71"/>
                <a:gd name="T32" fmla="*/ 102 w 116"/>
                <a:gd name="T33" fmla="*/ 44 h 71"/>
                <a:gd name="T34" fmla="*/ 116 w 116"/>
                <a:gd name="T35" fmla="*/ 62 h 71"/>
                <a:gd name="T36" fmla="*/ 116 w 116"/>
                <a:gd name="T37" fmla="*/ 62 h 71"/>
                <a:gd name="T38" fmla="*/ 98 w 116"/>
                <a:gd name="T39" fmla="*/ 71 h 71"/>
                <a:gd name="T40" fmla="*/ 98 w 116"/>
                <a:gd name="T41" fmla="*/ 71 h 71"/>
                <a:gd name="T42" fmla="*/ 90 w 116"/>
                <a:gd name="T43" fmla="*/ 70 h 71"/>
                <a:gd name="T44" fmla="*/ 22 w 116"/>
                <a:gd name="T45" fmla="*/ 3 h 71"/>
                <a:gd name="T46" fmla="*/ 11 w 116"/>
                <a:gd name="T47" fmla="*/ 5 h 71"/>
                <a:gd name="T48" fmla="*/ 11 w 116"/>
                <a:gd name="T49" fmla="*/ 5 h 71"/>
                <a:gd name="T50" fmla="*/ 3 w 116"/>
                <a:gd name="T51" fmla="*/ 15 h 71"/>
                <a:gd name="T52" fmla="*/ 3 w 116"/>
                <a:gd name="T53" fmla="*/ 15 h 71"/>
                <a:gd name="T54" fmla="*/ 32 w 116"/>
                <a:gd name="T55" fmla="*/ 47 h 71"/>
                <a:gd name="T56" fmla="*/ 32 w 116"/>
                <a:gd name="T57" fmla="*/ 47 h 71"/>
                <a:gd name="T58" fmla="*/ 91 w 116"/>
                <a:gd name="T59" fmla="*/ 67 h 71"/>
                <a:gd name="T60" fmla="*/ 91 w 116"/>
                <a:gd name="T61" fmla="*/ 67 h 71"/>
                <a:gd name="T62" fmla="*/ 98 w 116"/>
                <a:gd name="T63" fmla="*/ 68 h 71"/>
                <a:gd name="T64" fmla="*/ 98 w 116"/>
                <a:gd name="T65" fmla="*/ 68 h 71"/>
                <a:gd name="T66" fmla="*/ 110 w 116"/>
                <a:gd name="T67" fmla="*/ 66 h 71"/>
                <a:gd name="T68" fmla="*/ 110 w 116"/>
                <a:gd name="T69" fmla="*/ 66 h 71"/>
                <a:gd name="T70" fmla="*/ 113 w 116"/>
                <a:gd name="T71" fmla="*/ 62 h 71"/>
                <a:gd name="T72" fmla="*/ 113 w 116"/>
                <a:gd name="T73" fmla="*/ 62 h 71"/>
                <a:gd name="T74" fmla="*/ 107 w 116"/>
                <a:gd name="T75" fmla="*/ 52 h 71"/>
                <a:gd name="T76" fmla="*/ 107 w 116"/>
                <a:gd name="T77" fmla="*/ 52 h 71"/>
                <a:gd name="T78" fmla="*/ 101 w 116"/>
                <a:gd name="T79" fmla="*/ 46 h 71"/>
                <a:gd name="T80" fmla="*/ 101 w 116"/>
                <a:gd name="T81" fmla="*/ 46 h 71"/>
                <a:gd name="T82" fmla="*/ 101 w 116"/>
                <a:gd name="T83" fmla="*/ 45 h 71"/>
                <a:gd name="T84" fmla="*/ 100 w 116"/>
                <a:gd name="T85" fmla="*/ 46 h 71"/>
                <a:gd name="T86" fmla="*/ 73 w 116"/>
                <a:gd name="T87" fmla="*/ 24 h 71"/>
                <a:gd name="T88" fmla="*/ 73 w 116"/>
                <a:gd name="T89" fmla="*/ 24 h 71"/>
                <a:gd name="T90" fmla="*/ 22 w 116"/>
                <a:gd name="T91" fmla="*/ 3 h 71"/>
                <a:gd name="T92" fmla="*/ 22 w 116"/>
                <a:gd name="T93" fmla="*/ 3 h 71"/>
                <a:gd name="T94" fmla="*/ 22 w 116"/>
                <a:gd name="T95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6" h="71">
                  <a:moveTo>
                    <a:pt x="90" y="70"/>
                  </a:moveTo>
                  <a:cubicBezTo>
                    <a:pt x="70" y="69"/>
                    <a:pt x="48" y="6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13" y="39"/>
                    <a:pt x="1" y="2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3" y="6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3" y="1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4" y="0"/>
                    <a:pt x="100" y="42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4" y="45"/>
                    <a:pt x="116" y="54"/>
                    <a:pt x="116" y="6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6" y="68"/>
                    <a:pt x="111" y="71"/>
                    <a:pt x="98" y="71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6" y="71"/>
                    <a:pt x="93" y="71"/>
                    <a:pt x="90" y="70"/>
                  </a:cubicBezTo>
                  <a:close/>
                  <a:moveTo>
                    <a:pt x="22" y="3"/>
                  </a:moveTo>
                  <a:cubicBezTo>
                    <a:pt x="18" y="3"/>
                    <a:pt x="14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8"/>
                    <a:pt x="3" y="11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24"/>
                    <a:pt x="15" y="3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49" y="57"/>
                    <a:pt x="71" y="66"/>
                    <a:pt x="91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3" y="68"/>
                    <a:pt x="96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04" y="68"/>
                    <a:pt x="108" y="67"/>
                    <a:pt x="110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5"/>
                    <a:pt x="113" y="64"/>
                    <a:pt x="113" y="62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3" y="59"/>
                    <a:pt x="110" y="55"/>
                    <a:pt x="107" y="52"/>
                  </a:cubicBezTo>
                  <a:cubicBezTo>
                    <a:pt x="107" y="52"/>
                    <a:pt x="107" y="52"/>
                    <a:pt x="107" y="52"/>
                  </a:cubicBezTo>
                  <a:cubicBezTo>
                    <a:pt x="104" y="49"/>
                    <a:pt x="101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89" y="35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57" y="14"/>
                    <a:pt x="37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" name="Freeform 272"/>
            <p:cNvSpPr>
              <a:spLocks noEditPoints="1"/>
            </p:cNvSpPr>
            <p:nvPr/>
          </p:nvSpPr>
          <p:spPr bwMode="auto">
            <a:xfrm>
              <a:off x="6999515" y="3670300"/>
              <a:ext cx="331788" cy="203200"/>
            </a:xfrm>
            <a:custGeom>
              <a:avLst/>
              <a:gdLst>
                <a:gd name="T0" fmla="*/ 70 w 88"/>
                <a:gd name="T1" fmla="*/ 53 h 54"/>
                <a:gd name="T2" fmla="*/ 23 w 88"/>
                <a:gd name="T3" fmla="*/ 36 h 54"/>
                <a:gd name="T4" fmla="*/ 23 w 88"/>
                <a:gd name="T5" fmla="*/ 36 h 54"/>
                <a:gd name="T6" fmla="*/ 0 w 88"/>
                <a:gd name="T7" fmla="*/ 11 h 54"/>
                <a:gd name="T8" fmla="*/ 0 w 88"/>
                <a:gd name="T9" fmla="*/ 11 h 54"/>
                <a:gd name="T10" fmla="*/ 6 w 88"/>
                <a:gd name="T11" fmla="*/ 1 h 54"/>
                <a:gd name="T12" fmla="*/ 6 w 88"/>
                <a:gd name="T13" fmla="*/ 1 h 54"/>
                <a:gd name="T14" fmla="*/ 13 w 88"/>
                <a:gd name="T15" fmla="*/ 0 h 54"/>
                <a:gd name="T16" fmla="*/ 13 w 88"/>
                <a:gd name="T17" fmla="*/ 0 h 54"/>
                <a:gd name="T18" fmla="*/ 77 w 88"/>
                <a:gd name="T19" fmla="*/ 37 h 54"/>
                <a:gd name="T20" fmla="*/ 77 w 88"/>
                <a:gd name="T21" fmla="*/ 37 h 54"/>
                <a:gd name="T22" fmla="*/ 82 w 88"/>
                <a:gd name="T23" fmla="*/ 41 h 54"/>
                <a:gd name="T24" fmla="*/ 82 w 88"/>
                <a:gd name="T25" fmla="*/ 41 h 54"/>
                <a:gd name="T26" fmla="*/ 88 w 88"/>
                <a:gd name="T27" fmla="*/ 50 h 54"/>
                <a:gd name="T28" fmla="*/ 88 w 88"/>
                <a:gd name="T29" fmla="*/ 50 h 54"/>
                <a:gd name="T30" fmla="*/ 86 w 88"/>
                <a:gd name="T31" fmla="*/ 53 h 54"/>
                <a:gd name="T32" fmla="*/ 86 w 88"/>
                <a:gd name="T33" fmla="*/ 53 h 54"/>
                <a:gd name="T34" fmla="*/ 80 w 88"/>
                <a:gd name="T35" fmla="*/ 54 h 54"/>
                <a:gd name="T36" fmla="*/ 80 w 88"/>
                <a:gd name="T37" fmla="*/ 54 h 54"/>
                <a:gd name="T38" fmla="*/ 70 w 88"/>
                <a:gd name="T39" fmla="*/ 53 h 54"/>
                <a:gd name="T40" fmla="*/ 13 w 88"/>
                <a:gd name="T41" fmla="*/ 3 h 54"/>
                <a:gd name="T42" fmla="*/ 8 w 88"/>
                <a:gd name="T43" fmla="*/ 4 h 54"/>
                <a:gd name="T44" fmla="*/ 8 w 88"/>
                <a:gd name="T45" fmla="*/ 4 h 54"/>
                <a:gd name="T46" fmla="*/ 3 w 88"/>
                <a:gd name="T47" fmla="*/ 11 h 54"/>
                <a:gd name="T48" fmla="*/ 3 w 88"/>
                <a:gd name="T49" fmla="*/ 11 h 54"/>
                <a:gd name="T50" fmla="*/ 25 w 88"/>
                <a:gd name="T51" fmla="*/ 34 h 54"/>
                <a:gd name="T52" fmla="*/ 25 w 88"/>
                <a:gd name="T53" fmla="*/ 34 h 54"/>
                <a:gd name="T54" fmla="*/ 70 w 88"/>
                <a:gd name="T55" fmla="*/ 50 h 54"/>
                <a:gd name="T56" fmla="*/ 70 w 88"/>
                <a:gd name="T57" fmla="*/ 50 h 54"/>
                <a:gd name="T58" fmla="*/ 80 w 88"/>
                <a:gd name="T59" fmla="*/ 51 h 54"/>
                <a:gd name="T60" fmla="*/ 80 w 88"/>
                <a:gd name="T61" fmla="*/ 51 h 54"/>
                <a:gd name="T62" fmla="*/ 84 w 88"/>
                <a:gd name="T63" fmla="*/ 50 h 54"/>
                <a:gd name="T64" fmla="*/ 84 w 88"/>
                <a:gd name="T65" fmla="*/ 50 h 54"/>
                <a:gd name="T66" fmla="*/ 85 w 88"/>
                <a:gd name="T67" fmla="*/ 50 h 54"/>
                <a:gd name="T68" fmla="*/ 85 w 88"/>
                <a:gd name="T69" fmla="*/ 50 h 54"/>
                <a:gd name="T70" fmla="*/ 80 w 88"/>
                <a:gd name="T71" fmla="*/ 43 h 54"/>
                <a:gd name="T72" fmla="*/ 80 w 88"/>
                <a:gd name="T73" fmla="*/ 43 h 54"/>
                <a:gd name="T74" fmla="*/ 75 w 88"/>
                <a:gd name="T75" fmla="*/ 39 h 54"/>
                <a:gd name="T76" fmla="*/ 75 w 88"/>
                <a:gd name="T77" fmla="*/ 39 h 54"/>
                <a:gd name="T78" fmla="*/ 76 w 88"/>
                <a:gd name="T79" fmla="*/ 38 h 54"/>
                <a:gd name="T80" fmla="*/ 77 w 88"/>
                <a:gd name="T81" fmla="*/ 37 h 54"/>
                <a:gd name="T82" fmla="*/ 76 w 88"/>
                <a:gd name="T83" fmla="*/ 38 h 54"/>
                <a:gd name="T84" fmla="*/ 75 w 88"/>
                <a:gd name="T85" fmla="*/ 39 h 54"/>
                <a:gd name="T86" fmla="*/ 75 w 88"/>
                <a:gd name="T87" fmla="*/ 39 h 54"/>
                <a:gd name="T88" fmla="*/ 51 w 88"/>
                <a:gd name="T89" fmla="*/ 21 h 54"/>
                <a:gd name="T90" fmla="*/ 51 w 88"/>
                <a:gd name="T91" fmla="*/ 21 h 54"/>
                <a:gd name="T92" fmla="*/ 13 w 88"/>
                <a:gd name="T93" fmla="*/ 3 h 54"/>
                <a:gd name="T94" fmla="*/ 13 w 88"/>
                <a:gd name="T95" fmla="*/ 3 h 54"/>
                <a:gd name="T96" fmla="*/ 13 w 88"/>
                <a:gd name="T97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54">
                  <a:moveTo>
                    <a:pt x="70" y="53"/>
                  </a:moveTo>
                  <a:cubicBezTo>
                    <a:pt x="54" y="51"/>
                    <a:pt x="37" y="44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10" y="29"/>
                    <a:pt x="0" y="2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0"/>
                    <a:pt x="1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34" y="0"/>
                    <a:pt x="75" y="35"/>
                    <a:pt x="77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7"/>
                    <a:pt x="80" y="39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5" y="44"/>
                    <a:pt x="88" y="46"/>
                    <a:pt x="88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1"/>
                    <a:pt x="87" y="52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4" y="54"/>
                    <a:pt x="82" y="54"/>
                    <a:pt x="80" y="54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77" y="54"/>
                    <a:pt x="74" y="54"/>
                    <a:pt x="70" y="53"/>
                  </a:cubicBezTo>
                  <a:close/>
                  <a:moveTo>
                    <a:pt x="13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6"/>
                    <a:pt x="3" y="8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7"/>
                    <a:pt x="12" y="26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38" y="42"/>
                    <a:pt x="55" y="48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4" y="51"/>
                    <a:pt x="77" y="51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2" y="51"/>
                    <a:pt x="84" y="51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49"/>
                    <a:pt x="83" y="45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78" y="41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64" y="30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38" y="12"/>
                    <a:pt x="22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" name="Freeform 273"/>
            <p:cNvSpPr/>
            <p:nvPr/>
          </p:nvSpPr>
          <p:spPr bwMode="auto">
            <a:xfrm>
              <a:off x="6905853" y="3843338"/>
              <a:ext cx="560388" cy="225425"/>
            </a:xfrm>
            <a:custGeom>
              <a:avLst/>
              <a:gdLst>
                <a:gd name="T0" fmla="*/ 108 w 149"/>
                <a:gd name="T1" fmla="*/ 16 h 60"/>
                <a:gd name="T2" fmla="*/ 18 w 149"/>
                <a:gd name="T3" fmla="*/ 25 h 60"/>
                <a:gd name="T4" fmla="*/ 110 w 149"/>
                <a:gd name="T5" fmla="*/ 40 h 60"/>
                <a:gd name="T6" fmla="*/ 108 w 149"/>
                <a:gd name="T7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60">
                  <a:moveTo>
                    <a:pt x="108" y="16"/>
                  </a:moveTo>
                  <a:cubicBezTo>
                    <a:pt x="108" y="16"/>
                    <a:pt x="35" y="0"/>
                    <a:pt x="18" y="25"/>
                  </a:cubicBezTo>
                  <a:cubicBezTo>
                    <a:pt x="0" y="51"/>
                    <a:pt x="70" y="60"/>
                    <a:pt x="110" y="40"/>
                  </a:cubicBezTo>
                  <a:cubicBezTo>
                    <a:pt x="149" y="22"/>
                    <a:pt x="108" y="16"/>
                    <a:pt x="108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" name="Freeform 274"/>
            <p:cNvSpPr>
              <a:spLocks noEditPoints="1"/>
            </p:cNvSpPr>
            <p:nvPr/>
          </p:nvSpPr>
          <p:spPr bwMode="auto">
            <a:xfrm>
              <a:off x="6958240" y="3876675"/>
              <a:ext cx="428625" cy="161925"/>
            </a:xfrm>
            <a:custGeom>
              <a:avLst/>
              <a:gdLst>
                <a:gd name="T0" fmla="*/ 0 w 114"/>
                <a:gd name="T1" fmla="*/ 24 h 43"/>
                <a:gd name="T2" fmla="*/ 3 w 114"/>
                <a:gd name="T3" fmla="*/ 15 h 43"/>
                <a:gd name="T4" fmla="*/ 3 w 114"/>
                <a:gd name="T5" fmla="*/ 15 h 43"/>
                <a:gd name="T6" fmla="*/ 47 w 114"/>
                <a:gd name="T7" fmla="*/ 0 h 43"/>
                <a:gd name="T8" fmla="*/ 47 w 114"/>
                <a:gd name="T9" fmla="*/ 0 h 43"/>
                <a:gd name="T10" fmla="*/ 95 w 114"/>
                <a:gd name="T11" fmla="*/ 6 h 43"/>
                <a:gd name="T12" fmla="*/ 95 w 114"/>
                <a:gd name="T13" fmla="*/ 6 h 43"/>
                <a:gd name="T14" fmla="*/ 104 w 114"/>
                <a:gd name="T15" fmla="*/ 8 h 43"/>
                <a:gd name="T16" fmla="*/ 104 w 114"/>
                <a:gd name="T17" fmla="*/ 8 h 43"/>
                <a:gd name="T18" fmla="*/ 114 w 114"/>
                <a:gd name="T19" fmla="*/ 17 h 43"/>
                <a:gd name="T20" fmla="*/ 114 w 114"/>
                <a:gd name="T21" fmla="*/ 17 h 43"/>
                <a:gd name="T22" fmla="*/ 97 w 114"/>
                <a:gd name="T23" fmla="*/ 32 h 43"/>
                <a:gd name="T24" fmla="*/ 97 w 114"/>
                <a:gd name="T25" fmla="*/ 32 h 43"/>
                <a:gd name="T26" fmla="*/ 45 w 114"/>
                <a:gd name="T27" fmla="*/ 43 h 43"/>
                <a:gd name="T28" fmla="*/ 45 w 114"/>
                <a:gd name="T29" fmla="*/ 43 h 43"/>
                <a:gd name="T30" fmla="*/ 0 w 114"/>
                <a:gd name="T31" fmla="*/ 24 h 43"/>
                <a:gd name="T32" fmla="*/ 5 w 114"/>
                <a:gd name="T33" fmla="*/ 17 h 43"/>
                <a:gd name="T34" fmla="*/ 3 w 114"/>
                <a:gd name="T35" fmla="*/ 24 h 43"/>
                <a:gd name="T36" fmla="*/ 3 w 114"/>
                <a:gd name="T37" fmla="*/ 24 h 43"/>
                <a:gd name="T38" fmla="*/ 15 w 114"/>
                <a:gd name="T39" fmla="*/ 36 h 43"/>
                <a:gd name="T40" fmla="*/ 15 w 114"/>
                <a:gd name="T41" fmla="*/ 36 h 43"/>
                <a:gd name="T42" fmla="*/ 45 w 114"/>
                <a:gd name="T43" fmla="*/ 40 h 43"/>
                <a:gd name="T44" fmla="*/ 45 w 114"/>
                <a:gd name="T45" fmla="*/ 40 h 43"/>
                <a:gd name="T46" fmla="*/ 96 w 114"/>
                <a:gd name="T47" fmla="*/ 30 h 43"/>
                <a:gd name="T48" fmla="*/ 96 w 114"/>
                <a:gd name="T49" fmla="*/ 30 h 43"/>
                <a:gd name="T50" fmla="*/ 111 w 114"/>
                <a:gd name="T51" fmla="*/ 17 h 43"/>
                <a:gd name="T52" fmla="*/ 111 w 114"/>
                <a:gd name="T53" fmla="*/ 17 h 43"/>
                <a:gd name="T54" fmla="*/ 103 w 114"/>
                <a:gd name="T55" fmla="*/ 11 h 43"/>
                <a:gd name="T56" fmla="*/ 103 w 114"/>
                <a:gd name="T57" fmla="*/ 11 h 43"/>
                <a:gd name="T58" fmla="*/ 94 w 114"/>
                <a:gd name="T59" fmla="*/ 9 h 43"/>
                <a:gd name="T60" fmla="*/ 94 w 114"/>
                <a:gd name="T61" fmla="*/ 9 h 43"/>
                <a:gd name="T62" fmla="*/ 94 w 114"/>
                <a:gd name="T63" fmla="*/ 7 h 43"/>
                <a:gd name="T64" fmla="*/ 95 w 114"/>
                <a:gd name="T65" fmla="*/ 6 h 43"/>
                <a:gd name="T66" fmla="*/ 94 w 114"/>
                <a:gd name="T67" fmla="*/ 7 h 43"/>
                <a:gd name="T68" fmla="*/ 94 w 114"/>
                <a:gd name="T69" fmla="*/ 9 h 43"/>
                <a:gd name="T70" fmla="*/ 94 w 114"/>
                <a:gd name="T71" fmla="*/ 9 h 43"/>
                <a:gd name="T72" fmla="*/ 79 w 114"/>
                <a:gd name="T73" fmla="*/ 6 h 43"/>
                <a:gd name="T74" fmla="*/ 79 w 114"/>
                <a:gd name="T75" fmla="*/ 6 h 43"/>
                <a:gd name="T76" fmla="*/ 47 w 114"/>
                <a:gd name="T77" fmla="*/ 3 h 43"/>
                <a:gd name="T78" fmla="*/ 47 w 114"/>
                <a:gd name="T79" fmla="*/ 3 h 43"/>
                <a:gd name="T80" fmla="*/ 47 w 114"/>
                <a:gd name="T81" fmla="*/ 3 h 43"/>
                <a:gd name="T82" fmla="*/ 47 w 114"/>
                <a:gd name="T83" fmla="*/ 3 h 43"/>
                <a:gd name="T84" fmla="*/ 5 w 114"/>
                <a:gd name="T8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4" h="43">
                  <a:moveTo>
                    <a:pt x="0" y="24"/>
                  </a:moveTo>
                  <a:cubicBezTo>
                    <a:pt x="0" y="21"/>
                    <a:pt x="1" y="18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1" y="3"/>
                    <a:pt x="29" y="1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0" y="0"/>
                    <a:pt x="93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100" y="7"/>
                    <a:pt x="104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9" y="10"/>
                    <a:pt x="114" y="12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22"/>
                    <a:pt x="109" y="26"/>
                    <a:pt x="97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82" y="40"/>
                    <a:pt x="62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21" y="43"/>
                    <a:pt x="0" y="37"/>
                    <a:pt x="0" y="24"/>
                  </a:cubicBezTo>
                  <a:close/>
                  <a:moveTo>
                    <a:pt x="5" y="17"/>
                  </a:moveTo>
                  <a:cubicBezTo>
                    <a:pt x="3" y="20"/>
                    <a:pt x="3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8"/>
                    <a:pt x="7" y="33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22" y="39"/>
                    <a:pt x="33" y="40"/>
                    <a:pt x="45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62" y="40"/>
                    <a:pt x="81" y="37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108" y="24"/>
                    <a:pt x="112" y="19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2" y="15"/>
                    <a:pt x="108" y="12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99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88" y="7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1" y="5"/>
                    <a:pt x="59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9" y="3"/>
                    <a:pt x="12" y="7"/>
                    <a:pt x="5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" name="Freeform 275"/>
            <p:cNvSpPr>
              <a:spLocks noEditPoints="1"/>
            </p:cNvSpPr>
            <p:nvPr/>
          </p:nvSpPr>
          <p:spPr bwMode="auto">
            <a:xfrm>
              <a:off x="7007453" y="3906838"/>
              <a:ext cx="334963" cy="104775"/>
            </a:xfrm>
            <a:custGeom>
              <a:avLst/>
              <a:gdLst>
                <a:gd name="T0" fmla="*/ 0 w 89"/>
                <a:gd name="T1" fmla="*/ 14 h 28"/>
                <a:gd name="T2" fmla="*/ 2 w 89"/>
                <a:gd name="T3" fmla="*/ 8 h 28"/>
                <a:gd name="T4" fmla="*/ 2 w 89"/>
                <a:gd name="T5" fmla="*/ 8 h 28"/>
                <a:gd name="T6" fmla="*/ 31 w 89"/>
                <a:gd name="T7" fmla="*/ 0 h 28"/>
                <a:gd name="T8" fmla="*/ 31 w 89"/>
                <a:gd name="T9" fmla="*/ 0 h 28"/>
                <a:gd name="T10" fmla="*/ 74 w 89"/>
                <a:gd name="T11" fmla="*/ 4 h 28"/>
                <a:gd name="T12" fmla="*/ 74 w 89"/>
                <a:gd name="T13" fmla="*/ 4 h 28"/>
                <a:gd name="T14" fmla="*/ 81 w 89"/>
                <a:gd name="T15" fmla="*/ 5 h 28"/>
                <a:gd name="T16" fmla="*/ 81 w 89"/>
                <a:gd name="T17" fmla="*/ 5 h 28"/>
                <a:gd name="T18" fmla="*/ 89 w 89"/>
                <a:gd name="T19" fmla="*/ 11 h 28"/>
                <a:gd name="T20" fmla="*/ 89 w 89"/>
                <a:gd name="T21" fmla="*/ 11 h 28"/>
                <a:gd name="T22" fmla="*/ 76 w 89"/>
                <a:gd name="T23" fmla="*/ 20 h 28"/>
                <a:gd name="T24" fmla="*/ 76 w 89"/>
                <a:gd name="T25" fmla="*/ 20 h 28"/>
                <a:gd name="T26" fmla="*/ 33 w 89"/>
                <a:gd name="T27" fmla="*/ 28 h 28"/>
                <a:gd name="T28" fmla="*/ 33 w 89"/>
                <a:gd name="T29" fmla="*/ 28 h 28"/>
                <a:gd name="T30" fmla="*/ 0 w 89"/>
                <a:gd name="T31" fmla="*/ 14 h 28"/>
                <a:gd name="T32" fmla="*/ 5 w 89"/>
                <a:gd name="T33" fmla="*/ 10 h 28"/>
                <a:gd name="T34" fmla="*/ 3 w 89"/>
                <a:gd name="T35" fmla="*/ 14 h 28"/>
                <a:gd name="T36" fmla="*/ 3 w 89"/>
                <a:gd name="T37" fmla="*/ 14 h 28"/>
                <a:gd name="T38" fmla="*/ 11 w 89"/>
                <a:gd name="T39" fmla="*/ 22 h 28"/>
                <a:gd name="T40" fmla="*/ 11 w 89"/>
                <a:gd name="T41" fmla="*/ 22 h 28"/>
                <a:gd name="T42" fmla="*/ 33 w 89"/>
                <a:gd name="T43" fmla="*/ 25 h 28"/>
                <a:gd name="T44" fmla="*/ 33 w 89"/>
                <a:gd name="T45" fmla="*/ 25 h 28"/>
                <a:gd name="T46" fmla="*/ 75 w 89"/>
                <a:gd name="T47" fmla="*/ 18 h 28"/>
                <a:gd name="T48" fmla="*/ 75 w 89"/>
                <a:gd name="T49" fmla="*/ 18 h 28"/>
                <a:gd name="T50" fmla="*/ 84 w 89"/>
                <a:gd name="T51" fmla="*/ 13 h 28"/>
                <a:gd name="T52" fmla="*/ 84 w 89"/>
                <a:gd name="T53" fmla="*/ 13 h 28"/>
                <a:gd name="T54" fmla="*/ 86 w 89"/>
                <a:gd name="T55" fmla="*/ 11 h 28"/>
                <a:gd name="T56" fmla="*/ 86 w 89"/>
                <a:gd name="T57" fmla="*/ 11 h 28"/>
                <a:gd name="T58" fmla="*/ 85 w 89"/>
                <a:gd name="T59" fmla="*/ 10 h 28"/>
                <a:gd name="T60" fmla="*/ 85 w 89"/>
                <a:gd name="T61" fmla="*/ 10 h 28"/>
                <a:gd name="T62" fmla="*/ 80 w 89"/>
                <a:gd name="T63" fmla="*/ 8 h 28"/>
                <a:gd name="T64" fmla="*/ 80 w 89"/>
                <a:gd name="T65" fmla="*/ 8 h 28"/>
                <a:gd name="T66" fmla="*/ 74 w 89"/>
                <a:gd name="T67" fmla="*/ 7 h 28"/>
                <a:gd name="T68" fmla="*/ 74 w 89"/>
                <a:gd name="T69" fmla="*/ 7 h 28"/>
                <a:gd name="T70" fmla="*/ 74 w 89"/>
                <a:gd name="T71" fmla="*/ 6 h 28"/>
                <a:gd name="T72" fmla="*/ 74 w 89"/>
                <a:gd name="T73" fmla="*/ 4 h 28"/>
                <a:gd name="T74" fmla="*/ 74 w 89"/>
                <a:gd name="T75" fmla="*/ 6 h 28"/>
                <a:gd name="T76" fmla="*/ 74 w 89"/>
                <a:gd name="T77" fmla="*/ 7 h 28"/>
                <a:gd name="T78" fmla="*/ 73 w 89"/>
                <a:gd name="T79" fmla="*/ 7 h 28"/>
                <a:gd name="T80" fmla="*/ 31 w 89"/>
                <a:gd name="T81" fmla="*/ 3 h 28"/>
                <a:gd name="T82" fmla="*/ 31 w 89"/>
                <a:gd name="T83" fmla="*/ 3 h 28"/>
                <a:gd name="T84" fmla="*/ 30 w 89"/>
                <a:gd name="T85" fmla="*/ 3 h 28"/>
                <a:gd name="T86" fmla="*/ 30 w 89"/>
                <a:gd name="T87" fmla="*/ 3 h 28"/>
                <a:gd name="T88" fmla="*/ 5 w 89"/>
                <a:gd name="T8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28">
                  <a:moveTo>
                    <a:pt x="0" y="14"/>
                  </a:moveTo>
                  <a:cubicBezTo>
                    <a:pt x="0" y="12"/>
                    <a:pt x="1" y="10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7" y="1"/>
                    <a:pt x="18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0" y="0"/>
                    <a:pt x="72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8" y="5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5" y="6"/>
                    <a:pt x="89" y="7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4"/>
                    <a:pt x="85" y="17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63" y="26"/>
                    <a:pt x="47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16" y="28"/>
                    <a:pt x="1" y="25"/>
                    <a:pt x="0" y="14"/>
                  </a:cubicBezTo>
                  <a:close/>
                  <a:moveTo>
                    <a:pt x="5" y="10"/>
                  </a:moveTo>
                  <a:cubicBezTo>
                    <a:pt x="4" y="11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8"/>
                    <a:pt x="6" y="20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7" y="24"/>
                    <a:pt x="24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47" y="25"/>
                    <a:pt x="62" y="23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80" y="16"/>
                    <a:pt x="83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6" y="12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1"/>
                    <a:pt x="86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4" y="9"/>
                    <a:pt x="82" y="9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77" y="7"/>
                    <a:pt x="74" y="7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50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18" y="3"/>
                    <a:pt x="7" y="5"/>
                    <a:pt x="5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" name="Freeform 276"/>
            <p:cNvSpPr/>
            <p:nvPr/>
          </p:nvSpPr>
          <p:spPr bwMode="auto">
            <a:xfrm>
              <a:off x="7183665" y="3744913"/>
              <a:ext cx="585788" cy="725488"/>
            </a:xfrm>
            <a:custGeom>
              <a:avLst/>
              <a:gdLst>
                <a:gd name="T0" fmla="*/ 53 w 156"/>
                <a:gd name="T1" fmla="*/ 7 h 193"/>
                <a:gd name="T2" fmla="*/ 31 w 156"/>
                <a:gd name="T3" fmla="*/ 80 h 193"/>
                <a:gd name="T4" fmla="*/ 69 w 156"/>
                <a:gd name="T5" fmla="*/ 191 h 193"/>
                <a:gd name="T6" fmla="*/ 87 w 156"/>
                <a:gd name="T7" fmla="*/ 173 h 193"/>
                <a:gd name="T8" fmla="*/ 127 w 156"/>
                <a:gd name="T9" fmla="*/ 177 h 193"/>
                <a:gd name="T10" fmla="*/ 133 w 156"/>
                <a:gd name="T11" fmla="*/ 112 h 193"/>
                <a:gd name="T12" fmla="*/ 78 w 156"/>
                <a:gd name="T13" fmla="*/ 11 h 193"/>
                <a:gd name="T14" fmla="*/ 53 w 156"/>
                <a:gd name="T15" fmla="*/ 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93">
                  <a:moveTo>
                    <a:pt x="53" y="7"/>
                  </a:moveTo>
                  <a:cubicBezTo>
                    <a:pt x="53" y="7"/>
                    <a:pt x="46" y="39"/>
                    <a:pt x="31" y="80"/>
                  </a:cubicBezTo>
                  <a:cubicBezTo>
                    <a:pt x="21" y="106"/>
                    <a:pt x="0" y="193"/>
                    <a:pt x="69" y="191"/>
                  </a:cubicBezTo>
                  <a:cubicBezTo>
                    <a:pt x="69" y="191"/>
                    <a:pt x="91" y="192"/>
                    <a:pt x="87" y="173"/>
                  </a:cubicBezTo>
                  <a:cubicBezTo>
                    <a:pt x="83" y="154"/>
                    <a:pt x="98" y="191"/>
                    <a:pt x="127" y="177"/>
                  </a:cubicBezTo>
                  <a:cubicBezTo>
                    <a:pt x="156" y="163"/>
                    <a:pt x="153" y="137"/>
                    <a:pt x="133" y="112"/>
                  </a:cubicBezTo>
                  <a:cubicBezTo>
                    <a:pt x="114" y="87"/>
                    <a:pt x="79" y="22"/>
                    <a:pt x="78" y="11"/>
                  </a:cubicBezTo>
                  <a:cubicBezTo>
                    <a:pt x="77" y="0"/>
                    <a:pt x="53" y="7"/>
                    <a:pt x="53" y="7"/>
                  </a:cubicBezTo>
                  <a:close/>
                </a:path>
              </a:pathLst>
            </a:custGeom>
            <a:solidFill>
              <a:srgbClr val="80B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" name="Freeform 277"/>
            <p:cNvSpPr>
              <a:spLocks noEditPoints="1"/>
            </p:cNvSpPr>
            <p:nvPr/>
          </p:nvSpPr>
          <p:spPr bwMode="auto">
            <a:xfrm>
              <a:off x="7251928" y="3756025"/>
              <a:ext cx="495300" cy="709613"/>
            </a:xfrm>
            <a:custGeom>
              <a:avLst/>
              <a:gdLst>
                <a:gd name="T0" fmla="*/ 0 w 132"/>
                <a:gd name="T1" fmla="*/ 135 h 189"/>
                <a:gd name="T2" fmla="*/ 11 w 132"/>
                <a:gd name="T3" fmla="*/ 76 h 189"/>
                <a:gd name="T4" fmla="*/ 33 w 132"/>
                <a:gd name="T5" fmla="*/ 4 h 189"/>
                <a:gd name="T6" fmla="*/ 34 w 132"/>
                <a:gd name="T7" fmla="*/ 3 h 189"/>
                <a:gd name="T8" fmla="*/ 50 w 132"/>
                <a:gd name="T9" fmla="*/ 0 h 189"/>
                <a:gd name="T10" fmla="*/ 61 w 132"/>
                <a:gd name="T11" fmla="*/ 8 h 189"/>
                <a:gd name="T12" fmla="*/ 117 w 132"/>
                <a:gd name="T13" fmla="*/ 108 h 189"/>
                <a:gd name="T14" fmla="*/ 132 w 132"/>
                <a:gd name="T15" fmla="*/ 144 h 189"/>
                <a:gd name="T16" fmla="*/ 110 w 132"/>
                <a:gd name="T17" fmla="*/ 175 h 189"/>
                <a:gd name="T18" fmla="*/ 96 w 132"/>
                <a:gd name="T19" fmla="*/ 179 h 189"/>
                <a:gd name="T20" fmla="*/ 70 w 132"/>
                <a:gd name="T21" fmla="*/ 167 h 189"/>
                <a:gd name="T22" fmla="*/ 71 w 132"/>
                <a:gd name="T23" fmla="*/ 170 h 189"/>
                <a:gd name="T24" fmla="*/ 71 w 132"/>
                <a:gd name="T25" fmla="*/ 174 h 189"/>
                <a:gd name="T26" fmla="*/ 62 w 132"/>
                <a:gd name="T27" fmla="*/ 187 h 189"/>
                <a:gd name="T28" fmla="*/ 51 w 132"/>
                <a:gd name="T29" fmla="*/ 189 h 189"/>
                <a:gd name="T30" fmla="*/ 51 w 132"/>
                <a:gd name="T31" fmla="*/ 189 h 189"/>
                <a:gd name="T32" fmla="*/ 48 w 132"/>
                <a:gd name="T33" fmla="*/ 189 h 189"/>
                <a:gd name="T34" fmla="*/ 48 w 132"/>
                <a:gd name="T35" fmla="*/ 189 h 189"/>
                <a:gd name="T36" fmla="*/ 10 w 132"/>
                <a:gd name="T37" fmla="*/ 172 h 189"/>
                <a:gd name="T38" fmla="*/ 3 w 132"/>
                <a:gd name="T39" fmla="*/ 135 h 189"/>
                <a:gd name="T40" fmla="*/ 48 w 132"/>
                <a:gd name="T41" fmla="*/ 186 h 189"/>
                <a:gd name="T42" fmla="*/ 51 w 132"/>
                <a:gd name="T43" fmla="*/ 186 h 189"/>
                <a:gd name="T44" fmla="*/ 51 w 132"/>
                <a:gd name="T45" fmla="*/ 186 h 189"/>
                <a:gd name="T46" fmla="*/ 61 w 132"/>
                <a:gd name="T47" fmla="*/ 185 h 189"/>
                <a:gd name="T48" fmla="*/ 68 w 132"/>
                <a:gd name="T49" fmla="*/ 174 h 189"/>
                <a:gd name="T50" fmla="*/ 68 w 132"/>
                <a:gd name="T51" fmla="*/ 170 h 189"/>
                <a:gd name="T52" fmla="*/ 67 w 132"/>
                <a:gd name="T53" fmla="*/ 165 h 189"/>
                <a:gd name="T54" fmla="*/ 67 w 132"/>
                <a:gd name="T55" fmla="*/ 164 h 189"/>
                <a:gd name="T56" fmla="*/ 69 w 132"/>
                <a:gd name="T57" fmla="*/ 163 h 189"/>
                <a:gd name="T58" fmla="*/ 73 w 132"/>
                <a:gd name="T59" fmla="*/ 165 h 189"/>
                <a:gd name="T60" fmla="*/ 78 w 132"/>
                <a:gd name="T61" fmla="*/ 170 h 189"/>
                <a:gd name="T62" fmla="*/ 96 w 132"/>
                <a:gd name="T63" fmla="*/ 176 h 189"/>
                <a:gd name="T64" fmla="*/ 108 w 132"/>
                <a:gd name="T65" fmla="*/ 173 h 189"/>
                <a:gd name="T66" fmla="*/ 129 w 132"/>
                <a:gd name="T67" fmla="*/ 144 h 189"/>
                <a:gd name="T68" fmla="*/ 114 w 132"/>
                <a:gd name="T69" fmla="*/ 110 h 189"/>
                <a:gd name="T70" fmla="*/ 58 w 132"/>
                <a:gd name="T71" fmla="*/ 8 h 189"/>
                <a:gd name="T72" fmla="*/ 50 w 132"/>
                <a:gd name="T73" fmla="*/ 3 h 189"/>
                <a:gd name="T74" fmla="*/ 36 w 132"/>
                <a:gd name="T75" fmla="*/ 6 h 189"/>
                <a:gd name="T76" fmla="*/ 14 w 132"/>
                <a:gd name="T77" fmla="*/ 7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2" h="189">
                  <a:moveTo>
                    <a:pt x="10" y="172"/>
                  </a:moveTo>
                  <a:cubicBezTo>
                    <a:pt x="3" y="162"/>
                    <a:pt x="0" y="148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12"/>
                    <a:pt x="7" y="88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27" y="36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43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5" y="0"/>
                    <a:pt x="61" y="2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2" y="17"/>
                    <a:pt x="98" y="84"/>
                    <a:pt x="117" y="108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26" y="120"/>
                    <a:pt x="132" y="133"/>
                    <a:pt x="132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2" y="157"/>
                    <a:pt x="125" y="168"/>
                    <a:pt x="110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05" y="178"/>
                    <a:pt x="100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83" y="179"/>
                    <a:pt x="74" y="169"/>
                    <a:pt x="70" y="167"/>
                  </a:cubicBezTo>
                  <a:cubicBezTo>
                    <a:pt x="70" y="167"/>
                    <a:pt x="70" y="167"/>
                    <a:pt x="70" y="167"/>
                  </a:cubicBezTo>
                  <a:cubicBezTo>
                    <a:pt x="70" y="167"/>
                    <a:pt x="70" y="168"/>
                    <a:pt x="71" y="170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1" y="171"/>
                    <a:pt x="71" y="173"/>
                    <a:pt x="71" y="174"/>
                  </a:cubicBezTo>
                  <a:cubicBezTo>
                    <a:pt x="71" y="174"/>
                    <a:pt x="71" y="174"/>
                    <a:pt x="71" y="174"/>
                  </a:cubicBezTo>
                  <a:cubicBezTo>
                    <a:pt x="71" y="181"/>
                    <a:pt x="67" y="185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58" y="189"/>
                    <a:pt x="53" y="189"/>
                    <a:pt x="51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0" y="189"/>
                    <a:pt x="49" y="189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29" y="189"/>
                    <a:pt x="17" y="183"/>
                    <a:pt x="10" y="172"/>
                  </a:cubicBezTo>
                  <a:close/>
                  <a:moveTo>
                    <a:pt x="14" y="77"/>
                  </a:moveTo>
                  <a:cubicBezTo>
                    <a:pt x="10" y="89"/>
                    <a:pt x="3" y="112"/>
                    <a:pt x="3" y="13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4" y="162"/>
                    <a:pt x="13" y="186"/>
                    <a:pt x="48" y="186"/>
                  </a:cubicBezTo>
                  <a:cubicBezTo>
                    <a:pt x="48" y="186"/>
                    <a:pt x="48" y="186"/>
                    <a:pt x="48" y="186"/>
                  </a:cubicBezTo>
                  <a:cubicBezTo>
                    <a:pt x="49" y="186"/>
                    <a:pt x="50" y="186"/>
                    <a:pt x="51" y="186"/>
                  </a:cubicBezTo>
                  <a:cubicBezTo>
                    <a:pt x="51" y="186"/>
                    <a:pt x="51" y="186"/>
                    <a:pt x="51" y="186"/>
                  </a:cubicBezTo>
                  <a:cubicBezTo>
                    <a:pt x="51" y="186"/>
                    <a:pt x="51" y="186"/>
                    <a:pt x="51" y="186"/>
                  </a:cubicBezTo>
                  <a:cubicBezTo>
                    <a:pt x="51" y="186"/>
                    <a:pt x="51" y="186"/>
                    <a:pt x="51" y="186"/>
                  </a:cubicBezTo>
                  <a:cubicBezTo>
                    <a:pt x="53" y="186"/>
                    <a:pt x="57" y="186"/>
                    <a:pt x="61" y="185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65" y="183"/>
                    <a:pt x="68" y="180"/>
                    <a:pt x="68" y="174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8" y="173"/>
                    <a:pt x="68" y="172"/>
                    <a:pt x="68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7" y="168"/>
                    <a:pt x="67" y="167"/>
                    <a:pt x="67" y="165"/>
                  </a:cubicBezTo>
                  <a:cubicBezTo>
                    <a:pt x="67" y="165"/>
                    <a:pt x="67" y="165"/>
                    <a:pt x="67" y="165"/>
                  </a:cubicBezTo>
                  <a:cubicBezTo>
                    <a:pt x="67" y="165"/>
                    <a:pt x="67" y="165"/>
                    <a:pt x="67" y="164"/>
                  </a:cubicBezTo>
                  <a:cubicBezTo>
                    <a:pt x="67" y="164"/>
                    <a:pt x="67" y="164"/>
                    <a:pt x="67" y="164"/>
                  </a:cubicBezTo>
                  <a:cubicBezTo>
                    <a:pt x="67" y="163"/>
                    <a:pt x="68" y="163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71" y="163"/>
                    <a:pt x="71" y="164"/>
                    <a:pt x="73" y="165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4" y="166"/>
                    <a:pt x="76" y="168"/>
                    <a:pt x="78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83" y="173"/>
                    <a:pt x="89" y="176"/>
                    <a:pt x="96" y="176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9" y="176"/>
                    <a:pt x="104" y="175"/>
                    <a:pt x="108" y="173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123" y="165"/>
                    <a:pt x="129" y="156"/>
                    <a:pt x="129" y="144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9" y="134"/>
                    <a:pt x="123" y="122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95" y="85"/>
                    <a:pt x="60" y="2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5"/>
                    <a:pt x="55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4" y="3"/>
                    <a:pt x="38" y="5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11"/>
                    <a:pt x="28" y="41"/>
                    <a:pt x="14" y="7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" name="Freeform 278"/>
            <p:cNvSpPr/>
            <p:nvPr/>
          </p:nvSpPr>
          <p:spPr bwMode="auto">
            <a:xfrm>
              <a:off x="7326540" y="3741738"/>
              <a:ext cx="211138" cy="115888"/>
            </a:xfrm>
            <a:custGeom>
              <a:avLst/>
              <a:gdLst>
                <a:gd name="T0" fmla="*/ 10 w 56"/>
                <a:gd name="T1" fmla="*/ 1 h 31"/>
                <a:gd name="T2" fmla="*/ 0 w 56"/>
                <a:gd name="T3" fmla="*/ 21 h 31"/>
                <a:gd name="T4" fmla="*/ 56 w 56"/>
                <a:gd name="T5" fmla="*/ 19 h 31"/>
                <a:gd name="T6" fmla="*/ 43 w 56"/>
                <a:gd name="T7" fmla="*/ 0 h 31"/>
                <a:gd name="T8" fmla="*/ 10 w 56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1">
                  <a:moveTo>
                    <a:pt x="10" y="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9" y="31"/>
                    <a:pt x="56" y="1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" name="Freeform 279"/>
            <p:cNvSpPr>
              <a:spLocks noEditPoints="1"/>
            </p:cNvSpPr>
            <p:nvPr/>
          </p:nvSpPr>
          <p:spPr bwMode="auto">
            <a:xfrm>
              <a:off x="7323365" y="3733800"/>
              <a:ext cx="220663" cy="109538"/>
            </a:xfrm>
            <a:custGeom>
              <a:avLst/>
              <a:gdLst>
                <a:gd name="T0" fmla="*/ 1 w 59"/>
                <a:gd name="T1" fmla="*/ 25 h 29"/>
                <a:gd name="T2" fmla="*/ 0 w 59"/>
                <a:gd name="T3" fmla="*/ 24 h 29"/>
                <a:gd name="T4" fmla="*/ 0 w 59"/>
                <a:gd name="T5" fmla="*/ 24 h 29"/>
                <a:gd name="T6" fmla="*/ 0 w 59"/>
                <a:gd name="T7" fmla="*/ 23 h 29"/>
                <a:gd name="T8" fmla="*/ 0 w 59"/>
                <a:gd name="T9" fmla="*/ 23 h 29"/>
                <a:gd name="T10" fmla="*/ 10 w 59"/>
                <a:gd name="T11" fmla="*/ 2 h 29"/>
                <a:gd name="T12" fmla="*/ 11 w 59"/>
                <a:gd name="T13" fmla="*/ 2 h 29"/>
                <a:gd name="T14" fmla="*/ 11 w 59"/>
                <a:gd name="T15" fmla="*/ 2 h 29"/>
                <a:gd name="T16" fmla="*/ 44 w 59"/>
                <a:gd name="T17" fmla="*/ 0 h 29"/>
                <a:gd name="T18" fmla="*/ 45 w 59"/>
                <a:gd name="T19" fmla="*/ 1 h 29"/>
                <a:gd name="T20" fmla="*/ 45 w 59"/>
                <a:gd name="T21" fmla="*/ 1 h 29"/>
                <a:gd name="T22" fmla="*/ 58 w 59"/>
                <a:gd name="T23" fmla="*/ 20 h 29"/>
                <a:gd name="T24" fmla="*/ 58 w 59"/>
                <a:gd name="T25" fmla="*/ 22 h 29"/>
                <a:gd name="T26" fmla="*/ 58 w 59"/>
                <a:gd name="T27" fmla="*/ 22 h 29"/>
                <a:gd name="T28" fmla="*/ 58 w 59"/>
                <a:gd name="T29" fmla="*/ 23 h 29"/>
                <a:gd name="T30" fmla="*/ 58 w 59"/>
                <a:gd name="T31" fmla="*/ 23 h 29"/>
                <a:gd name="T32" fmla="*/ 27 w 59"/>
                <a:gd name="T33" fmla="*/ 29 h 29"/>
                <a:gd name="T34" fmla="*/ 27 w 59"/>
                <a:gd name="T35" fmla="*/ 29 h 29"/>
                <a:gd name="T36" fmla="*/ 1 w 59"/>
                <a:gd name="T37" fmla="*/ 25 h 29"/>
                <a:gd name="T38" fmla="*/ 9 w 59"/>
                <a:gd name="T39" fmla="*/ 24 h 29"/>
                <a:gd name="T40" fmla="*/ 27 w 59"/>
                <a:gd name="T41" fmla="*/ 26 h 29"/>
                <a:gd name="T42" fmla="*/ 27 w 59"/>
                <a:gd name="T43" fmla="*/ 26 h 29"/>
                <a:gd name="T44" fmla="*/ 55 w 59"/>
                <a:gd name="T45" fmla="*/ 21 h 29"/>
                <a:gd name="T46" fmla="*/ 55 w 59"/>
                <a:gd name="T47" fmla="*/ 21 h 29"/>
                <a:gd name="T48" fmla="*/ 43 w 59"/>
                <a:gd name="T49" fmla="*/ 3 h 29"/>
                <a:gd name="T50" fmla="*/ 12 w 59"/>
                <a:gd name="T51" fmla="*/ 5 h 29"/>
                <a:gd name="T52" fmla="*/ 3 w 59"/>
                <a:gd name="T53" fmla="*/ 22 h 29"/>
                <a:gd name="T54" fmla="*/ 9 w 59"/>
                <a:gd name="T55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29">
                  <a:moveTo>
                    <a:pt x="1" y="25"/>
                  </a:moveTo>
                  <a:cubicBezTo>
                    <a:pt x="0" y="25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1"/>
                    <a:pt x="59" y="21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47" y="27"/>
                    <a:pt x="36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2" y="29"/>
                    <a:pt x="1" y="25"/>
                    <a:pt x="1" y="25"/>
                  </a:cubicBezTo>
                  <a:close/>
                  <a:moveTo>
                    <a:pt x="9" y="24"/>
                  </a:moveTo>
                  <a:cubicBezTo>
                    <a:pt x="14" y="25"/>
                    <a:pt x="20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36" y="26"/>
                    <a:pt x="45" y="24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3"/>
                    <a:pt x="7" y="23"/>
                    <a:pt x="9" y="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" name="Freeform 280"/>
            <p:cNvSpPr/>
            <p:nvPr/>
          </p:nvSpPr>
          <p:spPr bwMode="auto">
            <a:xfrm>
              <a:off x="7090003" y="3309938"/>
              <a:ext cx="684213" cy="465138"/>
            </a:xfrm>
            <a:custGeom>
              <a:avLst/>
              <a:gdLst>
                <a:gd name="T0" fmla="*/ 12 w 182"/>
                <a:gd name="T1" fmla="*/ 36 h 124"/>
                <a:gd name="T2" fmla="*/ 6 w 182"/>
                <a:gd name="T3" fmla="*/ 39 h 124"/>
                <a:gd name="T4" fmla="*/ 1 w 182"/>
                <a:gd name="T5" fmla="*/ 50 h 124"/>
                <a:gd name="T6" fmla="*/ 13 w 182"/>
                <a:gd name="T7" fmla="*/ 60 h 124"/>
                <a:gd name="T8" fmla="*/ 100 w 182"/>
                <a:gd name="T9" fmla="*/ 119 h 124"/>
                <a:gd name="T10" fmla="*/ 167 w 182"/>
                <a:gd name="T11" fmla="*/ 67 h 124"/>
                <a:gd name="T12" fmla="*/ 171 w 182"/>
                <a:gd name="T13" fmla="*/ 67 h 124"/>
                <a:gd name="T14" fmla="*/ 182 w 182"/>
                <a:gd name="T15" fmla="*/ 56 h 124"/>
                <a:gd name="T16" fmla="*/ 173 w 182"/>
                <a:gd name="T17" fmla="*/ 45 h 124"/>
                <a:gd name="T18" fmla="*/ 96 w 182"/>
                <a:gd name="T19" fmla="*/ 1 h 124"/>
                <a:gd name="T20" fmla="*/ 12 w 182"/>
                <a:gd name="T21" fmla="*/ 3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124">
                  <a:moveTo>
                    <a:pt x="12" y="36"/>
                  </a:moveTo>
                  <a:cubicBezTo>
                    <a:pt x="11" y="36"/>
                    <a:pt x="7" y="38"/>
                    <a:pt x="6" y="39"/>
                  </a:cubicBezTo>
                  <a:cubicBezTo>
                    <a:pt x="2" y="41"/>
                    <a:pt x="0" y="45"/>
                    <a:pt x="1" y="50"/>
                  </a:cubicBezTo>
                  <a:cubicBezTo>
                    <a:pt x="2" y="56"/>
                    <a:pt x="8" y="58"/>
                    <a:pt x="13" y="60"/>
                  </a:cubicBezTo>
                  <a:cubicBezTo>
                    <a:pt x="19" y="105"/>
                    <a:pt x="54" y="124"/>
                    <a:pt x="100" y="119"/>
                  </a:cubicBezTo>
                  <a:cubicBezTo>
                    <a:pt x="136" y="116"/>
                    <a:pt x="157" y="96"/>
                    <a:pt x="167" y="67"/>
                  </a:cubicBezTo>
                  <a:cubicBezTo>
                    <a:pt x="168" y="67"/>
                    <a:pt x="169" y="67"/>
                    <a:pt x="171" y="67"/>
                  </a:cubicBezTo>
                  <a:cubicBezTo>
                    <a:pt x="177" y="67"/>
                    <a:pt x="182" y="62"/>
                    <a:pt x="182" y="56"/>
                  </a:cubicBezTo>
                  <a:cubicBezTo>
                    <a:pt x="182" y="50"/>
                    <a:pt x="178" y="46"/>
                    <a:pt x="173" y="45"/>
                  </a:cubicBezTo>
                  <a:cubicBezTo>
                    <a:pt x="173" y="45"/>
                    <a:pt x="157" y="0"/>
                    <a:pt x="96" y="1"/>
                  </a:cubicBezTo>
                  <a:cubicBezTo>
                    <a:pt x="20" y="3"/>
                    <a:pt x="12" y="36"/>
                    <a:pt x="12" y="36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" name="Freeform 281"/>
            <p:cNvSpPr>
              <a:spLocks noEditPoints="1"/>
            </p:cNvSpPr>
            <p:nvPr/>
          </p:nvSpPr>
          <p:spPr bwMode="auto">
            <a:xfrm>
              <a:off x="7086828" y="3309938"/>
              <a:ext cx="690563" cy="454025"/>
            </a:xfrm>
            <a:custGeom>
              <a:avLst/>
              <a:gdLst>
                <a:gd name="T0" fmla="*/ 1 w 184"/>
                <a:gd name="T1" fmla="*/ 50 h 121"/>
                <a:gd name="T2" fmla="*/ 0 w 184"/>
                <a:gd name="T3" fmla="*/ 48 h 121"/>
                <a:gd name="T4" fmla="*/ 6 w 184"/>
                <a:gd name="T5" fmla="*/ 37 h 121"/>
                <a:gd name="T6" fmla="*/ 11 w 184"/>
                <a:gd name="T7" fmla="*/ 35 h 121"/>
                <a:gd name="T8" fmla="*/ 96 w 184"/>
                <a:gd name="T9" fmla="*/ 0 h 121"/>
                <a:gd name="T10" fmla="*/ 99 w 184"/>
                <a:gd name="T11" fmla="*/ 0 h 121"/>
                <a:gd name="T12" fmla="*/ 175 w 184"/>
                <a:gd name="T13" fmla="*/ 43 h 121"/>
                <a:gd name="T14" fmla="*/ 184 w 184"/>
                <a:gd name="T15" fmla="*/ 56 h 121"/>
                <a:gd name="T16" fmla="*/ 184 w 184"/>
                <a:gd name="T17" fmla="*/ 56 h 121"/>
                <a:gd name="T18" fmla="*/ 184 w 184"/>
                <a:gd name="T19" fmla="*/ 56 h 121"/>
                <a:gd name="T20" fmla="*/ 184 w 184"/>
                <a:gd name="T21" fmla="*/ 56 h 121"/>
                <a:gd name="T22" fmla="*/ 172 w 184"/>
                <a:gd name="T23" fmla="*/ 69 h 121"/>
                <a:gd name="T24" fmla="*/ 171 w 184"/>
                <a:gd name="T25" fmla="*/ 69 h 121"/>
                <a:gd name="T26" fmla="*/ 171 w 184"/>
                <a:gd name="T27" fmla="*/ 69 h 121"/>
                <a:gd name="T28" fmla="*/ 168 w 184"/>
                <a:gd name="T29" fmla="*/ 68 h 121"/>
                <a:gd name="T30" fmla="*/ 101 w 184"/>
                <a:gd name="T31" fmla="*/ 120 h 121"/>
                <a:gd name="T32" fmla="*/ 88 w 184"/>
                <a:gd name="T33" fmla="*/ 121 h 121"/>
                <a:gd name="T34" fmla="*/ 87 w 184"/>
                <a:gd name="T35" fmla="*/ 121 h 121"/>
                <a:gd name="T36" fmla="*/ 13 w 184"/>
                <a:gd name="T37" fmla="*/ 38 h 121"/>
                <a:gd name="T38" fmla="*/ 12 w 184"/>
                <a:gd name="T39" fmla="*/ 38 h 121"/>
                <a:gd name="T40" fmla="*/ 11 w 184"/>
                <a:gd name="T41" fmla="*/ 38 h 121"/>
                <a:gd name="T42" fmla="*/ 8 w 184"/>
                <a:gd name="T43" fmla="*/ 40 h 121"/>
                <a:gd name="T44" fmla="*/ 3 w 184"/>
                <a:gd name="T45" fmla="*/ 48 h 121"/>
                <a:gd name="T46" fmla="*/ 3 w 184"/>
                <a:gd name="T47" fmla="*/ 49 h 121"/>
                <a:gd name="T48" fmla="*/ 14 w 184"/>
                <a:gd name="T49" fmla="*/ 58 h 121"/>
                <a:gd name="T50" fmla="*/ 15 w 184"/>
                <a:gd name="T51" fmla="*/ 60 h 121"/>
                <a:gd name="T52" fmla="*/ 88 w 184"/>
                <a:gd name="T53" fmla="*/ 118 h 121"/>
                <a:gd name="T54" fmla="*/ 101 w 184"/>
                <a:gd name="T55" fmla="*/ 117 h 121"/>
                <a:gd name="T56" fmla="*/ 166 w 184"/>
                <a:gd name="T57" fmla="*/ 66 h 121"/>
                <a:gd name="T58" fmla="*/ 167 w 184"/>
                <a:gd name="T59" fmla="*/ 65 h 121"/>
                <a:gd name="T60" fmla="*/ 168 w 184"/>
                <a:gd name="T61" fmla="*/ 65 h 121"/>
                <a:gd name="T62" fmla="*/ 171 w 184"/>
                <a:gd name="T63" fmla="*/ 66 h 121"/>
                <a:gd name="T64" fmla="*/ 172 w 184"/>
                <a:gd name="T65" fmla="*/ 66 h 121"/>
                <a:gd name="T66" fmla="*/ 172 w 184"/>
                <a:gd name="T67" fmla="*/ 66 h 121"/>
                <a:gd name="T68" fmla="*/ 181 w 184"/>
                <a:gd name="T69" fmla="*/ 56 h 121"/>
                <a:gd name="T70" fmla="*/ 181 w 184"/>
                <a:gd name="T71" fmla="*/ 56 h 121"/>
                <a:gd name="T72" fmla="*/ 173 w 184"/>
                <a:gd name="T73" fmla="*/ 46 h 121"/>
                <a:gd name="T74" fmla="*/ 172 w 184"/>
                <a:gd name="T75" fmla="*/ 45 h 121"/>
                <a:gd name="T76" fmla="*/ 169 w 184"/>
                <a:gd name="T77" fmla="*/ 39 h 121"/>
                <a:gd name="T78" fmla="*/ 157 w 184"/>
                <a:gd name="T79" fmla="*/ 24 h 121"/>
                <a:gd name="T80" fmla="*/ 99 w 184"/>
                <a:gd name="T81" fmla="*/ 3 h 121"/>
                <a:gd name="T82" fmla="*/ 97 w 184"/>
                <a:gd name="T83" fmla="*/ 3 h 121"/>
                <a:gd name="T84" fmla="*/ 16 w 184"/>
                <a:gd name="T85" fmla="*/ 32 h 121"/>
                <a:gd name="T86" fmla="*/ 14 w 184"/>
                <a:gd name="T87" fmla="*/ 36 h 121"/>
                <a:gd name="T88" fmla="*/ 13 w 184"/>
                <a:gd name="T89" fmla="*/ 38 h 121"/>
                <a:gd name="T90" fmla="*/ 12 w 184"/>
                <a:gd name="T91" fmla="*/ 36 h 121"/>
                <a:gd name="T92" fmla="*/ 11 w 184"/>
                <a:gd name="T93" fmla="*/ 3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4" h="121">
                  <a:moveTo>
                    <a:pt x="12" y="61"/>
                  </a:moveTo>
                  <a:cubicBezTo>
                    <a:pt x="8" y="59"/>
                    <a:pt x="2" y="57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49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3"/>
                    <a:pt x="3" y="40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3" y="30"/>
                    <a:pt x="26" y="1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8" y="0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55" y="0"/>
                    <a:pt x="172" y="37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80" y="45"/>
                    <a:pt x="184" y="50"/>
                    <a:pt x="184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4" y="63"/>
                    <a:pt x="179" y="69"/>
                    <a:pt x="172" y="69"/>
                  </a:cubicBezTo>
                  <a:cubicBezTo>
                    <a:pt x="172" y="69"/>
                    <a:pt x="172" y="69"/>
                    <a:pt x="172" y="69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70" y="69"/>
                    <a:pt x="169" y="69"/>
                    <a:pt x="168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58" y="97"/>
                    <a:pt x="137" y="117"/>
                    <a:pt x="101" y="120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6" y="121"/>
                    <a:pt x="92" y="121"/>
                    <a:pt x="88" y="121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48" y="121"/>
                    <a:pt x="18" y="101"/>
                    <a:pt x="12" y="61"/>
                  </a:cubicBezTo>
                  <a:close/>
                  <a:moveTo>
                    <a:pt x="13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9"/>
                    <a:pt x="8" y="39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5" y="42"/>
                    <a:pt x="3" y="45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4" y="54"/>
                    <a:pt x="9" y="56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5" y="59"/>
                    <a:pt x="15" y="59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20" y="99"/>
                    <a:pt x="49" y="118"/>
                    <a:pt x="88" y="118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92" y="118"/>
                    <a:pt x="96" y="118"/>
                    <a:pt x="101" y="117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36" y="114"/>
                    <a:pt x="156" y="95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6" y="66"/>
                    <a:pt x="166" y="65"/>
                    <a:pt x="167" y="65"/>
                  </a:cubicBezTo>
                  <a:cubicBezTo>
                    <a:pt x="167" y="65"/>
                    <a:pt x="167" y="65"/>
                    <a:pt x="167" y="65"/>
                  </a:cubicBezTo>
                  <a:cubicBezTo>
                    <a:pt x="167" y="65"/>
                    <a:pt x="168" y="65"/>
                    <a:pt x="168" y="65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9" y="66"/>
                    <a:pt x="170" y="66"/>
                    <a:pt x="171" y="66"/>
                  </a:cubicBezTo>
                  <a:cubicBezTo>
                    <a:pt x="171" y="66"/>
                    <a:pt x="171" y="66"/>
                    <a:pt x="171" y="66"/>
                  </a:cubicBezTo>
                  <a:cubicBezTo>
                    <a:pt x="171" y="66"/>
                    <a:pt x="171" y="66"/>
                    <a:pt x="172" y="66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2" y="66"/>
                    <a:pt x="172" y="66"/>
                    <a:pt x="172" y="66"/>
                  </a:cubicBezTo>
                  <a:cubicBezTo>
                    <a:pt x="177" y="66"/>
                    <a:pt x="181" y="61"/>
                    <a:pt x="181" y="56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1"/>
                    <a:pt x="178" y="47"/>
                    <a:pt x="173" y="46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3" y="46"/>
                    <a:pt x="172" y="46"/>
                    <a:pt x="172" y="45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72" y="45"/>
                    <a:pt x="171" y="43"/>
                    <a:pt x="169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7" y="35"/>
                    <a:pt x="163" y="29"/>
                    <a:pt x="157" y="24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46" y="13"/>
                    <a:pt x="128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8" y="3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40" y="4"/>
                    <a:pt x="22" y="2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4" y="35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8"/>
                    <a:pt x="13" y="37"/>
                    <a:pt x="13" y="38"/>
                  </a:cubicBezTo>
                  <a:close/>
                  <a:moveTo>
                    <a:pt x="13" y="36"/>
                  </a:move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" name="Freeform 282"/>
            <p:cNvSpPr/>
            <p:nvPr/>
          </p:nvSpPr>
          <p:spPr bwMode="auto">
            <a:xfrm>
              <a:off x="7191603" y="3568700"/>
              <a:ext cx="90488" cy="90488"/>
            </a:xfrm>
            <a:custGeom>
              <a:avLst/>
              <a:gdLst>
                <a:gd name="T0" fmla="*/ 24 w 24"/>
                <a:gd name="T1" fmla="*/ 13 h 24"/>
                <a:gd name="T2" fmla="*/ 12 w 24"/>
                <a:gd name="T3" fmla="*/ 24 h 24"/>
                <a:gd name="T4" fmla="*/ 1 w 24"/>
                <a:gd name="T5" fmla="*/ 12 h 24"/>
                <a:gd name="T6" fmla="*/ 13 w 24"/>
                <a:gd name="T7" fmla="*/ 1 h 24"/>
                <a:gd name="T8" fmla="*/ 24 w 24"/>
                <a:gd name="T9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4" y="13"/>
                  </a:moveTo>
                  <a:cubicBezTo>
                    <a:pt x="23" y="19"/>
                    <a:pt x="18" y="24"/>
                    <a:pt x="12" y="24"/>
                  </a:cubicBezTo>
                  <a:cubicBezTo>
                    <a:pt x="5" y="23"/>
                    <a:pt x="0" y="18"/>
                    <a:pt x="1" y="12"/>
                  </a:cubicBezTo>
                  <a:cubicBezTo>
                    <a:pt x="1" y="5"/>
                    <a:pt x="6" y="0"/>
                    <a:pt x="13" y="1"/>
                  </a:cubicBezTo>
                  <a:cubicBezTo>
                    <a:pt x="19" y="1"/>
                    <a:pt x="24" y="6"/>
                    <a:pt x="24" y="13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" name="Freeform 283"/>
            <p:cNvSpPr/>
            <p:nvPr/>
          </p:nvSpPr>
          <p:spPr bwMode="auto">
            <a:xfrm>
              <a:off x="7574190" y="3568700"/>
              <a:ext cx="87313" cy="87313"/>
            </a:xfrm>
            <a:custGeom>
              <a:avLst/>
              <a:gdLst>
                <a:gd name="T0" fmla="*/ 23 w 23"/>
                <a:gd name="T1" fmla="*/ 12 h 23"/>
                <a:gd name="T2" fmla="*/ 11 w 23"/>
                <a:gd name="T3" fmla="*/ 23 h 23"/>
                <a:gd name="T4" fmla="*/ 0 w 23"/>
                <a:gd name="T5" fmla="*/ 11 h 23"/>
                <a:gd name="T6" fmla="*/ 12 w 23"/>
                <a:gd name="T7" fmla="*/ 0 h 23"/>
                <a:gd name="T8" fmla="*/ 23 w 23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cubicBezTo>
                    <a:pt x="23" y="18"/>
                    <a:pt x="18" y="23"/>
                    <a:pt x="11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3" y="6"/>
                    <a:pt x="23" y="12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" name="Oval 284"/>
            <p:cNvSpPr>
              <a:spLocks noChangeArrowheads="1"/>
            </p:cNvSpPr>
            <p:nvPr/>
          </p:nvSpPr>
          <p:spPr bwMode="auto">
            <a:xfrm>
              <a:off x="7259865" y="3516313"/>
              <a:ext cx="47625" cy="55563"/>
            </a:xfrm>
            <a:prstGeom prst="ellipse">
              <a:avLst/>
            </a:pr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" name="Freeform 285"/>
            <p:cNvSpPr/>
            <p:nvPr/>
          </p:nvSpPr>
          <p:spPr bwMode="auto">
            <a:xfrm>
              <a:off x="7540853" y="3516313"/>
              <a:ext cx="49213" cy="55563"/>
            </a:xfrm>
            <a:custGeom>
              <a:avLst/>
              <a:gdLst>
                <a:gd name="T0" fmla="*/ 13 w 13"/>
                <a:gd name="T1" fmla="*/ 7 h 15"/>
                <a:gd name="T2" fmla="*/ 6 w 13"/>
                <a:gd name="T3" fmla="*/ 15 h 15"/>
                <a:gd name="T4" fmla="*/ 0 w 13"/>
                <a:gd name="T5" fmla="*/ 7 h 15"/>
                <a:gd name="T6" fmla="*/ 6 w 13"/>
                <a:gd name="T7" fmla="*/ 0 h 15"/>
                <a:gd name="T8" fmla="*/ 13 w 13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13" y="11"/>
                    <a:pt x="10" y="15"/>
                    <a:pt x="6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" name="Freeform 286"/>
            <p:cNvSpPr/>
            <p:nvPr/>
          </p:nvSpPr>
          <p:spPr bwMode="auto">
            <a:xfrm>
              <a:off x="7397978" y="3538538"/>
              <a:ext cx="49213" cy="30163"/>
            </a:xfrm>
            <a:custGeom>
              <a:avLst/>
              <a:gdLst>
                <a:gd name="T0" fmla="*/ 1 w 13"/>
                <a:gd name="T1" fmla="*/ 8 h 8"/>
                <a:gd name="T2" fmla="*/ 1 w 13"/>
                <a:gd name="T3" fmla="*/ 7 h 8"/>
                <a:gd name="T4" fmla="*/ 1 w 13"/>
                <a:gd name="T5" fmla="*/ 7 h 8"/>
                <a:gd name="T6" fmla="*/ 7 w 13"/>
                <a:gd name="T7" fmla="*/ 0 h 8"/>
                <a:gd name="T8" fmla="*/ 7 w 13"/>
                <a:gd name="T9" fmla="*/ 0 h 8"/>
                <a:gd name="T10" fmla="*/ 7 w 13"/>
                <a:gd name="T11" fmla="*/ 0 h 8"/>
                <a:gd name="T12" fmla="*/ 7 w 13"/>
                <a:gd name="T13" fmla="*/ 0 h 8"/>
                <a:gd name="T14" fmla="*/ 7 w 13"/>
                <a:gd name="T15" fmla="*/ 0 h 8"/>
                <a:gd name="T16" fmla="*/ 13 w 13"/>
                <a:gd name="T17" fmla="*/ 7 h 8"/>
                <a:gd name="T18" fmla="*/ 13 w 13"/>
                <a:gd name="T19" fmla="*/ 7 h 8"/>
                <a:gd name="T20" fmla="*/ 13 w 13"/>
                <a:gd name="T21" fmla="*/ 8 h 8"/>
                <a:gd name="T22" fmla="*/ 13 w 13"/>
                <a:gd name="T23" fmla="*/ 8 h 8"/>
                <a:gd name="T24" fmla="*/ 11 w 13"/>
                <a:gd name="T25" fmla="*/ 8 h 8"/>
                <a:gd name="T26" fmla="*/ 11 w 13"/>
                <a:gd name="T27" fmla="*/ 8 h 8"/>
                <a:gd name="T28" fmla="*/ 7 w 13"/>
                <a:gd name="T29" fmla="*/ 2 h 8"/>
                <a:gd name="T30" fmla="*/ 7 w 13"/>
                <a:gd name="T31" fmla="*/ 2 h 8"/>
                <a:gd name="T32" fmla="*/ 7 w 13"/>
                <a:gd name="T33" fmla="*/ 2 h 8"/>
                <a:gd name="T34" fmla="*/ 7 w 13"/>
                <a:gd name="T35" fmla="*/ 2 h 8"/>
                <a:gd name="T36" fmla="*/ 7 w 13"/>
                <a:gd name="T37" fmla="*/ 2 h 8"/>
                <a:gd name="T38" fmla="*/ 7 w 13"/>
                <a:gd name="T39" fmla="*/ 2 h 8"/>
                <a:gd name="T40" fmla="*/ 7 w 13"/>
                <a:gd name="T41" fmla="*/ 2 h 8"/>
                <a:gd name="T42" fmla="*/ 7 w 13"/>
                <a:gd name="T43" fmla="*/ 2 h 8"/>
                <a:gd name="T44" fmla="*/ 7 w 13"/>
                <a:gd name="T45" fmla="*/ 2 h 8"/>
                <a:gd name="T46" fmla="*/ 3 w 13"/>
                <a:gd name="T47" fmla="*/ 8 h 8"/>
                <a:gd name="T48" fmla="*/ 3 w 13"/>
                <a:gd name="T49" fmla="*/ 8 h 8"/>
                <a:gd name="T50" fmla="*/ 3 w 13"/>
                <a:gd name="T51" fmla="*/ 8 h 8"/>
                <a:gd name="T52" fmla="*/ 2 w 13"/>
                <a:gd name="T53" fmla="*/ 8 h 8"/>
                <a:gd name="T54" fmla="*/ 2 w 13"/>
                <a:gd name="T55" fmla="*/ 8 h 8"/>
                <a:gd name="T56" fmla="*/ 1 w 13"/>
                <a:gd name="T5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1" y="8"/>
                    <a:pt x="0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4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1"/>
                    <a:pt x="12" y="3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4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3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" name="Freeform 287"/>
            <p:cNvSpPr/>
            <p:nvPr/>
          </p:nvSpPr>
          <p:spPr bwMode="auto">
            <a:xfrm>
              <a:off x="7348765" y="3617913"/>
              <a:ext cx="153988" cy="49213"/>
            </a:xfrm>
            <a:custGeom>
              <a:avLst/>
              <a:gdLst>
                <a:gd name="T0" fmla="*/ 0 w 41"/>
                <a:gd name="T1" fmla="*/ 3 h 13"/>
                <a:gd name="T2" fmla="*/ 0 w 41"/>
                <a:gd name="T3" fmla="*/ 3 h 13"/>
                <a:gd name="T4" fmla="*/ 0 w 41"/>
                <a:gd name="T5" fmla="*/ 1 h 13"/>
                <a:gd name="T6" fmla="*/ 0 w 41"/>
                <a:gd name="T7" fmla="*/ 1 h 13"/>
                <a:gd name="T8" fmla="*/ 2 w 41"/>
                <a:gd name="T9" fmla="*/ 1 h 13"/>
                <a:gd name="T10" fmla="*/ 2 w 41"/>
                <a:gd name="T11" fmla="*/ 1 h 13"/>
                <a:gd name="T12" fmla="*/ 7 w 41"/>
                <a:gd name="T13" fmla="*/ 6 h 13"/>
                <a:gd name="T14" fmla="*/ 7 w 41"/>
                <a:gd name="T15" fmla="*/ 6 h 13"/>
                <a:gd name="T16" fmla="*/ 20 w 41"/>
                <a:gd name="T17" fmla="*/ 10 h 13"/>
                <a:gd name="T18" fmla="*/ 20 w 41"/>
                <a:gd name="T19" fmla="*/ 10 h 13"/>
                <a:gd name="T20" fmla="*/ 39 w 41"/>
                <a:gd name="T21" fmla="*/ 1 h 13"/>
                <a:gd name="T22" fmla="*/ 39 w 41"/>
                <a:gd name="T23" fmla="*/ 1 h 13"/>
                <a:gd name="T24" fmla="*/ 41 w 41"/>
                <a:gd name="T25" fmla="*/ 1 h 13"/>
                <a:gd name="T26" fmla="*/ 41 w 41"/>
                <a:gd name="T27" fmla="*/ 1 h 13"/>
                <a:gd name="T28" fmla="*/ 41 w 41"/>
                <a:gd name="T29" fmla="*/ 3 h 13"/>
                <a:gd name="T30" fmla="*/ 41 w 41"/>
                <a:gd name="T31" fmla="*/ 3 h 13"/>
                <a:gd name="T32" fmla="*/ 20 w 41"/>
                <a:gd name="T33" fmla="*/ 13 h 13"/>
                <a:gd name="T34" fmla="*/ 20 w 41"/>
                <a:gd name="T35" fmla="*/ 13 h 13"/>
                <a:gd name="T36" fmla="*/ 0 w 41"/>
                <a:gd name="T3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4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8"/>
                    <a:pt x="15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10"/>
                    <a:pt x="32" y="8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40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3" y="11"/>
                    <a:pt x="26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8" y="1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" name="Freeform 288"/>
            <p:cNvSpPr/>
            <p:nvPr/>
          </p:nvSpPr>
          <p:spPr bwMode="auto">
            <a:xfrm>
              <a:off x="7488465" y="3613150"/>
              <a:ext cx="26988" cy="23813"/>
            </a:xfrm>
            <a:custGeom>
              <a:avLst/>
              <a:gdLst>
                <a:gd name="T0" fmla="*/ 4 w 7"/>
                <a:gd name="T1" fmla="*/ 6 h 6"/>
                <a:gd name="T2" fmla="*/ 0 w 7"/>
                <a:gd name="T3" fmla="*/ 3 h 6"/>
                <a:gd name="T4" fmla="*/ 0 w 7"/>
                <a:gd name="T5" fmla="*/ 1 h 6"/>
                <a:gd name="T6" fmla="*/ 0 w 7"/>
                <a:gd name="T7" fmla="*/ 1 h 6"/>
                <a:gd name="T8" fmla="*/ 3 w 7"/>
                <a:gd name="T9" fmla="*/ 1 h 6"/>
                <a:gd name="T10" fmla="*/ 3 w 7"/>
                <a:gd name="T11" fmla="*/ 1 h 6"/>
                <a:gd name="T12" fmla="*/ 6 w 7"/>
                <a:gd name="T13" fmla="*/ 4 h 6"/>
                <a:gd name="T14" fmla="*/ 6 w 7"/>
                <a:gd name="T15" fmla="*/ 6 h 6"/>
                <a:gd name="T16" fmla="*/ 6 w 7"/>
                <a:gd name="T17" fmla="*/ 6 h 6"/>
                <a:gd name="T18" fmla="*/ 5 w 7"/>
                <a:gd name="T19" fmla="*/ 6 h 6"/>
                <a:gd name="T20" fmla="*/ 5 w 7"/>
                <a:gd name="T21" fmla="*/ 6 h 6"/>
                <a:gd name="T22" fmla="*/ 4 w 7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" name="Freeform 289"/>
            <p:cNvSpPr/>
            <p:nvPr/>
          </p:nvSpPr>
          <p:spPr bwMode="auto">
            <a:xfrm>
              <a:off x="7337653" y="3613150"/>
              <a:ext cx="26988" cy="26988"/>
            </a:xfrm>
            <a:custGeom>
              <a:avLst/>
              <a:gdLst>
                <a:gd name="T0" fmla="*/ 1 w 7"/>
                <a:gd name="T1" fmla="*/ 6 h 7"/>
                <a:gd name="T2" fmla="*/ 1 w 7"/>
                <a:gd name="T3" fmla="*/ 4 h 7"/>
                <a:gd name="T4" fmla="*/ 1 w 7"/>
                <a:gd name="T5" fmla="*/ 4 h 7"/>
                <a:gd name="T6" fmla="*/ 4 w 7"/>
                <a:gd name="T7" fmla="*/ 1 h 7"/>
                <a:gd name="T8" fmla="*/ 7 w 7"/>
                <a:gd name="T9" fmla="*/ 1 h 7"/>
                <a:gd name="T10" fmla="*/ 7 w 7"/>
                <a:gd name="T11" fmla="*/ 1 h 7"/>
                <a:gd name="T12" fmla="*/ 7 w 7"/>
                <a:gd name="T13" fmla="*/ 3 h 7"/>
                <a:gd name="T14" fmla="*/ 7 w 7"/>
                <a:gd name="T15" fmla="*/ 3 h 7"/>
                <a:gd name="T16" fmla="*/ 3 w 7"/>
                <a:gd name="T17" fmla="*/ 6 h 7"/>
                <a:gd name="T18" fmla="*/ 2 w 7"/>
                <a:gd name="T19" fmla="*/ 7 h 7"/>
                <a:gd name="T20" fmla="*/ 2 w 7"/>
                <a:gd name="T21" fmla="*/ 7 h 7"/>
                <a:gd name="T22" fmla="*/ 1 w 7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" name="Freeform 290"/>
            <p:cNvSpPr/>
            <p:nvPr/>
          </p:nvSpPr>
          <p:spPr bwMode="auto">
            <a:xfrm>
              <a:off x="7101115" y="2908300"/>
              <a:ext cx="657225" cy="569913"/>
            </a:xfrm>
            <a:custGeom>
              <a:avLst/>
              <a:gdLst>
                <a:gd name="T0" fmla="*/ 106 w 175"/>
                <a:gd name="T1" fmla="*/ 1 h 152"/>
                <a:gd name="T2" fmla="*/ 8 w 175"/>
                <a:gd name="T3" fmla="*/ 143 h 152"/>
                <a:gd name="T4" fmla="*/ 170 w 175"/>
                <a:gd name="T5" fmla="*/ 152 h 152"/>
                <a:gd name="T6" fmla="*/ 140 w 175"/>
                <a:gd name="T7" fmla="*/ 39 h 152"/>
                <a:gd name="T8" fmla="*/ 106 w 175"/>
                <a:gd name="T9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52">
                  <a:moveTo>
                    <a:pt x="106" y="1"/>
                  </a:moveTo>
                  <a:cubicBezTo>
                    <a:pt x="67" y="5"/>
                    <a:pt x="0" y="116"/>
                    <a:pt x="8" y="143"/>
                  </a:cubicBezTo>
                  <a:cubicBezTo>
                    <a:pt x="8" y="143"/>
                    <a:pt x="92" y="101"/>
                    <a:pt x="170" y="152"/>
                  </a:cubicBezTo>
                  <a:cubicBezTo>
                    <a:pt x="170" y="152"/>
                    <a:pt x="175" y="103"/>
                    <a:pt x="140" y="39"/>
                  </a:cubicBezTo>
                  <a:cubicBezTo>
                    <a:pt x="119" y="0"/>
                    <a:pt x="106" y="1"/>
                    <a:pt x="106" y="1"/>
                  </a:cubicBezTo>
                  <a:close/>
                </a:path>
              </a:pathLst>
            </a:custGeom>
            <a:solidFill>
              <a:srgbClr val="80B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" name="Freeform 291"/>
            <p:cNvSpPr>
              <a:spLocks noEditPoints="1"/>
            </p:cNvSpPr>
            <p:nvPr/>
          </p:nvSpPr>
          <p:spPr bwMode="auto">
            <a:xfrm>
              <a:off x="7120165" y="2908300"/>
              <a:ext cx="623888" cy="574675"/>
            </a:xfrm>
            <a:custGeom>
              <a:avLst/>
              <a:gdLst>
                <a:gd name="T0" fmla="*/ 164 w 166"/>
                <a:gd name="T1" fmla="*/ 153 h 153"/>
                <a:gd name="T2" fmla="*/ 79 w 166"/>
                <a:gd name="T3" fmla="*/ 128 h 153"/>
                <a:gd name="T4" fmla="*/ 79 w 166"/>
                <a:gd name="T5" fmla="*/ 128 h 153"/>
                <a:gd name="T6" fmla="*/ 25 w 166"/>
                <a:gd name="T7" fmla="*/ 137 h 153"/>
                <a:gd name="T8" fmla="*/ 25 w 166"/>
                <a:gd name="T9" fmla="*/ 137 h 153"/>
                <a:gd name="T10" fmla="*/ 3 w 166"/>
                <a:gd name="T11" fmla="*/ 145 h 153"/>
                <a:gd name="T12" fmla="*/ 3 w 166"/>
                <a:gd name="T13" fmla="*/ 145 h 153"/>
                <a:gd name="T14" fmla="*/ 2 w 166"/>
                <a:gd name="T15" fmla="*/ 145 h 153"/>
                <a:gd name="T16" fmla="*/ 2 w 166"/>
                <a:gd name="T17" fmla="*/ 145 h 153"/>
                <a:gd name="T18" fmla="*/ 1 w 166"/>
                <a:gd name="T19" fmla="*/ 144 h 153"/>
                <a:gd name="T20" fmla="*/ 1 w 166"/>
                <a:gd name="T21" fmla="*/ 144 h 153"/>
                <a:gd name="T22" fmla="*/ 0 w 166"/>
                <a:gd name="T23" fmla="*/ 138 h 153"/>
                <a:gd name="T24" fmla="*/ 0 w 166"/>
                <a:gd name="T25" fmla="*/ 138 h 153"/>
                <a:gd name="T26" fmla="*/ 36 w 166"/>
                <a:gd name="T27" fmla="*/ 57 h 153"/>
                <a:gd name="T28" fmla="*/ 36 w 166"/>
                <a:gd name="T29" fmla="*/ 57 h 153"/>
                <a:gd name="T30" fmla="*/ 101 w 166"/>
                <a:gd name="T31" fmla="*/ 0 h 153"/>
                <a:gd name="T32" fmla="*/ 101 w 166"/>
                <a:gd name="T33" fmla="*/ 0 h 153"/>
                <a:gd name="T34" fmla="*/ 101 w 166"/>
                <a:gd name="T35" fmla="*/ 0 h 153"/>
                <a:gd name="T36" fmla="*/ 101 w 166"/>
                <a:gd name="T37" fmla="*/ 0 h 153"/>
                <a:gd name="T38" fmla="*/ 136 w 166"/>
                <a:gd name="T39" fmla="*/ 39 h 153"/>
                <a:gd name="T40" fmla="*/ 136 w 166"/>
                <a:gd name="T41" fmla="*/ 39 h 153"/>
                <a:gd name="T42" fmla="*/ 166 w 166"/>
                <a:gd name="T43" fmla="*/ 144 h 153"/>
                <a:gd name="T44" fmla="*/ 166 w 166"/>
                <a:gd name="T45" fmla="*/ 144 h 153"/>
                <a:gd name="T46" fmla="*/ 166 w 166"/>
                <a:gd name="T47" fmla="*/ 152 h 153"/>
                <a:gd name="T48" fmla="*/ 166 w 166"/>
                <a:gd name="T49" fmla="*/ 152 h 153"/>
                <a:gd name="T50" fmla="*/ 165 w 166"/>
                <a:gd name="T51" fmla="*/ 153 h 153"/>
                <a:gd name="T52" fmla="*/ 165 w 166"/>
                <a:gd name="T53" fmla="*/ 153 h 153"/>
                <a:gd name="T54" fmla="*/ 165 w 166"/>
                <a:gd name="T55" fmla="*/ 153 h 153"/>
                <a:gd name="T56" fmla="*/ 165 w 166"/>
                <a:gd name="T57" fmla="*/ 153 h 153"/>
                <a:gd name="T58" fmla="*/ 164 w 166"/>
                <a:gd name="T59" fmla="*/ 153 h 153"/>
                <a:gd name="T60" fmla="*/ 163 w 166"/>
                <a:gd name="T61" fmla="*/ 149 h 153"/>
                <a:gd name="T62" fmla="*/ 163 w 166"/>
                <a:gd name="T63" fmla="*/ 144 h 153"/>
                <a:gd name="T64" fmla="*/ 163 w 166"/>
                <a:gd name="T65" fmla="*/ 144 h 153"/>
                <a:gd name="T66" fmla="*/ 134 w 166"/>
                <a:gd name="T67" fmla="*/ 40 h 153"/>
                <a:gd name="T68" fmla="*/ 134 w 166"/>
                <a:gd name="T69" fmla="*/ 40 h 153"/>
                <a:gd name="T70" fmla="*/ 101 w 166"/>
                <a:gd name="T71" fmla="*/ 3 h 153"/>
                <a:gd name="T72" fmla="*/ 101 w 166"/>
                <a:gd name="T73" fmla="*/ 3 h 153"/>
                <a:gd name="T74" fmla="*/ 101 w 166"/>
                <a:gd name="T75" fmla="*/ 3 h 153"/>
                <a:gd name="T76" fmla="*/ 101 w 166"/>
                <a:gd name="T77" fmla="*/ 3 h 153"/>
                <a:gd name="T78" fmla="*/ 101 w 166"/>
                <a:gd name="T79" fmla="*/ 3 h 153"/>
                <a:gd name="T80" fmla="*/ 39 w 166"/>
                <a:gd name="T81" fmla="*/ 59 h 153"/>
                <a:gd name="T82" fmla="*/ 39 w 166"/>
                <a:gd name="T83" fmla="*/ 59 h 153"/>
                <a:gd name="T84" fmla="*/ 3 w 166"/>
                <a:gd name="T85" fmla="*/ 138 h 153"/>
                <a:gd name="T86" fmla="*/ 3 w 166"/>
                <a:gd name="T87" fmla="*/ 138 h 153"/>
                <a:gd name="T88" fmla="*/ 4 w 166"/>
                <a:gd name="T89" fmla="*/ 141 h 153"/>
                <a:gd name="T90" fmla="*/ 4 w 166"/>
                <a:gd name="T91" fmla="*/ 141 h 153"/>
                <a:gd name="T92" fmla="*/ 79 w 166"/>
                <a:gd name="T93" fmla="*/ 125 h 153"/>
                <a:gd name="T94" fmla="*/ 79 w 166"/>
                <a:gd name="T95" fmla="*/ 125 h 153"/>
                <a:gd name="T96" fmla="*/ 163 w 166"/>
                <a:gd name="T97" fmla="*/ 14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6" h="153">
                  <a:moveTo>
                    <a:pt x="164" y="153"/>
                  </a:moveTo>
                  <a:cubicBezTo>
                    <a:pt x="135" y="134"/>
                    <a:pt x="105" y="128"/>
                    <a:pt x="79" y="128"/>
                  </a:cubicBezTo>
                  <a:cubicBezTo>
                    <a:pt x="79" y="128"/>
                    <a:pt x="79" y="128"/>
                    <a:pt x="79" y="128"/>
                  </a:cubicBezTo>
                  <a:cubicBezTo>
                    <a:pt x="58" y="128"/>
                    <a:pt x="39" y="133"/>
                    <a:pt x="25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11" y="141"/>
                    <a:pt x="3" y="145"/>
                    <a:pt x="3" y="145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3" y="145"/>
                    <a:pt x="2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1" y="145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2"/>
                    <a:pt x="0" y="140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20"/>
                    <a:pt x="16" y="8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56" y="28"/>
                    <a:pt x="81" y="2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3" y="0"/>
                    <a:pt x="116" y="1"/>
                    <a:pt x="136" y="39"/>
                  </a:cubicBezTo>
                  <a:cubicBezTo>
                    <a:pt x="136" y="39"/>
                    <a:pt x="136" y="39"/>
                    <a:pt x="136" y="39"/>
                  </a:cubicBezTo>
                  <a:cubicBezTo>
                    <a:pt x="163" y="88"/>
                    <a:pt x="166" y="128"/>
                    <a:pt x="166" y="144"/>
                  </a:cubicBezTo>
                  <a:cubicBezTo>
                    <a:pt x="166" y="144"/>
                    <a:pt x="166" y="144"/>
                    <a:pt x="166" y="144"/>
                  </a:cubicBezTo>
                  <a:cubicBezTo>
                    <a:pt x="166" y="149"/>
                    <a:pt x="166" y="152"/>
                    <a:pt x="166" y="152"/>
                  </a:cubicBezTo>
                  <a:cubicBezTo>
                    <a:pt x="166" y="152"/>
                    <a:pt x="166" y="152"/>
                    <a:pt x="166" y="152"/>
                  </a:cubicBezTo>
                  <a:cubicBezTo>
                    <a:pt x="166" y="152"/>
                    <a:pt x="166" y="153"/>
                    <a:pt x="165" y="153"/>
                  </a:cubicBezTo>
                  <a:cubicBezTo>
                    <a:pt x="165" y="153"/>
                    <a:pt x="165" y="153"/>
                    <a:pt x="165" y="153"/>
                  </a:cubicBezTo>
                  <a:cubicBezTo>
                    <a:pt x="165" y="153"/>
                    <a:pt x="165" y="153"/>
                    <a:pt x="165" y="153"/>
                  </a:cubicBezTo>
                  <a:cubicBezTo>
                    <a:pt x="165" y="153"/>
                    <a:pt x="165" y="153"/>
                    <a:pt x="165" y="153"/>
                  </a:cubicBezTo>
                  <a:cubicBezTo>
                    <a:pt x="164" y="153"/>
                    <a:pt x="164" y="153"/>
                    <a:pt x="164" y="153"/>
                  </a:cubicBezTo>
                  <a:close/>
                  <a:moveTo>
                    <a:pt x="163" y="149"/>
                  </a:moveTo>
                  <a:cubicBezTo>
                    <a:pt x="163" y="148"/>
                    <a:pt x="163" y="146"/>
                    <a:pt x="163" y="144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63" y="128"/>
                    <a:pt x="160" y="89"/>
                    <a:pt x="134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14" y="4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84" y="4"/>
                    <a:pt x="59" y="30"/>
                    <a:pt x="39" y="5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19" y="88"/>
                    <a:pt x="3" y="122"/>
                    <a:pt x="3" y="13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3" y="139"/>
                    <a:pt x="3" y="140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11" y="138"/>
                    <a:pt x="41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105" y="125"/>
                    <a:pt x="134" y="131"/>
                    <a:pt x="163" y="14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" name="Freeform 292"/>
            <p:cNvSpPr>
              <a:spLocks noEditPoints="1"/>
            </p:cNvSpPr>
            <p:nvPr/>
          </p:nvSpPr>
          <p:spPr bwMode="auto">
            <a:xfrm>
              <a:off x="7188428" y="2960688"/>
              <a:ext cx="509588" cy="454025"/>
            </a:xfrm>
            <a:custGeom>
              <a:avLst/>
              <a:gdLst>
                <a:gd name="T0" fmla="*/ 127 w 136"/>
                <a:gd name="T1" fmla="*/ 114 h 121"/>
                <a:gd name="T2" fmla="*/ 133 w 136"/>
                <a:gd name="T3" fmla="*/ 121 h 121"/>
                <a:gd name="T4" fmla="*/ 11 w 136"/>
                <a:gd name="T5" fmla="*/ 108 h 121"/>
                <a:gd name="T6" fmla="*/ 4 w 136"/>
                <a:gd name="T7" fmla="*/ 113 h 121"/>
                <a:gd name="T8" fmla="*/ 109 w 136"/>
                <a:gd name="T9" fmla="*/ 110 h 121"/>
                <a:gd name="T10" fmla="*/ 118 w 136"/>
                <a:gd name="T11" fmla="*/ 110 h 121"/>
                <a:gd name="T12" fmla="*/ 117 w 136"/>
                <a:gd name="T13" fmla="*/ 113 h 121"/>
                <a:gd name="T14" fmla="*/ 135 w 136"/>
                <a:gd name="T15" fmla="*/ 103 h 121"/>
                <a:gd name="T16" fmla="*/ 134 w 136"/>
                <a:gd name="T17" fmla="*/ 113 h 121"/>
                <a:gd name="T18" fmla="*/ 29 w 136"/>
                <a:gd name="T19" fmla="*/ 104 h 121"/>
                <a:gd name="T20" fmla="*/ 21 w 136"/>
                <a:gd name="T21" fmla="*/ 108 h 121"/>
                <a:gd name="T22" fmla="*/ 92 w 136"/>
                <a:gd name="T23" fmla="*/ 106 h 121"/>
                <a:gd name="T24" fmla="*/ 101 w 136"/>
                <a:gd name="T25" fmla="*/ 105 h 121"/>
                <a:gd name="T26" fmla="*/ 100 w 136"/>
                <a:gd name="T27" fmla="*/ 107 h 121"/>
                <a:gd name="T28" fmla="*/ 2 w 136"/>
                <a:gd name="T29" fmla="*/ 97 h 121"/>
                <a:gd name="T30" fmla="*/ 3 w 136"/>
                <a:gd name="T31" fmla="*/ 106 h 121"/>
                <a:gd name="T32" fmla="*/ 38 w 136"/>
                <a:gd name="T33" fmla="*/ 102 h 121"/>
                <a:gd name="T34" fmla="*/ 47 w 136"/>
                <a:gd name="T35" fmla="*/ 104 h 121"/>
                <a:gd name="T36" fmla="*/ 37 w 136"/>
                <a:gd name="T37" fmla="*/ 104 h 121"/>
                <a:gd name="T38" fmla="*/ 73 w 136"/>
                <a:gd name="T39" fmla="*/ 102 h 121"/>
                <a:gd name="T40" fmla="*/ 84 w 136"/>
                <a:gd name="T41" fmla="*/ 103 h 121"/>
                <a:gd name="T42" fmla="*/ 57 w 136"/>
                <a:gd name="T43" fmla="*/ 100 h 121"/>
                <a:gd name="T44" fmla="*/ 66 w 136"/>
                <a:gd name="T45" fmla="*/ 102 h 121"/>
                <a:gd name="T46" fmla="*/ 57 w 136"/>
                <a:gd name="T47" fmla="*/ 103 h 121"/>
                <a:gd name="T48" fmla="*/ 128 w 136"/>
                <a:gd name="T49" fmla="*/ 86 h 121"/>
                <a:gd name="T50" fmla="*/ 133 w 136"/>
                <a:gd name="T51" fmla="*/ 93 h 121"/>
                <a:gd name="T52" fmla="*/ 7 w 136"/>
                <a:gd name="T53" fmla="*/ 90 h 121"/>
                <a:gd name="T54" fmla="*/ 12 w 136"/>
                <a:gd name="T55" fmla="*/ 80 h 121"/>
                <a:gd name="T56" fmla="*/ 8 w 136"/>
                <a:gd name="T57" fmla="*/ 90 h 121"/>
                <a:gd name="T58" fmla="*/ 124 w 136"/>
                <a:gd name="T59" fmla="*/ 67 h 121"/>
                <a:gd name="T60" fmla="*/ 127 w 136"/>
                <a:gd name="T61" fmla="*/ 78 h 121"/>
                <a:gd name="T62" fmla="*/ 14 w 136"/>
                <a:gd name="T63" fmla="*/ 72 h 121"/>
                <a:gd name="T64" fmla="*/ 21 w 136"/>
                <a:gd name="T65" fmla="*/ 66 h 121"/>
                <a:gd name="T66" fmla="*/ 15 w 136"/>
                <a:gd name="T67" fmla="*/ 74 h 121"/>
                <a:gd name="T68" fmla="*/ 119 w 136"/>
                <a:gd name="T69" fmla="*/ 51 h 121"/>
                <a:gd name="T70" fmla="*/ 121 w 136"/>
                <a:gd name="T71" fmla="*/ 61 h 121"/>
                <a:gd name="T72" fmla="*/ 28 w 136"/>
                <a:gd name="T73" fmla="*/ 49 h 121"/>
                <a:gd name="T74" fmla="*/ 26 w 136"/>
                <a:gd name="T75" fmla="*/ 58 h 121"/>
                <a:gd name="T76" fmla="*/ 108 w 136"/>
                <a:gd name="T77" fmla="*/ 36 h 121"/>
                <a:gd name="T78" fmla="*/ 115 w 136"/>
                <a:gd name="T79" fmla="*/ 42 h 121"/>
                <a:gd name="T80" fmla="*/ 113 w 136"/>
                <a:gd name="T81" fmla="*/ 44 h 121"/>
                <a:gd name="T82" fmla="*/ 39 w 136"/>
                <a:gd name="T83" fmla="*/ 35 h 121"/>
                <a:gd name="T84" fmla="*/ 36 w 136"/>
                <a:gd name="T85" fmla="*/ 43 h 121"/>
                <a:gd name="T86" fmla="*/ 45 w 136"/>
                <a:gd name="T87" fmla="*/ 27 h 121"/>
                <a:gd name="T88" fmla="*/ 52 w 136"/>
                <a:gd name="T89" fmla="*/ 23 h 121"/>
                <a:gd name="T90" fmla="*/ 104 w 136"/>
                <a:gd name="T91" fmla="*/ 28 h 121"/>
                <a:gd name="T92" fmla="*/ 102 w 136"/>
                <a:gd name="T93" fmla="*/ 19 h 121"/>
                <a:gd name="T94" fmla="*/ 105 w 136"/>
                <a:gd name="T95" fmla="*/ 29 h 121"/>
                <a:gd name="T96" fmla="*/ 63 w 136"/>
                <a:gd name="T97" fmla="*/ 8 h 121"/>
                <a:gd name="T98" fmla="*/ 59 w 136"/>
                <a:gd name="T99" fmla="*/ 16 h 121"/>
                <a:gd name="T100" fmla="*/ 88 w 136"/>
                <a:gd name="T101" fmla="*/ 7 h 121"/>
                <a:gd name="T102" fmla="*/ 96 w 136"/>
                <a:gd name="T103" fmla="*/ 11 h 121"/>
                <a:gd name="T104" fmla="*/ 71 w 136"/>
                <a:gd name="T105" fmla="*/ 5 h 121"/>
                <a:gd name="T106" fmla="*/ 81 w 136"/>
                <a:gd name="T107" fmla="*/ 0 h 121"/>
                <a:gd name="T108" fmla="*/ 80 w 136"/>
                <a:gd name="T109" fmla="*/ 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6" h="121">
                  <a:moveTo>
                    <a:pt x="133" y="121"/>
                  </a:moveTo>
                  <a:cubicBezTo>
                    <a:pt x="130" y="120"/>
                    <a:pt x="128" y="118"/>
                    <a:pt x="126" y="117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5" y="117"/>
                    <a:pt x="125" y="116"/>
                    <a:pt x="125" y="115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6" y="114"/>
                    <a:pt x="126" y="114"/>
                    <a:pt x="127" y="114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30" y="116"/>
                    <a:pt x="132" y="117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9"/>
                    <a:pt x="135" y="120"/>
                    <a:pt x="135" y="120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4" y="121"/>
                    <a:pt x="134" y="121"/>
                    <a:pt x="133" y="121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3" y="121"/>
                    <a:pt x="133" y="121"/>
                    <a:pt x="133" y="121"/>
                  </a:cubicBezTo>
                  <a:close/>
                  <a:moveTo>
                    <a:pt x="2" y="112"/>
                  </a:moveTo>
                  <a:cubicBezTo>
                    <a:pt x="2" y="111"/>
                    <a:pt x="2" y="110"/>
                    <a:pt x="3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5" y="110"/>
                    <a:pt x="8" y="109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2" y="108"/>
                    <a:pt x="12" y="108"/>
                    <a:pt x="13" y="109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3" y="110"/>
                    <a:pt x="12" y="110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8" y="112"/>
                    <a:pt x="6" y="112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3" y="113"/>
                    <a:pt x="2" y="113"/>
                    <a:pt x="2" y="112"/>
                  </a:cubicBezTo>
                  <a:close/>
                  <a:moveTo>
                    <a:pt x="117" y="113"/>
                  </a:moveTo>
                  <a:cubicBezTo>
                    <a:pt x="114" y="112"/>
                    <a:pt x="112" y="111"/>
                    <a:pt x="109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0"/>
                    <a:pt x="108" y="109"/>
                    <a:pt x="108" y="108"/>
                  </a:cubicBezTo>
                  <a:cubicBezTo>
                    <a:pt x="108" y="108"/>
                    <a:pt x="108" y="108"/>
                    <a:pt x="108" y="108"/>
                  </a:cubicBezTo>
                  <a:cubicBezTo>
                    <a:pt x="109" y="108"/>
                    <a:pt x="110" y="107"/>
                    <a:pt x="110" y="107"/>
                  </a:cubicBezTo>
                  <a:cubicBezTo>
                    <a:pt x="110" y="107"/>
                    <a:pt x="110" y="107"/>
                    <a:pt x="110" y="107"/>
                  </a:cubicBezTo>
                  <a:cubicBezTo>
                    <a:pt x="113" y="108"/>
                    <a:pt x="115" y="109"/>
                    <a:pt x="118" y="110"/>
                  </a:cubicBezTo>
                  <a:cubicBezTo>
                    <a:pt x="118" y="110"/>
                    <a:pt x="118" y="110"/>
                    <a:pt x="118" y="110"/>
                  </a:cubicBezTo>
                  <a:cubicBezTo>
                    <a:pt x="119" y="111"/>
                    <a:pt x="119" y="111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3"/>
                    <a:pt x="118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lose/>
                  <a:moveTo>
                    <a:pt x="133" y="112"/>
                  </a:moveTo>
                  <a:cubicBezTo>
                    <a:pt x="132" y="109"/>
                    <a:pt x="132" y="107"/>
                    <a:pt x="132" y="104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3"/>
                    <a:pt x="132" y="102"/>
                    <a:pt x="133" y="102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4" y="102"/>
                    <a:pt x="135" y="102"/>
                    <a:pt x="135" y="103"/>
                  </a:cubicBezTo>
                  <a:cubicBezTo>
                    <a:pt x="135" y="103"/>
                    <a:pt x="135" y="103"/>
                    <a:pt x="135" y="103"/>
                  </a:cubicBezTo>
                  <a:cubicBezTo>
                    <a:pt x="135" y="106"/>
                    <a:pt x="135" y="109"/>
                    <a:pt x="136" y="111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6" y="112"/>
                    <a:pt x="135" y="113"/>
                    <a:pt x="134" y="113"/>
                  </a:cubicBezTo>
                  <a:cubicBezTo>
                    <a:pt x="134" y="113"/>
                    <a:pt x="134" y="113"/>
                    <a:pt x="134" y="113"/>
                  </a:cubicBezTo>
                  <a:cubicBezTo>
                    <a:pt x="134" y="113"/>
                    <a:pt x="134" y="113"/>
                    <a:pt x="134" y="113"/>
                  </a:cubicBezTo>
                  <a:cubicBezTo>
                    <a:pt x="134" y="113"/>
                    <a:pt x="134" y="113"/>
                    <a:pt x="134" y="113"/>
                  </a:cubicBezTo>
                  <a:cubicBezTo>
                    <a:pt x="133" y="113"/>
                    <a:pt x="133" y="112"/>
                    <a:pt x="133" y="112"/>
                  </a:cubicBezTo>
                  <a:close/>
                  <a:moveTo>
                    <a:pt x="20" y="107"/>
                  </a:moveTo>
                  <a:cubicBezTo>
                    <a:pt x="19" y="106"/>
                    <a:pt x="20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3" y="105"/>
                    <a:pt x="26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30" y="104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6"/>
                    <a:pt x="30" y="106"/>
                    <a:pt x="29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6" y="107"/>
                    <a:pt x="24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0" y="108"/>
                    <a:pt x="20" y="108"/>
                    <a:pt x="20" y="107"/>
                  </a:cubicBezTo>
                  <a:close/>
                  <a:moveTo>
                    <a:pt x="100" y="107"/>
                  </a:moveTo>
                  <a:cubicBezTo>
                    <a:pt x="97" y="107"/>
                    <a:pt x="95" y="106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06"/>
                    <a:pt x="91" y="105"/>
                    <a:pt x="91" y="104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3"/>
                    <a:pt x="92" y="103"/>
                    <a:pt x="93" y="103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5" y="103"/>
                    <a:pt x="98" y="104"/>
                    <a:pt x="101" y="105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1" y="105"/>
                    <a:pt x="102" y="106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7"/>
                    <a:pt x="101" y="108"/>
                    <a:pt x="100" y="108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00" y="108"/>
                    <a:pt x="100" y="108"/>
                    <a:pt x="100" y="107"/>
                  </a:cubicBezTo>
                  <a:close/>
                  <a:moveTo>
                    <a:pt x="1" y="107"/>
                  </a:moveTo>
                  <a:cubicBezTo>
                    <a:pt x="0" y="107"/>
                    <a:pt x="0" y="106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3"/>
                    <a:pt x="1" y="100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3" y="97"/>
                    <a:pt x="3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5" y="97"/>
                    <a:pt x="5" y="98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4" y="101"/>
                    <a:pt x="3" y="104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3" y="107"/>
                    <a:pt x="2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lose/>
                  <a:moveTo>
                    <a:pt x="37" y="104"/>
                  </a:moveTo>
                  <a:cubicBezTo>
                    <a:pt x="37" y="103"/>
                    <a:pt x="38" y="102"/>
                    <a:pt x="38" y="102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41" y="102"/>
                    <a:pt x="44" y="101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7" y="101"/>
                    <a:pt x="48" y="102"/>
                    <a:pt x="48" y="102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3"/>
                    <a:pt x="48" y="104"/>
                    <a:pt x="47" y="104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4" y="104"/>
                    <a:pt x="41" y="105"/>
                    <a:pt x="39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8" y="105"/>
                    <a:pt x="37" y="104"/>
                    <a:pt x="37" y="104"/>
                  </a:cubicBezTo>
                  <a:close/>
                  <a:moveTo>
                    <a:pt x="82" y="104"/>
                  </a:moveTo>
                  <a:cubicBezTo>
                    <a:pt x="80" y="104"/>
                    <a:pt x="77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4"/>
                    <a:pt x="73" y="103"/>
                    <a:pt x="73" y="102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3" y="101"/>
                    <a:pt x="74" y="101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7" y="101"/>
                    <a:pt x="80" y="101"/>
                    <a:pt x="83" y="101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4" y="101"/>
                    <a:pt x="84" y="102"/>
                    <a:pt x="84" y="103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4" y="104"/>
                    <a:pt x="83" y="104"/>
                    <a:pt x="83" y="10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83" y="104"/>
                    <a:pt x="82" y="104"/>
                    <a:pt x="82" y="104"/>
                  </a:cubicBezTo>
                  <a:close/>
                  <a:moveTo>
                    <a:pt x="55" y="102"/>
                  </a:moveTo>
                  <a:cubicBezTo>
                    <a:pt x="55" y="101"/>
                    <a:pt x="56" y="100"/>
                    <a:pt x="57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9" y="100"/>
                    <a:pt x="61" y="100"/>
                    <a:pt x="64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5" y="100"/>
                    <a:pt x="66" y="101"/>
                    <a:pt x="66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66" y="103"/>
                    <a:pt x="65" y="103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1" y="103"/>
                    <a:pt x="59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6" y="103"/>
                    <a:pt x="55" y="103"/>
                    <a:pt x="55" y="102"/>
                  </a:cubicBezTo>
                  <a:close/>
                  <a:moveTo>
                    <a:pt x="130" y="94"/>
                  </a:moveTo>
                  <a:cubicBezTo>
                    <a:pt x="129" y="92"/>
                    <a:pt x="129" y="89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5"/>
                    <a:pt x="128" y="85"/>
                    <a:pt x="129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0" y="84"/>
                    <a:pt x="131" y="85"/>
                    <a:pt x="13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2" y="88"/>
                    <a:pt x="132" y="91"/>
                    <a:pt x="13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4"/>
                    <a:pt x="133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2" y="95"/>
                    <a:pt x="132" y="95"/>
                    <a:pt x="131" y="95"/>
                  </a:cubicBezTo>
                  <a:cubicBezTo>
                    <a:pt x="131" y="95"/>
                    <a:pt x="131" y="95"/>
                    <a:pt x="131" y="95"/>
                  </a:cubicBezTo>
                  <a:cubicBezTo>
                    <a:pt x="131" y="95"/>
                    <a:pt x="130" y="95"/>
                    <a:pt x="130" y="94"/>
                  </a:cubicBezTo>
                  <a:close/>
                  <a:moveTo>
                    <a:pt x="7" y="90"/>
                  </a:moveTo>
                  <a:cubicBezTo>
                    <a:pt x="6" y="90"/>
                    <a:pt x="6" y="89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6"/>
                    <a:pt x="8" y="83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0"/>
                    <a:pt x="11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3" y="81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1" y="84"/>
                    <a:pt x="10" y="87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90"/>
                    <a:pt x="8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7" y="90"/>
                    <a:pt x="7" y="90"/>
                    <a:pt x="7" y="90"/>
                  </a:cubicBezTo>
                  <a:close/>
                  <a:moveTo>
                    <a:pt x="125" y="77"/>
                  </a:moveTo>
                  <a:cubicBezTo>
                    <a:pt x="125" y="74"/>
                    <a:pt x="124" y="72"/>
                    <a:pt x="123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8"/>
                    <a:pt x="123" y="68"/>
                    <a:pt x="124" y="67"/>
                  </a:cubicBezTo>
                  <a:cubicBezTo>
                    <a:pt x="124" y="67"/>
                    <a:pt x="124" y="67"/>
                    <a:pt x="124" y="67"/>
                  </a:cubicBezTo>
                  <a:cubicBezTo>
                    <a:pt x="125" y="67"/>
                    <a:pt x="125" y="67"/>
                    <a:pt x="126" y="68"/>
                  </a:cubicBezTo>
                  <a:cubicBezTo>
                    <a:pt x="126" y="68"/>
                    <a:pt x="126" y="68"/>
                    <a:pt x="126" y="68"/>
                  </a:cubicBezTo>
                  <a:cubicBezTo>
                    <a:pt x="127" y="71"/>
                    <a:pt x="127" y="73"/>
                    <a:pt x="128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7"/>
                    <a:pt x="128" y="77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6" y="78"/>
                    <a:pt x="126" y="77"/>
                    <a:pt x="125" y="77"/>
                  </a:cubicBezTo>
                  <a:close/>
                  <a:moveTo>
                    <a:pt x="15" y="74"/>
                  </a:moveTo>
                  <a:cubicBezTo>
                    <a:pt x="14" y="73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6" y="69"/>
                    <a:pt x="17" y="67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4"/>
                    <a:pt x="20" y="64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1" y="65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0" y="69"/>
                    <a:pt x="18" y="71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4"/>
                    <a:pt x="16" y="74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5" y="74"/>
                    <a:pt x="15" y="74"/>
                    <a:pt x="15" y="74"/>
                  </a:cubicBezTo>
                  <a:close/>
                  <a:moveTo>
                    <a:pt x="119" y="60"/>
                  </a:moveTo>
                  <a:cubicBezTo>
                    <a:pt x="118" y="58"/>
                    <a:pt x="117" y="55"/>
                    <a:pt x="116" y="53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6" y="52"/>
                    <a:pt x="116" y="51"/>
                    <a:pt x="117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8" y="50"/>
                    <a:pt x="119" y="51"/>
                    <a:pt x="119" y="51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0" y="54"/>
                    <a:pt x="121" y="56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60"/>
                    <a:pt x="122" y="60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0" y="61"/>
                    <a:pt x="120" y="61"/>
                    <a:pt x="119" y="60"/>
                  </a:cubicBezTo>
                  <a:close/>
                  <a:moveTo>
                    <a:pt x="24" y="58"/>
                  </a:moveTo>
                  <a:cubicBezTo>
                    <a:pt x="23" y="58"/>
                    <a:pt x="23" y="57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5" y="54"/>
                    <a:pt x="27" y="52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50"/>
                    <a:pt x="31" y="50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29" y="53"/>
                    <a:pt x="28" y="56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4" y="58"/>
                    <a:pt x="24" y="58"/>
                  </a:cubicBezTo>
                  <a:close/>
                  <a:moveTo>
                    <a:pt x="112" y="44"/>
                  </a:moveTo>
                  <a:cubicBezTo>
                    <a:pt x="111" y="41"/>
                    <a:pt x="110" y="39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5"/>
                    <a:pt x="109" y="34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10" y="34"/>
                    <a:pt x="111" y="34"/>
                    <a:pt x="111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12" y="38"/>
                    <a:pt x="114" y="40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3"/>
                    <a:pt x="115" y="44"/>
                    <a:pt x="114" y="4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4" y="44"/>
                    <a:pt x="114" y="44"/>
                    <a:pt x="113" y="44"/>
                  </a:cubicBezTo>
                  <a:cubicBezTo>
                    <a:pt x="113" y="44"/>
                    <a:pt x="113" y="44"/>
                    <a:pt x="113" y="44"/>
                  </a:cubicBezTo>
                  <a:cubicBezTo>
                    <a:pt x="113" y="44"/>
                    <a:pt x="112" y="44"/>
                    <a:pt x="112" y="44"/>
                  </a:cubicBezTo>
                  <a:close/>
                  <a:moveTo>
                    <a:pt x="34" y="43"/>
                  </a:moveTo>
                  <a:cubicBezTo>
                    <a:pt x="33" y="43"/>
                    <a:pt x="33" y="42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5" y="39"/>
                    <a:pt x="37" y="37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4"/>
                    <a:pt x="40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2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39"/>
                    <a:pt x="38" y="41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4" y="43"/>
                    <a:pt x="34" y="43"/>
                  </a:cubicBezTo>
                  <a:close/>
                  <a:moveTo>
                    <a:pt x="45" y="29"/>
                  </a:moveTo>
                  <a:cubicBezTo>
                    <a:pt x="44" y="28"/>
                    <a:pt x="44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7" y="25"/>
                    <a:pt x="48" y="23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1" y="20"/>
                    <a:pt x="52" y="20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21"/>
                    <a:pt x="53" y="22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1" y="25"/>
                    <a:pt x="49" y="27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5" y="29"/>
                    <a:pt x="45" y="29"/>
                  </a:cubicBezTo>
                  <a:close/>
                  <a:moveTo>
                    <a:pt x="104" y="28"/>
                  </a:moveTo>
                  <a:cubicBezTo>
                    <a:pt x="102" y="25"/>
                    <a:pt x="101" y="23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99" y="20"/>
                    <a:pt x="99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1" y="19"/>
                    <a:pt x="102" y="19"/>
                    <a:pt x="102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3" y="21"/>
                    <a:pt x="105" y="24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7"/>
                    <a:pt x="106" y="2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4" y="29"/>
                    <a:pt x="104" y="28"/>
                    <a:pt x="104" y="28"/>
                  </a:cubicBezTo>
                  <a:close/>
                  <a:moveTo>
                    <a:pt x="57" y="16"/>
                  </a:moveTo>
                  <a:cubicBezTo>
                    <a:pt x="57" y="15"/>
                    <a:pt x="57" y="14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9" y="12"/>
                    <a:pt x="61" y="10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5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9"/>
                    <a:pt x="66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3" y="12"/>
                    <a:pt x="61" y="14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7" y="16"/>
                  </a:cubicBezTo>
                  <a:close/>
                  <a:moveTo>
                    <a:pt x="94" y="13"/>
                  </a:moveTo>
                  <a:cubicBezTo>
                    <a:pt x="92" y="11"/>
                    <a:pt x="90" y="9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7"/>
                    <a:pt x="88" y="6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9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2" y="7"/>
                    <a:pt x="94" y="9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7" y="12"/>
                    <a:pt x="97" y="13"/>
                    <a:pt x="96" y="13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4" y="14"/>
                    <a:pt x="94" y="13"/>
                    <a:pt x="94" y="13"/>
                  </a:cubicBezTo>
                  <a:close/>
                  <a:moveTo>
                    <a:pt x="71" y="5"/>
                  </a:moveTo>
                  <a:cubicBezTo>
                    <a:pt x="71" y="4"/>
                    <a:pt x="71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5" y="1"/>
                    <a:pt x="78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3"/>
                    <a:pt x="82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8" y="3"/>
                    <a:pt x="76" y="4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1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" name="Freeform 293"/>
            <p:cNvSpPr/>
            <p:nvPr/>
          </p:nvSpPr>
          <p:spPr bwMode="auto">
            <a:xfrm>
              <a:off x="7277328" y="3313113"/>
              <a:ext cx="327025" cy="188913"/>
            </a:xfrm>
            <a:custGeom>
              <a:avLst/>
              <a:gdLst>
                <a:gd name="T0" fmla="*/ 8 w 87"/>
                <a:gd name="T1" fmla="*/ 24 h 50"/>
                <a:gd name="T2" fmla="*/ 46 w 87"/>
                <a:gd name="T3" fmla="*/ 28 h 50"/>
                <a:gd name="T4" fmla="*/ 85 w 87"/>
                <a:gd name="T5" fmla="*/ 25 h 50"/>
                <a:gd name="T6" fmla="*/ 64 w 87"/>
                <a:gd name="T7" fmla="*/ 18 h 50"/>
                <a:gd name="T8" fmla="*/ 36 w 87"/>
                <a:gd name="T9" fmla="*/ 5 h 50"/>
                <a:gd name="T10" fmla="*/ 8 w 87"/>
                <a:gd name="T11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50">
                  <a:moveTo>
                    <a:pt x="8" y="24"/>
                  </a:moveTo>
                  <a:cubicBezTo>
                    <a:pt x="8" y="24"/>
                    <a:pt x="42" y="50"/>
                    <a:pt x="46" y="28"/>
                  </a:cubicBezTo>
                  <a:cubicBezTo>
                    <a:pt x="46" y="28"/>
                    <a:pt x="87" y="45"/>
                    <a:pt x="85" y="25"/>
                  </a:cubicBezTo>
                  <a:cubicBezTo>
                    <a:pt x="85" y="15"/>
                    <a:pt x="64" y="18"/>
                    <a:pt x="64" y="18"/>
                  </a:cubicBezTo>
                  <a:cubicBezTo>
                    <a:pt x="64" y="18"/>
                    <a:pt x="76" y="0"/>
                    <a:pt x="36" y="5"/>
                  </a:cubicBezTo>
                  <a:cubicBezTo>
                    <a:pt x="7" y="8"/>
                    <a:pt x="0" y="20"/>
                    <a:pt x="8" y="24"/>
                  </a:cubicBezTo>
                  <a:close/>
                </a:path>
              </a:pathLst>
            </a:custGeom>
            <a:solidFill>
              <a:srgbClr val="BA6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" name="Freeform 294"/>
            <p:cNvSpPr>
              <a:spLocks noEditPoints="1"/>
            </p:cNvSpPr>
            <p:nvPr/>
          </p:nvSpPr>
          <p:spPr bwMode="auto">
            <a:xfrm>
              <a:off x="7290028" y="3321050"/>
              <a:ext cx="314325" cy="134938"/>
            </a:xfrm>
            <a:custGeom>
              <a:avLst/>
              <a:gdLst>
                <a:gd name="T0" fmla="*/ 4 w 84"/>
                <a:gd name="T1" fmla="*/ 23 h 36"/>
                <a:gd name="T2" fmla="*/ 0 w 84"/>
                <a:gd name="T3" fmla="*/ 18 h 36"/>
                <a:gd name="T4" fmla="*/ 33 w 84"/>
                <a:gd name="T5" fmla="*/ 1 h 36"/>
                <a:gd name="T6" fmla="*/ 45 w 84"/>
                <a:gd name="T7" fmla="*/ 0 h 36"/>
                <a:gd name="T8" fmla="*/ 60 w 84"/>
                <a:gd name="T9" fmla="*/ 3 h 36"/>
                <a:gd name="T10" fmla="*/ 64 w 84"/>
                <a:gd name="T11" fmla="*/ 10 h 36"/>
                <a:gd name="T12" fmla="*/ 64 w 84"/>
                <a:gd name="T13" fmla="*/ 14 h 36"/>
                <a:gd name="T14" fmla="*/ 67 w 84"/>
                <a:gd name="T15" fmla="*/ 14 h 36"/>
                <a:gd name="T16" fmla="*/ 84 w 84"/>
                <a:gd name="T17" fmla="*/ 22 h 36"/>
                <a:gd name="T18" fmla="*/ 84 w 84"/>
                <a:gd name="T19" fmla="*/ 24 h 36"/>
                <a:gd name="T20" fmla="*/ 80 w 84"/>
                <a:gd name="T21" fmla="*/ 32 h 36"/>
                <a:gd name="T22" fmla="*/ 71 w 84"/>
                <a:gd name="T23" fmla="*/ 34 h 36"/>
                <a:gd name="T24" fmla="*/ 44 w 84"/>
                <a:gd name="T25" fmla="*/ 28 h 36"/>
                <a:gd name="T26" fmla="*/ 33 w 84"/>
                <a:gd name="T27" fmla="*/ 36 h 36"/>
                <a:gd name="T28" fmla="*/ 33 w 84"/>
                <a:gd name="T29" fmla="*/ 36 h 36"/>
                <a:gd name="T30" fmla="*/ 33 w 84"/>
                <a:gd name="T31" fmla="*/ 33 h 36"/>
                <a:gd name="T32" fmla="*/ 41 w 84"/>
                <a:gd name="T33" fmla="*/ 26 h 36"/>
                <a:gd name="T34" fmla="*/ 42 w 84"/>
                <a:gd name="T35" fmla="*/ 25 h 36"/>
                <a:gd name="T36" fmla="*/ 43 w 84"/>
                <a:gd name="T37" fmla="*/ 25 h 36"/>
                <a:gd name="T38" fmla="*/ 53 w 84"/>
                <a:gd name="T39" fmla="*/ 28 h 36"/>
                <a:gd name="T40" fmla="*/ 71 w 84"/>
                <a:gd name="T41" fmla="*/ 31 h 36"/>
                <a:gd name="T42" fmla="*/ 81 w 84"/>
                <a:gd name="T43" fmla="*/ 24 h 36"/>
                <a:gd name="T44" fmla="*/ 81 w 84"/>
                <a:gd name="T45" fmla="*/ 23 h 36"/>
                <a:gd name="T46" fmla="*/ 67 w 84"/>
                <a:gd name="T47" fmla="*/ 17 h 36"/>
                <a:gd name="T48" fmla="*/ 61 w 84"/>
                <a:gd name="T49" fmla="*/ 17 h 36"/>
                <a:gd name="T50" fmla="*/ 60 w 84"/>
                <a:gd name="T51" fmla="*/ 16 h 36"/>
                <a:gd name="T52" fmla="*/ 60 w 84"/>
                <a:gd name="T53" fmla="*/ 15 h 36"/>
                <a:gd name="T54" fmla="*/ 61 w 84"/>
                <a:gd name="T55" fmla="*/ 10 h 36"/>
                <a:gd name="T56" fmla="*/ 45 w 84"/>
                <a:gd name="T57" fmla="*/ 3 h 36"/>
                <a:gd name="T58" fmla="*/ 33 w 84"/>
                <a:gd name="T59" fmla="*/ 4 h 36"/>
                <a:gd name="T60" fmla="*/ 3 w 84"/>
                <a:gd name="T61" fmla="*/ 18 h 36"/>
                <a:gd name="T62" fmla="*/ 6 w 84"/>
                <a:gd name="T63" fmla="*/ 21 h 36"/>
                <a:gd name="T64" fmla="*/ 5 w 84"/>
                <a:gd name="T65" fmla="*/ 22 h 36"/>
                <a:gd name="T66" fmla="*/ 6 w 84"/>
                <a:gd name="T67" fmla="*/ 21 h 36"/>
                <a:gd name="T68" fmla="*/ 6 w 84"/>
                <a:gd name="T6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6">
                  <a:moveTo>
                    <a:pt x="33" y="36"/>
                  </a:moveTo>
                  <a:cubicBezTo>
                    <a:pt x="21" y="36"/>
                    <a:pt x="6" y="25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1"/>
                    <a:pt x="11" y="4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8" y="1"/>
                    <a:pt x="42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7" y="1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3" y="5"/>
                    <a:pt x="64" y="8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2"/>
                    <a:pt x="64" y="13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14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3" y="14"/>
                    <a:pt x="83" y="14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3"/>
                    <a:pt x="84" y="23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7"/>
                    <a:pt x="82" y="30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7" y="33"/>
                    <a:pt x="74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61" y="34"/>
                    <a:pt x="48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2" y="34"/>
                    <a:pt x="38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15" y="27"/>
                  </a:moveTo>
                  <a:cubicBezTo>
                    <a:pt x="21" y="30"/>
                    <a:pt x="28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7" y="33"/>
                    <a:pt x="40" y="32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4"/>
                    <a:pt x="43" y="24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7" y="26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8" y="29"/>
                    <a:pt x="65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7" y="31"/>
                    <a:pt x="81" y="29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18"/>
                    <a:pt x="73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4" y="17"/>
                    <a:pt x="61" y="17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0" y="17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1" y="13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8"/>
                    <a:pt x="60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2" y="3"/>
                    <a:pt x="38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12" y="7"/>
                    <a:pt x="3" y="14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4" y="20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10" y="24"/>
                    <a:pt x="15" y="2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" name="Freeform 295"/>
            <p:cNvSpPr>
              <a:spLocks noEditPoints="1"/>
            </p:cNvSpPr>
            <p:nvPr/>
          </p:nvSpPr>
          <p:spPr bwMode="auto">
            <a:xfrm>
              <a:off x="7259865" y="3898900"/>
              <a:ext cx="484188" cy="530225"/>
            </a:xfrm>
            <a:custGeom>
              <a:avLst/>
              <a:gdLst>
                <a:gd name="T0" fmla="*/ 126 w 129"/>
                <a:gd name="T1" fmla="*/ 92 h 141"/>
                <a:gd name="T2" fmla="*/ 11 w 129"/>
                <a:gd name="T3" fmla="*/ 125 h 141"/>
                <a:gd name="T4" fmla="*/ 5 w 129"/>
                <a:gd name="T5" fmla="*/ 125 h 141"/>
                <a:gd name="T6" fmla="*/ 16 w 129"/>
                <a:gd name="T7" fmla="*/ 141 h 141"/>
                <a:gd name="T8" fmla="*/ 67 w 129"/>
                <a:gd name="T9" fmla="*/ 134 h 141"/>
                <a:gd name="T10" fmla="*/ 67 w 129"/>
                <a:gd name="T11" fmla="*/ 132 h 141"/>
                <a:gd name="T12" fmla="*/ 74 w 129"/>
                <a:gd name="T13" fmla="*/ 132 h 141"/>
                <a:gd name="T14" fmla="*/ 128 w 129"/>
                <a:gd name="T15" fmla="*/ 110 h 141"/>
                <a:gd name="T16" fmla="*/ 126 w 129"/>
                <a:gd name="T17" fmla="*/ 92 h 141"/>
                <a:gd name="T18" fmla="*/ 97 w 129"/>
                <a:gd name="T19" fmla="*/ 46 h 141"/>
                <a:gd name="T20" fmla="*/ 88 w 129"/>
                <a:gd name="T21" fmla="*/ 32 h 141"/>
                <a:gd name="T22" fmla="*/ 24 w 129"/>
                <a:gd name="T23" fmla="*/ 45 h 141"/>
                <a:gd name="T24" fmla="*/ 9 w 129"/>
                <a:gd name="T25" fmla="*/ 44 h 141"/>
                <a:gd name="T26" fmla="*/ 5 w 129"/>
                <a:gd name="T27" fmla="*/ 60 h 141"/>
                <a:gd name="T28" fmla="*/ 24 w 129"/>
                <a:gd name="T29" fmla="*/ 61 h 141"/>
                <a:gd name="T30" fmla="*/ 97 w 129"/>
                <a:gd name="T31" fmla="*/ 46 h 141"/>
                <a:gd name="T32" fmla="*/ 16 w 129"/>
                <a:gd name="T33" fmla="*/ 102 h 141"/>
                <a:gd name="T34" fmla="*/ 117 w 129"/>
                <a:gd name="T35" fmla="*/ 76 h 141"/>
                <a:gd name="T36" fmla="*/ 113 w 129"/>
                <a:gd name="T37" fmla="*/ 71 h 141"/>
                <a:gd name="T38" fmla="*/ 108 w 129"/>
                <a:gd name="T39" fmla="*/ 63 h 141"/>
                <a:gd name="T40" fmla="*/ 16 w 129"/>
                <a:gd name="T41" fmla="*/ 86 h 141"/>
                <a:gd name="T42" fmla="*/ 0 w 129"/>
                <a:gd name="T43" fmla="*/ 86 h 141"/>
                <a:gd name="T44" fmla="*/ 0 w 129"/>
                <a:gd name="T45" fmla="*/ 102 h 141"/>
                <a:gd name="T46" fmla="*/ 16 w 129"/>
                <a:gd name="T47" fmla="*/ 102 h 141"/>
                <a:gd name="T48" fmla="*/ 78 w 129"/>
                <a:gd name="T49" fmla="*/ 15 h 141"/>
                <a:gd name="T50" fmla="*/ 71 w 129"/>
                <a:gd name="T51" fmla="*/ 0 h 141"/>
                <a:gd name="T52" fmla="*/ 37 w 129"/>
                <a:gd name="T53" fmla="*/ 5 h 141"/>
                <a:gd name="T54" fmla="*/ 23 w 129"/>
                <a:gd name="T55" fmla="*/ 4 h 141"/>
                <a:gd name="T56" fmla="*/ 18 w 129"/>
                <a:gd name="T57" fmla="*/ 20 h 141"/>
                <a:gd name="T58" fmla="*/ 37 w 129"/>
                <a:gd name="T59" fmla="*/ 21 h 141"/>
                <a:gd name="T60" fmla="*/ 78 w 129"/>
                <a:gd name="T61" fmla="*/ 1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141">
                  <a:moveTo>
                    <a:pt x="126" y="92"/>
                  </a:moveTo>
                  <a:cubicBezTo>
                    <a:pt x="80" y="121"/>
                    <a:pt x="34" y="125"/>
                    <a:pt x="11" y="125"/>
                  </a:cubicBezTo>
                  <a:cubicBezTo>
                    <a:pt x="9" y="125"/>
                    <a:pt x="7" y="125"/>
                    <a:pt x="5" y="125"/>
                  </a:cubicBezTo>
                  <a:cubicBezTo>
                    <a:pt x="7" y="131"/>
                    <a:pt x="11" y="137"/>
                    <a:pt x="16" y="141"/>
                  </a:cubicBezTo>
                  <a:cubicBezTo>
                    <a:pt x="29" y="141"/>
                    <a:pt x="47" y="139"/>
                    <a:pt x="67" y="134"/>
                  </a:cubicBezTo>
                  <a:cubicBezTo>
                    <a:pt x="67" y="133"/>
                    <a:pt x="67" y="133"/>
                    <a:pt x="67" y="132"/>
                  </a:cubicBezTo>
                  <a:cubicBezTo>
                    <a:pt x="65" y="122"/>
                    <a:pt x="68" y="127"/>
                    <a:pt x="74" y="132"/>
                  </a:cubicBezTo>
                  <a:cubicBezTo>
                    <a:pt x="91" y="127"/>
                    <a:pt x="110" y="120"/>
                    <a:pt x="128" y="110"/>
                  </a:cubicBezTo>
                  <a:cubicBezTo>
                    <a:pt x="129" y="104"/>
                    <a:pt x="128" y="98"/>
                    <a:pt x="126" y="92"/>
                  </a:cubicBezTo>
                  <a:close/>
                  <a:moveTo>
                    <a:pt x="97" y="46"/>
                  </a:moveTo>
                  <a:cubicBezTo>
                    <a:pt x="94" y="41"/>
                    <a:pt x="91" y="37"/>
                    <a:pt x="88" y="32"/>
                  </a:cubicBezTo>
                  <a:cubicBezTo>
                    <a:pt x="65" y="42"/>
                    <a:pt x="41" y="45"/>
                    <a:pt x="24" y="45"/>
                  </a:cubicBezTo>
                  <a:cubicBezTo>
                    <a:pt x="18" y="45"/>
                    <a:pt x="13" y="45"/>
                    <a:pt x="9" y="44"/>
                  </a:cubicBezTo>
                  <a:cubicBezTo>
                    <a:pt x="8" y="49"/>
                    <a:pt x="6" y="54"/>
                    <a:pt x="5" y="60"/>
                  </a:cubicBezTo>
                  <a:cubicBezTo>
                    <a:pt x="10" y="60"/>
                    <a:pt x="16" y="61"/>
                    <a:pt x="24" y="61"/>
                  </a:cubicBezTo>
                  <a:cubicBezTo>
                    <a:pt x="43" y="61"/>
                    <a:pt x="70" y="58"/>
                    <a:pt x="97" y="46"/>
                  </a:cubicBezTo>
                  <a:close/>
                  <a:moveTo>
                    <a:pt x="16" y="102"/>
                  </a:moveTo>
                  <a:cubicBezTo>
                    <a:pt x="40" y="102"/>
                    <a:pt x="77" y="97"/>
                    <a:pt x="117" y="76"/>
                  </a:cubicBezTo>
                  <a:cubicBezTo>
                    <a:pt x="116" y="74"/>
                    <a:pt x="115" y="73"/>
                    <a:pt x="113" y="71"/>
                  </a:cubicBezTo>
                  <a:cubicBezTo>
                    <a:pt x="112" y="69"/>
                    <a:pt x="110" y="66"/>
                    <a:pt x="108" y="63"/>
                  </a:cubicBezTo>
                  <a:cubicBezTo>
                    <a:pt x="71" y="82"/>
                    <a:pt x="38" y="86"/>
                    <a:pt x="16" y="86"/>
                  </a:cubicBezTo>
                  <a:cubicBezTo>
                    <a:pt x="10" y="86"/>
                    <a:pt x="4" y="86"/>
                    <a:pt x="0" y="86"/>
                  </a:cubicBezTo>
                  <a:cubicBezTo>
                    <a:pt x="0" y="91"/>
                    <a:pt x="0" y="96"/>
                    <a:pt x="0" y="102"/>
                  </a:cubicBezTo>
                  <a:cubicBezTo>
                    <a:pt x="4" y="102"/>
                    <a:pt x="10" y="102"/>
                    <a:pt x="16" y="102"/>
                  </a:cubicBezTo>
                  <a:close/>
                  <a:moveTo>
                    <a:pt x="78" y="15"/>
                  </a:moveTo>
                  <a:cubicBezTo>
                    <a:pt x="76" y="10"/>
                    <a:pt x="73" y="5"/>
                    <a:pt x="71" y="0"/>
                  </a:cubicBezTo>
                  <a:cubicBezTo>
                    <a:pt x="58" y="4"/>
                    <a:pt x="47" y="5"/>
                    <a:pt x="37" y="5"/>
                  </a:cubicBezTo>
                  <a:cubicBezTo>
                    <a:pt x="31" y="5"/>
                    <a:pt x="26" y="5"/>
                    <a:pt x="23" y="4"/>
                  </a:cubicBezTo>
                  <a:cubicBezTo>
                    <a:pt x="21" y="9"/>
                    <a:pt x="19" y="14"/>
                    <a:pt x="18" y="20"/>
                  </a:cubicBezTo>
                  <a:cubicBezTo>
                    <a:pt x="22" y="20"/>
                    <a:pt x="29" y="21"/>
                    <a:pt x="37" y="21"/>
                  </a:cubicBezTo>
                  <a:cubicBezTo>
                    <a:pt x="49" y="21"/>
                    <a:pt x="63" y="20"/>
                    <a:pt x="7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" name="Freeform 296"/>
            <p:cNvSpPr>
              <a:spLocks noEditPoints="1"/>
            </p:cNvSpPr>
            <p:nvPr/>
          </p:nvSpPr>
          <p:spPr bwMode="auto">
            <a:xfrm>
              <a:off x="7251928" y="3892550"/>
              <a:ext cx="495300" cy="544513"/>
            </a:xfrm>
            <a:custGeom>
              <a:avLst/>
              <a:gdLst>
                <a:gd name="T0" fmla="*/ 6 w 132"/>
                <a:gd name="T1" fmla="*/ 126 h 145"/>
                <a:gd name="T2" fmla="*/ 12 w 132"/>
                <a:gd name="T3" fmla="*/ 126 h 145"/>
                <a:gd name="T4" fmla="*/ 127 w 132"/>
                <a:gd name="T5" fmla="*/ 93 h 145"/>
                <a:gd name="T6" fmla="*/ 129 w 132"/>
                <a:gd name="T7" fmla="*/ 94 h 145"/>
                <a:gd name="T8" fmla="*/ 132 w 132"/>
                <a:gd name="T9" fmla="*/ 112 h 145"/>
                <a:gd name="T10" fmla="*/ 77 w 132"/>
                <a:gd name="T11" fmla="*/ 135 h 145"/>
                <a:gd name="T12" fmla="*/ 70 w 132"/>
                <a:gd name="T13" fmla="*/ 131 h 145"/>
                <a:gd name="T14" fmla="*/ 71 w 132"/>
                <a:gd name="T15" fmla="*/ 136 h 145"/>
                <a:gd name="T16" fmla="*/ 18 w 132"/>
                <a:gd name="T17" fmla="*/ 145 h 145"/>
                <a:gd name="T18" fmla="*/ 68 w 132"/>
                <a:gd name="T19" fmla="*/ 135 h 145"/>
                <a:gd name="T20" fmla="*/ 67 w 132"/>
                <a:gd name="T21" fmla="*/ 129 h 145"/>
                <a:gd name="T22" fmla="*/ 69 w 132"/>
                <a:gd name="T23" fmla="*/ 127 h 145"/>
                <a:gd name="T24" fmla="*/ 77 w 132"/>
                <a:gd name="T25" fmla="*/ 132 h 145"/>
                <a:gd name="T26" fmla="*/ 129 w 132"/>
                <a:gd name="T27" fmla="*/ 108 h 145"/>
                <a:gd name="T28" fmla="*/ 13 w 132"/>
                <a:gd name="T29" fmla="*/ 129 h 145"/>
                <a:gd name="T30" fmla="*/ 9 w 132"/>
                <a:gd name="T31" fmla="*/ 129 h 145"/>
                <a:gd name="T32" fmla="*/ 69 w 132"/>
                <a:gd name="T33" fmla="*/ 130 h 145"/>
                <a:gd name="T34" fmla="*/ 126 w 132"/>
                <a:gd name="T35" fmla="*/ 95 h 145"/>
                <a:gd name="T36" fmla="*/ 17 w 132"/>
                <a:gd name="T37" fmla="*/ 106 h 145"/>
                <a:gd name="T38" fmla="*/ 1 w 132"/>
                <a:gd name="T39" fmla="*/ 104 h 145"/>
                <a:gd name="T40" fmla="*/ 1 w 132"/>
                <a:gd name="T41" fmla="*/ 87 h 145"/>
                <a:gd name="T42" fmla="*/ 17 w 132"/>
                <a:gd name="T43" fmla="*/ 87 h 145"/>
                <a:gd name="T44" fmla="*/ 109 w 132"/>
                <a:gd name="T45" fmla="*/ 64 h 145"/>
                <a:gd name="T46" fmla="*/ 117 w 132"/>
                <a:gd name="T47" fmla="*/ 72 h 145"/>
                <a:gd name="T48" fmla="*/ 121 w 132"/>
                <a:gd name="T49" fmla="*/ 79 h 145"/>
                <a:gd name="T50" fmla="*/ 18 w 132"/>
                <a:gd name="T51" fmla="*/ 106 h 145"/>
                <a:gd name="T52" fmla="*/ 18 w 132"/>
                <a:gd name="T53" fmla="*/ 103 h 145"/>
                <a:gd name="T54" fmla="*/ 114 w 132"/>
                <a:gd name="T55" fmla="*/ 74 h 145"/>
                <a:gd name="T56" fmla="*/ 18 w 132"/>
                <a:gd name="T57" fmla="*/ 90 h 145"/>
                <a:gd name="T58" fmla="*/ 4 w 132"/>
                <a:gd name="T59" fmla="*/ 89 h 145"/>
                <a:gd name="T60" fmla="*/ 3 w 132"/>
                <a:gd name="T61" fmla="*/ 102 h 145"/>
                <a:gd name="T62" fmla="*/ 17 w 132"/>
                <a:gd name="T63" fmla="*/ 103 h 145"/>
                <a:gd name="T64" fmla="*/ 6 w 132"/>
                <a:gd name="T65" fmla="*/ 63 h 145"/>
                <a:gd name="T66" fmla="*/ 5 w 132"/>
                <a:gd name="T67" fmla="*/ 62 h 145"/>
                <a:gd name="T68" fmla="*/ 11 w 132"/>
                <a:gd name="T69" fmla="*/ 45 h 145"/>
                <a:gd name="T70" fmla="*/ 26 w 132"/>
                <a:gd name="T71" fmla="*/ 45 h 145"/>
                <a:gd name="T72" fmla="*/ 92 w 132"/>
                <a:gd name="T73" fmla="*/ 33 h 145"/>
                <a:gd name="T74" fmla="*/ 100 w 132"/>
                <a:gd name="T75" fmla="*/ 47 h 145"/>
                <a:gd name="T76" fmla="*/ 99 w 132"/>
                <a:gd name="T77" fmla="*/ 49 h 145"/>
                <a:gd name="T78" fmla="*/ 26 w 132"/>
                <a:gd name="T79" fmla="*/ 61 h 145"/>
                <a:gd name="T80" fmla="*/ 90 w 132"/>
                <a:gd name="T81" fmla="*/ 36 h 145"/>
                <a:gd name="T82" fmla="*/ 25 w 132"/>
                <a:gd name="T83" fmla="*/ 48 h 145"/>
                <a:gd name="T84" fmla="*/ 8 w 132"/>
                <a:gd name="T85" fmla="*/ 61 h 145"/>
                <a:gd name="T86" fmla="*/ 26 w 132"/>
                <a:gd name="T87" fmla="*/ 61 h 145"/>
                <a:gd name="T88" fmla="*/ 19 w 132"/>
                <a:gd name="T89" fmla="*/ 23 h 145"/>
                <a:gd name="T90" fmla="*/ 18 w 132"/>
                <a:gd name="T91" fmla="*/ 21 h 145"/>
                <a:gd name="T92" fmla="*/ 25 w 132"/>
                <a:gd name="T93" fmla="*/ 5 h 145"/>
                <a:gd name="T94" fmla="*/ 39 w 132"/>
                <a:gd name="T95" fmla="*/ 6 h 145"/>
                <a:gd name="T96" fmla="*/ 74 w 132"/>
                <a:gd name="T97" fmla="*/ 1 h 145"/>
                <a:gd name="T98" fmla="*/ 82 w 132"/>
                <a:gd name="T99" fmla="*/ 16 h 145"/>
                <a:gd name="T100" fmla="*/ 81 w 132"/>
                <a:gd name="T101" fmla="*/ 18 h 145"/>
                <a:gd name="T102" fmla="*/ 39 w 132"/>
                <a:gd name="T103" fmla="*/ 22 h 145"/>
                <a:gd name="T104" fmla="*/ 72 w 132"/>
                <a:gd name="T105" fmla="*/ 4 h 145"/>
                <a:gd name="T106" fmla="*/ 38 w 132"/>
                <a:gd name="T107" fmla="*/ 9 h 145"/>
                <a:gd name="T108" fmla="*/ 22 w 132"/>
                <a:gd name="T109" fmla="*/ 21 h 145"/>
                <a:gd name="T110" fmla="*/ 39 w 132"/>
                <a:gd name="T111" fmla="*/ 2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2" h="145">
                  <a:moveTo>
                    <a:pt x="17" y="144"/>
                  </a:moveTo>
                  <a:cubicBezTo>
                    <a:pt x="12" y="140"/>
                    <a:pt x="8" y="134"/>
                    <a:pt x="5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7"/>
                    <a:pt x="5" y="127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6" y="126"/>
                    <a:pt x="7" y="126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10" y="126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6"/>
                    <a:pt x="13" y="126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36" y="126"/>
                    <a:pt x="81" y="121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8" y="93"/>
                    <a:pt x="128" y="93"/>
                  </a:cubicBezTo>
                  <a:cubicBezTo>
                    <a:pt x="128" y="93"/>
                    <a:pt x="128" y="93"/>
                    <a:pt x="128" y="93"/>
                  </a:cubicBezTo>
                  <a:cubicBezTo>
                    <a:pt x="129" y="93"/>
                    <a:pt x="129" y="94"/>
                    <a:pt x="129" y="94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31" y="99"/>
                    <a:pt x="132" y="104"/>
                    <a:pt x="132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09"/>
                    <a:pt x="132" y="111"/>
                    <a:pt x="132" y="112"/>
                  </a:cubicBezTo>
                  <a:cubicBezTo>
                    <a:pt x="132" y="112"/>
                    <a:pt x="132" y="112"/>
                    <a:pt x="132" y="112"/>
                  </a:cubicBezTo>
                  <a:cubicBezTo>
                    <a:pt x="132" y="112"/>
                    <a:pt x="131" y="113"/>
                    <a:pt x="131" y="113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12" y="124"/>
                    <a:pt x="94" y="131"/>
                    <a:pt x="77" y="135"/>
                  </a:cubicBezTo>
                  <a:cubicBezTo>
                    <a:pt x="77" y="135"/>
                    <a:pt x="77" y="135"/>
                    <a:pt x="77" y="135"/>
                  </a:cubicBezTo>
                  <a:cubicBezTo>
                    <a:pt x="76" y="136"/>
                    <a:pt x="76" y="136"/>
                    <a:pt x="76" y="135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3" y="133"/>
                    <a:pt x="71" y="132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2"/>
                    <a:pt x="71" y="134"/>
                  </a:cubicBezTo>
                  <a:cubicBezTo>
                    <a:pt x="71" y="134"/>
                    <a:pt x="71" y="134"/>
                    <a:pt x="71" y="134"/>
                  </a:cubicBezTo>
                  <a:cubicBezTo>
                    <a:pt x="71" y="134"/>
                    <a:pt x="71" y="135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49" y="142"/>
                    <a:pt x="31" y="144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7" y="144"/>
                    <a:pt x="17" y="144"/>
                    <a:pt x="17" y="144"/>
                  </a:cubicBezTo>
                  <a:close/>
                  <a:moveTo>
                    <a:pt x="19" y="142"/>
                  </a:moveTo>
                  <a:cubicBezTo>
                    <a:pt x="31" y="141"/>
                    <a:pt x="48" y="139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5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2"/>
                    <a:pt x="67" y="131"/>
                    <a:pt x="67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7" y="129"/>
                    <a:pt x="67" y="129"/>
                    <a:pt x="67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7" y="127"/>
                    <a:pt x="68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1" y="127"/>
                    <a:pt x="71" y="128"/>
                    <a:pt x="73" y="129"/>
                  </a:cubicBezTo>
                  <a:cubicBezTo>
                    <a:pt x="73" y="129"/>
                    <a:pt x="73" y="129"/>
                    <a:pt x="73" y="129"/>
                  </a:cubicBezTo>
                  <a:cubicBezTo>
                    <a:pt x="74" y="130"/>
                    <a:pt x="75" y="131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93" y="128"/>
                    <a:pt x="111" y="121"/>
                    <a:pt x="129" y="111"/>
                  </a:cubicBezTo>
                  <a:cubicBezTo>
                    <a:pt x="129" y="111"/>
                    <a:pt x="129" y="111"/>
                    <a:pt x="129" y="111"/>
                  </a:cubicBezTo>
                  <a:cubicBezTo>
                    <a:pt x="129" y="110"/>
                    <a:pt x="129" y="109"/>
                    <a:pt x="129" y="108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9" y="105"/>
                    <a:pt x="128" y="101"/>
                    <a:pt x="127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81" y="124"/>
                    <a:pt x="36" y="129"/>
                    <a:pt x="13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29"/>
                    <a:pt x="12" y="129"/>
                    <a:pt x="12" y="129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1" y="129"/>
                    <a:pt x="10" y="129"/>
                    <a:pt x="9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11" y="134"/>
                    <a:pt x="15" y="138"/>
                    <a:pt x="19" y="142"/>
                  </a:cubicBezTo>
                  <a:close/>
                  <a:moveTo>
                    <a:pt x="69" y="130"/>
                  </a:moveTo>
                  <a:cubicBezTo>
                    <a:pt x="69" y="130"/>
                    <a:pt x="69" y="130"/>
                    <a:pt x="69" y="130"/>
                  </a:cubicBezTo>
                  <a:cubicBezTo>
                    <a:pt x="69" y="130"/>
                    <a:pt x="69" y="130"/>
                    <a:pt x="69" y="130"/>
                  </a:cubicBezTo>
                  <a:close/>
                  <a:moveTo>
                    <a:pt x="126" y="95"/>
                  </a:moveTo>
                  <a:cubicBezTo>
                    <a:pt x="128" y="94"/>
                    <a:pt x="128" y="94"/>
                    <a:pt x="128" y="94"/>
                  </a:cubicBezTo>
                  <a:cubicBezTo>
                    <a:pt x="126" y="95"/>
                    <a:pt x="126" y="95"/>
                    <a:pt x="126" y="95"/>
                  </a:cubicBezTo>
                  <a:close/>
                  <a:moveTo>
                    <a:pt x="18" y="104"/>
                  </a:moveTo>
                  <a:cubicBezTo>
                    <a:pt x="18" y="106"/>
                    <a:pt x="18" y="106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1" y="106"/>
                    <a:pt x="6" y="105"/>
                    <a:pt x="2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02"/>
                    <a:pt x="0" y="100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5"/>
                    <a:pt x="1" y="91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" y="87"/>
                    <a:pt x="2" y="86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6" y="86"/>
                    <a:pt x="11" y="87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7"/>
                    <a:pt x="18" y="87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39" y="87"/>
                    <a:pt x="73" y="82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3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3" y="67"/>
                    <a:pt x="115" y="70"/>
                    <a:pt x="117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8" y="74"/>
                    <a:pt x="119" y="76"/>
                    <a:pt x="120" y="77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1" y="78"/>
                    <a:pt x="121" y="78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1" y="79"/>
                    <a:pt x="120" y="79"/>
                    <a:pt x="12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79" y="101"/>
                    <a:pt x="42" y="106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4"/>
                    <a:pt x="18" y="104"/>
                    <a:pt x="18" y="104"/>
                  </a:cubicBezTo>
                  <a:close/>
                  <a:moveTo>
                    <a:pt x="18" y="103"/>
                  </a:moveTo>
                  <a:cubicBezTo>
                    <a:pt x="18" y="103"/>
                    <a:pt x="18" y="103"/>
                    <a:pt x="18" y="103"/>
                  </a:cubicBezTo>
                  <a:cubicBezTo>
                    <a:pt x="41" y="103"/>
                    <a:pt x="78" y="98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6"/>
                    <a:pt x="115" y="75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3" y="72"/>
                    <a:pt x="111" y="70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73" y="85"/>
                    <a:pt x="3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2" y="90"/>
                    <a:pt x="7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92"/>
                    <a:pt x="3" y="95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100"/>
                    <a:pt x="3" y="101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7" y="103"/>
                    <a:pt x="12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7" y="103"/>
                    <a:pt x="18" y="103"/>
                    <a:pt x="18" y="103"/>
                  </a:cubicBezTo>
                  <a:close/>
                  <a:moveTo>
                    <a:pt x="25" y="64"/>
                  </a:moveTo>
                  <a:cubicBezTo>
                    <a:pt x="18" y="64"/>
                    <a:pt x="11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56"/>
                    <a:pt x="8" y="50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5" y="45"/>
                    <a:pt x="20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43" y="45"/>
                    <a:pt x="67" y="4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4" y="38"/>
                    <a:pt x="97" y="43"/>
                    <a:pt x="100" y="47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100" y="48"/>
                    <a:pt x="100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0" y="49"/>
                    <a:pt x="100" y="49"/>
                    <a:pt x="99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72" y="61"/>
                    <a:pt x="46" y="64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4"/>
                    <a:pt x="26" y="64"/>
                    <a:pt x="25" y="64"/>
                  </a:cubicBezTo>
                  <a:close/>
                  <a:moveTo>
                    <a:pt x="26" y="61"/>
                  </a:moveTo>
                  <a:cubicBezTo>
                    <a:pt x="45" y="61"/>
                    <a:pt x="71" y="58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4" y="44"/>
                    <a:pt x="92" y="40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67" y="46"/>
                    <a:pt x="43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0" y="48"/>
                    <a:pt x="16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52"/>
                    <a:pt x="10" y="56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3" y="61"/>
                    <a:pt x="19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39" y="25"/>
                  </a:moveTo>
                  <a:cubicBezTo>
                    <a:pt x="31" y="25"/>
                    <a:pt x="24" y="24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0" y="16"/>
                    <a:pt x="22" y="11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8" y="5"/>
                    <a:pt x="33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8" y="6"/>
                    <a:pt x="60" y="4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0"/>
                    <a:pt x="74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6" y="6"/>
                    <a:pt x="79" y="11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1" y="18"/>
                    <a:pt x="81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65" y="23"/>
                    <a:pt x="51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lose/>
                  <a:moveTo>
                    <a:pt x="39" y="22"/>
                  </a:moveTo>
                  <a:cubicBezTo>
                    <a:pt x="50" y="22"/>
                    <a:pt x="64" y="20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6" y="12"/>
                    <a:pt x="74" y="8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0" y="7"/>
                    <a:pt x="48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9"/>
                    <a:pt x="39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3" y="9"/>
                    <a:pt x="29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12"/>
                    <a:pt x="23" y="16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6" y="21"/>
                    <a:pt x="32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" name="Freeform 297"/>
            <p:cNvSpPr/>
            <p:nvPr/>
          </p:nvSpPr>
          <p:spPr bwMode="auto">
            <a:xfrm>
              <a:off x="7521803" y="3433763"/>
              <a:ext cx="417513" cy="379413"/>
            </a:xfrm>
            <a:custGeom>
              <a:avLst/>
              <a:gdLst>
                <a:gd name="T0" fmla="*/ 0 w 111"/>
                <a:gd name="T1" fmla="*/ 95 h 101"/>
                <a:gd name="T2" fmla="*/ 84 w 111"/>
                <a:gd name="T3" fmla="*/ 24 h 101"/>
                <a:gd name="T4" fmla="*/ 78 w 111"/>
                <a:gd name="T5" fmla="*/ 10 h 101"/>
                <a:gd name="T6" fmla="*/ 86 w 111"/>
                <a:gd name="T7" fmla="*/ 13 h 101"/>
                <a:gd name="T8" fmla="*/ 93 w 111"/>
                <a:gd name="T9" fmla="*/ 1 h 101"/>
                <a:gd name="T10" fmla="*/ 94 w 111"/>
                <a:gd name="T11" fmla="*/ 15 h 101"/>
                <a:gd name="T12" fmla="*/ 105 w 111"/>
                <a:gd name="T13" fmla="*/ 6 h 101"/>
                <a:gd name="T14" fmla="*/ 99 w 111"/>
                <a:gd name="T15" fmla="*/ 19 h 101"/>
                <a:gd name="T16" fmla="*/ 110 w 111"/>
                <a:gd name="T17" fmla="*/ 18 h 101"/>
                <a:gd name="T18" fmla="*/ 101 w 111"/>
                <a:gd name="T19" fmla="*/ 24 h 101"/>
                <a:gd name="T20" fmla="*/ 108 w 111"/>
                <a:gd name="T21" fmla="*/ 30 h 101"/>
                <a:gd name="T22" fmla="*/ 95 w 111"/>
                <a:gd name="T23" fmla="*/ 30 h 101"/>
                <a:gd name="T24" fmla="*/ 4 w 111"/>
                <a:gd name="T25" fmla="*/ 101 h 101"/>
                <a:gd name="T26" fmla="*/ 0 w 111"/>
                <a:gd name="T27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101">
                  <a:moveTo>
                    <a:pt x="0" y="95"/>
                  </a:moveTo>
                  <a:cubicBezTo>
                    <a:pt x="0" y="95"/>
                    <a:pt x="63" y="82"/>
                    <a:pt x="84" y="24"/>
                  </a:cubicBezTo>
                  <a:cubicBezTo>
                    <a:pt x="84" y="24"/>
                    <a:pt x="73" y="16"/>
                    <a:pt x="78" y="10"/>
                  </a:cubicBezTo>
                  <a:cubicBezTo>
                    <a:pt x="81" y="6"/>
                    <a:pt x="86" y="13"/>
                    <a:pt x="86" y="13"/>
                  </a:cubicBezTo>
                  <a:cubicBezTo>
                    <a:pt x="86" y="13"/>
                    <a:pt x="87" y="0"/>
                    <a:pt x="93" y="1"/>
                  </a:cubicBezTo>
                  <a:cubicBezTo>
                    <a:pt x="98" y="2"/>
                    <a:pt x="94" y="15"/>
                    <a:pt x="94" y="15"/>
                  </a:cubicBezTo>
                  <a:cubicBezTo>
                    <a:pt x="94" y="15"/>
                    <a:pt x="100" y="3"/>
                    <a:pt x="105" y="6"/>
                  </a:cubicBezTo>
                  <a:cubicBezTo>
                    <a:pt x="110" y="8"/>
                    <a:pt x="99" y="19"/>
                    <a:pt x="99" y="19"/>
                  </a:cubicBezTo>
                  <a:cubicBezTo>
                    <a:pt x="99" y="19"/>
                    <a:pt x="111" y="12"/>
                    <a:pt x="110" y="18"/>
                  </a:cubicBezTo>
                  <a:cubicBezTo>
                    <a:pt x="110" y="24"/>
                    <a:pt x="101" y="24"/>
                    <a:pt x="101" y="24"/>
                  </a:cubicBezTo>
                  <a:cubicBezTo>
                    <a:pt x="101" y="24"/>
                    <a:pt x="110" y="25"/>
                    <a:pt x="108" y="30"/>
                  </a:cubicBezTo>
                  <a:cubicBezTo>
                    <a:pt x="105" y="35"/>
                    <a:pt x="95" y="30"/>
                    <a:pt x="95" y="30"/>
                  </a:cubicBezTo>
                  <a:cubicBezTo>
                    <a:pt x="95" y="30"/>
                    <a:pt x="72" y="89"/>
                    <a:pt x="4" y="101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" name="Freeform 298"/>
            <p:cNvSpPr>
              <a:spLocks noEditPoints="1"/>
            </p:cNvSpPr>
            <p:nvPr/>
          </p:nvSpPr>
          <p:spPr bwMode="auto">
            <a:xfrm>
              <a:off x="7515453" y="3430588"/>
              <a:ext cx="427038" cy="390525"/>
            </a:xfrm>
            <a:custGeom>
              <a:avLst/>
              <a:gdLst>
                <a:gd name="T0" fmla="*/ 2 w 114"/>
                <a:gd name="T1" fmla="*/ 96 h 104"/>
                <a:gd name="T2" fmla="*/ 1 w 114"/>
                <a:gd name="T3" fmla="*/ 97 h 104"/>
                <a:gd name="T4" fmla="*/ 2 w 114"/>
                <a:gd name="T5" fmla="*/ 94 h 104"/>
                <a:gd name="T6" fmla="*/ 35 w 114"/>
                <a:gd name="T7" fmla="*/ 81 h 104"/>
                <a:gd name="T8" fmla="*/ 77 w 114"/>
                <a:gd name="T9" fmla="*/ 14 h 104"/>
                <a:gd name="T10" fmla="*/ 79 w 114"/>
                <a:gd name="T11" fmla="*/ 10 h 104"/>
                <a:gd name="T12" fmla="*/ 87 w 114"/>
                <a:gd name="T13" fmla="*/ 11 h 104"/>
                <a:gd name="T14" fmla="*/ 88 w 114"/>
                <a:gd name="T15" fmla="*/ 8 h 104"/>
                <a:gd name="T16" fmla="*/ 95 w 114"/>
                <a:gd name="T17" fmla="*/ 0 h 104"/>
                <a:gd name="T18" fmla="*/ 99 w 114"/>
                <a:gd name="T19" fmla="*/ 7 h 104"/>
                <a:gd name="T20" fmla="*/ 105 w 114"/>
                <a:gd name="T21" fmla="*/ 5 h 104"/>
                <a:gd name="T22" fmla="*/ 108 w 114"/>
                <a:gd name="T23" fmla="*/ 5 h 104"/>
                <a:gd name="T24" fmla="*/ 107 w 114"/>
                <a:gd name="T25" fmla="*/ 16 h 104"/>
                <a:gd name="T26" fmla="*/ 110 w 114"/>
                <a:gd name="T27" fmla="*/ 15 h 104"/>
                <a:gd name="T28" fmla="*/ 114 w 114"/>
                <a:gd name="T29" fmla="*/ 19 h 104"/>
                <a:gd name="T30" fmla="*/ 114 w 114"/>
                <a:gd name="T31" fmla="*/ 19 h 104"/>
                <a:gd name="T32" fmla="*/ 111 w 114"/>
                <a:gd name="T33" fmla="*/ 30 h 104"/>
                <a:gd name="T34" fmla="*/ 111 w 114"/>
                <a:gd name="T35" fmla="*/ 32 h 104"/>
                <a:gd name="T36" fmla="*/ 98 w 114"/>
                <a:gd name="T37" fmla="*/ 33 h 104"/>
                <a:gd name="T38" fmla="*/ 6 w 114"/>
                <a:gd name="T39" fmla="*/ 104 h 104"/>
                <a:gd name="T40" fmla="*/ 4 w 114"/>
                <a:gd name="T41" fmla="*/ 103 h 104"/>
                <a:gd name="T42" fmla="*/ 76 w 114"/>
                <a:gd name="T43" fmla="*/ 61 h 104"/>
                <a:gd name="T44" fmla="*/ 97 w 114"/>
                <a:gd name="T45" fmla="*/ 30 h 104"/>
                <a:gd name="T46" fmla="*/ 100 w 114"/>
                <a:gd name="T47" fmla="*/ 31 h 104"/>
                <a:gd name="T48" fmla="*/ 108 w 114"/>
                <a:gd name="T49" fmla="*/ 30 h 104"/>
                <a:gd name="T50" fmla="*/ 108 w 114"/>
                <a:gd name="T51" fmla="*/ 30 h 104"/>
                <a:gd name="T52" fmla="*/ 103 w 114"/>
                <a:gd name="T53" fmla="*/ 27 h 104"/>
                <a:gd name="T54" fmla="*/ 102 w 114"/>
                <a:gd name="T55" fmla="*/ 25 h 104"/>
                <a:gd name="T56" fmla="*/ 111 w 114"/>
                <a:gd name="T57" fmla="*/ 19 h 104"/>
                <a:gd name="T58" fmla="*/ 111 w 114"/>
                <a:gd name="T59" fmla="*/ 19 h 104"/>
                <a:gd name="T60" fmla="*/ 102 w 114"/>
                <a:gd name="T61" fmla="*/ 21 h 104"/>
                <a:gd name="T62" fmla="*/ 100 w 114"/>
                <a:gd name="T63" fmla="*/ 21 h 104"/>
                <a:gd name="T64" fmla="*/ 104 w 114"/>
                <a:gd name="T65" fmla="*/ 15 h 104"/>
                <a:gd name="T66" fmla="*/ 107 w 114"/>
                <a:gd name="T67" fmla="*/ 9 h 104"/>
                <a:gd name="T68" fmla="*/ 105 w 114"/>
                <a:gd name="T69" fmla="*/ 8 h 104"/>
                <a:gd name="T70" fmla="*/ 100 w 114"/>
                <a:gd name="T71" fmla="*/ 12 h 104"/>
                <a:gd name="T72" fmla="*/ 96 w 114"/>
                <a:gd name="T73" fmla="*/ 17 h 104"/>
                <a:gd name="T74" fmla="*/ 95 w 114"/>
                <a:gd name="T75" fmla="*/ 15 h 104"/>
                <a:gd name="T76" fmla="*/ 94 w 114"/>
                <a:gd name="T77" fmla="*/ 3 h 104"/>
                <a:gd name="T78" fmla="*/ 94 w 114"/>
                <a:gd name="T79" fmla="*/ 3 h 104"/>
                <a:gd name="T80" fmla="*/ 90 w 114"/>
                <a:gd name="T81" fmla="*/ 15 h 104"/>
                <a:gd name="T82" fmla="*/ 89 w 114"/>
                <a:gd name="T83" fmla="*/ 16 h 104"/>
                <a:gd name="T84" fmla="*/ 85 w 114"/>
                <a:gd name="T85" fmla="*/ 13 h 104"/>
                <a:gd name="T86" fmla="*/ 82 w 114"/>
                <a:gd name="T87" fmla="*/ 11 h 104"/>
                <a:gd name="T88" fmla="*/ 80 w 114"/>
                <a:gd name="T89" fmla="*/ 14 h 104"/>
                <a:gd name="T90" fmla="*/ 83 w 114"/>
                <a:gd name="T91" fmla="*/ 21 h 104"/>
                <a:gd name="T92" fmla="*/ 87 w 114"/>
                <a:gd name="T93" fmla="*/ 26 h 104"/>
                <a:gd name="T94" fmla="*/ 4 w 114"/>
                <a:gd name="T95" fmla="*/ 9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4" h="104">
                  <a:moveTo>
                    <a:pt x="4" y="103"/>
                  </a:moveTo>
                  <a:cubicBezTo>
                    <a:pt x="1" y="97"/>
                    <a:pt x="1" y="97"/>
                    <a:pt x="1" y="97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0" y="96"/>
                    <a:pt x="0" y="96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95"/>
                    <a:pt x="1" y="95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4"/>
                    <a:pt x="17" y="91"/>
                    <a:pt x="35" y="81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53" y="71"/>
                    <a:pt x="74" y="54"/>
                    <a:pt x="84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2" y="24"/>
                    <a:pt x="77" y="20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3"/>
                    <a:pt x="77" y="11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9"/>
                    <a:pt x="81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4" y="8"/>
                    <a:pt x="86" y="10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0"/>
                    <a:pt x="88" y="9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5"/>
                    <a:pt x="90" y="1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9" y="1"/>
                    <a:pt x="99" y="5"/>
                    <a:pt x="99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9" y="8"/>
                    <a:pt x="99" y="8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1" y="7"/>
                    <a:pt x="103" y="5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7" y="5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6"/>
                    <a:pt x="110" y="7"/>
                    <a:pt x="110" y="9"/>
                  </a:cubicBezTo>
                  <a:cubicBezTo>
                    <a:pt x="110" y="9"/>
                    <a:pt x="110" y="9"/>
                    <a:pt x="110" y="9"/>
                  </a:cubicBezTo>
                  <a:cubicBezTo>
                    <a:pt x="110" y="11"/>
                    <a:pt x="108" y="14"/>
                    <a:pt x="107" y="16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8" y="15"/>
                    <a:pt x="109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5"/>
                    <a:pt x="112" y="15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4" y="17"/>
                    <a:pt x="114" y="18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3" y="23"/>
                    <a:pt x="111" y="25"/>
                    <a:pt x="109" y="26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10" y="26"/>
                    <a:pt x="111" y="28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0" y="34"/>
                    <a:pt x="107" y="35"/>
                    <a:pt x="105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2" y="35"/>
                    <a:pt x="99" y="34"/>
                    <a:pt x="98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4" y="42"/>
                    <a:pt x="69" y="93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5" y="104"/>
                    <a:pt x="5" y="103"/>
                    <a:pt x="4" y="103"/>
                  </a:cubicBezTo>
                  <a:close/>
                  <a:moveTo>
                    <a:pt x="6" y="100"/>
                  </a:moveTo>
                  <a:cubicBezTo>
                    <a:pt x="40" y="94"/>
                    <a:pt x="62" y="77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90" y="45"/>
                    <a:pt x="95" y="31"/>
                    <a:pt x="95" y="3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6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8" y="30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1"/>
                    <a:pt x="103" y="32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7" y="32"/>
                    <a:pt x="108" y="31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9" y="29"/>
                    <a:pt x="108" y="2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5" y="27"/>
                    <a:pt x="103" y="27"/>
                    <a:pt x="103" y="27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2" y="27"/>
                    <a:pt x="102" y="26"/>
                    <a:pt x="102" y="25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2" y="25"/>
                    <a:pt x="102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4" y="24"/>
                    <a:pt x="111" y="23"/>
                    <a:pt x="111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1" y="18"/>
                    <a:pt x="111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8" y="18"/>
                    <a:pt x="102" y="21"/>
                    <a:pt x="102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1" y="21"/>
                    <a:pt x="101" y="21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0"/>
                    <a:pt x="100" y="19"/>
                    <a:pt x="100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0" y="19"/>
                    <a:pt x="102" y="17"/>
                    <a:pt x="104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5" y="13"/>
                    <a:pt x="107" y="10"/>
                    <a:pt x="107" y="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8"/>
                    <a:pt x="107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8"/>
                    <a:pt x="106" y="8"/>
                    <a:pt x="105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8"/>
                    <a:pt x="102" y="9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4"/>
                    <a:pt x="98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7" y="17"/>
                    <a:pt x="97" y="17"/>
                    <a:pt x="96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5" y="17"/>
                    <a:pt x="95" y="16"/>
                    <a:pt x="95" y="15"/>
                  </a:cubicBezTo>
                  <a:cubicBezTo>
                    <a:pt x="95" y="15"/>
                    <a:pt x="95" y="15"/>
                    <a:pt x="95" y="15"/>
                  </a:cubicBezTo>
                  <a:cubicBezTo>
                    <a:pt x="95" y="15"/>
                    <a:pt x="96" y="11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5"/>
                    <a:pt x="96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3" y="3"/>
                    <a:pt x="92" y="5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0" y="12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89" y="16"/>
                    <a:pt x="89" y="16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8" y="16"/>
                    <a:pt x="87" y="16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15"/>
                    <a:pt x="86" y="14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4" y="12"/>
                    <a:pt x="83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1" y="11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0" y="13"/>
                    <a:pt x="80" y="13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6"/>
                    <a:pt x="81" y="19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5" y="23"/>
                    <a:pt x="87" y="24"/>
                    <a:pt x="87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69" y="78"/>
                    <a:pt x="15" y="94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6" y="100"/>
                    <a:pt x="6" y="100"/>
                    <a:pt x="6" y="10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" name="Freeform 299"/>
            <p:cNvSpPr/>
            <p:nvPr/>
          </p:nvSpPr>
          <p:spPr bwMode="auto">
            <a:xfrm>
              <a:off x="6899503" y="3471863"/>
              <a:ext cx="442913" cy="349250"/>
            </a:xfrm>
            <a:custGeom>
              <a:avLst/>
              <a:gdLst>
                <a:gd name="T0" fmla="*/ 118 w 118"/>
                <a:gd name="T1" fmla="*/ 86 h 93"/>
                <a:gd name="T2" fmla="*/ 28 w 118"/>
                <a:gd name="T3" fmla="*/ 23 h 93"/>
                <a:gd name="T4" fmla="*/ 33 w 118"/>
                <a:gd name="T5" fmla="*/ 9 h 93"/>
                <a:gd name="T6" fmla="*/ 24 w 118"/>
                <a:gd name="T7" fmla="*/ 13 h 93"/>
                <a:gd name="T8" fmla="*/ 17 w 118"/>
                <a:gd name="T9" fmla="*/ 1 h 93"/>
                <a:gd name="T10" fmla="*/ 16 w 118"/>
                <a:gd name="T11" fmla="*/ 15 h 93"/>
                <a:gd name="T12" fmla="*/ 5 w 118"/>
                <a:gd name="T13" fmla="*/ 7 h 93"/>
                <a:gd name="T14" fmla="*/ 12 w 118"/>
                <a:gd name="T15" fmla="*/ 19 h 93"/>
                <a:gd name="T16" fmla="*/ 1 w 118"/>
                <a:gd name="T17" fmla="*/ 20 h 93"/>
                <a:gd name="T18" fmla="*/ 10 w 118"/>
                <a:gd name="T19" fmla="*/ 25 h 93"/>
                <a:gd name="T20" fmla="*/ 5 w 118"/>
                <a:gd name="T21" fmla="*/ 31 h 93"/>
                <a:gd name="T22" fmla="*/ 17 w 118"/>
                <a:gd name="T23" fmla="*/ 31 h 93"/>
                <a:gd name="T24" fmla="*/ 115 w 118"/>
                <a:gd name="T25" fmla="*/ 93 h 93"/>
                <a:gd name="T26" fmla="*/ 118 w 118"/>
                <a:gd name="T27" fmla="*/ 8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93">
                  <a:moveTo>
                    <a:pt x="118" y="86"/>
                  </a:moveTo>
                  <a:cubicBezTo>
                    <a:pt x="118" y="86"/>
                    <a:pt x="53" y="79"/>
                    <a:pt x="28" y="23"/>
                  </a:cubicBezTo>
                  <a:cubicBezTo>
                    <a:pt x="28" y="23"/>
                    <a:pt x="38" y="14"/>
                    <a:pt x="33" y="9"/>
                  </a:cubicBezTo>
                  <a:cubicBezTo>
                    <a:pt x="29" y="5"/>
                    <a:pt x="24" y="13"/>
                    <a:pt x="24" y="13"/>
                  </a:cubicBezTo>
                  <a:cubicBezTo>
                    <a:pt x="24" y="13"/>
                    <a:pt x="22" y="0"/>
                    <a:pt x="17" y="1"/>
                  </a:cubicBezTo>
                  <a:cubicBezTo>
                    <a:pt x="11" y="2"/>
                    <a:pt x="16" y="15"/>
                    <a:pt x="16" y="15"/>
                  </a:cubicBezTo>
                  <a:cubicBezTo>
                    <a:pt x="16" y="15"/>
                    <a:pt x="10" y="4"/>
                    <a:pt x="5" y="7"/>
                  </a:cubicBezTo>
                  <a:cubicBezTo>
                    <a:pt x="0" y="10"/>
                    <a:pt x="12" y="19"/>
                    <a:pt x="12" y="19"/>
                  </a:cubicBezTo>
                  <a:cubicBezTo>
                    <a:pt x="12" y="19"/>
                    <a:pt x="0" y="14"/>
                    <a:pt x="1" y="20"/>
                  </a:cubicBezTo>
                  <a:cubicBezTo>
                    <a:pt x="2" y="26"/>
                    <a:pt x="10" y="25"/>
                    <a:pt x="10" y="25"/>
                  </a:cubicBezTo>
                  <a:cubicBezTo>
                    <a:pt x="10" y="25"/>
                    <a:pt x="2" y="27"/>
                    <a:pt x="5" y="31"/>
                  </a:cubicBezTo>
                  <a:cubicBezTo>
                    <a:pt x="7" y="36"/>
                    <a:pt x="17" y="31"/>
                    <a:pt x="17" y="31"/>
                  </a:cubicBezTo>
                  <a:cubicBezTo>
                    <a:pt x="17" y="31"/>
                    <a:pt x="45" y="87"/>
                    <a:pt x="115" y="93"/>
                  </a:cubicBezTo>
                  <a:lnTo>
                    <a:pt x="118" y="86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" name="Freeform 300"/>
            <p:cNvSpPr>
              <a:spLocks noEditPoints="1"/>
            </p:cNvSpPr>
            <p:nvPr/>
          </p:nvSpPr>
          <p:spPr bwMode="auto">
            <a:xfrm>
              <a:off x="6894740" y="3467100"/>
              <a:ext cx="450850" cy="357188"/>
            </a:xfrm>
            <a:custGeom>
              <a:avLst/>
              <a:gdLst>
                <a:gd name="T0" fmla="*/ 18 w 120"/>
                <a:gd name="T1" fmla="*/ 34 h 95"/>
                <a:gd name="T2" fmla="*/ 4 w 120"/>
                <a:gd name="T3" fmla="*/ 33 h 95"/>
                <a:gd name="T4" fmla="*/ 4 w 120"/>
                <a:gd name="T5" fmla="*/ 31 h 95"/>
                <a:gd name="T6" fmla="*/ 0 w 120"/>
                <a:gd name="T7" fmla="*/ 21 h 95"/>
                <a:gd name="T8" fmla="*/ 0 w 120"/>
                <a:gd name="T9" fmla="*/ 20 h 95"/>
                <a:gd name="T10" fmla="*/ 4 w 120"/>
                <a:gd name="T11" fmla="*/ 17 h 95"/>
                <a:gd name="T12" fmla="*/ 7 w 120"/>
                <a:gd name="T13" fmla="*/ 17 h 95"/>
                <a:gd name="T14" fmla="*/ 5 w 120"/>
                <a:gd name="T15" fmla="*/ 7 h 95"/>
                <a:gd name="T16" fmla="*/ 8 w 120"/>
                <a:gd name="T17" fmla="*/ 6 h 95"/>
                <a:gd name="T18" fmla="*/ 14 w 120"/>
                <a:gd name="T19" fmla="*/ 6 h 95"/>
                <a:gd name="T20" fmla="*/ 17 w 120"/>
                <a:gd name="T21" fmla="*/ 0 h 95"/>
                <a:gd name="T22" fmla="*/ 25 w 120"/>
                <a:gd name="T23" fmla="*/ 7 h 95"/>
                <a:gd name="T24" fmla="*/ 26 w 120"/>
                <a:gd name="T25" fmla="*/ 10 h 95"/>
                <a:gd name="T26" fmla="*/ 35 w 120"/>
                <a:gd name="T27" fmla="*/ 9 h 95"/>
                <a:gd name="T28" fmla="*/ 37 w 120"/>
                <a:gd name="T29" fmla="*/ 13 h 95"/>
                <a:gd name="T30" fmla="*/ 84 w 120"/>
                <a:gd name="T31" fmla="*/ 75 h 95"/>
                <a:gd name="T32" fmla="*/ 119 w 120"/>
                <a:gd name="T33" fmla="*/ 86 h 95"/>
                <a:gd name="T34" fmla="*/ 120 w 120"/>
                <a:gd name="T35" fmla="*/ 87 h 95"/>
                <a:gd name="T36" fmla="*/ 120 w 120"/>
                <a:gd name="T37" fmla="*/ 88 h 95"/>
                <a:gd name="T38" fmla="*/ 116 w 120"/>
                <a:gd name="T39" fmla="*/ 95 h 95"/>
                <a:gd name="T40" fmla="*/ 42 w 120"/>
                <a:gd name="T41" fmla="*/ 60 h 95"/>
                <a:gd name="T42" fmla="*/ 115 w 120"/>
                <a:gd name="T43" fmla="*/ 92 h 95"/>
                <a:gd name="T44" fmla="*/ 28 w 120"/>
                <a:gd name="T45" fmla="*/ 25 h 95"/>
                <a:gd name="T46" fmla="*/ 34 w 120"/>
                <a:gd name="T47" fmla="*/ 13 h 95"/>
                <a:gd name="T48" fmla="*/ 33 w 120"/>
                <a:gd name="T49" fmla="*/ 11 h 95"/>
                <a:gd name="T50" fmla="*/ 28 w 120"/>
                <a:gd name="T51" fmla="*/ 12 h 95"/>
                <a:gd name="T52" fmla="*/ 27 w 120"/>
                <a:gd name="T53" fmla="*/ 15 h 95"/>
                <a:gd name="T54" fmla="*/ 24 w 120"/>
                <a:gd name="T55" fmla="*/ 14 h 95"/>
                <a:gd name="T56" fmla="*/ 22 w 120"/>
                <a:gd name="T57" fmla="*/ 8 h 95"/>
                <a:gd name="T58" fmla="*/ 18 w 120"/>
                <a:gd name="T59" fmla="*/ 3 h 95"/>
                <a:gd name="T60" fmla="*/ 17 w 120"/>
                <a:gd name="T61" fmla="*/ 6 h 95"/>
                <a:gd name="T62" fmla="*/ 18 w 120"/>
                <a:gd name="T63" fmla="*/ 17 h 95"/>
                <a:gd name="T64" fmla="*/ 16 w 120"/>
                <a:gd name="T65" fmla="*/ 17 h 95"/>
                <a:gd name="T66" fmla="*/ 8 w 120"/>
                <a:gd name="T67" fmla="*/ 9 h 95"/>
                <a:gd name="T68" fmla="*/ 7 w 120"/>
                <a:gd name="T69" fmla="*/ 9 h 95"/>
                <a:gd name="T70" fmla="*/ 10 w 120"/>
                <a:gd name="T71" fmla="*/ 16 h 95"/>
                <a:gd name="T72" fmla="*/ 14 w 120"/>
                <a:gd name="T73" fmla="*/ 19 h 95"/>
                <a:gd name="T74" fmla="*/ 12 w 120"/>
                <a:gd name="T75" fmla="*/ 22 h 95"/>
                <a:gd name="T76" fmla="*/ 9 w 120"/>
                <a:gd name="T77" fmla="*/ 21 h 95"/>
                <a:gd name="T78" fmla="*/ 3 w 120"/>
                <a:gd name="T79" fmla="*/ 20 h 95"/>
                <a:gd name="T80" fmla="*/ 3 w 120"/>
                <a:gd name="T81" fmla="*/ 21 h 95"/>
                <a:gd name="T82" fmla="*/ 11 w 120"/>
                <a:gd name="T83" fmla="*/ 25 h 95"/>
                <a:gd name="T84" fmla="*/ 13 w 120"/>
                <a:gd name="T85" fmla="*/ 26 h 95"/>
                <a:gd name="T86" fmla="*/ 9 w 120"/>
                <a:gd name="T87" fmla="*/ 28 h 95"/>
                <a:gd name="T88" fmla="*/ 7 w 120"/>
                <a:gd name="T89" fmla="*/ 31 h 95"/>
                <a:gd name="T90" fmla="*/ 9 w 120"/>
                <a:gd name="T91" fmla="*/ 33 h 95"/>
                <a:gd name="T92" fmla="*/ 18 w 120"/>
                <a:gd name="T93" fmla="*/ 30 h 95"/>
                <a:gd name="T94" fmla="*/ 20 w 120"/>
                <a:gd name="T95" fmla="*/ 3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95">
                  <a:moveTo>
                    <a:pt x="115" y="95"/>
                  </a:moveTo>
                  <a:cubicBezTo>
                    <a:pt x="51" y="90"/>
                    <a:pt x="22" y="42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6" y="34"/>
                    <a:pt x="13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5" y="35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2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29"/>
                    <a:pt x="5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26"/>
                    <a:pt x="1" y="25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1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5"/>
                    <a:pt x="4" y="12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6"/>
                    <a:pt x="12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4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1"/>
                    <a:pt x="24" y="4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9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3" y="7"/>
                    <a:pt x="34" y="8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10"/>
                    <a:pt x="37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8"/>
                    <a:pt x="32" y="23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43" y="52"/>
                    <a:pt x="65" y="67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103" y="84"/>
                    <a:pt x="119" y="86"/>
                    <a:pt x="119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87"/>
                    <a:pt x="119" y="87"/>
                    <a:pt x="119" y="87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86"/>
                    <a:pt x="120" y="86"/>
                    <a:pt x="120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7"/>
                    <a:pt x="120" y="87"/>
                    <a:pt x="120" y="88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5"/>
                  </a:cubicBezTo>
                  <a:close/>
                  <a:moveTo>
                    <a:pt x="20" y="31"/>
                  </a:moveTo>
                  <a:cubicBezTo>
                    <a:pt x="20" y="31"/>
                    <a:pt x="27" y="45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57" y="74"/>
                    <a:pt x="81" y="89"/>
                    <a:pt x="115" y="92"/>
                  </a:cubicBezTo>
                  <a:cubicBezTo>
                    <a:pt x="115" y="92"/>
                    <a:pt x="115" y="92"/>
                    <a:pt x="115" y="92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05" y="87"/>
                    <a:pt x="51" y="7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5"/>
                    <a:pt x="27" y="24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34" y="17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29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1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5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0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8"/>
                    <a:pt x="17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5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1" y="10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8" y="14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2" y="18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5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0"/>
                    <a:pt x="6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4"/>
                    <a:pt x="8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9"/>
                    <a:pt x="6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3" y="33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19" y="30"/>
                    <a:pt x="20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" name="Freeform 301"/>
            <p:cNvSpPr/>
            <p:nvPr/>
          </p:nvSpPr>
          <p:spPr bwMode="auto">
            <a:xfrm>
              <a:off x="8096478" y="5738813"/>
              <a:ext cx="319088" cy="354013"/>
            </a:xfrm>
            <a:custGeom>
              <a:avLst/>
              <a:gdLst>
                <a:gd name="T0" fmla="*/ 0 w 85"/>
                <a:gd name="T1" fmla="*/ 94 h 94"/>
                <a:gd name="T2" fmla="*/ 85 w 85"/>
                <a:gd name="T3" fmla="*/ 78 h 94"/>
                <a:gd name="T4" fmla="*/ 0 w 85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94">
                  <a:moveTo>
                    <a:pt x="0" y="94"/>
                  </a:moveTo>
                  <a:cubicBezTo>
                    <a:pt x="85" y="78"/>
                    <a:pt x="85" y="78"/>
                    <a:pt x="85" y="78"/>
                  </a:cubicBezTo>
                  <a:cubicBezTo>
                    <a:pt x="85" y="78"/>
                    <a:pt x="27" y="0"/>
                    <a:pt x="0" y="94"/>
                  </a:cubicBezTo>
                  <a:close/>
                </a:path>
              </a:pathLst>
            </a:custGeom>
            <a:solidFill>
              <a:srgbClr val="85A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" name="Freeform 302"/>
            <p:cNvSpPr>
              <a:spLocks noEditPoints="1"/>
            </p:cNvSpPr>
            <p:nvPr/>
          </p:nvSpPr>
          <p:spPr bwMode="auto">
            <a:xfrm>
              <a:off x="8093303" y="5911850"/>
              <a:ext cx="327025" cy="188913"/>
            </a:xfrm>
            <a:custGeom>
              <a:avLst/>
              <a:gdLst>
                <a:gd name="T0" fmla="*/ 0 w 87"/>
                <a:gd name="T1" fmla="*/ 49 h 50"/>
                <a:gd name="T2" fmla="*/ 0 w 87"/>
                <a:gd name="T3" fmla="*/ 48 h 50"/>
                <a:gd name="T4" fmla="*/ 0 w 87"/>
                <a:gd name="T5" fmla="*/ 48 h 50"/>
                <a:gd name="T6" fmla="*/ 40 w 87"/>
                <a:gd name="T7" fmla="*/ 0 h 50"/>
                <a:gd name="T8" fmla="*/ 40 w 87"/>
                <a:gd name="T9" fmla="*/ 0 h 50"/>
                <a:gd name="T10" fmla="*/ 87 w 87"/>
                <a:gd name="T11" fmla="*/ 32 h 50"/>
                <a:gd name="T12" fmla="*/ 87 w 87"/>
                <a:gd name="T13" fmla="*/ 32 h 50"/>
                <a:gd name="T14" fmla="*/ 87 w 87"/>
                <a:gd name="T15" fmla="*/ 33 h 50"/>
                <a:gd name="T16" fmla="*/ 87 w 87"/>
                <a:gd name="T17" fmla="*/ 33 h 50"/>
                <a:gd name="T18" fmla="*/ 86 w 87"/>
                <a:gd name="T19" fmla="*/ 34 h 50"/>
                <a:gd name="T20" fmla="*/ 86 w 87"/>
                <a:gd name="T21" fmla="*/ 34 h 50"/>
                <a:gd name="T22" fmla="*/ 2 w 87"/>
                <a:gd name="T23" fmla="*/ 50 h 50"/>
                <a:gd name="T24" fmla="*/ 1 w 87"/>
                <a:gd name="T25" fmla="*/ 48 h 50"/>
                <a:gd name="T26" fmla="*/ 2 w 87"/>
                <a:gd name="T27" fmla="*/ 50 h 50"/>
                <a:gd name="T28" fmla="*/ 1 w 87"/>
                <a:gd name="T29" fmla="*/ 50 h 50"/>
                <a:gd name="T30" fmla="*/ 1 w 87"/>
                <a:gd name="T31" fmla="*/ 50 h 50"/>
                <a:gd name="T32" fmla="*/ 0 w 87"/>
                <a:gd name="T33" fmla="*/ 49 h 50"/>
                <a:gd name="T34" fmla="*/ 40 w 87"/>
                <a:gd name="T35" fmla="*/ 3 h 50"/>
                <a:gd name="T36" fmla="*/ 3 w 87"/>
                <a:gd name="T37" fmla="*/ 46 h 50"/>
                <a:gd name="T38" fmla="*/ 3 w 87"/>
                <a:gd name="T39" fmla="*/ 46 h 50"/>
                <a:gd name="T40" fmla="*/ 83 w 87"/>
                <a:gd name="T41" fmla="*/ 31 h 50"/>
                <a:gd name="T42" fmla="*/ 71 w 87"/>
                <a:gd name="T43" fmla="*/ 18 h 50"/>
                <a:gd name="T44" fmla="*/ 71 w 87"/>
                <a:gd name="T45" fmla="*/ 18 h 50"/>
                <a:gd name="T46" fmla="*/ 40 w 87"/>
                <a:gd name="T47" fmla="*/ 3 h 50"/>
                <a:gd name="T48" fmla="*/ 40 w 87"/>
                <a:gd name="T49" fmla="*/ 3 h 50"/>
                <a:gd name="T50" fmla="*/ 40 w 87"/>
                <a:gd name="T5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7" h="50">
                  <a:moveTo>
                    <a:pt x="0" y="49"/>
                  </a:moveTo>
                  <a:cubicBezTo>
                    <a:pt x="0" y="49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0" y="12"/>
                    <a:pt x="25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5" y="1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7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4"/>
                    <a:pt x="87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0" y="50"/>
                    <a:pt x="0" y="49"/>
                  </a:cubicBezTo>
                  <a:close/>
                  <a:moveTo>
                    <a:pt x="40" y="3"/>
                  </a:moveTo>
                  <a:cubicBezTo>
                    <a:pt x="27" y="3"/>
                    <a:pt x="13" y="13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1" y="29"/>
                    <a:pt x="77" y="24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62" y="11"/>
                    <a:pt x="51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" name="Freeform 303"/>
            <p:cNvSpPr/>
            <p:nvPr/>
          </p:nvSpPr>
          <p:spPr bwMode="auto">
            <a:xfrm>
              <a:off x="6702653" y="5826125"/>
              <a:ext cx="293688" cy="352425"/>
            </a:xfrm>
            <a:custGeom>
              <a:avLst/>
              <a:gdLst>
                <a:gd name="T0" fmla="*/ 0 w 78"/>
                <a:gd name="T1" fmla="*/ 94 h 94"/>
                <a:gd name="T2" fmla="*/ 78 w 78"/>
                <a:gd name="T3" fmla="*/ 78 h 94"/>
                <a:gd name="T4" fmla="*/ 0 w 78"/>
                <a:gd name="T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94">
                  <a:moveTo>
                    <a:pt x="0" y="94"/>
                  </a:moveTo>
                  <a:cubicBezTo>
                    <a:pt x="78" y="78"/>
                    <a:pt x="78" y="78"/>
                    <a:pt x="78" y="78"/>
                  </a:cubicBezTo>
                  <a:cubicBezTo>
                    <a:pt x="78" y="78"/>
                    <a:pt x="27" y="0"/>
                    <a:pt x="0" y="94"/>
                  </a:cubicBezTo>
                  <a:close/>
                </a:path>
              </a:pathLst>
            </a:custGeom>
            <a:solidFill>
              <a:srgbClr val="85A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" name="Freeform 304"/>
            <p:cNvSpPr>
              <a:spLocks noEditPoints="1"/>
            </p:cNvSpPr>
            <p:nvPr/>
          </p:nvSpPr>
          <p:spPr bwMode="auto">
            <a:xfrm>
              <a:off x="6699478" y="5999163"/>
              <a:ext cx="300038" cy="184150"/>
            </a:xfrm>
            <a:custGeom>
              <a:avLst/>
              <a:gdLst>
                <a:gd name="T0" fmla="*/ 0 w 80"/>
                <a:gd name="T1" fmla="*/ 49 h 49"/>
                <a:gd name="T2" fmla="*/ 0 w 80"/>
                <a:gd name="T3" fmla="*/ 47 h 49"/>
                <a:gd name="T4" fmla="*/ 0 w 80"/>
                <a:gd name="T5" fmla="*/ 47 h 49"/>
                <a:gd name="T6" fmla="*/ 37 w 80"/>
                <a:gd name="T7" fmla="*/ 0 h 49"/>
                <a:gd name="T8" fmla="*/ 37 w 80"/>
                <a:gd name="T9" fmla="*/ 0 h 49"/>
                <a:gd name="T10" fmla="*/ 80 w 80"/>
                <a:gd name="T11" fmla="*/ 32 h 49"/>
                <a:gd name="T12" fmla="*/ 80 w 80"/>
                <a:gd name="T13" fmla="*/ 32 h 49"/>
                <a:gd name="T14" fmla="*/ 80 w 80"/>
                <a:gd name="T15" fmla="*/ 33 h 49"/>
                <a:gd name="T16" fmla="*/ 80 w 80"/>
                <a:gd name="T17" fmla="*/ 33 h 49"/>
                <a:gd name="T18" fmla="*/ 79 w 80"/>
                <a:gd name="T19" fmla="*/ 34 h 49"/>
                <a:gd name="T20" fmla="*/ 79 w 80"/>
                <a:gd name="T21" fmla="*/ 34 h 49"/>
                <a:gd name="T22" fmla="*/ 2 w 80"/>
                <a:gd name="T23" fmla="*/ 49 h 49"/>
                <a:gd name="T24" fmla="*/ 1 w 80"/>
                <a:gd name="T25" fmla="*/ 48 h 49"/>
                <a:gd name="T26" fmla="*/ 2 w 80"/>
                <a:gd name="T27" fmla="*/ 49 h 49"/>
                <a:gd name="T28" fmla="*/ 1 w 80"/>
                <a:gd name="T29" fmla="*/ 49 h 49"/>
                <a:gd name="T30" fmla="*/ 1 w 80"/>
                <a:gd name="T31" fmla="*/ 49 h 49"/>
                <a:gd name="T32" fmla="*/ 0 w 80"/>
                <a:gd name="T33" fmla="*/ 49 h 49"/>
                <a:gd name="T34" fmla="*/ 3 w 80"/>
                <a:gd name="T35" fmla="*/ 46 h 49"/>
                <a:gd name="T36" fmla="*/ 76 w 80"/>
                <a:gd name="T37" fmla="*/ 31 h 49"/>
                <a:gd name="T38" fmla="*/ 65 w 80"/>
                <a:gd name="T39" fmla="*/ 18 h 49"/>
                <a:gd name="T40" fmla="*/ 65 w 80"/>
                <a:gd name="T41" fmla="*/ 18 h 49"/>
                <a:gd name="T42" fmla="*/ 37 w 80"/>
                <a:gd name="T43" fmla="*/ 3 h 49"/>
                <a:gd name="T44" fmla="*/ 37 w 80"/>
                <a:gd name="T45" fmla="*/ 3 h 49"/>
                <a:gd name="T46" fmla="*/ 37 w 80"/>
                <a:gd name="T47" fmla="*/ 3 h 49"/>
                <a:gd name="T48" fmla="*/ 37 w 80"/>
                <a:gd name="T49" fmla="*/ 3 h 49"/>
                <a:gd name="T50" fmla="*/ 3 w 80"/>
                <a:gd name="T51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" y="12"/>
                    <a:pt x="24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60" y="0"/>
                    <a:pt x="80" y="31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79" y="34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0" y="49"/>
                    <a:pt x="0" y="49"/>
                  </a:cubicBezTo>
                  <a:close/>
                  <a:moveTo>
                    <a:pt x="3" y="46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4" y="29"/>
                    <a:pt x="70" y="23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8" y="10"/>
                    <a:pt x="4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26" y="3"/>
                    <a:pt x="13" y="13"/>
                    <a:pt x="3" y="4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" name="Freeform 305"/>
            <p:cNvSpPr/>
            <p:nvPr/>
          </p:nvSpPr>
          <p:spPr bwMode="auto">
            <a:xfrm>
              <a:off x="7864703" y="5562600"/>
              <a:ext cx="971550" cy="698500"/>
            </a:xfrm>
            <a:custGeom>
              <a:avLst/>
              <a:gdLst>
                <a:gd name="T0" fmla="*/ 231 w 259"/>
                <a:gd name="T1" fmla="*/ 186 h 186"/>
                <a:gd name="T2" fmla="*/ 162 w 259"/>
                <a:gd name="T3" fmla="*/ 168 h 186"/>
                <a:gd name="T4" fmla="*/ 62 w 259"/>
                <a:gd name="T5" fmla="*/ 141 h 186"/>
                <a:gd name="T6" fmla="*/ 0 w 259"/>
                <a:gd name="T7" fmla="*/ 121 h 186"/>
                <a:gd name="T8" fmla="*/ 132 w 259"/>
                <a:gd name="T9" fmla="*/ 8 h 186"/>
                <a:gd name="T10" fmla="*/ 231 w 259"/>
                <a:gd name="T11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186">
                  <a:moveTo>
                    <a:pt x="231" y="186"/>
                  </a:moveTo>
                  <a:cubicBezTo>
                    <a:pt x="162" y="168"/>
                    <a:pt x="162" y="168"/>
                    <a:pt x="162" y="168"/>
                  </a:cubicBezTo>
                  <a:cubicBezTo>
                    <a:pt x="162" y="168"/>
                    <a:pt x="113" y="49"/>
                    <a:pt x="62" y="14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54" y="0"/>
                    <a:pt x="132" y="8"/>
                  </a:cubicBezTo>
                  <a:cubicBezTo>
                    <a:pt x="210" y="15"/>
                    <a:pt x="259" y="105"/>
                    <a:pt x="231" y="186"/>
                  </a:cubicBezTo>
                  <a:close/>
                </a:path>
              </a:pathLst>
            </a:custGeom>
            <a:solidFill>
              <a:srgbClr val="A4C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" name="Freeform 306"/>
            <p:cNvSpPr>
              <a:spLocks noEditPoints="1"/>
            </p:cNvSpPr>
            <p:nvPr/>
          </p:nvSpPr>
          <p:spPr bwMode="auto">
            <a:xfrm>
              <a:off x="7856765" y="5584825"/>
              <a:ext cx="908050" cy="684213"/>
            </a:xfrm>
            <a:custGeom>
              <a:avLst/>
              <a:gdLst>
                <a:gd name="T0" fmla="*/ 232 w 242"/>
                <a:gd name="T1" fmla="*/ 182 h 182"/>
                <a:gd name="T2" fmla="*/ 164 w 242"/>
                <a:gd name="T3" fmla="*/ 164 h 182"/>
                <a:gd name="T4" fmla="*/ 163 w 242"/>
                <a:gd name="T5" fmla="*/ 163 h 182"/>
                <a:gd name="T6" fmla="*/ 163 w 242"/>
                <a:gd name="T7" fmla="*/ 163 h 182"/>
                <a:gd name="T8" fmla="*/ 146 w 242"/>
                <a:gd name="T9" fmla="*/ 132 h 182"/>
                <a:gd name="T10" fmla="*/ 146 w 242"/>
                <a:gd name="T11" fmla="*/ 132 h 182"/>
                <a:gd name="T12" fmla="*/ 105 w 242"/>
                <a:gd name="T13" fmla="*/ 102 h 182"/>
                <a:gd name="T14" fmla="*/ 105 w 242"/>
                <a:gd name="T15" fmla="*/ 102 h 182"/>
                <a:gd name="T16" fmla="*/ 66 w 242"/>
                <a:gd name="T17" fmla="*/ 136 h 182"/>
                <a:gd name="T18" fmla="*/ 66 w 242"/>
                <a:gd name="T19" fmla="*/ 136 h 182"/>
                <a:gd name="T20" fmla="*/ 64 w 242"/>
                <a:gd name="T21" fmla="*/ 137 h 182"/>
                <a:gd name="T22" fmla="*/ 64 w 242"/>
                <a:gd name="T23" fmla="*/ 137 h 182"/>
                <a:gd name="T24" fmla="*/ 1 w 242"/>
                <a:gd name="T25" fmla="*/ 116 h 182"/>
                <a:gd name="T26" fmla="*/ 0 w 242"/>
                <a:gd name="T27" fmla="*/ 115 h 182"/>
                <a:gd name="T28" fmla="*/ 0 w 242"/>
                <a:gd name="T29" fmla="*/ 115 h 182"/>
                <a:gd name="T30" fmla="*/ 0 w 242"/>
                <a:gd name="T31" fmla="*/ 114 h 182"/>
                <a:gd name="T32" fmla="*/ 0 w 242"/>
                <a:gd name="T33" fmla="*/ 114 h 182"/>
                <a:gd name="T34" fmla="*/ 127 w 242"/>
                <a:gd name="T35" fmla="*/ 0 h 182"/>
                <a:gd name="T36" fmla="*/ 127 w 242"/>
                <a:gd name="T37" fmla="*/ 0 h 182"/>
                <a:gd name="T38" fmla="*/ 134 w 242"/>
                <a:gd name="T39" fmla="*/ 0 h 182"/>
                <a:gd name="T40" fmla="*/ 134 w 242"/>
                <a:gd name="T41" fmla="*/ 0 h 182"/>
                <a:gd name="T42" fmla="*/ 242 w 242"/>
                <a:gd name="T43" fmla="*/ 133 h 182"/>
                <a:gd name="T44" fmla="*/ 242 w 242"/>
                <a:gd name="T45" fmla="*/ 133 h 182"/>
                <a:gd name="T46" fmla="*/ 234 w 242"/>
                <a:gd name="T47" fmla="*/ 181 h 182"/>
                <a:gd name="T48" fmla="*/ 234 w 242"/>
                <a:gd name="T49" fmla="*/ 181 h 182"/>
                <a:gd name="T50" fmla="*/ 233 w 242"/>
                <a:gd name="T51" fmla="*/ 182 h 182"/>
                <a:gd name="T52" fmla="*/ 233 w 242"/>
                <a:gd name="T53" fmla="*/ 182 h 182"/>
                <a:gd name="T54" fmla="*/ 232 w 242"/>
                <a:gd name="T55" fmla="*/ 182 h 182"/>
                <a:gd name="T56" fmla="*/ 233 w 242"/>
                <a:gd name="T57" fmla="*/ 180 h 182"/>
                <a:gd name="T58" fmla="*/ 233 w 242"/>
                <a:gd name="T59" fmla="*/ 179 h 182"/>
                <a:gd name="T60" fmla="*/ 233 w 242"/>
                <a:gd name="T61" fmla="*/ 180 h 182"/>
                <a:gd name="T62" fmla="*/ 232 w 242"/>
                <a:gd name="T63" fmla="*/ 179 h 182"/>
                <a:gd name="T64" fmla="*/ 239 w 242"/>
                <a:gd name="T65" fmla="*/ 133 h 182"/>
                <a:gd name="T66" fmla="*/ 239 w 242"/>
                <a:gd name="T67" fmla="*/ 133 h 182"/>
                <a:gd name="T68" fmla="*/ 134 w 242"/>
                <a:gd name="T69" fmla="*/ 3 h 182"/>
                <a:gd name="T70" fmla="*/ 134 w 242"/>
                <a:gd name="T71" fmla="*/ 3 h 182"/>
                <a:gd name="T72" fmla="*/ 127 w 242"/>
                <a:gd name="T73" fmla="*/ 3 h 182"/>
                <a:gd name="T74" fmla="*/ 127 w 242"/>
                <a:gd name="T75" fmla="*/ 3 h 182"/>
                <a:gd name="T76" fmla="*/ 38 w 242"/>
                <a:gd name="T77" fmla="*/ 59 h 182"/>
                <a:gd name="T78" fmla="*/ 38 w 242"/>
                <a:gd name="T79" fmla="*/ 59 h 182"/>
                <a:gd name="T80" fmla="*/ 4 w 242"/>
                <a:gd name="T81" fmla="*/ 114 h 182"/>
                <a:gd name="T82" fmla="*/ 4 w 242"/>
                <a:gd name="T83" fmla="*/ 114 h 182"/>
                <a:gd name="T84" fmla="*/ 64 w 242"/>
                <a:gd name="T85" fmla="*/ 133 h 182"/>
                <a:gd name="T86" fmla="*/ 105 w 242"/>
                <a:gd name="T87" fmla="*/ 99 h 182"/>
                <a:gd name="T88" fmla="*/ 105 w 242"/>
                <a:gd name="T89" fmla="*/ 99 h 182"/>
                <a:gd name="T90" fmla="*/ 165 w 242"/>
                <a:gd name="T91" fmla="*/ 161 h 182"/>
                <a:gd name="T92" fmla="*/ 165 w 242"/>
                <a:gd name="T93" fmla="*/ 161 h 182"/>
                <a:gd name="T94" fmla="*/ 232 w 242"/>
                <a:gd name="T95" fmla="*/ 17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182">
                  <a:moveTo>
                    <a:pt x="232" y="182"/>
                  </a:moveTo>
                  <a:cubicBezTo>
                    <a:pt x="164" y="164"/>
                    <a:pt x="164" y="164"/>
                    <a:pt x="164" y="164"/>
                  </a:cubicBezTo>
                  <a:cubicBezTo>
                    <a:pt x="164" y="164"/>
                    <a:pt x="163" y="163"/>
                    <a:pt x="163" y="163"/>
                  </a:cubicBezTo>
                  <a:cubicBezTo>
                    <a:pt x="163" y="163"/>
                    <a:pt x="163" y="163"/>
                    <a:pt x="163" y="163"/>
                  </a:cubicBezTo>
                  <a:cubicBezTo>
                    <a:pt x="163" y="163"/>
                    <a:pt x="157" y="148"/>
                    <a:pt x="146" y="132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36" y="117"/>
                    <a:pt x="121" y="102"/>
                    <a:pt x="105" y="102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93" y="102"/>
                    <a:pt x="80" y="110"/>
                    <a:pt x="66" y="136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65" y="137"/>
                    <a:pt x="65" y="137"/>
                    <a:pt x="64" y="137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6"/>
                    <a:pt x="0" y="116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4"/>
                    <a:pt x="52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0"/>
                    <a:pt x="132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98" y="6"/>
                    <a:pt x="242" y="67"/>
                    <a:pt x="242" y="133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2" y="149"/>
                    <a:pt x="240" y="165"/>
                    <a:pt x="234" y="181"/>
                  </a:cubicBezTo>
                  <a:cubicBezTo>
                    <a:pt x="234" y="181"/>
                    <a:pt x="234" y="181"/>
                    <a:pt x="234" y="181"/>
                  </a:cubicBezTo>
                  <a:cubicBezTo>
                    <a:pt x="234" y="181"/>
                    <a:pt x="233" y="182"/>
                    <a:pt x="233" y="182"/>
                  </a:cubicBezTo>
                  <a:cubicBezTo>
                    <a:pt x="233" y="182"/>
                    <a:pt x="233" y="182"/>
                    <a:pt x="233" y="182"/>
                  </a:cubicBezTo>
                  <a:cubicBezTo>
                    <a:pt x="232" y="182"/>
                    <a:pt x="232" y="182"/>
                    <a:pt x="232" y="182"/>
                  </a:cubicBezTo>
                  <a:close/>
                  <a:moveTo>
                    <a:pt x="233" y="180"/>
                  </a:moveTo>
                  <a:cubicBezTo>
                    <a:pt x="233" y="179"/>
                    <a:pt x="233" y="179"/>
                    <a:pt x="233" y="179"/>
                  </a:cubicBezTo>
                  <a:cubicBezTo>
                    <a:pt x="233" y="180"/>
                    <a:pt x="233" y="180"/>
                    <a:pt x="233" y="180"/>
                  </a:cubicBezTo>
                  <a:close/>
                  <a:moveTo>
                    <a:pt x="232" y="179"/>
                  </a:moveTo>
                  <a:cubicBezTo>
                    <a:pt x="237" y="163"/>
                    <a:pt x="239" y="148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39" y="68"/>
                    <a:pt x="195" y="9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2" y="3"/>
                    <a:pt x="129" y="3"/>
                    <a:pt x="127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91" y="3"/>
                    <a:pt x="60" y="3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19" y="83"/>
                    <a:pt x="7" y="108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64" y="133"/>
                    <a:pt x="64" y="133"/>
                    <a:pt x="64" y="133"/>
                  </a:cubicBezTo>
                  <a:cubicBezTo>
                    <a:pt x="78" y="108"/>
                    <a:pt x="92" y="99"/>
                    <a:pt x="105" y="99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38" y="99"/>
                    <a:pt x="162" y="154"/>
                    <a:pt x="165" y="161"/>
                  </a:cubicBezTo>
                  <a:cubicBezTo>
                    <a:pt x="165" y="161"/>
                    <a:pt x="165" y="161"/>
                    <a:pt x="165" y="161"/>
                  </a:cubicBezTo>
                  <a:cubicBezTo>
                    <a:pt x="232" y="179"/>
                    <a:pt x="232" y="179"/>
                    <a:pt x="232" y="17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" name="Freeform 307"/>
            <p:cNvSpPr/>
            <p:nvPr/>
          </p:nvSpPr>
          <p:spPr bwMode="auto">
            <a:xfrm>
              <a:off x="4961165" y="3816350"/>
              <a:ext cx="3775075" cy="2794000"/>
            </a:xfrm>
            <a:custGeom>
              <a:avLst/>
              <a:gdLst>
                <a:gd name="T0" fmla="*/ 101 w 1005"/>
                <a:gd name="T1" fmla="*/ 724 h 744"/>
                <a:gd name="T2" fmla="*/ 61 w 1005"/>
                <a:gd name="T3" fmla="*/ 736 h 744"/>
                <a:gd name="T4" fmla="*/ 39 w 1005"/>
                <a:gd name="T5" fmla="*/ 710 h 744"/>
                <a:gd name="T6" fmla="*/ 2 w 1005"/>
                <a:gd name="T7" fmla="*/ 678 h 744"/>
                <a:gd name="T8" fmla="*/ 24 w 1005"/>
                <a:gd name="T9" fmla="*/ 653 h 744"/>
                <a:gd name="T10" fmla="*/ 337 w 1005"/>
                <a:gd name="T11" fmla="*/ 374 h 744"/>
                <a:gd name="T12" fmla="*/ 931 w 1005"/>
                <a:gd name="T13" fmla="*/ 138 h 744"/>
                <a:gd name="T14" fmla="*/ 1005 w 1005"/>
                <a:gd name="T15" fmla="*/ 182 h 744"/>
                <a:gd name="T16" fmla="*/ 655 w 1005"/>
                <a:gd name="T17" fmla="*/ 329 h 744"/>
                <a:gd name="T18" fmla="*/ 210 w 1005"/>
                <a:gd name="T19" fmla="*/ 651 h 744"/>
                <a:gd name="T20" fmla="*/ 107 w 1005"/>
                <a:gd name="T21" fmla="*/ 688 h 744"/>
                <a:gd name="T22" fmla="*/ 101 w 1005"/>
                <a:gd name="T23" fmla="*/ 724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5" h="744">
                  <a:moveTo>
                    <a:pt x="101" y="724"/>
                  </a:moveTo>
                  <a:cubicBezTo>
                    <a:pt x="101" y="724"/>
                    <a:pt x="93" y="744"/>
                    <a:pt x="61" y="736"/>
                  </a:cubicBezTo>
                  <a:cubicBezTo>
                    <a:pt x="43" y="731"/>
                    <a:pt x="39" y="710"/>
                    <a:pt x="39" y="710"/>
                  </a:cubicBezTo>
                  <a:cubicBezTo>
                    <a:pt x="5" y="707"/>
                    <a:pt x="0" y="688"/>
                    <a:pt x="2" y="678"/>
                  </a:cubicBezTo>
                  <a:cubicBezTo>
                    <a:pt x="5" y="654"/>
                    <a:pt x="24" y="653"/>
                    <a:pt x="24" y="653"/>
                  </a:cubicBezTo>
                  <a:cubicBezTo>
                    <a:pt x="24" y="653"/>
                    <a:pt x="178" y="643"/>
                    <a:pt x="337" y="374"/>
                  </a:cubicBezTo>
                  <a:cubicBezTo>
                    <a:pt x="337" y="374"/>
                    <a:pt x="536" y="0"/>
                    <a:pt x="931" y="138"/>
                  </a:cubicBezTo>
                  <a:cubicBezTo>
                    <a:pt x="931" y="138"/>
                    <a:pt x="964" y="149"/>
                    <a:pt x="1005" y="182"/>
                  </a:cubicBezTo>
                  <a:cubicBezTo>
                    <a:pt x="902" y="261"/>
                    <a:pt x="776" y="298"/>
                    <a:pt x="655" y="329"/>
                  </a:cubicBezTo>
                  <a:cubicBezTo>
                    <a:pt x="468" y="385"/>
                    <a:pt x="350" y="519"/>
                    <a:pt x="210" y="651"/>
                  </a:cubicBezTo>
                  <a:cubicBezTo>
                    <a:pt x="107" y="688"/>
                    <a:pt x="107" y="688"/>
                    <a:pt x="107" y="688"/>
                  </a:cubicBezTo>
                  <a:lnTo>
                    <a:pt x="101" y="724"/>
                  </a:lnTo>
                  <a:close/>
                </a:path>
              </a:pathLst>
            </a:custGeom>
            <a:solidFill>
              <a:srgbClr val="A4C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" name="Freeform 308"/>
            <p:cNvSpPr>
              <a:spLocks noEditPoints="1"/>
            </p:cNvSpPr>
            <p:nvPr/>
          </p:nvSpPr>
          <p:spPr bwMode="auto">
            <a:xfrm>
              <a:off x="4961165" y="4214813"/>
              <a:ext cx="3778250" cy="2376488"/>
            </a:xfrm>
            <a:custGeom>
              <a:avLst/>
              <a:gdLst>
                <a:gd name="T0" fmla="*/ 60 w 1006"/>
                <a:gd name="T1" fmla="*/ 631 h 633"/>
                <a:gd name="T2" fmla="*/ 38 w 1006"/>
                <a:gd name="T3" fmla="*/ 605 h 633"/>
                <a:gd name="T4" fmla="*/ 0 w 1006"/>
                <a:gd name="T5" fmla="*/ 575 h 633"/>
                <a:gd name="T6" fmla="*/ 0 w 1006"/>
                <a:gd name="T7" fmla="*/ 571 h 633"/>
                <a:gd name="T8" fmla="*/ 24 w 1006"/>
                <a:gd name="T9" fmla="*/ 545 h 633"/>
                <a:gd name="T10" fmla="*/ 50 w 1006"/>
                <a:gd name="T11" fmla="*/ 540 h 633"/>
                <a:gd name="T12" fmla="*/ 120 w 1006"/>
                <a:gd name="T13" fmla="*/ 507 h 633"/>
                <a:gd name="T14" fmla="*/ 335 w 1006"/>
                <a:gd name="T15" fmla="*/ 267 h 633"/>
                <a:gd name="T16" fmla="*/ 760 w 1006"/>
                <a:gd name="T17" fmla="*/ 0 h 633"/>
                <a:gd name="T18" fmla="*/ 932 w 1006"/>
                <a:gd name="T19" fmla="*/ 31 h 633"/>
                <a:gd name="T20" fmla="*/ 1005 w 1006"/>
                <a:gd name="T21" fmla="*/ 75 h 633"/>
                <a:gd name="T22" fmla="*/ 1006 w 1006"/>
                <a:gd name="T23" fmla="*/ 76 h 633"/>
                <a:gd name="T24" fmla="*/ 1005 w 1006"/>
                <a:gd name="T25" fmla="*/ 77 h 633"/>
                <a:gd name="T26" fmla="*/ 655 w 1006"/>
                <a:gd name="T27" fmla="*/ 224 h 633"/>
                <a:gd name="T28" fmla="*/ 211 w 1006"/>
                <a:gd name="T29" fmla="*/ 546 h 633"/>
                <a:gd name="T30" fmla="*/ 211 w 1006"/>
                <a:gd name="T31" fmla="*/ 547 h 633"/>
                <a:gd name="T32" fmla="*/ 102 w 1006"/>
                <a:gd name="T33" fmla="*/ 618 h 633"/>
                <a:gd name="T34" fmla="*/ 75 w 1006"/>
                <a:gd name="T35" fmla="*/ 633 h 633"/>
                <a:gd name="T36" fmla="*/ 75 w 1006"/>
                <a:gd name="T37" fmla="*/ 633 h 633"/>
                <a:gd name="T38" fmla="*/ 15 w 1006"/>
                <a:gd name="T39" fmla="*/ 552 h 633"/>
                <a:gd name="T40" fmla="*/ 3 w 1006"/>
                <a:gd name="T41" fmla="*/ 572 h 633"/>
                <a:gd name="T42" fmla="*/ 3 w 1006"/>
                <a:gd name="T43" fmla="*/ 575 h 633"/>
                <a:gd name="T44" fmla="*/ 39 w 1006"/>
                <a:gd name="T45" fmla="*/ 602 h 633"/>
                <a:gd name="T46" fmla="*/ 41 w 1006"/>
                <a:gd name="T47" fmla="*/ 603 h 633"/>
                <a:gd name="T48" fmla="*/ 45 w 1006"/>
                <a:gd name="T49" fmla="*/ 614 h 633"/>
                <a:gd name="T50" fmla="*/ 61 w 1006"/>
                <a:gd name="T51" fmla="*/ 628 h 633"/>
                <a:gd name="T52" fmla="*/ 75 w 1006"/>
                <a:gd name="T53" fmla="*/ 630 h 633"/>
                <a:gd name="T54" fmla="*/ 95 w 1006"/>
                <a:gd name="T55" fmla="*/ 624 h 633"/>
                <a:gd name="T56" fmla="*/ 100 w 1006"/>
                <a:gd name="T57" fmla="*/ 617 h 633"/>
                <a:gd name="T58" fmla="*/ 106 w 1006"/>
                <a:gd name="T59" fmla="*/ 582 h 633"/>
                <a:gd name="T60" fmla="*/ 107 w 1006"/>
                <a:gd name="T61" fmla="*/ 581 h 633"/>
                <a:gd name="T62" fmla="*/ 654 w 1006"/>
                <a:gd name="T63" fmla="*/ 222 h 633"/>
                <a:gd name="T64" fmla="*/ 1002 w 1006"/>
                <a:gd name="T65" fmla="*/ 76 h 633"/>
                <a:gd name="T66" fmla="*/ 952 w 1006"/>
                <a:gd name="T67" fmla="*/ 43 h 633"/>
                <a:gd name="T68" fmla="*/ 931 w 1006"/>
                <a:gd name="T69" fmla="*/ 34 h 633"/>
                <a:gd name="T70" fmla="*/ 760 w 1006"/>
                <a:gd name="T71" fmla="*/ 3 h 633"/>
                <a:gd name="T72" fmla="*/ 365 w 1006"/>
                <a:gd name="T73" fmla="*/ 227 h 633"/>
                <a:gd name="T74" fmla="*/ 338 w 1006"/>
                <a:gd name="T75" fmla="*/ 268 h 633"/>
                <a:gd name="T76" fmla="*/ 24 w 1006"/>
                <a:gd name="T77" fmla="*/ 548 h 633"/>
                <a:gd name="T78" fmla="*/ 21 w 1006"/>
                <a:gd name="T79" fmla="*/ 549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06" h="633">
                  <a:moveTo>
                    <a:pt x="75" y="633"/>
                  </a:moveTo>
                  <a:cubicBezTo>
                    <a:pt x="71" y="633"/>
                    <a:pt x="66" y="633"/>
                    <a:pt x="60" y="631"/>
                  </a:cubicBezTo>
                  <a:cubicBezTo>
                    <a:pt x="60" y="631"/>
                    <a:pt x="60" y="631"/>
                    <a:pt x="60" y="631"/>
                  </a:cubicBezTo>
                  <a:cubicBezTo>
                    <a:pt x="44" y="627"/>
                    <a:pt x="39" y="610"/>
                    <a:pt x="38" y="605"/>
                  </a:cubicBezTo>
                  <a:cubicBezTo>
                    <a:pt x="38" y="605"/>
                    <a:pt x="38" y="605"/>
                    <a:pt x="38" y="605"/>
                  </a:cubicBezTo>
                  <a:cubicBezTo>
                    <a:pt x="8" y="602"/>
                    <a:pt x="0" y="587"/>
                    <a:pt x="0" y="575"/>
                  </a:cubicBezTo>
                  <a:cubicBezTo>
                    <a:pt x="0" y="575"/>
                    <a:pt x="0" y="575"/>
                    <a:pt x="0" y="575"/>
                  </a:cubicBezTo>
                  <a:cubicBezTo>
                    <a:pt x="0" y="574"/>
                    <a:pt x="0" y="573"/>
                    <a:pt x="0" y="571"/>
                  </a:cubicBezTo>
                  <a:cubicBezTo>
                    <a:pt x="0" y="571"/>
                    <a:pt x="0" y="571"/>
                    <a:pt x="0" y="571"/>
                  </a:cubicBezTo>
                  <a:cubicBezTo>
                    <a:pt x="4" y="547"/>
                    <a:pt x="24" y="545"/>
                    <a:pt x="24" y="545"/>
                  </a:cubicBezTo>
                  <a:cubicBezTo>
                    <a:pt x="24" y="545"/>
                    <a:pt x="24" y="545"/>
                    <a:pt x="24" y="545"/>
                  </a:cubicBezTo>
                  <a:cubicBezTo>
                    <a:pt x="24" y="545"/>
                    <a:pt x="33" y="545"/>
                    <a:pt x="50" y="540"/>
                  </a:cubicBezTo>
                  <a:cubicBezTo>
                    <a:pt x="50" y="540"/>
                    <a:pt x="50" y="540"/>
                    <a:pt x="50" y="540"/>
                  </a:cubicBezTo>
                  <a:cubicBezTo>
                    <a:pt x="67" y="534"/>
                    <a:pt x="91" y="525"/>
                    <a:pt x="120" y="507"/>
                  </a:cubicBezTo>
                  <a:cubicBezTo>
                    <a:pt x="120" y="507"/>
                    <a:pt x="120" y="507"/>
                    <a:pt x="120" y="507"/>
                  </a:cubicBezTo>
                  <a:cubicBezTo>
                    <a:pt x="178" y="471"/>
                    <a:pt x="256" y="402"/>
                    <a:pt x="335" y="267"/>
                  </a:cubicBezTo>
                  <a:cubicBezTo>
                    <a:pt x="335" y="267"/>
                    <a:pt x="335" y="267"/>
                    <a:pt x="335" y="267"/>
                  </a:cubicBezTo>
                  <a:cubicBezTo>
                    <a:pt x="335" y="267"/>
                    <a:pt x="478" y="0"/>
                    <a:pt x="760" y="0"/>
                  </a:cubicBezTo>
                  <a:cubicBezTo>
                    <a:pt x="760" y="0"/>
                    <a:pt x="760" y="0"/>
                    <a:pt x="760" y="0"/>
                  </a:cubicBezTo>
                  <a:cubicBezTo>
                    <a:pt x="813" y="0"/>
                    <a:pt x="870" y="9"/>
                    <a:pt x="932" y="31"/>
                  </a:cubicBezTo>
                  <a:cubicBezTo>
                    <a:pt x="932" y="31"/>
                    <a:pt x="932" y="31"/>
                    <a:pt x="932" y="31"/>
                  </a:cubicBezTo>
                  <a:cubicBezTo>
                    <a:pt x="932" y="31"/>
                    <a:pt x="965" y="42"/>
                    <a:pt x="1005" y="75"/>
                  </a:cubicBezTo>
                  <a:cubicBezTo>
                    <a:pt x="1005" y="75"/>
                    <a:pt x="1005" y="75"/>
                    <a:pt x="1005" y="75"/>
                  </a:cubicBezTo>
                  <a:cubicBezTo>
                    <a:pt x="1006" y="75"/>
                    <a:pt x="1006" y="75"/>
                    <a:pt x="1006" y="76"/>
                  </a:cubicBezTo>
                  <a:cubicBezTo>
                    <a:pt x="1006" y="76"/>
                    <a:pt x="1006" y="76"/>
                    <a:pt x="1006" y="76"/>
                  </a:cubicBezTo>
                  <a:cubicBezTo>
                    <a:pt x="1006" y="76"/>
                    <a:pt x="1006" y="77"/>
                    <a:pt x="1005" y="77"/>
                  </a:cubicBezTo>
                  <a:cubicBezTo>
                    <a:pt x="1005" y="77"/>
                    <a:pt x="1005" y="77"/>
                    <a:pt x="1005" y="77"/>
                  </a:cubicBezTo>
                  <a:cubicBezTo>
                    <a:pt x="903" y="157"/>
                    <a:pt x="776" y="193"/>
                    <a:pt x="655" y="224"/>
                  </a:cubicBezTo>
                  <a:cubicBezTo>
                    <a:pt x="655" y="224"/>
                    <a:pt x="655" y="224"/>
                    <a:pt x="655" y="224"/>
                  </a:cubicBezTo>
                  <a:cubicBezTo>
                    <a:pt x="468" y="281"/>
                    <a:pt x="351" y="414"/>
                    <a:pt x="211" y="546"/>
                  </a:cubicBezTo>
                  <a:cubicBezTo>
                    <a:pt x="211" y="546"/>
                    <a:pt x="211" y="546"/>
                    <a:pt x="211" y="546"/>
                  </a:cubicBezTo>
                  <a:cubicBezTo>
                    <a:pt x="211" y="547"/>
                    <a:pt x="211" y="547"/>
                    <a:pt x="211" y="547"/>
                  </a:cubicBezTo>
                  <a:cubicBezTo>
                    <a:pt x="109" y="584"/>
                    <a:pt x="109" y="584"/>
                    <a:pt x="109" y="584"/>
                  </a:cubicBezTo>
                  <a:cubicBezTo>
                    <a:pt x="102" y="618"/>
                    <a:pt x="102" y="618"/>
                    <a:pt x="102" y="618"/>
                  </a:cubicBezTo>
                  <a:cubicBezTo>
                    <a:pt x="102" y="618"/>
                    <a:pt x="102" y="618"/>
                    <a:pt x="102" y="618"/>
                  </a:cubicBezTo>
                  <a:cubicBezTo>
                    <a:pt x="102" y="619"/>
                    <a:pt x="96" y="633"/>
                    <a:pt x="75" y="633"/>
                  </a:cubicBezTo>
                  <a:cubicBezTo>
                    <a:pt x="75" y="633"/>
                    <a:pt x="75" y="633"/>
                    <a:pt x="75" y="633"/>
                  </a:cubicBezTo>
                  <a:cubicBezTo>
                    <a:pt x="75" y="633"/>
                    <a:pt x="75" y="633"/>
                    <a:pt x="75" y="633"/>
                  </a:cubicBezTo>
                  <a:close/>
                  <a:moveTo>
                    <a:pt x="21" y="549"/>
                  </a:moveTo>
                  <a:cubicBezTo>
                    <a:pt x="20" y="549"/>
                    <a:pt x="17" y="550"/>
                    <a:pt x="15" y="552"/>
                  </a:cubicBezTo>
                  <a:cubicBezTo>
                    <a:pt x="15" y="552"/>
                    <a:pt x="15" y="552"/>
                    <a:pt x="15" y="552"/>
                  </a:cubicBezTo>
                  <a:cubicBezTo>
                    <a:pt x="10" y="555"/>
                    <a:pt x="5" y="561"/>
                    <a:pt x="3" y="572"/>
                  </a:cubicBezTo>
                  <a:cubicBezTo>
                    <a:pt x="3" y="572"/>
                    <a:pt x="3" y="572"/>
                    <a:pt x="3" y="572"/>
                  </a:cubicBezTo>
                  <a:cubicBezTo>
                    <a:pt x="3" y="573"/>
                    <a:pt x="3" y="574"/>
                    <a:pt x="3" y="575"/>
                  </a:cubicBezTo>
                  <a:cubicBezTo>
                    <a:pt x="3" y="575"/>
                    <a:pt x="3" y="575"/>
                    <a:pt x="3" y="575"/>
                  </a:cubicBezTo>
                  <a:cubicBezTo>
                    <a:pt x="3" y="585"/>
                    <a:pt x="9" y="599"/>
                    <a:pt x="39" y="602"/>
                  </a:cubicBezTo>
                  <a:cubicBezTo>
                    <a:pt x="39" y="602"/>
                    <a:pt x="39" y="602"/>
                    <a:pt x="39" y="602"/>
                  </a:cubicBezTo>
                  <a:cubicBezTo>
                    <a:pt x="40" y="602"/>
                    <a:pt x="40" y="603"/>
                    <a:pt x="41" y="603"/>
                  </a:cubicBezTo>
                  <a:cubicBezTo>
                    <a:pt x="41" y="603"/>
                    <a:pt x="41" y="603"/>
                    <a:pt x="41" y="603"/>
                  </a:cubicBezTo>
                  <a:cubicBezTo>
                    <a:pt x="41" y="603"/>
                    <a:pt x="41" y="609"/>
                    <a:pt x="45" y="614"/>
                  </a:cubicBezTo>
                  <a:cubicBezTo>
                    <a:pt x="45" y="614"/>
                    <a:pt x="45" y="614"/>
                    <a:pt x="45" y="614"/>
                  </a:cubicBezTo>
                  <a:cubicBezTo>
                    <a:pt x="48" y="620"/>
                    <a:pt x="53" y="626"/>
                    <a:pt x="61" y="628"/>
                  </a:cubicBezTo>
                  <a:cubicBezTo>
                    <a:pt x="61" y="628"/>
                    <a:pt x="61" y="628"/>
                    <a:pt x="61" y="628"/>
                  </a:cubicBezTo>
                  <a:cubicBezTo>
                    <a:pt x="66" y="630"/>
                    <a:pt x="71" y="630"/>
                    <a:pt x="75" y="630"/>
                  </a:cubicBezTo>
                  <a:cubicBezTo>
                    <a:pt x="75" y="630"/>
                    <a:pt x="75" y="630"/>
                    <a:pt x="75" y="630"/>
                  </a:cubicBezTo>
                  <a:cubicBezTo>
                    <a:pt x="85" y="630"/>
                    <a:pt x="91" y="627"/>
                    <a:pt x="95" y="624"/>
                  </a:cubicBezTo>
                  <a:cubicBezTo>
                    <a:pt x="95" y="624"/>
                    <a:pt x="95" y="624"/>
                    <a:pt x="95" y="624"/>
                  </a:cubicBezTo>
                  <a:cubicBezTo>
                    <a:pt x="98" y="621"/>
                    <a:pt x="99" y="618"/>
                    <a:pt x="100" y="617"/>
                  </a:cubicBezTo>
                  <a:cubicBezTo>
                    <a:pt x="100" y="617"/>
                    <a:pt x="100" y="617"/>
                    <a:pt x="100" y="617"/>
                  </a:cubicBezTo>
                  <a:cubicBezTo>
                    <a:pt x="106" y="582"/>
                    <a:pt x="106" y="582"/>
                    <a:pt x="106" y="582"/>
                  </a:cubicBezTo>
                  <a:cubicBezTo>
                    <a:pt x="106" y="582"/>
                    <a:pt x="106" y="581"/>
                    <a:pt x="107" y="581"/>
                  </a:cubicBezTo>
                  <a:cubicBezTo>
                    <a:pt x="107" y="581"/>
                    <a:pt x="107" y="581"/>
                    <a:pt x="107" y="581"/>
                  </a:cubicBezTo>
                  <a:cubicBezTo>
                    <a:pt x="210" y="544"/>
                    <a:pt x="210" y="544"/>
                    <a:pt x="210" y="544"/>
                  </a:cubicBezTo>
                  <a:cubicBezTo>
                    <a:pt x="349" y="412"/>
                    <a:pt x="467" y="278"/>
                    <a:pt x="654" y="222"/>
                  </a:cubicBezTo>
                  <a:cubicBezTo>
                    <a:pt x="654" y="222"/>
                    <a:pt x="654" y="222"/>
                    <a:pt x="654" y="222"/>
                  </a:cubicBezTo>
                  <a:cubicBezTo>
                    <a:pt x="775" y="190"/>
                    <a:pt x="900" y="154"/>
                    <a:pt x="1002" y="76"/>
                  </a:cubicBezTo>
                  <a:cubicBezTo>
                    <a:pt x="1002" y="76"/>
                    <a:pt x="1002" y="76"/>
                    <a:pt x="1002" y="76"/>
                  </a:cubicBezTo>
                  <a:cubicBezTo>
                    <a:pt x="983" y="60"/>
                    <a:pt x="965" y="50"/>
                    <a:pt x="952" y="43"/>
                  </a:cubicBezTo>
                  <a:cubicBezTo>
                    <a:pt x="952" y="43"/>
                    <a:pt x="952" y="43"/>
                    <a:pt x="952" y="43"/>
                  </a:cubicBezTo>
                  <a:cubicBezTo>
                    <a:pt x="939" y="37"/>
                    <a:pt x="931" y="34"/>
                    <a:pt x="931" y="34"/>
                  </a:cubicBezTo>
                  <a:cubicBezTo>
                    <a:pt x="931" y="34"/>
                    <a:pt x="931" y="34"/>
                    <a:pt x="931" y="34"/>
                  </a:cubicBezTo>
                  <a:cubicBezTo>
                    <a:pt x="869" y="12"/>
                    <a:pt x="812" y="3"/>
                    <a:pt x="760" y="3"/>
                  </a:cubicBezTo>
                  <a:cubicBezTo>
                    <a:pt x="760" y="3"/>
                    <a:pt x="760" y="3"/>
                    <a:pt x="760" y="3"/>
                  </a:cubicBezTo>
                  <a:cubicBezTo>
                    <a:pt x="550" y="3"/>
                    <a:pt x="418" y="152"/>
                    <a:pt x="365" y="227"/>
                  </a:cubicBezTo>
                  <a:cubicBezTo>
                    <a:pt x="365" y="227"/>
                    <a:pt x="365" y="227"/>
                    <a:pt x="365" y="227"/>
                  </a:cubicBezTo>
                  <a:cubicBezTo>
                    <a:pt x="347" y="252"/>
                    <a:pt x="338" y="268"/>
                    <a:pt x="338" y="268"/>
                  </a:cubicBezTo>
                  <a:cubicBezTo>
                    <a:pt x="338" y="268"/>
                    <a:pt x="338" y="268"/>
                    <a:pt x="338" y="268"/>
                  </a:cubicBezTo>
                  <a:cubicBezTo>
                    <a:pt x="179" y="539"/>
                    <a:pt x="24" y="548"/>
                    <a:pt x="24" y="548"/>
                  </a:cubicBezTo>
                  <a:cubicBezTo>
                    <a:pt x="24" y="548"/>
                    <a:pt x="24" y="548"/>
                    <a:pt x="24" y="548"/>
                  </a:cubicBezTo>
                  <a:cubicBezTo>
                    <a:pt x="24" y="548"/>
                    <a:pt x="23" y="548"/>
                    <a:pt x="21" y="54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" name="Freeform 309"/>
            <p:cNvSpPr/>
            <p:nvPr/>
          </p:nvSpPr>
          <p:spPr bwMode="auto">
            <a:xfrm>
              <a:off x="6407378" y="5270500"/>
              <a:ext cx="1054100" cy="1133475"/>
            </a:xfrm>
            <a:custGeom>
              <a:avLst/>
              <a:gdLst>
                <a:gd name="T0" fmla="*/ 233 w 281"/>
                <a:gd name="T1" fmla="*/ 302 h 302"/>
                <a:gd name="T2" fmla="*/ 174 w 281"/>
                <a:gd name="T3" fmla="*/ 278 h 302"/>
                <a:gd name="T4" fmla="*/ 79 w 281"/>
                <a:gd name="T5" fmla="*/ 242 h 302"/>
                <a:gd name="T6" fmla="*/ 40 w 281"/>
                <a:gd name="T7" fmla="*/ 230 h 302"/>
                <a:gd name="T8" fmla="*/ 22 w 281"/>
                <a:gd name="T9" fmla="*/ 115 h 302"/>
                <a:gd name="T10" fmla="*/ 223 w 281"/>
                <a:gd name="T11" fmla="*/ 57 h 302"/>
                <a:gd name="T12" fmla="*/ 233 w 281"/>
                <a:gd name="T13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1" h="302">
                  <a:moveTo>
                    <a:pt x="233" y="302"/>
                  </a:moveTo>
                  <a:cubicBezTo>
                    <a:pt x="174" y="278"/>
                    <a:pt x="174" y="278"/>
                    <a:pt x="174" y="278"/>
                  </a:cubicBezTo>
                  <a:cubicBezTo>
                    <a:pt x="174" y="278"/>
                    <a:pt x="120" y="149"/>
                    <a:pt x="79" y="242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40" y="230"/>
                    <a:pt x="44" y="193"/>
                    <a:pt x="22" y="115"/>
                  </a:cubicBezTo>
                  <a:cubicBezTo>
                    <a:pt x="0" y="38"/>
                    <a:pt x="166" y="0"/>
                    <a:pt x="223" y="57"/>
                  </a:cubicBezTo>
                  <a:cubicBezTo>
                    <a:pt x="281" y="115"/>
                    <a:pt x="233" y="302"/>
                    <a:pt x="233" y="302"/>
                  </a:cubicBezTo>
                  <a:close/>
                </a:path>
              </a:pathLst>
            </a:custGeom>
            <a:solidFill>
              <a:srgbClr val="A4C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" name="Freeform 310"/>
            <p:cNvSpPr>
              <a:spLocks noEditPoints="1"/>
            </p:cNvSpPr>
            <p:nvPr/>
          </p:nvSpPr>
          <p:spPr bwMode="auto">
            <a:xfrm>
              <a:off x="6474053" y="5375275"/>
              <a:ext cx="882650" cy="1033463"/>
            </a:xfrm>
            <a:custGeom>
              <a:avLst/>
              <a:gdLst>
                <a:gd name="T0" fmla="*/ 214 w 235"/>
                <a:gd name="T1" fmla="*/ 275 h 275"/>
                <a:gd name="T2" fmla="*/ 156 w 235"/>
                <a:gd name="T3" fmla="*/ 251 h 275"/>
                <a:gd name="T4" fmla="*/ 155 w 235"/>
                <a:gd name="T5" fmla="*/ 250 h 275"/>
                <a:gd name="T6" fmla="*/ 155 w 235"/>
                <a:gd name="T7" fmla="*/ 250 h 275"/>
                <a:gd name="T8" fmla="*/ 136 w 235"/>
                <a:gd name="T9" fmla="*/ 216 h 275"/>
                <a:gd name="T10" fmla="*/ 136 w 235"/>
                <a:gd name="T11" fmla="*/ 216 h 275"/>
                <a:gd name="T12" fmla="*/ 95 w 235"/>
                <a:gd name="T13" fmla="*/ 182 h 275"/>
                <a:gd name="T14" fmla="*/ 95 w 235"/>
                <a:gd name="T15" fmla="*/ 182 h 275"/>
                <a:gd name="T16" fmla="*/ 63 w 235"/>
                <a:gd name="T17" fmla="*/ 214 h 275"/>
                <a:gd name="T18" fmla="*/ 63 w 235"/>
                <a:gd name="T19" fmla="*/ 214 h 275"/>
                <a:gd name="T20" fmla="*/ 61 w 235"/>
                <a:gd name="T21" fmla="*/ 215 h 275"/>
                <a:gd name="T22" fmla="*/ 61 w 235"/>
                <a:gd name="T23" fmla="*/ 215 h 275"/>
                <a:gd name="T24" fmla="*/ 22 w 235"/>
                <a:gd name="T25" fmla="*/ 203 h 275"/>
                <a:gd name="T26" fmla="*/ 21 w 235"/>
                <a:gd name="T27" fmla="*/ 202 h 275"/>
                <a:gd name="T28" fmla="*/ 21 w 235"/>
                <a:gd name="T29" fmla="*/ 202 h 275"/>
                <a:gd name="T30" fmla="*/ 21 w 235"/>
                <a:gd name="T31" fmla="*/ 193 h 275"/>
                <a:gd name="T32" fmla="*/ 21 w 235"/>
                <a:gd name="T33" fmla="*/ 193 h 275"/>
                <a:gd name="T34" fmla="*/ 3 w 235"/>
                <a:gd name="T35" fmla="*/ 88 h 275"/>
                <a:gd name="T36" fmla="*/ 3 w 235"/>
                <a:gd name="T37" fmla="*/ 88 h 275"/>
                <a:gd name="T38" fmla="*/ 0 w 235"/>
                <a:gd name="T39" fmla="*/ 73 h 275"/>
                <a:gd name="T40" fmla="*/ 0 w 235"/>
                <a:gd name="T41" fmla="*/ 73 h 275"/>
                <a:gd name="T42" fmla="*/ 122 w 235"/>
                <a:gd name="T43" fmla="*/ 0 h 275"/>
                <a:gd name="T44" fmla="*/ 122 w 235"/>
                <a:gd name="T45" fmla="*/ 0 h 275"/>
                <a:gd name="T46" fmla="*/ 206 w 235"/>
                <a:gd name="T47" fmla="*/ 28 h 275"/>
                <a:gd name="T48" fmla="*/ 206 w 235"/>
                <a:gd name="T49" fmla="*/ 28 h 275"/>
                <a:gd name="T50" fmla="*/ 235 w 235"/>
                <a:gd name="T51" fmla="*/ 131 h 275"/>
                <a:gd name="T52" fmla="*/ 235 w 235"/>
                <a:gd name="T53" fmla="*/ 131 h 275"/>
                <a:gd name="T54" fmla="*/ 216 w 235"/>
                <a:gd name="T55" fmla="*/ 274 h 275"/>
                <a:gd name="T56" fmla="*/ 216 w 235"/>
                <a:gd name="T57" fmla="*/ 274 h 275"/>
                <a:gd name="T58" fmla="*/ 215 w 235"/>
                <a:gd name="T59" fmla="*/ 275 h 275"/>
                <a:gd name="T60" fmla="*/ 215 w 235"/>
                <a:gd name="T61" fmla="*/ 275 h 275"/>
                <a:gd name="T62" fmla="*/ 215 w 235"/>
                <a:gd name="T63" fmla="*/ 275 h 275"/>
                <a:gd name="T64" fmla="*/ 215 w 235"/>
                <a:gd name="T65" fmla="*/ 275 h 275"/>
                <a:gd name="T66" fmla="*/ 214 w 235"/>
                <a:gd name="T67" fmla="*/ 275 h 275"/>
                <a:gd name="T68" fmla="*/ 215 w 235"/>
                <a:gd name="T69" fmla="*/ 274 h 275"/>
                <a:gd name="T70" fmla="*/ 215 w 235"/>
                <a:gd name="T71" fmla="*/ 272 h 275"/>
                <a:gd name="T72" fmla="*/ 215 w 235"/>
                <a:gd name="T73" fmla="*/ 274 h 275"/>
                <a:gd name="T74" fmla="*/ 214 w 235"/>
                <a:gd name="T75" fmla="*/ 272 h 275"/>
                <a:gd name="T76" fmla="*/ 232 w 235"/>
                <a:gd name="T77" fmla="*/ 131 h 275"/>
                <a:gd name="T78" fmla="*/ 232 w 235"/>
                <a:gd name="T79" fmla="*/ 131 h 275"/>
                <a:gd name="T80" fmla="*/ 204 w 235"/>
                <a:gd name="T81" fmla="*/ 30 h 275"/>
                <a:gd name="T82" fmla="*/ 204 w 235"/>
                <a:gd name="T83" fmla="*/ 30 h 275"/>
                <a:gd name="T84" fmla="*/ 122 w 235"/>
                <a:gd name="T85" fmla="*/ 3 h 275"/>
                <a:gd name="T86" fmla="*/ 122 w 235"/>
                <a:gd name="T87" fmla="*/ 3 h 275"/>
                <a:gd name="T88" fmla="*/ 41 w 235"/>
                <a:gd name="T89" fmla="*/ 22 h 275"/>
                <a:gd name="T90" fmla="*/ 41 w 235"/>
                <a:gd name="T91" fmla="*/ 22 h 275"/>
                <a:gd name="T92" fmla="*/ 3 w 235"/>
                <a:gd name="T93" fmla="*/ 73 h 275"/>
                <a:gd name="T94" fmla="*/ 3 w 235"/>
                <a:gd name="T95" fmla="*/ 73 h 275"/>
                <a:gd name="T96" fmla="*/ 5 w 235"/>
                <a:gd name="T97" fmla="*/ 87 h 275"/>
                <a:gd name="T98" fmla="*/ 5 w 235"/>
                <a:gd name="T99" fmla="*/ 87 h 275"/>
                <a:gd name="T100" fmla="*/ 24 w 235"/>
                <a:gd name="T101" fmla="*/ 193 h 275"/>
                <a:gd name="T102" fmla="*/ 24 w 235"/>
                <a:gd name="T103" fmla="*/ 193 h 275"/>
                <a:gd name="T104" fmla="*/ 24 w 235"/>
                <a:gd name="T105" fmla="*/ 201 h 275"/>
                <a:gd name="T106" fmla="*/ 24 w 235"/>
                <a:gd name="T107" fmla="*/ 201 h 275"/>
                <a:gd name="T108" fmla="*/ 60 w 235"/>
                <a:gd name="T109" fmla="*/ 212 h 275"/>
                <a:gd name="T110" fmla="*/ 95 w 235"/>
                <a:gd name="T111" fmla="*/ 179 h 275"/>
                <a:gd name="T112" fmla="*/ 95 w 235"/>
                <a:gd name="T113" fmla="*/ 179 h 275"/>
                <a:gd name="T114" fmla="*/ 139 w 235"/>
                <a:gd name="T115" fmla="*/ 214 h 275"/>
                <a:gd name="T116" fmla="*/ 139 w 235"/>
                <a:gd name="T117" fmla="*/ 214 h 275"/>
                <a:gd name="T118" fmla="*/ 157 w 235"/>
                <a:gd name="T119" fmla="*/ 249 h 275"/>
                <a:gd name="T120" fmla="*/ 157 w 235"/>
                <a:gd name="T121" fmla="*/ 249 h 275"/>
                <a:gd name="T122" fmla="*/ 214 w 235"/>
                <a:gd name="T123" fmla="*/ 27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5" h="275">
                  <a:moveTo>
                    <a:pt x="214" y="275"/>
                  </a:moveTo>
                  <a:cubicBezTo>
                    <a:pt x="156" y="251"/>
                    <a:pt x="156" y="251"/>
                    <a:pt x="156" y="251"/>
                  </a:cubicBezTo>
                  <a:cubicBezTo>
                    <a:pt x="155" y="251"/>
                    <a:pt x="155" y="251"/>
                    <a:pt x="155" y="250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55" y="250"/>
                    <a:pt x="147" y="233"/>
                    <a:pt x="136" y="216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25" y="199"/>
                    <a:pt x="110" y="182"/>
                    <a:pt x="95" y="182"/>
                  </a:cubicBezTo>
                  <a:cubicBezTo>
                    <a:pt x="95" y="182"/>
                    <a:pt x="95" y="182"/>
                    <a:pt x="95" y="182"/>
                  </a:cubicBezTo>
                  <a:cubicBezTo>
                    <a:pt x="85" y="182"/>
                    <a:pt x="73" y="190"/>
                    <a:pt x="63" y="214"/>
                  </a:cubicBezTo>
                  <a:cubicBezTo>
                    <a:pt x="63" y="214"/>
                    <a:pt x="63" y="214"/>
                    <a:pt x="63" y="214"/>
                  </a:cubicBezTo>
                  <a:cubicBezTo>
                    <a:pt x="62" y="215"/>
                    <a:pt x="62" y="215"/>
                    <a:pt x="61" y="215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22" y="203"/>
                    <a:pt x="22" y="203"/>
                    <a:pt x="22" y="203"/>
                  </a:cubicBezTo>
                  <a:cubicBezTo>
                    <a:pt x="21" y="203"/>
                    <a:pt x="21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1" y="199"/>
                    <a:pt x="21" y="193"/>
                  </a:cubicBezTo>
                  <a:cubicBezTo>
                    <a:pt x="21" y="193"/>
                    <a:pt x="21" y="193"/>
                    <a:pt x="21" y="193"/>
                  </a:cubicBezTo>
                  <a:cubicBezTo>
                    <a:pt x="21" y="178"/>
                    <a:pt x="19" y="144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3"/>
                    <a:pt x="0" y="78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1" y="28"/>
                    <a:pt x="63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55" y="0"/>
                    <a:pt x="187" y="8"/>
                    <a:pt x="206" y="28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28" y="50"/>
                    <a:pt x="235" y="90"/>
                    <a:pt x="235" y="131"/>
                  </a:cubicBezTo>
                  <a:cubicBezTo>
                    <a:pt x="235" y="131"/>
                    <a:pt x="235" y="131"/>
                    <a:pt x="235" y="131"/>
                  </a:cubicBezTo>
                  <a:cubicBezTo>
                    <a:pt x="235" y="201"/>
                    <a:pt x="216" y="274"/>
                    <a:pt x="216" y="274"/>
                  </a:cubicBezTo>
                  <a:cubicBezTo>
                    <a:pt x="216" y="274"/>
                    <a:pt x="216" y="274"/>
                    <a:pt x="216" y="274"/>
                  </a:cubicBezTo>
                  <a:cubicBezTo>
                    <a:pt x="216" y="275"/>
                    <a:pt x="216" y="275"/>
                    <a:pt x="215" y="275"/>
                  </a:cubicBezTo>
                  <a:cubicBezTo>
                    <a:pt x="215" y="275"/>
                    <a:pt x="215" y="275"/>
                    <a:pt x="215" y="275"/>
                  </a:cubicBezTo>
                  <a:cubicBezTo>
                    <a:pt x="215" y="275"/>
                    <a:pt x="215" y="275"/>
                    <a:pt x="215" y="275"/>
                  </a:cubicBezTo>
                  <a:cubicBezTo>
                    <a:pt x="215" y="275"/>
                    <a:pt x="215" y="275"/>
                    <a:pt x="215" y="275"/>
                  </a:cubicBezTo>
                  <a:cubicBezTo>
                    <a:pt x="214" y="275"/>
                    <a:pt x="214" y="275"/>
                    <a:pt x="214" y="275"/>
                  </a:cubicBezTo>
                  <a:close/>
                  <a:moveTo>
                    <a:pt x="215" y="274"/>
                  </a:moveTo>
                  <a:cubicBezTo>
                    <a:pt x="215" y="272"/>
                    <a:pt x="215" y="272"/>
                    <a:pt x="215" y="272"/>
                  </a:cubicBezTo>
                  <a:cubicBezTo>
                    <a:pt x="215" y="274"/>
                    <a:pt x="215" y="274"/>
                    <a:pt x="215" y="274"/>
                  </a:cubicBezTo>
                  <a:close/>
                  <a:moveTo>
                    <a:pt x="214" y="272"/>
                  </a:moveTo>
                  <a:cubicBezTo>
                    <a:pt x="216" y="261"/>
                    <a:pt x="232" y="194"/>
                    <a:pt x="232" y="131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32" y="90"/>
                    <a:pt x="225" y="51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185" y="11"/>
                    <a:pt x="154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93" y="3"/>
                    <a:pt x="63" y="10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18" y="34"/>
                    <a:pt x="3" y="52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7"/>
                    <a:pt x="4" y="82"/>
                    <a:pt x="5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22" y="143"/>
                    <a:pt x="24" y="178"/>
                    <a:pt x="24" y="193"/>
                  </a:cubicBezTo>
                  <a:cubicBezTo>
                    <a:pt x="24" y="193"/>
                    <a:pt x="24" y="193"/>
                    <a:pt x="24" y="193"/>
                  </a:cubicBezTo>
                  <a:cubicBezTo>
                    <a:pt x="24" y="197"/>
                    <a:pt x="24" y="199"/>
                    <a:pt x="24" y="201"/>
                  </a:cubicBezTo>
                  <a:cubicBezTo>
                    <a:pt x="24" y="201"/>
                    <a:pt x="24" y="201"/>
                    <a:pt x="24" y="201"/>
                  </a:cubicBezTo>
                  <a:cubicBezTo>
                    <a:pt x="60" y="212"/>
                    <a:pt x="60" y="212"/>
                    <a:pt x="60" y="212"/>
                  </a:cubicBezTo>
                  <a:cubicBezTo>
                    <a:pt x="71" y="188"/>
                    <a:pt x="83" y="179"/>
                    <a:pt x="95" y="179"/>
                  </a:cubicBezTo>
                  <a:cubicBezTo>
                    <a:pt x="95" y="179"/>
                    <a:pt x="95" y="179"/>
                    <a:pt x="95" y="179"/>
                  </a:cubicBezTo>
                  <a:cubicBezTo>
                    <a:pt x="112" y="179"/>
                    <a:pt x="127" y="197"/>
                    <a:pt x="139" y="214"/>
                  </a:cubicBezTo>
                  <a:cubicBezTo>
                    <a:pt x="139" y="214"/>
                    <a:pt x="139" y="214"/>
                    <a:pt x="139" y="214"/>
                  </a:cubicBezTo>
                  <a:cubicBezTo>
                    <a:pt x="149" y="230"/>
                    <a:pt x="156" y="246"/>
                    <a:pt x="157" y="249"/>
                  </a:cubicBezTo>
                  <a:cubicBezTo>
                    <a:pt x="157" y="249"/>
                    <a:pt x="157" y="249"/>
                    <a:pt x="157" y="249"/>
                  </a:cubicBezTo>
                  <a:cubicBezTo>
                    <a:pt x="214" y="272"/>
                    <a:pt x="214" y="272"/>
                    <a:pt x="214" y="27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" name="Freeform 311"/>
            <p:cNvSpPr/>
            <p:nvPr/>
          </p:nvSpPr>
          <p:spPr bwMode="auto">
            <a:xfrm>
              <a:off x="5058003" y="3824288"/>
              <a:ext cx="4484688" cy="2752725"/>
            </a:xfrm>
            <a:custGeom>
              <a:avLst/>
              <a:gdLst>
                <a:gd name="T0" fmla="*/ 91 w 1194"/>
                <a:gd name="T1" fmla="*/ 719 h 733"/>
                <a:gd name="T2" fmla="*/ 478 w 1194"/>
                <a:gd name="T3" fmla="*/ 465 h 733"/>
                <a:gd name="T4" fmla="*/ 592 w 1194"/>
                <a:gd name="T5" fmla="*/ 687 h 733"/>
                <a:gd name="T6" fmla="*/ 753 w 1194"/>
                <a:gd name="T7" fmla="*/ 673 h 733"/>
                <a:gd name="T8" fmla="*/ 853 w 1194"/>
                <a:gd name="T9" fmla="*/ 523 h 733"/>
                <a:gd name="T10" fmla="*/ 978 w 1194"/>
                <a:gd name="T11" fmla="*/ 649 h 733"/>
                <a:gd name="T12" fmla="*/ 1130 w 1194"/>
                <a:gd name="T13" fmla="*/ 630 h 733"/>
                <a:gd name="T14" fmla="*/ 931 w 1194"/>
                <a:gd name="T15" fmla="*/ 139 h 733"/>
                <a:gd name="T16" fmla="*/ 336 w 1194"/>
                <a:gd name="T17" fmla="*/ 374 h 733"/>
                <a:gd name="T18" fmla="*/ 24 w 1194"/>
                <a:gd name="T19" fmla="*/ 653 h 733"/>
                <a:gd name="T20" fmla="*/ 1 w 1194"/>
                <a:gd name="T21" fmla="*/ 678 h 733"/>
                <a:gd name="T22" fmla="*/ 39 w 1194"/>
                <a:gd name="T23" fmla="*/ 710 h 733"/>
                <a:gd name="T24" fmla="*/ 62 w 1194"/>
                <a:gd name="T25" fmla="*/ 732 h 733"/>
                <a:gd name="T26" fmla="*/ 91 w 1194"/>
                <a:gd name="T27" fmla="*/ 719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4" h="733">
                  <a:moveTo>
                    <a:pt x="91" y="719"/>
                  </a:moveTo>
                  <a:cubicBezTo>
                    <a:pt x="362" y="629"/>
                    <a:pt x="348" y="462"/>
                    <a:pt x="478" y="465"/>
                  </a:cubicBezTo>
                  <a:cubicBezTo>
                    <a:pt x="608" y="467"/>
                    <a:pt x="592" y="687"/>
                    <a:pt x="592" y="687"/>
                  </a:cubicBezTo>
                  <a:cubicBezTo>
                    <a:pt x="753" y="673"/>
                    <a:pt x="753" y="673"/>
                    <a:pt x="753" y="673"/>
                  </a:cubicBezTo>
                  <a:cubicBezTo>
                    <a:pt x="753" y="673"/>
                    <a:pt x="759" y="548"/>
                    <a:pt x="853" y="523"/>
                  </a:cubicBezTo>
                  <a:cubicBezTo>
                    <a:pt x="972" y="491"/>
                    <a:pt x="978" y="649"/>
                    <a:pt x="978" y="649"/>
                  </a:cubicBezTo>
                  <a:cubicBezTo>
                    <a:pt x="1130" y="630"/>
                    <a:pt x="1130" y="630"/>
                    <a:pt x="1130" y="630"/>
                  </a:cubicBezTo>
                  <a:cubicBezTo>
                    <a:pt x="1194" y="226"/>
                    <a:pt x="931" y="139"/>
                    <a:pt x="931" y="139"/>
                  </a:cubicBezTo>
                  <a:cubicBezTo>
                    <a:pt x="536" y="0"/>
                    <a:pt x="336" y="374"/>
                    <a:pt x="336" y="374"/>
                  </a:cubicBezTo>
                  <a:cubicBezTo>
                    <a:pt x="177" y="644"/>
                    <a:pt x="24" y="653"/>
                    <a:pt x="24" y="653"/>
                  </a:cubicBezTo>
                  <a:cubicBezTo>
                    <a:pt x="24" y="653"/>
                    <a:pt x="5" y="655"/>
                    <a:pt x="1" y="678"/>
                  </a:cubicBezTo>
                  <a:cubicBezTo>
                    <a:pt x="0" y="689"/>
                    <a:pt x="5" y="707"/>
                    <a:pt x="39" y="710"/>
                  </a:cubicBezTo>
                  <a:cubicBezTo>
                    <a:pt x="39" y="710"/>
                    <a:pt x="42" y="731"/>
                    <a:pt x="62" y="732"/>
                  </a:cubicBezTo>
                  <a:cubicBezTo>
                    <a:pt x="81" y="733"/>
                    <a:pt x="91" y="719"/>
                    <a:pt x="91" y="719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" name="Freeform 312"/>
            <p:cNvSpPr>
              <a:spLocks noEditPoints="1"/>
            </p:cNvSpPr>
            <p:nvPr/>
          </p:nvSpPr>
          <p:spPr bwMode="auto">
            <a:xfrm>
              <a:off x="5058003" y="4225925"/>
              <a:ext cx="4289425" cy="2354263"/>
            </a:xfrm>
            <a:custGeom>
              <a:avLst/>
              <a:gdLst>
                <a:gd name="T0" fmla="*/ 37 w 1142"/>
                <a:gd name="T1" fmla="*/ 605 h 627"/>
                <a:gd name="T2" fmla="*/ 0 w 1142"/>
                <a:gd name="T3" fmla="*/ 575 h 627"/>
                <a:gd name="T4" fmla="*/ 0 w 1142"/>
                <a:gd name="T5" fmla="*/ 571 h 627"/>
                <a:gd name="T6" fmla="*/ 23 w 1142"/>
                <a:gd name="T7" fmla="*/ 545 h 627"/>
                <a:gd name="T8" fmla="*/ 50 w 1142"/>
                <a:gd name="T9" fmla="*/ 539 h 627"/>
                <a:gd name="T10" fmla="*/ 119 w 1142"/>
                <a:gd name="T11" fmla="*/ 507 h 627"/>
                <a:gd name="T12" fmla="*/ 335 w 1142"/>
                <a:gd name="T13" fmla="*/ 267 h 627"/>
                <a:gd name="T14" fmla="*/ 760 w 1142"/>
                <a:gd name="T15" fmla="*/ 0 h 627"/>
                <a:gd name="T16" fmla="*/ 931 w 1142"/>
                <a:gd name="T17" fmla="*/ 31 h 627"/>
                <a:gd name="T18" fmla="*/ 1142 w 1142"/>
                <a:gd name="T19" fmla="*/ 402 h 627"/>
                <a:gd name="T20" fmla="*/ 1131 w 1142"/>
                <a:gd name="T21" fmla="*/ 524 h 627"/>
                <a:gd name="T22" fmla="*/ 1130 w 1142"/>
                <a:gd name="T23" fmla="*/ 525 h 627"/>
                <a:gd name="T24" fmla="*/ 978 w 1142"/>
                <a:gd name="T25" fmla="*/ 544 h 627"/>
                <a:gd name="T26" fmla="*/ 977 w 1142"/>
                <a:gd name="T27" fmla="*/ 544 h 627"/>
                <a:gd name="T28" fmla="*/ 976 w 1142"/>
                <a:gd name="T29" fmla="*/ 542 h 627"/>
                <a:gd name="T30" fmla="*/ 963 w 1142"/>
                <a:gd name="T31" fmla="*/ 477 h 627"/>
                <a:gd name="T32" fmla="*/ 883 w 1142"/>
                <a:gd name="T33" fmla="*/ 413 h 627"/>
                <a:gd name="T34" fmla="*/ 853 w 1142"/>
                <a:gd name="T35" fmla="*/ 417 h 627"/>
                <a:gd name="T36" fmla="*/ 769 w 1142"/>
                <a:gd name="T37" fmla="*/ 501 h 627"/>
                <a:gd name="T38" fmla="*/ 755 w 1142"/>
                <a:gd name="T39" fmla="*/ 566 h 627"/>
                <a:gd name="T40" fmla="*/ 753 w 1142"/>
                <a:gd name="T41" fmla="*/ 567 h 627"/>
                <a:gd name="T42" fmla="*/ 590 w 1142"/>
                <a:gd name="T43" fmla="*/ 581 h 627"/>
                <a:gd name="T44" fmla="*/ 590 w 1142"/>
                <a:gd name="T45" fmla="*/ 580 h 627"/>
                <a:gd name="T46" fmla="*/ 591 w 1142"/>
                <a:gd name="T47" fmla="*/ 557 h 627"/>
                <a:gd name="T48" fmla="*/ 573 w 1142"/>
                <a:gd name="T49" fmla="*/ 437 h 627"/>
                <a:gd name="T50" fmla="*/ 478 w 1142"/>
                <a:gd name="T51" fmla="*/ 359 h 627"/>
                <a:gd name="T52" fmla="*/ 475 w 1142"/>
                <a:gd name="T53" fmla="*/ 359 h 627"/>
                <a:gd name="T54" fmla="*/ 337 w 1142"/>
                <a:gd name="T55" fmla="*/ 452 h 627"/>
                <a:gd name="T56" fmla="*/ 92 w 1142"/>
                <a:gd name="T57" fmla="*/ 613 h 627"/>
                <a:gd name="T58" fmla="*/ 64 w 1142"/>
                <a:gd name="T59" fmla="*/ 627 h 627"/>
                <a:gd name="T60" fmla="*/ 62 w 1142"/>
                <a:gd name="T61" fmla="*/ 627 h 627"/>
                <a:gd name="T62" fmla="*/ 15 w 1142"/>
                <a:gd name="T63" fmla="*/ 551 h 627"/>
                <a:gd name="T64" fmla="*/ 3 w 1142"/>
                <a:gd name="T65" fmla="*/ 572 h 627"/>
                <a:gd name="T66" fmla="*/ 3 w 1142"/>
                <a:gd name="T67" fmla="*/ 575 h 627"/>
                <a:gd name="T68" fmla="*/ 39 w 1142"/>
                <a:gd name="T69" fmla="*/ 602 h 627"/>
                <a:gd name="T70" fmla="*/ 40 w 1142"/>
                <a:gd name="T71" fmla="*/ 603 h 627"/>
                <a:gd name="T72" fmla="*/ 62 w 1142"/>
                <a:gd name="T73" fmla="*/ 624 h 627"/>
                <a:gd name="T74" fmla="*/ 64 w 1142"/>
                <a:gd name="T75" fmla="*/ 624 h 627"/>
                <a:gd name="T76" fmla="*/ 83 w 1142"/>
                <a:gd name="T77" fmla="*/ 618 h 627"/>
                <a:gd name="T78" fmla="*/ 90 w 1142"/>
                <a:gd name="T79" fmla="*/ 611 h 627"/>
                <a:gd name="T80" fmla="*/ 91 w 1142"/>
                <a:gd name="T81" fmla="*/ 611 h 627"/>
                <a:gd name="T82" fmla="*/ 335 w 1142"/>
                <a:gd name="T83" fmla="*/ 450 h 627"/>
                <a:gd name="T84" fmla="*/ 475 w 1142"/>
                <a:gd name="T85" fmla="*/ 356 h 627"/>
                <a:gd name="T86" fmla="*/ 478 w 1142"/>
                <a:gd name="T87" fmla="*/ 356 h 627"/>
                <a:gd name="T88" fmla="*/ 575 w 1142"/>
                <a:gd name="T89" fmla="*/ 436 h 627"/>
                <a:gd name="T90" fmla="*/ 594 w 1142"/>
                <a:gd name="T91" fmla="*/ 557 h 627"/>
                <a:gd name="T92" fmla="*/ 593 w 1142"/>
                <a:gd name="T93" fmla="*/ 578 h 627"/>
                <a:gd name="T94" fmla="*/ 853 w 1142"/>
                <a:gd name="T95" fmla="*/ 414 h 627"/>
                <a:gd name="T96" fmla="*/ 883 w 1142"/>
                <a:gd name="T97" fmla="*/ 410 h 627"/>
                <a:gd name="T98" fmla="*/ 965 w 1142"/>
                <a:gd name="T99" fmla="*/ 476 h 627"/>
                <a:gd name="T100" fmla="*/ 979 w 1142"/>
                <a:gd name="T101" fmla="*/ 541 h 627"/>
                <a:gd name="T102" fmla="*/ 1129 w 1142"/>
                <a:gd name="T103" fmla="*/ 522 h 627"/>
                <a:gd name="T104" fmla="*/ 1139 w 1142"/>
                <a:gd name="T105" fmla="*/ 402 h 627"/>
                <a:gd name="T106" fmla="*/ 963 w 1142"/>
                <a:gd name="T107" fmla="*/ 49 h 627"/>
                <a:gd name="T108" fmla="*/ 930 w 1142"/>
                <a:gd name="T109" fmla="*/ 33 h 627"/>
                <a:gd name="T110" fmla="*/ 760 w 1142"/>
                <a:gd name="T111" fmla="*/ 3 h 627"/>
                <a:gd name="T112" fmla="*/ 364 w 1142"/>
                <a:gd name="T113" fmla="*/ 227 h 627"/>
                <a:gd name="T114" fmla="*/ 338 w 1142"/>
                <a:gd name="T115" fmla="*/ 268 h 627"/>
                <a:gd name="T116" fmla="*/ 24 w 1142"/>
                <a:gd name="T117" fmla="*/ 548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2" h="627">
                  <a:moveTo>
                    <a:pt x="62" y="627"/>
                  </a:moveTo>
                  <a:cubicBezTo>
                    <a:pt x="44" y="626"/>
                    <a:pt x="39" y="609"/>
                    <a:pt x="37" y="605"/>
                  </a:cubicBezTo>
                  <a:cubicBezTo>
                    <a:pt x="37" y="605"/>
                    <a:pt x="37" y="605"/>
                    <a:pt x="37" y="605"/>
                  </a:cubicBezTo>
                  <a:cubicBezTo>
                    <a:pt x="8" y="602"/>
                    <a:pt x="0" y="586"/>
                    <a:pt x="0" y="575"/>
                  </a:cubicBezTo>
                  <a:cubicBezTo>
                    <a:pt x="0" y="575"/>
                    <a:pt x="0" y="575"/>
                    <a:pt x="0" y="575"/>
                  </a:cubicBezTo>
                  <a:cubicBezTo>
                    <a:pt x="0" y="574"/>
                    <a:pt x="0" y="572"/>
                    <a:pt x="0" y="571"/>
                  </a:cubicBezTo>
                  <a:cubicBezTo>
                    <a:pt x="0" y="571"/>
                    <a:pt x="0" y="571"/>
                    <a:pt x="0" y="571"/>
                  </a:cubicBezTo>
                  <a:cubicBezTo>
                    <a:pt x="4" y="547"/>
                    <a:pt x="23" y="545"/>
                    <a:pt x="23" y="545"/>
                  </a:cubicBezTo>
                  <a:cubicBezTo>
                    <a:pt x="23" y="545"/>
                    <a:pt x="23" y="545"/>
                    <a:pt x="23" y="545"/>
                  </a:cubicBezTo>
                  <a:cubicBezTo>
                    <a:pt x="23" y="545"/>
                    <a:pt x="33" y="544"/>
                    <a:pt x="50" y="539"/>
                  </a:cubicBezTo>
                  <a:cubicBezTo>
                    <a:pt x="50" y="539"/>
                    <a:pt x="50" y="539"/>
                    <a:pt x="50" y="539"/>
                  </a:cubicBezTo>
                  <a:cubicBezTo>
                    <a:pt x="66" y="534"/>
                    <a:pt x="90" y="525"/>
                    <a:pt x="119" y="507"/>
                  </a:cubicBezTo>
                  <a:cubicBezTo>
                    <a:pt x="119" y="507"/>
                    <a:pt x="119" y="507"/>
                    <a:pt x="119" y="507"/>
                  </a:cubicBezTo>
                  <a:cubicBezTo>
                    <a:pt x="178" y="471"/>
                    <a:pt x="256" y="401"/>
                    <a:pt x="335" y="267"/>
                  </a:cubicBezTo>
                  <a:cubicBezTo>
                    <a:pt x="335" y="267"/>
                    <a:pt x="335" y="267"/>
                    <a:pt x="335" y="267"/>
                  </a:cubicBezTo>
                  <a:cubicBezTo>
                    <a:pt x="335" y="266"/>
                    <a:pt x="477" y="0"/>
                    <a:pt x="760" y="0"/>
                  </a:cubicBezTo>
                  <a:cubicBezTo>
                    <a:pt x="760" y="0"/>
                    <a:pt x="760" y="0"/>
                    <a:pt x="760" y="0"/>
                  </a:cubicBezTo>
                  <a:cubicBezTo>
                    <a:pt x="812" y="0"/>
                    <a:pt x="869" y="9"/>
                    <a:pt x="931" y="31"/>
                  </a:cubicBezTo>
                  <a:cubicBezTo>
                    <a:pt x="931" y="31"/>
                    <a:pt x="931" y="31"/>
                    <a:pt x="931" y="31"/>
                  </a:cubicBezTo>
                  <a:cubicBezTo>
                    <a:pt x="931" y="31"/>
                    <a:pt x="1142" y="100"/>
                    <a:pt x="1142" y="402"/>
                  </a:cubicBezTo>
                  <a:cubicBezTo>
                    <a:pt x="1142" y="402"/>
                    <a:pt x="1142" y="402"/>
                    <a:pt x="1142" y="402"/>
                  </a:cubicBezTo>
                  <a:cubicBezTo>
                    <a:pt x="1142" y="439"/>
                    <a:pt x="1138" y="480"/>
                    <a:pt x="1131" y="524"/>
                  </a:cubicBezTo>
                  <a:cubicBezTo>
                    <a:pt x="1131" y="524"/>
                    <a:pt x="1131" y="524"/>
                    <a:pt x="1131" y="524"/>
                  </a:cubicBezTo>
                  <a:cubicBezTo>
                    <a:pt x="1131" y="524"/>
                    <a:pt x="1131" y="525"/>
                    <a:pt x="1130" y="525"/>
                  </a:cubicBezTo>
                  <a:cubicBezTo>
                    <a:pt x="1130" y="525"/>
                    <a:pt x="1130" y="525"/>
                    <a:pt x="1130" y="525"/>
                  </a:cubicBezTo>
                  <a:cubicBezTo>
                    <a:pt x="978" y="544"/>
                    <a:pt x="978" y="544"/>
                    <a:pt x="978" y="544"/>
                  </a:cubicBezTo>
                  <a:cubicBezTo>
                    <a:pt x="977" y="544"/>
                    <a:pt x="977" y="544"/>
                    <a:pt x="977" y="544"/>
                  </a:cubicBezTo>
                  <a:cubicBezTo>
                    <a:pt x="977" y="544"/>
                    <a:pt x="977" y="544"/>
                    <a:pt x="977" y="544"/>
                  </a:cubicBezTo>
                  <a:cubicBezTo>
                    <a:pt x="976" y="543"/>
                    <a:pt x="976" y="543"/>
                    <a:pt x="976" y="542"/>
                  </a:cubicBezTo>
                  <a:cubicBezTo>
                    <a:pt x="976" y="542"/>
                    <a:pt x="976" y="542"/>
                    <a:pt x="976" y="542"/>
                  </a:cubicBezTo>
                  <a:cubicBezTo>
                    <a:pt x="976" y="542"/>
                    <a:pt x="975" y="510"/>
                    <a:pt x="963" y="477"/>
                  </a:cubicBezTo>
                  <a:cubicBezTo>
                    <a:pt x="963" y="477"/>
                    <a:pt x="963" y="477"/>
                    <a:pt x="963" y="477"/>
                  </a:cubicBezTo>
                  <a:cubicBezTo>
                    <a:pt x="950" y="445"/>
                    <a:pt x="927" y="413"/>
                    <a:pt x="883" y="413"/>
                  </a:cubicBezTo>
                  <a:cubicBezTo>
                    <a:pt x="883" y="413"/>
                    <a:pt x="883" y="413"/>
                    <a:pt x="883" y="413"/>
                  </a:cubicBezTo>
                  <a:cubicBezTo>
                    <a:pt x="874" y="413"/>
                    <a:pt x="864" y="414"/>
                    <a:pt x="853" y="417"/>
                  </a:cubicBezTo>
                  <a:cubicBezTo>
                    <a:pt x="853" y="417"/>
                    <a:pt x="853" y="417"/>
                    <a:pt x="853" y="417"/>
                  </a:cubicBezTo>
                  <a:cubicBezTo>
                    <a:pt x="807" y="430"/>
                    <a:pt x="783" y="467"/>
                    <a:pt x="769" y="501"/>
                  </a:cubicBezTo>
                  <a:cubicBezTo>
                    <a:pt x="769" y="501"/>
                    <a:pt x="769" y="501"/>
                    <a:pt x="769" y="501"/>
                  </a:cubicBezTo>
                  <a:cubicBezTo>
                    <a:pt x="756" y="535"/>
                    <a:pt x="755" y="566"/>
                    <a:pt x="755" y="566"/>
                  </a:cubicBezTo>
                  <a:cubicBezTo>
                    <a:pt x="755" y="566"/>
                    <a:pt x="755" y="566"/>
                    <a:pt x="755" y="566"/>
                  </a:cubicBezTo>
                  <a:cubicBezTo>
                    <a:pt x="755" y="567"/>
                    <a:pt x="754" y="567"/>
                    <a:pt x="753" y="567"/>
                  </a:cubicBezTo>
                  <a:cubicBezTo>
                    <a:pt x="753" y="567"/>
                    <a:pt x="753" y="567"/>
                    <a:pt x="753" y="567"/>
                  </a:cubicBezTo>
                  <a:cubicBezTo>
                    <a:pt x="592" y="581"/>
                    <a:pt x="592" y="581"/>
                    <a:pt x="592" y="581"/>
                  </a:cubicBezTo>
                  <a:cubicBezTo>
                    <a:pt x="591" y="581"/>
                    <a:pt x="591" y="581"/>
                    <a:pt x="590" y="581"/>
                  </a:cubicBezTo>
                  <a:cubicBezTo>
                    <a:pt x="590" y="581"/>
                    <a:pt x="590" y="581"/>
                    <a:pt x="590" y="581"/>
                  </a:cubicBezTo>
                  <a:cubicBezTo>
                    <a:pt x="590" y="581"/>
                    <a:pt x="590" y="580"/>
                    <a:pt x="590" y="580"/>
                  </a:cubicBezTo>
                  <a:cubicBezTo>
                    <a:pt x="590" y="580"/>
                    <a:pt x="590" y="580"/>
                    <a:pt x="590" y="580"/>
                  </a:cubicBezTo>
                  <a:cubicBezTo>
                    <a:pt x="590" y="580"/>
                    <a:pt x="591" y="571"/>
                    <a:pt x="591" y="557"/>
                  </a:cubicBezTo>
                  <a:cubicBezTo>
                    <a:pt x="591" y="557"/>
                    <a:pt x="591" y="557"/>
                    <a:pt x="591" y="557"/>
                  </a:cubicBezTo>
                  <a:cubicBezTo>
                    <a:pt x="591" y="528"/>
                    <a:pt x="588" y="479"/>
                    <a:pt x="573" y="437"/>
                  </a:cubicBezTo>
                  <a:cubicBezTo>
                    <a:pt x="573" y="437"/>
                    <a:pt x="573" y="437"/>
                    <a:pt x="573" y="437"/>
                  </a:cubicBezTo>
                  <a:cubicBezTo>
                    <a:pt x="557" y="395"/>
                    <a:pt x="529" y="360"/>
                    <a:pt x="478" y="359"/>
                  </a:cubicBezTo>
                  <a:cubicBezTo>
                    <a:pt x="478" y="359"/>
                    <a:pt x="478" y="359"/>
                    <a:pt x="478" y="359"/>
                  </a:cubicBezTo>
                  <a:cubicBezTo>
                    <a:pt x="477" y="359"/>
                    <a:pt x="476" y="359"/>
                    <a:pt x="475" y="359"/>
                  </a:cubicBezTo>
                  <a:cubicBezTo>
                    <a:pt x="475" y="359"/>
                    <a:pt x="475" y="359"/>
                    <a:pt x="475" y="359"/>
                  </a:cubicBezTo>
                  <a:cubicBezTo>
                    <a:pt x="412" y="359"/>
                    <a:pt x="384" y="400"/>
                    <a:pt x="337" y="452"/>
                  </a:cubicBezTo>
                  <a:cubicBezTo>
                    <a:pt x="337" y="452"/>
                    <a:pt x="337" y="452"/>
                    <a:pt x="337" y="452"/>
                  </a:cubicBezTo>
                  <a:cubicBezTo>
                    <a:pt x="291" y="505"/>
                    <a:pt x="227" y="569"/>
                    <a:pt x="92" y="613"/>
                  </a:cubicBezTo>
                  <a:cubicBezTo>
                    <a:pt x="92" y="613"/>
                    <a:pt x="92" y="613"/>
                    <a:pt x="92" y="613"/>
                  </a:cubicBezTo>
                  <a:cubicBezTo>
                    <a:pt x="90" y="616"/>
                    <a:pt x="81" y="627"/>
                    <a:pt x="64" y="627"/>
                  </a:cubicBezTo>
                  <a:cubicBezTo>
                    <a:pt x="64" y="627"/>
                    <a:pt x="64" y="627"/>
                    <a:pt x="64" y="627"/>
                  </a:cubicBezTo>
                  <a:cubicBezTo>
                    <a:pt x="63" y="627"/>
                    <a:pt x="62" y="627"/>
                    <a:pt x="62" y="627"/>
                  </a:cubicBezTo>
                  <a:close/>
                  <a:moveTo>
                    <a:pt x="21" y="548"/>
                  </a:moveTo>
                  <a:cubicBezTo>
                    <a:pt x="19" y="549"/>
                    <a:pt x="17" y="550"/>
                    <a:pt x="15" y="551"/>
                  </a:cubicBezTo>
                  <a:cubicBezTo>
                    <a:pt x="15" y="551"/>
                    <a:pt x="15" y="551"/>
                    <a:pt x="15" y="551"/>
                  </a:cubicBezTo>
                  <a:cubicBezTo>
                    <a:pt x="10" y="554"/>
                    <a:pt x="5" y="560"/>
                    <a:pt x="3" y="572"/>
                  </a:cubicBezTo>
                  <a:cubicBezTo>
                    <a:pt x="3" y="572"/>
                    <a:pt x="3" y="572"/>
                    <a:pt x="3" y="572"/>
                  </a:cubicBezTo>
                  <a:cubicBezTo>
                    <a:pt x="3" y="573"/>
                    <a:pt x="3" y="574"/>
                    <a:pt x="3" y="575"/>
                  </a:cubicBezTo>
                  <a:cubicBezTo>
                    <a:pt x="3" y="575"/>
                    <a:pt x="3" y="575"/>
                    <a:pt x="3" y="575"/>
                  </a:cubicBezTo>
                  <a:cubicBezTo>
                    <a:pt x="3" y="585"/>
                    <a:pt x="9" y="599"/>
                    <a:pt x="39" y="602"/>
                  </a:cubicBezTo>
                  <a:cubicBezTo>
                    <a:pt x="39" y="602"/>
                    <a:pt x="39" y="602"/>
                    <a:pt x="39" y="602"/>
                  </a:cubicBezTo>
                  <a:cubicBezTo>
                    <a:pt x="40" y="602"/>
                    <a:pt x="40" y="602"/>
                    <a:pt x="40" y="603"/>
                  </a:cubicBezTo>
                  <a:cubicBezTo>
                    <a:pt x="40" y="603"/>
                    <a:pt x="40" y="603"/>
                    <a:pt x="40" y="603"/>
                  </a:cubicBezTo>
                  <a:cubicBezTo>
                    <a:pt x="40" y="603"/>
                    <a:pt x="43" y="623"/>
                    <a:pt x="62" y="624"/>
                  </a:cubicBezTo>
                  <a:cubicBezTo>
                    <a:pt x="62" y="624"/>
                    <a:pt x="62" y="624"/>
                    <a:pt x="62" y="624"/>
                  </a:cubicBezTo>
                  <a:cubicBezTo>
                    <a:pt x="62" y="624"/>
                    <a:pt x="63" y="624"/>
                    <a:pt x="64" y="624"/>
                  </a:cubicBezTo>
                  <a:cubicBezTo>
                    <a:pt x="64" y="624"/>
                    <a:pt x="64" y="624"/>
                    <a:pt x="64" y="624"/>
                  </a:cubicBezTo>
                  <a:cubicBezTo>
                    <a:pt x="72" y="624"/>
                    <a:pt x="79" y="621"/>
                    <a:pt x="83" y="618"/>
                  </a:cubicBezTo>
                  <a:cubicBezTo>
                    <a:pt x="83" y="618"/>
                    <a:pt x="83" y="618"/>
                    <a:pt x="83" y="618"/>
                  </a:cubicBezTo>
                  <a:cubicBezTo>
                    <a:pt x="88" y="614"/>
                    <a:pt x="90" y="611"/>
                    <a:pt x="90" y="611"/>
                  </a:cubicBezTo>
                  <a:cubicBezTo>
                    <a:pt x="90" y="611"/>
                    <a:pt x="90" y="611"/>
                    <a:pt x="90" y="611"/>
                  </a:cubicBezTo>
                  <a:cubicBezTo>
                    <a:pt x="91" y="611"/>
                    <a:pt x="91" y="611"/>
                    <a:pt x="91" y="611"/>
                  </a:cubicBezTo>
                  <a:cubicBezTo>
                    <a:pt x="225" y="566"/>
                    <a:pt x="289" y="503"/>
                    <a:pt x="335" y="450"/>
                  </a:cubicBezTo>
                  <a:cubicBezTo>
                    <a:pt x="335" y="450"/>
                    <a:pt x="335" y="450"/>
                    <a:pt x="335" y="450"/>
                  </a:cubicBezTo>
                  <a:cubicBezTo>
                    <a:pt x="381" y="398"/>
                    <a:pt x="411" y="356"/>
                    <a:pt x="475" y="356"/>
                  </a:cubicBezTo>
                  <a:cubicBezTo>
                    <a:pt x="475" y="356"/>
                    <a:pt x="475" y="356"/>
                    <a:pt x="475" y="356"/>
                  </a:cubicBezTo>
                  <a:cubicBezTo>
                    <a:pt x="476" y="356"/>
                    <a:pt x="477" y="356"/>
                    <a:pt x="478" y="356"/>
                  </a:cubicBezTo>
                  <a:cubicBezTo>
                    <a:pt x="478" y="356"/>
                    <a:pt x="478" y="356"/>
                    <a:pt x="478" y="356"/>
                  </a:cubicBezTo>
                  <a:cubicBezTo>
                    <a:pt x="531" y="357"/>
                    <a:pt x="560" y="393"/>
                    <a:pt x="575" y="436"/>
                  </a:cubicBezTo>
                  <a:cubicBezTo>
                    <a:pt x="575" y="436"/>
                    <a:pt x="575" y="436"/>
                    <a:pt x="575" y="436"/>
                  </a:cubicBezTo>
                  <a:cubicBezTo>
                    <a:pt x="591" y="479"/>
                    <a:pt x="594" y="528"/>
                    <a:pt x="594" y="557"/>
                  </a:cubicBezTo>
                  <a:cubicBezTo>
                    <a:pt x="594" y="557"/>
                    <a:pt x="594" y="557"/>
                    <a:pt x="594" y="557"/>
                  </a:cubicBezTo>
                  <a:cubicBezTo>
                    <a:pt x="594" y="567"/>
                    <a:pt x="593" y="575"/>
                    <a:pt x="593" y="578"/>
                  </a:cubicBezTo>
                  <a:cubicBezTo>
                    <a:pt x="593" y="578"/>
                    <a:pt x="593" y="578"/>
                    <a:pt x="593" y="578"/>
                  </a:cubicBezTo>
                  <a:cubicBezTo>
                    <a:pt x="752" y="565"/>
                    <a:pt x="752" y="565"/>
                    <a:pt x="752" y="565"/>
                  </a:cubicBezTo>
                  <a:cubicBezTo>
                    <a:pt x="753" y="551"/>
                    <a:pt x="763" y="439"/>
                    <a:pt x="853" y="414"/>
                  </a:cubicBezTo>
                  <a:cubicBezTo>
                    <a:pt x="853" y="414"/>
                    <a:pt x="853" y="414"/>
                    <a:pt x="853" y="414"/>
                  </a:cubicBezTo>
                  <a:cubicBezTo>
                    <a:pt x="864" y="411"/>
                    <a:pt x="874" y="410"/>
                    <a:pt x="883" y="410"/>
                  </a:cubicBezTo>
                  <a:cubicBezTo>
                    <a:pt x="883" y="410"/>
                    <a:pt x="883" y="410"/>
                    <a:pt x="883" y="410"/>
                  </a:cubicBezTo>
                  <a:cubicBezTo>
                    <a:pt x="929" y="410"/>
                    <a:pt x="953" y="443"/>
                    <a:pt x="965" y="476"/>
                  </a:cubicBezTo>
                  <a:cubicBezTo>
                    <a:pt x="965" y="476"/>
                    <a:pt x="965" y="476"/>
                    <a:pt x="965" y="476"/>
                  </a:cubicBezTo>
                  <a:cubicBezTo>
                    <a:pt x="976" y="505"/>
                    <a:pt x="979" y="534"/>
                    <a:pt x="979" y="541"/>
                  </a:cubicBezTo>
                  <a:cubicBezTo>
                    <a:pt x="979" y="541"/>
                    <a:pt x="979" y="541"/>
                    <a:pt x="979" y="541"/>
                  </a:cubicBezTo>
                  <a:cubicBezTo>
                    <a:pt x="1129" y="522"/>
                    <a:pt x="1129" y="522"/>
                    <a:pt x="1129" y="522"/>
                  </a:cubicBezTo>
                  <a:cubicBezTo>
                    <a:pt x="1136" y="479"/>
                    <a:pt x="1139" y="439"/>
                    <a:pt x="1139" y="402"/>
                  </a:cubicBezTo>
                  <a:cubicBezTo>
                    <a:pt x="1139" y="402"/>
                    <a:pt x="1139" y="402"/>
                    <a:pt x="1139" y="402"/>
                  </a:cubicBezTo>
                  <a:cubicBezTo>
                    <a:pt x="1139" y="177"/>
                    <a:pt x="1021" y="82"/>
                    <a:pt x="963" y="49"/>
                  </a:cubicBezTo>
                  <a:cubicBezTo>
                    <a:pt x="963" y="49"/>
                    <a:pt x="963" y="49"/>
                    <a:pt x="963" y="49"/>
                  </a:cubicBezTo>
                  <a:cubicBezTo>
                    <a:pt x="943" y="38"/>
                    <a:pt x="930" y="33"/>
                    <a:pt x="930" y="33"/>
                  </a:cubicBezTo>
                  <a:cubicBezTo>
                    <a:pt x="930" y="33"/>
                    <a:pt x="930" y="33"/>
                    <a:pt x="930" y="33"/>
                  </a:cubicBezTo>
                  <a:cubicBezTo>
                    <a:pt x="869" y="12"/>
                    <a:pt x="812" y="3"/>
                    <a:pt x="760" y="3"/>
                  </a:cubicBezTo>
                  <a:cubicBezTo>
                    <a:pt x="760" y="3"/>
                    <a:pt x="760" y="3"/>
                    <a:pt x="760" y="3"/>
                  </a:cubicBezTo>
                  <a:cubicBezTo>
                    <a:pt x="550" y="3"/>
                    <a:pt x="417" y="152"/>
                    <a:pt x="364" y="227"/>
                  </a:cubicBezTo>
                  <a:cubicBezTo>
                    <a:pt x="364" y="227"/>
                    <a:pt x="364" y="227"/>
                    <a:pt x="364" y="227"/>
                  </a:cubicBezTo>
                  <a:cubicBezTo>
                    <a:pt x="346" y="251"/>
                    <a:pt x="338" y="268"/>
                    <a:pt x="338" y="268"/>
                  </a:cubicBezTo>
                  <a:cubicBezTo>
                    <a:pt x="338" y="268"/>
                    <a:pt x="338" y="268"/>
                    <a:pt x="338" y="268"/>
                  </a:cubicBezTo>
                  <a:cubicBezTo>
                    <a:pt x="178" y="538"/>
                    <a:pt x="24" y="548"/>
                    <a:pt x="24" y="548"/>
                  </a:cubicBezTo>
                  <a:cubicBezTo>
                    <a:pt x="24" y="548"/>
                    <a:pt x="24" y="548"/>
                    <a:pt x="24" y="548"/>
                  </a:cubicBezTo>
                  <a:cubicBezTo>
                    <a:pt x="24" y="548"/>
                    <a:pt x="23" y="548"/>
                    <a:pt x="21" y="54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" name="Freeform 313"/>
            <p:cNvSpPr>
              <a:spLocks noEditPoints="1"/>
            </p:cNvSpPr>
            <p:nvPr/>
          </p:nvSpPr>
          <p:spPr bwMode="auto">
            <a:xfrm>
              <a:off x="5192940" y="4297363"/>
              <a:ext cx="4079875" cy="2211388"/>
            </a:xfrm>
            <a:custGeom>
              <a:avLst/>
              <a:gdLst>
                <a:gd name="T0" fmla="*/ 55 w 1086"/>
                <a:gd name="T1" fmla="*/ 571 h 589"/>
                <a:gd name="T2" fmla="*/ 13 w 1086"/>
                <a:gd name="T3" fmla="*/ 573 h 589"/>
                <a:gd name="T4" fmla="*/ 117 w 1086"/>
                <a:gd name="T5" fmla="*/ 552 h 589"/>
                <a:gd name="T6" fmla="*/ 141 w 1086"/>
                <a:gd name="T7" fmla="*/ 534 h 589"/>
                <a:gd name="T8" fmla="*/ 576 w 1086"/>
                <a:gd name="T9" fmla="*/ 531 h 589"/>
                <a:gd name="T10" fmla="*/ 156 w 1086"/>
                <a:gd name="T11" fmla="*/ 527 h 589"/>
                <a:gd name="T12" fmla="*/ 638 w 1086"/>
                <a:gd name="T13" fmla="*/ 528 h 589"/>
                <a:gd name="T14" fmla="*/ 668 w 1086"/>
                <a:gd name="T15" fmla="*/ 526 h 589"/>
                <a:gd name="T16" fmla="*/ 699 w 1086"/>
                <a:gd name="T17" fmla="*/ 524 h 589"/>
                <a:gd name="T18" fmla="*/ 96 w 1086"/>
                <a:gd name="T19" fmla="*/ 505 h 589"/>
                <a:gd name="T20" fmla="*/ 185 w 1086"/>
                <a:gd name="T21" fmla="*/ 513 h 589"/>
                <a:gd name="T22" fmla="*/ 961 w 1086"/>
                <a:gd name="T23" fmla="*/ 500 h 589"/>
                <a:gd name="T24" fmla="*/ 996 w 1086"/>
                <a:gd name="T25" fmla="*/ 496 h 589"/>
                <a:gd name="T26" fmla="*/ 705 w 1086"/>
                <a:gd name="T27" fmla="*/ 480 h 589"/>
                <a:gd name="T28" fmla="*/ 1044 w 1086"/>
                <a:gd name="T29" fmla="*/ 485 h 589"/>
                <a:gd name="T30" fmla="*/ 1071 w 1086"/>
                <a:gd name="T31" fmla="*/ 484 h 589"/>
                <a:gd name="T32" fmla="*/ 136 w 1086"/>
                <a:gd name="T33" fmla="*/ 482 h 589"/>
                <a:gd name="T34" fmla="*/ 956 w 1086"/>
                <a:gd name="T35" fmla="*/ 462 h 589"/>
                <a:gd name="T36" fmla="*/ 165 w 1086"/>
                <a:gd name="T37" fmla="*/ 452 h 589"/>
                <a:gd name="T38" fmla="*/ 1081 w 1086"/>
                <a:gd name="T39" fmla="*/ 455 h 589"/>
                <a:gd name="T40" fmla="*/ 567 w 1086"/>
                <a:gd name="T41" fmla="*/ 440 h 589"/>
                <a:gd name="T42" fmla="*/ 179 w 1086"/>
                <a:gd name="T43" fmla="*/ 440 h 589"/>
                <a:gd name="T44" fmla="*/ 726 w 1086"/>
                <a:gd name="T45" fmla="*/ 439 h 589"/>
                <a:gd name="T46" fmla="*/ 1085 w 1086"/>
                <a:gd name="T47" fmla="*/ 413 h 589"/>
                <a:gd name="T48" fmla="*/ 208 w 1086"/>
                <a:gd name="T49" fmla="*/ 410 h 589"/>
                <a:gd name="T50" fmla="*/ 741 w 1086"/>
                <a:gd name="T51" fmla="*/ 414 h 589"/>
                <a:gd name="T52" fmla="*/ 297 w 1086"/>
                <a:gd name="T53" fmla="*/ 413 h 589"/>
                <a:gd name="T54" fmla="*/ 549 w 1086"/>
                <a:gd name="T55" fmla="*/ 385 h 589"/>
                <a:gd name="T56" fmla="*/ 1081 w 1086"/>
                <a:gd name="T57" fmla="*/ 395 h 589"/>
                <a:gd name="T58" fmla="*/ 765 w 1086"/>
                <a:gd name="T59" fmla="*/ 393 h 589"/>
                <a:gd name="T60" fmla="*/ 880 w 1086"/>
                <a:gd name="T61" fmla="*/ 373 h 589"/>
                <a:gd name="T62" fmla="*/ 240 w 1086"/>
                <a:gd name="T63" fmla="*/ 377 h 589"/>
                <a:gd name="T64" fmla="*/ 820 w 1086"/>
                <a:gd name="T65" fmla="*/ 374 h 589"/>
                <a:gd name="T66" fmla="*/ 532 w 1086"/>
                <a:gd name="T67" fmla="*/ 360 h 589"/>
                <a:gd name="T68" fmla="*/ 331 w 1086"/>
                <a:gd name="T69" fmla="*/ 363 h 589"/>
                <a:gd name="T70" fmla="*/ 516 w 1086"/>
                <a:gd name="T71" fmla="*/ 350 h 589"/>
                <a:gd name="T72" fmla="*/ 356 w 1086"/>
                <a:gd name="T73" fmla="*/ 346 h 589"/>
                <a:gd name="T74" fmla="*/ 480 w 1086"/>
                <a:gd name="T75" fmla="*/ 325 h 589"/>
                <a:gd name="T76" fmla="*/ 275 w 1086"/>
                <a:gd name="T77" fmla="*/ 326 h 589"/>
                <a:gd name="T78" fmla="*/ 438 w 1086"/>
                <a:gd name="T79" fmla="*/ 315 h 589"/>
                <a:gd name="T80" fmla="*/ 409 w 1086"/>
                <a:gd name="T81" fmla="*/ 322 h 589"/>
                <a:gd name="T82" fmla="*/ 298 w 1086"/>
                <a:gd name="T83" fmla="*/ 291 h 589"/>
                <a:gd name="T84" fmla="*/ 312 w 1086"/>
                <a:gd name="T85" fmla="*/ 278 h 589"/>
                <a:gd name="T86" fmla="*/ 334 w 1086"/>
                <a:gd name="T87" fmla="*/ 240 h 589"/>
                <a:gd name="T88" fmla="*/ 347 w 1086"/>
                <a:gd name="T89" fmla="*/ 215 h 589"/>
                <a:gd name="T90" fmla="*/ 1053 w 1086"/>
                <a:gd name="T91" fmla="*/ 220 h 589"/>
                <a:gd name="T92" fmla="*/ 1045 w 1086"/>
                <a:gd name="T93" fmla="*/ 193 h 589"/>
                <a:gd name="T94" fmla="*/ 1032 w 1086"/>
                <a:gd name="T95" fmla="*/ 163 h 589"/>
                <a:gd name="T96" fmla="*/ 1004 w 1086"/>
                <a:gd name="T97" fmla="*/ 131 h 589"/>
                <a:gd name="T98" fmla="*/ 421 w 1086"/>
                <a:gd name="T99" fmla="*/ 138 h 589"/>
                <a:gd name="T100" fmla="*/ 454 w 1086"/>
                <a:gd name="T101" fmla="*/ 110 h 589"/>
                <a:gd name="T102" fmla="*/ 964 w 1086"/>
                <a:gd name="T103" fmla="*/ 88 h 589"/>
                <a:gd name="T104" fmla="*/ 491 w 1086"/>
                <a:gd name="T105" fmla="*/ 82 h 589"/>
                <a:gd name="T106" fmla="*/ 529 w 1086"/>
                <a:gd name="T107" fmla="*/ 57 h 589"/>
                <a:gd name="T108" fmla="*/ 553 w 1086"/>
                <a:gd name="T109" fmla="*/ 41 h 589"/>
                <a:gd name="T110" fmla="*/ 904 w 1086"/>
                <a:gd name="T111" fmla="*/ 41 h 589"/>
                <a:gd name="T112" fmla="*/ 571 w 1086"/>
                <a:gd name="T113" fmla="*/ 38 h 589"/>
                <a:gd name="T114" fmla="*/ 612 w 1086"/>
                <a:gd name="T115" fmla="*/ 21 h 589"/>
                <a:gd name="T116" fmla="*/ 626 w 1086"/>
                <a:gd name="T117" fmla="*/ 14 h 589"/>
                <a:gd name="T118" fmla="*/ 817 w 1086"/>
                <a:gd name="T119" fmla="*/ 15 h 589"/>
                <a:gd name="T120" fmla="*/ 790 w 1086"/>
                <a:gd name="T121" fmla="*/ 7 h 589"/>
                <a:gd name="T122" fmla="*/ 746 w 1086"/>
                <a:gd name="T123" fmla="*/ 1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6" h="589">
                  <a:moveTo>
                    <a:pt x="22" y="584"/>
                  </a:moveTo>
                  <a:cubicBezTo>
                    <a:pt x="21" y="584"/>
                    <a:pt x="21" y="583"/>
                    <a:pt x="21" y="583"/>
                  </a:cubicBezTo>
                  <a:cubicBezTo>
                    <a:pt x="21" y="583"/>
                    <a:pt x="21" y="583"/>
                    <a:pt x="21" y="583"/>
                  </a:cubicBezTo>
                  <a:cubicBezTo>
                    <a:pt x="21" y="582"/>
                    <a:pt x="22" y="581"/>
                    <a:pt x="22" y="581"/>
                  </a:cubicBezTo>
                  <a:cubicBezTo>
                    <a:pt x="22" y="581"/>
                    <a:pt x="22" y="581"/>
                    <a:pt x="22" y="581"/>
                  </a:cubicBezTo>
                  <a:cubicBezTo>
                    <a:pt x="23" y="580"/>
                    <a:pt x="25" y="580"/>
                    <a:pt x="26" y="581"/>
                  </a:cubicBezTo>
                  <a:cubicBezTo>
                    <a:pt x="26" y="581"/>
                    <a:pt x="26" y="581"/>
                    <a:pt x="26" y="581"/>
                  </a:cubicBezTo>
                  <a:cubicBezTo>
                    <a:pt x="27" y="583"/>
                    <a:pt x="29" y="584"/>
                    <a:pt x="32" y="584"/>
                  </a:cubicBezTo>
                  <a:cubicBezTo>
                    <a:pt x="32" y="584"/>
                    <a:pt x="32" y="584"/>
                    <a:pt x="32" y="584"/>
                  </a:cubicBezTo>
                  <a:cubicBezTo>
                    <a:pt x="32" y="584"/>
                    <a:pt x="33" y="584"/>
                    <a:pt x="34" y="584"/>
                  </a:cubicBezTo>
                  <a:cubicBezTo>
                    <a:pt x="34" y="584"/>
                    <a:pt x="34" y="584"/>
                    <a:pt x="34" y="584"/>
                  </a:cubicBezTo>
                  <a:cubicBezTo>
                    <a:pt x="35" y="584"/>
                    <a:pt x="36" y="585"/>
                    <a:pt x="37" y="586"/>
                  </a:cubicBezTo>
                  <a:cubicBezTo>
                    <a:pt x="37" y="586"/>
                    <a:pt x="37" y="586"/>
                    <a:pt x="37" y="586"/>
                  </a:cubicBezTo>
                  <a:cubicBezTo>
                    <a:pt x="37" y="587"/>
                    <a:pt x="36" y="589"/>
                    <a:pt x="35" y="589"/>
                  </a:cubicBezTo>
                  <a:cubicBezTo>
                    <a:pt x="35" y="589"/>
                    <a:pt x="35" y="589"/>
                    <a:pt x="35" y="589"/>
                  </a:cubicBezTo>
                  <a:cubicBezTo>
                    <a:pt x="34" y="589"/>
                    <a:pt x="33" y="589"/>
                    <a:pt x="32" y="589"/>
                  </a:cubicBezTo>
                  <a:cubicBezTo>
                    <a:pt x="32" y="589"/>
                    <a:pt x="32" y="589"/>
                    <a:pt x="32" y="589"/>
                  </a:cubicBezTo>
                  <a:cubicBezTo>
                    <a:pt x="32" y="589"/>
                    <a:pt x="32" y="589"/>
                    <a:pt x="32" y="589"/>
                  </a:cubicBezTo>
                  <a:cubicBezTo>
                    <a:pt x="32" y="589"/>
                    <a:pt x="32" y="589"/>
                    <a:pt x="32" y="589"/>
                  </a:cubicBezTo>
                  <a:cubicBezTo>
                    <a:pt x="27" y="589"/>
                    <a:pt x="24" y="587"/>
                    <a:pt x="22" y="584"/>
                  </a:cubicBezTo>
                  <a:close/>
                  <a:moveTo>
                    <a:pt x="48" y="579"/>
                  </a:moveTo>
                  <a:cubicBezTo>
                    <a:pt x="48" y="579"/>
                    <a:pt x="47" y="578"/>
                    <a:pt x="47" y="578"/>
                  </a:cubicBezTo>
                  <a:cubicBezTo>
                    <a:pt x="47" y="578"/>
                    <a:pt x="47" y="578"/>
                    <a:pt x="47" y="578"/>
                  </a:cubicBezTo>
                  <a:cubicBezTo>
                    <a:pt x="47" y="577"/>
                    <a:pt x="48" y="576"/>
                    <a:pt x="48" y="576"/>
                  </a:cubicBezTo>
                  <a:cubicBezTo>
                    <a:pt x="48" y="576"/>
                    <a:pt x="48" y="576"/>
                    <a:pt x="48" y="576"/>
                  </a:cubicBezTo>
                  <a:cubicBezTo>
                    <a:pt x="50" y="575"/>
                    <a:pt x="52" y="573"/>
                    <a:pt x="54" y="571"/>
                  </a:cubicBezTo>
                  <a:cubicBezTo>
                    <a:pt x="54" y="571"/>
                    <a:pt x="54" y="571"/>
                    <a:pt x="54" y="571"/>
                  </a:cubicBezTo>
                  <a:cubicBezTo>
                    <a:pt x="55" y="571"/>
                    <a:pt x="55" y="571"/>
                    <a:pt x="55" y="571"/>
                  </a:cubicBezTo>
                  <a:cubicBezTo>
                    <a:pt x="55" y="571"/>
                    <a:pt x="56" y="570"/>
                    <a:pt x="59" y="569"/>
                  </a:cubicBezTo>
                  <a:cubicBezTo>
                    <a:pt x="59" y="569"/>
                    <a:pt x="59" y="569"/>
                    <a:pt x="59" y="569"/>
                  </a:cubicBezTo>
                  <a:cubicBezTo>
                    <a:pt x="60" y="569"/>
                    <a:pt x="62" y="570"/>
                    <a:pt x="62" y="571"/>
                  </a:cubicBezTo>
                  <a:cubicBezTo>
                    <a:pt x="62" y="571"/>
                    <a:pt x="62" y="571"/>
                    <a:pt x="62" y="571"/>
                  </a:cubicBezTo>
                  <a:cubicBezTo>
                    <a:pt x="63" y="572"/>
                    <a:pt x="62" y="574"/>
                    <a:pt x="61" y="574"/>
                  </a:cubicBezTo>
                  <a:cubicBezTo>
                    <a:pt x="61" y="574"/>
                    <a:pt x="61" y="574"/>
                    <a:pt x="61" y="574"/>
                  </a:cubicBezTo>
                  <a:cubicBezTo>
                    <a:pt x="59" y="575"/>
                    <a:pt x="57" y="575"/>
                    <a:pt x="56" y="575"/>
                  </a:cubicBezTo>
                  <a:cubicBezTo>
                    <a:pt x="56" y="575"/>
                    <a:pt x="56" y="575"/>
                    <a:pt x="56" y="575"/>
                  </a:cubicBezTo>
                  <a:cubicBezTo>
                    <a:pt x="55" y="577"/>
                    <a:pt x="53" y="578"/>
                    <a:pt x="51" y="580"/>
                  </a:cubicBezTo>
                  <a:cubicBezTo>
                    <a:pt x="51" y="580"/>
                    <a:pt x="51" y="580"/>
                    <a:pt x="51" y="580"/>
                  </a:cubicBezTo>
                  <a:cubicBezTo>
                    <a:pt x="51" y="580"/>
                    <a:pt x="50" y="580"/>
                    <a:pt x="50" y="580"/>
                  </a:cubicBezTo>
                  <a:cubicBezTo>
                    <a:pt x="50" y="580"/>
                    <a:pt x="50" y="580"/>
                    <a:pt x="50" y="580"/>
                  </a:cubicBezTo>
                  <a:cubicBezTo>
                    <a:pt x="49" y="580"/>
                    <a:pt x="48" y="580"/>
                    <a:pt x="48" y="579"/>
                  </a:cubicBezTo>
                  <a:close/>
                  <a:moveTo>
                    <a:pt x="13" y="573"/>
                  </a:moveTo>
                  <a:cubicBezTo>
                    <a:pt x="8" y="571"/>
                    <a:pt x="4" y="569"/>
                    <a:pt x="1" y="567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1" y="566"/>
                    <a:pt x="0" y="566"/>
                    <a:pt x="0" y="565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0" y="564"/>
                    <a:pt x="1" y="564"/>
                    <a:pt x="1" y="563"/>
                  </a:cubicBezTo>
                  <a:cubicBezTo>
                    <a:pt x="1" y="563"/>
                    <a:pt x="1" y="563"/>
                    <a:pt x="1" y="563"/>
                  </a:cubicBezTo>
                  <a:cubicBezTo>
                    <a:pt x="2" y="562"/>
                    <a:pt x="3" y="562"/>
                    <a:pt x="4" y="563"/>
                  </a:cubicBezTo>
                  <a:cubicBezTo>
                    <a:pt x="4" y="563"/>
                    <a:pt x="4" y="563"/>
                    <a:pt x="4" y="563"/>
                  </a:cubicBezTo>
                  <a:cubicBezTo>
                    <a:pt x="6" y="565"/>
                    <a:pt x="10" y="566"/>
                    <a:pt x="14" y="568"/>
                  </a:cubicBezTo>
                  <a:cubicBezTo>
                    <a:pt x="14" y="568"/>
                    <a:pt x="14" y="568"/>
                    <a:pt x="14" y="568"/>
                  </a:cubicBezTo>
                  <a:cubicBezTo>
                    <a:pt x="16" y="568"/>
                    <a:pt x="16" y="570"/>
                    <a:pt x="16" y="571"/>
                  </a:cubicBezTo>
                  <a:cubicBezTo>
                    <a:pt x="16" y="571"/>
                    <a:pt x="16" y="571"/>
                    <a:pt x="16" y="571"/>
                  </a:cubicBezTo>
                  <a:cubicBezTo>
                    <a:pt x="15" y="572"/>
                    <a:pt x="14" y="573"/>
                    <a:pt x="13" y="573"/>
                  </a:cubicBezTo>
                  <a:cubicBezTo>
                    <a:pt x="13" y="573"/>
                    <a:pt x="13" y="573"/>
                    <a:pt x="13" y="573"/>
                  </a:cubicBezTo>
                  <a:cubicBezTo>
                    <a:pt x="13" y="573"/>
                    <a:pt x="13" y="573"/>
                    <a:pt x="13" y="573"/>
                  </a:cubicBezTo>
                  <a:close/>
                  <a:moveTo>
                    <a:pt x="75" y="567"/>
                  </a:moveTo>
                  <a:cubicBezTo>
                    <a:pt x="75" y="567"/>
                    <a:pt x="75" y="566"/>
                    <a:pt x="75" y="566"/>
                  </a:cubicBezTo>
                  <a:cubicBezTo>
                    <a:pt x="75" y="566"/>
                    <a:pt x="75" y="566"/>
                    <a:pt x="75" y="566"/>
                  </a:cubicBezTo>
                  <a:cubicBezTo>
                    <a:pt x="75" y="565"/>
                    <a:pt x="75" y="564"/>
                    <a:pt x="76" y="564"/>
                  </a:cubicBezTo>
                  <a:cubicBezTo>
                    <a:pt x="76" y="564"/>
                    <a:pt x="76" y="564"/>
                    <a:pt x="76" y="564"/>
                  </a:cubicBezTo>
                  <a:cubicBezTo>
                    <a:pt x="80" y="562"/>
                    <a:pt x="83" y="561"/>
                    <a:pt x="87" y="559"/>
                  </a:cubicBezTo>
                  <a:cubicBezTo>
                    <a:pt x="87" y="559"/>
                    <a:pt x="87" y="559"/>
                    <a:pt x="87" y="559"/>
                  </a:cubicBezTo>
                  <a:cubicBezTo>
                    <a:pt x="89" y="559"/>
                    <a:pt x="90" y="560"/>
                    <a:pt x="90" y="561"/>
                  </a:cubicBezTo>
                  <a:cubicBezTo>
                    <a:pt x="90" y="561"/>
                    <a:pt x="90" y="561"/>
                    <a:pt x="90" y="561"/>
                  </a:cubicBezTo>
                  <a:cubicBezTo>
                    <a:pt x="91" y="562"/>
                    <a:pt x="90" y="563"/>
                    <a:pt x="89" y="564"/>
                  </a:cubicBezTo>
                  <a:cubicBezTo>
                    <a:pt x="89" y="564"/>
                    <a:pt x="89" y="564"/>
                    <a:pt x="89" y="564"/>
                  </a:cubicBezTo>
                  <a:cubicBezTo>
                    <a:pt x="85" y="566"/>
                    <a:pt x="81" y="567"/>
                    <a:pt x="78" y="568"/>
                  </a:cubicBezTo>
                  <a:cubicBezTo>
                    <a:pt x="78" y="568"/>
                    <a:pt x="78" y="568"/>
                    <a:pt x="78" y="568"/>
                  </a:cubicBezTo>
                  <a:cubicBezTo>
                    <a:pt x="78" y="568"/>
                    <a:pt x="78" y="568"/>
                    <a:pt x="78" y="568"/>
                  </a:cubicBezTo>
                  <a:cubicBezTo>
                    <a:pt x="78" y="568"/>
                    <a:pt x="77" y="568"/>
                    <a:pt x="77" y="568"/>
                  </a:cubicBezTo>
                  <a:cubicBezTo>
                    <a:pt x="77" y="568"/>
                    <a:pt x="77" y="568"/>
                    <a:pt x="77" y="568"/>
                  </a:cubicBezTo>
                  <a:cubicBezTo>
                    <a:pt x="76" y="568"/>
                    <a:pt x="75" y="568"/>
                    <a:pt x="75" y="567"/>
                  </a:cubicBezTo>
                  <a:close/>
                  <a:moveTo>
                    <a:pt x="103" y="556"/>
                  </a:moveTo>
                  <a:cubicBezTo>
                    <a:pt x="102" y="555"/>
                    <a:pt x="102" y="555"/>
                    <a:pt x="102" y="555"/>
                  </a:cubicBezTo>
                  <a:cubicBezTo>
                    <a:pt x="102" y="555"/>
                    <a:pt x="102" y="555"/>
                    <a:pt x="102" y="555"/>
                  </a:cubicBezTo>
                  <a:cubicBezTo>
                    <a:pt x="102" y="554"/>
                    <a:pt x="103" y="553"/>
                    <a:pt x="104" y="552"/>
                  </a:cubicBezTo>
                  <a:cubicBezTo>
                    <a:pt x="104" y="552"/>
                    <a:pt x="104" y="552"/>
                    <a:pt x="104" y="552"/>
                  </a:cubicBezTo>
                  <a:cubicBezTo>
                    <a:pt x="107" y="551"/>
                    <a:pt x="111" y="549"/>
                    <a:pt x="115" y="547"/>
                  </a:cubicBezTo>
                  <a:cubicBezTo>
                    <a:pt x="115" y="547"/>
                    <a:pt x="115" y="547"/>
                    <a:pt x="115" y="547"/>
                  </a:cubicBezTo>
                  <a:cubicBezTo>
                    <a:pt x="116" y="547"/>
                    <a:pt x="117" y="547"/>
                    <a:pt x="118" y="549"/>
                  </a:cubicBezTo>
                  <a:cubicBezTo>
                    <a:pt x="118" y="549"/>
                    <a:pt x="118" y="549"/>
                    <a:pt x="118" y="549"/>
                  </a:cubicBezTo>
                  <a:cubicBezTo>
                    <a:pt x="118" y="550"/>
                    <a:pt x="118" y="551"/>
                    <a:pt x="117" y="552"/>
                  </a:cubicBezTo>
                  <a:cubicBezTo>
                    <a:pt x="117" y="552"/>
                    <a:pt x="117" y="552"/>
                    <a:pt x="117" y="552"/>
                  </a:cubicBezTo>
                  <a:cubicBezTo>
                    <a:pt x="113" y="554"/>
                    <a:pt x="109" y="555"/>
                    <a:pt x="106" y="557"/>
                  </a:cubicBezTo>
                  <a:cubicBezTo>
                    <a:pt x="106" y="557"/>
                    <a:pt x="106" y="557"/>
                    <a:pt x="106" y="557"/>
                  </a:cubicBezTo>
                  <a:cubicBezTo>
                    <a:pt x="105" y="557"/>
                    <a:pt x="105" y="557"/>
                    <a:pt x="105" y="557"/>
                  </a:cubicBezTo>
                  <a:cubicBezTo>
                    <a:pt x="105" y="557"/>
                    <a:pt x="105" y="557"/>
                    <a:pt x="105" y="557"/>
                  </a:cubicBezTo>
                  <a:cubicBezTo>
                    <a:pt x="104" y="557"/>
                    <a:pt x="103" y="556"/>
                    <a:pt x="103" y="556"/>
                  </a:cubicBezTo>
                  <a:close/>
                  <a:moveTo>
                    <a:pt x="1" y="551"/>
                  </a:moveTo>
                  <a:cubicBezTo>
                    <a:pt x="0" y="550"/>
                    <a:pt x="0" y="549"/>
                    <a:pt x="1" y="548"/>
                  </a:cubicBezTo>
                  <a:cubicBezTo>
                    <a:pt x="1" y="548"/>
                    <a:pt x="1" y="548"/>
                    <a:pt x="1" y="548"/>
                  </a:cubicBezTo>
                  <a:cubicBezTo>
                    <a:pt x="3" y="545"/>
                    <a:pt x="7" y="542"/>
                    <a:pt x="10" y="540"/>
                  </a:cubicBezTo>
                  <a:cubicBezTo>
                    <a:pt x="10" y="540"/>
                    <a:pt x="10" y="540"/>
                    <a:pt x="10" y="540"/>
                  </a:cubicBezTo>
                  <a:cubicBezTo>
                    <a:pt x="12" y="539"/>
                    <a:pt x="13" y="539"/>
                    <a:pt x="14" y="541"/>
                  </a:cubicBezTo>
                  <a:cubicBezTo>
                    <a:pt x="14" y="541"/>
                    <a:pt x="14" y="541"/>
                    <a:pt x="14" y="541"/>
                  </a:cubicBezTo>
                  <a:cubicBezTo>
                    <a:pt x="14" y="541"/>
                    <a:pt x="14" y="541"/>
                    <a:pt x="14" y="542"/>
                  </a:cubicBezTo>
                  <a:cubicBezTo>
                    <a:pt x="14" y="542"/>
                    <a:pt x="14" y="542"/>
                    <a:pt x="14" y="542"/>
                  </a:cubicBezTo>
                  <a:cubicBezTo>
                    <a:pt x="14" y="543"/>
                    <a:pt x="14" y="543"/>
                    <a:pt x="13" y="544"/>
                  </a:cubicBezTo>
                  <a:cubicBezTo>
                    <a:pt x="13" y="544"/>
                    <a:pt x="13" y="544"/>
                    <a:pt x="13" y="544"/>
                  </a:cubicBezTo>
                  <a:cubicBezTo>
                    <a:pt x="10" y="546"/>
                    <a:pt x="7" y="548"/>
                    <a:pt x="4" y="551"/>
                  </a:cubicBezTo>
                  <a:cubicBezTo>
                    <a:pt x="4" y="551"/>
                    <a:pt x="4" y="551"/>
                    <a:pt x="4" y="551"/>
                  </a:cubicBezTo>
                  <a:cubicBezTo>
                    <a:pt x="4" y="552"/>
                    <a:pt x="3" y="552"/>
                    <a:pt x="2" y="552"/>
                  </a:cubicBezTo>
                  <a:cubicBezTo>
                    <a:pt x="2" y="552"/>
                    <a:pt x="2" y="552"/>
                    <a:pt x="2" y="552"/>
                  </a:cubicBezTo>
                  <a:cubicBezTo>
                    <a:pt x="2" y="552"/>
                    <a:pt x="1" y="552"/>
                    <a:pt x="1" y="551"/>
                  </a:cubicBezTo>
                  <a:close/>
                  <a:moveTo>
                    <a:pt x="130" y="543"/>
                  </a:moveTo>
                  <a:cubicBezTo>
                    <a:pt x="129" y="542"/>
                    <a:pt x="129" y="542"/>
                    <a:pt x="129" y="541"/>
                  </a:cubicBezTo>
                  <a:cubicBezTo>
                    <a:pt x="129" y="541"/>
                    <a:pt x="129" y="541"/>
                    <a:pt x="129" y="541"/>
                  </a:cubicBezTo>
                  <a:cubicBezTo>
                    <a:pt x="129" y="541"/>
                    <a:pt x="130" y="540"/>
                    <a:pt x="131" y="539"/>
                  </a:cubicBezTo>
                  <a:cubicBezTo>
                    <a:pt x="131" y="539"/>
                    <a:pt x="131" y="539"/>
                    <a:pt x="131" y="539"/>
                  </a:cubicBezTo>
                  <a:cubicBezTo>
                    <a:pt x="134" y="538"/>
                    <a:pt x="138" y="536"/>
                    <a:pt x="141" y="534"/>
                  </a:cubicBezTo>
                  <a:cubicBezTo>
                    <a:pt x="141" y="534"/>
                    <a:pt x="141" y="534"/>
                    <a:pt x="141" y="534"/>
                  </a:cubicBezTo>
                  <a:cubicBezTo>
                    <a:pt x="142" y="533"/>
                    <a:pt x="144" y="533"/>
                    <a:pt x="144" y="535"/>
                  </a:cubicBezTo>
                  <a:cubicBezTo>
                    <a:pt x="144" y="535"/>
                    <a:pt x="144" y="535"/>
                    <a:pt x="144" y="535"/>
                  </a:cubicBezTo>
                  <a:cubicBezTo>
                    <a:pt x="145" y="536"/>
                    <a:pt x="145" y="537"/>
                    <a:pt x="143" y="538"/>
                  </a:cubicBezTo>
                  <a:cubicBezTo>
                    <a:pt x="143" y="538"/>
                    <a:pt x="143" y="538"/>
                    <a:pt x="143" y="538"/>
                  </a:cubicBezTo>
                  <a:cubicBezTo>
                    <a:pt x="140" y="540"/>
                    <a:pt x="136" y="542"/>
                    <a:pt x="133" y="544"/>
                  </a:cubicBezTo>
                  <a:cubicBezTo>
                    <a:pt x="133" y="544"/>
                    <a:pt x="133" y="544"/>
                    <a:pt x="133" y="544"/>
                  </a:cubicBezTo>
                  <a:cubicBezTo>
                    <a:pt x="133" y="544"/>
                    <a:pt x="132" y="544"/>
                    <a:pt x="132" y="544"/>
                  </a:cubicBezTo>
                  <a:cubicBezTo>
                    <a:pt x="132" y="544"/>
                    <a:pt x="132" y="544"/>
                    <a:pt x="132" y="544"/>
                  </a:cubicBezTo>
                  <a:cubicBezTo>
                    <a:pt x="131" y="544"/>
                    <a:pt x="130" y="543"/>
                    <a:pt x="130" y="543"/>
                  </a:cubicBezTo>
                  <a:close/>
                  <a:moveTo>
                    <a:pt x="26" y="536"/>
                  </a:moveTo>
                  <a:cubicBezTo>
                    <a:pt x="26" y="535"/>
                    <a:pt x="26" y="533"/>
                    <a:pt x="28" y="533"/>
                  </a:cubicBezTo>
                  <a:cubicBezTo>
                    <a:pt x="28" y="533"/>
                    <a:pt x="28" y="533"/>
                    <a:pt x="28" y="533"/>
                  </a:cubicBezTo>
                  <a:cubicBezTo>
                    <a:pt x="31" y="532"/>
                    <a:pt x="35" y="531"/>
                    <a:pt x="39" y="529"/>
                  </a:cubicBezTo>
                  <a:cubicBezTo>
                    <a:pt x="39" y="529"/>
                    <a:pt x="39" y="529"/>
                    <a:pt x="39" y="529"/>
                  </a:cubicBezTo>
                  <a:cubicBezTo>
                    <a:pt x="40" y="529"/>
                    <a:pt x="42" y="530"/>
                    <a:pt x="42" y="531"/>
                  </a:cubicBezTo>
                  <a:cubicBezTo>
                    <a:pt x="42" y="531"/>
                    <a:pt x="42" y="531"/>
                    <a:pt x="42" y="531"/>
                  </a:cubicBezTo>
                  <a:cubicBezTo>
                    <a:pt x="42" y="531"/>
                    <a:pt x="42" y="531"/>
                    <a:pt x="42" y="532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42" y="533"/>
                    <a:pt x="41" y="533"/>
                    <a:pt x="41" y="534"/>
                  </a:cubicBezTo>
                  <a:cubicBezTo>
                    <a:pt x="41" y="534"/>
                    <a:pt x="41" y="534"/>
                    <a:pt x="41" y="534"/>
                  </a:cubicBezTo>
                  <a:cubicBezTo>
                    <a:pt x="37" y="535"/>
                    <a:pt x="33" y="536"/>
                    <a:pt x="29" y="537"/>
                  </a:cubicBezTo>
                  <a:cubicBezTo>
                    <a:pt x="29" y="537"/>
                    <a:pt x="29" y="537"/>
                    <a:pt x="29" y="537"/>
                  </a:cubicBezTo>
                  <a:cubicBezTo>
                    <a:pt x="29" y="538"/>
                    <a:pt x="29" y="538"/>
                    <a:pt x="28" y="538"/>
                  </a:cubicBezTo>
                  <a:cubicBezTo>
                    <a:pt x="28" y="538"/>
                    <a:pt x="28" y="538"/>
                    <a:pt x="28" y="538"/>
                  </a:cubicBezTo>
                  <a:cubicBezTo>
                    <a:pt x="27" y="538"/>
                    <a:pt x="26" y="537"/>
                    <a:pt x="26" y="536"/>
                  </a:cubicBezTo>
                  <a:close/>
                  <a:moveTo>
                    <a:pt x="576" y="531"/>
                  </a:moveTo>
                  <a:cubicBezTo>
                    <a:pt x="576" y="531"/>
                    <a:pt x="576" y="531"/>
                    <a:pt x="576" y="531"/>
                  </a:cubicBezTo>
                  <a:cubicBezTo>
                    <a:pt x="576" y="531"/>
                    <a:pt x="576" y="531"/>
                    <a:pt x="576" y="531"/>
                  </a:cubicBezTo>
                  <a:cubicBezTo>
                    <a:pt x="576" y="529"/>
                    <a:pt x="577" y="528"/>
                    <a:pt x="578" y="528"/>
                  </a:cubicBezTo>
                  <a:cubicBezTo>
                    <a:pt x="578" y="528"/>
                    <a:pt x="578" y="528"/>
                    <a:pt x="578" y="528"/>
                  </a:cubicBezTo>
                  <a:cubicBezTo>
                    <a:pt x="590" y="527"/>
                    <a:pt x="590" y="527"/>
                    <a:pt x="590" y="527"/>
                  </a:cubicBezTo>
                  <a:cubicBezTo>
                    <a:pt x="591" y="527"/>
                    <a:pt x="592" y="528"/>
                    <a:pt x="593" y="530"/>
                  </a:cubicBezTo>
                  <a:cubicBezTo>
                    <a:pt x="593" y="530"/>
                    <a:pt x="593" y="530"/>
                    <a:pt x="593" y="530"/>
                  </a:cubicBezTo>
                  <a:cubicBezTo>
                    <a:pt x="593" y="531"/>
                    <a:pt x="592" y="532"/>
                    <a:pt x="590" y="532"/>
                  </a:cubicBezTo>
                  <a:cubicBezTo>
                    <a:pt x="590" y="532"/>
                    <a:pt x="590" y="532"/>
                    <a:pt x="590" y="532"/>
                  </a:cubicBezTo>
                  <a:cubicBezTo>
                    <a:pt x="578" y="533"/>
                    <a:pt x="578" y="533"/>
                    <a:pt x="578" y="533"/>
                  </a:cubicBezTo>
                  <a:cubicBezTo>
                    <a:pt x="578" y="533"/>
                    <a:pt x="578" y="533"/>
                    <a:pt x="578" y="533"/>
                  </a:cubicBezTo>
                  <a:cubicBezTo>
                    <a:pt x="578" y="533"/>
                    <a:pt x="578" y="533"/>
                    <a:pt x="578" y="533"/>
                  </a:cubicBezTo>
                  <a:cubicBezTo>
                    <a:pt x="577" y="533"/>
                    <a:pt x="576" y="532"/>
                    <a:pt x="576" y="531"/>
                  </a:cubicBezTo>
                  <a:close/>
                  <a:moveTo>
                    <a:pt x="606" y="528"/>
                  </a:moveTo>
                  <a:cubicBezTo>
                    <a:pt x="606" y="528"/>
                    <a:pt x="606" y="528"/>
                    <a:pt x="606" y="528"/>
                  </a:cubicBezTo>
                  <a:cubicBezTo>
                    <a:pt x="606" y="528"/>
                    <a:pt x="606" y="528"/>
                    <a:pt x="606" y="528"/>
                  </a:cubicBezTo>
                  <a:cubicBezTo>
                    <a:pt x="606" y="527"/>
                    <a:pt x="607" y="526"/>
                    <a:pt x="608" y="526"/>
                  </a:cubicBezTo>
                  <a:cubicBezTo>
                    <a:pt x="608" y="526"/>
                    <a:pt x="608" y="526"/>
                    <a:pt x="608" y="526"/>
                  </a:cubicBezTo>
                  <a:cubicBezTo>
                    <a:pt x="620" y="525"/>
                    <a:pt x="620" y="525"/>
                    <a:pt x="620" y="525"/>
                  </a:cubicBezTo>
                  <a:cubicBezTo>
                    <a:pt x="621" y="525"/>
                    <a:pt x="622" y="526"/>
                    <a:pt x="622" y="527"/>
                  </a:cubicBezTo>
                  <a:cubicBezTo>
                    <a:pt x="622" y="527"/>
                    <a:pt x="622" y="527"/>
                    <a:pt x="622" y="527"/>
                  </a:cubicBezTo>
                  <a:cubicBezTo>
                    <a:pt x="623" y="529"/>
                    <a:pt x="622" y="530"/>
                    <a:pt x="620" y="530"/>
                  </a:cubicBezTo>
                  <a:cubicBezTo>
                    <a:pt x="620" y="530"/>
                    <a:pt x="620" y="530"/>
                    <a:pt x="620" y="530"/>
                  </a:cubicBezTo>
                  <a:cubicBezTo>
                    <a:pt x="608" y="531"/>
                    <a:pt x="608" y="531"/>
                    <a:pt x="608" y="531"/>
                  </a:cubicBezTo>
                  <a:cubicBezTo>
                    <a:pt x="608" y="531"/>
                    <a:pt x="608" y="531"/>
                    <a:pt x="608" y="531"/>
                  </a:cubicBezTo>
                  <a:cubicBezTo>
                    <a:pt x="608" y="531"/>
                    <a:pt x="608" y="531"/>
                    <a:pt x="608" y="531"/>
                  </a:cubicBezTo>
                  <a:cubicBezTo>
                    <a:pt x="607" y="531"/>
                    <a:pt x="606" y="530"/>
                    <a:pt x="606" y="528"/>
                  </a:cubicBezTo>
                  <a:close/>
                  <a:moveTo>
                    <a:pt x="156" y="528"/>
                  </a:moveTo>
                  <a:cubicBezTo>
                    <a:pt x="156" y="528"/>
                    <a:pt x="156" y="527"/>
                    <a:pt x="156" y="527"/>
                  </a:cubicBezTo>
                  <a:cubicBezTo>
                    <a:pt x="156" y="527"/>
                    <a:pt x="156" y="527"/>
                    <a:pt x="156" y="527"/>
                  </a:cubicBezTo>
                  <a:cubicBezTo>
                    <a:pt x="156" y="526"/>
                    <a:pt x="156" y="525"/>
                    <a:pt x="157" y="525"/>
                  </a:cubicBezTo>
                  <a:cubicBezTo>
                    <a:pt x="157" y="525"/>
                    <a:pt x="157" y="525"/>
                    <a:pt x="157" y="525"/>
                  </a:cubicBezTo>
                  <a:cubicBezTo>
                    <a:pt x="160" y="523"/>
                    <a:pt x="163" y="521"/>
                    <a:pt x="167" y="518"/>
                  </a:cubicBezTo>
                  <a:cubicBezTo>
                    <a:pt x="167" y="518"/>
                    <a:pt x="167" y="518"/>
                    <a:pt x="167" y="518"/>
                  </a:cubicBezTo>
                  <a:cubicBezTo>
                    <a:pt x="168" y="518"/>
                    <a:pt x="169" y="518"/>
                    <a:pt x="170" y="519"/>
                  </a:cubicBezTo>
                  <a:cubicBezTo>
                    <a:pt x="170" y="519"/>
                    <a:pt x="170" y="519"/>
                    <a:pt x="170" y="519"/>
                  </a:cubicBezTo>
                  <a:cubicBezTo>
                    <a:pt x="171" y="520"/>
                    <a:pt x="171" y="522"/>
                    <a:pt x="169" y="523"/>
                  </a:cubicBezTo>
                  <a:cubicBezTo>
                    <a:pt x="169" y="523"/>
                    <a:pt x="169" y="523"/>
                    <a:pt x="169" y="523"/>
                  </a:cubicBezTo>
                  <a:cubicBezTo>
                    <a:pt x="166" y="525"/>
                    <a:pt x="163" y="527"/>
                    <a:pt x="159" y="529"/>
                  </a:cubicBezTo>
                  <a:cubicBezTo>
                    <a:pt x="159" y="529"/>
                    <a:pt x="159" y="529"/>
                    <a:pt x="159" y="529"/>
                  </a:cubicBezTo>
                  <a:cubicBezTo>
                    <a:pt x="159" y="529"/>
                    <a:pt x="159" y="529"/>
                    <a:pt x="159" y="529"/>
                  </a:cubicBezTo>
                  <a:cubicBezTo>
                    <a:pt x="159" y="529"/>
                    <a:pt x="158" y="529"/>
                    <a:pt x="158" y="529"/>
                  </a:cubicBezTo>
                  <a:cubicBezTo>
                    <a:pt x="158" y="529"/>
                    <a:pt x="158" y="529"/>
                    <a:pt x="158" y="529"/>
                  </a:cubicBezTo>
                  <a:cubicBezTo>
                    <a:pt x="157" y="529"/>
                    <a:pt x="156" y="529"/>
                    <a:pt x="156" y="528"/>
                  </a:cubicBezTo>
                  <a:close/>
                  <a:moveTo>
                    <a:pt x="636" y="526"/>
                  </a:moveTo>
                  <a:cubicBezTo>
                    <a:pt x="636" y="526"/>
                    <a:pt x="636" y="526"/>
                    <a:pt x="636" y="526"/>
                  </a:cubicBezTo>
                  <a:cubicBezTo>
                    <a:pt x="636" y="526"/>
                    <a:pt x="636" y="526"/>
                    <a:pt x="636" y="526"/>
                  </a:cubicBezTo>
                  <a:cubicBezTo>
                    <a:pt x="636" y="525"/>
                    <a:pt x="637" y="524"/>
                    <a:pt x="638" y="524"/>
                  </a:cubicBezTo>
                  <a:cubicBezTo>
                    <a:pt x="638" y="524"/>
                    <a:pt x="638" y="524"/>
                    <a:pt x="638" y="524"/>
                  </a:cubicBezTo>
                  <a:cubicBezTo>
                    <a:pt x="650" y="523"/>
                    <a:pt x="650" y="523"/>
                    <a:pt x="650" y="523"/>
                  </a:cubicBezTo>
                  <a:cubicBezTo>
                    <a:pt x="651" y="523"/>
                    <a:pt x="652" y="524"/>
                    <a:pt x="652" y="525"/>
                  </a:cubicBezTo>
                  <a:cubicBezTo>
                    <a:pt x="652" y="525"/>
                    <a:pt x="652" y="525"/>
                    <a:pt x="652" y="525"/>
                  </a:cubicBezTo>
                  <a:cubicBezTo>
                    <a:pt x="653" y="526"/>
                    <a:pt x="652" y="527"/>
                    <a:pt x="650" y="527"/>
                  </a:cubicBezTo>
                  <a:cubicBezTo>
                    <a:pt x="650" y="527"/>
                    <a:pt x="650" y="527"/>
                    <a:pt x="650" y="527"/>
                  </a:cubicBezTo>
                  <a:cubicBezTo>
                    <a:pt x="638" y="528"/>
                    <a:pt x="638" y="528"/>
                    <a:pt x="638" y="528"/>
                  </a:cubicBezTo>
                  <a:cubicBezTo>
                    <a:pt x="638" y="528"/>
                    <a:pt x="638" y="528"/>
                    <a:pt x="638" y="528"/>
                  </a:cubicBezTo>
                  <a:cubicBezTo>
                    <a:pt x="638" y="528"/>
                    <a:pt x="638" y="528"/>
                    <a:pt x="638" y="528"/>
                  </a:cubicBezTo>
                  <a:cubicBezTo>
                    <a:pt x="637" y="528"/>
                    <a:pt x="636" y="527"/>
                    <a:pt x="636" y="526"/>
                  </a:cubicBezTo>
                  <a:close/>
                  <a:moveTo>
                    <a:pt x="54" y="526"/>
                  </a:moveTo>
                  <a:cubicBezTo>
                    <a:pt x="54" y="525"/>
                    <a:pt x="54" y="523"/>
                    <a:pt x="56" y="523"/>
                  </a:cubicBezTo>
                  <a:cubicBezTo>
                    <a:pt x="56" y="523"/>
                    <a:pt x="56" y="523"/>
                    <a:pt x="56" y="523"/>
                  </a:cubicBezTo>
                  <a:cubicBezTo>
                    <a:pt x="59" y="521"/>
                    <a:pt x="63" y="520"/>
                    <a:pt x="67" y="518"/>
                  </a:cubicBezTo>
                  <a:cubicBezTo>
                    <a:pt x="67" y="518"/>
                    <a:pt x="67" y="518"/>
                    <a:pt x="67" y="518"/>
                  </a:cubicBezTo>
                  <a:cubicBezTo>
                    <a:pt x="68" y="518"/>
                    <a:pt x="69" y="518"/>
                    <a:pt x="70" y="519"/>
                  </a:cubicBezTo>
                  <a:cubicBezTo>
                    <a:pt x="70" y="519"/>
                    <a:pt x="70" y="519"/>
                    <a:pt x="70" y="519"/>
                  </a:cubicBezTo>
                  <a:cubicBezTo>
                    <a:pt x="70" y="520"/>
                    <a:pt x="70" y="520"/>
                    <a:pt x="70" y="520"/>
                  </a:cubicBezTo>
                  <a:cubicBezTo>
                    <a:pt x="70" y="520"/>
                    <a:pt x="70" y="520"/>
                    <a:pt x="70" y="520"/>
                  </a:cubicBezTo>
                  <a:cubicBezTo>
                    <a:pt x="70" y="521"/>
                    <a:pt x="69" y="522"/>
                    <a:pt x="69" y="523"/>
                  </a:cubicBezTo>
                  <a:cubicBezTo>
                    <a:pt x="69" y="523"/>
                    <a:pt x="69" y="523"/>
                    <a:pt x="69" y="523"/>
                  </a:cubicBezTo>
                  <a:cubicBezTo>
                    <a:pt x="65" y="524"/>
                    <a:pt x="61" y="526"/>
                    <a:pt x="57" y="527"/>
                  </a:cubicBezTo>
                  <a:cubicBezTo>
                    <a:pt x="57" y="527"/>
                    <a:pt x="57" y="527"/>
                    <a:pt x="57" y="527"/>
                  </a:cubicBezTo>
                  <a:cubicBezTo>
                    <a:pt x="57" y="528"/>
                    <a:pt x="57" y="528"/>
                    <a:pt x="57" y="528"/>
                  </a:cubicBezTo>
                  <a:cubicBezTo>
                    <a:pt x="57" y="528"/>
                    <a:pt x="57" y="528"/>
                    <a:pt x="57" y="528"/>
                  </a:cubicBezTo>
                  <a:cubicBezTo>
                    <a:pt x="56" y="528"/>
                    <a:pt x="55" y="527"/>
                    <a:pt x="54" y="526"/>
                  </a:cubicBezTo>
                  <a:close/>
                  <a:moveTo>
                    <a:pt x="666" y="524"/>
                  </a:moveTo>
                  <a:cubicBezTo>
                    <a:pt x="666" y="524"/>
                    <a:pt x="666" y="524"/>
                    <a:pt x="666" y="524"/>
                  </a:cubicBezTo>
                  <a:cubicBezTo>
                    <a:pt x="666" y="524"/>
                    <a:pt x="666" y="524"/>
                    <a:pt x="666" y="524"/>
                  </a:cubicBezTo>
                  <a:cubicBezTo>
                    <a:pt x="666" y="522"/>
                    <a:pt x="666" y="521"/>
                    <a:pt x="668" y="521"/>
                  </a:cubicBezTo>
                  <a:cubicBezTo>
                    <a:pt x="668" y="521"/>
                    <a:pt x="668" y="521"/>
                    <a:pt x="668" y="521"/>
                  </a:cubicBezTo>
                  <a:cubicBezTo>
                    <a:pt x="680" y="520"/>
                    <a:pt x="680" y="520"/>
                    <a:pt x="680" y="520"/>
                  </a:cubicBezTo>
                  <a:cubicBezTo>
                    <a:pt x="681" y="520"/>
                    <a:pt x="682" y="521"/>
                    <a:pt x="682" y="523"/>
                  </a:cubicBezTo>
                  <a:cubicBezTo>
                    <a:pt x="682" y="523"/>
                    <a:pt x="682" y="523"/>
                    <a:pt x="682" y="523"/>
                  </a:cubicBezTo>
                  <a:cubicBezTo>
                    <a:pt x="682" y="524"/>
                    <a:pt x="681" y="525"/>
                    <a:pt x="680" y="525"/>
                  </a:cubicBezTo>
                  <a:cubicBezTo>
                    <a:pt x="680" y="525"/>
                    <a:pt x="680" y="525"/>
                    <a:pt x="680" y="525"/>
                  </a:cubicBezTo>
                  <a:cubicBezTo>
                    <a:pt x="668" y="526"/>
                    <a:pt x="668" y="526"/>
                    <a:pt x="668" y="526"/>
                  </a:cubicBezTo>
                  <a:cubicBezTo>
                    <a:pt x="668" y="526"/>
                    <a:pt x="668" y="526"/>
                    <a:pt x="668" y="526"/>
                  </a:cubicBezTo>
                  <a:cubicBezTo>
                    <a:pt x="668" y="526"/>
                    <a:pt x="668" y="526"/>
                    <a:pt x="668" y="526"/>
                  </a:cubicBezTo>
                  <a:cubicBezTo>
                    <a:pt x="667" y="526"/>
                    <a:pt x="666" y="525"/>
                    <a:pt x="666" y="524"/>
                  </a:cubicBezTo>
                  <a:close/>
                  <a:moveTo>
                    <a:pt x="696" y="522"/>
                  </a:moveTo>
                  <a:cubicBezTo>
                    <a:pt x="696" y="522"/>
                    <a:pt x="696" y="522"/>
                    <a:pt x="696" y="522"/>
                  </a:cubicBezTo>
                  <a:cubicBezTo>
                    <a:pt x="696" y="522"/>
                    <a:pt x="696" y="522"/>
                    <a:pt x="696" y="522"/>
                  </a:cubicBezTo>
                  <a:cubicBezTo>
                    <a:pt x="696" y="522"/>
                    <a:pt x="696" y="522"/>
                    <a:pt x="696" y="522"/>
                  </a:cubicBezTo>
                  <a:cubicBezTo>
                    <a:pt x="696" y="522"/>
                    <a:pt x="696" y="522"/>
                    <a:pt x="696" y="522"/>
                  </a:cubicBezTo>
                  <a:cubicBezTo>
                    <a:pt x="696" y="522"/>
                    <a:pt x="696" y="522"/>
                    <a:pt x="696" y="522"/>
                  </a:cubicBezTo>
                  <a:cubicBezTo>
                    <a:pt x="696" y="522"/>
                    <a:pt x="696" y="522"/>
                    <a:pt x="696" y="522"/>
                  </a:cubicBezTo>
                  <a:cubicBezTo>
                    <a:pt x="696" y="522"/>
                    <a:pt x="695" y="522"/>
                    <a:pt x="695" y="522"/>
                  </a:cubicBezTo>
                  <a:cubicBezTo>
                    <a:pt x="695" y="522"/>
                    <a:pt x="695" y="522"/>
                    <a:pt x="695" y="522"/>
                  </a:cubicBezTo>
                  <a:cubicBezTo>
                    <a:pt x="695" y="522"/>
                    <a:pt x="695" y="522"/>
                    <a:pt x="695" y="521"/>
                  </a:cubicBezTo>
                  <a:cubicBezTo>
                    <a:pt x="695" y="521"/>
                    <a:pt x="695" y="521"/>
                    <a:pt x="695" y="521"/>
                  </a:cubicBezTo>
                  <a:cubicBezTo>
                    <a:pt x="695" y="521"/>
                    <a:pt x="695" y="521"/>
                    <a:pt x="695" y="521"/>
                  </a:cubicBezTo>
                  <a:cubicBezTo>
                    <a:pt x="695" y="521"/>
                    <a:pt x="695" y="521"/>
                    <a:pt x="695" y="521"/>
                  </a:cubicBezTo>
                  <a:cubicBezTo>
                    <a:pt x="695" y="520"/>
                    <a:pt x="696" y="520"/>
                    <a:pt x="697" y="519"/>
                  </a:cubicBezTo>
                  <a:cubicBezTo>
                    <a:pt x="697" y="519"/>
                    <a:pt x="697" y="519"/>
                    <a:pt x="697" y="519"/>
                  </a:cubicBezTo>
                  <a:cubicBezTo>
                    <a:pt x="697" y="517"/>
                    <a:pt x="698" y="514"/>
                    <a:pt x="698" y="510"/>
                  </a:cubicBezTo>
                  <a:cubicBezTo>
                    <a:pt x="698" y="510"/>
                    <a:pt x="698" y="510"/>
                    <a:pt x="698" y="510"/>
                  </a:cubicBezTo>
                  <a:cubicBezTo>
                    <a:pt x="698" y="509"/>
                    <a:pt x="700" y="508"/>
                    <a:pt x="701" y="508"/>
                  </a:cubicBezTo>
                  <a:cubicBezTo>
                    <a:pt x="701" y="508"/>
                    <a:pt x="701" y="508"/>
                    <a:pt x="701" y="508"/>
                  </a:cubicBezTo>
                  <a:cubicBezTo>
                    <a:pt x="702" y="508"/>
                    <a:pt x="703" y="509"/>
                    <a:pt x="703" y="511"/>
                  </a:cubicBezTo>
                  <a:cubicBezTo>
                    <a:pt x="703" y="511"/>
                    <a:pt x="703" y="511"/>
                    <a:pt x="703" y="511"/>
                  </a:cubicBezTo>
                  <a:cubicBezTo>
                    <a:pt x="702" y="518"/>
                    <a:pt x="701" y="521"/>
                    <a:pt x="701" y="521"/>
                  </a:cubicBezTo>
                  <a:cubicBezTo>
                    <a:pt x="701" y="521"/>
                    <a:pt x="701" y="521"/>
                    <a:pt x="701" y="521"/>
                  </a:cubicBezTo>
                  <a:cubicBezTo>
                    <a:pt x="701" y="523"/>
                    <a:pt x="700" y="524"/>
                    <a:pt x="699" y="524"/>
                  </a:cubicBezTo>
                  <a:cubicBezTo>
                    <a:pt x="699" y="524"/>
                    <a:pt x="699" y="524"/>
                    <a:pt x="699" y="524"/>
                  </a:cubicBezTo>
                  <a:cubicBezTo>
                    <a:pt x="698" y="524"/>
                    <a:pt x="698" y="524"/>
                    <a:pt x="698" y="524"/>
                  </a:cubicBezTo>
                  <a:cubicBezTo>
                    <a:pt x="698" y="524"/>
                    <a:pt x="698" y="524"/>
                    <a:pt x="698" y="524"/>
                  </a:cubicBezTo>
                  <a:cubicBezTo>
                    <a:pt x="698" y="524"/>
                    <a:pt x="698" y="524"/>
                    <a:pt x="698" y="524"/>
                  </a:cubicBezTo>
                  <a:cubicBezTo>
                    <a:pt x="697" y="524"/>
                    <a:pt x="696" y="523"/>
                    <a:pt x="696" y="522"/>
                  </a:cubicBezTo>
                  <a:close/>
                  <a:moveTo>
                    <a:pt x="574" y="514"/>
                  </a:moveTo>
                  <a:cubicBezTo>
                    <a:pt x="574" y="511"/>
                    <a:pt x="574" y="507"/>
                    <a:pt x="574" y="502"/>
                  </a:cubicBezTo>
                  <a:cubicBezTo>
                    <a:pt x="574" y="502"/>
                    <a:pt x="574" y="502"/>
                    <a:pt x="574" y="502"/>
                  </a:cubicBezTo>
                  <a:cubicBezTo>
                    <a:pt x="574" y="502"/>
                    <a:pt x="574" y="502"/>
                    <a:pt x="574" y="502"/>
                  </a:cubicBezTo>
                  <a:cubicBezTo>
                    <a:pt x="574" y="502"/>
                    <a:pt x="574" y="502"/>
                    <a:pt x="574" y="502"/>
                  </a:cubicBezTo>
                  <a:cubicBezTo>
                    <a:pt x="574" y="501"/>
                    <a:pt x="575" y="500"/>
                    <a:pt x="576" y="500"/>
                  </a:cubicBezTo>
                  <a:cubicBezTo>
                    <a:pt x="576" y="500"/>
                    <a:pt x="576" y="500"/>
                    <a:pt x="576" y="500"/>
                  </a:cubicBezTo>
                  <a:cubicBezTo>
                    <a:pt x="577" y="499"/>
                    <a:pt x="578" y="500"/>
                    <a:pt x="579" y="502"/>
                  </a:cubicBezTo>
                  <a:cubicBezTo>
                    <a:pt x="579" y="502"/>
                    <a:pt x="579" y="502"/>
                    <a:pt x="579" y="502"/>
                  </a:cubicBezTo>
                  <a:cubicBezTo>
                    <a:pt x="579" y="506"/>
                    <a:pt x="579" y="510"/>
                    <a:pt x="579" y="514"/>
                  </a:cubicBezTo>
                  <a:cubicBezTo>
                    <a:pt x="579" y="514"/>
                    <a:pt x="579" y="514"/>
                    <a:pt x="579" y="514"/>
                  </a:cubicBezTo>
                  <a:cubicBezTo>
                    <a:pt x="579" y="515"/>
                    <a:pt x="578" y="516"/>
                    <a:pt x="577" y="516"/>
                  </a:cubicBezTo>
                  <a:cubicBezTo>
                    <a:pt x="577" y="516"/>
                    <a:pt x="577" y="516"/>
                    <a:pt x="577" y="516"/>
                  </a:cubicBezTo>
                  <a:cubicBezTo>
                    <a:pt x="577" y="516"/>
                    <a:pt x="577" y="516"/>
                    <a:pt x="577" y="516"/>
                  </a:cubicBezTo>
                  <a:cubicBezTo>
                    <a:pt x="577" y="516"/>
                    <a:pt x="577" y="516"/>
                    <a:pt x="577" y="516"/>
                  </a:cubicBezTo>
                  <a:cubicBezTo>
                    <a:pt x="575" y="516"/>
                    <a:pt x="574" y="515"/>
                    <a:pt x="574" y="514"/>
                  </a:cubicBezTo>
                  <a:close/>
                  <a:moveTo>
                    <a:pt x="82" y="514"/>
                  </a:moveTo>
                  <a:cubicBezTo>
                    <a:pt x="81" y="512"/>
                    <a:pt x="81" y="511"/>
                    <a:pt x="83" y="510"/>
                  </a:cubicBezTo>
                  <a:cubicBezTo>
                    <a:pt x="83" y="510"/>
                    <a:pt x="83" y="510"/>
                    <a:pt x="83" y="510"/>
                  </a:cubicBezTo>
                  <a:cubicBezTo>
                    <a:pt x="86" y="508"/>
                    <a:pt x="90" y="507"/>
                    <a:pt x="93" y="505"/>
                  </a:cubicBezTo>
                  <a:cubicBezTo>
                    <a:pt x="93" y="505"/>
                    <a:pt x="93" y="505"/>
                    <a:pt x="93" y="505"/>
                  </a:cubicBezTo>
                  <a:cubicBezTo>
                    <a:pt x="93" y="505"/>
                    <a:pt x="93" y="505"/>
                    <a:pt x="93" y="505"/>
                  </a:cubicBezTo>
                  <a:cubicBezTo>
                    <a:pt x="94" y="504"/>
                    <a:pt x="96" y="504"/>
                    <a:pt x="96" y="505"/>
                  </a:cubicBezTo>
                  <a:cubicBezTo>
                    <a:pt x="96" y="505"/>
                    <a:pt x="96" y="505"/>
                    <a:pt x="96" y="505"/>
                  </a:cubicBezTo>
                  <a:cubicBezTo>
                    <a:pt x="97" y="506"/>
                    <a:pt x="97" y="506"/>
                    <a:pt x="97" y="507"/>
                  </a:cubicBezTo>
                  <a:cubicBezTo>
                    <a:pt x="97" y="507"/>
                    <a:pt x="97" y="507"/>
                    <a:pt x="97" y="507"/>
                  </a:cubicBezTo>
                  <a:cubicBezTo>
                    <a:pt x="97" y="507"/>
                    <a:pt x="96" y="508"/>
                    <a:pt x="95" y="509"/>
                  </a:cubicBezTo>
                  <a:cubicBezTo>
                    <a:pt x="95" y="509"/>
                    <a:pt x="95" y="509"/>
                    <a:pt x="95" y="509"/>
                  </a:cubicBezTo>
                  <a:cubicBezTo>
                    <a:pt x="92" y="511"/>
                    <a:pt x="88" y="513"/>
                    <a:pt x="85" y="515"/>
                  </a:cubicBezTo>
                  <a:cubicBezTo>
                    <a:pt x="85" y="515"/>
                    <a:pt x="85" y="515"/>
                    <a:pt x="85" y="515"/>
                  </a:cubicBezTo>
                  <a:cubicBezTo>
                    <a:pt x="84" y="515"/>
                    <a:pt x="84" y="515"/>
                    <a:pt x="84" y="515"/>
                  </a:cubicBezTo>
                  <a:cubicBezTo>
                    <a:pt x="84" y="515"/>
                    <a:pt x="84" y="515"/>
                    <a:pt x="84" y="515"/>
                  </a:cubicBezTo>
                  <a:cubicBezTo>
                    <a:pt x="83" y="515"/>
                    <a:pt x="82" y="514"/>
                    <a:pt x="82" y="514"/>
                  </a:cubicBezTo>
                  <a:close/>
                  <a:moveTo>
                    <a:pt x="181" y="512"/>
                  </a:moveTo>
                  <a:cubicBezTo>
                    <a:pt x="181" y="512"/>
                    <a:pt x="181" y="511"/>
                    <a:pt x="181" y="511"/>
                  </a:cubicBezTo>
                  <a:cubicBezTo>
                    <a:pt x="181" y="511"/>
                    <a:pt x="181" y="511"/>
                    <a:pt x="181" y="511"/>
                  </a:cubicBezTo>
                  <a:cubicBezTo>
                    <a:pt x="181" y="510"/>
                    <a:pt x="181" y="509"/>
                    <a:pt x="182" y="509"/>
                  </a:cubicBezTo>
                  <a:cubicBezTo>
                    <a:pt x="182" y="509"/>
                    <a:pt x="182" y="509"/>
                    <a:pt x="182" y="509"/>
                  </a:cubicBezTo>
                  <a:cubicBezTo>
                    <a:pt x="185" y="506"/>
                    <a:pt x="188" y="504"/>
                    <a:pt x="192" y="502"/>
                  </a:cubicBezTo>
                  <a:cubicBezTo>
                    <a:pt x="192" y="502"/>
                    <a:pt x="192" y="502"/>
                    <a:pt x="192" y="502"/>
                  </a:cubicBezTo>
                  <a:cubicBezTo>
                    <a:pt x="193" y="501"/>
                    <a:pt x="194" y="501"/>
                    <a:pt x="195" y="502"/>
                  </a:cubicBezTo>
                  <a:cubicBezTo>
                    <a:pt x="195" y="502"/>
                    <a:pt x="195" y="502"/>
                    <a:pt x="195" y="502"/>
                  </a:cubicBezTo>
                  <a:cubicBezTo>
                    <a:pt x="196" y="503"/>
                    <a:pt x="196" y="505"/>
                    <a:pt x="194" y="506"/>
                  </a:cubicBezTo>
                  <a:cubicBezTo>
                    <a:pt x="194" y="506"/>
                    <a:pt x="194" y="506"/>
                    <a:pt x="194" y="506"/>
                  </a:cubicBezTo>
                  <a:cubicBezTo>
                    <a:pt x="191" y="508"/>
                    <a:pt x="188" y="510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5" y="513"/>
                    <a:pt x="185" y="513"/>
                    <a:pt x="185" y="513"/>
                  </a:cubicBezTo>
                  <a:cubicBezTo>
                    <a:pt x="184" y="513"/>
                    <a:pt x="184" y="513"/>
                    <a:pt x="183" y="513"/>
                  </a:cubicBezTo>
                  <a:cubicBezTo>
                    <a:pt x="183" y="513"/>
                    <a:pt x="183" y="513"/>
                    <a:pt x="183" y="513"/>
                  </a:cubicBezTo>
                  <a:cubicBezTo>
                    <a:pt x="182" y="513"/>
                    <a:pt x="182" y="513"/>
                    <a:pt x="181" y="512"/>
                  </a:cubicBezTo>
                  <a:close/>
                  <a:moveTo>
                    <a:pt x="959" y="500"/>
                  </a:moveTo>
                  <a:cubicBezTo>
                    <a:pt x="958" y="499"/>
                    <a:pt x="958" y="499"/>
                    <a:pt x="958" y="498"/>
                  </a:cubicBezTo>
                  <a:cubicBezTo>
                    <a:pt x="958" y="498"/>
                    <a:pt x="958" y="498"/>
                    <a:pt x="958" y="498"/>
                  </a:cubicBezTo>
                  <a:cubicBezTo>
                    <a:pt x="958" y="498"/>
                    <a:pt x="958" y="496"/>
                    <a:pt x="957" y="492"/>
                  </a:cubicBezTo>
                  <a:cubicBezTo>
                    <a:pt x="957" y="492"/>
                    <a:pt x="957" y="492"/>
                    <a:pt x="957" y="492"/>
                  </a:cubicBezTo>
                  <a:cubicBezTo>
                    <a:pt x="957" y="492"/>
                    <a:pt x="957" y="492"/>
                    <a:pt x="957" y="492"/>
                  </a:cubicBezTo>
                  <a:cubicBezTo>
                    <a:pt x="957" y="492"/>
                    <a:pt x="957" y="492"/>
                    <a:pt x="957" y="492"/>
                  </a:cubicBezTo>
                  <a:cubicBezTo>
                    <a:pt x="957" y="492"/>
                    <a:pt x="957" y="492"/>
                    <a:pt x="957" y="492"/>
                  </a:cubicBezTo>
                  <a:cubicBezTo>
                    <a:pt x="957" y="491"/>
                    <a:pt x="958" y="490"/>
                    <a:pt x="959" y="490"/>
                  </a:cubicBezTo>
                  <a:cubicBezTo>
                    <a:pt x="959" y="490"/>
                    <a:pt x="959" y="490"/>
                    <a:pt x="959" y="490"/>
                  </a:cubicBezTo>
                  <a:cubicBezTo>
                    <a:pt x="961" y="489"/>
                    <a:pt x="962" y="490"/>
                    <a:pt x="962" y="492"/>
                  </a:cubicBezTo>
                  <a:cubicBezTo>
                    <a:pt x="962" y="492"/>
                    <a:pt x="962" y="492"/>
                    <a:pt x="962" y="492"/>
                  </a:cubicBezTo>
                  <a:cubicBezTo>
                    <a:pt x="962" y="493"/>
                    <a:pt x="962" y="494"/>
                    <a:pt x="962" y="495"/>
                  </a:cubicBezTo>
                  <a:cubicBezTo>
                    <a:pt x="962" y="495"/>
                    <a:pt x="962" y="495"/>
                    <a:pt x="962" y="495"/>
                  </a:cubicBezTo>
                  <a:cubicBezTo>
                    <a:pt x="966" y="495"/>
                    <a:pt x="966" y="495"/>
                    <a:pt x="966" y="495"/>
                  </a:cubicBezTo>
                  <a:cubicBezTo>
                    <a:pt x="967" y="495"/>
                    <a:pt x="969" y="495"/>
                    <a:pt x="969" y="497"/>
                  </a:cubicBezTo>
                  <a:cubicBezTo>
                    <a:pt x="969" y="497"/>
                    <a:pt x="969" y="497"/>
                    <a:pt x="969" y="497"/>
                  </a:cubicBezTo>
                  <a:cubicBezTo>
                    <a:pt x="969" y="498"/>
                    <a:pt x="968" y="499"/>
                    <a:pt x="967" y="499"/>
                  </a:cubicBezTo>
                  <a:cubicBezTo>
                    <a:pt x="967" y="499"/>
                    <a:pt x="967" y="499"/>
                    <a:pt x="967" y="499"/>
                  </a:cubicBezTo>
                  <a:cubicBezTo>
                    <a:pt x="961" y="500"/>
                    <a:pt x="961" y="500"/>
                    <a:pt x="961" y="500"/>
                  </a:cubicBezTo>
                  <a:cubicBezTo>
                    <a:pt x="960" y="500"/>
                    <a:pt x="960" y="500"/>
                    <a:pt x="960" y="500"/>
                  </a:cubicBezTo>
                  <a:cubicBezTo>
                    <a:pt x="960" y="500"/>
                    <a:pt x="960" y="500"/>
                    <a:pt x="960" y="500"/>
                  </a:cubicBezTo>
                  <a:cubicBezTo>
                    <a:pt x="960" y="500"/>
                    <a:pt x="959" y="500"/>
                    <a:pt x="959" y="500"/>
                  </a:cubicBezTo>
                  <a:close/>
                  <a:moveTo>
                    <a:pt x="108" y="499"/>
                  </a:moveTo>
                  <a:cubicBezTo>
                    <a:pt x="107" y="497"/>
                    <a:pt x="107" y="496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12" y="493"/>
                    <a:pt x="115" y="491"/>
                    <a:pt x="118" y="489"/>
                  </a:cubicBezTo>
                  <a:cubicBezTo>
                    <a:pt x="118" y="489"/>
                    <a:pt x="118" y="489"/>
                    <a:pt x="118" y="489"/>
                  </a:cubicBezTo>
                  <a:cubicBezTo>
                    <a:pt x="119" y="488"/>
                    <a:pt x="121" y="488"/>
                    <a:pt x="122" y="489"/>
                  </a:cubicBezTo>
                  <a:cubicBezTo>
                    <a:pt x="122" y="489"/>
                    <a:pt x="122" y="489"/>
                    <a:pt x="122" y="489"/>
                  </a:cubicBezTo>
                  <a:cubicBezTo>
                    <a:pt x="122" y="490"/>
                    <a:pt x="122" y="490"/>
                    <a:pt x="122" y="491"/>
                  </a:cubicBezTo>
                  <a:cubicBezTo>
                    <a:pt x="122" y="491"/>
                    <a:pt x="122" y="491"/>
                    <a:pt x="122" y="491"/>
                  </a:cubicBezTo>
                  <a:cubicBezTo>
                    <a:pt x="122" y="491"/>
                    <a:pt x="122" y="492"/>
                    <a:pt x="121" y="493"/>
                  </a:cubicBezTo>
                  <a:cubicBezTo>
                    <a:pt x="121" y="493"/>
                    <a:pt x="121" y="493"/>
                    <a:pt x="121" y="493"/>
                  </a:cubicBezTo>
                  <a:cubicBezTo>
                    <a:pt x="118" y="495"/>
                    <a:pt x="114" y="497"/>
                    <a:pt x="111" y="499"/>
                  </a:cubicBezTo>
                  <a:cubicBezTo>
                    <a:pt x="111" y="499"/>
                    <a:pt x="111" y="499"/>
                    <a:pt x="111" y="499"/>
                  </a:cubicBezTo>
                  <a:cubicBezTo>
                    <a:pt x="111" y="500"/>
                    <a:pt x="110" y="500"/>
                    <a:pt x="110" y="500"/>
                  </a:cubicBezTo>
                  <a:cubicBezTo>
                    <a:pt x="110" y="500"/>
                    <a:pt x="110" y="500"/>
                    <a:pt x="110" y="500"/>
                  </a:cubicBezTo>
                  <a:cubicBezTo>
                    <a:pt x="109" y="500"/>
                    <a:pt x="108" y="499"/>
                    <a:pt x="108" y="499"/>
                  </a:cubicBezTo>
                  <a:close/>
                  <a:moveTo>
                    <a:pt x="982" y="495"/>
                  </a:moveTo>
                  <a:cubicBezTo>
                    <a:pt x="982" y="495"/>
                    <a:pt x="982" y="495"/>
                    <a:pt x="982" y="495"/>
                  </a:cubicBezTo>
                  <a:cubicBezTo>
                    <a:pt x="982" y="495"/>
                    <a:pt x="982" y="495"/>
                    <a:pt x="982" y="495"/>
                  </a:cubicBezTo>
                  <a:cubicBezTo>
                    <a:pt x="982" y="494"/>
                    <a:pt x="983" y="493"/>
                    <a:pt x="984" y="493"/>
                  </a:cubicBezTo>
                  <a:cubicBezTo>
                    <a:pt x="984" y="493"/>
                    <a:pt x="984" y="493"/>
                    <a:pt x="984" y="493"/>
                  </a:cubicBezTo>
                  <a:cubicBezTo>
                    <a:pt x="996" y="491"/>
                    <a:pt x="996" y="491"/>
                    <a:pt x="996" y="491"/>
                  </a:cubicBezTo>
                  <a:cubicBezTo>
                    <a:pt x="997" y="491"/>
                    <a:pt x="998" y="492"/>
                    <a:pt x="999" y="493"/>
                  </a:cubicBezTo>
                  <a:cubicBezTo>
                    <a:pt x="999" y="493"/>
                    <a:pt x="999" y="493"/>
                    <a:pt x="999" y="493"/>
                  </a:cubicBezTo>
                  <a:cubicBezTo>
                    <a:pt x="999" y="494"/>
                    <a:pt x="998" y="496"/>
                    <a:pt x="996" y="496"/>
                  </a:cubicBezTo>
                  <a:cubicBezTo>
                    <a:pt x="996" y="496"/>
                    <a:pt x="996" y="496"/>
                    <a:pt x="996" y="496"/>
                  </a:cubicBezTo>
                  <a:cubicBezTo>
                    <a:pt x="985" y="497"/>
                    <a:pt x="985" y="497"/>
                    <a:pt x="985" y="497"/>
                  </a:cubicBezTo>
                  <a:cubicBezTo>
                    <a:pt x="984" y="497"/>
                    <a:pt x="984" y="497"/>
                    <a:pt x="984" y="497"/>
                  </a:cubicBezTo>
                  <a:cubicBezTo>
                    <a:pt x="984" y="497"/>
                    <a:pt x="984" y="497"/>
                    <a:pt x="984" y="497"/>
                  </a:cubicBezTo>
                  <a:cubicBezTo>
                    <a:pt x="983" y="497"/>
                    <a:pt x="982" y="496"/>
                    <a:pt x="982" y="495"/>
                  </a:cubicBezTo>
                  <a:close/>
                  <a:moveTo>
                    <a:pt x="206" y="495"/>
                  </a:moveTo>
                  <a:cubicBezTo>
                    <a:pt x="205" y="494"/>
                    <a:pt x="205" y="494"/>
                    <a:pt x="205" y="493"/>
                  </a:cubicBezTo>
                  <a:cubicBezTo>
                    <a:pt x="205" y="493"/>
                    <a:pt x="205" y="493"/>
                    <a:pt x="205" y="493"/>
                  </a:cubicBezTo>
                  <a:cubicBezTo>
                    <a:pt x="205" y="492"/>
                    <a:pt x="206" y="492"/>
                    <a:pt x="206" y="491"/>
                  </a:cubicBezTo>
                  <a:cubicBezTo>
                    <a:pt x="206" y="491"/>
                    <a:pt x="206" y="491"/>
                    <a:pt x="206" y="491"/>
                  </a:cubicBezTo>
                  <a:cubicBezTo>
                    <a:pt x="209" y="489"/>
                    <a:pt x="212" y="486"/>
                    <a:pt x="216" y="484"/>
                  </a:cubicBezTo>
                  <a:cubicBezTo>
                    <a:pt x="216" y="484"/>
                    <a:pt x="216" y="484"/>
                    <a:pt x="216" y="484"/>
                  </a:cubicBezTo>
                  <a:cubicBezTo>
                    <a:pt x="217" y="483"/>
                    <a:pt x="218" y="483"/>
                    <a:pt x="219" y="484"/>
                  </a:cubicBezTo>
                  <a:cubicBezTo>
                    <a:pt x="219" y="484"/>
                    <a:pt x="219" y="484"/>
                    <a:pt x="219" y="484"/>
                  </a:cubicBezTo>
                  <a:cubicBezTo>
                    <a:pt x="220" y="485"/>
                    <a:pt x="220" y="487"/>
                    <a:pt x="219" y="488"/>
                  </a:cubicBezTo>
                  <a:cubicBezTo>
                    <a:pt x="219" y="488"/>
                    <a:pt x="219" y="488"/>
                    <a:pt x="219" y="488"/>
                  </a:cubicBezTo>
                  <a:cubicBezTo>
                    <a:pt x="215" y="490"/>
                    <a:pt x="212" y="493"/>
                    <a:pt x="209" y="495"/>
                  </a:cubicBezTo>
                  <a:cubicBezTo>
                    <a:pt x="209" y="495"/>
                    <a:pt x="209" y="495"/>
                    <a:pt x="209" y="495"/>
                  </a:cubicBezTo>
                  <a:cubicBezTo>
                    <a:pt x="209" y="495"/>
                    <a:pt x="208" y="496"/>
                    <a:pt x="208" y="496"/>
                  </a:cubicBezTo>
                  <a:cubicBezTo>
                    <a:pt x="208" y="496"/>
                    <a:pt x="208" y="496"/>
                    <a:pt x="208" y="496"/>
                  </a:cubicBezTo>
                  <a:cubicBezTo>
                    <a:pt x="207" y="496"/>
                    <a:pt x="206" y="495"/>
                    <a:pt x="206" y="495"/>
                  </a:cubicBezTo>
                  <a:close/>
                  <a:moveTo>
                    <a:pt x="704" y="495"/>
                  </a:moveTo>
                  <a:cubicBezTo>
                    <a:pt x="703" y="495"/>
                    <a:pt x="702" y="494"/>
                    <a:pt x="702" y="493"/>
                  </a:cubicBezTo>
                  <a:cubicBezTo>
                    <a:pt x="702" y="493"/>
                    <a:pt x="702" y="493"/>
                    <a:pt x="702" y="493"/>
                  </a:cubicBezTo>
                  <a:cubicBezTo>
                    <a:pt x="702" y="493"/>
                    <a:pt x="702" y="492"/>
                    <a:pt x="702" y="492"/>
                  </a:cubicBezTo>
                  <a:cubicBezTo>
                    <a:pt x="702" y="492"/>
                    <a:pt x="702" y="492"/>
                    <a:pt x="702" y="492"/>
                  </a:cubicBezTo>
                  <a:cubicBezTo>
                    <a:pt x="703" y="488"/>
                    <a:pt x="704" y="485"/>
                    <a:pt x="705" y="480"/>
                  </a:cubicBezTo>
                  <a:cubicBezTo>
                    <a:pt x="705" y="480"/>
                    <a:pt x="705" y="480"/>
                    <a:pt x="705" y="480"/>
                  </a:cubicBezTo>
                  <a:cubicBezTo>
                    <a:pt x="706" y="479"/>
                    <a:pt x="707" y="478"/>
                    <a:pt x="708" y="479"/>
                  </a:cubicBezTo>
                  <a:cubicBezTo>
                    <a:pt x="708" y="479"/>
                    <a:pt x="708" y="479"/>
                    <a:pt x="708" y="479"/>
                  </a:cubicBezTo>
                  <a:cubicBezTo>
                    <a:pt x="709" y="479"/>
                    <a:pt x="710" y="481"/>
                    <a:pt x="710" y="482"/>
                  </a:cubicBezTo>
                  <a:cubicBezTo>
                    <a:pt x="710" y="482"/>
                    <a:pt x="710" y="482"/>
                    <a:pt x="710" y="482"/>
                  </a:cubicBezTo>
                  <a:cubicBezTo>
                    <a:pt x="709" y="486"/>
                    <a:pt x="708" y="490"/>
                    <a:pt x="707" y="493"/>
                  </a:cubicBezTo>
                  <a:cubicBezTo>
                    <a:pt x="707" y="493"/>
                    <a:pt x="707" y="493"/>
                    <a:pt x="707" y="493"/>
                  </a:cubicBezTo>
                  <a:cubicBezTo>
                    <a:pt x="706" y="494"/>
                    <a:pt x="705" y="495"/>
                    <a:pt x="704" y="495"/>
                  </a:cubicBezTo>
                  <a:cubicBezTo>
                    <a:pt x="704" y="495"/>
                    <a:pt x="704" y="495"/>
                    <a:pt x="704" y="495"/>
                  </a:cubicBezTo>
                  <a:cubicBezTo>
                    <a:pt x="704" y="495"/>
                    <a:pt x="704" y="495"/>
                    <a:pt x="704" y="495"/>
                  </a:cubicBezTo>
                  <a:close/>
                  <a:moveTo>
                    <a:pt x="1012" y="492"/>
                  </a:moveTo>
                  <a:cubicBezTo>
                    <a:pt x="1012" y="491"/>
                    <a:pt x="1012" y="491"/>
                    <a:pt x="1012" y="491"/>
                  </a:cubicBezTo>
                  <a:cubicBezTo>
                    <a:pt x="1012" y="491"/>
                    <a:pt x="1012" y="491"/>
                    <a:pt x="1012" y="491"/>
                  </a:cubicBezTo>
                  <a:cubicBezTo>
                    <a:pt x="1012" y="490"/>
                    <a:pt x="1012" y="489"/>
                    <a:pt x="1014" y="489"/>
                  </a:cubicBezTo>
                  <a:cubicBezTo>
                    <a:pt x="1014" y="489"/>
                    <a:pt x="1014" y="489"/>
                    <a:pt x="1014" y="489"/>
                  </a:cubicBezTo>
                  <a:cubicBezTo>
                    <a:pt x="1026" y="487"/>
                    <a:pt x="1026" y="487"/>
                    <a:pt x="1026" y="487"/>
                  </a:cubicBezTo>
                  <a:cubicBezTo>
                    <a:pt x="1027" y="487"/>
                    <a:pt x="1028" y="488"/>
                    <a:pt x="1028" y="490"/>
                  </a:cubicBezTo>
                  <a:cubicBezTo>
                    <a:pt x="1028" y="490"/>
                    <a:pt x="1028" y="490"/>
                    <a:pt x="1028" y="490"/>
                  </a:cubicBezTo>
                  <a:cubicBezTo>
                    <a:pt x="1028" y="491"/>
                    <a:pt x="1028" y="492"/>
                    <a:pt x="1026" y="492"/>
                  </a:cubicBezTo>
                  <a:cubicBezTo>
                    <a:pt x="1026" y="492"/>
                    <a:pt x="1026" y="492"/>
                    <a:pt x="1026" y="492"/>
                  </a:cubicBezTo>
                  <a:cubicBezTo>
                    <a:pt x="1014" y="494"/>
                    <a:pt x="1014" y="494"/>
                    <a:pt x="1014" y="494"/>
                  </a:cubicBezTo>
                  <a:cubicBezTo>
                    <a:pt x="1014" y="494"/>
                    <a:pt x="1014" y="494"/>
                    <a:pt x="1014" y="494"/>
                  </a:cubicBezTo>
                  <a:cubicBezTo>
                    <a:pt x="1014" y="494"/>
                    <a:pt x="1014" y="494"/>
                    <a:pt x="1014" y="494"/>
                  </a:cubicBezTo>
                  <a:cubicBezTo>
                    <a:pt x="1013" y="494"/>
                    <a:pt x="1012" y="493"/>
                    <a:pt x="1012" y="492"/>
                  </a:cubicBezTo>
                  <a:close/>
                  <a:moveTo>
                    <a:pt x="1041" y="488"/>
                  </a:moveTo>
                  <a:cubicBezTo>
                    <a:pt x="1041" y="488"/>
                    <a:pt x="1041" y="488"/>
                    <a:pt x="1041" y="488"/>
                  </a:cubicBezTo>
                  <a:cubicBezTo>
                    <a:pt x="1041" y="488"/>
                    <a:pt x="1041" y="488"/>
                    <a:pt x="1041" y="488"/>
                  </a:cubicBezTo>
                  <a:cubicBezTo>
                    <a:pt x="1041" y="486"/>
                    <a:pt x="1042" y="485"/>
                    <a:pt x="1044" y="485"/>
                  </a:cubicBezTo>
                  <a:cubicBezTo>
                    <a:pt x="1044" y="485"/>
                    <a:pt x="1044" y="485"/>
                    <a:pt x="1044" y="485"/>
                  </a:cubicBezTo>
                  <a:cubicBezTo>
                    <a:pt x="1055" y="484"/>
                    <a:pt x="1055" y="484"/>
                    <a:pt x="1055" y="484"/>
                  </a:cubicBezTo>
                  <a:cubicBezTo>
                    <a:pt x="1057" y="484"/>
                    <a:pt x="1058" y="485"/>
                    <a:pt x="1058" y="486"/>
                  </a:cubicBezTo>
                  <a:cubicBezTo>
                    <a:pt x="1058" y="486"/>
                    <a:pt x="1058" y="486"/>
                    <a:pt x="1058" y="486"/>
                  </a:cubicBezTo>
                  <a:cubicBezTo>
                    <a:pt x="1058" y="487"/>
                    <a:pt x="1057" y="488"/>
                    <a:pt x="1056" y="489"/>
                  </a:cubicBezTo>
                  <a:cubicBezTo>
                    <a:pt x="1056" y="489"/>
                    <a:pt x="1056" y="489"/>
                    <a:pt x="1056" y="489"/>
                  </a:cubicBezTo>
                  <a:cubicBezTo>
                    <a:pt x="1044" y="490"/>
                    <a:pt x="1044" y="490"/>
                    <a:pt x="1044" y="490"/>
                  </a:cubicBezTo>
                  <a:cubicBezTo>
                    <a:pt x="1044" y="490"/>
                    <a:pt x="1044" y="490"/>
                    <a:pt x="1044" y="490"/>
                  </a:cubicBezTo>
                  <a:cubicBezTo>
                    <a:pt x="1044" y="490"/>
                    <a:pt x="1044" y="490"/>
                    <a:pt x="1044" y="490"/>
                  </a:cubicBezTo>
                  <a:cubicBezTo>
                    <a:pt x="1043" y="490"/>
                    <a:pt x="1042" y="489"/>
                    <a:pt x="1041" y="488"/>
                  </a:cubicBezTo>
                  <a:close/>
                  <a:moveTo>
                    <a:pt x="1071" y="484"/>
                  </a:moveTo>
                  <a:cubicBezTo>
                    <a:pt x="1071" y="484"/>
                    <a:pt x="1071" y="484"/>
                    <a:pt x="1071" y="484"/>
                  </a:cubicBezTo>
                  <a:cubicBezTo>
                    <a:pt x="1071" y="484"/>
                    <a:pt x="1071" y="484"/>
                    <a:pt x="1071" y="484"/>
                  </a:cubicBezTo>
                  <a:cubicBezTo>
                    <a:pt x="1071" y="483"/>
                    <a:pt x="1072" y="482"/>
                    <a:pt x="1072" y="482"/>
                  </a:cubicBezTo>
                  <a:cubicBezTo>
                    <a:pt x="1072" y="482"/>
                    <a:pt x="1072" y="482"/>
                    <a:pt x="1072" y="482"/>
                  </a:cubicBezTo>
                  <a:cubicBezTo>
                    <a:pt x="1073" y="479"/>
                    <a:pt x="1073" y="476"/>
                    <a:pt x="1074" y="473"/>
                  </a:cubicBezTo>
                  <a:cubicBezTo>
                    <a:pt x="1074" y="473"/>
                    <a:pt x="1074" y="473"/>
                    <a:pt x="1074" y="473"/>
                  </a:cubicBezTo>
                  <a:cubicBezTo>
                    <a:pt x="1074" y="471"/>
                    <a:pt x="1075" y="470"/>
                    <a:pt x="1077" y="471"/>
                  </a:cubicBezTo>
                  <a:cubicBezTo>
                    <a:pt x="1077" y="471"/>
                    <a:pt x="1077" y="471"/>
                    <a:pt x="1077" y="471"/>
                  </a:cubicBezTo>
                  <a:cubicBezTo>
                    <a:pt x="1078" y="471"/>
                    <a:pt x="1079" y="472"/>
                    <a:pt x="1079" y="473"/>
                  </a:cubicBezTo>
                  <a:cubicBezTo>
                    <a:pt x="1079" y="473"/>
                    <a:pt x="1079" y="473"/>
                    <a:pt x="1079" y="473"/>
                  </a:cubicBezTo>
                  <a:cubicBezTo>
                    <a:pt x="1078" y="477"/>
                    <a:pt x="1077" y="481"/>
                    <a:pt x="1077" y="484"/>
                  </a:cubicBezTo>
                  <a:cubicBezTo>
                    <a:pt x="1077" y="484"/>
                    <a:pt x="1077" y="484"/>
                    <a:pt x="1077" y="484"/>
                  </a:cubicBezTo>
                  <a:cubicBezTo>
                    <a:pt x="1077" y="485"/>
                    <a:pt x="1076" y="486"/>
                    <a:pt x="1075" y="486"/>
                  </a:cubicBezTo>
                  <a:cubicBezTo>
                    <a:pt x="1075" y="486"/>
                    <a:pt x="1075" y="486"/>
                    <a:pt x="1075" y="486"/>
                  </a:cubicBezTo>
                  <a:cubicBezTo>
                    <a:pt x="1074" y="486"/>
                    <a:pt x="1074" y="486"/>
                    <a:pt x="1074" y="486"/>
                  </a:cubicBezTo>
                  <a:cubicBezTo>
                    <a:pt x="1074" y="486"/>
                    <a:pt x="1074" y="486"/>
                    <a:pt x="1074" y="486"/>
                  </a:cubicBezTo>
                  <a:cubicBezTo>
                    <a:pt x="1074" y="486"/>
                    <a:pt x="1074" y="486"/>
                    <a:pt x="1074" y="486"/>
                  </a:cubicBezTo>
                  <a:cubicBezTo>
                    <a:pt x="1072" y="486"/>
                    <a:pt x="1071" y="486"/>
                    <a:pt x="1071" y="484"/>
                  </a:cubicBezTo>
                  <a:close/>
                  <a:moveTo>
                    <a:pt x="572" y="484"/>
                  </a:moveTo>
                  <a:cubicBezTo>
                    <a:pt x="572" y="480"/>
                    <a:pt x="571" y="477"/>
                    <a:pt x="570" y="472"/>
                  </a:cubicBezTo>
                  <a:cubicBezTo>
                    <a:pt x="570" y="472"/>
                    <a:pt x="570" y="472"/>
                    <a:pt x="570" y="472"/>
                  </a:cubicBezTo>
                  <a:cubicBezTo>
                    <a:pt x="570" y="472"/>
                    <a:pt x="570" y="472"/>
                    <a:pt x="570" y="472"/>
                  </a:cubicBezTo>
                  <a:cubicBezTo>
                    <a:pt x="570" y="472"/>
                    <a:pt x="570" y="472"/>
                    <a:pt x="570" y="472"/>
                  </a:cubicBezTo>
                  <a:cubicBezTo>
                    <a:pt x="570" y="471"/>
                    <a:pt x="571" y="470"/>
                    <a:pt x="572" y="470"/>
                  </a:cubicBezTo>
                  <a:cubicBezTo>
                    <a:pt x="572" y="470"/>
                    <a:pt x="572" y="470"/>
                    <a:pt x="572" y="470"/>
                  </a:cubicBezTo>
                  <a:cubicBezTo>
                    <a:pt x="574" y="470"/>
                    <a:pt x="575" y="470"/>
                    <a:pt x="575" y="472"/>
                  </a:cubicBezTo>
                  <a:cubicBezTo>
                    <a:pt x="575" y="472"/>
                    <a:pt x="575" y="472"/>
                    <a:pt x="575" y="472"/>
                  </a:cubicBezTo>
                  <a:cubicBezTo>
                    <a:pt x="576" y="476"/>
                    <a:pt x="576" y="480"/>
                    <a:pt x="577" y="484"/>
                  </a:cubicBezTo>
                  <a:cubicBezTo>
                    <a:pt x="577" y="484"/>
                    <a:pt x="577" y="484"/>
                    <a:pt x="577" y="484"/>
                  </a:cubicBezTo>
                  <a:cubicBezTo>
                    <a:pt x="577" y="485"/>
                    <a:pt x="576" y="486"/>
                    <a:pt x="575" y="486"/>
                  </a:cubicBezTo>
                  <a:cubicBezTo>
                    <a:pt x="575" y="486"/>
                    <a:pt x="575" y="486"/>
                    <a:pt x="575" y="486"/>
                  </a:cubicBezTo>
                  <a:cubicBezTo>
                    <a:pt x="575" y="486"/>
                    <a:pt x="575" y="486"/>
                    <a:pt x="574" y="486"/>
                  </a:cubicBezTo>
                  <a:cubicBezTo>
                    <a:pt x="574" y="486"/>
                    <a:pt x="574" y="486"/>
                    <a:pt x="574" y="486"/>
                  </a:cubicBezTo>
                  <a:cubicBezTo>
                    <a:pt x="573" y="486"/>
                    <a:pt x="572" y="485"/>
                    <a:pt x="572" y="484"/>
                  </a:cubicBezTo>
                  <a:close/>
                  <a:moveTo>
                    <a:pt x="132" y="482"/>
                  </a:moveTo>
                  <a:cubicBezTo>
                    <a:pt x="132" y="481"/>
                    <a:pt x="132" y="479"/>
                    <a:pt x="133" y="478"/>
                  </a:cubicBezTo>
                  <a:cubicBezTo>
                    <a:pt x="133" y="478"/>
                    <a:pt x="133" y="478"/>
                    <a:pt x="133" y="478"/>
                  </a:cubicBezTo>
                  <a:cubicBezTo>
                    <a:pt x="136" y="476"/>
                    <a:pt x="139" y="474"/>
                    <a:pt x="142" y="471"/>
                  </a:cubicBezTo>
                  <a:cubicBezTo>
                    <a:pt x="142" y="471"/>
                    <a:pt x="142" y="471"/>
                    <a:pt x="142" y="471"/>
                  </a:cubicBezTo>
                  <a:cubicBezTo>
                    <a:pt x="143" y="470"/>
                    <a:pt x="145" y="470"/>
                    <a:pt x="146" y="471"/>
                  </a:cubicBezTo>
                  <a:cubicBezTo>
                    <a:pt x="146" y="471"/>
                    <a:pt x="146" y="471"/>
                    <a:pt x="146" y="471"/>
                  </a:cubicBezTo>
                  <a:cubicBezTo>
                    <a:pt x="146" y="472"/>
                    <a:pt x="146" y="472"/>
                    <a:pt x="146" y="473"/>
                  </a:cubicBezTo>
                  <a:cubicBezTo>
                    <a:pt x="146" y="473"/>
                    <a:pt x="146" y="473"/>
                    <a:pt x="146" y="473"/>
                  </a:cubicBezTo>
                  <a:cubicBezTo>
                    <a:pt x="146" y="474"/>
                    <a:pt x="146" y="474"/>
                    <a:pt x="145" y="475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2" y="477"/>
                    <a:pt x="139" y="480"/>
                    <a:pt x="136" y="482"/>
                  </a:cubicBezTo>
                  <a:cubicBezTo>
                    <a:pt x="136" y="482"/>
                    <a:pt x="136" y="482"/>
                    <a:pt x="136" y="482"/>
                  </a:cubicBezTo>
                  <a:cubicBezTo>
                    <a:pt x="135" y="482"/>
                    <a:pt x="135" y="483"/>
                    <a:pt x="134" y="483"/>
                  </a:cubicBezTo>
                  <a:cubicBezTo>
                    <a:pt x="134" y="483"/>
                    <a:pt x="134" y="483"/>
                    <a:pt x="134" y="483"/>
                  </a:cubicBezTo>
                  <a:cubicBezTo>
                    <a:pt x="134" y="483"/>
                    <a:pt x="133" y="482"/>
                    <a:pt x="132" y="482"/>
                  </a:cubicBezTo>
                  <a:close/>
                  <a:moveTo>
                    <a:pt x="229" y="476"/>
                  </a:moveTo>
                  <a:cubicBezTo>
                    <a:pt x="229" y="476"/>
                    <a:pt x="229" y="475"/>
                    <a:pt x="229" y="474"/>
                  </a:cubicBezTo>
                  <a:cubicBezTo>
                    <a:pt x="229" y="474"/>
                    <a:pt x="229" y="474"/>
                    <a:pt x="229" y="474"/>
                  </a:cubicBezTo>
                  <a:cubicBezTo>
                    <a:pt x="229" y="474"/>
                    <a:pt x="229" y="473"/>
                    <a:pt x="230" y="473"/>
                  </a:cubicBezTo>
                  <a:cubicBezTo>
                    <a:pt x="230" y="473"/>
                    <a:pt x="230" y="473"/>
                    <a:pt x="230" y="473"/>
                  </a:cubicBezTo>
                  <a:cubicBezTo>
                    <a:pt x="233" y="470"/>
                    <a:pt x="236" y="467"/>
                    <a:pt x="239" y="465"/>
                  </a:cubicBezTo>
                  <a:cubicBezTo>
                    <a:pt x="239" y="465"/>
                    <a:pt x="239" y="465"/>
                    <a:pt x="239" y="465"/>
                  </a:cubicBezTo>
                  <a:cubicBezTo>
                    <a:pt x="240" y="464"/>
                    <a:pt x="241" y="464"/>
                    <a:pt x="242" y="465"/>
                  </a:cubicBezTo>
                  <a:cubicBezTo>
                    <a:pt x="242" y="465"/>
                    <a:pt x="242" y="465"/>
                    <a:pt x="242" y="465"/>
                  </a:cubicBezTo>
                  <a:cubicBezTo>
                    <a:pt x="243" y="466"/>
                    <a:pt x="243" y="468"/>
                    <a:pt x="242" y="468"/>
                  </a:cubicBezTo>
                  <a:cubicBezTo>
                    <a:pt x="242" y="468"/>
                    <a:pt x="242" y="468"/>
                    <a:pt x="242" y="468"/>
                  </a:cubicBezTo>
                  <a:cubicBezTo>
                    <a:pt x="239" y="471"/>
                    <a:pt x="236" y="474"/>
                    <a:pt x="233" y="476"/>
                  </a:cubicBezTo>
                  <a:cubicBezTo>
                    <a:pt x="233" y="476"/>
                    <a:pt x="233" y="476"/>
                    <a:pt x="233" y="476"/>
                  </a:cubicBezTo>
                  <a:cubicBezTo>
                    <a:pt x="232" y="477"/>
                    <a:pt x="232" y="477"/>
                    <a:pt x="231" y="477"/>
                  </a:cubicBezTo>
                  <a:cubicBezTo>
                    <a:pt x="231" y="477"/>
                    <a:pt x="231" y="477"/>
                    <a:pt x="231" y="477"/>
                  </a:cubicBezTo>
                  <a:cubicBezTo>
                    <a:pt x="230" y="477"/>
                    <a:pt x="230" y="477"/>
                    <a:pt x="229" y="476"/>
                  </a:cubicBezTo>
                  <a:close/>
                  <a:moveTo>
                    <a:pt x="954" y="475"/>
                  </a:moveTo>
                  <a:cubicBezTo>
                    <a:pt x="954" y="471"/>
                    <a:pt x="953" y="467"/>
                    <a:pt x="952" y="463"/>
                  </a:cubicBezTo>
                  <a:cubicBezTo>
                    <a:pt x="952" y="463"/>
                    <a:pt x="952" y="463"/>
                    <a:pt x="952" y="463"/>
                  </a:cubicBezTo>
                  <a:cubicBezTo>
                    <a:pt x="952" y="463"/>
                    <a:pt x="952" y="463"/>
                    <a:pt x="952" y="462"/>
                  </a:cubicBezTo>
                  <a:cubicBezTo>
                    <a:pt x="952" y="462"/>
                    <a:pt x="952" y="462"/>
                    <a:pt x="952" y="462"/>
                  </a:cubicBezTo>
                  <a:cubicBezTo>
                    <a:pt x="952" y="461"/>
                    <a:pt x="952" y="460"/>
                    <a:pt x="953" y="460"/>
                  </a:cubicBezTo>
                  <a:cubicBezTo>
                    <a:pt x="953" y="460"/>
                    <a:pt x="953" y="460"/>
                    <a:pt x="953" y="460"/>
                  </a:cubicBezTo>
                  <a:cubicBezTo>
                    <a:pt x="955" y="460"/>
                    <a:pt x="956" y="460"/>
                    <a:pt x="956" y="462"/>
                  </a:cubicBezTo>
                  <a:cubicBezTo>
                    <a:pt x="956" y="462"/>
                    <a:pt x="956" y="462"/>
                    <a:pt x="956" y="462"/>
                  </a:cubicBezTo>
                  <a:cubicBezTo>
                    <a:pt x="957" y="466"/>
                    <a:pt x="958" y="470"/>
                    <a:pt x="959" y="474"/>
                  </a:cubicBezTo>
                  <a:cubicBezTo>
                    <a:pt x="959" y="474"/>
                    <a:pt x="959" y="474"/>
                    <a:pt x="959" y="474"/>
                  </a:cubicBezTo>
                  <a:cubicBezTo>
                    <a:pt x="959" y="475"/>
                    <a:pt x="959" y="476"/>
                    <a:pt x="957" y="476"/>
                  </a:cubicBezTo>
                  <a:cubicBezTo>
                    <a:pt x="957" y="476"/>
                    <a:pt x="957" y="476"/>
                    <a:pt x="957" y="476"/>
                  </a:cubicBezTo>
                  <a:cubicBezTo>
                    <a:pt x="957" y="476"/>
                    <a:pt x="957" y="476"/>
                    <a:pt x="957" y="476"/>
                  </a:cubicBezTo>
                  <a:cubicBezTo>
                    <a:pt x="957" y="476"/>
                    <a:pt x="957" y="476"/>
                    <a:pt x="957" y="476"/>
                  </a:cubicBezTo>
                  <a:cubicBezTo>
                    <a:pt x="956" y="476"/>
                    <a:pt x="955" y="476"/>
                    <a:pt x="954" y="475"/>
                  </a:cubicBezTo>
                  <a:close/>
                  <a:moveTo>
                    <a:pt x="712" y="466"/>
                  </a:moveTo>
                  <a:cubicBezTo>
                    <a:pt x="711" y="466"/>
                    <a:pt x="711" y="465"/>
                    <a:pt x="711" y="464"/>
                  </a:cubicBezTo>
                  <a:cubicBezTo>
                    <a:pt x="711" y="464"/>
                    <a:pt x="711" y="464"/>
                    <a:pt x="711" y="464"/>
                  </a:cubicBezTo>
                  <a:cubicBezTo>
                    <a:pt x="711" y="464"/>
                    <a:pt x="711" y="463"/>
                    <a:pt x="711" y="463"/>
                  </a:cubicBezTo>
                  <a:cubicBezTo>
                    <a:pt x="711" y="463"/>
                    <a:pt x="711" y="463"/>
                    <a:pt x="711" y="463"/>
                  </a:cubicBezTo>
                  <a:cubicBezTo>
                    <a:pt x="712" y="459"/>
                    <a:pt x="714" y="456"/>
                    <a:pt x="715" y="452"/>
                  </a:cubicBezTo>
                  <a:cubicBezTo>
                    <a:pt x="715" y="452"/>
                    <a:pt x="715" y="452"/>
                    <a:pt x="715" y="452"/>
                  </a:cubicBezTo>
                  <a:cubicBezTo>
                    <a:pt x="716" y="451"/>
                    <a:pt x="717" y="450"/>
                    <a:pt x="719" y="451"/>
                  </a:cubicBezTo>
                  <a:cubicBezTo>
                    <a:pt x="719" y="451"/>
                    <a:pt x="719" y="451"/>
                    <a:pt x="719" y="451"/>
                  </a:cubicBezTo>
                  <a:cubicBezTo>
                    <a:pt x="720" y="451"/>
                    <a:pt x="720" y="453"/>
                    <a:pt x="720" y="454"/>
                  </a:cubicBezTo>
                  <a:cubicBezTo>
                    <a:pt x="720" y="454"/>
                    <a:pt x="720" y="454"/>
                    <a:pt x="720" y="454"/>
                  </a:cubicBezTo>
                  <a:cubicBezTo>
                    <a:pt x="718" y="458"/>
                    <a:pt x="717" y="461"/>
                    <a:pt x="715" y="465"/>
                  </a:cubicBezTo>
                  <a:cubicBezTo>
                    <a:pt x="715" y="465"/>
                    <a:pt x="715" y="465"/>
                    <a:pt x="715" y="465"/>
                  </a:cubicBezTo>
                  <a:cubicBezTo>
                    <a:pt x="715" y="466"/>
                    <a:pt x="714" y="466"/>
                    <a:pt x="713" y="466"/>
                  </a:cubicBezTo>
                  <a:cubicBezTo>
                    <a:pt x="713" y="466"/>
                    <a:pt x="713" y="466"/>
                    <a:pt x="713" y="466"/>
                  </a:cubicBezTo>
                  <a:cubicBezTo>
                    <a:pt x="713" y="466"/>
                    <a:pt x="713" y="466"/>
                    <a:pt x="712" y="466"/>
                  </a:cubicBezTo>
                  <a:close/>
                  <a:moveTo>
                    <a:pt x="156" y="463"/>
                  </a:moveTo>
                  <a:cubicBezTo>
                    <a:pt x="155" y="462"/>
                    <a:pt x="155" y="461"/>
                    <a:pt x="156" y="460"/>
                  </a:cubicBezTo>
                  <a:cubicBezTo>
                    <a:pt x="156" y="460"/>
                    <a:pt x="156" y="460"/>
                    <a:pt x="156" y="460"/>
                  </a:cubicBezTo>
                  <a:cubicBezTo>
                    <a:pt x="159" y="457"/>
                    <a:pt x="162" y="455"/>
                    <a:pt x="165" y="452"/>
                  </a:cubicBezTo>
                  <a:cubicBezTo>
                    <a:pt x="165" y="452"/>
                    <a:pt x="165" y="452"/>
                    <a:pt x="165" y="452"/>
                  </a:cubicBezTo>
                  <a:cubicBezTo>
                    <a:pt x="166" y="451"/>
                    <a:pt x="168" y="451"/>
                    <a:pt x="169" y="452"/>
                  </a:cubicBezTo>
                  <a:cubicBezTo>
                    <a:pt x="169" y="452"/>
                    <a:pt x="169" y="452"/>
                    <a:pt x="169" y="452"/>
                  </a:cubicBezTo>
                  <a:cubicBezTo>
                    <a:pt x="169" y="453"/>
                    <a:pt x="169" y="453"/>
                    <a:pt x="169" y="454"/>
                  </a:cubicBezTo>
                  <a:cubicBezTo>
                    <a:pt x="169" y="454"/>
                    <a:pt x="169" y="454"/>
                    <a:pt x="169" y="454"/>
                  </a:cubicBezTo>
                  <a:cubicBezTo>
                    <a:pt x="169" y="454"/>
                    <a:pt x="169" y="455"/>
                    <a:pt x="168" y="456"/>
                  </a:cubicBezTo>
                  <a:cubicBezTo>
                    <a:pt x="168" y="456"/>
                    <a:pt x="168" y="456"/>
                    <a:pt x="168" y="456"/>
                  </a:cubicBezTo>
                  <a:cubicBezTo>
                    <a:pt x="166" y="458"/>
                    <a:pt x="162" y="461"/>
                    <a:pt x="159" y="463"/>
                  </a:cubicBezTo>
                  <a:cubicBezTo>
                    <a:pt x="159" y="463"/>
                    <a:pt x="159" y="463"/>
                    <a:pt x="159" y="463"/>
                  </a:cubicBezTo>
                  <a:cubicBezTo>
                    <a:pt x="159" y="464"/>
                    <a:pt x="158" y="464"/>
                    <a:pt x="158" y="464"/>
                  </a:cubicBezTo>
                  <a:cubicBezTo>
                    <a:pt x="158" y="464"/>
                    <a:pt x="158" y="464"/>
                    <a:pt x="158" y="464"/>
                  </a:cubicBezTo>
                  <a:cubicBezTo>
                    <a:pt x="157" y="464"/>
                    <a:pt x="156" y="464"/>
                    <a:pt x="156" y="463"/>
                  </a:cubicBezTo>
                  <a:close/>
                  <a:moveTo>
                    <a:pt x="1078" y="458"/>
                  </a:moveTo>
                  <a:cubicBezTo>
                    <a:pt x="1077" y="457"/>
                    <a:pt x="1076" y="456"/>
                    <a:pt x="1076" y="455"/>
                  </a:cubicBezTo>
                  <a:cubicBezTo>
                    <a:pt x="1076" y="455"/>
                    <a:pt x="1076" y="455"/>
                    <a:pt x="1076" y="455"/>
                  </a:cubicBezTo>
                  <a:cubicBezTo>
                    <a:pt x="1076" y="455"/>
                    <a:pt x="1076" y="455"/>
                    <a:pt x="1076" y="455"/>
                  </a:cubicBezTo>
                  <a:cubicBezTo>
                    <a:pt x="1076" y="455"/>
                    <a:pt x="1076" y="455"/>
                    <a:pt x="1076" y="455"/>
                  </a:cubicBezTo>
                  <a:cubicBezTo>
                    <a:pt x="1076" y="455"/>
                    <a:pt x="1076" y="455"/>
                    <a:pt x="1076" y="455"/>
                  </a:cubicBezTo>
                  <a:cubicBezTo>
                    <a:pt x="1076" y="455"/>
                    <a:pt x="1076" y="455"/>
                    <a:pt x="1076" y="455"/>
                  </a:cubicBezTo>
                  <a:cubicBezTo>
                    <a:pt x="1076" y="455"/>
                    <a:pt x="1076" y="455"/>
                    <a:pt x="1076" y="455"/>
                  </a:cubicBezTo>
                  <a:cubicBezTo>
                    <a:pt x="1076" y="455"/>
                    <a:pt x="1076" y="455"/>
                    <a:pt x="1076" y="455"/>
                  </a:cubicBezTo>
                  <a:cubicBezTo>
                    <a:pt x="1077" y="451"/>
                    <a:pt x="1077" y="447"/>
                    <a:pt x="1077" y="443"/>
                  </a:cubicBezTo>
                  <a:cubicBezTo>
                    <a:pt x="1077" y="443"/>
                    <a:pt x="1077" y="443"/>
                    <a:pt x="1077" y="443"/>
                  </a:cubicBezTo>
                  <a:cubicBezTo>
                    <a:pt x="1078" y="442"/>
                    <a:pt x="1079" y="441"/>
                    <a:pt x="1080" y="441"/>
                  </a:cubicBezTo>
                  <a:cubicBezTo>
                    <a:pt x="1080" y="441"/>
                    <a:pt x="1080" y="441"/>
                    <a:pt x="1080" y="441"/>
                  </a:cubicBezTo>
                  <a:cubicBezTo>
                    <a:pt x="1081" y="441"/>
                    <a:pt x="1082" y="442"/>
                    <a:pt x="1082" y="443"/>
                  </a:cubicBezTo>
                  <a:cubicBezTo>
                    <a:pt x="1082" y="443"/>
                    <a:pt x="1082" y="443"/>
                    <a:pt x="1082" y="443"/>
                  </a:cubicBezTo>
                  <a:cubicBezTo>
                    <a:pt x="1082" y="447"/>
                    <a:pt x="1081" y="451"/>
                    <a:pt x="1081" y="455"/>
                  </a:cubicBezTo>
                  <a:cubicBezTo>
                    <a:pt x="1081" y="455"/>
                    <a:pt x="1081" y="455"/>
                    <a:pt x="1081" y="455"/>
                  </a:cubicBezTo>
                  <a:cubicBezTo>
                    <a:pt x="1081" y="455"/>
                    <a:pt x="1081" y="455"/>
                    <a:pt x="1081" y="455"/>
                  </a:cubicBezTo>
                  <a:cubicBezTo>
                    <a:pt x="1081" y="457"/>
                    <a:pt x="1080" y="458"/>
                    <a:pt x="1079" y="458"/>
                  </a:cubicBezTo>
                  <a:cubicBezTo>
                    <a:pt x="1079" y="458"/>
                    <a:pt x="1079" y="458"/>
                    <a:pt x="1079" y="458"/>
                  </a:cubicBezTo>
                  <a:cubicBezTo>
                    <a:pt x="1078" y="458"/>
                    <a:pt x="1078" y="458"/>
                    <a:pt x="1078" y="458"/>
                  </a:cubicBezTo>
                  <a:close/>
                  <a:moveTo>
                    <a:pt x="252" y="456"/>
                  </a:moveTo>
                  <a:cubicBezTo>
                    <a:pt x="251" y="456"/>
                    <a:pt x="251" y="455"/>
                    <a:pt x="251" y="455"/>
                  </a:cubicBezTo>
                  <a:cubicBezTo>
                    <a:pt x="251" y="455"/>
                    <a:pt x="251" y="455"/>
                    <a:pt x="251" y="455"/>
                  </a:cubicBezTo>
                  <a:cubicBezTo>
                    <a:pt x="251" y="454"/>
                    <a:pt x="251" y="453"/>
                    <a:pt x="252" y="453"/>
                  </a:cubicBezTo>
                  <a:cubicBezTo>
                    <a:pt x="252" y="453"/>
                    <a:pt x="252" y="453"/>
                    <a:pt x="252" y="453"/>
                  </a:cubicBezTo>
                  <a:cubicBezTo>
                    <a:pt x="255" y="450"/>
                    <a:pt x="258" y="447"/>
                    <a:pt x="261" y="445"/>
                  </a:cubicBezTo>
                  <a:cubicBezTo>
                    <a:pt x="261" y="445"/>
                    <a:pt x="261" y="445"/>
                    <a:pt x="261" y="445"/>
                  </a:cubicBezTo>
                  <a:cubicBezTo>
                    <a:pt x="262" y="444"/>
                    <a:pt x="263" y="444"/>
                    <a:pt x="264" y="445"/>
                  </a:cubicBezTo>
                  <a:cubicBezTo>
                    <a:pt x="264" y="445"/>
                    <a:pt x="264" y="445"/>
                    <a:pt x="264" y="445"/>
                  </a:cubicBezTo>
                  <a:cubicBezTo>
                    <a:pt x="265" y="446"/>
                    <a:pt x="265" y="447"/>
                    <a:pt x="264" y="448"/>
                  </a:cubicBezTo>
                  <a:cubicBezTo>
                    <a:pt x="264" y="448"/>
                    <a:pt x="264" y="448"/>
                    <a:pt x="264" y="448"/>
                  </a:cubicBezTo>
                  <a:cubicBezTo>
                    <a:pt x="261" y="451"/>
                    <a:pt x="258" y="454"/>
                    <a:pt x="255" y="456"/>
                  </a:cubicBezTo>
                  <a:cubicBezTo>
                    <a:pt x="255" y="456"/>
                    <a:pt x="255" y="456"/>
                    <a:pt x="255" y="456"/>
                  </a:cubicBezTo>
                  <a:cubicBezTo>
                    <a:pt x="255" y="457"/>
                    <a:pt x="254" y="457"/>
                    <a:pt x="254" y="457"/>
                  </a:cubicBezTo>
                  <a:cubicBezTo>
                    <a:pt x="254" y="457"/>
                    <a:pt x="254" y="457"/>
                    <a:pt x="254" y="457"/>
                  </a:cubicBezTo>
                  <a:cubicBezTo>
                    <a:pt x="253" y="457"/>
                    <a:pt x="252" y="457"/>
                    <a:pt x="252" y="456"/>
                  </a:cubicBezTo>
                  <a:close/>
                  <a:moveTo>
                    <a:pt x="567" y="455"/>
                  </a:moveTo>
                  <a:cubicBezTo>
                    <a:pt x="567" y="451"/>
                    <a:pt x="566" y="447"/>
                    <a:pt x="565" y="443"/>
                  </a:cubicBezTo>
                  <a:cubicBezTo>
                    <a:pt x="565" y="443"/>
                    <a:pt x="565" y="443"/>
                    <a:pt x="565" y="443"/>
                  </a:cubicBezTo>
                  <a:cubicBezTo>
                    <a:pt x="565" y="443"/>
                    <a:pt x="565" y="443"/>
                    <a:pt x="565" y="443"/>
                  </a:cubicBezTo>
                  <a:cubicBezTo>
                    <a:pt x="565" y="443"/>
                    <a:pt x="565" y="443"/>
                    <a:pt x="565" y="443"/>
                  </a:cubicBezTo>
                  <a:cubicBezTo>
                    <a:pt x="565" y="441"/>
                    <a:pt x="565" y="441"/>
                    <a:pt x="567" y="440"/>
                  </a:cubicBezTo>
                  <a:cubicBezTo>
                    <a:pt x="567" y="440"/>
                    <a:pt x="567" y="440"/>
                    <a:pt x="567" y="440"/>
                  </a:cubicBezTo>
                  <a:cubicBezTo>
                    <a:pt x="568" y="440"/>
                    <a:pt x="569" y="441"/>
                    <a:pt x="569" y="442"/>
                  </a:cubicBezTo>
                  <a:cubicBezTo>
                    <a:pt x="569" y="442"/>
                    <a:pt x="569" y="442"/>
                    <a:pt x="569" y="442"/>
                  </a:cubicBezTo>
                  <a:cubicBezTo>
                    <a:pt x="570" y="446"/>
                    <a:pt x="571" y="450"/>
                    <a:pt x="572" y="454"/>
                  </a:cubicBezTo>
                  <a:cubicBezTo>
                    <a:pt x="572" y="454"/>
                    <a:pt x="572" y="454"/>
                    <a:pt x="572" y="454"/>
                  </a:cubicBezTo>
                  <a:cubicBezTo>
                    <a:pt x="572" y="455"/>
                    <a:pt x="572" y="456"/>
                    <a:pt x="570" y="457"/>
                  </a:cubicBezTo>
                  <a:cubicBezTo>
                    <a:pt x="570" y="457"/>
                    <a:pt x="570" y="457"/>
                    <a:pt x="570" y="457"/>
                  </a:cubicBezTo>
                  <a:cubicBezTo>
                    <a:pt x="570" y="457"/>
                    <a:pt x="570" y="457"/>
                    <a:pt x="570" y="457"/>
                  </a:cubicBezTo>
                  <a:cubicBezTo>
                    <a:pt x="570" y="457"/>
                    <a:pt x="570" y="457"/>
                    <a:pt x="570" y="457"/>
                  </a:cubicBezTo>
                  <a:cubicBezTo>
                    <a:pt x="569" y="457"/>
                    <a:pt x="568" y="456"/>
                    <a:pt x="567" y="455"/>
                  </a:cubicBezTo>
                  <a:close/>
                  <a:moveTo>
                    <a:pt x="946" y="446"/>
                  </a:moveTo>
                  <a:cubicBezTo>
                    <a:pt x="945" y="443"/>
                    <a:pt x="943" y="439"/>
                    <a:pt x="941" y="435"/>
                  </a:cubicBezTo>
                  <a:cubicBezTo>
                    <a:pt x="941" y="435"/>
                    <a:pt x="941" y="435"/>
                    <a:pt x="941" y="435"/>
                  </a:cubicBezTo>
                  <a:cubicBezTo>
                    <a:pt x="941" y="435"/>
                    <a:pt x="941" y="435"/>
                    <a:pt x="941" y="434"/>
                  </a:cubicBezTo>
                  <a:cubicBezTo>
                    <a:pt x="941" y="434"/>
                    <a:pt x="941" y="434"/>
                    <a:pt x="941" y="434"/>
                  </a:cubicBezTo>
                  <a:cubicBezTo>
                    <a:pt x="941" y="433"/>
                    <a:pt x="942" y="433"/>
                    <a:pt x="942" y="432"/>
                  </a:cubicBezTo>
                  <a:cubicBezTo>
                    <a:pt x="942" y="432"/>
                    <a:pt x="942" y="432"/>
                    <a:pt x="942" y="432"/>
                  </a:cubicBezTo>
                  <a:cubicBezTo>
                    <a:pt x="944" y="432"/>
                    <a:pt x="945" y="432"/>
                    <a:pt x="946" y="433"/>
                  </a:cubicBezTo>
                  <a:cubicBezTo>
                    <a:pt x="946" y="433"/>
                    <a:pt x="946" y="433"/>
                    <a:pt x="946" y="433"/>
                  </a:cubicBezTo>
                  <a:cubicBezTo>
                    <a:pt x="947" y="437"/>
                    <a:pt x="949" y="441"/>
                    <a:pt x="951" y="444"/>
                  </a:cubicBezTo>
                  <a:cubicBezTo>
                    <a:pt x="951" y="444"/>
                    <a:pt x="951" y="444"/>
                    <a:pt x="951" y="444"/>
                  </a:cubicBezTo>
                  <a:cubicBezTo>
                    <a:pt x="951" y="446"/>
                    <a:pt x="950" y="447"/>
                    <a:pt x="949" y="448"/>
                  </a:cubicBezTo>
                  <a:cubicBezTo>
                    <a:pt x="949" y="448"/>
                    <a:pt x="949" y="448"/>
                    <a:pt x="949" y="448"/>
                  </a:cubicBezTo>
                  <a:cubicBezTo>
                    <a:pt x="949" y="448"/>
                    <a:pt x="949" y="448"/>
                    <a:pt x="948" y="448"/>
                  </a:cubicBezTo>
                  <a:cubicBezTo>
                    <a:pt x="948" y="448"/>
                    <a:pt x="948" y="448"/>
                    <a:pt x="948" y="448"/>
                  </a:cubicBezTo>
                  <a:cubicBezTo>
                    <a:pt x="947" y="448"/>
                    <a:pt x="946" y="447"/>
                    <a:pt x="946" y="446"/>
                  </a:cubicBezTo>
                  <a:close/>
                  <a:moveTo>
                    <a:pt x="178" y="443"/>
                  </a:moveTo>
                  <a:cubicBezTo>
                    <a:pt x="178" y="442"/>
                    <a:pt x="178" y="441"/>
                    <a:pt x="179" y="440"/>
                  </a:cubicBezTo>
                  <a:cubicBezTo>
                    <a:pt x="179" y="440"/>
                    <a:pt x="179" y="440"/>
                    <a:pt x="179" y="440"/>
                  </a:cubicBezTo>
                  <a:cubicBezTo>
                    <a:pt x="181" y="437"/>
                    <a:pt x="184" y="434"/>
                    <a:pt x="187" y="432"/>
                  </a:cubicBezTo>
                  <a:cubicBezTo>
                    <a:pt x="187" y="432"/>
                    <a:pt x="187" y="432"/>
                    <a:pt x="187" y="432"/>
                  </a:cubicBezTo>
                  <a:cubicBezTo>
                    <a:pt x="188" y="431"/>
                    <a:pt x="190" y="431"/>
                    <a:pt x="191" y="432"/>
                  </a:cubicBezTo>
                  <a:cubicBezTo>
                    <a:pt x="191" y="432"/>
                    <a:pt x="191" y="432"/>
                    <a:pt x="191" y="432"/>
                  </a:cubicBezTo>
                  <a:cubicBezTo>
                    <a:pt x="191" y="432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4"/>
                    <a:pt x="191" y="434"/>
                    <a:pt x="191" y="435"/>
                  </a:cubicBezTo>
                  <a:cubicBezTo>
                    <a:pt x="191" y="435"/>
                    <a:pt x="191" y="435"/>
                    <a:pt x="191" y="435"/>
                  </a:cubicBezTo>
                  <a:cubicBezTo>
                    <a:pt x="188" y="438"/>
                    <a:pt x="185" y="441"/>
                    <a:pt x="182" y="443"/>
                  </a:cubicBezTo>
                  <a:cubicBezTo>
                    <a:pt x="182" y="443"/>
                    <a:pt x="182" y="443"/>
                    <a:pt x="182" y="443"/>
                  </a:cubicBezTo>
                  <a:cubicBezTo>
                    <a:pt x="181" y="444"/>
                    <a:pt x="181" y="444"/>
                    <a:pt x="180" y="444"/>
                  </a:cubicBezTo>
                  <a:cubicBezTo>
                    <a:pt x="180" y="444"/>
                    <a:pt x="180" y="444"/>
                    <a:pt x="180" y="444"/>
                  </a:cubicBezTo>
                  <a:cubicBezTo>
                    <a:pt x="180" y="444"/>
                    <a:pt x="179" y="444"/>
                    <a:pt x="178" y="443"/>
                  </a:cubicBezTo>
                  <a:close/>
                  <a:moveTo>
                    <a:pt x="724" y="439"/>
                  </a:moveTo>
                  <a:cubicBezTo>
                    <a:pt x="724" y="438"/>
                    <a:pt x="723" y="438"/>
                    <a:pt x="723" y="437"/>
                  </a:cubicBezTo>
                  <a:cubicBezTo>
                    <a:pt x="723" y="437"/>
                    <a:pt x="723" y="437"/>
                    <a:pt x="723" y="437"/>
                  </a:cubicBezTo>
                  <a:cubicBezTo>
                    <a:pt x="723" y="436"/>
                    <a:pt x="723" y="436"/>
                    <a:pt x="723" y="436"/>
                  </a:cubicBezTo>
                  <a:cubicBezTo>
                    <a:pt x="723" y="436"/>
                    <a:pt x="723" y="436"/>
                    <a:pt x="723" y="436"/>
                  </a:cubicBezTo>
                  <a:cubicBezTo>
                    <a:pt x="725" y="432"/>
                    <a:pt x="727" y="429"/>
                    <a:pt x="730" y="425"/>
                  </a:cubicBezTo>
                  <a:cubicBezTo>
                    <a:pt x="730" y="425"/>
                    <a:pt x="730" y="425"/>
                    <a:pt x="730" y="425"/>
                  </a:cubicBezTo>
                  <a:cubicBezTo>
                    <a:pt x="730" y="424"/>
                    <a:pt x="732" y="424"/>
                    <a:pt x="733" y="424"/>
                  </a:cubicBezTo>
                  <a:cubicBezTo>
                    <a:pt x="733" y="424"/>
                    <a:pt x="733" y="424"/>
                    <a:pt x="733" y="424"/>
                  </a:cubicBezTo>
                  <a:cubicBezTo>
                    <a:pt x="734" y="425"/>
                    <a:pt x="734" y="427"/>
                    <a:pt x="734" y="428"/>
                  </a:cubicBezTo>
                  <a:cubicBezTo>
                    <a:pt x="734" y="428"/>
                    <a:pt x="734" y="428"/>
                    <a:pt x="734" y="428"/>
                  </a:cubicBezTo>
                  <a:cubicBezTo>
                    <a:pt x="732" y="431"/>
                    <a:pt x="730" y="434"/>
                    <a:pt x="728" y="438"/>
                  </a:cubicBezTo>
                  <a:cubicBezTo>
                    <a:pt x="728" y="438"/>
                    <a:pt x="728" y="438"/>
                    <a:pt x="728" y="438"/>
                  </a:cubicBezTo>
                  <a:cubicBezTo>
                    <a:pt x="727" y="439"/>
                    <a:pt x="726" y="439"/>
                    <a:pt x="726" y="439"/>
                  </a:cubicBezTo>
                  <a:cubicBezTo>
                    <a:pt x="726" y="439"/>
                    <a:pt x="726" y="439"/>
                    <a:pt x="726" y="439"/>
                  </a:cubicBezTo>
                  <a:cubicBezTo>
                    <a:pt x="725" y="439"/>
                    <a:pt x="725" y="439"/>
                    <a:pt x="724" y="439"/>
                  </a:cubicBezTo>
                  <a:close/>
                  <a:moveTo>
                    <a:pt x="273" y="435"/>
                  </a:moveTo>
                  <a:cubicBezTo>
                    <a:pt x="273" y="435"/>
                    <a:pt x="273" y="434"/>
                    <a:pt x="273" y="434"/>
                  </a:cubicBezTo>
                  <a:cubicBezTo>
                    <a:pt x="273" y="434"/>
                    <a:pt x="273" y="434"/>
                    <a:pt x="273" y="434"/>
                  </a:cubicBezTo>
                  <a:cubicBezTo>
                    <a:pt x="273" y="433"/>
                    <a:pt x="273" y="432"/>
                    <a:pt x="273" y="432"/>
                  </a:cubicBezTo>
                  <a:cubicBezTo>
                    <a:pt x="273" y="432"/>
                    <a:pt x="273" y="432"/>
                    <a:pt x="273" y="432"/>
                  </a:cubicBezTo>
                  <a:cubicBezTo>
                    <a:pt x="276" y="429"/>
                    <a:pt x="279" y="426"/>
                    <a:pt x="281" y="423"/>
                  </a:cubicBezTo>
                  <a:cubicBezTo>
                    <a:pt x="281" y="423"/>
                    <a:pt x="281" y="423"/>
                    <a:pt x="281" y="423"/>
                  </a:cubicBezTo>
                  <a:cubicBezTo>
                    <a:pt x="282" y="422"/>
                    <a:pt x="284" y="422"/>
                    <a:pt x="285" y="423"/>
                  </a:cubicBezTo>
                  <a:cubicBezTo>
                    <a:pt x="285" y="423"/>
                    <a:pt x="285" y="423"/>
                    <a:pt x="285" y="423"/>
                  </a:cubicBezTo>
                  <a:cubicBezTo>
                    <a:pt x="286" y="424"/>
                    <a:pt x="286" y="426"/>
                    <a:pt x="285" y="427"/>
                  </a:cubicBezTo>
                  <a:cubicBezTo>
                    <a:pt x="285" y="427"/>
                    <a:pt x="285" y="427"/>
                    <a:pt x="285" y="427"/>
                  </a:cubicBezTo>
                  <a:cubicBezTo>
                    <a:pt x="282" y="429"/>
                    <a:pt x="279" y="432"/>
                    <a:pt x="277" y="435"/>
                  </a:cubicBezTo>
                  <a:cubicBezTo>
                    <a:pt x="277" y="435"/>
                    <a:pt x="277" y="435"/>
                    <a:pt x="277" y="435"/>
                  </a:cubicBezTo>
                  <a:cubicBezTo>
                    <a:pt x="276" y="436"/>
                    <a:pt x="276" y="436"/>
                    <a:pt x="275" y="436"/>
                  </a:cubicBezTo>
                  <a:cubicBezTo>
                    <a:pt x="275" y="436"/>
                    <a:pt x="275" y="436"/>
                    <a:pt x="275" y="436"/>
                  </a:cubicBezTo>
                  <a:cubicBezTo>
                    <a:pt x="274" y="436"/>
                    <a:pt x="274" y="436"/>
                    <a:pt x="273" y="435"/>
                  </a:cubicBezTo>
                  <a:close/>
                  <a:moveTo>
                    <a:pt x="1081" y="428"/>
                  </a:moveTo>
                  <a:cubicBezTo>
                    <a:pt x="1080" y="428"/>
                    <a:pt x="1079" y="426"/>
                    <a:pt x="1079" y="425"/>
                  </a:cubicBezTo>
                  <a:cubicBezTo>
                    <a:pt x="1079" y="425"/>
                    <a:pt x="1079" y="425"/>
                    <a:pt x="1079" y="425"/>
                  </a:cubicBezTo>
                  <a:cubicBezTo>
                    <a:pt x="1079" y="425"/>
                    <a:pt x="1079" y="425"/>
                    <a:pt x="1079" y="425"/>
                  </a:cubicBezTo>
                  <a:cubicBezTo>
                    <a:pt x="1079" y="425"/>
                    <a:pt x="1079" y="425"/>
                    <a:pt x="1079" y="425"/>
                  </a:cubicBezTo>
                  <a:cubicBezTo>
                    <a:pt x="1079" y="421"/>
                    <a:pt x="1080" y="417"/>
                    <a:pt x="1080" y="413"/>
                  </a:cubicBezTo>
                  <a:cubicBezTo>
                    <a:pt x="1080" y="413"/>
                    <a:pt x="1080" y="413"/>
                    <a:pt x="1080" y="413"/>
                  </a:cubicBezTo>
                  <a:cubicBezTo>
                    <a:pt x="1080" y="412"/>
                    <a:pt x="1081" y="411"/>
                    <a:pt x="1082" y="411"/>
                  </a:cubicBezTo>
                  <a:cubicBezTo>
                    <a:pt x="1082" y="411"/>
                    <a:pt x="1082" y="411"/>
                    <a:pt x="1082" y="411"/>
                  </a:cubicBezTo>
                  <a:cubicBezTo>
                    <a:pt x="1084" y="411"/>
                    <a:pt x="1085" y="412"/>
                    <a:pt x="1085" y="413"/>
                  </a:cubicBezTo>
                  <a:cubicBezTo>
                    <a:pt x="1085" y="413"/>
                    <a:pt x="1085" y="413"/>
                    <a:pt x="1085" y="413"/>
                  </a:cubicBezTo>
                  <a:cubicBezTo>
                    <a:pt x="1084" y="417"/>
                    <a:pt x="1084" y="421"/>
                    <a:pt x="1084" y="425"/>
                  </a:cubicBezTo>
                  <a:cubicBezTo>
                    <a:pt x="1084" y="425"/>
                    <a:pt x="1084" y="425"/>
                    <a:pt x="1084" y="425"/>
                  </a:cubicBezTo>
                  <a:cubicBezTo>
                    <a:pt x="1084" y="427"/>
                    <a:pt x="1083" y="428"/>
                    <a:pt x="1081" y="428"/>
                  </a:cubicBezTo>
                  <a:cubicBezTo>
                    <a:pt x="1081" y="428"/>
                    <a:pt x="1081" y="428"/>
                    <a:pt x="1081" y="428"/>
                  </a:cubicBezTo>
                  <a:cubicBezTo>
                    <a:pt x="1081" y="428"/>
                    <a:pt x="1081" y="428"/>
                    <a:pt x="1081" y="428"/>
                  </a:cubicBezTo>
                  <a:close/>
                  <a:moveTo>
                    <a:pt x="560" y="426"/>
                  </a:moveTo>
                  <a:cubicBezTo>
                    <a:pt x="559" y="422"/>
                    <a:pt x="558" y="418"/>
                    <a:pt x="556" y="415"/>
                  </a:cubicBezTo>
                  <a:cubicBezTo>
                    <a:pt x="556" y="415"/>
                    <a:pt x="556" y="415"/>
                    <a:pt x="556" y="415"/>
                  </a:cubicBezTo>
                  <a:cubicBezTo>
                    <a:pt x="556" y="415"/>
                    <a:pt x="556" y="415"/>
                    <a:pt x="556" y="415"/>
                  </a:cubicBezTo>
                  <a:cubicBezTo>
                    <a:pt x="556" y="414"/>
                    <a:pt x="556" y="414"/>
                    <a:pt x="556" y="414"/>
                  </a:cubicBezTo>
                  <a:cubicBezTo>
                    <a:pt x="556" y="414"/>
                    <a:pt x="556" y="414"/>
                    <a:pt x="556" y="414"/>
                  </a:cubicBezTo>
                  <a:cubicBezTo>
                    <a:pt x="556" y="413"/>
                    <a:pt x="557" y="412"/>
                    <a:pt x="558" y="412"/>
                  </a:cubicBezTo>
                  <a:cubicBezTo>
                    <a:pt x="558" y="412"/>
                    <a:pt x="558" y="412"/>
                    <a:pt x="558" y="412"/>
                  </a:cubicBezTo>
                  <a:cubicBezTo>
                    <a:pt x="559" y="411"/>
                    <a:pt x="560" y="412"/>
                    <a:pt x="561" y="413"/>
                  </a:cubicBezTo>
                  <a:cubicBezTo>
                    <a:pt x="561" y="413"/>
                    <a:pt x="561" y="413"/>
                    <a:pt x="561" y="413"/>
                  </a:cubicBezTo>
                  <a:cubicBezTo>
                    <a:pt x="562" y="417"/>
                    <a:pt x="563" y="421"/>
                    <a:pt x="565" y="424"/>
                  </a:cubicBezTo>
                  <a:cubicBezTo>
                    <a:pt x="565" y="424"/>
                    <a:pt x="565" y="424"/>
                    <a:pt x="565" y="424"/>
                  </a:cubicBezTo>
                  <a:cubicBezTo>
                    <a:pt x="565" y="426"/>
                    <a:pt x="564" y="427"/>
                    <a:pt x="563" y="427"/>
                  </a:cubicBezTo>
                  <a:cubicBezTo>
                    <a:pt x="563" y="427"/>
                    <a:pt x="563" y="427"/>
                    <a:pt x="563" y="427"/>
                  </a:cubicBezTo>
                  <a:cubicBezTo>
                    <a:pt x="563" y="428"/>
                    <a:pt x="563" y="428"/>
                    <a:pt x="562" y="428"/>
                  </a:cubicBezTo>
                  <a:cubicBezTo>
                    <a:pt x="562" y="428"/>
                    <a:pt x="562" y="428"/>
                    <a:pt x="562" y="428"/>
                  </a:cubicBezTo>
                  <a:cubicBezTo>
                    <a:pt x="561" y="428"/>
                    <a:pt x="560" y="427"/>
                    <a:pt x="560" y="426"/>
                  </a:cubicBezTo>
                  <a:close/>
                  <a:moveTo>
                    <a:pt x="200" y="422"/>
                  </a:moveTo>
                  <a:cubicBezTo>
                    <a:pt x="199" y="421"/>
                    <a:pt x="199" y="420"/>
                    <a:pt x="200" y="419"/>
                  </a:cubicBezTo>
                  <a:cubicBezTo>
                    <a:pt x="200" y="419"/>
                    <a:pt x="200" y="419"/>
                    <a:pt x="200" y="419"/>
                  </a:cubicBezTo>
                  <a:cubicBezTo>
                    <a:pt x="203" y="416"/>
                    <a:pt x="205" y="413"/>
                    <a:pt x="208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9" y="409"/>
                    <a:pt x="210" y="409"/>
                    <a:pt x="211" y="410"/>
                  </a:cubicBezTo>
                  <a:cubicBezTo>
                    <a:pt x="211" y="410"/>
                    <a:pt x="211" y="410"/>
                    <a:pt x="211" y="410"/>
                  </a:cubicBezTo>
                  <a:cubicBezTo>
                    <a:pt x="212" y="410"/>
                    <a:pt x="212" y="411"/>
                    <a:pt x="212" y="412"/>
                  </a:cubicBezTo>
                  <a:cubicBezTo>
                    <a:pt x="212" y="412"/>
                    <a:pt x="212" y="412"/>
                    <a:pt x="212" y="412"/>
                  </a:cubicBezTo>
                  <a:cubicBezTo>
                    <a:pt x="212" y="412"/>
                    <a:pt x="212" y="413"/>
                    <a:pt x="211" y="413"/>
                  </a:cubicBezTo>
                  <a:cubicBezTo>
                    <a:pt x="211" y="413"/>
                    <a:pt x="211" y="413"/>
                    <a:pt x="211" y="413"/>
                  </a:cubicBezTo>
                  <a:cubicBezTo>
                    <a:pt x="209" y="416"/>
                    <a:pt x="206" y="419"/>
                    <a:pt x="203" y="422"/>
                  </a:cubicBezTo>
                  <a:cubicBezTo>
                    <a:pt x="203" y="422"/>
                    <a:pt x="203" y="422"/>
                    <a:pt x="203" y="422"/>
                  </a:cubicBezTo>
                  <a:cubicBezTo>
                    <a:pt x="203" y="423"/>
                    <a:pt x="202" y="423"/>
                    <a:pt x="201" y="423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1" y="423"/>
                    <a:pt x="200" y="423"/>
                    <a:pt x="200" y="422"/>
                  </a:cubicBezTo>
                  <a:close/>
                  <a:moveTo>
                    <a:pt x="933" y="420"/>
                  </a:moveTo>
                  <a:cubicBezTo>
                    <a:pt x="931" y="417"/>
                    <a:pt x="928" y="413"/>
                    <a:pt x="926" y="410"/>
                  </a:cubicBezTo>
                  <a:cubicBezTo>
                    <a:pt x="926" y="410"/>
                    <a:pt x="926" y="410"/>
                    <a:pt x="926" y="410"/>
                  </a:cubicBezTo>
                  <a:cubicBezTo>
                    <a:pt x="926" y="410"/>
                    <a:pt x="925" y="409"/>
                    <a:pt x="925" y="409"/>
                  </a:cubicBezTo>
                  <a:cubicBezTo>
                    <a:pt x="925" y="409"/>
                    <a:pt x="925" y="409"/>
                    <a:pt x="925" y="409"/>
                  </a:cubicBezTo>
                  <a:cubicBezTo>
                    <a:pt x="925" y="408"/>
                    <a:pt x="926" y="407"/>
                    <a:pt x="926" y="407"/>
                  </a:cubicBezTo>
                  <a:cubicBezTo>
                    <a:pt x="926" y="407"/>
                    <a:pt x="926" y="407"/>
                    <a:pt x="926" y="407"/>
                  </a:cubicBezTo>
                  <a:cubicBezTo>
                    <a:pt x="927" y="406"/>
                    <a:pt x="929" y="406"/>
                    <a:pt x="930" y="407"/>
                  </a:cubicBezTo>
                  <a:cubicBezTo>
                    <a:pt x="930" y="407"/>
                    <a:pt x="930" y="407"/>
                    <a:pt x="930" y="407"/>
                  </a:cubicBezTo>
                  <a:cubicBezTo>
                    <a:pt x="932" y="411"/>
                    <a:pt x="935" y="414"/>
                    <a:pt x="937" y="417"/>
                  </a:cubicBezTo>
                  <a:cubicBezTo>
                    <a:pt x="937" y="417"/>
                    <a:pt x="937" y="417"/>
                    <a:pt x="937" y="417"/>
                  </a:cubicBezTo>
                  <a:cubicBezTo>
                    <a:pt x="938" y="418"/>
                    <a:pt x="937" y="420"/>
                    <a:pt x="936" y="421"/>
                  </a:cubicBezTo>
                  <a:cubicBezTo>
                    <a:pt x="936" y="421"/>
                    <a:pt x="936" y="421"/>
                    <a:pt x="936" y="421"/>
                  </a:cubicBezTo>
                  <a:cubicBezTo>
                    <a:pt x="936" y="421"/>
                    <a:pt x="935" y="421"/>
                    <a:pt x="935" y="421"/>
                  </a:cubicBezTo>
                  <a:cubicBezTo>
                    <a:pt x="935" y="421"/>
                    <a:pt x="935" y="421"/>
                    <a:pt x="935" y="421"/>
                  </a:cubicBezTo>
                  <a:cubicBezTo>
                    <a:pt x="934" y="421"/>
                    <a:pt x="933" y="421"/>
                    <a:pt x="933" y="420"/>
                  </a:cubicBezTo>
                  <a:close/>
                  <a:moveTo>
                    <a:pt x="741" y="414"/>
                  </a:moveTo>
                  <a:cubicBezTo>
                    <a:pt x="740" y="413"/>
                    <a:pt x="740" y="413"/>
                    <a:pt x="740" y="412"/>
                  </a:cubicBezTo>
                  <a:cubicBezTo>
                    <a:pt x="740" y="412"/>
                    <a:pt x="740" y="412"/>
                    <a:pt x="740" y="412"/>
                  </a:cubicBezTo>
                  <a:cubicBezTo>
                    <a:pt x="740" y="411"/>
                    <a:pt x="740" y="411"/>
                    <a:pt x="740" y="410"/>
                  </a:cubicBezTo>
                  <a:cubicBezTo>
                    <a:pt x="740" y="410"/>
                    <a:pt x="740" y="410"/>
                    <a:pt x="740" y="410"/>
                  </a:cubicBezTo>
                  <a:cubicBezTo>
                    <a:pt x="743" y="407"/>
                    <a:pt x="746" y="404"/>
                    <a:pt x="749" y="401"/>
                  </a:cubicBezTo>
                  <a:cubicBezTo>
                    <a:pt x="749" y="401"/>
                    <a:pt x="749" y="401"/>
                    <a:pt x="749" y="401"/>
                  </a:cubicBezTo>
                  <a:cubicBezTo>
                    <a:pt x="750" y="400"/>
                    <a:pt x="751" y="400"/>
                    <a:pt x="752" y="401"/>
                  </a:cubicBezTo>
                  <a:cubicBezTo>
                    <a:pt x="752" y="401"/>
                    <a:pt x="752" y="401"/>
                    <a:pt x="752" y="401"/>
                  </a:cubicBezTo>
                  <a:cubicBezTo>
                    <a:pt x="753" y="402"/>
                    <a:pt x="753" y="404"/>
                    <a:pt x="752" y="405"/>
                  </a:cubicBezTo>
                  <a:cubicBezTo>
                    <a:pt x="752" y="405"/>
                    <a:pt x="752" y="405"/>
                    <a:pt x="752" y="405"/>
                  </a:cubicBezTo>
                  <a:cubicBezTo>
                    <a:pt x="749" y="407"/>
                    <a:pt x="747" y="410"/>
                    <a:pt x="744" y="413"/>
                  </a:cubicBezTo>
                  <a:cubicBezTo>
                    <a:pt x="744" y="413"/>
                    <a:pt x="744" y="413"/>
                    <a:pt x="744" y="413"/>
                  </a:cubicBezTo>
                  <a:cubicBezTo>
                    <a:pt x="744" y="414"/>
                    <a:pt x="743" y="414"/>
                    <a:pt x="742" y="414"/>
                  </a:cubicBezTo>
                  <a:cubicBezTo>
                    <a:pt x="742" y="414"/>
                    <a:pt x="742" y="414"/>
                    <a:pt x="742" y="414"/>
                  </a:cubicBezTo>
                  <a:cubicBezTo>
                    <a:pt x="742" y="414"/>
                    <a:pt x="741" y="414"/>
                    <a:pt x="741" y="414"/>
                  </a:cubicBezTo>
                  <a:close/>
                  <a:moveTo>
                    <a:pt x="294" y="413"/>
                  </a:moveTo>
                  <a:cubicBezTo>
                    <a:pt x="293" y="413"/>
                    <a:pt x="293" y="412"/>
                    <a:pt x="293" y="412"/>
                  </a:cubicBezTo>
                  <a:cubicBezTo>
                    <a:pt x="293" y="412"/>
                    <a:pt x="293" y="412"/>
                    <a:pt x="293" y="412"/>
                  </a:cubicBezTo>
                  <a:cubicBezTo>
                    <a:pt x="293" y="411"/>
                    <a:pt x="293" y="410"/>
                    <a:pt x="294" y="410"/>
                  </a:cubicBezTo>
                  <a:cubicBezTo>
                    <a:pt x="294" y="410"/>
                    <a:pt x="294" y="410"/>
                    <a:pt x="294" y="410"/>
                  </a:cubicBezTo>
                  <a:cubicBezTo>
                    <a:pt x="296" y="407"/>
                    <a:pt x="299" y="404"/>
                    <a:pt x="301" y="401"/>
                  </a:cubicBezTo>
                  <a:cubicBezTo>
                    <a:pt x="301" y="401"/>
                    <a:pt x="301" y="401"/>
                    <a:pt x="301" y="401"/>
                  </a:cubicBezTo>
                  <a:cubicBezTo>
                    <a:pt x="302" y="400"/>
                    <a:pt x="304" y="400"/>
                    <a:pt x="305" y="401"/>
                  </a:cubicBezTo>
                  <a:cubicBezTo>
                    <a:pt x="305" y="401"/>
                    <a:pt x="305" y="401"/>
                    <a:pt x="305" y="401"/>
                  </a:cubicBezTo>
                  <a:cubicBezTo>
                    <a:pt x="306" y="402"/>
                    <a:pt x="306" y="403"/>
                    <a:pt x="305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2" y="407"/>
                    <a:pt x="300" y="410"/>
                    <a:pt x="297" y="413"/>
                  </a:cubicBezTo>
                  <a:cubicBezTo>
                    <a:pt x="297" y="413"/>
                    <a:pt x="297" y="413"/>
                    <a:pt x="297" y="413"/>
                  </a:cubicBezTo>
                  <a:cubicBezTo>
                    <a:pt x="297" y="414"/>
                    <a:pt x="296" y="414"/>
                    <a:pt x="295" y="414"/>
                  </a:cubicBezTo>
                  <a:cubicBezTo>
                    <a:pt x="295" y="414"/>
                    <a:pt x="295" y="414"/>
                    <a:pt x="295" y="414"/>
                  </a:cubicBezTo>
                  <a:cubicBezTo>
                    <a:pt x="295" y="414"/>
                    <a:pt x="294" y="414"/>
                    <a:pt x="294" y="413"/>
                  </a:cubicBezTo>
                  <a:close/>
                  <a:moveTo>
                    <a:pt x="220" y="400"/>
                  </a:moveTo>
                  <a:cubicBezTo>
                    <a:pt x="219" y="399"/>
                    <a:pt x="219" y="398"/>
                    <a:pt x="220" y="397"/>
                  </a:cubicBezTo>
                  <a:cubicBezTo>
                    <a:pt x="220" y="397"/>
                    <a:pt x="220" y="397"/>
                    <a:pt x="220" y="397"/>
                  </a:cubicBezTo>
                  <a:cubicBezTo>
                    <a:pt x="223" y="394"/>
                    <a:pt x="225" y="391"/>
                    <a:pt x="228" y="388"/>
                  </a:cubicBezTo>
                  <a:cubicBezTo>
                    <a:pt x="228" y="388"/>
                    <a:pt x="228" y="388"/>
                    <a:pt x="228" y="388"/>
                  </a:cubicBezTo>
                  <a:cubicBezTo>
                    <a:pt x="229" y="387"/>
                    <a:pt x="230" y="386"/>
                    <a:pt x="231" y="387"/>
                  </a:cubicBezTo>
                  <a:cubicBezTo>
                    <a:pt x="231" y="387"/>
                    <a:pt x="231" y="387"/>
                    <a:pt x="231" y="387"/>
                  </a:cubicBezTo>
                  <a:cubicBezTo>
                    <a:pt x="232" y="388"/>
                    <a:pt x="232" y="389"/>
                    <a:pt x="232" y="389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32" y="390"/>
                    <a:pt x="232" y="390"/>
                    <a:pt x="231" y="391"/>
                  </a:cubicBezTo>
                  <a:cubicBezTo>
                    <a:pt x="231" y="391"/>
                    <a:pt x="231" y="391"/>
                    <a:pt x="231" y="391"/>
                  </a:cubicBezTo>
                  <a:cubicBezTo>
                    <a:pt x="229" y="394"/>
                    <a:pt x="226" y="397"/>
                    <a:pt x="224" y="400"/>
                  </a:cubicBezTo>
                  <a:cubicBezTo>
                    <a:pt x="224" y="400"/>
                    <a:pt x="224" y="400"/>
                    <a:pt x="224" y="400"/>
                  </a:cubicBezTo>
                  <a:cubicBezTo>
                    <a:pt x="223" y="400"/>
                    <a:pt x="222" y="401"/>
                    <a:pt x="222" y="401"/>
                  </a:cubicBezTo>
                  <a:cubicBezTo>
                    <a:pt x="222" y="401"/>
                    <a:pt x="222" y="401"/>
                    <a:pt x="222" y="401"/>
                  </a:cubicBezTo>
                  <a:cubicBezTo>
                    <a:pt x="221" y="401"/>
                    <a:pt x="221" y="400"/>
                    <a:pt x="220" y="400"/>
                  </a:cubicBezTo>
                  <a:close/>
                  <a:moveTo>
                    <a:pt x="550" y="398"/>
                  </a:moveTo>
                  <a:cubicBezTo>
                    <a:pt x="548" y="395"/>
                    <a:pt x="546" y="391"/>
                    <a:pt x="544" y="388"/>
                  </a:cubicBezTo>
                  <a:cubicBezTo>
                    <a:pt x="544" y="388"/>
                    <a:pt x="544" y="388"/>
                    <a:pt x="544" y="388"/>
                  </a:cubicBezTo>
                  <a:cubicBezTo>
                    <a:pt x="544" y="387"/>
                    <a:pt x="544" y="387"/>
                    <a:pt x="544" y="386"/>
                  </a:cubicBezTo>
                  <a:cubicBezTo>
                    <a:pt x="544" y="386"/>
                    <a:pt x="544" y="386"/>
                    <a:pt x="544" y="386"/>
                  </a:cubicBezTo>
                  <a:cubicBezTo>
                    <a:pt x="544" y="386"/>
                    <a:pt x="544" y="385"/>
                    <a:pt x="545" y="384"/>
                  </a:cubicBezTo>
                  <a:cubicBezTo>
                    <a:pt x="545" y="384"/>
                    <a:pt x="545" y="384"/>
                    <a:pt x="545" y="384"/>
                  </a:cubicBezTo>
                  <a:cubicBezTo>
                    <a:pt x="546" y="384"/>
                    <a:pt x="548" y="384"/>
                    <a:pt x="549" y="385"/>
                  </a:cubicBezTo>
                  <a:cubicBezTo>
                    <a:pt x="549" y="385"/>
                    <a:pt x="549" y="385"/>
                    <a:pt x="549" y="385"/>
                  </a:cubicBezTo>
                  <a:cubicBezTo>
                    <a:pt x="550" y="389"/>
                    <a:pt x="552" y="392"/>
                    <a:pt x="554" y="396"/>
                  </a:cubicBezTo>
                  <a:cubicBezTo>
                    <a:pt x="554" y="396"/>
                    <a:pt x="554" y="396"/>
                    <a:pt x="554" y="396"/>
                  </a:cubicBezTo>
                  <a:cubicBezTo>
                    <a:pt x="554" y="397"/>
                    <a:pt x="554" y="399"/>
                    <a:pt x="553" y="399"/>
                  </a:cubicBezTo>
                  <a:cubicBezTo>
                    <a:pt x="553" y="399"/>
                    <a:pt x="553" y="399"/>
                    <a:pt x="553" y="399"/>
                  </a:cubicBezTo>
                  <a:cubicBezTo>
                    <a:pt x="552" y="399"/>
                    <a:pt x="552" y="400"/>
                    <a:pt x="552" y="400"/>
                  </a:cubicBezTo>
                  <a:cubicBezTo>
                    <a:pt x="552" y="400"/>
                    <a:pt x="552" y="400"/>
                    <a:pt x="552" y="400"/>
                  </a:cubicBezTo>
                  <a:cubicBezTo>
                    <a:pt x="551" y="400"/>
                    <a:pt x="550" y="399"/>
                    <a:pt x="550" y="398"/>
                  </a:cubicBezTo>
                  <a:close/>
                  <a:moveTo>
                    <a:pt x="914" y="397"/>
                  </a:moveTo>
                  <a:cubicBezTo>
                    <a:pt x="911" y="395"/>
                    <a:pt x="908" y="392"/>
                    <a:pt x="905" y="390"/>
                  </a:cubicBezTo>
                  <a:cubicBezTo>
                    <a:pt x="905" y="390"/>
                    <a:pt x="905" y="390"/>
                    <a:pt x="905" y="390"/>
                  </a:cubicBezTo>
                  <a:cubicBezTo>
                    <a:pt x="904" y="390"/>
                    <a:pt x="904" y="389"/>
                    <a:pt x="904" y="388"/>
                  </a:cubicBezTo>
                  <a:cubicBezTo>
                    <a:pt x="904" y="388"/>
                    <a:pt x="904" y="388"/>
                    <a:pt x="904" y="388"/>
                  </a:cubicBezTo>
                  <a:cubicBezTo>
                    <a:pt x="904" y="388"/>
                    <a:pt x="904" y="387"/>
                    <a:pt x="904" y="387"/>
                  </a:cubicBezTo>
                  <a:cubicBezTo>
                    <a:pt x="904" y="387"/>
                    <a:pt x="904" y="387"/>
                    <a:pt x="904" y="387"/>
                  </a:cubicBezTo>
                  <a:cubicBezTo>
                    <a:pt x="905" y="386"/>
                    <a:pt x="906" y="386"/>
                    <a:pt x="907" y="386"/>
                  </a:cubicBezTo>
                  <a:cubicBezTo>
                    <a:pt x="907" y="386"/>
                    <a:pt x="907" y="386"/>
                    <a:pt x="907" y="386"/>
                  </a:cubicBezTo>
                  <a:cubicBezTo>
                    <a:pt x="911" y="389"/>
                    <a:pt x="914" y="391"/>
                    <a:pt x="917" y="394"/>
                  </a:cubicBezTo>
                  <a:cubicBezTo>
                    <a:pt x="917" y="394"/>
                    <a:pt x="917" y="394"/>
                    <a:pt x="917" y="394"/>
                  </a:cubicBezTo>
                  <a:cubicBezTo>
                    <a:pt x="918" y="395"/>
                    <a:pt x="918" y="396"/>
                    <a:pt x="917" y="397"/>
                  </a:cubicBezTo>
                  <a:cubicBezTo>
                    <a:pt x="917" y="397"/>
                    <a:pt x="917" y="397"/>
                    <a:pt x="917" y="397"/>
                  </a:cubicBezTo>
                  <a:cubicBezTo>
                    <a:pt x="917" y="398"/>
                    <a:pt x="916" y="398"/>
                    <a:pt x="915" y="398"/>
                  </a:cubicBezTo>
                  <a:cubicBezTo>
                    <a:pt x="915" y="398"/>
                    <a:pt x="915" y="398"/>
                    <a:pt x="915" y="398"/>
                  </a:cubicBezTo>
                  <a:cubicBezTo>
                    <a:pt x="915" y="398"/>
                    <a:pt x="914" y="398"/>
                    <a:pt x="914" y="397"/>
                  </a:cubicBezTo>
                  <a:close/>
                  <a:moveTo>
                    <a:pt x="1083" y="398"/>
                  </a:moveTo>
                  <a:cubicBezTo>
                    <a:pt x="1082" y="398"/>
                    <a:pt x="1081" y="397"/>
                    <a:pt x="1081" y="395"/>
                  </a:cubicBezTo>
                  <a:cubicBezTo>
                    <a:pt x="1081" y="395"/>
                    <a:pt x="1081" y="395"/>
                    <a:pt x="1081" y="395"/>
                  </a:cubicBezTo>
                  <a:cubicBezTo>
                    <a:pt x="1081" y="395"/>
                    <a:pt x="1081" y="395"/>
                    <a:pt x="1081" y="395"/>
                  </a:cubicBezTo>
                  <a:cubicBezTo>
                    <a:pt x="1081" y="395"/>
                    <a:pt x="1081" y="395"/>
                    <a:pt x="1081" y="395"/>
                  </a:cubicBezTo>
                  <a:cubicBezTo>
                    <a:pt x="1081" y="395"/>
                    <a:pt x="1081" y="395"/>
                    <a:pt x="1081" y="395"/>
                  </a:cubicBezTo>
                  <a:cubicBezTo>
                    <a:pt x="1081" y="395"/>
                    <a:pt x="1081" y="395"/>
                    <a:pt x="1081" y="395"/>
                  </a:cubicBezTo>
                  <a:cubicBezTo>
                    <a:pt x="1081" y="395"/>
                    <a:pt x="1081" y="395"/>
                    <a:pt x="1081" y="395"/>
                  </a:cubicBezTo>
                  <a:cubicBezTo>
                    <a:pt x="1081" y="395"/>
                    <a:pt x="1081" y="395"/>
                    <a:pt x="1081" y="395"/>
                  </a:cubicBezTo>
                  <a:cubicBezTo>
                    <a:pt x="1081" y="391"/>
                    <a:pt x="1081" y="387"/>
                    <a:pt x="1081" y="383"/>
                  </a:cubicBezTo>
                  <a:cubicBezTo>
                    <a:pt x="1081" y="383"/>
                    <a:pt x="1081" y="383"/>
                    <a:pt x="1081" y="383"/>
                  </a:cubicBezTo>
                  <a:cubicBezTo>
                    <a:pt x="1081" y="382"/>
                    <a:pt x="1082" y="381"/>
                    <a:pt x="1083" y="381"/>
                  </a:cubicBezTo>
                  <a:cubicBezTo>
                    <a:pt x="1083" y="381"/>
                    <a:pt x="1083" y="381"/>
                    <a:pt x="1083" y="381"/>
                  </a:cubicBezTo>
                  <a:cubicBezTo>
                    <a:pt x="1084" y="381"/>
                    <a:pt x="1086" y="382"/>
                    <a:pt x="1086" y="383"/>
                  </a:cubicBezTo>
                  <a:cubicBezTo>
                    <a:pt x="1086" y="383"/>
                    <a:pt x="1086" y="383"/>
                    <a:pt x="1086" y="383"/>
                  </a:cubicBezTo>
                  <a:cubicBezTo>
                    <a:pt x="1085" y="387"/>
                    <a:pt x="1085" y="391"/>
                    <a:pt x="1085" y="395"/>
                  </a:cubicBezTo>
                  <a:cubicBezTo>
                    <a:pt x="1085" y="395"/>
                    <a:pt x="1085" y="395"/>
                    <a:pt x="1085" y="395"/>
                  </a:cubicBezTo>
                  <a:cubicBezTo>
                    <a:pt x="1085" y="397"/>
                    <a:pt x="1084" y="398"/>
                    <a:pt x="1083" y="398"/>
                  </a:cubicBezTo>
                  <a:cubicBezTo>
                    <a:pt x="1083" y="398"/>
                    <a:pt x="1083" y="398"/>
                    <a:pt x="1083" y="398"/>
                  </a:cubicBezTo>
                  <a:cubicBezTo>
                    <a:pt x="1083" y="398"/>
                    <a:pt x="1083" y="398"/>
                    <a:pt x="1083" y="398"/>
                  </a:cubicBezTo>
                  <a:close/>
                  <a:moveTo>
                    <a:pt x="762" y="393"/>
                  </a:moveTo>
                  <a:cubicBezTo>
                    <a:pt x="762" y="392"/>
                    <a:pt x="762" y="392"/>
                    <a:pt x="762" y="391"/>
                  </a:cubicBezTo>
                  <a:cubicBezTo>
                    <a:pt x="762" y="391"/>
                    <a:pt x="762" y="391"/>
                    <a:pt x="762" y="391"/>
                  </a:cubicBezTo>
                  <a:cubicBezTo>
                    <a:pt x="762" y="391"/>
                    <a:pt x="762" y="390"/>
                    <a:pt x="763" y="389"/>
                  </a:cubicBezTo>
                  <a:cubicBezTo>
                    <a:pt x="763" y="389"/>
                    <a:pt x="763" y="389"/>
                    <a:pt x="763" y="389"/>
                  </a:cubicBezTo>
                  <a:cubicBezTo>
                    <a:pt x="766" y="387"/>
                    <a:pt x="769" y="385"/>
                    <a:pt x="773" y="383"/>
                  </a:cubicBezTo>
                  <a:cubicBezTo>
                    <a:pt x="773" y="383"/>
                    <a:pt x="773" y="383"/>
                    <a:pt x="773" y="383"/>
                  </a:cubicBezTo>
                  <a:cubicBezTo>
                    <a:pt x="774" y="382"/>
                    <a:pt x="776" y="383"/>
                    <a:pt x="776" y="384"/>
                  </a:cubicBezTo>
                  <a:cubicBezTo>
                    <a:pt x="776" y="384"/>
                    <a:pt x="776" y="384"/>
                    <a:pt x="776" y="384"/>
                  </a:cubicBezTo>
                  <a:cubicBezTo>
                    <a:pt x="777" y="385"/>
                    <a:pt x="777" y="387"/>
                    <a:pt x="775" y="387"/>
                  </a:cubicBezTo>
                  <a:cubicBezTo>
                    <a:pt x="775" y="387"/>
                    <a:pt x="775" y="387"/>
                    <a:pt x="775" y="387"/>
                  </a:cubicBezTo>
                  <a:cubicBezTo>
                    <a:pt x="772" y="389"/>
                    <a:pt x="769" y="391"/>
                    <a:pt x="765" y="393"/>
                  </a:cubicBezTo>
                  <a:cubicBezTo>
                    <a:pt x="765" y="393"/>
                    <a:pt x="765" y="393"/>
                    <a:pt x="765" y="393"/>
                  </a:cubicBezTo>
                  <a:cubicBezTo>
                    <a:pt x="765" y="394"/>
                    <a:pt x="765" y="394"/>
                    <a:pt x="764" y="394"/>
                  </a:cubicBezTo>
                  <a:cubicBezTo>
                    <a:pt x="764" y="394"/>
                    <a:pt x="764" y="394"/>
                    <a:pt x="764" y="394"/>
                  </a:cubicBezTo>
                  <a:cubicBezTo>
                    <a:pt x="763" y="394"/>
                    <a:pt x="763" y="393"/>
                    <a:pt x="762" y="393"/>
                  </a:cubicBezTo>
                  <a:close/>
                  <a:moveTo>
                    <a:pt x="313" y="390"/>
                  </a:moveTo>
                  <a:cubicBezTo>
                    <a:pt x="313" y="390"/>
                    <a:pt x="312" y="389"/>
                    <a:pt x="312" y="389"/>
                  </a:cubicBezTo>
                  <a:cubicBezTo>
                    <a:pt x="312" y="389"/>
                    <a:pt x="312" y="389"/>
                    <a:pt x="312" y="389"/>
                  </a:cubicBezTo>
                  <a:cubicBezTo>
                    <a:pt x="312" y="388"/>
                    <a:pt x="312" y="388"/>
                    <a:pt x="313" y="387"/>
                  </a:cubicBezTo>
                  <a:cubicBezTo>
                    <a:pt x="313" y="387"/>
                    <a:pt x="313" y="387"/>
                    <a:pt x="313" y="387"/>
                  </a:cubicBezTo>
                  <a:cubicBezTo>
                    <a:pt x="315" y="384"/>
                    <a:pt x="318" y="381"/>
                    <a:pt x="320" y="378"/>
                  </a:cubicBezTo>
                  <a:cubicBezTo>
                    <a:pt x="320" y="378"/>
                    <a:pt x="320" y="378"/>
                    <a:pt x="320" y="378"/>
                  </a:cubicBezTo>
                  <a:cubicBezTo>
                    <a:pt x="321" y="377"/>
                    <a:pt x="322" y="376"/>
                    <a:pt x="324" y="377"/>
                  </a:cubicBezTo>
                  <a:cubicBezTo>
                    <a:pt x="324" y="377"/>
                    <a:pt x="324" y="377"/>
                    <a:pt x="324" y="377"/>
                  </a:cubicBezTo>
                  <a:cubicBezTo>
                    <a:pt x="325" y="378"/>
                    <a:pt x="325" y="380"/>
                    <a:pt x="324" y="381"/>
                  </a:cubicBezTo>
                  <a:cubicBezTo>
                    <a:pt x="324" y="381"/>
                    <a:pt x="324" y="381"/>
                    <a:pt x="324" y="381"/>
                  </a:cubicBezTo>
                  <a:cubicBezTo>
                    <a:pt x="321" y="384"/>
                    <a:pt x="319" y="387"/>
                    <a:pt x="317" y="390"/>
                  </a:cubicBezTo>
                  <a:cubicBezTo>
                    <a:pt x="317" y="390"/>
                    <a:pt x="317" y="390"/>
                    <a:pt x="317" y="390"/>
                  </a:cubicBezTo>
                  <a:cubicBezTo>
                    <a:pt x="316" y="391"/>
                    <a:pt x="315" y="391"/>
                    <a:pt x="315" y="391"/>
                  </a:cubicBezTo>
                  <a:cubicBezTo>
                    <a:pt x="315" y="391"/>
                    <a:pt x="315" y="391"/>
                    <a:pt x="315" y="391"/>
                  </a:cubicBezTo>
                  <a:cubicBezTo>
                    <a:pt x="314" y="391"/>
                    <a:pt x="314" y="391"/>
                    <a:pt x="313" y="390"/>
                  </a:cubicBezTo>
                  <a:close/>
                  <a:moveTo>
                    <a:pt x="890" y="382"/>
                  </a:moveTo>
                  <a:cubicBezTo>
                    <a:pt x="886" y="380"/>
                    <a:pt x="882" y="379"/>
                    <a:pt x="879" y="377"/>
                  </a:cubicBezTo>
                  <a:cubicBezTo>
                    <a:pt x="879" y="377"/>
                    <a:pt x="879" y="377"/>
                    <a:pt x="879" y="377"/>
                  </a:cubicBezTo>
                  <a:cubicBezTo>
                    <a:pt x="878" y="377"/>
                    <a:pt x="877" y="376"/>
                    <a:pt x="877" y="375"/>
                  </a:cubicBezTo>
                  <a:cubicBezTo>
                    <a:pt x="877" y="375"/>
                    <a:pt x="877" y="375"/>
                    <a:pt x="877" y="375"/>
                  </a:cubicBezTo>
                  <a:cubicBezTo>
                    <a:pt x="877" y="375"/>
                    <a:pt x="877" y="375"/>
                    <a:pt x="877" y="374"/>
                  </a:cubicBezTo>
                  <a:cubicBezTo>
                    <a:pt x="877" y="374"/>
                    <a:pt x="877" y="374"/>
                    <a:pt x="877" y="374"/>
                  </a:cubicBezTo>
                  <a:cubicBezTo>
                    <a:pt x="877" y="373"/>
                    <a:pt x="879" y="372"/>
                    <a:pt x="880" y="373"/>
                  </a:cubicBezTo>
                  <a:cubicBezTo>
                    <a:pt x="880" y="373"/>
                    <a:pt x="880" y="373"/>
                    <a:pt x="880" y="373"/>
                  </a:cubicBezTo>
                  <a:cubicBezTo>
                    <a:pt x="884" y="374"/>
                    <a:pt x="888" y="376"/>
                    <a:pt x="892" y="377"/>
                  </a:cubicBezTo>
                  <a:cubicBezTo>
                    <a:pt x="892" y="377"/>
                    <a:pt x="892" y="377"/>
                    <a:pt x="892" y="377"/>
                  </a:cubicBezTo>
                  <a:cubicBezTo>
                    <a:pt x="893" y="378"/>
                    <a:pt x="893" y="379"/>
                    <a:pt x="893" y="380"/>
                  </a:cubicBezTo>
                  <a:cubicBezTo>
                    <a:pt x="893" y="380"/>
                    <a:pt x="893" y="380"/>
                    <a:pt x="893" y="380"/>
                  </a:cubicBezTo>
                  <a:cubicBezTo>
                    <a:pt x="892" y="381"/>
                    <a:pt x="891" y="382"/>
                    <a:pt x="891" y="382"/>
                  </a:cubicBezTo>
                  <a:cubicBezTo>
                    <a:pt x="891" y="382"/>
                    <a:pt x="891" y="382"/>
                    <a:pt x="891" y="382"/>
                  </a:cubicBezTo>
                  <a:cubicBezTo>
                    <a:pt x="890" y="382"/>
                    <a:pt x="890" y="382"/>
                    <a:pt x="890" y="382"/>
                  </a:cubicBezTo>
                  <a:close/>
                  <a:moveTo>
                    <a:pt x="788" y="379"/>
                  </a:moveTo>
                  <a:cubicBezTo>
                    <a:pt x="788" y="379"/>
                    <a:pt x="788" y="378"/>
                    <a:pt x="788" y="378"/>
                  </a:cubicBezTo>
                  <a:cubicBezTo>
                    <a:pt x="788" y="378"/>
                    <a:pt x="788" y="378"/>
                    <a:pt x="788" y="378"/>
                  </a:cubicBezTo>
                  <a:cubicBezTo>
                    <a:pt x="788" y="377"/>
                    <a:pt x="789" y="376"/>
                    <a:pt x="790" y="376"/>
                  </a:cubicBezTo>
                  <a:cubicBezTo>
                    <a:pt x="790" y="376"/>
                    <a:pt x="790" y="376"/>
                    <a:pt x="790" y="376"/>
                  </a:cubicBezTo>
                  <a:cubicBezTo>
                    <a:pt x="792" y="375"/>
                    <a:pt x="793" y="375"/>
                    <a:pt x="795" y="374"/>
                  </a:cubicBezTo>
                  <a:cubicBezTo>
                    <a:pt x="795" y="374"/>
                    <a:pt x="795" y="374"/>
                    <a:pt x="795" y="374"/>
                  </a:cubicBezTo>
                  <a:cubicBezTo>
                    <a:pt x="797" y="374"/>
                    <a:pt x="800" y="373"/>
                    <a:pt x="802" y="373"/>
                  </a:cubicBezTo>
                  <a:cubicBezTo>
                    <a:pt x="802" y="373"/>
                    <a:pt x="802" y="373"/>
                    <a:pt x="802" y="373"/>
                  </a:cubicBezTo>
                  <a:cubicBezTo>
                    <a:pt x="803" y="372"/>
                    <a:pt x="804" y="373"/>
                    <a:pt x="805" y="374"/>
                  </a:cubicBezTo>
                  <a:cubicBezTo>
                    <a:pt x="805" y="374"/>
                    <a:pt x="805" y="374"/>
                    <a:pt x="805" y="374"/>
                  </a:cubicBezTo>
                  <a:cubicBezTo>
                    <a:pt x="805" y="376"/>
                    <a:pt x="804" y="377"/>
                    <a:pt x="803" y="377"/>
                  </a:cubicBezTo>
                  <a:cubicBezTo>
                    <a:pt x="803" y="377"/>
                    <a:pt x="803" y="377"/>
                    <a:pt x="803" y="377"/>
                  </a:cubicBezTo>
                  <a:cubicBezTo>
                    <a:pt x="801" y="378"/>
                    <a:pt x="798" y="378"/>
                    <a:pt x="796" y="379"/>
                  </a:cubicBezTo>
                  <a:cubicBezTo>
                    <a:pt x="796" y="379"/>
                    <a:pt x="796" y="379"/>
                    <a:pt x="796" y="379"/>
                  </a:cubicBezTo>
                  <a:cubicBezTo>
                    <a:pt x="795" y="379"/>
                    <a:pt x="793" y="380"/>
                    <a:pt x="792" y="380"/>
                  </a:cubicBezTo>
                  <a:cubicBezTo>
                    <a:pt x="792" y="380"/>
                    <a:pt x="792" y="380"/>
                    <a:pt x="792" y="380"/>
                  </a:cubicBezTo>
                  <a:cubicBezTo>
                    <a:pt x="791" y="380"/>
                    <a:pt x="791" y="380"/>
                    <a:pt x="791" y="380"/>
                  </a:cubicBezTo>
                  <a:cubicBezTo>
                    <a:pt x="791" y="380"/>
                    <a:pt x="791" y="380"/>
                    <a:pt x="791" y="380"/>
                  </a:cubicBezTo>
                  <a:cubicBezTo>
                    <a:pt x="790" y="380"/>
                    <a:pt x="789" y="380"/>
                    <a:pt x="788" y="379"/>
                  </a:cubicBezTo>
                  <a:close/>
                  <a:moveTo>
                    <a:pt x="240" y="377"/>
                  </a:moveTo>
                  <a:cubicBezTo>
                    <a:pt x="239" y="376"/>
                    <a:pt x="238" y="375"/>
                    <a:pt x="239" y="374"/>
                  </a:cubicBezTo>
                  <a:cubicBezTo>
                    <a:pt x="239" y="374"/>
                    <a:pt x="239" y="374"/>
                    <a:pt x="239" y="374"/>
                  </a:cubicBezTo>
                  <a:cubicBezTo>
                    <a:pt x="242" y="371"/>
                    <a:pt x="244" y="368"/>
                    <a:pt x="247" y="364"/>
                  </a:cubicBezTo>
                  <a:cubicBezTo>
                    <a:pt x="247" y="364"/>
                    <a:pt x="247" y="364"/>
                    <a:pt x="247" y="364"/>
                  </a:cubicBezTo>
                  <a:cubicBezTo>
                    <a:pt x="248" y="363"/>
                    <a:pt x="249" y="363"/>
                    <a:pt x="250" y="364"/>
                  </a:cubicBezTo>
                  <a:cubicBezTo>
                    <a:pt x="250" y="364"/>
                    <a:pt x="250" y="364"/>
                    <a:pt x="250" y="364"/>
                  </a:cubicBezTo>
                  <a:cubicBezTo>
                    <a:pt x="251" y="365"/>
                    <a:pt x="251" y="365"/>
                    <a:pt x="251" y="366"/>
                  </a:cubicBezTo>
                  <a:cubicBezTo>
                    <a:pt x="251" y="366"/>
                    <a:pt x="251" y="366"/>
                    <a:pt x="251" y="366"/>
                  </a:cubicBezTo>
                  <a:cubicBezTo>
                    <a:pt x="251" y="366"/>
                    <a:pt x="251" y="367"/>
                    <a:pt x="251" y="367"/>
                  </a:cubicBezTo>
                  <a:cubicBezTo>
                    <a:pt x="251" y="367"/>
                    <a:pt x="251" y="367"/>
                    <a:pt x="251" y="367"/>
                  </a:cubicBezTo>
                  <a:cubicBezTo>
                    <a:pt x="248" y="371"/>
                    <a:pt x="246" y="374"/>
                    <a:pt x="243" y="377"/>
                  </a:cubicBezTo>
                  <a:cubicBezTo>
                    <a:pt x="243" y="377"/>
                    <a:pt x="243" y="377"/>
                    <a:pt x="243" y="377"/>
                  </a:cubicBezTo>
                  <a:cubicBezTo>
                    <a:pt x="243" y="377"/>
                    <a:pt x="242" y="378"/>
                    <a:pt x="241" y="378"/>
                  </a:cubicBezTo>
                  <a:cubicBezTo>
                    <a:pt x="241" y="378"/>
                    <a:pt x="241" y="378"/>
                    <a:pt x="241" y="378"/>
                  </a:cubicBezTo>
                  <a:cubicBezTo>
                    <a:pt x="241" y="378"/>
                    <a:pt x="240" y="378"/>
                    <a:pt x="240" y="377"/>
                  </a:cubicBezTo>
                  <a:close/>
                  <a:moveTo>
                    <a:pt x="818" y="372"/>
                  </a:moveTo>
                  <a:cubicBezTo>
                    <a:pt x="818" y="372"/>
                    <a:pt x="818" y="372"/>
                    <a:pt x="818" y="372"/>
                  </a:cubicBezTo>
                  <a:cubicBezTo>
                    <a:pt x="818" y="372"/>
                    <a:pt x="818" y="372"/>
                    <a:pt x="818" y="372"/>
                  </a:cubicBezTo>
                  <a:cubicBezTo>
                    <a:pt x="818" y="370"/>
                    <a:pt x="818" y="369"/>
                    <a:pt x="820" y="369"/>
                  </a:cubicBezTo>
                  <a:cubicBezTo>
                    <a:pt x="820" y="369"/>
                    <a:pt x="820" y="369"/>
                    <a:pt x="820" y="369"/>
                  </a:cubicBezTo>
                  <a:cubicBezTo>
                    <a:pt x="824" y="369"/>
                    <a:pt x="828" y="368"/>
                    <a:pt x="832" y="368"/>
                  </a:cubicBezTo>
                  <a:cubicBezTo>
                    <a:pt x="832" y="368"/>
                    <a:pt x="832" y="368"/>
                    <a:pt x="832" y="368"/>
                  </a:cubicBezTo>
                  <a:cubicBezTo>
                    <a:pt x="833" y="368"/>
                    <a:pt x="834" y="369"/>
                    <a:pt x="834" y="370"/>
                  </a:cubicBezTo>
                  <a:cubicBezTo>
                    <a:pt x="834" y="370"/>
                    <a:pt x="834" y="370"/>
                    <a:pt x="834" y="370"/>
                  </a:cubicBezTo>
                  <a:cubicBezTo>
                    <a:pt x="834" y="371"/>
                    <a:pt x="833" y="373"/>
                    <a:pt x="832" y="373"/>
                  </a:cubicBezTo>
                  <a:cubicBezTo>
                    <a:pt x="832" y="373"/>
                    <a:pt x="832" y="373"/>
                    <a:pt x="832" y="373"/>
                  </a:cubicBezTo>
                  <a:cubicBezTo>
                    <a:pt x="828" y="373"/>
                    <a:pt x="824" y="373"/>
                    <a:pt x="820" y="374"/>
                  </a:cubicBezTo>
                  <a:cubicBezTo>
                    <a:pt x="820" y="374"/>
                    <a:pt x="820" y="374"/>
                    <a:pt x="820" y="374"/>
                  </a:cubicBezTo>
                  <a:cubicBezTo>
                    <a:pt x="820" y="374"/>
                    <a:pt x="820" y="374"/>
                    <a:pt x="820" y="374"/>
                  </a:cubicBezTo>
                  <a:cubicBezTo>
                    <a:pt x="820" y="374"/>
                    <a:pt x="820" y="374"/>
                    <a:pt x="820" y="374"/>
                  </a:cubicBezTo>
                  <a:cubicBezTo>
                    <a:pt x="819" y="374"/>
                    <a:pt x="818" y="373"/>
                    <a:pt x="818" y="372"/>
                  </a:cubicBezTo>
                  <a:close/>
                  <a:moveTo>
                    <a:pt x="862" y="373"/>
                  </a:moveTo>
                  <a:cubicBezTo>
                    <a:pt x="858" y="373"/>
                    <a:pt x="854" y="373"/>
                    <a:pt x="850" y="372"/>
                  </a:cubicBezTo>
                  <a:cubicBezTo>
                    <a:pt x="850" y="372"/>
                    <a:pt x="850" y="372"/>
                    <a:pt x="850" y="372"/>
                  </a:cubicBezTo>
                  <a:cubicBezTo>
                    <a:pt x="849" y="372"/>
                    <a:pt x="848" y="371"/>
                    <a:pt x="848" y="370"/>
                  </a:cubicBezTo>
                  <a:cubicBezTo>
                    <a:pt x="848" y="370"/>
                    <a:pt x="848" y="370"/>
                    <a:pt x="848" y="370"/>
                  </a:cubicBezTo>
                  <a:cubicBezTo>
                    <a:pt x="848" y="370"/>
                    <a:pt x="848" y="370"/>
                    <a:pt x="848" y="370"/>
                  </a:cubicBezTo>
                  <a:cubicBezTo>
                    <a:pt x="848" y="370"/>
                    <a:pt x="848" y="370"/>
                    <a:pt x="848" y="370"/>
                  </a:cubicBezTo>
                  <a:cubicBezTo>
                    <a:pt x="848" y="369"/>
                    <a:pt x="849" y="368"/>
                    <a:pt x="850" y="368"/>
                  </a:cubicBezTo>
                  <a:cubicBezTo>
                    <a:pt x="850" y="368"/>
                    <a:pt x="850" y="368"/>
                    <a:pt x="850" y="368"/>
                  </a:cubicBezTo>
                  <a:cubicBezTo>
                    <a:pt x="854" y="368"/>
                    <a:pt x="858" y="368"/>
                    <a:pt x="862" y="369"/>
                  </a:cubicBezTo>
                  <a:cubicBezTo>
                    <a:pt x="862" y="369"/>
                    <a:pt x="862" y="369"/>
                    <a:pt x="862" y="369"/>
                  </a:cubicBezTo>
                  <a:cubicBezTo>
                    <a:pt x="863" y="369"/>
                    <a:pt x="864" y="370"/>
                    <a:pt x="864" y="371"/>
                  </a:cubicBezTo>
                  <a:cubicBezTo>
                    <a:pt x="864" y="371"/>
                    <a:pt x="864" y="371"/>
                    <a:pt x="864" y="371"/>
                  </a:cubicBezTo>
                  <a:cubicBezTo>
                    <a:pt x="864" y="373"/>
                    <a:pt x="863" y="374"/>
                    <a:pt x="862" y="374"/>
                  </a:cubicBezTo>
                  <a:cubicBezTo>
                    <a:pt x="862" y="374"/>
                    <a:pt x="862" y="374"/>
                    <a:pt x="862" y="374"/>
                  </a:cubicBezTo>
                  <a:cubicBezTo>
                    <a:pt x="862" y="374"/>
                    <a:pt x="862" y="373"/>
                    <a:pt x="862" y="373"/>
                  </a:cubicBezTo>
                  <a:close/>
                  <a:moveTo>
                    <a:pt x="535" y="372"/>
                  </a:moveTo>
                  <a:cubicBezTo>
                    <a:pt x="533" y="369"/>
                    <a:pt x="531" y="366"/>
                    <a:pt x="528" y="363"/>
                  </a:cubicBezTo>
                  <a:cubicBezTo>
                    <a:pt x="528" y="363"/>
                    <a:pt x="528" y="363"/>
                    <a:pt x="528" y="363"/>
                  </a:cubicBezTo>
                  <a:cubicBezTo>
                    <a:pt x="528" y="362"/>
                    <a:pt x="528" y="362"/>
                    <a:pt x="528" y="361"/>
                  </a:cubicBezTo>
                  <a:cubicBezTo>
                    <a:pt x="528" y="361"/>
                    <a:pt x="528" y="361"/>
                    <a:pt x="528" y="361"/>
                  </a:cubicBezTo>
                  <a:cubicBezTo>
                    <a:pt x="528" y="361"/>
                    <a:pt x="528" y="360"/>
                    <a:pt x="528" y="359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29" y="359"/>
                    <a:pt x="531" y="359"/>
                    <a:pt x="532" y="360"/>
                  </a:cubicBezTo>
                  <a:cubicBezTo>
                    <a:pt x="532" y="360"/>
                    <a:pt x="532" y="360"/>
                    <a:pt x="532" y="360"/>
                  </a:cubicBezTo>
                  <a:cubicBezTo>
                    <a:pt x="534" y="363"/>
                    <a:pt x="537" y="366"/>
                    <a:pt x="539" y="370"/>
                  </a:cubicBezTo>
                  <a:cubicBezTo>
                    <a:pt x="539" y="370"/>
                    <a:pt x="539" y="370"/>
                    <a:pt x="539" y="370"/>
                  </a:cubicBezTo>
                  <a:cubicBezTo>
                    <a:pt x="540" y="371"/>
                    <a:pt x="540" y="372"/>
                    <a:pt x="538" y="373"/>
                  </a:cubicBezTo>
                  <a:cubicBezTo>
                    <a:pt x="538" y="373"/>
                    <a:pt x="538" y="373"/>
                    <a:pt x="538" y="373"/>
                  </a:cubicBezTo>
                  <a:cubicBezTo>
                    <a:pt x="538" y="373"/>
                    <a:pt x="538" y="373"/>
                    <a:pt x="537" y="373"/>
                  </a:cubicBezTo>
                  <a:cubicBezTo>
                    <a:pt x="537" y="373"/>
                    <a:pt x="537" y="373"/>
                    <a:pt x="537" y="373"/>
                  </a:cubicBezTo>
                  <a:cubicBezTo>
                    <a:pt x="536" y="373"/>
                    <a:pt x="536" y="373"/>
                    <a:pt x="535" y="372"/>
                  </a:cubicBezTo>
                  <a:close/>
                  <a:moveTo>
                    <a:pt x="1081" y="365"/>
                  </a:moveTo>
                  <a:cubicBezTo>
                    <a:pt x="1080" y="361"/>
                    <a:pt x="1080" y="357"/>
                    <a:pt x="1080" y="353"/>
                  </a:cubicBezTo>
                  <a:cubicBezTo>
                    <a:pt x="1080" y="353"/>
                    <a:pt x="1080" y="353"/>
                    <a:pt x="1080" y="353"/>
                  </a:cubicBezTo>
                  <a:cubicBezTo>
                    <a:pt x="1080" y="352"/>
                    <a:pt x="1081" y="351"/>
                    <a:pt x="1082" y="351"/>
                  </a:cubicBezTo>
                  <a:cubicBezTo>
                    <a:pt x="1082" y="351"/>
                    <a:pt x="1082" y="351"/>
                    <a:pt x="1082" y="351"/>
                  </a:cubicBezTo>
                  <a:cubicBezTo>
                    <a:pt x="1084" y="351"/>
                    <a:pt x="1085" y="352"/>
                    <a:pt x="1085" y="353"/>
                  </a:cubicBezTo>
                  <a:cubicBezTo>
                    <a:pt x="1085" y="353"/>
                    <a:pt x="1085" y="353"/>
                    <a:pt x="1085" y="353"/>
                  </a:cubicBezTo>
                  <a:cubicBezTo>
                    <a:pt x="1085" y="357"/>
                    <a:pt x="1085" y="361"/>
                    <a:pt x="1085" y="365"/>
                  </a:cubicBezTo>
                  <a:cubicBezTo>
                    <a:pt x="1085" y="365"/>
                    <a:pt x="1085" y="365"/>
                    <a:pt x="1085" y="365"/>
                  </a:cubicBezTo>
                  <a:cubicBezTo>
                    <a:pt x="1085" y="365"/>
                    <a:pt x="1085" y="365"/>
                    <a:pt x="1085" y="365"/>
                  </a:cubicBezTo>
                  <a:cubicBezTo>
                    <a:pt x="1085" y="365"/>
                    <a:pt x="1085" y="365"/>
                    <a:pt x="1085" y="365"/>
                  </a:cubicBezTo>
                  <a:cubicBezTo>
                    <a:pt x="1085" y="367"/>
                    <a:pt x="1084" y="368"/>
                    <a:pt x="1083" y="368"/>
                  </a:cubicBezTo>
                  <a:cubicBezTo>
                    <a:pt x="1083" y="368"/>
                    <a:pt x="1083" y="368"/>
                    <a:pt x="1083" y="368"/>
                  </a:cubicBezTo>
                  <a:cubicBezTo>
                    <a:pt x="1083" y="368"/>
                    <a:pt x="1083" y="368"/>
                    <a:pt x="1083" y="368"/>
                  </a:cubicBezTo>
                  <a:cubicBezTo>
                    <a:pt x="1083" y="368"/>
                    <a:pt x="1083" y="368"/>
                    <a:pt x="1083" y="368"/>
                  </a:cubicBezTo>
                  <a:cubicBezTo>
                    <a:pt x="1082" y="368"/>
                    <a:pt x="1081" y="367"/>
                    <a:pt x="1081" y="365"/>
                  </a:cubicBezTo>
                  <a:close/>
                  <a:moveTo>
                    <a:pt x="331" y="367"/>
                  </a:moveTo>
                  <a:cubicBezTo>
                    <a:pt x="331" y="366"/>
                    <a:pt x="330" y="365"/>
                    <a:pt x="330" y="365"/>
                  </a:cubicBezTo>
                  <a:cubicBezTo>
                    <a:pt x="330" y="365"/>
                    <a:pt x="330" y="365"/>
                    <a:pt x="330" y="365"/>
                  </a:cubicBezTo>
                  <a:cubicBezTo>
                    <a:pt x="330" y="364"/>
                    <a:pt x="331" y="364"/>
                    <a:pt x="331" y="363"/>
                  </a:cubicBezTo>
                  <a:cubicBezTo>
                    <a:pt x="331" y="363"/>
                    <a:pt x="331" y="363"/>
                    <a:pt x="331" y="363"/>
                  </a:cubicBezTo>
                  <a:cubicBezTo>
                    <a:pt x="333" y="361"/>
                    <a:pt x="336" y="358"/>
                    <a:pt x="339" y="354"/>
                  </a:cubicBezTo>
                  <a:cubicBezTo>
                    <a:pt x="339" y="354"/>
                    <a:pt x="339" y="354"/>
                    <a:pt x="339" y="354"/>
                  </a:cubicBezTo>
                  <a:cubicBezTo>
                    <a:pt x="340" y="353"/>
                    <a:pt x="342" y="353"/>
                    <a:pt x="343" y="354"/>
                  </a:cubicBezTo>
                  <a:cubicBezTo>
                    <a:pt x="343" y="354"/>
                    <a:pt x="343" y="354"/>
                    <a:pt x="343" y="354"/>
                  </a:cubicBezTo>
                  <a:cubicBezTo>
                    <a:pt x="343" y="355"/>
                    <a:pt x="343" y="357"/>
                    <a:pt x="343" y="357"/>
                  </a:cubicBezTo>
                  <a:cubicBezTo>
                    <a:pt x="343" y="357"/>
                    <a:pt x="343" y="357"/>
                    <a:pt x="343" y="357"/>
                  </a:cubicBezTo>
                  <a:cubicBezTo>
                    <a:pt x="339" y="361"/>
                    <a:pt x="337" y="364"/>
                    <a:pt x="335" y="366"/>
                  </a:cubicBezTo>
                  <a:cubicBezTo>
                    <a:pt x="335" y="366"/>
                    <a:pt x="335" y="366"/>
                    <a:pt x="335" y="366"/>
                  </a:cubicBezTo>
                  <a:cubicBezTo>
                    <a:pt x="334" y="367"/>
                    <a:pt x="334" y="367"/>
                    <a:pt x="333" y="367"/>
                  </a:cubicBezTo>
                  <a:cubicBezTo>
                    <a:pt x="333" y="367"/>
                    <a:pt x="333" y="367"/>
                    <a:pt x="333" y="367"/>
                  </a:cubicBezTo>
                  <a:cubicBezTo>
                    <a:pt x="332" y="367"/>
                    <a:pt x="332" y="367"/>
                    <a:pt x="331" y="367"/>
                  </a:cubicBezTo>
                  <a:close/>
                  <a:moveTo>
                    <a:pt x="258" y="354"/>
                  </a:moveTo>
                  <a:cubicBezTo>
                    <a:pt x="257" y="353"/>
                    <a:pt x="257" y="351"/>
                    <a:pt x="258" y="350"/>
                  </a:cubicBezTo>
                  <a:cubicBezTo>
                    <a:pt x="258" y="350"/>
                    <a:pt x="258" y="350"/>
                    <a:pt x="258" y="350"/>
                  </a:cubicBezTo>
                  <a:cubicBezTo>
                    <a:pt x="260" y="347"/>
                    <a:pt x="263" y="344"/>
                    <a:pt x="265" y="341"/>
                  </a:cubicBezTo>
                  <a:cubicBezTo>
                    <a:pt x="265" y="341"/>
                    <a:pt x="265" y="341"/>
                    <a:pt x="265" y="341"/>
                  </a:cubicBezTo>
                  <a:cubicBezTo>
                    <a:pt x="266" y="339"/>
                    <a:pt x="267" y="339"/>
                    <a:pt x="268" y="340"/>
                  </a:cubicBezTo>
                  <a:cubicBezTo>
                    <a:pt x="268" y="340"/>
                    <a:pt x="268" y="340"/>
                    <a:pt x="268" y="340"/>
                  </a:cubicBezTo>
                  <a:cubicBezTo>
                    <a:pt x="269" y="340"/>
                    <a:pt x="269" y="341"/>
                    <a:pt x="269" y="342"/>
                  </a:cubicBezTo>
                  <a:cubicBezTo>
                    <a:pt x="269" y="342"/>
                    <a:pt x="269" y="342"/>
                    <a:pt x="269" y="342"/>
                  </a:cubicBezTo>
                  <a:cubicBezTo>
                    <a:pt x="269" y="342"/>
                    <a:pt x="269" y="343"/>
                    <a:pt x="269" y="343"/>
                  </a:cubicBezTo>
                  <a:cubicBezTo>
                    <a:pt x="269" y="343"/>
                    <a:pt x="269" y="343"/>
                    <a:pt x="269" y="343"/>
                  </a:cubicBezTo>
                  <a:cubicBezTo>
                    <a:pt x="266" y="347"/>
                    <a:pt x="264" y="350"/>
                    <a:pt x="262" y="353"/>
                  </a:cubicBezTo>
                  <a:cubicBezTo>
                    <a:pt x="262" y="353"/>
                    <a:pt x="262" y="353"/>
                    <a:pt x="262" y="353"/>
                  </a:cubicBezTo>
                  <a:cubicBezTo>
                    <a:pt x="261" y="354"/>
                    <a:pt x="260" y="354"/>
                    <a:pt x="260" y="354"/>
                  </a:cubicBezTo>
                  <a:cubicBezTo>
                    <a:pt x="260" y="354"/>
                    <a:pt x="260" y="354"/>
                    <a:pt x="260" y="354"/>
                  </a:cubicBezTo>
                  <a:cubicBezTo>
                    <a:pt x="259" y="354"/>
                    <a:pt x="259" y="354"/>
                    <a:pt x="258" y="354"/>
                  </a:cubicBezTo>
                  <a:close/>
                  <a:moveTo>
                    <a:pt x="516" y="350"/>
                  </a:moveTo>
                  <a:cubicBezTo>
                    <a:pt x="513" y="347"/>
                    <a:pt x="510" y="345"/>
                    <a:pt x="507" y="342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7" y="342"/>
                    <a:pt x="507" y="342"/>
                    <a:pt x="507" y="342"/>
                  </a:cubicBezTo>
                  <a:cubicBezTo>
                    <a:pt x="506" y="342"/>
                    <a:pt x="506" y="341"/>
                    <a:pt x="506" y="340"/>
                  </a:cubicBezTo>
                  <a:cubicBezTo>
                    <a:pt x="506" y="340"/>
                    <a:pt x="506" y="340"/>
                    <a:pt x="506" y="340"/>
                  </a:cubicBezTo>
                  <a:cubicBezTo>
                    <a:pt x="506" y="340"/>
                    <a:pt x="506" y="339"/>
                    <a:pt x="507" y="339"/>
                  </a:cubicBezTo>
                  <a:cubicBezTo>
                    <a:pt x="507" y="339"/>
                    <a:pt x="507" y="339"/>
                    <a:pt x="507" y="339"/>
                  </a:cubicBezTo>
                  <a:cubicBezTo>
                    <a:pt x="507" y="338"/>
                    <a:pt x="509" y="338"/>
                    <a:pt x="510" y="339"/>
                  </a:cubicBezTo>
                  <a:cubicBezTo>
                    <a:pt x="510" y="339"/>
                    <a:pt x="510" y="339"/>
                    <a:pt x="510" y="339"/>
                  </a:cubicBezTo>
                  <a:cubicBezTo>
                    <a:pt x="513" y="341"/>
                    <a:pt x="516" y="344"/>
                    <a:pt x="519" y="346"/>
                  </a:cubicBezTo>
                  <a:cubicBezTo>
                    <a:pt x="519" y="346"/>
                    <a:pt x="519" y="346"/>
                    <a:pt x="519" y="346"/>
                  </a:cubicBezTo>
                  <a:cubicBezTo>
                    <a:pt x="520" y="347"/>
                    <a:pt x="520" y="349"/>
                    <a:pt x="519" y="350"/>
                  </a:cubicBezTo>
                  <a:cubicBezTo>
                    <a:pt x="519" y="350"/>
                    <a:pt x="519" y="350"/>
                    <a:pt x="519" y="350"/>
                  </a:cubicBezTo>
                  <a:cubicBezTo>
                    <a:pt x="519" y="350"/>
                    <a:pt x="518" y="351"/>
                    <a:pt x="518" y="351"/>
                  </a:cubicBezTo>
                  <a:cubicBezTo>
                    <a:pt x="518" y="351"/>
                    <a:pt x="518" y="351"/>
                    <a:pt x="518" y="351"/>
                  </a:cubicBezTo>
                  <a:cubicBezTo>
                    <a:pt x="517" y="351"/>
                    <a:pt x="517" y="350"/>
                    <a:pt x="516" y="350"/>
                  </a:cubicBezTo>
                  <a:close/>
                  <a:moveTo>
                    <a:pt x="352" y="345"/>
                  </a:moveTo>
                  <a:cubicBezTo>
                    <a:pt x="352" y="345"/>
                    <a:pt x="352" y="344"/>
                    <a:pt x="352" y="344"/>
                  </a:cubicBezTo>
                  <a:cubicBezTo>
                    <a:pt x="352" y="344"/>
                    <a:pt x="352" y="344"/>
                    <a:pt x="352" y="344"/>
                  </a:cubicBezTo>
                  <a:cubicBezTo>
                    <a:pt x="352" y="343"/>
                    <a:pt x="352" y="342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56" y="340"/>
                    <a:pt x="359" y="337"/>
                    <a:pt x="363" y="335"/>
                  </a:cubicBezTo>
                  <a:cubicBezTo>
                    <a:pt x="363" y="335"/>
                    <a:pt x="363" y="335"/>
                    <a:pt x="363" y="335"/>
                  </a:cubicBezTo>
                  <a:cubicBezTo>
                    <a:pt x="364" y="334"/>
                    <a:pt x="365" y="335"/>
                    <a:pt x="366" y="336"/>
                  </a:cubicBezTo>
                  <a:cubicBezTo>
                    <a:pt x="366" y="336"/>
                    <a:pt x="366" y="336"/>
                    <a:pt x="366" y="336"/>
                  </a:cubicBezTo>
                  <a:cubicBezTo>
                    <a:pt x="367" y="337"/>
                    <a:pt x="367" y="338"/>
                    <a:pt x="365" y="339"/>
                  </a:cubicBezTo>
                  <a:cubicBezTo>
                    <a:pt x="365" y="339"/>
                    <a:pt x="365" y="339"/>
                    <a:pt x="365" y="339"/>
                  </a:cubicBezTo>
                  <a:cubicBezTo>
                    <a:pt x="362" y="341"/>
                    <a:pt x="359" y="343"/>
                    <a:pt x="356" y="346"/>
                  </a:cubicBezTo>
                  <a:cubicBezTo>
                    <a:pt x="356" y="346"/>
                    <a:pt x="356" y="346"/>
                    <a:pt x="356" y="346"/>
                  </a:cubicBezTo>
                  <a:cubicBezTo>
                    <a:pt x="355" y="346"/>
                    <a:pt x="355" y="346"/>
                    <a:pt x="354" y="346"/>
                  </a:cubicBezTo>
                  <a:cubicBezTo>
                    <a:pt x="354" y="346"/>
                    <a:pt x="354" y="346"/>
                    <a:pt x="354" y="346"/>
                  </a:cubicBezTo>
                  <a:cubicBezTo>
                    <a:pt x="354" y="346"/>
                    <a:pt x="353" y="346"/>
                    <a:pt x="352" y="345"/>
                  </a:cubicBezTo>
                  <a:close/>
                  <a:moveTo>
                    <a:pt x="1079" y="336"/>
                  </a:moveTo>
                  <a:cubicBezTo>
                    <a:pt x="1079" y="332"/>
                    <a:pt x="1078" y="328"/>
                    <a:pt x="1078" y="324"/>
                  </a:cubicBezTo>
                  <a:cubicBezTo>
                    <a:pt x="1078" y="324"/>
                    <a:pt x="1078" y="324"/>
                    <a:pt x="1078" y="324"/>
                  </a:cubicBezTo>
                  <a:cubicBezTo>
                    <a:pt x="1078" y="322"/>
                    <a:pt x="1079" y="321"/>
                    <a:pt x="1080" y="321"/>
                  </a:cubicBezTo>
                  <a:cubicBezTo>
                    <a:pt x="1080" y="321"/>
                    <a:pt x="1080" y="321"/>
                    <a:pt x="1080" y="321"/>
                  </a:cubicBezTo>
                  <a:cubicBezTo>
                    <a:pt x="1081" y="321"/>
                    <a:pt x="1082" y="322"/>
                    <a:pt x="1083" y="323"/>
                  </a:cubicBezTo>
                  <a:cubicBezTo>
                    <a:pt x="1083" y="323"/>
                    <a:pt x="1083" y="323"/>
                    <a:pt x="1083" y="323"/>
                  </a:cubicBezTo>
                  <a:cubicBezTo>
                    <a:pt x="1083" y="327"/>
                    <a:pt x="1083" y="331"/>
                    <a:pt x="1084" y="335"/>
                  </a:cubicBezTo>
                  <a:cubicBezTo>
                    <a:pt x="1084" y="335"/>
                    <a:pt x="1084" y="335"/>
                    <a:pt x="1084" y="335"/>
                  </a:cubicBezTo>
                  <a:cubicBezTo>
                    <a:pt x="1084" y="335"/>
                    <a:pt x="1084" y="335"/>
                    <a:pt x="1084" y="335"/>
                  </a:cubicBezTo>
                  <a:cubicBezTo>
                    <a:pt x="1084" y="335"/>
                    <a:pt x="1084" y="335"/>
                    <a:pt x="1084" y="335"/>
                  </a:cubicBezTo>
                  <a:cubicBezTo>
                    <a:pt x="1084" y="335"/>
                    <a:pt x="1084" y="335"/>
                    <a:pt x="1084" y="335"/>
                  </a:cubicBezTo>
                  <a:cubicBezTo>
                    <a:pt x="1084" y="337"/>
                    <a:pt x="1083" y="338"/>
                    <a:pt x="1081" y="338"/>
                  </a:cubicBezTo>
                  <a:cubicBezTo>
                    <a:pt x="1081" y="338"/>
                    <a:pt x="1081" y="338"/>
                    <a:pt x="1081" y="338"/>
                  </a:cubicBezTo>
                  <a:cubicBezTo>
                    <a:pt x="1081" y="338"/>
                    <a:pt x="1081" y="338"/>
                    <a:pt x="1081" y="338"/>
                  </a:cubicBezTo>
                  <a:cubicBezTo>
                    <a:pt x="1081" y="338"/>
                    <a:pt x="1081" y="338"/>
                    <a:pt x="1081" y="338"/>
                  </a:cubicBezTo>
                  <a:cubicBezTo>
                    <a:pt x="1080" y="338"/>
                    <a:pt x="1079" y="337"/>
                    <a:pt x="1079" y="336"/>
                  </a:cubicBezTo>
                  <a:close/>
                  <a:moveTo>
                    <a:pt x="492" y="333"/>
                  </a:moveTo>
                  <a:cubicBezTo>
                    <a:pt x="489" y="331"/>
                    <a:pt x="485" y="329"/>
                    <a:pt x="482" y="328"/>
                  </a:cubicBezTo>
                  <a:cubicBezTo>
                    <a:pt x="482" y="328"/>
                    <a:pt x="482" y="328"/>
                    <a:pt x="482" y="328"/>
                  </a:cubicBezTo>
                  <a:cubicBezTo>
                    <a:pt x="481" y="328"/>
                    <a:pt x="480" y="327"/>
                    <a:pt x="480" y="326"/>
                  </a:cubicBezTo>
                  <a:cubicBezTo>
                    <a:pt x="480" y="326"/>
                    <a:pt x="480" y="326"/>
                    <a:pt x="480" y="326"/>
                  </a:cubicBezTo>
                  <a:cubicBezTo>
                    <a:pt x="480" y="326"/>
                    <a:pt x="480" y="325"/>
                    <a:pt x="480" y="325"/>
                  </a:cubicBezTo>
                  <a:cubicBezTo>
                    <a:pt x="480" y="325"/>
                    <a:pt x="480" y="325"/>
                    <a:pt x="480" y="325"/>
                  </a:cubicBezTo>
                  <a:cubicBezTo>
                    <a:pt x="481" y="324"/>
                    <a:pt x="482" y="323"/>
                    <a:pt x="483" y="324"/>
                  </a:cubicBezTo>
                  <a:cubicBezTo>
                    <a:pt x="483" y="324"/>
                    <a:pt x="483" y="324"/>
                    <a:pt x="483" y="324"/>
                  </a:cubicBezTo>
                  <a:cubicBezTo>
                    <a:pt x="487" y="325"/>
                    <a:pt x="491" y="327"/>
                    <a:pt x="495" y="329"/>
                  </a:cubicBezTo>
                  <a:cubicBezTo>
                    <a:pt x="495" y="329"/>
                    <a:pt x="495" y="329"/>
                    <a:pt x="495" y="329"/>
                  </a:cubicBezTo>
                  <a:cubicBezTo>
                    <a:pt x="496" y="329"/>
                    <a:pt x="496" y="331"/>
                    <a:pt x="496" y="332"/>
                  </a:cubicBezTo>
                  <a:cubicBezTo>
                    <a:pt x="496" y="332"/>
                    <a:pt x="496" y="332"/>
                    <a:pt x="496" y="332"/>
                  </a:cubicBezTo>
                  <a:cubicBezTo>
                    <a:pt x="495" y="333"/>
                    <a:pt x="494" y="333"/>
                    <a:pt x="493" y="333"/>
                  </a:cubicBezTo>
                  <a:cubicBezTo>
                    <a:pt x="493" y="333"/>
                    <a:pt x="493" y="333"/>
                    <a:pt x="493" y="333"/>
                  </a:cubicBezTo>
                  <a:cubicBezTo>
                    <a:pt x="493" y="333"/>
                    <a:pt x="493" y="333"/>
                    <a:pt x="492" y="333"/>
                  </a:cubicBezTo>
                  <a:close/>
                  <a:moveTo>
                    <a:pt x="378" y="329"/>
                  </a:moveTo>
                  <a:cubicBezTo>
                    <a:pt x="378" y="329"/>
                    <a:pt x="378" y="329"/>
                    <a:pt x="378" y="328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8" y="327"/>
                    <a:pt x="378" y="327"/>
                    <a:pt x="379" y="326"/>
                  </a:cubicBezTo>
                  <a:cubicBezTo>
                    <a:pt x="379" y="326"/>
                    <a:pt x="379" y="326"/>
                    <a:pt x="379" y="326"/>
                  </a:cubicBezTo>
                  <a:cubicBezTo>
                    <a:pt x="383" y="325"/>
                    <a:pt x="386" y="323"/>
                    <a:pt x="390" y="322"/>
                  </a:cubicBezTo>
                  <a:cubicBezTo>
                    <a:pt x="390" y="322"/>
                    <a:pt x="390" y="322"/>
                    <a:pt x="390" y="322"/>
                  </a:cubicBezTo>
                  <a:cubicBezTo>
                    <a:pt x="392" y="321"/>
                    <a:pt x="393" y="322"/>
                    <a:pt x="393" y="323"/>
                  </a:cubicBezTo>
                  <a:cubicBezTo>
                    <a:pt x="393" y="323"/>
                    <a:pt x="393" y="323"/>
                    <a:pt x="393" y="323"/>
                  </a:cubicBezTo>
                  <a:cubicBezTo>
                    <a:pt x="394" y="324"/>
                    <a:pt x="393" y="326"/>
                    <a:pt x="392" y="326"/>
                  </a:cubicBezTo>
                  <a:cubicBezTo>
                    <a:pt x="392" y="326"/>
                    <a:pt x="392" y="326"/>
                    <a:pt x="392" y="326"/>
                  </a:cubicBezTo>
                  <a:cubicBezTo>
                    <a:pt x="388" y="328"/>
                    <a:pt x="384" y="329"/>
                    <a:pt x="381" y="331"/>
                  </a:cubicBezTo>
                  <a:cubicBezTo>
                    <a:pt x="381" y="331"/>
                    <a:pt x="381" y="331"/>
                    <a:pt x="381" y="331"/>
                  </a:cubicBezTo>
                  <a:cubicBezTo>
                    <a:pt x="381" y="331"/>
                    <a:pt x="380" y="331"/>
                    <a:pt x="380" y="331"/>
                  </a:cubicBezTo>
                  <a:cubicBezTo>
                    <a:pt x="380" y="331"/>
                    <a:pt x="380" y="331"/>
                    <a:pt x="380" y="331"/>
                  </a:cubicBezTo>
                  <a:cubicBezTo>
                    <a:pt x="379" y="331"/>
                    <a:pt x="378" y="330"/>
                    <a:pt x="378" y="329"/>
                  </a:cubicBezTo>
                  <a:close/>
                  <a:moveTo>
                    <a:pt x="276" y="329"/>
                  </a:moveTo>
                  <a:cubicBezTo>
                    <a:pt x="275" y="329"/>
                    <a:pt x="275" y="327"/>
                    <a:pt x="275" y="326"/>
                  </a:cubicBezTo>
                  <a:cubicBezTo>
                    <a:pt x="275" y="326"/>
                    <a:pt x="275" y="326"/>
                    <a:pt x="275" y="326"/>
                  </a:cubicBezTo>
                  <a:cubicBezTo>
                    <a:pt x="278" y="323"/>
                    <a:pt x="280" y="319"/>
                    <a:pt x="282" y="316"/>
                  </a:cubicBezTo>
                  <a:cubicBezTo>
                    <a:pt x="282" y="316"/>
                    <a:pt x="282" y="316"/>
                    <a:pt x="282" y="316"/>
                  </a:cubicBezTo>
                  <a:cubicBezTo>
                    <a:pt x="283" y="315"/>
                    <a:pt x="284" y="315"/>
                    <a:pt x="285" y="315"/>
                  </a:cubicBezTo>
                  <a:cubicBezTo>
                    <a:pt x="285" y="315"/>
                    <a:pt x="285" y="315"/>
                    <a:pt x="285" y="315"/>
                  </a:cubicBezTo>
                  <a:cubicBezTo>
                    <a:pt x="286" y="316"/>
                    <a:pt x="286" y="317"/>
                    <a:pt x="286" y="317"/>
                  </a:cubicBezTo>
                  <a:cubicBezTo>
                    <a:pt x="286" y="317"/>
                    <a:pt x="286" y="317"/>
                    <a:pt x="286" y="317"/>
                  </a:cubicBezTo>
                  <a:cubicBezTo>
                    <a:pt x="286" y="318"/>
                    <a:pt x="286" y="318"/>
                    <a:pt x="286" y="319"/>
                  </a:cubicBezTo>
                  <a:cubicBezTo>
                    <a:pt x="286" y="319"/>
                    <a:pt x="286" y="319"/>
                    <a:pt x="286" y="319"/>
                  </a:cubicBezTo>
                  <a:cubicBezTo>
                    <a:pt x="284" y="322"/>
                    <a:pt x="282" y="325"/>
                    <a:pt x="279" y="329"/>
                  </a:cubicBezTo>
                  <a:cubicBezTo>
                    <a:pt x="279" y="329"/>
                    <a:pt x="279" y="329"/>
                    <a:pt x="279" y="329"/>
                  </a:cubicBezTo>
                  <a:cubicBezTo>
                    <a:pt x="279" y="329"/>
                    <a:pt x="278" y="330"/>
                    <a:pt x="277" y="330"/>
                  </a:cubicBezTo>
                  <a:cubicBezTo>
                    <a:pt x="277" y="330"/>
                    <a:pt x="277" y="330"/>
                    <a:pt x="277" y="330"/>
                  </a:cubicBezTo>
                  <a:cubicBezTo>
                    <a:pt x="277" y="330"/>
                    <a:pt x="276" y="330"/>
                    <a:pt x="276" y="329"/>
                  </a:cubicBezTo>
                  <a:close/>
                  <a:moveTo>
                    <a:pt x="465" y="323"/>
                  </a:moveTo>
                  <a:cubicBezTo>
                    <a:pt x="461" y="322"/>
                    <a:pt x="457" y="321"/>
                    <a:pt x="453" y="321"/>
                  </a:cubicBezTo>
                  <a:cubicBezTo>
                    <a:pt x="453" y="321"/>
                    <a:pt x="453" y="321"/>
                    <a:pt x="453" y="321"/>
                  </a:cubicBezTo>
                  <a:cubicBezTo>
                    <a:pt x="453" y="321"/>
                    <a:pt x="453" y="321"/>
                    <a:pt x="453" y="321"/>
                  </a:cubicBezTo>
                  <a:cubicBezTo>
                    <a:pt x="453" y="321"/>
                    <a:pt x="452" y="320"/>
                    <a:pt x="452" y="320"/>
                  </a:cubicBezTo>
                  <a:cubicBezTo>
                    <a:pt x="452" y="320"/>
                    <a:pt x="452" y="320"/>
                    <a:pt x="452" y="320"/>
                  </a:cubicBezTo>
                  <a:cubicBezTo>
                    <a:pt x="451" y="320"/>
                    <a:pt x="451" y="320"/>
                    <a:pt x="450" y="320"/>
                  </a:cubicBezTo>
                  <a:cubicBezTo>
                    <a:pt x="450" y="320"/>
                    <a:pt x="450" y="320"/>
                    <a:pt x="450" y="320"/>
                  </a:cubicBezTo>
                  <a:cubicBezTo>
                    <a:pt x="446" y="320"/>
                    <a:pt x="442" y="320"/>
                    <a:pt x="438" y="319"/>
                  </a:cubicBezTo>
                  <a:cubicBezTo>
                    <a:pt x="438" y="319"/>
                    <a:pt x="438" y="319"/>
                    <a:pt x="438" y="319"/>
                  </a:cubicBezTo>
                  <a:cubicBezTo>
                    <a:pt x="437" y="319"/>
                    <a:pt x="436" y="318"/>
                    <a:pt x="436" y="317"/>
                  </a:cubicBezTo>
                  <a:cubicBezTo>
                    <a:pt x="436" y="317"/>
                    <a:pt x="436" y="317"/>
                    <a:pt x="436" y="317"/>
                  </a:cubicBezTo>
                  <a:cubicBezTo>
                    <a:pt x="436" y="317"/>
                    <a:pt x="436" y="317"/>
                    <a:pt x="436" y="317"/>
                  </a:cubicBezTo>
                  <a:cubicBezTo>
                    <a:pt x="436" y="317"/>
                    <a:pt x="436" y="317"/>
                    <a:pt x="436" y="317"/>
                  </a:cubicBezTo>
                  <a:cubicBezTo>
                    <a:pt x="436" y="316"/>
                    <a:pt x="437" y="315"/>
                    <a:pt x="438" y="315"/>
                  </a:cubicBezTo>
                  <a:cubicBezTo>
                    <a:pt x="438" y="315"/>
                    <a:pt x="438" y="315"/>
                    <a:pt x="438" y="315"/>
                  </a:cubicBezTo>
                  <a:cubicBezTo>
                    <a:pt x="442" y="315"/>
                    <a:pt x="446" y="315"/>
                    <a:pt x="451" y="316"/>
                  </a:cubicBezTo>
                  <a:cubicBezTo>
                    <a:pt x="451" y="316"/>
                    <a:pt x="451" y="316"/>
                    <a:pt x="451" y="316"/>
                  </a:cubicBezTo>
                  <a:cubicBezTo>
                    <a:pt x="451" y="316"/>
                    <a:pt x="452" y="316"/>
                    <a:pt x="452" y="316"/>
                  </a:cubicBezTo>
                  <a:cubicBezTo>
                    <a:pt x="452" y="316"/>
                    <a:pt x="452" y="316"/>
                    <a:pt x="452" y="316"/>
                  </a:cubicBezTo>
                  <a:cubicBezTo>
                    <a:pt x="453" y="316"/>
                    <a:pt x="453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8" y="317"/>
                    <a:pt x="462" y="317"/>
                    <a:pt x="466" y="318"/>
                  </a:cubicBezTo>
                  <a:cubicBezTo>
                    <a:pt x="466" y="318"/>
                    <a:pt x="466" y="318"/>
                    <a:pt x="466" y="318"/>
                  </a:cubicBezTo>
                  <a:cubicBezTo>
                    <a:pt x="467" y="318"/>
                    <a:pt x="468" y="320"/>
                    <a:pt x="468" y="321"/>
                  </a:cubicBezTo>
                  <a:cubicBezTo>
                    <a:pt x="468" y="321"/>
                    <a:pt x="468" y="321"/>
                    <a:pt x="468" y="321"/>
                  </a:cubicBezTo>
                  <a:cubicBezTo>
                    <a:pt x="468" y="322"/>
                    <a:pt x="467" y="323"/>
                    <a:pt x="465" y="323"/>
                  </a:cubicBezTo>
                  <a:cubicBezTo>
                    <a:pt x="465" y="323"/>
                    <a:pt x="465" y="323"/>
                    <a:pt x="465" y="323"/>
                  </a:cubicBezTo>
                  <a:cubicBezTo>
                    <a:pt x="465" y="323"/>
                    <a:pt x="465" y="323"/>
                    <a:pt x="465" y="323"/>
                  </a:cubicBezTo>
                  <a:close/>
                  <a:moveTo>
                    <a:pt x="406" y="320"/>
                  </a:moveTo>
                  <a:cubicBezTo>
                    <a:pt x="406" y="320"/>
                    <a:pt x="406" y="319"/>
                    <a:pt x="406" y="319"/>
                  </a:cubicBezTo>
                  <a:cubicBezTo>
                    <a:pt x="406" y="319"/>
                    <a:pt x="406" y="319"/>
                    <a:pt x="406" y="319"/>
                  </a:cubicBezTo>
                  <a:cubicBezTo>
                    <a:pt x="406" y="318"/>
                    <a:pt x="407" y="317"/>
                    <a:pt x="408" y="317"/>
                  </a:cubicBezTo>
                  <a:cubicBezTo>
                    <a:pt x="408" y="317"/>
                    <a:pt x="408" y="317"/>
                    <a:pt x="408" y="317"/>
                  </a:cubicBezTo>
                  <a:cubicBezTo>
                    <a:pt x="412" y="316"/>
                    <a:pt x="416" y="316"/>
                    <a:pt x="420" y="315"/>
                  </a:cubicBezTo>
                  <a:cubicBezTo>
                    <a:pt x="420" y="315"/>
                    <a:pt x="420" y="315"/>
                    <a:pt x="420" y="315"/>
                  </a:cubicBezTo>
                  <a:cubicBezTo>
                    <a:pt x="421" y="315"/>
                    <a:pt x="423" y="316"/>
                    <a:pt x="423" y="317"/>
                  </a:cubicBezTo>
                  <a:cubicBezTo>
                    <a:pt x="423" y="317"/>
                    <a:pt x="423" y="317"/>
                    <a:pt x="423" y="317"/>
                  </a:cubicBezTo>
                  <a:cubicBezTo>
                    <a:pt x="423" y="319"/>
                    <a:pt x="422" y="320"/>
                    <a:pt x="421" y="320"/>
                  </a:cubicBezTo>
                  <a:cubicBezTo>
                    <a:pt x="421" y="320"/>
                    <a:pt x="421" y="320"/>
                    <a:pt x="421" y="320"/>
                  </a:cubicBezTo>
                  <a:cubicBezTo>
                    <a:pt x="417" y="320"/>
                    <a:pt x="413" y="321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7" y="322"/>
                    <a:pt x="406" y="321"/>
                    <a:pt x="406" y="320"/>
                  </a:cubicBezTo>
                  <a:close/>
                  <a:moveTo>
                    <a:pt x="1075" y="306"/>
                  </a:moveTo>
                  <a:cubicBezTo>
                    <a:pt x="1075" y="306"/>
                    <a:pt x="1075" y="306"/>
                    <a:pt x="1075" y="306"/>
                  </a:cubicBezTo>
                  <a:cubicBezTo>
                    <a:pt x="1075" y="306"/>
                    <a:pt x="1075" y="306"/>
                    <a:pt x="1075" y="306"/>
                  </a:cubicBezTo>
                  <a:cubicBezTo>
                    <a:pt x="1075" y="306"/>
                    <a:pt x="1075" y="306"/>
                    <a:pt x="1075" y="306"/>
                  </a:cubicBezTo>
                  <a:cubicBezTo>
                    <a:pt x="1075" y="306"/>
                    <a:pt x="1075" y="306"/>
                    <a:pt x="1075" y="306"/>
                  </a:cubicBezTo>
                  <a:cubicBezTo>
                    <a:pt x="1075" y="302"/>
                    <a:pt x="1074" y="298"/>
                    <a:pt x="1074" y="294"/>
                  </a:cubicBezTo>
                  <a:cubicBezTo>
                    <a:pt x="1074" y="294"/>
                    <a:pt x="1074" y="294"/>
                    <a:pt x="1074" y="294"/>
                  </a:cubicBezTo>
                  <a:cubicBezTo>
                    <a:pt x="1073" y="293"/>
                    <a:pt x="1074" y="292"/>
                    <a:pt x="1076" y="291"/>
                  </a:cubicBezTo>
                  <a:cubicBezTo>
                    <a:pt x="1076" y="291"/>
                    <a:pt x="1076" y="291"/>
                    <a:pt x="1076" y="291"/>
                  </a:cubicBezTo>
                  <a:cubicBezTo>
                    <a:pt x="1077" y="291"/>
                    <a:pt x="1078" y="292"/>
                    <a:pt x="1078" y="293"/>
                  </a:cubicBezTo>
                  <a:cubicBezTo>
                    <a:pt x="1078" y="293"/>
                    <a:pt x="1078" y="293"/>
                    <a:pt x="1078" y="293"/>
                  </a:cubicBezTo>
                  <a:cubicBezTo>
                    <a:pt x="1079" y="297"/>
                    <a:pt x="1080" y="301"/>
                    <a:pt x="1080" y="305"/>
                  </a:cubicBezTo>
                  <a:cubicBezTo>
                    <a:pt x="1080" y="305"/>
                    <a:pt x="1080" y="305"/>
                    <a:pt x="1080" y="305"/>
                  </a:cubicBezTo>
                  <a:cubicBezTo>
                    <a:pt x="1080" y="305"/>
                    <a:pt x="1080" y="306"/>
                    <a:pt x="1080" y="306"/>
                  </a:cubicBezTo>
                  <a:cubicBezTo>
                    <a:pt x="1080" y="306"/>
                    <a:pt x="1080" y="306"/>
                    <a:pt x="1080" y="306"/>
                  </a:cubicBezTo>
                  <a:cubicBezTo>
                    <a:pt x="1080" y="307"/>
                    <a:pt x="1079" y="308"/>
                    <a:pt x="1078" y="308"/>
                  </a:cubicBezTo>
                  <a:cubicBezTo>
                    <a:pt x="1078" y="308"/>
                    <a:pt x="1078" y="308"/>
                    <a:pt x="1078" y="308"/>
                  </a:cubicBezTo>
                  <a:cubicBezTo>
                    <a:pt x="1078" y="308"/>
                    <a:pt x="1078" y="308"/>
                    <a:pt x="1078" y="308"/>
                  </a:cubicBezTo>
                  <a:cubicBezTo>
                    <a:pt x="1078" y="308"/>
                    <a:pt x="1078" y="308"/>
                    <a:pt x="1078" y="308"/>
                  </a:cubicBezTo>
                  <a:cubicBezTo>
                    <a:pt x="1077" y="308"/>
                    <a:pt x="1076" y="307"/>
                    <a:pt x="1075" y="306"/>
                  </a:cubicBezTo>
                  <a:close/>
                  <a:moveTo>
                    <a:pt x="293" y="304"/>
                  </a:moveTo>
                  <a:cubicBezTo>
                    <a:pt x="292" y="304"/>
                    <a:pt x="291" y="302"/>
                    <a:pt x="292" y="301"/>
                  </a:cubicBezTo>
                  <a:cubicBezTo>
                    <a:pt x="292" y="301"/>
                    <a:pt x="292" y="301"/>
                    <a:pt x="292" y="301"/>
                  </a:cubicBezTo>
                  <a:cubicBezTo>
                    <a:pt x="294" y="298"/>
                    <a:pt x="296" y="294"/>
                    <a:pt x="298" y="291"/>
                  </a:cubicBezTo>
                  <a:cubicBezTo>
                    <a:pt x="298" y="291"/>
                    <a:pt x="298" y="291"/>
                    <a:pt x="298" y="291"/>
                  </a:cubicBezTo>
                  <a:cubicBezTo>
                    <a:pt x="299" y="290"/>
                    <a:pt x="301" y="289"/>
                    <a:pt x="302" y="290"/>
                  </a:cubicBezTo>
                  <a:cubicBezTo>
                    <a:pt x="302" y="290"/>
                    <a:pt x="302" y="290"/>
                    <a:pt x="302" y="290"/>
                  </a:cubicBezTo>
                  <a:cubicBezTo>
                    <a:pt x="302" y="291"/>
                    <a:pt x="303" y="291"/>
                    <a:pt x="303" y="292"/>
                  </a:cubicBezTo>
                  <a:cubicBezTo>
                    <a:pt x="303" y="292"/>
                    <a:pt x="303" y="292"/>
                    <a:pt x="303" y="292"/>
                  </a:cubicBezTo>
                  <a:cubicBezTo>
                    <a:pt x="303" y="293"/>
                    <a:pt x="303" y="293"/>
                    <a:pt x="303" y="293"/>
                  </a:cubicBezTo>
                  <a:cubicBezTo>
                    <a:pt x="303" y="293"/>
                    <a:pt x="303" y="293"/>
                    <a:pt x="303" y="293"/>
                  </a:cubicBezTo>
                  <a:cubicBezTo>
                    <a:pt x="303" y="293"/>
                    <a:pt x="303" y="293"/>
                    <a:pt x="303" y="293"/>
                  </a:cubicBezTo>
                  <a:cubicBezTo>
                    <a:pt x="303" y="293"/>
                    <a:pt x="303" y="293"/>
                    <a:pt x="303" y="293"/>
                  </a:cubicBezTo>
                  <a:cubicBezTo>
                    <a:pt x="302" y="294"/>
                    <a:pt x="302" y="294"/>
                    <a:pt x="302" y="294"/>
                  </a:cubicBezTo>
                  <a:cubicBezTo>
                    <a:pt x="302" y="294"/>
                    <a:pt x="302" y="294"/>
                    <a:pt x="302" y="294"/>
                  </a:cubicBezTo>
                  <a:cubicBezTo>
                    <a:pt x="300" y="297"/>
                    <a:pt x="298" y="300"/>
                    <a:pt x="296" y="304"/>
                  </a:cubicBezTo>
                  <a:cubicBezTo>
                    <a:pt x="296" y="304"/>
                    <a:pt x="296" y="304"/>
                    <a:pt x="296" y="304"/>
                  </a:cubicBezTo>
                  <a:cubicBezTo>
                    <a:pt x="296" y="304"/>
                    <a:pt x="295" y="305"/>
                    <a:pt x="294" y="305"/>
                  </a:cubicBezTo>
                  <a:cubicBezTo>
                    <a:pt x="294" y="305"/>
                    <a:pt x="294" y="305"/>
                    <a:pt x="294" y="305"/>
                  </a:cubicBezTo>
                  <a:cubicBezTo>
                    <a:pt x="294" y="305"/>
                    <a:pt x="293" y="305"/>
                    <a:pt x="293" y="304"/>
                  </a:cubicBezTo>
                  <a:close/>
                  <a:moveTo>
                    <a:pt x="309" y="279"/>
                  </a:moveTo>
                  <a:cubicBezTo>
                    <a:pt x="308" y="278"/>
                    <a:pt x="307" y="277"/>
                    <a:pt x="308" y="276"/>
                  </a:cubicBezTo>
                  <a:cubicBezTo>
                    <a:pt x="308" y="276"/>
                    <a:pt x="308" y="276"/>
                    <a:pt x="308" y="276"/>
                  </a:cubicBezTo>
                  <a:cubicBezTo>
                    <a:pt x="310" y="272"/>
                    <a:pt x="312" y="268"/>
                    <a:pt x="314" y="265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5" y="264"/>
                    <a:pt x="316" y="264"/>
                    <a:pt x="317" y="264"/>
                  </a:cubicBezTo>
                  <a:cubicBezTo>
                    <a:pt x="317" y="264"/>
                    <a:pt x="317" y="264"/>
                    <a:pt x="317" y="264"/>
                  </a:cubicBezTo>
                  <a:cubicBezTo>
                    <a:pt x="318" y="265"/>
                    <a:pt x="318" y="266"/>
                    <a:pt x="318" y="266"/>
                  </a:cubicBezTo>
                  <a:cubicBezTo>
                    <a:pt x="318" y="266"/>
                    <a:pt x="318" y="266"/>
                    <a:pt x="318" y="266"/>
                  </a:cubicBezTo>
                  <a:cubicBezTo>
                    <a:pt x="318" y="267"/>
                    <a:pt x="318" y="267"/>
                    <a:pt x="318" y="268"/>
                  </a:cubicBezTo>
                  <a:cubicBezTo>
                    <a:pt x="318" y="268"/>
                    <a:pt x="318" y="268"/>
                    <a:pt x="318" y="268"/>
                  </a:cubicBezTo>
                  <a:cubicBezTo>
                    <a:pt x="316" y="271"/>
                    <a:pt x="314" y="274"/>
                    <a:pt x="312" y="278"/>
                  </a:cubicBezTo>
                  <a:cubicBezTo>
                    <a:pt x="312" y="278"/>
                    <a:pt x="312" y="278"/>
                    <a:pt x="312" y="278"/>
                  </a:cubicBezTo>
                  <a:cubicBezTo>
                    <a:pt x="312" y="279"/>
                    <a:pt x="311" y="279"/>
                    <a:pt x="310" y="279"/>
                  </a:cubicBezTo>
                  <a:cubicBezTo>
                    <a:pt x="310" y="279"/>
                    <a:pt x="310" y="279"/>
                    <a:pt x="310" y="279"/>
                  </a:cubicBezTo>
                  <a:cubicBezTo>
                    <a:pt x="309" y="279"/>
                    <a:pt x="309" y="279"/>
                    <a:pt x="309" y="279"/>
                  </a:cubicBezTo>
                  <a:close/>
                  <a:moveTo>
                    <a:pt x="1070" y="277"/>
                  </a:moveTo>
                  <a:cubicBezTo>
                    <a:pt x="1069" y="273"/>
                    <a:pt x="1068" y="269"/>
                    <a:pt x="1067" y="265"/>
                  </a:cubicBezTo>
                  <a:cubicBezTo>
                    <a:pt x="1067" y="265"/>
                    <a:pt x="1067" y="265"/>
                    <a:pt x="1067" y="265"/>
                  </a:cubicBezTo>
                  <a:cubicBezTo>
                    <a:pt x="1067" y="264"/>
                    <a:pt x="1068" y="262"/>
                    <a:pt x="1069" y="262"/>
                  </a:cubicBezTo>
                  <a:cubicBezTo>
                    <a:pt x="1069" y="262"/>
                    <a:pt x="1069" y="262"/>
                    <a:pt x="1069" y="262"/>
                  </a:cubicBezTo>
                  <a:cubicBezTo>
                    <a:pt x="1070" y="262"/>
                    <a:pt x="1072" y="263"/>
                    <a:pt x="1072" y="264"/>
                  </a:cubicBezTo>
                  <a:cubicBezTo>
                    <a:pt x="1072" y="264"/>
                    <a:pt x="1072" y="264"/>
                    <a:pt x="1072" y="264"/>
                  </a:cubicBezTo>
                  <a:cubicBezTo>
                    <a:pt x="1073" y="268"/>
                    <a:pt x="1074" y="272"/>
                    <a:pt x="1075" y="276"/>
                  </a:cubicBezTo>
                  <a:cubicBezTo>
                    <a:pt x="1075" y="276"/>
                    <a:pt x="1075" y="276"/>
                    <a:pt x="1075" y="276"/>
                  </a:cubicBezTo>
                  <a:cubicBezTo>
                    <a:pt x="1075" y="276"/>
                    <a:pt x="1075" y="276"/>
                    <a:pt x="1075" y="276"/>
                  </a:cubicBezTo>
                  <a:cubicBezTo>
                    <a:pt x="1075" y="276"/>
                    <a:pt x="1075" y="276"/>
                    <a:pt x="1075" y="276"/>
                  </a:cubicBezTo>
                  <a:cubicBezTo>
                    <a:pt x="1075" y="276"/>
                    <a:pt x="1075" y="276"/>
                    <a:pt x="1075" y="276"/>
                  </a:cubicBezTo>
                  <a:cubicBezTo>
                    <a:pt x="1075" y="277"/>
                    <a:pt x="1074" y="278"/>
                    <a:pt x="1073" y="278"/>
                  </a:cubicBezTo>
                  <a:cubicBezTo>
                    <a:pt x="1073" y="278"/>
                    <a:pt x="1073" y="278"/>
                    <a:pt x="1073" y="278"/>
                  </a:cubicBezTo>
                  <a:cubicBezTo>
                    <a:pt x="1073" y="278"/>
                    <a:pt x="1073" y="279"/>
                    <a:pt x="1072" y="279"/>
                  </a:cubicBezTo>
                  <a:cubicBezTo>
                    <a:pt x="1072" y="279"/>
                    <a:pt x="1072" y="279"/>
                    <a:pt x="1072" y="279"/>
                  </a:cubicBezTo>
                  <a:cubicBezTo>
                    <a:pt x="1071" y="279"/>
                    <a:pt x="1070" y="278"/>
                    <a:pt x="1070" y="277"/>
                  </a:cubicBezTo>
                  <a:close/>
                  <a:moveTo>
                    <a:pt x="324" y="253"/>
                  </a:moveTo>
                  <a:cubicBezTo>
                    <a:pt x="322" y="252"/>
                    <a:pt x="322" y="250"/>
                    <a:pt x="323" y="249"/>
                  </a:cubicBezTo>
                  <a:cubicBezTo>
                    <a:pt x="323" y="249"/>
                    <a:pt x="323" y="249"/>
                    <a:pt x="323" y="249"/>
                  </a:cubicBezTo>
                  <a:cubicBezTo>
                    <a:pt x="324" y="247"/>
                    <a:pt x="326" y="244"/>
                    <a:pt x="329" y="239"/>
                  </a:cubicBezTo>
                  <a:cubicBezTo>
                    <a:pt x="329" y="239"/>
                    <a:pt x="329" y="239"/>
                    <a:pt x="329" y="239"/>
                  </a:cubicBezTo>
                  <a:cubicBezTo>
                    <a:pt x="330" y="238"/>
                    <a:pt x="332" y="238"/>
                    <a:pt x="333" y="238"/>
                  </a:cubicBezTo>
                  <a:cubicBezTo>
                    <a:pt x="333" y="238"/>
                    <a:pt x="333" y="238"/>
                    <a:pt x="333" y="238"/>
                  </a:cubicBezTo>
                  <a:cubicBezTo>
                    <a:pt x="333" y="239"/>
                    <a:pt x="334" y="240"/>
                    <a:pt x="334" y="240"/>
                  </a:cubicBezTo>
                  <a:cubicBezTo>
                    <a:pt x="334" y="240"/>
                    <a:pt x="334" y="240"/>
                    <a:pt x="334" y="240"/>
                  </a:cubicBezTo>
                  <a:cubicBezTo>
                    <a:pt x="334" y="241"/>
                    <a:pt x="334" y="241"/>
                    <a:pt x="333" y="242"/>
                  </a:cubicBezTo>
                  <a:cubicBezTo>
                    <a:pt x="333" y="242"/>
                    <a:pt x="333" y="242"/>
                    <a:pt x="333" y="242"/>
                  </a:cubicBezTo>
                  <a:cubicBezTo>
                    <a:pt x="330" y="246"/>
                    <a:pt x="328" y="250"/>
                    <a:pt x="327" y="252"/>
                  </a:cubicBezTo>
                  <a:cubicBezTo>
                    <a:pt x="327" y="252"/>
                    <a:pt x="327" y="252"/>
                    <a:pt x="327" y="252"/>
                  </a:cubicBezTo>
                  <a:cubicBezTo>
                    <a:pt x="326" y="253"/>
                    <a:pt x="326" y="253"/>
                    <a:pt x="325" y="253"/>
                  </a:cubicBezTo>
                  <a:cubicBezTo>
                    <a:pt x="325" y="253"/>
                    <a:pt x="325" y="253"/>
                    <a:pt x="325" y="253"/>
                  </a:cubicBezTo>
                  <a:cubicBezTo>
                    <a:pt x="324" y="253"/>
                    <a:pt x="324" y="253"/>
                    <a:pt x="324" y="253"/>
                  </a:cubicBezTo>
                  <a:close/>
                  <a:moveTo>
                    <a:pt x="1063" y="248"/>
                  </a:moveTo>
                  <a:cubicBezTo>
                    <a:pt x="1062" y="244"/>
                    <a:pt x="1060" y="240"/>
                    <a:pt x="1059" y="236"/>
                  </a:cubicBezTo>
                  <a:cubicBezTo>
                    <a:pt x="1059" y="236"/>
                    <a:pt x="1059" y="236"/>
                    <a:pt x="1059" y="236"/>
                  </a:cubicBezTo>
                  <a:cubicBezTo>
                    <a:pt x="1059" y="235"/>
                    <a:pt x="1060" y="234"/>
                    <a:pt x="1061" y="233"/>
                  </a:cubicBezTo>
                  <a:cubicBezTo>
                    <a:pt x="1061" y="233"/>
                    <a:pt x="1061" y="233"/>
                    <a:pt x="1061" y="233"/>
                  </a:cubicBezTo>
                  <a:cubicBezTo>
                    <a:pt x="1062" y="233"/>
                    <a:pt x="1063" y="234"/>
                    <a:pt x="1064" y="235"/>
                  </a:cubicBezTo>
                  <a:cubicBezTo>
                    <a:pt x="1064" y="235"/>
                    <a:pt x="1064" y="235"/>
                    <a:pt x="1064" y="235"/>
                  </a:cubicBezTo>
                  <a:cubicBezTo>
                    <a:pt x="1065" y="239"/>
                    <a:pt x="1066" y="242"/>
                    <a:pt x="1067" y="246"/>
                  </a:cubicBezTo>
                  <a:cubicBezTo>
                    <a:pt x="1067" y="246"/>
                    <a:pt x="1067" y="246"/>
                    <a:pt x="1067" y="246"/>
                  </a:cubicBezTo>
                  <a:cubicBezTo>
                    <a:pt x="1067" y="247"/>
                    <a:pt x="1067" y="247"/>
                    <a:pt x="1067" y="247"/>
                  </a:cubicBezTo>
                  <a:cubicBezTo>
                    <a:pt x="1067" y="247"/>
                    <a:pt x="1067" y="247"/>
                    <a:pt x="1067" y="247"/>
                  </a:cubicBezTo>
                  <a:cubicBezTo>
                    <a:pt x="1067" y="248"/>
                    <a:pt x="1067" y="249"/>
                    <a:pt x="1066" y="249"/>
                  </a:cubicBezTo>
                  <a:cubicBezTo>
                    <a:pt x="1066" y="249"/>
                    <a:pt x="1066" y="249"/>
                    <a:pt x="1066" y="249"/>
                  </a:cubicBezTo>
                  <a:cubicBezTo>
                    <a:pt x="1066" y="249"/>
                    <a:pt x="1065" y="249"/>
                    <a:pt x="1065" y="249"/>
                  </a:cubicBezTo>
                  <a:cubicBezTo>
                    <a:pt x="1065" y="249"/>
                    <a:pt x="1065" y="249"/>
                    <a:pt x="1065" y="249"/>
                  </a:cubicBezTo>
                  <a:cubicBezTo>
                    <a:pt x="1064" y="249"/>
                    <a:pt x="1063" y="249"/>
                    <a:pt x="1063" y="248"/>
                  </a:cubicBezTo>
                  <a:close/>
                  <a:moveTo>
                    <a:pt x="340" y="228"/>
                  </a:moveTo>
                  <a:cubicBezTo>
                    <a:pt x="339" y="227"/>
                    <a:pt x="339" y="225"/>
                    <a:pt x="340" y="224"/>
                  </a:cubicBezTo>
                  <a:cubicBezTo>
                    <a:pt x="340" y="224"/>
                    <a:pt x="340" y="224"/>
                    <a:pt x="340" y="224"/>
                  </a:cubicBezTo>
                  <a:cubicBezTo>
                    <a:pt x="342" y="221"/>
                    <a:pt x="344" y="218"/>
                    <a:pt x="347" y="215"/>
                  </a:cubicBezTo>
                  <a:cubicBezTo>
                    <a:pt x="347" y="215"/>
                    <a:pt x="347" y="215"/>
                    <a:pt x="347" y="215"/>
                  </a:cubicBezTo>
                  <a:cubicBezTo>
                    <a:pt x="348" y="214"/>
                    <a:pt x="349" y="213"/>
                    <a:pt x="350" y="214"/>
                  </a:cubicBezTo>
                  <a:cubicBezTo>
                    <a:pt x="350" y="214"/>
                    <a:pt x="350" y="214"/>
                    <a:pt x="350" y="214"/>
                  </a:cubicBezTo>
                  <a:cubicBezTo>
                    <a:pt x="351" y="215"/>
                    <a:pt x="351" y="215"/>
                    <a:pt x="351" y="216"/>
                  </a:cubicBezTo>
                  <a:cubicBezTo>
                    <a:pt x="351" y="216"/>
                    <a:pt x="351" y="216"/>
                    <a:pt x="351" y="216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48" y="221"/>
                    <a:pt x="346" y="224"/>
                    <a:pt x="344" y="227"/>
                  </a:cubicBezTo>
                  <a:cubicBezTo>
                    <a:pt x="344" y="227"/>
                    <a:pt x="344" y="227"/>
                    <a:pt x="344" y="227"/>
                  </a:cubicBezTo>
                  <a:cubicBezTo>
                    <a:pt x="343" y="228"/>
                    <a:pt x="343" y="228"/>
                    <a:pt x="342" y="228"/>
                  </a:cubicBezTo>
                  <a:cubicBezTo>
                    <a:pt x="342" y="228"/>
                    <a:pt x="342" y="228"/>
                    <a:pt x="342" y="228"/>
                  </a:cubicBezTo>
                  <a:cubicBezTo>
                    <a:pt x="341" y="228"/>
                    <a:pt x="341" y="228"/>
                    <a:pt x="340" y="228"/>
                  </a:cubicBezTo>
                  <a:close/>
                  <a:moveTo>
                    <a:pt x="1053" y="220"/>
                  </a:moveTo>
                  <a:cubicBezTo>
                    <a:pt x="1052" y="216"/>
                    <a:pt x="1050" y="212"/>
                    <a:pt x="1049" y="208"/>
                  </a:cubicBezTo>
                  <a:cubicBezTo>
                    <a:pt x="1049" y="208"/>
                    <a:pt x="1049" y="208"/>
                    <a:pt x="1049" y="208"/>
                  </a:cubicBezTo>
                  <a:cubicBezTo>
                    <a:pt x="1048" y="207"/>
                    <a:pt x="1049" y="206"/>
                    <a:pt x="1050" y="205"/>
                  </a:cubicBezTo>
                  <a:cubicBezTo>
                    <a:pt x="1050" y="205"/>
                    <a:pt x="1050" y="205"/>
                    <a:pt x="1050" y="205"/>
                  </a:cubicBezTo>
                  <a:cubicBezTo>
                    <a:pt x="1051" y="205"/>
                    <a:pt x="1053" y="205"/>
                    <a:pt x="1053" y="207"/>
                  </a:cubicBezTo>
                  <a:cubicBezTo>
                    <a:pt x="1053" y="207"/>
                    <a:pt x="1053" y="207"/>
                    <a:pt x="1053" y="207"/>
                  </a:cubicBezTo>
                  <a:cubicBezTo>
                    <a:pt x="1055" y="210"/>
                    <a:pt x="1056" y="214"/>
                    <a:pt x="1058" y="218"/>
                  </a:cubicBezTo>
                  <a:cubicBezTo>
                    <a:pt x="1058" y="218"/>
                    <a:pt x="1058" y="218"/>
                    <a:pt x="1058" y="218"/>
                  </a:cubicBezTo>
                  <a:cubicBezTo>
                    <a:pt x="1058" y="218"/>
                    <a:pt x="1058" y="218"/>
                    <a:pt x="1058" y="219"/>
                  </a:cubicBezTo>
                  <a:cubicBezTo>
                    <a:pt x="1058" y="219"/>
                    <a:pt x="1058" y="219"/>
                    <a:pt x="1058" y="219"/>
                  </a:cubicBezTo>
                  <a:cubicBezTo>
                    <a:pt x="1058" y="220"/>
                    <a:pt x="1057" y="221"/>
                    <a:pt x="1056" y="221"/>
                  </a:cubicBezTo>
                  <a:cubicBezTo>
                    <a:pt x="1056" y="221"/>
                    <a:pt x="1056" y="221"/>
                    <a:pt x="1056" y="221"/>
                  </a:cubicBezTo>
                  <a:cubicBezTo>
                    <a:pt x="1056" y="221"/>
                    <a:pt x="1056" y="221"/>
                    <a:pt x="1056" y="221"/>
                  </a:cubicBezTo>
                  <a:cubicBezTo>
                    <a:pt x="1056" y="221"/>
                    <a:pt x="1056" y="221"/>
                    <a:pt x="1056" y="221"/>
                  </a:cubicBezTo>
                  <a:cubicBezTo>
                    <a:pt x="1055" y="221"/>
                    <a:pt x="1054" y="220"/>
                    <a:pt x="1053" y="220"/>
                  </a:cubicBezTo>
                  <a:close/>
                  <a:moveTo>
                    <a:pt x="359" y="204"/>
                  </a:moveTo>
                  <a:cubicBezTo>
                    <a:pt x="358" y="203"/>
                    <a:pt x="357" y="201"/>
                    <a:pt x="358" y="200"/>
                  </a:cubicBezTo>
                  <a:cubicBezTo>
                    <a:pt x="358" y="200"/>
                    <a:pt x="358" y="200"/>
                    <a:pt x="358" y="200"/>
                  </a:cubicBezTo>
                  <a:cubicBezTo>
                    <a:pt x="361" y="197"/>
                    <a:pt x="363" y="194"/>
                    <a:pt x="366" y="191"/>
                  </a:cubicBezTo>
                  <a:cubicBezTo>
                    <a:pt x="366" y="191"/>
                    <a:pt x="366" y="191"/>
                    <a:pt x="366" y="191"/>
                  </a:cubicBezTo>
                  <a:cubicBezTo>
                    <a:pt x="367" y="190"/>
                    <a:pt x="368" y="190"/>
                    <a:pt x="369" y="191"/>
                  </a:cubicBezTo>
                  <a:cubicBezTo>
                    <a:pt x="369" y="191"/>
                    <a:pt x="369" y="191"/>
                    <a:pt x="369" y="191"/>
                  </a:cubicBezTo>
                  <a:cubicBezTo>
                    <a:pt x="370" y="191"/>
                    <a:pt x="370" y="192"/>
                    <a:pt x="370" y="193"/>
                  </a:cubicBezTo>
                  <a:cubicBezTo>
                    <a:pt x="370" y="193"/>
                    <a:pt x="370" y="193"/>
                    <a:pt x="370" y="193"/>
                  </a:cubicBezTo>
                  <a:cubicBezTo>
                    <a:pt x="370" y="193"/>
                    <a:pt x="370" y="194"/>
                    <a:pt x="370" y="194"/>
                  </a:cubicBezTo>
                  <a:cubicBezTo>
                    <a:pt x="370" y="194"/>
                    <a:pt x="370" y="194"/>
                    <a:pt x="370" y="194"/>
                  </a:cubicBezTo>
                  <a:cubicBezTo>
                    <a:pt x="367" y="197"/>
                    <a:pt x="364" y="200"/>
                    <a:pt x="362" y="203"/>
                  </a:cubicBezTo>
                  <a:cubicBezTo>
                    <a:pt x="362" y="203"/>
                    <a:pt x="362" y="203"/>
                    <a:pt x="362" y="203"/>
                  </a:cubicBezTo>
                  <a:cubicBezTo>
                    <a:pt x="361" y="204"/>
                    <a:pt x="361" y="204"/>
                    <a:pt x="360" y="204"/>
                  </a:cubicBezTo>
                  <a:cubicBezTo>
                    <a:pt x="360" y="204"/>
                    <a:pt x="360" y="204"/>
                    <a:pt x="360" y="204"/>
                  </a:cubicBezTo>
                  <a:cubicBezTo>
                    <a:pt x="360" y="204"/>
                    <a:pt x="359" y="204"/>
                    <a:pt x="359" y="204"/>
                  </a:cubicBezTo>
                  <a:close/>
                  <a:moveTo>
                    <a:pt x="1042" y="192"/>
                  </a:moveTo>
                  <a:cubicBezTo>
                    <a:pt x="1040" y="189"/>
                    <a:pt x="1038" y="185"/>
                    <a:pt x="1036" y="181"/>
                  </a:cubicBezTo>
                  <a:cubicBezTo>
                    <a:pt x="1036" y="181"/>
                    <a:pt x="1036" y="181"/>
                    <a:pt x="1036" y="181"/>
                  </a:cubicBezTo>
                  <a:cubicBezTo>
                    <a:pt x="1036" y="180"/>
                    <a:pt x="1036" y="179"/>
                    <a:pt x="1037" y="178"/>
                  </a:cubicBezTo>
                  <a:cubicBezTo>
                    <a:pt x="1037" y="178"/>
                    <a:pt x="1037" y="178"/>
                    <a:pt x="1037" y="178"/>
                  </a:cubicBezTo>
                  <a:cubicBezTo>
                    <a:pt x="1038" y="178"/>
                    <a:pt x="1040" y="178"/>
                    <a:pt x="1040" y="179"/>
                  </a:cubicBezTo>
                  <a:cubicBezTo>
                    <a:pt x="1040" y="179"/>
                    <a:pt x="1040" y="179"/>
                    <a:pt x="1040" y="179"/>
                  </a:cubicBezTo>
                  <a:cubicBezTo>
                    <a:pt x="1042" y="183"/>
                    <a:pt x="1044" y="186"/>
                    <a:pt x="1046" y="190"/>
                  </a:cubicBezTo>
                  <a:cubicBezTo>
                    <a:pt x="1046" y="190"/>
                    <a:pt x="1046" y="190"/>
                    <a:pt x="1046" y="190"/>
                  </a:cubicBezTo>
                  <a:cubicBezTo>
                    <a:pt x="1046" y="190"/>
                    <a:pt x="1046" y="191"/>
                    <a:pt x="1046" y="191"/>
                  </a:cubicBezTo>
                  <a:cubicBezTo>
                    <a:pt x="1046" y="191"/>
                    <a:pt x="1046" y="191"/>
                    <a:pt x="1046" y="191"/>
                  </a:cubicBezTo>
                  <a:cubicBezTo>
                    <a:pt x="1046" y="192"/>
                    <a:pt x="1046" y="193"/>
                    <a:pt x="1045" y="193"/>
                  </a:cubicBezTo>
                  <a:cubicBezTo>
                    <a:pt x="1045" y="193"/>
                    <a:pt x="1045" y="193"/>
                    <a:pt x="1045" y="193"/>
                  </a:cubicBezTo>
                  <a:cubicBezTo>
                    <a:pt x="1044" y="193"/>
                    <a:pt x="1044" y="194"/>
                    <a:pt x="1044" y="194"/>
                  </a:cubicBezTo>
                  <a:cubicBezTo>
                    <a:pt x="1044" y="194"/>
                    <a:pt x="1044" y="194"/>
                    <a:pt x="1044" y="194"/>
                  </a:cubicBezTo>
                  <a:cubicBezTo>
                    <a:pt x="1043" y="194"/>
                    <a:pt x="1042" y="193"/>
                    <a:pt x="1042" y="192"/>
                  </a:cubicBezTo>
                  <a:close/>
                  <a:moveTo>
                    <a:pt x="378" y="181"/>
                  </a:moveTo>
                  <a:cubicBezTo>
                    <a:pt x="377" y="180"/>
                    <a:pt x="377" y="178"/>
                    <a:pt x="378" y="177"/>
                  </a:cubicBezTo>
                  <a:cubicBezTo>
                    <a:pt x="378" y="177"/>
                    <a:pt x="378" y="177"/>
                    <a:pt x="378" y="177"/>
                  </a:cubicBezTo>
                  <a:cubicBezTo>
                    <a:pt x="380" y="174"/>
                    <a:pt x="383" y="171"/>
                    <a:pt x="386" y="168"/>
                  </a:cubicBezTo>
                  <a:cubicBezTo>
                    <a:pt x="386" y="168"/>
                    <a:pt x="386" y="168"/>
                    <a:pt x="386" y="168"/>
                  </a:cubicBezTo>
                  <a:cubicBezTo>
                    <a:pt x="387" y="167"/>
                    <a:pt x="388" y="167"/>
                    <a:pt x="389" y="168"/>
                  </a:cubicBezTo>
                  <a:cubicBezTo>
                    <a:pt x="389" y="168"/>
                    <a:pt x="389" y="168"/>
                    <a:pt x="389" y="168"/>
                  </a:cubicBezTo>
                  <a:cubicBezTo>
                    <a:pt x="390" y="169"/>
                    <a:pt x="390" y="169"/>
                    <a:pt x="390" y="170"/>
                  </a:cubicBezTo>
                  <a:cubicBezTo>
                    <a:pt x="390" y="170"/>
                    <a:pt x="390" y="170"/>
                    <a:pt x="390" y="170"/>
                  </a:cubicBezTo>
                  <a:cubicBezTo>
                    <a:pt x="390" y="170"/>
                    <a:pt x="390" y="171"/>
                    <a:pt x="389" y="171"/>
                  </a:cubicBezTo>
                  <a:cubicBezTo>
                    <a:pt x="389" y="171"/>
                    <a:pt x="389" y="171"/>
                    <a:pt x="389" y="171"/>
                  </a:cubicBezTo>
                  <a:cubicBezTo>
                    <a:pt x="386" y="175"/>
                    <a:pt x="384" y="177"/>
                    <a:pt x="381" y="180"/>
                  </a:cubicBezTo>
                  <a:cubicBezTo>
                    <a:pt x="381" y="180"/>
                    <a:pt x="381" y="180"/>
                    <a:pt x="381" y="180"/>
                  </a:cubicBezTo>
                  <a:cubicBezTo>
                    <a:pt x="381" y="181"/>
                    <a:pt x="380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8" y="181"/>
                    <a:pt x="378" y="181"/>
                  </a:cubicBezTo>
                  <a:close/>
                  <a:moveTo>
                    <a:pt x="1028" y="166"/>
                  </a:moveTo>
                  <a:cubicBezTo>
                    <a:pt x="1026" y="162"/>
                    <a:pt x="1023" y="159"/>
                    <a:pt x="1021" y="156"/>
                  </a:cubicBezTo>
                  <a:cubicBezTo>
                    <a:pt x="1021" y="156"/>
                    <a:pt x="1021" y="156"/>
                    <a:pt x="1021" y="156"/>
                  </a:cubicBezTo>
                  <a:cubicBezTo>
                    <a:pt x="1021" y="155"/>
                    <a:pt x="1021" y="153"/>
                    <a:pt x="1022" y="152"/>
                  </a:cubicBezTo>
                  <a:cubicBezTo>
                    <a:pt x="1022" y="152"/>
                    <a:pt x="1022" y="152"/>
                    <a:pt x="1022" y="152"/>
                  </a:cubicBezTo>
                  <a:cubicBezTo>
                    <a:pt x="1023" y="152"/>
                    <a:pt x="1025" y="152"/>
                    <a:pt x="1025" y="153"/>
                  </a:cubicBezTo>
                  <a:cubicBezTo>
                    <a:pt x="1025" y="153"/>
                    <a:pt x="1025" y="153"/>
                    <a:pt x="1025" y="153"/>
                  </a:cubicBezTo>
                  <a:cubicBezTo>
                    <a:pt x="1028" y="156"/>
                    <a:pt x="1030" y="160"/>
                    <a:pt x="1032" y="163"/>
                  </a:cubicBezTo>
                  <a:cubicBezTo>
                    <a:pt x="1032" y="163"/>
                    <a:pt x="1032" y="163"/>
                    <a:pt x="1032" y="163"/>
                  </a:cubicBezTo>
                  <a:cubicBezTo>
                    <a:pt x="1032" y="164"/>
                    <a:pt x="1032" y="164"/>
                    <a:pt x="1032" y="165"/>
                  </a:cubicBezTo>
                  <a:cubicBezTo>
                    <a:pt x="1032" y="165"/>
                    <a:pt x="1032" y="165"/>
                    <a:pt x="1032" y="165"/>
                  </a:cubicBezTo>
                  <a:cubicBezTo>
                    <a:pt x="1032" y="165"/>
                    <a:pt x="1032" y="166"/>
                    <a:pt x="1031" y="167"/>
                  </a:cubicBezTo>
                  <a:cubicBezTo>
                    <a:pt x="1031" y="167"/>
                    <a:pt x="1031" y="167"/>
                    <a:pt x="1031" y="167"/>
                  </a:cubicBezTo>
                  <a:cubicBezTo>
                    <a:pt x="1030" y="167"/>
                    <a:pt x="1030" y="167"/>
                    <a:pt x="1030" y="167"/>
                  </a:cubicBezTo>
                  <a:cubicBezTo>
                    <a:pt x="1030" y="167"/>
                    <a:pt x="1030" y="167"/>
                    <a:pt x="1030" y="167"/>
                  </a:cubicBezTo>
                  <a:cubicBezTo>
                    <a:pt x="1029" y="167"/>
                    <a:pt x="1028" y="167"/>
                    <a:pt x="1028" y="166"/>
                  </a:cubicBezTo>
                  <a:close/>
                  <a:moveTo>
                    <a:pt x="398" y="158"/>
                  </a:moveTo>
                  <a:cubicBezTo>
                    <a:pt x="397" y="158"/>
                    <a:pt x="397" y="156"/>
                    <a:pt x="398" y="155"/>
                  </a:cubicBezTo>
                  <a:cubicBezTo>
                    <a:pt x="398" y="155"/>
                    <a:pt x="398" y="155"/>
                    <a:pt x="398" y="155"/>
                  </a:cubicBezTo>
                  <a:cubicBezTo>
                    <a:pt x="401" y="152"/>
                    <a:pt x="404" y="149"/>
                    <a:pt x="407" y="147"/>
                  </a:cubicBezTo>
                  <a:cubicBezTo>
                    <a:pt x="407" y="147"/>
                    <a:pt x="407" y="147"/>
                    <a:pt x="407" y="147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9" y="146"/>
                    <a:pt x="410" y="147"/>
                  </a:cubicBezTo>
                  <a:cubicBezTo>
                    <a:pt x="410" y="147"/>
                    <a:pt x="410" y="147"/>
                    <a:pt x="410" y="147"/>
                  </a:cubicBezTo>
                  <a:cubicBezTo>
                    <a:pt x="410" y="147"/>
                    <a:pt x="411" y="148"/>
                    <a:pt x="411" y="148"/>
                  </a:cubicBezTo>
                  <a:cubicBezTo>
                    <a:pt x="411" y="148"/>
                    <a:pt x="411" y="148"/>
                    <a:pt x="411" y="148"/>
                  </a:cubicBezTo>
                  <a:cubicBezTo>
                    <a:pt x="411" y="149"/>
                    <a:pt x="410" y="149"/>
                    <a:pt x="410" y="150"/>
                  </a:cubicBezTo>
                  <a:cubicBezTo>
                    <a:pt x="410" y="150"/>
                    <a:pt x="410" y="150"/>
                    <a:pt x="410" y="150"/>
                  </a:cubicBezTo>
                  <a:cubicBezTo>
                    <a:pt x="407" y="153"/>
                    <a:pt x="404" y="156"/>
                    <a:pt x="402" y="158"/>
                  </a:cubicBezTo>
                  <a:cubicBezTo>
                    <a:pt x="402" y="158"/>
                    <a:pt x="402" y="158"/>
                    <a:pt x="402" y="158"/>
                  </a:cubicBezTo>
                  <a:cubicBezTo>
                    <a:pt x="401" y="159"/>
                    <a:pt x="400" y="159"/>
                    <a:pt x="400" y="159"/>
                  </a:cubicBezTo>
                  <a:cubicBezTo>
                    <a:pt x="400" y="159"/>
                    <a:pt x="400" y="159"/>
                    <a:pt x="400" y="159"/>
                  </a:cubicBezTo>
                  <a:cubicBezTo>
                    <a:pt x="399" y="159"/>
                    <a:pt x="399" y="159"/>
                    <a:pt x="398" y="158"/>
                  </a:cubicBezTo>
                  <a:close/>
                  <a:moveTo>
                    <a:pt x="1011" y="141"/>
                  </a:moveTo>
                  <a:cubicBezTo>
                    <a:pt x="1009" y="138"/>
                    <a:pt x="1007" y="134"/>
                    <a:pt x="1004" y="131"/>
                  </a:cubicBezTo>
                  <a:cubicBezTo>
                    <a:pt x="1004" y="131"/>
                    <a:pt x="1004" y="131"/>
                    <a:pt x="1004" y="131"/>
                  </a:cubicBezTo>
                  <a:cubicBezTo>
                    <a:pt x="1003" y="130"/>
                    <a:pt x="1004" y="129"/>
                    <a:pt x="1005" y="128"/>
                  </a:cubicBezTo>
                  <a:cubicBezTo>
                    <a:pt x="1005" y="128"/>
                    <a:pt x="1005" y="128"/>
                    <a:pt x="1005" y="128"/>
                  </a:cubicBezTo>
                  <a:cubicBezTo>
                    <a:pt x="1006" y="127"/>
                    <a:pt x="1007" y="127"/>
                    <a:pt x="1008" y="128"/>
                  </a:cubicBezTo>
                  <a:cubicBezTo>
                    <a:pt x="1008" y="128"/>
                    <a:pt x="1008" y="128"/>
                    <a:pt x="1008" y="128"/>
                  </a:cubicBezTo>
                  <a:cubicBezTo>
                    <a:pt x="1011" y="132"/>
                    <a:pt x="1013" y="135"/>
                    <a:pt x="1015" y="138"/>
                  </a:cubicBezTo>
                  <a:cubicBezTo>
                    <a:pt x="1015" y="138"/>
                    <a:pt x="1015" y="138"/>
                    <a:pt x="1015" y="138"/>
                  </a:cubicBezTo>
                  <a:cubicBezTo>
                    <a:pt x="1016" y="138"/>
                    <a:pt x="1016" y="139"/>
                    <a:pt x="1016" y="139"/>
                  </a:cubicBezTo>
                  <a:cubicBezTo>
                    <a:pt x="1016" y="139"/>
                    <a:pt x="1016" y="139"/>
                    <a:pt x="1016" y="139"/>
                  </a:cubicBezTo>
                  <a:cubicBezTo>
                    <a:pt x="1016" y="140"/>
                    <a:pt x="1015" y="141"/>
                    <a:pt x="1015" y="141"/>
                  </a:cubicBezTo>
                  <a:cubicBezTo>
                    <a:pt x="1015" y="141"/>
                    <a:pt x="1015" y="141"/>
                    <a:pt x="1015" y="141"/>
                  </a:cubicBezTo>
                  <a:cubicBezTo>
                    <a:pt x="1014" y="142"/>
                    <a:pt x="1014" y="142"/>
                    <a:pt x="1013" y="142"/>
                  </a:cubicBezTo>
                  <a:cubicBezTo>
                    <a:pt x="1013" y="142"/>
                    <a:pt x="1013" y="142"/>
                    <a:pt x="1013" y="142"/>
                  </a:cubicBezTo>
                  <a:cubicBezTo>
                    <a:pt x="1013" y="142"/>
                    <a:pt x="1012" y="142"/>
                    <a:pt x="1011" y="141"/>
                  </a:cubicBezTo>
                  <a:close/>
                  <a:moveTo>
                    <a:pt x="419" y="137"/>
                  </a:moveTo>
                  <a:cubicBezTo>
                    <a:pt x="419" y="136"/>
                    <a:pt x="419" y="135"/>
                    <a:pt x="420" y="134"/>
                  </a:cubicBezTo>
                  <a:cubicBezTo>
                    <a:pt x="420" y="134"/>
                    <a:pt x="420" y="134"/>
                    <a:pt x="420" y="134"/>
                  </a:cubicBezTo>
                  <a:cubicBezTo>
                    <a:pt x="422" y="131"/>
                    <a:pt x="425" y="128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9" y="125"/>
                    <a:pt x="431" y="125"/>
                    <a:pt x="432" y="126"/>
                  </a:cubicBezTo>
                  <a:cubicBezTo>
                    <a:pt x="432" y="126"/>
                    <a:pt x="432" y="126"/>
                    <a:pt x="432" y="126"/>
                  </a:cubicBezTo>
                  <a:cubicBezTo>
                    <a:pt x="432" y="126"/>
                    <a:pt x="432" y="127"/>
                    <a:pt x="432" y="128"/>
                  </a:cubicBezTo>
                  <a:cubicBezTo>
                    <a:pt x="432" y="128"/>
                    <a:pt x="432" y="128"/>
                    <a:pt x="432" y="128"/>
                  </a:cubicBezTo>
                  <a:cubicBezTo>
                    <a:pt x="432" y="128"/>
                    <a:pt x="432" y="129"/>
                    <a:pt x="432" y="129"/>
                  </a:cubicBezTo>
                  <a:cubicBezTo>
                    <a:pt x="432" y="129"/>
                    <a:pt x="432" y="129"/>
                    <a:pt x="432" y="129"/>
                  </a:cubicBezTo>
                  <a:cubicBezTo>
                    <a:pt x="429" y="132"/>
                    <a:pt x="426" y="135"/>
                    <a:pt x="423" y="137"/>
                  </a:cubicBezTo>
                  <a:cubicBezTo>
                    <a:pt x="423" y="137"/>
                    <a:pt x="423" y="137"/>
                    <a:pt x="423" y="137"/>
                  </a:cubicBezTo>
                  <a:cubicBezTo>
                    <a:pt x="422" y="138"/>
                    <a:pt x="422" y="138"/>
                    <a:pt x="421" y="138"/>
                  </a:cubicBezTo>
                  <a:cubicBezTo>
                    <a:pt x="421" y="138"/>
                    <a:pt x="421" y="138"/>
                    <a:pt x="421" y="138"/>
                  </a:cubicBezTo>
                  <a:cubicBezTo>
                    <a:pt x="421" y="138"/>
                    <a:pt x="420" y="138"/>
                    <a:pt x="419" y="137"/>
                  </a:cubicBezTo>
                  <a:close/>
                  <a:moveTo>
                    <a:pt x="993" y="117"/>
                  </a:moveTo>
                  <a:cubicBezTo>
                    <a:pt x="990" y="114"/>
                    <a:pt x="988" y="111"/>
                    <a:pt x="985" y="109"/>
                  </a:cubicBezTo>
                  <a:cubicBezTo>
                    <a:pt x="985" y="109"/>
                    <a:pt x="985" y="109"/>
                    <a:pt x="985" y="109"/>
                  </a:cubicBezTo>
                  <a:cubicBezTo>
                    <a:pt x="984" y="108"/>
                    <a:pt x="984" y="106"/>
                    <a:pt x="985" y="105"/>
                  </a:cubicBezTo>
                  <a:cubicBezTo>
                    <a:pt x="985" y="105"/>
                    <a:pt x="985" y="105"/>
                    <a:pt x="985" y="105"/>
                  </a:cubicBezTo>
                  <a:cubicBezTo>
                    <a:pt x="986" y="104"/>
                    <a:pt x="988" y="104"/>
                    <a:pt x="989" y="105"/>
                  </a:cubicBezTo>
                  <a:cubicBezTo>
                    <a:pt x="989" y="105"/>
                    <a:pt x="989" y="105"/>
                    <a:pt x="989" y="105"/>
                  </a:cubicBezTo>
                  <a:cubicBezTo>
                    <a:pt x="991" y="108"/>
                    <a:pt x="994" y="111"/>
                    <a:pt x="997" y="114"/>
                  </a:cubicBezTo>
                  <a:cubicBezTo>
                    <a:pt x="997" y="114"/>
                    <a:pt x="997" y="114"/>
                    <a:pt x="997" y="114"/>
                  </a:cubicBezTo>
                  <a:cubicBezTo>
                    <a:pt x="997" y="115"/>
                    <a:pt x="997" y="115"/>
                    <a:pt x="997" y="116"/>
                  </a:cubicBezTo>
                  <a:cubicBezTo>
                    <a:pt x="997" y="116"/>
                    <a:pt x="997" y="116"/>
                    <a:pt x="997" y="116"/>
                  </a:cubicBezTo>
                  <a:cubicBezTo>
                    <a:pt x="997" y="116"/>
                    <a:pt x="997" y="117"/>
                    <a:pt x="996" y="118"/>
                  </a:cubicBezTo>
                  <a:cubicBezTo>
                    <a:pt x="996" y="118"/>
                    <a:pt x="996" y="118"/>
                    <a:pt x="996" y="118"/>
                  </a:cubicBezTo>
                  <a:cubicBezTo>
                    <a:pt x="996" y="118"/>
                    <a:pt x="995" y="118"/>
                    <a:pt x="995" y="118"/>
                  </a:cubicBezTo>
                  <a:cubicBezTo>
                    <a:pt x="995" y="118"/>
                    <a:pt x="995" y="118"/>
                    <a:pt x="995" y="118"/>
                  </a:cubicBezTo>
                  <a:cubicBezTo>
                    <a:pt x="994" y="118"/>
                    <a:pt x="994" y="118"/>
                    <a:pt x="993" y="117"/>
                  </a:cubicBezTo>
                  <a:close/>
                  <a:moveTo>
                    <a:pt x="442" y="117"/>
                  </a:moveTo>
                  <a:cubicBezTo>
                    <a:pt x="441" y="116"/>
                    <a:pt x="441" y="115"/>
                    <a:pt x="442" y="114"/>
                  </a:cubicBezTo>
                  <a:cubicBezTo>
                    <a:pt x="442" y="114"/>
                    <a:pt x="442" y="114"/>
                    <a:pt x="442" y="114"/>
                  </a:cubicBezTo>
                  <a:cubicBezTo>
                    <a:pt x="445" y="111"/>
                    <a:pt x="448" y="109"/>
                    <a:pt x="451" y="106"/>
                  </a:cubicBezTo>
                  <a:cubicBezTo>
                    <a:pt x="451" y="106"/>
                    <a:pt x="451" y="106"/>
                    <a:pt x="451" y="106"/>
                  </a:cubicBezTo>
                  <a:cubicBezTo>
                    <a:pt x="452" y="105"/>
                    <a:pt x="454" y="105"/>
                    <a:pt x="455" y="106"/>
                  </a:cubicBezTo>
                  <a:cubicBezTo>
                    <a:pt x="455" y="106"/>
                    <a:pt x="455" y="106"/>
                    <a:pt x="455" y="106"/>
                  </a:cubicBezTo>
                  <a:cubicBezTo>
                    <a:pt x="455" y="107"/>
                    <a:pt x="455" y="107"/>
                    <a:pt x="455" y="108"/>
                  </a:cubicBezTo>
                  <a:cubicBezTo>
                    <a:pt x="455" y="108"/>
                    <a:pt x="455" y="108"/>
                    <a:pt x="455" y="108"/>
                  </a:cubicBezTo>
                  <a:cubicBezTo>
                    <a:pt x="455" y="109"/>
                    <a:pt x="455" y="109"/>
                    <a:pt x="454" y="110"/>
                  </a:cubicBezTo>
                  <a:cubicBezTo>
                    <a:pt x="454" y="110"/>
                    <a:pt x="454" y="110"/>
                    <a:pt x="454" y="110"/>
                  </a:cubicBezTo>
                  <a:cubicBezTo>
                    <a:pt x="451" y="112"/>
                    <a:pt x="448" y="115"/>
                    <a:pt x="445" y="118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445" y="118"/>
                    <a:pt x="444" y="118"/>
                    <a:pt x="444" y="118"/>
                  </a:cubicBezTo>
                  <a:cubicBezTo>
                    <a:pt x="444" y="118"/>
                    <a:pt x="444" y="118"/>
                    <a:pt x="444" y="118"/>
                  </a:cubicBezTo>
                  <a:cubicBezTo>
                    <a:pt x="443" y="118"/>
                    <a:pt x="442" y="118"/>
                    <a:pt x="442" y="117"/>
                  </a:cubicBezTo>
                  <a:close/>
                  <a:moveTo>
                    <a:pt x="465" y="98"/>
                  </a:moveTo>
                  <a:cubicBezTo>
                    <a:pt x="464" y="97"/>
                    <a:pt x="464" y="96"/>
                    <a:pt x="466" y="95"/>
                  </a:cubicBezTo>
                  <a:cubicBezTo>
                    <a:pt x="466" y="95"/>
                    <a:pt x="466" y="95"/>
                    <a:pt x="466" y="95"/>
                  </a:cubicBezTo>
                  <a:cubicBezTo>
                    <a:pt x="469" y="93"/>
                    <a:pt x="472" y="90"/>
                    <a:pt x="475" y="88"/>
                  </a:cubicBezTo>
                  <a:cubicBezTo>
                    <a:pt x="475" y="88"/>
                    <a:pt x="475" y="88"/>
                    <a:pt x="475" y="88"/>
                  </a:cubicBezTo>
                  <a:cubicBezTo>
                    <a:pt x="476" y="87"/>
                    <a:pt x="478" y="87"/>
                    <a:pt x="479" y="88"/>
                  </a:cubicBezTo>
                  <a:cubicBezTo>
                    <a:pt x="479" y="88"/>
                    <a:pt x="479" y="88"/>
                    <a:pt x="479" y="88"/>
                  </a:cubicBezTo>
                  <a:cubicBezTo>
                    <a:pt x="479" y="89"/>
                    <a:pt x="479" y="89"/>
                    <a:pt x="479" y="90"/>
                  </a:cubicBezTo>
                  <a:cubicBezTo>
                    <a:pt x="479" y="90"/>
                    <a:pt x="479" y="90"/>
                    <a:pt x="479" y="90"/>
                  </a:cubicBezTo>
                  <a:cubicBezTo>
                    <a:pt x="479" y="90"/>
                    <a:pt x="479" y="91"/>
                    <a:pt x="478" y="92"/>
                  </a:cubicBezTo>
                  <a:cubicBezTo>
                    <a:pt x="478" y="92"/>
                    <a:pt x="478" y="92"/>
                    <a:pt x="478" y="92"/>
                  </a:cubicBezTo>
                  <a:cubicBezTo>
                    <a:pt x="478" y="92"/>
                    <a:pt x="478" y="92"/>
                    <a:pt x="478" y="92"/>
                  </a:cubicBezTo>
                  <a:cubicBezTo>
                    <a:pt x="478" y="92"/>
                    <a:pt x="478" y="92"/>
                    <a:pt x="478" y="92"/>
                  </a:cubicBezTo>
                  <a:cubicBezTo>
                    <a:pt x="478" y="92"/>
                    <a:pt x="478" y="92"/>
                    <a:pt x="478" y="92"/>
                  </a:cubicBezTo>
                  <a:cubicBezTo>
                    <a:pt x="478" y="92"/>
                    <a:pt x="478" y="92"/>
                    <a:pt x="478" y="92"/>
                  </a:cubicBezTo>
                  <a:cubicBezTo>
                    <a:pt x="475" y="94"/>
                    <a:pt x="472" y="96"/>
                    <a:pt x="468" y="99"/>
                  </a:cubicBezTo>
                  <a:cubicBezTo>
                    <a:pt x="468" y="99"/>
                    <a:pt x="468" y="99"/>
                    <a:pt x="468" y="99"/>
                  </a:cubicBezTo>
                  <a:cubicBezTo>
                    <a:pt x="468" y="99"/>
                    <a:pt x="467" y="99"/>
                    <a:pt x="467" y="99"/>
                  </a:cubicBezTo>
                  <a:cubicBezTo>
                    <a:pt x="467" y="99"/>
                    <a:pt x="467" y="99"/>
                    <a:pt x="467" y="99"/>
                  </a:cubicBezTo>
                  <a:cubicBezTo>
                    <a:pt x="466" y="99"/>
                    <a:pt x="466" y="99"/>
                    <a:pt x="465" y="98"/>
                  </a:cubicBezTo>
                  <a:close/>
                  <a:moveTo>
                    <a:pt x="973" y="96"/>
                  </a:moveTo>
                  <a:cubicBezTo>
                    <a:pt x="970" y="93"/>
                    <a:pt x="967" y="90"/>
                    <a:pt x="964" y="88"/>
                  </a:cubicBezTo>
                  <a:cubicBezTo>
                    <a:pt x="964" y="88"/>
                    <a:pt x="964" y="88"/>
                    <a:pt x="964" y="88"/>
                  </a:cubicBezTo>
                  <a:cubicBezTo>
                    <a:pt x="963" y="87"/>
                    <a:pt x="963" y="85"/>
                    <a:pt x="964" y="84"/>
                  </a:cubicBezTo>
                  <a:cubicBezTo>
                    <a:pt x="964" y="84"/>
                    <a:pt x="964" y="84"/>
                    <a:pt x="964" y="84"/>
                  </a:cubicBezTo>
                  <a:cubicBezTo>
                    <a:pt x="965" y="83"/>
                    <a:pt x="966" y="83"/>
                    <a:pt x="967" y="84"/>
                  </a:cubicBezTo>
                  <a:cubicBezTo>
                    <a:pt x="967" y="84"/>
                    <a:pt x="967" y="84"/>
                    <a:pt x="967" y="84"/>
                  </a:cubicBezTo>
                  <a:cubicBezTo>
                    <a:pt x="970" y="87"/>
                    <a:pt x="973" y="89"/>
                    <a:pt x="976" y="92"/>
                  </a:cubicBezTo>
                  <a:cubicBezTo>
                    <a:pt x="976" y="92"/>
                    <a:pt x="976" y="92"/>
                    <a:pt x="976" y="92"/>
                  </a:cubicBezTo>
                  <a:cubicBezTo>
                    <a:pt x="977" y="93"/>
                    <a:pt x="977" y="93"/>
                    <a:pt x="977" y="94"/>
                  </a:cubicBezTo>
                  <a:cubicBezTo>
                    <a:pt x="977" y="94"/>
                    <a:pt x="977" y="94"/>
                    <a:pt x="977" y="94"/>
                  </a:cubicBezTo>
                  <a:cubicBezTo>
                    <a:pt x="977" y="95"/>
                    <a:pt x="977" y="95"/>
                    <a:pt x="976" y="96"/>
                  </a:cubicBezTo>
                  <a:cubicBezTo>
                    <a:pt x="976" y="96"/>
                    <a:pt x="976" y="96"/>
                    <a:pt x="976" y="96"/>
                  </a:cubicBezTo>
                  <a:cubicBezTo>
                    <a:pt x="976" y="96"/>
                    <a:pt x="975" y="96"/>
                    <a:pt x="974" y="96"/>
                  </a:cubicBezTo>
                  <a:cubicBezTo>
                    <a:pt x="974" y="96"/>
                    <a:pt x="974" y="96"/>
                    <a:pt x="974" y="96"/>
                  </a:cubicBezTo>
                  <a:cubicBezTo>
                    <a:pt x="974" y="96"/>
                    <a:pt x="973" y="96"/>
                    <a:pt x="973" y="96"/>
                  </a:cubicBezTo>
                  <a:close/>
                  <a:moveTo>
                    <a:pt x="489" y="81"/>
                  </a:moveTo>
                  <a:cubicBezTo>
                    <a:pt x="489" y="80"/>
                    <a:pt x="489" y="78"/>
                    <a:pt x="490" y="77"/>
                  </a:cubicBezTo>
                  <a:cubicBezTo>
                    <a:pt x="490" y="77"/>
                    <a:pt x="490" y="77"/>
                    <a:pt x="490" y="77"/>
                  </a:cubicBezTo>
                  <a:cubicBezTo>
                    <a:pt x="493" y="75"/>
                    <a:pt x="497" y="73"/>
                    <a:pt x="500" y="71"/>
                  </a:cubicBezTo>
                  <a:cubicBezTo>
                    <a:pt x="500" y="71"/>
                    <a:pt x="500" y="71"/>
                    <a:pt x="500" y="71"/>
                  </a:cubicBezTo>
                  <a:cubicBezTo>
                    <a:pt x="500" y="71"/>
                    <a:pt x="500" y="71"/>
                    <a:pt x="500" y="71"/>
                  </a:cubicBezTo>
                  <a:cubicBezTo>
                    <a:pt x="501" y="70"/>
                    <a:pt x="503" y="70"/>
                    <a:pt x="503" y="71"/>
                  </a:cubicBezTo>
                  <a:cubicBezTo>
                    <a:pt x="503" y="71"/>
                    <a:pt x="503" y="71"/>
                    <a:pt x="503" y="71"/>
                  </a:cubicBezTo>
                  <a:cubicBezTo>
                    <a:pt x="504" y="72"/>
                    <a:pt x="504" y="72"/>
                    <a:pt x="504" y="73"/>
                  </a:cubicBezTo>
                  <a:cubicBezTo>
                    <a:pt x="504" y="73"/>
                    <a:pt x="504" y="73"/>
                    <a:pt x="504" y="73"/>
                  </a:cubicBezTo>
                  <a:cubicBezTo>
                    <a:pt x="504" y="74"/>
                    <a:pt x="503" y="74"/>
                    <a:pt x="503" y="75"/>
                  </a:cubicBezTo>
                  <a:cubicBezTo>
                    <a:pt x="503" y="75"/>
                    <a:pt x="503" y="75"/>
                    <a:pt x="503" y="75"/>
                  </a:cubicBezTo>
                  <a:cubicBezTo>
                    <a:pt x="499" y="77"/>
                    <a:pt x="496" y="79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2" y="82"/>
                    <a:pt x="492" y="82"/>
                    <a:pt x="491" y="82"/>
                  </a:cubicBezTo>
                  <a:cubicBezTo>
                    <a:pt x="491" y="82"/>
                    <a:pt x="491" y="82"/>
                    <a:pt x="491" y="82"/>
                  </a:cubicBezTo>
                  <a:cubicBezTo>
                    <a:pt x="491" y="82"/>
                    <a:pt x="490" y="81"/>
                    <a:pt x="489" y="81"/>
                  </a:cubicBezTo>
                  <a:close/>
                  <a:moveTo>
                    <a:pt x="950" y="76"/>
                  </a:moveTo>
                  <a:cubicBezTo>
                    <a:pt x="947" y="73"/>
                    <a:pt x="944" y="71"/>
                    <a:pt x="941" y="69"/>
                  </a:cubicBezTo>
                  <a:cubicBezTo>
                    <a:pt x="941" y="69"/>
                    <a:pt x="941" y="69"/>
                    <a:pt x="941" y="69"/>
                  </a:cubicBezTo>
                  <a:cubicBezTo>
                    <a:pt x="940" y="68"/>
                    <a:pt x="940" y="66"/>
                    <a:pt x="941" y="65"/>
                  </a:cubicBezTo>
                  <a:cubicBezTo>
                    <a:pt x="941" y="65"/>
                    <a:pt x="941" y="65"/>
                    <a:pt x="941" y="65"/>
                  </a:cubicBezTo>
                  <a:cubicBezTo>
                    <a:pt x="941" y="64"/>
                    <a:pt x="943" y="64"/>
                    <a:pt x="944" y="65"/>
                  </a:cubicBezTo>
                  <a:cubicBezTo>
                    <a:pt x="944" y="65"/>
                    <a:pt x="944" y="65"/>
                    <a:pt x="944" y="65"/>
                  </a:cubicBezTo>
                  <a:cubicBezTo>
                    <a:pt x="947" y="67"/>
                    <a:pt x="950" y="70"/>
                    <a:pt x="953" y="72"/>
                  </a:cubicBezTo>
                  <a:cubicBezTo>
                    <a:pt x="953" y="72"/>
                    <a:pt x="953" y="72"/>
                    <a:pt x="953" y="72"/>
                  </a:cubicBezTo>
                  <a:cubicBezTo>
                    <a:pt x="954" y="73"/>
                    <a:pt x="954" y="73"/>
                    <a:pt x="954" y="74"/>
                  </a:cubicBezTo>
                  <a:cubicBezTo>
                    <a:pt x="954" y="74"/>
                    <a:pt x="954" y="74"/>
                    <a:pt x="954" y="74"/>
                  </a:cubicBezTo>
                  <a:cubicBezTo>
                    <a:pt x="954" y="75"/>
                    <a:pt x="954" y="75"/>
                    <a:pt x="954" y="76"/>
                  </a:cubicBezTo>
                  <a:cubicBezTo>
                    <a:pt x="954" y="76"/>
                    <a:pt x="954" y="76"/>
                    <a:pt x="954" y="76"/>
                  </a:cubicBezTo>
                  <a:cubicBezTo>
                    <a:pt x="953" y="76"/>
                    <a:pt x="953" y="76"/>
                    <a:pt x="952" y="76"/>
                  </a:cubicBezTo>
                  <a:cubicBezTo>
                    <a:pt x="952" y="76"/>
                    <a:pt x="952" y="76"/>
                    <a:pt x="952" y="76"/>
                  </a:cubicBezTo>
                  <a:cubicBezTo>
                    <a:pt x="951" y="76"/>
                    <a:pt x="951" y="76"/>
                    <a:pt x="950" y="76"/>
                  </a:cubicBezTo>
                  <a:close/>
                  <a:moveTo>
                    <a:pt x="515" y="64"/>
                  </a:moveTo>
                  <a:cubicBezTo>
                    <a:pt x="514" y="63"/>
                    <a:pt x="514" y="62"/>
                    <a:pt x="515" y="61"/>
                  </a:cubicBezTo>
                  <a:cubicBezTo>
                    <a:pt x="515" y="61"/>
                    <a:pt x="515" y="61"/>
                    <a:pt x="515" y="61"/>
                  </a:cubicBezTo>
                  <a:cubicBezTo>
                    <a:pt x="519" y="59"/>
                    <a:pt x="522" y="57"/>
                    <a:pt x="526" y="55"/>
                  </a:cubicBezTo>
                  <a:cubicBezTo>
                    <a:pt x="526" y="55"/>
                    <a:pt x="526" y="55"/>
                    <a:pt x="526" y="55"/>
                  </a:cubicBezTo>
                  <a:cubicBezTo>
                    <a:pt x="526" y="55"/>
                    <a:pt x="526" y="55"/>
                    <a:pt x="526" y="55"/>
                  </a:cubicBezTo>
                  <a:cubicBezTo>
                    <a:pt x="527" y="54"/>
                    <a:pt x="528" y="55"/>
                    <a:pt x="529" y="56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29" y="56"/>
                    <a:pt x="529" y="57"/>
                    <a:pt x="529" y="57"/>
                  </a:cubicBezTo>
                  <a:cubicBezTo>
                    <a:pt x="529" y="57"/>
                    <a:pt x="529" y="57"/>
                    <a:pt x="529" y="57"/>
                  </a:cubicBezTo>
                  <a:cubicBezTo>
                    <a:pt x="529" y="58"/>
                    <a:pt x="529" y="59"/>
                    <a:pt x="528" y="59"/>
                  </a:cubicBezTo>
                  <a:cubicBezTo>
                    <a:pt x="528" y="59"/>
                    <a:pt x="528" y="59"/>
                    <a:pt x="528" y="59"/>
                  </a:cubicBezTo>
                  <a:cubicBezTo>
                    <a:pt x="525" y="61"/>
                    <a:pt x="521" y="63"/>
                    <a:pt x="518" y="65"/>
                  </a:cubicBezTo>
                  <a:cubicBezTo>
                    <a:pt x="518" y="65"/>
                    <a:pt x="518" y="65"/>
                    <a:pt x="518" y="65"/>
                  </a:cubicBezTo>
                  <a:cubicBezTo>
                    <a:pt x="517" y="66"/>
                    <a:pt x="517" y="66"/>
                    <a:pt x="517" y="66"/>
                  </a:cubicBezTo>
                  <a:cubicBezTo>
                    <a:pt x="517" y="66"/>
                    <a:pt x="517" y="66"/>
                    <a:pt x="517" y="66"/>
                  </a:cubicBezTo>
                  <a:cubicBezTo>
                    <a:pt x="516" y="66"/>
                    <a:pt x="515" y="65"/>
                    <a:pt x="515" y="64"/>
                  </a:cubicBezTo>
                  <a:close/>
                  <a:moveTo>
                    <a:pt x="926" y="58"/>
                  </a:moveTo>
                  <a:cubicBezTo>
                    <a:pt x="923" y="56"/>
                    <a:pt x="920" y="54"/>
                    <a:pt x="916" y="52"/>
                  </a:cubicBezTo>
                  <a:cubicBezTo>
                    <a:pt x="916" y="52"/>
                    <a:pt x="916" y="52"/>
                    <a:pt x="916" y="52"/>
                  </a:cubicBezTo>
                  <a:cubicBezTo>
                    <a:pt x="915" y="51"/>
                    <a:pt x="915" y="50"/>
                    <a:pt x="916" y="48"/>
                  </a:cubicBezTo>
                  <a:cubicBezTo>
                    <a:pt x="916" y="48"/>
                    <a:pt x="916" y="48"/>
                    <a:pt x="916" y="48"/>
                  </a:cubicBezTo>
                  <a:cubicBezTo>
                    <a:pt x="916" y="47"/>
                    <a:pt x="918" y="47"/>
                    <a:pt x="919" y="48"/>
                  </a:cubicBezTo>
                  <a:cubicBezTo>
                    <a:pt x="919" y="48"/>
                    <a:pt x="919" y="48"/>
                    <a:pt x="919" y="48"/>
                  </a:cubicBezTo>
                  <a:cubicBezTo>
                    <a:pt x="922" y="50"/>
                    <a:pt x="926" y="52"/>
                    <a:pt x="929" y="54"/>
                  </a:cubicBezTo>
                  <a:cubicBezTo>
                    <a:pt x="929" y="54"/>
                    <a:pt x="929" y="54"/>
                    <a:pt x="929" y="54"/>
                  </a:cubicBezTo>
                  <a:cubicBezTo>
                    <a:pt x="930" y="55"/>
                    <a:pt x="930" y="55"/>
                    <a:pt x="930" y="56"/>
                  </a:cubicBezTo>
                  <a:cubicBezTo>
                    <a:pt x="930" y="56"/>
                    <a:pt x="930" y="56"/>
                    <a:pt x="930" y="56"/>
                  </a:cubicBezTo>
                  <a:cubicBezTo>
                    <a:pt x="930" y="57"/>
                    <a:pt x="930" y="57"/>
                    <a:pt x="930" y="58"/>
                  </a:cubicBezTo>
                  <a:cubicBezTo>
                    <a:pt x="930" y="58"/>
                    <a:pt x="930" y="58"/>
                    <a:pt x="930" y="58"/>
                  </a:cubicBezTo>
                  <a:cubicBezTo>
                    <a:pt x="929" y="58"/>
                    <a:pt x="929" y="59"/>
                    <a:pt x="928" y="59"/>
                  </a:cubicBezTo>
                  <a:cubicBezTo>
                    <a:pt x="928" y="59"/>
                    <a:pt x="928" y="59"/>
                    <a:pt x="928" y="59"/>
                  </a:cubicBezTo>
                  <a:cubicBezTo>
                    <a:pt x="927" y="59"/>
                    <a:pt x="927" y="58"/>
                    <a:pt x="926" y="58"/>
                  </a:cubicBezTo>
                  <a:close/>
                  <a:moveTo>
                    <a:pt x="541" y="50"/>
                  </a:moveTo>
                  <a:cubicBezTo>
                    <a:pt x="540" y="49"/>
                    <a:pt x="541" y="47"/>
                    <a:pt x="542" y="47"/>
                  </a:cubicBezTo>
                  <a:cubicBezTo>
                    <a:pt x="542" y="47"/>
                    <a:pt x="542" y="47"/>
                    <a:pt x="542" y="47"/>
                  </a:cubicBezTo>
                  <a:cubicBezTo>
                    <a:pt x="545" y="45"/>
                    <a:pt x="549" y="43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ubicBezTo>
                    <a:pt x="554" y="41"/>
                    <a:pt x="555" y="41"/>
                    <a:pt x="556" y="42"/>
                  </a:cubicBezTo>
                  <a:cubicBezTo>
                    <a:pt x="556" y="42"/>
                    <a:pt x="556" y="42"/>
                    <a:pt x="556" y="42"/>
                  </a:cubicBezTo>
                  <a:cubicBezTo>
                    <a:pt x="556" y="43"/>
                    <a:pt x="556" y="43"/>
                    <a:pt x="556" y="43"/>
                  </a:cubicBezTo>
                  <a:cubicBezTo>
                    <a:pt x="556" y="43"/>
                    <a:pt x="556" y="43"/>
                    <a:pt x="556" y="43"/>
                  </a:cubicBezTo>
                  <a:cubicBezTo>
                    <a:pt x="556" y="44"/>
                    <a:pt x="556" y="45"/>
                    <a:pt x="555" y="46"/>
                  </a:cubicBezTo>
                  <a:cubicBezTo>
                    <a:pt x="555" y="46"/>
                    <a:pt x="555" y="46"/>
                    <a:pt x="555" y="46"/>
                  </a:cubicBezTo>
                  <a:cubicBezTo>
                    <a:pt x="555" y="46"/>
                    <a:pt x="555" y="46"/>
                    <a:pt x="555" y="46"/>
                  </a:cubicBezTo>
                  <a:cubicBezTo>
                    <a:pt x="555" y="46"/>
                    <a:pt x="555" y="46"/>
                    <a:pt x="555" y="46"/>
                  </a:cubicBezTo>
                  <a:cubicBezTo>
                    <a:pt x="555" y="46"/>
                    <a:pt x="555" y="46"/>
                    <a:pt x="555" y="46"/>
                  </a:cubicBezTo>
                  <a:cubicBezTo>
                    <a:pt x="555" y="46"/>
                    <a:pt x="555" y="46"/>
                    <a:pt x="555" y="46"/>
                  </a:cubicBezTo>
                  <a:cubicBezTo>
                    <a:pt x="551" y="47"/>
                    <a:pt x="547" y="49"/>
                    <a:pt x="544" y="51"/>
                  </a:cubicBezTo>
                  <a:cubicBezTo>
                    <a:pt x="544" y="51"/>
                    <a:pt x="544" y="51"/>
                    <a:pt x="544" y="51"/>
                  </a:cubicBezTo>
                  <a:cubicBezTo>
                    <a:pt x="544" y="51"/>
                    <a:pt x="543" y="51"/>
                    <a:pt x="543" y="51"/>
                  </a:cubicBezTo>
                  <a:cubicBezTo>
                    <a:pt x="543" y="51"/>
                    <a:pt x="543" y="51"/>
                    <a:pt x="543" y="51"/>
                  </a:cubicBezTo>
                  <a:cubicBezTo>
                    <a:pt x="542" y="51"/>
                    <a:pt x="541" y="51"/>
                    <a:pt x="541" y="50"/>
                  </a:cubicBezTo>
                  <a:close/>
                  <a:moveTo>
                    <a:pt x="901" y="43"/>
                  </a:moveTo>
                  <a:cubicBezTo>
                    <a:pt x="897" y="41"/>
                    <a:pt x="893" y="39"/>
                    <a:pt x="890" y="38"/>
                  </a:cubicBezTo>
                  <a:cubicBezTo>
                    <a:pt x="890" y="38"/>
                    <a:pt x="890" y="38"/>
                    <a:pt x="890" y="38"/>
                  </a:cubicBezTo>
                  <a:cubicBezTo>
                    <a:pt x="889" y="37"/>
                    <a:pt x="888" y="36"/>
                    <a:pt x="889" y="35"/>
                  </a:cubicBezTo>
                  <a:cubicBezTo>
                    <a:pt x="889" y="35"/>
                    <a:pt x="889" y="35"/>
                    <a:pt x="889" y="35"/>
                  </a:cubicBezTo>
                  <a:cubicBezTo>
                    <a:pt x="890" y="33"/>
                    <a:pt x="891" y="33"/>
                    <a:pt x="892" y="33"/>
                  </a:cubicBezTo>
                  <a:cubicBezTo>
                    <a:pt x="892" y="33"/>
                    <a:pt x="892" y="33"/>
                    <a:pt x="892" y="33"/>
                  </a:cubicBezTo>
                  <a:cubicBezTo>
                    <a:pt x="895" y="35"/>
                    <a:pt x="899" y="36"/>
                    <a:pt x="903" y="39"/>
                  </a:cubicBezTo>
                  <a:cubicBezTo>
                    <a:pt x="903" y="39"/>
                    <a:pt x="903" y="39"/>
                    <a:pt x="903" y="39"/>
                  </a:cubicBezTo>
                  <a:cubicBezTo>
                    <a:pt x="904" y="39"/>
                    <a:pt x="904" y="40"/>
                    <a:pt x="904" y="41"/>
                  </a:cubicBezTo>
                  <a:cubicBezTo>
                    <a:pt x="904" y="41"/>
                    <a:pt x="904" y="41"/>
                    <a:pt x="904" y="41"/>
                  </a:cubicBezTo>
                  <a:cubicBezTo>
                    <a:pt x="904" y="41"/>
                    <a:pt x="904" y="42"/>
                    <a:pt x="904" y="42"/>
                  </a:cubicBezTo>
                  <a:cubicBezTo>
                    <a:pt x="904" y="42"/>
                    <a:pt x="904" y="42"/>
                    <a:pt x="904" y="42"/>
                  </a:cubicBezTo>
                  <a:cubicBezTo>
                    <a:pt x="904" y="43"/>
                    <a:pt x="903" y="43"/>
                    <a:pt x="902" y="43"/>
                  </a:cubicBezTo>
                  <a:cubicBezTo>
                    <a:pt x="902" y="43"/>
                    <a:pt x="902" y="43"/>
                    <a:pt x="902" y="43"/>
                  </a:cubicBezTo>
                  <a:cubicBezTo>
                    <a:pt x="902" y="43"/>
                    <a:pt x="901" y="43"/>
                    <a:pt x="901" y="43"/>
                  </a:cubicBezTo>
                  <a:close/>
                  <a:moveTo>
                    <a:pt x="553" y="41"/>
                  </a:moveTo>
                  <a:cubicBezTo>
                    <a:pt x="553" y="41"/>
                    <a:pt x="553" y="41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lose/>
                  <a:moveTo>
                    <a:pt x="553" y="41"/>
                  </a:moveTo>
                  <a:cubicBezTo>
                    <a:pt x="553" y="41"/>
                    <a:pt x="553" y="41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ubicBezTo>
                    <a:pt x="553" y="41"/>
                    <a:pt x="553" y="41"/>
                    <a:pt x="553" y="41"/>
                  </a:cubicBezTo>
                  <a:close/>
                  <a:moveTo>
                    <a:pt x="568" y="37"/>
                  </a:moveTo>
                  <a:cubicBezTo>
                    <a:pt x="567" y="36"/>
                    <a:pt x="568" y="34"/>
                    <a:pt x="569" y="34"/>
                  </a:cubicBezTo>
                  <a:cubicBezTo>
                    <a:pt x="569" y="34"/>
                    <a:pt x="569" y="34"/>
                    <a:pt x="569" y="34"/>
                  </a:cubicBezTo>
                  <a:cubicBezTo>
                    <a:pt x="573" y="32"/>
                    <a:pt x="577" y="31"/>
                    <a:pt x="580" y="29"/>
                  </a:cubicBezTo>
                  <a:cubicBezTo>
                    <a:pt x="580" y="29"/>
                    <a:pt x="580" y="29"/>
                    <a:pt x="580" y="29"/>
                  </a:cubicBezTo>
                  <a:cubicBezTo>
                    <a:pt x="581" y="29"/>
                    <a:pt x="583" y="29"/>
                    <a:pt x="583" y="30"/>
                  </a:cubicBezTo>
                  <a:cubicBezTo>
                    <a:pt x="583" y="30"/>
                    <a:pt x="583" y="30"/>
                    <a:pt x="583" y="30"/>
                  </a:cubicBezTo>
                  <a:cubicBezTo>
                    <a:pt x="583" y="31"/>
                    <a:pt x="584" y="31"/>
                    <a:pt x="584" y="31"/>
                  </a:cubicBezTo>
                  <a:cubicBezTo>
                    <a:pt x="584" y="31"/>
                    <a:pt x="584" y="31"/>
                    <a:pt x="584" y="31"/>
                  </a:cubicBezTo>
                  <a:cubicBezTo>
                    <a:pt x="584" y="32"/>
                    <a:pt x="583" y="33"/>
                    <a:pt x="582" y="34"/>
                  </a:cubicBezTo>
                  <a:cubicBezTo>
                    <a:pt x="582" y="34"/>
                    <a:pt x="582" y="34"/>
                    <a:pt x="582" y="34"/>
                  </a:cubicBezTo>
                  <a:cubicBezTo>
                    <a:pt x="578" y="35"/>
                    <a:pt x="575" y="37"/>
                    <a:pt x="571" y="38"/>
                  </a:cubicBezTo>
                  <a:cubicBezTo>
                    <a:pt x="571" y="38"/>
                    <a:pt x="571" y="38"/>
                    <a:pt x="571" y="38"/>
                  </a:cubicBezTo>
                  <a:cubicBezTo>
                    <a:pt x="571" y="38"/>
                    <a:pt x="570" y="38"/>
                    <a:pt x="570" y="38"/>
                  </a:cubicBezTo>
                  <a:cubicBezTo>
                    <a:pt x="570" y="38"/>
                    <a:pt x="570" y="38"/>
                    <a:pt x="570" y="38"/>
                  </a:cubicBezTo>
                  <a:cubicBezTo>
                    <a:pt x="569" y="38"/>
                    <a:pt x="568" y="38"/>
                    <a:pt x="568" y="37"/>
                  </a:cubicBezTo>
                  <a:close/>
                  <a:moveTo>
                    <a:pt x="874" y="31"/>
                  </a:moveTo>
                  <a:cubicBezTo>
                    <a:pt x="870" y="30"/>
                    <a:pt x="866" y="29"/>
                    <a:pt x="862" y="27"/>
                  </a:cubicBezTo>
                  <a:cubicBezTo>
                    <a:pt x="862" y="27"/>
                    <a:pt x="862" y="27"/>
                    <a:pt x="862" y="27"/>
                  </a:cubicBezTo>
                  <a:cubicBezTo>
                    <a:pt x="861" y="27"/>
                    <a:pt x="860" y="26"/>
                    <a:pt x="861" y="24"/>
                  </a:cubicBezTo>
                  <a:cubicBezTo>
                    <a:pt x="861" y="24"/>
                    <a:pt x="861" y="24"/>
                    <a:pt x="861" y="24"/>
                  </a:cubicBezTo>
                  <a:cubicBezTo>
                    <a:pt x="861" y="23"/>
                    <a:pt x="862" y="22"/>
                    <a:pt x="864" y="23"/>
                  </a:cubicBezTo>
                  <a:cubicBezTo>
                    <a:pt x="864" y="23"/>
                    <a:pt x="864" y="23"/>
                    <a:pt x="864" y="23"/>
                  </a:cubicBezTo>
                  <a:cubicBezTo>
                    <a:pt x="868" y="24"/>
                    <a:pt x="871" y="25"/>
                    <a:pt x="875" y="27"/>
                  </a:cubicBezTo>
                  <a:cubicBezTo>
                    <a:pt x="875" y="27"/>
                    <a:pt x="875" y="27"/>
                    <a:pt x="875" y="27"/>
                  </a:cubicBezTo>
                  <a:cubicBezTo>
                    <a:pt x="876" y="27"/>
                    <a:pt x="877" y="28"/>
                    <a:pt x="877" y="29"/>
                  </a:cubicBezTo>
                  <a:cubicBezTo>
                    <a:pt x="877" y="29"/>
                    <a:pt x="877" y="29"/>
                    <a:pt x="877" y="29"/>
                  </a:cubicBezTo>
                  <a:cubicBezTo>
                    <a:pt x="877" y="29"/>
                    <a:pt x="877" y="29"/>
                    <a:pt x="877" y="30"/>
                  </a:cubicBezTo>
                  <a:cubicBezTo>
                    <a:pt x="877" y="30"/>
                    <a:pt x="877" y="30"/>
                    <a:pt x="877" y="30"/>
                  </a:cubicBezTo>
                  <a:cubicBezTo>
                    <a:pt x="876" y="31"/>
                    <a:pt x="875" y="31"/>
                    <a:pt x="874" y="31"/>
                  </a:cubicBezTo>
                  <a:cubicBezTo>
                    <a:pt x="874" y="31"/>
                    <a:pt x="874" y="31"/>
                    <a:pt x="874" y="31"/>
                  </a:cubicBezTo>
                  <a:cubicBezTo>
                    <a:pt x="874" y="31"/>
                    <a:pt x="874" y="31"/>
                    <a:pt x="874" y="31"/>
                  </a:cubicBezTo>
                  <a:close/>
                  <a:moveTo>
                    <a:pt x="596" y="26"/>
                  </a:moveTo>
                  <a:cubicBezTo>
                    <a:pt x="595" y="25"/>
                    <a:pt x="596" y="23"/>
                    <a:pt x="597" y="23"/>
                  </a:cubicBezTo>
                  <a:cubicBezTo>
                    <a:pt x="597" y="23"/>
                    <a:pt x="597" y="23"/>
                    <a:pt x="597" y="23"/>
                  </a:cubicBezTo>
                  <a:cubicBezTo>
                    <a:pt x="601" y="21"/>
                    <a:pt x="605" y="20"/>
                    <a:pt x="609" y="19"/>
                  </a:cubicBezTo>
                  <a:cubicBezTo>
                    <a:pt x="609" y="19"/>
                    <a:pt x="609" y="19"/>
                    <a:pt x="609" y="19"/>
                  </a:cubicBezTo>
                  <a:cubicBezTo>
                    <a:pt x="610" y="19"/>
                    <a:pt x="611" y="19"/>
                    <a:pt x="612" y="21"/>
                  </a:cubicBezTo>
                  <a:cubicBezTo>
                    <a:pt x="612" y="21"/>
                    <a:pt x="612" y="21"/>
                    <a:pt x="612" y="21"/>
                  </a:cubicBezTo>
                  <a:cubicBezTo>
                    <a:pt x="612" y="21"/>
                    <a:pt x="612" y="21"/>
                    <a:pt x="612" y="21"/>
                  </a:cubicBezTo>
                  <a:cubicBezTo>
                    <a:pt x="612" y="21"/>
                    <a:pt x="612" y="21"/>
                    <a:pt x="612" y="21"/>
                  </a:cubicBezTo>
                  <a:cubicBezTo>
                    <a:pt x="612" y="22"/>
                    <a:pt x="611" y="23"/>
                    <a:pt x="610" y="24"/>
                  </a:cubicBezTo>
                  <a:cubicBezTo>
                    <a:pt x="610" y="24"/>
                    <a:pt x="610" y="24"/>
                    <a:pt x="610" y="24"/>
                  </a:cubicBezTo>
                  <a:cubicBezTo>
                    <a:pt x="606" y="25"/>
                    <a:pt x="603" y="26"/>
                    <a:pt x="599" y="27"/>
                  </a:cubicBezTo>
                  <a:cubicBezTo>
                    <a:pt x="599" y="27"/>
                    <a:pt x="599" y="27"/>
                    <a:pt x="599" y="27"/>
                  </a:cubicBezTo>
                  <a:cubicBezTo>
                    <a:pt x="599" y="27"/>
                    <a:pt x="598" y="27"/>
                    <a:pt x="598" y="27"/>
                  </a:cubicBezTo>
                  <a:cubicBezTo>
                    <a:pt x="598" y="27"/>
                    <a:pt x="598" y="27"/>
                    <a:pt x="598" y="27"/>
                  </a:cubicBezTo>
                  <a:cubicBezTo>
                    <a:pt x="597" y="27"/>
                    <a:pt x="596" y="27"/>
                    <a:pt x="596" y="26"/>
                  </a:cubicBezTo>
                  <a:close/>
                  <a:moveTo>
                    <a:pt x="845" y="22"/>
                  </a:moveTo>
                  <a:cubicBezTo>
                    <a:pt x="841" y="21"/>
                    <a:pt x="837" y="20"/>
                    <a:pt x="834" y="19"/>
                  </a:cubicBezTo>
                  <a:cubicBezTo>
                    <a:pt x="834" y="19"/>
                    <a:pt x="834" y="19"/>
                    <a:pt x="834" y="19"/>
                  </a:cubicBezTo>
                  <a:cubicBezTo>
                    <a:pt x="832" y="19"/>
                    <a:pt x="832" y="17"/>
                    <a:pt x="832" y="16"/>
                  </a:cubicBezTo>
                  <a:cubicBezTo>
                    <a:pt x="832" y="16"/>
                    <a:pt x="832" y="16"/>
                    <a:pt x="832" y="16"/>
                  </a:cubicBezTo>
                  <a:cubicBezTo>
                    <a:pt x="832" y="15"/>
                    <a:pt x="834" y="14"/>
                    <a:pt x="835" y="14"/>
                  </a:cubicBezTo>
                  <a:cubicBezTo>
                    <a:pt x="835" y="14"/>
                    <a:pt x="835" y="14"/>
                    <a:pt x="835" y="14"/>
                  </a:cubicBezTo>
                  <a:cubicBezTo>
                    <a:pt x="839" y="15"/>
                    <a:pt x="843" y="16"/>
                    <a:pt x="846" y="17"/>
                  </a:cubicBezTo>
                  <a:cubicBezTo>
                    <a:pt x="846" y="17"/>
                    <a:pt x="846" y="17"/>
                    <a:pt x="846" y="17"/>
                  </a:cubicBezTo>
                  <a:cubicBezTo>
                    <a:pt x="846" y="17"/>
                    <a:pt x="846" y="17"/>
                    <a:pt x="846" y="17"/>
                  </a:cubicBezTo>
                  <a:cubicBezTo>
                    <a:pt x="847" y="18"/>
                    <a:pt x="848" y="19"/>
                    <a:pt x="848" y="20"/>
                  </a:cubicBezTo>
                  <a:cubicBezTo>
                    <a:pt x="848" y="20"/>
                    <a:pt x="848" y="20"/>
                    <a:pt x="848" y="20"/>
                  </a:cubicBezTo>
                  <a:cubicBezTo>
                    <a:pt x="848" y="20"/>
                    <a:pt x="848" y="20"/>
                    <a:pt x="848" y="20"/>
                  </a:cubicBezTo>
                  <a:cubicBezTo>
                    <a:pt x="848" y="20"/>
                    <a:pt x="848" y="20"/>
                    <a:pt x="848" y="20"/>
                  </a:cubicBezTo>
                  <a:cubicBezTo>
                    <a:pt x="848" y="21"/>
                    <a:pt x="847" y="22"/>
                    <a:pt x="846" y="22"/>
                  </a:cubicBezTo>
                  <a:cubicBezTo>
                    <a:pt x="846" y="22"/>
                    <a:pt x="846" y="22"/>
                    <a:pt x="846" y="22"/>
                  </a:cubicBezTo>
                  <a:cubicBezTo>
                    <a:pt x="846" y="22"/>
                    <a:pt x="845" y="22"/>
                    <a:pt x="845" y="22"/>
                  </a:cubicBezTo>
                  <a:close/>
                  <a:moveTo>
                    <a:pt x="624" y="17"/>
                  </a:moveTo>
                  <a:cubicBezTo>
                    <a:pt x="624" y="16"/>
                    <a:pt x="625" y="14"/>
                    <a:pt x="626" y="14"/>
                  </a:cubicBezTo>
                  <a:cubicBezTo>
                    <a:pt x="626" y="14"/>
                    <a:pt x="626" y="14"/>
                    <a:pt x="626" y="14"/>
                  </a:cubicBezTo>
                  <a:cubicBezTo>
                    <a:pt x="630" y="13"/>
                    <a:pt x="634" y="12"/>
                    <a:pt x="638" y="11"/>
                  </a:cubicBezTo>
                  <a:cubicBezTo>
                    <a:pt x="638" y="11"/>
                    <a:pt x="638" y="11"/>
                    <a:pt x="638" y="11"/>
                  </a:cubicBezTo>
                  <a:cubicBezTo>
                    <a:pt x="638" y="11"/>
                    <a:pt x="638" y="11"/>
                    <a:pt x="638" y="11"/>
                  </a:cubicBezTo>
                  <a:cubicBezTo>
                    <a:pt x="639" y="11"/>
                    <a:pt x="640" y="11"/>
                    <a:pt x="641" y="13"/>
                  </a:cubicBezTo>
                  <a:cubicBezTo>
                    <a:pt x="641" y="13"/>
                    <a:pt x="641" y="13"/>
                    <a:pt x="641" y="13"/>
                  </a:cubicBezTo>
                  <a:cubicBezTo>
                    <a:pt x="641" y="13"/>
                    <a:pt x="641" y="13"/>
                    <a:pt x="641" y="13"/>
                  </a:cubicBezTo>
                  <a:cubicBezTo>
                    <a:pt x="641" y="13"/>
                    <a:pt x="641" y="13"/>
                    <a:pt x="641" y="13"/>
                  </a:cubicBezTo>
                  <a:cubicBezTo>
                    <a:pt x="641" y="14"/>
                    <a:pt x="640" y="15"/>
                    <a:pt x="639" y="16"/>
                  </a:cubicBezTo>
                  <a:cubicBezTo>
                    <a:pt x="639" y="16"/>
                    <a:pt x="639" y="16"/>
                    <a:pt x="639" y="16"/>
                  </a:cubicBezTo>
                  <a:cubicBezTo>
                    <a:pt x="635" y="17"/>
                    <a:pt x="631" y="18"/>
                    <a:pt x="627" y="19"/>
                  </a:cubicBezTo>
                  <a:cubicBezTo>
                    <a:pt x="627" y="19"/>
                    <a:pt x="627" y="19"/>
                    <a:pt x="627" y="19"/>
                  </a:cubicBezTo>
                  <a:cubicBezTo>
                    <a:pt x="627" y="19"/>
                    <a:pt x="627" y="19"/>
                    <a:pt x="627" y="19"/>
                  </a:cubicBezTo>
                  <a:cubicBezTo>
                    <a:pt x="627" y="19"/>
                    <a:pt x="627" y="19"/>
                    <a:pt x="627" y="19"/>
                  </a:cubicBezTo>
                  <a:cubicBezTo>
                    <a:pt x="626" y="19"/>
                    <a:pt x="625" y="18"/>
                    <a:pt x="624" y="17"/>
                  </a:cubicBezTo>
                  <a:close/>
                  <a:moveTo>
                    <a:pt x="816" y="15"/>
                  </a:moveTo>
                  <a:cubicBezTo>
                    <a:pt x="812" y="14"/>
                    <a:pt x="808" y="13"/>
                    <a:pt x="805" y="12"/>
                  </a:cubicBezTo>
                  <a:cubicBezTo>
                    <a:pt x="805" y="12"/>
                    <a:pt x="805" y="12"/>
                    <a:pt x="805" y="12"/>
                  </a:cubicBezTo>
                  <a:cubicBezTo>
                    <a:pt x="803" y="12"/>
                    <a:pt x="802" y="11"/>
                    <a:pt x="803" y="10"/>
                  </a:cubicBezTo>
                  <a:cubicBezTo>
                    <a:pt x="803" y="10"/>
                    <a:pt x="803" y="10"/>
                    <a:pt x="803" y="10"/>
                  </a:cubicBezTo>
                  <a:cubicBezTo>
                    <a:pt x="803" y="8"/>
                    <a:pt x="804" y="7"/>
                    <a:pt x="805" y="8"/>
                  </a:cubicBezTo>
                  <a:cubicBezTo>
                    <a:pt x="805" y="8"/>
                    <a:pt x="805" y="8"/>
                    <a:pt x="805" y="8"/>
                  </a:cubicBezTo>
                  <a:cubicBezTo>
                    <a:pt x="809" y="8"/>
                    <a:pt x="813" y="9"/>
                    <a:pt x="817" y="10"/>
                  </a:cubicBezTo>
                  <a:cubicBezTo>
                    <a:pt x="817" y="10"/>
                    <a:pt x="817" y="10"/>
                    <a:pt x="817" y="10"/>
                  </a:cubicBezTo>
                  <a:cubicBezTo>
                    <a:pt x="818" y="10"/>
                    <a:pt x="819" y="11"/>
                    <a:pt x="819" y="12"/>
                  </a:cubicBezTo>
                  <a:cubicBezTo>
                    <a:pt x="819" y="12"/>
                    <a:pt x="819" y="12"/>
                    <a:pt x="819" y="12"/>
                  </a:cubicBezTo>
                  <a:cubicBezTo>
                    <a:pt x="819" y="13"/>
                    <a:pt x="819" y="13"/>
                    <a:pt x="819" y="13"/>
                  </a:cubicBezTo>
                  <a:cubicBezTo>
                    <a:pt x="819" y="13"/>
                    <a:pt x="819" y="13"/>
                    <a:pt x="819" y="13"/>
                  </a:cubicBezTo>
                  <a:cubicBezTo>
                    <a:pt x="819" y="14"/>
                    <a:pt x="818" y="15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7" y="15"/>
                    <a:pt x="816" y="15"/>
                    <a:pt x="816" y="15"/>
                  </a:cubicBezTo>
                  <a:close/>
                  <a:moveTo>
                    <a:pt x="654" y="10"/>
                  </a:moveTo>
                  <a:cubicBezTo>
                    <a:pt x="653" y="9"/>
                    <a:pt x="654" y="7"/>
                    <a:pt x="655" y="7"/>
                  </a:cubicBezTo>
                  <a:cubicBezTo>
                    <a:pt x="655" y="7"/>
                    <a:pt x="655" y="7"/>
                    <a:pt x="655" y="7"/>
                  </a:cubicBezTo>
                  <a:cubicBezTo>
                    <a:pt x="659" y="6"/>
                    <a:pt x="663" y="6"/>
                    <a:pt x="667" y="5"/>
                  </a:cubicBezTo>
                  <a:cubicBezTo>
                    <a:pt x="667" y="5"/>
                    <a:pt x="667" y="5"/>
                    <a:pt x="667" y="5"/>
                  </a:cubicBezTo>
                  <a:cubicBezTo>
                    <a:pt x="669" y="5"/>
                    <a:pt x="670" y="6"/>
                    <a:pt x="670" y="7"/>
                  </a:cubicBezTo>
                  <a:cubicBezTo>
                    <a:pt x="670" y="7"/>
                    <a:pt x="670" y="7"/>
                    <a:pt x="670" y="7"/>
                  </a:cubicBezTo>
                  <a:cubicBezTo>
                    <a:pt x="670" y="7"/>
                    <a:pt x="670" y="7"/>
                    <a:pt x="670" y="7"/>
                  </a:cubicBezTo>
                  <a:cubicBezTo>
                    <a:pt x="670" y="7"/>
                    <a:pt x="670" y="7"/>
                    <a:pt x="670" y="7"/>
                  </a:cubicBezTo>
                  <a:cubicBezTo>
                    <a:pt x="670" y="9"/>
                    <a:pt x="669" y="10"/>
                    <a:pt x="668" y="10"/>
                  </a:cubicBezTo>
                  <a:cubicBezTo>
                    <a:pt x="668" y="10"/>
                    <a:pt x="668" y="10"/>
                    <a:pt x="668" y="10"/>
                  </a:cubicBezTo>
                  <a:cubicBezTo>
                    <a:pt x="664" y="10"/>
                    <a:pt x="660" y="11"/>
                    <a:pt x="656" y="12"/>
                  </a:cubicBezTo>
                  <a:cubicBezTo>
                    <a:pt x="656" y="12"/>
                    <a:pt x="656" y="12"/>
                    <a:pt x="656" y="12"/>
                  </a:cubicBezTo>
                  <a:cubicBezTo>
                    <a:pt x="656" y="12"/>
                    <a:pt x="656" y="12"/>
                    <a:pt x="656" y="12"/>
                  </a:cubicBezTo>
                  <a:cubicBezTo>
                    <a:pt x="656" y="12"/>
                    <a:pt x="656" y="12"/>
                    <a:pt x="656" y="12"/>
                  </a:cubicBezTo>
                  <a:cubicBezTo>
                    <a:pt x="655" y="12"/>
                    <a:pt x="654" y="11"/>
                    <a:pt x="654" y="10"/>
                  </a:cubicBezTo>
                  <a:close/>
                  <a:moveTo>
                    <a:pt x="787" y="9"/>
                  </a:moveTo>
                  <a:cubicBezTo>
                    <a:pt x="783" y="9"/>
                    <a:pt x="779" y="8"/>
                    <a:pt x="775" y="8"/>
                  </a:cubicBezTo>
                  <a:cubicBezTo>
                    <a:pt x="775" y="8"/>
                    <a:pt x="775" y="8"/>
                    <a:pt x="775" y="8"/>
                  </a:cubicBezTo>
                  <a:cubicBezTo>
                    <a:pt x="774" y="8"/>
                    <a:pt x="773" y="7"/>
                    <a:pt x="773" y="5"/>
                  </a:cubicBezTo>
                  <a:cubicBezTo>
                    <a:pt x="773" y="5"/>
                    <a:pt x="773" y="5"/>
                    <a:pt x="773" y="5"/>
                  </a:cubicBezTo>
                  <a:cubicBezTo>
                    <a:pt x="773" y="4"/>
                    <a:pt x="774" y="3"/>
                    <a:pt x="776" y="3"/>
                  </a:cubicBezTo>
                  <a:cubicBezTo>
                    <a:pt x="776" y="3"/>
                    <a:pt x="776" y="3"/>
                    <a:pt x="776" y="3"/>
                  </a:cubicBezTo>
                  <a:cubicBezTo>
                    <a:pt x="780" y="4"/>
                    <a:pt x="784" y="4"/>
                    <a:pt x="788" y="5"/>
                  </a:cubicBezTo>
                  <a:cubicBezTo>
                    <a:pt x="788" y="5"/>
                    <a:pt x="788" y="5"/>
                    <a:pt x="788" y="5"/>
                  </a:cubicBezTo>
                  <a:cubicBezTo>
                    <a:pt x="789" y="5"/>
                    <a:pt x="790" y="6"/>
                    <a:pt x="790" y="7"/>
                  </a:cubicBezTo>
                  <a:cubicBezTo>
                    <a:pt x="790" y="7"/>
                    <a:pt x="790" y="7"/>
                    <a:pt x="790" y="7"/>
                  </a:cubicBezTo>
                  <a:cubicBezTo>
                    <a:pt x="790" y="7"/>
                    <a:pt x="790" y="7"/>
                    <a:pt x="790" y="7"/>
                  </a:cubicBezTo>
                  <a:cubicBezTo>
                    <a:pt x="790" y="7"/>
                    <a:pt x="790" y="7"/>
                    <a:pt x="790" y="7"/>
                  </a:cubicBezTo>
                  <a:cubicBezTo>
                    <a:pt x="789" y="9"/>
                    <a:pt x="788" y="9"/>
                    <a:pt x="787" y="9"/>
                  </a:cubicBezTo>
                  <a:cubicBezTo>
                    <a:pt x="787" y="9"/>
                    <a:pt x="787" y="9"/>
                    <a:pt x="787" y="9"/>
                  </a:cubicBezTo>
                  <a:cubicBezTo>
                    <a:pt x="787" y="9"/>
                    <a:pt x="787" y="9"/>
                    <a:pt x="787" y="9"/>
                  </a:cubicBezTo>
                  <a:close/>
                  <a:moveTo>
                    <a:pt x="683" y="5"/>
                  </a:moveTo>
                  <a:cubicBezTo>
                    <a:pt x="683" y="4"/>
                    <a:pt x="684" y="3"/>
                    <a:pt x="685" y="3"/>
                  </a:cubicBezTo>
                  <a:cubicBezTo>
                    <a:pt x="685" y="3"/>
                    <a:pt x="685" y="3"/>
                    <a:pt x="685" y="3"/>
                  </a:cubicBezTo>
                  <a:cubicBezTo>
                    <a:pt x="689" y="2"/>
                    <a:pt x="693" y="2"/>
                    <a:pt x="697" y="2"/>
                  </a:cubicBezTo>
                  <a:cubicBezTo>
                    <a:pt x="697" y="2"/>
                    <a:pt x="697" y="2"/>
                    <a:pt x="697" y="2"/>
                  </a:cubicBezTo>
                  <a:cubicBezTo>
                    <a:pt x="699" y="1"/>
                    <a:pt x="700" y="2"/>
                    <a:pt x="700" y="4"/>
                  </a:cubicBezTo>
                  <a:cubicBezTo>
                    <a:pt x="700" y="4"/>
                    <a:pt x="700" y="4"/>
                    <a:pt x="700" y="4"/>
                  </a:cubicBezTo>
                  <a:cubicBezTo>
                    <a:pt x="700" y="4"/>
                    <a:pt x="700" y="4"/>
                    <a:pt x="700" y="4"/>
                  </a:cubicBezTo>
                  <a:cubicBezTo>
                    <a:pt x="700" y="4"/>
                    <a:pt x="700" y="4"/>
                    <a:pt x="700" y="4"/>
                  </a:cubicBezTo>
                  <a:cubicBezTo>
                    <a:pt x="700" y="5"/>
                    <a:pt x="699" y="6"/>
                    <a:pt x="698" y="6"/>
                  </a:cubicBezTo>
                  <a:cubicBezTo>
                    <a:pt x="698" y="6"/>
                    <a:pt x="698" y="6"/>
                    <a:pt x="698" y="6"/>
                  </a:cubicBezTo>
                  <a:cubicBezTo>
                    <a:pt x="694" y="7"/>
                    <a:pt x="690" y="7"/>
                    <a:pt x="686" y="7"/>
                  </a:cubicBezTo>
                  <a:cubicBezTo>
                    <a:pt x="686" y="7"/>
                    <a:pt x="686" y="7"/>
                    <a:pt x="686" y="7"/>
                  </a:cubicBezTo>
                  <a:cubicBezTo>
                    <a:pt x="686" y="7"/>
                    <a:pt x="686" y="7"/>
                    <a:pt x="686" y="7"/>
                  </a:cubicBezTo>
                  <a:cubicBezTo>
                    <a:pt x="686" y="7"/>
                    <a:pt x="686" y="7"/>
                    <a:pt x="686" y="7"/>
                  </a:cubicBezTo>
                  <a:cubicBezTo>
                    <a:pt x="684" y="7"/>
                    <a:pt x="683" y="7"/>
                    <a:pt x="683" y="5"/>
                  </a:cubicBezTo>
                  <a:close/>
                  <a:moveTo>
                    <a:pt x="757" y="6"/>
                  </a:moveTo>
                  <a:cubicBezTo>
                    <a:pt x="753" y="6"/>
                    <a:pt x="749" y="6"/>
                    <a:pt x="745" y="5"/>
                  </a:cubicBezTo>
                  <a:cubicBezTo>
                    <a:pt x="745" y="5"/>
                    <a:pt x="745" y="5"/>
                    <a:pt x="745" y="5"/>
                  </a:cubicBezTo>
                  <a:cubicBezTo>
                    <a:pt x="744" y="5"/>
                    <a:pt x="743" y="4"/>
                    <a:pt x="743" y="3"/>
                  </a:cubicBezTo>
                  <a:cubicBezTo>
                    <a:pt x="743" y="3"/>
                    <a:pt x="743" y="3"/>
                    <a:pt x="743" y="3"/>
                  </a:cubicBezTo>
                  <a:cubicBezTo>
                    <a:pt x="743" y="2"/>
                    <a:pt x="744" y="1"/>
                    <a:pt x="746" y="1"/>
                  </a:cubicBezTo>
                  <a:cubicBezTo>
                    <a:pt x="746" y="1"/>
                    <a:pt x="746" y="1"/>
                    <a:pt x="746" y="1"/>
                  </a:cubicBezTo>
                  <a:cubicBezTo>
                    <a:pt x="750" y="1"/>
                    <a:pt x="754" y="1"/>
                    <a:pt x="758" y="1"/>
                  </a:cubicBezTo>
                  <a:cubicBezTo>
                    <a:pt x="758" y="1"/>
                    <a:pt x="758" y="1"/>
                    <a:pt x="758" y="1"/>
                  </a:cubicBezTo>
                  <a:cubicBezTo>
                    <a:pt x="759" y="1"/>
                    <a:pt x="760" y="3"/>
                    <a:pt x="760" y="4"/>
                  </a:cubicBezTo>
                  <a:cubicBezTo>
                    <a:pt x="760" y="4"/>
                    <a:pt x="760" y="4"/>
                    <a:pt x="760" y="4"/>
                  </a:cubicBezTo>
                  <a:cubicBezTo>
                    <a:pt x="760" y="4"/>
                    <a:pt x="760" y="4"/>
                    <a:pt x="760" y="4"/>
                  </a:cubicBezTo>
                  <a:cubicBezTo>
                    <a:pt x="760" y="4"/>
                    <a:pt x="760" y="4"/>
                    <a:pt x="760" y="4"/>
                  </a:cubicBezTo>
                  <a:cubicBezTo>
                    <a:pt x="760" y="5"/>
                    <a:pt x="759" y="6"/>
                    <a:pt x="757" y="6"/>
                  </a:cubicBezTo>
                  <a:cubicBezTo>
                    <a:pt x="757" y="6"/>
                    <a:pt x="757" y="6"/>
                    <a:pt x="757" y="6"/>
                  </a:cubicBezTo>
                  <a:cubicBezTo>
                    <a:pt x="757" y="6"/>
                    <a:pt x="757" y="6"/>
                    <a:pt x="757" y="6"/>
                  </a:cubicBezTo>
                  <a:close/>
                  <a:moveTo>
                    <a:pt x="713" y="3"/>
                  </a:moveTo>
                  <a:cubicBezTo>
                    <a:pt x="713" y="2"/>
                    <a:pt x="714" y="1"/>
                    <a:pt x="715" y="1"/>
                  </a:cubicBezTo>
                  <a:cubicBezTo>
                    <a:pt x="715" y="1"/>
                    <a:pt x="715" y="1"/>
                    <a:pt x="715" y="1"/>
                  </a:cubicBezTo>
                  <a:cubicBezTo>
                    <a:pt x="719" y="0"/>
                    <a:pt x="723" y="0"/>
                    <a:pt x="727" y="0"/>
                  </a:cubicBezTo>
                  <a:cubicBezTo>
                    <a:pt x="727" y="0"/>
                    <a:pt x="727" y="0"/>
                    <a:pt x="727" y="0"/>
                  </a:cubicBezTo>
                  <a:cubicBezTo>
                    <a:pt x="729" y="0"/>
                    <a:pt x="730" y="1"/>
                    <a:pt x="730" y="3"/>
                  </a:cubicBezTo>
                  <a:cubicBezTo>
                    <a:pt x="730" y="3"/>
                    <a:pt x="730" y="3"/>
                    <a:pt x="730" y="3"/>
                  </a:cubicBezTo>
                  <a:cubicBezTo>
                    <a:pt x="730" y="4"/>
                    <a:pt x="729" y="5"/>
                    <a:pt x="727" y="5"/>
                  </a:cubicBezTo>
                  <a:cubicBezTo>
                    <a:pt x="727" y="5"/>
                    <a:pt x="727" y="5"/>
                    <a:pt x="727" y="5"/>
                  </a:cubicBezTo>
                  <a:cubicBezTo>
                    <a:pt x="723" y="5"/>
                    <a:pt x="719" y="5"/>
                    <a:pt x="715" y="5"/>
                  </a:cubicBezTo>
                  <a:cubicBezTo>
                    <a:pt x="715" y="5"/>
                    <a:pt x="715" y="5"/>
                    <a:pt x="715" y="5"/>
                  </a:cubicBezTo>
                  <a:cubicBezTo>
                    <a:pt x="715" y="5"/>
                    <a:pt x="715" y="5"/>
                    <a:pt x="715" y="5"/>
                  </a:cubicBezTo>
                  <a:cubicBezTo>
                    <a:pt x="715" y="5"/>
                    <a:pt x="715" y="5"/>
                    <a:pt x="715" y="5"/>
                  </a:cubicBezTo>
                  <a:cubicBezTo>
                    <a:pt x="714" y="5"/>
                    <a:pt x="713" y="4"/>
                    <a:pt x="71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" name="Freeform 314"/>
            <p:cNvSpPr/>
            <p:nvPr/>
          </p:nvSpPr>
          <p:spPr bwMode="auto">
            <a:xfrm>
              <a:off x="7166203" y="3857625"/>
              <a:ext cx="1265238" cy="646113"/>
            </a:xfrm>
            <a:custGeom>
              <a:avLst/>
              <a:gdLst>
                <a:gd name="T0" fmla="*/ 337 w 337"/>
                <a:gd name="T1" fmla="*/ 127 h 172"/>
                <a:gd name="T2" fmla="*/ 165 w 337"/>
                <a:gd name="T3" fmla="*/ 4 h 172"/>
                <a:gd name="T4" fmla="*/ 0 w 337"/>
                <a:gd name="T5" fmla="*/ 158 h 172"/>
                <a:gd name="T6" fmla="*/ 15 w 337"/>
                <a:gd name="T7" fmla="*/ 171 h 172"/>
                <a:gd name="T8" fmla="*/ 40 w 337"/>
                <a:gd name="T9" fmla="*/ 148 h 172"/>
                <a:gd name="T10" fmla="*/ 164 w 337"/>
                <a:gd name="T11" fmla="*/ 37 h 172"/>
                <a:gd name="T12" fmla="*/ 293 w 337"/>
                <a:gd name="T13" fmla="*/ 120 h 172"/>
                <a:gd name="T14" fmla="*/ 320 w 337"/>
                <a:gd name="T15" fmla="*/ 145 h 172"/>
                <a:gd name="T16" fmla="*/ 337 w 337"/>
                <a:gd name="T17" fmla="*/ 12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7" h="172">
                  <a:moveTo>
                    <a:pt x="337" y="127"/>
                  </a:moveTo>
                  <a:cubicBezTo>
                    <a:pt x="337" y="127"/>
                    <a:pt x="294" y="0"/>
                    <a:pt x="165" y="4"/>
                  </a:cubicBezTo>
                  <a:cubicBezTo>
                    <a:pt x="21" y="9"/>
                    <a:pt x="0" y="158"/>
                    <a:pt x="0" y="158"/>
                  </a:cubicBezTo>
                  <a:cubicBezTo>
                    <a:pt x="0" y="158"/>
                    <a:pt x="3" y="170"/>
                    <a:pt x="15" y="171"/>
                  </a:cubicBezTo>
                  <a:cubicBezTo>
                    <a:pt x="36" y="172"/>
                    <a:pt x="40" y="148"/>
                    <a:pt x="40" y="148"/>
                  </a:cubicBezTo>
                  <a:cubicBezTo>
                    <a:pt x="40" y="148"/>
                    <a:pt x="74" y="38"/>
                    <a:pt x="164" y="37"/>
                  </a:cubicBezTo>
                  <a:cubicBezTo>
                    <a:pt x="259" y="36"/>
                    <a:pt x="293" y="120"/>
                    <a:pt x="293" y="120"/>
                  </a:cubicBezTo>
                  <a:cubicBezTo>
                    <a:pt x="293" y="120"/>
                    <a:pt x="303" y="145"/>
                    <a:pt x="320" y="145"/>
                  </a:cubicBezTo>
                  <a:cubicBezTo>
                    <a:pt x="337" y="146"/>
                    <a:pt x="337" y="127"/>
                    <a:pt x="337" y="127"/>
                  </a:cubicBezTo>
                  <a:close/>
                </a:path>
              </a:pathLst>
            </a:custGeom>
            <a:solidFill>
              <a:srgbClr val="8AE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" name="Freeform 315"/>
            <p:cNvSpPr>
              <a:spLocks noEditPoints="1"/>
            </p:cNvSpPr>
            <p:nvPr/>
          </p:nvSpPr>
          <p:spPr bwMode="auto">
            <a:xfrm>
              <a:off x="7158265" y="3868738"/>
              <a:ext cx="1276350" cy="639763"/>
            </a:xfrm>
            <a:custGeom>
              <a:avLst/>
              <a:gdLst>
                <a:gd name="T0" fmla="*/ 0 w 340"/>
                <a:gd name="T1" fmla="*/ 155 h 170"/>
                <a:gd name="T2" fmla="*/ 0 w 340"/>
                <a:gd name="T3" fmla="*/ 155 h 170"/>
                <a:gd name="T4" fmla="*/ 29 w 340"/>
                <a:gd name="T5" fmla="*/ 79 h 170"/>
                <a:gd name="T6" fmla="*/ 167 w 340"/>
                <a:gd name="T7" fmla="*/ 0 h 170"/>
                <a:gd name="T8" fmla="*/ 173 w 340"/>
                <a:gd name="T9" fmla="*/ 0 h 170"/>
                <a:gd name="T10" fmla="*/ 340 w 340"/>
                <a:gd name="T11" fmla="*/ 124 h 170"/>
                <a:gd name="T12" fmla="*/ 340 w 340"/>
                <a:gd name="T13" fmla="*/ 124 h 170"/>
                <a:gd name="T14" fmla="*/ 340 w 340"/>
                <a:gd name="T15" fmla="*/ 125 h 170"/>
                <a:gd name="T16" fmla="*/ 338 w 340"/>
                <a:gd name="T17" fmla="*/ 135 h 170"/>
                <a:gd name="T18" fmla="*/ 322 w 340"/>
                <a:gd name="T19" fmla="*/ 144 h 170"/>
                <a:gd name="T20" fmla="*/ 322 w 340"/>
                <a:gd name="T21" fmla="*/ 144 h 170"/>
                <a:gd name="T22" fmla="*/ 293 w 340"/>
                <a:gd name="T23" fmla="*/ 117 h 170"/>
                <a:gd name="T24" fmla="*/ 265 w 340"/>
                <a:gd name="T25" fmla="*/ 76 h 170"/>
                <a:gd name="T26" fmla="*/ 168 w 340"/>
                <a:gd name="T27" fmla="*/ 35 h 170"/>
                <a:gd name="T28" fmla="*/ 166 w 340"/>
                <a:gd name="T29" fmla="*/ 35 h 170"/>
                <a:gd name="T30" fmla="*/ 72 w 340"/>
                <a:gd name="T31" fmla="*/ 91 h 170"/>
                <a:gd name="T32" fmla="*/ 44 w 340"/>
                <a:gd name="T33" fmla="*/ 146 h 170"/>
                <a:gd name="T34" fmla="*/ 19 w 340"/>
                <a:gd name="T35" fmla="*/ 170 h 170"/>
                <a:gd name="T36" fmla="*/ 17 w 340"/>
                <a:gd name="T37" fmla="*/ 170 h 170"/>
                <a:gd name="T38" fmla="*/ 19 w 340"/>
                <a:gd name="T39" fmla="*/ 167 h 170"/>
                <a:gd name="T40" fmla="*/ 41 w 340"/>
                <a:gd name="T41" fmla="*/ 145 h 170"/>
                <a:gd name="T42" fmla="*/ 166 w 340"/>
                <a:gd name="T43" fmla="*/ 32 h 170"/>
                <a:gd name="T44" fmla="*/ 168 w 340"/>
                <a:gd name="T45" fmla="*/ 32 h 170"/>
                <a:gd name="T46" fmla="*/ 296 w 340"/>
                <a:gd name="T47" fmla="*/ 116 h 170"/>
                <a:gd name="T48" fmla="*/ 303 w 340"/>
                <a:gd name="T49" fmla="*/ 128 h 170"/>
                <a:gd name="T50" fmla="*/ 322 w 340"/>
                <a:gd name="T51" fmla="*/ 141 h 170"/>
                <a:gd name="T52" fmla="*/ 322 w 340"/>
                <a:gd name="T53" fmla="*/ 141 h 170"/>
                <a:gd name="T54" fmla="*/ 335 w 340"/>
                <a:gd name="T55" fmla="*/ 133 h 170"/>
                <a:gd name="T56" fmla="*/ 337 w 340"/>
                <a:gd name="T57" fmla="*/ 125 h 170"/>
                <a:gd name="T58" fmla="*/ 329 w 340"/>
                <a:gd name="T59" fmla="*/ 106 h 170"/>
                <a:gd name="T60" fmla="*/ 301 w 340"/>
                <a:gd name="T61" fmla="*/ 64 h 170"/>
                <a:gd name="T62" fmla="*/ 173 w 340"/>
                <a:gd name="T63" fmla="*/ 3 h 170"/>
                <a:gd name="T64" fmla="*/ 167 w 340"/>
                <a:gd name="T65" fmla="*/ 3 h 170"/>
                <a:gd name="T66" fmla="*/ 32 w 340"/>
                <a:gd name="T67" fmla="*/ 81 h 170"/>
                <a:gd name="T68" fmla="*/ 3 w 340"/>
                <a:gd name="T69" fmla="*/ 155 h 170"/>
                <a:gd name="T70" fmla="*/ 17 w 340"/>
                <a:gd name="T71" fmla="*/ 16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0" h="170">
                  <a:moveTo>
                    <a:pt x="17" y="170"/>
                  </a:moveTo>
                  <a:cubicBezTo>
                    <a:pt x="4" y="169"/>
                    <a:pt x="0" y="155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55"/>
                    <a:pt x="5" y="117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53" y="41"/>
                    <a:pt x="95" y="2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9" y="0"/>
                    <a:pt x="171" y="0"/>
                    <a:pt x="173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298" y="0"/>
                    <a:pt x="340" y="124"/>
                    <a:pt x="340" y="124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40" y="124"/>
                    <a:pt x="340" y="125"/>
                    <a:pt x="340" y="125"/>
                  </a:cubicBezTo>
                  <a:cubicBezTo>
                    <a:pt x="340" y="125"/>
                    <a:pt x="340" y="125"/>
                    <a:pt x="340" y="125"/>
                  </a:cubicBezTo>
                  <a:cubicBezTo>
                    <a:pt x="340" y="126"/>
                    <a:pt x="340" y="130"/>
                    <a:pt x="338" y="135"/>
                  </a:cubicBezTo>
                  <a:cubicBezTo>
                    <a:pt x="338" y="135"/>
                    <a:pt x="338" y="135"/>
                    <a:pt x="338" y="135"/>
                  </a:cubicBezTo>
                  <a:cubicBezTo>
                    <a:pt x="336" y="139"/>
                    <a:pt x="331" y="144"/>
                    <a:pt x="322" y="144"/>
                  </a:cubicBezTo>
                  <a:cubicBezTo>
                    <a:pt x="322" y="144"/>
                    <a:pt x="322" y="144"/>
                    <a:pt x="322" y="144"/>
                  </a:cubicBezTo>
                  <a:cubicBezTo>
                    <a:pt x="322" y="144"/>
                    <a:pt x="322" y="144"/>
                    <a:pt x="322" y="144"/>
                  </a:cubicBezTo>
                  <a:cubicBezTo>
                    <a:pt x="322" y="144"/>
                    <a:pt x="322" y="144"/>
                    <a:pt x="322" y="144"/>
                  </a:cubicBezTo>
                  <a:cubicBezTo>
                    <a:pt x="303" y="143"/>
                    <a:pt x="294" y="117"/>
                    <a:pt x="293" y="117"/>
                  </a:cubicBezTo>
                  <a:cubicBezTo>
                    <a:pt x="293" y="117"/>
                    <a:pt x="293" y="117"/>
                    <a:pt x="293" y="117"/>
                  </a:cubicBezTo>
                  <a:cubicBezTo>
                    <a:pt x="293" y="117"/>
                    <a:pt x="285" y="97"/>
                    <a:pt x="265" y="76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46" y="56"/>
                    <a:pt x="214" y="35"/>
                    <a:pt x="168" y="35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67" y="35"/>
                    <a:pt x="167" y="35"/>
                    <a:pt x="166" y="35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22" y="36"/>
                    <a:pt x="91" y="63"/>
                    <a:pt x="72" y="91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52" y="118"/>
                    <a:pt x="44" y="146"/>
                    <a:pt x="44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39" y="169"/>
                    <a:pt x="19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8" y="170"/>
                    <a:pt x="18" y="170"/>
                    <a:pt x="17" y="170"/>
                  </a:cubicBezTo>
                  <a:close/>
                  <a:moveTo>
                    <a:pt x="17" y="167"/>
                  </a:move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36" y="167"/>
                    <a:pt x="41" y="145"/>
                    <a:pt x="41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1" y="145"/>
                    <a:pt x="75" y="34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7" y="32"/>
                    <a:pt x="167" y="32"/>
                    <a:pt x="168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263" y="32"/>
                    <a:pt x="296" y="116"/>
                    <a:pt x="296" y="116"/>
                  </a:cubicBezTo>
                  <a:cubicBezTo>
                    <a:pt x="296" y="116"/>
                    <a:pt x="296" y="116"/>
                    <a:pt x="296" y="116"/>
                  </a:cubicBezTo>
                  <a:cubicBezTo>
                    <a:pt x="296" y="116"/>
                    <a:pt x="299" y="122"/>
                    <a:pt x="303" y="128"/>
                  </a:cubicBezTo>
                  <a:cubicBezTo>
                    <a:pt x="303" y="128"/>
                    <a:pt x="303" y="128"/>
                    <a:pt x="303" y="128"/>
                  </a:cubicBezTo>
                  <a:cubicBezTo>
                    <a:pt x="308" y="135"/>
                    <a:pt x="314" y="141"/>
                    <a:pt x="322" y="141"/>
                  </a:cubicBezTo>
                  <a:cubicBezTo>
                    <a:pt x="322" y="141"/>
                    <a:pt x="322" y="141"/>
                    <a:pt x="322" y="141"/>
                  </a:cubicBezTo>
                  <a:cubicBezTo>
                    <a:pt x="322" y="141"/>
                    <a:pt x="322" y="141"/>
                    <a:pt x="322" y="141"/>
                  </a:cubicBezTo>
                  <a:cubicBezTo>
                    <a:pt x="322" y="141"/>
                    <a:pt x="322" y="141"/>
                    <a:pt x="322" y="141"/>
                  </a:cubicBezTo>
                  <a:cubicBezTo>
                    <a:pt x="330" y="141"/>
                    <a:pt x="333" y="137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7" y="130"/>
                    <a:pt x="337" y="126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3"/>
                    <a:pt x="334" y="116"/>
                    <a:pt x="329" y="106"/>
                  </a:cubicBezTo>
                  <a:cubicBezTo>
                    <a:pt x="329" y="106"/>
                    <a:pt x="329" y="106"/>
                    <a:pt x="329" y="106"/>
                  </a:cubicBezTo>
                  <a:cubicBezTo>
                    <a:pt x="323" y="94"/>
                    <a:pt x="314" y="79"/>
                    <a:pt x="301" y="64"/>
                  </a:cubicBezTo>
                  <a:cubicBezTo>
                    <a:pt x="301" y="64"/>
                    <a:pt x="301" y="64"/>
                    <a:pt x="301" y="64"/>
                  </a:cubicBezTo>
                  <a:cubicBezTo>
                    <a:pt x="276" y="33"/>
                    <a:pt x="235" y="3"/>
                    <a:pt x="173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1" y="3"/>
                    <a:pt x="169" y="3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96" y="5"/>
                    <a:pt x="55" y="43"/>
                    <a:pt x="32" y="81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10" y="116"/>
                    <a:pt x="4" y="151"/>
                    <a:pt x="3" y="155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4" y="156"/>
                    <a:pt x="8" y="166"/>
                    <a:pt x="17" y="16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8" name="Freeform 316"/>
            <p:cNvSpPr/>
            <p:nvPr/>
          </p:nvSpPr>
          <p:spPr bwMode="auto">
            <a:xfrm>
              <a:off x="7112228" y="5183188"/>
              <a:ext cx="384175" cy="384175"/>
            </a:xfrm>
            <a:custGeom>
              <a:avLst/>
              <a:gdLst>
                <a:gd name="T0" fmla="*/ 5 w 102"/>
                <a:gd name="T1" fmla="*/ 61 h 102"/>
                <a:gd name="T2" fmla="*/ 61 w 102"/>
                <a:gd name="T3" fmla="*/ 97 h 102"/>
                <a:gd name="T4" fmla="*/ 97 w 102"/>
                <a:gd name="T5" fmla="*/ 42 h 102"/>
                <a:gd name="T6" fmla="*/ 41 w 102"/>
                <a:gd name="T7" fmla="*/ 6 h 102"/>
                <a:gd name="T8" fmla="*/ 5 w 102"/>
                <a:gd name="T9" fmla="*/ 6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02">
                  <a:moveTo>
                    <a:pt x="5" y="61"/>
                  </a:moveTo>
                  <a:cubicBezTo>
                    <a:pt x="11" y="86"/>
                    <a:pt x="35" y="102"/>
                    <a:pt x="61" y="97"/>
                  </a:cubicBezTo>
                  <a:cubicBezTo>
                    <a:pt x="86" y="92"/>
                    <a:pt x="102" y="67"/>
                    <a:pt x="97" y="42"/>
                  </a:cubicBezTo>
                  <a:cubicBezTo>
                    <a:pt x="91" y="16"/>
                    <a:pt x="67" y="0"/>
                    <a:pt x="41" y="6"/>
                  </a:cubicBezTo>
                  <a:cubicBezTo>
                    <a:pt x="16" y="11"/>
                    <a:pt x="0" y="36"/>
                    <a:pt x="5" y="61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" name="Freeform 317"/>
            <p:cNvSpPr/>
            <p:nvPr/>
          </p:nvSpPr>
          <p:spPr bwMode="auto">
            <a:xfrm>
              <a:off x="6966178" y="5094288"/>
              <a:ext cx="173038" cy="198438"/>
            </a:xfrm>
            <a:custGeom>
              <a:avLst/>
              <a:gdLst>
                <a:gd name="T0" fmla="*/ 2 w 46"/>
                <a:gd name="T1" fmla="*/ 30 h 53"/>
                <a:gd name="T2" fmla="*/ 27 w 46"/>
                <a:gd name="T3" fmla="*/ 51 h 53"/>
                <a:gd name="T4" fmla="*/ 43 w 46"/>
                <a:gd name="T5" fmla="*/ 23 h 53"/>
                <a:gd name="T6" fmla="*/ 19 w 46"/>
                <a:gd name="T7" fmla="*/ 2 h 53"/>
                <a:gd name="T8" fmla="*/ 2 w 46"/>
                <a:gd name="T9" fmla="*/ 3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3">
                  <a:moveTo>
                    <a:pt x="2" y="30"/>
                  </a:moveTo>
                  <a:cubicBezTo>
                    <a:pt x="4" y="43"/>
                    <a:pt x="15" y="53"/>
                    <a:pt x="27" y="51"/>
                  </a:cubicBezTo>
                  <a:cubicBezTo>
                    <a:pt x="38" y="49"/>
                    <a:pt x="46" y="36"/>
                    <a:pt x="43" y="23"/>
                  </a:cubicBezTo>
                  <a:cubicBezTo>
                    <a:pt x="41" y="9"/>
                    <a:pt x="30" y="0"/>
                    <a:pt x="19" y="2"/>
                  </a:cubicBezTo>
                  <a:cubicBezTo>
                    <a:pt x="7" y="4"/>
                    <a:pt x="0" y="16"/>
                    <a:pt x="2" y="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" name="Freeform 324"/>
            <p:cNvSpPr/>
            <p:nvPr/>
          </p:nvSpPr>
          <p:spPr bwMode="auto">
            <a:xfrm>
              <a:off x="7450365" y="4391025"/>
              <a:ext cx="1014413" cy="1171575"/>
            </a:xfrm>
            <a:custGeom>
              <a:avLst/>
              <a:gdLst>
                <a:gd name="T0" fmla="*/ 0 w 270"/>
                <a:gd name="T1" fmla="*/ 61 h 312"/>
                <a:gd name="T2" fmla="*/ 120 w 270"/>
                <a:gd name="T3" fmla="*/ 293 h 312"/>
                <a:gd name="T4" fmla="*/ 237 w 270"/>
                <a:gd name="T5" fmla="*/ 93 h 312"/>
                <a:gd name="T6" fmla="*/ 0 w 270"/>
                <a:gd name="T7" fmla="*/ 6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61"/>
                  </a:moveTo>
                  <a:cubicBezTo>
                    <a:pt x="0" y="61"/>
                    <a:pt x="6" y="275"/>
                    <a:pt x="120" y="293"/>
                  </a:cubicBezTo>
                  <a:cubicBezTo>
                    <a:pt x="235" y="312"/>
                    <a:pt x="270" y="146"/>
                    <a:pt x="237" y="93"/>
                  </a:cubicBezTo>
                  <a:cubicBezTo>
                    <a:pt x="189" y="17"/>
                    <a:pt x="6" y="0"/>
                    <a:pt x="0" y="61"/>
                  </a:cubicBezTo>
                  <a:close/>
                </a:path>
              </a:pathLst>
            </a:custGeom>
            <a:solidFill>
              <a:srgbClr val="8AE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" name="Freeform 325"/>
            <p:cNvSpPr>
              <a:spLocks noEditPoints="1"/>
            </p:cNvSpPr>
            <p:nvPr/>
          </p:nvSpPr>
          <p:spPr bwMode="auto">
            <a:xfrm>
              <a:off x="7447190" y="4478338"/>
              <a:ext cx="942975" cy="1023938"/>
            </a:xfrm>
            <a:custGeom>
              <a:avLst/>
              <a:gdLst>
                <a:gd name="T0" fmla="*/ 121 w 251"/>
                <a:gd name="T1" fmla="*/ 272 h 273"/>
                <a:gd name="T2" fmla="*/ 17 w 251"/>
                <a:gd name="T3" fmla="*/ 148 h 273"/>
                <a:gd name="T4" fmla="*/ 17 w 251"/>
                <a:gd name="T5" fmla="*/ 148 h 273"/>
                <a:gd name="T6" fmla="*/ 0 w 251"/>
                <a:gd name="T7" fmla="*/ 38 h 273"/>
                <a:gd name="T8" fmla="*/ 0 w 251"/>
                <a:gd name="T9" fmla="*/ 38 h 273"/>
                <a:gd name="T10" fmla="*/ 1 w 251"/>
                <a:gd name="T11" fmla="*/ 38 h 273"/>
                <a:gd name="T12" fmla="*/ 0 w 251"/>
                <a:gd name="T13" fmla="*/ 38 h 273"/>
                <a:gd name="T14" fmla="*/ 77 w 251"/>
                <a:gd name="T15" fmla="*/ 0 h 273"/>
                <a:gd name="T16" fmla="*/ 77 w 251"/>
                <a:gd name="T17" fmla="*/ 0 h 273"/>
                <a:gd name="T18" fmla="*/ 239 w 251"/>
                <a:gd name="T19" fmla="*/ 70 h 273"/>
                <a:gd name="T20" fmla="*/ 239 w 251"/>
                <a:gd name="T21" fmla="*/ 70 h 273"/>
                <a:gd name="T22" fmla="*/ 251 w 251"/>
                <a:gd name="T23" fmla="*/ 123 h 273"/>
                <a:gd name="T24" fmla="*/ 251 w 251"/>
                <a:gd name="T25" fmla="*/ 123 h 273"/>
                <a:gd name="T26" fmla="*/ 139 w 251"/>
                <a:gd name="T27" fmla="*/ 273 h 273"/>
                <a:gd name="T28" fmla="*/ 139 w 251"/>
                <a:gd name="T29" fmla="*/ 273 h 273"/>
                <a:gd name="T30" fmla="*/ 121 w 251"/>
                <a:gd name="T31" fmla="*/ 272 h 273"/>
                <a:gd name="T32" fmla="*/ 20 w 251"/>
                <a:gd name="T33" fmla="*/ 147 h 273"/>
                <a:gd name="T34" fmla="*/ 122 w 251"/>
                <a:gd name="T35" fmla="*/ 269 h 273"/>
                <a:gd name="T36" fmla="*/ 122 w 251"/>
                <a:gd name="T37" fmla="*/ 269 h 273"/>
                <a:gd name="T38" fmla="*/ 139 w 251"/>
                <a:gd name="T39" fmla="*/ 270 h 273"/>
                <a:gd name="T40" fmla="*/ 139 w 251"/>
                <a:gd name="T41" fmla="*/ 270 h 273"/>
                <a:gd name="T42" fmla="*/ 221 w 251"/>
                <a:gd name="T43" fmla="*/ 221 h 273"/>
                <a:gd name="T44" fmla="*/ 221 w 251"/>
                <a:gd name="T45" fmla="*/ 221 h 273"/>
                <a:gd name="T46" fmla="*/ 248 w 251"/>
                <a:gd name="T47" fmla="*/ 123 h 273"/>
                <a:gd name="T48" fmla="*/ 248 w 251"/>
                <a:gd name="T49" fmla="*/ 123 h 273"/>
                <a:gd name="T50" fmla="*/ 236 w 251"/>
                <a:gd name="T51" fmla="*/ 71 h 273"/>
                <a:gd name="T52" fmla="*/ 236 w 251"/>
                <a:gd name="T53" fmla="*/ 71 h 273"/>
                <a:gd name="T54" fmla="*/ 77 w 251"/>
                <a:gd name="T55" fmla="*/ 3 h 273"/>
                <a:gd name="T56" fmla="*/ 77 w 251"/>
                <a:gd name="T57" fmla="*/ 3 h 273"/>
                <a:gd name="T58" fmla="*/ 3 w 251"/>
                <a:gd name="T59" fmla="*/ 38 h 273"/>
                <a:gd name="T60" fmla="*/ 3 w 251"/>
                <a:gd name="T61" fmla="*/ 38 h 273"/>
                <a:gd name="T62" fmla="*/ 20 w 251"/>
                <a:gd name="T63" fmla="*/ 14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1" h="273">
                  <a:moveTo>
                    <a:pt x="121" y="272"/>
                  </a:moveTo>
                  <a:cubicBezTo>
                    <a:pt x="63" y="262"/>
                    <a:pt x="33" y="204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" y="92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11"/>
                    <a:pt x="36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35" y="0"/>
                    <a:pt x="210" y="24"/>
                    <a:pt x="239" y="70"/>
                  </a:cubicBezTo>
                  <a:cubicBezTo>
                    <a:pt x="239" y="70"/>
                    <a:pt x="239" y="70"/>
                    <a:pt x="239" y="70"/>
                  </a:cubicBezTo>
                  <a:cubicBezTo>
                    <a:pt x="247" y="83"/>
                    <a:pt x="251" y="102"/>
                    <a:pt x="251" y="123"/>
                  </a:cubicBezTo>
                  <a:cubicBezTo>
                    <a:pt x="251" y="123"/>
                    <a:pt x="251" y="123"/>
                    <a:pt x="251" y="123"/>
                  </a:cubicBezTo>
                  <a:cubicBezTo>
                    <a:pt x="251" y="187"/>
                    <a:pt x="215" y="273"/>
                    <a:pt x="139" y="273"/>
                  </a:cubicBezTo>
                  <a:cubicBezTo>
                    <a:pt x="139" y="273"/>
                    <a:pt x="139" y="273"/>
                    <a:pt x="139" y="273"/>
                  </a:cubicBezTo>
                  <a:cubicBezTo>
                    <a:pt x="133" y="273"/>
                    <a:pt x="127" y="273"/>
                    <a:pt x="121" y="272"/>
                  </a:cubicBezTo>
                  <a:close/>
                  <a:moveTo>
                    <a:pt x="20" y="147"/>
                  </a:moveTo>
                  <a:cubicBezTo>
                    <a:pt x="36" y="203"/>
                    <a:pt x="65" y="260"/>
                    <a:pt x="122" y="269"/>
                  </a:cubicBezTo>
                  <a:cubicBezTo>
                    <a:pt x="122" y="269"/>
                    <a:pt x="122" y="269"/>
                    <a:pt x="122" y="269"/>
                  </a:cubicBezTo>
                  <a:cubicBezTo>
                    <a:pt x="128" y="270"/>
                    <a:pt x="133" y="270"/>
                    <a:pt x="139" y="270"/>
                  </a:cubicBezTo>
                  <a:cubicBezTo>
                    <a:pt x="139" y="270"/>
                    <a:pt x="139" y="270"/>
                    <a:pt x="139" y="270"/>
                  </a:cubicBezTo>
                  <a:cubicBezTo>
                    <a:pt x="176" y="270"/>
                    <a:pt x="203" y="249"/>
                    <a:pt x="221" y="221"/>
                  </a:cubicBezTo>
                  <a:cubicBezTo>
                    <a:pt x="221" y="221"/>
                    <a:pt x="221" y="221"/>
                    <a:pt x="221" y="221"/>
                  </a:cubicBezTo>
                  <a:cubicBezTo>
                    <a:pt x="239" y="192"/>
                    <a:pt x="248" y="155"/>
                    <a:pt x="248" y="123"/>
                  </a:cubicBezTo>
                  <a:cubicBezTo>
                    <a:pt x="248" y="123"/>
                    <a:pt x="248" y="123"/>
                    <a:pt x="248" y="123"/>
                  </a:cubicBezTo>
                  <a:cubicBezTo>
                    <a:pt x="248" y="102"/>
                    <a:pt x="244" y="83"/>
                    <a:pt x="236" y="71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09" y="27"/>
                    <a:pt x="134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36" y="3"/>
                    <a:pt x="5" y="15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40"/>
                    <a:pt x="4" y="92"/>
                    <a:pt x="20" y="1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" name="Freeform 326"/>
            <p:cNvSpPr/>
            <p:nvPr/>
          </p:nvSpPr>
          <p:spPr bwMode="auto">
            <a:xfrm>
              <a:off x="7755165" y="4773613"/>
              <a:ext cx="544513" cy="541338"/>
            </a:xfrm>
            <a:custGeom>
              <a:avLst/>
              <a:gdLst>
                <a:gd name="T0" fmla="*/ 80 w 145"/>
                <a:gd name="T1" fmla="*/ 50 h 144"/>
                <a:gd name="T2" fmla="*/ 38 w 145"/>
                <a:gd name="T3" fmla="*/ 20 h 144"/>
                <a:gd name="T4" fmla="*/ 49 w 145"/>
                <a:gd name="T5" fmla="*/ 69 h 144"/>
                <a:gd name="T6" fmla="*/ 3 w 145"/>
                <a:gd name="T7" fmla="*/ 88 h 144"/>
                <a:gd name="T8" fmla="*/ 62 w 145"/>
                <a:gd name="T9" fmla="*/ 105 h 144"/>
                <a:gd name="T10" fmla="*/ 81 w 145"/>
                <a:gd name="T11" fmla="*/ 136 h 144"/>
                <a:gd name="T12" fmla="*/ 100 w 145"/>
                <a:gd name="T13" fmla="*/ 88 h 144"/>
                <a:gd name="T14" fmla="*/ 138 w 145"/>
                <a:gd name="T15" fmla="*/ 57 h 144"/>
                <a:gd name="T16" fmla="*/ 80 w 145"/>
                <a:gd name="T17" fmla="*/ 5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44">
                  <a:moveTo>
                    <a:pt x="80" y="50"/>
                  </a:moveTo>
                  <a:cubicBezTo>
                    <a:pt x="80" y="50"/>
                    <a:pt x="76" y="0"/>
                    <a:pt x="38" y="20"/>
                  </a:cubicBezTo>
                  <a:cubicBezTo>
                    <a:pt x="0" y="39"/>
                    <a:pt x="49" y="69"/>
                    <a:pt x="49" y="69"/>
                  </a:cubicBezTo>
                  <a:cubicBezTo>
                    <a:pt x="49" y="69"/>
                    <a:pt x="2" y="66"/>
                    <a:pt x="3" y="88"/>
                  </a:cubicBezTo>
                  <a:cubicBezTo>
                    <a:pt x="4" y="111"/>
                    <a:pt x="37" y="137"/>
                    <a:pt x="62" y="105"/>
                  </a:cubicBezTo>
                  <a:cubicBezTo>
                    <a:pt x="62" y="105"/>
                    <a:pt x="57" y="128"/>
                    <a:pt x="81" y="136"/>
                  </a:cubicBezTo>
                  <a:cubicBezTo>
                    <a:pt x="105" y="144"/>
                    <a:pt x="127" y="113"/>
                    <a:pt x="100" y="88"/>
                  </a:cubicBezTo>
                  <a:cubicBezTo>
                    <a:pt x="100" y="88"/>
                    <a:pt x="145" y="83"/>
                    <a:pt x="138" y="57"/>
                  </a:cubicBezTo>
                  <a:cubicBezTo>
                    <a:pt x="130" y="31"/>
                    <a:pt x="99" y="7"/>
                    <a:pt x="8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" name="Freeform 327"/>
            <p:cNvSpPr>
              <a:spLocks noEditPoints="1"/>
            </p:cNvSpPr>
            <p:nvPr/>
          </p:nvSpPr>
          <p:spPr bwMode="auto">
            <a:xfrm>
              <a:off x="7758340" y="4827588"/>
              <a:ext cx="522288" cy="468313"/>
            </a:xfrm>
            <a:custGeom>
              <a:avLst/>
              <a:gdLst>
                <a:gd name="T0" fmla="*/ 59 w 139"/>
                <a:gd name="T1" fmla="*/ 97 h 125"/>
                <a:gd name="T2" fmla="*/ 59 w 139"/>
                <a:gd name="T3" fmla="*/ 95 h 125"/>
                <a:gd name="T4" fmla="*/ 35 w 139"/>
                <a:gd name="T5" fmla="*/ 107 h 125"/>
                <a:gd name="T6" fmla="*/ 0 w 139"/>
                <a:gd name="T7" fmla="*/ 74 h 125"/>
                <a:gd name="T8" fmla="*/ 0 w 139"/>
                <a:gd name="T9" fmla="*/ 73 h 125"/>
                <a:gd name="T10" fmla="*/ 16 w 139"/>
                <a:gd name="T11" fmla="*/ 57 h 125"/>
                <a:gd name="T12" fmla="*/ 41 w 139"/>
                <a:gd name="T13" fmla="*/ 54 h 125"/>
                <a:gd name="T14" fmla="*/ 42 w 139"/>
                <a:gd name="T15" fmla="*/ 54 h 125"/>
                <a:gd name="T16" fmla="*/ 21 w 139"/>
                <a:gd name="T17" fmla="*/ 23 h 125"/>
                <a:gd name="T18" fmla="*/ 36 w 139"/>
                <a:gd name="T19" fmla="*/ 4 h 125"/>
                <a:gd name="T20" fmla="*/ 53 w 139"/>
                <a:gd name="T21" fmla="*/ 0 h 125"/>
                <a:gd name="T22" fmla="*/ 80 w 139"/>
                <a:gd name="T23" fmla="*/ 31 h 125"/>
                <a:gd name="T24" fmla="*/ 105 w 139"/>
                <a:gd name="T25" fmla="*/ 11 h 125"/>
                <a:gd name="T26" fmla="*/ 138 w 139"/>
                <a:gd name="T27" fmla="*/ 43 h 125"/>
                <a:gd name="T28" fmla="*/ 139 w 139"/>
                <a:gd name="T29" fmla="*/ 49 h 125"/>
                <a:gd name="T30" fmla="*/ 119 w 139"/>
                <a:gd name="T31" fmla="*/ 71 h 125"/>
                <a:gd name="T32" fmla="*/ 102 w 139"/>
                <a:gd name="T33" fmla="*/ 75 h 125"/>
                <a:gd name="T34" fmla="*/ 113 w 139"/>
                <a:gd name="T35" fmla="*/ 99 h 125"/>
                <a:gd name="T36" fmla="*/ 88 w 139"/>
                <a:gd name="T37" fmla="*/ 125 h 125"/>
                <a:gd name="T38" fmla="*/ 79 w 139"/>
                <a:gd name="T39" fmla="*/ 123 h 125"/>
                <a:gd name="T40" fmla="*/ 63 w 139"/>
                <a:gd name="T41" fmla="*/ 91 h 125"/>
                <a:gd name="T42" fmla="*/ 62 w 139"/>
                <a:gd name="T43" fmla="*/ 97 h 125"/>
                <a:gd name="T44" fmla="*/ 80 w 139"/>
                <a:gd name="T45" fmla="*/ 121 h 125"/>
                <a:gd name="T46" fmla="*/ 88 w 139"/>
                <a:gd name="T47" fmla="*/ 122 h 125"/>
                <a:gd name="T48" fmla="*/ 110 w 139"/>
                <a:gd name="T49" fmla="*/ 99 h 125"/>
                <a:gd name="T50" fmla="*/ 98 w 139"/>
                <a:gd name="T51" fmla="*/ 75 h 125"/>
                <a:gd name="T52" fmla="*/ 98 w 139"/>
                <a:gd name="T53" fmla="*/ 73 h 125"/>
                <a:gd name="T54" fmla="*/ 99 w 139"/>
                <a:gd name="T55" fmla="*/ 72 h 125"/>
                <a:gd name="T56" fmla="*/ 118 w 139"/>
                <a:gd name="T57" fmla="*/ 68 h 125"/>
                <a:gd name="T58" fmla="*/ 136 w 139"/>
                <a:gd name="T59" fmla="*/ 49 h 125"/>
                <a:gd name="T60" fmla="*/ 135 w 139"/>
                <a:gd name="T61" fmla="*/ 44 h 125"/>
                <a:gd name="T62" fmla="*/ 105 w 139"/>
                <a:gd name="T63" fmla="*/ 14 h 125"/>
                <a:gd name="T64" fmla="*/ 80 w 139"/>
                <a:gd name="T65" fmla="*/ 36 h 125"/>
                <a:gd name="T66" fmla="*/ 79 w 139"/>
                <a:gd name="T67" fmla="*/ 37 h 125"/>
                <a:gd name="T68" fmla="*/ 77 w 139"/>
                <a:gd name="T69" fmla="*/ 36 h 125"/>
                <a:gd name="T70" fmla="*/ 73 w 139"/>
                <a:gd name="T71" fmla="*/ 19 h 125"/>
                <a:gd name="T72" fmla="*/ 53 w 139"/>
                <a:gd name="T73" fmla="*/ 3 h 125"/>
                <a:gd name="T74" fmla="*/ 37 w 139"/>
                <a:gd name="T75" fmla="*/ 7 h 125"/>
                <a:gd name="T76" fmla="*/ 24 w 139"/>
                <a:gd name="T77" fmla="*/ 23 h 125"/>
                <a:gd name="T78" fmla="*/ 36 w 139"/>
                <a:gd name="T79" fmla="*/ 44 h 125"/>
                <a:gd name="T80" fmla="*/ 48 w 139"/>
                <a:gd name="T81" fmla="*/ 54 h 125"/>
                <a:gd name="T82" fmla="*/ 49 w 139"/>
                <a:gd name="T83" fmla="*/ 56 h 125"/>
                <a:gd name="T84" fmla="*/ 47 w 139"/>
                <a:gd name="T85" fmla="*/ 57 h 125"/>
                <a:gd name="T86" fmla="*/ 41 w 139"/>
                <a:gd name="T87" fmla="*/ 57 h 125"/>
                <a:gd name="T88" fmla="*/ 17 w 139"/>
                <a:gd name="T89" fmla="*/ 60 h 125"/>
                <a:gd name="T90" fmla="*/ 3 w 139"/>
                <a:gd name="T91" fmla="*/ 73 h 125"/>
                <a:gd name="T92" fmla="*/ 3 w 139"/>
                <a:gd name="T93" fmla="*/ 74 h 125"/>
                <a:gd name="T94" fmla="*/ 35 w 139"/>
                <a:gd name="T95" fmla="*/ 104 h 125"/>
                <a:gd name="T96" fmla="*/ 60 w 139"/>
                <a:gd name="T97" fmla="*/ 90 h 125"/>
                <a:gd name="T98" fmla="*/ 61 w 139"/>
                <a:gd name="T99" fmla="*/ 89 h 125"/>
                <a:gd name="T100" fmla="*/ 62 w 139"/>
                <a:gd name="T101" fmla="*/ 89 h 125"/>
                <a:gd name="T102" fmla="*/ 80 w 139"/>
                <a:gd name="T103" fmla="*/ 3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25">
                  <a:moveTo>
                    <a:pt x="79" y="123"/>
                  </a:moveTo>
                  <a:cubicBezTo>
                    <a:pt x="62" y="118"/>
                    <a:pt x="59" y="104"/>
                    <a:pt x="59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6"/>
                    <a:pt x="59" y="96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1" y="104"/>
                    <a:pt x="43" y="107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16" y="107"/>
                    <a:pt x="1" y="90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64"/>
                    <a:pt x="8" y="59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24" y="54"/>
                    <a:pt x="34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35" y="48"/>
                    <a:pt x="21" y="36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17"/>
                    <a:pt x="25" y="10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2" y="1"/>
                    <a:pt x="48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72" y="0"/>
                    <a:pt x="78" y="2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7" y="17"/>
                    <a:pt x="96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20" y="11"/>
                    <a:pt x="133" y="27"/>
                    <a:pt x="138" y="43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9" y="45"/>
                    <a:pt x="139" y="47"/>
                    <a:pt x="139" y="49"/>
                  </a:cubicBezTo>
                  <a:cubicBezTo>
                    <a:pt x="139" y="49"/>
                    <a:pt x="139" y="49"/>
                    <a:pt x="139" y="49"/>
                  </a:cubicBezTo>
                  <a:cubicBezTo>
                    <a:pt x="139" y="61"/>
                    <a:pt x="129" y="67"/>
                    <a:pt x="119" y="71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12" y="73"/>
                    <a:pt x="106" y="74"/>
                    <a:pt x="102" y="75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10" y="83"/>
                    <a:pt x="113" y="91"/>
                    <a:pt x="113" y="99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3" y="113"/>
                    <a:pt x="102" y="125"/>
                    <a:pt x="88" y="125"/>
                  </a:cubicBezTo>
                  <a:cubicBezTo>
                    <a:pt x="88" y="125"/>
                    <a:pt x="88" y="125"/>
                    <a:pt x="88" y="125"/>
                  </a:cubicBezTo>
                  <a:cubicBezTo>
                    <a:pt x="85" y="125"/>
                    <a:pt x="82" y="124"/>
                    <a:pt x="79" y="123"/>
                  </a:cubicBezTo>
                  <a:close/>
                  <a:moveTo>
                    <a:pt x="62" y="89"/>
                  </a:moveTo>
                  <a:cubicBezTo>
                    <a:pt x="63" y="90"/>
                    <a:pt x="63" y="90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1"/>
                    <a:pt x="62" y="93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104"/>
                    <a:pt x="65" y="115"/>
                    <a:pt x="80" y="121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3" y="121"/>
                    <a:pt x="85" y="122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100" y="122"/>
                    <a:pt x="110" y="111"/>
                    <a:pt x="110" y="99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10" y="91"/>
                    <a:pt x="107" y="83"/>
                    <a:pt x="98" y="75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8" y="74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3"/>
                    <a:pt x="98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108" y="71"/>
                    <a:pt x="118" y="68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27" y="64"/>
                    <a:pt x="136" y="58"/>
                    <a:pt x="136" y="49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6" y="47"/>
                    <a:pt x="136" y="46"/>
                    <a:pt x="135" y="44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1" y="28"/>
                    <a:pt x="118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97" y="14"/>
                    <a:pt x="88" y="20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7"/>
                    <a:pt x="79" y="37"/>
                    <a:pt x="79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7" y="37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6"/>
                    <a:pt x="77" y="2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0" y="11"/>
                    <a:pt x="6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49" y="3"/>
                    <a:pt x="43" y="4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7" y="12"/>
                    <a:pt x="24" y="18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31"/>
                    <a:pt x="30" y="38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42" y="50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9" y="54"/>
                    <a:pt x="49" y="55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8" y="57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7"/>
                    <a:pt x="45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4" y="57"/>
                    <a:pt x="25" y="57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9" y="62"/>
                    <a:pt x="3" y="66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4" y="88"/>
                    <a:pt x="18" y="104"/>
                    <a:pt x="3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43" y="104"/>
                    <a:pt x="52" y="10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2" y="89"/>
                    <a:pt x="62" y="89"/>
                    <a:pt x="62" y="89"/>
                  </a:cubicBezTo>
                  <a:close/>
                  <a:moveTo>
                    <a:pt x="79" y="36"/>
                  </a:moveTo>
                  <a:cubicBezTo>
                    <a:pt x="80" y="36"/>
                    <a:pt x="80" y="36"/>
                    <a:pt x="80" y="36"/>
                  </a:cubicBezTo>
                  <a:cubicBezTo>
                    <a:pt x="79" y="36"/>
                    <a:pt x="79" y="36"/>
                    <a:pt x="79" y="3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" name="Freeform 328"/>
            <p:cNvSpPr/>
            <p:nvPr/>
          </p:nvSpPr>
          <p:spPr bwMode="auto">
            <a:xfrm>
              <a:off x="7961540" y="4992688"/>
              <a:ext cx="142875" cy="142875"/>
            </a:xfrm>
            <a:custGeom>
              <a:avLst/>
              <a:gdLst>
                <a:gd name="T0" fmla="*/ 38 w 38"/>
                <a:gd name="T1" fmla="*/ 20 h 38"/>
                <a:gd name="T2" fmla="*/ 18 w 38"/>
                <a:gd name="T3" fmla="*/ 38 h 38"/>
                <a:gd name="T4" fmla="*/ 1 w 38"/>
                <a:gd name="T5" fmla="*/ 18 h 38"/>
                <a:gd name="T6" fmla="*/ 20 w 38"/>
                <a:gd name="T7" fmla="*/ 1 h 38"/>
                <a:gd name="T8" fmla="*/ 38 w 38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38" y="20"/>
                  </a:moveTo>
                  <a:cubicBezTo>
                    <a:pt x="37" y="31"/>
                    <a:pt x="28" y="38"/>
                    <a:pt x="18" y="38"/>
                  </a:cubicBezTo>
                  <a:cubicBezTo>
                    <a:pt x="8" y="37"/>
                    <a:pt x="0" y="29"/>
                    <a:pt x="1" y="18"/>
                  </a:cubicBezTo>
                  <a:cubicBezTo>
                    <a:pt x="1" y="8"/>
                    <a:pt x="10" y="0"/>
                    <a:pt x="20" y="1"/>
                  </a:cubicBezTo>
                  <a:cubicBezTo>
                    <a:pt x="30" y="2"/>
                    <a:pt x="38" y="10"/>
                    <a:pt x="38" y="20"/>
                  </a:cubicBez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" name="Freeform 329"/>
            <p:cNvSpPr>
              <a:spLocks noEditPoints="1"/>
            </p:cNvSpPr>
            <p:nvPr/>
          </p:nvSpPr>
          <p:spPr bwMode="auto">
            <a:xfrm>
              <a:off x="7958365" y="4987925"/>
              <a:ext cx="149225" cy="150813"/>
            </a:xfrm>
            <a:custGeom>
              <a:avLst/>
              <a:gdLst>
                <a:gd name="T0" fmla="*/ 19 w 40"/>
                <a:gd name="T1" fmla="*/ 40 h 40"/>
                <a:gd name="T2" fmla="*/ 0 w 40"/>
                <a:gd name="T3" fmla="*/ 20 h 40"/>
                <a:gd name="T4" fmla="*/ 0 w 40"/>
                <a:gd name="T5" fmla="*/ 20 h 40"/>
                <a:gd name="T6" fmla="*/ 0 w 40"/>
                <a:gd name="T7" fmla="*/ 19 h 40"/>
                <a:gd name="T8" fmla="*/ 0 w 40"/>
                <a:gd name="T9" fmla="*/ 19 h 40"/>
                <a:gd name="T10" fmla="*/ 20 w 40"/>
                <a:gd name="T11" fmla="*/ 0 h 40"/>
                <a:gd name="T12" fmla="*/ 20 w 40"/>
                <a:gd name="T13" fmla="*/ 0 h 40"/>
                <a:gd name="T14" fmla="*/ 21 w 40"/>
                <a:gd name="T15" fmla="*/ 1 h 40"/>
                <a:gd name="T16" fmla="*/ 21 w 40"/>
                <a:gd name="T17" fmla="*/ 1 h 40"/>
                <a:gd name="T18" fmla="*/ 40 w 40"/>
                <a:gd name="T19" fmla="*/ 20 h 40"/>
                <a:gd name="T20" fmla="*/ 40 w 40"/>
                <a:gd name="T21" fmla="*/ 20 h 40"/>
                <a:gd name="T22" fmla="*/ 40 w 40"/>
                <a:gd name="T23" fmla="*/ 21 h 40"/>
                <a:gd name="T24" fmla="*/ 40 w 40"/>
                <a:gd name="T25" fmla="*/ 21 h 40"/>
                <a:gd name="T26" fmla="*/ 39 w 40"/>
                <a:gd name="T27" fmla="*/ 21 h 40"/>
                <a:gd name="T28" fmla="*/ 40 w 40"/>
                <a:gd name="T29" fmla="*/ 22 h 40"/>
                <a:gd name="T30" fmla="*/ 20 w 40"/>
                <a:gd name="T31" fmla="*/ 40 h 40"/>
                <a:gd name="T32" fmla="*/ 20 w 40"/>
                <a:gd name="T33" fmla="*/ 40 h 40"/>
                <a:gd name="T34" fmla="*/ 19 w 40"/>
                <a:gd name="T35" fmla="*/ 40 h 40"/>
                <a:gd name="T36" fmla="*/ 3 w 40"/>
                <a:gd name="T37" fmla="*/ 20 h 40"/>
                <a:gd name="T38" fmla="*/ 3 w 40"/>
                <a:gd name="T39" fmla="*/ 20 h 40"/>
                <a:gd name="T40" fmla="*/ 3 w 40"/>
                <a:gd name="T41" fmla="*/ 20 h 40"/>
                <a:gd name="T42" fmla="*/ 19 w 40"/>
                <a:gd name="T43" fmla="*/ 37 h 40"/>
                <a:gd name="T44" fmla="*/ 19 w 40"/>
                <a:gd name="T45" fmla="*/ 37 h 40"/>
                <a:gd name="T46" fmla="*/ 20 w 40"/>
                <a:gd name="T47" fmla="*/ 37 h 40"/>
                <a:gd name="T48" fmla="*/ 20 w 40"/>
                <a:gd name="T49" fmla="*/ 37 h 40"/>
                <a:gd name="T50" fmla="*/ 37 w 40"/>
                <a:gd name="T51" fmla="*/ 21 h 40"/>
                <a:gd name="T52" fmla="*/ 37 w 40"/>
                <a:gd name="T53" fmla="*/ 21 h 40"/>
                <a:gd name="T54" fmla="*/ 37 w 40"/>
                <a:gd name="T55" fmla="*/ 21 h 40"/>
                <a:gd name="T56" fmla="*/ 37 w 40"/>
                <a:gd name="T57" fmla="*/ 20 h 40"/>
                <a:gd name="T58" fmla="*/ 37 w 40"/>
                <a:gd name="T59" fmla="*/ 20 h 40"/>
                <a:gd name="T60" fmla="*/ 21 w 40"/>
                <a:gd name="T61" fmla="*/ 4 h 40"/>
                <a:gd name="T62" fmla="*/ 21 w 40"/>
                <a:gd name="T63" fmla="*/ 4 h 40"/>
                <a:gd name="T64" fmla="*/ 20 w 40"/>
                <a:gd name="T65" fmla="*/ 3 h 40"/>
                <a:gd name="T66" fmla="*/ 20 w 40"/>
                <a:gd name="T67" fmla="*/ 3 h 40"/>
                <a:gd name="T68" fmla="*/ 3 w 40"/>
                <a:gd name="T6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0">
                  <a:moveTo>
                    <a:pt x="19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9"/>
                    <a:pt x="1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2" y="1"/>
                    <a:pt x="40" y="1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32"/>
                    <a:pt x="31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19" y="40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9"/>
                    <a:pt x="10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9" y="37"/>
                    <a:pt x="37" y="30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1"/>
                    <a:pt x="3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1" y="3"/>
                    <a:pt x="4" y="10"/>
                    <a:pt x="3" y="2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" name="Freeform 449"/>
            <p:cNvSpPr/>
            <p:nvPr/>
          </p:nvSpPr>
          <p:spPr bwMode="auto">
            <a:xfrm>
              <a:off x="8769577" y="4200525"/>
              <a:ext cx="274638" cy="130175"/>
            </a:xfrm>
            <a:custGeom>
              <a:avLst/>
              <a:gdLst>
                <a:gd name="T0" fmla="*/ 173 w 173"/>
                <a:gd name="T1" fmla="*/ 82 h 82"/>
                <a:gd name="T2" fmla="*/ 158 w 173"/>
                <a:gd name="T3" fmla="*/ 0 h 82"/>
                <a:gd name="T4" fmla="*/ 111 w 173"/>
                <a:gd name="T5" fmla="*/ 75 h 82"/>
                <a:gd name="T6" fmla="*/ 83 w 173"/>
                <a:gd name="T7" fmla="*/ 4 h 82"/>
                <a:gd name="T8" fmla="*/ 52 w 173"/>
                <a:gd name="T9" fmla="*/ 66 h 82"/>
                <a:gd name="T10" fmla="*/ 7 w 173"/>
                <a:gd name="T11" fmla="*/ 4 h 82"/>
                <a:gd name="T12" fmla="*/ 0 w 173"/>
                <a:gd name="T13" fmla="*/ 82 h 82"/>
                <a:gd name="T14" fmla="*/ 173 w 173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82">
                  <a:moveTo>
                    <a:pt x="173" y="82"/>
                  </a:moveTo>
                  <a:lnTo>
                    <a:pt x="158" y="0"/>
                  </a:lnTo>
                  <a:lnTo>
                    <a:pt x="111" y="75"/>
                  </a:lnTo>
                  <a:lnTo>
                    <a:pt x="83" y="4"/>
                  </a:lnTo>
                  <a:lnTo>
                    <a:pt x="52" y="66"/>
                  </a:lnTo>
                  <a:lnTo>
                    <a:pt x="7" y="4"/>
                  </a:lnTo>
                  <a:lnTo>
                    <a:pt x="0" y="82"/>
                  </a:lnTo>
                  <a:lnTo>
                    <a:pt x="173" y="82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" name="Freeform 450"/>
            <p:cNvSpPr/>
            <p:nvPr/>
          </p:nvSpPr>
          <p:spPr bwMode="auto">
            <a:xfrm>
              <a:off x="8769577" y="4200525"/>
              <a:ext cx="274638" cy="130175"/>
            </a:xfrm>
            <a:custGeom>
              <a:avLst/>
              <a:gdLst>
                <a:gd name="T0" fmla="*/ 173 w 173"/>
                <a:gd name="T1" fmla="*/ 82 h 82"/>
                <a:gd name="T2" fmla="*/ 158 w 173"/>
                <a:gd name="T3" fmla="*/ 0 h 82"/>
                <a:gd name="T4" fmla="*/ 111 w 173"/>
                <a:gd name="T5" fmla="*/ 75 h 82"/>
                <a:gd name="T6" fmla="*/ 83 w 173"/>
                <a:gd name="T7" fmla="*/ 4 h 82"/>
                <a:gd name="T8" fmla="*/ 52 w 173"/>
                <a:gd name="T9" fmla="*/ 66 h 82"/>
                <a:gd name="T10" fmla="*/ 7 w 173"/>
                <a:gd name="T11" fmla="*/ 4 h 82"/>
                <a:gd name="T12" fmla="*/ 0 w 173"/>
                <a:gd name="T13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82">
                  <a:moveTo>
                    <a:pt x="173" y="82"/>
                  </a:moveTo>
                  <a:lnTo>
                    <a:pt x="158" y="0"/>
                  </a:lnTo>
                  <a:lnTo>
                    <a:pt x="111" y="75"/>
                  </a:lnTo>
                  <a:lnTo>
                    <a:pt x="83" y="4"/>
                  </a:lnTo>
                  <a:lnTo>
                    <a:pt x="52" y="66"/>
                  </a:lnTo>
                  <a:lnTo>
                    <a:pt x="7" y="4"/>
                  </a:lnTo>
                  <a:lnTo>
                    <a:pt x="0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" name="Freeform 451"/>
            <p:cNvSpPr/>
            <p:nvPr/>
          </p:nvSpPr>
          <p:spPr bwMode="auto">
            <a:xfrm>
              <a:off x="8764815" y="4195763"/>
              <a:ext cx="282575" cy="142875"/>
            </a:xfrm>
            <a:custGeom>
              <a:avLst/>
              <a:gdLst>
                <a:gd name="T0" fmla="*/ 1 w 75"/>
                <a:gd name="T1" fmla="*/ 38 h 38"/>
                <a:gd name="T2" fmla="*/ 0 w 75"/>
                <a:gd name="T3" fmla="*/ 36 h 38"/>
                <a:gd name="T4" fmla="*/ 0 w 75"/>
                <a:gd name="T5" fmla="*/ 36 h 38"/>
                <a:gd name="T6" fmla="*/ 3 w 75"/>
                <a:gd name="T7" fmla="*/ 3 h 38"/>
                <a:gd name="T8" fmla="*/ 4 w 75"/>
                <a:gd name="T9" fmla="*/ 1 h 38"/>
                <a:gd name="T10" fmla="*/ 4 w 75"/>
                <a:gd name="T11" fmla="*/ 1 h 38"/>
                <a:gd name="T12" fmla="*/ 5 w 75"/>
                <a:gd name="T13" fmla="*/ 2 h 38"/>
                <a:gd name="T14" fmla="*/ 5 w 75"/>
                <a:gd name="T15" fmla="*/ 2 h 38"/>
                <a:gd name="T16" fmla="*/ 23 w 75"/>
                <a:gd name="T17" fmla="*/ 26 h 38"/>
                <a:gd name="T18" fmla="*/ 35 w 75"/>
                <a:gd name="T19" fmla="*/ 2 h 38"/>
                <a:gd name="T20" fmla="*/ 36 w 75"/>
                <a:gd name="T21" fmla="*/ 1 h 38"/>
                <a:gd name="T22" fmla="*/ 36 w 75"/>
                <a:gd name="T23" fmla="*/ 1 h 38"/>
                <a:gd name="T24" fmla="*/ 37 w 75"/>
                <a:gd name="T25" fmla="*/ 2 h 38"/>
                <a:gd name="T26" fmla="*/ 37 w 75"/>
                <a:gd name="T27" fmla="*/ 2 h 38"/>
                <a:gd name="T28" fmla="*/ 48 w 75"/>
                <a:gd name="T29" fmla="*/ 30 h 38"/>
                <a:gd name="T30" fmla="*/ 67 w 75"/>
                <a:gd name="T31" fmla="*/ 1 h 38"/>
                <a:gd name="T32" fmla="*/ 68 w 75"/>
                <a:gd name="T33" fmla="*/ 0 h 38"/>
                <a:gd name="T34" fmla="*/ 68 w 75"/>
                <a:gd name="T35" fmla="*/ 0 h 38"/>
                <a:gd name="T36" fmla="*/ 69 w 75"/>
                <a:gd name="T37" fmla="*/ 1 h 38"/>
                <a:gd name="T38" fmla="*/ 69 w 75"/>
                <a:gd name="T39" fmla="*/ 1 h 38"/>
                <a:gd name="T40" fmla="*/ 75 w 75"/>
                <a:gd name="T41" fmla="*/ 36 h 38"/>
                <a:gd name="T42" fmla="*/ 75 w 75"/>
                <a:gd name="T43" fmla="*/ 36 h 38"/>
                <a:gd name="T44" fmla="*/ 74 w 75"/>
                <a:gd name="T45" fmla="*/ 38 h 38"/>
                <a:gd name="T46" fmla="*/ 74 w 75"/>
                <a:gd name="T47" fmla="*/ 38 h 38"/>
                <a:gd name="T48" fmla="*/ 72 w 75"/>
                <a:gd name="T49" fmla="*/ 36 h 38"/>
                <a:gd name="T50" fmla="*/ 72 w 75"/>
                <a:gd name="T51" fmla="*/ 36 h 38"/>
                <a:gd name="T52" fmla="*/ 67 w 75"/>
                <a:gd name="T53" fmla="*/ 5 h 38"/>
                <a:gd name="T54" fmla="*/ 49 w 75"/>
                <a:gd name="T55" fmla="*/ 34 h 38"/>
                <a:gd name="T56" fmla="*/ 47 w 75"/>
                <a:gd name="T57" fmla="*/ 35 h 38"/>
                <a:gd name="T58" fmla="*/ 47 w 75"/>
                <a:gd name="T59" fmla="*/ 35 h 38"/>
                <a:gd name="T60" fmla="*/ 46 w 75"/>
                <a:gd name="T61" fmla="*/ 34 h 38"/>
                <a:gd name="T62" fmla="*/ 46 w 75"/>
                <a:gd name="T63" fmla="*/ 34 h 38"/>
                <a:gd name="T64" fmla="*/ 36 w 75"/>
                <a:gd name="T65" fmla="*/ 7 h 38"/>
                <a:gd name="T66" fmla="*/ 24 w 75"/>
                <a:gd name="T67" fmla="*/ 30 h 38"/>
                <a:gd name="T68" fmla="*/ 23 w 75"/>
                <a:gd name="T69" fmla="*/ 30 h 38"/>
                <a:gd name="T70" fmla="*/ 23 w 75"/>
                <a:gd name="T71" fmla="*/ 30 h 38"/>
                <a:gd name="T72" fmla="*/ 22 w 75"/>
                <a:gd name="T73" fmla="*/ 30 h 38"/>
                <a:gd name="T74" fmla="*/ 22 w 75"/>
                <a:gd name="T75" fmla="*/ 30 h 38"/>
                <a:gd name="T76" fmla="*/ 5 w 75"/>
                <a:gd name="T77" fmla="*/ 7 h 38"/>
                <a:gd name="T78" fmla="*/ 3 w 75"/>
                <a:gd name="T79" fmla="*/ 36 h 38"/>
                <a:gd name="T80" fmla="*/ 1 w 75"/>
                <a:gd name="T81" fmla="*/ 38 h 38"/>
                <a:gd name="T82" fmla="*/ 1 w 75"/>
                <a:gd name="T83" fmla="*/ 38 h 38"/>
                <a:gd name="T84" fmla="*/ 1 w 75"/>
                <a:gd name="T8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38">
                  <a:moveTo>
                    <a:pt x="1" y="38"/>
                  </a:moveTo>
                  <a:cubicBezTo>
                    <a:pt x="0" y="38"/>
                    <a:pt x="0" y="37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1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7"/>
                    <a:pt x="75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2" y="37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8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2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" name="Freeform 452"/>
            <p:cNvSpPr/>
            <p:nvPr/>
          </p:nvSpPr>
          <p:spPr bwMode="auto">
            <a:xfrm>
              <a:off x="9061677" y="4324350"/>
              <a:ext cx="211138" cy="104775"/>
            </a:xfrm>
            <a:custGeom>
              <a:avLst/>
              <a:gdLst>
                <a:gd name="T0" fmla="*/ 133 w 133"/>
                <a:gd name="T1" fmla="*/ 66 h 66"/>
                <a:gd name="T2" fmla="*/ 123 w 133"/>
                <a:gd name="T3" fmla="*/ 0 h 66"/>
                <a:gd name="T4" fmla="*/ 86 w 133"/>
                <a:gd name="T5" fmla="*/ 59 h 66"/>
                <a:gd name="T6" fmla="*/ 64 w 133"/>
                <a:gd name="T7" fmla="*/ 4 h 66"/>
                <a:gd name="T8" fmla="*/ 41 w 133"/>
                <a:gd name="T9" fmla="*/ 52 h 66"/>
                <a:gd name="T10" fmla="*/ 5 w 133"/>
                <a:gd name="T11" fmla="*/ 4 h 66"/>
                <a:gd name="T12" fmla="*/ 0 w 133"/>
                <a:gd name="T13" fmla="*/ 66 h 66"/>
                <a:gd name="T14" fmla="*/ 133 w 133"/>
                <a:gd name="T1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66">
                  <a:moveTo>
                    <a:pt x="133" y="66"/>
                  </a:moveTo>
                  <a:lnTo>
                    <a:pt x="123" y="0"/>
                  </a:lnTo>
                  <a:lnTo>
                    <a:pt x="86" y="59"/>
                  </a:lnTo>
                  <a:lnTo>
                    <a:pt x="64" y="4"/>
                  </a:lnTo>
                  <a:lnTo>
                    <a:pt x="41" y="52"/>
                  </a:lnTo>
                  <a:lnTo>
                    <a:pt x="5" y="4"/>
                  </a:lnTo>
                  <a:lnTo>
                    <a:pt x="0" y="66"/>
                  </a:lnTo>
                  <a:lnTo>
                    <a:pt x="133" y="66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" name="Freeform 453"/>
            <p:cNvSpPr/>
            <p:nvPr/>
          </p:nvSpPr>
          <p:spPr bwMode="auto">
            <a:xfrm>
              <a:off x="9061677" y="4324350"/>
              <a:ext cx="211138" cy="104775"/>
            </a:xfrm>
            <a:custGeom>
              <a:avLst/>
              <a:gdLst>
                <a:gd name="T0" fmla="*/ 133 w 133"/>
                <a:gd name="T1" fmla="*/ 66 h 66"/>
                <a:gd name="T2" fmla="*/ 123 w 133"/>
                <a:gd name="T3" fmla="*/ 0 h 66"/>
                <a:gd name="T4" fmla="*/ 86 w 133"/>
                <a:gd name="T5" fmla="*/ 59 h 66"/>
                <a:gd name="T6" fmla="*/ 64 w 133"/>
                <a:gd name="T7" fmla="*/ 4 h 66"/>
                <a:gd name="T8" fmla="*/ 41 w 133"/>
                <a:gd name="T9" fmla="*/ 52 h 66"/>
                <a:gd name="T10" fmla="*/ 5 w 133"/>
                <a:gd name="T11" fmla="*/ 4 h 66"/>
                <a:gd name="T12" fmla="*/ 0 w 133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66">
                  <a:moveTo>
                    <a:pt x="133" y="66"/>
                  </a:moveTo>
                  <a:lnTo>
                    <a:pt x="123" y="0"/>
                  </a:lnTo>
                  <a:lnTo>
                    <a:pt x="86" y="59"/>
                  </a:lnTo>
                  <a:lnTo>
                    <a:pt x="64" y="4"/>
                  </a:lnTo>
                  <a:lnTo>
                    <a:pt x="41" y="52"/>
                  </a:lnTo>
                  <a:lnTo>
                    <a:pt x="5" y="4"/>
                  </a:lnTo>
                  <a:lnTo>
                    <a:pt x="0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1" name="Freeform 454"/>
            <p:cNvSpPr/>
            <p:nvPr/>
          </p:nvSpPr>
          <p:spPr bwMode="auto">
            <a:xfrm>
              <a:off x="9055327" y="4319588"/>
              <a:ext cx="225425" cy="112713"/>
            </a:xfrm>
            <a:custGeom>
              <a:avLst/>
              <a:gdLst>
                <a:gd name="T0" fmla="*/ 57 w 60"/>
                <a:gd name="T1" fmla="*/ 29 h 30"/>
                <a:gd name="T2" fmla="*/ 53 w 60"/>
                <a:gd name="T3" fmla="*/ 6 h 30"/>
                <a:gd name="T4" fmla="*/ 39 w 60"/>
                <a:gd name="T5" fmla="*/ 27 h 30"/>
                <a:gd name="T6" fmla="*/ 38 w 60"/>
                <a:gd name="T7" fmla="*/ 28 h 30"/>
                <a:gd name="T8" fmla="*/ 38 w 60"/>
                <a:gd name="T9" fmla="*/ 28 h 30"/>
                <a:gd name="T10" fmla="*/ 36 w 60"/>
                <a:gd name="T11" fmla="*/ 27 h 30"/>
                <a:gd name="T12" fmla="*/ 36 w 60"/>
                <a:gd name="T13" fmla="*/ 27 h 30"/>
                <a:gd name="T14" fmla="*/ 29 w 60"/>
                <a:gd name="T15" fmla="*/ 6 h 30"/>
                <a:gd name="T16" fmla="*/ 20 w 60"/>
                <a:gd name="T17" fmla="*/ 24 h 30"/>
                <a:gd name="T18" fmla="*/ 19 w 60"/>
                <a:gd name="T19" fmla="*/ 24 h 30"/>
                <a:gd name="T20" fmla="*/ 19 w 60"/>
                <a:gd name="T21" fmla="*/ 24 h 30"/>
                <a:gd name="T22" fmla="*/ 17 w 60"/>
                <a:gd name="T23" fmla="*/ 24 h 30"/>
                <a:gd name="T24" fmla="*/ 17 w 60"/>
                <a:gd name="T25" fmla="*/ 24 h 30"/>
                <a:gd name="T26" fmla="*/ 5 w 60"/>
                <a:gd name="T27" fmla="*/ 7 h 30"/>
                <a:gd name="T28" fmla="*/ 3 w 60"/>
                <a:gd name="T29" fmla="*/ 29 h 30"/>
                <a:gd name="T30" fmla="*/ 1 w 60"/>
                <a:gd name="T31" fmla="*/ 30 h 30"/>
                <a:gd name="T32" fmla="*/ 1 w 60"/>
                <a:gd name="T33" fmla="*/ 30 h 30"/>
                <a:gd name="T34" fmla="*/ 0 w 60"/>
                <a:gd name="T35" fmla="*/ 28 h 30"/>
                <a:gd name="T36" fmla="*/ 0 w 60"/>
                <a:gd name="T37" fmla="*/ 28 h 30"/>
                <a:gd name="T38" fmla="*/ 2 w 60"/>
                <a:gd name="T39" fmla="*/ 2 h 30"/>
                <a:gd name="T40" fmla="*/ 4 w 60"/>
                <a:gd name="T41" fmla="*/ 1 h 30"/>
                <a:gd name="T42" fmla="*/ 4 w 60"/>
                <a:gd name="T43" fmla="*/ 1 h 30"/>
                <a:gd name="T44" fmla="*/ 5 w 60"/>
                <a:gd name="T45" fmla="*/ 2 h 30"/>
                <a:gd name="T46" fmla="*/ 5 w 60"/>
                <a:gd name="T47" fmla="*/ 2 h 30"/>
                <a:gd name="T48" fmla="*/ 18 w 60"/>
                <a:gd name="T49" fmla="*/ 20 h 30"/>
                <a:gd name="T50" fmla="*/ 27 w 60"/>
                <a:gd name="T51" fmla="*/ 2 h 30"/>
                <a:gd name="T52" fmla="*/ 29 w 60"/>
                <a:gd name="T53" fmla="*/ 1 h 30"/>
                <a:gd name="T54" fmla="*/ 29 w 60"/>
                <a:gd name="T55" fmla="*/ 1 h 30"/>
                <a:gd name="T56" fmla="*/ 30 w 60"/>
                <a:gd name="T57" fmla="*/ 2 h 30"/>
                <a:gd name="T58" fmla="*/ 30 w 60"/>
                <a:gd name="T59" fmla="*/ 2 h 30"/>
                <a:gd name="T60" fmla="*/ 38 w 60"/>
                <a:gd name="T61" fmla="*/ 23 h 30"/>
                <a:gd name="T62" fmla="*/ 52 w 60"/>
                <a:gd name="T63" fmla="*/ 1 h 30"/>
                <a:gd name="T64" fmla="*/ 54 w 60"/>
                <a:gd name="T65" fmla="*/ 0 h 30"/>
                <a:gd name="T66" fmla="*/ 54 w 60"/>
                <a:gd name="T67" fmla="*/ 0 h 30"/>
                <a:gd name="T68" fmla="*/ 55 w 60"/>
                <a:gd name="T69" fmla="*/ 1 h 30"/>
                <a:gd name="T70" fmla="*/ 55 w 60"/>
                <a:gd name="T71" fmla="*/ 1 h 30"/>
                <a:gd name="T72" fmla="*/ 60 w 60"/>
                <a:gd name="T73" fmla="*/ 28 h 30"/>
                <a:gd name="T74" fmla="*/ 58 w 60"/>
                <a:gd name="T75" fmla="*/ 30 h 30"/>
                <a:gd name="T76" fmla="*/ 58 w 60"/>
                <a:gd name="T77" fmla="*/ 30 h 30"/>
                <a:gd name="T78" fmla="*/ 58 w 60"/>
                <a:gd name="T79" fmla="*/ 30 h 30"/>
                <a:gd name="T80" fmla="*/ 58 w 60"/>
                <a:gd name="T81" fmla="*/ 30 h 30"/>
                <a:gd name="T82" fmla="*/ 57 w 60"/>
                <a:gd name="T8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" h="30">
                  <a:moveTo>
                    <a:pt x="57" y="29"/>
                  </a:moveTo>
                  <a:cubicBezTo>
                    <a:pt x="53" y="6"/>
                    <a:pt x="53" y="6"/>
                    <a:pt x="53" y="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8"/>
                    <a:pt x="37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3" y="0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59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7" y="30"/>
                    <a:pt x="57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2" name="Freeform 477"/>
            <p:cNvSpPr/>
            <p:nvPr/>
          </p:nvSpPr>
          <p:spPr bwMode="auto">
            <a:xfrm>
              <a:off x="8934677" y="3917950"/>
              <a:ext cx="225425" cy="187325"/>
            </a:xfrm>
            <a:custGeom>
              <a:avLst/>
              <a:gdLst>
                <a:gd name="T0" fmla="*/ 0 w 60"/>
                <a:gd name="T1" fmla="*/ 6 h 50"/>
                <a:gd name="T2" fmla="*/ 30 w 60"/>
                <a:gd name="T3" fmla="*/ 46 h 50"/>
                <a:gd name="T4" fmla="*/ 52 w 60"/>
                <a:gd name="T5" fmla="*/ 49 h 50"/>
                <a:gd name="T6" fmla="*/ 45 w 60"/>
                <a:gd name="T7" fmla="*/ 33 h 50"/>
                <a:gd name="T8" fmla="*/ 22 w 60"/>
                <a:gd name="T9" fmla="*/ 5 h 50"/>
                <a:gd name="T10" fmla="*/ 0 w 60"/>
                <a:gd name="T11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6"/>
                  </a:moveTo>
                  <a:cubicBezTo>
                    <a:pt x="0" y="6"/>
                    <a:pt x="1" y="42"/>
                    <a:pt x="30" y="46"/>
                  </a:cubicBezTo>
                  <a:cubicBezTo>
                    <a:pt x="60" y="50"/>
                    <a:pt x="52" y="49"/>
                    <a:pt x="52" y="49"/>
                  </a:cubicBezTo>
                  <a:cubicBezTo>
                    <a:pt x="52" y="49"/>
                    <a:pt x="47" y="40"/>
                    <a:pt x="45" y="33"/>
                  </a:cubicBezTo>
                  <a:cubicBezTo>
                    <a:pt x="41" y="24"/>
                    <a:pt x="38" y="10"/>
                    <a:pt x="22" y="5"/>
                  </a:cubicBezTo>
                  <a:cubicBezTo>
                    <a:pt x="7" y="0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3" name="Freeform 478"/>
            <p:cNvSpPr>
              <a:spLocks noEditPoints="1"/>
            </p:cNvSpPr>
            <p:nvPr/>
          </p:nvSpPr>
          <p:spPr bwMode="auto">
            <a:xfrm>
              <a:off x="8931502" y="3925888"/>
              <a:ext cx="206375" cy="184150"/>
            </a:xfrm>
            <a:custGeom>
              <a:avLst/>
              <a:gdLst>
                <a:gd name="T0" fmla="*/ 31 w 55"/>
                <a:gd name="T1" fmla="*/ 46 h 49"/>
                <a:gd name="T2" fmla="*/ 0 w 55"/>
                <a:gd name="T3" fmla="*/ 4 h 49"/>
                <a:gd name="T4" fmla="*/ 0 w 55"/>
                <a:gd name="T5" fmla="*/ 4 h 49"/>
                <a:gd name="T6" fmla="*/ 0 w 55"/>
                <a:gd name="T7" fmla="*/ 3 h 49"/>
                <a:gd name="T8" fmla="*/ 0 w 55"/>
                <a:gd name="T9" fmla="*/ 3 h 49"/>
                <a:gd name="T10" fmla="*/ 12 w 55"/>
                <a:gd name="T11" fmla="*/ 0 h 49"/>
                <a:gd name="T12" fmla="*/ 12 w 55"/>
                <a:gd name="T13" fmla="*/ 0 h 49"/>
                <a:gd name="T14" fmla="*/ 23 w 55"/>
                <a:gd name="T15" fmla="*/ 2 h 49"/>
                <a:gd name="T16" fmla="*/ 23 w 55"/>
                <a:gd name="T17" fmla="*/ 2 h 49"/>
                <a:gd name="T18" fmla="*/ 47 w 55"/>
                <a:gd name="T19" fmla="*/ 31 h 49"/>
                <a:gd name="T20" fmla="*/ 47 w 55"/>
                <a:gd name="T21" fmla="*/ 31 h 49"/>
                <a:gd name="T22" fmla="*/ 54 w 55"/>
                <a:gd name="T23" fmla="*/ 46 h 49"/>
                <a:gd name="T24" fmla="*/ 54 w 55"/>
                <a:gd name="T25" fmla="*/ 46 h 49"/>
                <a:gd name="T26" fmla="*/ 54 w 55"/>
                <a:gd name="T27" fmla="*/ 46 h 49"/>
                <a:gd name="T28" fmla="*/ 54 w 55"/>
                <a:gd name="T29" fmla="*/ 46 h 49"/>
                <a:gd name="T30" fmla="*/ 55 w 55"/>
                <a:gd name="T31" fmla="*/ 47 h 49"/>
                <a:gd name="T32" fmla="*/ 55 w 55"/>
                <a:gd name="T33" fmla="*/ 47 h 49"/>
                <a:gd name="T34" fmla="*/ 55 w 55"/>
                <a:gd name="T35" fmla="*/ 48 h 49"/>
                <a:gd name="T36" fmla="*/ 55 w 55"/>
                <a:gd name="T37" fmla="*/ 48 h 49"/>
                <a:gd name="T38" fmla="*/ 55 w 55"/>
                <a:gd name="T39" fmla="*/ 48 h 49"/>
                <a:gd name="T40" fmla="*/ 54 w 55"/>
                <a:gd name="T41" fmla="*/ 49 h 49"/>
                <a:gd name="T42" fmla="*/ 54 w 55"/>
                <a:gd name="T43" fmla="*/ 49 h 49"/>
                <a:gd name="T44" fmla="*/ 31 w 55"/>
                <a:gd name="T45" fmla="*/ 46 h 49"/>
                <a:gd name="T46" fmla="*/ 54 w 55"/>
                <a:gd name="T47" fmla="*/ 49 h 49"/>
                <a:gd name="T48" fmla="*/ 54 w 55"/>
                <a:gd name="T49" fmla="*/ 49 h 49"/>
                <a:gd name="T50" fmla="*/ 54 w 55"/>
                <a:gd name="T51" fmla="*/ 49 h 49"/>
                <a:gd name="T52" fmla="*/ 54 w 55"/>
                <a:gd name="T53" fmla="*/ 49 h 49"/>
                <a:gd name="T54" fmla="*/ 53 w 55"/>
                <a:gd name="T55" fmla="*/ 49 h 49"/>
                <a:gd name="T56" fmla="*/ 53 w 55"/>
                <a:gd name="T57" fmla="*/ 49 h 49"/>
                <a:gd name="T58" fmla="*/ 53 w 55"/>
                <a:gd name="T59" fmla="*/ 49 h 49"/>
                <a:gd name="T60" fmla="*/ 53 w 55"/>
                <a:gd name="T61" fmla="*/ 49 h 49"/>
                <a:gd name="T62" fmla="*/ 53 w 55"/>
                <a:gd name="T63" fmla="*/ 49 h 49"/>
                <a:gd name="T64" fmla="*/ 31 w 55"/>
                <a:gd name="T65" fmla="*/ 43 h 49"/>
                <a:gd name="T66" fmla="*/ 50 w 55"/>
                <a:gd name="T67" fmla="*/ 45 h 49"/>
                <a:gd name="T68" fmla="*/ 50 w 55"/>
                <a:gd name="T69" fmla="*/ 45 h 49"/>
                <a:gd name="T70" fmla="*/ 44 w 55"/>
                <a:gd name="T71" fmla="*/ 32 h 49"/>
                <a:gd name="T72" fmla="*/ 44 w 55"/>
                <a:gd name="T73" fmla="*/ 32 h 49"/>
                <a:gd name="T74" fmla="*/ 22 w 55"/>
                <a:gd name="T75" fmla="*/ 4 h 49"/>
                <a:gd name="T76" fmla="*/ 22 w 55"/>
                <a:gd name="T77" fmla="*/ 4 h 49"/>
                <a:gd name="T78" fmla="*/ 12 w 55"/>
                <a:gd name="T79" fmla="*/ 3 h 49"/>
                <a:gd name="T80" fmla="*/ 12 w 55"/>
                <a:gd name="T81" fmla="*/ 3 h 49"/>
                <a:gd name="T82" fmla="*/ 4 w 55"/>
                <a:gd name="T83" fmla="*/ 4 h 49"/>
                <a:gd name="T84" fmla="*/ 4 w 55"/>
                <a:gd name="T85" fmla="*/ 4 h 49"/>
                <a:gd name="T86" fmla="*/ 3 w 55"/>
                <a:gd name="T87" fmla="*/ 5 h 49"/>
                <a:gd name="T88" fmla="*/ 3 w 55"/>
                <a:gd name="T89" fmla="*/ 5 h 49"/>
                <a:gd name="T90" fmla="*/ 31 w 55"/>
                <a:gd name="T91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49">
                  <a:moveTo>
                    <a:pt x="31" y="46"/>
                  </a:moveTo>
                  <a:cubicBezTo>
                    <a:pt x="0" y="41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4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9" y="0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40" y="7"/>
                    <a:pt x="44" y="22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9" y="36"/>
                    <a:pt x="53" y="43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5" y="45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5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9"/>
                    <a:pt x="50" y="48"/>
                    <a:pt x="31" y="46"/>
                  </a:cubicBezTo>
                  <a:close/>
                  <a:moveTo>
                    <a:pt x="54" y="49"/>
                  </a:move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lose/>
                  <a:moveTo>
                    <a:pt x="53" y="49"/>
                  </a:move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lose/>
                  <a:moveTo>
                    <a:pt x="31" y="43"/>
                  </a:moveTo>
                  <a:cubicBezTo>
                    <a:pt x="41" y="44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48" y="42"/>
                    <a:pt x="46" y="36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1" y="23"/>
                    <a:pt x="38" y="10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8" y="3"/>
                    <a:pt x="14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3"/>
                    <a:pt x="6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0"/>
                    <a:pt x="6" y="39"/>
                    <a:pt x="31" y="4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4" name="Freeform 479"/>
            <p:cNvSpPr/>
            <p:nvPr/>
          </p:nvSpPr>
          <p:spPr bwMode="auto">
            <a:xfrm>
              <a:off x="8926740" y="3933825"/>
              <a:ext cx="211138" cy="171450"/>
            </a:xfrm>
            <a:custGeom>
              <a:avLst/>
              <a:gdLst>
                <a:gd name="T0" fmla="*/ 54 w 56"/>
                <a:gd name="T1" fmla="*/ 46 h 46"/>
                <a:gd name="T2" fmla="*/ 28 w 56"/>
                <a:gd name="T3" fmla="*/ 22 h 46"/>
                <a:gd name="T4" fmla="*/ 28 w 56"/>
                <a:gd name="T5" fmla="*/ 22 h 46"/>
                <a:gd name="T6" fmla="*/ 1 w 56"/>
                <a:gd name="T7" fmla="*/ 3 h 46"/>
                <a:gd name="T8" fmla="*/ 1 w 56"/>
                <a:gd name="T9" fmla="*/ 3 h 46"/>
                <a:gd name="T10" fmla="*/ 1 w 56"/>
                <a:gd name="T11" fmla="*/ 1 h 46"/>
                <a:gd name="T12" fmla="*/ 1 w 56"/>
                <a:gd name="T13" fmla="*/ 1 h 46"/>
                <a:gd name="T14" fmla="*/ 3 w 56"/>
                <a:gd name="T15" fmla="*/ 0 h 46"/>
                <a:gd name="T16" fmla="*/ 3 w 56"/>
                <a:gd name="T17" fmla="*/ 0 h 46"/>
                <a:gd name="T18" fmla="*/ 30 w 56"/>
                <a:gd name="T19" fmla="*/ 20 h 46"/>
                <a:gd name="T20" fmla="*/ 30 w 56"/>
                <a:gd name="T21" fmla="*/ 20 h 46"/>
                <a:gd name="T22" fmla="*/ 49 w 56"/>
                <a:gd name="T23" fmla="*/ 38 h 46"/>
                <a:gd name="T24" fmla="*/ 49 w 56"/>
                <a:gd name="T25" fmla="*/ 38 h 46"/>
                <a:gd name="T26" fmla="*/ 55 w 56"/>
                <a:gd name="T27" fmla="*/ 43 h 46"/>
                <a:gd name="T28" fmla="*/ 55 w 56"/>
                <a:gd name="T29" fmla="*/ 43 h 46"/>
                <a:gd name="T30" fmla="*/ 56 w 56"/>
                <a:gd name="T31" fmla="*/ 45 h 46"/>
                <a:gd name="T32" fmla="*/ 56 w 56"/>
                <a:gd name="T33" fmla="*/ 45 h 46"/>
                <a:gd name="T34" fmla="*/ 55 w 56"/>
                <a:gd name="T35" fmla="*/ 46 h 46"/>
                <a:gd name="T36" fmla="*/ 55 w 56"/>
                <a:gd name="T37" fmla="*/ 46 h 46"/>
                <a:gd name="T38" fmla="*/ 54 w 56"/>
                <a:gd name="T3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46">
                  <a:moveTo>
                    <a:pt x="54" y="46"/>
                  </a:moveTo>
                  <a:cubicBezTo>
                    <a:pt x="54" y="46"/>
                    <a:pt x="43" y="4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18" y="10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0" y="8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8" y="29"/>
                    <a:pt x="44" y="35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3" y="42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6" y="43"/>
                    <a:pt x="56" y="44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4" y="46"/>
                    <a:pt x="54" y="46"/>
                    <a:pt x="54" y="4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5" name="Freeform 480"/>
            <p:cNvSpPr/>
            <p:nvPr/>
          </p:nvSpPr>
          <p:spPr bwMode="auto">
            <a:xfrm>
              <a:off x="9107715" y="3951288"/>
              <a:ext cx="165100" cy="158750"/>
            </a:xfrm>
            <a:custGeom>
              <a:avLst/>
              <a:gdLst>
                <a:gd name="T0" fmla="*/ 41 w 44"/>
                <a:gd name="T1" fmla="*/ 4 h 42"/>
                <a:gd name="T2" fmla="*/ 22 w 44"/>
                <a:gd name="T3" fmla="*/ 36 h 42"/>
                <a:gd name="T4" fmla="*/ 5 w 44"/>
                <a:gd name="T5" fmla="*/ 40 h 42"/>
                <a:gd name="T6" fmla="*/ 10 w 44"/>
                <a:gd name="T7" fmla="*/ 26 h 42"/>
                <a:gd name="T8" fmla="*/ 25 w 44"/>
                <a:gd name="T9" fmla="*/ 5 h 42"/>
                <a:gd name="T10" fmla="*/ 41 w 44"/>
                <a:gd name="T11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2">
                  <a:moveTo>
                    <a:pt x="41" y="4"/>
                  </a:moveTo>
                  <a:cubicBezTo>
                    <a:pt x="41" y="4"/>
                    <a:pt x="44" y="31"/>
                    <a:pt x="22" y="36"/>
                  </a:cubicBezTo>
                  <a:cubicBezTo>
                    <a:pt x="0" y="42"/>
                    <a:pt x="5" y="40"/>
                    <a:pt x="5" y="40"/>
                  </a:cubicBezTo>
                  <a:cubicBezTo>
                    <a:pt x="5" y="40"/>
                    <a:pt x="8" y="34"/>
                    <a:pt x="10" y="26"/>
                  </a:cubicBezTo>
                  <a:cubicBezTo>
                    <a:pt x="10" y="21"/>
                    <a:pt x="13" y="10"/>
                    <a:pt x="25" y="5"/>
                  </a:cubicBezTo>
                  <a:cubicBezTo>
                    <a:pt x="35" y="0"/>
                    <a:pt x="41" y="4"/>
                    <a:pt x="41" y="4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6" name="Freeform 481"/>
            <p:cNvSpPr>
              <a:spLocks noEditPoints="1"/>
            </p:cNvSpPr>
            <p:nvPr/>
          </p:nvSpPr>
          <p:spPr bwMode="auto">
            <a:xfrm>
              <a:off x="9118827" y="3956050"/>
              <a:ext cx="149225" cy="153988"/>
            </a:xfrm>
            <a:custGeom>
              <a:avLst/>
              <a:gdLst>
                <a:gd name="T0" fmla="*/ 0 w 40"/>
                <a:gd name="T1" fmla="*/ 40 h 41"/>
                <a:gd name="T2" fmla="*/ 0 w 40"/>
                <a:gd name="T3" fmla="*/ 40 h 41"/>
                <a:gd name="T4" fmla="*/ 0 w 40"/>
                <a:gd name="T5" fmla="*/ 40 h 41"/>
                <a:gd name="T6" fmla="*/ 0 w 40"/>
                <a:gd name="T7" fmla="*/ 40 h 41"/>
                <a:gd name="T8" fmla="*/ 0 w 40"/>
                <a:gd name="T9" fmla="*/ 40 h 41"/>
                <a:gd name="T10" fmla="*/ 0 w 40"/>
                <a:gd name="T11" fmla="*/ 40 h 41"/>
                <a:gd name="T12" fmla="*/ 1 w 40"/>
                <a:gd name="T13" fmla="*/ 38 h 41"/>
                <a:gd name="T14" fmla="*/ 1 w 40"/>
                <a:gd name="T15" fmla="*/ 38 h 41"/>
                <a:gd name="T16" fmla="*/ 1 w 40"/>
                <a:gd name="T17" fmla="*/ 38 h 41"/>
                <a:gd name="T18" fmla="*/ 1 w 40"/>
                <a:gd name="T19" fmla="*/ 38 h 41"/>
                <a:gd name="T20" fmla="*/ 1 w 40"/>
                <a:gd name="T21" fmla="*/ 38 h 41"/>
                <a:gd name="T22" fmla="*/ 1 w 40"/>
                <a:gd name="T23" fmla="*/ 38 h 41"/>
                <a:gd name="T24" fmla="*/ 1 w 40"/>
                <a:gd name="T25" fmla="*/ 38 h 41"/>
                <a:gd name="T26" fmla="*/ 1 w 40"/>
                <a:gd name="T27" fmla="*/ 38 h 41"/>
                <a:gd name="T28" fmla="*/ 5 w 40"/>
                <a:gd name="T29" fmla="*/ 24 h 41"/>
                <a:gd name="T30" fmla="*/ 5 w 40"/>
                <a:gd name="T31" fmla="*/ 24 h 41"/>
                <a:gd name="T32" fmla="*/ 21 w 40"/>
                <a:gd name="T33" fmla="*/ 2 h 41"/>
                <a:gd name="T34" fmla="*/ 21 w 40"/>
                <a:gd name="T35" fmla="*/ 2 h 41"/>
                <a:gd name="T36" fmla="*/ 32 w 40"/>
                <a:gd name="T37" fmla="*/ 0 h 41"/>
                <a:gd name="T38" fmla="*/ 32 w 40"/>
                <a:gd name="T39" fmla="*/ 0 h 41"/>
                <a:gd name="T40" fmla="*/ 39 w 40"/>
                <a:gd name="T41" fmla="*/ 1 h 41"/>
                <a:gd name="T42" fmla="*/ 39 w 40"/>
                <a:gd name="T43" fmla="*/ 1 h 41"/>
                <a:gd name="T44" fmla="*/ 38 w 40"/>
                <a:gd name="T45" fmla="*/ 3 h 41"/>
                <a:gd name="T46" fmla="*/ 39 w 40"/>
                <a:gd name="T47" fmla="*/ 1 h 41"/>
                <a:gd name="T48" fmla="*/ 40 w 40"/>
                <a:gd name="T49" fmla="*/ 3 h 41"/>
                <a:gd name="T50" fmla="*/ 40 w 40"/>
                <a:gd name="T51" fmla="*/ 3 h 41"/>
                <a:gd name="T52" fmla="*/ 40 w 40"/>
                <a:gd name="T53" fmla="*/ 5 h 41"/>
                <a:gd name="T54" fmla="*/ 40 w 40"/>
                <a:gd name="T55" fmla="*/ 5 h 41"/>
                <a:gd name="T56" fmla="*/ 19 w 40"/>
                <a:gd name="T57" fmla="*/ 37 h 41"/>
                <a:gd name="T58" fmla="*/ 19 w 40"/>
                <a:gd name="T59" fmla="*/ 37 h 41"/>
                <a:gd name="T60" fmla="*/ 2 w 40"/>
                <a:gd name="T61" fmla="*/ 41 h 41"/>
                <a:gd name="T62" fmla="*/ 2 w 40"/>
                <a:gd name="T63" fmla="*/ 41 h 41"/>
                <a:gd name="T64" fmla="*/ 0 w 40"/>
                <a:gd name="T65" fmla="*/ 40 h 41"/>
                <a:gd name="T66" fmla="*/ 22 w 40"/>
                <a:gd name="T67" fmla="*/ 5 h 41"/>
                <a:gd name="T68" fmla="*/ 8 w 40"/>
                <a:gd name="T69" fmla="*/ 25 h 41"/>
                <a:gd name="T70" fmla="*/ 8 w 40"/>
                <a:gd name="T71" fmla="*/ 25 h 41"/>
                <a:gd name="T72" fmla="*/ 5 w 40"/>
                <a:gd name="T73" fmla="*/ 37 h 41"/>
                <a:gd name="T74" fmla="*/ 5 w 40"/>
                <a:gd name="T75" fmla="*/ 37 h 41"/>
                <a:gd name="T76" fmla="*/ 18 w 40"/>
                <a:gd name="T77" fmla="*/ 34 h 41"/>
                <a:gd name="T78" fmla="*/ 18 w 40"/>
                <a:gd name="T79" fmla="*/ 34 h 41"/>
                <a:gd name="T80" fmla="*/ 37 w 40"/>
                <a:gd name="T81" fmla="*/ 5 h 41"/>
                <a:gd name="T82" fmla="*/ 37 w 40"/>
                <a:gd name="T83" fmla="*/ 5 h 41"/>
                <a:gd name="T84" fmla="*/ 37 w 40"/>
                <a:gd name="T85" fmla="*/ 4 h 41"/>
                <a:gd name="T86" fmla="*/ 37 w 40"/>
                <a:gd name="T87" fmla="*/ 4 h 41"/>
                <a:gd name="T88" fmla="*/ 36 w 40"/>
                <a:gd name="T89" fmla="*/ 3 h 41"/>
                <a:gd name="T90" fmla="*/ 36 w 40"/>
                <a:gd name="T91" fmla="*/ 3 h 41"/>
                <a:gd name="T92" fmla="*/ 32 w 40"/>
                <a:gd name="T93" fmla="*/ 3 h 41"/>
                <a:gd name="T94" fmla="*/ 32 w 40"/>
                <a:gd name="T95" fmla="*/ 3 h 41"/>
                <a:gd name="T96" fmla="*/ 22 w 40"/>
                <a:gd name="T97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41"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6"/>
                    <a:pt x="4" y="31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19"/>
                    <a:pt x="9" y="8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6" y="0"/>
                    <a:pt x="29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6" y="0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2"/>
                    <a:pt x="40" y="2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4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12"/>
                    <a:pt x="38" y="32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5" y="40"/>
                    <a:pt x="3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1" y="40"/>
                    <a:pt x="0" y="40"/>
                  </a:cubicBezTo>
                  <a:close/>
                  <a:moveTo>
                    <a:pt x="22" y="5"/>
                  </a:moveTo>
                  <a:cubicBezTo>
                    <a:pt x="11" y="10"/>
                    <a:pt x="9" y="20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30"/>
                    <a:pt x="6" y="35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7" y="37"/>
                    <a:pt x="11" y="36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35" y="30"/>
                    <a:pt x="37" y="12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6" y="4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0" y="3"/>
                    <a:pt x="26" y="3"/>
                    <a:pt x="22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7" name="Freeform 482"/>
            <p:cNvSpPr/>
            <p:nvPr/>
          </p:nvSpPr>
          <p:spPr bwMode="auto">
            <a:xfrm>
              <a:off x="9118827" y="3959225"/>
              <a:ext cx="149225" cy="146050"/>
            </a:xfrm>
            <a:custGeom>
              <a:avLst/>
              <a:gdLst>
                <a:gd name="T0" fmla="*/ 1 w 40"/>
                <a:gd name="T1" fmla="*/ 39 h 39"/>
                <a:gd name="T2" fmla="*/ 1 w 40"/>
                <a:gd name="T3" fmla="*/ 37 h 39"/>
                <a:gd name="T4" fmla="*/ 1 w 40"/>
                <a:gd name="T5" fmla="*/ 37 h 39"/>
                <a:gd name="T6" fmla="*/ 6 w 40"/>
                <a:gd name="T7" fmla="*/ 33 h 39"/>
                <a:gd name="T8" fmla="*/ 6 w 40"/>
                <a:gd name="T9" fmla="*/ 33 h 39"/>
                <a:gd name="T10" fmla="*/ 18 w 40"/>
                <a:gd name="T11" fmla="*/ 18 h 39"/>
                <a:gd name="T12" fmla="*/ 18 w 40"/>
                <a:gd name="T13" fmla="*/ 18 h 39"/>
                <a:gd name="T14" fmla="*/ 37 w 40"/>
                <a:gd name="T15" fmla="*/ 0 h 39"/>
                <a:gd name="T16" fmla="*/ 37 w 40"/>
                <a:gd name="T17" fmla="*/ 0 h 39"/>
                <a:gd name="T18" fmla="*/ 37 w 40"/>
                <a:gd name="T19" fmla="*/ 0 h 39"/>
                <a:gd name="T20" fmla="*/ 39 w 40"/>
                <a:gd name="T21" fmla="*/ 1 h 39"/>
                <a:gd name="T22" fmla="*/ 39 w 40"/>
                <a:gd name="T23" fmla="*/ 1 h 39"/>
                <a:gd name="T24" fmla="*/ 39 w 40"/>
                <a:gd name="T25" fmla="*/ 3 h 39"/>
                <a:gd name="T26" fmla="*/ 39 w 40"/>
                <a:gd name="T27" fmla="*/ 3 h 39"/>
                <a:gd name="T28" fmla="*/ 20 w 40"/>
                <a:gd name="T29" fmla="*/ 19 h 39"/>
                <a:gd name="T30" fmla="*/ 20 w 40"/>
                <a:gd name="T31" fmla="*/ 19 h 39"/>
                <a:gd name="T32" fmla="*/ 3 w 40"/>
                <a:gd name="T33" fmla="*/ 39 h 39"/>
                <a:gd name="T34" fmla="*/ 3 w 40"/>
                <a:gd name="T35" fmla="*/ 39 h 39"/>
                <a:gd name="T36" fmla="*/ 2 w 40"/>
                <a:gd name="T37" fmla="*/ 39 h 39"/>
                <a:gd name="T38" fmla="*/ 2 w 40"/>
                <a:gd name="T39" fmla="*/ 39 h 39"/>
                <a:gd name="T40" fmla="*/ 1 w 40"/>
                <a:gd name="T4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1" y="39"/>
                  </a:moveTo>
                  <a:cubicBezTo>
                    <a:pt x="0" y="38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3" y="36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9" y="30"/>
                    <a:pt x="13" y="25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5" y="7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2"/>
                    <a:pt x="40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27" y="1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0" y="35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1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8" name="Freeform 483"/>
            <p:cNvSpPr/>
            <p:nvPr/>
          </p:nvSpPr>
          <p:spPr bwMode="auto">
            <a:xfrm>
              <a:off x="9126765" y="3962400"/>
              <a:ext cx="0" cy="244475"/>
            </a:xfrm>
            <a:custGeom>
              <a:avLst/>
              <a:gdLst>
                <a:gd name="T0" fmla="*/ 0 h 154"/>
                <a:gd name="T1" fmla="*/ 154 h 154"/>
                <a:gd name="T2" fmla="*/ 0 h 1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54">
                  <a:moveTo>
                    <a:pt x="0" y="0"/>
                  </a:moveTo>
                  <a:lnTo>
                    <a:pt x="0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9" name="Line 484"/>
            <p:cNvSpPr>
              <a:spLocks noChangeShapeType="1"/>
            </p:cNvSpPr>
            <p:nvPr/>
          </p:nvSpPr>
          <p:spPr bwMode="auto">
            <a:xfrm>
              <a:off x="9126765" y="3962400"/>
              <a:ext cx="0" cy="2444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0" name="Freeform 485"/>
            <p:cNvSpPr/>
            <p:nvPr/>
          </p:nvSpPr>
          <p:spPr bwMode="auto">
            <a:xfrm>
              <a:off x="9118827" y="3959225"/>
              <a:ext cx="11113" cy="252413"/>
            </a:xfrm>
            <a:custGeom>
              <a:avLst/>
              <a:gdLst>
                <a:gd name="T0" fmla="*/ 0 w 3"/>
                <a:gd name="T1" fmla="*/ 66 h 67"/>
                <a:gd name="T2" fmla="*/ 0 w 3"/>
                <a:gd name="T3" fmla="*/ 1 h 67"/>
                <a:gd name="T4" fmla="*/ 2 w 3"/>
                <a:gd name="T5" fmla="*/ 0 h 67"/>
                <a:gd name="T6" fmla="*/ 2 w 3"/>
                <a:gd name="T7" fmla="*/ 0 h 67"/>
                <a:gd name="T8" fmla="*/ 3 w 3"/>
                <a:gd name="T9" fmla="*/ 1 h 67"/>
                <a:gd name="T10" fmla="*/ 3 w 3"/>
                <a:gd name="T11" fmla="*/ 1 h 67"/>
                <a:gd name="T12" fmla="*/ 3 w 3"/>
                <a:gd name="T13" fmla="*/ 66 h 67"/>
                <a:gd name="T14" fmla="*/ 2 w 3"/>
                <a:gd name="T15" fmla="*/ 67 h 67"/>
                <a:gd name="T16" fmla="*/ 2 w 3"/>
                <a:gd name="T17" fmla="*/ 67 h 67"/>
                <a:gd name="T18" fmla="*/ 0 w 3"/>
                <a:gd name="T19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7">
                  <a:moveTo>
                    <a:pt x="0" y="66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7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0" y="67"/>
                    <a:pt x="0" y="6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1" name="Oval 486"/>
            <p:cNvSpPr>
              <a:spLocks noChangeArrowheads="1"/>
            </p:cNvSpPr>
            <p:nvPr/>
          </p:nvSpPr>
          <p:spPr bwMode="auto">
            <a:xfrm>
              <a:off x="9099777" y="3925888"/>
              <a:ext cx="52388" cy="523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2" name="Freeform 487"/>
            <p:cNvSpPr>
              <a:spLocks noEditPoints="1"/>
            </p:cNvSpPr>
            <p:nvPr/>
          </p:nvSpPr>
          <p:spPr bwMode="auto">
            <a:xfrm>
              <a:off x="9091840" y="3921125"/>
              <a:ext cx="65088" cy="65088"/>
            </a:xfrm>
            <a:custGeom>
              <a:avLst/>
              <a:gdLst>
                <a:gd name="T0" fmla="*/ 0 w 17"/>
                <a:gd name="T1" fmla="*/ 8 h 17"/>
                <a:gd name="T2" fmla="*/ 9 w 17"/>
                <a:gd name="T3" fmla="*/ 0 h 17"/>
                <a:gd name="T4" fmla="*/ 9 w 17"/>
                <a:gd name="T5" fmla="*/ 0 h 17"/>
                <a:gd name="T6" fmla="*/ 17 w 17"/>
                <a:gd name="T7" fmla="*/ 8 h 17"/>
                <a:gd name="T8" fmla="*/ 17 w 17"/>
                <a:gd name="T9" fmla="*/ 8 h 17"/>
                <a:gd name="T10" fmla="*/ 9 w 17"/>
                <a:gd name="T11" fmla="*/ 17 h 17"/>
                <a:gd name="T12" fmla="*/ 9 w 17"/>
                <a:gd name="T13" fmla="*/ 17 h 17"/>
                <a:gd name="T14" fmla="*/ 0 w 17"/>
                <a:gd name="T15" fmla="*/ 8 h 17"/>
                <a:gd name="T16" fmla="*/ 3 w 17"/>
                <a:gd name="T17" fmla="*/ 8 h 17"/>
                <a:gd name="T18" fmla="*/ 9 w 17"/>
                <a:gd name="T19" fmla="*/ 14 h 17"/>
                <a:gd name="T20" fmla="*/ 9 w 17"/>
                <a:gd name="T21" fmla="*/ 14 h 17"/>
                <a:gd name="T22" fmla="*/ 14 w 17"/>
                <a:gd name="T23" fmla="*/ 8 h 17"/>
                <a:gd name="T24" fmla="*/ 14 w 17"/>
                <a:gd name="T25" fmla="*/ 8 h 17"/>
                <a:gd name="T26" fmla="*/ 9 w 17"/>
                <a:gd name="T27" fmla="*/ 3 h 17"/>
                <a:gd name="T28" fmla="*/ 9 w 17"/>
                <a:gd name="T29" fmla="*/ 3 h 17"/>
                <a:gd name="T30" fmla="*/ 3 w 17"/>
                <a:gd name="T3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7">
                  <a:moveTo>
                    <a:pt x="0" y="8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7" y="4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3"/>
                    <a:pt x="14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4" y="17"/>
                    <a:pt x="0" y="13"/>
                    <a:pt x="0" y="8"/>
                  </a:cubicBezTo>
                  <a:close/>
                  <a:moveTo>
                    <a:pt x="3" y="8"/>
                  </a:moveTo>
                  <a:cubicBezTo>
                    <a:pt x="3" y="11"/>
                    <a:pt x="6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4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2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3" y="5"/>
                    <a:pt x="3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3" name="Freeform 488"/>
            <p:cNvSpPr/>
            <p:nvPr/>
          </p:nvSpPr>
          <p:spPr bwMode="auto">
            <a:xfrm>
              <a:off x="9325202" y="3827463"/>
              <a:ext cx="225425" cy="188913"/>
            </a:xfrm>
            <a:custGeom>
              <a:avLst/>
              <a:gdLst>
                <a:gd name="T0" fmla="*/ 60 w 60"/>
                <a:gd name="T1" fmla="*/ 5 h 50"/>
                <a:gd name="T2" fmla="*/ 30 w 60"/>
                <a:gd name="T3" fmla="*/ 46 h 50"/>
                <a:gd name="T4" fmla="*/ 8 w 60"/>
                <a:gd name="T5" fmla="*/ 49 h 50"/>
                <a:gd name="T6" fmla="*/ 15 w 60"/>
                <a:gd name="T7" fmla="*/ 33 h 50"/>
                <a:gd name="T8" fmla="*/ 38 w 60"/>
                <a:gd name="T9" fmla="*/ 5 h 50"/>
                <a:gd name="T10" fmla="*/ 60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60" y="5"/>
                  </a:moveTo>
                  <a:cubicBezTo>
                    <a:pt x="60" y="6"/>
                    <a:pt x="59" y="42"/>
                    <a:pt x="30" y="46"/>
                  </a:cubicBezTo>
                  <a:cubicBezTo>
                    <a:pt x="0" y="50"/>
                    <a:pt x="8" y="49"/>
                    <a:pt x="8" y="49"/>
                  </a:cubicBezTo>
                  <a:cubicBezTo>
                    <a:pt x="8" y="49"/>
                    <a:pt x="13" y="39"/>
                    <a:pt x="15" y="33"/>
                  </a:cubicBezTo>
                  <a:cubicBezTo>
                    <a:pt x="18" y="24"/>
                    <a:pt x="22" y="10"/>
                    <a:pt x="38" y="5"/>
                  </a:cubicBezTo>
                  <a:cubicBezTo>
                    <a:pt x="53" y="0"/>
                    <a:pt x="60" y="5"/>
                    <a:pt x="60" y="5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4" name="Freeform 489"/>
            <p:cNvSpPr>
              <a:spLocks noEditPoints="1"/>
            </p:cNvSpPr>
            <p:nvPr/>
          </p:nvSpPr>
          <p:spPr bwMode="auto">
            <a:xfrm>
              <a:off x="9344252" y="3832225"/>
              <a:ext cx="209550" cy="184150"/>
            </a:xfrm>
            <a:custGeom>
              <a:avLst/>
              <a:gdLst>
                <a:gd name="T0" fmla="*/ 1 w 56"/>
                <a:gd name="T1" fmla="*/ 49 h 49"/>
                <a:gd name="T2" fmla="*/ 0 w 56"/>
                <a:gd name="T3" fmla="*/ 48 h 49"/>
                <a:gd name="T4" fmla="*/ 1 w 56"/>
                <a:gd name="T5" fmla="*/ 47 h 49"/>
                <a:gd name="T6" fmla="*/ 1 w 56"/>
                <a:gd name="T7" fmla="*/ 47 h 49"/>
                <a:gd name="T8" fmla="*/ 2 w 56"/>
                <a:gd name="T9" fmla="*/ 46 h 49"/>
                <a:gd name="T10" fmla="*/ 2 w 56"/>
                <a:gd name="T11" fmla="*/ 46 h 49"/>
                <a:gd name="T12" fmla="*/ 2 w 56"/>
                <a:gd name="T13" fmla="*/ 46 h 49"/>
                <a:gd name="T14" fmla="*/ 2 w 56"/>
                <a:gd name="T15" fmla="*/ 46 h 49"/>
                <a:gd name="T16" fmla="*/ 2 w 56"/>
                <a:gd name="T17" fmla="*/ 46 h 49"/>
                <a:gd name="T18" fmla="*/ 2 w 56"/>
                <a:gd name="T19" fmla="*/ 46 h 49"/>
                <a:gd name="T20" fmla="*/ 2 w 56"/>
                <a:gd name="T21" fmla="*/ 46 h 49"/>
                <a:gd name="T22" fmla="*/ 2 w 56"/>
                <a:gd name="T23" fmla="*/ 46 h 49"/>
                <a:gd name="T24" fmla="*/ 2 w 56"/>
                <a:gd name="T25" fmla="*/ 46 h 49"/>
                <a:gd name="T26" fmla="*/ 9 w 56"/>
                <a:gd name="T27" fmla="*/ 32 h 49"/>
                <a:gd name="T28" fmla="*/ 9 w 56"/>
                <a:gd name="T29" fmla="*/ 32 h 49"/>
                <a:gd name="T30" fmla="*/ 33 w 56"/>
                <a:gd name="T31" fmla="*/ 2 h 49"/>
                <a:gd name="T32" fmla="*/ 33 w 56"/>
                <a:gd name="T33" fmla="*/ 2 h 49"/>
                <a:gd name="T34" fmla="*/ 44 w 56"/>
                <a:gd name="T35" fmla="*/ 0 h 49"/>
                <a:gd name="T36" fmla="*/ 44 w 56"/>
                <a:gd name="T37" fmla="*/ 0 h 49"/>
                <a:gd name="T38" fmla="*/ 56 w 56"/>
                <a:gd name="T39" fmla="*/ 3 h 49"/>
                <a:gd name="T40" fmla="*/ 56 w 56"/>
                <a:gd name="T41" fmla="*/ 3 h 49"/>
                <a:gd name="T42" fmla="*/ 55 w 56"/>
                <a:gd name="T43" fmla="*/ 4 h 49"/>
                <a:gd name="T44" fmla="*/ 56 w 56"/>
                <a:gd name="T45" fmla="*/ 3 h 49"/>
                <a:gd name="T46" fmla="*/ 56 w 56"/>
                <a:gd name="T47" fmla="*/ 4 h 49"/>
                <a:gd name="T48" fmla="*/ 56 w 56"/>
                <a:gd name="T49" fmla="*/ 4 h 49"/>
                <a:gd name="T50" fmla="*/ 25 w 56"/>
                <a:gd name="T51" fmla="*/ 46 h 49"/>
                <a:gd name="T52" fmla="*/ 25 w 56"/>
                <a:gd name="T53" fmla="*/ 46 h 49"/>
                <a:gd name="T54" fmla="*/ 2 w 56"/>
                <a:gd name="T55" fmla="*/ 49 h 49"/>
                <a:gd name="T56" fmla="*/ 2 w 56"/>
                <a:gd name="T57" fmla="*/ 49 h 49"/>
                <a:gd name="T58" fmla="*/ 1 w 56"/>
                <a:gd name="T59" fmla="*/ 49 h 49"/>
                <a:gd name="T60" fmla="*/ 34 w 56"/>
                <a:gd name="T61" fmla="*/ 5 h 49"/>
                <a:gd name="T62" fmla="*/ 12 w 56"/>
                <a:gd name="T63" fmla="*/ 33 h 49"/>
                <a:gd name="T64" fmla="*/ 12 w 56"/>
                <a:gd name="T65" fmla="*/ 33 h 49"/>
                <a:gd name="T66" fmla="*/ 6 w 56"/>
                <a:gd name="T67" fmla="*/ 46 h 49"/>
                <a:gd name="T68" fmla="*/ 6 w 56"/>
                <a:gd name="T69" fmla="*/ 46 h 49"/>
                <a:gd name="T70" fmla="*/ 6 w 56"/>
                <a:gd name="T71" fmla="*/ 46 h 49"/>
                <a:gd name="T72" fmla="*/ 6 w 56"/>
                <a:gd name="T73" fmla="*/ 46 h 49"/>
                <a:gd name="T74" fmla="*/ 24 w 56"/>
                <a:gd name="T75" fmla="*/ 43 h 49"/>
                <a:gd name="T76" fmla="*/ 24 w 56"/>
                <a:gd name="T77" fmla="*/ 43 h 49"/>
                <a:gd name="T78" fmla="*/ 53 w 56"/>
                <a:gd name="T79" fmla="*/ 5 h 49"/>
                <a:gd name="T80" fmla="*/ 53 w 56"/>
                <a:gd name="T81" fmla="*/ 5 h 49"/>
                <a:gd name="T82" fmla="*/ 52 w 56"/>
                <a:gd name="T83" fmla="*/ 5 h 49"/>
                <a:gd name="T84" fmla="*/ 52 w 56"/>
                <a:gd name="T85" fmla="*/ 5 h 49"/>
                <a:gd name="T86" fmla="*/ 44 w 56"/>
                <a:gd name="T87" fmla="*/ 3 h 49"/>
                <a:gd name="T88" fmla="*/ 44 w 56"/>
                <a:gd name="T89" fmla="*/ 3 h 49"/>
                <a:gd name="T90" fmla="*/ 34 w 56"/>
                <a:gd name="T91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49">
                  <a:moveTo>
                    <a:pt x="1" y="49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1" y="46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3" y="44"/>
                    <a:pt x="7" y="37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3"/>
                    <a:pt x="16" y="8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7" y="1"/>
                    <a:pt x="41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2" y="0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5"/>
                    <a:pt x="56" y="42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6" y="49"/>
                    <a:pt x="3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lose/>
                  <a:moveTo>
                    <a:pt x="34" y="5"/>
                  </a:moveTo>
                  <a:cubicBezTo>
                    <a:pt x="18" y="10"/>
                    <a:pt x="15" y="2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37"/>
                    <a:pt x="7" y="43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9" y="45"/>
                    <a:pt x="15" y="45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50" y="40"/>
                    <a:pt x="53" y="11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0" y="4"/>
                    <a:pt x="48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1" y="3"/>
                    <a:pt x="38" y="4"/>
                    <a:pt x="34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5" name="Freeform 490"/>
            <p:cNvSpPr/>
            <p:nvPr/>
          </p:nvSpPr>
          <p:spPr bwMode="auto">
            <a:xfrm>
              <a:off x="9347427" y="3843338"/>
              <a:ext cx="211138" cy="168275"/>
            </a:xfrm>
            <a:custGeom>
              <a:avLst/>
              <a:gdLst>
                <a:gd name="T0" fmla="*/ 0 w 56"/>
                <a:gd name="T1" fmla="*/ 45 h 45"/>
                <a:gd name="T2" fmla="*/ 1 w 56"/>
                <a:gd name="T3" fmla="*/ 43 h 45"/>
                <a:gd name="T4" fmla="*/ 1 w 56"/>
                <a:gd name="T5" fmla="*/ 43 h 45"/>
                <a:gd name="T6" fmla="*/ 7 w 56"/>
                <a:gd name="T7" fmla="*/ 38 h 45"/>
                <a:gd name="T8" fmla="*/ 7 w 56"/>
                <a:gd name="T9" fmla="*/ 38 h 45"/>
                <a:gd name="T10" fmla="*/ 25 w 56"/>
                <a:gd name="T11" fmla="*/ 20 h 45"/>
                <a:gd name="T12" fmla="*/ 25 w 56"/>
                <a:gd name="T13" fmla="*/ 20 h 45"/>
                <a:gd name="T14" fmla="*/ 53 w 56"/>
                <a:gd name="T15" fmla="*/ 0 h 45"/>
                <a:gd name="T16" fmla="*/ 53 w 56"/>
                <a:gd name="T17" fmla="*/ 0 h 45"/>
                <a:gd name="T18" fmla="*/ 55 w 56"/>
                <a:gd name="T19" fmla="*/ 1 h 45"/>
                <a:gd name="T20" fmla="*/ 55 w 56"/>
                <a:gd name="T21" fmla="*/ 1 h 45"/>
                <a:gd name="T22" fmla="*/ 54 w 56"/>
                <a:gd name="T23" fmla="*/ 3 h 45"/>
                <a:gd name="T24" fmla="*/ 54 w 56"/>
                <a:gd name="T25" fmla="*/ 3 h 45"/>
                <a:gd name="T26" fmla="*/ 28 w 56"/>
                <a:gd name="T27" fmla="*/ 22 h 45"/>
                <a:gd name="T28" fmla="*/ 28 w 56"/>
                <a:gd name="T29" fmla="*/ 22 h 45"/>
                <a:gd name="T30" fmla="*/ 2 w 56"/>
                <a:gd name="T31" fmla="*/ 45 h 45"/>
                <a:gd name="T32" fmla="*/ 2 w 56"/>
                <a:gd name="T33" fmla="*/ 45 h 45"/>
                <a:gd name="T34" fmla="*/ 1 w 56"/>
                <a:gd name="T35" fmla="*/ 45 h 45"/>
                <a:gd name="T36" fmla="*/ 1 w 56"/>
                <a:gd name="T37" fmla="*/ 45 h 45"/>
                <a:gd name="T38" fmla="*/ 0 w 56"/>
                <a:gd name="T3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45">
                  <a:moveTo>
                    <a:pt x="0" y="45"/>
                  </a:move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3" y="42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2" y="35"/>
                    <a:pt x="18" y="29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6" y="7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2"/>
                    <a:pt x="55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38" y="10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12" y="40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6" name="Freeform 491"/>
            <p:cNvSpPr/>
            <p:nvPr/>
          </p:nvSpPr>
          <p:spPr bwMode="auto">
            <a:xfrm>
              <a:off x="9212490" y="3862388"/>
              <a:ext cx="165100" cy="157163"/>
            </a:xfrm>
            <a:custGeom>
              <a:avLst/>
              <a:gdLst>
                <a:gd name="T0" fmla="*/ 3 w 44"/>
                <a:gd name="T1" fmla="*/ 3 h 42"/>
                <a:gd name="T2" fmla="*/ 22 w 44"/>
                <a:gd name="T3" fmla="*/ 36 h 42"/>
                <a:gd name="T4" fmla="*/ 38 w 44"/>
                <a:gd name="T5" fmla="*/ 40 h 42"/>
                <a:gd name="T6" fmla="*/ 34 w 44"/>
                <a:gd name="T7" fmla="*/ 25 h 42"/>
                <a:gd name="T8" fmla="*/ 19 w 44"/>
                <a:gd name="T9" fmla="*/ 4 h 42"/>
                <a:gd name="T10" fmla="*/ 3 w 44"/>
                <a:gd name="T11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2">
                  <a:moveTo>
                    <a:pt x="3" y="3"/>
                  </a:moveTo>
                  <a:cubicBezTo>
                    <a:pt x="3" y="4"/>
                    <a:pt x="0" y="31"/>
                    <a:pt x="22" y="36"/>
                  </a:cubicBezTo>
                  <a:cubicBezTo>
                    <a:pt x="44" y="42"/>
                    <a:pt x="38" y="40"/>
                    <a:pt x="38" y="40"/>
                  </a:cubicBezTo>
                  <a:cubicBezTo>
                    <a:pt x="38" y="40"/>
                    <a:pt x="35" y="33"/>
                    <a:pt x="34" y="25"/>
                  </a:cubicBezTo>
                  <a:cubicBezTo>
                    <a:pt x="33" y="21"/>
                    <a:pt x="31" y="10"/>
                    <a:pt x="19" y="4"/>
                  </a:cubicBezTo>
                  <a:cubicBezTo>
                    <a:pt x="9" y="0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7" name="Freeform 492"/>
            <p:cNvSpPr>
              <a:spLocks noEditPoints="1"/>
            </p:cNvSpPr>
            <p:nvPr/>
          </p:nvSpPr>
          <p:spPr bwMode="auto">
            <a:xfrm>
              <a:off x="9215665" y="3865563"/>
              <a:ext cx="150813" cy="153988"/>
            </a:xfrm>
            <a:custGeom>
              <a:avLst/>
              <a:gdLst>
                <a:gd name="T0" fmla="*/ 21 w 40"/>
                <a:gd name="T1" fmla="*/ 37 h 41"/>
                <a:gd name="T2" fmla="*/ 0 w 40"/>
                <a:gd name="T3" fmla="*/ 5 h 41"/>
                <a:gd name="T4" fmla="*/ 0 w 40"/>
                <a:gd name="T5" fmla="*/ 5 h 41"/>
                <a:gd name="T6" fmla="*/ 0 w 40"/>
                <a:gd name="T7" fmla="*/ 2 h 41"/>
                <a:gd name="T8" fmla="*/ 0 w 40"/>
                <a:gd name="T9" fmla="*/ 2 h 41"/>
                <a:gd name="T10" fmla="*/ 1 w 40"/>
                <a:gd name="T11" fmla="*/ 1 h 41"/>
                <a:gd name="T12" fmla="*/ 1 w 40"/>
                <a:gd name="T13" fmla="*/ 1 h 41"/>
                <a:gd name="T14" fmla="*/ 8 w 40"/>
                <a:gd name="T15" fmla="*/ 0 h 41"/>
                <a:gd name="T16" fmla="*/ 8 w 40"/>
                <a:gd name="T17" fmla="*/ 0 h 41"/>
                <a:gd name="T18" fmla="*/ 19 w 40"/>
                <a:gd name="T19" fmla="*/ 2 h 41"/>
                <a:gd name="T20" fmla="*/ 19 w 40"/>
                <a:gd name="T21" fmla="*/ 2 h 41"/>
                <a:gd name="T22" fmla="*/ 35 w 40"/>
                <a:gd name="T23" fmla="*/ 24 h 41"/>
                <a:gd name="T24" fmla="*/ 35 w 40"/>
                <a:gd name="T25" fmla="*/ 24 h 41"/>
                <a:gd name="T26" fmla="*/ 39 w 40"/>
                <a:gd name="T27" fmla="*/ 38 h 41"/>
                <a:gd name="T28" fmla="*/ 39 w 40"/>
                <a:gd name="T29" fmla="*/ 38 h 41"/>
                <a:gd name="T30" fmla="*/ 39 w 40"/>
                <a:gd name="T31" fmla="*/ 38 h 41"/>
                <a:gd name="T32" fmla="*/ 39 w 40"/>
                <a:gd name="T33" fmla="*/ 38 h 41"/>
                <a:gd name="T34" fmla="*/ 39 w 40"/>
                <a:gd name="T35" fmla="*/ 38 h 41"/>
                <a:gd name="T36" fmla="*/ 39 w 40"/>
                <a:gd name="T37" fmla="*/ 38 h 41"/>
                <a:gd name="T38" fmla="*/ 40 w 40"/>
                <a:gd name="T39" fmla="*/ 39 h 41"/>
                <a:gd name="T40" fmla="*/ 40 w 40"/>
                <a:gd name="T41" fmla="*/ 39 h 41"/>
                <a:gd name="T42" fmla="*/ 40 w 40"/>
                <a:gd name="T43" fmla="*/ 39 h 41"/>
                <a:gd name="T44" fmla="*/ 39 w 40"/>
                <a:gd name="T45" fmla="*/ 40 h 41"/>
                <a:gd name="T46" fmla="*/ 39 w 40"/>
                <a:gd name="T47" fmla="*/ 40 h 41"/>
                <a:gd name="T48" fmla="*/ 38 w 40"/>
                <a:gd name="T49" fmla="*/ 41 h 41"/>
                <a:gd name="T50" fmla="*/ 38 w 40"/>
                <a:gd name="T51" fmla="*/ 41 h 41"/>
                <a:gd name="T52" fmla="*/ 21 w 40"/>
                <a:gd name="T53" fmla="*/ 37 h 41"/>
                <a:gd name="T54" fmla="*/ 3 w 40"/>
                <a:gd name="T55" fmla="*/ 5 h 41"/>
                <a:gd name="T56" fmla="*/ 22 w 40"/>
                <a:gd name="T57" fmla="*/ 34 h 41"/>
                <a:gd name="T58" fmla="*/ 22 w 40"/>
                <a:gd name="T59" fmla="*/ 34 h 41"/>
                <a:gd name="T60" fmla="*/ 35 w 40"/>
                <a:gd name="T61" fmla="*/ 37 h 41"/>
                <a:gd name="T62" fmla="*/ 35 w 40"/>
                <a:gd name="T63" fmla="*/ 37 h 41"/>
                <a:gd name="T64" fmla="*/ 32 w 40"/>
                <a:gd name="T65" fmla="*/ 25 h 41"/>
                <a:gd name="T66" fmla="*/ 32 w 40"/>
                <a:gd name="T67" fmla="*/ 25 h 41"/>
                <a:gd name="T68" fmla="*/ 17 w 40"/>
                <a:gd name="T69" fmla="*/ 5 h 41"/>
                <a:gd name="T70" fmla="*/ 17 w 40"/>
                <a:gd name="T71" fmla="*/ 5 h 41"/>
                <a:gd name="T72" fmla="*/ 8 w 40"/>
                <a:gd name="T73" fmla="*/ 3 h 41"/>
                <a:gd name="T74" fmla="*/ 8 w 40"/>
                <a:gd name="T75" fmla="*/ 3 h 41"/>
                <a:gd name="T76" fmla="*/ 4 w 40"/>
                <a:gd name="T77" fmla="*/ 3 h 41"/>
                <a:gd name="T78" fmla="*/ 4 w 40"/>
                <a:gd name="T79" fmla="*/ 3 h 41"/>
                <a:gd name="T80" fmla="*/ 3 w 40"/>
                <a:gd name="T81" fmla="*/ 3 h 41"/>
                <a:gd name="T82" fmla="*/ 3 w 40"/>
                <a:gd name="T83" fmla="*/ 3 h 41"/>
                <a:gd name="T84" fmla="*/ 3 w 40"/>
                <a:gd name="T85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" h="41">
                  <a:moveTo>
                    <a:pt x="21" y="37"/>
                  </a:moveTo>
                  <a:cubicBezTo>
                    <a:pt x="2" y="32"/>
                    <a:pt x="0" y="1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31" y="8"/>
                    <a:pt x="34" y="19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30"/>
                    <a:pt x="38" y="36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5" y="40"/>
                    <a:pt x="21" y="37"/>
                  </a:cubicBezTo>
                  <a:close/>
                  <a:moveTo>
                    <a:pt x="3" y="5"/>
                  </a:moveTo>
                  <a:cubicBezTo>
                    <a:pt x="3" y="12"/>
                    <a:pt x="5" y="29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8" y="35"/>
                    <a:pt x="33" y="36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4"/>
                    <a:pt x="33" y="30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0"/>
                    <a:pt x="29" y="10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3" y="3"/>
                    <a:pt x="10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8" name="Freeform 493"/>
            <p:cNvSpPr/>
            <p:nvPr/>
          </p:nvSpPr>
          <p:spPr bwMode="auto">
            <a:xfrm>
              <a:off x="9215665" y="3868738"/>
              <a:ext cx="150813" cy="147638"/>
            </a:xfrm>
            <a:custGeom>
              <a:avLst/>
              <a:gdLst>
                <a:gd name="T0" fmla="*/ 37 w 40"/>
                <a:gd name="T1" fmla="*/ 39 h 39"/>
                <a:gd name="T2" fmla="*/ 19 w 40"/>
                <a:gd name="T3" fmla="*/ 19 h 39"/>
                <a:gd name="T4" fmla="*/ 19 w 40"/>
                <a:gd name="T5" fmla="*/ 19 h 39"/>
                <a:gd name="T6" fmla="*/ 1 w 40"/>
                <a:gd name="T7" fmla="*/ 3 h 39"/>
                <a:gd name="T8" fmla="*/ 1 w 40"/>
                <a:gd name="T9" fmla="*/ 3 h 39"/>
                <a:gd name="T10" fmla="*/ 1 w 40"/>
                <a:gd name="T11" fmla="*/ 3 h 39"/>
                <a:gd name="T12" fmla="*/ 0 w 40"/>
                <a:gd name="T13" fmla="*/ 1 h 39"/>
                <a:gd name="T14" fmla="*/ 0 w 40"/>
                <a:gd name="T15" fmla="*/ 1 h 39"/>
                <a:gd name="T16" fmla="*/ 2 w 40"/>
                <a:gd name="T17" fmla="*/ 0 h 39"/>
                <a:gd name="T18" fmla="*/ 2 w 40"/>
                <a:gd name="T19" fmla="*/ 0 h 39"/>
                <a:gd name="T20" fmla="*/ 22 w 40"/>
                <a:gd name="T21" fmla="*/ 17 h 39"/>
                <a:gd name="T22" fmla="*/ 22 w 40"/>
                <a:gd name="T23" fmla="*/ 17 h 39"/>
                <a:gd name="T24" fmla="*/ 34 w 40"/>
                <a:gd name="T25" fmla="*/ 32 h 39"/>
                <a:gd name="T26" fmla="*/ 34 w 40"/>
                <a:gd name="T27" fmla="*/ 32 h 39"/>
                <a:gd name="T28" fmla="*/ 39 w 40"/>
                <a:gd name="T29" fmla="*/ 36 h 39"/>
                <a:gd name="T30" fmla="*/ 39 w 40"/>
                <a:gd name="T31" fmla="*/ 36 h 39"/>
                <a:gd name="T32" fmla="*/ 39 w 40"/>
                <a:gd name="T33" fmla="*/ 38 h 39"/>
                <a:gd name="T34" fmla="*/ 39 w 40"/>
                <a:gd name="T35" fmla="*/ 38 h 39"/>
                <a:gd name="T36" fmla="*/ 38 w 40"/>
                <a:gd name="T37" fmla="*/ 39 h 39"/>
                <a:gd name="T38" fmla="*/ 38 w 40"/>
                <a:gd name="T39" fmla="*/ 39 h 39"/>
                <a:gd name="T40" fmla="*/ 37 w 40"/>
                <a:gd name="T4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37" y="39"/>
                  </a:moveTo>
                  <a:cubicBezTo>
                    <a:pt x="37" y="39"/>
                    <a:pt x="30" y="34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3" y="9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5" y="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7" y="25"/>
                    <a:pt x="31" y="30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7" y="35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40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7" y="39"/>
                    <a:pt x="37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9" name="Freeform 494"/>
            <p:cNvSpPr/>
            <p:nvPr/>
          </p:nvSpPr>
          <p:spPr bwMode="auto">
            <a:xfrm>
              <a:off x="9358540" y="3873500"/>
              <a:ext cx="0" cy="300038"/>
            </a:xfrm>
            <a:custGeom>
              <a:avLst/>
              <a:gdLst>
                <a:gd name="T0" fmla="*/ 0 h 189"/>
                <a:gd name="T1" fmla="*/ 189 h 189"/>
                <a:gd name="T2" fmla="*/ 0 h 18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89">
                  <a:moveTo>
                    <a:pt x="0" y="0"/>
                  </a:moveTo>
                  <a:lnTo>
                    <a:pt x="0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0" name="Line 495"/>
            <p:cNvSpPr>
              <a:spLocks noChangeShapeType="1"/>
            </p:cNvSpPr>
            <p:nvPr/>
          </p:nvSpPr>
          <p:spPr bwMode="auto">
            <a:xfrm>
              <a:off x="9358540" y="3873500"/>
              <a:ext cx="0" cy="3000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" name="Freeform 496"/>
            <p:cNvSpPr/>
            <p:nvPr/>
          </p:nvSpPr>
          <p:spPr bwMode="auto">
            <a:xfrm>
              <a:off x="9352190" y="3865563"/>
              <a:ext cx="11113" cy="315913"/>
            </a:xfrm>
            <a:custGeom>
              <a:avLst/>
              <a:gdLst>
                <a:gd name="T0" fmla="*/ 0 w 3"/>
                <a:gd name="T1" fmla="*/ 82 h 84"/>
                <a:gd name="T2" fmla="*/ 0 w 3"/>
                <a:gd name="T3" fmla="*/ 2 h 84"/>
                <a:gd name="T4" fmla="*/ 2 w 3"/>
                <a:gd name="T5" fmla="*/ 0 h 84"/>
                <a:gd name="T6" fmla="*/ 2 w 3"/>
                <a:gd name="T7" fmla="*/ 0 h 84"/>
                <a:gd name="T8" fmla="*/ 3 w 3"/>
                <a:gd name="T9" fmla="*/ 2 h 84"/>
                <a:gd name="T10" fmla="*/ 3 w 3"/>
                <a:gd name="T11" fmla="*/ 2 h 84"/>
                <a:gd name="T12" fmla="*/ 3 w 3"/>
                <a:gd name="T13" fmla="*/ 82 h 84"/>
                <a:gd name="T14" fmla="*/ 2 w 3"/>
                <a:gd name="T15" fmla="*/ 84 h 84"/>
                <a:gd name="T16" fmla="*/ 2 w 3"/>
                <a:gd name="T17" fmla="*/ 84 h 84"/>
                <a:gd name="T18" fmla="*/ 0 w 3"/>
                <a:gd name="T19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4">
                  <a:moveTo>
                    <a:pt x="0" y="8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3"/>
                    <a:pt x="3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0" y="83"/>
                    <a:pt x="0" y="8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" name="Oval 497"/>
            <p:cNvSpPr>
              <a:spLocks noChangeArrowheads="1"/>
            </p:cNvSpPr>
            <p:nvPr/>
          </p:nvSpPr>
          <p:spPr bwMode="auto">
            <a:xfrm>
              <a:off x="9333140" y="3835400"/>
              <a:ext cx="52388" cy="523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" name="Freeform 498"/>
            <p:cNvSpPr>
              <a:spLocks noEditPoints="1"/>
            </p:cNvSpPr>
            <p:nvPr/>
          </p:nvSpPr>
          <p:spPr bwMode="auto">
            <a:xfrm>
              <a:off x="9325202" y="3832225"/>
              <a:ext cx="63500" cy="60325"/>
            </a:xfrm>
            <a:custGeom>
              <a:avLst/>
              <a:gdLst>
                <a:gd name="T0" fmla="*/ 0 w 17"/>
                <a:gd name="T1" fmla="*/ 8 h 16"/>
                <a:gd name="T2" fmla="*/ 9 w 17"/>
                <a:gd name="T3" fmla="*/ 0 h 16"/>
                <a:gd name="T4" fmla="*/ 9 w 17"/>
                <a:gd name="T5" fmla="*/ 0 h 16"/>
                <a:gd name="T6" fmla="*/ 17 w 17"/>
                <a:gd name="T7" fmla="*/ 8 h 16"/>
                <a:gd name="T8" fmla="*/ 17 w 17"/>
                <a:gd name="T9" fmla="*/ 8 h 16"/>
                <a:gd name="T10" fmla="*/ 9 w 17"/>
                <a:gd name="T11" fmla="*/ 16 h 16"/>
                <a:gd name="T12" fmla="*/ 9 w 17"/>
                <a:gd name="T13" fmla="*/ 16 h 16"/>
                <a:gd name="T14" fmla="*/ 0 w 17"/>
                <a:gd name="T15" fmla="*/ 8 h 16"/>
                <a:gd name="T16" fmla="*/ 9 w 17"/>
                <a:gd name="T17" fmla="*/ 13 h 16"/>
                <a:gd name="T18" fmla="*/ 14 w 17"/>
                <a:gd name="T19" fmla="*/ 8 h 16"/>
                <a:gd name="T20" fmla="*/ 14 w 17"/>
                <a:gd name="T21" fmla="*/ 8 h 16"/>
                <a:gd name="T22" fmla="*/ 9 w 17"/>
                <a:gd name="T23" fmla="*/ 3 h 16"/>
                <a:gd name="T24" fmla="*/ 9 w 17"/>
                <a:gd name="T25" fmla="*/ 3 h 16"/>
                <a:gd name="T26" fmla="*/ 3 w 17"/>
                <a:gd name="T27" fmla="*/ 8 h 16"/>
                <a:gd name="T28" fmla="*/ 3 w 17"/>
                <a:gd name="T29" fmla="*/ 8 h 16"/>
                <a:gd name="T30" fmla="*/ 9 w 17"/>
                <a:gd name="T3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0" y="3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7" y="3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3"/>
                    <a:pt x="14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4" y="16"/>
                    <a:pt x="0" y="13"/>
                    <a:pt x="0" y="8"/>
                  </a:cubicBezTo>
                  <a:close/>
                  <a:moveTo>
                    <a:pt x="9" y="13"/>
                  </a:moveTo>
                  <a:cubicBezTo>
                    <a:pt x="12" y="13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2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3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1"/>
                    <a:pt x="6" y="13"/>
                    <a:pt x="9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" name="Freeform 499"/>
            <p:cNvSpPr/>
            <p:nvPr/>
          </p:nvSpPr>
          <p:spPr bwMode="auto">
            <a:xfrm>
              <a:off x="8517165" y="3636963"/>
              <a:ext cx="225425" cy="187325"/>
            </a:xfrm>
            <a:custGeom>
              <a:avLst/>
              <a:gdLst>
                <a:gd name="T0" fmla="*/ 0 w 60"/>
                <a:gd name="T1" fmla="*/ 5 h 50"/>
                <a:gd name="T2" fmla="*/ 30 w 60"/>
                <a:gd name="T3" fmla="*/ 46 h 50"/>
                <a:gd name="T4" fmla="*/ 52 w 60"/>
                <a:gd name="T5" fmla="*/ 49 h 50"/>
                <a:gd name="T6" fmla="*/ 44 w 60"/>
                <a:gd name="T7" fmla="*/ 33 h 50"/>
                <a:gd name="T8" fmla="*/ 21 w 60"/>
                <a:gd name="T9" fmla="*/ 5 h 50"/>
                <a:gd name="T10" fmla="*/ 0 w 60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0" y="5"/>
                  </a:moveTo>
                  <a:cubicBezTo>
                    <a:pt x="0" y="6"/>
                    <a:pt x="0" y="42"/>
                    <a:pt x="30" y="46"/>
                  </a:cubicBezTo>
                  <a:cubicBezTo>
                    <a:pt x="60" y="50"/>
                    <a:pt x="52" y="49"/>
                    <a:pt x="52" y="49"/>
                  </a:cubicBezTo>
                  <a:cubicBezTo>
                    <a:pt x="52" y="49"/>
                    <a:pt x="46" y="39"/>
                    <a:pt x="44" y="33"/>
                  </a:cubicBezTo>
                  <a:cubicBezTo>
                    <a:pt x="41" y="24"/>
                    <a:pt x="38" y="10"/>
                    <a:pt x="21" y="5"/>
                  </a:cubicBezTo>
                  <a:cubicBezTo>
                    <a:pt x="7" y="0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" name="Freeform 500"/>
            <p:cNvSpPr>
              <a:spLocks noEditPoints="1"/>
            </p:cNvSpPr>
            <p:nvPr/>
          </p:nvSpPr>
          <p:spPr bwMode="auto">
            <a:xfrm>
              <a:off x="8510815" y="3640138"/>
              <a:ext cx="209550" cy="184150"/>
            </a:xfrm>
            <a:custGeom>
              <a:avLst/>
              <a:gdLst>
                <a:gd name="T0" fmla="*/ 32 w 56"/>
                <a:gd name="T1" fmla="*/ 46 h 49"/>
                <a:gd name="T2" fmla="*/ 0 w 56"/>
                <a:gd name="T3" fmla="*/ 4 h 49"/>
                <a:gd name="T4" fmla="*/ 0 w 56"/>
                <a:gd name="T5" fmla="*/ 4 h 49"/>
                <a:gd name="T6" fmla="*/ 1 w 56"/>
                <a:gd name="T7" fmla="*/ 3 h 49"/>
                <a:gd name="T8" fmla="*/ 1 w 56"/>
                <a:gd name="T9" fmla="*/ 3 h 49"/>
                <a:gd name="T10" fmla="*/ 12 w 56"/>
                <a:gd name="T11" fmla="*/ 0 h 49"/>
                <a:gd name="T12" fmla="*/ 12 w 56"/>
                <a:gd name="T13" fmla="*/ 0 h 49"/>
                <a:gd name="T14" fmla="*/ 24 w 56"/>
                <a:gd name="T15" fmla="*/ 2 h 49"/>
                <a:gd name="T16" fmla="*/ 24 w 56"/>
                <a:gd name="T17" fmla="*/ 2 h 49"/>
                <a:gd name="T18" fmla="*/ 48 w 56"/>
                <a:gd name="T19" fmla="*/ 32 h 49"/>
                <a:gd name="T20" fmla="*/ 48 w 56"/>
                <a:gd name="T21" fmla="*/ 32 h 49"/>
                <a:gd name="T22" fmla="*/ 55 w 56"/>
                <a:gd name="T23" fmla="*/ 46 h 49"/>
                <a:gd name="T24" fmla="*/ 55 w 56"/>
                <a:gd name="T25" fmla="*/ 46 h 49"/>
                <a:gd name="T26" fmla="*/ 55 w 56"/>
                <a:gd name="T27" fmla="*/ 47 h 49"/>
                <a:gd name="T28" fmla="*/ 55 w 56"/>
                <a:gd name="T29" fmla="*/ 47 h 49"/>
                <a:gd name="T30" fmla="*/ 56 w 56"/>
                <a:gd name="T31" fmla="*/ 48 h 49"/>
                <a:gd name="T32" fmla="*/ 56 w 56"/>
                <a:gd name="T33" fmla="*/ 48 h 49"/>
                <a:gd name="T34" fmla="*/ 56 w 56"/>
                <a:gd name="T35" fmla="*/ 48 h 49"/>
                <a:gd name="T36" fmla="*/ 56 w 56"/>
                <a:gd name="T37" fmla="*/ 49 h 49"/>
                <a:gd name="T38" fmla="*/ 56 w 56"/>
                <a:gd name="T39" fmla="*/ 49 h 49"/>
                <a:gd name="T40" fmla="*/ 55 w 56"/>
                <a:gd name="T41" fmla="*/ 49 h 49"/>
                <a:gd name="T42" fmla="*/ 55 w 56"/>
                <a:gd name="T43" fmla="*/ 49 h 49"/>
                <a:gd name="T44" fmla="*/ 32 w 56"/>
                <a:gd name="T45" fmla="*/ 46 h 49"/>
                <a:gd name="T46" fmla="*/ 32 w 56"/>
                <a:gd name="T47" fmla="*/ 43 h 49"/>
                <a:gd name="T48" fmla="*/ 51 w 56"/>
                <a:gd name="T49" fmla="*/ 46 h 49"/>
                <a:gd name="T50" fmla="*/ 51 w 56"/>
                <a:gd name="T51" fmla="*/ 46 h 49"/>
                <a:gd name="T52" fmla="*/ 45 w 56"/>
                <a:gd name="T53" fmla="*/ 33 h 49"/>
                <a:gd name="T54" fmla="*/ 45 w 56"/>
                <a:gd name="T55" fmla="*/ 33 h 49"/>
                <a:gd name="T56" fmla="*/ 23 w 56"/>
                <a:gd name="T57" fmla="*/ 5 h 49"/>
                <a:gd name="T58" fmla="*/ 23 w 56"/>
                <a:gd name="T59" fmla="*/ 5 h 49"/>
                <a:gd name="T60" fmla="*/ 12 w 56"/>
                <a:gd name="T61" fmla="*/ 3 h 49"/>
                <a:gd name="T62" fmla="*/ 12 w 56"/>
                <a:gd name="T63" fmla="*/ 3 h 49"/>
                <a:gd name="T64" fmla="*/ 5 w 56"/>
                <a:gd name="T65" fmla="*/ 5 h 49"/>
                <a:gd name="T66" fmla="*/ 5 w 56"/>
                <a:gd name="T67" fmla="*/ 5 h 49"/>
                <a:gd name="T68" fmla="*/ 3 w 56"/>
                <a:gd name="T69" fmla="*/ 5 h 49"/>
                <a:gd name="T70" fmla="*/ 3 w 56"/>
                <a:gd name="T71" fmla="*/ 5 h 49"/>
                <a:gd name="T72" fmla="*/ 32 w 56"/>
                <a:gd name="T7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49">
                  <a:moveTo>
                    <a:pt x="32" y="46"/>
                  </a:moveTo>
                  <a:cubicBezTo>
                    <a:pt x="1" y="42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9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41" y="8"/>
                    <a:pt x="45" y="23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9" y="37"/>
                    <a:pt x="53" y="44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6" y="46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4" y="49"/>
                    <a:pt x="51" y="49"/>
                    <a:pt x="32" y="46"/>
                  </a:cubicBezTo>
                  <a:close/>
                  <a:moveTo>
                    <a:pt x="32" y="43"/>
                  </a:moveTo>
                  <a:cubicBezTo>
                    <a:pt x="42" y="45"/>
                    <a:pt x="48" y="45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9" y="43"/>
                    <a:pt x="46" y="37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2" y="23"/>
                    <a:pt x="39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9" y="4"/>
                    <a:pt x="15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3"/>
                    <a:pt x="7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11"/>
                    <a:pt x="6" y="40"/>
                    <a:pt x="32" y="4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" name="Freeform 501"/>
            <p:cNvSpPr/>
            <p:nvPr/>
          </p:nvSpPr>
          <p:spPr bwMode="auto">
            <a:xfrm>
              <a:off x="8510815" y="3651250"/>
              <a:ext cx="209550" cy="169863"/>
            </a:xfrm>
            <a:custGeom>
              <a:avLst/>
              <a:gdLst>
                <a:gd name="T0" fmla="*/ 54 w 56"/>
                <a:gd name="T1" fmla="*/ 45 h 45"/>
                <a:gd name="T2" fmla="*/ 28 w 56"/>
                <a:gd name="T3" fmla="*/ 22 h 45"/>
                <a:gd name="T4" fmla="*/ 28 w 56"/>
                <a:gd name="T5" fmla="*/ 22 h 45"/>
                <a:gd name="T6" fmla="*/ 1 w 56"/>
                <a:gd name="T7" fmla="*/ 3 h 45"/>
                <a:gd name="T8" fmla="*/ 1 w 56"/>
                <a:gd name="T9" fmla="*/ 3 h 45"/>
                <a:gd name="T10" fmla="*/ 0 w 56"/>
                <a:gd name="T11" fmla="*/ 1 h 45"/>
                <a:gd name="T12" fmla="*/ 0 w 56"/>
                <a:gd name="T13" fmla="*/ 1 h 45"/>
                <a:gd name="T14" fmla="*/ 2 w 56"/>
                <a:gd name="T15" fmla="*/ 0 h 45"/>
                <a:gd name="T16" fmla="*/ 2 w 56"/>
                <a:gd name="T17" fmla="*/ 0 h 45"/>
                <a:gd name="T18" fmla="*/ 30 w 56"/>
                <a:gd name="T19" fmla="*/ 20 h 45"/>
                <a:gd name="T20" fmla="*/ 30 w 56"/>
                <a:gd name="T21" fmla="*/ 20 h 45"/>
                <a:gd name="T22" fmla="*/ 48 w 56"/>
                <a:gd name="T23" fmla="*/ 38 h 45"/>
                <a:gd name="T24" fmla="*/ 48 w 56"/>
                <a:gd name="T25" fmla="*/ 38 h 45"/>
                <a:gd name="T26" fmla="*/ 55 w 56"/>
                <a:gd name="T27" fmla="*/ 43 h 45"/>
                <a:gd name="T28" fmla="*/ 55 w 56"/>
                <a:gd name="T29" fmla="*/ 43 h 45"/>
                <a:gd name="T30" fmla="*/ 56 w 56"/>
                <a:gd name="T31" fmla="*/ 45 h 45"/>
                <a:gd name="T32" fmla="*/ 56 w 56"/>
                <a:gd name="T33" fmla="*/ 45 h 45"/>
                <a:gd name="T34" fmla="*/ 54 w 56"/>
                <a:gd name="T35" fmla="*/ 45 h 45"/>
                <a:gd name="T36" fmla="*/ 54 w 56"/>
                <a:gd name="T37" fmla="*/ 45 h 45"/>
                <a:gd name="T38" fmla="*/ 54 w 56"/>
                <a:gd name="T3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45">
                  <a:moveTo>
                    <a:pt x="54" y="45"/>
                  </a:moveTo>
                  <a:cubicBezTo>
                    <a:pt x="53" y="45"/>
                    <a:pt x="43" y="40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18" y="10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0" y="7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8" y="29"/>
                    <a:pt x="44" y="35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53" y="42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6" y="43"/>
                    <a:pt x="56" y="44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" name="Freeform 502"/>
            <p:cNvSpPr/>
            <p:nvPr/>
          </p:nvSpPr>
          <p:spPr bwMode="auto">
            <a:xfrm>
              <a:off x="8687027" y="3670300"/>
              <a:ext cx="165100" cy="157163"/>
            </a:xfrm>
            <a:custGeom>
              <a:avLst/>
              <a:gdLst>
                <a:gd name="T0" fmla="*/ 42 w 44"/>
                <a:gd name="T1" fmla="*/ 3 h 42"/>
                <a:gd name="T2" fmla="*/ 22 w 44"/>
                <a:gd name="T3" fmla="*/ 36 h 42"/>
                <a:gd name="T4" fmla="*/ 6 w 44"/>
                <a:gd name="T5" fmla="*/ 40 h 42"/>
                <a:gd name="T6" fmla="*/ 10 w 44"/>
                <a:gd name="T7" fmla="*/ 25 h 42"/>
                <a:gd name="T8" fmla="*/ 26 w 44"/>
                <a:gd name="T9" fmla="*/ 4 h 42"/>
                <a:gd name="T10" fmla="*/ 42 w 44"/>
                <a:gd name="T11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2">
                  <a:moveTo>
                    <a:pt x="42" y="3"/>
                  </a:moveTo>
                  <a:cubicBezTo>
                    <a:pt x="42" y="4"/>
                    <a:pt x="44" y="31"/>
                    <a:pt x="22" y="36"/>
                  </a:cubicBezTo>
                  <a:cubicBezTo>
                    <a:pt x="0" y="42"/>
                    <a:pt x="6" y="40"/>
                    <a:pt x="6" y="40"/>
                  </a:cubicBezTo>
                  <a:cubicBezTo>
                    <a:pt x="6" y="40"/>
                    <a:pt x="9" y="33"/>
                    <a:pt x="10" y="25"/>
                  </a:cubicBezTo>
                  <a:cubicBezTo>
                    <a:pt x="11" y="21"/>
                    <a:pt x="14" y="10"/>
                    <a:pt x="26" y="4"/>
                  </a:cubicBezTo>
                  <a:cubicBezTo>
                    <a:pt x="36" y="0"/>
                    <a:pt x="42" y="3"/>
                    <a:pt x="42" y="3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8" name="Freeform 503"/>
            <p:cNvSpPr>
              <a:spLocks noEditPoints="1"/>
            </p:cNvSpPr>
            <p:nvPr/>
          </p:nvSpPr>
          <p:spPr bwMode="auto">
            <a:xfrm>
              <a:off x="8701315" y="3673475"/>
              <a:ext cx="146050" cy="153988"/>
            </a:xfrm>
            <a:custGeom>
              <a:avLst/>
              <a:gdLst>
                <a:gd name="T0" fmla="*/ 0 w 39"/>
                <a:gd name="T1" fmla="*/ 40 h 41"/>
                <a:gd name="T2" fmla="*/ 0 w 39"/>
                <a:gd name="T3" fmla="*/ 40 h 41"/>
                <a:gd name="T4" fmla="*/ 0 w 39"/>
                <a:gd name="T5" fmla="*/ 40 h 41"/>
                <a:gd name="T6" fmla="*/ 0 w 39"/>
                <a:gd name="T7" fmla="*/ 40 h 41"/>
                <a:gd name="T8" fmla="*/ 0 w 39"/>
                <a:gd name="T9" fmla="*/ 40 h 41"/>
                <a:gd name="T10" fmla="*/ 1 w 39"/>
                <a:gd name="T11" fmla="*/ 38 h 41"/>
                <a:gd name="T12" fmla="*/ 1 w 39"/>
                <a:gd name="T13" fmla="*/ 38 h 41"/>
                <a:gd name="T14" fmla="*/ 5 w 39"/>
                <a:gd name="T15" fmla="*/ 24 h 41"/>
                <a:gd name="T16" fmla="*/ 5 w 39"/>
                <a:gd name="T17" fmla="*/ 24 h 41"/>
                <a:gd name="T18" fmla="*/ 21 w 39"/>
                <a:gd name="T19" fmla="*/ 2 h 41"/>
                <a:gd name="T20" fmla="*/ 21 w 39"/>
                <a:gd name="T21" fmla="*/ 2 h 41"/>
                <a:gd name="T22" fmla="*/ 32 w 39"/>
                <a:gd name="T23" fmla="*/ 0 h 41"/>
                <a:gd name="T24" fmla="*/ 32 w 39"/>
                <a:gd name="T25" fmla="*/ 0 h 41"/>
                <a:gd name="T26" fmla="*/ 39 w 39"/>
                <a:gd name="T27" fmla="*/ 1 h 41"/>
                <a:gd name="T28" fmla="*/ 39 w 39"/>
                <a:gd name="T29" fmla="*/ 1 h 41"/>
                <a:gd name="T30" fmla="*/ 38 w 39"/>
                <a:gd name="T31" fmla="*/ 2 h 41"/>
                <a:gd name="T32" fmla="*/ 39 w 39"/>
                <a:gd name="T33" fmla="*/ 1 h 41"/>
                <a:gd name="T34" fmla="*/ 39 w 39"/>
                <a:gd name="T35" fmla="*/ 2 h 41"/>
                <a:gd name="T36" fmla="*/ 39 w 39"/>
                <a:gd name="T37" fmla="*/ 2 h 41"/>
                <a:gd name="T38" fmla="*/ 39 w 39"/>
                <a:gd name="T39" fmla="*/ 5 h 41"/>
                <a:gd name="T40" fmla="*/ 39 w 39"/>
                <a:gd name="T41" fmla="*/ 5 h 41"/>
                <a:gd name="T42" fmla="*/ 19 w 39"/>
                <a:gd name="T43" fmla="*/ 37 h 41"/>
                <a:gd name="T44" fmla="*/ 19 w 39"/>
                <a:gd name="T45" fmla="*/ 37 h 41"/>
                <a:gd name="T46" fmla="*/ 1 w 39"/>
                <a:gd name="T47" fmla="*/ 41 h 41"/>
                <a:gd name="T48" fmla="*/ 1 w 39"/>
                <a:gd name="T49" fmla="*/ 41 h 41"/>
                <a:gd name="T50" fmla="*/ 0 w 39"/>
                <a:gd name="T51" fmla="*/ 40 h 41"/>
                <a:gd name="T52" fmla="*/ 22 w 39"/>
                <a:gd name="T53" fmla="*/ 5 h 41"/>
                <a:gd name="T54" fmla="*/ 8 w 39"/>
                <a:gd name="T55" fmla="*/ 25 h 41"/>
                <a:gd name="T56" fmla="*/ 8 w 39"/>
                <a:gd name="T57" fmla="*/ 25 h 41"/>
                <a:gd name="T58" fmla="*/ 5 w 39"/>
                <a:gd name="T59" fmla="*/ 37 h 41"/>
                <a:gd name="T60" fmla="*/ 5 w 39"/>
                <a:gd name="T61" fmla="*/ 37 h 41"/>
                <a:gd name="T62" fmla="*/ 18 w 39"/>
                <a:gd name="T63" fmla="*/ 34 h 41"/>
                <a:gd name="T64" fmla="*/ 18 w 39"/>
                <a:gd name="T65" fmla="*/ 34 h 41"/>
                <a:gd name="T66" fmla="*/ 36 w 39"/>
                <a:gd name="T67" fmla="*/ 5 h 41"/>
                <a:gd name="T68" fmla="*/ 36 w 39"/>
                <a:gd name="T69" fmla="*/ 5 h 41"/>
                <a:gd name="T70" fmla="*/ 36 w 39"/>
                <a:gd name="T71" fmla="*/ 3 h 41"/>
                <a:gd name="T72" fmla="*/ 36 w 39"/>
                <a:gd name="T73" fmla="*/ 3 h 41"/>
                <a:gd name="T74" fmla="*/ 36 w 39"/>
                <a:gd name="T75" fmla="*/ 3 h 41"/>
                <a:gd name="T76" fmla="*/ 36 w 39"/>
                <a:gd name="T77" fmla="*/ 3 h 41"/>
                <a:gd name="T78" fmla="*/ 32 w 39"/>
                <a:gd name="T79" fmla="*/ 3 h 41"/>
                <a:gd name="T80" fmla="*/ 32 w 39"/>
                <a:gd name="T81" fmla="*/ 3 h 41"/>
                <a:gd name="T82" fmla="*/ 22 w 39"/>
                <a:gd name="T8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" h="41">
                  <a:moveTo>
                    <a:pt x="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9"/>
                    <a:pt x="0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6"/>
                    <a:pt x="4" y="30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19"/>
                    <a:pt x="8" y="8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5" y="0"/>
                    <a:pt x="29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6" y="0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3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12"/>
                    <a:pt x="38" y="32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4" y="40"/>
                    <a:pt x="2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0"/>
                    <a:pt x="0" y="40"/>
                  </a:cubicBezTo>
                  <a:close/>
                  <a:moveTo>
                    <a:pt x="22" y="5"/>
                  </a:moveTo>
                  <a:cubicBezTo>
                    <a:pt x="11" y="10"/>
                    <a:pt x="9" y="20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30"/>
                    <a:pt x="6" y="34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7" y="36"/>
                    <a:pt x="11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35" y="29"/>
                    <a:pt x="36" y="12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9" y="3"/>
                    <a:pt x="26" y="3"/>
                    <a:pt x="22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9" name="Freeform 504"/>
            <p:cNvSpPr/>
            <p:nvPr/>
          </p:nvSpPr>
          <p:spPr bwMode="auto">
            <a:xfrm>
              <a:off x="8701315" y="3678238"/>
              <a:ext cx="150813" cy="146050"/>
            </a:xfrm>
            <a:custGeom>
              <a:avLst/>
              <a:gdLst>
                <a:gd name="T0" fmla="*/ 0 w 40"/>
                <a:gd name="T1" fmla="*/ 38 h 39"/>
                <a:gd name="T2" fmla="*/ 1 w 40"/>
                <a:gd name="T3" fmla="*/ 36 h 39"/>
                <a:gd name="T4" fmla="*/ 1 w 40"/>
                <a:gd name="T5" fmla="*/ 36 h 39"/>
                <a:gd name="T6" fmla="*/ 5 w 40"/>
                <a:gd name="T7" fmla="*/ 32 h 39"/>
                <a:gd name="T8" fmla="*/ 5 w 40"/>
                <a:gd name="T9" fmla="*/ 32 h 39"/>
                <a:gd name="T10" fmla="*/ 18 w 40"/>
                <a:gd name="T11" fmla="*/ 17 h 39"/>
                <a:gd name="T12" fmla="*/ 18 w 40"/>
                <a:gd name="T13" fmla="*/ 17 h 39"/>
                <a:gd name="T14" fmla="*/ 37 w 40"/>
                <a:gd name="T15" fmla="*/ 0 h 39"/>
                <a:gd name="T16" fmla="*/ 37 w 40"/>
                <a:gd name="T17" fmla="*/ 0 h 39"/>
                <a:gd name="T18" fmla="*/ 39 w 40"/>
                <a:gd name="T19" fmla="*/ 1 h 39"/>
                <a:gd name="T20" fmla="*/ 39 w 40"/>
                <a:gd name="T21" fmla="*/ 1 h 39"/>
                <a:gd name="T22" fmla="*/ 39 w 40"/>
                <a:gd name="T23" fmla="*/ 3 h 39"/>
                <a:gd name="T24" fmla="*/ 39 w 40"/>
                <a:gd name="T25" fmla="*/ 3 h 39"/>
                <a:gd name="T26" fmla="*/ 20 w 40"/>
                <a:gd name="T27" fmla="*/ 19 h 39"/>
                <a:gd name="T28" fmla="*/ 20 w 40"/>
                <a:gd name="T29" fmla="*/ 19 h 39"/>
                <a:gd name="T30" fmla="*/ 2 w 40"/>
                <a:gd name="T31" fmla="*/ 39 h 39"/>
                <a:gd name="T32" fmla="*/ 2 w 40"/>
                <a:gd name="T33" fmla="*/ 39 h 39"/>
                <a:gd name="T34" fmla="*/ 2 w 40"/>
                <a:gd name="T35" fmla="*/ 39 h 39"/>
                <a:gd name="T36" fmla="*/ 2 w 40"/>
                <a:gd name="T37" fmla="*/ 39 h 39"/>
                <a:gd name="T38" fmla="*/ 0 w 40"/>
                <a:gd name="T3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39">
                  <a:moveTo>
                    <a:pt x="0" y="38"/>
                  </a:moveTo>
                  <a:cubicBezTo>
                    <a:pt x="0" y="38"/>
                    <a:pt x="0" y="37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2" y="35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8" y="30"/>
                    <a:pt x="13" y="25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5" y="7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1"/>
                    <a:pt x="39" y="2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27" y="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0" y="34"/>
                    <a:pt x="3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0" y="3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0" name="Freeform 505"/>
            <p:cNvSpPr/>
            <p:nvPr/>
          </p:nvSpPr>
          <p:spPr bwMode="auto">
            <a:xfrm>
              <a:off x="8709252" y="3681413"/>
              <a:ext cx="0" cy="390525"/>
            </a:xfrm>
            <a:custGeom>
              <a:avLst/>
              <a:gdLst>
                <a:gd name="T0" fmla="*/ 0 h 246"/>
                <a:gd name="T1" fmla="*/ 246 h 246"/>
                <a:gd name="T2" fmla="*/ 0 h 2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6">
                  <a:moveTo>
                    <a:pt x="0" y="0"/>
                  </a:moveTo>
                  <a:lnTo>
                    <a:pt x="0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1" name="Line 506"/>
            <p:cNvSpPr>
              <a:spLocks noChangeShapeType="1"/>
            </p:cNvSpPr>
            <p:nvPr/>
          </p:nvSpPr>
          <p:spPr bwMode="auto">
            <a:xfrm>
              <a:off x="8709252" y="3681413"/>
              <a:ext cx="0" cy="3905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2" name="Freeform 507"/>
            <p:cNvSpPr/>
            <p:nvPr/>
          </p:nvSpPr>
          <p:spPr bwMode="auto">
            <a:xfrm>
              <a:off x="8701315" y="3673475"/>
              <a:ext cx="11113" cy="406400"/>
            </a:xfrm>
            <a:custGeom>
              <a:avLst/>
              <a:gdLst>
                <a:gd name="T0" fmla="*/ 0 w 3"/>
                <a:gd name="T1" fmla="*/ 106 h 108"/>
                <a:gd name="T2" fmla="*/ 0 w 3"/>
                <a:gd name="T3" fmla="*/ 2 h 108"/>
                <a:gd name="T4" fmla="*/ 2 w 3"/>
                <a:gd name="T5" fmla="*/ 0 h 108"/>
                <a:gd name="T6" fmla="*/ 2 w 3"/>
                <a:gd name="T7" fmla="*/ 0 h 108"/>
                <a:gd name="T8" fmla="*/ 3 w 3"/>
                <a:gd name="T9" fmla="*/ 2 h 108"/>
                <a:gd name="T10" fmla="*/ 3 w 3"/>
                <a:gd name="T11" fmla="*/ 2 h 108"/>
                <a:gd name="T12" fmla="*/ 3 w 3"/>
                <a:gd name="T13" fmla="*/ 106 h 108"/>
                <a:gd name="T14" fmla="*/ 2 w 3"/>
                <a:gd name="T15" fmla="*/ 108 h 108"/>
                <a:gd name="T16" fmla="*/ 2 w 3"/>
                <a:gd name="T17" fmla="*/ 108 h 108"/>
                <a:gd name="T18" fmla="*/ 0 w 3"/>
                <a:gd name="T19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08">
                  <a:moveTo>
                    <a:pt x="0" y="106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3" y="107"/>
                    <a:pt x="2" y="108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08"/>
                    <a:pt x="0" y="107"/>
                    <a:pt x="0" y="10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3" name="Oval 508"/>
            <p:cNvSpPr>
              <a:spLocks noChangeArrowheads="1"/>
            </p:cNvSpPr>
            <p:nvPr/>
          </p:nvSpPr>
          <p:spPr bwMode="auto">
            <a:xfrm>
              <a:off x="8682265" y="3643313"/>
              <a:ext cx="53975" cy="539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4" name="Freeform 509"/>
            <p:cNvSpPr>
              <a:spLocks noEditPoints="1"/>
            </p:cNvSpPr>
            <p:nvPr/>
          </p:nvSpPr>
          <p:spPr bwMode="auto">
            <a:xfrm>
              <a:off x="8675915" y="3636963"/>
              <a:ext cx="63500" cy="63500"/>
            </a:xfrm>
            <a:custGeom>
              <a:avLst/>
              <a:gdLst>
                <a:gd name="T0" fmla="*/ 0 w 17"/>
                <a:gd name="T1" fmla="*/ 9 h 17"/>
                <a:gd name="T2" fmla="*/ 9 w 17"/>
                <a:gd name="T3" fmla="*/ 0 h 17"/>
                <a:gd name="T4" fmla="*/ 9 w 17"/>
                <a:gd name="T5" fmla="*/ 0 h 17"/>
                <a:gd name="T6" fmla="*/ 17 w 17"/>
                <a:gd name="T7" fmla="*/ 9 h 17"/>
                <a:gd name="T8" fmla="*/ 17 w 17"/>
                <a:gd name="T9" fmla="*/ 9 h 17"/>
                <a:gd name="T10" fmla="*/ 9 w 17"/>
                <a:gd name="T11" fmla="*/ 17 h 17"/>
                <a:gd name="T12" fmla="*/ 9 w 17"/>
                <a:gd name="T13" fmla="*/ 17 h 17"/>
                <a:gd name="T14" fmla="*/ 0 w 17"/>
                <a:gd name="T15" fmla="*/ 9 h 17"/>
                <a:gd name="T16" fmla="*/ 3 w 17"/>
                <a:gd name="T17" fmla="*/ 9 h 17"/>
                <a:gd name="T18" fmla="*/ 9 w 17"/>
                <a:gd name="T19" fmla="*/ 14 h 17"/>
                <a:gd name="T20" fmla="*/ 9 w 17"/>
                <a:gd name="T21" fmla="*/ 14 h 17"/>
                <a:gd name="T22" fmla="*/ 14 w 17"/>
                <a:gd name="T23" fmla="*/ 9 h 17"/>
                <a:gd name="T24" fmla="*/ 14 w 17"/>
                <a:gd name="T25" fmla="*/ 9 h 17"/>
                <a:gd name="T26" fmla="*/ 9 w 17"/>
                <a:gd name="T27" fmla="*/ 3 h 17"/>
                <a:gd name="T28" fmla="*/ 9 w 17"/>
                <a:gd name="T29" fmla="*/ 3 h 17"/>
                <a:gd name="T30" fmla="*/ 3 w 17"/>
                <a:gd name="T3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4"/>
                    <a:pt x="13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4" y="17"/>
                    <a:pt x="0" y="14"/>
                    <a:pt x="0" y="9"/>
                  </a:cubicBezTo>
                  <a:close/>
                  <a:moveTo>
                    <a:pt x="3" y="9"/>
                  </a:moveTo>
                  <a:cubicBezTo>
                    <a:pt x="3" y="12"/>
                    <a:pt x="6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4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2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3" y="6"/>
                    <a:pt x="3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5" name="Freeform 521"/>
            <p:cNvSpPr/>
            <p:nvPr/>
          </p:nvSpPr>
          <p:spPr bwMode="auto">
            <a:xfrm>
              <a:off x="8893402" y="6445250"/>
              <a:ext cx="269875" cy="128588"/>
            </a:xfrm>
            <a:custGeom>
              <a:avLst/>
              <a:gdLst>
                <a:gd name="T0" fmla="*/ 0 w 170"/>
                <a:gd name="T1" fmla="*/ 81 h 81"/>
                <a:gd name="T2" fmla="*/ 14 w 170"/>
                <a:gd name="T3" fmla="*/ 0 h 81"/>
                <a:gd name="T4" fmla="*/ 61 w 170"/>
                <a:gd name="T5" fmla="*/ 74 h 81"/>
                <a:gd name="T6" fmla="*/ 87 w 170"/>
                <a:gd name="T7" fmla="*/ 3 h 81"/>
                <a:gd name="T8" fmla="*/ 121 w 170"/>
                <a:gd name="T9" fmla="*/ 64 h 81"/>
                <a:gd name="T10" fmla="*/ 163 w 170"/>
                <a:gd name="T11" fmla="*/ 3 h 81"/>
                <a:gd name="T12" fmla="*/ 170 w 170"/>
                <a:gd name="T13" fmla="*/ 81 h 81"/>
                <a:gd name="T14" fmla="*/ 0 w 170"/>
                <a:gd name="T1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81">
                  <a:moveTo>
                    <a:pt x="0" y="81"/>
                  </a:moveTo>
                  <a:lnTo>
                    <a:pt x="14" y="0"/>
                  </a:lnTo>
                  <a:lnTo>
                    <a:pt x="61" y="74"/>
                  </a:lnTo>
                  <a:lnTo>
                    <a:pt x="87" y="3"/>
                  </a:lnTo>
                  <a:lnTo>
                    <a:pt x="121" y="64"/>
                  </a:lnTo>
                  <a:lnTo>
                    <a:pt x="163" y="3"/>
                  </a:lnTo>
                  <a:lnTo>
                    <a:pt x="170" y="81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6" name="Freeform 522"/>
            <p:cNvSpPr/>
            <p:nvPr/>
          </p:nvSpPr>
          <p:spPr bwMode="auto">
            <a:xfrm>
              <a:off x="8893402" y="6445250"/>
              <a:ext cx="269875" cy="128588"/>
            </a:xfrm>
            <a:custGeom>
              <a:avLst/>
              <a:gdLst>
                <a:gd name="T0" fmla="*/ 0 w 170"/>
                <a:gd name="T1" fmla="*/ 81 h 81"/>
                <a:gd name="T2" fmla="*/ 14 w 170"/>
                <a:gd name="T3" fmla="*/ 0 h 81"/>
                <a:gd name="T4" fmla="*/ 61 w 170"/>
                <a:gd name="T5" fmla="*/ 74 h 81"/>
                <a:gd name="T6" fmla="*/ 87 w 170"/>
                <a:gd name="T7" fmla="*/ 3 h 81"/>
                <a:gd name="T8" fmla="*/ 121 w 170"/>
                <a:gd name="T9" fmla="*/ 64 h 81"/>
                <a:gd name="T10" fmla="*/ 163 w 170"/>
                <a:gd name="T11" fmla="*/ 3 h 81"/>
                <a:gd name="T12" fmla="*/ 170 w 170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81">
                  <a:moveTo>
                    <a:pt x="0" y="81"/>
                  </a:moveTo>
                  <a:lnTo>
                    <a:pt x="14" y="0"/>
                  </a:lnTo>
                  <a:lnTo>
                    <a:pt x="61" y="74"/>
                  </a:lnTo>
                  <a:lnTo>
                    <a:pt x="87" y="3"/>
                  </a:lnTo>
                  <a:lnTo>
                    <a:pt x="121" y="64"/>
                  </a:lnTo>
                  <a:lnTo>
                    <a:pt x="163" y="3"/>
                  </a:lnTo>
                  <a:lnTo>
                    <a:pt x="170" y="8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7" name="Freeform 523"/>
            <p:cNvSpPr/>
            <p:nvPr/>
          </p:nvSpPr>
          <p:spPr bwMode="auto">
            <a:xfrm>
              <a:off x="8885465" y="6437313"/>
              <a:ext cx="285750" cy="142875"/>
            </a:xfrm>
            <a:custGeom>
              <a:avLst/>
              <a:gdLst>
                <a:gd name="T0" fmla="*/ 73 w 76"/>
                <a:gd name="T1" fmla="*/ 36 h 38"/>
                <a:gd name="T2" fmla="*/ 70 w 76"/>
                <a:gd name="T3" fmla="*/ 7 h 38"/>
                <a:gd name="T4" fmla="*/ 54 w 76"/>
                <a:gd name="T5" fmla="*/ 30 h 38"/>
                <a:gd name="T6" fmla="*/ 52 w 76"/>
                <a:gd name="T7" fmla="*/ 31 h 38"/>
                <a:gd name="T8" fmla="*/ 52 w 76"/>
                <a:gd name="T9" fmla="*/ 31 h 38"/>
                <a:gd name="T10" fmla="*/ 51 w 76"/>
                <a:gd name="T11" fmla="*/ 30 h 38"/>
                <a:gd name="T12" fmla="*/ 51 w 76"/>
                <a:gd name="T13" fmla="*/ 30 h 38"/>
                <a:gd name="T14" fmla="*/ 40 w 76"/>
                <a:gd name="T15" fmla="*/ 7 h 38"/>
                <a:gd name="T16" fmla="*/ 29 w 76"/>
                <a:gd name="T17" fmla="*/ 34 h 38"/>
                <a:gd name="T18" fmla="*/ 28 w 76"/>
                <a:gd name="T19" fmla="*/ 35 h 38"/>
                <a:gd name="T20" fmla="*/ 28 w 76"/>
                <a:gd name="T21" fmla="*/ 35 h 38"/>
                <a:gd name="T22" fmla="*/ 27 w 76"/>
                <a:gd name="T23" fmla="*/ 34 h 38"/>
                <a:gd name="T24" fmla="*/ 27 w 76"/>
                <a:gd name="T25" fmla="*/ 34 h 38"/>
                <a:gd name="T26" fmla="*/ 8 w 76"/>
                <a:gd name="T27" fmla="*/ 6 h 38"/>
                <a:gd name="T28" fmla="*/ 3 w 76"/>
                <a:gd name="T29" fmla="*/ 37 h 38"/>
                <a:gd name="T30" fmla="*/ 2 w 76"/>
                <a:gd name="T31" fmla="*/ 38 h 38"/>
                <a:gd name="T32" fmla="*/ 2 w 76"/>
                <a:gd name="T33" fmla="*/ 38 h 38"/>
                <a:gd name="T34" fmla="*/ 0 w 76"/>
                <a:gd name="T35" fmla="*/ 36 h 38"/>
                <a:gd name="T36" fmla="*/ 0 w 76"/>
                <a:gd name="T37" fmla="*/ 36 h 38"/>
                <a:gd name="T38" fmla="*/ 6 w 76"/>
                <a:gd name="T39" fmla="*/ 1 h 38"/>
                <a:gd name="T40" fmla="*/ 7 w 76"/>
                <a:gd name="T41" fmla="*/ 0 h 38"/>
                <a:gd name="T42" fmla="*/ 7 w 76"/>
                <a:gd name="T43" fmla="*/ 0 h 38"/>
                <a:gd name="T44" fmla="*/ 9 w 76"/>
                <a:gd name="T45" fmla="*/ 1 h 38"/>
                <a:gd name="T46" fmla="*/ 9 w 76"/>
                <a:gd name="T47" fmla="*/ 1 h 38"/>
                <a:gd name="T48" fmla="*/ 28 w 76"/>
                <a:gd name="T49" fmla="*/ 30 h 38"/>
                <a:gd name="T50" fmla="*/ 38 w 76"/>
                <a:gd name="T51" fmla="*/ 3 h 38"/>
                <a:gd name="T52" fmla="*/ 39 w 76"/>
                <a:gd name="T53" fmla="*/ 2 h 38"/>
                <a:gd name="T54" fmla="*/ 39 w 76"/>
                <a:gd name="T55" fmla="*/ 2 h 38"/>
                <a:gd name="T56" fmla="*/ 41 w 76"/>
                <a:gd name="T57" fmla="*/ 2 h 38"/>
                <a:gd name="T58" fmla="*/ 41 w 76"/>
                <a:gd name="T59" fmla="*/ 2 h 38"/>
                <a:gd name="T60" fmla="*/ 53 w 76"/>
                <a:gd name="T61" fmla="*/ 26 h 38"/>
                <a:gd name="T62" fmla="*/ 70 w 76"/>
                <a:gd name="T63" fmla="*/ 2 h 38"/>
                <a:gd name="T64" fmla="*/ 72 w 76"/>
                <a:gd name="T65" fmla="*/ 2 h 38"/>
                <a:gd name="T66" fmla="*/ 72 w 76"/>
                <a:gd name="T67" fmla="*/ 2 h 38"/>
                <a:gd name="T68" fmla="*/ 73 w 76"/>
                <a:gd name="T69" fmla="*/ 3 h 38"/>
                <a:gd name="T70" fmla="*/ 73 w 76"/>
                <a:gd name="T71" fmla="*/ 3 h 38"/>
                <a:gd name="T72" fmla="*/ 76 w 76"/>
                <a:gd name="T73" fmla="*/ 36 h 38"/>
                <a:gd name="T74" fmla="*/ 74 w 76"/>
                <a:gd name="T75" fmla="*/ 38 h 38"/>
                <a:gd name="T76" fmla="*/ 74 w 76"/>
                <a:gd name="T77" fmla="*/ 38 h 38"/>
                <a:gd name="T78" fmla="*/ 74 w 76"/>
                <a:gd name="T79" fmla="*/ 38 h 38"/>
                <a:gd name="T80" fmla="*/ 74 w 76"/>
                <a:gd name="T81" fmla="*/ 38 h 38"/>
                <a:gd name="T82" fmla="*/ 73 w 76"/>
                <a:gd name="T8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" h="38">
                  <a:moveTo>
                    <a:pt x="73" y="36"/>
                  </a:moveTo>
                  <a:cubicBezTo>
                    <a:pt x="70" y="7"/>
                    <a:pt x="70" y="7"/>
                    <a:pt x="70" y="7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0"/>
                    <a:pt x="53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0" y="37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1" y="1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3" y="2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7"/>
                    <a:pt x="75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7"/>
                    <a:pt x="73" y="3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8" name="Freeform 524"/>
            <p:cNvSpPr/>
            <p:nvPr/>
          </p:nvSpPr>
          <p:spPr bwMode="auto">
            <a:xfrm>
              <a:off x="9449027" y="5045075"/>
              <a:ext cx="214313" cy="101600"/>
            </a:xfrm>
            <a:custGeom>
              <a:avLst/>
              <a:gdLst>
                <a:gd name="T0" fmla="*/ 0 w 135"/>
                <a:gd name="T1" fmla="*/ 64 h 64"/>
                <a:gd name="T2" fmla="*/ 10 w 135"/>
                <a:gd name="T3" fmla="*/ 0 h 64"/>
                <a:gd name="T4" fmla="*/ 47 w 135"/>
                <a:gd name="T5" fmla="*/ 59 h 64"/>
                <a:gd name="T6" fmla="*/ 69 w 135"/>
                <a:gd name="T7" fmla="*/ 2 h 64"/>
                <a:gd name="T8" fmla="*/ 95 w 135"/>
                <a:gd name="T9" fmla="*/ 49 h 64"/>
                <a:gd name="T10" fmla="*/ 128 w 135"/>
                <a:gd name="T11" fmla="*/ 2 h 64"/>
                <a:gd name="T12" fmla="*/ 135 w 135"/>
                <a:gd name="T13" fmla="*/ 64 h 64"/>
                <a:gd name="T14" fmla="*/ 0 w 135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64">
                  <a:moveTo>
                    <a:pt x="0" y="64"/>
                  </a:moveTo>
                  <a:lnTo>
                    <a:pt x="10" y="0"/>
                  </a:lnTo>
                  <a:lnTo>
                    <a:pt x="47" y="59"/>
                  </a:lnTo>
                  <a:lnTo>
                    <a:pt x="69" y="2"/>
                  </a:lnTo>
                  <a:lnTo>
                    <a:pt x="95" y="49"/>
                  </a:lnTo>
                  <a:lnTo>
                    <a:pt x="128" y="2"/>
                  </a:lnTo>
                  <a:lnTo>
                    <a:pt x="135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9" name="Freeform 525"/>
            <p:cNvSpPr/>
            <p:nvPr/>
          </p:nvSpPr>
          <p:spPr bwMode="auto">
            <a:xfrm>
              <a:off x="9449027" y="5045075"/>
              <a:ext cx="214313" cy="101600"/>
            </a:xfrm>
            <a:custGeom>
              <a:avLst/>
              <a:gdLst>
                <a:gd name="T0" fmla="*/ 0 w 135"/>
                <a:gd name="T1" fmla="*/ 64 h 64"/>
                <a:gd name="T2" fmla="*/ 10 w 135"/>
                <a:gd name="T3" fmla="*/ 0 h 64"/>
                <a:gd name="T4" fmla="*/ 47 w 135"/>
                <a:gd name="T5" fmla="*/ 59 h 64"/>
                <a:gd name="T6" fmla="*/ 69 w 135"/>
                <a:gd name="T7" fmla="*/ 2 h 64"/>
                <a:gd name="T8" fmla="*/ 95 w 135"/>
                <a:gd name="T9" fmla="*/ 49 h 64"/>
                <a:gd name="T10" fmla="*/ 128 w 135"/>
                <a:gd name="T11" fmla="*/ 2 h 64"/>
                <a:gd name="T12" fmla="*/ 135 w 135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64">
                  <a:moveTo>
                    <a:pt x="0" y="64"/>
                  </a:moveTo>
                  <a:lnTo>
                    <a:pt x="10" y="0"/>
                  </a:lnTo>
                  <a:lnTo>
                    <a:pt x="47" y="59"/>
                  </a:lnTo>
                  <a:lnTo>
                    <a:pt x="69" y="2"/>
                  </a:lnTo>
                  <a:lnTo>
                    <a:pt x="95" y="49"/>
                  </a:lnTo>
                  <a:lnTo>
                    <a:pt x="128" y="2"/>
                  </a:lnTo>
                  <a:lnTo>
                    <a:pt x="135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0" name="Freeform 526"/>
            <p:cNvSpPr/>
            <p:nvPr/>
          </p:nvSpPr>
          <p:spPr bwMode="auto">
            <a:xfrm>
              <a:off x="9441090" y="5037138"/>
              <a:ext cx="225425" cy="112713"/>
            </a:xfrm>
            <a:custGeom>
              <a:avLst/>
              <a:gdLst>
                <a:gd name="T0" fmla="*/ 57 w 60"/>
                <a:gd name="T1" fmla="*/ 29 h 30"/>
                <a:gd name="T2" fmla="*/ 55 w 60"/>
                <a:gd name="T3" fmla="*/ 7 h 30"/>
                <a:gd name="T4" fmla="*/ 43 w 60"/>
                <a:gd name="T5" fmla="*/ 24 h 30"/>
                <a:gd name="T6" fmla="*/ 41 w 60"/>
                <a:gd name="T7" fmla="*/ 25 h 30"/>
                <a:gd name="T8" fmla="*/ 41 w 60"/>
                <a:gd name="T9" fmla="*/ 25 h 30"/>
                <a:gd name="T10" fmla="*/ 40 w 60"/>
                <a:gd name="T11" fmla="*/ 24 h 30"/>
                <a:gd name="T12" fmla="*/ 40 w 60"/>
                <a:gd name="T13" fmla="*/ 24 h 30"/>
                <a:gd name="T14" fmla="*/ 32 w 60"/>
                <a:gd name="T15" fmla="*/ 6 h 30"/>
                <a:gd name="T16" fmla="*/ 24 w 60"/>
                <a:gd name="T17" fmla="*/ 27 h 30"/>
                <a:gd name="T18" fmla="*/ 22 w 60"/>
                <a:gd name="T19" fmla="*/ 28 h 30"/>
                <a:gd name="T20" fmla="*/ 22 w 60"/>
                <a:gd name="T21" fmla="*/ 28 h 30"/>
                <a:gd name="T22" fmla="*/ 21 w 60"/>
                <a:gd name="T23" fmla="*/ 27 h 30"/>
                <a:gd name="T24" fmla="*/ 21 w 60"/>
                <a:gd name="T25" fmla="*/ 27 h 30"/>
                <a:gd name="T26" fmla="*/ 7 w 60"/>
                <a:gd name="T27" fmla="*/ 6 h 30"/>
                <a:gd name="T28" fmla="*/ 3 w 60"/>
                <a:gd name="T29" fmla="*/ 29 h 30"/>
                <a:gd name="T30" fmla="*/ 3 w 60"/>
                <a:gd name="T31" fmla="*/ 29 h 30"/>
                <a:gd name="T32" fmla="*/ 2 w 60"/>
                <a:gd name="T33" fmla="*/ 30 h 30"/>
                <a:gd name="T34" fmla="*/ 2 w 60"/>
                <a:gd name="T35" fmla="*/ 30 h 30"/>
                <a:gd name="T36" fmla="*/ 0 w 60"/>
                <a:gd name="T37" fmla="*/ 29 h 30"/>
                <a:gd name="T38" fmla="*/ 0 w 60"/>
                <a:gd name="T39" fmla="*/ 29 h 30"/>
                <a:gd name="T40" fmla="*/ 5 w 60"/>
                <a:gd name="T41" fmla="*/ 1 h 30"/>
                <a:gd name="T42" fmla="*/ 6 w 60"/>
                <a:gd name="T43" fmla="*/ 0 h 30"/>
                <a:gd name="T44" fmla="*/ 6 w 60"/>
                <a:gd name="T45" fmla="*/ 0 h 30"/>
                <a:gd name="T46" fmla="*/ 8 w 60"/>
                <a:gd name="T47" fmla="*/ 1 h 30"/>
                <a:gd name="T48" fmla="*/ 8 w 60"/>
                <a:gd name="T49" fmla="*/ 1 h 30"/>
                <a:gd name="T50" fmla="*/ 22 w 60"/>
                <a:gd name="T51" fmla="*/ 23 h 30"/>
                <a:gd name="T52" fmla="*/ 30 w 60"/>
                <a:gd name="T53" fmla="*/ 2 h 30"/>
                <a:gd name="T54" fmla="*/ 31 w 60"/>
                <a:gd name="T55" fmla="*/ 1 h 30"/>
                <a:gd name="T56" fmla="*/ 31 w 60"/>
                <a:gd name="T57" fmla="*/ 1 h 30"/>
                <a:gd name="T58" fmla="*/ 33 w 60"/>
                <a:gd name="T59" fmla="*/ 2 h 30"/>
                <a:gd name="T60" fmla="*/ 33 w 60"/>
                <a:gd name="T61" fmla="*/ 2 h 30"/>
                <a:gd name="T62" fmla="*/ 42 w 60"/>
                <a:gd name="T63" fmla="*/ 20 h 30"/>
                <a:gd name="T64" fmla="*/ 55 w 60"/>
                <a:gd name="T65" fmla="*/ 2 h 30"/>
                <a:gd name="T66" fmla="*/ 57 w 60"/>
                <a:gd name="T67" fmla="*/ 1 h 30"/>
                <a:gd name="T68" fmla="*/ 57 w 60"/>
                <a:gd name="T69" fmla="*/ 1 h 30"/>
                <a:gd name="T70" fmla="*/ 58 w 60"/>
                <a:gd name="T71" fmla="*/ 3 h 30"/>
                <a:gd name="T72" fmla="*/ 58 w 60"/>
                <a:gd name="T73" fmla="*/ 3 h 30"/>
                <a:gd name="T74" fmla="*/ 60 w 60"/>
                <a:gd name="T75" fmla="*/ 29 h 30"/>
                <a:gd name="T76" fmla="*/ 59 w 60"/>
                <a:gd name="T77" fmla="*/ 30 h 30"/>
                <a:gd name="T78" fmla="*/ 59 w 60"/>
                <a:gd name="T79" fmla="*/ 30 h 30"/>
                <a:gd name="T80" fmla="*/ 59 w 60"/>
                <a:gd name="T81" fmla="*/ 30 h 30"/>
                <a:gd name="T82" fmla="*/ 59 w 60"/>
                <a:gd name="T83" fmla="*/ 30 h 30"/>
                <a:gd name="T84" fmla="*/ 57 w 60"/>
                <a:gd name="T8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30">
                  <a:moveTo>
                    <a:pt x="57" y="29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1"/>
                    <a:pt x="56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8" y="2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0"/>
                    <a:pt x="57" y="30"/>
                    <a:pt x="57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1" name="Freeform 536"/>
            <p:cNvSpPr/>
            <p:nvPr/>
          </p:nvSpPr>
          <p:spPr bwMode="auto">
            <a:xfrm>
              <a:off x="6921727" y="6430963"/>
              <a:ext cx="214313" cy="101600"/>
            </a:xfrm>
            <a:custGeom>
              <a:avLst/>
              <a:gdLst>
                <a:gd name="T0" fmla="*/ 135 w 135"/>
                <a:gd name="T1" fmla="*/ 64 h 64"/>
                <a:gd name="T2" fmla="*/ 123 w 135"/>
                <a:gd name="T3" fmla="*/ 0 h 64"/>
                <a:gd name="T4" fmla="*/ 87 w 135"/>
                <a:gd name="T5" fmla="*/ 59 h 64"/>
                <a:gd name="T6" fmla="*/ 66 w 135"/>
                <a:gd name="T7" fmla="*/ 2 h 64"/>
                <a:gd name="T8" fmla="*/ 40 w 135"/>
                <a:gd name="T9" fmla="*/ 49 h 64"/>
                <a:gd name="T10" fmla="*/ 7 w 135"/>
                <a:gd name="T11" fmla="*/ 2 h 64"/>
                <a:gd name="T12" fmla="*/ 0 w 135"/>
                <a:gd name="T13" fmla="*/ 64 h 64"/>
                <a:gd name="T14" fmla="*/ 135 w 135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64">
                  <a:moveTo>
                    <a:pt x="135" y="64"/>
                  </a:moveTo>
                  <a:lnTo>
                    <a:pt x="123" y="0"/>
                  </a:lnTo>
                  <a:lnTo>
                    <a:pt x="87" y="59"/>
                  </a:lnTo>
                  <a:lnTo>
                    <a:pt x="66" y="2"/>
                  </a:lnTo>
                  <a:lnTo>
                    <a:pt x="40" y="49"/>
                  </a:lnTo>
                  <a:lnTo>
                    <a:pt x="7" y="2"/>
                  </a:lnTo>
                  <a:lnTo>
                    <a:pt x="0" y="64"/>
                  </a:lnTo>
                  <a:lnTo>
                    <a:pt x="135" y="64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2" name="Freeform 537"/>
            <p:cNvSpPr/>
            <p:nvPr/>
          </p:nvSpPr>
          <p:spPr bwMode="auto">
            <a:xfrm>
              <a:off x="6921727" y="6430963"/>
              <a:ext cx="214313" cy="101600"/>
            </a:xfrm>
            <a:custGeom>
              <a:avLst/>
              <a:gdLst>
                <a:gd name="T0" fmla="*/ 135 w 135"/>
                <a:gd name="T1" fmla="*/ 64 h 64"/>
                <a:gd name="T2" fmla="*/ 123 w 135"/>
                <a:gd name="T3" fmla="*/ 0 h 64"/>
                <a:gd name="T4" fmla="*/ 87 w 135"/>
                <a:gd name="T5" fmla="*/ 59 h 64"/>
                <a:gd name="T6" fmla="*/ 66 w 135"/>
                <a:gd name="T7" fmla="*/ 2 h 64"/>
                <a:gd name="T8" fmla="*/ 40 w 135"/>
                <a:gd name="T9" fmla="*/ 49 h 64"/>
                <a:gd name="T10" fmla="*/ 7 w 135"/>
                <a:gd name="T11" fmla="*/ 2 h 64"/>
                <a:gd name="T12" fmla="*/ 0 w 135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64">
                  <a:moveTo>
                    <a:pt x="135" y="64"/>
                  </a:moveTo>
                  <a:lnTo>
                    <a:pt x="123" y="0"/>
                  </a:lnTo>
                  <a:lnTo>
                    <a:pt x="87" y="59"/>
                  </a:lnTo>
                  <a:lnTo>
                    <a:pt x="66" y="2"/>
                  </a:lnTo>
                  <a:lnTo>
                    <a:pt x="40" y="49"/>
                  </a:lnTo>
                  <a:lnTo>
                    <a:pt x="7" y="2"/>
                  </a:lnTo>
                  <a:lnTo>
                    <a:pt x="0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3" name="Freeform 538"/>
            <p:cNvSpPr/>
            <p:nvPr/>
          </p:nvSpPr>
          <p:spPr bwMode="auto">
            <a:xfrm>
              <a:off x="6916965" y="6423025"/>
              <a:ext cx="225425" cy="112713"/>
            </a:xfrm>
            <a:custGeom>
              <a:avLst/>
              <a:gdLst>
                <a:gd name="T0" fmla="*/ 57 w 60"/>
                <a:gd name="T1" fmla="*/ 29 h 30"/>
                <a:gd name="T2" fmla="*/ 53 w 60"/>
                <a:gd name="T3" fmla="*/ 6 h 30"/>
                <a:gd name="T4" fmla="*/ 39 w 60"/>
                <a:gd name="T5" fmla="*/ 27 h 30"/>
                <a:gd name="T6" fmla="*/ 37 w 60"/>
                <a:gd name="T7" fmla="*/ 28 h 30"/>
                <a:gd name="T8" fmla="*/ 37 w 60"/>
                <a:gd name="T9" fmla="*/ 28 h 30"/>
                <a:gd name="T10" fmla="*/ 36 w 60"/>
                <a:gd name="T11" fmla="*/ 27 h 30"/>
                <a:gd name="T12" fmla="*/ 36 w 60"/>
                <a:gd name="T13" fmla="*/ 27 h 30"/>
                <a:gd name="T14" fmla="*/ 28 w 60"/>
                <a:gd name="T15" fmla="*/ 6 h 30"/>
                <a:gd name="T16" fmla="*/ 20 w 60"/>
                <a:gd name="T17" fmla="*/ 24 h 30"/>
                <a:gd name="T18" fmla="*/ 19 w 60"/>
                <a:gd name="T19" fmla="*/ 25 h 30"/>
                <a:gd name="T20" fmla="*/ 19 w 60"/>
                <a:gd name="T21" fmla="*/ 25 h 30"/>
                <a:gd name="T22" fmla="*/ 17 w 60"/>
                <a:gd name="T23" fmla="*/ 24 h 30"/>
                <a:gd name="T24" fmla="*/ 17 w 60"/>
                <a:gd name="T25" fmla="*/ 24 h 30"/>
                <a:gd name="T26" fmla="*/ 5 w 60"/>
                <a:gd name="T27" fmla="*/ 7 h 30"/>
                <a:gd name="T28" fmla="*/ 3 w 60"/>
                <a:gd name="T29" fmla="*/ 29 h 30"/>
                <a:gd name="T30" fmla="*/ 1 w 60"/>
                <a:gd name="T31" fmla="*/ 30 h 30"/>
                <a:gd name="T32" fmla="*/ 1 w 60"/>
                <a:gd name="T33" fmla="*/ 30 h 30"/>
                <a:gd name="T34" fmla="*/ 0 w 60"/>
                <a:gd name="T35" fmla="*/ 29 h 30"/>
                <a:gd name="T36" fmla="*/ 0 w 60"/>
                <a:gd name="T37" fmla="*/ 29 h 30"/>
                <a:gd name="T38" fmla="*/ 2 w 60"/>
                <a:gd name="T39" fmla="*/ 3 h 30"/>
                <a:gd name="T40" fmla="*/ 3 w 60"/>
                <a:gd name="T41" fmla="*/ 1 h 30"/>
                <a:gd name="T42" fmla="*/ 3 w 60"/>
                <a:gd name="T43" fmla="*/ 1 h 30"/>
                <a:gd name="T44" fmla="*/ 5 w 60"/>
                <a:gd name="T45" fmla="*/ 2 h 30"/>
                <a:gd name="T46" fmla="*/ 5 w 60"/>
                <a:gd name="T47" fmla="*/ 2 h 30"/>
                <a:gd name="T48" fmla="*/ 18 w 60"/>
                <a:gd name="T49" fmla="*/ 20 h 30"/>
                <a:gd name="T50" fmla="*/ 27 w 60"/>
                <a:gd name="T51" fmla="*/ 2 h 30"/>
                <a:gd name="T52" fmla="*/ 29 w 60"/>
                <a:gd name="T53" fmla="*/ 1 h 30"/>
                <a:gd name="T54" fmla="*/ 29 w 60"/>
                <a:gd name="T55" fmla="*/ 1 h 30"/>
                <a:gd name="T56" fmla="*/ 30 w 60"/>
                <a:gd name="T57" fmla="*/ 2 h 30"/>
                <a:gd name="T58" fmla="*/ 30 w 60"/>
                <a:gd name="T59" fmla="*/ 2 h 30"/>
                <a:gd name="T60" fmla="*/ 38 w 60"/>
                <a:gd name="T61" fmla="*/ 23 h 30"/>
                <a:gd name="T62" fmla="*/ 52 w 60"/>
                <a:gd name="T63" fmla="*/ 1 h 30"/>
                <a:gd name="T64" fmla="*/ 54 w 60"/>
                <a:gd name="T65" fmla="*/ 0 h 30"/>
                <a:gd name="T66" fmla="*/ 54 w 60"/>
                <a:gd name="T67" fmla="*/ 0 h 30"/>
                <a:gd name="T68" fmla="*/ 55 w 60"/>
                <a:gd name="T69" fmla="*/ 1 h 30"/>
                <a:gd name="T70" fmla="*/ 55 w 60"/>
                <a:gd name="T71" fmla="*/ 1 h 30"/>
                <a:gd name="T72" fmla="*/ 60 w 60"/>
                <a:gd name="T73" fmla="*/ 29 h 30"/>
                <a:gd name="T74" fmla="*/ 60 w 60"/>
                <a:gd name="T75" fmla="*/ 29 h 30"/>
                <a:gd name="T76" fmla="*/ 58 w 60"/>
                <a:gd name="T77" fmla="*/ 30 h 30"/>
                <a:gd name="T78" fmla="*/ 58 w 60"/>
                <a:gd name="T79" fmla="*/ 30 h 30"/>
                <a:gd name="T80" fmla="*/ 58 w 60"/>
                <a:gd name="T81" fmla="*/ 30 h 30"/>
                <a:gd name="T82" fmla="*/ 58 w 60"/>
                <a:gd name="T83" fmla="*/ 30 h 30"/>
                <a:gd name="T84" fmla="*/ 57 w 60"/>
                <a:gd name="T8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30">
                  <a:moveTo>
                    <a:pt x="57" y="29"/>
                  </a:moveTo>
                  <a:cubicBezTo>
                    <a:pt x="53" y="6"/>
                    <a:pt x="53" y="6"/>
                    <a:pt x="53" y="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8"/>
                    <a:pt x="38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6" y="28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3" y="0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59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0"/>
                    <a:pt x="57" y="30"/>
                    <a:pt x="57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124" name="组合 123"/>
            <p:cNvGrpSpPr/>
            <p:nvPr/>
          </p:nvGrpSpPr>
          <p:grpSpPr>
            <a:xfrm>
              <a:off x="4840515" y="4751388"/>
              <a:ext cx="1712912" cy="1946275"/>
              <a:chOff x="4826001" y="4446588"/>
              <a:chExt cx="1712912" cy="1946275"/>
            </a:xfrm>
          </p:grpSpPr>
          <p:sp>
            <p:nvSpPr>
              <p:cNvPr id="252" name="Freeform 219"/>
              <p:cNvSpPr/>
              <p:nvPr/>
            </p:nvSpPr>
            <p:spPr bwMode="auto">
              <a:xfrm>
                <a:off x="5343526" y="5032375"/>
                <a:ext cx="623888" cy="277813"/>
              </a:xfrm>
              <a:custGeom>
                <a:avLst/>
                <a:gdLst>
                  <a:gd name="T0" fmla="*/ 41 w 166"/>
                  <a:gd name="T1" fmla="*/ 39 h 74"/>
                  <a:gd name="T2" fmla="*/ 140 w 166"/>
                  <a:gd name="T3" fmla="*/ 23 h 74"/>
                  <a:gd name="T4" fmla="*/ 45 w 166"/>
                  <a:gd name="T5" fmla="*/ 65 h 74"/>
                  <a:gd name="T6" fmla="*/ 41 w 166"/>
                  <a:gd name="T7" fmla="*/ 3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74">
                    <a:moveTo>
                      <a:pt x="41" y="39"/>
                    </a:moveTo>
                    <a:cubicBezTo>
                      <a:pt x="41" y="39"/>
                      <a:pt x="115" y="0"/>
                      <a:pt x="140" y="23"/>
                    </a:cubicBezTo>
                    <a:cubicBezTo>
                      <a:pt x="166" y="45"/>
                      <a:pt x="94" y="74"/>
                      <a:pt x="45" y="65"/>
                    </a:cubicBezTo>
                    <a:cubicBezTo>
                      <a:pt x="0" y="56"/>
                      <a:pt x="41" y="39"/>
                      <a:pt x="4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3" name="Freeform 220"/>
              <p:cNvSpPr>
                <a:spLocks noEditPoints="1"/>
              </p:cNvSpPr>
              <p:nvPr/>
            </p:nvSpPr>
            <p:spPr bwMode="auto">
              <a:xfrm>
                <a:off x="5426076" y="5084763"/>
                <a:ext cx="469900" cy="203200"/>
              </a:xfrm>
              <a:custGeom>
                <a:avLst/>
                <a:gdLst>
                  <a:gd name="T0" fmla="*/ 23 w 125"/>
                  <a:gd name="T1" fmla="*/ 52 h 54"/>
                  <a:gd name="T2" fmla="*/ 0 w 125"/>
                  <a:gd name="T3" fmla="*/ 39 h 54"/>
                  <a:gd name="T4" fmla="*/ 0 w 125"/>
                  <a:gd name="T5" fmla="*/ 39 h 54"/>
                  <a:gd name="T6" fmla="*/ 10 w 125"/>
                  <a:gd name="T7" fmla="*/ 28 h 54"/>
                  <a:gd name="T8" fmla="*/ 10 w 125"/>
                  <a:gd name="T9" fmla="*/ 28 h 54"/>
                  <a:gd name="T10" fmla="*/ 19 w 125"/>
                  <a:gd name="T11" fmla="*/ 23 h 54"/>
                  <a:gd name="T12" fmla="*/ 19 w 125"/>
                  <a:gd name="T13" fmla="*/ 23 h 54"/>
                  <a:gd name="T14" fmla="*/ 95 w 125"/>
                  <a:gd name="T15" fmla="*/ 0 h 54"/>
                  <a:gd name="T16" fmla="*/ 95 w 125"/>
                  <a:gd name="T17" fmla="*/ 0 h 54"/>
                  <a:gd name="T18" fmla="*/ 119 w 125"/>
                  <a:gd name="T19" fmla="*/ 8 h 54"/>
                  <a:gd name="T20" fmla="*/ 119 w 125"/>
                  <a:gd name="T21" fmla="*/ 8 h 54"/>
                  <a:gd name="T22" fmla="*/ 125 w 125"/>
                  <a:gd name="T23" fmla="*/ 19 h 54"/>
                  <a:gd name="T24" fmla="*/ 125 w 125"/>
                  <a:gd name="T25" fmla="*/ 19 h 54"/>
                  <a:gd name="T26" fmla="*/ 98 w 125"/>
                  <a:gd name="T27" fmla="*/ 43 h 54"/>
                  <a:gd name="T28" fmla="*/ 98 w 125"/>
                  <a:gd name="T29" fmla="*/ 43 h 54"/>
                  <a:gd name="T30" fmla="*/ 44 w 125"/>
                  <a:gd name="T31" fmla="*/ 54 h 54"/>
                  <a:gd name="T32" fmla="*/ 44 w 125"/>
                  <a:gd name="T33" fmla="*/ 54 h 54"/>
                  <a:gd name="T34" fmla="*/ 23 w 125"/>
                  <a:gd name="T35" fmla="*/ 52 h 54"/>
                  <a:gd name="T36" fmla="*/ 20 w 125"/>
                  <a:gd name="T37" fmla="*/ 26 h 54"/>
                  <a:gd name="T38" fmla="*/ 11 w 125"/>
                  <a:gd name="T39" fmla="*/ 30 h 54"/>
                  <a:gd name="T40" fmla="*/ 11 w 125"/>
                  <a:gd name="T41" fmla="*/ 30 h 54"/>
                  <a:gd name="T42" fmla="*/ 3 w 125"/>
                  <a:gd name="T43" fmla="*/ 39 h 54"/>
                  <a:gd name="T44" fmla="*/ 3 w 125"/>
                  <a:gd name="T45" fmla="*/ 39 h 54"/>
                  <a:gd name="T46" fmla="*/ 24 w 125"/>
                  <a:gd name="T47" fmla="*/ 49 h 54"/>
                  <a:gd name="T48" fmla="*/ 24 w 125"/>
                  <a:gd name="T49" fmla="*/ 49 h 54"/>
                  <a:gd name="T50" fmla="*/ 44 w 125"/>
                  <a:gd name="T51" fmla="*/ 51 h 54"/>
                  <a:gd name="T52" fmla="*/ 44 w 125"/>
                  <a:gd name="T53" fmla="*/ 51 h 54"/>
                  <a:gd name="T54" fmla="*/ 97 w 125"/>
                  <a:gd name="T55" fmla="*/ 40 h 54"/>
                  <a:gd name="T56" fmla="*/ 97 w 125"/>
                  <a:gd name="T57" fmla="*/ 40 h 54"/>
                  <a:gd name="T58" fmla="*/ 122 w 125"/>
                  <a:gd name="T59" fmla="*/ 19 h 54"/>
                  <a:gd name="T60" fmla="*/ 122 w 125"/>
                  <a:gd name="T61" fmla="*/ 19 h 54"/>
                  <a:gd name="T62" fmla="*/ 117 w 125"/>
                  <a:gd name="T63" fmla="*/ 10 h 54"/>
                  <a:gd name="T64" fmla="*/ 117 w 125"/>
                  <a:gd name="T65" fmla="*/ 10 h 54"/>
                  <a:gd name="T66" fmla="*/ 95 w 125"/>
                  <a:gd name="T67" fmla="*/ 3 h 54"/>
                  <a:gd name="T68" fmla="*/ 95 w 125"/>
                  <a:gd name="T69" fmla="*/ 3 h 54"/>
                  <a:gd name="T70" fmla="*/ 46 w 125"/>
                  <a:gd name="T71" fmla="*/ 15 h 54"/>
                  <a:gd name="T72" fmla="*/ 46 w 125"/>
                  <a:gd name="T73" fmla="*/ 15 h 54"/>
                  <a:gd name="T74" fmla="*/ 20 w 125"/>
                  <a:gd name="T75" fmla="*/ 26 h 54"/>
                  <a:gd name="T76" fmla="*/ 20 w 125"/>
                  <a:gd name="T77" fmla="*/ 26 h 54"/>
                  <a:gd name="T78" fmla="*/ 20 w 125"/>
                  <a:gd name="T79" fmla="*/ 2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5" h="54">
                    <a:moveTo>
                      <a:pt x="23" y="52"/>
                    </a:moveTo>
                    <a:cubicBezTo>
                      <a:pt x="7" y="49"/>
                      <a:pt x="1" y="45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34"/>
                      <a:pt x="5" y="31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4" y="25"/>
                      <a:pt x="18" y="24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3"/>
                      <a:pt x="63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4" y="0"/>
                      <a:pt x="113" y="2"/>
                      <a:pt x="119" y="8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23" y="11"/>
                      <a:pt x="125" y="15"/>
                      <a:pt x="125" y="19"/>
                    </a:cubicBezTo>
                    <a:cubicBezTo>
                      <a:pt x="125" y="19"/>
                      <a:pt x="125" y="19"/>
                      <a:pt x="125" y="19"/>
                    </a:cubicBezTo>
                    <a:cubicBezTo>
                      <a:pt x="125" y="28"/>
                      <a:pt x="114" y="37"/>
                      <a:pt x="98" y="43"/>
                    </a:cubicBezTo>
                    <a:cubicBezTo>
                      <a:pt x="98" y="43"/>
                      <a:pt x="98" y="43"/>
                      <a:pt x="98" y="43"/>
                    </a:cubicBezTo>
                    <a:cubicBezTo>
                      <a:pt x="83" y="50"/>
                      <a:pt x="63" y="54"/>
                      <a:pt x="44" y="54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37" y="54"/>
                      <a:pt x="30" y="53"/>
                      <a:pt x="23" y="52"/>
                    </a:cubicBezTo>
                    <a:close/>
                    <a:moveTo>
                      <a:pt x="20" y="26"/>
                    </a:moveTo>
                    <a:cubicBezTo>
                      <a:pt x="20" y="26"/>
                      <a:pt x="16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7" y="33"/>
                      <a:pt x="3" y="37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42"/>
                      <a:pt x="7" y="46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30" y="50"/>
                      <a:pt x="37" y="51"/>
                      <a:pt x="44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63" y="51"/>
                      <a:pt x="82" y="47"/>
                      <a:pt x="97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112" y="34"/>
                      <a:pt x="122" y="26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2" y="16"/>
                      <a:pt x="121" y="13"/>
                      <a:pt x="117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2" y="5"/>
                      <a:pt x="104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79" y="3"/>
                      <a:pt x="60" y="9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31" y="20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4" name="Freeform 221"/>
              <p:cNvSpPr>
                <a:spLocks noEditPoints="1"/>
              </p:cNvSpPr>
              <p:nvPr/>
            </p:nvSpPr>
            <p:spPr bwMode="auto">
              <a:xfrm>
                <a:off x="5480051" y="5114925"/>
                <a:ext cx="360363" cy="147638"/>
              </a:xfrm>
              <a:custGeom>
                <a:avLst/>
                <a:gdLst>
                  <a:gd name="T0" fmla="*/ 17 w 96"/>
                  <a:gd name="T1" fmla="*/ 38 h 39"/>
                  <a:gd name="T2" fmla="*/ 0 w 96"/>
                  <a:gd name="T3" fmla="*/ 31 h 39"/>
                  <a:gd name="T4" fmla="*/ 0 w 96"/>
                  <a:gd name="T5" fmla="*/ 31 h 39"/>
                  <a:gd name="T6" fmla="*/ 7 w 96"/>
                  <a:gd name="T7" fmla="*/ 23 h 39"/>
                  <a:gd name="T8" fmla="*/ 7 w 96"/>
                  <a:gd name="T9" fmla="*/ 23 h 39"/>
                  <a:gd name="T10" fmla="*/ 14 w 96"/>
                  <a:gd name="T11" fmla="*/ 21 h 39"/>
                  <a:gd name="T12" fmla="*/ 14 w 96"/>
                  <a:gd name="T13" fmla="*/ 21 h 39"/>
                  <a:gd name="T14" fmla="*/ 79 w 96"/>
                  <a:gd name="T15" fmla="*/ 0 h 39"/>
                  <a:gd name="T16" fmla="*/ 79 w 96"/>
                  <a:gd name="T17" fmla="*/ 0 h 39"/>
                  <a:gd name="T18" fmla="*/ 91 w 96"/>
                  <a:gd name="T19" fmla="*/ 4 h 39"/>
                  <a:gd name="T20" fmla="*/ 91 w 96"/>
                  <a:gd name="T21" fmla="*/ 4 h 39"/>
                  <a:gd name="T22" fmla="*/ 96 w 96"/>
                  <a:gd name="T23" fmla="*/ 13 h 39"/>
                  <a:gd name="T24" fmla="*/ 96 w 96"/>
                  <a:gd name="T25" fmla="*/ 13 h 39"/>
                  <a:gd name="T26" fmla="*/ 73 w 96"/>
                  <a:gd name="T27" fmla="*/ 31 h 39"/>
                  <a:gd name="T28" fmla="*/ 73 w 96"/>
                  <a:gd name="T29" fmla="*/ 31 h 39"/>
                  <a:gd name="T30" fmla="*/ 29 w 96"/>
                  <a:gd name="T31" fmla="*/ 39 h 39"/>
                  <a:gd name="T32" fmla="*/ 29 w 96"/>
                  <a:gd name="T33" fmla="*/ 39 h 39"/>
                  <a:gd name="T34" fmla="*/ 17 w 96"/>
                  <a:gd name="T35" fmla="*/ 38 h 39"/>
                  <a:gd name="T36" fmla="*/ 15 w 96"/>
                  <a:gd name="T37" fmla="*/ 23 h 39"/>
                  <a:gd name="T38" fmla="*/ 9 w 96"/>
                  <a:gd name="T39" fmla="*/ 26 h 39"/>
                  <a:gd name="T40" fmla="*/ 9 w 96"/>
                  <a:gd name="T41" fmla="*/ 26 h 39"/>
                  <a:gd name="T42" fmla="*/ 3 w 96"/>
                  <a:gd name="T43" fmla="*/ 31 h 39"/>
                  <a:gd name="T44" fmla="*/ 3 w 96"/>
                  <a:gd name="T45" fmla="*/ 31 h 39"/>
                  <a:gd name="T46" fmla="*/ 5 w 96"/>
                  <a:gd name="T47" fmla="*/ 33 h 39"/>
                  <a:gd name="T48" fmla="*/ 5 w 96"/>
                  <a:gd name="T49" fmla="*/ 33 h 39"/>
                  <a:gd name="T50" fmla="*/ 17 w 96"/>
                  <a:gd name="T51" fmla="*/ 35 h 39"/>
                  <a:gd name="T52" fmla="*/ 17 w 96"/>
                  <a:gd name="T53" fmla="*/ 35 h 39"/>
                  <a:gd name="T54" fmla="*/ 29 w 96"/>
                  <a:gd name="T55" fmla="*/ 36 h 39"/>
                  <a:gd name="T56" fmla="*/ 29 w 96"/>
                  <a:gd name="T57" fmla="*/ 36 h 39"/>
                  <a:gd name="T58" fmla="*/ 72 w 96"/>
                  <a:gd name="T59" fmla="*/ 29 h 39"/>
                  <a:gd name="T60" fmla="*/ 72 w 96"/>
                  <a:gd name="T61" fmla="*/ 29 h 39"/>
                  <a:gd name="T62" fmla="*/ 93 w 96"/>
                  <a:gd name="T63" fmla="*/ 13 h 39"/>
                  <a:gd name="T64" fmla="*/ 93 w 96"/>
                  <a:gd name="T65" fmla="*/ 13 h 39"/>
                  <a:gd name="T66" fmla="*/ 89 w 96"/>
                  <a:gd name="T67" fmla="*/ 6 h 39"/>
                  <a:gd name="T68" fmla="*/ 89 w 96"/>
                  <a:gd name="T69" fmla="*/ 6 h 39"/>
                  <a:gd name="T70" fmla="*/ 79 w 96"/>
                  <a:gd name="T71" fmla="*/ 3 h 39"/>
                  <a:gd name="T72" fmla="*/ 79 w 96"/>
                  <a:gd name="T73" fmla="*/ 3 h 39"/>
                  <a:gd name="T74" fmla="*/ 39 w 96"/>
                  <a:gd name="T75" fmla="*/ 13 h 39"/>
                  <a:gd name="T76" fmla="*/ 39 w 96"/>
                  <a:gd name="T77" fmla="*/ 13 h 39"/>
                  <a:gd name="T78" fmla="*/ 16 w 96"/>
                  <a:gd name="T79" fmla="*/ 23 h 39"/>
                  <a:gd name="T80" fmla="*/ 16 w 96"/>
                  <a:gd name="T81" fmla="*/ 23 h 39"/>
                  <a:gd name="T82" fmla="*/ 15 w 96"/>
                  <a:gd name="T83" fmla="*/ 2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6" h="39">
                    <a:moveTo>
                      <a:pt x="17" y="38"/>
                    </a:moveTo>
                    <a:cubicBezTo>
                      <a:pt x="5" y="37"/>
                      <a:pt x="0" y="35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27"/>
                      <a:pt x="4" y="25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22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6" y="20"/>
                      <a:pt x="56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4" y="0"/>
                      <a:pt x="88" y="1"/>
                      <a:pt x="91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4" y="7"/>
                      <a:pt x="96" y="10"/>
                      <a:pt x="96" y="13"/>
                    </a:cubicBezTo>
                    <a:cubicBezTo>
                      <a:pt x="96" y="13"/>
                      <a:pt x="96" y="13"/>
                      <a:pt x="96" y="13"/>
                    </a:cubicBezTo>
                    <a:cubicBezTo>
                      <a:pt x="95" y="21"/>
                      <a:pt x="86" y="27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60" y="36"/>
                      <a:pt x="44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4" y="39"/>
                      <a:pt x="20" y="39"/>
                      <a:pt x="17" y="38"/>
                    </a:cubicBezTo>
                    <a:close/>
                    <a:moveTo>
                      <a:pt x="15" y="23"/>
                    </a:moveTo>
                    <a:cubicBezTo>
                      <a:pt x="15" y="23"/>
                      <a:pt x="12" y="24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5" y="28"/>
                      <a:pt x="2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7" y="34"/>
                      <a:pt x="11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1" y="36"/>
                      <a:pt x="25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44" y="36"/>
                      <a:pt x="60" y="33"/>
                      <a:pt x="72" y="2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85" y="24"/>
                      <a:pt x="93" y="18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1"/>
                      <a:pt x="92" y="9"/>
                      <a:pt x="89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7" y="4"/>
                      <a:pt x="84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68" y="3"/>
                      <a:pt x="52" y="8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26" y="18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3"/>
                      <a:pt x="15" y="23"/>
                      <a:pt x="15" y="2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5" name="Freeform 222"/>
              <p:cNvSpPr/>
              <p:nvPr/>
            </p:nvSpPr>
            <p:spPr bwMode="auto">
              <a:xfrm>
                <a:off x="5332414" y="5257800"/>
                <a:ext cx="511175" cy="247650"/>
              </a:xfrm>
              <a:custGeom>
                <a:avLst/>
                <a:gdLst>
                  <a:gd name="T0" fmla="*/ 40 w 136"/>
                  <a:gd name="T1" fmla="*/ 5 h 66"/>
                  <a:gd name="T2" fmla="*/ 125 w 136"/>
                  <a:gd name="T3" fmla="*/ 37 h 66"/>
                  <a:gd name="T4" fmla="*/ 32 w 136"/>
                  <a:gd name="T5" fmla="*/ 28 h 66"/>
                  <a:gd name="T6" fmla="*/ 40 w 136"/>
                  <a:gd name="T7" fmla="*/ 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66">
                    <a:moveTo>
                      <a:pt x="40" y="5"/>
                    </a:moveTo>
                    <a:cubicBezTo>
                      <a:pt x="40" y="5"/>
                      <a:pt x="115" y="8"/>
                      <a:pt x="125" y="37"/>
                    </a:cubicBezTo>
                    <a:cubicBezTo>
                      <a:pt x="136" y="66"/>
                      <a:pt x="66" y="57"/>
                      <a:pt x="32" y="28"/>
                    </a:cubicBezTo>
                    <a:cubicBezTo>
                      <a:pt x="0" y="0"/>
                      <a:pt x="40" y="5"/>
                      <a:pt x="4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6" name="Freeform 223"/>
              <p:cNvSpPr>
                <a:spLocks noEditPoints="1"/>
              </p:cNvSpPr>
              <p:nvPr/>
            </p:nvSpPr>
            <p:spPr bwMode="auto">
              <a:xfrm>
                <a:off x="5400676" y="5268913"/>
                <a:ext cx="412750" cy="200025"/>
              </a:xfrm>
              <a:custGeom>
                <a:avLst/>
                <a:gdLst>
                  <a:gd name="T0" fmla="*/ 13 w 110"/>
                  <a:gd name="T1" fmla="*/ 26 h 53"/>
                  <a:gd name="T2" fmla="*/ 0 w 110"/>
                  <a:gd name="T3" fmla="*/ 8 h 53"/>
                  <a:gd name="T4" fmla="*/ 0 w 110"/>
                  <a:gd name="T5" fmla="*/ 8 h 53"/>
                  <a:gd name="T6" fmla="*/ 6 w 110"/>
                  <a:gd name="T7" fmla="*/ 1 h 53"/>
                  <a:gd name="T8" fmla="*/ 6 w 110"/>
                  <a:gd name="T9" fmla="*/ 1 h 53"/>
                  <a:gd name="T10" fmla="*/ 16 w 110"/>
                  <a:gd name="T11" fmla="*/ 0 h 53"/>
                  <a:gd name="T12" fmla="*/ 16 w 110"/>
                  <a:gd name="T13" fmla="*/ 0 h 53"/>
                  <a:gd name="T14" fmla="*/ 22 w 110"/>
                  <a:gd name="T15" fmla="*/ 1 h 53"/>
                  <a:gd name="T16" fmla="*/ 22 w 110"/>
                  <a:gd name="T17" fmla="*/ 1 h 53"/>
                  <a:gd name="T18" fmla="*/ 61 w 110"/>
                  <a:gd name="T19" fmla="*/ 6 h 53"/>
                  <a:gd name="T20" fmla="*/ 61 w 110"/>
                  <a:gd name="T21" fmla="*/ 6 h 53"/>
                  <a:gd name="T22" fmla="*/ 109 w 110"/>
                  <a:gd name="T23" fmla="*/ 34 h 53"/>
                  <a:gd name="T24" fmla="*/ 109 w 110"/>
                  <a:gd name="T25" fmla="*/ 34 h 53"/>
                  <a:gd name="T26" fmla="*/ 110 w 110"/>
                  <a:gd name="T27" fmla="*/ 39 h 53"/>
                  <a:gd name="T28" fmla="*/ 110 w 110"/>
                  <a:gd name="T29" fmla="*/ 39 h 53"/>
                  <a:gd name="T30" fmla="*/ 87 w 110"/>
                  <a:gd name="T31" fmla="*/ 53 h 53"/>
                  <a:gd name="T32" fmla="*/ 87 w 110"/>
                  <a:gd name="T33" fmla="*/ 53 h 53"/>
                  <a:gd name="T34" fmla="*/ 13 w 110"/>
                  <a:gd name="T35" fmla="*/ 26 h 53"/>
                  <a:gd name="T36" fmla="*/ 7 w 110"/>
                  <a:gd name="T37" fmla="*/ 4 h 53"/>
                  <a:gd name="T38" fmla="*/ 3 w 110"/>
                  <a:gd name="T39" fmla="*/ 8 h 53"/>
                  <a:gd name="T40" fmla="*/ 3 w 110"/>
                  <a:gd name="T41" fmla="*/ 8 h 53"/>
                  <a:gd name="T42" fmla="*/ 15 w 110"/>
                  <a:gd name="T43" fmla="*/ 23 h 53"/>
                  <a:gd name="T44" fmla="*/ 15 w 110"/>
                  <a:gd name="T45" fmla="*/ 23 h 53"/>
                  <a:gd name="T46" fmla="*/ 87 w 110"/>
                  <a:gd name="T47" fmla="*/ 50 h 53"/>
                  <a:gd name="T48" fmla="*/ 87 w 110"/>
                  <a:gd name="T49" fmla="*/ 50 h 53"/>
                  <a:gd name="T50" fmla="*/ 102 w 110"/>
                  <a:gd name="T51" fmla="*/ 47 h 53"/>
                  <a:gd name="T52" fmla="*/ 102 w 110"/>
                  <a:gd name="T53" fmla="*/ 47 h 53"/>
                  <a:gd name="T54" fmla="*/ 107 w 110"/>
                  <a:gd name="T55" fmla="*/ 39 h 53"/>
                  <a:gd name="T56" fmla="*/ 107 w 110"/>
                  <a:gd name="T57" fmla="*/ 39 h 53"/>
                  <a:gd name="T58" fmla="*/ 106 w 110"/>
                  <a:gd name="T59" fmla="*/ 35 h 53"/>
                  <a:gd name="T60" fmla="*/ 106 w 110"/>
                  <a:gd name="T61" fmla="*/ 35 h 53"/>
                  <a:gd name="T62" fmla="*/ 61 w 110"/>
                  <a:gd name="T63" fmla="*/ 9 h 53"/>
                  <a:gd name="T64" fmla="*/ 61 w 110"/>
                  <a:gd name="T65" fmla="*/ 9 h 53"/>
                  <a:gd name="T66" fmla="*/ 22 w 110"/>
                  <a:gd name="T67" fmla="*/ 4 h 53"/>
                  <a:gd name="T68" fmla="*/ 22 w 110"/>
                  <a:gd name="T69" fmla="*/ 4 h 53"/>
                  <a:gd name="T70" fmla="*/ 22 w 110"/>
                  <a:gd name="T71" fmla="*/ 2 h 53"/>
                  <a:gd name="T72" fmla="*/ 23 w 110"/>
                  <a:gd name="T73" fmla="*/ 1 h 53"/>
                  <a:gd name="T74" fmla="*/ 22 w 110"/>
                  <a:gd name="T75" fmla="*/ 2 h 53"/>
                  <a:gd name="T76" fmla="*/ 22 w 110"/>
                  <a:gd name="T77" fmla="*/ 4 h 53"/>
                  <a:gd name="T78" fmla="*/ 22 w 110"/>
                  <a:gd name="T79" fmla="*/ 4 h 53"/>
                  <a:gd name="T80" fmla="*/ 16 w 110"/>
                  <a:gd name="T81" fmla="*/ 3 h 53"/>
                  <a:gd name="T82" fmla="*/ 16 w 110"/>
                  <a:gd name="T83" fmla="*/ 3 h 53"/>
                  <a:gd name="T84" fmla="*/ 15 w 110"/>
                  <a:gd name="T85" fmla="*/ 3 h 53"/>
                  <a:gd name="T86" fmla="*/ 15 w 110"/>
                  <a:gd name="T87" fmla="*/ 3 h 53"/>
                  <a:gd name="T88" fmla="*/ 7 w 110"/>
                  <a:gd name="T89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0" h="53">
                    <a:moveTo>
                      <a:pt x="13" y="26"/>
                    </a:moveTo>
                    <a:cubicBezTo>
                      <a:pt x="4" y="18"/>
                      <a:pt x="0" y="12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5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9" y="0"/>
                      <a:pt x="1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9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4" y="1"/>
                      <a:pt x="42" y="1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82" y="10"/>
                      <a:pt x="103" y="18"/>
                      <a:pt x="109" y="34"/>
                    </a:cubicBezTo>
                    <a:cubicBezTo>
                      <a:pt x="109" y="34"/>
                      <a:pt x="109" y="34"/>
                      <a:pt x="109" y="34"/>
                    </a:cubicBezTo>
                    <a:cubicBezTo>
                      <a:pt x="110" y="36"/>
                      <a:pt x="110" y="38"/>
                      <a:pt x="110" y="39"/>
                    </a:cubicBezTo>
                    <a:cubicBezTo>
                      <a:pt x="110" y="39"/>
                      <a:pt x="110" y="39"/>
                      <a:pt x="110" y="39"/>
                    </a:cubicBezTo>
                    <a:cubicBezTo>
                      <a:pt x="110" y="49"/>
                      <a:pt x="100" y="53"/>
                      <a:pt x="87" y="53"/>
                    </a:cubicBezTo>
                    <a:cubicBezTo>
                      <a:pt x="87" y="53"/>
                      <a:pt x="87" y="53"/>
                      <a:pt x="87" y="53"/>
                    </a:cubicBezTo>
                    <a:cubicBezTo>
                      <a:pt x="65" y="53"/>
                      <a:pt x="33" y="43"/>
                      <a:pt x="13" y="26"/>
                    </a:cubicBezTo>
                    <a:close/>
                    <a:moveTo>
                      <a:pt x="7" y="4"/>
                    </a:moveTo>
                    <a:cubicBezTo>
                      <a:pt x="4" y="5"/>
                      <a:pt x="3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1"/>
                      <a:pt x="6" y="1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5" y="40"/>
                      <a:pt x="66" y="50"/>
                      <a:pt x="87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93" y="50"/>
                      <a:pt x="98" y="49"/>
                      <a:pt x="102" y="4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5" y="46"/>
                      <a:pt x="107" y="43"/>
                      <a:pt x="107" y="39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107" y="38"/>
                      <a:pt x="107" y="36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2" y="21"/>
                      <a:pt x="81" y="13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41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19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3"/>
                      <a:pt x="9" y="4"/>
                      <a:pt x="7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7" name="Freeform 224"/>
              <p:cNvSpPr>
                <a:spLocks noEditPoints="1"/>
              </p:cNvSpPr>
              <p:nvPr/>
            </p:nvSpPr>
            <p:spPr bwMode="auto">
              <a:xfrm>
                <a:off x="5441951" y="5299075"/>
                <a:ext cx="322263" cy="139700"/>
              </a:xfrm>
              <a:custGeom>
                <a:avLst/>
                <a:gdLst>
                  <a:gd name="T0" fmla="*/ 11 w 86"/>
                  <a:gd name="T1" fmla="*/ 16 h 37"/>
                  <a:gd name="T2" fmla="*/ 0 w 86"/>
                  <a:gd name="T3" fmla="*/ 4 h 37"/>
                  <a:gd name="T4" fmla="*/ 0 w 86"/>
                  <a:gd name="T5" fmla="*/ 4 h 37"/>
                  <a:gd name="T6" fmla="*/ 3 w 86"/>
                  <a:gd name="T7" fmla="*/ 1 h 37"/>
                  <a:gd name="T8" fmla="*/ 3 w 86"/>
                  <a:gd name="T9" fmla="*/ 1 h 37"/>
                  <a:gd name="T10" fmla="*/ 8 w 86"/>
                  <a:gd name="T11" fmla="*/ 0 h 37"/>
                  <a:gd name="T12" fmla="*/ 8 w 86"/>
                  <a:gd name="T13" fmla="*/ 0 h 37"/>
                  <a:gd name="T14" fmla="*/ 17 w 86"/>
                  <a:gd name="T15" fmla="*/ 1 h 37"/>
                  <a:gd name="T16" fmla="*/ 17 w 86"/>
                  <a:gd name="T17" fmla="*/ 1 h 37"/>
                  <a:gd name="T18" fmla="*/ 49 w 86"/>
                  <a:gd name="T19" fmla="*/ 5 h 37"/>
                  <a:gd name="T20" fmla="*/ 49 w 86"/>
                  <a:gd name="T21" fmla="*/ 5 h 37"/>
                  <a:gd name="T22" fmla="*/ 85 w 86"/>
                  <a:gd name="T23" fmla="*/ 23 h 37"/>
                  <a:gd name="T24" fmla="*/ 85 w 86"/>
                  <a:gd name="T25" fmla="*/ 23 h 37"/>
                  <a:gd name="T26" fmla="*/ 86 w 86"/>
                  <a:gd name="T27" fmla="*/ 27 h 37"/>
                  <a:gd name="T28" fmla="*/ 86 w 86"/>
                  <a:gd name="T29" fmla="*/ 27 h 37"/>
                  <a:gd name="T30" fmla="*/ 70 w 86"/>
                  <a:gd name="T31" fmla="*/ 37 h 37"/>
                  <a:gd name="T32" fmla="*/ 70 w 86"/>
                  <a:gd name="T33" fmla="*/ 37 h 37"/>
                  <a:gd name="T34" fmla="*/ 11 w 86"/>
                  <a:gd name="T35" fmla="*/ 16 h 37"/>
                  <a:gd name="T36" fmla="*/ 4 w 86"/>
                  <a:gd name="T37" fmla="*/ 3 h 37"/>
                  <a:gd name="T38" fmla="*/ 3 w 86"/>
                  <a:gd name="T39" fmla="*/ 4 h 37"/>
                  <a:gd name="T40" fmla="*/ 3 w 86"/>
                  <a:gd name="T41" fmla="*/ 4 h 37"/>
                  <a:gd name="T42" fmla="*/ 13 w 86"/>
                  <a:gd name="T43" fmla="*/ 13 h 37"/>
                  <a:gd name="T44" fmla="*/ 13 w 86"/>
                  <a:gd name="T45" fmla="*/ 13 h 37"/>
                  <a:gd name="T46" fmla="*/ 70 w 86"/>
                  <a:gd name="T47" fmla="*/ 34 h 37"/>
                  <a:gd name="T48" fmla="*/ 70 w 86"/>
                  <a:gd name="T49" fmla="*/ 34 h 37"/>
                  <a:gd name="T50" fmla="*/ 83 w 86"/>
                  <a:gd name="T51" fmla="*/ 27 h 37"/>
                  <a:gd name="T52" fmla="*/ 83 w 86"/>
                  <a:gd name="T53" fmla="*/ 27 h 37"/>
                  <a:gd name="T54" fmla="*/ 82 w 86"/>
                  <a:gd name="T55" fmla="*/ 24 h 37"/>
                  <a:gd name="T56" fmla="*/ 82 w 86"/>
                  <a:gd name="T57" fmla="*/ 24 h 37"/>
                  <a:gd name="T58" fmla="*/ 48 w 86"/>
                  <a:gd name="T59" fmla="*/ 8 h 37"/>
                  <a:gd name="T60" fmla="*/ 48 w 86"/>
                  <a:gd name="T61" fmla="*/ 8 h 37"/>
                  <a:gd name="T62" fmla="*/ 17 w 86"/>
                  <a:gd name="T63" fmla="*/ 4 h 37"/>
                  <a:gd name="T64" fmla="*/ 17 w 86"/>
                  <a:gd name="T65" fmla="*/ 4 h 37"/>
                  <a:gd name="T66" fmla="*/ 17 w 86"/>
                  <a:gd name="T67" fmla="*/ 2 h 37"/>
                  <a:gd name="T68" fmla="*/ 17 w 86"/>
                  <a:gd name="T69" fmla="*/ 1 h 37"/>
                  <a:gd name="T70" fmla="*/ 17 w 86"/>
                  <a:gd name="T71" fmla="*/ 2 h 37"/>
                  <a:gd name="T72" fmla="*/ 17 w 86"/>
                  <a:gd name="T73" fmla="*/ 4 h 37"/>
                  <a:gd name="T74" fmla="*/ 17 w 86"/>
                  <a:gd name="T75" fmla="*/ 4 h 37"/>
                  <a:gd name="T76" fmla="*/ 8 w 86"/>
                  <a:gd name="T77" fmla="*/ 3 h 37"/>
                  <a:gd name="T78" fmla="*/ 8 w 86"/>
                  <a:gd name="T79" fmla="*/ 3 h 37"/>
                  <a:gd name="T80" fmla="*/ 4 w 86"/>
                  <a:gd name="T8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6" h="37">
                    <a:moveTo>
                      <a:pt x="11" y="16"/>
                    </a:moveTo>
                    <a:cubicBezTo>
                      <a:pt x="4" y="10"/>
                      <a:pt x="1" y="7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0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33" y="2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65" y="8"/>
                      <a:pt x="82" y="1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6" y="24"/>
                      <a:pt x="86" y="26"/>
                      <a:pt x="86" y="27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86" y="34"/>
                      <a:pt x="79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53" y="37"/>
                      <a:pt x="28" y="28"/>
                      <a:pt x="11" y="16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8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29" y="26"/>
                      <a:pt x="54" y="34"/>
                      <a:pt x="70" y="34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8" y="34"/>
                      <a:pt x="83" y="32"/>
                      <a:pt x="83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6"/>
                      <a:pt x="83" y="25"/>
                      <a:pt x="82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1" y="17"/>
                      <a:pt x="65" y="11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32" y="5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2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8" name="Freeform 225"/>
              <p:cNvSpPr/>
              <p:nvPr/>
            </p:nvSpPr>
            <p:spPr bwMode="auto">
              <a:xfrm>
                <a:off x="4864101" y="4878388"/>
                <a:ext cx="525463" cy="390525"/>
              </a:xfrm>
              <a:custGeom>
                <a:avLst/>
                <a:gdLst>
                  <a:gd name="T0" fmla="*/ 112 w 140"/>
                  <a:gd name="T1" fmla="*/ 69 h 104"/>
                  <a:gd name="T2" fmla="*/ 34 w 140"/>
                  <a:gd name="T3" fmla="*/ 7 h 104"/>
                  <a:gd name="T4" fmla="*/ 96 w 140"/>
                  <a:gd name="T5" fmla="*/ 90 h 104"/>
                  <a:gd name="T6" fmla="*/ 112 w 140"/>
                  <a:gd name="T7" fmla="*/ 6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104">
                    <a:moveTo>
                      <a:pt x="112" y="69"/>
                    </a:moveTo>
                    <a:cubicBezTo>
                      <a:pt x="112" y="69"/>
                      <a:pt x="67" y="0"/>
                      <a:pt x="34" y="7"/>
                    </a:cubicBezTo>
                    <a:cubicBezTo>
                      <a:pt x="0" y="14"/>
                      <a:pt x="49" y="74"/>
                      <a:pt x="96" y="90"/>
                    </a:cubicBezTo>
                    <a:cubicBezTo>
                      <a:pt x="140" y="104"/>
                      <a:pt x="112" y="69"/>
                      <a:pt x="112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9" name="Freeform 226"/>
              <p:cNvSpPr>
                <a:spLocks noEditPoints="1"/>
              </p:cNvSpPr>
              <p:nvPr/>
            </p:nvSpPr>
            <p:spPr bwMode="auto">
              <a:xfrm>
                <a:off x="4941889" y="4897438"/>
                <a:ext cx="384175" cy="338138"/>
              </a:xfrm>
              <a:custGeom>
                <a:avLst/>
                <a:gdLst>
                  <a:gd name="T0" fmla="*/ 74 w 102"/>
                  <a:gd name="T1" fmla="*/ 86 h 90"/>
                  <a:gd name="T2" fmla="*/ 0 w 102"/>
                  <a:gd name="T3" fmla="*/ 14 h 90"/>
                  <a:gd name="T4" fmla="*/ 0 w 102"/>
                  <a:gd name="T5" fmla="*/ 14 h 90"/>
                  <a:gd name="T6" fmla="*/ 12 w 102"/>
                  <a:gd name="T7" fmla="*/ 1 h 90"/>
                  <a:gd name="T8" fmla="*/ 12 w 102"/>
                  <a:gd name="T9" fmla="*/ 1 h 90"/>
                  <a:gd name="T10" fmla="*/ 18 w 102"/>
                  <a:gd name="T11" fmla="*/ 0 h 90"/>
                  <a:gd name="T12" fmla="*/ 18 w 102"/>
                  <a:gd name="T13" fmla="*/ 0 h 90"/>
                  <a:gd name="T14" fmla="*/ 93 w 102"/>
                  <a:gd name="T15" fmla="*/ 63 h 90"/>
                  <a:gd name="T16" fmla="*/ 93 w 102"/>
                  <a:gd name="T17" fmla="*/ 63 h 90"/>
                  <a:gd name="T18" fmla="*/ 93 w 102"/>
                  <a:gd name="T19" fmla="*/ 63 h 90"/>
                  <a:gd name="T20" fmla="*/ 93 w 102"/>
                  <a:gd name="T21" fmla="*/ 63 h 90"/>
                  <a:gd name="T22" fmla="*/ 93 w 102"/>
                  <a:gd name="T23" fmla="*/ 63 h 90"/>
                  <a:gd name="T24" fmla="*/ 93 w 102"/>
                  <a:gd name="T25" fmla="*/ 63 h 90"/>
                  <a:gd name="T26" fmla="*/ 93 w 102"/>
                  <a:gd name="T27" fmla="*/ 63 h 90"/>
                  <a:gd name="T28" fmla="*/ 93 w 102"/>
                  <a:gd name="T29" fmla="*/ 63 h 90"/>
                  <a:gd name="T30" fmla="*/ 102 w 102"/>
                  <a:gd name="T31" fmla="*/ 82 h 90"/>
                  <a:gd name="T32" fmla="*/ 102 w 102"/>
                  <a:gd name="T33" fmla="*/ 82 h 90"/>
                  <a:gd name="T34" fmla="*/ 99 w 102"/>
                  <a:gd name="T35" fmla="*/ 88 h 90"/>
                  <a:gd name="T36" fmla="*/ 99 w 102"/>
                  <a:gd name="T37" fmla="*/ 88 h 90"/>
                  <a:gd name="T38" fmla="*/ 92 w 102"/>
                  <a:gd name="T39" fmla="*/ 90 h 90"/>
                  <a:gd name="T40" fmla="*/ 92 w 102"/>
                  <a:gd name="T41" fmla="*/ 90 h 90"/>
                  <a:gd name="T42" fmla="*/ 74 w 102"/>
                  <a:gd name="T43" fmla="*/ 86 h 90"/>
                  <a:gd name="T44" fmla="*/ 18 w 102"/>
                  <a:gd name="T45" fmla="*/ 3 h 90"/>
                  <a:gd name="T46" fmla="*/ 13 w 102"/>
                  <a:gd name="T47" fmla="*/ 4 h 90"/>
                  <a:gd name="T48" fmla="*/ 13 w 102"/>
                  <a:gd name="T49" fmla="*/ 4 h 90"/>
                  <a:gd name="T50" fmla="*/ 3 w 102"/>
                  <a:gd name="T51" fmla="*/ 14 h 90"/>
                  <a:gd name="T52" fmla="*/ 3 w 102"/>
                  <a:gd name="T53" fmla="*/ 14 h 90"/>
                  <a:gd name="T54" fmla="*/ 75 w 102"/>
                  <a:gd name="T55" fmla="*/ 83 h 90"/>
                  <a:gd name="T56" fmla="*/ 75 w 102"/>
                  <a:gd name="T57" fmla="*/ 83 h 90"/>
                  <a:gd name="T58" fmla="*/ 92 w 102"/>
                  <a:gd name="T59" fmla="*/ 87 h 90"/>
                  <a:gd name="T60" fmla="*/ 92 w 102"/>
                  <a:gd name="T61" fmla="*/ 87 h 90"/>
                  <a:gd name="T62" fmla="*/ 99 w 102"/>
                  <a:gd name="T63" fmla="*/ 82 h 90"/>
                  <a:gd name="T64" fmla="*/ 99 w 102"/>
                  <a:gd name="T65" fmla="*/ 82 h 90"/>
                  <a:gd name="T66" fmla="*/ 94 w 102"/>
                  <a:gd name="T67" fmla="*/ 71 h 90"/>
                  <a:gd name="T68" fmla="*/ 94 w 102"/>
                  <a:gd name="T69" fmla="*/ 71 h 90"/>
                  <a:gd name="T70" fmla="*/ 90 w 102"/>
                  <a:gd name="T71" fmla="*/ 65 h 90"/>
                  <a:gd name="T72" fmla="*/ 90 w 102"/>
                  <a:gd name="T73" fmla="*/ 65 h 90"/>
                  <a:gd name="T74" fmla="*/ 91 w 102"/>
                  <a:gd name="T75" fmla="*/ 64 h 90"/>
                  <a:gd name="T76" fmla="*/ 90 w 102"/>
                  <a:gd name="T77" fmla="*/ 65 h 90"/>
                  <a:gd name="T78" fmla="*/ 66 w 102"/>
                  <a:gd name="T79" fmla="*/ 34 h 90"/>
                  <a:gd name="T80" fmla="*/ 66 w 102"/>
                  <a:gd name="T81" fmla="*/ 34 h 90"/>
                  <a:gd name="T82" fmla="*/ 18 w 102"/>
                  <a:gd name="T83" fmla="*/ 3 h 90"/>
                  <a:gd name="T84" fmla="*/ 18 w 102"/>
                  <a:gd name="T85" fmla="*/ 3 h 90"/>
                  <a:gd name="T86" fmla="*/ 18 w 102"/>
                  <a:gd name="T87" fmla="*/ 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2" h="90">
                    <a:moveTo>
                      <a:pt x="74" y="86"/>
                    </a:moveTo>
                    <a:cubicBezTo>
                      <a:pt x="38" y="74"/>
                      <a:pt x="0" y="36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"/>
                      <a:pt x="4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16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51" y="0"/>
                      <a:pt x="90" y="60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3" y="64"/>
                      <a:pt x="101" y="74"/>
                      <a:pt x="102" y="82"/>
                    </a:cubicBezTo>
                    <a:cubicBezTo>
                      <a:pt x="102" y="82"/>
                      <a:pt x="102" y="82"/>
                      <a:pt x="102" y="82"/>
                    </a:cubicBezTo>
                    <a:cubicBezTo>
                      <a:pt x="102" y="84"/>
                      <a:pt x="101" y="86"/>
                      <a:pt x="99" y="88"/>
                    </a:cubicBezTo>
                    <a:cubicBezTo>
                      <a:pt x="99" y="88"/>
                      <a:pt x="99" y="88"/>
                      <a:pt x="99" y="88"/>
                    </a:cubicBezTo>
                    <a:cubicBezTo>
                      <a:pt x="98" y="89"/>
                      <a:pt x="95" y="90"/>
                      <a:pt x="92" y="90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8" y="90"/>
                      <a:pt x="82" y="89"/>
                      <a:pt x="74" y="86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4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5"/>
                      <a:pt x="3" y="9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33"/>
                      <a:pt x="40" y="72"/>
                      <a:pt x="75" y="83"/>
                    </a:cubicBezTo>
                    <a:cubicBezTo>
                      <a:pt x="75" y="83"/>
                      <a:pt x="75" y="83"/>
                      <a:pt x="75" y="83"/>
                    </a:cubicBezTo>
                    <a:cubicBezTo>
                      <a:pt x="83" y="86"/>
                      <a:pt x="88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8" y="86"/>
                      <a:pt x="98" y="85"/>
                      <a:pt x="99" y="82"/>
                    </a:cubicBezTo>
                    <a:cubicBezTo>
                      <a:pt x="99" y="82"/>
                      <a:pt x="99" y="82"/>
                      <a:pt x="99" y="82"/>
                    </a:cubicBezTo>
                    <a:cubicBezTo>
                      <a:pt x="99" y="79"/>
                      <a:pt x="97" y="75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2" y="68"/>
                      <a:pt x="90" y="65"/>
                      <a:pt x="90" y="65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5"/>
                      <a:pt x="90" y="65"/>
                      <a:pt x="90" y="65"/>
                    </a:cubicBezTo>
                    <a:cubicBezTo>
                      <a:pt x="90" y="65"/>
                      <a:pt x="80" y="49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51" y="18"/>
                      <a:pt x="33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0" name="Freeform 227"/>
              <p:cNvSpPr>
                <a:spLocks noEditPoints="1"/>
              </p:cNvSpPr>
              <p:nvPr/>
            </p:nvSpPr>
            <p:spPr bwMode="auto">
              <a:xfrm>
                <a:off x="4991101" y="4938713"/>
                <a:ext cx="288925" cy="263525"/>
              </a:xfrm>
              <a:custGeom>
                <a:avLst/>
                <a:gdLst>
                  <a:gd name="T0" fmla="*/ 58 w 77"/>
                  <a:gd name="T1" fmla="*/ 66 h 70"/>
                  <a:gd name="T2" fmla="*/ 0 w 77"/>
                  <a:gd name="T3" fmla="*/ 10 h 70"/>
                  <a:gd name="T4" fmla="*/ 0 w 77"/>
                  <a:gd name="T5" fmla="*/ 10 h 70"/>
                  <a:gd name="T6" fmla="*/ 9 w 77"/>
                  <a:gd name="T7" fmla="*/ 0 h 70"/>
                  <a:gd name="T8" fmla="*/ 9 w 77"/>
                  <a:gd name="T9" fmla="*/ 0 h 70"/>
                  <a:gd name="T10" fmla="*/ 12 w 77"/>
                  <a:gd name="T11" fmla="*/ 0 h 70"/>
                  <a:gd name="T12" fmla="*/ 12 w 77"/>
                  <a:gd name="T13" fmla="*/ 0 h 70"/>
                  <a:gd name="T14" fmla="*/ 48 w 77"/>
                  <a:gd name="T15" fmla="*/ 26 h 70"/>
                  <a:gd name="T16" fmla="*/ 48 w 77"/>
                  <a:gd name="T17" fmla="*/ 26 h 70"/>
                  <a:gd name="T18" fmla="*/ 69 w 77"/>
                  <a:gd name="T19" fmla="*/ 51 h 70"/>
                  <a:gd name="T20" fmla="*/ 69 w 77"/>
                  <a:gd name="T21" fmla="*/ 51 h 70"/>
                  <a:gd name="T22" fmla="*/ 69 w 77"/>
                  <a:gd name="T23" fmla="*/ 51 h 70"/>
                  <a:gd name="T24" fmla="*/ 67 w 77"/>
                  <a:gd name="T25" fmla="*/ 52 h 70"/>
                  <a:gd name="T26" fmla="*/ 66 w 77"/>
                  <a:gd name="T27" fmla="*/ 53 h 70"/>
                  <a:gd name="T28" fmla="*/ 66 w 77"/>
                  <a:gd name="T29" fmla="*/ 53 h 70"/>
                  <a:gd name="T30" fmla="*/ 46 w 77"/>
                  <a:gd name="T31" fmla="*/ 28 h 70"/>
                  <a:gd name="T32" fmla="*/ 46 w 77"/>
                  <a:gd name="T33" fmla="*/ 28 h 70"/>
                  <a:gd name="T34" fmla="*/ 12 w 77"/>
                  <a:gd name="T35" fmla="*/ 3 h 70"/>
                  <a:gd name="T36" fmla="*/ 12 w 77"/>
                  <a:gd name="T37" fmla="*/ 3 h 70"/>
                  <a:gd name="T38" fmla="*/ 10 w 77"/>
                  <a:gd name="T39" fmla="*/ 3 h 70"/>
                  <a:gd name="T40" fmla="*/ 10 w 77"/>
                  <a:gd name="T41" fmla="*/ 3 h 70"/>
                  <a:gd name="T42" fmla="*/ 3 w 77"/>
                  <a:gd name="T43" fmla="*/ 10 h 70"/>
                  <a:gd name="T44" fmla="*/ 3 w 77"/>
                  <a:gd name="T45" fmla="*/ 10 h 70"/>
                  <a:gd name="T46" fmla="*/ 59 w 77"/>
                  <a:gd name="T47" fmla="*/ 63 h 70"/>
                  <a:gd name="T48" fmla="*/ 59 w 77"/>
                  <a:gd name="T49" fmla="*/ 63 h 70"/>
                  <a:gd name="T50" fmla="*/ 72 w 77"/>
                  <a:gd name="T51" fmla="*/ 67 h 70"/>
                  <a:gd name="T52" fmla="*/ 72 w 77"/>
                  <a:gd name="T53" fmla="*/ 67 h 70"/>
                  <a:gd name="T54" fmla="*/ 74 w 77"/>
                  <a:gd name="T55" fmla="*/ 65 h 70"/>
                  <a:gd name="T56" fmla="*/ 74 w 77"/>
                  <a:gd name="T57" fmla="*/ 65 h 70"/>
                  <a:gd name="T58" fmla="*/ 70 w 77"/>
                  <a:gd name="T59" fmla="*/ 58 h 70"/>
                  <a:gd name="T60" fmla="*/ 70 w 77"/>
                  <a:gd name="T61" fmla="*/ 58 h 70"/>
                  <a:gd name="T62" fmla="*/ 66 w 77"/>
                  <a:gd name="T63" fmla="*/ 53 h 70"/>
                  <a:gd name="T64" fmla="*/ 66 w 77"/>
                  <a:gd name="T65" fmla="*/ 53 h 70"/>
                  <a:gd name="T66" fmla="*/ 67 w 77"/>
                  <a:gd name="T67" fmla="*/ 52 h 70"/>
                  <a:gd name="T68" fmla="*/ 69 w 77"/>
                  <a:gd name="T69" fmla="*/ 51 h 70"/>
                  <a:gd name="T70" fmla="*/ 77 w 77"/>
                  <a:gd name="T71" fmla="*/ 65 h 70"/>
                  <a:gd name="T72" fmla="*/ 77 w 77"/>
                  <a:gd name="T73" fmla="*/ 65 h 70"/>
                  <a:gd name="T74" fmla="*/ 76 w 77"/>
                  <a:gd name="T75" fmla="*/ 68 h 70"/>
                  <a:gd name="T76" fmla="*/ 76 w 77"/>
                  <a:gd name="T77" fmla="*/ 68 h 70"/>
                  <a:gd name="T78" fmla="*/ 72 w 77"/>
                  <a:gd name="T79" fmla="*/ 70 h 70"/>
                  <a:gd name="T80" fmla="*/ 72 w 77"/>
                  <a:gd name="T81" fmla="*/ 70 h 70"/>
                  <a:gd name="T82" fmla="*/ 58 w 77"/>
                  <a:gd name="T83" fmla="*/ 66 h 70"/>
                  <a:gd name="T84" fmla="*/ 69 w 77"/>
                  <a:gd name="T85" fmla="*/ 51 h 70"/>
                  <a:gd name="T86" fmla="*/ 69 w 77"/>
                  <a:gd name="T87" fmla="*/ 51 h 70"/>
                  <a:gd name="T88" fmla="*/ 69 w 77"/>
                  <a:gd name="T89" fmla="*/ 51 h 70"/>
                  <a:gd name="T90" fmla="*/ 69 w 77"/>
                  <a:gd name="T91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7" h="70">
                    <a:moveTo>
                      <a:pt x="58" y="66"/>
                    </a:moveTo>
                    <a:cubicBezTo>
                      <a:pt x="31" y="54"/>
                      <a:pt x="0" y="2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6"/>
                      <a:pt x="3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3" y="0"/>
                      <a:pt x="37" y="13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39"/>
                      <a:pt x="69" y="51"/>
                      <a:pt x="69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57" y="40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35" y="15"/>
                      <a:pt x="21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4"/>
                      <a:pt x="3" y="7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24"/>
                      <a:pt x="32" y="52"/>
                      <a:pt x="59" y="63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66" y="66"/>
                      <a:pt x="70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4" y="66"/>
                      <a:pt x="74" y="66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4"/>
                      <a:pt x="72" y="61"/>
                      <a:pt x="70" y="58"/>
                    </a:cubicBezTo>
                    <a:cubicBezTo>
                      <a:pt x="70" y="58"/>
                      <a:pt x="70" y="58"/>
                      <a:pt x="70" y="58"/>
                    </a:cubicBezTo>
                    <a:cubicBezTo>
                      <a:pt x="68" y="55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70" y="53"/>
                      <a:pt x="77" y="60"/>
                      <a:pt x="77" y="65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77" y="67"/>
                      <a:pt x="76" y="68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5" y="69"/>
                      <a:pt x="73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69" y="70"/>
                      <a:pt x="65" y="68"/>
                      <a:pt x="58" y="66"/>
                    </a:cubicBezTo>
                    <a:close/>
                    <a:moveTo>
                      <a:pt x="69" y="51"/>
                    </a:move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51"/>
                      <a:pt x="69" y="51"/>
                      <a:pt x="69" y="5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1" name="Freeform 228"/>
              <p:cNvSpPr/>
              <p:nvPr/>
            </p:nvSpPr>
            <p:spPr bwMode="auto">
              <a:xfrm>
                <a:off x="4826001" y="5103813"/>
                <a:ext cx="566738" cy="247650"/>
              </a:xfrm>
              <a:custGeom>
                <a:avLst/>
                <a:gdLst>
                  <a:gd name="T0" fmla="*/ 113 w 151"/>
                  <a:gd name="T1" fmla="*/ 34 h 66"/>
                  <a:gd name="T2" fmla="*/ 23 w 151"/>
                  <a:gd name="T3" fmla="*/ 20 h 66"/>
                  <a:gd name="T4" fmla="*/ 109 w 151"/>
                  <a:gd name="T5" fmla="*/ 57 h 66"/>
                  <a:gd name="T6" fmla="*/ 113 w 151"/>
                  <a:gd name="T7" fmla="*/ 3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66">
                    <a:moveTo>
                      <a:pt x="113" y="34"/>
                    </a:moveTo>
                    <a:cubicBezTo>
                      <a:pt x="113" y="34"/>
                      <a:pt x="46" y="0"/>
                      <a:pt x="23" y="20"/>
                    </a:cubicBezTo>
                    <a:cubicBezTo>
                      <a:pt x="0" y="41"/>
                      <a:pt x="65" y="66"/>
                      <a:pt x="109" y="57"/>
                    </a:cubicBezTo>
                    <a:cubicBezTo>
                      <a:pt x="151" y="49"/>
                      <a:pt x="113" y="34"/>
                      <a:pt x="113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2" name="Freeform 229"/>
              <p:cNvSpPr>
                <a:spLocks noEditPoints="1"/>
              </p:cNvSpPr>
              <p:nvPr/>
            </p:nvSpPr>
            <p:spPr bwMode="auto">
              <a:xfrm>
                <a:off x="4889501" y="5149850"/>
                <a:ext cx="425450" cy="184150"/>
              </a:xfrm>
              <a:custGeom>
                <a:avLst/>
                <a:gdLst>
                  <a:gd name="T0" fmla="*/ 23 w 113"/>
                  <a:gd name="T1" fmla="*/ 39 h 49"/>
                  <a:gd name="T2" fmla="*/ 0 w 113"/>
                  <a:gd name="T3" fmla="*/ 17 h 49"/>
                  <a:gd name="T4" fmla="*/ 0 w 113"/>
                  <a:gd name="T5" fmla="*/ 17 h 49"/>
                  <a:gd name="T6" fmla="*/ 5 w 113"/>
                  <a:gd name="T7" fmla="*/ 7 h 49"/>
                  <a:gd name="T8" fmla="*/ 5 w 113"/>
                  <a:gd name="T9" fmla="*/ 7 h 49"/>
                  <a:gd name="T10" fmla="*/ 28 w 113"/>
                  <a:gd name="T11" fmla="*/ 0 h 49"/>
                  <a:gd name="T12" fmla="*/ 28 w 113"/>
                  <a:gd name="T13" fmla="*/ 0 h 49"/>
                  <a:gd name="T14" fmla="*/ 97 w 113"/>
                  <a:gd name="T15" fmla="*/ 20 h 49"/>
                  <a:gd name="T16" fmla="*/ 97 w 113"/>
                  <a:gd name="T17" fmla="*/ 20 h 49"/>
                  <a:gd name="T18" fmla="*/ 105 w 113"/>
                  <a:gd name="T19" fmla="*/ 25 h 49"/>
                  <a:gd name="T20" fmla="*/ 105 w 113"/>
                  <a:gd name="T21" fmla="*/ 25 h 49"/>
                  <a:gd name="T22" fmla="*/ 113 w 113"/>
                  <a:gd name="T23" fmla="*/ 35 h 49"/>
                  <a:gd name="T24" fmla="*/ 113 w 113"/>
                  <a:gd name="T25" fmla="*/ 35 h 49"/>
                  <a:gd name="T26" fmla="*/ 92 w 113"/>
                  <a:gd name="T27" fmla="*/ 47 h 49"/>
                  <a:gd name="T28" fmla="*/ 92 w 113"/>
                  <a:gd name="T29" fmla="*/ 47 h 49"/>
                  <a:gd name="T30" fmla="*/ 73 w 113"/>
                  <a:gd name="T31" fmla="*/ 49 h 49"/>
                  <a:gd name="T32" fmla="*/ 73 w 113"/>
                  <a:gd name="T33" fmla="*/ 49 h 49"/>
                  <a:gd name="T34" fmla="*/ 23 w 113"/>
                  <a:gd name="T35" fmla="*/ 39 h 49"/>
                  <a:gd name="T36" fmla="*/ 7 w 113"/>
                  <a:gd name="T37" fmla="*/ 9 h 49"/>
                  <a:gd name="T38" fmla="*/ 3 w 113"/>
                  <a:gd name="T39" fmla="*/ 17 h 49"/>
                  <a:gd name="T40" fmla="*/ 3 w 113"/>
                  <a:gd name="T41" fmla="*/ 17 h 49"/>
                  <a:gd name="T42" fmla="*/ 25 w 113"/>
                  <a:gd name="T43" fmla="*/ 37 h 49"/>
                  <a:gd name="T44" fmla="*/ 25 w 113"/>
                  <a:gd name="T45" fmla="*/ 37 h 49"/>
                  <a:gd name="T46" fmla="*/ 73 w 113"/>
                  <a:gd name="T47" fmla="*/ 46 h 49"/>
                  <a:gd name="T48" fmla="*/ 73 w 113"/>
                  <a:gd name="T49" fmla="*/ 46 h 49"/>
                  <a:gd name="T50" fmla="*/ 92 w 113"/>
                  <a:gd name="T51" fmla="*/ 44 h 49"/>
                  <a:gd name="T52" fmla="*/ 92 w 113"/>
                  <a:gd name="T53" fmla="*/ 44 h 49"/>
                  <a:gd name="T54" fmla="*/ 110 w 113"/>
                  <a:gd name="T55" fmla="*/ 35 h 49"/>
                  <a:gd name="T56" fmla="*/ 110 w 113"/>
                  <a:gd name="T57" fmla="*/ 35 h 49"/>
                  <a:gd name="T58" fmla="*/ 103 w 113"/>
                  <a:gd name="T59" fmla="*/ 27 h 49"/>
                  <a:gd name="T60" fmla="*/ 103 w 113"/>
                  <a:gd name="T61" fmla="*/ 27 h 49"/>
                  <a:gd name="T62" fmla="*/ 95 w 113"/>
                  <a:gd name="T63" fmla="*/ 23 h 49"/>
                  <a:gd name="T64" fmla="*/ 95 w 113"/>
                  <a:gd name="T65" fmla="*/ 23 h 49"/>
                  <a:gd name="T66" fmla="*/ 96 w 113"/>
                  <a:gd name="T67" fmla="*/ 22 h 49"/>
                  <a:gd name="T68" fmla="*/ 97 w 113"/>
                  <a:gd name="T69" fmla="*/ 20 h 49"/>
                  <a:gd name="T70" fmla="*/ 96 w 113"/>
                  <a:gd name="T71" fmla="*/ 22 h 49"/>
                  <a:gd name="T72" fmla="*/ 95 w 113"/>
                  <a:gd name="T73" fmla="*/ 23 h 49"/>
                  <a:gd name="T74" fmla="*/ 95 w 113"/>
                  <a:gd name="T75" fmla="*/ 23 h 49"/>
                  <a:gd name="T76" fmla="*/ 72 w 113"/>
                  <a:gd name="T77" fmla="*/ 13 h 49"/>
                  <a:gd name="T78" fmla="*/ 72 w 113"/>
                  <a:gd name="T79" fmla="*/ 13 h 49"/>
                  <a:gd name="T80" fmla="*/ 28 w 113"/>
                  <a:gd name="T81" fmla="*/ 3 h 49"/>
                  <a:gd name="T82" fmla="*/ 28 w 113"/>
                  <a:gd name="T83" fmla="*/ 3 h 49"/>
                  <a:gd name="T84" fmla="*/ 28 w 113"/>
                  <a:gd name="T85" fmla="*/ 3 h 49"/>
                  <a:gd name="T86" fmla="*/ 28 w 113"/>
                  <a:gd name="T87" fmla="*/ 3 h 49"/>
                  <a:gd name="T88" fmla="*/ 7 w 113"/>
                  <a:gd name="T89" fmla="*/ 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3" h="49">
                    <a:moveTo>
                      <a:pt x="23" y="39"/>
                    </a:moveTo>
                    <a:cubicBezTo>
                      <a:pt x="10" y="34"/>
                      <a:pt x="0" y="2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4"/>
                      <a:pt x="1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1" y="2"/>
                      <a:pt x="19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56" y="0"/>
                      <a:pt x="95" y="20"/>
                      <a:pt x="97" y="20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1"/>
                      <a:pt x="101" y="22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9" y="27"/>
                      <a:pt x="113" y="30"/>
                      <a:pt x="113" y="35"/>
                    </a:cubicBezTo>
                    <a:cubicBezTo>
                      <a:pt x="113" y="35"/>
                      <a:pt x="113" y="35"/>
                      <a:pt x="113" y="35"/>
                    </a:cubicBezTo>
                    <a:cubicBezTo>
                      <a:pt x="113" y="40"/>
                      <a:pt x="107" y="44"/>
                      <a:pt x="92" y="47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86" y="48"/>
                      <a:pt x="79" y="49"/>
                      <a:pt x="73" y="49"/>
                    </a:cubicBezTo>
                    <a:cubicBezTo>
                      <a:pt x="73" y="49"/>
                      <a:pt x="73" y="49"/>
                      <a:pt x="73" y="49"/>
                    </a:cubicBezTo>
                    <a:cubicBezTo>
                      <a:pt x="55" y="49"/>
                      <a:pt x="37" y="45"/>
                      <a:pt x="23" y="39"/>
                    </a:cubicBezTo>
                    <a:close/>
                    <a:moveTo>
                      <a:pt x="7" y="9"/>
                    </a:moveTo>
                    <a:cubicBezTo>
                      <a:pt x="4" y="12"/>
                      <a:pt x="3" y="15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24"/>
                      <a:pt x="11" y="31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38" y="42"/>
                      <a:pt x="56" y="46"/>
                      <a:pt x="73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9" y="46"/>
                      <a:pt x="86" y="45"/>
                      <a:pt x="92" y="44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107" y="41"/>
                      <a:pt x="111" y="37"/>
                      <a:pt x="110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3"/>
                      <a:pt x="107" y="29"/>
                      <a:pt x="103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99" y="25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95" y="23"/>
                      <a:pt x="85" y="18"/>
                      <a:pt x="72" y="13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59" y="8"/>
                      <a:pt x="42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19" y="3"/>
                      <a:pt x="12" y="5"/>
                      <a:pt x="7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3" name="Freeform 230"/>
              <p:cNvSpPr>
                <a:spLocks noEditPoints="1"/>
              </p:cNvSpPr>
              <p:nvPr/>
            </p:nvSpPr>
            <p:spPr bwMode="auto">
              <a:xfrm>
                <a:off x="4941889" y="5175250"/>
                <a:ext cx="327025" cy="131763"/>
              </a:xfrm>
              <a:custGeom>
                <a:avLst/>
                <a:gdLst>
                  <a:gd name="T0" fmla="*/ 19 w 87"/>
                  <a:gd name="T1" fmla="*/ 28 h 35"/>
                  <a:gd name="T2" fmla="*/ 0 w 87"/>
                  <a:gd name="T3" fmla="*/ 12 h 35"/>
                  <a:gd name="T4" fmla="*/ 0 w 87"/>
                  <a:gd name="T5" fmla="*/ 12 h 35"/>
                  <a:gd name="T6" fmla="*/ 3 w 87"/>
                  <a:gd name="T7" fmla="*/ 4 h 35"/>
                  <a:gd name="T8" fmla="*/ 3 w 87"/>
                  <a:gd name="T9" fmla="*/ 4 h 35"/>
                  <a:gd name="T10" fmla="*/ 15 w 87"/>
                  <a:gd name="T11" fmla="*/ 0 h 35"/>
                  <a:gd name="T12" fmla="*/ 15 w 87"/>
                  <a:gd name="T13" fmla="*/ 0 h 35"/>
                  <a:gd name="T14" fmla="*/ 74 w 87"/>
                  <a:gd name="T15" fmla="*/ 18 h 35"/>
                  <a:gd name="T16" fmla="*/ 74 w 87"/>
                  <a:gd name="T17" fmla="*/ 18 h 35"/>
                  <a:gd name="T18" fmla="*/ 80 w 87"/>
                  <a:gd name="T19" fmla="*/ 20 h 35"/>
                  <a:gd name="T20" fmla="*/ 80 w 87"/>
                  <a:gd name="T21" fmla="*/ 20 h 35"/>
                  <a:gd name="T22" fmla="*/ 87 w 87"/>
                  <a:gd name="T23" fmla="*/ 27 h 35"/>
                  <a:gd name="T24" fmla="*/ 87 w 87"/>
                  <a:gd name="T25" fmla="*/ 27 h 35"/>
                  <a:gd name="T26" fmla="*/ 72 w 87"/>
                  <a:gd name="T27" fmla="*/ 34 h 35"/>
                  <a:gd name="T28" fmla="*/ 72 w 87"/>
                  <a:gd name="T29" fmla="*/ 34 h 35"/>
                  <a:gd name="T30" fmla="*/ 59 w 87"/>
                  <a:gd name="T31" fmla="*/ 35 h 35"/>
                  <a:gd name="T32" fmla="*/ 59 w 87"/>
                  <a:gd name="T33" fmla="*/ 35 h 35"/>
                  <a:gd name="T34" fmla="*/ 19 w 87"/>
                  <a:gd name="T35" fmla="*/ 28 h 35"/>
                  <a:gd name="T36" fmla="*/ 5 w 87"/>
                  <a:gd name="T37" fmla="*/ 6 h 35"/>
                  <a:gd name="T38" fmla="*/ 3 w 87"/>
                  <a:gd name="T39" fmla="*/ 12 h 35"/>
                  <a:gd name="T40" fmla="*/ 3 w 87"/>
                  <a:gd name="T41" fmla="*/ 12 h 35"/>
                  <a:gd name="T42" fmla="*/ 20 w 87"/>
                  <a:gd name="T43" fmla="*/ 26 h 35"/>
                  <a:gd name="T44" fmla="*/ 20 w 87"/>
                  <a:gd name="T45" fmla="*/ 26 h 35"/>
                  <a:gd name="T46" fmla="*/ 59 w 87"/>
                  <a:gd name="T47" fmla="*/ 32 h 35"/>
                  <a:gd name="T48" fmla="*/ 59 w 87"/>
                  <a:gd name="T49" fmla="*/ 32 h 35"/>
                  <a:gd name="T50" fmla="*/ 71 w 87"/>
                  <a:gd name="T51" fmla="*/ 31 h 35"/>
                  <a:gd name="T52" fmla="*/ 71 w 87"/>
                  <a:gd name="T53" fmla="*/ 31 h 35"/>
                  <a:gd name="T54" fmla="*/ 82 w 87"/>
                  <a:gd name="T55" fmla="*/ 29 h 35"/>
                  <a:gd name="T56" fmla="*/ 82 w 87"/>
                  <a:gd name="T57" fmla="*/ 29 h 35"/>
                  <a:gd name="T58" fmla="*/ 84 w 87"/>
                  <a:gd name="T59" fmla="*/ 27 h 35"/>
                  <a:gd name="T60" fmla="*/ 84 w 87"/>
                  <a:gd name="T61" fmla="*/ 27 h 35"/>
                  <a:gd name="T62" fmla="*/ 83 w 87"/>
                  <a:gd name="T63" fmla="*/ 25 h 35"/>
                  <a:gd name="T64" fmla="*/ 83 w 87"/>
                  <a:gd name="T65" fmla="*/ 25 h 35"/>
                  <a:gd name="T66" fmla="*/ 79 w 87"/>
                  <a:gd name="T67" fmla="*/ 23 h 35"/>
                  <a:gd name="T68" fmla="*/ 79 w 87"/>
                  <a:gd name="T69" fmla="*/ 23 h 35"/>
                  <a:gd name="T70" fmla="*/ 72 w 87"/>
                  <a:gd name="T71" fmla="*/ 21 h 35"/>
                  <a:gd name="T72" fmla="*/ 72 w 87"/>
                  <a:gd name="T73" fmla="*/ 21 h 35"/>
                  <a:gd name="T74" fmla="*/ 73 w 87"/>
                  <a:gd name="T75" fmla="*/ 19 h 35"/>
                  <a:gd name="T76" fmla="*/ 74 w 87"/>
                  <a:gd name="T77" fmla="*/ 18 h 35"/>
                  <a:gd name="T78" fmla="*/ 73 w 87"/>
                  <a:gd name="T79" fmla="*/ 19 h 35"/>
                  <a:gd name="T80" fmla="*/ 72 w 87"/>
                  <a:gd name="T81" fmla="*/ 21 h 35"/>
                  <a:gd name="T82" fmla="*/ 72 w 87"/>
                  <a:gd name="T83" fmla="*/ 21 h 35"/>
                  <a:gd name="T84" fmla="*/ 51 w 87"/>
                  <a:gd name="T85" fmla="*/ 12 h 35"/>
                  <a:gd name="T86" fmla="*/ 51 w 87"/>
                  <a:gd name="T87" fmla="*/ 12 h 35"/>
                  <a:gd name="T88" fmla="*/ 15 w 87"/>
                  <a:gd name="T89" fmla="*/ 3 h 35"/>
                  <a:gd name="T90" fmla="*/ 15 w 87"/>
                  <a:gd name="T91" fmla="*/ 3 h 35"/>
                  <a:gd name="T92" fmla="*/ 15 w 87"/>
                  <a:gd name="T93" fmla="*/ 3 h 35"/>
                  <a:gd name="T94" fmla="*/ 15 w 87"/>
                  <a:gd name="T95" fmla="*/ 3 h 35"/>
                  <a:gd name="T96" fmla="*/ 5 w 87"/>
                  <a:gd name="T97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" h="35">
                    <a:moveTo>
                      <a:pt x="19" y="28"/>
                    </a:moveTo>
                    <a:cubicBezTo>
                      <a:pt x="8" y="24"/>
                      <a:pt x="0" y="1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9"/>
                      <a:pt x="1" y="7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10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36" y="0"/>
                      <a:pt x="71" y="17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8"/>
                      <a:pt x="77" y="19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3" y="22"/>
                      <a:pt x="87" y="24"/>
                      <a:pt x="87" y="27"/>
                    </a:cubicBezTo>
                    <a:cubicBezTo>
                      <a:pt x="87" y="27"/>
                      <a:pt x="87" y="27"/>
                      <a:pt x="87" y="27"/>
                    </a:cubicBezTo>
                    <a:cubicBezTo>
                      <a:pt x="86" y="31"/>
                      <a:pt x="82" y="32"/>
                      <a:pt x="72" y="3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8" y="35"/>
                      <a:pt x="63" y="35"/>
                      <a:pt x="59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45" y="35"/>
                      <a:pt x="31" y="32"/>
                      <a:pt x="19" y="28"/>
                    </a:cubicBezTo>
                    <a:close/>
                    <a:moveTo>
                      <a:pt x="5" y="6"/>
                    </a:moveTo>
                    <a:cubicBezTo>
                      <a:pt x="3" y="8"/>
                      <a:pt x="3" y="10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6"/>
                      <a:pt x="9" y="22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31" y="29"/>
                      <a:pt x="45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63" y="32"/>
                      <a:pt x="67" y="32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6" y="30"/>
                      <a:pt x="80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4" y="27"/>
                      <a:pt x="84" y="26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2" y="25"/>
                      <a:pt x="80" y="24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6" y="22"/>
                      <a:pt x="72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1"/>
                      <a:pt x="63" y="16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0" y="8"/>
                      <a:pt x="2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3"/>
                      <a:pt x="7" y="4"/>
                      <a:pt x="5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4" name="Freeform 231"/>
              <p:cNvSpPr/>
              <p:nvPr/>
            </p:nvSpPr>
            <p:spPr bwMode="auto">
              <a:xfrm>
                <a:off x="4894264" y="5133975"/>
                <a:ext cx="660400" cy="725488"/>
              </a:xfrm>
              <a:custGeom>
                <a:avLst/>
                <a:gdLst>
                  <a:gd name="T0" fmla="*/ 87 w 176"/>
                  <a:gd name="T1" fmla="*/ 179 h 193"/>
                  <a:gd name="T2" fmla="*/ 143 w 176"/>
                  <a:gd name="T3" fmla="*/ 128 h 193"/>
                  <a:gd name="T4" fmla="*/ 142 w 176"/>
                  <a:gd name="T5" fmla="*/ 6 h 193"/>
                  <a:gd name="T6" fmla="*/ 115 w 176"/>
                  <a:gd name="T7" fmla="*/ 10 h 193"/>
                  <a:gd name="T8" fmla="*/ 48 w 176"/>
                  <a:gd name="T9" fmla="*/ 78 h 193"/>
                  <a:gd name="T10" fmla="*/ 4 w 176"/>
                  <a:gd name="T11" fmla="*/ 98 h 193"/>
                  <a:gd name="T12" fmla="*/ 22 w 176"/>
                  <a:gd name="T13" fmla="*/ 140 h 193"/>
                  <a:gd name="T14" fmla="*/ 37 w 176"/>
                  <a:gd name="T15" fmla="*/ 159 h 193"/>
                  <a:gd name="T16" fmla="*/ 87 w 176"/>
                  <a:gd name="T17" fmla="*/ 17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93">
                    <a:moveTo>
                      <a:pt x="87" y="179"/>
                    </a:moveTo>
                    <a:cubicBezTo>
                      <a:pt x="103" y="172"/>
                      <a:pt x="123" y="156"/>
                      <a:pt x="143" y="128"/>
                    </a:cubicBezTo>
                    <a:cubicBezTo>
                      <a:pt x="176" y="83"/>
                      <a:pt x="142" y="6"/>
                      <a:pt x="142" y="6"/>
                    </a:cubicBezTo>
                    <a:cubicBezTo>
                      <a:pt x="142" y="6"/>
                      <a:pt x="119" y="0"/>
                      <a:pt x="115" y="10"/>
                    </a:cubicBezTo>
                    <a:cubicBezTo>
                      <a:pt x="112" y="20"/>
                      <a:pt x="84" y="72"/>
                      <a:pt x="48" y="78"/>
                    </a:cubicBezTo>
                    <a:cubicBezTo>
                      <a:pt x="48" y="78"/>
                      <a:pt x="10" y="77"/>
                      <a:pt x="4" y="98"/>
                    </a:cubicBezTo>
                    <a:cubicBezTo>
                      <a:pt x="0" y="112"/>
                      <a:pt x="4" y="133"/>
                      <a:pt x="22" y="140"/>
                    </a:cubicBezTo>
                    <a:cubicBezTo>
                      <a:pt x="38" y="147"/>
                      <a:pt x="44" y="121"/>
                      <a:pt x="37" y="159"/>
                    </a:cubicBezTo>
                    <a:cubicBezTo>
                      <a:pt x="35" y="169"/>
                      <a:pt x="58" y="193"/>
                      <a:pt x="87" y="179"/>
                    </a:cubicBezTo>
                    <a:close/>
                  </a:path>
                </a:pathLst>
              </a:custGeom>
              <a:solidFill>
                <a:srgbClr val="CCB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5" name="Freeform 232"/>
              <p:cNvSpPr>
                <a:spLocks noEditPoints="1"/>
              </p:cNvSpPr>
              <p:nvPr/>
            </p:nvSpPr>
            <p:spPr bwMode="auto">
              <a:xfrm>
                <a:off x="4897439" y="5145088"/>
                <a:ext cx="593725" cy="684213"/>
              </a:xfrm>
              <a:custGeom>
                <a:avLst/>
                <a:gdLst>
                  <a:gd name="T0" fmla="*/ 34 w 158"/>
                  <a:gd name="T1" fmla="*/ 156 h 182"/>
                  <a:gd name="T2" fmla="*/ 37 w 158"/>
                  <a:gd name="T3" fmla="*/ 137 h 182"/>
                  <a:gd name="T4" fmla="*/ 37 w 158"/>
                  <a:gd name="T5" fmla="*/ 136 h 182"/>
                  <a:gd name="T6" fmla="*/ 26 w 158"/>
                  <a:gd name="T7" fmla="*/ 140 h 182"/>
                  <a:gd name="T8" fmla="*/ 20 w 158"/>
                  <a:gd name="T9" fmla="*/ 139 h 182"/>
                  <a:gd name="T10" fmla="*/ 0 w 158"/>
                  <a:gd name="T11" fmla="*/ 106 h 182"/>
                  <a:gd name="T12" fmla="*/ 2 w 158"/>
                  <a:gd name="T13" fmla="*/ 94 h 182"/>
                  <a:gd name="T14" fmla="*/ 46 w 158"/>
                  <a:gd name="T15" fmla="*/ 73 h 182"/>
                  <a:gd name="T16" fmla="*/ 47 w 158"/>
                  <a:gd name="T17" fmla="*/ 73 h 182"/>
                  <a:gd name="T18" fmla="*/ 113 w 158"/>
                  <a:gd name="T19" fmla="*/ 6 h 182"/>
                  <a:gd name="T20" fmla="*/ 126 w 158"/>
                  <a:gd name="T21" fmla="*/ 0 h 182"/>
                  <a:gd name="T22" fmla="*/ 141 w 158"/>
                  <a:gd name="T23" fmla="*/ 2 h 182"/>
                  <a:gd name="T24" fmla="*/ 142 w 158"/>
                  <a:gd name="T25" fmla="*/ 3 h 182"/>
                  <a:gd name="T26" fmla="*/ 158 w 158"/>
                  <a:gd name="T27" fmla="*/ 75 h 182"/>
                  <a:gd name="T28" fmla="*/ 143 w 158"/>
                  <a:gd name="T29" fmla="*/ 126 h 182"/>
                  <a:gd name="T30" fmla="*/ 87 w 158"/>
                  <a:gd name="T31" fmla="*/ 177 h 182"/>
                  <a:gd name="T32" fmla="*/ 86 w 158"/>
                  <a:gd name="T33" fmla="*/ 176 h 182"/>
                  <a:gd name="T34" fmla="*/ 69 w 158"/>
                  <a:gd name="T35" fmla="*/ 182 h 182"/>
                  <a:gd name="T36" fmla="*/ 34 w 158"/>
                  <a:gd name="T37" fmla="*/ 157 h 182"/>
                  <a:gd name="T38" fmla="*/ 40 w 158"/>
                  <a:gd name="T39" fmla="*/ 137 h 182"/>
                  <a:gd name="T40" fmla="*/ 37 w 158"/>
                  <a:gd name="T41" fmla="*/ 157 h 182"/>
                  <a:gd name="T42" fmla="*/ 37 w 158"/>
                  <a:gd name="T43" fmla="*/ 157 h 182"/>
                  <a:gd name="T44" fmla="*/ 46 w 158"/>
                  <a:gd name="T45" fmla="*/ 171 h 182"/>
                  <a:gd name="T46" fmla="*/ 69 w 158"/>
                  <a:gd name="T47" fmla="*/ 179 h 182"/>
                  <a:gd name="T48" fmla="*/ 86 w 158"/>
                  <a:gd name="T49" fmla="*/ 175 h 182"/>
                  <a:gd name="T50" fmla="*/ 141 w 158"/>
                  <a:gd name="T51" fmla="*/ 124 h 182"/>
                  <a:gd name="T52" fmla="*/ 155 w 158"/>
                  <a:gd name="T53" fmla="*/ 75 h 182"/>
                  <a:gd name="T54" fmla="*/ 147 w 158"/>
                  <a:gd name="T55" fmla="*/ 26 h 182"/>
                  <a:gd name="T56" fmla="*/ 139 w 158"/>
                  <a:gd name="T57" fmla="*/ 5 h 182"/>
                  <a:gd name="T58" fmla="*/ 126 w 158"/>
                  <a:gd name="T59" fmla="*/ 3 h 182"/>
                  <a:gd name="T60" fmla="*/ 116 w 158"/>
                  <a:gd name="T61" fmla="*/ 7 h 182"/>
                  <a:gd name="T62" fmla="*/ 47 w 158"/>
                  <a:gd name="T63" fmla="*/ 76 h 182"/>
                  <a:gd name="T64" fmla="*/ 47 w 158"/>
                  <a:gd name="T65" fmla="*/ 76 h 182"/>
                  <a:gd name="T66" fmla="*/ 46 w 158"/>
                  <a:gd name="T67" fmla="*/ 76 h 182"/>
                  <a:gd name="T68" fmla="*/ 5 w 158"/>
                  <a:gd name="T69" fmla="*/ 95 h 182"/>
                  <a:gd name="T70" fmla="*/ 3 w 158"/>
                  <a:gd name="T71" fmla="*/ 106 h 182"/>
                  <a:gd name="T72" fmla="*/ 21 w 158"/>
                  <a:gd name="T73" fmla="*/ 136 h 182"/>
                  <a:gd name="T74" fmla="*/ 26 w 158"/>
                  <a:gd name="T75" fmla="*/ 137 h 182"/>
                  <a:gd name="T76" fmla="*/ 38 w 158"/>
                  <a:gd name="T77" fmla="*/ 133 h 182"/>
                  <a:gd name="T78" fmla="*/ 38 w 158"/>
                  <a:gd name="T79" fmla="*/ 133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8" h="182">
                    <a:moveTo>
                      <a:pt x="34" y="157"/>
                    </a:moveTo>
                    <a:cubicBezTo>
                      <a:pt x="34" y="157"/>
                      <a:pt x="34" y="157"/>
                      <a:pt x="34" y="156"/>
                    </a:cubicBezTo>
                    <a:cubicBezTo>
                      <a:pt x="34" y="156"/>
                      <a:pt x="34" y="156"/>
                      <a:pt x="34" y="156"/>
                    </a:cubicBezTo>
                    <a:cubicBezTo>
                      <a:pt x="36" y="145"/>
                      <a:pt x="37" y="139"/>
                      <a:pt x="37" y="137"/>
                    </a:cubicBezTo>
                    <a:cubicBezTo>
                      <a:pt x="37" y="137"/>
                      <a:pt x="37" y="137"/>
                      <a:pt x="37" y="137"/>
                    </a:cubicBezTo>
                    <a:cubicBezTo>
                      <a:pt x="37" y="137"/>
                      <a:pt x="37" y="137"/>
                      <a:pt x="37" y="136"/>
                    </a:cubicBezTo>
                    <a:cubicBezTo>
                      <a:pt x="37" y="136"/>
                      <a:pt x="37" y="136"/>
                      <a:pt x="37" y="136"/>
                    </a:cubicBezTo>
                    <a:cubicBezTo>
                      <a:pt x="36" y="137"/>
                      <a:pt x="32" y="140"/>
                      <a:pt x="26" y="140"/>
                    </a:cubicBezTo>
                    <a:cubicBezTo>
                      <a:pt x="26" y="140"/>
                      <a:pt x="26" y="140"/>
                      <a:pt x="26" y="140"/>
                    </a:cubicBezTo>
                    <a:cubicBezTo>
                      <a:pt x="25" y="140"/>
                      <a:pt x="22" y="140"/>
                      <a:pt x="20" y="139"/>
                    </a:cubicBezTo>
                    <a:cubicBezTo>
                      <a:pt x="20" y="139"/>
                      <a:pt x="20" y="139"/>
                      <a:pt x="20" y="139"/>
                    </a:cubicBezTo>
                    <a:cubicBezTo>
                      <a:pt x="6" y="133"/>
                      <a:pt x="0" y="119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2"/>
                      <a:pt x="1" y="98"/>
                      <a:pt x="2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8" y="73"/>
                      <a:pt x="42" y="74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7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82" y="68"/>
                      <a:pt x="110" y="16"/>
                      <a:pt x="113" y="6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5" y="1"/>
                      <a:pt x="121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33" y="0"/>
                      <a:pt x="141" y="2"/>
                      <a:pt x="141" y="2"/>
                    </a:cubicBezTo>
                    <a:cubicBezTo>
                      <a:pt x="141" y="2"/>
                      <a:pt x="141" y="2"/>
                      <a:pt x="141" y="2"/>
                    </a:cubicBezTo>
                    <a:cubicBezTo>
                      <a:pt x="141" y="2"/>
                      <a:pt x="142" y="2"/>
                      <a:pt x="142" y="3"/>
                    </a:cubicBezTo>
                    <a:cubicBezTo>
                      <a:pt x="142" y="3"/>
                      <a:pt x="142" y="3"/>
                      <a:pt x="142" y="3"/>
                    </a:cubicBezTo>
                    <a:cubicBezTo>
                      <a:pt x="142" y="3"/>
                      <a:pt x="158" y="38"/>
                      <a:pt x="158" y="75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58" y="93"/>
                      <a:pt x="154" y="111"/>
                      <a:pt x="143" y="126"/>
                    </a:cubicBezTo>
                    <a:cubicBezTo>
                      <a:pt x="143" y="126"/>
                      <a:pt x="143" y="126"/>
                      <a:pt x="143" y="126"/>
                    </a:cubicBezTo>
                    <a:cubicBezTo>
                      <a:pt x="123" y="154"/>
                      <a:pt x="103" y="170"/>
                      <a:pt x="87" y="177"/>
                    </a:cubicBezTo>
                    <a:cubicBezTo>
                      <a:pt x="87" y="177"/>
                      <a:pt x="87" y="177"/>
                      <a:pt x="87" y="177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87" y="177"/>
                      <a:pt x="87" y="177"/>
                      <a:pt x="87" y="177"/>
                    </a:cubicBezTo>
                    <a:cubicBezTo>
                      <a:pt x="81" y="180"/>
                      <a:pt x="74" y="182"/>
                      <a:pt x="69" y="182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49" y="181"/>
                      <a:pt x="34" y="167"/>
                      <a:pt x="34" y="157"/>
                    </a:cubicBezTo>
                    <a:close/>
                    <a:moveTo>
                      <a:pt x="40" y="135"/>
                    </a:moveTo>
                    <a:cubicBezTo>
                      <a:pt x="40" y="135"/>
                      <a:pt x="40" y="136"/>
                      <a:pt x="40" y="137"/>
                    </a:cubicBezTo>
                    <a:cubicBezTo>
                      <a:pt x="40" y="137"/>
                      <a:pt x="40" y="137"/>
                      <a:pt x="40" y="137"/>
                    </a:cubicBezTo>
                    <a:cubicBezTo>
                      <a:pt x="40" y="140"/>
                      <a:pt x="39" y="146"/>
                      <a:pt x="37" y="157"/>
                    </a:cubicBezTo>
                    <a:cubicBezTo>
                      <a:pt x="37" y="157"/>
                      <a:pt x="37" y="157"/>
                      <a:pt x="37" y="157"/>
                    </a:cubicBezTo>
                    <a:cubicBezTo>
                      <a:pt x="37" y="157"/>
                      <a:pt x="37" y="157"/>
                      <a:pt x="37" y="157"/>
                    </a:cubicBezTo>
                    <a:cubicBezTo>
                      <a:pt x="37" y="157"/>
                      <a:pt x="37" y="157"/>
                      <a:pt x="37" y="157"/>
                    </a:cubicBezTo>
                    <a:cubicBezTo>
                      <a:pt x="37" y="161"/>
                      <a:pt x="40" y="166"/>
                      <a:pt x="46" y="171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51" y="175"/>
                      <a:pt x="59" y="179"/>
                      <a:pt x="69" y="179"/>
                    </a:cubicBezTo>
                    <a:cubicBezTo>
                      <a:pt x="69" y="179"/>
                      <a:pt x="69" y="179"/>
                      <a:pt x="69" y="179"/>
                    </a:cubicBezTo>
                    <a:cubicBezTo>
                      <a:pt x="74" y="179"/>
                      <a:pt x="80" y="177"/>
                      <a:pt x="86" y="175"/>
                    </a:cubicBezTo>
                    <a:cubicBezTo>
                      <a:pt x="86" y="175"/>
                      <a:pt x="86" y="175"/>
                      <a:pt x="86" y="175"/>
                    </a:cubicBezTo>
                    <a:cubicBezTo>
                      <a:pt x="101" y="167"/>
                      <a:pt x="121" y="152"/>
                      <a:pt x="141" y="124"/>
                    </a:cubicBezTo>
                    <a:cubicBezTo>
                      <a:pt x="141" y="124"/>
                      <a:pt x="141" y="124"/>
                      <a:pt x="141" y="124"/>
                    </a:cubicBezTo>
                    <a:cubicBezTo>
                      <a:pt x="151" y="110"/>
                      <a:pt x="155" y="92"/>
                      <a:pt x="155" y="75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5" y="57"/>
                      <a:pt x="151" y="39"/>
                      <a:pt x="147" y="26"/>
                    </a:cubicBezTo>
                    <a:cubicBezTo>
                      <a:pt x="147" y="26"/>
                      <a:pt x="147" y="26"/>
                      <a:pt x="147" y="26"/>
                    </a:cubicBezTo>
                    <a:cubicBezTo>
                      <a:pt x="144" y="15"/>
                      <a:pt x="140" y="7"/>
                      <a:pt x="139" y="5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37" y="4"/>
                      <a:pt x="132" y="3"/>
                      <a:pt x="126" y="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1" y="3"/>
                      <a:pt x="117" y="4"/>
                      <a:pt x="116" y="7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2" y="18"/>
                      <a:pt x="85" y="70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2" y="76"/>
                      <a:pt x="9" y="77"/>
                      <a:pt x="5" y="95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4" y="98"/>
                      <a:pt x="3" y="102"/>
                      <a:pt x="3" y="106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3" y="118"/>
                      <a:pt x="8" y="130"/>
                      <a:pt x="21" y="13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3" y="137"/>
                      <a:pt x="25" y="137"/>
                      <a:pt x="26" y="137"/>
                    </a:cubicBezTo>
                    <a:cubicBezTo>
                      <a:pt x="26" y="137"/>
                      <a:pt x="26" y="137"/>
                      <a:pt x="26" y="137"/>
                    </a:cubicBezTo>
                    <a:cubicBezTo>
                      <a:pt x="32" y="137"/>
                      <a:pt x="35" y="134"/>
                      <a:pt x="38" y="133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39" y="133"/>
                      <a:pt x="40" y="134"/>
                      <a:pt x="40" y="13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6" name="Freeform 233"/>
              <p:cNvSpPr/>
              <p:nvPr/>
            </p:nvSpPr>
            <p:spPr bwMode="auto">
              <a:xfrm>
                <a:off x="5456239" y="4867275"/>
                <a:ext cx="511175" cy="312738"/>
              </a:xfrm>
              <a:custGeom>
                <a:avLst/>
                <a:gdLst>
                  <a:gd name="T0" fmla="*/ 0 w 136"/>
                  <a:gd name="T1" fmla="*/ 73 h 83"/>
                  <a:gd name="T2" fmla="*/ 107 w 136"/>
                  <a:gd name="T3" fmla="*/ 23 h 83"/>
                  <a:gd name="T4" fmla="*/ 104 w 136"/>
                  <a:gd name="T5" fmla="*/ 8 h 83"/>
                  <a:gd name="T6" fmla="*/ 112 w 136"/>
                  <a:gd name="T7" fmla="*/ 13 h 83"/>
                  <a:gd name="T8" fmla="*/ 121 w 136"/>
                  <a:gd name="T9" fmla="*/ 2 h 83"/>
                  <a:gd name="T10" fmla="*/ 119 w 136"/>
                  <a:gd name="T11" fmla="*/ 16 h 83"/>
                  <a:gd name="T12" fmla="*/ 132 w 136"/>
                  <a:gd name="T13" fmla="*/ 10 h 83"/>
                  <a:gd name="T14" fmla="*/ 123 w 136"/>
                  <a:gd name="T15" fmla="*/ 21 h 83"/>
                  <a:gd name="T16" fmla="*/ 134 w 136"/>
                  <a:gd name="T17" fmla="*/ 23 h 83"/>
                  <a:gd name="T18" fmla="*/ 124 w 136"/>
                  <a:gd name="T19" fmla="*/ 27 h 83"/>
                  <a:gd name="T20" fmla="*/ 129 w 136"/>
                  <a:gd name="T21" fmla="*/ 34 h 83"/>
                  <a:gd name="T22" fmla="*/ 117 w 136"/>
                  <a:gd name="T23" fmla="*/ 32 h 83"/>
                  <a:gd name="T24" fmla="*/ 1 w 136"/>
                  <a:gd name="T25" fmla="*/ 81 h 83"/>
                  <a:gd name="T26" fmla="*/ 0 w 136"/>
                  <a:gd name="T27" fmla="*/ 7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6" h="83">
                    <a:moveTo>
                      <a:pt x="0" y="73"/>
                    </a:moveTo>
                    <a:cubicBezTo>
                      <a:pt x="0" y="73"/>
                      <a:pt x="73" y="76"/>
                      <a:pt x="107" y="23"/>
                    </a:cubicBezTo>
                    <a:cubicBezTo>
                      <a:pt x="107" y="23"/>
                      <a:pt x="98" y="13"/>
                      <a:pt x="104" y="8"/>
                    </a:cubicBezTo>
                    <a:cubicBezTo>
                      <a:pt x="108" y="5"/>
                      <a:pt x="112" y="13"/>
                      <a:pt x="112" y="13"/>
                    </a:cubicBezTo>
                    <a:cubicBezTo>
                      <a:pt x="112" y="13"/>
                      <a:pt x="115" y="0"/>
                      <a:pt x="121" y="2"/>
                    </a:cubicBezTo>
                    <a:cubicBezTo>
                      <a:pt x="126" y="4"/>
                      <a:pt x="119" y="16"/>
                      <a:pt x="119" y="16"/>
                    </a:cubicBezTo>
                    <a:cubicBezTo>
                      <a:pt x="119" y="16"/>
                      <a:pt x="128" y="6"/>
                      <a:pt x="132" y="10"/>
                    </a:cubicBezTo>
                    <a:cubicBezTo>
                      <a:pt x="136" y="13"/>
                      <a:pt x="123" y="21"/>
                      <a:pt x="123" y="21"/>
                    </a:cubicBezTo>
                    <a:cubicBezTo>
                      <a:pt x="123" y="21"/>
                      <a:pt x="136" y="17"/>
                      <a:pt x="134" y="23"/>
                    </a:cubicBezTo>
                    <a:cubicBezTo>
                      <a:pt x="133" y="29"/>
                      <a:pt x="124" y="27"/>
                      <a:pt x="124" y="27"/>
                    </a:cubicBezTo>
                    <a:cubicBezTo>
                      <a:pt x="124" y="27"/>
                      <a:pt x="132" y="30"/>
                      <a:pt x="129" y="34"/>
                    </a:cubicBezTo>
                    <a:cubicBezTo>
                      <a:pt x="126" y="38"/>
                      <a:pt x="117" y="32"/>
                      <a:pt x="117" y="32"/>
                    </a:cubicBezTo>
                    <a:cubicBezTo>
                      <a:pt x="117" y="32"/>
                      <a:pt x="81" y="83"/>
                      <a:pt x="1" y="81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7" name="Freeform 234"/>
              <p:cNvSpPr>
                <a:spLocks noEditPoints="1"/>
              </p:cNvSpPr>
              <p:nvPr/>
            </p:nvSpPr>
            <p:spPr bwMode="auto">
              <a:xfrm>
                <a:off x="5449889" y="4872038"/>
                <a:ext cx="517525" cy="303213"/>
              </a:xfrm>
              <a:custGeom>
                <a:avLst/>
                <a:gdLst>
                  <a:gd name="T0" fmla="*/ 2 w 138"/>
                  <a:gd name="T1" fmla="*/ 80 h 81"/>
                  <a:gd name="T2" fmla="*/ 0 w 138"/>
                  <a:gd name="T3" fmla="*/ 72 h 81"/>
                  <a:gd name="T4" fmla="*/ 2 w 138"/>
                  <a:gd name="T5" fmla="*/ 71 h 81"/>
                  <a:gd name="T6" fmla="*/ 3 w 138"/>
                  <a:gd name="T7" fmla="*/ 71 h 81"/>
                  <a:gd name="T8" fmla="*/ 103 w 138"/>
                  <a:gd name="T9" fmla="*/ 11 h 81"/>
                  <a:gd name="T10" fmla="*/ 105 w 138"/>
                  <a:gd name="T11" fmla="*/ 6 h 81"/>
                  <a:gd name="T12" fmla="*/ 113 w 138"/>
                  <a:gd name="T13" fmla="*/ 8 h 81"/>
                  <a:gd name="T14" fmla="*/ 115 w 138"/>
                  <a:gd name="T15" fmla="*/ 6 h 81"/>
                  <a:gd name="T16" fmla="*/ 123 w 138"/>
                  <a:gd name="T17" fmla="*/ 0 h 81"/>
                  <a:gd name="T18" fmla="*/ 126 w 138"/>
                  <a:gd name="T19" fmla="*/ 5 h 81"/>
                  <a:gd name="T20" fmla="*/ 132 w 138"/>
                  <a:gd name="T21" fmla="*/ 6 h 81"/>
                  <a:gd name="T22" fmla="*/ 135 w 138"/>
                  <a:gd name="T23" fmla="*/ 7 h 81"/>
                  <a:gd name="T24" fmla="*/ 131 w 138"/>
                  <a:gd name="T25" fmla="*/ 17 h 81"/>
                  <a:gd name="T26" fmla="*/ 133 w 138"/>
                  <a:gd name="T27" fmla="*/ 17 h 81"/>
                  <a:gd name="T28" fmla="*/ 138 w 138"/>
                  <a:gd name="T29" fmla="*/ 21 h 81"/>
                  <a:gd name="T30" fmla="*/ 138 w 138"/>
                  <a:gd name="T31" fmla="*/ 23 h 81"/>
                  <a:gd name="T32" fmla="*/ 133 w 138"/>
                  <a:gd name="T33" fmla="*/ 31 h 81"/>
                  <a:gd name="T34" fmla="*/ 132 w 138"/>
                  <a:gd name="T35" fmla="*/ 34 h 81"/>
                  <a:gd name="T36" fmla="*/ 119 w 138"/>
                  <a:gd name="T37" fmla="*/ 33 h 81"/>
                  <a:gd name="T38" fmla="*/ 9 w 138"/>
                  <a:gd name="T39" fmla="*/ 81 h 81"/>
                  <a:gd name="T40" fmla="*/ 91 w 138"/>
                  <a:gd name="T41" fmla="*/ 54 h 81"/>
                  <a:gd name="T42" fmla="*/ 117 w 138"/>
                  <a:gd name="T43" fmla="*/ 30 h 81"/>
                  <a:gd name="T44" fmla="*/ 122 w 138"/>
                  <a:gd name="T45" fmla="*/ 31 h 81"/>
                  <a:gd name="T46" fmla="*/ 128 w 138"/>
                  <a:gd name="T47" fmla="*/ 33 h 81"/>
                  <a:gd name="T48" fmla="*/ 130 w 138"/>
                  <a:gd name="T49" fmla="*/ 31 h 81"/>
                  <a:gd name="T50" fmla="*/ 128 w 138"/>
                  <a:gd name="T51" fmla="*/ 29 h 81"/>
                  <a:gd name="T52" fmla="*/ 125 w 138"/>
                  <a:gd name="T53" fmla="*/ 26 h 81"/>
                  <a:gd name="T54" fmla="*/ 126 w 138"/>
                  <a:gd name="T55" fmla="*/ 25 h 81"/>
                  <a:gd name="T56" fmla="*/ 135 w 138"/>
                  <a:gd name="T57" fmla="*/ 22 h 81"/>
                  <a:gd name="T58" fmla="*/ 135 w 138"/>
                  <a:gd name="T59" fmla="*/ 21 h 81"/>
                  <a:gd name="T60" fmla="*/ 133 w 138"/>
                  <a:gd name="T61" fmla="*/ 20 h 81"/>
                  <a:gd name="T62" fmla="*/ 126 w 138"/>
                  <a:gd name="T63" fmla="*/ 22 h 81"/>
                  <a:gd name="T64" fmla="*/ 124 w 138"/>
                  <a:gd name="T65" fmla="*/ 19 h 81"/>
                  <a:gd name="T66" fmla="*/ 129 w 138"/>
                  <a:gd name="T67" fmla="*/ 16 h 81"/>
                  <a:gd name="T68" fmla="*/ 133 w 138"/>
                  <a:gd name="T69" fmla="*/ 10 h 81"/>
                  <a:gd name="T70" fmla="*/ 132 w 138"/>
                  <a:gd name="T71" fmla="*/ 9 h 81"/>
                  <a:gd name="T72" fmla="*/ 123 w 138"/>
                  <a:gd name="T73" fmla="*/ 16 h 81"/>
                  <a:gd name="T74" fmla="*/ 121 w 138"/>
                  <a:gd name="T75" fmla="*/ 16 h 81"/>
                  <a:gd name="T76" fmla="*/ 123 w 138"/>
                  <a:gd name="T77" fmla="*/ 5 h 81"/>
                  <a:gd name="T78" fmla="*/ 122 w 138"/>
                  <a:gd name="T79" fmla="*/ 3 h 81"/>
                  <a:gd name="T80" fmla="*/ 117 w 138"/>
                  <a:gd name="T81" fmla="*/ 7 h 81"/>
                  <a:gd name="T82" fmla="*/ 115 w 138"/>
                  <a:gd name="T83" fmla="*/ 13 h 81"/>
                  <a:gd name="T84" fmla="*/ 112 w 138"/>
                  <a:gd name="T85" fmla="*/ 13 h 81"/>
                  <a:gd name="T86" fmla="*/ 111 w 138"/>
                  <a:gd name="T87" fmla="*/ 10 h 81"/>
                  <a:gd name="T88" fmla="*/ 107 w 138"/>
                  <a:gd name="T89" fmla="*/ 8 h 81"/>
                  <a:gd name="T90" fmla="*/ 106 w 138"/>
                  <a:gd name="T91" fmla="*/ 11 h 81"/>
                  <a:gd name="T92" fmla="*/ 110 w 138"/>
                  <a:gd name="T93" fmla="*/ 21 h 81"/>
                  <a:gd name="T94" fmla="*/ 110 w 138"/>
                  <a:gd name="T95" fmla="*/ 23 h 81"/>
                  <a:gd name="T96" fmla="*/ 4 w 138"/>
                  <a:gd name="T97" fmla="*/ 7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8" h="81">
                    <a:moveTo>
                      <a:pt x="3" y="81"/>
                    </a:moveTo>
                    <a:cubicBezTo>
                      <a:pt x="3" y="81"/>
                      <a:pt x="2" y="81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1" y="71"/>
                      <a:pt x="1" y="71"/>
                      <a:pt x="2" y="71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2" y="71"/>
                      <a:pt x="2" y="71"/>
                      <a:pt x="3" y="71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15" y="71"/>
                      <a:pt x="77" y="68"/>
                      <a:pt x="107" y="22"/>
                    </a:cubicBezTo>
                    <a:cubicBezTo>
                      <a:pt x="107" y="22"/>
                      <a:pt x="107" y="22"/>
                      <a:pt x="107" y="22"/>
                    </a:cubicBezTo>
                    <a:cubicBezTo>
                      <a:pt x="106" y="21"/>
                      <a:pt x="103" y="16"/>
                      <a:pt x="103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3" y="9"/>
                      <a:pt x="103" y="7"/>
                      <a:pt x="105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106" y="5"/>
                      <a:pt x="107" y="5"/>
                      <a:pt x="108" y="5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11" y="5"/>
                      <a:pt x="112" y="7"/>
                      <a:pt x="113" y="8"/>
                    </a:cubicBezTo>
                    <a:cubicBezTo>
                      <a:pt x="113" y="8"/>
                      <a:pt x="113" y="8"/>
                      <a:pt x="113" y="8"/>
                    </a:cubicBezTo>
                    <a:cubicBezTo>
                      <a:pt x="114" y="8"/>
                      <a:pt x="114" y="7"/>
                      <a:pt x="115" y="6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6" y="3"/>
                      <a:pt x="118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6" y="1"/>
                      <a:pt x="126" y="3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6" y="6"/>
                      <a:pt x="126" y="7"/>
                      <a:pt x="126" y="9"/>
                    </a:cubicBezTo>
                    <a:cubicBezTo>
                      <a:pt x="126" y="9"/>
                      <a:pt x="126" y="9"/>
                      <a:pt x="126" y="9"/>
                    </a:cubicBezTo>
                    <a:cubicBezTo>
                      <a:pt x="127" y="7"/>
                      <a:pt x="130" y="6"/>
                      <a:pt x="132" y="6"/>
                    </a:cubicBezTo>
                    <a:cubicBezTo>
                      <a:pt x="132" y="6"/>
                      <a:pt x="132" y="6"/>
                      <a:pt x="132" y="6"/>
                    </a:cubicBezTo>
                    <a:cubicBezTo>
                      <a:pt x="133" y="6"/>
                      <a:pt x="134" y="7"/>
                      <a:pt x="135" y="7"/>
                    </a:cubicBezTo>
                    <a:cubicBezTo>
                      <a:pt x="135" y="7"/>
                      <a:pt x="135" y="7"/>
                      <a:pt x="135" y="7"/>
                    </a:cubicBezTo>
                    <a:cubicBezTo>
                      <a:pt x="136" y="8"/>
                      <a:pt x="136" y="9"/>
                      <a:pt x="136" y="10"/>
                    </a:cubicBezTo>
                    <a:cubicBezTo>
                      <a:pt x="136" y="10"/>
                      <a:pt x="136" y="10"/>
                      <a:pt x="136" y="10"/>
                    </a:cubicBezTo>
                    <a:cubicBezTo>
                      <a:pt x="136" y="13"/>
                      <a:pt x="134" y="15"/>
                      <a:pt x="131" y="17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132" y="17"/>
                      <a:pt x="132" y="17"/>
                      <a:pt x="133" y="17"/>
                    </a:cubicBezTo>
                    <a:cubicBezTo>
                      <a:pt x="133" y="17"/>
                      <a:pt x="133" y="17"/>
                      <a:pt x="133" y="17"/>
                    </a:cubicBezTo>
                    <a:cubicBezTo>
                      <a:pt x="134" y="17"/>
                      <a:pt x="135" y="18"/>
                      <a:pt x="136" y="18"/>
                    </a:cubicBezTo>
                    <a:cubicBezTo>
                      <a:pt x="136" y="18"/>
                      <a:pt x="136" y="18"/>
                      <a:pt x="136" y="18"/>
                    </a:cubicBezTo>
                    <a:cubicBezTo>
                      <a:pt x="137" y="18"/>
                      <a:pt x="138" y="20"/>
                      <a:pt x="138" y="21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2"/>
                      <a:pt x="138" y="22"/>
                      <a:pt x="138" y="23"/>
                    </a:cubicBezTo>
                    <a:cubicBezTo>
                      <a:pt x="138" y="23"/>
                      <a:pt x="138" y="23"/>
                      <a:pt x="138" y="23"/>
                    </a:cubicBezTo>
                    <a:cubicBezTo>
                      <a:pt x="137" y="26"/>
                      <a:pt x="134" y="27"/>
                      <a:pt x="132" y="28"/>
                    </a:cubicBezTo>
                    <a:cubicBezTo>
                      <a:pt x="132" y="28"/>
                      <a:pt x="132" y="28"/>
                      <a:pt x="132" y="28"/>
                    </a:cubicBezTo>
                    <a:cubicBezTo>
                      <a:pt x="132" y="28"/>
                      <a:pt x="133" y="30"/>
                      <a:pt x="133" y="31"/>
                    </a:cubicBezTo>
                    <a:cubicBezTo>
                      <a:pt x="133" y="31"/>
                      <a:pt x="133" y="31"/>
                      <a:pt x="133" y="31"/>
                    </a:cubicBezTo>
                    <a:cubicBezTo>
                      <a:pt x="133" y="32"/>
                      <a:pt x="133" y="33"/>
                      <a:pt x="132" y="34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1" y="35"/>
                      <a:pt x="130" y="36"/>
                      <a:pt x="128" y="36"/>
                    </a:cubicBezTo>
                    <a:cubicBezTo>
                      <a:pt x="128" y="36"/>
                      <a:pt x="128" y="36"/>
                      <a:pt x="128" y="36"/>
                    </a:cubicBezTo>
                    <a:cubicBezTo>
                      <a:pt x="125" y="36"/>
                      <a:pt x="121" y="34"/>
                      <a:pt x="119" y="33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3" y="40"/>
                      <a:pt x="78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7" y="81"/>
                      <a:pt x="5" y="81"/>
                      <a:pt x="3" y="81"/>
                    </a:cubicBezTo>
                    <a:close/>
                    <a:moveTo>
                      <a:pt x="9" y="78"/>
                    </a:moveTo>
                    <a:cubicBezTo>
                      <a:pt x="46" y="78"/>
                      <a:pt x="73" y="66"/>
                      <a:pt x="91" y="54"/>
                    </a:cubicBezTo>
                    <a:cubicBezTo>
                      <a:pt x="91" y="54"/>
                      <a:pt x="91" y="54"/>
                      <a:pt x="91" y="54"/>
                    </a:cubicBezTo>
                    <a:cubicBezTo>
                      <a:pt x="109" y="42"/>
                      <a:pt x="117" y="30"/>
                      <a:pt x="117" y="30"/>
                    </a:cubicBezTo>
                    <a:cubicBezTo>
                      <a:pt x="117" y="30"/>
                      <a:pt x="117" y="30"/>
                      <a:pt x="117" y="30"/>
                    </a:cubicBezTo>
                    <a:cubicBezTo>
                      <a:pt x="118" y="29"/>
                      <a:pt x="119" y="29"/>
                      <a:pt x="119" y="29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19" y="29"/>
                      <a:pt x="121" y="30"/>
                      <a:pt x="122" y="31"/>
                    </a:cubicBezTo>
                    <a:cubicBezTo>
                      <a:pt x="122" y="31"/>
                      <a:pt x="122" y="31"/>
                      <a:pt x="122" y="31"/>
                    </a:cubicBezTo>
                    <a:cubicBezTo>
                      <a:pt x="124" y="32"/>
                      <a:pt x="126" y="33"/>
                      <a:pt x="128" y="33"/>
                    </a:cubicBezTo>
                    <a:cubicBezTo>
                      <a:pt x="128" y="33"/>
                      <a:pt x="128" y="33"/>
                      <a:pt x="128" y="33"/>
                    </a:cubicBezTo>
                    <a:cubicBezTo>
                      <a:pt x="129" y="33"/>
                      <a:pt x="130" y="33"/>
                      <a:pt x="130" y="32"/>
                    </a:cubicBezTo>
                    <a:cubicBezTo>
                      <a:pt x="130" y="32"/>
                      <a:pt x="130" y="32"/>
                      <a:pt x="130" y="32"/>
                    </a:cubicBezTo>
                    <a:cubicBezTo>
                      <a:pt x="130" y="32"/>
                      <a:pt x="130" y="31"/>
                      <a:pt x="130" y="31"/>
                    </a:cubicBezTo>
                    <a:cubicBezTo>
                      <a:pt x="130" y="31"/>
                      <a:pt x="130" y="31"/>
                      <a:pt x="130" y="31"/>
                    </a:cubicBezTo>
                    <a:cubicBezTo>
                      <a:pt x="130" y="31"/>
                      <a:pt x="129" y="29"/>
                      <a:pt x="128" y="29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127" y="28"/>
                      <a:pt x="126" y="27"/>
                      <a:pt x="126" y="27"/>
                    </a:cubicBezTo>
                    <a:cubicBezTo>
                      <a:pt x="126" y="27"/>
                      <a:pt x="126" y="27"/>
                      <a:pt x="126" y="27"/>
                    </a:cubicBezTo>
                    <a:cubicBezTo>
                      <a:pt x="125" y="27"/>
                      <a:pt x="124" y="26"/>
                      <a:pt x="125" y="26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5" y="25"/>
                      <a:pt x="126" y="24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8" y="25"/>
                      <a:pt x="129" y="25"/>
                    </a:cubicBezTo>
                    <a:cubicBezTo>
                      <a:pt x="129" y="25"/>
                      <a:pt x="129" y="25"/>
                      <a:pt x="129" y="25"/>
                    </a:cubicBezTo>
                    <a:cubicBezTo>
                      <a:pt x="132" y="25"/>
                      <a:pt x="134" y="24"/>
                      <a:pt x="135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5" y="21"/>
                      <a:pt x="135" y="21"/>
                      <a:pt x="135" y="21"/>
                    </a:cubicBezTo>
                    <a:cubicBezTo>
                      <a:pt x="134" y="21"/>
                      <a:pt x="134" y="20"/>
                      <a:pt x="133" y="20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0" y="20"/>
                      <a:pt x="126" y="22"/>
                      <a:pt x="126" y="22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5" y="22"/>
                      <a:pt x="124" y="22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0"/>
                      <a:pt x="124" y="19"/>
                      <a:pt x="124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4" y="19"/>
                      <a:pt x="127" y="18"/>
                      <a:pt x="129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31" y="14"/>
                      <a:pt x="133" y="11"/>
                      <a:pt x="133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30" y="9"/>
                      <a:pt x="128" y="11"/>
                      <a:pt x="126" y="13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24" y="14"/>
                      <a:pt x="123" y="16"/>
                      <a:pt x="123" y="16"/>
                    </a:cubicBezTo>
                    <a:cubicBezTo>
                      <a:pt x="123" y="16"/>
                      <a:pt x="123" y="16"/>
                      <a:pt x="123" y="16"/>
                    </a:cubicBezTo>
                    <a:cubicBezTo>
                      <a:pt x="122" y="17"/>
                      <a:pt x="121" y="17"/>
                      <a:pt x="121" y="16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0" y="16"/>
                      <a:pt x="120" y="15"/>
                      <a:pt x="120" y="14"/>
                    </a:cubicBezTo>
                    <a:cubicBezTo>
                      <a:pt x="120" y="14"/>
                      <a:pt x="120" y="14"/>
                      <a:pt x="120" y="14"/>
                    </a:cubicBezTo>
                    <a:cubicBezTo>
                      <a:pt x="120" y="14"/>
                      <a:pt x="123" y="8"/>
                      <a:pt x="123" y="5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3" y="3"/>
                      <a:pt x="123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2" y="3"/>
                      <a:pt x="122" y="3"/>
                      <a:pt x="122" y="3"/>
                    </a:cubicBezTo>
                    <a:cubicBezTo>
                      <a:pt x="121" y="2"/>
                      <a:pt x="119" y="5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10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3" y="14"/>
                      <a:pt x="113" y="13"/>
                      <a:pt x="112" y="13"/>
                    </a:cubicBezTo>
                    <a:cubicBezTo>
                      <a:pt x="112" y="13"/>
                      <a:pt x="112" y="13"/>
                      <a:pt x="112" y="13"/>
                    </a:cubicBezTo>
                    <a:cubicBezTo>
                      <a:pt x="112" y="13"/>
                      <a:pt x="112" y="11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9"/>
                      <a:pt x="109" y="8"/>
                      <a:pt x="108" y="8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08" y="8"/>
                      <a:pt x="108" y="8"/>
                      <a:pt x="107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6" y="9"/>
                      <a:pt x="106" y="10"/>
                      <a:pt x="106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6" y="13"/>
                      <a:pt x="107" y="16"/>
                      <a:pt x="108" y="18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9" y="20"/>
                      <a:pt x="110" y="21"/>
                      <a:pt x="110" y="21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1" y="22"/>
                      <a:pt x="111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79" y="71"/>
                      <a:pt x="15" y="74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6" y="78"/>
                      <a:pt x="7" y="78"/>
                      <a:pt x="9" y="7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8" name="Freeform 235"/>
              <p:cNvSpPr/>
              <p:nvPr/>
            </p:nvSpPr>
            <p:spPr bwMode="auto">
              <a:xfrm>
                <a:off x="4972051" y="4916488"/>
                <a:ext cx="349250" cy="401638"/>
              </a:xfrm>
              <a:custGeom>
                <a:avLst/>
                <a:gdLst>
                  <a:gd name="T0" fmla="*/ 89 w 93"/>
                  <a:gd name="T1" fmla="*/ 63 h 107"/>
                  <a:gd name="T2" fmla="*/ 27 w 93"/>
                  <a:gd name="T3" fmla="*/ 25 h 107"/>
                  <a:gd name="T4" fmla="*/ 34 w 93"/>
                  <a:gd name="T5" fmla="*/ 11 h 107"/>
                  <a:gd name="T6" fmla="*/ 25 w 93"/>
                  <a:gd name="T7" fmla="*/ 14 h 107"/>
                  <a:gd name="T8" fmla="*/ 19 w 93"/>
                  <a:gd name="T9" fmla="*/ 0 h 107"/>
                  <a:gd name="T10" fmla="*/ 17 w 93"/>
                  <a:gd name="T11" fmla="*/ 14 h 107"/>
                  <a:gd name="T12" fmla="*/ 7 w 93"/>
                  <a:gd name="T13" fmla="*/ 4 h 107"/>
                  <a:gd name="T14" fmla="*/ 11 w 93"/>
                  <a:gd name="T15" fmla="*/ 18 h 107"/>
                  <a:gd name="T16" fmla="*/ 0 w 93"/>
                  <a:gd name="T17" fmla="*/ 16 h 107"/>
                  <a:gd name="T18" fmla="*/ 9 w 93"/>
                  <a:gd name="T19" fmla="*/ 23 h 107"/>
                  <a:gd name="T20" fmla="*/ 2 w 93"/>
                  <a:gd name="T21" fmla="*/ 28 h 107"/>
                  <a:gd name="T22" fmla="*/ 15 w 93"/>
                  <a:gd name="T23" fmla="*/ 30 h 107"/>
                  <a:gd name="T24" fmla="*/ 93 w 93"/>
                  <a:gd name="T25" fmla="*/ 69 h 107"/>
                  <a:gd name="T26" fmla="*/ 89 w 93"/>
                  <a:gd name="T27" fmla="*/ 6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3" h="107">
                    <a:moveTo>
                      <a:pt x="89" y="63"/>
                    </a:moveTo>
                    <a:cubicBezTo>
                      <a:pt x="89" y="63"/>
                      <a:pt x="31" y="95"/>
                      <a:pt x="27" y="25"/>
                    </a:cubicBezTo>
                    <a:cubicBezTo>
                      <a:pt x="27" y="25"/>
                      <a:pt x="38" y="17"/>
                      <a:pt x="34" y="11"/>
                    </a:cubicBezTo>
                    <a:cubicBezTo>
                      <a:pt x="31" y="6"/>
                      <a:pt x="25" y="14"/>
                      <a:pt x="25" y="14"/>
                    </a:cubicBezTo>
                    <a:cubicBezTo>
                      <a:pt x="25" y="14"/>
                      <a:pt x="25" y="0"/>
                      <a:pt x="19" y="0"/>
                    </a:cubicBezTo>
                    <a:cubicBezTo>
                      <a:pt x="14" y="1"/>
                      <a:pt x="17" y="14"/>
                      <a:pt x="17" y="14"/>
                    </a:cubicBezTo>
                    <a:cubicBezTo>
                      <a:pt x="17" y="14"/>
                      <a:pt x="12" y="2"/>
                      <a:pt x="7" y="4"/>
                    </a:cubicBezTo>
                    <a:cubicBezTo>
                      <a:pt x="2" y="6"/>
                      <a:pt x="11" y="18"/>
                      <a:pt x="11" y="18"/>
                    </a:cubicBezTo>
                    <a:cubicBezTo>
                      <a:pt x="11" y="18"/>
                      <a:pt x="0" y="10"/>
                      <a:pt x="0" y="16"/>
                    </a:cubicBezTo>
                    <a:cubicBezTo>
                      <a:pt x="0" y="23"/>
                      <a:pt x="9" y="23"/>
                      <a:pt x="9" y="23"/>
                    </a:cubicBezTo>
                    <a:cubicBezTo>
                      <a:pt x="9" y="23"/>
                      <a:pt x="0" y="24"/>
                      <a:pt x="2" y="28"/>
                    </a:cubicBezTo>
                    <a:cubicBezTo>
                      <a:pt x="4" y="33"/>
                      <a:pt x="15" y="30"/>
                      <a:pt x="15" y="30"/>
                    </a:cubicBezTo>
                    <a:cubicBezTo>
                      <a:pt x="15" y="30"/>
                      <a:pt x="22" y="107"/>
                      <a:pt x="93" y="69"/>
                    </a:cubicBezTo>
                    <a:lnTo>
                      <a:pt x="89" y="63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9" name="Freeform 236"/>
              <p:cNvSpPr>
                <a:spLocks noEditPoints="1"/>
              </p:cNvSpPr>
              <p:nvPr/>
            </p:nvSpPr>
            <p:spPr bwMode="auto">
              <a:xfrm>
                <a:off x="4968876" y="4913313"/>
                <a:ext cx="360363" cy="307975"/>
              </a:xfrm>
              <a:custGeom>
                <a:avLst/>
                <a:gdLst>
                  <a:gd name="T0" fmla="*/ 9 w 96"/>
                  <a:gd name="T1" fmla="*/ 33 h 82"/>
                  <a:gd name="T2" fmla="*/ 2 w 96"/>
                  <a:gd name="T3" fmla="*/ 28 h 82"/>
                  <a:gd name="T4" fmla="*/ 4 w 96"/>
                  <a:gd name="T5" fmla="*/ 24 h 82"/>
                  <a:gd name="T6" fmla="*/ 0 w 96"/>
                  <a:gd name="T7" fmla="*/ 17 h 82"/>
                  <a:gd name="T8" fmla="*/ 1 w 96"/>
                  <a:gd name="T9" fmla="*/ 14 h 82"/>
                  <a:gd name="T10" fmla="*/ 7 w 96"/>
                  <a:gd name="T11" fmla="*/ 14 h 82"/>
                  <a:gd name="T12" fmla="*/ 5 w 96"/>
                  <a:gd name="T13" fmla="*/ 8 h 82"/>
                  <a:gd name="T14" fmla="*/ 9 w 96"/>
                  <a:gd name="T15" fmla="*/ 3 h 82"/>
                  <a:gd name="T16" fmla="*/ 15 w 96"/>
                  <a:gd name="T17" fmla="*/ 8 h 82"/>
                  <a:gd name="T18" fmla="*/ 20 w 96"/>
                  <a:gd name="T19" fmla="*/ 0 h 82"/>
                  <a:gd name="T20" fmla="*/ 20 w 96"/>
                  <a:gd name="T21" fmla="*/ 0 h 82"/>
                  <a:gd name="T22" fmla="*/ 21 w 96"/>
                  <a:gd name="T23" fmla="*/ 0 h 82"/>
                  <a:gd name="T24" fmla="*/ 27 w 96"/>
                  <a:gd name="T25" fmla="*/ 11 h 82"/>
                  <a:gd name="T26" fmla="*/ 32 w 96"/>
                  <a:gd name="T27" fmla="*/ 9 h 82"/>
                  <a:gd name="T28" fmla="*/ 37 w 96"/>
                  <a:gd name="T29" fmla="*/ 15 h 82"/>
                  <a:gd name="T30" fmla="*/ 29 w 96"/>
                  <a:gd name="T31" fmla="*/ 26 h 82"/>
                  <a:gd name="T32" fmla="*/ 89 w 96"/>
                  <a:gd name="T33" fmla="*/ 63 h 82"/>
                  <a:gd name="T34" fmla="*/ 91 w 96"/>
                  <a:gd name="T35" fmla="*/ 63 h 82"/>
                  <a:gd name="T36" fmla="*/ 96 w 96"/>
                  <a:gd name="T37" fmla="*/ 70 h 82"/>
                  <a:gd name="T38" fmla="*/ 59 w 96"/>
                  <a:gd name="T39" fmla="*/ 82 h 82"/>
                  <a:gd name="T40" fmla="*/ 17 w 96"/>
                  <a:gd name="T41" fmla="*/ 30 h 82"/>
                  <a:gd name="T42" fmla="*/ 59 w 96"/>
                  <a:gd name="T43" fmla="*/ 79 h 82"/>
                  <a:gd name="T44" fmla="*/ 92 w 96"/>
                  <a:gd name="T45" fmla="*/ 70 h 82"/>
                  <a:gd name="T46" fmla="*/ 62 w 96"/>
                  <a:gd name="T47" fmla="*/ 73 h 82"/>
                  <a:gd name="T48" fmla="*/ 27 w 96"/>
                  <a:gd name="T49" fmla="*/ 24 h 82"/>
                  <a:gd name="T50" fmla="*/ 31 w 96"/>
                  <a:gd name="T51" fmla="*/ 21 h 82"/>
                  <a:gd name="T52" fmla="*/ 33 w 96"/>
                  <a:gd name="T53" fmla="*/ 13 h 82"/>
                  <a:gd name="T54" fmla="*/ 32 w 96"/>
                  <a:gd name="T55" fmla="*/ 12 h 82"/>
                  <a:gd name="T56" fmla="*/ 27 w 96"/>
                  <a:gd name="T57" fmla="*/ 16 h 82"/>
                  <a:gd name="T58" fmla="*/ 25 w 96"/>
                  <a:gd name="T59" fmla="*/ 16 h 82"/>
                  <a:gd name="T60" fmla="*/ 24 w 96"/>
                  <a:gd name="T61" fmla="*/ 15 h 82"/>
                  <a:gd name="T62" fmla="*/ 24 w 96"/>
                  <a:gd name="T63" fmla="*/ 8 h 82"/>
                  <a:gd name="T64" fmla="*/ 21 w 96"/>
                  <a:gd name="T65" fmla="*/ 3 h 82"/>
                  <a:gd name="T66" fmla="*/ 19 w 96"/>
                  <a:gd name="T67" fmla="*/ 4 h 82"/>
                  <a:gd name="T68" fmla="*/ 19 w 96"/>
                  <a:gd name="T69" fmla="*/ 15 h 82"/>
                  <a:gd name="T70" fmla="*/ 18 w 96"/>
                  <a:gd name="T71" fmla="*/ 17 h 82"/>
                  <a:gd name="T72" fmla="*/ 14 w 96"/>
                  <a:gd name="T73" fmla="*/ 11 h 82"/>
                  <a:gd name="T74" fmla="*/ 9 w 96"/>
                  <a:gd name="T75" fmla="*/ 6 h 82"/>
                  <a:gd name="T76" fmla="*/ 8 w 96"/>
                  <a:gd name="T77" fmla="*/ 8 h 82"/>
                  <a:gd name="T78" fmla="*/ 11 w 96"/>
                  <a:gd name="T79" fmla="*/ 14 h 82"/>
                  <a:gd name="T80" fmla="*/ 14 w 96"/>
                  <a:gd name="T81" fmla="*/ 20 h 82"/>
                  <a:gd name="T82" fmla="*/ 12 w 96"/>
                  <a:gd name="T83" fmla="*/ 20 h 82"/>
                  <a:gd name="T84" fmla="*/ 4 w 96"/>
                  <a:gd name="T85" fmla="*/ 17 h 82"/>
                  <a:gd name="T86" fmla="*/ 3 w 96"/>
                  <a:gd name="T87" fmla="*/ 17 h 82"/>
                  <a:gd name="T88" fmla="*/ 2 w 96"/>
                  <a:gd name="T89" fmla="*/ 17 h 82"/>
                  <a:gd name="T90" fmla="*/ 10 w 96"/>
                  <a:gd name="T91" fmla="*/ 23 h 82"/>
                  <a:gd name="T92" fmla="*/ 10 w 96"/>
                  <a:gd name="T93" fmla="*/ 26 h 82"/>
                  <a:gd name="T94" fmla="*/ 7 w 96"/>
                  <a:gd name="T95" fmla="*/ 26 h 82"/>
                  <a:gd name="T96" fmla="*/ 5 w 96"/>
                  <a:gd name="T97" fmla="*/ 29 h 82"/>
                  <a:gd name="T98" fmla="*/ 9 w 96"/>
                  <a:gd name="T99" fmla="*/ 30 h 82"/>
                  <a:gd name="T100" fmla="*/ 16 w 96"/>
                  <a:gd name="T101" fmla="*/ 29 h 82"/>
                  <a:gd name="T102" fmla="*/ 89 w 96"/>
                  <a:gd name="T103" fmla="*/ 6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" h="82">
                    <a:moveTo>
                      <a:pt x="15" y="33"/>
                    </a:moveTo>
                    <a:cubicBezTo>
                      <a:pt x="13" y="33"/>
                      <a:pt x="11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6" y="33"/>
                      <a:pt x="3" y="33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2" y="29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6"/>
                      <a:pt x="3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3"/>
                      <a:pt x="0" y="21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6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2"/>
                      <a:pt x="5" y="10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6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5"/>
                      <a:pt x="16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6" y="4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9"/>
                      <a:pt x="27" y="10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9" y="10"/>
                      <a:pt x="30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9"/>
                      <a:pt x="35" y="9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7" y="12"/>
                      <a:pt x="37" y="13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20"/>
                      <a:pt x="31" y="25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2" y="62"/>
                      <a:pt x="47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76" y="70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90" y="62"/>
                      <a:pt x="91" y="63"/>
                      <a:pt x="91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96" y="70"/>
                      <a:pt x="96" y="70"/>
                      <a:pt x="96" y="70"/>
                    </a:cubicBezTo>
                    <a:cubicBezTo>
                      <a:pt x="96" y="70"/>
                      <a:pt x="96" y="70"/>
                      <a:pt x="96" y="70"/>
                    </a:cubicBezTo>
                    <a:cubicBezTo>
                      <a:pt x="96" y="71"/>
                      <a:pt x="95" y="71"/>
                      <a:pt x="95" y="71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81" y="79"/>
                      <a:pt x="6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24" y="82"/>
                      <a:pt x="16" y="42"/>
                      <a:pt x="15" y="33"/>
                    </a:cubicBezTo>
                    <a:close/>
                    <a:moveTo>
                      <a:pt x="17" y="30"/>
                    </a:moveTo>
                    <a:cubicBezTo>
                      <a:pt x="17" y="30"/>
                      <a:pt x="17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22" y="79"/>
                      <a:pt x="59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8" y="79"/>
                      <a:pt x="79" y="76"/>
                      <a:pt x="92" y="70"/>
                    </a:cubicBezTo>
                    <a:cubicBezTo>
                      <a:pt x="92" y="70"/>
                      <a:pt x="92" y="70"/>
                      <a:pt x="92" y="70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6" y="68"/>
                      <a:pt x="75" y="73"/>
                      <a:pt x="62" y="73"/>
                    </a:cubicBezTo>
                    <a:cubicBezTo>
                      <a:pt x="62" y="73"/>
                      <a:pt x="62" y="73"/>
                      <a:pt x="62" y="73"/>
                    </a:cubicBezTo>
                    <a:cubicBezTo>
                      <a:pt x="46" y="73"/>
                      <a:pt x="28" y="63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5"/>
                      <a:pt x="26" y="25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9" y="23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2" y="19"/>
                      <a:pt x="34" y="17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4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2"/>
                      <a:pt x="33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0" y="13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5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6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4" y="11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5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5"/>
                      <a:pt x="18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11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6"/>
                      <a:pt x="19" y="16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7"/>
                      <a:pt x="17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8"/>
                      <a:pt x="10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9" y="12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6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1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0" y="19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7" y="17"/>
                      <a:pt x="5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22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5"/>
                      <a:pt x="11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9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7"/>
                      <a:pt x="4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7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2" y="30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7" y="29"/>
                      <a:pt x="17" y="30"/>
                    </a:cubicBezTo>
                    <a:close/>
                    <a:moveTo>
                      <a:pt x="89" y="65"/>
                    </a:move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5"/>
                      <a:pt x="89" y="65"/>
                      <a:pt x="89" y="6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0" name="Freeform 237"/>
              <p:cNvSpPr/>
              <p:nvPr/>
            </p:nvSpPr>
            <p:spPr bwMode="auto">
              <a:xfrm>
                <a:off x="5284789" y="5092700"/>
                <a:ext cx="201613" cy="128588"/>
              </a:xfrm>
              <a:custGeom>
                <a:avLst/>
                <a:gdLst>
                  <a:gd name="T0" fmla="*/ 14 w 54"/>
                  <a:gd name="T1" fmla="*/ 0 h 34"/>
                  <a:gd name="T2" fmla="*/ 0 w 54"/>
                  <a:gd name="T3" fmla="*/ 17 h 34"/>
                  <a:gd name="T4" fmla="*/ 54 w 54"/>
                  <a:gd name="T5" fmla="*/ 29 h 34"/>
                  <a:gd name="T6" fmla="*/ 47 w 54"/>
                  <a:gd name="T7" fmla="*/ 7 h 34"/>
                  <a:gd name="T8" fmla="*/ 14 w 54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4">
                    <a:moveTo>
                      <a:pt x="14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25" y="34"/>
                      <a:pt x="54" y="29"/>
                    </a:cubicBezTo>
                    <a:cubicBezTo>
                      <a:pt x="47" y="7"/>
                      <a:pt x="47" y="7"/>
                      <a:pt x="47" y="7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1" name="Freeform 238"/>
              <p:cNvSpPr>
                <a:spLocks noEditPoints="1"/>
              </p:cNvSpPr>
              <p:nvPr/>
            </p:nvSpPr>
            <p:spPr bwMode="auto">
              <a:xfrm>
                <a:off x="5276851" y="5089525"/>
                <a:ext cx="217488" cy="120650"/>
              </a:xfrm>
              <a:custGeom>
                <a:avLst/>
                <a:gdLst>
                  <a:gd name="T0" fmla="*/ 1 w 58"/>
                  <a:gd name="T1" fmla="*/ 20 h 32"/>
                  <a:gd name="T2" fmla="*/ 0 w 58"/>
                  <a:gd name="T3" fmla="*/ 19 h 32"/>
                  <a:gd name="T4" fmla="*/ 0 w 58"/>
                  <a:gd name="T5" fmla="*/ 19 h 32"/>
                  <a:gd name="T6" fmla="*/ 1 w 58"/>
                  <a:gd name="T7" fmla="*/ 17 h 32"/>
                  <a:gd name="T8" fmla="*/ 1 w 58"/>
                  <a:gd name="T9" fmla="*/ 17 h 32"/>
                  <a:gd name="T10" fmla="*/ 15 w 58"/>
                  <a:gd name="T11" fmla="*/ 0 h 32"/>
                  <a:gd name="T12" fmla="*/ 17 w 58"/>
                  <a:gd name="T13" fmla="*/ 0 h 32"/>
                  <a:gd name="T14" fmla="*/ 17 w 58"/>
                  <a:gd name="T15" fmla="*/ 0 h 32"/>
                  <a:gd name="T16" fmla="*/ 49 w 58"/>
                  <a:gd name="T17" fmla="*/ 6 h 32"/>
                  <a:gd name="T18" fmla="*/ 50 w 58"/>
                  <a:gd name="T19" fmla="*/ 7 h 32"/>
                  <a:gd name="T20" fmla="*/ 50 w 58"/>
                  <a:gd name="T21" fmla="*/ 7 h 32"/>
                  <a:gd name="T22" fmla="*/ 58 w 58"/>
                  <a:gd name="T23" fmla="*/ 29 h 32"/>
                  <a:gd name="T24" fmla="*/ 58 w 58"/>
                  <a:gd name="T25" fmla="*/ 30 h 32"/>
                  <a:gd name="T26" fmla="*/ 58 w 58"/>
                  <a:gd name="T27" fmla="*/ 30 h 32"/>
                  <a:gd name="T28" fmla="*/ 57 w 58"/>
                  <a:gd name="T29" fmla="*/ 31 h 32"/>
                  <a:gd name="T30" fmla="*/ 57 w 58"/>
                  <a:gd name="T31" fmla="*/ 31 h 32"/>
                  <a:gd name="T32" fmla="*/ 45 w 58"/>
                  <a:gd name="T33" fmla="*/ 32 h 32"/>
                  <a:gd name="T34" fmla="*/ 45 w 58"/>
                  <a:gd name="T35" fmla="*/ 32 h 32"/>
                  <a:gd name="T36" fmla="*/ 1 w 58"/>
                  <a:gd name="T37" fmla="*/ 20 h 32"/>
                  <a:gd name="T38" fmla="*/ 15 w 58"/>
                  <a:gd name="T39" fmla="*/ 23 h 32"/>
                  <a:gd name="T40" fmla="*/ 45 w 58"/>
                  <a:gd name="T41" fmla="*/ 29 h 32"/>
                  <a:gd name="T42" fmla="*/ 45 w 58"/>
                  <a:gd name="T43" fmla="*/ 29 h 32"/>
                  <a:gd name="T44" fmla="*/ 54 w 58"/>
                  <a:gd name="T45" fmla="*/ 28 h 32"/>
                  <a:gd name="T46" fmla="*/ 54 w 58"/>
                  <a:gd name="T47" fmla="*/ 28 h 32"/>
                  <a:gd name="T48" fmla="*/ 48 w 58"/>
                  <a:gd name="T49" fmla="*/ 9 h 32"/>
                  <a:gd name="T50" fmla="*/ 17 w 58"/>
                  <a:gd name="T51" fmla="*/ 3 h 32"/>
                  <a:gd name="T52" fmla="*/ 4 w 58"/>
                  <a:gd name="T53" fmla="*/ 18 h 32"/>
                  <a:gd name="T54" fmla="*/ 15 w 58"/>
                  <a:gd name="T55" fmla="*/ 23 h 32"/>
                  <a:gd name="T56" fmla="*/ 16 w 58"/>
                  <a:gd name="T57" fmla="*/ 3 h 32"/>
                  <a:gd name="T58" fmla="*/ 16 w 58"/>
                  <a:gd name="T59" fmla="*/ 1 h 32"/>
                  <a:gd name="T60" fmla="*/ 16 w 58"/>
                  <a:gd name="T6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" h="32">
                    <a:moveTo>
                      <a:pt x="1" y="20"/>
                    </a:move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3" y="32"/>
                      <a:pt x="49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20" y="32"/>
                      <a:pt x="1" y="20"/>
                      <a:pt x="1" y="20"/>
                    </a:cubicBezTo>
                    <a:close/>
                    <a:moveTo>
                      <a:pt x="15" y="23"/>
                    </a:moveTo>
                    <a:cubicBezTo>
                      <a:pt x="23" y="26"/>
                      <a:pt x="33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8" y="29"/>
                      <a:pt x="51" y="29"/>
                      <a:pt x="54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6" y="19"/>
                      <a:pt x="10" y="21"/>
                      <a:pt x="15" y="23"/>
                    </a:cubicBezTo>
                    <a:close/>
                    <a:moveTo>
                      <a:pt x="16" y="3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2" name="Freeform 239"/>
              <p:cNvSpPr/>
              <p:nvPr/>
            </p:nvSpPr>
            <p:spPr bwMode="auto">
              <a:xfrm>
                <a:off x="5133976" y="4608513"/>
                <a:ext cx="660400" cy="536575"/>
              </a:xfrm>
              <a:custGeom>
                <a:avLst/>
                <a:gdLst>
                  <a:gd name="T0" fmla="*/ 14 w 176"/>
                  <a:gd name="T1" fmla="*/ 36 h 143"/>
                  <a:gd name="T2" fmla="*/ 0 w 176"/>
                  <a:gd name="T3" fmla="*/ 46 h 143"/>
                  <a:gd name="T4" fmla="*/ 9 w 176"/>
                  <a:gd name="T5" fmla="*/ 59 h 143"/>
                  <a:gd name="T6" fmla="*/ 79 w 176"/>
                  <a:gd name="T7" fmla="*/ 138 h 143"/>
                  <a:gd name="T8" fmla="*/ 157 w 176"/>
                  <a:gd name="T9" fmla="*/ 103 h 143"/>
                  <a:gd name="T10" fmla="*/ 161 w 176"/>
                  <a:gd name="T11" fmla="*/ 105 h 143"/>
                  <a:gd name="T12" fmla="*/ 174 w 176"/>
                  <a:gd name="T13" fmla="*/ 96 h 143"/>
                  <a:gd name="T14" fmla="*/ 168 w 176"/>
                  <a:gd name="T15" fmla="*/ 83 h 143"/>
                  <a:gd name="T16" fmla="*/ 126 w 176"/>
                  <a:gd name="T17" fmla="*/ 30 h 143"/>
                  <a:gd name="T18" fmla="*/ 39 w 176"/>
                  <a:gd name="T19" fmla="*/ 0 h 143"/>
                  <a:gd name="T20" fmla="*/ 14 w 176"/>
                  <a:gd name="T21" fmla="*/ 3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6" h="143">
                    <a:moveTo>
                      <a:pt x="14" y="36"/>
                    </a:moveTo>
                    <a:cubicBezTo>
                      <a:pt x="7" y="34"/>
                      <a:pt x="0" y="39"/>
                      <a:pt x="0" y="46"/>
                    </a:cubicBezTo>
                    <a:cubicBezTo>
                      <a:pt x="0" y="52"/>
                      <a:pt x="5" y="56"/>
                      <a:pt x="9" y="59"/>
                    </a:cubicBezTo>
                    <a:cubicBezTo>
                      <a:pt x="4" y="104"/>
                      <a:pt x="34" y="132"/>
                      <a:pt x="79" y="138"/>
                    </a:cubicBezTo>
                    <a:cubicBezTo>
                      <a:pt x="115" y="143"/>
                      <a:pt x="140" y="129"/>
                      <a:pt x="157" y="103"/>
                    </a:cubicBezTo>
                    <a:cubicBezTo>
                      <a:pt x="158" y="104"/>
                      <a:pt x="159" y="104"/>
                      <a:pt x="161" y="105"/>
                    </a:cubicBezTo>
                    <a:cubicBezTo>
                      <a:pt x="167" y="106"/>
                      <a:pt x="173" y="102"/>
                      <a:pt x="174" y="96"/>
                    </a:cubicBezTo>
                    <a:cubicBezTo>
                      <a:pt x="176" y="91"/>
                      <a:pt x="173" y="85"/>
                      <a:pt x="168" y="83"/>
                    </a:cubicBezTo>
                    <a:cubicBezTo>
                      <a:pt x="168" y="83"/>
                      <a:pt x="128" y="31"/>
                      <a:pt x="126" y="30"/>
                    </a:cubicBezTo>
                    <a:cubicBezTo>
                      <a:pt x="125" y="28"/>
                      <a:pt x="41" y="0"/>
                      <a:pt x="39" y="0"/>
                    </a:cubicBezTo>
                    <a:cubicBezTo>
                      <a:pt x="38" y="0"/>
                      <a:pt x="14" y="36"/>
                      <a:pt x="14" y="36"/>
                    </a:cubicBezTo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3" name="Freeform 240"/>
              <p:cNvSpPr>
                <a:spLocks noEditPoints="1"/>
              </p:cNvSpPr>
              <p:nvPr/>
            </p:nvSpPr>
            <p:spPr bwMode="auto">
              <a:xfrm>
                <a:off x="5126039" y="4600575"/>
                <a:ext cx="668338" cy="533400"/>
              </a:xfrm>
              <a:custGeom>
                <a:avLst/>
                <a:gdLst>
                  <a:gd name="T0" fmla="*/ 81 w 178"/>
                  <a:gd name="T1" fmla="*/ 141 h 142"/>
                  <a:gd name="T2" fmla="*/ 9 w 178"/>
                  <a:gd name="T3" fmla="*/ 71 h 142"/>
                  <a:gd name="T4" fmla="*/ 10 w 178"/>
                  <a:gd name="T5" fmla="*/ 62 h 142"/>
                  <a:gd name="T6" fmla="*/ 0 w 178"/>
                  <a:gd name="T7" fmla="*/ 48 h 142"/>
                  <a:gd name="T8" fmla="*/ 0 w 178"/>
                  <a:gd name="T9" fmla="*/ 48 h 142"/>
                  <a:gd name="T10" fmla="*/ 14 w 178"/>
                  <a:gd name="T11" fmla="*/ 36 h 142"/>
                  <a:gd name="T12" fmla="*/ 15 w 178"/>
                  <a:gd name="T13" fmla="*/ 36 h 142"/>
                  <a:gd name="T14" fmla="*/ 40 w 178"/>
                  <a:gd name="T15" fmla="*/ 1 h 142"/>
                  <a:gd name="T16" fmla="*/ 41 w 178"/>
                  <a:gd name="T17" fmla="*/ 0 h 142"/>
                  <a:gd name="T18" fmla="*/ 42 w 178"/>
                  <a:gd name="T19" fmla="*/ 0 h 142"/>
                  <a:gd name="T20" fmla="*/ 53 w 178"/>
                  <a:gd name="T21" fmla="*/ 4 h 142"/>
                  <a:gd name="T22" fmla="*/ 77 w 178"/>
                  <a:gd name="T23" fmla="*/ 12 h 142"/>
                  <a:gd name="T24" fmla="*/ 125 w 178"/>
                  <a:gd name="T25" fmla="*/ 29 h 142"/>
                  <a:gd name="T26" fmla="*/ 129 w 178"/>
                  <a:gd name="T27" fmla="*/ 31 h 142"/>
                  <a:gd name="T28" fmla="*/ 151 w 178"/>
                  <a:gd name="T29" fmla="*/ 58 h 142"/>
                  <a:gd name="T30" fmla="*/ 171 w 178"/>
                  <a:gd name="T31" fmla="*/ 84 h 142"/>
                  <a:gd name="T32" fmla="*/ 178 w 178"/>
                  <a:gd name="T33" fmla="*/ 95 h 142"/>
                  <a:gd name="T34" fmla="*/ 178 w 178"/>
                  <a:gd name="T35" fmla="*/ 98 h 142"/>
                  <a:gd name="T36" fmla="*/ 165 w 178"/>
                  <a:gd name="T37" fmla="*/ 108 h 142"/>
                  <a:gd name="T38" fmla="*/ 162 w 178"/>
                  <a:gd name="T39" fmla="*/ 108 h 142"/>
                  <a:gd name="T40" fmla="*/ 159 w 178"/>
                  <a:gd name="T41" fmla="*/ 107 h 142"/>
                  <a:gd name="T42" fmla="*/ 96 w 178"/>
                  <a:gd name="T43" fmla="*/ 142 h 142"/>
                  <a:gd name="T44" fmla="*/ 96 w 178"/>
                  <a:gd name="T45" fmla="*/ 142 h 142"/>
                  <a:gd name="T46" fmla="*/ 3 w 178"/>
                  <a:gd name="T47" fmla="*/ 48 h 142"/>
                  <a:gd name="T48" fmla="*/ 12 w 178"/>
                  <a:gd name="T49" fmla="*/ 60 h 142"/>
                  <a:gd name="T50" fmla="*/ 13 w 178"/>
                  <a:gd name="T51" fmla="*/ 61 h 142"/>
                  <a:gd name="T52" fmla="*/ 12 w 178"/>
                  <a:gd name="T53" fmla="*/ 71 h 142"/>
                  <a:gd name="T54" fmla="*/ 82 w 178"/>
                  <a:gd name="T55" fmla="*/ 138 h 142"/>
                  <a:gd name="T56" fmla="*/ 96 w 178"/>
                  <a:gd name="T57" fmla="*/ 139 h 142"/>
                  <a:gd name="T58" fmla="*/ 157 w 178"/>
                  <a:gd name="T59" fmla="*/ 104 h 142"/>
                  <a:gd name="T60" fmla="*/ 158 w 178"/>
                  <a:gd name="T61" fmla="*/ 103 h 142"/>
                  <a:gd name="T62" fmla="*/ 160 w 178"/>
                  <a:gd name="T63" fmla="*/ 104 h 142"/>
                  <a:gd name="T64" fmla="*/ 163 w 178"/>
                  <a:gd name="T65" fmla="*/ 105 h 142"/>
                  <a:gd name="T66" fmla="*/ 165 w 178"/>
                  <a:gd name="T67" fmla="*/ 105 h 142"/>
                  <a:gd name="T68" fmla="*/ 175 w 178"/>
                  <a:gd name="T69" fmla="*/ 98 h 142"/>
                  <a:gd name="T70" fmla="*/ 175 w 178"/>
                  <a:gd name="T71" fmla="*/ 95 h 142"/>
                  <a:gd name="T72" fmla="*/ 169 w 178"/>
                  <a:gd name="T73" fmla="*/ 86 h 142"/>
                  <a:gd name="T74" fmla="*/ 169 w 178"/>
                  <a:gd name="T75" fmla="*/ 86 h 142"/>
                  <a:gd name="T76" fmla="*/ 148 w 178"/>
                  <a:gd name="T77" fmla="*/ 60 h 142"/>
                  <a:gd name="T78" fmla="*/ 127 w 178"/>
                  <a:gd name="T79" fmla="*/ 33 h 142"/>
                  <a:gd name="T80" fmla="*/ 127 w 178"/>
                  <a:gd name="T81" fmla="*/ 33 h 142"/>
                  <a:gd name="T82" fmla="*/ 124 w 178"/>
                  <a:gd name="T83" fmla="*/ 32 h 142"/>
                  <a:gd name="T84" fmla="*/ 114 w 178"/>
                  <a:gd name="T85" fmla="*/ 28 h 142"/>
                  <a:gd name="T86" fmla="*/ 86 w 178"/>
                  <a:gd name="T87" fmla="*/ 18 h 142"/>
                  <a:gd name="T88" fmla="*/ 42 w 178"/>
                  <a:gd name="T89" fmla="*/ 4 h 142"/>
                  <a:gd name="T90" fmla="*/ 41 w 178"/>
                  <a:gd name="T91" fmla="*/ 4 h 142"/>
                  <a:gd name="T92" fmla="*/ 38 w 178"/>
                  <a:gd name="T93" fmla="*/ 8 h 142"/>
                  <a:gd name="T94" fmla="*/ 29 w 178"/>
                  <a:gd name="T95" fmla="*/ 21 h 142"/>
                  <a:gd name="T96" fmla="*/ 17 w 178"/>
                  <a:gd name="T97" fmla="*/ 38 h 142"/>
                  <a:gd name="T98" fmla="*/ 16 w 178"/>
                  <a:gd name="T99" fmla="*/ 39 h 142"/>
                  <a:gd name="T100" fmla="*/ 14 w 178"/>
                  <a:gd name="T101" fmla="*/ 39 h 142"/>
                  <a:gd name="T102" fmla="*/ 3 w 178"/>
                  <a:gd name="T103" fmla="*/ 48 h 142"/>
                  <a:gd name="T104" fmla="*/ 40 w 178"/>
                  <a:gd name="T105" fmla="*/ 3 h 142"/>
                  <a:gd name="T106" fmla="*/ 41 w 178"/>
                  <a:gd name="T107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8" h="142">
                    <a:moveTo>
                      <a:pt x="96" y="142"/>
                    </a:moveTo>
                    <a:cubicBezTo>
                      <a:pt x="91" y="142"/>
                      <a:pt x="86" y="142"/>
                      <a:pt x="81" y="141"/>
                    </a:cubicBezTo>
                    <a:cubicBezTo>
                      <a:pt x="81" y="141"/>
                      <a:pt x="81" y="141"/>
                      <a:pt x="81" y="141"/>
                    </a:cubicBezTo>
                    <a:cubicBezTo>
                      <a:pt x="39" y="136"/>
                      <a:pt x="9" y="11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68"/>
                      <a:pt x="9" y="65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5" y="59"/>
                      <a:pt x="0" y="55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1"/>
                      <a:pt x="7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9" y="31"/>
                      <a:pt x="36" y="5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1"/>
                      <a:pt x="47" y="2"/>
                      <a:pt x="53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9" y="6"/>
                      <a:pt x="68" y="9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96" y="18"/>
                      <a:pt x="116" y="25"/>
                      <a:pt x="125" y="29"/>
                    </a:cubicBezTo>
                    <a:cubicBezTo>
                      <a:pt x="125" y="29"/>
                      <a:pt x="125" y="29"/>
                      <a:pt x="125" y="29"/>
                    </a:cubicBezTo>
                    <a:cubicBezTo>
                      <a:pt x="127" y="30"/>
                      <a:pt x="128" y="30"/>
                      <a:pt x="129" y="31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31" y="32"/>
                      <a:pt x="141" y="45"/>
                      <a:pt x="151" y="58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60" y="70"/>
                      <a:pt x="169" y="82"/>
                      <a:pt x="171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5" y="86"/>
                      <a:pt x="178" y="90"/>
                      <a:pt x="178" y="95"/>
                    </a:cubicBezTo>
                    <a:cubicBezTo>
                      <a:pt x="178" y="95"/>
                      <a:pt x="178" y="95"/>
                      <a:pt x="178" y="95"/>
                    </a:cubicBezTo>
                    <a:cubicBezTo>
                      <a:pt x="178" y="96"/>
                      <a:pt x="178" y="97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ubicBezTo>
                      <a:pt x="176" y="104"/>
                      <a:pt x="171" y="108"/>
                      <a:pt x="165" y="108"/>
                    </a:cubicBezTo>
                    <a:cubicBezTo>
                      <a:pt x="165" y="108"/>
                      <a:pt x="165" y="108"/>
                      <a:pt x="165" y="108"/>
                    </a:cubicBezTo>
                    <a:cubicBezTo>
                      <a:pt x="164" y="108"/>
                      <a:pt x="163" y="108"/>
                      <a:pt x="162" y="108"/>
                    </a:cubicBezTo>
                    <a:cubicBezTo>
                      <a:pt x="162" y="108"/>
                      <a:pt x="162" y="108"/>
                      <a:pt x="162" y="108"/>
                    </a:cubicBezTo>
                    <a:cubicBezTo>
                      <a:pt x="161" y="108"/>
                      <a:pt x="160" y="107"/>
                      <a:pt x="159" y="107"/>
                    </a:cubicBezTo>
                    <a:cubicBezTo>
                      <a:pt x="159" y="107"/>
                      <a:pt x="159" y="107"/>
                      <a:pt x="159" y="107"/>
                    </a:cubicBezTo>
                    <a:cubicBezTo>
                      <a:pt x="145" y="129"/>
                      <a:pt x="124" y="142"/>
                      <a:pt x="96" y="142"/>
                    </a:cubicBezTo>
                    <a:cubicBezTo>
                      <a:pt x="96" y="142"/>
                      <a:pt x="96" y="142"/>
                      <a:pt x="96" y="142"/>
                    </a:cubicBezTo>
                    <a:cubicBezTo>
                      <a:pt x="96" y="142"/>
                      <a:pt x="96" y="142"/>
                      <a:pt x="96" y="142"/>
                    </a:cubicBezTo>
                    <a:close/>
                    <a:moveTo>
                      <a:pt x="3" y="48"/>
                    </a:move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53"/>
                      <a:pt x="8" y="56"/>
                      <a:pt x="12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3" y="60"/>
                      <a:pt x="13" y="61"/>
                      <a:pt x="13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2" y="64"/>
                      <a:pt x="12" y="68"/>
                      <a:pt x="12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2" y="109"/>
                      <a:pt x="40" y="133"/>
                      <a:pt x="82" y="138"/>
                    </a:cubicBezTo>
                    <a:cubicBezTo>
                      <a:pt x="82" y="138"/>
                      <a:pt x="82" y="138"/>
                      <a:pt x="82" y="138"/>
                    </a:cubicBezTo>
                    <a:cubicBezTo>
                      <a:pt x="87" y="139"/>
                      <a:pt x="91" y="139"/>
                      <a:pt x="96" y="139"/>
                    </a:cubicBezTo>
                    <a:cubicBezTo>
                      <a:pt x="96" y="139"/>
                      <a:pt x="96" y="139"/>
                      <a:pt x="96" y="139"/>
                    </a:cubicBezTo>
                    <a:cubicBezTo>
                      <a:pt x="124" y="139"/>
                      <a:pt x="144" y="126"/>
                      <a:pt x="157" y="104"/>
                    </a:cubicBezTo>
                    <a:cubicBezTo>
                      <a:pt x="157" y="104"/>
                      <a:pt x="157" y="104"/>
                      <a:pt x="157" y="104"/>
                    </a:cubicBezTo>
                    <a:cubicBezTo>
                      <a:pt x="158" y="104"/>
                      <a:pt x="158" y="103"/>
                      <a:pt x="158" y="103"/>
                    </a:cubicBezTo>
                    <a:cubicBezTo>
                      <a:pt x="158" y="103"/>
                      <a:pt x="158" y="103"/>
                      <a:pt x="158" y="103"/>
                    </a:cubicBezTo>
                    <a:cubicBezTo>
                      <a:pt x="159" y="103"/>
                      <a:pt x="159" y="103"/>
                      <a:pt x="160" y="104"/>
                    </a:cubicBezTo>
                    <a:cubicBezTo>
                      <a:pt x="160" y="104"/>
                      <a:pt x="160" y="104"/>
                      <a:pt x="160" y="104"/>
                    </a:cubicBezTo>
                    <a:cubicBezTo>
                      <a:pt x="161" y="104"/>
                      <a:pt x="162" y="105"/>
                      <a:pt x="163" y="105"/>
                    </a:cubicBezTo>
                    <a:cubicBezTo>
                      <a:pt x="163" y="105"/>
                      <a:pt x="163" y="105"/>
                      <a:pt x="163" y="105"/>
                    </a:cubicBezTo>
                    <a:cubicBezTo>
                      <a:pt x="164" y="105"/>
                      <a:pt x="164" y="105"/>
                      <a:pt x="165" y="105"/>
                    </a:cubicBezTo>
                    <a:cubicBezTo>
                      <a:pt x="165" y="105"/>
                      <a:pt x="165" y="105"/>
                      <a:pt x="165" y="105"/>
                    </a:cubicBezTo>
                    <a:cubicBezTo>
                      <a:pt x="170" y="105"/>
                      <a:pt x="174" y="102"/>
                      <a:pt x="175" y="98"/>
                    </a:cubicBezTo>
                    <a:cubicBezTo>
                      <a:pt x="175" y="98"/>
                      <a:pt x="175" y="98"/>
                      <a:pt x="175" y="98"/>
                    </a:cubicBezTo>
                    <a:cubicBezTo>
                      <a:pt x="175" y="97"/>
                      <a:pt x="175" y="96"/>
                      <a:pt x="175" y="95"/>
                    </a:cubicBezTo>
                    <a:cubicBezTo>
                      <a:pt x="175" y="95"/>
                      <a:pt x="175" y="95"/>
                      <a:pt x="175" y="95"/>
                    </a:cubicBezTo>
                    <a:cubicBezTo>
                      <a:pt x="175" y="92"/>
                      <a:pt x="173" y="88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8" y="86"/>
                      <a:pt x="159" y="73"/>
                      <a:pt x="148" y="60"/>
                    </a:cubicBezTo>
                    <a:cubicBezTo>
                      <a:pt x="148" y="60"/>
                      <a:pt x="148" y="60"/>
                      <a:pt x="148" y="60"/>
                    </a:cubicBezTo>
                    <a:cubicBezTo>
                      <a:pt x="138" y="47"/>
                      <a:pt x="128" y="33"/>
                      <a:pt x="127" y="33"/>
                    </a:cubicBezTo>
                    <a:cubicBezTo>
                      <a:pt x="127" y="33"/>
                      <a:pt x="127" y="33"/>
                      <a:pt x="127" y="33"/>
                    </a:cubicBezTo>
                    <a:cubicBezTo>
                      <a:pt x="127" y="33"/>
                      <a:pt x="127" y="33"/>
                      <a:pt x="127" y="33"/>
                    </a:cubicBezTo>
                    <a:cubicBezTo>
                      <a:pt x="127" y="33"/>
                      <a:pt x="127" y="33"/>
                      <a:pt x="127" y="33"/>
                    </a:cubicBezTo>
                    <a:cubicBezTo>
                      <a:pt x="127" y="33"/>
                      <a:pt x="127" y="33"/>
                      <a:pt x="127" y="33"/>
                    </a:cubicBezTo>
                    <a:cubicBezTo>
                      <a:pt x="126" y="32"/>
                      <a:pt x="125" y="32"/>
                      <a:pt x="124" y="32"/>
                    </a:cubicBezTo>
                    <a:cubicBezTo>
                      <a:pt x="124" y="32"/>
                      <a:pt x="124" y="32"/>
                      <a:pt x="124" y="32"/>
                    </a:cubicBezTo>
                    <a:cubicBezTo>
                      <a:pt x="121" y="31"/>
                      <a:pt x="118" y="29"/>
                      <a:pt x="114" y="28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07" y="25"/>
                      <a:pt x="97" y="22"/>
                      <a:pt x="86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66" y="12"/>
                      <a:pt x="46" y="5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0" y="5"/>
                      <a:pt x="39" y="7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12"/>
                      <a:pt x="33" y="16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3" y="29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5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8" y="39"/>
                      <a:pt x="3" y="43"/>
                      <a:pt x="3" y="48"/>
                    </a:cubicBezTo>
                    <a:close/>
                    <a:moveTo>
                      <a:pt x="41" y="3"/>
                    </a:moveTo>
                    <a:cubicBezTo>
                      <a:pt x="41" y="3"/>
                      <a:pt x="41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1" y="3"/>
                      <a:pt x="41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4" name="Freeform 241"/>
              <p:cNvSpPr/>
              <p:nvPr/>
            </p:nvSpPr>
            <p:spPr bwMode="auto">
              <a:xfrm>
                <a:off x="5106989" y="4446588"/>
                <a:ext cx="717550" cy="469900"/>
              </a:xfrm>
              <a:custGeom>
                <a:avLst/>
                <a:gdLst>
                  <a:gd name="T0" fmla="*/ 172 w 191"/>
                  <a:gd name="T1" fmla="*/ 125 h 125"/>
                  <a:gd name="T2" fmla="*/ 184 w 191"/>
                  <a:gd name="T3" fmla="*/ 111 h 125"/>
                  <a:gd name="T4" fmla="*/ 170 w 191"/>
                  <a:gd name="T5" fmla="*/ 40 h 125"/>
                  <a:gd name="T6" fmla="*/ 75 w 191"/>
                  <a:gd name="T7" fmla="*/ 10 h 125"/>
                  <a:gd name="T8" fmla="*/ 19 w 191"/>
                  <a:gd name="T9" fmla="*/ 80 h 125"/>
                  <a:gd name="T10" fmla="*/ 44 w 191"/>
                  <a:gd name="T11" fmla="*/ 74 h 125"/>
                  <a:gd name="T12" fmla="*/ 78 w 191"/>
                  <a:gd name="T13" fmla="*/ 82 h 125"/>
                  <a:gd name="T14" fmla="*/ 115 w 191"/>
                  <a:gd name="T15" fmla="*/ 90 h 125"/>
                  <a:gd name="T16" fmla="*/ 151 w 191"/>
                  <a:gd name="T17" fmla="*/ 99 h 125"/>
                  <a:gd name="T18" fmla="*/ 172 w 191"/>
                  <a:gd name="T19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1" h="125">
                    <a:moveTo>
                      <a:pt x="172" y="125"/>
                    </a:moveTo>
                    <a:cubicBezTo>
                      <a:pt x="178" y="125"/>
                      <a:pt x="182" y="117"/>
                      <a:pt x="184" y="111"/>
                    </a:cubicBezTo>
                    <a:cubicBezTo>
                      <a:pt x="191" y="89"/>
                      <a:pt x="187" y="56"/>
                      <a:pt x="170" y="40"/>
                    </a:cubicBezTo>
                    <a:cubicBezTo>
                      <a:pt x="153" y="12"/>
                      <a:pt x="104" y="0"/>
                      <a:pt x="75" y="10"/>
                    </a:cubicBezTo>
                    <a:cubicBezTo>
                      <a:pt x="75" y="10"/>
                      <a:pt x="0" y="25"/>
                      <a:pt x="19" y="80"/>
                    </a:cubicBezTo>
                    <a:cubicBezTo>
                      <a:pt x="19" y="80"/>
                      <a:pt x="28" y="86"/>
                      <a:pt x="44" y="74"/>
                    </a:cubicBezTo>
                    <a:cubicBezTo>
                      <a:pt x="44" y="74"/>
                      <a:pt x="57" y="98"/>
                      <a:pt x="78" y="82"/>
                    </a:cubicBezTo>
                    <a:cubicBezTo>
                      <a:pt x="78" y="82"/>
                      <a:pt x="90" y="105"/>
                      <a:pt x="115" y="90"/>
                    </a:cubicBezTo>
                    <a:cubicBezTo>
                      <a:pt x="115" y="90"/>
                      <a:pt x="125" y="112"/>
                      <a:pt x="151" y="99"/>
                    </a:cubicBezTo>
                    <a:cubicBezTo>
                      <a:pt x="151" y="99"/>
                      <a:pt x="148" y="124"/>
                      <a:pt x="172" y="125"/>
                    </a:cubicBezTo>
                    <a:close/>
                  </a:path>
                </a:pathLst>
              </a:custGeom>
              <a:solidFill>
                <a:srgbClr val="CF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5" name="Freeform 242"/>
              <p:cNvSpPr>
                <a:spLocks noEditPoints="1"/>
              </p:cNvSpPr>
              <p:nvPr/>
            </p:nvSpPr>
            <p:spPr bwMode="auto">
              <a:xfrm>
                <a:off x="5164139" y="4465638"/>
                <a:ext cx="654050" cy="458788"/>
              </a:xfrm>
              <a:custGeom>
                <a:avLst/>
                <a:gdLst>
                  <a:gd name="T0" fmla="*/ 157 w 174"/>
                  <a:gd name="T1" fmla="*/ 120 h 122"/>
                  <a:gd name="T2" fmla="*/ 134 w 174"/>
                  <a:gd name="T3" fmla="*/ 97 h 122"/>
                  <a:gd name="T4" fmla="*/ 121 w 174"/>
                  <a:gd name="T5" fmla="*/ 100 h 122"/>
                  <a:gd name="T6" fmla="*/ 99 w 174"/>
                  <a:gd name="T7" fmla="*/ 87 h 122"/>
                  <a:gd name="T8" fmla="*/ 84 w 174"/>
                  <a:gd name="T9" fmla="*/ 92 h 122"/>
                  <a:gd name="T10" fmla="*/ 63 w 174"/>
                  <a:gd name="T11" fmla="*/ 79 h 122"/>
                  <a:gd name="T12" fmla="*/ 49 w 174"/>
                  <a:gd name="T13" fmla="*/ 84 h 122"/>
                  <a:gd name="T14" fmla="*/ 28 w 174"/>
                  <a:gd name="T15" fmla="*/ 71 h 122"/>
                  <a:gd name="T16" fmla="*/ 11 w 174"/>
                  <a:gd name="T17" fmla="*/ 78 h 122"/>
                  <a:gd name="T18" fmla="*/ 3 w 174"/>
                  <a:gd name="T19" fmla="*/ 76 h 122"/>
                  <a:gd name="T20" fmla="*/ 3 w 174"/>
                  <a:gd name="T21" fmla="*/ 75 h 122"/>
                  <a:gd name="T22" fmla="*/ 0 w 174"/>
                  <a:gd name="T23" fmla="*/ 57 h 122"/>
                  <a:gd name="T24" fmla="*/ 59 w 174"/>
                  <a:gd name="T25" fmla="*/ 4 h 122"/>
                  <a:gd name="T26" fmla="*/ 83 w 174"/>
                  <a:gd name="T27" fmla="*/ 0 h 122"/>
                  <a:gd name="T28" fmla="*/ 156 w 174"/>
                  <a:gd name="T29" fmla="*/ 34 h 122"/>
                  <a:gd name="T30" fmla="*/ 174 w 174"/>
                  <a:gd name="T31" fmla="*/ 84 h 122"/>
                  <a:gd name="T32" fmla="*/ 171 w 174"/>
                  <a:gd name="T33" fmla="*/ 107 h 122"/>
                  <a:gd name="T34" fmla="*/ 158 w 174"/>
                  <a:gd name="T35" fmla="*/ 122 h 122"/>
                  <a:gd name="T36" fmla="*/ 157 w 174"/>
                  <a:gd name="T37" fmla="*/ 122 h 122"/>
                  <a:gd name="T38" fmla="*/ 171 w 174"/>
                  <a:gd name="T39" fmla="*/ 84 h 122"/>
                  <a:gd name="T40" fmla="*/ 154 w 174"/>
                  <a:gd name="T41" fmla="*/ 36 h 122"/>
                  <a:gd name="T42" fmla="*/ 154 w 174"/>
                  <a:gd name="T43" fmla="*/ 36 h 122"/>
                  <a:gd name="T44" fmla="*/ 83 w 174"/>
                  <a:gd name="T45" fmla="*/ 3 h 122"/>
                  <a:gd name="T46" fmla="*/ 60 w 174"/>
                  <a:gd name="T47" fmla="*/ 7 h 122"/>
                  <a:gd name="T48" fmla="*/ 31 w 174"/>
                  <a:gd name="T49" fmla="*/ 17 h 122"/>
                  <a:gd name="T50" fmla="*/ 3 w 174"/>
                  <a:gd name="T51" fmla="*/ 57 h 122"/>
                  <a:gd name="T52" fmla="*/ 6 w 174"/>
                  <a:gd name="T53" fmla="*/ 73 h 122"/>
                  <a:gd name="T54" fmla="*/ 7 w 174"/>
                  <a:gd name="T55" fmla="*/ 74 h 122"/>
                  <a:gd name="T56" fmla="*/ 11 w 174"/>
                  <a:gd name="T57" fmla="*/ 75 h 122"/>
                  <a:gd name="T58" fmla="*/ 28 w 174"/>
                  <a:gd name="T59" fmla="*/ 68 h 122"/>
                  <a:gd name="T60" fmla="*/ 29 w 174"/>
                  <a:gd name="T61" fmla="*/ 68 h 122"/>
                  <a:gd name="T62" fmla="*/ 30 w 174"/>
                  <a:gd name="T63" fmla="*/ 68 h 122"/>
                  <a:gd name="T64" fmla="*/ 35 w 174"/>
                  <a:gd name="T65" fmla="*/ 75 h 122"/>
                  <a:gd name="T66" fmla="*/ 49 w 174"/>
                  <a:gd name="T67" fmla="*/ 81 h 122"/>
                  <a:gd name="T68" fmla="*/ 62 w 174"/>
                  <a:gd name="T69" fmla="*/ 75 h 122"/>
                  <a:gd name="T70" fmla="*/ 64 w 174"/>
                  <a:gd name="T71" fmla="*/ 75 h 122"/>
                  <a:gd name="T72" fmla="*/ 65 w 174"/>
                  <a:gd name="T73" fmla="*/ 76 h 122"/>
                  <a:gd name="T74" fmla="*/ 69 w 174"/>
                  <a:gd name="T75" fmla="*/ 82 h 122"/>
                  <a:gd name="T76" fmla="*/ 84 w 174"/>
                  <a:gd name="T77" fmla="*/ 89 h 122"/>
                  <a:gd name="T78" fmla="*/ 99 w 174"/>
                  <a:gd name="T79" fmla="*/ 84 h 122"/>
                  <a:gd name="T80" fmla="*/ 100 w 174"/>
                  <a:gd name="T81" fmla="*/ 83 h 122"/>
                  <a:gd name="T82" fmla="*/ 101 w 174"/>
                  <a:gd name="T83" fmla="*/ 84 h 122"/>
                  <a:gd name="T84" fmla="*/ 106 w 174"/>
                  <a:gd name="T85" fmla="*/ 90 h 122"/>
                  <a:gd name="T86" fmla="*/ 121 w 174"/>
                  <a:gd name="T87" fmla="*/ 97 h 122"/>
                  <a:gd name="T88" fmla="*/ 135 w 174"/>
                  <a:gd name="T89" fmla="*/ 93 h 122"/>
                  <a:gd name="T90" fmla="*/ 136 w 174"/>
                  <a:gd name="T91" fmla="*/ 93 h 122"/>
                  <a:gd name="T92" fmla="*/ 137 w 174"/>
                  <a:gd name="T93" fmla="*/ 94 h 122"/>
                  <a:gd name="T94" fmla="*/ 137 w 174"/>
                  <a:gd name="T95" fmla="*/ 96 h 122"/>
                  <a:gd name="T96" fmla="*/ 157 w 174"/>
                  <a:gd name="T97" fmla="*/ 119 h 122"/>
                  <a:gd name="T98" fmla="*/ 157 w 174"/>
                  <a:gd name="T99" fmla="*/ 119 h 122"/>
                  <a:gd name="T100" fmla="*/ 158 w 174"/>
                  <a:gd name="T101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4" h="122">
                    <a:moveTo>
                      <a:pt x="157" y="122"/>
                    </a:move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7" y="122"/>
                      <a:pt x="157" y="122"/>
                      <a:pt x="157" y="122"/>
                    </a:cubicBezTo>
                    <a:cubicBezTo>
                      <a:pt x="137" y="121"/>
                      <a:pt x="134" y="103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29" y="99"/>
                      <a:pt x="125" y="100"/>
                      <a:pt x="121" y="100"/>
                    </a:cubicBezTo>
                    <a:cubicBezTo>
                      <a:pt x="121" y="100"/>
                      <a:pt x="121" y="100"/>
                      <a:pt x="121" y="100"/>
                    </a:cubicBezTo>
                    <a:cubicBezTo>
                      <a:pt x="108" y="100"/>
                      <a:pt x="101" y="91"/>
                      <a:pt x="99" y="87"/>
                    </a:cubicBezTo>
                    <a:cubicBezTo>
                      <a:pt x="99" y="87"/>
                      <a:pt x="99" y="87"/>
                      <a:pt x="99" y="87"/>
                    </a:cubicBezTo>
                    <a:cubicBezTo>
                      <a:pt x="93" y="90"/>
                      <a:pt x="88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72" y="92"/>
                      <a:pt x="65" y="83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58" y="82"/>
                      <a:pt x="53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38" y="84"/>
                      <a:pt x="31" y="75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1" y="76"/>
                      <a:pt x="15" y="78"/>
                      <a:pt x="11" y="78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6" y="78"/>
                      <a:pt x="4" y="76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1" y="69"/>
                      <a:pt x="0" y="63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16"/>
                      <a:pt x="55" y="5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6" y="1"/>
                      <a:pt x="75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111" y="0"/>
                      <a:pt x="143" y="12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68" y="46"/>
                      <a:pt x="174" y="66"/>
                      <a:pt x="174" y="84"/>
                    </a:cubicBezTo>
                    <a:cubicBezTo>
                      <a:pt x="174" y="84"/>
                      <a:pt x="174" y="84"/>
                      <a:pt x="174" y="84"/>
                    </a:cubicBezTo>
                    <a:cubicBezTo>
                      <a:pt x="174" y="92"/>
                      <a:pt x="173" y="100"/>
                      <a:pt x="171" y="107"/>
                    </a:cubicBezTo>
                    <a:cubicBezTo>
                      <a:pt x="171" y="107"/>
                      <a:pt x="171" y="107"/>
                      <a:pt x="171" y="107"/>
                    </a:cubicBezTo>
                    <a:cubicBezTo>
                      <a:pt x="169" y="113"/>
                      <a:pt x="165" y="121"/>
                      <a:pt x="158" y="122"/>
                    </a:cubicBezTo>
                    <a:cubicBezTo>
                      <a:pt x="158" y="122"/>
                      <a:pt x="158" y="122"/>
                      <a:pt x="158" y="122"/>
                    </a:cubicBezTo>
                    <a:cubicBezTo>
                      <a:pt x="157" y="122"/>
                      <a:pt x="157" y="122"/>
                      <a:pt x="157" y="122"/>
                    </a:cubicBezTo>
                    <a:close/>
                    <a:moveTo>
                      <a:pt x="168" y="106"/>
                    </a:moveTo>
                    <a:cubicBezTo>
                      <a:pt x="170" y="99"/>
                      <a:pt x="171" y="92"/>
                      <a:pt x="171" y="84"/>
                    </a:cubicBezTo>
                    <a:cubicBezTo>
                      <a:pt x="171" y="84"/>
                      <a:pt x="171" y="84"/>
                      <a:pt x="171" y="84"/>
                    </a:cubicBezTo>
                    <a:cubicBezTo>
                      <a:pt x="171" y="66"/>
                      <a:pt x="165" y="47"/>
                      <a:pt x="154" y="36"/>
                    </a:cubicBezTo>
                    <a:cubicBezTo>
                      <a:pt x="154" y="36"/>
                      <a:pt x="154" y="36"/>
                      <a:pt x="154" y="36"/>
                    </a:cubicBezTo>
                    <a:cubicBezTo>
                      <a:pt x="154" y="36"/>
                      <a:pt x="154" y="36"/>
                      <a:pt x="154" y="36"/>
                    </a:cubicBezTo>
                    <a:cubicBezTo>
                      <a:pt x="141" y="15"/>
                      <a:pt x="110" y="3"/>
                      <a:pt x="83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75" y="3"/>
                      <a:pt x="67" y="4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7"/>
                      <a:pt x="46" y="9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17" y="25"/>
                      <a:pt x="3" y="38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62"/>
                      <a:pt x="4" y="68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4"/>
                      <a:pt x="6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8" y="74"/>
                      <a:pt x="9" y="75"/>
                      <a:pt x="11" y="75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5" y="75"/>
                      <a:pt x="21" y="73"/>
                      <a:pt x="28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8"/>
                      <a:pt x="29" y="68"/>
                      <a:pt x="29" y="68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29" y="68"/>
                      <a:pt x="30" y="68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0" y="68"/>
                      <a:pt x="32" y="72"/>
                      <a:pt x="35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38" y="78"/>
                      <a:pt x="43" y="81"/>
                      <a:pt x="49" y="81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53" y="81"/>
                      <a:pt x="57" y="79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3" y="75"/>
                      <a:pt x="63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6" y="79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73" y="86"/>
                      <a:pt x="77" y="89"/>
                      <a:pt x="84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8" y="89"/>
                      <a:pt x="93" y="87"/>
                      <a:pt x="99" y="84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99" y="83"/>
                      <a:pt x="100" y="83"/>
                      <a:pt x="100" y="83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1" y="84"/>
                      <a:pt x="103" y="87"/>
                      <a:pt x="106" y="90"/>
                    </a:cubicBezTo>
                    <a:cubicBezTo>
                      <a:pt x="106" y="90"/>
                      <a:pt x="106" y="90"/>
                      <a:pt x="106" y="90"/>
                    </a:cubicBezTo>
                    <a:cubicBezTo>
                      <a:pt x="109" y="94"/>
                      <a:pt x="114" y="97"/>
                      <a:pt x="121" y="97"/>
                    </a:cubicBezTo>
                    <a:cubicBezTo>
                      <a:pt x="121" y="97"/>
                      <a:pt x="121" y="97"/>
                      <a:pt x="121" y="97"/>
                    </a:cubicBezTo>
                    <a:cubicBezTo>
                      <a:pt x="125" y="97"/>
                      <a:pt x="129" y="96"/>
                      <a:pt x="135" y="93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5" y="93"/>
                      <a:pt x="136" y="93"/>
                      <a:pt x="136" y="93"/>
                    </a:cubicBezTo>
                    <a:cubicBezTo>
                      <a:pt x="136" y="93"/>
                      <a:pt x="136" y="93"/>
                      <a:pt x="136" y="93"/>
                    </a:cubicBezTo>
                    <a:cubicBezTo>
                      <a:pt x="137" y="93"/>
                      <a:pt x="137" y="94"/>
                      <a:pt x="137" y="94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4"/>
                      <a:pt x="137" y="95"/>
                      <a:pt x="137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7" y="101"/>
                      <a:pt x="138" y="118"/>
                      <a:pt x="157" y="119"/>
                    </a:cubicBezTo>
                    <a:cubicBezTo>
                      <a:pt x="157" y="119"/>
                      <a:pt x="157" y="119"/>
                      <a:pt x="157" y="119"/>
                    </a:cubicBezTo>
                    <a:cubicBezTo>
                      <a:pt x="157" y="119"/>
                      <a:pt x="157" y="119"/>
                      <a:pt x="157" y="119"/>
                    </a:cubicBezTo>
                    <a:cubicBezTo>
                      <a:pt x="157" y="119"/>
                      <a:pt x="157" y="119"/>
                      <a:pt x="158" y="119"/>
                    </a:cubicBezTo>
                    <a:cubicBezTo>
                      <a:pt x="158" y="119"/>
                      <a:pt x="158" y="119"/>
                      <a:pt x="158" y="119"/>
                    </a:cubicBezTo>
                    <a:cubicBezTo>
                      <a:pt x="162" y="119"/>
                      <a:pt x="166" y="112"/>
                      <a:pt x="168" y="10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6" name="Freeform 243"/>
              <p:cNvSpPr/>
              <p:nvPr/>
            </p:nvSpPr>
            <p:spPr bwMode="auto">
              <a:xfrm>
                <a:off x="5197476" y="4886325"/>
                <a:ext cx="93663" cy="98425"/>
              </a:xfrm>
              <a:custGeom>
                <a:avLst/>
                <a:gdLst>
                  <a:gd name="T0" fmla="*/ 24 w 25"/>
                  <a:gd name="T1" fmla="*/ 16 h 26"/>
                  <a:gd name="T2" fmla="*/ 9 w 25"/>
                  <a:gd name="T3" fmla="*/ 24 h 26"/>
                  <a:gd name="T4" fmla="*/ 1 w 25"/>
                  <a:gd name="T5" fmla="*/ 10 h 26"/>
                  <a:gd name="T6" fmla="*/ 16 w 25"/>
                  <a:gd name="T7" fmla="*/ 2 h 26"/>
                  <a:gd name="T8" fmla="*/ 24 w 25"/>
                  <a:gd name="T9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24" y="16"/>
                    </a:moveTo>
                    <a:cubicBezTo>
                      <a:pt x="22" y="22"/>
                      <a:pt x="15" y="26"/>
                      <a:pt x="9" y="24"/>
                    </a:cubicBezTo>
                    <a:cubicBezTo>
                      <a:pt x="3" y="22"/>
                      <a:pt x="0" y="16"/>
                      <a:pt x="1" y="10"/>
                    </a:cubicBezTo>
                    <a:cubicBezTo>
                      <a:pt x="3" y="3"/>
                      <a:pt x="10" y="0"/>
                      <a:pt x="16" y="2"/>
                    </a:cubicBezTo>
                    <a:cubicBezTo>
                      <a:pt x="22" y="3"/>
                      <a:pt x="25" y="10"/>
                      <a:pt x="24" y="16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7" name="Freeform 244"/>
              <p:cNvSpPr/>
              <p:nvPr/>
            </p:nvSpPr>
            <p:spPr bwMode="auto">
              <a:xfrm>
                <a:off x="5280026" y="4845050"/>
                <a:ext cx="52388" cy="63500"/>
              </a:xfrm>
              <a:custGeom>
                <a:avLst/>
                <a:gdLst>
                  <a:gd name="T0" fmla="*/ 13 w 14"/>
                  <a:gd name="T1" fmla="*/ 10 h 17"/>
                  <a:gd name="T2" fmla="*/ 5 w 14"/>
                  <a:gd name="T3" fmla="*/ 16 h 17"/>
                  <a:gd name="T4" fmla="*/ 1 w 14"/>
                  <a:gd name="T5" fmla="*/ 7 h 17"/>
                  <a:gd name="T6" fmla="*/ 9 w 14"/>
                  <a:gd name="T7" fmla="*/ 1 h 17"/>
                  <a:gd name="T8" fmla="*/ 13 w 14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3" y="10"/>
                    </a:moveTo>
                    <a:cubicBezTo>
                      <a:pt x="12" y="14"/>
                      <a:pt x="9" y="17"/>
                      <a:pt x="5" y="16"/>
                    </a:cubicBezTo>
                    <a:cubicBezTo>
                      <a:pt x="2" y="15"/>
                      <a:pt x="0" y="11"/>
                      <a:pt x="1" y="7"/>
                    </a:cubicBezTo>
                    <a:cubicBezTo>
                      <a:pt x="1" y="3"/>
                      <a:pt x="5" y="0"/>
                      <a:pt x="9" y="1"/>
                    </a:cubicBezTo>
                    <a:cubicBezTo>
                      <a:pt x="12" y="2"/>
                      <a:pt x="14" y="6"/>
                      <a:pt x="13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8" name="Freeform 245"/>
              <p:cNvSpPr/>
              <p:nvPr/>
            </p:nvSpPr>
            <p:spPr bwMode="auto">
              <a:xfrm>
                <a:off x="5551489" y="4913313"/>
                <a:ext cx="55563" cy="58738"/>
              </a:xfrm>
              <a:custGeom>
                <a:avLst/>
                <a:gdLst>
                  <a:gd name="T0" fmla="*/ 14 w 15"/>
                  <a:gd name="T1" fmla="*/ 10 h 16"/>
                  <a:gd name="T2" fmla="*/ 6 w 15"/>
                  <a:gd name="T3" fmla="*/ 15 h 16"/>
                  <a:gd name="T4" fmla="*/ 1 w 15"/>
                  <a:gd name="T5" fmla="*/ 7 h 16"/>
                  <a:gd name="T6" fmla="*/ 9 w 15"/>
                  <a:gd name="T7" fmla="*/ 1 h 16"/>
                  <a:gd name="T8" fmla="*/ 14 w 15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4" y="10"/>
                    </a:moveTo>
                    <a:cubicBezTo>
                      <a:pt x="13" y="14"/>
                      <a:pt x="9" y="16"/>
                      <a:pt x="6" y="15"/>
                    </a:cubicBezTo>
                    <a:cubicBezTo>
                      <a:pt x="2" y="15"/>
                      <a:pt x="0" y="11"/>
                      <a:pt x="1" y="7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3" y="1"/>
                      <a:pt x="15" y="5"/>
                      <a:pt x="14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9" name="Freeform 246"/>
              <p:cNvSpPr/>
              <p:nvPr/>
            </p:nvSpPr>
            <p:spPr bwMode="auto">
              <a:xfrm>
                <a:off x="5414964" y="4905375"/>
                <a:ext cx="46038" cy="33338"/>
              </a:xfrm>
              <a:custGeom>
                <a:avLst/>
                <a:gdLst>
                  <a:gd name="T0" fmla="*/ 10 w 12"/>
                  <a:gd name="T1" fmla="*/ 8 h 9"/>
                  <a:gd name="T2" fmla="*/ 7 w 12"/>
                  <a:gd name="T3" fmla="*/ 2 h 9"/>
                  <a:gd name="T4" fmla="*/ 7 w 12"/>
                  <a:gd name="T5" fmla="*/ 2 h 9"/>
                  <a:gd name="T6" fmla="*/ 7 w 12"/>
                  <a:gd name="T7" fmla="*/ 2 h 9"/>
                  <a:gd name="T8" fmla="*/ 7 w 12"/>
                  <a:gd name="T9" fmla="*/ 2 h 9"/>
                  <a:gd name="T10" fmla="*/ 2 w 12"/>
                  <a:gd name="T11" fmla="*/ 6 h 9"/>
                  <a:gd name="T12" fmla="*/ 2 w 12"/>
                  <a:gd name="T13" fmla="*/ 6 h 9"/>
                  <a:gd name="T14" fmla="*/ 0 w 12"/>
                  <a:gd name="T15" fmla="*/ 7 h 9"/>
                  <a:gd name="T16" fmla="*/ 0 w 12"/>
                  <a:gd name="T17" fmla="*/ 7 h 9"/>
                  <a:gd name="T18" fmla="*/ 0 w 12"/>
                  <a:gd name="T19" fmla="*/ 5 h 9"/>
                  <a:gd name="T20" fmla="*/ 0 w 12"/>
                  <a:gd name="T21" fmla="*/ 5 h 9"/>
                  <a:gd name="T22" fmla="*/ 7 w 12"/>
                  <a:gd name="T23" fmla="*/ 0 h 9"/>
                  <a:gd name="T24" fmla="*/ 7 w 12"/>
                  <a:gd name="T25" fmla="*/ 0 h 9"/>
                  <a:gd name="T26" fmla="*/ 8 w 12"/>
                  <a:gd name="T27" fmla="*/ 0 h 9"/>
                  <a:gd name="T28" fmla="*/ 8 w 12"/>
                  <a:gd name="T29" fmla="*/ 0 h 9"/>
                  <a:gd name="T30" fmla="*/ 12 w 12"/>
                  <a:gd name="T31" fmla="*/ 8 h 9"/>
                  <a:gd name="T32" fmla="*/ 12 w 12"/>
                  <a:gd name="T33" fmla="*/ 8 h 9"/>
                  <a:gd name="T34" fmla="*/ 11 w 12"/>
                  <a:gd name="T35" fmla="*/ 9 h 9"/>
                  <a:gd name="T36" fmla="*/ 11 w 12"/>
                  <a:gd name="T37" fmla="*/ 9 h 9"/>
                  <a:gd name="T38" fmla="*/ 11 w 12"/>
                  <a:gd name="T39" fmla="*/ 9 h 9"/>
                  <a:gd name="T40" fmla="*/ 11 w 12"/>
                  <a:gd name="T41" fmla="*/ 9 h 9"/>
                  <a:gd name="T42" fmla="*/ 10 w 12"/>
                  <a:gd name="T4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9">
                    <a:moveTo>
                      <a:pt x="10" y="8"/>
                    </a:moveTo>
                    <a:cubicBezTo>
                      <a:pt x="10" y="5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3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4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1"/>
                      <a:pt x="12" y="4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9"/>
                      <a:pt x="10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0" name="Freeform 247"/>
              <p:cNvSpPr/>
              <p:nvPr/>
            </p:nvSpPr>
            <p:spPr bwMode="auto">
              <a:xfrm>
                <a:off x="5348289" y="4965700"/>
                <a:ext cx="153988" cy="66675"/>
              </a:xfrm>
              <a:custGeom>
                <a:avLst/>
                <a:gdLst>
                  <a:gd name="T0" fmla="*/ 1 w 41"/>
                  <a:gd name="T1" fmla="*/ 3 h 18"/>
                  <a:gd name="T2" fmla="*/ 1 w 41"/>
                  <a:gd name="T3" fmla="*/ 3 h 18"/>
                  <a:gd name="T4" fmla="*/ 1 w 41"/>
                  <a:gd name="T5" fmla="*/ 1 h 18"/>
                  <a:gd name="T6" fmla="*/ 1 w 41"/>
                  <a:gd name="T7" fmla="*/ 1 h 18"/>
                  <a:gd name="T8" fmla="*/ 3 w 41"/>
                  <a:gd name="T9" fmla="*/ 2 h 18"/>
                  <a:gd name="T10" fmla="*/ 3 w 41"/>
                  <a:gd name="T11" fmla="*/ 2 h 18"/>
                  <a:gd name="T12" fmla="*/ 8 w 41"/>
                  <a:gd name="T13" fmla="*/ 8 h 18"/>
                  <a:gd name="T14" fmla="*/ 8 w 41"/>
                  <a:gd name="T15" fmla="*/ 8 h 18"/>
                  <a:gd name="T16" fmla="*/ 23 w 41"/>
                  <a:gd name="T17" fmla="*/ 15 h 18"/>
                  <a:gd name="T18" fmla="*/ 23 w 41"/>
                  <a:gd name="T19" fmla="*/ 15 h 18"/>
                  <a:gd name="T20" fmla="*/ 39 w 41"/>
                  <a:gd name="T21" fmla="*/ 10 h 18"/>
                  <a:gd name="T22" fmla="*/ 39 w 41"/>
                  <a:gd name="T23" fmla="*/ 10 h 18"/>
                  <a:gd name="T24" fmla="*/ 41 w 41"/>
                  <a:gd name="T25" fmla="*/ 10 h 18"/>
                  <a:gd name="T26" fmla="*/ 41 w 41"/>
                  <a:gd name="T27" fmla="*/ 10 h 18"/>
                  <a:gd name="T28" fmla="*/ 40 w 41"/>
                  <a:gd name="T29" fmla="*/ 12 h 18"/>
                  <a:gd name="T30" fmla="*/ 40 w 41"/>
                  <a:gd name="T31" fmla="*/ 12 h 18"/>
                  <a:gd name="T32" fmla="*/ 23 w 41"/>
                  <a:gd name="T33" fmla="*/ 18 h 18"/>
                  <a:gd name="T34" fmla="*/ 23 w 41"/>
                  <a:gd name="T35" fmla="*/ 18 h 18"/>
                  <a:gd name="T36" fmla="*/ 1 w 41"/>
                  <a:gd name="T3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8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12"/>
                      <a:pt x="16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7" y="15"/>
                      <a:pt x="33" y="14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9"/>
                      <a:pt x="40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1"/>
                      <a:pt x="41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4" y="16"/>
                      <a:pt x="28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7" y="18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1" name="Freeform 248"/>
              <p:cNvSpPr/>
              <p:nvPr/>
            </p:nvSpPr>
            <p:spPr bwMode="auto">
              <a:xfrm>
                <a:off x="5486401" y="4995863"/>
                <a:ext cx="23813" cy="25400"/>
              </a:xfrm>
              <a:custGeom>
                <a:avLst/>
                <a:gdLst>
                  <a:gd name="T0" fmla="*/ 3 w 6"/>
                  <a:gd name="T1" fmla="*/ 6 h 7"/>
                  <a:gd name="T2" fmla="*/ 0 w 6"/>
                  <a:gd name="T3" fmla="*/ 2 h 7"/>
                  <a:gd name="T4" fmla="*/ 1 w 6"/>
                  <a:gd name="T5" fmla="*/ 0 h 7"/>
                  <a:gd name="T6" fmla="*/ 1 w 6"/>
                  <a:gd name="T7" fmla="*/ 0 h 7"/>
                  <a:gd name="T8" fmla="*/ 3 w 6"/>
                  <a:gd name="T9" fmla="*/ 1 h 7"/>
                  <a:gd name="T10" fmla="*/ 3 w 6"/>
                  <a:gd name="T11" fmla="*/ 1 h 7"/>
                  <a:gd name="T12" fmla="*/ 6 w 6"/>
                  <a:gd name="T13" fmla="*/ 5 h 7"/>
                  <a:gd name="T14" fmla="*/ 5 w 6"/>
                  <a:gd name="T15" fmla="*/ 7 h 7"/>
                  <a:gd name="T16" fmla="*/ 5 w 6"/>
                  <a:gd name="T17" fmla="*/ 7 h 7"/>
                  <a:gd name="T18" fmla="*/ 4 w 6"/>
                  <a:gd name="T19" fmla="*/ 7 h 7"/>
                  <a:gd name="T20" fmla="*/ 4 w 6"/>
                  <a:gd name="T21" fmla="*/ 7 h 7"/>
                  <a:gd name="T22" fmla="*/ 3 w 6"/>
                  <a:gd name="T2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2" name="Freeform 249"/>
              <p:cNvSpPr/>
              <p:nvPr/>
            </p:nvSpPr>
            <p:spPr bwMode="auto">
              <a:xfrm>
                <a:off x="5340351" y="4960938"/>
                <a:ext cx="26988" cy="23813"/>
              </a:xfrm>
              <a:custGeom>
                <a:avLst/>
                <a:gdLst>
                  <a:gd name="T0" fmla="*/ 0 w 7"/>
                  <a:gd name="T1" fmla="*/ 5 h 6"/>
                  <a:gd name="T2" fmla="*/ 1 w 7"/>
                  <a:gd name="T3" fmla="*/ 3 h 6"/>
                  <a:gd name="T4" fmla="*/ 1 w 7"/>
                  <a:gd name="T5" fmla="*/ 3 h 6"/>
                  <a:gd name="T6" fmla="*/ 5 w 7"/>
                  <a:gd name="T7" fmla="*/ 1 h 6"/>
                  <a:gd name="T8" fmla="*/ 7 w 7"/>
                  <a:gd name="T9" fmla="*/ 1 h 6"/>
                  <a:gd name="T10" fmla="*/ 7 w 7"/>
                  <a:gd name="T11" fmla="*/ 1 h 6"/>
                  <a:gd name="T12" fmla="*/ 6 w 7"/>
                  <a:gd name="T13" fmla="*/ 3 h 6"/>
                  <a:gd name="T14" fmla="*/ 6 w 7"/>
                  <a:gd name="T15" fmla="*/ 3 h 6"/>
                  <a:gd name="T16" fmla="*/ 2 w 7"/>
                  <a:gd name="T17" fmla="*/ 6 h 6"/>
                  <a:gd name="T18" fmla="*/ 1 w 7"/>
                  <a:gd name="T19" fmla="*/ 6 h 6"/>
                  <a:gd name="T20" fmla="*/ 1 w 7"/>
                  <a:gd name="T21" fmla="*/ 6 h 6"/>
                  <a:gd name="T22" fmla="*/ 0 w 7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3" name="Freeform 250"/>
              <p:cNvSpPr/>
              <p:nvPr/>
            </p:nvSpPr>
            <p:spPr bwMode="auto">
              <a:xfrm>
                <a:off x="5565776" y="4976813"/>
                <a:ext cx="98425" cy="96838"/>
              </a:xfrm>
              <a:custGeom>
                <a:avLst/>
                <a:gdLst>
                  <a:gd name="T0" fmla="*/ 24 w 26"/>
                  <a:gd name="T1" fmla="*/ 16 h 26"/>
                  <a:gd name="T2" fmla="*/ 10 w 26"/>
                  <a:gd name="T3" fmla="*/ 24 h 26"/>
                  <a:gd name="T4" fmla="*/ 2 w 26"/>
                  <a:gd name="T5" fmla="*/ 10 h 26"/>
                  <a:gd name="T6" fmla="*/ 16 w 26"/>
                  <a:gd name="T7" fmla="*/ 2 h 26"/>
                  <a:gd name="T8" fmla="*/ 24 w 26"/>
                  <a:gd name="T9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4" y="16"/>
                    </a:moveTo>
                    <a:cubicBezTo>
                      <a:pt x="23" y="22"/>
                      <a:pt x="16" y="26"/>
                      <a:pt x="10" y="24"/>
                    </a:cubicBezTo>
                    <a:cubicBezTo>
                      <a:pt x="4" y="22"/>
                      <a:pt x="0" y="16"/>
                      <a:pt x="2" y="10"/>
                    </a:cubicBezTo>
                    <a:cubicBezTo>
                      <a:pt x="4" y="3"/>
                      <a:pt x="10" y="0"/>
                      <a:pt x="16" y="2"/>
                    </a:cubicBezTo>
                    <a:cubicBezTo>
                      <a:pt x="23" y="3"/>
                      <a:pt x="26" y="10"/>
                      <a:pt x="24" y="16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4" name="Freeform 251"/>
              <p:cNvSpPr/>
              <p:nvPr/>
            </p:nvSpPr>
            <p:spPr bwMode="auto">
              <a:xfrm>
                <a:off x="5422901" y="4451350"/>
                <a:ext cx="522288" cy="412750"/>
              </a:xfrm>
              <a:custGeom>
                <a:avLst/>
                <a:gdLst>
                  <a:gd name="T0" fmla="*/ 0 w 139"/>
                  <a:gd name="T1" fmla="*/ 5 h 110"/>
                  <a:gd name="T2" fmla="*/ 104 w 139"/>
                  <a:gd name="T3" fmla="*/ 22 h 110"/>
                  <a:gd name="T4" fmla="*/ 100 w 139"/>
                  <a:gd name="T5" fmla="*/ 110 h 110"/>
                  <a:gd name="T6" fmla="*/ 0 w 139"/>
                  <a:gd name="T7" fmla="*/ 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9" h="110">
                    <a:moveTo>
                      <a:pt x="0" y="5"/>
                    </a:moveTo>
                    <a:cubicBezTo>
                      <a:pt x="0" y="5"/>
                      <a:pt x="69" y="0"/>
                      <a:pt x="104" y="22"/>
                    </a:cubicBezTo>
                    <a:cubicBezTo>
                      <a:pt x="139" y="44"/>
                      <a:pt x="100" y="110"/>
                      <a:pt x="100" y="110"/>
                    </a:cubicBezTo>
                    <a:cubicBezTo>
                      <a:pt x="100" y="110"/>
                      <a:pt x="10" y="45"/>
                      <a:pt x="0" y="5"/>
                    </a:cubicBezTo>
                    <a:close/>
                  </a:path>
                </a:pathLst>
              </a:custGeom>
              <a:solidFill>
                <a:srgbClr val="CCB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5" name="Freeform 252"/>
              <p:cNvSpPr>
                <a:spLocks noEditPoints="1"/>
              </p:cNvSpPr>
              <p:nvPr/>
            </p:nvSpPr>
            <p:spPr bwMode="auto">
              <a:xfrm>
                <a:off x="5414964" y="4462463"/>
                <a:ext cx="458788" cy="409575"/>
              </a:xfrm>
              <a:custGeom>
                <a:avLst/>
                <a:gdLst>
                  <a:gd name="T0" fmla="*/ 101 w 122"/>
                  <a:gd name="T1" fmla="*/ 109 h 109"/>
                  <a:gd name="T2" fmla="*/ 1 w 122"/>
                  <a:gd name="T3" fmla="*/ 3 h 109"/>
                  <a:gd name="T4" fmla="*/ 1 w 122"/>
                  <a:gd name="T5" fmla="*/ 3 h 109"/>
                  <a:gd name="T6" fmla="*/ 2 w 122"/>
                  <a:gd name="T7" fmla="*/ 2 h 109"/>
                  <a:gd name="T8" fmla="*/ 2 w 122"/>
                  <a:gd name="T9" fmla="*/ 4 h 109"/>
                  <a:gd name="T10" fmla="*/ 2 w 122"/>
                  <a:gd name="T11" fmla="*/ 2 h 109"/>
                  <a:gd name="T12" fmla="*/ 1 w 122"/>
                  <a:gd name="T13" fmla="*/ 3 h 109"/>
                  <a:gd name="T14" fmla="*/ 1 w 122"/>
                  <a:gd name="T15" fmla="*/ 1 h 109"/>
                  <a:gd name="T16" fmla="*/ 1 w 122"/>
                  <a:gd name="T17" fmla="*/ 1 h 109"/>
                  <a:gd name="T18" fmla="*/ 2 w 122"/>
                  <a:gd name="T19" fmla="*/ 1 h 109"/>
                  <a:gd name="T20" fmla="*/ 2 w 122"/>
                  <a:gd name="T21" fmla="*/ 1 h 109"/>
                  <a:gd name="T22" fmla="*/ 21 w 122"/>
                  <a:gd name="T23" fmla="*/ 0 h 109"/>
                  <a:gd name="T24" fmla="*/ 21 w 122"/>
                  <a:gd name="T25" fmla="*/ 0 h 109"/>
                  <a:gd name="T26" fmla="*/ 107 w 122"/>
                  <a:gd name="T27" fmla="*/ 18 h 109"/>
                  <a:gd name="T28" fmla="*/ 107 w 122"/>
                  <a:gd name="T29" fmla="*/ 18 h 109"/>
                  <a:gd name="T30" fmla="*/ 122 w 122"/>
                  <a:gd name="T31" fmla="*/ 49 h 109"/>
                  <a:gd name="T32" fmla="*/ 122 w 122"/>
                  <a:gd name="T33" fmla="*/ 49 h 109"/>
                  <a:gd name="T34" fmla="*/ 103 w 122"/>
                  <a:gd name="T35" fmla="*/ 108 h 109"/>
                  <a:gd name="T36" fmla="*/ 103 w 122"/>
                  <a:gd name="T37" fmla="*/ 108 h 109"/>
                  <a:gd name="T38" fmla="*/ 102 w 122"/>
                  <a:gd name="T39" fmla="*/ 109 h 109"/>
                  <a:gd name="T40" fmla="*/ 102 w 122"/>
                  <a:gd name="T41" fmla="*/ 109 h 109"/>
                  <a:gd name="T42" fmla="*/ 102 w 122"/>
                  <a:gd name="T43" fmla="*/ 109 h 109"/>
                  <a:gd name="T44" fmla="*/ 102 w 122"/>
                  <a:gd name="T45" fmla="*/ 109 h 109"/>
                  <a:gd name="T46" fmla="*/ 101 w 122"/>
                  <a:gd name="T47" fmla="*/ 109 h 109"/>
                  <a:gd name="T48" fmla="*/ 57 w 122"/>
                  <a:gd name="T49" fmla="*/ 69 h 109"/>
                  <a:gd name="T50" fmla="*/ 102 w 122"/>
                  <a:gd name="T51" fmla="*/ 105 h 109"/>
                  <a:gd name="T52" fmla="*/ 102 w 122"/>
                  <a:gd name="T53" fmla="*/ 105 h 109"/>
                  <a:gd name="T54" fmla="*/ 119 w 122"/>
                  <a:gd name="T55" fmla="*/ 49 h 109"/>
                  <a:gd name="T56" fmla="*/ 119 w 122"/>
                  <a:gd name="T57" fmla="*/ 49 h 109"/>
                  <a:gd name="T58" fmla="*/ 106 w 122"/>
                  <a:gd name="T59" fmla="*/ 20 h 109"/>
                  <a:gd name="T60" fmla="*/ 106 w 122"/>
                  <a:gd name="T61" fmla="*/ 20 h 109"/>
                  <a:gd name="T62" fmla="*/ 21 w 122"/>
                  <a:gd name="T63" fmla="*/ 3 h 109"/>
                  <a:gd name="T64" fmla="*/ 21 w 122"/>
                  <a:gd name="T65" fmla="*/ 3 h 109"/>
                  <a:gd name="T66" fmla="*/ 4 w 122"/>
                  <a:gd name="T67" fmla="*/ 4 h 109"/>
                  <a:gd name="T68" fmla="*/ 4 w 122"/>
                  <a:gd name="T69" fmla="*/ 4 h 109"/>
                  <a:gd name="T70" fmla="*/ 57 w 122"/>
                  <a:gd name="T71" fmla="*/ 6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09">
                    <a:moveTo>
                      <a:pt x="101" y="109"/>
                    </a:moveTo>
                    <a:cubicBezTo>
                      <a:pt x="101" y="108"/>
                      <a:pt x="11" y="4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9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44" y="0"/>
                      <a:pt x="83" y="2"/>
                      <a:pt x="107" y="18"/>
                    </a:cubicBezTo>
                    <a:cubicBezTo>
                      <a:pt x="107" y="18"/>
                      <a:pt x="107" y="18"/>
                      <a:pt x="107" y="18"/>
                    </a:cubicBezTo>
                    <a:cubicBezTo>
                      <a:pt x="118" y="25"/>
                      <a:pt x="122" y="36"/>
                      <a:pt x="122" y="49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2" y="76"/>
                      <a:pt x="103" y="108"/>
                      <a:pt x="103" y="108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3" y="109"/>
                      <a:pt x="103" y="109"/>
                      <a:pt x="102" y="109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2" y="109"/>
                      <a:pt x="102" y="109"/>
                    </a:cubicBezTo>
                    <a:cubicBezTo>
                      <a:pt x="102" y="109"/>
                      <a:pt x="101" y="109"/>
                      <a:pt x="101" y="109"/>
                    </a:cubicBezTo>
                    <a:close/>
                    <a:moveTo>
                      <a:pt x="57" y="69"/>
                    </a:moveTo>
                    <a:cubicBezTo>
                      <a:pt x="77" y="87"/>
                      <a:pt x="96" y="101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5" y="99"/>
                      <a:pt x="119" y="72"/>
                      <a:pt x="119" y="49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37"/>
                      <a:pt x="116" y="27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83" y="6"/>
                      <a:pt x="44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3" y="3"/>
                      <a:pt x="7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9" y="23"/>
                      <a:pt x="34" y="48"/>
                      <a:pt x="57" y="6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6" name="Freeform 253"/>
              <p:cNvSpPr/>
              <p:nvPr/>
            </p:nvSpPr>
            <p:spPr bwMode="auto">
              <a:xfrm>
                <a:off x="5340351" y="4446588"/>
                <a:ext cx="503238" cy="477838"/>
              </a:xfrm>
              <a:custGeom>
                <a:avLst/>
                <a:gdLst>
                  <a:gd name="T0" fmla="*/ 26 w 134"/>
                  <a:gd name="T1" fmla="*/ 8 h 127"/>
                  <a:gd name="T2" fmla="*/ 11 w 134"/>
                  <a:gd name="T3" fmla="*/ 2 h 127"/>
                  <a:gd name="T4" fmla="*/ 10 w 134"/>
                  <a:gd name="T5" fmla="*/ 25 h 127"/>
                  <a:gd name="T6" fmla="*/ 118 w 134"/>
                  <a:gd name="T7" fmla="*/ 123 h 127"/>
                  <a:gd name="T8" fmla="*/ 123 w 134"/>
                  <a:gd name="T9" fmla="*/ 102 h 127"/>
                  <a:gd name="T10" fmla="*/ 26 w 134"/>
                  <a:gd name="T11" fmla="*/ 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127">
                    <a:moveTo>
                      <a:pt x="26" y="8"/>
                    </a:moveTo>
                    <a:cubicBezTo>
                      <a:pt x="26" y="8"/>
                      <a:pt x="20" y="0"/>
                      <a:pt x="11" y="2"/>
                    </a:cubicBezTo>
                    <a:cubicBezTo>
                      <a:pt x="2" y="4"/>
                      <a:pt x="0" y="12"/>
                      <a:pt x="10" y="25"/>
                    </a:cubicBezTo>
                    <a:cubicBezTo>
                      <a:pt x="20" y="37"/>
                      <a:pt x="102" y="127"/>
                      <a:pt x="118" y="123"/>
                    </a:cubicBezTo>
                    <a:cubicBezTo>
                      <a:pt x="134" y="119"/>
                      <a:pt x="127" y="106"/>
                      <a:pt x="123" y="102"/>
                    </a:cubicBezTo>
                    <a:cubicBezTo>
                      <a:pt x="120" y="99"/>
                      <a:pt x="26" y="8"/>
                      <a:pt x="2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7" name="Freeform 254"/>
              <p:cNvSpPr>
                <a:spLocks noEditPoints="1"/>
              </p:cNvSpPr>
              <p:nvPr/>
            </p:nvSpPr>
            <p:spPr bwMode="auto">
              <a:xfrm>
                <a:off x="5348289" y="4446588"/>
                <a:ext cx="481013" cy="466725"/>
              </a:xfrm>
              <a:custGeom>
                <a:avLst/>
                <a:gdLst>
                  <a:gd name="T0" fmla="*/ 57 w 128"/>
                  <a:gd name="T1" fmla="*/ 80 h 124"/>
                  <a:gd name="T2" fmla="*/ 7 w 128"/>
                  <a:gd name="T3" fmla="*/ 25 h 124"/>
                  <a:gd name="T4" fmla="*/ 7 w 128"/>
                  <a:gd name="T5" fmla="*/ 25 h 124"/>
                  <a:gd name="T6" fmla="*/ 0 w 128"/>
                  <a:gd name="T7" fmla="*/ 10 h 124"/>
                  <a:gd name="T8" fmla="*/ 0 w 128"/>
                  <a:gd name="T9" fmla="*/ 10 h 124"/>
                  <a:gd name="T10" fmla="*/ 9 w 128"/>
                  <a:gd name="T11" fmla="*/ 1 h 124"/>
                  <a:gd name="T12" fmla="*/ 9 w 128"/>
                  <a:gd name="T13" fmla="*/ 1 h 124"/>
                  <a:gd name="T14" fmla="*/ 12 w 128"/>
                  <a:gd name="T15" fmla="*/ 0 h 124"/>
                  <a:gd name="T16" fmla="*/ 12 w 128"/>
                  <a:gd name="T17" fmla="*/ 0 h 124"/>
                  <a:gd name="T18" fmla="*/ 25 w 128"/>
                  <a:gd name="T19" fmla="*/ 7 h 124"/>
                  <a:gd name="T20" fmla="*/ 25 w 128"/>
                  <a:gd name="T21" fmla="*/ 7 h 124"/>
                  <a:gd name="T22" fmla="*/ 122 w 128"/>
                  <a:gd name="T23" fmla="*/ 101 h 124"/>
                  <a:gd name="T24" fmla="*/ 122 w 128"/>
                  <a:gd name="T25" fmla="*/ 101 h 124"/>
                  <a:gd name="T26" fmla="*/ 127 w 128"/>
                  <a:gd name="T27" fmla="*/ 113 h 124"/>
                  <a:gd name="T28" fmla="*/ 127 w 128"/>
                  <a:gd name="T29" fmla="*/ 113 h 124"/>
                  <a:gd name="T30" fmla="*/ 117 w 128"/>
                  <a:gd name="T31" fmla="*/ 124 h 124"/>
                  <a:gd name="T32" fmla="*/ 117 w 128"/>
                  <a:gd name="T33" fmla="*/ 124 h 124"/>
                  <a:gd name="T34" fmla="*/ 115 w 128"/>
                  <a:gd name="T35" fmla="*/ 124 h 124"/>
                  <a:gd name="T36" fmla="*/ 115 w 128"/>
                  <a:gd name="T37" fmla="*/ 124 h 124"/>
                  <a:gd name="T38" fmla="*/ 57 w 128"/>
                  <a:gd name="T39" fmla="*/ 80 h 124"/>
                  <a:gd name="T40" fmla="*/ 12 w 128"/>
                  <a:gd name="T41" fmla="*/ 3 h 124"/>
                  <a:gd name="T42" fmla="*/ 9 w 128"/>
                  <a:gd name="T43" fmla="*/ 4 h 124"/>
                  <a:gd name="T44" fmla="*/ 9 w 128"/>
                  <a:gd name="T45" fmla="*/ 4 h 124"/>
                  <a:gd name="T46" fmla="*/ 3 w 128"/>
                  <a:gd name="T47" fmla="*/ 10 h 124"/>
                  <a:gd name="T48" fmla="*/ 3 w 128"/>
                  <a:gd name="T49" fmla="*/ 10 h 124"/>
                  <a:gd name="T50" fmla="*/ 9 w 128"/>
                  <a:gd name="T51" fmla="*/ 24 h 124"/>
                  <a:gd name="T52" fmla="*/ 9 w 128"/>
                  <a:gd name="T53" fmla="*/ 24 h 124"/>
                  <a:gd name="T54" fmla="*/ 59 w 128"/>
                  <a:gd name="T55" fmla="*/ 77 h 124"/>
                  <a:gd name="T56" fmla="*/ 59 w 128"/>
                  <a:gd name="T57" fmla="*/ 77 h 124"/>
                  <a:gd name="T58" fmla="*/ 115 w 128"/>
                  <a:gd name="T59" fmla="*/ 121 h 124"/>
                  <a:gd name="T60" fmla="*/ 115 w 128"/>
                  <a:gd name="T61" fmla="*/ 121 h 124"/>
                  <a:gd name="T62" fmla="*/ 116 w 128"/>
                  <a:gd name="T63" fmla="*/ 121 h 124"/>
                  <a:gd name="T64" fmla="*/ 116 w 128"/>
                  <a:gd name="T65" fmla="*/ 121 h 124"/>
                  <a:gd name="T66" fmla="*/ 124 w 128"/>
                  <a:gd name="T67" fmla="*/ 113 h 124"/>
                  <a:gd name="T68" fmla="*/ 124 w 128"/>
                  <a:gd name="T69" fmla="*/ 113 h 124"/>
                  <a:gd name="T70" fmla="*/ 120 w 128"/>
                  <a:gd name="T71" fmla="*/ 103 h 124"/>
                  <a:gd name="T72" fmla="*/ 120 w 128"/>
                  <a:gd name="T73" fmla="*/ 103 h 124"/>
                  <a:gd name="T74" fmla="*/ 23 w 128"/>
                  <a:gd name="T75" fmla="*/ 9 h 124"/>
                  <a:gd name="T76" fmla="*/ 23 w 128"/>
                  <a:gd name="T77" fmla="*/ 9 h 124"/>
                  <a:gd name="T78" fmla="*/ 24 w 128"/>
                  <a:gd name="T79" fmla="*/ 8 h 124"/>
                  <a:gd name="T80" fmla="*/ 25 w 128"/>
                  <a:gd name="T81" fmla="*/ 7 h 124"/>
                  <a:gd name="T82" fmla="*/ 24 w 128"/>
                  <a:gd name="T83" fmla="*/ 8 h 124"/>
                  <a:gd name="T84" fmla="*/ 23 w 128"/>
                  <a:gd name="T85" fmla="*/ 9 h 124"/>
                  <a:gd name="T86" fmla="*/ 23 w 128"/>
                  <a:gd name="T87" fmla="*/ 9 h 124"/>
                  <a:gd name="T88" fmla="*/ 20 w 128"/>
                  <a:gd name="T89" fmla="*/ 6 h 124"/>
                  <a:gd name="T90" fmla="*/ 20 w 128"/>
                  <a:gd name="T91" fmla="*/ 6 h 124"/>
                  <a:gd name="T92" fmla="*/ 12 w 128"/>
                  <a:gd name="T93" fmla="*/ 3 h 124"/>
                  <a:gd name="T94" fmla="*/ 12 w 128"/>
                  <a:gd name="T95" fmla="*/ 3 h 124"/>
                  <a:gd name="T96" fmla="*/ 12 w 128"/>
                  <a:gd name="T97" fmla="*/ 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8" h="124">
                    <a:moveTo>
                      <a:pt x="57" y="80"/>
                    </a:moveTo>
                    <a:cubicBezTo>
                      <a:pt x="34" y="56"/>
                      <a:pt x="12" y="32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2" y="19"/>
                      <a:pt x="0" y="1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0"/>
                      <a:pt x="24" y="6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7" y="8"/>
                      <a:pt x="119" y="98"/>
                      <a:pt x="122" y="101"/>
                    </a:cubicBezTo>
                    <a:cubicBezTo>
                      <a:pt x="122" y="101"/>
                      <a:pt x="122" y="101"/>
                      <a:pt x="122" y="101"/>
                    </a:cubicBezTo>
                    <a:cubicBezTo>
                      <a:pt x="124" y="104"/>
                      <a:pt x="127" y="108"/>
                      <a:pt x="127" y="113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8" y="118"/>
                      <a:pt x="124" y="122"/>
                      <a:pt x="117" y="124"/>
                    </a:cubicBezTo>
                    <a:cubicBezTo>
                      <a:pt x="117" y="124"/>
                      <a:pt x="117" y="124"/>
                      <a:pt x="117" y="124"/>
                    </a:cubicBezTo>
                    <a:cubicBezTo>
                      <a:pt x="116" y="124"/>
                      <a:pt x="116" y="124"/>
                      <a:pt x="115" y="124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04" y="124"/>
                      <a:pt x="81" y="103"/>
                      <a:pt x="57" y="80"/>
                    </a:cubicBezTo>
                    <a:close/>
                    <a:moveTo>
                      <a:pt x="12" y="3"/>
                    </a:move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5"/>
                      <a:pt x="3" y="7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5" y="18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4" y="30"/>
                      <a:pt x="36" y="54"/>
                      <a:pt x="59" y="77"/>
                    </a:cubicBezTo>
                    <a:cubicBezTo>
                      <a:pt x="59" y="77"/>
                      <a:pt x="59" y="77"/>
                      <a:pt x="59" y="77"/>
                    </a:cubicBezTo>
                    <a:cubicBezTo>
                      <a:pt x="82" y="100"/>
                      <a:pt x="107" y="122"/>
                      <a:pt x="115" y="121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15" y="121"/>
                      <a:pt x="116" y="121"/>
                      <a:pt x="116" y="121"/>
                    </a:cubicBezTo>
                    <a:cubicBezTo>
                      <a:pt x="116" y="121"/>
                      <a:pt x="116" y="121"/>
                      <a:pt x="116" y="121"/>
                    </a:cubicBezTo>
                    <a:cubicBezTo>
                      <a:pt x="123" y="120"/>
                      <a:pt x="124" y="117"/>
                      <a:pt x="124" y="113"/>
                    </a:cubicBezTo>
                    <a:cubicBezTo>
                      <a:pt x="124" y="113"/>
                      <a:pt x="124" y="113"/>
                      <a:pt x="124" y="113"/>
                    </a:cubicBezTo>
                    <a:cubicBezTo>
                      <a:pt x="125" y="110"/>
                      <a:pt x="122" y="105"/>
                      <a:pt x="120" y="103"/>
                    </a:cubicBezTo>
                    <a:cubicBezTo>
                      <a:pt x="120" y="103"/>
                      <a:pt x="120" y="103"/>
                      <a:pt x="120" y="103"/>
                    </a:cubicBezTo>
                    <a:cubicBezTo>
                      <a:pt x="117" y="10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2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5"/>
                      <a:pt x="15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8" name="Freeform 255"/>
              <p:cNvSpPr/>
              <p:nvPr/>
            </p:nvSpPr>
            <p:spPr bwMode="auto">
              <a:xfrm>
                <a:off x="5810251" y="4492625"/>
                <a:ext cx="131763" cy="130175"/>
              </a:xfrm>
              <a:custGeom>
                <a:avLst/>
                <a:gdLst>
                  <a:gd name="T0" fmla="*/ 33 w 35"/>
                  <a:gd name="T1" fmla="*/ 21 h 35"/>
                  <a:gd name="T2" fmla="*/ 14 w 35"/>
                  <a:gd name="T3" fmla="*/ 33 h 35"/>
                  <a:gd name="T4" fmla="*/ 2 w 35"/>
                  <a:gd name="T5" fmla="*/ 14 h 35"/>
                  <a:gd name="T6" fmla="*/ 21 w 35"/>
                  <a:gd name="T7" fmla="*/ 2 h 35"/>
                  <a:gd name="T8" fmla="*/ 33 w 35"/>
                  <a:gd name="T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33" y="21"/>
                    </a:moveTo>
                    <a:cubicBezTo>
                      <a:pt x="31" y="30"/>
                      <a:pt x="22" y="35"/>
                      <a:pt x="14" y="33"/>
                    </a:cubicBezTo>
                    <a:cubicBezTo>
                      <a:pt x="5" y="31"/>
                      <a:pt x="0" y="22"/>
                      <a:pt x="2" y="14"/>
                    </a:cubicBezTo>
                    <a:cubicBezTo>
                      <a:pt x="4" y="5"/>
                      <a:pt x="13" y="0"/>
                      <a:pt x="21" y="2"/>
                    </a:cubicBezTo>
                    <a:cubicBezTo>
                      <a:pt x="30" y="4"/>
                      <a:pt x="35" y="13"/>
                      <a:pt x="33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9" name="Freeform 256"/>
              <p:cNvSpPr>
                <a:spLocks noEditPoints="1"/>
              </p:cNvSpPr>
              <p:nvPr/>
            </p:nvSpPr>
            <p:spPr bwMode="auto">
              <a:xfrm>
                <a:off x="5810251" y="4492625"/>
                <a:ext cx="131763" cy="130175"/>
              </a:xfrm>
              <a:custGeom>
                <a:avLst/>
                <a:gdLst>
                  <a:gd name="T0" fmla="*/ 17 w 35"/>
                  <a:gd name="T1" fmla="*/ 35 h 35"/>
                  <a:gd name="T2" fmla="*/ 13 w 35"/>
                  <a:gd name="T3" fmla="*/ 35 h 35"/>
                  <a:gd name="T4" fmla="*/ 13 w 35"/>
                  <a:gd name="T5" fmla="*/ 35 h 35"/>
                  <a:gd name="T6" fmla="*/ 0 w 35"/>
                  <a:gd name="T7" fmla="*/ 18 h 35"/>
                  <a:gd name="T8" fmla="*/ 0 w 35"/>
                  <a:gd name="T9" fmla="*/ 18 h 35"/>
                  <a:gd name="T10" fmla="*/ 0 w 35"/>
                  <a:gd name="T11" fmla="*/ 14 h 35"/>
                  <a:gd name="T12" fmla="*/ 0 w 35"/>
                  <a:gd name="T13" fmla="*/ 14 h 35"/>
                  <a:gd name="T14" fmla="*/ 17 w 35"/>
                  <a:gd name="T15" fmla="*/ 0 h 35"/>
                  <a:gd name="T16" fmla="*/ 17 w 35"/>
                  <a:gd name="T17" fmla="*/ 0 h 35"/>
                  <a:gd name="T18" fmla="*/ 21 w 35"/>
                  <a:gd name="T19" fmla="*/ 1 h 35"/>
                  <a:gd name="T20" fmla="*/ 21 w 35"/>
                  <a:gd name="T21" fmla="*/ 1 h 35"/>
                  <a:gd name="T22" fmla="*/ 35 w 35"/>
                  <a:gd name="T23" fmla="*/ 18 h 35"/>
                  <a:gd name="T24" fmla="*/ 35 w 35"/>
                  <a:gd name="T25" fmla="*/ 18 h 35"/>
                  <a:gd name="T26" fmla="*/ 34 w 35"/>
                  <a:gd name="T27" fmla="*/ 22 h 35"/>
                  <a:gd name="T28" fmla="*/ 34 w 35"/>
                  <a:gd name="T29" fmla="*/ 22 h 35"/>
                  <a:gd name="T30" fmla="*/ 17 w 35"/>
                  <a:gd name="T31" fmla="*/ 35 h 35"/>
                  <a:gd name="T32" fmla="*/ 17 w 35"/>
                  <a:gd name="T33" fmla="*/ 35 h 35"/>
                  <a:gd name="T34" fmla="*/ 17 w 35"/>
                  <a:gd name="T35" fmla="*/ 35 h 35"/>
                  <a:gd name="T36" fmla="*/ 3 w 35"/>
                  <a:gd name="T37" fmla="*/ 14 h 35"/>
                  <a:gd name="T38" fmla="*/ 3 w 35"/>
                  <a:gd name="T39" fmla="*/ 18 h 35"/>
                  <a:gd name="T40" fmla="*/ 3 w 35"/>
                  <a:gd name="T41" fmla="*/ 18 h 35"/>
                  <a:gd name="T42" fmla="*/ 14 w 35"/>
                  <a:gd name="T43" fmla="*/ 32 h 35"/>
                  <a:gd name="T44" fmla="*/ 14 w 35"/>
                  <a:gd name="T45" fmla="*/ 32 h 35"/>
                  <a:gd name="T46" fmla="*/ 17 w 35"/>
                  <a:gd name="T47" fmla="*/ 32 h 35"/>
                  <a:gd name="T48" fmla="*/ 17 w 35"/>
                  <a:gd name="T49" fmla="*/ 32 h 35"/>
                  <a:gd name="T50" fmla="*/ 32 w 35"/>
                  <a:gd name="T51" fmla="*/ 21 h 35"/>
                  <a:gd name="T52" fmla="*/ 32 w 35"/>
                  <a:gd name="T53" fmla="*/ 21 h 35"/>
                  <a:gd name="T54" fmla="*/ 32 w 35"/>
                  <a:gd name="T55" fmla="*/ 18 h 35"/>
                  <a:gd name="T56" fmla="*/ 32 w 35"/>
                  <a:gd name="T57" fmla="*/ 18 h 35"/>
                  <a:gd name="T58" fmla="*/ 21 w 35"/>
                  <a:gd name="T59" fmla="*/ 3 h 35"/>
                  <a:gd name="T60" fmla="*/ 21 w 35"/>
                  <a:gd name="T61" fmla="*/ 3 h 35"/>
                  <a:gd name="T62" fmla="*/ 17 w 35"/>
                  <a:gd name="T63" fmla="*/ 3 h 35"/>
                  <a:gd name="T64" fmla="*/ 17 w 35"/>
                  <a:gd name="T65" fmla="*/ 3 h 35"/>
                  <a:gd name="T66" fmla="*/ 3 w 35"/>
                  <a:gd name="T67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16" y="35"/>
                      <a:pt x="15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5" y="33"/>
                      <a:pt x="0" y="2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5"/>
                      <a:pt x="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0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30" y="2"/>
                      <a:pt x="35" y="10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9"/>
                      <a:pt x="35" y="20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30"/>
                      <a:pt x="25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lose/>
                    <a:moveTo>
                      <a:pt x="3" y="14"/>
                    </a:moveTo>
                    <a:cubicBezTo>
                      <a:pt x="3" y="15"/>
                      <a:pt x="3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24"/>
                      <a:pt x="7" y="30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4" y="32"/>
                      <a:pt x="30" y="28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2" y="19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1"/>
                      <a:pt x="27" y="5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19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1" y="3"/>
                      <a:pt x="5" y="8"/>
                      <a:pt x="3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0" name="Freeform 257"/>
              <p:cNvSpPr>
                <a:spLocks noEditPoints="1"/>
              </p:cNvSpPr>
              <p:nvPr/>
            </p:nvSpPr>
            <p:spPr bwMode="auto">
              <a:xfrm>
                <a:off x="5543551" y="4503738"/>
                <a:ext cx="285750" cy="277813"/>
              </a:xfrm>
              <a:custGeom>
                <a:avLst/>
                <a:gdLst>
                  <a:gd name="T0" fmla="*/ 40 w 76"/>
                  <a:gd name="T1" fmla="*/ 33 h 74"/>
                  <a:gd name="T2" fmla="*/ 41 w 76"/>
                  <a:gd name="T3" fmla="*/ 43 h 74"/>
                  <a:gd name="T4" fmla="*/ 30 w 76"/>
                  <a:gd name="T5" fmla="*/ 44 h 74"/>
                  <a:gd name="T6" fmla="*/ 30 w 76"/>
                  <a:gd name="T7" fmla="*/ 33 h 74"/>
                  <a:gd name="T8" fmla="*/ 40 w 76"/>
                  <a:gd name="T9" fmla="*/ 33 h 74"/>
                  <a:gd name="T10" fmla="*/ 73 w 76"/>
                  <a:gd name="T11" fmla="*/ 60 h 74"/>
                  <a:gd name="T12" fmla="*/ 73 w 76"/>
                  <a:gd name="T13" fmla="*/ 71 h 74"/>
                  <a:gd name="T14" fmla="*/ 63 w 76"/>
                  <a:gd name="T15" fmla="*/ 71 h 74"/>
                  <a:gd name="T16" fmla="*/ 62 w 76"/>
                  <a:gd name="T17" fmla="*/ 61 h 74"/>
                  <a:gd name="T18" fmla="*/ 73 w 76"/>
                  <a:gd name="T19" fmla="*/ 60 h 74"/>
                  <a:gd name="T20" fmla="*/ 14 w 76"/>
                  <a:gd name="T21" fmla="*/ 3 h 74"/>
                  <a:gd name="T22" fmla="*/ 14 w 76"/>
                  <a:gd name="T23" fmla="*/ 13 h 74"/>
                  <a:gd name="T24" fmla="*/ 4 w 76"/>
                  <a:gd name="T25" fmla="*/ 14 h 74"/>
                  <a:gd name="T26" fmla="*/ 3 w 76"/>
                  <a:gd name="T27" fmla="*/ 3 h 74"/>
                  <a:gd name="T28" fmla="*/ 14 w 76"/>
                  <a:gd name="T29" fmla="*/ 3 h 74"/>
                  <a:gd name="T30" fmla="*/ 49 w 76"/>
                  <a:gd name="T31" fmla="*/ 3 h 74"/>
                  <a:gd name="T32" fmla="*/ 50 w 76"/>
                  <a:gd name="T33" fmla="*/ 14 h 74"/>
                  <a:gd name="T34" fmla="*/ 39 w 76"/>
                  <a:gd name="T35" fmla="*/ 14 h 74"/>
                  <a:gd name="T36" fmla="*/ 39 w 76"/>
                  <a:gd name="T37" fmla="*/ 4 h 74"/>
                  <a:gd name="T38" fmla="*/ 49 w 76"/>
                  <a:gd name="T39" fmla="*/ 3 h 74"/>
                  <a:gd name="T40" fmla="*/ 72 w 76"/>
                  <a:gd name="T41" fmla="*/ 28 h 74"/>
                  <a:gd name="T42" fmla="*/ 72 w 76"/>
                  <a:gd name="T43" fmla="*/ 38 h 74"/>
                  <a:gd name="T44" fmla="*/ 62 w 76"/>
                  <a:gd name="T45" fmla="*/ 39 h 74"/>
                  <a:gd name="T46" fmla="*/ 61 w 76"/>
                  <a:gd name="T47" fmla="*/ 28 h 74"/>
                  <a:gd name="T48" fmla="*/ 72 w 76"/>
                  <a:gd name="T49" fmla="*/ 2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6" h="74">
                    <a:moveTo>
                      <a:pt x="40" y="33"/>
                    </a:moveTo>
                    <a:cubicBezTo>
                      <a:pt x="44" y="36"/>
                      <a:pt x="44" y="40"/>
                      <a:pt x="41" y="43"/>
                    </a:cubicBezTo>
                    <a:cubicBezTo>
                      <a:pt x="38" y="46"/>
                      <a:pt x="33" y="47"/>
                      <a:pt x="30" y="44"/>
                    </a:cubicBezTo>
                    <a:cubicBezTo>
                      <a:pt x="27" y="41"/>
                      <a:pt x="27" y="36"/>
                      <a:pt x="30" y="33"/>
                    </a:cubicBezTo>
                    <a:cubicBezTo>
                      <a:pt x="33" y="30"/>
                      <a:pt x="37" y="30"/>
                      <a:pt x="40" y="33"/>
                    </a:cubicBezTo>
                    <a:moveTo>
                      <a:pt x="73" y="60"/>
                    </a:moveTo>
                    <a:cubicBezTo>
                      <a:pt x="76" y="63"/>
                      <a:pt x="76" y="68"/>
                      <a:pt x="73" y="71"/>
                    </a:cubicBezTo>
                    <a:cubicBezTo>
                      <a:pt x="70" y="74"/>
                      <a:pt x="66" y="74"/>
                      <a:pt x="63" y="71"/>
                    </a:cubicBezTo>
                    <a:cubicBezTo>
                      <a:pt x="59" y="69"/>
                      <a:pt x="59" y="64"/>
                      <a:pt x="62" y="61"/>
                    </a:cubicBezTo>
                    <a:cubicBezTo>
                      <a:pt x="65" y="58"/>
                      <a:pt x="70" y="58"/>
                      <a:pt x="73" y="60"/>
                    </a:cubicBezTo>
                    <a:moveTo>
                      <a:pt x="14" y="3"/>
                    </a:moveTo>
                    <a:cubicBezTo>
                      <a:pt x="17" y="5"/>
                      <a:pt x="17" y="10"/>
                      <a:pt x="14" y="13"/>
                    </a:cubicBezTo>
                    <a:cubicBezTo>
                      <a:pt x="11" y="16"/>
                      <a:pt x="7" y="17"/>
                      <a:pt x="4" y="14"/>
                    </a:cubicBezTo>
                    <a:cubicBezTo>
                      <a:pt x="1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moveTo>
                      <a:pt x="49" y="3"/>
                    </a:moveTo>
                    <a:cubicBezTo>
                      <a:pt x="52" y="6"/>
                      <a:pt x="53" y="11"/>
                      <a:pt x="50" y="14"/>
                    </a:cubicBezTo>
                    <a:cubicBezTo>
                      <a:pt x="47" y="17"/>
                      <a:pt x="42" y="17"/>
                      <a:pt x="39" y="14"/>
                    </a:cubicBezTo>
                    <a:cubicBezTo>
                      <a:pt x="36" y="12"/>
                      <a:pt x="36" y="7"/>
                      <a:pt x="39" y="4"/>
                    </a:cubicBezTo>
                    <a:cubicBezTo>
                      <a:pt x="42" y="1"/>
                      <a:pt x="46" y="1"/>
                      <a:pt x="49" y="3"/>
                    </a:cubicBezTo>
                    <a:moveTo>
                      <a:pt x="72" y="28"/>
                    </a:moveTo>
                    <a:cubicBezTo>
                      <a:pt x="75" y="30"/>
                      <a:pt x="75" y="35"/>
                      <a:pt x="72" y="38"/>
                    </a:cubicBezTo>
                    <a:cubicBezTo>
                      <a:pt x="69" y="41"/>
                      <a:pt x="65" y="42"/>
                      <a:pt x="62" y="39"/>
                    </a:cubicBezTo>
                    <a:cubicBezTo>
                      <a:pt x="59" y="36"/>
                      <a:pt x="58" y="31"/>
                      <a:pt x="61" y="28"/>
                    </a:cubicBezTo>
                    <a:cubicBezTo>
                      <a:pt x="64" y="25"/>
                      <a:pt x="69" y="25"/>
                      <a:pt x="72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1" name="Freeform 258"/>
              <p:cNvSpPr>
                <a:spLocks noEditPoints="1"/>
              </p:cNvSpPr>
              <p:nvPr/>
            </p:nvSpPr>
            <p:spPr bwMode="auto">
              <a:xfrm>
                <a:off x="5265739" y="4533900"/>
                <a:ext cx="119063" cy="198438"/>
              </a:xfrm>
              <a:custGeom>
                <a:avLst/>
                <a:gdLst>
                  <a:gd name="T0" fmla="*/ 2 w 32"/>
                  <a:gd name="T1" fmla="*/ 53 h 53"/>
                  <a:gd name="T2" fmla="*/ 0 w 32"/>
                  <a:gd name="T3" fmla="*/ 51 h 53"/>
                  <a:gd name="T4" fmla="*/ 0 w 32"/>
                  <a:gd name="T5" fmla="*/ 51 h 53"/>
                  <a:gd name="T6" fmla="*/ 2 w 32"/>
                  <a:gd name="T7" fmla="*/ 43 h 53"/>
                  <a:gd name="T8" fmla="*/ 2 w 32"/>
                  <a:gd name="T9" fmla="*/ 43 h 53"/>
                  <a:gd name="T10" fmla="*/ 3 w 32"/>
                  <a:gd name="T11" fmla="*/ 42 h 53"/>
                  <a:gd name="T12" fmla="*/ 3 w 32"/>
                  <a:gd name="T13" fmla="*/ 42 h 53"/>
                  <a:gd name="T14" fmla="*/ 4 w 32"/>
                  <a:gd name="T15" fmla="*/ 44 h 53"/>
                  <a:gd name="T16" fmla="*/ 4 w 32"/>
                  <a:gd name="T17" fmla="*/ 44 h 53"/>
                  <a:gd name="T18" fmla="*/ 3 w 32"/>
                  <a:gd name="T19" fmla="*/ 51 h 53"/>
                  <a:gd name="T20" fmla="*/ 3 w 32"/>
                  <a:gd name="T21" fmla="*/ 51 h 53"/>
                  <a:gd name="T22" fmla="*/ 3 w 32"/>
                  <a:gd name="T23" fmla="*/ 51 h 53"/>
                  <a:gd name="T24" fmla="*/ 2 w 32"/>
                  <a:gd name="T25" fmla="*/ 53 h 53"/>
                  <a:gd name="T26" fmla="*/ 2 w 32"/>
                  <a:gd name="T27" fmla="*/ 53 h 53"/>
                  <a:gd name="T28" fmla="*/ 2 w 32"/>
                  <a:gd name="T29" fmla="*/ 53 h 53"/>
                  <a:gd name="T30" fmla="*/ 5 w 32"/>
                  <a:gd name="T31" fmla="*/ 35 h 53"/>
                  <a:gd name="T32" fmla="*/ 4 w 32"/>
                  <a:gd name="T33" fmla="*/ 33 h 53"/>
                  <a:gd name="T34" fmla="*/ 4 w 32"/>
                  <a:gd name="T35" fmla="*/ 33 h 53"/>
                  <a:gd name="T36" fmla="*/ 8 w 32"/>
                  <a:gd name="T37" fmla="*/ 26 h 53"/>
                  <a:gd name="T38" fmla="*/ 8 w 32"/>
                  <a:gd name="T39" fmla="*/ 26 h 53"/>
                  <a:gd name="T40" fmla="*/ 10 w 32"/>
                  <a:gd name="T41" fmla="*/ 25 h 53"/>
                  <a:gd name="T42" fmla="*/ 10 w 32"/>
                  <a:gd name="T43" fmla="*/ 25 h 53"/>
                  <a:gd name="T44" fmla="*/ 10 w 32"/>
                  <a:gd name="T45" fmla="*/ 27 h 53"/>
                  <a:gd name="T46" fmla="*/ 10 w 32"/>
                  <a:gd name="T47" fmla="*/ 27 h 53"/>
                  <a:gd name="T48" fmla="*/ 7 w 32"/>
                  <a:gd name="T49" fmla="*/ 34 h 53"/>
                  <a:gd name="T50" fmla="*/ 7 w 32"/>
                  <a:gd name="T51" fmla="*/ 34 h 53"/>
                  <a:gd name="T52" fmla="*/ 6 w 32"/>
                  <a:gd name="T53" fmla="*/ 35 h 53"/>
                  <a:gd name="T54" fmla="*/ 6 w 32"/>
                  <a:gd name="T55" fmla="*/ 35 h 53"/>
                  <a:gd name="T56" fmla="*/ 5 w 32"/>
                  <a:gd name="T57" fmla="*/ 35 h 53"/>
                  <a:gd name="T58" fmla="*/ 13 w 32"/>
                  <a:gd name="T59" fmla="*/ 19 h 53"/>
                  <a:gd name="T60" fmla="*/ 13 w 32"/>
                  <a:gd name="T61" fmla="*/ 17 h 53"/>
                  <a:gd name="T62" fmla="*/ 13 w 32"/>
                  <a:gd name="T63" fmla="*/ 17 h 53"/>
                  <a:gd name="T64" fmla="*/ 18 w 32"/>
                  <a:gd name="T65" fmla="*/ 11 h 53"/>
                  <a:gd name="T66" fmla="*/ 18 w 32"/>
                  <a:gd name="T67" fmla="*/ 11 h 53"/>
                  <a:gd name="T68" fmla="*/ 20 w 32"/>
                  <a:gd name="T69" fmla="*/ 10 h 53"/>
                  <a:gd name="T70" fmla="*/ 20 w 32"/>
                  <a:gd name="T71" fmla="*/ 10 h 53"/>
                  <a:gd name="T72" fmla="*/ 20 w 32"/>
                  <a:gd name="T73" fmla="*/ 13 h 53"/>
                  <a:gd name="T74" fmla="*/ 20 w 32"/>
                  <a:gd name="T75" fmla="*/ 13 h 53"/>
                  <a:gd name="T76" fmla="*/ 15 w 32"/>
                  <a:gd name="T77" fmla="*/ 19 h 53"/>
                  <a:gd name="T78" fmla="*/ 15 w 32"/>
                  <a:gd name="T79" fmla="*/ 19 h 53"/>
                  <a:gd name="T80" fmla="*/ 14 w 32"/>
                  <a:gd name="T81" fmla="*/ 19 h 53"/>
                  <a:gd name="T82" fmla="*/ 14 w 32"/>
                  <a:gd name="T83" fmla="*/ 19 h 53"/>
                  <a:gd name="T84" fmla="*/ 13 w 32"/>
                  <a:gd name="T85" fmla="*/ 19 h 53"/>
                  <a:gd name="T86" fmla="*/ 25 w 32"/>
                  <a:gd name="T87" fmla="*/ 6 h 53"/>
                  <a:gd name="T88" fmla="*/ 25 w 32"/>
                  <a:gd name="T89" fmla="*/ 3 h 53"/>
                  <a:gd name="T90" fmla="*/ 25 w 32"/>
                  <a:gd name="T91" fmla="*/ 3 h 53"/>
                  <a:gd name="T92" fmla="*/ 29 w 32"/>
                  <a:gd name="T93" fmla="*/ 1 h 53"/>
                  <a:gd name="T94" fmla="*/ 29 w 32"/>
                  <a:gd name="T95" fmla="*/ 1 h 53"/>
                  <a:gd name="T96" fmla="*/ 31 w 32"/>
                  <a:gd name="T97" fmla="*/ 1 h 53"/>
                  <a:gd name="T98" fmla="*/ 31 w 32"/>
                  <a:gd name="T99" fmla="*/ 1 h 53"/>
                  <a:gd name="T100" fmla="*/ 31 w 32"/>
                  <a:gd name="T101" fmla="*/ 3 h 53"/>
                  <a:gd name="T102" fmla="*/ 31 w 32"/>
                  <a:gd name="T103" fmla="*/ 3 h 53"/>
                  <a:gd name="T104" fmla="*/ 27 w 32"/>
                  <a:gd name="T105" fmla="*/ 6 h 53"/>
                  <a:gd name="T106" fmla="*/ 27 w 32"/>
                  <a:gd name="T107" fmla="*/ 6 h 53"/>
                  <a:gd name="T108" fmla="*/ 26 w 32"/>
                  <a:gd name="T109" fmla="*/ 6 h 53"/>
                  <a:gd name="T110" fmla="*/ 26 w 32"/>
                  <a:gd name="T111" fmla="*/ 6 h 53"/>
                  <a:gd name="T112" fmla="*/ 25 w 32"/>
                  <a:gd name="T113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" h="53">
                    <a:moveTo>
                      <a:pt x="2" y="53"/>
                    </a:moveTo>
                    <a:cubicBezTo>
                      <a:pt x="1" y="53"/>
                      <a:pt x="0" y="52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48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" y="42"/>
                      <a:pt x="5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48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2"/>
                      <a:pt x="2" y="53"/>
                      <a:pt x="2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3"/>
                      <a:pt x="2" y="53"/>
                      <a:pt x="2" y="53"/>
                    </a:cubicBezTo>
                    <a:close/>
                    <a:moveTo>
                      <a:pt x="5" y="35"/>
                    </a:moveTo>
                    <a:cubicBezTo>
                      <a:pt x="5" y="35"/>
                      <a:pt x="4" y="34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1"/>
                      <a:pt x="6" y="28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5"/>
                      <a:pt x="9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1" y="26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30"/>
                      <a:pt x="8" y="32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5" y="35"/>
                    </a:cubicBezTo>
                    <a:close/>
                    <a:moveTo>
                      <a:pt x="13" y="19"/>
                    </a:moveTo>
                    <a:cubicBezTo>
                      <a:pt x="13" y="19"/>
                      <a:pt x="12" y="18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5"/>
                      <a:pt x="16" y="13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1"/>
                      <a:pt x="21" y="12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5"/>
                      <a:pt x="17" y="17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3" y="19"/>
                    </a:cubicBezTo>
                    <a:close/>
                    <a:moveTo>
                      <a:pt x="25" y="6"/>
                    </a:moveTo>
                    <a:cubicBezTo>
                      <a:pt x="25" y="5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7" y="2"/>
                      <a:pt x="28" y="2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1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2" y="2"/>
                      <a:pt x="32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4"/>
                      <a:pt x="29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5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2" name="Freeform 259"/>
              <p:cNvSpPr>
                <a:spLocks noEditPoints="1"/>
              </p:cNvSpPr>
              <p:nvPr/>
            </p:nvSpPr>
            <p:spPr bwMode="auto">
              <a:xfrm>
                <a:off x="5397501" y="4608513"/>
                <a:ext cx="41275" cy="150813"/>
              </a:xfrm>
              <a:custGeom>
                <a:avLst/>
                <a:gdLst>
                  <a:gd name="T0" fmla="*/ 0 w 11"/>
                  <a:gd name="T1" fmla="*/ 39 h 40"/>
                  <a:gd name="T2" fmla="*/ 0 w 11"/>
                  <a:gd name="T3" fmla="*/ 38 h 40"/>
                  <a:gd name="T4" fmla="*/ 0 w 11"/>
                  <a:gd name="T5" fmla="*/ 38 h 40"/>
                  <a:gd name="T6" fmla="*/ 0 w 11"/>
                  <a:gd name="T7" fmla="*/ 31 h 40"/>
                  <a:gd name="T8" fmla="*/ 0 w 11"/>
                  <a:gd name="T9" fmla="*/ 31 h 40"/>
                  <a:gd name="T10" fmla="*/ 2 w 11"/>
                  <a:gd name="T11" fmla="*/ 29 h 40"/>
                  <a:gd name="T12" fmla="*/ 2 w 11"/>
                  <a:gd name="T13" fmla="*/ 29 h 40"/>
                  <a:gd name="T14" fmla="*/ 3 w 11"/>
                  <a:gd name="T15" fmla="*/ 31 h 40"/>
                  <a:gd name="T16" fmla="*/ 3 w 11"/>
                  <a:gd name="T17" fmla="*/ 31 h 40"/>
                  <a:gd name="T18" fmla="*/ 3 w 11"/>
                  <a:gd name="T19" fmla="*/ 38 h 40"/>
                  <a:gd name="T20" fmla="*/ 3 w 11"/>
                  <a:gd name="T21" fmla="*/ 38 h 40"/>
                  <a:gd name="T22" fmla="*/ 3 w 11"/>
                  <a:gd name="T23" fmla="*/ 39 h 40"/>
                  <a:gd name="T24" fmla="*/ 3 w 11"/>
                  <a:gd name="T25" fmla="*/ 39 h 40"/>
                  <a:gd name="T26" fmla="*/ 3 w 11"/>
                  <a:gd name="T27" fmla="*/ 39 h 40"/>
                  <a:gd name="T28" fmla="*/ 1 w 11"/>
                  <a:gd name="T29" fmla="*/ 40 h 40"/>
                  <a:gd name="T30" fmla="*/ 1 w 11"/>
                  <a:gd name="T31" fmla="*/ 40 h 40"/>
                  <a:gd name="T32" fmla="*/ 1 w 11"/>
                  <a:gd name="T33" fmla="*/ 40 h 40"/>
                  <a:gd name="T34" fmla="*/ 1 w 11"/>
                  <a:gd name="T35" fmla="*/ 40 h 40"/>
                  <a:gd name="T36" fmla="*/ 0 w 11"/>
                  <a:gd name="T37" fmla="*/ 39 h 40"/>
                  <a:gd name="T38" fmla="*/ 3 w 11"/>
                  <a:gd name="T39" fmla="*/ 22 h 40"/>
                  <a:gd name="T40" fmla="*/ 2 w 11"/>
                  <a:gd name="T41" fmla="*/ 21 h 40"/>
                  <a:gd name="T42" fmla="*/ 2 w 11"/>
                  <a:gd name="T43" fmla="*/ 21 h 40"/>
                  <a:gd name="T44" fmla="*/ 4 w 11"/>
                  <a:gd name="T45" fmla="*/ 13 h 40"/>
                  <a:gd name="T46" fmla="*/ 4 w 11"/>
                  <a:gd name="T47" fmla="*/ 13 h 40"/>
                  <a:gd name="T48" fmla="*/ 5 w 11"/>
                  <a:gd name="T49" fmla="*/ 12 h 40"/>
                  <a:gd name="T50" fmla="*/ 5 w 11"/>
                  <a:gd name="T51" fmla="*/ 12 h 40"/>
                  <a:gd name="T52" fmla="*/ 6 w 11"/>
                  <a:gd name="T53" fmla="*/ 13 h 40"/>
                  <a:gd name="T54" fmla="*/ 6 w 11"/>
                  <a:gd name="T55" fmla="*/ 13 h 40"/>
                  <a:gd name="T56" fmla="*/ 5 w 11"/>
                  <a:gd name="T57" fmla="*/ 21 h 40"/>
                  <a:gd name="T58" fmla="*/ 5 w 11"/>
                  <a:gd name="T59" fmla="*/ 21 h 40"/>
                  <a:gd name="T60" fmla="*/ 3 w 11"/>
                  <a:gd name="T61" fmla="*/ 22 h 40"/>
                  <a:gd name="T62" fmla="*/ 3 w 11"/>
                  <a:gd name="T63" fmla="*/ 22 h 40"/>
                  <a:gd name="T64" fmla="*/ 3 w 11"/>
                  <a:gd name="T65" fmla="*/ 22 h 40"/>
                  <a:gd name="T66" fmla="*/ 8 w 11"/>
                  <a:gd name="T67" fmla="*/ 5 h 40"/>
                  <a:gd name="T68" fmla="*/ 7 w 11"/>
                  <a:gd name="T69" fmla="*/ 3 h 40"/>
                  <a:gd name="T70" fmla="*/ 7 w 11"/>
                  <a:gd name="T71" fmla="*/ 3 h 40"/>
                  <a:gd name="T72" fmla="*/ 8 w 11"/>
                  <a:gd name="T73" fmla="*/ 1 h 40"/>
                  <a:gd name="T74" fmla="*/ 8 w 11"/>
                  <a:gd name="T75" fmla="*/ 1 h 40"/>
                  <a:gd name="T76" fmla="*/ 10 w 11"/>
                  <a:gd name="T77" fmla="*/ 0 h 40"/>
                  <a:gd name="T78" fmla="*/ 10 w 11"/>
                  <a:gd name="T79" fmla="*/ 0 h 40"/>
                  <a:gd name="T80" fmla="*/ 11 w 11"/>
                  <a:gd name="T81" fmla="*/ 2 h 40"/>
                  <a:gd name="T82" fmla="*/ 11 w 11"/>
                  <a:gd name="T83" fmla="*/ 2 h 40"/>
                  <a:gd name="T84" fmla="*/ 10 w 11"/>
                  <a:gd name="T85" fmla="*/ 4 h 40"/>
                  <a:gd name="T86" fmla="*/ 10 w 11"/>
                  <a:gd name="T87" fmla="*/ 4 h 40"/>
                  <a:gd name="T88" fmla="*/ 10 w 11"/>
                  <a:gd name="T89" fmla="*/ 4 h 40"/>
                  <a:gd name="T90" fmla="*/ 8 w 11"/>
                  <a:gd name="T91" fmla="*/ 5 h 40"/>
                  <a:gd name="T92" fmla="*/ 8 w 11"/>
                  <a:gd name="T93" fmla="*/ 5 h 40"/>
                  <a:gd name="T94" fmla="*/ 8 w 11"/>
                  <a:gd name="T95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40">
                    <a:moveTo>
                      <a:pt x="0" y="39"/>
                    </a:moveTo>
                    <a:cubicBezTo>
                      <a:pt x="0" y="39"/>
                      <a:pt x="0" y="39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4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0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9"/>
                      <a:pt x="3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4"/>
                      <a:pt x="3" y="37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2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0" y="40"/>
                      <a:pt x="0" y="39"/>
                    </a:cubicBezTo>
                    <a:close/>
                    <a:moveTo>
                      <a:pt x="3" y="22"/>
                    </a:moveTo>
                    <a:cubicBezTo>
                      <a:pt x="2" y="22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18"/>
                      <a:pt x="3" y="15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6"/>
                      <a:pt x="5" y="19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3" name="Freeform 260"/>
              <p:cNvSpPr/>
              <p:nvPr/>
            </p:nvSpPr>
            <p:spPr bwMode="auto">
              <a:xfrm>
                <a:off x="5535614" y="4743450"/>
                <a:ext cx="15875" cy="41275"/>
              </a:xfrm>
              <a:custGeom>
                <a:avLst/>
                <a:gdLst>
                  <a:gd name="T0" fmla="*/ 1 w 4"/>
                  <a:gd name="T1" fmla="*/ 11 h 11"/>
                  <a:gd name="T2" fmla="*/ 0 w 4"/>
                  <a:gd name="T3" fmla="*/ 9 h 11"/>
                  <a:gd name="T4" fmla="*/ 0 w 4"/>
                  <a:gd name="T5" fmla="*/ 9 h 11"/>
                  <a:gd name="T6" fmla="*/ 1 w 4"/>
                  <a:gd name="T7" fmla="*/ 1 h 11"/>
                  <a:gd name="T8" fmla="*/ 3 w 4"/>
                  <a:gd name="T9" fmla="*/ 0 h 11"/>
                  <a:gd name="T10" fmla="*/ 3 w 4"/>
                  <a:gd name="T11" fmla="*/ 0 h 11"/>
                  <a:gd name="T12" fmla="*/ 4 w 4"/>
                  <a:gd name="T13" fmla="*/ 2 h 11"/>
                  <a:gd name="T14" fmla="*/ 4 w 4"/>
                  <a:gd name="T15" fmla="*/ 2 h 11"/>
                  <a:gd name="T16" fmla="*/ 3 w 4"/>
                  <a:gd name="T17" fmla="*/ 9 h 11"/>
                  <a:gd name="T18" fmla="*/ 1 w 4"/>
                  <a:gd name="T19" fmla="*/ 11 h 11"/>
                  <a:gd name="T20" fmla="*/ 1 w 4"/>
                  <a:gd name="T21" fmla="*/ 11 h 11"/>
                  <a:gd name="T22" fmla="*/ 1 w 4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1">
                    <a:moveTo>
                      <a:pt x="1" y="11"/>
                    </a:move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2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4" name="Freeform 263"/>
              <p:cNvSpPr>
                <a:spLocks noEditPoints="1"/>
              </p:cNvSpPr>
              <p:nvPr/>
            </p:nvSpPr>
            <p:spPr bwMode="auto">
              <a:xfrm>
                <a:off x="4930776" y="5210175"/>
                <a:ext cx="541338" cy="585788"/>
              </a:xfrm>
              <a:custGeom>
                <a:avLst/>
                <a:gdLst>
                  <a:gd name="T0" fmla="*/ 88 w 144"/>
                  <a:gd name="T1" fmla="*/ 123 h 156"/>
                  <a:gd name="T2" fmla="*/ 83 w 144"/>
                  <a:gd name="T3" fmla="*/ 109 h 156"/>
                  <a:gd name="T4" fmla="*/ 52 w 144"/>
                  <a:gd name="T5" fmla="*/ 96 h 156"/>
                  <a:gd name="T6" fmla="*/ 38 w 144"/>
                  <a:gd name="T7" fmla="*/ 101 h 156"/>
                  <a:gd name="T8" fmla="*/ 52 w 144"/>
                  <a:gd name="T9" fmla="*/ 96 h 156"/>
                  <a:gd name="T10" fmla="*/ 44 w 144"/>
                  <a:gd name="T11" fmla="*/ 141 h 156"/>
                  <a:gd name="T12" fmla="*/ 39 w 144"/>
                  <a:gd name="T13" fmla="*/ 126 h 156"/>
                  <a:gd name="T14" fmla="*/ 82 w 144"/>
                  <a:gd name="T15" fmla="*/ 145 h 156"/>
                  <a:gd name="T16" fmla="*/ 67 w 144"/>
                  <a:gd name="T17" fmla="*/ 150 h 156"/>
                  <a:gd name="T18" fmla="*/ 82 w 144"/>
                  <a:gd name="T19" fmla="*/ 145 h 156"/>
                  <a:gd name="T20" fmla="*/ 11 w 144"/>
                  <a:gd name="T21" fmla="*/ 91 h 156"/>
                  <a:gd name="T22" fmla="*/ 6 w 144"/>
                  <a:gd name="T23" fmla="*/ 76 h 156"/>
                  <a:gd name="T24" fmla="*/ 55 w 144"/>
                  <a:gd name="T25" fmla="*/ 66 h 156"/>
                  <a:gd name="T26" fmla="*/ 41 w 144"/>
                  <a:gd name="T27" fmla="*/ 70 h 156"/>
                  <a:gd name="T28" fmla="*/ 55 w 144"/>
                  <a:gd name="T29" fmla="*/ 66 h 156"/>
                  <a:gd name="T30" fmla="*/ 80 w 144"/>
                  <a:gd name="T31" fmla="*/ 56 h 156"/>
                  <a:gd name="T32" fmla="*/ 75 w 144"/>
                  <a:gd name="T33" fmla="*/ 41 h 156"/>
                  <a:gd name="T34" fmla="*/ 118 w 144"/>
                  <a:gd name="T35" fmla="*/ 63 h 156"/>
                  <a:gd name="T36" fmla="*/ 103 w 144"/>
                  <a:gd name="T37" fmla="*/ 68 h 156"/>
                  <a:gd name="T38" fmla="*/ 118 w 144"/>
                  <a:gd name="T39" fmla="*/ 63 h 156"/>
                  <a:gd name="T40" fmla="*/ 138 w 144"/>
                  <a:gd name="T41" fmla="*/ 50 h 156"/>
                  <a:gd name="T42" fmla="*/ 133 w 144"/>
                  <a:gd name="T43" fmla="*/ 35 h 156"/>
                  <a:gd name="T44" fmla="*/ 111 w 144"/>
                  <a:gd name="T45" fmla="*/ 25 h 156"/>
                  <a:gd name="T46" fmla="*/ 97 w 144"/>
                  <a:gd name="T47" fmla="*/ 30 h 156"/>
                  <a:gd name="T48" fmla="*/ 111 w 144"/>
                  <a:gd name="T49" fmla="*/ 25 h 156"/>
                  <a:gd name="T50" fmla="*/ 129 w 144"/>
                  <a:gd name="T51" fmla="*/ 16 h 156"/>
                  <a:gd name="T52" fmla="*/ 124 w 144"/>
                  <a:gd name="T53" fmla="*/ 2 h 156"/>
                  <a:gd name="T54" fmla="*/ 90 w 144"/>
                  <a:gd name="T55" fmla="*/ 82 h 156"/>
                  <a:gd name="T56" fmla="*/ 76 w 144"/>
                  <a:gd name="T57" fmla="*/ 87 h 156"/>
                  <a:gd name="T58" fmla="*/ 90 w 144"/>
                  <a:gd name="T59" fmla="*/ 82 h 156"/>
                  <a:gd name="T60" fmla="*/ 128 w 144"/>
                  <a:gd name="T61" fmla="*/ 101 h 156"/>
                  <a:gd name="T62" fmla="*/ 123 w 144"/>
                  <a:gd name="T63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4" h="156">
                    <a:moveTo>
                      <a:pt x="93" y="113"/>
                    </a:moveTo>
                    <a:cubicBezTo>
                      <a:pt x="94" y="117"/>
                      <a:pt x="92" y="122"/>
                      <a:pt x="88" y="123"/>
                    </a:cubicBezTo>
                    <a:cubicBezTo>
                      <a:pt x="84" y="124"/>
                      <a:pt x="80" y="122"/>
                      <a:pt x="78" y="118"/>
                    </a:cubicBezTo>
                    <a:cubicBezTo>
                      <a:pt x="77" y="114"/>
                      <a:pt x="79" y="110"/>
                      <a:pt x="83" y="109"/>
                    </a:cubicBezTo>
                    <a:cubicBezTo>
                      <a:pt x="87" y="107"/>
                      <a:pt x="91" y="109"/>
                      <a:pt x="93" y="113"/>
                    </a:cubicBezTo>
                    <a:moveTo>
                      <a:pt x="52" y="96"/>
                    </a:moveTo>
                    <a:cubicBezTo>
                      <a:pt x="53" y="100"/>
                      <a:pt x="51" y="104"/>
                      <a:pt x="47" y="106"/>
                    </a:cubicBezTo>
                    <a:cubicBezTo>
                      <a:pt x="43" y="107"/>
                      <a:pt x="39" y="105"/>
                      <a:pt x="38" y="101"/>
                    </a:cubicBezTo>
                    <a:cubicBezTo>
                      <a:pt x="36" y="97"/>
                      <a:pt x="38" y="93"/>
                      <a:pt x="42" y="91"/>
                    </a:cubicBezTo>
                    <a:cubicBezTo>
                      <a:pt x="46" y="90"/>
                      <a:pt x="51" y="92"/>
                      <a:pt x="52" y="96"/>
                    </a:cubicBezTo>
                    <a:moveTo>
                      <a:pt x="48" y="131"/>
                    </a:moveTo>
                    <a:cubicBezTo>
                      <a:pt x="50" y="135"/>
                      <a:pt x="48" y="139"/>
                      <a:pt x="44" y="141"/>
                    </a:cubicBezTo>
                    <a:cubicBezTo>
                      <a:pt x="40" y="142"/>
                      <a:pt x="35" y="140"/>
                      <a:pt x="34" y="136"/>
                    </a:cubicBezTo>
                    <a:cubicBezTo>
                      <a:pt x="33" y="132"/>
                      <a:pt x="35" y="128"/>
                      <a:pt x="39" y="126"/>
                    </a:cubicBezTo>
                    <a:cubicBezTo>
                      <a:pt x="43" y="125"/>
                      <a:pt x="47" y="127"/>
                      <a:pt x="48" y="131"/>
                    </a:cubicBezTo>
                    <a:moveTo>
                      <a:pt x="82" y="145"/>
                    </a:moveTo>
                    <a:cubicBezTo>
                      <a:pt x="83" y="149"/>
                      <a:pt x="81" y="153"/>
                      <a:pt x="77" y="154"/>
                    </a:cubicBezTo>
                    <a:cubicBezTo>
                      <a:pt x="73" y="156"/>
                      <a:pt x="68" y="153"/>
                      <a:pt x="67" y="150"/>
                    </a:cubicBezTo>
                    <a:cubicBezTo>
                      <a:pt x="66" y="146"/>
                      <a:pt x="68" y="141"/>
                      <a:pt x="72" y="140"/>
                    </a:cubicBezTo>
                    <a:cubicBezTo>
                      <a:pt x="76" y="139"/>
                      <a:pt x="80" y="141"/>
                      <a:pt x="82" y="145"/>
                    </a:cubicBezTo>
                    <a:moveTo>
                      <a:pt x="16" y="81"/>
                    </a:moveTo>
                    <a:cubicBezTo>
                      <a:pt x="17" y="85"/>
                      <a:pt x="15" y="89"/>
                      <a:pt x="11" y="91"/>
                    </a:cubicBezTo>
                    <a:cubicBezTo>
                      <a:pt x="7" y="92"/>
                      <a:pt x="3" y="90"/>
                      <a:pt x="2" y="86"/>
                    </a:cubicBezTo>
                    <a:cubicBezTo>
                      <a:pt x="0" y="82"/>
                      <a:pt x="2" y="77"/>
                      <a:pt x="6" y="76"/>
                    </a:cubicBezTo>
                    <a:cubicBezTo>
                      <a:pt x="10" y="75"/>
                      <a:pt x="15" y="77"/>
                      <a:pt x="16" y="81"/>
                    </a:cubicBezTo>
                    <a:moveTo>
                      <a:pt x="55" y="66"/>
                    </a:moveTo>
                    <a:cubicBezTo>
                      <a:pt x="57" y="70"/>
                      <a:pt x="54" y="74"/>
                      <a:pt x="50" y="75"/>
                    </a:cubicBezTo>
                    <a:cubicBezTo>
                      <a:pt x="46" y="76"/>
                      <a:pt x="42" y="74"/>
                      <a:pt x="41" y="70"/>
                    </a:cubicBezTo>
                    <a:cubicBezTo>
                      <a:pt x="40" y="66"/>
                      <a:pt x="42" y="62"/>
                      <a:pt x="46" y="61"/>
                    </a:cubicBezTo>
                    <a:cubicBezTo>
                      <a:pt x="50" y="59"/>
                      <a:pt x="54" y="62"/>
                      <a:pt x="55" y="66"/>
                    </a:cubicBezTo>
                    <a:moveTo>
                      <a:pt x="85" y="46"/>
                    </a:moveTo>
                    <a:cubicBezTo>
                      <a:pt x="86" y="50"/>
                      <a:pt x="84" y="54"/>
                      <a:pt x="80" y="56"/>
                    </a:cubicBezTo>
                    <a:cubicBezTo>
                      <a:pt x="76" y="57"/>
                      <a:pt x="72" y="55"/>
                      <a:pt x="71" y="51"/>
                    </a:cubicBezTo>
                    <a:cubicBezTo>
                      <a:pt x="69" y="47"/>
                      <a:pt x="71" y="43"/>
                      <a:pt x="75" y="41"/>
                    </a:cubicBezTo>
                    <a:cubicBezTo>
                      <a:pt x="79" y="40"/>
                      <a:pt x="84" y="42"/>
                      <a:pt x="85" y="46"/>
                    </a:cubicBezTo>
                    <a:moveTo>
                      <a:pt x="118" y="63"/>
                    </a:moveTo>
                    <a:cubicBezTo>
                      <a:pt x="119" y="67"/>
                      <a:pt x="117" y="71"/>
                      <a:pt x="113" y="73"/>
                    </a:cubicBezTo>
                    <a:cubicBezTo>
                      <a:pt x="109" y="74"/>
                      <a:pt x="105" y="72"/>
                      <a:pt x="103" y="68"/>
                    </a:cubicBezTo>
                    <a:cubicBezTo>
                      <a:pt x="102" y="64"/>
                      <a:pt x="104" y="60"/>
                      <a:pt x="108" y="58"/>
                    </a:cubicBezTo>
                    <a:cubicBezTo>
                      <a:pt x="112" y="57"/>
                      <a:pt x="117" y="59"/>
                      <a:pt x="118" y="63"/>
                    </a:cubicBezTo>
                    <a:moveTo>
                      <a:pt x="143" y="40"/>
                    </a:moveTo>
                    <a:cubicBezTo>
                      <a:pt x="144" y="44"/>
                      <a:pt x="142" y="48"/>
                      <a:pt x="138" y="50"/>
                    </a:cubicBezTo>
                    <a:cubicBezTo>
                      <a:pt x="134" y="51"/>
                      <a:pt x="130" y="49"/>
                      <a:pt x="128" y="45"/>
                    </a:cubicBezTo>
                    <a:cubicBezTo>
                      <a:pt x="127" y="41"/>
                      <a:pt x="129" y="37"/>
                      <a:pt x="133" y="35"/>
                    </a:cubicBezTo>
                    <a:cubicBezTo>
                      <a:pt x="137" y="34"/>
                      <a:pt x="141" y="36"/>
                      <a:pt x="143" y="40"/>
                    </a:cubicBezTo>
                    <a:moveTo>
                      <a:pt x="111" y="25"/>
                    </a:moveTo>
                    <a:cubicBezTo>
                      <a:pt x="113" y="29"/>
                      <a:pt x="110" y="33"/>
                      <a:pt x="106" y="35"/>
                    </a:cubicBezTo>
                    <a:cubicBezTo>
                      <a:pt x="103" y="36"/>
                      <a:pt x="98" y="34"/>
                      <a:pt x="97" y="30"/>
                    </a:cubicBezTo>
                    <a:cubicBezTo>
                      <a:pt x="96" y="26"/>
                      <a:pt x="98" y="22"/>
                      <a:pt x="102" y="20"/>
                    </a:cubicBezTo>
                    <a:cubicBezTo>
                      <a:pt x="106" y="19"/>
                      <a:pt x="110" y="21"/>
                      <a:pt x="111" y="25"/>
                    </a:cubicBezTo>
                    <a:moveTo>
                      <a:pt x="133" y="6"/>
                    </a:moveTo>
                    <a:cubicBezTo>
                      <a:pt x="135" y="10"/>
                      <a:pt x="133" y="15"/>
                      <a:pt x="129" y="16"/>
                    </a:cubicBezTo>
                    <a:cubicBezTo>
                      <a:pt x="125" y="17"/>
                      <a:pt x="120" y="15"/>
                      <a:pt x="119" y="11"/>
                    </a:cubicBezTo>
                    <a:cubicBezTo>
                      <a:pt x="118" y="7"/>
                      <a:pt x="120" y="3"/>
                      <a:pt x="124" y="2"/>
                    </a:cubicBezTo>
                    <a:cubicBezTo>
                      <a:pt x="128" y="0"/>
                      <a:pt x="132" y="3"/>
                      <a:pt x="133" y="6"/>
                    </a:cubicBezTo>
                    <a:moveTo>
                      <a:pt x="90" y="82"/>
                    </a:moveTo>
                    <a:cubicBezTo>
                      <a:pt x="92" y="86"/>
                      <a:pt x="89" y="91"/>
                      <a:pt x="85" y="92"/>
                    </a:cubicBezTo>
                    <a:cubicBezTo>
                      <a:pt x="81" y="93"/>
                      <a:pt x="77" y="91"/>
                      <a:pt x="76" y="87"/>
                    </a:cubicBezTo>
                    <a:cubicBezTo>
                      <a:pt x="75" y="83"/>
                      <a:pt x="77" y="79"/>
                      <a:pt x="81" y="78"/>
                    </a:cubicBezTo>
                    <a:cubicBezTo>
                      <a:pt x="85" y="76"/>
                      <a:pt x="89" y="78"/>
                      <a:pt x="90" y="82"/>
                    </a:cubicBezTo>
                    <a:moveTo>
                      <a:pt x="133" y="91"/>
                    </a:moveTo>
                    <a:cubicBezTo>
                      <a:pt x="134" y="95"/>
                      <a:pt x="132" y="100"/>
                      <a:pt x="128" y="101"/>
                    </a:cubicBezTo>
                    <a:cubicBezTo>
                      <a:pt x="124" y="102"/>
                      <a:pt x="120" y="100"/>
                      <a:pt x="118" y="96"/>
                    </a:cubicBezTo>
                    <a:cubicBezTo>
                      <a:pt x="117" y="92"/>
                      <a:pt x="119" y="88"/>
                      <a:pt x="123" y="86"/>
                    </a:cubicBezTo>
                    <a:cubicBezTo>
                      <a:pt x="127" y="85"/>
                      <a:pt x="132" y="87"/>
                      <a:pt x="133" y="9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5" name="Freeform 318"/>
              <p:cNvSpPr/>
              <p:nvPr/>
            </p:nvSpPr>
            <p:spPr bwMode="auto">
              <a:xfrm>
                <a:off x="5276851" y="5937250"/>
                <a:ext cx="134938" cy="169863"/>
              </a:xfrm>
              <a:custGeom>
                <a:avLst/>
                <a:gdLst>
                  <a:gd name="T0" fmla="*/ 33 w 36"/>
                  <a:gd name="T1" fmla="*/ 45 h 45"/>
                  <a:gd name="T2" fmla="*/ 0 w 36"/>
                  <a:gd name="T3" fmla="*/ 3 h 45"/>
                  <a:gd name="T4" fmla="*/ 1 w 36"/>
                  <a:gd name="T5" fmla="*/ 0 h 45"/>
                  <a:gd name="T6" fmla="*/ 1 w 36"/>
                  <a:gd name="T7" fmla="*/ 0 h 45"/>
                  <a:gd name="T8" fmla="*/ 3 w 36"/>
                  <a:gd name="T9" fmla="*/ 1 h 45"/>
                  <a:gd name="T10" fmla="*/ 3 w 36"/>
                  <a:gd name="T11" fmla="*/ 1 h 45"/>
                  <a:gd name="T12" fmla="*/ 36 w 36"/>
                  <a:gd name="T13" fmla="*/ 43 h 45"/>
                  <a:gd name="T14" fmla="*/ 35 w 36"/>
                  <a:gd name="T15" fmla="*/ 45 h 45"/>
                  <a:gd name="T16" fmla="*/ 35 w 36"/>
                  <a:gd name="T17" fmla="*/ 45 h 45"/>
                  <a:gd name="T18" fmla="*/ 34 w 36"/>
                  <a:gd name="T19" fmla="*/ 45 h 45"/>
                  <a:gd name="T20" fmla="*/ 34 w 36"/>
                  <a:gd name="T21" fmla="*/ 45 h 45"/>
                  <a:gd name="T22" fmla="*/ 33 w 36"/>
                  <a:gd name="T2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5">
                    <a:moveTo>
                      <a:pt x="33" y="4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3"/>
                      <a:pt x="36" y="44"/>
                      <a:pt x="35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5"/>
                      <a:pt x="35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34" y="45"/>
                      <a:pt x="33" y="45"/>
                      <a:pt x="33" y="4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6" name="Freeform 319"/>
              <p:cNvSpPr/>
              <p:nvPr/>
            </p:nvSpPr>
            <p:spPr bwMode="auto">
              <a:xfrm>
                <a:off x="5480051" y="5837238"/>
                <a:ext cx="153988" cy="157163"/>
              </a:xfrm>
              <a:custGeom>
                <a:avLst/>
                <a:gdLst>
                  <a:gd name="T0" fmla="*/ 39 w 41"/>
                  <a:gd name="T1" fmla="*/ 42 h 42"/>
                  <a:gd name="T2" fmla="*/ 1 w 41"/>
                  <a:gd name="T3" fmla="*/ 3 h 42"/>
                  <a:gd name="T4" fmla="*/ 1 w 41"/>
                  <a:gd name="T5" fmla="*/ 0 h 42"/>
                  <a:gd name="T6" fmla="*/ 1 w 41"/>
                  <a:gd name="T7" fmla="*/ 0 h 42"/>
                  <a:gd name="T8" fmla="*/ 3 w 41"/>
                  <a:gd name="T9" fmla="*/ 1 h 42"/>
                  <a:gd name="T10" fmla="*/ 3 w 41"/>
                  <a:gd name="T11" fmla="*/ 1 h 42"/>
                  <a:gd name="T12" fmla="*/ 41 w 41"/>
                  <a:gd name="T13" fmla="*/ 40 h 42"/>
                  <a:gd name="T14" fmla="*/ 41 w 41"/>
                  <a:gd name="T15" fmla="*/ 42 h 42"/>
                  <a:gd name="T16" fmla="*/ 41 w 41"/>
                  <a:gd name="T17" fmla="*/ 42 h 42"/>
                  <a:gd name="T18" fmla="*/ 40 w 41"/>
                  <a:gd name="T19" fmla="*/ 42 h 42"/>
                  <a:gd name="T20" fmla="*/ 40 w 41"/>
                  <a:gd name="T21" fmla="*/ 42 h 42"/>
                  <a:gd name="T22" fmla="*/ 39 w 41"/>
                  <a:gd name="T2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2">
                    <a:moveTo>
                      <a:pt x="39" y="4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1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7" name="Freeform 320"/>
              <p:cNvSpPr/>
              <p:nvPr/>
            </p:nvSpPr>
            <p:spPr bwMode="auto">
              <a:xfrm>
                <a:off x="5651501" y="5713413"/>
                <a:ext cx="173038" cy="153988"/>
              </a:xfrm>
              <a:custGeom>
                <a:avLst/>
                <a:gdLst>
                  <a:gd name="T0" fmla="*/ 43 w 46"/>
                  <a:gd name="T1" fmla="*/ 40 h 41"/>
                  <a:gd name="T2" fmla="*/ 1 w 46"/>
                  <a:gd name="T3" fmla="*/ 3 h 41"/>
                  <a:gd name="T4" fmla="*/ 1 w 46"/>
                  <a:gd name="T5" fmla="*/ 1 h 41"/>
                  <a:gd name="T6" fmla="*/ 1 w 46"/>
                  <a:gd name="T7" fmla="*/ 1 h 41"/>
                  <a:gd name="T8" fmla="*/ 3 w 46"/>
                  <a:gd name="T9" fmla="*/ 1 h 41"/>
                  <a:gd name="T10" fmla="*/ 3 w 46"/>
                  <a:gd name="T11" fmla="*/ 1 h 41"/>
                  <a:gd name="T12" fmla="*/ 45 w 46"/>
                  <a:gd name="T13" fmla="*/ 38 h 41"/>
                  <a:gd name="T14" fmla="*/ 45 w 46"/>
                  <a:gd name="T15" fmla="*/ 40 h 41"/>
                  <a:gd name="T16" fmla="*/ 45 w 46"/>
                  <a:gd name="T17" fmla="*/ 40 h 41"/>
                  <a:gd name="T18" fmla="*/ 44 w 46"/>
                  <a:gd name="T19" fmla="*/ 41 h 41"/>
                  <a:gd name="T20" fmla="*/ 44 w 46"/>
                  <a:gd name="T21" fmla="*/ 41 h 41"/>
                  <a:gd name="T22" fmla="*/ 43 w 46"/>
                  <a:gd name="T2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41">
                    <a:moveTo>
                      <a:pt x="43" y="4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6" y="39"/>
                      <a:pt x="46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1"/>
                      <a:pt x="45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3" y="41"/>
                      <a:pt x="43" y="4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8" name="Freeform 321"/>
              <p:cNvSpPr/>
              <p:nvPr/>
            </p:nvSpPr>
            <p:spPr bwMode="auto">
              <a:xfrm>
                <a:off x="5835651" y="5551488"/>
                <a:ext cx="177800" cy="157163"/>
              </a:xfrm>
              <a:custGeom>
                <a:avLst/>
                <a:gdLst>
                  <a:gd name="T0" fmla="*/ 44 w 47"/>
                  <a:gd name="T1" fmla="*/ 42 h 42"/>
                  <a:gd name="T2" fmla="*/ 1 w 47"/>
                  <a:gd name="T3" fmla="*/ 3 h 42"/>
                  <a:gd name="T4" fmla="*/ 0 w 47"/>
                  <a:gd name="T5" fmla="*/ 1 h 42"/>
                  <a:gd name="T6" fmla="*/ 0 w 47"/>
                  <a:gd name="T7" fmla="*/ 1 h 42"/>
                  <a:gd name="T8" fmla="*/ 3 w 47"/>
                  <a:gd name="T9" fmla="*/ 1 h 42"/>
                  <a:gd name="T10" fmla="*/ 3 w 47"/>
                  <a:gd name="T11" fmla="*/ 1 h 42"/>
                  <a:gd name="T12" fmla="*/ 46 w 47"/>
                  <a:gd name="T13" fmla="*/ 39 h 42"/>
                  <a:gd name="T14" fmla="*/ 46 w 47"/>
                  <a:gd name="T15" fmla="*/ 42 h 42"/>
                  <a:gd name="T16" fmla="*/ 46 w 47"/>
                  <a:gd name="T17" fmla="*/ 42 h 42"/>
                  <a:gd name="T18" fmla="*/ 45 w 47"/>
                  <a:gd name="T19" fmla="*/ 42 h 42"/>
                  <a:gd name="T20" fmla="*/ 45 w 47"/>
                  <a:gd name="T21" fmla="*/ 42 h 42"/>
                  <a:gd name="T22" fmla="*/ 44 w 47"/>
                  <a:gd name="T2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42">
                    <a:moveTo>
                      <a:pt x="44" y="4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7" y="41"/>
                      <a:pt x="46" y="42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2"/>
                      <a:pt x="45" y="42"/>
                      <a:pt x="45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5" y="42"/>
                      <a:pt x="44" y="42"/>
                      <a:pt x="44" y="4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9" name="Freeform 322"/>
              <p:cNvSpPr/>
              <p:nvPr/>
            </p:nvSpPr>
            <p:spPr bwMode="auto">
              <a:xfrm>
                <a:off x="5975351" y="5389563"/>
                <a:ext cx="184150" cy="153988"/>
              </a:xfrm>
              <a:custGeom>
                <a:avLst/>
                <a:gdLst>
                  <a:gd name="T0" fmla="*/ 47 w 49"/>
                  <a:gd name="T1" fmla="*/ 40 h 41"/>
                  <a:gd name="T2" fmla="*/ 1 w 49"/>
                  <a:gd name="T3" fmla="*/ 3 h 41"/>
                  <a:gd name="T4" fmla="*/ 1 w 49"/>
                  <a:gd name="T5" fmla="*/ 1 h 41"/>
                  <a:gd name="T6" fmla="*/ 1 w 49"/>
                  <a:gd name="T7" fmla="*/ 1 h 41"/>
                  <a:gd name="T8" fmla="*/ 3 w 49"/>
                  <a:gd name="T9" fmla="*/ 0 h 41"/>
                  <a:gd name="T10" fmla="*/ 3 w 49"/>
                  <a:gd name="T11" fmla="*/ 0 h 41"/>
                  <a:gd name="T12" fmla="*/ 48 w 49"/>
                  <a:gd name="T13" fmla="*/ 38 h 41"/>
                  <a:gd name="T14" fmla="*/ 49 w 49"/>
                  <a:gd name="T15" fmla="*/ 40 h 41"/>
                  <a:gd name="T16" fmla="*/ 49 w 49"/>
                  <a:gd name="T17" fmla="*/ 40 h 41"/>
                  <a:gd name="T18" fmla="*/ 48 w 49"/>
                  <a:gd name="T19" fmla="*/ 41 h 41"/>
                  <a:gd name="T20" fmla="*/ 48 w 49"/>
                  <a:gd name="T21" fmla="*/ 41 h 41"/>
                  <a:gd name="T22" fmla="*/ 47 w 49"/>
                  <a:gd name="T23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1">
                    <a:moveTo>
                      <a:pt x="47" y="4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9" y="39"/>
                      <a:pt x="49" y="39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8" y="40"/>
                      <a:pt x="48" y="41"/>
                      <a:pt x="48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1"/>
                      <a:pt x="47" y="41"/>
                      <a:pt x="47" y="4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0" name="Freeform 323"/>
              <p:cNvSpPr/>
              <p:nvPr/>
            </p:nvSpPr>
            <p:spPr bwMode="auto">
              <a:xfrm>
                <a:off x="6121401" y="5213350"/>
                <a:ext cx="200025" cy="138113"/>
              </a:xfrm>
              <a:custGeom>
                <a:avLst/>
                <a:gdLst>
                  <a:gd name="T0" fmla="*/ 51 w 53"/>
                  <a:gd name="T1" fmla="*/ 37 h 37"/>
                  <a:gd name="T2" fmla="*/ 1 w 53"/>
                  <a:gd name="T3" fmla="*/ 3 h 37"/>
                  <a:gd name="T4" fmla="*/ 0 w 53"/>
                  <a:gd name="T5" fmla="*/ 1 h 37"/>
                  <a:gd name="T6" fmla="*/ 0 w 53"/>
                  <a:gd name="T7" fmla="*/ 1 h 37"/>
                  <a:gd name="T8" fmla="*/ 2 w 53"/>
                  <a:gd name="T9" fmla="*/ 1 h 37"/>
                  <a:gd name="T10" fmla="*/ 2 w 53"/>
                  <a:gd name="T11" fmla="*/ 1 h 37"/>
                  <a:gd name="T12" fmla="*/ 52 w 53"/>
                  <a:gd name="T13" fmla="*/ 35 h 37"/>
                  <a:gd name="T14" fmla="*/ 53 w 53"/>
                  <a:gd name="T15" fmla="*/ 37 h 37"/>
                  <a:gd name="T16" fmla="*/ 53 w 53"/>
                  <a:gd name="T17" fmla="*/ 37 h 37"/>
                  <a:gd name="T18" fmla="*/ 52 w 53"/>
                  <a:gd name="T19" fmla="*/ 37 h 37"/>
                  <a:gd name="T20" fmla="*/ 52 w 53"/>
                  <a:gd name="T21" fmla="*/ 37 h 37"/>
                  <a:gd name="T22" fmla="*/ 51 w 53"/>
                  <a:gd name="T2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37">
                    <a:moveTo>
                      <a:pt x="51" y="3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3" y="35"/>
                      <a:pt x="53" y="36"/>
                      <a:pt x="53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7"/>
                      <a:pt x="51" y="37"/>
                      <a:pt x="51" y="3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1" name="Freeform 539"/>
              <p:cNvSpPr/>
              <p:nvPr/>
            </p:nvSpPr>
            <p:spPr bwMode="auto">
              <a:xfrm>
                <a:off x="6030913" y="6159500"/>
                <a:ext cx="271463" cy="131763"/>
              </a:xfrm>
              <a:custGeom>
                <a:avLst/>
                <a:gdLst>
                  <a:gd name="T0" fmla="*/ 171 w 171"/>
                  <a:gd name="T1" fmla="*/ 83 h 83"/>
                  <a:gd name="T2" fmla="*/ 157 w 171"/>
                  <a:gd name="T3" fmla="*/ 0 h 83"/>
                  <a:gd name="T4" fmla="*/ 109 w 171"/>
                  <a:gd name="T5" fmla="*/ 76 h 83"/>
                  <a:gd name="T6" fmla="*/ 81 w 171"/>
                  <a:gd name="T7" fmla="*/ 2 h 83"/>
                  <a:gd name="T8" fmla="*/ 50 w 171"/>
                  <a:gd name="T9" fmla="*/ 66 h 83"/>
                  <a:gd name="T10" fmla="*/ 8 w 171"/>
                  <a:gd name="T11" fmla="*/ 2 h 83"/>
                  <a:gd name="T12" fmla="*/ 0 w 171"/>
                  <a:gd name="T13" fmla="*/ 83 h 83"/>
                  <a:gd name="T14" fmla="*/ 171 w 171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83">
                    <a:moveTo>
                      <a:pt x="171" y="83"/>
                    </a:moveTo>
                    <a:lnTo>
                      <a:pt x="157" y="0"/>
                    </a:lnTo>
                    <a:lnTo>
                      <a:pt x="109" y="76"/>
                    </a:lnTo>
                    <a:lnTo>
                      <a:pt x="81" y="2"/>
                    </a:lnTo>
                    <a:lnTo>
                      <a:pt x="50" y="66"/>
                    </a:lnTo>
                    <a:lnTo>
                      <a:pt x="8" y="2"/>
                    </a:lnTo>
                    <a:lnTo>
                      <a:pt x="0" y="83"/>
                    </a:lnTo>
                    <a:lnTo>
                      <a:pt x="171" y="83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2" name="Freeform 540"/>
              <p:cNvSpPr/>
              <p:nvPr/>
            </p:nvSpPr>
            <p:spPr bwMode="auto">
              <a:xfrm>
                <a:off x="6030913" y="6159500"/>
                <a:ext cx="271463" cy="131763"/>
              </a:xfrm>
              <a:custGeom>
                <a:avLst/>
                <a:gdLst>
                  <a:gd name="T0" fmla="*/ 171 w 171"/>
                  <a:gd name="T1" fmla="*/ 83 h 83"/>
                  <a:gd name="T2" fmla="*/ 157 w 171"/>
                  <a:gd name="T3" fmla="*/ 0 h 83"/>
                  <a:gd name="T4" fmla="*/ 109 w 171"/>
                  <a:gd name="T5" fmla="*/ 76 h 83"/>
                  <a:gd name="T6" fmla="*/ 81 w 171"/>
                  <a:gd name="T7" fmla="*/ 2 h 83"/>
                  <a:gd name="T8" fmla="*/ 50 w 171"/>
                  <a:gd name="T9" fmla="*/ 66 h 83"/>
                  <a:gd name="T10" fmla="*/ 8 w 171"/>
                  <a:gd name="T11" fmla="*/ 2 h 83"/>
                  <a:gd name="T12" fmla="*/ 0 w 171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83">
                    <a:moveTo>
                      <a:pt x="171" y="83"/>
                    </a:moveTo>
                    <a:lnTo>
                      <a:pt x="157" y="0"/>
                    </a:lnTo>
                    <a:lnTo>
                      <a:pt x="109" y="76"/>
                    </a:lnTo>
                    <a:lnTo>
                      <a:pt x="81" y="2"/>
                    </a:lnTo>
                    <a:lnTo>
                      <a:pt x="50" y="66"/>
                    </a:lnTo>
                    <a:lnTo>
                      <a:pt x="8" y="2"/>
                    </a:lnTo>
                    <a:lnTo>
                      <a:pt x="0" y="8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3" name="Freeform 541"/>
              <p:cNvSpPr/>
              <p:nvPr/>
            </p:nvSpPr>
            <p:spPr bwMode="auto">
              <a:xfrm>
                <a:off x="6024563" y="6151563"/>
                <a:ext cx="285750" cy="142875"/>
              </a:xfrm>
              <a:custGeom>
                <a:avLst/>
                <a:gdLst>
                  <a:gd name="T0" fmla="*/ 73 w 76"/>
                  <a:gd name="T1" fmla="*/ 37 h 38"/>
                  <a:gd name="T2" fmla="*/ 67 w 76"/>
                  <a:gd name="T3" fmla="*/ 6 h 38"/>
                  <a:gd name="T4" fmla="*/ 49 w 76"/>
                  <a:gd name="T5" fmla="*/ 35 h 38"/>
                  <a:gd name="T6" fmla="*/ 48 w 76"/>
                  <a:gd name="T7" fmla="*/ 35 h 38"/>
                  <a:gd name="T8" fmla="*/ 48 w 76"/>
                  <a:gd name="T9" fmla="*/ 35 h 38"/>
                  <a:gd name="T10" fmla="*/ 47 w 76"/>
                  <a:gd name="T11" fmla="*/ 34 h 38"/>
                  <a:gd name="T12" fmla="*/ 47 w 76"/>
                  <a:gd name="T13" fmla="*/ 34 h 38"/>
                  <a:gd name="T14" fmla="*/ 36 w 76"/>
                  <a:gd name="T15" fmla="*/ 7 h 38"/>
                  <a:gd name="T16" fmla="*/ 25 w 76"/>
                  <a:gd name="T17" fmla="*/ 30 h 38"/>
                  <a:gd name="T18" fmla="*/ 24 w 76"/>
                  <a:gd name="T19" fmla="*/ 31 h 38"/>
                  <a:gd name="T20" fmla="*/ 24 w 76"/>
                  <a:gd name="T21" fmla="*/ 31 h 38"/>
                  <a:gd name="T22" fmla="*/ 22 w 76"/>
                  <a:gd name="T23" fmla="*/ 30 h 38"/>
                  <a:gd name="T24" fmla="*/ 22 w 76"/>
                  <a:gd name="T25" fmla="*/ 30 h 38"/>
                  <a:gd name="T26" fmla="*/ 6 w 76"/>
                  <a:gd name="T27" fmla="*/ 8 h 38"/>
                  <a:gd name="T28" fmla="*/ 3 w 76"/>
                  <a:gd name="T29" fmla="*/ 37 h 38"/>
                  <a:gd name="T30" fmla="*/ 2 w 76"/>
                  <a:gd name="T31" fmla="*/ 38 h 38"/>
                  <a:gd name="T32" fmla="*/ 2 w 76"/>
                  <a:gd name="T33" fmla="*/ 38 h 38"/>
                  <a:gd name="T34" fmla="*/ 0 w 76"/>
                  <a:gd name="T35" fmla="*/ 37 h 38"/>
                  <a:gd name="T36" fmla="*/ 0 w 76"/>
                  <a:gd name="T37" fmla="*/ 37 h 38"/>
                  <a:gd name="T38" fmla="*/ 3 w 76"/>
                  <a:gd name="T39" fmla="*/ 3 h 38"/>
                  <a:gd name="T40" fmla="*/ 4 w 76"/>
                  <a:gd name="T41" fmla="*/ 2 h 38"/>
                  <a:gd name="T42" fmla="*/ 4 w 76"/>
                  <a:gd name="T43" fmla="*/ 2 h 38"/>
                  <a:gd name="T44" fmla="*/ 6 w 76"/>
                  <a:gd name="T45" fmla="*/ 3 h 38"/>
                  <a:gd name="T46" fmla="*/ 6 w 76"/>
                  <a:gd name="T47" fmla="*/ 3 h 38"/>
                  <a:gd name="T48" fmla="*/ 23 w 76"/>
                  <a:gd name="T49" fmla="*/ 27 h 38"/>
                  <a:gd name="T50" fmla="*/ 35 w 76"/>
                  <a:gd name="T51" fmla="*/ 3 h 38"/>
                  <a:gd name="T52" fmla="*/ 37 w 76"/>
                  <a:gd name="T53" fmla="*/ 2 h 38"/>
                  <a:gd name="T54" fmla="*/ 37 w 76"/>
                  <a:gd name="T55" fmla="*/ 2 h 38"/>
                  <a:gd name="T56" fmla="*/ 38 w 76"/>
                  <a:gd name="T57" fmla="*/ 3 h 38"/>
                  <a:gd name="T58" fmla="*/ 38 w 76"/>
                  <a:gd name="T59" fmla="*/ 3 h 38"/>
                  <a:gd name="T60" fmla="*/ 48 w 76"/>
                  <a:gd name="T61" fmla="*/ 31 h 38"/>
                  <a:gd name="T62" fmla="*/ 67 w 76"/>
                  <a:gd name="T63" fmla="*/ 1 h 38"/>
                  <a:gd name="T64" fmla="*/ 69 w 76"/>
                  <a:gd name="T65" fmla="*/ 1 h 38"/>
                  <a:gd name="T66" fmla="*/ 69 w 76"/>
                  <a:gd name="T67" fmla="*/ 1 h 38"/>
                  <a:gd name="T68" fmla="*/ 70 w 76"/>
                  <a:gd name="T69" fmla="*/ 2 h 38"/>
                  <a:gd name="T70" fmla="*/ 70 w 76"/>
                  <a:gd name="T71" fmla="*/ 2 h 38"/>
                  <a:gd name="T72" fmla="*/ 76 w 76"/>
                  <a:gd name="T73" fmla="*/ 37 h 38"/>
                  <a:gd name="T74" fmla="*/ 74 w 76"/>
                  <a:gd name="T75" fmla="*/ 38 h 38"/>
                  <a:gd name="T76" fmla="*/ 74 w 76"/>
                  <a:gd name="T77" fmla="*/ 38 h 38"/>
                  <a:gd name="T78" fmla="*/ 74 w 76"/>
                  <a:gd name="T79" fmla="*/ 38 h 38"/>
                  <a:gd name="T80" fmla="*/ 74 w 76"/>
                  <a:gd name="T81" fmla="*/ 38 h 38"/>
                  <a:gd name="T82" fmla="*/ 73 w 76"/>
                  <a:gd name="T8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38">
                    <a:moveTo>
                      <a:pt x="73" y="37"/>
                    </a:moveTo>
                    <a:cubicBezTo>
                      <a:pt x="67" y="6"/>
                      <a:pt x="67" y="6"/>
                      <a:pt x="67" y="6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5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3" y="31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38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6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8" y="2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8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6" y="37"/>
                      <a:pt x="75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8"/>
                      <a:pt x="73" y="38"/>
                      <a:pt x="73" y="3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4" name="Freeform 542"/>
              <p:cNvSpPr/>
              <p:nvPr/>
            </p:nvSpPr>
            <p:spPr bwMode="auto">
              <a:xfrm>
                <a:off x="6321426" y="6283325"/>
                <a:ext cx="212725" cy="101600"/>
              </a:xfrm>
              <a:custGeom>
                <a:avLst/>
                <a:gdLst>
                  <a:gd name="T0" fmla="*/ 134 w 134"/>
                  <a:gd name="T1" fmla="*/ 64 h 64"/>
                  <a:gd name="T2" fmla="*/ 123 w 134"/>
                  <a:gd name="T3" fmla="*/ 0 h 64"/>
                  <a:gd name="T4" fmla="*/ 85 w 134"/>
                  <a:gd name="T5" fmla="*/ 59 h 64"/>
                  <a:gd name="T6" fmla="*/ 63 w 134"/>
                  <a:gd name="T7" fmla="*/ 2 h 64"/>
                  <a:gd name="T8" fmla="*/ 40 w 134"/>
                  <a:gd name="T9" fmla="*/ 52 h 64"/>
                  <a:gd name="T10" fmla="*/ 4 w 134"/>
                  <a:gd name="T11" fmla="*/ 2 h 64"/>
                  <a:gd name="T12" fmla="*/ 0 w 134"/>
                  <a:gd name="T13" fmla="*/ 64 h 64"/>
                  <a:gd name="T14" fmla="*/ 134 w 134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64">
                    <a:moveTo>
                      <a:pt x="134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3" y="2"/>
                    </a:lnTo>
                    <a:lnTo>
                      <a:pt x="40" y="52"/>
                    </a:lnTo>
                    <a:lnTo>
                      <a:pt x="4" y="2"/>
                    </a:lnTo>
                    <a:lnTo>
                      <a:pt x="0" y="64"/>
                    </a:lnTo>
                    <a:lnTo>
                      <a:pt x="134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5" name="Freeform 543"/>
              <p:cNvSpPr/>
              <p:nvPr/>
            </p:nvSpPr>
            <p:spPr bwMode="auto">
              <a:xfrm>
                <a:off x="6321426" y="6283325"/>
                <a:ext cx="212725" cy="101600"/>
              </a:xfrm>
              <a:custGeom>
                <a:avLst/>
                <a:gdLst>
                  <a:gd name="T0" fmla="*/ 134 w 134"/>
                  <a:gd name="T1" fmla="*/ 64 h 64"/>
                  <a:gd name="T2" fmla="*/ 123 w 134"/>
                  <a:gd name="T3" fmla="*/ 0 h 64"/>
                  <a:gd name="T4" fmla="*/ 85 w 134"/>
                  <a:gd name="T5" fmla="*/ 59 h 64"/>
                  <a:gd name="T6" fmla="*/ 63 w 134"/>
                  <a:gd name="T7" fmla="*/ 2 h 64"/>
                  <a:gd name="T8" fmla="*/ 40 w 134"/>
                  <a:gd name="T9" fmla="*/ 52 h 64"/>
                  <a:gd name="T10" fmla="*/ 4 w 134"/>
                  <a:gd name="T11" fmla="*/ 2 h 64"/>
                  <a:gd name="T12" fmla="*/ 0 w 13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64">
                    <a:moveTo>
                      <a:pt x="134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3" y="2"/>
                    </a:lnTo>
                    <a:lnTo>
                      <a:pt x="40" y="52"/>
                    </a:lnTo>
                    <a:lnTo>
                      <a:pt x="4" y="2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6" name="Freeform 544"/>
              <p:cNvSpPr/>
              <p:nvPr/>
            </p:nvSpPr>
            <p:spPr bwMode="auto">
              <a:xfrm>
                <a:off x="6316663" y="6275388"/>
                <a:ext cx="222250" cy="117475"/>
              </a:xfrm>
              <a:custGeom>
                <a:avLst/>
                <a:gdLst>
                  <a:gd name="T0" fmla="*/ 56 w 59"/>
                  <a:gd name="T1" fmla="*/ 29 h 31"/>
                  <a:gd name="T2" fmla="*/ 52 w 59"/>
                  <a:gd name="T3" fmla="*/ 6 h 31"/>
                  <a:gd name="T4" fmla="*/ 39 w 59"/>
                  <a:gd name="T5" fmla="*/ 28 h 31"/>
                  <a:gd name="T6" fmla="*/ 37 w 59"/>
                  <a:gd name="T7" fmla="*/ 28 h 31"/>
                  <a:gd name="T8" fmla="*/ 37 w 59"/>
                  <a:gd name="T9" fmla="*/ 28 h 31"/>
                  <a:gd name="T10" fmla="*/ 36 w 59"/>
                  <a:gd name="T11" fmla="*/ 28 h 31"/>
                  <a:gd name="T12" fmla="*/ 36 w 59"/>
                  <a:gd name="T13" fmla="*/ 28 h 31"/>
                  <a:gd name="T14" fmla="*/ 28 w 59"/>
                  <a:gd name="T15" fmla="*/ 7 h 31"/>
                  <a:gd name="T16" fmla="*/ 19 w 59"/>
                  <a:gd name="T17" fmla="*/ 24 h 31"/>
                  <a:gd name="T18" fmla="*/ 18 w 59"/>
                  <a:gd name="T19" fmla="*/ 25 h 31"/>
                  <a:gd name="T20" fmla="*/ 18 w 59"/>
                  <a:gd name="T21" fmla="*/ 25 h 31"/>
                  <a:gd name="T22" fmla="*/ 17 w 59"/>
                  <a:gd name="T23" fmla="*/ 24 h 31"/>
                  <a:gd name="T24" fmla="*/ 17 w 59"/>
                  <a:gd name="T25" fmla="*/ 24 h 31"/>
                  <a:gd name="T26" fmla="*/ 5 w 59"/>
                  <a:gd name="T27" fmla="*/ 7 h 31"/>
                  <a:gd name="T28" fmla="*/ 3 w 59"/>
                  <a:gd name="T29" fmla="*/ 29 h 31"/>
                  <a:gd name="T30" fmla="*/ 1 w 59"/>
                  <a:gd name="T31" fmla="*/ 31 h 31"/>
                  <a:gd name="T32" fmla="*/ 1 w 59"/>
                  <a:gd name="T33" fmla="*/ 31 h 31"/>
                  <a:gd name="T34" fmla="*/ 0 w 59"/>
                  <a:gd name="T35" fmla="*/ 29 h 31"/>
                  <a:gd name="T36" fmla="*/ 0 w 59"/>
                  <a:gd name="T37" fmla="*/ 29 h 31"/>
                  <a:gd name="T38" fmla="*/ 2 w 59"/>
                  <a:gd name="T39" fmla="*/ 3 h 31"/>
                  <a:gd name="T40" fmla="*/ 3 w 59"/>
                  <a:gd name="T41" fmla="*/ 2 h 31"/>
                  <a:gd name="T42" fmla="*/ 3 w 59"/>
                  <a:gd name="T43" fmla="*/ 2 h 31"/>
                  <a:gd name="T44" fmla="*/ 5 w 59"/>
                  <a:gd name="T45" fmla="*/ 2 h 31"/>
                  <a:gd name="T46" fmla="*/ 5 w 59"/>
                  <a:gd name="T47" fmla="*/ 2 h 31"/>
                  <a:gd name="T48" fmla="*/ 18 w 59"/>
                  <a:gd name="T49" fmla="*/ 21 h 31"/>
                  <a:gd name="T50" fmla="*/ 27 w 59"/>
                  <a:gd name="T51" fmla="*/ 3 h 31"/>
                  <a:gd name="T52" fmla="*/ 28 w 59"/>
                  <a:gd name="T53" fmla="*/ 2 h 31"/>
                  <a:gd name="T54" fmla="*/ 28 w 59"/>
                  <a:gd name="T55" fmla="*/ 2 h 31"/>
                  <a:gd name="T56" fmla="*/ 30 w 59"/>
                  <a:gd name="T57" fmla="*/ 3 h 31"/>
                  <a:gd name="T58" fmla="*/ 30 w 59"/>
                  <a:gd name="T59" fmla="*/ 3 h 31"/>
                  <a:gd name="T60" fmla="*/ 38 w 59"/>
                  <a:gd name="T61" fmla="*/ 24 h 31"/>
                  <a:gd name="T62" fmla="*/ 52 w 59"/>
                  <a:gd name="T63" fmla="*/ 1 h 31"/>
                  <a:gd name="T64" fmla="*/ 53 w 59"/>
                  <a:gd name="T65" fmla="*/ 1 h 31"/>
                  <a:gd name="T66" fmla="*/ 53 w 59"/>
                  <a:gd name="T67" fmla="*/ 1 h 31"/>
                  <a:gd name="T68" fmla="*/ 55 w 59"/>
                  <a:gd name="T69" fmla="*/ 2 h 31"/>
                  <a:gd name="T70" fmla="*/ 55 w 59"/>
                  <a:gd name="T71" fmla="*/ 2 h 31"/>
                  <a:gd name="T72" fmla="*/ 59 w 59"/>
                  <a:gd name="T73" fmla="*/ 29 h 31"/>
                  <a:gd name="T74" fmla="*/ 59 w 59"/>
                  <a:gd name="T75" fmla="*/ 29 h 31"/>
                  <a:gd name="T76" fmla="*/ 58 w 59"/>
                  <a:gd name="T77" fmla="*/ 31 h 31"/>
                  <a:gd name="T78" fmla="*/ 58 w 59"/>
                  <a:gd name="T79" fmla="*/ 31 h 31"/>
                  <a:gd name="T80" fmla="*/ 58 w 59"/>
                  <a:gd name="T81" fmla="*/ 31 h 31"/>
                  <a:gd name="T82" fmla="*/ 58 w 59"/>
                  <a:gd name="T83" fmla="*/ 31 h 31"/>
                  <a:gd name="T84" fmla="*/ 56 w 59"/>
                  <a:gd name="T8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31">
                    <a:moveTo>
                      <a:pt x="56" y="29"/>
                    </a:moveTo>
                    <a:cubicBezTo>
                      <a:pt x="52" y="6"/>
                      <a:pt x="52" y="6"/>
                      <a:pt x="52" y="6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8" y="28"/>
                      <a:pt x="38" y="29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7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1"/>
                      <a:pt x="0" y="30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29" y="2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3" y="0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4" y="1"/>
                      <a:pt x="55" y="1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30"/>
                      <a:pt x="59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7" y="31"/>
                      <a:pt x="56" y="30"/>
                      <a:pt x="56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sp>
          <p:nvSpPr>
            <p:cNvPr id="126" name="Freeform 557"/>
            <p:cNvSpPr/>
            <p:nvPr/>
          </p:nvSpPr>
          <p:spPr bwMode="auto">
            <a:xfrm>
              <a:off x="8528277" y="6354763"/>
              <a:ext cx="225425" cy="188913"/>
            </a:xfrm>
            <a:custGeom>
              <a:avLst/>
              <a:gdLst>
                <a:gd name="T0" fmla="*/ 60 w 60"/>
                <a:gd name="T1" fmla="*/ 6 h 50"/>
                <a:gd name="T2" fmla="*/ 30 w 60"/>
                <a:gd name="T3" fmla="*/ 46 h 50"/>
                <a:gd name="T4" fmla="*/ 8 w 60"/>
                <a:gd name="T5" fmla="*/ 49 h 50"/>
                <a:gd name="T6" fmla="*/ 16 w 60"/>
                <a:gd name="T7" fmla="*/ 33 h 50"/>
                <a:gd name="T8" fmla="*/ 38 w 60"/>
                <a:gd name="T9" fmla="*/ 5 h 50"/>
                <a:gd name="T10" fmla="*/ 60 w 60"/>
                <a:gd name="T11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0">
                  <a:moveTo>
                    <a:pt x="60" y="6"/>
                  </a:moveTo>
                  <a:cubicBezTo>
                    <a:pt x="60" y="6"/>
                    <a:pt x="59" y="42"/>
                    <a:pt x="30" y="46"/>
                  </a:cubicBezTo>
                  <a:cubicBezTo>
                    <a:pt x="0" y="50"/>
                    <a:pt x="8" y="49"/>
                    <a:pt x="8" y="49"/>
                  </a:cubicBezTo>
                  <a:cubicBezTo>
                    <a:pt x="8" y="49"/>
                    <a:pt x="13" y="39"/>
                    <a:pt x="16" y="33"/>
                  </a:cubicBezTo>
                  <a:cubicBezTo>
                    <a:pt x="19" y="24"/>
                    <a:pt x="22" y="10"/>
                    <a:pt x="38" y="5"/>
                  </a:cubicBezTo>
                  <a:cubicBezTo>
                    <a:pt x="53" y="0"/>
                    <a:pt x="60" y="6"/>
                    <a:pt x="60" y="6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7" name="Freeform 558"/>
            <p:cNvSpPr>
              <a:spLocks noEditPoints="1"/>
            </p:cNvSpPr>
            <p:nvPr/>
          </p:nvSpPr>
          <p:spPr bwMode="auto">
            <a:xfrm>
              <a:off x="8552090" y="6359525"/>
              <a:ext cx="206375" cy="184150"/>
            </a:xfrm>
            <a:custGeom>
              <a:avLst/>
              <a:gdLst>
                <a:gd name="T0" fmla="*/ 0 w 55"/>
                <a:gd name="T1" fmla="*/ 49 h 49"/>
                <a:gd name="T2" fmla="*/ 0 w 55"/>
                <a:gd name="T3" fmla="*/ 48 h 49"/>
                <a:gd name="T4" fmla="*/ 1 w 55"/>
                <a:gd name="T5" fmla="*/ 47 h 49"/>
                <a:gd name="T6" fmla="*/ 1 w 55"/>
                <a:gd name="T7" fmla="*/ 47 h 49"/>
                <a:gd name="T8" fmla="*/ 1 w 55"/>
                <a:gd name="T9" fmla="*/ 47 h 49"/>
                <a:gd name="T10" fmla="*/ 1 w 55"/>
                <a:gd name="T11" fmla="*/ 47 h 49"/>
                <a:gd name="T12" fmla="*/ 1 w 55"/>
                <a:gd name="T13" fmla="*/ 46 h 49"/>
                <a:gd name="T14" fmla="*/ 1 w 55"/>
                <a:gd name="T15" fmla="*/ 46 h 49"/>
                <a:gd name="T16" fmla="*/ 1 w 55"/>
                <a:gd name="T17" fmla="*/ 46 h 49"/>
                <a:gd name="T18" fmla="*/ 1 w 55"/>
                <a:gd name="T19" fmla="*/ 46 h 49"/>
                <a:gd name="T20" fmla="*/ 1 w 55"/>
                <a:gd name="T21" fmla="*/ 46 h 49"/>
                <a:gd name="T22" fmla="*/ 1 w 55"/>
                <a:gd name="T23" fmla="*/ 46 h 49"/>
                <a:gd name="T24" fmla="*/ 1 w 55"/>
                <a:gd name="T25" fmla="*/ 46 h 49"/>
                <a:gd name="T26" fmla="*/ 8 w 55"/>
                <a:gd name="T27" fmla="*/ 32 h 49"/>
                <a:gd name="T28" fmla="*/ 8 w 55"/>
                <a:gd name="T29" fmla="*/ 32 h 49"/>
                <a:gd name="T30" fmla="*/ 32 w 55"/>
                <a:gd name="T31" fmla="*/ 2 h 49"/>
                <a:gd name="T32" fmla="*/ 32 w 55"/>
                <a:gd name="T33" fmla="*/ 2 h 49"/>
                <a:gd name="T34" fmla="*/ 43 w 55"/>
                <a:gd name="T35" fmla="*/ 0 h 49"/>
                <a:gd name="T36" fmla="*/ 43 w 55"/>
                <a:gd name="T37" fmla="*/ 0 h 49"/>
                <a:gd name="T38" fmla="*/ 55 w 55"/>
                <a:gd name="T39" fmla="*/ 3 h 49"/>
                <a:gd name="T40" fmla="*/ 55 w 55"/>
                <a:gd name="T41" fmla="*/ 3 h 49"/>
                <a:gd name="T42" fmla="*/ 54 w 55"/>
                <a:gd name="T43" fmla="*/ 5 h 49"/>
                <a:gd name="T44" fmla="*/ 55 w 55"/>
                <a:gd name="T45" fmla="*/ 3 h 49"/>
                <a:gd name="T46" fmla="*/ 55 w 55"/>
                <a:gd name="T47" fmla="*/ 5 h 49"/>
                <a:gd name="T48" fmla="*/ 55 w 55"/>
                <a:gd name="T49" fmla="*/ 5 h 49"/>
                <a:gd name="T50" fmla="*/ 24 w 55"/>
                <a:gd name="T51" fmla="*/ 46 h 49"/>
                <a:gd name="T52" fmla="*/ 24 w 55"/>
                <a:gd name="T53" fmla="*/ 46 h 49"/>
                <a:gd name="T54" fmla="*/ 1 w 55"/>
                <a:gd name="T55" fmla="*/ 49 h 49"/>
                <a:gd name="T56" fmla="*/ 1 w 55"/>
                <a:gd name="T57" fmla="*/ 49 h 49"/>
                <a:gd name="T58" fmla="*/ 0 w 55"/>
                <a:gd name="T59" fmla="*/ 49 h 49"/>
                <a:gd name="T60" fmla="*/ 33 w 55"/>
                <a:gd name="T61" fmla="*/ 5 h 49"/>
                <a:gd name="T62" fmla="*/ 11 w 55"/>
                <a:gd name="T63" fmla="*/ 33 h 49"/>
                <a:gd name="T64" fmla="*/ 11 w 55"/>
                <a:gd name="T65" fmla="*/ 33 h 49"/>
                <a:gd name="T66" fmla="*/ 5 w 55"/>
                <a:gd name="T67" fmla="*/ 46 h 49"/>
                <a:gd name="T68" fmla="*/ 5 w 55"/>
                <a:gd name="T69" fmla="*/ 46 h 49"/>
                <a:gd name="T70" fmla="*/ 5 w 55"/>
                <a:gd name="T71" fmla="*/ 46 h 49"/>
                <a:gd name="T72" fmla="*/ 5 w 55"/>
                <a:gd name="T73" fmla="*/ 46 h 49"/>
                <a:gd name="T74" fmla="*/ 24 w 55"/>
                <a:gd name="T75" fmla="*/ 43 h 49"/>
                <a:gd name="T76" fmla="*/ 24 w 55"/>
                <a:gd name="T77" fmla="*/ 43 h 49"/>
                <a:gd name="T78" fmla="*/ 52 w 55"/>
                <a:gd name="T79" fmla="*/ 5 h 49"/>
                <a:gd name="T80" fmla="*/ 52 w 55"/>
                <a:gd name="T81" fmla="*/ 5 h 49"/>
                <a:gd name="T82" fmla="*/ 51 w 55"/>
                <a:gd name="T83" fmla="*/ 5 h 49"/>
                <a:gd name="T84" fmla="*/ 51 w 55"/>
                <a:gd name="T85" fmla="*/ 5 h 49"/>
                <a:gd name="T86" fmla="*/ 43 w 55"/>
                <a:gd name="T87" fmla="*/ 3 h 49"/>
                <a:gd name="T88" fmla="*/ 43 w 55"/>
                <a:gd name="T89" fmla="*/ 3 h 49"/>
                <a:gd name="T90" fmla="*/ 33 w 55"/>
                <a:gd name="T91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49">
                  <a:moveTo>
                    <a:pt x="0" y="49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4"/>
                    <a:pt x="6" y="37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1" y="23"/>
                    <a:pt x="15" y="8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6" y="1"/>
                    <a:pt x="40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1" y="0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5" y="4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42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5" y="49"/>
                    <a:pt x="2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49"/>
                    <a:pt x="0" y="49"/>
                    <a:pt x="0" y="49"/>
                  </a:cubicBezTo>
                  <a:close/>
                  <a:moveTo>
                    <a:pt x="33" y="5"/>
                  </a:moveTo>
                  <a:cubicBezTo>
                    <a:pt x="17" y="10"/>
                    <a:pt x="14" y="2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9" y="37"/>
                    <a:pt x="7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5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49" y="40"/>
                    <a:pt x="52" y="11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4"/>
                    <a:pt x="47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3"/>
                    <a:pt x="37" y="4"/>
                    <a:pt x="33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8" name="Freeform 559"/>
            <p:cNvSpPr/>
            <p:nvPr/>
          </p:nvSpPr>
          <p:spPr bwMode="auto">
            <a:xfrm>
              <a:off x="8552090" y="6370638"/>
              <a:ext cx="209550" cy="173038"/>
            </a:xfrm>
            <a:custGeom>
              <a:avLst/>
              <a:gdLst>
                <a:gd name="T0" fmla="*/ 0 w 56"/>
                <a:gd name="T1" fmla="*/ 45 h 46"/>
                <a:gd name="T2" fmla="*/ 1 w 56"/>
                <a:gd name="T3" fmla="*/ 43 h 46"/>
                <a:gd name="T4" fmla="*/ 1 w 56"/>
                <a:gd name="T5" fmla="*/ 43 h 46"/>
                <a:gd name="T6" fmla="*/ 7 w 56"/>
                <a:gd name="T7" fmla="*/ 38 h 46"/>
                <a:gd name="T8" fmla="*/ 7 w 56"/>
                <a:gd name="T9" fmla="*/ 38 h 46"/>
                <a:gd name="T10" fmla="*/ 26 w 56"/>
                <a:gd name="T11" fmla="*/ 20 h 46"/>
                <a:gd name="T12" fmla="*/ 26 w 56"/>
                <a:gd name="T13" fmla="*/ 20 h 46"/>
                <a:gd name="T14" fmla="*/ 53 w 56"/>
                <a:gd name="T15" fmla="*/ 0 h 46"/>
                <a:gd name="T16" fmla="*/ 53 w 56"/>
                <a:gd name="T17" fmla="*/ 0 h 46"/>
                <a:gd name="T18" fmla="*/ 55 w 56"/>
                <a:gd name="T19" fmla="*/ 1 h 46"/>
                <a:gd name="T20" fmla="*/ 55 w 56"/>
                <a:gd name="T21" fmla="*/ 1 h 46"/>
                <a:gd name="T22" fmla="*/ 55 w 56"/>
                <a:gd name="T23" fmla="*/ 3 h 46"/>
                <a:gd name="T24" fmla="*/ 55 w 56"/>
                <a:gd name="T25" fmla="*/ 3 h 46"/>
                <a:gd name="T26" fmla="*/ 28 w 56"/>
                <a:gd name="T27" fmla="*/ 22 h 46"/>
                <a:gd name="T28" fmla="*/ 28 w 56"/>
                <a:gd name="T29" fmla="*/ 22 h 46"/>
                <a:gd name="T30" fmla="*/ 2 w 56"/>
                <a:gd name="T31" fmla="*/ 45 h 46"/>
                <a:gd name="T32" fmla="*/ 2 w 56"/>
                <a:gd name="T33" fmla="*/ 45 h 46"/>
                <a:gd name="T34" fmla="*/ 1 w 56"/>
                <a:gd name="T35" fmla="*/ 46 h 46"/>
                <a:gd name="T36" fmla="*/ 1 w 56"/>
                <a:gd name="T37" fmla="*/ 46 h 46"/>
                <a:gd name="T38" fmla="*/ 0 w 56"/>
                <a:gd name="T39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46">
                  <a:moveTo>
                    <a:pt x="0" y="45"/>
                  </a:move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3" y="42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2" y="35"/>
                    <a:pt x="18" y="29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36" y="7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2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38" y="10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13" y="40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9" name="Freeform 560"/>
            <p:cNvSpPr/>
            <p:nvPr/>
          </p:nvSpPr>
          <p:spPr bwMode="auto">
            <a:xfrm>
              <a:off x="8415565" y="6389688"/>
              <a:ext cx="166688" cy="157163"/>
            </a:xfrm>
            <a:custGeom>
              <a:avLst/>
              <a:gdLst>
                <a:gd name="T0" fmla="*/ 3 w 44"/>
                <a:gd name="T1" fmla="*/ 3 h 42"/>
                <a:gd name="T2" fmla="*/ 22 w 44"/>
                <a:gd name="T3" fmla="*/ 36 h 42"/>
                <a:gd name="T4" fmla="*/ 39 w 44"/>
                <a:gd name="T5" fmla="*/ 40 h 42"/>
                <a:gd name="T6" fmla="*/ 34 w 44"/>
                <a:gd name="T7" fmla="*/ 25 h 42"/>
                <a:gd name="T8" fmla="*/ 19 w 44"/>
                <a:gd name="T9" fmla="*/ 4 h 42"/>
                <a:gd name="T10" fmla="*/ 3 w 44"/>
                <a:gd name="T11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2">
                  <a:moveTo>
                    <a:pt x="3" y="3"/>
                  </a:moveTo>
                  <a:cubicBezTo>
                    <a:pt x="3" y="4"/>
                    <a:pt x="0" y="31"/>
                    <a:pt x="22" y="36"/>
                  </a:cubicBezTo>
                  <a:cubicBezTo>
                    <a:pt x="44" y="42"/>
                    <a:pt x="39" y="40"/>
                    <a:pt x="39" y="40"/>
                  </a:cubicBezTo>
                  <a:cubicBezTo>
                    <a:pt x="39" y="40"/>
                    <a:pt x="36" y="33"/>
                    <a:pt x="34" y="25"/>
                  </a:cubicBezTo>
                  <a:cubicBezTo>
                    <a:pt x="34" y="21"/>
                    <a:pt x="31" y="10"/>
                    <a:pt x="19" y="4"/>
                  </a:cubicBezTo>
                  <a:cubicBezTo>
                    <a:pt x="9" y="0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0" name="Freeform 561"/>
            <p:cNvSpPr>
              <a:spLocks noEditPoints="1"/>
            </p:cNvSpPr>
            <p:nvPr/>
          </p:nvSpPr>
          <p:spPr bwMode="auto">
            <a:xfrm>
              <a:off x="8420327" y="6392863"/>
              <a:ext cx="149225" cy="153988"/>
            </a:xfrm>
            <a:custGeom>
              <a:avLst/>
              <a:gdLst>
                <a:gd name="T0" fmla="*/ 38 w 40"/>
                <a:gd name="T1" fmla="*/ 41 h 41"/>
                <a:gd name="T2" fmla="*/ 38 w 40"/>
                <a:gd name="T3" fmla="*/ 41 h 41"/>
                <a:gd name="T4" fmla="*/ 38 w 40"/>
                <a:gd name="T5" fmla="*/ 41 h 41"/>
                <a:gd name="T6" fmla="*/ 21 w 40"/>
                <a:gd name="T7" fmla="*/ 37 h 41"/>
                <a:gd name="T8" fmla="*/ 21 w 40"/>
                <a:gd name="T9" fmla="*/ 37 h 41"/>
                <a:gd name="T10" fmla="*/ 0 w 40"/>
                <a:gd name="T11" fmla="*/ 5 h 41"/>
                <a:gd name="T12" fmla="*/ 0 w 40"/>
                <a:gd name="T13" fmla="*/ 5 h 41"/>
                <a:gd name="T14" fmla="*/ 0 w 40"/>
                <a:gd name="T15" fmla="*/ 2 h 41"/>
                <a:gd name="T16" fmla="*/ 0 w 40"/>
                <a:gd name="T17" fmla="*/ 2 h 41"/>
                <a:gd name="T18" fmla="*/ 1 w 40"/>
                <a:gd name="T19" fmla="*/ 1 h 41"/>
                <a:gd name="T20" fmla="*/ 1 w 40"/>
                <a:gd name="T21" fmla="*/ 1 h 41"/>
                <a:gd name="T22" fmla="*/ 8 w 40"/>
                <a:gd name="T23" fmla="*/ 0 h 41"/>
                <a:gd name="T24" fmla="*/ 8 w 40"/>
                <a:gd name="T25" fmla="*/ 0 h 41"/>
                <a:gd name="T26" fmla="*/ 19 w 40"/>
                <a:gd name="T27" fmla="*/ 2 h 41"/>
                <a:gd name="T28" fmla="*/ 19 w 40"/>
                <a:gd name="T29" fmla="*/ 2 h 41"/>
                <a:gd name="T30" fmla="*/ 35 w 40"/>
                <a:gd name="T31" fmla="*/ 24 h 41"/>
                <a:gd name="T32" fmla="*/ 35 w 40"/>
                <a:gd name="T33" fmla="*/ 24 h 41"/>
                <a:gd name="T34" fmla="*/ 39 w 40"/>
                <a:gd name="T35" fmla="*/ 38 h 41"/>
                <a:gd name="T36" fmla="*/ 39 w 40"/>
                <a:gd name="T37" fmla="*/ 38 h 41"/>
                <a:gd name="T38" fmla="*/ 39 w 40"/>
                <a:gd name="T39" fmla="*/ 38 h 41"/>
                <a:gd name="T40" fmla="*/ 39 w 40"/>
                <a:gd name="T41" fmla="*/ 38 h 41"/>
                <a:gd name="T42" fmla="*/ 39 w 40"/>
                <a:gd name="T43" fmla="*/ 38 h 41"/>
                <a:gd name="T44" fmla="*/ 39 w 40"/>
                <a:gd name="T45" fmla="*/ 38 h 41"/>
                <a:gd name="T46" fmla="*/ 40 w 40"/>
                <a:gd name="T47" fmla="*/ 39 h 41"/>
                <a:gd name="T48" fmla="*/ 40 w 40"/>
                <a:gd name="T49" fmla="*/ 39 h 41"/>
                <a:gd name="T50" fmla="*/ 40 w 40"/>
                <a:gd name="T51" fmla="*/ 39 h 41"/>
                <a:gd name="T52" fmla="*/ 40 w 40"/>
                <a:gd name="T53" fmla="*/ 40 h 41"/>
                <a:gd name="T54" fmla="*/ 40 w 40"/>
                <a:gd name="T55" fmla="*/ 40 h 41"/>
                <a:gd name="T56" fmla="*/ 38 w 40"/>
                <a:gd name="T57" fmla="*/ 41 h 41"/>
                <a:gd name="T58" fmla="*/ 38 w 40"/>
                <a:gd name="T59" fmla="*/ 41 h 41"/>
                <a:gd name="T60" fmla="*/ 38 w 40"/>
                <a:gd name="T61" fmla="*/ 41 h 41"/>
                <a:gd name="T62" fmla="*/ 38 w 40"/>
                <a:gd name="T63" fmla="*/ 41 h 41"/>
                <a:gd name="T64" fmla="*/ 38 w 40"/>
                <a:gd name="T65" fmla="*/ 41 h 41"/>
                <a:gd name="T66" fmla="*/ 38 w 40"/>
                <a:gd name="T67" fmla="*/ 41 h 41"/>
                <a:gd name="T68" fmla="*/ 38 w 40"/>
                <a:gd name="T69" fmla="*/ 41 h 41"/>
                <a:gd name="T70" fmla="*/ 38 w 40"/>
                <a:gd name="T71" fmla="*/ 41 h 41"/>
                <a:gd name="T72" fmla="*/ 38 w 40"/>
                <a:gd name="T73" fmla="*/ 41 h 41"/>
                <a:gd name="T74" fmla="*/ 3 w 40"/>
                <a:gd name="T75" fmla="*/ 5 h 41"/>
                <a:gd name="T76" fmla="*/ 22 w 40"/>
                <a:gd name="T77" fmla="*/ 34 h 41"/>
                <a:gd name="T78" fmla="*/ 22 w 40"/>
                <a:gd name="T79" fmla="*/ 34 h 41"/>
                <a:gd name="T80" fmla="*/ 35 w 40"/>
                <a:gd name="T81" fmla="*/ 37 h 41"/>
                <a:gd name="T82" fmla="*/ 35 w 40"/>
                <a:gd name="T83" fmla="*/ 37 h 41"/>
                <a:gd name="T84" fmla="*/ 32 w 40"/>
                <a:gd name="T85" fmla="*/ 25 h 41"/>
                <a:gd name="T86" fmla="*/ 32 w 40"/>
                <a:gd name="T87" fmla="*/ 25 h 41"/>
                <a:gd name="T88" fmla="*/ 18 w 40"/>
                <a:gd name="T89" fmla="*/ 5 h 41"/>
                <a:gd name="T90" fmla="*/ 18 w 40"/>
                <a:gd name="T91" fmla="*/ 5 h 41"/>
                <a:gd name="T92" fmla="*/ 8 w 40"/>
                <a:gd name="T93" fmla="*/ 3 h 41"/>
                <a:gd name="T94" fmla="*/ 8 w 40"/>
                <a:gd name="T95" fmla="*/ 3 h 41"/>
                <a:gd name="T96" fmla="*/ 4 w 40"/>
                <a:gd name="T97" fmla="*/ 3 h 41"/>
                <a:gd name="T98" fmla="*/ 4 w 40"/>
                <a:gd name="T99" fmla="*/ 3 h 41"/>
                <a:gd name="T100" fmla="*/ 3 w 40"/>
                <a:gd name="T101" fmla="*/ 3 h 41"/>
                <a:gd name="T102" fmla="*/ 3 w 40"/>
                <a:gd name="T103" fmla="*/ 3 h 41"/>
                <a:gd name="T104" fmla="*/ 3 w 40"/>
                <a:gd name="T105" fmla="*/ 5 h 41"/>
                <a:gd name="T106" fmla="*/ 38 w 40"/>
                <a:gd name="T107" fmla="*/ 41 h 41"/>
                <a:gd name="T108" fmla="*/ 38 w 40"/>
                <a:gd name="T109" fmla="*/ 41 h 41"/>
                <a:gd name="T110" fmla="*/ 38 w 40"/>
                <a:gd name="T1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" h="41">
                  <a:moveTo>
                    <a:pt x="38" y="41"/>
                  </a:move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3" y="40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" y="32"/>
                    <a:pt x="0" y="1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4" y="0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31" y="8"/>
                    <a:pt x="34" y="19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30"/>
                    <a:pt x="38" y="36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lose/>
                  <a:moveTo>
                    <a:pt x="38" y="41"/>
                  </a:move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lose/>
                  <a:moveTo>
                    <a:pt x="3" y="5"/>
                  </a:moveTo>
                  <a:cubicBezTo>
                    <a:pt x="3" y="12"/>
                    <a:pt x="5" y="30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9" y="35"/>
                    <a:pt x="33" y="36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4"/>
                    <a:pt x="33" y="30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0"/>
                    <a:pt x="29" y="10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4" y="3"/>
                    <a:pt x="10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lose/>
                  <a:moveTo>
                    <a:pt x="38" y="41"/>
                  </a:move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1" name="Freeform 562"/>
            <p:cNvSpPr/>
            <p:nvPr/>
          </p:nvSpPr>
          <p:spPr bwMode="auto">
            <a:xfrm>
              <a:off x="8420327" y="6396038"/>
              <a:ext cx="149225" cy="147638"/>
            </a:xfrm>
            <a:custGeom>
              <a:avLst/>
              <a:gdLst>
                <a:gd name="T0" fmla="*/ 37 w 40"/>
                <a:gd name="T1" fmla="*/ 39 h 39"/>
                <a:gd name="T2" fmla="*/ 20 w 40"/>
                <a:gd name="T3" fmla="*/ 19 h 39"/>
                <a:gd name="T4" fmla="*/ 20 w 40"/>
                <a:gd name="T5" fmla="*/ 19 h 39"/>
                <a:gd name="T6" fmla="*/ 1 w 40"/>
                <a:gd name="T7" fmla="*/ 3 h 39"/>
                <a:gd name="T8" fmla="*/ 1 w 40"/>
                <a:gd name="T9" fmla="*/ 3 h 39"/>
                <a:gd name="T10" fmla="*/ 1 w 40"/>
                <a:gd name="T11" fmla="*/ 3 h 39"/>
                <a:gd name="T12" fmla="*/ 1 w 40"/>
                <a:gd name="T13" fmla="*/ 1 h 39"/>
                <a:gd name="T14" fmla="*/ 1 w 40"/>
                <a:gd name="T15" fmla="*/ 1 h 39"/>
                <a:gd name="T16" fmla="*/ 3 w 40"/>
                <a:gd name="T17" fmla="*/ 0 h 39"/>
                <a:gd name="T18" fmla="*/ 3 w 40"/>
                <a:gd name="T19" fmla="*/ 0 h 39"/>
                <a:gd name="T20" fmla="*/ 22 w 40"/>
                <a:gd name="T21" fmla="*/ 17 h 39"/>
                <a:gd name="T22" fmla="*/ 22 w 40"/>
                <a:gd name="T23" fmla="*/ 17 h 39"/>
                <a:gd name="T24" fmla="*/ 34 w 40"/>
                <a:gd name="T25" fmla="*/ 32 h 39"/>
                <a:gd name="T26" fmla="*/ 34 w 40"/>
                <a:gd name="T27" fmla="*/ 32 h 39"/>
                <a:gd name="T28" fmla="*/ 39 w 40"/>
                <a:gd name="T29" fmla="*/ 36 h 39"/>
                <a:gd name="T30" fmla="*/ 39 w 40"/>
                <a:gd name="T31" fmla="*/ 36 h 39"/>
                <a:gd name="T32" fmla="*/ 39 w 40"/>
                <a:gd name="T33" fmla="*/ 38 h 39"/>
                <a:gd name="T34" fmla="*/ 39 w 40"/>
                <a:gd name="T35" fmla="*/ 38 h 39"/>
                <a:gd name="T36" fmla="*/ 38 w 40"/>
                <a:gd name="T37" fmla="*/ 39 h 39"/>
                <a:gd name="T38" fmla="*/ 38 w 40"/>
                <a:gd name="T39" fmla="*/ 39 h 39"/>
                <a:gd name="T40" fmla="*/ 37 w 40"/>
                <a:gd name="T4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9">
                  <a:moveTo>
                    <a:pt x="37" y="39"/>
                  </a:moveTo>
                  <a:cubicBezTo>
                    <a:pt x="37" y="39"/>
                    <a:pt x="30" y="34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3" y="9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5" y="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7" y="25"/>
                    <a:pt x="31" y="30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7" y="35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7"/>
                    <a:pt x="40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9"/>
                    <a:pt x="39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7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2" name="Freeform 563"/>
            <p:cNvSpPr/>
            <p:nvPr/>
          </p:nvSpPr>
          <p:spPr bwMode="auto">
            <a:xfrm>
              <a:off x="8563202" y="6400800"/>
              <a:ext cx="0" cy="239713"/>
            </a:xfrm>
            <a:custGeom>
              <a:avLst/>
              <a:gdLst>
                <a:gd name="T0" fmla="*/ 0 h 151"/>
                <a:gd name="T1" fmla="*/ 151 h 151"/>
                <a:gd name="T2" fmla="*/ 0 h 15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51">
                  <a:moveTo>
                    <a:pt x="0" y="0"/>
                  </a:move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3" name="Line 564"/>
            <p:cNvSpPr>
              <a:spLocks noChangeShapeType="1"/>
            </p:cNvSpPr>
            <p:nvPr/>
          </p:nvSpPr>
          <p:spPr bwMode="auto">
            <a:xfrm>
              <a:off x="8563202" y="6400800"/>
              <a:ext cx="0" cy="2397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4" name="Freeform 565"/>
            <p:cNvSpPr/>
            <p:nvPr/>
          </p:nvSpPr>
          <p:spPr bwMode="auto">
            <a:xfrm>
              <a:off x="8558440" y="6392863"/>
              <a:ext cx="11113" cy="255588"/>
            </a:xfrm>
            <a:custGeom>
              <a:avLst/>
              <a:gdLst>
                <a:gd name="T0" fmla="*/ 0 w 3"/>
                <a:gd name="T1" fmla="*/ 66 h 68"/>
                <a:gd name="T2" fmla="*/ 0 w 3"/>
                <a:gd name="T3" fmla="*/ 2 h 68"/>
                <a:gd name="T4" fmla="*/ 1 w 3"/>
                <a:gd name="T5" fmla="*/ 0 h 68"/>
                <a:gd name="T6" fmla="*/ 1 w 3"/>
                <a:gd name="T7" fmla="*/ 0 h 68"/>
                <a:gd name="T8" fmla="*/ 3 w 3"/>
                <a:gd name="T9" fmla="*/ 2 h 68"/>
                <a:gd name="T10" fmla="*/ 3 w 3"/>
                <a:gd name="T11" fmla="*/ 2 h 68"/>
                <a:gd name="T12" fmla="*/ 3 w 3"/>
                <a:gd name="T13" fmla="*/ 66 h 68"/>
                <a:gd name="T14" fmla="*/ 1 w 3"/>
                <a:gd name="T15" fmla="*/ 68 h 68"/>
                <a:gd name="T16" fmla="*/ 1 w 3"/>
                <a:gd name="T17" fmla="*/ 68 h 68"/>
                <a:gd name="T18" fmla="*/ 0 w 3"/>
                <a:gd name="T19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8">
                  <a:moveTo>
                    <a:pt x="0" y="66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7"/>
                    <a:pt x="2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7"/>
                    <a:pt x="0" y="6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5" name="Oval 566"/>
            <p:cNvSpPr>
              <a:spLocks noChangeArrowheads="1"/>
            </p:cNvSpPr>
            <p:nvPr/>
          </p:nvSpPr>
          <p:spPr bwMode="auto">
            <a:xfrm>
              <a:off x="8536215" y="6362700"/>
              <a:ext cx="52388" cy="523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6" name="Freeform 567"/>
            <p:cNvSpPr>
              <a:spLocks noEditPoints="1"/>
            </p:cNvSpPr>
            <p:nvPr/>
          </p:nvSpPr>
          <p:spPr bwMode="auto">
            <a:xfrm>
              <a:off x="8533040" y="6359525"/>
              <a:ext cx="63500" cy="60325"/>
            </a:xfrm>
            <a:custGeom>
              <a:avLst/>
              <a:gdLst>
                <a:gd name="T0" fmla="*/ 0 w 17"/>
                <a:gd name="T1" fmla="*/ 8 h 16"/>
                <a:gd name="T2" fmla="*/ 8 w 17"/>
                <a:gd name="T3" fmla="*/ 0 h 16"/>
                <a:gd name="T4" fmla="*/ 8 w 17"/>
                <a:gd name="T5" fmla="*/ 0 h 16"/>
                <a:gd name="T6" fmla="*/ 17 w 17"/>
                <a:gd name="T7" fmla="*/ 8 h 16"/>
                <a:gd name="T8" fmla="*/ 17 w 17"/>
                <a:gd name="T9" fmla="*/ 8 h 16"/>
                <a:gd name="T10" fmla="*/ 8 w 17"/>
                <a:gd name="T11" fmla="*/ 16 h 16"/>
                <a:gd name="T12" fmla="*/ 8 w 17"/>
                <a:gd name="T13" fmla="*/ 16 h 16"/>
                <a:gd name="T14" fmla="*/ 0 w 17"/>
                <a:gd name="T15" fmla="*/ 8 h 16"/>
                <a:gd name="T16" fmla="*/ 8 w 17"/>
                <a:gd name="T17" fmla="*/ 13 h 16"/>
                <a:gd name="T18" fmla="*/ 14 w 17"/>
                <a:gd name="T19" fmla="*/ 8 h 16"/>
                <a:gd name="T20" fmla="*/ 14 w 17"/>
                <a:gd name="T21" fmla="*/ 8 h 16"/>
                <a:gd name="T22" fmla="*/ 8 w 17"/>
                <a:gd name="T23" fmla="*/ 3 h 16"/>
                <a:gd name="T24" fmla="*/ 8 w 17"/>
                <a:gd name="T25" fmla="*/ 3 h 16"/>
                <a:gd name="T26" fmla="*/ 3 w 17"/>
                <a:gd name="T27" fmla="*/ 8 h 16"/>
                <a:gd name="T28" fmla="*/ 3 w 17"/>
                <a:gd name="T29" fmla="*/ 8 h 16"/>
                <a:gd name="T30" fmla="*/ 8 w 17"/>
                <a:gd name="T3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0" y="3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13"/>
                    <a:pt x="13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3"/>
                    <a:pt x="0" y="8"/>
                  </a:cubicBezTo>
                  <a:close/>
                  <a:moveTo>
                    <a:pt x="8" y="13"/>
                  </a:moveTo>
                  <a:cubicBezTo>
                    <a:pt x="11" y="13"/>
                    <a:pt x="14" y="11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5"/>
                    <a:pt x="11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3"/>
                    <a:pt x="3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1"/>
                    <a:pt x="5" y="13"/>
                    <a:pt x="8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7" name="Freeform 568"/>
            <p:cNvSpPr/>
            <p:nvPr/>
          </p:nvSpPr>
          <p:spPr bwMode="auto">
            <a:xfrm>
              <a:off x="8063140" y="6175375"/>
              <a:ext cx="222250" cy="187325"/>
            </a:xfrm>
            <a:custGeom>
              <a:avLst/>
              <a:gdLst>
                <a:gd name="T0" fmla="*/ 0 w 59"/>
                <a:gd name="T1" fmla="*/ 5 h 50"/>
                <a:gd name="T2" fmla="*/ 30 w 59"/>
                <a:gd name="T3" fmla="*/ 45 h 50"/>
                <a:gd name="T4" fmla="*/ 51 w 59"/>
                <a:gd name="T5" fmla="*/ 48 h 50"/>
                <a:gd name="T6" fmla="*/ 44 w 59"/>
                <a:gd name="T7" fmla="*/ 33 h 50"/>
                <a:gd name="T8" fmla="*/ 21 w 59"/>
                <a:gd name="T9" fmla="*/ 4 h 50"/>
                <a:gd name="T10" fmla="*/ 0 w 59"/>
                <a:gd name="T11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50">
                  <a:moveTo>
                    <a:pt x="0" y="5"/>
                  </a:moveTo>
                  <a:cubicBezTo>
                    <a:pt x="0" y="6"/>
                    <a:pt x="0" y="41"/>
                    <a:pt x="30" y="45"/>
                  </a:cubicBezTo>
                  <a:cubicBezTo>
                    <a:pt x="59" y="50"/>
                    <a:pt x="51" y="48"/>
                    <a:pt x="51" y="48"/>
                  </a:cubicBezTo>
                  <a:cubicBezTo>
                    <a:pt x="51" y="48"/>
                    <a:pt x="46" y="39"/>
                    <a:pt x="44" y="33"/>
                  </a:cubicBezTo>
                  <a:cubicBezTo>
                    <a:pt x="41" y="24"/>
                    <a:pt x="38" y="10"/>
                    <a:pt x="21" y="4"/>
                  </a:cubicBezTo>
                  <a:cubicBezTo>
                    <a:pt x="7" y="0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8" name="Freeform 569"/>
            <p:cNvSpPr>
              <a:spLocks noEditPoints="1"/>
            </p:cNvSpPr>
            <p:nvPr/>
          </p:nvSpPr>
          <p:spPr bwMode="auto">
            <a:xfrm>
              <a:off x="8055202" y="6178550"/>
              <a:ext cx="211138" cy="184150"/>
            </a:xfrm>
            <a:custGeom>
              <a:avLst/>
              <a:gdLst>
                <a:gd name="T0" fmla="*/ 32 w 56"/>
                <a:gd name="T1" fmla="*/ 46 h 49"/>
                <a:gd name="T2" fmla="*/ 0 w 56"/>
                <a:gd name="T3" fmla="*/ 4 h 49"/>
                <a:gd name="T4" fmla="*/ 0 w 56"/>
                <a:gd name="T5" fmla="*/ 4 h 49"/>
                <a:gd name="T6" fmla="*/ 1 w 56"/>
                <a:gd name="T7" fmla="*/ 3 h 49"/>
                <a:gd name="T8" fmla="*/ 1 w 56"/>
                <a:gd name="T9" fmla="*/ 3 h 49"/>
                <a:gd name="T10" fmla="*/ 12 w 56"/>
                <a:gd name="T11" fmla="*/ 0 h 49"/>
                <a:gd name="T12" fmla="*/ 12 w 56"/>
                <a:gd name="T13" fmla="*/ 0 h 49"/>
                <a:gd name="T14" fmla="*/ 24 w 56"/>
                <a:gd name="T15" fmla="*/ 2 h 49"/>
                <a:gd name="T16" fmla="*/ 24 w 56"/>
                <a:gd name="T17" fmla="*/ 2 h 49"/>
                <a:gd name="T18" fmla="*/ 47 w 56"/>
                <a:gd name="T19" fmla="*/ 31 h 49"/>
                <a:gd name="T20" fmla="*/ 47 w 56"/>
                <a:gd name="T21" fmla="*/ 31 h 49"/>
                <a:gd name="T22" fmla="*/ 54 w 56"/>
                <a:gd name="T23" fmla="*/ 46 h 49"/>
                <a:gd name="T24" fmla="*/ 54 w 56"/>
                <a:gd name="T25" fmla="*/ 46 h 49"/>
                <a:gd name="T26" fmla="*/ 55 w 56"/>
                <a:gd name="T27" fmla="*/ 46 h 49"/>
                <a:gd name="T28" fmla="*/ 55 w 56"/>
                <a:gd name="T29" fmla="*/ 46 h 49"/>
                <a:gd name="T30" fmla="*/ 56 w 56"/>
                <a:gd name="T31" fmla="*/ 48 h 49"/>
                <a:gd name="T32" fmla="*/ 56 w 56"/>
                <a:gd name="T33" fmla="*/ 48 h 49"/>
                <a:gd name="T34" fmla="*/ 56 w 56"/>
                <a:gd name="T35" fmla="*/ 48 h 49"/>
                <a:gd name="T36" fmla="*/ 56 w 56"/>
                <a:gd name="T37" fmla="*/ 48 h 49"/>
                <a:gd name="T38" fmla="*/ 56 w 56"/>
                <a:gd name="T39" fmla="*/ 48 h 49"/>
                <a:gd name="T40" fmla="*/ 54 w 56"/>
                <a:gd name="T41" fmla="*/ 49 h 49"/>
                <a:gd name="T42" fmla="*/ 54 w 56"/>
                <a:gd name="T43" fmla="*/ 49 h 49"/>
                <a:gd name="T44" fmla="*/ 32 w 56"/>
                <a:gd name="T45" fmla="*/ 46 h 49"/>
                <a:gd name="T46" fmla="*/ 54 w 56"/>
                <a:gd name="T47" fmla="*/ 49 h 49"/>
                <a:gd name="T48" fmla="*/ 54 w 56"/>
                <a:gd name="T49" fmla="*/ 49 h 49"/>
                <a:gd name="T50" fmla="*/ 54 w 56"/>
                <a:gd name="T51" fmla="*/ 49 h 49"/>
                <a:gd name="T52" fmla="*/ 54 w 56"/>
                <a:gd name="T53" fmla="*/ 49 h 49"/>
                <a:gd name="T54" fmla="*/ 32 w 56"/>
                <a:gd name="T55" fmla="*/ 43 h 49"/>
                <a:gd name="T56" fmla="*/ 51 w 56"/>
                <a:gd name="T57" fmla="*/ 46 h 49"/>
                <a:gd name="T58" fmla="*/ 51 w 56"/>
                <a:gd name="T59" fmla="*/ 46 h 49"/>
                <a:gd name="T60" fmla="*/ 45 w 56"/>
                <a:gd name="T61" fmla="*/ 32 h 49"/>
                <a:gd name="T62" fmla="*/ 45 w 56"/>
                <a:gd name="T63" fmla="*/ 32 h 49"/>
                <a:gd name="T64" fmla="*/ 23 w 56"/>
                <a:gd name="T65" fmla="*/ 5 h 49"/>
                <a:gd name="T66" fmla="*/ 23 w 56"/>
                <a:gd name="T67" fmla="*/ 5 h 49"/>
                <a:gd name="T68" fmla="*/ 12 w 56"/>
                <a:gd name="T69" fmla="*/ 3 h 49"/>
                <a:gd name="T70" fmla="*/ 12 w 56"/>
                <a:gd name="T71" fmla="*/ 3 h 49"/>
                <a:gd name="T72" fmla="*/ 5 w 56"/>
                <a:gd name="T73" fmla="*/ 4 h 49"/>
                <a:gd name="T74" fmla="*/ 5 w 56"/>
                <a:gd name="T75" fmla="*/ 4 h 49"/>
                <a:gd name="T76" fmla="*/ 3 w 56"/>
                <a:gd name="T77" fmla="*/ 5 h 49"/>
                <a:gd name="T78" fmla="*/ 3 w 56"/>
                <a:gd name="T79" fmla="*/ 5 h 49"/>
                <a:gd name="T80" fmla="*/ 32 w 56"/>
                <a:gd name="T81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49">
                  <a:moveTo>
                    <a:pt x="32" y="46"/>
                  </a:moveTo>
                  <a:cubicBezTo>
                    <a:pt x="0" y="41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0"/>
                    <a:pt x="19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41" y="8"/>
                    <a:pt x="44" y="22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9" y="36"/>
                    <a:pt x="53" y="44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0" y="49"/>
                    <a:pt x="32" y="46"/>
                  </a:cubicBezTo>
                  <a:close/>
                  <a:moveTo>
                    <a:pt x="54" y="49"/>
                  </a:move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lose/>
                  <a:moveTo>
                    <a:pt x="32" y="43"/>
                  </a:moveTo>
                  <a:cubicBezTo>
                    <a:pt x="42" y="44"/>
                    <a:pt x="48" y="45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49" y="42"/>
                    <a:pt x="46" y="37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2" y="23"/>
                    <a:pt x="38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8" y="3"/>
                    <a:pt x="15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0"/>
                    <a:pt x="6" y="39"/>
                    <a:pt x="32" y="4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9" name="Freeform 570"/>
            <p:cNvSpPr/>
            <p:nvPr/>
          </p:nvSpPr>
          <p:spPr bwMode="auto">
            <a:xfrm>
              <a:off x="8055202" y="6186488"/>
              <a:ext cx="211138" cy="173038"/>
            </a:xfrm>
            <a:custGeom>
              <a:avLst/>
              <a:gdLst>
                <a:gd name="T0" fmla="*/ 53 w 56"/>
                <a:gd name="T1" fmla="*/ 46 h 46"/>
                <a:gd name="T2" fmla="*/ 28 w 56"/>
                <a:gd name="T3" fmla="*/ 22 h 46"/>
                <a:gd name="T4" fmla="*/ 28 w 56"/>
                <a:gd name="T5" fmla="*/ 22 h 46"/>
                <a:gd name="T6" fmla="*/ 1 w 56"/>
                <a:gd name="T7" fmla="*/ 4 h 46"/>
                <a:gd name="T8" fmla="*/ 1 w 56"/>
                <a:gd name="T9" fmla="*/ 4 h 46"/>
                <a:gd name="T10" fmla="*/ 0 w 56"/>
                <a:gd name="T11" fmla="*/ 2 h 46"/>
                <a:gd name="T12" fmla="*/ 0 w 56"/>
                <a:gd name="T13" fmla="*/ 2 h 46"/>
                <a:gd name="T14" fmla="*/ 2 w 56"/>
                <a:gd name="T15" fmla="*/ 1 h 46"/>
                <a:gd name="T16" fmla="*/ 2 w 56"/>
                <a:gd name="T17" fmla="*/ 1 h 46"/>
                <a:gd name="T18" fmla="*/ 30 w 56"/>
                <a:gd name="T19" fmla="*/ 21 h 46"/>
                <a:gd name="T20" fmla="*/ 30 w 56"/>
                <a:gd name="T21" fmla="*/ 21 h 46"/>
                <a:gd name="T22" fmla="*/ 48 w 56"/>
                <a:gd name="T23" fmla="*/ 39 h 46"/>
                <a:gd name="T24" fmla="*/ 48 w 56"/>
                <a:gd name="T25" fmla="*/ 39 h 46"/>
                <a:gd name="T26" fmla="*/ 55 w 56"/>
                <a:gd name="T27" fmla="*/ 43 h 46"/>
                <a:gd name="T28" fmla="*/ 55 w 56"/>
                <a:gd name="T29" fmla="*/ 43 h 46"/>
                <a:gd name="T30" fmla="*/ 55 w 56"/>
                <a:gd name="T31" fmla="*/ 45 h 46"/>
                <a:gd name="T32" fmla="*/ 55 w 56"/>
                <a:gd name="T33" fmla="*/ 45 h 46"/>
                <a:gd name="T34" fmla="*/ 54 w 56"/>
                <a:gd name="T35" fmla="*/ 46 h 46"/>
                <a:gd name="T36" fmla="*/ 54 w 56"/>
                <a:gd name="T37" fmla="*/ 46 h 46"/>
                <a:gd name="T38" fmla="*/ 53 w 56"/>
                <a:gd name="T3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46">
                  <a:moveTo>
                    <a:pt x="53" y="46"/>
                  </a:moveTo>
                  <a:cubicBezTo>
                    <a:pt x="53" y="46"/>
                    <a:pt x="43" y="41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18" y="11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9" y="8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7" y="30"/>
                    <a:pt x="44" y="35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52" y="42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4"/>
                    <a:pt x="56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6"/>
                    <a:pt x="55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3" y="4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0" name="Freeform 571"/>
            <p:cNvSpPr/>
            <p:nvPr/>
          </p:nvSpPr>
          <p:spPr bwMode="auto">
            <a:xfrm>
              <a:off x="8231415" y="6208713"/>
              <a:ext cx="166688" cy="153988"/>
            </a:xfrm>
            <a:custGeom>
              <a:avLst/>
              <a:gdLst>
                <a:gd name="T0" fmla="*/ 42 w 44"/>
                <a:gd name="T1" fmla="*/ 3 h 41"/>
                <a:gd name="T2" fmla="*/ 22 w 44"/>
                <a:gd name="T3" fmla="*/ 36 h 41"/>
                <a:gd name="T4" fmla="*/ 6 w 44"/>
                <a:gd name="T5" fmla="*/ 40 h 41"/>
                <a:gd name="T6" fmla="*/ 10 w 44"/>
                <a:gd name="T7" fmla="*/ 25 h 41"/>
                <a:gd name="T8" fmla="*/ 25 w 44"/>
                <a:gd name="T9" fmla="*/ 4 h 41"/>
                <a:gd name="T10" fmla="*/ 42 w 44"/>
                <a:gd name="T11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1">
                  <a:moveTo>
                    <a:pt x="42" y="3"/>
                  </a:moveTo>
                  <a:cubicBezTo>
                    <a:pt x="42" y="3"/>
                    <a:pt x="44" y="30"/>
                    <a:pt x="22" y="36"/>
                  </a:cubicBezTo>
                  <a:cubicBezTo>
                    <a:pt x="0" y="41"/>
                    <a:pt x="6" y="40"/>
                    <a:pt x="6" y="40"/>
                  </a:cubicBezTo>
                  <a:cubicBezTo>
                    <a:pt x="6" y="40"/>
                    <a:pt x="9" y="33"/>
                    <a:pt x="10" y="25"/>
                  </a:cubicBezTo>
                  <a:cubicBezTo>
                    <a:pt x="11" y="20"/>
                    <a:pt x="13" y="9"/>
                    <a:pt x="25" y="4"/>
                  </a:cubicBezTo>
                  <a:cubicBezTo>
                    <a:pt x="36" y="0"/>
                    <a:pt x="42" y="3"/>
                    <a:pt x="42" y="3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1" name="Freeform 572"/>
            <p:cNvSpPr>
              <a:spLocks noEditPoints="1"/>
            </p:cNvSpPr>
            <p:nvPr/>
          </p:nvSpPr>
          <p:spPr bwMode="auto">
            <a:xfrm>
              <a:off x="8247290" y="6208713"/>
              <a:ext cx="146050" cy="153988"/>
            </a:xfrm>
            <a:custGeom>
              <a:avLst/>
              <a:gdLst>
                <a:gd name="T0" fmla="*/ 0 w 39"/>
                <a:gd name="T1" fmla="*/ 41 h 41"/>
                <a:gd name="T2" fmla="*/ 0 w 39"/>
                <a:gd name="T3" fmla="*/ 40 h 41"/>
                <a:gd name="T4" fmla="*/ 0 w 39"/>
                <a:gd name="T5" fmla="*/ 40 h 41"/>
                <a:gd name="T6" fmla="*/ 0 w 39"/>
                <a:gd name="T7" fmla="*/ 40 h 41"/>
                <a:gd name="T8" fmla="*/ 0 w 39"/>
                <a:gd name="T9" fmla="*/ 40 h 41"/>
                <a:gd name="T10" fmla="*/ 0 w 39"/>
                <a:gd name="T11" fmla="*/ 40 h 41"/>
                <a:gd name="T12" fmla="*/ 0 w 39"/>
                <a:gd name="T13" fmla="*/ 39 h 41"/>
                <a:gd name="T14" fmla="*/ 0 w 39"/>
                <a:gd name="T15" fmla="*/ 39 h 41"/>
                <a:gd name="T16" fmla="*/ 1 w 39"/>
                <a:gd name="T17" fmla="*/ 39 h 41"/>
                <a:gd name="T18" fmla="*/ 1 w 39"/>
                <a:gd name="T19" fmla="*/ 39 h 41"/>
                <a:gd name="T20" fmla="*/ 1 w 39"/>
                <a:gd name="T21" fmla="*/ 39 h 41"/>
                <a:gd name="T22" fmla="*/ 1 w 39"/>
                <a:gd name="T23" fmla="*/ 39 h 41"/>
                <a:gd name="T24" fmla="*/ 1 w 39"/>
                <a:gd name="T25" fmla="*/ 38 h 41"/>
                <a:gd name="T26" fmla="*/ 1 w 39"/>
                <a:gd name="T27" fmla="*/ 38 h 41"/>
                <a:gd name="T28" fmla="*/ 5 w 39"/>
                <a:gd name="T29" fmla="*/ 25 h 41"/>
                <a:gd name="T30" fmla="*/ 5 w 39"/>
                <a:gd name="T31" fmla="*/ 25 h 41"/>
                <a:gd name="T32" fmla="*/ 21 w 39"/>
                <a:gd name="T33" fmla="*/ 3 h 41"/>
                <a:gd name="T34" fmla="*/ 21 w 39"/>
                <a:gd name="T35" fmla="*/ 3 h 41"/>
                <a:gd name="T36" fmla="*/ 32 w 39"/>
                <a:gd name="T37" fmla="*/ 0 h 41"/>
                <a:gd name="T38" fmla="*/ 32 w 39"/>
                <a:gd name="T39" fmla="*/ 0 h 41"/>
                <a:gd name="T40" fmla="*/ 38 w 39"/>
                <a:gd name="T41" fmla="*/ 2 h 41"/>
                <a:gd name="T42" fmla="*/ 38 w 39"/>
                <a:gd name="T43" fmla="*/ 2 h 41"/>
                <a:gd name="T44" fmla="*/ 38 w 39"/>
                <a:gd name="T45" fmla="*/ 3 h 41"/>
                <a:gd name="T46" fmla="*/ 38 w 39"/>
                <a:gd name="T47" fmla="*/ 2 h 41"/>
                <a:gd name="T48" fmla="*/ 39 w 39"/>
                <a:gd name="T49" fmla="*/ 3 h 41"/>
                <a:gd name="T50" fmla="*/ 39 w 39"/>
                <a:gd name="T51" fmla="*/ 3 h 41"/>
                <a:gd name="T52" fmla="*/ 39 w 39"/>
                <a:gd name="T53" fmla="*/ 6 h 41"/>
                <a:gd name="T54" fmla="*/ 39 w 39"/>
                <a:gd name="T55" fmla="*/ 6 h 41"/>
                <a:gd name="T56" fmla="*/ 18 w 39"/>
                <a:gd name="T57" fmla="*/ 37 h 41"/>
                <a:gd name="T58" fmla="*/ 18 w 39"/>
                <a:gd name="T59" fmla="*/ 37 h 41"/>
                <a:gd name="T60" fmla="*/ 1 w 39"/>
                <a:gd name="T61" fmla="*/ 41 h 41"/>
                <a:gd name="T62" fmla="*/ 1 w 39"/>
                <a:gd name="T63" fmla="*/ 41 h 41"/>
                <a:gd name="T64" fmla="*/ 0 w 39"/>
                <a:gd name="T65" fmla="*/ 41 h 41"/>
                <a:gd name="T66" fmla="*/ 22 w 39"/>
                <a:gd name="T67" fmla="*/ 6 h 41"/>
                <a:gd name="T68" fmla="*/ 8 w 39"/>
                <a:gd name="T69" fmla="*/ 25 h 41"/>
                <a:gd name="T70" fmla="*/ 8 w 39"/>
                <a:gd name="T71" fmla="*/ 25 h 41"/>
                <a:gd name="T72" fmla="*/ 4 w 39"/>
                <a:gd name="T73" fmla="*/ 38 h 41"/>
                <a:gd name="T74" fmla="*/ 4 w 39"/>
                <a:gd name="T75" fmla="*/ 38 h 41"/>
                <a:gd name="T76" fmla="*/ 18 w 39"/>
                <a:gd name="T77" fmla="*/ 34 h 41"/>
                <a:gd name="T78" fmla="*/ 18 w 39"/>
                <a:gd name="T79" fmla="*/ 34 h 41"/>
                <a:gd name="T80" fmla="*/ 36 w 39"/>
                <a:gd name="T81" fmla="*/ 6 h 41"/>
                <a:gd name="T82" fmla="*/ 36 w 39"/>
                <a:gd name="T83" fmla="*/ 6 h 41"/>
                <a:gd name="T84" fmla="*/ 36 w 39"/>
                <a:gd name="T85" fmla="*/ 4 h 41"/>
                <a:gd name="T86" fmla="*/ 36 w 39"/>
                <a:gd name="T87" fmla="*/ 4 h 41"/>
                <a:gd name="T88" fmla="*/ 36 w 39"/>
                <a:gd name="T89" fmla="*/ 4 h 41"/>
                <a:gd name="T90" fmla="*/ 36 w 39"/>
                <a:gd name="T91" fmla="*/ 4 h 41"/>
                <a:gd name="T92" fmla="*/ 32 w 39"/>
                <a:gd name="T93" fmla="*/ 3 h 41"/>
                <a:gd name="T94" fmla="*/ 32 w 39"/>
                <a:gd name="T95" fmla="*/ 3 h 41"/>
                <a:gd name="T96" fmla="*/ 22 w 39"/>
                <a:gd name="T9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41">
                  <a:moveTo>
                    <a:pt x="0" y="41"/>
                  </a:moveTo>
                  <a:cubicBezTo>
                    <a:pt x="0" y="41"/>
                    <a:pt x="0" y="41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7"/>
                    <a:pt x="4" y="31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0"/>
                    <a:pt x="8" y="8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5" y="1"/>
                    <a:pt x="29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6" y="0"/>
                    <a:pt x="38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2"/>
                    <a:pt x="39" y="2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4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13"/>
                    <a:pt x="38" y="32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4" y="41"/>
                    <a:pt x="2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1"/>
                    <a:pt x="0" y="41"/>
                    <a:pt x="0" y="41"/>
                  </a:cubicBezTo>
                  <a:close/>
                  <a:moveTo>
                    <a:pt x="22" y="6"/>
                  </a:moveTo>
                  <a:cubicBezTo>
                    <a:pt x="11" y="11"/>
                    <a:pt x="8" y="21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30"/>
                    <a:pt x="5" y="35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37"/>
                    <a:pt x="11" y="36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35" y="30"/>
                    <a:pt x="36" y="12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4"/>
                    <a:pt x="33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9" y="3"/>
                    <a:pt x="26" y="4"/>
                    <a:pt x="22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2" name="Freeform 573"/>
            <p:cNvSpPr/>
            <p:nvPr/>
          </p:nvSpPr>
          <p:spPr bwMode="auto">
            <a:xfrm>
              <a:off x="8247290" y="6213475"/>
              <a:ext cx="146050" cy="149225"/>
            </a:xfrm>
            <a:custGeom>
              <a:avLst/>
              <a:gdLst>
                <a:gd name="T0" fmla="*/ 0 w 39"/>
                <a:gd name="T1" fmla="*/ 39 h 40"/>
                <a:gd name="T2" fmla="*/ 1 w 39"/>
                <a:gd name="T3" fmla="*/ 37 h 40"/>
                <a:gd name="T4" fmla="*/ 1 w 39"/>
                <a:gd name="T5" fmla="*/ 37 h 40"/>
                <a:gd name="T6" fmla="*/ 5 w 39"/>
                <a:gd name="T7" fmla="*/ 33 h 40"/>
                <a:gd name="T8" fmla="*/ 5 w 39"/>
                <a:gd name="T9" fmla="*/ 33 h 40"/>
                <a:gd name="T10" fmla="*/ 17 w 39"/>
                <a:gd name="T11" fmla="*/ 18 h 40"/>
                <a:gd name="T12" fmla="*/ 17 w 39"/>
                <a:gd name="T13" fmla="*/ 18 h 40"/>
                <a:gd name="T14" fmla="*/ 37 w 39"/>
                <a:gd name="T15" fmla="*/ 1 h 40"/>
                <a:gd name="T16" fmla="*/ 37 w 39"/>
                <a:gd name="T17" fmla="*/ 1 h 40"/>
                <a:gd name="T18" fmla="*/ 37 w 39"/>
                <a:gd name="T19" fmla="*/ 1 h 40"/>
                <a:gd name="T20" fmla="*/ 39 w 39"/>
                <a:gd name="T21" fmla="*/ 1 h 40"/>
                <a:gd name="T22" fmla="*/ 39 w 39"/>
                <a:gd name="T23" fmla="*/ 1 h 40"/>
                <a:gd name="T24" fmla="*/ 38 w 39"/>
                <a:gd name="T25" fmla="*/ 3 h 40"/>
                <a:gd name="T26" fmla="*/ 38 w 39"/>
                <a:gd name="T27" fmla="*/ 3 h 40"/>
                <a:gd name="T28" fmla="*/ 20 w 39"/>
                <a:gd name="T29" fmla="*/ 20 h 40"/>
                <a:gd name="T30" fmla="*/ 20 w 39"/>
                <a:gd name="T31" fmla="*/ 20 h 40"/>
                <a:gd name="T32" fmla="*/ 2 w 39"/>
                <a:gd name="T33" fmla="*/ 40 h 40"/>
                <a:gd name="T34" fmla="*/ 2 w 39"/>
                <a:gd name="T35" fmla="*/ 40 h 40"/>
                <a:gd name="T36" fmla="*/ 1 w 39"/>
                <a:gd name="T37" fmla="*/ 40 h 40"/>
                <a:gd name="T38" fmla="*/ 1 w 39"/>
                <a:gd name="T39" fmla="*/ 40 h 40"/>
                <a:gd name="T40" fmla="*/ 0 w 39"/>
                <a:gd name="T41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40">
                  <a:moveTo>
                    <a:pt x="0" y="39"/>
                  </a:moveTo>
                  <a:cubicBezTo>
                    <a:pt x="0" y="38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2" y="36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8" y="30"/>
                    <a:pt x="12" y="25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4" y="7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0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2"/>
                    <a:pt x="39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26" y="1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0" y="35"/>
                    <a:pt x="2" y="39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3" name="Freeform 574"/>
            <p:cNvSpPr/>
            <p:nvPr/>
          </p:nvSpPr>
          <p:spPr bwMode="auto">
            <a:xfrm>
              <a:off x="8250465" y="6219825"/>
              <a:ext cx="0" cy="390525"/>
            </a:xfrm>
            <a:custGeom>
              <a:avLst/>
              <a:gdLst>
                <a:gd name="T0" fmla="*/ 0 h 246"/>
                <a:gd name="T1" fmla="*/ 246 h 246"/>
                <a:gd name="T2" fmla="*/ 0 h 2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46">
                  <a:moveTo>
                    <a:pt x="0" y="0"/>
                  </a:moveTo>
                  <a:lnTo>
                    <a:pt x="0" y="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4" name="Line 575"/>
            <p:cNvSpPr>
              <a:spLocks noChangeShapeType="1"/>
            </p:cNvSpPr>
            <p:nvPr/>
          </p:nvSpPr>
          <p:spPr bwMode="auto">
            <a:xfrm>
              <a:off x="8250465" y="6219825"/>
              <a:ext cx="0" cy="3905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5" name="Freeform 576"/>
            <p:cNvSpPr/>
            <p:nvPr/>
          </p:nvSpPr>
          <p:spPr bwMode="auto">
            <a:xfrm>
              <a:off x="8247290" y="6213475"/>
              <a:ext cx="11113" cy="404813"/>
            </a:xfrm>
            <a:custGeom>
              <a:avLst/>
              <a:gdLst>
                <a:gd name="T0" fmla="*/ 0 w 3"/>
                <a:gd name="T1" fmla="*/ 106 h 108"/>
                <a:gd name="T2" fmla="*/ 0 w 3"/>
                <a:gd name="T3" fmla="*/ 2 h 108"/>
                <a:gd name="T4" fmla="*/ 1 w 3"/>
                <a:gd name="T5" fmla="*/ 0 h 108"/>
                <a:gd name="T6" fmla="*/ 1 w 3"/>
                <a:gd name="T7" fmla="*/ 0 h 108"/>
                <a:gd name="T8" fmla="*/ 3 w 3"/>
                <a:gd name="T9" fmla="*/ 2 h 108"/>
                <a:gd name="T10" fmla="*/ 3 w 3"/>
                <a:gd name="T11" fmla="*/ 2 h 108"/>
                <a:gd name="T12" fmla="*/ 3 w 3"/>
                <a:gd name="T13" fmla="*/ 106 h 108"/>
                <a:gd name="T14" fmla="*/ 1 w 3"/>
                <a:gd name="T15" fmla="*/ 108 h 108"/>
                <a:gd name="T16" fmla="*/ 1 w 3"/>
                <a:gd name="T17" fmla="*/ 108 h 108"/>
                <a:gd name="T18" fmla="*/ 0 w 3"/>
                <a:gd name="T19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08">
                  <a:moveTo>
                    <a:pt x="0" y="106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3" y="107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8"/>
                    <a:pt x="0" y="107"/>
                    <a:pt x="0" y="10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6" name="Oval 577"/>
            <p:cNvSpPr>
              <a:spLocks noChangeArrowheads="1"/>
            </p:cNvSpPr>
            <p:nvPr/>
          </p:nvSpPr>
          <p:spPr bwMode="auto">
            <a:xfrm>
              <a:off x="8225065" y="6183313"/>
              <a:ext cx="52388" cy="523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7" name="Freeform 578"/>
            <p:cNvSpPr>
              <a:spLocks noEditPoints="1"/>
            </p:cNvSpPr>
            <p:nvPr/>
          </p:nvSpPr>
          <p:spPr bwMode="auto">
            <a:xfrm>
              <a:off x="8220302" y="6175375"/>
              <a:ext cx="65088" cy="63500"/>
            </a:xfrm>
            <a:custGeom>
              <a:avLst/>
              <a:gdLst>
                <a:gd name="T0" fmla="*/ 0 w 17"/>
                <a:gd name="T1" fmla="*/ 9 h 17"/>
                <a:gd name="T2" fmla="*/ 8 w 17"/>
                <a:gd name="T3" fmla="*/ 0 h 17"/>
                <a:gd name="T4" fmla="*/ 8 w 17"/>
                <a:gd name="T5" fmla="*/ 0 h 17"/>
                <a:gd name="T6" fmla="*/ 17 w 17"/>
                <a:gd name="T7" fmla="*/ 9 h 17"/>
                <a:gd name="T8" fmla="*/ 17 w 17"/>
                <a:gd name="T9" fmla="*/ 9 h 17"/>
                <a:gd name="T10" fmla="*/ 8 w 17"/>
                <a:gd name="T11" fmla="*/ 17 h 17"/>
                <a:gd name="T12" fmla="*/ 8 w 17"/>
                <a:gd name="T13" fmla="*/ 17 h 17"/>
                <a:gd name="T14" fmla="*/ 0 w 17"/>
                <a:gd name="T15" fmla="*/ 9 h 17"/>
                <a:gd name="T16" fmla="*/ 3 w 17"/>
                <a:gd name="T17" fmla="*/ 9 h 17"/>
                <a:gd name="T18" fmla="*/ 8 w 17"/>
                <a:gd name="T19" fmla="*/ 14 h 17"/>
                <a:gd name="T20" fmla="*/ 8 w 17"/>
                <a:gd name="T21" fmla="*/ 14 h 17"/>
                <a:gd name="T22" fmla="*/ 14 w 17"/>
                <a:gd name="T23" fmla="*/ 9 h 17"/>
                <a:gd name="T24" fmla="*/ 14 w 17"/>
                <a:gd name="T25" fmla="*/ 9 h 17"/>
                <a:gd name="T26" fmla="*/ 8 w 17"/>
                <a:gd name="T27" fmla="*/ 3 h 17"/>
                <a:gd name="T28" fmla="*/ 8 w 17"/>
                <a:gd name="T29" fmla="*/ 3 h 17"/>
                <a:gd name="T30" fmla="*/ 3 w 17"/>
                <a:gd name="T3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cubicBezTo>
                    <a:pt x="0" y="4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3"/>
                    <a:pt x="13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lose/>
                  <a:moveTo>
                    <a:pt x="3" y="9"/>
                  </a:moveTo>
                  <a:cubicBezTo>
                    <a:pt x="3" y="12"/>
                    <a:pt x="5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1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3"/>
                    <a:pt x="3" y="6"/>
                    <a:pt x="3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828675" y="3783083"/>
            <a:ext cx="2012950" cy="2065338"/>
            <a:chOff x="2914651" y="4187825"/>
            <a:chExt cx="2012950" cy="2065338"/>
          </a:xfrm>
        </p:grpSpPr>
        <p:sp>
          <p:nvSpPr>
            <p:cNvPr id="150" name="Freeform 374"/>
            <p:cNvSpPr/>
            <p:nvPr/>
          </p:nvSpPr>
          <p:spPr bwMode="auto">
            <a:xfrm>
              <a:off x="3222626" y="4924425"/>
              <a:ext cx="592138" cy="307975"/>
            </a:xfrm>
            <a:custGeom>
              <a:avLst/>
              <a:gdLst>
                <a:gd name="T0" fmla="*/ 122 w 158"/>
                <a:gd name="T1" fmla="*/ 55 h 82"/>
                <a:gd name="T2" fmla="*/ 30 w 158"/>
                <a:gd name="T3" fmla="*/ 16 h 82"/>
                <a:gd name="T4" fmla="*/ 111 w 158"/>
                <a:gd name="T5" fmla="*/ 80 h 82"/>
                <a:gd name="T6" fmla="*/ 122 w 158"/>
                <a:gd name="T7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82">
                  <a:moveTo>
                    <a:pt x="122" y="55"/>
                  </a:moveTo>
                  <a:cubicBezTo>
                    <a:pt x="122" y="55"/>
                    <a:pt x="60" y="0"/>
                    <a:pt x="30" y="16"/>
                  </a:cubicBezTo>
                  <a:cubicBezTo>
                    <a:pt x="0" y="31"/>
                    <a:pt x="62" y="77"/>
                    <a:pt x="111" y="80"/>
                  </a:cubicBezTo>
                  <a:cubicBezTo>
                    <a:pt x="158" y="82"/>
                    <a:pt x="122" y="55"/>
                    <a:pt x="122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1" name="Freeform 375"/>
            <p:cNvSpPr>
              <a:spLocks noEditPoints="1"/>
            </p:cNvSpPr>
            <p:nvPr/>
          </p:nvSpPr>
          <p:spPr bwMode="auto">
            <a:xfrm>
              <a:off x="3297239" y="4968875"/>
              <a:ext cx="439738" cy="258763"/>
            </a:xfrm>
            <a:custGeom>
              <a:avLst/>
              <a:gdLst>
                <a:gd name="T0" fmla="*/ 91 w 117"/>
                <a:gd name="T1" fmla="*/ 69 h 69"/>
                <a:gd name="T2" fmla="*/ 31 w 117"/>
                <a:gd name="T3" fmla="*/ 49 h 69"/>
                <a:gd name="T4" fmla="*/ 31 w 117"/>
                <a:gd name="T5" fmla="*/ 49 h 69"/>
                <a:gd name="T6" fmla="*/ 0 w 117"/>
                <a:gd name="T7" fmla="*/ 15 h 69"/>
                <a:gd name="T8" fmla="*/ 0 w 117"/>
                <a:gd name="T9" fmla="*/ 15 h 69"/>
                <a:gd name="T10" fmla="*/ 9 w 117"/>
                <a:gd name="T11" fmla="*/ 3 h 69"/>
                <a:gd name="T12" fmla="*/ 9 w 117"/>
                <a:gd name="T13" fmla="*/ 3 h 69"/>
                <a:gd name="T14" fmla="*/ 22 w 117"/>
                <a:gd name="T15" fmla="*/ 0 h 69"/>
                <a:gd name="T16" fmla="*/ 22 w 117"/>
                <a:gd name="T17" fmla="*/ 0 h 69"/>
                <a:gd name="T18" fmla="*/ 103 w 117"/>
                <a:gd name="T19" fmla="*/ 42 h 69"/>
                <a:gd name="T20" fmla="*/ 103 w 117"/>
                <a:gd name="T21" fmla="*/ 42 h 69"/>
                <a:gd name="T22" fmla="*/ 103 w 117"/>
                <a:gd name="T23" fmla="*/ 42 h 69"/>
                <a:gd name="T24" fmla="*/ 103 w 117"/>
                <a:gd name="T25" fmla="*/ 42 h 69"/>
                <a:gd name="T26" fmla="*/ 103 w 117"/>
                <a:gd name="T27" fmla="*/ 42 h 69"/>
                <a:gd name="T28" fmla="*/ 103 w 117"/>
                <a:gd name="T29" fmla="*/ 42 h 69"/>
                <a:gd name="T30" fmla="*/ 103 w 117"/>
                <a:gd name="T31" fmla="*/ 42 h 69"/>
                <a:gd name="T32" fmla="*/ 103 w 117"/>
                <a:gd name="T33" fmla="*/ 42 h 69"/>
                <a:gd name="T34" fmla="*/ 117 w 117"/>
                <a:gd name="T35" fmla="*/ 61 h 69"/>
                <a:gd name="T36" fmla="*/ 117 w 117"/>
                <a:gd name="T37" fmla="*/ 61 h 69"/>
                <a:gd name="T38" fmla="*/ 112 w 117"/>
                <a:gd name="T39" fmla="*/ 67 h 69"/>
                <a:gd name="T40" fmla="*/ 112 w 117"/>
                <a:gd name="T41" fmla="*/ 67 h 69"/>
                <a:gd name="T42" fmla="*/ 98 w 117"/>
                <a:gd name="T43" fmla="*/ 69 h 69"/>
                <a:gd name="T44" fmla="*/ 98 w 117"/>
                <a:gd name="T45" fmla="*/ 69 h 69"/>
                <a:gd name="T46" fmla="*/ 91 w 117"/>
                <a:gd name="T47" fmla="*/ 69 h 69"/>
                <a:gd name="T48" fmla="*/ 22 w 117"/>
                <a:gd name="T49" fmla="*/ 3 h 69"/>
                <a:gd name="T50" fmla="*/ 11 w 117"/>
                <a:gd name="T51" fmla="*/ 5 h 69"/>
                <a:gd name="T52" fmla="*/ 11 w 117"/>
                <a:gd name="T53" fmla="*/ 5 h 69"/>
                <a:gd name="T54" fmla="*/ 3 w 117"/>
                <a:gd name="T55" fmla="*/ 15 h 69"/>
                <a:gd name="T56" fmla="*/ 3 w 117"/>
                <a:gd name="T57" fmla="*/ 15 h 69"/>
                <a:gd name="T58" fmla="*/ 32 w 117"/>
                <a:gd name="T59" fmla="*/ 46 h 69"/>
                <a:gd name="T60" fmla="*/ 32 w 117"/>
                <a:gd name="T61" fmla="*/ 46 h 69"/>
                <a:gd name="T62" fmla="*/ 92 w 117"/>
                <a:gd name="T63" fmla="*/ 66 h 69"/>
                <a:gd name="T64" fmla="*/ 92 w 117"/>
                <a:gd name="T65" fmla="*/ 66 h 69"/>
                <a:gd name="T66" fmla="*/ 98 w 117"/>
                <a:gd name="T67" fmla="*/ 66 h 69"/>
                <a:gd name="T68" fmla="*/ 98 w 117"/>
                <a:gd name="T69" fmla="*/ 66 h 69"/>
                <a:gd name="T70" fmla="*/ 111 w 117"/>
                <a:gd name="T71" fmla="*/ 64 h 69"/>
                <a:gd name="T72" fmla="*/ 111 w 117"/>
                <a:gd name="T73" fmla="*/ 64 h 69"/>
                <a:gd name="T74" fmla="*/ 114 w 117"/>
                <a:gd name="T75" fmla="*/ 61 h 69"/>
                <a:gd name="T76" fmla="*/ 114 w 117"/>
                <a:gd name="T77" fmla="*/ 61 h 69"/>
                <a:gd name="T78" fmla="*/ 108 w 117"/>
                <a:gd name="T79" fmla="*/ 50 h 69"/>
                <a:gd name="T80" fmla="*/ 108 w 117"/>
                <a:gd name="T81" fmla="*/ 50 h 69"/>
                <a:gd name="T82" fmla="*/ 101 w 117"/>
                <a:gd name="T83" fmla="*/ 45 h 69"/>
                <a:gd name="T84" fmla="*/ 101 w 117"/>
                <a:gd name="T85" fmla="*/ 45 h 69"/>
                <a:gd name="T86" fmla="*/ 102 w 117"/>
                <a:gd name="T87" fmla="*/ 43 h 69"/>
                <a:gd name="T88" fmla="*/ 101 w 117"/>
                <a:gd name="T89" fmla="*/ 45 h 69"/>
                <a:gd name="T90" fmla="*/ 73 w 117"/>
                <a:gd name="T91" fmla="*/ 24 h 69"/>
                <a:gd name="T92" fmla="*/ 73 w 117"/>
                <a:gd name="T93" fmla="*/ 24 h 69"/>
                <a:gd name="T94" fmla="*/ 23 w 117"/>
                <a:gd name="T95" fmla="*/ 3 h 69"/>
                <a:gd name="T96" fmla="*/ 23 w 117"/>
                <a:gd name="T97" fmla="*/ 3 h 69"/>
                <a:gd name="T98" fmla="*/ 22 w 117"/>
                <a:gd name="T99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69">
                  <a:moveTo>
                    <a:pt x="91" y="69"/>
                  </a:moveTo>
                  <a:cubicBezTo>
                    <a:pt x="71" y="68"/>
                    <a:pt x="48" y="6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13" y="38"/>
                    <a:pt x="1" y="2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3" y="6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3" y="1"/>
                    <a:pt x="18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5" y="0"/>
                    <a:pt x="100" y="40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4" y="43"/>
                    <a:pt x="117" y="52"/>
                    <a:pt x="117" y="61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7" y="63"/>
                    <a:pt x="115" y="66"/>
                    <a:pt x="112" y="67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09" y="68"/>
                    <a:pt x="105" y="69"/>
                    <a:pt x="98" y="69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96" y="69"/>
                    <a:pt x="94" y="69"/>
                    <a:pt x="91" y="69"/>
                  </a:cubicBezTo>
                  <a:close/>
                  <a:moveTo>
                    <a:pt x="22" y="3"/>
                  </a:moveTo>
                  <a:cubicBezTo>
                    <a:pt x="18" y="3"/>
                    <a:pt x="14" y="3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8"/>
                    <a:pt x="4" y="11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24"/>
                    <a:pt x="15" y="3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49" y="57"/>
                    <a:pt x="72" y="65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4" y="66"/>
                    <a:pt x="96" y="66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4" y="66"/>
                    <a:pt x="109" y="65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3" y="63"/>
                    <a:pt x="114" y="62"/>
                    <a:pt x="114" y="61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58"/>
                    <a:pt x="111" y="54"/>
                    <a:pt x="108" y="50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4" y="47"/>
                    <a:pt x="101" y="45"/>
                    <a:pt x="101" y="45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5"/>
                    <a:pt x="89" y="3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58" y="13"/>
                    <a:pt x="38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2" name="Freeform 376"/>
            <p:cNvSpPr>
              <a:spLocks noEditPoints="1"/>
            </p:cNvSpPr>
            <p:nvPr/>
          </p:nvSpPr>
          <p:spPr bwMode="auto">
            <a:xfrm>
              <a:off x="3352801" y="4999038"/>
              <a:ext cx="334963" cy="203200"/>
            </a:xfrm>
            <a:custGeom>
              <a:avLst/>
              <a:gdLst>
                <a:gd name="T0" fmla="*/ 71 w 89"/>
                <a:gd name="T1" fmla="*/ 53 h 54"/>
                <a:gd name="T2" fmla="*/ 24 w 89"/>
                <a:gd name="T3" fmla="*/ 37 h 54"/>
                <a:gd name="T4" fmla="*/ 24 w 89"/>
                <a:gd name="T5" fmla="*/ 37 h 54"/>
                <a:gd name="T6" fmla="*/ 0 w 89"/>
                <a:gd name="T7" fmla="*/ 12 h 54"/>
                <a:gd name="T8" fmla="*/ 0 w 89"/>
                <a:gd name="T9" fmla="*/ 12 h 54"/>
                <a:gd name="T10" fmla="*/ 6 w 89"/>
                <a:gd name="T11" fmla="*/ 2 h 54"/>
                <a:gd name="T12" fmla="*/ 6 w 89"/>
                <a:gd name="T13" fmla="*/ 2 h 54"/>
                <a:gd name="T14" fmla="*/ 13 w 89"/>
                <a:gd name="T15" fmla="*/ 0 h 54"/>
                <a:gd name="T16" fmla="*/ 13 w 89"/>
                <a:gd name="T17" fmla="*/ 0 h 54"/>
                <a:gd name="T18" fmla="*/ 77 w 89"/>
                <a:gd name="T19" fmla="*/ 36 h 54"/>
                <a:gd name="T20" fmla="*/ 77 w 89"/>
                <a:gd name="T21" fmla="*/ 36 h 54"/>
                <a:gd name="T22" fmla="*/ 83 w 89"/>
                <a:gd name="T23" fmla="*/ 41 h 54"/>
                <a:gd name="T24" fmla="*/ 83 w 89"/>
                <a:gd name="T25" fmla="*/ 41 h 54"/>
                <a:gd name="T26" fmla="*/ 89 w 89"/>
                <a:gd name="T27" fmla="*/ 49 h 54"/>
                <a:gd name="T28" fmla="*/ 89 w 89"/>
                <a:gd name="T29" fmla="*/ 49 h 54"/>
                <a:gd name="T30" fmla="*/ 86 w 89"/>
                <a:gd name="T31" fmla="*/ 53 h 54"/>
                <a:gd name="T32" fmla="*/ 86 w 89"/>
                <a:gd name="T33" fmla="*/ 53 h 54"/>
                <a:gd name="T34" fmla="*/ 80 w 89"/>
                <a:gd name="T35" fmla="*/ 54 h 54"/>
                <a:gd name="T36" fmla="*/ 80 w 89"/>
                <a:gd name="T37" fmla="*/ 54 h 54"/>
                <a:gd name="T38" fmla="*/ 71 w 89"/>
                <a:gd name="T39" fmla="*/ 53 h 54"/>
                <a:gd name="T40" fmla="*/ 13 w 89"/>
                <a:gd name="T41" fmla="*/ 3 h 54"/>
                <a:gd name="T42" fmla="*/ 8 w 89"/>
                <a:gd name="T43" fmla="*/ 5 h 54"/>
                <a:gd name="T44" fmla="*/ 8 w 89"/>
                <a:gd name="T45" fmla="*/ 5 h 54"/>
                <a:gd name="T46" fmla="*/ 3 w 89"/>
                <a:gd name="T47" fmla="*/ 12 h 54"/>
                <a:gd name="T48" fmla="*/ 3 w 89"/>
                <a:gd name="T49" fmla="*/ 12 h 54"/>
                <a:gd name="T50" fmla="*/ 25 w 89"/>
                <a:gd name="T51" fmla="*/ 34 h 54"/>
                <a:gd name="T52" fmla="*/ 25 w 89"/>
                <a:gd name="T53" fmla="*/ 34 h 54"/>
                <a:gd name="T54" fmla="*/ 71 w 89"/>
                <a:gd name="T55" fmla="*/ 50 h 54"/>
                <a:gd name="T56" fmla="*/ 71 w 89"/>
                <a:gd name="T57" fmla="*/ 50 h 54"/>
                <a:gd name="T58" fmla="*/ 80 w 89"/>
                <a:gd name="T59" fmla="*/ 51 h 54"/>
                <a:gd name="T60" fmla="*/ 80 w 89"/>
                <a:gd name="T61" fmla="*/ 51 h 54"/>
                <a:gd name="T62" fmla="*/ 85 w 89"/>
                <a:gd name="T63" fmla="*/ 50 h 54"/>
                <a:gd name="T64" fmla="*/ 85 w 89"/>
                <a:gd name="T65" fmla="*/ 50 h 54"/>
                <a:gd name="T66" fmla="*/ 86 w 89"/>
                <a:gd name="T67" fmla="*/ 49 h 54"/>
                <a:gd name="T68" fmla="*/ 86 w 89"/>
                <a:gd name="T69" fmla="*/ 49 h 54"/>
                <a:gd name="T70" fmla="*/ 81 w 89"/>
                <a:gd name="T71" fmla="*/ 43 h 54"/>
                <a:gd name="T72" fmla="*/ 81 w 89"/>
                <a:gd name="T73" fmla="*/ 43 h 54"/>
                <a:gd name="T74" fmla="*/ 75 w 89"/>
                <a:gd name="T75" fmla="*/ 39 h 54"/>
                <a:gd name="T76" fmla="*/ 75 w 89"/>
                <a:gd name="T77" fmla="*/ 39 h 54"/>
                <a:gd name="T78" fmla="*/ 76 w 89"/>
                <a:gd name="T79" fmla="*/ 38 h 54"/>
                <a:gd name="T80" fmla="*/ 77 w 89"/>
                <a:gd name="T81" fmla="*/ 36 h 54"/>
                <a:gd name="T82" fmla="*/ 76 w 89"/>
                <a:gd name="T83" fmla="*/ 38 h 54"/>
                <a:gd name="T84" fmla="*/ 75 w 89"/>
                <a:gd name="T85" fmla="*/ 39 h 54"/>
                <a:gd name="T86" fmla="*/ 75 w 89"/>
                <a:gd name="T87" fmla="*/ 39 h 54"/>
                <a:gd name="T88" fmla="*/ 52 w 89"/>
                <a:gd name="T89" fmla="*/ 21 h 54"/>
                <a:gd name="T90" fmla="*/ 52 w 89"/>
                <a:gd name="T91" fmla="*/ 21 h 54"/>
                <a:gd name="T92" fmla="*/ 13 w 89"/>
                <a:gd name="T93" fmla="*/ 3 h 54"/>
                <a:gd name="T94" fmla="*/ 13 w 89"/>
                <a:gd name="T95" fmla="*/ 3 h 54"/>
                <a:gd name="T96" fmla="*/ 13 w 89"/>
                <a:gd name="T97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" h="54">
                  <a:moveTo>
                    <a:pt x="71" y="53"/>
                  </a:moveTo>
                  <a:cubicBezTo>
                    <a:pt x="55" y="51"/>
                    <a:pt x="38" y="45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10" y="29"/>
                    <a:pt x="0" y="2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2" y="5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1"/>
                    <a:pt x="1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34" y="1"/>
                    <a:pt x="75" y="34"/>
                    <a:pt x="77" y="36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7" y="37"/>
                    <a:pt x="80" y="38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6" y="43"/>
                    <a:pt x="89" y="46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9" y="51"/>
                    <a:pt x="88" y="52"/>
                    <a:pt x="86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5" y="53"/>
                    <a:pt x="83" y="54"/>
                    <a:pt x="80" y="54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77" y="54"/>
                    <a:pt x="74" y="53"/>
                    <a:pt x="71" y="53"/>
                  </a:cubicBezTo>
                  <a:close/>
                  <a:moveTo>
                    <a:pt x="13" y="3"/>
                  </a:moveTo>
                  <a:cubicBezTo>
                    <a:pt x="11" y="3"/>
                    <a:pt x="9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7"/>
                    <a:pt x="3" y="9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8"/>
                    <a:pt x="12" y="27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39" y="42"/>
                    <a:pt x="56" y="48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5" y="50"/>
                    <a:pt x="78" y="51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3" y="51"/>
                    <a:pt x="84" y="50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6" y="48"/>
                    <a:pt x="84" y="45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78" y="41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65" y="30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39" y="12"/>
                    <a:pt x="2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3" name="Freeform 377"/>
            <p:cNvSpPr/>
            <p:nvPr/>
          </p:nvSpPr>
          <p:spPr bwMode="auto">
            <a:xfrm>
              <a:off x="3267076" y="5172075"/>
              <a:ext cx="555625" cy="225425"/>
            </a:xfrm>
            <a:custGeom>
              <a:avLst/>
              <a:gdLst>
                <a:gd name="T0" fmla="*/ 107 w 148"/>
                <a:gd name="T1" fmla="*/ 16 h 60"/>
                <a:gd name="T2" fmla="*/ 17 w 148"/>
                <a:gd name="T3" fmla="*/ 26 h 60"/>
                <a:gd name="T4" fmla="*/ 110 w 148"/>
                <a:gd name="T5" fmla="*/ 40 h 60"/>
                <a:gd name="T6" fmla="*/ 107 w 148"/>
                <a:gd name="T7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" h="60">
                  <a:moveTo>
                    <a:pt x="107" y="16"/>
                  </a:moveTo>
                  <a:cubicBezTo>
                    <a:pt x="107" y="16"/>
                    <a:pt x="34" y="0"/>
                    <a:pt x="17" y="26"/>
                  </a:cubicBezTo>
                  <a:cubicBezTo>
                    <a:pt x="0" y="52"/>
                    <a:pt x="69" y="60"/>
                    <a:pt x="110" y="40"/>
                  </a:cubicBezTo>
                  <a:cubicBezTo>
                    <a:pt x="148" y="21"/>
                    <a:pt x="107" y="16"/>
                    <a:pt x="10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4" name="Freeform 378"/>
            <p:cNvSpPr>
              <a:spLocks noEditPoints="1"/>
            </p:cNvSpPr>
            <p:nvPr/>
          </p:nvSpPr>
          <p:spPr bwMode="auto">
            <a:xfrm>
              <a:off x="3316289" y="5210175"/>
              <a:ext cx="431800" cy="160338"/>
            </a:xfrm>
            <a:custGeom>
              <a:avLst/>
              <a:gdLst>
                <a:gd name="T0" fmla="*/ 0 w 115"/>
                <a:gd name="T1" fmla="*/ 24 h 43"/>
                <a:gd name="T2" fmla="*/ 3 w 115"/>
                <a:gd name="T3" fmla="*/ 15 h 43"/>
                <a:gd name="T4" fmla="*/ 3 w 115"/>
                <a:gd name="T5" fmla="*/ 15 h 43"/>
                <a:gd name="T6" fmla="*/ 49 w 115"/>
                <a:gd name="T7" fmla="*/ 0 h 43"/>
                <a:gd name="T8" fmla="*/ 49 w 115"/>
                <a:gd name="T9" fmla="*/ 0 h 43"/>
                <a:gd name="T10" fmla="*/ 94 w 115"/>
                <a:gd name="T11" fmla="*/ 5 h 43"/>
                <a:gd name="T12" fmla="*/ 94 w 115"/>
                <a:gd name="T13" fmla="*/ 5 h 43"/>
                <a:gd name="T14" fmla="*/ 104 w 115"/>
                <a:gd name="T15" fmla="*/ 7 h 43"/>
                <a:gd name="T16" fmla="*/ 104 w 115"/>
                <a:gd name="T17" fmla="*/ 7 h 43"/>
                <a:gd name="T18" fmla="*/ 115 w 115"/>
                <a:gd name="T19" fmla="*/ 16 h 43"/>
                <a:gd name="T20" fmla="*/ 115 w 115"/>
                <a:gd name="T21" fmla="*/ 16 h 43"/>
                <a:gd name="T22" fmla="*/ 97 w 115"/>
                <a:gd name="T23" fmla="*/ 31 h 43"/>
                <a:gd name="T24" fmla="*/ 97 w 115"/>
                <a:gd name="T25" fmla="*/ 31 h 43"/>
                <a:gd name="T26" fmla="*/ 44 w 115"/>
                <a:gd name="T27" fmla="*/ 43 h 43"/>
                <a:gd name="T28" fmla="*/ 44 w 115"/>
                <a:gd name="T29" fmla="*/ 43 h 43"/>
                <a:gd name="T30" fmla="*/ 0 w 115"/>
                <a:gd name="T31" fmla="*/ 24 h 43"/>
                <a:gd name="T32" fmla="*/ 5 w 115"/>
                <a:gd name="T33" fmla="*/ 17 h 43"/>
                <a:gd name="T34" fmla="*/ 3 w 115"/>
                <a:gd name="T35" fmla="*/ 24 h 43"/>
                <a:gd name="T36" fmla="*/ 3 w 115"/>
                <a:gd name="T37" fmla="*/ 24 h 43"/>
                <a:gd name="T38" fmla="*/ 14 w 115"/>
                <a:gd name="T39" fmla="*/ 35 h 43"/>
                <a:gd name="T40" fmla="*/ 14 w 115"/>
                <a:gd name="T41" fmla="*/ 35 h 43"/>
                <a:gd name="T42" fmla="*/ 44 w 115"/>
                <a:gd name="T43" fmla="*/ 40 h 43"/>
                <a:gd name="T44" fmla="*/ 44 w 115"/>
                <a:gd name="T45" fmla="*/ 40 h 43"/>
                <a:gd name="T46" fmla="*/ 96 w 115"/>
                <a:gd name="T47" fmla="*/ 29 h 43"/>
                <a:gd name="T48" fmla="*/ 96 w 115"/>
                <a:gd name="T49" fmla="*/ 29 h 43"/>
                <a:gd name="T50" fmla="*/ 112 w 115"/>
                <a:gd name="T51" fmla="*/ 16 h 43"/>
                <a:gd name="T52" fmla="*/ 112 w 115"/>
                <a:gd name="T53" fmla="*/ 16 h 43"/>
                <a:gd name="T54" fmla="*/ 103 w 115"/>
                <a:gd name="T55" fmla="*/ 10 h 43"/>
                <a:gd name="T56" fmla="*/ 103 w 115"/>
                <a:gd name="T57" fmla="*/ 10 h 43"/>
                <a:gd name="T58" fmla="*/ 94 w 115"/>
                <a:gd name="T59" fmla="*/ 8 h 43"/>
                <a:gd name="T60" fmla="*/ 94 w 115"/>
                <a:gd name="T61" fmla="*/ 8 h 43"/>
                <a:gd name="T62" fmla="*/ 94 w 115"/>
                <a:gd name="T63" fmla="*/ 6 h 43"/>
                <a:gd name="T64" fmla="*/ 95 w 115"/>
                <a:gd name="T65" fmla="*/ 5 h 43"/>
                <a:gd name="T66" fmla="*/ 94 w 115"/>
                <a:gd name="T67" fmla="*/ 6 h 43"/>
                <a:gd name="T68" fmla="*/ 94 w 115"/>
                <a:gd name="T69" fmla="*/ 8 h 43"/>
                <a:gd name="T70" fmla="*/ 94 w 115"/>
                <a:gd name="T71" fmla="*/ 8 h 43"/>
                <a:gd name="T72" fmla="*/ 49 w 115"/>
                <a:gd name="T73" fmla="*/ 3 h 43"/>
                <a:gd name="T74" fmla="*/ 49 w 115"/>
                <a:gd name="T75" fmla="*/ 3 h 43"/>
                <a:gd name="T76" fmla="*/ 49 w 115"/>
                <a:gd name="T77" fmla="*/ 3 h 43"/>
                <a:gd name="T78" fmla="*/ 49 w 115"/>
                <a:gd name="T79" fmla="*/ 3 h 43"/>
                <a:gd name="T80" fmla="*/ 5 w 115"/>
                <a:gd name="T81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" h="43">
                  <a:moveTo>
                    <a:pt x="0" y="24"/>
                  </a:moveTo>
                  <a:cubicBezTo>
                    <a:pt x="0" y="21"/>
                    <a:pt x="1" y="18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1" y="3"/>
                    <a:pt x="31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71" y="0"/>
                    <a:pt x="93" y="4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5" y="5"/>
                    <a:pt x="99" y="5"/>
                    <a:pt x="104" y="7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9" y="8"/>
                    <a:pt x="114" y="11"/>
                    <a:pt x="115" y="16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4" y="21"/>
                    <a:pt x="110" y="25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2" y="39"/>
                    <a:pt x="61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20" y="42"/>
                    <a:pt x="0" y="37"/>
                    <a:pt x="0" y="24"/>
                  </a:cubicBezTo>
                  <a:close/>
                  <a:moveTo>
                    <a:pt x="5" y="17"/>
                  </a:moveTo>
                  <a:cubicBezTo>
                    <a:pt x="3" y="20"/>
                    <a:pt x="3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8"/>
                    <a:pt x="7" y="32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22" y="38"/>
                    <a:pt x="32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61" y="40"/>
                    <a:pt x="81" y="36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108" y="23"/>
                    <a:pt x="112" y="18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4"/>
                    <a:pt x="108" y="11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99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8"/>
                    <a:pt x="72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30" y="3"/>
                    <a:pt x="12" y="6"/>
                    <a:pt x="5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5" name="Freeform 379"/>
            <p:cNvSpPr>
              <a:spLocks noEditPoints="1"/>
            </p:cNvSpPr>
            <p:nvPr/>
          </p:nvSpPr>
          <p:spPr bwMode="auto">
            <a:xfrm>
              <a:off x="3368676" y="5235575"/>
              <a:ext cx="330200" cy="109538"/>
            </a:xfrm>
            <a:custGeom>
              <a:avLst/>
              <a:gdLst>
                <a:gd name="T0" fmla="*/ 0 w 88"/>
                <a:gd name="T1" fmla="*/ 15 h 29"/>
                <a:gd name="T2" fmla="*/ 1 w 88"/>
                <a:gd name="T3" fmla="*/ 9 h 29"/>
                <a:gd name="T4" fmla="*/ 1 w 88"/>
                <a:gd name="T5" fmla="*/ 9 h 29"/>
                <a:gd name="T6" fmla="*/ 32 w 88"/>
                <a:gd name="T7" fmla="*/ 0 h 29"/>
                <a:gd name="T8" fmla="*/ 32 w 88"/>
                <a:gd name="T9" fmla="*/ 0 h 29"/>
                <a:gd name="T10" fmla="*/ 73 w 88"/>
                <a:gd name="T11" fmla="*/ 4 h 29"/>
                <a:gd name="T12" fmla="*/ 73 w 88"/>
                <a:gd name="T13" fmla="*/ 4 h 29"/>
                <a:gd name="T14" fmla="*/ 80 w 88"/>
                <a:gd name="T15" fmla="*/ 5 h 29"/>
                <a:gd name="T16" fmla="*/ 80 w 88"/>
                <a:gd name="T17" fmla="*/ 5 h 29"/>
                <a:gd name="T18" fmla="*/ 88 w 88"/>
                <a:gd name="T19" fmla="*/ 11 h 29"/>
                <a:gd name="T20" fmla="*/ 88 w 88"/>
                <a:gd name="T21" fmla="*/ 11 h 29"/>
                <a:gd name="T22" fmla="*/ 75 w 88"/>
                <a:gd name="T23" fmla="*/ 20 h 29"/>
                <a:gd name="T24" fmla="*/ 75 w 88"/>
                <a:gd name="T25" fmla="*/ 20 h 29"/>
                <a:gd name="T26" fmla="*/ 31 w 88"/>
                <a:gd name="T27" fmla="*/ 29 h 29"/>
                <a:gd name="T28" fmla="*/ 31 w 88"/>
                <a:gd name="T29" fmla="*/ 29 h 29"/>
                <a:gd name="T30" fmla="*/ 0 w 88"/>
                <a:gd name="T31" fmla="*/ 15 h 29"/>
                <a:gd name="T32" fmla="*/ 4 w 88"/>
                <a:gd name="T33" fmla="*/ 11 h 29"/>
                <a:gd name="T34" fmla="*/ 3 w 88"/>
                <a:gd name="T35" fmla="*/ 15 h 29"/>
                <a:gd name="T36" fmla="*/ 3 w 88"/>
                <a:gd name="T37" fmla="*/ 15 h 29"/>
                <a:gd name="T38" fmla="*/ 10 w 88"/>
                <a:gd name="T39" fmla="*/ 23 h 29"/>
                <a:gd name="T40" fmla="*/ 10 w 88"/>
                <a:gd name="T41" fmla="*/ 23 h 29"/>
                <a:gd name="T42" fmla="*/ 31 w 88"/>
                <a:gd name="T43" fmla="*/ 26 h 29"/>
                <a:gd name="T44" fmla="*/ 31 w 88"/>
                <a:gd name="T45" fmla="*/ 26 h 29"/>
                <a:gd name="T46" fmla="*/ 74 w 88"/>
                <a:gd name="T47" fmla="*/ 18 h 29"/>
                <a:gd name="T48" fmla="*/ 74 w 88"/>
                <a:gd name="T49" fmla="*/ 18 h 29"/>
                <a:gd name="T50" fmla="*/ 83 w 88"/>
                <a:gd name="T51" fmla="*/ 13 h 29"/>
                <a:gd name="T52" fmla="*/ 83 w 88"/>
                <a:gd name="T53" fmla="*/ 13 h 29"/>
                <a:gd name="T54" fmla="*/ 85 w 88"/>
                <a:gd name="T55" fmla="*/ 11 h 29"/>
                <a:gd name="T56" fmla="*/ 85 w 88"/>
                <a:gd name="T57" fmla="*/ 11 h 29"/>
                <a:gd name="T58" fmla="*/ 84 w 88"/>
                <a:gd name="T59" fmla="*/ 9 h 29"/>
                <a:gd name="T60" fmla="*/ 84 w 88"/>
                <a:gd name="T61" fmla="*/ 9 h 29"/>
                <a:gd name="T62" fmla="*/ 80 w 88"/>
                <a:gd name="T63" fmla="*/ 8 h 29"/>
                <a:gd name="T64" fmla="*/ 80 w 88"/>
                <a:gd name="T65" fmla="*/ 8 h 29"/>
                <a:gd name="T66" fmla="*/ 73 w 88"/>
                <a:gd name="T67" fmla="*/ 7 h 29"/>
                <a:gd name="T68" fmla="*/ 73 w 88"/>
                <a:gd name="T69" fmla="*/ 7 h 29"/>
                <a:gd name="T70" fmla="*/ 73 w 88"/>
                <a:gd name="T71" fmla="*/ 6 h 29"/>
                <a:gd name="T72" fmla="*/ 73 w 88"/>
                <a:gd name="T73" fmla="*/ 4 h 29"/>
                <a:gd name="T74" fmla="*/ 73 w 88"/>
                <a:gd name="T75" fmla="*/ 6 h 29"/>
                <a:gd name="T76" fmla="*/ 73 w 88"/>
                <a:gd name="T77" fmla="*/ 7 h 29"/>
                <a:gd name="T78" fmla="*/ 72 w 88"/>
                <a:gd name="T79" fmla="*/ 7 h 29"/>
                <a:gd name="T80" fmla="*/ 59 w 88"/>
                <a:gd name="T81" fmla="*/ 5 h 29"/>
                <a:gd name="T82" fmla="*/ 59 w 88"/>
                <a:gd name="T83" fmla="*/ 5 h 29"/>
                <a:gd name="T84" fmla="*/ 32 w 88"/>
                <a:gd name="T85" fmla="*/ 3 h 29"/>
                <a:gd name="T86" fmla="*/ 32 w 88"/>
                <a:gd name="T87" fmla="*/ 3 h 29"/>
                <a:gd name="T88" fmla="*/ 31 w 88"/>
                <a:gd name="T89" fmla="*/ 3 h 29"/>
                <a:gd name="T90" fmla="*/ 31 w 88"/>
                <a:gd name="T91" fmla="*/ 3 h 29"/>
                <a:gd name="T92" fmla="*/ 4 w 88"/>
                <a:gd name="T9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29">
                  <a:moveTo>
                    <a:pt x="0" y="15"/>
                  </a:move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6" y="2"/>
                    <a:pt x="18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0" y="0"/>
                    <a:pt x="71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4"/>
                    <a:pt x="77" y="4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4" y="6"/>
                    <a:pt x="88" y="7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4"/>
                    <a:pt x="84" y="16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62" y="26"/>
                    <a:pt x="45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14" y="29"/>
                    <a:pt x="0" y="25"/>
                    <a:pt x="0" y="15"/>
                  </a:cubicBezTo>
                  <a:close/>
                  <a:moveTo>
                    <a:pt x="4" y="11"/>
                  </a:moveTo>
                  <a:cubicBezTo>
                    <a:pt x="3" y="12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8"/>
                    <a:pt x="5" y="21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5" y="25"/>
                    <a:pt x="22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45" y="26"/>
                    <a:pt x="61" y="23"/>
                    <a:pt x="74" y="18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9" y="16"/>
                    <a:pt x="82" y="14"/>
                    <a:pt x="8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5" y="12"/>
                    <a:pt x="86" y="11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10"/>
                    <a:pt x="85" y="10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3" y="9"/>
                    <a:pt x="81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76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67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1" y="4"/>
                    <a:pt x="41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18" y="3"/>
                    <a:pt x="7" y="5"/>
                    <a:pt x="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6" name="Freeform 380"/>
            <p:cNvSpPr/>
            <p:nvPr/>
          </p:nvSpPr>
          <p:spPr bwMode="auto">
            <a:xfrm>
              <a:off x="3762376" y="4935538"/>
              <a:ext cx="593725" cy="311150"/>
            </a:xfrm>
            <a:custGeom>
              <a:avLst/>
              <a:gdLst>
                <a:gd name="T0" fmla="*/ 36 w 158"/>
                <a:gd name="T1" fmla="*/ 56 h 83"/>
                <a:gd name="T2" fmla="*/ 127 w 158"/>
                <a:gd name="T3" fmla="*/ 15 h 83"/>
                <a:gd name="T4" fmla="*/ 47 w 158"/>
                <a:gd name="T5" fmla="*/ 80 h 83"/>
                <a:gd name="T6" fmla="*/ 36 w 158"/>
                <a:gd name="T7" fmla="*/ 5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83">
                  <a:moveTo>
                    <a:pt x="36" y="56"/>
                  </a:moveTo>
                  <a:cubicBezTo>
                    <a:pt x="36" y="56"/>
                    <a:pt x="97" y="0"/>
                    <a:pt x="127" y="15"/>
                  </a:cubicBezTo>
                  <a:cubicBezTo>
                    <a:pt x="158" y="30"/>
                    <a:pt x="96" y="76"/>
                    <a:pt x="47" y="80"/>
                  </a:cubicBezTo>
                  <a:cubicBezTo>
                    <a:pt x="0" y="83"/>
                    <a:pt x="36" y="56"/>
                    <a:pt x="36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7" name="Freeform 381"/>
            <p:cNvSpPr>
              <a:spLocks noEditPoints="1"/>
            </p:cNvSpPr>
            <p:nvPr/>
          </p:nvSpPr>
          <p:spPr bwMode="auto">
            <a:xfrm>
              <a:off x="3841751" y="4976813"/>
              <a:ext cx="434975" cy="266700"/>
            </a:xfrm>
            <a:custGeom>
              <a:avLst/>
              <a:gdLst>
                <a:gd name="T0" fmla="*/ 0 w 116"/>
                <a:gd name="T1" fmla="*/ 62 h 71"/>
                <a:gd name="T2" fmla="*/ 14 w 116"/>
                <a:gd name="T3" fmla="*/ 44 h 71"/>
                <a:gd name="T4" fmla="*/ 14 w 116"/>
                <a:gd name="T5" fmla="*/ 44 h 71"/>
                <a:gd name="T6" fmla="*/ 14 w 116"/>
                <a:gd name="T7" fmla="*/ 44 h 71"/>
                <a:gd name="T8" fmla="*/ 14 w 116"/>
                <a:gd name="T9" fmla="*/ 44 h 71"/>
                <a:gd name="T10" fmla="*/ 14 w 116"/>
                <a:gd name="T11" fmla="*/ 44 h 71"/>
                <a:gd name="T12" fmla="*/ 14 w 116"/>
                <a:gd name="T13" fmla="*/ 44 h 71"/>
                <a:gd name="T14" fmla="*/ 14 w 116"/>
                <a:gd name="T15" fmla="*/ 44 h 71"/>
                <a:gd name="T16" fmla="*/ 14 w 116"/>
                <a:gd name="T17" fmla="*/ 44 h 71"/>
                <a:gd name="T18" fmla="*/ 94 w 116"/>
                <a:gd name="T19" fmla="*/ 0 h 71"/>
                <a:gd name="T20" fmla="*/ 94 w 116"/>
                <a:gd name="T21" fmla="*/ 0 h 71"/>
                <a:gd name="T22" fmla="*/ 107 w 116"/>
                <a:gd name="T23" fmla="*/ 3 h 71"/>
                <a:gd name="T24" fmla="*/ 107 w 116"/>
                <a:gd name="T25" fmla="*/ 3 h 71"/>
                <a:gd name="T26" fmla="*/ 116 w 116"/>
                <a:gd name="T27" fmla="*/ 15 h 71"/>
                <a:gd name="T28" fmla="*/ 116 w 116"/>
                <a:gd name="T29" fmla="*/ 15 h 71"/>
                <a:gd name="T30" fmla="*/ 86 w 116"/>
                <a:gd name="T31" fmla="*/ 50 h 71"/>
                <a:gd name="T32" fmla="*/ 86 w 116"/>
                <a:gd name="T33" fmla="*/ 50 h 71"/>
                <a:gd name="T34" fmla="*/ 26 w 116"/>
                <a:gd name="T35" fmla="*/ 70 h 71"/>
                <a:gd name="T36" fmla="*/ 26 w 116"/>
                <a:gd name="T37" fmla="*/ 70 h 71"/>
                <a:gd name="T38" fmla="*/ 18 w 116"/>
                <a:gd name="T39" fmla="*/ 71 h 71"/>
                <a:gd name="T40" fmla="*/ 18 w 116"/>
                <a:gd name="T41" fmla="*/ 71 h 71"/>
                <a:gd name="T42" fmla="*/ 0 w 116"/>
                <a:gd name="T43" fmla="*/ 62 h 71"/>
                <a:gd name="T44" fmla="*/ 16 w 116"/>
                <a:gd name="T45" fmla="*/ 46 h 71"/>
                <a:gd name="T46" fmla="*/ 9 w 116"/>
                <a:gd name="T47" fmla="*/ 52 h 71"/>
                <a:gd name="T48" fmla="*/ 9 w 116"/>
                <a:gd name="T49" fmla="*/ 52 h 71"/>
                <a:gd name="T50" fmla="*/ 3 w 116"/>
                <a:gd name="T51" fmla="*/ 62 h 71"/>
                <a:gd name="T52" fmla="*/ 3 w 116"/>
                <a:gd name="T53" fmla="*/ 62 h 71"/>
                <a:gd name="T54" fmla="*/ 6 w 116"/>
                <a:gd name="T55" fmla="*/ 66 h 71"/>
                <a:gd name="T56" fmla="*/ 6 w 116"/>
                <a:gd name="T57" fmla="*/ 66 h 71"/>
                <a:gd name="T58" fmla="*/ 18 w 116"/>
                <a:gd name="T59" fmla="*/ 68 h 71"/>
                <a:gd name="T60" fmla="*/ 18 w 116"/>
                <a:gd name="T61" fmla="*/ 68 h 71"/>
                <a:gd name="T62" fmla="*/ 25 w 116"/>
                <a:gd name="T63" fmla="*/ 68 h 71"/>
                <a:gd name="T64" fmla="*/ 25 w 116"/>
                <a:gd name="T65" fmla="*/ 68 h 71"/>
                <a:gd name="T66" fmla="*/ 84 w 116"/>
                <a:gd name="T67" fmla="*/ 47 h 71"/>
                <a:gd name="T68" fmla="*/ 84 w 116"/>
                <a:gd name="T69" fmla="*/ 47 h 71"/>
                <a:gd name="T70" fmla="*/ 113 w 116"/>
                <a:gd name="T71" fmla="*/ 15 h 71"/>
                <a:gd name="T72" fmla="*/ 113 w 116"/>
                <a:gd name="T73" fmla="*/ 15 h 71"/>
                <a:gd name="T74" fmla="*/ 106 w 116"/>
                <a:gd name="T75" fmla="*/ 6 h 71"/>
                <a:gd name="T76" fmla="*/ 106 w 116"/>
                <a:gd name="T77" fmla="*/ 6 h 71"/>
                <a:gd name="T78" fmla="*/ 94 w 116"/>
                <a:gd name="T79" fmla="*/ 3 h 71"/>
                <a:gd name="T80" fmla="*/ 94 w 116"/>
                <a:gd name="T81" fmla="*/ 3 h 71"/>
                <a:gd name="T82" fmla="*/ 43 w 116"/>
                <a:gd name="T83" fmla="*/ 25 h 71"/>
                <a:gd name="T84" fmla="*/ 43 w 116"/>
                <a:gd name="T85" fmla="*/ 25 h 71"/>
                <a:gd name="T86" fmla="*/ 16 w 116"/>
                <a:gd name="T87" fmla="*/ 46 h 71"/>
                <a:gd name="T88" fmla="*/ 16 w 116"/>
                <a:gd name="T89" fmla="*/ 46 h 71"/>
                <a:gd name="T90" fmla="*/ 15 w 116"/>
                <a:gd name="T91" fmla="*/ 45 h 71"/>
                <a:gd name="T92" fmla="*/ 16 w 116"/>
                <a:gd name="T93" fmla="*/ 4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6" h="71">
                  <a:moveTo>
                    <a:pt x="0" y="62"/>
                  </a:moveTo>
                  <a:cubicBezTo>
                    <a:pt x="0" y="54"/>
                    <a:pt x="12" y="45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6" y="42"/>
                    <a:pt x="6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9" y="0"/>
                    <a:pt x="103" y="1"/>
                    <a:pt x="107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13" y="6"/>
                    <a:pt x="116" y="10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26"/>
                    <a:pt x="103" y="39"/>
                    <a:pt x="86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69" y="60"/>
                    <a:pt x="46" y="69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3" y="71"/>
                    <a:pt x="20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6" y="71"/>
                    <a:pt x="0" y="68"/>
                    <a:pt x="0" y="62"/>
                  </a:cubicBezTo>
                  <a:close/>
                  <a:moveTo>
                    <a:pt x="16" y="46"/>
                  </a:moveTo>
                  <a:cubicBezTo>
                    <a:pt x="16" y="46"/>
                    <a:pt x="12" y="49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6" y="55"/>
                    <a:pt x="3" y="60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4" y="65"/>
                    <a:pt x="6" y="66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8" y="67"/>
                    <a:pt x="12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20" y="68"/>
                    <a:pt x="23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45" y="66"/>
                    <a:pt x="67" y="58"/>
                    <a:pt x="84" y="47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101" y="37"/>
                    <a:pt x="113" y="24"/>
                    <a:pt x="113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3" y="11"/>
                    <a:pt x="111" y="8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2" y="4"/>
                    <a:pt x="98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79" y="3"/>
                    <a:pt x="59" y="14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27" y="35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6"/>
                    <a:pt x="16" y="46"/>
                    <a:pt x="16" y="4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8" name="Freeform 382"/>
            <p:cNvSpPr>
              <a:spLocks noEditPoints="1"/>
            </p:cNvSpPr>
            <p:nvPr/>
          </p:nvSpPr>
          <p:spPr bwMode="auto">
            <a:xfrm>
              <a:off x="3890964" y="5010150"/>
              <a:ext cx="330200" cy="203200"/>
            </a:xfrm>
            <a:custGeom>
              <a:avLst/>
              <a:gdLst>
                <a:gd name="T0" fmla="*/ 2 w 88"/>
                <a:gd name="T1" fmla="*/ 53 h 54"/>
                <a:gd name="T2" fmla="*/ 0 w 88"/>
                <a:gd name="T3" fmla="*/ 50 h 54"/>
                <a:gd name="T4" fmla="*/ 0 w 88"/>
                <a:gd name="T5" fmla="*/ 50 h 54"/>
                <a:gd name="T6" fmla="*/ 6 w 88"/>
                <a:gd name="T7" fmla="*/ 41 h 54"/>
                <a:gd name="T8" fmla="*/ 6 w 88"/>
                <a:gd name="T9" fmla="*/ 41 h 54"/>
                <a:gd name="T10" fmla="*/ 12 w 88"/>
                <a:gd name="T11" fmla="*/ 37 h 54"/>
                <a:gd name="T12" fmla="*/ 12 w 88"/>
                <a:gd name="T13" fmla="*/ 37 h 54"/>
                <a:gd name="T14" fmla="*/ 75 w 88"/>
                <a:gd name="T15" fmla="*/ 0 h 54"/>
                <a:gd name="T16" fmla="*/ 75 w 88"/>
                <a:gd name="T17" fmla="*/ 0 h 54"/>
                <a:gd name="T18" fmla="*/ 82 w 88"/>
                <a:gd name="T19" fmla="*/ 2 h 54"/>
                <a:gd name="T20" fmla="*/ 82 w 88"/>
                <a:gd name="T21" fmla="*/ 2 h 54"/>
                <a:gd name="T22" fmla="*/ 88 w 88"/>
                <a:gd name="T23" fmla="*/ 11 h 54"/>
                <a:gd name="T24" fmla="*/ 88 w 88"/>
                <a:gd name="T25" fmla="*/ 11 h 54"/>
                <a:gd name="T26" fmla="*/ 65 w 88"/>
                <a:gd name="T27" fmla="*/ 37 h 54"/>
                <a:gd name="T28" fmla="*/ 65 w 88"/>
                <a:gd name="T29" fmla="*/ 37 h 54"/>
                <a:gd name="T30" fmla="*/ 18 w 88"/>
                <a:gd name="T31" fmla="*/ 53 h 54"/>
                <a:gd name="T32" fmla="*/ 18 w 88"/>
                <a:gd name="T33" fmla="*/ 53 h 54"/>
                <a:gd name="T34" fmla="*/ 9 w 88"/>
                <a:gd name="T35" fmla="*/ 54 h 54"/>
                <a:gd name="T36" fmla="*/ 9 w 88"/>
                <a:gd name="T37" fmla="*/ 54 h 54"/>
                <a:gd name="T38" fmla="*/ 2 w 88"/>
                <a:gd name="T39" fmla="*/ 53 h 54"/>
                <a:gd name="T40" fmla="*/ 18 w 88"/>
                <a:gd name="T41" fmla="*/ 50 h 54"/>
                <a:gd name="T42" fmla="*/ 63 w 88"/>
                <a:gd name="T43" fmla="*/ 34 h 54"/>
                <a:gd name="T44" fmla="*/ 63 w 88"/>
                <a:gd name="T45" fmla="*/ 34 h 54"/>
                <a:gd name="T46" fmla="*/ 85 w 88"/>
                <a:gd name="T47" fmla="*/ 11 h 54"/>
                <a:gd name="T48" fmla="*/ 85 w 88"/>
                <a:gd name="T49" fmla="*/ 11 h 54"/>
                <a:gd name="T50" fmla="*/ 81 w 88"/>
                <a:gd name="T51" fmla="*/ 4 h 54"/>
                <a:gd name="T52" fmla="*/ 81 w 88"/>
                <a:gd name="T53" fmla="*/ 4 h 54"/>
                <a:gd name="T54" fmla="*/ 75 w 88"/>
                <a:gd name="T55" fmla="*/ 3 h 54"/>
                <a:gd name="T56" fmla="*/ 75 w 88"/>
                <a:gd name="T57" fmla="*/ 3 h 54"/>
                <a:gd name="T58" fmla="*/ 37 w 88"/>
                <a:gd name="T59" fmla="*/ 21 h 54"/>
                <a:gd name="T60" fmla="*/ 37 w 88"/>
                <a:gd name="T61" fmla="*/ 21 h 54"/>
                <a:gd name="T62" fmla="*/ 13 w 88"/>
                <a:gd name="T63" fmla="*/ 39 h 54"/>
                <a:gd name="T64" fmla="*/ 13 w 88"/>
                <a:gd name="T65" fmla="*/ 39 h 54"/>
                <a:gd name="T66" fmla="*/ 13 w 88"/>
                <a:gd name="T67" fmla="*/ 39 h 54"/>
                <a:gd name="T68" fmla="*/ 8 w 88"/>
                <a:gd name="T69" fmla="*/ 43 h 54"/>
                <a:gd name="T70" fmla="*/ 8 w 88"/>
                <a:gd name="T71" fmla="*/ 43 h 54"/>
                <a:gd name="T72" fmla="*/ 3 w 88"/>
                <a:gd name="T73" fmla="*/ 50 h 54"/>
                <a:gd name="T74" fmla="*/ 3 w 88"/>
                <a:gd name="T75" fmla="*/ 50 h 54"/>
                <a:gd name="T76" fmla="*/ 4 w 88"/>
                <a:gd name="T77" fmla="*/ 50 h 54"/>
                <a:gd name="T78" fmla="*/ 4 w 88"/>
                <a:gd name="T79" fmla="*/ 50 h 54"/>
                <a:gd name="T80" fmla="*/ 9 w 88"/>
                <a:gd name="T81" fmla="*/ 51 h 54"/>
                <a:gd name="T82" fmla="*/ 9 w 88"/>
                <a:gd name="T83" fmla="*/ 51 h 54"/>
                <a:gd name="T84" fmla="*/ 18 w 88"/>
                <a:gd name="T85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54">
                  <a:moveTo>
                    <a:pt x="2" y="53"/>
                  </a:moveTo>
                  <a:cubicBezTo>
                    <a:pt x="1" y="53"/>
                    <a:pt x="0" y="51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46"/>
                    <a:pt x="3" y="44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39"/>
                    <a:pt x="11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5"/>
                    <a:pt x="54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0"/>
                    <a:pt x="80" y="0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6" y="4"/>
                    <a:pt x="88" y="7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20"/>
                    <a:pt x="78" y="29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51" y="45"/>
                    <a:pt x="34" y="51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4" y="54"/>
                    <a:pt x="11" y="54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6" y="54"/>
                    <a:pt x="4" y="54"/>
                    <a:pt x="2" y="53"/>
                  </a:cubicBezTo>
                  <a:close/>
                  <a:moveTo>
                    <a:pt x="18" y="50"/>
                  </a:moveTo>
                  <a:cubicBezTo>
                    <a:pt x="33" y="48"/>
                    <a:pt x="50" y="42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76" y="26"/>
                    <a:pt x="86" y="17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9"/>
                    <a:pt x="84" y="6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9" y="3"/>
                    <a:pt x="77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66" y="3"/>
                    <a:pt x="50" y="12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24" y="30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1" y="41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5" y="46"/>
                    <a:pt x="3" y="49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3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1"/>
                    <a:pt x="6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1" y="51"/>
                    <a:pt x="14" y="51"/>
                    <a:pt x="18" y="5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9" name="Freeform 383"/>
            <p:cNvSpPr/>
            <p:nvPr/>
          </p:nvSpPr>
          <p:spPr bwMode="auto">
            <a:xfrm>
              <a:off x="3756026" y="5183188"/>
              <a:ext cx="558800" cy="225425"/>
            </a:xfrm>
            <a:custGeom>
              <a:avLst/>
              <a:gdLst>
                <a:gd name="T0" fmla="*/ 41 w 149"/>
                <a:gd name="T1" fmla="*/ 16 h 60"/>
                <a:gd name="T2" fmla="*/ 131 w 149"/>
                <a:gd name="T3" fmla="*/ 25 h 60"/>
                <a:gd name="T4" fmla="*/ 39 w 149"/>
                <a:gd name="T5" fmla="*/ 40 h 60"/>
                <a:gd name="T6" fmla="*/ 41 w 149"/>
                <a:gd name="T7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60">
                  <a:moveTo>
                    <a:pt x="41" y="16"/>
                  </a:moveTo>
                  <a:cubicBezTo>
                    <a:pt x="41" y="16"/>
                    <a:pt x="114" y="0"/>
                    <a:pt x="131" y="25"/>
                  </a:cubicBezTo>
                  <a:cubicBezTo>
                    <a:pt x="149" y="51"/>
                    <a:pt x="79" y="60"/>
                    <a:pt x="39" y="40"/>
                  </a:cubicBezTo>
                  <a:cubicBezTo>
                    <a:pt x="0" y="22"/>
                    <a:pt x="41" y="16"/>
                    <a:pt x="4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0" name="Freeform 384"/>
            <p:cNvSpPr>
              <a:spLocks noEditPoints="1"/>
            </p:cNvSpPr>
            <p:nvPr/>
          </p:nvSpPr>
          <p:spPr bwMode="auto">
            <a:xfrm>
              <a:off x="3833814" y="5221288"/>
              <a:ext cx="431800" cy="157163"/>
            </a:xfrm>
            <a:custGeom>
              <a:avLst/>
              <a:gdLst>
                <a:gd name="T0" fmla="*/ 17 w 115"/>
                <a:gd name="T1" fmla="*/ 32 h 42"/>
                <a:gd name="T2" fmla="*/ 0 w 115"/>
                <a:gd name="T3" fmla="*/ 16 h 42"/>
                <a:gd name="T4" fmla="*/ 0 w 115"/>
                <a:gd name="T5" fmla="*/ 16 h 42"/>
                <a:gd name="T6" fmla="*/ 10 w 115"/>
                <a:gd name="T7" fmla="*/ 7 h 42"/>
                <a:gd name="T8" fmla="*/ 10 w 115"/>
                <a:gd name="T9" fmla="*/ 7 h 42"/>
                <a:gd name="T10" fmla="*/ 20 w 115"/>
                <a:gd name="T11" fmla="*/ 5 h 42"/>
                <a:gd name="T12" fmla="*/ 20 w 115"/>
                <a:gd name="T13" fmla="*/ 5 h 42"/>
                <a:gd name="T14" fmla="*/ 67 w 115"/>
                <a:gd name="T15" fmla="*/ 0 h 42"/>
                <a:gd name="T16" fmla="*/ 67 w 115"/>
                <a:gd name="T17" fmla="*/ 0 h 42"/>
                <a:gd name="T18" fmla="*/ 112 w 115"/>
                <a:gd name="T19" fmla="*/ 14 h 42"/>
                <a:gd name="T20" fmla="*/ 112 w 115"/>
                <a:gd name="T21" fmla="*/ 14 h 42"/>
                <a:gd name="T22" fmla="*/ 115 w 115"/>
                <a:gd name="T23" fmla="*/ 23 h 42"/>
                <a:gd name="T24" fmla="*/ 115 w 115"/>
                <a:gd name="T25" fmla="*/ 23 h 42"/>
                <a:gd name="T26" fmla="*/ 69 w 115"/>
                <a:gd name="T27" fmla="*/ 42 h 42"/>
                <a:gd name="T28" fmla="*/ 69 w 115"/>
                <a:gd name="T29" fmla="*/ 42 h 42"/>
                <a:gd name="T30" fmla="*/ 17 w 115"/>
                <a:gd name="T31" fmla="*/ 32 h 42"/>
                <a:gd name="T32" fmla="*/ 20 w 115"/>
                <a:gd name="T33" fmla="*/ 8 h 42"/>
                <a:gd name="T34" fmla="*/ 11 w 115"/>
                <a:gd name="T35" fmla="*/ 10 h 42"/>
                <a:gd name="T36" fmla="*/ 11 w 115"/>
                <a:gd name="T37" fmla="*/ 10 h 42"/>
                <a:gd name="T38" fmla="*/ 3 w 115"/>
                <a:gd name="T39" fmla="*/ 16 h 42"/>
                <a:gd name="T40" fmla="*/ 3 w 115"/>
                <a:gd name="T41" fmla="*/ 16 h 42"/>
                <a:gd name="T42" fmla="*/ 18 w 115"/>
                <a:gd name="T43" fmla="*/ 29 h 42"/>
                <a:gd name="T44" fmla="*/ 18 w 115"/>
                <a:gd name="T45" fmla="*/ 29 h 42"/>
                <a:gd name="T46" fmla="*/ 69 w 115"/>
                <a:gd name="T47" fmla="*/ 39 h 42"/>
                <a:gd name="T48" fmla="*/ 69 w 115"/>
                <a:gd name="T49" fmla="*/ 39 h 42"/>
                <a:gd name="T50" fmla="*/ 100 w 115"/>
                <a:gd name="T51" fmla="*/ 35 h 42"/>
                <a:gd name="T52" fmla="*/ 100 w 115"/>
                <a:gd name="T53" fmla="*/ 35 h 42"/>
                <a:gd name="T54" fmla="*/ 112 w 115"/>
                <a:gd name="T55" fmla="*/ 23 h 42"/>
                <a:gd name="T56" fmla="*/ 112 w 115"/>
                <a:gd name="T57" fmla="*/ 23 h 42"/>
                <a:gd name="T58" fmla="*/ 109 w 115"/>
                <a:gd name="T59" fmla="*/ 16 h 42"/>
                <a:gd name="T60" fmla="*/ 109 w 115"/>
                <a:gd name="T61" fmla="*/ 16 h 42"/>
                <a:gd name="T62" fmla="*/ 67 w 115"/>
                <a:gd name="T63" fmla="*/ 3 h 42"/>
                <a:gd name="T64" fmla="*/ 67 w 115"/>
                <a:gd name="T65" fmla="*/ 3 h 42"/>
                <a:gd name="T66" fmla="*/ 20 w 115"/>
                <a:gd name="T67" fmla="*/ 8 h 42"/>
                <a:gd name="T68" fmla="*/ 20 w 115"/>
                <a:gd name="T69" fmla="*/ 8 h 42"/>
                <a:gd name="T70" fmla="*/ 20 w 115"/>
                <a:gd name="T71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5" h="42">
                  <a:moveTo>
                    <a:pt x="17" y="32"/>
                  </a:moveTo>
                  <a:cubicBezTo>
                    <a:pt x="5" y="26"/>
                    <a:pt x="0" y="2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"/>
                    <a:pt x="5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5" y="6"/>
                    <a:pt x="19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44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85" y="0"/>
                    <a:pt x="103" y="3"/>
                    <a:pt x="112" y="14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4" y="17"/>
                    <a:pt x="115" y="20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4" y="36"/>
                    <a:pt x="93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52" y="42"/>
                    <a:pt x="32" y="39"/>
                    <a:pt x="17" y="32"/>
                  </a:cubicBezTo>
                  <a:close/>
                  <a:moveTo>
                    <a:pt x="20" y="8"/>
                  </a:moveTo>
                  <a:cubicBezTo>
                    <a:pt x="20" y="8"/>
                    <a:pt x="15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6" y="11"/>
                    <a:pt x="2" y="14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8"/>
                    <a:pt x="6" y="23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33" y="36"/>
                    <a:pt x="52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81" y="39"/>
                    <a:pt x="92" y="38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7" y="32"/>
                    <a:pt x="112" y="28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2" y="21"/>
                    <a:pt x="111" y="19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2" y="6"/>
                    <a:pt x="85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44" y="3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1" name="Freeform 385"/>
            <p:cNvSpPr>
              <a:spLocks noEditPoints="1"/>
            </p:cNvSpPr>
            <p:nvPr/>
          </p:nvSpPr>
          <p:spPr bwMode="auto">
            <a:xfrm>
              <a:off x="3879851" y="5246688"/>
              <a:ext cx="333375" cy="104775"/>
            </a:xfrm>
            <a:custGeom>
              <a:avLst/>
              <a:gdLst>
                <a:gd name="T0" fmla="*/ 13 w 89"/>
                <a:gd name="T1" fmla="*/ 21 h 28"/>
                <a:gd name="T2" fmla="*/ 0 w 89"/>
                <a:gd name="T3" fmla="*/ 11 h 28"/>
                <a:gd name="T4" fmla="*/ 0 w 89"/>
                <a:gd name="T5" fmla="*/ 11 h 28"/>
                <a:gd name="T6" fmla="*/ 8 w 89"/>
                <a:gd name="T7" fmla="*/ 5 h 28"/>
                <a:gd name="T8" fmla="*/ 8 w 89"/>
                <a:gd name="T9" fmla="*/ 5 h 28"/>
                <a:gd name="T10" fmla="*/ 15 w 89"/>
                <a:gd name="T11" fmla="*/ 4 h 28"/>
                <a:gd name="T12" fmla="*/ 15 w 89"/>
                <a:gd name="T13" fmla="*/ 4 h 28"/>
                <a:gd name="T14" fmla="*/ 58 w 89"/>
                <a:gd name="T15" fmla="*/ 0 h 28"/>
                <a:gd name="T16" fmla="*/ 58 w 89"/>
                <a:gd name="T17" fmla="*/ 0 h 28"/>
                <a:gd name="T18" fmla="*/ 87 w 89"/>
                <a:gd name="T19" fmla="*/ 8 h 28"/>
                <a:gd name="T20" fmla="*/ 87 w 89"/>
                <a:gd name="T21" fmla="*/ 8 h 28"/>
                <a:gd name="T22" fmla="*/ 89 w 89"/>
                <a:gd name="T23" fmla="*/ 14 h 28"/>
                <a:gd name="T24" fmla="*/ 89 w 89"/>
                <a:gd name="T25" fmla="*/ 14 h 28"/>
                <a:gd name="T26" fmla="*/ 56 w 89"/>
                <a:gd name="T27" fmla="*/ 28 h 28"/>
                <a:gd name="T28" fmla="*/ 56 w 89"/>
                <a:gd name="T29" fmla="*/ 28 h 28"/>
                <a:gd name="T30" fmla="*/ 13 w 89"/>
                <a:gd name="T31" fmla="*/ 21 h 28"/>
                <a:gd name="T32" fmla="*/ 16 w 89"/>
                <a:gd name="T33" fmla="*/ 7 h 28"/>
                <a:gd name="T34" fmla="*/ 4 w 89"/>
                <a:gd name="T35" fmla="*/ 10 h 28"/>
                <a:gd name="T36" fmla="*/ 4 w 89"/>
                <a:gd name="T37" fmla="*/ 10 h 28"/>
                <a:gd name="T38" fmla="*/ 3 w 89"/>
                <a:gd name="T39" fmla="*/ 11 h 28"/>
                <a:gd name="T40" fmla="*/ 3 w 89"/>
                <a:gd name="T41" fmla="*/ 11 h 28"/>
                <a:gd name="T42" fmla="*/ 5 w 89"/>
                <a:gd name="T43" fmla="*/ 13 h 28"/>
                <a:gd name="T44" fmla="*/ 5 w 89"/>
                <a:gd name="T45" fmla="*/ 13 h 28"/>
                <a:gd name="T46" fmla="*/ 14 w 89"/>
                <a:gd name="T47" fmla="*/ 18 h 28"/>
                <a:gd name="T48" fmla="*/ 14 w 89"/>
                <a:gd name="T49" fmla="*/ 18 h 28"/>
                <a:gd name="T50" fmla="*/ 56 w 89"/>
                <a:gd name="T51" fmla="*/ 25 h 28"/>
                <a:gd name="T52" fmla="*/ 56 w 89"/>
                <a:gd name="T53" fmla="*/ 25 h 28"/>
                <a:gd name="T54" fmla="*/ 78 w 89"/>
                <a:gd name="T55" fmla="*/ 22 h 28"/>
                <a:gd name="T56" fmla="*/ 78 w 89"/>
                <a:gd name="T57" fmla="*/ 22 h 28"/>
                <a:gd name="T58" fmla="*/ 86 w 89"/>
                <a:gd name="T59" fmla="*/ 14 h 28"/>
                <a:gd name="T60" fmla="*/ 86 w 89"/>
                <a:gd name="T61" fmla="*/ 14 h 28"/>
                <a:gd name="T62" fmla="*/ 84 w 89"/>
                <a:gd name="T63" fmla="*/ 10 h 28"/>
                <a:gd name="T64" fmla="*/ 84 w 89"/>
                <a:gd name="T65" fmla="*/ 10 h 28"/>
                <a:gd name="T66" fmla="*/ 58 w 89"/>
                <a:gd name="T67" fmla="*/ 3 h 28"/>
                <a:gd name="T68" fmla="*/ 58 w 89"/>
                <a:gd name="T69" fmla="*/ 3 h 28"/>
                <a:gd name="T70" fmla="*/ 16 w 89"/>
                <a:gd name="T71" fmla="*/ 7 h 28"/>
                <a:gd name="T72" fmla="*/ 16 w 89"/>
                <a:gd name="T73" fmla="*/ 7 h 28"/>
                <a:gd name="T74" fmla="*/ 16 w 89"/>
                <a:gd name="T75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" h="28">
                  <a:moveTo>
                    <a:pt x="13" y="21"/>
                  </a:moveTo>
                  <a:cubicBezTo>
                    <a:pt x="4" y="17"/>
                    <a:pt x="0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4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4"/>
                    <a:pt x="39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1" y="0"/>
                    <a:pt x="83" y="1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8" y="10"/>
                    <a:pt x="89" y="12"/>
                    <a:pt x="89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8" y="25"/>
                    <a:pt x="73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42" y="28"/>
                    <a:pt x="26" y="26"/>
                    <a:pt x="13" y="21"/>
                  </a:cubicBezTo>
                  <a:close/>
                  <a:moveTo>
                    <a:pt x="16" y="7"/>
                  </a:moveTo>
                  <a:cubicBezTo>
                    <a:pt x="16" y="7"/>
                    <a:pt x="8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4"/>
                    <a:pt x="10" y="16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7" y="23"/>
                    <a:pt x="43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65" y="25"/>
                    <a:pt x="72" y="24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3" y="20"/>
                    <a:pt x="86" y="18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3"/>
                    <a:pt x="85" y="12"/>
                    <a:pt x="84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2" y="5"/>
                    <a:pt x="71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39" y="3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2" name="Freeform 386"/>
            <p:cNvSpPr/>
            <p:nvPr/>
          </p:nvSpPr>
          <p:spPr bwMode="auto">
            <a:xfrm>
              <a:off x="3424239" y="5535613"/>
              <a:ext cx="263525" cy="131763"/>
            </a:xfrm>
            <a:custGeom>
              <a:avLst/>
              <a:gdLst>
                <a:gd name="T0" fmla="*/ 70 w 70"/>
                <a:gd name="T1" fmla="*/ 22 h 35"/>
                <a:gd name="T2" fmla="*/ 0 w 70"/>
                <a:gd name="T3" fmla="*/ 11 h 35"/>
                <a:gd name="T4" fmla="*/ 2 w 70"/>
                <a:gd name="T5" fmla="*/ 0 h 35"/>
                <a:gd name="T6" fmla="*/ 68 w 70"/>
                <a:gd name="T7" fmla="*/ 11 h 35"/>
                <a:gd name="T8" fmla="*/ 70 w 70"/>
                <a:gd name="T9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5">
                  <a:moveTo>
                    <a:pt x="70" y="22"/>
                  </a:moveTo>
                  <a:cubicBezTo>
                    <a:pt x="70" y="22"/>
                    <a:pt x="31" y="35"/>
                    <a:pt x="0" y="1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1" y="27"/>
                    <a:pt x="68" y="11"/>
                  </a:cubicBezTo>
                  <a:lnTo>
                    <a:pt x="70" y="22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3" name="Freeform 387"/>
            <p:cNvSpPr>
              <a:spLocks noEditPoints="1"/>
            </p:cNvSpPr>
            <p:nvPr/>
          </p:nvSpPr>
          <p:spPr bwMode="auto">
            <a:xfrm>
              <a:off x="3417889" y="5529263"/>
              <a:ext cx="277813" cy="107950"/>
            </a:xfrm>
            <a:custGeom>
              <a:avLst/>
              <a:gdLst>
                <a:gd name="T0" fmla="*/ 1 w 74"/>
                <a:gd name="T1" fmla="*/ 14 h 29"/>
                <a:gd name="T2" fmla="*/ 0 w 74"/>
                <a:gd name="T3" fmla="*/ 13 h 29"/>
                <a:gd name="T4" fmla="*/ 0 w 74"/>
                <a:gd name="T5" fmla="*/ 13 h 29"/>
                <a:gd name="T6" fmla="*/ 2 w 74"/>
                <a:gd name="T7" fmla="*/ 2 h 29"/>
                <a:gd name="T8" fmla="*/ 3 w 74"/>
                <a:gd name="T9" fmla="*/ 1 h 29"/>
                <a:gd name="T10" fmla="*/ 3 w 74"/>
                <a:gd name="T11" fmla="*/ 1 h 29"/>
                <a:gd name="T12" fmla="*/ 5 w 74"/>
                <a:gd name="T13" fmla="*/ 1 h 29"/>
                <a:gd name="T14" fmla="*/ 5 w 74"/>
                <a:gd name="T15" fmla="*/ 1 h 29"/>
                <a:gd name="T16" fmla="*/ 16 w 74"/>
                <a:gd name="T17" fmla="*/ 9 h 29"/>
                <a:gd name="T18" fmla="*/ 16 w 74"/>
                <a:gd name="T19" fmla="*/ 9 h 29"/>
                <a:gd name="T20" fmla="*/ 47 w 74"/>
                <a:gd name="T21" fmla="*/ 17 h 29"/>
                <a:gd name="T22" fmla="*/ 47 w 74"/>
                <a:gd name="T23" fmla="*/ 17 h 29"/>
                <a:gd name="T24" fmla="*/ 69 w 74"/>
                <a:gd name="T25" fmla="*/ 12 h 29"/>
                <a:gd name="T26" fmla="*/ 69 w 74"/>
                <a:gd name="T27" fmla="*/ 12 h 29"/>
                <a:gd name="T28" fmla="*/ 71 w 74"/>
                <a:gd name="T29" fmla="*/ 12 h 29"/>
                <a:gd name="T30" fmla="*/ 71 w 74"/>
                <a:gd name="T31" fmla="*/ 12 h 29"/>
                <a:gd name="T32" fmla="*/ 71 w 74"/>
                <a:gd name="T33" fmla="*/ 13 h 29"/>
                <a:gd name="T34" fmla="*/ 71 w 74"/>
                <a:gd name="T35" fmla="*/ 13 h 29"/>
                <a:gd name="T36" fmla="*/ 74 w 74"/>
                <a:gd name="T37" fmla="*/ 24 h 29"/>
                <a:gd name="T38" fmla="*/ 72 w 74"/>
                <a:gd name="T39" fmla="*/ 24 h 29"/>
                <a:gd name="T40" fmla="*/ 74 w 74"/>
                <a:gd name="T41" fmla="*/ 24 h 29"/>
                <a:gd name="T42" fmla="*/ 73 w 74"/>
                <a:gd name="T43" fmla="*/ 25 h 29"/>
                <a:gd name="T44" fmla="*/ 73 w 74"/>
                <a:gd name="T45" fmla="*/ 25 h 29"/>
                <a:gd name="T46" fmla="*/ 47 w 74"/>
                <a:gd name="T47" fmla="*/ 29 h 29"/>
                <a:gd name="T48" fmla="*/ 47 w 74"/>
                <a:gd name="T49" fmla="*/ 29 h 29"/>
                <a:gd name="T50" fmla="*/ 1 w 74"/>
                <a:gd name="T51" fmla="*/ 14 h 29"/>
                <a:gd name="T52" fmla="*/ 47 w 74"/>
                <a:gd name="T53" fmla="*/ 26 h 29"/>
                <a:gd name="T54" fmla="*/ 70 w 74"/>
                <a:gd name="T55" fmla="*/ 23 h 29"/>
                <a:gd name="T56" fmla="*/ 70 w 74"/>
                <a:gd name="T57" fmla="*/ 23 h 29"/>
                <a:gd name="T58" fmla="*/ 69 w 74"/>
                <a:gd name="T59" fmla="*/ 15 h 29"/>
                <a:gd name="T60" fmla="*/ 47 w 74"/>
                <a:gd name="T61" fmla="*/ 20 h 29"/>
                <a:gd name="T62" fmla="*/ 47 w 74"/>
                <a:gd name="T63" fmla="*/ 20 h 29"/>
                <a:gd name="T64" fmla="*/ 5 w 74"/>
                <a:gd name="T65" fmla="*/ 5 h 29"/>
                <a:gd name="T66" fmla="*/ 5 w 74"/>
                <a:gd name="T67" fmla="*/ 5 h 29"/>
                <a:gd name="T68" fmla="*/ 3 w 74"/>
                <a:gd name="T69" fmla="*/ 12 h 29"/>
                <a:gd name="T70" fmla="*/ 47 w 74"/>
                <a:gd name="T71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29">
                  <a:moveTo>
                    <a:pt x="1" y="14"/>
                  </a:move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9" y="5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4" y="13"/>
                    <a:pt x="34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54" y="17"/>
                    <a:pt x="61" y="15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2"/>
                    <a:pt x="70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2" y="25"/>
                    <a:pt x="62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33" y="29"/>
                    <a:pt x="16" y="26"/>
                    <a:pt x="1" y="14"/>
                  </a:cubicBezTo>
                  <a:close/>
                  <a:moveTo>
                    <a:pt x="47" y="26"/>
                  </a:moveTo>
                  <a:cubicBezTo>
                    <a:pt x="58" y="26"/>
                    <a:pt x="67" y="24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1" y="19"/>
                    <a:pt x="54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6" y="20"/>
                    <a:pt x="10" y="9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8" y="23"/>
                    <a:pt x="34" y="26"/>
                    <a:pt x="47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4" name="Freeform 388"/>
            <p:cNvSpPr/>
            <p:nvPr/>
          </p:nvSpPr>
          <p:spPr bwMode="auto">
            <a:xfrm>
              <a:off x="3360739" y="5518150"/>
              <a:ext cx="74613" cy="130175"/>
            </a:xfrm>
            <a:custGeom>
              <a:avLst/>
              <a:gdLst>
                <a:gd name="T0" fmla="*/ 17 w 20"/>
                <a:gd name="T1" fmla="*/ 16 h 35"/>
                <a:gd name="T2" fmla="*/ 1 w 20"/>
                <a:gd name="T3" fmla="*/ 26 h 35"/>
                <a:gd name="T4" fmla="*/ 12 w 20"/>
                <a:gd name="T5" fmla="*/ 0 h 35"/>
                <a:gd name="T6" fmla="*/ 20 w 20"/>
                <a:gd name="T7" fmla="*/ 6 h 35"/>
                <a:gd name="T8" fmla="*/ 17 w 20"/>
                <a:gd name="T9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5">
                  <a:moveTo>
                    <a:pt x="17" y="16"/>
                  </a:moveTo>
                  <a:cubicBezTo>
                    <a:pt x="17" y="16"/>
                    <a:pt x="3" y="35"/>
                    <a:pt x="1" y="26"/>
                  </a:cubicBezTo>
                  <a:cubicBezTo>
                    <a:pt x="0" y="20"/>
                    <a:pt x="7" y="0"/>
                    <a:pt x="12" y="0"/>
                  </a:cubicBezTo>
                  <a:cubicBezTo>
                    <a:pt x="18" y="0"/>
                    <a:pt x="20" y="6"/>
                    <a:pt x="20" y="6"/>
                  </a:cubicBezTo>
                  <a:lnTo>
                    <a:pt x="17" y="16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5" name="Freeform 389"/>
            <p:cNvSpPr>
              <a:spLocks noEditPoints="1"/>
            </p:cNvSpPr>
            <p:nvPr/>
          </p:nvSpPr>
          <p:spPr bwMode="auto">
            <a:xfrm>
              <a:off x="3360739" y="5510213"/>
              <a:ext cx="79375" cy="119063"/>
            </a:xfrm>
            <a:custGeom>
              <a:avLst/>
              <a:gdLst>
                <a:gd name="T0" fmla="*/ 0 w 21"/>
                <a:gd name="T1" fmla="*/ 28 h 32"/>
                <a:gd name="T2" fmla="*/ 0 w 21"/>
                <a:gd name="T3" fmla="*/ 26 h 32"/>
                <a:gd name="T4" fmla="*/ 0 w 21"/>
                <a:gd name="T5" fmla="*/ 26 h 32"/>
                <a:gd name="T6" fmla="*/ 3 w 21"/>
                <a:gd name="T7" fmla="*/ 11 h 32"/>
                <a:gd name="T8" fmla="*/ 3 w 21"/>
                <a:gd name="T9" fmla="*/ 11 h 32"/>
                <a:gd name="T10" fmla="*/ 12 w 21"/>
                <a:gd name="T11" fmla="*/ 0 h 32"/>
                <a:gd name="T12" fmla="*/ 12 w 21"/>
                <a:gd name="T13" fmla="*/ 0 h 32"/>
                <a:gd name="T14" fmla="*/ 12 w 21"/>
                <a:gd name="T15" fmla="*/ 0 h 32"/>
                <a:gd name="T16" fmla="*/ 12 w 21"/>
                <a:gd name="T17" fmla="*/ 0 h 32"/>
                <a:gd name="T18" fmla="*/ 21 w 21"/>
                <a:gd name="T19" fmla="*/ 7 h 32"/>
                <a:gd name="T20" fmla="*/ 21 w 21"/>
                <a:gd name="T21" fmla="*/ 7 h 32"/>
                <a:gd name="T22" fmla="*/ 21 w 21"/>
                <a:gd name="T23" fmla="*/ 8 h 32"/>
                <a:gd name="T24" fmla="*/ 18 w 21"/>
                <a:gd name="T25" fmla="*/ 18 h 32"/>
                <a:gd name="T26" fmla="*/ 18 w 21"/>
                <a:gd name="T27" fmla="*/ 19 h 32"/>
                <a:gd name="T28" fmla="*/ 13 w 21"/>
                <a:gd name="T29" fmla="*/ 25 h 32"/>
                <a:gd name="T30" fmla="*/ 13 w 21"/>
                <a:gd name="T31" fmla="*/ 25 h 32"/>
                <a:gd name="T32" fmla="*/ 4 w 21"/>
                <a:gd name="T33" fmla="*/ 32 h 32"/>
                <a:gd name="T34" fmla="*/ 4 w 21"/>
                <a:gd name="T35" fmla="*/ 32 h 32"/>
                <a:gd name="T36" fmla="*/ 3 w 21"/>
                <a:gd name="T37" fmla="*/ 32 h 32"/>
                <a:gd name="T38" fmla="*/ 3 w 21"/>
                <a:gd name="T39" fmla="*/ 32 h 32"/>
                <a:gd name="T40" fmla="*/ 0 w 21"/>
                <a:gd name="T41" fmla="*/ 28 h 32"/>
                <a:gd name="T42" fmla="*/ 6 w 21"/>
                <a:gd name="T43" fmla="*/ 12 h 32"/>
                <a:gd name="T44" fmla="*/ 3 w 21"/>
                <a:gd name="T45" fmla="*/ 26 h 32"/>
                <a:gd name="T46" fmla="*/ 3 w 21"/>
                <a:gd name="T47" fmla="*/ 26 h 32"/>
                <a:gd name="T48" fmla="*/ 3 w 21"/>
                <a:gd name="T49" fmla="*/ 27 h 32"/>
                <a:gd name="T50" fmla="*/ 3 w 21"/>
                <a:gd name="T51" fmla="*/ 27 h 32"/>
                <a:gd name="T52" fmla="*/ 3 w 21"/>
                <a:gd name="T53" fmla="*/ 29 h 32"/>
                <a:gd name="T54" fmla="*/ 3 w 21"/>
                <a:gd name="T55" fmla="*/ 29 h 32"/>
                <a:gd name="T56" fmla="*/ 4 w 21"/>
                <a:gd name="T57" fmla="*/ 29 h 32"/>
                <a:gd name="T58" fmla="*/ 4 w 21"/>
                <a:gd name="T59" fmla="*/ 29 h 32"/>
                <a:gd name="T60" fmla="*/ 11 w 21"/>
                <a:gd name="T61" fmla="*/ 23 h 32"/>
                <a:gd name="T62" fmla="*/ 11 w 21"/>
                <a:gd name="T63" fmla="*/ 23 h 32"/>
                <a:gd name="T64" fmla="*/ 16 w 21"/>
                <a:gd name="T65" fmla="*/ 17 h 32"/>
                <a:gd name="T66" fmla="*/ 16 w 21"/>
                <a:gd name="T67" fmla="*/ 17 h 32"/>
                <a:gd name="T68" fmla="*/ 18 w 21"/>
                <a:gd name="T69" fmla="*/ 8 h 32"/>
                <a:gd name="T70" fmla="*/ 12 w 21"/>
                <a:gd name="T71" fmla="*/ 3 h 32"/>
                <a:gd name="T72" fmla="*/ 12 w 21"/>
                <a:gd name="T73" fmla="*/ 3 h 32"/>
                <a:gd name="T74" fmla="*/ 12 w 21"/>
                <a:gd name="T75" fmla="*/ 3 h 32"/>
                <a:gd name="T76" fmla="*/ 12 w 21"/>
                <a:gd name="T77" fmla="*/ 3 h 32"/>
                <a:gd name="T78" fmla="*/ 12 w 21"/>
                <a:gd name="T79" fmla="*/ 3 h 32"/>
                <a:gd name="T80" fmla="*/ 6 w 21"/>
                <a:gd name="T81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32">
                  <a:moveTo>
                    <a:pt x="0" y="28"/>
                  </a:moveTo>
                  <a:cubicBezTo>
                    <a:pt x="0" y="27"/>
                    <a:pt x="0" y="27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3"/>
                    <a:pt x="1" y="1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" y="6"/>
                    <a:pt x="8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1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6" y="22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0" y="28"/>
                    <a:pt x="7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0" y="30"/>
                    <a:pt x="0" y="28"/>
                  </a:cubicBezTo>
                  <a:close/>
                  <a:moveTo>
                    <a:pt x="6" y="12"/>
                  </a:moveTo>
                  <a:cubicBezTo>
                    <a:pt x="4" y="17"/>
                    <a:pt x="3" y="23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8" y="26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0"/>
                    <a:pt x="15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6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8" y="7"/>
                    <a:pt x="6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6" name="Freeform 390"/>
            <p:cNvSpPr/>
            <p:nvPr/>
          </p:nvSpPr>
          <p:spPr bwMode="auto">
            <a:xfrm>
              <a:off x="3398839" y="5592763"/>
              <a:ext cx="44450" cy="44450"/>
            </a:xfrm>
            <a:custGeom>
              <a:avLst/>
              <a:gdLst>
                <a:gd name="T0" fmla="*/ 7 w 12"/>
                <a:gd name="T1" fmla="*/ 0 h 12"/>
                <a:gd name="T2" fmla="*/ 12 w 12"/>
                <a:gd name="T3" fmla="*/ 7 h 12"/>
                <a:gd name="T4" fmla="*/ 0 w 12"/>
                <a:gd name="T5" fmla="*/ 7 h 12"/>
                <a:gd name="T6" fmla="*/ 7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7" y="0"/>
                    <a:pt x="12" y="3"/>
                    <a:pt x="12" y="7"/>
                  </a:cubicBezTo>
                  <a:cubicBezTo>
                    <a:pt x="11" y="12"/>
                    <a:pt x="1" y="10"/>
                    <a:pt x="0" y="7"/>
                  </a:cubicBezTo>
                  <a:cubicBezTo>
                    <a:pt x="0" y="5"/>
                    <a:pt x="1" y="0"/>
                    <a:pt x="7" y="0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7" name="Freeform 391"/>
            <p:cNvSpPr>
              <a:spLocks noEditPoints="1"/>
            </p:cNvSpPr>
            <p:nvPr/>
          </p:nvSpPr>
          <p:spPr bwMode="auto">
            <a:xfrm>
              <a:off x="3394076" y="5588000"/>
              <a:ext cx="53975" cy="46038"/>
            </a:xfrm>
            <a:custGeom>
              <a:avLst/>
              <a:gdLst>
                <a:gd name="T0" fmla="*/ 8 w 14"/>
                <a:gd name="T1" fmla="*/ 12 h 12"/>
                <a:gd name="T2" fmla="*/ 0 w 14"/>
                <a:gd name="T3" fmla="*/ 8 h 12"/>
                <a:gd name="T4" fmla="*/ 0 w 14"/>
                <a:gd name="T5" fmla="*/ 8 h 12"/>
                <a:gd name="T6" fmla="*/ 0 w 14"/>
                <a:gd name="T7" fmla="*/ 8 h 12"/>
                <a:gd name="T8" fmla="*/ 0 w 14"/>
                <a:gd name="T9" fmla="*/ 8 h 12"/>
                <a:gd name="T10" fmla="*/ 8 w 14"/>
                <a:gd name="T11" fmla="*/ 0 h 12"/>
                <a:gd name="T12" fmla="*/ 8 w 14"/>
                <a:gd name="T13" fmla="*/ 0 h 12"/>
                <a:gd name="T14" fmla="*/ 9 w 14"/>
                <a:gd name="T15" fmla="*/ 0 h 12"/>
                <a:gd name="T16" fmla="*/ 14 w 14"/>
                <a:gd name="T17" fmla="*/ 7 h 12"/>
                <a:gd name="T18" fmla="*/ 14 w 14"/>
                <a:gd name="T19" fmla="*/ 7 h 12"/>
                <a:gd name="T20" fmla="*/ 14 w 14"/>
                <a:gd name="T21" fmla="*/ 9 h 12"/>
                <a:gd name="T22" fmla="*/ 14 w 14"/>
                <a:gd name="T23" fmla="*/ 9 h 12"/>
                <a:gd name="T24" fmla="*/ 8 w 14"/>
                <a:gd name="T25" fmla="*/ 12 h 12"/>
                <a:gd name="T26" fmla="*/ 8 w 14"/>
                <a:gd name="T27" fmla="*/ 12 h 12"/>
                <a:gd name="T28" fmla="*/ 8 w 14"/>
                <a:gd name="T29" fmla="*/ 12 h 12"/>
                <a:gd name="T30" fmla="*/ 3 w 14"/>
                <a:gd name="T31" fmla="*/ 8 h 12"/>
                <a:gd name="T32" fmla="*/ 4 w 14"/>
                <a:gd name="T33" fmla="*/ 9 h 12"/>
                <a:gd name="T34" fmla="*/ 4 w 14"/>
                <a:gd name="T35" fmla="*/ 9 h 12"/>
                <a:gd name="T36" fmla="*/ 8 w 14"/>
                <a:gd name="T37" fmla="*/ 9 h 12"/>
                <a:gd name="T38" fmla="*/ 8 w 14"/>
                <a:gd name="T39" fmla="*/ 9 h 12"/>
                <a:gd name="T40" fmla="*/ 11 w 14"/>
                <a:gd name="T41" fmla="*/ 8 h 12"/>
                <a:gd name="T42" fmla="*/ 11 w 14"/>
                <a:gd name="T43" fmla="*/ 8 h 12"/>
                <a:gd name="T44" fmla="*/ 11 w 14"/>
                <a:gd name="T45" fmla="*/ 7 h 12"/>
                <a:gd name="T46" fmla="*/ 11 w 14"/>
                <a:gd name="T47" fmla="*/ 7 h 12"/>
                <a:gd name="T48" fmla="*/ 9 w 14"/>
                <a:gd name="T49" fmla="*/ 4 h 12"/>
                <a:gd name="T50" fmla="*/ 9 w 14"/>
                <a:gd name="T51" fmla="*/ 4 h 12"/>
                <a:gd name="T52" fmla="*/ 8 w 14"/>
                <a:gd name="T53" fmla="*/ 3 h 12"/>
                <a:gd name="T54" fmla="*/ 8 w 14"/>
                <a:gd name="T55" fmla="*/ 3 h 12"/>
                <a:gd name="T56" fmla="*/ 3 w 14"/>
                <a:gd name="T57" fmla="*/ 8 h 12"/>
                <a:gd name="T58" fmla="*/ 3 w 14"/>
                <a:gd name="T59" fmla="*/ 8 h 12"/>
                <a:gd name="T60" fmla="*/ 3 w 14"/>
                <a:gd name="T61" fmla="*/ 8 h 12"/>
                <a:gd name="T62" fmla="*/ 3 w 14"/>
                <a:gd name="T63" fmla="*/ 8 h 12"/>
                <a:gd name="T64" fmla="*/ 3 w 14"/>
                <a:gd name="T6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2">
                  <a:moveTo>
                    <a:pt x="8" y="12"/>
                  </a:moveTo>
                  <a:cubicBezTo>
                    <a:pt x="4" y="12"/>
                    <a:pt x="1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4" y="3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2"/>
                    <a:pt x="10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6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9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0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8" name="Freeform 392"/>
            <p:cNvSpPr/>
            <p:nvPr/>
          </p:nvSpPr>
          <p:spPr bwMode="auto">
            <a:xfrm>
              <a:off x="3394076" y="5554663"/>
              <a:ext cx="49213" cy="46038"/>
            </a:xfrm>
            <a:custGeom>
              <a:avLst/>
              <a:gdLst>
                <a:gd name="T0" fmla="*/ 9 w 13"/>
                <a:gd name="T1" fmla="*/ 11 h 12"/>
                <a:gd name="T2" fmla="*/ 12 w 13"/>
                <a:gd name="T3" fmla="*/ 4 h 12"/>
                <a:gd name="T4" fmla="*/ 1 w 13"/>
                <a:gd name="T5" fmla="*/ 5 h 12"/>
                <a:gd name="T6" fmla="*/ 9 w 13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9" y="11"/>
                  </a:moveTo>
                  <a:cubicBezTo>
                    <a:pt x="9" y="11"/>
                    <a:pt x="13" y="8"/>
                    <a:pt x="12" y="4"/>
                  </a:cubicBezTo>
                  <a:cubicBezTo>
                    <a:pt x="12" y="0"/>
                    <a:pt x="0" y="2"/>
                    <a:pt x="1" y="5"/>
                  </a:cubicBezTo>
                  <a:cubicBezTo>
                    <a:pt x="1" y="8"/>
                    <a:pt x="2" y="12"/>
                    <a:pt x="9" y="11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9" name="Freeform 393"/>
            <p:cNvSpPr>
              <a:spLocks noEditPoints="1"/>
            </p:cNvSpPr>
            <p:nvPr/>
          </p:nvSpPr>
          <p:spPr bwMode="auto">
            <a:xfrm>
              <a:off x="3390901" y="5554663"/>
              <a:ext cx="57150" cy="46038"/>
            </a:xfrm>
            <a:custGeom>
              <a:avLst/>
              <a:gdLst>
                <a:gd name="T0" fmla="*/ 0 w 15"/>
                <a:gd name="T1" fmla="*/ 5 h 12"/>
                <a:gd name="T2" fmla="*/ 0 w 15"/>
                <a:gd name="T3" fmla="*/ 5 h 12"/>
                <a:gd name="T4" fmla="*/ 0 w 15"/>
                <a:gd name="T5" fmla="*/ 5 h 12"/>
                <a:gd name="T6" fmla="*/ 3 w 15"/>
                <a:gd name="T7" fmla="*/ 1 h 12"/>
                <a:gd name="T8" fmla="*/ 3 w 15"/>
                <a:gd name="T9" fmla="*/ 1 h 12"/>
                <a:gd name="T10" fmla="*/ 9 w 15"/>
                <a:gd name="T11" fmla="*/ 0 h 12"/>
                <a:gd name="T12" fmla="*/ 9 w 15"/>
                <a:gd name="T13" fmla="*/ 0 h 12"/>
                <a:gd name="T14" fmla="*/ 15 w 15"/>
                <a:gd name="T15" fmla="*/ 4 h 12"/>
                <a:gd name="T16" fmla="*/ 15 w 15"/>
                <a:gd name="T17" fmla="*/ 4 h 12"/>
                <a:gd name="T18" fmla="*/ 15 w 15"/>
                <a:gd name="T19" fmla="*/ 5 h 12"/>
                <a:gd name="T20" fmla="*/ 15 w 15"/>
                <a:gd name="T21" fmla="*/ 5 h 12"/>
                <a:gd name="T22" fmla="*/ 10 w 15"/>
                <a:gd name="T23" fmla="*/ 12 h 12"/>
                <a:gd name="T24" fmla="*/ 10 w 15"/>
                <a:gd name="T25" fmla="*/ 12 h 12"/>
                <a:gd name="T26" fmla="*/ 10 w 15"/>
                <a:gd name="T27" fmla="*/ 12 h 12"/>
                <a:gd name="T28" fmla="*/ 7 w 15"/>
                <a:gd name="T29" fmla="*/ 12 h 12"/>
                <a:gd name="T30" fmla="*/ 7 w 15"/>
                <a:gd name="T31" fmla="*/ 12 h 12"/>
                <a:gd name="T32" fmla="*/ 7 w 15"/>
                <a:gd name="T33" fmla="*/ 12 h 12"/>
                <a:gd name="T34" fmla="*/ 7 w 15"/>
                <a:gd name="T35" fmla="*/ 12 h 12"/>
                <a:gd name="T36" fmla="*/ 0 w 15"/>
                <a:gd name="T37" fmla="*/ 5 h 12"/>
                <a:gd name="T38" fmla="*/ 7 w 15"/>
                <a:gd name="T39" fmla="*/ 9 h 12"/>
                <a:gd name="T40" fmla="*/ 9 w 15"/>
                <a:gd name="T41" fmla="*/ 9 h 12"/>
                <a:gd name="T42" fmla="*/ 9 w 15"/>
                <a:gd name="T43" fmla="*/ 9 h 12"/>
                <a:gd name="T44" fmla="*/ 12 w 15"/>
                <a:gd name="T45" fmla="*/ 5 h 12"/>
                <a:gd name="T46" fmla="*/ 12 w 15"/>
                <a:gd name="T47" fmla="*/ 5 h 12"/>
                <a:gd name="T48" fmla="*/ 12 w 15"/>
                <a:gd name="T49" fmla="*/ 4 h 12"/>
                <a:gd name="T50" fmla="*/ 12 w 15"/>
                <a:gd name="T51" fmla="*/ 4 h 12"/>
                <a:gd name="T52" fmla="*/ 11 w 15"/>
                <a:gd name="T53" fmla="*/ 4 h 12"/>
                <a:gd name="T54" fmla="*/ 11 w 15"/>
                <a:gd name="T55" fmla="*/ 4 h 12"/>
                <a:gd name="T56" fmla="*/ 9 w 15"/>
                <a:gd name="T57" fmla="*/ 3 h 12"/>
                <a:gd name="T58" fmla="*/ 9 w 15"/>
                <a:gd name="T59" fmla="*/ 3 h 12"/>
                <a:gd name="T60" fmla="*/ 3 w 15"/>
                <a:gd name="T61" fmla="*/ 5 h 12"/>
                <a:gd name="T62" fmla="*/ 3 w 15"/>
                <a:gd name="T63" fmla="*/ 5 h 12"/>
                <a:gd name="T64" fmla="*/ 7 w 15"/>
                <a:gd name="T6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2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4" y="1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9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2" y="12"/>
                    <a:pt x="0" y="8"/>
                    <a:pt x="0" y="5"/>
                  </a:cubicBezTo>
                  <a:close/>
                  <a:moveTo>
                    <a:pt x="7" y="9"/>
                  </a:move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2" y="7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9"/>
                    <a:pt x="7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0" name="Freeform 394"/>
            <p:cNvSpPr/>
            <p:nvPr/>
          </p:nvSpPr>
          <p:spPr bwMode="auto">
            <a:xfrm>
              <a:off x="3398839" y="5524500"/>
              <a:ext cx="228600" cy="192088"/>
            </a:xfrm>
            <a:custGeom>
              <a:avLst/>
              <a:gdLst>
                <a:gd name="T0" fmla="*/ 61 w 61"/>
                <a:gd name="T1" fmla="*/ 5 h 51"/>
                <a:gd name="T2" fmla="*/ 7 w 61"/>
                <a:gd name="T3" fmla="*/ 51 h 51"/>
                <a:gd name="T4" fmla="*/ 0 w 61"/>
                <a:gd name="T5" fmla="*/ 43 h 51"/>
                <a:gd name="T6" fmla="*/ 52 w 61"/>
                <a:gd name="T7" fmla="*/ 0 h 51"/>
                <a:gd name="T8" fmla="*/ 61 w 61"/>
                <a:gd name="T9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1">
                  <a:moveTo>
                    <a:pt x="61" y="5"/>
                  </a:moveTo>
                  <a:cubicBezTo>
                    <a:pt x="61" y="5"/>
                    <a:pt x="46" y="43"/>
                    <a:pt x="7" y="5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40" y="38"/>
                    <a:pt x="52" y="0"/>
                  </a:cubicBezTo>
                  <a:lnTo>
                    <a:pt x="61" y="5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1" name="Freeform 395"/>
            <p:cNvSpPr>
              <a:spLocks noEditPoints="1"/>
            </p:cNvSpPr>
            <p:nvPr/>
          </p:nvSpPr>
          <p:spPr bwMode="auto">
            <a:xfrm>
              <a:off x="3394076" y="5518150"/>
              <a:ext cx="241300" cy="206375"/>
            </a:xfrm>
            <a:custGeom>
              <a:avLst/>
              <a:gdLst>
                <a:gd name="T0" fmla="*/ 7 w 64"/>
                <a:gd name="T1" fmla="*/ 54 h 55"/>
                <a:gd name="T2" fmla="*/ 0 w 64"/>
                <a:gd name="T3" fmla="*/ 46 h 55"/>
                <a:gd name="T4" fmla="*/ 0 w 64"/>
                <a:gd name="T5" fmla="*/ 44 h 55"/>
                <a:gd name="T6" fmla="*/ 0 w 64"/>
                <a:gd name="T7" fmla="*/ 44 h 55"/>
                <a:gd name="T8" fmla="*/ 1 w 64"/>
                <a:gd name="T9" fmla="*/ 43 h 55"/>
                <a:gd name="T10" fmla="*/ 1 w 64"/>
                <a:gd name="T11" fmla="*/ 43 h 55"/>
                <a:gd name="T12" fmla="*/ 22 w 64"/>
                <a:gd name="T13" fmla="*/ 36 h 55"/>
                <a:gd name="T14" fmla="*/ 22 w 64"/>
                <a:gd name="T15" fmla="*/ 36 h 55"/>
                <a:gd name="T16" fmla="*/ 51 w 64"/>
                <a:gd name="T17" fmla="*/ 1 h 55"/>
                <a:gd name="T18" fmla="*/ 51 w 64"/>
                <a:gd name="T19" fmla="*/ 1 h 55"/>
                <a:gd name="T20" fmla="*/ 52 w 64"/>
                <a:gd name="T21" fmla="*/ 0 h 55"/>
                <a:gd name="T22" fmla="*/ 52 w 64"/>
                <a:gd name="T23" fmla="*/ 0 h 55"/>
                <a:gd name="T24" fmla="*/ 54 w 64"/>
                <a:gd name="T25" fmla="*/ 0 h 55"/>
                <a:gd name="T26" fmla="*/ 54 w 64"/>
                <a:gd name="T27" fmla="*/ 0 h 55"/>
                <a:gd name="T28" fmla="*/ 63 w 64"/>
                <a:gd name="T29" fmla="*/ 5 h 55"/>
                <a:gd name="T30" fmla="*/ 62 w 64"/>
                <a:gd name="T31" fmla="*/ 7 h 55"/>
                <a:gd name="T32" fmla="*/ 63 w 64"/>
                <a:gd name="T33" fmla="*/ 5 h 55"/>
                <a:gd name="T34" fmla="*/ 64 w 64"/>
                <a:gd name="T35" fmla="*/ 7 h 55"/>
                <a:gd name="T36" fmla="*/ 64 w 64"/>
                <a:gd name="T37" fmla="*/ 7 h 55"/>
                <a:gd name="T38" fmla="*/ 9 w 64"/>
                <a:gd name="T39" fmla="*/ 55 h 55"/>
                <a:gd name="T40" fmla="*/ 9 w 64"/>
                <a:gd name="T41" fmla="*/ 55 h 55"/>
                <a:gd name="T42" fmla="*/ 8 w 64"/>
                <a:gd name="T43" fmla="*/ 55 h 55"/>
                <a:gd name="T44" fmla="*/ 8 w 64"/>
                <a:gd name="T45" fmla="*/ 55 h 55"/>
                <a:gd name="T46" fmla="*/ 7 w 64"/>
                <a:gd name="T47" fmla="*/ 54 h 55"/>
                <a:gd name="T48" fmla="*/ 9 w 64"/>
                <a:gd name="T49" fmla="*/ 52 h 55"/>
                <a:gd name="T50" fmla="*/ 48 w 64"/>
                <a:gd name="T51" fmla="*/ 26 h 55"/>
                <a:gd name="T52" fmla="*/ 48 w 64"/>
                <a:gd name="T53" fmla="*/ 26 h 55"/>
                <a:gd name="T54" fmla="*/ 60 w 64"/>
                <a:gd name="T55" fmla="*/ 7 h 55"/>
                <a:gd name="T56" fmla="*/ 60 w 64"/>
                <a:gd name="T57" fmla="*/ 7 h 55"/>
                <a:gd name="T58" fmla="*/ 54 w 64"/>
                <a:gd name="T59" fmla="*/ 4 h 55"/>
                <a:gd name="T60" fmla="*/ 4 w 64"/>
                <a:gd name="T61" fmla="*/ 46 h 55"/>
                <a:gd name="T62" fmla="*/ 4 w 64"/>
                <a:gd name="T63" fmla="*/ 46 h 55"/>
                <a:gd name="T64" fmla="*/ 9 w 64"/>
                <a:gd name="T65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55">
                  <a:moveTo>
                    <a:pt x="7" y="54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1" y="42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33" y="30"/>
                    <a:pt x="46" y="20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6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7"/>
                    <a:pt x="48" y="46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7" y="54"/>
                  </a:cubicBezTo>
                  <a:close/>
                  <a:moveTo>
                    <a:pt x="9" y="52"/>
                  </a:moveTo>
                  <a:cubicBezTo>
                    <a:pt x="27" y="48"/>
                    <a:pt x="40" y="3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5" y="18"/>
                    <a:pt x="59" y="10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3" y="36"/>
                    <a:pt x="13" y="44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9" y="52"/>
                    <a:pt x="9" y="52"/>
                    <a:pt x="9" y="5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2" name="Freeform 396"/>
            <p:cNvSpPr/>
            <p:nvPr/>
          </p:nvSpPr>
          <p:spPr bwMode="auto">
            <a:xfrm>
              <a:off x="3352801" y="5675313"/>
              <a:ext cx="95250" cy="127000"/>
            </a:xfrm>
            <a:custGeom>
              <a:avLst/>
              <a:gdLst>
                <a:gd name="T0" fmla="*/ 19 w 25"/>
                <a:gd name="T1" fmla="*/ 11 h 34"/>
                <a:gd name="T2" fmla="*/ 17 w 25"/>
                <a:gd name="T3" fmla="*/ 29 h 34"/>
                <a:gd name="T4" fmla="*/ 4 w 25"/>
                <a:gd name="T5" fmla="*/ 4 h 34"/>
                <a:gd name="T6" fmla="*/ 13 w 25"/>
                <a:gd name="T7" fmla="*/ 2 h 34"/>
                <a:gd name="T8" fmla="*/ 19 w 25"/>
                <a:gd name="T9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11"/>
                  </a:moveTo>
                  <a:cubicBezTo>
                    <a:pt x="19" y="11"/>
                    <a:pt x="25" y="34"/>
                    <a:pt x="17" y="29"/>
                  </a:cubicBezTo>
                  <a:cubicBezTo>
                    <a:pt x="12" y="26"/>
                    <a:pt x="0" y="8"/>
                    <a:pt x="4" y="4"/>
                  </a:cubicBezTo>
                  <a:cubicBezTo>
                    <a:pt x="8" y="0"/>
                    <a:pt x="13" y="2"/>
                    <a:pt x="13" y="2"/>
                  </a:cubicBezTo>
                  <a:lnTo>
                    <a:pt x="19" y="11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3" name="Freeform 397"/>
            <p:cNvSpPr>
              <a:spLocks noEditPoints="1"/>
            </p:cNvSpPr>
            <p:nvPr/>
          </p:nvSpPr>
          <p:spPr bwMode="auto">
            <a:xfrm>
              <a:off x="3360739" y="5675313"/>
              <a:ext cx="79375" cy="115888"/>
            </a:xfrm>
            <a:custGeom>
              <a:avLst/>
              <a:gdLst>
                <a:gd name="T0" fmla="*/ 17 w 21"/>
                <a:gd name="T1" fmla="*/ 31 h 31"/>
                <a:gd name="T2" fmla="*/ 14 w 21"/>
                <a:gd name="T3" fmla="*/ 31 h 31"/>
                <a:gd name="T4" fmla="*/ 14 w 21"/>
                <a:gd name="T5" fmla="*/ 31 h 31"/>
                <a:gd name="T6" fmla="*/ 0 w 21"/>
                <a:gd name="T7" fmla="*/ 7 h 31"/>
                <a:gd name="T8" fmla="*/ 0 w 21"/>
                <a:gd name="T9" fmla="*/ 7 h 31"/>
                <a:gd name="T10" fmla="*/ 1 w 21"/>
                <a:gd name="T11" fmla="*/ 3 h 31"/>
                <a:gd name="T12" fmla="*/ 1 w 21"/>
                <a:gd name="T13" fmla="*/ 3 h 31"/>
                <a:gd name="T14" fmla="*/ 8 w 21"/>
                <a:gd name="T15" fmla="*/ 0 h 31"/>
                <a:gd name="T16" fmla="*/ 8 w 21"/>
                <a:gd name="T17" fmla="*/ 0 h 31"/>
                <a:gd name="T18" fmla="*/ 12 w 21"/>
                <a:gd name="T19" fmla="*/ 1 h 31"/>
                <a:gd name="T20" fmla="*/ 12 w 21"/>
                <a:gd name="T21" fmla="*/ 1 h 31"/>
                <a:gd name="T22" fmla="*/ 13 w 21"/>
                <a:gd name="T23" fmla="*/ 2 h 31"/>
                <a:gd name="T24" fmla="*/ 19 w 21"/>
                <a:gd name="T25" fmla="*/ 10 h 31"/>
                <a:gd name="T26" fmla="*/ 17 w 21"/>
                <a:gd name="T27" fmla="*/ 11 h 31"/>
                <a:gd name="T28" fmla="*/ 19 w 21"/>
                <a:gd name="T29" fmla="*/ 10 h 31"/>
                <a:gd name="T30" fmla="*/ 19 w 21"/>
                <a:gd name="T31" fmla="*/ 11 h 31"/>
                <a:gd name="T32" fmla="*/ 21 w 21"/>
                <a:gd name="T33" fmla="*/ 25 h 31"/>
                <a:gd name="T34" fmla="*/ 21 w 21"/>
                <a:gd name="T35" fmla="*/ 25 h 31"/>
                <a:gd name="T36" fmla="*/ 20 w 21"/>
                <a:gd name="T37" fmla="*/ 29 h 31"/>
                <a:gd name="T38" fmla="*/ 20 w 21"/>
                <a:gd name="T39" fmla="*/ 29 h 31"/>
                <a:gd name="T40" fmla="*/ 17 w 21"/>
                <a:gd name="T41" fmla="*/ 31 h 31"/>
                <a:gd name="T42" fmla="*/ 17 w 21"/>
                <a:gd name="T43" fmla="*/ 31 h 31"/>
                <a:gd name="T44" fmla="*/ 17 w 21"/>
                <a:gd name="T45" fmla="*/ 31 h 31"/>
                <a:gd name="T46" fmla="*/ 8 w 21"/>
                <a:gd name="T47" fmla="*/ 3 h 31"/>
                <a:gd name="T48" fmla="*/ 3 w 21"/>
                <a:gd name="T49" fmla="*/ 5 h 31"/>
                <a:gd name="T50" fmla="*/ 3 w 21"/>
                <a:gd name="T51" fmla="*/ 5 h 31"/>
                <a:gd name="T52" fmla="*/ 3 w 21"/>
                <a:gd name="T53" fmla="*/ 7 h 31"/>
                <a:gd name="T54" fmla="*/ 3 w 21"/>
                <a:gd name="T55" fmla="*/ 7 h 31"/>
                <a:gd name="T56" fmla="*/ 16 w 21"/>
                <a:gd name="T57" fmla="*/ 28 h 31"/>
                <a:gd name="T58" fmla="*/ 16 w 21"/>
                <a:gd name="T59" fmla="*/ 28 h 31"/>
                <a:gd name="T60" fmla="*/ 17 w 21"/>
                <a:gd name="T61" fmla="*/ 28 h 31"/>
                <a:gd name="T62" fmla="*/ 17 w 21"/>
                <a:gd name="T63" fmla="*/ 28 h 31"/>
                <a:gd name="T64" fmla="*/ 17 w 21"/>
                <a:gd name="T65" fmla="*/ 28 h 31"/>
                <a:gd name="T66" fmla="*/ 17 w 21"/>
                <a:gd name="T67" fmla="*/ 28 h 31"/>
                <a:gd name="T68" fmla="*/ 18 w 21"/>
                <a:gd name="T69" fmla="*/ 25 h 31"/>
                <a:gd name="T70" fmla="*/ 18 w 21"/>
                <a:gd name="T71" fmla="*/ 25 h 31"/>
                <a:gd name="T72" fmla="*/ 16 w 21"/>
                <a:gd name="T73" fmla="*/ 12 h 31"/>
                <a:gd name="T74" fmla="*/ 16 w 21"/>
                <a:gd name="T75" fmla="*/ 12 h 31"/>
                <a:gd name="T76" fmla="*/ 10 w 21"/>
                <a:gd name="T77" fmla="*/ 4 h 31"/>
                <a:gd name="T78" fmla="*/ 10 w 21"/>
                <a:gd name="T79" fmla="*/ 4 h 31"/>
                <a:gd name="T80" fmla="*/ 10 w 21"/>
                <a:gd name="T81" fmla="*/ 4 h 31"/>
                <a:gd name="T82" fmla="*/ 8 w 21"/>
                <a:gd name="T83" fmla="*/ 3 h 31"/>
                <a:gd name="T84" fmla="*/ 8 w 21"/>
                <a:gd name="T85" fmla="*/ 3 h 31"/>
                <a:gd name="T86" fmla="*/ 8 w 21"/>
                <a:gd name="T8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" h="31">
                  <a:moveTo>
                    <a:pt x="17" y="31"/>
                  </a:moveTo>
                  <a:cubicBezTo>
                    <a:pt x="16" y="31"/>
                    <a:pt x="15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9" y="27"/>
                    <a:pt x="0" y="1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1" y="19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1" y="28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19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8" y="3"/>
                  </a:moveTo>
                  <a:cubicBezTo>
                    <a:pt x="6" y="3"/>
                    <a:pt x="5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2"/>
                    <a:pt x="12" y="26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9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0"/>
                    <a:pt x="16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4" name="Freeform 398"/>
            <p:cNvSpPr/>
            <p:nvPr/>
          </p:nvSpPr>
          <p:spPr bwMode="auto">
            <a:xfrm>
              <a:off x="3421064" y="5716588"/>
              <a:ext cx="57150" cy="52388"/>
            </a:xfrm>
            <a:custGeom>
              <a:avLst/>
              <a:gdLst>
                <a:gd name="T0" fmla="*/ 4 w 15"/>
                <a:gd name="T1" fmla="*/ 2 h 14"/>
                <a:gd name="T2" fmla="*/ 12 w 15"/>
                <a:gd name="T3" fmla="*/ 4 h 14"/>
                <a:gd name="T4" fmla="*/ 4 w 15"/>
                <a:gd name="T5" fmla="*/ 12 h 14"/>
                <a:gd name="T6" fmla="*/ 4 w 15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4">
                  <a:moveTo>
                    <a:pt x="4" y="2"/>
                  </a:moveTo>
                  <a:cubicBezTo>
                    <a:pt x="4" y="2"/>
                    <a:pt x="10" y="0"/>
                    <a:pt x="12" y="4"/>
                  </a:cubicBezTo>
                  <a:cubicBezTo>
                    <a:pt x="15" y="7"/>
                    <a:pt x="7" y="14"/>
                    <a:pt x="4" y="12"/>
                  </a:cubicBezTo>
                  <a:cubicBezTo>
                    <a:pt x="3" y="11"/>
                    <a:pt x="0" y="7"/>
                    <a:pt x="4" y="2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5" name="Freeform 399"/>
            <p:cNvSpPr>
              <a:spLocks noEditPoints="1"/>
            </p:cNvSpPr>
            <p:nvPr/>
          </p:nvSpPr>
          <p:spPr bwMode="auto">
            <a:xfrm>
              <a:off x="3421064" y="5716588"/>
              <a:ext cx="52388" cy="52388"/>
            </a:xfrm>
            <a:custGeom>
              <a:avLst/>
              <a:gdLst>
                <a:gd name="T0" fmla="*/ 4 w 14"/>
                <a:gd name="T1" fmla="*/ 13 h 14"/>
                <a:gd name="T2" fmla="*/ 0 w 14"/>
                <a:gd name="T3" fmla="*/ 7 h 14"/>
                <a:gd name="T4" fmla="*/ 0 w 14"/>
                <a:gd name="T5" fmla="*/ 7 h 14"/>
                <a:gd name="T6" fmla="*/ 3 w 14"/>
                <a:gd name="T7" fmla="*/ 2 h 14"/>
                <a:gd name="T8" fmla="*/ 3 w 14"/>
                <a:gd name="T9" fmla="*/ 2 h 14"/>
                <a:gd name="T10" fmla="*/ 3 w 14"/>
                <a:gd name="T11" fmla="*/ 1 h 14"/>
                <a:gd name="T12" fmla="*/ 8 w 14"/>
                <a:gd name="T13" fmla="*/ 0 h 14"/>
                <a:gd name="T14" fmla="*/ 8 w 14"/>
                <a:gd name="T15" fmla="*/ 0 h 14"/>
                <a:gd name="T16" fmla="*/ 13 w 14"/>
                <a:gd name="T17" fmla="*/ 3 h 14"/>
                <a:gd name="T18" fmla="*/ 13 w 14"/>
                <a:gd name="T19" fmla="*/ 3 h 14"/>
                <a:gd name="T20" fmla="*/ 14 w 14"/>
                <a:gd name="T21" fmla="*/ 5 h 14"/>
                <a:gd name="T22" fmla="*/ 14 w 14"/>
                <a:gd name="T23" fmla="*/ 5 h 14"/>
                <a:gd name="T24" fmla="*/ 5 w 14"/>
                <a:gd name="T25" fmla="*/ 14 h 14"/>
                <a:gd name="T26" fmla="*/ 5 w 14"/>
                <a:gd name="T27" fmla="*/ 14 h 14"/>
                <a:gd name="T28" fmla="*/ 4 w 14"/>
                <a:gd name="T29" fmla="*/ 13 h 14"/>
                <a:gd name="T30" fmla="*/ 3 w 14"/>
                <a:gd name="T31" fmla="*/ 7 h 14"/>
                <a:gd name="T32" fmla="*/ 5 w 14"/>
                <a:gd name="T33" fmla="*/ 11 h 14"/>
                <a:gd name="T34" fmla="*/ 5 w 14"/>
                <a:gd name="T35" fmla="*/ 11 h 14"/>
                <a:gd name="T36" fmla="*/ 5 w 14"/>
                <a:gd name="T37" fmla="*/ 11 h 14"/>
                <a:gd name="T38" fmla="*/ 5 w 14"/>
                <a:gd name="T39" fmla="*/ 11 h 14"/>
                <a:gd name="T40" fmla="*/ 9 w 14"/>
                <a:gd name="T41" fmla="*/ 9 h 14"/>
                <a:gd name="T42" fmla="*/ 9 w 14"/>
                <a:gd name="T43" fmla="*/ 9 h 14"/>
                <a:gd name="T44" fmla="*/ 11 w 14"/>
                <a:gd name="T45" fmla="*/ 5 h 14"/>
                <a:gd name="T46" fmla="*/ 11 w 14"/>
                <a:gd name="T47" fmla="*/ 5 h 14"/>
                <a:gd name="T48" fmla="*/ 11 w 14"/>
                <a:gd name="T49" fmla="*/ 4 h 14"/>
                <a:gd name="T50" fmla="*/ 11 w 14"/>
                <a:gd name="T51" fmla="*/ 4 h 14"/>
                <a:gd name="T52" fmla="*/ 8 w 14"/>
                <a:gd name="T53" fmla="*/ 3 h 14"/>
                <a:gd name="T54" fmla="*/ 8 w 14"/>
                <a:gd name="T55" fmla="*/ 3 h 14"/>
                <a:gd name="T56" fmla="*/ 5 w 14"/>
                <a:gd name="T57" fmla="*/ 4 h 14"/>
                <a:gd name="T58" fmla="*/ 5 w 14"/>
                <a:gd name="T59" fmla="*/ 4 h 14"/>
                <a:gd name="T60" fmla="*/ 3 w 14"/>
                <a:gd name="T6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4">
                  <a:moveTo>
                    <a:pt x="4" y="13"/>
                  </a:moveTo>
                  <a:cubicBezTo>
                    <a:pt x="2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2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10"/>
                    <a:pt x="9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3"/>
                  </a:cubicBezTo>
                  <a:close/>
                  <a:moveTo>
                    <a:pt x="3" y="7"/>
                  </a:moveTo>
                  <a:cubicBezTo>
                    <a:pt x="3" y="9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8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3" y="6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6" name="Freeform 400"/>
            <p:cNvSpPr/>
            <p:nvPr/>
          </p:nvSpPr>
          <p:spPr bwMode="auto">
            <a:xfrm>
              <a:off x="3390901" y="5689600"/>
              <a:ext cx="49213" cy="57150"/>
            </a:xfrm>
            <a:custGeom>
              <a:avLst/>
              <a:gdLst>
                <a:gd name="T0" fmla="*/ 12 w 13"/>
                <a:gd name="T1" fmla="*/ 9 h 15"/>
                <a:gd name="T2" fmla="*/ 9 w 13"/>
                <a:gd name="T3" fmla="*/ 2 h 15"/>
                <a:gd name="T4" fmla="*/ 3 w 13"/>
                <a:gd name="T5" fmla="*/ 12 h 15"/>
                <a:gd name="T6" fmla="*/ 12 w 13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2" y="9"/>
                  </a:moveTo>
                  <a:cubicBezTo>
                    <a:pt x="12" y="9"/>
                    <a:pt x="13" y="4"/>
                    <a:pt x="9" y="2"/>
                  </a:cubicBezTo>
                  <a:cubicBezTo>
                    <a:pt x="6" y="0"/>
                    <a:pt x="0" y="10"/>
                    <a:pt x="3" y="12"/>
                  </a:cubicBezTo>
                  <a:cubicBezTo>
                    <a:pt x="5" y="13"/>
                    <a:pt x="9" y="15"/>
                    <a:pt x="12" y="9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7" name="Freeform 401"/>
            <p:cNvSpPr>
              <a:spLocks noEditPoints="1"/>
            </p:cNvSpPr>
            <p:nvPr/>
          </p:nvSpPr>
          <p:spPr bwMode="auto">
            <a:xfrm>
              <a:off x="3394076" y="5689600"/>
              <a:ext cx="49213" cy="57150"/>
            </a:xfrm>
            <a:custGeom>
              <a:avLst/>
              <a:gdLst>
                <a:gd name="T0" fmla="*/ 6 w 13"/>
                <a:gd name="T1" fmla="*/ 15 h 15"/>
                <a:gd name="T2" fmla="*/ 1 w 13"/>
                <a:gd name="T3" fmla="*/ 13 h 15"/>
                <a:gd name="T4" fmla="*/ 1 w 13"/>
                <a:gd name="T5" fmla="*/ 13 h 15"/>
                <a:gd name="T6" fmla="*/ 0 w 13"/>
                <a:gd name="T7" fmla="*/ 10 h 15"/>
                <a:gd name="T8" fmla="*/ 0 w 13"/>
                <a:gd name="T9" fmla="*/ 10 h 15"/>
                <a:gd name="T10" fmla="*/ 2 w 13"/>
                <a:gd name="T11" fmla="*/ 4 h 15"/>
                <a:gd name="T12" fmla="*/ 2 w 13"/>
                <a:gd name="T13" fmla="*/ 4 h 15"/>
                <a:gd name="T14" fmla="*/ 8 w 13"/>
                <a:gd name="T15" fmla="*/ 0 h 15"/>
                <a:gd name="T16" fmla="*/ 8 w 13"/>
                <a:gd name="T17" fmla="*/ 0 h 15"/>
                <a:gd name="T18" fmla="*/ 9 w 13"/>
                <a:gd name="T19" fmla="*/ 1 h 15"/>
                <a:gd name="T20" fmla="*/ 9 w 13"/>
                <a:gd name="T21" fmla="*/ 1 h 15"/>
                <a:gd name="T22" fmla="*/ 13 w 13"/>
                <a:gd name="T23" fmla="*/ 9 h 15"/>
                <a:gd name="T24" fmla="*/ 13 w 13"/>
                <a:gd name="T25" fmla="*/ 9 h 15"/>
                <a:gd name="T26" fmla="*/ 13 w 13"/>
                <a:gd name="T27" fmla="*/ 10 h 15"/>
                <a:gd name="T28" fmla="*/ 13 w 13"/>
                <a:gd name="T29" fmla="*/ 10 h 15"/>
                <a:gd name="T30" fmla="*/ 13 w 13"/>
                <a:gd name="T31" fmla="*/ 10 h 15"/>
                <a:gd name="T32" fmla="*/ 6 w 13"/>
                <a:gd name="T33" fmla="*/ 15 h 15"/>
                <a:gd name="T34" fmla="*/ 6 w 13"/>
                <a:gd name="T35" fmla="*/ 15 h 15"/>
                <a:gd name="T36" fmla="*/ 6 w 13"/>
                <a:gd name="T37" fmla="*/ 15 h 15"/>
                <a:gd name="T38" fmla="*/ 6 w 13"/>
                <a:gd name="T39" fmla="*/ 12 h 15"/>
                <a:gd name="T40" fmla="*/ 10 w 13"/>
                <a:gd name="T41" fmla="*/ 9 h 15"/>
                <a:gd name="T42" fmla="*/ 10 w 13"/>
                <a:gd name="T43" fmla="*/ 9 h 15"/>
                <a:gd name="T44" fmla="*/ 8 w 13"/>
                <a:gd name="T45" fmla="*/ 3 h 15"/>
                <a:gd name="T46" fmla="*/ 8 w 13"/>
                <a:gd name="T47" fmla="*/ 3 h 15"/>
                <a:gd name="T48" fmla="*/ 8 w 13"/>
                <a:gd name="T49" fmla="*/ 3 h 15"/>
                <a:gd name="T50" fmla="*/ 5 w 13"/>
                <a:gd name="T51" fmla="*/ 6 h 15"/>
                <a:gd name="T52" fmla="*/ 5 w 13"/>
                <a:gd name="T53" fmla="*/ 6 h 15"/>
                <a:gd name="T54" fmla="*/ 3 w 13"/>
                <a:gd name="T55" fmla="*/ 10 h 15"/>
                <a:gd name="T56" fmla="*/ 3 w 13"/>
                <a:gd name="T57" fmla="*/ 10 h 15"/>
                <a:gd name="T58" fmla="*/ 3 w 13"/>
                <a:gd name="T59" fmla="*/ 11 h 15"/>
                <a:gd name="T60" fmla="*/ 3 w 13"/>
                <a:gd name="T61" fmla="*/ 11 h 15"/>
                <a:gd name="T62" fmla="*/ 6 w 13"/>
                <a:gd name="T6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" h="15">
                  <a:moveTo>
                    <a:pt x="6" y="15"/>
                  </a:moveTo>
                  <a:cubicBezTo>
                    <a:pt x="4" y="15"/>
                    <a:pt x="2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2"/>
                    <a:pt x="5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3" y="3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3"/>
                    <a:pt x="9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6" y="12"/>
                  </a:moveTo>
                  <a:cubicBezTo>
                    <a:pt x="7" y="12"/>
                    <a:pt x="9" y="11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2"/>
                    <a:pt x="6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8" name="Freeform 402"/>
            <p:cNvSpPr/>
            <p:nvPr/>
          </p:nvSpPr>
          <p:spPr bwMode="auto">
            <a:xfrm>
              <a:off x="3454401" y="5138738"/>
              <a:ext cx="508000" cy="588963"/>
            </a:xfrm>
            <a:custGeom>
              <a:avLst/>
              <a:gdLst>
                <a:gd name="T0" fmla="*/ 102 w 135"/>
                <a:gd name="T1" fmla="*/ 5 h 157"/>
                <a:gd name="T2" fmla="*/ 135 w 135"/>
                <a:gd name="T3" fmla="*/ 122 h 157"/>
                <a:gd name="T4" fmla="*/ 0 w 135"/>
                <a:gd name="T5" fmla="*/ 98 h 157"/>
                <a:gd name="T6" fmla="*/ 79 w 135"/>
                <a:gd name="T7" fmla="*/ 0 h 157"/>
                <a:gd name="T8" fmla="*/ 102 w 135"/>
                <a:gd name="T9" fmla="*/ 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57">
                  <a:moveTo>
                    <a:pt x="102" y="5"/>
                  </a:moveTo>
                  <a:cubicBezTo>
                    <a:pt x="102" y="5"/>
                    <a:pt x="110" y="82"/>
                    <a:pt x="135" y="122"/>
                  </a:cubicBezTo>
                  <a:cubicBezTo>
                    <a:pt x="135" y="122"/>
                    <a:pt x="64" y="157"/>
                    <a:pt x="0" y="98"/>
                  </a:cubicBezTo>
                  <a:cubicBezTo>
                    <a:pt x="0" y="98"/>
                    <a:pt x="52" y="56"/>
                    <a:pt x="79" y="0"/>
                  </a:cubicBezTo>
                  <a:lnTo>
                    <a:pt x="102" y="5"/>
                  </a:ln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9" name="Freeform 403"/>
            <p:cNvSpPr>
              <a:spLocks noEditPoints="1"/>
            </p:cNvSpPr>
            <p:nvPr/>
          </p:nvSpPr>
          <p:spPr bwMode="auto">
            <a:xfrm>
              <a:off x="3451226" y="5133975"/>
              <a:ext cx="514350" cy="508000"/>
            </a:xfrm>
            <a:custGeom>
              <a:avLst/>
              <a:gdLst>
                <a:gd name="T0" fmla="*/ 0 w 137"/>
                <a:gd name="T1" fmla="*/ 100 h 135"/>
                <a:gd name="T2" fmla="*/ 0 w 137"/>
                <a:gd name="T3" fmla="*/ 99 h 135"/>
                <a:gd name="T4" fmla="*/ 0 w 137"/>
                <a:gd name="T5" fmla="*/ 99 h 135"/>
                <a:gd name="T6" fmla="*/ 0 w 137"/>
                <a:gd name="T7" fmla="*/ 98 h 135"/>
                <a:gd name="T8" fmla="*/ 0 w 137"/>
                <a:gd name="T9" fmla="*/ 98 h 135"/>
                <a:gd name="T10" fmla="*/ 30 w 137"/>
                <a:gd name="T11" fmla="*/ 70 h 135"/>
                <a:gd name="T12" fmla="*/ 30 w 137"/>
                <a:gd name="T13" fmla="*/ 70 h 135"/>
                <a:gd name="T14" fmla="*/ 78 w 137"/>
                <a:gd name="T15" fmla="*/ 1 h 135"/>
                <a:gd name="T16" fmla="*/ 78 w 137"/>
                <a:gd name="T17" fmla="*/ 1 h 135"/>
                <a:gd name="T18" fmla="*/ 80 w 137"/>
                <a:gd name="T19" fmla="*/ 0 h 135"/>
                <a:gd name="T20" fmla="*/ 80 w 137"/>
                <a:gd name="T21" fmla="*/ 0 h 135"/>
                <a:gd name="T22" fmla="*/ 103 w 137"/>
                <a:gd name="T23" fmla="*/ 4 h 135"/>
                <a:gd name="T24" fmla="*/ 103 w 137"/>
                <a:gd name="T25" fmla="*/ 6 h 135"/>
                <a:gd name="T26" fmla="*/ 103 w 137"/>
                <a:gd name="T27" fmla="*/ 4 h 135"/>
                <a:gd name="T28" fmla="*/ 104 w 137"/>
                <a:gd name="T29" fmla="*/ 6 h 135"/>
                <a:gd name="T30" fmla="*/ 104 w 137"/>
                <a:gd name="T31" fmla="*/ 6 h 135"/>
                <a:gd name="T32" fmla="*/ 112 w 137"/>
                <a:gd name="T33" fmla="*/ 49 h 135"/>
                <a:gd name="T34" fmla="*/ 112 w 137"/>
                <a:gd name="T35" fmla="*/ 49 h 135"/>
                <a:gd name="T36" fmla="*/ 137 w 137"/>
                <a:gd name="T37" fmla="*/ 123 h 135"/>
                <a:gd name="T38" fmla="*/ 137 w 137"/>
                <a:gd name="T39" fmla="*/ 123 h 135"/>
                <a:gd name="T40" fmla="*/ 137 w 137"/>
                <a:gd name="T41" fmla="*/ 124 h 135"/>
                <a:gd name="T42" fmla="*/ 137 w 137"/>
                <a:gd name="T43" fmla="*/ 124 h 135"/>
                <a:gd name="T44" fmla="*/ 137 w 137"/>
                <a:gd name="T45" fmla="*/ 125 h 135"/>
                <a:gd name="T46" fmla="*/ 137 w 137"/>
                <a:gd name="T47" fmla="*/ 125 h 135"/>
                <a:gd name="T48" fmla="*/ 86 w 137"/>
                <a:gd name="T49" fmla="*/ 135 h 135"/>
                <a:gd name="T50" fmla="*/ 86 w 137"/>
                <a:gd name="T51" fmla="*/ 135 h 135"/>
                <a:gd name="T52" fmla="*/ 0 w 137"/>
                <a:gd name="T53" fmla="*/ 100 h 135"/>
                <a:gd name="T54" fmla="*/ 86 w 137"/>
                <a:gd name="T55" fmla="*/ 132 h 135"/>
                <a:gd name="T56" fmla="*/ 122 w 137"/>
                <a:gd name="T57" fmla="*/ 127 h 135"/>
                <a:gd name="T58" fmla="*/ 122 w 137"/>
                <a:gd name="T59" fmla="*/ 127 h 135"/>
                <a:gd name="T60" fmla="*/ 134 w 137"/>
                <a:gd name="T61" fmla="*/ 123 h 135"/>
                <a:gd name="T62" fmla="*/ 134 w 137"/>
                <a:gd name="T63" fmla="*/ 123 h 135"/>
                <a:gd name="T64" fmla="*/ 102 w 137"/>
                <a:gd name="T65" fmla="*/ 7 h 135"/>
                <a:gd name="T66" fmla="*/ 102 w 137"/>
                <a:gd name="T67" fmla="*/ 7 h 135"/>
                <a:gd name="T68" fmla="*/ 81 w 137"/>
                <a:gd name="T69" fmla="*/ 3 h 135"/>
                <a:gd name="T70" fmla="*/ 4 w 137"/>
                <a:gd name="T71" fmla="*/ 99 h 135"/>
                <a:gd name="T72" fmla="*/ 4 w 137"/>
                <a:gd name="T73" fmla="*/ 99 h 135"/>
                <a:gd name="T74" fmla="*/ 86 w 137"/>
                <a:gd name="T75" fmla="*/ 13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7" h="135">
                  <a:moveTo>
                    <a:pt x="0" y="100"/>
                  </a:moveTo>
                  <a:cubicBezTo>
                    <a:pt x="0" y="100"/>
                    <a:pt x="0" y="99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" y="98"/>
                    <a:pt x="13" y="87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46" y="53"/>
                    <a:pt x="65" y="28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9" y="0"/>
                    <a:pt x="79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4" y="4"/>
                    <a:pt x="104" y="5"/>
                    <a:pt x="104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4" y="6"/>
                    <a:pt x="107" y="25"/>
                    <a:pt x="112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7" y="73"/>
                    <a:pt x="125" y="103"/>
                    <a:pt x="137" y="123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37" y="123"/>
                    <a:pt x="137" y="123"/>
                    <a:pt x="137" y="124"/>
                  </a:cubicBezTo>
                  <a:cubicBezTo>
                    <a:pt x="137" y="124"/>
                    <a:pt x="137" y="124"/>
                    <a:pt x="137" y="124"/>
                  </a:cubicBezTo>
                  <a:cubicBezTo>
                    <a:pt x="137" y="124"/>
                    <a:pt x="137" y="125"/>
                    <a:pt x="137" y="125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36" y="125"/>
                    <a:pt x="116" y="135"/>
                    <a:pt x="86" y="135"/>
                  </a:cubicBezTo>
                  <a:cubicBezTo>
                    <a:pt x="86" y="135"/>
                    <a:pt x="86" y="135"/>
                    <a:pt x="86" y="135"/>
                  </a:cubicBezTo>
                  <a:cubicBezTo>
                    <a:pt x="61" y="135"/>
                    <a:pt x="30" y="127"/>
                    <a:pt x="0" y="100"/>
                  </a:cubicBezTo>
                  <a:close/>
                  <a:moveTo>
                    <a:pt x="86" y="132"/>
                  </a:moveTo>
                  <a:cubicBezTo>
                    <a:pt x="101" y="132"/>
                    <a:pt x="113" y="129"/>
                    <a:pt x="122" y="127"/>
                  </a:cubicBezTo>
                  <a:cubicBezTo>
                    <a:pt x="122" y="127"/>
                    <a:pt x="122" y="127"/>
                    <a:pt x="122" y="127"/>
                  </a:cubicBezTo>
                  <a:cubicBezTo>
                    <a:pt x="127" y="125"/>
                    <a:pt x="132" y="124"/>
                    <a:pt x="134" y="123"/>
                  </a:cubicBezTo>
                  <a:cubicBezTo>
                    <a:pt x="134" y="123"/>
                    <a:pt x="134" y="123"/>
                    <a:pt x="134" y="123"/>
                  </a:cubicBezTo>
                  <a:cubicBezTo>
                    <a:pt x="111" y="84"/>
                    <a:pt x="103" y="16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56" y="53"/>
                    <a:pt x="12" y="92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32" y="125"/>
                    <a:pt x="62" y="132"/>
                    <a:pt x="86" y="13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0" name="Freeform 404"/>
            <p:cNvSpPr/>
            <p:nvPr/>
          </p:nvSpPr>
          <p:spPr bwMode="auto">
            <a:xfrm>
              <a:off x="3838576" y="5167313"/>
              <a:ext cx="396875" cy="296863"/>
            </a:xfrm>
            <a:custGeom>
              <a:avLst/>
              <a:gdLst>
                <a:gd name="T0" fmla="*/ 7 w 106"/>
                <a:gd name="T1" fmla="*/ 0 h 79"/>
                <a:gd name="T2" fmla="*/ 76 w 106"/>
                <a:gd name="T3" fmla="*/ 25 h 79"/>
                <a:gd name="T4" fmla="*/ 83 w 106"/>
                <a:gd name="T5" fmla="*/ 11 h 79"/>
                <a:gd name="T6" fmla="*/ 86 w 106"/>
                <a:gd name="T7" fmla="*/ 19 h 79"/>
                <a:gd name="T8" fmla="*/ 99 w 106"/>
                <a:gd name="T9" fmla="*/ 15 h 79"/>
                <a:gd name="T10" fmla="*/ 90 w 106"/>
                <a:gd name="T11" fmla="*/ 26 h 79"/>
                <a:gd name="T12" fmla="*/ 104 w 106"/>
                <a:gd name="T13" fmla="*/ 28 h 79"/>
                <a:gd name="T14" fmla="*/ 91 w 106"/>
                <a:gd name="T15" fmla="*/ 32 h 79"/>
                <a:gd name="T16" fmla="*/ 99 w 106"/>
                <a:gd name="T17" fmla="*/ 40 h 79"/>
                <a:gd name="T18" fmla="*/ 88 w 106"/>
                <a:gd name="T19" fmla="*/ 38 h 79"/>
                <a:gd name="T20" fmla="*/ 88 w 106"/>
                <a:gd name="T21" fmla="*/ 46 h 79"/>
                <a:gd name="T22" fmla="*/ 79 w 106"/>
                <a:gd name="T23" fmla="*/ 37 h 79"/>
                <a:gd name="T24" fmla="*/ 0 w 106"/>
                <a:gd name="T25" fmla="*/ 1 h 79"/>
                <a:gd name="T26" fmla="*/ 7 w 106"/>
                <a:gd name="T2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7" y="0"/>
                  </a:moveTo>
                  <a:cubicBezTo>
                    <a:pt x="7" y="0"/>
                    <a:pt x="19" y="66"/>
                    <a:pt x="76" y="25"/>
                  </a:cubicBezTo>
                  <a:cubicBezTo>
                    <a:pt x="76" y="25"/>
                    <a:pt x="75" y="11"/>
                    <a:pt x="83" y="11"/>
                  </a:cubicBezTo>
                  <a:cubicBezTo>
                    <a:pt x="88" y="10"/>
                    <a:pt x="86" y="19"/>
                    <a:pt x="86" y="19"/>
                  </a:cubicBezTo>
                  <a:cubicBezTo>
                    <a:pt x="86" y="19"/>
                    <a:pt x="96" y="11"/>
                    <a:pt x="99" y="15"/>
                  </a:cubicBezTo>
                  <a:cubicBezTo>
                    <a:pt x="103" y="20"/>
                    <a:pt x="90" y="26"/>
                    <a:pt x="90" y="26"/>
                  </a:cubicBezTo>
                  <a:cubicBezTo>
                    <a:pt x="90" y="26"/>
                    <a:pt x="103" y="22"/>
                    <a:pt x="104" y="28"/>
                  </a:cubicBezTo>
                  <a:cubicBezTo>
                    <a:pt x="106" y="33"/>
                    <a:pt x="91" y="32"/>
                    <a:pt x="91" y="32"/>
                  </a:cubicBezTo>
                  <a:cubicBezTo>
                    <a:pt x="91" y="32"/>
                    <a:pt x="104" y="36"/>
                    <a:pt x="99" y="40"/>
                  </a:cubicBezTo>
                  <a:cubicBezTo>
                    <a:pt x="94" y="44"/>
                    <a:pt x="88" y="38"/>
                    <a:pt x="88" y="38"/>
                  </a:cubicBezTo>
                  <a:cubicBezTo>
                    <a:pt x="88" y="38"/>
                    <a:pt x="93" y="45"/>
                    <a:pt x="88" y="46"/>
                  </a:cubicBezTo>
                  <a:cubicBezTo>
                    <a:pt x="84" y="48"/>
                    <a:pt x="79" y="37"/>
                    <a:pt x="79" y="37"/>
                  </a:cubicBezTo>
                  <a:cubicBezTo>
                    <a:pt x="79" y="37"/>
                    <a:pt x="15" y="79"/>
                    <a:pt x="0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1" name="Freeform 405"/>
            <p:cNvSpPr>
              <a:spLocks noEditPoints="1"/>
            </p:cNvSpPr>
            <p:nvPr/>
          </p:nvSpPr>
          <p:spPr bwMode="auto">
            <a:xfrm>
              <a:off x="3830639" y="5164138"/>
              <a:ext cx="404813" cy="192088"/>
            </a:xfrm>
            <a:custGeom>
              <a:avLst/>
              <a:gdLst>
                <a:gd name="T0" fmla="*/ 1 w 108"/>
                <a:gd name="T1" fmla="*/ 1 h 51"/>
                <a:gd name="T2" fmla="*/ 9 w 108"/>
                <a:gd name="T3" fmla="*/ 0 h 51"/>
                <a:gd name="T4" fmla="*/ 44 w 108"/>
                <a:gd name="T5" fmla="*/ 38 h 51"/>
                <a:gd name="T6" fmla="*/ 77 w 108"/>
                <a:gd name="T7" fmla="*/ 25 h 51"/>
                <a:gd name="T8" fmla="*/ 84 w 108"/>
                <a:gd name="T9" fmla="*/ 10 h 51"/>
                <a:gd name="T10" fmla="*/ 85 w 108"/>
                <a:gd name="T11" fmla="*/ 10 h 51"/>
                <a:gd name="T12" fmla="*/ 90 w 108"/>
                <a:gd name="T13" fmla="*/ 17 h 51"/>
                <a:gd name="T14" fmla="*/ 90 w 108"/>
                <a:gd name="T15" fmla="*/ 17 h 51"/>
                <a:gd name="T16" fmla="*/ 103 w 108"/>
                <a:gd name="T17" fmla="*/ 16 h 51"/>
                <a:gd name="T18" fmla="*/ 104 w 108"/>
                <a:gd name="T19" fmla="*/ 18 h 51"/>
                <a:gd name="T20" fmla="*/ 101 w 108"/>
                <a:gd name="T21" fmla="*/ 24 h 51"/>
                <a:gd name="T22" fmla="*/ 108 w 108"/>
                <a:gd name="T23" fmla="*/ 28 h 51"/>
                <a:gd name="T24" fmla="*/ 101 w 108"/>
                <a:gd name="T25" fmla="*/ 34 h 51"/>
                <a:gd name="T26" fmla="*/ 99 w 108"/>
                <a:gd name="T27" fmla="*/ 35 h 51"/>
                <a:gd name="T28" fmla="*/ 102 w 108"/>
                <a:gd name="T29" fmla="*/ 42 h 51"/>
                <a:gd name="T30" fmla="*/ 97 w 108"/>
                <a:gd name="T31" fmla="*/ 44 h 51"/>
                <a:gd name="T32" fmla="*/ 94 w 108"/>
                <a:gd name="T33" fmla="*/ 44 h 51"/>
                <a:gd name="T34" fmla="*/ 91 w 108"/>
                <a:gd name="T35" fmla="*/ 49 h 51"/>
                <a:gd name="T36" fmla="*/ 82 w 108"/>
                <a:gd name="T37" fmla="*/ 44 h 51"/>
                <a:gd name="T38" fmla="*/ 81 w 108"/>
                <a:gd name="T39" fmla="*/ 40 h 51"/>
                <a:gd name="T40" fmla="*/ 45 w 108"/>
                <a:gd name="T41" fmla="*/ 51 h 51"/>
                <a:gd name="T42" fmla="*/ 45 w 108"/>
                <a:gd name="T43" fmla="*/ 48 h 51"/>
                <a:gd name="T44" fmla="*/ 82 w 108"/>
                <a:gd name="T45" fmla="*/ 37 h 51"/>
                <a:gd name="T46" fmla="*/ 83 w 108"/>
                <a:gd name="T47" fmla="*/ 38 h 51"/>
                <a:gd name="T48" fmla="*/ 89 w 108"/>
                <a:gd name="T49" fmla="*/ 46 h 51"/>
                <a:gd name="T50" fmla="*/ 90 w 108"/>
                <a:gd name="T51" fmla="*/ 46 h 51"/>
                <a:gd name="T52" fmla="*/ 89 w 108"/>
                <a:gd name="T53" fmla="*/ 39 h 51"/>
                <a:gd name="T54" fmla="*/ 89 w 108"/>
                <a:gd name="T55" fmla="*/ 37 h 51"/>
                <a:gd name="T56" fmla="*/ 93 w 108"/>
                <a:gd name="T57" fmla="*/ 39 h 51"/>
                <a:gd name="T58" fmla="*/ 97 w 108"/>
                <a:gd name="T59" fmla="*/ 41 h 51"/>
                <a:gd name="T60" fmla="*/ 100 w 108"/>
                <a:gd name="T61" fmla="*/ 39 h 51"/>
                <a:gd name="T62" fmla="*/ 100 w 108"/>
                <a:gd name="T63" fmla="*/ 38 h 51"/>
                <a:gd name="T64" fmla="*/ 92 w 108"/>
                <a:gd name="T65" fmla="*/ 35 h 51"/>
                <a:gd name="T66" fmla="*/ 91 w 108"/>
                <a:gd name="T67" fmla="*/ 33 h 51"/>
                <a:gd name="T68" fmla="*/ 93 w 108"/>
                <a:gd name="T69" fmla="*/ 32 h 51"/>
                <a:gd name="T70" fmla="*/ 104 w 108"/>
                <a:gd name="T71" fmla="*/ 30 h 51"/>
                <a:gd name="T72" fmla="*/ 105 w 108"/>
                <a:gd name="T73" fmla="*/ 29 h 51"/>
                <a:gd name="T74" fmla="*/ 101 w 108"/>
                <a:gd name="T75" fmla="*/ 27 h 51"/>
                <a:gd name="T76" fmla="*/ 91 w 108"/>
                <a:gd name="T77" fmla="*/ 28 h 51"/>
                <a:gd name="T78" fmla="*/ 92 w 108"/>
                <a:gd name="T79" fmla="*/ 26 h 51"/>
                <a:gd name="T80" fmla="*/ 101 w 108"/>
                <a:gd name="T81" fmla="*/ 18 h 51"/>
                <a:gd name="T82" fmla="*/ 100 w 108"/>
                <a:gd name="T83" fmla="*/ 17 h 51"/>
                <a:gd name="T84" fmla="*/ 92 w 108"/>
                <a:gd name="T85" fmla="*/ 19 h 51"/>
                <a:gd name="T86" fmla="*/ 89 w 108"/>
                <a:gd name="T87" fmla="*/ 21 h 51"/>
                <a:gd name="T88" fmla="*/ 86 w 108"/>
                <a:gd name="T89" fmla="*/ 20 h 51"/>
                <a:gd name="T90" fmla="*/ 87 w 108"/>
                <a:gd name="T91" fmla="*/ 17 h 51"/>
                <a:gd name="T92" fmla="*/ 85 w 108"/>
                <a:gd name="T93" fmla="*/ 13 h 51"/>
                <a:gd name="T94" fmla="*/ 81 w 108"/>
                <a:gd name="T95" fmla="*/ 17 h 51"/>
                <a:gd name="T96" fmla="*/ 80 w 108"/>
                <a:gd name="T97" fmla="*/ 26 h 51"/>
                <a:gd name="T98" fmla="*/ 79 w 108"/>
                <a:gd name="T99" fmla="*/ 27 h 51"/>
                <a:gd name="T100" fmla="*/ 8 w 108"/>
                <a:gd name="T101" fmla="*/ 3 h 51"/>
                <a:gd name="T102" fmla="*/ 45 w 108"/>
                <a:gd name="T103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51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7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53" y="38"/>
                    <a:pt x="63" y="34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4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7" y="20"/>
                    <a:pt x="77" y="11"/>
                    <a:pt x="84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7" y="10"/>
                    <a:pt x="88" y="11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90" y="14"/>
                    <a:pt x="90" y="15"/>
                    <a:pt x="90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2" y="15"/>
                    <a:pt x="95" y="14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100" y="13"/>
                    <a:pt x="102" y="14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4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3" y="21"/>
                    <a:pt x="102" y="23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101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3" y="24"/>
                    <a:pt x="107" y="25"/>
                    <a:pt x="108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8"/>
                    <a:pt x="108" y="29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33"/>
                    <a:pt x="104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0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1" y="36"/>
                    <a:pt x="103" y="37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41"/>
                    <a:pt x="103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3"/>
                    <a:pt x="99" y="44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4"/>
                    <a:pt x="95" y="43"/>
                    <a:pt x="94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3"/>
                    <a:pt x="94" y="44"/>
                    <a:pt x="94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4" y="46"/>
                    <a:pt x="93" y="48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0" y="49"/>
                    <a:pt x="90" y="49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49"/>
                    <a:pt x="84" y="46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2"/>
                    <a:pt x="81" y="41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76" y="43"/>
                    <a:pt x="61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27" y="51"/>
                    <a:pt x="7" y="40"/>
                    <a:pt x="0" y="2"/>
                  </a:cubicBezTo>
                  <a:close/>
                  <a:moveTo>
                    <a:pt x="45" y="48"/>
                  </a:moveTo>
                  <a:cubicBezTo>
                    <a:pt x="63" y="48"/>
                    <a:pt x="80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7"/>
                    <a:pt x="81" y="37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2" y="37"/>
                    <a:pt x="83" y="37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4" y="40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6" y="44"/>
                    <a:pt x="88" y="46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91" y="45"/>
                    <a:pt x="91" y="45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3"/>
                    <a:pt x="89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9" y="39"/>
                    <a:pt x="89" y="38"/>
                    <a:pt x="89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90" y="37"/>
                    <a:pt x="91" y="37"/>
                    <a:pt x="91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92" y="38"/>
                    <a:pt x="93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5" y="40"/>
                    <a:pt x="96" y="41"/>
                    <a:pt x="97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8" y="41"/>
                    <a:pt x="99" y="41"/>
                    <a:pt x="100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0" y="40"/>
                    <a:pt x="100" y="39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100" y="39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99" y="38"/>
                    <a:pt x="98" y="37"/>
                    <a:pt x="97" y="37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5" y="36"/>
                    <a:pt x="92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91" y="34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2"/>
                    <a:pt x="92" y="32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5" y="32"/>
                    <a:pt x="102" y="32"/>
                    <a:pt x="104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0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28"/>
                    <a:pt x="103" y="27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27"/>
                    <a:pt x="93" y="28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2" y="29"/>
                    <a:pt x="91" y="28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1" y="26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6"/>
                    <a:pt x="94" y="25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9" y="21"/>
                    <a:pt x="101" y="19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0" y="18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7"/>
                    <a:pt x="99" y="17"/>
                    <a:pt x="99" y="16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7" y="16"/>
                    <a:pt x="94" y="18"/>
                    <a:pt x="92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0" y="20"/>
                    <a:pt x="89" y="21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88" y="22"/>
                    <a:pt x="88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6" y="21"/>
                    <a:pt x="86" y="21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7" y="18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4"/>
                    <a:pt x="86" y="13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3" y="13"/>
                    <a:pt x="81" y="15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0" y="19"/>
                    <a:pt x="80" y="22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5"/>
                    <a:pt x="80" y="26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6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65" y="37"/>
                    <a:pt x="5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17" y="41"/>
                    <a:pt x="9" y="10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1" y="39"/>
                    <a:pt x="29" y="48"/>
                    <a:pt x="45" y="4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182" name="组合 181"/>
            <p:cNvGrpSpPr/>
            <p:nvPr/>
          </p:nvGrpSpPr>
          <p:grpSpPr>
            <a:xfrm>
              <a:off x="2914651" y="4187825"/>
              <a:ext cx="2012950" cy="2065338"/>
              <a:chOff x="2914651" y="4187825"/>
              <a:chExt cx="2012950" cy="2065338"/>
            </a:xfrm>
          </p:grpSpPr>
          <p:sp>
            <p:nvSpPr>
              <p:cNvPr id="183" name="Freeform 407"/>
              <p:cNvSpPr/>
              <p:nvPr/>
            </p:nvSpPr>
            <p:spPr bwMode="auto">
              <a:xfrm>
                <a:off x="3687763" y="5092700"/>
                <a:ext cx="203200" cy="123825"/>
              </a:xfrm>
              <a:custGeom>
                <a:avLst/>
                <a:gdLst>
                  <a:gd name="T0" fmla="*/ 48 w 54"/>
                  <a:gd name="T1" fmla="*/ 6 h 33"/>
                  <a:gd name="T2" fmla="*/ 54 w 54"/>
                  <a:gd name="T3" fmla="*/ 28 h 33"/>
                  <a:gd name="T4" fmla="*/ 0 w 54"/>
                  <a:gd name="T5" fmla="*/ 17 h 33"/>
                  <a:gd name="T6" fmla="*/ 15 w 54"/>
                  <a:gd name="T7" fmla="*/ 0 h 33"/>
                  <a:gd name="T8" fmla="*/ 48 w 54"/>
                  <a:gd name="T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48" y="6"/>
                    </a:moveTo>
                    <a:cubicBezTo>
                      <a:pt x="54" y="28"/>
                      <a:pt x="54" y="28"/>
                      <a:pt x="54" y="28"/>
                    </a:cubicBezTo>
                    <a:cubicBezTo>
                      <a:pt x="54" y="28"/>
                      <a:pt x="25" y="33"/>
                      <a:pt x="0" y="17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4" name="Freeform 408"/>
              <p:cNvSpPr>
                <a:spLocks noEditPoints="1"/>
              </p:cNvSpPr>
              <p:nvPr/>
            </p:nvSpPr>
            <p:spPr bwMode="auto">
              <a:xfrm>
                <a:off x="3679826" y="5084763"/>
                <a:ext cx="219075" cy="120650"/>
              </a:xfrm>
              <a:custGeom>
                <a:avLst/>
                <a:gdLst>
                  <a:gd name="T0" fmla="*/ 1 w 58"/>
                  <a:gd name="T1" fmla="*/ 20 h 32"/>
                  <a:gd name="T2" fmla="*/ 0 w 58"/>
                  <a:gd name="T3" fmla="*/ 19 h 32"/>
                  <a:gd name="T4" fmla="*/ 0 w 58"/>
                  <a:gd name="T5" fmla="*/ 19 h 32"/>
                  <a:gd name="T6" fmla="*/ 1 w 58"/>
                  <a:gd name="T7" fmla="*/ 18 h 32"/>
                  <a:gd name="T8" fmla="*/ 1 w 58"/>
                  <a:gd name="T9" fmla="*/ 18 h 32"/>
                  <a:gd name="T10" fmla="*/ 16 w 58"/>
                  <a:gd name="T11" fmla="*/ 1 h 32"/>
                  <a:gd name="T12" fmla="*/ 18 w 58"/>
                  <a:gd name="T13" fmla="*/ 1 h 32"/>
                  <a:gd name="T14" fmla="*/ 18 w 58"/>
                  <a:gd name="T15" fmla="*/ 1 h 32"/>
                  <a:gd name="T16" fmla="*/ 50 w 58"/>
                  <a:gd name="T17" fmla="*/ 7 h 32"/>
                  <a:gd name="T18" fmla="*/ 50 w 58"/>
                  <a:gd name="T19" fmla="*/ 8 h 32"/>
                  <a:gd name="T20" fmla="*/ 50 w 58"/>
                  <a:gd name="T21" fmla="*/ 7 h 32"/>
                  <a:gd name="T22" fmla="*/ 51 w 58"/>
                  <a:gd name="T23" fmla="*/ 8 h 32"/>
                  <a:gd name="T24" fmla="*/ 51 w 58"/>
                  <a:gd name="T25" fmla="*/ 8 h 32"/>
                  <a:gd name="T26" fmla="*/ 58 w 58"/>
                  <a:gd name="T27" fmla="*/ 29 h 32"/>
                  <a:gd name="T28" fmla="*/ 58 w 58"/>
                  <a:gd name="T29" fmla="*/ 31 h 32"/>
                  <a:gd name="T30" fmla="*/ 58 w 58"/>
                  <a:gd name="T31" fmla="*/ 31 h 32"/>
                  <a:gd name="T32" fmla="*/ 57 w 58"/>
                  <a:gd name="T33" fmla="*/ 31 h 32"/>
                  <a:gd name="T34" fmla="*/ 57 w 58"/>
                  <a:gd name="T35" fmla="*/ 31 h 32"/>
                  <a:gd name="T36" fmla="*/ 45 w 58"/>
                  <a:gd name="T37" fmla="*/ 32 h 32"/>
                  <a:gd name="T38" fmla="*/ 45 w 58"/>
                  <a:gd name="T39" fmla="*/ 32 h 32"/>
                  <a:gd name="T40" fmla="*/ 1 w 58"/>
                  <a:gd name="T41" fmla="*/ 20 h 32"/>
                  <a:gd name="T42" fmla="*/ 45 w 58"/>
                  <a:gd name="T43" fmla="*/ 29 h 32"/>
                  <a:gd name="T44" fmla="*/ 55 w 58"/>
                  <a:gd name="T45" fmla="*/ 28 h 32"/>
                  <a:gd name="T46" fmla="*/ 55 w 58"/>
                  <a:gd name="T47" fmla="*/ 28 h 32"/>
                  <a:gd name="T48" fmla="*/ 49 w 58"/>
                  <a:gd name="T49" fmla="*/ 10 h 32"/>
                  <a:gd name="T50" fmla="*/ 18 w 58"/>
                  <a:gd name="T51" fmla="*/ 4 h 32"/>
                  <a:gd name="T52" fmla="*/ 4 w 58"/>
                  <a:gd name="T53" fmla="*/ 19 h 32"/>
                  <a:gd name="T54" fmla="*/ 45 w 58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" h="32">
                    <a:moveTo>
                      <a:pt x="1" y="20"/>
                    </a:moveTo>
                    <a:cubicBezTo>
                      <a:pt x="1" y="20"/>
                      <a:pt x="0" y="20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1" y="7"/>
                      <a:pt x="51" y="7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30"/>
                      <a:pt x="58" y="30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2" y="32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34" y="32"/>
                      <a:pt x="17" y="30"/>
                      <a:pt x="1" y="20"/>
                    </a:cubicBezTo>
                    <a:close/>
                    <a:moveTo>
                      <a:pt x="45" y="29"/>
                    </a:moveTo>
                    <a:cubicBezTo>
                      <a:pt x="49" y="29"/>
                      <a:pt x="53" y="29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19" y="27"/>
                      <a:pt x="34" y="29"/>
                      <a:pt x="45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5" name="Freeform 409"/>
              <p:cNvSpPr/>
              <p:nvPr/>
            </p:nvSpPr>
            <p:spPr bwMode="auto">
              <a:xfrm>
                <a:off x="3244851" y="4514850"/>
                <a:ext cx="315913" cy="341313"/>
              </a:xfrm>
              <a:custGeom>
                <a:avLst/>
                <a:gdLst>
                  <a:gd name="T0" fmla="*/ 71 w 84"/>
                  <a:gd name="T1" fmla="*/ 47 h 91"/>
                  <a:gd name="T2" fmla="*/ 70 w 84"/>
                  <a:gd name="T3" fmla="*/ 50 h 91"/>
                  <a:gd name="T4" fmla="*/ 58 w 84"/>
                  <a:gd name="T5" fmla="*/ 91 h 91"/>
                  <a:gd name="T6" fmla="*/ 46 w 84"/>
                  <a:gd name="T7" fmla="*/ 79 h 91"/>
                  <a:gd name="T8" fmla="*/ 26 w 84"/>
                  <a:gd name="T9" fmla="*/ 86 h 91"/>
                  <a:gd name="T10" fmla="*/ 21 w 84"/>
                  <a:gd name="T11" fmla="*/ 70 h 91"/>
                  <a:gd name="T12" fmla="*/ 10 w 84"/>
                  <a:gd name="T13" fmla="*/ 72 h 91"/>
                  <a:gd name="T14" fmla="*/ 21 w 84"/>
                  <a:gd name="T15" fmla="*/ 49 h 91"/>
                  <a:gd name="T16" fmla="*/ 17 w 84"/>
                  <a:gd name="T17" fmla="*/ 23 h 91"/>
                  <a:gd name="T18" fmla="*/ 33 w 84"/>
                  <a:gd name="T19" fmla="*/ 22 h 91"/>
                  <a:gd name="T20" fmla="*/ 56 w 84"/>
                  <a:gd name="T21" fmla="*/ 17 h 91"/>
                  <a:gd name="T22" fmla="*/ 67 w 84"/>
                  <a:gd name="T23" fmla="*/ 8 h 91"/>
                  <a:gd name="T24" fmla="*/ 78 w 84"/>
                  <a:gd name="T25" fmla="*/ 30 h 91"/>
                  <a:gd name="T26" fmla="*/ 73 w 84"/>
                  <a:gd name="T27" fmla="*/ 40 h 91"/>
                  <a:gd name="T28" fmla="*/ 71 w 84"/>
                  <a:gd name="T29" fmla="*/ 4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91">
                    <a:moveTo>
                      <a:pt x="71" y="47"/>
                    </a:moveTo>
                    <a:cubicBezTo>
                      <a:pt x="71" y="48"/>
                      <a:pt x="71" y="49"/>
                      <a:pt x="70" y="50"/>
                    </a:cubicBezTo>
                    <a:cubicBezTo>
                      <a:pt x="67" y="60"/>
                      <a:pt x="73" y="89"/>
                      <a:pt x="58" y="91"/>
                    </a:cubicBezTo>
                    <a:cubicBezTo>
                      <a:pt x="53" y="91"/>
                      <a:pt x="46" y="84"/>
                      <a:pt x="46" y="79"/>
                    </a:cubicBezTo>
                    <a:cubicBezTo>
                      <a:pt x="42" y="86"/>
                      <a:pt x="34" y="90"/>
                      <a:pt x="26" y="86"/>
                    </a:cubicBezTo>
                    <a:cubicBezTo>
                      <a:pt x="21" y="83"/>
                      <a:pt x="19" y="75"/>
                      <a:pt x="21" y="70"/>
                    </a:cubicBezTo>
                    <a:cubicBezTo>
                      <a:pt x="18" y="72"/>
                      <a:pt x="14" y="74"/>
                      <a:pt x="10" y="72"/>
                    </a:cubicBezTo>
                    <a:cubicBezTo>
                      <a:pt x="0" y="66"/>
                      <a:pt x="11" y="51"/>
                      <a:pt x="21" y="49"/>
                    </a:cubicBezTo>
                    <a:cubicBezTo>
                      <a:pt x="8" y="44"/>
                      <a:pt x="6" y="27"/>
                      <a:pt x="17" y="23"/>
                    </a:cubicBezTo>
                    <a:cubicBezTo>
                      <a:pt x="20" y="20"/>
                      <a:pt x="29" y="19"/>
                      <a:pt x="33" y="22"/>
                    </a:cubicBezTo>
                    <a:cubicBezTo>
                      <a:pt x="32" y="7"/>
                      <a:pt x="50" y="0"/>
                      <a:pt x="56" y="17"/>
                    </a:cubicBezTo>
                    <a:cubicBezTo>
                      <a:pt x="54" y="11"/>
                      <a:pt x="64" y="8"/>
                      <a:pt x="67" y="8"/>
                    </a:cubicBezTo>
                    <a:cubicBezTo>
                      <a:pt x="76" y="10"/>
                      <a:pt x="84" y="24"/>
                      <a:pt x="78" y="30"/>
                    </a:cubicBezTo>
                    <a:cubicBezTo>
                      <a:pt x="76" y="31"/>
                      <a:pt x="75" y="37"/>
                      <a:pt x="73" y="40"/>
                    </a:cubicBezTo>
                    <a:cubicBezTo>
                      <a:pt x="72" y="42"/>
                      <a:pt x="71" y="45"/>
                      <a:pt x="71" y="47"/>
                    </a:cubicBezTo>
                    <a:close/>
                  </a:path>
                </a:pathLst>
              </a:custGeom>
              <a:solidFill>
                <a:srgbClr val="CF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6" name="Freeform 410"/>
              <p:cNvSpPr>
                <a:spLocks noEditPoints="1"/>
              </p:cNvSpPr>
              <p:nvPr/>
            </p:nvSpPr>
            <p:spPr bwMode="auto">
              <a:xfrm>
                <a:off x="3259138" y="4537075"/>
                <a:ext cx="293688" cy="323850"/>
              </a:xfrm>
              <a:custGeom>
                <a:avLst/>
                <a:gdLst>
                  <a:gd name="T0" fmla="*/ 28 w 78"/>
                  <a:gd name="T1" fmla="*/ 83 h 86"/>
                  <a:gd name="T2" fmla="*/ 15 w 78"/>
                  <a:gd name="T3" fmla="*/ 69 h 86"/>
                  <a:gd name="T4" fmla="*/ 15 w 78"/>
                  <a:gd name="T5" fmla="*/ 67 h 86"/>
                  <a:gd name="T6" fmla="*/ 6 w 78"/>
                  <a:gd name="T7" fmla="*/ 68 h 86"/>
                  <a:gd name="T8" fmla="*/ 0 w 78"/>
                  <a:gd name="T9" fmla="*/ 59 h 86"/>
                  <a:gd name="T10" fmla="*/ 13 w 78"/>
                  <a:gd name="T11" fmla="*/ 43 h 86"/>
                  <a:gd name="T12" fmla="*/ 12 w 78"/>
                  <a:gd name="T13" fmla="*/ 16 h 86"/>
                  <a:gd name="T14" fmla="*/ 23 w 78"/>
                  <a:gd name="T15" fmla="*/ 13 h 86"/>
                  <a:gd name="T16" fmla="*/ 41 w 78"/>
                  <a:gd name="T17" fmla="*/ 0 h 86"/>
                  <a:gd name="T18" fmla="*/ 51 w 78"/>
                  <a:gd name="T19" fmla="*/ 6 h 86"/>
                  <a:gd name="T20" fmla="*/ 63 w 78"/>
                  <a:gd name="T21" fmla="*/ 1 h 86"/>
                  <a:gd name="T22" fmla="*/ 78 w 78"/>
                  <a:gd name="T23" fmla="*/ 18 h 86"/>
                  <a:gd name="T24" fmla="*/ 71 w 78"/>
                  <a:gd name="T25" fmla="*/ 35 h 86"/>
                  <a:gd name="T26" fmla="*/ 68 w 78"/>
                  <a:gd name="T27" fmla="*/ 41 h 86"/>
                  <a:gd name="T28" fmla="*/ 68 w 78"/>
                  <a:gd name="T29" fmla="*/ 45 h 86"/>
                  <a:gd name="T30" fmla="*/ 66 w 78"/>
                  <a:gd name="T31" fmla="*/ 68 h 86"/>
                  <a:gd name="T32" fmla="*/ 53 w 78"/>
                  <a:gd name="T33" fmla="*/ 86 h 86"/>
                  <a:gd name="T34" fmla="*/ 42 w 78"/>
                  <a:gd name="T35" fmla="*/ 71 h 86"/>
                  <a:gd name="T36" fmla="*/ 53 w 78"/>
                  <a:gd name="T37" fmla="*/ 83 h 86"/>
                  <a:gd name="T38" fmla="*/ 54 w 78"/>
                  <a:gd name="T39" fmla="*/ 83 h 86"/>
                  <a:gd name="T40" fmla="*/ 65 w 78"/>
                  <a:gd name="T41" fmla="*/ 44 h 86"/>
                  <a:gd name="T42" fmla="*/ 65 w 78"/>
                  <a:gd name="T43" fmla="*/ 42 h 86"/>
                  <a:gd name="T44" fmla="*/ 65 w 78"/>
                  <a:gd name="T45" fmla="*/ 42 h 86"/>
                  <a:gd name="T46" fmla="*/ 68 w 78"/>
                  <a:gd name="T47" fmla="*/ 34 h 86"/>
                  <a:gd name="T48" fmla="*/ 73 w 78"/>
                  <a:gd name="T49" fmla="*/ 23 h 86"/>
                  <a:gd name="T50" fmla="*/ 63 w 78"/>
                  <a:gd name="T51" fmla="*/ 4 h 86"/>
                  <a:gd name="T52" fmla="*/ 62 w 78"/>
                  <a:gd name="T53" fmla="*/ 4 h 86"/>
                  <a:gd name="T54" fmla="*/ 53 w 78"/>
                  <a:gd name="T55" fmla="*/ 9 h 86"/>
                  <a:gd name="T56" fmla="*/ 53 w 78"/>
                  <a:gd name="T57" fmla="*/ 11 h 86"/>
                  <a:gd name="T58" fmla="*/ 53 w 78"/>
                  <a:gd name="T59" fmla="*/ 12 h 86"/>
                  <a:gd name="T60" fmla="*/ 52 w 78"/>
                  <a:gd name="T61" fmla="*/ 13 h 86"/>
                  <a:gd name="T62" fmla="*/ 51 w 78"/>
                  <a:gd name="T63" fmla="*/ 12 h 86"/>
                  <a:gd name="T64" fmla="*/ 41 w 78"/>
                  <a:gd name="T65" fmla="*/ 3 h 86"/>
                  <a:gd name="T66" fmla="*/ 31 w 78"/>
                  <a:gd name="T67" fmla="*/ 16 h 86"/>
                  <a:gd name="T68" fmla="*/ 30 w 78"/>
                  <a:gd name="T69" fmla="*/ 17 h 86"/>
                  <a:gd name="T70" fmla="*/ 23 w 78"/>
                  <a:gd name="T71" fmla="*/ 16 h 86"/>
                  <a:gd name="T72" fmla="*/ 13 w 78"/>
                  <a:gd name="T73" fmla="*/ 18 h 86"/>
                  <a:gd name="T74" fmla="*/ 7 w 78"/>
                  <a:gd name="T75" fmla="*/ 28 h 86"/>
                  <a:gd name="T76" fmla="*/ 18 w 78"/>
                  <a:gd name="T77" fmla="*/ 43 h 86"/>
                  <a:gd name="T78" fmla="*/ 17 w 78"/>
                  <a:gd name="T79" fmla="*/ 44 h 86"/>
                  <a:gd name="T80" fmla="*/ 7 w 78"/>
                  <a:gd name="T81" fmla="*/ 65 h 86"/>
                  <a:gd name="T82" fmla="*/ 10 w 78"/>
                  <a:gd name="T83" fmla="*/ 66 h 86"/>
                  <a:gd name="T84" fmla="*/ 18 w 78"/>
                  <a:gd name="T85" fmla="*/ 62 h 86"/>
                  <a:gd name="T86" fmla="*/ 19 w 78"/>
                  <a:gd name="T87" fmla="*/ 64 h 86"/>
                  <a:gd name="T88" fmla="*/ 23 w 78"/>
                  <a:gd name="T89" fmla="*/ 79 h 86"/>
                  <a:gd name="T90" fmla="*/ 28 w 78"/>
                  <a:gd name="T91" fmla="*/ 80 h 86"/>
                  <a:gd name="T92" fmla="*/ 42 w 78"/>
                  <a:gd name="T93" fmla="*/ 71 h 86"/>
                  <a:gd name="T94" fmla="*/ 67 w 78"/>
                  <a:gd name="T95" fmla="*/ 41 h 86"/>
                  <a:gd name="T96" fmla="*/ 68 w 78"/>
                  <a:gd name="T97" fmla="*/ 4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" h="86">
                    <a:moveTo>
                      <a:pt x="41" y="76"/>
                    </a:moveTo>
                    <a:cubicBezTo>
                      <a:pt x="38" y="81"/>
                      <a:pt x="33" y="83"/>
                      <a:pt x="28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6" y="83"/>
                      <a:pt x="24" y="83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17" y="79"/>
                      <a:pt x="15" y="74"/>
                      <a:pt x="15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3" y="68"/>
                      <a:pt x="12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8" y="69"/>
                      <a:pt x="7" y="68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2" y="65"/>
                      <a:pt x="0" y="62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2"/>
                      <a:pt x="6" y="45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7" y="39"/>
                      <a:pt x="4" y="33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3"/>
                      <a:pt x="7" y="18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5" y="14"/>
                      <a:pt x="19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5" y="13"/>
                      <a:pt x="26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6"/>
                      <a:pt x="34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0"/>
                      <a:pt x="48" y="2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4" y="2"/>
                      <a:pt x="59" y="1"/>
                      <a:pt x="62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71" y="2"/>
                      <a:pt x="78" y="10"/>
                      <a:pt x="78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8" y="20"/>
                      <a:pt x="77" y="23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4" y="26"/>
                      <a:pt x="72" y="32"/>
                      <a:pt x="71" y="35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0" y="37"/>
                      <a:pt x="68" y="39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3"/>
                      <a:pt x="68" y="44"/>
                      <a:pt x="68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6" y="49"/>
                      <a:pt x="67" y="59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5" y="76"/>
                      <a:pt x="63" y="85"/>
                      <a:pt x="54" y="86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4" y="86"/>
                      <a:pt x="54" y="86"/>
                      <a:pt x="53" y="86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48" y="86"/>
                      <a:pt x="43" y="81"/>
                      <a:pt x="41" y="76"/>
                    </a:cubicBezTo>
                    <a:close/>
                    <a:moveTo>
                      <a:pt x="42" y="71"/>
                    </a:moveTo>
                    <a:cubicBezTo>
                      <a:pt x="43" y="71"/>
                      <a:pt x="43" y="72"/>
                      <a:pt x="43" y="73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6"/>
                      <a:pt x="50" y="84"/>
                      <a:pt x="53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60" y="83"/>
                      <a:pt x="62" y="76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59"/>
                      <a:pt x="63" y="49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5" y="43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38"/>
                      <a:pt x="67" y="36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1"/>
                      <a:pt x="70" y="25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4" y="21"/>
                      <a:pt x="75" y="20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2"/>
                      <a:pt x="69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1" y="4"/>
                      <a:pt x="58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4" y="7"/>
                      <a:pt x="53" y="8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10"/>
                      <a:pt x="53" y="10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2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2"/>
                      <a:pt x="53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8" y="5"/>
                      <a:pt x="44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6" y="3"/>
                      <a:pt x="31" y="7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8"/>
                      <a:pt x="29" y="18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16"/>
                      <a:pt x="25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19" y="16"/>
                      <a:pt x="15" y="17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23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33"/>
                      <a:pt x="10" y="39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2"/>
                      <a:pt x="18" y="42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4"/>
                      <a:pt x="18" y="44"/>
                      <a:pt x="17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1" y="45"/>
                      <a:pt x="3" y="53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1"/>
                      <a:pt x="4" y="63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8" y="65"/>
                      <a:pt x="9" y="66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2" y="66"/>
                      <a:pt x="14" y="64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7" y="62"/>
                      <a:pt x="18" y="62"/>
                      <a:pt x="18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3"/>
                      <a:pt x="19" y="64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6"/>
                      <a:pt x="18" y="67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73"/>
                      <a:pt x="20" y="77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5" y="80"/>
                      <a:pt x="27" y="80"/>
                      <a:pt x="28" y="80"/>
                    </a:cubicBezTo>
                    <a:cubicBezTo>
                      <a:pt x="28" y="80"/>
                      <a:pt x="28" y="80"/>
                      <a:pt x="28" y="80"/>
                    </a:cubicBezTo>
                    <a:cubicBezTo>
                      <a:pt x="33" y="80"/>
                      <a:pt x="38" y="77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1" y="71"/>
                      <a:pt x="41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lose/>
                    <a:moveTo>
                      <a:pt x="67" y="41"/>
                    </a:move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1"/>
                      <a:pt x="67" y="41"/>
                      <a:pt x="67" y="4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7" name="Freeform 411"/>
              <p:cNvSpPr/>
              <p:nvPr/>
            </p:nvSpPr>
            <p:spPr bwMode="auto">
              <a:xfrm>
                <a:off x="3890963" y="4398963"/>
                <a:ext cx="363538" cy="319088"/>
              </a:xfrm>
              <a:custGeom>
                <a:avLst/>
                <a:gdLst>
                  <a:gd name="T0" fmla="*/ 74 w 97"/>
                  <a:gd name="T1" fmla="*/ 51 h 85"/>
                  <a:gd name="T2" fmla="*/ 73 w 97"/>
                  <a:gd name="T3" fmla="*/ 51 h 85"/>
                  <a:gd name="T4" fmla="*/ 82 w 97"/>
                  <a:gd name="T5" fmla="*/ 68 h 85"/>
                  <a:gd name="T6" fmla="*/ 64 w 97"/>
                  <a:gd name="T7" fmla="*/ 70 h 85"/>
                  <a:gd name="T8" fmla="*/ 55 w 97"/>
                  <a:gd name="T9" fmla="*/ 81 h 85"/>
                  <a:gd name="T10" fmla="*/ 50 w 97"/>
                  <a:gd name="T11" fmla="*/ 79 h 85"/>
                  <a:gd name="T12" fmla="*/ 24 w 97"/>
                  <a:gd name="T13" fmla="*/ 51 h 85"/>
                  <a:gd name="T14" fmla="*/ 9 w 97"/>
                  <a:gd name="T15" fmla="*/ 17 h 85"/>
                  <a:gd name="T16" fmla="*/ 26 w 97"/>
                  <a:gd name="T17" fmla="*/ 14 h 85"/>
                  <a:gd name="T18" fmla="*/ 42 w 97"/>
                  <a:gd name="T19" fmla="*/ 0 h 85"/>
                  <a:gd name="T20" fmla="*/ 52 w 97"/>
                  <a:gd name="T21" fmla="*/ 14 h 85"/>
                  <a:gd name="T22" fmla="*/ 73 w 97"/>
                  <a:gd name="T23" fmla="*/ 8 h 85"/>
                  <a:gd name="T24" fmla="*/ 73 w 97"/>
                  <a:gd name="T25" fmla="*/ 30 h 85"/>
                  <a:gd name="T26" fmla="*/ 85 w 97"/>
                  <a:gd name="T27" fmla="*/ 33 h 85"/>
                  <a:gd name="T28" fmla="*/ 74 w 97"/>
                  <a:gd name="T29" fmla="*/ 5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85">
                    <a:moveTo>
                      <a:pt x="74" y="51"/>
                    </a:moveTo>
                    <a:cubicBezTo>
                      <a:pt x="73" y="51"/>
                      <a:pt x="73" y="51"/>
                      <a:pt x="73" y="51"/>
                    </a:cubicBezTo>
                    <a:cubicBezTo>
                      <a:pt x="78" y="53"/>
                      <a:pt x="84" y="63"/>
                      <a:pt x="82" y="68"/>
                    </a:cubicBezTo>
                    <a:cubicBezTo>
                      <a:pt x="79" y="77"/>
                      <a:pt x="70" y="73"/>
                      <a:pt x="64" y="70"/>
                    </a:cubicBezTo>
                    <a:cubicBezTo>
                      <a:pt x="65" y="75"/>
                      <a:pt x="62" y="85"/>
                      <a:pt x="55" y="81"/>
                    </a:cubicBezTo>
                    <a:cubicBezTo>
                      <a:pt x="53" y="81"/>
                      <a:pt x="52" y="79"/>
                      <a:pt x="50" y="79"/>
                    </a:cubicBezTo>
                    <a:cubicBezTo>
                      <a:pt x="44" y="67"/>
                      <a:pt x="34" y="59"/>
                      <a:pt x="24" y="51"/>
                    </a:cubicBezTo>
                    <a:cubicBezTo>
                      <a:pt x="15" y="44"/>
                      <a:pt x="0" y="30"/>
                      <a:pt x="9" y="17"/>
                    </a:cubicBezTo>
                    <a:cubicBezTo>
                      <a:pt x="13" y="10"/>
                      <a:pt x="20" y="9"/>
                      <a:pt x="26" y="14"/>
                    </a:cubicBezTo>
                    <a:cubicBezTo>
                      <a:pt x="27" y="6"/>
                      <a:pt x="34" y="0"/>
                      <a:pt x="42" y="0"/>
                    </a:cubicBezTo>
                    <a:cubicBezTo>
                      <a:pt x="48" y="1"/>
                      <a:pt x="55" y="7"/>
                      <a:pt x="52" y="14"/>
                    </a:cubicBezTo>
                    <a:cubicBezTo>
                      <a:pt x="56" y="8"/>
                      <a:pt x="67" y="5"/>
                      <a:pt x="73" y="8"/>
                    </a:cubicBezTo>
                    <a:cubicBezTo>
                      <a:pt x="80" y="13"/>
                      <a:pt x="80" y="25"/>
                      <a:pt x="73" y="30"/>
                    </a:cubicBezTo>
                    <a:cubicBezTo>
                      <a:pt x="77" y="30"/>
                      <a:pt x="81" y="31"/>
                      <a:pt x="85" y="33"/>
                    </a:cubicBezTo>
                    <a:cubicBezTo>
                      <a:pt x="97" y="43"/>
                      <a:pt x="87" y="56"/>
                      <a:pt x="74" y="51"/>
                    </a:cubicBezTo>
                    <a:close/>
                  </a:path>
                </a:pathLst>
              </a:custGeom>
              <a:solidFill>
                <a:srgbClr val="CF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8" name="Freeform 412"/>
              <p:cNvSpPr>
                <a:spLocks noEditPoints="1"/>
              </p:cNvSpPr>
              <p:nvPr/>
            </p:nvSpPr>
            <p:spPr bwMode="auto">
              <a:xfrm>
                <a:off x="3905251" y="4391025"/>
                <a:ext cx="330200" cy="322263"/>
              </a:xfrm>
              <a:custGeom>
                <a:avLst/>
                <a:gdLst>
                  <a:gd name="T0" fmla="*/ 46 w 88"/>
                  <a:gd name="T1" fmla="*/ 82 h 86"/>
                  <a:gd name="T2" fmla="*/ 20 w 88"/>
                  <a:gd name="T3" fmla="*/ 55 h 86"/>
                  <a:gd name="T4" fmla="*/ 1 w 88"/>
                  <a:gd name="T5" fmla="*/ 27 h 86"/>
                  <a:gd name="T6" fmla="*/ 14 w 88"/>
                  <a:gd name="T7" fmla="*/ 12 h 86"/>
                  <a:gd name="T8" fmla="*/ 21 w 88"/>
                  <a:gd name="T9" fmla="*/ 14 h 86"/>
                  <a:gd name="T10" fmla="*/ 38 w 88"/>
                  <a:gd name="T11" fmla="*/ 0 h 86"/>
                  <a:gd name="T12" fmla="*/ 63 w 88"/>
                  <a:gd name="T13" fmla="*/ 8 h 86"/>
                  <a:gd name="T14" fmla="*/ 69 w 88"/>
                  <a:gd name="T15" fmla="*/ 9 h 86"/>
                  <a:gd name="T16" fmla="*/ 76 w 88"/>
                  <a:gd name="T17" fmla="*/ 21 h 86"/>
                  <a:gd name="T18" fmla="*/ 82 w 88"/>
                  <a:gd name="T19" fmla="*/ 34 h 86"/>
                  <a:gd name="T20" fmla="*/ 88 w 88"/>
                  <a:gd name="T21" fmla="*/ 44 h 86"/>
                  <a:gd name="T22" fmla="*/ 75 w 88"/>
                  <a:gd name="T23" fmla="*/ 56 h 86"/>
                  <a:gd name="T24" fmla="*/ 80 w 88"/>
                  <a:gd name="T25" fmla="*/ 68 h 86"/>
                  <a:gd name="T26" fmla="*/ 71 w 88"/>
                  <a:gd name="T27" fmla="*/ 77 h 86"/>
                  <a:gd name="T28" fmla="*/ 62 w 88"/>
                  <a:gd name="T29" fmla="*/ 74 h 86"/>
                  <a:gd name="T30" fmla="*/ 50 w 88"/>
                  <a:gd name="T31" fmla="*/ 85 h 86"/>
                  <a:gd name="T32" fmla="*/ 54 w 88"/>
                  <a:gd name="T33" fmla="*/ 83 h 86"/>
                  <a:gd name="T34" fmla="*/ 59 w 88"/>
                  <a:gd name="T35" fmla="*/ 74 h 86"/>
                  <a:gd name="T36" fmla="*/ 59 w 88"/>
                  <a:gd name="T37" fmla="*/ 72 h 86"/>
                  <a:gd name="T38" fmla="*/ 61 w 88"/>
                  <a:gd name="T39" fmla="*/ 71 h 86"/>
                  <a:gd name="T40" fmla="*/ 71 w 88"/>
                  <a:gd name="T41" fmla="*/ 74 h 86"/>
                  <a:gd name="T42" fmla="*/ 77 w 88"/>
                  <a:gd name="T43" fmla="*/ 68 h 86"/>
                  <a:gd name="T44" fmla="*/ 69 w 88"/>
                  <a:gd name="T45" fmla="*/ 54 h 86"/>
                  <a:gd name="T46" fmla="*/ 68 w 88"/>
                  <a:gd name="T47" fmla="*/ 54 h 86"/>
                  <a:gd name="T48" fmla="*/ 68 w 88"/>
                  <a:gd name="T49" fmla="*/ 54 h 86"/>
                  <a:gd name="T50" fmla="*/ 68 w 88"/>
                  <a:gd name="T51" fmla="*/ 53 h 86"/>
                  <a:gd name="T52" fmla="*/ 68 w 88"/>
                  <a:gd name="T53" fmla="*/ 52 h 86"/>
                  <a:gd name="T54" fmla="*/ 68 w 88"/>
                  <a:gd name="T55" fmla="*/ 52 h 86"/>
                  <a:gd name="T56" fmla="*/ 68 w 88"/>
                  <a:gd name="T57" fmla="*/ 52 h 86"/>
                  <a:gd name="T58" fmla="*/ 68 w 88"/>
                  <a:gd name="T59" fmla="*/ 52 h 86"/>
                  <a:gd name="T60" fmla="*/ 68 w 88"/>
                  <a:gd name="T61" fmla="*/ 52 h 86"/>
                  <a:gd name="T62" fmla="*/ 68 w 88"/>
                  <a:gd name="T63" fmla="*/ 52 h 86"/>
                  <a:gd name="T64" fmla="*/ 69 w 88"/>
                  <a:gd name="T65" fmla="*/ 51 h 86"/>
                  <a:gd name="T66" fmla="*/ 70 w 88"/>
                  <a:gd name="T67" fmla="*/ 51 h 86"/>
                  <a:gd name="T68" fmla="*/ 70 w 88"/>
                  <a:gd name="T69" fmla="*/ 52 h 86"/>
                  <a:gd name="T70" fmla="*/ 70 w 88"/>
                  <a:gd name="T71" fmla="*/ 52 h 86"/>
                  <a:gd name="T72" fmla="*/ 85 w 88"/>
                  <a:gd name="T73" fmla="*/ 44 h 86"/>
                  <a:gd name="T74" fmla="*/ 80 w 88"/>
                  <a:gd name="T75" fmla="*/ 36 h 86"/>
                  <a:gd name="T76" fmla="*/ 68 w 88"/>
                  <a:gd name="T77" fmla="*/ 32 h 86"/>
                  <a:gd name="T78" fmla="*/ 68 w 88"/>
                  <a:gd name="T79" fmla="*/ 30 h 86"/>
                  <a:gd name="T80" fmla="*/ 68 w 88"/>
                  <a:gd name="T81" fmla="*/ 11 h 86"/>
                  <a:gd name="T82" fmla="*/ 63 w 88"/>
                  <a:gd name="T83" fmla="*/ 11 h 86"/>
                  <a:gd name="T84" fmla="*/ 47 w 88"/>
                  <a:gd name="T85" fmla="*/ 17 h 86"/>
                  <a:gd name="T86" fmla="*/ 47 w 88"/>
                  <a:gd name="T87" fmla="*/ 15 h 86"/>
                  <a:gd name="T88" fmla="*/ 38 w 88"/>
                  <a:gd name="T89" fmla="*/ 3 h 86"/>
                  <a:gd name="T90" fmla="*/ 23 w 88"/>
                  <a:gd name="T91" fmla="*/ 17 h 86"/>
                  <a:gd name="T92" fmla="*/ 21 w 88"/>
                  <a:gd name="T93" fmla="*/ 18 h 86"/>
                  <a:gd name="T94" fmla="*/ 14 w 88"/>
                  <a:gd name="T95" fmla="*/ 15 h 86"/>
                  <a:gd name="T96" fmla="*/ 4 w 88"/>
                  <a:gd name="T97" fmla="*/ 27 h 86"/>
                  <a:gd name="T98" fmla="*/ 21 w 88"/>
                  <a:gd name="T99" fmla="*/ 52 h 86"/>
                  <a:gd name="T100" fmla="*/ 51 w 88"/>
                  <a:gd name="T101" fmla="*/ 8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8" h="86">
                    <a:moveTo>
                      <a:pt x="50" y="85"/>
                    </a:moveTo>
                    <a:cubicBezTo>
                      <a:pt x="48" y="83"/>
                      <a:pt x="47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5" y="82"/>
                      <a:pt x="45" y="8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39" y="70"/>
                      <a:pt x="30" y="62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2" y="49"/>
                      <a:pt x="1" y="39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4"/>
                      <a:pt x="1" y="21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6" y="14"/>
                      <a:pt x="10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2"/>
                      <a:pt x="19" y="12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3" y="6"/>
                      <a:pt x="30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4" y="1"/>
                      <a:pt x="49" y="6"/>
                      <a:pt x="50" y="12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4" y="9"/>
                      <a:pt x="59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5" y="8"/>
                      <a:pt x="67" y="8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74" y="11"/>
                      <a:pt x="76" y="17"/>
                      <a:pt x="76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5"/>
                      <a:pt x="75" y="28"/>
                      <a:pt x="73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76" y="31"/>
                      <a:pt x="79" y="32"/>
                      <a:pt x="82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6" y="37"/>
                      <a:pt x="88" y="41"/>
                      <a:pt x="88" y="44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51"/>
                      <a:pt x="82" y="56"/>
                      <a:pt x="75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5" y="56"/>
                      <a:pt x="75" y="56"/>
                      <a:pt x="75" y="56"/>
                    </a:cubicBezTo>
                    <a:cubicBezTo>
                      <a:pt x="78" y="59"/>
                      <a:pt x="80" y="64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9"/>
                      <a:pt x="80" y="69"/>
                      <a:pt x="79" y="70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78" y="75"/>
                      <a:pt x="74" y="77"/>
                      <a:pt x="71" y="77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68" y="77"/>
                      <a:pt x="65" y="76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9"/>
                      <a:pt x="60" y="86"/>
                      <a:pt x="54" y="86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2" y="86"/>
                      <a:pt x="51" y="85"/>
                      <a:pt x="50" y="85"/>
                    </a:cubicBezTo>
                    <a:close/>
                    <a:moveTo>
                      <a:pt x="51" y="82"/>
                    </a:moveTo>
                    <a:cubicBezTo>
                      <a:pt x="52" y="83"/>
                      <a:pt x="53" y="83"/>
                      <a:pt x="54" y="83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5" y="83"/>
                      <a:pt x="56" y="82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8" y="78"/>
                      <a:pt x="59" y="76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3"/>
                      <a:pt x="59" y="73"/>
                      <a:pt x="59" y="72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2"/>
                      <a:pt x="59" y="71"/>
                      <a:pt x="59" y="71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60" y="71"/>
                      <a:pt x="60" y="70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4" y="72"/>
                      <a:pt x="68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3" y="74"/>
                      <a:pt x="75" y="73"/>
                      <a:pt x="77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7" y="69"/>
                      <a:pt x="77" y="68"/>
                      <a:pt x="77" y="68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7" y="63"/>
                      <a:pt x="72" y="55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68" y="54"/>
                      <a:pt x="68" y="54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53"/>
                      <a:pt x="68" y="53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9" y="51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51"/>
                      <a:pt x="69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2" y="52"/>
                      <a:pt x="74" y="53"/>
                      <a:pt x="75" y="53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81" y="53"/>
                      <a:pt x="85" y="49"/>
                      <a:pt x="85" y="44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2"/>
                      <a:pt x="84" y="39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77" y="34"/>
                      <a:pt x="73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3"/>
                      <a:pt x="68" y="33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71" y="29"/>
                      <a:pt x="73" y="25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3" y="17"/>
                      <a:pt x="71" y="13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7" y="11"/>
                      <a:pt x="65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58" y="10"/>
                      <a:pt x="52" y="13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8" y="18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6" y="16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4"/>
                      <a:pt x="47" y="14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8"/>
                      <a:pt x="42" y="4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1" y="4"/>
                      <a:pt x="24" y="10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9" y="16"/>
                      <a:pt x="16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1" y="15"/>
                      <a:pt x="8" y="16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2"/>
                      <a:pt x="4" y="25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37"/>
                      <a:pt x="14" y="46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31" y="60"/>
                      <a:pt x="41" y="68"/>
                      <a:pt x="47" y="80"/>
                    </a:cubicBezTo>
                    <a:cubicBezTo>
                      <a:pt x="47" y="80"/>
                      <a:pt x="47" y="80"/>
                      <a:pt x="47" y="80"/>
                    </a:cubicBezTo>
                    <a:cubicBezTo>
                      <a:pt x="49" y="80"/>
                      <a:pt x="50" y="82"/>
                      <a:pt x="51" y="8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9" name="Freeform 413"/>
              <p:cNvSpPr/>
              <p:nvPr/>
            </p:nvSpPr>
            <p:spPr bwMode="auto">
              <a:xfrm>
                <a:off x="3503613" y="4676775"/>
                <a:ext cx="646113" cy="465138"/>
              </a:xfrm>
              <a:custGeom>
                <a:avLst/>
                <a:gdLst>
                  <a:gd name="T0" fmla="*/ 167 w 172"/>
                  <a:gd name="T1" fmla="*/ 41 h 124"/>
                  <a:gd name="T2" fmla="*/ 96 w 172"/>
                  <a:gd name="T3" fmla="*/ 119 h 124"/>
                  <a:gd name="T4" fmla="*/ 19 w 172"/>
                  <a:gd name="T5" fmla="*/ 83 h 124"/>
                  <a:gd name="T6" fmla="*/ 15 w 172"/>
                  <a:gd name="T7" fmla="*/ 85 h 124"/>
                  <a:gd name="T8" fmla="*/ 2 w 172"/>
                  <a:gd name="T9" fmla="*/ 76 h 124"/>
                  <a:gd name="T10" fmla="*/ 8 w 172"/>
                  <a:gd name="T11" fmla="*/ 63 h 124"/>
                  <a:gd name="T12" fmla="*/ 9 w 172"/>
                  <a:gd name="T13" fmla="*/ 63 h 124"/>
                  <a:gd name="T14" fmla="*/ 20 w 172"/>
                  <a:gd name="T15" fmla="*/ 56 h 124"/>
                  <a:gd name="T16" fmla="*/ 50 w 172"/>
                  <a:gd name="T17" fmla="*/ 0 h 124"/>
                  <a:gd name="T18" fmla="*/ 147 w 172"/>
                  <a:gd name="T19" fmla="*/ 20 h 124"/>
                  <a:gd name="T20" fmla="*/ 160 w 172"/>
                  <a:gd name="T21" fmla="*/ 18 h 124"/>
                  <a:gd name="T22" fmla="*/ 163 w 172"/>
                  <a:gd name="T23" fmla="*/ 17 h 124"/>
                  <a:gd name="T24" fmla="*/ 167 w 172"/>
                  <a:gd name="T25" fmla="*/ 4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124">
                    <a:moveTo>
                      <a:pt x="167" y="41"/>
                    </a:moveTo>
                    <a:cubicBezTo>
                      <a:pt x="172" y="86"/>
                      <a:pt x="142" y="113"/>
                      <a:pt x="96" y="119"/>
                    </a:cubicBezTo>
                    <a:cubicBezTo>
                      <a:pt x="60" y="124"/>
                      <a:pt x="35" y="109"/>
                      <a:pt x="19" y="83"/>
                    </a:cubicBezTo>
                    <a:cubicBezTo>
                      <a:pt x="18" y="84"/>
                      <a:pt x="17" y="85"/>
                      <a:pt x="15" y="85"/>
                    </a:cubicBezTo>
                    <a:cubicBezTo>
                      <a:pt x="9" y="86"/>
                      <a:pt x="3" y="83"/>
                      <a:pt x="2" y="76"/>
                    </a:cubicBezTo>
                    <a:cubicBezTo>
                      <a:pt x="0" y="71"/>
                      <a:pt x="3" y="66"/>
                      <a:pt x="8" y="63"/>
                    </a:cubicBezTo>
                    <a:cubicBezTo>
                      <a:pt x="8" y="63"/>
                      <a:pt x="8" y="63"/>
                      <a:pt x="9" y="63"/>
                    </a:cubicBezTo>
                    <a:cubicBezTo>
                      <a:pt x="12" y="60"/>
                      <a:pt x="16" y="59"/>
                      <a:pt x="20" y="56"/>
                    </a:cubicBezTo>
                    <a:cubicBezTo>
                      <a:pt x="37" y="40"/>
                      <a:pt x="44" y="22"/>
                      <a:pt x="50" y="0"/>
                    </a:cubicBezTo>
                    <a:cubicBezTo>
                      <a:pt x="80" y="14"/>
                      <a:pt x="115" y="21"/>
                      <a:pt x="147" y="20"/>
                    </a:cubicBezTo>
                    <a:cubicBezTo>
                      <a:pt x="150" y="20"/>
                      <a:pt x="155" y="19"/>
                      <a:pt x="160" y="18"/>
                    </a:cubicBezTo>
                    <a:cubicBezTo>
                      <a:pt x="161" y="18"/>
                      <a:pt x="162" y="17"/>
                      <a:pt x="163" y="17"/>
                    </a:cubicBezTo>
                    <a:cubicBezTo>
                      <a:pt x="163" y="17"/>
                      <a:pt x="166" y="29"/>
                      <a:pt x="167" y="41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0" name="Freeform 414"/>
              <p:cNvSpPr>
                <a:spLocks noEditPoints="1"/>
              </p:cNvSpPr>
              <p:nvPr/>
            </p:nvSpPr>
            <p:spPr bwMode="auto">
              <a:xfrm>
                <a:off x="3503613" y="4672013"/>
                <a:ext cx="635000" cy="458788"/>
              </a:xfrm>
              <a:custGeom>
                <a:avLst/>
                <a:gdLst>
                  <a:gd name="T0" fmla="*/ 16 w 169"/>
                  <a:gd name="T1" fmla="*/ 87 h 122"/>
                  <a:gd name="T2" fmla="*/ 13 w 169"/>
                  <a:gd name="T3" fmla="*/ 88 h 122"/>
                  <a:gd name="T4" fmla="*/ 0 w 169"/>
                  <a:gd name="T5" fmla="*/ 78 h 122"/>
                  <a:gd name="T6" fmla="*/ 0 w 169"/>
                  <a:gd name="T7" fmla="*/ 75 h 122"/>
                  <a:gd name="T8" fmla="*/ 7 w 169"/>
                  <a:gd name="T9" fmla="*/ 63 h 122"/>
                  <a:gd name="T10" fmla="*/ 8 w 169"/>
                  <a:gd name="T11" fmla="*/ 63 h 122"/>
                  <a:gd name="T12" fmla="*/ 19 w 169"/>
                  <a:gd name="T13" fmla="*/ 56 h 122"/>
                  <a:gd name="T14" fmla="*/ 49 w 169"/>
                  <a:gd name="T15" fmla="*/ 1 h 122"/>
                  <a:gd name="T16" fmla="*/ 49 w 169"/>
                  <a:gd name="T17" fmla="*/ 0 h 122"/>
                  <a:gd name="T18" fmla="*/ 51 w 169"/>
                  <a:gd name="T19" fmla="*/ 0 h 122"/>
                  <a:gd name="T20" fmla="*/ 141 w 169"/>
                  <a:gd name="T21" fmla="*/ 19 h 122"/>
                  <a:gd name="T22" fmla="*/ 147 w 169"/>
                  <a:gd name="T23" fmla="*/ 19 h 122"/>
                  <a:gd name="T24" fmla="*/ 159 w 169"/>
                  <a:gd name="T25" fmla="*/ 17 h 122"/>
                  <a:gd name="T26" fmla="*/ 163 w 169"/>
                  <a:gd name="T27" fmla="*/ 17 h 122"/>
                  <a:gd name="T28" fmla="*/ 164 w 169"/>
                  <a:gd name="T29" fmla="*/ 18 h 122"/>
                  <a:gd name="T30" fmla="*/ 168 w 169"/>
                  <a:gd name="T31" fmla="*/ 41 h 122"/>
                  <a:gd name="T32" fmla="*/ 168 w 169"/>
                  <a:gd name="T33" fmla="*/ 41 h 122"/>
                  <a:gd name="T34" fmla="*/ 169 w 169"/>
                  <a:gd name="T35" fmla="*/ 51 h 122"/>
                  <a:gd name="T36" fmla="*/ 96 w 169"/>
                  <a:gd name="T37" fmla="*/ 121 h 122"/>
                  <a:gd name="T38" fmla="*/ 82 w 169"/>
                  <a:gd name="T39" fmla="*/ 122 h 122"/>
                  <a:gd name="T40" fmla="*/ 82 w 169"/>
                  <a:gd name="T41" fmla="*/ 122 h 122"/>
                  <a:gd name="T42" fmla="*/ 19 w 169"/>
                  <a:gd name="T43" fmla="*/ 83 h 122"/>
                  <a:gd name="T44" fmla="*/ 20 w 169"/>
                  <a:gd name="T45" fmla="*/ 83 h 122"/>
                  <a:gd name="T46" fmla="*/ 82 w 169"/>
                  <a:gd name="T47" fmla="*/ 119 h 122"/>
                  <a:gd name="T48" fmla="*/ 96 w 169"/>
                  <a:gd name="T49" fmla="*/ 118 h 122"/>
                  <a:gd name="T50" fmla="*/ 166 w 169"/>
                  <a:gd name="T51" fmla="*/ 51 h 122"/>
                  <a:gd name="T52" fmla="*/ 165 w 169"/>
                  <a:gd name="T53" fmla="*/ 42 h 122"/>
                  <a:gd name="T54" fmla="*/ 165 w 169"/>
                  <a:gd name="T55" fmla="*/ 42 h 122"/>
                  <a:gd name="T56" fmla="*/ 162 w 169"/>
                  <a:gd name="T57" fmla="*/ 20 h 122"/>
                  <a:gd name="T58" fmla="*/ 160 w 169"/>
                  <a:gd name="T59" fmla="*/ 20 h 122"/>
                  <a:gd name="T60" fmla="*/ 147 w 169"/>
                  <a:gd name="T61" fmla="*/ 22 h 122"/>
                  <a:gd name="T62" fmla="*/ 141 w 169"/>
                  <a:gd name="T63" fmla="*/ 22 h 122"/>
                  <a:gd name="T64" fmla="*/ 51 w 169"/>
                  <a:gd name="T65" fmla="*/ 3 h 122"/>
                  <a:gd name="T66" fmla="*/ 21 w 169"/>
                  <a:gd name="T67" fmla="*/ 58 h 122"/>
                  <a:gd name="T68" fmla="*/ 21 w 169"/>
                  <a:gd name="T69" fmla="*/ 58 h 122"/>
                  <a:gd name="T70" fmla="*/ 10 w 169"/>
                  <a:gd name="T71" fmla="*/ 65 h 122"/>
                  <a:gd name="T72" fmla="*/ 9 w 169"/>
                  <a:gd name="T73" fmla="*/ 65 h 122"/>
                  <a:gd name="T74" fmla="*/ 3 w 169"/>
                  <a:gd name="T75" fmla="*/ 75 h 122"/>
                  <a:gd name="T76" fmla="*/ 3 w 169"/>
                  <a:gd name="T77" fmla="*/ 77 h 122"/>
                  <a:gd name="T78" fmla="*/ 13 w 169"/>
                  <a:gd name="T79" fmla="*/ 85 h 122"/>
                  <a:gd name="T80" fmla="*/ 15 w 169"/>
                  <a:gd name="T81" fmla="*/ 85 h 122"/>
                  <a:gd name="T82" fmla="*/ 18 w 169"/>
                  <a:gd name="T83" fmla="*/ 83 h 122"/>
                  <a:gd name="T84" fmla="*/ 19 w 169"/>
                  <a:gd name="T85" fmla="*/ 83 h 122"/>
                  <a:gd name="T86" fmla="*/ 19 w 169"/>
                  <a:gd name="T87" fmla="*/ 8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9" h="122">
                    <a:moveTo>
                      <a:pt x="19" y="86"/>
                    </a:moveTo>
                    <a:cubicBezTo>
                      <a:pt x="18" y="87"/>
                      <a:pt x="17" y="87"/>
                      <a:pt x="16" y="87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8"/>
                      <a:pt x="14" y="88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7" y="88"/>
                      <a:pt x="2" y="84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7"/>
                      <a:pt x="0" y="76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0"/>
                      <a:pt x="3" y="65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7" y="63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11" y="59"/>
                      <a:pt x="16" y="58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36" y="40"/>
                      <a:pt x="43" y="23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0" y="0"/>
                      <a:pt x="50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78" y="13"/>
                      <a:pt x="11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3" y="19"/>
                      <a:pt x="145" y="19"/>
                      <a:pt x="147" y="19"/>
                    </a:cubicBezTo>
                    <a:cubicBezTo>
                      <a:pt x="147" y="19"/>
                      <a:pt x="147" y="19"/>
                      <a:pt x="147" y="19"/>
                    </a:cubicBezTo>
                    <a:cubicBezTo>
                      <a:pt x="150" y="19"/>
                      <a:pt x="155" y="18"/>
                      <a:pt x="159" y="17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60" y="17"/>
                      <a:pt x="162" y="17"/>
                      <a:pt x="163" y="17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6"/>
                      <a:pt x="164" y="17"/>
                      <a:pt x="164" y="18"/>
                    </a:cubicBezTo>
                    <a:cubicBezTo>
                      <a:pt x="164" y="18"/>
                      <a:pt x="164" y="18"/>
                      <a:pt x="164" y="18"/>
                    </a:cubicBezTo>
                    <a:cubicBezTo>
                      <a:pt x="164" y="18"/>
                      <a:pt x="168" y="30"/>
                      <a:pt x="168" y="41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9" y="45"/>
                      <a:pt x="169" y="48"/>
                      <a:pt x="169" y="51"/>
                    </a:cubicBezTo>
                    <a:cubicBezTo>
                      <a:pt x="169" y="51"/>
                      <a:pt x="169" y="51"/>
                      <a:pt x="169" y="51"/>
                    </a:cubicBezTo>
                    <a:cubicBezTo>
                      <a:pt x="169" y="91"/>
                      <a:pt x="139" y="116"/>
                      <a:pt x="96" y="121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2" y="122"/>
                      <a:pt x="87" y="122"/>
                      <a:pt x="82" y="122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82" y="122"/>
                      <a:pt x="82" y="122"/>
                      <a:pt x="82" y="122"/>
                    </a:cubicBezTo>
                    <a:cubicBezTo>
                      <a:pt x="54" y="122"/>
                      <a:pt x="33" y="108"/>
                      <a:pt x="19" y="86"/>
                    </a:cubicBezTo>
                    <a:close/>
                    <a:moveTo>
                      <a:pt x="19" y="83"/>
                    </a:moveTo>
                    <a:cubicBezTo>
                      <a:pt x="20" y="83"/>
                      <a:pt x="20" y="83"/>
                      <a:pt x="20" y="83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34" y="106"/>
                      <a:pt x="54" y="119"/>
                      <a:pt x="82" y="119"/>
                    </a:cubicBezTo>
                    <a:cubicBezTo>
                      <a:pt x="82" y="119"/>
                      <a:pt x="82" y="119"/>
                      <a:pt x="82" y="119"/>
                    </a:cubicBezTo>
                    <a:cubicBezTo>
                      <a:pt x="87" y="119"/>
                      <a:pt x="91" y="119"/>
                      <a:pt x="96" y="118"/>
                    </a:cubicBezTo>
                    <a:cubicBezTo>
                      <a:pt x="96" y="118"/>
                      <a:pt x="96" y="118"/>
                      <a:pt x="96" y="118"/>
                    </a:cubicBezTo>
                    <a:cubicBezTo>
                      <a:pt x="138" y="113"/>
                      <a:pt x="166" y="89"/>
                      <a:pt x="166" y="51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6" y="48"/>
                      <a:pt x="166" y="45"/>
                      <a:pt x="165" y="42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7" y="42"/>
                      <a:pt x="167" y="42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5" y="33"/>
                      <a:pt x="163" y="23"/>
                      <a:pt x="162" y="20"/>
                    </a:cubicBezTo>
                    <a:cubicBezTo>
                      <a:pt x="162" y="20"/>
                      <a:pt x="162" y="20"/>
                      <a:pt x="162" y="20"/>
                    </a:cubicBezTo>
                    <a:cubicBezTo>
                      <a:pt x="161" y="20"/>
                      <a:pt x="161" y="20"/>
                      <a:pt x="160" y="20"/>
                    </a:cubicBezTo>
                    <a:cubicBezTo>
                      <a:pt x="160" y="20"/>
                      <a:pt x="160" y="20"/>
                      <a:pt x="160" y="20"/>
                    </a:cubicBezTo>
                    <a:cubicBezTo>
                      <a:pt x="160" y="20"/>
                      <a:pt x="160" y="20"/>
                      <a:pt x="160" y="20"/>
                    </a:cubicBezTo>
                    <a:cubicBezTo>
                      <a:pt x="155" y="21"/>
                      <a:pt x="151" y="22"/>
                      <a:pt x="147" y="22"/>
                    </a:cubicBezTo>
                    <a:cubicBezTo>
                      <a:pt x="147" y="22"/>
                      <a:pt x="147" y="22"/>
                      <a:pt x="147" y="22"/>
                    </a:cubicBezTo>
                    <a:cubicBezTo>
                      <a:pt x="145" y="22"/>
                      <a:pt x="143" y="22"/>
                      <a:pt x="141" y="22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11" y="22"/>
                      <a:pt x="79" y="16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45" y="25"/>
                      <a:pt x="38" y="42"/>
                      <a:pt x="21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17" y="61"/>
                      <a:pt x="13" y="62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5" y="67"/>
                      <a:pt x="3" y="71"/>
                      <a:pt x="3" y="75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3" y="76"/>
                      <a:pt x="3" y="76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2"/>
                      <a:pt x="8" y="85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5"/>
                      <a:pt x="14" y="85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6" y="84"/>
                      <a:pt x="17" y="84"/>
                      <a:pt x="18" y="83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3"/>
                      <a:pt x="19" y="83"/>
                      <a:pt x="19" y="8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1" name="Freeform 415"/>
              <p:cNvSpPr/>
              <p:nvPr/>
            </p:nvSpPr>
            <p:spPr bwMode="auto">
              <a:xfrm>
                <a:off x="3478213" y="4443413"/>
                <a:ext cx="712788" cy="473075"/>
              </a:xfrm>
              <a:custGeom>
                <a:avLst/>
                <a:gdLst>
                  <a:gd name="T0" fmla="*/ 18 w 190"/>
                  <a:gd name="T1" fmla="*/ 125 h 126"/>
                  <a:gd name="T2" fmla="*/ 6 w 190"/>
                  <a:gd name="T3" fmla="*/ 111 h 126"/>
                  <a:gd name="T4" fmla="*/ 21 w 190"/>
                  <a:gd name="T5" fmla="*/ 39 h 126"/>
                  <a:gd name="T6" fmla="*/ 116 w 190"/>
                  <a:gd name="T7" fmla="*/ 10 h 126"/>
                  <a:gd name="T8" fmla="*/ 171 w 190"/>
                  <a:gd name="T9" fmla="*/ 80 h 126"/>
                  <a:gd name="T10" fmla="*/ 107 w 190"/>
                  <a:gd name="T11" fmla="*/ 79 h 126"/>
                  <a:gd name="T12" fmla="*/ 57 w 190"/>
                  <a:gd name="T13" fmla="*/ 64 h 126"/>
                  <a:gd name="T14" fmla="*/ 37 w 190"/>
                  <a:gd name="T15" fmla="*/ 111 h 126"/>
                  <a:gd name="T16" fmla="*/ 18 w 190"/>
                  <a:gd name="T17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0" h="126">
                    <a:moveTo>
                      <a:pt x="18" y="125"/>
                    </a:moveTo>
                    <a:cubicBezTo>
                      <a:pt x="12" y="126"/>
                      <a:pt x="8" y="116"/>
                      <a:pt x="6" y="111"/>
                    </a:cubicBezTo>
                    <a:cubicBezTo>
                      <a:pt x="0" y="89"/>
                      <a:pt x="3" y="56"/>
                      <a:pt x="21" y="39"/>
                    </a:cubicBezTo>
                    <a:cubicBezTo>
                      <a:pt x="38" y="12"/>
                      <a:pt x="87" y="0"/>
                      <a:pt x="116" y="10"/>
                    </a:cubicBezTo>
                    <a:cubicBezTo>
                      <a:pt x="116" y="10"/>
                      <a:pt x="190" y="25"/>
                      <a:pt x="171" y="80"/>
                    </a:cubicBezTo>
                    <a:cubicBezTo>
                      <a:pt x="171" y="80"/>
                      <a:pt x="147" y="88"/>
                      <a:pt x="107" y="79"/>
                    </a:cubicBezTo>
                    <a:cubicBezTo>
                      <a:pt x="67" y="70"/>
                      <a:pt x="57" y="64"/>
                      <a:pt x="57" y="64"/>
                    </a:cubicBezTo>
                    <a:cubicBezTo>
                      <a:pt x="57" y="64"/>
                      <a:pt x="53" y="91"/>
                      <a:pt x="37" y="111"/>
                    </a:cubicBezTo>
                    <a:cubicBezTo>
                      <a:pt x="37" y="111"/>
                      <a:pt x="28" y="122"/>
                      <a:pt x="18" y="125"/>
                    </a:cubicBezTo>
                    <a:close/>
                  </a:path>
                </a:pathLst>
              </a:custGeom>
              <a:solidFill>
                <a:srgbClr val="CF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2" name="Freeform 416"/>
              <p:cNvSpPr>
                <a:spLocks noEditPoints="1"/>
              </p:cNvSpPr>
              <p:nvPr/>
            </p:nvSpPr>
            <p:spPr bwMode="auto">
              <a:xfrm>
                <a:off x="3484563" y="4462463"/>
                <a:ext cx="654050" cy="454025"/>
              </a:xfrm>
              <a:custGeom>
                <a:avLst/>
                <a:gdLst>
                  <a:gd name="T0" fmla="*/ 0 w 174"/>
                  <a:gd name="T1" fmla="*/ 84 h 121"/>
                  <a:gd name="T2" fmla="*/ 18 w 174"/>
                  <a:gd name="T3" fmla="*/ 33 h 121"/>
                  <a:gd name="T4" fmla="*/ 90 w 174"/>
                  <a:gd name="T5" fmla="*/ 0 h 121"/>
                  <a:gd name="T6" fmla="*/ 114 w 174"/>
                  <a:gd name="T7" fmla="*/ 4 h 121"/>
                  <a:gd name="T8" fmla="*/ 174 w 174"/>
                  <a:gd name="T9" fmla="*/ 58 h 121"/>
                  <a:gd name="T10" fmla="*/ 170 w 174"/>
                  <a:gd name="T11" fmla="*/ 75 h 121"/>
                  <a:gd name="T12" fmla="*/ 169 w 174"/>
                  <a:gd name="T13" fmla="*/ 76 h 121"/>
                  <a:gd name="T14" fmla="*/ 142 w 174"/>
                  <a:gd name="T15" fmla="*/ 80 h 121"/>
                  <a:gd name="T16" fmla="*/ 105 w 174"/>
                  <a:gd name="T17" fmla="*/ 75 h 121"/>
                  <a:gd name="T18" fmla="*/ 57 w 174"/>
                  <a:gd name="T19" fmla="*/ 61 h 121"/>
                  <a:gd name="T20" fmla="*/ 36 w 174"/>
                  <a:gd name="T21" fmla="*/ 107 h 121"/>
                  <a:gd name="T22" fmla="*/ 16 w 174"/>
                  <a:gd name="T23" fmla="*/ 121 h 121"/>
                  <a:gd name="T24" fmla="*/ 16 w 174"/>
                  <a:gd name="T25" fmla="*/ 120 h 121"/>
                  <a:gd name="T26" fmla="*/ 15 w 174"/>
                  <a:gd name="T27" fmla="*/ 121 h 121"/>
                  <a:gd name="T28" fmla="*/ 3 w 174"/>
                  <a:gd name="T29" fmla="*/ 106 h 121"/>
                  <a:gd name="T30" fmla="*/ 20 w 174"/>
                  <a:gd name="T31" fmla="*/ 35 h 121"/>
                  <a:gd name="T32" fmla="*/ 3 w 174"/>
                  <a:gd name="T33" fmla="*/ 84 h 121"/>
                  <a:gd name="T34" fmla="*/ 5 w 174"/>
                  <a:gd name="T35" fmla="*/ 105 h 121"/>
                  <a:gd name="T36" fmla="*/ 15 w 174"/>
                  <a:gd name="T37" fmla="*/ 118 h 121"/>
                  <a:gd name="T38" fmla="*/ 15 w 174"/>
                  <a:gd name="T39" fmla="*/ 118 h 121"/>
                  <a:gd name="T40" fmla="*/ 28 w 174"/>
                  <a:gd name="T41" fmla="*/ 111 h 121"/>
                  <a:gd name="T42" fmla="*/ 33 w 174"/>
                  <a:gd name="T43" fmla="*/ 105 h 121"/>
                  <a:gd name="T44" fmla="*/ 54 w 174"/>
                  <a:gd name="T45" fmla="*/ 59 h 121"/>
                  <a:gd name="T46" fmla="*/ 55 w 174"/>
                  <a:gd name="T47" fmla="*/ 58 h 121"/>
                  <a:gd name="T48" fmla="*/ 56 w 174"/>
                  <a:gd name="T49" fmla="*/ 58 h 121"/>
                  <a:gd name="T50" fmla="*/ 66 w 174"/>
                  <a:gd name="T51" fmla="*/ 62 h 121"/>
                  <a:gd name="T52" fmla="*/ 105 w 174"/>
                  <a:gd name="T53" fmla="*/ 72 h 121"/>
                  <a:gd name="T54" fmla="*/ 142 w 174"/>
                  <a:gd name="T55" fmla="*/ 77 h 121"/>
                  <a:gd name="T56" fmla="*/ 168 w 174"/>
                  <a:gd name="T57" fmla="*/ 74 h 121"/>
                  <a:gd name="T58" fmla="*/ 171 w 174"/>
                  <a:gd name="T59" fmla="*/ 58 h 121"/>
                  <a:gd name="T60" fmla="*/ 142 w 174"/>
                  <a:gd name="T61" fmla="*/ 17 h 121"/>
                  <a:gd name="T62" fmla="*/ 114 w 174"/>
                  <a:gd name="T63" fmla="*/ 7 h 121"/>
                  <a:gd name="T64" fmla="*/ 114 w 174"/>
                  <a:gd name="T65" fmla="*/ 7 h 121"/>
                  <a:gd name="T66" fmla="*/ 90 w 174"/>
                  <a:gd name="T67" fmla="*/ 3 h 121"/>
                  <a:gd name="T68" fmla="*/ 90 w 174"/>
                  <a:gd name="T69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4" h="121">
                    <a:moveTo>
                      <a:pt x="3" y="106"/>
                    </a:moveTo>
                    <a:cubicBezTo>
                      <a:pt x="1" y="99"/>
                      <a:pt x="0" y="92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65"/>
                      <a:pt x="5" y="45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31" y="12"/>
                      <a:pt x="62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9" y="0"/>
                      <a:pt x="107" y="1"/>
                      <a:pt x="114" y="4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5"/>
                      <a:pt x="173" y="17"/>
                      <a:pt x="174" y="58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4" y="63"/>
                      <a:pt x="173" y="69"/>
                      <a:pt x="170" y="75"/>
                    </a:cubicBezTo>
                    <a:cubicBezTo>
                      <a:pt x="170" y="75"/>
                      <a:pt x="170" y="75"/>
                      <a:pt x="170" y="75"/>
                    </a:cubicBezTo>
                    <a:cubicBezTo>
                      <a:pt x="170" y="76"/>
                      <a:pt x="170" y="76"/>
                      <a:pt x="169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69" y="76"/>
                      <a:pt x="159" y="80"/>
                      <a:pt x="142" y="80"/>
                    </a:cubicBezTo>
                    <a:cubicBezTo>
                      <a:pt x="142" y="80"/>
                      <a:pt x="142" y="80"/>
                      <a:pt x="142" y="80"/>
                    </a:cubicBezTo>
                    <a:cubicBezTo>
                      <a:pt x="132" y="80"/>
                      <a:pt x="119" y="79"/>
                      <a:pt x="105" y="75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74" y="69"/>
                      <a:pt x="61" y="63"/>
                      <a:pt x="57" y="61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5" y="68"/>
                      <a:pt x="50" y="90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27" y="118"/>
                      <a:pt x="16" y="121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6" y="121"/>
                      <a:pt x="15" y="121"/>
                      <a:pt x="15" y="121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7" y="121"/>
                      <a:pt x="4" y="112"/>
                      <a:pt x="3" y="106"/>
                    </a:cubicBezTo>
                    <a:close/>
                    <a:moveTo>
                      <a:pt x="20" y="35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8" y="46"/>
                      <a:pt x="3" y="66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92"/>
                      <a:pt x="4" y="99"/>
                      <a:pt x="5" y="105"/>
                    </a:cubicBezTo>
                    <a:cubicBezTo>
                      <a:pt x="5" y="105"/>
                      <a:pt x="5" y="105"/>
                      <a:pt x="5" y="105"/>
                    </a:cubicBezTo>
                    <a:cubicBezTo>
                      <a:pt x="7" y="111"/>
                      <a:pt x="11" y="119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15" y="118"/>
                      <a:pt x="15" y="118"/>
                      <a:pt x="15" y="118"/>
                    </a:cubicBezTo>
                    <a:cubicBezTo>
                      <a:pt x="20" y="117"/>
                      <a:pt x="25" y="114"/>
                      <a:pt x="28" y="111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31" y="108"/>
                      <a:pt x="33" y="105"/>
                      <a:pt x="33" y="105"/>
                    </a:cubicBezTo>
                    <a:cubicBezTo>
                      <a:pt x="33" y="105"/>
                      <a:pt x="33" y="105"/>
                      <a:pt x="33" y="105"/>
                    </a:cubicBezTo>
                    <a:cubicBezTo>
                      <a:pt x="49" y="86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8"/>
                      <a:pt x="54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7"/>
                      <a:pt x="56" y="58"/>
                      <a:pt x="56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6" y="58"/>
                      <a:pt x="58" y="59"/>
                      <a:pt x="66" y="62"/>
                    </a:cubicBezTo>
                    <a:cubicBezTo>
                      <a:pt x="66" y="62"/>
                      <a:pt x="66" y="62"/>
                      <a:pt x="66" y="62"/>
                    </a:cubicBezTo>
                    <a:cubicBezTo>
                      <a:pt x="73" y="64"/>
                      <a:pt x="85" y="68"/>
                      <a:pt x="105" y="72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20" y="76"/>
                      <a:pt x="132" y="77"/>
                      <a:pt x="142" y="77"/>
                    </a:cubicBezTo>
                    <a:cubicBezTo>
                      <a:pt x="142" y="77"/>
                      <a:pt x="142" y="77"/>
                      <a:pt x="142" y="77"/>
                    </a:cubicBezTo>
                    <a:cubicBezTo>
                      <a:pt x="156" y="77"/>
                      <a:pt x="165" y="74"/>
                      <a:pt x="168" y="74"/>
                    </a:cubicBezTo>
                    <a:cubicBezTo>
                      <a:pt x="168" y="74"/>
                      <a:pt x="168" y="74"/>
                      <a:pt x="168" y="74"/>
                    </a:cubicBezTo>
                    <a:cubicBezTo>
                      <a:pt x="170" y="68"/>
                      <a:pt x="171" y="62"/>
                      <a:pt x="171" y="58"/>
                    </a:cubicBezTo>
                    <a:cubicBezTo>
                      <a:pt x="171" y="58"/>
                      <a:pt x="171" y="58"/>
                      <a:pt x="171" y="58"/>
                    </a:cubicBezTo>
                    <a:cubicBezTo>
                      <a:pt x="171" y="38"/>
                      <a:pt x="157" y="25"/>
                      <a:pt x="142" y="17"/>
                    </a:cubicBezTo>
                    <a:cubicBezTo>
                      <a:pt x="142" y="17"/>
                      <a:pt x="142" y="17"/>
                      <a:pt x="142" y="17"/>
                    </a:cubicBezTo>
                    <a:cubicBezTo>
                      <a:pt x="128" y="10"/>
                      <a:pt x="114" y="7"/>
                      <a:pt x="114" y="7"/>
                    </a:cubicBezTo>
                    <a:cubicBezTo>
                      <a:pt x="114" y="7"/>
                      <a:pt x="114" y="7"/>
                      <a:pt x="114" y="7"/>
                    </a:cubicBezTo>
                    <a:cubicBezTo>
                      <a:pt x="114" y="7"/>
                      <a:pt x="114" y="7"/>
                      <a:pt x="114" y="7"/>
                    </a:cubicBezTo>
                    <a:cubicBezTo>
                      <a:pt x="107" y="4"/>
                      <a:pt x="98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63" y="3"/>
                      <a:pt x="32" y="15"/>
                      <a:pt x="20" y="3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3" name="Freeform 417"/>
              <p:cNvSpPr/>
              <p:nvPr/>
            </p:nvSpPr>
            <p:spPr bwMode="auto">
              <a:xfrm>
                <a:off x="4064001" y="4883150"/>
                <a:ext cx="63500" cy="85725"/>
              </a:xfrm>
              <a:custGeom>
                <a:avLst/>
                <a:gdLst>
                  <a:gd name="T0" fmla="*/ 11 w 17"/>
                  <a:gd name="T1" fmla="*/ 23 h 23"/>
                  <a:gd name="T2" fmla="*/ 1 w 17"/>
                  <a:gd name="T3" fmla="*/ 15 h 23"/>
                  <a:gd name="T4" fmla="*/ 9 w 17"/>
                  <a:gd name="T5" fmla="*/ 1 h 23"/>
                  <a:gd name="T6" fmla="*/ 17 w 17"/>
                  <a:gd name="T7" fmla="*/ 1 h 23"/>
                  <a:gd name="T8" fmla="*/ 15 w 17"/>
                  <a:gd name="T9" fmla="*/ 12 h 23"/>
                  <a:gd name="T10" fmla="*/ 11 w 17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3">
                    <a:moveTo>
                      <a:pt x="11" y="23"/>
                    </a:moveTo>
                    <a:cubicBezTo>
                      <a:pt x="6" y="23"/>
                      <a:pt x="3" y="20"/>
                      <a:pt x="1" y="15"/>
                    </a:cubicBezTo>
                    <a:cubicBezTo>
                      <a:pt x="0" y="9"/>
                      <a:pt x="3" y="3"/>
                      <a:pt x="9" y="1"/>
                    </a:cubicBezTo>
                    <a:cubicBezTo>
                      <a:pt x="12" y="0"/>
                      <a:pt x="14" y="0"/>
                      <a:pt x="17" y="1"/>
                    </a:cubicBezTo>
                    <a:cubicBezTo>
                      <a:pt x="17" y="1"/>
                      <a:pt x="17" y="5"/>
                      <a:pt x="15" y="12"/>
                    </a:cubicBezTo>
                    <a:cubicBezTo>
                      <a:pt x="13" y="19"/>
                      <a:pt x="11" y="23"/>
                      <a:pt x="11" y="23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4" name="Freeform 418"/>
              <p:cNvSpPr/>
              <p:nvPr/>
            </p:nvSpPr>
            <p:spPr bwMode="auto">
              <a:xfrm>
                <a:off x="3690938" y="4972050"/>
                <a:ext cx="98425" cy="98425"/>
              </a:xfrm>
              <a:custGeom>
                <a:avLst/>
                <a:gdLst>
                  <a:gd name="T0" fmla="*/ 2 w 26"/>
                  <a:gd name="T1" fmla="*/ 17 h 26"/>
                  <a:gd name="T2" fmla="*/ 17 w 26"/>
                  <a:gd name="T3" fmla="*/ 24 h 26"/>
                  <a:gd name="T4" fmla="*/ 24 w 26"/>
                  <a:gd name="T5" fmla="*/ 10 h 26"/>
                  <a:gd name="T6" fmla="*/ 10 w 26"/>
                  <a:gd name="T7" fmla="*/ 2 h 26"/>
                  <a:gd name="T8" fmla="*/ 2 w 26"/>
                  <a:gd name="T9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" y="17"/>
                    </a:moveTo>
                    <a:cubicBezTo>
                      <a:pt x="4" y="23"/>
                      <a:pt x="10" y="26"/>
                      <a:pt x="17" y="24"/>
                    </a:cubicBezTo>
                    <a:cubicBezTo>
                      <a:pt x="23" y="22"/>
                      <a:pt x="26" y="16"/>
                      <a:pt x="24" y="10"/>
                    </a:cubicBezTo>
                    <a:cubicBezTo>
                      <a:pt x="22" y="4"/>
                      <a:pt x="16" y="0"/>
                      <a:pt x="10" y="2"/>
                    </a:cubicBezTo>
                    <a:cubicBezTo>
                      <a:pt x="4" y="4"/>
                      <a:pt x="0" y="10"/>
                      <a:pt x="2" y="17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5" name="Freeform 419"/>
              <p:cNvSpPr/>
              <p:nvPr/>
            </p:nvSpPr>
            <p:spPr bwMode="auto">
              <a:xfrm>
                <a:off x="4022726" y="4841875"/>
                <a:ext cx="52388" cy="60325"/>
              </a:xfrm>
              <a:custGeom>
                <a:avLst/>
                <a:gdLst>
                  <a:gd name="T0" fmla="*/ 1 w 14"/>
                  <a:gd name="T1" fmla="*/ 10 h 16"/>
                  <a:gd name="T2" fmla="*/ 9 w 14"/>
                  <a:gd name="T3" fmla="*/ 15 h 16"/>
                  <a:gd name="T4" fmla="*/ 13 w 14"/>
                  <a:gd name="T5" fmla="*/ 6 h 16"/>
                  <a:gd name="T6" fmla="*/ 5 w 14"/>
                  <a:gd name="T7" fmla="*/ 1 h 16"/>
                  <a:gd name="T8" fmla="*/ 1 w 14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" y="10"/>
                    </a:moveTo>
                    <a:cubicBezTo>
                      <a:pt x="2" y="14"/>
                      <a:pt x="5" y="16"/>
                      <a:pt x="9" y="15"/>
                    </a:cubicBezTo>
                    <a:cubicBezTo>
                      <a:pt x="12" y="15"/>
                      <a:pt x="14" y="10"/>
                      <a:pt x="13" y="6"/>
                    </a:cubicBezTo>
                    <a:cubicBezTo>
                      <a:pt x="12" y="2"/>
                      <a:pt x="8" y="0"/>
                      <a:pt x="5" y="1"/>
                    </a:cubicBezTo>
                    <a:cubicBezTo>
                      <a:pt x="1" y="1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6" name="Freeform 420"/>
              <p:cNvSpPr/>
              <p:nvPr/>
            </p:nvSpPr>
            <p:spPr bwMode="auto">
              <a:xfrm>
                <a:off x="3748088" y="4908550"/>
                <a:ext cx="55563" cy="63500"/>
              </a:xfrm>
              <a:custGeom>
                <a:avLst/>
                <a:gdLst>
                  <a:gd name="T0" fmla="*/ 1 w 15"/>
                  <a:gd name="T1" fmla="*/ 10 h 17"/>
                  <a:gd name="T2" fmla="*/ 9 w 15"/>
                  <a:gd name="T3" fmla="*/ 16 h 17"/>
                  <a:gd name="T4" fmla="*/ 14 w 15"/>
                  <a:gd name="T5" fmla="*/ 7 h 17"/>
                  <a:gd name="T6" fmla="*/ 5 w 15"/>
                  <a:gd name="T7" fmla="*/ 1 h 17"/>
                  <a:gd name="T8" fmla="*/ 1 w 15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1" y="10"/>
                    </a:moveTo>
                    <a:cubicBezTo>
                      <a:pt x="2" y="14"/>
                      <a:pt x="6" y="17"/>
                      <a:pt x="9" y="16"/>
                    </a:cubicBezTo>
                    <a:cubicBezTo>
                      <a:pt x="13" y="15"/>
                      <a:pt x="15" y="11"/>
                      <a:pt x="14" y="7"/>
                    </a:cubicBezTo>
                    <a:cubicBezTo>
                      <a:pt x="13" y="3"/>
                      <a:pt x="9" y="0"/>
                      <a:pt x="5" y="1"/>
                    </a:cubicBezTo>
                    <a:cubicBezTo>
                      <a:pt x="2" y="2"/>
                      <a:pt x="0" y="6"/>
                      <a:pt x="1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7" name="Freeform 421"/>
              <p:cNvSpPr/>
              <p:nvPr/>
            </p:nvSpPr>
            <p:spPr bwMode="auto">
              <a:xfrm>
                <a:off x="3894138" y="4902200"/>
                <a:ext cx="46038" cy="33338"/>
              </a:xfrm>
              <a:custGeom>
                <a:avLst/>
                <a:gdLst>
                  <a:gd name="T0" fmla="*/ 1 w 12"/>
                  <a:gd name="T1" fmla="*/ 9 h 9"/>
                  <a:gd name="T2" fmla="*/ 0 w 12"/>
                  <a:gd name="T3" fmla="*/ 8 h 9"/>
                  <a:gd name="T4" fmla="*/ 0 w 12"/>
                  <a:gd name="T5" fmla="*/ 8 h 9"/>
                  <a:gd name="T6" fmla="*/ 4 w 12"/>
                  <a:gd name="T7" fmla="*/ 0 h 9"/>
                  <a:gd name="T8" fmla="*/ 4 w 12"/>
                  <a:gd name="T9" fmla="*/ 0 h 9"/>
                  <a:gd name="T10" fmla="*/ 5 w 12"/>
                  <a:gd name="T11" fmla="*/ 0 h 9"/>
                  <a:gd name="T12" fmla="*/ 5 w 12"/>
                  <a:gd name="T13" fmla="*/ 0 h 9"/>
                  <a:gd name="T14" fmla="*/ 12 w 12"/>
                  <a:gd name="T15" fmla="*/ 5 h 9"/>
                  <a:gd name="T16" fmla="*/ 12 w 12"/>
                  <a:gd name="T17" fmla="*/ 5 h 9"/>
                  <a:gd name="T18" fmla="*/ 12 w 12"/>
                  <a:gd name="T19" fmla="*/ 5 h 9"/>
                  <a:gd name="T20" fmla="*/ 12 w 12"/>
                  <a:gd name="T21" fmla="*/ 7 h 9"/>
                  <a:gd name="T22" fmla="*/ 12 w 12"/>
                  <a:gd name="T23" fmla="*/ 7 h 9"/>
                  <a:gd name="T24" fmla="*/ 10 w 12"/>
                  <a:gd name="T25" fmla="*/ 6 h 9"/>
                  <a:gd name="T26" fmla="*/ 10 w 12"/>
                  <a:gd name="T27" fmla="*/ 6 h 9"/>
                  <a:gd name="T28" fmla="*/ 5 w 12"/>
                  <a:gd name="T29" fmla="*/ 2 h 9"/>
                  <a:gd name="T30" fmla="*/ 5 w 12"/>
                  <a:gd name="T31" fmla="*/ 2 h 9"/>
                  <a:gd name="T32" fmla="*/ 5 w 12"/>
                  <a:gd name="T33" fmla="*/ 2 h 9"/>
                  <a:gd name="T34" fmla="*/ 5 w 12"/>
                  <a:gd name="T35" fmla="*/ 2 h 9"/>
                  <a:gd name="T36" fmla="*/ 2 w 12"/>
                  <a:gd name="T37" fmla="*/ 8 h 9"/>
                  <a:gd name="T38" fmla="*/ 2 w 12"/>
                  <a:gd name="T39" fmla="*/ 8 h 9"/>
                  <a:gd name="T40" fmla="*/ 1 w 12"/>
                  <a:gd name="T41" fmla="*/ 9 h 9"/>
                  <a:gd name="T42" fmla="*/ 1 w 12"/>
                  <a:gd name="T43" fmla="*/ 9 h 9"/>
                  <a:gd name="T44" fmla="*/ 1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1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11" y="3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4"/>
                      <a:pt x="7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8" name="Freeform 422"/>
              <p:cNvSpPr/>
              <p:nvPr/>
            </p:nvSpPr>
            <p:spPr bwMode="auto">
              <a:xfrm>
                <a:off x="3852863" y="4960938"/>
                <a:ext cx="153988" cy="68263"/>
              </a:xfrm>
              <a:custGeom>
                <a:avLst/>
                <a:gdLst>
                  <a:gd name="T0" fmla="*/ 1 w 41"/>
                  <a:gd name="T1" fmla="*/ 13 h 18"/>
                  <a:gd name="T2" fmla="*/ 1 w 41"/>
                  <a:gd name="T3" fmla="*/ 11 h 18"/>
                  <a:gd name="T4" fmla="*/ 1 w 41"/>
                  <a:gd name="T5" fmla="*/ 11 h 18"/>
                  <a:gd name="T6" fmla="*/ 3 w 41"/>
                  <a:gd name="T7" fmla="*/ 10 h 18"/>
                  <a:gd name="T8" fmla="*/ 3 w 41"/>
                  <a:gd name="T9" fmla="*/ 10 h 18"/>
                  <a:gd name="T10" fmla="*/ 18 w 41"/>
                  <a:gd name="T11" fmla="*/ 15 h 18"/>
                  <a:gd name="T12" fmla="*/ 18 w 41"/>
                  <a:gd name="T13" fmla="*/ 15 h 18"/>
                  <a:gd name="T14" fmla="*/ 33 w 41"/>
                  <a:gd name="T15" fmla="*/ 8 h 18"/>
                  <a:gd name="T16" fmla="*/ 33 w 41"/>
                  <a:gd name="T17" fmla="*/ 8 h 18"/>
                  <a:gd name="T18" fmla="*/ 38 w 41"/>
                  <a:gd name="T19" fmla="*/ 1 h 18"/>
                  <a:gd name="T20" fmla="*/ 38 w 41"/>
                  <a:gd name="T21" fmla="*/ 1 h 18"/>
                  <a:gd name="T22" fmla="*/ 40 w 41"/>
                  <a:gd name="T23" fmla="*/ 0 h 18"/>
                  <a:gd name="T24" fmla="*/ 40 w 41"/>
                  <a:gd name="T25" fmla="*/ 0 h 18"/>
                  <a:gd name="T26" fmla="*/ 41 w 41"/>
                  <a:gd name="T27" fmla="*/ 2 h 18"/>
                  <a:gd name="T28" fmla="*/ 41 w 41"/>
                  <a:gd name="T29" fmla="*/ 2 h 18"/>
                  <a:gd name="T30" fmla="*/ 18 w 41"/>
                  <a:gd name="T31" fmla="*/ 18 h 18"/>
                  <a:gd name="T32" fmla="*/ 18 w 41"/>
                  <a:gd name="T33" fmla="*/ 18 h 18"/>
                  <a:gd name="T34" fmla="*/ 18 w 41"/>
                  <a:gd name="T35" fmla="*/ 18 h 18"/>
                  <a:gd name="T36" fmla="*/ 18 w 41"/>
                  <a:gd name="T37" fmla="*/ 18 h 18"/>
                  <a:gd name="T38" fmla="*/ 1 w 41"/>
                  <a:gd name="T3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" h="18">
                    <a:moveTo>
                      <a:pt x="1" y="13"/>
                    </a:moveTo>
                    <a:cubicBezTo>
                      <a:pt x="0" y="12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9" y="14"/>
                      <a:pt x="14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5" y="15"/>
                      <a:pt x="30" y="12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6" y="5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9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34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3" y="18"/>
                      <a:pt x="7" y="16"/>
                      <a:pt x="1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9" name="Freeform 423"/>
              <p:cNvSpPr/>
              <p:nvPr/>
            </p:nvSpPr>
            <p:spPr bwMode="auto">
              <a:xfrm>
                <a:off x="3844926" y="4991100"/>
                <a:ext cx="23813" cy="26988"/>
              </a:xfrm>
              <a:custGeom>
                <a:avLst/>
                <a:gdLst>
                  <a:gd name="T0" fmla="*/ 1 w 6"/>
                  <a:gd name="T1" fmla="*/ 7 h 7"/>
                  <a:gd name="T2" fmla="*/ 1 w 6"/>
                  <a:gd name="T3" fmla="*/ 5 h 7"/>
                  <a:gd name="T4" fmla="*/ 1 w 6"/>
                  <a:gd name="T5" fmla="*/ 5 h 7"/>
                  <a:gd name="T6" fmla="*/ 3 w 6"/>
                  <a:gd name="T7" fmla="*/ 1 h 7"/>
                  <a:gd name="T8" fmla="*/ 6 w 6"/>
                  <a:gd name="T9" fmla="*/ 0 h 7"/>
                  <a:gd name="T10" fmla="*/ 6 w 6"/>
                  <a:gd name="T11" fmla="*/ 0 h 7"/>
                  <a:gd name="T12" fmla="*/ 6 w 6"/>
                  <a:gd name="T13" fmla="*/ 2 h 7"/>
                  <a:gd name="T14" fmla="*/ 6 w 6"/>
                  <a:gd name="T15" fmla="*/ 2 h 7"/>
                  <a:gd name="T16" fmla="*/ 3 w 6"/>
                  <a:gd name="T17" fmla="*/ 6 h 7"/>
                  <a:gd name="T18" fmla="*/ 2 w 6"/>
                  <a:gd name="T19" fmla="*/ 7 h 7"/>
                  <a:gd name="T20" fmla="*/ 2 w 6"/>
                  <a:gd name="T21" fmla="*/ 7 h 7"/>
                  <a:gd name="T22" fmla="*/ 1 w 6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1" y="7"/>
                    </a:moveTo>
                    <a:cubicBezTo>
                      <a:pt x="1" y="6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0" name="Freeform 424"/>
              <p:cNvSpPr/>
              <p:nvPr/>
            </p:nvSpPr>
            <p:spPr bwMode="auto">
              <a:xfrm>
                <a:off x="3987801" y="4957763"/>
                <a:ext cx="30163" cy="19050"/>
              </a:xfrm>
              <a:custGeom>
                <a:avLst/>
                <a:gdLst>
                  <a:gd name="T0" fmla="*/ 5 w 8"/>
                  <a:gd name="T1" fmla="*/ 5 h 5"/>
                  <a:gd name="T2" fmla="*/ 1 w 8"/>
                  <a:gd name="T3" fmla="*/ 3 h 5"/>
                  <a:gd name="T4" fmla="*/ 0 w 8"/>
                  <a:gd name="T5" fmla="*/ 1 h 5"/>
                  <a:gd name="T6" fmla="*/ 0 w 8"/>
                  <a:gd name="T7" fmla="*/ 1 h 5"/>
                  <a:gd name="T8" fmla="*/ 2 w 8"/>
                  <a:gd name="T9" fmla="*/ 0 h 5"/>
                  <a:gd name="T10" fmla="*/ 2 w 8"/>
                  <a:gd name="T11" fmla="*/ 0 h 5"/>
                  <a:gd name="T12" fmla="*/ 7 w 8"/>
                  <a:gd name="T13" fmla="*/ 3 h 5"/>
                  <a:gd name="T14" fmla="*/ 7 w 8"/>
                  <a:gd name="T15" fmla="*/ 5 h 5"/>
                  <a:gd name="T16" fmla="*/ 7 w 8"/>
                  <a:gd name="T17" fmla="*/ 5 h 5"/>
                  <a:gd name="T18" fmla="*/ 6 w 8"/>
                  <a:gd name="T19" fmla="*/ 5 h 5"/>
                  <a:gd name="T20" fmla="*/ 6 w 8"/>
                  <a:gd name="T21" fmla="*/ 5 h 5"/>
                  <a:gd name="T22" fmla="*/ 5 w 8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5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1" name="Freeform 425"/>
              <p:cNvSpPr>
                <a:spLocks noEditPoints="1"/>
              </p:cNvSpPr>
              <p:nvPr/>
            </p:nvSpPr>
            <p:spPr bwMode="auto">
              <a:xfrm>
                <a:off x="3608388" y="4537075"/>
                <a:ext cx="519113" cy="192088"/>
              </a:xfrm>
              <a:custGeom>
                <a:avLst/>
                <a:gdLst>
                  <a:gd name="T0" fmla="*/ 114 w 138"/>
                  <a:gd name="T1" fmla="*/ 48 h 51"/>
                  <a:gd name="T2" fmla="*/ 123 w 138"/>
                  <a:gd name="T3" fmla="*/ 49 h 51"/>
                  <a:gd name="T4" fmla="*/ 122 w 138"/>
                  <a:gd name="T5" fmla="*/ 51 h 51"/>
                  <a:gd name="T6" fmla="*/ 114 w 138"/>
                  <a:gd name="T7" fmla="*/ 51 h 51"/>
                  <a:gd name="T8" fmla="*/ 104 w 138"/>
                  <a:gd name="T9" fmla="*/ 51 h 51"/>
                  <a:gd name="T10" fmla="*/ 94 w 138"/>
                  <a:gd name="T11" fmla="*/ 49 h 51"/>
                  <a:gd name="T12" fmla="*/ 96 w 138"/>
                  <a:gd name="T13" fmla="*/ 48 h 51"/>
                  <a:gd name="T14" fmla="*/ 105 w 138"/>
                  <a:gd name="T15" fmla="*/ 50 h 51"/>
                  <a:gd name="T16" fmla="*/ 104 w 138"/>
                  <a:gd name="T17" fmla="*/ 51 h 51"/>
                  <a:gd name="T18" fmla="*/ 131 w 138"/>
                  <a:gd name="T19" fmla="*/ 47 h 51"/>
                  <a:gd name="T20" fmla="*/ 136 w 138"/>
                  <a:gd name="T21" fmla="*/ 47 h 51"/>
                  <a:gd name="T22" fmla="*/ 137 w 138"/>
                  <a:gd name="T23" fmla="*/ 49 h 51"/>
                  <a:gd name="T24" fmla="*/ 132 w 138"/>
                  <a:gd name="T25" fmla="*/ 50 h 51"/>
                  <a:gd name="T26" fmla="*/ 132 w 138"/>
                  <a:gd name="T27" fmla="*/ 50 h 51"/>
                  <a:gd name="T28" fmla="*/ 78 w 138"/>
                  <a:gd name="T29" fmla="*/ 48 h 51"/>
                  <a:gd name="T30" fmla="*/ 76 w 138"/>
                  <a:gd name="T31" fmla="*/ 46 h 51"/>
                  <a:gd name="T32" fmla="*/ 86 w 138"/>
                  <a:gd name="T33" fmla="*/ 47 h 51"/>
                  <a:gd name="T34" fmla="*/ 87 w 138"/>
                  <a:gd name="T35" fmla="*/ 48 h 51"/>
                  <a:gd name="T36" fmla="*/ 85 w 138"/>
                  <a:gd name="T37" fmla="*/ 50 h 51"/>
                  <a:gd name="T38" fmla="*/ 60 w 138"/>
                  <a:gd name="T39" fmla="*/ 43 h 51"/>
                  <a:gd name="T40" fmla="*/ 59 w 138"/>
                  <a:gd name="T41" fmla="*/ 42 h 51"/>
                  <a:gd name="T42" fmla="*/ 69 w 138"/>
                  <a:gd name="T43" fmla="*/ 43 h 51"/>
                  <a:gd name="T44" fmla="*/ 70 w 138"/>
                  <a:gd name="T45" fmla="*/ 45 h 51"/>
                  <a:gd name="T46" fmla="*/ 68 w 138"/>
                  <a:gd name="T47" fmla="*/ 46 h 51"/>
                  <a:gd name="T48" fmla="*/ 43 w 138"/>
                  <a:gd name="T49" fmla="*/ 37 h 51"/>
                  <a:gd name="T50" fmla="*/ 45 w 138"/>
                  <a:gd name="T51" fmla="*/ 34 h 51"/>
                  <a:gd name="T52" fmla="*/ 52 w 138"/>
                  <a:gd name="T53" fmla="*/ 37 h 51"/>
                  <a:gd name="T54" fmla="*/ 51 w 138"/>
                  <a:gd name="T55" fmla="*/ 40 h 51"/>
                  <a:gd name="T56" fmla="*/ 34 w 138"/>
                  <a:gd name="T57" fmla="*/ 32 h 51"/>
                  <a:gd name="T58" fmla="*/ 27 w 138"/>
                  <a:gd name="T59" fmla="*/ 25 h 51"/>
                  <a:gd name="T60" fmla="*/ 29 w 138"/>
                  <a:gd name="T61" fmla="*/ 25 h 51"/>
                  <a:gd name="T62" fmla="*/ 36 w 138"/>
                  <a:gd name="T63" fmla="*/ 31 h 51"/>
                  <a:gd name="T64" fmla="*/ 35 w 138"/>
                  <a:gd name="T65" fmla="*/ 32 h 51"/>
                  <a:gd name="T66" fmla="*/ 13 w 138"/>
                  <a:gd name="T67" fmla="*/ 16 h 51"/>
                  <a:gd name="T68" fmla="*/ 13 w 138"/>
                  <a:gd name="T69" fmla="*/ 14 h 51"/>
                  <a:gd name="T70" fmla="*/ 21 w 138"/>
                  <a:gd name="T71" fmla="*/ 19 h 51"/>
                  <a:gd name="T72" fmla="*/ 21 w 138"/>
                  <a:gd name="T73" fmla="*/ 21 h 51"/>
                  <a:gd name="T74" fmla="*/ 19 w 138"/>
                  <a:gd name="T75" fmla="*/ 21 h 51"/>
                  <a:gd name="T76" fmla="*/ 0 w 138"/>
                  <a:gd name="T77" fmla="*/ 3 h 51"/>
                  <a:gd name="T78" fmla="*/ 1 w 138"/>
                  <a:gd name="T79" fmla="*/ 1 h 51"/>
                  <a:gd name="T80" fmla="*/ 8 w 138"/>
                  <a:gd name="T81" fmla="*/ 7 h 51"/>
                  <a:gd name="T82" fmla="*/ 8 w 138"/>
                  <a:gd name="T83" fmla="*/ 9 h 51"/>
                  <a:gd name="T84" fmla="*/ 6 w 138"/>
                  <a:gd name="T85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8" h="51">
                    <a:moveTo>
                      <a:pt x="112" y="50"/>
                    </a:moveTo>
                    <a:cubicBezTo>
                      <a:pt x="112" y="49"/>
                      <a:pt x="113" y="48"/>
                      <a:pt x="114" y="48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6" y="48"/>
                      <a:pt x="119" y="48"/>
                      <a:pt x="121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2" y="48"/>
                      <a:pt x="123" y="49"/>
                      <a:pt x="123" y="49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50"/>
                      <a:pt x="122" y="51"/>
                      <a:pt x="122" y="51"/>
                    </a:cubicBezTo>
                    <a:cubicBezTo>
                      <a:pt x="122" y="51"/>
                      <a:pt x="122" y="51"/>
                      <a:pt x="122" y="51"/>
                    </a:cubicBezTo>
                    <a:cubicBezTo>
                      <a:pt x="119" y="51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3" y="51"/>
                      <a:pt x="112" y="51"/>
                      <a:pt x="112" y="50"/>
                    </a:cubicBezTo>
                    <a:close/>
                    <a:moveTo>
                      <a:pt x="104" y="51"/>
                    </a:moveTo>
                    <a:cubicBezTo>
                      <a:pt x="101" y="51"/>
                      <a:pt x="98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4" y="50"/>
                      <a:pt x="94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4" y="48"/>
                      <a:pt x="95" y="48"/>
                      <a:pt x="96" y="48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98" y="48"/>
                      <a:pt x="101" y="48"/>
                      <a:pt x="104" y="48"/>
                    </a:cubicBezTo>
                    <a:cubicBezTo>
                      <a:pt x="104" y="48"/>
                      <a:pt x="104" y="48"/>
                      <a:pt x="104" y="48"/>
                    </a:cubicBezTo>
                    <a:cubicBezTo>
                      <a:pt x="104" y="48"/>
                      <a:pt x="105" y="49"/>
                      <a:pt x="105" y="50"/>
                    </a:cubicBezTo>
                    <a:cubicBezTo>
                      <a:pt x="105" y="50"/>
                      <a:pt x="105" y="50"/>
                      <a:pt x="105" y="50"/>
                    </a:cubicBezTo>
                    <a:cubicBezTo>
                      <a:pt x="105" y="51"/>
                      <a:pt x="104" y="51"/>
                      <a:pt x="104" y="51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4" y="51"/>
                      <a:pt x="104" y="51"/>
                      <a:pt x="104" y="51"/>
                    </a:cubicBezTo>
                    <a:close/>
                    <a:moveTo>
                      <a:pt x="130" y="49"/>
                    </a:moveTo>
                    <a:cubicBezTo>
                      <a:pt x="130" y="48"/>
                      <a:pt x="131" y="47"/>
                      <a:pt x="131" y="47"/>
                    </a:cubicBezTo>
                    <a:cubicBezTo>
                      <a:pt x="131" y="47"/>
                      <a:pt x="131" y="47"/>
                      <a:pt x="131" y="47"/>
                    </a:cubicBezTo>
                    <a:cubicBezTo>
                      <a:pt x="133" y="47"/>
                      <a:pt x="135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7" y="46"/>
                      <a:pt x="138" y="47"/>
                      <a:pt x="138" y="48"/>
                    </a:cubicBezTo>
                    <a:cubicBezTo>
                      <a:pt x="138" y="48"/>
                      <a:pt x="138" y="48"/>
                      <a:pt x="138" y="48"/>
                    </a:cubicBezTo>
                    <a:cubicBezTo>
                      <a:pt x="138" y="49"/>
                      <a:pt x="138" y="49"/>
                      <a:pt x="137" y="49"/>
                    </a:cubicBezTo>
                    <a:cubicBezTo>
                      <a:pt x="137" y="49"/>
                      <a:pt x="137" y="49"/>
                      <a:pt x="137" y="49"/>
                    </a:cubicBezTo>
                    <a:cubicBezTo>
                      <a:pt x="135" y="50"/>
                      <a:pt x="133" y="50"/>
                      <a:pt x="132" y="50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1" y="50"/>
                      <a:pt x="130" y="50"/>
                      <a:pt x="130" y="49"/>
                    </a:cubicBezTo>
                    <a:close/>
                    <a:moveTo>
                      <a:pt x="85" y="50"/>
                    </a:moveTo>
                    <a:cubicBezTo>
                      <a:pt x="83" y="49"/>
                      <a:pt x="80" y="49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48"/>
                      <a:pt x="76" y="47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6"/>
                      <a:pt x="77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ubicBezTo>
                      <a:pt x="81" y="46"/>
                      <a:pt x="83" y="46"/>
                      <a:pt x="86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7" y="47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9"/>
                      <a:pt x="86" y="50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6" y="50"/>
                      <a:pt x="86" y="50"/>
                      <a:pt x="85" y="50"/>
                    </a:cubicBezTo>
                    <a:close/>
                    <a:moveTo>
                      <a:pt x="68" y="46"/>
                    </a:moveTo>
                    <a:cubicBezTo>
                      <a:pt x="65" y="45"/>
                      <a:pt x="62" y="44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59" y="43"/>
                      <a:pt x="59" y="42"/>
                      <a:pt x="59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9" y="41"/>
                      <a:pt x="60" y="40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3" y="41"/>
                      <a:pt x="66" y="42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70" y="44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5"/>
                      <a:pt x="69" y="46"/>
                      <a:pt x="68" y="46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8" y="46"/>
                      <a:pt x="68" y="46"/>
                      <a:pt x="68" y="46"/>
                    </a:cubicBezTo>
                    <a:close/>
                    <a:moveTo>
                      <a:pt x="51" y="40"/>
                    </a:moveTo>
                    <a:cubicBezTo>
                      <a:pt x="48" y="39"/>
                      <a:pt x="46" y="38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2" y="36"/>
                      <a:pt x="42" y="35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3" y="34"/>
                      <a:pt x="44" y="33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7" y="35"/>
                      <a:pt x="49" y="36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3" y="38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40"/>
                      <a:pt x="52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40"/>
                    </a:cubicBezTo>
                    <a:close/>
                    <a:moveTo>
                      <a:pt x="34" y="32"/>
                    </a:moveTo>
                    <a:cubicBezTo>
                      <a:pt x="32" y="30"/>
                      <a:pt x="30" y="29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6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8" y="24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1" y="26"/>
                      <a:pt x="33" y="28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0"/>
                      <a:pt x="37" y="30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4" y="32"/>
                    </a:cubicBezTo>
                    <a:close/>
                    <a:moveTo>
                      <a:pt x="19" y="21"/>
                    </a:moveTo>
                    <a:cubicBezTo>
                      <a:pt x="17" y="20"/>
                      <a:pt x="15" y="18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4" y="13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7" y="16"/>
                      <a:pt x="19" y="17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20"/>
                      <a:pt x="22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1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19" y="21"/>
                    </a:cubicBezTo>
                    <a:close/>
                    <a:moveTo>
                      <a:pt x="6" y="9"/>
                    </a:moveTo>
                    <a:cubicBezTo>
                      <a:pt x="2" y="5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3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2" name="Freeform 426"/>
              <p:cNvSpPr>
                <a:spLocks noEditPoints="1"/>
              </p:cNvSpPr>
              <p:nvPr/>
            </p:nvSpPr>
            <p:spPr bwMode="auto">
              <a:xfrm>
                <a:off x="3619501" y="4529138"/>
                <a:ext cx="492125" cy="109538"/>
              </a:xfrm>
              <a:custGeom>
                <a:avLst/>
                <a:gdLst>
                  <a:gd name="T0" fmla="*/ 86 w 131"/>
                  <a:gd name="T1" fmla="*/ 26 h 29"/>
                  <a:gd name="T2" fmla="*/ 94 w 131"/>
                  <a:gd name="T3" fmla="*/ 26 h 29"/>
                  <a:gd name="T4" fmla="*/ 94 w 131"/>
                  <a:gd name="T5" fmla="*/ 26 h 29"/>
                  <a:gd name="T6" fmla="*/ 96 w 131"/>
                  <a:gd name="T7" fmla="*/ 28 h 29"/>
                  <a:gd name="T8" fmla="*/ 94 w 131"/>
                  <a:gd name="T9" fmla="*/ 29 h 29"/>
                  <a:gd name="T10" fmla="*/ 86 w 131"/>
                  <a:gd name="T11" fmla="*/ 29 h 29"/>
                  <a:gd name="T12" fmla="*/ 76 w 131"/>
                  <a:gd name="T13" fmla="*/ 29 h 29"/>
                  <a:gd name="T14" fmla="*/ 68 w 131"/>
                  <a:gd name="T15" fmla="*/ 28 h 29"/>
                  <a:gd name="T16" fmla="*/ 67 w 131"/>
                  <a:gd name="T17" fmla="*/ 27 h 29"/>
                  <a:gd name="T18" fmla="*/ 69 w 131"/>
                  <a:gd name="T19" fmla="*/ 25 h 29"/>
                  <a:gd name="T20" fmla="*/ 77 w 131"/>
                  <a:gd name="T21" fmla="*/ 26 h 29"/>
                  <a:gd name="T22" fmla="*/ 78 w 131"/>
                  <a:gd name="T23" fmla="*/ 28 h 29"/>
                  <a:gd name="T24" fmla="*/ 76 w 131"/>
                  <a:gd name="T25" fmla="*/ 29 h 29"/>
                  <a:gd name="T26" fmla="*/ 103 w 131"/>
                  <a:gd name="T27" fmla="*/ 27 h 29"/>
                  <a:gd name="T28" fmla="*/ 104 w 131"/>
                  <a:gd name="T29" fmla="*/ 25 h 29"/>
                  <a:gd name="T30" fmla="*/ 112 w 131"/>
                  <a:gd name="T31" fmla="*/ 24 h 29"/>
                  <a:gd name="T32" fmla="*/ 114 w 131"/>
                  <a:gd name="T33" fmla="*/ 25 h 29"/>
                  <a:gd name="T34" fmla="*/ 113 w 131"/>
                  <a:gd name="T35" fmla="*/ 27 h 29"/>
                  <a:gd name="T36" fmla="*/ 105 w 131"/>
                  <a:gd name="T37" fmla="*/ 28 h 29"/>
                  <a:gd name="T38" fmla="*/ 104 w 131"/>
                  <a:gd name="T39" fmla="*/ 28 h 29"/>
                  <a:gd name="T40" fmla="*/ 58 w 131"/>
                  <a:gd name="T41" fmla="*/ 27 h 29"/>
                  <a:gd name="T42" fmla="*/ 50 w 131"/>
                  <a:gd name="T43" fmla="*/ 25 h 29"/>
                  <a:gd name="T44" fmla="*/ 49 w 131"/>
                  <a:gd name="T45" fmla="*/ 24 h 29"/>
                  <a:gd name="T46" fmla="*/ 51 w 131"/>
                  <a:gd name="T47" fmla="*/ 22 h 29"/>
                  <a:gd name="T48" fmla="*/ 59 w 131"/>
                  <a:gd name="T49" fmla="*/ 24 h 29"/>
                  <a:gd name="T50" fmla="*/ 60 w 131"/>
                  <a:gd name="T51" fmla="*/ 26 h 29"/>
                  <a:gd name="T52" fmla="*/ 59 w 131"/>
                  <a:gd name="T53" fmla="*/ 27 h 29"/>
                  <a:gd name="T54" fmla="*/ 58 w 131"/>
                  <a:gd name="T55" fmla="*/ 27 h 29"/>
                  <a:gd name="T56" fmla="*/ 122 w 131"/>
                  <a:gd name="T57" fmla="*/ 22 h 29"/>
                  <a:gd name="T58" fmla="*/ 129 w 131"/>
                  <a:gd name="T59" fmla="*/ 20 h 29"/>
                  <a:gd name="T60" fmla="*/ 129 w 131"/>
                  <a:gd name="T61" fmla="*/ 20 h 29"/>
                  <a:gd name="T62" fmla="*/ 131 w 131"/>
                  <a:gd name="T63" fmla="*/ 21 h 29"/>
                  <a:gd name="T64" fmla="*/ 130 w 131"/>
                  <a:gd name="T65" fmla="*/ 23 h 29"/>
                  <a:gd name="T66" fmla="*/ 122 w 131"/>
                  <a:gd name="T67" fmla="*/ 25 h 29"/>
                  <a:gd name="T68" fmla="*/ 122 w 131"/>
                  <a:gd name="T69" fmla="*/ 25 h 29"/>
                  <a:gd name="T70" fmla="*/ 41 w 131"/>
                  <a:gd name="T71" fmla="*/ 23 h 29"/>
                  <a:gd name="T72" fmla="*/ 33 w 131"/>
                  <a:gd name="T73" fmla="*/ 20 h 29"/>
                  <a:gd name="T74" fmla="*/ 32 w 131"/>
                  <a:gd name="T75" fmla="*/ 18 h 29"/>
                  <a:gd name="T76" fmla="*/ 34 w 131"/>
                  <a:gd name="T77" fmla="*/ 17 h 29"/>
                  <a:gd name="T78" fmla="*/ 42 w 131"/>
                  <a:gd name="T79" fmla="*/ 20 h 29"/>
                  <a:gd name="T80" fmla="*/ 43 w 131"/>
                  <a:gd name="T81" fmla="*/ 22 h 29"/>
                  <a:gd name="T82" fmla="*/ 41 w 131"/>
                  <a:gd name="T83" fmla="*/ 23 h 29"/>
                  <a:gd name="T84" fmla="*/ 24 w 131"/>
                  <a:gd name="T85" fmla="*/ 16 h 29"/>
                  <a:gd name="T86" fmla="*/ 16 w 131"/>
                  <a:gd name="T87" fmla="*/ 13 h 29"/>
                  <a:gd name="T88" fmla="*/ 16 w 131"/>
                  <a:gd name="T89" fmla="*/ 11 h 29"/>
                  <a:gd name="T90" fmla="*/ 18 w 131"/>
                  <a:gd name="T91" fmla="*/ 10 h 29"/>
                  <a:gd name="T92" fmla="*/ 25 w 131"/>
                  <a:gd name="T93" fmla="*/ 13 h 29"/>
                  <a:gd name="T94" fmla="*/ 26 w 131"/>
                  <a:gd name="T95" fmla="*/ 15 h 29"/>
                  <a:gd name="T96" fmla="*/ 24 w 131"/>
                  <a:gd name="T97" fmla="*/ 16 h 29"/>
                  <a:gd name="T98" fmla="*/ 24 w 131"/>
                  <a:gd name="T99" fmla="*/ 16 h 29"/>
                  <a:gd name="T100" fmla="*/ 1 w 131"/>
                  <a:gd name="T101" fmla="*/ 3 h 29"/>
                  <a:gd name="T102" fmla="*/ 1 w 131"/>
                  <a:gd name="T103" fmla="*/ 1 h 29"/>
                  <a:gd name="T104" fmla="*/ 3 w 131"/>
                  <a:gd name="T105" fmla="*/ 1 h 29"/>
                  <a:gd name="T106" fmla="*/ 9 w 131"/>
                  <a:gd name="T107" fmla="*/ 5 h 29"/>
                  <a:gd name="T108" fmla="*/ 9 w 131"/>
                  <a:gd name="T109" fmla="*/ 5 h 29"/>
                  <a:gd name="T110" fmla="*/ 10 w 131"/>
                  <a:gd name="T111" fmla="*/ 7 h 29"/>
                  <a:gd name="T112" fmla="*/ 8 w 131"/>
                  <a:gd name="T11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1" h="29">
                    <a:moveTo>
                      <a:pt x="85" y="28"/>
                    </a:moveTo>
                    <a:cubicBezTo>
                      <a:pt x="85" y="27"/>
                      <a:pt x="86" y="26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9" y="26"/>
                      <a:pt x="92" y="26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5" y="26"/>
                      <a:pt x="96" y="27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6" y="28"/>
                      <a:pt x="95" y="29"/>
                      <a:pt x="94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2" y="29"/>
                      <a:pt x="89" y="29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5" y="29"/>
                      <a:pt x="85" y="28"/>
                    </a:cubicBezTo>
                    <a:close/>
                    <a:moveTo>
                      <a:pt x="76" y="29"/>
                    </a:moveTo>
                    <a:cubicBezTo>
                      <a:pt x="74" y="29"/>
                      <a:pt x="71" y="29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7" y="28"/>
                      <a:pt x="67" y="28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7" y="26"/>
                      <a:pt x="68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6"/>
                      <a:pt x="74" y="26"/>
                      <a:pt x="77" y="26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9"/>
                      <a:pt x="77" y="29"/>
                      <a:pt x="76" y="29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6" y="29"/>
                      <a:pt x="76" y="29"/>
                      <a:pt x="76" y="29"/>
                    </a:cubicBezTo>
                    <a:close/>
                    <a:moveTo>
                      <a:pt x="103" y="27"/>
                    </a:moveTo>
                    <a:cubicBezTo>
                      <a:pt x="103" y="26"/>
                      <a:pt x="103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7" y="25"/>
                      <a:pt x="110" y="25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3" y="24"/>
                      <a:pt x="114" y="25"/>
                      <a:pt x="114" y="25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14" y="26"/>
                      <a:pt x="113" y="27"/>
                      <a:pt x="113" y="27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0" y="28"/>
                      <a:pt x="107" y="28"/>
                      <a:pt x="105" y="28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4" y="28"/>
                      <a:pt x="103" y="28"/>
                      <a:pt x="103" y="27"/>
                    </a:cubicBezTo>
                    <a:close/>
                    <a:moveTo>
                      <a:pt x="58" y="27"/>
                    </a:moveTo>
                    <a:cubicBezTo>
                      <a:pt x="56" y="27"/>
                      <a:pt x="53" y="26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3"/>
                      <a:pt x="50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4" y="23"/>
                      <a:pt x="56" y="24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60" y="24"/>
                      <a:pt x="60" y="25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8" y="27"/>
                      <a:pt x="58" y="27"/>
                      <a:pt x="58" y="27"/>
                    </a:cubicBezTo>
                    <a:close/>
                    <a:moveTo>
                      <a:pt x="121" y="24"/>
                    </a:moveTo>
                    <a:cubicBezTo>
                      <a:pt x="120" y="23"/>
                      <a:pt x="121" y="22"/>
                      <a:pt x="122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7" y="21"/>
                      <a:pt x="129" y="20"/>
                      <a:pt x="129" y="20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30" y="20"/>
                      <a:pt x="131" y="20"/>
                      <a:pt x="131" y="21"/>
                    </a:cubicBezTo>
                    <a:cubicBezTo>
                      <a:pt x="131" y="21"/>
                      <a:pt x="131" y="21"/>
                      <a:pt x="131" y="21"/>
                    </a:cubicBezTo>
                    <a:cubicBezTo>
                      <a:pt x="131" y="22"/>
                      <a:pt x="131" y="23"/>
                      <a:pt x="130" y="23"/>
                    </a:cubicBezTo>
                    <a:cubicBezTo>
                      <a:pt x="130" y="23"/>
                      <a:pt x="130" y="23"/>
                      <a:pt x="130" y="23"/>
                    </a:cubicBezTo>
                    <a:cubicBezTo>
                      <a:pt x="130" y="23"/>
                      <a:pt x="127" y="24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1" y="25"/>
                      <a:pt x="121" y="25"/>
                      <a:pt x="121" y="24"/>
                    </a:cubicBezTo>
                    <a:close/>
                    <a:moveTo>
                      <a:pt x="41" y="23"/>
                    </a:moveTo>
                    <a:cubicBezTo>
                      <a:pt x="38" y="22"/>
                      <a:pt x="36" y="21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0"/>
                      <a:pt x="32" y="19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3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7" y="18"/>
                      <a:pt x="39" y="19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0"/>
                      <a:pt x="43" y="21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2"/>
                      <a:pt x="42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lose/>
                    <a:moveTo>
                      <a:pt x="24" y="16"/>
                    </a:moveTo>
                    <a:cubicBezTo>
                      <a:pt x="21" y="15"/>
                      <a:pt x="19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5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0" y="11"/>
                      <a:pt x="23" y="12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lose/>
                    <a:moveTo>
                      <a:pt x="8" y="8"/>
                    </a:moveTo>
                    <a:cubicBezTo>
                      <a:pt x="5" y="6"/>
                      <a:pt x="3" y="5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2"/>
                      <a:pt x="7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3" name="Freeform 427"/>
              <p:cNvSpPr>
                <a:spLocks noEditPoints="1"/>
              </p:cNvSpPr>
              <p:nvPr/>
            </p:nvSpPr>
            <p:spPr bwMode="auto">
              <a:xfrm>
                <a:off x="3514726" y="4578350"/>
                <a:ext cx="139700" cy="323850"/>
              </a:xfrm>
              <a:custGeom>
                <a:avLst/>
                <a:gdLst>
                  <a:gd name="T0" fmla="*/ 1 w 37"/>
                  <a:gd name="T1" fmla="*/ 83 h 86"/>
                  <a:gd name="T2" fmla="*/ 6 w 37"/>
                  <a:gd name="T3" fmla="*/ 81 h 86"/>
                  <a:gd name="T4" fmla="*/ 8 w 37"/>
                  <a:gd name="T5" fmla="*/ 81 h 86"/>
                  <a:gd name="T6" fmla="*/ 7 w 37"/>
                  <a:gd name="T7" fmla="*/ 83 h 86"/>
                  <a:gd name="T8" fmla="*/ 3 w 37"/>
                  <a:gd name="T9" fmla="*/ 86 h 86"/>
                  <a:gd name="T10" fmla="*/ 2 w 37"/>
                  <a:gd name="T11" fmla="*/ 86 h 86"/>
                  <a:gd name="T12" fmla="*/ 1 w 37"/>
                  <a:gd name="T13" fmla="*/ 85 h 86"/>
                  <a:gd name="T14" fmla="*/ 13 w 37"/>
                  <a:gd name="T15" fmla="*/ 74 h 86"/>
                  <a:gd name="T16" fmla="*/ 19 w 37"/>
                  <a:gd name="T17" fmla="*/ 69 h 86"/>
                  <a:gd name="T18" fmla="*/ 21 w 37"/>
                  <a:gd name="T19" fmla="*/ 69 h 86"/>
                  <a:gd name="T20" fmla="*/ 21 w 37"/>
                  <a:gd name="T21" fmla="*/ 71 h 86"/>
                  <a:gd name="T22" fmla="*/ 15 w 37"/>
                  <a:gd name="T23" fmla="*/ 77 h 86"/>
                  <a:gd name="T24" fmla="*/ 14 w 37"/>
                  <a:gd name="T25" fmla="*/ 77 h 86"/>
                  <a:gd name="T26" fmla="*/ 13 w 37"/>
                  <a:gd name="T27" fmla="*/ 77 h 86"/>
                  <a:gd name="T28" fmla="*/ 24 w 37"/>
                  <a:gd name="T29" fmla="*/ 61 h 86"/>
                  <a:gd name="T30" fmla="*/ 28 w 37"/>
                  <a:gd name="T31" fmla="*/ 54 h 86"/>
                  <a:gd name="T32" fmla="*/ 30 w 37"/>
                  <a:gd name="T33" fmla="*/ 53 h 86"/>
                  <a:gd name="T34" fmla="*/ 31 w 37"/>
                  <a:gd name="T35" fmla="*/ 55 h 86"/>
                  <a:gd name="T36" fmla="*/ 27 w 37"/>
                  <a:gd name="T37" fmla="*/ 63 h 86"/>
                  <a:gd name="T38" fmla="*/ 26 w 37"/>
                  <a:gd name="T39" fmla="*/ 63 h 86"/>
                  <a:gd name="T40" fmla="*/ 25 w 37"/>
                  <a:gd name="T41" fmla="*/ 63 h 86"/>
                  <a:gd name="T42" fmla="*/ 31 w 37"/>
                  <a:gd name="T43" fmla="*/ 45 h 86"/>
                  <a:gd name="T44" fmla="*/ 33 w 37"/>
                  <a:gd name="T45" fmla="*/ 37 h 86"/>
                  <a:gd name="T46" fmla="*/ 35 w 37"/>
                  <a:gd name="T47" fmla="*/ 36 h 86"/>
                  <a:gd name="T48" fmla="*/ 36 w 37"/>
                  <a:gd name="T49" fmla="*/ 38 h 86"/>
                  <a:gd name="T50" fmla="*/ 34 w 37"/>
                  <a:gd name="T51" fmla="*/ 46 h 86"/>
                  <a:gd name="T52" fmla="*/ 33 w 37"/>
                  <a:gd name="T53" fmla="*/ 47 h 86"/>
                  <a:gd name="T54" fmla="*/ 32 w 37"/>
                  <a:gd name="T55" fmla="*/ 47 h 86"/>
                  <a:gd name="T56" fmla="*/ 34 w 37"/>
                  <a:gd name="T57" fmla="*/ 27 h 86"/>
                  <a:gd name="T58" fmla="*/ 34 w 37"/>
                  <a:gd name="T59" fmla="*/ 24 h 86"/>
                  <a:gd name="T60" fmla="*/ 34 w 37"/>
                  <a:gd name="T61" fmla="*/ 20 h 86"/>
                  <a:gd name="T62" fmla="*/ 34 w 37"/>
                  <a:gd name="T63" fmla="*/ 20 h 86"/>
                  <a:gd name="T64" fmla="*/ 36 w 37"/>
                  <a:gd name="T65" fmla="*/ 18 h 86"/>
                  <a:gd name="T66" fmla="*/ 37 w 37"/>
                  <a:gd name="T67" fmla="*/ 19 h 86"/>
                  <a:gd name="T68" fmla="*/ 37 w 37"/>
                  <a:gd name="T69" fmla="*/ 24 h 86"/>
                  <a:gd name="T70" fmla="*/ 37 w 37"/>
                  <a:gd name="T71" fmla="*/ 28 h 86"/>
                  <a:gd name="T72" fmla="*/ 36 w 37"/>
                  <a:gd name="T73" fmla="*/ 29 h 86"/>
                  <a:gd name="T74" fmla="*/ 33 w 37"/>
                  <a:gd name="T75" fmla="*/ 10 h 86"/>
                  <a:gd name="T76" fmla="*/ 32 w 37"/>
                  <a:gd name="T77" fmla="*/ 2 h 86"/>
                  <a:gd name="T78" fmla="*/ 33 w 37"/>
                  <a:gd name="T79" fmla="*/ 0 h 86"/>
                  <a:gd name="T80" fmla="*/ 34 w 37"/>
                  <a:gd name="T81" fmla="*/ 1 h 86"/>
                  <a:gd name="T82" fmla="*/ 36 w 37"/>
                  <a:gd name="T83" fmla="*/ 9 h 86"/>
                  <a:gd name="T84" fmla="*/ 35 w 37"/>
                  <a:gd name="T85" fmla="*/ 11 h 86"/>
                  <a:gd name="T86" fmla="*/ 35 w 37"/>
                  <a:gd name="T87" fmla="*/ 1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" h="86">
                    <a:moveTo>
                      <a:pt x="1" y="85"/>
                    </a:moveTo>
                    <a:cubicBezTo>
                      <a:pt x="0" y="85"/>
                      <a:pt x="1" y="84"/>
                      <a:pt x="1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3"/>
                      <a:pt x="4" y="82"/>
                      <a:pt x="6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0"/>
                      <a:pt x="7" y="80"/>
                      <a:pt x="8" y="81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8" y="82"/>
                      <a:pt x="8" y="83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4"/>
                      <a:pt x="4" y="85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6"/>
                      <a:pt x="2" y="86"/>
                      <a:pt x="2" y="86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2" y="86"/>
                      <a:pt x="1" y="86"/>
                      <a:pt x="1" y="85"/>
                    </a:cubicBezTo>
                    <a:close/>
                    <a:moveTo>
                      <a:pt x="13" y="77"/>
                    </a:moveTo>
                    <a:cubicBezTo>
                      <a:pt x="13" y="76"/>
                      <a:pt x="13" y="75"/>
                      <a:pt x="13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5" y="73"/>
                      <a:pt x="17" y="71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20" y="68"/>
                      <a:pt x="21" y="69"/>
                    </a:cubicBezTo>
                    <a:cubicBezTo>
                      <a:pt x="21" y="69"/>
                      <a:pt x="21" y="69"/>
                      <a:pt x="21" y="69"/>
                    </a:cubicBezTo>
                    <a:cubicBezTo>
                      <a:pt x="21" y="69"/>
                      <a:pt x="22" y="70"/>
                      <a:pt x="21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19" y="73"/>
                      <a:pt x="17" y="75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7"/>
                      <a:pt x="15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3" y="77"/>
                    </a:cubicBezTo>
                    <a:close/>
                    <a:moveTo>
                      <a:pt x="25" y="63"/>
                    </a:moveTo>
                    <a:cubicBezTo>
                      <a:pt x="24" y="63"/>
                      <a:pt x="24" y="62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6" y="59"/>
                      <a:pt x="27" y="56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3"/>
                      <a:pt x="29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1" y="54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8"/>
                      <a:pt x="28" y="60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3"/>
                      <a:pt x="26" y="63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5" y="63"/>
                      <a:pt x="25" y="63"/>
                      <a:pt x="25" y="63"/>
                    </a:cubicBezTo>
                    <a:close/>
                    <a:moveTo>
                      <a:pt x="32" y="47"/>
                    </a:moveTo>
                    <a:cubicBezTo>
                      <a:pt x="32" y="46"/>
                      <a:pt x="31" y="46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2" y="42"/>
                      <a:pt x="33" y="40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6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6" y="36"/>
                      <a:pt x="36" y="37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40"/>
                      <a:pt x="35" y="43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34" y="46"/>
                      <a:pt x="34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2" y="47"/>
                    </a:cubicBezTo>
                    <a:close/>
                    <a:moveTo>
                      <a:pt x="36" y="29"/>
                    </a:moveTo>
                    <a:cubicBezTo>
                      <a:pt x="35" y="29"/>
                      <a:pt x="34" y="28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6"/>
                      <a:pt x="34" y="25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2"/>
                      <a:pt x="34" y="21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19"/>
                      <a:pt x="35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21"/>
                      <a:pt x="37" y="22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5"/>
                      <a:pt x="37" y="26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8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lose/>
                    <a:moveTo>
                      <a:pt x="33" y="10"/>
                    </a:moveTo>
                    <a:cubicBezTo>
                      <a:pt x="32" y="5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2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5" y="4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10"/>
                      <a:pt x="36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3" y="11"/>
                      <a:pt x="33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4" name="Freeform 428"/>
              <p:cNvSpPr>
                <a:spLocks noEditPoints="1"/>
              </p:cNvSpPr>
              <p:nvPr/>
            </p:nvSpPr>
            <p:spPr bwMode="auto">
              <a:xfrm>
                <a:off x="3511551" y="4540250"/>
                <a:ext cx="104775" cy="282575"/>
              </a:xfrm>
              <a:custGeom>
                <a:avLst/>
                <a:gdLst>
                  <a:gd name="T0" fmla="*/ 1 w 28"/>
                  <a:gd name="T1" fmla="*/ 73 h 75"/>
                  <a:gd name="T2" fmla="*/ 7 w 28"/>
                  <a:gd name="T3" fmla="*/ 67 h 75"/>
                  <a:gd name="T4" fmla="*/ 9 w 28"/>
                  <a:gd name="T5" fmla="*/ 67 h 75"/>
                  <a:gd name="T6" fmla="*/ 9 w 28"/>
                  <a:gd name="T7" fmla="*/ 70 h 75"/>
                  <a:gd name="T8" fmla="*/ 3 w 28"/>
                  <a:gd name="T9" fmla="*/ 75 h 75"/>
                  <a:gd name="T10" fmla="*/ 2 w 28"/>
                  <a:gd name="T11" fmla="*/ 75 h 75"/>
                  <a:gd name="T12" fmla="*/ 1 w 28"/>
                  <a:gd name="T13" fmla="*/ 75 h 75"/>
                  <a:gd name="T14" fmla="*/ 13 w 28"/>
                  <a:gd name="T15" fmla="*/ 60 h 75"/>
                  <a:gd name="T16" fmla="*/ 17 w 28"/>
                  <a:gd name="T17" fmla="*/ 54 h 75"/>
                  <a:gd name="T18" fmla="*/ 17 w 28"/>
                  <a:gd name="T19" fmla="*/ 54 h 75"/>
                  <a:gd name="T20" fmla="*/ 19 w 28"/>
                  <a:gd name="T21" fmla="*/ 53 h 75"/>
                  <a:gd name="T22" fmla="*/ 20 w 28"/>
                  <a:gd name="T23" fmla="*/ 55 h 75"/>
                  <a:gd name="T24" fmla="*/ 15 w 28"/>
                  <a:gd name="T25" fmla="*/ 62 h 75"/>
                  <a:gd name="T26" fmla="*/ 14 w 28"/>
                  <a:gd name="T27" fmla="*/ 62 h 75"/>
                  <a:gd name="T28" fmla="*/ 22 w 28"/>
                  <a:gd name="T29" fmla="*/ 47 h 75"/>
                  <a:gd name="T30" fmla="*/ 22 w 28"/>
                  <a:gd name="T31" fmla="*/ 45 h 75"/>
                  <a:gd name="T32" fmla="*/ 24 w 28"/>
                  <a:gd name="T33" fmla="*/ 37 h 75"/>
                  <a:gd name="T34" fmla="*/ 26 w 28"/>
                  <a:gd name="T35" fmla="*/ 36 h 75"/>
                  <a:gd name="T36" fmla="*/ 27 w 28"/>
                  <a:gd name="T37" fmla="*/ 38 h 75"/>
                  <a:gd name="T38" fmla="*/ 24 w 28"/>
                  <a:gd name="T39" fmla="*/ 46 h 75"/>
                  <a:gd name="T40" fmla="*/ 23 w 28"/>
                  <a:gd name="T41" fmla="*/ 47 h 75"/>
                  <a:gd name="T42" fmla="*/ 27 w 28"/>
                  <a:gd name="T43" fmla="*/ 29 h 75"/>
                  <a:gd name="T44" fmla="*/ 25 w 28"/>
                  <a:gd name="T45" fmla="*/ 28 h 75"/>
                  <a:gd name="T46" fmla="*/ 25 w 28"/>
                  <a:gd name="T47" fmla="*/ 23 h 75"/>
                  <a:gd name="T48" fmla="*/ 25 w 28"/>
                  <a:gd name="T49" fmla="*/ 20 h 75"/>
                  <a:gd name="T50" fmla="*/ 27 w 28"/>
                  <a:gd name="T51" fmla="*/ 18 h 75"/>
                  <a:gd name="T52" fmla="*/ 28 w 28"/>
                  <a:gd name="T53" fmla="*/ 20 h 75"/>
                  <a:gd name="T54" fmla="*/ 28 w 28"/>
                  <a:gd name="T55" fmla="*/ 23 h 75"/>
                  <a:gd name="T56" fmla="*/ 28 w 28"/>
                  <a:gd name="T57" fmla="*/ 28 h 75"/>
                  <a:gd name="T58" fmla="*/ 27 w 28"/>
                  <a:gd name="T59" fmla="*/ 29 h 75"/>
                  <a:gd name="T60" fmla="*/ 24 w 28"/>
                  <a:gd name="T61" fmla="*/ 10 h 75"/>
                  <a:gd name="T62" fmla="*/ 22 w 28"/>
                  <a:gd name="T63" fmla="*/ 3 h 75"/>
                  <a:gd name="T64" fmla="*/ 23 w 28"/>
                  <a:gd name="T65" fmla="*/ 1 h 75"/>
                  <a:gd name="T66" fmla="*/ 25 w 28"/>
                  <a:gd name="T67" fmla="*/ 2 h 75"/>
                  <a:gd name="T68" fmla="*/ 27 w 28"/>
                  <a:gd name="T69" fmla="*/ 10 h 75"/>
                  <a:gd name="T70" fmla="*/ 26 w 28"/>
                  <a:gd name="T71" fmla="*/ 11 h 75"/>
                  <a:gd name="T72" fmla="*/ 26 w 28"/>
                  <a:gd name="T73" fmla="*/ 11 h 75"/>
                  <a:gd name="T74" fmla="*/ 24 w 28"/>
                  <a:gd name="T75" fmla="*/ 1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75">
                    <a:moveTo>
                      <a:pt x="1" y="75"/>
                    </a:moveTo>
                    <a:cubicBezTo>
                      <a:pt x="0" y="74"/>
                      <a:pt x="0" y="73"/>
                      <a:pt x="1" y="7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3" y="71"/>
                      <a:pt x="5" y="69"/>
                      <a:pt x="7" y="67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7" y="67"/>
                      <a:pt x="8" y="67"/>
                      <a:pt x="9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8"/>
                      <a:pt x="9" y="69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7" y="71"/>
                      <a:pt x="5" y="73"/>
                      <a:pt x="3" y="75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3" y="75"/>
                      <a:pt x="2" y="75"/>
                      <a:pt x="2" y="75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1" y="75"/>
                      <a:pt x="1" y="75"/>
                      <a:pt x="1" y="75"/>
                    </a:cubicBezTo>
                    <a:close/>
                    <a:moveTo>
                      <a:pt x="13" y="62"/>
                    </a:moveTo>
                    <a:cubicBezTo>
                      <a:pt x="13" y="62"/>
                      <a:pt x="13" y="61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5" y="58"/>
                      <a:pt x="16" y="56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20" y="53"/>
                      <a:pt x="20" y="54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19" y="57"/>
                      <a:pt x="17" y="60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3" y="62"/>
                    </a:cubicBezTo>
                    <a:close/>
                    <a:moveTo>
                      <a:pt x="22" y="47"/>
                    </a:moveTo>
                    <a:cubicBezTo>
                      <a:pt x="22" y="46"/>
                      <a:pt x="21" y="46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3" y="42"/>
                      <a:pt x="23" y="40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6"/>
                      <a:pt x="25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7" y="37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6" y="41"/>
                      <a:pt x="25" y="43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7"/>
                      <a:pt x="23" y="47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3" y="47"/>
                      <a:pt x="23" y="47"/>
                      <a:pt x="22" y="47"/>
                    </a:cubicBezTo>
                    <a:close/>
                    <a:moveTo>
                      <a:pt x="27" y="29"/>
                    </a:moveTo>
                    <a:cubicBezTo>
                      <a:pt x="26" y="29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6"/>
                      <a:pt x="25" y="24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2"/>
                      <a:pt x="25" y="21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6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8"/>
                      <a:pt x="28" y="19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1"/>
                      <a:pt x="28" y="22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4"/>
                      <a:pt x="28" y="26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9"/>
                      <a:pt x="28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lose/>
                    <a:moveTo>
                      <a:pt x="24" y="10"/>
                    </a:moveTo>
                    <a:cubicBezTo>
                      <a:pt x="23" y="5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6" y="5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1"/>
                      <a:pt x="24" y="11"/>
                      <a:pt x="24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5" name="Freeform 429"/>
              <p:cNvSpPr/>
              <p:nvPr/>
            </p:nvSpPr>
            <p:spPr bwMode="auto">
              <a:xfrm>
                <a:off x="3968751" y="4443413"/>
                <a:ext cx="180975" cy="192088"/>
              </a:xfrm>
              <a:custGeom>
                <a:avLst/>
                <a:gdLst>
                  <a:gd name="T0" fmla="*/ 17 w 48"/>
                  <a:gd name="T1" fmla="*/ 19 h 51"/>
                  <a:gd name="T2" fmla="*/ 17 w 48"/>
                  <a:gd name="T3" fmla="*/ 33 h 51"/>
                  <a:gd name="T4" fmla="*/ 30 w 48"/>
                  <a:gd name="T5" fmla="*/ 37 h 51"/>
                  <a:gd name="T6" fmla="*/ 38 w 48"/>
                  <a:gd name="T7" fmla="*/ 26 h 51"/>
                  <a:gd name="T8" fmla="*/ 30 w 48"/>
                  <a:gd name="T9" fmla="*/ 15 h 51"/>
                  <a:gd name="T10" fmla="*/ 17 w 48"/>
                  <a:gd name="T11" fmla="*/ 1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1">
                    <a:moveTo>
                      <a:pt x="17" y="19"/>
                    </a:moveTo>
                    <a:cubicBezTo>
                      <a:pt x="1" y="26"/>
                      <a:pt x="0" y="25"/>
                      <a:pt x="17" y="33"/>
                    </a:cubicBezTo>
                    <a:cubicBezTo>
                      <a:pt x="19" y="51"/>
                      <a:pt x="18" y="51"/>
                      <a:pt x="30" y="37"/>
                    </a:cubicBezTo>
                    <a:cubicBezTo>
                      <a:pt x="48" y="41"/>
                      <a:pt x="48" y="42"/>
                      <a:pt x="38" y="26"/>
                    </a:cubicBezTo>
                    <a:cubicBezTo>
                      <a:pt x="47" y="10"/>
                      <a:pt x="48" y="11"/>
                      <a:pt x="30" y="15"/>
                    </a:cubicBezTo>
                    <a:cubicBezTo>
                      <a:pt x="18" y="1"/>
                      <a:pt x="19" y="0"/>
                      <a:pt x="17" y="19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6" name="Freeform 430"/>
              <p:cNvSpPr>
                <a:spLocks noEditPoints="1"/>
              </p:cNvSpPr>
              <p:nvPr/>
            </p:nvSpPr>
            <p:spPr bwMode="auto">
              <a:xfrm>
                <a:off x="3981451" y="4454525"/>
                <a:ext cx="160338" cy="168275"/>
              </a:xfrm>
              <a:custGeom>
                <a:avLst/>
                <a:gdLst>
                  <a:gd name="T0" fmla="*/ 14 w 43"/>
                  <a:gd name="T1" fmla="*/ 41 h 45"/>
                  <a:gd name="T2" fmla="*/ 13 w 43"/>
                  <a:gd name="T3" fmla="*/ 31 h 45"/>
                  <a:gd name="T4" fmla="*/ 4 w 43"/>
                  <a:gd name="T5" fmla="*/ 27 h 45"/>
                  <a:gd name="T6" fmla="*/ 0 w 43"/>
                  <a:gd name="T7" fmla="*/ 23 h 45"/>
                  <a:gd name="T8" fmla="*/ 4 w 43"/>
                  <a:gd name="T9" fmla="*/ 19 h 45"/>
                  <a:gd name="T10" fmla="*/ 13 w 43"/>
                  <a:gd name="T11" fmla="*/ 15 h 45"/>
                  <a:gd name="T12" fmla="*/ 14 w 43"/>
                  <a:gd name="T13" fmla="*/ 5 h 45"/>
                  <a:gd name="T14" fmla="*/ 17 w 43"/>
                  <a:gd name="T15" fmla="*/ 0 h 45"/>
                  <a:gd name="T16" fmla="*/ 22 w 43"/>
                  <a:gd name="T17" fmla="*/ 3 h 45"/>
                  <a:gd name="T18" fmla="*/ 28 w 43"/>
                  <a:gd name="T19" fmla="*/ 10 h 45"/>
                  <a:gd name="T20" fmla="*/ 40 w 43"/>
                  <a:gd name="T21" fmla="*/ 8 h 45"/>
                  <a:gd name="T22" fmla="*/ 42 w 43"/>
                  <a:gd name="T23" fmla="*/ 8 h 45"/>
                  <a:gd name="T24" fmla="*/ 43 w 43"/>
                  <a:gd name="T25" fmla="*/ 10 h 45"/>
                  <a:gd name="T26" fmla="*/ 37 w 43"/>
                  <a:gd name="T27" fmla="*/ 23 h 45"/>
                  <a:gd name="T28" fmla="*/ 43 w 43"/>
                  <a:gd name="T29" fmla="*/ 35 h 45"/>
                  <a:gd name="T30" fmla="*/ 42 w 43"/>
                  <a:gd name="T31" fmla="*/ 37 h 45"/>
                  <a:gd name="T32" fmla="*/ 40 w 43"/>
                  <a:gd name="T33" fmla="*/ 38 h 45"/>
                  <a:gd name="T34" fmla="*/ 28 w 43"/>
                  <a:gd name="T35" fmla="*/ 36 h 45"/>
                  <a:gd name="T36" fmla="*/ 17 w 43"/>
                  <a:gd name="T37" fmla="*/ 45 h 45"/>
                  <a:gd name="T38" fmla="*/ 17 w 43"/>
                  <a:gd name="T39" fmla="*/ 45 h 45"/>
                  <a:gd name="T40" fmla="*/ 15 w 43"/>
                  <a:gd name="T41" fmla="*/ 44 h 45"/>
                  <a:gd name="T42" fmla="*/ 5 w 43"/>
                  <a:gd name="T43" fmla="*/ 24 h 45"/>
                  <a:gd name="T44" fmla="*/ 15 w 43"/>
                  <a:gd name="T45" fmla="*/ 28 h 45"/>
                  <a:gd name="T46" fmla="*/ 15 w 43"/>
                  <a:gd name="T47" fmla="*/ 30 h 45"/>
                  <a:gd name="T48" fmla="*/ 17 w 43"/>
                  <a:gd name="T49" fmla="*/ 42 h 45"/>
                  <a:gd name="T50" fmla="*/ 17 w 43"/>
                  <a:gd name="T51" fmla="*/ 42 h 45"/>
                  <a:gd name="T52" fmla="*/ 18 w 43"/>
                  <a:gd name="T53" fmla="*/ 42 h 45"/>
                  <a:gd name="T54" fmla="*/ 19 w 43"/>
                  <a:gd name="T55" fmla="*/ 40 h 45"/>
                  <a:gd name="T56" fmla="*/ 26 w 43"/>
                  <a:gd name="T57" fmla="*/ 33 h 45"/>
                  <a:gd name="T58" fmla="*/ 27 w 43"/>
                  <a:gd name="T59" fmla="*/ 32 h 45"/>
                  <a:gd name="T60" fmla="*/ 40 w 43"/>
                  <a:gd name="T61" fmla="*/ 35 h 45"/>
                  <a:gd name="T62" fmla="*/ 40 w 43"/>
                  <a:gd name="T63" fmla="*/ 35 h 45"/>
                  <a:gd name="T64" fmla="*/ 34 w 43"/>
                  <a:gd name="T65" fmla="*/ 24 h 45"/>
                  <a:gd name="T66" fmla="*/ 34 w 43"/>
                  <a:gd name="T67" fmla="*/ 22 h 45"/>
                  <a:gd name="T68" fmla="*/ 40 w 43"/>
                  <a:gd name="T69" fmla="*/ 11 h 45"/>
                  <a:gd name="T70" fmla="*/ 40 w 43"/>
                  <a:gd name="T71" fmla="*/ 11 h 45"/>
                  <a:gd name="T72" fmla="*/ 27 w 43"/>
                  <a:gd name="T73" fmla="*/ 13 h 45"/>
                  <a:gd name="T74" fmla="*/ 26 w 43"/>
                  <a:gd name="T75" fmla="*/ 13 h 45"/>
                  <a:gd name="T76" fmla="*/ 18 w 43"/>
                  <a:gd name="T77" fmla="*/ 4 h 45"/>
                  <a:gd name="T78" fmla="*/ 17 w 43"/>
                  <a:gd name="T79" fmla="*/ 3 h 45"/>
                  <a:gd name="T80" fmla="*/ 17 w 43"/>
                  <a:gd name="T81" fmla="*/ 5 h 45"/>
                  <a:gd name="T82" fmla="*/ 15 w 43"/>
                  <a:gd name="T83" fmla="*/ 16 h 45"/>
                  <a:gd name="T84" fmla="*/ 15 w 43"/>
                  <a:gd name="T85" fmla="*/ 17 h 45"/>
                  <a:gd name="T86" fmla="*/ 3 w 43"/>
                  <a:gd name="T87" fmla="*/ 23 h 45"/>
                  <a:gd name="T88" fmla="*/ 3 w 43"/>
                  <a:gd name="T89" fmla="*/ 2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45">
                    <a:moveTo>
                      <a:pt x="15" y="44"/>
                    </a:moveTo>
                    <a:cubicBezTo>
                      <a:pt x="14" y="43"/>
                      <a:pt x="14" y="42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3" y="38"/>
                      <a:pt x="13" y="35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9" y="29"/>
                      <a:pt x="6" y="28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2" y="26"/>
                      <a:pt x="0" y="25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1"/>
                      <a:pt x="2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6" y="18"/>
                      <a:pt x="9" y="16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0"/>
                      <a:pt x="13" y="7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0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5" y="7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4" y="9"/>
                      <a:pt x="37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1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9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3"/>
                      <a:pt x="41" y="16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41" y="29"/>
                      <a:pt x="43" y="32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6"/>
                      <a:pt x="43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38"/>
                      <a:pt x="33" y="37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2" y="42"/>
                      <a:pt x="20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5"/>
                      <a:pt x="15" y="44"/>
                      <a:pt x="15" y="44"/>
                    </a:cubicBezTo>
                    <a:close/>
                    <a:moveTo>
                      <a:pt x="3" y="23"/>
                    </a:moveTo>
                    <a:cubicBezTo>
                      <a:pt x="4" y="23"/>
                      <a:pt x="4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7" y="25"/>
                      <a:pt x="10" y="26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6" y="36"/>
                      <a:pt x="16" y="40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9" y="41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1" y="39"/>
                      <a:pt x="23" y="36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34" y="34"/>
                      <a:pt x="38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4"/>
                      <a:pt x="38" y="30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3"/>
                      <a:pt x="34" y="23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8" y="16"/>
                      <a:pt x="40" y="12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8" y="11"/>
                      <a:pt x="34" y="12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2" y="8"/>
                      <a:pt x="19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8"/>
                      <a:pt x="16" y="11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8" y="20"/>
                      <a:pt x="4" y="22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7" name="Freeform 431"/>
              <p:cNvSpPr/>
              <p:nvPr/>
            </p:nvSpPr>
            <p:spPr bwMode="auto">
              <a:xfrm>
                <a:off x="3382963" y="4578350"/>
                <a:ext cx="188913" cy="187325"/>
              </a:xfrm>
              <a:custGeom>
                <a:avLst/>
                <a:gdLst>
                  <a:gd name="T0" fmla="*/ 32 w 50"/>
                  <a:gd name="T1" fmla="*/ 15 h 50"/>
                  <a:gd name="T2" fmla="*/ 38 w 50"/>
                  <a:gd name="T3" fmla="*/ 28 h 50"/>
                  <a:gd name="T4" fmla="*/ 28 w 50"/>
                  <a:gd name="T5" fmla="*/ 38 h 50"/>
                  <a:gd name="T6" fmla="*/ 16 w 50"/>
                  <a:gd name="T7" fmla="*/ 31 h 50"/>
                  <a:gd name="T8" fmla="*/ 18 w 50"/>
                  <a:gd name="T9" fmla="*/ 17 h 50"/>
                  <a:gd name="T10" fmla="*/ 32 w 50"/>
                  <a:gd name="T11" fmla="*/ 1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0">
                    <a:moveTo>
                      <a:pt x="32" y="15"/>
                    </a:moveTo>
                    <a:cubicBezTo>
                      <a:pt x="50" y="15"/>
                      <a:pt x="50" y="14"/>
                      <a:pt x="38" y="28"/>
                    </a:cubicBezTo>
                    <a:cubicBezTo>
                      <a:pt x="44" y="45"/>
                      <a:pt x="45" y="45"/>
                      <a:pt x="28" y="38"/>
                    </a:cubicBezTo>
                    <a:cubicBezTo>
                      <a:pt x="14" y="49"/>
                      <a:pt x="14" y="50"/>
                      <a:pt x="16" y="31"/>
                    </a:cubicBezTo>
                    <a:cubicBezTo>
                      <a:pt x="1" y="21"/>
                      <a:pt x="0" y="22"/>
                      <a:pt x="18" y="17"/>
                    </a:cubicBezTo>
                    <a:cubicBezTo>
                      <a:pt x="23" y="0"/>
                      <a:pt x="22" y="0"/>
                      <a:pt x="32" y="15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8" name="Freeform 432"/>
              <p:cNvSpPr>
                <a:spLocks noEditPoints="1"/>
              </p:cNvSpPr>
              <p:nvPr/>
            </p:nvSpPr>
            <p:spPr bwMode="auto">
              <a:xfrm>
                <a:off x="3394076" y="4586288"/>
                <a:ext cx="169863" cy="168275"/>
              </a:xfrm>
              <a:custGeom>
                <a:avLst/>
                <a:gdLst>
                  <a:gd name="T0" fmla="*/ 11 w 45"/>
                  <a:gd name="T1" fmla="*/ 40 h 45"/>
                  <a:gd name="T2" fmla="*/ 11 w 45"/>
                  <a:gd name="T3" fmla="*/ 30 h 45"/>
                  <a:gd name="T4" fmla="*/ 4 w 45"/>
                  <a:gd name="T5" fmla="*/ 25 h 45"/>
                  <a:gd name="T6" fmla="*/ 0 w 45"/>
                  <a:gd name="T7" fmla="*/ 20 h 45"/>
                  <a:gd name="T8" fmla="*/ 4 w 45"/>
                  <a:gd name="T9" fmla="*/ 17 h 45"/>
                  <a:gd name="T10" fmla="*/ 14 w 45"/>
                  <a:gd name="T11" fmla="*/ 14 h 45"/>
                  <a:gd name="T12" fmla="*/ 17 w 45"/>
                  <a:gd name="T13" fmla="*/ 5 h 45"/>
                  <a:gd name="T14" fmla="*/ 20 w 45"/>
                  <a:gd name="T15" fmla="*/ 0 h 45"/>
                  <a:gd name="T16" fmla="*/ 25 w 45"/>
                  <a:gd name="T17" fmla="*/ 4 h 45"/>
                  <a:gd name="T18" fmla="*/ 30 w 45"/>
                  <a:gd name="T19" fmla="*/ 12 h 45"/>
                  <a:gd name="T20" fmla="*/ 39 w 45"/>
                  <a:gd name="T21" fmla="*/ 12 h 45"/>
                  <a:gd name="T22" fmla="*/ 43 w 45"/>
                  <a:gd name="T23" fmla="*/ 12 h 45"/>
                  <a:gd name="T24" fmla="*/ 45 w 45"/>
                  <a:gd name="T25" fmla="*/ 15 h 45"/>
                  <a:gd name="T26" fmla="*/ 37 w 45"/>
                  <a:gd name="T27" fmla="*/ 26 h 45"/>
                  <a:gd name="T28" fmla="*/ 41 w 45"/>
                  <a:gd name="T29" fmla="*/ 39 h 45"/>
                  <a:gd name="T30" fmla="*/ 40 w 45"/>
                  <a:gd name="T31" fmla="*/ 41 h 45"/>
                  <a:gd name="T32" fmla="*/ 38 w 45"/>
                  <a:gd name="T33" fmla="*/ 42 h 45"/>
                  <a:gd name="T34" fmla="*/ 25 w 45"/>
                  <a:gd name="T35" fmla="*/ 37 h 45"/>
                  <a:gd name="T36" fmla="*/ 13 w 45"/>
                  <a:gd name="T37" fmla="*/ 45 h 45"/>
                  <a:gd name="T38" fmla="*/ 13 w 45"/>
                  <a:gd name="T39" fmla="*/ 45 h 45"/>
                  <a:gd name="T40" fmla="*/ 11 w 45"/>
                  <a:gd name="T41" fmla="*/ 43 h 45"/>
                  <a:gd name="T42" fmla="*/ 5 w 45"/>
                  <a:gd name="T43" fmla="*/ 22 h 45"/>
                  <a:gd name="T44" fmla="*/ 14 w 45"/>
                  <a:gd name="T45" fmla="*/ 28 h 45"/>
                  <a:gd name="T46" fmla="*/ 14 w 45"/>
                  <a:gd name="T47" fmla="*/ 29 h 45"/>
                  <a:gd name="T48" fmla="*/ 14 w 45"/>
                  <a:gd name="T49" fmla="*/ 40 h 45"/>
                  <a:gd name="T50" fmla="*/ 14 w 45"/>
                  <a:gd name="T51" fmla="*/ 42 h 45"/>
                  <a:gd name="T52" fmla="*/ 24 w 45"/>
                  <a:gd name="T53" fmla="*/ 34 h 45"/>
                  <a:gd name="T54" fmla="*/ 26 w 45"/>
                  <a:gd name="T55" fmla="*/ 34 h 45"/>
                  <a:gd name="T56" fmla="*/ 38 w 45"/>
                  <a:gd name="T57" fmla="*/ 39 h 45"/>
                  <a:gd name="T58" fmla="*/ 33 w 45"/>
                  <a:gd name="T59" fmla="*/ 26 h 45"/>
                  <a:gd name="T60" fmla="*/ 34 w 45"/>
                  <a:gd name="T61" fmla="*/ 25 h 45"/>
                  <a:gd name="T62" fmla="*/ 42 w 45"/>
                  <a:gd name="T63" fmla="*/ 15 h 45"/>
                  <a:gd name="T64" fmla="*/ 42 w 45"/>
                  <a:gd name="T65" fmla="*/ 15 h 45"/>
                  <a:gd name="T66" fmla="*/ 39 w 45"/>
                  <a:gd name="T67" fmla="*/ 15 h 45"/>
                  <a:gd name="T68" fmla="*/ 29 w 45"/>
                  <a:gd name="T69" fmla="*/ 15 h 45"/>
                  <a:gd name="T70" fmla="*/ 28 w 45"/>
                  <a:gd name="T71" fmla="*/ 14 h 45"/>
                  <a:gd name="T72" fmla="*/ 20 w 45"/>
                  <a:gd name="T73" fmla="*/ 4 h 45"/>
                  <a:gd name="T74" fmla="*/ 20 w 45"/>
                  <a:gd name="T75" fmla="*/ 4 h 45"/>
                  <a:gd name="T76" fmla="*/ 19 w 45"/>
                  <a:gd name="T77" fmla="*/ 6 h 45"/>
                  <a:gd name="T78" fmla="*/ 17 w 45"/>
                  <a:gd name="T79" fmla="*/ 16 h 45"/>
                  <a:gd name="T80" fmla="*/ 15 w 45"/>
                  <a:gd name="T81" fmla="*/ 17 h 45"/>
                  <a:gd name="T82" fmla="*/ 6 w 45"/>
                  <a:gd name="T83" fmla="*/ 19 h 45"/>
                  <a:gd name="T84" fmla="*/ 3 w 45"/>
                  <a:gd name="T85" fmla="*/ 20 h 45"/>
                  <a:gd name="T86" fmla="*/ 3 w 45"/>
                  <a:gd name="T87" fmla="*/ 21 h 45"/>
                  <a:gd name="T88" fmla="*/ 30 w 45"/>
                  <a:gd name="T89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" h="45">
                    <a:moveTo>
                      <a:pt x="11" y="43"/>
                    </a:moveTo>
                    <a:cubicBezTo>
                      <a:pt x="11" y="42"/>
                      <a:pt x="11" y="41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8"/>
                      <a:pt x="11" y="34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8" y="28"/>
                      <a:pt x="5" y="26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" y="23"/>
                      <a:pt x="0" y="2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8"/>
                      <a:pt x="2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7" y="16"/>
                      <a:pt x="10" y="15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0"/>
                      <a:pt x="16" y="7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3"/>
                      <a:pt x="18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1"/>
                      <a:pt x="23" y="2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6"/>
                      <a:pt x="28" y="8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3" y="12"/>
                      <a:pt x="36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0" y="12"/>
                      <a:pt x="41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12"/>
                      <a:pt x="45" y="13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4" y="18"/>
                      <a:pt x="42" y="20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9" y="32"/>
                      <a:pt x="40" y="36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0" y="40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9" y="41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5" y="41"/>
                      <a:pt x="32" y="40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9" y="42"/>
                      <a:pt x="16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2" y="45"/>
                      <a:pt x="11" y="44"/>
                      <a:pt x="11" y="43"/>
                    </a:cubicBezTo>
                    <a:close/>
                    <a:moveTo>
                      <a:pt x="3" y="21"/>
                    </a:moveTo>
                    <a:cubicBezTo>
                      <a:pt x="4" y="21"/>
                      <a:pt x="4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4"/>
                      <a:pt x="10" y="25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4"/>
                      <a:pt x="14" y="38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1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5" y="42"/>
                      <a:pt x="19" y="39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5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32" y="37"/>
                      <a:pt x="36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7"/>
                      <a:pt x="36" y="33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9" y="20"/>
                      <a:pt x="41" y="16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0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6" y="15"/>
                      <a:pt x="33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4" y="8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18" y="11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6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1" y="18"/>
                      <a:pt x="8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20"/>
                      <a:pt x="4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1"/>
                    </a:cubicBezTo>
                    <a:close/>
                    <a:moveTo>
                      <a:pt x="29" y="13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9" name="Freeform 433"/>
              <p:cNvSpPr/>
              <p:nvPr/>
            </p:nvSpPr>
            <p:spPr bwMode="auto">
              <a:xfrm>
                <a:off x="3657601" y="5257800"/>
                <a:ext cx="211138" cy="79375"/>
              </a:xfrm>
              <a:custGeom>
                <a:avLst/>
                <a:gdLst>
                  <a:gd name="T0" fmla="*/ 54 w 56"/>
                  <a:gd name="T1" fmla="*/ 9 h 21"/>
                  <a:gd name="T2" fmla="*/ 56 w 56"/>
                  <a:gd name="T3" fmla="*/ 19 h 21"/>
                  <a:gd name="T4" fmla="*/ 0 w 56"/>
                  <a:gd name="T5" fmla="*/ 8 h 21"/>
                  <a:gd name="T6" fmla="*/ 6 w 56"/>
                  <a:gd name="T7" fmla="*/ 0 h 21"/>
                  <a:gd name="T8" fmla="*/ 54 w 56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54" y="9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6" y="19"/>
                      <a:pt x="30" y="21"/>
                      <a:pt x="0" y="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29" y="11"/>
                      <a:pt x="54" y="9"/>
                    </a:cubicBezTo>
                    <a:close/>
                  </a:path>
                </a:pathLst>
              </a:custGeom>
              <a:solidFill>
                <a:srgbClr val="C2E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0" name="Freeform 434"/>
              <p:cNvSpPr>
                <a:spLocks noEditPoints="1"/>
              </p:cNvSpPr>
              <p:nvPr/>
            </p:nvSpPr>
            <p:spPr bwMode="auto">
              <a:xfrm>
                <a:off x="3654426" y="5251450"/>
                <a:ext cx="217488" cy="85725"/>
              </a:xfrm>
              <a:custGeom>
                <a:avLst/>
                <a:gdLst>
                  <a:gd name="T0" fmla="*/ 1 w 58"/>
                  <a:gd name="T1" fmla="*/ 12 h 23"/>
                  <a:gd name="T2" fmla="*/ 0 w 58"/>
                  <a:gd name="T3" fmla="*/ 11 h 23"/>
                  <a:gd name="T4" fmla="*/ 0 w 58"/>
                  <a:gd name="T5" fmla="*/ 11 h 23"/>
                  <a:gd name="T6" fmla="*/ 0 w 58"/>
                  <a:gd name="T7" fmla="*/ 9 h 23"/>
                  <a:gd name="T8" fmla="*/ 0 w 58"/>
                  <a:gd name="T9" fmla="*/ 9 h 23"/>
                  <a:gd name="T10" fmla="*/ 6 w 58"/>
                  <a:gd name="T11" fmla="*/ 1 h 23"/>
                  <a:gd name="T12" fmla="*/ 8 w 58"/>
                  <a:gd name="T13" fmla="*/ 1 h 23"/>
                  <a:gd name="T14" fmla="*/ 8 w 58"/>
                  <a:gd name="T15" fmla="*/ 1 h 23"/>
                  <a:gd name="T16" fmla="*/ 21 w 58"/>
                  <a:gd name="T17" fmla="*/ 5 h 23"/>
                  <a:gd name="T18" fmla="*/ 21 w 58"/>
                  <a:gd name="T19" fmla="*/ 5 h 23"/>
                  <a:gd name="T20" fmla="*/ 50 w 58"/>
                  <a:gd name="T21" fmla="*/ 10 h 23"/>
                  <a:gd name="T22" fmla="*/ 50 w 58"/>
                  <a:gd name="T23" fmla="*/ 10 h 23"/>
                  <a:gd name="T24" fmla="*/ 55 w 58"/>
                  <a:gd name="T25" fmla="*/ 10 h 23"/>
                  <a:gd name="T26" fmla="*/ 55 w 58"/>
                  <a:gd name="T27" fmla="*/ 10 h 23"/>
                  <a:gd name="T28" fmla="*/ 56 w 58"/>
                  <a:gd name="T29" fmla="*/ 11 h 23"/>
                  <a:gd name="T30" fmla="*/ 56 w 58"/>
                  <a:gd name="T31" fmla="*/ 11 h 23"/>
                  <a:gd name="T32" fmla="*/ 58 w 58"/>
                  <a:gd name="T33" fmla="*/ 21 h 23"/>
                  <a:gd name="T34" fmla="*/ 58 w 58"/>
                  <a:gd name="T35" fmla="*/ 22 h 23"/>
                  <a:gd name="T36" fmla="*/ 58 w 58"/>
                  <a:gd name="T37" fmla="*/ 22 h 23"/>
                  <a:gd name="T38" fmla="*/ 57 w 58"/>
                  <a:gd name="T39" fmla="*/ 22 h 23"/>
                  <a:gd name="T40" fmla="*/ 57 w 58"/>
                  <a:gd name="T41" fmla="*/ 22 h 23"/>
                  <a:gd name="T42" fmla="*/ 52 w 58"/>
                  <a:gd name="T43" fmla="*/ 23 h 23"/>
                  <a:gd name="T44" fmla="*/ 52 w 58"/>
                  <a:gd name="T45" fmla="*/ 23 h 23"/>
                  <a:gd name="T46" fmla="*/ 1 w 58"/>
                  <a:gd name="T47" fmla="*/ 12 h 23"/>
                  <a:gd name="T48" fmla="*/ 52 w 58"/>
                  <a:gd name="T49" fmla="*/ 20 h 23"/>
                  <a:gd name="T50" fmla="*/ 55 w 58"/>
                  <a:gd name="T51" fmla="*/ 20 h 23"/>
                  <a:gd name="T52" fmla="*/ 55 w 58"/>
                  <a:gd name="T53" fmla="*/ 20 h 23"/>
                  <a:gd name="T54" fmla="*/ 54 w 58"/>
                  <a:gd name="T55" fmla="*/ 13 h 23"/>
                  <a:gd name="T56" fmla="*/ 50 w 58"/>
                  <a:gd name="T57" fmla="*/ 13 h 23"/>
                  <a:gd name="T58" fmla="*/ 50 w 58"/>
                  <a:gd name="T59" fmla="*/ 13 h 23"/>
                  <a:gd name="T60" fmla="*/ 8 w 58"/>
                  <a:gd name="T61" fmla="*/ 4 h 23"/>
                  <a:gd name="T62" fmla="*/ 8 w 58"/>
                  <a:gd name="T63" fmla="*/ 4 h 23"/>
                  <a:gd name="T64" fmla="*/ 4 w 58"/>
                  <a:gd name="T65" fmla="*/ 10 h 23"/>
                  <a:gd name="T66" fmla="*/ 52 w 58"/>
                  <a:gd name="T6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" h="23">
                    <a:moveTo>
                      <a:pt x="1" y="12"/>
                    </a:move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13" y="3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8" y="8"/>
                      <a:pt x="39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3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0"/>
                      <a:pt x="56" y="10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7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5" y="23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3" y="23"/>
                      <a:pt x="23" y="21"/>
                      <a:pt x="1" y="12"/>
                    </a:cubicBezTo>
                    <a:close/>
                    <a:moveTo>
                      <a:pt x="52" y="20"/>
                    </a:moveTo>
                    <a:cubicBezTo>
                      <a:pt x="53" y="20"/>
                      <a:pt x="54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2" y="13"/>
                      <a:pt x="51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30" y="13"/>
                      <a:pt x="12" y="6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5" y="18"/>
                      <a:pt x="44" y="20"/>
                      <a:pt x="52" y="2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1" name="Freeform 435"/>
              <p:cNvSpPr/>
              <p:nvPr/>
            </p:nvSpPr>
            <p:spPr bwMode="auto">
              <a:xfrm>
                <a:off x="3714751" y="5268913"/>
                <a:ext cx="127000" cy="68263"/>
              </a:xfrm>
              <a:custGeom>
                <a:avLst/>
                <a:gdLst>
                  <a:gd name="T0" fmla="*/ 45 w 80"/>
                  <a:gd name="T1" fmla="*/ 12 h 43"/>
                  <a:gd name="T2" fmla="*/ 75 w 80"/>
                  <a:gd name="T3" fmla="*/ 0 h 43"/>
                  <a:gd name="T4" fmla="*/ 80 w 80"/>
                  <a:gd name="T5" fmla="*/ 38 h 43"/>
                  <a:gd name="T6" fmla="*/ 45 w 80"/>
                  <a:gd name="T7" fmla="*/ 33 h 43"/>
                  <a:gd name="T8" fmla="*/ 30 w 80"/>
                  <a:gd name="T9" fmla="*/ 33 h 43"/>
                  <a:gd name="T10" fmla="*/ 0 w 80"/>
                  <a:gd name="T11" fmla="*/ 43 h 43"/>
                  <a:gd name="T12" fmla="*/ 2 w 80"/>
                  <a:gd name="T13" fmla="*/ 3 h 43"/>
                  <a:gd name="T14" fmla="*/ 30 w 80"/>
                  <a:gd name="T15" fmla="*/ 12 h 43"/>
                  <a:gd name="T16" fmla="*/ 45 w 80"/>
                  <a:gd name="T17" fmla="*/ 1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43">
                    <a:moveTo>
                      <a:pt x="45" y="12"/>
                    </a:moveTo>
                    <a:lnTo>
                      <a:pt x="75" y="0"/>
                    </a:lnTo>
                    <a:lnTo>
                      <a:pt x="80" y="38"/>
                    </a:lnTo>
                    <a:lnTo>
                      <a:pt x="45" y="33"/>
                    </a:lnTo>
                    <a:lnTo>
                      <a:pt x="30" y="33"/>
                    </a:lnTo>
                    <a:lnTo>
                      <a:pt x="0" y="43"/>
                    </a:lnTo>
                    <a:lnTo>
                      <a:pt x="2" y="3"/>
                    </a:lnTo>
                    <a:lnTo>
                      <a:pt x="30" y="12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C2E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2" name="Freeform 436"/>
              <p:cNvSpPr>
                <a:spLocks noEditPoints="1"/>
              </p:cNvSpPr>
              <p:nvPr/>
            </p:nvSpPr>
            <p:spPr bwMode="auto">
              <a:xfrm>
                <a:off x="3709988" y="5262563"/>
                <a:ext cx="139700" cy="77788"/>
              </a:xfrm>
              <a:custGeom>
                <a:avLst/>
                <a:gdLst>
                  <a:gd name="T0" fmla="*/ 0 w 37"/>
                  <a:gd name="T1" fmla="*/ 21 h 21"/>
                  <a:gd name="T2" fmla="*/ 0 w 37"/>
                  <a:gd name="T3" fmla="*/ 20 h 21"/>
                  <a:gd name="T4" fmla="*/ 0 w 37"/>
                  <a:gd name="T5" fmla="*/ 20 h 21"/>
                  <a:gd name="T6" fmla="*/ 1 w 37"/>
                  <a:gd name="T7" fmla="*/ 3 h 21"/>
                  <a:gd name="T8" fmla="*/ 2 w 37"/>
                  <a:gd name="T9" fmla="*/ 1 h 21"/>
                  <a:gd name="T10" fmla="*/ 2 w 37"/>
                  <a:gd name="T11" fmla="*/ 1 h 21"/>
                  <a:gd name="T12" fmla="*/ 3 w 37"/>
                  <a:gd name="T13" fmla="*/ 1 h 21"/>
                  <a:gd name="T14" fmla="*/ 3 w 37"/>
                  <a:gd name="T15" fmla="*/ 1 h 21"/>
                  <a:gd name="T16" fmla="*/ 15 w 37"/>
                  <a:gd name="T17" fmla="*/ 6 h 21"/>
                  <a:gd name="T18" fmla="*/ 20 w 37"/>
                  <a:gd name="T19" fmla="*/ 6 h 21"/>
                  <a:gd name="T20" fmla="*/ 33 w 37"/>
                  <a:gd name="T21" fmla="*/ 1 h 21"/>
                  <a:gd name="T22" fmla="*/ 34 w 37"/>
                  <a:gd name="T23" fmla="*/ 1 h 21"/>
                  <a:gd name="T24" fmla="*/ 34 w 37"/>
                  <a:gd name="T25" fmla="*/ 1 h 21"/>
                  <a:gd name="T26" fmla="*/ 35 w 37"/>
                  <a:gd name="T27" fmla="*/ 2 h 21"/>
                  <a:gd name="T28" fmla="*/ 35 w 37"/>
                  <a:gd name="T29" fmla="*/ 2 h 21"/>
                  <a:gd name="T30" fmla="*/ 37 w 37"/>
                  <a:gd name="T31" fmla="*/ 18 h 21"/>
                  <a:gd name="T32" fmla="*/ 36 w 37"/>
                  <a:gd name="T33" fmla="*/ 19 h 21"/>
                  <a:gd name="T34" fmla="*/ 36 w 37"/>
                  <a:gd name="T35" fmla="*/ 19 h 21"/>
                  <a:gd name="T36" fmla="*/ 35 w 37"/>
                  <a:gd name="T37" fmla="*/ 20 h 21"/>
                  <a:gd name="T38" fmla="*/ 35 w 37"/>
                  <a:gd name="T39" fmla="*/ 20 h 21"/>
                  <a:gd name="T40" fmla="*/ 20 w 37"/>
                  <a:gd name="T41" fmla="*/ 17 h 21"/>
                  <a:gd name="T42" fmla="*/ 15 w 37"/>
                  <a:gd name="T43" fmla="*/ 18 h 21"/>
                  <a:gd name="T44" fmla="*/ 2 w 37"/>
                  <a:gd name="T45" fmla="*/ 21 h 21"/>
                  <a:gd name="T46" fmla="*/ 1 w 37"/>
                  <a:gd name="T47" fmla="*/ 21 h 21"/>
                  <a:gd name="T48" fmla="*/ 1 w 37"/>
                  <a:gd name="T49" fmla="*/ 21 h 21"/>
                  <a:gd name="T50" fmla="*/ 0 w 37"/>
                  <a:gd name="T51" fmla="*/ 21 h 21"/>
                  <a:gd name="T52" fmla="*/ 3 w 37"/>
                  <a:gd name="T53" fmla="*/ 18 h 21"/>
                  <a:gd name="T54" fmla="*/ 14 w 37"/>
                  <a:gd name="T55" fmla="*/ 15 h 21"/>
                  <a:gd name="T56" fmla="*/ 14 w 37"/>
                  <a:gd name="T57" fmla="*/ 15 h 21"/>
                  <a:gd name="T58" fmla="*/ 20 w 37"/>
                  <a:gd name="T59" fmla="*/ 14 h 21"/>
                  <a:gd name="T60" fmla="*/ 20 w 37"/>
                  <a:gd name="T61" fmla="*/ 14 h 21"/>
                  <a:gd name="T62" fmla="*/ 34 w 37"/>
                  <a:gd name="T63" fmla="*/ 16 h 21"/>
                  <a:gd name="T64" fmla="*/ 32 w 37"/>
                  <a:gd name="T65" fmla="*/ 4 h 21"/>
                  <a:gd name="T66" fmla="*/ 21 w 37"/>
                  <a:gd name="T67" fmla="*/ 9 h 21"/>
                  <a:gd name="T68" fmla="*/ 20 w 37"/>
                  <a:gd name="T69" fmla="*/ 9 h 21"/>
                  <a:gd name="T70" fmla="*/ 14 w 37"/>
                  <a:gd name="T71" fmla="*/ 9 h 21"/>
                  <a:gd name="T72" fmla="*/ 14 w 37"/>
                  <a:gd name="T73" fmla="*/ 9 h 21"/>
                  <a:gd name="T74" fmla="*/ 4 w 37"/>
                  <a:gd name="T75" fmla="*/ 5 h 21"/>
                  <a:gd name="T76" fmla="*/ 3 w 37"/>
                  <a:gd name="T7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21">
                    <a:moveTo>
                      <a:pt x="0" y="21"/>
                    </a:moveTo>
                    <a:cubicBezTo>
                      <a:pt x="0" y="21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5" y="1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9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0"/>
                      <a:pt x="36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0" y="21"/>
                    </a:cubicBezTo>
                    <a:close/>
                    <a:moveTo>
                      <a:pt x="3" y="18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18"/>
                      <a:pt x="3" y="18"/>
                      <a:pt x="3" y="1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3" name="Freeform 437"/>
              <p:cNvSpPr/>
              <p:nvPr/>
            </p:nvSpPr>
            <p:spPr bwMode="auto">
              <a:xfrm>
                <a:off x="3759201" y="5287963"/>
                <a:ext cx="30163" cy="38100"/>
              </a:xfrm>
              <a:custGeom>
                <a:avLst/>
                <a:gdLst>
                  <a:gd name="T0" fmla="*/ 0 w 8"/>
                  <a:gd name="T1" fmla="*/ 6 h 10"/>
                  <a:gd name="T2" fmla="*/ 4 w 8"/>
                  <a:gd name="T3" fmla="*/ 10 h 10"/>
                  <a:gd name="T4" fmla="*/ 4 w 8"/>
                  <a:gd name="T5" fmla="*/ 10 h 10"/>
                  <a:gd name="T6" fmla="*/ 8 w 8"/>
                  <a:gd name="T7" fmla="*/ 5 h 10"/>
                  <a:gd name="T8" fmla="*/ 8 w 8"/>
                  <a:gd name="T9" fmla="*/ 4 h 10"/>
                  <a:gd name="T10" fmla="*/ 4 w 8"/>
                  <a:gd name="T11" fmla="*/ 0 h 10"/>
                  <a:gd name="T12" fmla="*/ 4 w 8"/>
                  <a:gd name="T13" fmla="*/ 0 h 10"/>
                  <a:gd name="T14" fmla="*/ 0 w 8"/>
                  <a:gd name="T15" fmla="*/ 4 h 10"/>
                  <a:gd name="T16" fmla="*/ 0 w 8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8"/>
                      <a:pt x="2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9"/>
                      <a:pt x="8" y="7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2E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4" name="Freeform 438"/>
              <p:cNvSpPr>
                <a:spLocks noEditPoints="1"/>
              </p:cNvSpPr>
              <p:nvPr/>
            </p:nvSpPr>
            <p:spPr bwMode="auto">
              <a:xfrm>
                <a:off x="3751263" y="5280025"/>
                <a:ext cx="46038" cy="49213"/>
              </a:xfrm>
              <a:custGeom>
                <a:avLst/>
                <a:gdLst>
                  <a:gd name="T0" fmla="*/ 6 w 12"/>
                  <a:gd name="T1" fmla="*/ 13 h 13"/>
                  <a:gd name="T2" fmla="*/ 6 w 12"/>
                  <a:gd name="T3" fmla="*/ 13 h 13"/>
                  <a:gd name="T4" fmla="*/ 6 w 12"/>
                  <a:gd name="T5" fmla="*/ 13 h 13"/>
                  <a:gd name="T6" fmla="*/ 0 w 12"/>
                  <a:gd name="T7" fmla="*/ 8 h 13"/>
                  <a:gd name="T8" fmla="*/ 0 w 12"/>
                  <a:gd name="T9" fmla="*/ 8 h 13"/>
                  <a:gd name="T10" fmla="*/ 0 w 12"/>
                  <a:gd name="T11" fmla="*/ 8 h 13"/>
                  <a:gd name="T12" fmla="*/ 0 w 12"/>
                  <a:gd name="T13" fmla="*/ 6 h 13"/>
                  <a:gd name="T14" fmla="*/ 0 w 12"/>
                  <a:gd name="T15" fmla="*/ 6 h 13"/>
                  <a:gd name="T16" fmla="*/ 0 w 12"/>
                  <a:gd name="T17" fmla="*/ 6 h 13"/>
                  <a:gd name="T18" fmla="*/ 6 w 12"/>
                  <a:gd name="T19" fmla="*/ 0 h 13"/>
                  <a:gd name="T20" fmla="*/ 6 w 12"/>
                  <a:gd name="T21" fmla="*/ 0 h 13"/>
                  <a:gd name="T22" fmla="*/ 6 w 12"/>
                  <a:gd name="T23" fmla="*/ 0 h 13"/>
                  <a:gd name="T24" fmla="*/ 6 w 12"/>
                  <a:gd name="T25" fmla="*/ 0 h 13"/>
                  <a:gd name="T26" fmla="*/ 12 w 12"/>
                  <a:gd name="T27" fmla="*/ 6 h 13"/>
                  <a:gd name="T28" fmla="*/ 12 w 12"/>
                  <a:gd name="T29" fmla="*/ 6 h 13"/>
                  <a:gd name="T30" fmla="*/ 12 w 12"/>
                  <a:gd name="T31" fmla="*/ 7 h 13"/>
                  <a:gd name="T32" fmla="*/ 12 w 12"/>
                  <a:gd name="T33" fmla="*/ 7 h 13"/>
                  <a:gd name="T34" fmla="*/ 12 w 12"/>
                  <a:gd name="T35" fmla="*/ 7 h 13"/>
                  <a:gd name="T36" fmla="*/ 6 w 12"/>
                  <a:gd name="T37" fmla="*/ 13 h 13"/>
                  <a:gd name="T38" fmla="*/ 6 w 12"/>
                  <a:gd name="T39" fmla="*/ 13 h 13"/>
                  <a:gd name="T40" fmla="*/ 6 w 12"/>
                  <a:gd name="T41" fmla="*/ 13 h 13"/>
                  <a:gd name="T42" fmla="*/ 6 w 12"/>
                  <a:gd name="T43" fmla="*/ 10 h 13"/>
                  <a:gd name="T44" fmla="*/ 6 w 12"/>
                  <a:gd name="T45" fmla="*/ 10 h 13"/>
                  <a:gd name="T46" fmla="*/ 6 w 12"/>
                  <a:gd name="T47" fmla="*/ 10 h 13"/>
                  <a:gd name="T48" fmla="*/ 9 w 12"/>
                  <a:gd name="T49" fmla="*/ 7 h 13"/>
                  <a:gd name="T50" fmla="*/ 9 w 12"/>
                  <a:gd name="T51" fmla="*/ 7 h 13"/>
                  <a:gd name="T52" fmla="*/ 9 w 12"/>
                  <a:gd name="T53" fmla="*/ 7 h 13"/>
                  <a:gd name="T54" fmla="*/ 9 w 12"/>
                  <a:gd name="T55" fmla="*/ 7 h 13"/>
                  <a:gd name="T56" fmla="*/ 9 w 12"/>
                  <a:gd name="T57" fmla="*/ 6 h 13"/>
                  <a:gd name="T58" fmla="*/ 6 w 12"/>
                  <a:gd name="T59" fmla="*/ 3 h 13"/>
                  <a:gd name="T60" fmla="*/ 6 w 12"/>
                  <a:gd name="T61" fmla="*/ 3 h 13"/>
                  <a:gd name="T62" fmla="*/ 6 w 12"/>
                  <a:gd name="T63" fmla="*/ 3 h 13"/>
                  <a:gd name="T64" fmla="*/ 6 w 12"/>
                  <a:gd name="T65" fmla="*/ 3 h 13"/>
                  <a:gd name="T66" fmla="*/ 3 w 12"/>
                  <a:gd name="T67" fmla="*/ 6 h 13"/>
                  <a:gd name="T68" fmla="*/ 3 w 12"/>
                  <a:gd name="T69" fmla="*/ 6 h 13"/>
                  <a:gd name="T70" fmla="*/ 3 w 12"/>
                  <a:gd name="T71" fmla="*/ 6 h 13"/>
                  <a:gd name="T72" fmla="*/ 3 w 12"/>
                  <a:gd name="T73" fmla="*/ 6 h 13"/>
                  <a:gd name="T74" fmla="*/ 3 w 12"/>
                  <a:gd name="T75" fmla="*/ 7 h 13"/>
                  <a:gd name="T76" fmla="*/ 2 w 12"/>
                  <a:gd name="T77" fmla="*/ 8 h 13"/>
                  <a:gd name="T78" fmla="*/ 3 w 12"/>
                  <a:gd name="T79" fmla="*/ 7 h 13"/>
                  <a:gd name="T80" fmla="*/ 6 w 12"/>
                  <a:gd name="T8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1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11" y="2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9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lose/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10"/>
                      <a:pt x="9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9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5" name="Freeform 439"/>
              <p:cNvSpPr/>
              <p:nvPr/>
            </p:nvSpPr>
            <p:spPr bwMode="auto">
              <a:xfrm>
                <a:off x="3717926" y="5183188"/>
                <a:ext cx="376238" cy="300038"/>
              </a:xfrm>
              <a:custGeom>
                <a:avLst/>
                <a:gdLst>
                  <a:gd name="T0" fmla="*/ 12 w 100"/>
                  <a:gd name="T1" fmla="*/ 1 h 80"/>
                  <a:gd name="T2" fmla="*/ 73 w 100"/>
                  <a:gd name="T3" fmla="*/ 42 h 80"/>
                  <a:gd name="T4" fmla="*/ 83 w 100"/>
                  <a:gd name="T5" fmla="*/ 30 h 80"/>
                  <a:gd name="T6" fmla="*/ 84 w 100"/>
                  <a:gd name="T7" fmla="*/ 39 h 80"/>
                  <a:gd name="T8" fmla="*/ 98 w 100"/>
                  <a:gd name="T9" fmla="*/ 39 h 80"/>
                  <a:gd name="T10" fmla="*/ 87 w 100"/>
                  <a:gd name="T11" fmla="*/ 47 h 80"/>
                  <a:gd name="T12" fmla="*/ 100 w 100"/>
                  <a:gd name="T13" fmla="*/ 52 h 80"/>
                  <a:gd name="T14" fmla="*/ 85 w 100"/>
                  <a:gd name="T15" fmla="*/ 53 h 80"/>
                  <a:gd name="T16" fmla="*/ 91 w 100"/>
                  <a:gd name="T17" fmla="*/ 63 h 80"/>
                  <a:gd name="T18" fmla="*/ 81 w 100"/>
                  <a:gd name="T19" fmla="*/ 58 h 80"/>
                  <a:gd name="T20" fmla="*/ 79 w 100"/>
                  <a:gd name="T21" fmla="*/ 66 h 80"/>
                  <a:gd name="T22" fmla="*/ 73 w 100"/>
                  <a:gd name="T23" fmla="*/ 55 h 80"/>
                  <a:gd name="T24" fmla="*/ 5 w 100"/>
                  <a:gd name="T25" fmla="*/ 0 h 80"/>
                  <a:gd name="T26" fmla="*/ 12 w 100"/>
                  <a:gd name="T27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80">
                    <a:moveTo>
                      <a:pt x="12" y="1"/>
                    </a:moveTo>
                    <a:cubicBezTo>
                      <a:pt x="12" y="1"/>
                      <a:pt x="7" y="67"/>
                      <a:pt x="73" y="42"/>
                    </a:cubicBezTo>
                    <a:cubicBezTo>
                      <a:pt x="73" y="42"/>
                      <a:pt x="75" y="29"/>
                      <a:pt x="83" y="30"/>
                    </a:cubicBezTo>
                    <a:cubicBezTo>
                      <a:pt x="88" y="31"/>
                      <a:pt x="84" y="39"/>
                      <a:pt x="84" y="39"/>
                    </a:cubicBezTo>
                    <a:cubicBezTo>
                      <a:pt x="84" y="39"/>
                      <a:pt x="96" y="34"/>
                      <a:pt x="98" y="39"/>
                    </a:cubicBezTo>
                    <a:cubicBezTo>
                      <a:pt x="100" y="44"/>
                      <a:pt x="87" y="47"/>
                      <a:pt x="87" y="47"/>
                    </a:cubicBezTo>
                    <a:cubicBezTo>
                      <a:pt x="87" y="47"/>
                      <a:pt x="100" y="47"/>
                      <a:pt x="100" y="52"/>
                    </a:cubicBezTo>
                    <a:cubicBezTo>
                      <a:pt x="100" y="57"/>
                      <a:pt x="85" y="53"/>
                      <a:pt x="85" y="53"/>
                    </a:cubicBezTo>
                    <a:cubicBezTo>
                      <a:pt x="85" y="53"/>
                      <a:pt x="97" y="60"/>
                      <a:pt x="91" y="63"/>
                    </a:cubicBezTo>
                    <a:cubicBezTo>
                      <a:pt x="86" y="65"/>
                      <a:pt x="81" y="58"/>
                      <a:pt x="81" y="58"/>
                    </a:cubicBezTo>
                    <a:cubicBezTo>
                      <a:pt x="81" y="58"/>
                      <a:pt x="84" y="66"/>
                      <a:pt x="79" y="66"/>
                    </a:cubicBezTo>
                    <a:cubicBezTo>
                      <a:pt x="74" y="66"/>
                      <a:pt x="73" y="55"/>
                      <a:pt x="73" y="55"/>
                    </a:cubicBezTo>
                    <a:cubicBezTo>
                      <a:pt x="73" y="55"/>
                      <a:pt x="0" y="80"/>
                      <a:pt x="5" y="0"/>
                    </a:cubicBez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6" name="Freeform 440"/>
              <p:cNvSpPr>
                <a:spLocks noEditPoints="1"/>
              </p:cNvSpPr>
              <p:nvPr/>
            </p:nvSpPr>
            <p:spPr bwMode="auto">
              <a:xfrm>
                <a:off x="3729038" y="5175250"/>
                <a:ext cx="368300" cy="263525"/>
              </a:xfrm>
              <a:custGeom>
                <a:avLst/>
                <a:gdLst>
                  <a:gd name="T0" fmla="*/ 69 w 98"/>
                  <a:gd name="T1" fmla="*/ 59 h 70"/>
                  <a:gd name="T2" fmla="*/ 16 w 98"/>
                  <a:gd name="T3" fmla="*/ 52 h 70"/>
                  <a:gd name="T4" fmla="*/ 0 w 98"/>
                  <a:gd name="T5" fmla="*/ 10 h 70"/>
                  <a:gd name="T6" fmla="*/ 1 w 98"/>
                  <a:gd name="T7" fmla="*/ 0 h 70"/>
                  <a:gd name="T8" fmla="*/ 2 w 98"/>
                  <a:gd name="T9" fmla="*/ 0 h 70"/>
                  <a:gd name="T10" fmla="*/ 10 w 98"/>
                  <a:gd name="T11" fmla="*/ 2 h 70"/>
                  <a:gd name="T12" fmla="*/ 11 w 98"/>
                  <a:gd name="T13" fmla="*/ 7 h 70"/>
                  <a:gd name="T14" fmla="*/ 16 w 98"/>
                  <a:gd name="T15" fmla="*/ 32 h 70"/>
                  <a:gd name="T16" fmla="*/ 69 w 98"/>
                  <a:gd name="T17" fmla="*/ 43 h 70"/>
                  <a:gd name="T18" fmla="*/ 70 w 98"/>
                  <a:gd name="T19" fmla="*/ 38 h 70"/>
                  <a:gd name="T20" fmla="*/ 80 w 98"/>
                  <a:gd name="T21" fmla="*/ 31 h 70"/>
                  <a:gd name="T22" fmla="*/ 84 w 98"/>
                  <a:gd name="T23" fmla="*/ 36 h 70"/>
                  <a:gd name="T24" fmla="*/ 91 w 98"/>
                  <a:gd name="T25" fmla="*/ 37 h 70"/>
                  <a:gd name="T26" fmla="*/ 96 w 98"/>
                  <a:gd name="T27" fmla="*/ 40 h 70"/>
                  <a:gd name="T28" fmla="*/ 91 w 98"/>
                  <a:gd name="T29" fmla="*/ 48 h 70"/>
                  <a:gd name="T30" fmla="*/ 92 w 98"/>
                  <a:gd name="T31" fmla="*/ 48 h 70"/>
                  <a:gd name="T32" fmla="*/ 98 w 98"/>
                  <a:gd name="T33" fmla="*/ 54 h 70"/>
                  <a:gd name="T34" fmla="*/ 92 w 98"/>
                  <a:gd name="T35" fmla="*/ 58 h 70"/>
                  <a:gd name="T36" fmla="*/ 88 w 98"/>
                  <a:gd name="T37" fmla="*/ 58 h 70"/>
                  <a:gd name="T38" fmla="*/ 89 w 98"/>
                  <a:gd name="T39" fmla="*/ 66 h 70"/>
                  <a:gd name="T40" fmla="*/ 86 w 98"/>
                  <a:gd name="T41" fmla="*/ 67 h 70"/>
                  <a:gd name="T42" fmla="*/ 76 w 98"/>
                  <a:gd name="T43" fmla="*/ 70 h 70"/>
                  <a:gd name="T44" fmla="*/ 76 w 98"/>
                  <a:gd name="T45" fmla="*/ 70 h 70"/>
                  <a:gd name="T46" fmla="*/ 71 w 98"/>
                  <a:gd name="T47" fmla="*/ 57 h 70"/>
                  <a:gd name="T48" fmla="*/ 73 w 98"/>
                  <a:gd name="T49" fmla="*/ 62 h 70"/>
                  <a:gd name="T50" fmla="*/ 76 w 98"/>
                  <a:gd name="T51" fmla="*/ 67 h 70"/>
                  <a:gd name="T52" fmla="*/ 78 w 98"/>
                  <a:gd name="T53" fmla="*/ 64 h 70"/>
                  <a:gd name="T54" fmla="*/ 78 w 98"/>
                  <a:gd name="T55" fmla="*/ 58 h 70"/>
                  <a:gd name="T56" fmla="*/ 80 w 98"/>
                  <a:gd name="T57" fmla="*/ 59 h 70"/>
                  <a:gd name="T58" fmla="*/ 87 w 98"/>
                  <a:gd name="T59" fmla="*/ 63 h 70"/>
                  <a:gd name="T60" fmla="*/ 88 w 98"/>
                  <a:gd name="T61" fmla="*/ 63 h 70"/>
                  <a:gd name="T62" fmla="*/ 81 w 98"/>
                  <a:gd name="T63" fmla="*/ 57 h 70"/>
                  <a:gd name="T64" fmla="*/ 81 w 98"/>
                  <a:gd name="T65" fmla="*/ 55 h 70"/>
                  <a:gd name="T66" fmla="*/ 86 w 98"/>
                  <a:gd name="T67" fmla="*/ 55 h 70"/>
                  <a:gd name="T68" fmla="*/ 92 w 98"/>
                  <a:gd name="T69" fmla="*/ 55 h 70"/>
                  <a:gd name="T70" fmla="*/ 95 w 98"/>
                  <a:gd name="T71" fmla="*/ 54 h 70"/>
                  <a:gd name="T72" fmla="*/ 95 w 98"/>
                  <a:gd name="T73" fmla="*/ 54 h 70"/>
                  <a:gd name="T74" fmla="*/ 85 w 98"/>
                  <a:gd name="T75" fmla="*/ 51 h 70"/>
                  <a:gd name="T76" fmla="*/ 84 w 98"/>
                  <a:gd name="T77" fmla="*/ 51 h 70"/>
                  <a:gd name="T78" fmla="*/ 83 w 98"/>
                  <a:gd name="T79" fmla="*/ 48 h 70"/>
                  <a:gd name="T80" fmla="*/ 89 w 98"/>
                  <a:gd name="T81" fmla="*/ 46 h 70"/>
                  <a:gd name="T82" fmla="*/ 94 w 98"/>
                  <a:gd name="T83" fmla="*/ 42 h 70"/>
                  <a:gd name="T84" fmla="*/ 91 w 98"/>
                  <a:gd name="T85" fmla="*/ 40 h 70"/>
                  <a:gd name="T86" fmla="*/ 80 w 98"/>
                  <a:gd name="T87" fmla="*/ 42 h 70"/>
                  <a:gd name="T88" fmla="*/ 79 w 98"/>
                  <a:gd name="T89" fmla="*/ 41 h 70"/>
                  <a:gd name="T90" fmla="*/ 79 w 98"/>
                  <a:gd name="T91" fmla="*/ 34 h 70"/>
                  <a:gd name="T92" fmla="*/ 79 w 98"/>
                  <a:gd name="T93" fmla="*/ 34 h 70"/>
                  <a:gd name="T94" fmla="*/ 71 w 98"/>
                  <a:gd name="T95" fmla="*/ 45 h 70"/>
                  <a:gd name="T96" fmla="*/ 70 w 98"/>
                  <a:gd name="T97" fmla="*/ 46 h 70"/>
                  <a:gd name="T98" fmla="*/ 13 w 98"/>
                  <a:gd name="T99" fmla="*/ 33 h 70"/>
                  <a:gd name="T100" fmla="*/ 8 w 98"/>
                  <a:gd name="T101" fmla="*/ 7 h 70"/>
                  <a:gd name="T102" fmla="*/ 4 w 98"/>
                  <a:gd name="T103" fmla="*/ 3 h 70"/>
                  <a:gd name="T104" fmla="*/ 47 w 98"/>
                  <a:gd name="T105" fmla="*/ 59 h 70"/>
                  <a:gd name="T106" fmla="*/ 69 w 98"/>
                  <a:gd name="T107" fmla="*/ 56 h 70"/>
                  <a:gd name="T108" fmla="*/ 71 w 98"/>
                  <a:gd name="T109" fmla="*/ 5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8" h="70">
                    <a:moveTo>
                      <a:pt x="70" y="63"/>
                    </a:moveTo>
                    <a:cubicBezTo>
                      <a:pt x="69" y="62"/>
                      <a:pt x="69" y="60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5" y="60"/>
                      <a:pt x="57" y="62"/>
                      <a:pt x="47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37" y="62"/>
                      <a:pt x="25" y="60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7" y="44"/>
                      <a:pt x="0" y="3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2"/>
                      <a:pt x="11" y="23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0" y="41"/>
                      <a:pt x="28" y="48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50" y="49"/>
                      <a:pt x="59" y="47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2"/>
                      <a:pt x="69" y="40"/>
                      <a:pt x="70" y="38"/>
                    </a:cubicBezTo>
                    <a:cubicBezTo>
                      <a:pt x="70" y="38"/>
                      <a:pt x="70" y="38"/>
                      <a:pt x="70" y="38"/>
                    </a:cubicBezTo>
                    <a:cubicBezTo>
                      <a:pt x="72" y="34"/>
                      <a:pt x="74" y="31"/>
                      <a:pt x="79" y="31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79" y="31"/>
                      <a:pt x="80" y="31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3" y="31"/>
                      <a:pt x="84" y="34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7"/>
                      <a:pt x="84" y="38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5" y="38"/>
                      <a:pt x="88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3" y="37"/>
                      <a:pt x="95" y="38"/>
                      <a:pt x="96" y="40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7" y="41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6" y="45"/>
                      <a:pt x="94" y="47"/>
                      <a:pt x="91" y="48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91" y="48"/>
                      <a:pt x="92" y="48"/>
                      <a:pt x="92" y="48"/>
                    </a:cubicBezTo>
                    <a:cubicBezTo>
                      <a:pt x="92" y="48"/>
                      <a:pt x="92" y="48"/>
                      <a:pt x="92" y="48"/>
                    </a:cubicBezTo>
                    <a:cubicBezTo>
                      <a:pt x="95" y="49"/>
                      <a:pt x="98" y="50"/>
                      <a:pt x="98" y="54"/>
                    </a:cubicBezTo>
                    <a:cubicBezTo>
                      <a:pt x="98" y="54"/>
                      <a:pt x="98" y="54"/>
                      <a:pt x="98" y="54"/>
                    </a:cubicBezTo>
                    <a:cubicBezTo>
                      <a:pt x="98" y="54"/>
                      <a:pt x="98" y="54"/>
                      <a:pt x="98" y="54"/>
                    </a:cubicBezTo>
                    <a:cubicBezTo>
                      <a:pt x="98" y="56"/>
                      <a:pt x="97" y="57"/>
                      <a:pt x="96" y="58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5" y="58"/>
                      <a:pt x="93" y="58"/>
                      <a:pt x="92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1" y="58"/>
                      <a:pt x="89" y="58"/>
                      <a:pt x="88" y="58"/>
                    </a:cubicBezTo>
                    <a:cubicBezTo>
                      <a:pt x="88" y="58"/>
                      <a:pt x="88" y="58"/>
                      <a:pt x="88" y="58"/>
                    </a:cubicBezTo>
                    <a:cubicBezTo>
                      <a:pt x="90" y="59"/>
                      <a:pt x="91" y="61"/>
                      <a:pt x="91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1" y="64"/>
                      <a:pt x="90" y="66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8" y="67"/>
                      <a:pt x="87" y="67"/>
                      <a:pt x="86" y="67"/>
                    </a:cubicBezTo>
                    <a:cubicBezTo>
                      <a:pt x="86" y="67"/>
                      <a:pt x="86" y="67"/>
                      <a:pt x="86" y="67"/>
                    </a:cubicBezTo>
                    <a:cubicBezTo>
                      <a:pt x="84" y="67"/>
                      <a:pt x="82" y="66"/>
                      <a:pt x="81" y="65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1" y="67"/>
                      <a:pt x="80" y="69"/>
                      <a:pt x="76" y="70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3" y="69"/>
                      <a:pt x="71" y="66"/>
                      <a:pt x="70" y="63"/>
                    </a:cubicBezTo>
                    <a:close/>
                    <a:moveTo>
                      <a:pt x="71" y="56"/>
                    </a:moveTo>
                    <a:cubicBezTo>
                      <a:pt x="71" y="56"/>
                      <a:pt x="71" y="56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72" y="59"/>
                      <a:pt x="73" y="62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4" y="65"/>
                      <a:pt x="75" y="67"/>
                      <a:pt x="76" y="67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8" y="66"/>
                      <a:pt x="78" y="66"/>
                      <a:pt x="78" y="64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8" y="63"/>
                      <a:pt x="77" y="60"/>
                      <a:pt x="77" y="60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7" y="59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9" y="58"/>
                      <a:pt x="79" y="58"/>
                      <a:pt x="80" y="59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80" y="59"/>
                      <a:pt x="83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4"/>
                      <a:pt x="87" y="64"/>
                      <a:pt x="87" y="63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88" y="63"/>
                      <a:pt x="87" y="61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3" y="58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6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4"/>
                      <a:pt x="82" y="54"/>
                      <a:pt x="83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4"/>
                      <a:pt x="84" y="54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7" y="55"/>
                      <a:pt x="90" y="55"/>
                      <a:pt x="92" y="55"/>
                    </a:cubicBezTo>
                    <a:cubicBezTo>
                      <a:pt x="92" y="55"/>
                      <a:pt x="92" y="55"/>
                      <a:pt x="92" y="55"/>
                    </a:cubicBezTo>
                    <a:cubicBezTo>
                      <a:pt x="93" y="55"/>
                      <a:pt x="94" y="55"/>
                      <a:pt x="94" y="55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5" y="55"/>
                      <a:pt x="95" y="55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5" y="53"/>
                      <a:pt x="94" y="52"/>
                      <a:pt x="91" y="51"/>
                    </a:cubicBezTo>
                    <a:cubicBezTo>
                      <a:pt x="91" y="51"/>
                      <a:pt x="91" y="51"/>
                      <a:pt x="91" y="51"/>
                    </a:cubicBezTo>
                    <a:cubicBezTo>
                      <a:pt x="89" y="51"/>
                      <a:pt x="86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1"/>
                      <a:pt x="82" y="50"/>
                      <a:pt x="82" y="4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2" y="48"/>
                      <a:pt x="82" y="48"/>
                      <a:pt x="83" y="48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3" y="48"/>
                      <a:pt x="86" y="47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92" y="45"/>
                      <a:pt x="94" y="43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3" y="41"/>
                      <a:pt x="92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87" y="40"/>
                      <a:pt x="81" y="43"/>
                      <a:pt x="81" y="43"/>
                    </a:cubicBezTo>
                    <a:cubicBezTo>
                      <a:pt x="81" y="43"/>
                      <a:pt x="81" y="43"/>
                      <a:pt x="81" y="43"/>
                    </a:cubicBezTo>
                    <a:cubicBezTo>
                      <a:pt x="81" y="43"/>
                      <a:pt x="80" y="43"/>
                      <a:pt x="80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79" y="42"/>
                      <a:pt x="79" y="41"/>
                      <a:pt x="79" y="41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9" y="41"/>
                      <a:pt x="81" y="38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1" y="34"/>
                      <a:pt x="81" y="34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76" y="33"/>
                      <a:pt x="74" y="36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2" y="42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0" y="50"/>
                      <a:pt x="51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27" y="52"/>
                      <a:pt x="18" y="4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8" y="23"/>
                      <a:pt x="8" y="12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6"/>
                      <a:pt x="3" y="8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51"/>
                      <a:pt x="27" y="59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59" y="59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0" y="56"/>
                      <a:pt x="70" y="56"/>
                      <a:pt x="71" y="56"/>
                    </a:cubicBezTo>
                    <a:close/>
                    <a:moveTo>
                      <a:pt x="95" y="54"/>
                    </a:moveTo>
                    <a:cubicBezTo>
                      <a:pt x="95" y="54"/>
                      <a:pt x="95" y="54"/>
                      <a:pt x="95" y="5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7" name="Oval 441"/>
              <p:cNvSpPr>
                <a:spLocks noChangeArrowheads="1"/>
              </p:cNvSpPr>
              <p:nvPr/>
            </p:nvSpPr>
            <p:spPr bwMode="auto">
              <a:xfrm>
                <a:off x="3402013" y="5908675"/>
                <a:ext cx="687388" cy="198438"/>
              </a:xfrm>
              <a:prstGeom prst="ellipse">
                <a:avLst/>
              </a:prstGeom>
              <a:solidFill>
                <a:srgbClr val="C2D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8" name="Freeform 443"/>
              <p:cNvSpPr/>
              <p:nvPr/>
            </p:nvSpPr>
            <p:spPr bwMode="auto">
              <a:xfrm>
                <a:off x="2921001" y="4195763"/>
                <a:ext cx="211138" cy="101600"/>
              </a:xfrm>
              <a:custGeom>
                <a:avLst/>
                <a:gdLst>
                  <a:gd name="T0" fmla="*/ 133 w 133"/>
                  <a:gd name="T1" fmla="*/ 64 h 64"/>
                  <a:gd name="T2" fmla="*/ 123 w 133"/>
                  <a:gd name="T3" fmla="*/ 0 h 64"/>
                  <a:gd name="T4" fmla="*/ 86 w 133"/>
                  <a:gd name="T5" fmla="*/ 59 h 64"/>
                  <a:gd name="T6" fmla="*/ 64 w 133"/>
                  <a:gd name="T7" fmla="*/ 2 h 64"/>
                  <a:gd name="T8" fmla="*/ 41 w 133"/>
                  <a:gd name="T9" fmla="*/ 49 h 64"/>
                  <a:gd name="T10" fmla="*/ 5 w 133"/>
                  <a:gd name="T11" fmla="*/ 2 h 64"/>
                  <a:gd name="T12" fmla="*/ 0 w 133"/>
                  <a:gd name="T13" fmla="*/ 64 h 64"/>
                  <a:gd name="T14" fmla="*/ 133 w 133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64">
                    <a:moveTo>
                      <a:pt x="133" y="64"/>
                    </a:moveTo>
                    <a:lnTo>
                      <a:pt x="123" y="0"/>
                    </a:lnTo>
                    <a:lnTo>
                      <a:pt x="86" y="59"/>
                    </a:lnTo>
                    <a:lnTo>
                      <a:pt x="64" y="2"/>
                    </a:lnTo>
                    <a:lnTo>
                      <a:pt x="41" y="49"/>
                    </a:lnTo>
                    <a:lnTo>
                      <a:pt x="5" y="2"/>
                    </a:lnTo>
                    <a:lnTo>
                      <a:pt x="0" y="64"/>
                    </a:lnTo>
                    <a:lnTo>
                      <a:pt x="133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9" name="Freeform 444"/>
              <p:cNvSpPr/>
              <p:nvPr/>
            </p:nvSpPr>
            <p:spPr bwMode="auto">
              <a:xfrm>
                <a:off x="2921001" y="4195763"/>
                <a:ext cx="211138" cy="101600"/>
              </a:xfrm>
              <a:custGeom>
                <a:avLst/>
                <a:gdLst>
                  <a:gd name="T0" fmla="*/ 133 w 133"/>
                  <a:gd name="T1" fmla="*/ 64 h 64"/>
                  <a:gd name="T2" fmla="*/ 123 w 133"/>
                  <a:gd name="T3" fmla="*/ 0 h 64"/>
                  <a:gd name="T4" fmla="*/ 86 w 133"/>
                  <a:gd name="T5" fmla="*/ 59 h 64"/>
                  <a:gd name="T6" fmla="*/ 64 w 133"/>
                  <a:gd name="T7" fmla="*/ 2 h 64"/>
                  <a:gd name="T8" fmla="*/ 41 w 133"/>
                  <a:gd name="T9" fmla="*/ 49 h 64"/>
                  <a:gd name="T10" fmla="*/ 5 w 133"/>
                  <a:gd name="T11" fmla="*/ 2 h 64"/>
                  <a:gd name="T12" fmla="*/ 0 w 133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64">
                    <a:moveTo>
                      <a:pt x="133" y="64"/>
                    </a:moveTo>
                    <a:lnTo>
                      <a:pt x="123" y="0"/>
                    </a:lnTo>
                    <a:lnTo>
                      <a:pt x="86" y="59"/>
                    </a:lnTo>
                    <a:lnTo>
                      <a:pt x="64" y="2"/>
                    </a:lnTo>
                    <a:lnTo>
                      <a:pt x="41" y="49"/>
                    </a:lnTo>
                    <a:lnTo>
                      <a:pt x="5" y="2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0" name="Freeform 445"/>
              <p:cNvSpPr/>
              <p:nvPr/>
            </p:nvSpPr>
            <p:spPr bwMode="auto">
              <a:xfrm>
                <a:off x="2914651" y="4187825"/>
                <a:ext cx="225425" cy="112713"/>
              </a:xfrm>
              <a:custGeom>
                <a:avLst/>
                <a:gdLst>
                  <a:gd name="T0" fmla="*/ 2 w 60"/>
                  <a:gd name="T1" fmla="*/ 30 h 30"/>
                  <a:gd name="T2" fmla="*/ 0 w 60"/>
                  <a:gd name="T3" fmla="*/ 29 h 30"/>
                  <a:gd name="T4" fmla="*/ 0 w 60"/>
                  <a:gd name="T5" fmla="*/ 29 h 30"/>
                  <a:gd name="T6" fmla="*/ 3 w 60"/>
                  <a:gd name="T7" fmla="*/ 3 h 30"/>
                  <a:gd name="T8" fmla="*/ 4 w 60"/>
                  <a:gd name="T9" fmla="*/ 1 h 30"/>
                  <a:gd name="T10" fmla="*/ 4 w 60"/>
                  <a:gd name="T11" fmla="*/ 1 h 30"/>
                  <a:gd name="T12" fmla="*/ 5 w 60"/>
                  <a:gd name="T13" fmla="*/ 2 h 30"/>
                  <a:gd name="T14" fmla="*/ 5 w 60"/>
                  <a:gd name="T15" fmla="*/ 2 h 30"/>
                  <a:gd name="T16" fmla="*/ 19 w 60"/>
                  <a:gd name="T17" fmla="*/ 20 h 30"/>
                  <a:gd name="T18" fmla="*/ 28 w 60"/>
                  <a:gd name="T19" fmla="*/ 2 h 30"/>
                  <a:gd name="T20" fmla="*/ 29 w 60"/>
                  <a:gd name="T21" fmla="*/ 1 h 30"/>
                  <a:gd name="T22" fmla="*/ 29 w 60"/>
                  <a:gd name="T23" fmla="*/ 1 h 30"/>
                  <a:gd name="T24" fmla="*/ 30 w 60"/>
                  <a:gd name="T25" fmla="*/ 2 h 30"/>
                  <a:gd name="T26" fmla="*/ 30 w 60"/>
                  <a:gd name="T27" fmla="*/ 2 h 30"/>
                  <a:gd name="T28" fmla="*/ 38 w 60"/>
                  <a:gd name="T29" fmla="*/ 23 h 30"/>
                  <a:gd name="T30" fmla="*/ 53 w 60"/>
                  <a:gd name="T31" fmla="*/ 1 h 30"/>
                  <a:gd name="T32" fmla="*/ 54 w 60"/>
                  <a:gd name="T33" fmla="*/ 0 h 30"/>
                  <a:gd name="T34" fmla="*/ 54 w 60"/>
                  <a:gd name="T35" fmla="*/ 0 h 30"/>
                  <a:gd name="T36" fmla="*/ 55 w 60"/>
                  <a:gd name="T37" fmla="*/ 1 h 30"/>
                  <a:gd name="T38" fmla="*/ 55 w 60"/>
                  <a:gd name="T39" fmla="*/ 1 h 30"/>
                  <a:gd name="T40" fmla="*/ 60 w 60"/>
                  <a:gd name="T41" fmla="*/ 29 h 30"/>
                  <a:gd name="T42" fmla="*/ 59 w 60"/>
                  <a:gd name="T43" fmla="*/ 30 h 30"/>
                  <a:gd name="T44" fmla="*/ 59 w 60"/>
                  <a:gd name="T45" fmla="*/ 30 h 30"/>
                  <a:gd name="T46" fmla="*/ 57 w 60"/>
                  <a:gd name="T47" fmla="*/ 29 h 30"/>
                  <a:gd name="T48" fmla="*/ 57 w 60"/>
                  <a:gd name="T49" fmla="*/ 29 h 30"/>
                  <a:gd name="T50" fmla="*/ 53 w 60"/>
                  <a:gd name="T51" fmla="*/ 6 h 30"/>
                  <a:gd name="T52" fmla="*/ 39 w 60"/>
                  <a:gd name="T53" fmla="*/ 27 h 30"/>
                  <a:gd name="T54" fmla="*/ 38 w 60"/>
                  <a:gd name="T55" fmla="*/ 28 h 30"/>
                  <a:gd name="T56" fmla="*/ 38 w 60"/>
                  <a:gd name="T57" fmla="*/ 28 h 30"/>
                  <a:gd name="T58" fmla="*/ 37 w 60"/>
                  <a:gd name="T59" fmla="*/ 27 h 30"/>
                  <a:gd name="T60" fmla="*/ 37 w 60"/>
                  <a:gd name="T61" fmla="*/ 27 h 30"/>
                  <a:gd name="T62" fmla="*/ 29 w 60"/>
                  <a:gd name="T63" fmla="*/ 7 h 30"/>
                  <a:gd name="T64" fmla="*/ 20 w 60"/>
                  <a:gd name="T65" fmla="*/ 24 h 30"/>
                  <a:gd name="T66" fmla="*/ 19 w 60"/>
                  <a:gd name="T67" fmla="*/ 25 h 30"/>
                  <a:gd name="T68" fmla="*/ 19 w 60"/>
                  <a:gd name="T69" fmla="*/ 25 h 30"/>
                  <a:gd name="T70" fmla="*/ 18 w 60"/>
                  <a:gd name="T71" fmla="*/ 24 h 30"/>
                  <a:gd name="T72" fmla="*/ 18 w 60"/>
                  <a:gd name="T73" fmla="*/ 24 h 30"/>
                  <a:gd name="T74" fmla="*/ 5 w 60"/>
                  <a:gd name="T75" fmla="*/ 7 h 30"/>
                  <a:gd name="T76" fmla="*/ 3 w 60"/>
                  <a:gd name="T77" fmla="*/ 29 h 30"/>
                  <a:gd name="T78" fmla="*/ 2 w 60"/>
                  <a:gd name="T79" fmla="*/ 30 h 30"/>
                  <a:gd name="T80" fmla="*/ 2 w 60"/>
                  <a:gd name="T81" fmla="*/ 30 h 30"/>
                  <a:gd name="T82" fmla="*/ 2 w 60"/>
                  <a:gd name="T8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30">
                    <a:moveTo>
                      <a:pt x="2" y="30"/>
                    </a:move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0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0"/>
                      <a:pt x="57" y="30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9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3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1" name="Freeform 446"/>
              <p:cNvSpPr/>
              <p:nvPr/>
            </p:nvSpPr>
            <p:spPr bwMode="auto">
              <a:xfrm>
                <a:off x="3289301" y="6145213"/>
                <a:ext cx="211138" cy="100013"/>
              </a:xfrm>
              <a:custGeom>
                <a:avLst/>
                <a:gdLst>
                  <a:gd name="T0" fmla="*/ 133 w 133"/>
                  <a:gd name="T1" fmla="*/ 63 h 63"/>
                  <a:gd name="T2" fmla="*/ 123 w 133"/>
                  <a:gd name="T3" fmla="*/ 0 h 63"/>
                  <a:gd name="T4" fmla="*/ 85 w 133"/>
                  <a:gd name="T5" fmla="*/ 59 h 63"/>
                  <a:gd name="T6" fmla="*/ 64 w 133"/>
                  <a:gd name="T7" fmla="*/ 2 h 63"/>
                  <a:gd name="T8" fmla="*/ 40 w 133"/>
                  <a:gd name="T9" fmla="*/ 49 h 63"/>
                  <a:gd name="T10" fmla="*/ 5 w 133"/>
                  <a:gd name="T11" fmla="*/ 2 h 63"/>
                  <a:gd name="T12" fmla="*/ 0 w 133"/>
                  <a:gd name="T13" fmla="*/ 63 h 63"/>
                  <a:gd name="T14" fmla="*/ 133 w 133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63">
                    <a:moveTo>
                      <a:pt x="133" y="63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0" y="49"/>
                    </a:lnTo>
                    <a:lnTo>
                      <a:pt x="5" y="2"/>
                    </a:lnTo>
                    <a:lnTo>
                      <a:pt x="0" y="63"/>
                    </a:lnTo>
                    <a:lnTo>
                      <a:pt x="133" y="63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2" name="Freeform 447"/>
              <p:cNvSpPr/>
              <p:nvPr/>
            </p:nvSpPr>
            <p:spPr bwMode="auto">
              <a:xfrm>
                <a:off x="3289301" y="6145213"/>
                <a:ext cx="211138" cy="100013"/>
              </a:xfrm>
              <a:custGeom>
                <a:avLst/>
                <a:gdLst>
                  <a:gd name="T0" fmla="*/ 133 w 133"/>
                  <a:gd name="T1" fmla="*/ 63 h 63"/>
                  <a:gd name="T2" fmla="*/ 123 w 133"/>
                  <a:gd name="T3" fmla="*/ 0 h 63"/>
                  <a:gd name="T4" fmla="*/ 85 w 133"/>
                  <a:gd name="T5" fmla="*/ 59 h 63"/>
                  <a:gd name="T6" fmla="*/ 64 w 133"/>
                  <a:gd name="T7" fmla="*/ 2 h 63"/>
                  <a:gd name="T8" fmla="*/ 40 w 133"/>
                  <a:gd name="T9" fmla="*/ 49 h 63"/>
                  <a:gd name="T10" fmla="*/ 5 w 133"/>
                  <a:gd name="T11" fmla="*/ 2 h 63"/>
                  <a:gd name="T12" fmla="*/ 0 w 133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63">
                    <a:moveTo>
                      <a:pt x="133" y="63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0" y="49"/>
                    </a:lnTo>
                    <a:lnTo>
                      <a:pt x="5" y="2"/>
                    </a:lnTo>
                    <a:lnTo>
                      <a:pt x="0" y="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3" name="Freeform 448"/>
              <p:cNvSpPr/>
              <p:nvPr/>
            </p:nvSpPr>
            <p:spPr bwMode="auto">
              <a:xfrm>
                <a:off x="3281363" y="6137275"/>
                <a:ext cx="225425" cy="115888"/>
              </a:xfrm>
              <a:custGeom>
                <a:avLst/>
                <a:gdLst>
                  <a:gd name="T0" fmla="*/ 57 w 60"/>
                  <a:gd name="T1" fmla="*/ 29 h 31"/>
                  <a:gd name="T2" fmla="*/ 53 w 60"/>
                  <a:gd name="T3" fmla="*/ 6 h 31"/>
                  <a:gd name="T4" fmla="*/ 39 w 60"/>
                  <a:gd name="T5" fmla="*/ 28 h 31"/>
                  <a:gd name="T6" fmla="*/ 38 w 60"/>
                  <a:gd name="T7" fmla="*/ 28 h 31"/>
                  <a:gd name="T8" fmla="*/ 38 w 60"/>
                  <a:gd name="T9" fmla="*/ 28 h 31"/>
                  <a:gd name="T10" fmla="*/ 36 w 60"/>
                  <a:gd name="T11" fmla="*/ 27 h 31"/>
                  <a:gd name="T12" fmla="*/ 36 w 60"/>
                  <a:gd name="T13" fmla="*/ 27 h 31"/>
                  <a:gd name="T14" fmla="*/ 28 w 60"/>
                  <a:gd name="T15" fmla="*/ 7 h 31"/>
                  <a:gd name="T16" fmla="*/ 20 w 60"/>
                  <a:gd name="T17" fmla="*/ 24 h 31"/>
                  <a:gd name="T18" fmla="*/ 19 w 60"/>
                  <a:gd name="T19" fmla="*/ 25 h 31"/>
                  <a:gd name="T20" fmla="*/ 19 w 60"/>
                  <a:gd name="T21" fmla="*/ 25 h 31"/>
                  <a:gd name="T22" fmla="*/ 17 w 60"/>
                  <a:gd name="T23" fmla="*/ 24 h 31"/>
                  <a:gd name="T24" fmla="*/ 17 w 60"/>
                  <a:gd name="T25" fmla="*/ 24 h 31"/>
                  <a:gd name="T26" fmla="*/ 5 w 60"/>
                  <a:gd name="T27" fmla="*/ 7 h 31"/>
                  <a:gd name="T28" fmla="*/ 3 w 60"/>
                  <a:gd name="T29" fmla="*/ 29 h 31"/>
                  <a:gd name="T30" fmla="*/ 1 w 60"/>
                  <a:gd name="T31" fmla="*/ 31 h 31"/>
                  <a:gd name="T32" fmla="*/ 1 w 60"/>
                  <a:gd name="T33" fmla="*/ 31 h 31"/>
                  <a:gd name="T34" fmla="*/ 0 w 60"/>
                  <a:gd name="T35" fmla="*/ 29 h 31"/>
                  <a:gd name="T36" fmla="*/ 0 w 60"/>
                  <a:gd name="T37" fmla="*/ 29 h 31"/>
                  <a:gd name="T38" fmla="*/ 2 w 60"/>
                  <a:gd name="T39" fmla="*/ 3 h 31"/>
                  <a:gd name="T40" fmla="*/ 3 w 60"/>
                  <a:gd name="T41" fmla="*/ 2 h 31"/>
                  <a:gd name="T42" fmla="*/ 3 w 60"/>
                  <a:gd name="T43" fmla="*/ 2 h 31"/>
                  <a:gd name="T44" fmla="*/ 5 w 60"/>
                  <a:gd name="T45" fmla="*/ 2 h 31"/>
                  <a:gd name="T46" fmla="*/ 5 w 60"/>
                  <a:gd name="T47" fmla="*/ 2 h 31"/>
                  <a:gd name="T48" fmla="*/ 18 w 60"/>
                  <a:gd name="T49" fmla="*/ 21 h 31"/>
                  <a:gd name="T50" fmla="*/ 27 w 60"/>
                  <a:gd name="T51" fmla="*/ 2 h 31"/>
                  <a:gd name="T52" fmla="*/ 29 w 60"/>
                  <a:gd name="T53" fmla="*/ 2 h 31"/>
                  <a:gd name="T54" fmla="*/ 29 w 60"/>
                  <a:gd name="T55" fmla="*/ 2 h 31"/>
                  <a:gd name="T56" fmla="*/ 30 w 60"/>
                  <a:gd name="T57" fmla="*/ 3 h 31"/>
                  <a:gd name="T58" fmla="*/ 30 w 60"/>
                  <a:gd name="T59" fmla="*/ 3 h 31"/>
                  <a:gd name="T60" fmla="*/ 38 w 60"/>
                  <a:gd name="T61" fmla="*/ 23 h 31"/>
                  <a:gd name="T62" fmla="*/ 52 w 60"/>
                  <a:gd name="T63" fmla="*/ 1 h 31"/>
                  <a:gd name="T64" fmla="*/ 54 w 60"/>
                  <a:gd name="T65" fmla="*/ 0 h 31"/>
                  <a:gd name="T66" fmla="*/ 54 w 60"/>
                  <a:gd name="T67" fmla="*/ 0 h 31"/>
                  <a:gd name="T68" fmla="*/ 55 w 60"/>
                  <a:gd name="T69" fmla="*/ 2 h 31"/>
                  <a:gd name="T70" fmla="*/ 55 w 60"/>
                  <a:gd name="T71" fmla="*/ 2 h 31"/>
                  <a:gd name="T72" fmla="*/ 60 w 60"/>
                  <a:gd name="T73" fmla="*/ 29 h 31"/>
                  <a:gd name="T74" fmla="*/ 58 w 60"/>
                  <a:gd name="T75" fmla="*/ 31 h 31"/>
                  <a:gd name="T76" fmla="*/ 58 w 60"/>
                  <a:gd name="T77" fmla="*/ 31 h 31"/>
                  <a:gd name="T78" fmla="*/ 58 w 60"/>
                  <a:gd name="T79" fmla="*/ 31 h 31"/>
                  <a:gd name="T80" fmla="*/ 58 w 60"/>
                  <a:gd name="T81" fmla="*/ 31 h 31"/>
                  <a:gd name="T82" fmla="*/ 57 w 60"/>
                  <a:gd name="T83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31">
                    <a:moveTo>
                      <a:pt x="57" y="29"/>
                    </a:moveTo>
                    <a:cubicBezTo>
                      <a:pt x="53" y="6"/>
                      <a:pt x="53" y="6"/>
                      <a:pt x="53" y="6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0" y="30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3" y="1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5" y="1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30"/>
                      <a:pt x="59" y="30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7" y="31"/>
                      <a:pt x="57" y="30"/>
                      <a:pt x="57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4" name="Freeform 455"/>
              <p:cNvSpPr/>
              <p:nvPr/>
            </p:nvSpPr>
            <p:spPr bwMode="auto">
              <a:xfrm>
                <a:off x="3082926" y="5854700"/>
                <a:ext cx="222250" cy="188913"/>
              </a:xfrm>
              <a:custGeom>
                <a:avLst/>
                <a:gdLst>
                  <a:gd name="T0" fmla="*/ 59 w 59"/>
                  <a:gd name="T1" fmla="*/ 5 h 50"/>
                  <a:gd name="T2" fmla="*/ 29 w 59"/>
                  <a:gd name="T3" fmla="*/ 45 h 50"/>
                  <a:gd name="T4" fmla="*/ 7 w 59"/>
                  <a:gd name="T5" fmla="*/ 48 h 50"/>
                  <a:gd name="T6" fmla="*/ 15 w 59"/>
                  <a:gd name="T7" fmla="*/ 33 h 50"/>
                  <a:gd name="T8" fmla="*/ 38 w 59"/>
                  <a:gd name="T9" fmla="*/ 4 h 50"/>
                  <a:gd name="T10" fmla="*/ 59 w 59"/>
                  <a:gd name="T11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50">
                    <a:moveTo>
                      <a:pt x="59" y="5"/>
                    </a:moveTo>
                    <a:cubicBezTo>
                      <a:pt x="59" y="6"/>
                      <a:pt x="59" y="41"/>
                      <a:pt x="29" y="45"/>
                    </a:cubicBezTo>
                    <a:cubicBezTo>
                      <a:pt x="0" y="50"/>
                      <a:pt x="7" y="48"/>
                      <a:pt x="7" y="48"/>
                    </a:cubicBezTo>
                    <a:cubicBezTo>
                      <a:pt x="7" y="48"/>
                      <a:pt x="13" y="39"/>
                      <a:pt x="15" y="33"/>
                    </a:cubicBezTo>
                    <a:cubicBezTo>
                      <a:pt x="18" y="24"/>
                      <a:pt x="21" y="10"/>
                      <a:pt x="38" y="4"/>
                    </a:cubicBezTo>
                    <a:cubicBezTo>
                      <a:pt x="52" y="0"/>
                      <a:pt x="59" y="5"/>
                      <a:pt x="59" y="5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5" name="Freeform 456"/>
              <p:cNvSpPr>
                <a:spLocks noEditPoints="1"/>
              </p:cNvSpPr>
              <p:nvPr/>
            </p:nvSpPr>
            <p:spPr bwMode="auto">
              <a:xfrm>
                <a:off x="3101976" y="5859463"/>
                <a:ext cx="209550" cy="184150"/>
              </a:xfrm>
              <a:custGeom>
                <a:avLst/>
                <a:gdLst>
                  <a:gd name="T0" fmla="*/ 0 w 56"/>
                  <a:gd name="T1" fmla="*/ 48 h 49"/>
                  <a:gd name="T2" fmla="*/ 0 w 56"/>
                  <a:gd name="T3" fmla="*/ 48 h 49"/>
                  <a:gd name="T4" fmla="*/ 1 w 56"/>
                  <a:gd name="T5" fmla="*/ 46 h 49"/>
                  <a:gd name="T6" fmla="*/ 1 w 56"/>
                  <a:gd name="T7" fmla="*/ 46 h 49"/>
                  <a:gd name="T8" fmla="*/ 1 w 56"/>
                  <a:gd name="T9" fmla="*/ 46 h 49"/>
                  <a:gd name="T10" fmla="*/ 1 w 56"/>
                  <a:gd name="T11" fmla="*/ 46 h 49"/>
                  <a:gd name="T12" fmla="*/ 1 w 56"/>
                  <a:gd name="T13" fmla="*/ 46 h 49"/>
                  <a:gd name="T14" fmla="*/ 1 w 56"/>
                  <a:gd name="T15" fmla="*/ 46 h 49"/>
                  <a:gd name="T16" fmla="*/ 1 w 56"/>
                  <a:gd name="T17" fmla="*/ 46 h 49"/>
                  <a:gd name="T18" fmla="*/ 1 w 56"/>
                  <a:gd name="T19" fmla="*/ 46 h 49"/>
                  <a:gd name="T20" fmla="*/ 1 w 56"/>
                  <a:gd name="T21" fmla="*/ 46 h 49"/>
                  <a:gd name="T22" fmla="*/ 2 w 56"/>
                  <a:gd name="T23" fmla="*/ 46 h 49"/>
                  <a:gd name="T24" fmla="*/ 2 w 56"/>
                  <a:gd name="T25" fmla="*/ 46 h 49"/>
                  <a:gd name="T26" fmla="*/ 9 w 56"/>
                  <a:gd name="T27" fmla="*/ 31 h 49"/>
                  <a:gd name="T28" fmla="*/ 9 w 56"/>
                  <a:gd name="T29" fmla="*/ 31 h 49"/>
                  <a:gd name="T30" fmla="*/ 32 w 56"/>
                  <a:gd name="T31" fmla="*/ 2 h 49"/>
                  <a:gd name="T32" fmla="*/ 32 w 56"/>
                  <a:gd name="T33" fmla="*/ 2 h 49"/>
                  <a:gd name="T34" fmla="*/ 44 w 56"/>
                  <a:gd name="T35" fmla="*/ 0 h 49"/>
                  <a:gd name="T36" fmla="*/ 44 w 56"/>
                  <a:gd name="T37" fmla="*/ 0 h 49"/>
                  <a:gd name="T38" fmla="*/ 55 w 56"/>
                  <a:gd name="T39" fmla="*/ 3 h 49"/>
                  <a:gd name="T40" fmla="*/ 55 w 56"/>
                  <a:gd name="T41" fmla="*/ 3 h 49"/>
                  <a:gd name="T42" fmla="*/ 54 w 56"/>
                  <a:gd name="T43" fmla="*/ 4 h 49"/>
                  <a:gd name="T44" fmla="*/ 55 w 56"/>
                  <a:gd name="T45" fmla="*/ 3 h 49"/>
                  <a:gd name="T46" fmla="*/ 56 w 56"/>
                  <a:gd name="T47" fmla="*/ 4 h 49"/>
                  <a:gd name="T48" fmla="*/ 56 w 56"/>
                  <a:gd name="T49" fmla="*/ 4 h 49"/>
                  <a:gd name="T50" fmla="*/ 24 w 56"/>
                  <a:gd name="T51" fmla="*/ 46 h 49"/>
                  <a:gd name="T52" fmla="*/ 24 w 56"/>
                  <a:gd name="T53" fmla="*/ 46 h 49"/>
                  <a:gd name="T54" fmla="*/ 2 w 56"/>
                  <a:gd name="T55" fmla="*/ 49 h 49"/>
                  <a:gd name="T56" fmla="*/ 2 w 56"/>
                  <a:gd name="T57" fmla="*/ 49 h 49"/>
                  <a:gd name="T58" fmla="*/ 0 w 56"/>
                  <a:gd name="T59" fmla="*/ 48 h 49"/>
                  <a:gd name="T60" fmla="*/ 33 w 56"/>
                  <a:gd name="T61" fmla="*/ 5 h 49"/>
                  <a:gd name="T62" fmla="*/ 11 w 56"/>
                  <a:gd name="T63" fmla="*/ 32 h 49"/>
                  <a:gd name="T64" fmla="*/ 11 w 56"/>
                  <a:gd name="T65" fmla="*/ 32 h 49"/>
                  <a:gd name="T66" fmla="*/ 5 w 56"/>
                  <a:gd name="T67" fmla="*/ 46 h 49"/>
                  <a:gd name="T68" fmla="*/ 5 w 56"/>
                  <a:gd name="T69" fmla="*/ 46 h 49"/>
                  <a:gd name="T70" fmla="*/ 6 w 56"/>
                  <a:gd name="T71" fmla="*/ 45 h 49"/>
                  <a:gd name="T72" fmla="*/ 6 w 56"/>
                  <a:gd name="T73" fmla="*/ 45 h 49"/>
                  <a:gd name="T74" fmla="*/ 24 w 56"/>
                  <a:gd name="T75" fmla="*/ 43 h 49"/>
                  <a:gd name="T76" fmla="*/ 24 w 56"/>
                  <a:gd name="T77" fmla="*/ 43 h 49"/>
                  <a:gd name="T78" fmla="*/ 53 w 56"/>
                  <a:gd name="T79" fmla="*/ 5 h 49"/>
                  <a:gd name="T80" fmla="*/ 53 w 56"/>
                  <a:gd name="T81" fmla="*/ 5 h 49"/>
                  <a:gd name="T82" fmla="*/ 51 w 56"/>
                  <a:gd name="T83" fmla="*/ 4 h 49"/>
                  <a:gd name="T84" fmla="*/ 51 w 56"/>
                  <a:gd name="T85" fmla="*/ 4 h 49"/>
                  <a:gd name="T86" fmla="*/ 44 w 56"/>
                  <a:gd name="T87" fmla="*/ 3 h 49"/>
                  <a:gd name="T88" fmla="*/ 44 w 56"/>
                  <a:gd name="T89" fmla="*/ 3 h 49"/>
                  <a:gd name="T90" fmla="*/ 33 w 56"/>
                  <a:gd name="T91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" h="49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2" y="46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4"/>
                      <a:pt x="7" y="36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1" y="22"/>
                      <a:pt x="15" y="7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7" y="0"/>
                      <a:pt x="41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0"/>
                      <a:pt x="55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5"/>
                      <a:pt x="55" y="41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6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49"/>
                      <a:pt x="0" y="48"/>
                      <a:pt x="0" y="48"/>
                    </a:cubicBezTo>
                    <a:close/>
                    <a:moveTo>
                      <a:pt x="33" y="5"/>
                    </a:moveTo>
                    <a:cubicBezTo>
                      <a:pt x="18" y="10"/>
                      <a:pt x="14" y="23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6"/>
                      <a:pt x="7" y="42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9" y="45"/>
                      <a:pt x="15" y="44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50" y="39"/>
                      <a:pt x="53" y="10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2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0" y="4"/>
                      <a:pt x="47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3"/>
                      <a:pt x="37" y="3"/>
                      <a:pt x="33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6" name="Freeform 457"/>
              <p:cNvSpPr/>
              <p:nvPr/>
            </p:nvSpPr>
            <p:spPr bwMode="auto">
              <a:xfrm>
                <a:off x="3101976" y="5867400"/>
                <a:ext cx="209550" cy="171450"/>
              </a:xfrm>
              <a:custGeom>
                <a:avLst/>
                <a:gdLst>
                  <a:gd name="T0" fmla="*/ 1 w 56"/>
                  <a:gd name="T1" fmla="*/ 45 h 46"/>
                  <a:gd name="T2" fmla="*/ 1 w 56"/>
                  <a:gd name="T3" fmla="*/ 43 h 46"/>
                  <a:gd name="T4" fmla="*/ 1 w 56"/>
                  <a:gd name="T5" fmla="*/ 43 h 46"/>
                  <a:gd name="T6" fmla="*/ 8 w 56"/>
                  <a:gd name="T7" fmla="*/ 39 h 46"/>
                  <a:gd name="T8" fmla="*/ 8 w 56"/>
                  <a:gd name="T9" fmla="*/ 39 h 46"/>
                  <a:gd name="T10" fmla="*/ 26 w 56"/>
                  <a:gd name="T11" fmla="*/ 20 h 46"/>
                  <a:gd name="T12" fmla="*/ 26 w 56"/>
                  <a:gd name="T13" fmla="*/ 20 h 46"/>
                  <a:gd name="T14" fmla="*/ 54 w 56"/>
                  <a:gd name="T15" fmla="*/ 1 h 46"/>
                  <a:gd name="T16" fmla="*/ 54 w 56"/>
                  <a:gd name="T17" fmla="*/ 1 h 46"/>
                  <a:gd name="T18" fmla="*/ 54 w 56"/>
                  <a:gd name="T19" fmla="*/ 1 h 46"/>
                  <a:gd name="T20" fmla="*/ 56 w 56"/>
                  <a:gd name="T21" fmla="*/ 2 h 46"/>
                  <a:gd name="T22" fmla="*/ 56 w 56"/>
                  <a:gd name="T23" fmla="*/ 2 h 46"/>
                  <a:gd name="T24" fmla="*/ 55 w 56"/>
                  <a:gd name="T25" fmla="*/ 3 h 46"/>
                  <a:gd name="T26" fmla="*/ 55 w 56"/>
                  <a:gd name="T27" fmla="*/ 3 h 46"/>
                  <a:gd name="T28" fmla="*/ 28 w 56"/>
                  <a:gd name="T29" fmla="*/ 22 h 46"/>
                  <a:gd name="T30" fmla="*/ 28 w 56"/>
                  <a:gd name="T31" fmla="*/ 22 h 46"/>
                  <a:gd name="T32" fmla="*/ 2 w 56"/>
                  <a:gd name="T33" fmla="*/ 46 h 46"/>
                  <a:gd name="T34" fmla="*/ 2 w 56"/>
                  <a:gd name="T35" fmla="*/ 46 h 46"/>
                  <a:gd name="T36" fmla="*/ 2 w 56"/>
                  <a:gd name="T37" fmla="*/ 46 h 46"/>
                  <a:gd name="T38" fmla="*/ 2 w 56"/>
                  <a:gd name="T39" fmla="*/ 46 h 46"/>
                  <a:gd name="T40" fmla="*/ 1 w 56"/>
                  <a:gd name="T41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46">
                    <a:moveTo>
                      <a:pt x="1" y="45"/>
                    </a:moveTo>
                    <a:cubicBezTo>
                      <a:pt x="0" y="44"/>
                      <a:pt x="1" y="44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4" y="42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12" y="35"/>
                      <a:pt x="19" y="3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37" y="8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5" y="0"/>
                      <a:pt x="55" y="1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3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5" y="4"/>
                      <a:pt x="38" y="10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13" y="41"/>
                      <a:pt x="3" y="46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6"/>
                      <a:pt x="1" y="46"/>
                      <a:pt x="1" y="4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7" name="Freeform 458"/>
              <p:cNvSpPr/>
              <p:nvPr/>
            </p:nvSpPr>
            <p:spPr bwMode="auto">
              <a:xfrm>
                <a:off x="2970213" y="5884863"/>
                <a:ext cx="165100" cy="158750"/>
              </a:xfrm>
              <a:custGeom>
                <a:avLst/>
                <a:gdLst>
                  <a:gd name="T0" fmla="*/ 2 w 44"/>
                  <a:gd name="T1" fmla="*/ 4 h 42"/>
                  <a:gd name="T2" fmla="*/ 22 w 44"/>
                  <a:gd name="T3" fmla="*/ 37 h 42"/>
                  <a:gd name="T4" fmla="*/ 38 w 44"/>
                  <a:gd name="T5" fmla="*/ 41 h 42"/>
                  <a:gd name="T6" fmla="*/ 34 w 44"/>
                  <a:gd name="T7" fmla="*/ 26 h 42"/>
                  <a:gd name="T8" fmla="*/ 19 w 44"/>
                  <a:gd name="T9" fmla="*/ 5 h 42"/>
                  <a:gd name="T10" fmla="*/ 2 w 44"/>
                  <a:gd name="T11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2">
                    <a:moveTo>
                      <a:pt x="2" y="4"/>
                    </a:moveTo>
                    <a:cubicBezTo>
                      <a:pt x="2" y="4"/>
                      <a:pt x="0" y="31"/>
                      <a:pt x="22" y="37"/>
                    </a:cubicBezTo>
                    <a:cubicBezTo>
                      <a:pt x="44" y="42"/>
                      <a:pt x="38" y="41"/>
                      <a:pt x="38" y="41"/>
                    </a:cubicBezTo>
                    <a:cubicBezTo>
                      <a:pt x="38" y="41"/>
                      <a:pt x="35" y="34"/>
                      <a:pt x="34" y="26"/>
                    </a:cubicBezTo>
                    <a:cubicBezTo>
                      <a:pt x="33" y="21"/>
                      <a:pt x="31" y="10"/>
                      <a:pt x="19" y="5"/>
                    </a:cubicBezTo>
                    <a:cubicBezTo>
                      <a:pt x="8" y="0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8" name="Freeform 459"/>
              <p:cNvSpPr>
                <a:spLocks noEditPoints="1"/>
              </p:cNvSpPr>
              <p:nvPr/>
            </p:nvSpPr>
            <p:spPr bwMode="auto">
              <a:xfrm>
                <a:off x="2973388" y="5889625"/>
                <a:ext cx="147638" cy="153988"/>
              </a:xfrm>
              <a:custGeom>
                <a:avLst/>
                <a:gdLst>
                  <a:gd name="T0" fmla="*/ 21 w 39"/>
                  <a:gd name="T1" fmla="*/ 37 h 41"/>
                  <a:gd name="T2" fmla="*/ 0 w 39"/>
                  <a:gd name="T3" fmla="*/ 6 h 41"/>
                  <a:gd name="T4" fmla="*/ 0 w 39"/>
                  <a:gd name="T5" fmla="*/ 6 h 41"/>
                  <a:gd name="T6" fmla="*/ 0 w 39"/>
                  <a:gd name="T7" fmla="*/ 3 h 41"/>
                  <a:gd name="T8" fmla="*/ 0 w 39"/>
                  <a:gd name="T9" fmla="*/ 3 h 41"/>
                  <a:gd name="T10" fmla="*/ 1 w 39"/>
                  <a:gd name="T11" fmla="*/ 2 h 41"/>
                  <a:gd name="T12" fmla="*/ 1 w 39"/>
                  <a:gd name="T13" fmla="*/ 2 h 41"/>
                  <a:gd name="T14" fmla="*/ 7 w 39"/>
                  <a:gd name="T15" fmla="*/ 0 h 41"/>
                  <a:gd name="T16" fmla="*/ 7 w 39"/>
                  <a:gd name="T17" fmla="*/ 0 h 41"/>
                  <a:gd name="T18" fmla="*/ 18 w 39"/>
                  <a:gd name="T19" fmla="*/ 3 h 41"/>
                  <a:gd name="T20" fmla="*/ 18 w 39"/>
                  <a:gd name="T21" fmla="*/ 3 h 41"/>
                  <a:gd name="T22" fmla="*/ 34 w 39"/>
                  <a:gd name="T23" fmla="*/ 25 h 41"/>
                  <a:gd name="T24" fmla="*/ 34 w 39"/>
                  <a:gd name="T25" fmla="*/ 25 h 41"/>
                  <a:gd name="T26" fmla="*/ 38 w 39"/>
                  <a:gd name="T27" fmla="*/ 38 h 41"/>
                  <a:gd name="T28" fmla="*/ 38 w 39"/>
                  <a:gd name="T29" fmla="*/ 38 h 41"/>
                  <a:gd name="T30" fmla="*/ 38 w 39"/>
                  <a:gd name="T31" fmla="*/ 38 h 41"/>
                  <a:gd name="T32" fmla="*/ 38 w 39"/>
                  <a:gd name="T33" fmla="*/ 38 h 41"/>
                  <a:gd name="T34" fmla="*/ 39 w 39"/>
                  <a:gd name="T35" fmla="*/ 39 h 41"/>
                  <a:gd name="T36" fmla="*/ 39 w 39"/>
                  <a:gd name="T37" fmla="*/ 39 h 41"/>
                  <a:gd name="T38" fmla="*/ 39 w 39"/>
                  <a:gd name="T39" fmla="*/ 40 h 41"/>
                  <a:gd name="T40" fmla="*/ 39 w 39"/>
                  <a:gd name="T41" fmla="*/ 40 h 41"/>
                  <a:gd name="T42" fmla="*/ 39 w 39"/>
                  <a:gd name="T43" fmla="*/ 40 h 41"/>
                  <a:gd name="T44" fmla="*/ 39 w 39"/>
                  <a:gd name="T45" fmla="*/ 40 h 41"/>
                  <a:gd name="T46" fmla="*/ 39 w 39"/>
                  <a:gd name="T47" fmla="*/ 40 h 41"/>
                  <a:gd name="T48" fmla="*/ 38 w 39"/>
                  <a:gd name="T49" fmla="*/ 41 h 41"/>
                  <a:gd name="T50" fmla="*/ 38 w 39"/>
                  <a:gd name="T51" fmla="*/ 41 h 41"/>
                  <a:gd name="T52" fmla="*/ 21 w 39"/>
                  <a:gd name="T53" fmla="*/ 37 h 41"/>
                  <a:gd name="T54" fmla="*/ 37 w 39"/>
                  <a:gd name="T55" fmla="*/ 41 h 41"/>
                  <a:gd name="T56" fmla="*/ 37 w 39"/>
                  <a:gd name="T57" fmla="*/ 41 h 41"/>
                  <a:gd name="T58" fmla="*/ 37 w 39"/>
                  <a:gd name="T59" fmla="*/ 41 h 41"/>
                  <a:gd name="T60" fmla="*/ 37 w 39"/>
                  <a:gd name="T61" fmla="*/ 41 h 41"/>
                  <a:gd name="T62" fmla="*/ 3 w 39"/>
                  <a:gd name="T63" fmla="*/ 6 h 41"/>
                  <a:gd name="T64" fmla="*/ 21 w 39"/>
                  <a:gd name="T65" fmla="*/ 34 h 41"/>
                  <a:gd name="T66" fmla="*/ 21 w 39"/>
                  <a:gd name="T67" fmla="*/ 34 h 41"/>
                  <a:gd name="T68" fmla="*/ 35 w 39"/>
                  <a:gd name="T69" fmla="*/ 38 h 41"/>
                  <a:gd name="T70" fmla="*/ 35 w 39"/>
                  <a:gd name="T71" fmla="*/ 38 h 41"/>
                  <a:gd name="T72" fmla="*/ 31 w 39"/>
                  <a:gd name="T73" fmla="*/ 25 h 41"/>
                  <a:gd name="T74" fmla="*/ 31 w 39"/>
                  <a:gd name="T75" fmla="*/ 25 h 41"/>
                  <a:gd name="T76" fmla="*/ 17 w 39"/>
                  <a:gd name="T77" fmla="*/ 5 h 41"/>
                  <a:gd name="T78" fmla="*/ 17 w 39"/>
                  <a:gd name="T79" fmla="*/ 5 h 41"/>
                  <a:gd name="T80" fmla="*/ 7 w 39"/>
                  <a:gd name="T81" fmla="*/ 3 h 41"/>
                  <a:gd name="T82" fmla="*/ 7 w 39"/>
                  <a:gd name="T83" fmla="*/ 3 h 41"/>
                  <a:gd name="T84" fmla="*/ 3 w 39"/>
                  <a:gd name="T85" fmla="*/ 4 h 41"/>
                  <a:gd name="T86" fmla="*/ 3 w 39"/>
                  <a:gd name="T87" fmla="*/ 4 h 41"/>
                  <a:gd name="T88" fmla="*/ 3 w 39"/>
                  <a:gd name="T89" fmla="*/ 4 h 41"/>
                  <a:gd name="T90" fmla="*/ 3 w 39"/>
                  <a:gd name="T91" fmla="*/ 4 h 41"/>
                  <a:gd name="T92" fmla="*/ 3 w 39"/>
                  <a:gd name="T93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9" h="41">
                    <a:moveTo>
                      <a:pt x="21" y="37"/>
                    </a:moveTo>
                    <a:cubicBezTo>
                      <a:pt x="1" y="32"/>
                      <a:pt x="0" y="1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3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4" y="1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31" y="8"/>
                      <a:pt x="34" y="20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5" y="31"/>
                      <a:pt x="37" y="37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1"/>
                      <a:pt x="39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7" y="41"/>
                      <a:pt x="35" y="41"/>
                      <a:pt x="21" y="37"/>
                    </a:cubicBezTo>
                    <a:close/>
                    <a:moveTo>
                      <a:pt x="37" y="41"/>
                    </a:move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lose/>
                    <a:moveTo>
                      <a:pt x="3" y="6"/>
                    </a:moveTo>
                    <a:cubicBezTo>
                      <a:pt x="3" y="12"/>
                      <a:pt x="4" y="30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8" y="36"/>
                      <a:pt x="32" y="37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4" y="35"/>
                      <a:pt x="32" y="30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1"/>
                      <a:pt x="28" y="10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0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9" name="Freeform 460"/>
              <p:cNvSpPr/>
              <p:nvPr/>
            </p:nvSpPr>
            <p:spPr bwMode="auto">
              <a:xfrm>
                <a:off x="2973388" y="5892800"/>
                <a:ext cx="147638" cy="150813"/>
              </a:xfrm>
              <a:custGeom>
                <a:avLst/>
                <a:gdLst>
                  <a:gd name="T0" fmla="*/ 37 w 39"/>
                  <a:gd name="T1" fmla="*/ 39 h 40"/>
                  <a:gd name="T2" fmla="*/ 19 w 39"/>
                  <a:gd name="T3" fmla="*/ 20 h 40"/>
                  <a:gd name="T4" fmla="*/ 19 w 39"/>
                  <a:gd name="T5" fmla="*/ 20 h 40"/>
                  <a:gd name="T6" fmla="*/ 1 w 39"/>
                  <a:gd name="T7" fmla="*/ 3 h 40"/>
                  <a:gd name="T8" fmla="*/ 1 w 39"/>
                  <a:gd name="T9" fmla="*/ 3 h 40"/>
                  <a:gd name="T10" fmla="*/ 1 w 39"/>
                  <a:gd name="T11" fmla="*/ 3 h 40"/>
                  <a:gd name="T12" fmla="*/ 0 w 39"/>
                  <a:gd name="T13" fmla="*/ 1 h 40"/>
                  <a:gd name="T14" fmla="*/ 0 w 39"/>
                  <a:gd name="T15" fmla="*/ 1 h 40"/>
                  <a:gd name="T16" fmla="*/ 2 w 39"/>
                  <a:gd name="T17" fmla="*/ 1 h 40"/>
                  <a:gd name="T18" fmla="*/ 2 w 39"/>
                  <a:gd name="T19" fmla="*/ 1 h 40"/>
                  <a:gd name="T20" fmla="*/ 22 w 39"/>
                  <a:gd name="T21" fmla="*/ 18 h 40"/>
                  <a:gd name="T22" fmla="*/ 22 w 39"/>
                  <a:gd name="T23" fmla="*/ 18 h 40"/>
                  <a:gd name="T24" fmla="*/ 34 w 39"/>
                  <a:gd name="T25" fmla="*/ 33 h 40"/>
                  <a:gd name="T26" fmla="*/ 34 w 39"/>
                  <a:gd name="T27" fmla="*/ 33 h 40"/>
                  <a:gd name="T28" fmla="*/ 38 w 39"/>
                  <a:gd name="T29" fmla="*/ 37 h 40"/>
                  <a:gd name="T30" fmla="*/ 38 w 39"/>
                  <a:gd name="T31" fmla="*/ 37 h 40"/>
                  <a:gd name="T32" fmla="*/ 39 w 39"/>
                  <a:gd name="T33" fmla="*/ 39 h 40"/>
                  <a:gd name="T34" fmla="*/ 39 w 39"/>
                  <a:gd name="T35" fmla="*/ 39 h 40"/>
                  <a:gd name="T36" fmla="*/ 38 w 39"/>
                  <a:gd name="T37" fmla="*/ 40 h 40"/>
                  <a:gd name="T38" fmla="*/ 38 w 39"/>
                  <a:gd name="T39" fmla="*/ 40 h 40"/>
                  <a:gd name="T40" fmla="*/ 37 w 39"/>
                  <a:gd name="T41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0">
                    <a:moveTo>
                      <a:pt x="37" y="39"/>
                    </a:moveTo>
                    <a:cubicBezTo>
                      <a:pt x="37" y="39"/>
                      <a:pt x="29" y="35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3" y="10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5" y="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6" y="25"/>
                      <a:pt x="31" y="30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7" y="36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9" y="37"/>
                      <a:pt x="39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8" y="40"/>
                      <a:pt x="38" y="40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7" y="40"/>
                      <a:pt x="37" y="40"/>
                      <a:pt x="37" y="3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0" name="Freeform 461"/>
              <p:cNvSpPr/>
              <p:nvPr/>
            </p:nvSpPr>
            <p:spPr bwMode="auto">
              <a:xfrm>
                <a:off x="3116263" y="5895975"/>
                <a:ext cx="0" cy="320675"/>
              </a:xfrm>
              <a:custGeom>
                <a:avLst/>
                <a:gdLst>
                  <a:gd name="T0" fmla="*/ 0 h 202"/>
                  <a:gd name="T1" fmla="*/ 202 h 202"/>
                  <a:gd name="T2" fmla="*/ 0 h 20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02">
                    <a:moveTo>
                      <a:pt x="0" y="0"/>
                    </a:moveTo>
                    <a:lnTo>
                      <a:pt x="0" y="2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1" name="Line 462"/>
              <p:cNvSpPr>
                <a:spLocks noChangeShapeType="1"/>
              </p:cNvSpPr>
              <p:nvPr/>
            </p:nvSpPr>
            <p:spPr bwMode="auto">
              <a:xfrm>
                <a:off x="3116263" y="5895975"/>
                <a:ext cx="0" cy="320675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2" name="Freeform 463"/>
              <p:cNvSpPr/>
              <p:nvPr/>
            </p:nvSpPr>
            <p:spPr bwMode="auto">
              <a:xfrm>
                <a:off x="3109913" y="5892800"/>
                <a:ext cx="11113" cy="330200"/>
              </a:xfrm>
              <a:custGeom>
                <a:avLst/>
                <a:gdLst>
                  <a:gd name="T0" fmla="*/ 0 w 3"/>
                  <a:gd name="T1" fmla="*/ 86 h 88"/>
                  <a:gd name="T2" fmla="*/ 0 w 3"/>
                  <a:gd name="T3" fmla="*/ 1 h 88"/>
                  <a:gd name="T4" fmla="*/ 1 w 3"/>
                  <a:gd name="T5" fmla="*/ 0 h 88"/>
                  <a:gd name="T6" fmla="*/ 1 w 3"/>
                  <a:gd name="T7" fmla="*/ 0 h 88"/>
                  <a:gd name="T8" fmla="*/ 3 w 3"/>
                  <a:gd name="T9" fmla="*/ 1 h 88"/>
                  <a:gd name="T10" fmla="*/ 3 w 3"/>
                  <a:gd name="T11" fmla="*/ 1 h 88"/>
                  <a:gd name="T12" fmla="*/ 3 w 3"/>
                  <a:gd name="T13" fmla="*/ 86 h 88"/>
                  <a:gd name="T14" fmla="*/ 1 w 3"/>
                  <a:gd name="T15" fmla="*/ 88 h 88"/>
                  <a:gd name="T16" fmla="*/ 1 w 3"/>
                  <a:gd name="T17" fmla="*/ 88 h 88"/>
                  <a:gd name="T18" fmla="*/ 0 w 3"/>
                  <a:gd name="T19" fmla="*/ 8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88">
                    <a:moveTo>
                      <a:pt x="0" y="8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87"/>
                      <a:pt x="2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0" y="87"/>
                      <a:pt x="0" y="8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3" name="Oval 464"/>
              <p:cNvSpPr>
                <a:spLocks noChangeArrowheads="1"/>
              </p:cNvSpPr>
              <p:nvPr/>
            </p:nvSpPr>
            <p:spPr bwMode="auto">
              <a:xfrm>
                <a:off x="3090863" y="5862638"/>
                <a:ext cx="49213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4" name="Freeform 465"/>
              <p:cNvSpPr>
                <a:spLocks noEditPoints="1"/>
              </p:cNvSpPr>
              <p:nvPr/>
            </p:nvSpPr>
            <p:spPr bwMode="auto">
              <a:xfrm>
                <a:off x="3082926" y="5854700"/>
                <a:ext cx="63500" cy="65088"/>
              </a:xfrm>
              <a:custGeom>
                <a:avLst/>
                <a:gdLst>
                  <a:gd name="T0" fmla="*/ 0 w 17"/>
                  <a:gd name="T1" fmla="*/ 9 h 17"/>
                  <a:gd name="T2" fmla="*/ 9 w 17"/>
                  <a:gd name="T3" fmla="*/ 0 h 17"/>
                  <a:gd name="T4" fmla="*/ 9 w 17"/>
                  <a:gd name="T5" fmla="*/ 0 h 17"/>
                  <a:gd name="T6" fmla="*/ 17 w 17"/>
                  <a:gd name="T7" fmla="*/ 9 h 17"/>
                  <a:gd name="T8" fmla="*/ 17 w 17"/>
                  <a:gd name="T9" fmla="*/ 9 h 17"/>
                  <a:gd name="T10" fmla="*/ 9 w 17"/>
                  <a:gd name="T11" fmla="*/ 17 h 17"/>
                  <a:gd name="T12" fmla="*/ 9 w 17"/>
                  <a:gd name="T13" fmla="*/ 17 h 17"/>
                  <a:gd name="T14" fmla="*/ 0 w 17"/>
                  <a:gd name="T15" fmla="*/ 9 h 17"/>
                  <a:gd name="T16" fmla="*/ 9 w 17"/>
                  <a:gd name="T17" fmla="*/ 14 h 17"/>
                  <a:gd name="T18" fmla="*/ 14 w 17"/>
                  <a:gd name="T19" fmla="*/ 9 h 17"/>
                  <a:gd name="T20" fmla="*/ 14 w 17"/>
                  <a:gd name="T21" fmla="*/ 9 h 17"/>
                  <a:gd name="T22" fmla="*/ 9 w 17"/>
                  <a:gd name="T23" fmla="*/ 3 h 17"/>
                  <a:gd name="T24" fmla="*/ 9 w 17"/>
                  <a:gd name="T25" fmla="*/ 3 h 17"/>
                  <a:gd name="T26" fmla="*/ 3 w 17"/>
                  <a:gd name="T27" fmla="*/ 9 h 17"/>
                  <a:gd name="T28" fmla="*/ 3 w 17"/>
                  <a:gd name="T29" fmla="*/ 9 h 17"/>
                  <a:gd name="T30" fmla="*/ 9 w 17"/>
                  <a:gd name="T31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cubicBezTo>
                      <a:pt x="0" y="4"/>
                      <a:pt x="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3"/>
                      <a:pt x="13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4" y="17"/>
                      <a:pt x="0" y="13"/>
                      <a:pt x="0" y="9"/>
                    </a:cubicBezTo>
                    <a:close/>
                    <a:moveTo>
                      <a:pt x="9" y="14"/>
                    </a:moveTo>
                    <a:cubicBezTo>
                      <a:pt x="12" y="14"/>
                      <a:pt x="14" y="12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6"/>
                      <a:pt x="12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3"/>
                      <a:pt x="3" y="6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2"/>
                      <a:pt x="5" y="14"/>
                      <a:pt x="9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5" name="Freeform 466"/>
              <p:cNvSpPr/>
              <p:nvPr/>
            </p:nvSpPr>
            <p:spPr bwMode="auto">
              <a:xfrm>
                <a:off x="4589463" y="4421188"/>
                <a:ext cx="225425" cy="187325"/>
              </a:xfrm>
              <a:custGeom>
                <a:avLst/>
                <a:gdLst>
                  <a:gd name="T0" fmla="*/ 0 w 60"/>
                  <a:gd name="T1" fmla="*/ 6 h 50"/>
                  <a:gd name="T2" fmla="*/ 31 w 60"/>
                  <a:gd name="T3" fmla="*/ 46 h 50"/>
                  <a:gd name="T4" fmla="*/ 52 w 60"/>
                  <a:gd name="T5" fmla="*/ 49 h 50"/>
                  <a:gd name="T6" fmla="*/ 45 w 60"/>
                  <a:gd name="T7" fmla="*/ 33 h 50"/>
                  <a:gd name="T8" fmla="*/ 22 w 60"/>
                  <a:gd name="T9" fmla="*/ 5 h 50"/>
                  <a:gd name="T10" fmla="*/ 0 w 60"/>
                  <a:gd name="T11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0">
                    <a:moveTo>
                      <a:pt x="0" y="6"/>
                    </a:moveTo>
                    <a:cubicBezTo>
                      <a:pt x="0" y="6"/>
                      <a:pt x="1" y="42"/>
                      <a:pt x="31" y="46"/>
                    </a:cubicBezTo>
                    <a:cubicBezTo>
                      <a:pt x="60" y="50"/>
                      <a:pt x="52" y="49"/>
                      <a:pt x="52" y="49"/>
                    </a:cubicBezTo>
                    <a:cubicBezTo>
                      <a:pt x="52" y="49"/>
                      <a:pt x="47" y="39"/>
                      <a:pt x="45" y="33"/>
                    </a:cubicBezTo>
                    <a:cubicBezTo>
                      <a:pt x="42" y="24"/>
                      <a:pt x="38" y="10"/>
                      <a:pt x="22" y="5"/>
                    </a:cubicBezTo>
                    <a:cubicBezTo>
                      <a:pt x="8" y="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6" name="Freeform 467"/>
              <p:cNvSpPr>
                <a:spLocks noEditPoints="1"/>
              </p:cNvSpPr>
              <p:nvPr/>
            </p:nvSpPr>
            <p:spPr bwMode="auto">
              <a:xfrm>
                <a:off x="4584701" y="4424363"/>
                <a:ext cx="211138" cy="184150"/>
              </a:xfrm>
              <a:custGeom>
                <a:avLst/>
                <a:gdLst>
                  <a:gd name="T0" fmla="*/ 31 w 56"/>
                  <a:gd name="T1" fmla="*/ 46 h 49"/>
                  <a:gd name="T2" fmla="*/ 0 w 56"/>
                  <a:gd name="T3" fmla="*/ 5 h 49"/>
                  <a:gd name="T4" fmla="*/ 0 w 56"/>
                  <a:gd name="T5" fmla="*/ 5 h 49"/>
                  <a:gd name="T6" fmla="*/ 0 w 56"/>
                  <a:gd name="T7" fmla="*/ 3 h 49"/>
                  <a:gd name="T8" fmla="*/ 0 w 56"/>
                  <a:gd name="T9" fmla="*/ 3 h 49"/>
                  <a:gd name="T10" fmla="*/ 12 w 56"/>
                  <a:gd name="T11" fmla="*/ 0 h 49"/>
                  <a:gd name="T12" fmla="*/ 12 w 56"/>
                  <a:gd name="T13" fmla="*/ 0 h 49"/>
                  <a:gd name="T14" fmla="*/ 23 w 56"/>
                  <a:gd name="T15" fmla="*/ 2 h 49"/>
                  <a:gd name="T16" fmla="*/ 23 w 56"/>
                  <a:gd name="T17" fmla="*/ 2 h 49"/>
                  <a:gd name="T18" fmla="*/ 47 w 56"/>
                  <a:gd name="T19" fmla="*/ 32 h 49"/>
                  <a:gd name="T20" fmla="*/ 47 w 56"/>
                  <a:gd name="T21" fmla="*/ 32 h 49"/>
                  <a:gd name="T22" fmla="*/ 54 w 56"/>
                  <a:gd name="T23" fmla="*/ 46 h 49"/>
                  <a:gd name="T24" fmla="*/ 54 w 56"/>
                  <a:gd name="T25" fmla="*/ 46 h 49"/>
                  <a:gd name="T26" fmla="*/ 55 w 56"/>
                  <a:gd name="T27" fmla="*/ 47 h 49"/>
                  <a:gd name="T28" fmla="*/ 55 w 56"/>
                  <a:gd name="T29" fmla="*/ 47 h 49"/>
                  <a:gd name="T30" fmla="*/ 56 w 56"/>
                  <a:gd name="T31" fmla="*/ 48 h 49"/>
                  <a:gd name="T32" fmla="*/ 56 w 56"/>
                  <a:gd name="T33" fmla="*/ 48 h 49"/>
                  <a:gd name="T34" fmla="*/ 56 w 56"/>
                  <a:gd name="T35" fmla="*/ 48 h 49"/>
                  <a:gd name="T36" fmla="*/ 56 w 56"/>
                  <a:gd name="T37" fmla="*/ 49 h 49"/>
                  <a:gd name="T38" fmla="*/ 56 w 56"/>
                  <a:gd name="T39" fmla="*/ 49 h 49"/>
                  <a:gd name="T40" fmla="*/ 54 w 56"/>
                  <a:gd name="T41" fmla="*/ 49 h 49"/>
                  <a:gd name="T42" fmla="*/ 54 w 56"/>
                  <a:gd name="T43" fmla="*/ 49 h 49"/>
                  <a:gd name="T44" fmla="*/ 31 w 56"/>
                  <a:gd name="T45" fmla="*/ 46 h 49"/>
                  <a:gd name="T46" fmla="*/ 32 w 56"/>
                  <a:gd name="T47" fmla="*/ 43 h 49"/>
                  <a:gd name="T48" fmla="*/ 51 w 56"/>
                  <a:gd name="T49" fmla="*/ 46 h 49"/>
                  <a:gd name="T50" fmla="*/ 51 w 56"/>
                  <a:gd name="T51" fmla="*/ 46 h 49"/>
                  <a:gd name="T52" fmla="*/ 44 w 56"/>
                  <a:gd name="T53" fmla="*/ 33 h 49"/>
                  <a:gd name="T54" fmla="*/ 44 w 56"/>
                  <a:gd name="T55" fmla="*/ 33 h 49"/>
                  <a:gd name="T56" fmla="*/ 22 w 56"/>
                  <a:gd name="T57" fmla="*/ 5 h 49"/>
                  <a:gd name="T58" fmla="*/ 22 w 56"/>
                  <a:gd name="T59" fmla="*/ 5 h 49"/>
                  <a:gd name="T60" fmla="*/ 12 w 56"/>
                  <a:gd name="T61" fmla="*/ 3 h 49"/>
                  <a:gd name="T62" fmla="*/ 12 w 56"/>
                  <a:gd name="T63" fmla="*/ 3 h 49"/>
                  <a:gd name="T64" fmla="*/ 5 w 56"/>
                  <a:gd name="T65" fmla="*/ 5 h 49"/>
                  <a:gd name="T66" fmla="*/ 5 w 56"/>
                  <a:gd name="T67" fmla="*/ 5 h 49"/>
                  <a:gd name="T68" fmla="*/ 3 w 56"/>
                  <a:gd name="T69" fmla="*/ 5 h 49"/>
                  <a:gd name="T70" fmla="*/ 3 w 56"/>
                  <a:gd name="T71" fmla="*/ 5 h 49"/>
                  <a:gd name="T72" fmla="*/ 32 w 56"/>
                  <a:gd name="T73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6" h="49">
                    <a:moveTo>
                      <a:pt x="31" y="46"/>
                    </a:moveTo>
                    <a:cubicBezTo>
                      <a:pt x="0" y="42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" y="0"/>
                      <a:pt x="19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41" y="8"/>
                      <a:pt x="44" y="23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9" y="37"/>
                      <a:pt x="53" y="44"/>
                      <a:pt x="54" y="46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4" y="46"/>
                      <a:pt x="54" y="4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5" y="46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9"/>
                    </a:cubicBezTo>
                    <a:cubicBezTo>
                      <a:pt x="56" y="49"/>
                      <a:pt x="56" y="49"/>
                      <a:pt x="56" y="49"/>
                    </a:cubicBezTo>
                    <a:cubicBezTo>
                      <a:pt x="55" y="49"/>
                      <a:pt x="55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0" y="49"/>
                      <a:pt x="31" y="46"/>
                    </a:cubicBezTo>
                    <a:close/>
                    <a:moveTo>
                      <a:pt x="32" y="43"/>
                    </a:moveTo>
                    <a:cubicBezTo>
                      <a:pt x="42" y="45"/>
                      <a:pt x="47" y="46"/>
                      <a:pt x="51" y="46"/>
                    </a:cubicBezTo>
                    <a:cubicBezTo>
                      <a:pt x="51" y="46"/>
                      <a:pt x="51" y="46"/>
                      <a:pt x="51" y="46"/>
                    </a:cubicBezTo>
                    <a:cubicBezTo>
                      <a:pt x="49" y="43"/>
                      <a:pt x="46" y="37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1" y="23"/>
                      <a:pt x="38" y="10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8" y="4"/>
                      <a:pt x="15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3"/>
                      <a:pt x="6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1"/>
                      <a:pt x="6" y="40"/>
                      <a:pt x="32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7" name="Freeform 468"/>
              <p:cNvSpPr/>
              <p:nvPr/>
            </p:nvSpPr>
            <p:spPr bwMode="auto">
              <a:xfrm>
                <a:off x="4584701" y="4435475"/>
                <a:ext cx="211138" cy="169863"/>
              </a:xfrm>
              <a:custGeom>
                <a:avLst/>
                <a:gdLst>
                  <a:gd name="T0" fmla="*/ 53 w 56"/>
                  <a:gd name="T1" fmla="*/ 45 h 45"/>
                  <a:gd name="T2" fmla="*/ 27 w 56"/>
                  <a:gd name="T3" fmla="*/ 22 h 45"/>
                  <a:gd name="T4" fmla="*/ 27 w 56"/>
                  <a:gd name="T5" fmla="*/ 22 h 45"/>
                  <a:gd name="T6" fmla="*/ 1 w 56"/>
                  <a:gd name="T7" fmla="*/ 3 h 45"/>
                  <a:gd name="T8" fmla="*/ 1 w 56"/>
                  <a:gd name="T9" fmla="*/ 3 h 45"/>
                  <a:gd name="T10" fmla="*/ 1 w 56"/>
                  <a:gd name="T11" fmla="*/ 3 h 45"/>
                  <a:gd name="T12" fmla="*/ 0 w 56"/>
                  <a:gd name="T13" fmla="*/ 1 h 45"/>
                  <a:gd name="T14" fmla="*/ 0 w 56"/>
                  <a:gd name="T15" fmla="*/ 1 h 45"/>
                  <a:gd name="T16" fmla="*/ 2 w 56"/>
                  <a:gd name="T17" fmla="*/ 0 h 45"/>
                  <a:gd name="T18" fmla="*/ 2 w 56"/>
                  <a:gd name="T19" fmla="*/ 0 h 45"/>
                  <a:gd name="T20" fmla="*/ 30 w 56"/>
                  <a:gd name="T21" fmla="*/ 20 h 45"/>
                  <a:gd name="T22" fmla="*/ 30 w 56"/>
                  <a:gd name="T23" fmla="*/ 20 h 45"/>
                  <a:gd name="T24" fmla="*/ 48 w 56"/>
                  <a:gd name="T25" fmla="*/ 38 h 45"/>
                  <a:gd name="T26" fmla="*/ 48 w 56"/>
                  <a:gd name="T27" fmla="*/ 38 h 45"/>
                  <a:gd name="T28" fmla="*/ 55 w 56"/>
                  <a:gd name="T29" fmla="*/ 43 h 45"/>
                  <a:gd name="T30" fmla="*/ 55 w 56"/>
                  <a:gd name="T31" fmla="*/ 43 h 45"/>
                  <a:gd name="T32" fmla="*/ 55 w 56"/>
                  <a:gd name="T33" fmla="*/ 45 h 45"/>
                  <a:gd name="T34" fmla="*/ 55 w 56"/>
                  <a:gd name="T35" fmla="*/ 45 h 45"/>
                  <a:gd name="T36" fmla="*/ 54 w 56"/>
                  <a:gd name="T37" fmla="*/ 45 h 45"/>
                  <a:gd name="T38" fmla="*/ 54 w 56"/>
                  <a:gd name="T39" fmla="*/ 45 h 45"/>
                  <a:gd name="T40" fmla="*/ 53 w 56"/>
                  <a:gd name="T4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45">
                    <a:moveTo>
                      <a:pt x="53" y="45"/>
                    </a:moveTo>
                    <a:cubicBezTo>
                      <a:pt x="53" y="45"/>
                      <a:pt x="43" y="40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18" y="10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9" y="7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7" y="29"/>
                      <a:pt x="44" y="35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52" y="42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4"/>
                      <a:pt x="55" y="45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5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3" y="45"/>
                      <a:pt x="53" y="4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8" name="Freeform 469"/>
              <p:cNvSpPr/>
              <p:nvPr/>
            </p:nvSpPr>
            <p:spPr bwMode="auto">
              <a:xfrm>
                <a:off x="4762501" y="4454525"/>
                <a:ext cx="165100" cy="157163"/>
              </a:xfrm>
              <a:custGeom>
                <a:avLst/>
                <a:gdLst>
                  <a:gd name="T0" fmla="*/ 41 w 44"/>
                  <a:gd name="T1" fmla="*/ 3 h 42"/>
                  <a:gd name="T2" fmla="*/ 22 w 44"/>
                  <a:gd name="T3" fmla="*/ 36 h 42"/>
                  <a:gd name="T4" fmla="*/ 6 w 44"/>
                  <a:gd name="T5" fmla="*/ 40 h 42"/>
                  <a:gd name="T6" fmla="*/ 10 w 44"/>
                  <a:gd name="T7" fmla="*/ 25 h 42"/>
                  <a:gd name="T8" fmla="*/ 25 w 44"/>
                  <a:gd name="T9" fmla="*/ 4 h 42"/>
                  <a:gd name="T10" fmla="*/ 41 w 44"/>
                  <a:gd name="T11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42">
                    <a:moveTo>
                      <a:pt x="41" y="3"/>
                    </a:moveTo>
                    <a:cubicBezTo>
                      <a:pt x="42" y="4"/>
                      <a:pt x="44" y="31"/>
                      <a:pt x="22" y="36"/>
                    </a:cubicBezTo>
                    <a:cubicBezTo>
                      <a:pt x="0" y="42"/>
                      <a:pt x="6" y="40"/>
                      <a:pt x="6" y="40"/>
                    </a:cubicBezTo>
                    <a:cubicBezTo>
                      <a:pt x="6" y="40"/>
                      <a:pt x="9" y="33"/>
                      <a:pt x="10" y="25"/>
                    </a:cubicBezTo>
                    <a:cubicBezTo>
                      <a:pt x="11" y="21"/>
                      <a:pt x="13" y="10"/>
                      <a:pt x="25" y="4"/>
                    </a:cubicBezTo>
                    <a:cubicBezTo>
                      <a:pt x="36" y="0"/>
                      <a:pt x="41" y="3"/>
                      <a:pt x="41" y="3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9" name="Freeform 470"/>
              <p:cNvSpPr>
                <a:spLocks noEditPoints="1"/>
              </p:cNvSpPr>
              <p:nvPr/>
            </p:nvSpPr>
            <p:spPr bwMode="auto">
              <a:xfrm>
                <a:off x="4776788" y="4457700"/>
                <a:ext cx="146050" cy="153988"/>
              </a:xfrm>
              <a:custGeom>
                <a:avLst/>
                <a:gdLst>
                  <a:gd name="T0" fmla="*/ 0 w 39"/>
                  <a:gd name="T1" fmla="*/ 40 h 41"/>
                  <a:gd name="T2" fmla="*/ 0 w 39"/>
                  <a:gd name="T3" fmla="*/ 40 h 41"/>
                  <a:gd name="T4" fmla="*/ 0 w 39"/>
                  <a:gd name="T5" fmla="*/ 40 h 41"/>
                  <a:gd name="T6" fmla="*/ 0 w 39"/>
                  <a:gd name="T7" fmla="*/ 40 h 41"/>
                  <a:gd name="T8" fmla="*/ 0 w 39"/>
                  <a:gd name="T9" fmla="*/ 40 h 41"/>
                  <a:gd name="T10" fmla="*/ 0 w 39"/>
                  <a:gd name="T11" fmla="*/ 39 h 41"/>
                  <a:gd name="T12" fmla="*/ 0 w 39"/>
                  <a:gd name="T13" fmla="*/ 38 h 41"/>
                  <a:gd name="T14" fmla="*/ 0 w 39"/>
                  <a:gd name="T15" fmla="*/ 38 h 41"/>
                  <a:gd name="T16" fmla="*/ 0 w 39"/>
                  <a:gd name="T17" fmla="*/ 38 h 41"/>
                  <a:gd name="T18" fmla="*/ 0 w 39"/>
                  <a:gd name="T19" fmla="*/ 38 h 41"/>
                  <a:gd name="T20" fmla="*/ 1 w 39"/>
                  <a:gd name="T21" fmla="*/ 38 h 41"/>
                  <a:gd name="T22" fmla="*/ 1 w 39"/>
                  <a:gd name="T23" fmla="*/ 38 h 41"/>
                  <a:gd name="T24" fmla="*/ 1 w 39"/>
                  <a:gd name="T25" fmla="*/ 38 h 41"/>
                  <a:gd name="T26" fmla="*/ 1 w 39"/>
                  <a:gd name="T27" fmla="*/ 38 h 41"/>
                  <a:gd name="T28" fmla="*/ 4 w 39"/>
                  <a:gd name="T29" fmla="*/ 24 h 41"/>
                  <a:gd name="T30" fmla="*/ 4 w 39"/>
                  <a:gd name="T31" fmla="*/ 24 h 41"/>
                  <a:gd name="T32" fmla="*/ 21 w 39"/>
                  <a:gd name="T33" fmla="*/ 2 h 41"/>
                  <a:gd name="T34" fmla="*/ 21 w 39"/>
                  <a:gd name="T35" fmla="*/ 2 h 41"/>
                  <a:gd name="T36" fmla="*/ 31 w 39"/>
                  <a:gd name="T37" fmla="*/ 0 h 41"/>
                  <a:gd name="T38" fmla="*/ 31 w 39"/>
                  <a:gd name="T39" fmla="*/ 0 h 41"/>
                  <a:gd name="T40" fmla="*/ 38 w 39"/>
                  <a:gd name="T41" fmla="*/ 1 h 41"/>
                  <a:gd name="T42" fmla="*/ 38 w 39"/>
                  <a:gd name="T43" fmla="*/ 1 h 41"/>
                  <a:gd name="T44" fmla="*/ 37 w 39"/>
                  <a:gd name="T45" fmla="*/ 2 h 41"/>
                  <a:gd name="T46" fmla="*/ 38 w 39"/>
                  <a:gd name="T47" fmla="*/ 1 h 41"/>
                  <a:gd name="T48" fmla="*/ 39 w 39"/>
                  <a:gd name="T49" fmla="*/ 2 h 41"/>
                  <a:gd name="T50" fmla="*/ 39 w 39"/>
                  <a:gd name="T51" fmla="*/ 2 h 41"/>
                  <a:gd name="T52" fmla="*/ 39 w 39"/>
                  <a:gd name="T53" fmla="*/ 5 h 41"/>
                  <a:gd name="T54" fmla="*/ 39 w 39"/>
                  <a:gd name="T55" fmla="*/ 5 h 41"/>
                  <a:gd name="T56" fmla="*/ 18 w 39"/>
                  <a:gd name="T57" fmla="*/ 37 h 41"/>
                  <a:gd name="T58" fmla="*/ 18 w 39"/>
                  <a:gd name="T59" fmla="*/ 37 h 41"/>
                  <a:gd name="T60" fmla="*/ 1 w 39"/>
                  <a:gd name="T61" fmla="*/ 41 h 41"/>
                  <a:gd name="T62" fmla="*/ 1 w 39"/>
                  <a:gd name="T63" fmla="*/ 41 h 41"/>
                  <a:gd name="T64" fmla="*/ 0 w 39"/>
                  <a:gd name="T65" fmla="*/ 40 h 41"/>
                  <a:gd name="T66" fmla="*/ 22 w 39"/>
                  <a:gd name="T67" fmla="*/ 5 h 41"/>
                  <a:gd name="T68" fmla="*/ 7 w 39"/>
                  <a:gd name="T69" fmla="*/ 25 h 41"/>
                  <a:gd name="T70" fmla="*/ 7 w 39"/>
                  <a:gd name="T71" fmla="*/ 25 h 41"/>
                  <a:gd name="T72" fmla="*/ 4 w 39"/>
                  <a:gd name="T73" fmla="*/ 37 h 41"/>
                  <a:gd name="T74" fmla="*/ 4 w 39"/>
                  <a:gd name="T75" fmla="*/ 37 h 41"/>
                  <a:gd name="T76" fmla="*/ 18 w 39"/>
                  <a:gd name="T77" fmla="*/ 34 h 41"/>
                  <a:gd name="T78" fmla="*/ 18 w 39"/>
                  <a:gd name="T79" fmla="*/ 34 h 41"/>
                  <a:gd name="T80" fmla="*/ 36 w 39"/>
                  <a:gd name="T81" fmla="*/ 5 h 41"/>
                  <a:gd name="T82" fmla="*/ 36 w 39"/>
                  <a:gd name="T83" fmla="*/ 5 h 41"/>
                  <a:gd name="T84" fmla="*/ 36 w 39"/>
                  <a:gd name="T85" fmla="*/ 3 h 41"/>
                  <a:gd name="T86" fmla="*/ 36 w 39"/>
                  <a:gd name="T87" fmla="*/ 3 h 41"/>
                  <a:gd name="T88" fmla="*/ 35 w 39"/>
                  <a:gd name="T89" fmla="*/ 3 h 41"/>
                  <a:gd name="T90" fmla="*/ 35 w 39"/>
                  <a:gd name="T91" fmla="*/ 3 h 41"/>
                  <a:gd name="T92" fmla="*/ 31 w 39"/>
                  <a:gd name="T93" fmla="*/ 3 h 41"/>
                  <a:gd name="T94" fmla="*/ 31 w 39"/>
                  <a:gd name="T95" fmla="*/ 3 h 41"/>
                  <a:gd name="T96" fmla="*/ 22 w 39"/>
                  <a:gd name="T97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41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6"/>
                      <a:pt x="3" y="30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9"/>
                      <a:pt x="8" y="8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5" y="0"/>
                      <a:pt x="28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6" y="0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3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12"/>
                      <a:pt x="37" y="32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4" y="40"/>
                      <a:pt x="2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0"/>
                      <a:pt x="0" y="40"/>
                    </a:cubicBezTo>
                    <a:close/>
                    <a:moveTo>
                      <a:pt x="22" y="5"/>
                    </a:moveTo>
                    <a:cubicBezTo>
                      <a:pt x="10" y="10"/>
                      <a:pt x="8" y="20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30"/>
                      <a:pt x="5" y="34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6"/>
                      <a:pt x="11" y="35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34" y="30"/>
                      <a:pt x="36" y="12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4"/>
                      <a:pt x="36" y="4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3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9" y="3"/>
                      <a:pt x="26" y="3"/>
                      <a:pt x="22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0" name="Freeform 471"/>
              <p:cNvSpPr/>
              <p:nvPr/>
            </p:nvSpPr>
            <p:spPr bwMode="auto">
              <a:xfrm>
                <a:off x="4773613" y="4462463"/>
                <a:ext cx="149225" cy="146050"/>
              </a:xfrm>
              <a:custGeom>
                <a:avLst/>
                <a:gdLst>
                  <a:gd name="T0" fmla="*/ 1 w 40"/>
                  <a:gd name="T1" fmla="*/ 38 h 39"/>
                  <a:gd name="T2" fmla="*/ 1 w 40"/>
                  <a:gd name="T3" fmla="*/ 36 h 39"/>
                  <a:gd name="T4" fmla="*/ 1 w 40"/>
                  <a:gd name="T5" fmla="*/ 36 h 39"/>
                  <a:gd name="T6" fmla="*/ 6 w 40"/>
                  <a:gd name="T7" fmla="*/ 32 h 39"/>
                  <a:gd name="T8" fmla="*/ 6 w 40"/>
                  <a:gd name="T9" fmla="*/ 32 h 39"/>
                  <a:gd name="T10" fmla="*/ 18 w 40"/>
                  <a:gd name="T11" fmla="*/ 17 h 39"/>
                  <a:gd name="T12" fmla="*/ 18 w 40"/>
                  <a:gd name="T13" fmla="*/ 17 h 39"/>
                  <a:gd name="T14" fmla="*/ 38 w 40"/>
                  <a:gd name="T15" fmla="*/ 0 h 39"/>
                  <a:gd name="T16" fmla="*/ 38 w 40"/>
                  <a:gd name="T17" fmla="*/ 0 h 39"/>
                  <a:gd name="T18" fmla="*/ 38 w 40"/>
                  <a:gd name="T19" fmla="*/ 0 h 39"/>
                  <a:gd name="T20" fmla="*/ 40 w 40"/>
                  <a:gd name="T21" fmla="*/ 1 h 39"/>
                  <a:gd name="T22" fmla="*/ 40 w 40"/>
                  <a:gd name="T23" fmla="*/ 1 h 39"/>
                  <a:gd name="T24" fmla="*/ 39 w 40"/>
                  <a:gd name="T25" fmla="*/ 3 h 39"/>
                  <a:gd name="T26" fmla="*/ 39 w 40"/>
                  <a:gd name="T27" fmla="*/ 3 h 39"/>
                  <a:gd name="T28" fmla="*/ 21 w 40"/>
                  <a:gd name="T29" fmla="*/ 19 h 39"/>
                  <a:gd name="T30" fmla="*/ 21 w 40"/>
                  <a:gd name="T31" fmla="*/ 19 h 39"/>
                  <a:gd name="T32" fmla="*/ 3 w 40"/>
                  <a:gd name="T33" fmla="*/ 39 h 39"/>
                  <a:gd name="T34" fmla="*/ 3 w 40"/>
                  <a:gd name="T35" fmla="*/ 39 h 39"/>
                  <a:gd name="T36" fmla="*/ 2 w 40"/>
                  <a:gd name="T37" fmla="*/ 39 h 39"/>
                  <a:gd name="T38" fmla="*/ 2 w 40"/>
                  <a:gd name="T39" fmla="*/ 39 h 39"/>
                  <a:gd name="T40" fmla="*/ 1 w 40"/>
                  <a:gd name="T41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39">
                    <a:moveTo>
                      <a:pt x="1" y="38"/>
                    </a:moveTo>
                    <a:cubicBezTo>
                      <a:pt x="0" y="38"/>
                      <a:pt x="1" y="37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3" y="35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30"/>
                      <a:pt x="13" y="25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5" y="7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9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2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27" y="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1" y="34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1" y="39"/>
                      <a:pt x="1" y="3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1" name="Freeform 472"/>
              <p:cNvSpPr/>
              <p:nvPr/>
            </p:nvSpPr>
            <p:spPr bwMode="auto">
              <a:xfrm>
                <a:off x="4781551" y="4465638"/>
                <a:ext cx="0" cy="241300"/>
              </a:xfrm>
              <a:custGeom>
                <a:avLst/>
                <a:gdLst>
                  <a:gd name="T0" fmla="*/ 0 h 152"/>
                  <a:gd name="T1" fmla="*/ 152 h 152"/>
                  <a:gd name="T2" fmla="*/ 0 h 15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52">
                    <a:moveTo>
                      <a:pt x="0" y="0"/>
                    </a:moveTo>
                    <a:lnTo>
                      <a:pt x="0" y="1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2" name="Line 473"/>
              <p:cNvSpPr>
                <a:spLocks noChangeShapeType="1"/>
              </p:cNvSpPr>
              <p:nvPr/>
            </p:nvSpPr>
            <p:spPr bwMode="auto">
              <a:xfrm>
                <a:off x="4781551" y="4465638"/>
                <a:ext cx="0" cy="24130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3" name="Freeform 474"/>
              <p:cNvSpPr/>
              <p:nvPr/>
            </p:nvSpPr>
            <p:spPr bwMode="auto">
              <a:xfrm>
                <a:off x="4776788" y="4457700"/>
                <a:ext cx="11113" cy="255588"/>
              </a:xfrm>
              <a:custGeom>
                <a:avLst/>
                <a:gdLst>
                  <a:gd name="T0" fmla="*/ 0 w 3"/>
                  <a:gd name="T1" fmla="*/ 66 h 68"/>
                  <a:gd name="T2" fmla="*/ 0 w 3"/>
                  <a:gd name="T3" fmla="*/ 2 h 68"/>
                  <a:gd name="T4" fmla="*/ 1 w 3"/>
                  <a:gd name="T5" fmla="*/ 0 h 68"/>
                  <a:gd name="T6" fmla="*/ 1 w 3"/>
                  <a:gd name="T7" fmla="*/ 0 h 68"/>
                  <a:gd name="T8" fmla="*/ 3 w 3"/>
                  <a:gd name="T9" fmla="*/ 2 h 68"/>
                  <a:gd name="T10" fmla="*/ 3 w 3"/>
                  <a:gd name="T11" fmla="*/ 2 h 68"/>
                  <a:gd name="T12" fmla="*/ 3 w 3"/>
                  <a:gd name="T13" fmla="*/ 66 h 68"/>
                  <a:gd name="T14" fmla="*/ 1 w 3"/>
                  <a:gd name="T15" fmla="*/ 68 h 68"/>
                  <a:gd name="T16" fmla="*/ 1 w 3"/>
                  <a:gd name="T17" fmla="*/ 68 h 68"/>
                  <a:gd name="T18" fmla="*/ 0 w 3"/>
                  <a:gd name="T19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68">
                    <a:moveTo>
                      <a:pt x="0" y="66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2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0" y="68"/>
                      <a:pt x="0" y="67"/>
                      <a:pt x="0" y="6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4" name="Oval 475"/>
              <p:cNvSpPr>
                <a:spLocks noChangeArrowheads="1"/>
              </p:cNvSpPr>
              <p:nvPr/>
            </p:nvSpPr>
            <p:spPr bwMode="auto">
              <a:xfrm>
                <a:off x="4754563" y="4427538"/>
                <a:ext cx="52388" cy="5397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5" name="Freeform 476"/>
              <p:cNvSpPr>
                <a:spLocks noEditPoints="1"/>
              </p:cNvSpPr>
              <p:nvPr/>
            </p:nvSpPr>
            <p:spPr bwMode="auto">
              <a:xfrm>
                <a:off x="4751388" y="4424363"/>
                <a:ext cx="63500" cy="60325"/>
              </a:xfrm>
              <a:custGeom>
                <a:avLst/>
                <a:gdLst>
                  <a:gd name="T0" fmla="*/ 0 w 17"/>
                  <a:gd name="T1" fmla="*/ 8 h 16"/>
                  <a:gd name="T2" fmla="*/ 8 w 17"/>
                  <a:gd name="T3" fmla="*/ 0 h 16"/>
                  <a:gd name="T4" fmla="*/ 8 w 17"/>
                  <a:gd name="T5" fmla="*/ 0 h 16"/>
                  <a:gd name="T6" fmla="*/ 17 w 17"/>
                  <a:gd name="T7" fmla="*/ 8 h 16"/>
                  <a:gd name="T8" fmla="*/ 17 w 17"/>
                  <a:gd name="T9" fmla="*/ 8 h 16"/>
                  <a:gd name="T10" fmla="*/ 8 w 17"/>
                  <a:gd name="T11" fmla="*/ 16 h 16"/>
                  <a:gd name="T12" fmla="*/ 8 w 17"/>
                  <a:gd name="T13" fmla="*/ 16 h 16"/>
                  <a:gd name="T14" fmla="*/ 0 w 17"/>
                  <a:gd name="T15" fmla="*/ 8 h 16"/>
                  <a:gd name="T16" fmla="*/ 3 w 17"/>
                  <a:gd name="T17" fmla="*/ 8 h 16"/>
                  <a:gd name="T18" fmla="*/ 8 w 17"/>
                  <a:gd name="T19" fmla="*/ 13 h 16"/>
                  <a:gd name="T20" fmla="*/ 8 w 17"/>
                  <a:gd name="T21" fmla="*/ 13 h 16"/>
                  <a:gd name="T22" fmla="*/ 14 w 17"/>
                  <a:gd name="T23" fmla="*/ 8 h 16"/>
                  <a:gd name="T24" fmla="*/ 14 w 17"/>
                  <a:gd name="T25" fmla="*/ 8 h 16"/>
                  <a:gd name="T26" fmla="*/ 8 w 17"/>
                  <a:gd name="T27" fmla="*/ 3 h 16"/>
                  <a:gd name="T28" fmla="*/ 8 w 17"/>
                  <a:gd name="T29" fmla="*/ 3 h 16"/>
                  <a:gd name="T30" fmla="*/ 3 w 17"/>
                  <a:gd name="T3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6">
                    <a:moveTo>
                      <a:pt x="0" y="8"/>
                    </a:moveTo>
                    <a:cubicBezTo>
                      <a:pt x="0" y="3"/>
                      <a:pt x="4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3" y="0"/>
                      <a:pt x="17" y="3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13"/>
                      <a:pt x="1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6"/>
                      <a:pt x="0" y="13"/>
                      <a:pt x="0" y="8"/>
                    </a:cubicBezTo>
                    <a:close/>
                    <a:moveTo>
                      <a:pt x="3" y="8"/>
                    </a:moveTo>
                    <a:cubicBezTo>
                      <a:pt x="3" y="11"/>
                      <a:pt x="5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3"/>
                      <a:pt x="14" y="11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5"/>
                      <a:pt x="11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3"/>
                      <a:pt x="3" y="5"/>
                      <a:pt x="3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7" name="Freeform 528"/>
              <p:cNvSpPr/>
              <p:nvPr/>
            </p:nvSpPr>
            <p:spPr bwMode="auto">
              <a:xfrm>
                <a:off x="4484688" y="4837113"/>
                <a:ext cx="273050" cy="131763"/>
              </a:xfrm>
              <a:custGeom>
                <a:avLst/>
                <a:gdLst>
                  <a:gd name="T0" fmla="*/ 172 w 172"/>
                  <a:gd name="T1" fmla="*/ 83 h 83"/>
                  <a:gd name="T2" fmla="*/ 158 w 172"/>
                  <a:gd name="T3" fmla="*/ 0 h 83"/>
                  <a:gd name="T4" fmla="*/ 111 w 172"/>
                  <a:gd name="T5" fmla="*/ 76 h 83"/>
                  <a:gd name="T6" fmla="*/ 82 w 172"/>
                  <a:gd name="T7" fmla="*/ 3 h 83"/>
                  <a:gd name="T8" fmla="*/ 52 w 172"/>
                  <a:gd name="T9" fmla="*/ 64 h 83"/>
                  <a:gd name="T10" fmla="*/ 7 w 172"/>
                  <a:gd name="T11" fmla="*/ 3 h 83"/>
                  <a:gd name="T12" fmla="*/ 0 w 172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83">
                    <a:moveTo>
                      <a:pt x="172" y="83"/>
                    </a:moveTo>
                    <a:lnTo>
                      <a:pt x="158" y="0"/>
                    </a:lnTo>
                    <a:lnTo>
                      <a:pt x="111" y="76"/>
                    </a:lnTo>
                    <a:lnTo>
                      <a:pt x="82" y="3"/>
                    </a:lnTo>
                    <a:lnTo>
                      <a:pt x="52" y="64"/>
                    </a:lnTo>
                    <a:lnTo>
                      <a:pt x="7" y="3"/>
                    </a:lnTo>
                    <a:lnTo>
                      <a:pt x="0" y="8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9" name="Freeform 545"/>
              <p:cNvSpPr/>
              <p:nvPr/>
            </p:nvSpPr>
            <p:spPr bwMode="auto">
              <a:xfrm>
                <a:off x="3071813" y="4330700"/>
                <a:ext cx="209550" cy="101600"/>
              </a:xfrm>
              <a:custGeom>
                <a:avLst/>
                <a:gdLst>
                  <a:gd name="T0" fmla="*/ 132 w 132"/>
                  <a:gd name="T1" fmla="*/ 64 h 64"/>
                  <a:gd name="T2" fmla="*/ 123 w 132"/>
                  <a:gd name="T3" fmla="*/ 0 h 64"/>
                  <a:gd name="T4" fmla="*/ 85 w 132"/>
                  <a:gd name="T5" fmla="*/ 59 h 64"/>
                  <a:gd name="T6" fmla="*/ 64 w 132"/>
                  <a:gd name="T7" fmla="*/ 2 h 64"/>
                  <a:gd name="T8" fmla="*/ 40 w 132"/>
                  <a:gd name="T9" fmla="*/ 50 h 64"/>
                  <a:gd name="T10" fmla="*/ 5 w 132"/>
                  <a:gd name="T11" fmla="*/ 2 h 64"/>
                  <a:gd name="T12" fmla="*/ 0 w 132"/>
                  <a:gd name="T13" fmla="*/ 64 h 64"/>
                  <a:gd name="T14" fmla="*/ 132 w 132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64">
                    <a:moveTo>
                      <a:pt x="132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0" y="50"/>
                    </a:lnTo>
                    <a:lnTo>
                      <a:pt x="5" y="2"/>
                    </a:lnTo>
                    <a:lnTo>
                      <a:pt x="0" y="64"/>
                    </a:lnTo>
                    <a:lnTo>
                      <a:pt x="132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0" name="Freeform 546"/>
              <p:cNvSpPr/>
              <p:nvPr/>
            </p:nvSpPr>
            <p:spPr bwMode="auto">
              <a:xfrm>
                <a:off x="3071813" y="4330700"/>
                <a:ext cx="209550" cy="101600"/>
              </a:xfrm>
              <a:custGeom>
                <a:avLst/>
                <a:gdLst>
                  <a:gd name="T0" fmla="*/ 132 w 132"/>
                  <a:gd name="T1" fmla="*/ 64 h 64"/>
                  <a:gd name="T2" fmla="*/ 123 w 132"/>
                  <a:gd name="T3" fmla="*/ 0 h 64"/>
                  <a:gd name="T4" fmla="*/ 85 w 132"/>
                  <a:gd name="T5" fmla="*/ 59 h 64"/>
                  <a:gd name="T6" fmla="*/ 64 w 132"/>
                  <a:gd name="T7" fmla="*/ 2 h 64"/>
                  <a:gd name="T8" fmla="*/ 40 w 132"/>
                  <a:gd name="T9" fmla="*/ 50 h 64"/>
                  <a:gd name="T10" fmla="*/ 5 w 132"/>
                  <a:gd name="T11" fmla="*/ 2 h 64"/>
                  <a:gd name="T12" fmla="*/ 0 w 13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64">
                    <a:moveTo>
                      <a:pt x="132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0" y="50"/>
                    </a:lnTo>
                    <a:lnTo>
                      <a:pt x="5" y="2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1" name="Freeform 547"/>
              <p:cNvSpPr/>
              <p:nvPr/>
            </p:nvSpPr>
            <p:spPr bwMode="auto">
              <a:xfrm>
                <a:off x="3063876" y="4322763"/>
                <a:ext cx="225425" cy="117475"/>
              </a:xfrm>
              <a:custGeom>
                <a:avLst/>
                <a:gdLst>
                  <a:gd name="T0" fmla="*/ 57 w 60"/>
                  <a:gd name="T1" fmla="*/ 29 h 31"/>
                  <a:gd name="T2" fmla="*/ 53 w 60"/>
                  <a:gd name="T3" fmla="*/ 6 h 31"/>
                  <a:gd name="T4" fmla="*/ 39 w 60"/>
                  <a:gd name="T5" fmla="*/ 28 h 31"/>
                  <a:gd name="T6" fmla="*/ 38 w 60"/>
                  <a:gd name="T7" fmla="*/ 28 h 31"/>
                  <a:gd name="T8" fmla="*/ 38 w 60"/>
                  <a:gd name="T9" fmla="*/ 28 h 31"/>
                  <a:gd name="T10" fmla="*/ 36 w 60"/>
                  <a:gd name="T11" fmla="*/ 27 h 31"/>
                  <a:gd name="T12" fmla="*/ 36 w 60"/>
                  <a:gd name="T13" fmla="*/ 27 h 31"/>
                  <a:gd name="T14" fmla="*/ 29 w 60"/>
                  <a:gd name="T15" fmla="*/ 7 h 31"/>
                  <a:gd name="T16" fmla="*/ 20 w 60"/>
                  <a:gd name="T17" fmla="*/ 24 h 31"/>
                  <a:gd name="T18" fmla="*/ 19 w 60"/>
                  <a:gd name="T19" fmla="*/ 25 h 31"/>
                  <a:gd name="T20" fmla="*/ 19 w 60"/>
                  <a:gd name="T21" fmla="*/ 25 h 31"/>
                  <a:gd name="T22" fmla="*/ 17 w 60"/>
                  <a:gd name="T23" fmla="*/ 24 h 31"/>
                  <a:gd name="T24" fmla="*/ 17 w 60"/>
                  <a:gd name="T25" fmla="*/ 24 h 31"/>
                  <a:gd name="T26" fmla="*/ 5 w 60"/>
                  <a:gd name="T27" fmla="*/ 7 h 31"/>
                  <a:gd name="T28" fmla="*/ 3 w 60"/>
                  <a:gd name="T29" fmla="*/ 29 h 31"/>
                  <a:gd name="T30" fmla="*/ 2 w 60"/>
                  <a:gd name="T31" fmla="*/ 31 h 31"/>
                  <a:gd name="T32" fmla="*/ 2 w 60"/>
                  <a:gd name="T33" fmla="*/ 31 h 31"/>
                  <a:gd name="T34" fmla="*/ 0 w 60"/>
                  <a:gd name="T35" fmla="*/ 29 h 31"/>
                  <a:gd name="T36" fmla="*/ 0 w 60"/>
                  <a:gd name="T37" fmla="*/ 29 h 31"/>
                  <a:gd name="T38" fmla="*/ 2 w 60"/>
                  <a:gd name="T39" fmla="*/ 3 h 31"/>
                  <a:gd name="T40" fmla="*/ 4 w 60"/>
                  <a:gd name="T41" fmla="*/ 2 h 31"/>
                  <a:gd name="T42" fmla="*/ 4 w 60"/>
                  <a:gd name="T43" fmla="*/ 2 h 31"/>
                  <a:gd name="T44" fmla="*/ 5 w 60"/>
                  <a:gd name="T45" fmla="*/ 2 h 31"/>
                  <a:gd name="T46" fmla="*/ 5 w 60"/>
                  <a:gd name="T47" fmla="*/ 2 h 31"/>
                  <a:gd name="T48" fmla="*/ 18 w 60"/>
                  <a:gd name="T49" fmla="*/ 20 h 31"/>
                  <a:gd name="T50" fmla="*/ 27 w 60"/>
                  <a:gd name="T51" fmla="*/ 2 h 31"/>
                  <a:gd name="T52" fmla="*/ 29 w 60"/>
                  <a:gd name="T53" fmla="*/ 1 h 31"/>
                  <a:gd name="T54" fmla="*/ 29 w 60"/>
                  <a:gd name="T55" fmla="*/ 1 h 31"/>
                  <a:gd name="T56" fmla="*/ 30 w 60"/>
                  <a:gd name="T57" fmla="*/ 2 h 31"/>
                  <a:gd name="T58" fmla="*/ 30 w 60"/>
                  <a:gd name="T59" fmla="*/ 2 h 31"/>
                  <a:gd name="T60" fmla="*/ 38 w 60"/>
                  <a:gd name="T61" fmla="*/ 23 h 31"/>
                  <a:gd name="T62" fmla="*/ 52 w 60"/>
                  <a:gd name="T63" fmla="*/ 1 h 31"/>
                  <a:gd name="T64" fmla="*/ 54 w 60"/>
                  <a:gd name="T65" fmla="*/ 0 h 31"/>
                  <a:gd name="T66" fmla="*/ 54 w 60"/>
                  <a:gd name="T67" fmla="*/ 0 h 31"/>
                  <a:gd name="T68" fmla="*/ 55 w 60"/>
                  <a:gd name="T69" fmla="*/ 2 h 31"/>
                  <a:gd name="T70" fmla="*/ 55 w 60"/>
                  <a:gd name="T71" fmla="*/ 2 h 31"/>
                  <a:gd name="T72" fmla="*/ 60 w 60"/>
                  <a:gd name="T73" fmla="*/ 29 h 31"/>
                  <a:gd name="T74" fmla="*/ 60 w 60"/>
                  <a:gd name="T75" fmla="*/ 29 h 31"/>
                  <a:gd name="T76" fmla="*/ 59 w 60"/>
                  <a:gd name="T77" fmla="*/ 30 h 31"/>
                  <a:gd name="T78" fmla="*/ 59 w 60"/>
                  <a:gd name="T79" fmla="*/ 30 h 31"/>
                  <a:gd name="T80" fmla="*/ 58 w 60"/>
                  <a:gd name="T81" fmla="*/ 31 h 31"/>
                  <a:gd name="T82" fmla="*/ 58 w 60"/>
                  <a:gd name="T83" fmla="*/ 31 h 31"/>
                  <a:gd name="T84" fmla="*/ 57 w 60"/>
                  <a:gd name="T8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0" h="31">
                    <a:moveTo>
                      <a:pt x="57" y="29"/>
                    </a:moveTo>
                    <a:cubicBezTo>
                      <a:pt x="53" y="6"/>
                      <a:pt x="53" y="6"/>
                      <a:pt x="53" y="6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3" y="1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0"/>
                      <a:pt x="55" y="1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7" y="30"/>
                      <a:pt x="57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</p:grpSp>
      <p:sp>
        <p:nvSpPr>
          <p:cNvPr id="148" name="WordArt 12"/>
          <p:cNvSpPr>
            <a:spLocks noChangeArrowheads="1" noChangeShapeType="1" noTextEdit="1"/>
          </p:cNvSpPr>
          <p:nvPr/>
        </p:nvSpPr>
        <p:spPr bwMode="auto">
          <a:xfrm>
            <a:off x="514350" y="678180"/>
            <a:ext cx="8279765" cy="2496820"/>
          </a:xfrm>
          <a:prstGeom prst="rect">
            <a:avLst/>
          </a:prstGeom>
        </p:spPr>
        <p:txBody>
          <a:bodyPr wrap="none" fromWordArt="1">
            <a:prstTxWarp prst="textWave1">
              <a:avLst>
                <a:gd name="adj1" fmla="val 8697"/>
                <a:gd name="adj2" fmla="val 165"/>
              </a:avLst>
            </a:prstTxWarp>
          </a:bodyPr>
          <a:lstStyle/>
          <a:p>
            <a:pPr>
              <a:defRPr/>
            </a:pPr>
            <a:r>
              <a:rPr lang="en-US" sz="6000" b="1" i="1" kern="10" smtClean="0">
                <a:ln w="9525">
                  <a:solidFill>
                    <a:srgbClr val="FF0000"/>
                  </a:solidFill>
                  <a:round/>
                </a:ln>
                <a:solidFill>
                  <a:srgbClr val="C00000"/>
                </a:solidFill>
                <a:latin typeface="Times New Roman" panose="02020603050405020304"/>
                <a:cs typeface="Times New Roman" panose="02020603050405020304"/>
              </a:rPr>
              <a:t>Trò chơi:</a:t>
            </a:r>
            <a:endParaRPr lang="en-US" sz="6000" b="1" i="1" kern="10" dirty="0">
              <a:ln w="9525">
                <a:solidFill>
                  <a:srgbClr val="FF0000"/>
                </a:solidFill>
                <a:round/>
              </a:ln>
              <a:solidFill>
                <a:srgbClr val="C00000"/>
              </a:solidFill>
              <a:latin typeface="Times New Roman" panose="02020603050405020304"/>
              <a:cs typeface="Times New Roman" panose="02020603050405020304"/>
            </a:endParaRPr>
          </a:p>
          <a:p>
            <a:pPr>
              <a:defRPr/>
            </a:pPr>
            <a:r>
              <a:rPr lang="vi-VN" sz="6000" b="1" i="1" kern="10" dirty="0">
                <a:ln w="9525">
                  <a:solidFill>
                    <a:schemeClr val="tx1">
                      <a:lumMod val="95000"/>
                      <a:lumOff val="5000"/>
                    </a:schemeClr>
                  </a:solidFill>
                  <a:round/>
                </a:ln>
                <a:solidFill>
                  <a:srgbClr val="002060"/>
                </a:solidFill>
                <a:effectLst>
                  <a:glow rad="139700">
                    <a:schemeClr val="accent5">
                      <a:satMod val="175000"/>
                      <a:alpha val="40000"/>
                    </a:schemeClr>
                  </a:glow>
                </a:effectLst>
                <a:latin typeface="Times New Roman" panose="02020603050405020304"/>
                <a:cs typeface="Times New Roman" panose="02020603050405020304"/>
              </a:rPr>
              <a:t>Ai nhanh – </a:t>
            </a:r>
            <a:r>
              <a:rPr lang="vi-VN" sz="6000" b="1" i="1" kern="10">
                <a:ln w="9525">
                  <a:solidFill>
                    <a:schemeClr val="tx1">
                      <a:lumMod val="95000"/>
                      <a:lumOff val="5000"/>
                    </a:schemeClr>
                  </a:solidFill>
                  <a:round/>
                </a:ln>
                <a:solidFill>
                  <a:srgbClr val="002060"/>
                </a:solidFill>
                <a:effectLst>
                  <a:glow rad="139700">
                    <a:schemeClr val="accent5">
                      <a:satMod val="175000"/>
                      <a:alpha val="40000"/>
                    </a:schemeClr>
                  </a:glow>
                </a:effectLst>
                <a:latin typeface="Times New Roman" panose="02020603050405020304"/>
                <a:cs typeface="Times New Roman" panose="02020603050405020304"/>
              </a:rPr>
              <a:t>Ai </a:t>
            </a:r>
            <a:r>
              <a:rPr lang="vi-VN" sz="6000" b="1" i="1" kern="10" smtClean="0">
                <a:ln w="9525">
                  <a:solidFill>
                    <a:schemeClr val="tx1">
                      <a:lumMod val="95000"/>
                      <a:lumOff val="5000"/>
                    </a:schemeClr>
                  </a:solidFill>
                  <a:round/>
                </a:ln>
                <a:solidFill>
                  <a:srgbClr val="002060"/>
                </a:solidFill>
                <a:effectLst>
                  <a:glow rad="139700">
                    <a:schemeClr val="accent5">
                      <a:satMod val="175000"/>
                      <a:alpha val="40000"/>
                    </a:schemeClr>
                  </a:glow>
                </a:effectLst>
                <a:latin typeface="Times New Roman" panose="02020603050405020304"/>
                <a:cs typeface="Times New Roman" panose="02020603050405020304"/>
              </a:rPr>
              <a:t>đúng</a:t>
            </a:r>
            <a:endParaRPr lang="en-US" sz="6000" b="1" i="1" kern="10" dirty="0">
              <a:ln w="9525">
                <a:solidFill>
                  <a:schemeClr val="tx1">
                    <a:lumMod val="95000"/>
                    <a:lumOff val="5000"/>
                  </a:schemeClr>
                </a:solidFill>
                <a:round/>
              </a:ln>
              <a:solidFill>
                <a:srgbClr val="002060"/>
              </a:solidFill>
              <a:effectLst>
                <a:glow rad="139700">
                  <a:schemeClr val="accent5">
                    <a:satMod val="175000"/>
                    <a:alpha val="40000"/>
                  </a:schemeClr>
                </a:glow>
              </a:effectLst>
              <a:latin typeface="Times New Roman" panose="02020603050405020304"/>
              <a:cs typeface="Times New Roman" panose="02020603050405020304"/>
            </a:endParaRPr>
          </a:p>
        </p:txBody>
      </p:sp>
      <p:pic>
        <p:nvPicPr>
          <p:cNvPr id="149" name="图片 5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 rot="21351369" flipH="1">
            <a:off x="2565400" y="3230245"/>
            <a:ext cx="4177030" cy="2912745"/>
          </a:xfrm>
          <a:prstGeom prst="rect">
            <a:avLst/>
          </a:prstGeom>
        </p:spPr>
      </p:pic>
      <p:pic>
        <p:nvPicPr>
          <p:cNvPr id="248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91478" y="364904"/>
            <a:ext cx="1288754" cy="942991"/>
          </a:xfrm>
          <a:prstGeom prst="rect">
            <a:avLst/>
          </a:prstGeom>
        </p:spPr>
      </p:pic>
      <p:pic>
        <p:nvPicPr>
          <p:cNvPr id="318" name="图片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6650026" y="494901"/>
            <a:ext cx="1867919" cy="106738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4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6" dur="1" fill="hold"/>
                                        <p:tgtEl>
                                          <p:spTgt spid="148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mph" presetSubtype="0" repeatCount="1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/>
      <p:bldP spid="148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4035521" y="-914065"/>
            <a:ext cx="8398740" cy="83848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grpSp>
        <p:nvGrpSpPr>
          <p:cNvPr id="381" name="组合 380"/>
          <p:cNvGrpSpPr/>
          <p:nvPr/>
        </p:nvGrpSpPr>
        <p:grpSpPr>
          <a:xfrm>
            <a:off x="407035" y="1749425"/>
            <a:ext cx="11269980" cy="5107940"/>
            <a:chOff x="-1991626" y="1749416"/>
            <a:chExt cx="15011402" cy="5408767"/>
          </a:xfrm>
        </p:grpSpPr>
        <p:grpSp>
          <p:nvGrpSpPr>
            <p:cNvPr id="7" name="组合 6"/>
            <p:cNvGrpSpPr/>
            <p:nvPr/>
          </p:nvGrpSpPr>
          <p:grpSpPr>
            <a:xfrm>
              <a:off x="-1991626" y="4100160"/>
              <a:ext cx="15011402" cy="3058023"/>
              <a:chOff x="-1991626" y="4100160"/>
              <a:chExt cx="15011402" cy="3058023"/>
            </a:xfrm>
          </p:grpSpPr>
          <p:sp>
            <p:nvSpPr>
              <p:cNvPr id="174" name="Freeform 5"/>
              <p:cNvSpPr/>
              <p:nvPr/>
            </p:nvSpPr>
            <p:spPr bwMode="auto">
              <a:xfrm>
                <a:off x="-1991626" y="4461691"/>
                <a:ext cx="15011402" cy="2696492"/>
              </a:xfrm>
              <a:custGeom>
                <a:avLst/>
                <a:gdLst>
                  <a:gd name="T0" fmla="*/ 1917 w 1917"/>
                  <a:gd name="T1" fmla="*/ 566 h 656"/>
                  <a:gd name="T2" fmla="*/ 1917 w 1917"/>
                  <a:gd name="T3" fmla="*/ 41 h 656"/>
                  <a:gd name="T4" fmla="*/ 1612 w 1917"/>
                  <a:gd name="T5" fmla="*/ 22 h 656"/>
                  <a:gd name="T6" fmla="*/ 1238 w 1917"/>
                  <a:gd name="T7" fmla="*/ 20 h 656"/>
                  <a:gd name="T8" fmla="*/ 946 w 1917"/>
                  <a:gd name="T9" fmla="*/ 22 h 656"/>
                  <a:gd name="T10" fmla="*/ 422 w 1917"/>
                  <a:gd name="T11" fmla="*/ 36 h 656"/>
                  <a:gd name="T12" fmla="*/ 118 w 1917"/>
                  <a:gd name="T13" fmla="*/ 30 h 656"/>
                  <a:gd name="T14" fmla="*/ 0 w 1917"/>
                  <a:gd name="T15" fmla="*/ 39 h 656"/>
                  <a:gd name="T16" fmla="*/ 0 w 1917"/>
                  <a:gd name="T17" fmla="*/ 561 h 656"/>
                  <a:gd name="T18" fmla="*/ 95 w 1917"/>
                  <a:gd name="T19" fmla="*/ 656 h 656"/>
                  <a:gd name="T20" fmla="*/ 1820 w 1917"/>
                  <a:gd name="T21" fmla="*/ 656 h 656"/>
                  <a:gd name="T22" fmla="*/ 1917 w 1917"/>
                  <a:gd name="T23" fmla="*/ 566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17" h="656">
                    <a:moveTo>
                      <a:pt x="1917" y="566"/>
                    </a:moveTo>
                    <a:cubicBezTo>
                      <a:pt x="1917" y="41"/>
                      <a:pt x="1917" y="41"/>
                      <a:pt x="1917" y="41"/>
                    </a:cubicBezTo>
                    <a:cubicBezTo>
                      <a:pt x="1860" y="0"/>
                      <a:pt x="1675" y="13"/>
                      <a:pt x="1612" y="22"/>
                    </a:cubicBezTo>
                    <a:cubicBezTo>
                      <a:pt x="1540" y="34"/>
                      <a:pt x="1305" y="25"/>
                      <a:pt x="1238" y="20"/>
                    </a:cubicBezTo>
                    <a:cubicBezTo>
                      <a:pt x="1090" y="10"/>
                      <a:pt x="983" y="20"/>
                      <a:pt x="946" y="22"/>
                    </a:cubicBezTo>
                    <a:cubicBezTo>
                      <a:pt x="880" y="26"/>
                      <a:pt x="472" y="36"/>
                      <a:pt x="422" y="36"/>
                    </a:cubicBezTo>
                    <a:cubicBezTo>
                      <a:pt x="373" y="36"/>
                      <a:pt x="266" y="44"/>
                      <a:pt x="118" y="30"/>
                    </a:cubicBezTo>
                    <a:cubicBezTo>
                      <a:pt x="56" y="25"/>
                      <a:pt x="20" y="31"/>
                      <a:pt x="0" y="39"/>
                    </a:cubicBezTo>
                    <a:cubicBezTo>
                      <a:pt x="0" y="561"/>
                      <a:pt x="0" y="561"/>
                      <a:pt x="0" y="561"/>
                    </a:cubicBezTo>
                    <a:cubicBezTo>
                      <a:pt x="14" y="602"/>
                      <a:pt x="61" y="627"/>
                      <a:pt x="95" y="656"/>
                    </a:cubicBezTo>
                    <a:cubicBezTo>
                      <a:pt x="1820" y="656"/>
                      <a:pt x="1820" y="656"/>
                      <a:pt x="1820" y="656"/>
                    </a:cubicBezTo>
                    <a:cubicBezTo>
                      <a:pt x="1855" y="629"/>
                      <a:pt x="1889" y="601"/>
                      <a:pt x="1917" y="566"/>
                    </a:cubicBezTo>
                    <a:close/>
                  </a:path>
                </a:pathLst>
              </a:custGeom>
              <a:solidFill>
                <a:srgbClr val="E0F2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6" name="Freeform 7"/>
              <p:cNvSpPr/>
              <p:nvPr/>
            </p:nvSpPr>
            <p:spPr bwMode="auto">
              <a:xfrm>
                <a:off x="4947672" y="5773306"/>
                <a:ext cx="99034" cy="99034"/>
              </a:xfrm>
              <a:custGeom>
                <a:avLst/>
                <a:gdLst>
                  <a:gd name="T0" fmla="*/ 18 w 24"/>
                  <a:gd name="T1" fmla="*/ 10 h 24"/>
                  <a:gd name="T2" fmla="*/ 15 w 24"/>
                  <a:gd name="T3" fmla="*/ 16 h 24"/>
                  <a:gd name="T4" fmla="*/ 9 w 24"/>
                  <a:gd name="T5" fmla="*/ 15 h 24"/>
                  <a:gd name="T6" fmla="*/ 8 w 24"/>
                  <a:gd name="T7" fmla="*/ 9 h 24"/>
                  <a:gd name="T8" fmla="*/ 13 w 24"/>
                  <a:gd name="T9" fmla="*/ 6 h 24"/>
                  <a:gd name="T10" fmla="*/ 18 w 24"/>
                  <a:gd name="T11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8" y="10"/>
                    </a:moveTo>
                    <a:cubicBezTo>
                      <a:pt x="24" y="17"/>
                      <a:pt x="24" y="16"/>
                      <a:pt x="15" y="16"/>
                    </a:cubicBezTo>
                    <a:cubicBezTo>
                      <a:pt x="11" y="23"/>
                      <a:pt x="11" y="24"/>
                      <a:pt x="9" y="15"/>
                    </a:cubicBezTo>
                    <a:cubicBezTo>
                      <a:pt x="1" y="13"/>
                      <a:pt x="0" y="14"/>
                      <a:pt x="8" y="9"/>
                    </a:cubicBezTo>
                    <a:cubicBezTo>
                      <a:pt x="7" y="0"/>
                      <a:pt x="6" y="0"/>
                      <a:pt x="13" y="6"/>
                    </a:cubicBezTo>
                    <a:cubicBezTo>
                      <a:pt x="21" y="2"/>
                      <a:pt x="21" y="2"/>
                      <a:pt x="18" y="10"/>
                    </a:cubicBezTo>
                    <a:close/>
                  </a:path>
                </a:pathLst>
              </a:custGeom>
              <a:solidFill>
                <a:srgbClr val="96C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7" name="Freeform 8"/>
              <p:cNvSpPr/>
              <p:nvPr/>
            </p:nvSpPr>
            <p:spPr bwMode="auto">
              <a:xfrm>
                <a:off x="5248248" y="5860177"/>
                <a:ext cx="99034" cy="93821"/>
              </a:xfrm>
              <a:custGeom>
                <a:avLst/>
                <a:gdLst>
                  <a:gd name="T0" fmla="*/ 18 w 24"/>
                  <a:gd name="T1" fmla="*/ 9 h 23"/>
                  <a:gd name="T2" fmla="*/ 16 w 24"/>
                  <a:gd name="T3" fmla="*/ 15 h 23"/>
                  <a:gd name="T4" fmla="*/ 9 w 24"/>
                  <a:gd name="T5" fmla="*/ 15 h 23"/>
                  <a:gd name="T6" fmla="*/ 8 w 24"/>
                  <a:gd name="T7" fmla="*/ 8 h 23"/>
                  <a:gd name="T8" fmla="*/ 13 w 24"/>
                  <a:gd name="T9" fmla="*/ 5 h 23"/>
                  <a:gd name="T10" fmla="*/ 18 w 24"/>
                  <a:gd name="T1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8" y="9"/>
                    </a:moveTo>
                    <a:cubicBezTo>
                      <a:pt x="24" y="16"/>
                      <a:pt x="24" y="15"/>
                      <a:pt x="16" y="15"/>
                    </a:cubicBezTo>
                    <a:cubicBezTo>
                      <a:pt x="11" y="23"/>
                      <a:pt x="12" y="23"/>
                      <a:pt x="9" y="15"/>
                    </a:cubicBezTo>
                    <a:cubicBezTo>
                      <a:pt x="1" y="13"/>
                      <a:pt x="0" y="13"/>
                      <a:pt x="8" y="8"/>
                    </a:cubicBezTo>
                    <a:cubicBezTo>
                      <a:pt x="7" y="0"/>
                      <a:pt x="6" y="0"/>
                      <a:pt x="13" y="5"/>
                    </a:cubicBezTo>
                    <a:cubicBezTo>
                      <a:pt x="21" y="2"/>
                      <a:pt x="21" y="1"/>
                      <a:pt x="18" y="9"/>
                    </a:cubicBezTo>
                    <a:close/>
                  </a:path>
                </a:pathLst>
              </a:custGeom>
              <a:solidFill>
                <a:srgbClr val="96C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8" name="Freeform 9"/>
              <p:cNvSpPr/>
              <p:nvPr/>
            </p:nvSpPr>
            <p:spPr bwMode="auto">
              <a:xfrm>
                <a:off x="5355968" y="5764618"/>
                <a:ext cx="93821" cy="95559"/>
              </a:xfrm>
              <a:custGeom>
                <a:avLst/>
                <a:gdLst>
                  <a:gd name="T0" fmla="*/ 17 w 23"/>
                  <a:gd name="T1" fmla="*/ 10 h 23"/>
                  <a:gd name="T2" fmla="*/ 15 w 23"/>
                  <a:gd name="T3" fmla="*/ 16 h 23"/>
                  <a:gd name="T4" fmla="*/ 8 w 23"/>
                  <a:gd name="T5" fmla="*/ 15 h 23"/>
                  <a:gd name="T6" fmla="*/ 7 w 23"/>
                  <a:gd name="T7" fmla="*/ 9 h 23"/>
                  <a:gd name="T8" fmla="*/ 12 w 23"/>
                  <a:gd name="T9" fmla="*/ 5 h 23"/>
                  <a:gd name="T10" fmla="*/ 17 w 23"/>
                  <a:gd name="T1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3">
                    <a:moveTo>
                      <a:pt x="17" y="10"/>
                    </a:moveTo>
                    <a:cubicBezTo>
                      <a:pt x="23" y="16"/>
                      <a:pt x="23" y="16"/>
                      <a:pt x="15" y="16"/>
                    </a:cubicBezTo>
                    <a:cubicBezTo>
                      <a:pt x="10" y="23"/>
                      <a:pt x="11" y="23"/>
                      <a:pt x="8" y="15"/>
                    </a:cubicBezTo>
                    <a:cubicBezTo>
                      <a:pt x="0" y="13"/>
                      <a:pt x="0" y="14"/>
                      <a:pt x="7" y="9"/>
                    </a:cubicBezTo>
                    <a:cubicBezTo>
                      <a:pt x="6" y="0"/>
                      <a:pt x="5" y="0"/>
                      <a:pt x="12" y="5"/>
                    </a:cubicBezTo>
                    <a:cubicBezTo>
                      <a:pt x="20" y="2"/>
                      <a:pt x="20" y="1"/>
                      <a:pt x="17" y="10"/>
                    </a:cubicBezTo>
                    <a:close/>
                  </a:path>
                </a:pathLst>
              </a:custGeom>
              <a:solidFill>
                <a:srgbClr val="96C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grpSp>
            <p:nvGrpSpPr>
              <p:cNvPr id="3" name="组合 2"/>
              <p:cNvGrpSpPr/>
              <p:nvPr/>
            </p:nvGrpSpPr>
            <p:grpSpPr>
              <a:xfrm>
                <a:off x="4907711" y="4100160"/>
                <a:ext cx="1207514" cy="1624497"/>
                <a:chOff x="4907711" y="4100160"/>
                <a:chExt cx="1207514" cy="1624497"/>
              </a:xfrm>
            </p:grpSpPr>
            <p:sp>
              <p:nvSpPr>
                <p:cNvPr id="180" name="Freeform 11"/>
                <p:cNvSpPr/>
                <p:nvPr/>
              </p:nvSpPr>
              <p:spPr bwMode="auto">
                <a:xfrm>
                  <a:off x="4980683" y="4753434"/>
                  <a:ext cx="674123" cy="309263"/>
                </a:xfrm>
                <a:custGeom>
                  <a:avLst/>
                  <a:gdLst>
                    <a:gd name="T0" fmla="*/ 124 w 164"/>
                    <a:gd name="T1" fmla="*/ 46 h 75"/>
                    <a:gd name="T2" fmla="*/ 28 w 164"/>
                    <a:gd name="T3" fmla="*/ 19 h 75"/>
                    <a:gd name="T4" fmla="*/ 117 w 164"/>
                    <a:gd name="T5" fmla="*/ 71 h 75"/>
                    <a:gd name="T6" fmla="*/ 124 w 164"/>
                    <a:gd name="T7" fmla="*/ 46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4" h="75">
                      <a:moveTo>
                        <a:pt x="124" y="46"/>
                      </a:moveTo>
                      <a:cubicBezTo>
                        <a:pt x="124" y="46"/>
                        <a:pt x="56" y="0"/>
                        <a:pt x="28" y="19"/>
                      </a:cubicBezTo>
                      <a:cubicBezTo>
                        <a:pt x="0" y="39"/>
                        <a:pt x="68" y="75"/>
                        <a:pt x="117" y="71"/>
                      </a:cubicBezTo>
                      <a:cubicBezTo>
                        <a:pt x="164" y="68"/>
                        <a:pt x="124" y="46"/>
                        <a:pt x="124" y="4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81" name="Freeform 12"/>
                <p:cNvSpPr>
                  <a:spLocks noEditPoints="1"/>
                </p:cNvSpPr>
                <p:nvPr/>
              </p:nvSpPr>
              <p:spPr bwMode="auto">
                <a:xfrm>
                  <a:off x="5064080" y="4807294"/>
                  <a:ext cx="496905" cy="246715"/>
                </a:xfrm>
                <a:custGeom>
                  <a:avLst/>
                  <a:gdLst>
                    <a:gd name="T0" fmla="*/ 30 w 121"/>
                    <a:gd name="T1" fmla="*/ 46 h 60"/>
                    <a:gd name="T2" fmla="*/ 0 w 121"/>
                    <a:gd name="T3" fmla="*/ 17 h 60"/>
                    <a:gd name="T4" fmla="*/ 0 w 121"/>
                    <a:gd name="T5" fmla="*/ 17 h 60"/>
                    <a:gd name="T6" fmla="*/ 7 w 121"/>
                    <a:gd name="T7" fmla="*/ 5 h 60"/>
                    <a:gd name="T8" fmla="*/ 7 w 121"/>
                    <a:gd name="T9" fmla="*/ 5 h 60"/>
                    <a:gd name="T10" fmla="*/ 25 w 121"/>
                    <a:gd name="T11" fmla="*/ 0 h 60"/>
                    <a:gd name="T12" fmla="*/ 25 w 121"/>
                    <a:gd name="T13" fmla="*/ 0 h 60"/>
                    <a:gd name="T14" fmla="*/ 105 w 121"/>
                    <a:gd name="T15" fmla="*/ 32 h 60"/>
                    <a:gd name="T16" fmla="*/ 105 w 121"/>
                    <a:gd name="T17" fmla="*/ 32 h 60"/>
                    <a:gd name="T18" fmla="*/ 105 w 121"/>
                    <a:gd name="T19" fmla="*/ 32 h 60"/>
                    <a:gd name="T20" fmla="*/ 105 w 121"/>
                    <a:gd name="T21" fmla="*/ 32 h 60"/>
                    <a:gd name="T22" fmla="*/ 105 w 121"/>
                    <a:gd name="T23" fmla="*/ 32 h 60"/>
                    <a:gd name="T24" fmla="*/ 105 w 121"/>
                    <a:gd name="T25" fmla="*/ 32 h 60"/>
                    <a:gd name="T26" fmla="*/ 105 w 121"/>
                    <a:gd name="T27" fmla="*/ 32 h 60"/>
                    <a:gd name="T28" fmla="*/ 105 w 121"/>
                    <a:gd name="T29" fmla="*/ 32 h 60"/>
                    <a:gd name="T30" fmla="*/ 121 w 121"/>
                    <a:gd name="T31" fmla="*/ 49 h 60"/>
                    <a:gd name="T32" fmla="*/ 121 w 121"/>
                    <a:gd name="T33" fmla="*/ 49 h 60"/>
                    <a:gd name="T34" fmla="*/ 97 w 121"/>
                    <a:gd name="T35" fmla="*/ 60 h 60"/>
                    <a:gd name="T36" fmla="*/ 97 w 121"/>
                    <a:gd name="T37" fmla="*/ 60 h 60"/>
                    <a:gd name="T38" fmla="*/ 90 w 121"/>
                    <a:gd name="T39" fmla="*/ 60 h 60"/>
                    <a:gd name="T40" fmla="*/ 90 w 121"/>
                    <a:gd name="T41" fmla="*/ 60 h 60"/>
                    <a:gd name="T42" fmla="*/ 30 w 121"/>
                    <a:gd name="T43" fmla="*/ 46 h 60"/>
                    <a:gd name="T44" fmla="*/ 25 w 121"/>
                    <a:gd name="T45" fmla="*/ 3 h 60"/>
                    <a:gd name="T46" fmla="*/ 9 w 121"/>
                    <a:gd name="T47" fmla="*/ 8 h 60"/>
                    <a:gd name="T48" fmla="*/ 9 w 121"/>
                    <a:gd name="T49" fmla="*/ 8 h 60"/>
                    <a:gd name="T50" fmla="*/ 3 w 121"/>
                    <a:gd name="T51" fmla="*/ 17 h 60"/>
                    <a:gd name="T52" fmla="*/ 3 w 121"/>
                    <a:gd name="T53" fmla="*/ 17 h 60"/>
                    <a:gd name="T54" fmla="*/ 31 w 121"/>
                    <a:gd name="T55" fmla="*/ 43 h 60"/>
                    <a:gd name="T56" fmla="*/ 31 w 121"/>
                    <a:gd name="T57" fmla="*/ 43 h 60"/>
                    <a:gd name="T58" fmla="*/ 90 w 121"/>
                    <a:gd name="T59" fmla="*/ 57 h 60"/>
                    <a:gd name="T60" fmla="*/ 90 w 121"/>
                    <a:gd name="T61" fmla="*/ 57 h 60"/>
                    <a:gd name="T62" fmla="*/ 97 w 121"/>
                    <a:gd name="T63" fmla="*/ 57 h 60"/>
                    <a:gd name="T64" fmla="*/ 97 w 121"/>
                    <a:gd name="T65" fmla="*/ 57 h 60"/>
                    <a:gd name="T66" fmla="*/ 114 w 121"/>
                    <a:gd name="T67" fmla="*/ 53 h 60"/>
                    <a:gd name="T68" fmla="*/ 114 w 121"/>
                    <a:gd name="T69" fmla="*/ 53 h 60"/>
                    <a:gd name="T70" fmla="*/ 118 w 121"/>
                    <a:gd name="T71" fmla="*/ 49 h 60"/>
                    <a:gd name="T72" fmla="*/ 118 w 121"/>
                    <a:gd name="T73" fmla="*/ 49 h 60"/>
                    <a:gd name="T74" fmla="*/ 111 w 121"/>
                    <a:gd name="T75" fmla="*/ 39 h 60"/>
                    <a:gd name="T76" fmla="*/ 111 w 121"/>
                    <a:gd name="T77" fmla="*/ 39 h 60"/>
                    <a:gd name="T78" fmla="*/ 104 w 121"/>
                    <a:gd name="T79" fmla="*/ 34 h 60"/>
                    <a:gd name="T80" fmla="*/ 104 w 121"/>
                    <a:gd name="T81" fmla="*/ 34 h 60"/>
                    <a:gd name="T82" fmla="*/ 104 w 121"/>
                    <a:gd name="T83" fmla="*/ 33 h 60"/>
                    <a:gd name="T84" fmla="*/ 103 w 121"/>
                    <a:gd name="T85" fmla="*/ 34 h 60"/>
                    <a:gd name="T86" fmla="*/ 76 w 121"/>
                    <a:gd name="T87" fmla="*/ 19 h 60"/>
                    <a:gd name="T88" fmla="*/ 76 w 121"/>
                    <a:gd name="T89" fmla="*/ 19 h 60"/>
                    <a:gd name="T90" fmla="*/ 26 w 121"/>
                    <a:gd name="T91" fmla="*/ 3 h 60"/>
                    <a:gd name="T92" fmla="*/ 26 w 121"/>
                    <a:gd name="T93" fmla="*/ 3 h 60"/>
                    <a:gd name="T94" fmla="*/ 25 w 121"/>
                    <a:gd name="T95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1" h="60">
                      <a:moveTo>
                        <a:pt x="30" y="46"/>
                      </a:moveTo>
                      <a:cubicBezTo>
                        <a:pt x="12" y="38"/>
                        <a:pt x="0" y="2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2"/>
                        <a:pt x="2" y="8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2" y="1"/>
                        <a:pt x="18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57" y="0"/>
                        <a:pt x="103" y="30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5" y="32"/>
                        <a:pt x="105" y="32"/>
                        <a:pt x="105" y="32"/>
                      </a:cubicBezTo>
                      <a:cubicBezTo>
                        <a:pt x="106" y="33"/>
                        <a:pt x="121" y="40"/>
                        <a:pt x="121" y="49"/>
                      </a:cubicBezTo>
                      <a:cubicBezTo>
                        <a:pt x="121" y="49"/>
                        <a:pt x="121" y="49"/>
                        <a:pt x="121" y="49"/>
                      </a:cubicBezTo>
                      <a:cubicBezTo>
                        <a:pt x="121" y="55"/>
                        <a:pt x="115" y="58"/>
                        <a:pt x="97" y="60"/>
                      </a:cubicBezTo>
                      <a:cubicBezTo>
                        <a:pt x="97" y="60"/>
                        <a:pt x="97" y="60"/>
                        <a:pt x="97" y="60"/>
                      </a:cubicBezTo>
                      <a:cubicBezTo>
                        <a:pt x="95" y="60"/>
                        <a:pt x="92" y="60"/>
                        <a:pt x="90" y="60"/>
                      </a:cubicBezTo>
                      <a:cubicBezTo>
                        <a:pt x="90" y="60"/>
                        <a:pt x="90" y="60"/>
                        <a:pt x="90" y="60"/>
                      </a:cubicBezTo>
                      <a:cubicBezTo>
                        <a:pt x="69" y="60"/>
                        <a:pt x="47" y="54"/>
                        <a:pt x="30" y="46"/>
                      </a:cubicBezTo>
                      <a:close/>
                      <a:moveTo>
                        <a:pt x="25" y="3"/>
                      </a:moveTo>
                      <a:cubicBezTo>
                        <a:pt x="19" y="3"/>
                        <a:pt x="13" y="4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4" y="10"/>
                        <a:pt x="3" y="14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25"/>
                        <a:pt x="14" y="35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48" y="51"/>
                        <a:pt x="70" y="57"/>
                        <a:pt x="90" y="57"/>
                      </a:cubicBezTo>
                      <a:cubicBezTo>
                        <a:pt x="90" y="57"/>
                        <a:pt x="90" y="57"/>
                        <a:pt x="90" y="57"/>
                      </a:cubicBezTo>
                      <a:cubicBezTo>
                        <a:pt x="92" y="57"/>
                        <a:pt x="95" y="57"/>
                        <a:pt x="97" y="57"/>
                      </a:cubicBezTo>
                      <a:cubicBezTo>
                        <a:pt x="97" y="57"/>
                        <a:pt x="97" y="57"/>
                        <a:pt x="97" y="57"/>
                      </a:cubicBezTo>
                      <a:cubicBezTo>
                        <a:pt x="106" y="56"/>
                        <a:pt x="111" y="55"/>
                        <a:pt x="114" y="53"/>
                      </a:cubicBezTo>
                      <a:cubicBezTo>
                        <a:pt x="114" y="53"/>
                        <a:pt x="114" y="53"/>
                        <a:pt x="114" y="53"/>
                      </a:cubicBezTo>
                      <a:cubicBezTo>
                        <a:pt x="118" y="52"/>
                        <a:pt x="118" y="50"/>
                        <a:pt x="118" y="49"/>
                      </a:cubicBezTo>
                      <a:cubicBezTo>
                        <a:pt x="118" y="49"/>
                        <a:pt x="118" y="49"/>
                        <a:pt x="118" y="49"/>
                      </a:cubicBezTo>
                      <a:cubicBezTo>
                        <a:pt x="119" y="46"/>
                        <a:pt x="115" y="42"/>
                        <a:pt x="111" y="39"/>
                      </a:cubicBezTo>
                      <a:cubicBezTo>
                        <a:pt x="111" y="39"/>
                        <a:pt x="111" y="39"/>
                        <a:pt x="111" y="39"/>
                      </a:cubicBezTo>
                      <a:cubicBezTo>
                        <a:pt x="107" y="36"/>
                        <a:pt x="104" y="34"/>
                        <a:pt x="104" y="34"/>
                      </a:cubicBezTo>
                      <a:cubicBezTo>
                        <a:pt x="104" y="34"/>
                        <a:pt x="104" y="34"/>
                        <a:pt x="104" y="34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3" y="34"/>
                        <a:pt x="103" y="34"/>
                        <a:pt x="103" y="34"/>
                      </a:cubicBezTo>
                      <a:cubicBezTo>
                        <a:pt x="103" y="34"/>
                        <a:pt x="92" y="26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61" y="11"/>
                        <a:pt x="41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82" name="Freeform 13"/>
                <p:cNvSpPr>
                  <a:spLocks noEditPoints="1"/>
                </p:cNvSpPr>
                <p:nvPr/>
              </p:nvSpPr>
              <p:spPr bwMode="auto">
                <a:xfrm>
                  <a:off x="5124890" y="4840305"/>
                  <a:ext cx="382235" cy="180693"/>
                </a:xfrm>
                <a:custGeom>
                  <a:avLst/>
                  <a:gdLst>
                    <a:gd name="T0" fmla="*/ 75 w 93"/>
                    <a:gd name="T1" fmla="*/ 44 h 44"/>
                    <a:gd name="T2" fmla="*/ 26 w 93"/>
                    <a:gd name="T3" fmla="*/ 34 h 44"/>
                    <a:gd name="T4" fmla="*/ 26 w 93"/>
                    <a:gd name="T5" fmla="*/ 34 h 44"/>
                    <a:gd name="T6" fmla="*/ 0 w 93"/>
                    <a:gd name="T7" fmla="*/ 12 h 44"/>
                    <a:gd name="T8" fmla="*/ 0 w 93"/>
                    <a:gd name="T9" fmla="*/ 12 h 44"/>
                    <a:gd name="T10" fmla="*/ 5 w 93"/>
                    <a:gd name="T11" fmla="*/ 3 h 44"/>
                    <a:gd name="T12" fmla="*/ 5 w 93"/>
                    <a:gd name="T13" fmla="*/ 3 h 44"/>
                    <a:gd name="T14" fmla="*/ 14 w 93"/>
                    <a:gd name="T15" fmla="*/ 0 h 44"/>
                    <a:gd name="T16" fmla="*/ 14 w 93"/>
                    <a:gd name="T17" fmla="*/ 0 h 44"/>
                    <a:gd name="T18" fmla="*/ 80 w 93"/>
                    <a:gd name="T19" fmla="*/ 27 h 44"/>
                    <a:gd name="T20" fmla="*/ 80 w 93"/>
                    <a:gd name="T21" fmla="*/ 27 h 44"/>
                    <a:gd name="T22" fmla="*/ 86 w 93"/>
                    <a:gd name="T23" fmla="*/ 31 h 44"/>
                    <a:gd name="T24" fmla="*/ 86 w 93"/>
                    <a:gd name="T25" fmla="*/ 31 h 44"/>
                    <a:gd name="T26" fmla="*/ 93 w 93"/>
                    <a:gd name="T27" fmla="*/ 39 h 44"/>
                    <a:gd name="T28" fmla="*/ 93 w 93"/>
                    <a:gd name="T29" fmla="*/ 39 h 44"/>
                    <a:gd name="T30" fmla="*/ 76 w 93"/>
                    <a:gd name="T31" fmla="*/ 44 h 44"/>
                    <a:gd name="T32" fmla="*/ 76 w 93"/>
                    <a:gd name="T33" fmla="*/ 44 h 44"/>
                    <a:gd name="T34" fmla="*/ 75 w 93"/>
                    <a:gd name="T35" fmla="*/ 44 h 44"/>
                    <a:gd name="T36" fmla="*/ 14 w 93"/>
                    <a:gd name="T37" fmla="*/ 3 h 44"/>
                    <a:gd name="T38" fmla="*/ 7 w 93"/>
                    <a:gd name="T39" fmla="*/ 5 h 44"/>
                    <a:gd name="T40" fmla="*/ 7 w 93"/>
                    <a:gd name="T41" fmla="*/ 5 h 44"/>
                    <a:gd name="T42" fmla="*/ 3 w 93"/>
                    <a:gd name="T43" fmla="*/ 12 h 44"/>
                    <a:gd name="T44" fmla="*/ 3 w 93"/>
                    <a:gd name="T45" fmla="*/ 12 h 44"/>
                    <a:gd name="T46" fmla="*/ 27 w 93"/>
                    <a:gd name="T47" fmla="*/ 32 h 44"/>
                    <a:gd name="T48" fmla="*/ 27 w 93"/>
                    <a:gd name="T49" fmla="*/ 32 h 44"/>
                    <a:gd name="T50" fmla="*/ 75 w 93"/>
                    <a:gd name="T51" fmla="*/ 41 h 44"/>
                    <a:gd name="T52" fmla="*/ 75 w 93"/>
                    <a:gd name="T53" fmla="*/ 41 h 44"/>
                    <a:gd name="T54" fmla="*/ 76 w 93"/>
                    <a:gd name="T55" fmla="*/ 41 h 44"/>
                    <a:gd name="T56" fmla="*/ 76 w 93"/>
                    <a:gd name="T57" fmla="*/ 41 h 44"/>
                    <a:gd name="T58" fmla="*/ 88 w 93"/>
                    <a:gd name="T59" fmla="*/ 40 h 44"/>
                    <a:gd name="T60" fmla="*/ 88 w 93"/>
                    <a:gd name="T61" fmla="*/ 40 h 44"/>
                    <a:gd name="T62" fmla="*/ 90 w 93"/>
                    <a:gd name="T63" fmla="*/ 39 h 44"/>
                    <a:gd name="T64" fmla="*/ 90 w 93"/>
                    <a:gd name="T65" fmla="*/ 39 h 44"/>
                    <a:gd name="T66" fmla="*/ 85 w 93"/>
                    <a:gd name="T67" fmla="*/ 33 h 44"/>
                    <a:gd name="T68" fmla="*/ 85 w 93"/>
                    <a:gd name="T69" fmla="*/ 33 h 44"/>
                    <a:gd name="T70" fmla="*/ 78 w 93"/>
                    <a:gd name="T71" fmla="*/ 30 h 44"/>
                    <a:gd name="T72" fmla="*/ 78 w 93"/>
                    <a:gd name="T73" fmla="*/ 30 h 44"/>
                    <a:gd name="T74" fmla="*/ 79 w 93"/>
                    <a:gd name="T75" fmla="*/ 28 h 44"/>
                    <a:gd name="T76" fmla="*/ 78 w 93"/>
                    <a:gd name="T77" fmla="*/ 30 h 44"/>
                    <a:gd name="T78" fmla="*/ 54 w 93"/>
                    <a:gd name="T79" fmla="*/ 16 h 44"/>
                    <a:gd name="T80" fmla="*/ 54 w 93"/>
                    <a:gd name="T81" fmla="*/ 16 h 44"/>
                    <a:gd name="T82" fmla="*/ 15 w 93"/>
                    <a:gd name="T83" fmla="*/ 3 h 44"/>
                    <a:gd name="T84" fmla="*/ 15 w 93"/>
                    <a:gd name="T85" fmla="*/ 3 h 44"/>
                    <a:gd name="T86" fmla="*/ 14 w 93"/>
                    <a:gd name="T87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3" h="44">
                      <a:moveTo>
                        <a:pt x="75" y="44"/>
                      </a:moveTo>
                      <a:cubicBezTo>
                        <a:pt x="59" y="44"/>
                        <a:pt x="40" y="40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11" y="28"/>
                        <a:pt x="0" y="2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9"/>
                        <a:pt x="1" y="6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7" y="1"/>
                        <a:pt x="11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37" y="0"/>
                        <a:pt x="77" y="26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3" y="29"/>
                        <a:pt x="86" y="31"/>
                      </a:cubicBezTo>
                      <a:cubicBezTo>
                        <a:pt x="86" y="31"/>
                        <a:pt x="86" y="31"/>
                        <a:pt x="86" y="31"/>
                      </a:cubicBezTo>
                      <a:cubicBezTo>
                        <a:pt x="89" y="33"/>
                        <a:pt x="93" y="35"/>
                        <a:pt x="93" y="39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3" y="43"/>
                        <a:pt x="88" y="44"/>
                        <a:pt x="76" y="44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lose/>
                      <a:moveTo>
                        <a:pt x="14" y="3"/>
                      </a:moveTo>
                      <a:cubicBezTo>
                        <a:pt x="11" y="3"/>
                        <a:pt x="8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4" y="8"/>
                        <a:pt x="3" y="10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8"/>
                        <a:pt x="12" y="26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41" y="37"/>
                        <a:pt x="59" y="41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5" y="41"/>
                        <a:pt x="75" y="41"/>
                        <a:pt x="76" y="41"/>
                      </a:cubicBezTo>
                      <a:cubicBezTo>
                        <a:pt x="76" y="41"/>
                        <a:pt x="76" y="41"/>
                        <a:pt x="76" y="41"/>
                      </a:cubicBezTo>
                      <a:cubicBezTo>
                        <a:pt x="82" y="41"/>
                        <a:pt x="85" y="41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8"/>
                        <a:pt x="88" y="35"/>
                        <a:pt x="85" y="33"/>
                      </a:cubicBezTo>
                      <a:cubicBezTo>
                        <a:pt x="85" y="33"/>
                        <a:pt x="85" y="33"/>
                        <a:pt x="85" y="33"/>
                      </a:cubicBezTo>
                      <a:cubicBezTo>
                        <a:pt x="81" y="31"/>
                        <a:pt x="78" y="30"/>
                        <a:pt x="78" y="30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9" y="28"/>
                        <a:pt x="79" y="28"/>
                        <a:pt x="79" y="28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8" y="30"/>
                        <a:pt x="68" y="23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41" y="10"/>
                        <a:pt x="2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4" y="3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83" name="Freeform 14"/>
                <p:cNvSpPr/>
                <p:nvPr/>
              </p:nvSpPr>
              <p:spPr bwMode="auto">
                <a:xfrm>
                  <a:off x="5079717" y="5029685"/>
                  <a:ext cx="583777" cy="229341"/>
                </a:xfrm>
                <a:custGeom>
                  <a:avLst/>
                  <a:gdLst>
                    <a:gd name="T0" fmla="*/ 101 w 142"/>
                    <a:gd name="T1" fmla="*/ 6 h 56"/>
                    <a:gd name="T2" fmla="*/ 13 w 142"/>
                    <a:gd name="T3" fmla="*/ 28 h 56"/>
                    <a:gd name="T4" fmla="*/ 107 w 142"/>
                    <a:gd name="T5" fmla="*/ 29 h 56"/>
                    <a:gd name="T6" fmla="*/ 101 w 142"/>
                    <a:gd name="T7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2" h="56">
                      <a:moveTo>
                        <a:pt x="101" y="6"/>
                      </a:moveTo>
                      <a:cubicBezTo>
                        <a:pt x="101" y="6"/>
                        <a:pt x="26" y="0"/>
                        <a:pt x="13" y="28"/>
                      </a:cubicBezTo>
                      <a:cubicBezTo>
                        <a:pt x="0" y="56"/>
                        <a:pt x="70" y="54"/>
                        <a:pt x="107" y="29"/>
                      </a:cubicBezTo>
                      <a:cubicBezTo>
                        <a:pt x="142" y="5"/>
                        <a:pt x="101" y="6"/>
                        <a:pt x="10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84" name="Freeform 15"/>
                <p:cNvSpPr>
                  <a:spLocks noEditPoints="1"/>
                </p:cNvSpPr>
                <p:nvPr/>
              </p:nvSpPr>
              <p:spPr bwMode="auto">
                <a:xfrm>
                  <a:off x="5121415" y="5045322"/>
                  <a:ext cx="463894" cy="189380"/>
                </a:xfrm>
                <a:custGeom>
                  <a:avLst/>
                  <a:gdLst>
                    <a:gd name="T0" fmla="*/ 0 w 113"/>
                    <a:gd name="T1" fmla="*/ 31 h 46"/>
                    <a:gd name="T2" fmla="*/ 2 w 113"/>
                    <a:gd name="T3" fmla="*/ 23 h 46"/>
                    <a:gd name="T4" fmla="*/ 2 w 113"/>
                    <a:gd name="T5" fmla="*/ 23 h 46"/>
                    <a:gd name="T6" fmla="*/ 76 w 113"/>
                    <a:gd name="T7" fmla="*/ 0 h 46"/>
                    <a:gd name="T8" fmla="*/ 76 w 113"/>
                    <a:gd name="T9" fmla="*/ 0 h 46"/>
                    <a:gd name="T10" fmla="*/ 91 w 113"/>
                    <a:gd name="T11" fmla="*/ 0 h 46"/>
                    <a:gd name="T12" fmla="*/ 91 w 113"/>
                    <a:gd name="T13" fmla="*/ 0 h 46"/>
                    <a:gd name="T14" fmla="*/ 92 w 113"/>
                    <a:gd name="T15" fmla="*/ 0 h 46"/>
                    <a:gd name="T16" fmla="*/ 92 w 113"/>
                    <a:gd name="T17" fmla="*/ 0 h 46"/>
                    <a:gd name="T18" fmla="*/ 103 w 113"/>
                    <a:gd name="T19" fmla="*/ 1 h 46"/>
                    <a:gd name="T20" fmla="*/ 103 w 113"/>
                    <a:gd name="T21" fmla="*/ 1 h 46"/>
                    <a:gd name="T22" fmla="*/ 113 w 113"/>
                    <a:gd name="T23" fmla="*/ 9 h 46"/>
                    <a:gd name="T24" fmla="*/ 113 w 113"/>
                    <a:gd name="T25" fmla="*/ 9 h 46"/>
                    <a:gd name="T26" fmla="*/ 98 w 113"/>
                    <a:gd name="T27" fmla="*/ 26 h 46"/>
                    <a:gd name="T28" fmla="*/ 98 w 113"/>
                    <a:gd name="T29" fmla="*/ 26 h 46"/>
                    <a:gd name="T30" fmla="*/ 31 w 113"/>
                    <a:gd name="T31" fmla="*/ 46 h 46"/>
                    <a:gd name="T32" fmla="*/ 31 w 113"/>
                    <a:gd name="T33" fmla="*/ 46 h 46"/>
                    <a:gd name="T34" fmla="*/ 0 w 113"/>
                    <a:gd name="T35" fmla="*/ 31 h 46"/>
                    <a:gd name="T36" fmla="*/ 4 w 113"/>
                    <a:gd name="T37" fmla="*/ 25 h 46"/>
                    <a:gd name="T38" fmla="*/ 3 w 113"/>
                    <a:gd name="T39" fmla="*/ 31 h 46"/>
                    <a:gd name="T40" fmla="*/ 3 w 113"/>
                    <a:gd name="T41" fmla="*/ 31 h 46"/>
                    <a:gd name="T42" fmla="*/ 10 w 113"/>
                    <a:gd name="T43" fmla="*/ 40 h 46"/>
                    <a:gd name="T44" fmla="*/ 10 w 113"/>
                    <a:gd name="T45" fmla="*/ 40 h 46"/>
                    <a:gd name="T46" fmla="*/ 31 w 113"/>
                    <a:gd name="T47" fmla="*/ 43 h 46"/>
                    <a:gd name="T48" fmla="*/ 31 w 113"/>
                    <a:gd name="T49" fmla="*/ 43 h 46"/>
                    <a:gd name="T50" fmla="*/ 96 w 113"/>
                    <a:gd name="T51" fmla="*/ 24 h 46"/>
                    <a:gd name="T52" fmla="*/ 96 w 113"/>
                    <a:gd name="T53" fmla="*/ 24 h 46"/>
                    <a:gd name="T54" fmla="*/ 110 w 113"/>
                    <a:gd name="T55" fmla="*/ 9 h 46"/>
                    <a:gd name="T56" fmla="*/ 110 w 113"/>
                    <a:gd name="T57" fmla="*/ 9 h 46"/>
                    <a:gd name="T58" fmla="*/ 102 w 113"/>
                    <a:gd name="T59" fmla="*/ 4 h 46"/>
                    <a:gd name="T60" fmla="*/ 102 w 113"/>
                    <a:gd name="T61" fmla="*/ 4 h 46"/>
                    <a:gd name="T62" fmla="*/ 92 w 113"/>
                    <a:gd name="T63" fmla="*/ 3 h 46"/>
                    <a:gd name="T64" fmla="*/ 92 w 113"/>
                    <a:gd name="T65" fmla="*/ 3 h 46"/>
                    <a:gd name="T66" fmla="*/ 91 w 113"/>
                    <a:gd name="T67" fmla="*/ 3 h 46"/>
                    <a:gd name="T68" fmla="*/ 91 w 113"/>
                    <a:gd name="T69" fmla="*/ 3 h 46"/>
                    <a:gd name="T70" fmla="*/ 91 w 113"/>
                    <a:gd name="T71" fmla="*/ 3 h 46"/>
                    <a:gd name="T72" fmla="*/ 76 w 113"/>
                    <a:gd name="T73" fmla="*/ 3 h 46"/>
                    <a:gd name="T74" fmla="*/ 76 w 113"/>
                    <a:gd name="T75" fmla="*/ 3 h 46"/>
                    <a:gd name="T76" fmla="*/ 75 w 113"/>
                    <a:gd name="T77" fmla="*/ 3 h 46"/>
                    <a:gd name="T78" fmla="*/ 75 w 113"/>
                    <a:gd name="T79" fmla="*/ 3 h 46"/>
                    <a:gd name="T80" fmla="*/ 4 w 113"/>
                    <a:gd name="T81" fmla="*/ 25 h 46"/>
                    <a:gd name="T82" fmla="*/ 91 w 113"/>
                    <a:gd name="T83" fmla="*/ 2 h 46"/>
                    <a:gd name="T84" fmla="*/ 91 w 113"/>
                    <a:gd name="T85" fmla="*/ 0 h 46"/>
                    <a:gd name="T86" fmla="*/ 91 w 113"/>
                    <a:gd name="T87" fmla="*/ 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13" h="46">
                      <a:moveTo>
                        <a:pt x="0" y="31"/>
                      </a:moveTo>
                      <a:cubicBezTo>
                        <a:pt x="0" y="28"/>
                        <a:pt x="1" y="26"/>
                        <a:pt x="2" y="23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12" y="2"/>
                        <a:pt x="54" y="0"/>
                        <a:pt x="76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85" y="0"/>
                        <a:pt x="90" y="0"/>
                        <a:pt x="91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1" y="0"/>
                        <a:pt x="92" y="0"/>
                      </a:cubicBezTo>
                      <a:cubicBezTo>
                        <a:pt x="92" y="0"/>
                        <a:pt x="92" y="0"/>
                        <a:pt x="92" y="0"/>
                      </a:cubicBezTo>
                      <a:cubicBezTo>
                        <a:pt x="93" y="0"/>
                        <a:pt x="98" y="0"/>
                        <a:pt x="103" y="1"/>
                      </a:cubicBezTo>
                      <a:cubicBezTo>
                        <a:pt x="103" y="1"/>
                        <a:pt x="103" y="1"/>
                        <a:pt x="103" y="1"/>
                      </a:cubicBezTo>
                      <a:cubicBezTo>
                        <a:pt x="107" y="2"/>
                        <a:pt x="113" y="4"/>
                        <a:pt x="113" y="9"/>
                      </a:cubicBezTo>
                      <a:cubicBezTo>
                        <a:pt x="113" y="9"/>
                        <a:pt x="113" y="9"/>
                        <a:pt x="113" y="9"/>
                      </a:cubicBezTo>
                      <a:cubicBezTo>
                        <a:pt x="113" y="14"/>
                        <a:pt x="108" y="19"/>
                        <a:pt x="98" y="26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79" y="39"/>
                        <a:pt x="5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14" y="46"/>
                        <a:pt x="0" y="42"/>
                        <a:pt x="0" y="31"/>
                      </a:cubicBezTo>
                      <a:close/>
                      <a:moveTo>
                        <a:pt x="4" y="25"/>
                      </a:moveTo>
                      <a:cubicBezTo>
                        <a:pt x="3" y="27"/>
                        <a:pt x="3" y="29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4"/>
                        <a:pt x="5" y="37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5" y="42"/>
                        <a:pt x="22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51" y="43"/>
                        <a:pt x="78" y="36"/>
                        <a:pt x="96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107" y="17"/>
                        <a:pt x="110" y="12"/>
                        <a:pt x="110" y="9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cubicBezTo>
                        <a:pt x="110" y="7"/>
                        <a:pt x="107" y="5"/>
                        <a:pt x="102" y="4"/>
                      </a:cubicBezTo>
                      <a:cubicBezTo>
                        <a:pt x="102" y="4"/>
                        <a:pt x="102" y="4"/>
                        <a:pt x="102" y="4"/>
                      </a:cubicBezTo>
                      <a:cubicBezTo>
                        <a:pt x="98" y="3"/>
                        <a:pt x="93" y="3"/>
                        <a:pt x="92" y="3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85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6" y="3"/>
                        <a:pt x="75" y="3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52" y="3"/>
                        <a:pt x="13" y="6"/>
                        <a:pt x="4" y="25"/>
                      </a:cubicBezTo>
                      <a:close/>
                      <a:moveTo>
                        <a:pt x="91" y="2"/>
                      </a:move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2"/>
                        <a:pt x="91" y="2"/>
                        <a:pt x="91" y="2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85" name="Freeform 16"/>
                <p:cNvSpPr>
                  <a:spLocks noEditPoints="1"/>
                </p:cNvSpPr>
                <p:nvPr/>
              </p:nvSpPr>
              <p:spPr bwMode="auto">
                <a:xfrm>
                  <a:off x="5173538" y="5074858"/>
                  <a:ext cx="363123" cy="132045"/>
                </a:xfrm>
                <a:custGeom>
                  <a:avLst/>
                  <a:gdLst>
                    <a:gd name="T0" fmla="*/ 0 w 88"/>
                    <a:gd name="T1" fmla="*/ 20 h 32"/>
                    <a:gd name="T2" fmla="*/ 1 w 88"/>
                    <a:gd name="T3" fmla="*/ 15 h 32"/>
                    <a:gd name="T4" fmla="*/ 1 w 88"/>
                    <a:gd name="T5" fmla="*/ 15 h 32"/>
                    <a:gd name="T6" fmla="*/ 27 w 88"/>
                    <a:gd name="T7" fmla="*/ 3 h 32"/>
                    <a:gd name="T8" fmla="*/ 27 w 88"/>
                    <a:gd name="T9" fmla="*/ 3 h 32"/>
                    <a:gd name="T10" fmla="*/ 61 w 88"/>
                    <a:gd name="T11" fmla="*/ 0 h 32"/>
                    <a:gd name="T12" fmla="*/ 61 w 88"/>
                    <a:gd name="T13" fmla="*/ 0 h 32"/>
                    <a:gd name="T14" fmla="*/ 72 w 88"/>
                    <a:gd name="T15" fmla="*/ 1 h 32"/>
                    <a:gd name="T16" fmla="*/ 72 w 88"/>
                    <a:gd name="T17" fmla="*/ 1 h 32"/>
                    <a:gd name="T18" fmla="*/ 76 w 88"/>
                    <a:gd name="T19" fmla="*/ 0 h 32"/>
                    <a:gd name="T20" fmla="*/ 76 w 88"/>
                    <a:gd name="T21" fmla="*/ 0 h 32"/>
                    <a:gd name="T22" fmla="*/ 83 w 88"/>
                    <a:gd name="T23" fmla="*/ 1 h 32"/>
                    <a:gd name="T24" fmla="*/ 83 w 88"/>
                    <a:gd name="T25" fmla="*/ 1 h 32"/>
                    <a:gd name="T26" fmla="*/ 88 w 88"/>
                    <a:gd name="T27" fmla="*/ 5 h 32"/>
                    <a:gd name="T28" fmla="*/ 88 w 88"/>
                    <a:gd name="T29" fmla="*/ 5 h 32"/>
                    <a:gd name="T30" fmla="*/ 76 w 88"/>
                    <a:gd name="T31" fmla="*/ 16 h 32"/>
                    <a:gd name="T32" fmla="*/ 76 w 88"/>
                    <a:gd name="T33" fmla="*/ 16 h 32"/>
                    <a:gd name="T34" fmla="*/ 21 w 88"/>
                    <a:gd name="T35" fmla="*/ 32 h 32"/>
                    <a:gd name="T36" fmla="*/ 21 w 88"/>
                    <a:gd name="T37" fmla="*/ 32 h 32"/>
                    <a:gd name="T38" fmla="*/ 0 w 88"/>
                    <a:gd name="T39" fmla="*/ 20 h 32"/>
                    <a:gd name="T40" fmla="*/ 27 w 88"/>
                    <a:gd name="T41" fmla="*/ 6 h 32"/>
                    <a:gd name="T42" fmla="*/ 4 w 88"/>
                    <a:gd name="T43" fmla="*/ 16 h 32"/>
                    <a:gd name="T44" fmla="*/ 4 w 88"/>
                    <a:gd name="T45" fmla="*/ 16 h 32"/>
                    <a:gd name="T46" fmla="*/ 3 w 88"/>
                    <a:gd name="T47" fmla="*/ 20 h 32"/>
                    <a:gd name="T48" fmla="*/ 3 w 88"/>
                    <a:gd name="T49" fmla="*/ 20 h 32"/>
                    <a:gd name="T50" fmla="*/ 8 w 88"/>
                    <a:gd name="T51" fmla="*/ 26 h 32"/>
                    <a:gd name="T52" fmla="*/ 8 w 88"/>
                    <a:gd name="T53" fmla="*/ 26 h 32"/>
                    <a:gd name="T54" fmla="*/ 21 w 88"/>
                    <a:gd name="T55" fmla="*/ 29 h 32"/>
                    <a:gd name="T56" fmla="*/ 21 w 88"/>
                    <a:gd name="T57" fmla="*/ 29 h 32"/>
                    <a:gd name="T58" fmla="*/ 75 w 88"/>
                    <a:gd name="T59" fmla="*/ 14 h 32"/>
                    <a:gd name="T60" fmla="*/ 75 w 88"/>
                    <a:gd name="T61" fmla="*/ 14 h 32"/>
                    <a:gd name="T62" fmla="*/ 85 w 88"/>
                    <a:gd name="T63" fmla="*/ 5 h 32"/>
                    <a:gd name="T64" fmla="*/ 85 w 88"/>
                    <a:gd name="T65" fmla="*/ 5 h 32"/>
                    <a:gd name="T66" fmla="*/ 85 w 88"/>
                    <a:gd name="T67" fmla="*/ 5 h 32"/>
                    <a:gd name="T68" fmla="*/ 85 w 88"/>
                    <a:gd name="T69" fmla="*/ 5 h 32"/>
                    <a:gd name="T70" fmla="*/ 83 w 88"/>
                    <a:gd name="T71" fmla="*/ 4 h 32"/>
                    <a:gd name="T72" fmla="*/ 83 w 88"/>
                    <a:gd name="T73" fmla="*/ 4 h 32"/>
                    <a:gd name="T74" fmla="*/ 76 w 88"/>
                    <a:gd name="T75" fmla="*/ 3 h 32"/>
                    <a:gd name="T76" fmla="*/ 76 w 88"/>
                    <a:gd name="T77" fmla="*/ 3 h 32"/>
                    <a:gd name="T78" fmla="*/ 72 w 88"/>
                    <a:gd name="T79" fmla="*/ 4 h 32"/>
                    <a:gd name="T80" fmla="*/ 72 w 88"/>
                    <a:gd name="T81" fmla="*/ 4 h 32"/>
                    <a:gd name="T82" fmla="*/ 72 w 88"/>
                    <a:gd name="T83" fmla="*/ 4 h 32"/>
                    <a:gd name="T84" fmla="*/ 61 w 88"/>
                    <a:gd name="T85" fmla="*/ 3 h 32"/>
                    <a:gd name="T86" fmla="*/ 61 w 88"/>
                    <a:gd name="T87" fmla="*/ 3 h 32"/>
                    <a:gd name="T88" fmla="*/ 61 w 88"/>
                    <a:gd name="T89" fmla="*/ 3 h 32"/>
                    <a:gd name="T90" fmla="*/ 61 w 88"/>
                    <a:gd name="T91" fmla="*/ 3 h 32"/>
                    <a:gd name="T92" fmla="*/ 27 w 88"/>
                    <a:gd name="T93" fmla="*/ 6 h 32"/>
                    <a:gd name="T94" fmla="*/ 72 w 88"/>
                    <a:gd name="T95" fmla="*/ 2 h 32"/>
                    <a:gd name="T96" fmla="*/ 72 w 88"/>
                    <a:gd name="T97" fmla="*/ 1 h 32"/>
                    <a:gd name="T98" fmla="*/ 72 w 88"/>
                    <a:gd name="T9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8" h="32">
                      <a:moveTo>
                        <a:pt x="0" y="20"/>
                      </a:moveTo>
                      <a:cubicBezTo>
                        <a:pt x="0" y="19"/>
                        <a:pt x="1" y="17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4" y="8"/>
                        <a:pt x="15" y="5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39" y="1"/>
                        <a:pt x="52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7" y="0"/>
                        <a:pt x="71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1"/>
                        <a:pt x="74" y="0"/>
                        <a:pt x="76" y="0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8" y="0"/>
                        <a:pt x="81" y="1"/>
                        <a:pt x="83" y="1"/>
                      </a:cubicBezTo>
                      <a:cubicBezTo>
                        <a:pt x="83" y="1"/>
                        <a:pt x="83" y="1"/>
                        <a:pt x="83" y="1"/>
                      </a:cubicBezTo>
                      <a:cubicBezTo>
                        <a:pt x="85" y="2"/>
                        <a:pt x="88" y="3"/>
                        <a:pt x="88" y="5"/>
                      </a:cubicBezTo>
                      <a:cubicBezTo>
                        <a:pt x="88" y="5"/>
                        <a:pt x="88" y="5"/>
                        <a:pt x="88" y="5"/>
                      </a:cubicBezTo>
                      <a:cubicBezTo>
                        <a:pt x="88" y="9"/>
                        <a:pt x="84" y="11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60" y="26"/>
                        <a:pt x="38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0" y="32"/>
                        <a:pt x="1" y="29"/>
                        <a:pt x="0" y="20"/>
                      </a:cubicBezTo>
                      <a:close/>
                      <a:moveTo>
                        <a:pt x="27" y="6"/>
                      </a:moveTo>
                      <a:cubicBezTo>
                        <a:pt x="16" y="8"/>
                        <a:pt x="6" y="11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8"/>
                        <a:pt x="3" y="19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3"/>
                        <a:pt x="5" y="25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11" y="28"/>
                        <a:pt x="16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37" y="29"/>
                        <a:pt x="59" y="23"/>
                        <a:pt x="75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83" y="9"/>
                        <a:pt x="85" y="6"/>
                        <a:pt x="85" y="5"/>
                      </a:cubicBezTo>
                      <a:cubicBezTo>
                        <a:pt x="85" y="5"/>
                        <a:pt x="85" y="5"/>
                        <a:pt x="85" y="5"/>
                      </a:cubicBezTo>
                      <a:cubicBezTo>
                        <a:pt x="85" y="5"/>
                        <a:pt x="85" y="5"/>
                        <a:pt x="85" y="5"/>
                      </a:cubicBezTo>
                      <a:cubicBezTo>
                        <a:pt x="85" y="5"/>
                        <a:pt x="85" y="5"/>
                        <a:pt x="85" y="5"/>
                      </a:cubicBezTo>
                      <a:cubicBezTo>
                        <a:pt x="84" y="5"/>
                        <a:pt x="83" y="4"/>
                        <a:pt x="83" y="4"/>
                      </a:cubicBezTo>
                      <a:cubicBezTo>
                        <a:pt x="83" y="4"/>
                        <a:pt x="83" y="4"/>
                        <a:pt x="83" y="4"/>
                      </a:cubicBezTo>
                      <a:cubicBezTo>
                        <a:pt x="81" y="4"/>
                        <a:pt x="78" y="3"/>
                        <a:pt x="76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4" y="3"/>
                        <a:pt x="72" y="4"/>
                        <a:pt x="72" y="4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72" y="4"/>
                        <a:pt x="68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52" y="3"/>
                        <a:pt x="39" y="4"/>
                        <a:pt x="27" y="6"/>
                      </a:cubicBezTo>
                      <a:close/>
                      <a:moveTo>
                        <a:pt x="72" y="2"/>
                      </a:move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2"/>
                        <a:pt x="72" y="2"/>
                        <a:pt x="72" y="2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86" name="Freeform 17"/>
                <p:cNvSpPr/>
                <p:nvPr/>
              </p:nvSpPr>
              <p:spPr bwMode="auto">
                <a:xfrm>
                  <a:off x="5621795" y="4647450"/>
                  <a:ext cx="465631" cy="410034"/>
                </a:xfrm>
                <a:custGeom>
                  <a:avLst/>
                  <a:gdLst>
                    <a:gd name="T0" fmla="*/ 24 w 113"/>
                    <a:gd name="T1" fmla="*/ 66 h 100"/>
                    <a:gd name="T2" fmla="*/ 89 w 113"/>
                    <a:gd name="T3" fmla="*/ 10 h 100"/>
                    <a:gd name="T4" fmla="*/ 34 w 113"/>
                    <a:gd name="T5" fmla="*/ 89 h 100"/>
                    <a:gd name="T6" fmla="*/ 24 w 113"/>
                    <a:gd name="T7" fmla="*/ 66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3" h="100">
                      <a:moveTo>
                        <a:pt x="24" y="66"/>
                      </a:moveTo>
                      <a:cubicBezTo>
                        <a:pt x="24" y="66"/>
                        <a:pt x="65" y="0"/>
                        <a:pt x="89" y="10"/>
                      </a:cubicBezTo>
                      <a:cubicBezTo>
                        <a:pt x="113" y="20"/>
                        <a:pt x="71" y="77"/>
                        <a:pt x="34" y="89"/>
                      </a:cubicBezTo>
                      <a:cubicBezTo>
                        <a:pt x="0" y="100"/>
                        <a:pt x="24" y="66"/>
                        <a:pt x="24" y="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87" name="Freeform 18"/>
                <p:cNvSpPr>
                  <a:spLocks noEditPoints="1"/>
                </p:cNvSpPr>
                <p:nvPr/>
              </p:nvSpPr>
              <p:spPr bwMode="auto">
                <a:xfrm>
                  <a:off x="5679130" y="4680462"/>
                  <a:ext cx="342274" cy="349224"/>
                </a:xfrm>
                <a:custGeom>
                  <a:avLst/>
                  <a:gdLst>
                    <a:gd name="T0" fmla="*/ 2 w 83"/>
                    <a:gd name="T1" fmla="*/ 83 h 85"/>
                    <a:gd name="T2" fmla="*/ 0 w 83"/>
                    <a:gd name="T3" fmla="*/ 77 h 85"/>
                    <a:gd name="T4" fmla="*/ 0 w 83"/>
                    <a:gd name="T5" fmla="*/ 77 h 85"/>
                    <a:gd name="T6" fmla="*/ 9 w 83"/>
                    <a:gd name="T7" fmla="*/ 58 h 85"/>
                    <a:gd name="T8" fmla="*/ 9 w 83"/>
                    <a:gd name="T9" fmla="*/ 58 h 85"/>
                    <a:gd name="T10" fmla="*/ 9 w 83"/>
                    <a:gd name="T11" fmla="*/ 58 h 85"/>
                    <a:gd name="T12" fmla="*/ 30 w 83"/>
                    <a:gd name="T13" fmla="*/ 29 h 85"/>
                    <a:gd name="T14" fmla="*/ 30 w 83"/>
                    <a:gd name="T15" fmla="*/ 29 h 85"/>
                    <a:gd name="T16" fmla="*/ 70 w 83"/>
                    <a:gd name="T17" fmla="*/ 0 h 85"/>
                    <a:gd name="T18" fmla="*/ 70 w 83"/>
                    <a:gd name="T19" fmla="*/ 0 h 85"/>
                    <a:gd name="T20" fmla="*/ 76 w 83"/>
                    <a:gd name="T21" fmla="*/ 1 h 85"/>
                    <a:gd name="T22" fmla="*/ 76 w 83"/>
                    <a:gd name="T23" fmla="*/ 1 h 85"/>
                    <a:gd name="T24" fmla="*/ 83 w 83"/>
                    <a:gd name="T25" fmla="*/ 13 h 85"/>
                    <a:gd name="T26" fmla="*/ 83 w 83"/>
                    <a:gd name="T27" fmla="*/ 13 h 85"/>
                    <a:gd name="T28" fmla="*/ 21 w 83"/>
                    <a:gd name="T29" fmla="*/ 82 h 85"/>
                    <a:gd name="T30" fmla="*/ 21 w 83"/>
                    <a:gd name="T31" fmla="*/ 82 h 85"/>
                    <a:gd name="T32" fmla="*/ 9 w 83"/>
                    <a:gd name="T33" fmla="*/ 85 h 85"/>
                    <a:gd name="T34" fmla="*/ 9 w 83"/>
                    <a:gd name="T35" fmla="*/ 85 h 85"/>
                    <a:gd name="T36" fmla="*/ 9 w 83"/>
                    <a:gd name="T37" fmla="*/ 85 h 85"/>
                    <a:gd name="T38" fmla="*/ 9 w 83"/>
                    <a:gd name="T39" fmla="*/ 85 h 85"/>
                    <a:gd name="T40" fmla="*/ 2 w 83"/>
                    <a:gd name="T41" fmla="*/ 83 h 85"/>
                    <a:gd name="T42" fmla="*/ 11 w 83"/>
                    <a:gd name="T43" fmla="*/ 59 h 85"/>
                    <a:gd name="T44" fmla="*/ 3 w 83"/>
                    <a:gd name="T45" fmla="*/ 77 h 85"/>
                    <a:gd name="T46" fmla="*/ 3 w 83"/>
                    <a:gd name="T47" fmla="*/ 77 h 85"/>
                    <a:gd name="T48" fmla="*/ 9 w 83"/>
                    <a:gd name="T49" fmla="*/ 82 h 85"/>
                    <a:gd name="T50" fmla="*/ 9 w 83"/>
                    <a:gd name="T51" fmla="*/ 82 h 85"/>
                    <a:gd name="T52" fmla="*/ 20 w 83"/>
                    <a:gd name="T53" fmla="*/ 79 h 85"/>
                    <a:gd name="T54" fmla="*/ 20 w 83"/>
                    <a:gd name="T55" fmla="*/ 79 h 85"/>
                    <a:gd name="T56" fmla="*/ 80 w 83"/>
                    <a:gd name="T57" fmla="*/ 13 h 85"/>
                    <a:gd name="T58" fmla="*/ 80 w 83"/>
                    <a:gd name="T59" fmla="*/ 13 h 85"/>
                    <a:gd name="T60" fmla="*/ 74 w 83"/>
                    <a:gd name="T61" fmla="*/ 4 h 85"/>
                    <a:gd name="T62" fmla="*/ 74 w 83"/>
                    <a:gd name="T63" fmla="*/ 4 h 85"/>
                    <a:gd name="T64" fmla="*/ 70 w 83"/>
                    <a:gd name="T65" fmla="*/ 3 h 85"/>
                    <a:gd name="T66" fmla="*/ 70 w 83"/>
                    <a:gd name="T67" fmla="*/ 3 h 85"/>
                    <a:gd name="T68" fmla="*/ 32 w 83"/>
                    <a:gd name="T69" fmla="*/ 31 h 85"/>
                    <a:gd name="T70" fmla="*/ 32 w 83"/>
                    <a:gd name="T71" fmla="*/ 31 h 85"/>
                    <a:gd name="T72" fmla="*/ 11 w 83"/>
                    <a:gd name="T73" fmla="*/ 59 h 85"/>
                    <a:gd name="T74" fmla="*/ 11 w 83"/>
                    <a:gd name="T75" fmla="*/ 59 h 85"/>
                    <a:gd name="T76" fmla="*/ 10 w 83"/>
                    <a:gd name="T77" fmla="*/ 58 h 85"/>
                    <a:gd name="T78" fmla="*/ 11 w 83"/>
                    <a:gd name="T79" fmla="*/ 59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3" h="85">
                      <a:moveTo>
                        <a:pt x="2" y="83"/>
                      </a:moveTo>
                      <a:cubicBezTo>
                        <a:pt x="1" y="81"/>
                        <a:pt x="0" y="79"/>
                        <a:pt x="0" y="77"/>
                      </a:cubicBezTo>
                      <a:cubicBezTo>
                        <a:pt x="0" y="77"/>
                        <a:pt x="0" y="77"/>
                        <a:pt x="0" y="77"/>
                      </a:cubicBezTo>
                      <a:cubicBezTo>
                        <a:pt x="0" y="69"/>
                        <a:pt x="8" y="59"/>
                        <a:pt x="9" y="58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18" y="43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42" y="14"/>
                        <a:pt x="56" y="0"/>
                        <a:pt x="70" y="0"/>
                      </a:cubicBez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72" y="0"/>
                        <a:pt x="74" y="0"/>
                        <a:pt x="76" y="1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81" y="3"/>
                        <a:pt x="83" y="8"/>
                        <a:pt x="83" y="13"/>
                      </a:cubicBezTo>
                      <a:cubicBezTo>
                        <a:pt x="83" y="13"/>
                        <a:pt x="83" y="13"/>
                        <a:pt x="83" y="13"/>
                      </a:cubicBezTo>
                      <a:cubicBezTo>
                        <a:pt x="83" y="35"/>
                        <a:pt x="50" y="72"/>
                        <a:pt x="21" y="82"/>
                      </a:cubicBezTo>
                      <a:cubicBezTo>
                        <a:pt x="21" y="82"/>
                        <a:pt x="21" y="82"/>
                        <a:pt x="21" y="82"/>
                      </a:cubicBezTo>
                      <a:cubicBezTo>
                        <a:pt x="16" y="84"/>
                        <a:pt x="12" y="85"/>
                        <a:pt x="9" y="85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6" y="85"/>
                        <a:pt x="4" y="84"/>
                        <a:pt x="2" y="83"/>
                      </a:cubicBezTo>
                      <a:close/>
                      <a:moveTo>
                        <a:pt x="11" y="59"/>
                      </a:moveTo>
                      <a:cubicBezTo>
                        <a:pt x="11" y="59"/>
                        <a:pt x="3" y="71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80"/>
                        <a:pt x="4" y="81"/>
                        <a:pt x="9" y="82"/>
                      </a:cubicBezTo>
                      <a:cubicBezTo>
                        <a:pt x="9" y="82"/>
                        <a:pt x="9" y="82"/>
                        <a:pt x="9" y="82"/>
                      </a:cubicBezTo>
                      <a:cubicBezTo>
                        <a:pt x="11" y="82"/>
                        <a:pt x="15" y="81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48" y="71"/>
                        <a:pt x="81" y="32"/>
                        <a:pt x="80" y="13"/>
                      </a:cubicBezTo>
                      <a:cubicBezTo>
                        <a:pt x="80" y="13"/>
                        <a:pt x="80" y="13"/>
                        <a:pt x="80" y="13"/>
                      </a:cubicBezTo>
                      <a:cubicBezTo>
                        <a:pt x="80" y="9"/>
                        <a:pt x="79" y="5"/>
                        <a:pt x="74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3" y="3"/>
                        <a:pt x="71" y="3"/>
                        <a:pt x="70" y="3"/>
                      </a:cubicBezTo>
                      <a:cubicBezTo>
                        <a:pt x="70" y="3"/>
                        <a:pt x="70" y="3"/>
                        <a:pt x="70" y="3"/>
                      </a:cubicBezTo>
                      <a:cubicBezTo>
                        <a:pt x="59" y="2"/>
                        <a:pt x="44" y="16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20" y="45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88" name="Freeform 19"/>
                <p:cNvSpPr>
                  <a:spLocks noEditPoints="1"/>
                </p:cNvSpPr>
                <p:nvPr/>
              </p:nvSpPr>
              <p:spPr bwMode="auto">
                <a:xfrm>
                  <a:off x="5717354" y="4720423"/>
                  <a:ext cx="262352" cy="272777"/>
                </a:xfrm>
                <a:custGeom>
                  <a:avLst/>
                  <a:gdLst>
                    <a:gd name="T0" fmla="*/ 2 w 64"/>
                    <a:gd name="T1" fmla="*/ 65 h 66"/>
                    <a:gd name="T2" fmla="*/ 1 w 64"/>
                    <a:gd name="T3" fmla="*/ 62 h 66"/>
                    <a:gd name="T4" fmla="*/ 1 w 64"/>
                    <a:gd name="T5" fmla="*/ 62 h 66"/>
                    <a:gd name="T6" fmla="*/ 8 w 64"/>
                    <a:gd name="T7" fmla="*/ 48 h 66"/>
                    <a:gd name="T8" fmla="*/ 8 w 64"/>
                    <a:gd name="T9" fmla="*/ 48 h 66"/>
                    <a:gd name="T10" fmla="*/ 8 w 64"/>
                    <a:gd name="T11" fmla="*/ 48 h 66"/>
                    <a:gd name="T12" fmla="*/ 25 w 64"/>
                    <a:gd name="T13" fmla="*/ 24 h 66"/>
                    <a:gd name="T14" fmla="*/ 25 w 64"/>
                    <a:gd name="T15" fmla="*/ 24 h 66"/>
                    <a:gd name="T16" fmla="*/ 55 w 64"/>
                    <a:gd name="T17" fmla="*/ 0 h 66"/>
                    <a:gd name="T18" fmla="*/ 55 w 64"/>
                    <a:gd name="T19" fmla="*/ 0 h 66"/>
                    <a:gd name="T20" fmla="*/ 58 w 64"/>
                    <a:gd name="T21" fmla="*/ 1 h 66"/>
                    <a:gd name="T22" fmla="*/ 58 w 64"/>
                    <a:gd name="T23" fmla="*/ 1 h 66"/>
                    <a:gd name="T24" fmla="*/ 64 w 64"/>
                    <a:gd name="T25" fmla="*/ 10 h 66"/>
                    <a:gd name="T26" fmla="*/ 64 w 64"/>
                    <a:gd name="T27" fmla="*/ 10 h 66"/>
                    <a:gd name="T28" fmla="*/ 15 w 64"/>
                    <a:gd name="T29" fmla="*/ 63 h 66"/>
                    <a:gd name="T30" fmla="*/ 15 w 64"/>
                    <a:gd name="T31" fmla="*/ 63 h 66"/>
                    <a:gd name="T32" fmla="*/ 5 w 64"/>
                    <a:gd name="T33" fmla="*/ 66 h 66"/>
                    <a:gd name="T34" fmla="*/ 5 w 64"/>
                    <a:gd name="T35" fmla="*/ 66 h 66"/>
                    <a:gd name="T36" fmla="*/ 5 w 64"/>
                    <a:gd name="T37" fmla="*/ 66 h 66"/>
                    <a:gd name="T38" fmla="*/ 5 w 64"/>
                    <a:gd name="T39" fmla="*/ 66 h 66"/>
                    <a:gd name="T40" fmla="*/ 2 w 64"/>
                    <a:gd name="T41" fmla="*/ 65 h 66"/>
                    <a:gd name="T42" fmla="*/ 10 w 64"/>
                    <a:gd name="T43" fmla="*/ 50 h 66"/>
                    <a:gd name="T44" fmla="*/ 7 w 64"/>
                    <a:gd name="T45" fmla="*/ 54 h 66"/>
                    <a:gd name="T46" fmla="*/ 7 w 64"/>
                    <a:gd name="T47" fmla="*/ 54 h 66"/>
                    <a:gd name="T48" fmla="*/ 3 w 64"/>
                    <a:gd name="T49" fmla="*/ 62 h 66"/>
                    <a:gd name="T50" fmla="*/ 3 w 64"/>
                    <a:gd name="T51" fmla="*/ 62 h 66"/>
                    <a:gd name="T52" fmla="*/ 5 w 64"/>
                    <a:gd name="T53" fmla="*/ 63 h 66"/>
                    <a:gd name="T54" fmla="*/ 5 w 64"/>
                    <a:gd name="T55" fmla="*/ 63 h 66"/>
                    <a:gd name="T56" fmla="*/ 14 w 64"/>
                    <a:gd name="T57" fmla="*/ 60 h 66"/>
                    <a:gd name="T58" fmla="*/ 14 w 64"/>
                    <a:gd name="T59" fmla="*/ 60 h 66"/>
                    <a:gd name="T60" fmla="*/ 61 w 64"/>
                    <a:gd name="T61" fmla="*/ 10 h 66"/>
                    <a:gd name="T62" fmla="*/ 61 w 64"/>
                    <a:gd name="T63" fmla="*/ 10 h 66"/>
                    <a:gd name="T64" fmla="*/ 57 w 64"/>
                    <a:gd name="T65" fmla="*/ 3 h 66"/>
                    <a:gd name="T66" fmla="*/ 57 w 64"/>
                    <a:gd name="T67" fmla="*/ 3 h 66"/>
                    <a:gd name="T68" fmla="*/ 55 w 64"/>
                    <a:gd name="T69" fmla="*/ 3 h 66"/>
                    <a:gd name="T70" fmla="*/ 55 w 64"/>
                    <a:gd name="T71" fmla="*/ 3 h 66"/>
                    <a:gd name="T72" fmla="*/ 28 w 64"/>
                    <a:gd name="T73" fmla="*/ 26 h 66"/>
                    <a:gd name="T74" fmla="*/ 28 w 64"/>
                    <a:gd name="T75" fmla="*/ 26 h 66"/>
                    <a:gd name="T76" fmla="*/ 11 w 64"/>
                    <a:gd name="T77" fmla="*/ 50 h 66"/>
                    <a:gd name="T78" fmla="*/ 11 w 64"/>
                    <a:gd name="T79" fmla="*/ 50 h 66"/>
                    <a:gd name="T80" fmla="*/ 9 w 64"/>
                    <a:gd name="T81" fmla="*/ 49 h 66"/>
                    <a:gd name="T82" fmla="*/ 10 w 64"/>
                    <a:gd name="T83" fmla="*/ 5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4" h="66">
                      <a:moveTo>
                        <a:pt x="2" y="65"/>
                      </a:moveTo>
                      <a:cubicBezTo>
                        <a:pt x="1" y="64"/>
                        <a:pt x="0" y="63"/>
                        <a:pt x="1" y="62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57"/>
                        <a:pt x="7" y="49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16" y="36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35" y="12"/>
                        <a:pt x="4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56" y="0"/>
                        <a:pt x="57" y="0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62" y="3"/>
                        <a:pt x="64" y="6"/>
                        <a:pt x="64" y="10"/>
                      </a:cubicBezTo>
                      <a:cubicBezTo>
                        <a:pt x="64" y="10"/>
                        <a:pt x="64" y="10"/>
                        <a:pt x="64" y="10"/>
                      </a:cubicBezTo>
                      <a:cubicBezTo>
                        <a:pt x="64" y="27"/>
                        <a:pt x="37" y="53"/>
                        <a:pt x="15" y="63"/>
                      </a:cubicBez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0" y="65"/>
                        <a:pt x="7" y="66"/>
                        <a:pt x="5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4" y="66"/>
                        <a:pt x="3" y="66"/>
                        <a:pt x="2" y="65"/>
                      </a:cubicBezTo>
                      <a:close/>
                      <a:moveTo>
                        <a:pt x="10" y="50"/>
                      </a:moveTo>
                      <a:cubicBezTo>
                        <a:pt x="10" y="50"/>
                        <a:pt x="9" y="52"/>
                        <a:pt x="7" y="54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5" y="57"/>
                        <a:pt x="3" y="60"/>
                        <a:pt x="3" y="62"/>
                      </a:cubicBezTo>
                      <a:cubicBezTo>
                        <a:pt x="3" y="62"/>
                        <a:pt x="3" y="62"/>
                        <a:pt x="3" y="62"/>
                      </a:cubicBezTo>
                      <a:cubicBezTo>
                        <a:pt x="4" y="63"/>
                        <a:pt x="3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7" y="63"/>
                        <a:pt x="9" y="62"/>
                        <a:pt x="14" y="60"/>
                      </a:cubicBezTo>
                      <a:cubicBezTo>
                        <a:pt x="14" y="60"/>
                        <a:pt x="14" y="60"/>
                        <a:pt x="14" y="60"/>
                      </a:cubicBezTo>
                      <a:cubicBezTo>
                        <a:pt x="35" y="51"/>
                        <a:pt x="61" y="24"/>
                        <a:pt x="61" y="10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1" y="7"/>
                        <a:pt x="60" y="5"/>
                        <a:pt x="57" y="3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6" y="3"/>
                        <a:pt x="56" y="3"/>
                        <a:pt x="55" y="3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49" y="2"/>
                        <a:pt x="37" y="14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18" y="38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89" name="Freeform 20"/>
                <p:cNvSpPr/>
                <p:nvPr/>
              </p:nvSpPr>
              <p:spPr bwMode="auto">
                <a:xfrm>
                  <a:off x="5618320" y="4909802"/>
                  <a:ext cx="460419" cy="271039"/>
                </a:xfrm>
                <a:custGeom>
                  <a:avLst/>
                  <a:gdLst>
                    <a:gd name="T0" fmla="*/ 30 w 112"/>
                    <a:gd name="T1" fmla="*/ 29 h 66"/>
                    <a:gd name="T2" fmla="*/ 97 w 112"/>
                    <a:gd name="T3" fmla="*/ 23 h 66"/>
                    <a:gd name="T4" fmla="*/ 30 w 112"/>
                    <a:gd name="T5" fmla="*/ 53 h 66"/>
                    <a:gd name="T6" fmla="*/ 30 w 112"/>
                    <a:gd name="T7" fmla="*/ 29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2" h="66">
                      <a:moveTo>
                        <a:pt x="30" y="29"/>
                      </a:moveTo>
                      <a:cubicBezTo>
                        <a:pt x="30" y="29"/>
                        <a:pt x="83" y="0"/>
                        <a:pt x="97" y="23"/>
                      </a:cubicBezTo>
                      <a:cubicBezTo>
                        <a:pt x="112" y="46"/>
                        <a:pt x="61" y="66"/>
                        <a:pt x="30" y="53"/>
                      </a:cubicBezTo>
                      <a:cubicBezTo>
                        <a:pt x="0" y="41"/>
                        <a:pt x="30" y="29"/>
                        <a:pt x="30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0" name="Freeform 21"/>
                <p:cNvSpPr>
                  <a:spLocks noEditPoints="1"/>
                </p:cNvSpPr>
                <p:nvPr/>
              </p:nvSpPr>
              <p:spPr bwMode="auto">
                <a:xfrm>
                  <a:off x="5679130" y="4960188"/>
                  <a:ext cx="357911" cy="192855"/>
                </a:xfrm>
                <a:custGeom>
                  <a:avLst/>
                  <a:gdLst>
                    <a:gd name="T0" fmla="*/ 14 w 87"/>
                    <a:gd name="T1" fmla="*/ 42 h 47"/>
                    <a:gd name="T2" fmla="*/ 0 w 87"/>
                    <a:gd name="T3" fmla="*/ 29 h 47"/>
                    <a:gd name="T4" fmla="*/ 0 w 87"/>
                    <a:gd name="T5" fmla="*/ 29 h 47"/>
                    <a:gd name="T6" fmla="*/ 14 w 87"/>
                    <a:gd name="T7" fmla="*/ 15 h 47"/>
                    <a:gd name="T8" fmla="*/ 14 w 87"/>
                    <a:gd name="T9" fmla="*/ 15 h 47"/>
                    <a:gd name="T10" fmla="*/ 14 w 87"/>
                    <a:gd name="T11" fmla="*/ 15 h 47"/>
                    <a:gd name="T12" fmla="*/ 63 w 87"/>
                    <a:gd name="T13" fmla="*/ 0 h 47"/>
                    <a:gd name="T14" fmla="*/ 63 w 87"/>
                    <a:gd name="T15" fmla="*/ 0 h 47"/>
                    <a:gd name="T16" fmla="*/ 84 w 87"/>
                    <a:gd name="T17" fmla="*/ 10 h 47"/>
                    <a:gd name="T18" fmla="*/ 84 w 87"/>
                    <a:gd name="T19" fmla="*/ 10 h 47"/>
                    <a:gd name="T20" fmla="*/ 87 w 87"/>
                    <a:gd name="T21" fmla="*/ 19 h 47"/>
                    <a:gd name="T22" fmla="*/ 87 w 87"/>
                    <a:gd name="T23" fmla="*/ 19 h 47"/>
                    <a:gd name="T24" fmla="*/ 37 w 87"/>
                    <a:gd name="T25" fmla="*/ 47 h 47"/>
                    <a:gd name="T26" fmla="*/ 37 w 87"/>
                    <a:gd name="T27" fmla="*/ 47 h 47"/>
                    <a:gd name="T28" fmla="*/ 14 w 87"/>
                    <a:gd name="T29" fmla="*/ 42 h 47"/>
                    <a:gd name="T30" fmla="*/ 15 w 87"/>
                    <a:gd name="T31" fmla="*/ 18 h 47"/>
                    <a:gd name="T32" fmla="*/ 9 w 87"/>
                    <a:gd name="T33" fmla="*/ 21 h 47"/>
                    <a:gd name="T34" fmla="*/ 9 w 87"/>
                    <a:gd name="T35" fmla="*/ 21 h 47"/>
                    <a:gd name="T36" fmla="*/ 3 w 87"/>
                    <a:gd name="T37" fmla="*/ 29 h 47"/>
                    <a:gd name="T38" fmla="*/ 3 w 87"/>
                    <a:gd name="T39" fmla="*/ 29 h 47"/>
                    <a:gd name="T40" fmla="*/ 15 w 87"/>
                    <a:gd name="T41" fmla="*/ 40 h 47"/>
                    <a:gd name="T42" fmla="*/ 15 w 87"/>
                    <a:gd name="T43" fmla="*/ 40 h 47"/>
                    <a:gd name="T44" fmla="*/ 37 w 87"/>
                    <a:gd name="T45" fmla="*/ 44 h 47"/>
                    <a:gd name="T46" fmla="*/ 37 w 87"/>
                    <a:gd name="T47" fmla="*/ 44 h 47"/>
                    <a:gd name="T48" fmla="*/ 69 w 87"/>
                    <a:gd name="T49" fmla="*/ 36 h 47"/>
                    <a:gd name="T50" fmla="*/ 69 w 87"/>
                    <a:gd name="T51" fmla="*/ 36 h 47"/>
                    <a:gd name="T52" fmla="*/ 84 w 87"/>
                    <a:gd name="T53" fmla="*/ 19 h 47"/>
                    <a:gd name="T54" fmla="*/ 84 w 87"/>
                    <a:gd name="T55" fmla="*/ 19 h 47"/>
                    <a:gd name="T56" fmla="*/ 81 w 87"/>
                    <a:gd name="T57" fmla="*/ 12 h 47"/>
                    <a:gd name="T58" fmla="*/ 81 w 87"/>
                    <a:gd name="T59" fmla="*/ 12 h 47"/>
                    <a:gd name="T60" fmla="*/ 63 w 87"/>
                    <a:gd name="T61" fmla="*/ 3 h 47"/>
                    <a:gd name="T62" fmla="*/ 63 w 87"/>
                    <a:gd name="T63" fmla="*/ 3 h 47"/>
                    <a:gd name="T64" fmla="*/ 15 w 87"/>
                    <a:gd name="T65" fmla="*/ 18 h 47"/>
                    <a:gd name="T66" fmla="*/ 15 w 87"/>
                    <a:gd name="T67" fmla="*/ 18 h 47"/>
                    <a:gd name="T68" fmla="*/ 15 w 87"/>
                    <a:gd name="T69" fmla="*/ 17 h 47"/>
                    <a:gd name="T70" fmla="*/ 15 w 87"/>
                    <a:gd name="T71" fmla="*/ 1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7" h="47">
                      <a:moveTo>
                        <a:pt x="14" y="42"/>
                      </a:moveTo>
                      <a:cubicBezTo>
                        <a:pt x="4" y="38"/>
                        <a:pt x="0" y="34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1"/>
                        <a:pt x="12" y="16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41" y="0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71" y="0"/>
                        <a:pt x="79" y="3"/>
                        <a:pt x="84" y="10"/>
                      </a:cubicBezTo>
                      <a:cubicBezTo>
                        <a:pt x="84" y="10"/>
                        <a:pt x="84" y="10"/>
                        <a:pt x="84" y="10"/>
                      </a:cubicBezTo>
                      <a:cubicBezTo>
                        <a:pt x="86" y="13"/>
                        <a:pt x="87" y="16"/>
                        <a:pt x="87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6" y="35"/>
                        <a:pt x="61" y="46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29" y="47"/>
                        <a:pt x="21" y="45"/>
                        <a:pt x="14" y="42"/>
                      </a:cubicBezTo>
                      <a:close/>
                      <a:moveTo>
                        <a:pt x="15" y="18"/>
                      </a:moveTo>
                      <a:cubicBezTo>
                        <a:pt x="15" y="18"/>
                        <a:pt x="12" y="19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6" y="24"/>
                        <a:pt x="3" y="27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32"/>
                        <a:pt x="5" y="36"/>
                        <a:pt x="15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22" y="42"/>
                        <a:pt x="30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49" y="44"/>
                        <a:pt x="61" y="41"/>
                        <a:pt x="69" y="36"/>
                      </a:cubicBezTo>
                      <a:cubicBezTo>
                        <a:pt x="69" y="36"/>
                        <a:pt x="69" y="36"/>
                        <a:pt x="69" y="36"/>
                      </a:cubicBezTo>
                      <a:cubicBezTo>
                        <a:pt x="78" y="32"/>
                        <a:pt x="84" y="25"/>
                        <a:pt x="84" y="19"/>
                      </a:cubicBezTo>
                      <a:cubicBezTo>
                        <a:pt x="84" y="19"/>
                        <a:pt x="84" y="19"/>
                        <a:pt x="84" y="19"/>
                      </a:cubicBezTo>
                      <a:cubicBezTo>
                        <a:pt x="84" y="17"/>
                        <a:pt x="83" y="14"/>
                        <a:pt x="81" y="12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77" y="6"/>
                        <a:pt x="71" y="3"/>
                        <a:pt x="63" y="3"/>
                      </a:cubicBezTo>
                      <a:cubicBezTo>
                        <a:pt x="63" y="3"/>
                        <a:pt x="63" y="3"/>
                        <a:pt x="63" y="3"/>
                      </a:cubicBezTo>
                      <a:cubicBezTo>
                        <a:pt x="42" y="3"/>
                        <a:pt x="15" y="18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1" name="Freeform 22"/>
                <p:cNvSpPr>
                  <a:spLocks noEditPoints="1"/>
                </p:cNvSpPr>
                <p:nvPr/>
              </p:nvSpPr>
              <p:spPr bwMode="auto">
                <a:xfrm>
                  <a:off x="5717354" y="4987987"/>
                  <a:ext cx="274514" cy="132045"/>
                </a:xfrm>
                <a:custGeom>
                  <a:avLst/>
                  <a:gdLst>
                    <a:gd name="T0" fmla="*/ 11 w 67"/>
                    <a:gd name="T1" fmla="*/ 30 h 32"/>
                    <a:gd name="T2" fmla="*/ 0 w 67"/>
                    <a:gd name="T3" fmla="*/ 22 h 32"/>
                    <a:gd name="T4" fmla="*/ 0 w 67"/>
                    <a:gd name="T5" fmla="*/ 22 h 32"/>
                    <a:gd name="T6" fmla="*/ 6 w 67"/>
                    <a:gd name="T7" fmla="*/ 16 h 32"/>
                    <a:gd name="T8" fmla="*/ 6 w 67"/>
                    <a:gd name="T9" fmla="*/ 16 h 32"/>
                    <a:gd name="T10" fmla="*/ 11 w 67"/>
                    <a:gd name="T11" fmla="*/ 13 h 32"/>
                    <a:gd name="T12" fmla="*/ 11 w 67"/>
                    <a:gd name="T13" fmla="*/ 13 h 32"/>
                    <a:gd name="T14" fmla="*/ 53 w 67"/>
                    <a:gd name="T15" fmla="*/ 0 h 32"/>
                    <a:gd name="T16" fmla="*/ 53 w 67"/>
                    <a:gd name="T17" fmla="*/ 0 h 32"/>
                    <a:gd name="T18" fmla="*/ 65 w 67"/>
                    <a:gd name="T19" fmla="*/ 6 h 32"/>
                    <a:gd name="T20" fmla="*/ 65 w 67"/>
                    <a:gd name="T21" fmla="*/ 6 h 32"/>
                    <a:gd name="T22" fmla="*/ 67 w 67"/>
                    <a:gd name="T23" fmla="*/ 13 h 32"/>
                    <a:gd name="T24" fmla="*/ 67 w 67"/>
                    <a:gd name="T25" fmla="*/ 13 h 32"/>
                    <a:gd name="T26" fmla="*/ 28 w 67"/>
                    <a:gd name="T27" fmla="*/ 32 h 32"/>
                    <a:gd name="T28" fmla="*/ 28 w 67"/>
                    <a:gd name="T29" fmla="*/ 32 h 32"/>
                    <a:gd name="T30" fmla="*/ 11 w 67"/>
                    <a:gd name="T31" fmla="*/ 30 h 32"/>
                    <a:gd name="T32" fmla="*/ 12 w 67"/>
                    <a:gd name="T33" fmla="*/ 16 h 32"/>
                    <a:gd name="T34" fmla="*/ 7 w 67"/>
                    <a:gd name="T35" fmla="*/ 18 h 32"/>
                    <a:gd name="T36" fmla="*/ 7 w 67"/>
                    <a:gd name="T37" fmla="*/ 18 h 32"/>
                    <a:gd name="T38" fmla="*/ 3 w 67"/>
                    <a:gd name="T39" fmla="*/ 22 h 32"/>
                    <a:gd name="T40" fmla="*/ 3 w 67"/>
                    <a:gd name="T41" fmla="*/ 22 h 32"/>
                    <a:gd name="T42" fmla="*/ 12 w 67"/>
                    <a:gd name="T43" fmla="*/ 27 h 32"/>
                    <a:gd name="T44" fmla="*/ 12 w 67"/>
                    <a:gd name="T45" fmla="*/ 27 h 32"/>
                    <a:gd name="T46" fmla="*/ 28 w 67"/>
                    <a:gd name="T47" fmla="*/ 29 h 32"/>
                    <a:gd name="T48" fmla="*/ 28 w 67"/>
                    <a:gd name="T49" fmla="*/ 29 h 32"/>
                    <a:gd name="T50" fmla="*/ 53 w 67"/>
                    <a:gd name="T51" fmla="*/ 25 h 32"/>
                    <a:gd name="T52" fmla="*/ 53 w 67"/>
                    <a:gd name="T53" fmla="*/ 25 h 32"/>
                    <a:gd name="T54" fmla="*/ 64 w 67"/>
                    <a:gd name="T55" fmla="*/ 13 h 32"/>
                    <a:gd name="T56" fmla="*/ 64 w 67"/>
                    <a:gd name="T57" fmla="*/ 13 h 32"/>
                    <a:gd name="T58" fmla="*/ 63 w 67"/>
                    <a:gd name="T59" fmla="*/ 7 h 32"/>
                    <a:gd name="T60" fmla="*/ 63 w 67"/>
                    <a:gd name="T61" fmla="*/ 7 h 32"/>
                    <a:gd name="T62" fmla="*/ 53 w 67"/>
                    <a:gd name="T63" fmla="*/ 3 h 32"/>
                    <a:gd name="T64" fmla="*/ 53 w 67"/>
                    <a:gd name="T65" fmla="*/ 3 h 32"/>
                    <a:gd name="T66" fmla="*/ 12 w 67"/>
                    <a:gd name="T67" fmla="*/ 16 h 32"/>
                    <a:gd name="T68" fmla="*/ 12 w 67"/>
                    <a:gd name="T69" fmla="*/ 16 h 32"/>
                    <a:gd name="T70" fmla="*/ 12 w 67"/>
                    <a:gd name="T71" fmla="*/ 1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7" h="32">
                      <a:moveTo>
                        <a:pt x="11" y="30"/>
                      </a:moveTo>
                      <a:cubicBezTo>
                        <a:pt x="4" y="28"/>
                        <a:pt x="0" y="26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9"/>
                        <a:pt x="3" y="17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2"/>
                        <a:pt x="37" y="0"/>
                        <a:pt x="53" y="0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8" y="0"/>
                        <a:pt x="63" y="2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7" y="8"/>
                        <a:pt x="67" y="10"/>
                        <a:pt x="67" y="13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7" y="26"/>
                        <a:pt x="47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2" y="32"/>
                        <a:pt x="16" y="32"/>
                        <a:pt x="11" y="30"/>
                      </a:cubicBezTo>
                      <a:close/>
                      <a:moveTo>
                        <a:pt x="12" y="16"/>
                      </a:moveTo>
                      <a:cubicBezTo>
                        <a:pt x="12" y="16"/>
                        <a:pt x="10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3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3"/>
                        <a:pt x="4" y="25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7" y="29"/>
                        <a:pt x="23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38" y="29"/>
                        <a:pt x="47" y="28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60" y="21"/>
                        <a:pt x="64" y="17"/>
                        <a:pt x="64" y="13"/>
                      </a:cubicBezTo>
                      <a:cubicBezTo>
                        <a:pt x="64" y="13"/>
                        <a:pt x="64" y="13"/>
                        <a:pt x="64" y="13"/>
                      </a:cubicBezTo>
                      <a:cubicBezTo>
                        <a:pt x="64" y="11"/>
                        <a:pt x="64" y="9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1" y="5"/>
                        <a:pt x="58" y="3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38" y="3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2" name="Freeform 23"/>
                <p:cNvSpPr/>
                <p:nvPr/>
              </p:nvSpPr>
              <p:spPr bwMode="auto">
                <a:xfrm>
                  <a:off x="5326432" y="4882004"/>
                  <a:ext cx="653274" cy="788794"/>
                </a:xfrm>
                <a:custGeom>
                  <a:avLst/>
                  <a:gdLst>
                    <a:gd name="T0" fmla="*/ 82 w 159"/>
                    <a:gd name="T1" fmla="*/ 4 h 192"/>
                    <a:gd name="T2" fmla="*/ 113 w 159"/>
                    <a:gd name="T3" fmla="*/ 73 h 192"/>
                    <a:gd name="T4" fmla="*/ 91 w 159"/>
                    <a:gd name="T5" fmla="*/ 188 h 192"/>
                    <a:gd name="T6" fmla="*/ 70 w 159"/>
                    <a:gd name="T7" fmla="*/ 173 h 192"/>
                    <a:gd name="T8" fmla="*/ 31 w 159"/>
                    <a:gd name="T9" fmla="*/ 182 h 192"/>
                    <a:gd name="T10" fmla="*/ 16 w 159"/>
                    <a:gd name="T11" fmla="*/ 119 h 192"/>
                    <a:gd name="T12" fmla="*/ 57 w 159"/>
                    <a:gd name="T13" fmla="*/ 11 h 192"/>
                    <a:gd name="T14" fmla="*/ 82 w 159"/>
                    <a:gd name="T15" fmla="*/ 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9" h="192">
                      <a:moveTo>
                        <a:pt x="82" y="4"/>
                      </a:moveTo>
                      <a:cubicBezTo>
                        <a:pt x="82" y="4"/>
                        <a:pt x="93" y="35"/>
                        <a:pt x="113" y="73"/>
                      </a:cubicBezTo>
                      <a:cubicBezTo>
                        <a:pt x="127" y="98"/>
                        <a:pt x="159" y="181"/>
                        <a:pt x="91" y="188"/>
                      </a:cubicBezTo>
                      <a:cubicBezTo>
                        <a:pt x="91" y="188"/>
                        <a:pt x="68" y="192"/>
                        <a:pt x="70" y="173"/>
                      </a:cubicBezTo>
                      <a:cubicBezTo>
                        <a:pt x="72" y="153"/>
                        <a:pt x="62" y="192"/>
                        <a:pt x="31" y="182"/>
                      </a:cubicBezTo>
                      <a:cubicBezTo>
                        <a:pt x="0" y="172"/>
                        <a:pt x="0" y="146"/>
                        <a:pt x="16" y="119"/>
                      </a:cubicBezTo>
                      <a:cubicBezTo>
                        <a:pt x="32" y="91"/>
                        <a:pt x="58" y="22"/>
                        <a:pt x="57" y="11"/>
                      </a:cubicBezTo>
                      <a:cubicBezTo>
                        <a:pt x="57" y="0"/>
                        <a:pt x="82" y="4"/>
                        <a:pt x="82" y="4"/>
                      </a:cubicBezTo>
                      <a:close/>
                    </a:path>
                  </a:pathLst>
                </a:custGeom>
                <a:solidFill>
                  <a:srgbClr val="96C7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3" name="Freeform 24"/>
                <p:cNvSpPr>
                  <a:spLocks noEditPoints="1"/>
                </p:cNvSpPr>
                <p:nvPr/>
              </p:nvSpPr>
              <p:spPr bwMode="auto">
                <a:xfrm>
                  <a:off x="5342069" y="4888953"/>
                  <a:ext cx="535129" cy="773157"/>
                </a:xfrm>
                <a:custGeom>
                  <a:avLst/>
                  <a:gdLst>
                    <a:gd name="T0" fmla="*/ 64 w 130"/>
                    <a:gd name="T1" fmla="*/ 173 h 188"/>
                    <a:gd name="T2" fmla="*/ 64 w 130"/>
                    <a:gd name="T3" fmla="*/ 171 h 188"/>
                    <a:gd name="T4" fmla="*/ 65 w 130"/>
                    <a:gd name="T5" fmla="*/ 168 h 188"/>
                    <a:gd name="T6" fmla="*/ 64 w 130"/>
                    <a:gd name="T7" fmla="*/ 169 h 188"/>
                    <a:gd name="T8" fmla="*/ 58 w 130"/>
                    <a:gd name="T9" fmla="*/ 175 h 188"/>
                    <a:gd name="T10" fmla="*/ 37 w 130"/>
                    <a:gd name="T11" fmla="*/ 183 h 188"/>
                    <a:gd name="T12" fmla="*/ 26 w 130"/>
                    <a:gd name="T13" fmla="*/ 182 h 188"/>
                    <a:gd name="T14" fmla="*/ 0 w 130"/>
                    <a:gd name="T15" fmla="*/ 149 h 188"/>
                    <a:gd name="T16" fmla="*/ 11 w 130"/>
                    <a:gd name="T17" fmla="*/ 116 h 188"/>
                    <a:gd name="T18" fmla="*/ 52 w 130"/>
                    <a:gd name="T19" fmla="*/ 9 h 188"/>
                    <a:gd name="T20" fmla="*/ 52 w 130"/>
                    <a:gd name="T21" fmla="*/ 9 h 188"/>
                    <a:gd name="T22" fmla="*/ 52 w 130"/>
                    <a:gd name="T23" fmla="*/ 8 h 188"/>
                    <a:gd name="T24" fmla="*/ 57 w 130"/>
                    <a:gd name="T25" fmla="*/ 1 h 188"/>
                    <a:gd name="T26" fmla="*/ 68 w 130"/>
                    <a:gd name="T27" fmla="*/ 0 h 188"/>
                    <a:gd name="T28" fmla="*/ 78 w 130"/>
                    <a:gd name="T29" fmla="*/ 1 h 188"/>
                    <a:gd name="T30" fmla="*/ 78 w 130"/>
                    <a:gd name="T31" fmla="*/ 2 h 188"/>
                    <a:gd name="T32" fmla="*/ 79 w 130"/>
                    <a:gd name="T33" fmla="*/ 2 h 188"/>
                    <a:gd name="T34" fmla="*/ 111 w 130"/>
                    <a:gd name="T35" fmla="*/ 70 h 188"/>
                    <a:gd name="T36" fmla="*/ 130 w 130"/>
                    <a:gd name="T37" fmla="*/ 140 h 188"/>
                    <a:gd name="T38" fmla="*/ 87 w 130"/>
                    <a:gd name="T39" fmla="*/ 188 h 188"/>
                    <a:gd name="T40" fmla="*/ 82 w 130"/>
                    <a:gd name="T41" fmla="*/ 188 h 188"/>
                    <a:gd name="T42" fmla="*/ 71 w 130"/>
                    <a:gd name="T43" fmla="*/ 185 h 188"/>
                    <a:gd name="T44" fmla="*/ 68 w 130"/>
                    <a:gd name="T45" fmla="*/ 168 h 188"/>
                    <a:gd name="T46" fmla="*/ 67 w 130"/>
                    <a:gd name="T47" fmla="*/ 171 h 188"/>
                    <a:gd name="T48" fmla="*/ 67 w 130"/>
                    <a:gd name="T49" fmla="*/ 173 h 188"/>
                    <a:gd name="T50" fmla="*/ 82 w 130"/>
                    <a:gd name="T51" fmla="*/ 185 h 188"/>
                    <a:gd name="T52" fmla="*/ 87 w 130"/>
                    <a:gd name="T53" fmla="*/ 185 h 188"/>
                    <a:gd name="T54" fmla="*/ 127 w 130"/>
                    <a:gd name="T55" fmla="*/ 140 h 188"/>
                    <a:gd name="T56" fmla="*/ 108 w 130"/>
                    <a:gd name="T57" fmla="*/ 72 h 188"/>
                    <a:gd name="T58" fmla="*/ 77 w 130"/>
                    <a:gd name="T59" fmla="*/ 3 h 188"/>
                    <a:gd name="T60" fmla="*/ 68 w 130"/>
                    <a:gd name="T61" fmla="*/ 3 h 188"/>
                    <a:gd name="T62" fmla="*/ 58 w 130"/>
                    <a:gd name="T63" fmla="*/ 4 h 188"/>
                    <a:gd name="T64" fmla="*/ 55 w 130"/>
                    <a:gd name="T65" fmla="*/ 8 h 188"/>
                    <a:gd name="T66" fmla="*/ 55 w 130"/>
                    <a:gd name="T67" fmla="*/ 9 h 188"/>
                    <a:gd name="T68" fmla="*/ 55 w 130"/>
                    <a:gd name="T69" fmla="*/ 9 h 188"/>
                    <a:gd name="T70" fmla="*/ 13 w 130"/>
                    <a:gd name="T71" fmla="*/ 117 h 188"/>
                    <a:gd name="T72" fmla="*/ 3 w 130"/>
                    <a:gd name="T73" fmla="*/ 149 h 188"/>
                    <a:gd name="T74" fmla="*/ 27 w 130"/>
                    <a:gd name="T75" fmla="*/ 179 h 188"/>
                    <a:gd name="T76" fmla="*/ 37 w 130"/>
                    <a:gd name="T77" fmla="*/ 180 h 188"/>
                    <a:gd name="T78" fmla="*/ 61 w 130"/>
                    <a:gd name="T79" fmla="*/ 167 h 188"/>
                    <a:gd name="T80" fmla="*/ 65 w 130"/>
                    <a:gd name="T81" fmla="*/ 164 h 188"/>
                    <a:gd name="T82" fmla="*/ 66 w 130"/>
                    <a:gd name="T83" fmla="*/ 164 h 188"/>
                    <a:gd name="T84" fmla="*/ 67 w 130"/>
                    <a:gd name="T85" fmla="*/ 165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0" h="188">
                      <a:moveTo>
                        <a:pt x="71" y="185"/>
                      </a:moveTo>
                      <a:cubicBezTo>
                        <a:pt x="67" y="183"/>
                        <a:pt x="64" y="179"/>
                        <a:pt x="64" y="173"/>
                      </a:cubicBezTo>
                      <a:cubicBezTo>
                        <a:pt x="64" y="173"/>
                        <a:pt x="64" y="173"/>
                        <a:pt x="64" y="173"/>
                      </a:cubicBezTo>
                      <a:cubicBezTo>
                        <a:pt x="64" y="172"/>
                        <a:pt x="64" y="171"/>
                        <a:pt x="64" y="171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69"/>
                        <a:pt x="65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4" y="168"/>
                        <a:pt x="64" y="168"/>
                        <a:pt x="64" y="169"/>
                      </a:cubicBezTo>
                      <a:cubicBezTo>
                        <a:pt x="64" y="169"/>
                        <a:pt x="64" y="169"/>
                        <a:pt x="64" y="169"/>
                      </a:cubicBezTo>
                      <a:cubicBezTo>
                        <a:pt x="62" y="170"/>
                        <a:pt x="60" y="173"/>
                        <a:pt x="58" y="175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3" y="179"/>
                        <a:pt x="46" y="183"/>
                        <a:pt x="37" y="183"/>
                      </a:cubicBezTo>
                      <a:cubicBezTo>
                        <a:pt x="37" y="183"/>
                        <a:pt x="37" y="183"/>
                        <a:pt x="37" y="183"/>
                      </a:cubicBezTo>
                      <a:cubicBezTo>
                        <a:pt x="34" y="183"/>
                        <a:pt x="30" y="183"/>
                        <a:pt x="26" y="182"/>
                      </a:cubicBezTo>
                      <a:cubicBezTo>
                        <a:pt x="26" y="182"/>
                        <a:pt x="26" y="182"/>
                        <a:pt x="26" y="182"/>
                      </a:cubicBezTo>
                      <a:cubicBezTo>
                        <a:pt x="8" y="176"/>
                        <a:pt x="0" y="163"/>
                        <a:pt x="0" y="149"/>
                      </a:cubicBezTo>
                      <a:cubicBezTo>
                        <a:pt x="0" y="149"/>
                        <a:pt x="0" y="149"/>
                        <a:pt x="0" y="149"/>
                      </a:cubicBezTo>
                      <a:cubicBezTo>
                        <a:pt x="0" y="139"/>
                        <a:pt x="4" y="127"/>
                        <a:pt x="11" y="116"/>
                      </a:cubicBezTo>
                      <a:cubicBezTo>
                        <a:pt x="11" y="116"/>
                        <a:pt x="11" y="116"/>
                        <a:pt x="11" y="116"/>
                      </a:cubicBezTo>
                      <a:cubicBezTo>
                        <a:pt x="26" y="89"/>
                        <a:pt x="52" y="21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5"/>
                        <a:pt x="54" y="2"/>
                        <a:pt x="57" y="1"/>
                      </a:cubicBezTo>
                      <a:cubicBezTo>
                        <a:pt x="57" y="1"/>
                        <a:pt x="57" y="1"/>
                        <a:pt x="57" y="1"/>
                      </a:cubicBezTo>
                      <a:cubicBezTo>
                        <a:pt x="60" y="0"/>
                        <a:pt x="64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73" y="0"/>
                        <a:pt x="78" y="1"/>
                        <a:pt x="78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2"/>
                        <a:pt x="78" y="2"/>
                        <a:pt x="78" y="2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9" y="1"/>
                        <a:pt x="79" y="1"/>
                        <a:pt x="79" y="2"/>
                      </a:cubicBezTo>
                      <a:cubicBezTo>
                        <a:pt x="79" y="2"/>
                        <a:pt x="79" y="2"/>
                        <a:pt x="79" y="2"/>
                      </a:cubicBezTo>
                      <a:cubicBezTo>
                        <a:pt x="79" y="2"/>
                        <a:pt x="90" y="32"/>
                        <a:pt x="111" y="70"/>
                      </a:cubicBezTo>
                      <a:cubicBezTo>
                        <a:pt x="111" y="70"/>
                        <a:pt x="111" y="70"/>
                        <a:pt x="111" y="70"/>
                      </a:cubicBezTo>
                      <a:cubicBezTo>
                        <a:pt x="118" y="84"/>
                        <a:pt x="130" y="113"/>
                        <a:pt x="130" y="140"/>
                      </a:cubicBezTo>
                      <a:cubicBezTo>
                        <a:pt x="130" y="140"/>
                        <a:pt x="130" y="140"/>
                        <a:pt x="130" y="140"/>
                      </a:cubicBezTo>
                      <a:cubicBezTo>
                        <a:pt x="130" y="163"/>
                        <a:pt x="120" y="184"/>
                        <a:pt x="87" y="188"/>
                      </a:cubicBezTo>
                      <a:cubicBezTo>
                        <a:pt x="87" y="188"/>
                        <a:pt x="87" y="188"/>
                        <a:pt x="87" y="188"/>
                      </a:cubicBezTo>
                      <a:cubicBezTo>
                        <a:pt x="87" y="188"/>
                        <a:pt x="85" y="188"/>
                        <a:pt x="82" y="188"/>
                      </a:cubicBezTo>
                      <a:cubicBezTo>
                        <a:pt x="82" y="188"/>
                        <a:pt x="82" y="188"/>
                        <a:pt x="82" y="188"/>
                      </a:cubicBezTo>
                      <a:cubicBezTo>
                        <a:pt x="79" y="188"/>
                        <a:pt x="74" y="188"/>
                        <a:pt x="71" y="185"/>
                      </a:cubicBezTo>
                      <a:close/>
                      <a:moveTo>
                        <a:pt x="67" y="165"/>
                      </a:moveTo>
                      <a:cubicBezTo>
                        <a:pt x="68" y="166"/>
                        <a:pt x="68" y="167"/>
                        <a:pt x="68" y="168"/>
                      </a:cubicBez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8" y="168"/>
                        <a:pt x="68" y="170"/>
                        <a:pt x="67" y="171"/>
                      </a:cubicBezTo>
                      <a:cubicBezTo>
                        <a:pt x="67" y="171"/>
                        <a:pt x="67" y="171"/>
                        <a:pt x="67" y="171"/>
                      </a:cubicBezTo>
                      <a:cubicBezTo>
                        <a:pt x="67" y="172"/>
                        <a:pt x="67" y="172"/>
                        <a:pt x="67" y="173"/>
                      </a:cubicBezTo>
                      <a:cubicBezTo>
                        <a:pt x="67" y="173"/>
                        <a:pt x="67" y="173"/>
                        <a:pt x="67" y="173"/>
                      </a:cubicBezTo>
                      <a:cubicBezTo>
                        <a:pt x="67" y="184"/>
                        <a:pt x="76" y="185"/>
                        <a:pt x="82" y="185"/>
                      </a:cubicBezTo>
                      <a:cubicBezTo>
                        <a:pt x="82" y="185"/>
                        <a:pt x="82" y="185"/>
                        <a:pt x="82" y="185"/>
                      </a:cubicBezTo>
                      <a:cubicBezTo>
                        <a:pt x="85" y="185"/>
                        <a:pt x="86" y="185"/>
                        <a:pt x="87" y="185"/>
                      </a:cubicBezTo>
                      <a:cubicBezTo>
                        <a:pt x="87" y="185"/>
                        <a:pt x="87" y="185"/>
                        <a:pt x="87" y="185"/>
                      </a:cubicBezTo>
                      <a:cubicBezTo>
                        <a:pt x="118" y="181"/>
                        <a:pt x="127" y="162"/>
                        <a:pt x="127" y="140"/>
                      </a:cubicBezTo>
                      <a:cubicBezTo>
                        <a:pt x="127" y="140"/>
                        <a:pt x="127" y="140"/>
                        <a:pt x="127" y="140"/>
                      </a:cubicBezTo>
                      <a:cubicBezTo>
                        <a:pt x="127" y="114"/>
                        <a:pt x="115" y="85"/>
                        <a:pt x="108" y="72"/>
                      </a:cubicBezTo>
                      <a:cubicBezTo>
                        <a:pt x="108" y="72"/>
                        <a:pt x="108" y="72"/>
                        <a:pt x="108" y="72"/>
                      </a:cubicBezTo>
                      <a:cubicBezTo>
                        <a:pt x="89" y="37"/>
                        <a:pt x="79" y="9"/>
                        <a:pt x="77" y="3"/>
                      </a:cubicBezTo>
                      <a:cubicBezTo>
                        <a:pt x="77" y="3"/>
                        <a:pt x="77" y="3"/>
                        <a:pt x="77" y="3"/>
                      </a:cubicBezTo>
                      <a:cubicBezTo>
                        <a:pt x="75" y="3"/>
                        <a:pt x="72" y="3"/>
                        <a:pt x="68" y="3"/>
                      </a:cubicBezTo>
                      <a:cubicBezTo>
                        <a:pt x="68" y="3"/>
                        <a:pt x="68" y="3"/>
                        <a:pt x="68" y="3"/>
                      </a:cubicBezTo>
                      <a:cubicBezTo>
                        <a:pt x="64" y="3"/>
                        <a:pt x="61" y="3"/>
                        <a:pt x="58" y="4"/>
                      </a:cubicBezTo>
                      <a:cubicBezTo>
                        <a:pt x="58" y="4"/>
                        <a:pt x="58" y="4"/>
                        <a:pt x="58" y="4"/>
                      </a:cubicBezTo>
                      <a:cubicBezTo>
                        <a:pt x="56" y="5"/>
                        <a:pt x="55" y="6"/>
                        <a:pt x="55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22"/>
                        <a:pt x="29" y="90"/>
                        <a:pt x="13" y="117"/>
                      </a:cubicBezTo>
                      <a:cubicBezTo>
                        <a:pt x="13" y="117"/>
                        <a:pt x="13" y="117"/>
                        <a:pt x="13" y="117"/>
                      </a:cubicBezTo>
                      <a:cubicBezTo>
                        <a:pt x="7" y="129"/>
                        <a:pt x="3" y="140"/>
                        <a:pt x="3" y="149"/>
                      </a:cubicBezTo>
                      <a:cubicBezTo>
                        <a:pt x="3" y="149"/>
                        <a:pt x="3" y="149"/>
                        <a:pt x="3" y="149"/>
                      </a:cubicBezTo>
                      <a:cubicBezTo>
                        <a:pt x="3" y="162"/>
                        <a:pt x="10" y="173"/>
                        <a:pt x="27" y="179"/>
                      </a:cubicBezTo>
                      <a:cubicBezTo>
                        <a:pt x="27" y="179"/>
                        <a:pt x="27" y="179"/>
                        <a:pt x="27" y="179"/>
                      </a:cubicBezTo>
                      <a:cubicBezTo>
                        <a:pt x="31" y="180"/>
                        <a:pt x="34" y="180"/>
                        <a:pt x="37" y="180"/>
                      </a:cubicBezTo>
                      <a:cubicBezTo>
                        <a:pt x="37" y="180"/>
                        <a:pt x="37" y="180"/>
                        <a:pt x="37" y="180"/>
                      </a:cubicBezTo>
                      <a:cubicBezTo>
                        <a:pt x="49" y="180"/>
                        <a:pt x="57" y="172"/>
                        <a:pt x="61" y="167"/>
                      </a:cubicBezTo>
                      <a:cubicBezTo>
                        <a:pt x="61" y="167"/>
                        <a:pt x="61" y="167"/>
                        <a:pt x="61" y="167"/>
                      </a:cubicBezTo>
                      <a:cubicBezTo>
                        <a:pt x="63" y="165"/>
                        <a:pt x="63" y="164"/>
                        <a:pt x="65" y="164"/>
                      </a:cubicBezTo>
                      <a:cubicBezTo>
                        <a:pt x="65" y="164"/>
                        <a:pt x="65" y="164"/>
                        <a:pt x="65" y="164"/>
                      </a:cubicBezTo>
                      <a:cubicBezTo>
                        <a:pt x="65" y="164"/>
                        <a:pt x="65" y="164"/>
                        <a:pt x="66" y="164"/>
                      </a:cubicBezTo>
                      <a:cubicBezTo>
                        <a:pt x="66" y="164"/>
                        <a:pt x="66" y="164"/>
                        <a:pt x="66" y="164"/>
                      </a:cubicBezTo>
                      <a:cubicBezTo>
                        <a:pt x="67" y="164"/>
                        <a:pt x="67" y="165"/>
                        <a:pt x="67" y="165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4" name="Freeform 25"/>
                <p:cNvSpPr/>
                <p:nvPr/>
              </p:nvSpPr>
              <p:spPr bwMode="auto">
                <a:xfrm>
                  <a:off x="5614845" y="5646473"/>
                  <a:ext cx="142469" cy="78184"/>
                </a:xfrm>
                <a:custGeom>
                  <a:avLst/>
                  <a:gdLst>
                    <a:gd name="T0" fmla="*/ 16 w 35"/>
                    <a:gd name="T1" fmla="*/ 3 h 19"/>
                    <a:gd name="T2" fmla="*/ 26 w 35"/>
                    <a:gd name="T3" fmla="*/ 18 h 19"/>
                    <a:gd name="T4" fmla="*/ 0 w 35"/>
                    <a:gd name="T5" fmla="*/ 7 h 19"/>
                    <a:gd name="T6" fmla="*/ 6 w 35"/>
                    <a:gd name="T7" fmla="*/ 0 h 19"/>
                    <a:gd name="T8" fmla="*/ 16 w 35"/>
                    <a:gd name="T9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19">
                      <a:moveTo>
                        <a:pt x="16" y="3"/>
                      </a:moveTo>
                      <a:cubicBezTo>
                        <a:pt x="16" y="3"/>
                        <a:pt x="35" y="17"/>
                        <a:pt x="26" y="18"/>
                      </a:cubicBezTo>
                      <a:cubicBezTo>
                        <a:pt x="20" y="19"/>
                        <a:pt x="0" y="13"/>
                        <a:pt x="0" y="7"/>
                      </a:cubicBezTo>
                      <a:cubicBezTo>
                        <a:pt x="0" y="2"/>
                        <a:pt x="6" y="0"/>
                        <a:pt x="6" y="0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5" name="Freeform 26"/>
                <p:cNvSpPr/>
                <p:nvPr/>
              </p:nvSpPr>
              <p:spPr bwMode="auto">
                <a:xfrm>
                  <a:off x="5359443" y="5601300"/>
                  <a:ext cx="138994" cy="90346"/>
                </a:xfrm>
                <a:custGeom>
                  <a:avLst/>
                  <a:gdLst>
                    <a:gd name="T0" fmla="*/ 18 w 34"/>
                    <a:gd name="T1" fmla="*/ 5 h 22"/>
                    <a:gd name="T2" fmla="*/ 25 w 34"/>
                    <a:gd name="T3" fmla="*/ 22 h 22"/>
                    <a:gd name="T4" fmla="*/ 1 w 34"/>
                    <a:gd name="T5" fmla="*/ 6 h 22"/>
                    <a:gd name="T6" fmla="*/ 9 w 34"/>
                    <a:gd name="T7" fmla="*/ 0 h 22"/>
                    <a:gd name="T8" fmla="*/ 18 w 34"/>
                    <a:gd name="T9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2">
                      <a:moveTo>
                        <a:pt x="18" y="5"/>
                      </a:moveTo>
                      <a:cubicBezTo>
                        <a:pt x="18" y="5"/>
                        <a:pt x="34" y="22"/>
                        <a:pt x="25" y="22"/>
                      </a:cubicBezTo>
                      <a:cubicBezTo>
                        <a:pt x="19" y="22"/>
                        <a:pt x="0" y="11"/>
                        <a:pt x="1" y="6"/>
                      </a:cubicBezTo>
                      <a:cubicBezTo>
                        <a:pt x="3" y="0"/>
                        <a:pt x="9" y="0"/>
                        <a:pt x="9" y="0"/>
                      </a:cubicBez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6" name="Freeform 27"/>
                <p:cNvSpPr/>
                <p:nvPr/>
              </p:nvSpPr>
              <p:spPr bwMode="auto">
                <a:xfrm>
                  <a:off x="5663493" y="4855942"/>
                  <a:ext cx="451732" cy="366598"/>
                </a:xfrm>
                <a:custGeom>
                  <a:avLst/>
                  <a:gdLst>
                    <a:gd name="T0" fmla="*/ 6 w 110"/>
                    <a:gd name="T1" fmla="*/ 16 h 89"/>
                    <a:gd name="T2" fmla="*/ 80 w 110"/>
                    <a:gd name="T3" fmla="*/ 20 h 89"/>
                    <a:gd name="T4" fmla="*/ 82 w 110"/>
                    <a:gd name="T5" fmla="*/ 4 h 89"/>
                    <a:gd name="T6" fmla="*/ 87 w 110"/>
                    <a:gd name="T7" fmla="*/ 12 h 89"/>
                    <a:gd name="T8" fmla="*/ 99 w 110"/>
                    <a:gd name="T9" fmla="*/ 4 h 89"/>
                    <a:gd name="T10" fmla="*/ 94 w 110"/>
                    <a:gd name="T11" fmla="*/ 17 h 89"/>
                    <a:gd name="T12" fmla="*/ 107 w 110"/>
                    <a:gd name="T13" fmla="*/ 14 h 89"/>
                    <a:gd name="T14" fmla="*/ 96 w 110"/>
                    <a:gd name="T15" fmla="*/ 23 h 89"/>
                    <a:gd name="T16" fmla="*/ 106 w 110"/>
                    <a:gd name="T17" fmla="*/ 28 h 89"/>
                    <a:gd name="T18" fmla="*/ 95 w 110"/>
                    <a:gd name="T19" fmla="*/ 28 h 89"/>
                    <a:gd name="T20" fmla="*/ 98 w 110"/>
                    <a:gd name="T21" fmla="*/ 37 h 89"/>
                    <a:gd name="T22" fmla="*/ 86 w 110"/>
                    <a:gd name="T23" fmla="*/ 31 h 89"/>
                    <a:gd name="T24" fmla="*/ 0 w 110"/>
                    <a:gd name="T25" fmla="*/ 18 h 89"/>
                    <a:gd name="T26" fmla="*/ 6 w 110"/>
                    <a:gd name="T27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0" h="89">
                      <a:moveTo>
                        <a:pt x="6" y="16"/>
                      </a:moveTo>
                      <a:cubicBezTo>
                        <a:pt x="6" y="16"/>
                        <a:pt x="36" y="75"/>
                        <a:pt x="80" y="20"/>
                      </a:cubicBezTo>
                      <a:cubicBezTo>
                        <a:pt x="80" y="20"/>
                        <a:pt x="75" y="7"/>
                        <a:pt x="82" y="4"/>
                      </a:cubicBezTo>
                      <a:cubicBezTo>
                        <a:pt x="87" y="2"/>
                        <a:pt x="87" y="12"/>
                        <a:pt x="87" y="12"/>
                      </a:cubicBezTo>
                      <a:cubicBezTo>
                        <a:pt x="87" y="12"/>
                        <a:pt x="95" y="0"/>
                        <a:pt x="99" y="4"/>
                      </a:cubicBezTo>
                      <a:cubicBezTo>
                        <a:pt x="104" y="7"/>
                        <a:pt x="94" y="17"/>
                        <a:pt x="94" y="17"/>
                      </a:cubicBezTo>
                      <a:cubicBezTo>
                        <a:pt x="94" y="17"/>
                        <a:pt x="105" y="10"/>
                        <a:pt x="107" y="14"/>
                      </a:cubicBezTo>
                      <a:cubicBezTo>
                        <a:pt x="110" y="19"/>
                        <a:pt x="96" y="23"/>
                        <a:pt x="96" y="23"/>
                      </a:cubicBezTo>
                      <a:cubicBezTo>
                        <a:pt x="96" y="23"/>
                        <a:pt x="109" y="23"/>
                        <a:pt x="106" y="28"/>
                      </a:cubicBezTo>
                      <a:cubicBezTo>
                        <a:pt x="102" y="33"/>
                        <a:pt x="95" y="28"/>
                        <a:pt x="95" y="28"/>
                      </a:cubicBezTo>
                      <a:cubicBezTo>
                        <a:pt x="95" y="28"/>
                        <a:pt x="102" y="34"/>
                        <a:pt x="98" y="37"/>
                      </a:cubicBezTo>
                      <a:cubicBezTo>
                        <a:pt x="93" y="40"/>
                        <a:pt x="86" y="31"/>
                        <a:pt x="86" y="31"/>
                      </a:cubicBezTo>
                      <a:cubicBezTo>
                        <a:pt x="86" y="31"/>
                        <a:pt x="37" y="89"/>
                        <a:pt x="0" y="18"/>
                      </a:cubicBezTo>
                      <a:lnTo>
                        <a:pt x="6" y="16"/>
                      </a:lnTo>
                      <a:close/>
                    </a:path>
                  </a:pathLst>
                </a:custGeom>
                <a:solidFill>
                  <a:srgbClr val="FFE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7" name="Freeform 28"/>
                <p:cNvSpPr>
                  <a:spLocks noEditPoints="1"/>
                </p:cNvSpPr>
                <p:nvPr/>
              </p:nvSpPr>
              <p:spPr bwMode="auto">
                <a:xfrm>
                  <a:off x="5654806" y="4864629"/>
                  <a:ext cx="456944" cy="218916"/>
                </a:xfrm>
                <a:custGeom>
                  <a:avLst/>
                  <a:gdLst>
                    <a:gd name="T0" fmla="*/ 0 w 111"/>
                    <a:gd name="T1" fmla="*/ 16 h 53"/>
                    <a:gd name="T2" fmla="*/ 8 w 111"/>
                    <a:gd name="T3" fmla="*/ 13 h 53"/>
                    <a:gd name="T4" fmla="*/ 19 w 111"/>
                    <a:gd name="T5" fmla="*/ 27 h 53"/>
                    <a:gd name="T6" fmla="*/ 45 w 111"/>
                    <a:gd name="T7" fmla="*/ 40 h 53"/>
                    <a:gd name="T8" fmla="*/ 78 w 111"/>
                    <a:gd name="T9" fmla="*/ 9 h 53"/>
                    <a:gd name="T10" fmla="*/ 83 w 111"/>
                    <a:gd name="T11" fmla="*/ 1 h 53"/>
                    <a:gd name="T12" fmla="*/ 90 w 111"/>
                    <a:gd name="T13" fmla="*/ 5 h 53"/>
                    <a:gd name="T14" fmla="*/ 90 w 111"/>
                    <a:gd name="T15" fmla="*/ 6 h 53"/>
                    <a:gd name="T16" fmla="*/ 102 w 111"/>
                    <a:gd name="T17" fmla="*/ 1 h 53"/>
                    <a:gd name="T18" fmla="*/ 104 w 111"/>
                    <a:gd name="T19" fmla="*/ 4 h 53"/>
                    <a:gd name="T20" fmla="*/ 106 w 111"/>
                    <a:gd name="T21" fmla="*/ 9 h 53"/>
                    <a:gd name="T22" fmla="*/ 111 w 111"/>
                    <a:gd name="T23" fmla="*/ 11 h 53"/>
                    <a:gd name="T24" fmla="*/ 105 w 111"/>
                    <a:gd name="T25" fmla="*/ 20 h 53"/>
                    <a:gd name="T26" fmla="*/ 104 w 111"/>
                    <a:gd name="T27" fmla="*/ 20 h 53"/>
                    <a:gd name="T28" fmla="*/ 109 w 111"/>
                    <a:gd name="T29" fmla="*/ 27 h 53"/>
                    <a:gd name="T30" fmla="*/ 103 w 111"/>
                    <a:gd name="T31" fmla="*/ 30 h 53"/>
                    <a:gd name="T32" fmla="*/ 102 w 111"/>
                    <a:gd name="T33" fmla="*/ 32 h 53"/>
                    <a:gd name="T34" fmla="*/ 100 w 111"/>
                    <a:gd name="T35" fmla="*/ 36 h 53"/>
                    <a:gd name="T36" fmla="*/ 88 w 111"/>
                    <a:gd name="T37" fmla="*/ 31 h 53"/>
                    <a:gd name="T38" fmla="*/ 45 w 111"/>
                    <a:gd name="T39" fmla="*/ 53 h 53"/>
                    <a:gd name="T40" fmla="*/ 0 w 111"/>
                    <a:gd name="T41" fmla="*/ 17 h 53"/>
                    <a:gd name="T42" fmla="*/ 75 w 111"/>
                    <a:gd name="T43" fmla="*/ 39 h 53"/>
                    <a:gd name="T44" fmla="*/ 88 w 111"/>
                    <a:gd name="T45" fmla="*/ 27 h 53"/>
                    <a:gd name="T46" fmla="*/ 89 w 111"/>
                    <a:gd name="T47" fmla="*/ 28 h 53"/>
                    <a:gd name="T48" fmla="*/ 98 w 111"/>
                    <a:gd name="T49" fmla="*/ 34 h 53"/>
                    <a:gd name="T50" fmla="*/ 99 w 111"/>
                    <a:gd name="T51" fmla="*/ 33 h 53"/>
                    <a:gd name="T52" fmla="*/ 98 w 111"/>
                    <a:gd name="T53" fmla="*/ 29 h 53"/>
                    <a:gd name="T54" fmla="*/ 96 w 111"/>
                    <a:gd name="T55" fmla="*/ 28 h 53"/>
                    <a:gd name="T56" fmla="*/ 98 w 111"/>
                    <a:gd name="T57" fmla="*/ 25 h 53"/>
                    <a:gd name="T58" fmla="*/ 99 w 111"/>
                    <a:gd name="T59" fmla="*/ 26 h 53"/>
                    <a:gd name="T60" fmla="*/ 107 w 111"/>
                    <a:gd name="T61" fmla="*/ 25 h 53"/>
                    <a:gd name="T62" fmla="*/ 107 w 111"/>
                    <a:gd name="T63" fmla="*/ 24 h 53"/>
                    <a:gd name="T64" fmla="*/ 103 w 111"/>
                    <a:gd name="T65" fmla="*/ 23 h 53"/>
                    <a:gd name="T66" fmla="*/ 98 w 111"/>
                    <a:gd name="T67" fmla="*/ 22 h 53"/>
                    <a:gd name="T68" fmla="*/ 98 w 111"/>
                    <a:gd name="T69" fmla="*/ 19 h 53"/>
                    <a:gd name="T70" fmla="*/ 103 w 111"/>
                    <a:gd name="T71" fmla="*/ 17 h 53"/>
                    <a:gd name="T72" fmla="*/ 108 w 111"/>
                    <a:gd name="T73" fmla="*/ 13 h 53"/>
                    <a:gd name="T74" fmla="*/ 106 w 111"/>
                    <a:gd name="T75" fmla="*/ 12 h 53"/>
                    <a:gd name="T76" fmla="*/ 95 w 111"/>
                    <a:gd name="T77" fmla="*/ 16 h 53"/>
                    <a:gd name="T78" fmla="*/ 95 w 111"/>
                    <a:gd name="T79" fmla="*/ 14 h 53"/>
                    <a:gd name="T80" fmla="*/ 101 w 111"/>
                    <a:gd name="T81" fmla="*/ 4 h 53"/>
                    <a:gd name="T82" fmla="*/ 100 w 111"/>
                    <a:gd name="T83" fmla="*/ 3 h 53"/>
                    <a:gd name="T84" fmla="*/ 94 w 111"/>
                    <a:gd name="T85" fmla="*/ 6 h 53"/>
                    <a:gd name="T86" fmla="*/ 91 w 111"/>
                    <a:gd name="T87" fmla="*/ 10 h 53"/>
                    <a:gd name="T88" fmla="*/ 88 w 111"/>
                    <a:gd name="T89" fmla="*/ 10 h 53"/>
                    <a:gd name="T90" fmla="*/ 87 w 111"/>
                    <a:gd name="T91" fmla="*/ 6 h 53"/>
                    <a:gd name="T92" fmla="*/ 84 w 111"/>
                    <a:gd name="T93" fmla="*/ 4 h 53"/>
                    <a:gd name="T94" fmla="*/ 81 w 111"/>
                    <a:gd name="T95" fmla="*/ 9 h 53"/>
                    <a:gd name="T96" fmla="*/ 83 w 111"/>
                    <a:gd name="T97" fmla="*/ 19 h 53"/>
                    <a:gd name="T98" fmla="*/ 45 w 111"/>
                    <a:gd name="T99" fmla="*/ 43 h 53"/>
                    <a:gd name="T100" fmla="*/ 4 w 111"/>
                    <a:gd name="T101" fmla="*/ 1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1" h="53">
                      <a:moveTo>
                        <a:pt x="0" y="17"/>
                      </a:moveTo>
                      <a:cubicBezTo>
                        <a:pt x="0" y="17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9" y="12"/>
                        <a:pt x="9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3" y="20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25" y="34"/>
                        <a:pt x="34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55" y="40"/>
                        <a:pt x="67" y="35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6"/>
                        <a:pt x="78" y="13"/>
                        <a:pt x="78" y="9"/>
                      </a:cubicBezTo>
                      <a:cubicBezTo>
                        <a:pt x="78" y="9"/>
                        <a:pt x="78" y="9"/>
                        <a:pt x="78" y="9"/>
                      </a:cubicBezTo>
                      <a:cubicBezTo>
                        <a:pt x="78" y="6"/>
                        <a:pt x="79" y="2"/>
                        <a:pt x="83" y="1"/>
                      </a:cubicBezTo>
                      <a:cubicBezTo>
                        <a:pt x="83" y="1"/>
                        <a:pt x="83" y="1"/>
                        <a:pt x="83" y="1"/>
                      </a:cubicBezTo>
                      <a:cubicBezTo>
                        <a:pt x="84" y="1"/>
                        <a:pt x="84" y="0"/>
                        <a:pt x="85" y="0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8" y="1"/>
                        <a:pt x="89" y="3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92" y="3"/>
                        <a:pt x="96" y="0"/>
                        <a:pt x="99" y="0"/>
                      </a:cubicBez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100" y="0"/>
                        <a:pt x="101" y="0"/>
                        <a:pt x="102" y="1"/>
                      </a:cubicBezTo>
                      <a:cubicBezTo>
                        <a:pt x="102" y="1"/>
                        <a:pt x="102" y="1"/>
                        <a:pt x="102" y="1"/>
                      </a:cubicBezTo>
                      <a:cubicBezTo>
                        <a:pt x="103" y="2"/>
                        <a:pt x="104" y="3"/>
                        <a:pt x="104" y="4"/>
                      </a:cubicBezTo>
                      <a:cubicBezTo>
                        <a:pt x="104" y="4"/>
                        <a:pt x="104" y="4"/>
                        <a:pt x="104" y="4"/>
                      </a:cubicBezTo>
                      <a:cubicBezTo>
                        <a:pt x="104" y="6"/>
                        <a:pt x="103" y="8"/>
                        <a:pt x="102" y="10"/>
                      </a:cubicBezTo>
                      <a:cubicBezTo>
                        <a:pt x="102" y="10"/>
                        <a:pt x="102" y="10"/>
                        <a:pt x="102" y="10"/>
                      </a:cubicBezTo>
                      <a:cubicBezTo>
                        <a:pt x="103" y="10"/>
                        <a:pt x="105" y="9"/>
                        <a:pt x="106" y="9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8" y="9"/>
                        <a:pt x="110" y="10"/>
                        <a:pt x="111" y="11"/>
                      </a:cubicBezTo>
                      <a:cubicBezTo>
                        <a:pt x="111" y="11"/>
                        <a:pt x="111" y="11"/>
                        <a:pt x="111" y="11"/>
                      </a:cubicBezTo>
                      <a:cubicBezTo>
                        <a:pt x="111" y="12"/>
                        <a:pt x="111" y="13"/>
                        <a:pt x="111" y="13"/>
                      </a:cubicBezTo>
                      <a:cubicBezTo>
                        <a:pt x="111" y="13"/>
                        <a:pt x="111" y="13"/>
                        <a:pt x="111" y="13"/>
                      </a:cubicBezTo>
                      <a:cubicBezTo>
                        <a:pt x="111" y="17"/>
                        <a:pt x="108" y="19"/>
                        <a:pt x="105" y="20"/>
                      </a:cubicBezTo>
                      <a:cubicBezTo>
                        <a:pt x="105" y="20"/>
                        <a:pt x="105" y="20"/>
                        <a:pt x="105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4" y="20"/>
                        <a:pt x="104" y="20"/>
                        <a:pt x="104" y="20"/>
                      </a:cubicBezTo>
                      <a:cubicBezTo>
                        <a:pt x="107" y="21"/>
                        <a:pt x="110" y="21"/>
                        <a:pt x="110" y="24"/>
                      </a:cubicBezTo>
                      <a:cubicBezTo>
                        <a:pt x="110" y="24"/>
                        <a:pt x="110" y="24"/>
                        <a:pt x="110" y="24"/>
                      </a:cubicBezTo>
                      <a:cubicBezTo>
                        <a:pt x="110" y="25"/>
                        <a:pt x="110" y="26"/>
                        <a:pt x="109" y="27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8" y="29"/>
                        <a:pt x="105" y="30"/>
                        <a:pt x="103" y="30"/>
                      </a:cubicBezTo>
                      <a:cubicBezTo>
                        <a:pt x="103" y="30"/>
                        <a:pt x="103" y="30"/>
                        <a:pt x="103" y="30"/>
                      </a:cubicBezTo>
                      <a:cubicBezTo>
                        <a:pt x="103" y="30"/>
                        <a:pt x="102" y="30"/>
                        <a:pt x="102" y="30"/>
                      </a:cubicBezTo>
                      <a:cubicBezTo>
                        <a:pt x="102" y="30"/>
                        <a:pt x="102" y="30"/>
                        <a:pt x="102" y="30"/>
                      </a:cubicBezTo>
                      <a:cubicBezTo>
                        <a:pt x="102" y="30"/>
                        <a:pt x="102" y="31"/>
                        <a:pt x="102" y="32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102" y="34"/>
                        <a:pt x="102" y="35"/>
                        <a:pt x="100" y="36"/>
                      </a:cubicBezTo>
                      <a:cubicBezTo>
                        <a:pt x="100" y="36"/>
                        <a:pt x="100" y="36"/>
                        <a:pt x="100" y="36"/>
                      </a:cubicBezTo>
                      <a:cubicBezTo>
                        <a:pt x="100" y="36"/>
                        <a:pt x="99" y="37"/>
                        <a:pt x="98" y="37"/>
                      </a:cubicBezTo>
                      <a:cubicBezTo>
                        <a:pt x="98" y="37"/>
                        <a:pt x="98" y="37"/>
                        <a:pt x="98" y="37"/>
                      </a:cubicBezTo>
                      <a:cubicBezTo>
                        <a:pt x="94" y="37"/>
                        <a:pt x="90" y="33"/>
                        <a:pt x="88" y="31"/>
                      </a:cubicBezTo>
                      <a:cubicBezTo>
                        <a:pt x="88" y="31"/>
                        <a:pt x="88" y="31"/>
                        <a:pt x="88" y="31"/>
                      </a:cubicBezTo>
                      <a:cubicBezTo>
                        <a:pt x="84" y="36"/>
                        <a:pt x="66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30" y="53"/>
                        <a:pt x="14" y="44"/>
                        <a:pt x="0" y="17"/>
                      </a:cubicBezTo>
                      <a:close/>
                      <a:moveTo>
                        <a:pt x="45" y="50"/>
                      </a:moveTo>
                      <a:cubicBezTo>
                        <a:pt x="57" y="50"/>
                        <a:pt x="67" y="45"/>
                        <a:pt x="75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82" y="33"/>
                        <a:pt x="87" y="28"/>
                        <a:pt x="87" y="28"/>
                      </a:cubicBezTo>
                      <a:cubicBezTo>
                        <a:pt x="87" y="28"/>
                        <a:pt x="87" y="28"/>
                        <a:pt x="87" y="28"/>
                      </a:cubicBezTo>
                      <a:cubicBezTo>
                        <a:pt x="87" y="27"/>
                        <a:pt x="88" y="27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9" y="27"/>
                        <a:pt x="89" y="27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91" y="29"/>
                        <a:pt x="92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4" y="32"/>
                        <a:pt x="96" y="34"/>
                        <a:pt x="98" y="34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4"/>
                        <a:pt x="98" y="34"/>
                        <a:pt x="99" y="33"/>
                      </a:cubicBezTo>
                      <a:cubicBezTo>
                        <a:pt x="99" y="33"/>
                        <a:pt x="99" y="33"/>
                        <a:pt x="99" y="33"/>
                      </a:cubicBezTo>
                      <a:cubicBezTo>
                        <a:pt x="99" y="33"/>
                        <a:pt x="99" y="33"/>
                        <a:pt x="99" y="32"/>
                      </a:cubicBezTo>
                      <a:cubicBezTo>
                        <a:pt x="99" y="32"/>
                        <a:pt x="99" y="32"/>
                        <a:pt x="99" y="32"/>
                      </a:cubicBezTo>
                      <a:cubicBezTo>
                        <a:pt x="99" y="32"/>
                        <a:pt x="99" y="30"/>
                        <a:pt x="98" y="29"/>
                      </a:cubicBezTo>
                      <a:cubicBezTo>
                        <a:pt x="98" y="29"/>
                        <a:pt x="98" y="29"/>
                        <a:pt x="98" y="29"/>
                      </a:cubicBezTo>
                      <a:cubicBezTo>
                        <a:pt x="97" y="28"/>
                        <a:pt x="96" y="28"/>
                        <a:pt x="96" y="28"/>
                      </a:cubicBezTo>
                      <a:cubicBezTo>
                        <a:pt x="96" y="28"/>
                        <a:pt x="96" y="28"/>
                        <a:pt x="96" y="28"/>
                      </a:cubicBezTo>
                      <a:cubicBezTo>
                        <a:pt x="95" y="27"/>
                        <a:pt x="95" y="26"/>
                        <a:pt x="96" y="26"/>
                      </a:cubicBezTo>
                      <a:cubicBezTo>
                        <a:pt x="96" y="26"/>
                        <a:pt x="96" y="26"/>
                        <a:pt x="96" y="26"/>
                      </a:cubicBezTo>
                      <a:cubicBezTo>
                        <a:pt x="96" y="25"/>
                        <a:pt x="97" y="25"/>
                        <a:pt x="98" y="25"/>
                      </a:cubicBezTo>
                      <a:cubicBezTo>
                        <a:pt x="98" y="25"/>
                        <a:pt x="98" y="25"/>
                        <a:pt x="98" y="25"/>
                      </a:cubicBezTo>
                      <a:cubicBezTo>
                        <a:pt x="98" y="25"/>
                        <a:pt x="98" y="26"/>
                        <a:pt x="99" y="26"/>
                      </a:cubicBezTo>
                      <a:cubicBezTo>
                        <a:pt x="99" y="26"/>
                        <a:pt x="99" y="26"/>
                        <a:pt x="99" y="26"/>
                      </a:cubicBezTo>
                      <a:cubicBezTo>
                        <a:pt x="100" y="26"/>
                        <a:pt x="102" y="27"/>
                        <a:pt x="103" y="27"/>
                      </a:cubicBezTo>
                      <a:cubicBezTo>
                        <a:pt x="103" y="27"/>
                        <a:pt x="103" y="27"/>
                        <a:pt x="103" y="27"/>
                      </a:cubicBezTo>
                      <a:cubicBezTo>
                        <a:pt x="104" y="27"/>
                        <a:pt x="106" y="26"/>
                        <a:pt x="107" y="25"/>
                      </a:cubicBezTo>
                      <a:cubicBezTo>
                        <a:pt x="107" y="25"/>
                        <a:pt x="107" y="25"/>
                        <a:pt x="107" y="25"/>
                      </a:cubicBezTo>
                      <a:cubicBezTo>
                        <a:pt x="107" y="25"/>
                        <a:pt x="107" y="24"/>
                        <a:pt x="107" y="24"/>
                      </a:cubicBezTo>
                      <a:cubicBezTo>
                        <a:pt x="107" y="24"/>
                        <a:pt x="107" y="24"/>
                        <a:pt x="107" y="24"/>
                      </a:cubicBezTo>
                      <a:cubicBezTo>
                        <a:pt x="107" y="24"/>
                        <a:pt x="107" y="24"/>
                        <a:pt x="106" y="24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5" y="23"/>
                        <a:pt x="104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0" y="22"/>
                        <a:pt x="98" y="22"/>
                        <a:pt x="98" y="22"/>
                      </a:cubicBezTo>
                      <a:cubicBezTo>
                        <a:pt x="98" y="22"/>
                        <a:pt x="98" y="22"/>
                        <a:pt x="98" y="22"/>
                      </a:cubicBezTo>
                      <a:cubicBezTo>
                        <a:pt x="97" y="22"/>
                        <a:pt x="97" y="22"/>
                        <a:pt x="96" y="21"/>
                      </a:cubicBezTo>
                      <a:cubicBezTo>
                        <a:pt x="96" y="21"/>
                        <a:pt x="96" y="21"/>
                        <a:pt x="96" y="21"/>
                      </a:cubicBezTo>
                      <a:cubicBezTo>
                        <a:pt x="96" y="20"/>
                        <a:pt x="97" y="20"/>
                        <a:pt x="98" y="19"/>
                      </a:cubicBezTo>
                      <a:cubicBezTo>
                        <a:pt x="98" y="19"/>
                        <a:pt x="98" y="19"/>
                        <a:pt x="98" y="19"/>
                      </a:cubicBezTo>
                      <a:cubicBezTo>
                        <a:pt x="98" y="19"/>
                        <a:pt x="100" y="19"/>
                        <a:pt x="103" y="17"/>
                      </a:cubicBezTo>
                      <a:cubicBezTo>
                        <a:pt x="103" y="17"/>
                        <a:pt x="103" y="17"/>
                        <a:pt x="103" y="17"/>
                      </a:cubicBezTo>
                      <a:cubicBezTo>
                        <a:pt x="106" y="16"/>
                        <a:pt x="109" y="14"/>
                        <a:pt x="108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8" y="12"/>
                        <a:pt x="107" y="12"/>
                        <a:pt x="106" y="12"/>
                      </a:cubicBezTo>
                      <a:cubicBezTo>
                        <a:pt x="106" y="12"/>
                        <a:pt x="106" y="12"/>
                        <a:pt x="106" y="12"/>
                      </a:cubicBezTo>
                      <a:cubicBezTo>
                        <a:pt x="103" y="12"/>
                        <a:pt x="97" y="16"/>
                        <a:pt x="97" y="16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6" y="16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4" y="15"/>
                        <a:pt x="94" y="14"/>
                        <a:pt x="95" y="14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6" y="12"/>
                        <a:pt x="98" y="10"/>
                      </a:cubicBezTo>
                      <a:cubicBezTo>
                        <a:pt x="98" y="10"/>
                        <a:pt x="98" y="10"/>
                        <a:pt x="98" y="10"/>
                      </a:cubicBezTo>
                      <a:cubicBezTo>
                        <a:pt x="100" y="8"/>
                        <a:pt x="101" y="6"/>
                        <a:pt x="101" y="4"/>
                      </a:cubicBezTo>
                      <a:cubicBezTo>
                        <a:pt x="101" y="4"/>
                        <a:pt x="101" y="4"/>
                        <a:pt x="101" y="4"/>
                      </a:cubicBezTo>
                      <a:cubicBezTo>
                        <a:pt x="101" y="4"/>
                        <a:pt x="101" y="4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0" y="3"/>
                        <a:pt x="100" y="3"/>
                        <a:pt x="99" y="3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8" y="3"/>
                        <a:pt x="96" y="4"/>
                        <a:pt x="94" y="6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2" y="8"/>
                        <a:pt x="91" y="10"/>
                        <a:pt x="91" y="10"/>
                      </a:cubicBezTo>
                      <a:cubicBezTo>
                        <a:pt x="91" y="10"/>
                        <a:pt x="91" y="10"/>
                        <a:pt x="91" y="10"/>
                      </a:cubicBezTo>
                      <a:cubicBezTo>
                        <a:pt x="90" y="11"/>
                        <a:pt x="90" y="11"/>
                        <a:pt x="89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8" y="11"/>
                        <a:pt x="88" y="10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8" y="10"/>
                        <a:pt x="88" y="8"/>
                        <a:pt x="87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4"/>
                        <a:pt x="86" y="3"/>
                        <a:pt x="85" y="3"/>
                      </a:cubicBezTo>
                      <a:cubicBezTo>
                        <a:pt x="85" y="3"/>
                        <a:pt x="85" y="3"/>
                        <a:pt x="85" y="3"/>
                      </a:cubicBezTo>
                      <a:cubicBezTo>
                        <a:pt x="85" y="3"/>
                        <a:pt x="85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2" y="4"/>
                        <a:pt x="81" y="6"/>
                        <a:pt x="81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81" y="13"/>
                        <a:pt x="83" y="17"/>
                        <a:pt x="83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3" y="18"/>
                        <a:pt x="83" y="18"/>
                        <a:pt x="83" y="19"/>
                      </a:cubicBezTo>
                      <a:cubicBezTo>
                        <a:pt x="83" y="19"/>
                        <a:pt x="83" y="19"/>
                        <a:pt x="83" y="19"/>
                      </a:cubicBezTo>
                      <a:cubicBezTo>
                        <a:pt x="69" y="37"/>
                        <a:pt x="56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24" y="43"/>
                        <a:pt x="11" y="21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17" y="43"/>
                        <a:pt x="32" y="50"/>
                        <a:pt x="45" y="50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8" name="Freeform 29"/>
                <p:cNvSpPr/>
                <p:nvPr/>
              </p:nvSpPr>
              <p:spPr bwMode="auto">
                <a:xfrm>
                  <a:off x="5498438" y="4864629"/>
                  <a:ext cx="231078" cy="132045"/>
                </a:xfrm>
                <a:custGeom>
                  <a:avLst/>
                  <a:gdLst>
                    <a:gd name="T0" fmla="*/ 43 w 56"/>
                    <a:gd name="T1" fmla="*/ 0 h 32"/>
                    <a:gd name="T2" fmla="*/ 56 w 56"/>
                    <a:gd name="T3" fmla="*/ 19 h 32"/>
                    <a:gd name="T4" fmla="*/ 0 w 56"/>
                    <a:gd name="T5" fmla="*/ 24 h 32"/>
                    <a:gd name="T6" fmla="*/ 10 w 56"/>
                    <a:gd name="T7" fmla="*/ 4 h 32"/>
                    <a:gd name="T8" fmla="*/ 43 w 56"/>
                    <a:gd name="T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32">
                      <a:moveTo>
                        <a:pt x="43" y="0"/>
                      </a:move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29" y="32"/>
                        <a:pt x="0" y="24"/>
                      </a:cubicBezTo>
                      <a:cubicBezTo>
                        <a:pt x="10" y="4"/>
                        <a:pt x="10" y="4"/>
                        <a:pt x="10" y="4"/>
                      </a:cubicBezTo>
                      <a:lnTo>
                        <a:pt x="4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99" name="Freeform 30"/>
                <p:cNvSpPr>
                  <a:spLocks noEditPoints="1"/>
                </p:cNvSpPr>
                <p:nvPr/>
              </p:nvSpPr>
              <p:spPr bwMode="auto">
                <a:xfrm>
                  <a:off x="5494963" y="4861154"/>
                  <a:ext cx="238028" cy="118145"/>
                </a:xfrm>
                <a:custGeom>
                  <a:avLst/>
                  <a:gdLst>
                    <a:gd name="T0" fmla="*/ 1 w 58"/>
                    <a:gd name="T1" fmla="*/ 27 h 29"/>
                    <a:gd name="T2" fmla="*/ 0 w 58"/>
                    <a:gd name="T3" fmla="*/ 26 h 29"/>
                    <a:gd name="T4" fmla="*/ 0 w 58"/>
                    <a:gd name="T5" fmla="*/ 26 h 29"/>
                    <a:gd name="T6" fmla="*/ 0 w 58"/>
                    <a:gd name="T7" fmla="*/ 25 h 29"/>
                    <a:gd name="T8" fmla="*/ 0 w 58"/>
                    <a:gd name="T9" fmla="*/ 25 h 29"/>
                    <a:gd name="T10" fmla="*/ 10 w 58"/>
                    <a:gd name="T11" fmla="*/ 4 h 29"/>
                    <a:gd name="T12" fmla="*/ 11 w 58"/>
                    <a:gd name="T13" fmla="*/ 3 h 29"/>
                    <a:gd name="T14" fmla="*/ 11 w 58"/>
                    <a:gd name="T15" fmla="*/ 3 h 29"/>
                    <a:gd name="T16" fmla="*/ 44 w 58"/>
                    <a:gd name="T17" fmla="*/ 0 h 29"/>
                    <a:gd name="T18" fmla="*/ 45 w 58"/>
                    <a:gd name="T19" fmla="*/ 0 h 29"/>
                    <a:gd name="T20" fmla="*/ 45 w 58"/>
                    <a:gd name="T21" fmla="*/ 0 h 29"/>
                    <a:gd name="T22" fmla="*/ 58 w 58"/>
                    <a:gd name="T23" fmla="*/ 19 h 29"/>
                    <a:gd name="T24" fmla="*/ 58 w 58"/>
                    <a:gd name="T25" fmla="*/ 20 h 29"/>
                    <a:gd name="T26" fmla="*/ 58 w 58"/>
                    <a:gd name="T27" fmla="*/ 20 h 29"/>
                    <a:gd name="T28" fmla="*/ 57 w 58"/>
                    <a:gd name="T29" fmla="*/ 21 h 29"/>
                    <a:gd name="T30" fmla="*/ 57 w 58"/>
                    <a:gd name="T31" fmla="*/ 21 h 29"/>
                    <a:gd name="T32" fmla="*/ 20 w 58"/>
                    <a:gd name="T33" fmla="*/ 29 h 29"/>
                    <a:gd name="T34" fmla="*/ 20 w 58"/>
                    <a:gd name="T35" fmla="*/ 29 h 29"/>
                    <a:gd name="T36" fmla="*/ 1 w 58"/>
                    <a:gd name="T37" fmla="*/ 27 h 29"/>
                    <a:gd name="T38" fmla="*/ 20 w 58"/>
                    <a:gd name="T39" fmla="*/ 26 h 29"/>
                    <a:gd name="T40" fmla="*/ 54 w 58"/>
                    <a:gd name="T41" fmla="*/ 19 h 29"/>
                    <a:gd name="T42" fmla="*/ 54 w 58"/>
                    <a:gd name="T43" fmla="*/ 19 h 29"/>
                    <a:gd name="T44" fmla="*/ 43 w 58"/>
                    <a:gd name="T45" fmla="*/ 3 h 29"/>
                    <a:gd name="T46" fmla="*/ 12 w 58"/>
                    <a:gd name="T47" fmla="*/ 6 h 29"/>
                    <a:gd name="T48" fmla="*/ 3 w 58"/>
                    <a:gd name="T49" fmla="*/ 24 h 29"/>
                    <a:gd name="T50" fmla="*/ 20 w 58"/>
                    <a:gd name="T51" fmla="*/ 2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8" h="29">
                      <a:moveTo>
                        <a:pt x="1" y="27"/>
                      </a:moveTo>
                      <a:cubicBezTo>
                        <a:pt x="0" y="27"/>
                        <a:pt x="0" y="27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8" y="19"/>
                        <a:pt x="58" y="20"/>
                        <a:pt x="58" y="20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41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14" y="29"/>
                        <a:pt x="8" y="29"/>
                        <a:pt x="1" y="27"/>
                      </a:cubicBezTo>
                      <a:close/>
                      <a:moveTo>
                        <a:pt x="20" y="26"/>
                      </a:moveTo>
                      <a:cubicBezTo>
                        <a:pt x="37" y="26"/>
                        <a:pt x="50" y="21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9" y="26"/>
                        <a:pt x="15" y="26"/>
                        <a:pt x="20" y="26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0" name="Freeform 31"/>
                <p:cNvSpPr/>
                <p:nvPr/>
              </p:nvSpPr>
              <p:spPr bwMode="auto">
                <a:xfrm>
                  <a:off x="5218711" y="4268691"/>
                  <a:ext cx="712347" cy="661961"/>
                </a:xfrm>
                <a:custGeom>
                  <a:avLst/>
                  <a:gdLst>
                    <a:gd name="T0" fmla="*/ 133 w 173"/>
                    <a:gd name="T1" fmla="*/ 19 h 161"/>
                    <a:gd name="T2" fmla="*/ 47 w 173"/>
                    <a:gd name="T3" fmla="*/ 48 h 161"/>
                    <a:gd name="T4" fmla="*/ 18 w 173"/>
                    <a:gd name="T5" fmla="*/ 132 h 161"/>
                    <a:gd name="T6" fmla="*/ 18 w 173"/>
                    <a:gd name="T7" fmla="*/ 146 h 161"/>
                    <a:gd name="T8" fmla="*/ 34 w 173"/>
                    <a:gd name="T9" fmla="*/ 148 h 161"/>
                    <a:gd name="T10" fmla="*/ 37 w 173"/>
                    <a:gd name="T11" fmla="*/ 144 h 161"/>
                    <a:gd name="T12" fmla="*/ 122 w 173"/>
                    <a:gd name="T13" fmla="*/ 140 h 161"/>
                    <a:gd name="T14" fmla="*/ 148 w 173"/>
                    <a:gd name="T15" fmla="*/ 38 h 161"/>
                    <a:gd name="T16" fmla="*/ 133 w 173"/>
                    <a:gd name="T17" fmla="*/ 1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3" h="161">
                      <a:moveTo>
                        <a:pt x="133" y="19"/>
                      </a:moveTo>
                      <a:cubicBezTo>
                        <a:pt x="133" y="19"/>
                        <a:pt x="105" y="0"/>
                        <a:pt x="47" y="48"/>
                      </a:cubicBezTo>
                      <a:cubicBezTo>
                        <a:pt x="0" y="88"/>
                        <a:pt x="18" y="132"/>
                        <a:pt x="18" y="132"/>
                      </a:cubicBezTo>
                      <a:cubicBezTo>
                        <a:pt x="14" y="136"/>
                        <a:pt x="14" y="142"/>
                        <a:pt x="18" y="146"/>
                      </a:cubicBezTo>
                      <a:cubicBezTo>
                        <a:pt x="22" y="151"/>
                        <a:pt x="29" y="152"/>
                        <a:pt x="34" y="148"/>
                      </a:cubicBezTo>
                      <a:cubicBezTo>
                        <a:pt x="35" y="147"/>
                        <a:pt x="36" y="146"/>
                        <a:pt x="37" y="144"/>
                      </a:cubicBezTo>
                      <a:cubicBezTo>
                        <a:pt x="63" y="160"/>
                        <a:pt x="92" y="161"/>
                        <a:pt x="122" y="140"/>
                      </a:cubicBezTo>
                      <a:cubicBezTo>
                        <a:pt x="159" y="113"/>
                        <a:pt x="173" y="75"/>
                        <a:pt x="148" y="38"/>
                      </a:cubicBezTo>
                      <a:cubicBezTo>
                        <a:pt x="148" y="38"/>
                        <a:pt x="141" y="27"/>
                        <a:pt x="133" y="19"/>
                      </a:cubicBezTo>
                    </a:path>
                  </a:pathLst>
                </a:custGeom>
                <a:solidFill>
                  <a:srgbClr val="FFE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1" name="Freeform 32"/>
                <p:cNvSpPr>
                  <a:spLocks noEditPoints="1"/>
                </p:cNvSpPr>
                <p:nvPr/>
              </p:nvSpPr>
              <p:spPr bwMode="auto">
                <a:xfrm>
                  <a:off x="5272572" y="4326026"/>
                  <a:ext cx="613313" cy="588989"/>
                </a:xfrm>
                <a:custGeom>
                  <a:avLst/>
                  <a:gdLst>
                    <a:gd name="T0" fmla="*/ 24 w 149"/>
                    <a:gd name="T1" fmla="*/ 132 h 143"/>
                    <a:gd name="T2" fmla="*/ 22 w 149"/>
                    <a:gd name="T3" fmla="*/ 135 h 143"/>
                    <a:gd name="T4" fmla="*/ 14 w 149"/>
                    <a:gd name="T5" fmla="*/ 138 h 143"/>
                    <a:gd name="T6" fmla="*/ 4 w 149"/>
                    <a:gd name="T7" fmla="*/ 133 h 143"/>
                    <a:gd name="T8" fmla="*/ 1 w 149"/>
                    <a:gd name="T9" fmla="*/ 125 h 143"/>
                    <a:gd name="T10" fmla="*/ 3 w 149"/>
                    <a:gd name="T11" fmla="*/ 118 h 143"/>
                    <a:gd name="T12" fmla="*/ 0 w 149"/>
                    <a:gd name="T13" fmla="*/ 97 h 143"/>
                    <a:gd name="T14" fmla="*/ 33 w 149"/>
                    <a:gd name="T15" fmla="*/ 33 h 143"/>
                    <a:gd name="T16" fmla="*/ 103 w 149"/>
                    <a:gd name="T17" fmla="*/ 0 h 143"/>
                    <a:gd name="T18" fmla="*/ 121 w 149"/>
                    <a:gd name="T19" fmla="*/ 4 h 143"/>
                    <a:gd name="T20" fmla="*/ 121 w 149"/>
                    <a:gd name="T21" fmla="*/ 4 h 143"/>
                    <a:gd name="T22" fmla="*/ 121 w 149"/>
                    <a:gd name="T23" fmla="*/ 4 h 143"/>
                    <a:gd name="T24" fmla="*/ 121 w 149"/>
                    <a:gd name="T25" fmla="*/ 4 h 143"/>
                    <a:gd name="T26" fmla="*/ 136 w 149"/>
                    <a:gd name="T27" fmla="*/ 23 h 143"/>
                    <a:gd name="T28" fmla="*/ 149 w 149"/>
                    <a:gd name="T29" fmla="*/ 62 h 143"/>
                    <a:gd name="T30" fmla="*/ 109 w 149"/>
                    <a:gd name="T31" fmla="*/ 127 h 143"/>
                    <a:gd name="T32" fmla="*/ 63 w 149"/>
                    <a:gd name="T33" fmla="*/ 143 h 143"/>
                    <a:gd name="T34" fmla="*/ 25 w 149"/>
                    <a:gd name="T35" fmla="*/ 129 h 143"/>
                    <a:gd name="T36" fmla="*/ 63 w 149"/>
                    <a:gd name="T37" fmla="*/ 140 h 143"/>
                    <a:gd name="T38" fmla="*/ 108 w 149"/>
                    <a:gd name="T39" fmla="*/ 124 h 143"/>
                    <a:gd name="T40" fmla="*/ 146 w 149"/>
                    <a:gd name="T41" fmla="*/ 62 h 143"/>
                    <a:gd name="T42" fmla="*/ 134 w 149"/>
                    <a:gd name="T43" fmla="*/ 25 h 143"/>
                    <a:gd name="T44" fmla="*/ 119 w 149"/>
                    <a:gd name="T45" fmla="*/ 6 h 143"/>
                    <a:gd name="T46" fmla="*/ 103 w 149"/>
                    <a:gd name="T47" fmla="*/ 3 h 143"/>
                    <a:gd name="T48" fmla="*/ 35 w 149"/>
                    <a:gd name="T49" fmla="*/ 36 h 143"/>
                    <a:gd name="T50" fmla="*/ 3 w 149"/>
                    <a:gd name="T51" fmla="*/ 97 h 143"/>
                    <a:gd name="T52" fmla="*/ 6 w 149"/>
                    <a:gd name="T53" fmla="*/ 117 h 143"/>
                    <a:gd name="T54" fmla="*/ 6 w 149"/>
                    <a:gd name="T55" fmla="*/ 119 h 143"/>
                    <a:gd name="T56" fmla="*/ 4 w 149"/>
                    <a:gd name="T57" fmla="*/ 125 h 143"/>
                    <a:gd name="T58" fmla="*/ 6 w 149"/>
                    <a:gd name="T59" fmla="*/ 131 h 143"/>
                    <a:gd name="T60" fmla="*/ 14 w 149"/>
                    <a:gd name="T61" fmla="*/ 135 h 143"/>
                    <a:gd name="T62" fmla="*/ 20 w 149"/>
                    <a:gd name="T63" fmla="*/ 132 h 143"/>
                    <a:gd name="T64" fmla="*/ 22 w 149"/>
                    <a:gd name="T65" fmla="*/ 130 h 143"/>
                    <a:gd name="T66" fmla="*/ 23 w 149"/>
                    <a:gd name="T67" fmla="*/ 129 h 143"/>
                    <a:gd name="T68" fmla="*/ 24 w 149"/>
                    <a:gd name="T69" fmla="*/ 129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9" h="143">
                      <a:moveTo>
                        <a:pt x="63" y="143"/>
                      </a:moveTo>
                      <a:cubicBezTo>
                        <a:pt x="50" y="143"/>
                        <a:pt x="37" y="139"/>
                        <a:pt x="24" y="132"/>
                      </a:cubicBezTo>
                      <a:cubicBezTo>
                        <a:pt x="24" y="132"/>
                        <a:pt x="24" y="132"/>
                        <a:pt x="24" y="132"/>
                      </a:cubicBezTo>
                      <a:cubicBezTo>
                        <a:pt x="24" y="133"/>
                        <a:pt x="23" y="134"/>
                        <a:pt x="22" y="135"/>
                      </a:cubicBezTo>
                      <a:cubicBezTo>
                        <a:pt x="22" y="135"/>
                        <a:pt x="22" y="135"/>
                        <a:pt x="22" y="135"/>
                      </a:cubicBezTo>
                      <a:cubicBezTo>
                        <a:pt x="20" y="137"/>
                        <a:pt x="17" y="138"/>
                        <a:pt x="14" y="138"/>
                      </a:cubicBezTo>
                      <a:cubicBezTo>
                        <a:pt x="14" y="138"/>
                        <a:pt x="14" y="138"/>
                        <a:pt x="14" y="138"/>
                      </a:cubicBezTo>
                      <a:cubicBezTo>
                        <a:pt x="10" y="138"/>
                        <a:pt x="7" y="136"/>
                        <a:pt x="4" y="133"/>
                      </a:cubicBezTo>
                      <a:cubicBezTo>
                        <a:pt x="4" y="133"/>
                        <a:pt x="4" y="133"/>
                        <a:pt x="4" y="133"/>
                      </a:cubicBezTo>
                      <a:cubicBezTo>
                        <a:pt x="2" y="131"/>
                        <a:pt x="1" y="128"/>
                        <a:pt x="1" y="125"/>
                      </a:cubicBezTo>
                      <a:cubicBezTo>
                        <a:pt x="1" y="125"/>
                        <a:pt x="1" y="125"/>
                        <a:pt x="1" y="125"/>
                      </a:cubicBezTo>
                      <a:cubicBezTo>
                        <a:pt x="1" y="122"/>
                        <a:pt x="2" y="120"/>
                        <a:pt x="3" y="118"/>
                      </a:cubicBezTo>
                      <a:cubicBezTo>
                        <a:pt x="3" y="118"/>
                        <a:pt x="3" y="118"/>
                        <a:pt x="3" y="118"/>
                      </a:cubicBezTo>
                      <a:cubicBezTo>
                        <a:pt x="2" y="115"/>
                        <a:pt x="0" y="108"/>
                        <a:pt x="0" y="97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0" y="81"/>
                        <a:pt x="6" y="56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65" y="6"/>
                        <a:pt x="89" y="0"/>
                        <a:pt x="103" y="0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14" y="0"/>
                        <a:pt x="120" y="3"/>
                        <a:pt x="121" y="4"/>
                      </a:cubicBezTo>
                      <a:cubicBezTo>
                        <a:pt x="121" y="4"/>
                        <a:pt x="121" y="4"/>
                        <a:pt x="121" y="4"/>
                      </a:cubicBezTo>
                      <a:cubicBezTo>
                        <a:pt x="121" y="4"/>
                        <a:pt x="121" y="4"/>
                        <a:pt x="121" y="4"/>
                      </a:cubicBezTo>
                      <a:cubicBezTo>
                        <a:pt x="121" y="4"/>
                        <a:pt x="121" y="4"/>
                        <a:pt x="121" y="4"/>
                      </a:cubicBezTo>
                      <a:cubicBezTo>
                        <a:pt x="121" y="4"/>
                        <a:pt x="121" y="4"/>
                        <a:pt x="121" y="4"/>
                      </a:cubicBezTo>
                      <a:cubicBezTo>
                        <a:pt x="121" y="4"/>
                        <a:pt x="121" y="4"/>
                        <a:pt x="121" y="4"/>
                      </a:cubicBezTo>
                      <a:cubicBezTo>
                        <a:pt x="121" y="4"/>
                        <a:pt x="121" y="4"/>
                        <a:pt x="121" y="4"/>
                      </a:cubicBezTo>
                      <a:cubicBezTo>
                        <a:pt x="129" y="12"/>
                        <a:pt x="136" y="23"/>
                        <a:pt x="136" y="23"/>
                      </a:cubicBezTo>
                      <a:cubicBezTo>
                        <a:pt x="136" y="23"/>
                        <a:pt x="136" y="23"/>
                        <a:pt x="136" y="23"/>
                      </a:cubicBezTo>
                      <a:cubicBezTo>
                        <a:pt x="145" y="36"/>
                        <a:pt x="149" y="49"/>
                        <a:pt x="149" y="62"/>
                      </a:cubicBezTo>
                      <a:cubicBezTo>
                        <a:pt x="149" y="62"/>
                        <a:pt x="149" y="62"/>
                        <a:pt x="149" y="62"/>
                      </a:cubicBezTo>
                      <a:cubicBezTo>
                        <a:pt x="149" y="87"/>
                        <a:pt x="134" y="109"/>
                        <a:pt x="109" y="127"/>
                      </a:cubicBezTo>
                      <a:cubicBezTo>
                        <a:pt x="109" y="127"/>
                        <a:pt x="109" y="127"/>
                        <a:pt x="109" y="127"/>
                      </a:cubicBezTo>
                      <a:cubicBezTo>
                        <a:pt x="94" y="138"/>
                        <a:pt x="78" y="143"/>
                        <a:pt x="63" y="143"/>
                      </a:cubicBezTo>
                      <a:cubicBezTo>
                        <a:pt x="63" y="143"/>
                        <a:pt x="63" y="143"/>
                        <a:pt x="63" y="143"/>
                      </a:cubicBezTo>
                      <a:cubicBezTo>
                        <a:pt x="63" y="143"/>
                        <a:pt x="63" y="143"/>
                        <a:pt x="63" y="143"/>
                      </a:cubicBezTo>
                      <a:close/>
                      <a:moveTo>
                        <a:pt x="25" y="129"/>
                      </a:moveTo>
                      <a:cubicBezTo>
                        <a:pt x="37" y="136"/>
                        <a:pt x="50" y="140"/>
                        <a:pt x="63" y="140"/>
                      </a:cubicBezTo>
                      <a:cubicBezTo>
                        <a:pt x="63" y="140"/>
                        <a:pt x="63" y="140"/>
                        <a:pt x="63" y="140"/>
                      </a:cubicBezTo>
                      <a:cubicBezTo>
                        <a:pt x="78" y="140"/>
                        <a:pt x="93" y="135"/>
                        <a:pt x="108" y="124"/>
                      </a:cubicBezTo>
                      <a:cubicBezTo>
                        <a:pt x="108" y="124"/>
                        <a:pt x="108" y="124"/>
                        <a:pt x="108" y="124"/>
                      </a:cubicBezTo>
                      <a:cubicBezTo>
                        <a:pt x="132" y="107"/>
                        <a:pt x="146" y="85"/>
                        <a:pt x="146" y="62"/>
                      </a:cubicBezTo>
                      <a:cubicBezTo>
                        <a:pt x="146" y="62"/>
                        <a:pt x="146" y="62"/>
                        <a:pt x="146" y="62"/>
                      </a:cubicBezTo>
                      <a:cubicBezTo>
                        <a:pt x="146" y="50"/>
                        <a:pt x="142" y="37"/>
                        <a:pt x="134" y="25"/>
                      </a:cubicBezTo>
                      <a:cubicBezTo>
                        <a:pt x="134" y="25"/>
                        <a:pt x="134" y="25"/>
                        <a:pt x="134" y="25"/>
                      </a:cubicBezTo>
                      <a:cubicBezTo>
                        <a:pt x="134" y="25"/>
                        <a:pt x="127" y="14"/>
                        <a:pt x="119" y="6"/>
                      </a:cubicBezTo>
                      <a:cubicBezTo>
                        <a:pt x="119" y="6"/>
                        <a:pt x="119" y="6"/>
                        <a:pt x="119" y="6"/>
                      </a:cubicBezTo>
                      <a:cubicBezTo>
                        <a:pt x="119" y="6"/>
                        <a:pt x="113" y="3"/>
                        <a:pt x="103" y="3"/>
                      </a:cubicBezTo>
                      <a:cubicBezTo>
                        <a:pt x="103" y="3"/>
                        <a:pt x="103" y="3"/>
                        <a:pt x="103" y="3"/>
                      </a:cubicBezTo>
                      <a:cubicBezTo>
                        <a:pt x="90" y="3"/>
                        <a:pt x="67" y="9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9" y="58"/>
                        <a:pt x="3" y="81"/>
                        <a:pt x="3" y="97"/>
                      </a:cubicBezTo>
                      <a:cubicBezTo>
                        <a:pt x="3" y="97"/>
                        <a:pt x="3" y="97"/>
                        <a:pt x="3" y="97"/>
                      </a:cubicBezTo>
                      <a:cubicBezTo>
                        <a:pt x="3" y="109"/>
                        <a:pt x="6" y="117"/>
                        <a:pt x="6" y="117"/>
                      </a:cubicBezTo>
                      <a:cubicBezTo>
                        <a:pt x="6" y="117"/>
                        <a:pt x="6" y="117"/>
                        <a:pt x="6" y="117"/>
                      </a:cubicBezTo>
                      <a:cubicBezTo>
                        <a:pt x="6" y="118"/>
                        <a:pt x="6" y="118"/>
                        <a:pt x="6" y="119"/>
                      </a:cubicBezTo>
                      <a:cubicBezTo>
                        <a:pt x="6" y="119"/>
                        <a:pt x="6" y="119"/>
                        <a:pt x="6" y="119"/>
                      </a:cubicBezTo>
                      <a:cubicBezTo>
                        <a:pt x="5" y="121"/>
                        <a:pt x="4" y="123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4" y="127"/>
                        <a:pt x="5" y="130"/>
                        <a:pt x="6" y="131"/>
                      </a:cubicBezTo>
                      <a:cubicBezTo>
                        <a:pt x="6" y="131"/>
                        <a:pt x="6" y="131"/>
                        <a:pt x="6" y="131"/>
                      </a:cubicBezTo>
                      <a:cubicBezTo>
                        <a:pt x="8" y="134"/>
                        <a:pt x="11" y="135"/>
                        <a:pt x="14" y="135"/>
                      </a:cubicBezTo>
                      <a:cubicBezTo>
                        <a:pt x="14" y="135"/>
                        <a:pt x="14" y="135"/>
                        <a:pt x="14" y="135"/>
                      </a:cubicBezTo>
                      <a:cubicBezTo>
                        <a:pt x="16" y="135"/>
                        <a:pt x="18" y="134"/>
                        <a:pt x="20" y="132"/>
                      </a:cubicBezTo>
                      <a:cubicBezTo>
                        <a:pt x="20" y="132"/>
                        <a:pt x="20" y="132"/>
                        <a:pt x="20" y="132"/>
                      </a:cubicBezTo>
                      <a:cubicBezTo>
                        <a:pt x="21" y="132"/>
                        <a:pt x="22" y="131"/>
                        <a:pt x="22" y="130"/>
                      </a:cubicBezTo>
                      <a:cubicBezTo>
                        <a:pt x="22" y="130"/>
                        <a:pt x="22" y="130"/>
                        <a:pt x="22" y="130"/>
                      </a:cubicBezTo>
                      <a:cubicBezTo>
                        <a:pt x="23" y="129"/>
                        <a:pt x="23" y="129"/>
                        <a:pt x="23" y="129"/>
                      </a:cubicBezTo>
                      <a:cubicBezTo>
                        <a:pt x="23" y="129"/>
                        <a:pt x="23" y="129"/>
                        <a:pt x="23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4" y="129"/>
                      </a:cubicBezTo>
                      <a:cubicBezTo>
                        <a:pt x="24" y="129"/>
                        <a:pt x="24" y="129"/>
                        <a:pt x="25" y="129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2" name="Freeform 33"/>
                <p:cNvSpPr/>
                <p:nvPr/>
              </p:nvSpPr>
              <p:spPr bwMode="auto">
                <a:xfrm>
                  <a:off x="5816387" y="4466758"/>
                  <a:ext cx="57335" cy="90346"/>
                </a:xfrm>
                <a:custGeom>
                  <a:avLst/>
                  <a:gdLst>
                    <a:gd name="T0" fmla="*/ 14 w 14"/>
                    <a:gd name="T1" fmla="*/ 21 h 22"/>
                    <a:gd name="T2" fmla="*/ 4 w 14"/>
                    <a:gd name="T3" fmla="*/ 18 h 22"/>
                    <a:gd name="T4" fmla="*/ 4 w 14"/>
                    <a:gd name="T5" fmla="*/ 2 h 22"/>
                    <a:gd name="T6" fmla="*/ 7 w 14"/>
                    <a:gd name="T7" fmla="*/ 0 h 22"/>
                    <a:gd name="T8" fmla="*/ 12 w 14"/>
                    <a:gd name="T9" fmla="*/ 11 h 22"/>
                    <a:gd name="T10" fmla="*/ 14 w 14"/>
                    <a:gd name="T11" fmla="*/ 2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22">
                      <a:moveTo>
                        <a:pt x="14" y="21"/>
                      </a:moveTo>
                      <a:cubicBezTo>
                        <a:pt x="10" y="22"/>
                        <a:pt x="7" y="21"/>
                        <a:pt x="4" y="18"/>
                      </a:cubicBezTo>
                      <a:cubicBezTo>
                        <a:pt x="0" y="13"/>
                        <a:pt x="0" y="6"/>
                        <a:pt x="4" y="2"/>
                      </a:cubicBezTo>
                      <a:cubicBezTo>
                        <a:pt x="5" y="1"/>
                        <a:pt x="6" y="0"/>
                        <a:pt x="7" y="0"/>
                      </a:cubicBezTo>
                      <a:cubicBezTo>
                        <a:pt x="7" y="0"/>
                        <a:pt x="10" y="5"/>
                        <a:pt x="12" y="11"/>
                      </a:cubicBezTo>
                      <a:cubicBezTo>
                        <a:pt x="14" y="18"/>
                        <a:pt x="14" y="21"/>
                        <a:pt x="14" y="21"/>
                      </a:cubicBezTo>
                      <a:close/>
                    </a:path>
                  </a:pathLst>
                </a:custGeom>
                <a:solidFill>
                  <a:srgbClr val="F7B2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3" name="Freeform 34"/>
                <p:cNvSpPr/>
                <p:nvPr/>
              </p:nvSpPr>
              <p:spPr bwMode="auto">
                <a:xfrm>
                  <a:off x="5498438" y="4729110"/>
                  <a:ext cx="104246" cy="102508"/>
                </a:xfrm>
                <a:custGeom>
                  <a:avLst/>
                  <a:gdLst>
                    <a:gd name="T0" fmla="*/ 4 w 25"/>
                    <a:gd name="T1" fmla="*/ 20 h 25"/>
                    <a:gd name="T2" fmla="*/ 21 w 25"/>
                    <a:gd name="T3" fmla="*/ 21 h 25"/>
                    <a:gd name="T4" fmla="*/ 21 w 25"/>
                    <a:gd name="T5" fmla="*/ 4 h 25"/>
                    <a:gd name="T6" fmla="*/ 5 w 25"/>
                    <a:gd name="T7" fmla="*/ 4 h 25"/>
                    <a:gd name="T8" fmla="*/ 4 w 25"/>
                    <a:gd name="T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25">
                      <a:moveTo>
                        <a:pt x="4" y="20"/>
                      </a:moveTo>
                      <a:cubicBezTo>
                        <a:pt x="9" y="25"/>
                        <a:pt x="16" y="25"/>
                        <a:pt x="21" y="21"/>
                      </a:cubicBezTo>
                      <a:cubicBezTo>
                        <a:pt x="25" y="16"/>
                        <a:pt x="25" y="9"/>
                        <a:pt x="21" y="4"/>
                      </a:cubicBezTo>
                      <a:cubicBezTo>
                        <a:pt x="17" y="0"/>
                        <a:pt x="9" y="0"/>
                        <a:pt x="5" y="4"/>
                      </a:cubicBezTo>
                      <a:cubicBezTo>
                        <a:pt x="0" y="8"/>
                        <a:pt x="0" y="16"/>
                        <a:pt x="4" y="20"/>
                      </a:cubicBezTo>
                      <a:close/>
                    </a:path>
                  </a:pathLst>
                </a:custGeom>
                <a:solidFill>
                  <a:srgbClr val="F7B2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4" name="Freeform 35"/>
                <p:cNvSpPr/>
                <p:nvPr/>
              </p:nvSpPr>
              <p:spPr bwMode="auto">
                <a:xfrm>
                  <a:off x="5745153" y="4449383"/>
                  <a:ext cx="66022" cy="66022"/>
                </a:xfrm>
                <a:custGeom>
                  <a:avLst/>
                  <a:gdLst>
                    <a:gd name="T0" fmla="*/ 3 w 16"/>
                    <a:gd name="T1" fmla="*/ 12 h 16"/>
                    <a:gd name="T2" fmla="*/ 13 w 16"/>
                    <a:gd name="T3" fmla="*/ 14 h 16"/>
                    <a:gd name="T4" fmla="*/ 13 w 16"/>
                    <a:gd name="T5" fmla="*/ 4 h 16"/>
                    <a:gd name="T6" fmla="*/ 3 w 16"/>
                    <a:gd name="T7" fmla="*/ 2 h 16"/>
                    <a:gd name="T8" fmla="*/ 3 w 16"/>
                    <a:gd name="T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6">
                      <a:moveTo>
                        <a:pt x="3" y="12"/>
                      </a:moveTo>
                      <a:cubicBezTo>
                        <a:pt x="6" y="15"/>
                        <a:pt x="10" y="16"/>
                        <a:pt x="13" y="14"/>
                      </a:cubicBezTo>
                      <a:cubicBezTo>
                        <a:pt x="16" y="11"/>
                        <a:pt x="16" y="7"/>
                        <a:pt x="13" y="4"/>
                      </a:cubicBezTo>
                      <a:cubicBezTo>
                        <a:pt x="10" y="1"/>
                        <a:pt x="6" y="0"/>
                        <a:pt x="3" y="2"/>
                      </a:cubicBezTo>
                      <a:cubicBezTo>
                        <a:pt x="0" y="5"/>
                        <a:pt x="0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5" name="Freeform 36"/>
                <p:cNvSpPr/>
                <p:nvPr/>
              </p:nvSpPr>
              <p:spPr bwMode="auto">
                <a:xfrm>
                  <a:off x="5515812" y="4650925"/>
                  <a:ext cx="60810" cy="66022"/>
                </a:xfrm>
                <a:custGeom>
                  <a:avLst/>
                  <a:gdLst>
                    <a:gd name="T0" fmla="*/ 3 w 15"/>
                    <a:gd name="T1" fmla="*/ 12 h 16"/>
                    <a:gd name="T2" fmla="*/ 12 w 15"/>
                    <a:gd name="T3" fmla="*/ 14 h 16"/>
                    <a:gd name="T4" fmla="*/ 12 w 15"/>
                    <a:gd name="T5" fmla="*/ 4 h 16"/>
                    <a:gd name="T6" fmla="*/ 2 w 15"/>
                    <a:gd name="T7" fmla="*/ 2 h 16"/>
                    <a:gd name="T8" fmla="*/ 3 w 15"/>
                    <a:gd name="T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6">
                      <a:moveTo>
                        <a:pt x="3" y="12"/>
                      </a:moveTo>
                      <a:cubicBezTo>
                        <a:pt x="5" y="15"/>
                        <a:pt x="10" y="16"/>
                        <a:pt x="12" y="14"/>
                      </a:cubicBezTo>
                      <a:cubicBezTo>
                        <a:pt x="15" y="11"/>
                        <a:pt x="15" y="7"/>
                        <a:pt x="12" y="4"/>
                      </a:cubicBezTo>
                      <a:cubicBezTo>
                        <a:pt x="10" y="1"/>
                        <a:pt x="5" y="0"/>
                        <a:pt x="2" y="2"/>
                      </a:cubicBezTo>
                      <a:cubicBezTo>
                        <a:pt x="0" y="5"/>
                        <a:pt x="0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6" name="Freeform 37"/>
                <p:cNvSpPr/>
                <p:nvPr/>
              </p:nvSpPr>
              <p:spPr bwMode="auto">
                <a:xfrm>
                  <a:off x="5660019" y="4569266"/>
                  <a:ext cx="45173" cy="45173"/>
                </a:xfrm>
                <a:custGeom>
                  <a:avLst/>
                  <a:gdLst>
                    <a:gd name="T0" fmla="*/ 1 w 11"/>
                    <a:gd name="T1" fmla="*/ 10 h 11"/>
                    <a:gd name="T2" fmla="*/ 0 w 11"/>
                    <a:gd name="T3" fmla="*/ 5 h 11"/>
                    <a:gd name="T4" fmla="*/ 0 w 11"/>
                    <a:gd name="T5" fmla="*/ 5 h 11"/>
                    <a:gd name="T6" fmla="*/ 1 w 11"/>
                    <a:gd name="T7" fmla="*/ 1 h 11"/>
                    <a:gd name="T8" fmla="*/ 1 w 11"/>
                    <a:gd name="T9" fmla="*/ 1 h 11"/>
                    <a:gd name="T10" fmla="*/ 5 w 11"/>
                    <a:gd name="T11" fmla="*/ 0 h 11"/>
                    <a:gd name="T12" fmla="*/ 5 w 11"/>
                    <a:gd name="T13" fmla="*/ 0 h 11"/>
                    <a:gd name="T14" fmla="*/ 11 w 11"/>
                    <a:gd name="T15" fmla="*/ 2 h 11"/>
                    <a:gd name="T16" fmla="*/ 11 w 11"/>
                    <a:gd name="T17" fmla="*/ 2 h 11"/>
                    <a:gd name="T18" fmla="*/ 11 w 11"/>
                    <a:gd name="T19" fmla="*/ 2 h 11"/>
                    <a:gd name="T20" fmla="*/ 11 w 11"/>
                    <a:gd name="T21" fmla="*/ 3 h 11"/>
                    <a:gd name="T22" fmla="*/ 11 w 11"/>
                    <a:gd name="T23" fmla="*/ 3 h 11"/>
                    <a:gd name="T24" fmla="*/ 9 w 11"/>
                    <a:gd name="T25" fmla="*/ 4 h 11"/>
                    <a:gd name="T26" fmla="*/ 9 w 11"/>
                    <a:gd name="T27" fmla="*/ 4 h 11"/>
                    <a:gd name="T28" fmla="*/ 5 w 11"/>
                    <a:gd name="T29" fmla="*/ 2 h 11"/>
                    <a:gd name="T30" fmla="*/ 5 w 11"/>
                    <a:gd name="T31" fmla="*/ 2 h 11"/>
                    <a:gd name="T32" fmla="*/ 3 w 11"/>
                    <a:gd name="T33" fmla="*/ 3 h 11"/>
                    <a:gd name="T34" fmla="*/ 3 w 11"/>
                    <a:gd name="T35" fmla="*/ 3 h 11"/>
                    <a:gd name="T36" fmla="*/ 2 w 11"/>
                    <a:gd name="T37" fmla="*/ 5 h 11"/>
                    <a:gd name="T38" fmla="*/ 2 w 11"/>
                    <a:gd name="T39" fmla="*/ 5 h 11"/>
                    <a:gd name="T40" fmla="*/ 3 w 11"/>
                    <a:gd name="T41" fmla="*/ 10 h 11"/>
                    <a:gd name="T42" fmla="*/ 3 w 11"/>
                    <a:gd name="T43" fmla="*/ 10 h 11"/>
                    <a:gd name="T44" fmla="*/ 2 w 11"/>
                    <a:gd name="T45" fmla="*/ 11 h 11"/>
                    <a:gd name="T46" fmla="*/ 2 w 11"/>
                    <a:gd name="T47" fmla="*/ 11 h 11"/>
                    <a:gd name="T48" fmla="*/ 2 w 11"/>
                    <a:gd name="T49" fmla="*/ 11 h 11"/>
                    <a:gd name="T50" fmla="*/ 2 w 11"/>
                    <a:gd name="T51" fmla="*/ 11 h 11"/>
                    <a:gd name="T52" fmla="*/ 1 w 11"/>
                    <a:gd name="T5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1" h="11">
                      <a:moveTo>
                        <a:pt x="1" y="10"/>
                      </a:moveTo>
                      <a:cubicBezTo>
                        <a:pt x="0" y="9"/>
                        <a:pt x="0" y="7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4"/>
                        <a:pt x="0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3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7" y="0"/>
                        <a:pt x="9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4"/>
                        <a:pt x="10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3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3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7"/>
                        <a:pt x="2" y="8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1" y="11"/>
                        <a:pt x="1" y="10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7" name="Freeform 38"/>
                <p:cNvSpPr/>
                <p:nvPr/>
              </p:nvSpPr>
              <p:spPr bwMode="auto">
                <a:xfrm>
                  <a:off x="5654806" y="4590115"/>
                  <a:ext cx="132045" cy="118145"/>
                </a:xfrm>
                <a:custGeom>
                  <a:avLst/>
                  <a:gdLst>
                    <a:gd name="T0" fmla="*/ 5 w 32"/>
                    <a:gd name="T1" fmla="*/ 29 h 29"/>
                    <a:gd name="T2" fmla="*/ 2 w 32"/>
                    <a:gd name="T3" fmla="*/ 28 h 29"/>
                    <a:gd name="T4" fmla="*/ 2 w 32"/>
                    <a:gd name="T5" fmla="*/ 28 h 29"/>
                    <a:gd name="T6" fmla="*/ 0 w 32"/>
                    <a:gd name="T7" fmla="*/ 27 h 29"/>
                    <a:gd name="T8" fmla="*/ 0 w 32"/>
                    <a:gd name="T9" fmla="*/ 27 h 29"/>
                    <a:gd name="T10" fmla="*/ 2 w 32"/>
                    <a:gd name="T11" fmla="*/ 25 h 29"/>
                    <a:gd name="T12" fmla="*/ 2 w 32"/>
                    <a:gd name="T13" fmla="*/ 25 h 29"/>
                    <a:gd name="T14" fmla="*/ 5 w 32"/>
                    <a:gd name="T15" fmla="*/ 26 h 29"/>
                    <a:gd name="T16" fmla="*/ 5 w 32"/>
                    <a:gd name="T17" fmla="*/ 26 h 29"/>
                    <a:gd name="T18" fmla="*/ 29 w 32"/>
                    <a:gd name="T19" fmla="*/ 2 h 29"/>
                    <a:gd name="T20" fmla="*/ 29 w 32"/>
                    <a:gd name="T21" fmla="*/ 2 h 29"/>
                    <a:gd name="T22" fmla="*/ 29 w 32"/>
                    <a:gd name="T23" fmla="*/ 2 h 29"/>
                    <a:gd name="T24" fmla="*/ 29 w 32"/>
                    <a:gd name="T25" fmla="*/ 2 h 29"/>
                    <a:gd name="T26" fmla="*/ 29 w 32"/>
                    <a:gd name="T27" fmla="*/ 2 h 29"/>
                    <a:gd name="T28" fmla="*/ 31 w 32"/>
                    <a:gd name="T29" fmla="*/ 0 h 29"/>
                    <a:gd name="T30" fmla="*/ 31 w 32"/>
                    <a:gd name="T31" fmla="*/ 0 h 29"/>
                    <a:gd name="T32" fmla="*/ 32 w 32"/>
                    <a:gd name="T33" fmla="*/ 2 h 29"/>
                    <a:gd name="T34" fmla="*/ 32 w 32"/>
                    <a:gd name="T35" fmla="*/ 2 h 29"/>
                    <a:gd name="T36" fmla="*/ 32 w 32"/>
                    <a:gd name="T37" fmla="*/ 2 h 29"/>
                    <a:gd name="T38" fmla="*/ 32 w 32"/>
                    <a:gd name="T39" fmla="*/ 2 h 29"/>
                    <a:gd name="T40" fmla="*/ 29 w 32"/>
                    <a:gd name="T41" fmla="*/ 17 h 29"/>
                    <a:gd name="T42" fmla="*/ 29 w 32"/>
                    <a:gd name="T43" fmla="*/ 17 h 29"/>
                    <a:gd name="T44" fmla="*/ 5 w 32"/>
                    <a:gd name="T45" fmla="*/ 29 h 29"/>
                    <a:gd name="T46" fmla="*/ 5 w 32"/>
                    <a:gd name="T47" fmla="*/ 29 h 29"/>
                    <a:gd name="T48" fmla="*/ 5 w 32"/>
                    <a:gd name="T49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2" h="29">
                      <a:moveTo>
                        <a:pt x="5" y="29"/>
                      </a:moveTo>
                      <a:cubicBezTo>
                        <a:pt x="4" y="29"/>
                        <a:pt x="3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" y="28"/>
                        <a:pt x="0" y="28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6"/>
                        <a:pt x="1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3" y="25"/>
                        <a:pt x="4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29" y="26"/>
                        <a:pt x="29" y="6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1"/>
                        <a:pt x="30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2" y="0"/>
                        <a:pt x="32" y="1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2" y="4"/>
                        <a:pt x="32" y="11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5" y="23"/>
                        <a:pt x="18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8" name="Freeform 39"/>
                <p:cNvSpPr/>
                <p:nvPr/>
              </p:nvSpPr>
              <p:spPr bwMode="auto">
                <a:xfrm>
                  <a:off x="5654806" y="4683936"/>
                  <a:ext cx="12162" cy="33011"/>
                </a:xfrm>
                <a:custGeom>
                  <a:avLst/>
                  <a:gdLst>
                    <a:gd name="T0" fmla="*/ 1 w 3"/>
                    <a:gd name="T1" fmla="*/ 8 h 8"/>
                    <a:gd name="T2" fmla="*/ 0 w 3"/>
                    <a:gd name="T3" fmla="*/ 7 h 8"/>
                    <a:gd name="T4" fmla="*/ 0 w 3"/>
                    <a:gd name="T5" fmla="*/ 7 h 8"/>
                    <a:gd name="T6" fmla="*/ 0 w 3"/>
                    <a:gd name="T7" fmla="*/ 2 h 8"/>
                    <a:gd name="T8" fmla="*/ 2 w 3"/>
                    <a:gd name="T9" fmla="*/ 0 h 8"/>
                    <a:gd name="T10" fmla="*/ 2 w 3"/>
                    <a:gd name="T11" fmla="*/ 0 h 8"/>
                    <a:gd name="T12" fmla="*/ 3 w 3"/>
                    <a:gd name="T13" fmla="*/ 2 h 8"/>
                    <a:gd name="T14" fmla="*/ 3 w 3"/>
                    <a:gd name="T15" fmla="*/ 2 h 8"/>
                    <a:gd name="T16" fmla="*/ 3 w 3"/>
                    <a:gd name="T17" fmla="*/ 7 h 8"/>
                    <a:gd name="T18" fmla="*/ 1 w 3"/>
                    <a:gd name="T19" fmla="*/ 8 h 8"/>
                    <a:gd name="T20" fmla="*/ 1 w 3"/>
                    <a:gd name="T21" fmla="*/ 8 h 8"/>
                    <a:gd name="T22" fmla="*/ 1 w 3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0" y="8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2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09" name="Freeform 40"/>
                <p:cNvSpPr/>
                <p:nvPr/>
              </p:nvSpPr>
              <p:spPr bwMode="auto">
                <a:xfrm>
                  <a:off x="5771214" y="4590115"/>
                  <a:ext cx="27799" cy="12162"/>
                </a:xfrm>
                <a:custGeom>
                  <a:avLst/>
                  <a:gdLst>
                    <a:gd name="T0" fmla="*/ 6 w 7"/>
                    <a:gd name="T1" fmla="*/ 3 h 3"/>
                    <a:gd name="T2" fmla="*/ 1 w 7"/>
                    <a:gd name="T3" fmla="*/ 3 h 3"/>
                    <a:gd name="T4" fmla="*/ 0 w 7"/>
                    <a:gd name="T5" fmla="*/ 1 h 3"/>
                    <a:gd name="T6" fmla="*/ 0 w 7"/>
                    <a:gd name="T7" fmla="*/ 1 h 3"/>
                    <a:gd name="T8" fmla="*/ 1 w 7"/>
                    <a:gd name="T9" fmla="*/ 0 h 3"/>
                    <a:gd name="T10" fmla="*/ 1 w 7"/>
                    <a:gd name="T11" fmla="*/ 0 h 3"/>
                    <a:gd name="T12" fmla="*/ 6 w 7"/>
                    <a:gd name="T13" fmla="*/ 0 h 3"/>
                    <a:gd name="T14" fmla="*/ 7 w 7"/>
                    <a:gd name="T15" fmla="*/ 2 h 3"/>
                    <a:gd name="T16" fmla="*/ 7 w 7"/>
                    <a:gd name="T17" fmla="*/ 2 h 3"/>
                    <a:gd name="T18" fmla="*/ 6 w 7"/>
                    <a:gd name="T19" fmla="*/ 3 h 3"/>
                    <a:gd name="T20" fmla="*/ 6 w 7"/>
                    <a:gd name="T21" fmla="*/ 3 h 3"/>
                    <a:gd name="T22" fmla="*/ 6 w 7"/>
                    <a:gd name="T2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3">
                      <a:moveTo>
                        <a:pt x="6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0" name="Freeform 41"/>
                <p:cNvSpPr/>
                <p:nvPr/>
              </p:nvSpPr>
              <p:spPr bwMode="auto">
                <a:xfrm>
                  <a:off x="4923348" y="4100160"/>
                  <a:ext cx="847866" cy="866978"/>
                </a:xfrm>
                <a:custGeom>
                  <a:avLst/>
                  <a:gdLst>
                    <a:gd name="T0" fmla="*/ 206 w 206"/>
                    <a:gd name="T1" fmla="*/ 60 h 211"/>
                    <a:gd name="T2" fmla="*/ 90 w 206"/>
                    <a:gd name="T3" fmla="*/ 173 h 211"/>
                    <a:gd name="T4" fmla="*/ 22 w 206"/>
                    <a:gd name="T5" fmla="*/ 182 h 211"/>
                    <a:gd name="T6" fmla="*/ 93 w 206"/>
                    <a:gd name="T7" fmla="*/ 34 h 211"/>
                    <a:gd name="T8" fmla="*/ 206 w 206"/>
                    <a:gd name="T9" fmla="*/ 6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6" h="211">
                      <a:moveTo>
                        <a:pt x="206" y="60"/>
                      </a:moveTo>
                      <a:cubicBezTo>
                        <a:pt x="206" y="60"/>
                        <a:pt x="115" y="84"/>
                        <a:pt x="90" y="173"/>
                      </a:cubicBezTo>
                      <a:cubicBezTo>
                        <a:pt x="90" y="173"/>
                        <a:pt x="45" y="152"/>
                        <a:pt x="22" y="182"/>
                      </a:cubicBezTo>
                      <a:cubicBezTo>
                        <a:pt x="0" y="211"/>
                        <a:pt x="21" y="78"/>
                        <a:pt x="93" y="34"/>
                      </a:cubicBezTo>
                      <a:cubicBezTo>
                        <a:pt x="149" y="0"/>
                        <a:pt x="195" y="16"/>
                        <a:pt x="206" y="60"/>
                      </a:cubicBezTo>
                      <a:close/>
                    </a:path>
                  </a:pathLst>
                </a:custGeom>
                <a:solidFill>
                  <a:srgbClr val="96C7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1" name="Freeform 42"/>
                <p:cNvSpPr>
                  <a:spLocks noEditPoints="1"/>
                </p:cNvSpPr>
                <p:nvPr/>
              </p:nvSpPr>
              <p:spPr bwMode="auto">
                <a:xfrm>
                  <a:off x="4973733" y="4157495"/>
                  <a:ext cx="804430" cy="712347"/>
                </a:xfrm>
                <a:custGeom>
                  <a:avLst/>
                  <a:gdLst>
                    <a:gd name="T0" fmla="*/ 0 w 196"/>
                    <a:gd name="T1" fmla="*/ 163 h 173"/>
                    <a:gd name="T2" fmla="*/ 80 w 196"/>
                    <a:gd name="T3" fmla="*/ 18 h 173"/>
                    <a:gd name="T4" fmla="*/ 80 w 196"/>
                    <a:gd name="T5" fmla="*/ 18 h 173"/>
                    <a:gd name="T6" fmla="*/ 138 w 196"/>
                    <a:gd name="T7" fmla="*/ 0 h 173"/>
                    <a:gd name="T8" fmla="*/ 138 w 196"/>
                    <a:gd name="T9" fmla="*/ 0 h 173"/>
                    <a:gd name="T10" fmla="*/ 196 w 196"/>
                    <a:gd name="T11" fmla="*/ 45 h 173"/>
                    <a:gd name="T12" fmla="*/ 196 w 196"/>
                    <a:gd name="T13" fmla="*/ 45 h 173"/>
                    <a:gd name="T14" fmla="*/ 194 w 196"/>
                    <a:gd name="T15" fmla="*/ 46 h 173"/>
                    <a:gd name="T16" fmla="*/ 196 w 196"/>
                    <a:gd name="T17" fmla="*/ 45 h 173"/>
                    <a:gd name="T18" fmla="*/ 195 w 196"/>
                    <a:gd name="T19" fmla="*/ 47 h 173"/>
                    <a:gd name="T20" fmla="*/ 195 w 196"/>
                    <a:gd name="T21" fmla="*/ 47 h 173"/>
                    <a:gd name="T22" fmla="*/ 146 w 196"/>
                    <a:gd name="T23" fmla="*/ 70 h 173"/>
                    <a:gd name="T24" fmla="*/ 146 w 196"/>
                    <a:gd name="T25" fmla="*/ 70 h 173"/>
                    <a:gd name="T26" fmla="*/ 79 w 196"/>
                    <a:gd name="T27" fmla="*/ 159 h 173"/>
                    <a:gd name="T28" fmla="*/ 79 w 196"/>
                    <a:gd name="T29" fmla="*/ 159 h 173"/>
                    <a:gd name="T30" fmla="*/ 79 w 196"/>
                    <a:gd name="T31" fmla="*/ 160 h 173"/>
                    <a:gd name="T32" fmla="*/ 79 w 196"/>
                    <a:gd name="T33" fmla="*/ 160 h 173"/>
                    <a:gd name="T34" fmla="*/ 77 w 196"/>
                    <a:gd name="T35" fmla="*/ 160 h 173"/>
                    <a:gd name="T36" fmla="*/ 77 w 196"/>
                    <a:gd name="T37" fmla="*/ 160 h 173"/>
                    <a:gd name="T38" fmla="*/ 68 w 196"/>
                    <a:gd name="T39" fmla="*/ 157 h 173"/>
                    <a:gd name="T40" fmla="*/ 68 w 196"/>
                    <a:gd name="T41" fmla="*/ 157 h 173"/>
                    <a:gd name="T42" fmla="*/ 45 w 196"/>
                    <a:gd name="T43" fmla="*/ 153 h 173"/>
                    <a:gd name="T44" fmla="*/ 45 w 196"/>
                    <a:gd name="T45" fmla="*/ 153 h 173"/>
                    <a:gd name="T46" fmla="*/ 11 w 196"/>
                    <a:gd name="T47" fmla="*/ 169 h 173"/>
                    <a:gd name="T48" fmla="*/ 11 w 196"/>
                    <a:gd name="T49" fmla="*/ 169 h 173"/>
                    <a:gd name="T50" fmla="*/ 5 w 196"/>
                    <a:gd name="T51" fmla="*/ 173 h 173"/>
                    <a:gd name="T52" fmla="*/ 5 w 196"/>
                    <a:gd name="T53" fmla="*/ 173 h 173"/>
                    <a:gd name="T54" fmla="*/ 0 w 196"/>
                    <a:gd name="T55" fmla="*/ 163 h 173"/>
                    <a:gd name="T56" fmla="*/ 82 w 196"/>
                    <a:gd name="T57" fmla="*/ 21 h 173"/>
                    <a:gd name="T58" fmla="*/ 3 w 196"/>
                    <a:gd name="T59" fmla="*/ 163 h 173"/>
                    <a:gd name="T60" fmla="*/ 3 w 196"/>
                    <a:gd name="T61" fmla="*/ 163 h 173"/>
                    <a:gd name="T62" fmla="*/ 4 w 196"/>
                    <a:gd name="T63" fmla="*/ 169 h 173"/>
                    <a:gd name="T64" fmla="*/ 4 w 196"/>
                    <a:gd name="T65" fmla="*/ 169 h 173"/>
                    <a:gd name="T66" fmla="*/ 5 w 196"/>
                    <a:gd name="T67" fmla="*/ 170 h 173"/>
                    <a:gd name="T68" fmla="*/ 5 w 196"/>
                    <a:gd name="T69" fmla="*/ 170 h 173"/>
                    <a:gd name="T70" fmla="*/ 9 w 196"/>
                    <a:gd name="T71" fmla="*/ 167 h 173"/>
                    <a:gd name="T72" fmla="*/ 9 w 196"/>
                    <a:gd name="T73" fmla="*/ 167 h 173"/>
                    <a:gd name="T74" fmla="*/ 45 w 196"/>
                    <a:gd name="T75" fmla="*/ 150 h 173"/>
                    <a:gd name="T76" fmla="*/ 45 w 196"/>
                    <a:gd name="T77" fmla="*/ 150 h 173"/>
                    <a:gd name="T78" fmla="*/ 77 w 196"/>
                    <a:gd name="T79" fmla="*/ 157 h 173"/>
                    <a:gd name="T80" fmla="*/ 77 w 196"/>
                    <a:gd name="T81" fmla="*/ 157 h 173"/>
                    <a:gd name="T82" fmla="*/ 192 w 196"/>
                    <a:gd name="T83" fmla="*/ 45 h 173"/>
                    <a:gd name="T84" fmla="*/ 192 w 196"/>
                    <a:gd name="T85" fmla="*/ 45 h 173"/>
                    <a:gd name="T86" fmla="*/ 138 w 196"/>
                    <a:gd name="T87" fmla="*/ 3 h 173"/>
                    <a:gd name="T88" fmla="*/ 138 w 196"/>
                    <a:gd name="T89" fmla="*/ 3 h 173"/>
                    <a:gd name="T90" fmla="*/ 82 w 196"/>
                    <a:gd name="T91" fmla="*/ 21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96" h="173">
                      <a:moveTo>
                        <a:pt x="0" y="163"/>
                      </a:moveTo>
                      <a:cubicBezTo>
                        <a:pt x="0" y="136"/>
                        <a:pt x="26" y="52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101" y="6"/>
                        <a:pt x="121" y="0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67" y="0"/>
                        <a:pt x="188" y="17"/>
                        <a:pt x="196" y="45"/>
                      </a:cubicBezTo>
                      <a:cubicBezTo>
                        <a:pt x="196" y="45"/>
                        <a:pt x="196" y="45"/>
                        <a:pt x="196" y="45"/>
                      </a:cubicBezTo>
                      <a:cubicBezTo>
                        <a:pt x="194" y="46"/>
                        <a:pt x="194" y="46"/>
                        <a:pt x="194" y="46"/>
                      </a:cubicBezTo>
                      <a:cubicBezTo>
                        <a:pt x="196" y="45"/>
                        <a:pt x="196" y="45"/>
                        <a:pt x="196" y="45"/>
                      </a:cubicBezTo>
                      <a:cubicBezTo>
                        <a:pt x="196" y="46"/>
                        <a:pt x="195" y="47"/>
                        <a:pt x="195" y="47"/>
                      </a:cubicBezTo>
                      <a:cubicBezTo>
                        <a:pt x="195" y="47"/>
                        <a:pt x="195" y="47"/>
                        <a:pt x="195" y="47"/>
                      </a:cubicBezTo>
                      <a:cubicBezTo>
                        <a:pt x="195" y="47"/>
                        <a:pt x="172" y="53"/>
                        <a:pt x="146" y="70"/>
                      </a:cubicBezTo>
                      <a:cubicBezTo>
                        <a:pt x="146" y="70"/>
                        <a:pt x="146" y="70"/>
                        <a:pt x="146" y="70"/>
                      </a:cubicBezTo>
                      <a:cubicBezTo>
                        <a:pt x="121" y="87"/>
                        <a:pt x="92" y="115"/>
                        <a:pt x="79" y="159"/>
                      </a:cubicBezTo>
                      <a:cubicBezTo>
                        <a:pt x="79" y="159"/>
                        <a:pt x="79" y="159"/>
                        <a:pt x="79" y="159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9" y="160"/>
                        <a:pt x="79" y="160"/>
                        <a:pt x="79" y="160"/>
                      </a:cubicBezTo>
                      <a:cubicBezTo>
                        <a:pt x="78" y="160"/>
                        <a:pt x="78" y="160"/>
                        <a:pt x="77" y="160"/>
                      </a:cubicBezTo>
                      <a:cubicBezTo>
                        <a:pt x="77" y="160"/>
                        <a:pt x="77" y="160"/>
                        <a:pt x="77" y="160"/>
                      </a:cubicBezTo>
                      <a:cubicBezTo>
                        <a:pt x="77" y="160"/>
                        <a:pt x="73" y="159"/>
                        <a:pt x="68" y="157"/>
                      </a:cubicBezTo>
                      <a:cubicBezTo>
                        <a:pt x="68" y="157"/>
                        <a:pt x="68" y="157"/>
                        <a:pt x="68" y="157"/>
                      </a:cubicBezTo>
                      <a:cubicBezTo>
                        <a:pt x="62" y="155"/>
                        <a:pt x="54" y="153"/>
                        <a:pt x="45" y="153"/>
                      </a:cubicBezTo>
                      <a:cubicBezTo>
                        <a:pt x="45" y="153"/>
                        <a:pt x="45" y="153"/>
                        <a:pt x="45" y="153"/>
                      </a:cubicBezTo>
                      <a:cubicBezTo>
                        <a:pt x="33" y="153"/>
                        <a:pt x="20" y="157"/>
                        <a:pt x="11" y="169"/>
                      </a:cubicBezTo>
                      <a:cubicBezTo>
                        <a:pt x="11" y="169"/>
                        <a:pt x="11" y="169"/>
                        <a:pt x="11" y="169"/>
                      </a:cubicBezTo>
                      <a:cubicBezTo>
                        <a:pt x="9" y="172"/>
                        <a:pt x="7" y="173"/>
                        <a:pt x="5" y="173"/>
                      </a:cubicBezTo>
                      <a:cubicBezTo>
                        <a:pt x="5" y="173"/>
                        <a:pt x="5" y="173"/>
                        <a:pt x="5" y="173"/>
                      </a:cubicBezTo>
                      <a:cubicBezTo>
                        <a:pt x="1" y="173"/>
                        <a:pt x="0" y="169"/>
                        <a:pt x="0" y="163"/>
                      </a:cubicBezTo>
                      <a:close/>
                      <a:moveTo>
                        <a:pt x="82" y="21"/>
                      </a:moveTo>
                      <a:cubicBezTo>
                        <a:pt x="29" y="54"/>
                        <a:pt x="3" y="137"/>
                        <a:pt x="3" y="163"/>
                      </a:cubicBezTo>
                      <a:cubicBezTo>
                        <a:pt x="3" y="163"/>
                        <a:pt x="3" y="163"/>
                        <a:pt x="3" y="163"/>
                      </a:cubicBezTo>
                      <a:cubicBezTo>
                        <a:pt x="3" y="166"/>
                        <a:pt x="3" y="168"/>
                        <a:pt x="4" y="169"/>
                      </a:cubicBezTo>
                      <a:cubicBezTo>
                        <a:pt x="4" y="169"/>
                        <a:pt x="4" y="169"/>
                        <a:pt x="4" y="169"/>
                      </a:cubicBezTo>
                      <a:cubicBezTo>
                        <a:pt x="4" y="170"/>
                        <a:pt x="5" y="170"/>
                        <a:pt x="5" y="170"/>
                      </a:cubicBezTo>
                      <a:cubicBezTo>
                        <a:pt x="5" y="170"/>
                        <a:pt x="5" y="170"/>
                        <a:pt x="5" y="170"/>
                      </a:cubicBezTo>
                      <a:cubicBezTo>
                        <a:pt x="5" y="171"/>
                        <a:pt x="7" y="170"/>
                        <a:pt x="9" y="167"/>
                      </a:cubicBezTo>
                      <a:cubicBezTo>
                        <a:pt x="9" y="167"/>
                        <a:pt x="9" y="167"/>
                        <a:pt x="9" y="167"/>
                      </a:cubicBezTo>
                      <a:cubicBezTo>
                        <a:pt x="19" y="154"/>
                        <a:pt x="33" y="150"/>
                        <a:pt x="45" y="150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60" y="150"/>
                        <a:pt x="73" y="155"/>
                        <a:pt x="77" y="157"/>
                      </a:cubicBezTo>
                      <a:cubicBezTo>
                        <a:pt x="77" y="157"/>
                        <a:pt x="77" y="157"/>
                        <a:pt x="77" y="157"/>
                      </a:cubicBezTo>
                      <a:cubicBezTo>
                        <a:pt x="101" y="75"/>
                        <a:pt x="181" y="48"/>
                        <a:pt x="192" y="45"/>
                      </a:cubicBezTo>
                      <a:cubicBezTo>
                        <a:pt x="192" y="45"/>
                        <a:pt x="192" y="45"/>
                        <a:pt x="192" y="45"/>
                      </a:cubicBezTo>
                      <a:cubicBezTo>
                        <a:pt x="185" y="19"/>
                        <a:pt x="165" y="3"/>
                        <a:pt x="138" y="3"/>
                      </a:cubicBezTo>
                      <a:cubicBezTo>
                        <a:pt x="138" y="3"/>
                        <a:pt x="138" y="3"/>
                        <a:pt x="138" y="3"/>
                      </a:cubicBezTo>
                      <a:cubicBezTo>
                        <a:pt x="121" y="3"/>
                        <a:pt x="102" y="9"/>
                        <a:pt x="82" y="21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2" name="Freeform 43"/>
                <p:cNvSpPr/>
                <p:nvPr/>
              </p:nvSpPr>
              <p:spPr bwMode="auto">
                <a:xfrm>
                  <a:off x="4907711" y="4803819"/>
                  <a:ext cx="147682" cy="147682"/>
                </a:xfrm>
                <a:custGeom>
                  <a:avLst/>
                  <a:gdLst>
                    <a:gd name="T0" fmla="*/ 6 w 36"/>
                    <a:gd name="T1" fmla="*/ 28 h 36"/>
                    <a:gd name="T2" fmla="*/ 28 w 36"/>
                    <a:gd name="T3" fmla="*/ 30 h 36"/>
                    <a:gd name="T4" fmla="*/ 30 w 36"/>
                    <a:gd name="T5" fmla="*/ 7 h 36"/>
                    <a:gd name="T6" fmla="*/ 7 w 36"/>
                    <a:gd name="T7" fmla="*/ 6 h 36"/>
                    <a:gd name="T8" fmla="*/ 6 w 36"/>
                    <a:gd name="T9" fmla="*/ 2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36">
                      <a:moveTo>
                        <a:pt x="6" y="28"/>
                      </a:moveTo>
                      <a:cubicBezTo>
                        <a:pt x="11" y="35"/>
                        <a:pt x="22" y="36"/>
                        <a:pt x="28" y="30"/>
                      </a:cubicBezTo>
                      <a:cubicBezTo>
                        <a:pt x="35" y="24"/>
                        <a:pt x="36" y="14"/>
                        <a:pt x="30" y="7"/>
                      </a:cubicBezTo>
                      <a:cubicBezTo>
                        <a:pt x="24" y="1"/>
                        <a:pt x="14" y="0"/>
                        <a:pt x="7" y="6"/>
                      </a:cubicBezTo>
                      <a:cubicBezTo>
                        <a:pt x="1" y="12"/>
                        <a:pt x="0" y="22"/>
                        <a:pt x="6" y="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3" name="Freeform 44"/>
                <p:cNvSpPr/>
                <p:nvPr/>
              </p:nvSpPr>
              <p:spPr bwMode="auto">
                <a:xfrm>
                  <a:off x="4907711" y="4803819"/>
                  <a:ext cx="142469" cy="144207"/>
                </a:xfrm>
                <a:custGeom>
                  <a:avLst/>
                  <a:gdLst>
                    <a:gd name="T0" fmla="*/ 5 w 35"/>
                    <a:gd name="T1" fmla="*/ 29 h 35"/>
                    <a:gd name="T2" fmla="*/ 6 w 35"/>
                    <a:gd name="T3" fmla="*/ 28 h 35"/>
                    <a:gd name="T4" fmla="*/ 7 w 35"/>
                    <a:gd name="T5" fmla="*/ 27 h 35"/>
                    <a:gd name="T6" fmla="*/ 18 w 35"/>
                    <a:gd name="T7" fmla="*/ 32 h 35"/>
                    <a:gd name="T8" fmla="*/ 18 w 35"/>
                    <a:gd name="T9" fmla="*/ 32 h 35"/>
                    <a:gd name="T10" fmla="*/ 27 w 35"/>
                    <a:gd name="T11" fmla="*/ 29 h 35"/>
                    <a:gd name="T12" fmla="*/ 27 w 35"/>
                    <a:gd name="T13" fmla="*/ 29 h 35"/>
                    <a:gd name="T14" fmla="*/ 32 w 35"/>
                    <a:gd name="T15" fmla="*/ 18 h 35"/>
                    <a:gd name="T16" fmla="*/ 32 w 35"/>
                    <a:gd name="T17" fmla="*/ 18 h 35"/>
                    <a:gd name="T18" fmla="*/ 29 w 35"/>
                    <a:gd name="T19" fmla="*/ 8 h 35"/>
                    <a:gd name="T20" fmla="*/ 29 w 35"/>
                    <a:gd name="T21" fmla="*/ 8 h 35"/>
                    <a:gd name="T22" fmla="*/ 18 w 35"/>
                    <a:gd name="T23" fmla="*/ 3 h 35"/>
                    <a:gd name="T24" fmla="*/ 18 w 35"/>
                    <a:gd name="T25" fmla="*/ 3 h 35"/>
                    <a:gd name="T26" fmla="*/ 8 w 35"/>
                    <a:gd name="T27" fmla="*/ 7 h 35"/>
                    <a:gd name="T28" fmla="*/ 8 w 35"/>
                    <a:gd name="T29" fmla="*/ 7 h 35"/>
                    <a:gd name="T30" fmla="*/ 3 w 35"/>
                    <a:gd name="T31" fmla="*/ 18 h 35"/>
                    <a:gd name="T32" fmla="*/ 3 w 35"/>
                    <a:gd name="T33" fmla="*/ 18 h 35"/>
                    <a:gd name="T34" fmla="*/ 7 w 35"/>
                    <a:gd name="T35" fmla="*/ 27 h 35"/>
                    <a:gd name="T36" fmla="*/ 7 w 35"/>
                    <a:gd name="T37" fmla="*/ 27 h 35"/>
                    <a:gd name="T38" fmla="*/ 6 w 35"/>
                    <a:gd name="T39" fmla="*/ 28 h 35"/>
                    <a:gd name="T40" fmla="*/ 5 w 35"/>
                    <a:gd name="T41" fmla="*/ 29 h 35"/>
                    <a:gd name="T42" fmla="*/ 0 w 35"/>
                    <a:gd name="T43" fmla="*/ 18 h 35"/>
                    <a:gd name="T44" fmla="*/ 0 w 35"/>
                    <a:gd name="T45" fmla="*/ 18 h 35"/>
                    <a:gd name="T46" fmla="*/ 6 w 35"/>
                    <a:gd name="T47" fmla="*/ 5 h 35"/>
                    <a:gd name="T48" fmla="*/ 6 w 35"/>
                    <a:gd name="T49" fmla="*/ 5 h 35"/>
                    <a:gd name="T50" fmla="*/ 18 w 35"/>
                    <a:gd name="T51" fmla="*/ 0 h 35"/>
                    <a:gd name="T52" fmla="*/ 18 w 35"/>
                    <a:gd name="T53" fmla="*/ 0 h 35"/>
                    <a:gd name="T54" fmla="*/ 31 w 35"/>
                    <a:gd name="T55" fmla="*/ 6 h 35"/>
                    <a:gd name="T56" fmla="*/ 31 w 35"/>
                    <a:gd name="T57" fmla="*/ 6 h 35"/>
                    <a:gd name="T58" fmla="*/ 35 w 35"/>
                    <a:gd name="T59" fmla="*/ 18 h 35"/>
                    <a:gd name="T60" fmla="*/ 35 w 35"/>
                    <a:gd name="T61" fmla="*/ 18 h 35"/>
                    <a:gd name="T62" fmla="*/ 29 w 35"/>
                    <a:gd name="T63" fmla="*/ 31 h 35"/>
                    <a:gd name="T64" fmla="*/ 29 w 35"/>
                    <a:gd name="T65" fmla="*/ 31 h 35"/>
                    <a:gd name="T66" fmla="*/ 18 w 35"/>
                    <a:gd name="T67" fmla="*/ 35 h 35"/>
                    <a:gd name="T68" fmla="*/ 18 w 35"/>
                    <a:gd name="T69" fmla="*/ 35 h 35"/>
                    <a:gd name="T70" fmla="*/ 5 w 35"/>
                    <a:gd name="T71" fmla="*/ 2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5" h="35">
                      <a:moveTo>
                        <a:pt x="5" y="29"/>
                      </a:move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10" y="31"/>
                        <a:pt x="14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21" y="32"/>
                        <a:pt x="25" y="31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31" y="26"/>
                        <a:pt x="32" y="22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4"/>
                        <a:pt x="31" y="11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6" y="5"/>
                        <a:pt x="22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3"/>
                        <a:pt x="11" y="4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10"/>
                        <a:pt x="3" y="14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21"/>
                        <a:pt x="4" y="25"/>
                        <a:pt x="7" y="27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2" y="26"/>
                        <a:pt x="0" y="2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3"/>
                        <a:pt x="2" y="8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10" y="2"/>
                        <a:pt x="14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3" y="0"/>
                        <a:pt x="28" y="2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4" y="10"/>
                        <a:pt x="35" y="14"/>
                        <a:pt x="35" y="18"/>
                      </a:cubicBez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5" y="23"/>
                        <a:pt x="33" y="28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6" y="34"/>
                        <a:pt x="22" y="35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3" y="35"/>
                        <a:pt x="8" y="33"/>
                        <a:pt x="5" y="29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4" name="Freeform 45"/>
                <p:cNvSpPr/>
                <p:nvPr/>
              </p:nvSpPr>
              <p:spPr bwMode="auto">
                <a:xfrm>
                  <a:off x="5536661" y="5017523"/>
                  <a:ext cx="208492" cy="201542"/>
                </a:xfrm>
                <a:custGeom>
                  <a:avLst/>
                  <a:gdLst>
                    <a:gd name="T0" fmla="*/ 32 w 51"/>
                    <a:gd name="T1" fmla="*/ 17 h 49"/>
                    <a:gd name="T2" fmla="*/ 37 w 51"/>
                    <a:gd name="T3" fmla="*/ 30 h 49"/>
                    <a:gd name="T4" fmla="*/ 26 w 51"/>
                    <a:gd name="T5" fmla="*/ 39 h 49"/>
                    <a:gd name="T6" fmla="*/ 15 w 51"/>
                    <a:gd name="T7" fmla="*/ 31 h 49"/>
                    <a:gd name="T8" fmla="*/ 19 w 51"/>
                    <a:gd name="T9" fmla="*/ 18 h 49"/>
                    <a:gd name="T10" fmla="*/ 32 w 51"/>
                    <a:gd name="T11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49">
                      <a:moveTo>
                        <a:pt x="32" y="17"/>
                      </a:moveTo>
                      <a:cubicBezTo>
                        <a:pt x="50" y="18"/>
                        <a:pt x="51" y="17"/>
                        <a:pt x="37" y="30"/>
                      </a:cubicBezTo>
                      <a:cubicBezTo>
                        <a:pt x="42" y="47"/>
                        <a:pt x="43" y="47"/>
                        <a:pt x="26" y="39"/>
                      </a:cubicBezTo>
                      <a:cubicBezTo>
                        <a:pt x="11" y="48"/>
                        <a:pt x="12" y="49"/>
                        <a:pt x="15" y="31"/>
                      </a:cubicBezTo>
                      <a:cubicBezTo>
                        <a:pt x="1" y="19"/>
                        <a:pt x="0" y="20"/>
                        <a:pt x="19" y="18"/>
                      </a:cubicBezTo>
                      <a:cubicBezTo>
                        <a:pt x="25" y="1"/>
                        <a:pt x="24" y="0"/>
                        <a:pt x="32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5" name="Freeform 46"/>
                <p:cNvSpPr>
                  <a:spLocks noEditPoints="1"/>
                </p:cNvSpPr>
                <p:nvPr/>
              </p:nvSpPr>
              <p:spPr bwMode="auto">
                <a:xfrm>
                  <a:off x="5548823" y="5029685"/>
                  <a:ext cx="184168" cy="180693"/>
                </a:xfrm>
                <a:custGeom>
                  <a:avLst/>
                  <a:gdLst>
                    <a:gd name="T0" fmla="*/ 9 w 45"/>
                    <a:gd name="T1" fmla="*/ 40 h 44"/>
                    <a:gd name="T2" fmla="*/ 10 w 45"/>
                    <a:gd name="T3" fmla="*/ 28 h 44"/>
                    <a:gd name="T4" fmla="*/ 3 w 45"/>
                    <a:gd name="T5" fmla="*/ 23 h 44"/>
                    <a:gd name="T6" fmla="*/ 0 w 45"/>
                    <a:gd name="T7" fmla="*/ 18 h 44"/>
                    <a:gd name="T8" fmla="*/ 5 w 45"/>
                    <a:gd name="T9" fmla="*/ 15 h 44"/>
                    <a:gd name="T10" fmla="*/ 14 w 45"/>
                    <a:gd name="T11" fmla="*/ 13 h 44"/>
                    <a:gd name="T12" fmla="*/ 18 w 45"/>
                    <a:gd name="T13" fmla="*/ 4 h 44"/>
                    <a:gd name="T14" fmla="*/ 22 w 45"/>
                    <a:gd name="T15" fmla="*/ 0 h 44"/>
                    <a:gd name="T16" fmla="*/ 26 w 45"/>
                    <a:gd name="T17" fmla="*/ 4 h 44"/>
                    <a:gd name="T18" fmla="*/ 30 w 45"/>
                    <a:gd name="T19" fmla="*/ 12 h 44"/>
                    <a:gd name="T20" fmla="*/ 43 w 45"/>
                    <a:gd name="T21" fmla="*/ 14 h 44"/>
                    <a:gd name="T22" fmla="*/ 45 w 45"/>
                    <a:gd name="T23" fmla="*/ 16 h 44"/>
                    <a:gd name="T24" fmla="*/ 36 w 45"/>
                    <a:gd name="T25" fmla="*/ 27 h 44"/>
                    <a:gd name="T26" fmla="*/ 39 w 45"/>
                    <a:gd name="T27" fmla="*/ 40 h 44"/>
                    <a:gd name="T28" fmla="*/ 38 w 45"/>
                    <a:gd name="T29" fmla="*/ 42 h 44"/>
                    <a:gd name="T30" fmla="*/ 36 w 45"/>
                    <a:gd name="T31" fmla="*/ 43 h 44"/>
                    <a:gd name="T32" fmla="*/ 23 w 45"/>
                    <a:gd name="T33" fmla="*/ 37 h 44"/>
                    <a:gd name="T34" fmla="*/ 11 w 45"/>
                    <a:gd name="T35" fmla="*/ 44 h 44"/>
                    <a:gd name="T36" fmla="*/ 11 w 45"/>
                    <a:gd name="T37" fmla="*/ 44 h 44"/>
                    <a:gd name="T38" fmla="*/ 9 w 45"/>
                    <a:gd name="T39" fmla="*/ 43 h 44"/>
                    <a:gd name="T40" fmla="*/ 5 w 45"/>
                    <a:gd name="T41" fmla="*/ 20 h 44"/>
                    <a:gd name="T42" fmla="*/ 13 w 45"/>
                    <a:gd name="T43" fmla="*/ 27 h 44"/>
                    <a:gd name="T44" fmla="*/ 13 w 45"/>
                    <a:gd name="T45" fmla="*/ 28 h 44"/>
                    <a:gd name="T46" fmla="*/ 12 w 45"/>
                    <a:gd name="T47" fmla="*/ 40 h 44"/>
                    <a:gd name="T48" fmla="*/ 12 w 45"/>
                    <a:gd name="T49" fmla="*/ 41 h 44"/>
                    <a:gd name="T50" fmla="*/ 23 w 45"/>
                    <a:gd name="T51" fmla="*/ 34 h 44"/>
                    <a:gd name="T52" fmla="*/ 24 w 45"/>
                    <a:gd name="T53" fmla="*/ 34 h 44"/>
                    <a:gd name="T54" fmla="*/ 36 w 45"/>
                    <a:gd name="T55" fmla="*/ 40 h 44"/>
                    <a:gd name="T56" fmla="*/ 36 w 45"/>
                    <a:gd name="T57" fmla="*/ 40 h 44"/>
                    <a:gd name="T58" fmla="*/ 33 w 45"/>
                    <a:gd name="T59" fmla="*/ 27 h 44"/>
                    <a:gd name="T60" fmla="*/ 33 w 45"/>
                    <a:gd name="T61" fmla="*/ 26 h 44"/>
                    <a:gd name="T62" fmla="*/ 42 w 45"/>
                    <a:gd name="T63" fmla="*/ 17 h 44"/>
                    <a:gd name="T64" fmla="*/ 42 w 45"/>
                    <a:gd name="T65" fmla="*/ 17 h 44"/>
                    <a:gd name="T66" fmla="*/ 40 w 45"/>
                    <a:gd name="T67" fmla="*/ 16 h 44"/>
                    <a:gd name="T68" fmla="*/ 29 w 45"/>
                    <a:gd name="T69" fmla="*/ 15 h 44"/>
                    <a:gd name="T70" fmla="*/ 29 w 45"/>
                    <a:gd name="T71" fmla="*/ 14 h 44"/>
                    <a:gd name="T72" fmla="*/ 29 w 45"/>
                    <a:gd name="T73" fmla="*/ 14 h 44"/>
                    <a:gd name="T74" fmla="*/ 28 w 45"/>
                    <a:gd name="T75" fmla="*/ 15 h 44"/>
                    <a:gd name="T76" fmla="*/ 22 w 45"/>
                    <a:gd name="T77" fmla="*/ 3 h 44"/>
                    <a:gd name="T78" fmla="*/ 22 w 45"/>
                    <a:gd name="T79" fmla="*/ 3 h 44"/>
                    <a:gd name="T80" fmla="*/ 21 w 45"/>
                    <a:gd name="T81" fmla="*/ 6 h 44"/>
                    <a:gd name="T82" fmla="*/ 17 w 45"/>
                    <a:gd name="T83" fmla="*/ 15 h 44"/>
                    <a:gd name="T84" fmla="*/ 16 w 45"/>
                    <a:gd name="T85" fmla="*/ 16 h 44"/>
                    <a:gd name="T86" fmla="*/ 4 w 45"/>
                    <a:gd name="T87" fmla="*/ 18 h 44"/>
                    <a:gd name="T88" fmla="*/ 3 w 45"/>
                    <a:gd name="T89" fmla="*/ 18 h 44"/>
                    <a:gd name="T90" fmla="*/ 3 w 45"/>
                    <a:gd name="T91" fmla="*/ 1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44">
                      <a:moveTo>
                        <a:pt x="9" y="43"/>
                      </a:moveTo>
                      <a:cubicBezTo>
                        <a:pt x="9" y="42"/>
                        <a:pt x="9" y="41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8"/>
                        <a:pt x="9" y="34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7" y="26"/>
                        <a:pt x="5" y="24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" y="21"/>
                        <a:pt x="0" y="20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6"/>
                        <a:pt x="2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7" y="14"/>
                        <a:pt x="10" y="14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6" y="9"/>
                        <a:pt x="17" y="6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9" y="2"/>
                        <a:pt x="20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4" y="0"/>
                        <a:pt x="25" y="2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6"/>
                        <a:pt x="29" y="9"/>
                        <a:pt x="30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7" y="13"/>
                        <a:pt x="41" y="13"/>
                        <a:pt x="43" y="14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4" y="14"/>
                        <a:pt x="45" y="15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9"/>
                        <a:pt x="42" y="22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7" y="33"/>
                        <a:pt x="39" y="37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1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7" y="42"/>
                        <a:pt x="37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3" y="43"/>
                        <a:pt x="30" y="41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17" y="41"/>
                        <a:pt x="14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0" y="44"/>
                        <a:pt x="9" y="43"/>
                        <a:pt x="9" y="43"/>
                      </a:cubicBezTo>
                      <a:close/>
                      <a:moveTo>
                        <a:pt x="3" y="19"/>
                      </a:moveTo>
                      <a:cubicBezTo>
                        <a:pt x="4" y="19"/>
                        <a:pt x="4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7" y="22"/>
                        <a:pt x="10" y="24"/>
                        <a:pt x="13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2" y="34"/>
                        <a:pt x="12" y="38"/>
                        <a:pt x="12" y="40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12" y="40"/>
                        <a:pt x="12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3" y="41"/>
                        <a:pt x="17" y="38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30" y="38"/>
                        <a:pt x="34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38"/>
                        <a:pt x="34" y="34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8" y="21"/>
                        <a:pt x="41" y="19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6"/>
                        <a:pt x="41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8" y="16"/>
                        <a:pt x="34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5" y="8"/>
                        <a:pt x="23" y="4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4"/>
                        <a:pt x="21" y="5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0" y="8"/>
                        <a:pt x="19" y="11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9" y="17"/>
                        <a:pt x="5" y="17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9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6" name="Freeform 47"/>
                <p:cNvSpPr/>
                <p:nvPr/>
              </p:nvSpPr>
              <p:spPr bwMode="auto">
                <a:xfrm>
                  <a:off x="5465426" y="4187031"/>
                  <a:ext cx="206754" cy="205017"/>
                </a:xfrm>
                <a:custGeom>
                  <a:avLst/>
                  <a:gdLst>
                    <a:gd name="T0" fmla="*/ 28 w 50"/>
                    <a:gd name="T1" fmla="*/ 12 h 50"/>
                    <a:gd name="T2" fmla="*/ 38 w 50"/>
                    <a:gd name="T3" fmla="*/ 21 h 50"/>
                    <a:gd name="T4" fmla="*/ 31 w 50"/>
                    <a:gd name="T5" fmla="*/ 34 h 50"/>
                    <a:gd name="T6" fmla="*/ 18 w 50"/>
                    <a:gd name="T7" fmla="*/ 31 h 50"/>
                    <a:gd name="T8" fmla="*/ 16 w 50"/>
                    <a:gd name="T9" fmla="*/ 18 h 50"/>
                    <a:gd name="T10" fmla="*/ 28 w 50"/>
                    <a:gd name="T11" fmla="*/ 1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50">
                      <a:moveTo>
                        <a:pt x="28" y="12"/>
                      </a:moveTo>
                      <a:cubicBezTo>
                        <a:pt x="45" y="5"/>
                        <a:pt x="45" y="4"/>
                        <a:pt x="38" y="21"/>
                      </a:cubicBezTo>
                      <a:cubicBezTo>
                        <a:pt x="49" y="36"/>
                        <a:pt x="50" y="35"/>
                        <a:pt x="31" y="34"/>
                      </a:cubicBezTo>
                      <a:cubicBezTo>
                        <a:pt x="21" y="49"/>
                        <a:pt x="22" y="50"/>
                        <a:pt x="18" y="31"/>
                      </a:cubicBezTo>
                      <a:cubicBezTo>
                        <a:pt x="0" y="27"/>
                        <a:pt x="0" y="28"/>
                        <a:pt x="16" y="18"/>
                      </a:cubicBezTo>
                      <a:cubicBezTo>
                        <a:pt x="15" y="0"/>
                        <a:pt x="14" y="0"/>
                        <a:pt x="28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7" name="Freeform 48"/>
                <p:cNvSpPr>
                  <a:spLocks noEditPoints="1"/>
                </p:cNvSpPr>
                <p:nvPr/>
              </p:nvSpPr>
              <p:spPr bwMode="auto">
                <a:xfrm>
                  <a:off x="5479326" y="4195718"/>
                  <a:ext cx="180693" cy="184168"/>
                </a:xfrm>
                <a:custGeom>
                  <a:avLst/>
                  <a:gdLst>
                    <a:gd name="T0" fmla="*/ 13 w 44"/>
                    <a:gd name="T1" fmla="*/ 31 h 45"/>
                    <a:gd name="T2" fmla="*/ 4 w 44"/>
                    <a:gd name="T3" fmla="*/ 28 h 45"/>
                    <a:gd name="T4" fmla="*/ 0 w 44"/>
                    <a:gd name="T5" fmla="*/ 24 h 45"/>
                    <a:gd name="T6" fmla="*/ 3 w 44"/>
                    <a:gd name="T7" fmla="*/ 20 h 45"/>
                    <a:gd name="T8" fmla="*/ 11 w 44"/>
                    <a:gd name="T9" fmla="*/ 15 h 45"/>
                    <a:gd name="T10" fmla="*/ 11 w 44"/>
                    <a:gd name="T11" fmla="*/ 6 h 45"/>
                    <a:gd name="T12" fmla="*/ 11 w 44"/>
                    <a:gd name="T13" fmla="*/ 2 h 45"/>
                    <a:gd name="T14" fmla="*/ 14 w 44"/>
                    <a:gd name="T15" fmla="*/ 0 h 45"/>
                    <a:gd name="T16" fmla="*/ 25 w 44"/>
                    <a:gd name="T17" fmla="*/ 8 h 45"/>
                    <a:gd name="T18" fmla="*/ 38 w 44"/>
                    <a:gd name="T19" fmla="*/ 4 h 45"/>
                    <a:gd name="T20" fmla="*/ 40 w 44"/>
                    <a:gd name="T21" fmla="*/ 5 h 45"/>
                    <a:gd name="T22" fmla="*/ 41 w 44"/>
                    <a:gd name="T23" fmla="*/ 7 h 45"/>
                    <a:gd name="T24" fmla="*/ 36 w 44"/>
                    <a:gd name="T25" fmla="*/ 19 h 45"/>
                    <a:gd name="T26" fmla="*/ 44 w 44"/>
                    <a:gd name="T27" fmla="*/ 31 h 45"/>
                    <a:gd name="T28" fmla="*/ 42 w 44"/>
                    <a:gd name="T29" fmla="*/ 33 h 45"/>
                    <a:gd name="T30" fmla="*/ 39 w 44"/>
                    <a:gd name="T31" fmla="*/ 34 h 45"/>
                    <a:gd name="T32" fmla="*/ 29 w 44"/>
                    <a:gd name="T33" fmla="*/ 33 h 45"/>
                    <a:gd name="T34" fmla="*/ 24 w 44"/>
                    <a:gd name="T35" fmla="*/ 41 h 45"/>
                    <a:gd name="T36" fmla="*/ 20 w 44"/>
                    <a:gd name="T37" fmla="*/ 45 h 45"/>
                    <a:gd name="T38" fmla="*/ 16 w 44"/>
                    <a:gd name="T39" fmla="*/ 40 h 45"/>
                    <a:gd name="T40" fmla="*/ 5 w 44"/>
                    <a:gd name="T41" fmla="*/ 25 h 45"/>
                    <a:gd name="T42" fmla="*/ 15 w 44"/>
                    <a:gd name="T43" fmla="*/ 28 h 45"/>
                    <a:gd name="T44" fmla="*/ 16 w 44"/>
                    <a:gd name="T45" fmla="*/ 29 h 45"/>
                    <a:gd name="T46" fmla="*/ 20 w 44"/>
                    <a:gd name="T47" fmla="*/ 41 h 45"/>
                    <a:gd name="T48" fmla="*/ 20 w 44"/>
                    <a:gd name="T49" fmla="*/ 41 h 45"/>
                    <a:gd name="T50" fmla="*/ 22 w 44"/>
                    <a:gd name="T51" fmla="*/ 39 h 45"/>
                    <a:gd name="T52" fmla="*/ 27 w 44"/>
                    <a:gd name="T53" fmla="*/ 31 h 45"/>
                    <a:gd name="T54" fmla="*/ 28 w 44"/>
                    <a:gd name="T55" fmla="*/ 30 h 45"/>
                    <a:gd name="T56" fmla="*/ 39 w 44"/>
                    <a:gd name="T57" fmla="*/ 31 h 45"/>
                    <a:gd name="T58" fmla="*/ 41 w 44"/>
                    <a:gd name="T59" fmla="*/ 31 h 45"/>
                    <a:gd name="T60" fmla="*/ 34 w 44"/>
                    <a:gd name="T61" fmla="*/ 20 h 45"/>
                    <a:gd name="T62" fmla="*/ 33 w 44"/>
                    <a:gd name="T63" fmla="*/ 19 h 45"/>
                    <a:gd name="T64" fmla="*/ 38 w 44"/>
                    <a:gd name="T65" fmla="*/ 7 h 45"/>
                    <a:gd name="T66" fmla="*/ 26 w 44"/>
                    <a:gd name="T67" fmla="*/ 11 h 45"/>
                    <a:gd name="T68" fmla="*/ 24 w 44"/>
                    <a:gd name="T69" fmla="*/ 11 h 45"/>
                    <a:gd name="T70" fmla="*/ 14 w 44"/>
                    <a:gd name="T71" fmla="*/ 3 h 45"/>
                    <a:gd name="T72" fmla="*/ 14 w 44"/>
                    <a:gd name="T73" fmla="*/ 6 h 45"/>
                    <a:gd name="T74" fmla="*/ 14 w 44"/>
                    <a:gd name="T75" fmla="*/ 16 h 45"/>
                    <a:gd name="T76" fmla="*/ 13 w 44"/>
                    <a:gd name="T77" fmla="*/ 17 h 45"/>
                    <a:gd name="T78" fmla="*/ 3 w 44"/>
                    <a:gd name="T79" fmla="*/ 24 h 45"/>
                    <a:gd name="T80" fmla="*/ 3 w 44"/>
                    <a:gd name="T81" fmla="*/ 24 h 45"/>
                    <a:gd name="T82" fmla="*/ 26 w 44"/>
                    <a:gd name="T83" fmla="*/ 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4" h="45">
                      <a:moveTo>
                        <a:pt x="16" y="40"/>
                      </a:moveTo>
                      <a:cubicBezTo>
                        <a:pt x="15" y="38"/>
                        <a:pt x="14" y="35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9" y="30"/>
                        <a:pt x="6" y="29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2" y="27"/>
                        <a:pt x="0" y="27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2"/>
                        <a:pt x="1" y="21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5" y="19"/>
                        <a:pt x="8" y="17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1"/>
                        <a:pt x="11" y="8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4"/>
                        <a:pt x="11" y="3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1"/>
                        <a:pt x="12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7" y="0"/>
                        <a:pt x="19" y="3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32" y="6"/>
                        <a:pt x="35" y="4"/>
                        <a:pt x="38" y="4"/>
                      </a:cubicBezTo>
                      <a:cubicBezTo>
                        <a:pt x="38" y="4"/>
                        <a:pt x="38" y="4"/>
                        <a:pt x="38" y="4"/>
                      </a:cubicBezTo>
                      <a:cubicBezTo>
                        <a:pt x="38" y="4"/>
                        <a:pt x="39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1" y="5"/>
                        <a:pt x="41" y="6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9"/>
                        <a:pt x="39" y="13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25"/>
                        <a:pt x="44" y="28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2"/>
                        <a:pt x="43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1" y="34"/>
                        <a:pt x="40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7" y="34"/>
                        <a:pt x="33" y="34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7" y="37"/>
                        <a:pt x="25" y="39"/>
                        <a:pt x="24" y="41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2" y="43"/>
                        <a:pt x="22" y="44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17" y="44"/>
                        <a:pt x="17" y="42"/>
                        <a:pt x="16" y="40"/>
                      </a:cubicBezTo>
                      <a:close/>
                      <a:moveTo>
                        <a:pt x="3" y="24"/>
                      </a:moveTo>
                      <a:cubicBezTo>
                        <a:pt x="3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7" y="26"/>
                        <a:pt x="11" y="27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6" y="28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8" y="36"/>
                        <a:pt x="19" y="40"/>
                        <a:pt x="20" y="41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0" y="41"/>
                        <a:pt x="21" y="40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7"/>
                        <a:pt x="25" y="35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33" y="31"/>
                        <a:pt x="37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40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0"/>
                        <a:pt x="38" y="26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20"/>
                        <a:pt x="33" y="19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6" y="12"/>
                        <a:pt x="38" y="8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6" y="7"/>
                        <a:pt x="32" y="9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5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9" y="6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4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8"/>
                        <a:pt x="14" y="11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7" y="21"/>
                        <a:pt x="4" y="23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lose/>
                      <a:moveTo>
                        <a:pt x="25" y="10"/>
                      </a:move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8" name="Freeform 49"/>
                <p:cNvSpPr/>
                <p:nvPr/>
              </p:nvSpPr>
              <p:spPr bwMode="auto">
                <a:xfrm>
                  <a:off x="5588784" y="5354585"/>
                  <a:ext cx="258877" cy="250190"/>
                </a:xfrm>
                <a:custGeom>
                  <a:avLst/>
                  <a:gdLst>
                    <a:gd name="T0" fmla="*/ 40 w 63"/>
                    <a:gd name="T1" fmla="*/ 21 h 61"/>
                    <a:gd name="T2" fmla="*/ 46 w 63"/>
                    <a:gd name="T3" fmla="*/ 37 h 61"/>
                    <a:gd name="T4" fmla="*/ 33 w 63"/>
                    <a:gd name="T5" fmla="*/ 47 h 61"/>
                    <a:gd name="T6" fmla="*/ 19 w 63"/>
                    <a:gd name="T7" fmla="*/ 38 h 61"/>
                    <a:gd name="T8" fmla="*/ 23 w 63"/>
                    <a:gd name="T9" fmla="*/ 22 h 61"/>
                    <a:gd name="T10" fmla="*/ 40 w 63"/>
                    <a:gd name="T11" fmla="*/ 2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" h="61">
                      <a:moveTo>
                        <a:pt x="40" y="21"/>
                      </a:moveTo>
                      <a:cubicBezTo>
                        <a:pt x="62" y="22"/>
                        <a:pt x="63" y="21"/>
                        <a:pt x="46" y="37"/>
                      </a:cubicBezTo>
                      <a:cubicBezTo>
                        <a:pt x="52" y="58"/>
                        <a:pt x="53" y="58"/>
                        <a:pt x="33" y="47"/>
                      </a:cubicBezTo>
                      <a:cubicBezTo>
                        <a:pt x="14" y="59"/>
                        <a:pt x="15" y="61"/>
                        <a:pt x="19" y="38"/>
                      </a:cubicBezTo>
                      <a:cubicBezTo>
                        <a:pt x="2" y="24"/>
                        <a:pt x="0" y="25"/>
                        <a:pt x="23" y="22"/>
                      </a:cubicBezTo>
                      <a:cubicBezTo>
                        <a:pt x="31" y="1"/>
                        <a:pt x="30" y="0"/>
                        <a:pt x="40" y="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19" name="Freeform 50"/>
                <p:cNvSpPr>
                  <a:spLocks noEditPoints="1"/>
                </p:cNvSpPr>
                <p:nvPr/>
              </p:nvSpPr>
              <p:spPr bwMode="auto">
                <a:xfrm>
                  <a:off x="5606158" y="5370222"/>
                  <a:ext cx="225866" cy="218916"/>
                </a:xfrm>
                <a:custGeom>
                  <a:avLst/>
                  <a:gdLst>
                    <a:gd name="T0" fmla="*/ 11 w 55"/>
                    <a:gd name="T1" fmla="*/ 49 h 53"/>
                    <a:gd name="T2" fmla="*/ 13 w 55"/>
                    <a:gd name="T3" fmla="*/ 35 h 53"/>
                    <a:gd name="T4" fmla="*/ 4 w 55"/>
                    <a:gd name="T5" fmla="*/ 27 h 53"/>
                    <a:gd name="T6" fmla="*/ 0 w 55"/>
                    <a:gd name="T7" fmla="*/ 22 h 53"/>
                    <a:gd name="T8" fmla="*/ 6 w 55"/>
                    <a:gd name="T9" fmla="*/ 18 h 53"/>
                    <a:gd name="T10" fmla="*/ 18 w 55"/>
                    <a:gd name="T11" fmla="*/ 16 h 53"/>
                    <a:gd name="T12" fmla="*/ 23 w 55"/>
                    <a:gd name="T13" fmla="*/ 5 h 53"/>
                    <a:gd name="T14" fmla="*/ 27 w 55"/>
                    <a:gd name="T15" fmla="*/ 0 h 53"/>
                    <a:gd name="T16" fmla="*/ 32 w 55"/>
                    <a:gd name="T17" fmla="*/ 5 h 53"/>
                    <a:gd name="T18" fmla="*/ 37 w 55"/>
                    <a:gd name="T19" fmla="*/ 15 h 53"/>
                    <a:gd name="T20" fmla="*/ 53 w 55"/>
                    <a:gd name="T21" fmla="*/ 17 h 53"/>
                    <a:gd name="T22" fmla="*/ 55 w 55"/>
                    <a:gd name="T23" fmla="*/ 20 h 53"/>
                    <a:gd name="T24" fmla="*/ 44 w 55"/>
                    <a:gd name="T25" fmla="*/ 33 h 53"/>
                    <a:gd name="T26" fmla="*/ 47 w 55"/>
                    <a:gd name="T27" fmla="*/ 48 h 53"/>
                    <a:gd name="T28" fmla="*/ 47 w 55"/>
                    <a:gd name="T29" fmla="*/ 51 h 53"/>
                    <a:gd name="T30" fmla="*/ 44 w 55"/>
                    <a:gd name="T31" fmla="*/ 52 h 53"/>
                    <a:gd name="T32" fmla="*/ 29 w 55"/>
                    <a:gd name="T33" fmla="*/ 45 h 53"/>
                    <a:gd name="T34" fmla="*/ 14 w 55"/>
                    <a:gd name="T35" fmla="*/ 53 h 53"/>
                    <a:gd name="T36" fmla="*/ 14 w 55"/>
                    <a:gd name="T37" fmla="*/ 53 h 53"/>
                    <a:gd name="T38" fmla="*/ 11 w 55"/>
                    <a:gd name="T39" fmla="*/ 52 h 53"/>
                    <a:gd name="T40" fmla="*/ 30 w 55"/>
                    <a:gd name="T41" fmla="*/ 42 h 53"/>
                    <a:gd name="T42" fmla="*/ 44 w 55"/>
                    <a:gd name="T43" fmla="*/ 49 h 53"/>
                    <a:gd name="T44" fmla="*/ 44 w 55"/>
                    <a:gd name="T45" fmla="*/ 49 h 53"/>
                    <a:gd name="T46" fmla="*/ 44 w 55"/>
                    <a:gd name="T47" fmla="*/ 48 h 53"/>
                    <a:gd name="T48" fmla="*/ 41 w 55"/>
                    <a:gd name="T49" fmla="*/ 33 h 53"/>
                    <a:gd name="T50" fmla="*/ 41 w 55"/>
                    <a:gd name="T51" fmla="*/ 32 h 53"/>
                    <a:gd name="T52" fmla="*/ 52 w 55"/>
                    <a:gd name="T53" fmla="*/ 20 h 53"/>
                    <a:gd name="T54" fmla="*/ 52 w 55"/>
                    <a:gd name="T55" fmla="*/ 20 h 53"/>
                    <a:gd name="T56" fmla="*/ 49 w 55"/>
                    <a:gd name="T57" fmla="*/ 19 h 53"/>
                    <a:gd name="T58" fmla="*/ 36 w 55"/>
                    <a:gd name="T59" fmla="*/ 18 h 53"/>
                    <a:gd name="T60" fmla="*/ 38 w 55"/>
                    <a:gd name="T61" fmla="*/ 16 h 53"/>
                    <a:gd name="T62" fmla="*/ 36 w 55"/>
                    <a:gd name="T63" fmla="*/ 18 h 53"/>
                    <a:gd name="T64" fmla="*/ 35 w 55"/>
                    <a:gd name="T65" fmla="*/ 17 h 53"/>
                    <a:gd name="T66" fmla="*/ 27 w 55"/>
                    <a:gd name="T67" fmla="*/ 3 h 53"/>
                    <a:gd name="T68" fmla="*/ 27 w 55"/>
                    <a:gd name="T69" fmla="*/ 4 h 53"/>
                    <a:gd name="T70" fmla="*/ 25 w 55"/>
                    <a:gd name="T71" fmla="*/ 6 h 53"/>
                    <a:gd name="T72" fmla="*/ 21 w 55"/>
                    <a:gd name="T73" fmla="*/ 18 h 53"/>
                    <a:gd name="T74" fmla="*/ 19 w 55"/>
                    <a:gd name="T75" fmla="*/ 19 h 53"/>
                    <a:gd name="T76" fmla="*/ 3 w 55"/>
                    <a:gd name="T77" fmla="*/ 22 h 53"/>
                    <a:gd name="T78" fmla="*/ 4 w 55"/>
                    <a:gd name="T79" fmla="*/ 23 h 53"/>
                    <a:gd name="T80" fmla="*/ 6 w 55"/>
                    <a:gd name="T81" fmla="*/ 25 h 53"/>
                    <a:gd name="T82" fmla="*/ 16 w 55"/>
                    <a:gd name="T83" fmla="*/ 33 h 53"/>
                    <a:gd name="T84" fmla="*/ 16 w 55"/>
                    <a:gd name="T85" fmla="*/ 34 h 53"/>
                    <a:gd name="T86" fmla="*/ 14 w 55"/>
                    <a:gd name="T87" fmla="*/ 49 h 53"/>
                    <a:gd name="T88" fmla="*/ 14 w 55"/>
                    <a:gd name="T89" fmla="*/ 5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55" h="53">
                      <a:moveTo>
                        <a:pt x="11" y="52"/>
                      </a:moveTo>
                      <a:cubicBezTo>
                        <a:pt x="11" y="51"/>
                        <a:pt x="11" y="50"/>
                        <a:pt x="11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6"/>
                        <a:pt x="12" y="42"/>
                        <a:pt x="13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9" y="31"/>
                        <a:pt x="6" y="29"/>
                        <a:pt x="4" y="27"/>
                      </a:cubicBezTo>
                      <a:cubicBezTo>
                        <a:pt x="4" y="27"/>
                        <a:pt x="4" y="27"/>
                        <a:pt x="4" y="27"/>
                      </a:cubicBezTo>
                      <a:cubicBezTo>
                        <a:pt x="2" y="25"/>
                        <a:pt x="1" y="24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19"/>
                        <a:pt x="3" y="19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9" y="17"/>
                        <a:pt x="13" y="17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20" y="11"/>
                        <a:pt x="21" y="8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4" y="2"/>
                        <a:pt x="25" y="0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9" y="0"/>
                        <a:pt x="30" y="2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3" y="7"/>
                        <a:pt x="35" y="11"/>
                        <a:pt x="37" y="15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46" y="16"/>
                        <a:pt x="51" y="16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7"/>
                        <a:pt x="55" y="18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3"/>
                        <a:pt x="51" y="26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6" y="41"/>
                        <a:pt x="47" y="45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9"/>
                        <a:pt x="47" y="50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6" y="52"/>
                        <a:pt x="45" y="52"/>
                        <a:pt x="44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1" y="52"/>
                        <a:pt x="37" y="49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1" y="50"/>
                        <a:pt x="17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3" y="53"/>
                        <a:pt x="12" y="53"/>
                        <a:pt x="11" y="52"/>
                      </a:cubicBezTo>
                      <a:close/>
                      <a:moveTo>
                        <a:pt x="28" y="42"/>
                      </a:moveTo>
                      <a:cubicBezTo>
                        <a:pt x="29" y="42"/>
                        <a:pt x="29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8" y="47"/>
                        <a:pt x="43" y="49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49"/>
                        <a:pt x="44" y="49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6"/>
                        <a:pt x="43" y="41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8" y="25"/>
                        <a:pt x="52" y="21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20"/>
                        <a:pt x="51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7" y="19"/>
                        <a:pt x="42" y="19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5" y="18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1" y="9"/>
                        <a:pt x="28" y="4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6" y="4"/>
                        <a:pt x="26" y="5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4" y="9"/>
                        <a:pt x="23" y="13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0" y="19"/>
                        <a:pt x="20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0" y="20"/>
                        <a:pt x="4" y="21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2"/>
                        <a:pt x="4" y="22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5" y="24"/>
                        <a:pt x="6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7"/>
                        <a:pt x="12" y="29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6" y="34"/>
                        <a:pt x="16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5" y="42"/>
                        <a:pt x="14" y="47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5" y="50"/>
                        <a:pt x="20" y="47"/>
                        <a:pt x="28" y="42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0" name="Freeform 51"/>
                <p:cNvSpPr/>
                <p:nvPr/>
              </p:nvSpPr>
              <p:spPr bwMode="auto">
                <a:xfrm>
                  <a:off x="5121415" y="4518881"/>
                  <a:ext cx="241503" cy="255402"/>
                </a:xfrm>
                <a:custGeom>
                  <a:avLst/>
                  <a:gdLst>
                    <a:gd name="T0" fmla="*/ 22 w 59"/>
                    <a:gd name="T1" fmla="*/ 17 h 62"/>
                    <a:gd name="T2" fmla="*/ 38 w 59"/>
                    <a:gd name="T3" fmla="*/ 23 h 62"/>
                    <a:gd name="T4" fmla="*/ 38 w 59"/>
                    <a:gd name="T5" fmla="*/ 40 h 62"/>
                    <a:gd name="T6" fmla="*/ 22 w 59"/>
                    <a:gd name="T7" fmla="*/ 45 h 62"/>
                    <a:gd name="T8" fmla="*/ 12 w 59"/>
                    <a:gd name="T9" fmla="*/ 31 h 62"/>
                    <a:gd name="T10" fmla="*/ 22 w 59"/>
                    <a:gd name="T11" fmla="*/ 1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62">
                      <a:moveTo>
                        <a:pt x="22" y="17"/>
                      </a:moveTo>
                      <a:cubicBezTo>
                        <a:pt x="37" y="1"/>
                        <a:pt x="36" y="0"/>
                        <a:pt x="38" y="23"/>
                      </a:cubicBezTo>
                      <a:cubicBezTo>
                        <a:pt x="58" y="32"/>
                        <a:pt x="59" y="31"/>
                        <a:pt x="38" y="40"/>
                      </a:cubicBezTo>
                      <a:cubicBezTo>
                        <a:pt x="35" y="62"/>
                        <a:pt x="36" y="62"/>
                        <a:pt x="22" y="45"/>
                      </a:cubicBezTo>
                      <a:cubicBezTo>
                        <a:pt x="0" y="49"/>
                        <a:pt x="0" y="51"/>
                        <a:pt x="12" y="31"/>
                      </a:cubicBezTo>
                      <a:cubicBezTo>
                        <a:pt x="1" y="12"/>
                        <a:pt x="0" y="12"/>
                        <a:pt x="22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1" name="Freeform 52"/>
                <p:cNvSpPr>
                  <a:spLocks noEditPoints="1"/>
                </p:cNvSpPr>
                <p:nvPr/>
              </p:nvSpPr>
              <p:spPr bwMode="auto">
                <a:xfrm>
                  <a:off x="5128365" y="4536255"/>
                  <a:ext cx="218916" cy="225866"/>
                </a:xfrm>
                <a:custGeom>
                  <a:avLst/>
                  <a:gdLst>
                    <a:gd name="T0" fmla="*/ 19 w 53"/>
                    <a:gd name="T1" fmla="*/ 43 h 55"/>
                    <a:gd name="T2" fmla="*/ 4 w 53"/>
                    <a:gd name="T3" fmla="*/ 45 h 55"/>
                    <a:gd name="T4" fmla="*/ 1 w 53"/>
                    <a:gd name="T5" fmla="*/ 44 h 55"/>
                    <a:gd name="T6" fmla="*/ 0 w 53"/>
                    <a:gd name="T7" fmla="*/ 42 h 55"/>
                    <a:gd name="T8" fmla="*/ 8 w 53"/>
                    <a:gd name="T9" fmla="*/ 27 h 55"/>
                    <a:gd name="T10" fmla="*/ 1 w 53"/>
                    <a:gd name="T11" fmla="*/ 12 h 55"/>
                    <a:gd name="T12" fmla="*/ 2 w 53"/>
                    <a:gd name="T13" fmla="*/ 9 h 55"/>
                    <a:gd name="T14" fmla="*/ 4 w 53"/>
                    <a:gd name="T15" fmla="*/ 9 h 55"/>
                    <a:gd name="T16" fmla="*/ 19 w 53"/>
                    <a:gd name="T17" fmla="*/ 12 h 55"/>
                    <a:gd name="T18" fmla="*/ 33 w 53"/>
                    <a:gd name="T19" fmla="*/ 0 h 55"/>
                    <a:gd name="T20" fmla="*/ 35 w 53"/>
                    <a:gd name="T21" fmla="*/ 2 h 55"/>
                    <a:gd name="T22" fmla="*/ 36 w 53"/>
                    <a:gd name="T23" fmla="*/ 5 h 55"/>
                    <a:gd name="T24" fmla="*/ 38 w 53"/>
                    <a:gd name="T25" fmla="*/ 18 h 55"/>
                    <a:gd name="T26" fmla="*/ 48 w 53"/>
                    <a:gd name="T27" fmla="*/ 23 h 55"/>
                    <a:gd name="T28" fmla="*/ 53 w 53"/>
                    <a:gd name="T29" fmla="*/ 28 h 55"/>
                    <a:gd name="T30" fmla="*/ 48 w 53"/>
                    <a:gd name="T31" fmla="*/ 32 h 55"/>
                    <a:gd name="T32" fmla="*/ 37 w 53"/>
                    <a:gd name="T33" fmla="*/ 37 h 55"/>
                    <a:gd name="T34" fmla="*/ 36 w 53"/>
                    <a:gd name="T35" fmla="*/ 49 h 55"/>
                    <a:gd name="T36" fmla="*/ 32 w 53"/>
                    <a:gd name="T37" fmla="*/ 55 h 55"/>
                    <a:gd name="T38" fmla="*/ 26 w 53"/>
                    <a:gd name="T39" fmla="*/ 51 h 55"/>
                    <a:gd name="T40" fmla="*/ 31 w 53"/>
                    <a:gd name="T41" fmla="*/ 51 h 55"/>
                    <a:gd name="T42" fmla="*/ 32 w 53"/>
                    <a:gd name="T43" fmla="*/ 52 h 55"/>
                    <a:gd name="T44" fmla="*/ 32 w 53"/>
                    <a:gd name="T45" fmla="*/ 52 h 55"/>
                    <a:gd name="T46" fmla="*/ 33 w 53"/>
                    <a:gd name="T47" fmla="*/ 49 h 55"/>
                    <a:gd name="T48" fmla="*/ 34 w 53"/>
                    <a:gd name="T49" fmla="*/ 36 h 55"/>
                    <a:gd name="T50" fmla="*/ 35 w 53"/>
                    <a:gd name="T51" fmla="*/ 35 h 55"/>
                    <a:gd name="T52" fmla="*/ 50 w 53"/>
                    <a:gd name="T53" fmla="*/ 28 h 55"/>
                    <a:gd name="T54" fmla="*/ 50 w 53"/>
                    <a:gd name="T55" fmla="*/ 27 h 55"/>
                    <a:gd name="T56" fmla="*/ 47 w 53"/>
                    <a:gd name="T57" fmla="*/ 26 h 55"/>
                    <a:gd name="T58" fmla="*/ 35 w 53"/>
                    <a:gd name="T59" fmla="*/ 20 h 55"/>
                    <a:gd name="T60" fmla="*/ 35 w 53"/>
                    <a:gd name="T61" fmla="*/ 19 h 55"/>
                    <a:gd name="T62" fmla="*/ 34 w 53"/>
                    <a:gd name="T63" fmla="*/ 7 h 55"/>
                    <a:gd name="T64" fmla="*/ 33 w 53"/>
                    <a:gd name="T65" fmla="*/ 3 h 55"/>
                    <a:gd name="T66" fmla="*/ 29 w 53"/>
                    <a:gd name="T67" fmla="*/ 6 h 55"/>
                    <a:gd name="T68" fmla="*/ 21 w 53"/>
                    <a:gd name="T69" fmla="*/ 14 h 55"/>
                    <a:gd name="T70" fmla="*/ 20 w 53"/>
                    <a:gd name="T71" fmla="*/ 15 h 55"/>
                    <a:gd name="T72" fmla="*/ 4 w 53"/>
                    <a:gd name="T73" fmla="*/ 12 h 55"/>
                    <a:gd name="T74" fmla="*/ 4 w 53"/>
                    <a:gd name="T75" fmla="*/ 12 h 55"/>
                    <a:gd name="T76" fmla="*/ 11 w 53"/>
                    <a:gd name="T77" fmla="*/ 26 h 55"/>
                    <a:gd name="T78" fmla="*/ 11 w 53"/>
                    <a:gd name="T79" fmla="*/ 28 h 55"/>
                    <a:gd name="T80" fmla="*/ 3 w 53"/>
                    <a:gd name="T81" fmla="*/ 42 h 55"/>
                    <a:gd name="T82" fmla="*/ 4 w 53"/>
                    <a:gd name="T83" fmla="*/ 42 h 55"/>
                    <a:gd name="T84" fmla="*/ 19 w 53"/>
                    <a:gd name="T85" fmla="*/ 39 h 55"/>
                    <a:gd name="T86" fmla="*/ 20 w 53"/>
                    <a:gd name="T87" fmla="*/ 39 h 55"/>
                    <a:gd name="T88" fmla="*/ 21 w 53"/>
                    <a:gd name="T89" fmla="*/ 40 h 55"/>
                    <a:gd name="T90" fmla="*/ 20 w 53"/>
                    <a:gd name="T91" fmla="*/ 12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3" h="55">
                      <a:moveTo>
                        <a:pt x="26" y="51"/>
                      </a:moveTo>
                      <a:cubicBezTo>
                        <a:pt x="25" y="49"/>
                        <a:pt x="22" y="46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2" y="44"/>
                        <a:pt x="7" y="45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3" y="45"/>
                        <a:pt x="2" y="45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0" y="43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39"/>
                        <a:pt x="3" y="35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4" y="19"/>
                        <a:pt x="1" y="15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1"/>
                        <a:pt x="1" y="10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7" y="9"/>
                        <a:pt x="12" y="10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26" y="4"/>
                        <a:pt x="29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4" y="0"/>
                        <a:pt x="35" y="1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6" y="3"/>
                        <a:pt x="36" y="4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7" y="8"/>
                        <a:pt x="37" y="12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42" y="20"/>
                        <a:pt x="46" y="22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51" y="24"/>
                        <a:pt x="53" y="25"/>
                        <a:pt x="53" y="28"/>
                      </a:cubicBezTo>
                      <a:cubicBezTo>
                        <a:pt x="53" y="28"/>
                        <a:pt x="53" y="28"/>
                        <a:pt x="53" y="28"/>
                      </a:cubicBezTo>
                      <a:cubicBezTo>
                        <a:pt x="53" y="30"/>
                        <a:pt x="51" y="31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6" y="33"/>
                        <a:pt x="42" y="35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42"/>
                        <a:pt x="36" y="46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5" y="52"/>
                        <a:pt x="35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0" y="55"/>
                        <a:pt x="29" y="53"/>
                        <a:pt x="26" y="51"/>
                      </a:cubicBezTo>
                      <a:close/>
                      <a:moveTo>
                        <a:pt x="21" y="40"/>
                      </a:moveTo>
                      <a:cubicBezTo>
                        <a:pt x="26" y="46"/>
                        <a:pt x="29" y="50"/>
                        <a:pt x="31" y="51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31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1"/>
                        <a:pt x="32" y="50"/>
                        <a:pt x="33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6"/>
                        <a:pt x="34" y="42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44" y="31"/>
                        <a:pt x="49" y="29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0" y="28"/>
                        <a:pt x="50" y="27"/>
                        <a:pt x="50" y="27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49" y="27"/>
                        <a:pt x="48" y="26"/>
                        <a:pt x="47" y="26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44" y="24"/>
                        <a:pt x="41" y="23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4" y="14"/>
                        <a:pt x="34" y="10"/>
                        <a:pt x="34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3" y="5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2" y="3"/>
                        <a:pt x="31" y="4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7" y="8"/>
                        <a:pt x="25" y="11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2" y="13"/>
                        <a:pt x="7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3"/>
                        <a:pt x="6" y="18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7"/>
                        <a:pt x="11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6" y="36"/>
                        <a:pt x="3" y="41"/>
                        <a:pt x="3" y="42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3" y="42"/>
                        <a:pt x="4" y="42"/>
                        <a:pt x="4" y="42"/>
                      </a:cubicBezTo>
                      <a:cubicBezTo>
                        <a:pt x="4" y="42"/>
                        <a:pt x="4" y="42"/>
                        <a:pt x="4" y="42"/>
                      </a:cubicBezTo>
                      <a:cubicBezTo>
                        <a:pt x="6" y="42"/>
                        <a:pt x="12" y="41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40"/>
                        <a:pt x="21" y="40"/>
                      </a:cubicBezTo>
                      <a:close/>
                      <a:moveTo>
                        <a:pt x="20" y="13"/>
                      </a:move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2" name="Freeform 53"/>
                <p:cNvSpPr/>
                <p:nvPr/>
              </p:nvSpPr>
              <p:spPr bwMode="auto">
                <a:xfrm>
                  <a:off x="5437627" y="5238177"/>
                  <a:ext cx="151156" cy="144207"/>
                </a:xfrm>
                <a:custGeom>
                  <a:avLst/>
                  <a:gdLst>
                    <a:gd name="T0" fmla="*/ 23 w 37"/>
                    <a:gd name="T1" fmla="*/ 12 h 35"/>
                    <a:gd name="T2" fmla="*/ 27 w 37"/>
                    <a:gd name="T3" fmla="*/ 21 h 35"/>
                    <a:gd name="T4" fmla="*/ 19 w 37"/>
                    <a:gd name="T5" fmla="*/ 28 h 35"/>
                    <a:gd name="T6" fmla="*/ 11 w 37"/>
                    <a:gd name="T7" fmla="*/ 22 h 35"/>
                    <a:gd name="T8" fmla="*/ 13 w 37"/>
                    <a:gd name="T9" fmla="*/ 12 h 35"/>
                    <a:gd name="T10" fmla="*/ 23 w 37"/>
                    <a:gd name="T11" fmla="*/ 1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35">
                      <a:moveTo>
                        <a:pt x="23" y="12"/>
                      </a:moveTo>
                      <a:cubicBezTo>
                        <a:pt x="36" y="13"/>
                        <a:pt x="37" y="12"/>
                        <a:pt x="27" y="21"/>
                      </a:cubicBezTo>
                      <a:cubicBezTo>
                        <a:pt x="30" y="34"/>
                        <a:pt x="31" y="34"/>
                        <a:pt x="19" y="28"/>
                      </a:cubicBezTo>
                      <a:cubicBezTo>
                        <a:pt x="8" y="35"/>
                        <a:pt x="8" y="35"/>
                        <a:pt x="11" y="22"/>
                      </a:cubicBezTo>
                      <a:cubicBezTo>
                        <a:pt x="0" y="14"/>
                        <a:pt x="0" y="14"/>
                        <a:pt x="13" y="12"/>
                      </a:cubicBezTo>
                      <a:cubicBezTo>
                        <a:pt x="18" y="0"/>
                        <a:pt x="17" y="0"/>
                        <a:pt x="23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3" name="Freeform 54"/>
                <p:cNvSpPr>
                  <a:spLocks noEditPoints="1"/>
                </p:cNvSpPr>
                <p:nvPr/>
              </p:nvSpPr>
              <p:spPr bwMode="auto">
                <a:xfrm>
                  <a:off x="5446315" y="5246864"/>
                  <a:ext cx="135520" cy="132045"/>
                </a:xfrm>
                <a:custGeom>
                  <a:avLst/>
                  <a:gdLst>
                    <a:gd name="T0" fmla="*/ 6 w 33"/>
                    <a:gd name="T1" fmla="*/ 29 h 32"/>
                    <a:gd name="T2" fmla="*/ 7 w 33"/>
                    <a:gd name="T3" fmla="*/ 21 h 32"/>
                    <a:gd name="T4" fmla="*/ 2 w 33"/>
                    <a:gd name="T5" fmla="*/ 17 h 32"/>
                    <a:gd name="T6" fmla="*/ 0 w 33"/>
                    <a:gd name="T7" fmla="*/ 13 h 32"/>
                    <a:gd name="T8" fmla="*/ 3 w 33"/>
                    <a:gd name="T9" fmla="*/ 10 h 32"/>
                    <a:gd name="T10" fmla="*/ 10 w 33"/>
                    <a:gd name="T11" fmla="*/ 9 h 32"/>
                    <a:gd name="T12" fmla="*/ 13 w 33"/>
                    <a:gd name="T13" fmla="*/ 3 h 32"/>
                    <a:gd name="T14" fmla="*/ 16 w 33"/>
                    <a:gd name="T15" fmla="*/ 0 h 32"/>
                    <a:gd name="T16" fmla="*/ 19 w 33"/>
                    <a:gd name="T17" fmla="*/ 3 h 32"/>
                    <a:gd name="T18" fmla="*/ 22 w 33"/>
                    <a:gd name="T19" fmla="*/ 9 h 32"/>
                    <a:gd name="T20" fmla="*/ 32 w 33"/>
                    <a:gd name="T21" fmla="*/ 10 h 32"/>
                    <a:gd name="T22" fmla="*/ 33 w 33"/>
                    <a:gd name="T23" fmla="*/ 12 h 32"/>
                    <a:gd name="T24" fmla="*/ 26 w 33"/>
                    <a:gd name="T25" fmla="*/ 20 h 32"/>
                    <a:gd name="T26" fmla="*/ 28 w 33"/>
                    <a:gd name="T27" fmla="*/ 29 h 32"/>
                    <a:gd name="T28" fmla="*/ 28 w 33"/>
                    <a:gd name="T29" fmla="*/ 30 h 32"/>
                    <a:gd name="T30" fmla="*/ 26 w 33"/>
                    <a:gd name="T31" fmla="*/ 31 h 32"/>
                    <a:gd name="T32" fmla="*/ 17 w 33"/>
                    <a:gd name="T33" fmla="*/ 27 h 32"/>
                    <a:gd name="T34" fmla="*/ 8 w 33"/>
                    <a:gd name="T35" fmla="*/ 32 h 32"/>
                    <a:gd name="T36" fmla="*/ 8 w 33"/>
                    <a:gd name="T37" fmla="*/ 32 h 32"/>
                    <a:gd name="T38" fmla="*/ 6 w 33"/>
                    <a:gd name="T39" fmla="*/ 31 h 32"/>
                    <a:gd name="T40" fmla="*/ 10 w 33"/>
                    <a:gd name="T41" fmla="*/ 19 h 32"/>
                    <a:gd name="T42" fmla="*/ 10 w 33"/>
                    <a:gd name="T43" fmla="*/ 20 h 32"/>
                    <a:gd name="T44" fmla="*/ 9 w 33"/>
                    <a:gd name="T45" fmla="*/ 29 h 32"/>
                    <a:gd name="T46" fmla="*/ 16 w 33"/>
                    <a:gd name="T47" fmla="*/ 24 h 32"/>
                    <a:gd name="T48" fmla="*/ 18 w 33"/>
                    <a:gd name="T49" fmla="*/ 24 h 32"/>
                    <a:gd name="T50" fmla="*/ 25 w 33"/>
                    <a:gd name="T51" fmla="*/ 28 h 32"/>
                    <a:gd name="T52" fmla="*/ 23 w 33"/>
                    <a:gd name="T53" fmla="*/ 20 h 32"/>
                    <a:gd name="T54" fmla="*/ 24 w 33"/>
                    <a:gd name="T55" fmla="*/ 18 h 32"/>
                    <a:gd name="T56" fmla="*/ 30 w 33"/>
                    <a:gd name="T57" fmla="*/ 12 h 32"/>
                    <a:gd name="T58" fmla="*/ 29 w 33"/>
                    <a:gd name="T59" fmla="*/ 12 h 32"/>
                    <a:gd name="T60" fmla="*/ 21 w 33"/>
                    <a:gd name="T61" fmla="*/ 11 h 32"/>
                    <a:gd name="T62" fmla="*/ 21 w 33"/>
                    <a:gd name="T63" fmla="*/ 10 h 32"/>
                    <a:gd name="T64" fmla="*/ 21 w 33"/>
                    <a:gd name="T65" fmla="*/ 10 h 32"/>
                    <a:gd name="T66" fmla="*/ 20 w 33"/>
                    <a:gd name="T67" fmla="*/ 11 h 32"/>
                    <a:gd name="T68" fmla="*/ 16 w 33"/>
                    <a:gd name="T69" fmla="*/ 3 h 32"/>
                    <a:gd name="T70" fmla="*/ 15 w 33"/>
                    <a:gd name="T71" fmla="*/ 4 h 32"/>
                    <a:gd name="T72" fmla="*/ 13 w 33"/>
                    <a:gd name="T73" fmla="*/ 11 h 32"/>
                    <a:gd name="T74" fmla="*/ 11 w 33"/>
                    <a:gd name="T75" fmla="*/ 12 h 32"/>
                    <a:gd name="T76" fmla="*/ 3 w 33"/>
                    <a:gd name="T77" fmla="*/ 13 h 32"/>
                    <a:gd name="T78" fmla="*/ 4 w 33"/>
                    <a:gd name="T79" fmla="*/ 1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32">
                      <a:moveTo>
                        <a:pt x="6" y="31"/>
                      </a:moveTo>
                      <a:cubicBezTo>
                        <a:pt x="6" y="30"/>
                        <a:pt x="6" y="30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7"/>
                        <a:pt x="6" y="25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5" y="19"/>
                        <a:pt x="3" y="18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1" y="15"/>
                        <a:pt x="0" y="15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1"/>
                        <a:pt x="2" y="11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5" y="10"/>
                        <a:pt x="7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6"/>
                        <a:pt x="12" y="4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1"/>
                        <a:pt x="14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8" y="0"/>
                        <a:pt x="18" y="1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4"/>
                        <a:pt x="21" y="6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7" y="9"/>
                        <a:pt x="30" y="9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2" y="10"/>
                        <a:pt x="33" y="11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4"/>
                        <a:pt x="30" y="16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8" y="24"/>
                        <a:pt x="28" y="27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1"/>
                        <a:pt x="27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4" y="31"/>
                        <a:pt x="22" y="30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3" y="30"/>
                        <a:pt x="10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7" y="32"/>
                        <a:pt x="6" y="32"/>
                        <a:pt x="6" y="31"/>
                      </a:cubicBezTo>
                      <a:close/>
                      <a:moveTo>
                        <a:pt x="4" y="14"/>
                      </a:moveTo>
                      <a:cubicBezTo>
                        <a:pt x="5" y="15"/>
                        <a:pt x="7" y="17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9" y="25"/>
                        <a:pt x="9" y="28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0" y="28"/>
                        <a:pt x="13" y="27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21" y="26"/>
                        <a:pt x="24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7"/>
                        <a:pt x="24" y="24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19"/>
                        <a:pt x="23" y="19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7" y="15"/>
                        <a:pt x="29" y="13"/>
                        <a:pt x="30" y="12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7" y="12"/>
                        <a:pt x="25" y="12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8" y="7"/>
                        <a:pt x="17" y="4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6"/>
                        <a:pt x="14" y="8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7" y="12"/>
                        <a:pt x="4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4" y="14"/>
                        <a:pt x="4" y="14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4" name="Freeform 55"/>
                <p:cNvSpPr/>
                <p:nvPr/>
              </p:nvSpPr>
              <p:spPr bwMode="auto">
                <a:xfrm>
                  <a:off x="5173538" y="4334713"/>
                  <a:ext cx="152894" cy="144207"/>
                </a:xfrm>
                <a:custGeom>
                  <a:avLst/>
                  <a:gdLst>
                    <a:gd name="T0" fmla="*/ 19 w 37"/>
                    <a:gd name="T1" fmla="*/ 7 h 35"/>
                    <a:gd name="T2" fmla="*/ 27 w 37"/>
                    <a:gd name="T3" fmla="*/ 13 h 35"/>
                    <a:gd name="T4" fmla="*/ 24 w 37"/>
                    <a:gd name="T5" fmla="*/ 23 h 35"/>
                    <a:gd name="T6" fmla="*/ 14 w 37"/>
                    <a:gd name="T7" fmla="*/ 23 h 35"/>
                    <a:gd name="T8" fmla="*/ 11 w 37"/>
                    <a:gd name="T9" fmla="*/ 13 h 35"/>
                    <a:gd name="T10" fmla="*/ 19 w 37"/>
                    <a:gd name="T11" fmla="*/ 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35">
                      <a:moveTo>
                        <a:pt x="19" y="7"/>
                      </a:moveTo>
                      <a:cubicBezTo>
                        <a:pt x="30" y="1"/>
                        <a:pt x="30" y="0"/>
                        <a:pt x="27" y="13"/>
                      </a:cubicBezTo>
                      <a:cubicBezTo>
                        <a:pt x="37" y="22"/>
                        <a:pt x="37" y="22"/>
                        <a:pt x="24" y="23"/>
                      </a:cubicBezTo>
                      <a:cubicBezTo>
                        <a:pt x="18" y="35"/>
                        <a:pt x="19" y="35"/>
                        <a:pt x="14" y="23"/>
                      </a:cubicBezTo>
                      <a:cubicBezTo>
                        <a:pt x="1" y="22"/>
                        <a:pt x="0" y="22"/>
                        <a:pt x="11" y="13"/>
                      </a:cubicBezTo>
                      <a:cubicBezTo>
                        <a:pt x="8" y="1"/>
                        <a:pt x="7" y="1"/>
                        <a:pt x="1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5" name="Freeform 56"/>
                <p:cNvSpPr>
                  <a:spLocks noEditPoints="1"/>
                </p:cNvSpPr>
                <p:nvPr/>
              </p:nvSpPr>
              <p:spPr bwMode="auto">
                <a:xfrm>
                  <a:off x="5182225" y="4338188"/>
                  <a:ext cx="140732" cy="135520"/>
                </a:xfrm>
                <a:custGeom>
                  <a:avLst/>
                  <a:gdLst>
                    <a:gd name="T0" fmla="*/ 11 w 34"/>
                    <a:gd name="T1" fmla="*/ 23 h 33"/>
                    <a:gd name="T2" fmla="*/ 1 w 34"/>
                    <a:gd name="T3" fmla="*/ 22 h 33"/>
                    <a:gd name="T4" fmla="*/ 0 w 34"/>
                    <a:gd name="T5" fmla="*/ 20 h 33"/>
                    <a:gd name="T6" fmla="*/ 7 w 34"/>
                    <a:gd name="T7" fmla="*/ 12 h 33"/>
                    <a:gd name="T8" fmla="*/ 5 w 34"/>
                    <a:gd name="T9" fmla="*/ 3 h 33"/>
                    <a:gd name="T10" fmla="*/ 6 w 34"/>
                    <a:gd name="T11" fmla="*/ 1 h 33"/>
                    <a:gd name="T12" fmla="*/ 8 w 34"/>
                    <a:gd name="T13" fmla="*/ 0 h 33"/>
                    <a:gd name="T14" fmla="*/ 17 w 34"/>
                    <a:gd name="T15" fmla="*/ 5 h 33"/>
                    <a:gd name="T16" fmla="*/ 26 w 34"/>
                    <a:gd name="T17" fmla="*/ 0 h 33"/>
                    <a:gd name="T18" fmla="*/ 28 w 34"/>
                    <a:gd name="T19" fmla="*/ 1 h 33"/>
                    <a:gd name="T20" fmla="*/ 28 w 34"/>
                    <a:gd name="T21" fmla="*/ 3 h 33"/>
                    <a:gd name="T22" fmla="*/ 27 w 34"/>
                    <a:gd name="T23" fmla="*/ 12 h 33"/>
                    <a:gd name="T24" fmla="*/ 34 w 34"/>
                    <a:gd name="T25" fmla="*/ 20 h 33"/>
                    <a:gd name="T26" fmla="*/ 30 w 34"/>
                    <a:gd name="T27" fmla="*/ 23 h 33"/>
                    <a:gd name="T28" fmla="*/ 23 w 34"/>
                    <a:gd name="T29" fmla="*/ 23 h 33"/>
                    <a:gd name="T30" fmla="*/ 20 w 34"/>
                    <a:gd name="T31" fmla="*/ 29 h 33"/>
                    <a:gd name="T32" fmla="*/ 17 w 34"/>
                    <a:gd name="T33" fmla="*/ 33 h 33"/>
                    <a:gd name="T34" fmla="*/ 13 w 34"/>
                    <a:gd name="T35" fmla="*/ 29 h 33"/>
                    <a:gd name="T36" fmla="*/ 12 w 34"/>
                    <a:gd name="T37" fmla="*/ 20 h 33"/>
                    <a:gd name="T38" fmla="*/ 13 w 34"/>
                    <a:gd name="T39" fmla="*/ 21 h 33"/>
                    <a:gd name="T40" fmla="*/ 17 w 34"/>
                    <a:gd name="T41" fmla="*/ 29 h 33"/>
                    <a:gd name="T42" fmla="*/ 17 w 34"/>
                    <a:gd name="T43" fmla="*/ 28 h 33"/>
                    <a:gd name="T44" fmla="*/ 20 w 34"/>
                    <a:gd name="T45" fmla="*/ 21 h 33"/>
                    <a:gd name="T46" fmla="*/ 22 w 34"/>
                    <a:gd name="T47" fmla="*/ 20 h 33"/>
                    <a:gd name="T48" fmla="*/ 30 w 34"/>
                    <a:gd name="T49" fmla="*/ 19 h 33"/>
                    <a:gd name="T50" fmla="*/ 29 w 34"/>
                    <a:gd name="T51" fmla="*/ 18 h 33"/>
                    <a:gd name="T52" fmla="*/ 24 w 34"/>
                    <a:gd name="T53" fmla="*/ 13 h 33"/>
                    <a:gd name="T54" fmla="*/ 23 w 34"/>
                    <a:gd name="T55" fmla="*/ 12 h 33"/>
                    <a:gd name="T56" fmla="*/ 25 w 34"/>
                    <a:gd name="T57" fmla="*/ 4 h 33"/>
                    <a:gd name="T58" fmla="*/ 17 w 34"/>
                    <a:gd name="T59" fmla="*/ 8 h 33"/>
                    <a:gd name="T60" fmla="*/ 16 w 34"/>
                    <a:gd name="T61" fmla="*/ 8 h 33"/>
                    <a:gd name="T62" fmla="*/ 8 w 34"/>
                    <a:gd name="T63" fmla="*/ 4 h 33"/>
                    <a:gd name="T64" fmla="*/ 10 w 34"/>
                    <a:gd name="T65" fmla="*/ 12 h 33"/>
                    <a:gd name="T66" fmla="*/ 10 w 34"/>
                    <a:gd name="T67" fmla="*/ 14 h 33"/>
                    <a:gd name="T68" fmla="*/ 3 w 34"/>
                    <a:gd name="T69" fmla="*/ 19 h 33"/>
                    <a:gd name="T70" fmla="*/ 4 w 34"/>
                    <a:gd name="T71" fmla="*/ 20 h 33"/>
                    <a:gd name="T72" fmla="*/ 18 w 34"/>
                    <a:gd name="T73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33">
                      <a:moveTo>
                        <a:pt x="13" y="29"/>
                      </a:moveTo>
                      <a:cubicBezTo>
                        <a:pt x="13" y="28"/>
                        <a:pt x="12" y="26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6" y="23"/>
                        <a:pt x="3" y="23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0" y="21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7"/>
                        <a:pt x="3" y="16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8"/>
                        <a:pt x="5" y="5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7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0" y="1"/>
                        <a:pt x="12" y="2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21" y="2"/>
                        <a:pt x="23" y="1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7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2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5"/>
                        <a:pt x="27" y="8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31" y="16"/>
                        <a:pt x="33" y="17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22"/>
                        <a:pt x="31" y="22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8" y="23"/>
                        <a:pt x="26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2" y="26"/>
                        <a:pt x="21" y="28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19" y="31"/>
                        <a:pt x="19" y="32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5" y="32"/>
                        <a:pt x="14" y="31"/>
                        <a:pt x="13" y="29"/>
                      </a:cubicBezTo>
                      <a:close/>
                      <a:moveTo>
                        <a:pt x="4" y="20"/>
                      </a:moveTo>
                      <a:cubicBezTo>
                        <a:pt x="6" y="20"/>
                        <a:pt x="8" y="20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2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5" y="25"/>
                        <a:pt x="16" y="28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8" y="27"/>
                        <a:pt x="19" y="24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1" y="21"/>
                        <a:pt x="21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6" y="20"/>
                        <a:pt x="29" y="20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8" y="17"/>
                        <a:pt x="26" y="16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3" y="13"/>
                        <a:pt x="23" y="13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4" y="8"/>
                        <a:pt x="25" y="5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4"/>
                        <a:pt x="21" y="6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0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5"/>
                        <a:pt x="9" y="8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6" y="16"/>
                        <a:pt x="4" y="18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19"/>
                        <a:pt x="4" y="20"/>
                        <a:pt x="4" y="20"/>
                      </a:cubicBezTo>
                      <a:close/>
                      <a:moveTo>
                        <a:pt x="17" y="6"/>
                      </a:move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7" y="6"/>
                        <a:pt x="17" y="6"/>
                        <a:pt x="17" y="6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6" name="Freeform 57"/>
                <p:cNvSpPr/>
                <p:nvPr/>
              </p:nvSpPr>
              <p:spPr bwMode="auto">
                <a:xfrm>
                  <a:off x="5428940" y="4334713"/>
                  <a:ext cx="258877" cy="243240"/>
                </a:xfrm>
                <a:custGeom>
                  <a:avLst/>
                  <a:gdLst>
                    <a:gd name="T0" fmla="*/ 25 w 63"/>
                    <a:gd name="T1" fmla="*/ 18 h 59"/>
                    <a:gd name="T2" fmla="*/ 29 w 63"/>
                    <a:gd name="T3" fmla="*/ 5 h 59"/>
                    <a:gd name="T4" fmla="*/ 43 w 63"/>
                    <a:gd name="T5" fmla="*/ 9 h 59"/>
                    <a:gd name="T6" fmla="*/ 55 w 63"/>
                    <a:gd name="T7" fmla="*/ 4 h 59"/>
                    <a:gd name="T8" fmla="*/ 49 w 63"/>
                    <a:gd name="T9" fmla="*/ 23 h 59"/>
                    <a:gd name="T10" fmla="*/ 44 w 63"/>
                    <a:gd name="T11" fmla="*/ 41 h 59"/>
                    <a:gd name="T12" fmla="*/ 31 w 63"/>
                    <a:gd name="T13" fmla="*/ 39 h 59"/>
                    <a:gd name="T14" fmla="*/ 19 w 63"/>
                    <a:gd name="T15" fmla="*/ 58 h 59"/>
                    <a:gd name="T16" fmla="*/ 9 w 63"/>
                    <a:gd name="T17" fmla="*/ 39 h 59"/>
                    <a:gd name="T18" fmla="*/ 7 w 63"/>
                    <a:gd name="T19" fmla="*/ 22 h 59"/>
                    <a:gd name="T20" fmla="*/ 25 w 63"/>
                    <a:gd name="T21" fmla="*/ 1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3" h="59">
                      <a:moveTo>
                        <a:pt x="25" y="18"/>
                      </a:moveTo>
                      <a:cubicBezTo>
                        <a:pt x="25" y="18"/>
                        <a:pt x="20" y="11"/>
                        <a:pt x="29" y="5"/>
                      </a:cubicBezTo>
                      <a:cubicBezTo>
                        <a:pt x="38" y="0"/>
                        <a:pt x="43" y="9"/>
                        <a:pt x="43" y="9"/>
                      </a:cubicBezTo>
                      <a:cubicBezTo>
                        <a:pt x="43" y="9"/>
                        <a:pt x="46" y="0"/>
                        <a:pt x="55" y="4"/>
                      </a:cubicBezTo>
                      <a:cubicBezTo>
                        <a:pt x="63" y="9"/>
                        <a:pt x="58" y="20"/>
                        <a:pt x="49" y="23"/>
                      </a:cubicBezTo>
                      <a:cubicBezTo>
                        <a:pt x="49" y="23"/>
                        <a:pt x="59" y="33"/>
                        <a:pt x="44" y="41"/>
                      </a:cubicBezTo>
                      <a:cubicBezTo>
                        <a:pt x="44" y="41"/>
                        <a:pt x="38" y="44"/>
                        <a:pt x="31" y="39"/>
                      </a:cubicBezTo>
                      <a:cubicBezTo>
                        <a:pt x="31" y="39"/>
                        <a:pt x="31" y="56"/>
                        <a:pt x="19" y="58"/>
                      </a:cubicBezTo>
                      <a:cubicBezTo>
                        <a:pt x="7" y="59"/>
                        <a:pt x="2" y="46"/>
                        <a:pt x="9" y="39"/>
                      </a:cubicBezTo>
                      <a:cubicBezTo>
                        <a:pt x="9" y="39"/>
                        <a:pt x="0" y="32"/>
                        <a:pt x="7" y="22"/>
                      </a:cubicBezTo>
                      <a:cubicBezTo>
                        <a:pt x="15" y="11"/>
                        <a:pt x="25" y="18"/>
                        <a:pt x="25" y="18"/>
                      </a:cubicBezTo>
                      <a:close/>
                    </a:path>
                  </a:pathLst>
                </a:custGeom>
                <a:solidFill>
                  <a:srgbClr val="795B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7" name="Freeform 58"/>
                <p:cNvSpPr>
                  <a:spLocks noEditPoints="1"/>
                </p:cNvSpPr>
                <p:nvPr/>
              </p:nvSpPr>
              <p:spPr bwMode="auto">
                <a:xfrm>
                  <a:off x="5441102" y="4338188"/>
                  <a:ext cx="234553" cy="239765"/>
                </a:xfrm>
                <a:custGeom>
                  <a:avLst/>
                  <a:gdLst>
                    <a:gd name="T0" fmla="*/ 4 w 57"/>
                    <a:gd name="T1" fmla="*/ 38 h 58"/>
                    <a:gd name="T2" fmla="*/ 0 w 57"/>
                    <a:gd name="T3" fmla="*/ 29 h 58"/>
                    <a:gd name="T4" fmla="*/ 3 w 57"/>
                    <a:gd name="T5" fmla="*/ 20 h 58"/>
                    <a:gd name="T6" fmla="*/ 15 w 57"/>
                    <a:gd name="T7" fmla="*/ 13 h 58"/>
                    <a:gd name="T8" fmla="*/ 20 w 57"/>
                    <a:gd name="T9" fmla="*/ 14 h 58"/>
                    <a:gd name="T10" fmla="*/ 19 w 57"/>
                    <a:gd name="T11" fmla="*/ 12 h 58"/>
                    <a:gd name="T12" fmla="*/ 25 w 57"/>
                    <a:gd name="T13" fmla="*/ 3 h 58"/>
                    <a:gd name="T14" fmla="*/ 32 w 57"/>
                    <a:gd name="T15" fmla="*/ 1 h 58"/>
                    <a:gd name="T16" fmla="*/ 40 w 57"/>
                    <a:gd name="T17" fmla="*/ 5 h 58"/>
                    <a:gd name="T18" fmla="*/ 47 w 57"/>
                    <a:gd name="T19" fmla="*/ 0 h 58"/>
                    <a:gd name="T20" fmla="*/ 52 w 57"/>
                    <a:gd name="T21" fmla="*/ 2 h 58"/>
                    <a:gd name="T22" fmla="*/ 57 w 57"/>
                    <a:gd name="T23" fmla="*/ 10 h 58"/>
                    <a:gd name="T24" fmla="*/ 48 w 57"/>
                    <a:gd name="T25" fmla="*/ 23 h 58"/>
                    <a:gd name="T26" fmla="*/ 51 w 57"/>
                    <a:gd name="T27" fmla="*/ 30 h 58"/>
                    <a:gd name="T28" fmla="*/ 42 w 57"/>
                    <a:gd name="T29" fmla="*/ 41 h 58"/>
                    <a:gd name="T30" fmla="*/ 37 w 57"/>
                    <a:gd name="T31" fmla="*/ 42 h 58"/>
                    <a:gd name="T32" fmla="*/ 29 w 57"/>
                    <a:gd name="T33" fmla="*/ 40 h 58"/>
                    <a:gd name="T34" fmla="*/ 16 w 57"/>
                    <a:gd name="T35" fmla="*/ 58 h 58"/>
                    <a:gd name="T36" fmla="*/ 14 w 57"/>
                    <a:gd name="T37" fmla="*/ 58 h 58"/>
                    <a:gd name="T38" fmla="*/ 1 w 57"/>
                    <a:gd name="T39" fmla="*/ 46 h 58"/>
                    <a:gd name="T40" fmla="*/ 5 w 57"/>
                    <a:gd name="T41" fmla="*/ 22 h 58"/>
                    <a:gd name="T42" fmla="*/ 3 w 57"/>
                    <a:gd name="T43" fmla="*/ 29 h 58"/>
                    <a:gd name="T44" fmla="*/ 5 w 57"/>
                    <a:gd name="T45" fmla="*/ 35 h 58"/>
                    <a:gd name="T46" fmla="*/ 7 w 57"/>
                    <a:gd name="T47" fmla="*/ 37 h 58"/>
                    <a:gd name="T48" fmla="*/ 7 w 57"/>
                    <a:gd name="T49" fmla="*/ 38 h 58"/>
                    <a:gd name="T50" fmla="*/ 7 w 57"/>
                    <a:gd name="T51" fmla="*/ 39 h 58"/>
                    <a:gd name="T52" fmla="*/ 4 w 57"/>
                    <a:gd name="T53" fmla="*/ 46 h 58"/>
                    <a:gd name="T54" fmla="*/ 14 w 57"/>
                    <a:gd name="T55" fmla="*/ 55 h 58"/>
                    <a:gd name="T56" fmla="*/ 15 w 57"/>
                    <a:gd name="T57" fmla="*/ 55 h 58"/>
                    <a:gd name="T58" fmla="*/ 26 w 57"/>
                    <a:gd name="T59" fmla="*/ 37 h 58"/>
                    <a:gd name="T60" fmla="*/ 27 w 57"/>
                    <a:gd name="T61" fmla="*/ 36 h 58"/>
                    <a:gd name="T62" fmla="*/ 29 w 57"/>
                    <a:gd name="T63" fmla="*/ 36 h 58"/>
                    <a:gd name="T64" fmla="*/ 37 w 57"/>
                    <a:gd name="T65" fmla="*/ 39 h 58"/>
                    <a:gd name="T66" fmla="*/ 41 w 57"/>
                    <a:gd name="T67" fmla="*/ 38 h 58"/>
                    <a:gd name="T68" fmla="*/ 48 w 57"/>
                    <a:gd name="T69" fmla="*/ 30 h 58"/>
                    <a:gd name="T70" fmla="*/ 46 w 57"/>
                    <a:gd name="T71" fmla="*/ 25 h 58"/>
                    <a:gd name="T72" fmla="*/ 45 w 57"/>
                    <a:gd name="T73" fmla="*/ 23 h 58"/>
                    <a:gd name="T74" fmla="*/ 44 w 57"/>
                    <a:gd name="T75" fmla="*/ 22 h 58"/>
                    <a:gd name="T76" fmla="*/ 45 w 57"/>
                    <a:gd name="T77" fmla="*/ 21 h 58"/>
                    <a:gd name="T78" fmla="*/ 54 w 57"/>
                    <a:gd name="T79" fmla="*/ 10 h 58"/>
                    <a:gd name="T80" fmla="*/ 51 w 57"/>
                    <a:gd name="T81" fmla="*/ 4 h 58"/>
                    <a:gd name="T82" fmla="*/ 47 w 57"/>
                    <a:gd name="T83" fmla="*/ 3 h 58"/>
                    <a:gd name="T84" fmla="*/ 42 w 57"/>
                    <a:gd name="T85" fmla="*/ 8 h 58"/>
                    <a:gd name="T86" fmla="*/ 40 w 57"/>
                    <a:gd name="T87" fmla="*/ 9 h 58"/>
                    <a:gd name="T88" fmla="*/ 39 w 57"/>
                    <a:gd name="T89" fmla="*/ 8 h 58"/>
                    <a:gd name="T90" fmla="*/ 37 w 57"/>
                    <a:gd name="T91" fmla="*/ 6 h 58"/>
                    <a:gd name="T92" fmla="*/ 32 w 57"/>
                    <a:gd name="T93" fmla="*/ 4 h 58"/>
                    <a:gd name="T94" fmla="*/ 27 w 57"/>
                    <a:gd name="T95" fmla="*/ 6 h 58"/>
                    <a:gd name="T96" fmla="*/ 22 w 57"/>
                    <a:gd name="T97" fmla="*/ 12 h 58"/>
                    <a:gd name="T98" fmla="*/ 23 w 57"/>
                    <a:gd name="T99" fmla="*/ 15 h 58"/>
                    <a:gd name="T100" fmla="*/ 24 w 57"/>
                    <a:gd name="T101" fmla="*/ 16 h 58"/>
                    <a:gd name="T102" fmla="*/ 22 w 57"/>
                    <a:gd name="T103" fmla="*/ 17 h 58"/>
                    <a:gd name="T104" fmla="*/ 22 w 57"/>
                    <a:gd name="T105" fmla="*/ 17 h 58"/>
                    <a:gd name="T106" fmla="*/ 23 w 57"/>
                    <a:gd name="T107" fmla="*/ 18 h 58"/>
                    <a:gd name="T108" fmla="*/ 22 w 57"/>
                    <a:gd name="T109" fmla="*/ 18 h 58"/>
                    <a:gd name="T110" fmla="*/ 20 w 57"/>
                    <a:gd name="T111" fmla="*/ 17 h 58"/>
                    <a:gd name="T112" fmla="*/ 15 w 57"/>
                    <a:gd name="T113" fmla="*/ 16 h 58"/>
                    <a:gd name="T114" fmla="*/ 15 w 57"/>
                    <a:gd name="T115" fmla="*/ 1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7" h="58">
                      <a:moveTo>
                        <a:pt x="1" y="46"/>
                      </a:moveTo>
                      <a:cubicBezTo>
                        <a:pt x="1" y="43"/>
                        <a:pt x="2" y="40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2" y="37"/>
                        <a:pt x="0" y="33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26"/>
                        <a:pt x="0" y="23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6" y="15"/>
                        <a:pt x="11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7" y="13"/>
                        <a:pt x="18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3"/>
                        <a:pt x="19" y="13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9"/>
                        <a:pt x="21" y="6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7" y="2"/>
                        <a:pt x="30" y="1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6" y="1"/>
                        <a:pt x="38" y="3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1" y="3"/>
                        <a:pt x="43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9" y="0"/>
                        <a:pt x="50" y="1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6" y="4"/>
                        <a:pt x="57" y="7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7" y="15"/>
                        <a:pt x="54" y="20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50" y="24"/>
                        <a:pt x="51" y="27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33"/>
                        <a:pt x="49" y="38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0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5" y="42"/>
                        <a:pt x="32" y="42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5"/>
                        <a:pt x="26" y="56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5" y="58"/>
                        <a:pt x="14" y="58"/>
                        <a:pt x="14" y="58"/>
                      </a:cubicBez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6" y="58"/>
                        <a:pt x="1" y="52"/>
                        <a:pt x="1" y="46"/>
                      </a:cubicBezTo>
                      <a:close/>
                      <a:moveTo>
                        <a:pt x="15" y="16"/>
                      </a:moveTo>
                      <a:cubicBezTo>
                        <a:pt x="12" y="16"/>
                        <a:pt x="8" y="17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3" y="24"/>
                        <a:pt x="3" y="27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31"/>
                        <a:pt x="4" y="33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6"/>
                        <a:pt x="7" y="37"/>
                        <a:pt x="7" y="37"/>
                      </a:cubicBezTo>
                      <a:cubicBezTo>
                        <a:pt x="7" y="37"/>
                        <a:pt x="7" y="37"/>
                        <a:pt x="7" y="37"/>
                      </a:cubicBezTo>
                      <a:cubicBezTo>
                        <a:pt x="7" y="37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7" y="39"/>
                        <a:pt x="7" y="39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5" y="41"/>
                        <a:pt x="4" y="43"/>
                        <a:pt x="4" y="46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50"/>
                        <a:pt x="8" y="55"/>
                        <a:pt x="14" y="55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4" y="55"/>
                        <a:pt x="15" y="55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26" y="54"/>
                        <a:pt x="26" y="38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7" y="37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8" y="36"/>
                        <a:pt x="28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32" y="39"/>
                        <a:pt x="35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9" y="39"/>
                        <a:pt x="41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7" y="35"/>
                        <a:pt x="48" y="32"/>
                        <a:pt x="48" y="30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ubicBezTo>
                        <a:pt x="48" y="28"/>
                        <a:pt x="47" y="26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4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4" y="23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51" y="19"/>
                        <a:pt x="54" y="14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8"/>
                        <a:pt x="53" y="6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49" y="4"/>
                        <a:pt x="48" y="3"/>
                        <a:pt x="47" y="3"/>
                      </a:cubicBez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44" y="3"/>
                        <a:pt x="42" y="8"/>
                        <a:pt x="42" y="8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41" y="9"/>
                        <a:pt x="41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39" y="9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8" y="7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6" y="5"/>
                        <a:pt x="34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0" y="4"/>
                        <a:pt x="29" y="4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3" y="8"/>
                        <a:pt x="22" y="10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3"/>
                        <a:pt x="23" y="14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7"/>
                        <a:pt x="24" y="17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1" y="18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18" y="17"/>
                        <a:pt x="17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8" name="Freeform 59"/>
                <p:cNvSpPr/>
                <p:nvPr/>
              </p:nvSpPr>
              <p:spPr bwMode="auto">
                <a:xfrm>
                  <a:off x="5573147" y="4901115"/>
                  <a:ext cx="456944" cy="366598"/>
                </a:xfrm>
                <a:custGeom>
                  <a:avLst/>
                  <a:gdLst>
                    <a:gd name="T0" fmla="*/ 7 w 111"/>
                    <a:gd name="T1" fmla="*/ 18 h 89"/>
                    <a:gd name="T2" fmla="*/ 80 w 111"/>
                    <a:gd name="T3" fmla="*/ 19 h 89"/>
                    <a:gd name="T4" fmla="*/ 82 w 111"/>
                    <a:gd name="T5" fmla="*/ 4 h 89"/>
                    <a:gd name="T6" fmla="*/ 88 w 111"/>
                    <a:gd name="T7" fmla="*/ 11 h 89"/>
                    <a:gd name="T8" fmla="*/ 100 w 111"/>
                    <a:gd name="T9" fmla="*/ 3 h 89"/>
                    <a:gd name="T10" fmla="*/ 94 w 111"/>
                    <a:gd name="T11" fmla="*/ 16 h 89"/>
                    <a:gd name="T12" fmla="*/ 108 w 111"/>
                    <a:gd name="T13" fmla="*/ 14 h 89"/>
                    <a:gd name="T14" fmla="*/ 96 w 111"/>
                    <a:gd name="T15" fmla="*/ 22 h 89"/>
                    <a:gd name="T16" fmla="*/ 106 w 111"/>
                    <a:gd name="T17" fmla="*/ 27 h 89"/>
                    <a:gd name="T18" fmla="*/ 95 w 111"/>
                    <a:gd name="T19" fmla="*/ 28 h 89"/>
                    <a:gd name="T20" fmla="*/ 98 w 111"/>
                    <a:gd name="T21" fmla="*/ 36 h 89"/>
                    <a:gd name="T22" fmla="*/ 87 w 111"/>
                    <a:gd name="T23" fmla="*/ 30 h 89"/>
                    <a:gd name="T24" fmla="*/ 0 w 111"/>
                    <a:gd name="T25" fmla="*/ 18 h 89"/>
                    <a:gd name="T26" fmla="*/ 7 w 111"/>
                    <a:gd name="T27" fmla="*/ 18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1" h="89">
                      <a:moveTo>
                        <a:pt x="7" y="18"/>
                      </a:moveTo>
                      <a:cubicBezTo>
                        <a:pt x="7" y="18"/>
                        <a:pt x="37" y="75"/>
                        <a:pt x="80" y="19"/>
                      </a:cubicBezTo>
                      <a:cubicBezTo>
                        <a:pt x="80" y="19"/>
                        <a:pt x="75" y="6"/>
                        <a:pt x="82" y="4"/>
                      </a:cubicBezTo>
                      <a:cubicBezTo>
                        <a:pt x="87" y="2"/>
                        <a:pt x="88" y="11"/>
                        <a:pt x="88" y="11"/>
                      </a:cubicBezTo>
                      <a:cubicBezTo>
                        <a:pt x="88" y="11"/>
                        <a:pt x="95" y="0"/>
                        <a:pt x="100" y="3"/>
                      </a:cubicBezTo>
                      <a:cubicBezTo>
                        <a:pt x="104" y="7"/>
                        <a:pt x="94" y="16"/>
                        <a:pt x="94" y="16"/>
                      </a:cubicBezTo>
                      <a:cubicBezTo>
                        <a:pt x="94" y="16"/>
                        <a:pt x="105" y="9"/>
                        <a:pt x="108" y="14"/>
                      </a:cubicBezTo>
                      <a:cubicBezTo>
                        <a:pt x="111" y="18"/>
                        <a:pt x="96" y="22"/>
                        <a:pt x="96" y="22"/>
                      </a:cubicBezTo>
                      <a:cubicBezTo>
                        <a:pt x="96" y="22"/>
                        <a:pt x="110" y="22"/>
                        <a:pt x="106" y="27"/>
                      </a:cubicBezTo>
                      <a:cubicBezTo>
                        <a:pt x="103" y="32"/>
                        <a:pt x="95" y="28"/>
                        <a:pt x="95" y="28"/>
                      </a:cubicBezTo>
                      <a:cubicBezTo>
                        <a:pt x="95" y="28"/>
                        <a:pt x="102" y="33"/>
                        <a:pt x="98" y="36"/>
                      </a:cubicBezTo>
                      <a:cubicBezTo>
                        <a:pt x="94" y="39"/>
                        <a:pt x="87" y="30"/>
                        <a:pt x="87" y="30"/>
                      </a:cubicBezTo>
                      <a:cubicBezTo>
                        <a:pt x="87" y="30"/>
                        <a:pt x="37" y="89"/>
                        <a:pt x="0" y="18"/>
                      </a:cubicBezTo>
                      <a:lnTo>
                        <a:pt x="7" y="18"/>
                      </a:lnTo>
                      <a:close/>
                    </a:path>
                  </a:pathLst>
                </a:custGeom>
                <a:solidFill>
                  <a:srgbClr val="FFE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229" name="Freeform 60"/>
                <p:cNvSpPr>
                  <a:spLocks noEditPoints="1"/>
                </p:cNvSpPr>
                <p:nvPr/>
              </p:nvSpPr>
              <p:spPr bwMode="auto">
                <a:xfrm>
                  <a:off x="5564460" y="4906328"/>
                  <a:ext cx="460419" cy="222391"/>
                </a:xfrm>
                <a:custGeom>
                  <a:avLst/>
                  <a:gdLst>
                    <a:gd name="T0" fmla="*/ 1 w 112"/>
                    <a:gd name="T1" fmla="*/ 16 h 54"/>
                    <a:gd name="T2" fmla="*/ 9 w 112"/>
                    <a:gd name="T3" fmla="*/ 15 h 54"/>
                    <a:gd name="T4" fmla="*/ 19 w 112"/>
                    <a:gd name="T5" fmla="*/ 29 h 54"/>
                    <a:gd name="T6" fmla="*/ 44 w 112"/>
                    <a:gd name="T7" fmla="*/ 41 h 54"/>
                    <a:gd name="T8" fmla="*/ 79 w 112"/>
                    <a:gd name="T9" fmla="*/ 10 h 54"/>
                    <a:gd name="T10" fmla="*/ 84 w 112"/>
                    <a:gd name="T11" fmla="*/ 1 h 54"/>
                    <a:gd name="T12" fmla="*/ 90 w 112"/>
                    <a:gd name="T13" fmla="*/ 6 h 54"/>
                    <a:gd name="T14" fmla="*/ 91 w 112"/>
                    <a:gd name="T15" fmla="*/ 6 h 54"/>
                    <a:gd name="T16" fmla="*/ 103 w 112"/>
                    <a:gd name="T17" fmla="*/ 1 h 54"/>
                    <a:gd name="T18" fmla="*/ 104 w 112"/>
                    <a:gd name="T19" fmla="*/ 5 h 54"/>
                    <a:gd name="T20" fmla="*/ 107 w 112"/>
                    <a:gd name="T21" fmla="*/ 10 h 54"/>
                    <a:gd name="T22" fmla="*/ 111 w 112"/>
                    <a:gd name="T23" fmla="*/ 12 h 54"/>
                    <a:gd name="T24" fmla="*/ 105 w 112"/>
                    <a:gd name="T25" fmla="*/ 21 h 54"/>
                    <a:gd name="T26" fmla="*/ 105 w 112"/>
                    <a:gd name="T27" fmla="*/ 21 h 54"/>
                    <a:gd name="T28" fmla="*/ 109 w 112"/>
                    <a:gd name="T29" fmla="*/ 27 h 54"/>
                    <a:gd name="T30" fmla="*/ 103 w 112"/>
                    <a:gd name="T31" fmla="*/ 30 h 54"/>
                    <a:gd name="T32" fmla="*/ 103 w 112"/>
                    <a:gd name="T33" fmla="*/ 33 h 54"/>
                    <a:gd name="T34" fmla="*/ 101 w 112"/>
                    <a:gd name="T35" fmla="*/ 36 h 54"/>
                    <a:gd name="T36" fmla="*/ 89 w 112"/>
                    <a:gd name="T37" fmla="*/ 31 h 54"/>
                    <a:gd name="T38" fmla="*/ 46 w 112"/>
                    <a:gd name="T39" fmla="*/ 54 h 54"/>
                    <a:gd name="T40" fmla="*/ 1 w 112"/>
                    <a:gd name="T41" fmla="*/ 18 h 54"/>
                    <a:gd name="T42" fmla="*/ 75 w 112"/>
                    <a:gd name="T43" fmla="*/ 39 h 54"/>
                    <a:gd name="T44" fmla="*/ 89 w 112"/>
                    <a:gd name="T45" fmla="*/ 28 h 54"/>
                    <a:gd name="T46" fmla="*/ 90 w 112"/>
                    <a:gd name="T47" fmla="*/ 28 h 54"/>
                    <a:gd name="T48" fmla="*/ 98 w 112"/>
                    <a:gd name="T49" fmla="*/ 34 h 54"/>
                    <a:gd name="T50" fmla="*/ 99 w 112"/>
                    <a:gd name="T51" fmla="*/ 34 h 54"/>
                    <a:gd name="T52" fmla="*/ 98 w 112"/>
                    <a:gd name="T53" fmla="*/ 30 h 54"/>
                    <a:gd name="T54" fmla="*/ 96 w 112"/>
                    <a:gd name="T55" fmla="*/ 28 h 54"/>
                    <a:gd name="T56" fmla="*/ 98 w 112"/>
                    <a:gd name="T57" fmla="*/ 26 h 54"/>
                    <a:gd name="T58" fmla="*/ 100 w 112"/>
                    <a:gd name="T59" fmla="*/ 26 h 54"/>
                    <a:gd name="T60" fmla="*/ 107 w 112"/>
                    <a:gd name="T61" fmla="*/ 26 h 54"/>
                    <a:gd name="T62" fmla="*/ 107 w 112"/>
                    <a:gd name="T63" fmla="*/ 25 h 54"/>
                    <a:gd name="T64" fmla="*/ 103 w 112"/>
                    <a:gd name="T65" fmla="*/ 23 h 54"/>
                    <a:gd name="T66" fmla="*/ 98 w 112"/>
                    <a:gd name="T67" fmla="*/ 23 h 54"/>
                    <a:gd name="T68" fmla="*/ 98 w 112"/>
                    <a:gd name="T69" fmla="*/ 20 h 54"/>
                    <a:gd name="T70" fmla="*/ 104 w 112"/>
                    <a:gd name="T71" fmla="*/ 18 h 54"/>
                    <a:gd name="T72" fmla="*/ 109 w 112"/>
                    <a:gd name="T73" fmla="*/ 13 h 54"/>
                    <a:gd name="T74" fmla="*/ 107 w 112"/>
                    <a:gd name="T75" fmla="*/ 13 h 54"/>
                    <a:gd name="T76" fmla="*/ 95 w 112"/>
                    <a:gd name="T77" fmla="*/ 16 h 54"/>
                    <a:gd name="T78" fmla="*/ 95 w 112"/>
                    <a:gd name="T79" fmla="*/ 14 h 54"/>
                    <a:gd name="T80" fmla="*/ 101 w 112"/>
                    <a:gd name="T81" fmla="*/ 5 h 54"/>
                    <a:gd name="T82" fmla="*/ 101 w 112"/>
                    <a:gd name="T83" fmla="*/ 4 h 54"/>
                    <a:gd name="T84" fmla="*/ 94 w 112"/>
                    <a:gd name="T85" fmla="*/ 7 h 54"/>
                    <a:gd name="T86" fmla="*/ 91 w 112"/>
                    <a:gd name="T87" fmla="*/ 11 h 54"/>
                    <a:gd name="T88" fmla="*/ 88 w 112"/>
                    <a:gd name="T89" fmla="*/ 10 h 54"/>
                    <a:gd name="T90" fmla="*/ 88 w 112"/>
                    <a:gd name="T91" fmla="*/ 7 h 54"/>
                    <a:gd name="T92" fmla="*/ 85 w 112"/>
                    <a:gd name="T93" fmla="*/ 4 h 54"/>
                    <a:gd name="T94" fmla="*/ 82 w 112"/>
                    <a:gd name="T95" fmla="*/ 10 h 54"/>
                    <a:gd name="T96" fmla="*/ 83 w 112"/>
                    <a:gd name="T97" fmla="*/ 19 h 54"/>
                    <a:gd name="T98" fmla="*/ 44 w 112"/>
                    <a:gd name="T99" fmla="*/ 44 h 54"/>
                    <a:gd name="T100" fmla="*/ 4 w 112"/>
                    <a:gd name="T101" fmla="*/ 1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2" h="54">
                      <a:moveTo>
                        <a:pt x="1" y="18"/>
                      </a:moveTo>
                      <a:cubicBezTo>
                        <a:pt x="0" y="17"/>
                        <a:pt x="0" y="17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5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3" y="22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5" y="35"/>
                        <a:pt x="34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ubicBezTo>
                        <a:pt x="54" y="41"/>
                        <a:pt x="66" y="36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6"/>
                        <a:pt x="79" y="13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6"/>
                        <a:pt x="80" y="3"/>
                        <a:pt x="84" y="1"/>
                      </a:cubicBez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4" y="1"/>
                        <a:pt x="85" y="1"/>
                        <a:pt x="85" y="1"/>
                      </a:cubicBezTo>
                      <a:cubicBezTo>
                        <a:pt x="85" y="1"/>
                        <a:pt x="85" y="1"/>
                        <a:pt x="85" y="1"/>
                      </a:cubicBezTo>
                      <a:cubicBezTo>
                        <a:pt x="88" y="1"/>
                        <a:pt x="90" y="4"/>
                        <a:pt x="90" y="6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90" y="6"/>
                        <a:pt x="90" y="6"/>
                        <a:pt x="91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93" y="4"/>
                        <a:pt x="96" y="1"/>
                        <a:pt x="100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101" y="0"/>
                        <a:pt x="102" y="1"/>
                        <a:pt x="103" y="1"/>
                      </a:cubicBezTo>
                      <a:cubicBezTo>
                        <a:pt x="103" y="1"/>
                        <a:pt x="103" y="1"/>
                        <a:pt x="103" y="1"/>
                      </a:cubicBezTo>
                      <a:cubicBezTo>
                        <a:pt x="104" y="2"/>
                        <a:pt x="104" y="4"/>
                        <a:pt x="104" y="5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7"/>
                        <a:pt x="103" y="9"/>
                        <a:pt x="102" y="11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4" y="10"/>
                        <a:pt x="105" y="10"/>
                        <a:pt x="107" y="10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8" y="10"/>
                        <a:pt x="110" y="10"/>
                        <a:pt x="111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1" y="13"/>
                        <a:pt x="112" y="13"/>
                        <a:pt x="112" y="14"/>
                      </a:cubicBezTo>
                      <a:cubicBezTo>
                        <a:pt x="112" y="14"/>
                        <a:pt x="112" y="14"/>
                        <a:pt x="112" y="14"/>
                      </a:cubicBezTo>
                      <a:cubicBezTo>
                        <a:pt x="111" y="17"/>
                        <a:pt x="108" y="19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5" y="21"/>
                        <a:pt x="105" y="21"/>
                        <a:pt x="105" y="21"/>
                      </a:cubicBezTo>
                      <a:cubicBezTo>
                        <a:pt x="107" y="21"/>
                        <a:pt x="110" y="22"/>
                        <a:pt x="110" y="25"/>
                      </a:cubicBezTo>
                      <a:cubicBezTo>
                        <a:pt x="110" y="25"/>
                        <a:pt x="110" y="25"/>
                        <a:pt x="110" y="25"/>
                      </a:cubicBezTo>
                      <a:cubicBezTo>
                        <a:pt x="110" y="26"/>
                        <a:pt x="110" y="27"/>
                        <a:pt x="109" y="27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8" y="30"/>
                        <a:pt x="105" y="30"/>
                        <a:pt x="103" y="30"/>
                      </a:cubicBezTo>
                      <a:cubicBezTo>
                        <a:pt x="103" y="30"/>
                        <a:pt x="103" y="30"/>
                        <a:pt x="103" y="30"/>
                      </a:cubicBezTo>
                      <a:cubicBezTo>
                        <a:pt x="103" y="30"/>
                        <a:pt x="102" y="30"/>
                        <a:pt x="102" y="30"/>
                      </a:cubicBezTo>
                      <a:cubicBezTo>
                        <a:pt x="102" y="30"/>
                        <a:pt x="102" y="30"/>
                        <a:pt x="102" y="30"/>
                      </a:cubicBezTo>
                      <a:cubicBezTo>
                        <a:pt x="102" y="31"/>
                        <a:pt x="103" y="32"/>
                        <a:pt x="103" y="33"/>
                      </a:cubicBezTo>
                      <a:cubicBezTo>
                        <a:pt x="103" y="33"/>
                        <a:pt x="103" y="33"/>
                        <a:pt x="103" y="33"/>
                      </a:cubicBezTo>
                      <a:cubicBezTo>
                        <a:pt x="103" y="34"/>
                        <a:pt x="102" y="36"/>
                        <a:pt x="101" y="36"/>
                      </a:cubicBezTo>
                      <a:cubicBezTo>
                        <a:pt x="101" y="36"/>
                        <a:pt x="101" y="36"/>
                        <a:pt x="101" y="36"/>
                      </a:cubicBezTo>
                      <a:cubicBezTo>
                        <a:pt x="100" y="37"/>
                        <a:pt x="99" y="37"/>
                        <a:pt x="98" y="37"/>
                      </a:cubicBezTo>
                      <a:cubicBezTo>
                        <a:pt x="98" y="37"/>
                        <a:pt x="98" y="37"/>
                        <a:pt x="98" y="37"/>
                      </a:cubicBezTo>
                      <a:cubicBezTo>
                        <a:pt x="94" y="37"/>
                        <a:pt x="90" y="33"/>
                        <a:pt x="89" y="31"/>
                      </a:cubicBezTo>
                      <a:cubicBezTo>
                        <a:pt x="89" y="31"/>
                        <a:pt x="89" y="31"/>
                        <a:pt x="89" y="31"/>
                      </a:cubicBezTo>
                      <a:cubicBezTo>
                        <a:pt x="84" y="36"/>
                        <a:pt x="67" y="53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31" y="54"/>
                        <a:pt x="15" y="45"/>
                        <a:pt x="1" y="18"/>
                      </a:cubicBezTo>
                      <a:close/>
                      <a:moveTo>
                        <a:pt x="46" y="51"/>
                      </a:moveTo>
                      <a:cubicBezTo>
                        <a:pt x="57" y="51"/>
                        <a:pt x="67" y="45"/>
                        <a:pt x="75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83" y="34"/>
                        <a:pt x="87" y="28"/>
                        <a:pt x="87" y="28"/>
                      </a:cubicBezTo>
                      <a:cubicBezTo>
                        <a:pt x="87" y="28"/>
                        <a:pt x="87" y="28"/>
                        <a:pt x="87" y="28"/>
                      </a:cubicBezTo>
                      <a:cubicBezTo>
                        <a:pt x="88" y="28"/>
                        <a:pt x="88" y="28"/>
                        <a:pt x="89" y="28"/>
                      </a:cubicBezTo>
                      <a:cubicBezTo>
                        <a:pt x="89" y="28"/>
                        <a:pt x="89" y="28"/>
                        <a:pt x="89" y="28"/>
                      </a:cubicBezTo>
                      <a:cubicBezTo>
                        <a:pt x="89" y="28"/>
                        <a:pt x="89" y="28"/>
                        <a:pt x="90" y="28"/>
                      </a:cubicBezTo>
                      <a:cubicBezTo>
                        <a:pt x="90" y="28"/>
                        <a:pt x="90" y="28"/>
                        <a:pt x="90" y="28"/>
                      </a:cubicBezTo>
                      <a:cubicBezTo>
                        <a:pt x="90" y="28"/>
                        <a:pt x="91" y="30"/>
                        <a:pt x="93" y="31"/>
                      </a:cubicBezTo>
                      <a:cubicBezTo>
                        <a:pt x="93" y="31"/>
                        <a:pt x="93" y="31"/>
                        <a:pt x="93" y="31"/>
                      </a:cubicBezTo>
                      <a:cubicBezTo>
                        <a:pt x="94" y="33"/>
                        <a:pt x="97" y="34"/>
                        <a:pt x="98" y="34"/>
                      </a:cubicBezTo>
                      <a:cubicBezTo>
                        <a:pt x="98" y="34"/>
                        <a:pt x="98" y="34"/>
                        <a:pt x="98" y="34"/>
                      </a:cubicBezTo>
                      <a:cubicBezTo>
                        <a:pt x="98" y="34"/>
                        <a:pt x="99" y="34"/>
                        <a:pt x="99" y="34"/>
                      </a:cubicBezTo>
                      <a:cubicBezTo>
                        <a:pt x="99" y="34"/>
                        <a:pt x="99" y="34"/>
                        <a:pt x="99" y="34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3"/>
                        <a:pt x="100" y="33"/>
                        <a:pt x="100" y="33"/>
                      </a:cubicBezTo>
                      <a:cubicBezTo>
                        <a:pt x="100" y="32"/>
                        <a:pt x="99" y="31"/>
                        <a:pt x="98" y="30"/>
                      </a:cubicBezTo>
                      <a:cubicBezTo>
                        <a:pt x="98" y="30"/>
                        <a:pt x="98" y="30"/>
                        <a:pt x="98" y="30"/>
                      </a:cubicBezTo>
                      <a:cubicBezTo>
                        <a:pt x="97" y="29"/>
                        <a:pt x="96" y="28"/>
                        <a:pt x="96" y="28"/>
                      </a:cubicBezTo>
                      <a:cubicBezTo>
                        <a:pt x="96" y="28"/>
                        <a:pt x="96" y="28"/>
                        <a:pt x="96" y="28"/>
                      </a:cubicBezTo>
                      <a:cubicBezTo>
                        <a:pt x="96" y="28"/>
                        <a:pt x="96" y="27"/>
                        <a:pt x="96" y="26"/>
                      </a:cubicBezTo>
                      <a:cubicBezTo>
                        <a:pt x="96" y="26"/>
                        <a:pt x="96" y="26"/>
                        <a:pt x="96" y="26"/>
                      </a:cubicBezTo>
                      <a:cubicBezTo>
                        <a:pt x="96" y="26"/>
                        <a:pt x="97" y="25"/>
                        <a:pt x="98" y="26"/>
                      </a:cubicBezTo>
                      <a:cubicBezTo>
                        <a:pt x="98" y="26"/>
                        <a:pt x="98" y="26"/>
                        <a:pt x="98" y="26"/>
                      </a:cubicBezTo>
                      <a:cubicBezTo>
                        <a:pt x="98" y="26"/>
                        <a:pt x="99" y="26"/>
                        <a:pt x="100" y="26"/>
                      </a:cubicBezTo>
                      <a:cubicBezTo>
                        <a:pt x="100" y="26"/>
                        <a:pt x="100" y="26"/>
                        <a:pt x="100" y="26"/>
                      </a:cubicBezTo>
                      <a:cubicBezTo>
                        <a:pt x="101" y="27"/>
                        <a:pt x="102" y="27"/>
                        <a:pt x="103" y="27"/>
                      </a:cubicBezTo>
                      <a:cubicBezTo>
                        <a:pt x="103" y="27"/>
                        <a:pt x="103" y="27"/>
                        <a:pt x="103" y="27"/>
                      </a:cubicBezTo>
                      <a:cubicBezTo>
                        <a:pt x="105" y="27"/>
                        <a:pt x="106" y="27"/>
                        <a:pt x="107" y="26"/>
                      </a:cubicBezTo>
                      <a:cubicBezTo>
                        <a:pt x="107" y="26"/>
                        <a:pt x="107" y="26"/>
                        <a:pt x="107" y="26"/>
                      </a:cubicBezTo>
                      <a:cubicBezTo>
                        <a:pt x="107" y="25"/>
                        <a:pt x="107" y="25"/>
                        <a:pt x="107" y="25"/>
                      </a:cubicBezTo>
                      <a:cubicBezTo>
                        <a:pt x="107" y="25"/>
                        <a:pt x="107" y="25"/>
                        <a:pt x="107" y="25"/>
                      </a:cubicBezTo>
                      <a:cubicBezTo>
                        <a:pt x="107" y="25"/>
                        <a:pt x="107" y="25"/>
                        <a:pt x="106" y="24"/>
                      </a:cubicBezTo>
                      <a:cubicBezTo>
                        <a:pt x="106" y="24"/>
                        <a:pt x="106" y="24"/>
                        <a:pt x="106" y="24"/>
                      </a:cubicBezTo>
                      <a:cubicBezTo>
                        <a:pt x="106" y="24"/>
                        <a:pt x="104" y="23"/>
                        <a:pt x="103" y="23"/>
                      </a:cubicBezTo>
                      <a:cubicBezTo>
                        <a:pt x="103" y="23"/>
                        <a:pt x="103" y="23"/>
                        <a:pt x="103" y="23"/>
                      </a:cubicBezTo>
                      <a:cubicBezTo>
                        <a:pt x="101" y="23"/>
                        <a:pt x="98" y="23"/>
                        <a:pt x="98" y="23"/>
                      </a:cubicBezTo>
                      <a:cubicBezTo>
                        <a:pt x="98" y="23"/>
                        <a:pt x="98" y="23"/>
                        <a:pt x="98" y="23"/>
                      </a:cubicBezTo>
                      <a:cubicBezTo>
                        <a:pt x="97" y="23"/>
                        <a:pt x="97" y="22"/>
                        <a:pt x="97" y="21"/>
                      </a:cubicBezTo>
                      <a:cubicBezTo>
                        <a:pt x="97" y="21"/>
                        <a:pt x="97" y="21"/>
                        <a:pt x="97" y="21"/>
                      </a:cubicBezTo>
                      <a:cubicBezTo>
                        <a:pt x="97" y="21"/>
                        <a:pt x="97" y="20"/>
                        <a:pt x="98" y="20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8" y="20"/>
                        <a:pt x="101" y="19"/>
                        <a:pt x="104" y="18"/>
                      </a:cubicBezTo>
                      <a:cubicBezTo>
                        <a:pt x="104" y="18"/>
                        <a:pt x="104" y="18"/>
                        <a:pt x="104" y="18"/>
                      </a:cubicBezTo>
                      <a:cubicBezTo>
                        <a:pt x="107" y="17"/>
                        <a:pt x="109" y="14"/>
                        <a:pt x="109" y="14"/>
                      </a:cubicBezTo>
                      <a:cubicBezTo>
                        <a:pt x="109" y="14"/>
                        <a:pt x="109" y="14"/>
                        <a:pt x="109" y="14"/>
                      </a:cubicBezTo>
                      <a:cubicBezTo>
                        <a:pt x="109" y="14"/>
                        <a:pt x="109" y="14"/>
                        <a:pt x="109" y="13"/>
                      </a:cubicBezTo>
                      <a:cubicBezTo>
                        <a:pt x="109" y="13"/>
                        <a:pt x="109" y="13"/>
                        <a:pt x="109" y="13"/>
                      </a:cubicBezTo>
                      <a:cubicBezTo>
                        <a:pt x="108" y="13"/>
                        <a:pt x="108" y="13"/>
                        <a:pt x="107" y="13"/>
                      </a:cubicBezTo>
                      <a:cubicBezTo>
                        <a:pt x="107" y="13"/>
                        <a:pt x="107" y="13"/>
                        <a:pt x="107" y="13"/>
                      </a:cubicBezTo>
                      <a:cubicBezTo>
                        <a:pt x="103" y="13"/>
                        <a:pt x="97" y="16"/>
                        <a:pt x="97" y="16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6" y="17"/>
                        <a:pt x="95" y="17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4" y="16"/>
                        <a:pt x="95" y="15"/>
                        <a:pt x="95" y="14"/>
                      </a:cubicBezTo>
                      <a:cubicBezTo>
                        <a:pt x="95" y="14"/>
                        <a:pt x="95" y="14"/>
                        <a:pt x="95" y="14"/>
                      </a:cubicBezTo>
                      <a:cubicBezTo>
                        <a:pt x="95" y="14"/>
                        <a:pt x="97" y="13"/>
                        <a:pt x="98" y="11"/>
                      </a:cubicBezTo>
                      <a:cubicBezTo>
                        <a:pt x="98" y="11"/>
                        <a:pt x="98" y="11"/>
                        <a:pt x="98" y="11"/>
                      </a:cubicBezTo>
                      <a:cubicBezTo>
                        <a:pt x="100" y="9"/>
                        <a:pt x="101" y="6"/>
                        <a:pt x="101" y="5"/>
                      </a:cubicBezTo>
                      <a:cubicBezTo>
                        <a:pt x="101" y="5"/>
                        <a:pt x="101" y="5"/>
                        <a:pt x="101" y="5"/>
                      </a:cubicBezTo>
                      <a:cubicBezTo>
                        <a:pt x="101" y="4"/>
                        <a:pt x="101" y="4"/>
                        <a:pt x="101" y="4"/>
                      </a:cubicBezTo>
                      <a:cubicBezTo>
                        <a:pt x="101" y="4"/>
                        <a:pt x="101" y="4"/>
                        <a:pt x="101" y="4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98" y="3"/>
                        <a:pt x="96" y="5"/>
                        <a:pt x="94" y="7"/>
                      </a:cubicBezTo>
                      <a:cubicBezTo>
                        <a:pt x="94" y="7"/>
                        <a:pt x="94" y="7"/>
                        <a:pt x="94" y="7"/>
                      </a:cubicBezTo>
                      <a:cubicBezTo>
                        <a:pt x="92" y="9"/>
                        <a:pt x="91" y="11"/>
                        <a:pt x="91" y="11"/>
                      </a:cubicBezTo>
                      <a:cubicBezTo>
                        <a:pt x="91" y="11"/>
                        <a:pt x="91" y="11"/>
                        <a:pt x="91" y="11"/>
                      </a:cubicBezTo>
                      <a:cubicBezTo>
                        <a:pt x="91" y="12"/>
                        <a:pt x="90" y="12"/>
                        <a:pt x="89" y="12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ubicBezTo>
                        <a:pt x="89" y="11"/>
                        <a:pt x="88" y="11"/>
                        <a:pt x="88" y="10"/>
                      </a:cubicBezTo>
                      <a:cubicBezTo>
                        <a:pt x="88" y="10"/>
                        <a:pt x="88" y="10"/>
                        <a:pt x="88" y="10"/>
                      </a:cubicBezTo>
                      <a:cubicBezTo>
                        <a:pt x="88" y="10"/>
                        <a:pt x="88" y="8"/>
                        <a:pt x="88" y="7"/>
                      </a:cubicBezTo>
                      <a:cubicBezTo>
                        <a:pt x="88" y="7"/>
                        <a:pt x="88" y="7"/>
                        <a:pt x="88" y="7"/>
                      </a:cubicBezTo>
                      <a:cubicBezTo>
                        <a:pt x="87" y="5"/>
                        <a:pt x="86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82" y="5"/>
                        <a:pt x="82" y="7"/>
                        <a:pt x="82" y="10"/>
                      </a:cubicBezTo>
                      <a:cubicBezTo>
                        <a:pt x="82" y="10"/>
                        <a:pt x="82" y="10"/>
                        <a:pt x="82" y="10"/>
                      </a:cubicBezTo>
                      <a:cubicBezTo>
                        <a:pt x="82" y="13"/>
                        <a:pt x="83" y="18"/>
                        <a:pt x="83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4" y="18"/>
                        <a:pt x="84" y="19"/>
                        <a:pt x="83" y="19"/>
                      </a:cubicBezTo>
                      <a:cubicBezTo>
                        <a:pt x="83" y="19"/>
                        <a:pt x="83" y="19"/>
                        <a:pt x="83" y="19"/>
                      </a:cubicBezTo>
                      <a:cubicBezTo>
                        <a:pt x="69" y="38"/>
                        <a:pt x="56" y="44"/>
                        <a:pt x="44" y="44"/>
                      </a:cubicBezTo>
                      <a:cubicBezTo>
                        <a:pt x="44" y="44"/>
                        <a:pt x="44" y="44"/>
                        <a:pt x="44" y="44"/>
                      </a:cubicBezTo>
                      <a:cubicBezTo>
                        <a:pt x="23" y="44"/>
                        <a:pt x="10" y="23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18" y="43"/>
                        <a:pt x="33" y="50"/>
                        <a:pt x="46" y="51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  <p:sp>
            <p:nvSpPr>
              <p:cNvPr id="127" name="Freeform 325"/>
              <p:cNvSpPr/>
              <p:nvPr/>
            </p:nvSpPr>
            <p:spPr bwMode="auto">
              <a:xfrm>
                <a:off x="5272572" y="6106893"/>
                <a:ext cx="658486" cy="217179"/>
              </a:xfrm>
              <a:custGeom>
                <a:avLst/>
                <a:gdLst>
                  <a:gd name="T0" fmla="*/ 160 w 160"/>
                  <a:gd name="T1" fmla="*/ 26 h 53"/>
                  <a:gd name="T2" fmla="*/ 80 w 160"/>
                  <a:gd name="T3" fmla="*/ 52 h 53"/>
                  <a:gd name="T4" fmla="*/ 0 w 160"/>
                  <a:gd name="T5" fmla="*/ 26 h 53"/>
                  <a:gd name="T6" fmla="*/ 80 w 160"/>
                  <a:gd name="T7" fmla="*/ 0 h 53"/>
                  <a:gd name="T8" fmla="*/ 160 w 160"/>
                  <a:gd name="T9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53">
                    <a:moveTo>
                      <a:pt x="160" y="26"/>
                    </a:moveTo>
                    <a:cubicBezTo>
                      <a:pt x="160" y="41"/>
                      <a:pt x="124" y="53"/>
                      <a:pt x="80" y="52"/>
                    </a:cubicBezTo>
                    <a:cubicBezTo>
                      <a:pt x="36" y="52"/>
                      <a:pt x="0" y="40"/>
                      <a:pt x="0" y="26"/>
                    </a:cubicBezTo>
                    <a:cubicBezTo>
                      <a:pt x="0" y="11"/>
                      <a:pt x="36" y="0"/>
                      <a:pt x="80" y="0"/>
                    </a:cubicBezTo>
                    <a:cubicBezTo>
                      <a:pt x="125" y="0"/>
                      <a:pt x="160" y="12"/>
                      <a:pt x="160" y="26"/>
                    </a:cubicBezTo>
                    <a:close/>
                  </a:path>
                </a:pathLst>
              </a:custGeom>
              <a:solidFill>
                <a:srgbClr val="C2D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grpSp>
            <p:nvGrpSpPr>
              <p:cNvPr id="2" name="组合 1"/>
              <p:cNvGrpSpPr/>
              <p:nvPr/>
            </p:nvGrpSpPr>
            <p:grpSpPr>
              <a:xfrm>
                <a:off x="3671528" y="5432790"/>
                <a:ext cx="307525" cy="156369"/>
                <a:chOff x="4528951" y="5436245"/>
                <a:chExt cx="307525" cy="156369"/>
              </a:xfrm>
            </p:grpSpPr>
            <p:sp>
              <p:nvSpPr>
                <p:cNvPr id="131" name="Freeform 329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  <a:gd name="T14" fmla="*/ 173 w 173"/>
                    <a:gd name="T15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  <a:lnTo>
                        <a:pt x="173" y="80"/>
                      </a:lnTo>
                      <a:close/>
                    </a:path>
                  </a:pathLst>
                </a:custGeom>
                <a:solidFill>
                  <a:srgbClr val="C2E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32" name="Freeform 330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133" name="Freeform 331"/>
                <p:cNvSpPr/>
                <p:nvPr/>
              </p:nvSpPr>
              <p:spPr bwMode="auto">
                <a:xfrm>
                  <a:off x="4528951" y="5436245"/>
                  <a:ext cx="307525" cy="156369"/>
                </a:xfrm>
                <a:custGeom>
                  <a:avLst/>
                  <a:gdLst>
                    <a:gd name="T0" fmla="*/ 1 w 75"/>
                    <a:gd name="T1" fmla="*/ 38 h 38"/>
                    <a:gd name="T2" fmla="*/ 0 w 75"/>
                    <a:gd name="T3" fmla="*/ 36 h 38"/>
                    <a:gd name="T4" fmla="*/ 0 w 75"/>
                    <a:gd name="T5" fmla="*/ 36 h 38"/>
                    <a:gd name="T6" fmla="*/ 3 w 75"/>
                    <a:gd name="T7" fmla="*/ 3 h 38"/>
                    <a:gd name="T8" fmla="*/ 4 w 75"/>
                    <a:gd name="T9" fmla="*/ 2 h 38"/>
                    <a:gd name="T10" fmla="*/ 4 w 75"/>
                    <a:gd name="T11" fmla="*/ 2 h 38"/>
                    <a:gd name="T12" fmla="*/ 5 w 75"/>
                    <a:gd name="T13" fmla="*/ 2 h 38"/>
                    <a:gd name="T14" fmla="*/ 5 w 75"/>
                    <a:gd name="T15" fmla="*/ 2 h 38"/>
                    <a:gd name="T16" fmla="*/ 23 w 75"/>
                    <a:gd name="T17" fmla="*/ 26 h 38"/>
                    <a:gd name="T18" fmla="*/ 35 w 75"/>
                    <a:gd name="T19" fmla="*/ 3 h 38"/>
                    <a:gd name="T20" fmla="*/ 36 w 75"/>
                    <a:gd name="T21" fmla="*/ 2 h 38"/>
                    <a:gd name="T22" fmla="*/ 36 w 75"/>
                    <a:gd name="T23" fmla="*/ 2 h 38"/>
                    <a:gd name="T24" fmla="*/ 37 w 75"/>
                    <a:gd name="T25" fmla="*/ 3 h 38"/>
                    <a:gd name="T26" fmla="*/ 37 w 75"/>
                    <a:gd name="T27" fmla="*/ 3 h 38"/>
                    <a:gd name="T28" fmla="*/ 48 w 75"/>
                    <a:gd name="T29" fmla="*/ 30 h 38"/>
                    <a:gd name="T30" fmla="*/ 67 w 75"/>
                    <a:gd name="T31" fmla="*/ 1 h 38"/>
                    <a:gd name="T32" fmla="*/ 68 w 75"/>
                    <a:gd name="T33" fmla="*/ 0 h 38"/>
                    <a:gd name="T34" fmla="*/ 68 w 75"/>
                    <a:gd name="T35" fmla="*/ 0 h 38"/>
                    <a:gd name="T36" fmla="*/ 69 w 75"/>
                    <a:gd name="T37" fmla="*/ 2 h 38"/>
                    <a:gd name="T38" fmla="*/ 69 w 75"/>
                    <a:gd name="T39" fmla="*/ 2 h 38"/>
                    <a:gd name="T40" fmla="*/ 75 w 75"/>
                    <a:gd name="T41" fmla="*/ 36 h 38"/>
                    <a:gd name="T42" fmla="*/ 74 w 75"/>
                    <a:gd name="T43" fmla="*/ 38 h 38"/>
                    <a:gd name="T44" fmla="*/ 74 w 75"/>
                    <a:gd name="T45" fmla="*/ 38 h 38"/>
                    <a:gd name="T46" fmla="*/ 72 w 75"/>
                    <a:gd name="T47" fmla="*/ 37 h 38"/>
                    <a:gd name="T48" fmla="*/ 72 w 75"/>
                    <a:gd name="T49" fmla="*/ 37 h 38"/>
                    <a:gd name="T50" fmla="*/ 67 w 75"/>
                    <a:gd name="T51" fmla="*/ 6 h 38"/>
                    <a:gd name="T52" fmla="*/ 49 w 75"/>
                    <a:gd name="T53" fmla="*/ 34 h 38"/>
                    <a:gd name="T54" fmla="*/ 48 w 75"/>
                    <a:gd name="T55" fmla="*/ 35 h 38"/>
                    <a:gd name="T56" fmla="*/ 48 w 75"/>
                    <a:gd name="T57" fmla="*/ 35 h 38"/>
                    <a:gd name="T58" fmla="*/ 46 w 75"/>
                    <a:gd name="T59" fmla="*/ 34 h 38"/>
                    <a:gd name="T60" fmla="*/ 46 w 75"/>
                    <a:gd name="T61" fmla="*/ 34 h 38"/>
                    <a:gd name="T62" fmla="*/ 36 w 75"/>
                    <a:gd name="T63" fmla="*/ 7 h 38"/>
                    <a:gd name="T64" fmla="*/ 24 w 75"/>
                    <a:gd name="T65" fmla="*/ 30 h 38"/>
                    <a:gd name="T66" fmla="*/ 23 w 75"/>
                    <a:gd name="T67" fmla="*/ 31 h 38"/>
                    <a:gd name="T68" fmla="*/ 23 w 75"/>
                    <a:gd name="T69" fmla="*/ 31 h 38"/>
                    <a:gd name="T70" fmla="*/ 22 w 75"/>
                    <a:gd name="T71" fmla="*/ 30 h 38"/>
                    <a:gd name="T72" fmla="*/ 22 w 75"/>
                    <a:gd name="T73" fmla="*/ 30 h 38"/>
                    <a:gd name="T74" fmla="*/ 5 w 75"/>
                    <a:gd name="T75" fmla="*/ 7 h 38"/>
                    <a:gd name="T76" fmla="*/ 3 w 75"/>
                    <a:gd name="T77" fmla="*/ 37 h 38"/>
                    <a:gd name="T78" fmla="*/ 1 w 75"/>
                    <a:gd name="T79" fmla="*/ 38 h 38"/>
                    <a:gd name="T80" fmla="*/ 1 w 75"/>
                    <a:gd name="T81" fmla="*/ 38 h 38"/>
                    <a:gd name="T82" fmla="*/ 1 w 75"/>
                    <a:gd name="T8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5" h="38">
                      <a:moveTo>
                        <a:pt x="1" y="38"/>
                      </a:moveTo>
                      <a:cubicBezTo>
                        <a:pt x="0" y="38"/>
                        <a:pt x="0" y="37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9" y="0"/>
                        <a:pt x="69" y="1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7"/>
                        <a:pt x="75" y="38"/>
                        <a:pt x="74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3" y="38"/>
                        <a:pt x="72" y="38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  <p:sp>
            <p:nvSpPr>
              <p:cNvPr id="140" name="Freeform 338"/>
              <p:cNvSpPr/>
              <p:nvPr/>
            </p:nvSpPr>
            <p:spPr bwMode="auto">
              <a:xfrm>
                <a:off x="4940722" y="6320597"/>
                <a:ext cx="229341" cy="114670"/>
              </a:xfrm>
              <a:custGeom>
                <a:avLst/>
                <a:gdLst>
                  <a:gd name="T0" fmla="*/ 132 w 132"/>
                  <a:gd name="T1" fmla="*/ 66 h 66"/>
                  <a:gd name="T2" fmla="*/ 123 w 132"/>
                  <a:gd name="T3" fmla="*/ 0 h 66"/>
                  <a:gd name="T4" fmla="*/ 85 w 132"/>
                  <a:gd name="T5" fmla="*/ 59 h 66"/>
                  <a:gd name="T6" fmla="*/ 63 w 132"/>
                  <a:gd name="T7" fmla="*/ 4 h 66"/>
                  <a:gd name="T8" fmla="*/ 40 w 132"/>
                  <a:gd name="T9" fmla="*/ 52 h 66"/>
                  <a:gd name="T10" fmla="*/ 4 w 132"/>
                  <a:gd name="T11" fmla="*/ 4 h 66"/>
                  <a:gd name="T12" fmla="*/ 0 w 132"/>
                  <a:gd name="T13" fmla="*/ 66 h 66"/>
                  <a:gd name="T14" fmla="*/ 132 w 132"/>
                  <a:gd name="T1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66">
                    <a:moveTo>
                      <a:pt x="132" y="66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3" y="4"/>
                    </a:lnTo>
                    <a:lnTo>
                      <a:pt x="40" y="52"/>
                    </a:lnTo>
                    <a:lnTo>
                      <a:pt x="4" y="4"/>
                    </a:lnTo>
                    <a:lnTo>
                      <a:pt x="0" y="66"/>
                    </a:lnTo>
                    <a:lnTo>
                      <a:pt x="132" y="66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1" name="Freeform 339"/>
              <p:cNvSpPr/>
              <p:nvPr/>
            </p:nvSpPr>
            <p:spPr bwMode="auto">
              <a:xfrm>
                <a:off x="4940722" y="6320597"/>
                <a:ext cx="229341" cy="114670"/>
              </a:xfrm>
              <a:custGeom>
                <a:avLst/>
                <a:gdLst>
                  <a:gd name="T0" fmla="*/ 132 w 132"/>
                  <a:gd name="T1" fmla="*/ 66 h 66"/>
                  <a:gd name="T2" fmla="*/ 123 w 132"/>
                  <a:gd name="T3" fmla="*/ 0 h 66"/>
                  <a:gd name="T4" fmla="*/ 85 w 132"/>
                  <a:gd name="T5" fmla="*/ 59 h 66"/>
                  <a:gd name="T6" fmla="*/ 63 w 132"/>
                  <a:gd name="T7" fmla="*/ 4 h 66"/>
                  <a:gd name="T8" fmla="*/ 40 w 132"/>
                  <a:gd name="T9" fmla="*/ 52 h 66"/>
                  <a:gd name="T10" fmla="*/ 4 w 132"/>
                  <a:gd name="T11" fmla="*/ 4 h 66"/>
                  <a:gd name="T12" fmla="*/ 0 w 13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66">
                    <a:moveTo>
                      <a:pt x="132" y="66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3" y="4"/>
                    </a:lnTo>
                    <a:lnTo>
                      <a:pt x="40" y="52"/>
                    </a:lnTo>
                    <a:lnTo>
                      <a:pt x="4" y="4"/>
                    </a:lnTo>
                    <a:lnTo>
                      <a:pt x="0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2" name="Freeform 340"/>
              <p:cNvSpPr/>
              <p:nvPr/>
            </p:nvSpPr>
            <p:spPr bwMode="auto">
              <a:xfrm>
                <a:off x="4932035" y="6315385"/>
                <a:ext cx="246715" cy="123358"/>
              </a:xfrm>
              <a:custGeom>
                <a:avLst/>
                <a:gdLst>
                  <a:gd name="T0" fmla="*/ 2 w 60"/>
                  <a:gd name="T1" fmla="*/ 30 h 30"/>
                  <a:gd name="T2" fmla="*/ 0 w 60"/>
                  <a:gd name="T3" fmla="*/ 28 h 30"/>
                  <a:gd name="T4" fmla="*/ 0 w 60"/>
                  <a:gd name="T5" fmla="*/ 28 h 30"/>
                  <a:gd name="T6" fmla="*/ 3 w 60"/>
                  <a:gd name="T7" fmla="*/ 2 h 30"/>
                  <a:gd name="T8" fmla="*/ 4 w 60"/>
                  <a:gd name="T9" fmla="*/ 1 h 30"/>
                  <a:gd name="T10" fmla="*/ 4 w 60"/>
                  <a:gd name="T11" fmla="*/ 1 h 30"/>
                  <a:gd name="T12" fmla="*/ 5 w 60"/>
                  <a:gd name="T13" fmla="*/ 2 h 30"/>
                  <a:gd name="T14" fmla="*/ 5 w 60"/>
                  <a:gd name="T15" fmla="*/ 2 h 30"/>
                  <a:gd name="T16" fmla="*/ 19 w 60"/>
                  <a:gd name="T17" fmla="*/ 20 h 30"/>
                  <a:gd name="T18" fmla="*/ 28 w 60"/>
                  <a:gd name="T19" fmla="*/ 2 h 30"/>
                  <a:gd name="T20" fmla="*/ 29 w 60"/>
                  <a:gd name="T21" fmla="*/ 1 h 30"/>
                  <a:gd name="T22" fmla="*/ 29 w 60"/>
                  <a:gd name="T23" fmla="*/ 1 h 30"/>
                  <a:gd name="T24" fmla="*/ 30 w 60"/>
                  <a:gd name="T25" fmla="*/ 2 h 30"/>
                  <a:gd name="T26" fmla="*/ 30 w 60"/>
                  <a:gd name="T27" fmla="*/ 2 h 30"/>
                  <a:gd name="T28" fmla="*/ 38 w 60"/>
                  <a:gd name="T29" fmla="*/ 23 h 30"/>
                  <a:gd name="T30" fmla="*/ 53 w 60"/>
                  <a:gd name="T31" fmla="*/ 1 h 30"/>
                  <a:gd name="T32" fmla="*/ 54 w 60"/>
                  <a:gd name="T33" fmla="*/ 0 h 30"/>
                  <a:gd name="T34" fmla="*/ 54 w 60"/>
                  <a:gd name="T35" fmla="*/ 0 h 30"/>
                  <a:gd name="T36" fmla="*/ 55 w 60"/>
                  <a:gd name="T37" fmla="*/ 1 h 30"/>
                  <a:gd name="T38" fmla="*/ 55 w 60"/>
                  <a:gd name="T39" fmla="*/ 1 h 30"/>
                  <a:gd name="T40" fmla="*/ 60 w 60"/>
                  <a:gd name="T41" fmla="*/ 28 h 30"/>
                  <a:gd name="T42" fmla="*/ 60 w 60"/>
                  <a:gd name="T43" fmla="*/ 28 h 30"/>
                  <a:gd name="T44" fmla="*/ 59 w 60"/>
                  <a:gd name="T45" fmla="*/ 30 h 30"/>
                  <a:gd name="T46" fmla="*/ 59 w 60"/>
                  <a:gd name="T47" fmla="*/ 30 h 30"/>
                  <a:gd name="T48" fmla="*/ 57 w 60"/>
                  <a:gd name="T49" fmla="*/ 29 h 30"/>
                  <a:gd name="T50" fmla="*/ 57 w 60"/>
                  <a:gd name="T51" fmla="*/ 29 h 30"/>
                  <a:gd name="T52" fmla="*/ 53 w 60"/>
                  <a:gd name="T53" fmla="*/ 6 h 30"/>
                  <a:gd name="T54" fmla="*/ 39 w 60"/>
                  <a:gd name="T55" fmla="*/ 27 h 30"/>
                  <a:gd name="T56" fmla="*/ 38 w 60"/>
                  <a:gd name="T57" fmla="*/ 28 h 30"/>
                  <a:gd name="T58" fmla="*/ 38 w 60"/>
                  <a:gd name="T59" fmla="*/ 28 h 30"/>
                  <a:gd name="T60" fmla="*/ 37 w 60"/>
                  <a:gd name="T61" fmla="*/ 27 h 30"/>
                  <a:gd name="T62" fmla="*/ 37 w 60"/>
                  <a:gd name="T63" fmla="*/ 27 h 30"/>
                  <a:gd name="T64" fmla="*/ 29 w 60"/>
                  <a:gd name="T65" fmla="*/ 6 h 30"/>
                  <a:gd name="T66" fmla="*/ 20 w 60"/>
                  <a:gd name="T67" fmla="*/ 24 h 30"/>
                  <a:gd name="T68" fmla="*/ 19 w 60"/>
                  <a:gd name="T69" fmla="*/ 24 h 30"/>
                  <a:gd name="T70" fmla="*/ 19 w 60"/>
                  <a:gd name="T71" fmla="*/ 24 h 30"/>
                  <a:gd name="T72" fmla="*/ 18 w 60"/>
                  <a:gd name="T73" fmla="*/ 24 h 30"/>
                  <a:gd name="T74" fmla="*/ 18 w 60"/>
                  <a:gd name="T75" fmla="*/ 24 h 30"/>
                  <a:gd name="T76" fmla="*/ 5 w 60"/>
                  <a:gd name="T77" fmla="*/ 7 h 30"/>
                  <a:gd name="T78" fmla="*/ 3 w 60"/>
                  <a:gd name="T79" fmla="*/ 29 h 30"/>
                  <a:gd name="T80" fmla="*/ 2 w 60"/>
                  <a:gd name="T81" fmla="*/ 30 h 30"/>
                  <a:gd name="T82" fmla="*/ 2 w 60"/>
                  <a:gd name="T83" fmla="*/ 30 h 30"/>
                  <a:gd name="T84" fmla="*/ 2 w 60"/>
                  <a:gd name="T8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0" h="30">
                    <a:moveTo>
                      <a:pt x="2" y="30"/>
                    </a:moveTo>
                    <a:cubicBezTo>
                      <a:pt x="1" y="30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0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0"/>
                      <a:pt x="57" y="30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3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3" name="Freeform 341"/>
              <p:cNvSpPr/>
              <p:nvPr/>
            </p:nvSpPr>
            <p:spPr bwMode="auto">
              <a:xfrm>
                <a:off x="4784353" y="5288563"/>
                <a:ext cx="229341" cy="114670"/>
              </a:xfrm>
              <a:custGeom>
                <a:avLst/>
                <a:gdLst>
                  <a:gd name="T0" fmla="*/ 132 w 132"/>
                  <a:gd name="T1" fmla="*/ 66 h 66"/>
                  <a:gd name="T2" fmla="*/ 123 w 132"/>
                  <a:gd name="T3" fmla="*/ 0 h 66"/>
                  <a:gd name="T4" fmla="*/ 85 w 132"/>
                  <a:gd name="T5" fmla="*/ 59 h 66"/>
                  <a:gd name="T6" fmla="*/ 64 w 132"/>
                  <a:gd name="T7" fmla="*/ 2 h 66"/>
                  <a:gd name="T8" fmla="*/ 40 w 132"/>
                  <a:gd name="T9" fmla="*/ 52 h 66"/>
                  <a:gd name="T10" fmla="*/ 4 w 132"/>
                  <a:gd name="T11" fmla="*/ 2 h 66"/>
                  <a:gd name="T12" fmla="*/ 0 w 132"/>
                  <a:gd name="T13" fmla="*/ 66 h 66"/>
                  <a:gd name="T14" fmla="*/ 132 w 132"/>
                  <a:gd name="T1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66">
                    <a:moveTo>
                      <a:pt x="132" y="66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0" y="52"/>
                    </a:lnTo>
                    <a:lnTo>
                      <a:pt x="4" y="2"/>
                    </a:lnTo>
                    <a:lnTo>
                      <a:pt x="0" y="66"/>
                    </a:lnTo>
                    <a:lnTo>
                      <a:pt x="132" y="66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4" name="Freeform 342"/>
              <p:cNvSpPr/>
              <p:nvPr/>
            </p:nvSpPr>
            <p:spPr bwMode="auto">
              <a:xfrm>
                <a:off x="4784353" y="5288563"/>
                <a:ext cx="229341" cy="114670"/>
              </a:xfrm>
              <a:custGeom>
                <a:avLst/>
                <a:gdLst>
                  <a:gd name="T0" fmla="*/ 132 w 132"/>
                  <a:gd name="T1" fmla="*/ 66 h 66"/>
                  <a:gd name="T2" fmla="*/ 123 w 132"/>
                  <a:gd name="T3" fmla="*/ 0 h 66"/>
                  <a:gd name="T4" fmla="*/ 85 w 132"/>
                  <a:gd name="T5" fmla="*/ 59 h 66"/>
                  <a:gd name="T6" fmla="*/ 64 w 132"/>
                  <a:gd name="T7" fmla="*/ 2 h 66"/>
                  <a:gd name="T8" fmla="*/ 40 w 132"/>
                  <a:gd name="T9" fmla="*/ 52 h 66"/>
                  <a:gd name="T10" fmla="*/ 4 w 132"/>
                  <a:gd name="T11" fmla="*/ 2 h 66"/>
                  <a:gd name="T12" fmla="*/ 0 w 132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66">
                    <a:moveTo>
                      <a:pt x="132" y="66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0" y="52"/>
                    </a:lnTo>
                    <a:lnTo>
                      <a:pt x="4" y="2"/>
                    </a:lnTo>
                    <a:lnTo>
                      <a:pt x="0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5" name="Freeform 343"/>
              <p:cNvSpPr/>
              <p:nvPr/>
            </p:nvSpPr>
            <p:spPr bwMode="auto">
              <a:xfrm>
                <a:off x="4775666" y="5285088"/>
                <a:ext cx="246715" cy="121620"/>
              </a:xfrm>
              <a:custGeom>
                <a:avLst/>
                <a:gdLst>
                  <a:gd name="T0" fmla="*/ 1 w 60"/>
                  <a:gd name="T1" fmla="*/ 30 h 30"/>
                  <a:gd name="T2" fmla="*/ 0 w 60"/>
                  <a:gd name="T3" fmla="*/ 28 h 30"/>
                  <a:gd name="T4" fmla="*/ 0 w 60"/>
                  <a:gd name="T5" fmla="*/ 28 h 30"/>
                  <a:gd name="T6" fmla="*/ 2 w 60"/>
                  <a:gd name="T7" fmla="*/ 2 h 30"/>
                  <a:gd name="T8" fmla="*/ 3 w 60"/>
                  <a:gd name="T9" fmla="*/ 1 h 30"/>
                  <a:gd name="T10" fmla="*/ 3 w 60"/>
                  <a:gd name="T11" fmla="*/ 1 h 30"/>
                  <a:gd name="T12" fmla="*/ 5 w 60"/>
                  <a:gd name="T13" fmla="*/ 2 h 30"/>
                  <a:gd name="T14" fmla="*/ 5 w 60"/>
                  <a:gd name="T15" fmla="*/ 2 h 30"/>
                  <a:gd name="T16" fmla="*/ 18 w 60"/>
                  <a:gd name="T17" fmla="*/ 20 h 30"/>
                  <a:gd name="T18" fmla="*/ 27 w 60"/>
                  <a:gd name="T19" fmla="*/ 2 h 30"/>
                  <a:gd name="T20" fmla="*/ 29 w 60"/>
                  <a:gd name="T21" fmla="*/ 1 h 30"/>
                  <a:gd name="T22" fmla="*/ 29 w 60"/>
                  <a:gd name="T23" fmla="*/ 1 h 30"/>
                  <a:gd name="T24" fmla="*/ 30 w 60"/>
                  <a:gd name="T25" fmla="*/ 2 h 30"/>
                  <a:gd name="T26" fmla="*/ 30 w 60"/>
                  <a:gd name="T27" fmla="*/ 2 h 30"/>
                  <a:gd name="T28" fmla="*/ 38 w 60"/>
                  <a:gd name="T29" fmla="*/ 23 h 30"/>
                  <a:gd name="T30" fmla="*/ 52 w 60"/>
                  <a:gd name="T31" fmla="*/ 1 h 30"/>
                  <a:gd name="T32" fmla="*/ 54 w 60"/>
                  <a:gd name="T33" fmla="*/ 0 h 30"/>
                  <a:gd name="T34" fmla="*/ 54 w 60"/>
                  <a:gd name="T35" fmla="*/ 0 h 30"/>
                  <a:gd name="T36" fmla="*/ 55 w 60"/>
                  <a:gd name="T37" fmla="*/ 1 h 30"/>
                  <a:gd name="T38" fmla="*/ 55 w 60"/>
                  <a:gd name="T39" fmla="*/ 1 h 30"/>
                  <a:gd name="T40" fmla="*/ 60 w 60"/>
                  <a:gd name="T41" fmla="*/ 28 h 30"/>
                  <a:gd name="T42" fmla="*/ 58 w 60"/>
                  <a:gd name="T43" fmla="*/ 30 h 30"/>
                  <a:gd name="T44" fmla="*/ 58 w 60"/>
                  <a:gd name="T45" fmla="*/ 30 h 30"/>
                  <a:gd name="T46" fmla="*/ 57 w 60"/>
                  <a:gd name="T47" fmla="*/ 29 h 30"/>
                  <a:gd name="T48" fmla="*/ 57 w 60"/>
                  <a:gd name="T49" fmla="*/ 29 h 30"/>
                  <a:gd name="T50" fmla="*/ 53 w 60"/>
                  <a:gd name="T51" fmla="*/ 5 h 30"/>
                  <a:gd name="T52" fmla="*/ 39 w 60"/>
                  <a:gd name="T53" fmla="*/ 27 h 30"/>
                  <a:gd name="T54" fmla="*/ 38 w 60"/>
                  <a:gd name="T55" fmla="*/ 28 h 30"/>
                  <a:gd name="T56" fmla="*/ 38 w 60"/>
                  <a:gd name="T57" fmla="*/ 28 h 30"/>
                  <a:gd name="T58" fmla="*/ 36 w 60"/>
                  <a:gd name="T59" fmla="*/ 27 h 30"/>
                  <a:gd name="T60" fmla="*/ 36 w 60"/>
                  <a:gd name="T61" fmla="*/ 27 h 30"/>
                  <a:gd name="T62" fmla="*/ 29 w 60"/>
                  <a:gd name="T63" fmla="*/ 6 h 30"/>
                  <a:gd name="T64" fmla="*/ 20 w 60"/>
                  <a:gd name="T65" fmla="*/ 24 h 30"/>
                  <a:gd name="T66" fmla="*/ 19 w 60"/>
                  <a:gd name="T67" fmla="*/ 24 h 30"/>
                  <a:gd name="T68" fmla="*/ 19 w 60"/>
                  <a:gd name="T69" fmla="*/ 24 h 30"/>
                  <a:gd name="T70" fmla="*/ 17 w 60"/>
                  <a:gd name="T71" fmla="*/ 24 h 30"/>
                  <a:gd name="T72" fmla="*/ 17 w 60"/>
                  <a:gd name="T73" fmla="*/ 24 h 30"/>
                  <a:gd name="T74" fmla="*/ 5 w 60"/>
                  <a:gd name="T75" fmla="*/ 7 h 30"/>
                  <a:gd name="T76" fmla="*/ 3 w 60"/>
                  <a:gd name="T77" fmla="*/ 29 h 30"/>
                  <a:gd name="T78" fmla="*/ 2 w 60"/>
                  <a:gd name="T79" fmla="*/ 30 h 30"/>
                  <a:gd name="T80" fmla="*/ 2 w 60"/>
                  <a:gd name="T81" fmla="*/ 30 h 30"/>
                  <a:gd name="T82" fmla="*/ 1 w 60"/>
                  <a:gd name="T8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30">
                    <a:moveTo>
                      <a:pt x="1" y="30"/>
                    </a:moveTo>
                    <a:cubicBezTo>
                      <a:pt x="1" y="30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1"/>
                      <a:pt x="28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3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9"/>
                      <a:pt x="59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7" y="30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1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4" name="Freeform 331"/>
              <p:cNvSpPr/>
              <p:nvPr/>
            </p:nvSpPr>
            <p:spPr bwMode="auto">
              <a:xfrm>
                <a:off x="4681351" y="5588645"/>
                <a:ext cx="307525" cy="156369"/>
              </a:xfrm>
              <a:custGeom>
                <a:avLst/>
                <a:gdLst>
                  <a:gd name="T0" fmla="*/ 1 w 75"/>
                  <a:gd name="T1" fmla="*/ 38 h 38"/>
                  <a:gd name="T2" fmla="*/ 0 w 75"/>
                  <a:gd name="T3" fmla="*/ 36 h 38"/>
                  <a:gd name="T4" fmla="*/ 0 w 75"/>
                  <a:gd name="T5" fmla="*/ 36 h 38"/>
                  <a:gd name="T6" fmla="*/ 3 w 75"/>
                  <a:gd name="T7" fmla="*/ 3 h 38"/>
                  <a:gd name="T8" fmla="*/ 4 w 75"/>
                  <a:gd name="T9" fmla="*/ 2 h 38"/>
                  <a:gd name="T10" fmla="*/ 4 w 75"/>
                  <a:gd name="T11" fmla="*/ 2 h 38"/>
                  <a:gd name="T12" fmla="*/ 5 w 75"/>
                  <a:gd name="T13" fmla="*/ 2 h 38"/>
                  <a:gd name="T14" fmla="*/ 5 w 75"/>
                  <a:gd name="T15" fmla="*/ 2 h 38"/>
                  <a:gd name="T16" fmla="*/ 23 w 75"/>
                  <a:gd name="T17" fmla="*/ 26 h 38"/>
                  <a:gd name="T18" fmla="*/ 35 w 75"/>
                  <a:gd name="T19" fmla="*/ 3 h 38"/>
                  <a:gd name="T20" fmla="*/ 36 w 75"/>
                  <a:gd name="T21" fmla="*/ 2 h 38"/>
                  <a:gd name="T22" fmla="*/ 36 w 75"/>
                  <a:gd name="T23" fmla="*/ 2 h 38"/>
                  <a:gd name="T24" fmla="*/ 37 w 75"/>
                  <a:gd name="T25" fmla="*/ 3 h 38"/>
                  <a:gd name="T26" fmla="*/ 37 w 75"/>
                  <a:gd name="T27" fmla="*/ 3 h 38"/>
                  <a:gd name="T28" fmla="*/ 48 w 75"/>
                  <a:gd name="T29" fmla="*/ 30 h 38"/>
                  <a:gd name="T30" fmla="*/ 67 w 75"/>
                  <a:gd name="T31" fmla="*/ 1 h 38"/>
                  <a:gd name="T32" fmla="*/ 68 w 75"/>
                  <a:gd name="T33" fmla="*/ 0 h 38"/>
                  <a:gd name="T34" fmla="*/ 68 w 75"/>
                  <a:gd name="T35" fmla="*/ 0 h 38"/>
                  <a:gd name="T36" fmla="*/ 69 w 75"/>
                  <a:gd name="T37" fmla="*/ 2 h 38"/>
                  <a:gd name="T38" fmla="*/ 69 w 75"/>
                  <a:gd name="T39" fmla="*/ 2 h 38"/>
                  <a:gd name="T40" fmla="*/ 75 w 75"/>
                  <a:gd name="T41" fmla="*/ 36 h 38"/>
                  <a:gd name="T42" fmla="*/ 74 w 75"/>
                  <a:gd name="T43" fmla="*/ 38 h 38"/>
                  <a:gd name="T44" fmla="*/ 74 w 75"/>
                  <a:gd name="T45" fmla="*/ 38 h 38"/>
                  <a:gd name="T46" fmla="*/ 72 w 75"/>
                  <a:gd name="T47" fmla="*/ 37 h 38"/>
                  <a:gd name="T48" fmla="*/ 72 w 75"/>
                  <a:gd name="T49" fmla="*/ 37 h 38"/>
                  <a:gd name="T50" fmla="*/ 67 w 75"/>
                  <a:gd name="T51" fmla="*/ 6 h 38"/>
                  <a:gd name="T52" fmla="*/ 49 w 75"/>
                  <a:gd name="T53" fmla="*/ 34 h 38"/>
                  <a:gd name="T54" fmla="*/ 48 w 75"/>
                  <a:gd name="T55" fmla="*/ 35 h 38"/>
                  <a:gd name="T56" fmla="*/ 48 w 75"/>
                  <a:gd name="T57" fmla="*/ 35 h 38"/>
                  <a:gd name="T58" fmla="*/ 46 w 75"/>
                  <a:gd name="T59" fmla="*/ 34 h 38"/>
                  <a:gd name="T60" fmla="*/ 46 w 75"/>
                  <a:gd name="T61" fmla="*/ 34 h 38"/>
                  <a:gd name="T62" fmla="*/ 36 w 75"/>
                  <a:gd name="T63" fmla="*/ 7 h 38"/>
                  <a:gd name="T64" fmla="*/ 24 w 75"/>
                  <a:gd name="T65" fmla="*/ 30 h 38"/>
                  <a:gd name="T66" fmla="*/ 23 w 75"/>
                  <a:gd name="T67" fmla="*/ 31 h 38"/>
                  <a:gd name="T68" fmla="*/ 23 w 75"/>
                  <a:gd name="T69" fmla="*/ 31 h 38"/>
                  <a:gd name="T70" fmla="*/ 22 w 75"/>
                  <a:gd name="T71" fmla="*/ 30 h 38"/>
                  <a:gd name="T72" fmla="*/ 22 w 75"/>
                  <a:gd name="T73" fmla="*/ 30 h 38"/>
                  <a:gd name="T74" fmla="*/ 5 w 75"/>
                  <a:gd name="T75" fmla="*/ 7 h 38"/>
                  <a:gd name="T76" fmla="*/ 3 w 75"/>
                  <a:gd name="T77" fmla="*/ 37 h 38"/>
                  <a:gd name="T78" fmla="*/ 1 w 75"/>
                  <a:gd name="T79" fmla="*/ 38 h 38"/>
                  <a:gd name="T80" fmla="*/ 1 w 75"/>
                  <a:gd name="T81" fmla="*/ 38 h 38"/>
                  <a:gd name="T82" fmla="*/ 1 w 75"/>
                  <a:gd name="T8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5" h="38">
                    <a:moveTo>
                      <a:pt x="1" y="38"/>
                    </a:moveTo>
                    <a:cubicBezTo>
                      <a:pt x="0" y="38"/>
                      <a:pt x="0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2"/>
                      <a:pt x="37" y="2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9" y="0"/>
                      <a:pt x="69" y="1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7"/>
                      <a:pt x="75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8"/>
                      <a:pt x="72" y="38"/>
                      <a:pt x="72" y="37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2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grpSp>
            <p:nvGrpSpPr>
              <p:cNvPr id="375" name="组合 374"/>
              <p:cNvGrpSpPr/>
              <p:nvPr/>
            </p:nvGrpSpPr>
            <p:grpSpPr>
              <a:xfrm>
                <a:off x="3218929" y="5907087"/>
                <a:ext cx="307525" cy="156369"/>
                <a:chOff x="4528951" y="5436245"/>
                <a:chExt cx="307525" cy="156369"/>
              </a:xfrm>
            </p:grpSpPr>
            <p:sp>
              <p:nvSpPr>
                <p:cNvPr id="378" name="Freeform 329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  <a:gd name="T14" fmla="*/ 173 w 173"/>
                    <a:gd name="T15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  <a:lnTo>
                        <a:pt x="173" y="80"/>
                      </a:lnTo>
                      <a:close/>
                    </a:path>
                  </a:pathLst>
                </a:custGeom>
                <a:solidFill>
                  <a:srgbClr val="C2E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79" name="Freeform 330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80" name="Freeform 331"/>
                <p:cNvSpPr/>
                <p:nvPr/>
              </p:nvSpPr>
              <p:spPr bwMode="auto">
                <a:xfrm>
                  <a:off x="4528951" y="5436245"/>
                  <a:ext cx="307525" cy="156369"/>
                </a:xfrm>
                <a:custGeom>
                  <a:avLst/>
                  <a:gdLst>
                    <a:gd name="T0" fmla="*/ 1 w 75"/>
                    <a:gd name="T1" fmla="*/ 38 h 38"/>
                    <a:gd name="T2" fmla="*/ 0 w 75"/>
                    <a:gd name="T3" fmla="*/ 36 h 38"/>
                    <a:gd name="T4" fmla="*/ 0 w 75"/>
                    <a:gd name="T5" fmla="*/ 36 h 38"/>
                    <a:gd name="T6" fmla="*/ 3 w 75"/>
                    <a:gd name="T7" fmla="*/ 3 h 38"/>
                    <a:gd name="T8" fmla="*/ 4 w 75"/>
                    <a:gd name="T9" fmla="*/ 2 h 38"/>
                    <a:gd name="T10" fmla="*/ 4 w 75"/>
                    <a:gd name="T11" fmla="*/ 2 h 38"/>
                    <a:gd name="T12" fmla="*/ 5 w 75"/>
                    <a:gd name="T13" fmla="*/ 2 h 38"/>
                    <a:gd name="T14" fmla="*/ 5 w 75"/>
                    <a:gd name="T15" fmla="*/ 2 h 38"/>
                    <a:gd name="T16" fmla="*/ 23 w 75"/>
                    <a:gd name="T17" fmla="*/ 26 h 38"/>
                    <a:gd name="T18" fmla="*/ 35 w 75"/>
                    <a:gd name="T19" fmla="*/ 3 h 38"/>
                    <a:gd name="T20" fmla="*/ 36 w 75"/>
                    <a:gd name="T21" fmla="*/ 2 h 38"/>
                    <a:gd name="T22" fmla="*/ 36 w 75"/>
                    <a:gd name="T23" fmla="*/ 2 h 38"/>
                    <a:gd name="T24" fmla="*/ 37 w 75"/>
                    <a:gd name="T25" fmla="*/ 3 h 38"/>
                    <a:gd name="T26" fmla="*/ 37 w 75"/>
                    <a:gd name="T27" fmla="*/ 3 h 38"/>
                    <a:gd name="T28" fmla="*/ 48 w 75"/>
                    <a:gd name="T29" fmla="*/ 30 h 38"/>
                    <a:gd name="T30" fmla="*/ 67 w 75"/>
                    <a:gd name="T31" fmla="*/ 1 h 38"/>
                    <a:gd name="T32" fmla="*/ 68 w 75"/>
                    <a:gd name="T33" fmla="*/ 0 h 38"/>
                    <a:gd name="T34" fmla="*/ 68 w 75"/>
                    <a:gd name="T35" fmla="*/ 0 h 38"/>
                    <a:gd name="T36" fmla="*/ 69 w 75"/>
                    <a:gd name="T37" fmla="*/ 2 h 38"/>
                    <a:gd name="T38" fmla="*/ 69 w 75"/>
                    <a:gd name="T39" fmla="*/ 2 h 38"/>
                    <a:gd name="T40" fmla="*/ 75 w 75"/>
                    <a:gd name="T41" fmla="*/ 36 h 38"/>
                    <a:gd name="T42" fmla="*/ 74 w 75"/>
                    <a:gd name="T43" fmla="*/ 38 h 38"/>
                    <a:gd name="T44" fmla="*/ 74 w 75"/>
                    <a:gd name="T45" fmla="*/ 38 h 38"/>
                    <a:gd name="T46" fmla="*/ 72 w 75"/>
                    <a:gd name="T47" fmla="*/ 37 h 38"/>
                    <a:gd name="T48" fmla="*/ 72 w 75"/>
                    <a:gd name="T49" fmla="*/ 37 h 38"/>
                    <a:gd name="T50" fmla="*/ 67 w 75"/>
                    <a:gd name="T51" fmla="*/ 6 h 38"/>
                    <a:gd name="T52" fmla="*/ 49 w 75"/>
                    <a:gd name="T53" fmla="*/ 34 h 38"/>
                    <a:gd name="T54" fmla="*/ 48 w 75"/>
                    <a:gd name="T55" fmla="*/ 35 h 38"/>
                    <a:gd name="T56" fmla="*/ 48 w 75"/>
                    <a:gd name="T57" fmla="*/ 35 h 38"/>
                    <a:gd name="T58" fmla="*/ 46 w 75"/>
                    <a:gd name="T59" fmla="*/ 34 h 38"/>
                    <a:gd name="T60" fmla="*/ 46 w 75"/>
                    <a:gd name="T61" fmla="*/ 34 h 38"/>
                    <a:gd name="T62" fmla="*/ 36 w 75"/>
                    <a:gd name="T63" fmla="*/ 7 h 38"/>
                    <a:gd name="T64" fmla="*/ 24 w 75"/>
                    <a:gd name="T65" fmla="*/ 30 h 38"/>
                    <a:gd name="T66" fmla="*/ 23 w 75"/>
                    <a:gd name="T67" fmla="*/ 31 h 38"/>
                    <a:gd name="T68" fmla="*/ 23 w 75"/>
                    <a:gd name="T69" fmla="*/ 31 h 38"/>
                    <a:gd name="T70" fmla="*/ 22 w 75"/>
                    <a:gd name="T71" fmla="*/ 30 h 38"/>
                    <a:gd name="T72" fmla="*/ 22 w 75"/>
                    <a:gd name="T73" fmla="*/ 30 h 38"/>
                    <a:gd name="T74" fmla="*/ 5 w 75"/>
                    <a:gd name="T75" fmla="*/ 7 h 38"/>
                    <a:gd name="T76" fmla="*/ 3 w 75"/>
                    <a:gd name="T77" fmla="*/ 37 h 38"/>
                    <a:gd name="T78" fmla="*/ 1 w 75"/>
                    <a:gd name="T79" fmla="*/ 38 h 38"/>
                    <a:gd name="T80" fmla="*/ 1 w 75"/>
                    <a:gd name="T81" fmla="*/ 38 h 38"/>
                    <a:gd name="T82" fmla="*/ 1 w 75"/>
                    <a:gd name="T8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5" h="38">
                      <a:moveTo>
                        <a:pt x="1" y="38"/>
                      </a:moveTo>
                      <a:cubicBezTo>
                        <a:pt x="0" y="38"/>
                        <a:pt x="0" y="37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9" y="0"/>
                        <a:pt x="69" y="1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7"/>
                        <a:pt x="75" y="38"/>
                        <a:pt x="74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3" y="38"/>
                        <a:pt x="72" y="38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  <p:grpSp>
            <p:nvGrpSpPr>
              <p:cNvPr id="385" name="组合 384"/>
              <p:cNvGrpSpPr/>
              <p:nvPr/>
            </p:nvGrpSpPr>
            <p:grpSpPr>
              <a:xfrm>
                <a:off x="2005334" y="5189529"/>
                <a:ext cx="307525" cy="156369"/>
                <a:chOff x="4528951" y="5436245"/>
                <a:chExt cx="307525" cy="156369"/>
              </a:xfrm>
            </p:grpSpPr>
            <p:sp>
              <p:nvSpPr>
                <p:cNvPr id="386" name="Freeform 329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  <a:gd name="T14" fmla="*/ 173 w 173"/>
                    <a:gd name="T15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  <a:lnTo>
                        <a:pt x="173" y="80"/>
                      </a:lnTo>
                      <a:close/>
                    </a:path>
                  </a:pathLst>
                </a:custGeom>
                <a:solidFill>
                  <a:srgbClr val="C2E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87" name="Freeform 330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88" name="Freeform 331"/>
                <p:cNvSpPr/>
                <p:nvPr/>
              </p:nvSpPr>
              <p:spPr bwMode="auto">
                <a:xfrm>
                  <a:off x="4528951" y="5436245"/>
                  <a:ext cx="307525" cy="156369"/>
                </a:xfrm>
                <a:custGeom>
                  <a:avLst/>
                  <a:gdLst>
                    <a:gd name="T0" fmla="*/ 1 w 75"/>
                    <a:gd name="T1" fmla="*/ 38 h 38"/>
                    <a:gd name="T2" fmla="*/ 0 w 75"/>
                    <a:gd name="T3" fmla="*/ 36 h 38"/>
                    <a:gd name="T4" fmla="*/ 0 w 75"/>
                    <a:gd name="T5" fmla="*/ 36 h 38"/>
                    <a:gd name="T6" fmla="*/ 3 w 75"/>
                    <a:gd name="T7" fmla="*/ 3 h 38"/>
                    <a:gd name="T8" fmla="*/ 4 w 75"/>
                    <a:gd name="T9" fmla="*/ 2 h 38"/>
                    <a:gd name="T10" fmla="*/ 4 w 75"/>
                    <a:gd name="T11" fmla="*/ 2 h 38"/>
                    <a:gd name="T12" fmla="*/ 5 w 75"/>
                    <a:gd name="T13" fmla="*/ 2 h 38"/>
                    <a:gd name="T14" fmla="*/ 5 w 75"/>
                    <a:gd name="T15" fmla="*/ 2 h 38"/>
                    <a:gd name="T16" fmla="*/ 23 w 75"/>
                    <a:gd name="T17" fmla="*/ 26 h 38"/>
                    <a:gd name="T18" fmla="*/ 35 w 75"/>
                    <a:gd name="T19" fmla="*/ 3 h 38"/>
                    <a:gd name="T20" fmla="*/ 36 w 75"/>
                    <a:gd name="T21" fmla="*/ 2 h 38"/>
                    <a:gd name="T22" fmla="*/ 36 w 75"/>
                    <a:gd name="T23" fmla="*/ 2 h 38"/>
                    <a:gd name="T24" fmla="*/ 37 w 75"/>
                    <a:gd name="T25" fmla="*/ 3 h 38"/>
                    <a:gd name="T26" fmla="*/ 37 w 75"/>
                    <a:gd name="T27" fmla="*/ 3 h 38"/>
                    <a:gd name="T28" fmla="*/ 48 w 75"/>
                    <a:gd name="T29" fmla="*/ 30 h 38"/>
                    <a:gd name="T30" fmla="*/ 67 w 75"/>
                    <a:gd name="T31" fmla="*/ 1 h 38"/>
                    <a:gd name="T32" fmla="*/ 68 w 75"/>
                    <a:gd name="T33" fmla="*/ 0 h 38"/>
                    <a:gd name="T34" fmla="*/ 68 w 75"/>
                    <a:gd name="T35" fmla="*/ 0 h 38"/>
                    <a:gd name="T36" fmla="*/ 69 w 75"/>
                    <a:gd name="T37" fmla="*/ 2 h 38"/>
                    <a:gd name="T38" fmla="*/ 69 w 75"/>
                    <a:gd name="T39" fmla="*/ 2 h 38"/>
                    <a:gd name="T40" fmla="*/ 75 w 75"/>
                    <a:gd name="T41" fmla="*/ 36 h 38"/>
                    <a:gd name="T42" fmla="*/ 74 w 75"/>
                    <a:gd name="T43" fmla="*/ 38 h 38"/>
                    <a:gd name="T44" fmla="*/ 74 w 75"/>
                    <a:gd name="T45" fmla="*/ 38 h 38"/>
                    <a:gd name="T46" fmla="*/ 72 w 75"/>
                    <a:gd name="T47" fmla="*/ 37 h 38"/>
                    <a:gd name="T48" fmla="*/ 72 w 75"/>
                    <a:gd name="T49" fmla="*/ 37 h 38"/>
                    <a:gd name="T50" fmla="*/ 67 w 75"/>
                    <a:gd name="T51" fmla="*/ 6 h 38"/>
                    <a:gd name="T52" fmla="*/ 49 w 75"/>
                    <a:gd name="T53" fmla="*/ 34 h 38"/>
                    <a:gd name="T54" fmla="*/ 48 w 75"/>
                    <a:gd name="T55" fmla="*/ 35 h 38"/>
                    <a:gd name="T56" fmla="*/ 48 w 75"/>
                    <a:gd name="T57" fmla="*/ 35 h 38"/>
                    <a:gd name="T58" fmla="*/ 46 w 75"/>
                    <a:gd name="T59" fmla="*/ 34 h 38"/>
                    <a:gd name="T60" fmla="*/ 46 w 75"/>
                    <a:gd name="T61" fmla="*/ 34 h 38"/>
                    <a:gd name="T62" fmla="*/ 36 w 75"/>
                    <a:gd name="T63" fmla="*/ 7 h 38"/>
                    <a:gd name="T64" fmla="*/ 24 w 75"/>
                    <a:gd name="T65" fmla="*/ 30 h 38"/>
                    <a:gd name="T66" fmla="*/ 23 w 75"/>
                    <a:gd name="T67" fmla="*/ 31 h 38"/>
                    <a:gd name="T68" fmla="*/ 23 w 75"/>
                    <a:gd name="T69" fmla="*/ 31 h 38"/>
                    <a:gd name="T70" fmla="*/ 22 w 75"/>
                    <a:gd name="T71" fmla="*/ 30 h 38"/>
                    <a:gd name="T72" fmla="*/ 22 w 75"/>
                    <a:gd name="T73" fmla="*/ 30 h 38"/>
                    <a:gd name="T74" fmla="*/ 5 w 75"/>
                    <a:gd name="T75" fmla="*/ 7 h 38"/>
                    <a:gd name="T76" fmla="*/ 3 w 75"/>
                    <a:gd name="T77" fmla="*/ 37 h 38"/>
                    <a:gd name="T78" fmla="*/ 1 w 75"/>
                    <a:gd name="T79" fmla="*/ 38 h 38"/>
                    <a:gd name="T80" fmla="*/ 1 w 75"/>
                    <a:gd name="T81" fmla="*/ 38 h 38"/>
                    <a:gd name="T82" fmla="*/ 1 w 75"/>
                    <a:gd name="T8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5" h="38">
                      <a:moveTo>
                        <a:pt x="1" y="38"/>
                      </a:moveTo>
                      <a:cubicBezTo>
                        <a:pt x="0" y="38"/>
                        <a:pt x="0" y="37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9" y="0"/>
                        <a:pt x="69" y="1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7"/>
                        <a:pt x="75" y="38"/>
                        <a:pt x="74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3" y="38"/>
                        <a:pt x="72" y="38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  <p:grpSp>
            <p:nvGrpSpPr>
              <p:cNvPr id="389" name="组合 388"/>
              <p:cNvGrpSpPr/>
              <p:nvPr/>
            </p:nvGrpSpPr>
            <p:grpSpPr>
              <a:xfrm>
                <a:off x="937076" y="4848992"/>
                <a:ext cx="307525" cy="156369"/>
                <a:chOff x="4528951" y="5436245"/>
                <a:chExt cx="307525" cy="156369"/>
              </a:xfrm>
            </p:grpSpPr>
            <p:sp>
              <p:nvSpPr>
                <p:cNvPr id="390" name="Freeform 329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  <a:gd name="T14" fmla="*/ 173 w 173"/>
                    <a:gd name="T15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  <a:lnTo>
                        <a:pt x="173" y="80"/>
                      </a:lnTo>
                      <a:close/>
                    </a:path>
                  </a:pathLst>
                </a:custGeom>
                <a:solidFill>
                  <a:srgbClr val="C2E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91" name="Freeform 330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92" name="Freeform 331"/>
                <p:cNvSpPr/>
                <p:nvPr/>
              </p:nvSpPr>
              <p:spPr bwMode="auto">
                <a:xfrm>
                  <a:off x="4528951" y="5436245"/>
                  <a:ext cx="307525" cy="156369"/>
                </a:xfrm>
                <a:custGeom>
                  <a:avLst/>
                  <a:gdLst>
                    <a:gd name="T0" fmla="*/ 1 w 75"/>
                    <a:gd name="T1" fmla="*/ 38 h 38"/>
                    <a:gd name="T2" fmla="*/ 0 w 75"/>
                    <a:gd name="T3" fmla="*/ 36 h 38"/>
                    <a:gd name="T4" fmla="*/ 0 w 75"/>
                    <a:gd name="T5" fmla="*/ 36 h 38"/>
                    <a:gd name="T6" fmla="*/ 3 w 75"/>
                    <a:gd name="T7" fmla="*/ 3 h 38"/>
                    <a:gd name="T8" fmla="*/ 4 w 75"/>
                    <a:gd name="T9" fmla="*/ 2 h 38"/>
                    <a:gd name="T10" fmla="*/ 4 w 75"/>
                    <a:gd name="T11" fmla="*/ 2 h 38"/>
                    <a:gd name="T12" fmla="*/ 5 w 75"/>
                    <a:gd name="T13" fmla="*/ 2 h 38"/>
                    <a:gd name="T14" fmla="*/ 5 w 75"/>
                    <a:gd name="T15" fmla="*/ 2 h 38"/>
                    <a:gd name="T16" fmla="*/ 23 w 75"/>
                    <a:gd name="T17" fmla="*/ 26 h 38"/>
                    <a:gd name="T18" fmla="*/ 35 w 75"/>
                    <a:gd name="T19" fmla="*/ 3 h 38"/>
                    <a:gd name="T20" fmla="*/ 36 w 75"/>
                    <a:gd name="T21" fmla="*/ 2 h 38"/>
                    <a:gd name="T22" fmla="*/ 36 w 75"/>
                    <a:gd name="T23" fmla="*/ 2 h 38"/>
                    <a:gd name="T24" fmla="*/ 37 w 75"/>
                    <a:gd name="T25" fmla="*/ 3 h 38"/>
                    <a:gd name="T26" fmla="*/ 37 w 75"/>
                    <a:gd name="T27" fmla="*/ 3 h 38"/>
                    <a:gd name="T28" fmla="*/ 48 w 75"/>
                    <a:gd name="T29" fmla="*/ 30 h 38"/>
                    <a:gd name="T30" fmla="*/ 67 w 75"/>
                    <a:gd name="T31" fmla="*/ 1 h 38"/>
                    <a:gd name="T32" fmla="*/ 68 w 75"/>
                    <a:gd name="T33" fmla="*/ 0 h 38"/>
                    <a:gd name="T34" fmla="*/ 68 w 75"/>
                    <a:gd name="T35" fmla="*/ 0 h 38"/>
                    <a:gd name="T36" fmla="*/ 69 w 75"/>
                    <a:gd name="T37" fmla="*/ 2 h 38"/>
                    <a:gd name="T38" fmla="*/ 69 w 75"/>
                    <a:gd name="T39" fmla="*/ 2 h 38"/>
                    <a:gd name="T40" fmla="*/ 75 w 75"/>
                    <a:gd name="T41" fmla="*/ 36 h 38"/>
                    <a:gd name="T42" fmla="*/ 74 w 75"/>
                    <a:gd name="T43" fmla="*/ 38 h 38"/>
                    <a:gd name="T44" fmla="*/ 74 w 75"/>
                    <a:gd name="T45" fmla="*/ 38 h 38"/>
                    <a:gd name="T46" fmla="*/ 72 w 75"/>
                    <a:gd name="T47" fmla="*/ 37 h 38"/>
                    <a:gd name="T48" fmla="*/ 72 w 75"/>
                    <a:gd name="T49" fmla="*/ 37 h 38"/>
                    <a:gd name="T50" fmla="*/ 67 w 75"/>
                    <a:gd name="T51" fmla="*/ 6 h 38"/>
                    <a:gd name="T52" fmla="*/ 49 w 75"/>
                    <a:gd name="T53" fmla="*/ 34 h 38"/>
                    <a:gd name="T54" fmla="*/ 48 w 75"/>
                    <a:gd name="T55" fmla="*/ 35 h 38"/>
                    <a:gd name="T56" fmla="*/ 48 w 75"/>
                    <a:gd name="T57" fmla="*/ 35 h 38"/>
                    <a:gd name="T58" fmla="*/ 46 w 75"/>
                    <a:gd name="T59" fmla="*/ 34 h 38"/>
                    <a:gd name="T60" fmla="*/ 46 w 75"/>
                    <a:gd name="T61" fmla="*/ 34 h 38"/>
                    <a:gd name="T62" fmla="*/ 36 w 75"/>
                    <a:gd name="T63" fmla="*/ 7 h 38"/>
                    <a:gd name="T64" fmla="*/ 24 w 75"/>
                    <a:gd name="T65" fmla="*/ 30 h 38"/>
                    <a:gd name="T66" fmla="*/ 23 w 75"/>
                    <a:gd name="T67" fmla="*/ 31 h 38"/>
                    <a:gd name="T68" fmla="*/ 23 w 75"/>
                    <a:gd name="T69" fmla="*/ 31 h 38"/>
                    <a:gd name="T70" fmla="*/ 22 w 75"/>
                    <a:gd name="T71" fmla="*/ 30 h 38"/>
                    <a:gd name="T72" fmla="*/ 22 w 75"/>
                    <a:gd name="T73" fmla="*/ 30 h 38"/>
                    <a:gd name="T74" fmla="*/ 5 w 75"/>
                    <a:gd name="T75" fmla="*/ 7 h 38"/>
                    <a:gd name="T76" fmla="*/ 3 w 75"/>
                    <a:gd name="T77" fmla="*/ 37 h 38"/>
                    <a:gd name="T78" fmla="*/ 1 w 75"/>
                    <a:gd name="T79" fmla="*/ 38 h 38"/>
                    <a:gd name="T80" fmla="*/ 1 w 75"/>
                    <a:gd name="T81" fmla="*/ 38 h 38"/>
                    <a:gd name="T82" fmla="*/ 1 w 75"/>
                    <a:gd name="T8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5" h="38">
                      <a:moveTo>
                        <a:pt x="1" y="38"/>
                      </a:moveTo>
                      <a:cubicBezTo>
                        <a:pt x="0" y="38"/>
                        <a:pt x="0" y="37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9" y="0"/>
                        <a:pt x="69" y="1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7"/>
                        <a:pt x="75" y="38"/>
                        <a:pt x="74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3" y="38"/>
                        <a:pt x="72" y="38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  <p:grpSp>
            <p:nvGrpSpPr>
              <p:cNvPr id="393" name="组合 392"/>
              <p:cNvGrpSpPr/>
              <p:nvPr/>
            </p:nvGrpSpPr>
            <p:grpSpPr>
              <a:xfrm>
                <a:off x="868185" y="5943961"/>
                <a:ext cx="307525" cy="156369"/>
                <a:chOff x="4528951" y="5436245"/>
                <a:chExt cx="307525" cy="156369"/>
              </a:xfrm>
            </p:grpSpPr>
            <p:sp>
              <p:nvSpPr>
                <p:cNvPr id="394" name="Freeform 329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  <a:gd name="T14" fmla="*/ 173 w 173"/>
                    <a:gd name="T15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  <a:lnTo>
                        <a:pt x="173" y="80"/>
                      </a:lnTo>
                      <a:close/>
                    </a:path>
                  </a:pathLst>
                </a:custGeom>
                <a:solidFill>
                  <a:srgbClr val="C2E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95" name="Freeform 330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96" name="Freeform 331"/>
                <p:cNvSpPr/>
                <p:nvPr/>
              </p:nvSpPr>
              <p:spPr bwMode="auto">
                <a:xfrm>
                  <a:off x="4528951" y="5436245"/>
                  <a:ext cx="307525" cy="156369"/>
                </a:xfrm>
                <a:custGeom>
                  <a:avLst/>
                  <a:gdLst>
                    <a:gd name="T0" fmla="*/ 1 w 75"/>
                    <a:gd name="T1" fmla="*/ 38 h 38"/>
                    <a:gd name="T2" fmla="*/ 0 w 75"/>
                    <a:gd name="T3" fmla="*/ 36 h 38"/>
                    <a:gd name="T4" fmla="*/ 0 w 75"/>
                    <a:gd name="T5" fmla="*/ 36 h 38"/>
                    <a:gd name="T6" fmla="*/ 3 w 75"/>
                    <a:gd name="T7" fmla="*/ 3 h 38"/>
                    <a:gd name="T8" fmla="*/ 4 w 75"/>
                    <a:gd name="T9" fmla="*/ 2 h 38"/>
                    <a:gd name="T10" fmla="*/ 4 w 75"/>
                    <a:gd name="T11" fmla="*/ 2 h 38"/>
                    <a:gd name="T12" fmla="*/ 5 w 75"/>
                    <a:gd name="T13" fmla="*/ 2 h 38"/>
                    <a:gd name="T14" fmla="*/ 5 w 75"/>
                    <a:gd name="T15" fmla="*/ 2 h 38"/>
                    <a:gd name="T16" fmla="*/ 23 w 75"/>
                    <a:gd name="T17" fmla="*/ 26 h 38"/>
                    <a:gd name="T18" fmla="*/ 35 w 75"/>
                    <a:gd name="T19" fmla="*/ 3 h 38"/>
                    <a:gd name="T20" fmla="*/ 36 w 75"/>
                    <a:gd name="T21" fmla="*/ 2 h 38"/>
                    <a:gd name="T22" fmla="*/ 36 w 75"/>
                    <a:gd name="T23" fmla="*/ 2 h 38"/>
                    <a:gd name="T24" fmla="*/ 37 w 75"/>
                    <a:gd name="T25" fmla="*/ 3 h 38"/>
                    <a:gd name="T26" fmla="*/ 37 w 75"/>
                    <a:gd name="T27" fmla="*/ 3 h 38"/>
                    <a:gd name="T28" fmla="*/ 48 w 75"/>
                    <a:gd name="T29" fmla="*/ 30 h 38"/>
                    <a:gd name="T30" fmla="*/ 67 w 75"/>
                    <a:gd name="T31" fmla="*/ 1 h 38"/>
                    <a:gd name="T32" fmla="*/ 68 w 75"/>
                    <a:gd name="T33" fmla="*/ 0 h 38"/>
                    <a:gd name="T34" fmla="*/ 68 w 75"/>
                    <a:gd name="T35" fmla="*/ 0 h 38"/>
                    <a:gd name="T36" fmla="*/ 69 w 75"/>
                    <a:gd name="T37" fmla="*/ 2 h 38"/>
                    <a:gd name="T38" fmla="*/ 69 w 75"/>
                    <a:gd name="T39" fmla="*/ 2 h 38"/>
                    <a:gd name="T40" fmla="*/ 75 w 75"/>
                    <a:gd name="T41" fmla="*/ 36 h 38"/>
                    <a:gd name="T42" fmla="*/ 74 w 75"/>
                    <a:gd name="T43" fmla="*/ 38 h 38"/>
                    <a:gd name="T44" fmla="*/ 74 w 75"/>
                    <a:gd name="T45" fmla="*/ 38 h 38"/>
                    <a:gd name="T46" fmla="*/ 72 w 75"/>
                    <a:gd name="T47" fmla="*/ 37 h 38"/>
                    <a:gd name="T48" fmla="*/ 72 w 75"/>
                    <a:gd name="T49" fmla="*/ 37 h 38"/>
                    <a:gd name="T50" fmla="*/ 67 w 75"/>
                    <a:gd name="T51" fmla="*/ 6 h 38"/>
                    <a:gd name="T52" fmla="*/ 49 w 75"/>
                    <a:gd name="T53" fmla="*/ 34 h 38"/>
                    <a:gd name="T54" fmla="*/ 48 w 75"/>
                    <a:gd name="T55" fmla="*/ 35 h 38"/>
                    <a:gd name="T56" fmla="*/ 48 w 75"/>
                    <a:gd name="T57" fmla="*/ 35 h 38"/>
                    <a:gd name="T58" fmla="*/ 46 w 75"/>
                    <a:gd name="T59" fmla="*/ 34 h 38"/>
                    <a:gd name="T60" fmla="*/ 46 w 75"/>
                    <a:gd name="T61" fmla="*/ 34 h 38"/>
                    <a:gd name="T62" fmla="*/ 36 w 75"/>
                    <a:gd name="T63" fmla="*/ 7 h 38"/>
                    <a:gd name="T64" fmla="*/ 24 w 75"/>
                    <a:gd name="T65" fmla="*/ 30 h 38"/>
                    <a:gd name="T66" fmla="*/ 23 w 75"/>
                    <a:gd name="T67" fmla="*/ 31 h 38"/>
                    <a:gd name="T68" fmla="*/ 23 w 75"/>
                    <a:gd name="T69" fmla="*/ 31 h 38"/>
                    <a:gd name="T70" fmla="*/ 22 w 75"/>
                    <a:gd name="T71" fmla="*/ 30 h 38"/>
                    <a:gd name="T72" fmla="*/ 22 w 75"/>
                    <a:gd name="T73" fmla="*/ 30 h 38"/>
                    <a:gd name="T74" fmla="*/ 5 w 75"/>
                    <a:gd name="T75" fmla="*/ 7 h 38"/>
                    <a:gd name="T76" fmla="*/ 3 w 75"/>
                    <a:gd name="T77" fmla="*/ 37 h 38"/>
                    <a:gd name="T78" fmla="*/ 1 w 75"/>
                    <a:gd name="T79" fmla="*/ 38 h 38"/>
                    <a:gd name="T80" fmla="*/ 1 w 75"/>
                    <a:gd name="T81" fmla="*/ 38 h 38"/>
                    <a:gd name="T82" fmla="*/ 1 w 75"/>
                    <a:gd name="T8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5" h="38">
                      <a:moveTo>
                        <a:pt x="1" y="38"/>
                      </a:moveTo>
                      <a:cubicBezTo>
                        <a:pt x="0" y="38"/>
                        <a:pt x="0" y="37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9" y="0"/>
                        <a:pt x="69" y="1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7"/>
                        <a:pt x="75" y="38"/>
                        <a:pt x="74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3" y="38"/>
                        <a:pt x="72" y="38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  <p:grpSp>
            <p:nvGrpSpPr>
              <p:cNvPr id="397" name="组合 396"/>
              <p:cNvGrpSpPr/>
              <p:nvPr/>
            </p:nvGrpSpPr>
            <p:grpSpPr>
              <a:xfrm>
                <a:off x="2170172" y="6176389"/>
                <a:ext cx="307525" cy="156369"/>
                <a:chOff x="4528951" y="5436245"/>
                <a:chExt cx="307525" cy="156369"/>
              </a:xfrm>
            </p:grpSpPr>
            <p:sp>
              <p:nvSpPr>
                <p:cNvPr id="398" name="Freeform 329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  <a:gd name="T14" fmla="*/ 173 w 173"/>
                    <a:gd name="T15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  <a:lnTo>
                        <a:pt x="173" y="80"/>
                      </a:lnTo>
                      <a:close/>
                    </a:path>
                  </a:pathLst>
                </a:custGeom>
                <a:solidFill>
                  <a:srgbClr val="C2E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99" name="Freeform 330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400" name="Freeform 331"/>
                <p:cNvSpPr/>
                <p:nvPr/>
              </p:nvSpPr>
              <p:spPr bwMode="auto">
                <a:xfrm>
                  <a:off x="4528951" y="5436245"/>
                  <a:ext cx="307525" cy="156369"/>
                </a:xfrm>
                <a:custGeom>
                  <a:avLst/>
                  <a:gdLst>
                    <a:gd name="T0" fmla="*/ 1 w 75"/>
                    <a:gd name="T1" fmla="*/ 38 h 38"/>
                    <a:gd name="T2" fmla="*/ 0 w 75"/>
                    <a:gd name="T3" fmla="*/ 36 h 38"/>
                    <a:gd name="T4" fmla="*/ 0 w 75"/>
                    <a:gd name="T5" fmla="*/ 36 h 38"/>
                    <a:gd name="T6" fmla="*/ 3 w 75"/>
                    <a:gd name="T7" fmla="*/ 3 h 38"/>
                    <a:gd name="T8" fmla="*/ 4 w 75"/>
                    <a:gd name="T9" fmla="*/ 2 h 38"/>
                    <a:gd name="T10" fmla="*/ 4 w 75"/>
                    <a:gd name="T11" fmla="*/ 2 h 38"/>
                    <a:gd name="T12" fmla="*/ 5 w 75"/>
                    <a:gd name="T13" fmla="*/ 2 h 38"/>
                    <a:gd name="T14" fmla="*/ 5 w 75"/>
                    <a:gd name="T15" fmla="*/ 2 h 38"/>
                    <a:gd name="T16" fmla="*/ 23 w 75"/>
                    <a:gd name="T17" fmla="*/ 26 h 38"/>
                    <a:gd name="T18" fmla="*/ 35 w 75"/>
                    <a:gd name="T19" fmla="*/ 3 h 38"/>
                    <a:gd name="T20" fmla="*/ 36 w 75"/>
                    <a:gd name="T21" fmla="*/ 2 h 38"/>
                    <a:gd name="T22" fmla="*/ 36 w 75"/>
                    <a:gd name="T23" fmla="*/ 2 h 38"/>
                    <a:gd name="T24" fmla="*/ 37 w 75"/>
                    <a:gd name="T25" fmla="*/ 3 h 38"/>
                    <a:gd name="T26" fmla="*/ 37 w 75"/>
                    <a:gd name="T27" fmla="*/ 3 h 38"/>
                    <a:gd name="T28" fmla="*/ 48 w 75"/>
                    <a:gd name="T29" fmla="*/ 30 h 38"/>
                    <a:gd name="T30" fmla="*/ 67 w 75"/>
                    <a:gd name="T31" fmla="*/ 1 h 38"/>
                    <a:gd name="T32" fmla="*/ 68 w 75"/>
                    <a:gd name="T33" fmla="*/ 0 h 38"/>
                    <a:gd name="T34" fmla="*/ 68 w 75"/>
                    <a:gd name="T35" fmla="*/ 0 h 38"/>
                    <a:gd name="T36" fmla="*/ 69 w 75"/>
                    <a:gd name="T37" fmla="*/ 2 h 38"/>
                    <a:gd name="T38" fmla="*/ 69 w 75"/>
                    <a:gd name="T39" fmla="*/ 2 h 38"/>
                    <a:gd name="T40" fmla="*/ 75 w 75"/>
                    <a:gd name="T41" fmla="*/ 36 h 38"/>
                    <a:gd name="T42" fmla="*/ 74 w 75"/>
                    <a:gd name="T43" fmla="*/ 38 h 38"/>
                    <a:gd name="T44" fmla="*/ 74 w 75"/>
                    <a:gd name="T45" fmla="*/ 38 h 38"/>
                    <a:gd name="T46" fmla="*/ 72 w 75"/>
                    <a:gd name="T47" fmla="*/ 37 h 38"/>
                    <a:gd name="T48" fmla="*/ 72 w 75"/>
                    <a:gd name="T49" fmla="*/ 37 h 38"/>
                    <a:gd name="T50" fmla="*/ 67 w 75"/>
                    <a:gd name="T51" fmla="*/ 6 h 38"/>
                    <a:gd name="T52" fmla="*/ 49 w 75"/>
                    <a:gd name="T53" fmla="*/ 34 h 38"/>
                    <a:gd name="T54" fmla="*/ 48 w 75"/>
                    <a:gd name="T55" fmla="*/ 35 h 38"/>
                    <a:gd name="T56" fmla="*/ 48 w 75"/>
                    <a:gd name="T57" fmla="*/ 35 h 38"/>
                    <a:gd name="T58" fmla="*/ 46 w 75"/>
                    <a:gd name="T59" fmla="*/ 34 h 38"/>
                    <a:gd name="T60" fmla="*/ 46 w 75"/>
                    <a:gd name="T61" fmla="*/ 34 h 38"/>
                    <a:gd name="T62" fmla="*/ 36 w 75"/>
                    <a:gd name="T63" fmla="*/ 7 h 38"/>
                    <a:gd name="T64" fmla="*/ 24 w 75"/>
                    <a:gd name="T65" fmla="*/ 30 h 38"/>
                    <a:gd name="T66" fmla="*/ 23 w 75"/>
                    <a:gd name="T67" fmla="*/ 31 h 38"/>
                    <a:gd name="T68" fmla="*/ 23 w 75"/>
                    <a:gd name="T69" fmla="*/ 31 h 38"/>
                    <a:gd name="T70" fmla="*/ 22 w 75"/>
                    <a:gd name="T71" fmla="*/ 30 h 38"/>
                    <a:gd name="T72" fmla="*/ 22 w 75"/>
                    <a:gd name="T73" fmla="*/ 30 h 38"/>
                    <a:gd name="T74" fmla="*/ 5 w 75"/>
                    <a:gd name="T75" fmla="*/ 7 h 38"/>
                    <a:gd name="T76" fmla="*/ 3 w 75"/>
                    <a:gd name="T77" fmla="*/ 37 h 38"/>
                    <a:gd name="T78" fmla="*/ 1 w 75"/>
                    <a:gd name="T79" fmla="*/ 38 h 38"/>
                    <a:gd name="T80" fmla="*/ 1 w 75"/>
                    <a:gd name="T81" fmla="*/ 38 h 38"/>
                    <a:gd name="T82" fmla="*/ 1 w 75"/>
                    <a:gd name="T8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5" h="38">
                      <a:moveTo>
                        <a:pt x="1" y="38"/>
                      </a:moveTo>
                      <a:cubicBezTo>
                        <a:pt x="0" y="38"/>
                        <a:pt x="0" y="37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9" y="0"/>
                        <a:pt x="69" y="1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7"/>
                        <a:pt x="75" y="38"/>
                        <a:pt x="74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3" y="38"/>
                        <a:pt x="72" y="38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  <p:grpSp>
            <p:nvGrpSpPr>
              <p:cNvPr id="401" name="组合 400"/>
              <p:cNvGrpSpPr/>
              <p:nvPr/>
            </p:nvGrpSpPr>
            <p:grpSpPr>
              <a:xfrm>
                <a:off x="213174" y="6476096"/>
                <a:ext cx="307525" cy="156369"/>
                <a:chOff x="4528951" y="5436245"/>
                <a:chExt cx="307525" cy="156369"/>
              </a:xfrm>
            </p:grpSpPr>
            <p:sp>
              <p:nvSpPr>
                <p:cNvPr id="402" name="Freeform 329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  <a:gd name="T14" fmla="*/ 173 w 173"/>
                    <a:gd name="T15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  <a:lnTo>
                        <a:pt x="173" y="80"/>
                      </a:lnTo>
                      <a:close/>
                    </a:path>
                  </a:pathLst>
                </a:custGeom>
                <a:solidFill>
                  <a:srgbClr val="C2E8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403" name="Freeform 330"/>
                <p:cNvSpPr/>
                <p:nvPr/>
              </p:nvSpPr>
              <p:spPr bwMode="auto">
                <a:xfrm>
                  <a:off x="4532426" y="5444932"/>
                  <a:ext cx="300576" cy="138994"/>
                </a:xfrm>
                <a:custGeom>
                  <a:avLst/>
                  <a:gdLst>
                    <a:gd name="T0" fmla="*/ 173 w 173"/>
                    <a:gd name="T1" fmla="*/ 80 h 80"/>
                    <a:gd name="T2" fmla="*/ 159 w 173"/>
                    <a:gd name="T3" fmla="*/ 0 h 80"/>
                    <a:gd name="T4" fmla="*/ 112 w 173"/>
                    <a:gd name="T5" fmla="*/ 75 h 80"/>
                    <a:gd name="T6" fmla="*/ 83 w 173"/>
                    <a:gd name="T7" fmla="*/ 2 h 80"/>
                    <a:gd name="T8" fmla="*/ 52 w 173"/>
                    <a:gd name="T9" fmla="*/ 64 h 80"/>
                    <a:gd name="T10" fmla="*/ 7 w 173"/>
                    <a:gd name="T11" fmla="*/ 2 h 80"/>
                    <a:gd name="T12" fmla="*/ 0 w 173"/>
                    <a:gd name="T13" fmla="*/ 8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3" h="80">
                      <a:moveTo>
                        <a:pt x="173" y="80"/>
                      </a:moveTo>
                      <a:lnTo>
                        <a:pt x="159" y="0"/>
                      </a:lnTo>
                      <a:lnTo>
                        <a:pt x="112" y="75"/>
                      </a:lnTo>
                      <a:lnTo>
                        <a:pt x="83" y="2"/>
                      </a:lnTo>
                      <a:lnTo>
                        <a:pt x="52" y="64"/>
                      </a:lnTo>
                      <a:lnTo>
                        <a:pt x="7" y="2"/>
                      </a:lnTo>
                      <a:lnTo>
                        <a:pt x="0" y="8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404" name="Freeform 331"/>
                <p:cNvSpPr/>
                <p:nvPr/>
              </p:nvSpPr>
              <p:spPr bwMode="auto">
                <a:xfrm>
                  <a:off x="4528951" y="5436245"/>
                  <a:ext cx="307525" cy="156369"/>
                </a:xfrm>
                <a:custGeom>
                  <a:avLst/>
                  <a:gdLst>
                    <a:gd name="T0" fmla="*/ 1 w 75"/>
                    <a:gd name="T1" fmla="*/ 38 h 38"/>
                    <a:gd name="T2" fmla="*/ 0 w 75"/>
                    <a:gd name="T3" fmla="*/ 36 h 38"/>
                    <a:gd name="T4" fmla="*/ 0 w 75"/>
                    <a:gd name="T5" fmla="*/ 36 h 38"/>
                    <a:gd name="T6" fmla="*/ 3 w 75"/>
                    <a:gd name="T7" fmla="*/ 3 h 38"/>
                    <a:gd name="T8" fmla="*/ 4 w 75"/>
                    <a:gd name="T9" fmla="*/ 2 h 38"/>
                    <a:gd name="T10" fmla="*/ 4 w 75"/>
                    <a:gd name="T11" fmla="*/ 2 h 38"/>
                    <a:gd name="T12" fmla="*/ 5 w 75"/>
                    <a:gd name="T13" fmla="*/ 2 h 38"/>
                    <a:gd name="T14" fmla="*/ 5 w 75"/>
                    <a:gd name="T15" fmla="*/ 2 h 38"/>
                    <a:gd name="T16" fmla="*/ 23 w 75"/>
                    <a:gd name="T17" fmla="*/ 26 h 38"/>
                    <a:gd name="T18" fmla="*/ 35 w 75"/>
                    <a:gd name="T19" fmla="*/ 3 h 38"/>
                    <a:gd name="T20" fmla="*/ 36 w 75"/>
                    <a:gd name="T21" fmla="*/ 2 h 38"/>
                    <a:gd name="T22" fmla="*/ 36 w 75"/>
                    <a:gd name="T23" fmla="*/ 2 h 38"/>
                    <a:gd name="T24" fmla="*/ 37 w 75"/>
                    <a:gd name="T25" fmla="*/ 3 h 38"/>
                    <a:gd name="T26" fmla="*/ 37 w 75"/>
                    <a:gd name="T27" fmla="*/ 3 h 38"/>
                    <a:gd name="T28" fmla="*/ 48 w 75"/>
                    <a:gd name="T29" fmla="*/ 30 h 38"/>
                    <a:gd name="T30" fmla="*/ 67 w 75"/>
                    <a:gd name="T31" fmla="*/ 1 h 38"/>
                    <a:gd name="T32" fmla="*/ 68 w 75"/>
                    <a:gd name="T33" fmla="*/ 0 h 38"/>
                    <a:gd name="T34" fmla="*/ 68 w 75"/>
                    <a:gd name="T35" fmla="*/ 0 h 38"/>
                    <a:gd name="T36" fmla="*/ 69 w 75"/>
                    <a:gd name="T37" fmla="*/ 2 h 38"/>
                    <a:gd name="T38" fmla="*/ 69 w 75"/>
                    <a:gd name="T39" fmla="*/ 2 h 38"/>
                    <a:gd name="T40" fmla="*/ 75 w 75"/>
                    <a:gd name="T41" fmla="*/ 36 h 38"/>
                    <a:gd name="T42" fmla="*/ 74 w 75"/>
                    <a:gd name="T43" fmla="*/ 38 h 38"/>
                    <a:gd name="T44" fmla="*/ 74 w 75"/>
                    <a:gd name="T45" fmla="*/ 38 h 38"/>
                    <a:gd name="T46" fmla="*/ 72 w 75"/>
                    <a:gd name="T47" fmla="*/ 37 h 38"/>
                    <a:gd name="T48" fmla="*/ 72 w 75"/>
                    <a:gd name="T49" fmla="*/ 37 h 38"/>
                    <a:gd name="T50" fmla="*/ 67 w 75"/>
                    <a:gd name="T51" fmla="*/ 6 h 38"/>
                    <a:gd name="T52" fmla="*/ 49 w 75"/>
                    <a:gd name="T53" fmla="*/ 34 h 38"/>
                    <a:gd name="T54" fmla="*/ 48 w 75"/>
                    <a:gd name="T55" fmla="*/ 35 h 38"/>
                    <a:gd name="T56" fmla="*/ 48 w 75"/>
                    <a:gd name="T57" fmla="*/ 35 h 38"/>
                    <a:gd name="T58" fmla="*/ 46 w 75"/>
                    <a:gd name="T59" fmla="*/ 34 h 38"/>
                    <a:gd name="T60" fmla="*/ 46 w 75"/>
                    <a:gd name="T61" fmla="*/ 34 h 38"/>
                    <a:gd name="T62" fmla="*/ 36 w 75"/>
                    <a:gd name="T63" fmla="*/ 7 h 38"/>
                    <a:gd name="T64" fmla="*/ 24 w 75"/>
                    <a:gd name="T65" fmla="*/ 30 h 38"/>
                    <a:gd name="T66" fmla="*/ 23 w 75"/>
                    <a:gd name="T67" fmla="*/ 31 h 38"/>
                    <a:gd name="T68" fmla="*/ 23 w 75"/>
                    <a:gd name="T69" fmla="*/ 31 h 38"/>
                    <a:gd name="T70" fmla="*/ 22 w 75"/>
                    <a:gd name="T71" fmla="*/ 30 h 38"/>
                    <a:gd name="T72" fmla="*/ 22 w 75"/>
                    <a:gd name="T73" fmla="*/ 30 h 38"/>
                    <a:gd name="T74" fmla="*/ 5 w 75"/>
                    <a:gd name="T75" fmla="*/ 7 h 38"/>
                    <a:gd name="T76" fmla="*/ 3 w 75"/>
                    <a:gd name="T77" fmla="*/ 37 h 38"/>
                    <a:gd name="T78" fmla="*/ 1 w 75"/>
                    <a:gd name="T79" fmla="*/ 38 h 38"/>
                    <a:gd name="T80" fmla="*/ 1 w 75"/>
                    <a:gd name="T81" fmla="*/ 38 h 38"/>
                    <a:gd name="T82" fmla="*/ 1 w 75"/>
                    <a:gd name="T83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5" h="38">
                      <a:moveTo>
                        <a:pt x="1" y="38"/>
                      </a:moveTo>
                      <a:cubicBezTo>
                        <a:pt x="0" y="38"/>
                        <a:pt x="0" y="37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7" y="2"/>
                        <a:pt x="37" y="2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48" y="30"/>
                        <a:pt x="48" y="30"/>
                        <a:pt x="48" y="30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0"/>
                        <a:pt x="68" y="0"/>
                        <a:pt x="68" y="0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9" y="0"/>
                        <a:pt x="69" y="1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7"/>
                        <a:pt x="75" y="38"/>
                        <a:pt x="74" y="38"/>
                      </a:cubicBezTo>
                      <a:cubicBezTo>
                        <a:pt x="74" y="38"/>
                        <a:pt x="74" y="38"/>
                        <a:pt x="74" y="38"/>
                      </a:cubicBezTo>
                      <a:cubicBezTo>
                        <a:pt x="73" y="38"/>
                        <a:pt x="72" y="38"/>
                        <a:pt x="72" y="37"/>
                      </a:cubicBezTo>
                      <a:cubicBezTo>
                        <a:pt x="72" y="37"/>
                        <a:pt x="72" y="37"/>
                        <a:pt x="72" y="37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2" y="31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3" y="37"/>
                        <a:pt x="2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</p:grpSp>
        <p:grpSp>
          <p:nvGrpSpPr>
            <p:cNvPr id="5" name="组合 4"/>
            <p:cNvGrpSpPr/>
            <p:nvPr/>
          </p:nvGrpSpPr>
          <p:grpSpPr>
            <a:xfrm>
              <a:off x="5633957" y="1749416"/>
              <a:ext cx="6352047" cy="5158433"/>
              <a:chOff x="5633957" y="1749416"/>
              <a:chExt cx="6352047" cy="5158433"/>
            </a:xfrm>
          </p:grpSpPr>
          <p:sp>
            <p:nvSpPr>
              <p:cNvPr id="175" name="Freeform 6"/>
              <p:cNvSpPr/>
              <p:nvPr/>
            </p:nvSpPr>
            <p:spPr bwMode="auto">
              <a:xfrm>
                <a:off x="7604204" y="5662110"/>
                <a:ext cx="1676621" cy="670648"/>
              </a:xfrm>
              <a:custGeom>
                <a:avLst/>
                <a:gdLst>
                  <a:gd name="T0" fmla="*/ 58 w 408"/>
                  <a:gd name="T1" fmla="*/ 4 h 163"/>
                  <a:gd name="T2" fmla="*/ 11 w 408"/>
                  <a:gd name="T3" fmla="*/ 35 h 163"/>
                  <a:gd name="T4" fmla="*/ 146 w 408"/>
                  <a:gd name="T5" fmla="*/ 159 h 163"/>
                  <a:gd name="T6" fmla="*/ 392 w 408"/>
                  <a:gd name="T7" fmla="*/ 50 h 163"/>
                  <a:gd name="T8" fmla="*/ 58 w 408"/>
                  <a:gd name="T9" fmla="*/ 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8" h="163">
                    <a:moveTo>
                      <a:pt x="58" y="4"/>
                    </a:moveTo>
                    <a:cubicBezTo>
                      <a:pt x="58" y="4"/>
                      <a:pt x="0" y="4"/>
                      <a:pt x="11" y="35"/>
                    </a:cubicBezTo>
                    <a:cubicBezTo>
                      <a:pt x="23" y="67"/>
                      <a:pt x="107" y="163"/>
                      <a:pt x="146" y="159"/>
                    </a:cubicBezTo>
                    <a:cubicBezTo>
                      <a:pt x="185" y="155"/>
                      <a:pt x="375" y="81"/>
                      <a:pt x="392" y="50"/>
                    </a:cubicBezTo>
                    <a:cubicBezTo>
                      <a:pt x="408" y="19"/>
                      <a:pt x="366" y="0"/>
                      <a:pt x="58" y="4"/>
                    </a:cubicBezTo>
                    <a:close/>
                  </a:path>
                </a:pathLst>
              </a:custGeom>
              <a:solidFill>
                <a:srgbClr val="C2D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9" name="Freeform 10"/>
              <p:cNvSpPr/>
              <p:nvPr/>
            </p:nvSpPr>
            <p:spPr bwMode="auto">
              <a:xfrm>
                <a:off x="5633957" y="5794155"/>
                <a:ext cx="99034" cy="93821"/>
              </a:xfrm>
              <a:custGeom>
                <a:avLst/>
                <a:gdLst>
                  <a:gd name="T0" fmla="*/ 18 w 24"/>
                  <a:gd name="T1" fmla="*/ 10 h 23"/>
                  <a:gd name="T2" fmla="*/ 15 w 24"/>
                  <a:gd name="T3" fmla="*/ 16 h 23"/>
                  <a:gd name="T4" fmla="*/ 8 w 24"/>
                  <a:gd name="T5" fmla="*/ 15 h 23"/>
                  <a:gd name="T6" fmla="*/ 7 w 24"/>
                  <a:gd name="T7" fmla="*/ 9 h 23"/>
                  <a:gd name="T8" fmla="*/ 13 w 24"/>
                  <a:gd name="T9" fmla="*/ 5 h 23"/>
                  <a:gd name="T10" fmla="*/ 18 w 24"/>
                  <a:gd name="T1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8" y="10"/>
                    </a:moveTo>
                    <a:cubicBezTo>
                      <a:pt x="23" y="16"/>
                      <a:pt x="24" y="16"/>
                      <a:pt x="15" y="16"/>
                    </a:cubicBezTo>
                    <a:cubicBezTo>
                      <a:pt x="11" y="23"/>
                      <a:pt x="11" y="23"/>
                      <a:pt x="8" y="15"/>
                    </a:cubicBezTo>
                    <a:cubicBezTo>
                      <a:pt x="0" y="13"/>
                      <a:pt x="0" y="14"/>
                      <a:pt x="7" y="9"/>
                    </a:cubicBezTo>
                    <a:cubicBezTo>
                      <a:pt x="6" y="0"/>
                      <a:pt x="6" y="0"/>
                      <a:pt x="13" y="5"/>
                    </a:cubicBezTo>
                    <a:cubicBezTo>
                      <a:pt x="21" y="2"/>
                      <a:pt x="21" y="1"/>
                      <a:pt x="18" y="10"/>
                    </a:cubicBezTo>
                    <a:close/>
                  </a:path>
                </a:pathLst>
              </a:custGeom>
              <a:solidFill>
                <a:srgbClr val="96C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0" name="Freeform 61"/>
              <p:cNvSpPr/>
              <p:nvPr/>
            </p:nvSpPr>
            <p:spPr bwMode="auto">
              <a:xfrm>
                <a:off x="8895115" y="5950523"/>
                <a:ext cx="2931046" cy="562928"/>
              </a:xfrm>
              <a:custGeom>
                <a:avLst/>
                <a:gdLst>
                  <a:gd name="T0" fmla="*/ 110 w 713"/>
                  <a:gd name="T1" fmla="*/ 0 h 137"/>
                  <a:gd name="T2" fmla="*/ 44 w 713"/>
                  <a:gd name="T3" fmla="*/ 77 h 137"/>
                  <a:gd name="T4" fmla="*/ 526 w 713"/>
                  <a:gd name="T5" fmla="*/ 129 h 137"/>
                  <a:gd name="T6" fmla="*/ 693 w 713"/>
                  <a:gd name="T7" fmla="*/ 30 h 137"/>
                  <a:gd name="T8" fmla="*/ 587 w 713"/>
                  <a:gd name="T9" fmla="*/ 0 h 137"/>
                  <a:gd name="T10" fmla="*/ 110 w 713"/>
                  <a:gd name="T11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3" h="137">
                    <a:moveTo>
                      <a:pt x="110" y="0"/>
                    </a:moveTo>
                    <a:cubicBezTo>
                      <a:pt x="110" y="0"/>
                      <a:pt x="0" y="65"/>
                      <a:pt x="44" y="77"/>
                    </a:cubicBezTo>
                    <a:cubicBezTo>
                      <a:pt x="87" y="90"/>
                      <a:pt x="486" y="137"/>
                      <a:pt x="526" y="129"/>
                    </a:cubicBezTo>
                    <a:cubicBezTo>
                      <a:pt x="565" y="122"/>
                      <a:pt x="673" y="59"/>
                      <a:pt x="693" y="30"/>
                    </a:cubicBezTo>
                    <a:cubicBezTo>
                      <a:pt x="713" y="2"/>
                      <a:pt x="587" y="0"/>
                      <a:pt x="587" y="0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C2D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1" name="Freeform 62"/>
              <p:cNvSpPr/>
              <p:nvPr/>
            </p:nvSpPr>
            <p:spPr bwMode="auto">
              <a:xfrm>
                <a:off x="9211327" y="5477942"/>
                <a:ext cx="2383755" cy="521229"/>
              </a:xfrm>
              <a:custGeom>
                <a:avLst/>
                <a:gdLst>
                  <a:gd name="T0" fmla="*/ 0 w 580"/>
                  <a:gd name="T1" fmla="*/ 89 h 127"/>
                  <a:gd name="T2" fmla="*/ 50 w 580"/>
                  <a:gd name="T3" fmla="*/ 48 h 127"/>
                  <a:gd name="T4" fmla="*/ 183 w 580"/>
                  <a:gd name="T5" fmla="*/ 0 h 127"/>
                  <a:gd name="T6" fmla="*/ 580 w 580"/>
                  <a:gd name="T7" fmla="*/ 37 h 127"/>
                  <a:gd name="T8" fmla="*/ 514 w 580"/>
                  <a:gd name="T9" fmla="*/ 127 h 127"/>
                  <a:gd name="T10" fmla="*/ 0 w 580"/>
                  <a:gd name="T11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0" h="127">
                    <a:moveTo>
                      <a:pt x="0" y="89"/>
                    </a:moveTo>
                    <a:cubicBezTo>
                      <a:pt x="11" y="60"/>
                      <a:pt x="50" y="48"/>
                      <a:pt x="50" y="48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580" y="37"/>
                      <a:pt x="580" y="37"/>
                      <a:pt x="580" y="37"/>
                    </a:cubicBezTo>
                    <a:cubicBezTo>
                      <a:pt x="514" y="127"/>
                      <a:pt x="514" y="127"/>
                      <a:pt x="514" y="127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2" name="Freeform 63"/>
              <p:cNvSpPr>
                <a:spLocks noEditPoints="1"/>
              </p:cNvSpPr>
              <p:nvPr/>
            </p:nvSpPr>
            <p:spPr bwMode="auto">
              <a:xfrm>
                <a:off x="9202640" y="5469255"/>
                <a:ext cx="2401129" cy="535129"/>
              </a:xfrm>
              <a:custGeom>
                <a:avLst/>
                <a:gdLst>
                  <a:gd name="T0" fmla="*/ 516 w 584"/>
                  <a:gd name="T1" fmla="*/ 130 h 130"/>
                  <a:gd name="T2" fmla="*/ 2 w 584"/>
                  <a:gd name="T3" fmla="*/ 92 h 130"/>
                  <a:gd name="T4" fmla="*/ 2 w 584"/>
                  <a:gd name="T5" fmla="*/ 91 h 130"/>
                  <a:gd name="T6" fmla="*/ 3 w 584"/>
                  <a:gd name="T7" fmla="*/ 91 h 130"/>
                  <a:gd name="T8" fmla="*/ 2 w 584"/>
                  <a:gd name="T9" fmla="*/ 91 h 130"/>
                  <a:gd name="T10" fmla="*/ 2 w 584"/>
                  <a:gd name="T11" fmla="*/ 92 h 130"/>
                  <a:gd name="T12" fmla="*/ 1 w 584"/>
                  <a:gd name="T13" fmla="*/ 91 h 130"/>
                  <a:gd name="T14" fmla="*/ 1 w 584"/>
                  <a:gd name="T15" fmla="*/ 91 h 130"/>
                  <a:gd name="T16" fmla="*/ 0 w 584"/>
                  <a:gd name="T17" fmla="*/ 90 h 130"/>
                  <a:gd name="T18" fmla="*/ 0 w 584"/>
                  <a:gd name="T19" fmla="*/ 90 h 130"/>
                  <a:gd name="T20" fmla="*/ 52 w 584"/>
                  <a:gd name="T21" fmla="*/ 48 h 130"/>
                  <a:gd name="T22" fmla="*/ 52 w 584"/>
                  <a:gd name="T23" fmla="*/ 48 h 130"/>
                  <a:gd name="T24" fmla="*/ 184 w 584"/>
                  <a:gd name="T25" fmla="*/ 0 h 130"/>
                  <a:gd name="T26" fmla="*/ 185 w 584"/>
                  <a:gd name="T27" fmla="*/ 0 h 130"/>
                  <a:gd name="T28" fmla="*/ 582 w 584"/>
                  <a:gd name="T29" fmla="*/ 38 h 130"/>
                  <a:gd name="T30" fmla="*/ 583 w 584"/>
                  <a:gd name="T31" fmla="*/ 39 h 130"/>
                  <a:gd name="T32" fmla="*/ 583 w 584"/>
                  <a:gd name="T33" fmla="*/ 39 h 130"/>
                  <a:gd name="T34" fmla="*/ 583 w 584"/>
                  <a:gd name="T35" fmla="*/ 40 h 130"/>
                  <a:gd name="T36" fmla="*/ 583 w 584"/>
                  <a:gd name="T37" fmla="*/ 40 h 130"/>
                  <a:gd name="T38" fmla="*/ 517 w 584"/>
                  <a:gd name="T39" fmla="*/ 130 h 130"/>
                  <a:gd name="T40" fmla="*/ 516 w 584"/>
                  <a:gd name="T41" fmla="*/ 130 h 130"/>
                  <a:gd name="T42" fmla="*/ 516 w 584"/>
                  <a:gd name="T43" fmla="*/ 130 h 130"/>
                  <a:gd name="T44" fmla="*/ 516 w 584"/>
                  <a:gd name="T45" fmla="*/ 130 h 130"/>
                  <a:gd name="T46" fmla="*/ 515 w 584"/>
                  <a:gd name="T47" fmla="*/ 127 h 130"/>
                  <a:gd name="T48" fmla="*/ 579 w 584"/>
                  <a:gd name="T49" fmla="*/ 40 h 130"/>
                  <a:gd name="T50" fmla="*/ 185 w 584"/>
                  <a:gd name="T51" fmla="*/ 3 h 130"/>
                  <a:gd name="T52" fmla="*/ 53 w 584"/>
                  <a:gd name="T53" fmla="*/ 51 h 130"/>
                  <a:gd name="T54" fmla="*/ 32 w 584"/>
                  <a:gd name="T55" fmla="*/ 61 h 130"/>
                  <a:gd name="T56" fmla="*/ 32 w 584"/>
                  <a:gd name="T57" fmla="*/ 61 h 130"/>
                  <a:gd name="T58" fmla="*/ 4 w 584"/>
                  <a:gd name="T59" fmla="*/ 89 h 130"/>
                  <a:gd name="T60" fmla="*/ 4 w 584"/>
                  <a:gd name="T61" fmla="*/ 89 h 130"/>
                  <a:gd name="T62" fmla="*/ 515 w 584"/>
                  <a:gd name="T6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4" h="130">
                    <a:moveTo>
                      <a:pt x="516" y="130"/>
                    </a:moveTo>
                    <a:cubicBezTo>
                      <a:pt x="2" y="92"/>
                      <a:pt x="2" y="92"/>
                      <a:pt x="2" y="92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1" y="92"/>
                      <a:pt x="1" y="92"/>
                      <a:pt x="1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0" y="91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2" y="60"/>
                      <a:pt x="52" y="48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582" y="38"/>
                      <a:pt x="582" y="38"/>
                      <a:pt x="582" y="38"/>
                    </a:cubicBezTo>
                    <a:cubicBezTo>
                      <a:pt x="583" y="38"/>
                      <a:pt x="583" y="38"/>
                      <a:pt x="583" y="39"/>
                    </a:cubicBezTo>
                    <a:cubicBezTo>
                      <a:pt x="583" y="39"/>
                      <a:pt x="583" y="39"/>
                      <a:pt x="583" y="39"/>
                    </a:cubicBezTo>
                    <a:cubicBezTo>
                      <a:pt x="584" y="39"/>
                      <a:pt x="584" y="40"/>
                      <a:pt x="583" y="40"/>
                    </a:cubicBezTo>
                    <a:cubicBezTo>
                      <a:pt x="583" y="40"/>
                      <a:pt x="583" y="40"/>
                      <a:pt x="583" y="40"/>
                    </a:cubicBezTo>
                    <a:cubicBezTo>
                      <a:pt x="517" y="130"/>
                      <a:pt x="517" y="130"/>
                      <a:pt x="517" y="130"/>
                    </a:cubicBezTo>
                    <a:cubicBezTo>
                      <a:pt x="517" y="130"/>
                      <a:pt x="516" y="130"/>
                      <a:pt x="516" y="130"/>
                    </a:cubicBezTo>
                    <a:cubicBezTo>
                      <a:pt x="516" y="130"/>
                      <a:pt x="516" y="130"/>
                      <a:pt x="516" y="130"/>
                    </a:cubicBezTo>
                    <a:cubicBezTo>
                      <a:pt x="516" y="130"/>
                      <a:pt x="516" y="130"/>
                      <a:pt x="516" y="130"/>
                    </a:cubicBezTo>
                    <a:close/>
                    <a:moveTo>
                      <a:pt x="515" y="127"/>
                    </a:moveTo>
                    <a:cubicBezTo>
                      <a:pt x="579" y="40"/>
                      <a:pt x="579" y="40"/>
                      <a:pt x="579" y="40"/>
                    </a:cubicBezTo>
                    <a:cubicBezTo>
                      <a:pt x="185" y="3"/>
                      <a:pt x="185" y="3"/>
                      <a:pt x="185" y="3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1"/>
                      <a:pt x="43" y="54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21" y="67"/>
                      <a:pt x="10" y="76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515" y="127"/>
                      <a:pt x="515" y="127"/>
                      <a:pt x="515" y="12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3" name="Freeform 64"/>
              <p:cNvSpPr/>
              <p:nvPr/>
            </p:nvSpPr>
            <p:spPr bwMode="auto">
              <a:xfrm>
                <a:off x="9169629" y="5785468"/>
                <a:ext cx="2236073" cy="601151"/>
              </a:xfrm>
              <a:custGeom>
                <a:avLst/>
                <a:gdLst>
                  <a:gd name="T0" fmla="*/ 22 w 544"/>
                  <a:gd name="T1" fmla="*/ 98 h 146"/>
                  <a:gd name="T2" fmla="*/ 454 w 544"/>
                  <a:gd name="T3" fmla="*/ 146 h 146"/>
                  <a:gd name="T4" fmla="*/ 544 w 544"/>
                  <a:gd name="T5" fmla="*/ 44 h 146"/>
                  <a:gd name="T6" fmla="*/ 17 w 544"/>
                  <a:gd name="T7" fmla="*/ 0 h 146"/>
                  <a:gd name="T8" fmla="*/ 0 w 544"/>
                  <a:gd name="T9" fmla="*/ 50 h 146"/>
                  <a:gd name="T10" fmla="*/ 22 w 544"/>
                  <a:gd name="T11" fmla="*/ 9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4" h="146">
                    <a:moveTo>
                      <a:pt x="22" y="98"/>
                    </a:moveTo>
                    <a:cubicBezTo>
                      <a:pt x="55" y="108"/>
                      <a:pt x="454" y="146"/>
                      <a:pt x="454" y="146"/>
                    </a:cubicBezTo>
                    <a:cubicBezTo>
                      <a:pt x="544" y="44"/>
                      <a:pt x="544" y="44"/>
                      <a:pt x="544" y="4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0" y="13"/>
                      <a:pt x="0" y="50"/>
                    </a:cubicBezTo>
                    <a:cubicBezTo>
                      <a:pt x="1" y="86"/>
                      <a:pt x="22" y="98"/>
                      <a:pt x="22" y="98"/>
                    </a:cubicBezTo>
                    <a:close/>
                  </a:path>
                </a:pathLst>
              </a:custGeom>
              <a:solidFill>
                <a:srgbClr val="FB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4" name="Freeform 65"/>
              <p:cNvSpPr>
                <a:spLocks noEditPoints="1"/>
              </p:cNvSpPr>
              <p:nvPr/>
            </p:nvSpPr>
            <p:spPr bwMode="auto">
              <a:xfrm>
                <a:off x="9166154" y="5781993"/>
                <a:ext cx="2244761" cy="608101"/>
              </a:xfrm>
              <a:custGeom>
                <a:avLst/>
                <a:gdLst>
                  <a:gd name="T0" fmla="*/ 455 w 546"/>
                  <a:gd name="T1" fmla="*/ 148 h 148"/>
                  <a:gd name="T2" fmla="*/ 22 w 546"/>
                  <a:gd name="T3" fmla="*/ 100 h 148"/>
                  <a:gd name="T4" fmla="*/ 22 w 546"/>
                  <a:gd name="T5" fmla="*/ 100 h 148"/>
                  <a:gd name="T6" fmla="*/ 23 w 546"/>
                  <a:gd name="T7" fmla="*/ 99 h 148"/>
                  <a:gd name="T8" fmla="*/ 24 w 546"/>
                  <a:gd name="T9" fmla="*/ 97 h 148"/>
                  <a:gd name="T10" fmla="*/ 23 w 546"/>
                  <a:gd name="T11" fmla="*/ 99 h 148"/>
                  <a:gd name="T12" fmla="*/ 22 w 546"/>
                  <a:gd name="T13" fmla="*/ 100 h 148"/>
                  <a:gd name="T14" fmla="*/ 22 w 546"/>
                  <a:gd name="T15" fmla="*/ 100 h 148"/>
                  <a:gd name="T16" fmla="*/ 0 w 546"/>
                  <a:gd name="T17" fmla="*/ 51 h 148"/>
                  <a:gd name="T18" fmla="*/ 0 w 546"/>
                  <a:gd name="T19" fmla="*/ 51 h 148"/>
                  <a:gd name="T20" fmla="*/ 0 w 546"/>
                  <a:gd name="T21" fmla="*/ 50 h 148"/>
                  <a:gd name="T22" fmla="*/ 0 w 546"/>
                  <a:gd name="T23" fmla="*/ 50 h 148"/>
                  <a:gd name="T24" fmla="*/ 18 w 546"/>
                  <a:gd name="T25" fmla="*/ 0 h 148"/>
                  <a:gd name="T26" fmla="*/ 18 w 546"/>
                  <a:gd name="T27" fmla="*/ 0 h 148"/>
                  <a:gd name="T28" fmla="*/ 19 w 546"/>
                  <a:gd name="T29" fmla="*/ 0 h 148"/>
                  <a:gd name="T30" fmla="*/ 545 w 546"/>
                  <a:gd name="T31" fmla="*/ 44 h 148"/>
                  <a:gd name="T32" fmla="*/ 546 w 546"/>
                  <a:gd name="T33" fmla="*/ 45 h 148"/>
                  <a:gd name="T34" fmla="*/ 546 w 546"/>
                  <a:gd name="T35" fmla="*/ 45 h 148"/>
                  <a:gd name="T36" fmla="*/ 546 w 546"/>
                  <a:gd name="T37" fmla="*/ 46 h 148"/>
                  <a:gd name="T38" fmla="*/ 546 w 546"/>
                  <a:gd name="T39" fmla="*/ 46 h 148"/>
                  <a:gd name="T40" fmla="*/ 456 w 546"/>
                  <a:gd name="T41" fmla="*/ 148 h 148"/>
                  <a:gd name="T42" fmla="*/ 455 w 546"/>
                  <a:gd name="T43" fmla="*/ 148 h 148"/>
                  <a:gd name="T44" fmla="*/ 455 w 546"/>
                  <a:gd name="T45" fmla="*/ 148 h 148"/>
                  <a:gd name="T46" fmla="*/ 455 w 546"/>
                  <a:gd name="T47" fmla="*/ 148 h 148"/>
                  <a:gd name="T48" fmla="*/ 252 w 546"/>
                  <a:gd name="T49" fmla="*/ 125 h 148"/>
                  <a:gd name="T50" fmla="*/ 455 w 546"/>
                  <a:gd name="T51" fmla="*/ 145 h 148"/>
                  <a:gd name="T52" fmla="*/ 455 w 546"/>
                  <a:gd name="T53" fmla="*/ 145 h 148"/>
                  <a:gd name="T54" fmla="*/ 542 w 546"/>
                  <a:gd name="T55" fmla="*/ 47 h 148"/>
                  <a:gd name="T56" fmla="*/ 19 w 546"/>
                  <a:gd name="T57" fmla="*/ 3 h 148"/>
                  <a:gd name="T58" fmla="*/ 17 w 546"/>
                  <a:gd name="T59" fmla="*/ 5 h 148"/>
                  <a:gd name="T60" fmla="*/ 17 w 546"/>
                  <a:gd name="T61" fmla="*/ 5 h 148"/>
                  <a:gd name="T62" fmla="*/ 11 w 546"/>
                  <a:gd name="T63" fmla="*/ 13 h 148"/>
                  <a:gd name="T64" fmla="*/ 11 w 546"/>
                  <a:gd name="T65" fmla="*/ 13 h 148"/>
                  <a:gd name="T66" fmla="*/ 3 w 546"/>
                  <a:gd name="T67" fmla="*/ 50 h 148"/>
                  <a:gd name="T68" fmla="*/ 3 w 546"/>
                  <a:gd name="T69" fmla="*/ 50 h 148"/>
                  <a:gd name="T70" fmla="*/ 3 w 546"/>
                  <a:gd name="T71" fmla="*/ 51 h 148"/>
                  <a:gd name="T72" fmla="*/ 3 w 546"/>
                  <a:gd name="T73" fmla="*/ 51 h 148"/>
                  <a:gd name="T74" fmla="*/ 20 w 546"/>
                  <a:gd name="T75" fmla="*/ 95 h 148"/>
                  <a:gd name="T76" fmla="*/ 20 w 546"/>
                  <a:gd name="T77" fmla="*/ 95 h 148"/>
                  <a:gd name="T78" fmla="*/ 23 w 546"/>
                  <a:gd name="T79" fmla="*/ 97 h 148"/>
                  <a:gd name="T80" fmla="*/ 23 w 546"/>
                  <a:gd name="T81" fmla="*/ 97 h 148"/>
                  <a:gd name="T82" fmla="*/ 252 w 546"/>
                  <a:gd name="T83" fmla="*/ 12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148">
                    <a:moveTo>
                      <a:pt x="455" y="148"/>
                    </a:moveTo>
                    <a:cubicBezTo>
                      <a:pt x="455" y="148"/>
                      <a:pt x="56" y="111"/>
                      <a:pt x="22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2" y="100"/>
                      <a:pt x="0" y="88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13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545" y="44"/>
                      <a:pt x="545" y="44"/>
                      <a:pt x="545" y="44"/>
                    </a:cubicBezTo>
                    <a:cubicBezTo>
                      <a:pt x="545" y="44"/>
                      <a:pt x="546" y="44"/>
                      <a:pt x="546" y="45"/>
                    </a:cubicBezTo>
                    <a:cubicBezTo>
                      <a:pt x="546" y="45"/>
                      <a:pt x="546" y="45"/>
                      <a:pt x="546" y="45"/>
                    </a:cubicBezTo>
                    <a:cubicBezTo>
                      <a:pt x="546" y="45"/>
                      <a:pt x="546" y="46"/>
                      <a:pt x="546" y="46"/>
                    </a:cubicBezTo>
                    <a:cubicBezTo>
                      <a:pt x="546" y="46"/>
                      <a:pt x="546" y="46"/>
                      <a:pt x="546" y="46"/>
                    </a:cubicBezTo>
                    <a:cubicBezTo>
                      <a:pt x="456" y="148"/>
                      <a:pt x="456" y="148"/>
                      <a:pt x="456" y="148"/>
                    </a:cubicBezTo>
                    <a:cubicBezTo>
                      <a:pt x="456" y="148"/>
                      <a:pt x="456" y="148"/>
                      <a:pt x="455" y="148"/>
                    </a:cubicBezTo>
                    <a:cubicBezTo>
                      <a:pt x="455" y="148"/>
                      <a:pt x="455" y="148"/>
                      <a:pt x="455" y="148"/>
                    </a:cubicBezTo>
                    <a:cubicBezTo>
                      <a:pt x="455" y="148"/>
                      <a:pt x="455" y="148"/>
                      <a:pt x="455" y="148"/>
                    </a:cubicBezTo>
                    <a:close/>
                    <a:moveTo>
                      <a:pt x="252" y="125"/>
                    </a:moveTo>
                    <a:cubicBezTo>
                      <a:pt x="350" y="135"/>
                      <a:pt x="445" y="144"/>
                      <a:pt x="455" y="145"/>
                    </a:cubicBezTo>
                    <a:cubicBezTo>
                      <a:pt x="455" y="145"/>
                      <a:pt x="455" y="145"/>
                      <a:pt x="455" y="145"/>
                    </a:cubicBezTo>
                    <a:cubicBezTo>
                      <a:pt x="542" y="47"/>
                      <a:pt x="542" y="47"/>
                      <a:pt x="542" y="47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6"/>
                      <a:pt x="13" y="9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7" y="20"/>
                      <a:pt x="3" y="32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1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78"/>
                      <a:pt x="15" y="90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2" y="96"/>
                      <a:pt x="23" y="97"/>
                      <a:pt x="23" y="97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40" y="103"/>
                      <a:pt x="148" y="115"/>
                      <a:pt x="252" y="12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5" name="Freeform 66"/>
              <p:cNvSpPr/>
              <p:nvPr/>
            </p:nvSpPr>
            <p:spPr bwMode="auto">
              <a:xfrm>
                <a:off x="10933121" y="5990484"/>
                <a:ext cx="667173" cy="378760"/>
              </a:xfrm>
              <a:custGeom>
                <a:avLst/>
                <a:gdLst>
                  <a:gd name="T0" fmla="*/ 138 w 162"/>
                  <a:gd name="T1" fmla="*/ 0 h 92"/>
                  <a:gd name="T2" fmla="*/ 162 w 162"/>
                  <a:gd name="T3" fmla="*/ 8 h 92"/>
                  <a:gd name="T4" fmla="*/ 36 w 162"/>
                  <a:gd name="T5" fmla="*/ 86 h 92"/>
                  <a:gd name="T6" fmla="*/ 0 w 162"/>
                  <a:gd name="T7" fmla="*/ 36 h 92"/>
                  <a:gd name="T8" fmla="*/ 138 w 162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92">
                    <a:moveTo>
                      <a:pt x="138" y="0"/>
                    </a:moveTo>
                    <a:cubicBezTo>
                      <a:pt x="162" y="8"/>
                      <a:pt x="162" y="8"/>
                      <a:pt x="162" y="8"/>
                    </a:cubicBezTo>
                    <a:cubicBezTo>
                      <a:pt x="162" y="8"/>
                      <a:pt x="64" y="81"/>
                      <a:pt x="36" y="86"/>
                    </a:cubicBezTo>
                    <a:cubicBezTo>
                      <a:pt x="8" y="92"/>
                      <a:pt x="0" y="36"/>
                      <a:pt x="0" y="36"/>
                    </a:cubicBez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CF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6" name="Freeform 67"/>
              <p:cNvSpPr>
                <a:spLocks noEditPoints="1"/>
              </p:cNvSpPr>
              <p:nvPr/>
            </p:nvSpPr>
            <p:spPr bwMode="auto">
              <a:xfrm>
                <a:off x="10929646" y="5987010"/>
                <a:ext cx="677598" cy="366598"/>
              </a:xfrm>
              <a:custGeom>
                <a:avLst/>
                <a:gdLst>
                  <a:gd name="T0" fmla="*/ 7 w 165"/>
                  <a:gd name="T1" fmla="*/ 63 h 89"/>
                  <a:gd name="T2" fmla="*/ 0 w 165"/>
                  <a:gd name="T3" fmla="*/ 37 h 89"/>
                  <a:gd name="T4" fmla="*/ 0 w 165"/>
                  <a:gd name="T5" fmla="*/ 37 h 89"/>
                  <a:gd name="T6" fmla="*/ 1 w 165"/>
                  <a:gd name="T7" fmla="*/ 35 h 89"/>
                  <a:gd name="T8" fmla="*/ 1 w 165"/>
                  <a:gd name="T9" fmla="*/ 35 h 89"/>
                  <a:gd name="T10" fmla="*/ 139 w 165"/>
                  <a:gd name="T11" fmla="*/ 0 h 89"/>
                  <a:gd name="T12" fmla="*/ 140 w 165"/>
                  <a:gd name="T13" fmla="*/ 0 h 89"/>
                  <a:gd name="T14" fmla="*/ 164 w 165"/>
                  <a:gd name="T15" fmla="*/ 8 h 89"/>
                  <a:gd name="T16" fmla="*/ 165 w 165"/>
                  <a:gd name="T17" fmla="*/ 9 h 89"/>
                  <a:gd name="T18" fmla="*/ 165 w 165"/>
                  <a:gd name="T19" fmla="*/ 9 h 89"/>
                  <a:gd name="T20" fmla="*/ 164 w 165"/>
                  <a:gd name="T21" fmla="*/ 11 h 89"/>
                  <a:gd name="T22" fmla="*/ 164 w 165"/>
                  <a:gd name="T23" fmla="*/ 11 h 89"/>
                  <a:gd name="T24" fmla="*/ 38 w 165"/>
                  <a:gd name="T25" fmla="*/ 89 h 89"/>
                  <a:gd name="T26" fmla="*/ 38 w 165"/>
                  <a:gd name="T27" fmla="*/ 89 h 89"/>
                  <a:gd name="T28" fmla="*/ 34 w 165"/>
                  <a:gd name="T29" fmla="*/ 89 h 89"/>
                  <a:gd name="T30" fmla="*/ 34 w 165"/>
                  <a:gd name="T31" fmla="*/ 89 h 89"/>
                  <a:gd name="T32" fmla="*/ 7 w 165"/>
                  <a:gd name="T33" fmla="*/ 63 h 89"/>
                  <a:gd name="T34" fmla="*/ 9 w 165"/>
                  <a:gd name="T35" fmla="*/ 62 h 89"/>
                  <a:gd name="T36" fmla="*/ 34 w 165"/>
                  <a:gd name="T37" fmla="*/ 86 h 89"/>
                  <a:gd name="T38" fmla="*/ 34 w 165"/>
                  <a:gd name="T39" fmla="*/ 86 h 89"/>
                  <a:gd name="T40" fmla="*/ 37 w 165"/>
                  <a:gd name="T41" fmla="*/ 86 h 89"/>
                  <a:gd name="T42" fmla="*/ 37 w 165"/>
                  <a:gd name="T43" fmla="*/ 86 h 89"/>
                  <a:gd name="T44" fmla="*/ 110 w 165"/>
                  <a:gd name="T45" fmla="*/ 45 h 89"/>
                  <a:gd name="T46" fmla="*/ 110 w 165"/>
                  <a:gd name="T47" fmla="*/ 45 h 89"/>
                  <a:gd name="T48" fmla="*/ 160 w 165"/>
                  <a:gd name="T49" fmla="*/ 10 h 89"/>
                  <a:gd name="T50" fmla="*/ 160 w 165"/>
                  <a:gd name="T51" fmla="*/ 10 h 89"/>
                  <a:gd name="T52" fmla="*/ 139 w 165"/>
                  <a:gd name="T53" fmla="*/ 3 h 89"/>
                  <a:gd name="T54" fmla="*/ 3 w 165"/>
                  <a:gd name="T55" fmla="*/ 38 h 89"/>
                  <a:gd name="T56" fmla="*/ 9 w 165"/>
                  <a:gd name="T57" fmla="*/ 6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5" h="89">
                    <a:moveTo>
                      <a:pt x="7" y="63"/>
                    </a:moveTo>
                    <a:cubicBezTo>
                      <a:pt x="2" y="50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6"/>
                      <a:pt x="0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64" y="8"/>
                      <a:pt x="164" y="8"/>
                      <a:pt x="164" y="8"/>
                    </a:cubicBezTo>
                    <a:cubicBezTo>
                      <a:pt x="164" y="8"/>
                      <a:pt x="165" y="9"/>
                      <a:pt x="165" y="9"/>
                    </a:cubicBezTo>
                    <a:cubicBezTo>
                      <a:pt x="165" y="9"/>
                      <a:pt x="165" y="9"/>
                      <a:pt x="165" y="9"/>
                    </a:cubicBezTo>
                    <a:cubicBezTo>
                      <a:pt x="165" y="10"/>
                      <a:pt x="165" y="10"/>
                      <a:pt x="164" y="11"/>
                    </a:cubicBezTo>
                    <a:cubicBezTo>
                      <a:pt x="164" y="11"/>
                      <a:pt x="164" y="11"/>
                      <a:pt x="164" y="11"/>
                    </a:cubicBezTo>
                    <a:cubicBezTo>
                      <a:pt x="164" y="11"/>
                      <a:pt x="67" y="83"/>
                      <a:pt x="38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6" y="89"/>
                      <a:pt x="35" y="89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20" y="89"/>
                      <a:pt x="12" y="76"/>
                      <a:pt x="7" y="63"/>
                    </a:cubicBezTo>
                    <a:close/>
                    <a:moveTo>
                      <a:pt x="9" y="62"/>
                    </a:moveTo>
                    <a:cubicBezTo>
                      <a:pt x="14" y="74"/>
                      <a:pt x="22" y="86"/>
                      <a:pt x="34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5" y="86"/>
                      <a:pt x="36" y="86"/>
                      <a:pt x="37" y="86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50" y="83"/>
                      <a:pt x="82" y="64"/>
                      <a:pt x="110" y="4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33" y="30"/>
                      <a:pt x="153" y="15"/>
                      <a:pt x="160" y="10"/>
                    </a:cubicBezTo>
                    <a:cubicBezTo>
                      <a:pt x="160" y="10"/>
                      <a:pt x="160" y="10"/>
                      <a:pt x="160" y="10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1"/>
                      <a:pt x="6" y="52"/>
                      <a:pt x="9" y="6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7" name="Freeform 68"/>
              <p:cNvSpPr/>
              <p:nvPr/>
            </p:nvSpPr>
            <p:spPr bwMode="auto">
              <a:xfrm>
                <a:off x="10929646" y="5691646"/>
                <a:ext cx="641112" cy="554240"/>
              </a:xfrm>
              <a:custGeom>
                <a:avLst/>
                <a:gdLst>
                  <a:gd name="T0" fmla="*/ 156 w 156"/>
                  <a:gd name="T1" fmla="*/ 0 h 135"/>
                  <a:gd name="T2" fmla="*/ 139 w 156"/>
                  <a:gd name="T3" fmla="*/ 73 h 135"/>
                  <a:gd name="T4" fmla="*/ 24 w 156"/>
                  <a:gd name="T5" fmla="*/ 135 h 135"/>
                  <a:gd name="T6" fmla="*/ 3 w 156"/>
                  <a:gd name="T7" fmla="*/ 116 h 135"/>
                  <a:gd name="T8" fmla="*/ 59 w 156"/>
                  <a:gd name="T9" fmla="*/ 40 h 135"/>
                  <a:gd name="T10" fmla="*/ 156 w 156"/>
                  <a:gd name="T1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6" h="135">
                    <a:moveTo>
                      <a:pt x="156" y="0"/>
                    </a:moveTo>
                    <a:cubicBezTo>
                      <a:pt x="156" y="0"/>
                      <a:pt x="117" y="33"/>
                      <a:pt x="139" y="73"/>
                    </a:cubicBezTo>
                    <a:cubicBezTo>
                      <a:pt x="24" y="135"/>
                      <a:pt x="24" y="135"/>
                      <a:pt x="24" y="135"/>
                    </a:cubicBezTo>
                    <a:cubicBezTo>
                      <a:pt x="24" y="135"/>
                      <a:pt x="6" y="132"/>
                      <a:pt x="3" y="116"/>
                    </a:cubicBezTo>
                    <a:cubicBezTo>
                      <a:pt x="0" y="99"/>
                      <a:pt x="9" y="58"/>
                      <a:pt x="59" y="40"/>
                    </a:cubicBezTo>
                    <a:cubicBezTo>
                      <a:pt x="108" y="22"/>
                      <a:pt x="156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8" name="Freeform 69"/>
              <p:cNvSpPr>
                <a:spLocks noEditPoints="1"/>
              </p:cNvSpPr>
              <p:nvPr/>
            </p:nvSpPr>
            <p:spPr bwMode="auto">
              <a:xfrm>
                <a:off x="10933121" y="5682959"/>
                <a:ext cx="646324" cy="571615"/>
              </a:xfrm>
              <a:custGeom>
                <a:avLst/>
                <a:gdLst>
                  <a:gd name="T0" fmla="*/ 1 w 157"/>
                  <a:gd name="T1" fmla="*/ 118 h 139"/>
                  <a:gd name="T2" fmla="*/ 0 w 157"/>
                  <a:gd name="T3" fmla="*/ 111 h 139"/>
                  <a:gd name="T4" fmla="*/ 0 w 157"/>
                  <a:gd name="T5" fmla="*/ 111 h 139"/>
                  <a:gd name="T6" fmla="*/ 57 w 157"/>
                  <a:gd name="T7" fmla="*/ 40 h 139"/>
                  <a:gd name="T8" fmla="*/ 57 w 157"/>
                  <a:gd name="T9" fmla="*/ 40 h 139"/>
                  <a:gd name="T10" fmla="*/ 155 w 157"/>
                  <a:gd name="T11" fmla="*/ 1 h 139"/>
                  <a:gd name="T12" fmla="*/ 155 w 157"/>
                  <a:gd name="T13" fmla="*/ 1 h 139"/>
                  <a:gd name="T14" fmla="*/ 157 w 157"/>
                  <a:gd name="T15" fmla="*/ 1 h 139"/>
                  <a:gd name="T16" fmla="*/ 157 w 157"/>
                  <a:gd name="T17" fmla="*/ 1 h 139"/>
                  <a:gd name="T18" fmla="*/ 156 w 157"/>
                  <a:gd name="T19" fmla="*/ 3 h 139"/>
                  <a:gd name="T20" fmla="*/ 156 w 157"/>
                  <a:gd name="T21" fmla="*/ 3 h 139"/>
                  <a:gd name="T22" fmla="*/ 145 w 157"/>
                  <a:gd name="T23" fmla="*/ 17 h 139"/>
                  <a:gd name="T24" fmla="*/ 145 w 157"/>
                  <a:gd name="T25" fmla="*/ 17 h 139"/>
                  <a:gd name="T26" fmla="*/ 133 w 157"/>
                  <a:gd name="T27" fmla="*/ 50 h 139"/>
                  <a:gd name="T28" fmla="*/ 133 w 157"/>
                  <a:gd name="T29" fmla="*/ 50 h 139"/>
                  <a:gd name="T30" fmla="*/ 139 w 157"/>
                  <a:gd name="T31" fmla="*/ 74 h 139"/>
                  <a:gd name="T32" fmla="*/ 139 w 157"/>
                  <a:gd name="T33" fmla="*/ 74 h 139"/>
                  <a:gd name="T34" fmla="*/ 139 w 157"/>
                  <a:gd name="T35" fmla="*/ 76 h 139"/>
                  <a:gd name="T36" fmla="*/ 139 w 157"/>
                  <a:gd name="T37" fmla="*/ 76 h 139"/>
                  <a:gd name="T38" fmla="*/ 139 w 157"/>
                  <a:gd name="T39" fmla="*/ 77 h 139"/>
                  <a:gd name="T40" fmla="*/ 139 w 157"/>
                  <a:gd name="T41" fmla="*/ 77 h 139"/>
                  <a:gd name="T42" fmla="*/ 24 w 157"/>
                  <a:gd name="T43" fmla="*/ 139 h 139"/>
                  <a:gd name="T44" fmla="*/ 23 w 157"/>
                  <a:gd name="T45" fmla="*/ 139 h 139"/>
                  <a:gd name="T46" fmla="*/ 1 w 157"/>
                  <a:gd name="T47" fmla="*/ 118 h 139"/>
                  <a:gd name="T48" fmla="*/ 58 w 157"/>
                  <a:gd name="T49" fmla="*/ 43 h 139"/>
                  <a:gd name="T50" fmla="*/ 3 w 157"/>
                  <a:gd name="T51" fmla="*/ 111 h 139"/>
                  <a:gd name="T52" fmla="*/ 3 w 157"/>
                  <a:gd name="T53" fmla="*/ 111 h 139"/>
                  <a:gd name="T54" fmla="*/ 4 w 157"/>
                  <a:gd name="T55" fmla="*/ 117 h 139"/>
                  <a:gd name="T56" fmla="*/ 4 w 157"/>
                  <a:gd name="T57" fmla="*/ 117 h 139"/>
                  <a:gd name="T58" fmla="*/ 23 w 157"/>
                  <a:gd name="T59" fmla="*/ 136 h 139"/>
                  <a:gd name="T60" fmla="*/ 23 w 157"/>
                  <a:gd name="T61" fmla="*/ 136 h 139"/>
                  <a:gd name="T62" fmla="*/ 136 w 157"/>
                  <a:gd name="T63" fmla="*/ 75 h 139"/>
                  <a:gd name="T64" fmla="*/ 130 w 157"/>
                  <a:gd name="T65" fmla="*/ 50 h 139"/>
                  <a:gd name="T66" fmla="*/ 130 w 157"/>
                  <a:gd name="T67" fmla="*/ 50 h 139"/>
                  <a:gd name="T68" fmla="*/ 149 w 157"/>
                  <a:gd name="T69" fmla="*/ 7 h 139"/>
                  <a:gd name="T70" fmla="*/ 149 w 157"/>
                  <a:gd name="T71" fmla="*/ 7 h 139"/>
                  <a:gd name="T72" fmla="*/ 58 w 157"/>
                  <a:gd name="T73" fmla="*/ 4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7" h="139">
                    <a:moveTo>
                      <a:pt x="1" y="118"/>
                    </a:moveTo>
                    <a:cubicBezTo>
                      <a:pt x="0" y="116"/>
                      <a:pt x="0" y="113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91"/>
                      <a:pt x="13" y="57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107" y="22"/>
                      <a:pt x="155" y="1"/>
                      <a:pt x="155" y="1"/>
                    </a:cubicBezTo>
                    <a:cubicBezTo>
                      <a:pt x="155" y="1"/>
                      <a:pt x="155" y="1"/>
                      <a:pt x="155" y="1"/>
                    </a:cubicBezTo>
                    <a:cubicBezTo>
                      <a:pt x="156" y="0"/>
                      <a:pt x="156" y="1"/>
                      <a:pt x="157" y="1"/>
                    </a:cubicBezTo>
                    <a:cubicBezTo>
                      <a:pt x="157" y="1"/>
                      <a:pt x="157" y="1"/>
                      <a:pt x="157" y="1"/>
                    </a:cubicBezTo>
                    <a:cubicBezTo>
                      <a:pt x="157" y="2"/>
                      <a:pt x="157" y="3"/>
                      <a:pt x="156" y="3"/>
                    </a:cubicBezTo>
                    <a:cubicBezTo>
                      <a:pt x="156" y="3"/>
                      <a:pt x="156" y="3"/>
                      <a:pt x="156" y="3"/>
                    </a:cubicBezTo>
                    <a:cubicBezTo>
                      <a:pt x="156" y="3"/>
                      <a:pt x="151" y="8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39" y="25"/>
                      <a:pt x="133" y="37"/>
                      <a:pt x="133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8"/>
                      <a:pt x="135" y="66"/>
                      <a:pt x="139" y="74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40" y="75"/>
                      <a:pt x="140" y="75"/>
                      <a:pt x="139" y="76"/>
                    </a:cubicBezTo>
                    <a:cubicBezTo>
                      <a:pt x="139" y="76"/>
                      <a:pt x="139" y="76"/>
                      <a:pt x="139" y="76"/>
                    </a:cubicBezTo>
                    <a:cubicBezTo>
                      <a:pt x="139" y="76"/>
                      <a:pt x="139" y="76"/>
                      <a:pt x="139" y="77"/>
                    </a:cubicBezTo>
                    <a:cubicBezTo>
                      <a:pt x="139" y="77"/>
                      <a:pt x="139" y="77"/>
                      <a:pt x="139" y="77"/>
                    </a:cubicBezTo>
                    <a:cubicBezTo>
                      <a:pt x="24" y="139"/>
                      <a:pt x="24" y="139"/>
                      <a:pt x="24" y="139"/>
                    </a:cubicBezTo>
                    <a:cubicBezTo>
                      <a:pt x="23" y="139"/>
                      <a:pt x="23" y="139"/>
                      <a:pt x="23" y="139"/>
                    </a:cubicBezTo>
                    <a:cubicBezTo>
                      <a:pt x="23" y="139"/>
                      <a:pt x="4" y="136"/>
                      <a:pt x="1" y="118"/>
                    </a:cubicBezTo>
                    <a:close/>
                    <a:moveTo>
                      <a:pt x="58" y="43"/>
                    </a:moveTo>
                    <a:cubicBezTo>
                      <a:pt x="15" y="59"/>
                      <a:pt x="3" y="92"/>
                      <a:pt x="3" y="111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3" y="113"/>
                      <a:pt x="3" y="115"/>
                      <a:pt x="4" y="117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6" y="131"/>
                      <a:pt x="20" y="135"/>
                      <a:pt x="23" y="136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136" y="75"/>
                      <a:pt x="136" y="75"/>
                      <a:pt x="136" y="75"/>
                    </a:cubicBezTo>
                    <a:cubicBezTo>
                      <a:pt x="132" y="66"/>
                      <a:pt x="130" y="58"/>
                      <a:pt x="130" y="50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0" y="31"/>
                      <a:pt x="142" y="15"/>
                      <a:pt x="149" y="7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33" y="13"/>
                      <a:pt x="96" y="29"/>
                      <a:pt x="58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9" name="Freeform 70"/>
              <p:cNvSpPr/>
              <p:nvPr/>
            </p:nvSpPr>
            <p:spPr bwMode="auto">
              <a:xfrm>
                <a:off x="10908797" y="5629099"/>
                <a:ext cx="769682" cy="773157"/>
              </a:xfrm>
              <a:custGeom>
                <a:avLst/>
                <a:gdLst>
                  <a:gd name="T0" fmla="*/ 167 w 187"/>
                  <a:gd name="T1" fmla="*/ 0 h 188"/>
                  <a:gd name="T2" fmla="*/ 28 w 187"/>
                  <a:gd name="T3" fmla="*/ 67 h 188"/>
                  <a:gd name="T4" fmla="*/ 1 w 187"/>
                  <a:gd name="T5" fmla="*/ 129 h 188"/>
                  <a:gd name="T6" fmla="*/ 46 w 187"/>
                  <a:gd name="T7" fmla="*/ 181 h 188"/>
                  <a:gd name="T8" fmla="*/ 166 w 187"/>
                  <a:gd name="T9" fmla="*/ 110 h 188"/>
                  <a:gd name="T10" fmla="*/ 162 w 187"/>
                  <a:gd name="T11" fmla="*/ 97 h 188"/>
                  <a:gd name="T12" fmla="*/ 47 w 187"/>
                  <a:gd name="T13" fmla="*/ 166 h 188"/>
                  <a:gd name="T14" fmla="*/ 21 w 187"/>
                  <a:gd name="T15" fmla="*/ 150 h 188"/>
                  <a:gd name="T16" fmla="*/ 37 w 187"/>
                  <a:gd name="T17" fmla="*/ 80 h 188"/>
                  <a:gd name="T18" fmla="*/ 169 w 187"/>
                  <a:gd name="T19" fmla="*/ 15 h 188"/>
                  <a:gd name="T20" fmla="*/ 167 w 187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8">
                    <a:moveTo>
                      <a:pt x="167" y="0"/>
                    </a:move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7"/>
                      <a:pt x="0" y="81"/>
                      <a:pt x="1" y="129"/>
                    </a:cubicBezTo>
                    <a:cubicBezTo>
                      <a:pt x="2" y="182"/>
                      <a:pt x="26" y="188"/>
                      <a:pt x="46" y="181"/>
                    </a:cubicBezTo>
                    <a:cubicBezTo>
                      <a:pt x="80" y="169"/>
                      <a:pt x="166" y="110"/>
                      <a:pt x="166" y="110"/>
                    </a:cubicBezTo>
                    <a:cubicBezTo>
                      <a:pt x="166" y="110"/>
                      <a:pt x="184" y="91"/>
                      <a:pt x="162" y="97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47" y="166"/>
                      <a:pt x="28" y="174"/>
                      <a:pt x="21" y="150"/>
                    </a:cubicBezTo>
                    <a:cubicBezTo>
                      <a:pt x="14" y="128"/>
                      <a:pt x="17" y="93"/>
                      <a:pt x="37" y="80"/>
                    </a:cubicBezTo>
                    <a:cubicBezTo>
                      <a:pt x="58" y="66"/>
                      <a:pt x="169" y="15"/>
                      <a:pt x="169" y="15"/>
                    </a:cubicBezTo>
                    <a:cubicBezTo>
                      <a:pt x="169" y="15"/>
                      <a:pt x="187" y="3"/>
                      <a:pt x="167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0" name="Freeform 71"/>
              <p:cNvSpPr>
                <a:spLocks noEditPoints="1"/>
              </p:cNvSpPr>
              <p:nvPr/>
            </p:nvSpPr>
            <p:spPr bwMode="auto">
              <a:xfrm>
                <a:off x="10905322" y="5625624"/>
                <a:ext cx="734933" cy="764470"/>
              </a:xfrm>
              <a:custGeom>
                <a:avLst/>
                <a:gdLst>
                  <a:gd name="T0" fmla="*/ 0 w 179"/>
                  <a:gd name="T1" fmla="*/ 127 h 186"/>
                  <a:gd name="T2" fmla="*/ 28 w 179"/>
                  <a:gd name="T3" fmla="*/ 66 h 186"/>
                  <a:gd name="T4" fmla="*/ 167 w 179"/>
                  <a:gd name="T5" fmla="*/ 0 h 186"/>
                  <a:gd name="T6" fmla="*/ 179 w 179"/>
                  <a:gd name="T7" fmla="*/ 7 h 186"/>
                  <a:gd name="T8" fmla="*/ 171 w 179"/>
                  <a:gd name="T9" fmla="*/ 17 h 186"/>
                  <a:gd name="T10" fmla="*/ 170 w 179"/>
                  <a:gd name="T11" fmla="*/ 17 h 186"/>
                  <a:gd name="T12" fmla="*/ 112 w 179"/>
                  <a:gd name="T13" fmla="*/ 45 h 186"/>
                  <a:gd name="T14" fmla="*/ 39 w 179"/>
                  <a:gd name="T15" fmla="*/ 82 h 186"/>
                  <a:gd name="T16" fmla="*/ 20 w 179"/>
                  <a:gd name="T17" fmla="*/ 127 h 186"/>
                  <a:gd name="T18" fmla="*/ 23 w 179"/>
                  <a:gd name="T19" fmla="*/ 150 h 186"/>
                  <a:gd name="T20" fmla="*/ 41 w 179"/>
                  <a:gd name="T21" fmla="*/ 167 h 186"/>
                  <a:gd name="T22" fmla="*/ 47 w 179"/>
                  <a:gd name="T23" fmla="*/ 165 h 186"/>
                  <a:gd name="T24" fmla="*/ 163 w 179"/>
                  <a:gd name="T25" fmla="*/ 97 h 186"/>
                  <a:gd name="T26" fmla="*/ 170 w 179"/>
                  <a:gd name="T27" fmla="*/ 95 h 186"/>
                  <a:gd name="T28" fmla="*/ 174 w 179"/>
                  <a:gd name="T29" fmla="*/ 97 h 186"/>
                  <a:gd name="T30" fmla="*/ 175 w 179"/>
                  <a:gd name="T31" fmla="*/ 100 h 186"/>
                  <a:gd name="T32" fmla="*/ 168 w 179"/>
                  <a:gd name="T33" fmla="*/ 112 h 186"/>
                  <a:gd name="T34" fmla="*/ 47 w 179"/>
                  <a:gd name="T35" fmla="*/ 184 h 186"/>
                  <a:gd name="T36" fmla="*/ 34 w 179"/>
                  <a:gd name="T37" fmla="*/ 186 h 186"/>
                  <a:gd name="T38" fmla="*/ 34 w 179"/>
                  <a:gd name="T39" fmla="*/ 186 h 186"/>
                  <a:gd name="T40" fmla="*/ 1 w 179"/>
                  <a:gd name="T41" fmla="*/ 130 h 186"/>
                  <a:gd name="T42" fmla="*/ 26 w 179"/>
                  <a:gd name="T43" fmla="*/ 72 h 186"/>
                  <a:gd name="T44" fmla="*/ 17 w 179"/>
                  <a:gd name="T45" fmla="*/ 81 h 186"/>
                  <a:gd name="T46" fmla="*/ 4 w 179"/>
                  <a:gd name="T47" fmla="*/ 127 h 186"/>
                  <a:gd name="T48" fmla="*/ 4 w 179"/>
                  <a:gd name="T49" fmla="*/ 130 h 186"/>
                  <a:gd name="T50" fmla="*/ 34 w 179"/>
                  <a:gd name="T51" fmla="*/ 183 h 186"/>
                  <a:gd name="T52" fmla="*/ 46 w 179"/>
                  <a:gd name="T53" fmla="*/ 181 h 186"/>
                  <a:gd name="T54" fmla="*/ 119 w 179"/>
                  <a:gd name="T55" fmla="*/ 141 h 186"/>
                  <a:gd name="T56" fmla="*/ 166 w 179"/>
                  <a:gd name="T57" fmla="*/ 110 h 186"/>
                  <a:gd name="T58" fmla="*/ 169 w 179"/>
                  <a:gd name="T59" fmla="*/ 106 h 186"/>
                  <a:gd name="T60" fmla="*/ 172 w 179"/>
                  <a:gd name="T61" fmla="*/ 100 h 186"/>
                  <a:gd name="T62" fmla="*/ 170 w 179"/>
                  <a:gd name="T63" fmla="*/ 98 h 186"/>
                  <a:gd name="T64" fmla="*/ 164 w 179"/>
                  <a:gd name="T65" fmla="*/ 100 h 186"/>
                  <a:gd name="T66" fmla="*/ 49 w 179"/>
                  <a:gd name="T67" fmla="*/ 168 h 186"/>
                  <a:gd name="T68" fmla="*/ 41 w 179"/>
                  <a:gd name="T69" fmla="*/ 170 h 186"/>
                  <a:gd name="T70" fmla="*/ 20 w 179"/>
                  <a:gd name="T71" fmla="*/ 151 h 186"/>
                  <a:gd name="T72" fmla="*/ 17 w 179"/>
                  <a:gd name="T73" fmla="*/ 127 h 186"/>
                  <a:gd name="T74" fmla="*/ 37 w 179"/>
                  <a:gd name="T75" fmla="*/ 80 h 186"/>
                  <a:gd name="T76" fmla="*/ 169 w 179"/>
                  <a:gd name="T77" fmla="*/ 15 h 186"/>
                  <a:gd name="T78" fmla="*/ 172 w 179"/>
                  <a:gd name="T79" fmla="*/ 12 h 186"/>
                  <a:gd name="T80" fmla="*/ 176 w 179"/>
                  <a:gd name="T81" fmla="*/ 7 h 186"/>
                  <a:gd name="T82" fmla="*/ 168 w 179"/>
                  <a:gd name="T83" fmla="*/ 3 h 186"/>
                  <a:gd name="T84" fmla="*/ 30 w 179"/>
                  <a:gd name="T85" fmla="*/ 69 h 186"/>
                  <a:gd name="T86" fmla="*/ 168 w 179"/>
                  <a:gd name="T87" fmla="*/ 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9" h="186">
                    <a:moveTo>
                      <a:pt x="1" y="130"/>
                    </a:moveTo>
                    <a:cubicBezTo>
                      <a:pt x="1" y="129"/>
                      <a:pt x="1" y="128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81"/>
                      <a:pt x="28" y="67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75" y="1"/>
                      <a:pt x="179" y="3"/>
                      <a:pt x="179" y="7"/>
                    </a:cubicBezTo>
                    <a:cubicBezTo>
                      <a:pt x="179" y="7"/>
                      <a:pt x="179" y="7"/>
                      <a:pt x="179" y="7"/>
                    </a:cubicBezTo>
                    <a:cubicBezTo>
                      <a:pt x="178" y="13"/>
                      <a:pt x="171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0" y="17"/>
                      <a:pt x="170" y="17"/>
                      <a:pt x="170" y="17"/>
                    </a:cubicBezTo>
                    <a:cubicBezTo>
                      <a:pt x="170" y="17"/>
                      <a:pt x="143" y="30"/>
                      <a:pt x="112" y="45"/>
                    </a:cubicBezTo>
                    <a:cubicBezTo>
                      <a:pt x="112" y="45"/>
                      <a:pt x="112" y="45"/>
                      <a:pt x="112" y="45"/>
                    </a:cubicBezTo>
                    <a:cubicBezTo>
                      <a:pt x="82" y="59"/>
                      <a:pt x="49" y="76"/>
                      <a:pt x="39" y="82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25" y="91"/>
                      <a:pt x="20" y="109"/>
                      <a:pt x="20" y="127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20" y="136"/>
                      <a:pt x="21" y="144"/>
                      <a:pt x="23" y="150"/>
                    </a:cubicBezTo>
                    <a:cubicBezTo>
                      <a:pt x="23" y="150"/>
                      <a:pt x="23" y="150"/>
                      <a:pt x="23" y="150"/>
                    </a:cubicBezTo>
                    <a:cubicBezTo>
                      <a:pt x="27" y="164"/>
                      <a:pt x="35" y="166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4" y="167"/>
                      <a:pt x="47" y="166"/>
                      <a:pt x="47" y="165"/>
                    </a:cubicBezTo>
                    <a:cubicBezTo>
                      <a:pt x="47" y="165"/>
                      <a:pt x="47" y="165"/>
                      <a:pt x="47" y="165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3" y="97"/>
                      <a:pt x="163" y="97"/>
                      <a:pt x="163" y="97"/>
                    </a:cubicBezTo>
                    <a:cubicBezTo>
                      <a:pt x="166" y="96"/>
                      <a:pt x="168" y="95"/>
                      <a:pt x="170" y="95"/>
                    </a:cubicBezTo>
                    <a:cubicBezTo>
                      <a:pt x="170" y="95"/>
                      <a:pt x="170" y="95"/>
                      <a:pt x="170" y="95"/>
                    </a:cubicBezTo>
                    <a:cubicBezTo>
                      <a:pt x="172" y="95"/>
                      <a:pt x="173" y="96"/>
                      <a:pt x="174" y="97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75" y="97"/>
                      <a:pt x="175" y="99"/>
                      <a:pt x="175" y="100"/>
                    </a:cubicBezTo>
                    <a:cubicBezTo>
                      <a:pt x="175" y="100"/>
                      <a:pt x="175" y="100"/>
                      <a:pt x="175" y="100"/>
                    </a:cubicBezTo>
                    <a:cubicBezTo>
                      <a:pt x="175" y="105"/>
                      <a:pt x="168" y="112"/>
                      <a:pt x="168" y="112"/>
                    </a:cubicBezTo>
                    <a:cubicBezTo>
                      <a:pt x="168" y="112"/>
                      <a:pt x="168" y="112"/>
                      <a:pt x="168" y="112"/>
                    </a:cubicBezTo>
                    <a:cubicBezTo>
                      <a:pt x="168" y="113"/>
                      <a:pt x="168" y="113"/>
                      <a:pt x="168" y="113"/>
                    </a:cubicBezTo>
                    <a:cubicBezTo>
                      <a:pt x="168" y="113"/>
                      <a:pt x="82" y="172"/>
                      <a:pt x="47" y="184"/>
                    </a:cubicBezTo>
                    <a:cubicBezTo>
                      <a:pt x="47" y="184"/>
                      <a:pt x="47" y="184"/>
                      <a:pt x="47" y="184"/>
                    </a:cubicBezTo>
                    <a:cubicBezTo>
                      <a:pt x="43" y="185"/>
                      <a:pt x="38" y="186"/>
                      <a:pt x="34" y="186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17" y="186"/>
                      <a:pt x="1" y="172"/>
                      <a:pt x="1" y="130"/>
                    </a:cubicBezTo>
                    <a:close/>
                    <a:moveTo>
                      <a:pt x="30" y="69"/>
                    </a:moveTo>
                    <a:cubicBezTo>
                      <a:pt x="30" y="69"/>
                      <a:pt x="28" y="70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3" y="74"/>
                      <a:pt x="20" y="77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0" y="90"/>
                      <a:pt x="4" y="105"/>
                      <a:pt x="4" y="127"/>
                    </a:cubicBezTo>
                    <a:cubicBezTo>
                      <a:pt x="4" y="127"/>
                      <a:pt x="4" y="127"/>
                      <a:pt x="4" y="127"/>
                    </a:cubicBezTo>
                    <a:cubicBezTo>
                      <a:pt x="4" y="128"/>
                      <a:pt x="4" y="129"/>
                      <a:pt x="4" y="130"/>
                    </a:cubicBezTo>
                    <a:cubicBezTo>
                      <a:pt x="4" y="130"/>
                      <a:pt x="4" y="130"/>
                      <a:pt x="4" y="130"/>
                    </a:cubicBezTo>
                    <a:cubicBezTo>
                      <a:pt x="5" y="172"/>
                      <a:pt x="19" y="183"/>
                      <a:pt x="34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8" y="183"/>
                      <a:pt x="42" y="182"/>
                      <a:pt x="46" y="181"/>
                    </a:cubicBezTo>
                    <a:cubicBezTo>
                      <a:pt x="46" y="181"/>
                      <a:pt x="46" y="181"/>
                      <a:pt x="46" y="181"/>
                    </a:cubicBezTo>
                    <a:cubicBezTo>
                      <a:pt x="63" y="175"/>
                      <a:pt x="93" y="157"/>
                      <a:pt x="119" y="141"/>
                    </a:cubicBezTo>
                    <a:cubicBezTo>
                      <a:pt x="119" y="141"/>
                      <a:pt x="119" y="141"/>
                      <a:pt x="119" y="141"/>
                    </a:cubicBezTo>
                    <a:cubicBezTo>
                      <a:pt x="143" y="126"/>
                      <a:pt x="164" y="112"/>
                      <a:pt x="166" y="110"/>
                    </a:cubicBezTo>
                    <a:cubicBezTo>
                      <a:pt x="166" y="110"/>
                      <a:pt x="166" y="110"/>
                      <a:pt x="166" y="110"/>
                    </a:cubicBezTo>
                    <a:cubicBezTo>
                      <a:pt x="166" y="110"/>
                      <a:pt x="168" y="108"/>
                      <a:pt x="169" y="106"/>
                    </a:cubicBezTo>
                    <a:cubicBezTo>
                      <a:pt x="169" y="106"/>
                      <a:pt x="169" y="106"/>
                      <a:pt x="169" y="106"/>
                    </a:cubicBezTo>
                    <a:cubicBezTo>
                      <a:pt x="171" y="104"/>
                      <a:pt x="172" y="101"/>
                      <a:pt x="172" y="100"/>
                    </a:cubicBezTo>
                    <a:cubicBezTo>
                      <a:pt x="172" y="100"/>
                      <a:pt x="172" y="100"/>
                      <a:pt x="172" y="100"/>
                    </a:cubicBezTo>
                    <a:cubicBezTo>
                      <a:pt x="172" y="99"/>
                      <a:pt x="172" y="99"/>
                      <a:pt x="170" y="98"/>
                    </a:cubicBezTo>
                    <a:cubicBezTo>
                      <a:pt x="170" y="98"/>
                      <a:pt x="170" y="98"/>
                      <a:pt x="170" y="98"/>
                    </a:cubicBezTo>
                    <a:cubicBezTo>
                      <a:pt x="169" y="98"/>
                      <a:pt x="167" y="99"/>
                      <a:pt x="164" y="100"/>
                    </a:cubicBezTo>
                    <a:cubicBezTo>
                      <a:pt x="164" y="100"/>
                      <a:pt x="164" y="100"/>
                      <a:pt x="164" y="100"/>
                    </a:cubicBezTo>
                    <a:cubicBezTo>
                      <a:pt x="49" y="168"/>
                      <a:pt x="49" y="168"/>
                      <a:pt x="49" y="168"/>
                    </a:cubicBezTo>
                    <a:cubicBezTo>
                      <a:pt x="49" y="168"/>
                      <a:pt x="49" y="168"/>
                      <a:pt x="49" y="168"/>
                    </a:cubicBezTo>
                    <a:cubicBezTo>
                      <a:pt x="49" y="168"/>
                      <a:pt x="45" y="170"/>
                      <a:pt x="41" y="170"/>
                    </a:cubicBezTo>
                    <a:cubicBezTo>
                      <a:pt x="41" y="170"/>
                      <a:pt x="41" y="170"/>
                      <a:pt x="41" y="170"/>
                    </a:cubicBezTo>
                    <a:cubicBezTo>
                      <a:pt x="34" y="170"/>
                      <a:pt x="25" y="166"/>
                      <a:pt x="20" y="151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18" y="144"/>
                      <a:pt x="17" y="136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09"/>
                      <a:pt x="22" y="89"/>
                      <a:pt x="37" y="80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58" y="66"/>
                      <a:pt x="165" y="17"/>
                      <a:pt x="169" y="15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69" y="15"/>
                      <a:pt x="171" y="13"/>
                      <a:pt x="172" y="12"/>
                    </a:cubicBezTo>
                    <a:cubicBezTo>
                      <a:pt x="172" y="12"/>
                      <a:pt x="172" y="12"/>
                      <a:pt x="172" y="12"/>
                    </a:cubicBezTo>
                    <a:cubicBezTo>
                      <a:pt x="174" y="10"/>
                      <a:pt x="176" y="8"/>
                      <a:pt x="176" y="7"/>
                    </a:cubicBezTo>
                    <a:cubicBezTo>
                      <a:pt x="176" y="7"/>
                      <a:pt x="176" y="7"/>
                      <a:pt x="176" y="7"/>
                    </a:cubicBezTo>
                    <a:cubicBezTo>
                      <a:pt x="176" y="6"/>
                      <a:pt x="175" y="4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30" y="69"/>
                      <a:pt x="30" y="69"/>
                      <a:pt x="30" y="69"/>
                    </a:cubicBezTo>
                    <a:close/>
                    <a:moveTo>
                      <a:pt x="168" y="2"/>
                    </a:move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2"/>
                      <a:pt x="168" y="2"/>
                      <a:pt x="168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1" name="Freeform 72"/>
              <p:cNvSpPr/>
              <p:nvPr/>
            </p:nvSpPr>
            <p:spPr bwMode="auto">
              <a:xfrm>
                <a:off x="11077328" y="5920987"/>
                <a:ext cx="403084" cy="201542"/>
              </a:xfrm>
              <a:custGeom>
                <a:avLst/>
                <a:gdLst>
                  <a:gd name="T0" fmla="*/ 0 w 98"/>
                  <a:gd name="T1" fmla="*/ 49 h 49"/>
                  <a:gd name="T2" fmla="*/ 1 w 98"/>
                  <a:gd name="T3" fmla="*/ 47 h 49"/>
                  <a:gd name="T4" fmla="*/ 1 w 98"/>
                  <a:gd name="T5" fmla="*/ 47 h 49"/>
                  <a:gd name="T6" fmla="*/ 96 w 98"/>
                  <a:gd name="T7" fmla="*/ 1 h 49"/>
                  <a:gd name="T8" fmla="*/ 98 w 98"/>
                  <a:gd name="T9" fmla="*/ 1 h 49"/>
                  <a:gd name="T10" fmla="*/ 98 w 98"/>
                  <a:gd name="T11" fmla="*/ 1 h 49"/>
                  <a:gd name="T12" fmla="*/ 97 w 98"/>
                  <a:gd name="T13" fmla="*/ 3 h 49"/>
                  <a:gd name="T14" fmla="*/ 97 w 98"/>
                  <a:gd name="T15" fmla="*/ 3 h 49"/>
                  <a:gd name="T16" fmla="*/ 2 w 98"/>
                  <a:gd name="T17" fmla="*/ 49 h 49"/>
                  <a:gd name="T18" fmla="*/ 1 w 98"/>
                  <a:gd name="T19" fmla="*/ 49 h 49"/>
                  <a:gd name="T20" fmla="*/ 1 w 98"/>
                  <a:gd name="T21" fmla="*/ 49 h 49"/>
                  <a:gd name="T22" fmla="*/ 0 w 98"/>
                  <a:gd name="T2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49">
                    <a:moveTo>
                      <a:pt x="0" y="49"/>
                    </a:moveTo>
                    <a:cubicBezTo>
                      <a:pt x="0" y="48"/>
                      <a:pt x="0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7" y="0"/>
                      <a:pt x="98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2"/>
                      <a:pt x="98" y="3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2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49"/>
                      <a:pt x="0" y="4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2" name="Freeform 73"/>
              <p:cNvSpPr/>
              <p:nvPr/>
            </p:nvSpPr>
            <p:spPr bwMode="auto">
              <a:xfrm>
                <a:off x="11152037" y="5821954"/>
                <a:ext cx="331849" cy="177218"/>
              </a:xfrm>
              <a:custGeom>
                <a:avLst/>
                <a:gdLst>
                  <a:gd name="T0" fmla="*/ 0 w 81"/>
                  <a:gd name="T1" fmla="*/ 42 h 43"/>
                  <a:gd name="T2" fmla="*/ 1 w 81"/>
                  <a:gd name="T3" fmla="*/ 40 h 43"/>
                  <a:gd name="T4" fmla="*/ 1 w 81"/>
                  <a:gd name="T5" fmla="*/ 40 h 43"/>
                  <a:gd name="T6" fmla="*/ 79 w 81"/>
                  <a:gd name="T7" fmla="*/ 1 h 43"/>
                  <a:gd name="T8" fmla="*/ 81 w 81"/>
                  <a:gd name="T9" fmla="*/ 1 h 43"/>
                  <a:gd name="T10" fmla="*/ 81 w 81"/>
                  <a:gd name="T11" fmla="*/ 1 h 43"/>
                  <a:gd name="T12" fmla="*/ 80 w 81"/>
                  <a:gd name="T13" fmla="*/ 3 h 43"/>
                  <a:gd name="T14" fmla="*/ 80 w 81"/>
                  <a:gd name="T15" fmla="*/ 3 h 43"/>
                  <a:gd name="T16" fmla="*/ 2 w 81"/>
                  <a:gd name="T17" fmla="*/ 43 h 43"/>
                  <a:gd name="T18" fmla="*/ 1 w 81"/>
                  <a:gd name="T19" fmla="*/ 43 h 43"/>
                  <a:gd name="T20" fmla="*/ 1 w 81"/>
                  <a:gd name="T21" fmla="*/ 43 h 43"/>
                  <a:gd name="T22" fmla="*/ 0 w 81"/>
                  <a:gd name="T23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" h="43">
                    <a:moveTo>
                      <a:pt x="0" y="42"/>
                    </a:moveTo>
                    <a:cubicBezTo>
                      <a:pt x="0" y="41"/>
                      <a:pt x="0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0"/>
                      <a:pt x="80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2"/>
                      <a:pt x="81" y="3"/>
                      <a:pt x="80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3" name="Freeform 74"/>
              <p:cNvSpPr/>
              <p:nvPr/>
            </p:nvSpPr>
            <p:spPr bwMode="auto">
              <a:xfrm>
                <a:off x="10653395" y="5646473"/>
                <a:ext cx="715821" cy="217179"/>
              </a:xfrm>
              <a:custGeom>
                <a:avLst/>
                <a:gdLst>
                  <a:gd name="T0" fmla="*/ 412 w 412"/>
                  <a:gd name="T1" fmla="*/ 9 h 125"/>
                  <a:gd name="T2" fmla="*/ 159 w 412"/>
                  <a:gd name="T3" fmla="*/ 125 h 125"/>
                  <a:gd name="T4" fmla="*/ 0 w 412"/>
                  <a:gd name="T5" fmla="*/ 111 h 125"/>
                  <a:gd name="T6" fmla="*/ 265 w 412"/>
                  <a:gd name="T7" fmla="*/ 0 h 125"/>
                  <a:gd name="T8" fmla="*/ 412 w 412"/>
                  <a:gd name="T9" fmla="*/ 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" h="125">
                    <a:moveTo>
                      <a:pt x="412" y="9"/>
                    </a:moveTo>
                    <a:lnTo>
                      <a:pt x="159" y="125"/>
                    </a:lnTo>
                    <a:lnTo>
                      <a:pt x="0" y="111"/>
                    </a:lnTo>
                    <a:lnTo>
                      <a:pt x="265" y="0"/>
                    </a:lnTo>
                    <a:lnTo>
                      <a:pt x="412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4" name="Freeform 75"/>
              <p:cNvSpPr>
                <a:spLocks noEditPoints="1"/>
              </p:cNvSpPr>
              <p:nvPr/>
            </p:nvSpPr>
            <p:spPr bwMode="auto">
              <a:xfrm>
                <a:off x="10649920" y="5637786"/>
                <a:ext cx="722771" cy="229341"/>
              </a:xfrm>
              <a:custGeom>
                <a:avLst/>
                <a:gdLst>
                  <a:gd name="T0" fmla="*/ 1 w 176"/>
                  <a:gd name="T1" fmla="*/ 50 h 56"/>
                  <a:gd name="T2" fmla="*/ 0 w 176"/>
                  <a:gd name="T3" fmla="*/ 49 h 56"/>
                  <a:gd name="T4" fmla="*/ 0 w 176"/>
                  <a:gd name="T5" fmla="*/ 49 h 56"/>
                  <a:gd name="T6" fmla="*/ 1 w 176"/>
                  <a:gd name="T7" fmla="*/ 47 h 56"/>
                  <a:gd name="T8" fmla="*/ 1 w 176"/>
                  <a:gd name="T9" fmla="*/ 47 h 56"/>
                  <a:gd name="T10" fmla="*/ 112 w 176"/>
                  <a:gd name="T11" fmla="*/ 0 h 56"/>
                  <a:gd name="T12" fmla="*/ 113 w 176"/>
                  <a:gd name="T13" fmla="*/ 0 h 56"/>
                  <a:gd name="T14" fmla="*/ 175 w 176"/>
                  <a:gd name="T15" fmla="*/ 5 h 56"/>
                  <a:gd name="T16" fmla="*/ 175 w 176"/>
                  <a:gd name="T17" fmla="*/ 6 h 56"/>
                  <a:gd name="T18" fmla="*/ 175 w 176"/>
                  <a:gd name="T19" fmla="*/ 5 h 56"/>
                  <a:gd name="T20" fmla="*/ 176 w 176"/>
                  <a:gd name="T21" fmla="*/ 6 h 56"/>
                  <a:gd name="T22" fmla="*/ 176 w 176"/>
                  <a:gd name="T23" fmla="*/ 6 h 56"/>
                  <a:gd name="T24" fmla="*/ 175 w 176"/>
                  <a:gd name="T25" fmla="*/ 7 h 56"/>
                  <a:gd name="T26" fmla="*/ 175 w 176"/>
                  <a:gd name="T27" fmla="*/ 7 h 56"/>
                  <a:gd name="T28" fmla="*/ 69 w 176"/>
                  <a:gd name="T29" fmla="*/ 56 h 56"/>
                  <a:gd name="T30" fmla="*/ 68 w 176"/>
                  <a:gd name="T31" fmla="*/ 56 h 56"/>
                  <a:gd name="T32" fmla="*/ 1 w 176"/>
                  <a:gd name="T33" fmla="*/ 50 h 56"/>
                  <a:gd name="T34" fmla="*/ 7 w 176"/>
                  <a:gd name="T35" fmla="*/ 48 h 56"/>
                  <a:gd name="T36" fmla="*/ 68 w 176"/>
                  <a:gd name="T37" fmla="*/ 53 h 56"/>
                  <a:gd name="T38" fmla="*/ 169 w 176"/>
                  <a:gd name="T39" fmla="*/ 7 h 56"/>
                  <a:gd name="T40" fmla="*/ 113 w 176"/>
                  <a:gd name="T41" fmla="*/ 3 h 56"/>
                  <a:gd name="T42" fmla="*/ 7 w 176"/>
                  <a:gd name="T43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56">
                    <a:moveTo>
                      <a:pt x="1" y="50"/>
                    </a:moveTo>
                    <a:cubicBezTo>
                      <a:pt x="0" y="50"/>
                      <a:pt x="0" y="50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8"/>
                      <a:pt x="0" y="48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5" y="5"/>
                      <a:pt x="175" y="5"/>
                      <a:pt x="175" y="5"/>
                    </a:cubicBezTo>
                    <a:cubicBezTo>
                      <a:pt x="176" y="5"/>
                      <a:pt x="176" y="5"/>
                      <a:pt x="176" y="6"/>
                    </a:cubicBezTo>
                    <a:cubicBezTo>
                      <a:pt x="176" y="6"/>
                      <a:pt x="176" y="6"/>
                      <a:pt x="176" y="6"/>
                    </a:cubicBezTo>
                    <a:cubicBezTo>
                      <a:pt x="176" y="6"/>
                      <a:pt x="176" y="7"/>
                      <a:pt x="175" y="7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1" y="50"/>
                      <a:pt x="1" y="50"/>
                      <a:pt x="1" y="50"/>
                    </a:cubicBezTo>
                    <a:close/>
                    <a:moveTo>
                      <a:pt x="7" y="48"/>
                    </a:moveTo>
                    <a:cubicBezTo>
                      <a:pt x="68" y="53"/>
                      <a:pt x="68" y="53"/>
                      <a:pt x="68" y="53"/>
                    </a:cubicBezTo>
                    <a:cubicBezTo>
                      <a:pt x="169" y="7"/>
                      <a:pt x="169" y="7"/>
                      <a:pt x="169" y="7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7" y="48"/>
                      <a:pt x="7" y="48"/>
                      <a:pt x="7" y="4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5" name="Freeform 76"/>
              <p:cNvSpPr>
                <a:spLocks noEditPoints="1"/>
              </p:cNvSpPr>
              <p:nvPr/>
            </p:nvSpPr>
            <p:spPr bwMode="auto">
              <a:xfrm>
                <a:off x="9214802" y="5835853"/>
                <a:ext cx="1669671" cy="496905"/>
              </a:xfrm>
              <a:custGeom>
                <a:avLst/>
                <a:gdLst>
                  <a:gd name="T0" fmla="*/ 391 w 406"/>
                  <a:gd name="T1" fmla="*/ 117 h 121"/>
                  <a:gd name="T2" fmla="*/ 397 w 406"/>
                  <a:gd name="T3" fmla="*/ 106 h 121"/>
                  <a:gd name="T4" fmla="*/ 406 w 406"/>
                  <a:gd name="T5" fmla="*/ 116 h 121"/>
                  <a:gd name="T6" fmla="*/ 348 w 406"/>
                  <a:gd name="T7" fmla="*/ 116 h 121"/>
                  <a:gd name="T8" fmla="*/ 363 w 406"/>
                  <a:gd name="T9" fmla="*/ 116 h 121"/>
                  <a:gd name="T10" fmla="*/ 316 w 406"/>
                  <a:gd name="T11" fmla="*/ 110 h 121"/>
                  <a:gd name="T12" fmla="*/ 331 w 406"/>
                  <a:gd name="T13" fmla="*/ 114 h 121"/>
                  <a:gd name="T14" fmla="*/ 289 w 406"/>
                  <a:gd name="T15" fmla="*/ 104 h 121"/>
                  <a:gd name="T16" fmla="*/ 300 w 406"/>
                  <a:gd name="T17" fmla="*/ 111 h 121"/>
                  <a:gd name="T18" fmla="*/ 271 w 406"/>
                  <a:gd name="T19" fmla="*/ 102 h 121"/>
                  <a:gd name="T20" fmla="*/ 229 w 406"/>
                  <a:gd name="T21" fmla="*/ 102 h 121"/>
                  <a:gd name="T22" fmla="*/ 243 w 406"/>
                  <a:gd name="T23" fmla="*/ 101 h 121"/>
                  <a:gd name="T24" fmla="*/ 199 w 406"/>
                  <a:gd name="T25" fmla="*/ 98 h 121"/>
                  <a:gd name="T26" fmla="*/ 214 w 406"/>
                  <a:gd name="T27" fmla="*/ 98 h 121"/>
                  <a:gd name="T28" fmla="*/ 167 w 406"/>
                  <a:gd name="T29" fmla="*/ 92 h 121"/>
                  <a:gd name="T30" fmla="*/ 181 w 406"/>
                  <a:gd name="T31" fmla="*/ 96 h 121"/>
                  <a:gd name="T32" fmla="*/ 140 w 406"/>
                  <a:gd name="T33" fmla="*/ 86 h 121"/>
                  <a:gd name="T34" fmla="*/ 151 w 406"/>
                  <a:gd name="T35" fmla="*/ 92 h 121"/>
                  <a:gd name="T36" fmla="*/ 398 w 406"/>
                  <a:gd name="T37" fmla="*/ 88 h 121"/>
                  <a:gd name="T38" fmla="*/ 107 w 406"/>
                  <a:gd name="T39" fmla="*/ 85 h 121"/>
                  <a:gd name="T40" fmla="*/ 124 w 406"/>
                  <a:gd name="T41" fmla="*/ 87 h 121"/>
                  <a:gd name="T42" fmla="*/ 80 w 406"/>
                  <a:gd name="T43" fmla="*/ 79 h 121"/>
                  <a:gd name="T44" fmla="*/ 92 w 406"/>
                  <a:gd name="T45" fmla="*/ 85 h 121"/>
                  <a:gd name="T46" fmla="*/ 50 w 406"/>
                  <a:gd name="T47" fmla="*/ 75 h 121"/>
                  <a:gd name="T48" fmla="*/ 62 w 406"/>
                  <a:gd name="T49" fmla="*/ 81 h 121"/>
                  <a:gd name="T50" fmla="*/ 21 w 406"/>
                  <a:gd name="T51" fmla="*/ 70 h 121"/>
                  <a:gd name="T52" fmla="*/ 32 w 406"/>
                  <a:gd name="T53" fmla="*/ 78 h 121"/>
                  <a:gd name="T54" fmla="*/ 6 w 406"/>
                  <a:gd name="T55" fmla="*/ 49 h 121"/>
                  <a:gd name="T56" fmla="*/ 5 w 406"/>
                  <a:gd name="T57" fmla="*/ 62 h 121"/>
                  <a:gd name="T58" fmla="*/ 403 w 406"/>
                  <a:gd name="T59" fmla="*/ 48 h 121"/>
                  <a:gd name="T60" fmla="*/ 372 w 406"/>
                  <a:gd name="T61" fmla="*/ 46 h 121"/>
                  <a:gd name="T62" fmla="*/ 385 w 406"/>
                  <a:gd name="T63" fmla="*/ 43 h 121"/>
                  <a:gd name="T64" fmla="*/ 342 w 406"/>
                  <a:gd name="T65" fmla="*/ 42 h 121"/>
                  <a:gd name="T66" fmla="*/ 357 w 406"/>
                  <a:gd name="T67" fmla="*/ 42 h 121"/>
                  <a:gd name="T68" fmla="*/ 310 w 406"/>
                  <a:gd name="T69" fmla="*/ 37 h 121"/>
                  <a:gd name="T70" fmla="*/ 325 w 406"/>
                  <a:gd name="T71" fmla="*/ 40 h 121"/>
                  <a:gd name="T72" fmla="*/ 280 w 406"/>
                  <a:gd name="T73" fmla="*/ 33 h 121"/>
                  <a:gd name="T74" fmla="*/ 295 w 406"/>
                  <a:gd name="T75" fmla="*/ 37 h 121"/>
                  <a:gd name="T76" fmla="*/ 5 w 406"/>
                  <a:gd name="T77" fmla="*/ 17 h 121"/>
                  <a:gd name="T78" fmla="*/ 253 w 406"/>
                  <a:gd name="T79" fmla="*/ 32 h 121"/>
                  <a:gd name="T80" fmla="*/ 265 w 406"/>
                  <a:gd name="T81" fmla="*/ 29 h 121"/>
                  <a:gd name="T82" fmla="*/ 223 w 406"/>
                  <a:gd name="T83" fmla="*/ 28 h 121"/>
                  <a:gd name="T84" fmla="*/ 237 w 406"/>
                  <a:gd name="T85" fmla="*/ 28 h 121"/>
                  <a:gd name="T86" fmla="*/ 191 w 406"/>
                  <a:gd name="T87" fmla="*/ 23 h 121"/>
                  <a:gd name="T88" fmla="*/ 205 w 406"/>
                  <a:gd name="T89" fmla="*/ 26 h 121"/>
                  <a:gd name="T90" fmla="*/ 161 w 406"/>
                  <a:gd name="T91" fmla="*/ 19 h 121"/>
                  <a:gd name="T92" fmla="*/ 175 w 406"/>
                  <a:gd name="T93" fmla="*/ 23 h 121"/>
                  <a:gd name="T94" fmla="*/ 134 w 406"/>
                  <a:gd name="T95" fmla="*/ 13 h 121"/>
                  <a:gd name="T96" fmla="*/ 115 w 406"/>
                  <a:gd name="T97" fmla="*/ 16 h 121"/>
                  <a:gd name="T98" fmla="*/ 116 w 406"/>
                  <a:gd name="T99" fmla="*/ 11 h 121"/>
                  <a:gd name="T100" fmla="*/ 73 w 406"/>
                  <a:gd name="T101" fmla="*/ 11 h 121"/>
                  <a:gd name="T102" fmla="*/ 88 w 406"/>
                  <a:gd name="T103" fmla="*/ 10 h 121"/>
                  <a:gd name="T104" fmla="*/ 41 w 406"/>
                  <a:gd name="T105" fmla="*/ 5 h 121"/>
                  <a:gd name="T106" fmla="*/ 56 w 406"/>
                  <a:gd name="T107" fmla="*/ 9 h 121"/>
                  <a:gd name="T108" fmla="*/ 20 w 406"/>
                  <a:gd name="T109" fmla="*/ 0 h 121"/>
                  <a:gd name="T110" fmla="*/ 21 w 406"/>
                  <a:gd name="T111" fmla="*/ 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6" h="121">
                    <a:moveTo>
                      <a:pt x="390" y="121"/>
                    </a:moveTo>
                    <a:cubicBezTo>
                      <a:pt x="387" y="121"/>
                      <a:pt x="383" y="120"/>
                      <a:pt x="378" y="120"/>
                    </a:cubicBezTo>
                    <a:cubicBezTo>
                      <a:pt x="378" y="120"/>
                      <a:pt x="378" y="120"/>
                      <a:pt x="378" y="120"/>
                    </a:cubicBezTo>
                    <a:cubicBezTo>
                      <a:pt x="377" y="120"/>
                      <a:pt x="376" y="119"/>
                      <a:pt x="376" y="117"/>
                    </a:cubicBezTo>
                    <a:cubicBezTo>
                      <a:pt x="376" y="117"/>
                      <a:pt x="376" y="117"/>
                      <a:pt x="376" y="117"/>
                    </a:cubicBezTo>
                    <a:cubicBezTo>
                      <a:pt x="376" y="116"/>
                      <a:pt x="377" y="115"/>
                      <a:pt x="379" y="115"/>
                    </a:cubicBezTo>
                    <a:cubicBezTo>
                      <a:pt x="379" y="115"/>
                      <a:pt x="379" y="115"/>
                      <a:pt x="379" y="115"/>
                    </a:cubicBezTo>
                    <a:cubicBezTo>
                      <a:pt x="383" y="116"/>
                      <a:pt x="387" y="116"/>
                      <a:pt x="391" y="117"/>
                    </a:cubicBezTo>
                    <a:cubicBezTo>
                      <a:pt x="391" y="117"/>
                      <a:pt x="391" y="117"/>
                      <a:pt x="391" y="117"/>
                    </a:cubicBezTo>
                    <a:cubicBezTo>
                      <a:pt x="392" y="117"/>
                      <a:pt x="393" y="118"/>
                      <a:pt x="393" y="119"/>
                    </a:cubicBezTo>
                    <a:cubicBezTo>
                      <a:pt x="393" y="119"/>
                      <a:pt x="393" y="119"/>
                      <a:pt x="393" y="119"/>
                    </a:cubicBezTo>
                    <a:cubicBezTo>
                      <a:pt x="393" y="119"/>
                      <a:pt x="393" y="119"/>
                      <a:pt x="393" y="119"/>
                    </a:cubicBezTo>
                    <a:cubicBezTo>
                      <a:pt x="393" y="119"/>
                      <a:pt x="393" y="119"/>
                      <a:pt x="393" y="119"/>
                    </a:cubicBezTo>
                    <a:cubicBezTo>
                      <a:pt x="393" y="120"/>
                      <a:pt x="392" y="121"/>
                      <a:pt x="390" y="121"/>
                    </a:cubicBezTo>
                    <a:cubicBezTo>
                      <a:pt x="390" y="121"/>
                      <a:pt x="390" y="121"/>
                      <a:pt x="390" y="121"/>
                    </a:cubicBezTo>
                    <a:cubicBezTo>
                      <a:pt x="390" y="121"/>
                      <a:pt x="390" y="121"/>
                      <a:pt x="390" y="121"/>
                    </a:cubicBezTo>
                    <a:close/>
                    <a:moveTo>
                      <a:pt x="401" y="118"/>
                    </a:moveTo>
                    <a:cubicBezTo>
                      <a:pt x="400" y="114"/>
                      <a:pt x="398" y="110"/>
                      <a:pt x="397" y="106"/>
                    </a:cubicBezTo>
                    <a:cubicBezTo>
                      <a:pt x="397" y="106"/>
                      <a:pt x="397" y="106"/>
                      <a:pt x="397" y="106"/>
                    </a:cubicBezTo>
                    <a:cubicBezTo>
                      <a:pt x="397" y="106"/>
                      <a:pt x="397" y="106"/>
                      <a:pt x="397" y="106"/>
                    </a:cubicBezTo>
                    <a:cubicBezTo>
                      <a:pt x="397" y="106"/>
                      <a:pt x="397" y="106"/>
                      <a:pt x="397" y="106"/>
                    </a:cubicBezTo>
                    <a:cubicBezTo>
                      <a:pt x="397" y="106"/>
                      <a:pt x="397" y="106"/>
                      <a:pt x="397" y="106"/>
                    </a:cubicBezTo>
                    <a:cubicBezTo>
                      <a:pt x="397" y="105"/>
                      <a:pt x="398" y="104"/>
                      <a:pt x="399" y="103"/>
                    </a:cubicBezTo>
                    <a:cubicBezTo>
                      <a:pt x="399" y="103"/>
                      <a:pt x="399" y="103"/>
                      <a:pt x="399" y="103"/>
                    </a:cubicBezTo>
                    <a:cubicBezTo>
                      <a:pt x="400" y="103"/>
                      <a:pt x="402" y="104"/>
                      <a:pt x="402" y="105"/>
                    </a:cubicBezTo>
                    <a:cubicBezTo>
                      <a:pt x="402" y="105"/>
                      <a:pt x="402" y="105"/>
                      <a:pt x="402" y="105"/>
                    </a:cubicBezTo>
                    <a:cubicBezTo>
                      <a:pt x="403" y="109"/>
                      <a:pt x="404" y="112"/>
                      <a:pt x="406" y="116"/>
                    </a:cubicBezTo>
                    <a:cubicBezTo>
                      <a:pt x="406" y="116"/>
                      <a:pt x="406" y="116"/>
                      <a:pt x="406" y="116"/>
                    </a:cubicBezTo>
                    <a:cubicBezTo>
                      <a:pt x="406" y="118"/>
                      <a:pt x="405" y="119"/>
                      <a:pt x="404" y="119"/>
                    </a:cubicBezTo>
                    <a:cubicBezTo>
                      <a:pt x="404" y="119"/>
                      <a:pt x="404" y="119"/>
                      <a:pt x="404" y="119"/>
                    </a:cubicBezTo>
                    <a:cubicBezTo>
                      <a:pt x="404" y="119"/>
                      <a:pt x="404" y="120"/>
                      <a:pt x="403" y="120"/>
                    </a:cubicBezTo>
                    <a:cubicBezTo>
                      <a:pt x="403" y="120"/>
                      <a:pt x="403" y="120"/>
                      <a:pt x="403" y="120"/>
                    </a:cubicBezTo>
                    <a:cubicBezTo>
                      <a:pt x="402" y="120"/>
                      <a:pt x="401" y="119"/>
                      <a:pt x="401" y="118"/>
                    </a:cubicBezTo>
                    <a:close/>
                    <a:moveTo>
                      <a:pt x="360" y="118"/>
                    </a:moveTo>
                    <a:cubicBezTo>
                      <a:pt x="356" y="117"/>
                      <a:pt x="352" y="117"/>
                      <a:pt x="348" y="116"/>
                    </a:cubicBezTo>
                    <a:cubicBezTo>
                      <a:pt x="348" y="116"/>
                      <a:pt x="348" y="116"/>
                      <a:pt x="348" y="116"/>
                    </a:cubicBezTo>
                    <a:cubicBezTo>
                      <a:pt x="347" y="116"/>
                      <a:pt x="346" y="115"/>
                      <a:pt x="346" y="114"/>
                    </a:cubicBezTo>
                    <a:cubicBezTo>
                      <a:pt x="346" y="114"/>
                      <a:pt x="346" y="114"/>
                      <a:pt x="346" y="114"/>
                    </a:cubicBezTo>
                    <a:cubicBezTo>
                      <a:pt x="346" y="112"/>
                      <a:pt x="348" y="111"/>
                      <a:pt x="349" y="112"/>
                    </a:cubicBezTo>
                    <a:cubicBezTo>
                      <a:pt x="349" y="112"/>
                      <a:pt x="349" y="112"/>
                      <a:pt x="349" y="112"/>
                    </a:cubicBezTo>
                    <a:cubicBezTo>
                      <a:pt x="353" y="112"/>
                      <a:pt x="357" y="113"/>
                      <a:pt x="361" y="113"/>
                    </a:cubicBezTo>
                    <a:cubicBezTo>
                      <a:pt x="361" y="113"/>
                      <a:pt x="361" y="113"/>
                      <a:pt x="361" y="113"/>
                    </a:cubicBezTo>
                    <a:cubicBezTo>
                      <a:pt x="362" y="113"/>
                      <a:pt x="363" y="114"/>
                      <a:pt x="363" y="115"/>
                    </a:cubicBezTo>
                    <a:cubicBezTo>
                      <a:pt x="363" y="115"/>
                      <a:pt x="363" y="115"/>
                      <a:pt x="363" y="115"/>
                    </a:cubicBezTo>
                    <a:cubicBezTo>
                      <a:pt x="363" y="115"/>
                      <a:pt x="363" y="116"/>
                      <a:pt x="363" y="116"/>
                    </a:cubicBezTo>
                    <a:cubicBezTo>
                      <a:pt x="363" y="116"/>
                      <a:pt x="363" y="116"/>
                      <a:pt x="363" y="116"/>
                    </a:cubicBezTo>
                    <a:cubicBezTo>
                      <a:pt x="363" y="117"/>
                      <a:pt x="362" y="118"/>
                      <a:pt x="361" y="118"/>
                    </a:cubicBezTo>
                    <a:cubicBezTo>
                      <a:pt x="361" y="118"/>
                      <a:pt x="361" y="118"/>
                      <a:pt x="361" y="118"/>
                    </a:cubicBezTo>
                    <a:cubicBezTo>
                      <a:pt x="360" y="118"/>
                      <a:pt x="360" y="118"/>
                      <a:pt x="360" y="118"/>
                    </a:cubicBezTo>
                    <a:close/>
                    <a:moveTo>
                      <a:pt x="330" y="114"/>
                    </a:moveTo>
                    <a:cubicBezTo>
                      <a:pt x="326" y="114"/>
                      <a:pt x="322" y="113"/>
                      <a:pt x="318" y="113"/>
                    </a:cubicBezTo>
                    <a:cubicBezTo>
                      <a:pt x="318" y="113"/>
                      <a:pt x="318" y="113"/>
                      <a:pt x="318" y="113"/>
                    </a:cubicBezTo>
                    <a:cubicBezTo>
                      <a:pt x="317" y="113"/>
                      <a:pt x="316" y="111"/>
                      <a:pt x="316" y="110"/>
                    </a:cubicBezTo>
                    <a:cubicBezTo>
                      <a:pt x="316" y="110"/>
                      <a:pt x="316" y="110"/>
                      <a:pt x="316" y="110"/>
                    </a:cubicBezTo>
                    <a:cubicBezTo>
                      <a:pt x="316" y="109"/>
                      <a:pt x="318" y="108"/>
                      <a:pt x="319" y="108"/>
                    </a:cubicBezTo>
                    <a:cubicBezTo>
                      <a:pt x="319" y="108"/>
                      <a:pt x="319" y="108"/>
                      <a:pt x="319" y="108"/>
                    </a:cubicBezTo>
                    <a:cubicBezTo>
                      <a:pt x="323" y="108"/>
                      <a:pt x="327" y="109"/>
                      <a:pt x="331" y="109"/>
                    </a:cubicBezTo>
                    <a:cubicBezTo>
                      <a:pt x="331" y="109"/>
                      <a:pt x="331" y="109"/>
                      <a:pt x="331" y="109"/>
                    </a:cubicBezTo>
                    <a:cubicBezTo>
                      <a:pt x="332" y="110"/>
                      <a:pt x="333" y="111"/>
                      <a:pt x="333" y="112"/>
                    </a:cubicBezTo>
                    <a:cubicBezTo>
                      <a:pt x="333" y="112"/>
                      <a:pt x="333" y="112"/>
                      <a:pt x="333" y="112"/>
                    </a:cubicBezTo>
                    <a:cubicBezTo>
                      <a:pt x="333" y="112"/>
                      <a:pt x="333" y="112"/>
                      <a:pt x="333" y="112"/>
                    </a:cubicBezTo>
                    <a:cubicBezTo>
                      <a:pt x="333" y="112"/>
                      <a:pt x="333" y="112"/>
                      <a:pt x="333" y="112"/>
                    </a:cubicBezTo>
                    <a:cubicBezTo>
                      <a:pt x="333" y="113"/>
                      <a:pt x="332" y="114"/>
                      <a:pt x="331" y="114"/>
                    </a:cubicBezTo>
                    <a:cubicBezTo>
                      <a:pt x="331" y="114"/>
                      <a:pt x="331" y="114"/>
                      <a:pt x="331" y="114"/>
                    </a:cubicBezTo>
                    <a:cubicBezTo>
                      <a:pt x="331" y="114"/>
                      <a:pt x="330" y="114"/>
                      <a:pt x="330" y="114"/>
                    </a:cubicBezTo>
                    <a:close/>
                    <a:moveTo>
                      <a:pt x="300" y="111"/>
                    </a:moveTo>
                    <a:cubicBezTo>
                      <a:pt x="297" y="110"/>
                      <a:pt x="293" y="110"/>
                      <a:pt x="289" y="109"/>
                    </a:cubicBezTo>
                    <a:cubicBezTo>
                      <a:pt x="289" y="109"/>
                      <a:pt x="289" y="109"/>
                      <a:pt x="289" y="109"/>
                    </a:cubicBezTo>
                    <a:cubicBezTo>
                      <a:pt x="287" y="109"/>
                      <a:pt x="286" y="108"/>
                      <a:pt x="286" y="106"/>
                    </a:cubicBezTo>
                    <a:cubicBezTo>
                      <a:pt x="286" y="106"/>
                      <a:pt x="286" y="106"/>
                      <a:pt x="286" y="106"/>
                    </a:cubicBezTo>
                    <a:cubicBezTo>
                      <a:pt x="287" y="105"/>
                      <a:pt x="288" y="104"/>
                      <a:pt x="289" y="104"/>
                    </a:cubicBezTo>
                    <a:cubicBezTo>
                      <a:pt x="289" y="104"/>
                      <a:pt x="289" y="104"/>
                      <a:pt x="289" y="104"/>
                    </a:cubicBezTo>
                    <a:cubicBezTo>
                      <a:pt x="293" y="105"/>
                      <a:pt x="297" y="105"/>
                      <a:pt x="301" y="106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2" y="106"/>
                      <a:pt x="303" y="107"/>
                      <a:pt x="303" y="108"/>
                    </a:cubicBezTo>
                    <a:cubicBezTo>
                      <a:pt x="303" y="108"/>
                      <a:pt x="303" y="108"/>
                      <a:pt x="303" y="108"/>
                    </a:cubicBezTo>
                    <a:cubicBezTo>
                      <a:pt x="303" y="108"/>
                      <a:pt x="303" y="108"/>
                      <a:pt x="303" y="108"/>
                    </a:cubicBezTo>
                    <a:cubicBezTo>
                      <a:pt x="303" y="108"/>
                      <a:pt x="303" y="108"/>
                      <a:pt x="303" y="108"/>
                    </a:cubicBezTo>
                    <a:cubicBezTo>
                      <a:pt x="303" y="110"/>
                      <a:pt x="302" y="111"/>
                      <a:pt x="301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1" y="111"/>
                      <a:pt x="300" y="111"/>
                    </a:cubicBezTo>
                    <a:close/>
                    <a:moveTo>
                      <a:pt x="271" y="107"/>
                    </a:moveTo>
                    <a:cubicBezTo>
                      <a:pt x="267" y="106"/>
                      <a:pt x="263" y="106"/>
                      <a:pt x="259" y="106"/>
                    </a:cubicBezTo>
                    <a:cubicBezTo>
                      <a:pt x="259" y="106"/>
                      <a:pt x="259" y="106"/>
                      <a:pt x="259" y="106"/>
                    </a:cubicBezTo>
                    <a:cubicBezTo>
                      <a:pt x="257" y="105"/>
                      <a:pt x="256" y="104"/>
                      <a:pt x="257" y="103"/>
                    </a:cubicBezTo>
                    <a:cubicBezTo>
                      <a:pt x="257" y="103"/>
                      <a:pt x="257" y="103"/>
                      <a:pt x="257" y="103"/>
                    </a:cubicBezTo>
                    <a:cubicBezTo>
                      <a:pt x="257" y="102"/>
                      <a:pt x="258" y="101"/>
                      <a:pt x="259" y="101"/>
                    </a:cubicBezTo>
                    <a:cubicBezTo>
                      <a:pt x="259" y="101"/>
                      <a:pt x="259" y="101"/>
                      <a:pt x="259" y="101"/>
                    </a:cubicBezTo>
                    <a:cubicBezTo>
                      <a:pt x="263" y="101"/>
                      <a:pt x="267" y="102"/>
                      <a:pt x="271" y="102"/>
                    </a:cubicBezTo>
                    <a:cubicBezTo>
                      <a:pt x="271" y="102"/>
                      <a:pt x="271" y="102"/>
                      <a:pt x="271" y="102"/>
                    </a:cubicBezTo>
                    <a:cubicBezTo>
                      <a:pt x="272" y="102"/>
                      <a:pt x="273" y="103"/>
                      <a:pt x="273" y="105"/>
                    </a:cubicBezTo>
                    <a:cubicBezTo>
                      <a:pt x="273" y="105"/>
                      <a:pt x="273" y="105"/>
                      <a:pt x="273" y="105"/>
                    </a:cubicBezTo>
                    <a:cubicBezTo>
                      <a:pt x="273" y="105"/>
                      <a:pt x="273" y="105"/>
                      <a:pt x="273" y="105"/>
                    </a:cubicBezTo>
                    <a:cubicBezTo>
                      <a:pt x="273" y="105"/>
                      <a:pt x="273" y="105"/>
                      <a:pt x="273" y="105"/>
                    </a:cubicBezTo>
                    <a:cubicBezTo>
                      <a:pt x="273" y="106"/>
                      <a:pt x="272" y="107"/>
                      <a:pt x="271" y="107"/>
                    </a:cubicBezTo>
                    <a:cubicBezTo>
                      <a:pt x="271" y="107"/>
                      <a:pt x="271" y="107"/>
                      <a:pt x="271" y="107"/>
                    </a:cubicBezTo>
                    <a:cubicBezTo>
                      <a:pt x="271" y="107"/>
                      <a:pt x="271" y="107"/>
                      <a:pt x="271" y="107"/>
                    </a:cubicBezTo>
                    <a:close/>
                    <a:moveTo>
                      <a:pt x="241" y="103"/>
                    </a:moveTo>
                    <a:cubicBezTo>
                      <a:pt x="237" y="103"/>
                      <a:pt x="233" y="102"/>
                      <a:pt x="229" y="102"/>
                    </a:cubicBezTo>
                    <a:cubicBezTo>
                      <a:pt x="229" y="102"/>
                      <a:pt x="229" y="102"/>
                      <a:pt x="229" y="102"/>
                    </a:cubicBezTo>
                    <a:cubicBezTo>
                      <a:pt x="228" y="102"/>
                      <a:pt x="227" y="101"/>
                      <a:pt x="227" y="99"/>
                    </a:cubicBezTo>
                    <a:cubicBezTo>
                      <a:pt x="227" y="99"/>
                      <a:pt x="227" y="99"/>
                      <a:pt x="227" y="99"/>
                    </a:cubicBezTo>
                    <a:cubicBezTo>
                      <a:pt x="227" y="98"/>
                      <a:pt x="228" y="97"/>
                      <a:pt x="229" y="97"/>
                    </a:cubicBezTo>
                    <a:cubicBezTo>
                      <a:pt x="229" y="97"/>
                      <a:pt x="229" y="97"/>
                      <a:pt x="229" y="97"/>
                    </a:cubicBezTo>
                    <a:cubicBezTo>
                      <a:pt x="233" y="98"/>
                      <a:pt x="237" y="98"/>
                      <a:pt x="241" y="99"/>
                    </a:cubicBezTo>
                    <a:cubicBezTo>
                      <a:pt x="241" y="99"/>
                      <a:pt x="241" y="99"/>
                      <a:pt x="241" y="99"/>
                    </a:cubicBezTo>
                    <a:cubicBezTo>
                      <a:pt x="241" y="99"/>
                      <a:pt x="241" y="99"/>
                      <a:pt x="241" y="99"/>
                    </a:cubicBezTo>
                    <a:cubicBezTo>
                      <a:pt x="243" y="99"/>
                      <a:pt x="243" y="100"/>
                      <a:pt x="243" y="101"/>
                    </a:cubicBezTo>
                    <a:cubicBezTo>
                      <a:pt x="243" y="101"/>
                      <a:pt x="243" y="101"/>
                      <a:pt x="243" y="101"/>
                    </a:cubicBezTo>
                    <a:cubicBezTo>
                      <a:pt x="243" y="101"/>
                      <a:pt x="243" y="101"/>
                      <a:pt x="243" y="101"/>
                    </a:cubicBezTo>
                    <a:cubicBezTo>
                      <a:pt x="243" y="101"/>
                      <a:pt x="243" y="101"/>
                      <a:pt x="243" y="101"/>
                    </a:cubicBezTo>
                    <a:cubicBezTo>
                      <a:pt x="243" y="102"/>
                      <a:pt x="242" y="103"/>
                      <a:pt x="241" y="103"/>
                    </a:cubicBezTo>
                    <a:cubicBezTo>
                      <a:pt x="241" y="103"/>
                      <a:pt x="241" y="103"/>
                      <a:pt x="241" y="103"/>
                    </a:cubicBezTo>
                    <a:cubicBezTo>
                      <a:pt x="241" y="103"/>
                      <a:pt x="241" y="103"/>
                      <a:pt x="241" y="103"/>
                    </a:cubicBezTo>
                    <a:close/>
                    <a:moveTo>
                      <a:pt x="211" y="100"/>
                    </a:moveTo>
                    <a:cubicBezTo>
                      <a:pt x="207" y="99"/>
                      <a:pt x="203" y="99"/>
                      <a:pt x="199" y="98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198" y="98"/>
                      <a:pt x="197" y="97"/>
                      <a:pt x="197" y="96"/>
                    </a:cubicBezTo>
                    <a:cubicBezTo>
                      <a:pt x="197" y="96"/>
                      <a:pt x="197" y="96"/>
                      <a:pt x="197" y="96"/>
                    </a:cubicBezTo>
                    <a:cubicBezTo>
                      <a:pt x="197" y="94"/>
                      <a:pt x="198" y="93"/>
                      <a:pt x="200" y="94"/>
                    </a:cubicBezTo>
                    <a:cubicBezTo>
                      <a:pt x="200" y="94"/>
                      <a:pt x="200" y="94"/>
                      <a:pt x="200" y="94"/>
                    </a:cubicBezTo>
                    <a:cubicBezTo>
                      <a:pt x="204" y="94"/>
                      <a:pt x="208" y="94"/>
                      <a:pt x="211" y="95"/>
                    </a:cubicBezTo>
                    <a:cubicBezTo>
                      <a:pt x="211" y="95"/>
                      <a:pt x="211" y="95"/>
                      <a:pt x="211" y="95"/>
                    </a:cubicBezTo>
                    <a:cubicBezTo>
                      <a:pt x="213" y="95"/>
                      <a:pt x="214" y="96"/>
                      <a:pt x="214" y="97"/>
                    </a:cubicBezTo>
                    <a:cubicBezTo>
                      <a:pt x="214" y="97"/>
                      <a:pt x="214" y="97"/>
                      <a:pt x="214" y="97"/>
                    </a:cubicBezTo>
                    <a:cubicBezTo>
                      <a:pt x="214" y="97"/>
                      <a:pt x="214" y="98"/>
                      <a:pt x="214" y="98"/>
                    </a:cubicBezTo>
                    <a:cubicBezTo>
                      <a:pt x="214" y="98"/>
                      <a:pt x="214" y="98"/>
                      <a:pt x="214" y="98"/>
                    </a:cubicBezTo>
                    <a:cubicBezTo>
                      <a:pt x="213" y="99"/>
                      <a:pt x="212" y="100"/>
                      <a:pt x="211" y="100"/>
                    </a:cubicBezTo>
                    <a:cubicBezTo>
                      <a:pt x="211" y="100"/>
                      <a:pt x="211" y="100"/>
                      <a:pt x="211" y="100"/>
                    </a:cubicBezTo>
                    <a:cubicBezTo>
                      <a:pt x="211" y="100"/>
                      <a:pt x="211" y="100"/>
                      <a:pt x="211" y="100"/>
                    </a:cubicBezTo>
                    <a:close/>
                    <a:moveTo>
                      <a:pt x="181" y="96"/>
                    </a:moveTo>
                    <a:cubicBezTo>
                      <a:pt x="177" y="96"/>
                      <a:pt x="173" y="95"/>
                      <a:pt x="169" y="95"/>
                    </a:cubicBezTo>
                    <a:cubicBezTo>
                      <a:pt x="169" y="95"/>
                      <a:pt x="169" y="95"/>
                      <a:pt x="169" y="95"/>
                    </a:cubicBezTo>
                    <a:cubicBezTo>
                      <a:pt x="168" y="94"/>
                      <a:pt x="167" y="93"/>
                      <a:pt x="167" y="92"/>
                    </a:cubicBezTo>
                    <a:cubicBezTo>
                      <a:pt x="167" y="92"/>
                      <a:pt x="167" y="92"/>
                      <a:pt x="167" y="92"/>
                    </a:cubicBezTo>
                    <a:cubicBezTo>
                      <a:pt x="167" y="91"/>
                      <a:pt x="168" y="90"/>
                      <a:pt x="170" y="90"/>
                    </a:cubicBezTo>
                    <a:cubicBezTo>
                      <a:pt x="170" y="90"/>
                      <a:pt x="170" y="90"/>
                      <a:pt x="170" y="90"/>
                    </a:cubicBezTo>
                    <a:cubicBezTo>
                      <a:pt x="174" y="90"/>
                      <a:pt x="178" y="91"/>
                      <a:pt x="182" y="91"/>
                    </a:cubicBezTo>
                    <a:cubicBezTo>
                      <a:pt x="182" y="91"/>
                      <a:pt x="182" y="91"/>
                      <a:pt x="182" y="91"/>
                    </a:cubicBezTo>
                    <a:cubicBezTo>
                      <a:pt x="183" y="91"/>
                      <a:pt x="184" y="93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5"/>
                      <a:pt x="183" y="96"/>
                      <a:pt x="181" y="96"/>
                    </a:cubicBezTo>
                    <a:cubicBezTo>
                      <a:pt x="181" y="96"/>
                      <a:pt x="181" y="96"/>
                      <a:pt x="181" y="96"/>
                    </a:cubicBezTo>
                    <a:cubicBezTo>
                      <a:pt x="181" y="96"/>
                      <a:pt x="181" y="96"/>
                      <a:pt x="181" y="96"/>
                    </a:cubicBezTo>
                    <a:close/>
                    <a:moveTo>
                      <a:pt x="151" y="92"/>
                    </a:moveTo>
                    <a:cubicBezTo>
                      <a:pt x="147" y="92"/>
                      <a:pt x="143" y="91"/>
                      <a:pt x="139" y="91"/>
                    </a:cubicBezTo>
                    <a:cubicBezTo>
                      <a:pt x="139" y="91"/>
                      <a:pt x="139" y="91"/>
                      <a:pt x="139" y="91"/>
                    </a:cubicBezTo>
                    <a:cubicBezTo>
                      <a:pt x="138" y="91"/>
                      <a:pt x="137" y="90"/>
                      <a:pt x="137" y="88"/>
                    </a:cubicBezTo>
                    <a:cubicBezTo>
                      <a:pt x="137" y="88"/>
                      <a:pt x="137" y="88"/>
                      <a:pt x="137" y="88"/>
                    </a:cubicBezTo>
                    <a:cubicBezTo>
                      <a:pt x="137" y="87"/>
                      <a:pt x="139" y="86"/>
                      <a:pt x="140" y="86"/>
                    </a:cubicBezTo>
                    <a:cubicBezTo>
                      <a:pt x="140" y="86"/>
                      <a:pt x="140" y="86"/>
                      <a:pt x="140" y="86"/>
                    </a:cubicBezTo>
                    <a:cubicBezTo>
                      <a:pt x="144" y="87"/>
                      <a:pt x="148" y="87"/>
                      <a:pt x="152" y="88"/>
                    </a:cubicBezTo>
                    <a:cubicBezTo>
                      <a:pt x="152" y="88"/>
                      <a:pt x="152" y="88"/>
                      <a:pt x="152" y="88"/>
                    </a:cubicBezTo>
                    <a:cubicBezTo>
                      <a:pt x="153" y="88"/>
                      <a:pt x="154" y="89"/>
                      <a:pt x="154" y="90"/>
                    </a:cubicBezTo>
                    <a:cubicBezTo>
                      <a:pt x="154" y="90"/>
                      <a:pt x="154" y="90"/>
                      <a:pt x="154" y="90"/>
                    </a:cubicBezTo>
                    <a:cubicBezTo>
                      <a:pt x="154" y="90"/>
                      <a:pt x="154" y="90"/>
                      <a:pt x="154" y="90"/>
                    </a:cubicBezTo>
                    <a:cubicBezTo>
                      <a:pt x="154" y="90"/>
                      <a:pt x="154" y="90"/>
                      <a:pt x="154" y="90"/>
                    </a:cubicBezTo>
                    <a:cubicBezTo>
                      <a:pt x="154" y="92"/>
                      <a:pt x="153" y="92"/>
                      <a:pt x="152" y="92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1" y="92"/>
                      <a:pt x="151" y="92"/>
                      <a:pt x="151" y="92"/>
                    </a:cubicBezTo>
                    <a:close/>
                    <a:moveTo>
                      <a:pt x="394" y="88"/>
                    </a:moveTo>
                    <a:cubicBezTo>
                      <a:pt x="393" y="84"/>
                      <a:pt x="393" y="80"/>
                      <a:pt x="393" y="76"/>
                    </a:cubicBezTo>
                    <a:cubicBezTo>
                      <a:pt x="393" y="76"/>
                      <a:pt x="393" y="76"/>
                      <a:pt x="393" y="76"/>
                    </a:cubicBezTo>
                    <a:cubicBezTo>
                      <a:pt x="393" y="75"/>
                      <a:pt x="394" y="74"/>
                      <a:pt x="395" y="74"/>
                    </a:cubicBezTo>
                    <a:cubicBezTo>
                      <a:pt x="395" y="74"/>
                      <a:pt x="395" y="74"/>
                      <a:pt x="395" y="74"/>
                    </a:cubicBezTo>
                    <a:cubicBezTo>
                      <a:pt x="397" y="74"/>
                      <a:pt x="398" y="75"/>
                      <a:pt x="398" y="76"/>
                    </a:cubicBezTo>
                    <a:cubicBezTo>
                      <a:pt x="398" y="76"/>
                      <a:pt x="398" y="76"/>
                      <a:pt x="398" y="76"/>
                    </a:cubicBezTo>
                    <a:cubicBezTo>
                      <a:pt x="398" y="80"/>
                      <a:pt x="398" y="84"/>
                      <a:pt x="398" y="88"/>
                    </a:cubicBezTo>
                    <a:cubicBezTo>
                      <a:pt x="398" y="88"/>
                      <a:pt x="398" y="88"/>
                      <a:pt x="398" y="88"/>
                    </a:cubicBezTo>
                    <a:cubicBezTo>
                      <a:pt x="399" y="89"/>
                      <a:pt x="398" y="90"/>
                      <a:pt x="396" y="90"/>
                    </a:cubicBezTo>
                    <a:cubicBezTo>
                      <a:pt x="396" y="90"/>
                      <a:pt x="396" y="90"/>
                      <a:pt x="396" y="90"/>
                    </a:cubicBezTo>
                    <a:cubicBezTo>
                      <a:pt x="396" y="91"/>
                      <a:pt x="396" y="91"/>
                      <a:pt x="396" y="91"/>
                    </a:cubicBezTo>
                    <a:cubicBezTo>
                      <a:pt x="396" y="91"/>
                      <a:pt x="396" y="91"/>
                      <a:pt x="396" y="91"/>
                    </a:cubicBezTo>
                    <a:cubicBezTo>
                      <a:pt x="395" y="91"/>
                      <a:pt x="394" y="90"/>
                      <a:pt x="394" y="88"/>
                    </a:cubicBezTo>
                    <a:close/>
                    <a:moveTo>
                      <a:pt x="121" y="89"/>
                    </a:moveTo>
                    <a:cubicBezTo>
                      <a:pt x="117" y="88"/>
                      <a:pt x="113" y="88"/>
                      <a:pt x="109" y="87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08" y="87"/>
                      <a:pt x="107" y="86"/>
                      <a:pt x="107" y="8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7" y="83"/>
                      <a:pt x="109" y="82"/>
                      <a:pt x="110" y="83"/>
                    </a:cubicBezTo>
                    <a:cubicBezTo>
                      <a:pt x="110" y="83"/>
                      <a:pt x="110" y="83"/>
                      <a:pt x="110" y="83"/>
                    </a:cubicBezTo>
                    <a:cubicBezTo>
                      <a:pt x="114" y="83"/>
                      <a:pt x="118" y="84"/>
                      <a:pt x="122" y="84"/>
                    </a:cubicBezTo>
                    <a:cubicBezTo>
                      <a:pt x="122" y="84"/>
                      <a:pt x="122" y="84"/>
                      <a:pt x="122" y="84"/>
                    </a:cubicBezTo>
                    <a:cubicBezTo>
                      <a:pt x="123" y="84"/>
                      <a:pt x="124" y="85"/>
                      <a:pt x="124" y="86"/>
                    </a:cubicBezTo>
                    <a:cubicBezTo>
                      <a:pt x="124" y="86"/>
                      <a:pt x="124" y="86"/>
                      <a:pt x="124" y="86"/>
                    </a:cubicBezTo>
                    <a:cubicBezTo>
                      <a:pt x="124" y="87"/>
                      <a:pt x="124" y="87"/>
                      <a:pt x="124" y="87"/>
                    </a:cubicBezTo>
                    <a:cubicBezTo>
                      <a:pt x="124" y="87"/>
                      <a:pt x="124" y="87"/>
                      <a:pt x="124" y="87"/>
                    </a:cubicBezTo>
                    <a:cubicBezTo>
                      <a:pt x="124" y="88"/>
                      <a:pt x="123" y="89"/>
                      <a:pt x="122" y="89"/>
                    </a:cubicBezTo>
                    <a:cubicBezTo>
                      <a:pt x="122" y="89"/>
                      <a:pt x="122" y="89"/>
                      <a:pt x="122" y="89"/>
                    </a:cubicBezTo>
                    <a:cubicBezTo>
                      <a:pt x="122" y="89"/>
                      <a:pt x="121" y="89"/>
                      <a:pt x="121" y="89"/>
                    </a:cubicBezTo>
                    <a:close/>
                    <a:moveTo>
                      <a:pt x="91" y="85"/>
                    </a:moveTo>
                    <a:cubicBezTo>
                      <a:pt x="87" y="85"/>
                      <a:pt x="83" y="84"/>
                      <a:pt x="80" y="84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78" y="84"/>
                      <a:pt x="77" y="82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80"/>
                      <a:pt x="79" y="79"/>
                      <a:pt x="80" y="79"/>
                    </a:cubicBezTo>
                    <a:cubicBezTo>
                      <a:pt x="80" y="79"/>
                      <a:pt x="80" y="79"/>
                      <a:pt x="80" y="79"/>
                    </a:cubicBezTo>
                    <a:cubicBezTo>
                      <a:pt x="84" y="79"/>
                      <a:pt x="88" y="80"/>
                      <a:pt x="92" y="80"/>
                    </a:cubicBezTo>
                    <a:cubicBezTo>
                      <a:pt x="92" y="80"/>
                      <a:pt x="92" y="80"/>
                      <a:pt x="92" y="80"/>
                    </a:cubicBezTo>
                    <a:cubicBezTo>
                      <a:pt x="92" y="80"/>
                      <a:pt x="92" y="80"/>
                      <a:pt x="92" y="80"/>
                    </a:cubicBezTo>
                    <a:cubicBezTo>
                      <a:pt x="93" y="81"/>
                      <a:pt x="94" y="82"/>
                      <a:pt x="94" y="83"/>
                    </a:cubicBezTo>
                    <a:cubicBezTo>
                      <a:pt x="94" y="83"/>
                      <a:pt x="94" y="83"/>
                      <a:pt x="94" y="83"/>
                    </a:cubicBezTo>
                    <a:cubicBezTo>
                      <a:pt x="94" y="83"/>
                      <a:pt x="94" y="83"/>
                      <a:pt x="94" y="83"/>
                    </a:cubicBezTo>
                    <a:cubicBezTo>
                      <a:pt x="94" y="83"/>
                      <a:pt x="94" y="83"/>
                      <a:pt x="94" y="83"/>
                    </a:cubicBezTo>
                    <a:cubicBezTo>
                      <a:pt x="94" y="84"/>
                      <a:pt x="93" y="85"/>
                      <a:pt x="92" y="85"/>
                    </a:cubicBezTo>
                    <a:cubicBezTo>
                      <a:pt x="92" y="85"/>
                      <a:pt x="92" y="85"/>
                      <a:pt x="92" y="85"/>
                    </a:cubicBezTo>
                    <a:cubicBezTo>
                      <a:pt x="92" y="85"/>
                      <a:pt x="92" y="85"/>
                      <a:pt x="91" y="85"/>
                    </a:cubicBezTo>
                    <a:close/>
                    <a:moveTo>
                      <a:pt x="62" y="81"/>
                    </a:moveTo>
                    <a:cubicBezTo>
                      <a:pt x="57" y="81"/>
                      <a:pt x="53" y="80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48" y="80"/>
                      <a:pt x="47" y="79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6"/>
                      <a:pt x="49" y="75"/>
                      <a:pt x="50" y="75"/>
                    </a:cubicBezTo>
                    <a:cubicBezTo>
                      <a:pt x="50" y="75"/>
                      <a:pt x="50" y="75"/>
                      <a:pt x="50" y="75"/>
                    </a:cubicBezTo>
                    <a:cubicBezTo>
                      <a:pt x="54" y="76"/>
                      <a:pt x="58" y="76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3" y="77"/>
                      <a:pt x="64" y="78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81"/>
                      <a:pt x="63" y="81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lose/>
                    <a:moveTo>
                      <a:pt x="32" y="78"/>
                    </a:moveTo>
                    <a:cubicBezTo>
                      <a:pt x="29" y="77"/>
                      <a:pt x="27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4" y="76"/>
                      <a:pt x="22" y="76"/>
                      <a:pt x="19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8" y="74"/>
                      <a:pt x="18" y="73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9" y="70"/>
                      <a:pt x="20" y="70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4" y="71"/>
                      <a:pt x="26" y="72"/>
                      <a:pt x="27" y="72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8" y="72"/>
                      <a:pt x="29" y="72"/>
                      <a:pt x="32" y="73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3" y="73"/>
                      <a:pt x="34" y="74"/>
                      <a:pt x="34" y="75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7"/>
                      <a:pt x="33" y="78"/>
                      <a:pt x="32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32" y="78"/>
                      <a:pt x="32" y="78"/>
                    </a:cubicBezTo>
                    <a:close/>
                    <a:moveTo>
                      <a:pt x="5" y="62"/>
                    </a:moveTo>
                    <a:cubicBezTo>
                      <a:pt x="3" y="58"/>
                      <a:pt x="2" y="54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48"/>
                      <a:pt x="2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47"/>
                      <a:pt x="6" y="47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7" y="53"/>
                      <a:pt x="8" y="56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1"/>
                      <a:pt x="9" y="62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3"/>
                      <a:pt x="8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3"/>
                      <a:pt x="6" y="62"/>
                      <a:pt x="5" y="62"/>
                    </a:cubicBezTo>
                    <a:close/>
                    <a:moveTo>
                      <a:pt x="396" y="61"/>
                    </a:moveTo>
                    <a:cubicBezTo>
                      <a:pt x="395" y="60"/>
                      <a:pt x="394" y="59"/>
                      <a:pt x="395" y="58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6" y="50"/>
                      <a:pt x="398" y="46"/>
                      <a:pt x="398" y="46"/>
                    </a:cubicBezTo>
                    <a:cubicBezTo>
                      <a:pt x="398" y="46"/>
                      <a:pt x="398" y="46"/>
                      <a:pt x="398" y="46"/>
                    </a:cubicBezTo>
                    <a:cubicBezTo>
                      <a:pt x="399" y="45"/>
                      <a:pt x="401" y="44"/>
                      <a:pt x="402" y="45"/>
                    </a:cubicBezTo>
                    <a:cubicBezTo>
                      <a:pt x="402" y="45"/>
                      <a:pt x="402" y="45"/>
                      <a:pt x="402" y="45"/>
                    </a:cubicBezTo>
                    <a:cubicBezTo>
                      <a:pt x="403" y="45"/>
                      <a:pt x="403" y="47"/>
                      <a:pt x="403" y="48"/>
                    </a:cubicBezTo>
                    <a:cubicBezTo>
                      <a:pt x="403" y="48"/>
                      <a:pt x="403" y="48"/>
                      <a:pt x="403" y="48"/>
                    </a:cubicBezTo>
                    <a:cubicBezTo>
                      <a:pt x="403" y="48"/>
                      <a:pt x="402" y="49"/>
                      <a:pt x="402" y="51"/>
                    </a:cubicBezTo>
                    <a:cubicBezTo>
                      <a:pt x="402" y="51"/>
                      <a:pt x="402" y="51"/>
                      <a:pt x="402" y="51"/>
                    </a:cubicBezTo>
                    <a:cubicBezTo>
                      <a:pt x="401" y="52"/>
                      <a:pt x="400" y="55"/>
                      <a:pt x="399" y="59"/>
                    </a:cubicBezTo>
                    <a:cubicBezTo>
                      <a:pt x="399" y="59"/>
                      <a:pt x="399" y="59"/>
                      <a:pt x="399" y="59"/>
                    </a:cubicBezTo>
                    <a:cubicBezTo>
                      <a:pt x="399" y="60"/>
                      <a:pt x="398" y="61"/>
                      <a:pt x="397" y="61"/>
                    </a:cubicBezTo>
                    <a:cubicBezTo>
                      <a:pt x="397" y="61"/>
                      <a:pt x="397" y="61"/>
                      <a:pt x="397" y="61"/>
                    </a:cubicBezTo>
                    <a:cubicBezTo>
                      <a:pt x="397" y="61"/>
                      <a:pt x="397" y="61"/>
                      <a:pt x="396" y="61"/>
                    </a:cubicBezTo>
                    <a:close/>
                    <a:moveTo>
                      <a:pt x="384" y="47"/>
                    </a:moveTo>
                    <a:cubicBezTo>
                      <a:pt x="381" y="47"/>
                      <a:pt x="377" y="46"/>
                      <a:pt x="372" y="46"/>
                    </a:cubicBezTo>
                    <a:cubicBezTo>
                      <a:pt x="372" y="46"/>
                      <a:pt x="372" y="46"/>
                      <a:pt x="372" y="46"/>
                    </a:cubicBezTo>
                    <a:cubicBezTo>
                      <a:pt x="371" y="46"/>
                      <a:pt x="370" y="45"/>
                      <a:pt x="370" y="44"/>
                    </a:cubicBezTo>
                    <a:cubicBezTo>
                      <a:pt x="370" y="44"/>
                      <a:pt x="370" y="44"/>
                      <a:pt x="370" y="44"/>
                    </a:cubicBezTo>
                    <a:cubicBezTo>
                      <a:pt x="370" y="43"/>
                      <a:pt x="370" y="43"/>
                      <a:pt x="370" y="43"/>
                    </a:cubicBezTo>
                    <a:cubicBezTo>
                      <a:pt x="370" y="43"/>
                      <a:pt x="370" y="43"/>
                      <a:pt x="370" y="43"/>
                    </a:cubicBezTo>
                    <a:cubicBezTo>
                      <a:pt x="370" y="42"/>
                      <a:pt x="372" y="41"/>
                      <a:pt x="373" y="41"/>
                    </a:cubicBezTo>
                    <a:cubicBezTo>
                      <a:pt x="373" y="41"/>
                      <a:pt x="373" y="41"/>
                      <a:pt x="373" y="41"/>
                    </a:cubicBezTo>
                    <a:cubicBezTo>
                      <a:pt x="377" y="42"/>
                      <a:pt x="381" y="42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6" y="43"/>
                      <a:pt x="387" y="44"/>
                      <a:pt x="387" y="45"/>
                    </a:cubicBezTo>
                    <a:cubicBezTo>
                      <a:pt x="387" y="45"/>
                      <a:pt x="387" y="45"/>
                      <a:pt x="387" y="45"/>
                    </a:cubicBezTo>
                    <a:cubicBezTo>
                      <a:pt x="387" y="46"/>
                      <a:pt x="386" y="47"/>
                      <a:pt x="385" y="47"/>
                    </a:cubicBezTo>
                    <a:cubicBezTo>
                      <a:pt x="385" y="47"/>
                      <a:pt x="385" y="47"/>
                      <a:pt x="385" y="47"/>
                    </a:cubicBezTo>
                    <a:cubicBezTo>
                      <a:pt x="384" y="47"/>
                      <a:pt x="384" y="47"/>
                      <a:pt x="384" y="47"/>
                    </a:cubicBezTo>
                    <a:close/>
                    <a:moveTo>
                      <a:pt x="354" y="44"/>
                    </a:moveTo>
                    <a:cubicBezTo>
                      <a:pt x="351" y="43"/>
                      <a:pt x="347" y="43"/>
                      <a:pt x="342" y="42"/>
                    </a:cubicBezTo>
                    <a:cubicBezTo>
                      <a:pt x="342" y="42"/>
                      <a:pt x="342" y="42"/>
                      <a:pt x="342" y="42"/>
                    </a:cubicBezTo>
                    <a:cubicBezTo>
                      <a:pt x="342" y="42"/>
                      <a:pt x="342" y="42"/>
                      <a:pt x="342" y="42"/>
                    </a:cubicBezTo>
                    <a:cubicBezTo>
                      <a:pt x="341" y="42"/>
                      <a:pt x="340" y="41"/>
                      <a:pt x="340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0" y="38"/>
                      <a:pt x="342" y="38"/>
                      <a:pt x="343" y="38"/>
                    </a:cubicBezTo>
                    <a:cubicBezTo>
                      <a:pt x="343" y="38"/>
                      <a:pt x="343" y="38"/>
                      <a:pt x="343" y="38"/>
                    </a:cubicBezTo>
                    <a:cubicBezTo>
                      <a:pt x="347" y="38"/>
                      <a:pt x="351" y="39"/>
                      <a:pt x="355" y="39"/>
                    </a:cubicBezTo>
                    <a:cubicBezTo>
                      <a:pt x="355" y="39"/>
                      <a:pt x="355" y="39"/>
                      <a:pt x="355" y="39"/>
                    </a:cubicBezTo>
                    <a:cubicBezTo>
                      <a:pt x="356" y="39"/>
                      <a:pt x="357" y="40"/>
                      <a:pt x="357" y="42"/>
                    </a:cubicBezTo>
                    <a:cubicBezTo>
                      <a:pt x="357" y="42"/>
                      <a:pt x="357" y="42"/>
                      <a:pt x="357" y="42"/>
                    </a:cubicBezTo>
                    <a:cubicBezTo>
                      <a:pt x="357" y="43"/>
                      <a:pt x="356" y="44"/>
                      <a:pt x="355" y="44"/>
                    </a:cubicBezTo>
                    <a:cubicBezTo>
                      <a:pt x="355" y="44"/>
                      <a:pt x="355" y="44"/>
                      <a:pt x="355" y="44"/>
                    </a:cubicBezTo>
                    <a:cubicBezTo>
                      <a:pt x="354" y="44"/>
                      <a:pt x="354" y="44"/>
                      <a:pt x="354" y="44"/>
                    </a:cubicBezTo>
                    <a:close/>
                    <a:moveTo>
                      <a:pt x="324" y="40"/>
                    </a:moveTo>
                    <a:cubicBezTo>
                      <a:pt x="321" y="40"/>
                      <a:pt x="317" y="39"/>
                      <a:pt x="312" y="39"/>
                    </a:cubicBezTo>
                    <a:cubicBezTo>
                      <a:pt x="312" y="39"/>
                      <a:pt x="312" y="39"/>
                      <a:pt x="312" y="39"/>
                    </a:cubicBezTo>
                    <a:cubicBezTo>
                      <a:pt x="311" y="39"/>
                      <a:pt x="310" y="38"/>
                      <a:pt x="310" y="37"/>
                    </a:cubicBezTo>
                    <a:cubicBezTo>
                      <a:pt x="310" y="37"/>
                      <a:pt x="310" y="37"/>
                      <a:pt x="310" y="37"/>
                    </a:cubicBezTo>
                    <a:cubicBezTo>
                      <a:pt x="310" y="36"/>
                      <a:pt x="310" y="36"/>
                      <a:pt x="310" y="36"/>
                    </a:cubicBezTo>
                    <a:cubicBezTo>
                      <a:pt x="310" y="36"/>
                      <a:pt x="310" y="36"/>
                      <a:pt x="310" y="36"/>
                    </a:cubicBezTo>
                    <a:cubicBezTo>
                      <a:pt x="311" y="35"/>
                      <a:pt x="312" y="34"/>
                      <a:pt x="313" y="34"/>
                    </a:cubicBezTo>
                    <a:cubicBezTo>
                      <a:pt x="313" y="34"/>
                      <a:pt x="313" y="34"/>
                      <a:pt x="313" y="34"/>
                    </a:cubicBezTo>
                    <a:cubicBezTo>
                      <a:pt x="317" y="35"/>
                      <a:pt x="321" y="35"/>
                      <a:pt x="325" y="36"/>
                    </a:cubicBezTo>
                    <a:cubicBezTo>
                      <a:pt x="325" y="36"/>
                      <a:pt x="325" y="36"/>
                      <a:pt x="325" y="36"/>
                    </a:cubicBezTo>
                    <a:cubicBezTo>
                      <a:pt x="326" y="36"/>
                      <a:pt x="327" y="37"/>
                      <a:pt x="327" y="38"/>
                    </a:cubicBezTo>
                    <a:cubicBezTo>
                      <a:pt x="327" y="38"/>
                      <a:pt x="327" y="38"/>
                      <a:pt x="327" y="38"/>
                    </a:cubicBezTo>
                    <a:cubicBezTo>
                      <a:pt x="327" y="39"/>
                      <a:pt x="326" y="40"/>
                      <a:pt x="325" y="40"/>
                    </a:cubicBezTo>
                    <a:cubicBezTo>
                      <a:pt x="325" y="40"/>
                      <a:pt x="325" y="40"/>
                      <a:pt x="325" y="40"/>
                    </a:cubicBezTo>
                    <a:cubicBezTo>
                      <a:pt x="325" y="40"/>
                      <a:pt x="324" y="40"/>
                      <a:pt x="324" y="40"/>
                    </a:cubicBezTo>
                    <a:close/>
                    <a:moveTo>
                      <a:pt x="295" y="37"/>
                    </a:moveTo>
                    <a:cubicBezTo>
                      <a:pt x="291" y="36"/>
                      <a:pt x="287" y="36"/>
                      <a:pt x="283" y="35"/>
                    </a:cubicBezTo>
                    <a:cubicBezTo>
                      <a:pt x="283" y="35"/>
                      <a:pt x="283" y="35"/>
                      <a:pt x="283" y="35"/>
                    </a:cubicBezTo>
                    <a:cubicBezTo>
                      <a:pt x="281" y="35"/>
                      <a:pt x="280" y="34"/>
                      <a:pt x="280" y="33"/>
                    </a:cubicBezTo>
                    <a:cubicBezTo>
                      <a:pt x="280" y="33"/>
                      <a:pt x="280" y="33"/>
                      <a:pt x="280" y="33"/>
                    </a:cubicBezTo>
                    <a:cubicBezTo>
                      <a:pt x="280" y="33"/>
                      <a:pt x="280" y="33"/>
                      <a:pt x="280" y="33"/>
                    </a:cubicBezTo>
                    <a:cubicBezTo>
                      <a:pt x="280" y="33"/>
                      <a:pt x="280" y="33"/>
                      <a:pt x="280" y="33"/>
                    </a:cubicBezTo>
                    <a:cubicBezTo>
                      <a:pt x="281" y="31"/>
                      <a:pt x="282" y="31"/>
                      <a:pt x="283" y="31"/>
                    </a:cubicBezTo>
                    <a:cubicBezTo>
                      <a:pt x="283" y="31"/>
                      <a:pt x="283" y="31"/>
                      <a:pt x="283" y="31"/>
                    </a:cubicBezTo>
                    <a:cubicBezTo>
                      <a:pt x="287" y="31"/>
                      <a:pt x="291" y="32"/>
                      <a:pt x="295" y="32"/>
                    </a:cubicBezTo>
                    <a:cubicBezTo>
                      <a:pt x="295" y="32"/>
                      <a:pt x="295" y="32"/>
                      <a:pt x="295" y="32"/>
                    </a:cubicBezTo>
                    <a:cubicBezTo>
                      <a:pt x="296" y="32"/>
                      <a:pt x="297" y="33"/>
                      <a:pt x="297" y="35"/>
                    </a:cubicBezTo>
                    <a:cubicBezTo>
                      <a:pt x="297" y="35"/>
                      <a:pt x="297" y="35"/>
                      <a:pt x="297" y="35"/>
                    </a:cubicBezTo>
                    <a:cubicBezTo>
                      <a:pt x="297" y="36"/>
                      <a:pt x="296" y="37"/>
                      <a:pt x="295" y="37"/>
                    </a:cubicBezTo>
                    <a:cubicBezTo>
                      <a:pt x="295" y="37"/>
                      <a:pt x="295" y="37"/>
                      <a:pt x="295" y="37"/>
                    </a:cubicBezTo>
                    <a:cubicBezTo>
                      <a:pt x="295" y="37"/>
                      <a:pt x="295" y="37"/>
                      <a:pt x="295" y="37"/>
                    </a:cubicBezTo>
                    <a:close/>
                    <a:moveTo>
                      <a:pt x="3" y="34"/>
                    </a:moveTo>
                    <a:cubicBezTo>
                      <a:pt x="1" y="33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26"/>
                      <a:pt x="2" y="22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7"/>
                      <a:pt x="4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17"/>
                      <a:pt x="7" y="19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3"/>
                      <a:pt x="6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3"/>
                      <a:pt x="4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lose/>
                    <a:moveTo>
                      <a:pt x="265" y="33"/>
                    </a:moveTo>
                    <a:cubicBezTo>
                      <a:pt x="261" y="33"/>
                      <a:pt x="257" y="32"/>
                      <a:pt x="253" y="32"/>
                    </a:cubicBezTo>
                    <a:cubicBezTo>
                      <a:pt x="253" y="32"/>
                      <a:pt x="253" y="32"/>
                      <a:pt x="253" y="32"/>
                    </a:cubicBezTo>
                    <a:cubicBezTo>
                      <a:pt x="251" y="32"/>
                      <a:pt x="251" y="31"/>
                      <a:pt x="251" y="30"/>
                    </a:cubicBezTo>
                    <a:cubicBezTo>
                      <a:pt x="251" y="30"/>
                      <a:pt x="251" y="30"/>
                      <a:pt x="251" y="30"/>
                    </a:cubicBezTo>
                    <a:cubicBezTo>
                      <a:pt x="251" y="29"/>
                      <a:pt x="251" y="29"/>
                      <a:pt x="251" y="29"/>
                    </a:cubicBezTo>
                    <a:cubicBezTo>
                      <a:pt x="251" y="29"/>
                      <a:pt x="251" y="29"/>
                      <a:pt x="251" y="29"/>
                    </a:cubicBezTo>
                    <a:cubicBezTo>
                      <a:pt x="251" y="28"/>
                      <a:pt x="252" y="27"/>
                      <a:pt x="253" y="27"/>
                    </a:cubicBezTo>
                    <a:cubicBezTo>
                      <a:pt x="253" y="27"/>
                      <a:pt x="253" y="27"/>
                      <a:pt x="253" y="27"/>
                    </a:cubicBezTo>
                    <a:cubicBezTo>
                      <a:pt x="257" y="28"/>
                      <a:pt x="261" y="28"/>
                      <a:pt x="265" y="29"/>
                    </a:cubicBezTo>
                    <a:cubicBezTo>
                      <a:pt x="265" y="29"/>
                      <a:pt x="265" y="29"/>
                      <a:pt x="265" y="29"/>
                    </a:cubicBezTo>
                    <a:cubicBezTo>
                      <a:pt x="267" y="29"/>
                      <a:pt x="267" y="30"/>
                      <a:pt x="267" y="31"/>
                    </a:cubicBezTo>
                    <a:cubicBezTo>
                      <a:pt x="267" y="31"/>
                      <a:pt x="267" y="31"/>
                      <a:pt x="267" y="31"/>
                    </a:cubicBezTo>
                    <a:cubicBezTo>
                      <a:pt x="267" y="32"/>
                      <a:pt x="266" y="33"/>
                      <a:pt x="265" y="33"/>
                    </a:cubicBezTo>
                    <a:cubicBezTo>
                      <a:pt x="265" y="33"/>
                      <a:pt x="265" y="33"/>
                      <a:pt x="265" y="33"/>
                    </a:cubicBezTo>
                    <a:cubicBezTo>
                      <a:pt x="265" y="33"/>
                      <a:pt x="265" y="33"/>
                      <a:pt x="265" y="33"/>
                    </a:cubicBezTo>
                    <a:close/>
                    <a:moveTo>
                      <a:pt x="235" y="30"/>
                    </a:moveTo>
                    <a:cubicBezTo>
                      <a:pt x="231" y="29"/>
                      <a:pt x="227" y="29"/>
                      <a:pt x="223" y="28"/>
                    </a:cubicBezTo>
                    <a:cubicBezTo>
                      <a:pt x="223" y="28"/>
                      <a:pt x="223" y="28"/>
                      <a:pt x="223" y="28"/>
                    </a:cubicBezTo>
                    <a:cubicBezTo>
                      <a:pt x="223" y="28"/>
                      <a:pt x="223" y="28"/>
                      <a:pt x="223" y="28"/>
                    </a:cubicBezTo>
                    <a:cubicBezTo>
                      <a:pt x="222" y="28"/>
                      <a:pt x="221" y="27"/>
                      <a:pt x="221" y="26"/>
                    </a:cubicBezTo>
                    <a:cubicBezTo>
                      <a:pt x="221" y="26"/>
                      <a:pt x="221" y="26"/>
                      <a:pt x="221" y="26"/>
                    </a:cubicBezTo>
                    <a:cubicBezTo>
                      <a:pt x="221" y="26"/>
                      <a:pt x="221" y="26"/>
                      <a:pt x="221" y="26"/>
                    </a:cubicBezTo>
                    <a:cubicBezTo>
                      <a:pt x="221" y="26"/>
                      <a:pt x="221" y="26"/>
                      <a:pt x="221" y="26"/>
                    </a:cubicBezTo>
                    <a:cubicBezTo>
                      <a:pt x="221" y="25"/>
                      <a:pt x="222" y="24"/>
                      <a:pt x="223" y="24"/>
                    </a:cubicBezTo>
                    <a:cubicBezTo>
                      <a:pt x="223" y="24"/>
                      <a:pt x="223" y="24"/>
                      <a:pt x="223" y="24"/>
                    </a:cubicBezTo>
                    <a:cubicBezTo>
                      <a:pt x="227" y="24"/>
                      <a:pt x="231" y="25"/>
                      <a:pt x="235" y="25"/>
                    </a:cubicBezTo>
                    <a:cubicBezTo>
                      <a:pt x="235" y="25"/>
                      <a:pt x="235" y="25"/>
                      <a:pt x="235" y="25"/>
                    </a:cubicBezTo>
                    <a:cubicBezTo>
                      <a:pt x="237" y="25"/>
                      <a:pt x="238" y="26"/>
                      <a:pt x="237" y="28"/>
                    </a:cubicBezTo>
                    <a:cubicBezTo>
                      <a:pt x="237" y="28"/>
                      <a:pt x="237" y="28"/>
                      <a:pt x="237" y="28"/>
                    </a:cubicBezTo>
                    <a:cubicBezTo>
                      <a:pt x="237" y="29"/>
                      <a:pt x="236" y="30"/>
                      <a:pt x="235" y="30"/>
                    </a:cubicBezTo>
                    <a:cubicBezTo>
                      <a:pt x="235" y="30"/>
                      <a:pt x="235" y="30"/>
                      <a:pt x="235" y="30"/>
                    </a:cubicBezTo>
                    <a:cubicBezTo>
                      <a:pt x="235" y="30"/>
                      <a:pt x="235" y="30"/>
                      <a:pt x="235" y="30"/>
                    </a:cubicBezTo>
                    <a:close/>
                    <a:moveTo>
                      <a:pt x="205" y="26"/>
                    </a:moveTo>
                    <a:cubicBezTo>
                      <a:pt x="201" y="26"/>
                      <a:pt x="197" y="25"/>
                      <a:pt x="193" y="25"/>
                    </a:cubicBezTo>
                    <a:cubicBezTo>
                      <a:pt x="193" y="25"/>
                      <a:pt x="193" y="25"/>
                      <a:pt x="193" y="25"/>
                    </a:cubicBezTo>
                    <a:cubicBezTo>
                      <a:pt x="192" y="25"/>
                      <a:pt x="191" y="24"/>
                      <a:pt x="191" y="23"/>
                    </a:cubicBezTo>
                    <a:cubicBezTo>
                      <a:pt x="191" y="23"/>
                      <a:pt x="191" y="23"/>
                      <a:pt x="191" y="23"/>
                    </a:cubicBezTo>
                    <a:cubicBezTo>
                      <a:pt x="191" y="23"/>
                      <a:pt x="191" y="22"/>
                      <a:pt x="191" y="22"/>
                    </a:cubicBezTo>
                    <a:cubicBezTo>
                      <a:pt x="191" y="22"/>
                      <a:pt x="191" y="22"/>
                      <a:pt x="191" y="22"/>
                    </a:cubicBezTo>
                    <a:cubicBezTo>
                      <a:pt x="191" y="21"/>
                      <a:pt x="192" y="20"/>
                      <a:pt x="194" y="20"/>
                    </a:cubicBezTo>
                    <a:cubicBezTo>
                      <a:pt x="194" y="20"/>
                      <a:pt x="194" y="20"/>
                      <a:pt x="194" y="20"/>
                    </a:cubicBezTo>
                    <a:cubicBezTo>
                      <a:pt x="197" y="21"/>
                      <a:pt x="201" y="21"/>
                      <a:pt x="205" y="22"/>
                    </a:cubicBezTo>
                    <a:cubicBezTo>
                      <a:pt x="205" y="22"/>
                      <a:pt x="205" y="22"/>
                      <a:pt x="205" y="22"/>
                    </a:cubicBezTo>
                    <a:cubicBezTo>
                      <a:pt x="207" y="22"/>
                      <a:pt x="208" y="23"/>
                      <a:pt x="208" y="24"/>
                    </a:cubicBezTo>
                    <a:cubicBezTo>
                      <a:pt x="208" y="24"/>
                      <a:pt x="208" y="24"/>
                      <a:pt x="208" y="24"/>
                    </a:cubicBezTo>
                    <a:cubicBezTo>
                      <a:pt x="207" y="26"/>
                      <a:pt x="206" y="26"/>
                      <a:pt x="205" y="26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5" y="26"/>
                      <a:pt x="205" y="26"/>
                      <a:pt x="205" y="26"/>
                    </a:cubicBezTo>
                    <a:close/>
                    <a:moveTo>
                      <a:pt x="175" y="23"/>
                    </a:moveTo>
                    <a:cubicBezTo>
                      <a:pt x="171" y="22"/>
                      <a:pt x="167" y="22"/>
                      <a:pt x="163" y="22"/>
                    </a:cubicBezTo>
                    <a:cubicBezTo>
                      <a:pt x="163" y="22"/>
                      <a:pt x="163" y="22"/>
                      <a:pt x="163" y="22"/>
                    </a:cubicBezTo>
                    <a:cubicBezTo>
                      <a:pt x="162" y="21"/>
                      <a:pt x="161" y="20"/>
                      <a:pt x="161" y="19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1" y="18"/>
                      <a:pt x="162" y="17"/>
                      <a:pt x="164" y="17"/>
                    </a:cubicBezTo>
                    <a:cubicBezTo>
                      <a:pt x="164" y="17"/>
                      <a:pt x="164" y="17"/>
                      <a:pt x="164" y="17"/>
                    </a:cubicBezTo>
                    <a:cubicBezTo>
                      <a:pt x="168" y="17"/>
                      <a:pt x="172" y="18"/>
                      <a:pt x="176" y="18"/>
                    </a:cubicBezTo>
                    <a:cubicBezTo>
                      <a:pt x="176" y="18"/>
                      <a:pt x="176" y="18"/>
                      <a:pt x="176" y="18"/>
                    </a:cubicBezTo>
                    <a:cubicBezTo>
                      <a:pt x="177" y="18"/>
                      <a:pt x="178" y="19"/>
                      <a:pt x="178" y="21"/>
                    </a:cubicBezTo>
                    <a:cubicBezTo>
                      <a:pt x="178" y="21"/>
                      <a:pt x="178" y="21"/>
                      <a:pt x="178" y="21"/>
                    </a:cubicBezTo>
                    <a:cubicBezTo>
                      <a:pt x="178" y="22"/>
                      <a:pt x="177" y="23"/>
                      <a:pt x="175" y="23"/>
                    </a:cubicBezTo>
                    <a:cubicBezTo>
                      <a:pt x="175" y="23"/>
                      <a:pt x="175" y="23"/>
                      <a:pt x="175" y="23"/>
                    </a:cubicBezTo>
                    <a:cubicBezTo>
                      <a:pt x="175" y="23"/>
                      <a:pt x="175" y="23"/>
                      <a:pt x="175" y="23"/>
                    </a:cubicBezTo>
                    <a:close/>
                    <a:moveTo>
                      <a:pt x="145" y="19"/>
                    </a:moveTo>
                    <a:cubicBezTo>
                      <a:pt x="141" y="19"/>
                      <a:pt x="137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ubicBezTo>
                      <a:pt x="133" y="18"/>
                      <a:pt x="133" y="18"/>
                      <a:pt x="133" y="18"/>
                    </a:cubicBezTo>
                    <a:cubicBezTo>
                      <a:pt x="132" y="18"/>
                      <a:pt x="131" y="17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5"/>
                      <a:pt x="131" y="15"/>
                    </a:cubicBezTo>
                    <a:cubicBezTo>
                      <a:pt x="131" y="15"/>
                      <a:pt x="131" y="15"/>
                      <a:pt x="131" y="15"/>
                    </a:cubicBezTo>
                    <a:cubicBezTo>
                      <a:pt x="131" y="14"/>
                      <a:pt x="132" y="13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8" y="14"/>
                      <a:pt x="142" y="14"/>
                      <a:pt x="146" y="15"/>
                    </a:cubicBezTo>
                    <a:cubicBezTo>
                      <a:pt x="146" y="15"/>
                      <a:pt x="146" y="15"/>
                      <a:pt x="146" y="15"/>
                    </a:cubicBezTo>
                    <a:cubicBezTo>
                      <a:pt x="147" y="15"/>
                      <a:pt x="148" y="16"/>
                      <a:pt x="148" y="17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8" y="19"/>
                      <a:pt x="147" y="19"/>
                      <a:pt x="145" y="19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145" y="19"/>
                      <a:pt x="145" y="19"/>
                      <a:pt x="145" y="19"/>
                    </a:cubicBezTo>
                    <a:close/>
                    <a:moveTo>
                      <a:pt x="115" y="16"/>
                    </a:moveTo>
                    <a:cubicBezTo>
                      <a:pt x="111" y="15"/>
                      <a:pt x="107" y="15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2" y="14"/>
                      <a:pt x="101" y="13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1" y="11"/>
                      <a:pt x="103" y="10"/>
                      <a:pt x="104" y="10"/>
                    </a:cubicBezTo>
                    <a:cubicBezTo>
                      <a:pt x="104" y="10"/>
                      <a:pt x="104" y="10"/>
                      <a:pt x="104" y="10"/>
                    </a:cubicBezTo>
                    <a:cubicBezTo>
                      <a:pt x="108" y="10"/>
                      <a:pt x="112" y="11"/>
                      <a:pt x="116" y="11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7" y="11"/>
                      <a:pt x="118" y="13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5"/>
                      <a:pt x="117" y="16"/>
                      <a:pt x="116" y="16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5" y="16"/>
                      <a:pt x="115" y="16"/>
                      <a:pt x="115" y="16"/>
                    </a:cubicBezTo>
                    <a:close/>
                    <a:moveTo>
                      <a:pt x="85" y="12"/>
                    </a:moveTo>
                    <a:cubicBezTo>
                      <a:pt x="81" y="12"/>
                      <a:pt x="77" y="12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2" y="11"/>
                      <a:pt x="71" y="10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71" y="9"/>
                      <a:pt x="71" y="9"/>
                      <a:pt x="71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7"/>
                      <a:pt x="73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8" y="7"/>
                      <a:pt x="82" y="7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7" y="8"/>
                      <a:pt x="88" y="9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2"/>
                      <a:pt x="87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5" y="12"/>
                      <a:pt x="85" y="12"/>
                    </a:cubicBezTo>
                    <a:close/>
                    <a:moveTo>
                      <a:pt x="55" y="9"/>
                    </a:moveTo>
                    <a:cubicBezTo>
                      <a:pt x="51" y="8"/>
                      <a:pt x="47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7"/>
                      <a:pt x="41" y="6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2" y="4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8" y="3"/>
                      <a:pt x="52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7" y="4"/>
                      <a:pt x="58" y="6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8"/>
                      <a:pt x="57" y="9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9"/>
                      <a:pt x="56" y="9"/>
                      <a:pt x="55" y="9"/>
                    </a:cubicBezTo>
                    <a:close/>
                    <a:moveTo>
                      <a:pt x="12" y="6"/>
                    </a:move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5" y="1"/>
                      <a:pt x="18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3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8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5"/>
                      <a:pt x="27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7" y="5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6" name="Freeform 77"/>
              <p:cNvSpPr/>
              <p:nvPr/>
            </p:nvSpPr>
            <p:spPr bwMode="auto">
              <a:xfrm>
                <a:off x="9449355" y="4942814"/>
                <a:ext cx="1871213" cy="875665"/>
              </a:xfrm>
              <a:custGeom>
                <a:avLst/>
                <a:gdLst>
                  <a:gd name="T0" fmla="*/ 455 w 455"/>
                  <a:gd name="T1" fmla="*/ 52 h 213"/>
                  <a:gd name="T2" fmla="*/ 398 w 455"/>
                  <a:gd name="T3" fmla="*/ 29 h 213"/>
                  <a:gd name="T4" fmla="*/ 259 w 455"/>
                  <a:gd name="T5" fmla="*/ 0 h 213"/>
                  <a:gd name="T6" fmla="*/ 0 w 455"/>
                  <a:gd name="T7" fmla="*/ 106 h 213"/>
                  <a:gd name="T8" fmla="*/ 159 w 455"/>
                  <a:gd name="T9" fmla="*/ 213 h 213"/>
                  <a:gd name="T10" fmla="*/ 455 w 455"/>
                  <a:gd name="T11" fmla="*/ 5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5" h="213">
                    <a:moveTo>
                      <a:pt x="455" y="52"/>
                    </a:moveTo>
                    <a:cubicBezTo>
                      <a:pt x="449" y="35"/>
                      <a:pt x="398" y="29"/>
                      <a:pt x="398" y="29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59" y="213"/>
                      <a:pt x="159" y="213"/>
                      <a:pt x="159" y="213"/>
                    </a:cubicBezTo>
                    <a:lnTo>
                      <a:pt x="455" y="52"/>
                    </a:lnTo>
                    <a:close/>
                  </a:path>
                </a:pathLst>
              </a:cu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7" name="Freeform 78"/>
              <p:cNvSpPr>
                <a:spLocks noEditPoints="1"/>
              </p:cNvSpPr>
              <p:nvPr/>
            </p:nvSpPr>
            <p:spPr bwMode="auto">
              <a:xfrm>
                <a:off x="9440668" y="4939339"/>
                <a:ext cx="1883375" cy="887827"/>
              </a:xfrm>
              <a:custGeom>
                <a:avLst/>
                <a:gdLst>
                  <a:gd name="T0" fmla="*/ 161 w 458"/>
                  <a:gd name="T1" fmla="*/ 216 h 216"/>
                  <a:gd name="T2" fmla="*/ 1 w 458"/>
                  <a:gd name="T3" fmla="*/ 108 h 216"/>
                  <a:gd name="T4" fmla="*/ 0 w 458"/>
                  <a:gd name="T5" fmla="*/ 106 h 216"/>
                  <a:gd name="T6" fmla="*/ 0 w 458"/>
                  <a:gd name="T7" fmla="*/ 106 h 216"/>
                  <a:gd name="T8" fmla="*/ 1 w 458"/>
                  <a:gd name="T9" fmla="*/ 105 h 216"/>
                  <a:gd name="T10" fmla="*/ 1 w 458"/>
                  <a:gd name="T11" fmla="*/ 105 h 216"/>
                  <a:gd name="T12" fmla="*/ 260 w 458"/>
                  <a:gd name="T13" fmla="*/ 0 h 216"/>
                  <a:gd name="T14" fmla="*/ 261 w 458"/>
                  <a:gd name="T15" fmla="*/ 0 h 216"/>
                  <a:gd name="T16" fmla="*/ 400 w 458"/>
                  <a:gd name="T17" fmla="*/ 28 h 216"/>
                  <a:gd name="T18" fmla="*/ 427 w 458"/>
                  <a:gd name="T19" fmla="*/ 33 h 216"/>
                  <a:gd name="T20" fmla="*/ 427 w 458"/>
                  <a:gd name="T21" fmla="*/ 33 h 216"/>
                  <a:gd name="T22" fmla="*/ 458 w 458"/>
                  <a:gd name="T23" fmla="*/ 53 h 216"/>
                  <a:gd name="T24" fmla="*/ 458 w 458"/>
                  <a:gd name="T25" fmla="*/ 53 h 216"/>
                  <a:gd name="T26" fmla="*/ 457 w 458"/>
                  <a:gd name="T27" fmla="*/ 53 h 216"/>
                  <a:gd name="T28" fmla="*/ 458 w 458"/>
                  <a:gd name="T29" fmla="*/ 53 h 216"/>
                  <a:gd name="T30" fmla="*/ 457 w 458"/>
                  <a:gd name="T31" fmla="*/ 55 h 216"/>
                  <a:gd name="T32" fmla="*/ 457 w 458"/>
                  <a:gd name="T33" fmla="*/ 55 h 216"/>
                  <a:gd name="T34" fmla="*/ 162 w 458"/>
                  <a:gd name="T35" fmla="*/ 216 h 216"/>
                  <a:gd name="T36" fmla="*/ 161 w 458"/>
                  <a:gd name="T37" fmla="*/ 216 h 216"/>
                  <a:gd name="T38" fmla="*/ 161 w 458"/>
                  <a:gd name="T39" fmla="*/ 216 h 216"/>
                  <a:gd name="T40" fmla="*/ 161 w 458"/>
                  <a:gd name="T41" fmla="*/ 216 h 216"/>
                  <a:gd name="T42" fmla="*/ 5 w 458"/>
                  <a:gd name="T43" fmla="*/ 107 h 216"/>
                  <a:gd name="T44" fmla="*/ 161 w 458"/>
                  <a:gd name="T45" fmla="*/ 213 h 216"/>
                  <a:gd name="T46" fmla="*/ 455 w 458"/>
                  <a:gd name="T47" fmla="*/ 53 h 216"/>
                  <a:gd name="T48" fmla="*/ 426 w 458"/>
                  <a:gd name="T49" fmla="*/ 36 h 216"/>
                  <a:gd name="T50" fmla="*/ 426 w 458"/>
                  <a:gd name="T51" fmla="*/ 36 h 216"/>
                  <a:gd name="T52" fmla="*/ 400 w 458"/>
                  <a:gd name="T53" fmla="*/ 31 h 216"/>
                  <a:gd name="T54" fmla="*/ 400 w 458"/>
                  <a:gd name="T55" fmla="*/ 31 h 216"/>
                  <a:gd name="T56" fmla="*/ 261 w 458"/>
                  <a:gd name="T57" fmla="*/ 3 h 216"/>
                  <a:gd name="T58" fmla="*/ 5 w 458"/>
                  <a:gd name="T59" fmla="*/ 10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8" h="216">
                    <a:moveTo>
                      <a:pt x="161" y="216"/>
                    </a:moveTo>
                    <a:cubicBezTo>
                      <a:pt x="1" y="108"/>
                      <a:pt x="1" y="108"/>
                      <a:pt x="1" y="108"/>
                    </a:cubicBezTo>
                    <a:cubicBezTo>
                      <a:pt x="0" y="108"/>
                      <a:pt x="0" y="107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5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261" y="0"/>
                      <a:pt x="261" y="0"/>
                      <a:pt x="261" y="0"/>
                    </a:cubicBezTo>
                    <a:cubicBezTo>
                      <a:pt x="400" y="28"/>
                      <a:pt x="400" y="28"/>
                      <a:pt x="400" y="28"/>
                    </a:cubicBezTo>
                    <a:cubicBezTo>
                      <a:pt x="400" y="28"/>
                      <a:pt x="413" y="30"/>
                      <a:pt x="427" y="33"/>
                    </a:cubicBezTo>
                    <a:cubicBezTo>
                      <a:pt x="427" y="33"/>
                      <a:pt x="427" y="33"/>
                      <a:pt x="427" y="33"/>
                    </a:cubicBezTo>
                    <a:cubicBezTo>
                      <a:pt x="440" y="37"/>
                      <a:pt x="455" y="43"/>
                      <a:pt x="458" y="53"/>
                    </a:cubicBezTo>
                    <a:cubicBezTo>
                      <a:pt x="458" y="53"/>
                      <a:pt x="458" y="53"/>
                      <a:pt x="458" y="53"/>
                    </a:cubicBezTo>
                    <a:cubicBezTo>
                      <a:pt x="457" y="53"/>
                      <a:pt x="457" y="53"/>
                      <a:pt x="457" y="53"/>
                    </a:cubicBezTo>
                    <a:cubicBezTo>
                      <a:pt x="458" y="53"/>
                      <a:pt x="458" y="53"/>
                      <a:pt x="458" y="53"/>
                    </a:cubicBezTo>
                    <a:cubicBezTo>
                      <a:pt x="458" y="54"/>
                      <a:pt x="458" y="54"/>
                      <a:pt x="457" y="55"/>
                    </a:cubicBezTo>
                    <a:cubicBezTo>
                      <a:pt x="457" y="55"/>
                      <a:pt x="457" y="55"/>
                      <a:pt x="457" y="55"/>
                    </a:cubicBezTo>
                    <a:cubicBezTo>
                      <a:pt x="162" y="216"/>
                      <a:pt x="162" y="216"/>
                      <a:pt x="162" y="216"/>
                    </a:cubicBezTo>
                    <a:cubicBezTo>
                      <a:pt x="162" y="216"/>
                      <a:pt x="162" y="216"/>
                      <a:pt x="161" y="216"/>
                    </a:cubicBezTo>
                    <a:cubicBezTo>
                      <a:pt x="161" y="216"/>
                      <a:pt x="161" y="216"/>
                      <a:pt x="161" y="216"/>
                    </a:cubicBezTo>
                    <a:cubicBezTo>
                      <a:pt x="161" y="216"/>
                      <a:pt x="161" y="216"/>
                      <a:pt x="161" y="216"/>
                    </a:cubicBezTo>
                    <a:close/>
                    <a:moveTo>
                      <a:pt x="5" y="107"/>
                    </a:moveTo>
                    <a:cubicBezTo>
                      <a:pt x="161" y="213"/>
                      <a:pt x="161" y="213"/>
                      <a:pt x="161" y="213"/>
                    </a:cubicBezTo>
                    <a:cubicBezTo>
                      <a:pt x="455" y="53"/>
                      <a:pt x="455" y="53"/>
                      <a:pt x="455" y="53"/>
                    </a:cubicBezTo>
                    <a:cubicBezTo>
                      <a:pt x="452" y="45"/>
                      <a:pt x="439" y="40"/>
                      <a:pt x="426" y="36"/>
                    </a:cubicBezTo>
                    <a:cubicBezTo>
                      <a:pt x="426" y="36"/>
                      <a:pt x="426" y="36"/>
                      <a:pt x="426" y="36"/>
                    </a:cubicBezTo>
                    <a:cubicBezTo>
                      <a:pt x="412" y="33"/>
                      <a:pt x="400" y="31"/>
                      <a:pt x="400" y="31"/>
                    </a:cubicBezTo>
                    <a:cubicBezTo>
                      <a:pt x="400" y="31"/>
                      <a:pt x="400" y="31"/>
                      <a:pt x="400" y="31"/>
                    </a:cubicBezTo>
                    <a:cubicBezTo>
                      <a:pt x="261" y="3"/>
                      <a:pt x="261" y="3"/>
                      <a:pt x="261" y="3"/>
                    </a:cubicBezTo>
                    <a:cubicBezTo>
                      <a:pt x="5" y="107"/>
                      <a:pt x="5" y="107"/>
                      <a:pt x="5" y="10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8" name="Freeform 79"/>
              <p:cNvSpPr/>
              <p:nvPr/>
            </p:nvSpPr>
            <p:spPr bwMode="auto">
              <a:xfrm>
                <a:off x="10123478" y="5107870"/>
                <a:ext cx="1275274" cy="966011"/>
              </a:xfrm>
              <a:custGeom>
                <a:avLst/>
                <a:gdLst>
                  <a:gd name="T0" fmla="*/ 292 w 310"/>
                  <a:gd name="T1" fmla="*/ 94 h 235"/>
                  <a:gd name="T2" fmla="*/ 21 w 310"/>
                  <a:gd name="T3" fmla="*/ 235 h 235"/>
                  <a:gd name="T4" fmla="*/ 0 w 310"/>
                  <a:gd name="T5" fmla="*/ 137 h 235"/>
                  <a:gd name="T6" fmla="*/ 279 w 310"/>
                  <a:gd name="T7" fmla="*/ 0 h 235"/>
                  <a:gd name="T8" fmla="*/ 306 w 310"/>
                  <a:gd name="T9" fmla="*/ 48 h 235"/>
                  <a:gd name="T10" fmla="*/ 292 w 310"/>
                  <a:gd name="T11" fmla="*/ 9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0" h="235">
                    <a:moveTo>
                      <a:pt x="292" y="94"/>
                    </a:moveTo>
                    <a:cubicBezTo>
                      <a:pt x="261" y="109"/>
                      <a:pt x="21" y="235"/>
                      <a:pt x="21" y="2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302" y="9"/>
                      <a:pt x="306" y="48"/>
                    </a:cubicBezTo>
                    <a:cubicBezTo>
                      <a:pt x="310" y="85"/>
                      <a:pt x="292" y="94"/>
                      <a:pt x="292" y="94"/>
                    </a:cubicBezTo>
                    <a:close/>
                  </a:path>
                </a:pathLst>
              </a:custGeom>
              <a:solidFill>
                <a:srgbClr val="A8C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9" name="Freeform 80"/>
              <p:cNvSpPr>
                <a:spLocks noEditPoints="1"/>
              </p:cNvSpPr>
              <p:nvPr/>
            </p:nvSpPr>
            <p:spPr bwMode="auto">
              <a:xfrm>
                <a:off x="10114791" y="5102657"/>
                <a:ext cx="1275274" cy="978173"/>
              </a:xfrm>
              <a:custGeom>
                <a:avLst/>
                <a:gdLst>
                  <a:gd name="T0" fmla="*/ 22 w 310"/>
                  <a:gd name="T1" fmla="*/ 238 h 238"/>
                  <a:gd name="T2" fmla="*/ 21 w 310"/>
                  <a:gd name="T3" fmla="*/ 237 h 238"/>
                  <a:gd name="T4" fmla="*/ 21 w 310"/>
                  <a:gd name="T5" fmla="*/ 237 h 238"/>
                  <a:gd name="T6" fmla="*/ 1 w 310"/>
                  <a:gd name="T7" fmla="*/ 138 h 238"/>
                  <a:gd name="T8" fmla="*/ 1 w 310"/>
                  <a:gd name="T9" fmla="*/ 137 h 238"/>
                  <a:gd name="T10" fmla="*/ 1 w 310"/>
                  <a:gd name="T11" fmla="*/ 137 h 238"/>
                  <a:gd name="T12" fmla="*/ 280 w 310"/>
                  <a:gd name="T13" fmla="*/ 0 h 238"/>
                  <a:gd name="T14" fmla="*/ 281 w 310"/>
                  <a:gd name="T15" fmla="*/ 0 h 238"/>
                  <a:gd name="T16" fmla="*/ 281 w 310"/>
                  <a:gd name="T17" fmla="*/ 0 h 238"/>
                  <a:gd name="T18" fmla="*/ 310 w 310"/>
                  <a:gd name="T19" fmla="*/ 49 h 238"/>
                  <a:gd name="T20" fmla="*/ 310 w 310"/>
                  <a:gd name="T21" fmla="*/ 49 h 238"/>
                  <a:gd name="T22" fmla="*/ 310 w 310"/>
                  <a:gd name="T23" fmla="*/ 59 h 238"/>
                  <a:gd name="T24" fmla="*/ 310 w 310"/>
                  <a:gd name="T25" fmla="*/ 59 h 238"/>
                  <a:gd name="T26" fmla="*/ 295 w 310"/>
                  <a:gd name="T27" fmla="*/ 97 h 238"/>
                  <a:gd name="T28" fmla="*/ 295 w 310"/>
                  <a:gd name="T29" fmla="*/ 97 h 238"/>
                  <a:gd name="T30" fmla="*/ 294 w 310"/>
                  <a:gd name="T31" fmla="*/ 95 h 238"/>
                  <a:gd name="T32" fmla="*/ 295 w 310"/>
                  <a:gd name="T33" fmla="*/ 97 h 238"/>
                  <a:gd name="T34" fmla="*/ 148 w 310"/>
                  <a:gd name="T35" fmla="*/ 173 h 238"/>
                  <a:gd name="T36" fmla="*/ 148 w 310"/>
                  <a:gd name="T37" fmla="*/ 173 h 238"/>
                  <a:gd name="T38" fmla="*/ 24 w 310"/>
                  <a:gd name="T39" fmla="*/ 238 h 238"/>
                  <a:gd name="T40" fmla="*/ 24 w 310"/>
                  <a:gd name="T41" fmla="*/ 238 h 238"/>
                  <a:gd name="T42" fmla="*/ 23 w 310"/>
                  <a:gd name="T43" fmla="*/ 238 h 238"/>
                  <a:gd name="T44" fmla="*/ 23 w 310"/>
                  <a:gd name="T45" fmla="*/ 238 h 238"/>
                  <a:gd name="T46" fmla="*/ 22 w 310"/>
                  <a:gd name="T47" fmla="*/ 238 h 238"/>
                  <a:gd name="T48" fmla="*/ 4 w 310"/>
                  <a:gd name="T49" fmla="*/ 139 h 238"/>
                  <a:gd name="T50" fmla="*/ 24 w 310"/>
                  <a:gd name="T51" fmla="*/ 234 h 238"/>
                  <a:gd name="T52" fmla="*/ 294 w 310"/>
                  <a:gd name="T53" fmla="*/ 94 h 238"/>
                  <a:gd name="T54" fmla="*/ 294 w 310"/>
                  <a:gd name="T55" fmla="*/ 94 h 238"/>
                  <a:gd name="T56" fmla="*/ 296 w 310"/>
                  <a:gd name="T57" fmla="*/ 92 h 238"/>
                  <a:gd name="T58" fmla="*/ 296 w 310"/>
                  <a:gd name="T59" fmla="*/ 92 h 238"/>
                  <a:gd name="T60" fmla="*/ 300 w 310"/>
                  <a:gd name="T61" fmla="*/ 87 h 238"/>
                  <a:gd name="T62" fmla="*/ 300 w 310"/>
                  <a:gd name="T63" fmla="*/ 87 h 238"/>
                  <a:gd name="T64" fmla="*/ 307 w 310"/>
                  <a:gd name="T65" fmla="*/ 59 h 238"/>
                  <a:gd name="T66" fmla="*/ 307 w 310"/>
                  <a:gd name="T67" fmla="*/ 59 h 238"/>
                  <a:gd name="T68" fmla="*/ 307 w 310"/>
                  <a:gd name="T69" fmla="*/ 49 h 238"/>
                  <a:gd name="T70" fmla="*/ 307 w 310"/>
                  <a:gd name="T71" fmla="*/ 49 h 238"/>
                  <a:gd name="T72" fmla="*/ 284 w 310"/>
                  <a:gd name="T73" fmla="*/ 5 h 238"/>
                  <a:gd name="T74" fmla="*/ 284 w 310"/>
                  <a:gd name="T75" fmla="*/ 5 h 238"/>
                  <a:gd name="T76" fmla="*/ 281 w 310"/>
                  <a:gd name="T77" fmla="*/ 3 h 238"/>
                  <a:gd name="T78" fmla="*/ 281 w 310"/>
                  <a:gd name="T79" fmla="*/ 3 h 238"/>
                  <a:gd name="T80" fmla="*/ 4 w 310"/>
                  <a:gd name="T81" fmla="*/ 13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0" h="238">
                    <a:moveTo>
                      <a:pt x="22" y="238"/>
                    </a:moveTo>
                    <a:cubicBezTo>
                      <a:pt x="22" y="237"/>
                      <a:pt x="21" y="237"/>
                      <a:pt x="21" y="237"/>
                    </a:cubicBezTo>
                    <a:cubicBezTo>
                      <a:pt x="21" y="237"/>
                      <a:pt x="21" y="237"/>
                      <a:pt x="21" y="237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0" y="138"/>
                      <a:pt x="1" y="137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280" y="0"/>
                      <a:pt x="280" y="0"/>
                      <a:pt x="280" y="0"/>
                    </a:cubicBezTo>
                    <a:cubicBezTo>
                      <a:pt x="280" y="0"/>
                      <a:pt x="281" y="0"/>
                      <a:pt x="281" y="0"/>
                    </a:cubicBezTo>
                    <a:cubicBezTo>
                      <a:pt x="281" y="0"/>
                      <a:pt x="281" y="0"/>
                      <a:pt x="281" y="0"/>
                    </a:cubicBezTo>
                    <a:cubicBezTo>
                      <a:pt x="281" y="0"/>
                      <a:pt x="306" y="9"/>
                      <a:pt x="310" y="49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10" y="53"/>
                      <a:pt x="310" y="56"/>
                      <a:pt x="310" y="59"/>
                    </a:cubicBezTo>
                    <a:cubicBezTo>
                      <a:pt x="310" y="59"/>
                      <a:pt x="310" y="59"/>
                      <a:pt x="310" y="59"/>
                    </a:cubicBezTo>
                    <a:cubicBezTo>
                      <a:pt x="310" y="88"/>
                      <a:pt x="295" y="96"/>
                      <a:pt x="295" y="97"/>
                    </a:cubicBezTo>
                    <a:cubicBezTo>
                      <a:pt x="295" y="97"/>
                      <a:pt x="295" y="97"/>
                      <a:pt x="295" y="97"/>
                    </a:cubicBezTo>
                    <a:cubicBezTo>
                      <a:pt x="294" y="95"/>
                      <a:pt x="294" y="95"/>
                      <a:pt x="294" y="95"/>
                    </a:cubicBezTo>
                    <a:cubicBezTo>
                      <a:pt x="295" y="97"/>
                      <a:pt x="295" y="97"/>
                      <a:pt x="295" y="97"/>
                    </a:cubicBezTo>
                    <a:cubicBezTo>
                      <a:pt x="279" y="104"/>
                      <a:pt x="212" y="139"/>
                      <a:pt x="148" y="173"/>
                    </a:cubicBezTo>
                    <a:cubicBezTo>
                      <a:pt x="148" y="173"/>
                      <a:pt x="148" y="173"/>
                      <a:pt x="148" y="173"/>
                    </a:cubicBezTo>
                    <a:cubicBezTo>
                      <a:pt x="84" y="206"/>
                      <a:pt x="24" y="237"/>
                      <a:pt x="24" y="238"/>
                    </a:cubicBezTo>
                    <a:cubicBezTo>
                      <a:pt x="24" y="238"/>
                      <a:pt x="24" y="238"/>
                      <a:pt x="24" y="238"/>
                    </a:cubicBezTo>
                    <a:cubicBezTo>
                      <a:pt x="23" y="238"/>
                      <a:pt x="23" y="238"/>
                      <a:pt x="23" y="238"/>
                    </a:cubicBezTo>
                    <a:cubicBezTo>
                      <a:pt x="23" y="238"/>
                      <a:pt x="23" y="238"/>
                      <a:pt x="23" y="238"/>
                    </a:cubicBezTo>
                    <a:cubicBezTo>
                      <a:pt x="23" y="238"/>
                      <a:pt x="22" y="238"/>
                      <a:pt x="22" y="238"/>
                    </a:cubicBezTo>
                    <a:close/>
                    <a:moveTo>
                      <a:pt x="4" y="139"/>
                    </a:moveTo>
                    <a:cubicBezTo>
                      <a:pt x="24" y="234"/>
                      <a:pt x="24" y="234"/>
                      <a:pt x="24" y="234"/>
                    </a:cubicBezTo>
                    <a:cubicBezTo>
                      <a:pt x="46" y="223"/>
                      <a:pt x="264" y="109"/>
                      <a:pt x="294" y="94"/>
                    </a:cubicBezTo>
                    <a:cubicBezTo>
                      <a:pt x="294" y="94"/>
                      <a:pt x="294" y="94"/>
                      <a:pt x="294" y="94"/>
                    </a:cubicBezTo>
                    <a:cubicBezTo>
                      <a:pt x="294" y="94"/>
                      <a:pt x="294" y="94"/>
                      <a:pt x="296" y="92"/>
                    </a:cubicBezTo>
                    <a:cubicBezTo>
                      <a:pt x="296" y="92"/>
                      <a:pt x="296" y="92"/>
                      <a:pt x="296" y="92"/>
                    </a:cubicBezTo>
                    <a:cubicBezTo>
                      <a:pt x="297" y="91"/>
                      <a:pt x="298" y="90"/>
                      <a:pt x="300" y="87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304" y="82"/>
                      <a:pt x="307" y="73"/>
                      <a:pt x="307" y="59"/>
                    </a:cubicBezTo>
                    <a:cubicBezTo>
                      <a:pt x="307" y="59"/>
                      <a:pt x="307" y="59"/>
                      <a:pt x="307" y="59"/>
                    </a:cubicBezTo>
                    <a:cubicBezTo>
                      <a:pt x="307" y="56"/>
                      <a:pt x="307" y="53"/>
                      <a:pt x="307" y="49"/>
                    </a:cubicBezTo>
                    <a:cubicBezTo>
                      <a:pt x="307" y="49"/>
                      <a:pt x="307" y="49"/>
                      <a:pt x="307" y="49"/>
                    </a:cubicBezTo>
                    <a:cubicBezTo>
                      <a:pt x="304" y="21"/>
                      <a:pt x="290" y="9"/>
                      <a:pt x="284" y="5"/>
                    </a:cubicBezTo>
                    <a:cubicBezTo>
                      <a:pt x="284" y="5"/>
                      <a:pt x="284" y="5"/>
                      <a:pt x="284" y="5"/>
                    </a:cubicBezTo>
                    <a:cubicBezTo>
                      <a:pt x="282" y="4"/>
                      <a:pt x="281" y="3"/>
                      <a:pt x="281" y="3"/>
                    </a:cubicBezTo>
                    <a:cubicBezTo>
                      <a:pt x="281" y="3"/>
                      <a:pt x="281" y="3"/>
                      <a:pt x="281" y="3"/>
                    </a:cubicBezTo>
                    <a:cubicBezTo>
                      <a:pt x="4" y="139"/>
                      <a:pt x="4" y="139"/>
                      <a:pt x="4" y="13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0" name="Freeform 81"/>
              <p:cNvSpPr/>
              <p:nvPr/>
            </p:nvSpPr>
            <p:spPr bwMode="auto">
              <a:xfrm>
                <a:off x="9440668" y="5731607"/>
                <a:ext cx="835704" cy="317950"/>
              </a:xfrm>
              <a:custGeom>
                <a:avLst/>
                <a:gdLst>
                  <a:gd name="T0" fmla="*/ 23 w 203"/>
                  <a:gd name="T1" fmla="*/ 0 h 77"/>
                  <a:gd name="T2" fmla="*/ 0 w 203"/>
                  <a:gd name="T3" fmla="*/ 11 h 77"/>
                  <a:gd name="T4" fmla="*/ 174 w 203"/>
                  <a:gd name="T5" fmla="*/ 75 h 77"/>
                  <a:gd name="T6" fmla="*/ 202 w 203"/>
                  <a:gd name="T7" fmla="*/ 19 h 77"/>
                  <a:gd name="T8" fmla="*/ 23 w 203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77">
                    <a:moveTo>
                      <a:pt x="23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46" y="73"/>
                      <a:pt x="174" y="75"/>
                    </a:cubicBezTo>
                    <a:cubicBezTo>
                      <a:pt x="203" y="77"/>
                      <a:pt x="202" y="19"/>
                      <a:pt x="202" y="19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1" name="Freeform 82"/>
              <p:cNvSpPr>
                <a:spLocks noEditPoints="1"/>
              </p:cNvSpPr>
              <p:nvPr/>
            </p:nvSpPr>
            <p:spPr bwMode="auto">
              <a:xfrm>
                <a:off x="9437193" y="5728132"/>
                <a:ext cx="839179" cy="321425"/>
              </a:xfrm>
              <a:custGeom>
                <a:avLst/>
                <a:gdLst>
                  <a:gd name="T0" fmla="*/ 175 w 204"/>
                  <a:gd name="T1" fmla="*/ 78 h 78"/>
                  <a:gd name="T2" fmla="*/ 1 w 204"/>
                  <a:gd name="T3" fmla="*/ 14 h 78"/>
                  <a:gd name="T4" fmla="*/ 1 w 204"/>
                  <a:gd name="T5" fmla="*/ 14 h 78"/>
                  <a:gd name="T6" fmla="*/ 0 w 204"/>
                  <a:gd name="T7" fmla="*/ 13 h 78"/>
                  <a:gd name="T8" fmla="*/ 0 w 204"/>
                  <a:gd name="T9" fmla="*/ 13 h 78"/>
                  <a:gd name="T10" fmla="*/ 1 w 204"/>
                  <a:gd name="T11" fmla="*/ 11 h 78"/>
                  <a:gd name="T12" fmla="*/ 1 w 204"/>
                  <a:gd name="T13" fmla="*/ 11 h 78"/>
                  <a:gd name="T14" fmla="*/ 23 w 204"/>
                  <a:gd name="T15" fmla="*/ 0 h 78"/>
                  <a:gd name="T16" fmla="*/ 24 w 204"/>
                  <a:gd name="T17" fmla="*/ 0 h 78"/>
                  <a:gd name="T18" fmla="*/ 203 w 204"/>
                  <a:gd name="T19" fmla="*/ 19 h 78"/>
                  <a:gd name="T20" fmla="*/ 204 w 204"/>
                  <a:gd name="T21" fmla="*/ 20 h 78"/>
                  <a:gd name="T22" fmla="*/ 204 w 204"/>
                  <a:gd name="T23" fmla="*/ 20 h 78"/>
                  <a:gd name="T24" fmla="*/ 204 w 204"/>
                  <a:gd name="T25" fmla="*/ 21 h 78"/>
                  <a:gd name="T26" fmla="*/ 204 w 204"/>
                  <a:gd name="T27" fmla="*/ 21 h 78"/>
                  <a:gd name="T28" fmla="*/ 201 w 204"/>
                  <a:gd name="T29" fmla="*/ 52 h 78"/>
                  <a:gd name="T30" fmla="*/ 201 w 204"/>
                  <a:gd name="T31" fmla="*/ 52 h 78"/>
                  <a:gd name="T32" fmla="*/ 177 w 204"/>
                  <a:gd name="T33" fmla="*/ 78 h 78"/>
                  <a:gd name="T34" fmla="*/ 177 w 204"/>
                  <a:gd name="T35" fmla="*/ 78 h 78"/>
                  <a:gd name="T36" fmla="*/ 177 w 204"/>
                  <a:gd name="T37" fmla="*/ 78 h 78"/>
                  <a:gd name="T38" fmla="*/ 177 w 204"/>
                  <a:gd name="T39" fmla="*/ 78 h 78"/>
                  <a:gd name="T40" fmla="*/ 175 w 204"/>
                  <a:gd name="T41" fmla="*/ 78 h 78"/>
                  <a:gd name="T42" fmla="*/ 78 w 204"/>
                  <a:gd name="T43" fmla="*/ 42 h 78"/>
                  <a:gd name="T44" fmla="*/ 175 w 204"/>
                  <a:gd name="T45" fmla="*/ 75 h 78"/>
                  <a:gd name="T46" fmla="*/ 175 w 204"/>
                  <a:gd name="T47" fmla="*/ 75 h 78"/>
                  <a:gd name="T48" fmla="*/ 177 w 204"/>
                  <a:gd name="T49" fmla="*/ 75 h 78"/>
                  <a:gd name="T50" fmla="*/ 177 w 204"/>
                  <a:gd name="T51" fmla="*/ 75 h 78"/>
                  <a:gd name="T52" fmla="*/ 198 w 204"/>
                  <a:gd name="T53" fmla="*/ 51 h 78"/>
                  <a:gd name="T54" fmla="*/ 198 w 204"/>
                  <a:gd name="T55" fmla="*/ 51 h 78"/>
                  <a:gd name="T56" fmla="*/ 201 w 204"/>
                  <a:gd name="T57" fmla="*/ 22 h 78"/>
                  <a:gd name="T58" fmla="*/ 201 w 204"/>
                  <a:gd name="T59" fmla="*/ 22 h 78"/>
                  <a:gd name="T60" fmla="*/ 24 w 204"/>
                  <a:gd name="T61" fmla="*/ 3 h 78"/>
                  <a:gd name="T62" fmla="*/ 5 w 204"/>
                  <a:gd name="T63" fmla="*/ 12 h 78"/>
                  <a:gd name="T64" fmla="*/ 78 w 204"/>
                  <a:gd name="T65" fmla="*/ 42 h 78"/>
                  <a:gd name="T66" fmla="*/ 24 w 204"/>
                  <a:gd name="T67" fmla="*/ 3 h 78"/>
                  <a:gd name="T68" fmla="*/ 24 w 204"/>
                  <a:gd name="T69" fmla="*/ 1 h 78"/>
                  <a:gd name="T70" fmla="*/ 24 w 204"/>
                  <a:gd name="T71" fmla="*/ 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4" h="78">
                    <a:moveTo>
                      <a:pt x="175" y="78"/>
                    </a:moveTo>
                    <a:cubicBezTo>
                      <a:pt x="146" y="7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03" y="19"/>
                      <a:pt x="203" y="19"/>
                      <a:pt x="203" y="19"/>
                    </a:cubicBezTo>
                    <a:cubicBezTo>
                      <a:pt x="204" y="19"/>
                      <a:pt x="204" y="20"/>
                      <a:pt x="204" y="20"/>
                    </a:cubicBezTo>
                    <a:cubicBezTo>
                      <a:pt x="204" y="20"/>
                      <a:pt x="204" y="20"/>
                      <a:pt x="204" y="20"/>
                    </a:cubicBezTo>
                    <a:cubicBezTo>
                      <a:pt x="204" y="20"/>
                      <a:pt x="204" y="21"/>
                      <a:pt x="204" y="21"/>
                    </a:cubicBezTo>
                    <a:cubicBezTo>
                      <a:pt x="204" y="21"/>
                      <a:pt x="204" y="21"/>
                      <a:pt x="204" y="21"/>
                    </a:cubicBezTo>
                    <a:cubicBezTo>
                      <a:pt x="204" y="25"/>
                      <a:pt x="204" y="38"/>
                      <a:pt x="201" y="52"/>
                    </a:cubicBezTo>
                    <a:cubicBezTo>
                      <a:pt x="201" y="52"/>
                      <a:pt x="201" y="52"/>
                      <a:pt x="201" y="52"/>
                    </a:cubicBezTo>
                    <a:cubicBezTo>
                      <a:pt x="197" y="65"/>
                      <a:pt x="191" y="78"/>
                      <a:pt x="177" y="78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7" y="78"/>
                      <a:pt x="177" y="78"/>
                      <a:pt x="177" y="78"/>
                    </a:cubicBezTo>
                    <a:cubicBezTo>
                      <a:pt x="176" y="78"/>
                      <a:pt x="176" y="78"/>
                      <a:pt x="175" y="78"/>
                    </a:cubicBezTo>
                    <a:close/>
                    <a:moveTo>
                      <a:pt x="78" y="42"/>
                    </a:moveTo>
                    <a:cubicBezTo>
                      <a:pt x="118" y="58"/>
                      <a:pt x="162" y="73"/>
                      <a:pt x="175" y="75"/>
                    </a:cubicBezTo>
                    <a:cubicBezTo>
                      <a:pt x="175" y="75"/>
                      <a:pt x="175" y="75"/>
                      <a:pt x="175" y="75"/>
                    </a:cubicBezTo>
                    <a:cubicBezTo>
                      <a:pt x="176" y="75"/>
                      <a:pt x="176" y="75"/>
                      <a:pt x="177" y="75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88" y="75"/>
                      <a:pt x="195" y="64"/>
                      <a:pt x="198" y="51"/>
                    </a:cubicBezTo>
                    <a:cubicBezTo>
                      <a:pt x="198" y="51"/>
                      <a:pt x="198" y="51"/>
                      <a:pt x="198" y="51"/>
                    </a:cubicBezTo>
                    <a:cubicBezTo>
                      <a:pt x="201" y="39"/>
                      <a:pt x="201" y="26"/>
                      <a:pt x="201" y="22"/>
                    </a:cubicBezTo>
                    <a:cubicBezTo>
                      <a:pt x="201" y="22"/>
                      <a:pt x="201" y="22"/>
                      <a:pt x="201" y="2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14" y="16"/>
                      <a:pt x="45" y="29"/>
                      <a:pt x="78" y="42"/>
                    </a:cubicBezTo>
                    <a:close/>
                    <a:moveTo>
                      <a:pt x="24" y="3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2" name="Freeform 83"/>
              <p:cNvSpPr/>
              <p:nvPr/>
            </p:nvSpPr>
            <p:spPr bwMode="auto">
              <a:xfrm>
                <a:off x="9478891" y="5436244"/>
                <a:ext cx="800956" cy="505592"/>
              </a:xfrm>
              <a:custGeom>
                <a:avLst/>
                <a:gdLst>
                  <a:gd name="T0" fmla="*/ 0 w 195"/>
                  <a:gd name="T1" fmla="*/ 0 h 123"/>
                  <a:gd name="T2" fmla="*/ 14 w 195"/>
                  <a:gd name="T3" fmla="*/ 72 h 123"/>
                  <a:gd name="T4" fmla="*/ 172 w 195"/>
                  <a:gd name="T5" fmla="*/ 122 h 123"/>
                  <a:gd name="T6" fmla="*/ 192 w 195"/>
                  <a:gd name="T7" fmla="*/ 99 h 123"/>
                  <a:gd name="T8" fmla="*/ 125 w 195"/>
                  <a:gd name="T9" fmla="*/ 29 h 123"/>
                  <a:gd name="T10" fmla="*/ 0 w 195"/>
                  <a:gd name="T1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123">
                    <a:moveTo>
                      <a:pt x="0" y="0"/>
                    </a:moveTo>
                    <a:cubicBezTo>
                      <a:pt x="0" y="0"/>
                      <a:pt x="29" y="29"/>
                      <a:pt x="14" y="72"/>
                    </a:cubicBezTo>
                    <a:cubicBezTo>
                      <a:pt x="172" y="122"/>
                      <a:pt x="172" y="122"/>
                      <a:pt x="172" y="122"/>
                    </a:cubicBezTo>
                    <a:cubicBezTo>
                      <a:pt x="172" y="122"/>
                      <a:pt x="195" y="123"/>
                      <a:pt x="192" y="99"/>
                    </a:cubicBezTo>
                    <a:cubicBezTo>
                      <a:pt x="189" y="81"/>
                      <a:pt x="177" y="41"/>
                      <a:pt x="125" y="29"/>
                    </a:cubicBezTo>
                    <a:cubicBezTo>
                      <a:pt x="73" y="1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3" name="Freeform 84"/>
              <p:cNvSpPr>
                <a:spLocks noEditPoints="1"/>
              </p:cNvSpPr>
              <p:nvPr/>
            </p:nvSpPr>
            <p:spPr bwMode="auto">
              <a:xfrm>
                <a:off x="9473679" y="5432769"/>
                <a:ext cx="802693" cy="509067"/>
              </a:xfrm>
              <a:custGeom>
                <a:avLst/>
                <a:gdLst>
                  <a:gd name="T0" fmla="*/ 173 w 195"/>
                  <a:gd name="T1" fmla="*/ 124 h 124"/>
                  <a:gd name="T2" fmla="*/ 172 w 195"/>
                  <a:gd name="T3" fmla="*/ 124 h 124"/>
                  <a:gd name="T4" fmla="*/ 14 w 195"/>
                  <a:gd name="T5" fmla="*/ 75 h 124"/>
                  <a:gd name="T6" fmla="*/ 14 w 195"/>
                  <a:gd name="T7" fmla="*/ 74 h 124"/>
                  <a:gd name="T8" fmla="*/ 14 w 195"/>
                  <a:gd name="T9" fmla="*/ 74 h 124"/>
                  <a:gd name="T10" fmla="*/ 13 w 195"/>
                  <a:gd name="T11" fmla="*/ 73 h 124"/>
                  <a:gd name="T12" fmla="*/ 13 w 195"/>
                  <a:gd name="T13" fmla="*/ 73 h 124"/>
                  <a:gd name="T14" fmla="*/ 18 w 195"/>
                  <a:gd name="T15" fmla="*/ 48 h 124"/>
                  <a:gd name="T16" fmla="*/ 18 w 195"/>
                  <a:gd name="T17" fmla="*/ 48 h 124"/>
                  <a:gd name="T18" fmla="*/ 9 w 195"/>
                  <a:gd name="T19" fmla="*/ 15 h 124"/>
                  <a:gd name="T20" fmla="*/ 9 w 195"/>
                  <a:gd name="T21" fmla="*/ 15 h 124"/>
                  <a:gd name="T22" fmla="*/ 0 w 195"/>
                  <a:gd name="T23" fmla="*/ 2 h 124"/>
                  <a:gd name="T24" fmla="*/ 0 w 195"/>
                  <a:gd name="T25" fmla="*/ 2 h 124"/>
                  <a:gd name="T26" fmla="*/ 0 w 195"/>
                  <a:gd name="T27" fmla="*/ 0 h 124"/>
                  <a:gd name="T28" fmla="*/ 0 w 195"/>
                  <a:gd name="T29" fmla="*/ 0 h 124"/>
                  <a:gd name="T30" fmla="*/ 2 w 195"/>
                  <a:gd name="T31" fmla="*/ 0 h 124"/>
                  <a:gd name="T32" fmla="*/ 2 w 195"/>
                  <a:gd name="T33" fmla="*/ 0 h 124"/>
                  <a:gd name="T34" fmla="*/ 126 w 195"/>
                  <a:gd name="T35" fmla="*/ 28 h 124"/>
                  <a:gd name="T36" fmla="*/ 126 w 195"/>
                  <a:gd name="T37" fmla="*/ 28 h 124"/>
                  <a:gd name="T38" fmla="*/ 194 w 195"/>
                  <a:gd name="T39" fmla="*/ 99 h 124"/>
                  <a:gd name="T40" fmla="*/ 194 w 195"/>
                  <a:gd name="T41" fmla="*/ 99 h 124"/>
                  <a:gd name="T42" fmla="*/ 195 w 195"/>
                  <a:gd name="T43" fmla="*/ 104 h 124"/>
                  <a:gd name="T44" fmla="*/ 195 w 195"/>
                  <a:gd name="T45" fmla="*/ 104 h 124"/>
                  <a:gd name="T46" fmla="*/ 185 w 195"/>
                  <a:gd name="T47" fmla="*/ 121 h 124"/>
                  <a:gd name="T48" fmla="*/ 185 w 195"/>
                  <a:gd name="T49" fmla="*/ 121 h 124"/>
                  <a:gd name="T50" fmla="*/ 174 w 195"/>
                  <a:gd name="T51" fmla="*/ 124 h 124"/>
                  <a:gd name="T52" fmla="*/ 174 w 195"/>
                  <a:gd name="T53" fmla="*/ 124 h 124"/>
                  <a:gd name="T54" fmla="*/ 173 w 195"/>
                  <a:gd name="T55" fmla="*/ 124 h 124"/>
                  <a:gd name="T56" fmla="*/ 174 w 195"/>
                  <a:gd name="T57" fmla="*/ 121 h 124"/>
                  <a:gd name="T58" fmla="*/ 192 w 195"/>
                  <a:gd name="T59" fmla="*/ 104 h 124"/>
                  <a:gd name="T60" fmla="*/ 192 w 195"/>
                  <a:gd name="T61" fmla="*/ 104 h 124"/>
                  <a:gd name="T62" fmla="*/ 191 w 195"/>
                  <a:gd name="T63" fmla="*/ 100 h 124"/>
                  <a:gd name="T64" fmla="*/ 191 w 195"/>
                  <a:gd name="T65" fmla="*/ 100 h 124"/>
                  <a:gd name="T66" fmla="*/ 125 w 195"/>
                  <a:gd name="T67" fmla="*/ 31 h 124"/>
                  <a:gd name="T68" fmla="*/ 125 w 195"/>
                  <a:gd name="T69" fmla="*/ 31 h 124"/>
                  <a:gd name="T70" fmla="*/ 5 w 195"/>
                  <a:gd name="T71" fmla="*/ 4 h 124"/>
                  <a:gd name="T72" fmla="*/ 5 w 195"/>
                  <a:gd name="T73" fmla="*/ 4 h 124"/>
                  <a:gd name="T74" fmla="*/ 21 w 195"/>
                  <a:gd name="T75" fmla="*/ 48 h 124"/>
                  <a:gd name="T76" fmla="*/ 21 w 195"/>
                  <a:gd name="T77" fmla="*/ 48 h 124"/>
                  <a:gd name="T78" fmla="*/ 17 w 195"/>
                  <a:gd name="T79" fmla="*/ 72 h 124"/>
                  <a:gd name="T80" fmla="*/ 17 w 195"/>
                  <a:gd name="T81" fmla="*/ 72 h 124"/>
                  <a:gd name="T82" fmla="*/ 173 w 195"/>
                  <a:gd name="T83" fmla="*/ 121 h 124"/>
                  <a:gd name="T84" fmla="*/ 174 w 195"/>
                  <a:gd name="T85" fmla="*/ 121 h 124"/>
                  <a:gd name="T86" fmla="*/ 1 w 195"/>
                  <a:gd name="T87" fmla="*/ 3 h 124"/>
                  <a:gd name="T88" fmla="*/ 1 w 195"/>
                  <a:gd name="T89" fmla="*/ 1 h 124"/>
                  <a:gd name="T90" fmla="*/ 1 w 195"/>
                  <a:gd name="T91" fmla="*/ 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5" h="124">
                    <a:moveTo>
                      <a:pt x="173" y="124"/>
                    </a:moveTo>
                    <a:cubicBezTo>
                      <a:pt x="172" y="124"/>
                      <a:pt x="172" y="124"/>
                      <a:pt x="172" y="124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14" y="75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3" y="74"/>
                      <a:pt x="13" y="73"/>
                      <a:pt x="13" y="73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7" y="64"/>
                      <a:pt x="18" y="56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34"/>
                      <a:pt x="13" y="22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5" y="7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74" y="16"/>
                      <a:pt x="126" y="28"/>
                    </a:cubicBezTo>
                    <a:cubicBezTo>
                      <a:pt x="126" y="28"/>
                      <a:pt x="126" y="28"/>
                      <a:pt x="126" y="28"/>
                    </a:cubicBezTo>
                    <a:cubicBezTo>
                      <a:pt x="179" y="41"/>
                      <a:pt x="192" y="82"/>
                      <a:pt x="194" y="99"/>
                    </a:cubicBezTo>
                    <a:cubicBezTo>
                      <a:pt x="194" y="99"/>
                      <a:pt x="194" y="99"/>
                      <a:pt x="194" y="99"/>
                    </a:cubicBezTo>
                    <a:cubicBezTo>
                      <a:pt x="195" y="101"/>
                      <a:pt x="195" y="103"/>
                      <a:pt x="195" y="104"/>
                    </a:cubicBezTo>
                    <a:cubicBezTo>
                      <a:pt x="195" y="104"/>
                      <a:pt x="195" y="104"/>
                      <a:pt x="195" y="104"/>
                    </a:cubicBezTo>
                    <a:cubicBezTo>
                      <a:pt x="195" y="113"/>
                      <a:pt x="190" y="119"/>
                      <a:pt x="185" y="121"/>
                    </a:cubicBezTo>
                    <a:cubicBezTo>
                      <a:pt x="185" y="121"/>
                      <a:pt x="185" y="121"/>
                      <a:pt x="185" y="121"/>
                    </a:cubicBezTo>
                    <a:cubicBezTo>
                      <a:pt x="181" y="124"/>
                      <a:pt x="176" y="124"/>
                      <a:pt x="174" y="124"/>
                    </a:cubicBezTo>
                    <a:cubicBezTo>
                      <a:pt x="174" y="124"/>
                      <a:pt x="174" y="124"/>
                      <a:pt x="174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lose/>
                    <a:moveTo>
                      <a:pt x="174" y="121"/>
                    </a:moveTo>
                    <a:cubicBezTo>
                      <a:pt x="177" y="121"/>
                      <a:pt x="192" y="120"/>
                      <a:pt x="192" y="104"/>
                    </a:cubicBezTo>
                    <a:cubicBezTo>
                      <a:pt x="192" y="104"/>
                      <a:pt x="192" y="104"/>
                      <a:pt x="192" y="104"/>
                    </a:cubicBezTo>
                    <a:cubicBezTo>
                      <a:pt x="192" y="103"/>
                      <a:pt x="192" y="101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89" y="83"/>
                      <a:pt x="177" y="43"/>
                      <a:pt x="125" y="31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81" y="20"/>
                      <a:pt x="22" y="7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1" y="10"/>
                      <a:pt x="21" y="26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56"/>
                      <a:pt x="20" y="64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1"/>
                      <a:pt x="173" y="121"/>
                      <a:pt x="174" y="121"/>
                    </a:cubicBezTo>
                    <a:close/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4" name="Freeform 85"/>
              <p:cNvSpPr/>
              <p:nvPr/>
            </p:nvSpPr>
            <p:spPr bwMode="auto">
              <a:xfrm>
                <a:off x="9371171" y="5375434"/>
                <a:ext cx="953850" cy="714084"/>
              </a:xfrm>
              <a:custGeom>
                <a:avLst/>
                <a:gdLst>
                  <a:gd name="T0" fmla="*/ 19 w 232"/>
                  <a:gd name="T1" fmla="*/ 0 h 174"/>
                  <a:gd name="T2" fmla="*/ 188 w 232"/>
                  <a:gd name="T3" fmla="*/ 51 h 174"/>
                  <a:gd name="T4" fmla="*/ 225 w 232"/>
                  <a:gd name="T5" fmla="*/ 111 h 174"/>
                  <a:gd name="T6" fmla="*/ 189 w 232"/>
                  <a:gd name="T7" fmla="*/ 170 h 174"/>
                  <a:gd name="T8" fmla="*/ 22 w 232"/>
                  <a:gd name="T9" fmla="*/ 112 h 174"/>
                  <a:gd name="T10" fmla="*/ 24 w 232"/>
                  <a:gd name="T11" fmla="*/ 99 h 174"/>
                  <a:gd name="T12" fmla="*/ 185 w 232"/>
                  <a:gd name="T13" fmla="*/ 154 h 174"/>
                  <a:gd name="T14" fmla="*/ 209 w 232"/>
                  <a:gd name="T15" fmla="*/ 135 h 174"/>
                  <a:gd name="T16" fmla="*/ 182 w 232"/>
                  <a:gd name="T17" fmla="*/ 66 h 174"/>
                  <a:gd name="T18" fmla="*/ 19 w 232"/>
                  <a:gd name="T19" fmla="*/ 16 h 174"/>
                  <a:gd name="T20" fmla="*/ 19 w 232"/>
                  <a:gd name="T21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2" h="174">
                    <a:moveTo>
                      <a:pt x="19" y="0"/>
                    </a:moveTo>
                    <a:cubicBezTo>
                      <a:pt x="188" y="51"/>
                      <a:pt x="188" y="51"/>
                      <a:pt x="188" y="51"/>
                    </a:cubicBezTo>
                    <a:cubicBezTo>
                      <a:pt x="188" y="51"/>
                      <a:pt x="218" y="63"/>
                      <a:pt x="225" y="111"/>
                    </a:cubicBezTo>
                    <a:cubicBezTo>
                      <a:pt x="232" y="165"/>
                      <a:pt x="210" y="174"/>
                      <a:pt x="189" y="170"/>
                    </a:cubicBezTo>
                    <a:cubicBezTo>
                      <a:pt x="153" y="162"/>
                      <a:pt x="22" y="112"/>
                      <a:pt x="22" y="112"/>
                    </a:cubicBezTo>
                    <a:cubicBezTo>
                      <a:pt x="22" y="112"/>
                      <a:pt x="1" y="95"/>
                      <a:pt x="24" y="99"/>
                    </a:cubicBezTo>
                    <a:cubicBezTo>
                      <a:pt x="185" y="154"/>
                      <a:pt x="185" y="154"/>
                      <a:pt x="185" y="154"/>
                    </a:cubicBezTo>
                    <a:cubicBezTo>
                      <a:pt x="185" y="154"/>
                      <a:pt x="206" y="160"/>
                      <a:pt x="209" y="135"/>
                    </a:cubicBezTo>
                    <a:cubicBezTo>
                      <a:pt x="212" y="112"/>
                      <a:pt x="204" y="76"/>
                      <a:pt x="182" y="66"/>
                    </a:cubicBezTo>
                    <a:cubicBezTo>
                      <a:pt x="158" y="55"/>
                      <a:pt x="19" y="16"/>
                      <a:pt x="19" y="16"/>
                    </a:cubicBezTo>
                    <a:cubicBezTo>
                      <a:pt x="19" y="16"/>
                      <a:pt x="0" y="6"/>
                      <a:pt x="19" y="0"/>
                    </a:cubicBezTo>
                    <a:close/>
                  </a:path>
                </a:pathLst>
              </a:custGeom>
              <a:solidFill>
                <a:srgbClr val="FFFD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5" name="Freeform 86"/>
              <p:cNvSpPr>
                <a:spLocks noEditPoints="1"/>
              </p:cNvSpPr>
              <p:nvPr/>
            </p:nvSpPr>
            <p:spPr bwMode="auto">
              <a:xfrm>
                <a:off x="9407657" y="5370222"/>
                <a:ext cx="901727" cy="710609"/>
              </a:xfrm>
              <a:custGeom>
                <a:avLst/>
                <a:gdLst>
                  <a:gd name="T0" fmla="*/ 180 w 219"/>
                  <a:gd name="T1" fmla="*/ 172 h 173"/>
                  <a:gd name="T2" fmla="*/ 12 w 219"/>
                  <a:gd name="T3" fmla="*/ 115 h 173"/>
                  <a:gd name="T4" fmla="*/ 12 w 219"/>
                  <a:gd name="T5" fmla="*/ 115 h 173"/>
                  <a:gd name="T6" fmla="*/ 3 w 219"/>
                  <a:gd name="T7" fmla="*/ 102 h 173"/>
                  <a:gd name="T8" fmla="*/ 4 w 219"/>
                  <a:gd name="T9" fmla="*/ 98 h 173"/>
                  <a:gd name="T10" fmla="*/ 9 w 219"/>
                  <a:gd name="T11" fmla="*/ 98 h 173"/>
                  <a:gd name="T12" fmla="*/ 15 w 219"/>
                  <a:gd name="T13" fmla="*/ 98 h 173"/>
                  <a:gd name="T14" fmla="*/ 177 w 219"/>
                  <a:gd name="T15" fmla="*/ 154 h 173"/>
                  <a:gd name="T16" fmla="*/ 181 w 219"/>
                  <a:gd name="T17" fmla="*/ 154 h 173"/>
                  <a:gd name="T18" fmla="*/ 198 w 219"/>
                  <a:gd name="T19" fmla="*/ 136 h 173"/>
                  <a:gd name="T20" fmla="*/ 199 w 219"/>
                  <a:gd name="T21" fmla="*/ 126 h 173"/>
                  <a:gd name="T22" fmla="*/ 172 w 219"/>
                  <a:gd name="T23" fmla="*/ 68 h 173"/>
                  <a:gd name="T24" fmla="*/ 82 w 219"/>
                  <a:gd name="T25" fmla="*/ 39 h 173"/>
                  <a:gd name="T26" fmla="*/ 10 w 219"/>
                  <a:gd name="T27" fmla="*/ 18 h 173"/>
                  <a:gd name="T28" fmla="*/ 0 w 219"/>
                  <a:gd name="T29" fmla="*/ 8 h 173"/>
                  <a:gd name="T30" fmla="*/ 9 w 219"/>
                  <a:gd name="T31" fmla="*/ 0 h 173"/>
                  <a:gd name="T32" fmla="*/ 10 w 219"/>
                  <a:gd name="T33" fmla="*/ 0 h 173"/>
                  <a:gd name="T34" fmla="*/ 217 w 219"/>
                  <a:gd name="T35" fmla="*/ 112 h 173"/>
                  <a:gd name="T36" fmla="*/ 219 w 219"/>
                  <a:gd name="T37" fmla="*/ 132 h 173"/>
                  <a:gd name="T38" fmla="*/ 210 w 219"/>
                  <a:gd name="T39" fmla="*/ 164 h 173"/>
                  <a:gd name="T40" fmla="*/ 189 w 219"/>
                  <a:gd name="T41" fmla="*/ 173 h 173"/>
                  <a:gd name="T42" fmla="*/ 189 w 219"/>
                  <a:gd name="T43" fmla="*/ 173 h 173"/>
                  <a:gd name="T44" fmla="*/ 181 w 219"/>
                  <a:gd name="T45" fmla="*/ 169 h 173"/>
                  <a:gd name="T46" fmla="*/ 189 w 219"/>
                  <a:gd name="T47" fmla="*/ 170 h 173"/>
                  <a:gd name="T48" fmla="*/ 216 w 219"/>
                  <a:gd name="T49" fmla="*/ 132 h 173"/>
                  <a:gd name="T50" fmla="*/ 214 w 219"/>
                  <a:gd name="T51" fmla="*/ 112 h 173"/>
                  <a:gd name="T52" fmla="*/ 183 w 219"/>
                  <a:gd name="T53" fmla="*/ 56 h 173"/>
                  <a:gd name="T54" fmla="*/ 179 w 219"/>
                  <a:gd name="T55" fmla="*/ 54 h 173"/>
                  <a:gd name="T56" fmla="*/ 10 w 219"/>
                  <a:gd name="T57" fmla="*/ 3 h 173"/>
                  <a:gd name="T58" fmla="*/ 3 w 219"/>
                  <a:gd name="T59" fmla="*/ 8 h 173"/>
                  <a:gd name="T60" fmla="*/ 7 w 219"/>
                  <a:gd name="T61" fmla="*/ 13 h 173"/>
                  <a:gd name="T62" fmla="*/ 11 w 219"/>
                  <a:gd name="T63" fmla="*/ 16 h 173"/>
                  <a:gd name="T64" fmla="*/ 173 w 219"/>
                  <a:gd name="T65" fmla="*/ 65 h 173"/>
                  <a:gd name="T66" fmla="*/ 202 w 219"/>
                  <a:gd name="T67" fmla="*/ 126 h 173"/>
                  <a:gd name="T68" fmla="*/ 201 w 219"/>
                  <a:gd name="T69" fmla="*/ 136 h 173"/>
                  <a:gd name="T70" fmla="*/ 181 w 219"/>
                  <a:gd name="T71" fmla="*/ 157 h 173"/>
                  <a:gd name="T72" fmla="*/ 176 w 219"/>
                  <a:gd name="T73" fmla="*/ 157 h 173"/>
                  <a:gd name="T74" fmla="*/ 9 w 219"/>
                  <a:gd name="T75" fmla="*/ 101 h 173"/>
                  <a:gd name="T76" fmla="*/ 6 w 219"/>
                  <a:gd name="T77" fmla="*/ 102 h 173"/>
                  <a:gd name="T78" fmla="*/ 10 w 219"/>
                  <a:gd name="T79" fmla="*/ 108 h 173"/>
                  <a:gd name="T80" fmla="*/ 14 w 219"/>
                  <a:gd name="T81" fmla="*/ 112 h 173"/>
                  <a:gd name="T82" fmla="*/ 84 w 219"/>
                  <a:gd name="T83" fmla="*/ 13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9" h="173">
                    <a:moveTo>
                      <a:pt x="189" y="173"/>
                    </a:moveTo>
                    <a:cubicBezTo>
                      <a:pt x="186" y="173"/>
                      <a:pt x="183" y="173"/>
                      <a:pt x="180" y="172"/>
                    </a:cubicBezTo>
                    <a:cubicBezTo>
                      <a:pt x="180" y="172"/>
                      <a:pt x="180" y="172"/>
                      <a:pt x="180" y="172"/>
                    </a:cubicBezTo>
                    <a:cubicBezTo>
                      <a:pt x="143" y="164"/>
                      <a:pt x="12" y="115"/>
                      <a:pt x="12" y="115"/>
                    </a:cubicBezTo>
                    <a:cubicBezTo>
                      <a:pt x="12" y="115"/>
                      <a:pt x="12" y="115"/>
                      <a:pt x="12" y="115"/>
                    </a:cubicBezTo>
                    <a:cubicBezTo>
                      <a:pt x="12" y="115"/>
                      <a:pt x="12" y="115"/>
                      <a:pt x="12" y="115"/>
                    </a:cubicBezTo>
                    <a:cubicBezTo>
                      <a:pt x="12" y="114"/>
                      <a:pt x="3" y="107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99"/>
                      <a:pt x="4" y="98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6" y="98"/>
                      <a:pt x="7" y="98"/>
                      <a:pt x="9" y="98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11" y="98"/>
                      <a:pt x="12" y="98"/>
                      <a:pt x="15" y="98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77" y="154"/>
                      <a:pt x="177" y="154"/>
                      <a:pt x="177" y="154"/>
                    </a:cubicBezTo>
                    <a:cubicBezTo>
                      <a:pt x="177" y="154"/>
                      <a:pt x="179" y="154"/>
                      <a:pt x="181" y="154"/>
                    </a:cubicBezTo>
                    <a:cubicBezTo>
                      <a:pt x="181" y="154"/>
                      <a:pt x="181" y="154"/>
                      <a:pt x="181" y="154"/>
                    </a:cubicBezTo>
                    <a:cubicBezTo>
                      <a:pt x="187" y="154"/>
                      <a:pt x="196" y="152"/>
                      <a:pt x="198" y="136"/>
                    </a:cubicBezTo>
                    <a:cubicBezTo>
                      <a:pt x="198" y="136"/>
                      <a:pt x="198" y="136"/>
                      <a:pt x="198" y="136"/>
                    </a:cubicBezTo>
                    <a:cubicBezTo>
                      <a:pt x="199" y="133"/>
                      <a:pt x="199" y="129"/>
                      <a:pt x="199" y="126"/>
                    </a:cubicBezTo>
                    <a:cubicBezTo>
                      <a:pt x="199" y="126"/>
                      <a:pt x="199" y="126"/>
                      <a:pt x="199" y="126"/>
                    </a:cubicBezTo>
                    <a:cubicBezTo>
                      <a:pt x="199" y="104"/>
                      <a:pt x="190" y="77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60" y="63"/>
                      <a:pt x="120" y="50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45" y="2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0" y="1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5"/>
                      <a:pt x="3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80" y="51"/>
                      <a:pt x="180" y="51"/>
                      <a:pt x="180" y="51"/>
                    </a:cubicBezTo>
                    <a:cubicBezTo>
                      <a:pt x="180" y="51"/>
                      <a:pt x="211" y="63"/>
                      <a:pt x="217" y="112"/>
                    </a:cubicBezTo>
                    <a:cubicBezTo>
                      <a:pt x="217" y="112"/>
                      <a:pt x="217" y="112"/>
                      <a:pt x="217" y="112"/>
                    </a:cubicBezTo>
                    <a:cubicBezTo>
                      <a:pt x="218" y="119"/>
                      <a:pt x="219" y="126"/>
                      <a:pt x="219" y="132"/>
                    </a:cubicBezTo>
                    <a:cubicBezTo>
                      <a:pt x="219" y="132"/>
                      <a:pt x="219" y="132"/>
                      <a:pt x="219" y="132"/>
                    </a:cubicBezTo>
                    <a:cubicBezTo>
                      <a:pt x="219" y="147"/>
                      <a:pt x="215" y="158"/>
                      <a:pt x="210" y="164"/>
                    </a:cubicBezTo>
                    <a:cubicBezTo>
                      <a:pt x="210" y="164"/>
                      <a:pt x="210" y="164"/>
                      <a:pt x="210" y="164"/>
                    </a:cubicBezTo>
                    <a:cubicBezTo>
                      <a:pt x="204" y="171"/>
                      <a:pt x="197" y="173"/>
                      <a:pt x="189" y="173"/>
                    </a:cubicBezTo>
                    <a:cubicBezTo>
                      <a:pt x="189" y="173"/>
                      <a:pt x="189" y="173"/>
                      <a:pt x="189" y="173"/>
                    </a:cubicBezTo>
                    <a:cubicBezTo>
                      <a:pt x="189" y="173"/>
                      <a:pt x="189" y="173"/>
                      <a:pt x="189" y="173"/>
                    </a:cubicBezTo>
                    <a:close/>
                    <a:moveTo>
                      <a:pt x="84" y="138"/>
                    </a:moveTo>
                    <a:cubicBezTo>
                      <a:pt x="121" y="151"/>
                      <a:pt x="163" y="165"/>
                      <a:pt x="181" y="169"/>
                    </a:cubicBezTo>
                    <a:cubicBezTo>
                      <a:pt x="181" y="169"/>
                      <a:pt x="181" y="169"/>
                      <a:pt x="181" y="169"/>
                    </a:cubicBezTo>
                    <a:cubicBezTo>
                      <a:pt x="184" y="170"/>
                      <a:pt x="186" y="170"/>
                      <a:pt x="189" y="170"/>
                    </a:cubicBezTo>
                    <a:cubicBezTo>
                      <a:pt x="189" y="170"/>
                      <a:pt x="189" y="170"/>
                      <a:pt x="189" y="170"/>
                    </a:cubicBezTo>
                    <a:cubicBezTo>
                      <a:pt x="203" y="170"/>
                      <a:pt x="216" y="162"/>
                      <a:pt x="216" y="132"/>
                    </a:cubicBezTo>
                    <a:cubicBezTo>
                      <a:pt x="216" y="132"/>
                      <a:pt x="216" y="132"/>
                      <a:pt x="216" y="132"/>
                    </a:cubicBezTo>
                    <a:cubicBezTo>
                      <a:pt x="216" y="126"/>
                      <a:pt x="215" y="119"/>
                      <a:pt x="214" y="112"/>
                    </a:cubicBezTo>
                    <a:cubicBezTo>
                      <a:pt x="214" y="112"/>
                      <a:pt x="214" y="112"/>
                      <a:pt x="214" y="112"/>
                    </a:cubicBezTo>
                    <a:cubicBezTo>
                      <a:pt x="209" y="76"/>
                      <a:pt x="192" y="61"/>
                      <a:pt x="183" y="56"/>
                    </a:cubicBezTo>
                    <a:cubicBezTo>
                      <a:pt x="183" y="56"/>
                      <a:pt x="183" y="56"/>
                      <a:pt x="183" y="56"/>
                    </a:cubicBezTo>
                    <a:cubicBezTo>
                      <a:pt x="180" y="54"/>
                      <a:pt x="179" y="54"/>
                      <a:pt x="179" y="54"/>
                    </a:cubicBezTo>
                    <a:cubicBezTo>
                      <a:pt x="179" y="54"/>
                      <a:pt x="179" y="54"/>
                      <a:pt x="179" y="5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4" y="5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4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6" y="17"/>
                      <a:pt x="150" y="54"/>
                      <a:pt x="173" y="65"/>
                    </a:cubicBezTo>
                    <a:cubicBezTo>
                      <a:pt x="173" y="65"/>
                      <a:pt x="173" y="65"/>
                      <a:pt x="173" y="65"/>
                    </a:cubicBezTo>
                    <a:cubicBezTo>
                      <a:pt x="193" y="75"/>
                      <a:pt x="202" y="104"/>
                      <a:pt x="202" y="126"/>
                    </a:cubicBezTo>
                    <a:cubicBezTo>
                      <a:pt x="202" y="126"/>
                      <a:pt x="202" y="126"/>
                      <a:pt x="202" y="126"/>
                    </a:cubicBezTo>
                    <a:cubicBezTo>
                      <a:pt x="202" y="130"/>
                      <a:pt x="202" y="133"/>
                      <a:pt x="201" y="136"/>
                    </a:cubicBezTo>
                    <a:cubicBezTo>
                      <a:pt x="201" y="136"/>
                      <a:pt x="201" y="136"/>
                      <a:pt x="201" y="136"/>
                    </a:cubicBezTo>
                    <a:cubicBezTo>
                      <a:pt x="199" y="154"/>
                      <a:pt x="188" y="157"/>
                      <a:pt x="181" y="157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78" y="157"/>
                      <a:pt x="176" y="157"/>
                      <a:pt x="176" y="157"/>
                    </a:cubicBezTo>
                    <a:cubicBezTo>
                      <a:pt x="176" y="157"/>
                      <a:pt x="176" y="157"/>
                      <a:pt x="176" y="157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2" y="101"/>
                      <a:pt x="10" y="101"/>
                      <a:pt x="9" y="101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6" y="101"/>
                      <a:pt x="6" y="101"/>
                      <a:pt x="6" y="102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5" y="103"/>
                      <a:pt x="7" y="106"/>
                      <a:pt x="10" y="108"/>
                    </a:cubicBezTo>
                    <a:cubicBezTo>
                      <a:pt x="10" y="108"/>
                      <a:pt x="10" y="108"/>
                      <a:pt x="10" y="108"/>
                    </a:cubicBezTo>
                    <a:cubicBezTo>
                      <a:pt x="11" y="110"/>
                      <a:pt x="13" y="112"/>
                      <a:pt x="14" y="112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3"/>
                      <a:pt x="48" y="125"/>
                      <a:pt x="84" y="13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6" name="Freeform 87"/>
              <p:cNvSpPr/>
              <p:nvPr/>
            </p:nvSpPr>
            <p:spPr bwMode="auto">
              <a:xfrm>
                <a:off x="9544914" y="5658635"/>
                <a:ext cx="427408" cy="126832"/>
              </a:xfrm>
              <a:custGeom>
                <a:avLst/>
                <a:gdLst>
                  <a:gd name="T0" fmla="*/ 102 w 104"/>
                  <a:gd name="T1" fmla="*/ 31 h 31"/>
                  <a:gd name="T2" fmla="*/ 1 w 104"/>
                  <a:gd name="T3" fmla="*/ 3 h 31"/>
                  <a:gd name="T4" fmla="*/ 0 w 104"/>
                  <a:gd name="T5" fmla="*/ 2 h 31"/>
                  <a:gd name="T6" fmla="*/ 0 w 104"/>
                  <a:gd name="T7" fmla="*/ 2 h 31"/>
                  <a:gd name="T8" fmla="*/ 2 w 104"/>
                  <a:gd name="T9" fmla="*/ 1 h 31"/>
                  <a:gd name="T10" fmla="*/ 2 w 104"/>
                  <a:gd name="T11" fmla="*/ 1 h 31"/>
                  <a:gd name="T12" fmla="*/ 103 w 104"/>
                  <a:gd name="T13" fmla="*/ 28 h 31"/>
                  <a:gd name="T14" fmla="*/ 104 w 104"/>
                  <a:gd name="T15" fmla="*/ 30 h 31"/>
                  <a:gd name="T16" fmla="*/ 104 w 104"/>
                  <a:gd name="T17" fmla="*/ 30 h 31"/>
                  <a:gd name="T18" fmla="*/ 102 w 104"/>
                  <a:gd name="T19" fmla="*/ 31 h 31"/>
                  <a:gd name="T20" fmla="*/ 102 w 104"/>
                  <a:gd name="T21" fmla="*/ 31 h 31"/>
                  <a:gd name="T22" fmla="*/ 102 w 104"/>
                  <a:gd name="T2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31">
                    <a:moveTo>
                      <a:pt x="102" y="3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3" y="28"/>
                      <a:pt x="104" y="29"/>
                      <a:pt x="104" y="30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4" y="30"/>
                      <a:pt x="103" y="31"/>
                      <a:pt x="102" y="31"/>
                    </a:cubicBezTo>
                    <a:cubicBezTo>
                      <a:pt x="102" y="31"/>
                      <a:pt x="102" y="31"/>
                      <a:pt x="102" y="31"/>
                    </a:cubicBezTo>
                    <a:cubicBezTo>
                      <a:pt x="102" y="31"/>
                      <a:pt x="102" y="31"/>
                      <a:pt x="102" y="3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7" name="Freeform 88"/>
              <p:cNvSpPr/>
              <p:nvPr/>
            </p:nvSpPr>
            <p:spPr bwMode="auto">
              <a:xfrm>
                <a:off x="9638735" y="5589138"/>
                <a:ext cx="566402" cy="168531"/>
              </a:xfrm>
              <a:custGeom>
                <a:avLst/>
                <a:gdLst>
                  <a:gd name="T0" fmla="*/ 136 w 138"/>
                  <a:gd name="T1" fmla="*/ 41 h 41"/>
                  <a:gd name="T2" fmla="*/ 1 w 138"/>
                  <a:gd name="T3" fmla="*/ 3 h 41"/>
                  <a:gd name="T4" fmla="*/ 0 w 138"/>
                  <a:gd name="T5" fmla="*/ 1 h 41"/>
                  <a:gd name="T6" fmla="*/ 0 w 138"/>
                  <a:gd name="T7" fmla="*/ 1 h 41"/>
                  <a:gd name="T8" fmla="*/ 2 w 138"/>
                  <a:gd name="T9" fmla="*/ 0 h 41"/>
                  <a:gd name="T10" fmla="*/ 2 w 138"/>
                  <a:gd name="T11" fmla="*/ 0 h 41"/>
                  <a:gd name="T12" fmla="*/ 137 w 138"/>
                  <a:gd name="T13" fmla="*/ 38 h 41"/>
                  <a:gd name="T14" fmla="*/ 138 w 138"/>
                  <a:gd name="T15" fmla="*/ 40 h 41"/>
                  <a:gd name="T16" fmla="*/ 138 w 138"/>
                  <a:gd name="T17" fmla="*/ 40 h 41"/>
                  <a:gd name="T18" fmla="*/ 136 w 138"/>
                  <a:gd name="T19" fmla="*/ 41 h 41"/>
                  <a:gd name="T20" fmla="*/ 136 w 138"/>
                  <a:gd name="T21" fmla="*/ 41 h 41"/>
                  <a:gd name="T22" fmla="*/ 136 w 138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8" h="41">
                    <a:moveTo>
                      <a:pt x="136" y="4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37" y="38"/>
                      <a:pt x="137" y="38"/>
                      <a:pt x="137" y="38"/>
                    </a:cubicBezTo>
                    <a:cubicBezTo>
                      <a:pt x="138" y="39"/>
                      <a:pt x="138" y="39"/>
                      <a:pt x="138" y="40"/>
                    </a:cubicBezTo>
                    <a:cubicBezTo>
                      <a:pt x="138" y="40"/>
                      <a:pt x="138" y="40"/>
                      <a:pt x="138" y="40"/>
                    </a:cubicBezTo>
                    <a:cubicBezTo>
                      <a:pt x="138" y="41"/>
                      <a:pt x="137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ubicBezTo>
                      <a:pt x="136" y="41"/>
                      <a:pt x="136" y="41"/>
                      <a:pt x="136" y="4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8" name="Freeform 89"/>
              <p:cNvSpPr>
                <a:spLocks noEditPoints="1"/>
              </p:cNvSpPr>
              <p:nvPr/>
            </p:nvSpPr>
            <p:spPr bwMode="auto">
              <a:xfrm>
                <a:off x="10309383" y="5177367"/>
                <a:ext cx="1026822" cy="755782"/>
              </a:xfrm>
              <a:custGeom>
                <a:avLst/>
                <a:gdLst>
                  <a:gd name="T0" fmla="*/ 29 w 250"/>
                  <a:gd name="T1" fmla="*/ 175 h 184"/>
                  <a:gd name="T2" fmla="*/ 17 w 250"/>
                  <a:gd name="T3" fmla="*/ 184 h 184"/>
                  <a:gd name="T4" fmla="*/ 42 w 250"/>
                  <a:gd name="T5" fmla="*/ 166 h 184"/>
                  <a:gd name="T6" fmla="*/ 56 w 250"/>
                  <a:gd name="T7" fmla="*/ 163 h 184"/>
                  <a:gd name="T8" fmla="*/ 55 w 250"/>
                  <a:gd name="T9" fmla="*/ 165 h 184"/>
                  <a:gd name="T10" fmla="*/ 41 w 250"/>
                  <a:gd name="T11" fmla="*/ 169 h 184"/>
                  <a:gd name="T12" fmla="*/ 16 w 250"/>
                  <a:gd name="T13" fmla="*/ 156 h 184"/>
                  <a:gd name="T14" fmla="*/ 15 w 250"/>
                  <a:gd name="T15" fmla="*/ 170 h 184"/>
                  <a:gd name="T16" fmla="*/ 79 w 250"/>
                  <a:gd name="T17" fmla="*/ 147 h 184"/>
                  <a:gd name="T18" fmla="*/ 81 w 250"/>
                  <a:gd name="T19" fmla="*/ 151 h 184"/>
                  <a:gd name="T20" fmla="*/ 67 w 250"/>
                  <a:gd name="T21" fmla="*/ 155 h 184"/>
                  <a:gd name="T22" fmla="*/ 106 w 250"/>
                  <a:gd name="T23" fmla="*/ 133 h 184"/>
                  <a:gd name="T24" fmla="*/ 108 w 250"/>
                  <a:gd name="T25" fmla="*/ 137 h 184"/>
                  <a:gd name="T26" fmla="*/ 97 w 250"/>
                  <a:gd name="T27" fmla="*/ 142 h 184"/>
                  <a:gd name="T28" fmla="*/ 3 w 250"/>
                  <a:gd name="T29" fmla="*/ 128 h 184"/>
                  <a:gd name="T30" fmla="*/ 12 w 250"/>
                  <a:gd name="T31" fmla="*/ 138 h 184"/>
                  <a:gd name="T32" fmla="*/ 10 w 250"/>
                  <a:gd name="T33" fmla="*/ 141 h 184"/>
                  <a:gd name="T34" fmla="*/ 133 w 250"/>
                  <a:gd name="T35" fmla="*/ 119 h 184"/>
                  <a:gd name="T36" fmla="*/ 136 w 250"/>
                  <a:gd name="T37" fmla="*/ 121 h 184"/>
                  <a:gd name="T38" fmla="*/ 123 w 250"/>
                  <a:gd name="T39" fmla="*/ 129 h 184"/>
                  <a:gd name="T40" fmla="*/ 1 w 250"/>
                  <a:gd name="T41" fmla="*/ 112 h 184"/>
                  <a:gd name="T42" fmla="*/ 14 w 250"/>
                  <a:gd name="T43" fmla="*/ 111 h 184"/>
                  <a:gd name="T44" fmla="*/ 148 w 250"/>
                  <a:gd name="T45" fmla="*/ 114 h 184"/>
                  <a:gd name="T46" fmla="*/ 163 w 250"/>
                  <a:gd name="T47" fmla="*/ 106 h 184"/>
                  <a:gd name="T48" fmla="*/ 151 w 250"/>
                  <a:gd name="T49" fmla="*/ 115 h 184"/>
                  <a:gd name="T50" fmla="*/ 27 w 250"/>
                  <a:gd name="T51" fmla="*/ 101 h 184"/>
                  <a:gd name="T52" fmla="*/ 42 w 250"/>
                  <a:gd name="T53" fmla="*/ 94 h 184"/>
                  <a:gd name="T54" fmla="*/ 30 w 250"/>
                  <a:gd name="T55" fmla="*/ 103 h 184"/>
                  <a:gd name="T56" fmla="*/ 175 w 250"/>
                  <a:gd name="T57" fmla="*/ 97 h 184"/>
                  <a:gd name="T58" fmla="*/ 190 w 250"/>
                  <a:gd name="T59" fmla="*/ 93 h 184"/>
                  <a:gd name="T60" fmla="*/ 176 w 250"/>
                  <a:gd name="T61" fmla="*/ 101 h 184"/>
                  <a:gd name="T62" fmla="*/ 55 w 250"/>
                  <a:gd name="T63" fmla="*/ 85 h 184"/>
                  <a:gd name="T64" fmla="*/ 68 w 250"/>
                  <a:gd name="T65" fmla="*/ 84 h 184"/>
                  <a:gd name="T66" fmla="*/ 54 w 250"/>
                  <a:gd name="T67" fmla="*/ 88 h 184"/>
                  <a:gd name="T68" fmla="*/ 216 w 250"/>
                  <a:gd name="T69" fmla="*/ 78 h 184"/>
                  <a:gd name="T70" fmla="*/ 204 w 250"/>
                  <a:gd name="T71" fmla="*/ 87 h 184"/>
                  <a:gd name="T72" fmla="*/ 81 w 250"/>
                  <a:gd name="T73" fmla="*/ 74 h 184"/>
                  <a:gd name="T74" fmla="*/ 96 w 250"/>
                  <a:gd name="T75" fmla="*/ 68 h 184"/>
                  <a:gd name="T76" fmla="*/ 83 w 250"/>
                  <a:gd name="T77" fmla="*/ 76 h 184"/>
                  <a:gd name="T78" fmla="*/ 240 w 250"/>
                  <a:gd name="T79" fmla="*/ 64 h 184"/>
                  <a:gd name="T80" fmla="*/ 242 w 250"/>
                  <a:gd name="T81" fmla="*/ 68 h 184"/>
                  <a:gd name="T82" fmla="*/ 108 w 250"/>
                  <a:gd name="T83" fmla="*/ 62 h 184"/>
                  <a:gd name="T84" fmla="*/ 120 w 250"/>
                  <a:gd name="T85" fmla="*/ 53 h 184"/>
                  <a:gd name="T86" fmla="*/ 111 w 250"/>
                  <a:gd name="T87" fmla="*/ 63 h 184"/>
                  <a:gd name="T88" fmla="*/ 244 w 250"/>
                  <a:gd name="T89" fmla="*/ 54 h 184"/>
                  <a:gd name="T90" fmla="*/ 250 w 250"/>
                  <a:gd name="T91" fmla="*/ 43 h 184"/>
                  <a:gd name="T92" fmla="*/ 135 w 250"/>
                  <a:gd name="T93" fmla="*/ 48 h 184"/>
                  <a:gd name="T94" fmla="*/ 147 w 250"/>
                  <a:gd name="T95" fmla="*/ 40 h 184"/>
                  <a:gd name="T96" fmla="*/ 138 w 250"/>
                  <a:gd name="T97" fmla="*/ 49 h 184"/>
                  <a:gd name="T98" fmla="*/ 162 w 250"/>
                  <a:gd name="T99" fmla="*/ 34 h 184"/>
                  <a:gd name="T100" fmla="*/ 163 w 250"/>
                  <a:gd name="T101" fmla="*/ 32 h 184"/>
                  <a:gd name="T102" fmla="*/ 176 w 250"/>
                  <a:gd name="T103" fmla="*/ 31 h 184"/>
                  <a:gd name="T104" fmla="*/ 164 w 250"/>
                  <a:gd name="T105" fmla="*/ 36 h 184"/>
                  <a:gd name="T106" fmla="*/ 240 w 250"/>
                  <a:gd name="T107" fmla="*/ 14 h 184"/>
                  <a:gd name="T108" fmla="*/ 248 w 250"/>
                  <a:gd name="T109" fmla="*/ 25 h 184"/>
                  <a:gd name="T110" fmla="*/ 189 w 250"/>
                  <a:gd name="T111" fmla="*/ 22 h 184"/>
                  <a:gd name="T112" fmla="*/ 201 w 250"/>
                  <a:gd name="T113" fmla="*/ 13 h 184"/>
                  <a:gd name="T114" fmla="*/ 192 w 250"/>
                  <a:gd name="T115" fmla="*/ 23 h 184"/>
                  <a:gd name="T116" fmla="*/ 216 w 250"/>
                  <a:gd name="T117" fmla="*/ 8 h 184"/>
                  <a:gd name="T118" fmla="*/ 231 w 250"/>
                  <a:gd name="T119" fmla="*/ 2 h 184"/>
                  <a:gd name="T120" fmla="*/ 218 w 250"/>
                  <a:gd name="T121" fmla="*/ 1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0" h="184">
                    <a:moveTo>
                      <a:pt x="14" y="183"/>
                    </a:moveTo>
                    <a:cubicBezTo>
                      <a:pt x="13" y="182"/>
                      <a:pt x="14" y="180"/>
                      <a:pt x="15" y="180"/>
                    </a:cubicBezTo>
                    <a:cubicBezTo>
                      <a:pt x="15" y="180"/>
                      <a:pt x="15" y="180"/>
                      <a:pt x="15" y="180"/>
                    </a:cubicBezTo>
                    <a:cubicBezTo>
                      <a:pt x="17" y="179"/>
                      <a:pt x="21" y="177"/>
                      <a:pt x="26" y="174"/>
                    </a:cubicBezTo>
                    <a:cubicBezTo>
                      <a:pt x="26" y="174"/>
                      <a:pt x="26" y="174"/>
                      <a:pt x="26" y="174"/>
                    </a:cubicBezTo>
                    <a:cubicBezTo>
                      <a:pt x="27" y="174"/>
                      <a:pt x="28" y="174"/>
                      <a:pt x="29" y="175"/>
                    </a:cubicBezTo>
                    <a:cubicBezTo>
                      <a:pt x="29" y="175"/>
                      <a:pt x="29" y="175"/>
                      <a:pt x="29" y="175"/>
                    </a:cubicBezTo>
                    <a:cubicBezTo>
                      <a:pt x="29" y="176"/>
                      <a:pt x="29" y="176"/>
                      <a:pt x="29" y="176"/>
                    </a:cubicBezTo>
                    <a:cubicBezTo>
                      <a:pt x="29" y="176"/>
                      <a:pt x="29" y="176"/>
                      <a:pt x="29" y="176"/>
                    </a:cubicBezTo>
                    <a:cubicBezTo>
                      <a:pt x="29" y="177"/>
                      <a:pt x="29" y="178"/>
                      <a:pt x="28" y="179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23" y="181"/>
                      <a:pt x="19" y="183"/>
                      <a:pt x="17" y="184"/>
                    </a:cubicBezTo>
                    <a:cubicBezTo>
                      <a:pt x="17" y="184"/>
                      <a:pt x="17" y="184"/>
                      <a:pt x="17" y="184"/>
                    </a:cubicBezTo>
                    <a:cubicBezTo>
                      <a:pt x="17" y="184"/>
                      <a:pt x="17" y="184"/>
                      <a:pt x="16" y="184"/>
                    </a:cubicBezTo>
                    <a:cubicBezTo>
                      <a:pt x="16" y="184"/>
                      <a:pt x="16" y="184"/>
                      <a:pt x="16" y="184"/>
                    </a:cubicBezTo>
                    <a:cubicBezTo>
                      <a:pt x="15" y="184"/>
                      <a:pt x="14" y="184"/>
                      <a:pt x="14" y="183"/>
                    </a:cubicBezTo>
                    <a:close/>
                    <a:moveTo>
                      <a:pt x="41" y="169"/>
                    </a:moveTo>
                    <a:cubicBezTo>
                      <a:pt x="40" y="168"/>
                      <a:pt x="41" y="167"/>
                      <a:pt x="42" y="166"/>
                    </a:cubicBezTo>
                    <a:cubicBezTo>
                      <a:pt x="42" y="166"/>
                      <a:pt x="42" y="166"/>
                      <a:pt x="42" y="166"/>
                    </a:cubicBezTo>
                    <a:cubicBezTo>
                      <a:pt x="45" y="164"/>
                      <a:pt x="49" y="162"/>
                      <a:pt x="52" y="160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4" y="160"/>
                      <a:pt x="55" y="160"/>
                      <a:pt x="56" y="161"/>
                    </a:cubicBezTo>
                    <a:cubicBezTo>
                      <a:pt x="56" y="161"/>
                      <a:pt x="56" y="161"/>
                      <a:pt x="56" y="161"/>
                    </a:cubicBezTo>
                    <a:cubicBezTo>
                      <a:pt x="56" y="162"/>
                      <a:pt x="56" y="162"/>
                      <a:pt x="56" y="163"/>
                    </a:cubicBezTo>
                    <a:cubicBezTo>
                      <a:pt x="56" y="163"/>
                      <a:pt x="56" y="163"/>
                      <a:pt x="56" y="163"/>
                    </a:cubicBezTo>
                    <a:cubicBezTo>
                      <a:pt x="56" y="163"/>
                      <a:pt x="55" y="164"/>
                      <a:pt x="55" y="165"/>
                    </a:cubicBezTo>
                    <a:cubicBezTo>
                      <a:pt x="55" y="165"/>
                      <a:pt x="55" y="165"/>
                      <a:pt x="55" y="165"/>
                    </a:cubicBezTo>
                    <a:cubicBezTo>
                      <a:pt x="55" y="165"/>
                      <a:pt x="55" y="165"/>
                      <a:pt x="55" y="165"/>
                    </a:cubicBezTo>
                    <a:cubicBezTo>
                      <a:pt x="55" y="165"/>
                      <a:pt x="55" y="165"/>
                      <a:pt x="55" y="165"/>
                    </a:cubicBezTo>
                    <a:cubicBezTo>
                      <a:pt x="55" y="165"/>
                      <a:pt x="55" y="165"/>
                      <a:pt x="55" y="165"/>
                    </a:cubicBezTo>
                    <a:cubicBezTo>
                      <a:pt x="55" y="165"/>
                      <a:pt x="55" y="165"/>
                      <a:pt x="55" y="165"/>
                    </a:cubicBezTo>
                    <a:cubicBezTo>
                      <a:pt x="51" y="167"/>
                      <a:pt x="47" y="168"/>
                      <a:pt x="44" y="170"/>
                    </a:cubicBezTo>
                    <a:cubicBezTo>
                      <a:pt x="44" y="170"/>
                      <a:pt x="44" y="170"/>
                      <a:pt x="44" y="170"/>
                    </a:cubicBezTo>
                    <a:cubicBezTo>
                      <a:pt x="44" y="170"/>
                      <a:pt x="43" y="170"/>
                      <a:pt x="43" y="170"/>
                    </a:cubicBezTo>
                    <a:cubicBezTo>
                      <a:pt x="43" y="170"/>
                      <a:pt x="43" y="170"/>
                      <a:pt x="43" y="170"/>
                    </a:cubicBezTo>
                    <a:cubicBezTo>
                      <a:pt x="42" y="170"/>
                      <a:pt x="41" y="170"/>
                      <a:pt x="41" y="169"/>
                    </a:cubicBezTo>
                    <a:close/>
                    <a:moveTo>
                      <a:pt x="12" y="168"/>
                    </a:moveTo>
                    <a:cubicBezTo>
                      <a:pt x="12" y="164"/>
                      <a:pt x="12" y="160"/>
                      <a:pt x="12" y="156"/>
                    </a:cubicBezTo>
                    <a:cubicBezTo>
                      <a:pt x="12" y="156"/>
                      <a:pt x="12" y="156"/>
                      <a:pt x="12" y="156"/>
                    </a:cubicBezTo>
                    <a:cubicBezTo>
                      <a:pt x="11" y="155"/>
                      <a:pt x="12" y="154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5" y="153"/>
                      <a:pt x="16" y="154"/>
                      <a:pt x="16" y="156"/>
                    </a:cubicBezTo>
                    <a:cubicBezTo>
                      <a:pt x="16" y="156"/>
                      <a:pt x="16" y="156"/>
                      <a:pt x="16" y="156"/>
                    </a:cubicBezTo>
                    <a:cubicBezTo>
                      <a:pt x="17" y="159"/>
                      <a:pt x="17" y="163"/>
                      <a:pt x="17" y="168"/>
                    </a:cubicBezTo>
                    <a:cubicBezTo>
                      <a:pt x="17" y="168"/>
                      <a:pt x="17" y="168"/>
                      <a:pt x="17" y="168"/>
                    </a:cubicBezTo>
                    <a:cubicBezTo>
                      <a:pt x="17" y="169"/>
                      <a:pt x="16" y="170"/>
                      <a:pt x="15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5" y="170"/>
                      <a:pt x="15" y="170"/>
                      <a:pt x="15" y="170"/>
                    </a:cubicBezTo>
                    <a:cubicBezTo>
                      <a:pt x="13" y="170"/>
                      <a:pt x="12" y="169"/>
                      <a:pt x="12" y="168"/>
                    </a:cubicBezTo>
                    <a:close/>
                    <a:moveTo>
                      <a:pt x="67" y="155"/>
                    </a:moveTo>
                    <a:cubicBezTo>
                      <a:pt x="67" y="154"/>
                      <a:pt x="67" y="153"/>
                      <a:pt x="68" y="152"/>
                    </a:cubicBezTo>
                    <a:cubicBezTo>
                      <a:pt x="68" y="152"/>
                      <a:pt x="68" y="152"/>
                      <a:pt x="68" y="152"/>
                    </a:cubicBezTo>
                    <a:cubicBezTo>
                      <a:pt x="72" y="150"/>
                      <a:pt x="76" y="148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80" y="146"/>
                      <a:pt x="82" y="146"/>
                      <a:pt x="82" y="148"/>
                    </a:cubicBezTo>
                    <a:cubicBezTo>
                      <a:pt x="82" y="148"/>
                      <a:pt x="82" y="148"/>
                      <a:pt x="82" y="148"/>
                    </a:cubicBezTo>
                    <a:cubicBezTo>
                      <a:pt x="83" y="148"/>
                      <a:pt x="83" y="148"/>
                      <a:pt x="83" y="149"/>
                    </a:cubicBezTo>
                    <a:cubicBezTo>
                      <a:pt x="83" y="149"/>
                      <a:pt x="83" y="149"/>
                      <a:pt x="83" y="149"/>
                    </a:cubicBezTo>
                    <a:cubicBezTo>
                      <a:pt x="83" y="150"/>
                      <a:pt x="82" y="150"/>
                      <a:pt x="81" y="151"/>
                    </a:cubicBezTo>
                    <a:cubicBezTo>
                      <a:pt x="81" y="151"/>
                      <a:pt x="81" y="151"/>
                      <a:pt x="81" y="151"/>
                    </a:cubicBezTo>
                    <a:cubicBezTo>
                      <a:pt x="78" y="153"/>
                      <a:pt x="74" y="155"/>
                      <a:pt x="71" y="156"/>
                    </a:cubicBezTo>
                    <a:cubicBezTo>
                      <a:pt x="71" y="156"/>
                      <a:pt x="71" y="156"/>
                      <a:pt x="71" y="156"/>
                    </a:cubicBezTo>
                    <a:cubicBezTo>
                      <a:pt x="70" y="156"/>
                      <a:pt x="70" y="157"/>
                      <a:pt x="70" y="157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69" y="157"/>
                      <a:pt x="68" y="156"/>
                      <a:pt x="67" y="155"/>
                    </a:cubicBezTo>
                    <a:close/>
                    <a:moveTo>
                      <a:pt x="94" y="141"/>
                    </a:moveTo>
                    <a:cubicBezTo>
                      <a:pt x="94" y="140"/>
                      <a:pt x="94" y="139"/>
                      <a:pt x="95" y="138"/>
                    </a:cubicBezTo>
                    <a:cubicBezTo>
                      <a:pt x="95" y="138"/>
                      <a:pt x="95" y="138"/>
                      <a:pt x="95" y="138"/>
                    </a:cubicBezTo>
                    <a:cubicBezTo>
                      <a:pt x="99" y="136"/>
                      <a:pt x="102" y="134"/>
                      <a:pt x="106" y="133"/>
                    </a:cubicBezTo>
                    <a:cubicBezTo>
                      <a:pt x="106" y="133"/>
                      <a:pt x="106" y="133"/>
                      <a:pt x="106" y="133"/>
                    </a:cubicBezTo>
                    <a:cubicBezTo>
                      <a:pt x="106" y="133"/>
                      <a:pt x="106" y="133"/>
                      <a:pt x="106" y="133"/>
                    </a:cubicBezTo>
                    <a:cubicBezTo>
                      <a:pt x="107" y="132"/>
                      <a:pt x="108" y="132"/>
                      <a:pt x="109" y="134"/>
                    </a:cubicBezTo>
                    <a:cubicBezTo>
                      <a:pt x="109" y="134"/>
                      <a:pt x="109" y="134"/>
                      <a:pt x="109" y="134"/>
                    </a:cubicBezTo>
                    <a:cubicBezTo>
                      <a:pt x="109" y="134"/>
                      <a:pt x="109" y="134"/>
                      <a:pt x="109" y="135"/>
                    </a:cubicBezTo>
                    <a:cubicBezTo>
                      <a:pt x="109" y="135"/>
                      <a:pt x="109" y="135"/>
                      <a:pt x="109" y="135"/>
                    </a:cubicBezTo>
                    <a:cubicBezTo>
                      <a:pt x="109" y="136"/>
                      <a:pt x="109" y="136"/>
                      <a:pt x="108" y="137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4" y="139"/>
                      <a:pt x="101" y="141"/>
                      <a:pt x="97" y="142"/>
                    </a:cubicBezTo>
                    <a:cubicBezTo>
                      <a:pt x="97" y="142"/>
                      <a:pt x="97" y="142"/>
                      <a:pt x="97" y="142"/>
                    </a:cubicBezTo>
                    <a:cubicBezTo>
                      <a:pt x="97" y="143"/>
                      <a:pt x="97" y="143"/>
                      <a:pt x="96" y="143"/>
                    </a:cubicBezTo>
                    <a:cubicBezTo>
                      <a:pt x="96" y="143"/>
                      <a:pt x="96" y="143"/>
                      <a:pt x="96" y="143"/>
                    </a:cubicBezTo>
                    <a:cubicBezTo>
                      <a:pt x="95" y="143"/>
                      <a:pt x="95" y="142"/>
                      <a:pt x="94" y="141"/>
                    </a:cubicBezTo>
                    <a:close/>
                    <a:moveTo>
                      <a:pt x="8" y="139"/>
                    </a:moveTo>
                    <a:cubicBezTo>
                      <a:pt x="6" y="135"/>
                      <a:pt x="5" y="131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7"/>
                      <a:pt x="3" y="126"/>
                      <a:pt x="4" y="125"/>
                    </a:cubicBezTo>
                    <a:cubicBezTo>
                      <a:pt x="4" y="125"/>
                      <a:pt x="4" y="125"/>
                      <a:pt x="4" y="125"/>
                    </a:cubicBezTo>
                    <a:cubicBezTo>
                      <a:pt x="6" y="124"/>
                      <a:pt x="7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9" y="129"/>
                      <a:pt x="11" y="133"/>
                      <a:pt x="12" y="138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3" y="138"/>
                      <a:pt x="13" y="138"/>
                      <a:pt x="13" y="138"/>
                    </a:cubicBezTo>
                    <a:cubicBezTo>
                      <a:pt x="13" y="138"/>
                      <a:pt x="13" y="138"/>
                      <a:pt x="13" y="138"/>
                    </a:cubicBezTo>
                    <a:cubicBezTo>
                      <a:pt x="13" y="139"/>
                      <a:pt x="12" y="140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1" y="141"/>
                      <a:pt x="10" y="141"/>
                      <a:pt x="10" y="141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9" y="141"/>
                      <a:pt x="8" y="140"/>
                      <a:pt x="8" y="139"/>
                    </a:cubicBezTo>
                    <a:close/>
                    <a:moveTo>
                      <a:pt x="121" y="128"/>
                    </a:moveTo>
                    <a:cubicBezTo>
                      <a:pt x="120" y="126"/>
                      <a:pt x="121" y="125"/>
                      <a:pt x="122" y="124"/>
                    </a:cubicBezTo>
                    <a:cubicBezTo>
                      <a:pt x="122" y="124"/>
                      <a:pt x="122" y="124"/>
                      <a:pt x="122" y="124"/>
                    </a:cubicBezTo>
                    <a:cubicBezTo>
                      <a:pt x="125" y="122"/>
                      <a:pt x="129" y="121"/>
                      <a:pt x="133" y="119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4" y="118"/>
                      <a:pt x="135" y="119"/>
                      <a:pt x="136" y="120"/>
                    </a:cubicBezTo>
                    <a:cubicBezTo>
                      <a:pt x="136" y="120"/>
                      <a:pt x="136" y="120"/>
                      <a:pt x="136" y="120"/>
                    </a:cubicBezTo>
                    <a:cubicBezTo>
                      <a:pt x="136" y="120"/>
                      <a:pt x="136" y="121"/>
                      <a:pt x="136" y="121"/>
                    </a:cubicBezTo>
                    <a:cubicBezTo>
                      <a:pt x="136" y="121"/>
                      <a:pt x="136" y="121"/>
                      <a:pt x="136" y="121"/>
                    </a:cubicBezTo>
                    <a:cubicBezTo>
                      <a:pt x="136" y="122"/>
                      <a:pt x="136" y="123"/>
                      <a:pt x="135" y="123"/>
                    </a:cubicBezTo>
                    <a:cubicBezTo>
                      <a:pt x="135" y="123"/>
                      <a:pt x="135" y="123"/>
                      <a:pt x="135" y="123"/>
                    </a:cubicBezTo>
                    <a:cubicBezTo>
                      <a:pt x="131" y="125"/>
                      <a:pt x="128" y="127"/>
                      <a:pt x="124" y="129"/>
                    </a:cubicBezTo>
                    <a:cubicBezTo>
                      <a:pt x="124" y="129"/>
                      <a:pt x="124" y="129"/>
                      <a:pt x="124" y="129"/>
                    </a:cubicBezTo>
                    <a:cubicBezTo>
                      <a:pt x="124" y="129"/>
                      <a:pt x="123" y="129"/>
                      <a:pt x="123" y="129"/>
                    </a:cubicBezTo>
                    <a:cubicBezTo>
                      <a:pt x="123" y="129"/>
                      <a:pt x="123" y="129"/>
                      <a:pt x="123" y="129"/>
                    </a:cubicBezTo>
                    <a:cubicBezTo>
                      <a:pt x="122" y="129"/>
                      <a:pt x="121" y="128"/>
                      <a:pt x="121" y="128"/>
                    </a:cubicBezTo>
                    <a:close/>
                    <a:moveTo>
                      <a:pt x="0" y="115"/>
                    </a:moveTo>
                    <a:cubicBezTo>
                      <a:pt x="0" y="115"/>
                      <a:pt x="0" y="114"/>
                      <a:pt x="0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3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4" y="111"/>
                      <a:pt x="7" y="109"/>
                      <a:pt x="12" y="107"/>
                    </a:cubicBezTo>
                    <a:cubicBezTo>
                      <a:pt x="12" y="107"/>
                      <a:pt x="12" y="107"/>
                      <a:pt x="12" y="107"/>
                    </a:cubicBezTo>
                    <a:cubicBezTo>
                      <a:pt x="13" y="106"/>
                      <a:pt x="14" y="106"/>
                      <a:pt x="15" y="108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6" y="109"/>
                      <a:pt x="15" y="110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9" y="113"/>
                      <a:pt x="6" y="115"/>
                      <a:pt x="3" y="116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3" y="116"/>
                      <a:pt x="2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1" y="116"/>
                      <a:pt x="0" y="116"/>
                      <a:pt x="0" y="115"/>
                    </a:cubicBezTo>
                    <a:close/>
                    <a:moveTo>
                      <a:pt x="148" y="114"/>
                    </a:moveTo>
                    <a:cubicBezTo>
                      <a:pt x="147" y="113"/>
                      <a:pt x="147" y="111"/>
                      <a:pt x="149" y="110"/>
                    </a:cubicBezTo>
                    <a:cubicBezTo>
                      <a:pt x="149" y="110"/>
                      <a:pt x="149" y="110"/>
                      <a:pt x="149" y="110"/>
                    </a:cubicBezTo>
                    <a:cubicBezTo>
                      <a:pt x="152" y="109"/>
                      <a:pt x="156" y="107"/>
                      <a:pt x="159" y="105"/>
                    </a:cubicBezTo>
                    <a:cubicBezTo>
                      <a:pt x="159" y="105"/>
                      <a:pt x="159" y="105"/>
                      <a:pt x="159" y="105"/>
                    </a:cubicBezTo>
                    <a:cubicBezTo>
                      <a:pt x="159" y="105"/>
                      <a:pt x="159" y="105"/>
                      <a:pt x="159" y="105"/>
                    </a:cubicBezTo>
                    <a:cubicBezTo>
                      <a:pt x="160" y="104"/>
                      <a:pt x="162" y="105"/>
                      <a:pt x="163" y="106"/>
                    </a:cubicBezTo>
                    <a:cubicBezTo>
                      <a:pt x="163" y="106"/>
                      <a:pt x="163" y="106"/>
                      <a:pt x="163" y="106"/>
                    </a:cubicBezTo>
                    <a:cubicBezTo>
                      <a:pt x="163" y="106"/>
                      <a:pt x="163" y="107"/>
                      <a:pt x="163" y="107"/>
                    </a:cubicBezTo>
                    <a:cubicBezTo>
                      <a:pt x="163" y="107"/>
                      <a:pt x="163" y="107"/>
                      <a:pt x="163" y="107"/>
                    </a:cubicBezTo>
                    <a:cubicBezTo>
                      <a:pt x="163" y="108"/>
                      <a:pt x="162" y="109"/>
                      <a:pt x="161" y="109"/>
                    </a:cubicBezTo>
                    <a:cubicBezTo>
                      <a:pt x="161" y="109"/>
                      <a:pt x="161" y="109"/>
                      <a:pt x="161" y="109"/>
                    </a:cubicBezTo>
                    <a:cubicBezTo>
                      <a:pt x="158" y="111"/>
                      <a:pt x="154" y="113"/>
                      <a:pt x="151" y="115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50" y="115"/>
                      <a:pt x="150" y="115"/>
                      <a:pt x="150" y="115"/>
                    </a:cubicBezTo>
                    <a:cubicBezTo>
                      <a:pt x="150" y="115"/>
                      <a:pt x="150" y="115"/>
                      <a:pt x="150" y="115"/>
                    </a:cubicBezTo>
                    <a:cubicBezTo>
                      <a:pt x="149" y="115"/>
                      <a:pt x="148" y="115"/>
                      <a:pt x="148" y="114"/>
                    </a:cubicBezTo>
                    <a:close/>
                    <a:moveTo>
                      <a:pt x="27" y="102"/>
                    </a:move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0"/>
                      <a:pt x="27" y="99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7"/>
                      <a:pt x="35" y="95"/>
                      <a:pt x="39" y="9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40" y="93"/>
                      <a:pt x="41" y="93"/>
                      <a:pt x="42" y="94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95"/>
                      <a:pt x="42" y="97"/>
                      <a:pt x="41" y="97"/>
                    </a:cubicBezTo>
                    <a:cubicBezTo>
                      <a:pt x="41" y="97"/>
                      <a:pt x="41" y="97"/>
                      <a:pt x="41" y="97"/>
                    </a:cubicBezTo>
                    <a:cubicBezTo>
                      <a:pt x="37" y="99"/>
                      <a:pt x="34" y="101"/>
                      <a:pt x="30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0" y="103"/>
                      <a:pt x="29" y="103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8" y="103"/>
                      <a:pt x="27" y="103"/>
                      <a:pt x="27" y="102"/>
                    </a:cubicBezTo>
                    <a:close/>
                    <a:moveTo>
                      <a:pt x="174" y="100"/>
                    </a:moveTo>
                    <a:cubicBezTo>
                      <a:pt x="174" y="99"/>
                      <a:pt x="174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9" y="95"/>
                      <a:pt x="183" y="93"/>
                      <a:pt x="186" y="91"/>
                    </a:cubicBezTo>
                    <a:cubicBezTo>
                      <a:pt x="186" y="91"/>
                      <a:pt x="186" y="91"/>
                      <a:pt x="186" y="91"/>
                    </a:cubicBezTo>
                    <a:cubicBezTo>
                      <a:pt x="187" y="90"/>
                      <a:pt x="189" y="91"/>
                      <a:pt x="189" y="92"/>
                    </a:cubicBezTo>
                    <a:cubicBezTo>
                      <a:pt x="189" y="92"/>
                      <a:pt x="189" y="92"/>
                      <a:pt x="189" y="92"/>
                    </a:cubicBezTo>
                    <a:cubicBezTo>
                      <a:pt x="189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89" y="94"/>
                      <a:pt x="189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5" y="97"/>
                      <a:pt x="181" y="99"/>
                      <a:pt x="178" y="101"/>
                    </a:cubicBezTo>
                    <a:cubicBezTo>
                      <a:pt x="178" y="101"/>
                      <a:pt x="178" y="101"/>
                      <a:pt x="178" y="101"/>
                    </a:cubicBezTo>
                    <a:cubicBezTo>
                      <a:pt x="177" y="101"/>
                      <a:pt x="177" y="101"/>
                      <a:pt x="176" y="101"/>
                    </a:cubicBezTo>
                    <a:cubicBezTo>
                      <a:pt x="176" y="101"/>
                      <a:pt x="176" y="101"/>
                      <a:pt x="176" y="101"/>
                    </a:cubicBezTo>
                    <a:cubicBezTo>
                      <a:pt x="176" y="101"/>
                      <a:pt x="175" y="101"/>
                      <a:pt x="174" y="100"/>
                    </a:cubicBezTo>
                    <a:close/>
                    <a:moveTo>
                      <a:pt x="54" y="88"/>
                    </a:moveTo>
                    <a:cubicBezTo>
                      <a:pt x="54" y="88"/>
                      <a:pt x="54" y="88"/>
                      <a:pt x="54" y="87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4" y="86"/>
                      <a:pt x="54" y="86"/>
                      <a:pt x="55" y="85"/>
                    </a:cubicBezTo>
                    <a:cubicBezTo>
                      <a:pt x="55" y="85"/>
                      <a:pt x="55" y="85"/>
                      <a:pt x="55" y="85"/>
                    </a:cubicBezTo>
                    <a:cubicBezTo>
                      <a:pt x="58" y="83"/>
                      <a:pt x="62" y="82"/>
                      <a:pt x="66" y="80"/>
                    </a:cubicBezTo>
                    <a:cubicBezTo>
                      <a:pt x="66" y="80"/>
                      <a:pt x="66" y="80"/>
                      <a:pt x="66" y="80"/>
                    </a:cubicBezTo>
                    <a:cubicBezTo>
                      <a:pt x="67" y="79"/>
                      <a:pt x="68" y="80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0" y="82"/>
                      <a:pt x="69" y="83"/>
                      <a:pt x="68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4" y="86"/>
                      <a:pt x="61" y="88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5" y="90"/>
                      <a:pt x="54" y="89"/>
                      <a:pt x="54" y="88"/>
                    </a:cubicBezTo>
                    <a:close/>
                    <a:moveTo>
                      <a:pt x="201" y="86"/>
                    </a:moveTo>
                    <a:cubicBezTo>
                      <a:pt x="200" y="85"/>
                      <a:pt x="201" y="83"/>
                      <a:pt x="202" y="83"/>
                    </a:cubicBezTo>
                    <a:cubicBezTo>
                      <a:pt x="202" y="83"/>
                      <a:pt x="202" y="83"/>
                      <a:pt x="202" y="83"/>
                    </a:cubicBezTo>
                    <a:cubicBezTo>
                      <a:pt x="206" y="81"/>
                      <a:pt x="209" y="79"/>
                      <a:pt x="213" y="77"/>
                    </a:cubicBezTo>
                    <a:cubicBezTo>
                      <a:pt x="213" y="77"/>
                      <a:pt x="213" y="77"/>
                      <a:pt x="213" y="77"/>
                    </a:cubicBezTo>
                    <a:cubicBezTo>
                      <a:pt x="214" y="77"/>
                      <a:pt x="215" y="77"/>
                      <a:pt x="216" y="78"/>
                    </a:cubicBezTo>
                    <a:cubicBezTo>
                      <a:pt x="216" y="78"/>
                      <a:pt x="216" y="78"/>
                      <a:pt x="216" y="78"/>
                    </a:cubicBezTo>
                    <a:cubicBezTo>
                      <a:pt x="216" y="79"/>
                      <a:pt x="216" y="79"/>
                      <a:pt x="216" y="79"/>
                    </a:cubicBezTo>
                    <a:cubicBezTo>
                      <a:pt x="216" y="79"/>
                      <a:pt x="216" y="79"/>
                      <a:pt x="216" y="79"/>
                    </a:cubicBezTo>
                    <a:cubicBezTo>
                      <a:pt x="216" y="80"/>
                      <a:pt x="216" y="81"/>
                      <a:pt x="215" y="82"/>
                    </a:cubicBezTo>
                    <a:cubicBezTo>
                      <a:pt x="215" y="82"/>
                      <a:pt x="215" y="82"/>
                      <a:pt x="215" y="82"/>
                    </a:cubicBezTo>
                    <a:cubicBezTo>
                      <a:pt x="212" y="83"/>
                      <a:pt x="208" y="85"/>
                      <a:pt x="204" y="87"/>
                    </a:cubicBezTo>
                    <a:cubicBezTo>
                      <a:pt x="204" y="87"/>
                      <a:pt x="204" y="87"/>
                      <a:pt x="204" y="87"/>
                    </a:cubicBezTo>
                    <a:cubicBezTo>
                      <a:pt x="204" y="87"/>
                      <a:pt x="204" y="87"/>
                      <a:pt x="203" y="87"/>
                    </a:cubicBezTo>
                    <a:cubicBezTo>
                      <a:pt x="203" y="87"/>
                      <a:pt x="203" y="87"/>
                      <a:pt x="203" y="87"/>
                    </a:cubicBezTo>
                    <a:cubicBezTo>
                      <a:pt x="202" y="87"/>
                      <a:pt x="201" y="87"/>
                      <a:pt x="201" y="86"/>
                    </a:cubicBezTo>
                    <a:close/>
                    <a:moveTo>
                      <a:pt x="81" y="75"/>
                    </a:moveTo>
                    <a:cubicBezTo>
                      <a:pt x="81" y="75"/>
                      <a:pt x="81" y="74"/>
                      <a:pt x="81" y="74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3"/>
                      <a:pt x="81" y="72"/>
                      <a:pt x="82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6" y="70"/>
                      <a:pt x="89" y="68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4" y="66"/>
                      <a:pt x="95" y="66"/>
                      <a:pt x="96" y="68"/>
                    </a:cubicBezTo>
                    <a:cubicBezTo>
                      <a:pt x="96" y="68"/>
                      <a:pt x="96" y="68"/>
                      <a:pt x="96" y="68"/>
                    </a:cubicBezTo>
                    <a:cubicBezTo>
                      <a:pt x="97" y="69"/>
                      <a:pt x="96" y="70"/>
                      <a:pt x="95" y="71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91" y="73"/>
                      <a:pt x="88" y="74"/>
                      <a:pt x="84" y="76"/>
                    </a:cubicBezTo>
                    <a:cubicBezTo>
                      <a:pt x="84" y="76"/>
                      <a:pt x="84" y="76"/>
                      <a:pt x="84" y="76"/>
                    </a:cubicBezTo>
                    <a:cubicBezTo>
                      <a:pt x="84" y="76"/>
                      <a:pt x="83" y="76"/>
                      <a:pt x="83" y="76"/>
                    </a:cubicBezTo>
                    <a:cubicBezTo>
                      <a:pt x="83" y="76"/>
                      <a:pt x="83" y="76"/>
                      <a:pt x="83" y="76"/>
                    </a:cubicBezTo>
                    <a:cubicBezTo>
                      <a:pt x="82" y="76"/>
                      <a:pt x="81" y="76"/>
                      <a:pt x="81" y="75"/>
                    </a:cubicBezTo>
                    <a:close/>
                    <a:moveTo>
                      <a:pt x="228" y="72"/>
                    </a:moveTo>
                    <a:cubicBezTo>
                      <a:pt x="227" y="71"/>
                      <a:pt x="228" y="70"/>
                      <a:pt x="229" y="69"/>
                    </a:cubicBezTo>
                    <a:cubicBezTo>
                      <a:pt x="229" y="69"/>
                      <a:pt x="229" y="69"/>
                      <a:pt x="229" y="69"/>
                    </a:cubicBezTo>
                    <a:cubicBezTo>
                      <a:pt x="235" y="66"/>
                      <a:pt x="239" y="64"/>
                      <a:pt x="240" y="64"/>
                    </a:cubicBezTo>
                    <a:cubicBezTo>
                      <a:pt x="240" y="64"/>
                      <a:pt x="240" y="64"/>
                      <a:pt x="240" y="64"/>
                    </a:cubicBezTo>
                    <a:cubicBezTo>
                      <a:pt x="240" y="64"/>
                      <a:pt x="240" y="64"/>
                      <a:pt x="240" y="64"/>
                    </a:cubicBezTo>
                    <a:cubicBezTo>
                      <a:pt x="241" y="63"/>
                      <a:pt x="243" y="64"/>
                      <a:pt x="243" y="65"/>
                    </a:cubicBezTo>
                    <a:cubicBezTo>
                      <a:pt x="243" y="65"/>
                      <a:pt x="243" y="65"/>
                      <a:pt x="243" y="65"/>
                    </a:cubicBezTo>
                    <a:cubicBezTo>
                      <a:pt x="244" y="66"/>
                      <a:pt x="243" y="68"/>
                      <a:pt x="242" y="68"/>
                    </a:cubicBezTo>
                    <a:cubicBezTo>
                      <a:pt x="242" y="68"/>
                      <a:pt x="242" y="68"/>
                      <a:pt x="242" y="68"/>
                    </a:cubicBezTo>
                    <a:cubicBezTo>
                      <a:pt x="241" y="68"/>
                      <a:pt x="237" y="70"/>
                      <a:pt x="231" y="73"/>
                    </a:cubicBezTo>
                    <a:cubicBezTo>
                      <a:pt x="231" y="73"/>
                      <a:pt x="231" y="73"/>
                      <a:pt x="231" y="73"/>
                    </a:cubicBezTo>
                    <a:cubicBezTo>
                      <a:pt x="231" y="74"/>
                      <a:pt x="230" y="74"/>
                      <a:pt x="230" y="74"/>
                    </a:cubicBezTo>
                    <a:cubicBezTo>
                      <a:pt x="230" y="74"/>
                      <a:pt x="230" y="74"/>
                      <a:pt x="230" y="74"/>
                    </a:cubicBezTo>
                    <a:cubicBezTo>
                      <a:pt x="229" y="74"/>
                      <a:pt x="228" y="73"/>
                      <a:pt x="228" y="72"/>
                    </a:cubicBezTo>
                    <a:close/>
                    <a:moveTo>
                      <a:pt x="108" y="62"/>
                    </a:moveTo>
                    <a:cubicBezTo>
                      <a:pt x="108" y="61"/>
                      <a:pt x="108" y="61"/>
                      <a:pt x="108" y="61"/>
                    </a:cubicBezTo>
                    <a:cubicBezTo>
                      <a:pt x="108" y="61"/>
                      <a:pt x="108" y="61"/>
                      <a:pt x="108" y="61"/>
                    </a:cubicBezTo>
                    <a:cubicBezTo>
                      <a:pt x="108" y="60"/>
                      <a:pt x="108" y="59"/>
                      <a:pt x="109" y="58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13" y="57"/>
                      <a:pt x="116" y="55"/>
                      <a:pt x="120" y="53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1" y="53"/>
                      <a:pt x="122" y="53"/>
                      <a:pt x="123" y="54"/>
                    </a:cubicBezTo>
                    <a:cubicBezTo>
                      <a:pt x="123" y="54"/>
                      <a:pt x="123" y="54"/>
                      <a:pt x="123" y="54"/>
                    </a:cubicBezTo>
                    <a:cubicBezTo>
                      <a:pt x="124" y="55"/>
                      <a:pt x="123" y="57"/>
                      <a:pt x="122" y="57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18" y="59"/>
                      <a:pt x="115" y="61"/>
                      <a:pt x="111" y="63"/>
                    </a:cubicBezTo>
                    <a:cubicBezTo>
                      <a:pt x="111" y="63"/>
                      <a:pt x="111" y="63"/>
                      <a:pt x="111" y="63"/>
                    </a:cubicBezTo>
                    <a:cubicBezTo>
                      <a:pt x="111" y="63"/>
                      <a:pt x="110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ubicBezTo>
                      <a:pt x="109" y="63"/>
                      <a:pt x="108" y="63"/>
                      <a:pt x="108" y="62"/>
                    </a:cubicBezTo>
                    <a:close/>
                    <a:moveTo>
                      <a:pt x="246" y="57"/>
                    </a:moveTo>
                    <a:cubicBezTo>
                      <a:pt x="245" y="57"/>
                      <a:pt x="244" y="55"/>
                      <a:pt x="244" y="54"/>
                    </a:cubicBezTo>
                    <a:cubicBezTo>
                      <a:pt x="244" y="54"/>
                      <a:pt x="244" y="54"/>
                      <a:pt x="244" y="54"/>
                    </a:cubicBezTo>
                    <a:cubicBezTo>
                      <a:pt x="245" y="51"/>
                      <a:pt x="246" y="47"/>
                      <a:pt x="246" y="43"/>
                    </a:cubicBezTo>
                    <a:cubicBezTo>
                      <a:pt x="246" y="43"/>
                      <a:pt x="246" y="43"/>
                      <a:pt x="246" y="43"/>
                    </a:cubicBezTo>
                    <a:cubicBezTo>
                      <a:pt x="246" y="42"/>
                      <a:pt x="247" y="41"/>
                      <a:pt x="248" y="41"/>
                    </a:cubicBezTo>
                    <a:cubicBezTo>
                      <a:pt x="248" y="41"/>
                      <a:pt x="248" y="41"/>
                      <a:pt x="248" y="41"/>
                    </a:cubicBezTo>
                    <a:cubicBezTo>
                      <a:pt x="249" y="41"/>
                      <a:pt x="250" y="42"/>
                      <a:pt x="250" y="43"/>
                    </a:cubicBezTo>
                    <a:cubicBezTo>
                      <a:pt x="250" y="43"/>
                      <a:pt x="250" y="43"/>
                      <a:pt x="250" y="43"/>
                    </a:cubicBezTo>
                    <a:cubicBezTo>
                      <a:pt x="250" y="48"/>
                      <a:pt x="250" y="52"/>
                      <a:pt x="249" y="55"/>
                    </a:cubicBezTo>
                    <a:cubicBezTo>
                      <a:pt x="249" y="55"/>
                      <a:pt x="249" y="55"/>
                      <a:pt x="249" y="55"/>
                    </a:cubicBezTo>
                    <a:cubicBezTo>
                      <a:pt x="249" y="56"/>
                      <a:pt x="248" y="57"/>
                      <a:pt x="246" y="57"/>
                    </a:cubicBezTo>
                    <a:cubicBezTo>
                      <a:pt x="246" y="57"/>
                      <a:pt x="246" y="57"/>
                      <a:pt x="246" y="57"/>
                    </a:cubicBezTo>
                    <a:cubicBezTo>
                      <a:pt x="246" y="57"/>
                      <a:pt x="246" y="57"/>
                      <a:pt x="246" y="57"/>
                    </a:cubicBezTo>
                    <a:close/>
                    <a:moveTo>
                      <a:pt x="135" y="48"/>
                    </a:moveTo>
                    <a:cubicBezTo>
                      <a:pt x="135" y="48"/>
                      <a:pt x="135" y="48"/>
                      <a:pt x="135" y="47"/>
                    </a:cubicBezTo>
                    <a:cubicBezTo>
                      <a:pt x="135" y="47"/>
                      <a:pt x="135" y="47"/>
                      <a:pt x="135" y="47"/>
                    </a:cubicBezTo>
                    <a:cubicBezTo>
                      <a:pt x="135" y="46"/>
                      <a:pt x="135" y="46"/>
                      <a:pt x="136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40" y="43"/>
                      <a:pt x="143" y="42"/>
                      <a:pt x="147" y="40"/>
                    </a:cubicBezTo>
                    <a:cubicBezTo>
                      <a:pt x="147" y="40"/>
                      <a:pt x="147" y="40"/>
                      <a:pt x="147" y="40"/>
                    </a:cubicBezTo>
                    <a:cubicBezTo>
                      <a:pt x="148" y="39"/>
                      <a:pt x="149" y="40"/>
                      <a:pt x="150" y="41"/>
                    </a:cubicBezTo>
                    <a:cubicBezTo>
                      <a:pt x="150" y="41"/>
                      <a:pt x="150" y="41"/>
                      <a:pt x="150" y="41"/>
                    </a:cubicBezTo>
                    <a:cubicBezTo>
                      <a:pt x="151" y="42"/>
                      <a:pt x="150" y="44"/>
                      <a:pt x="149" y="44"/>
                    </a:cubicBezTo>
                    <a:cubicBezTo>
                      <a:pt x="149" y="44"/>
                      <a:pt x="149" y="44"/>
                      <a:pt x="149" y="44"/>
                    </a:cubicBezTo>
                    <a:cubicBezTo>
                      <a:pt x="145" y="46"/>
                      <a:pt x="142" y="48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50"/>
                      <a:pt x="137" y="50"/>
                      <a:pt x="137" y="50"/>
                    </a:cubicBezTo>
                    <a:cubicBezTo>
                      <a:pt x="137" y="50"/>
                      <a:pt x="137" y="50"/>
                      <a:pt x="137" y="50"/>
                    </a:cubicBezTo>
                    <a:cubicBezTo>
                      <a:pt x="136" y="50"/>
                      <a:pt x="135" y="49"/>
                      <a:pt x="135" y="48"/>
                    </a:cubicBezTo>
                    <a:close/>
                    <a:moveTo>
                      <a:pt x="162" y="35"/>
                    </a:moveTo>
                    <a:cubicBezTo>
                      <a:pt x="162" y="35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3"/>
                      <a:pt x="162" y="32"/>
                      <a:pt x="163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67" y="30"/>
                      <a:pt x="170" y="28"/>
                      <a:pt x="174" y="27"/>
                    </a:cubicBezTo>
                    <a:cubicBezTo>
                      <a:pt x="174" y="27"/>
                      <a:pt x="174" y="27"/>
                      <a:pt x="174" y="27"/>
                    </a:cubicBezTo>
                    <a:cubicBezTo>
                      <a:pt x="175" y="26"/>
                      <a:pt x="176" y="26"/>
                      <a:pt x="177" y="28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78" y="29"/>
                      <a:pt x="177" y="30"/>
                      <a:pt x="176" y="31"/>
                    </a:cubicBezTo>
                    <a:cubicBezTo>
                      <a:pt x="176" y="31"/>
                      <a:pt x="176" y="31"/>
                      <a:pt x="176" y="31"/>
                    </a:cubicBezTo>
                    <a:cubicBezTo>
                      <a:pt x="172" y="33"/>
                      <a:pt x="169" y="34"/>
                      <a:pt x="165" y="36"/>
                    </a:cubicBezTo>
                    <a:cubicBezTo>
                      <a:pt x="165" y="36"/>
                      <a:pt x="165" y="36"/>
                      <a:pt x="165" y="36"/>
                    </a:cubicBezTo>
                    <a:cubicBezTo>
                      <a:pt x="165" y="36"/>
                      <a:pt x="165" y="36"/>
                      <a:pt x="165" y="36"/>
                    </a:cubicBezTo>
                    <a:cubicBezTo>
                      <a:pt x="165" y="36"/>
                      <a:pt x="164" y="36"/>
                      <a:pt x="164" y="36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3" y="36"/>
                      <a:pt x="162" y="36"/>
                      <a:pt x="162" y="35"/>
                    </a:cubicBezTo>
                    <a:close/>
                    <a:moveTo>
                      <a:pt x="243" y="26"/>
                    </a:moveTo>
                    <a:cubicBezTo>
                      <a:pt x="242" y="21"/>
                      <a:pt x="241" y="18"/>
                      <a:pt x="240" y="15"/>
                    </a:cubicBezTo>
                    <a:cubicBezTo>
                      <a:pt x="240" y="15"/>
                      <a:pt x="240" y="15"/>
                      <a:pt x="240" y="15"/>
                    </a:cubicBezTo>
                    <a:cubicBezTo>
                      <a:pt x="240" y="14"/>
                      <a:pt x="240" y="14"/>
                      <a:pt x="240" y="14"/>
                    </a:cubicBezTo>
                    <a:cubicBezTo>
                      <a:pt x="240" y="14"/>
                      <a:pt x="240" y="14"/>
                      <a:pt x="240" y="14"/>
                    </a:cubicBezTo>
                    <a:cubicBezTo>
                      <a:pt x="240" y="13"/>
                      <a:pt x="240" y="12"/>
                      <a:pt x="241" y="12"/>
                    </a:cubicBezTo>
                    <a:cubicBezTo>
                      <a:pt x="241" y="12"/>
                      <a:pt x="241" y="12"/>
                      <a:pt x="241" y="12"/>
                    </a:cubicBezTo>
                    <a:cubicBezTo>
                      <a:pt x="242" y="11"/>
                      <a:pt x="244" y="12"/>
                      <a:pt x="244" y="13"/>
                    </a:cubicBezTo>
                    <a:cubicBezTo>
                      <a:pt x="244" y="13"/>
                      <a:pt x="244" y="13"/>
                      <a:pt x="244" y="13"/>
                    </a:cubicBezTo>
                    <a:cubicBezTo>
                      <a:pt x="246" y="16"/>
                      <a:pt x="247" y="20"/>
                      <a:pt x="248" y="25"/>
                    </a:cubicBezTo>
                    <a:cubicBezTo>
                      <a:pt x="248" y="25"/>
                      <a:pt x="248" y="25"/>
                      <a:pt x="248" y="25"/>
                    </a:cubicBezTo>
                    <a:cubicBezTo>
                      <a:pt x="248" y="26"/>
                      <a:pt x="248" y="27"/>
                      <a:pt x="246" y="27"/>
                    </a:cubicBezTo>
                    <a:cubicBezTo>
                      <a:pt x="246" y="27"/>
                      <a:pt x="246" y="27"/>
                      <a:pt x="246" y="27"/>
                    </a:cubicBezTo>
                    <a:cubicBezTo>
                      <a:pt x="246" y="27"/>
                      <a:pt x="246" y="27"/>
                      <a:pt x="246" y="27"/>
                    </a:cubicBezTo>
                    <a:cubicBezTo>
                      <a:pt x="246" y="27"/>
                      <a:pt x="246" y="27"/>
                      <a:pt x="246" y="27"/>
                    </a:cubicBezTo>
                    <a:cubicBezTo>
                      <a:pt x="245" y="27"/>
                      <a:pt x="244" y="27"/>
                      <a:pt x="243" y="26"/>
                    </a:cubicBezTo>
                    <a:close/>
                    <a:moveTo>
                      <a:pt x="189" y="22"/>
                    </a:moveTo>
                    <a:cubicBezTo>
                      <a:pt x="189" y="22"/>
                      <a:pt x="189" y="21"/>
                      <a:pt x="189" y="21"/>
                    </a:cubicBezTo>
                    <a:cubicBezTo>
                      <a:pt x="189" y="21"/>
                      <a:pt x="189" y="21"/>
                      <a:pt x="189" y="21"/>
                    </a:cubicBezTo>
                    <a:cubicBezTo>
                      <a:pt x="189" y="20"/>
                      <a:pt x="189" y="19"/>
                      <a:pt x="190" y="19"/>
                    </a:cubicBezTo>
                    <a:cubicBezTo>
                      <a:pt x="190" y="19"/>
                      <a:pt x="190" y="19"/>
                      <a:pt x="190" y="19"/>
                    </a:cubicBezTo>
                    <a:cubicBezTo>
                      <a:pt x="194" y="17"/>
                      <a:pt x="197" y="15"/>
                      <a:pt x="201" y="13"/>
                    </a:cubicBezTo>
                    <a:cubicBezTo>
                      <a:pt x="201" y="13"/>
                      <a:pt x="201" y="13"/>
                      <a:pt x="201" y="13"/>
                    </a:cubicBezTo>
                    <a:cubicBezTo>
                      <a:pt x="202" y="13"/>
                      <a:pt x="203" y="13"/>
                      <a:pt x="204" y="15"/>
                    </a:cubicBezTo>
                    <a:cubicBezTo>
                      <a:pt x="204" y="15"/>
                      <a:pt x="204" y="15"/>
                      <a:pt x="204" y="15"/>
                    </a:cubicBezTo>
                    <a:cubicBezTo>
                      <a:pt x="205" y="16"/>
                      <a:pt x="204" y="17"/>
                      <a:pt x="203" y="18"/>
                    </a:cubicBezTo>
                    <a:cubicBezTo>
                      <a:pt x="203" y="18"/>
                      <a:pt x="203" y="18"/>
                      <a:pt x="203" y="18"/>
                    </a:cubicBezTo>
                    <a:cubicBezTo>
                      <a:pt x="200" y="19"/>
                      <a:pt x="196" y="21"/>
                      <a:pt x="192" y="23"/>
                    </a:cubicBezTo>
                    <a:cubicBezTo>
                      <a:pt x="192" y="23"/>
                      <a:pt x="192" y="23"/>
                      <a:pt x="192" y="23"/>
                    </a:cubicBezTo>
                    <a:cubicBezTo>
                      <a:pt x="192" y="23"/>
                      <a:pt x="191" y="23"/>
                      <a:pt x="191" y="23"/>
                    </a:cubicBezTo>
                    <a:cubicBezTo>
                      <a:pt x="191" y="23"/>
                      <a:pt x="191" y="23"/>
                      <a:pt x="191" y="23"/>
                    </a:cubicBezTo>
                    <a:cubicBezTo>
                      <a:pt x="190" y="23"/>
                      <a:pt x="189" y="23"/>
                      <a:pt x="189" y="22"/>
                    </a:cubicBezTo>
                    <a:close/>
                    <a:moveTo>
                      <a:pt x="216" y="9"/>
                    </a:moveTo>
                    <a:cubicBezTo>
                      <a:pt x="216" y="8"/>
                      <a:pt x="216" y="8"/>
                      <a:pt x="216" y="8"/>
                    </a:cubicBezTo>
                    <a:cubicBezTo>
                      <a:pt x="216" y="8"/>
                      <a:pt x="216" y="8"/>
                      <a:pt x="216" y="8"/>
                    </a:cubicBezTo>
                    <a:cubicBezTo>
                      <a:pt x="216" y="7"/>
                      <a:pt x="216" y="6"/>
                      <a:pt x="217" y="6"/>
                    </a:cubicBezTo>
                    <a:cubicBezTo>
                      <a:pt x="217" y="6"/>
                      <a:pt x="217" y="6"/>
                      <a:pt x="217" y="6"/>
                    </a:cubicBezTo>
                    <a:cubicBezTo>
                      <a:pt x="223" y="3"/>
                      <a:pt x="227" y="1"/>
                      <a:pt x="228" y="1"/>
                    </a:cubicBezTo>
                    <a:cubicBezTo>
                      <a:pt x="228" y="1"/>
                      <a:pt x="228" y="1"/>
                      <a:pt x="228" y="1"/>
                    </a:cubicBezTo>
                    <a:cubicBezTo>
                      <a:pt x="230" y="0"/>
                      <a:pt x="231" y="1"/>
                      <a:pt x="231" y="2"/>
                    </a:cubicBezTo>
                    <a:cubicBezTo>
                      <a:pt x="231" y="2"/>
                      <a:pt x="231" y="2"/>
                      <a:pt x="231" y="2"/>
                    </a:cubicBezTo>
                    <a:cubicBezTo>
                      <a:pt x="232" y="3"/>
                      <a:pt x="231" y="5"/>
                      <a:pt x="230" y="5"/>
                    </a:cubicBezTo>
                    <a:cubicBezTo>
                      <a:pt x="230" y="5"/>
                      <a:pt x="230" y="5"/>
                      <a:pt x="230" y="5"/>
                    </a:cubicBezTo>
                    <a:cubicBezTo>
                      <a:pt x="229" y="6"/>
                      <a:pt x="225" y="7"/>
                      <a:pt x="219" y="10"/>
                    </a:cubicBezTo>
                    <a:cubicBezTo>
                      <a:pt x="219" y="10"/>
                      <a:pt x="219" y="10"/>
                      <a:pt x="219" y="10"/>
                    </a:cubicBezTo>
                    <a:cubicBezTo>
                      <a:pt x="219" y="10"/>
                      <a:pt x="219" y="10"/>
                      <a:pt x="218" y="10"/>
                    </a:cubicBezTo>
                    <a:cubicBezTo>
                      <a:pt x="218" y="10"/>
                      <a:pt x="218" y="10"/>
                      <a:pt x="218" y="10"/>
                    </a:cubicBezTo>
                    <a:cubicBezTo>
                      <a:pt x="217" y="10"/>
                      <a:pt x="216" y="10"/>
                      <a:pt x="216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9" name="Freeform 90"/>
              <p:cNvSpPr/>
              <p:nvPr/>
            </p:nvSpPr>
            <p:spPr bwMode="auto">
              <a:xfrm>
                <a:off x="9190478" y="4515406"/>
                <a:ext cx="2383755" cy="522967"/>
              </a:xfrm>
              <a:custGeom>
                <a:avLst/>
                <a:gdLst>
                  <a:gd name="T0" fmla="*/ 580 w 580"/>
                  <a:gd name="T1" fmla="*/ 89 h 127"/>
                  <a:gd name="T2" fmla="*/ 530 w 580"/>
                  <a:gd name="T3" fmla="*/ 48 h 127"/>
                  <a:gd name="T4" fmla="*/ 397 w 580"/>
                  <a:gd name="T5" fmla="*/ 0 h 127"/>
                  <a:gd name="T6" fmla="*/ 0 w 580"/>
                  <a:gd name="T7" fmla="*/ 37 h 127"/>
                  <a:gd name="T8" fmla="*/ 66 w 580"/>
                  <a:gd name="T9" fmla="*/ 127 h 127"/>
                  <a:gd name="T10" fmla="*/ 580 w 580"/>
                  <a:gd name="T11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0" h="127">
                    <a:moveTo>
                      <a:pt x="580" y="89"/>
                    </a:moveTo>
                    <a:cubicBezTo>
                      <a:pt x="569" y="60"/>
                      <a:pt x="530" y="48"/>
                      <a:pt x="530" y="48"/>
                    </a:cubicBezTo>
                    <a:cubicBezTo>
                      <a:pt x="397" y="0"/>
                      <a:pt x="397" y="0"/>
                      <a:pt x="397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6" y="127"/>
                      <a:pt x="66" y="127"/>
                      <a:pt x="66" y="127"/>
                    </a:cubicBezTo>
                    <a:lnTo>
                      <a:pt x="580" y="89"/>
                    </a:lnTo>
                    <a:close/>
                  </a:path>
                </a:pathLst>
              </a:custGeom>
              <a:solidFill>
                <a:srgbClr val="E0B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0" name="Freeform 91"/>
              <p:cNvSpPr>
                <a:spLocks noEditPoints="1"/>
              </p:cNvSpPr>
              <p:nvPr/>
            </p:nvSpPr>
            <p:spPr bwMode="auto">
              <a:xfrm>
                <a:off x="9181791" y="4506719"/>
                <a:ext cx="2401129" cy="535129"/>
              </a:xfrm>
              <a:custGeom>
                <a:avLst/>
                <a:gdLst>
                  <a:gd name="T0" fmla="*/ 67 w 584"/>
                  <a:gd name="T1" fmla="*/ 130 h 130"/>
                  <a:gd name="T2" fmla="*/ 1 w 584"/>
                  <a:gd name="T3" fmla="*/ 40 h 130"/>
                  <a:gd name="T4" fmla="*/ 0 w 584"/>
                  <a:gd name="T5" fmla="*/ 39 h 130"/>
                  <a:gd name="T6" fmla="*/ 0 w 584"/>
                  <a:gd name="T7" fmla="*/ 39 h 130"/>
                  <a:gd name="T8" fmla="*/ 2 w 584"/>
                  <a:gd name="T9" fmla="*/ 38 h 130"/>
                  <a:gd name="T10" fmla="*/ 2 w 584"/>
                  <a:gd name="T11" fmla="*/ 38 h 130"/>
                  <a:gd name="T12" fmla="*/ 399 w 584"/>
                  <a:gd name="T13" fmla="*/ 0 h 130"/>
                  <a:gd name="T14" fmla="*/ 400 w 584"/>
                  <a:gd name="T15" fmla="*/ 0 h 130"/>
                  <a:gd name="T16" fmla="*/ 532 w 584"/>
                  <a:gd name="T17" fmla="*/ 48 h 130"/>
                  <a:gd name="T18" fmla="*/ 583 w 584"/>
                  <a:gd name="T19" fmla="*/ 90 h 130"/>
                  <a:gd name="T20" fmla="*/ 583 w 584"/>
                  <a:gd name="T21" fmla="*/ 90 h 130"/>
                  <a:gd name="T22" fmla="*/ 582 w 584"/>
                  <a:gd name="T23" fmla="*/ 91 h 130"/>
                  <a:gd name="T24" fmla="*/ 583 w 584"/>
                  <a:gd name="T25" fmla="*/ 90 h 130"/>
                  <a:gd name="T26" fmla="*/ 583 w 584"/>
                  <a:gd name="T27" fmla="*/ 91 h 130"/>
                  <a:gd name="T28" fmla="*/ 583 w 584"/>
                  <a:gd name="T29" fmla="*/ 91 h 130"/>
                  <a:gd name="T30" fmla="*/ 582 w 584"/>
                  <a:gd name="T31" fmla="*/ 92 h 130"/>
                  <a:gd name="T32" fmla="*/ 582 w 584"/>
                  <a:gd name="T33" fmla="*/ 92 h 130"/>
                  <a:gd name="T34" fmla="*/ 68 w 584"/>
                  <a:gd name="T35" fmla="*/ 130 h 130"/>
                  <a:gd name="T36" fmla="*/ 68 w 584"/>
                  <a:gd name="T37" fmla="*/ 130 h 130"/>
                  <a:gd name="T38" fmla="*/ 68 w 584"/>
                  <a:gd name="T39" fmla="*/ 130 h 130"/>
                  <a:gd name="T40" fmla="*/ 67 w 584"/>
                  <a:gd name="T41" fmla="*/ 130 h 130"/>
                  <a:gd name="T42" fmla="*/ 5 w 584"/>
                  <a:gd name="T43" fmla="*/ 40 h 130"/>
                  <a:gd name="T44" fmla="*/ 69 w 584"/>
                  <a:gd name="T45" fmla="*/ 127 h 130"/>
                  <a:gd name="T46" fmla="*/ 580 w 584"/>
                  <a:gd name="T47" fmla="*/ 89 h 130"/>
                  <a:gd name="T48" fmla="*/ 552 w 584"/>
                  <a:gd name="T49" fmla="*/ 61 h 130"/>
                  <a:gd name="T50" fmla="*/ 552 w 584"/>
                  <a:gd name="T51" fmla="*/ 61 h 130"/>
                  <a:gd name="T52" fmla="*/ 531 w 584"/>
                  <a:gd name="T53" fmla="*/ 51 h 130"/>
                  <a:gd name="T54" fmla="*/ 531 w 584"/>
                  <a:gd name="T55" fmla="*/ 51 h 130"/>
                  <a:gd name="T56" fmla="*/ 399 w 584"/>
                  <a:gd name="T57" fmla="*/ 3 h 130"/>
                  <a:gd name="T58" fmla="*/ 5 w 584"/>
                  <a:gd name="T59" fmla="*/ 4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4" h="130">
                    <a:moveTo>
                      <a:pt x="67" y="130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0" y="40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38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9" y="0"/>
                      <a:pt x="399" y="0"/>
                      <a:pt x="399" y="0"/>
                    </a:cubicBezTo>
                    <a:cubicBezTo>
                      <a:pt x="400" y="0"/>
                      <a:pt x="400" y="0"/>
                      <a:pt x="400" y="0"/>
                    </a:cubicBezTo>
                    <a:cubicBezTo>
                      <a:pt x="532" y="48"/>
                      <a:pt x="532" y="48"/>
                      <a:pt x="532" y="48"/>
                    </a:cubicBezTo>
                    <a:cubicBezTo>
                      <a:pt x="532" y="49"/>
                      <a:pt x="572" y="60"/>
                      <a:pt x="583" y="90"/>
                    </a:cubicBezTo>
                    <a:cubicBezTo>
                      <a:pt x="583" y="90"/>
                      <a:pt x="583" y="90"/>
                      <a:pt x="583" y="90"/>
                    </a:cubicBezTo>
                    <a:cubicBezTo>
                      <a:pt x="582" y="91"/>
                      <a:pt x="582" y="91"/>
                      <a:pt x="582" y="91"/>
                    </a:cubicBezTo>
                    <a:cubicBezTo>
                      <a:pt x="583" y="90"/>
                      <a:pt x="583" y="90"/>
                      <a:pt x="583" y="90"/>
                    </a:cubicBezTo>
                    <a:cubicBezTo>
                      <a:pt x="584" y="91"/>
                      <a:pt x="584" y="91"/>
                      <a:pt x="583" y="91"/>
                    </a:cubicBezTo>
                    <a:cubicBezTo>
                      <a:pt x="583" y="91"/>
                      <a:pt x="583" y="91"/>
                      <a:pt x="583" y="91"/>
                    </a:cubicBezTo>
                    <a:cubicBezTo>
                      <a:pt x="583" y="92"/>
                      <a:pt x="583" y="92"/>
                      <a:pt x="582" y="92"/>
                    </a:cubicBezTo>
                    <a:cubicBezTo>
                      <a:pt x="582" y="92"/>
                      <a:pt x="582" y="92"/>
                      <a:pt x="582" y="92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68" y="130"/>
                      <a:pt x="67" y="130"/>
                      <a:pt x="67" y="130"/>
                    </a:cubicBezTo>
                    <a:close/>
                    <a:moveTo>
                      <a:pt x="5" y="40"/>
                    </a:moveTo>
                    <a:cubicBezTo>
                      <a:pt x="69" y="127"/>
                      <a:pt x="69" y="127"/>
                      <a:pt x="69" y="127"/>
                    </a:cubicBezTo>
                    <a:cubicBezTo>
                      <a:pt x="580" y="89"/>
                      <a:pt x="580" y="89"/>
                      <a:pt x="580" y="89"/>
                    </a:cubicBezTo>
                    <a:cubicBezTo>
                      <a:pt x="574" y="76"/>
                      <a:pt x="562" y="67"/>
                      <a:pt x="552" y="61"/>
                    </a:cubicBezTo>
                    <a:cubicBezTo>
                      <a:pt x="552" y="61"/>
                      <a:pt x="552" y="61"/>
                      <a:pt x="552" y="61"/>
                    </a:cubicBezTo>
                    <a:cubicBezTo>
                      <a:pt x="541" y="54"/>
                      <a:pt x="531" y="51"/>
                      <a:pt x="531" y="51"/>
                    </a:cubicBezTo>
                    <a:cubicBezTo>
                      <a:pt x="531" y="51"/>
                      <a:pt x="531" y="51"/>
                      <a:pt x="531" y="51"/>
                    </a:cubicBezTo>
                    <a:cubicBezTo>
                      <a:pt x="399" y="3"/>
                      <a:pt x="399" y="3"/>
                      <a:pt x="399" y="3"/>
                    </a:cubicBezTo>
                    <a:cubicBezTo>
                      <a:pt x="5" y="40"/>
                      <a:pt x="5" y="40"/>
                      <a:pt x="5" y="4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1" name="Freeform 92"/>
              <p:cNvSpPr/>
              <p:nvPr/>
            </p:nvSpPr>
            <p:spPr bwMode="auto">
              <a:xfrm>
                <a:off x="9379858" y="4824668"/>
                <a:ext cx="2236073" cy="599414"/>
              </a:xfrm>
              <a:custGeom>
                <a:avLst/>
                <a:gdLst>
                  <a:gd name="T0" fmla="*/ 522 w 544"/>
                  <a:gd name="T1" fmla="*/ 98 h 146"/>
                  <a:gd name="T2" fmla="*/ 90 w 544"/>
                  <a:gd name="T3" fmla="*/ 146 h 146"/>
                  <a:gd name="T4" fmla="*/ 0 w 544"/>
                  <a:gd name="T5" fmla="*/ 45 h 146"/>
                  <a:gd name="T6" fmla="*/ 526 w 544"/>
                  <a:gd name="T7" fmla="*/ 0 h 146"/>
                  <a:gd name="T8" fmla="*/ 544 w 544"/>
                  <a:gd name="T9" fmla="*/ 50 h 146"/>
                  <a:gd name="T10" fmla="*/ 522 w 544"/>
                  <a:gd name="T11" fmla="*/ 9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4" h="146">
                    <a:moveTo>
                      <a:pt x="522" y="98"/>
                    </a:moveTo>
                    <a:cubicBezTo>
                      <a:pt x="489" y="109"/>
                      <a:pt x="90" y="146"/>
                      <a:pt x="90" y="146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6" y="0"/>
                      <a:pt x="526" y="0"/>
                      <a:pt x="526" y="0"/>
                    </a:cubicBezTo>
                    <a:cubicBezTo>
                      <a:pt x="526" y="0"/>
                      <a:pt x="544" y="13"/>
                      <a:pt x="544" y="50"/>
                    </a:cubicBezTo>
                    <a:cubicBezTo>
                      <a:pt x="543" y="86"/>
                      <a:pt x="522" y="98"/>
                      <a:pt x="522" y="98"/>
                    </a:cubicBezTo>
                    <a:close/>
                  </a:path>
                </a:pathLst>
              </a:custGeom>
              <a:solidFill>
                <a:srgbClr val="5C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2" name="Freeform 93"/>
              <p:cNvSpPr>
                <a:spLocks noEditPoints="1"/>
              </p:cNvSpPr>
              <p:nvPr/>
            </p:nvSpPr>
            <p:spPr bwMode="auto">
              <a:xfrm>
                <a:off x="9376383" y="4819456"/>
                <a:ext cx="2243023" cy="608101"/>
              </a:xfrm>
              <a:custGeom>
                <a:avLst/>
                <a:gdLst>
                  <a:gd name="T0" fmla="*/ 89 w 546"/>
                  <a:gd name="T1" fmla="*/ 148 h 148"/>
                  <a:gd name="T2" fmla="*/ 0 w 546"/>
                  <a:gd name="T3" fmla="*/ 47 h 148"/>
                  <a:gd name="T4" fmla="*/ 0 w 546"/>
                  <a:gd name="T5" fmla="*/ 45 h 148"/>
                  <a:gd name="T6" fmla="*/ 0 w 546"/>
                  <a:gd name="T7" fmla="*/ 45 h 148"/>
                  <a:gd name="T8" fmla="*/ 1 w 546"/>
                  <a:gd name="T9" fmla="*/ 44 h 148"/>
                  <a:gd name="T10" fmla="*/ 1 w 546"/>
                  <a:gd name="T11" fmla="*/ 44 h 148"/>
                  <a:gd name="T12" fmla="*/ 527 w 546"/>
                  <a:gd name="T13" fmla="*/ 0 h 148"/>
                  <a:gd name="T14" fmla="*/ 528 w 546"/>
                  <a:gd name="T15" fmla="*/ 0 h 148"/>
                  <a:gd name="T16" fmla="*/ 546 w 546"/>
                  <a:gd name="T17" fmla="*/ 50 h 148"/>
                  <a:gd name="T18" fmla="*/ 546 w 546"/>
                  <a:gd name="T19" fmla="*/ 50 h 148"/>
                  <a:gd name="T20" fmla="*/ 546 w 546"/>
                  <a:gd name="T21" fmla="*/ 51 h 148"/>
                  <a:gd name="T22" fmla="*/ 546 w 546"/>
                  <a:gd name="T23" fmla="*/ 51 h 148"/>
                  <a:gd name="T24" fmla="*/ 524 w 546"/>
                  <a:gd name="T25" fmla="*/ 100 h 148"/>
                  <a:gd name="T26" fmla="*/ 524 w 546"/>
                  <a:gd name="T27" fmla="*/ 100 h 148"/>
                  <a:gd name="T28" fmla="*/ 523 w 546"/>
                  <a:gd name="T29" fmla="*/ 100 h 148"/>
                  <a:gd name="T30" fmla="*/ 91 w 546"/>
                  <a:gd name="T31" fmla="*/ 148 h 148"/>
                  <a:gd name="T32" fmla="*/ 91 w 546"/>
                  <a:gd name="T33" fmla="*/ 148 h 148"/>
                  <a:gd name="T34" fmla="*/ 91 w 546"/>
                  <a:gd name="T35" fmla="*/ 148 h 148"/>
                  <a:gd name="T36" fmla="*/ 91 w 546"/>
                  <a:gd name="T37" fmla="*/ 148 h 148"/>
                  <a:gd name="T38" fmla="*/ 89 w 546"/>
                  <a:gd name="T39" fmla="*/ 148 h 148"/>
                  <a:gd name="T40" fmla="*/ 4 w 546"/>
                  <a:gd name="T41" fmla="*/ 47 h 148"/>
                  <a:gd name="T42" fmla="*/ 91 w 546"/>
                  <a:gd name="T43" fmla="*/ 145 h 148"/>
                  <a:gd name="T44" fmla="*/ 294 w 546"/>
                  <a:gd name="T45" fmla="*/ 125 h 148"/>
                  <a:gd name="T46" fmla="*/ 294 w 546"/>
                  <a:gd name="T47" fmla="*/ 125 h 148"/>
                  <a:gd name="T48" fmla="*/ 522 w 546"/>
                  <a:gd name="T49" fmla="*/ 97 h 148"/>
                  <a:gd name="T50" fmla="*/ 522 w 546"/>
                  <a:gd name="T51" fmla="*/ 97 h 148"/>
                  <a:gd name="T52" fmla="*/ 525 w 546"/>
                  <a:gd name="T53" fmla="*/ 95 h 148"/>
                  <a:gd name="T54" fmla="*/ 525 w 546"/>
                  <a:gd name="T55" fmla="*/ 95 h 148"/>
                  <a:gd name="T56" fmla="*/ 532 w 546"/>
                  <a:gd name="T57" fmla="*/ 88 h 148"/>
                  <a:gd name="T58" fmla="*/ 532 w 546"/>
                  <a:gd name="T59" fmla="*/ 88 h 148"/>
                  <a:gd name="T60" fmla="*/ 543 w 546"/>
                  <a:gd name="T61" fmla="*/ 51 h 148"/>
                  <a:gd name="T62" fmla="*/ 543 w 546"/>
                  <a:gd name="T63" fmla="*/ 51 h 148"/>
                  <a:gd name="T64" fmla="*/ 543 w 546"/>
                  <a:gd name="T65" fmla="*/ 50 h 148"/>
                  <a:gd name="T66" fmla="*/ 543 w 546"/>
                  <a:gd name="T67" fmla="*/ 50 h 148"/>
                  <a:gd name="T68" fmla="*/ 529 w 546"/>
                  <a:gd name="T69" fmla="*/ 5 h 148"/>
                  <a:gd name="T70" fmla="*/ 529 w 546"/>
                  <a:gd name="T71" fmla="*/ 5 h 148"/>
                  <a:gd name="T72" fmla="*/ 527 w 546"/>
                  <a:gd name="T73" fmla="*/ 3 h 148"/>
                  <a:gd name="T74" fmla="*/ 527 w 546"/>
                  <a:gd name="T75" fmla="*/ 3 h 148"/>
                  <a:gd name="T76" fmla="*/ 4 w 546"/>
                  <a:gd name="T77" fmla="*/ 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46" h="148">
                    <a:moveTo>
                      <a:pt x="89" y="148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6"/>
                      <a:pt x="0" y="46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4"/>
                      <a:pt x="0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527" y="0"/>
                      <a:pt x="527" y="0"/>
                      <a:pt x="527" y="0"/>
                    </a:cubicBezTo>
                    <a:cubicBezTo>
                      <a:pt x="528" y="0"/>
                      <a:pt x="528" y="0"/>
                      <a:pt x="528" y="0"/>
                    </a:cubicBezTo>
                    <a:cubicBezTo>
                      <a:pt x="529" y="0"/>
                      <a:pt x="546" y="13"/>
                      <a:pt x="546" y="50"/>
                    </a:cubicBezTo>
                    <a:cubicBezTo>
                      <a:pt x="546" y="50"/>
                      <a:pt x="546" y="50"/>
                      <a:pt x="546" y="50"/>
                    </a:cubicBezTo>
                    <a:cubicBezTo>
                      <a:pt x="546" y="50"/>
                      <a:pt x="546" y="51"/>
                      <a:pt x="546" y="51"/>
                    </a:cubicBezTo>
                    <a:cubicBezTo>
                      <a:pt x="546" y="51"/>
                      <a:pt x="546" y="51"/>
                      <a:pt x="546" y="51"/>
                    </a:cubicBezTo>
                    <a:cubicBezTo>
                      <a:pt x="546" y="88"/>
                      <a:pt x="524" y="100"/>
                      <a:pt x="524" y="100"/>
                    </a:cubicBezTo>
                    <a:cubicBezTo>
                      <a:pt x="524" y="100"/>
                      <a:pt x="524" y="100"/>
                      <a:pt x="524" y="100"/>
                    </a:cubicBezTo>
                    <a:cubicBezTo>
                      <a:pt x="523" y="100"/>
                      <a:pt x="523" y="100"/>
                      <a:pt x="523" y="100"/>
                    </a:cubicBezTo>
                    <a:cubicBezTo>
                      <a:pt x="490" y="111"/>
                      <a:pt x="91" y="148"/>
                      <a:pt x="91" y="148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90" y="148"/>
                      <a:pt x="90" y="148"/>
                      <a:pt x="89" y="148"/>
                    </a:cubicBezTo>
                    <a:close/>
                    <a:moveTo>
                      <a:pt x="4" y="47"/>
                    </a:moveTo>
                    <a:cubicBezTo>
                      <a:pt x="91" y="145"/>
                      <a:pt x="91" y="145"/>
                      <a:pt x="91" y="145"/>
                    </a:cubicBezTo>
                    <a:cubicBezTo>
                      <a:pt x="101" y="144"/>
                      <a:pt x="195" y="135"/>
                      <a:pt x="294" y="125"/>
                    </a:cubicBezTo>
                    <a:cubicBezTo>
                      <a:pt x="294" y="125"/>
                      <a:pt x="294" y="125"/>
                      <a:pt x="294" y="125"/>
                    </a:cubicBezTo>
                    <a:cubicBezTo>
                      <a:pt x="398" y="115"/>
                      <a:pt x="506" y="103"/>
                      <a:pt x="522" y="97"/>
                    </a:cubicBezTo>
                    <a:cubicBezTo>
                      <a:pt x="522" y="97"/>
                      <a:pt x="522" y="97"/>
                      <a:pt x="522" y="97"/>
                    </a:cubicBezTo>
                    <a:cubicBezTo>
                      <a:pt x="523" y="97"/>
                      <a:pt x="524" y="96"/>
                      <a:pt x="525" y="95"/>
                    </a:cubicBezTo>
                    <a:cubicBezTo>
                      <a:pt x="525" y="95"/>
                      <a:pt x="525" y="95"/>
                      <a:pt x="525" y="95"/>
                    </a:cubicBezTo>
                    <a:cubicBezTo>
                      <a:pt x="527" y="94"/>
                      <a:pt x="530" y="91"/>
                      <a:pt x="532" y="88"/>
                    </a:cubicBezTo>
                    <a:cubicBezTo>
                      <a:pt x="532" y="88"/>
                      <a:pt x="532" y="88"/>
                      <a:pt x="532" y="88"/>
                    </a:cubicBezTo>
                    <a:cubicBezTo>
                      <a:pt x="538" y="80"/>
                      <a:pt x="543" y="69"/>
                      <a:pt x="543" y="51"/>
                    </a:cubicBezTo>
                    <a:cubicBezTo>
                      <a:pt x="543" y="51"/>
                      <a:pt x="543" y="51"/>
                      <a:pt x="543" y="51"/>
                    </a:cubicBezTo>
                    <a:cubicBezTo>
                      <a:pt x="543" y="51"/>
                      <a:pt x="543" y="50"/>
                      <a:pt x="543" y="50"/>
                    </a:cubicBezTo>
                    <a:cubicBezTo>
                      <a:pt x="543" y="50"/>
                      <a:pt x="543" y="50"/>
                      <a:pt x="543" y="50"/>
                    </a:cubicBezTo>
                    <a:cubicBezTo>
                      <a:pt x="543" y="23"/>
                      <a:pt x="534" y="10"/>
                      <a:pt x="529" y="5"/>
                    </a:cubicBezTo>
                    <a:cubicBezTo>
                      <a:pt x="529" y="5"/>
                      <a:pt x="529" y="5"/>
                      <a:pt x="529" y="5"/>
                    </a:cubicBezTo>
                    <a:cubicBezTo>
                      <a:pt x="528" y="4"/>
                      <a:pt x="527" y="3"/>
                      <a:pt x="527" y="3"/>
                    </a:cubicBezTo>
                    <a:cubicBezTo>
                      <a:pt x="527" y="3"/>
                      <a:pt x="527" y="3"/>
                      <a:pt x="527" y="3"/>
                    </a:cubicBezTo>
                    <a:cubicBezTo>
                      <a:pt x="4" y="47"/>
                      <a:pt x="4" y="47"/>
                      <a:pt x="4" y="4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3" name="Freeform 94"/>
              <p:cNvSpPr/>
              <p:nvPr/>
            </p:nvSpPr>
            <p:spPr bwMode="auto">
              <a:xfrm>
                <a:off x="9187003" y="5029685"/>
                <a:ext cx="665436" cy="377022"/>
              </a:xfrm>
              <a:custGeom>
                <a:avLst/>
                <a:gdLst>
                  <a:gd name="T0" fmla="*/ 24 w 162"/>
                  <a:gd name="T1" fmla="*/ 0 h 92"/>
                  <a:gd name="T2" fmla="*/ 0 w 162"/>
                  <a:gd name="T3" fmla="*/ 9 h 92"/>
                  <a:gd name="T4" fmla="*/ 125 w 162"/>
                  <a:gd name="T5" fmla="*/ 86 h 92"/>
                  <a:gd name="T6" fmla="*/ 162 w 162"/>
                  <a:gd name="T7" fmla="*/ 36 h 92"/>
                  <a:gd name="T8" fmla="*/ 24 w 162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92">
                    <a:moveTo>
                      <a:pt x="24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97" y="81"/>
                      <a:pt x="125" y="86"/>
                    </a:cubicBezTo>
                    <a:cubicBezTo>
                      <a:pt x="153" y="92"/>
                      <a:pt x="162" y="36"/>
                      <a:pt x="162" y="3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CF6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4" name="Freeform 95"/>
              <p:cNvSpPr>
                <a:spLocks noEditPoints="1"/>
              </p:cNvSpPr>
              <p:nvPr/>
            </p:nvSpPr>
            <p:spPr bwMode="auto">
              <a:xfrm>
                <a:off x="9178316" y="5024473"/>
                <a:ext cx="677598" cy="366598"/>
              </a:xfrm>
              <a:custGeom>
                <a:avLst/>
                <a:gdLst>
                  <a:gd name="T0" fmla="*/ 127 w 165"/>
                  <a:gd name="T1" fmla="*/ 89 h 89"/>
                  <a:gd name="T2" fmla="*/ 1 w 165"/>
                  <a:gd name="T3" fmla="*/ 11 h 89"/>
                  <a:gd name="T4" fmla="*/ 1 w 165"/>
                  <a:gd name="T5" fmla="*/ 11 h 89"/>
                  <a:gd name="T6" fmla="*/ 0 w 165"/>
                  <a:gd name="T7" fmla="*/ 9 h 89"/>
                  <a:gd name="T8" fmla="*/ 0 w 165"/>
                  <a:gd name="T9" fmla="*/ 9 h 89"/>
                  <a:gd name="T10" fmla="*/ 1 w 165"/>
                  <a:gd name="T11" fmla="*/ 8 h 89"/>
                  <a:gd name="T12" fmla="*/ 1 w 165"/>
                  <a:gd name="T13" fmla="*/ 8 h 89"/>
                  <a:gd name="T14" fmla="*/ 25 w 165"/>
                  <a:gd name="T15" fmla="*/ 0 h 89"/>
                  <a:gd name="T16" fmla="*/ 26 w 165"/>
                  <a:gd name="T17" fmla="*/ 0 h 89"/>
                  <a:gd name="T18" fmla="*/ 164 w 165"/>
                  <a:gd name="T19" fmla="*/ 35 h 89"/>
                  <a:gd name="T20" fmla="*/ 165 w 165"/>
                  <a:gd name="T21" fmla="*/ 37 h 89"/>
                  <a:gd name="T22" fmla="*/ 165 w 165"/>
                  <a:gd name="T23" fmla="*/ 37 h 89"/>
                  <a:gd name="T24" fmla="*/ 158 w 165"/>
                  <a:gd name="T25" fmla="*/ 63 h 89"/>
                  <a:gd name="T26" fmla="*/ 158 w 165"/>
                  <a:gd name="T27" fmla="*/ 63 h 89"/>
                  <a:gd name="T28" fmla="*/ 131 w 165"/>
                  <a:gd name="T29" fmla="*/ 89 h 89"/>
                  <a:gd name="T30" fmla="*/ 131 w 165"/>
                  <a:gd name="T31" fmla="*/ 89 h 89"/>
                  <a:gd name="T32" fmla="*/ 131 w 165"/>
                  <a:gd name="T33" fmla="*/ 89 h 89"/>
                  <a:gd name="T34" fmla="*/ 131 w 165"/>
                  <a:gd name="T35" fmla="*/ 89 h 89"/>
                  <a:gd name="T36" fmla="*/ 127 w 165"/>
                  <a:gd name="T37" fmla="*/ 89 h 89"/>
                  <a:gd name="T38" fmla="*/ 55 w 165"/>
                  <a:gd name="T39" fmla="*/ 45 h 89"/>
                  <a:gd name="T40" fmla="*/ 128 w 165"/>
                  <a:gd name="T41" fmla="*/ 86 h 89"/>
                  <a:gd name="T42" fmla="*/ 128 w 165"/>
                  <a:gd name="T43" fmla="*/ 86 h 89"/>
                  <a:gd name="T44" fmla="*/ 131 w 165"/>
                  <a:gd name="T45" fmla="*/ 86 h 89"/>
                  <a:gd name="T46" fmla="*/ 131 w 165"/>
                  <a:gd name="T47" fmla="*/ 86 h 89"/>
                  <a:gd name="T48" fmla="*/ 155 w 165"/>
                  <a:gd name="T49" fmla="*/ 62 h 89"/>
                  <a:gd name="T50" fmla="*/ 155 w 165"/>
                  <a:gd name="T51" fmla="*/ 62 h 89"/>
                  <a:gd name="T52" fmla="*/ 162 w 165"/>
                  <a:gd name="T53" fmla="*/ 38 h 89"/>
                  <a:gd name="T54" fmla="*/ 162 w 165"/>
                  <a:gd name="T55" fmla="*/ 38 h 89"/>
                  <a:gd name="T56" fmla="*/ 26 w 165"/>
                  <a:gd name="T57" fmla="*/ 3 h 89"/>
                  <a:gd name="T58" fmla="*/ 5 w 165"/>
                  <a:gd name="T59" fmla="*/ 10 h 89"/>
                  <a:gd name="T60" fmla="*/ 55 w 165"/>
                  <a:gd name="T61" fmla="*/ 45 h 89"/>
                  <a:gd name="T62" fmla="*/ 25 w 165"/>
                  <a:gd name="T63" fmla="*/ 3 h 89"/>
                  <a:gd name="T64" fmla="*/ 26 w 165"/>
                  <a:gd name="T65" fmla="*/ 1 h 89"/>
                  <a:gd name="T66" fmla="*/ 25 w 165"/>
                  <a:gd name="T67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5" h="89">
                    <a:moveTo>
                      <a:pt x="127" y="89"/>
                    </a:moveTo>
                    <a:cubicBezTo>
                      <a:pt x="98" y="83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5" y="36"/>
                      <a:pt x="165" y="36"/>
                      <a:pt x="165" y="37"/>
                    </a:cubicBezTo>
                    <a:cubicBezTo>
                      <a:pt x="165" y="37"/>
                      <a:pt x="165" y="37"/>
                      <a:pt x="165" y="37"/>
                    </a:cubicBezTo>
                    <a:cubicBezTo>
                      <a:pt x="165" y="37"/>
                      <a:pt x="163" y="50"/>
                      <a:pt x="158" y="63"/>
                    </a:cubicBezTo>
                    <a:cubicBezTo>
                      <a:pt x="158" y="63"/>
                      <a:pt x="158" y="63"/>
                      <a:pt x="158" y="63"/>
                    </a:cubicBezTo>
                    <a:cubicBezTo>
                      <a:pt x="153" y="76"/>
                      <a:pt x="145" y="89"/>
                      <a:pt x="131" y="89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30" y="89"/>
                      <a:pt x="128" y="89"/>
                      <a:pt x="127" y="89"/>
                    </a:cubicBezTo>
                    <a:close/>
                    <a:moveTo>
                      <a:pt x="55" y="45"/>
                    </a:moveTo>
                    <a:cubicBezTo>
                      <a:pt x="83" y="64"/>
                      <a:pt x="114" y="83"/>
                      <a:pt x="128" y="86"/>
                    </a:cubicBezTo>
                    <a:cubicBezTo>
                      <a:pt x="128" y="86"/>
                      <a:pt x="128" y="86"/>
                      <a:pt x="128" y="86"/>
                    </a:cubicBezTo>
                    <a:cubicBezTo>
                      <a:pt x="129" y="86"/>
                      <a:pt x="130" y="86"/>
                      <a:pt x="131" y="86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43" y="86"/>
                      <a:pt x="150" y="74"/>
                      <a:pt x="155" y="62"/>
                    </a:cubicBezTo>
                    <a:cubicBezTo>
                      <a:pt x="155" y="62"/>
                      <a:pt x="155" y="62"/>
                      <a:pt x="155" y="62"/>
                    </a:cubicBezTo>
                    <a:cubicBezTo>
                      <a:pt x="159" y="52"/>
                      <a:pt x="161" y="41"/>
                      <a:pt x="162" y="38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2" y="15"/>
                      <a:pt x="32" y="30"/>
                      <a:pt x="55" y="45"/>
                    </a:cubicBezTo>
                    <a:close/>
                    <a:moveTo>
                      <a:pt x="25" y="3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5" y="3"/>
                      <a:pt x="25" y="3"/>
                      <a:pt x="25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5" name="Freeform 96"/>
              <p:cNvSpPr/>
              <p:nvPr/>
            </p:nvSpPr>
            <p:spPr bwMode="auto">
              <a:xfrm>
                <a:off x="9211327" y="4729110"/>
                <a:ext cx="644587" cy="559453"/>
              </a:xfrm>
              <a:custGeom>
                <a:avLst/>
                <a:gdLst>
                  <a:gd name="T0" fmla="*/ 0 w 157"/>
                  <a:gd name="T1" fmla="*/ 0 h 136"/>
                  <a:gd name="T2" fmla="*/ 18 w 157"/>
                  <a:gd name="T3" fmla="*/ 73 h 136"/>
                  <a:gd name="T4" fmla="*/ 133 w 157"/>
                  <a:gd name="T5" fmla="*/ 136 h 136"/>
                  <a:gd name="T6" fmla="*/ 153 w 157"/>
                  <a:gd name="T7" fmla="*/ 116 h 136"/>
                  <a:gd name="T8" fmla="*/ 98 w 157"/>
                  <a:gd name="T9" fmla="*/ 40 h 136"/>
                  <a:gd name="T10" fmla="*/ 0 w 157"/>
                  <a:gd name="T1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7" h="136">
                    <a:moveTo>
                      <a:pt x="0" y="0"/>
                    </a:moveTo>
                    <a:cubicBezTo>
                      <a:pt x="0" y="0"/>
                      <a:pt x="40" y="33"/>
                      <a:pt x="18" y="73"/>
                    </a:cubicBezTo>
                    <a:cubicBezTo>
                      <a:pt x="133" y="136"/>
                      <a:pt x="133" y="136"/>
                      <a:pt x="133" y="136"/>
                    </a:cubicBezTo>
                    <a:cubicBezTo>
                      <a:pt x="133" y="136"/>
                      <a:pt x="150" y="132"/>
                      <a:pt x="153" y="116"/>
                    </a:cubicBezTo>
                    <a:cubicBezTo>
                      <a:pt x="157" y="99"/>
                      <a:pt x="148" y="58"/>
                      <a:pt x="98" y="40"/>
                    </a:cubicBezTo>
                    <a:cubicBezTo>
                      <a:pt x="48" y="2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6" name="Freeform 97"/>
              <p:cNvSpPr>
                <a:spLocks noEditPoints="1"/>
              </p:cNvSpPr>
              <p:nvPr/>
            </p:nvSpPr>
            <p:spPr bwMode="auto">
              <a:xfrm>
                <a:off x="9207852" y="4725635"/>
                <a:ext cx="644587" cy="566402"/>
              </a:xfrm>
              <a:custGeom>
                <a:avLst/>
                <a:gdLst>
                  <a:gd name="T0" fmla="*/ 133 w 157"/>
                  <a:gd name="T1" fmla="*/ 138 h 138"/>
                  <a:gd name="T2" fmla="*/ 18 w 157"/>
                  <a:gd name="T3" fmla="*/ 76 h 138"/>
                  <a:gd name="T4" fmla="*/ 17 w 157"/>
                  <a:gd name="T5" fmla="*/ 75 h 138"/>
                  <a:gd name="T6" fmla="*/ 17 w 157"/>
                  <a:gd name="T7" fmla="*/ 75 h 138"/>
                  <a:gd name="T8" fmla="*/ 17 w 157"/>
                  <a:gd name="T9" fmla="*/ 74 h 138"/>
                  <a:gd name="T10" fmla="*/ 17 w 157"/>
                  <a:gd name="T11" fmla="*/ 74 h 138"/>
                  <a:gd name="T12" fmla="*/ 24 w 157"/>
                  <a:gd name="T13" fmla="*/ 49 h 138"/>
                  <a:gd name="T14" fmla="*/ 24 w 157"/>
                  <a:gd name="T15" fmla="*/ 49 h 138"/>
                  <a:gd name="T16" fmla="*/ 12 w 157"/>
                  <a:gd name="T17" fmla="*/ 16 h 138"/>
                  <a:gd name="T18" fmla="*/ 12 w 157"/>
                  <a:gd name="T19" fmla="*/ 16 h 138"/>
                  <a:gd name="T20" fmla="*/ 0 w 157"/>
                  <a:gd name="T21" fmla="*/ 2 h 138"/>
                  <a:gd name="T22" fmla="*/ 0 w 157"/>
                  <a:gd name="T23" fmla="*/ 2 h 138"/>
                  <a:gd name="T24" fmla="*/ 0 w 157"/>
                  <a:gd name="T25" fmla="*/ 0 h 138"/>
                  <a:gd name="T26" fmla="*/ 0 w 157"/>
                  <a:gd name="T27" fmla="*/ 0 h 138"/>
                  <a:gd name="T28" fmla="*/ 2 w 157"/>
                  <a:gd name="T29" fmla="*/ 0 h 138"/>
                  <a:gd name="T30" fmla="*/ 2 w 157"/>
                  <a:gd name="T31" fmla="*/ 0 h 138"/>
                  <a:gd name="T32" fmla="*/ 100 w 157"/>
                  <a:gd name="T33" fmla="*/ 40 h 138"/>
                  <a:gd name="T34" fmla="*/ 100 w 157"/>
                  <a:gd name="T35" fmla="*/ 40 h 138"/>
                  <a:gd name="T36" fmla="*/ 157 w 157"/>
                  <a:gd name="T37" fmla="*/ 110 h 138"/>
                  <a:gd name="T38" fmla="*/ 157 w 157"/>
                  <a:gd name="T39" fmla="*/ 110 h 138"/>
                  <a:gd name="T40" fmla="*/ 156 w 157"/>
                  <a:gd name="T41" fmla="*/ 117 h 138"/>
                  <a:gd name="T42" fmla="*/ 156 w 157"/>
                  <a:gd name="T43" fmla="*/ 117 h 138"/>
                  <a:gd name="T44" fmla="*/ 134 w 157"/>
                  <a:gd name="T45" fmla="*/ 138 h 138"/>
                  <a:gd name="T46" fmla="*/ 134 w 157"/>
                  <a:gd name="T47" fmla="*/ 138 h 138"/>
                  <a:gd name="T48" fmla="*/ 133 w 157"/>
                  <a:gd name="T49" fmla="*/ 138 h 138"/>
                  <a:gd name="T50" fmla="*/ 134 w 157"/>
                  <a:gd name="T51" fmla="*/ 135 h 138"/>
                  <a:gd name="T52" fmla="*/ 142 w 157"/>
                  <a:gd name="T53" fmla="*/ 132 h 138"/>
                  <a:gd name="T54" fmla="*/ 142 w 157"/>
                  <a:gd name="T55" fmla="*/ 132 h 138"/>
                  <a:gd name="T56" fmla="*/ 153 w 157"/>
                  <a:gd name="T57" fmla="*/ 116 h 138"/>
                  <a:gd name="T58" fmla="*/ 153 w 157"/>
                  <a:gd name="T59" fmla="*/ 116 h 138"/>
                  <a:gd name="T60" fmla="*/ 154 w 157"/>
                  <a:gd name="T61" fmla="*/ 110 h 138"/>
                  <a:gd name="T62" fmla="*/ 154 w 157"/>
                  <a:gd name="T63" fmla="*/ 110 h 138"/>
                  <a:gd name="T64" fmla="*/ 99 w 157"/>
                  <a:gd name="T65" fmla="*/ 42 h 138"/>
                  <a:gd name="T66" fmla="*/ 99 w 157"/>
                  <a:gd name="T67" fmla="*/ 42 h 138"/>
                  <a:gd name="T68" fmla="*/ 8 w 157"/>
                  <a:gd name="T69" fmla="*/ 6 h 138"/>
                  <a:gd name="T70" fmla="*/ 8 w 157"/>
                  <a:gd name="T71" fmla="*/ 6 h 138"/>
                  <a:gd name="T72" fmla="*/ 27 w 157"/>
                  <a:gd name="T73" fmla="*/ 49 h 138"/>
                  <a:gd name="T74" fmla="*/ 27 w 157"/>
                  <a:gd name="T75" fmla="*/ 49 h 138"/>
                  <a:gd name="T76" fmla="*/ 21 w 157"/>
                  <a:gd name="T77" fmla="*/ 74 h 138"/>
                  <a:gd name="T78" fmla="*/ 21 w 157"/>
                  <a:gd name="T79" fmla="*/ 74 h 138"/>
                  <a:gd name="T80" fmla="*/ 134 w 157"/>
                  <a:gd name="T81" fmla="*/ 135 h 138"/>
                  <a:gd name="T82" fmla="*/ 1 w 157"/>
                  <a:gd name="T83" fmla="*/ 3 h 138"/>
                  <a:gd name="T84" fmla="*/ 1 w 157"/>
                  <a:gd name="T85" fmla="*/ 1 h 138"/>
                  <a:gd name="T86" fmla="*/ 1 w 157"/>
                  <a:gd name="T87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138">
                    <a:moveTo>
                      <a:pt x="133" y="138"/>
                    </a:move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22" y="65"/>
                      <a:pt x="24" y="57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36"/>
                      <a:pt x="18" y="24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7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50" y="21"/>
                      <a:pt x="100" y="40"/>
                    </a:cubicBezTo>
                    <a:cubicBezTo>
                      <a:pt x="100" y="40"/>
                      <a:pt x="100" y="40"/>
                      <a:pt x="100" y="40"/>
                    </a:cubicBezTo>
                    <a:cubicBezTo>
                      <a:pt x="144" y="56"/>
                      <a:pt x="157" y="90"/>
                      <a:pt x="157" y="110"/>
                    </a:cubicBezTo>
                    <a:cubicBezTo>
                      <a:pt x="157" y="110"/>
                      <a:pt x="157" y="110"/>
                      <a:pt x="157" y="110"/>
                    </a:cubicBezTo>
                    <a:cubicBezTo>
                      <a:pt x="157" y="113"/>
                      <a:pt x="156" y="115"/>
                      <a:pt x="156" y="117"/>
                    </a:cubicBezTo>
                    <a:cubicBezTo>
                      <a:pt x="156" y="117"/>
                      <a:pt x="156" y="117"/>
                      <a:pt x="156" y="117"/>
                    </a:cubicBezTo>
                    <a:cubicBezTo>
                      <a:pt x="153" y="135"/>
                      <a:pt x="134" y="138"/>
                      <a:pt x="134" y="138"/>
                    </a:cubicBezTo>
                    <a:cubicBezTo>
                      <a:pt x="134" y="138"/>
                      <a:pt x="134" y="138"/>
                      <a:pt x="134" y="138"/>
                    </a:cubicBezTo>
                    <a:cubicBezTo>
                      <a:pt x="133" y="138"/>
                      <a:pt x="133" y="138"/>
                      <a:pt x="133" y="138"/>
                    </a:cubicBezTo>
                    <a:close/>
                    <a:moveTo>
                      <a:pt x="134" y="135"/>
                    </a:moveTo>
                    <a:cubicBezTo>
                      <a:pt x="135" y="135"/>
                      <a:pt x="139" y="134"/>
                      <a:pt x="142" y="132"/>
                    </a:cubicBezTo>
                    <a:cubicBezTo>
                      <a:pt x="142" y="132"/>
                      <a:pt x="142" y="132"/>
                      <a:pt x="142" y="132"/>
                    </a:cubicBezTo>
                    <a:cubicBezTo>
                      <a:pt x="147" y="129"/>
                      <a:pt x="152" y="124"/>
                      <a:pt x="153" y="116"/>
                    </a:cubicBezTo>
                    <a:cubicBezTo>
                      <a:pt x="153" y="116"/>
                      <a:pt x="153" y="116"/>
                      <a:pt x="153" y="116"/>
                    </a:cubicBezTo>
                    <a:cubicBezTo>
                      <a:pt x="153" y="115"/>
                      <a:pt x="154" y="112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91"/>
                      <a:pt x="142" y="58"/>
                      <a:pt x="99" y="42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61" y="28"/>
                      <a:pt x="23" y="13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5" y="14"/>
                      <a:pt x="27" y="30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57"/>
                      <a:pt x="25" y="65"/>
                      <a:pt x="21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34" y="135"/>
                      <a:pt x="134" y="135"/>
                      <a:pt x="134" y="135"/>
                    </a:cubicBezTo>
                    <a:close/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7" name="Freeform 98"/>
              <p:cNvSpPr/>
              <p:nvPr/>
            </p:nvSpPr>
            <p:spPr bwMode="auto">
              <a:xfrm>
                <a:off x="9108819" y="4668300"/>
                <a:ext cx="767944" cy="771419"/>
              </a:xfrm>
              <a:custGeom>
                <a:avLst/>
                <a:gdLst>
                  <a:gd name="T0" fmla="*/ 20 w 187"/>
                  <a:gd name="T1" fmla="*/ 0 h 188"/>
                  <a:gd name="T2" fmla="*/ 159 w 187"/>
                  <a:gd name="T3" fmla="*/ 67 h 188"/>
                  <a:gd name="T4" fmla="*/ 186 w 187"/>
                  <a:gd name="T5" fmla="*/ 129 h 188"/>
                  <a:gd name="T6" fmla="*/ 141 w 187"/>
                  <a:gd name="T7" fmla="*/ 181 h 188"/>
                  <a:gd name="T8" fmla="*/ 21 w 187"/>
                  <a:gd name="T9" fmla="*/ 110 h 188"/>
                  <a:gd name="T10" fmla="*/ 25 w 187"/>
                  <a:gd name="T11" fmla="*/ 97 h 188"/>
                  <a:gd name="T12" fmla="*/ 140 w 187"/>
                  <a:gd name="T13" fmla="*/ 166 h 188"/>
                  <a:gd name="T14" fmla="*/ 166 w 187"/>
                  <a:gd name="T15" fmla="*/ 150 h 188"/>
                  <a:gd name="T16" fmla="*/ 150 w 187"/>
                  <a:gd name="T17" fmla="*/ 80 h 188"/>
                  <a:gd name="T18" fmla="*/ 18 w 187"/>
                  <a:gd name="T19" fmla="*/ 15 h 188"/>
                  <a:gd name="T20" fmla="*/ 20 w 187"/>
                  <a:gd name="T21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7" h="188">
                    <a:moveTo>
                      <a:pt x="20" y="0"/>
                    </a:move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87" y="82"/>
                      <a:pt x="186" y="129"/>
                    </a:cubicBezTo>
                    <a:cubicBezTo>
                      <a:pt x="185" y="182"/>
                      <a:pt x="161" y="188"/>
                      <a:pt x="141" y="181"/>
                    </a:cubicBezTo>
                    <a:cubicBezTo>
                      <a:pt x="106" y="170"/>
                      <a:pt x="21" y="110"/>
                      <a:pt x="21" y="110"/>
                    </a:cubicBezTo>
                    <a:cubicBezTo>
                      <a:pt x="21" y="110"/>
                      <a:pt x="3" y="91"/>
                      <a:pt x="25" y="97"/>
                    </a:cubicBez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59" y="174"/>
                      <a:pt x="166" y="150"/>
                    </a:cubicBezTo>
                    <a:cubicBezTo>
                      <a:pt x="173" y="128"/>
                      <a:pt x="170" y="93"/>
                      <a:pt x="150" y="80"/>
                    </a:cubicBezTo>
                    <a:cubicBezTo>
                      <a:pt x="129" y="67"/>
                      <a:pt x="18" y="15"/>
                      <a:pt x="18" y="15"/>
                    </a:cubicBezTo>
                    <a:cubicBezTo>
                      <a:pt x="18" y="15"/>
                      <a:pt x="0" y="4"/>
                      <a:pt x="20" y="0"/>
                    </a:cubicBezTo>
                    <a:close/>
                  </a:path>
                </a:pathLst>
              </a:custGeom>
              <a:solidFill>
                <a:srgbClr val="F2D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8" name="Freeform 99"/>
              <p:cNvSpPr>
                <a:spLocks noEditPoints="1"/>
              </p:cNvSpPr>
              <p:nvPr/>
            </p:nvSpPr>
            <p:spPr bwMode="auto">
              <a:xfrm>
                <a:off x="9145305" y="4663087"/>
                <a:ext cx="731458" cy="764470"/>
              </a:xfrm>
              <a:custGeom>
                <a:avLst/>
                <a:gdLst>
                  <a:gd name="T0" fmla="*/ 132 w 178"/>
                  <a:gd name="T1" fmla="*/ 184 h 186"/>
                  <a:gd name="T2" fmla="*/ 11 w 178"/>
                  <a:gd name="T3" fmla="*/ 113 h 186"/>
                  <a:gd name="T4" fmla="*/ 11 w 178"/>
                  <a:gd name="T5" fmla="*/ 113 h 186"/>
                  <a:gd name="T6" fmla="*/ 4 w 178"/>
                  <a:gd name="T7" fmla="*/ 100 h 186"/>
                  <a:gd name="T8" fmla="*/ 5 w 178"/>
                  <a:gd name="T9" fmla="*/ 97 h 186"/>
                  <a:gd name="T10" fmla="*/ 9 w 178"/>
                  <a:gd name="T11" fmla="*/ 96 h 186"/>
                  <a:gd name="T12" fmla="*/ 16 w 178"/>
                  <a:gd name="T13" fmla="*/ 97 h 186"/>
                  <a:gd name="T14" fmla="*/ 131 w 178"/>
                  <a:gd name="T15" fmla="*/ 166 h 186"/>
                  <a:gd name="T16" fmla="*/ 138 w 178"/>
                  <a:gd name="T17" fmla="*/ 167 h 186"/>
                  <a:gd name="T18" fmla="*/ 156 w 178"/>
                  <a:gd name="T19" fmla="*/ 151 h 186"/>
                  <a:gd name="T20" fmla="*/ 159 w 178"/>
                  <a:gd name="T21" fmla="*/ 127 h 186"/>
                  <a:gd name="T22" fmla="*/ 140 w 178"/>
                  <a:gd name="T23" fmla="*/ 82 h 186"/>
                  <a:gd name="T24" fmla="*/ 66 w 178"/>
                  <a:gd name="T25" fmla="*/ 45 h 186"/>
                  <a:gd name="T26" fmla="*/ 8 w 178"/>
                  <a:gd name="T27" fmla="*/ 18 h 186"/>
                  <a:gd name="T28" fmla="*/ 0 w 178"/>
                  <a:gd name="T29" fmla="*/ 7 h 186"/>
                  <a:gd name="T30" fmla="*/ 11 w 178"/>
                  <a:gd name="T31" fmla="*/ 0 h 186"/>
                  <a:gd name="T32" fmla="*/ 12 w 178"/>
                  <a:gd name="T33" fmla="*/ 0 h 186"/>
                  <a:gd name="T34" fmla="*/ 178 w 178"/>
                  <a:gd name="T35" fmla="*/ 127 h 186"/>
                  <a:gd name="T36" fmla="*/ 178 w 178"/>
                  <a:gd name="T37" fmla="*/ 130 h 186"/>
                  <a:gd name="T38" fmla="*/ 145 w 178"/>
                  <a:gd name="T39" fmla="*/ 186 h 186"/>
                  <a:gd name="T40" fmla="*/ 145 w 178"/>
                  <a:gd name="T41" fmla="*/ 186 h 186"/>
                  <a:gd name="T42" fmla="*/ 133 w 178"/>
                  <a:gd name="T43" fmla="*/ 181 h 186"/>
                  <a:gd name="T44" fmla="*/ 145 w 178"/>
                  <a:gd name="T45" fmla="*/ 183 h 186"/>
                  <a:gd name="T46" fmla="*/ 175 w 178"/>
                  <a:gd name="T47" fmla="*/ 130 h 186"/>
                  <a:gd name="T48" fmla="*/ 175 w 178"/>
                  <a:gd name="T49" fmla="*/ 127 h 186"/>
                  <a:gd name="T50" fmla="*/ 153 w 178"/>
                  <a:gd name="T51" fmla="*/ 72 h 186"/>
                  <a:gd name="T52" fmla="*/ 149 w 178"/>
                  <a:gd name="T53" fmla="*/ 69 h 186"/>
                  <a:gd name="T54" fmla="*/ 11 w 178"/>
                  <a:gd name="T55" fmla="*/ 3 h 186"/>
                  <a:gd name="T56" fmla="*/ 3 w 178"/>
                  <a:gd name="T57" fmla="*/ 7 h 186"/>
                  <a:gd name="T58" fmla="*/ 6 w 178"/>
                  <a:gd name="T59" fmla="*/ 12 h 186"/>
                  <a:gd name="T60" fmla="*/ 10 w 178"/>
                  <a:gd name="T61" fmla="*/ 15 h 186"/>
                  <a:gd name="T62" fmla="*/ 142 w 178"/>
                  <a:gd name="T63" fmla="*/ 80 h 186"/>
                  <a:gd name="T64" fmla="*/ 162 w 178"/>
                  <a:gd name="T65" fmla="*/ 127 h 186"/>
                  <a:gd name="T66" fmla="*/ 159 w 178"/>
                  <a:gd name="T67" fmla="*/ 151 h 186"/>
                  <a:gd name="T68" fmla="*/ 138 w 178"/>
                  <a:gd name="T69" fmla="*/ 170 h 186"/>
                  <a:gd name="T70" fmla="*/ 130 w 178"/>
                  <a:gd name="T71" fmla="*/ 168 h 186"/>
                  <a:gd name="T72" fmla="*/ 15 w 178"/>
                  <a:gd name="T73" fmla="*/ 100 h 186"/>
                  <a:gd name="T74" fmla="*/ 9 w 178"/>
                  <a:gd name="T75" fmla="*/ 99 h 186"/>
                  <a:gd name="T76" fmla="*/ 7 w 178"/>
                  <a:gd name="T77" fmla="*/ 100 h 186"/>
                  <a:gd name="T78" fmla="*/ 10 w 178"/>
                  <a:gd name="T79" fmla="*/ 106 h 186"/>
                  <a:gd name="T80" fmla="*/ 13 w 178"/>
                  <a:gd name="T81" fmla="*/ 11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8" h="186">
                    <a:moveTo>
                      <a:pt x="145" y="186"/>
                    </a:moveTo>
                    <a:cubicBezTo>
                      <a:pt x="140" y="186"/>
                      <a:pt x="136" y="185"/>
                      <a:pt x="132" y="184"/>
                    </a:cubicBezTo>
                    <a:cubicBezTo>
                      <a:pt x="132" y="184"/>
                      <a:pt x="132" y="184"/>
                      <a:pt x="132" y="184"/>
                    </a:cubicBezTo>
                    <a:cubicBezTo>
                      <a:pt x="97" y="172"/>
                      <a:pt x="11" y="113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1" y="112"/>
                      <a:pt x="4" y="105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4" y="99"/>
                      <a:pt x="4" y="97"/>
                      <a:pt x="5" y="97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6" y="96"/>
                      <a:pt x="7" y="96"/>
                      <a:pt x="9" y="96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11" y="96"/>
                      <a:pt x="13" y="96"/>
                      <a:pt x="16" y="97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31" y="166"/>
                      <a:pt x="131" y="166"/>
                      <a:pt x="131" y="166"/>
                    </a:cubicBezTo>
                    <a:cubicBezTo>
                      <a:pt x="132" y="166"/>
                      <a:pt x="134" y="167"/>
                      <a:pt x="138" y="167"/>
                    </a:cubicBezTo>
                    <a:cubicBezTo>
                      <a:pt x="138" y="167"/>
                      <a:pt x="138" y="167"/>
                      <a:pt x="138" y="167"/>
                    </a:cubicBezTo>
                    <a:cubicBezTo>
                      <a:pt x="144" y="167"/>
                      <a:pt x="151" y="164"/>
                      <a:pt x="156" y="151"/>
                    </a:cubicBezTo>
                    <a:cubicBezTo>
                      <a:pt x="156" y="151"/>
                      <a:pt x="156" y="151"/>
                      <a:pt x="156" y="151"/>
                    </a:cubicBezTo>
                    <a:cubicBezTo>
                      <a:pt x="158" y="144"/>
                      <a:pt x="159" y="136"/>
                      <a:pt x="159" y="127"/>
                    </a:cubicBezTo>
                    <a:cubicBezTo>
                      <a:pt x="159" y="127"/>
                      <a:pt x="159" y="127"/>
                      <a:pt x="159" y="127"/>
                    </a:cubicBezTo>
                    <a:cubicBezTo>
                      <a:pt x="159" y="109"/>
                      <a:pt x="153" y="91"/>
                      <a:pt x="140" y="82"/>
                    </a:cubicBezTo>
                    <a:cubicBezTo>
                      <a:pt x="140" y="82"/>
                      <a:pt x="140" y="82"/>
                      <a:pt x="140" y="82"/>
                    </a:cubicBezTo>
                    <a:cubicBezTo>
                      <a:pt x="130" y="76"/>
                      <a:pt x="97" y="59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36" y="30"/>
                      <a:pt x="9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1" y="1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1" y="67"/>
                      <a:pt x="151" y="67"/>
                      <a:pt x="151" y="67"/>
                    </a:cubicBezTo>
                    <a:cubicBezTo>
                      <a:pt x="151" y="67"/>
                      <a:pt x="178" y="81"/>
                      <a:pt x="178" y="127"/>
                    </a:cubicBezTo>
                    <a:cubicBezTo>
                      <a:pt x="178" y="127"/>
                      <a:pt x="178" y="127"/>
                      <a:pt x="178" y="127"/>
                    </a:cubicBezTo>
                    <a:cubicBezTo>
                      <a:pt x="178" y="128"/>
                      <a:pt x="178" y="129"/>
                      <a:pt x="178" y="130"/>
                    </a:cubicBezTo>
                    <a:cubicBezTo>
                      <a:pt x="178" y="130"/>
                      <a:pt x="178" y="130"/>
                      <a:pt x="178" y="130"/>
                    </a:cubicBezTo>
                    <a:cubicBezTo>
                      <a:pt x="178" y="172"/>
                      <a:pt x="162" y="186"/>
                      <a:pt x="145" y="186"/>
                    </a:cubicBezTo>
                    <a:cubicBezTo>
                      <a:pt x="145" y="186"/>
                      <a:pt x="145" y="186"/>
                      <a:pt x="145" y="186"/>
                    </a:cubicBezTo>
                    <a:cubicBezTo>
                      <a:pt x="145" y="186"/>
                      <a:pt x="145" y="186"/>
                      <a:pt x="145" y="186"/>
                    </a:cubicBezTo>
                    <a:close/>
                    <a:moveTo>
                      <a:pt x="60" y="141"/>
                    </a:moveTo>
                    <a:cubicBezTo>
                      <a:pt x="86" y="157"/>
                      <a:pt x="116" y="175"/>
                      <a:pt x="133" y="181"/>
                    </a:cubicBezTo>
                    <a:cubicBezTo>
                      <a:pt x="133" y="181"/>
                      <a:pt x="133" y="181"/>
                      <a:pt x="133" y="181"/>
                    </a:cubicBezTo>
                    <a:cubicBezTo>
                      <a:pt x="137" y="182"/>
                      <a:pt x="141" y="183"/>
                      <a:pt x="145" y="183"/>
                    </a:cubicBezTo>
                    <a:cubicBezTo>
                      <a:pt x="145" y="183"/>
                      <a:pt x="145" y="183"/>
                      <a:pt x="145" y="183"/>
                    </a:cubicBezTo>
                    <a:cubicBezTo>
                      <a:pt x="160" y="183"/>
                      <a:pt x="174" y="172"/>
                      <a:pt x="175" y="130"/>
                    </a:cubicBezTo>
                    <a:cubicBezTo>
                      <a:pt x="175" y="130"/>
                      <a:pt x="175" y="130"/>
                      <a:pt x="175" y="130"/>
                    </a:cubicBezTo>
                    <a:cubicBezTo>
                      <a:pt x="175" y="129"/>
                      <a:pt x="175" y="128"/>
                      <a:pt x="175" y="127"/>
                    </a:cubicBezTo>
                    <a:cubicBezTo>
                      <a:pt x="175" y="127"/>
                      <a:pt x="175" y="127"/>
                      <a:pt x="175" y="127"/>
                    </a:cubicBezTo>
                    <a:cubicBezTo>
                      <a:pt x="175" y="94"/>
                      <a:pt x="160" y="78"/>
                      <a:pt x="153" y="72"/>
                    </a:cubicBezTo>
                    <a:cubicBezTo>
                      <a:pt x="153" y="72"/>
                      <a:pt x="153" y="72"/>
                      <a:pt x="153" y="72"/>
                    </a:cubicBezTo>
                    <a:cubicBezTo>
                      <a:pt x="151" y="70"/>
                      <a:pt x="149" y="69"/>
                      <a:pt x="149" y="69"/>
                    </a:cubicBezTo>
                    <a:cubicBezTo>
                      <a:pt x="149" y="69"/>
                      <a:pt x="149" y="69"/>
                      <a:pt x="149" y="69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4" y="4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4"/>
                      <a:pt x="9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7"/>
                      <a:pt x="121" y="66"/>
                      <a:pt x="142" y="80"/>
                    </a:cubicBezTo>
                    <a:cubicBezTo>
                      <a:pt x="142" y="80"/>
                      <a:pt x="142" y="80"/>
                      <a:pt x="142" y="80"/>
                    </a:cubicBezTo>
                    <a:cubicBezTo>
                      <a:pt x="156" y="89"/>
                      <a:pt x="162" y="109"/>
                      <a:pt x="162" y="127"/>
                    </a:cubicBezTo>
                    <a:cubicBezTo>
                      <a:pt x="162" y="127"/>
                      <a:pt x="162" y="127"/>
                      <a:pt x="162" y="127"/>
                    </a:cubicBezTo>
                    <a:cubicBezTo>
                      <a:pt x="162" y="136"/>
                      <a:pt x="161" y="144"/>
                      <a:pt x="159" y="151"/>
                    </a:cubicBezTo>
                    <a:cubicBezTo>
                      <a:pt x="159" y="151"/>
                      <a:pt x="159" y="151"/>
                      <a:pt x="159" y="151"/>
                    </a:cubicBezTo>
                    <a:cubicBezTo>
                      <a:pt x="154" y="166"/>
                      <a:pt x="145" y="170"/>
                      <a:pt x="138" y="170"/>
                    </a:cubicBezTo>
                    <a:cubicBezTo>
                      <a:pt x="138" y="170"/>
                      <a:pt x="138" y="170"/>
                      <a:pt x="138" y="170"/>
                    </a:cubicBezTo>
                    <a:cubicBezTo>
                      <a:pt x="133" y="170"/>
                      <a:pt x="130" y="168"/>
                      <a:pt x="130" y="168"/>
                    </a:cubicBezTo>
                    <a:cubicBezTo>
                      <a:pt x="130" y="168"/>
                      <a:pt x="130" y="168"/>
                      <a:pt x="130" y="168"/>
                    </a:cubicBezTo>
                    <a:cubicBezTo>
                      <a:pt x="130" y="168"/>
                      <a:pt x="130" y="168"/>
                      <a:pt x="130" y="168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2" y="99"/>
                      <a:pt x="10" y="99"/>
                      <a:pt x="9" y="99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6" y="99"/>
                      <a:pt x="7" y="99"/>
                      <a:pt x="7" y="10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6" y="101"/>
                      <a:pt x="8" y="104"/>
                      <a:pt x="10" y="106"/>
                    </a:cubicBezTo>
                    <a:cubicBezTo>
                      <a:pt x="10" y="106"/>
                      <a:pt x="10" y="106"/>
                      <a:pt x="10" y="106"/>
                    </a:cubicBezTo>
                    <a:cubicBezTo>
                      <a:pt x="11" y="108"/>
                      <a:pt x="13" y="110"/>
                      <a:pt x="13" y="11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5" y="112"/>
                      <a:pt x="35" y="126"/>
                      <a:pt x="60" y="14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9" name="Freeform 100"/>
              <p:cNvSpPr/>
              <p:nvPr/>
            </p:nvSpPr>
            <p:spPr bwMode="auto">
              <a:xfrm>
                <a:off x="9301674" y="4960188"/>
                <a:ext cx="361386" cy="175481"/>
              </a:xfrm>
              <a:custGeom>
                <a:avLst/>
                <a:gdLst>
                  <a:gd name="T0" fmla="*/ 85 w 88"/>
                  <a:gd name="T1" fmla="*/ 43 h 43"/>
                  <a:gd name="T2" fmla="*/ 2 w 88"/>
                  <a:gd name="T3" fmla="*/ 3 h 43"/>
                  <a:gd name="T4" fmla="*/ 1 w 88"/>
                  <a:gd name="T5" fmla="*/ 1 h 43"/>
                  <a:gd name="T6" fmla="*/ 1 w 88"/>
                  <a:gd name="T7" fmla="*/ 1 h 43"/>
                  <a:gd name="T8" fmla="*/ 3 w 88"/>
                  <a:gd name="T9" fmla="*/ 1 h 43"/>
                  <a:gd name="T10" fmla="*/ 3 w 88"/>
                  <a:gd name="T11" fmla="*/ 1 h 43"/>
                  <a:gd name="T12" fmla="*/ 87 w 88"/>
                  <a:gd name="T13" fmla="*/ 40 h 43"/>
                  <a:gd name="T14" fmla="*/ 87 w 88"/>
                  <a:gd name="T15" fmla="*/ 42 h 43"/>
                  <a:gd name="T16" fmla="*/ 87 w 88"/>
                  <a:gd name="T17" fmla="*/ 42 h 43"/>
                  <a:gd name="T18" fmla="*/ 86 w 88"/>
                  <a:gd name="T19" fmla="*/ 43 h 43"/>
                  <a:gd name="T20" fmla="*/ 86 w 88"/>
                  <a:gd name="T21" fmla="*/ 43 h 43"/>
                  <a:gd name="T22" fmla="*/ 85 w 88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43">
                    <a:moveTo>
                      <a:pt x="85" y="4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1"/>
                      <a:pt x="88" y="42"/>
                      <a:pt x="87" y="42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87" y="43"/>
                      <a:pt x="87" y="43"/>
                      <a:pt x="86" y="43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6" y="43"/>
                      <a:pt x="86" y="43"/>
                      <a:pt x="85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0" name="Freeform 101"/>
              <p:cNvSpPr/>
              <p:nvPr/>
            </p:nvSpPr>
            <p:spPr bwMode="auto">
              <a:xfrm>
                <a:off x="9301674" y="4864629"/>
                <a:ext cx="283201" cy="144207"/>
              </a:xfrm>
              <a:custGeom>
                <a:avLst/>
                <a:gdLst>
                  <a:gd name="T0" fmla="*/ 67 w 69"/>
                  <a:gd name="T1" fmla="*/ 35 h 35"/>
                  <a:gd name="T2" fmla="*/ 1 w 69"/>
                  <a:gd name="T3" fmla="*/ 3 h 35"/>
                  <a:gd name="T4" fmla="*/ 0 w 69"/>
                  <a:gd name="T5" fmla="*/ 1 h 35"/>
                  <a:gd name="T6" fmla="*/ 0 w 69"/>
                  <a:gd name="T7" fmla="*/ 1 h 35"/>
                  <a:gd name="T8" fmla="*/ 2 w 69"/>
                  <a:gd name="T9" fmla="*/ 0 h 35"/>
                  <a:gd name="T10" fmla="*/ 2 w 69"/>
                  <a:gd name="T11" fmla="*/ 0 h 35"/>
                  <a:gd name="T12" fmla="*/ 68 w 69"/>
                  <a:gd name="T13" fmla="*/ 32 h 35"/>
                  <a:gd name="T14" fmla="*/ 69 w 69"/>
                  <a:gd name="T15" fmla="*/ 34 h 35"/>
                  <a:gd name="T16" fmla="*/ 69 w 69"/>
                  <a:gd name="T17" fmla="*/ 34 h 35"/>
                  <a:gd name="T18" fmla="*/ 67 w 69"/>
                  <a:gd name="T19" fmla="*/ 35 h 35"/>
                  <a:gd name="T20" fmla="*/ 67 w 69"/>
                  <a:gd name="T21" fmla="*/ 35 h 35"/>
                  <a:gd name="T22" fmla="*/ 67 w 69"/>
                  <a:gd name="T2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35">
                    <a:moveTo>
                      <a:pt x="67" y="3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9" y="33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8" y="35"/>
                      <a:pt x="68" y="35"/>
                      <a:pt x="67" y="35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35"/>
                      <a:pt x="67" y="35"/>
                      <a:pt x="67" y="3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1" name="Freeform 102"/>
              <p:cNvSpPr/>
              <p:nvPr/>
            </p:nvSpPr>
            <p:spPr bwMode="auto">
              <a:xfrm>
                <a:off x="9416344" y="4683936"/>
                <a:ext cx="715821" cy="217179"/>
              </a:xfrm>
              <a:custGeom>
                <a:avLst/>
                <a:gdLst>
                  <a:gd name="T0" fmla="*/ 0 w 412"/>
                  <a:gd name="T1" fmla="*/ 10 h 125"/>
                  <a:gd name="T2" fmla="*/ 253 w 412"/>
                  <a:gd name="T3" fmla="*/ 125 h 125"/>
                  <a:gd name="T4" fmla="*/ 412 w 412"/>
                  <a:gd name="T5" fmla="*/ 111 h 125"/>
                  <a:gd name="T6" fmla="*/ 147 w 412"/>
                  <a:gd name="T7" fmla="*/ 0 h 125"/>
                  <a:gd name="T8" fmla="*/ 0 w 412"/>
                  <a:gd name="T9" fmla="*/ 1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" h="125">
                    <a:moveTo>
                      <a:pt x="0" y="10"/>
                    </a:moveTo>
                    <a:lnTo>
                      <a:pt x="253" y="125"/>
                    </a:lnTo>
                    <a:lnTo>
                      <a:pt x="412" y="111"/>
                    </a:lnTo>
                    <a:lnTo>
                      <a:pt x="14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2" name="Freeform 103"/>
              <p:cNvSpPr>
                <a:spLocks noEditPoints="1"/>
              </p:cNvSpPr>
              <p:nvPr/>
            </p:nvSpPr>
            <p:spPr bwMode="auto">
              <a:xfrm>
                <a:off x="9407657" y="4675249"/>
                <a:ext cx="727983" cy="231078"/>
              </a:xfrm>
              <a:custGeom>
                <a:avLst/>
                <a:gdLst>
                  <a:gd name="T0" fmla="*/ 108 w 177"/>
                  <a:gd name="T1" fmla="*/ 56 h 56"/>
                  <a:gd name="T2" fmla="*/ 1 w 177"/>
                  <a:gd name="T3" fmla="*/ 8 h 56"/>
                  <a:gd name="T4" fmla="*/ 1 w 177"/>
                  <a:gd name="T5" fmla="*/ 6 h 56"/>
                  <a:gd name="T6" fmla="*/ 1 w 177"/>
                  <a:gd name="T7" fmla="*/ 6 h 56"/>
                  <a:gd name="T8" fmla="*/ 2 w 177"/>
                  <a:gd name="T9" fmla="*/ 5 h 56"/>
                  <a:gd name="T10" fmla="*/ 2 w 177"/>
                  <a:gd name="T11" fmla="*/ 5 h 56"/>
                  <a:gd name="T12" fmla="*/ 64 w 177"/>
                  <a:gd name="T13" fmla="*/ 0 h 56"/>
                  <a:gd name="T14" fmla="*/ 65 w 177"/>
                  <a:gd name="T15" fmla="*/ 0 h 56"/>
                  <a:gd name="T16" fmla="*/ 176 w 177"/>
                  <a:gd name="T17" fmla="*/ 47 h 56"/>
                  <a:gd name="T18" fmla="*/ 177 w 177"/>
                  <a:gd name="T19" fmla="*/ 49 h 56"/>
                  <a:gd name="T20" fmla="*/ 177 w 177"/>
                  <a:gd name="T21" fmla="*/ 49 h 56"/>
                  <a:gd name="T22" fmla="*/ 176 w 177"/>
                  <a:gd name="T23" fmla="*/ 50 h 56"/>
                  <a:gd name="T24" fmla="*/ 176 w 177"/>
                  <a:gd name="T25" fmla="*/ 50 h 56"/>
                  <a:gd name="T26" fmla="*/ 109 w 177"/>
                  <a:gd name="T27" fmla="*/ 56 h 56"/>
                  <a:gd name="T28" fmla="*/ 108 w 177"/>
                  <a:gd name="T29" fmla="*/ 56 h 56"/>
                  <a:gd name="T30" fmla="*/ 109 w 177"/>
                  <a:gd name="T31" fmla="*/ 53 h 56"/>
                  <a:gd name="T32" fmla="*/ 170 w 177"/>
                  <a:gd name="T33" fmla="*/ 48 h 56"/>
                  <a:gd name="T34" fmla="*/ 64 w 177"/>
                  <a:gd name="T35" fmla="*/ 3 h 56"/>
                  <a:gd name="T36" fmla="*/ 8 w 177"/>
                  <a:gd name="T37" fmla="*/ 7 h 56"/>
                  <a:gd name="T38" fmla="*/ 109 w 177"/>
                  <a:gd name="T3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7" h="56">
                    <a:moveTo>
                      <a:pt x="108" y="5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176" y="47"/>
                      <a:pt x="176" y="47"/>
                      <a:pt x="176" y="47"/>
                    </a:cubicBezTo>
                    <a:cubicBezTo>
                      <a:pt x="177" y="48"/>
                      <a:pt x="177" y="48"/>
                      <a:pt x="177" y="49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7" y="50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09" y="56"/>
                      <a:pt x="109" y="56"/>
                      <a:pt x="109" y="56"/>
                    </a:cubicBezTo>
                    <a:cubicBezTo>
                      <a:pt x="108" y="56"/>
                      <a:pt x="108" y="56"/>
                      <a:pt x="108" y="56"/>
                    </a:cubicBezTo>
                    <a:close/>
                    <a:moveTo>
                      <a:pt x="109" y="53"/>
                    </a:moveTo>
                    <a:cubicBezTo>
                      <a:pt x="170" y="48"/>
                      <a:pt x="170" y="48"/>
                      <a:pt x="170" y="48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9" y="53"/>
                      <a:pt x="109" y="53"/>
                      <a:pt x="109" y="5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3" name="Freeform 104"/>
              <p:cNvSpPr>
                <a:spLocks noEditPoints="1"/>
              </p:cNvSpPr>
              <p:nvPr/>
            </p:nvSpPr>
            <p:spPr bwMode="auto">
              <a:xfrm>
                <a:off x="9901087" y="4873316"/>
                <a:ext cx="1666196" cy="496905"/>
              </a:xfrm>
              <a:custGeom>
                <a:avLst/>
                <a:gdLst>
                  <a:gd name="T0" fmla="*/ 30 w 405"/>
                  <a:gd name="T1" fmla="*/ 117 h 121"/>
                  <a:gd name="T2" fmla="*/ 2 w 405"/>
                  <a:gd name="T3" fmla="*/ 119 h 121"/>
                  <a:gd name="T4" fmla="*/ 9 w 405"/>
                  <a:gd name="T5" fmla="*/ 106 h 121"/>
                  <a:gd name="T6" fmla="*/ 43 w 405"/>
                  <a:gd name="T7" fmla="*/ 116 h 121"/>
                  <a:gd name="T8" fmla="*/ 58 w 405"/>
                  <a:gd name="T9" fmla="*/ 116 h 121"/>
                  <a:gd name="T10" fmla="*/ 75 w 405"/>
                  <a:gd name="T11" fmla="*/ 110 h 121"/>
                  <a:gd name="T12" fmla="*/ 75 w 405"/>
                  <a:gd name="T13" fmla="*/ 114 h 121"/>
                  <a:gd name="T14" fmla="*/ 105 w 405"/>
                  <a:gd name="T15" fmla="*/ 106 h 121"/>
                  <a:gd name="T16" fmla="*/ 105 w 405"/>
                  <a:gd name="T17" fmla="*/ 111 h 121"/>
                  <a:gd name="T18" fmla="*/ 147 w 405"/>
                  <a:gd name="T19" fmla="*/ 101 h 121"/>
                  <a:gd name="T20" fmla="*/ 133 w 405"/>
                  <a:gd name="T21" fmla="*/ 105 h 121"/>
                  <a:gd name="T22" fmla="*/ 179 w 405"/>
                  <a:gd name="T23" fmla="*/ 99 h 121"/>
                  <a:gd name="T24" fmla="*/ 192 w 405"/>
                  <a:gd name="T25" fmla="*/ 98 h 121"/>
                  <a:gd name="T26" fmla="*/ 207 w 405"/>
                  <a:gd name="T27" fmla="*/ 98 h 121"/>
                  <a:gd name="T28" fmla="*/ 224 w 405"/>
                  <a:gd name="T29" fmla="*/ 91 h 121"/>
                  <a:gd name="T30" fmla="*/ 237 w 405"/>
                  <a:gd name="T31" fmla="*/ 95 h 121"/>
                  <a:gd name="T32" fmla="*/ 252 w 405"/>
                  <a:gd name="T33" fmla="*/ 90 h 121"/>
                  <a:gd name="T34" fmla="*/ 255 w 405"/>
                  <a:gd name="T35" fmla="*/ 93 h 121"/>
                  <a:gd name="T36" fmla="*/ 8 w 405"/>
                  <a:gd name="T37" fmla="*/ 76 h 121"/>
                  <a:gd name="T38" fmla="*/ 10 w 405"/>
                  <a:gd name="T39" fmla="*/ 91 h 121"/>
                  <a:gd name="T40" fmla="*/ 299 w 405"/>
                  <a:gd name="T41" fmla="*/ 85 h 121"/>
                  <a:gd name="T42" fmla="*/ 312 w 405"/>
                  <a:gd name="T43" fmla="*/ 83 h 121"/>
                  <a:gd name="T44" fmla="*/ 326 w 405"/>
                  <a:gd name="T45" fmla="*/ 84 h 121"/>
                  <a:gd name="T46" fmla="*/ 342 w 405"/>
                  <a:gd name="T47" fmla="*/ 79 h 121"/>
                  <a:gd name="T48" fmla="*/ 356 w 405"/>
                  <a:gd name="T49" fmla="*/ 75 h 121"/>
                  <a:gd name="T50" fmla="*/ 344 w 405"/>
                  <a:gd name="T51" fmla="*/ 82 h 121"/>
                  <a:gd name="T52" fmla="*/ 385 w 405"/>
                  <a:gd name="T53" fmla="*/ 70 h 121"/>
                  <a:gd name="T54" fmla="*/ 374 w 405"/>
                  <a:gd name="T55" fmla="*/ 78 h 121"/>
                  <a:gd name="T56" fmla="*/ 400 w 405"/>
                  <a:gd name="T57" fmla="*/ 49 h 121"/>
                  <a:gd name="T58" fmla="*/ 399 w 405"/>
                  <a:gd name="T59" fmla="*/ 63 h 121"/>
                  <a:gd name="T60" fmla="*/ 4 w 405"/>
                  <a:gd name="T61" fmla="*/ 45 h 121"/>
                  <a:gd name="T62" fmla="*/ 9 w 405"/>
                  <a:gd name="T63" fmla="*/ 61 h 121"/>
                  <a:gd name="T64" fmla="*/ 36 w 405"/>
                  <a:gd name="T65" fmla="*/ 44 h 121"/>
                  <a:gd name="T66" fmla="*/ 49 w 405"/>
                  <a:gd name="T67" fmla="*/ 42 h 121"/>
                  <a:gd name="T68" fmla="*/ 63 w 405"/>
                  <a:gd name="T69" fmla="*/ 43 h 121"/>
                  <a:gd name="T70" fmla="*/ 81 w 405"/>
                  <a:gd name="T71" fmla="*/ 36 h 121"/>
                  <a:gd name="T72" fmla="*/ 81 w 405"/>
                  <a:gd name="T73" fmla="*/ 40 h 121"/>
                  <a:gd name="T74" fmla="*/ 123 w 405"/>
                  <a:gd name="T75" fmla="*/ 31 h 121"/>
                  <a:gd name="T76" fmla="*/ 123 w 405"/>
                  <a:gd name="T77" fmla="*/ 36 h 121"/>
                  <a:gd name="T78" fmla="*/ 399 w 405"/>
                  <a:gd name="T79" fmla="*/ 20 h 121"/>
                  <a:gd name="T80" fmla="*/ 405 w 405"/>
                  <a:gd name="T81" fmla="*/ 31 h 121"/>
                  <a:gd name="T82" fmla="*/ 141 w 405"/>
                  <a:gd name="T83" fmla="*/ 29 h 121"/>
                  <a:gd name="T84" fmla="*/ 153 w 405"/>
                  <a:gd name="T85" fmla="*/ 32 h 121"/>
                  <a:gd name="T86" fmla="*/ 139 w 405"/>
                  <a:gd name="T87" fmla="*/ 31 h 121"/>
                  <a:gd name="T88" fmla="*/ 185 w 405"/>
                  <a:gd name="T89" fmla="*/ 26 h 121"/>
                  <a:gd name="T90" fmla="*/ 198 w 405"/>
                  <a:gd name="T91" fmla="*/ 24 h 121"/>
                  <a:gd name="T92" fmla="*/ 215 w 405"/>
                  <a:gd name="T93" fmla="*/ 23 h 121"/>
                  <a:gd name="T94" fmla="*/ 230 w 405"/>
                  <a:gd name="T95" fmla="*/ 18 h 121"/>
                  <a:gd name="T96" fmla="*/ 243 w 405"/>
                  <a:gd name="T97" fmla="*/ 22 h 121"/>
                  <a:gd name="T98" fmla="*/ 272 w 405"/>
                  <a:gd name="T99" fmla="*/ 13 h 121"/>
                  <a:gd name="T100" fmla="*/ 261 w 405"/>
                  <a:gd name="T101" fmla="*/ 20 h 121"/>
                  <a:gd name="T102" fmla="*/ 302 w 405"/>
                  <a:gd name="T103" fmla="*/ 10 h 121"/>
                  <a:gd name="T104" fmla="*/ 302 w 405"/>
                  <a:gd name="T105" fmla="*/ 15 h 121"/>
                  <a:gd name="T106" fmla="*/ 288 w 405"/>
                  <a:gd name="T107" fmla="*/ 14 h 121"/>
                  <a:gd name="T108" fmla="*/ 335 w 405"/>
                  <a:gd name="T109" fmla="*/ 9 h 121"/>
                  <a:gd name="T110" fmla="*/ 320 w 405"/>
                  <a:gd name="T111" fmla="*/ 13 h 121"/>
                  <a:gd name="T112" fmla="*/ 302 w 405"/>
                  <a:gd name="T113" fmla="*/ 10 h 121"/>
                  <a:gd name="T114" fmla="*/ 362 w 405"/>
                  <a:gd name="T115" fmla="*/ 3 h 121"/>
                  <a:gd name="T116" fmla="*/ 350 w 405"/>
                  <a:gd name="T117" fmla="*/ 9 h 121"/>
                  <a:gd name="T118" fmla="*/ 385 w 405"/>
                  <a:gd name="T119" fmla="*/ 5 h 121"/>
                  <a:gd name="T120" fmla="*/ 386 w 405"/>
                  <a:gd name="T121" fmla="*/ 0 h 121"/>
                  <a:gd name="T122" fmla="*/ 392 w 405"/>
                  <a:gd name="T123" fmla="*/ 7 h 121"/>
                  <a:gd name="T124" fmla="*/ 362 w 405"/>
                  <a:gd name="T125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05" h="121">
                    <a:moveTo>
                      <a:pt x="13" y="119"/>
                    </a:move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18"/>
                      <a:pt x="14" y="117"/>
                      <a:pt x="15" y="117"/>
                    </a:cubicBezTo>
                    <a:cubicBezTo>
                      <a:pt x="15" y="117"/>
                      <a:pt x="15" y="117"/>
                      <a:pt x="15" y="117"/>
                    </a:cubicBezTo>
                    <a:cubicBezTo>
                      <a:pt x="19" y="116"/>
                      <a:pt x="23" y="116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8" y="115"/>
                      <a:pt x="30" y="116"/>
                      <a:pt x="30" y="117"/>
                    </a:cubicBezTo>
                    <a:cubicBezTo>
                      <a:pt x="30" y="117"/>
                      <a:pt x="30" y="117"/>
                      <a:pt x="30" y="117"/>
                    </a:cubicBezTo>
                    <a:cubicBezTo>
                      <a:pt x="30" y="119"/>
                      <a:pt x="29" y="120"/>
                      <a:pt x="28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3" y="121"/>
                      <a:pt x="19" y="121"/>
                      <a:pt x="16" y="121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6" y="121"/>
                      <a:pt x="15" y="121"/>
                      <a:pt x="15" y="121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14" y="121"/>
                      <a:pt x="13" y="121"/>
                      <a:pt x="13" y="119"/>
                    </a:cubicBezTo>
                    <a:close/>
                    <a:moveTo>
                      <a:pt x="2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2" y="113"/>
                      <a:pt x="3" y="109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4" y="104"/>
                      <a:pt x="6" y="103"/>
                      <a:pt x="7" y="104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8" y="104"/>
                      <a:pt x="9" y="105"/>
                      <a:pt x="9" y="106"/>
                    </a:cubicBezTo>
                    <a:cubicBezTo>
                      <a:pt x="9" y="106"/>
                      <a:pt x="9" y="106"/>
                      <a:pt x="9" y="106"/>
                    </a:cubicBezTo>
                    <a:cubicBezTo>
                      <a:pt x="9" y="106"/>
                      <a:pt x="9" y="106"/>
                      <a:pt x="8" y="106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7" y="110"/>
                      <a:pt x="6" y="114"/>
                      <a:pt x="5" y="118"/>
                    </a:cubicBezTo>
                    <a:cubicBezTo>
                      <a:pt x="5" y="118"/>
                      <a:pt x="5" y="118"/>
                      <a:pt x="5" y="118"/>
                    </a:cubicBezTo>
                    <a:cubicBezTo>
                      <a:pt x="4" y="119"/>
                      <a:pt x="3" y="120"/>
                      <a:pt x="2" y="120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2" y="120"/>
                      <a:pt x="2" y="120"/>
                      <a:pt x="2" y="119"/>
                    </a:cubicBezTo>
                    <a:close/>
                    <a:moveTo>
                      <a:pt x="43" y="116"/>
                    </a:moveTo>
                    <a:cubicBezTo>
                      <a:pt x="43" y="116"/>
                      <a:pt x="43" y="116"/>
                      <a:pt x="43" y="116"/>
                    </a:cubicBezTo>
                    <a:cubicBezTo>
                      <a:pt x="43" y="116"/>
                      <a:pt x="43" y="116"/>
                      <a:pt x="43" y="116"/>
                    </a:cubicBezTo>
                    <a:cubicBezTo>
                      <a:pt x="43" y="114"/>
                      <a:pt x="44" y="113"/>
                      <a:pt x="45" y="113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9" y="113"/>
                      <a:pt x="53" y="112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8" y="112"/>
                      <a:pt x="59" y="112"/>
                      <a:pt x="60" y="114"/>
                    </a:cubicBezTo>
                    <a:cubicBezTo>
                      <a:pt x="60" y="114"/>
                      <a:pt x="60" y="114"/>
                      <a:pt x="60" y="114"/>
                    </a:cubicBezTo>
                    <a:cubicBezTo>
                      <a:pt x="60" y="115"/>
                      <a:pt x="59" y="116"/>
                      <a:pt x="58" y="116"/>
                    </a:cubicBezTo>
                    <a:cubicBezTo>
                      <a:pt x="58" y="116"/>
                      <a:pt x="58" y="116"/>
                      <a:pt x="58" y="116"/>
                    </a:cubicBezTo>
                    <a:cubicBezTo>
                      <a:pt x="53" y="117"/>
                      <a:pt x="49" y="117"/>
                      <a:pt x="46" y="118"/>
                    </a:cubicBezTo>
                    <a:cubicBezTo>
                      <a:pt x="46" y="118"/>
                      <a:pt x="46" y="118"/>
                      <a:pt x="46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4" y="118"/>
                      <a:pt x="43" y="117"/>
                      <a:pt x="43" y="116"/>
                    </a:cubicBezTo>
                    <a:close/>
                    <a:moveTo>
                      <a:pt x="73" y="112"/>
                    </a:moveTo>
                    <a:cubicBezTo>
                      <a:pt x="73" y="112"/>
                      <a:pt x="73" y="112"/>
                      <a:pt x="73" y="112"/>
                    </a:cubicBezTo>
                    <a:cubicBezTo>
                      <a:pt x="73" y="112"/>
                      <a:pt x="73" y="112"/>
                      <a:pt x="73" y="112"/>
                    </a:cubicBezTo>
                    <a:cubicBezTo>
                      <a:pt x="73" y="111"/>
                      <a:pt x="74" y="110"/>
                      <a:pt x="75" y="110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9" y="109"/>
                      <a:pt x="83" y="109"/>
                      <a:pt x="87" y="108"/>
                    </a:cubicBezTo>
                    <a:cubicBezTo>
                      <a:pt x="87" y="108"/>
                      <a:pt x="87" y="108"/>
                      <a:pt x="87" y="108"/>
                    </a:cubicBezTo>
                    <a:cubicBezTo>
                      <a:pt x="88" y="108"/>
                      <a:pt x="89" y="109"/>
                      <a:pt x="90" y="110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0" y="111"/>
                      <a:pt x="89" y="113"/>
                      <a:pt x="87" y="113"/>
                    </a:cubicBezTo>
                    <a:cubicBezTo>
                      <a:pt x="87" y="113"/>
                      <a:pt x="87" y="113"/>
                      <a:pt x="87" y="113"/>
                    </a:cubicBezTo>
                    <a:cubicBezTo>
                      <a:pt x="83" y="113"/>
                      <a:pt x="79" y="114"/>
                      <a:pt x="75" y="114"/>
                    </a:cubicBezTo>
                    <a:cubicBezTo>
                      <a:pt x="75" y="114"/>
                      <a:pt x="75" y="114"/>
                      <a:pt x="75" y="114"/>
                    </a:cubicBezTo>
                    <a:cubicBezTo>
                      <a:pt x="75" y="114"/>
                      <a:pt x="75" y="114"/>
                      <a:pt x="75" y="114"/>
                    </a:cubicBezTo>
                    <a:cubicBezTo>
                      <a:pt x="75" y="114"/>
                      <a:pt x="75" y="114"/>
                      <a:pt x="75" y="114"/>
                    </a:cubicBezTo>
                    <a:cubicBezTo>
                      <a:pt x="75" y="114"/>
                      <a:pt x="75" y="114"/>
                      <a:pt x="75" y="114"/>
                    </a:cubicBezTo>
                    <a:cubicBezTo>
                      <a:pt x="74" y="114"/>
                      <a:pt x="73" y="113"/>
                      <a:pt x="73" y="112"/>
                    </a:cubicBezTo>
                    <a:close/>
                    <a:moveTo>
                      <a:pt x="103" y="109"/>
                    </a:moveTo>
                    <a:cubicBezTo>
                      <a:pt x="103" y="109"/>
                      <a:pt x="103" y="108"/>
                      <a:pt x="103" y="108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3" y="107"/>
                      <a:pt x="104" y="106"/>
                      <a:pt x="105" y="106"/>
                    </a:cubicBezTo>
                    <a:cubicBezTo>
                      <a:pt x="105" y="106"/>
                      <a:pt x="105" y="106"/>
                      <a:pt x="105" y="106"/>
                    </a:cubicBezTo>
                    <a:cubicBezTo>
                      <a:pt x="109" y="105"/>
                      <a:pt x="113" y="105"/>
                      <a:pt x="117" y="104"/>
                    </a:cubicBezTo>
                    <a:cubicBezTo>
                      <a:pt x="117" y="104"/>
                      <a:pt x="117" y="104"/>
                      <a:pt x="117" y="104"/>
                    </a:cubicBezTo>
                    <a:cubicBezTo>
                      <a:pt x="118" y="104"/>
                      <a:pt x="119" y="105"/>
                      <a:pt x="119" y="107"/>
                    </a:cubicBezTo>
                    <a:cubicBezTo>
                      <a:pt x="119" y="107"/>
                      <a:pt x="119" y="107"/>
                      <a:pt x="119" y="107"/>
                    </a:cubicBezTo>
                    <a:cubicBezTo>
                      <a:pt x="120" y="108"/>
                      <a:pt x="119" y="109"/>
                      <a:pt x="117" y="109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3" y="110"/>
                      <a:pt x="109" y="110"/>
                      <a:pt x="105" y="111"/>
                    </a:cubicBezTo>
                    <a:cubicBezTo>
                      <a:pt x="105" y="111"/>
                      <a:pt x="105" y="111"/>
                      <a:pt x="105" y="111"/>
                    </a:cubicBezTo>
                    <a:cubicBezTo>
                      <a:pt x="105" y="111"/>
                      <a:pt x="105" y="111"/>
                      <a:pt x="105" y="111"/>
                    </a:cubicBezTo>
                    <a:cubicBezTo>
                      <a:pt x="105" y="111"/>
                      <a:pt x="105" y="111"/>
                      <a:pt x="105" y="111"/>
                    </a:cubicBezTo>
                    <a:cubicBezTo>
                      <a:pt x="104" y="111"/>
                      <a:pt x="103" y="110"/>
                      <a:pt x="103" y="109"/>
                    </a:cubicBezTo>
                    <a:close/>
                    <a:moveTo>
                      <a:pt x="133" y="105"/>
                    </a:move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2" y="104"/>
                      <a:pt x="133" y="102"/>
                      <a:pt x="135" y="102"/>
                    </a:cubicBezTo>
                    <a:cubicBezTo>
                      <a:pt x="135" y="102"/>
                      <a:pt x="135" y="102"/>
                      <a:pt x="135" y="102"/>
                    </a:cubicBezTo>
                    <a:cubicBezTo>
                      <a:pt x="139" y="102"/>
                      <a:pt x="143" y="101"/>
                      <a:pt x="147" y="101"/>
                    </a:cubicBezTo>
                    <a:cubicBezTo>
                      <a:pt x="147" y="101"/>
                      <a:pt x="147" y="101"/>
                      <a:pt x="147" y="101"/>
                    </a:cubicBezTo>
                    <a:cubicBezTo>
                      <a:pt x="148" y="101"/>
                      <a:pt x="149" y="102"/>
                      <a:pt x="149" y="103"/>
                    </a:cubicBezTo>
                    <a:cubicBezTo>
                      <a:pt x="149" y="103"/>
                      <a:pt x="149" y="103"/>
                      <a:pt x="149" y="103"/>
                    </a:cubicBezTo>
                    <a:cubicBezTo>
                      <a:pt x="149" y="104"/>
                      <a:pt x="148" y="105"/>
                      <a:pt x="147" y="106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43" y="106"/>
                      <a:pt x="139" y="107"/>
                      <a:pt x="135" y="107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4" y="107"/>
                      <a:pt x="133" y="106"/>
                      <a:pt x="133" y="105"/>
                    </a:cubicBezTo>
                    <a:close/>
                    <a:moveTo>
                      <a:pt x="162" y="101"/>
                    </a:move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62" y="100"/>
                      <a:pt x="163" y="99"/>
                      <a:pt x="164" y="99"/>
                    </a:cubicBezTo>
                    <a:cubicBezTo>
                      <a:pt x="164" y="99"/>
                      <a:pt x="164" y="99"/>
                      <a:pt x="164" y="99"/>
                    </a:cubicBezTo>
                    <a:cubicBezTo>
                      <a:pt x="168" y="98"/>
                      <a:pt x="172" y="98"/>
                      <a:pt x="176" y="97"/>
                    </a:cubicBezTo>
                    <a:cubicBezTo>
                      <a:pt x="176" y="97"/>
                      <a:pt x="176" y="97"/>
                      <a:pt x="176" y="97"/>
                    </a:cubicBezTo>
                    <a:cubicBezTo>
                      <a:pt x="178" y="97"/>
                      <a:pt x="179" y="98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101"/>
                      <a:pt x="178" y="102"/>
                      <a:pt x="177" y="102"/>
                    </a:cubicBezTo>
                    <a:cubicBezTo>
                      <a:pt x="177" y="102"/>
                      <a:pt x="177" y="102"/>
                      <a:pt x="177" y="102"/>
                    </a:cubicBezTo>
                    <a:cubicBezTo>
                      <a:pt x="173" y="103"/>
                      <a:pt x="169" y="103"/>
                      <a:pt x="165" y="103"/>
                    </a:cubicBezTo>
                    <a:cubicBezTo>
                      <a:pt x="165" y="103"/>
                      <a:pt x="165" y="103"/>
                      <a:pt x="165" y="103"/>
                    </a:cubicBezTo>
                    <a:cubicBezTo>
                      <a:pt x="165" y="103"/>
                      <a:pt x="165" y="103"/>
                      <a:pt x="165" y="103"/>
                    </a:cubicBezTo>
                    <a:cubicBezTo>
                      <a:pt x="165" y="103"/>
                      <a:pt x="165" y="103"/>
                      <a:pt x="165" y="103"/>
                    </a:cubicBezTo>
                    <a:cubicBezTo>
                      <a:pt x="164" y="103"/>
                      <a:pt x="163" y="103"/>
                      <a:pt x="162" y="101"/>
                    </a:cubicBezTo>
                    <a:close/>
                    <a:moveTo>
                      <a:pt x="192" y="98"/>
                    </a:moveTo>
                    <a:cubicBezTo>
                      <a:pt x="192" y="98"/>
                      <a:pt x="192" y="98"/>
                      <a:pt x="192" y="98"/>
                    </a:cubicBezTo>
                    <a:cubicBezTo>
                      <a:pt x="192" y="98"/>
                      <a:pt x="192" y="98"/>
                      <a:pt x="192" y="98"/>
                    </a:cubicBezTo>
                    <a:cubicBezTo>
                      <a:pt x="192" y="96"/>
                      <a:pt x="193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8" y="95"/>
                      <a:pt x="202" y="94"/>
                      <a:pt x="206" y="94"/>
                    </a:cubicBezTo>
                    <a:cubicBezTo>
                      <a:pt x="206" y="94"/>
                      <a:pt x="206" y="94"/>
                      <a:pt x="206" y="94"/>
                    </a:cubicBezTo>
                    <a:cubicBezTo>
                      <a:pt x="208" y="93"/>
                      <a:pt x="209" y="94"/>
                      <a:pt x="209" y="96"/>
                    </a:cubicBezTo>
                    <a:cubicBezTo>
                      <a:pt x="209" y="96"/>
                      <a:pt x="209" y="96"/>
                      <a:pt x="209" y="96"/>
                    </a:cubicBezTo>
                    <a:cubicBezTo>
                      <a:pt x="209" y="97"/>
                      <a:pt x="208" y="98"/>
                      <a:pt x="207" y="98"/>
                    </a:cubicBezTo>
                    <a:cubicBezTo>
                      <a:pt x="207" y="98"/>
                      <a:pt x="207" y="98"/>
                      <a:pt x="207" y="98"/>
                    </a:cubicBezTo>
                    <a:cubicBezTo>
                      <a:pt x="203" y="99"/>
                      <a:pt x="199" y="99"/>
                      <a:pt x="195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5" y="100"/>
                      <a:pt x="195" y="100"/>
                      <a:pt x="195" y="100"/>
                    </a:cubicBezTo>
                    <a:cubicBezTo>
                      <a:pt x="193" y="100"/>
                      <a:pt x="192" y="99"/>
                      <a:pt x="192" y="98"/>
                    </a:cubicBezTo>
                    <a:close/>
                    <a:moveTo>
                      <a:pt x="222" y="94"/>
                    </a:moveTo>
                    <a:cubicBezTo>
                      <a:pt x="222" y="94"/>
                      <a:pt x="222" y="94"/>
                      <a:pt x="222" y="94"/>
                    </a:cubicBezTo>
                    <a:cubicBezTo>
                      <a:pt x="222" y="94"/>
                      <a:pt x="222" y="94"/>
                      <a:pt x="222" y="94"/>
                    </a:cubicBezTo>
                    <a:cubicBezTo>
                      <a:pt x="222" y="93"/>
                      <a:pt x="223" y="92"/>
                      <a:pt x="224" y="91"/>
                    </a:cubicBezTo>
                    <a:cubicBezTo>
                      <a:pt x="224" y="91"/>
                      <a:pt x="224" y="91"/>
                      <a:pt x="224" y="91"/>
                    </a:cubicBezTo>
                    <a:cubicBezTo>
                      <a:pt x="224" y="91"/>
                      <a:pt x="224" y="91"/>
                      <a:pt x="224" y="91"/>
                    </a:cubicBezTo>
                    <a:cubicBezTo>
                      <a:pt x="224" y="91"/>
                      <a:pt x="224" y="91"/>
                      <a:pt x="224" y="91"/>
                    </a:cubicBezTo>
                    <a:cubicBezTo>
                      <a:pt x="224" y="91"/>
                      <a:pt x="224" y="91"/>
                      <a:pt x="224" y="91"/>
                    </a:cubicBezTo>
                    <a:cubicBezTo>
                      <a:pt x="228" y="91"/>
                      <a:pt x="232" y="90"/>
                      <a:pt x="236" y="90"/>
                    </a:cubicBezTo>
                    <a:cubicBezTo>
                      <a:pt x="236" y="90"/>
                      <a:pt x="236" y="90"/>
                      <a:pt x="236" y="90"/>
                    </a:cubicBezTo>
                    <a:cubicBezTo>
                      <a:pt x="237" y="90"/>
                      <a:pt x="239" y="91"/>
                      <a:pt x="239" y="92"/>
                    </a:cubicBezTo>
                    <a:cubicBezTo>
                      <a:pt x="239" y="92"/>
                      <a:pt x="239" y="92"/>
                      <a:pt x="239" y="92"/>
                    </a:cubicBezTo>
                    <a:cubicBezTo>
                      <a:pt x="239" y="93"/>
                      <a:pt x="238" y="95"/>
                      <a:pt x="237" y="95"/>
                    </a:cubicBezTo>
                    <a:cubicBezTo>
                      <a:pt x="237" y="95"/>
                      <a:pt x="237" y="95"/>
                      <a:pt x="237" y="95"/>
                    </a:cubicBezTo>
                    <a:cubicBezTo>
                      <a:pt x="233" y="95"/>
                      <a:pt x="229" y="96"/>
                      <a:pt x="225" y="96"/>
                    </a:cubicBezTo>
                    <a:cubicBezTo>
                      <a:pt x="225" y="96"/>
                      <a:pt x="225" y="96"/>
                      <a:pt x="225" y="96"/>
                    </a:cubicBezTo>
                    <a:cubicBezTo>
                      <a:pt x="225" y="96"/>
                      <a:pt x="225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3" y="96"/>
                      <a:pt x="222" y="95"/>
                      <a:pt x="222" y="94"/>
                    </a:cubicBezTo>
                    <a:close/>
                    <a:moveTo>
                      <a:pt x="252" y="90"/>
                    </a:moveTo>
                    <a:cubicBezTo>
                      <a:pt x="252" y="90"/>
                      <a:pt x="252" y="90"/>
                      <a:pt x="252" y="90"/>
                    </a:cubicBezTo>
                    <a:cubicBezTo>
                      <a:pt x="252" y="90"/>
                      <a:pt x="252" y="90"/>
                      <a:pt x="252" y="90"/>
                    </a:cubicBezTo>
                    <a:cubicBezTo>
                      <a:pt x="252" y="89"/>
                      <a:pt x="253" y="88"/>
                      <a:pt x="254" y="88"/>
                    </a:cubicBezTo>
                    <a:cubicBezTo>
                      <a:pt x="254" y="88"/>
                      <a:pt x="254" y="88"/>
                      <a:pt x="254" y="88"/>
                    </a:cubicBezTo>
                    <a:cubicBezTo>
                      <a:pt x="258" y="87"/>
                      <a:pt x="262" y="87"/>
                      <a:pt x="266" y="86"/>
                    </a:cubicBezTo>
                    <a:cubicBezTo>
                      <a:pt x="266" y="86"/>
                      <a:pt x="266" y="86"/>
                      <a:pt x="266" y="86"/>
                    </a:cubicBezTo>
                    <a:cubicBezTo>
                      <a:pt x="267" y="86"/>
                      <a:pt x="268" y="87"/>
                      <a:pt x="269" y="88"/>
                    </a:cubicBezTo>
                    <a:cubicBezTo>
                      <a:pt x="269" y="88"/>
                      <a:pt x="269" y="88"/>
                      <a:pt x="269" y="88"/>
                    </a:cubicBezTo>
                    <a:cubicBezTo>
                      <a:pt x="269" y="90"/>
                      <a:pt x="268" y="91"/>
                      <a:pt x="267" y="91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3" y="92"/>
                      <a:pt x="259" y="92"/>
                      <a:pt x="255" y="93"/>
                    </a:cubicBezTo>
                    <a:cubicBezTo>
                      <a:pt x="255" y="93"/>
                      <a:pt x="255" y="93"/>
                      <a:pt x="255" y="93"/>
                    </a:cubicBezTo>
                    <a:cubicBezTo>
                      <a:pt x="255" y="93"/>
                      <a:pt x="254" y="93"/>
                      <a:pt x="254" y="93"/>
                    </a:cubicBezTo>
                    <a:cubicBezTo>
                      <a:pt x="254" y="93"/>
                      <a:pt x="254" y="93"/>
                      <a:pt x="254" y="93"/>
                    </a:cubicBezTo>
                    <a:cubicBezTo>
                      <a:pt x="253" y="93"/>
                      <a:pt x="252" y="92"/>
                      <a:pt x="252" y="90"/>
                    </a:cubicBezTo>
                    <a:close/>
                    <a:moveTo>
                      <a:pt x="9" y="91"/>
                    </a:moveTo>
                    <a:cubicBezTo>
                      <a:pt x="8" y="90"/>
                      <a:pt x="7" y="89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8" y="84"/>
                      <a:pt x="8" y="80"/>
                      <a:pt x="8" y="7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5"/>
                      <a:pt x="9" y="74"/>
                      <a:pt x="11" y="74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2" y="74"/>
                      <a:pt x="13" y="75"/>
                      <a:pt x="13" y="76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13" y="80"/>
                      <a:pt x="13" y="84"/>
                      <a:pt x="12" y="89"/>
                    </a:cubicBezTo>
                    <a:cubicBezTo>
                      <a:pt x="12" y="89"/>
                      <a:pt x="12" y="89"/>
                      <a:pt x="12" y="89"/>
                    </a:cubicBezTo>
                    <a:cubicBezTo>
                      <a:pt x="12" y="90"/>
                      <a:pt x="11" y="91"/>
                      <a:pt x="10" y="91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0" y="91"/>
                      <a:pt x="10" y="91"/>
                      <a:pt x="9" y="91"/>
                    </a:cubicBezTo>
                    <a:close/>
                    <a:moveTo>
                      <a:pt x="282" y="87"/>
                    </a:moveTo>
                    <a:cubicBezTo>
                      <a:pt x="282" y="87"/>
                      <a:pt x="282" y="87"/>
                      <a:pt x="282" y="87"/>
                    </a:cubicBezTo>
                    <a:cubicBezTo>
                      <a:pt x="282" y="87"/>
                      <a:pt x="282" y="87"/>
                      <a:pt x="282" y="87"/>
                    </a:cubicBezTo>
                    <a:cubicBezTo>
                      <a:pt x="282" y="85"/>
                      <a:pt x="283" y="84"/>
                      <a:pt x="284" y="84"/>
                    </a:cubicBezTo>
                    <a:cubicBezTo>
                      <a:pt x="284" y="84"/>
                      <a:pt x="284" y="84"/>
                      <a:pt x="284" y="84"/>
                    </a:cubicBezTo>
                    <a:cubicBezTo>
                      <a:pt x="288" y="84"/>
                      <a:pt x="292" y="83"/>
                      <a:pt x="296" y="83"/>
                    </a:cubicBezTo>
                    <a:cubicBezTo>
                      <a:pt x="296" y="83"/>
                      <a:pt x="296" y="83"/>
                      <a:pt x="296" y="83"/>
                    </a:cubicBezTo>
                    <a:cubicBezTo>
                      <a:pt x="297" y="83"/>
                      <a:pt x="298" y="83"/>
                      <a:pt x="299" y="85"/>
                    </a:cubicBezTo>
                    <a:cubicBezTo>
                      <a:pt x="299" y="85"/>
                      <a:pt x="299" y="85"/>
                      <a:pt x="299" y="85"/>
                    </a:cubicBezTo>
                    <a:cubicBezTo>
                      <a:pt x="299" y="86"/>
                      <a:pt x="298" y="87"/>
                      <a:pt x="296" y="87"/>
                    </a:cubicBezTo>
                    <a:cubicBezTo>
                      <a:pt x="296" y="87"/>
                      <a:pt x="296" y="87"/>
                      <a:pt x="296" y="87"/>
                    </a:cubicBezTo>
                    <a:cubicBezTo>
                      <a:pt x="293" y="88"/>
                      <a:pt x="289" y="88"/>
                      <a:pt x="284" y="89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3" y="89"/>
                      <a:pt x="282" y="88"/>
                      <a:pt x="282" y="87"/>
                    </a:cubicBezTo>
                    <a:close/>
                    <a:moveTo>
                      <a:pt x="312" y="83"/>
                    </a:moveTo>
                    <a:cubicBezTo>
                      <a:pt x="312" y="83"/>
                      <a:pt x="312" y="83"/>
                      <a:pt x="312" y="83"/>
                    </a:cubicBezTo>
                    <a:cubicBezTo>
                      <a:pt x="312" y="83"/>
                      <a:pt x="312" y="83"/>
                      <a:pt x="312" y="83"/>
                    </a:cubicBezTo>
                    <a:cubicBezTo>
                      <a:pt x="312" y="82"/>
                      <a:pt x="313" y="81"/>
                      <a:pt x="314" y="81"/>
                    </a:cubicBezTo>
                    <a:cubicBezTo>
                      <a:pt x="314" y="81"/>
                      <a:pt x="314" y="81"/>
                      <a:pt x="314" y="81"/>
                    </a:cubicBezTo>
                    <a:cubicBezTo>
                      <a:pt x="318" y="80"/>
                      <a:pt x="322" y="80"/>
                      <a:pt x="326" y="79"/>
                    </a:cubicBezTo>
                    <a:cubicBezTo>
                      <a:pt x="326" y="79"/>
                      <a:pt x="326" y="79"/>
                      <a:pt x="326" y="79"/>
                    </a:cubicBezTo>
                    <a:cubicBezTo>
                      <a:pt x="327" y="79"/>
                      <a:pt x="328" y="80"/>
                      <a:pt x="328" y="81"/>
                    </a:cubicBezTo>
                    <a:cubicBezTo>
                      <a:pt x="328" y="81"/>
                      <a:pt x="328" y="81"/>
                      <a:pt x="328" y="81"/>
                    </a:cubicBezTo>
                    <a:cubicBezTo>
                      <a:pt x="329" y="82"/>
                      <a:pt x="328" y="84"/>
                      <a:pt x="326" y="84"/>
                    </a:cubicBezTo>
                    <a:cubicBezTo>
                      <a:pt x="326" y="84"/>
                      <a:pt x="326" y="84"/>
                      <a:pt x="326" y="84"/>
                    </a:cubicBezTo>
                    <a:cubicBezTo>
                      <a:pt x="322" y="84"/>
                      <a:pt x="318" y="85"/>
                      <a:pt x="314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13" y="85"/>
                      <a:pt x="312" y="84"/>
                      <a:pt x="312" y="83"/>
                    </a:cubicBezTo>
                    <a:close/>
                    <a:moveTo>
                      <a:pt x="342" y="79"/>
                    </a:moveTo>
                    <a:cubicBezTo>
                      <a:pt x="342" y="79"/>
                      <a:pt x="342" y="79"/>
                      <a:pt x="342" y="79"/>
                    </a:cubicBezTo>
                    <a:cubicBezTo>
                      <a:pt x="342" y="79"/>
                      <a:pt x="342" y="79"/>
                      <a:pt x="342" y="79"/>
                    </a:cubicBezTo>
                    <a:cubicBezTo>
                      <a:pt x="342" y="78"/>
                      <a:pt x="342" y="77"/>
                      <a:pt x="344" y="77"/>
                    </a:cubicBezTo>
                    <a:cubicBezTo>
                      <a:pt x="344" y="77"/>
                      <a:pt x="344" y="77"/>
                      <a:pt x="344" y="77"/>
                    </a:cubicBezTo>
                    <a:cubicBezTo>
                      <a:pt x="344" y="77"/>
                      <a:pt x="344" y="77"/>
                      <a:pt x="344" y="77"/>
                    </a:cubicBezTo>
                    <a:cubicBezTo>
                      <a:pt x="344" y="77"/>
                      <a:pt x="344" y="77"/>
                      <a:pt x="344" y="77"/>
                    </a:cubicBezTo>
                    <a:cubicBezTo>
                      <a:pt x="344" y="77"/>
                      <a:pt x="344" y="77"/>
                      <a:pt x="344" y="77"/>
                    </a:cubicBezTo>
                    <a:cubicBezTo>
                      <a:pt x="344" y="77"/>
                      <a:pt x="344" y="77"/>
                      <a:pt x="344" y="77"/>
                    </a:cubicBezTo>
                    <a:cubicBezTo>
                      <a:pt x="344" y="77"/>
                      <a:pt x="344" y="77"/>
                      <a:pt x="344" y="77"/>
                    </a:cubicBezTo>
                    <a:cubicBezTo>
                      <a:pt x="348" y="76"/>
                      <a:pt x="352" y="76"/>
                      <a:pt x="356" y="75"/>
                    </a:cubicBezTo>
                    <a:cubicBezTo>
                      <a:pt x="356" y="75"/>
                      <a:pt x="356" y="75"/>
                      <a:pt x="356" y="75"/>
                    </a:cubicBezTo>
                    <a:cubicBezTo>
                      <a:pt x="357" y="75"/>
                      <a:pt x="358" y="76"/>
                      <a:pt x="358" y="77"/>
                    </a:cubicBezTo>
                    <a:cubicBezTo>
                      <a:pt x="358" y="77"/>
                      <a:pt x="358" y="77"/>
                      <a:pt x="358" y="77"/>
                    </a:cubicBezTo>
                    <a:cubicBezTo>
                      <a:pt x="358" y="79"/>
                      <a:pt x="358" y="80"/>
                      <a:pt x="356" y="80"/>
                    </a:cubicBezTo>
                    <a:cubicBezTo>
                      <a:pt x="356" y="80"/>
                      <a:pt x="356" y="80"/>
                      <a:pt x="356" y="80"/>
                    </a:cubicBezTo>
                    <a:cubicBezTo>
                      <a:pt x="353" y="81"/>
                      <a:pt x="349" y="81"/>
                      <a:pt x="344" y="82"/>
                    </a:cubicBezTo>
                    <a:cubicBezTo>
                      <a:pt x="344" y="82"/>
                      <a:pt x="344" y="82"/>
                      <a:pt x="344" y="82"/>
                    </a:cubicBezTo>
                    <a:cubicBezTo>
                      <a:pt x="344" y="82"/>
                      <a:pt x="344" y="82"/>
                      <a:pt x="344" y="82"/>
                    </a:cubicBezTo>
                    <a:cubicBezTo>
                      <a:pt x="344" y="82"/>
                      <a:pt x="344" y="82"/>
                      <a:pt x="344" y="82"/>
                    </a:cubicBezTo>
                    <a:cubicBezTo>
                      <a:pt x="344" y="82"/>
                      <a:pt x="344" y="82"/>
                      <a:pt x="344" y="82"/>
                    </a:cubicBezTo>
                    <a:cubicBezTo>
                      <a:pt x="343" y="82"/>
                      <a:pt x="342" y="81"/>
                      <a:pt x="342" y="79"/>
                    </a:cubicBezTo>
                    <a:close/>
                    <a:moveTo>
                      <a:pt x="371" y="76"/>
                    </a:moveTo>
                    <a:cubicBezTo>
                      <a:pt x="371" y="76"/>
                      <a:pt x="371" y="75"/>
                      <a:pt x="371" y="75"/>
                    </a:cubicBezTo>
                    <a:cubicBezTo>
                      <a:pt x="371" y="75"/>
                      <a:pt x="371" y="75"/>
                      <a:pt x="371" y="75"/>
                    </a:cubicBezTo>
                    <a:cubicBezTo>
                      <a:pt x="371" y="74"/>
                      <a:pt x="372" y="73"/>
                      <a:pt x="374" y="73"/>
                    </a:cubicBezTo>
                    <a:cubicBezTo>
                      <a:pt x="374" y="73"/>
                      <a:pt x="374" y="73"/>
                      <a:pt x="374" y="73"/>
                    </a:cubicBezTo>
                    <a:cubicBezTo>
                      <a:pt x="376" y="73"/>
                      <a:pt x="378" y="72"/>
                      <a:pt x="378" y="72"/>
                    </a:cubicBezTo>
                    <a:cubicBezTo>
                      <a:pt x="378" y="72"/>
                      <a:pt x="378" y="72"/>
                      <a:pt x="378" y="72"/>
                    </a:cubicBezTo>
                    <a:cubicBezTo>
                      <a:pt x="380" y="72"/>
                      <a:pt x="382" y="71"/>
                      <a:pt x="385" y="70"/>
                    </a:cubicBezTo>
                    <a:cubicBezTo>
                      <a:pt x="385" y="70"/>
                      <a:pt x="385" y="70"/>
                      <a:pt x="385" y="70"/>
                    </a:cubicBezTo>
                    <a:cubicBezTo>
                      <a:pt x="386" y="70"/>
                      <a:pt x="387" y="70"/>
                      <a:pt x="388" y="71"/>
                    </a:cubicBezTo>
                    <a:cubicBezTo>
                      <a:pt x="388" y="71"/>
                      <a:pt x="388" y="71"/>
                      <a:pt x="388" y="71"/>
                    </a:cubicBezTo>
                    <a:cubicBezTo>
                      <a:pt x="388" y="73"/>
                      <a:pt x="388" y="74"/>
                      <a:pt x="386" y="75"/>
                    </a:cubicBezTo>
                    <a:cubicBezTo>
                      <a:pt x="386" y="75"/>
                      <a:pt x="386" y="75"/>
                      <a:pt x="386" y="75"/>
                    </a:cubicBezTo>
                    <a:cubicBezTo>
                      <a:pt x="384" y="76"/>
                      <a:pt x="381" y="76"/>
                      <a:pt x="379" y="77"/>
                    </a:cubicBezTo>
                    <a:cubicBezTo>
                      <a:pt x="379" y="77"/>
                      <a:pt x="379" y="77"/>
                      <a:pt x="379" y="77"/>
                    </a:cubicBezTo>
                    <a:cubicBezTo>
                      <a:pt x="379" y="77"/>
                      <a:pt x="377" y="77"/>
                      <a:pt x="374" y="78"/>
                    </a:cubicBezTo>
                    <a:cubicBezTo>
                      <a:pt x="374" y="78"/>
                      <a:pt x="374" y="78"/>
                      <a:pt x="374" y="78"/>
                    </a:cubicBezTo>
                    <a:cubicBezTo>
                      <a:pt x="374" y="78"/>
                      <a:pt x="374" y="78"/>
                      <a:pt x="374" y="78"/>
                    </a:cubicBezTo>
                    <a:cubicBezTo>
                      <a:pt x="374" y="78"/>
                      <a:pt x="374" y="78"/>
                      <a:pt x="374" y="78"/>
                    </a:cubicBezTo>
                    <a:cubicBezTo>
                      <a:pt x="373" y="78"/>
                      <a:pt x="372" y="77"/>
                      <a:pt x="371" y="76"/>
                    </a:cubicBezTo>
                    <a:close/>
                    <a:moveTo>
                      <a:pt x="397" y="63"/>
                    </a:moveTo>
                    <a:cubicBezTo>
                      <a:pt x="397" y="62"/>
                      <a:pt x="396" y="61"/>
                      <a:pt x="396" y="61"/>
                    </a:cubicBezTo>
                    <a:cubicBezTo>
                      <a:pt x="396" y="61"/>
                      <a:pt x="396" y="61"/>
                      <a:pt x="396" y="61"/>
                    </a:cubicBezTo>
                    <a:cubicBezTo>
                      <a:pt x="396" y="60"/>
                      <a:pt x="396" y="60"/>
                      <a:pt x="396" y="59"/>
                    </a:cubicBezTo>
                    <a:cubicBezTo>
                      <a:pt x="396" y="59"/>
                      <a:pt x="396" y="59"/>
                      <a:pt x="396" y="59"/>
                    </a:cubicBezTo>
                    <a:cubicBezTo>
                      <a:pt x="398" y="57"/>
                      <a:pt x="399" y="53"/>
                      <a:pt x="400" y="49"/>
                    </a:cubicBezTo>
                    <a:cubicBezTo>
                      <a:pt x="400" y="49"/>
                      <a:pt x="400" y="49"/>
                      <a:pt x="400" y="49"/>
                    </a:cubicBezTo>
                    <a:cubicBezTo>
                      <a:pt x="400" y="47"/>
                      <a:pt x="402" y="47"/>
                      <a:pt x="403" y="47"/>
                    </a:cubicBezTo>
                    <a:cubicBezTo>
                      <a:pt x="403" y="47"/>
                      <a:pt x="403" y="47"/>
                      <a:pt x="403" y="47"/>
                    </a:cubicBezTo>
                    <a:cubicBezTo>
                      <a:pt x="404" y="47"/>
                      <a:pt x="405" y="48"/>
                      <a:pt x="405" y="50"/>
                    </a:cubicBezTo>
                    <a:cubicBezTo>
                      <a:pt x="405" y="50"/>
                      <a:pt x="405" y="50"/>
                      <a:pt x="405" y="50"/>
                    </a:cubicBezTo>
                    <a:cubicBezTo>
                      <a:pt x="404" y="54"/>
                      <a:pt x="402" y="58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0" y="62"/>
                      <a:pt x="399" y="63"/>
                      <a:pt x="399" y="63"/>
                    </a:cubicBezTo>
                    <a:cubicBezTo>
                      <a:pt x="399" y="63"/>
                      <a:pt x="399" y="63"/>
                      <a:pt x="399" y="63"/>
                    </a:cubicBezTo>
                    <a:cubicBezTo>
                      <a:pt x="398" y="63"/>
                      <a:pt x="398" y="63"/>
                      <a:pt x="397" y="63"/>
                    </a:cubicBezTo>
                    <a:close/>
                    <a:moveTo>
                      <a:pt x="7" y="59"/>
                    </a:moveTo>
                    <a:cubicBezTo>
                      <a:pt x="6" y="55"/>
                      <a:pt x="5" y="53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49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7"/>
                      <a:pt x="3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5" y="44"/>
                      <a:pt x="7" y="45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10" y="50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2" y="59"/>
                      <a:pt x="11" y="60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8" y="61"/>
                      <a:pt x="7" y="60"/>
                      <a:pt x="7" y="59"/>
                    </a:cubicBezTo>
                    <a:close/>
                    <a:moveTo>
                      <a:pt x="19" y="45"/>
                    </a:moveTo>
                    <a:cubicBezTo>
                      <a:pt x="19" y="44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5" y="42"/>
                      <a:pt x="29" y="42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1"/>
                      <a:pt x="35" y="42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5"/>
                      <a:pt x="35" y="46"/>
                      <a:pt x="34" y="4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29" y="47"/>
                      <a:pt x="25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47"/>
                      <a:pt x="19" y="47"/>
                      <a:pt x="19" y="45"/>
                    </a:cubicBezTo>
                    <a:close/>
                    <a:moveTo>
                      <a:pt x="49" y="42"/>
                    </a:moveTo>
                    <a:cubicBezTo>
                      <a:pt x="49" y="41"/>
                      <a:pt x="50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5" y="39"/>
                      <a:pt x="59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8"/>
                      <a:pt x="65" y="39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1"/>
                      <a:pt x="65" y="42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59" y="43"/>
                      <a:pt x="55" y="44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0" y="44"/>
                      <a:pt x="49" y="43"/>
                      <a:pt x="49" y="42"/>
                    </a:cubicBezTo>
                    <a:close/>
                    <a:moveTo>
                      <a:pt x="79" y="38"/>
                    </a:moveTo>
                    <a:cubicBezTo>
                      <a:pt x="79" y="37"/>
                      <a:pt x="80" y="36"/>
                      <a:pt x="81" y="3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5" y="35"/>
                      <a:pt x="89" y="35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4"/>
                      <a:pt x="95" y="35"/>
                      <a:pt x="95" y="36"/>
                    </a:cubicBezTo>
                    <a:cubicBezTo>
                      <a:pt x="95" y="36"/>
                      <a:pt x="95" y="36"/>
                      <a:pt x="95" y="36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6" y="38"/>
                      <a:pt x="95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89" y="40"/>
                      <a:pt x="85" y="40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0"/>
                      <a:pt x="79" y="40"/>
                      <a:pt x="79" y="38"/>
                    </a:cubicBezTo>
                    <a:close/>
                    <a:moveTo>
                      <a:pt x="109" y="35"/>
                    </a:moveTo>
                    <a:cubicBezTo>
                      <a:pt x="108" y="34"/>
                      <a:pt x="109" y="32"/>
                      <a:pt x="111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115" y="32"/>
                      <a:pt x="119" y="31"/>
                      <a:pt x="123" y="31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3" y="31"/>
                      <a:pt x="123" y="31"/>
                      <a:pt x="123" y="31"/>
                    </a:cubicBezTo>
                    <a:cubicBezTo>
                      <a:pt x="124" y="31"/>
                      <a:pt x="125" y="32"/>
                      <a:pt x="125" y="33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3"/>
                      <a:pt x="125" y="33"/>
                      <a:pt x="125" y="33"/>
                    </a:cubicBezTo>
                    <a:cubicBezTo>
                      <a:pt x="125" y="34"/>
                      <a:pt x="124" y="35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19" y="36"/>
                      <a:pt x="115" y="37"/>
                      <a:pt x="111" y="37"/>
                    </a:cubicBezTo>
                    <a:cubicBezTo>
                      <a:pt x="111" y="37"/>
                      <a:pt x="111" y="37"/>
                      <a:pt x="111" y="37"/>
                    </a:cubicBezTo>
                    <a:cubicBezTo>
                      <a:pt x="111" y="37"/>
                      <a:pt x="111" y="37"/>
                      <a:pt x="111" y="37"/>
                    </a:cubicBezTo>
                    <a:cubicBezTo>
                      <a:pt x="111" y="37"/>
                      <a:pt x="111" y="37"/>
                      <a:pt x="111" y="37"/>
                    </a:cubicBezTo>
                    <a:cubicBezTo>
                      <a:pt x="110" y="37"/>
                      <a:pt x="109" y="36"/>
                      <a:pt x="109" y="35"/>
                    </a:cubicBezTo>
                    <a:close/>
                    <a:moveTo>
                      <a:pt x="401" y="31"/>
                    </a:moveTo>
                    <a:cubicBezTo>
                      <a:pt x="400" y="27"/>
                      <a:pt x="400" y="23"/>
                      <a:pt x="399" y="20"/>
                    </a:cubicBezTo>
                    <a:cubicBezTo>
                      <a:pt x="399" y="20"/>
                      <a:pt x="399" y="20"/>
                      <a:pt x="399" y="20"/>
                    </a:cubicBezTo>
                    <a:cubicBezTo>
                      <a:pt x="398" y="19"/>
                      <a:pt x="399" y="17"/>
                      <a:pt x="400" y="17"/>
                    </a:cubicBezTo>
                    <a:cubicBezTo>
                      <a:pt x="400" y="17"/>
                      <a:pt x="400" y="17"/>
                      <a:pt x="400" y="17"/>
                    </a:cubicBezTo>
                    <a:cubicBezTo>
                      <a:pt x="402" y="17"/>
                      <a:pt x="403" y="18"/>
                      <a:pt x="403" y="19"/>
                    </a:cubicBezTo>
                    <a:cubicBezTo>
                      <a:pt x="403" y="19"/>
                      <a:pt x="403" y="19"/>
                      <a:pt x="403" y="19"/>
                    </a:cubicBezTo>
                    <a:cubicBezTo>
                      <a:pt x="404" y="22"/>
                      <a:pt x="405" y="26"/>
                      <a:pt x="405" y="31"/>
                    </a:cubicBezTo>
                    <a:cubicBezTo>
                      <a:pt x="405" y="31"/>
                      <a:pt x="405" y="31"/>
                      <a:pt x="405" y="31"/>
                    </a:cubicBezTo>
                    <a:cubicBezTo>
                      <a:pt x="405" y="31"/>
                      <a:pt x="405" y="31"/>
                      <a:pt x="405" y="31"/>
                    </a:cubicBezTo>
                    <a:cubicBezTo>
                      <a:pt x="405" y="31"/>
                      <a:pt x="405" y="31"/>
                      <a:pt x="405" y="31"/>
                    </a:cubicBezTo>
                    <a:cubicBezTo>
                      <a:pt x="405" y="31"/>
                      <a:pt x="405" y="31"/>
                      <a:pt x="405" y="31"/>
                    </a:cubicBezTo>
                    <a:cubicBezTo>
                      <a:pt x="405" y="33"/>
                      <a:pt x="404" y="34"/>
                      <a:pt x="403" y="34"/>
                    </a:cubicBezTo>
                    <a:cubicBezTo>
                      <a:pt x="403" y="34"/>
                      <a:pt x="403" y="34"/>
                      <a:pt x="403" y="34"/>
                    </a:cubicBezTo>
                    <a:cubicBezTo>
                      <a:pt x="403" y="34"/>
                      <a:pt x="403" y="34"/>
                      <a:pt x="403" y="34"/>
                    </a:cubicBezTo>
                    <a:cubicBezTo>
                      <a:pt x="403" y="34"/>
                      <a:pt x="403" y="34"/>
                      <a:pt x="403" y="34"/>
                    </a:cubicBezTo>
                    <a:cubicBezTo>
                      <a:pt x="402" y="34"/>
                      <a:pt x="401" y="33"/>
                      <a:pt x="401" y="31"/>
                    </a:cubicBezTo>
                    <a:close/>
                    <a:moveTo>
                      <a:pt x="139" y="31"/>
                    </a:moveTo>
                    <a:cubicBezTo>
                      <a:pt x="138" y="30"/>
                      <a:pt x="139" y="29"/>
                      <a:pt x="141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5" y="28"/>
                      <a:pt x="149" y="28"/>
                      <a:pt x="153" y="27"/>
                    </a:cubicBezTo>
                    <a:cubicBezTo>
                      <a:pt x="153" y="27"/>
                      <a:pt x="153" y="27"/>
                      <a:pt x="153" y="27"/>
                    </a:cubicBezTo>
                    <a:cubicBezTo>
                      <a:pt x="154" y="27"/>
                      <a:pt x="155" y="28"/>
                      <a:pt x="155" y="29"/>
                    </a:cubicBezTo>
                    <a:cubicBezTo>
                      <a:pt x="155" y="29"/>
                      <a:pt x="155" y="29"/>
                      <a:pt x="155" y="29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1"/>
                      <a:pt x="154" y="32"/>
                      <a:pt x="153" y="32"/>
                    </a:cubicBezTo>
                    <a:cubicBezTo>
                      <a:pt x="153" y="32"/>
                      <a:pt x="153" y="32"/>
                      <a:pt x="153" y="32"/>
                    </a:cubicBezTo>
                    <a:cubicBezTo>
                      <a:pt x="153" y="32"/>
                      <a:pt x="153" y="32"/>
                      <a:pt x="153" y="32"/>
                    </a:cubicBezTo>
                    <a:cubicBezTo>
                      <a:pt x="153" y="32"/>
                      <a:pt x="153" y="32"/>
                      <a:pt x="153" y="32"/>
                    </a:cubicBezTo>
                    <a:cubicBezTo>
                      <a:pt x="153" y="32"/>
                      <a:pt x="153" y="32"/>
                      <a:pt x="153" y="32"/>
                    </a:cubicBezTo>
                    <a:cubicBezTo>
                      <a:pt x="153" y="32"/>
                      <a:pt x="153" y="32"/>
                      <a:pt x="153" y="32"/>
                    </a:cubicBezTo>
                    <a:cubicBezTo>
                      <a:pt x="153" y="32"/>
                      <a:pt x="153" y="32"/>
                      <a:pt x="153" y="32"/>
                    </a:cubicBezTo>
                    <a:cubicBezTo>
                      <a:pt x="149" y="33"/>
                      <a:pt x="145" y="33"/>
                      <a:pt x="141" y="33"/>
                    </a:cubicBezTo>
                    <a:cubicBezTo>
                      <a:pt x="141" y="33"/>
                      <a:pt x="141" y="33"/>
                      <a:pt x="141" y="33"/>
                    </a:cubicBezTo>
                    <a:cubicBezTo>
                      <a:pt x="141" y="33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40" y="34"/>
                      <a:pt x="139" y="33"/>
                      <a:pt x="139" y="31"/>
                    </a:cubicBezTo>
                    <a:close/>
                    <a:moveTo>
                      <a:pt x="168" y="28"/>
                    </a:moveTo>
                    <a:cubicBezTo>
                      <a:pt x="168" y="27"/>
                      <a:pt x="169" y="25"/>
                      <a:pt x="170" y="25"/>
                    </a:cubicBezTo>
                    <a:cubicBezTo>
                      <a:pt x="170" y="25"/>
                      <a:pt x="170" y="25"/>
                      <a:pt x="170" y="25"/>
                    </a:cubicBezTo>
                    <a:cubicBezTo>
                      <a:pt x="174" y="25"/>
                      <a:pt x="178" y="24"/>
                      <a:pt x="182" y="24"/>
                    </a:cubicBezTo>
                    <a:cubicBezTo>
                      <a:pt x="182" y="24"/>
                      <a:pt x="182" y="24"/>
                      <a:pt x="182" y="24"/>
                    </a:cubicBezTo>
                    <a:cubicBezTo>
                      <a:pt x="182" y="24"/>
                      <a:pt x="182" y="24"/>
                      <a:pt x="182" y="24"/>
                    </a:cubicBezTo>
                    <a:cubicBezTo>
                      <a:pt x="184" y="24"/>
                      <a:pt x="185" y="25"/>
                      <a:pt x="185" y="26"/>
                    </a:cubicBezTo>
                    <a:cubicBezTo>
                      <a:pt x="185" y="26"/>
                      <a:pt x="185" y="26"/>
                      <a:pt x="185" y="26"/>
                    </a:cubicBezTo>
                    <a:cubicBezTo>
                      <a:pt x="185" y="26"/>
                      <a:pt x="185" y="26"/>
                      <a:pt x="185" y="26"/>
                    </a:cubicBezTo>
                    <a:cubicBezTo>
                      <a:pt x="185" y="26"/>
                      <a:pt x="185" y="26"/>
                      <a:pt x="185" y="26"/>
                    </a:cubicBezTo>
                    <a:cubicBezTo>
                      <a:pt x="185" y="27"/>
                      <a:pt x="184" y="28"/>
                      <a:pt x="183" y="29"/>
                    </a:cubicBezTo>
                    <a:cubicBezTo>
                      <a:pt x="183" y="29"/>
                      <a:pt x="183" y="29"/>
                      <a:pt x="183" y="29"/>
                    </a:cubicBezTo>
                    <a:cubicBezTo>
                      <a:pt x="179" y="29"/>
                      <a:pt x="175" y="30"/>
                      <a:pt x="171" y="30"/>
                    </a:cubicBezTo>
                    <a:cubicBezTo>
                      <a:pt x="171" y="30"/>
                      <a:pt x="171" y="30"/>
                      <a:pt x="171" y="30"/>
                    </a:cubicBezTo>
                    <a:cubicBezTo>
                      <a:pt x="171" y="30"/>
                      <a:pt x="171" y="30"/>
                      <a:pt x="171" y="30"/>
                    </a:cubicBezTo>
                    <a:cubicBezTo>
                      <a:pt x="171" y="30"/>
                      <a:pt x="171" y="30"/>
                      <a:pt x="171" y="30"/>
                    </a:cubicBezTo>
                    <a:cubicBezTo>
                      <a:pt x="170" y="30"/>
                      <a:pt x="169" y="29"/>
                      <a:pt x="168" y="28"/>
                    </a:cubicBezTo>
                    <a:close/>
                    <a:moveTo>
                      <a:pt x="198" y="24"/>
                    </a:moveTo>
                    <a:cubicBezTo>
                      <a:pt x="198" y="23"/>
                      <a:pt x="199" y="22"/>
                      <a:pt x="200" y="22"/>
                    </a:cubicBezTo>
                    <a:cubicBezTo>
                      <a:pt x="200" y="22"/>
                      <a:pt x="200" y="22"/>
                      <a:pt x="200" y="22"/>
                    </a:cubicBezTo>
                    <a:cubicBezTo>
                      <a:pt x="204" y="21"/>
                      <a:pt x="208" y="21"/>
                      <a:pt x="212" y="20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2" y="20"/>
                      <a:pt x="212" y="20"/>
                      <a:pt x="212" y="20"/>
                    </a:cubicBezTo>
                    <a:cubicBezTo>
                      <a:pt x="214" y="20"/>
                      <a:pt x="215" y="21"/>
                      <a:pt x="215" y="22"/>
                    </a:cubicBezTo>
                    <a:cubicBezTo>
                      <a:pt x="215" y="22"/>
                      <a:pt x="215" y="22"/>
                      <a:pt x="215" y="22"/>
                    </a:cubicBezTo>
                    <a:cubicBezTo>
                      <a:pt x="215" y="23"/>
                      <a:pt x="215" y="23"/>
                      <a:pt x="215" y="23"/>
                    </a:cubicBezTo>
                    <a:cubicBezTo>
                      <a:pt x="215" y="23"/>
                      <a:pt x="215" y="23"/>
                      <a:pt x="215" y="23"/>
                    </a:cubicBezTo>
                    <a:cubicBezTo>
                      <a:pt x="215" y="24"/>
                      <a:pt x="214" y="25"/>
                      <a:pt x="213" y="25"/>
                    </a:cubicBezTo>
                    <a:cubicBezTo>
                      <a:pt x="213" y="25"/>
                      <a:pt x="213" y="25"/>
                      <a:pt x="213" y="25"/>
                    </a:cubicBezTo>
                    <a:cubicBezTo>
                      <a:pt x="209" y="26"/>
                      <a:pt x="205" y="26"/>
                      <a:pt x="201" y="27"/>
                    </a:cubicBezTo>
                    <a:cubicBezTo>
                      <a:pt x="201" y="27"/>
                      <a:pt x="201" y="27"/>
                      <a:pt x="201" y="27"/>
                    </a:cubicBezTo>
                    <a:cubicBezTo>
                      <a:pt x="201" y="27"/>
                      <a:pt x="201" y="27"/>
                      <a:pt x="201" y="27"/>
                    </a:cubicBezTo>
                    <a:cubicBezTo>
                      <a:pt x="201" y="27"/>
                      <a:pt x="201" y="27"/>
                      <a:pt x="201" y="27"/>
                    </a:cubicBezTo>
                    <a:cubicBezTo>
                      <a:pt x="199" y="27"/>
                      <a:pt x="198" y="26"/>
                      <a:pt x="198" y="24"/>
                    </a:cubicBezTo>
                    <a:close/>
                    <a:moveTo>
                      <a:pt x="228" y="21"/>
                    </a:moveTo>
                    <a:cubicBezTo>
                      <a:pt x="228" y="20"/>
                      <a:pt x="229" y="18"/>
                      <a:pt x="230" y="18"/>
                    </a:cubicBezTo>
                    <a:cubicBezTo>
                      <a:pt x="230" y="18"/>
                      <a:pt x="230" y="18"/>
                      <a:pt x="230" y="18"/>
                    </a:cubicBezTo>
                    <a:cubicBezTo>
                      <a:pt x="234" y="18"/>
                      <a:pt x="238" y="17"/>
                      <a:pt x="242" y="17"/>
                    </a:cubicBezTo>
                    <a:cubicBezTo>
                      <a:pt x="242" y="17"/>
                      <a:pt x="242" y="17"/>
                      <a:pt x="242" y="17"/>
                    </a:cubicBezTo>
                    <a:cubicBezTo>
                      <a:pt x="243" y="17"/>
                      <a:pt x="245" y="18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20"/>
                      <a:pt x="244" y="21"/>
                      <a:pt x="243" y="22"/>
                    </a:cubicBezTo>
                    <a:cubicBezTo>
                      <a:pt x="243" y="22"/>
                      <a:pt x="243" y="22"/>
                      <a:pt x="243" y="22"/>
                    </a:cubicBezTo>
                    <a:cubicBezTo>
                      <a:pt x="239" y="22"/>
                      <a:pt x="235" y="23"/>
                      <a:pt x="231" y="23"/>
                    </a:cubicBezTo>
                    <a:cubicBezTo>
                      <a:pt x="231" y="23"/>
                      <a:pt x="231" y="23"/>
                      <a:pt x="231" y="23"/>
                    </a:cubicBezTo>
                    <a:cubicBezTo>
                      <a:pt x="231" y="23"/>
                      <a:pt x="231" y="23"/>
                      <a:pt x="230" y="23"/>
                    </a:cubicBezTo>
                    <a:cubicBezTo>
                      <a:pt x="230" y="23"/>
                      <a:pt x="230" y="23"/>
                      <a:pt x="230" y="23"/>
                    </a:cubicBezTo>
                    <a:cubicBezTo>
                      <a:pt x="229" y="23"/>
                      <a:pt x="228" y="22"/>
                      <a:pt x="228" y="21"/>
                    </a:cubicBezTo>
                    <a:close/>
                    <a:moveTo>
                      <a:pt x="258" y="17"/>
                    </a:moveTo>
                    <a:cubicBezTo>
                      <a:pt x="258" y="16"/>
                      <a:pt x="259" y="15"/>
                      <a:pt x="260" y="15"/>
                    </a:cubicBezTo>
                    <a:cubicBezTo>
                      <a:pt x="260" y="15"/>
                      <a:pt x="260" y="15"/>
                      <a:pt x="260" y="15"/>
                    </a:cubicBezTo>
                    <a:cubicBezTo>
                      <a:pt x="264" y="14"/>
                      <a:pt x="268" y="14"/>
                      <a:pt x="272" y="13"/>
                    </a:cubicBezTo>
                    <a:cubicBezTo>
                      <a:pt x="272" y="13"/>
                      <a:pt x="272" y="13"/>
                      <a:pt x="272" y="13"/>
                    </a:cubicBezTo>
                    <a:cubicBezTo>
                      <a:pt x="272" y="13"/>
                      <a:pt x="272" y="13"/>
                      <a:pt x="272" y="13"/>
                    </a:cubicBezTo>
                    <a:cubicBezTo>
                      <a:pt x="273" y="13"/>
                      <a:pt x="275" y="14"/>
                      <a:pt x="275" y="15"/>
                    </a:cubicBezTo>
                    <a:cubicBezTo>
                      <a:pt x="275" y="15"/>
                      <a:pt x="275" y="15"/>
                      <a:pt x="275" y="15"/>
                    </a:cubicBezTo>
                    <a:cubicBezTo>
                      <a:pt x="275" y="16"/>
                      <a:pt x="275" y="16"/>
                      <a:pt x="275" y="16"/>
                    </a:cubicBezTo>
                    <a:cubicBezTo>
                      <a:pt x="275" y="16"/>
                      <a:pt x="275" y="16"/>
                      <a:pt x="275" y="16"/>
                    </a:cubicBezTo>
                    <a:cubicBezTo>
                      <a:pt x="275" y="17"/>
                      <a:pt x="274" y="18"/>
                      <a:pt x="273" y="18"/>
                    </a:cubicBezTo>
                    <a:cubicBezTo>
                      <a:pt x="273" y="18"/>
                      <a:pt x="273" y="18"/>
                      <a:pt x="273" y="18"/>
                    </a:cubicBezTo>
                    <a:cubicBezTo>
                      <a:pt x="269" y="19"/>
                      <a:pt x="265" y="19"/>
                      <a:pt x="261" y="20"/>
                    </a:cubicBezTo>
                    <a:cubicBezTo>
                      <a:pt x="261" y="20"/>
                      <a:pt x="261" y="20"/>
                      <a:pt x="261" y="20"/>
                    </a:cubicBezTo>
                    <a:cubicBezTo>
                      <a:pt x="261" y="20"/>
                      <a:pt x="260" y="20"/>
                      <a:pt x="260" y="20"/>
                    </a:cubicBezTo>
                    <a:cubicBezTo>
                      <a:pt x="260" y="20"/>
                      <a:pt x="260" y="20"/>
                      <a:pt x="260" y="20"/>
                    </a:cubicBezTo>
                    <a:cubicBezTo>
                      <a:pt x="259" y="20"/>
                      <a:pt x="258" y="19"/>
                      <a:pt x="258" y="17"/>
                    </a:cubicBezTo>
                    <a:close/>
                    <a:moveTo>
                      <a:pt x="288" y="14"/>
                    </a:moveTo>
                    <a:cubicBezTo>
                      <a:pt x="288" y="13"/>
                      <a:pt x="289" y="11"/>
                      <a:pt x="290" y="11"/>
                    </a:cubicBezTo>
                    <a:cubicBezTo>
                      <a:pt x="290" y="11"/>
                      <a:pt x="290" y="11"/>
                      <a:pt x="290" y="11"/>
                    </a:cubicBezTo>
                    <a:cubicBezTo>
                      <a:pt x="294" y="11"/>
                      <a:pt x="298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ubicBezTo>
                      <a:pt x="303" y="10"/>
                      <a:pt x="304" y="11"/>
                      <a:pt x="305" y="12"/>
                    </a:cubicBezTo>
                    <a:cubicBezTo>
                      <a:pt x="305" y="12"/>
                      <a:pt x="305" y="12"/>
                      <a:pt x="305" y="12"/>
                    </a:cubicBezTo>
                    <a:cubicBezTo>
                      <a:pt x="305" y="12"/>
                      <a:pt x="305" y="12"/>
                      <a:pt x="305" y="12"/>
                    </a:cubicBezTo>
                    <a:cubicBezTo>
                      <a:pt x="305" y="12"/>
                      <a:pt x="305" y="12"/>
                      <a:pt x="305" y="12"/>
                    </a:cubicBezTo>
                    <a:cubicBezTo>
                      <a:pt x="305" y="13"/>
                      <a:pt x="304" y="15"/>
                      <a:pt x="302" y="15"/>
                    </a:cubicBezTo>
                    <a:cubicBezTo>
                      <a:pt x="302" y="15"/>
                      <a:pt x="302" y="15"/>
                      <a:pt x="302" y="15"/>
                    </a:cubicBezTo>
                    <a:cubicBezTo>
                      <a:pt x="302" y="15"/>
                      <a:pt x="302" y="15"/>
                      <a:pt x="302" y="15"/>
                    </a:cubicBezTo>
                    <a:cubicBezTo>
                      <a:pt x="302" y="15"/>
                      <a:pt x="302" y="15"/>
                      <a:pt x="302" y="15"/>
                    </a:cubicBezTo>
                    <a:cubicBezTo>
                      <a:pt x="302" y="15"/>
                      <a:pt x="302" y="15"/>
                      <a:pt x="302" y="15"/>
                    </a:cubicBezTo>
                    <a:cubicBezTo>
                      <a:pt x="302" y="15"/>
                      <a:pt x="302" y="15"/>
                      <a:pt x="302" y="15"/>
                    </a:cubicBezTo>
                    <a:cubicBezTo>
                      <a:pt x="298" y="15"/>
                      <a:pt x="295" y="16"/>
                      <a:pt x="291" y="16"/>
                    </a:cubicBezTo>
                    <a:cubicBezTo>
                      <a:pt x="291" y="16"/>
                      <a:pt x="291" y="16"/>
                      <a:pt x="291" y="16"/>
                    </a:cubicBezTo>
                    <a:cubicBezTo>
                      <a:pt x="290" y="16"/>
                      <a:pt x="290" y="16"/>
                      <a:pt x="290" y="16"/>
                    </a:cubicBezTo>
                    <a:cubicBezTo>
                      <a:pt x="290" y="16"/>
                      <a:pt x="290" y="16"/>
                      <a:pt x="290" y="16"/>
                    </a:cubicBezTo>
                    <a:cubicBezTo>
                      <a:pt x="289" y="16"/>
                      <a:pt x="288" y="15"/>
                      <a:pt x="288" y="14"/>
                    </a:cubicBezTo>
                    <a:close/>
                    <a:moveTo>
                      <a:pt x="318" y="10"/>
                    </a:moveTo>
                    <a:cubicBezTo>
                      <a:pt x="318" y="9"/>
                      <a:pt x="319" y="8"/>
                      <a:pt x="320" y="8"/>
                    </a:cubicBezTo>
                    <a:cubicBezTo>
                      <a:pt x="320" y="8"/>
                      <a:pt x="320" y="8"/>
                      <a:pt x="320" y="8"/>
                    </a:cubicBezTo>
                    <a:cubicBezTo>
                      <a:pt x="324" y="7"/>
                      <a:pt x="328" y="7"/>
                      <a:pt x="332" y="6"/>
                    </a:cubicBezTo>
                    <a:cubicBezTo>
                      <a:pt x="332" y="6"/>
                      <a:pt x="332" y="6"/>
                      <a:pt x="332" y="6"/>
                    </a:cubicBezTo>
                    <a:cubicBezTo>
                      <a:pt x="333" y="6"/>
                      <a:pt x="334" y="7"/>
                      <a:pt x="334" y="9"/>
                    </a:cubicBezTo>
                    <a:cubicBezTo>
                      <a:pt x="334" y="9"/>
                      <a:pt x="334" y="9"/>
                      <a:pt x="334" y="9"/>
                    </a:cubicBezTo>
                    <a:cubicBezTo>
                      <a:pt x="334" y="9"/>
                      <a:pt x="335" y="9"/>
                      <a:pt x="335" y="9"/>
                    </a:cubicBezTo>
                    <a:cubicBezTo>
                      <a:pt x="335" y="9"/>
                      <a:pt x="335" y="9"/>
                      <a:pt x="335" y="9"/>
                    </a:cubicBezTo>
                    <a:cubicBezTo>
                      <a:pt x="335" y="10"/>
                      <a:pt x="334" y="11"/>
                      <a:pt x="332" y="11"/>
                    </a:cubicBezTo>
                    <a:cubicBezTo>
                      <a:pt x="332" y="11"/>
                      <a:pt x="332" y="11"/>
                      <a:pt x="332" y="11"/>
                    </a:cubicBezTo>
                    <a:cubicBezTo>
                      <a:pt x="332" y="11"/>
                      <a:pt x="332" y="11"/>
                      <a:pt x="332" y="11"/>
                    </a:cubicBezTo>
                    <a:cubicBezTo>
                      <a:pt x="332" y="11"/>
                      <a:pt x="332" y="11"/>
                      <a:pt x="332" y="11"/>
                    </a:cubicBezTo>
                    <a:cubicBezTo>
                      <a:pt x="332" y="11"/>
                      <a:pt x="332" y="11"/>
                      <a:pt x="332" y="11"/>
                    </a:cubicBezTo>
                    <a:cubicBezTo>
                      <a:pt x="332" y="11"/>
                      <a:pt x="332" y="11"/>
                      <a:pt x="332" y="11"/>
                    </a:cubicBezTo>
                    <a:cubicBezTo>
                      <a:pt x="329" y="12"/>
                      <a:pt x="325" y="12"/>
                      <a:pt x="320" y="13"/>
                    </a:cubicBezTo>
                    <a:cubicBezTo>
                      <a:pt x="320" y="13"/>
                      <a:pt x="320" y="13"/>
                      <a:pt x="320" y="13"/>
                    </a:cubicBezTo>
                    <a:cubicBezTo>
                      <a:pt x="320" y="13"/>
                      <a:pt x="320" y="13"/>
                      <a:pt x="320" y="13"/>
                    </a:cubicBezTo>
                    <a:cubicBezTo>
                      <a:pt x="320" y="13"/>
                      <a:pt x="320" y="13"/>
                      <a:pt x="320" y="13"/>
                    </a:cubicBezTo>
                    <a:cubicBezTo>
                      <a:pt x="319" y="13"/>
                      <a:pt x="318" y="12"/>
                      <a:pt x="318" y="10"/>
                    </a:cubicBezTo>
                    <a:close/>
                    <a:moveTo>
                      <a:pt x="302" y="10"/>
                    </a:moveTo>
                    <a:cubicBezTo>
                      <a:pt x="302" y="10"/>
                      <a:pt x="302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lose/>
                    <a:moveTo>
                      <a:pt x="302" y="10"/>
                    </a:moveTo>
                    <a:cubicBezTo>
                      <a:pt x="302" y="10"/>
                      <a:pt x="302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ubicBezTo>
                      <a:pt x="302" y="10"/>
                      <a:pt x="302" y="10"/>
                      <a:pt x="302" y="10"/>
                    </a:cubicBezTo>
                    <a:close/>
                    <a:moveTo>
                      <a:pt x="348" y="7"/>
                    </a:moveTo>
                    <a:cubicBezTo>
                      <a:pt x="348" y="6"/>
                      <a:pt x="348" y="4"/>
                      <a:pt x="350" y="4"/>
                    </a:cubicBezTo>
                    <a:cubicBezTo>
                      <a:pt x="350" y="4"/>
                      <a:pt x="350" y="4"/>
                      <a:pt x="350" y="4"/>
                    </a:cubicBezTo>
                    <a:cubicBezTo>
                      <a:pt x="354" y="4"/>
                      <a:pt x="358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ubicBezTo>
                      <a:pt x="363" y="3"/>
                      <a:pt x="364" y="4"/>
                      <a:pt x="364" y="5"/>
                    </a:cubicBezTo>
                    <a:cubicBezTo>
                      <a:pt x="364" y="5"/>
                      <a:pt x="364" y="5"/>
                      <a:pt x="364" y="5"/>
                    </a:cubicBezTo>
                    <a:cubicBezTo>
                      <a:pt x="364" y="5"/>
                      <a:pt x="364" y="5"/>
                      <a:pt x="364" y="5"/>
                    </a:cubicBezTo>
                    <a:cubicBezTo>
                      <a:pt x="364" y="5"/>
                      <a:pt x="364" y="5"/>
                      <a:pt x="364" y="5"/>
                    </a:cubicBezTo>
                    <a:cubicBezTo>
                      <a:pt x="364" y="7"/>
                      <a:pt x="364" y="8"/>
                      <a:pt x="362" y="8"/>
                    </a:cubicBezTo>
                    <a:cubicBezTo>
                      <a:pt x="362" y="8"/>
                      <a:pt x="362" y="8"/>
                      <a:pt x="362" y="8"/>
                    </a:cubicBezTo>
                    <a:cubicBezTo>
                      <a:pt x="359" y="8"/>
                      <a:pt x="355" y="9"/>
                      <a:pt x="350" y="9"/>
                    </a:cubicBezTo>
                    <a:cubicBezTo>
                      <a:pt x="350" y="9"/>
                      <a:pt x="350" y="9"/>
                      <a:pt x="350" y="9"/>
                    </a:cubicBezTo>
                    <a:cubicBezTo>
                      <a:pt x="350" y="9"/>
                      <a:pt x="350" y="9"/>
                      <a:pt x="350" y="9"/>
                    </a:cubicBezTo>
                    <a:cubicBezTo>
                      <a:pt x="350" y="9"/>
                      <a:pt x="350" y="9"/>
                      <a:pt x="350" y="9"/>
                    </a:cubicBezTo>
                    <a:cubicBezTo>
                      <a:pt x="349" y="9"/>
                      <a:pt x="348" y="8"/>
                      <a:pt x="348" y="7"/>
                    </a:cubicBezTo>
                    <a:close/>
                    <a:moveTo>
                      <a:pt x="390" y="7"/>
                    </a:moveTo>
                    <a:cubicBezTo>
                      <a:pt x="389" y="6"/>
                      <a:pt x="387" y="5"/>
                      <a:pt x="386" y="5"/>
                    </a:cubicBezTo>
                    <a:cubicBezTo>
                      <a:pt x="386" y="5"/>
                      <a:pt x="386" y="5"/>
                      <a:pt x="386" y="5"/>
                    </a:cubicBezTo>
                    <a:cubicBezTo>
                      <a:pt x="385" y="5"/>
                      <a:pt x="385" y="5"/>
                      <a:pt x="385" y="5"/>
                    </a:cubicBezTo>
                    <a:cubicBezTo>
                      <a:pt x="385" y="5"/>
                      <a:pt x="385" y="5"/>
                      <a:pt x="385" y="5"/>
                    </a:cubicBezTo>
                    <a:cubicBezTo>
                      <a:pt x="385" y="5"/>
                      <a:pt x="383" y="5"/>
                      <a:pt x="380" y="6"/>
                    </a:cubicBezTo>
                    <a:cubicBezTo>
                      <a:pt x="380" y="6"/>
                      <a:pt x="380" y="6"/>
                      <a:pt x="380" y="6"/>
                    </a:cubicBezTo>
                    <a:cubicBezTo>
                      <a:pt x="379" y="6"/>
                      <a:pt x="378" y="5"/>
                      <a:pt x="378" y="4"/>
                    </a:cubicBezTo>
                    <a:cubicBezTo>
                      <a:pt x="378" y="4"/>
                      <a:pt x="378" y="4"/>
                      <a:pt x="378" y="4"/>
                    </a:cubicBezTo>
                    <a:cubicBezTo>
                      <a:pt x="378" y="2"/>
                      <a:pt x="378" y="1"/>
                      <a:pt x="380" y="1"/>
                    </a:cubicBezTo>
                    <a:cubicBezTo>
                      <a:pt x="380" y="1"/>
                      <a:pt x="380" y="1"/>
                      <a:pt x="380" y="1"/>
                    </a:cubicBezTo>
                    <a:cubicBezTo>
                      <a:pt x="383" y="1"/>
                      <a:pt x="384" y="0"/>
                      <a:pt x="385" y="0"/>
                    </a:cubicBezTo>
                    <a:cubicBezTo>
                      <a:pt x="385" y="0"/>
                      <a:pt x="385" y="0"/>
                      <a:pt x="385" y="0"/>
                    </a:cubicBezTo>
                    <a:cubicBezTo>
                      <a:pt x="385" y="0"/>
                      <a:pt x="385" y="0"/>
                      <a:pt x="386" y="0"/>
                    </a:cubicBezTo>
                    <a:cubicBezTo>
                      <a:pt x="386" y="0"/>
                      <a:pt x="386" y="0"/>
                      <a:pt x="386" y="0"/>
                    </a:cubicBezTo>
                    <a:cubicBezTo>
                      <a:pt x="388" y="0"/>
                      <a:pt x="391" y="1"/>
                      <a:pt x="393" y="3"/>
                    </a:cubicBezTo>
                    <a:cubicBezTo>
                      <a:pt x="393" y="3"/>
                      <a:pt x="393" y="3"/>
                      <a:pt x="393" y="3"/>
                    </a:cubicBezTo>
                    <a:cubicBezTo>
                      <a:pt x="394" y="3"/>
                      <a:pt x="394" y="4"/>
                      <a:pt x="394" y="5"/>
                    </a:cubicBezTo>
                    <a:cubicBezTo>
                      <a:pt x="394" y="5"/>
                      <a:pt x="394" y="5"/>
                      <a:pt x="394" y="5"/>
                    </a:cubicBezTo>
                    <a:cubicBezTo>
                      <a:pt x="394" y="5"/>
                      <a:pt x="394" y="5"/>
                      <a:pt x="394" y="6"/>
                    </a:cubicBezTo>
                    <a:cubicBezTo>
                      <a:pt x="394" y="6"/>
                      <a:pt x="394" y="6"/>
                      <a:pt x="394" y="6"/>
                    </a:cubicBezTo>
                    <a:cubicBezTo>
                      <a:pt x="393" y="7"/>
                      <a:pt x="393" y="7"/>
                      <a:pt x="392" y="7"/>
                    </a:cubicBezTo>
                    <a:cubicBezTo>
                      <a:pt x="392" y="7"/>
                      <a:pt x="392" y="7"/>
                      <a:pt x="392" y="7"/>
                    </a:cubicBezTo>
                    <a:cubicBezTo>
                      <a:pt x="391" y="7"/>
                      <a:pt x="391" y="7"/>
                      <a:pt x="390" y="7"/>
                    </a:cubicBezTo>
                    <a:close/>
                    <a:moveTo>
                      <a:pt x="362" y="3"/>
                    </a:moveTo>
                    <a:cubicBezTo>
                      <a:pt x="362" y="3"/>
                      <a:pt x="362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lose/>
                    <a:moveTo>
                      <a:pt x="362" y="3"/>
                    </a:moveTo>
                    <a:cubicBezTo>
                      <a:pt x="362" y="3"/>
                      <a:pt x="362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ubicBezTo>
                      <a:pt x="362" y="3"/>
                      <a:pt x="362" y="3"/>
                      <a:pt x="36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4" name="Freeform 105"/>
              <p:cNvSpPr/>
              <p:nvPr/>
            </p:nvSpPr>
            <p:spPr bwMode="auto">
              <a:xfrm>
                <a:off x="8104584" y="4199193"/>
                <a:ext cx="333587" cy="2004995"/>
              </a:xfrm>
              <a:custGeom>
                <a:avLst/>
                <a:gdLst>
                  <a:gd name="T0" fmla="*/ 26 w 81"/>
                  <a:gd name="T1" fmla="*/ 479 h 488"/>
                  <a:gd name="T2" fmla="*/ 12 w 81"/>
                  <a:gd name="T3" fmla="*/ 487 h 488"/>
                  <a:gd name="T4" fmla="*/ 12 w 81"/>
                  <a:gd name="T5" fmla="*/ 487 h 488"/>
                  <a:gd name="T6" fmla="*/ 1 w 81"/>
                  <a:gd name="T7" fmla="*/ 475 h 488"/>
                  <a:gd name="T8" fmla="*/ 54 w 81"/>
                  <a:gd name="T9" fmla="*/ 9 h 488"/>
                  <a:gd name="T10" fmla="*/ 69 w 81"/>
                  <a:gd name="T11" fmla="*/ 1 h 488"/>
                  <a:gd name="T12" fmla="*/ 69 w 81"/>
                  <a:gd name="T13" fmla="*/ 1 h 488"/>
                  <a:gd name="T14" fmla="*/ 80 w 81"/>
                  <a:gd name="T15" fmla="*/ 13 h 488"/>
                  <a:gd name="T16" fmla="*/ 26 w 81"/>
                  <a:gd name="T17" fmla="*/ 479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488">
                    <a:moveTo>
                      <a:pt x="26" y="479"/>
                    </a:moveTo>
                    <a:cubicBezTo>
                      <a:pt x="25" y="486"/>
                      <a:pt x="19" y="488"/>
                      <a:pt x="12" y="487"/>
                    </a:cubicBezTo>
                    <a:cubicBezTo>
                      <a:pt x="12" y="487"/>
                      <a:pt x="12" y="487"/>
                      <a:pt x="12" y="487"/>
                    </a:cubicBezTo>
                    <a:cubicBezTo>
                      <a:pt x="5" y="486"/>
                      <a:pt x="0" y="483"/>
                      <a:pt x="1" y="475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5" y="2"/>
                      <a:pt x="62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76" y="2"/>
                      <a:pt x="81" y="5"/>
                      <a:pt x="80" y="13"/>
                    </a:cubicBezTo>
                    <a:lnTo>
                      <a:pt x="26" y="47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5" name="Freeform 106"/>
              <p:cNvSpPr>
                <a:spLocks noEditPoints="1"/>
              </p:cNvSpPr>
              <p:nvPr/>
            </p:nvSpPr>
            <p:spPr bwMode="auto">
              <a:xfrm>
                <a:off x="8101109" y="4195718"/>
                <a:ext cx="340536" cy="2013682"/>
              </a:xfrm>
              <a:custGeom>
                <a:avLst/>
                <a:gdLst>
                  <a:gd name="T0" fmla="*/ 17 w 83"/>
                  <a:gd name="T1" fmla="*/ 490 h 490"/>
                  <a:gd name="T2" fmla="*/ 13 w 83"/>
                  <a:gd name="T3" fmla="*/ 489 h 490"/>
                  <a:gd name="T4" fmla="*/ 13 w 83"/>
                  <a:gd name="T5" fmla="*/ 489 h 490"/>
                  <a:gd name="T6" fmla="*/ 0 w 83"/>
                  <a:gd name="T7" fmla="*/ 478 h 490"/>
                  <a:gd name="T8" fmla="*/ 0 w 83"/>
                  <a:gd name="T9" fmla="*/ 478 h 490"/>
                  <a:gd name="T10" fmla="*/ 0 w 83"/>
                  <a:gd name="T11" fmla="*/ 476 h 490"/>
                  <a:gd name="T12" fmla="*/ 0 w 83"/>
                  <a:gd name="T13" fmla="*/ 476 h 490"/>
                  <a:gd name="T14" fmla="*/ 54 w 83"/>
                  <a:gd name="T15" fmla="*/ 10 h 490"/>
                  <a:gd name="T16" fmla="*/ 66 w 83"/>
                  <a:gd name="T17" fmla="*/ 0 h 490"/>
                  <a:gd name="T18" fmla="*/ 66 w 83"/>
                  <a:gd name="T19" fmla="*/ 0 h 490"/>
                  <a:gd name="T20" fmla="*/ 70 w 83"/>
                  <a:gd name="T21" fmla="*/ 1 h 490"/>
                  <a:gd name="T22" fmla="*/ 70 w 83"/>
                  <a:gd name="T23" fmla="*/ 1 h 490"/>
                  <a:gd name="T24" fmla="*/ 83 w 83"/>
                  <a:gd name="T25" fmla="*/ 12 h 490"/>
                  <a:gd name="T26" fmla="*/ 83 w 83"/>
                  <a:gd name="T27" fmla="*/ 12 h 490"/>
                  <a:gd name="T28" fmla="*/ 82 w 83"/>
                  <a:gd name="T29" fmla="*/ 14 h 490"/>
                  <a:gd name="T30" fmla="*/ 82 w 83"/>
                  <a:gd name="T31" fmla="*/ 14 h 490"/>
                  <a:gd name="T32" fmla="*/ 29 w 83"/>
                  <a:gd name="T33" fmla="*/ 480 h 490"/>
                  <a:gd name="T34" fmla="*/ 27 w 83"/>
                  <a:gd name="T35" fmla="*/ 480 h 490"/>
                  <a:gd name="T36" fmla="*/ 29 w 83"/>
                  <a:gd name="T37" fmla="*/ 480 h 490"/>
                  <a:gd name="T38" fmla="*/ 17 w 83"/>
                  <a:gd name="T39" fmla="*/ 490 h 490"/>
                  <a:gd name="T40" fmla="*/ 17 w 83"/>
                  <a:gd name="T41" fmla="*/ 490 h 490"/>
                  <a:gd name="T42" fmla="*/ 17 w 83"/>
                  <a:gd name="T43" fmla="*/ 490 h 490"/>
                  <a:gd name="T44" fmla="*/ 57 w 83"/>
                  <a:gd name="T45" fmla="*/ 10 h 490"/>
                  <a:gd name="T46" fmla="*/ 3 w 83"/>
                  <a:gd name="T47" fmla="*/ 476 h 490"/>
                  <a:gd name="T48" fmla="*/ 3 w 83"/>
                  <a:gd name="T49" fmla="*/ 478 h 490"/>
                  <a:gd name="T50" fmla="*/ 3 w 83"/>
                  <a:gd name="T51" fmla="*/ 478 h 490"/>
                  <a:gd name="T52" fmla="*/ 13 w 83"/>
                  <a:gd name="T53" fmla="*/ 486 h 490"/>
                  <a:gd name="T54" fmla="*/ 13 w 83"/>
                  <a:gd name="T55" fmla="*/ 486 h 490"/>
                  <a:gd name="T56" fmla="*/ 17 w 83"/>
                  <a:gd name="T57" fmla="*/ 487 h 490"/>
                  <a:gd name="T58" fmla="*/ 17 w 83"/>
                  <a:gd name="T59" fmla="*/ 487 h 490"/>
                  <a:gd name="T60" fmla="*/ 26 w 83"/>
                  <a:gd name="T61" fmla="*/ 480 h 490"/>
                  <a:gd name="T62" fmla="*/ 26 w 83"/>
                  <a:gd name="T63" fmla="*/ 480 h 490"/>
                  <a:gd name="T64" fmla="*/ 79 w 83"/>
                  <a:gd name="T65" fmla="*/ 14 h 490"/>
                  <a:gd name="T66" fmla="*/ 80 w 83"/>
                  <a:gd name="T67" fmla="*/ 12 h 490"/>
                  <a:gd name="T68" fmla="*/ 80 w 83"/>
                  <a:gd name="T69" fmla="*/ 12 h 490"/>
                  <a:gd name="T70" fmla="*/ 69 w 83"/>
                  <a:gd name="T71" fmla="*/ 4 h 490"/>
                  <a:gd name="T72" fmla="*/ 69 w 83"/>
                  <a:gd name="T73" fmla="*/ 4 h 490"/>
                  <a:gd name="T74" fmla="*/ 66 w 83"/>
                  <a:gd name="T75" fmla="*/ 3 h 490"/>
                  <a:gd name="T76" fmla="*/ 66 w 83"/>
                  <a:gd name="T77" fmla="*/ 3 h 490"/>
                  <a:gd name="T78" fmla="*/ 57 w 83"/>
                  <a:gd name="T79" fmla="*/ 1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3" h="490">
                    <a:moveTo>
                      <a:pt x="17" y="490"/>
                    </a:moveTo>
                    <a:cubicBezTo>
                      <a:pt x="16" y="490"/>
                      <a:pt x="14" y="489"/>
                      <a:pt x="13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6" y="488"/>
                      <a:pt x="0" y="485"/>
                      <a:pt x="0" y="478"/>
                    </a:cubicBezTo>
                    <a:cubicBezTo>
                      <a:pt x="0" y="478"/>
                      <a:pt x="0" y="478"/>
                      <a:pt x="0" y="478"/>
                    </a:cubicBezTo>
                    <a:cubicBezTo>
                      <a:pt x="0" y="477"/>
                      <a:pt x="0" y="477"/>
                      <a:pt x="0" y="476"/>
                    </a:cubicBezTo>
                    <a:cubicBezTo>
                      <a:pt x="0" y="476"/>
                      <a:pt x="0" y="476"/>
                      <a:pt x="0" y="47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5" y="3"/>
                      <a:pt x="60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7" y="0"/>
                      <a:pt x="68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6" y="2"/>
                      <a:pt x="83" y="5"/>
                      <a:pt x="83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3" y="13"/>
                      <a:pt x="83" y="13"/>
                      <a:pt x="82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29" y="480"/>
                      <a:pt x="29" y="480"/>
                      <a:pt x="29" y="480"/>
                    </a:cubicBezTo>
                    <a:cubicBezTo>
                      <a:pt x="27" y="480"/>
                      <a:pt x="27" y="480"/>
                      <a:pt x="27" y="480"/>
                    </a:cubicBezTo>
                    <a:cubicBezTo>
                      <a:pt x="29" y="480"/>
                      <a:pt x="29" y="480"/>
                      <a:pt x="29" y="480"/>
                    </a:cubicBezTo>
                    <a:cubicBezTo>
                      <a:pt x="28" y="487"/>
                      <a:pt x="23" y="490"/>
                      <a:pt x="17" y="490"/>
                    </a:cubicBezTo>
                    <a:cubicBezTo>
                      <a:pt x="17" y="490"/>
                      <a:pt x="17" y="490"/>
                      <a:pt x="17" y="490"/>
                    </a:cubicBezTo>
                    <a:cubicBezTo>
                      <a:pt x="17" y="490"/>
                      <a:pt x="17" y="490"/>
                      <a:pt x="17" y="490"/>
                    </a:cubicBezTo>
                    <a:close/>
                    <a:moveTo>
                      <a:pt x="57" y="10"/>
                    </a:moveTo>
                    <a:cubicBezTo>
                      <a:pt x="3" y="476"/>
                      <a:pt x="3" y="476"/>
                      <a:pt x="3" y="476"/>
                    </a:cubicBezTo>
                    <a:cubicBezTo>
                      <a:pt x="3" y="477"/>
                      <a:pt x="3" y="477"/>
                      <a:pt x="3" y="478"/>
                    </a:cubicBezTo>
                    <a:cubicBezTo>
                      <a:pt x="3" y="478"/>
                      <a:pt x="3" y="478"/>
                      <a:pt x="3" y="478"/>
                    </a:cubicBezTo>
                    <a:cubicBezTo>
                      <a:pt x="3" y="483"/>
                      <a:pt x="7" y="485"/>
                      <a:pt x="13" y="486"/>
                    </a:cubicBezTo>
                    <a:cubicBezTo>
                      <a:pt x="13" y="486"/>
                      <a:pt x="13" y="486"/>
                      <a:pt x="13" y="486"/>
                    </a:cubicBezTo>
                    <a:cubicBezTo>
                      <a:pt x="15" y="486"/>
                      <a:pt x="16" y="487"/>
                      <a:pt x="17" y="487"/>
                    </a:cubicBezTo>
                    <a:cubicBezTo>
                      <a:pt x="17" y="487"/>
                      <a:pt x="17" y="487"/>
                      <a:pt x="17" y="487"/>
                    </a:cubicBezTo>
                    <a:cubicBezTo>
                      <a:pt x="22" y="486"/>
                      <a:pt x="25" y="485"/>
                      <a:pt x="26" y="480"/>
                    </a:cubicBezTo>
                    <a:cubicBezTo>
                      <a:pt x="26" y="480"/>
                      <a:pt x="26" y="480"/>
                      <a:pt x="26" y="480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80" y="13"/>
                      <a:pt x="80" y="12"/>
                      <a:pt x="80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7"/>
                      <a:pt x="76" y="5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4"/>
                      <a:pt x="67" y="3"/>
                      <a:pt x="66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1" y="4"/>
                      <a:pt x="58" y="5"/>
                      <a:pt x="57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6" name="Freeform 107"/>
              <p:cNvSpPr/>
              <p:nvPr/>
            </p:nvSpPr>
            <p:spPr bwMode="auto">
              <a:xfrm>
                <a:off x="8085472" y="6044345"/>
                <a:ext cx="159844" cy="177218"/>
              </a:xfrm>
              <a:custGeom>
                <a:avLst/>
                <a:gdLst>
                  <a:gd name="T0" fmla="*/ 5 w 39"/>
                  <a:gd name="T1" fmla="*/ 0 h 43"/>
                  <a:gd name="T2" fmla="*/ 1 w 39"/>
                  <a:gd name="T3" fmla="*/ 27 h 43"/>
                  <a:gd name="T4" fmla="*/ 17 w 39"/>
                  <a:gd name="T5" fmla="*/ 41 h 43"/>
                  <a:gd name="T6" fmla="*/ 35 w 39"/>
                  <a:gd name="T7" fmla="*/ 32 h 43"/>
                  <a:gd name="T8" fmla="*/ 39 w 39"/>
                  <a:gd name="T9" fmla="*/ 5 h 43"/>
                  <a:gd name="T10" fmla="*/ 5 w 39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3">
                    <a:moveTo>
                      <a:pt x="5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0" y="36"/>
                      <a:pt x="7" y="40"/>
                      <a:pt x="17" y="41"/>
                    </a:cubicBezTo>
                    <a:cubicBezTo>
                      <a:pt x="26" y="43"/>
                      <a:pt x="34" y="41"/>
                      <a:pt x="35" y="32"/>
                    </a:cubicBezTo>
                    <a:cubicBezTo>
                      <a:pt x="39" y="5"/>
                      <a:pt x="39" y="5"/>
                      <a:pt x="39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7" name="Freeform 108"/>
              <p:cNvSpPr>
                <a:spLocks noEditPoints="1"/>
              </p:cNvSpPr>
              <p:nvPr/>
            </p:nvSpPr>
            <p:spPr bwMode="auto">
              <a:xfrm>
                <a:off x="8085472" y="6035658"/>
                <a:ext cx="168531" cy="185905"/>
              </a:xfrm>
              <a:custGeom>
                <a:avLst/>
                <a:gdLst>
                  <a:gd name="T0" fmla="*/ 22 w 41"/>
                  <a:gd name="T1" fmla="*/ 45 h 45"/>
                  <a:gd name="T2" fmla="*/ 16 w 41"/>
                  <a:gd name="T3" fmla="*/ 45 h 45"/>
                  <a:gd name="T4" fmla="*/ 16 w 41"/>
                  <a:gd name="T5" fmla="*/ 45 h 45"/>
                  <a:gd name="T6" fmla="*/ 0 w 41"/>
                  <a:gd name="T7" fmla="*/ 31 h 45"/>
                  <a:gd name="T8" fmla="*/ 0 w 41"/>
                  <a:gd name="T9" fmla="*/ 31 h 45"/>
                  <a:gd name="T10" fmla="*/ 0 w 41"/>
                  <a:gd name="T11" fmla="*/ 29 h 45"/>
                  <a:gd name="T12" fmla="*/ 0 w 41"/>
                  <a:gd name="T13" fmla="*/ 29 h 45"/>
                  <a:gd name="T14" fmla="*/ 4 w 41"/>
                  <a:gd name="T15" fmla="*/ 2 h 45"/>
                  <a:gd name="T16" fmla="*/ 6 w 41"/>
                  <a:gd name="T17" fmla="*/ 1 h 45"/>
                  <a:gd name="T18" fmla="*/ 6 w 41"/>
                  <a:gd name="T19" fmla="*/ 1 h 45"/>
                  <a:gd name="T20" fmla="*/ 40 w 41"/>
                  <a:gd name="T21" fmla="*/ 6 h 45"/>
                  <a:gd name="T22" fmla="*/ 41 w 41"/>
                  <a:gd name="T23" fmla="*/ 6 h 45"/>
                  <a:gd name="T24" fmla="*/ 41 w 41"/>
                  <a:gd name="T25" fmla="*/ 6 h 45"/>
                  <a:gd name="T26" fmla="*/ 41 w 41"/>
                  <a:gd name="T27" fmla="*/ 7 h 45"/>
                  <a:gd name="T28" fmla="*/ 41 w 41"/>
                  <a:gd name="T29" fmla="*/ 7 h 45"/>
                  <a:gd name="T30" fmla="*/ 37 w 41"/>
                  <a:gd name="T31" fmla="*/ 34 h 45"/>
                  <a:gd name="T32" fmla="*/ 23 w 41"/>
                  <a:gd name="T33" fmla="*/ 45 h 45"/>
                  <a:gd name="T34" fmla="*/ 23 w 41"/>
                  <a:gd name="T35" fmla="*/ 45 h 45"/>
                  <a:gd name="T36" fmla="*/ 22 w 41"/>
                  <a:gd name="T37" fmla="*/ 45 h 45"/>
                  <a:gd name="T38" fmla="*/ 3 w 41"/>
                  <a:gd name="T39" fmla="*/ 29 h 45"/>
                  <a:gd name="T40" fmla="*/ 3 w 41"/>
                  <a:gd name="T41" fmla="*/ 31 h 45"/>
                  <a:gd name="T42" fmla="*/ 3 w 41"/>
                  <a:gd name="T43" fmla="*/ 31 h 45"/>
                  <a:gd name="T44" fmla="*/ 17 w 41"/>
                  <a:gd name="T45" fmla="*/ 42 h 45"/>
                  <a:gd name="T46" fmla="*/ 17 w 41"/>
                  <a:gd name="T47" fmla="*/ 42 h 45"/>
                  <a:gd name="T48" fmla="*/ 22 w 41"/>
                  <a:gd name="T49" fmla="*/ 42 h 45"/>
                  <a:gd name="T50" fmla="*/ 22 w 41"/>
                  <a:gd name="T51" fmla="*/ 42 h 45"/>
                  <a:gd name="T52" fmla="*/ 34 w 41"/>
                  <a:gd name="T53" fmla="*/ 34 h 45"/>
                  <a:gd name="T54" fmla="*/ 34 w 41"/>
                  <a:gd name="T55" fmla="*/ 34 h 45"/>
                  <a:gd name="T56" fmla="*/ 38 w 41"/>
                  <a:gd name="T57" fmla="*/ 8 h 45"/>
                  <a:gd name="T58" fmla="*/ 7 w 41"/>
                  <a:gd name="T59" fmla="*/ 4 h 45"/>
                  <a:gd name="T60" fmla="*/ 3 w 41"/>
                  <a:gd name="T61" fmla="*/ 29 h 45"/>
                  <a:gd name="T62" fmla="*/ 5 w 41"/>
                  <a:gd name="T63" fmla="*/ 3 h 45"/>
                  <a:gd name="T64" fmla="*/ 5 w 41"/>
                  <a:gd name="T65" fmla="*/ 2 h 45"/>
                  <a:gd name="T66" fmla="*/ 5 w 41"/>
                  <a:gd name="T6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45">
                    <a:moveTo>
                      <a:pt x="22" y="45"/>
                    </a:moveTo>
                    <a:cubicBezTo>
                      <a:pt x="20" y="45"/>
                      <a:pt x="18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8" y="44"/>
                      <a:pt x="0" y="40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0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42"/>
                      <a:pt x="29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5"/>
                      <a:pt x="22" y="45"/>
                      <a:pt x="22" y="45"/>
                    </a:cubicBezTo>
                    <a:close/>
                    <a:moveTo>
                      <a:pt x="3" y="29"/>
                    </a:moveTo>
                    <a:cubicBezTo>
                      <a:pt x="3" y="30"/>
                      <a:pt x="3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8"/>
                      <a:pt x="8" y="41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9" y="42"/>
                      <a:pt x="20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9" y="42"/>
                      <a:pt x="33" y="40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3" y="29"/>
                      <a:pt x="3" y="29"/>
                      <a:pt x="3" y="29"/>
                    </a:cubicBezTo>
                    <a:close/>
                    <a:moveTo>
                      <a:pt x="5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8" name="Freeform 109"/>
              <p:cNvSpPr/>
              <p:nvPr/>
            </p:nvSpPr>
            <p:spPr bwMode="auto">
              <a:xfrm>
                <a:off x="8299176" y="4162707"/>
                <a:ext cx="163318" cy="180693"/>
              </a:xfrm>
              <a:custGeom>
                <a:avLst/>
                <a:gdLst>
                  <a:gd name="T0" fmla="*/ 6 w 40"/>
                  <a:gd name="T1" fmla="*/ 0 h 44"/>
                  <a:gd name="T2" fmla="*/ 2 w 40"/>
                  <a:gd name="T3" fmla="*/ 28 h 44"/>
                  <a:gd name="T4" fmla="*/ 17 w 40"/>
                  <a:gd name="T5" fmla="*/ 43 h 44"/>
                  <a:gd name="T6" fmla="*/ 35 w 40"/>
                  <a:gd name="T7" fmla="*/ 33 h 44"/>
                  <a:gd name="T8" fmla="*/ 40 w 40"/>
                  <a:gd name="T9" fmla="*/ 5 h 44"/>
                  <a:gd name="T10" fmla="*/ 6 w 40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44">
                    <a:moveTo>
                      <a:pt x="6" y="0"/>
                    </a:moveTo>
                    <a:cubicBezTo>
                      <a:pt x="2" y="28"/>
                      <a:pt x="2" y="28"/>
                      <a:pt x="2" y="28"/>
                    </a:cubicBezTo>
                    <a:cubicBezTo>
                      <a:pt x="0" y="38"/>
                      <a:pt x="7" y="42"/>
                      <a:pt x="17" y="43"/>
                    </a:cubicBezTo>
                    <a:cubicBezTo>
                      <a:pt x="26" y="44"/>
                      <a:pt x="34" y="43"/>
                      <a:pt x="35" y="33"/>
                    </a:cubicBezTo>
                    <a:cubicBezTo>
                      <a:pt x="40" y="5"/>
                      <a:pt x="40" y="5"/>
                      <a:pt x="40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9" name="Freeform 110"/>
              <p:cNvSpPr>
                <a:spLocks noEditPoints="1"/>
              </p:cNvSpPr>
              <p:nvPr/>
            </p:nvSpPr>
            <p:spPr bwMode="auto">
              <a:xfrm>
                <a:off x="8299176" y="4154020"/>
                <a:ext cx="168531" cy="192855"/>
              </a:xfrm>
              <a:custGeom>
                <a:avLst/>
                <a:gdLst>
                  <a:gd name="T0" fmla="*/ 22 w 41"/>
                  <a:gd name="T1" fmla="*/ 47 h 47"/>
                  <a:gd name="T2" fmla="*/ 17 w 41"/>
                  <a:gd name="T3" fmla="*/ 46 h 47"/>
                  <a:gd name="T4" fmla="*/ 17 w 41"/>
                  <a:gd name="T5" fmla="*/ 46 h 47"/>
                  <a:gd name="T6" fmla="*/ 0 w 41"/>
                  <a:gd name="T7" fmla="*/ 33 h 47"/>
                  <a:gd name="T8" fmla="*/ 0 w 41"/>
                  <a:gd name="T9" fmla="*/ 33 h 47"/>
                  <a:gd name="T10" fmla="*/ 0 w 41"/>
                  <a:gd name="T11" fmla="*/ 30 h 47"/>
                  <a:gd name="T12" fmla="*/ 0 w 41"/>
                  <a:gd name="T13" fmla="*/ 30 h 47"/>
                  <a:gd name="T14" fmla="*/ 4 w 41"/>
                  <a:gd name="T15" fmla="*/ 2 h 47"/>
                  <a:gd name="T16" fmla="*/ 6 w 41"/>
                  <a:gd name="T17" fmla="*/ 1 h 47"/>
                  <a:gd name="T18" fmla="*/ 6 w 41"/>
                  <a:gd name="T19" fmla="*/ 1 h 47"/>
                  <a:gd name="T20" fmla="*/ 40 w 41"/>
                  <a:gd name="T21" fmla="*/ 6 h 47"/>
                  <a:gd name="T22" fmla="*/ 41 w 41"/>
                  <a:gd name="T23" fmla="*/ 6 h 47"/>
                  <a:gd name="T24" fmla="*/ 41 w 41"/>
                  <a:gd name="T25" fmla="*/ 6 h 47"/>
                  <a:gd name="T26" fmla="*/ 41 w 41"/>
                  <a:gd name="T27" fmla="*/ 7 h 47"/>
                  <a:gd name="T28" fmla="*/ 41 w 41"/>
                  <a:gd name="T29" fmla="*/ 7 h 47"/>
                  <a:gd name="T30" fmla="*/ 37 w 41"/>
                  <a:gd name="T31" fmla="*/ 36 h 47"/>
                  <a:gd name="T32" fmla="*/ 23 w 41"/>
                  <a:gd name="T33" fmla="*/ 47 h 47"/>
                  <a:gd name="T34" fmla="*/ 23 w 41"/>
                  <a:gd name="T35" fmla="*/ 47 h 47"/>
                  <a:gd name="T36" fmla="*/ 22 w 41"/>
                  <a:gd name="T37" fmla="*/ 47 h 47"/>
                  <a:gd name="T38" fmla="*/ 3 w 41"/>
                  <a:gd name="T39" fmla="*/ 31 h 47"/>
                  <a:gd name="T40" fmla="*/ 3 w 41"/>
                  <a:gd name="T41" fmla="*/ 33 h 47"/>
                  <a:gd name="T42" fmla="*/ 3 w 41"/>
                  <a:gd name="T43" fmla="*/ 33 h 47"/>
                  <a:gd name="T44" fmla="*/ 17 w 41"/>
                  <a:gd name="T45" fmla="*/ 43 h 47"/>
                  <a:gd name="T46" fmla="*/ 17 w 41"/>
                  <a:gd name="T47" fmla="*/ 43 h 47"/>
                  <a:gd name="T48" fmla="*/ 22 w 41"/>
                  <a:gd name="T49" fmla="*/ 44 h 47"/>
                  <a:gd name="T50" fmla="*/ 22 w 41"/>
                  <a:gd name="T51" fmla="*/ 44 h 47"/>
                  <a:gd name="T52" fmla="*/ 34 w 41"/>
                  <a:gd name="T53" fmla="*/ 35 h 47"/>
                  <a:gd name="T54" fmla="*/ 34 w 41"/>
                  <a:gd name="T55" fmla="*/ 35 h 47"/>
                  <a:gd name="T56" fmla="*/ 38 w 41"/>
                  <a:gd name="T57" fmla="*/ 8 h 47"/>
                  <a:gd name="T58" fmla="*/ 7 w 41"/>
                  <a:gd name="T59" fmla="*/ 4 h 47"/>
                  <a:gd name="T60" fmla="*/ 3 w 41"/>
                  <a:gd name="T61" fmla="*/ 31 h 47"/>
                  <a:gd name="T62" fmla="*/ 6 w 41"/>
                  <a:gd name="T63" fmla="*/ 4 h 47"/>
                  <a:gd name="T64" fmla="*/ 6 w 41"/>
                  <a:gd name="T65" fmla="*/ 2 h 47"/>
                  <a:gd name="T66" fmla="*/ 6 w 41"/>
                  <a:gd name="T67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47">
                    <a:moveTo>
                      <a:pt x="22" y="47"/>
                    </a:moveTo>
                    <a:cubicBezTo>
                      <a:pt x="20" y="47"/>
                      <a:pt x="18" y="47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8" y="45"/>
                      <a:pt x="0" y="41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6" y="44"/>
                      <a:pt x="30" y="47"/>
                      <a:pt x="23" y="47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2" y="47"/>
                      <a:pt x="22" y="47"/>
                      <a:pt x="22" y="47"/>
                    </a:cubicBezTo>
                    <a:close/>
                    <a:moveTo>
                      <a:pt x="3" y="31"/>
                    </a:moveTo>
                    <a:cubicBezTo>
                      <a:pt x="3" y="31"/>
                      <a:pt x="3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9"/>
                      <a:pt x="9" y="42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9" y="44"/>
                      <a:pt x="21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9" y="44"/>
                      <a:pt x="33" y="42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3" y="31"/>
                      <a:pt x="3" y="31"/>
                      <a:pt x="3" y="31"/>
                    </a:cubicBezTo>
                    <a:close/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0" name="Freeform 111"/>
              <p:cNvSpPr/>
              <p:nvPr/>
            </p:nvSpPr>
            <p:spPr bwMode="auto">
              <a:xfrm>
                <a:off x="7736248" y="4084523"/>
                <a:ext cx="491693" cy="1737431"/>
              </a:xfrm>
              <a:custGeom>
                <a:avLst/>
                <a:gdLst>
                  <a:gd name="T0" fmla="*/ 27 w 120"/>
                  <a:gd name="T1" fmla="*/ 415 h 423"/>
                  <a:gd name="T2" fmla="*/ 12 w 120"/>
                  <a:gd name="T3" fmla="*/ 421 h 423"/>
                  <a:gd name="T4" fmla="*/ 12 w 120"/>
                  <a:gd name="T5" fmla="*/ 421 h 423"/>
                  <a:gd name="T6" fmla="*/ 2 w 120"/>
                  <a:gd name="T7" fmla="*/ 408 h 423"/>
                  <a:gd name="T8" fmla="*/ 93 w 120"/>
                  <a:gd name="T9" fmla="*/ 7 h 423"/>
                  <a:gd name="T10" fmla="*/ 108 w 120"/>
                  <a:gd name="T11" fmla="*/ 1 h 423"/>
                  <a:gd name="T12" fmla="*/ 108 w 120"/>
                  <a:gd name="T13" fmla="*/ 1 h 423"/>
                  <a:gd name="T14" fmla="*/ 118 w 120"/>
                  <a:gd name="T15" fmla="*/ 14 h 423"/>
                  <a:gd name="T16" fmla="*/ 27 w 120"/>
                  <a:gd name="T17" fmla="*/ 415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423">
                    <a:moveTo>
                      <a:pt x="27" y="415"/>
                    </a:moveTo>
                    <a:cubicBezTo>
                      <a:pt x="25" y="423"/>
                      <a:pt x="18" y="423"/>
                      <a:pt x="12" y="421"/>
                    </a:cubicBezTo>
                    <a:cubicBezTo>
                      <a:pt x="12" y="421"/>
                      <a:pt x="12" y="421"/>
                      <a:pt x="12" y="421"/>
                    </a:cubicBezTo>
                    <a:cubicBezTo>
                      <a:pt x="5" y="420"/>
                      <a:pt x="0" y="416"/>
                      <a:pt x="2" y="40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5" y="0"/>
                      <a:pt x="102" y="0"/>
                      <a:pt x="108" y="1"/>
                    </a:cubicBezTo>
                    <a:cubicBezTo>
                      <a:pt x="108" y="1"/>
                      <a:pt x="108" y="1"/>
                      <a:pt x="108" y="1"/>
                    </a:cubicBezTo>
                    <a:cubicBezTo>
                      <a:pt x="115" y="3"/>
                      <a:pt x="120" y="7"/>
                      <a:pt x="118" y="14"/>
                    </a:cubicBezTo>
                    <a:lnTo>
                      <a:pt x="27" y="415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1" name="Freeform 112"/>
              <p:cNvSpPr>
                <a:spLocks noEditPoints="1"/>
              </p:cNvSpPr>
              <p:nvPr/>
            </p:nvSpPr>
            <p:spPr bwMode="auto">
              <a:xfrm>
                <a:off x="7736248" y="4079311"/>
                <a:ext cx="491693" cy="1747855"/>
              </a:xfrm>
              <a:custGeom>
                <a:avLst/>
                <a:gdLst>
                  <a:gd name="T0" fmla="*/ 18 w 120"/>
                  <a:gd name="T1" fmla="*/ 425 h 425"/>
                  <a:gd name="T2" fmla="*/ 11 w 120"/>
                  <a:gd name="T3" fmla="*/ 424 h 425"/>
                  <a:gd name="T4" fmla="*/ 11 w 120"/>
                  <a:gd name="T5" fmla="*/ 424 h 425"/>
                  <a:gd name="T6" fmla="*/ 0 w 120"/>
                  <a:gd name="T7" fmla="*/ 413 h 425"/>
                  <a:gd name="T8" fmla="*/ 0 w 120"/>
                  <a:gd name="T9" fmla="*/ 413 h 425"/>
                  <a:gd name="T10" fmla="*/ 0 w 120"/>
                  <a:gd name="T11" fmla="*/ 409 h 425"/>
                  <a:gd name="T12" fmla="*/ 0 w 120"/>
                  <a:gd name="T13" fmla="*/ 409 h 425"/>
                  <a:gd name="T14" fmla="*/ 92 w 120"/>
                  <a:gd name="T15" fmla="*/ 8 h 425"/>
                  <a:gd name="T16" fmla="*/ 102 w 120"/>
                  <a:gd name="T17" fmla="*/ 0 h 425"/>
                  <a:gd name="T18" fmla="*/ 102 w 120"/>
                  <a:gd name="T19" fmla="*/ 0 h 425"/>
                  <a:gd name="T20" fmla="*/ 109 w 120"/>
                  <a:gd name="T21" fmla="*/ 1 h 425"/>
                  <a:gd name="T22" fmla="*/ 109 w 120"/>
                  <a:gd name="T23" fmla="*/ 1 h 425"/>
                  <a:gd name="T24" fmla="*/ 120 w 120"/>
                  <a:gd name="T25" fmla="*/ 12 h 425"/>
                  <a:gd name="T26" fmla="*/ 120 w 120"/>
                  <a:gd name="T27" fmla="*/ 12 h 425"/>
                  <a:gd name="T28" fmla="*/ 120 w 120"/>
                  <a:gd name="T29" fmla="*/ 16 h 425"/>
                  <a:gd name="T30" fmla="*/ 120 w 120"/>
                  <a:gd name="T31" fmla="*/ 16 h 425"/>
                  <a:gd name="T32" fmla="*/ 28 w 120"/>
                  <a:gd name="T33" fmla="*/ 417 h 425"/>
                  <a:gd name="T34" fmla="*/ 27 w 120"/>
                  <a:gd name="T35" fmla="*/ 416 h 425"/>
                  <a:gd name="T36" fmla="*/ 28 w 120"/>
                  <a:gd name="T37" fmla="*/ 417 h 425"/>
                  <a:gd name="T38" fmla="*/ 18 w 120"/>
                  <a:gd name="T39" fmla="*/ 425 h 425"/>
                  <a:gd name="T40" fmla="*/ 18 w 120"/>
                  <a:gd name="T41" fmla="*/ 425 h 425"/>
                  <a:gd name="T42" fmla="*/ 18 w 120"/>
                  <a:gd name="T43" fmla="*/ 425 h 425"/>
                  <a:gd name="T44" fmla="*/ 95 w 120"/>
                  <a:gd name="T45" fmla="*/ 9 h 425"/>
                  <a:gd name="T46" fmla="*/ 3 w 120"/>
                  <a:gd name="T47" fmla="*/ 410 h 425"/>
                  <a:gd name="T48" fmla="*/ 3 w 120"/>
                  <a:gd name="T49" fmla="*/ 413 h 425"/>
                  <a:gd name="T50" fmla="*/ 3 w 120"/>
                  <a:gd name="T51" fmla="*/ 413 h 425"/>
                  <a:gd name="T52" fmla="*/ 12 w 120"/>
                  <a:gd name="T53" fmla="*/ 421 h 425"/>
                  <a:gd name="T54" fmla="*/ 12 w 120"/>
                  <a:gd name="T55" fmla="*/ 421 h 425"/>
                  <a:gd name="T56" fmla="*/ 18 w 120"/>
                  <a:gd name="T57" fmla="*/ 422 h 425"/>
                  <a:gd name="T58" fmla="*/ 18 w 120"/>
                  <a:gd name="T59" fmla="*/ 422 h 425"/>
                  <a:gd name="T60" fmla="*/ 25 w 120"/>
                  <a:gd name="T61" fmla="*/ 416 h 425"/>
                  <a:gd name="T62" fmla="*/ 25 w 120"/>
                  <a:gd name="T63" fmla="*/ 416 h 425"/>
                  <a:gd name="T64" fmla="*/ 25 w 120"/>
                  <a:gd name="T65" fmla="*/ 416 h 425"/>
                  <a:gd name="T66" fmla="*/ 117 w 120"/>
                  <a:gd name="T67" fmla="*/ 15 h 425"/>
                  <a:gd name="T68" fmla="*/ 117 w 120"/>
                  <a:gd name="T69" fmla="*/ 12 h 425"/>
                  <a:gd name="T70" fmla="*/ 117 w 120"/>
                  <a:gd name="T71" fmla="*/ 12 h 425"/>
                  <a:gd name="T72" fmla="*/ 108 w 120"/>
                  <a:gd name="T73" fmla="*/ 4 h 425"/>
                  <a:gd name="T74" fmla="*/ 108 w 120"/>
                  <a:gd name="T75" fmla="*/ 4 h 425"/>
                  <a:gd name="T76" fmla="*/ 102 w 120"/>
                  <a:gd name="T77" fmla="*/ 3 h 425"/>
                  <a:gd name="T78" fmla="*/ 102 w 120"/>
                  <a:gd name="T79" fmla="*/ 3 h 425"/>
                  <a:gd name="T80" fmla="*/ 95 w 120"/>
                  <a:gd name="T81" fmla="*/ 9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0" h="425">
                    <a:moveTo>
                      <a:pt x="18" y="425"/>
                    </a:moveTo>
                    <a:cubicBezTo>
                      <a:pt x="15" y="425"/>
                      <a:pt x="13" y="425"/>
                      <a:pt x="11" y="424"/>
                    </a:cubicBezTo>
                    <a:cubicBezTo>
                      <a:pt x="11" y="424"/>
                      <a:pt x="11" y="424"/>
                      <a:pt x="11" y="424"/>
                    </a:cubicBezTo>
                    <a:cubicBezTo>
                      <a:pt x="5" y="422"/>
                      <a:pt x="0" y="419"/>
                      <a:pt x="0" y="413"/>
                    </a:cubicBezTo>
                    <a:cubicBezTo>
                      <a:pt x="0" y="413"/>
                      <a:pt x="0" y="413"/>
                      <a:pt x="0" y="413"/>
                    </a:cubicBezTo>
                    <a:cubicBezTo>
                      <a:pt x="0" y="411"/>
                      <a:pt x="0" y="410"/>
                      <a:pt x="0" y="409"/>
                    </a:cubicBezTo>
                    <a:cubicBezTo>
                      <a:pt x="0" y="409"/>
                      <a:pt x="0" y="409"/>
                      <a:pt x="0" y="409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3" y="2"/>
                      <a:pt x="98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4" y="0"/>
                      <a:pt x="107" y="0"/>
                      <a:pt x="109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15" y="3"/>
                      <a:pt x="120" y="6"/>
                      <a:pt x="120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3"/>
                      <a:pt x="120" y="15"/>
                      <a:pt x="120" y="16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28" y="417"/>
                      <a:pt x="28" y="417"/>
                      <a:pt x="28" y="417"/>
                    </a:cubicBezTo>
                    <a:cubicBezTo>
                      <a:pt x="27" y="416"/>
                      <a:pt x="27" y="416"/>
                      <a:pt x="27" y="416"/>
                    </a:cubicBezTo>
                    <a:cubicBezTo>
                      <a:pt x="28" y="417"/>
                      <a:pt x="28" y="417"/>
                      <a:pt x="28" y="417"/>
                    </a:cubicBezTo>
                    <a:cubicBezTo>
                      <a:pt x="27" y="422"/>
                      <a:pt x="22" y="425"/>
                      <a:pt x="18" y="425"/>
                    </a:cubicBezTo>
                    <a:cubicBezTo>
                      <a:pt x="18" y="425"/>
                      <a:pt x="18" y="425"/>
                      <a:pt x="18" y="425"/>
                    </a:cubicBezTo>
                    <a:cubicBezTo>
                      <a:pt x="18" y="425"/>
                      <a:pt x="18" y="425"/>
                      <a:pt x="18" y="425"/>
                    </a:cubicBezTo>
                    <a:close/>
                    <a:moveTo>
                      <a:pt x="95" y="9"/>
                    </a:moveTo>
                    <a:cubicBezTo>
                      <a:pt x="3" y="410"/>
                      <a:pt x="3" y="410"/>
                      <a:pt x="3" y="410"/>
                    </a:cubicBezTo>
                    <a:cubicBezTo>
                      <a:pt x="3" y="411"/>
                      <a:pt x="3" y="412"/>
                      <a:pt x="3" y="413"/>
                    </a:cubicBezTo>
                    <a:cubicBezTo>
                      <a:pt x="3" y="413"/>
                      <a:pt x="3" y="413"/>
                      <a:pt x="3" y="413"/>
                    </a:cubicBezTo>
                    <a:cubicBezTo>
                      <a:pt x="3" y="417"/>
                      <a:pt x="6" y="419"/>
                      <a:pt x="12" y="421"/>
                    </a:cubicBezTo>
                    <a:cubicBezTo>
                      <a:pt x="12" y="421"/>
                      <a:pt x="12" y="421"/>
                      <a:pt x="12" y="421"/>
                    </a:cubicBezTo>
                    <a:cubicBezTo>
                      <a:pt x="14" y="422"/>
                      <a:pt x="16" y="422"/>
                      <a:pt x="18" y="422"/>
                    </a:cubicBezTo>
                    <a:cubicBezTo>
                      <a:pt x="18" y="422"/>
                      <a:pt x="18" y="422"/>
                      <a:pt x="18" y="422"/>
                    </a:cubicBezTo>
                    <a:cubicBezTo>
                      <a:pt x="21" y="422"/>
                      <a:pt x="24" y="421"/>
                      <a:pt x="25" y="416"/>
                    </a:cubicBezTo>
                    <a:cubicBezTo>
                      <a:pt x="25" y="416"/>
                      <a:pt x="25" y="416"/>
                      <a:pt x="25" y="416"/>
                    </a:cubicBezTo>
                    <a:cubicBezTo>
                      <a:pt x="25" y="416"/>
                      <a:pt x="25" y="416"/>
                      <a:pt x="25" y="416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4"/>
                      <a:pt x="117" y="13"/>
                      <a:pt x="117" y="12"/>
                    </a:cubicBezTo>
                    <a:cubicBezTo>
                      <a:pt x="117" y="12"/>
                      <a:pt x="117" y="12"/>
                      <a:pt x="117" y="12"/>
                    </a:cubicBezTo>
                    <a:cubicBezTo>
                      <a:pt x="117" y="8"/>
                      <a:pt x="114" y="6"/>
                      <a:pt x="108" y="4"/>
                    </a:cubicBezTo>
                    <a:cubicBezTo>
                      <a:pt x="108" y="4"/>
                      <a:pt x="108" y="4"/>
                      <a:pt x="108" y="4"/>
                    </a:cubicBezTo>
                    <a:cubicBezTo>
                      <a:pt x="106" y="3"/>
                      <a:pt x="104" y="3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99" y="3"/>
                      <a:pt x="96" y="4"/>
                      <a:pt x="95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2" name="Freeform 113"/>
              <p:cNvSpPr/>
              <p:nvPr/>
            </p:nvSpPr>
            <p:spPr bwMode="auto">
              <a:xfrm>
                <a:off x="7715399" y="5658635"/>
                <a:ext cx="175481" cy="184168"/>
              </a:xfrm>
              <a:custGeom>
                <a:avLst/>
                <a:gdLst>
                  <a:gd name="T0" fmla="*/ 10 w 43"/>
                  <a:gd name="T1" fmla="*/ 0 h 45"/>
                  <a:gd name="T2" fmla="*/ 2 w 43"/>
                  <a:gd name="T3" fmla="*/ 26 h 45"/>
                  <a:gd name="T4" fmla="*/ 15 w 43"/>
                  <a:gd name="T5" fmla="*/ 42 h 45"/>
                  <a:gd name="T6" fmla="*/ 35 w 43"/>
                  <a:gd name="T7" fmla="*/ 35 h 45"/>
                  <a:gd name="T8" fmla="*/ 43 w 43"/>
                  <a:gd name="T9" fmla="*/ 9 h 45"/>
                  <a:gd name="T10" fmla="*/ 10 w 43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5">
                    <a:moveTo>
                      <a:pt x="10" y="0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0" y="35"/>
                      <a:pt x="6" y="40"/>
                      <a:pt x="15" y="42"/>
                    </a:cubicBezTo>
                    <a:cubicBezTo>
                      <a:pt x="25" y="45"/>
                      <a:pt x="33" y="44"/>
                      <a:pt x="35" y="35"/>
                    </a:cubicBezTo>
                    <a:cubicBezTo>
                      <a:pt x="43" y="9"/>
                      <a:pt x="43" y="9"/>
                      <a:pt x="43" y="9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3" name="Freeform 114"/>
              <p:cNvSpPr>
                <a:spLocks noEditPoints="1"/>
              </p:cNvSpPr>
              <p:nvPr/>
            </p:nvSpPr>
            <p:spPr bwMode="auto">
              <a:xfrm>
                <a:off x="7715399" y="5649948"/>
                <a:ext cx="180693" cy="192855"/>
              </a:xfrm>
              <a:custGeom>
                <a:avLst/>
                <a:gdLst>
                  <a:gd name="T0" fmla="*/ 24 w 44"/>
                  <a:gd name="T1" fmla="*/ 47 h 47"/>
                  <a:gd name="T2" fmla="*/ 15 w 44"/>
                  <a:gd name="T3" fmla="*/ 46 h 47"/>
                  <a:gd name="T4" fmla="*/ 15 w 44"/>
                  <a:gd name="T5" fmla="*/ 46 h 47"/>
                  <a:gd name="T6" fmla="*/ 0 w 44"/>
                  <a:gd name="T7" fmla="*/ 31 h 47"/>
                  <a:gd name="T8" fmla="*/ 0 w 44"/>
                  <a:gd name="T9" fmla="*/ 31 h 47"/>
                  <a:gd name="T10" fmla="*/ 1 w 44"/>
                  <a:gd name="T11" fmla="*/ 27 h 47"/>
                  <a:gd name="T12" fmla="*/ 1 w 44"/>
                  <a:gd name="T13" fmla="*/ 27 h 47"/>
                  <a:gd name="T14" fmla="*/ 8 w 44"/>
                  <a:gd name="T15" fmla="*/ 1 h 47"/>
                  <a:gd name="T16" fmla="*/ 10 w 44"/>
                  <a:gd name="T17" fmla="*/ 0 h 47"/>
                  <a:gd name="T18" fmla="*/ 10 w 44"/>
                  <a:gd name="T19" fmla="*/ 0 h 47"/>
                  <a:gd name="T20" fmla="*/ 43 w 44"/>
                  <a:gd name="T21" fmla="*/ 9 h 47"/>
                  <a:gd name="T22" fmla="*/ 44 w 44"/>
                  <a:gd name="T23" fmla="*/ 10 h 47"/>
                  <a:gd name="T24" fmla="*/ 44 w 44"/>
                  <a:gd name="T25" fmla="*/ 10 h 47"/>
                  <a:gd name="T26" fmla="*/ 44 w 44"/>
                  <a:gd name="T27" fmla="*/ 11 h 47"/>
                  <a:gd name="T28" fmla="*/ 44 w 44"/>
                  <a:gd name="T29" fmla="*/ 11 h 47"/>
                  <a:gd name="T30" fmla="*/ 37 w 44"/>
                  <a:gd name="T31" fmla="*/ 37 h 47"/>
                  <a:gd name="T32" fmla="*/ 24 w 44"/>
                  <a:gd name="T33" fmla="*/ 47 h 47"/>
                  <a:gd name="T34" fmla="*/ 24 w 44"/>
                  <a:gd name="T35" fmla="*/ 47 h 47"/>
                  <a:gd name="T36" fmla="*/ 24 w 44"/>
                  <a:gd name="T37" fmla="*/ 47 h 47"/>
                  <a:gd name="T38" fmla="*/ 4 w 44"/>
                  <a:gd name="T39" fmla="*/ 28 h 47"/>
                  <a:gd name="T40" fmla="*/ 3 w 44"/>
                  <a:gd name="T41" fmla="*/ 31 h 47"/>
                  <a:gd name="T42" fmla="*/ 3 w 44"/>
                  <a:gd name="T43" fmla="*/ 31 h 47"/>
                  <a:gd name="T44" fmla="*/ 16 w 44"/>
                  <a:gd name="T45" fmla="*/ 43 h 47"/>
                  <a:gd name="T46" fmla="*/ 16 w 44"/>
                  <a:gd name="T47" fmla="*/ 43 h 47"/>
                  <a:gd name="T48" fmla="*/ 24 w 44"/>
                  <a:gd name="T49" fmla="*/ 44 h 47"/>
                  <a:gd name="T50" fmla="*/ 24 w 44"/>
                  <a:gd name="T51" fmla="*/ 44 h 47"/>
                  <a:gd name="T52" fmla="*/ 34 w 44"/>
                  <a:gd name="T53" fmla="*/ 37 h 47"/>
                  <a:gd name="T54" fmla="*/ 34 w 44"/>
                  <a:gd name="T55" fmla="*/ 37 h 47"/>
                  <a:gd name="T56" fmla="*/ 41 w 44"/>
                  <a:gd name="T57" fmla="*/ 12 h 47"/>
                  <a:gd name="T58" fmla="*/ 11 w 44"/>
                  <a:gd name="T59" fmla="*/ 3 h 47"/>
                  <a:gd name="T60" fmla="*/ 4 w 44"/>
                  <a:gd name="T61" fmla="*/ 28 h 47"/>
                  <a:gd name="T62" fmla="*/ 9 w 44"/>
                  <a:gd name="T63" fmla="*/ 3 h 47"/>
                  <a:gd name="T64" fmla="*/ 10 w 44"/>
                  <a:gd name="T65" fmla="*/ 2 h 47"/>
                  <a:gd name="T66" fmla="*/ 9 w 44"/>
                  <a:gd name="T6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" h="47">
                    <a:moveTo>
                      <a:pt x="24" y="47"/>
                    </a:moveTo>
                    <a:cubicBezTo>
                      <a:pt x="21" y="47"/>
                      <a:pt x="18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7" y="43"/>
                      <a:pt x="0" y="39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0"/>
                      <a:pt x="0" y="29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10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5" y="44"/>
                      <a:pt x="30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lose/>
                    <a:moveTo>
                      <a:pt x="4" y="28"/>
                    </a:moveTo>
                    <a:cubicBezTo>
                      <a:pt x="3" y="29"/>
                      <a:pt x="3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7"/>
                      <a:pt x="8" y="40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9" y="43"/>
                      <a:pt x="21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9" y="44"/>
                      <a:pt x="32" y="42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4" y="28"/>
                      <a:pt x="4" y="28"/>
                      <a:pt x="4" y="28"/>
                    </a:cubicBezTo>
                    <a:close/>
                    <a:moveTo>
                      <a:pt x="9" y="3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4" name="Freeform 115"/>
              <p:cNvSpPr/>
              <p:nvPr/>
            </p:nvSpPr>
            <p:spPr bwMode="auto">
              <a:xfrm>
                <a:off x="8080260" y="4039350"/>
                <a:ext cx="177218" cy="192855"/>
              </a:xfrm>
              <a:custGeom>
                <a:avLst/>
                <a:gdLst>
                  <a:gd name="T0" fmla="*/ 10 w 43"/>
                  <a:gd name="T1" fmla="*/ 0 h 47"/>
                  <a:gd name="T2" fmla="*/ 2 w 43"/>
                  <a:gd name="T3" fmla="*/ 28 h 47"/>
                  <a:gd name="T4" fmla="*/ 15 w 43"/>
                  <a:gd name="T5" fmla="*/ 44 h 47"/>
                  <a:gd name="T6" fmla="*/ 35 w 43"/>
                  <a:gd name="T7" fmla="*/ 37 h 47"/>
                  <a:gd name="T8" fmla="*/ 43 w 43"/>
                  <a:gd name="T9" fmla="*/ 10 h 47"/>
                  <a:gd name="T10" fmla="*/ 10 w 43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7">
                    <a:moveTo>
                      <a:pt x="10" y="0"/>
                    </a:moveTo>
                    <a:cubicBezTo>
                      <a:pt x="2" y="28"/>
                      <a:pt x="2" y="28"/>
                      <a:pt x="2" y="28"/>
                    </a:cubicBezTo>
                    <a:cubicBezTo>
                      <a:pt x="0" y="37"/>
                      <a:pt x="6" y="42"/>
                      <a:pt x="15" y="44"/>
                    </a:cubicBezTo>
                    <a:cubicBezTo>
                      <a:pt x="25" y="47"/>
                      <a:pt x="33" y="46"/>
                      <a:pt x="35" y="37"/>
                    </a:cubicBezTo>
                    <a:cubicBezTo>
                      <a:pt x="43" y="10"/>
                      <a:pt x="43" y="10"/>
                      <a:pt x="43" y="1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5" name="Freeform 116"/>
              <p:cNvSpPr>
                <a:spLocks noEditPoints="1"/>
              </p:cNvSpPr>
              <p:nvPr/>
            </p:nvSpPr>
            <p:spPr bwMode="auto">
              <a:xfrm>
                <a:off x="8080260" y="4034137"/>
                <a:ext cx="180693" cy="198067"/>
              </a:xfrm>
              <a:custGeom>
                <a:avLst/>
                <a:gdLst>
                  <a:gd name="T0" fmla="*/ 24 w 44"/>
                  <a:gd name="T1" fmla="*/ 48 h 48"/>
                  <a:gd name="T2" fmla="*/ 15 w 44"/>
                  <a:gd name="T3" fmla="*/ 47 h 48"/>
                  <a:gd name="T4" fmla="*/ 15 w 44"/>
                  <a:gd name="T5" fmla="*/ 47 h 48"/>
                  <a:gd name="T6" fmla="*/ 0 w 44"/>
                  <a:gd name="T7" fmla="*/ 33 h 48"/>
                  <a:gd name="T8" fmla="*/ 0 w 44"/>
                  <a:gd name="T9" fmla="*/ 33 h 48"/>
                  <a:gd name="T10" fmla="*/ 1 w 44"/>
                  <a:gd name="T11" fmla="*/ 29 h 48"/>
                  <a:gd name="T12" fmla="*/ 1 w 44"/>
                  <a:gd name="T13" fmla="*/ 29 h 48"/>
                  <a:gd name="T14" fmla="*/ 9 w 44"/>
                  <a:gd name="T15" fmla="*/ 1 h 48"/>
                  <a:gd name="T16" fmla="*/ 11 w 44"/>
                  <a:gd name="T17" fmla="*/ 0 h 48"/>
                  <a:gd name="T18" fmla="*/ 11 w 44"/>
                  <a:gd name="T19" fmla="*/ 0 h 48"/>
                  <a:gd name="T20" fmla="*/ 43 w 44"/>
                  <a:gd name="T21" fmla="*/ 9 h 48"/>
                  <a:gd name="T22" fmla="*/ 44 w 44"/>
                  <a:gd name="T23" fmla="*/ 10 h 48"/>
                  <a:gd name="T24" fmla="*/ 44 w 44"/>
                  <a:gd name="T25" fmla="*/ 10 h 48"/>
                  <a:gd name="T26" fmla="*/ 44 w 44"/>
                  <a:gd name="T27" fmla="*/ 11 h 48"/>
                  <a:gd name="T28" fmla="*/ 44 w 44"/>
                  <a:gd name="T29" fmla="*/ 11 h 48"/>
                  <a:gd name="T30" fmla="*/ 37 w 44"/>
                  <a:gd name="T31" fmla="*/ 39 h 48"/>
                  <a:gd name="T32" fmla="*/ 24 w 44"/>
                  <a:gd name="T33" fmla="*/ 48 h 48"/>
                  <a:gd name="T34" fmla="*/ 24 w 44"/>
                  <a:gd name="T35" fmla="*/ 48 h 48"/>
                  <a:gd name="T36" fmla="*/ 24 w 44"/>
                  <a:gd name="T37" fmla="*/ 48 h 48"/>
                  <a:gd name="T38" fmla="*/ 4 w 44"/>
                  <a:gd name="T39" fmla="*/ 29 h 48"/>
                  <a:gd name="T40" fmla="*/ 3 w 44"/>
                  <a:gd name="T41" fmla="*/ 33 h 48"/>
                  <a:gd name="T42" fmla="*/ 3 w 44"/>
                  <a:gd name="T43" fmla="*/ 33 h 48"/>
                  <a:gd name="T44" fmla="*/ 16 w 44"/>
                  <a:gd name="T45" fmla="*/ 44 h 48"/>
                  <a:gd name="T46" fmla="*/ 16 w 44"/>
                  <a:gd name="T47" fmla="*/ 44 h 48"/>
                  <a:gd name="T48" fmla="*/ 24 w 44"/>
                  <a:gd name="T49" fmla="*/ 45 h 48"/>
                  <a:gd name="T50" fmla="*/ 24 w 44"/>
                  <a:gd name="T51" fmla="*/ 45 h 48"/>
                  <a:gd name="T52" fmla="*/ 34 w 44"/>
                  <a:gd name="T53" fmla="*/ 38 h 48"/>
                  <a:gd name="T54" fmla="*/ 34 w 44"/>
                  <a:gd name="T55" fmla="*/ 38 h 48"/>
                  <a:gd name="T56" fmla="*/ 41 w 44"/>
                  <a:gd name="T57" fmla="*/ 12 h 48"/>
                  <a:gd name="T58" fmla="*/ 11 w 44"/>
                  <a:gd name="T59" fmla="*/ 3 h 48"/>
                  <a:gd name="T60" fmla="*/ 4 w 44"/>
                  <a:gd name="T61" fmla="*/ 29 h 48"/>
                  <a:gd name="T62" fmla="*/ 10 w 44"/>
                  <a:gd name="T63" fmla="*/ 3 h 48"/>
                  <a:gd name="T64" fmla="*/ 10 w 44"/>
                  <a:gd name="T65" fmla="*/ 1 h 48"/>
                  <a:gd name="T66" fmla="*/ 10 w 44"/>
                  <a:gd name="T67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" h="48">
                    <a:moveTo>
                      <a:pt x="24" y="48"/>
                    </a:moveTo>
                    <a:cubicBezTo>
                      <a:pt x="21" y="48"/>
                      <a:pt x="18" y="48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7" y="45"/>
                      <a:pt x="0" y="40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1"/>
                      <a:pt x="1" y="30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4" y="9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0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5" y="45"/>
                      <a:pt x="30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lose/>
                    <a:moveTo>
                      <a:pt x="4" y="29"/>
                    </a:moveTo>
                    <a:cubicBezTo>
                      <a:pt x="3" y="31"/>
                      <a:pt x="3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8"/>
                      <a:pt x="8" y="42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9" y="45"/>
                      <a:pt x="21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9" y="45"/>
                      <a:pt x="32" y="43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10" y="3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6" name="Freeform 117"/>
              <p:cNvSpPr/>
              <p:nvPr/>
            </p:nvSpPr>
            <p:spPr bwMode="auto">
              <a:xfrm>
                <a:off x="8664036" y="4136646"/>
                <a:ext cx="436095" cy="1747855"/>
              </a:xfrm>
              <a:custGeom>
                <a:avLst/>
                <a:gdLst>
                  <a:gd name="T0" fmla="*/ 79 w 106"/>
                  <a:gd name="T1" fmla="*/ 417 h 425"/>
                  <a:gd name="T2" fmla="*/ 93 w 106"/>
                  <a:gd name="T3" fmla="*/ 424 h 425"/>
                  <a:gd name="T4" fmla="*/ 93 w 106"/>
                  <a:gd name="T5" fmla="*/ 424 h 425"/>
                  <a:gd name="T6" fmla="*/ 104 w 106"/>
                  <a:gd name="T7" fmla="*/ 411 h 425"/>
                  <a:gd name="T8" fmla="*/ 27 w 106"/>
                  <a:gd name="T9" fmla="*/ 9 h 425"/>
                  <a:gd name="T10" fmla="*/ 12 w 106"/>
                  <a:gd name="T11" fmla="*/ 2 h 425"/>
                  <a:gd name="T12" fmla="*/ 12 w 106"/>
                  <a:gd name="T13" fmla="*/ 2 h 425"/>
                  <a:gd name="T14" fmla="*/ 1 w 106"/>
                  <a:gd name="T15" fmla="*/ 14 h 425"/>
                  <a:gd name="T16" fmla="*/ 79 w 106"/>
                  <a:gd name="T17" fmla="*/ 417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425">
                    <a:moveTo>
                      <a:pt x="79" y="417"/>
                    </a:moveTo>
                    <a:cubicBezTo>
                      <a:pt x="80" y="424"/>
                      <a:pt x="86" y="425"/>
                      <a:pt x="93" y="424"/>
                    </a:cubicBezTo>
                    <a:cubicBezTo>
                      <a:pt x="93" y="424"/>
                      <a:pt x="93" y="424"/>
                      <a:pt x="93" y="424"/>
                    </a:cubicBezTo>
                    <a:cubicBezTo>
                      <a:pt x="100" y="422"/>
                      <a:pt x="106" y="419"/>
                      <a:pt x="104" y="411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1"/>
                      <a:pt x="19" y="0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5" y="3"/>
                      <a:pt x="0" y="7"/>
                      <a:pt x="1" y="14"/>
                    </a:cubicBezTo>
                    <a:lnTo>
                      <a:pt x="79" y="417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7" name="Freeform 118"/>
              <p:cNvSpPr>
                <a:spLocks noEditPoints="1"/>
              </p:cNvSpPr>
              <p:nvPr/>
            </p:nvSpPr>
            <p:spPr bwMode="auto">
              <a:xfrm>
                <a:off x="8664036" y="4136646"/>
                <a:ext cx="436095" cy="1751330"/>
              </a:xfrm>
              <a:custGeom>
                <a:avLst/>
                <a:gdLst>
                  <a:gd name="T0" fmla="*/ 77 w 106"/>
                  <a:gd name="T1" fmla="*/ 417 h 426"/>
                  <a:gd name="T2" fmla="*/ 79 w 106"/>
                  <a:gd name="T3" fmla="*/ 417 h 426"/>
                  <a:gd name="T4" fmla="*/ 77 w 106"/>
                  <a:gd name="T5" fmla="*/ 417 h 426"/>
                  <a:gd name="T6" fmla="*/ 0 w 106"/>
                  <a:gd name="T7" fmla="*/ 15 h 426"/>
                  <a:gd name="T8" fmla="*/ 0 w 106"/>
                  <a:gd name="T9" fmla="*/ 12 h 426"/>
                  <a:gd name="T10" fmla="*/ 0 w 106"/>
                  <a:gd name="T11" fmla="*/ 12 h 426"/>
                  <a:gd name="T12" fmla="*/ 12 w 106"/>
                  <a:gd name="T13" fmla="*/ 0 h 426"/>
                  <a:gd name="T14" fmla="*/ 12 w 106"/>
                  <a:gd name="T15" fmla="*/ 0 h 426"/>
                  <a:gd name="T16" fmla="*/ 17 w 106"/>
                  <a:gd name="T17" fmla="*/ 0 h 426"/>
                  <a:gd name="T18" fmla="*/ 17 w 106"/>
                  <a:gd name="T19" fmla="*/ 0 h 426"/>
                  <a:gd name="T20" fmla="*/ 28 w 106"/>
                  <a:gd name="T21" fmla="*/ 9 h 426"/>
                  <a:gd name="T22" fmla="*/ 28 w 106"/>
                  <a:gd name="T23" fmla="*/ 9 h 426"/>
                  <a:gd name="T24" fmla="*/ 105 w 106"/>
                  <a:gd name="T25" fmla="*/ 411 h 426"/>
                  <a:gd name="T26" fmla="*/ 106 w 106"/>
                  <a:gd name="T27" fmla="*/ 414 h 426"/>
                  <a:gd name="T28" fmla="*/ 106 w 106"/>
                  <a:gd name="T29" fmla="*/ 414 h 426"/>
                  <a:gd name="T30" fmla="*/ 94 w 106"/>
                  <a:gd name="T31" fmla="*/ 425 h 426"/>
                  <a:gd name="T32" fmla="*/ 94 w 106"/>
                  <a:gd name="T33" fmla="*/ 425 h 426"/>
                  <a:gd name="T34" fmla="*/ 88 w 106"/>
                  <a:gd name="T35" fmla="*/ 426 h 426"/>
                  <a:gd name="T36" fmla="*/ 88 w 106"/>
                  <a:gd name="T37" fmla="*/ 426 h 426"/>
                  <a:gd name="T38" fmla="*/ 88 w 106"/>
                  <a:gd name="T39" fmla="*/ 426 h 426"/>
                  <a:gd name="T40" fmla="*/ 88 w 106"/>
                  <a:gd name="T41" fmla="*/ 426 h 426"/>
                  <a:gd name="T42" fmla="*/ 77 w 106"/>
                  <a:gd name="T43" fmla="*/ 417 h 426"/>
                  <a:gd name="T44" fmla="*/ 88 w 106"/>
                  <a:gd name="T45" fmla="*/ 423 h 426"/>
                  <a:gd name="T46" fmla="*/ 93 w 106"/>
                  <a:gd name="T47" fmla="*/ 422 h 426"/>
                  <a:gd name="T48" fmla="*/ 93 w 106"/>
                  <a:gd name="T49" fmla="*/ 422 h 426"/>
                  <a:gd name="T50" fmla="*/ 103 w 106"/>
                  <a:gd name="T51" fmla="*/ 414 h 426"/>
                  <a:gd name="T52" fmla="*/ 103 w 106"/>
                  <a:gd name="T53" fmla="*/ 414 h 426"/>
                  <a:gd name="T54" fmla="*/ 102 w 106"/>
                  <a:gd name="T55" fmla="*/ 412 h 426"/>
                  <a:gd name="T56" fmla="*/ 102 w 106"/>
                  <a:gd name="T57" fmla="*/ 412 h 426"/>
                  <a:gd name="T58" fmla="*/ 25 w 106"/>
                  <a:gd name="T59" fmla="*/ 9 h 426"/>
                  <a:gd name="T60" fmla="*/ 17 w 106"/>
                  <a:gd name="T61" fmla="*/ 3 h 426"/>
                  <a:gd name="T62" fmla="*/ 17 w 106"/>
                  <a:gd name="T63" fmla="*/ 3 h 426"/>
                  <a:gd name="T64" fmla="*/ 12 w 106"/>
                  <a:gd name="T65" fmla="*/ 3 h 426"/>
                  <a:gd name="T66" fmla="*/ 12 w 106"/>
                  <a:gd name="T67" fmla="*/ 3 h 426"/>
                  <a:gd name="T68" fmla="*/ 3 w 106"/>
                  <a:gd name="T69" fmla="*/ 12 h 426"/>
                  <a:gd name="T70" fmla="*/ 3 w 106"/>
                  <a:gd name="T71" fmla="*/ 12 h 426"/>
                  <a:gd name="T72" fmla="*/ 3 w 106"/>
                  <a:gd name="T73" fmla="*/ 14 h 426"/>
                  <a:gd name="T74" fmla="*/ 3 w 106"/>
                  <a:gd name="T75" fmla="*/ 14 h 426"/>
                  <a:gd name="T76" fmla="*/ 80 w 106"/>
                  <a:gd name="T77" fmla="*/ 416 h 426"/>
                  <a:gd name="T78" fmla="*/ 80 w 106"/>
                  <a:gd name="T79" fmla="*/ 416 h 426"/>
                  <a:gd name="T80" fmla="*/ 88 w 106"/>
                  <a:gd name="T81" fmla="*/ 42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" h="426">
                    <a:moveTo>
                      <a:pt x="77" y="417"/>
                    </a:moveTo>
                    <a:cubicBezTo>
                      <a:pt x="79" y="417"/>
                      <a:pt x="79" y="417"/>
                      <a:pt x="79" y="417"/>
                    </a:cubicBezTo>
                    <a:cubicBezTo>
                      <a:pt x="77" y="417"/>
                      <a:pt x="77" y="417"/>
                      <a:pt x="77" y="417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2" y="0"/>
                      <a:pt x="27" y="2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105" y="411"/>
                      <a:pt x="105" y="411"/>
                      <a:pt x="105" y="411"/>
                    </a:cubicBezTo>
                    <a:cubicBezTo>
                      <a:pt x="106" y="412"/>
                      <a:pt x="106" y="413"/>
                      <a:pt x="106" y="414"/>
                    </a:cubicBezTo>
                    <a:cubicBezTo>
                      <a:pt x="106" y="414"/>
                      <a:pt x="106" y="414"/>
                      <a:pt x="106" y="414"/>
                    </a:cubicBezTo>
                    <a:cubicBezTo>
                      <a:pt x="106" y="421"/>
                      <a:pt x="100" y="424"/>
                      <a:pt x="94" y="425"/>
                    </a:cubicBezTo>
                    <a:cubicBezTo>
                      <a:pt x="94" y="425"/>
                      <a:pt x="94" y="425"/>
                      <a:pt x="94" y="425"/>
                    </a:cubicBezTo>
                    <a:cubicBezTo>
                      <a:pt x="92" y="426"/>
                      <a:pt x="90" y="426"/>
                      <a:pt x="88" y="426"/>
                    </a:cubicBezTo>
                    <a:cubicBezTo>
                      <a:pt x="88" y="426"/>
                      <a:pt x="88" y="426"/>
                      <a:pt x="88" y="426"/>
                    </a:cubicBezTo>
                    <a:cubicBezTo>
                      <a:pt x="88" y="426"/>
                      <a:pt x="88" y="426"/>
                      <a:pt x="88" y="426"/>
                    </a:cubicBezTo>
                    <a:cubicBezTo>
                      <a:pt x="88" y="426"/>
                      <a:pt x="88" y="426"/>
                      <a:pt x="88" y="426"/>
                    </a:cubicBezTo>
                    <a:cubicBezTo>
                      <a:pt x="83" y="426"/>
                      <a:pt x="78" y="423"/>
                      <a:pt x="77" y="417"/>
                    </a:cubicBezTo>
                    <a:close/>
                    <a:moveTo>
                      <a:pt x="88" y="423"/>
                    </a:moveTo>
                    <a:cubicBezTo>
                      <a:pt x="90" y="423"/>
                      <a:pt x="91" y="423"/>
                      <a:pt x="93" y="422"/>
                    </a:cubicBezTo>
                    <a:cubicBezTo>
                      <a:pt x="93" y="422"/>
                      <a:pt x="93" y="422"/>
                      <a:pt x="93" y="422"/>
                    </a:cubicBezTo>
                    <a:cubicBezTo>
                      <a:pt x="99" y="421"/>
                      <a:pt x="103" y="419"/>
                      <a:pt x="103" y="414"/>
                    </a:cubicBezTo>
                    <a:cubicBezTo>
                      <a:pt x="103" y="414"/>
                      <a:pt x="103" y="414"/>
                      <a:pt x="103" y="414"/>
                    </a:cubicBezTo>
                    <a:cubicBezTo>
                      <a:pt x="103" y="413"/>
                      <a:pt x="103" y="413"/>
                      <a:pt x="102" y="412"/>
                    </a:cubicBezTo>
                    <a:cubicBezTo>
                      <a:pt x="102" y="412"/>
                      <a:pt x="102" y="412"/>
                      <a:pt x="102" y="412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4"/>
                      <a:pt x="21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4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6" y="5"/>
                      <a:pt x="3" y="7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80" y="416"/>
                      <a:pt x="80" y="416"/>
                      <a:pt x="80" y="416"/>
                    </a:cubicBezTo>
                    <a:cubicBezTo>
                      <a:pt x="80" y="416"/>
                      <a:pt x="80" y="416"/>
                      <a:pt x="80" y="416"/>
                    </a:cubicBezTo>
                    <a:cubicBezTo>
                      <a:pt x="81" y="421"/>
                      <a:pt x="84" y="423"/>
                      <a:pt x="88" y="42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8" name="Freeform 119"/>
              <p:cNvSpPr/>
              <p:nvPr/>
            </p:nvSpPr>
            <p:spPr bwMode="auto">
              <a:xfrm>
                <a:off x="8947238" y="5719445"/>
                <a:ext cx="168531" cy="180693"/>
              </a:xfrm>
              <a:custGeom>
                <a:avLst/>
                <a:gdLst>
                  <a:gd name="T0" fmla="*/ 34 w 41"/>
                  <a:gd name="T1" fmla="*/ 0 h 44"/>
                  <a:gd name="T2" fmla="*/ 39 w 41"/>
                  <a:gd name="T3" fmla="*/ 27 h 44"/>
                  <a:gd name="T4" fmla="*/ 25 w 41"/>
                  <a:gd name="T5" fmla="*/ 42 h 44"/>
                  <a:gd name="T6" fmla="*/ 6 w 41"/>
                  <a:gd name="T7" fmla="*/ 34 h 44"/>
                  <a:gd name="T8" fmla="*/ 0 w 41"/>
                  <a:gd name="T9" fmla="*/ 7 h 44"/>
                  <a:gd name="T10" fmla="*/ 34 w 41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4">
                    <a:moveTo>
                      <a:pt x="34" y="0"/>
                    </a:moveTo>
                    <a:cubicBezTo>
                      <a:pt x="39" y="27"/>
                      <a:pt x="39" y="27"/>
                      <a:pt x="39" y="27"/>
                    </a:cubicBezTo>
                    <a:cubicBezTo>
                      <a:pt x="41" y="36"/>
                      <a:pt x="34" y="40"/>
                      <a:pt x="25" y="42"/>
                    </a:cubicBezTo>
                    <a:cubicBezTo>
                      <a:pt x="16" y="44"/>
                      <a:pt x="8" y="43"/>
                      <a:pt x="6" y="34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9" name="Freeform 120"/>
              <p:cNvSpPr>
                <a:spLocks noEditPoints="1"/>
              </p:cNvSpPr>
              <p:nvPr/>
            </p:nvSpPr>
            <p:spPr bwMode="auto">
              <a:xfrm>
                <a:off x="8943763" y="5715970"/>
                <a:ext cx="172006" cy="189380"/>
              </a:xfrm>
              <a:custGeom>
                <a:avLst/>
                <a:gdLst>
                  <a:gd name="T0" fmla="*/ 5 w 42"/>
                  <a:gd name="T1" fmla="*/ 35 h 46"/>
                  <a:gd name="T2" fmla="*/ 0 w 42"/>
                  <a:gd name="T3" fmla="*/ 9 h 46"/>
                  <a:gd name="T4" fmla="*/ 1 w 42"/>
                  <a:gd name="T5" fmla="*/ 7 h 46"/>
                  <a:gd name="T6" fmla="*/ 1 w 42"/>
                  <a:gd name="T7" fmla="*/ 7 h 46"/>
                  <a:gd name="T8" fmla="*/ 35 w 42"/>
                  <a:gd name="T9" fmla="*/ 0 h 46"/>
                  <a:gd name="T10" fmla="*/ 36 w 42"/>
                  <a:gd name="T11" fmla="*/ 1 h 46"/>
                  <a:gd name="T12" fmla="*/ 36 w 42"/>
                  <a:gd name="T13" fmla="*/ 1 h 46"/>
                  <a:gd name="T14" fmla="*/ 42 w 42"/>
                  <a:gd name="T15" fmla="*/ 28 h 46"/>
                  <a:gd name="T16" fmla="*/ 42 w 42"/>
                  <a:gd name="T17" fmla="*/ 31 h 46"/>
                  <a:gd name="T18" fmla="*/ 42 w 42"/>
                  <a:gd name="T19" fmla="*/ 31 h 46"/>
                  <a:gd name="T20" fmla="*/ 26 w 42"/>
                  <a:gd name="T21" fmla="*/ 45 h 46"/>
                  <a:gd name="T22" fmla="*/ 26 w 42"/>
                  <a:gd name="T23" fmla="*/ 45 h 46"/>
                  <a:gd name="T24" fmla="*/ 19 w 42"/>
                  <a:gd name="T25" fmla="*/ 46 h 46"/>
                  <a:gd name="T26" fmla="*/ 19 w 42"/>
                  <a:gd name="T27" fmla="*/ 46 h 46"/>
                  <a:gd name="T28" fmla="*/ 19 w 42"/>
                  <a:gd name="T29" fmla="*/ 46 h 46"/>
                  <a:gd name="T30" fmla="*/ 19 w 42"/>
                  <a:gd name="T31" fmla="*/ 46 h 46"/>
                  <a:gd name="T32" fmla="*/ 5 w 42"/>
                  <a:gd name="T33" fmla="*/ 35 h 46"/>
                  <a:gd name="T34" fmla="*/ 3 w 42"/>
                  <a:gd name="T35" fmla="*/ 10 h 46"/>
                  <a:gd name="T36" fmla="*/ 8 w 42"/>
                  <a:gd name="T37" fmla="*/ 35 h 46"/>
                  <a:gd name="T38" fmla="*/ 19 w 42"/>
                  <a:gd name="T39" fmla="*/ 43 h 46"/>
                  <a:gd name="T40" fmla="*/ 19 w 42"/>
                  <a:gd name="T41" fmla="*/ 43 h 46"/>
                  <a:gd name="T42" fmla="*/ 26 w 42"/>
                  <a:gd name="T43" fmla="*/ 42 h 46"/>
                  <a:gd name="T44" fmla="*/ 26 w 42"/>
                  <a:gd name="T45" fmla="*/ 42 h 46"/>
                  <a:gd name="T46" fmla="*/ 39 w 42"/>
                  <a:gd name="T47" fmla="*/ 31 h 46"/>
                  <a:gd name="T48" fmla="*/ 39 w 42"/>
                  <a:gd name="T49" fmla="*/ 31 h 46"/>
                  <a:gd name="T50" fmla="*/ 39 w 42"/>
                  <a:gd name="T51" fmla="*/ 28 h 46"/>
                  <a:gd name="T52" fmla="*/ 39 w 42"/>
                  <a:gd name="T53" fmla="*/ 28 h 46"/>
                  <a:gd name="T54" fmla="*/ 34 w 42"/>
                  <a:gd name="T55" fmla="*/ 3 h 46"/>
                  <a:gd name="T56" fmla="*/ 3 w 42"/>
                  <a:gd name="T57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6">
                    <a:moveTo>
                      <a:pt x="5" y="35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9"/>
                      <a:pt x="42" y="30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39"/>
                      <a:pt x="35" y="43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4" y="45"/>
                      <a:pt x="21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2" y="46"/>
                      <a:pt x="7" y="43"/>
                      <a:pt x="5" y="35"/>
                    </a:cubicBezTo>
                    <a:close/>
                    <a:moveTo>
                      <a:pt x="3" y="10"/>
                    </a:moveTo>
                    <a:cubicBezTo>
                      <a:pt x="8" y="35"/>
                      <a:pt x="8" y="35"/>
                      <a:pt x="8" y="35"/>
                    </a:cubicBezTo>
                    <a:cubicBezTo>
                      <a:pt x="10" y="41"/>
                      <a:pt x="13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3"/>
                      <a:pt x="23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34" y="40"/>
                      <a:pt x="39" y="37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0"/>
                      <a:pt x="39" y="29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0" name="Freeform 121"/>
              <p:cNvSpPr/>
              <p:nvPr/>
            </p:nvSpPr>
            <p:spPr bwMode="auto">
              <a:xfrm>
                <a:off x="8639712" y="4100160"/>
                <a:ext cx="168531" cy="185905"/>
              </a:xfrm>
              <a:custGeom>
                <a:avLst/>
                <a:gdLst>
                  <a:gd name="T0" fmla="*/ 33 w 41"/>
                  <a:gd name="T1" fmla="*/ 0 h 45"/>
                  <a:gd name="T2" fmla="*/ 39 w 41"/>
                  <a:gd name="T3" fmla="*/ 28 h 45"/>
                  <a:gd name="T4" fmla="*/ 25 w 41"/>
                  <a:gd name="T5" fmla="*/ 43 h 45"/>
                  <a:gd name="T6" fmla="*/ 6 w 41"/>
                  <a:gd name="T7" fmla="*/ 35 h 45"/>
                  <a:gd name="T8" fmla="*/ 0 w 41"/>
                  <a:gd name="T9" fmla="*/ 7 h 45"/>
                  <a:gd name="T10" fmla="*/ 33 w 41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5">
                    <a:moveTo>
                      <a:pt x="33" y="0"/>
                    </a:moveTo>
                    <a:cubicBezTo>
                      <a:pt x="39" y="28"/>
                      <a:pt x="39" y="28"/>
                      <a:pt x="39" y="28"/>
                    </a:cubicBezTo>
                    <a:cubicBezTo>
                      <a:pt x="41" y="37"/>
                      <a:pt x="34" y="41"/>
                      <a:pt x="25" y="43"/>
                    </a:cubicBezTo>
                    <a:cubicBezTo>
                      <a:pt x="16" y="45"/>
                      <a:pt x="8" y="44"/>
                      <a:pt x="6" y="35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1" name="Freeform 122"/>
              <p:cNvSpPr>
                <a:spLocks noEditPoints="1"/>
              </p:cNvSpPr>
              <p:nvPr/>
            </p:nvSpPr>
            <p:spPr bwMode="auto">
              <a:xfrm>
                <a:off x="8631025" y="4091473"/>
                <a:ext cx="177218" cy="198067"/>
              </a:xfrm>
              <a:custGeom>
                <a:avLst/>
                <a:gdLst>
                  <a:gd name="T0" fmla="*/ 6 w 43"/>
                  <a:gd name="T1" fmla="*/ 37 h 48"/>
                  <a:gd name="T2" fmla="*/ 0 w 43"/>
                  <a:gd name="T3" fmla="*/ 9 h 48"/>
                  <a:gd name="T4" fmla="*/ 1 w 43"/>
                  <a:gd name="T5" fmla="*/ 7 h 48"/>
                  <a:gd name="T6" fmla="*/ 1 w 43"/>
                  <a:gd name="T7" fmla="*/ 7 h 48"/>
                  <a:gd name="T8" fmla="*/ 35 w 43"/>
                  <a:gd name="T9" fmla="*/ 0 h 48"/>
                  <a:gd name="T10" fmla="*/ 37 w 43"/>
                  <a:gd name="T11" fmla="*/ 2 h 48"/>
                  <a:gd name="T12" fmla="*/ 37 w 43"/>
                  <a:gd name="T13" fmla="*/ 2 h 48"/>
                  <a:gd name="T14" fmla="*/ 42 w 43"/>
                  <a:gd name="T15" fmla="*/ 30 h 48"/>
                  <a:gd name="T16" fmla="*/ 43 w 43"/>
                  <a:gd name="T17" fmla="*/ 33 h 48"/>
                  <a:gd name="T18" fmla="*/ 43 w 43"/>
                  <a:gd name="T19" fmla="*/ 33 h 48"/>
                  <a:gd name="T20" fmla="*/ 27 w 43"/>
                  <a:gd name="T21" fmla="*/ 47 h 48"/>
                  <a:gd name="T22" fmla="*/ 27 w 43"/>
                  <a:gd name="T23" fmla="*/ 47 h 48"/>
                  <a:gd name="T24" fmla="*/ 20 w 43"/>
                  <a:gd name="T25" fmla="*/ 48 h 48"/>
                  <a:gd name="T26" fmla="*/ 20 w 43"/>
                  <a:gd name="T27" fmla="*/ 48 h 48"/>
                  <a:gd name="T28" fmla="*/ 20 w 43"/>
                  <a:gd name="T29" fmla="*/ 48 h 48"/>
                  <a:gd name="T30" fmla="*/ 20 w 43"/>
                  <a:gd name="T31" fmla="*/ 48 h 48"/>
                  <a:gd name="T32" fmla="*/ 6 w 43"/>
                  <a:gd name="T33" fmla="*/ 37 h 48"/>
                  <a:gd name="T34" fmla="*/ 4 w 43"/>
                  <a:gd name="T35" fmla="*/ 10 h 48"/>
                  <a:gd name="T36" fmla="*/ 9 w 43"/>
                  <a:gd name="T37" fmla="*/ 37 h 48"/>
                  <a:gd name="T38" fmla="*/ 20 w 43"/>
                  <a:gd name="T39" fmla="*/ 45 h 48"/>
                  <a:gd name="T40" fmla="*/ 20 w 43"/>
                  <a:gd name="T41" fmla="*/ 45 h 48"/>
                  <a:gd name="T42" fmla="*/ 27 w 43"/>
                  <a:gd name="T43" fmla="*/ 44 h 48"/>
                  <a:gd name="T44" fmla="*/ 27 w 43"/>
                  <a:gd name="T45" fmla="*/ 44 h 48"/>
                  <a:gd name="T46" fmla="*/ 40 w 43"/>
                  <a:gd name="T47" fmla="*/ 33 h 48"/>
                  <a:gd name="T48" fmla="*/ 40 w 43"/>
                  <a:gd name="T49" fmla="*/ 33 h 48"/>
                  <a:gd name="T50" fmla="*/ 40 w 43"/>
                  <a:gd name="T51" fmla="*/ 30 h 48"/>
                  <a:gd name="T52" fmla="*/ 40 w 43"/>
                  <a:gd name="T53" fmla="*/ 30 h 48"/>
                  <a:gd name="T54" fmla="*/ 34 w 43"/>
                  <a:gd name="T55" fmla="*/ 4 h 48"/>
                  <a:gd name="T56" fmla="*/ 4 w 43"/>
                  <a:gd name="T57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3" h="48">
                    <a:moveTo>
                      <a:pt x="6" y="37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6" y="0"/>
                      <a:pt x="36" y="1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3" y="31"/>
                      <a:pt x="43" y="32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41"/>
                      <a:pt x="35" y="45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5" y="47"/>
                      <a:pt x="22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3" y="48"/>
                      <a:pt x="8" y="45"/>
                      <a:pt x="6" y="37"/>
                    </a:cubicBezTo>
                    <a:close/>
                    <a:moveTo>
                      <a:pt x="4" y="10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11" y="43"/>
                      <a:pt x="14" y="44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2" y="45"/>
                      <a:pt x="24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35" y="42"/>
                      <a:pt x="40" y="39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2"/>
                      <a:pt x="40" y="31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2" name="Freeform 123"/>
              <p:cNvSpPr/>
              <p:nvPr/>
            </p:nvSpPr>
            <p:spPr bwMode="auto">
              <a:xfrm>
                <a:off x="8040299" y="3964640"/>
                <a:ext cx="821805" cy="271039"/>
              </a:xfrm>
              <a:custGeom>
                <a:avLst/>
                <a:gdLst>
                  <a:gd name="T0" fmla="*/ 2 w 200"/>
                  <a:gd name="T1" fmla="*/ 0 h 66"/>
                  <a:gd name="T2" fmla="*/ 200 w 200"/>
                  <a:gd name="T3" fmla="*/ 21 h 66"/>
                  <a:gd name="T4" fmla="*/ 200 w 200"/>
                  <a:gd name="T5" fmla="*/ 47 h 66"/>
                  <a:gd name="T6" fmla="*/ 95 w 200"/>
                  <a:gd name="T7" fmla="*/ 66 h 66"/>
                  <a:gd name="T8" fmla="*/ 2 w 200"/>
                  <a:gd name="T9" fmla="*/ 26 h 66"/>
                  <a:gd name="T10" fmla="*/ 2 w 200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0" h="66">
                    <a:moveTo>
                      <a:pt x="2" y="0"/>
                    </a:moveTo>
                    <a:cubicBezTo>
                      <a:pt x="200" y="21"/>
                      <a:pt x="200" y="21"/>
                      <a:pt x="200" y="21"/>
                    </a:cubicBezTo>
                    <a:cubicBezTo>
                      <a:pt x="200" y="47"/>
                      <a:pt x="200" y="47"/>
                      <a:pt x="200" y="47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0" y="28"/>
                      <a:pt x="2" y="26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AC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3" name="Freeform 124"/>
              <p:cNvSpPr>
                <a:spLocks noEditPoints="1"/>
              </p:cNvSpPr>
              <p:nvPr/>
            </p:nvSpPr>
            <p:spPr bwMode="auto">
              <a:xfrm>
                <a:off x="8043774" y="3955953"/>
                <a:ext cx="821805" cy="284939"/>
              </a:xfrm>
              <a:custGeom>
                <a:avLst/>
                <a:gdLst>
                  <a:gd name="T0" fmla="*/ 93 w 200"/>
                  <a:gd name="T1" fmla="*/ 69 h 69"/>
                  <a:gd name="T2" fmla="*/ 49 w 200"/>
                  <a:gd name="T3" fmla="*/ 51 h 69"/>
                  <a:gd name="T4" fmla="*/ 49 w 200"/>
                  <a:gd name="T5" fmla="*/ 51 h 69"/>
                  <a:gd name="T6" fmla="*/ 0 w 200"/>
                  <a:gd name="T7" fmla="*/ 30 h 69"/>
                  <a:gd name="T8" fmla="*/ 0 w 200"/>
                  <a:gd name="T9" fmla="*/ 30 h 69"/>
                  <a:gd name="T10" fmla="*/ 0 w 200"/>
                  <a:gd name="T11" fmla="*/ 28 h 69"/>
                  <a:gd name="T12" fmla="*/ 0 w 200"/>
                  <a:gd name="T13" fmla="*/ 28 h 69"/>
                  <a:gd name="T14" fmla="*/ 0 w 200"/>
                  <a:gd name="T15" fmla="*/ 28 h 69"/>
                  <a:gd name="T16" fmla="*/ 0 w 200"/>
                  <a:gd name="T17" fmla="*/ 28 h 69"/>
                  <a:gd name="T18" fmla="*/ 0 w 200"/>
                  <a:gd name="T19" fmla="*/ 2 h 69"/>
                  <a:gd name="T20" fmla="*/ 0 w 200"/>
                  <a:gd name="T21" fmla="*/ 1 h 69"/>
                  <a:gd name="T22" fmla="*/ 0 w 200"/>
                  <a:gd name="T23" fmla="*/ 1 h 69"/>
                  <a:gd name="T24" fmla="*/ 1 w 200"/>
                  <a:gd name="T25" fmla="*/ 0 h 69"/>
                  <a:gd name="T26" fmla="*/ 1 w 200"/>
                  <a:gd name="T27" fmla="*/ 0 h 69"/>
                  <a:gd name="T28" fmla="*/ 199 w 200"/>
                  <a:gd name="T29" fmla="*/ 22 h 69"/>
                  <a:gd name="T30" fmla="*/ 200 w 200"/>
                  <a:gd name="T31" fmla="*/ 23 h 69"/>
                  <a:gd name="T32" fmla="*/ 200 w 200"/>
                  <a:gd name="T33" fmla="*/ 23 h 69"/>
                  <a:gd name="T34" fmla="*/ 200 w 200"/>
                  <a:gd name="T35" fmla="*/ 49 h 69"/>
                  <a:gd name="T36" fmla="*/ 199 w 200"/>
                  <a:gd name="T37" fmla="*/ 51 h 69"/>
                  <a:gd name="T38" fmla="*/ 199 w 200"/>
                  <a:gd name="T39" fmla="*/ 51 h 69"/>
                  <a:gd name="T40" fmla="*/ 94 w 200"/>
                  <a:gd name="T41" fmla="*/ 69 h 69"/>
                  <a:gd name="T42" fmla="*/ 93 w 200"/>
                  <a:gd name="T43" fmla="*/ 69 h 69"/>
                  <a:gd name="T44" fmla="*/ 3 w 200"/>
                  <a:gd name="T45" fmla="*/ 28 h 69"/>
                  <a:gd name="T46" fmla="*/ 6 w 200"/>
                  <a:gd name="T47" fmla="*/ 29 h 69"/>
                  <a:gd name="T48" fmla="*/ 6 w 200"/>
                  <a:gd name="T49" fmla="*/ 29 h 69"/>
                  <a:gd name="T50" fmla="*/ 16 w 200"/>
                  <a:gd name="T51" fmla="*/ 34 h 69"/>
                  <a:gd name="T52" fmla="*/ 16 w 200"/>
                  <a:gd name="T53" fmla="*/ 34 h 69"/>
                  <a:gd name="T54" fmla="*/ 48 w 200"/>
                  <a:gd name="T55" fmla="*/ 48 h 69"/>
                  <a:gd name="T56" fmla="*/ 48 w 200"/>
                  <a:gd name="T57" fmla="*/ 48 h 69"/>
                  <a:gd name="T58" fmla="*/ 94 w 200"/>
                  <a:gd name="T59" fmla="*/ 66 h 69"/>
                  <a:gd name="T60" fmla="*/ 94 w 200"/>
                  <a:gd name="T61" fmla="*/ 66 h 69"/>
                  <a:gd name="T62" fmla="*/ 197 w 200"/>
                  <a:gd name="T63" fmla="*/ 48 h 69"/>
                  <a:gd name="T64" fmla="*/ 197 w 200"/>
                  <a:gd name="T65" fmla="*/ 25 h 69"/>
                  <a:gd name="T66" fmla="*/ 3 w 200"/>
                  <a:gd name="T67" fmla="*/ 3 h 69"/>
                  <a:gd name="T68" fmla="*/ 3 w 200"/>
                  <a:gd name="T69" fmla="*/ 28 h 69"/>
                  <a:gd name="T70" fmla="*/ 3 w 200"/>
                  <a:gd name="T71" fmla="*/ 2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0" h="69">
                    <a:moveTo>
                      <a:pt x="93" y="69"/>
                    </a:moveTo>
                    <a:cubicBezTo>
                      <a:pt x="93" y="69"/>
                      <a:pt x="71" y="60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27" y="42"/>
                      <a:pt x="4" y="33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99" y="22"/>
                      <a:pt x="199" y="22"/>
                      <a:pt x="199" y="22"/>
                    </a:cubicBezTo>
                    <a:cubicBezTo>
                      <a:pt x="200" y="22"/>
                      <a:pt x="200" y="22"/>
                      <a:pt x="200" y="23"/>
                    </a:cubicBezTo>
                    <a:cubicBezTo>
                      <a:pt x="200" y="23"/>
                      <a:pt x="200" y="23"/>
                      <a:pt x="200" y="23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200" y="50"/>
                      <a:pt x="200" y="50"/>
                      <a:pt x="199" y="51"/>
                    </a:cubicBezTo>
                    <a:cubicBezTo>
                      <a:pt x="199" y="51"/>
                      <a:pt x="199" y="51"/>
                      <a:pt x="199" y="51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3" y="69"/>
                      <a:pt x="93" y="69"/>
                      <a:pt x="93" y="69"/>
                    </a:cubicBezTo>
                    <a:close/>
                    <a:moveTo>
                      <a:pt x="3" y="28"/>
                    </a:moveTo>
                    <a:cubicBezTo>
                      <a:pt x="4" y="28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8" y="31"/>
                      <a:pt x="12" y="32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25" y="38"/>
                      <a:pt x="36" y="43"/>
                      <a:pt x="48" y="48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69" y="56"/>
                      <a:pt x="91" y="65"/>
                      <a:pt x="94" y="66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197" y="25"/>
                      <a:pt x="197" y="25"/>
                      <a:pt x="197" y="2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4" name="Freeform 125"/>
              <p:cNvSpPr/>
              <p:nvPr/>
            </p:nvSpPr>
            <p:spPr bwMode="auto">
              <a:xfrm>
                <a:off x="8047249" y="3922942"/>
                <a:ext cx="814855" cy="189380"/>
              </a:xfrm>
              <a:custGeom>
                <a:avLst/>
                <a:gdLst>
                  <a:gd name="T0" fmla="*/ 0 w 469"/>
                  <a:gd name="T1" fmla="*/ 24 h 109"/>
                  <a:gd name="T2" fmla="*/ 220 w 469"/>
                  <a:gd name="T3" fmla="*/ 109 h 109"/>
                  <a:gd name="T4" fmla="*/ 469 w 469"/>
                  <a:gd name="T5" fmla="*/ 74 h 109"/>
                  <a:gd name="T6" fmla="*/ 268 w 469"/>
                  <a:gd name="T7" fmla="*/ 0 h 109"/>
                  <a:gd name="T8" fmla="*/ 0 w 469"/>
                  <a:gd name="T9" fmla="*/ 2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109">
                    <a:moveTo>
                      <a:pt x="0" y="24"/>
                    </a:moveTo>
                    <a:lnTo>
                      <a:pt x="220" y="109"/>
                    </a:lnTo>
                    <a:lnTo>
                      <a:pt x="469" y="74"/>
                    </a:lnTo>
                    <a:lnTo>
                      <a:pt x="268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CDEC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5" name="Freeform 126"/>
              <p:cNvSpPr>
                <a:spLocks noEditPoints="1"/>
              </p:cNvSpPr>
              <p:nvPr/>
            </p:nvSpPr>
            <p:spPr bwMode="auto">
              <a:xfrm>
                <a:off x="8043774" y="3919467"/>
                <a:ext cx="827017" cy="198067"/>
              </a:xfrm>
              <a:custGeom>
                <a:avLst/>
                <a:gdLst>
                  <a:gd name="T0" fmla="*/ 93 w 201"/>
                  <a:gd name="T1" fmla="*/ 48 h 48"/>
                  <a:gd name="T2" fmla="*/ 1 w 201"/>
                  <a:gd name="T3" fmla="*/ 12 h 48"/>
                  <a:gd name="T4" fmla="*/ 0 w 201"/>
                  <a:gd name="T5" fmla="*/ 11 h 48"/>
                  <a:gd name="T6" fmla="*/ 0 w 201"/>
                  <a:gd name="T7" fmla="*/ 11 h 48"/>
                  <a:gd name="T8" fmla="*/ 1 w 201"/>
                  <a:gd name="T9" fmla="*/ 9 h 48"/>
                  <a:gd name="T10" fmla="*/ 1 w 201"/>
                  <a:gd name="T11" fmla="*/ 9 h 48"/>
                  <a:gd name="T12" fmla="*/ 114 w 201"/>
                  <a:gd name="T13" fmla="*/ 0 h 48"/>
                  <a:gd name="T14" fmla="*/ 114 w 201"/>
                  <a:gd name="T15" fmla="*/ 0 h 48"/>
                  <a:gd name="T16" fmla="*/ 199 w 201"/>
                  <a:gd name="T17" fmla="*/ 31 h 48"/>
                  <a:gd name="T18" fmla="*/ 200 w 201"/>
                  <a:gd name="T19" fmla="*/ 32 h 48"/>
                  <a:gd name="T20" fmla="*/ 200 w 201"/>
                  <a:gd name="T21" fmla="*/ 32 h 48"/>
                  <a:gd name="T22" fmla="*/ 199 w 201"/>
                  <a:gd name="T23" fmla="*/ 34 h 48"/>
                  <a:gd name="T24" fmla="*/ 199 w 201"/>
                  <a:gd name="T25" fmla="*/ 34 h 48"/>
                  <a:gd name="T26" fmla="*/ 94 w 201"/>
                  <a:gd name="T27" fmla="*/ 48 h 48"/>
                  <a:gd name="T28" fmla="*/ 93 w 201"/>
                  <a:gd name="T29" fmla="*/ 48 h 48"/>
                  <a:gd name="T30" fmla="*/ 94 w 201"/>
                  <a:gd name="T31" fmla="*/ 45 h 48"/>
                  <a:gd name="T32" fmla="*/ 193 w 201"/>
                  <a:gd name="T33" fmla="*/ 32 h 48"/>
                  <a:gd name="T34" fmla="*/ 114 w 201"/>
                  <a:gd name="T35" fmla="*/ 3 h 48"/>
                  <a:gd name="T36" fmla="*/ 8 w 201"/>
                  <a:gd name="T37" fmla="*/ 12 h 48"/>
                  <a:gd name="T38" fmla="*/ 94 w 201"/>
                  <a:gd name="T39" fmla="*/ 4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1" h="48">
                    <a:moveTo>
                      <a:pt x="93" y="48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99" y="31"/>
                      <a:pt x="199" y="31"/>
                      <a:pt x="199" y="31"/>
                    </a:cubicBezTo>
                    <a:cubicBezTo>
                      <a:pt x="200" y="31"/>
                      <a:pt x="201" y="32"/>
                      <a:pt x="200" y="32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0" y="33"/>
                      <a:pt x="200" y="34"/>
                      <a:pt x="199" y="34"/>
                    </a:cubicBezTo>
                    <a:cubicBezTo>
                      <a:pt x="199" y="34"/>
                      <a:pt x="199" y="34"/>
                      <a:pt x="199" y="34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3" y="48"/>
                      <a:pt x="93" y="48"/>
                      <a:pt x="93" y="48"/>
                    </a:cubicBezTo>
                    <a:close/>
                    <a:moveTo>
                      <a:pt x="94" y="45"/>
                    </a:moveTo>
                    <a:cubicBezTo>
                      <a:pt x="193" y="32"/>
                      <a:pt x="193" y="32"/>
                      <a:pt x="193" y="32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4" y="45"/>
                      <a:pt x="94" y="45"/>
                      <a:pt x="94" y="4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6" name="Freeform 127"/>
              <p:cNvSpPr/>
              <p:nvPr/>
            </p:nvSpPr>
            <p:spPr bwMode="auto">
              <a:xfrm>
                <a:off x="8422534" y="4105372"/>
                <a:ext cx="12162" cy="135520"/>
              </a:xfrm>
              <a:custGeom>
                <a:avLst/>
                <a:gdLst>
                  <a:gd name="T0" fmla="*/ 0 w 3"/>
                  <a:gd name="T1" fmla="*/ 32 h 33"/>
                  <a:gd name="T2" fmla="*/ 0 w 3"/>
                  <a:gd name="T3" fmla="*/ 2 h 33"/>
                  <a:gd name="T4" fmla="*/ 2 w 3"/>
                  <a:gd name="T5" fmla="*/ 0 h 33"/>
                  <a:gd name="T6" fmla="*/ 2 w 3"/>
                  <a:gd name="T7" fmla="*/ 0 h 33"/>
                  <a:gd name="T8" fmla="*/ 3 w 3"/>
                  <a:gd name="T9" fmla="*/ 2 h 33"/>
                  <a:gd name="T10" fmla="*/ 3 w 3"/>
                  <a:gd name="T11" fmla="*/ 2 h 33"/>
                  <a:gd name="T12" fmla="*/ 3 w 3"/>
                  <a:gd name="T13" fmla="*/ 32 h 33"/>
                  <a:gd name="T14" fmla="*/ 2 w 3"/>
                  <a:gd name="T15" fmla="*/ 33 h 33"/>
                  <a:gd name="T16" fmla="*/ 2 w 3"/>
                  <a:gd name="T17" fmla="*/ 33 h 33"/>
                  <a:gd name="T18" fmla="*/ 0 w 3"/>
                  <a:gd name="T19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3">
                    <a:moveTo>
                      <a:pt x="0" y="3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7" name="Freeform 128"/>
              <p:cNvSpPr/>
              <p:nvPr/>
            </p:nvSpPr>
            <p:spPr bwMode="auto">
              <a:xfrm>
                <a:off x="8224466" y="3705763"/>
                <a:ext cx="222391" cy="324900"/>
              </a:xfrm>
              <a:custGeom>
                <a:avLst/>
                <a:gdLst>
                  <a:gd name="T0" fmla="*/ 0 w 54"/>
                  <a:gd name="T1" fmla="*/ 0 h 79"/>
                  <a:gd name="T2" fmla="*/ 0 w 54"/>
                  <a:gd name="T3" fmla="*/ 59 h 79"/>
                  <a:gd name="T4" fmla="*/ 54 w 54"/>
                  <a:gd name="T5" fmla="*/ 63 h 79"/>
                  <a:gd name="T6" fmla="*/ 54 w 54"/>
                  <a:gd name="T7" fmla="*/ 15 h 79"/>
                  <a:gd name="T8" fmla="*/ 0 w 54"/>
                  <a:gd name="T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0" y="0"/>
                    </a:move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19" y="79"/>
                      <a:pt x="54" y="63"/>
                    </a:cubicBezTo>
                    <a:cubicBezTo>
                      <a:pt x="54" y="15"/>
                      <a:pt x="54" y="15"/>
                      <a:pt x="54" y="1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8" name="Freeform 129"/>
              <p:cNvSpPr>
                <a:spLocks noEditPoints="1"/>
              </p:cNvSpPr>
              <p:nvPr/>
            </p:nvSpPr>
            <p:spPr bwMode="auto">
              <a:xfrm>
                <a:off x="8215779" y="3697076"/>
                <a:ext cx="234553" cy="300576"/>
              </a:xfrm>
              <a:custGeom>
                <a:avLst/>
                <a:gdLst>
                  <a:gd name="T0" fmla="*/ 1 w 57"/>
                  <a:gd name="T1" fmla="*/ 62 h 73"/>
                  <a:gd name="T2" fmla="*/ 0 w 57"/>
                  <a:gd name="T3" fmla="*/ 61 h 73"/>
                  <a:gd name="T4" fmla="*/ 0 w 57"/>
                  <a:gd name="T5" fmla="*/ 61 h 73"/>
                  <a:gd name="T6" fmla="*/ 0 w 57"/>
                  <a:gd name="T7" fmla="*/ 2 h 73"/>
                  <a:gd name="T8" fmla="*/ 1 w 57"/>
                  <a:gd name="T9" fmla="*/ 0 h 73"/>
                  <a:gd name="T10" fmla="*/ 1 w 57"/>
                  <a:gd name="T11" fmla="*/ 0 h 73"/>
                  <a:gd name="T12" fmla="*/ 2 w 57"/>
                  <a:gd name="T13" fmla="*/ 0 h 73"/>
                  <a:gd name="T14" fmla="*/ 2 w 57"/>
                  <a:gd name="T15" fmla="*/ 0 h 73"/>
                  <a:gd name="T16" fmla="*/ 56 w 57"/>
                  <a:gd name="T17" fmla="*/ 16 h 73"/>
                  <a:gd name="T18" fmla="*/ 57 w 57"/>
                  <a:gd name="T19" fmla="*/ 17 h 73"/>
                  <a:gd name="T20" fmla="*/ 57 w 57"/>
                  <a:gd name="T21" fmla="*/ 17 h 73"/>
                  <a:gd name="T22" fmla="*/ 57 w 57"/>
                  <a:gd name="T23" fmla="*/ 65 h 73"/>
                  <a:gd name="T24" fmla="*/ 56 w 57"/>
                  <a:gd name="T25" fmla="*/ 66 h 73"/>
                  <a:gd name="T26" fmla="*/ 56 w 57"/>
                  <a:gd name="T27" fmla="*/ 66 h 73"/>
                  <a:gd name="T28" fmla="*/ 30 w 57"/>
                  <a:gd name="T29" fmla="*/ 73 h 73"/>
                  <a:gd name="T30" fmla="*/ 30 w 57"/>
                  <a:gd name="T31" fmla="*/ 73 h 73"/>
                  <a:gd name="T32" fmla="*/ 1 w 57"/>
                  <a:gd name="T33" fmla="*/ 62 h 73"/>
                  <a:gd name="T34" fmla="*/ 10 w 57"/>
                  <a:gd name="T35" fmla="*/ 65 h 73"/>
                  <a:gd name="T36" fmla="*/ 30 w 57"/>
                  <a:gd name="T37" fmla="*/ 70 h 73"/>
                  <a:gd name="T38" fmla="*/ 30 w 57"/>
                  <a:gd name="T39" fmla="*/ 70 h 73"/>
                  <a:gd name="T40" fmla="*/ 54 w 57"/>
                  <a:gd name="T41" fmla="*/ 64 h 73"/>
                  <a:gd name="T42" fmla="*/ 54 w 57"/>
                  <a:gd name="T43" fmla="*/ 64 h 73"/>
                  <a:gd name="T44" fmla="*/ 54 w 57"/>
                  <a:gd name="T45" fmla="*/ 18 h 73"/>
                  <a:gd name="T46" fmla="*/ 3 w 57"/>
                  <a:gd name="T47" fmla="*/ 4 h 73"/>
                  <a:gd name="T48" fmla="*/ 3 w 57"/>
                  <a:gd name="T49" fmla="*/ 61 h 73"/>
                  <a:gd name="T50" fmla="*/ 10 w 57"/>
                  <a:gd name="T51" fmla="*/ 65 h 73"/>
                  <a:gd name="T52" fmla="*/ 1 w 57"/>
                  <a:gd name="T53" fmla="*/ 3 h 73"/>
                  <a:gd name="T54" fmla="*/ 2 w 57"/>
                  <a:gd name="T55" fmla="*/ 2 h 73"/>
                  <a:gd name="T56" fmla="*/ 1 w 57"/>
                  <a:gd name="T57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7" h="73">
                    <a:moveTo>
                      <a:pt x="1" y="62"/>
                    </a:moveTo>
                    <a:cubicBezTo>
                      <a:pt x="0" y="62"/>
                      <a:pt x="0" y="62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7" y="16"/>
                      <a:pt x="57" y="16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6"/>
                      <a:pt x="57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46" y="71"/>
                      <a:pt x="37" y="73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11" y="73"/>
                      <a:pt x="1" y="62"/>
                      <a:pt x="1" y="62"/>
                    </a:cubicBezTo>
                    <a:close/>
                    <a:moveTo>
                      <a:pt x="10" y="65"/>
                    </a:moveTo>
                    <a:cubicBezTo>
                      <a:pt x="14" y="67"/>
                      <a:pt x="21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7" y="70"/>
                      <a:pt x="45" y="68"/>
                      <a:pt x="54" y="64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1"/>
                      <a:pt x="6" y="63"/>
                      <a:pt x="10" y="65"/>
                    </a:cubicBezTo>
                    <a:close/>
                    <a:moveTo>
                      <a:pt x="1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9" name="Freeform 130"/>
              <p:cNvSpPr/>
              <p:nvPr/>
            </p:nvSpPr>
            <p:spPr bwMode="auto">
              <a:xfrm>
                <a:off x="9058433" y="3853445"/>
                <a:ext cx="234553" cy="297101"/>
              </a:xfrm>
              <a:custGeom>
                <a:avLst/>
                <a:gdLst>
                  <a:gd name="T0" fmla="*/ 22 w 57"/>
                  <a:gd name="T1" fmla="*/ 9 h 72"/>
                  <a:gd name="T2" fmla="*/ 49 w 57"/>
                  <a:gd name="T3" fmla="*/ 9 h 72"/>
                  <a:gd name="T4" fmla="*/ 13 w 57"/>
                  <a:gd name="T5" fmla="*/ 70 h 72"/>
                  <a:gd name="T6" fmla="*/ 0 w 57"/>
                  <a:gd name="T7" fmla="*/ 48 h 72"/>
                  <a:gd name="T8" fmla="*/ 22 w 57"/>
                  <a:gd name="T9" fmla="*/ 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2">
                    <a:moveTo>
                      <a:pt x="22" y="9"/>
                    </a:moveTo>
                    <a:cubicBezTo>
                      <a:pt x="22" y="9"/>
                      <a:pt x="42" y="0"/>
                      <a:pt x="49" y="9"/>
                    </a:cubicBezTo>
                    <a:cubicBezTo>
                      <a:pt x="57" y="19"/>
                      <a:pt x="45" y="66"/>
                      <a:pt x="13" y="70"/>
                    </a:cubicBezTo>
                    <a:cubicBezTo>
                      <a:pt x="0" y="72"/>
                      <a:pt x="0" y="48"/>
                      <a:pt x="0" y="48"/>
                    </a:cubicBezTo>
                    <a:lnTo>
                      <a:pt x="22" y="9"/>
                    </a:lnTo>
                    <a:close/>
                  </a:path>
                </a:pathLst>
              </a:cu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0" name="Freeform 131"/>
              <p:cNvSpPr>
                <a:spLocks noEditPoints="1"/>
              </p:cNvSpPr>
              <p:nvPr/>
            </p:nvSpPr>
            <p:spPr bwMode="auto">
              <a:xfrm>
                <a:off x="9051483" y="3870819"/>
                <a:ext cx="225866" cy="279726"/>
              </a:xfrm>
              <a:custGeom>
                <a:avLst/>
                <a:gdLst>
                  <a:gd name="T0" fmla="*/ 13 w 55"/>
                  <a:gd name="T1" fmla="*/ 68 h 68"/>
                  <a:gd name="T2" fmla="*/ 2 w 55"/>
                  <a:gd name="T3" fmla="*/ 55 h 68"/>
                  <a:gd name="T4" fmla="*/ 2 w 55"/>
                  <a:gd name="T5" fmla="*/ 55 h 68"/>
                  <a:gd name="T6" fmla="*/ 0 w 55"/>
                  <a:gd name="T7" fmla="*/ 44 h 68"/>
                  <a:gd name="T8" fmla="*/ 0 w 55"/>
                  <a:gd name="T9" fmla="*/ 44 h 68"/>
                  <a:gd name="T10" fmla="*/ 1 w 55"/>
                  <a:gd name="T11" fmla="*/ 43 h 68"/>
                  <a:gd name="T12" fmla="*/ 23 w 55"/>
                  <a:gd name="T13" fmla="*/ 4 h 68"/>
                  <a:gd name="T14" fmla="*/ 24 w 55"/>
                  <a:gd name="T15" fmla="*/ 4 h 68"/>
                  <a:gd name="T16" fmla="*/ 41 w 55"/>
                  <a:gd name="T17" fmla="*/ 0 h 68"/>
                  <a:gd name="T18" fmla="*/ 41 w 55"/>
                  <a:gd name="T19" fmla="*/ 0 h 68"/>
                  <a:gd name="T20" fmla="*/ 53 w 55"/>
                  <a:gd name="T21" fmla="*/ 5 h 68"/>
                  <a:gd name="T22" fmla="*/ 53 w 55"/>
                  <a:gd name="T23" fmla="*/ 5 h 68"/>
                  <a:gd name="T24" fmla="*/ 55 w 55"/>
                  <a:gd name="T25" fmla="*/ 14 h 68"/>
                  <a:gd name="T26" fmla="*/ 55 w 55"/>
                  <a:gd name="T27" fmla="*/ 14 h 68"/>
                  <a:gd name="T28" fmla="*/ 15 w 55"/>
                  <a:gd name="T29" fmla="*/ 68 h 68"/>
                  <a:gd name="T30" fmla="*/ 15 w 55"/>
                  <a:gd name="T31" fmla="*/ 68 h 68"/>
                  <a:gd name="T32" fmla="*/ 13 w 55"/>
                  <a:gd name="T33" fmla="*/ 68 h 68"/>
                  <a:gd name="T34" fmla="*/ 13 w 55"/>
                  <a:gd name="T35" fmla="*/ 68 h 68"/>
                  <a:gd name="T36" fmla="*/ 13 w 55"/>
                  <a:gd name="T37" fmla="*/ 68 h 68"/>
                  <a:gd name="T38" fmla="*/ 5 w 55"/>
                  <a:gd name="T39" fmla="*/ 55 h 68"/>
                  <a:gd name="T40" fmla="*/ 13 w 55"/>
                  <a:gd name="T41" fmla="*/ 65 h 68"/>
                  <a:gd name="T42" fmla="*/ 13 w 55"/>
                  <a:gd name="T43" fmla="*/ 65 h 68"/>
                  <a:gd name="T44" fmla="*/ 14 w 55"/>
                  <a:gd name="T45" fmla="*/ 65 h 68"/>
                  <a:gd name="T46" fmla="*/ 14 w 55"/>
                  <a:gd name="T47" fmla="*/ 65 h 68"/>
                  <a:gd name="T48" fmla="*/ 52 w 55"/>
                  <a:gd name="T49" fmla="*/ 14 h 68"/>
                  <a:gd name="T50" fmla="*/ 52 w 55"/>
                  <a:gd name="T51" fmla="*/ 14 h 68"/>
                  <a:gd name="T52" fmla="*/ 50 w 55"/>
                  <a:gd name="T53" fmla="*/ 6 h 68"/>
                  <a:gd name="T54" fmla="*/ 50 w 55"/>
                  <a:gd name="T55" fmla="*/ 6 h 68"/>
                  <a:gd name="T56" fmla="*/ 41 w 55"/>
                  <a:gd name="T57" fmla="*/ 3 h 68"/>
                  <a:gd name="T58" fmla="*/ 41 w 55"/>
                  <a:gd name="T59" fmla="*/ 3 h 68"/>
                  <a:gd name="T60" fmla="*/ 26 w 55"/>
                  <a:gd name="T61" fmla="*/ 6 h 68"/>
                  <a:gd name="T62" fmla="*/ 26 w 55"/>
                  <a:gd name="T63" fmla="*/ 6 h 68"/>
                  <a:gd name="T64" fmla="*/ 3 w 55"/>
                  <a:gd name="T65" fmla="*/ 44 h 68"/>
                  <a:gd name="T66" fmla="*/ 5 w 55"/>
                  <a:gd name="T67" fmla="*/ 5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" h="68">
                    <a:moveTo>
                      <a:pt x="13" y="68"/>
                    </a:moveTo>
                    <a:cubicBezTo>
                      <a:pt x="6" y="68"/>
                      <a:pt x="3" y="61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49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32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0"/>
                      <a:pt x="50" y="1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4" y="7"/>
                      <a:pt x="55" y="10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32"/>
                      <a:pt x="42" y="64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4" y="68"/>
                      <a:pt x="14" y="68"/>
                      <a:pt x="13" y="68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68"/>
                      <a:pt x="13" y="68"/>
                      <a:pt x="13" y="68"/>
                    </a:cubicBezTo>
                    <a:close/>
                    <a:moveTo>
                      <a:pt x="5" y="55"/>
                    </a:moveTo>
                    <a:cubicBezTo>
                      <a:pt x="6" y="60"/>
                      <a:pt x="9" y="65"/>
                      <a:pt x="13" y="65"/>
                    </a:cubicBezTo>
                    <a:cubicBezTo>
                      <a:pt x="13" y="65"/>
                      <a:pt x="13" y="65"/>
                      <a:pt x="13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39" y="62"/>
                      <a:pt x="52" y="30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0"/>
                      <a:pt x="51" y="8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8" y="4"/>
                      <a:pt x="45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4" y="3"/>
                      <a:pt x="27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5"/>
                      <a:pt x="4" y="50"/>
                      <a:pt x="5" y="5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1" name="Freeform 132"/>
              <p:cNvSpPr/>
              <p:nvPr/>
            </p:nvSpPr>
            <p:spPr bwMode="auto">
              <a:xfrm>
                <a:off x="8862104" y="3738774"/>
                <a:ext cx="324900" cy="324900"/>
              </a:xfrm>
              <a:custGeom>
                <a:avLst/>
                <a:gdLst>
                  <a:gd name="T0" fmla="*/ 0 w 79"/>
                  <a:gd name="T1" fmla="*/ 48 h 79"/>
                  <a:gd name="T2" fmla="*/ 51 w 79"/>
                  <a:gd name="T3" fmla="*/ 79 h 79"/>
                  <a:gd name="T4" fmla="*/ 73 w 79"/>
                  <a:gd name="T5" fmla="*/ 38 h 79"/>
                  <a:gd name="T6" fmla="*/ 29 w 79"/>
                  <a:gd name="T7" fmla="*/ 0 h 79"/>
                  <a:gd name="T8" fmla="*/ 0 w 79"/>
                  <a:gd name="T9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9">
                    <a:moveTo>
                      <a:pt x="0" y="48"/>
                    </a:move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79"/>
                      <a:pt x="79" y="65"/>
                      <a:pt x="73" y="38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FFD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2" name="Freeform 133"/>
              <p:cNvSpPr>
                <a:spLocks noEditPoints="1"/>
              </p:cNvSpPr>
              <p:nvPr/>
            </p:nvSpPr>
            <p:spPr bwMode="auto">
              <a:xfrm>
                <a:off x="8853416" y="3735299"/>
                <a:ext cx="316212" cy="331849"/>
              </a:xfrm>
              <a:custGeom>
                <a:avLst/>
                <a:gdLst>
                  <a:gd name="T0" fmla="*/ 52 w 77"/>
                  <a:gd name="T1" fmla="*/ 81 h 81"/>
                  <a:gd name="T2" fmla="*/ 1 w 77"/>
                  <a:gd name="T3" fmla="*/ 50 h 81"/>
                  <a:gd name="T4" fmla="*/ 0 w 77"/>
                  <a:gd name="T5" fmla="*/ 49 h 81"/>
                  <a:gd name="T6" fmla="*/ 0 w 77"/>
                  <a:gd name="T7" fmla="*/ 49 h 81"/>
                  <a:gd name="T8" fmla="*/ 0 w 77"/>
                  <a:gd name="T9" fmla="*/ 48 h 81"/>
                  <a:gd name="T10" fmla="*/ 0 w 77"/>
                  <a:gd name="T11" fmla="*/ 48 h 81"/>
                  <a:gd name="T12" fmla="*/ 30 w 77"/>
                  <a:gd name="T13" fmla="*/ 0 h 81"/>
                  <a:gd name="T14" fmla="*/ 31 w 77"/>
                  <a:gd name="T15" fmla="*/ 0 h 81"/>
                  <a:gd name="T16" fmla="*/ 31 w 77"/>
                  <a:gd name="T17" fmla="*/ 0 h 81"/>
                  <a:gd name="T18" fmla="*/ 32 w 77"/>
                  <a:gd name="T19" fmla="*/ 0 h 81"/>
                  <a:gd name="T20" fmla="*/ 32 w 77"/>
                  <a:gd name="T21" fmla="*/ 0 h 81"/>
                  <a:gd name="T22" fmla="*/ 76 w 77"/>
                  <a:gd name="T23" fmla="*/ 38 h 81"/>
                  <a:gd name="T24" fmla="*/ 76 w 77"/>
                  <a:gd name="T25" fmla="*/ 39 h 81"/>
                  <a:gd name="T26" fmla="*/ 77 w 77"/>
                  <a:gd name="T27" fmla="*/ 47 h 81"/>
                  <a:gd name="T28" fmla="*/ 77 w 77"/>
                  <a:gd name="T29" fmla="*/ 47 h 81"/>
                  <a:gd name="T30" fmla="*/ 54 w 77"/>
                  <a:gd name="T31" fmla="*/ 81 h 81"/>
                  <a:gd name="T32" fmla="*/ 54 w 77"/>
                  <a:gd name="T33" fmla="*/ 81 h 81"/>
                  <a:gd name="T34" fmla="*/ 53 w 77"/>
                  <a:gd name="T35" fmla="*/ 81 h 81"/>
                  <a:gd name="T36" fmla="*/ 53 w 77"/>
                  <a:gd name="T37" fmla="*/ 81 h 81"/>
                  <a:gd name="T38" fmla="*/ 52 w 77"/>
                  <a:gd name="T39" fmla="*/ 81 h 81"/>
                  <a:gd name="T40" fmla="*/ 53 w 77"/>
                  <a:gd name="T41" fmla="*/ 78 h 81"/>
                  <a:gd name="T42" fmla="*/ 63 w 77"/>
                  <a:gd name="T43" fmla="*/ 70 h 81"/>
                  <a:gd name="T44" fmla="*/ 63 w 77"/>
                  <a:gd name="T45" fmla="*/ 70 h 81"/>
                  <a:gd name="T46" fmla="*/ 74 w 77"/>
                  <a:gd name="T47" fmla="*/ 47 h 81"/>
                  <a:gd name="T48" fmla="*/ 74 w 77"/>
                  <a:gd name="T49" fmla="*/ 47 h 81"/>
                  <a:gd name="T50" fmla="*/ 74 w 77"/>
                  <a:gd name="T51" fmla="*/ 40 h 81"/>
                  <a:gd name="T52" fmla="*/ 74 w 77"/>
                  <a:gd name="T53" fmla="*/ 40 h 81"/>
                  <a:gd name="T54" fmla="*/ 31 w 77"/>
                  <a:gd name="T55" fmla="*/ 4 h 81"/>
                  <a:gd name="T56" fmla="*/ 4 w 77"/>
                  <a:gd name="T57" fmla="*/ 49 h 81"/>
                  <a:gd name="T58" fmla="*/ 53 w 77"/>
                  <a:gd name="T59" fmla="*/ 7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7" h="81">
                    <a:moveTo>
                      <a:pt x="52" y="81"/>
                    </a:move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0" y="50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7" y="42"/>
                      <a:pt x="77" y="44"/>
                      <a:pt x="77" y="47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77" y="70"/>
                      <a:pt x="54" y="81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1"/>
                      <a:pt x="53" y="81"/>
                      <a:pt x="53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3" y="81"/>
                      <a:pt x="53" y="81"/>
                      <a:pt x="52" y="81"/>
                    </a:cubicBezTo>
                    <a:close/>
                    <a:moveTo>
                      <a:pt x="53" y="78"/>
                    </a:moveTo>
                    <a:cubicBezTo>
                      <a:pt x="55" y="77"/>
                      <a:pt x="59" y="75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9" y="65"/>
                      <a:pt x="74" y="57"/>
                      <a:pt x="74" y="47"/>
                    </a:cubicBezTo>
                    <a:cubicBezTo>
                      <a:pt x="74" y="47"/>
                      <a:pt x="74" y="47"/>
                      <a:pt x="74" y="47"/>
                    </a:cubicBezTo>
                    <a:cubicBezTo>
                      <a:pt x="74" y="45"/>
                      <a:pt x="74" y="42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3" y="78"/>
                      <a:pt x="53" y="78"/>
                      <a:pt x="53" y="7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3" name="Freeform 134"/>
              <p:cNvSpPr/>
              <p:nvPr/>
            </p:nvSpPr>
            <p:spPr bwMode="auto">
              <a:xfrm>
                <a:off x="8615388" y="3512908"/>
                <a:ext cx="390922" cy="460419"/>
              </a:xfrm>
              <a:custGeom>
                <a:avLst/>
                <a:gdLst>
                  <a:gd name="T0" fmla="*/ 0 w 95"/>
                  <a:gd name="T1" fmla="*/ 91 h 112"/>
                  <a:gd name="T2" fmla="*/ 50 w 95"/>
                  <a:gd name="T3" fmla="*/ 112 h 112"/>
                  <a:gd name="T4" fmla="*/ 95 w 95"/>
                  <a:gd name="T5" fmla="*/ 42 h 112"/>
                  <a:gd name="T6" fmla="*/ 55 w 95"/>
                  <a:gd name="T7" fmla="*/ 0 h 112"/>
                  <a:gd name="T8" fmla="*/ 0 w 95"/>
                  <a:gd name="T9" fmla="*/ 9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12">
                    <a:moveTo>
                      <a:pt x="0" y="91"/>
                    </a:moveTo>
                    <a:cubicBezTo>
                      <a:pt x="50" y="112"/>
                      <a:pt x="50" y="112"/>
                      <a:pt x="50" y="112"/>
                    </a:cubicBezTo>
                    <a:cubicBezTo>
                      <a:pt x="50" y="112"/>
                      <a:pt x="92" y="103"/>
                      <a:pt x="95" y="42"/>
                    </a:cubicBezTo>
                    <a:cubicBezTo>
                      <a:pt x="55" y="0"/>
                      <a:pt x="55" y="0"/>
                      <a:pt x="55" y="0"/>
                    </a:cubicBez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B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4" name="Freeform 135"/>
              <p:cNvSpPr>
                <a:spLocks noEditPoints="1"/>
              </p:cNvSpPr>
              <p:nvPr/>
            </p:nvSpPr>
            <p:spPr bwMode="auto">
              <a:xfrm>
                <a:off x="8606701" y="3504221"/>
                <a:ext cx="403084" cy="472581"/>
              </a:xfrm>
              <a:custGeom>
                <a:avLst/>
                <a:gdLst>
                  <a:gd name="T0" fmla="*/ 51 w 98"/>
                  <a:gd name="T1" fmla="*/ 115 h 115"/>
                  <a:gd name="T2" fmla="*/ 1 w 98"/>
                  <a:gd name="T3" fmla="*/ 94 h 115"/>
                  <a:gd name="T4" fmla="*/ 0 w 98"/>
                  <a:gd name="T5" fmla="*/ 93 h 115"/>
                  <a:gd name="T6" fmla="*/ 0 w 98"/>
                  <a:gd name="T7" fmla="*/ 93 h 115"/>
                  <a:gd name="T8" fmla="*/ 1 w 98"/>
                  <a:gd name="T9" fmla="*/ 92 h 115"/>
                  <a:gd name="T10" fmla="*/ 1 w 98"/>
                  <a:gd name="T11" fmla="*/ 92 h 115"/>
                  <a:gd name="T12" fmla="*/ 55 w 98"/>
                  <a:gd name="T13" fmla="*/ 1 h 115"/>
                  <a:gd name="T14" fmla="*/ 56 w 98"/>
                  <a:gd name="T15" fmla="*/ 0 h 115"/>
                  <a:gd name="T16" fmla="*/ 56 w 98"/>
                  <a:gd name="T17" fmla="*/ 0 h 115"/>
                  <a:gd name="T18" fmla="*/ 58 w 98"/>
                  <a:gd name="T19" fmla="*/ 0 h 115"/>
                  <a:gd name="T20" fmla="*/ 58 w 98"/>
                  <a:gd name="T21" fmla="*/ 0 h 115"/>
                  <a:gd name="T22" fmla="*/ 98 w 98"/>
                  <a:gd name="T23" fmla="*/ 42 h 115"/>
                  <a:gd name="T24" fmla="*/ 98 w 98"/>
                  <a:gd name="T25" fmla="*/ 44 h 115"/>
                  <a:gd name="T26" fmla="*/ 98 w 98"/>
                  <a:gd name="T27" fmla="*/ 44 h 115"/>
                  <a:gd name="T28" fmla="*/ 52 w 98"/>
                  <a:gd name="T29" fmla="*/ 115 h 115"/>
                  <a:gd name="T30" fmla="*/ 52 w 98"/>
                  <a:gd name="T31" fmla="*/ 115 h 115"/>
                  <a:gd name="T32" fmla="*/ 51 w 98"/>
                  <a:gd name="T33" fmla="*/ 115 h 115"/>
                  <a:gd name="T34" fmla="*/ 52 w 98"/>
                  <a:gd name="T35" fmla="*/ 112 h 115"/>
                  <a:gd name="T36" fmla="*/ 58 w 98"/>
                  <a:gd name="T37" fmla="*/ 110 h 115"/>
                  <a:gd name="T38" fmla="*/ 58 w 98"/>
                  <a:gd name="T39" fmla="*/ 110 h 115"/>
                  <a:gd name="T40" fmla="*/ 72 w 98"/>
                  <a:gd name="T41" fmla="*/ 101 h 115"/>
                  <a:gd name="T42" fmla="*/ 72 w 98"/>
                  <a:gd name="T43" fmla="*/ 101 h 115"/>
                  <a:gd name="T44" fmla="*/ 95 w 98"/>
                  <a:gd name="T45" fmla="*/ 44 h 115"/>
                  <a:gd name="T46" fmla="*/ 95 w 98"/>
                  <a:gd name="T47" fmla="*/ 44 h 115"/>
                  <a:gd name="T48" fmla="*/ 57 w 98"/>
                  <a:gd name="T49" fmla="*/ 4 h 115"/>
                  <a:gd name="T50" fmla="*/ 4 w 98"/>
                  <a:gd name="T51" fmla="*/ 92 h 115"/>
                  <a:gd name="T52" fmla="*/ 52 w 98"/>
                  <a:gd name="T53" fmla="*/ 11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115">
                    <a:moveTo>
                      <a:pt x="51" y="115"/>
                    </a:move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1" y="93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7" y="0"/>
                      <a:pt x="57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3"/>
                      <a:pt x="98" y="43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5" y="106"/>
                      <a:pt x="52" y="115"/>
                      <a:pt x="52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1" y="115"/>
                      <a:pt x="51" y="115"/>
                      <a:pt x="51" y="115"/>
                    </a:cubicBezTo>
                    <a:close/>
                    <a:moveTo>
                      <a:pt x="52" y="112"/>
                    </a:moveTo>
                    <a:cubicBezTo>
                      <a:pt x="53" y="112"/>
                      <a:pt x="55" y="111"/>
                      <a:pt x="5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62" y="108"/>
                      <a:pt x="67" y="105"/>
                      <a:pt x="72" y="101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83" y="91"/>
                      <a:pt x="94" y="74"/>
                      <a:pt x="95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52" y="112"/>
                      <a:pt x="52" y="112"/>
                      <a:pt x="52" y="1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5" name="Freeform 136"/>
              <p:cNvSpPr/>
              <p:nvPr/>
            </p:nvSpPr>
            <p:spPr bwMode="auto">
              <a:xfrm>
                <a:off x="7402662" y="2559059"/>
                <a:ext cx="1047671" cy="1032034"/>
              </a:xfrm>
              <a:custGeom>
                <a:avLst/>
                <a:gdLst>
                  <a:gd name="T0" fmla="*/ 0 w 255"/>
                  <a:gd name="T1" fmla="*/ 165 h 251"/>
                  <a:gd name="T2" fmla="*/ 165 w 255"/>
                  <a:gd name="T3" fmla="*/ 251 h 251"/>
                  <a:gd name="T4" fmla="*/ 235 w 255"/>
                  <a:gd name="T5" fmla="*/ 123 h 251"/>
                  <a:gd name="T6" fmla="*/ 94 w 255"/>
                  <a:gd name="T7" fmla="*/ 0 h 251"/>
                  <a:gd name="T8" fmla="*/ 0 w 255"/>
                  <a:gd name="T9" fmla="*/ 16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" h="251">
                    <a:moveTo>
                      <a:pt x="0" y="165"/>
                    </a:moveTo>
                    <a:cubicBezTo>
                      <a:pt x="165" y="251"/>
                      <a:pt x="165" y="251"/>
                      <a:pt x="165" y="251"/>
                    </a:cubicBezTo>
                    <a:cubicBezTo>
                      <a:pt x="165" y="251"/>
                      <a:pt x="255" y="199"/>
                      <a:pt x="235" y="123"/>
                    </a:cubicBezTo>
                    <a:cubicBezTo>
                      <a:pt x="94" y="0"/>
                      <a:pt x="94" y="0"/>
                      <a:pt x="94" y="0"/>
                    </a:cubicBez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FB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6" name="Freeform 137"/>
              <p:cNvSpPr>
                <a:spLocks noEditPoints="1"/>
              </p:cNvSpPr>
              <p:nvPr/>
            </p:nvSpPr>
            <p:spPr bwMode="auto">
              <a:xfrm>
                <a:off x="7393975" y="2555584"/>
                <a:ext cx="995548" cy="1044196"/>
              </a:xfrm>
              <a:custGeom>
                <a:avLst/>
                <a:gdLst>
                  <a:gd name="T0" fmla="*/ 167 w 242"/>
                  <a:gd name="T1" fmla="*/ 253 h 254"/>
                  <a:gd name="T2" fmla="*/ 1 w 242"/>
                  <a:gd name="T3" fmla="*/ 168 h 254"/>
                  <a:gd name="T4" fmla="*/ 0 w 242"/>
                  <a:gd name="T5" fmla="*/ 167 h 254"/>
                  <a:gd name="T6" fmla="*/ 0 w 242"/>
                  <a:gd name="T7" fmla="*/ 167 h 254"/>
                  <a:gd name="T8" fmla="*/ 1 w 242"/>
                  <a:gd name="T9" fmla="*/ 166 h 254"/>
                  <a:gd name="T10" fmla="*/ 1 w 242"/>
                  <a:gd name="T11" fmla="*/ 166 h 254"/>
                  <a:gd name="T12" fmla="*/ 94 w 242"/>
                  <a:gd name="T13" fmla="*/ 1 h 254"/>
                  <a:gd name="T14" fmla="*/ 95 w 242"/>
                  <a:gd name="T15" fmla="*/ 0 h 254"/>
                  <a:gd name="T16" fmla="*/ 95 w 242"/>
                  <a:gd name="T17" fmla="*/ 0 h 254"/>
                  <a:gd name="T18" fmla="*/ 97 w 242"/>
                  <a:gd name="T19" fmla="*/ 0 h 254"/>
                  <a:gd name="T20" fmla="*/ 97 w 242"/>
                  <a:gd name="T21" fmla="*/ 0 h 254"/>
                  <a:gd name="T22" fmla="*/ 238 w 242"/>
                  <a:gd name="T23" fmla="*/ 123 h 254"/>
                  <a:gd name="T24" fmla="*/ 239 w 242"/>
                  <a:gd name="T25" fmla="*/ 124 h 254"/>
                  <a:gd name="T26" fmla="*/ 242 w 242"/>
                  <a:gd name="T27" fmla="*/ 146 h 254"/>
                  <a:gd name="T28" fmla="*/ 242 w 242"/>
                  <a:gd name="T29" fmla="*/ 146 h 254"/>
                  <a:gd name="T30" fmla="*/ 168 w 242"/>
                  <a:gd name="T31" fmla="*/ 253 h 254"/>
                  <a:gd name="T32" fmla="*/ 168 w 242"/>
                  <a:gd name="T33" fmla="*/ 253 h 254"/>
                  <a:gd name="T34" fmla="*/ 167 w 242"/>
                  <a:gd name="T35" fmla="*/ 254 h 254"/>
                  <a:gd name="T36" fmla="*/ 167 w 242"/>
                  <a:gd name="T37" fmla="*/ 254 h 254"/>
                  <a:gd name="T38" fmla="*/ 167 w 242"/>
                  <a:gd name="T39" fmla="*/ 253 h 254"/>
                  <a:gd name="T40" fmla="*/ 167 w 242"/>
                  <a:gd name="T41" fmla="*/ 250 h 254"/>
                  <a:gd name="T42" fmla="*/ 203 w 242"/>
                  <a:gd name="T43" fmla="*/ 222 h 254"/>
                  <a:gd name="T44" fmla="*/ 203 w 242"/>
                  <a:gd name="T45" fmla="*/ 222 h 254"/>
                  <a:gd name="T46" fmla="*/ 239 w 242"/>
                  <a:gd name="T47" fmla="*/ 146 h 254"/>
                  <a:gd name="T48" fmla="*/ 239 w 242"/>
                  <a:gd name="T49" fmla="*/ 146 h 254"/>
                  <a:gd name="T50" fmla="*/ 236 w 242"/>
                  <a:gd name="T51" fmla="*/ 125 h 254"/>
                  <a:gd name="T52" fmla="*/ 236 w 242"/>
                  <a:gd name="T53" fmla="*/ 125 h 254"/>
                  <a:gd name="T54" fmla="*/ 96 w 242"/>
                  <a:gd name="T55" fmla="*/ 4 h 254"/>
                  <a:gd name="T56" fmla="*/ 4 w 242"/>
                  <a:gd name="T57" fmla="*/ 166 h 254"/>
                  <a:gd name="T58" fmla="*/ 167 w 242"/>
                  <a:gd name="T59" fmla="*/ 25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2" h="254">
                    <a:moveTo>
                      <a:pt x="167" y="253"/>
                    </a:moveTo>
                    <a:cubicBezTo>
                      <a:pt x="1" y="168"/>
                      <a:pt x="1" y="168"/>
                      <a:pt x="1" y="168"/>
                    </a:cubicBezTo>
                    <a:cubicBezTo>
                      <a:pt x="1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6"/>
                      <a:pt x="0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6" y="0"/>
                      <a:pt x="96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238" y="123"/>
                      <a:pt x="238" y="123"/>
                      <a:pt x="238" y="123"/>
                    </a:cubicBezTo>
                    <a:cubicBezTo>
                      <a:pt x="239" y="124"/>
                      <a:pt x="239" y="124"/>
                      <a:pt x="239" y="124"/>
                    </a:cubicBezTo>
                    <a:cubicBezTo>
                      <a:pt x="241" y="131"/>
                      <a:pt x="242" y="139"/>
                      <a:pt x="242" y="146"/>
                    </a:cubicBezTo>
                    <a:cubicBezTo>
                      <a:pt x="242" y="146"/>
                      <a:pt x="242" y="146"/>
                      <a:pt x="242" y="146"/>
                    </a:cubicBezTo>
                    <a:cubicBezTo>
                      <a:pt x="242" y="211"/>
                      <a:pt x="168" y="253"/>
                      <a:pt x="168" y="253"/>
                    </a:cubicBezTo>
                    <a:cubicBezTo>
                      <a:pt x="168" y="253"/>
                      <a:pt x="168" y="253"/>
                      <a:pt x="168" y="253"/>
                    </a:cubicBezTo>
                    <a:cubicBezTo>
                      <a:pt x="168" y="253"/>
                      <a:pt x="168" y="254"/>
                      <a:pt x="167" y="254"/>
                    </a:cubicBezTo>
                    <a:cubicBezTo>
                      <a:pt x="167" y="254"/>
                      <a:pt x="167" y="254"/>
                      <a:pt x="167" y="254"/>
                    </a:cubicBezTo>
                    <a:cubicBezTo>
                      <a:pt x="167" y="254"/>
                      <a:pt x="167" y="254"/>
                      <a:pt x="167" y="253"/>
                    </a:cubicBezTo>
                    <a:close/>
                    <a:moveTo>
                      <a:pt x="167" y="250"/>
                    </a:moveTo>
                    <a:cubicBezTo>
                      <a:pt x="171" y="248"/>
                      <a:pt x="187" y="238"/>
                      <a:pt x="203" y="222"/>
                    </a:cubicBezTo>
                    <a:cubicBezTo>
                      <a:pt x="203" y="222"/>
                      <a:pt x="203" y="222"/>
                      <a:pt x="203" y="222"/>
                    </a:cubicBezTo>
                    <a:cubicBezTo>
                      <a:pt x="221" y="203"/>
                      <a:pt x="239" y="177"/>
                      <a:pt x="239" y="146"/>
                    </a:cubicBezTo>
                    <a:cubicBezTo>
                      <a:pt x="239" y="146"/>
                      <a:pt x="239" y="146"/>
                      <a:pt x="239" y="146"/>
                    </a:cubicBezTo>
                    <a:cubicBezTo>
                      <a:pt x="239" y="139"/>
                      <a:pt x="238" y="132"/>
                      <a:pt x="236" y="125"/>
                    </a:cubicBezTo>
                    <a:cubicBezTo>
                      <a:pt x="236" y="125"/>
                      <a:pt x="236" y="125"/>
                      <a:pt x="236" y="125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4" y="166"/>
                      <a:pt x="4" y="166"/>
                      <a:pt x="4" y="166"/>
                    </a:cubicBezTo>
                    <a:cubicBezTo>
                      <a:pt x="167" y="250"/>
                      <a:pt x="167" y="250"/>
                      <a:pt x="167" y="25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7" name="Freeform 138"/>
              <p:cNvSpPr/>
              <p:nvPr/>
            </p:nvSpPr>
            <p:spPr bwMode="auto">
              <a:xfrm>
                <a:off x="8022924" y="3022953"/>
                <a:ext cx="854816" cy="880877"/>
              </a:xfrm>
              <a:custGeom>
                <a:avLst/>
                <a:gdLst>
                  <a:gd name="T0" fmla="*/ 0 w 208"/>
                  <a:gd name="T1" fmla="*/ 138 h 214"/>
                  <a:gd name="T2" fmla="*/ 82 w 208"/>
                  <a:gd name="T3" fmla="*/ 0 h 214"/>
                  <a:gd name="T4" fmla="*/ 200 w 208"/>
                  <a:gd name="T5" fmla="*/ 111 h 214"/>
                  <a:gd name="T6" fmla="*/ 136 w 208"/>
                  <a:gd name="T7" fmla="*/ 214 h 214"/>
                  <a:gd name="T8" fmla="*/ 0 w 208"/>
                  <a:gd name="T9" fmla="*/ 13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214">
                    <a:moveTo>
                      <a:pt x="0" y="138"/>
                    </a:moveTo>
                    <a:cubicBezTo>
                      <a:pt x="0" y="138"/>
                      <a:pt x="97" y="107"/>
                      <a:pt x="82" y="0"/>
                    </a:cubicBezTo>
                    <a:cubicBezTo>
                      <a:pt x="200" y="111"/>
                      <a:pt x="200" y="111"/>
                      <a:pt x="200" y="111"/>
                    </a:cubicBezTo>
                    <a:cubicBezTo>
                      <a:pt x="200" y="111"/>
                      <a:pt x="208" y="183"/>
                      <a:pt x="136" y="214"/>
                    </a:cubicBez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FFD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8" name="Freeform 139"/>
              <p:cNvSpPr>
                <a:spLocks noEditPoints="1"/>
              </p:cNvSpPr>
              <p:nvPr/>
            </p:nvSpPr>
            <p:spPr bwMode="auto">
              <a:xfrm>
                <a:off x="8014237" y="3016003"/>
                <a:ext cx="839179" cy="894777"/>
              </a:xfrm>
              <a:custGeom>
                <a:avLst/>
                <a:gdLst>
                  <a:gd name="T0" fmla="*/ 137 w 204"/>
                  <a:gd name="T1" fmla="*/ 217 h 218"/>
                  <a:gd name="T2" fmla="*/ 1 w 204"/>
                  <a:gd name="T3" fmla="*/ 141 h 218"/>
                  <a:gd name="T4" fmla="*/ 2 w 204"/>
                  <a:gd name="T5" fmla="*/ 140 h 218"/>
                  <a:gd name="T6" fmla="*/ 2 w 204"/>
                  <a:gd name="T7" fmla="*/ 142 h 218"/>
                  <a:gd name="T8" fmla="*/ 2 w 204"/>
                  <a:gd name="T9" fmla="*/ 140 h 218"/>
                  <a:gd name="T10" fmla="*/ 1 w 204"/>
                  <a:gd name="T11" fmla="*/ 141 h 218"/>
                  <a:gd name="T12" fmla="*/ 0 w 204"/>
                  <a:gd name="T13" fmla="*/ 140 h 218"/>
                  <a:gd name="T14" fmla="*/ 0 w 204"/>
                  <a:gd name="T15" fmla="*/ 140 h 218"/>
                  <a:gd name="T16" fmla="*/ 1 w 204"/>
                  <a:gd name="T17" fmla="*/ 139 h 218"/>
                  <a:gd name="T18" fmla="*/ 1 w 204"/>
                  <a:gd name="T19" fmla="*/ 139 h 218"/>
                  <a:gd name="T20" fmla="*/ 43 w 204"/>
                  <a:gd name="T21" fmla="*/ 114 h 218"/>
                  <a:gd name="T22" fmla="*/ 43 w 204"/>
                  <a:gd name="T23" fmla="*/ 114 h 218"/>
                  <a:gd name="T24" fmla="*/ 84 w 204"/>
                  <a:gd name="T25" fmla="*/ 23 h 218"/>
                  <a:gd name="T26" fmla="*/ 84 w 204"/>
                  <a:gd name="T27" fmla="*/ 23 h 218"/>
                  <a:gd name="T28" fmla="*/ 83 w 204"/>
                  <a:gd name="T29" fmla="*/ 2 h 218"/>
                  <a:gd name="T30" fmla="*/ 83 w 204"/>
                  <a:gd name="T31" fmla="*/ 2 h 218"/>
                  <a:gd name="T32" fmla="*/ 84 w 204"/>
                  <a:gd name="T33" fmla="*/ 0 h 218"/>
                  <a:gd name="T34" fmla="*/ 84 w 204"/>
                  <a:gd name="T35" fmla="*/ 0 h 218"/>
                  <a:gd name="T36" fmla="*/ 86 w 204"/>
                  <a:gd name="T37" fmla="*/ 1 h 218"/>
                  <a:gd name="T38" fmla="*/ 86 w 204"/>
                  <a:gd name="T39" fmla="*/ 1 h 218"/>
                  <a:gd name="T40" fmla="*/ 203 w 204"/>
                  <a:gd name="T41" fmla="*/ 112 h 218"/>
                  <a:gd name="T42" fmla="*/ 204 w 204"/>
                  <a:gd name="T43" fmla="*/ 113 h 218"/>
                  <a:gd name="T44" fmla="*/ 204 w 204"/>
                  <a:gd name="T45" fmla="*/ 119 h 218"/>
                  <a:gd name="T46" fmla="*/ 204 w 204"/>
                  <a:gd name="T47" fmla="*/ 119 h 218"/>
                  <a:gd name="T48" fmla="*/ 138 w 204"/>
                  <a:gd name="T49" fmla="*/ 218 h 218"/>
                  <a:gd name="T50" fmla="*/ 138 w 204"/>
                  <a:gd name="T51" fmla="*/ 218 h 218"/>
                  <a:gd name="T52" fmla="*/ 138 w 204"/>
                  <a:gd name="T53" fmla="*/ 218 h 218"/>
                  <a:gd name="T54" fmla="*/ 138 w 204"/>
                  <a:gd name="T55" fmla="*/ 218 h 218"/>
                  <a:gd name="T56" fmla="*/ 137 w 204"/>
                  <a:gd name="T57" fmla="*/ 217 h 218"/>
                  <a:gd name="T58" fmla="*/ 138 w 204"/>
                  <a:gd name="T59" fmla="*/ 214 h 218"/>
                  <a:gd name="T60" fmla="*/ 201 w 204"/>
                  <a:gd name="T61" fmla="*/ 119 h 218"/>
                  <a:gd name="T62" fmla="*/ 201 w 204"/>
                  <a:gd name="T63" fmla="*/ 119 h 218"/>
                  <a:gd name="T64" fmla="*/ 201 w 204"/>
                  <a:gd name="T65" fmla="*/ 114 h 218"/>
                  <a:gd name="T66" fmla="*/ 201 w 204"/>
                  <a:gd name="T67" fmla="*/ 114 h 218"/>
                  <a:gd name="T68" fmla="*/ 86 w 204"/>
                  <a:gd name="T69" fmla="*/ 6 h 218"/>
                  <a:gd name="T70" fmla="*/ 87 w 204"/>
                  <a:gd name="T71" fmla="*/ 23 h 218"/>
                  <a:gd name="T72" fmla="*/ 87 w 204"/>
                  <a:gd name="T73" fmla="*/ 23 h 218"/>
                  <a:gd name="T74" fmla="*/ 5 w 204"/>
                  <a:gd name="T75" fmla="*/ 140 h 218"/>
                  <a:gd name="T76" fmla="*/ 5 w 204"/>
                  <a:gd name="T77" fmla="*/ 140 h 218"/>
                  <a:gd name="T78" fmla="*/ 138 w 204"/>
                  <a:gd name="T79" fmla="*/ 21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4" h="218">
                    <a:moveTo>
                      <a:pt x="137" y="217"/>
                    </a:moveTo>
                    <a:cubicBezTo>
                      <a:pt x="1" y="141"/>
                      <a:pt x="1" y="141"/>
                      <a:pt x="1" y="141"/>
                    </a:cubicBezTo>
                    <a:cubicBezTo>
                      <a:pt x="2" y="140"/>
                      <a:pt x="2" y="140"/>
                      <a:pt x="2" y="140"/>
                    </a:cubicBezTo>
                    <a:cubicBezTo>
                      <a:pt x="2" y="142"/>
                      <a:pt x="2" y="142"/>
                      <a:pt x="2" y="142"/>
                    </a:cubicBezTo>
                    <a:cubicBezTo>
                      <a:pt x="2" y="140"/>
                      <a:pt x="2" y="140"/>
                      <a:pt x="2" y="140"/>
                    </a:cubicBezTo>
                    <a:cubicBezTo>
                      <a:pt x="1" y="141"/>
                      <a:pt x="1" y="141"/>
                      <a:pt x="1" y="141"/>
                    </a:cubicBezTo>
                    <a:cubicBezTo>
                      <a:pt x="1" y="141"/>
                      <a:pt x="0" y="141"/>
                      <a:pt x="0" y="14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139"/>
                      <a:pt x="1" y="139"/>
                      <a:pt x="1" y="139"/>
                    </a:cubicBezTo>
                    <a:cubicBezTo>
                      <a:pt x="1" y="139"/>
                      <a:pt x="1" y="139"/>
                      <a:pt x="1" y="139"/>
                    </a:cubicBezTo>
                    <a:cubicBezTo>
                      <a:pt x="1" y="139"/>
                      <a:pt x="22" y="132"/>
                      <a:pt x="43" y="114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64" y="96"/>
                      <a:pt x="84" y="67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4" y="16"/>
                      <a:pt x="84" y="9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1"/>
                      <a:pt x="83" y="1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5" y="0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203" y="112"/>
                      <a:pt x="203" y="112"/>
                      <a:pt x="203" y="112"/>
                    </a:cubicBezTo>
                    <a:cubicBezTo>
                      <a:pt x="204" y="113"/>
                      <a:pt x="204" y="113"/>
                      <a:pt x="204" y="113"/>
                    </a:cubicBezTo>
                    <a:cubicBezTo>
                      <a:pt x="204" y="113"/>
                      <a:pt x="204" y="115"/>
                      <a:pt x="204" y="119"/>
                    </a:cubicBezTo>
                    <a:cubicBezTo>
                      <a:pt x="204" y="119"/>
                      <a:pt x="204" y="119"/>
                      <a:pt x="204" y="119"/>
                    </a:cubicBezTo>
                    <a:cubicBezTo>
                      <a:pt x="204" y="137"/>
                      <a:pt x="199" y="191"/>
                      <a:pt x="138" y="218"/>
                    </a:cubicBezTo>
                    <a:cubicBezTo>
                      <a:pt x="138" y="218"/>
                      <a:pt x="138" y="218"/>
                      <a:pt x="138" y="218"/>
                    </a:cubicBezTo>
                    <a:cubicBezTo>
                      <a:pt x="138" y="218"/>
                      <a:pt x="138" y="218"/>
                      <a:pt x="138" y="218"/>
                    </a:cubicBezTo>
                    <a:cubicBezTo>
                      <a:pt x="138" y="218"/>
                      <a:pt x="138" y="218"/>
                      <a:pt x="138" y="218"/>
                    </a:cubicBezTo>
                    <a:cubicBezTo>
                      <a:pt x="138" y="218"/>
                      <a:pt x="137" y="218"/>
                      <a:pt x="137" y="217"/>
                    </a:cubicBezTo>
                    <a:close/>
                    <a:moveTo>
                      <a:pt x="138" y="214"/>
                    </a:moveTo>
                    <a:cubicBezTo>
                      <a:pt x="196" y="189"/>
                      <a:pt x="201" y="137"/>
                      <a:pt x="201" y="119"/>
                    </a:cubicBezTo>
                    <a:cubicBezTo>
                      <a:pt x="201" y="119"/>
                      <a:pt x="201" y="119"/>
                      <a:pt x="201" y="119"/>
                    </a:cubicBezTo>
                    <a:cubicBezTo>
                      <a:pt x="201" y="116"/>
                      <a:pt x="201" y="114"/>
                      <a:pt x="201" y="114"/>
                    </a:cubicBezTo>
                    <a:cubicBezTo>
                      <a:pt x="201" y="114"/>
                      <a:pt x="201" y="114"/>
                      <a:pt x="201" y="1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7" y="12"/>
                      <a:pt x="87" y="17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103"/>
                      <a:pt x="21" y="134"/>
                      <a:pt x="5" y="140"/>
                    </a:cubicBezTo>
                    <a:cubicBezTo>
                      <a:pt x="5" y="140"/>
                      <a:pt x="5" y="140"/>
                      <a:pt x="5" y="140"/>
                    </a:cubicBezTo>
                    <a:cubicBezTo>
                      <a:pt x="138" y="214"/>
                      <a:pt x="138" y="214"/>
                      <a:pt x="138" y="2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9" name="Freeform 140"/>
              <p:cNvSpPr/>
              <p:nvPr/>
            </p:nvSpPr>
            <p:spPr bwMode="auto">
              <a:xfrm>
                <a:off x="6535684" y="1869299"/>
                <a:ext cx="1290911" cy="1421218"/>
              </a:xfrm>
              <a:custGeom>
                <a:avLst/>
                <a:gdLst>
                  <a:gd name="T0" fmla="*/ 0 w 314"/>
                  <a:gd name="T1" fmla="*/ 258 h 346"/>
                  <a:gd name="T2" fmla="*/ 196 w 314"/>
                  <a:gd name="T3" fmla="*/ 346 h 346"/>
                  <a:gd name="T4" fmla="*/ 314 w 314"/>
                  <a:gd name="T5" fmla="*/ 152 h 346"/>
                  <a:gd name="T6" fmla="*/ 172 w 314"/>
                  <a:gd name="T7" fmla="*/ 0 h 346"/>
                  <a:gd name="T8" fmla="*/ 0 w 314"/>
                  <a:gd name="T9" fmla="*/ 258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346">
                    <a:moveTo>
                      <a:pt x="0" y="258"/>
                    </a:moveTo>
                    <a:cubicBezTo>
                      <a:pt x="196" y="346"/>
                      <a:pt x="196" y="346"/>
                      <a:pt x="196" y="346"/>
                    </a:cubicBezTo>
                    <a:cubicBezTo>
                      <a:pt x="196" y="346"/>
                      <a:pt x="298" y="286"/>
                      <a:pt x="314" y="152"/>
                    </a:cubicBezTo>
                    <a:cubicBezTo>
                      <a:pt x="172" y="0"/>
                      <a:pt x="172" y="0"/>
                      <a:pt x="172" y="0"/>
                    </a:cubicBezTo>
                    <a:lnTo>
                      <a:pt x="0" y="258"/>
                    </a:lnTo>
                    <a:close/>
                  </a:path>
                </a:pathLst>
              </a:custGeom>
              <a:solidFill>
                <a:srgbClr val="FFD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0" name="Freeform 141"/>
              <p:cNvSpPr>
                <a:spLocks noEditPoints="1"/>
              </p:cNvSpPr>
              <p:nvPr/>
            </p:nvSpPr>
            <p:spPr bwMode="auto">
              <a:xfrm>
                <a:off x="6530471" y="1864086"/>
                <a:ext cx="1303073" cy="1431643"/>
              </a:xfrm>
              <a:custGeom>
                <a:avLst/>
                <a:gdLst>
                  <a:gd name="T0" fmla="*/ 197 w 317"/>
                  <a:gd name="T1" fmla="*/ 348 h 348"/>
                  <a:gd name="T2" fmla="*/ 1 w 317"/>
                  <a:gd name="T3" fmla="*/ 260 h 348"/>
                  <a:gd name="T4" fmla="*/ 0 w 317"/>
                  <a:gd name="T5" fmla="*/ 259 h 348"/>
                  <a:gd name="T6" fmla="*/ 0 w 317"/>
                  <a:gd name="T7" fmla="*/ 259 h 348"/>
                  <a:gd name="T8" fmla="*/ 0 w 317"/>
                  <a:gd name="T9" fmla="*/ 258 h 348"/>
                  <a:gd name="T10" fmla="*/ 0 w 317"/>
                  <a:gd name="T11" fmla="*/ 258 h 348"/>
                  <a:gd name="T12" fmla="*/ 172 w 317"/>
                  <a:gd name="T13" fmla="*/ 0 h 348"/>
                  <a:gd name="T14" fmla="*/ 173 w 317"/>
                  <a:gd name="T15" fmla="*/ 0 h 348"/>
                  <a:gd name="T16" fmla="*/ 173 w 317"/>
                  <a:gd name="T17" fmla="*/ 0 h 348"/>
                  <a:gd name="T18" fmla="*/ 174 w 317"/>
                  <a:gd name="T19" fmla="*/ 0 h 348"/>
                  <a:gd name="T20" fmla="*/ 174 w 317"/>
                  <a:gd name="T21" fmla="*/ 0 h 348"/>
                  <a:gd name="T22" fmla="*/ 316 w 317"/>
                  <a:gd name="T23" fmla="*/ 152 h 348"/>
                  <a:gd name="T24" fmla="*/ 317 w 317"/>
                  <a:gd name="T25" fmla="*/ 153 h 348"/>
                  <a:gd name="T26" fmla="*/ 317 w 317"/>
                  <a:gd name="T27" fmla="*/ 153 h 348"/>
                  <a:gd name="T28" fmla="*/ 198 w 317"/>
                  <a:gd name="T29" fmla="*/ 348 h 348"/>
                  <a:gd name="T30" fmla="*/ 198 w 317"/>
                  <a:gd name="T31" fmla="*/ 348 h 348"/>
                  <a:gd name="T32" fmla="*/ 197 w 317"/>
                  <a:gd name="T33" fmla="*/ 348 h 348"/>
                  <a:gd name="T34" fmla="*/ 197 w 317"/>
                  <a:gd name="T35" fmla="*/ 348 h 348"/>
                  <a:gd name="T36" fmla="*/ 197 w 317"/>
                  <a:gd name="T37" fmla="*/ 348 h 348"/>
                  <a:gd name="T38" fmla="*/ 197 w 317"/>
                  <a:gd name="T39" fmla="*/ 345 h 348"/>
                  <a:gd name="T40" fmla="*/ 212 w 317"/>
                  <a:gd name="T41" fmla="*/ 334 h 348"/>
                  <a:gd name="T42" fmla="*/ 212 w 317"/>
                  <a:gd name="T43" fmla="*/ 334 h 348"/>
                  <a:gd name="T44" fmla="*/ 249 w 317"/>
                  <a:gd name="T45" fmla="*/ 299 h 348"/>
                  <a:gd name="T46" fmla="*/ 249 w 317"/>
                  <a:gd name="T47" fmla="*/ 299 h 348"/>
                  <a:gd name="T48" fmla="*/ 314 w 317"/>
                  <a:gd name="T49" fmla="*/ 154 h 348"/>
                  <a:gd name="T50" fmla="*/ 314 w 317"/>
                  <a:gd name="T51" fmla="*/ 154 h 348"/>
                  <a:gd name="T52" fmla="*/ 173 w 317"/>
                  <a:gd name="T53" fmla="*/ 4 h 348"/>
                  <a:gd name="T54" fmla="*/ 3 w 317"/>
                  <a:gd name="T55" fmla="*/ 258 h 348"/>
                  <a:gd name="T56" fmla="*/ 197 w 317"/>
                  <a:gd name="T57" fmla="*/ 345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7" h="348">
                    <a:moveTo>
                      <a:pt x="197" y="348"/>
                    </a:moveTo>
                    <a:cubicBezTo>
                      <a:pt x="1" y="260"/>
                      <a:pt x="1" y="260"/>
                      <a:pt x="1" y="260"/>
                    </a:cubicBezTo>
                    <a:cubicBezTo>
                      <a:pt x="0" y="260"/>
                      <a:pt x="0" y="260"/>
                      <a:pt x="0" y="259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0" y="259"/>
                      <a:pt x="0" y="259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3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173" y="0"/>
                      <a:pt x="174" y="0"/>
                      <a:pt x="174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316" y="152"/>
                      <a:pt x="316" y="152"/>
                      <a:pt x="316" y="152"/>
                    </a:cubicBezTo>
                    <a:cubicBezTo>
                      <a:pt x="317" y="152"/>
                      <a:pt x="317" y="153"/>
                      <a:pt x="317" y="153"/>
                    </a:cubicBezTo>
                    <a:cubicBezTo>
                      <a:pt x="317" y="153"/>
                      <a:pt x="317" y="153"/>
                      <a:pt x="317" y="153"/>
                    </a:cubicBezTo>
                    <a:cubicBezTo>
                      <a:pt x="301" y="288"/>
                      <a:pt x="198" y="348"/>
                      <a:pt x="198" y="348"/>
                    </a:cubicBezTo>
                    <a:cubicBezTo>
                      <a:pt x="198" y="348"/>
                      <a:pt x="198" y="348"/>
                      <a:pt x="198" y="348"/>
                    </a:cubicBezTo>
                    <a:cubicBezTo>
                      <a:pt x="198" y="348"/>
                      <a:pt x="197" y="348"/>
                      <a:pt x="197" y="348"/>
                    </a:cubicBezTo>
                    <a:cubicBezTo>
                      <a:pt x="197" y="348"/>
                      <a:pt x="197" y="348"/>
                      <a:pt x="197" y="348"/>
                    </a:cubicBezTo>
                    <a:cubicBezTo>
                      <a:pt x="197" y="348"/>
                      <a:pt x="197" y="348"/>
                      <a:pt x="197" y="348"/>
                    </a:cubicBezTo>
                    <a:close/>
                    <a:moveTo>
                      <a:pt x="197" y="345"/>
                    </a:moveTo>
                    <a:cubicBezTo>
                      <a:pt x="199" y="344"/>
                      <a:pt x="204" y="340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22" y="326"/>
                      <a:pt x="235" y="315"/>
                      <a:pt x="249" y="299"/>
                    </a:cubicBezTo>
                    <a:cubicBezTo>
                      <a:pt x="249" y="299"/>
                      <a:pt x="249" y="299"/>
                      <a:pt x="249" y="299"/>
                    </a:cubicBezTo>
                    <a:cubicBezTo>
                      <a:pt x="276" y="268"/>
                      <a:pt x="306" y="220"/>
                      <a:pt x="314" y="154"/>
                    </a:cubicBezTo>
                    <a:cubicBezTo>
                      <a:pt x="314" y="154"/>
                      <a:pt x="314" y="154"/>
                      <a:pt x="314" y="154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3" y="258"/>
                      <a:pt x="3" y="258"/>
                      <a:pt x="3" y="258"/>
                    </a:cubicBezTo>
                    <a:cubicBezTo>
                      <a:pt x="197" y="345"/>
                      <a:pt x="197" y="345"/>
                      <a:pt x="197" y="34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1" name="Freeform 142"/>
              <p:cNvSpPr>
                <a:spLocks noEditPoints="1"/>
              </p:cNvSpPr>
              <p:nvPr/>
            </p:nvSpPr>
            <p:spPr bwMode="auto">
              <a:xfrm>
                <a:off x="6593019" y="1947483"/>
                <a:ext cx="1174503" cy="1273537"/>
              </a:xfrm>
              <a:custGeom>
                <a:avLst/>
                <a:gdLst>
                  <a:gd name="T0" fmla="*/ 168 w 286"/>
                  <a:gd name="T1" fmla="*/ 301 h 310"/>
                  <a:gd name="T2" fmla="*/ 179 w 286"/>
                  <a:gd name="T3" fmla="*/ 310 h 310"/>
                  <a:gd name="T4" fmla="*/ 191 w 286"/>
                  <a:gd name="T5" fmla="*/ 297 h 310"/>
                  <a:gd name="T6" fmla="*/ 204 w 286"/>
                  <a:gd name="T7" fmla="*/ 292 h 310"/>
                  <a:gd name="T8" fmla="*/ 191 w 286"/>
                  <a:gd name="T9" fmla="*/ 299 h 310"/>
                  <a:gd name="T10" fmla="*/ 141 w 286"/>
                  <a:gd name="T11" fmla="*/ 289 h 310"/>
                  <a:gd name="T12" fmla="*/ 150 w 286"/>
                  <a:gd name="T13" fmla="*/ 298 h 310"/>
                  <a:gd name="T14" fmla="*/ 114 w 286"/>
                  <a:gd name="T15" fmla="*/ 277 h 310"/>
                  <a:gd name="T16" fmla="*/ 123 w 286"/>
                  <a:gd name="T17" fmla="*/ 286 h 310"/>
                  <a:gd name="T18" fmla="*/ 222 w 286"/>
                  <a:gd name="T19" fmla="*/ 267 h 310"/>
                  <a:gd name="T20" fmla="*/ 215 w 286"/>
                  <a:gd name="T21" fmla="*/ 280 h 310"/>
                  <a:gd name="T22" fmla="*/ 83 w 286"/>
                  <a:gd name="T23" fmla="*/ 266 h 310"/>
                  <a:gd name="T24" fmla="*/ 96 w 286"/>
                  <a:gd name="T25" fmla="*/ 274 h 310"/>
                  <a:gd name="T26" fmla="*/ 56 w 286"/>
                  <a:gd name="T27" fmla="*/ 253 h 310"/>
                  <a:gd name="T28" fmla="*/ 69 w 286"/>
                  <a:gd name="T29" fmla="*/ 262 h 310"/>
                  <a:gd name="T30" fmla="*/ 233 w 286"/>
                  <a:gd name="T31" fmla="*/ 253 h 310"/>
                  <a:gd name="T32" fmla="*/ 237 w 286"/>
                  <a:gd name="T33" fmla="*/ 256 h 310"/>
                  <a:gd name="T34" fmla="*/ 28 w 286"/>
                  <a:gd name="T35" fmla="*/ 242 h 310"/>
                  <a:gd name="T36" fmla="*/ 44 w 286"/>
                  <a:gd name="T37" fmla="*/ 248 h 310"/>
                  <a:gd name="T38" fmla="*/ 1 w 286"/>
                  <a:gd name="T39" fmla="*/ 229 h 310"/>
                  <a:gd name="T40" fmla="*/ 14 w 286"/>
                  <a:gd name="T41" fmla="*/ 237 h 310"/>
                  <a:gd name="T42" fmla="*/ 250 w 286"/>
                  <a:gd name="T43" fmla="*/ 229 h 310"/>
                  <a:gd name="T44" fmla="*/ 254 w 286"/>
                  <a:gd name="T45" fmla="*/ 231 h 310"/>
                  <a:gd name="T46" fmla="*/ 7 w 286"/>
                  <a:gd name="T47" fmla="*/ 220 h 310"/>
                  <a:gd name="T48" fmla="*/ 18 w 286"/>
                  <a:gd name="T49" fmla="*/ 212 h 310"/>
                  <a:gd name="T50" fmla="*/ 263 w 286"/>
                  <a:gd name="T51" fmla="*/ 203 h 310"/>
                  <a:gd name="T52" fmla="*/ 271 w 286"/>
                  <a:gd name="T53" fmla="*/ 190 h 310"/>
                  <a:gd name="T54" fmla="*/ 265 w 286"/>
                  <a:gd name="T55" fmla="*/ 206 h 310"/>
                  <a:gd name="T56" fmla="*/ 34 w 286"/>
                  <a:gd name="T57" fmla="*/ 184 h 310"/>
                  <a:gd name="T58" fmla="*/ 26 w 286"/>
                  <a:gd name="T59" fmla="*/ 198 h 310"/>
                  <a:gd name="T60" fmla="*/ 276 w 286"/>
                  <a:gd name="T61" fmla="*/ 163 h 310"/>
                  <a:gd name="T62" fmla="*/ 278 w 286"/>
                  <a:gd name="T63" fmla="*/ 176 h 310"/>
                  <a:gd name="T64" fmla="*/ 47 w 286"/>
                  <a:gd name="T65" fmla="*/ 160 h 310"/>
                  <a:gd name="T66" fmla="*/ 44 w 286"/>
                  <a:gd name="T67" fmla="*/ 172 h 310"/>
                  <a:gd name="T68" fmla="*/ 64 w 286"/>
                  <a:gd name="T69" fmla="*/ 135 h 310"/>
                  <a:gd name="T70" fmla="*/ 61 w 286"/>
                  <a:gd name="T71" fmla="*/ 147 h 310"/>
                  <a:gd name="T72" fmla="*/ 280 w 286"/>
                  <a:gd name="T73" fmla="*/ 145 h 310"/>
                  <a:gd name="T74" fmla="*/ 281 w 286"/>
                  <a:gd name="T75" fmla="*/ 136 h 310"/>
                  <a:gd name="T76" fmla="*/ 286 w 286"/>
                  <a:gd name="T77" fmla="*/ 136 h 310"/>
                  <a:gd name="T78" fmla="*/ 282 w 286"/>
                  <a:gd name="T79" fmla="*/ 148 h 310"/>
                  <a:gd name="T80" fmla="*/ 85 w 286"/>
                  <a:gd name="T81" fmla="*/ 111 h 310"/>
                  <a:gd name="T82" fmla="*/ 74 w 286"/>
                  <a:gd name="T83" fmla="*/ 123 h 310"/>
                  <a:gd name="T84" fmla="*/ 272 w 286"/>
                  <a:gd name="T85" fmla="*/ 119 h 310"/>
                  <a:gd name="T86" fmla="*/ 268 w 286"/>
                  <a:gd name="T87" fmla="*/ 123 h 310"/>
                  <a:gd name="T88" fmla="*/ 251 w 286"/>
                  <a:gd name="T89" fmla="*/ 98 h 310"/>
                  <a:gd name="T90" fmla="*/ 248 w 286"/>
                  <a:gd name="T91" fmla="*/ 101 h 310"/>
                  <a:gd name="T92" fmla="*/ 101 w 286"/>
                  <a:gd name="T93" fmla="*/ 86 h 310"/>
                  <a:gd name="T94" fmla="*/ 91 w 286"/>
                  <a:gd name="T95" fmla="*/ 98 h 310"/>
                  <a:gd name="T96" fmla="*/ 231 w 286"/>
                  <a:gd name="T97" fmla="*/ 76 h 310"/>
                  <a:gd name="T98" fmla="*/ 227 w 286"/>
                  <a:gd name="T99" fmla="*/ 79 h 310"/>
                  <a:gd name="T100" fmla="*/ 118 w 286"/>
                  <a:gd name="T101" fmla="*/ 61 h 310"/>
                  <a:gd name="T102" fmla="*/ 107 w 286"/>
                  <a:gd name="T103" fmla="*/ 73 h 310"/>
                  <a:gd name="T104" fmla="*/ 210 w 286"/>
                  <a:gd name="T105" fmla="*/ 54 h 310"/>
                  <a:gd name="T106" fmla="*/ 207 w 286"/>
                  <a:gd name="T107" fmla="*/ 57 h 310"/>
                  <a:gd name="T108" fmla="*/ 134 w 286"/>
                  <a:gd name="T109" fmla="*/ 36 h 310"/>
                  <a:gd name="T110" fmla="*/ 124 w 286"/>
                  <a:gd name="T111" fmla="*/ 48 h 310"/>
                  <a:gd name="T112" fmla="*/ 190 w 286"/>
                  <a:gd name="T113" fmla="*/ 32 h 310"/>
                  <a:gd name="T114" fmla="*/ 186 w 286"/>
                  <a:gd name="T115" fmla="*/ 35 h 310"/>
                  <a:gd name="T116" fmla="*/ 151 w 286"/>
                  <a:gd name="T117" fmla="*/ 11 h 310"/>
                  <a:gd name="T118" fmla="*/ 141 w 286"/>
                  <a:gd name="T119" fmla="*/ 23 h 310"/>
                  <a:gd name="T120" fmla="*/ 169 w 286"/>
                  <a:gd name="T121" fmla="*/ 10 h 310"/>
                  <a:gd name="T122" fmla="*/ 166 w 286"/>
                  <a:gd name="T123" fmla="*/ 1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310">
                    <a:moveTo>
                      <a:pt x="177" y="310"/>
                    </a:move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66" y="305"/>
                      <a:pt x="165" y="304"/>
                      <a:pt x="165" y="303"/>
                    </a:cubicBezTo>
                    <a:cubicBezTo>
                      <a:pt x="165" y="303"/>
                      <a:pt x="165" y="303"/>
                      <a:pt x="165" y="303"/>
                    </a:cubicBezTo>
                    <a:cubicBezTo>
                      <a:pt x="165" y="303"/>
                      <a:pt x="165" y="303"/>
                      <a:pt x="165" y="302"/>
                    </a:cubicBezTo>
                    <a:cubicBezTo>
                      <a:pt x="165" y="302"/>
                      <a:pt x="165" y="302"/>
                      <a:pt x="165" y="302"/>
                    </a:cubicBezTo>
                    <a:cubicBezTo>
                      <a:pt x="166" y="301"/>
                      <a:pt x="167" y="301"/>
                      <a:pt x="168" y="301"/>
                    </a:cubicBezTo>
                    <a:cubicBezTo>
                      <a:pt x="168" y="301"/>
                      <a:pt x="168" y="301"/>
                      <a:pt x="168" y="301"/>
                    </a:cubicBezTo>
                    <a:cubicBezTo>
                      <a:pt x="178" y="305"/>
                      <a:pt x="178" y="305"/>
                      <a:pt x="178" y="305"/>
                    </a:cubicBezTo>
                    <a:cubicBezTo>
                      <a:pt x="179" y="305"/>
                      <a:pt x="180" y="306"/>
                      <a:pt x="180" y="307"/>
                    </a:cubicBezTo>
                    <a:cubicBezTo>
                      <a:pt x="180" y="307"/>
                      <a:pt x="180" y="307"/>
                      <a:pt x="180" y="307"/>
                    </a:cubicBezTo>
                    <a:cubicBezTo>
                      <a:pt x="181" y="308"/>
                      <a:pt x="181" y="309"/>
                      <a:pt x="180" y="310"/>
                    </a:cubicBezTo>
                    <a:cubicBezTo>
                      <a:pt x="180" y="310"/>
                      <a:pt x="180" y="310"/>
                      <a:pt x="180" y="310"/>
                    </a:cubicBezTo>
                    <a:cubicBezTo>
                      <a:pt x="179" y="310"/>
                      <a:pt x="179" y="310"/>
                      <a:pt x="179" y="310"/>
                    </a:cubicBezTo>
                    <a:cubicBezTo>
                      <a:pt x="179" y="310"/>
                      <a:pt x="179" y="310"/>
                      <a:pt x="179" y="310"/>
                    </a:cubicBezTo>
                    <a:cubicBezTo>
                      <a:pt x="179" y="310"/>
                      <a:pt x="178" y="310"/>
                      <a:pt x="178" y="310"/>
                    </a:cubicBezTo>
                    <a:cubicBezTo>
                      <a:pt x="178" y="310"/>
                      <a:pt x="178" y="310"/>
                      <a:pt x="178" y="310"/>
                    </a:cubicBezTo>
                    <a:cubicBezTo>
                      <a:pt x="178" y="310"/>
                      <a:pt x="177" y="310"/>
                      <a:pt x="177" y="310"/>
                    </a:cubicBezTo>
                    <a:close/>
                    <a:moveTo>
                      <a:pt x="191" y="299"/>
                    </a:moveTo>
                    <a:cubicBezTo>
                      <a:pt x="191" y="298"/>
                      <a:pt x="191" y="298"/>
                      <a:pt x="191" y="297"/>
                    </a:cubicBezTo>
                    <a:cubicBezTo>
                      <a:pt x="191" y="297"/>
                      <a:pt x="191" y="297"/>
                      <a:pt x="191" y="297"/>
                    </a:cubicBezTo>
                    <a:cubicBezTo>
                      <a:pt x="191" y="297"/>
                      <a:pt x="191" y="296"/>
                      <a:pt x="192" y="296"/>
                    </a:cubicBezTo>
                    <a:cubicBezTo>
                      <a:pt x="192" y="296"/>
                      <a:pt x="192" y="296"/>
                      <a:pt x="192" y="296"/>
                    </a:cubicBezTo>
                    <a:cubicBezTo>
                      <a:pt x="194" y="293"/>
                      <a:pt x="197" y="291"/>
                      <a:pt x="201" y="288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202" y="287"/>
                      <a:pt x="203" y="287"/>
                      <a:pt x="204" y="288"/>
                    </a:cubicBezTo>
                    <a:cubicBezTo>
                      <a:pt x="204" y="288"/>
                      <a:pt x="204" y="288"/>
                      <a:pt x="204" y="288"/>
                    </a:cubicBezTo>
                    <a:cubicBezTo>
                      <a:pt x="205" y="289"/>
                      <a:pt x="205" y="291"/>
                      <a:pt x="204" y="292"/>
                    </a:cubicBezTo>
                    <a:cubicBezTo>
                      <a:pt x="204" y="292"/>
                      <a:pt x="204" y="292"/>
                      <a:pt x="204" y="292"/>
                    </a:cubicBezTo>
                    <a:cubicBezTo>
                      <a:pt x="201" y="294"/>
                      <a:pt x="197" y="297"/>
                      <a:pt x="19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4" y="300"/>
                      <a:pt x="194" y="300"/>
                      <a:pt x="193" y="300"/>
                    </a:cubicBezTo>
                    <a:cubicBezTo>
                      <a:pt x="193" y="300"/>
                      <a:pt x="193" y="300"/>
                      <a:pt x="193" y="300"/>
                    </a:cubicBezTo>
                    <a:cubicBezTo>
                      <a:pt x="192" y="300"/>
                      <a:pt x="192" y="299"/>
                      <a:pt x="191" y="299"/>
                    </a:cubicBezTo>
                    <a:close/>
                    <a:moveTo>
                      <a:pt x="150" y="298"/>
                    </a:moveTo>
                    <a:cubicBezTo>
                      <a:pt x="139" y="293"/>
                      <a:pt x="139" y="293"/>
                      <a:pt x="139" y="293"/>
                    </a:cubicBezTo>
                    <a:cubicBezTo>
                      <a:pt x="138" y="293"/>
                      <a:pt x="138" y="292"/>
                      <a:pt x="138" y="291"/>
                    </a:cubicBezTo>
                    <a:cubicBezTo>
                      <a:pt x="138" y="291"/>
                      <a:pt x="138" y="291"/>
                      <a:pt x="138" y="291"/>
                    </a:cubicBezTo>
                    <a:cubicBezTo>
                      <a:pt x="138" y="291"/>
                      <a:pt x="138" y="290"/>
                      <a:pt x="138" y="290"/>
                    </a:cubicBezTo>
                    <a:cubicBezTo>
                      <a:pt x="138" y="290"/>
                      <a:pt x="138" y="290"/>
                      <a:pt x="138" y="290"/>
                    </a:cubicBezTo>
                    <a:cubicBezTo>
                      <a:pt x="138" y="289"/>
                      <a:pt x="140" y="288"/>
                      <a:pt x="141" y="289"/>
                    </a:cubicBezTo>
                    <a:cubicBezTo>
                      <a:pt x="141" y="289"/>
                      <a:pt x="141" y="289"/>
                      <a:pt x="141" y="289"/>
                    </a:cubicBezTo>
                    <a:cubicBezTo>
                      <a:pt x="152" y="294"/>
                      <a:pt x="152" y="294"/>
                      <a:pt x="152" y="294"/>
                    </a:cubicBezTo>
                    <a:cubicBezTo>
                      <a:pt x="153" y="294"/>
                      <a:pt x="154" y="296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53" y="298"/>
                      <a:pt x="152" y="298"/>
                      <a:pt x="151" y="298"/>
                    </a:cubicBezTo>
                    <a:cubicBezTo>
                      <a:pt x="151" y="298"/>
                      <a:pt x="151" y="298"/>
                      <a:pt x="151" y="298"/>
                    </a:cubicBezTo>
                    <a:cubicBezTo>
                      <a:pt x="151" y="298"/>
                      <a:pt x="150" y="298"/>
                      <a:pt x="150" y="298"/>
                    </a:cubicBezTo>
                    <a:close/>
                    <a:moveTo>
                      <a:pt x="123" y="286"/>
                    </a:moveTo>
                    <a:cubicBezTo>
                      <a:pt x="112" y="281"/>
                      <a:pt x="112" y="281"/>
                      <a:pt x="112" y="281"/>
                    </a:cubicBezTo>
                    <a:cubicBezTo>
                      <a:pt x="111" y="281"/>
                      <a:pt x="110" y="280"/>
                      <a:pt x="110" y="279"/>
                    </a:cubicBezTo>
                    <a:cubicBezTo>
                      <a:pt x="110" y="279"/>
                      <a:pt x="110" y="279"/>
                      <a:pt x="110" y="279"/>
                    </a:cubicBezTo>
                    <a:cubicBezTo>
                      <a:pt x="110" y="278"/>
                      <a:pt x="110" y="278"/>
                      <a:pt x="110" y="278"/>
                    </a:cubicBezTo>
                    <a:cubicBezTo>
                      <a:pt x="110" y="278"/>
                      <a:pt x="110" y="278"/>
                      <a:pt x="110" y="278"/>
                    </a:cubicBezTo>
                    <a:cubicBezTo>
                      <a:pt x="111" y="277"/>
                      <a:pt x="112" y="276"/>
                      <a:pt x="114" y="277"/>
                    </a:cubicBezTo>
                    <a:cubicBezTo>
                      <a:pt x="114" y="277"/>
                      <a:pt x="114" y="277"/>
                      <a:pt x="114" y="277"/>
                    </a:cubicBezTo>
                    <a:cubicBezTo>
                      <a:pt x="125" y="282"/>
                      <a:pt x="125" y="282"/>
                      <a:pt x="125" y="282"/>
                    </a:cubicBezTo>
                    <a:cubicBezTo>
                      <a:pt x="126" y="282"/>
                      <a:pt x="126" y="284"/>
                      <a:pt x="126" y="285"/>
                    </a:cubicBezTo>
                    <a:cubicBezTo>
                      <a:pt x="126" y="285"/>
                      <a:pt x="126" y="285"/>
                      <a:pt x="126" y="285"/>
                    </a:cubicBezTo>
                    <a:cubicBezTo>
                      <a:pt x="125" y="286"/>
                      <a:pt x="124" y="286"/>
                      <a:pt x="124" y="286"/>
                    </a:cubicBezTo>
                    <a:cubicBezTo>
                      <a:pt x="124" y="286"/>
                      <a:pt x="124" y="286"/>
                      <a:pt x="124" y="286"/>
                    </a:cubicBezTo>
                    <a:cubicBezTo>
                      <a:pt x="123" y="286"/>
                      <a:pt x="123" y="286"/>
                      <a:pt x="123" y="286"/>
                    </a:cubicBezTo>
                    <a:close/>
                    <a:moveTo>
                      <a:pt x="214" y="279"/>
                    </a:moveTo>
                    <a:cubicBezTo>
                      <a:pt x="213" y="279"/>
                      <a:pt x="213" y="278"/>
                      <a:pt x="213" y="277"/>
                    </a:cubicBezTo>
                    <a:cubicBezTo>
                      <a:pt x="213" y="277"/>
                      <a:pt x="213" y="277"/>
                      <a:pt x="213" y="277"/>
                    </a:cubicBezTo>
                    <a:cubicBezTo>
                      <a:pt x="213" y="277"/>
                      <a:pt x="213" y="276"/>
                      <a:pt x="214" y="276"/>
                    </a:cubicBezTo>
                    <a:cubicBezTo>
                      <a:pt x="214" y="276"/>
                      <a:pt x="214" y="276"/>
                      <a:pt x="214" y="276"/>
                    </a:cubicBezTo>
                    <a:cubicBezTo>
                      <a:pt x="216" y="273"/>
                      <a:pt x="219" y="270"/>
                      <a:pt x="222" y="267"/>
                    </a:cubicBezTo>
                    <a:cubicBezTo>
                      <a:pt x="222" y="267"/>
                      <a:pt x="222" y="267"/>
                      <a:pt x="222" y="267"/>
                    </a:cubicBezTo>
                    <a:cubicBezTo>
                      <a:pt x="223" y="266"/>
                      <a:pt x="224" y="266"/>
                      <a:pt x="225" y="267"/>
                    </a:cubicBezTo>
                    <a:cubicBezTo>
                      <a:pt x="225" y="267"/>
                      <a:pt x="225" y="267"/>
                      <a:pt x="225" y="267"/>
                    </a:cubicBezTo>
                    <a:cubicBezTo>
                      <a:pt x="226" y="268"/>
                      <a:pt x="226" y="269"/>
                      <a:pt x="225" y="270"/>
                    </a:cubicBezTo>
                    <a:cubicBezTo>
                      <a:pt x="225" y="270"/>
                      <a:pt x="225" y="270"/>
                      <a:pt x="225" y="270"/>
                    </a:cubicBezTo>
                    <a:cubicBezTo>
                      <a:pt x="223" y="273"/>
                      <a:pt x="220" y="276"/>
                      <a:pt x="217" y="279"/>
                    </a:cubicBezTo>
                    <a:cubicBezTo>
                      <a:pt x="217" y="279"/>
                      <a:pt x="217" y="279"/>
                      <a:pt x="217" y="279"/>
                    </a:cubicBezTo>
                    <a:cubicBezTo>
                      <a:pt x="217" y="280"/>
                      <a:pt x="216" y="280"/>
                      <a:pt x="215" y="280"/>
                    </a:cubicBezTo>
                    <a:cubicBezTo>
                      <a:pt x="215" y="280"/>
                      <a:pt x="215" y="280"/>
                      <a:pt x="215" y="280"/>
                    </a:cubicBezTo>
                    <a:cubicBezTo>
                      <a:pt x="215" y="280"/>
                      <a:pt x="214" y="280"/>
                      <a:pt x="214" y="279"/>
                    </a:cubicBezTo>
                    <a:close/>
                    <a:moveTo>
                      <a:pt x="95" y="274"/>
                    </a:moveTo>
                    <a:cubicBezTo>
                      <a:pt x="84" y="269"/>
                      <a:pt x="84" y="269"/>
                      <a:pt x="84" y="269"/>
                    </a:cubicBezTo>
                    <a:cubicBezTo>
                      <a:pt x="83" y="268"/>
                      <a:pt x="83" y="267"/>
                      <a:pt x="83" y="267"/>
                    </a:cubicBezTo>
                    <a:cubicBezTo>
                      <a:pt x="83" y="267"/>
                      <a:pt x="83" y="267"/>
                      <a:pt x="83" y="267"/>
                    </a:cubicBezTo>
                    <a:cubicBezTo>
                      <a:pt x="83" y="266"/>
                      <a:pt x="83" y="266"/>
                      <a:pt x="83" y="266"/>
                    </a:cubicBezTo>
                    <a:cubicBezTo>
                      <a:pt x="83" y="266"/>
                      <a:pt x="83" y="266"/>
                      <a:pt x="83" y="266"/>
                    </a:cubicBezTo>
                    <a:cubicBezTo>
                      <a:pt x="84" y="264"/>
                      <a:pt x="85" y="264"/>
                      <a:pt x="86" y="264"/>
                    </a:cubicBezTo>
                    <a:cubicBezTo>
                      <a:pt x="86" y="264"/>
                      <a:pt x="86" y="264"/>
                      <a:pt x="86" y="264"/>
                    </a:cubicBezTo>
                    <a:cubicBezTo>
                      <a:pt x="97" y="269"/>
                      <a:pt x="97" y="269"/>
                      <a:pt x="97" y="269"/>
                    </a:cubicBezTo>
                    <a:cubicBezTo>
                      <a:pt x="98" y="270"/>
                      <a:pt x="99" y="271"/>
                      <a:pt x="98" y="272"/>
                    </a:cubicBezTo>
                    <a:cubicBezTo>
                      <a:pt x="98" y="272"/>
                      <a:pt x="98" y="272"/>
                      <a:pt x="98" y="272"/>
                    </a:cubicBezTo>
                    <a:cubicBezTo>
                      <a:pt x="98" y="273"/>
                      <a:pt x="97" y="274"/>
                      <a:pt x="96" y="274"/>
                    </a:cubicBezTo>
                    <a:cubicBezTo>
                      <a:pt x="96" y="274"/>
                      <a:pt x="96" y="274"/>
                      <a:pt x="96" y="274"/>
                    </a:cubicBezTo>
                    <a:cubicBezTo>
                      <a:pt x="96" y="274"/>
                      <a:pt x="96" y="274"/>
                      <a:pt x="95" y="274"/>
                    </a:cubicBezTo>
                    <a:close/>
                    <a:moveTo>
                      <a:pt x="68" y="261"/>
                    </a:moveTo>
                    <a:cubicBezTo>
                      <a:pt x="57" y="257"/>
                      <a:pt x="57" y="257"/>
                      <a:pt x="57" y="257"/>
                    </a:cubicBezTo>
                    <a:cubicBezTo>
                      <a:pt x="56" y="256"/>
                      <a:pt x="55" y="255"/>
                      <a:pt x="55" y="254"/>
                    </a:cubicBezTo>
                    <a:cubicBezTo>
                      <a:pt x="55" y="254"/>
                      <a:pt x="55" y="254"/>
                      <a:pt x="55" y="254"/>
                    </a:cubicBezTo>
                    <a:cubicBezTo>
                      <a:pt x="55" y="254"/>
                      <a:pt x="56" y="254"/>
                      <a:pt x="56" y="253"/>
                    </a:cubicBezTo>
                    <a:cubicBezTo>
                      <a:pt x="56" y="253"/>
                      <a:pt x="56" y="253"/>
                      <a:pt x="56" y="253"/>
                    </a:cubicBezTo>
                    <a:cubicBezTo>
                      <a:pt x="56" y="252"/>
                      <a:pt x="58" y="252"/>
                      <a:pt x="59" y="252"/>
                    </a:cubicBezTo>
                    <a:cubicBezTo>
                      <a:pt x="59" y="252"/>
                      <a:pt x="59" y="252"/>
                      <a:pt x="59" y="252"/>
                    </a:cubicBezTo>
                    <a:cubicBezTo>
                      <a:pt x="70" y="257"/>
                      <a:pt x="70" y="257"/>
                      <a:pt x="70" y="257"/>
                    </a:cubicBezTo>
                    <a:cubicBezTo>
                      <a:pt x="71" y="258"/>
                      <a:pt x="72" y="259"/>
                      <a:pt x="71" y="260"/>
                    </a:cubicBezTo>
                    <a:cubicBezTo>
                      <a:pt x="71" y="260"/>
                      <a:pt x="71" y="260"/>
                      <a:pt x="71" y="260"/>
                    </a:cubicBezTo>
                    <a:cubicBezTo>
                      <a:pt x="71" y="261"/>
                      <a:pt x="70" y="262"/>
                      <a:pt x="69" y="262"/>
                    </a:cubicBezTo>
                    <a:cubicBezTo>
                      <a:pt x="69" y="262"/>
                      <a:pt x="69" y="262"/>
                      <a:pt x="69" y="262"/>
                    </a:cubicBezTo>
                    <a:cubicBezTo>
                      <a:pt x="68" y="262"/>
                      <a:pt x="68" y="262"/>
                      <a:pt x="68" y="261"/>
                    </a:cubicBezTo>
                    <a:close/>
                    <a:moveTo>
                      <a:pt x="234" y="257"/>
                    </a:moveTo>
                    <a:cubicBezTo>
                      <a:pt x="233" y="256"/>
                      <a:pt x="233" y="255"/>
                      <a:pt x="233" y="255"/>
                    </a:cubicBezTo>
                    <a:cubicBezTo>
                      <a:pt x="233" y="255"/>
                      <a:pt x="233" y="255"/>
                      <a:pt x="233" y="255"/>
                    </a:cubicBezTo>
                    <a:cubicBezTo>
                      <a:pt x="233" y="254"/>
                      <a:pt x="233" y="254"/>
                      <a:pt x="233" y="253"/>
                    </a:cubicBezTo>
                    <a:cubicBezTo>
                      <a:pt x="233" y="253"/>
                      <a:pt x="233" y="253"/>
                      <a:pt x="233" y="253"/>
                    </a:cubicBezTo>
                    <a:cubicBezTo>
                      <a:pt x="236" y="250"/>
                      <a:pt x="238" y="247"/>
                      <a:pt x="240" y="244"/>
                    </a:cubicBezTo>
                    <a:cubicBezTo>
                      <a:pt x="240" y="244"/>
                      <a:pt x="240" y="244"/>
                      <a:pt x="240" y="244"/>
                    </a:cubicBezTo>
                    <a:cubicBezTo>
                      <a:pt x="241" y="243"/>
                      <a:pt x="242" y="242"/>
                      <a:pt x="244" y="243"/>
                    </a:cubicBezTo>
                    <a:cubicBezTo>
                      <a:pt x="244" y="243"/>
                      <a:pt x="244" y="243"/>
                      <a:pt x="244" y="243"/>
                    </a:cubicBezTo>
                    <a:cubicBezTo>
                      <a:pt x="245" y="244"/>
                      <a:pt x="245" y="245"/>
                      <a:pt x="244" y="246"/>
                    </a:cubicBezTo>
                    <a:cubicBezTo>
                      <a:pt x="244" y="246"/>
                      <a:pt x="244" y="246"/>
                      <a:pt x="244" y="246"/>
                    </a:cubicBezTo>
                    <a:cubicBezTo>
                      <a:pt x="242" y="250"/>
                      <a:pt x="239" y="253"/>
                      <a:pt x="237" y="256"/>
                    </a:cubicBezTo>
                    <a:cubicBezTo>
                      <a:pt x="237" y="256"/>
                      <a:pt x="237" y="256"/>
                      <a:pt x="237" y="256"/>
                    </a:cubicBezTo>
                    <a:cubicBezTo>
                      <a:pt x="237" y="257"/>
                      <a:pt x="236" y="257"/>
                      <a:pt x="235" y="257"/>
                    </a:cubicBezTo>
                    <a:cubicBezTo>
                      <a:pt x="235" y="257"/>
                      <a:pt x="235" y="257"/>
                      <a:pt x="235" y="257"/>
                    </a:cubicBezTo>
                    <a:cubicBezTo>
                      <a:pt x="235" y="257"/>
                      <a:pt x="234" y="257"/>
                      <a:pt x="234" y="257"/>
                    </a:cubicBezTo>
                    <a:close/>
                    <a:moveTo>
                      <a:pt x="40" y="249"/>
                    </a:moveTo>
                    <a:cubicBezTo>
                      <a:pt x="29" y="244"/>
                      <a:pt x="29" y="244"/>
                      <a:pt x="29" y="244"/>
                    </a:cubicBezTo>
                    <a:cubicBezTo>
                      <a:pt x="29" y="244"/>
                      <a:pt x="28" y="243"/>
                      <a:pt x="28" y="242"/>
                    </a:cubicBezTo>
                    <a:cubicBezTo>
                      <a:pt x="28" y="242"/>
                      <a:pt x="28" y="242"/>
                      <a:pt x="28" y="242"/>
                    </a:cubicBezTo>
                    <a:cubicBezTo>
                      <a:pt x="28" y="242"/>
                      <a:pt x="28" y="241"/>
                      <a:pt x="28" y="241"/>
                    </a:cubicBezTo>
                    <a:cubicBezTo>
                      <a:pt x="28" y="241"/>
                      <a:pt x="28" y="241"/>
                      <a:pt x="28" y="241"/>
                    </a:cubicBezTo>
                    <a:cubicBezTo>
                      <a:pt x="29" y="240"/>
                      <a:pt x="30" y="239"/>
                      <a:pt x="31" y="240"/>
                    </a:cubicBezTo>
                    <a:cubicBezTo>
                      <a:pt x="31" y="240"/>
                      <a:pt x="31" y="240"/>
                      <a:pt x="31" y="240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44" y="245"/>
                      <a:pt x="44" y="247"/>
                      <a:pt x="44" y="248"/>
                    </a:cubicBezTo>
                    <a:cubicBezTo>
                      <a:pt x="44" y="248"/>
                      <a:pt x="44" y="248"/>
                      <a:pt x="44" y="248"/>
                    </a:cubicBezTo>
                    <a:cubicBezTo>
                      <a:pt x="43" y="249"/>
                      <a:pt x="42" y="249"/>
                      <a:pt x="41" y="249"/>
                    </a:cubicBezTo>
                    <a:cubicBezTo>
                      <a:pt x="41" y="249"/>
                      <a:pt x="41" y="249"/>
                      <a:pt x="41" y="249"/>
                    </a:cubicBezTo>
                    <a:cubicBezTo>
                      <a:pt x="41" y="249"/>
                      <a:pt x="41" y="249"/>
                      <a:pt x="40" y="249"/>
                    </a:cubicBezTo>
                    <a:close/>
                    <a:moveTo>
                      <a:pt x="13" y="237"/>
                    </a:moveTo>
                    <a:cubicBezTo>
                      <a:pt x="2" y="232"/>
                      <a:pt x="2" y="232"/>
                      <a:pt x="2" y="232"/>
                    </a:cubicBezTo>
                    <a:cubicBezTo>
                      <a:pt x="1" y="232"/>
                      <a:pt x="0" y="230"/>
                      <a:pt x="1" y="229"/>
                    </a:cubicBezTo>
                    <a:cubicBezTo>
                      <a:pt x="1" y="229"/>
                      <a:pt x="1" y="229"/>
                      <a:pt x="1" y="229"/>
                    </a:cubicBezTo>
                    <a:cubicBezTo>
                      <a:pt x="1" y="228"/>
                      <a:pt x="3" y="227"/>
                      <a:pt x="4" y="228"/>
                    </a:cubicBezTo>
                    <a:cubicBezTo>
                      <a:pt x="4" y="228"/>
                      <a:pt x="4" y="228"/>
                      <a:pt x="4" y="228"/>
                    </a:cubicBezTo>
                    <a:cubicBezTo>
                      <a:pt x="15" y="233"/>
                      <a:pt x="15" y="233"/>
                      <a:pt x="15" y="233"/>
                    </a:cubicBezTo>
                    <a:cubicBezTo>
                      <a:pt x="16" y="233"/>
                      <a:pt x="17" y="235"/>
                      <a:pt x="16" y="236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6" y="237"/>
                      <a:pt x="15" y="237"/>
                      <a:pt x="14" y="237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4" y="237"/>
                      <a:pt x="13" y="237"/>
                      <a:pt x="13" y="237"/>
                    </a:cubicBezTo>
                    <a:close/>
                    <a:moveTo>
                      <a:pt x="251" y="232"/>
                    </a:moveTo>
                    <a:cubicBezTo>
                      <a:pt x="250" y="231"/>
                      <a:pt x="249" y="231"/>
                      <a:pt x="249" y="230"/>
                    </a:cubicBezTo>
                    <a:cubicBezTo>
                      <a:pt x="249" y="230"/>
                      <a:pt x="249" y="230"/>
                      <a:pt x="249" y="230"/>
                    </a:cubicBezTo>
                    <a:cubicBezTo>
                      <a:pt x="249" y="229"/>
                      <a:pt x="250" y="229"/>
                      <a:pt x="250" y="229"/>
                    </a:cubicBezTo>
                    <a:cubicBezTo>
                      <a:pt x="250" y="229"/>
                      <a:pt x="250" y="229"/>
                      <a:pt x="250" y="229"/>
                    </a:cubicBezTo>
                    <a:cubicBezTo>
                      <a:pt x="252" y="225"/>
                      <a:pt x="254" y="222"/>
                      <a:pt x="256" y="218"/>
                    </a:cubicBezTo>
                    <a:cubicBezTo>
                      <a:pt x="256" y="218"/>
                      <a:pt x="256" y="218"/>
                      <a:pt x="256" y="218"/>
                    </a:cubicBezTo>
                    <a:cubicBezTo>
                      <a:pt x="256" y="217"/>
                      <a:pt x="258" y="217"/>
                      <a:pt x="259" y="217"/>
                    </a:cubicBezTo>
                    <a:cubicBezTo>
                      <a:pt x="259" y="217"/>
                      <a:pt x="259" y="217"/>
                      <a:pt x="259" y="217"/>
                    </a:cubicBezTo>
                    <a:cubicBezTo>
                      <a:pt x="260" y="218"/>
                      <a:pt x="260" y="219"/>
                      <a:pt x="260" y="220"/>
                    </a:cubicBezTo>
                    <a:cubicBezTo>
                      <a:pt x="260" y="220"/>
                      <a:pt x="260" y="220"/>
                      <a:pt x="260" y="220"/>
                    </a:cubicBezTo>
                    <a:cubicBezTo>
                      <a:pt x="258" y="224"/>
                      <a:pt x="256" y="228"/>
                      <a:pt x="254" y="231"/>
                    </a:cubicBezTo>
                    <a:cubicBezTo>
                      <a:pt x="254" y="231"/>
                      <a:pt x="254" y="231"/>
                      <a:pt x="254" y="231"/>
                    </a:cubicBezTo>
                    <a:cubicBezTo>
                      <a:pt x="254" y="231"/>
                      <a:pt x="254" y="231"/>
                      <a:pt x="254" y="231"/>
                    </a:cubicBezTo>
                    <a:cubicBezTo>
                      <a:pt x="253" y="232"/>
                      <a:pt x="253" y="232"/>
                      <a:pt x="252" y="232"/>
                    </a:cubicBezTo>
                    <a:cubicBezTo>
                      <a:pt x="252" y="232"/>
                      <a:pt x="252" y="232"/>
                      <a:pt x="252" y="232"/>
                    </a:cubicBezTo>
                    <a:cubicBezTo>
                      <a:pt x="251" y="232"/>
                      <a:pt x="251" y="232"/>
                      <a:pt x="251" y="232"/>
                    </a:cubicBezTo>
                    <a:close/>
                    <a:moveTo>
                      <a:pt x="8" y="223"/>
                    </a:moveTo>
                    <a:cubicBezTo>
                      <a:pt x="7" y="222"/>
                      <a:pt x="6" y="221"/>
                      <a:pt x="7" y="220"/>
                    </a:cubicBezTo>
                    <a:cubicBezTo>
                      <a:pt x="7" y="220"/>
                      <a:pt x="7" y="220"/>
                      <a:pt x="7" y="22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09"/>
                      <a:pt x="16" y="208"/>
                      <a:pt x="17" y="209"/>
                    </a:cubicBezTo>
                    <a:cubicBezTo>
                      <a:pt x="17" y="209"/>
                      <a:pt x="17" y="209"/>
                      <a:pt x="17" y="209"/>
                    </a:cubicBezTo>
                    <a:cubicBezTo>
                      <a:pt x="18" y="209"/>
                      <a:pt x="18" y="210"/>
                      <a:pt x="18" y="211"/>
                    </a:cubicBezTo>
                    <a:cubicBezTo>
                      <a:pt x="18" y="211"/>
                      <a:pt x="18" y="211"/>
                      <a:pt x="18" y="211"/>
                    </a:cubicBezTo>
                    <a:cubicBezTo>
                      <a:pt x="18" y="211"/>
                      <a:pt x="18" y="212"/>
                      <a:pt x="18" y="212"/>
                    </a:cubicBezTo>
                    <a:cubicBezTo>
                      <a:pt x="18" y="212"/>
                      <a:pt x="18" y="212"/>
                      <a:pt x="18" y="212"/>
                    </a:cubicBezTo>
                    <a:cubicBezTo>
                      <a:pt x="11" y="222"/>
                      <a:pt x="11" y="222"/>
                      <a:pt x="11" y="222"/>
                    </a:cubicBezTo>
                    <a:cubicBezTo>
                      <a:pt x="11" y="223"/>
                      <a:pt x="10" y="223"/>
                      <a:pt x="9" y="223"/>
                    </a:cubicBezTo>
                    <a:cubicBezTo>
                      <a:pt x="9" y="223"/>
                      <a:pt x="9" y="223"/>
                      <a:pt x="9" y="223"/>
                    </a:cubicBezTo>
                    <a:cubicBezTo>
                      <a:pt x="9" y="223"/>
                      <a:pt x="8" y="223"/>
                      <a:pt x="8" y="223"/>
                    </a:cubicBezTo>
                    <a:close/>
                    <a:moveTo>
                      <a:pt x="264" y="205"/>
                    </a:moveTo>
                    <a:cubicBezTo>
                      <a:pt x="264" y="205"/>
                      <a:pt x="263" y="204"/>
                      <a:pt x="263" y="203"/>
                    </a:cubicBezTo>
                    <a:cubicBezTo>
                      <a:pt x="263" y="203"/>
                      <a:pt x="263" y="203"/>
                      <a:pt x="263" y="203"/>
                    </a:cubicBezTo>
                    <a:cubicBezTo>
                      <a:pt x="263" y="203"/>
                      <a:pt x="263" y="202"/>
                      <a:pt x="263" y="202"/>
                    </a:cubicBezTo>
                    <a:cubicBezTo>
                      <a:pt x="263" y="202"/>
                      <a:pt x="263" y="202"/>
                      <a:pt x="263" y="202"/>
                    </a:cubicBezTo>
                    <a:cubicBezTo>
                      <a:pt x="265" y="199"/>
                      <a:pt x="266" y="195"/>
                      <a:pt x="268" y="191"/>
                    </a:cubicBezTo>
                    <a:cubicBezTo>
                      <a:pt x="268" y="191"/>
                      <a:pt x="268" y="191"/>
                      <a:pt x="268" y="191"/>
                    </a:cubicBezTo>
                    <a:cubicBezTo>
                      <a:pt x="268" y="190"/>
                      <a:pt x="269" y="189"/>
                      <a:pt x="271" y="190"/>
                    </a:cubicBezTo>
                    <a:cubicBezTo>
                      <a:pt x="271" y="190"/>
                      <a:pt x="271" y="190"/>
                      <a:pt x="271" y="190"/>
                    </a:cubicBezTo>
                    <a:cubicBezTo>
                      <a:pt x="272" y="190"/>
                      <a:pt x="273" y="192"/>
                      <a:pt x="272" y="193"/>
                    </a:cubicBezTo>
                    <a:cubicBezTo>
                      <a:pt x="272" y="193"/>
                      <a:pt x="272" y="193"/>
                      <a:pt x="272" y="193"/>
                    </a:cubicBezTo>
                    <a:cubicBezTo>
                      <a:pt x="271" y="197"/>
                      <a:pt x="269" y="200"/>
                      <a:pt x="268" y="204"/>
                    </a:cubicBezTo>
                    <a:cubicBezTo>
                      <a:pt x="268" y="204"/>
                      <a:pt x="268" y="204"/>
                      <a:pt x="268" y="204"/>
                    </a:cubicBezTo>
                    <a:cubicBezTo>
                      <a:pt x="268" y="204"/>
                      <a:pt x="268" y="204"/>
                      <a:pt x="268" y="204"/>
                    </a:cubicBezTo>
                    <a:cubicBezTo>
                      <a:pt x="267" y="205"/>
                      <a:pt x="266" y="206"/>
                      <a:pt x="265" y="206"/>
                    </a:cubicBezTo>
                    <a:cubicBezTo>
                      <a:pt x="265" y="206"/>
                      <a:pt x="265" y="206"/>
                      <a:pt x="265" y="206"/>
                    </a:cubicBezTo>
                    <a:cubicBezTo>
                      <a:pt x="265" y="206"/>
                      <a:pt x="265" y="205"/>
                      <a:pt x="264" y="205"/>
                    </a:cubicBezTo>
                    <a:close/>
                    <a:moveTo>
                      <a:pt x="24" y="198"/>
                    </a:moveTo>
                    <a:cubicBezTo>
                      <a:pt x="23" y="197"/>
                      <a:pt x="23" y="196"/>
                      <a:pt x="24" y="195"/>
                    </a:cubicBezTo>
                    <a:cubicBezTo>
                      <a:pt x="24" y="195"/>
                      <a:pt x="24" y="195"/>
                      <a:pt x="24" y="195"/>
                    </a:cubicBezTo>
                    <a:cubicBezTo>
                      <a:pt x="30" y="185"/>
                      <a:pt x="30" y="185"/>
                      <a:pt x="30" y="185"/>
                    </a:cubicBezTo>
                    <a:cubicBezTo>
                      <a:pt x="31" y="184"/>
                      <a:pt x="32" y="183"/>
                      <a:pt x="34" y="184"/>
                    </a:cubicBezTo>
                    <a:cubicBezTo>
                      <a:pt x="34" y="184"/>
                      <a:pt x="34" y="184"/>
                      <a:pt x="34" y="184"/>
                    </a:cubicBezTo>
                    <a:cubicBezTo>
                      <a:pt x="34" y="185"/>
                      <a:pt x="35" y="185"/>
                      <a:pt x="35" y="186"/>
                    </a:cubicBezTo>
                    <a:cubicBezTo>
                      <a:pt x="35" y="186"/>
                      <a:pt x="35" y="186"/>
                      <a:pt x="35" y="186"/>
                    </a:cubicBezTo>
                    <a:cubicBezTo>
                      <a:pt x="35" y="186"/>
                      <a:pt x="35" y="187"/>
                      <a:pt x="34" y="187"/>
                    </a:cubicBezTo>
                    <a:cubicBezTo>
                      <a:pt x="34" y="187"/>
                      <a:pt x="34" y="187"/>
                      <a:pt x="34" y="187"/>
                    </a:cubicBezTo>
                    <a:cubicBezTo>
                      <a:pt x="28" y="197"/>
                      <a:pt x="28" y="197"/>
                      <a:pt x="28" y="197"/>
                    </a:cubicBezTo>
                    <a:cubicBezTo>
                      <a:pt x="27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5" y="198"/>
                      <a:pt x="25" y="198"/>
                      <a:pt x="24" y="198"/>
                    </a:cubicBezTo>
                    <a:close/>
                    <a:moveTo>
                      <a:pt x="275" y="177"/>
                    </a:moveTo>
                    <a:cubicBezTo>
                      <a:pt x="274" y="177"/>
                      <a:pt x="273" y="176"/>
                      <a:pt x="273" y="175"/>
                    </a:cubicBezTo>
                    <a:cubicBezTo>
                      <a:pt x="273" y="175"/>
                      <a:pt x="273" y="175"/>
                      <a:pt x="273" y="175"/>
                    </a:cubicBezTo>
                    <a:cubicBezTo>
                      <a:pt x="273" y="175"/>
                      <a:pt x="273" y="174"/>
                      <a:pt x="273" y="174"/>
                    </a:cubicBezTo>
                    <a:cubicBezTo>
                      <a:pt x="273" y="174"/>
                      <a:pt x="273" y="174"/>
                      <a:pt x="273" y="174"/>
                    </a:cubicBezTo>
                    <a:cubicBezTo>
                      <a:pt x="274" y="171"/>
                      <a:pt x="275" y="167"/>
                      <a:pt x="276" y="163"/>
                    </a:cubicBezTo>
                    <a:cubicBezTo>
                      <a:pt x="276" y="163"/>
                      <a:pt x="276" y="163"/>
                      <a:pt x="276" y="163"/>
                    </a:cubicBezTo>
                    <a:cubicBezTo>
                      <a:pt x="277" y="161"/>
                      <a:pt x="278" y="161"/>
                      <a:pt x="279" y="161"/>
                    </a:cubicBezTo>
                    <a:cubicBezTo>
                      <a:pt x="279" y="161"/>
                      <a:pt x="279" y="161"/>
                      <a:pt x="279" y="161"/>
                    </a:cubicBezTo>
                    <a:cubicBezTo>
                      <a:pt x="280" y="161"/>
                      <a:pt x="281" y="163"/>
                      <a:pt x="281" y="164"/>
                    </a:cubicBezTo>
                    <a:cubicBezTo>
                      <a:pt x="281" y="164"/>
                      <a:pt x="281" y="164"/>
                      <a:pt x="281" y="164"/>
                    </a:cubicBezTo>
                    <a:cubicBezTo>
                      <a:pt x="280" y="168"/>
                      <a:pt x="279" y="172"/>
                      <a:pt x="278" y="176"/>
                    </a:cubicBezTo>
                    <a:cubicBezTo>
                      <a:pt x="278" y="176"/>
                      <a:pt x="278" y="176"/>
                      <a:pt x="278" y="176"/>
                    </a:cubicBezTo>
                    <a:cubicBezTo>
                      <a:pt x="278" y="177"/>
                      <a:pt x="277" y="177"/>
                      <a:pt x="276" y="177"/>
                    </a:cubicBezTo>
                    <a:cubicBezTo>
                      <a:pt x="276" y="177"/>
                      <a:pt x="276" y="177"/>
                      <a:pt x="276" y="177"/>
                    </a:cubicBezTo>
                    <a:cubicBezTo>
                      <a:pt x="275" y="177"/>
                      <a:pt x="275" y="177"/>
                      <a:pt x="275" y="177"/>
                    </a:cubicBezTo>
                    <a:close/>
                    <a:moveTo>
                      <a:pt x="41" y="173"/>
                    </a:moveTo>
                    <a:cubicBezTo>
                      <a:pt x="40" y="172"/>
                      <a:pt x="40" y="171"/>
                      <a:pt x="40" y="170"/>
                    </a:cubicBezTo>
                    <a:cubicBezTo>
                      <a:pt x="40" y="170"/>
                      <a:pt x="40" y="170"/>
                      <a:pt x="40" y="170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8" y="159"/>
                      <a:pt x="49" y="158"/>
                      <a:pt x="50" y="159"/>
                    </a:cubicBezTo>
                    <a:cubicBezTo>
                      <a:pt x="50" y="159"/>
                      <a:pt x="50" y="159"/>
                      <a:pt x="50" y="159"/>
                    </a:cubicBezTo>
                    <a:cubicBezTo>
                      <a:pt x="51" y="160"/>
                      <a:pt x="51" y="160"/>
                      <a:pt x="51" y="161"/>
                    </a:cubicBezTo>
                    <a:cubicBezTo>
                      <a:pt x="51" y="161"/>
                      <a:pt x="51" y="161"/>
                      <a:pt x="51" y="161"/>
                    </a:cubicBezTo>
                    <a:cubicBezTo>
                      <a:pt x="51" y="162"/>
                      <a:pt x="51" y="162"/>
                      <a:pt x="51" y="162"/>
                    </a:cubicBezTo>
                    <a:cubicBezTo>
                      <a:pt x="51" y="162"/>
                      <a:pt x="51" y="162"/>
                      <a:pt x="51" y="162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4" y="173"/>
                      <a:pt x="43" y="173"/>
                      <a:pt x="42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73"/>
                      <a:pt x="41" y="173"/>
                      <a:pt x="41" y="173"/>
                    </a:cubicBezTo>
                    <a:close/>
                    <a:moveTo>
                      <a:pt x="58" y="148"/>
                    </a:moveTo>
                    <a:cubicBezTo>
                      <a:pt x="56" y="147"/>
                      <a:pt x="56" y="146"/>
                      <a:pt x="57" y="145"/>
                    </a:cubicBezTo>
                    <a:cubicBezTo>
                      <a:pt x="57" y="145"/>
                      <a:pt x="57" y="145"/>
                      <a:pt x="57" y="145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64" y="134"/>
                      <a:pt x="66" y="133"/>
                      <a:pt x="67" y="134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8" y="135"/>
                      <a:pt x="68" y="135"/>
                      <a:pt x="68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1" y="147"/>
                      <a:pt x="61" y="147"/>
                      <a:pt x="61" y="147"/>
                    </a:cubicBezTo>
                    <a:cubicBezTo>
                      <a:pt x="60" y="148"/>
                      <a:pt x="60" y="148"/>
                      <a:pt x="59" y="148"/>
                    </a:cubicBezTo>
                    <a:cubicBezTo>
                      <a:pt x="59" y="148"/>
                      <a:pt x="59" y="148"/>
                      <a:pt x="59" y="148"/>
                    </a:cubicBezTo>
                    <a:cubicBezTo>
                      <a:pt x="58" y="148"/>
                      <a:pt x="58" y="148"/>
                      <a:pt x="58" y="148"/>
                    </a:cubicBezTo>
                    <a:close/>
                    <a:moveTo>
                      <a:pt x="282" y="148"/>
                    </a:moveTo>
                    <a:cubicBezTo>
                      <a:pt x="281" y="148"/>
                      <a:pt x="280" y="147"/>
                      <a:pt x="280" y="146"/>
                    </a:cubicBezTo>
                    <a:cubicBezTo>
                      <a:pt x="280" y="146"/>
                      <a:pt x="280" y="146"/>
                      <a:pt x="280" y="146"/>
                    </a:cubicBezTo>
                    <a:cubicBezTo>
                      <a:pt x="280" y="146"/>
                      <a:pt x="280" y="145"/>
                      <a:pt x="280" y="145"/>
                    </a:cubicBezTo>
                    <a:cubicBezTo>
                      <a:pt x="280" y="145"/>
                      <a:pt x="280" y="145"/>
                      <a:pt x="280" y="145"/>
                    </a:cubicBezTo>
                    <a:cubicBezTo>
                      <a:pt x="280" y="145"/>
                      <a:pt x="280" y="145"/>
                      <a:pt x="280" y="145"/>
                    </a:cubicBezTo>
                    <a:cubicBezTo>
                      <a:pt x="280" y="145"/>
                      <a:pt x="280" y="145"/>
                      <a:pt x="280" y="145"/>
                    </a:cubicBezTo>
                    <a:cubicBezTo>
                      <a:pt x="280" y="145"/>
                      <a:pt x="280" y="145"/>
                      <a:pt x="280" y="145"/>
                    </a:cubicBezTo>
                    <a:cubicBezTo>
                      <a:pt x="280" y="145"/>
                      <a:pt x="280" y="145"/>
                      <a:pt x="280" y="145"/>
                    </a:cubicBezTo>
                    <a:cubicBezTo>
                      <a:pt x="280" y="142"/>
                      <a:pt x="281" y="139"/>
                      <a:pt x="281" y="136"/>
                    </a:cubicBezTo>
                    <a:cubicBezTo>
                      <a:pt x="281" y="136"/>
                      <a:pt x="281" y="136"/>
                      <a:pt x="281" y="136"/>
                    </a:cubicBezTo>
                    <a:cubicBezTo>
                      <a:pt x="281" y="136"/>
                      <a:pt x="281" y="136"/>
                      <a:pt x="281" y="136"/>
                    </a:cubicBezTo>
                    <a:cubicBezTo>
                      <a:pt x="280" y="135"/>
                      <a:pt x="280" y="133"/>
                      <a:pt x="281" y="132"/>
                    </a:cubicBezTo>
                    <a:cubicBezTo>
                      <a:pt x="281" y="132"/>
                      <a:pt x="281" y="132"/>
                      <a:pt x="281" y="132"/>
                    </a:cubicBezTo>
                    <a:cubicBezTo>
                      <a:pt x="282" y="132"/>
                      <a:pt x="283" y="132"/>
                      <a:pt x="284" y="133"/>
                    </a:cubicBezTo>
                    <a:cubicBezTo>
                      <a:pt x="284" y="133"/>
                      <a:pt x="284" y="133"/>
                      <a:pt x="284" y="133"/>
                    </a:cubicBezTo>
                    <a:cubicBezTo>
                      <a:pt x="285" y="134"/>
                      <a:pt x="285" y="134"/>
                      <a:pt x="285" y="134"/>
                    </a:cubicBezTo>
                    <a:cubicBezTo>
                      <a:pt x="286" y="134"/>
                      <a:pt x="286" y="135"/>
                      <a:pt x="286" y="136"/>
                    </a:cubicBezTo>
                    <a:cubicBezTo>
                      <a:pt x="286" y="136"/>
                      <a:pt x="286" y="136"/>
                      <a:pt x="286" y="136"/>
                    </a:cubicBezTo>
                    <a:cubicBezTo>
                      <a:pt x="285" y="139"/>
                      <a:pt x="285" y="143"/>
                      <a:pt x="284" y="146"/>
                    </a:cubicBezTo>
                    <a:cubicBezTo>
                      <a:pt x="284" y="146"/>
                      <a:pt x="284" y="146"/>
                      <a:pt x="284" y="146"/>
                    </a:cubicBezTo>
                    <a:cubicBezTo>
                      <a:pt x="284" y="146"/>
                      <a:pt x="284" y="146"/>
                      <a:pt x="284" y="146"/>
                    </a:cubicBezTo>
                    <a:cubicBezTo>
                      <a:pt x="284" y="147"/>
                      <a:pt x="283" y="148"/>
                      <a:pt x="282" y="148"/>
                    </a:cubicBezTo>
                    <a:cubicBezTo>
                      <a:pt x="282" y="148"/>
                      <a:pt x="282" y="148"/>
                      <a:pt x="282" y="148"/>
                    </a:cubicBezTo>
                    <a:cubicBezTo>
                      <a:pt x="282" y="148"/>
                      <a:pt x="282" y="148"/>
                      <a:pt x="282" y="148"/>
                    </a:cubicBezTo>
                    <a:close/>
                    <a:moveTo>
                      <a:pt x="74" y="123"/>
                    </a:moveTo>
                    <a:cubicBezTo>
                      <a:pt x="73" y="122"/>
                      <a:pt x="73" y="121"/>
                      <a:pt x="73" y="120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1" y="109"/>
                      <a:pt x="82" y="108"/>
                      <a:pt x="83" y="109"/>
                    </a:cubicBezTo>
                    <a:cubicBezTo>
                      <a:pt x="83" y="109"/>
                      <a:pt x="83" y="109"/>
                      <a:pt x="83" y="109"/>
                    </a:cubicBezTo>
                    <a:cubicBezTo>
                      <a:pt x="84" y="110"/>
                      <a:pt x="85" y="110"/>
                      <a:pt x="85" y="111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5" y="112"/>
                      <a:pt x="84" y="112"/>
                      <a:pt x="84" y="112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77" y="122"/>
                      <a:pt x="77" y="122"/>
                      <a:pt x="77" y="122"/>
                    </a:cubicBezTo>
                    <a:cubicBezTo>
                      <a:pt x="77" y="123"/>
                      <a:pt x="76" y="124"/>
                      <a:pt x="75" y="124"/>
                    </a:cubicBezTo>
                    <a:cubicBezTo>
                      <a:pt x="75" y="124"/>
                      <a:pt x="75" y="124"/>
                      <a:pt x="75" y="124"/>
                    </a:cubicBezTo>
                    <a:cubicBezTo>
                      <a:pt x="75" y="124"/>
                      <a:pt x="75" y="123"/>
                      <a:pt x="74" y="123"/>
                    </a:cubicBezTo>
                    <a:close/>
                    <a:moveTo>
                      <a:pt x="268" y="123"/>
                    </a:move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59" y="113"/>
                      <a:pt x="259" y="112"/>
                      <a:pt x="260" y="111"/>
                    </a:cubicBezTo>
                    <a:cubicBezTo>
                      <a:pt x="260" y="111"/>
                      <a:pt x="260" y="111"/>
                      <a:pt x="260" y="111"/>
                    </a:cubicBezTo>
                    <a:cubicBezTo>
                      <a:pt x="261" y="110"/>
                      <a:pt x="263" y="110"/>
                      <a:pt x="264" y="111"/>
                    </a:cubicBezTo>
                    <a:cubicBezTo>
                      <a:pt x="264" y="111"/>
                      <a:pt x="264" y="111"/>
                      <a:pt x="264" y="111"/>
                    </a:cubicBezTo>
                    <a:cubicBezTo>
                      <a:pt x="272" y="119"/>
                      <a:pt x="272" y="119"/>
                      <a:pt x="272" y="119"/>
                    </a:cubicBezTo>
                    <a:cubicBezTo>
                      <a:pt x="272" y="120"/>
                      <a:pt x="272" y="120"/>
                      <a:pt x="272" y="121"/>
                    </a:cubicBezTo>
                    <a:cubicBezTo>
                      <a:pt x="272" y="121"/>
                      <a:pt x="272" y="121"/>
                      <a:pt x="272" y="121"/>
                    </a:cubicBezTo>
                    <a:cubicBezTo>
                      <a:pt x="272" y="122"/>
                      <a:pt x="272" y="122"/>
                      <a:pt x="272" y="123"/>
                    </a:cubicBezTo>
                    <a:cubicBezTo>
                      <a:pt x="272" y="123"/>
                      <a:pt x="272" y="123"/>
                      <a:pt x="272" y="123"/>
                    </a:cubicBezTo>
                    <a:cubicBezTo>
                      <a:pt x="271" y="123"/>
                      <a:pt x="271" y="124"/>
                      <a:pt x="270" y="124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9" y="124"/>
                      <a:pt x="269" y="123"/>
                      <a:pt x="268" y="123"/>
                    </a:cubicBezTo>
                    <a:close/>
                    <a:moveTo>
                      <a:pt x="248" y="101"/>
                    </a:moveTo>
                    <a:cubicBezTo>
                      <a:pt x="240" y="92"/>
                      <a:pt x="240" y="92"/>
                      <a:pt x="240" y="92"/>
                    </a:cubicBezTo>
                    <a:cubicBezTo>
                      <a:pt x="239" y="91"/>
                      <a:pt x="239" y="90"/>
                      <a:pt x="240" y="89"/>
                    </a:cubicBezTo>
                    <a:cubicBezTo>
                      <a:pt x="240" y="89"/>
                      <a:pt x="240" y="89"/>
                      <a:pt x="240" y="89"/>
                    </a:cubicBezTo>
                    <a:cubicBezTo>
                      <a:pt x="241" y="88"/>
                      <a:pt x="242" y="88"/>
                      <a:pt x="243" y="89"/>
                    </a:cubicBezTo>
                    <a:cubicBezTo>
                      <a:pt x="243" y="89"/>
                      <a:pt x="243" y="89"/>
                      <a:pt x="243" y="89"/>
                    </a:cubicBezTo>
                    <a:cubicBezTo>
                      <a:pt x="251" y="98"/>
                      <a:pt x="251" y="98"/>
                      <a:pt x="251" y="98"/>
                    </a:cubicBezTo>
                    <a:cubicBezTo>
                      <a:pt x="252" y="98"/>
                      <a:pt x="252" y="99"/>
                      <a:pt x="252" y="99"/>
                    </a:cubicBezTo>
                    <a:cubicBezTo>
                      <a:pt x="252" y="99"/>
                      <a:pt x="252" y="99"/>
                      <a:pt x="252" y="99"/>
                    </a:cubicBezTo>
                    <a:cubicBezTo>
                      <a:pt x="252" y="100"/>
                      <a:pt x="252" y="100"/>
                      <a:pt x="251" y="101"/>
                    </a:cubicBezTo>
                    <a:cubicBezTo>
                      <a:pt x="251" y="101"/>
                      <a:pt x="251" y="101"/>
                      <a:pt x="251" y="101"/>
                    </a:cubicBezTo>
                    <a:cubicBezTo>
                      <a:pt x="251" y="101"/>
                      <a:pt x="250" y="102"/>
                      <a:pt x="250" y="102"/>
                    </a:cubicBezTo>
                    <a:cubicBezTo>
                      <a:pt x="250" y="102"/>
                      <a:pt x="250" y="102"/>
                      <a:pt x="250" y="102"/>
                    </a:cubicBezTo>
                    <a:cubicBezTo>
                      <a:pt x="249" y="102"/>
                      <a:pt x="248" y="101"/>
                      <a:pt x="248" y="101"/>
                    </a:cubicBezTo>
                    <a:close/>
                    <a:moveTo>
                      <a:pt x="91" y="98"/>
                    </a:moveTo>
                    <a:cubicBezTo>
                      <a:pt x="90" y="97"/>
                      <a:pt x="89" y="96"/>
                      <a:pt x="90" y="95"/>
                    </a:cubicBezTo>
                    <a:cubicBezTo>
                      <a:pt x="90" y="95"/>
                      <a:pt x="90" y="95"/>
                      <a:pt x="90" y="95"/>
                    </a:cubicBezTo>
                    <a:cubicBezTo>
                      <a:pt x="97" y="85"/>
                      <a:pt x="97" y="85"/>
                      <a:pt x="97" y="85"/>
                    </a:cubicBezTo>
                    <a:cubicBezTo>
                      <a:pt x="98" y="84"/>
                      <a:pt x="99" y="83"/>
                      <a:pt x="100" y="84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1" y="85"/>
                      <a:pt x="101" y="85"/>
                      <a:pt x="101" y="86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101" y="87"/>
                      <a:pt x="101" y="87"/>
                      <a:pt x="101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4" y="98"/>
                      <a:pt x="93" y="99"/>
                      <a:pt x="92" y="99"/>
                    </a:cubicBezTo>
                    <a:cubicBezTo>
                      <a:pt x="92" y="99"/>
                      <a:pt x="92" y="99"/>
                      <a:pt x="92" y="99"/>
                    </a:cubicBezTo>
                    <a:cubicBezTo>
                      <a:pt x="92" y="99"/>
                      <a:pt x="91" y="98"/>
                      <a:pt x="91" y="98"/>
                    </a:cubicBezTo>
                    <a:close/>
                    <a:moveTo>
                      <a:pt x="227" y="79"/>
                    </a:moveTo>
                    <a:cubicBezTo>
                      <a:pt x="219" y="70"/>
                      <a:pt x="219" y="70"/>
                      <a:pt x="219" y="70"/>
                    </a:cubicBezTo>
                    <a:cubicBezTo>
                      <a:pt x="218" y="69"/>
                      <a:pt x="218" y="68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ubicBezTo>
                      <a:pt x="220" y="66"/>
                      <a:pt x="222" y="66"/>
                      <a:pt x="223" y="67"/>
                    </a:cubicBezTo>
                    <a:cubicBezTo>
                      <a:pt x="223" y="67"/>
                      <a:pt x="223" y="67"/>
                      <a:pt x="223" y="67"/>
                    </a:cubicBezTo>
                    <a:cubicBezTo>
                      <a:pt x="231" y="76"/>
                      <a:pt x="231" y="76"/>
                      <a:pt x="231" y="76"/>
                    </a:cubicBezTo>
                    <a:cubicBezTo>
                      <a:pt x="231" y="76"/>
                      <a:pt x="231" y="77"/>
                      <a:pt x="231" y="77"/>
                    </a:cubicBezTo>
                    <a:cubicBezTo>
                      <a:pt x="231" y="77"/>
                      <a:pt x="231" y="77"/>
                      <a:pt x="231" y="77"/>
                    </a:cubicBezTo>
                    <a:cubicBezTo>
                      <a:pt x="231" y="78"/>
                      <a:pt x="231" y="79"/>
                      <a:pt x="231" y="79"/>
                    </a:cubicBezTo>
                    <a:cubicBezTo>
                      <a:pt x="231" y="79"/>
                      <a:pt x="231" y="79"/>
                      <a:pt x="231" y="79"/>
                    </a:cubicBezTo>
                    <a:cubicBezTo>
                      <a:pt x="230" y="80"/>
                      <a:pt x="230" y="80"/>
                      <a:pt x="229" y="80"/>
                    </a:cubicBezTo>
                    <a:cubicBezTo>
                      <a:pt x="229" y="80"/>
                      <a:pt x="229" y="80"/>
                      <a:pt x="229" y="80"/>
                    </a:cubicBezTo>
                    <a:cubicBezTo>
                      <a:pt x="228" y="80"/>
                      <a:pt x="228" y="80"/>
                      <a:pt x="227" y="79"/>
                    </a:cubicBezTo>
                    <a:close/>
                    <a:moveTo>
                      <a:pt x="107" y="73"/>
                    </a:moveTo>
                    <a:cubicBezTo>
                      <a:pt x="106" y="72"/>
                      <a:pt x="106" y="71"/>
                      <a:pt x="107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13" y="60"/>
                      <a:pt x="113" y="60"/>
                      <a:pt x="113" y="60"/>
                    </a:cubicBezTo>
                    <a:cubicBezTo>
                      <a:pt x="114" y="59"/>
                      <a:pt x="116" y="58"/>
                      <a:pt x="117" y="59"/>
                    </a:cubicBezTo>
                    <a:cubicBezTo>
                      <a:pt x="117" y="59"/>
                      <a:pt x="117" y="59"/>
                      <a:pt x="117" y="59"/>
                    </a:cubicBezTo>
                    <a:cubicBezTo>
                      <a:pt x="117" y="60"/>
                      <a:pt x="118" y="60"/>
                      <a:pt x="118" y="61"/>
                    </a:cubicBezTo>
                    <a:cubicBezTo>
                      <a:pt x="118" y="61"/>
                      <a:pt x="118" y="61"/>
                      <a:pt x="118" y="61"/>
                    </a:cubicBezTo>
                    <a:cubicBezTo>
                      <a:pt x="118" y="62"/>
                      <a:pt x="118" y="62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10" y="73"/>
                      <a:pt x="110" y="74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08" y="74"/>
                      <a:pt x="108" y="73"/>
                      <a:pt x="107" y="73"/>
                    </a:cubicBezTo>
                    <a:close/>
                    <a:moveTo>
                      <a:pt x="207" y="57"/>
                    </a:moveTo>
                    <a:cubicBezTo>
                      <a:pt x="199" y="48"/>
                      <a:pt x="199" y="48"/>
                      <a:pt x="199" y="48"/>
                    </a:cubicBezTo>
                    <a:cubicBezTo>
                      <a:pt x="198" y="47"/>
                      <a:pt x="198" y="46"/>
                      <a:pt x="199" y="45"/>
                    </a:cubicBezTo>
                    <a:cubicBezTo>
                      <a:pt x="199" y="45"/>
                      <a:pt x="199" y="45"/>
                      <a:pt x="199" y="45"/>
                    </a:cubicBezTo>
                    <a:cubicBezTo>
                      <a:pt x="200" y="44"/>
                      <a:pt x="201" y="44"/>
                      <a:pt x="202" y="45"/>
                    </a:cubicBezTo>
                    <a:cubicBezTo>
                      <a:pt x="202" y="45"/>
                      <a:pt x="202" y="45"/>
                      <a:pt x="202" y="45"/>
                    </a:cubicBezTo>
                    <a:cubicBezTo>
                      <a:pt x="210" y="54"/>
                      <a:pt x="210" y="54"/>
                      <a:pt x="210" y="54"/>
                    </a:cubicBezTo>
                    <a:cubicBezTo>
                      <a:pt x="211" y="54"/>
                      <a:pt x="211" y="55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6"/>
                      <a:pt x="211" y="57"/>
                      <a:pt x="210" y="57"/>
                    </a:cubicBezTo>
                    <a:cubicBezTo>
                      <a:pt x="210" y="57"/>
                      <a:pt x="210" y="57"/>
                      <a:pt x="210" y="57"/>
                    </a:cubicBezTo>
                    <a:cubicBezTo>
                      <a:pt x="210" y="58"/>
                      <a:pt x="209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7" y="58"/>
                      <a:pt x="207" y="57"/>
                    </a:cubicBezTo>
                    <a:close/>
                    <a:moveTo>
                      <a:pt x="124" y="48"/>
                    </a:moveTo>
                    <a:cubicBezTo>
                      <a:pt x="123" y="47"/>
                      <a:pt x="123" y="46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30" y="35"/>
                      <a:pt x="130" y="35"/>
                      <a:pt x="130" y="35"/>
                    </a:cubicBezTo>
                    <a:cubicBezTo>
                      <a:pt x="131" y="34"/>
                      <a:pt x="132" y="34"/>
                      <a:pt x="133" y="34"/>
                    </a:cubicBezTo>
                    <a:cubicBezTo>
                      <a:pt x="133" y="34"/>
                      <a:pt x="133" y="34"/>
                      <a:pt x="133" y="34"/>
                    </a:cubicBezTo>
                    <a:cubicBezTo>
                      <a:pt x="134" y="35"/>
                      <a:pt x="134" y="35"/>
                      <a:pt x="134" y="36"/>
                    </a:cubicBezTo>
                    <a:cubicBezTo>
                      <a:pt x="134" y="36"/>
                      <a:pt x="134" y="36"/>
                      <a:pt x="134" y="36"/>
                    </a:cubicBezTo>
                    <a:cubicBezTo>
                      <a:pt x="134" y="37"/>
                      <a:pt x="134" y="37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27" y="48"/>
                      <a:pt x="127" y="48"/>
                      <a:pt x="127" y="48"/>
                    </a:cubicBezTo>
                    <a:cubicBezTo>
                      <a:pt x="127" y="48"/>
                      <a:pt x="126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4" y="48"/>
                      <a:pt x="124" y="48"/>
                    </a:cubicBezTo>
                    <a:close/>
                    <a:moveTo>
                      <a:pt x="186" y="35"/>
                    </a:moveTo>
                    <a:cubicBezTo>
                      <a:pt x="178" y="26"/>
                      <a:pt x="178" y="26"/>
                      <a:pt x="178" y="26"/>
                    </a:cubicBezTo>
                    <a:cubicBezTo>
                      <a:pt x="177" y="26"/>
                      <a:pt x="177" y="24"/>
                      <a:pt x="178" y="23"/>
                    </a:cubicBezTo>
                    <a:cubicBezTo>
                      <a:pt x="178" y="23"/>
                      <a:pt x="178" y="23"/>
                      <a:pt x="178" y="23"/>
                    </a:cubicBezTo>
                    <a:cubicBezTo>
                      <a:pt x="179" y="22"/>
                      <a:pt x="181" y="22"/>
                      <a:pt x="181" y="23"/>
                    </a:cubicBezTo>
                    <a:cubicBezTo>
                      <a:pt x="181" y="23"/>
                      <a:pt x="181" y="23"/>
                      <a:pt x="181" y="23"/>
                    </a:cubicBezTo>
                    <a:cubicBezTo>
                      <a:pt x="190" y="32"/>
                      <a:pt x="190" y="32"/>
                      <a:pt x="190" y="32"/>
                    </a:cubicBezTo>
                    <a:cubicBezTo>
                      <a:pt x="190" y="32"/>
                      <a:pt x="190" y="33"/>
                      <a:pt x="190" y="34"/>
                    </a:cubicBezTo>
                    <a:cubicBezTo>
                      <a:pt x="190" y="34"/>
                      <a:pt x="190" y="34"/>
                      <a:pt x="190" y="34"/>
                    </a:cubicBezTo>
                    <a:cubicBezTo>
                      <a:pt x="190" y="34"/>
                      <a:pt x="190" y="35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89" y="36"/>
                      <a:pt x="189" y="36"/>
                      <a:pt x="188" y="36"/>
                    </a:cubicBezTo>
                    <a:cubicBezTo>
                      <a:pt x="188" y="36"/>
                      <a:pt x="188" y="36"/>
                      <a:pt x="188" y="36"/>
                    </a:cubicBezTo>
                    <a:cubicBezTo>
                      <a:pt x="187" y="36"/>
                      <a:pt x="187" y="36"/>
                      <a:pt x="186" y="35"/>
                    </a:cubicBezTo>
                    <a:close/>
                    <a:moveTo>
                      <a:pt x="141" y="23"/>
                    </a:moveTo>
                    <a:cubicBezTo>
                      <a:pt x="140" y="23"/>
                      <a:pt x="139" y="21"/>
                      <a:pt x="140" y="20"/>
                    </a:cubicBezTo>
                    <a:cubicBezTo>
                      <a:pt x="140" y="20"/>
                      <a:pt x="140" y="20"/>
                      <a:pt x="140" y="20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7" y="9"/>
                      <a:pt x="149" y="9"/>
                      <a:pt x="150" y="9"/>
                    </a:cubicBezTo>
                    <a:cubicBezTo>
                      <a:pt x="150" y="9"/>
                      <a:pt x="150" y="9"/>
                      <a:pt x="150" y="9"/>
                    </a:cubicBezTo>
                    <a:cubicBezTo>
                      <a:pt x="151" y="10"/>
                      <a:pt x="151" y="10"/>
                      <a:pt x="151" y="11"/>
                    </a:cubicBezTo>
                    <a:cubicBezTo>
                      <a:pt x="151" y="11"/>
                      <a:pt x="151" y="11"/>
                      <a:pt x="151" y="11"/>
                    </a:cubicBezTo>
                    <a:cubicBezTo>
                      <a:pt x="151" y="12"/>
                      <a:pt x="151" y="12"/>
                      <a:pt x="151" y="13"/>
                    </a:cubicBezTo>
                    <a:cubicBezTo>
                      <a:pt x="151" y="13"/>
                      <a:pt x="151" y="13"/>
                      <a:pt x="151" y="13"/>
                    </a:cubicBezTo>
                    <a:cubicBezTo>
                      <a:pt x="144" y="23"/>
                      <a:pt x="144" y="23"/>
                      <a:pt x="144" y="23"/>
                    </a:cubicBezTo>
                    <a:cubicBezTo>
                      <a:pt x="144" y="23"/>
                      <a:pt x="143" y="24"/>
                      <a:pt x="142" y="24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42" y="24"/>
                      <a:pt x="141" y="24"/>
                      <a:pt x="141" y="23"/>
                    </a:cubicBezTo>
                    <a:close/>
                    <a:moveTo>
                      <a:pt x="166" y="13"/>
                    </a:moveTo>
                    <a:cubicBezTo>
                      <a:pt x="157" y="5"/>
                      <a:pt x="157" y="5"/>
                      <a:pt x="157" y="5"/>
                    </a:cubicBezTo>
                    <a:cubicBezTo>
                      <a:pt x="157" y="4"/>
                      <a:pt x="157" y="2"/>
                      <a:pt x="158" y="1"/>
                    </a:cubicBezTo>
                    <a:cubicBezTo>
                      <a:pt x="158" y="1"/>
                      <a:pt x="158" y="1"/>
                      <a:pt x="158" y="1"/>
                    </a:cubicBezTo>
                    <a:cubicBezTo>
                      <a:pt x="159" y="0"/>
                      <a:pt x="160" y="0"/>
                      <a:pt x="161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9" y="10"/>
                      <a:pt x="169" y="10"/>
                      <a:pt x="169" y="10"/>
                    </a:cubicBezTo>
                    <a:cubicBezTo>
                      <a:pt x="170" y="11"/>
                      <a:pt x="170" y="11"/>
                      <a:pt x="170" y="12"/>
                    </a:cubicBezTo>
                    <a:cubicBezTo>
                      <a:pt x="170" y="12"/>
                      <a:pt x="170" y="12"/>
                      <a:pt x="170" y="12"/>
                    </a:cubicBezTo>
                    <a:cubicBezTo>
                      <a:pt x="170" y="12"/>
                      <a:pt x="170" y="13"/>
                      <a:pt x="169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9" y="14"/>
                      <a:pt x="168" y="14"/>
                      <a:pt x="167" y="14"/>
                    </a:cubicBezTo>
                    <a:cubicBezTo>
                      <a:pt x="167" y="14"/>
                      <a:pt x="167" y="14"/>
                      <a:pt x="167" y="14"/>
                    </a:cubicBezTo>
                    <a:cubicBezTo>
                      <a:pt x="167" y="14"/>
                      <a:pt x="166" y="14"/>
                      <a:pt x="166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2" name="Freeform 143"/>
              <p:cNvSpPr/>
              <p:nvPr/>
            </p:nvSpPr>
            <p:spPr bwMode="auto">
              <a:xfrm>
                <a:off x="6370628" y="1749416"/>
                <a:ext cx="1026822" cy="1285699"/>
              </a:xfrm>
              <a:custGeom>
                <a:avLst/>
                <a:gdLst>
                  <a:gd name="T0" fmla="*/ 198 w 250"/>
                  <a:gd name="T1" fmla="*/ 205 h 313"/>
                  <a:gd name="T2" fmla="*/ 40 w 250"/>
                  <a:gd name="T3" fmla="*/ 287 h 313"/>
                  <a:gd name="T4" fmla="*/ 51 w 250"/>
                  <a:gd name="T5" fmla="*/ 109 h 313"/>
                  <a:gd name="T6" fmla="*/ 209 w 250"/>
                  <a:gd name="T7" fmla="*/ 27 h 313"/>
                  <a:gd name="T8" fmla="*/ 198 w 250"/>
                  <a:gd name="T9" fmla="*/ 205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313">
                    <a:moveTo>
                      <a:pt x="198" y="205"/>
                    </a:moveTo>
                    <a:cubicBezTo>
                      <a:pt x="152" y="276"/>
                      <a:pt x="81" y="313"/>
                      <a:pt x="40" y="287"/>
                    </a:cubicBezTo>
                    <a:cubicBezTo>
                      <a:pt x="0" y="261"/>
                      <a:pt x="4" y="181"/>
                      <a:pt x="51" y="109"/>
                    </a:cubicBezTo>
                    <a:cubicBezTo>
                      <a:pt x="98" y="37"/>
                      <a:pt x="169" y="0"/>
                      <a:pt x="209" y="27"/>
                    </a:cubicBezTo>
                    <a:cubicBezTo>
                      <a:pt x="250" y="53"/>
                      <a:pt x="245" y="133"/>
                      <a:pt x="198" y="205"/>
                    </a:cubicBezTo>
                    <a:close/>
                  </a:path>
                </a:pathLst>
              </a:cu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3" name="Freeform 144"/>
              <p:cNvSpPr>
                <a:spLocks noEditPoints="1"/>
              </p:cNvSpPr>
              <p:nvPr/>
            </p:nvSpPr>
            <p:spPr bwMode="auto">
              <a:xfrm>
                <a:off x="6415801" y="1818913"/>
                <a:ext cx="933000" cy="1151917"/>
              </a:xfrm>
              <a:custGeom>
                <a:avLst/>
                <a:gdLst>
                  <a:gd name="T0" fmla="*/ 28 w 227"/>
                  <a:gd name="T1" fmla="*/ 271 h 280"/>
                  <a:gd name="T2" fmla="*/ 0 w 227"/>
                  <a:gd name="T3" fmla="*/ 207 h 280"/>
                  <a:gd name="T4" fmla="*/ 0 w 227"/>
                  <a:gd name="T5" fmla="*/ 207 h 280"/>
                  <a:gd name="T6" fmla="*/ 39 w 227"/>
                  <a:gd name="T7" fmla="*/ 91 h 280"/>
                  <a:gd name="T8" fmla="*/ 39 w 227"/>
                  <a:gd name="T9" fmla="*/ 91 h 280"/>
                  <a:gd name="T10" fmla="*/ 168 w 227"/>
                  <a:gd name="T11" fmla="*/ 0 h 280"/>
                  <a:gd name="T12" fmla="*/ 168 w 227"/>
                  <a:gd name="T13" fmla="*/ 0 h 280"/>
                  <a:gd name="T14" fmla="*/ 199 w 227"/>
                  <a:gd name="T15" fmla="*/ 8 h 280"/>
                  <a:gd name="T16" fmla="*/ 199 w 227"/>
                  <a:gd name="T17" fmla="*/ 8 h 280"/>
                  <a:gd name="T18" fmla="*/ 227 w 227"/>
                  <a:gd name="T19" fmla="*/ 73 h 280"/>
                  <a:gd name="T20" fmla="*/ 227 w 227"/>
                  <a:gd name="T21" fmla="*/ 73 h 280"/>
                  <a:gd name="T22" fmla="*/ 189 w 227"/>
                  <a:gd name="T23" fmla="*/ 188 h 280"/>
                  <a:gd name="T24" fmla="*/ 189 w 227"/>
                  <a:gd name="T25" fmla="*/ 188 h 280"/>
                  <a:gd name="T26" fmla="*/ 60 w 227"/>
                  <a:gd name="T27" fmla="*/ 280 h 280"/>
                  <a:gd name="T28" fmla="*/ 60 w 227"/>
                  <a:gd name="T29" fmla="*/ 280 h 280"/>
                  <a:gd name="T30" fmla="*/ 28 w 227"/>
                  <a:gd name="T31" fmla="*/ 271 h 280"/>
                  <a:gd name="T32" fmla="*/ 41 w 227"/>
                  <a:gd name="T33" fmla="*/ 93 h 280"/>
                  <a:gd name="T34" fmla="*/ 3 w 227"/>
                  <a:gd name="T35" fmla="*/ 207 h 280"/>
                  <a:gd name="T36" fmla="*/ 3 w 227"/>
                  <a:gd name="T37" fmla="*/ 207 h 280"/>
                  <a:gd name="T38" fmla="*/ 30 w 227"/>
                  <a:gd name="T39" fmla="*/ 269 h 280"/>
                  <a:gd name="T40" fmla="*/ 30 w 227"/>
                  <a:gd name="T41" fmla="*/ 269 h 280"/>
                  <a:gd name="T42" fmla="*/ 60 w 227"/>
                  <a:gd name="T43" fmla="*/ 277 h 280"/>
                  <a:gd name="T44" fmla="*/ 60 w 227"/>
                  <a:gd name="T45" fmla="*/ 277 h 280"/>
                  <a:gd name="T46" fmla="*/ 186 w 227"/>
                  <a:gd name="T47" fmla="*/ 187 h 280"/>
                  <a:gd name="T48" fmla="*/ 186 w 227"/>
                  <a:gd name="T49" fmla="*/ 187 h 280"/>
                  <a:gd name="T50" fmla="*/ 224 w 227"/>
                  <a:gd name="T51" fmla="*/ 73 h 280"/>
                  <a:gd name="T52" fmla="*/ 224 w 227"/>
                  <a:gd name="T53" fmla="*/ 73 h 280"/>
                  <a:gd name="T54" fmla="*/ 197 w 227"/>
                  <a:gd name="T55" fmla="*/ 11 h 280"/>
                  <a:gd name="T56" fmla="*/ 197 w 227"/>
                  <a:gd name="T57" fmla="*/ 11 h 280"/>
                  <a:gd name="T58" fmla="*/ 168 w 227"/>
                  <a:gd name="T59" fmla="*/ 3 h 280"/>
                  <a:gd name="T60" fmla="*/ 168 w 227"/>
                  <a:gd name="T61" fmla="*/ 3 h 280"/>
                  <a:gd name="T62" fmla="*/ 168 w 227"/>
                  <a:gd name="T63" fmla="*/ 3 h 280"/>
                  <a:gd name="T64" fmla="*/ 168 w 227"/>
                  <a:gd name="T65" fmla="*/ 3 h 280"/>
                  <a:gd name="T66" fmla="*/ 41 w 227"/>
                  <a:gd name="T67" fmla="*/ 93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7" h="280">
                    <a:moveTo>
                      <a:pt x="28" y="271"/>
                    </a:moveTo>
                    <a:cubicBezTo>
                      <a:pt x="9" y="259"/>
                      <a:pt x="0" y="235"/>
                      <a:pt x="0" y="207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0" y="172"/>
                      <a:pt x="13" y="131"/>
                      <a:pt x="39" y="91"/>
                    </a:cubicBezTo>
                    <a:cubicBezTo>
                      <a:pt x="39" y="91"/>
                      <a:pt x="39" y="91"/>
                      <a:pt x="39" y="91"/>
                    </a:cubicBezTo>
                    <a:cubicBezTo>
                      <a:pt x="76" y="35"/>
                      <a:pt x="127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79" y="0"/>
                      <a:pt x="190" y="2"/>
                      <a:pt x="199" y="8"/>
                    </a:cubicBezTo>
                    <a:cubicBezTo>
                      <a:pt x="199" y="8"/>
                      <a:pt x="199" y="8"/>
                      <a:pt x="199" y="8"/>
                    </a:cubicBezTo>
                    <a:cubicBezTo>
                      <a:pt x="218" y="21"/>
                      <a:pt x="227" y="44"/>
                      <a:pt x="227" y="73"/>
                    </a:cubicBezTo>
                    <a:cubicBezTo>
                      <a:pt x="227" y="73"/>
                      <a:pt x="227" y="73"/>
                      <a:pt x="227" y="73"/>
                    </a:cubicBezTo>
                    <a:cubicBezTo>
                      <a:pt x="227" y="107"/>
                      <a:pt x="214" y="149"/>
                      <a:pt x="189" y="188"/>
                    </a:cubicBezTo>
                    <a:cubicBezTo>
                      <a:pt x="189" y="188"/>
                      <a:pt x="189" y="188"/>
                      <a:pt x="189" y="188"/>
                    </a:cubicBezTo>
                    <a:cubicBezTo>
                      <a:pt x="152" y="245"/>
                      <a:pt x="101" y="280"/>
                      <a:pt x="60" y="280"/>
                    </a:cubicBezTo>
                    <a:cubicBezTo>
                      <a:pt x="60" y="280"/>
                      <a:pt x="60" y="280"/>
                      <a:pt x="60" y="280"/>
                    </a:cubicBezTo>
                    <a:cubicBezTo>
                      <a:pt x="48" y="280"/>
                      <a:pt x="38" y="277"/>
                      <a:pt x="28" y="271"/>
                    </a:cubicBezTo>
                    <a:close/>
                    <a:moveTo>
                      <a:pt x="41" y="93"/>
                    </a:moveTo>
                    <a:cubicBezTo>
                      <a:pt x="16" y="132"/>
                      <a:pt x="3" y="173"/>
                      <a:pt x="3" y="207"/>
                    </a:cubicBezTo>
                    <a:cubicBezTo>
                      <a:pt x="3" y="207"/>
                      <a:pt x="3" y="207"/>
                      <a:pt x="3" y="207"/>
                    </a:cubicBezTo>
                    <a:cubicBezTo>
                      <a:pt x="3" y="235"/>
                      <a:pt x="12" y="257"/>
                      <a:pt x="30" y="269"/>
                    </a:cubicBezTo>
                    <a:cubicBezTo>
                      <a:pt x="30" y="269"/>
                      <a:pt x="30" y="269"/>
                      <a:pt x="30" y="269"/>
                    </a:cubicBezTo>
                    <a:cubicBezTo>
                      <a:pt x="39" y="274"/>
                      <a:pt x="49" y="277"/>
                      <a:pt x="60" y="277"/>
                    </a:cubicBezTo>
                    <a:cubicBezTo>
                      <a:pt x="60" y="277"/>
                      <a:pt x="60" y="277"/>
                      <a:pt x="60" y="277"/>
                    </a:cubicBezTo>
                    <a:cubicBezTo>
                      <a:pt x="99" y="277"/>
                      <a:pt x="150" y="243"/>
                      <a:pt x="186" y="187"/>
                    </a:cubicBezTo>
                    <a:cubicBezTo>
                      <a:pt x="186" y="187"/>
                      <a:pt x="186" y="187"/>
                      <a:pt x="186" y="187"/>
                    </a:cubicBezTo>
                    <a:cubicBezTo>
                      <a:pt x="211" y="148"/>
                      <a:pt x="224" y="106"/>
                      <a:pt x="224" y="73"/>
                    </a:cubicBezTo>
                    <a:cubicBezTo>
                      <a:pt x="224" y="73"/>
                      <a:pt x="224" y="73"/>
                      <a:pt x="224" y="73"/>
                    </a:cubicBezTo>
                    <a:cubicBezTo>
                      <a:pt x="224" y="45"/>
                      <a:pt x="215" y="23"/>
                      <a:pt x="197" y="11"/>
                    </a:cubicBezTo>
                    <a:cubicBezTo>
                      <a:pt x="197" y="11"/>
                      <a:pt x="197" y="11"/>
                      <a:pt x="197" y="11"/>
                    </a:cubicBezTo>
                    <a:cubicBezTo>
                      <a:pt x="189" y="5"/>
                      <a:pt x="179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29" y="3"/>
                      <a:pt x="78" y="37"/>
                      <a:pt x="41" y="9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4" name="Freeform 145"/>
              <p:cNvSpPr/>
              <p:nvPr/>
            </p:nvSpPr>
            <p:spPr bwMode="auto">
              <a:xfrm>
                <a:off x="6457499" y="1857137"/>
                <a:ext cx="825280" cy="1047671"/>
              </a:xfrm>
              <a:custGeom>
                <a:avLst/>
                <a:gdLst>
                  <a:gd name="T0" fmla="*/ 152 w 201"/>
                  <a:gd name="T1" fmla="*/ 164 h 255"/>
                  <a:gd name="T2" fmla="*/ 34 w 201"/>
                  <a:gd name="T3" fmla="*/ 238 h 255"/>
                  <a:gd name="T4" fmla="*/ 49 w 201"/>
                  <a:gd name="T5" fmla="*/ 94 h 255"/>
                  <a:gd name="T6" fmla="*/ 174 w 201"/>
                  <a:gd name="T7" fmla="*/ 22 h 255"/>
                  <a:gd name="T8" fmla="*/ 152 w 201"/>
                  <a:gd name="T9" fmla="*/ 164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55">
                    <a:moveTo>
                      <a:pt x="152" y="164"/>
                    </a:moveTo>
                    <a:cubicBezTo>
                      <a:pt x="113" y="224"/>
                      <a:pt x="61" y="255"/>
                      <a:pt x="34" y="238"/>
                    </a:cubicBezTo>
                    <a:cubicBezTo>
                      <a:pt x="0" y="218"/>
                      <a:pt x="11" y="153"/>
                      <a:pt x="49" y="94"/>
                    </a:cubicBezTo>
                    <a:cubicBezTo>
                      <a:pt x="88" y="34"/>
                      <a:pt x="141" y="0"/>
                      <a:pt x="174" y="22"/>
                    </a:cubicBezTo>
                    <a:cubicBezTo>
                      <a:pt x="201" y="40"/>
                      <a:pt x="190" y="105"/>
                      <a:pt x="152" y="164"/>
                    </a:cubicBezTo>
                    <a:close/>
                  </a:path>
                </a:pathLst>
              </a:custGeom>
              <a:solidFill>
                <a:srgbClr val="FFD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5" name="Freeform 146"/>
              <p:cNvSpPr>
                <a:spLocks noEditPoints="1"/>
              </p:cNvSpPr>
              <p:nvPr/>
            </p:nvSpPr>
            <p:spPr bwMode="auto">
              <a:xfrm>
                <a:off x="6506147" y="1914472"/>
                <a:ext cx="731458" cy="945162"/>
              </a:xfrm>
              <a:custGeom>
                <a:avLst/>
                <a:gdLst>
                  <a:gd name="T0" fmla="*/ 21 w 178"/>
                  <a:gd name="T1" fmla="*/ 226 h 230"/>
                  <a:gd name="T2" fmla="*/ 0 w 178"/>
                  <a:gd name="T3" fmla="*/ 180 h 230"/>
                  <a:gd name="T4" fmla="*/ 0 w 178"/>
                  <a:gd name="T5" fmla="*/ 180 h 230"/>
                  <a:gd name="T6" fmla="*/ 36 w 178"/>
                  <a:gd name="T7" fmla="*/ 79 h 230"/>
                  <a:gd name="T8" fmla="*/ 36 w 178"/>
                  <a:gd name="T9" fmla="*/ 79 h 230"/>
                  <a:gd name="T10" fmla="*/ 139 w 178"/>
                  <a:gd name="T11" fmla="*/ 0 h 230"/>
                  <a:gd name="T12" fmla="*/ 139 w 178"/>
                  <a:gd name="T13" fmla="*/ 0 h 230"/>
                  <a:gd name="T14" fmla="*/ 163 w 178"/>
                  <a:gd name="T15" fmla="*/ 7 h 230"/>
                  <a:gd name="T16" fmla="*/ 163 w 178"/>
                  <a:gd name="T17" fmla="*/ 7 h 230"/>
                  <a:gd name="T18" fmla="*/ 178 w 178"/>
                  <a:gd name="T19" fmla="*/ 45 h 230"/>
                  <a:gd name="T20" fmla="*/ 178 w 178"/>
                  <a:gd name="T21" fmla="*/ 45 h 230"/>
                  <a:gd name="T22" fmla="*/ 141 w 178"/>
                  <a:gd name="T23" fmla="*/ 151 h 230"/>
                  <a:gd name="T24" fmla="*/ 141 w 178"/>
                  <a:gd name="T25" fmla="*/ 151 h 230"/>
                  <a:gd name="T26" fmla="*/ 39 w 178"/>
                  <a:gd name="T27" fmla="*/ 230 h 230"/>
                  <a:gd name="T28" fmla="*/ 39 w 178"/>
                  <a:gd name="T29" fmla="*/ 230 h 230"/>
                  <a:gd name="T30" fmla="*/ 38 w 178"/>
                  <a:gd name="T31" fmla="*/ 230 h 230"/>
                  <a:gd name="T32" fmla="*/ 38 w 178"/>
                  <a:gd name="T33" fmla="*/ 230 h 230"/>
                  <a:gd name="T34" fmla="*/ 21 w 178"/>
                  <a:gd name="T35" fmla="*/ 226 h 230"/>
                  <a:gd name="T36" fmla="*/ 38 w 178"/>
                  <a:gd name="T37" fmla="*/ 81 h 230"/>
                  <a:gd name="T38" fmla="*/ 3 w 178"/>
                  <a:gd name="T39" fmla="*/ 180 h 230"/>
                  <a:gd name="T40" fmla="*/ 3 w 178"/>
                  <a:gd name="T41" fmla="*/ 180 h 230"/>
                  <a:gd name="T42" fmla="*/ 23 w 178"/>
                  <a:gd name="T43" fmla="*/ 223 h 230"/>
                  <a:gd name="T44" fmla="*/ 23 w 178"/>
                  <a:gd name="T45" fmla="*/ 223 h 230"/>
                  <a:gd name="T46" fmla="*/ 39 w 178"/>
                  <a:gd name="T47" fmla="*/ 227 h 230"/>
                  <a:gd name="T48" fmla="*/ 39 w 178"/>
                  <a:gd name="T49" fmla="*/ 227 h 230"/>
                  <a:gd name="T50" fmla="*/ 139 w 178"/>
                  <a:gd name="T51" fmla="*/ 150 h 230"/>
                  <a:gd name="T52" fmla="*/ 139 w 178"/>
                  <a:gd name="T53" fmla="*/ 150 h 230"/>
                  <a:gd name="T54" fmla="*/ 175 w 178"/>
                  <a:gd name="T55" fmla="*/ 45 h 230"/>
                  <a:gd name="T56" fmla="*/ 175 w 178"/>
                  <a:gd name="T57" fmla="*/ 45 h 230"/>
                  <a:gd name="T58" fmla="*/ 161 w 178"/>
                  <a:gd name="T59" fmla="*/ 9 h 230"/>
                  <a:gd name="T60" fmla="*/ 161 w 178"/>
                  <a:gd name="T61" fmla="*/ 9 h 230"/>
                  <a:gd name="T62" fmla="*/ 139 w 178"/>
                  <a:gd name="T63" fmla="*/ 3 h 230"/>
                  <a:gd name="T64" fmla="*/ 139 w 178"/>
                  <a:gd name="T65" fmla="*/ 3 h 230"/>
                  <a:gd name="T66" fmla="*/ 139 w 178"/>
                  <a:gd name="T67" fmla="*/ 3 h 230"/>
                  <a:gd name="T68" fmla="*/ 139 w 178"/>
                  <a:gd name="T69" fmla="*/ 3 h 230"/>
                  <a:gd name="T70" fmla="*/ 38 w 178"/>
                  <a:gd name="T71" fmla="*/ 8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8" h="230">
                    <a:moveTo>
                      <a:pt x="21" y="226"/>
                    </a:moveTo>
                    <a:cubicBezTo>
                      <a:pt x="6" y="217"/>
                      <a:pt x="0" y="20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51"/>
                      <a:pt x="13" y="114"/>
                      <a:pt x="36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67" y="32"/>
                      <a:pt x="106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48" y="0"/>
                      <a:pt x="156" y="2"/>
                      <a:pt x="163" y="7"/>
                    </a:cubicBezTo>
                    <a:cubicBezTo>
                      <a:pt x="163" y="7"/>
                      <a:pt x="163" y="7"/>
                      <a:pt x="163" y="7"/>
                    </a:cubicBezTo>
                    <a:cubicBezTo>
                      <a:pt x="174" y="14"/>
                      <a:pt x="178" y="28"/>
                      <a:pt x="178" y="45"/>
                    </a:cubicBezTo>
                    <a:cubicBezTo>
                      <a:pt x="178" y="45"/>
                      <a:pt x="178" y="45"/>
                      <a:pt x="178" y="45"/>
                    </a:cubicBezTo>
                    <a:cubicBezTo>
                      <a:pt x="178" y="75"/>
                      <a:pt x="165" y="114"/>
                      <a:pt x="141" y="151"/>
                    </a:cubicBezTo>
                    <a:cubicBezTo>
                      <a:pt x="141" y="151"/>
                      <a:pt x="141" y="151"/>
                      <a:pt x="141" y="151"/>
                    </a:cubicBezTo>
                    <a:cubicBezTo>
                      <a:pt x="109" y="200"/>
                      <a:pt x="68" y="230"/>
                      <a:pt x="39" y="230"/>
                    </a:cubicBezTo>
                    <a:cubicBezTo>
                      <a:pt x="39" y="230"/>
                      <a:pt x="39" y="230"/>
                      <a:pt x="39" y="230"/>
                    </a:cubicBezTo>
                    <a:cubicBezTo>
                      <a:pt x="38" y="230"/>
                      <a:pt x="38" y="230"/>
                      <a:pt x="38" y="230"/>
                    </a:cubicBezTo>
                    <a:cubicBezTo>
                      <a:pt x="38" y="230"/>
                      <a:pt x="38" y="230"/>
                      <a:pt x="38" y="230"/>
                    </a:cubicBezTo>
                    <a:cubicBezTo>
                      <a:pt x="32" y="230"/>
                      <a:pt x="26" y="229"/>
                      <a:pt x="21" y="226"/>
                    </a:cubicBezTo>
                    <a:close/>
                    <a:moveTo>
                      <a:pt x="38" y="81"/>
                    </a:moveTo>
                    <a:cubicBezTo>
                      <a:pt x="16" y="115"/>
                      <a:pt x="3" y="152"/>
                      <a:pt x="3" y="180"/>
                    </a:cubicBezTo>
                    <a:cubicBezTo>
                      <a:pt x="3" y="180"/>
                      <a:pt x="3" y="180"/>
                      <a:pt x="3" y="180"/>
                    </a:cubicBezTo>
                    <a:cubicBezTo>
                      <a:pt x="3" y="200"/>
                      <a:pt x="9" y="215"/>
                      <a:pt x="23" y="223"/>
                    </a:cubicBezTo>
                    <a:cubicBezTo>
                      <a:pt x="23" y="223"/>
                      <a:pt x="23" y="223"/>
                      <a:pt x="23" y="223"/>
                    </a:cubicBezTo>
                    <a:cubicBezTo>
                      <a:pt x="27" y="226"/>
                      <a:pt x="33" y="227"/>
                      <a:pt x="39" y="227"/>
                    </a:cubicBezTo>
                    <a:cubicBezTo>
                      <a:pt x="39" y="227"/>
                      <a:pt x="39" y="227"/>
                      <a:pt x="39" y="227"/>
                    </a:cubicBezTo>
                    <a:cubicBezTo>
                      <a:pt x="66" y="227"/>
                      <a:pt x="107" y="198"/>
                      <a:pt x="139" y="150"/>
                    </a:cubicBezTo>
                    <a:cubicBezTo>
                      <a:pt x="139" y="150"/>
                      <a:pt x="139" y="150"/>
                      <a:pt x="139" y="150"/>
                    </a:cubicBezTo>
                    <a:cubicBezTo>
                      <a:pt x="162" y="113"/>
                      <a:pt x="175" y="74"/>
                      <a:pt x="175" y="45"/>
                    </a:cubicBezTo>
                    <a:cubicBezTo>
                      <a:pt x="175" y="45"/>
                      <a:pt x="175" y="45"/>
                      <a:pt x="175" y="45"/>
                    </a:cubicBezTo>
                    <a:cubicBezTo>
                      <a:pt x="175" y="28"/>
                      <a:pt x="171" y="15"/>
                      <a:pt x="161" y="9"/>
                    </a:cubicBezTo>
                    <a:cubicBezTo>
                      <a:pt x="161" y="9"/>
                      <a:pt x="161" y="9"/>
                      <a:pt x="161" y="9"/>
                    </a:cubicBezTo>
                    <a:cubicBezTo>
                      <a:pt x="155" y="5"/>
                      <a:pt x="147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08" y="3"/>
                      <a:pt x="69" y="34"/>
                      <a:pt x="38" y="8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6" name="Freeform 147"/>
              <p:cNvSpPr/>
              <p:nvPr/>
            </p:nvSpPr>
            <p:spPr bwMode="auto">
              <a:xfrm>
                <a:off x="6678153" y="2032617"/>
                <a:ext cx="576827" cy="821805"/>
              </a:xfrm>
              <a:custGeom>
                <a:avLst/>
                <a:gdLst>
                  <a:gd name="T0" fmla="*/ 0 w 140"/>
                  <a:gd name="T1" fmla="*/ 200 h 200"/>
                  <a:gd name="T2" fmla="*/ 98 w 140"/>
                  <a:gd name="T3" fmla="*/ 121 h 200"/>
                  <a:gd name="T4" fmla="*/ 133 w 140"/>
                  <a:gd name="T5" fmla="*/ 0 h 200"/>
                  <a:gd name="T6" fmla="*/ 50 w 140"/>
                  <a:gd name="T7" fmla="*/ 68 h 200"/>
                  <a:gd name="T8" fmla="*/ 0 w 140"/>
                  <a:gd name="T9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200">
                    <a:moveTo>
                      <a:pt x="0" y="200"/>
                    </a:moveTo>
                    <a:cubicBezTo>
                      <a:pt x="28" y="197"/>
                      <a:pt x="67" y="168"/>
                      <a:pt x="98" y="121"/>
                    </a:cubicBezTo>
                    <a:cubicBezTo>
                      <a:pt x="127" y="77"/>
                      <a:pt x="140" y="29"/>
                      <a:pt x="133" y="0"/>
                    </a:cubicBezTo>
                    <a:cubicBezTo>
                      <a:pt x="133" y="0"/>
                      <a:pt x="98" y="10"/>
                      <a:pt x="50" y="68"/>
                    </a:cubicBezTo>
                    <a:cubicBezTo>
                      <a:pt x="4" y="124"/>
                      <a:pt x="0" y="200"/>
                      <a:pt x="0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7" name="Freeform 148"/>
              <p:cNvSpPr>
                <a:spLocks noEditPoints="1"/>
              </p:cNvSpPr>
              <p:nvPr/>
            </p:nvSpPr>
            <p:spPr bwMode="auto">
              <a:xfrm>
                <a:off x="6671203" y="2029142"/>
                <a:ext cx="566402" cy="830492"/>
              </a:xfrm>
              <a:custGeom>
                <a:avLst/>
                <a:gdLst>
                  <a:gd name="T0" fmla="*/ 1 w 138"/>
                  <a:gd name="T1" fmla="*/ 202 h 202"/>
                  <a:gd name="T2" fmla="*/ 0 w 138"/>
                  <a:gd name="T3" fmla="*/ 200 h 202"/>
                  <a:gd name="T4" fmla="*/ 0 w 138"/>
                  <a:gd name="T5" fmla="*/ 200 h 202"/>
                  <a:gd name="T6" fmla="*/ 51 w 138"/>
                  <a:gd name="T7" fmla="*/ 68 h 202"/>
                  <a:gd name="T8" fmla="*/ 51 w 138"/>
                  <a:gd name="T9" fmla="*/ 68 h 202"/>
                  <a:gd name="T10" fmla="*/ 135 w 138"/>
                  <a:gd name="T11" fmla="*/ 0 h 202"/>
                  <a:gd name="T12" fmla="*/ 135 w 138"/>
                  <a:gd name="T13" fmla="*/ 0 h 202"/>
                  <a:gd name="T14" fmla="*/ 136 w 138"/>
                  <a:gd name="T15" fmla="*/ 0 h 202"/>
                  <a:gd name="T16" fmla="*/ 136 w 138"/>
                  <a:gd name="T17" fmla="*/ 0 h 202"/>
                  <a:gd name="T18" fmla="*/ 137 w 138"/>
                  <a:gd name="T19" fmla="*/ 1 h 202"/>
                  <a:gd name="T20" fmla="*/ 137 w 138"/>
                  <a:gd name="T21" fmla="*/ 1 h 202"/>
                  <a:gd name="T22" fmla="*/ 138 w 138"/>
                  <a:gd name="T23" fmla="*/ 17 h 202"/>
                  <a:gd name="T24" fmla="*/ 138 w 138"/>
                  <a:gd name="T25" fmla="*/ 17 h 202"/>
                  <a:gd name="T26" fmla="*/ 101 w 138"/>
                  <a:gd name="T27" fmla="*/ 123 h 202"/>
                  <a:gd name="T28" fmla="*/ 101 w 138"/>
                  <a:gd name="T29" fmla="*/ 123 h 202"/>
                  <a:gd name="T30" fmla="*/ 2 w 138"/>
                  <a:gd name="T31" fmla="*/ 202 h 202"/>
                  <a:gd name="T32" fmla="*/ 2 w 138"/>
                  <a:gd name="T33" fmla="*/ 202 h 202"/>
                  <a:gd name="T34" fmla="*/ 2 w 138"/>
                  <a:gd name="T35" fmla="*/ 201 h 202"/>
                  <a:gd name="T36" fmla="*/ 2 w 138"/>
                  <a:gd name="T37" fmla="*/ 202 h 202"/>
                  <a:gd name="T38" fmla="*/ 2 w 138"/>
                  <a:gd name="T39" fmla="*/ 202 h 202"/>
                  <a:gd name="T40" fmla="*/ 2 w 138"/>
                  <a:gd name="T41" fmla="*/ 202 h 202"/>
                  <a:gd name="T42" fmla="*/ 1 w 138"/>
                  <a:gd name="T43" fmla="*/ 202 h 202"/>
                  <a:gd name="T44" fmla="*/ 130 w 138"/>
                  <a:gd name="T45" fmla="*/ 5 h 202"/>
                  <a:gd name="T46" fmla="*/ 113 w 138"/>
                  <a:gd name="T47" fmla="*/ 15 h 202"/>
                  <a:gd name="T48" fmla="*/ 113 w 138"/>
                  <a:gd name="T49" fmla="*/ 15 h 202"/>
                  <a:gd name="T50" fmla="*/ 54 w 138"/>
                  <a:gd name="T51" fmla="*/ 70 h 202"/>
                  <a:gd name="T52" fmla="*/ 54 w 138"/>
                  <a:gd name="T53" fmla="*/ 70 h 202"/>
                  <a:gd name="T54" fmla="*/ 11 w 138"/>
                  <a:gd name="T55" fmla="*/ 156 h 202"/>
                  <a:gd name="T56" fmla="*/ 11 w 138"/>
                  <a:gd name="T57" fmla="*/ 156 h 202"/>
                  <a:gd name="T58" fmla="*/ 4 w 138"/>
                  <a:gd name="T59" fmla="*/ 199 h 202"/>
                  <a:gd name="T60" fmla="*/ 4 w 138"/>
                  <a:gd name="T61" fmla="*/ 199 h 202"/>
                  <a:gd name="T62" fmla="*/ 99 w 138"/>
                  <a:gd name="T63" fmla="*/ 122 h 202"/>
                  <a:gd name="T64" fmla="*/ 99 w 138"/>
                  <a:gd name="T65" fmla="*/ 122 h 202"/>
                  <a:gd name="T66" fmla="*/ 135 w 138"/>
                  <a:gd name="T67" fmla="*/ 17 h 202"/>
                  <a:gd name="T68" fmla="*/ 135 w 138"/>
                  <a:gd name="T69" fmla="*/ 17 h 202"/>
                  <a:gd name="T70" fmla="*/ 134 w 138"/>
                  <a:gd name="T71" fmla="*/ 3 h 202"/>
                  <a:gd name="T72" fmla="*/ 134 w 138"/>
                  <a:gd name="T73" fmla="*/ 3 h 202"/>
                  <a:gd name="T74" fmla="*/ 130 w 138"/>
                  <a:gd name="T75" fmla="*/ 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8" h="202">
                    <a:moveTo>
                      <a:pt x="1" y="202"/>
                    </a:moveTo>
                    <a:cubicBezTo>
                      <a:pt x="1" y="201"/>
                      <a:pt x="0" y="201"/>
                      <a:pt x="0" y="20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5" y="124"/>
                      <a:pt x="51" y="68"/>
                    </a:cubicBezTo>
                    <a:cubicBezTo>
                      <a:pt x="51" y="68"/>
                      <a:pt x="51" y="68"/>
                      <a:pt x="51" y="68"/>
                    </a:cubicBezTo>
                    <a:cubicBezTo>
                      <a:pt x="99" y="9"/>
                      <a:pt x="135" y="0"/>
                      <a:pt x="135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5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7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8" y="6"/>
                      <a:pt x="138" y="12"/>
                      <a:pt x="138" y="17"/>
                    </a:cubicBezTo>
                    <a:cubicBezTo>
                      <a:pt x="138" y="17"/>
                      <a:pt x="138" y="17"/>
                      <a:pt x="138" y="17"/>
                    </a:cubicBezTo>
                    <a:cubicBezTo>
                      <a:pt x="138" y="47"/>
                      <a:pt x="125" y="86"/>
                      <a:pt x="101" y="123"/>
                    </a:cubicBezTo>
                    <a:cubicBezTo>
                      <a:pt x="101" y="123"/>
                      <a:pt x="101" y="123"/>
                      <a:pt x="101" y="123"/>
                    </a:cubicBezTo>
                    <a:cubicBezTo>
                      <a:pt x="70" y="170"/>
                      <a:pt x="31" y="200"/>
                      <a:pt x="2" y="202"/>
                    </a:cubicBezTo>
                    <a:cubicBezTo>
                      <a:pt x="2" y="202"/>
                      <a:pt x="2" y="202"/>
                      <a:pt x="2" y="202"/>
                    </a:cubicBezTo>
                    <a:cubicBezTo>
                      <a:pt x="2" y="201"/>
                      <a:pt x="2" y="201"/>
                      <a:pt x="2" y="201"/>
                    </a:cubicBezTo>
                    <a:cubicBezTo>
                      <a:pt x="2" y="202"/>
                      <a:pt x="2" y="202"/>
                      <a:pt x="2" y="202"/>
                    </a:cubicBezTo>
                    <a:cubicBezTo>
                      <a:pt x="2" y="202"/>
                      <a:pt x="2" y="202"/>
                      <a:pt x="2" y="202"/>
                    </a:cubicBezTo>
                    <a:cubicBezTo>
                      <a:pt x="2" y="202"/>
                      <a:pt x="2" y="202"/>
                      <a:pt x="2" y="202"/>
                    </a:cubicBezTo>
                    <a:cubicBezTo>
                      <a:pt x="2" y="202"/>
                      <a:pt x="1" y="202"/>
                      <a:pt x="1" y="202"/>
                    </a:cubicBezTo>
                    <a:close/>
                    <a:moveTo>
                      <a:pt x="130" y="5"/>
                    </a:moveTo>
                    <a:cubicBezTo>
                      <a:pt x="126" y="7"/>
                      <a:pt x="120" y="10"/>
                      <a:pt x="113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98" y="24"/>
                      <a:pt x="77" y="41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31" y="98"/>
                      <a:pt x="18" y="130"/>
                      <a:pt x="11" y="156"/>
                    </a:cubicBezTo>
                    <a:cubicBezTo>
                      <a:pt x="11" y="156"/>
                      <a:pt x="11" y="156"/>
                      <a:pt x="11" y="156"/>
                    </a:cubicBezTo>
                    <a:cubicBezTo>
                      <a:pt x="6" y="177"/>
                      <a:pt x="4" y="194"/>
                      <a:pt x="4" y="199"/>
                    </a:cubicBezTo>
                    <a:cubicBezTo>
                      <a:pt x="4" y="199"/>
                      <a:pt x="4" y="199"/>
                      <a:pt x="4" y="199"/>
                    </a:cubicBezTo>
                    <a:cubicBezTo>
                      <a:pt x="31" y="196"/>
                      <a:pt x="69" y="167"/>
                      <a:pt x="99" y="122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122" y="85"/>
                      <a:pt x="135" y="46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5" y="12"/>
                      <a:pt x="135" y="8"/>
                      <a:pt x="134" y="3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3" y="4"/>
                      <a:pt x="132" y="4"/>
                      <a:pt x="130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8" name="Freeform 149"/>
              <p:cNvSpPr/>
              <p:nvPr/>
            </p:nvSpPr>
            <p:spPr bwMode="auto">
              <a:xfrm>
                <a:off x="7977751" y="3007316"/>
                <a:ext cx="509067" cy="637637"/>
              </a:xfrm>
              <a:custGeom>
                <a:avLst/>
                <a:gdLst>
                  <a:gd name="T0" fmla="*/ 93 w 124"/>
                  <a:gd name="T1" fmla="*/ 4 h 155"/>
                  <a:gd name="T2" fmla="*/ 86 w 124"/>
                  <a:gd name="T3" fmla="*/ 5 h 155"/>
                  <a:gd name="T4" fmla="*/ 10 w 124"/>
                  <a:gd name="T5" fmla="*/ 135 h 155"/>
                  <a:gd name="T6" fmla="*/ 32 w 124"/>
                  <a:gd name="T7" fmla="*/ 155 h 155"/>
                  <a:gd name="T8" fmla="*/ 115 w 124"/>
                  <a:gd name="T9" fmla="*/ 23 h 155"/>
                  <a:gd name="T10" fmla="*/ 93 w 124"/>
                  <a:gd name="T11" fmla="*/ 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155">
                    <a:moveTo>
                      <a:pt x="93" y="4"/>
                    </a:moveTo>
                    <a:cubicBezTo>
                      <a:pt x="93" y="4"/>
                      <a:pt x="90" y="0"/>
                      <a:pt x="86" y="5"/>
                    </a:cubicBezTo>
                    <a:cubicBezTo>
                      <a:pt x="86" y="5"/>
                      <a:pt x="99" y="93"/>
                      <a:pt x="10" y="135"/>
                    </a:cubicBezTo>
                    <a:cubicBezTo>
                      <a:pt x="10" y="135"/>
                      <a:pt x="0" y="140"/>
                      <a:pt x="32" y="155"/>
                    </a:cubicBezTo>
                    <a:cubicBezTo>
                      <a:pt x="32" y="155"/>
                      <a:pt x="124" y="127"/>
                      <a:pt x="115" y="23"/>
                    </a:cubicBezTo>
                    <a:cubicBezTo>
                      <a:pt x="115" y="23"/>
                      <a:pt x="105" y="10"/>
                      <a:pt x="93" y="4"/>
                    </a:cubicBezTo>
                    <a:close/>
                  </a:path>
                </a:pathLst>
              </a:cu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9" name="Freeform 150"/>
              <p:cNvSpPr>
                <a:spLocks noEditPoints="1"/>
              </p:cNvSpPr>
              <p:nvPr/>
            </p:nvSpPr>
            <p:spPr bwMode="auto">
              <a:xfrm>
                <a:off x="8007288" y="3010791"/>
                <a:ext cx="451732" cy="641112"/>
              </a:xfrm>
              <a:custGeom>
                <a:avLst/>
                <a:gdLst>
                  <a:gd name="T0" fmla="*/ 24 w 110"/>
                  <a:gd name="T1" fmla="*/ 156 h 156"/>
                  <a:gd name="T2" fmla="*/ 0 w 110"/>
                  <a:gd name="T3" fmla="*/ 137 h 156"/>
                  <a:gd name="T4" fmla="*/ 0 w 110"/>
                  <a:gd name="T5" fmla="*/ 137 h 156"/>
                  <a:gd name="T6" fmla="*/ 3 w 110"/>
                  <a:gd name="T7" fmla="*/ 133 h 156"/>
                  <a:gd name="T8" fmla="*/ 3 w 110"/>
                  <a:gd name="T9" fmla="*/ 133 h 156"/>
                  <a:gd name="T10" fmla="*/ 78 w 110"/>
                  <a:gd name="T11" fmla="*/ 17 h 156"/>
                  <a:gd name="T12" fmla="*/ 78 w 110"/>
                  <a:gd name="T13" fmla="*/ 17 h 156"/>
                  <a:gd name="T14" fmla="*/ 77 w 110"/>
                  <a:gd name="T15" fmla="*/ 4 h 156"/>
                  <a:gd name="T16" fmla="*/ 77 w 110"/>
                  <a:gd name="T17" fmla="*/ 4 h 156"/>
                  <a:gd name="T18" fmla="*/ 77 w 110"/>
                  <a:gd name="T19" fmla="*/ 3 h 156"/>
                  <a:gd name="T20" fmla="*/ 77 w 110"/>
                  <a:gd name="T21" fmla="*/ 3 h 156"/>
                  <a:gd name="T22" fmla="*/ 83 w 110"/>
                  <a:gd name="T23" fmla="*/ 0 h 156"/>
                  <a:gd name="T24" fmla="*/ 83 w 110"/>
                  <a:gd name="T25" fmla="*/ 0 h 156"/>
                  <a:gd name="T26" fmla="*/ 87 w 110"/>
                  <a:gd name="T27" fmla="*/ 1 h 156"/>
                  <a:gd name="T28" fmla="*/ 87 w 110"/>
                  <a:gd name="T29" fmla="*/ 1 h 156"/>
                  <a:gd name="T30" fmla="*/ 109 w 110"/>
                  <a:gd name="T31" fmla="*/ 21 h 156"/>
                  <a:gd name="T32" fmla="*/ 109 w 110"/>
                  <a:gd name="T33" fmla="*/ 21 h 156"/>
                  <a:gd name="T34" fmla="*/ 109 w 110"/>
                  <a:gd name="T35" fmla="*/ 22 h 156"/>
                  <a:gd name="T36" fmla="*/ 110 w 110"/>
                  <a:gd name="T37" fmla="*/ 37 h 156"/>
                  <a:gd name="T38" fmla="*/ 110 w 110"/>
                  <a:gd name="T39" fmla="*/ 37 h 156"/>
                  <a:gd name="T40" fmla="*/ 25 w 110"/>
                  <a:gd name="T41" fmla="*/ 156 h 156"/>
                  <a:gd name="T42" fmla="*/ 25 w 110"/>
                  <a:gd name="T43" fmla="*/ 156 h 156"/>
                  <a:gd name="T44" fmla="*/ 25 w 110"/>
                  <a:gd name="T45" fmla="*/ 156 h 156"/>
                  <a:gd name="T46" fmla="*/ 25 w 110"/>
                  <a:gd name="T47" fmla="*/ 156 h 156"/>
                  <a:gd name="T48" fmla="*/ 24 w 110"/>
                  <a:gd name="T49" fmla="*/ 156 h 156"/>
                  <a:gd name="T50" fmla="*/ 81 w 110"/>
                  <a:gd name="T51" fmla="*/ 17 h 156"/>
                  <a:gd name="T52" fmla="*/ 4 w 110"/>
                  <a:gd name="T53" fmla="*/ 136 h 156"/>
                  <a:gd name="T54" fmla="*/ 4 w 110"/>
                  <a:gd name="T55" fmla="*/ 136 h 156"/>
                  <a:gd name="T56" fmla="*/ 4 w 110"/>
                  <a:gd name="T57" fmla="*/ 136 h 156"/>
                  <a:gd name="T58" fmla="*/ 4 w 110"/>
                  <a:gd name="T59" fmla="*/ 136 h 156"/>
                  <a:gd name="T60" fmla="*/ 3 w 110"/>
                  <a:gd name="T61" fmla="*/ 137 h 156"/>
                  <a:gd name="T62" fmla="*/ 3 w 110"/>
                  <a:gd name="T63" fmla="*/ 137 h 156"/>
                  <a:gd name="T64" fmla="*/ 25 w 110"/>
                  <a:gd name="T65" fmla="*/ 153 h 156"/>
                  <a:gd name="T66" fmla="*/ 25 w 110"/>
                  <a:gd name="T67" fmla="*/ 153 h 156"/>
                  <a:gd name="T68" fmla="*/ 37 w 110"/>
                  <a:gd name="T69" fmla="*/ 147 h 156"/>
                  <a:gd name="T70" fmla="*/ 37 w 110"/>
                  <a:gd name="T71" fmla="*/ 147 h 156"/>
                  <a:gd name="T72" fmla="*/ 65 w 110"/>
                  <a:gd name="T73" fmla="*/ 129 h 156"/>
                  <a:gd name="T74" fmla="*/ 65 w 110"/>
                  <a:gd name="T75" fmla="*/ 129 h 156"/>
                  <a:gd name="T76" fmla="*/ 107 w 110"/>
                  <a:gd name="T77" fmla="*/ 37 h 156"/>
                  <a:gd name="T78" fmla="*/ 107 w 110"/>
                  <a:gd name="T79" fmla="*/ 37 h 156"/>
                  <a:gd name="T80" fmla="*/ 106 w 110"/>
                  <a:gd name="T81" fmla="*/ 22 h 156"/>
                  <a:gd name="T82" fmla="*/ 106 w 110"/>
                  <a:gd name="T83" fmla="*/ 22 h 156"/>
                  <a:gd name="T84" fmla="*/ 86 w 110"/>
                  <a:gd name="T85" fmla="*/ 4 h 156"/>
                  <a:gd name="T86" fmla="*/ 86 w 110"/>
                  <a:gd name="T87" fmla="*/ 4 h 156"/>
                  <a:gd name="T88" fmla="*/ 86 w 110"/>
                  <a:gd name="T89" fmla="*/ 3 h 156"/>
                  <a:gd name="T90" fmla="*/ 87 w 110"/>
                  <a:gd name="T91" fmla="*/ 2 h 156"/>
                  <a:gd name="T92" fmla="*/ 86 w 110"/>
                  <a:gd name="T93" fmla="*/ 3 h 156"/>
                  <a:gd name="T94" fmla="*/ 86 w 110"/>
                  <a:gd name="T95" fmla="*/ 4 h 156"/>
                  <a:gd name="T96" fmla="*/ 85 w 110"/>
                  <a:gd name="T97" fmla="*/ 4 h 156"/>
                  <a:gd name="T98" fmla="*/ 85 w 110"/>
                  <a:gd name="T99" fmla="*/ 3 h 156"/>
                  <a:gd name="T100" fmla="*/ 85 w 110"/>
                  <a:gd name="T101" fmla="*/ 3 h 156"/>
                  <a:gd name="T102" fmla="*/ 83 w 110"/>
                  <a:gd name="T103" fmla="*/ 3 h 156"/>
                  <a:gd name="T104" fmla="*/ 83 w 110"/>
                  <a:gd name="T105" fmla="*/ 3 h 156"/>
                  <a:gd name="T106" fmla="*/ 80 w 110"/>
                  <a:gd name="T107" fmla="*/ 5 h 156"/>
                  <a:gd name="T108" fmla="*/ 80 w 110"/>
                  <a:gd name="T109" fmla="*/ 5 h 156"/>
                  <a:gd name="T110" fmla="*/ 81 w 110"/>
                  <a:gd name="T111" fmla="*/ 1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0" h="156">
                    <a:moveTo>
                      <a:pt x="24" y="156"/>
                    </a:moveTo>
                    <a:cubicBezTo>
                      <a:pt x="5" y="146"/>
                      <a:pt x="1" y="141"/>
                      <a:pt x="0" y="137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4"/>
                      <a:pt x="2" y="133"/>
                      <a:pt x="3" y="13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70" y="100"/>
                      <a:pt x="78" y="42"/>
                      <a:pt x="78" y="17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8" y="9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9" y="1"/>
                      <a:pt x="81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5" y="0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99" y="8"/>
                      <a:pt x="109" y="21"/>
                      <a:pt x="109" y="21"/>
                    </a:cubicBezTo>
                    <a:cubicBezTo>
                      <a:pt x="109" y="21"/>
                      <a:pt x="109" y="21"/>
                      <a:pt x="109" y="21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10" y="27"/>
                      <a:pt x="110" y="32"/>
                      <a:pt x="110" y="37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130"/>
                      <a:pt x="25" y="156"/>
                      <a:pt x="25" y="156"/>
                    </a:cubicBezTo>
                    <a:cubicBezTo>
                      <a:pt x="25" y="156"/>
                      <a:pt x="25" y="156"/>
                      <a:pt x="25" y="156"/>
                    </a:cubicBezTo>
                    <a:cubicBezTo>
                      <a:pt x="25" y="156"/>
                      <a:pt x="25" y="156"/>
                      <a:pt x="25" y="156"/>
                    </a:cubicBezTo>
                    <a:cubicBezTo>
                      <a:pt x="25" y="156"/>
                      <a:pt x="25" y="156"/>
                      <a:pt x="25" y="156"/>
                    </a:cubicBezTo>
                    <a:cubicBezTo>
                      <a:pt x="24" y="156"/>
                      <a:pt x="24" y="156"/>
                      <a:pt x="24" y="156"/>
                    </a:cubicBezTo>
                    <a:close/>
                    <a:moveTo>
                      <a:pt x="81" y="17"/>
                    </a:moveTo>
                    <a:cubicBezTo>
                      <a:pt x="81" y="43"/>
                      <a:pt x="73" y="102"/>
                      <a:pt x="4" y="136"/>
                    </a:cubicBezTo>
                    <a:cubicBezTo>
                      <a:pt x="4" y="136"/>
                      <a:pt x="4" y="136"/>
                      <a:pt x="4" y="136"/>
                    </a:cubicBezTo>
                    <a:cubicBezTo>
                      <a:pt x="4" y="136"/>
                      <a:pt x="4" y="136"/>
                      <a:pt x="4" y="136"/>
                    </a:cubicBezTo>
                    <a:cubicBezTo>
                      <a:pt x="4" y="136"/>
                      <a:pt x="4" y="136"/>
                      <a:pt x="4" y="136"/>
                    </a:cubicBezTo>
                    <a:cubicBezTo>
                      <a:pt x="3" y="136"/>
                      <a:pt x="3" y="136"/>
                      <a:pt x="3" y="137"/>
                    </a:cubicBezTo>
                    <a:cubicBezTo>
                      <a:pt x="3" y="137"/>
                      <a:pt x="3" y="137"/>
                      <a:pt x="3" y="137"/>
                    </a:cubicBezTo>
                    <a:cubicBezTo>
                      <a:pt x="3" y="138"/>
                      <a:pt x="6" y="144"/>
                      <a:pt x="25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6" y="152"/>
                      <a:pt x="31" y="151"/>
                      <a:pt x="37" y="147"/>
                    </a:cubicBezTo>
                    <a:cubicBezTo>
                      <a:pt x="37" y="147"/>
                      <a:pt x="37" y="147"/>
                      <a:pt x="37" y="147"/>
                    </a:cubicBezTo>
                    <a:cubicBezTo>
                      <a:pt x="45" y="144"/>
                      <a:pt x="55" y="138"/>
                      <a:pt x="65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86" y="111"/>
                      <a:pt x="107" y="82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7" y="32"/>
                      <a:pt x="107" y="27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0"/>
                      <a:pt x="95" y="9"/>
                      <a:pt x="86" y="4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5" y="4"/>
                      <a:pt x="85" y="4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4" y="3"/>
                      <a:pt x="83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2" y="3"/>
                      <a:pt x="81" y="3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6"/>
                      <a:pt x="81" y="10"/>
                      <a:pt x="81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0" name="Freeform 151"/>
              <p:cNvSpPr/>
              <p:nvPr/>
            </p:nvSpPr>
            <p:spPr bwMode="auto">
              <a:xfrm>
                <a:off x="9914987" y="4150545"/>
                <a:ext cx="668911" cy="316212"/>
              </a:xfrm>
              <a:custGeom>
                <a:avLst/>
                <a:gdLst>
                  <a:gd name="T0" fmla="*/ 22 w 163"/>
                  <a:gd name="T1" fmla="*/ 21 h 77"/>
                  <a:gd name="T2" fmla="*/ 133 w 163"/>
                  <a:gd name="T3" fmla="*/ 39 h 77"/>
                  <a:gd name="T4" fmla="*/ 13 w 163"/>
                  <a:gd name="T5" fmla="*/ 33 h 77"/>
                  <a:gd name="T6" fmla="*/ 22 w 163"/>
                  <a:gd name="T7" fmla="*/ 2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77">
                    <a:moveTo>
                      <a:pt x="22" y="21"/>
                    </a:moveTo>
                    <a:cubicBezTo>
                      <a:pt x="22" y="21"/>
                      <a:pt x="103" y="0"/>
                      <a:pt x="133" y="39"/>
                    </a:cubicBezTo>
                    <a:cubicBezTo>
                      <a:pt x="163" y="77"/>
                      <a:pt x="41" y="75"/>
                      <a:pt x="13" y="33"/>
                    </a:cubicBezTo>
                    <a:cubicBezTo>
                      <a:pt x="0" y="14"/>
                      <a:pt x="22" y="21"/>
                      <a:pt x="22" y="21"/>
                    </a:cubicBezTo>
                    <a:close/>
                  </a:path>
                </a:pathLst>
              </a:custGeom>
              <a:solidFill>
                <a:srgbClr val="C78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1" name="Freeform 152"/>
              <p:cNvSpPr>
                <a:spLocks noEditPoints="1"/>
              </p:cNvSpPr>
              <p:nvPr/>
            </p:nvSpPr>
            <p:spPr bwMode="auto">
              <a:xfrm>
                <a:off x="9942785" y="4207880"/>
                <a:ext cx="542078" cy="220654"/>
              </a:xfrm>
              <a:custGeom>
                <a:avLst/>
                <a:gdLst>
                  <a:gd name="T0" fmla="*/ 4 w 132"/>
                  <a:gd name="T1" fmla="*/ 20 h 54"/>
                  <a:gd name="T2" fmla="*/ 0 w 132"/>
                  <a:gd name="T3" fmla="*/ 10 h 54"/>
                  <a:gd name="T4" fmla="*/ 0 w 132"/>
                  <a:gd name="T5" fmla="*/ 10 h 54"/>
                  <a:gd name="T6" fmla="*/ 3 w 132"/>
                  <a:gd name="T7" fmla="*/ 5 h 54"/>
                  <a:gd name="T8" fmla="*/ 3 w 132"/>
                  <a:gd name="T9" fmla="*/ 5 h 54"/>
                  <a:gd name="T10" fmla="*/ 8 w 132"/>
                  <a:gd name="T11" fmla="*/ 4 h 54"/>
                  <a:gd name="T12" fmla="*/ 8 w 132"/>
                  <a:gd name="T13" fmla="*/ 4 h 54"/>
                  <a:gd name="T14" fmla="*/ 15 w 132"/>
                  <a:gd name="T15" fmla="*/ 5 h 54"/>
                  <a:gd name="T16" fmla="*/ 15 w 132"/>
                  <a:gd name="T17" fmla="*/ 5 h 54"/>
                  <a:gd name="T18" fmla="*/ 62 w 132"/>
                  <a:gd name="T19" fmla="*/ 0 h 54"/>
                  <a:gd name="T20" fmla="*/ 62 w 132"/>
                  <a:gd name="T21" fmla="*/ 0 h 54"/>
                  <a:gd name="T22" fmla="*/ 127 w 132"/>
                  <a:gd name="T23" fmla="*/ 24 h 54"/>
                  <a:gd name="T24" fmla="*/ 127 w 132"/>
                  <a:gd name="T25" fmla="*/ 24 h 54"/>
                  <a:gd name="T26" fmla="*/ 132 w 132"/>
                  <a:gd name="T27" fmla="*/ 36 h 54"/>
                  <a:gd name="T28" fmla="*/ 132 w 132"/>
                  <a:gd name="T29" fmla="*/ 36 h 54"/>
                  <a:gd name="T30" fmla="*/ 92 w 132"/>
                  <a:gd name="T31" fmla="*/ 54 h 54"/>
                  <a:gd name="T32" fmla="*/ 92 w 132"/>
                  <a:gd name="T33" fmla="*/ 54 h 54"/>
                  <a:gd name="T34" fmla="*/ 4 w 132"/>
                  <a:gd name="T35" fmla="*/ 20 h 54"/>
                  <a:gd name="T36" fmla="*/ 8 w 132"/>
                  <a:gd name="T37" fmla="*/ 7 h 54"/>
                  <a:gd name="T38" fmla="*/ 3 w 132"/>
                  <a:gd name="T39" fmla="*/ 10 h 54"/>
                  <a:gd name="T40" fmla="*/ 3 w 132"/>
                  <a:gd name="T41" fmla="*/ 10 h 54"/>
                  <a:gd name="T42" fmla="*/ 7 w 132"/>
                  <a:gd name="T43" fmla="*/ 18 h 54"/>
                  <a:gd name="T44" fmla="*/ 7 w 132"/>
                  <a:gd name="T45" fmla="*/ 18 h 54"/>
                  <a:gd name="T46" fmla="*/ 92 w 132"/>
                  <a:gd name="T47" fmla="*/ 51 h 54"/>
                  <a:gd name="T48" fmla="*/ 92 w 132"/>
                  <a:gd name="T49" fmla="*/ 51 h 54"/>
                  <a:gd name="T50" fmla="*/ 119 w 132"/>
                  <a:gd name="T51" fmla="*/ 47 h 54"/>
                  <a:gd name="T52" fmla="*/ 119 w 132"/>
                  <a:gd name="T53" fmla="*/ 47 h 54"/>
                  <a:gd name="T54" fmla="*/ 129 w 132"/>
                  <a:gd name="T55" fmla="*/ 36 h 54"/>
                  <a:gd name="T56" fmla="*/ 129 w 132"/>
                  <a:gd name="T57" fmla="*/ 36 h 54"/>
                  <a:gd name="T58" fmla="*/ 124 w 132"/>
                  <a:gd name="T59" fmla="*/ 25 h 54"/>
                  <a:gd name="T60" fmla="*/ 124 w 132"/>
                  <a:gd name="T61" fmla="*/ 25 h 54"/>
                  <a:gd name="T62" fmla="*/ 62 w 132"/>
                  <a:gd name="T63" fmla="*/ 3 h 54"/>
                  <a:gd name="T64" fmla="*/ 62 w 132"/>
                  <a:gd name="T65" fmla="*/ 3 h 54"/>
                  <a:gd name="T66" fmla="*/ 16 w 132"/>
                  <a:gd name="T67" fmla="*/ 8 h 54"/>
                  <a:gd name="T68" fmla="*/ 16 w 132"/>
                  <a:gd name="T69" fmla="*/ 8 h 54"/>
                  <a:gd name="T70" fmla="*/ 15 w 132"/>
                  <a:gd name="T71" fmla="*/ 8 h 54"/>
                  <a:gd name="T72" fmla="*/ 13 w 132"/>
                  <a:gd name="T73" fmla="*/ 7 h 54"/>
                  <a:gd name="T74" fmla="*/ 13 w 132"/>
                  <a:gd name="T75" fmla="*/ 7 h 54"/>
                  <a:gd name="T76" fmla="*/ 8 w 132"/>
                  <a:gd name="T77" fmla="*/ 7 h 54"/>
                  <a:gd name="T78" fmla="*/ 8 w 132"/>
                  <a:gd name="T79" fmla="*/ 7 h 54"/>
                  <a:gd name="T80" fmla="*/ 8 w 132"/>
                  <a:gd name="T81" fmla="*/ 7 h 54"/>
                  <a:gd name="T82" fmla="*/ 15 w 132"/>
                  <a:gd name="T83" fmla="*/ 7 h 54"/>
                  <a:gd name="T84" fmla="*/ 16 w 132"/>
                  <a:gd name="T85" fmla="*/ 5 h 54"/>
                  <a:gd name="T86" fmla="*/ 15 w 132"/>
                  <a:gd name="T87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2" h="54">
                    <a:moveTo>
                      <a:pt x="4" y="20"/>
                    </a:moveTo>
                    <a:cubicBezTo>
                      <a:pt x="1" y="15"/>
                      <a:pt x="0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6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4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8" y="4"/>
                      <a:pt x="39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85" y="0"/>
                      <a:pt x="112" y="4"/>
                      <a:pt x="127" y="24"/>
                    </a:cubicBezTo>
                    <a:cubicBezTo>
                      <a:pt x="127" y="24"/>
                      <a:pt x="127" y="24"/>
                      <a:pt x="127" y="24"/>
                    </a:cubicBezTo>
                    <a:cubicBezTo>
                      <a:pt x="130" y="28"/>
                      <a:pt x="132" y="32"/>
                      <a:pt x="132" y="36"/>
                    </a:cubicBezTo>
                    <a:cubicBezTo>
                      <a:pt x="132" y="36"/>
                      <a:pt x="132" y="36"/>
                      <a:pt x="132" y="36"/>
                    </a:cubicBezTo>
                    <a:cubicBezTo>
                      <a:pt x="131" y="48"/>
                      <a:pt x="113" y="53"/>
                      <a:pt x="92" y="54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60" y="54"/>
                      <a:pt x="20" y="43"/>
                      <a:pt x="4" y="20"/>
                    </a:cubicBezTo>
                    <a:close/>
                    <a:moveTo>
                      <a:pt x="8" y="7"/>
                    </a:moveTo>
                    <a:cubicBezTo>
                      <a:pt x="5" y="7"/>
                      <a:pt x="3" y="8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4" y="14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21" y="39"/>
                      <a:pt x="61" y="51"/>
                      <a:pt x="92" y="51"/>
                    </a:cubicBezTo>
                    <a:cubicBezTo>
                      <a:pt x="92" y="51"/>
                      <a:pt x="92" y="51"/>
                      <a:pt x="92" y="51"/>
                    </a:cubicBezTo>
                    <a:cubicBezTo>
                      <a:pt x="102" y="51"/>
                      <a:pt x="112" y="49"/>
                      <a:pt x="119" y="47"/>
                    </a:cubicBezTo>
                    <a:cubicBezTo>
                      <a:pt x="119" y="47"/>
                      <a:pt x="119" y="47"/>
                      <a:pt x="119" y="47"/>
                    </a:cubicBezTo>
                    <a:cubicBezTo>
                      <a:pt x="125" y="44"/>
                      <a:pt x="129" y="40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ubicBezTo>
                      <a:pt x="129" y="33"/>
                      <a:pt x="128" y="29"/>
                      <a:pt x="124" y="25"/>
                    </a:cubicBezTo>
                    <a:cubicBezTo>
                      <a:pt x="124" y="25"/>
                      <a:pt x="124" y="25"/>
                      <a:pt x="124" y="25"/>
                    </a:cubicBezTo>
                    <a:cubicBezTo>
                      <a:pt x="111" y="7"/>
                      <a:pt x="85" y="3"/>
                      <a:pt x="62" y="3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37" y="3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1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5" y="7"/>
                    </a:moveTo>
                    <a:cubicBezTo>
                      <a:pt x="16" y="5"/>
                      <a:pt x="16" y="5"/>
                      <a:pt x="16" y="5"/>
                    </a:cubicBezTo>
                    <a:cubicBezTo>
                      <a:pt x="15" y="7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2" name="Freeform 153"/>
              <p:cNvSpPr>
                <a:spLocks noEditPoints="1"/>
              </p:cNvSpPr>
              <p:nvPr/>
            </p:nvSpPr>
            <p:spPr bwMode="auto">
              <a:xfrm>
                <a:off x="10012283" y="4235679"/>
                <a:ext cx="469106" cy="111196"/>
              </a:xfrm>
              <a:custGeom>
                <a:avLst/>
                <a:gdLst>
                  <a:gd name="T0" fmla="*/ 105 w 114"/>
                  <a:gd name="T1" fmla="*/ 21 h 27"/>
                  <a:gd name="T2" fmla="*/ 105 w 114"/>
                  <a:gd name="T3" fmla="*/ 21 h 27"/>
                  <a:gd name="T4" fmla="*/ 105 w 114"/>
                  <a:gd name="T5" fmla="*/ 19 h 27"/>
                  <a:gd name="T6" fmla="*/ 107 w 114"/>
                  <a:gd name="T7" fmla="*/ 19 h 27"/>
                  <a:gd name="T8" fmla="*/ 113 w 114"/>
                  <a:gd name="T9" fmla="*/ 25 h 27"/>
                  <a:gd name="T10" fmla="*/ 113 w 114"/>
                  <a:gd name="T11" fmla="*/ 27 h 27"/>
                  <a:gd name="T12" fmla="*/ 112 w 114"/>
                  <a:gd name="T13" fmla="*/ 27 h 27"/>
                  <a:gd name="T14" fmla="*/ 97 w 114"/>
                  <a:gd name="T15" fmla="*/ 15 h 27"/>
                  <a:gd name="T16" fmla="*/ 90 w 114"/>
                  <a:gd name="T17" fmla="*/ 12 h 27"/>
                  <a:gd name="T18" fmla="*/ 89 w 114"/>
                  <a:gd name="T19" fmla="*/ 10 h 27"/>
                  <a:gd name="T20" fmla="*/ 91 w 114"/>
                  <a:gd name="T21" fmla="*/ 9 h 27"/>
                  <a:gd name="T22" fmla="*/ 99 w 114"/>
                  <a:gd name="T23" fmla="*/ 13 h 27"/>
                  <a:gd name="T24" fmla="*/ 99 w 114"/>
                  <a:gd name="T25" fmla="*/ 15 h 27"/>
                  <a:gd name="T26" fmla="*/ 98 w 114"/>
                  <a:gd name="T27" fmla="*/ 16 h 27"/>
                  <a:gd name="T28" fmla="*/ 97 w 114"/>
                  <a:gd name="T29" fmla="*/ 15 h 27"/>
                  <a:gd name="T30" fmla="*/ 73 w 114"/>
                  <a:gd name="T31" fmla="*/ 7 h 27"/>
                  <a:gd name="T32" fmla="*/ 72 w 114"/>
                  <a:gd name="T33" fmla="*/ 5 h 27"/>
                  <a:gd name="T34" fmla="*/ 74 w 114"/>
                  <a:gd name="T35" fmla="*/ 4 h 27"/>
                  <a:gd name="T36" fmla="*/ 82 w 114"/>
                  <a:gd name="T37" fmla="*/ 6 h 27"/>
                  <a:gd name="T38" fmla="*/ 83 w 114"/>
                  <a:gd name="T39" fmla="*/ 8 h 27"/>
                  <a:gd name="T40" fmla="*/ 81 w 114"/>
                  <a:gd name="T41" fmla="*/ 9 h 27"/>
                  <a:gd name="T42" fmla="*/ 81 w 114"/>
                  <a:gd name="T43" fmla="*/ 9 h 27"/>
                  <a:gd name="T44" fmla="*/ 56 w 114"/>
                  <a:gd name="T45" fmla="*/ 4 h 27"/>
                  <a:gd name="T46" fmla="*/ 54 w 114"/>
                  <a:gd name="T47" fmla="*/ 2 h 27"/>
                  <a:gd name="T48" fmla="*/ 56 w 114"/>
                  <a:gd name="T49" fmla="*/ 1 h 27"/>
                  <a:gd name="T50" fmla="*/ 64 w 114"/>
                  <a:gd name="T51" fmla="*/ 2 h 27"/>
                  <a:gd name="T52" fmla="*/ 65 w 114"/>
                  <a:gd name="T53" fmla="*/ 4 h 27"/>
                  <a:gd name="T54" fmla="*/ 64 w 114"/>
                  <a:gd name="T55" fmla="*/ 5 h 27"/>
                  <a:gd name="T56" fmla="*/ 64 w 114"/>
                  <a:gd name="T57" fmla="*/ 5 h 27"/>
                  <a:gd name="T58" fmla="*/ 2 w 114"/>
                  <a:gd name="T59" fmla="*/ 1 h 27"/>
                  <a:gd name="T60" fmla="*/ 10 w 114"/>
                  <a:gd name="T61" fmla="*/ 0 h 27"/>
                  <a:gd name="T62" fmla="*/ 11 w 114"/>
                  <a:gd name="T63" fmla="*/ 2 h 27"/>
                  <a:gd name="T64" fmla="*/ 10 w 114"/>
                  <a:gd name="T65" fmla="*/ 3 h 27"/>
                  <a:gd name="T66" fmla="*/ 2 w 114"/>
                  <a:gd name="T67" fmla="*/ 4 h 27"/>
                  <a:gd name="T68" fmla="*/ 2 w 114"/>
                  <a:gd name="T69" fmla="*/ 4 h 27"/>
                  <a:gd name="T70" fmla="*/ 0 w 114"/>
                  <a:gd name="T71" fmla="*/ 3 h 27"/>
                  <a:gd name="T72" fmla="*/ 38 w 114"/>
                  <a:gd name="T73" fmla="*/ 3 h 27"/>
                  <a:gd name="T74" fmla="*/ 36 w 114"/>
                  <a:gd name="T75" fmla="*/ 1 h 27"/>
                  <a:gd name="T76" fmla="*/ 38 w 114"/>
                  <a:gd name="T77" fmla="*/ 0 h 27"/>
                  <a:gd name="T78" fmla="*/ 46 w 114"/>
                  <a:gd name="T79" fmla="*/ 0 h 27"/>
                  <a:gd name="T80" fmla="*/ 47 w 114"/>
                  <a:gd name="T81" fmla="*/ 2 h 27"/>
                  <a:gd name="T82" fmla="*/ 46 w 114"/>
                  <a:gd name="T83" fmla="*/ 3 h 27"/>
                  <a:gd name="T84" fmla="*/ 46 w 114"/>
                  <a:gd name="T85" fmla="*/ 3 h 27"/>
                  <a:gd name="T86" fmla="*/ 18 w 114"/>
                  <a:gd name="T87" fmla="*/ 2 h 27"/>
                  <a:gd name="T88" fmla="*/ 20 w 114"/>
                  <a:gd name="T89" fmla="*/ 0 h 27"/>
                  <a:gd name="T90" fmla="*/ 28 w 114"/>
                  <a:gd name="T91" fmla="*/ 0 h 27"/>
                  <a:gd name="T92" fmla="*/ 29 w 114"/>
                  <a:gd name="T93" fmla="*/ 1 h 27"/>
                  <a:gd name="T94" fmla="*/ 28 w 114"/>
                  <a:gd name="T95" fmla="*/ 3 h 27"/>
                  <a:gd name="T96" fmla="*/ 20 w 114"/>
                  <a:gd name="T97" fmla="*/ 3 h 27"/>
                  <a:gd name="T98" fmla="*/ 20 w 114"/>
                  <a:gd name="T9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4" h="27">
                    <a:moveTo>
                      <a:pt x="111" y="26"/>
                    </a:moveTo>
                    <a:cubicBezTo>
                      <a:pt x="109" y="24"/>
                      <a:pt x="107" y="23"/>
                      <a:pt x="105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20"/>
                      <a:pt x="105" y="19"/>
                      <a:pt x="105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6" y="18"/>
                      <a:pt x="107" y="18"/>
                      <a:pt x="107" y="19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9" y="20"/>
                      <a:pt x="111" y="22"/>
                      <a:pt x="113" y="25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4" y="25"/>
                      <a:pt x="113" y="26"/>
                      <a:pt x="113" y="27"/>
                    </a:cubicBezTo>
                    <a:cubicBezTo>
                      <a:pt x="113" y="27"/>
                      <a:pt x="113" y="27"/>
                      <a:pt x="113" y="2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1" y="27"/>
                      <a:pt x="111" y="27"/>
                      <a:pt x="111" y="26"/>
                    </a:cubicBezTo>
                    <a:close/>
                    <a:moveTo>
                      <a:pt x="97" y="15"/>
                    </a:moveTo>
                    <a:cubicBezTo>
                      <a:pt x="95" y="14"/>
                      <a:pt x="93" y="13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9" y="12"/>
                      <a:pt x="89" y="11"/>
                      <a:pt x="89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0" y="9"/>
                      <a:pt x="91" y="9"/>
                      <a:pt x="91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4" y="10"/>
                      <a:pt x="96" y="12"/>
                      <a:pt x="99" y="13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9" y="13"/>
                      <a:pt x="100" y="14"/>
                      <a:pt x="99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7" y="15"/>
                    </a:cubicBezTo>
                    <a:close/>
                    <a:moveTo>
                      <a:pt x="81" y="9"/>
                    </a:moveTo>
                    <a:cubicBezTo>
                      <a:pt x="78" y="8"/>
                      <a:pt x="76" y="7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7"/>
                      <a:pt x="72" y="6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4"/>
                      <a:pt x="73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7" y="5"/>
                      <a:pt x="79" y="5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3" y="6"/>
                      <a:pt x="83" y="7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2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lose/>
                    <a:moveTo>
                      <a:pt x="64" y="5"/>
                    </a:moveTo>
                    <a:cubicBezTo>
                      <a:pt x="61" y="5"/>
                      <a:pt x="58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5" y="4"/>
                      <a:pt x="54" y="3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5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9" y="1"/>
                      <a:pt x="61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3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5"/>
                      <a:pt x="65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4" y="5"/>
                      <a:pt x="64" y="5"/>
                      <a:pt x="64" y="5"/>
                    </a:cubicBezTo>
                    <a:close/>
                    <a:moveTo>
                      <a:pt x="0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5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lose/>
                    <a:moveTo>
                      <a:pt x="46" y="3"/>
                    </a:moveTo>
                    <a:cubicBezTo>
                      <a:pt x="43" y="3"/>
                      <a:pt x="40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6" y="2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7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1" y="0"/>
                      <a:pt x="43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1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lose/>
                    <a:moveTo>
                      <a:pt x="20" y="3"/>
                    </a:moveTo>
                    <a:cubicBezTo>
                      <a:pt x="19" y="3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5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9" y="0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5" y="3"/>
                      <a:pt x="22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3" name="Freeform 154"/>
              <p:cNvSpPr>
                <a:spLocks noEditPoints="1"/>
              </p:cNvSpPr>
              <p:nvPr/>
            </p:nvSpPr>
            <p:spPr bwMode="auto">
              <a:xfrm>
                <a:off x="9979272" y="4244367"/>
                <a:ext cx="469106" cy="138994"/>
              </a:xfrm>
              <a:custGeom>
                <a:avLst/>
                <a:gdLst>
                  <a:gd name="T0" fmla="*/ 105 w 114"/>
                  <a:gd name="T1" fmla="*/ 31 h 34"/>
                  <a:gd name="T2" fmla="*/ 112 w 114"/>
                  <a:gd name="T3" fmla="*/ 30 h 34"/>
                  <a:gd name="T4" fmla="*/ 114 w 114"/>
                  <a:gd name="T5" fmla="*/ 32 h 34"/>
                  <a:gd name="T6" fmla="*/ 113 w 114"/>
                  <a:gd name="T7" fmla="*/ 33 h 34"/>
                  <a:gd name="T8" fmla="*/ 105 w 114"/>
                  <a:gd name="T9" fmla="*/ 34 h 34"/>
                  <a:gd name="T10" fmla="*/ 105 w 114"/>
                  <a:gd name="T11" fmla="*/ 34 h 34"/>
                  <a:gd name="T12" fmla="*/ 105 w 114"/>
                  <a:gd name="T13" fmla="*/ 34 h 34"/>
                  <a:gd name="T14" fmla="*/ 94 w 114"/>
                  <a:gd name="T15" fmla="*/ 33 h 34"/>
                  <a:gd name="T16" fmla="*/ 86 w 114"/>
                  <a:gd name="T17" fmla="*/ 33 h 34"/>
                  <a:gd name="T18" fmla="*/ 85 w 114"/>
                  <a:gd name="T19" fmla="*/ 31 h 34"/>
                  <a:gd name="T20" fmla="*/ 87 w 114"/>
                  <a:gd name="T21" fmla="*/ 30 h 34"/>
                  <a:gd name="T22" fmla="*/ 95 w 114"/>
                  <a:gd name="T23" fmla="*/ 30 h 34"/>
                  <a:gd name="T24" fmla="*/ 96 w 114"/>
                  <a:gd name="T25" fmla="*/ 32 h 34"/>
                  <a:gd name="T26" fmla="*/ 95 w 114"/>
                  <a:gd name="T27" fmla="*/ 33 h 34"/>
                  <a:gd name="T28" fmla="*/ 94 w 114"/>
                  <a:gd name="T29" fmla="*/ 33 h 34"/>
                  <a:gd name="T30" fmla="*/ 69 w 114"/>
                  <a:gd name="T31" fmla="*/ 29 h 34"/>
                  <a:gd name="T32" fmla="*/ 67 w 114"/>
                  <a:gd name="T33" fmla="*/ 27 h 34"/>
                  <a:gd name="T34" fmla="*/ 69 w 114"/>
                  <a:gd name="T35" fmla="*/ 26 h 34"/>
                  <a:gd name="T36" fmla="*/ 77 w 114"/>
                  <a:gd name="T37" fmla="*/ 28 h 34"/>
                  <a:gd name="T38" fmla="*/ 78 w 114"/>
                  <a:gd name="T39" fmla="*/ 30 h 34"/>
                  <a:gd name="T40" fmla="*/ 77 w 114"/>
                  <a:gd name="T41" fmla="*/ 31 h 34"/>
                  <a:gd name="T42" fmla="*/ 76 w 114"/>
                  <a:gd name="T43" fmla="*/ 31 h 34"/>
                  <a:gd name="T44" fmla="*/ 51 w 114"/>
                  <a:gd name="T45" fmla="*/ 24 h 34"/>
                  <a:gd name="T46" fmla="*/ 50 w 114"/>
                  <a:gd name="T47" fmla="*/ 22 h 34"/>
                  <a:gd name="T48" fmla="*/ 52 w 114"/>
                  <a:gd name="T49" fmla="*/ 21 h 34"/>
                  <a:gd name="T50" fmla="*/ 60 w 114"/>
                  <a:gd name="T51" fmla="*/ 24 h 34"/>
                  <a:gd name="T52" fmla="*/ 61 w 114"/>
                  <a:gd name="T53" fmla="*/ 26 h 34"/>
                  <a:gd name="T54" fmla="*/ 59 w 114"/>
                  <a:gd name="T55" fmla="*/ 27 h 34"/>
                  <a:gd name="T56" fmla="*/ 59 w 114"/>
                  <a:gd name="T57" fmla="*/ 27 h 34"/>
                  <a:gd name="T58" fmla="*/ 34 w 114"/>
                  <a:gd name="T59" fmla="*/ 18 h 34"/>
                  <a:gd name="T60" fmla="*/ 33 w 114"/>
                  <a:gd name="T61" fmla="*/ 16 h 34"/>
                  <a:gd name="T62" fmla="*/ 35 w 114"/>
                  <a:gd name="T63" fmla="*/ 16 h 34"/>
                  <a:gd name="T64" fmla="*/ 43 w 114"/>
                  <a:gd name="T65" fmla="*/ 18 h 34"/>
                  <a:gd name="T66" fmla="*/ 43 w 114"/>
                  <a:gd name="T67" fmla="*/ 20 h 34"/>
                  <a:gd name="T68" fmla="*/ 42 w 114"/>
                  <a:gd name="T69" fmla="*/ 21 h 34"/>
                  <a:gd name="T70" fmla="*/ 42 w 114"/>
                  <a:gd name="T71" fmla="*/ 21 h 34"/>
                  <a:gd name="T72" fmla="*/ 17 w 114"/>
                  <a:gd name="T73" fmla="*/ 11 h 34"/>
                  <a:gd name="T74" fmla="*/ 17 w 114"/>
                  <a:gd name="T75" fmla="*/ 11 h 34"/>
                  <a:gd name="T76" fmla="*/ 17 w 114"/>
                  <a:gd name="T77" fmla="*/ 9 h 34"/>
                  <a:gd name="T78" fmla="*/ 19 w 114"/>
                  <a:gd name="T79" fmla="*/ 9 h 34"/>
                  <a:gd name="T80" fmla="*/ 26 w 114"/>
                  <a:gd name="T81" fmla="*/ 12 h 34"/>
                  <a:gd name="T82" fmla="*/ 27 w 114"/>
                  <a:gd name="T83" fmla="*/ 14 h 34"/>
                  <a:gd name="T84" fmla="*/ 25 w 114"/>
                  <a:gd name="T85" fmla="*/ 15 h 34"/>
                  <a:gd name="T86" fmla="*/ 8 w 114"/>
                  <a:gd name="T87" fmla="*/ 7 h 34"/>
                  <a:gd name="T88" fmla="*/ 1 w 114"/>
                  <a:gd name="T89" fmla="*/ 3 h 34"/>
                  <a:gd name="T90" fmla="*/ 0 w 114"/>
                  <a:gd name="T91" fmla="*/ 1 h 34"/>
                  <a:gd name="T92" fmla="*/ 2 w 114"/>
                  <a:gd name="T93" fmla="*/ 1 h 34"/>
                  <a:gd name="T94" fmla="*/ 9 w 114"/>
                  <a:gd name="T95" fmla="*/ 4 h 34"/>
                  <a:gd name="T96" fmla="*/ 10 w 114"/>
                  <a:gd name="T97" fmla="*/ 6 h 34"/>
                  <a:gd name="T98" fmla="*/ 9 w 114"/>
                  <a:gd name="T99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4" h="34">
                    <a:moveTo>
                      <a:pt x="103" y="32"/>
                    </a:moveTo>
                    <a:cubicBezTo>
                      <a:pt x="103" y="31"/>
                      <a:pt x="104" y="31"/>
                      <a:pt x="105" y="31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7" y="31"/>
                      <a:pt x="110" y="30"/>
                      <a:pt x="112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3" y="30"/>
                      <a:pt x="114" y="31"/>
                      <a:pt x="114" y="32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14" y="32"/>
                      <a:pt x="113" y="33"/>
                      <a:pt x="113" y="33"/>
                    </a:cubicBezTo>
                    <a:cubicBezTo>
                      <a:pt x="113" y="33"/>
                      <a:pt x="113" y="33"/>
                      <a:pt x="113" y="33"/>
                    </a:cubicBezTo>
                    <a:cubicBezTo>
                      <a:pt x="110" y="33"/>
                      <a:pt x="107" y="34"/>
                      <a:pt x="10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4" y="34"/>
                      <a:pt x="103" y="33"/>
                      <a:pt x="103" y="32"/>
                    </a:cubicBezTo>
                    <a:close/>
                    <a:moveTo>
                      <a:pt x="94" y="33"/>
                    </a:moveTo>
                    <a:cubicBezTo>
                      <a:pt x="92" y="33"/>
                      <a:pt x="89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86" y="32"/>
                      <a:pt x="85" y="32"/>
                      <a:pt x="85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0"/>
                      <a:pt x="86" y="29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9" y="30"/>
                      <a:pt x="92" y="30"/>
                      <a:pt x="95" y="30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30"/>
                      <a:pt x="96" y="31"/>
                      <a:pt x="96" y="32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6" y="33"/>
                      <a:pt x="95" y="33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5" y="33"/>
                      <a:pt x="94" y="33"/>
                      <a:pt x="94" y="33"/>
                    </a:cubicBezTo>
                    <a:close/>
                    <a:moveTo>
                      <a:pt x="76" y="31"/>
                    </a:moveTo>
                    <a:cubicBezTo>
                      <a:pt x="74" y="30"/>
                      <a:pt x="71" y="30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9"/>
                      <a:pt x="67" y="28"/>
                      <a:pt x="67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7"/>
                      <a:pt x="68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2" y="27"/>
                      <a:pt x="74" y="27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8" y="28"/>
                      <a:pt x="78" y="29"/>
                      <a:pt x="78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0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6" y="31"/>
                    </a:cubicBezTo>
                    <a:close/>
                    <a:moveTo>
                      <a:pt x="59" y="27"/>
                    </a:moveTo>
                    <a:cubicBezTo>
                      <a:pt x="56" y="26"/>
                      <a:pt x="54" y="25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0" y="24"/>
                      <a:pt x="50" y="23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4" y="22"/>
                      <a:pt x="57" y="23"/>
                      <a:pt x="60" y="24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60" y="24"/>
                      <a:pt x="61" y="25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0" y="26"/>
                      <a:pt x="60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lose/>
                    <a:moveTo>
                      <a:pt x="42" y="21"/>
                    </a:moveTo>
                    <a:cubicBezTo>
                      <a:pt x="39" y="20"/>
                      <a:pt x="36" y="19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8"/>
                      <a:pt x="33" y="17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4" y="15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7" y="16"/>
                      <a:pt x="40" y="17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9"/>
                      <a:pt x="44" y="19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1"/>
                      <a:pt x="43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1"/>
                    </a:cubicBezTo>
                    <a:close/>
                    <a:moveTo>
                      <a:pt x="25" y="15"/>
                    </a:moveTo>
                    <a:cubicBezTo>
                      <a:pt x="22" y="13"/>
                      <a:pt x="20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6" y="10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8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1" y="10"/>
                      <a:pt x="23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7" y="12"/>
                      <a:pt x="27" y="13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4"/>
                      <a:pt x="26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lose/>
                    <a:moveTo>
                      <a:pt x="8" y="7"/>
                    </a:moveTo>
                    <a:cubicBezTo>
                      <a:pt x="4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5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5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4" name="Freeform 155"/>
              <p:cNvSpPr/>
              <p:nvPr/>
            </p:nvSpPr>
            <p:spPr bwMode="auto">
              <a:xfrm>
                <a:off x="9593562" y="4228730"/>
                <a:ext cx="649799" cy="337062"/>
              </a:xfrm>
              <a:custGeom>
                <a:avLst/>
                <a:gdLst>
                  <a:gd name="T0" fmla="*/ 36 w 158"/>
                  <a:gd name="T1" fmla="*/ 55 h 82"/>
                  <a:gd name="T2" fmla="*/ 128 w 158"/>
                  <a:gd name="T3" fmla="*/ 16 h 82"/>
                  <a:gd name="T4" fmla="*/ 46 w 158"/>
                  <a:gd name="T5" fmla="*/ 79 h 82"/>
                  <a:gd name="T6" fmla="*/ 36 w 158"/>
                  <a:gd name="T7" fmla="*/ 5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8" h="82">
                    <a:moveTo>
                      <a:pt x="36" y="55"/>
                    </a:moveTo>
                    <a:cubicBezTo>
                      <a:pt x="36" y="55"/>
                      <a:pt x="98" y="0"/>
                      <a:pt x="128" y="16"/>
                    </a:cubicBezTo>
                    <a:cubicBezTo>
                      <a:pt x="158" y="32"/>
                      <a:pt x="96" y="77"/>
                      <a:pt x="46" y="79"/>
                    </a:cubicBezTo>
                    <a:cubicBezTo>
                      <a:pt x="0" y="82"/>
                      <a:pt x="36" y="55"/>
                      <a:pt x="36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5" name="Freeform 156"/>
              <p:cNvSpPr>
                <a:spLocks noEditPoints="1"/>
              </p:cNvSpPr>
              <p:nvPr/>
            </p:nvSpPr>
            <p:spPr bwMode="auto">
              <a:xfrm>
                <a:off x="9680433" y="4277378"/>
                <a:ext cx="479531" cy="283201"/>
              </a:xfrm>
              <a:custGeom>
                <a:avLst/>
                <a:gdLst>
                  <a:gd name="T0" fmla="*/ 5 w 117"/>
                  <a:gd name="T1" fmla="*/ 66 h 69"/>
                  <a:gd name="T2" fmla="*/ 0 w 117"/>
                  <a:gd name="T3" fmla="*/ 60 h 69"/>
                  <a:gd name="T4" fmla="*/ 0 w 117"/>
                  <a:gd name="T5" fmla="*/ 60 h 69"/>
                  <a:gd name="T6" fmla="*/ 14 w 117"/>
                  <a:gd name="T7" fmla="*/ 42 h 69"/>
                  <a:gd name="T8" fmla="*/ 14 w 117"/>
                  <a:gd name="T9" fmla="*/ 42 h 69"/>
                  <a:gd name="T10" fmla="*/ 14 w 117"/>
                  <a:gd name="T11" fmla="*/ 42 h 69"/>
                  <a:gd name="T12" fmla="*/ 95 w 117"/>
                  <a:gd name="T13" fmla="*/ 0 h 69"/>
                  <a:gd name="T14" fmla="*/ 95 w 117"/>
                  <a:gd name="T15" fmla="*/ 0 h 69"/>
                  <a:gd name="T16" fmla="*/ 108 w 117"/>
                  <a:gd name="T17" fmla="*/ 3 h 69"/>
                  <a:gd name="T18" fmla="*/ 108 w 117"/>
                  <a:gd name="T19" fmla="*/ 3 h 69"/>
                  <a:gd name="T20" fmla="*/ 117 w 117"/>
                  <a:gd name="T21" fmla="*/ 15 h 69"/>
                  <a:gd name="T22" fmla="*/ 117 w 117"/>
                  <a:gd name="T23" fmla="*/ 15 h 69"/>
                  <a:gd name="T24" fmla="*/ 86 w 117"/>
                  <a:gd name="T25" fmla="*/ 49 h 69"/>
                  <a:gd name="T26" fmla="*/ 86 w 117"/>
                  <a:gd name="T27" fmla="*/ 49 h 69"/>
                  <a:gd name="T28" fmla="*/ 25 w 117"/>
                  <a:gd name="T29" fmla="*/ 69 h 69"/>
                  <a:gd name="T30" fmla="*/ 25 w 117"/>
                  <a:gd name="T31" fmla="*/ 69 h 69"/>
                  <a:gd name="T32" fmla="*/ 20 w 117"/>
                  <a:gd name="T33" fmla="*/ 69 h 69"/>
                  <a:gd name="T34" fmla="*/ 20 w 117"/>
                  <a:gd name="T35" fmla="*/ 69 h 69"/>
                  <a:gd name="T36" fmla="*/ 5 w 117"/>
                  <a:gd name="T37" fmla="*/ 66 h 69"/>
                  <a:gd name="T38" fmla="*/ 16 w 117"/>
                  <a:gd name="T39" fmla="*/ 44 h 69"/>
                  <a:gd name="T40" fmla="*/ 9 w 117"/>
                  <a:gd name="T41" fmla="*/ 50 h 69"/>
                  <a:gd name="T42" fmla="*/ 9 w 117"/>
                  <a:gd name="T43" fmla="*/ 50 h 69"/>
                  <a:gd name="T44" fmla="*/ 3 w 117"/>
                  <a:gd name="T45" fmla="*/ 60 h 69"/>
                  <a:gd name="T46" fmla="*/ 3 w 117"/>
                  <a:gd name="T47" fmla="*/ 60 h 69"/>
                  <a:gd name="T48" fmla="*/ 6 w 117"/>
                  <a:gd name="T49" fmla="*/ 64 h 69"/>
                  <a:gd name="T50" fmla="*/ 6 w 117"/>
                  <a:gd name="T51" fmla="*/ 64 h 69"/>
                  <a:gd name="T52" fmla="*/ 20 w 117"/>
                  <a:gd name="T53" fmla="*/ 66 h 69"/>
                  <a:gd name="T54" fmla="*/ 20 w 117"/>
                  <a:gd name="T55" fmla="*/ 66 h 69"/>
                  <a:gd name="T56" fmla="*/ 25 w 117"/>
                  <a:gd name="T57" fmla="*/ 66 h 69"/>
                  <a:gd name="T58" fmla="*/ 25 w 117"/>
                  <a:gd name="T59" fmla="*/ 66 h 69"/>
                  <a:gd name="T60" fmla="*/ 85 w 117"/>
                  <a:gd name="T61" fmla="*/ 46 h 69"/>
                  <a:gd name="T62" fmla="*/ 85 w 117"/>
                  <a:gd name="T63" fmla="*/ 46 h 69"/>
                  <a:gd name="T64" fmla="*/ 114 w 117"/>
                  <a:gd name="T65" fmla="*/ 15 h 69"/>
                  <a:gd name="T66" fmla="*/ 114 w 117"/>
                  <a:gd name="T67" fmla="*/ 15 h 69"/>
                  <a:gd name="T68" fmla="*/ 107 w 117"/>
                  <a:gd name="T69" fmla="*/ 5 h 69"/>
                  <a:gd name="T70" fmla="*/ 107 w 117"/>
                  <a:gd name="T71" fmla="*/ 5 h 69"/>
                  <a:gd name="T72" fmla="*/ 95 w 117"/>
                  <a:gd name="T73" fmla="*/ 3 h 69"/>
                  <a:gd name="T74" fmla="*/ 95 w 117"/>
                  <a:gd name="T75" fmla="*/ 3 h 69"/>
                  <a:gd name="T76" fmla="*/ 44 w 117"/>
                  <a:gd name="T77" fmla="*/ 23 h 69"/>
                  <a:gd name="T78" fmla="*/ 44 w 117"/>
                  <a:gd name="T79" fmla="*/ 23 h 69"/>
                  <a:gd name="T80" fmla="*/ 16 w 117"/>
                  <a:gd name="T81" fmla="*/ 44 h 69"/>
                  <a:gd name="T82" fmla="*/ 16 w 117"/>
                  <a:gd name="T83" fmla="*/ 44 h 69"/>
                  <a:gd name="T84" fmla="*/ 15 w 117"/>
                  <a:gd name="T85" fmla="*/ 43 h 69"/>
                  <a:gd name="T86" fmla="*/ 16 w 117"/>
                  <a:gd name="T87" fmla="*/ 4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7" h="69">
                    <a:moveTo>
                      <a:pt x="5" y="66"/>
                    </a:moveTo>
                    <a:cubicBezTo>
                      <a:pt x="2" y="65"/>
                      <a:pt x="0" y="63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2"/>
                      <a:pt x="13" y="43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2"/>
                      <a:pt x="61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9" y="0"/>
                      <a:pt x="104" y="1"/>
                      <a:pt x="108" y="3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14" y="6"/>
                      <a:pt x="117" y="10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26"/>
                      <a:pt x="104" y="38"/>
                      <a:pt x="86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69" y="59"/>
                      <a:pt x="46" y="68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3" y="69"/>
                      <a:pt x="21" y="69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13" y="69"/>
                      <a:pt x="8" y="68"/>
                      <a:pt x="5" y="66"/>
                    </a:cubicBezTo>
                    <a:close/>
                    <a:moveTo>
                      <a:pt x="16" y="44"/>
                    </a:moveTo>
                    <a:cubicBezTo>
                      <a:pt x="16" y="44"/>
                      <a:pt x="13" y="47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6" y="53"/>
                      <a:pt x="3" y="57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1"/>
                      <a:pt x="4" y="63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8" y="65"/>
                      <a:pt x="13" y="66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1" y="66"/>
                      <a:pt x="23" y="66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45" y="65"/>
                      <a:pt x="67" y="57"/>
                      <a:pt x="85" y="46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102" y="36"/>
                      <a:pt x="114" y="24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1"/>
                      <a:pt x="112" y="8"/>
                      <a:pt x="107" y="5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03" y="3"/>
                      <a:pt x="99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79" y="3"/>
                      <a:pt x="59" y="1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28" y="3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6" name="Freeform 157"/>
              <p:cNvSpPr>
                <a:spLocks noEditPoints="1"/>
              </p:cNvSpPr>
              <p:nvPr/>
            </p:nvSpPr>
            <p:spPr bwMode="auto">
              <a:xfrm>
                <a:off x="9732556" y="4310389"/>
                <a:ext cx="366598" cy="217179"/>
              </a:xfrm>
              <a:custGeom>
                <a:avLst/>
                <a:gdLst>
                  <a:gd name="T0" fmla="*/ 3 w 89"/>
                  <a:gd name="T1" fmla="*/ 52 h 53"/>
                  <a:gd name="T2" fmla="*/ 0 w 89"/>
                  <a:gd name="T3" fmla="*/ 49 h 53"/>
                  <a:gd name="T4" fmla="*/ 0 w 89"/>
                  <a:gd name="T5" fmla="*/ 49 h 53"/>
                  <a:gd name="T6" fmla="*/ 6 w 89"/>
                  <a:gd name="T7" fmla="*/ 40 h 53"/>
                  <a:gd name="T8" fmla="*/ 6 w 89"/>
                  <a:gd name="T9" fmla="*/ 40 h 53"/>
                  <a:gd name="T10" fmla="*/ 12 w 89"/>
                  <a:gd name="T11" fmla="*/ 36 h 53"/>
                  <a:gd name="T12" fmla="*/ 12 w 89"/>
                  <a:gd name="T13" fmla="*/ 36 h 53"/>
                  <a:gd name="T14" fmla="*/ 76 w 89"/>
                  <a:gd name="T15" fmla="*/ 0 h 53"/>
                  <a:gd name="T16" fmla="*/ 76 w 89"/>
                  <a:gd name="T17" fmla="*/ 0 h 53"/>
                  <a:gd name="T18" fmla="*/ 83 w 89"/>
                  <a:gd name="T19" fmla="*/ 2 h 53"/>
                  <a:gd name="T20" fmla="*/ 83 w 89"/>
                  <a:gd name="T21" fmla="*/ 2 h 53"/>
                  <a:gd name="T22" fmla="*/ 89 w 89"/>
                  <a:gd name="T23" fmla="*/ 12 h 53"/>
                  <a:gd name="T24" fmla="*/ 89 w 89"/>
                  <a:gd name="T25" fmla="*/ 12 h 53"/>
                  <a:gd name="T26" fmla="*/ 65 w 89"/>
                  <a:gd name="T27" fmla="*/ 37 h 53"/>
                  <a:gd name="T28" fmla="*/ 65 w 89"/>
                  <a:gd name="T29" fmla="*/ 37 h 53"/>
                  <a:gd name="T30" fmla="*/ 18 w 89"/>
                  <a:gd name="T31" fmla="*/ 53 h 53"/>
                  <a:gd name="T32" fmla="*/ 18 w 89"/>
                  <a:gd name="T33" fmla="*/ 53 h 53"/>
                  <a:gd name="T34" fmla="*/ 9 w 89"/>
                  <a:gd name="T35" fmla="*/ 53 h 53"/>
                  <a:gd name="T36" fmla="*/ 9 w 89"/>
                  <a:gd name="T37" fmla="*/ 53 h 53"/>
                  <a:gd name="T38" fmla="*/ 3 w 89"/>
                  <a:gd name="T39" fmla="*/ 52 h 53"/>
                  <a:gd name="T40" fmla="*/ 13 w 89"/>
                  <a:gd name="T41" fmla="*/ 38 h 53"/>
                  <a:gd name="T42" fmla="*/ 8 w 89"/>
                  <a:gd name="T43" fmla="*/ 42 h 53"/>
                  <a:gd name="T44" fmla="*/ 8 w 89"/>
                  <a:gd name="T45" fmla="*/ 42 h 53"/>
                  <a:gd name="T46" fmla="*/ 3 w 89"/>
                  <a:gd name="T47" fmla="*/ 49 h 53"/>
                  <a:gd name="T48" fmla="*/ 3 w 89"/>
                  <a:gd name="T49" fmla="*/ 49 h 53"/>
                  <a:gd name="T50" fmla="*/ 4 w 89"/>
                  <a:gd name="T51" fmla="*/ 49 h 53"/>
                  <a:gd name="T52" fmla="*/ 4 w 89"/>
                  <a:gd name="T53" fmla="*/ 49 h 53"/>
                  <a:gd name="T54" fmla="*/ 9 w 89"/>
                  <a:gd name="T55" fmla="*/ 50 h 53"/>
                  <a:gd name="T56" fmla="*/ 9 w 89"/>
                  <a:gd name="T57" fmla="*/ 50 h 53"/>
                  <a:gd name="T58" fmla="*/ 18 w 89"/>
                  <a:gd name="T59" fmla="*/ 50 h 53"/>
                  <a:gd name="T60" fmla="*/ 18 w 89"/>
                  <a:gd name="T61" fmla="*/ 50 h 53"/>
                  <a:gd name="T62" fmla="*/ 64 w 89"/>
                  <a:gd name="T63" fmla="*/ 34 h 53"/>
                  <a:gd name="T64" fmla="*/ 64 w 89"/>
                  <a:gd name="T65" fmla="*/ 34 h 53"/>
                  <a:gd name="T66" fmla="*/ 86 w 89"/>
                  <a:gd name="T67" fmla="*/ 12 h 53"/>
                  <a:gd name="T68" fmla="*/ 86 w 89"/>
                  <a:gd name="T69" fmla="*/ 12 h 53"/>
                  <a:gd name="T70" fmla="*/ 81 w 89"/>
                  <a:gd name="T71" fmla="*/ 5 h 53"/>
                  <a:gd name="T72" fmla="*/ 81 w 89"/>
                  <a:gd name="T73" fmla="*/ 5 h 53"/>
                  <a:gd name="T74" fmla="*/ 76 w 89"/>
                  <a:gd name="T75" fmla="*/ 3 h 53"/>
                  <a:gd name="T76" fmla="*/ 76 w 89"/>
                  <a:gd name="T77" fmla="*/ 3 h 53"/>
                  <a:gd name="T78" fmla="*/ 37 w 89"/>
                  <a:gd name="T79" fmla="*/ 21 h 53"/>
                  <a:gd name="T80" fmla="*/ 37 w 89"/>
                  <a:gd name="T81" fmla="*/ 21 h 53"/>
                  <a:gd name="T82" fmla="*/ 14 w 89"/>
                  <a:gd name="T83" fmla="*/ 38 h 53"/>
                  <a:gd name="T84" fmla="*/ 14 w 89"/>
                  <a:gd name="T85" fmla="*/ 38 h 53"/>
                  <a:gd name="T86" fmla="*/ 13 w 89"/>
                  <a:gd name="T87" fmla="*/ 37 h 53"/>
                  <a:gd name="T88" fmla="*/ 13 w 89"/>
                  <a:gd name="T89" fmla="*/ 3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53">
                    <a:moveTo>
                      <a:pt x="3" y="52"/>
                    </a:moveTo>
                    <a:cubicBezTo>
                      <a:pt x="1" y="52"/>
                      <a:pt x="0" y="50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5"/>
                      <a:pt x="3" y="43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9" y="38"/>
                      <a:pt x="11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4" y="34"/>
                      <a:pt x="54" y="1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9" y="0"/>
                      <a:pt x="81" y="1"/>
                      <a:pt x="83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7" y="5"/>
                      <a:pt x="89" y="8"/>
                      <a:pt x="89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9" y="20"/>
                      <a:pt x="79" y="29"/>
                      <a:pt x="65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51" y="44"/>
                      <a:pt x="34" y="51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5" y="53"/>
                      <a:pt x="12" y="53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6" y="53"/>
                      <a:pt x="4" y="53"/>
                      <a:pt x="3" y="52"/>
                    </a:cubicBezTo>
                    <a:close/>
                    <a:moveTo>
                      <a:pt x="13" y="38"/>
                    </a:moveTo>
                    <a:cubicBezTo>
                      <a:pt x="13" y="38"/>
                      <a:pt x="11" y="40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5" y="45"/>
                      <a:pt x="3" y="48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3" y="49"/>
                      <a:pt x="3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50"/>
                      <a:pt x="6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1" y="50"/>
                      <a:pt x="14" y="50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33" y="48"/>
                      <a:pt x="50" y="42"/>
                      <a:pt x="64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77" y="27"/>
                      <a:pt x="86" y="18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9"/>
                      <a:pt x="85" y="7"/>
                      <a:pt x="81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0" y="4"/>
                      <a:pt x="78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66" y="3"/>
                      <a:pt x="50" y="12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24" y="30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8"/>
                      <a:pt x="13" y="38"/>
                      <a:pt x="13" y="3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7" name="Freeform 158"/>
              <p:cNvSpPr/>
              <p:nvPr/>
            </p:nvSpPr>
            <p:spPr bwMode="auto">
              <a:xfrm>
                <a:off x="9584875" y="4499769"/>
                <a:ext cx="608101" cy="246715"/>
              </a:xfrm>
              <a:custGeom>
                <a:avLst/>
                <a:gdLst>
                  <a:gd name="T0" fmla="*/ 41 w 148"/>
                  <a:gd name="T1" fmla="*/ 16 h 60"/>
                  <a:gd name="T2" fmla="*/ 131 w 148"/>
                  <a:gd name="T3" fmla="*/ 26 h 60"/>
                  <a:gd name="T4" fmla="*/ 38 w 148"/>
                  <a:gd name="T5" fmla="*/ 39 h 60"/>
                  <a:gd name="T6" fmla="*/ 41 w 148"/>
                  <a:gd name="T7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60">
                    <a:moveTo>
                      <a:pt x="41" y="16"/>
                    </a:moveTo>
                    <a:cubicBezTo>
                      <a:pt x="41" y="16"/>
                      <a:pt x="114" y="0"/>
                      <a:pt x="131" y="26"/>
                    </a:cubicBezTo>
                    <a:cubicBezTo>
                      <a:pt x="148" y="52"/>
                      <a:pt x="78" y="60"/>
                      <a:pt x="38" y="39"/>
                    </a:cubicBezTo>
                    <a:cubicBezTo>
                      <a:pt x="0" y="20"/>
                      <a:pt x="41" y="16"/>
                      <a:pt x="4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8" name="Freeform 159"/>
              <p:cNvSpPr>
                <a:spLocks noEditPoints="1"/>
              </p:cNvSpPr>
              <p:nvPr/>
            </p:nvSpPr>
            <p:spPr bwMode="auto">
              <a:xfrm>
                <a:off x="9668271" y="4539730"/>
                <a:ext cx="472581" cy="173743"/>
              </a:xfrm>
              <a:custGeom>
                <a:avLst/>
                <a:gdLst>
                  <a:gd name="T0" fmla="*/ 17 w 115"/>
                  <a:gd name="T1" fmla="*/ 31 h 42"/>
                  <a:gd name="T2" fmla="*/ 0 w 115"/>
                  <a:gd name="T3" fmla="*/ 15 h 42"/>
                  <a:gd name="T4" fmla="*/ 0 w 115"/>
                  <a:gd name="T5" fmla="*/ 15 h 42"/>
                  <a:gd name="T6" fmla="*/ 11 w 115"/>
                  <a:gd name="T7" fmla="*/ 6 h 42"/>
                  <a:gd name="T8" fmla="*/ 11 w 115"/>
                  <a:gd name="T9" fmla="*/ 6 h 42"/>
                  <a:gd name="T10" fmla="*/ 20 w 115"/>
                  <a:gd name="T11" fmla="*/ 4 h 42"/>
                  <a:gd name="T12" fmla="*/ 20 w 115"/>
                  <a:gd name="T13" fmla="*/ 4 h 42"/>
                  <a:gd name="T14" fmla="*/ 64 w 115"/>
                  <a:gd name="T15" fmla="*/ 0 h 42"/>
                  <a:gd name="T16" fmla="*/ 64 w 115"/>
                  <a:gd name="T17" fmla="*/ 0 h 42"/>
                  <a:gd name="T18" fmla="*/ 112 w 115"/>
                  <a:gd name="T19" fmla="*/ 16 h 42"/>
                  <a:gd name="T20" fmla="*/ 112 w 115"/>
                  <a:gd name="T21" fmla="*/ 16 h 42"/>
                  <a:gd name="T22" fmla="*/ 115 w 115"/>
                  <a:gd name="T23" fmla="*/ 24 h 42"/>
                  <a:gd name="T24" fmla="*/ 115 w 115"/>
                  <a:gd name="T25" fmla="*/ 24 h 42"/>
                  <a:gd name="T26" fmla="*/ 72 w 115"/>
                  <a:gd name="T27" fmla="*/ 42 h 42"/>
                  <a:gd name="T28" fmla="*/ 72 w 115"/>
                  <a:gd name="T29" fmla="*/ 42 h 42"/>
                  <a:gd name="T30" fmla="*/ 17 w 115"/>
                  <a:gd name="T31" fmla="*/ 31 h 42"/>
                  <a:gd name="T32" fmla="*/ 21 w 115"/>
                  <a:gd name="T33" fmla="*/ 7 h 42"/>
                  <a:gd name="T34" fmla="*/ 12 w 115"/>
                  <a:gd name="T35" fmla="*/ 9 h 42"/>
                  <a:gd name="T36" fmla="*/ 12 w 115"/>
                  <a:gd name="T37" fmla="*/ 9 h 42"/>
                  <a:gd name="T38" fmla="*/ 3 w 115"/>
                  <a:gd name="T39" fmla="*/ 15 h 42"/>
                  <a:gd name="T40" fmla="*/ 3 w 115"/>
                  <a:gd name="T41" fmla="*/ 15 h 42"/>
                  <a:gd name="T42" fmla="*/ 19 w 115"/>
                  <a:gd name="T43" fmla="*/ 28 h 42"/>
                  <a:gd name="T44" fmla="*/ 19 w 115"/>
                  <a:gd name="T45" fmla="*/ 28 h 42"/>
                  <a:gd name="T46" fmla="*/ 72 w 115"/>
                  <a:gd name="T47" fmla="*/ 39 h 42"/>
                  <a:gd name="T48" fmla="*/ 72 w 115"/>
                  <a:gd name="T49" fmla="*/ 39 h 42"/>
                  <a:gd name="T50" fmla="*/ 101 w 115"/>
                  <a:gd name="T51" fmla="*/ 35 h 42"/>
                  <a:gd name="T52" fmla="*/ 101 w 115"/>
                  <a:gd name="T53" fmla="*/ 35 h 42"/>
                  <a:gd name="T54" fmla="*/ 112 w 115"/>
                  <a:gd name="T55" fmla="*/ 24 h 42"/>
                  <a:gd name="T56" fmla="*/ 112 w 115"/>
                  <a:gd name="T57" fmla="*/ 24 h 42"/>
                  <a:gd name="T58" fmla="*/ 110 w 115"/>
                  <a:gd name="T59" fmla="*/ 17 h 42"/>
                  <a:gd name="T60" fmla="*/ 110 w 115"/>
                  <a:gd name="T61" fmla="*/ 17 h 42"/>
                  <a:gd name="T62" fmla="*/ 64 w 115"/>
                  <a:gd name="T63" fmla="*/ 3 h 42"/>
                  <a:gd name="T64" fmla="*/ 64 w 115"/>
                  <a:gd name="T65" fmla="*/ 3 h 42"/>
                  <a:gd name="T66" fmla="*/ 21 w 115"/>
                  <a:gd name="T67" fmla="*/ 7 h 42"/>
                  <a:gd name="T68" fmla="*/ 21 w 115"/>
                  <a:gd name="T69" fmla="*/ 7 h 42"/>
                  <a:gd name="T70" fmla="*/ 21 w 115"/>
                  <a:gd name="T71" fmla="*/ 6 h 42"/>
                  <a:gd name="T72" fmla="*/ 21 w 115"/>
                  <a:gd name="T73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42">
                    <a:moveTo>
                      <a:pt x="17" y="31"/>
                    </a:moveTo>
                    <a:cubicBezTo>
                      <a:pt x="5" y="24"/>
                      <a:pt x="0" y="20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0"/>
                      <a:pt x="6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5" y="5"/>
                      <a:pt x="19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4"/>
                      <a:pt x="42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84" y="0"/>
                      <a:pt x="104" y="3"/>
                      <a:pt x="112" y="16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14" y="18"/>
                      <a:pt x="115" y="21"/>
                      <a:pt x="115" y="24"/>
                    </a:cubicBezTo>
                    <a:cubicBezTo>
                      <a:pt x="115" y="24"/>
                      <a:pt x="115" y="24"/>
                      <a:pt x="115" y="24"/>
                    </a:cubicBezTo>
                    <a:cubicBezTo>
                      <a:pt x="114" y="37"/>
                      <a:pt x="95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54" y="42"/>
                      <a:pt x="33" y="39"/>
                      <a:pt x="17" y="31"/>
                    </a:cubicBezTo>
                    <a:close/>
                    <a:moveTo>
                      <a:pt x="21" y="7"/>
                    </a:moveTo>
                    <a:cubicBezTo>
                      <a:pt x="21" y="7"/>
                      <a:pt x="16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7" y="10"/>
                      <a:pt x="3" y="13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6" y="22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34" y="36"/>
                      <a:pt x="54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83" y="39"/>
                      <a:pt x="93" y="38"/>
                      <a:pt x="101" y="35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108" y="32"/>
                      <a:pt x="112" y="28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2"/>
                      <a:pt x="111" y="20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03" y="6"/>
                      <a:pt x="83" y="3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42" y="3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7"/>
                      <a:pt x="21" y="7"/>
                      <a:pt x="21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9" name="Freeform 160"/>
              <p:cNvSpPr>
                <a:spLocks noEditPoints="1"/>
              </p:cNvSpPr>
              <p:nvPr/>
            </p:nvSpPr>
            <p:spPr bwMode="auto">
              <a:xfrm>
                <a:off x="9716919" y="4569266"/>
                <a:ext cx="366598" cy="114670"/>
              </a:xfrm>
              <a:custGeom>
                <a:avLst/>
                <a:gdLst>
                  <a:gd name="T0" fmla="*/ 13 w 89"/>
                  <a:gd name="T1" fmla="*/ 20 h 28"/>
                  <a:gd name="T2" fmla="*/ 0 w 89"/>
                  <a:gd name="T3" fmla="*/ 10 h 28"/>
                  <a:gd name="T4" fmla="*/ 0 w 89"/>
                  <a:gd name="T5" fmla="*/ 10 h 28"/>
                  <a:gd name="T6" fmla="*/ 9 w 89"/>
                  <a:gd name="T7" fmla="*/ 5 h 28"/>
                  <a:gd name="T8" fmla="*/ 9 w 89"/>
                  <a:gd name="T9" fmla="*/ 5 h 28"/>
                  <a:gd name="T10" fmla="*/ 16 w 89"/>
                  <a:gd name="T11" fmla="*/ 4 h 28"/>
                  <a:gd name="T12" fmla="*/ 16 w 89"/>
                  <a:gd name="T13" fmla="*/ 4 h 28"/>
                  <a:gd name="T14" fmla="*/ 56 w 89"/>
                  <a:gd name="T15" fmla="*/ 0 h 28"/>
                  <a:gd name="T16" fmla="*/ 56 w 89"/>
                  <a:gd name="T17" fmla="*/ 0 h 28"/>
                  <a:gd name="T18" fmla="*/ 87 w 89"/>
                  <a:gd name="T19" fmla="*/ 9 h 28"/>
                  <a:gd name="T20" fmla="*/ 87 w 89"/>
                  <a:gd name="T21" fmla="*/ 9 h 28"/>
                  <a:gd name="T22" fmla="*/ 89 w 89"/>
                  <a:gd name="T23" fmla="*/ 15 h 28"/>
                  <a:gd name="T24" fmla="*/ 89 w 89"/>
                  <a:gd name="T25" fmla="*/ 15 h 28"/>
                  <a:gd name="T26" fmla="*/ 59 w 89"/>
                  <a:gd name="T27" fmla="*/ 28 h 28"/>
                  <a:gd name="T28" fmla="*/ 59 w 89"/>
                  <a:gd name="T29" fmla="*/ 28 h 28"/>
                  <a:gd name="T30" fmla="*/ 13 w 89"/>
                  <a:gd name="T31" fmla="*/ 20 h 28"/>
                  <a:gd name="T32" fmla="*/ 16 w 89"/>
                  <a:gd name="T33" fmla="*/ 7 h 28"/>
                  <a:gd name="T34" fmla="*/ 5 w 89"/>
                  <a:gd name="T35" fmla="*/ 9 h 28"/>
                  <a:gd name="T36" fmla="*/ 5 w 89"/>
                  <a:gd name="T37" fmla="*/ 9 h 28"/>
                  <a:gd name="T38" fmla="*/ 3 w 89"/>
                  <a:gd name="T39" fmla="*/ 10 h 28"/>
                  <a:gd name="T40" fmla="*/ 3 w 89"/>
                  <a:gd name="T41" fmla="*/ 10 h 28"/>
                  <a:gd name="T42" fmla="*/ 5 w 89"/>
                  <a:gd name="T43" fmla="*/ 12 h 28"/>
                  <a:gd name="T44" fmla="*/ 5 w 89"/>
                  <a:gd name="T45" fmla="*/ 12 h 28"/>
                  <a:gd name="T46" fmla="*/ 14 w 89"/>
                  <a:gd name="T47" fmla="*/ 17 h 28"/>
                  <a:gd name="T48" fmla="*/ 14 w 89"/>
                  <a:gd name="T49" fmla="*/ 17 h 28"/>
                  <a:gd name="T50" fmla="*/ 59 w 89"/>
                  <a:gd name="T51" fmla="*/ 25 h 28"/>
                  <a:gd name="T52" fmla="*/ 59 w 89"/>
                  <a:gd name="T53" fmla="*/ 25 h 28"/>
                  <a:gd name="T54" fmla="*/ 79 w 89"/>
                  <a:gd name="T55" fmla="*/ 23 h 28"/>
                  <a:gd name="T56" fmla="*/ 79 w 89"/>
                  <a:gd name="T57" fmla="*/ 23 h 28"/>
                  <a:gd name="T58" fmla="*/ 86 w 89"/>
                  <a:gd name="T59" fmla="*/ 15 h 28"/>
                  <a:gd name="T60" fmla="*/ 86 w 89"/>
                  <a:gd name="T61" fmla="*/ 15 h 28"/>
                  <a:gd name="T62" fmla="*/ 85 w 89"/>
                  <a:gd name="T63" fmla="*/ 11 h 28"/>
                  <a:gd name="T64" fmla="*/ 85 w 89"/>
                  <a:gd name="T65" fmla="*/ 11 h 28"/>
                  <a:gd name="T66" fmla="*/ 56 w 89"/>
                  <a:gd name="T67" fmla="*/ 3 h 28"/>
                  <a:gd name="T68" fmla="*/ 56 w 89"/>
                  <a:gd name="T69" fmla="*/ 3 h 28"/>
                  <a:gd name="T70" fmla="*/ 16 w 89"/>
                  <a:gd name="T71" fmla="*/ 7 h 28"/>
                  <a:gd name="T72" fmla="*/ 16 w 89"/>
                  <a:gd name="T73" fmla="*/ 7 h 28"/>
                  <a:gd name="T74" fmla="*/ 16 w 89"/>
                  <a:gd name="T75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" h="28">
                    <a:moveTo>
                      <a:pt x="13" y="20"/>
                    </a:moveTo>
                    <a:cubicBezTo>
                      <a:pt x="4" y="16"/>
                      <a:pt x="1" y="1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5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15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3"/>
                      <a:pt x="37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70" y="0"/>
                      <a:pt x="83" y="1"/>
                      <a:pt x="87" y="9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8" y="11"/>
                      <a:pt x="89" y="13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25"/>
                      <a:pt x="75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44" y="28"/>
                      <a:pt x="27" y="26"/>
                      <a:pt x="13" y="20"/>
                    </a:cubicBezTo>
                    <a:close/>
                    <a:moveTo>
                      <a:pt x="16" y="7"/>
                    </a:moveTo>
                    <a:cubicBezTo>
                      <a:pt x="16" y="7"/>
                      <a:pt x="8" y="7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4"/>
                      <a:pt x="10" y="15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28" y="23"/>
                      <a:pt x="44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7" y="25"/>
                      <a:pt x="74" y="25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4" y="21"/>
                      <a:pt x="86" y="18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6" y="14"/>
                      <a:pt x="86" y="12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2" y="5"/>
                      <a:pt x="70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37" y="3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0" name="Freeform 161"/>
              <p:cNvSpPr/>
              <p:nvPr/>
            </p:nvSpPr>
            <p:spPr bwMode="auto">
              <a:xfrm>
                <a:off x="9001098" y="4235679"/>
                <a:ext cx="649799" cy="345749"/>
              </a:xfrm>
              <a:custGeom>
                <a:avLst/>
                <a:gdLst>
                  <a:gd name="T0" fmla="*/ 122 w 158"/>
                  <a:gd name="T1" fmla="*/ 56 h 84"/>
                  <a:gd name="T2" fmla="*/ 31 w 158"/>
                  <a:gd name="T3" fmla="*/ 15 h 84"/>
                  <a:gd name="T4" fmla="*/ 111 w 158"/>
                  <a:gd name="T5" fmla="*/ 80 h 84"/>
                  <a:gd name="T6" fmla="*/ 122 w 158"/>
                  <a:gd name="T7" fmla="*/ 5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8" h="84">
                    <a:moveTo>
                      <a:pt x="122" y="56"/>
                    </a:moveTo>
                    <a:cubicBezTo>
                      <a:pt x="122" y="56"/>
                      <a:pt x="62" y="0"/>
                      <a:pt x="31" y="15"/>
                    </a:cubicBezTo>
                    <a:cubicBezTo>
                      <a:pt x="0" y="30"/>
                      <a:pt x="62" y="76"/>
                      <a:pt x="111" y="80"/>
                    </a:cubicBezTo>
                    <a:cubicBezTo>
                      <a:pt x="158" y="84"/>
                      <a:pt x="122" y="56"/>
                      <a:pt x="122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1" name="Freeform 162"/>
              <p:cNvSpPr>
                <a:spLocks noEditPoints="1"/>
              </p:cNvSpPr>
              <p:nvPr/>
            </p:nvSpPr>
            <p:spPr bwMode="auto">
              <a:xfrm>
                <a:off x="9087970" y="4280853"/>
                <a:ext cx="476056" cy="291888"/>
              </a:xfrm>
              <a:custGeom>
                <a:avLst/>
                <a:gdLst>
                  <a:gd name="T0" fmla="*/ 90 w 116"/>
                  <a:gd name="T1" fmla="*/ 71 h 71"/>
                  <a:gd name="T2" fmla="*/ 30 w 116"/>
                  <a:gd name="T3" fmla="*/ 49 h 71"/>
                  <a:gd name="T4" fmla="*/ 30 w 116"/>
                  <a:gd name="T5" fmla="*/ 49 h 71"/>
                  <a:gd name="T6" fmla="*/ 0 w 116"/>
                  <a:gd name="T7" fmla="*/ 15 h 71"/>
                  <a:gd name="T8" fmla="*/ 0 w 116"/>
                  <a:gd name="T9" fmla="*/ 15 h 71"/>
                  <a:gd name="T10" fmla="*/ 9 w 116"/>
                  <a:gd name="T11" fmla="*/ 2 h 71"/>
                  <a:gd name="T12" fmla="*/ 9 w 116"/>
                  <a:gd name="T13" fmla="*/ 2 h 71"/>
                  <a:gd name="T14" fmla="*/ 22 w 116"/>
                  <a:gd name="T15" fmla="*/ 0 h 71"/>
                  <a:gd name="T16" fmla="*/ 22 w 116"/>
                  <a:gd name="T17" fmla="*/ 0 h 71"/>
                  <a:gd name="T18" fmla="*/ 102 w 116"/>
                  <a:gd name="T19" fmla="*/ 44 h 71"/>
                  <a:gd name="T20" fmla="*/ 102 w 116"/>
                  <a:gd name="T21" fmla="*/ 44 h 71"/>
                  <a:gd name="T22" fmla="*/ 102 w 116"/>
                  <a:gd name="T23" fmla="*/ 44 h 71"/>
                  <a:gd name="T24" fmla="*/ 102 w 116"/>
                  <a:gd name="T25" fmla="*/ 44 h 71"/>
                  <a:gd name="T26" fmla="*/ 102 w 116"/>
                  <a:gd name="T27" fmla="*/ 44 h 71"/>
                  <a:gd name="T28" fmla="*/ 102 w 116"/>
                  <a:gd name="T29" fmla="*/ 44 h 71"/>
                  <a:gd name="T30" fmla="*/ 102 w 116"/>
                  <a:gd name="T31" fmla="*/ 44 h 71"/>
                  <a:gd name="T32" fmla="*/ 102 w 116"/>
                  <a:gd name="T33" fmla="*/ 44 h 71"/>
                  <a:gd name="T34" fmla="*/ 116 w 116"/>
                  <a:gd name="T35" fmla="*/ 62 h 71"/>
                  <a:gd name="T36" fmla="*/ 116 w 116"/>
                  <a:gd name="T37" fmla="*/ 62 h 71"/>
                  <a:gd name="T38" fmla="*/ 111 w 116"/>
                  <a:gd name="T39" fmla="*/ 69 h 71"/>
                  <a:gd name="T40" fmla="*/ 111 w 116"/>
                  <a:gd name="T41" fmla="*/ 69 h 71"/>
                  <a:gd name="T42" fmla="*/ 98 w 116"/>
                  <a:gd name="T43" fmla="*/ 71 h 71"/>
                  <a:gd name="T44" fmla="*/ 98 w 116"/>
                  <a:gd name="T45" fmla="*/ 71 h 71"/>
                  <a:gd name="T46" fmla="*/ 90 w 116"/>
                  <a:gd name="T47" fmla="*/ 71 h 71"/>
                  <a:gd name="T48" fmla="*/ 22 w 116"/>
                  <a:gd name="T49" fmla="*/ 3 h 71"/>
                  <a:gd name="T50" fmla="*/ 11 w 116"/>
                  <a:gd name="T51" fmla="*/ 5 h 71"/>
                  <a:gd name="T52" fmla="*/ 11 w 116"/>
                  <a:gd name="T53" fmla="*/ 5 h 71"/>
                  <a:gd name="T54" fmla="*/ 3 w 116"/>
                  <a:gd name="T55" fmla="*/ 15 h 71"/>
                  <a:gd name="T56" fmla="*/ 3 w 116"/>
                  <a:gd name="T57" fmla="*/ 15 h 71"/>
                  <a:gd name="T58" fmla="*/ 32 w 116"/>
                  <a:gd name="T59" fmla="*/ 47 h 71"/>
                  <a:gd name="T60" fmla="*/ 32 w 116"/>
                  <a:gd name="T61" fmla="*/ 47 h 71"/>
                  <a:gd name="T62" fmla="*/ 90 w 116"/>
                  <a:gd name="T63" fmla="*/ 68 h 71"/>
                  <a:gd name="T64" fmla="*/ 90 w 116"/>
                  <a:gd name="T65" fmla="*/ 68 h 71"/>
                  <a:gd name="T66" fmla="*/ 98 w 116"/>
                  <a:gd name="T67" fmla="*/ 68 h 71"/>
                  <a:gd name="T68" fmla="*/ 98 w 116"/>
                  <a:gd name="T69" fmla="*/ 68 h 71"/>
                  <a:gd name="T70" fmla="*/ 110 w 116"/>
                  <a:gd name="T71" fmla="*/ 66 h 71"/>
                  <a:gd name="T72" fmla="*/ 110 w 116"/>
                  <a:gd name="T73" fmla="*/ 66 h 71"/>
                  <a:gd name="T74" fmla="*/ 113 w 116"/>
                  <a:gd name="T75" fmla="*/ 62 h 71"/>
                  <a:gd name="T76" fmla="*/ 113 w 116"/>
                  <a:gd name="T77" fmla="*/ 62 h 71"/>
                  <a:gd name="T78" fmla="*/ 107 w 116"/>
                  <a:gd name="T79" fmla="*/ 52 h 71"/>
                  <a:gd name="T80" fmla="*/ 107 w 116"/>
                  <a:gd name="T81" fmla="*/ 52 h 71"/>
                  <a:gd name="T82" fmla="*/ 100 w 116"/>
                  <a:gd name="T83" fmla="*/ 46 h 71"/>
                  <a:gd name="T84" fmla="*/ 100 w 116"/>
                  <a:gd name="T85" fmla="*/ 46 h 71"/>
                  <a:gd name="T86" fmla="*/ 101 w 116"/>
                  <a:gd name="T87" fmla="*/ 45 h 71"/>
                  <a:gd name="T88" fmla="*/ 100 w 116"/>
                  <a:gd name="T89" fmla="*/ 46 h 71"/>
                  <a:gd name="T90" fmla="*/ 73 w 116"/>
                  <a:gd name="T91" fmla="*/ 24 h 71"/>
                  <a:gd name="T92" fmla="*/ 73 w 116"/>
                  <a:gd name="T93" fmla="*/ 24 h 71"/>
                  <a:gd name="T94" fmla="*/ 22 w 116"/>
                  <a:gd name="T95" fmla="*/ 3 h 71"/>
                  <a:gd name="T96" fmla="*/ 22 w 116"/>
                  <a:gd name="T97" fmla="*/ 3 h 71"/>
                  <a:gd name="T98" fmla="*/ 22 w 116"/>
                  <a:gd name="T99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6" h="71">
                    <a:moveTo>
                      <a:pt x="90" y="71"/>
                    </a:moveTo>
                    <a:cubicBezTo>
                      <a:pt x="70" y="69"/>
                      <a:pt x="47" y="60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13" y="38"/>
                      <a:pt x="0" y="2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0"/>
                      <a:pt x="3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1"/>
                      <a:pt x="17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54" y="0"/>
                      <a:pt x="100" y="42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3" y="45"/>
                      <a:pt x="115" y="54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5"/>
                      <a:pt x="114" y="67"/>
                      <a:pt x="111" y="69"/>
                    </a:cubicBezTo>
                    <a:cubicBezTo>
                      <a:pt x="111" y="69"/>
                      <a:pt x="111" y="69"/>
                      <a:pt x="111" y="69"/>
                    </a:cubicBezTo>
                    <a:cubicBezTo>
                      <a:pt x="109" y="70"/>
                      <a:pt x="104" y="71"/>
                      <a:pt x="98" y="71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96" y="71"/>
                      <a:pt x="93" y="71"/>
                      <a:pt x="90" y="71"/>
                    </a:cubicBezTo>
                    <a:close/>
                    <a:moveTo>
                      <a:pt x="22" y="3"/>
                    </a:moveTo>
                    <a:cubicBezTo>
                      <a:pt x="18" y="3"/>
                      <a:pt x="14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5" y="8"/>
                      <a:pt x="3" y="11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23"/>
                      <a:pt x="15" y="36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49" y="57"/>
                      <a:pt x="70" y="66"/>
                      <a:pt x="90" y="68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3" y="68"/>
                      <a:pt x="96" y="68"/>
                      <a:pt x="98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4" y="68"/>
                      <a:pt x="108" y="67"/>
                      <a:pt x="110" y="66"/>
                    </a:cubicBezTo>
                    <a:cubicBezTo>
                      <a:pt x="110" y="66"/>
                      <a:pt x="110" y="66"/>
                      <a:pt x="110" y="66"/>
                    </a:cubicBezTo>
                    <a:cubicBezTo>
                      <a:pt x="112" y="65"/>
                      <a:pt x="113" y="64"/>
                      <a:pt x="113" y="62"/>
                    </a:cubicBezTo>
                    <a:cubicBezTo>
                      <a:pt x="113" y="62"/>
                      <a:pt x="113" y="62"/>
                      <a:pt x="113" y="62"/>
                    </a:cubicBezTo>
                    <a:cubicBezTo>
                      <a:pt x="113" y="60"/>
                      <a:pt x="110" y="55"/>
                      <a:pt x="107" y="52"/>
                    </a:cubicBezTo>
                    <a:cubicBezTo>
                      <a:pt x="107" y="52"/>
                      <a:pt x="107" y="52"/>
                      <a:pt x="107" y="52"/>
                    </a:cubicBezTo>
                    <a:cubicBezTo>
                      <a:pt x="103" y="49"/>
                      <a:pt x="100" y="46"/>
                      <a:pt x="100" y="46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100" y="46"/>
                      <a:pt x="100" y="46"/>
                      <a:pt x="100" y="46"/>
                    </a:cubicBezTo>
                    <a:cubicBezTo>
                      <a:pt x="100" y="46"/>
                      <a:pt x="88" y="35"/>
                      <a:pt x="73" y="2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57" y="14"/>
                      <a:pt x="37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2" name="Freeform 163"/>
              <p:cNvSpPr>
                <a:spLocks noEditPoints="1"/>
              </p:cNvSpPr>
              <p:nvPr/>
            </p:nvSpPr>
            <p:spPr bwMode="auto">
              <a:xfrm>
                <a:off x="9148780" y="4319076"/>
                <a:ext cx="363123" cy="220654"/>
              </a:xfrm>
              <a:custGeom>
                <a:avLst/>
                <a:gdLst>
                  <a:gd name="T0" fmla="*/ 70 w 88"/>
                  <a:gd name="T1" fmla="*/ 53 h 54"/>
                  <a:gd name="T2" fmla="*/ 23 w 88"/>
                  <a:gd name="T3" fmla="*/ 36 h 54"/>
                  <a:gd name="T4" fmla="*/ 23 w 88"/>
                  <a:gd name="T5" fmla="*/ 36 h 54"/>
                  <a:gd name="T6" fmla="*/ 0 w 88"/>
                  <a:gd name="T7" fmla="*/ 11 h 54"/>
                  <a:gd name="T8" fmla="*/ 0 w 88"/>
                  <a:gd name="T9" fmla="*/ 11 h 54"/>
                  <a:gd name="T10" fmla="*/ 6 w 88"/>
                  <a:gd name="T11" fmla="*/ 1 h 54"/>
                  <a:gd name="T12" fmla="*/ 6 w 88"/>
                  <a:gd name="T13" fmla="*/ 1 h 54"/>
                  <a:gd name="T14" fmla="*/ 13 w 88"/>
                  <a:gd name="T15" fmla="*/ 0 h 54"/>
                  <a:gd name="T16" fmla="*/ 13 w 88"/>
                  <a:gd name="T17" fmla="*/ 0 h 54"/>
                  <a:gd name="T18" fmla="*/ 76 w 88"/>
                  <a:gd name="T19" fmla="*/ 37 h 54"/>
                  <a:gd name="T20" fmla="*/ 76 w 88"/>
                  <a:gd name="T21" fmla="*/ 37 h 54"/>
                  <a:gd name="T22" fmla="*/ 82 w 88"/>
                  <a:gd name="T23" fmla="*/ 41 h 54"/>
                  <a:gd name="T24" fmla="*/ 82 w 88"/>
                  <a:gd name="T25" fmla="*/ 41 h 54"/>
                  <a:gd name="T26" fmla="*/ 88 w 88"/>
                  <a:gd name="T27" fmla="*/ 50 h 54"/>
                  <a:gd name="T28" fmla="*/ 88 w 88"/>
                  <a:gd name="T29" fmla="*/ 50 h 54"/>
                  <a:gd name="T30" fmla="*/ 79 w 88"/>
                  <a:gd name="T31" fmla="*/ 54 h 54"/>
                  <a:gd name="T32" fmla="*/ 79 w 88"/>
                  <a:gd name="T33" fmla="*/ 54 h 54"/>
                  <a:gd name="T34" fmla="*/ 70 w 88"/>
                  <a:gd name="T35" fmla="*/ 53 h 54"/>
                  <a:gd name="T36" fmla="*/ 13 w 88"/>
                  <a:gd name="T37" fmla="*/ 3 h 54"/>
                  <a:gd name="T38" fmla="*/ 8 w 88"/>
                  <a:gd name="T39" fmla="*/ 4 h 54"/>
                  <a:gd name="T40" fmla="*/ 8 w 88"/>
                  <a:gd name="T41" fmla="*/ 4 h 54"/>
                  <a:gd name="T42" fmla="*/ 3 w 88"/>
                  <a:gd name="T43" fmla="*/ 11 h 54"/>
                  <a:gd name="T44" fmla="*/ 3 w 88"/>
                  <a:gd name="T45" fmla="*/ 11 h 54"/>
                  <a:gd name="T46" fmla="*/ 25 w 88"/>
                  <a:gd name="T47" fmla="*/ 34 h 54"/>
                  <a:gd name="T48" fmla="*/ 25 w 88"/>
                  <a:gd name="T49" fmla="*/ 34 h 54"/>
                  <a:gd name="T50" fmla="*/ 70 w 88"/>
                  <a:gd name="T51" fmla="*/ 50 h 54"/>
                  <a:gd name="T52" fmla="*/ 70 w 88"/>
                  <a:gd name="T53" fmla="*/ 50 h 54"/>
                  <a:gd name="T54" fmla="*/ 79 w 88"/>
                  <a:gd name="T55" fmla="*/ 51 h 54"/>
                  <a:gd name="T56" fmla="*/ 79 w 88"/>
                  <a:gd name="T57" fmla="*/ 51 h 54"/>
                  <a:gd name="T58" fmla="*/ 84 w 88"/>
                  <a:gd name="T59" fmla="*/ 51 h 54"/>
                  <a:gd name="T60" fmla="*/ 84 w 88"/>
                  <a:gd name="T61" fmla="*/ 51 h 54"/>
                  <a:gd name="T62" fmla="*/ 85 w 88"/>
                  <a:gd name="T63" fmla="*/ 50 h 54"/>
                  <a:gd name="T64" fmla="*/ 85 w 88"/>
                  <a:gd name="T65" fmla="*/ 50 h 54"/>
                  <a:gd name="T66" fmla="*/ 80 w 88"/>
                  <a:gd name="T67" fmla="*/ 43 h 54"/>
                  <a:gd name="T68" fmla="*/ 80 w 88"/>
                  <a:gd name="T69" fmla="*/ 43 h 54"/>
                  <a:gd name="T70" fmla="*/ 75 w 88"/>
                  <a:gd name="T71" fmla="*/ 39 h 54"/>
                  <a:gd name="T72" fmla="*/ 75 w 88"/>
                  <a:gd name="T73" fmla="*/ 39 h 54"/>
                  <a:gd name="T74" fmla="*/ 75 w 88"/>
                  <a:gd name="T75" fmla="*/ 38 h 54"/>
                  <a:gd name="T76" fmla="*/ 74 w 88"/>
                  <a:gd name="T77" fmla="*/ 39 h 54"/>
                  <a:gd name="T78" fmla="*/ 51 w 88"/>
                  <a:gd name="T79" fmla="*/ 21 h 54"/>
                  <a:gd name="T80" fmla="*/ 51 w 88"/>
                  <a:gd name="T81" fmla="*/ 21 h 54"/>
                  <a:gd name="T82" fmla="*/ 13 w 88"/>
                  <a:gd name="T83" fmla="*/ 3 h 54"/>
                  <a:gd name="T84" fmla="*/ 13 w 88"/>
                  <a:gd name="T85" fmla="*/ 3 h 54"/>
                  <a:gd name="T86" fmla="*/ 13 w 88"/>
                  <a:gd name="T87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54">
                    <a:moveTo>
                      <a:pt x="70" y="53"/>
                    </a:moveTo>
                    <a:cubicBezTo>
                      <a:pt x="54" y="51"/>
                      <a:pt x="37" y="44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0" y="28"/>
                      <a:pt x="0" y="1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2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0"/>
                      <a:pt x="1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4" y="0"/>
                      <a:pt x="74" y="35"/>
                      <a:pt x="76" y="37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6" y="37"/>
                      <a:pt x="79" y="39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5" y="44"/>
                      <a:pt x="88" y="46"/>
                      <a:pt x="88" y="50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3"/>
                      <a:pt x="85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7" y="54"/>
                      <a:pt x="74" y="54"/>
                      <a:pt x="70" y="53"/>
                    </a:cubicBezTo>
                    <a:close/>
                    <a:moveTo>
                      <a:pt x="13" y="3"/>
                    </a:moveTo>
                    <a:cubicBezTo>
                      <a:pt x="11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4" y="6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7"/>
                      <a:pt x="12" y="26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38" y="42"/>
                      <a:pt x="55" y="48"/>
                      <a:pt x="70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4" y="51"/>
                      <a:pt x="77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2" y="51"/>
                      <a:pt x="83" y="51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85" y="49"/>
                      <a:pt x="83" y="46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77" y="41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4" y="39"/>
                      <a:pt x="64" y="30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38" y="12"/>
                      <a:pt x="22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3" name="Freeform 164"/>
              <p:cNvSpPr/>
              <p:nvPr/>
            </p:nvSpPr>
            <p:spPr bwMode="auto">
              <a:xfrm>
                <a:off x="9046271" y="4503244"/>
                <a:ext cx="608101" cy="246715"/>
              </a:xfrm>
              <a:custGeom>
                <a:avLst/>
                <a:gdLst>
                  <a:gd name="T0" fmla="*/ 108 w 148"/>
                  <a:gd name="T1" fmla="*/ 18 h 60"/>
                  <a:gd name="T2" fmla="*/ 17 w 148"/>
                  <a:gd name="T3" fmla="*/ 26 h 60"/>
                  <a:gd name="T4" fmla="*/ 110 w 148"/>
                  <a:gd name="T5" fmla="*/ 41 h 60"/>
                  <a:gd name="T6" fmla="*/ 108 w 148"/>
                  <a:gd name="T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60">
                    <a:moveTo>
                      <a:pt x="108" y="18"/>
                    </a:moveTo>
                    <a:cubicBezTo>
                      <a:pt x="108" y="18"/>
                      <a:pt x="35" y="0"/>
                      <a:pt x="17" y="26"/>
                    </a:cubicBezTo>
                    <a:cubicBezTo>
                      <a:pt x="0" y="51"/>
                      <a:pt x="69" y="60"/>
                      <a:pt x="110" y="41"/>
                    </a:cubicBezTo>
                    <a:cubicBezTo>
                      <a:pt x="148" y="23"/>
                      <a:pt x="108" y="18"/>
                      <a:pt x="10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4" name="Freeform 165"/>
              <p:cNvSpPr>
                <a:spLocks noEditPoints="1"/>
              </p:cNvSpPr>
              <p:nvPr/>
            </p:nvSpPr>
            <p:spPr bwMode="auto">
              <a:xfrm>
                <a:off x="9100132" y="4544942"/>
                <a:ext cx="472581" cy="175481"/>
              </a:xfrm>
              <a:custGeom>
                <a:avLst/>
                <a:gdLst>
                  <a:gd name="T0" fmla="*/ 0 w 115"/>
                  <a:gd name="T1" fmla="*/ 24 h 43"/>
                  <a:gd name="T2" fmla="*/ 3 w 115"/>
                  <a:gd name="T3" fmla="*/ 15 h 43"/>
                  <a:gd name="T4" fmla="*/ 3 w 115"/>
                  <a:gd name="T5" fmla="*/ 15 h 43"/>
                  <a:gd name="T6" fmla="*/ 47 w 115"/>
                  <a:gd name="T7" fmla="*/ 0 h 43"/>
                  <a:gd name="T8" fmla="*/ 47 w 115"/>
                  <a:gd name="T9" fmla="*/ 0 h 43"/>
                  <a:gd name="T10" fmla="*/ 95 w 115"/>
                  <a:gd name="T11" fmla="*/ 6 h 43"/>
                  <a:gd name="T12" fmla="*/ 95 w 115"/>
                  <a:gd name="T13" fmla="*/ 6 h 43"/>
                  <a:gd name="T14" fmla="*/ 105 w 115"/>
                  <a:gd name="T15" fmla="*/ 8 h 43"/>
                  <a:gd name="T16" fmla="*/ 105 w 115"/>
                  <a:gd name="T17" fmla="*/ 8 h 43"/>
                  <a:gd name="T18" fmla="*/ 115 w 115"/>
                  <a:gd name="T19" fmla="*/ 17 h 43"/>
                  <a:gd name="T20" fmla="*/ 115 w 115"/>
                  <a:gd name="T21" fmla="*/ 17 h 43"/>
                  <a:gd name="T22" fmla="*/ 98 w 115"/>
                  <a:gd name="T23" fmla="*/ 33 h 43"/>
                  <a:gd name="T24" fmla="*/ 98 w 115"/>
                  <a:gd name="T25" fmla="*/ 33 h 43"/>
                  <a:gd name="T26" fmla="*/ 46 w 115"/>
                  <a:gd name="T27" fmla="*/ 43 h 43"/>
                  <a:gd name="T28" fmla="*/ 46 w 115"/>
                  <a:gd name="T29" fmla="*/ 43 h 43"/>
                  <a:gd name="T30" fmla="*/ 0 w 115"/>
                  <a:gd name="T31" fmla="*/ 24 h 43"/>
                  <a:gd name="T32" fmla="*/ 6 w 115"/>
                  <a:gd name="T33" fmla="*/ 17 h 43"/>
                  <a:gd name="T34" fmla="*/ 3 w 115"/>
                  <a:gd name="T35" fmla="*/ 24 h 43"/>
                  <a:gd name="T36" fmla="*/ 3 w 115"/>
                  <a:gd name="T37" fmla="*/ 24 h 43"/>
                  <a:gd name="T38" fmla="*/ 15 w 115"/>
                  <a:gd name="T39" fmla="*/ 35 h 43"/>
                  <a:gd name="T40" fmla="*/ 15 w 115"/>
                  <a:gd name="T41" fmla="*/ 35 h 43"/>
                  <a:gd name="T42" fmla="*/ 46 w 115"/>
                  <a:gd name="T43" fmla="*/ 40 h 43"/>
                  <a:gd name="T44" fmla="*/ 46 w 115"/>
                  <a:gd name="T45" fmla="*/ 40 h 43"/>
                  <a:gd name="T46" fmla="*/ 96 w 115"/>
                  <a:gd name="T47" fmla="*/ 30 h 43"/>
                  <a:gd name="T48" fmla="*/ 96 w 115"/>
                  <a:gd name="T49" fmla="*/ 30 h 43"/>
                  <a:gd name="T50" fmla="*/ 112 w 115"/>
                  <a:gd name="T51" fmla="*/ 17 h 43"/>
                  <a:gd name="T52" fmla="*/ 112 w 115"/>
                  <a:gd name="T53" fmla="*/ 17 h 43"/>
                  <a:gd name="T54" fmla="*/ 104 w 115"/>
                  <a:gd name="T55" fmla="*/ 11 h 43"/>
                  <a:gd name="T56" fmla="*/ 104 w 115"/>
                  <a:gd name="T57" fmla="*/ 11 h 43"/>
                  <a:gd name="T58" fmla="*/ 95 w 115"/>
                  <a:gd name="T59" fmla="*/ 9 h 43"/>
                  <a:gd name="T60" fmla="*/ 95 w 115"/>
                  <a:gd name="T61" fmla="*/ 9 h 43"/>
                  <a:gd name="T62" fmla="*/ 95 w 115"/>
                  <a:gd name="T63" fmla="*/ 8 h 43"/>
                  <a:gd name="T64" fmla="*/ 95 w 115"/>
                  <a:gd name="T65" fmla="*/ 9 h 43"/>
                  <a:gd name="T66" fmla="*/ 80 w 115"/>
                  <a:gd name="T67" fmla="*/ 6 h 43"/>
                  <a:gd name="T68" fmla="*/ 80 w 115"/>
                  <a:gd name="T69" fmla="*/ 6 h 43"/>
                  <a:gd name="T70" fmla="*/ 47 w 115"/>
                  <a:gd name="T71" fmla="*/ 3 h 43"/>
                  <a:gd name="T72" fmla="*/ 47 w 115"/>
                  <a:gd name="T73" fmla="*/ 3 h 43"/>
                  <a:gd name="T74" fmla="*/ 47 w 115"/>
                  <a:gd name="T75" fmla="*/ 3 h 43"/>
                  <a:gd name="T76" fmla="*/ 47 w 115"/>
                  <a:gd name="T77" fmla="*/ 3 h 43"/>
                  <a:gd name="T78" fmla="*/ 6 w 115"/>
                  <a:gd name="T79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43">
                    <a:moveTo>
                      <a:pt x="0" y="24"/>
                    </a:moveTo>
                    <a:cubicBezTo>
                      <a:pt x="0" y="21"/>
                      <a:pt x="1" y="18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1" y="3"/>
                      <a:pt x="29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70" y="0"/>
                      <a:pt x="94" y="6"/>
                      <a:pt x="95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6" y="6"/>
                      <a:pt x="100" y="7"/>
                      <a:pt x="105" y="8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09" y="10"/>
                      <a:pt x="115" y="12"/>
                      <a:pt x="115" y="17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22"/>
                      <a:pt x="110" y="27"/>
                      <a:pt x="98" y="33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82" y="40"/>
                      <a:pt x="63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22" y="43"/>
                      <a:pt x="1" y="37"/>
                      <a:pt x="0" y="24"/>
                    </a:cubicBezTo>
                    <a:close/>
                    <a:moveTo>
                      <a:pt x="6" y="17"/>
                    </a:moveTo>
                    <a:cubicBezTo>
                      <a:pt x="4" y="19"/>
                      <a:pt x="3" y="22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8"/>
                      <a:pt x="7" y="32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23" y="38"/>
                      <a:pt x="34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63" y="40"/>
                      <a:pt x="82" y="37"/>
                      <a:pt x="96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109" y="24"/>
                      <a:pt x="112" y="20"/>
                      <a:pt x="112" y="17"/>
                    </a:cubicBezTo>
                    <a:cubicBezTo>
                      <a:pt x="112" y="17"/>
                      <a:pt x="112" y="17"/>
                      <a:pt x="112" y="17"/>
                    </a:cubicBezTo>
                    <a:cubicBezTo>
                      <a:pt x="112" y="15"/>
                      <a:pt x="108" y="13"/>
                      <a:pt x="104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99" y="10"/>
                      <a:pt x="95" y="9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89" y="8"/>
                      <a:pt x="80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1" y="5"/>
                      <a:pt x="59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29" y="3"/>
                      <a:pt x="12" y="7"/>
                      <a:pt x="6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5" name="Freeform 166"/>
              <p:cNvSpPr>
                <a:spLocks noEditPoints="1"/>
              </p:cNvSpPr>
              <p:nvPr/>
            </p:nvSpPr>
            <p:spPr bwMode="auto">
              <a:xfrm>
                <a:off x="9157467" y="4577953"/>
                <a:ext cx="366598" cy="114670"/>
              </a:xfrm>
              <a:custGeom>
                <a:avLst/>
                <a:gdLst>
                  <a:gd name="T0" fmla="*/ 0 w 89"/>
                  <a:gd name="T1" fmla="*/ 14 h 28"/>
                  <a:gd name="T2" fmla="*/ 2 w 89"/>
                  <a:gd name="T3" fmla="*/ 8 h 28"/>
                  <a:gd name="T4" fmla="*/ 2 w 89"/>
                  <a:gd name="T5" fmla="*/ 8 h 28"/>
                  <a:gd name="T6" fmla="*/ 30 w 89"/>
                  <a:gd name="T7" fmla="*/ 0 h 28"/>
                  <a:gd name="T8" fmla="*/ 30 w 89"/>
                  <a:gd name="T9" fmla="*/ 0 h 28"/>
                  <a:gd name="T10" fmla="*/ 74 w 89"/>
                  <a:gd name="T11" fmla="*/ 4 h 28"/>
                  <a:gd name="T12" fmla="*/ 74 w 89"/>
                  <a:gd name="T13" fmla="*/ 4 h 28"/>
                  <a:gd name="T14" fmla="*/ 81 w 89"/>
                  <a:gd name="T15" fmla="*/ 5 h 28"/>
                  <a:gd name="T16" fmla="*/ 81 w 89"/>
                  <a:gd name="T17" fmla="*/ 5 h 28"/>
                  <a:gd name="T18" fmla="*/ 89 w 89"/>
                  <a:gd name="T19" fmla="*/ 11 h 28"/>
                  <a:gd name="T20" fmla="*/ 89 w 89"/>
                  <a:gd name="T21" fmla="*/ 11 h 28"/>
                  <a:gd name="T22" fmla="*/ 76 w 89"/>
                  <a:gd name="T23" fmla="*/ 21 h 28"/>
                  <a:gd name="T24" fmla="*/ 76 w 89"/>
                  <a:gd name="T25" fmla="*/ 21 h 28"/>
                  <a:gd name="T26" fmla="*/ 33 w 89"/>
                  <a:gd name="T27" fmla="*/ 28 h 28"/>
                  <a:gd name="T28" fmla="*/ 33 w 89"/>
                  <a:gd name="T29" fmla="*/ 28 h 28"/>
                  <a:gd name="T30" fmla="*/ 0 w 89"/>
                  <a:gd name="T31" fmla="*/ 14 h 28"/>
                  <a:gd name="T32" fmla="*/ 4 w 89"/>
                  <a:gd name="T33" fmla="*/ 9 h 28"/>
                  <a:gd name="T34" fmla="*/ 3 w 89"/>
                  <a:gd name="T35" fmla="*/ 14 h 28"/>
                  <a:gd name="T36" fmla="*/ 3 w 89"/>
                  <a:gd name="T37" fmla="*/ 14 h 28"/>
                  <a:gd name="T38" fmla="*/ 11 w 89"/>
                  <a:gd name="T39" fmla="*/ 22 h 28"/>
                  <a:gd name="T40" fmla="*/ 11 w 89"/>
                  <a:gd name="T41" fmla="*/ 22 h 28"/>
                  <a:gd name="T42" fmla="*/ 33 w 89"/>
                  <a:gd name="T43" fmla="*/ 25 h 28"/>
                  <a:gd name="T44" fmla="*/ 33 w 89"/>
                  <a:gd name="T45" fmla="*/ 25 h 28"/>
                  <a:gd name="T46" fmla="*/ 75 w 89"/>
                  <a:gd name="T47" fmla="*/ 18 h 28"/>
                  <a:gd name="T48" fmla="*/ 75 w 89"/>
                  <a:gd name="T49" fmla="*/ 18 h 28"/>
                  <a:gd name="T50" fmla="*/ 84 w 89"/>
                  <a:gd name="T51" fmla="*/ 13 h 28"/>
                  <a:gd name="T52" fmla="*/ 84 w 89"/>
                  <a:gd name="T53" fmla="*/ 13 h 28"/>
                  <a:gd name="T54" fmla="*/ 86 w 89"/>
                  <a:gd name="T55" fmla="*/ 11 h 28"/>
                  <a:gd name="T56" fmla="*/ 86 w 89"/>
                  <a:gd name="T57" fmla="*/ 11 h 28"/>
                  <a:gd name="T58" fmla="*/ 85 w 89"/>
                  <a:gd name="T59" fmla="*/ 10 h 28"/>
                  <a:gd name="T60" fmla="*/ 85 w 89"/>
                  <a:gd name="T61" fmla="*/ 10 h 28"/>
                  <a:gd name="T62" fmla="*/ 80 w 89"/>
                  <a:gd name="T63" fmla="*/ 8 h 28"/>
                  <a:gd name="T64" fmla="*/ 80 w 89"/>
                  <a:gd name="T65" fmla="*/ 8 h 28"/>
                  <a:gd name="T66" fmla="*/ 73 w 89"/>
                  <a:gd name="T67" fmla="*/ 7 h 28"/>
                  <a:gd name="T68" fmla="*/ 73 w 89"/>
                  <a:gd name="T69" fmla="*/ 7 h 28"/>
                  <a:gd name="T70" fmla="*/ 73 w 89"/>
                  <a:gd name="T71" fmla="*/ 6 h 28"/>
                  <a:gd name="T72" fmla="*/ 74 w 89"/>
                  <a:gd name="T73" fmla="*/ 4 h 28"/>
                  <a:gd name="T74" fmla="*/ 73 w 89"/>
                  <a:gd name="T75" fmla="*/ 6 h 28"/>
                  <a:gd name="T76" fmla="*/ 73 w 89"/>
                  <a:gd name="T77" fmla="*/ 7 h 28"/>
                  <a:gd name="T78" fmla="*/ 73 w 89"/>
                  <a:gd name="T79" fmla="*/ 7 h 28"/>
                  <a:gd name="T80" fmla="*/ 30 w 89"/>
                  <a:gd name="T81" fmla="*/ 3 h 28"/>
                  <a:gd name="T82" fmla="*/ 30 w 89"/>
                  <a:gd name="T83" fmla="*/ 3 h 28"/>
                  <a:gd name="T84" fmla="*/ 29 w 89"/>
                  <a:gd name="T85" fmla="*/ 3 h 28"/>
                  <a:gd name="T86" fmla="*/ 29 w 89"/>
                  <a:gd name="T87" fmla="*/ 3 h 28"/>
                  <a:gd name="T88" fmla="*/ 4 w 89"/>
                  <a:gd name="T89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9" h="28">
                    <a:moveTo>
                      <a:pt x="0" y="14"/>
                    </a:moveTo>
                    <a:cubicBezTo>
                      <a:pt x="0" y="12"/>
                      <a:pt x="1" y="10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1"/>
                      <a:pt x="17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49" y="0"/>
                      <a:pt x="72" y="4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7" y="5"/>
                      <a:pt x="81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4" y="6"/>
                      <a:pt x="88" y="7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5"/>
                      <a:pt x="85" y="17"/>
                      <a:pt x="76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63" y="26"/>
                      <a:pt x="47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16" y="28"/>
                      <a:pt x="1" y="24"/>
                      <a:pt x="0" y="14"/>
                    </a:cubicBezTo>
                    <a:close/>
                    <a:moveTo>
                      <a:pt x="4" y="9"/>
                    </a:moveTo>
                    <a:cubicBezTo>
                      <a:pt x="3" y="11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7"/>
                      <a:pt x="6" y="20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7" y="24"/>
                      <a:pt x="24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46" y="25"/>
                      <a:pt x="62" y="23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9" y="16"/>
                      <a:pt x="82" y="15"/>
                      <a:pt x="84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6" y="12"/>
                      <a:pt x="86" y="11"/>
                      <a:pt x="86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6" y="11"/>
                      <a:pt x="86" y="10"/>
                      <a:pt x="85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3" y="9"/>
                      <a:pt x="82" y="9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77" y="8"/>
                      <a:pt x="73" y="7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7"/>
                      <a:pt x="49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17" y="3"/>
                      <a:pt x="7" y="5"/>
                      <a:pt x="4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6" name="Freeform 167"/>
              <p:cNvSpPr/>
              <p:nvPr/>
            </p:nvSpPr>
            <p:spPr bwMode="auto">
              <a:xfrm>
                <a:off x="9232176" y="4876791"/>
                <a:ext cx="267564" cy="177218"/>
              </a:xfrm>
              <a:custGeom>
                <a:avLst/>
                <a:gdLst>
                  <a:gd name="T0" fmla="*/ 63 w 65"/>
                  <a:gd name="T1" fmla="*/ 0 h 43"/>
                  <a:gd name="T2" fmla="*/ 0 w 65"/>
                  <a:gd name="T3" fmla="*/ 33 h 43"/>
                  <a:gd name="T4" fmla="*/ 6 w 65"/>
                  <a:gd name="T5" fmla="*/ 43 h 43"/>
                  <a:gd name="T6" fmla="*/ 65 w 65"/>
                  <a:gd name="T7" fmla="*/ 11 h 43"/>
                  <a:gd name="T8" fmla="*/ 63 w 6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43">
                    <a:moveTo>
                      <a:pt x="63" y="0"/>
                    </a:moveTo>
                    <a:cubicBezTo>
                      <a:pt x="63" y="0"/>
                      <a:pt x="22" y="1"/>
                      <a:pt x="0" y="3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25" y="8"/>
                      <a:pt x="65" y="11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7" name="Freeform 168"/>
              <p:cNvSpPr>
                <a:spLocks noEditPoints="1"/>
              </p:cNvSpPr>
              <p:nvPr/>
            </p:nvSpPr>
            <p:spPr bwMode="auto">
              <a:xfrm>
                <a:off x="9226964" y="4873316"/>
                <a:ext cx="276251" cy="189380"/>
              </a:xfrm>
              <a:custGeom>
                <a:avLst/>
                <a:gdLst>
                  <a:gd name="T0" fmla="*/ 7 w 67"/>
                  <a:gd name="T1" fmla="*/ 46 h 46"/>
                  <a:gd name="T2" fmla="*/ 5 w 67"/>
                  <a:gd name="T3" fmla="*/ 45 h 46"/>
                  <a:gd name="T4" fmla="*/ 5 w 67"/>
                  <a:gd name="T5" fmla="*/ 45 h 46"/>
                  <a:gd name="T6" fmla="*/ 0 w 67"/>
                  <a:gd name="T7" fmla="*/ 35 h 46"/>
                  <a:gd name="T8" fmla="*/ 0 w 67"/>
                  <a:gd name="T9" fmla="*/ 34 h 46"/>
                  <a:gd name="T10" fmla="*/ 0 w 67"/>
                  <a:gd name="T11" fmla="*/ 34 h 46"/>
                  <a:gd name="T12" fmla="*/ 64 w 67"/>
                  <a:gd name="T13" fmla="*/ 0 h 46"/>
                  <a:gd name="T14" fmla="*/ 64 w 67"/>
                  <a:gd name="T15" fmla="*/ 0 h 46"/>
                  <a:gd name="T16" fmla="*/ 66 w 67"/>
                  <a:gd name="T17" fmla="*/ 1 h 46"/>
                  <a:gd name="T18" fmla="*/ 66 w 67"/>
                  <a:gd name="T19" fmla="*/ 1 h 46"/>
                  <a:gd name="T20" fmla="*/ 67 w 67"/>
                  <a:gd name="T21" fmla="*/ 12 h 46"/>
                  <a:gd name="T22" fmla="*/ 67 w 67"/>
                  <a:gd name="T23" fmla="*/ 13 h 46"/>
                  <a:gd name="T24" fmla="*/ 67 w 67"/>
                  <a:gd name="T25" fmla="*/ 13 h 46"/>
                  <a:gd name="T26" fmla="*/ 66 w 67"/>
                  <a:gd name="T27" fmla="*/ 13 h 46"/>
                  <a:gd name="T28" fmla="*/ 66 w 67"/>
                  <a:gd name="T29" fmla="*/ 13 h 46"/>
                  <a:gd name="T30" fmla="*/ 61 w 67"/>
                  <a:gd name="T31" fmla="*/ 13 h 46"/>
                  <a:gd name="T32" fmla="*/ 61 w 67"/>
                  <a:gd name="T33" fmla="*/ 13 h 46"/>
                  <a:gd name="T34" fmla="*/ 21 w 67"/>
                  <a:gd name="T35" fmla="*/ 29 h 46"/>
                  <a:gd name="T36" fmla="*/ 21 w 67"/>
                  <a:gd name="T37" fmla="*/ 29 h 46"/>
                  <a:gd name="T38" fmla="*/ 8 w 67"/>
                  <a:gd name="T39" fmla="*/ 45 h 46"/>
                  <a:gd name="T40" fmla="*/ 8 w 67"/>
                  <a:gd name="T41" fmla="*/ 45 h 46"/>
                  <a:gd name="T42" fmla="*/ 7 w 67"/>
                  <a:gd name="T43" fmla="*/ 46 h 46"/>
                  <a:gd name="T44" fmla="*/ 7 w 67"/>
                  <a:gd name="T45" fmla="*/ 46 h 46"/>
                  <a:gd name="T46" fmla="*/ 7 w 67"/>
                  <a:gd name="T47" fmla="*/ 46 h 46"/>
                  <a:gd name="T48" fmla="*/ 7 w 67"/>
                  <a:gd name="T49" fmla="*/ 41 h 46"/>
                  <a:gd name="T50" fmla="*/ 61 w 67"/>
                  <a:gd name="T51" fmla="*/ 10 h 46"/>
                  <a:gd name="T52" fmla="*/ 61 w 67"/>
                  <a:gd name="T53" fmla="*/ 10 h 46"/>
                  <a:gd name="T54" fmla="*/ 64 w 67"/>
                  <a:gd name="T55" fmla="*/ 10 h 46"/>
                  <a:gd name="T56" fmla="*/ 64 w 67"/>
                  <a:gd name="T57" fmla="*/ 10 h 46"/>
                  <a:gd name="T58" fmla="*/ 63 w 67"/>
                  <a:gd name="T59" fmla="*/ 3 h 46"/>
                  <a:gd name="T60" fmla="*/ 41 w 67"/>
                  <a:gd name="T61" fmla="*/ 7 h 46"/>
                  <a:gd name="T62" fmla="*/ 41 w 67"/>
                  <a:gd name="T63" fmla="*/ 7 h 46"/>
                  <a:gd name="T64" fmla="*/ 3 w 67"/>
                  <a:gd name="T65" fmla="*/ 34 h 46"/>
                  <a:gd name="T66" fmla="*/ 3 w 67"/>
                  <a:gd name="T67" fmla="*/ 34 h 46"/>
                  <a:gd name="T68" fmla="*/ 7 w 67"/>
                  <a:gd name="T69" fmla="*/ 41 h 46"/>
                  <a:gd name="T70" fmla="*/ 63 w 67"/>
                  <a:gd name="T71" fmla="*/ 1 h 46"/>
                  <a:gd name="T72" fmla="*/ 64 w 67"/>
                  <a:gd name="T73" fmla="*/ 1 h 46"/>
                  <a:gd name="T74" fmla="*/ 63 w 67"/>
                  <a:gd name="T7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" h="46">
                    <a:moveTo>
                      <a:pt x="7" y="46"/>
                    </a:moveTo>
                    <a:cubicBezTo>
                      <a:pt x="6" y="46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2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5" y="0"/>
                      <a:pt x="66" y="0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2"/>
                      <a:pt x="67" y="12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4" y="13"/>
                      <a:pt x="63" y="13"/>
                      <a:pt x="61" y="13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43" y="13"/>
                      <a:pt x="30" y="21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12" y="37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lose/>
                    <a:moveTo>
                      <a:pt x="7" y="41"/>
                    </a:moveTo>
                    <a:cubicBezTo>
                      <a:pt x="12" y="34"/>
                      <a:pt x="29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2" y="10"/>
                      <a:pt x="63" y="10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0" y="3"/>
                      <a:pt x="51" y="4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29" y="11"/>
                      <a:pt x="13" y="19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7" y="41"/>
                      <a:pt x="7" y="41"/>
                      <a:pt x="7" y="41"/>
                    </a:cubicBezTo>
                    <a:close/>
                    <a:moveTo>
                      <a:pt x="63" y="1"/>
                    </a:moveTo>
                    <a:cubicBezTo>
                      <a:pt x="64" y="1"/>
                      <a:pt x="64" y="1"/>
                      <a:pt x="64" y="1"/>
                    </a:cubicBezTo>
                    <a:cubicBezTo>
                      <a:pt x="63" y="1"/>
                      <a:pt x="63" y="1"/>
                      <a:pt x="63" y="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8" name="Freeform 169"/>
              <p:cNvSpPr/>
              <p:nvPr/>
            </p:nvSpPr>
            <p:spPr bwMode="auto">
              <a:xfrm>
                <a:off x="9153992" y="4960188"/>
                <a:ext cx="105983" cy="130307"/>
              </a:xfrm>
              <a:custGeom>
                <a:avLst/>
                <a:gdLst>
                  <a:gd name="T0" fmla="*/ 20 w 26"/>
                  <a:gd name="T1" fmla="*/ 14 h 32"/>
                  <a:gd name="T2" fmla="*/ 2 w 26"/>
                  <a:gd name="T3" fmla="*/ 9 h 32"/>
                  <a:gd name="T4" fmla="*/ 20 w 26"/>
                  <a:gd name="T5" fmla="*/ 30 h 32"/>
                  <a:gd name="T6" fmla="*/ 25 w 26"/>
                  <a:gd name="T7" fmla="*/ 22 h 32"/>
                  <a:gd name="T8" fmla="*/ 20 w 26"/>
                  <a:gd name="T9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2">
                    <a:moveTo>
                      <a:pt x="20" y="14"/>
                    </a:moveTo>
                    <a:cubicBezTo>
                      <a:pt x="20" y="14"/>
                      <a:pt x="0" y="0"/>
                      <a:pt x="2" y="9"/>
                    </a:cubicBezTo>
                    <a:cubicBezTo>
                      <a:pt x="3" y="15"/>
                      <a:pt x="15" y="32"/>
                      <a:pt x="20" y="30"/>
                    </a:cubicBezTo>
                    <a:cubicBezTo>
                      <a:pt x="26" y="28"/>
                      <a:pt x="25" y="22"/>
                      <a:pt x="25" y="22"/>
                    </a:cubicBez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9" name="Freeform 170"/>
              <p:cNvSpPr>
                <a:spLocks noEditPoints="1"/>
              </p:cNvSpPr>
              <p:nvPr/>
            </p:nvSpPr>
            <p:spPr bwMode="auto">
              <a:xfrm>
                <a:off x="9153992" y="4975825"/>
                <a:ext cx="111196" cy="114670"/>
              </a:xfrm>
              <a:custGeom>
                <a:avLst/>
                <a:gdLst>
                  <a:gd name="T0" fmla="*/ 8 w 27"/>
                  <a:gd name="T1" fmla="*/ 19 h 28"/>
                  <a:gd name="T2" fmla="*/ 0 w 27"/>
                  <a:gd name="T3" fmla="*/ 5 h 28"/>
                  <a:gd name="T4" fmla="*/ 0 w 27"/>
                  <a:gd name="T5" fmla="*/ 5 h 28"/>
                  <a:gd name="T6" fmla="*/ 0 w 27"/>
                  <a:gd name="T7" fmla="*/ 4 h 28"/>
                  <a:gd name="T8" fmla="*/ 0 w 27"/>
                  <a:gd name="T9" fmla="*/ 4 h 28"/>
                  <a:gd name="T10" fmla="*/ 1 w 27"/>
                  <a:gd name="T11" fmla="*/ 1 h 28"/>
                  <a:gd name="T12" fmla="*/ 1 w 27"/>
                  <a:gd name="T13" fmla="*/ 1 h 28"/>
                  <a:gd name="T14" fmla="*/ 4 w 27"/>
                  <a:gd name="T15" fmla="*/ 0 h 28"/>
                  <a:gd name="T16" fmla="*/ 4 w 27"/>
                  <a:gd name="T17" fmla="*/ 0 h 28"/>
                  <a:gd name="T18" fmla="*/ 20 w 27"/>
                  <a:gd name="T19" fmla="*/ 8 h 28"/>
                  <a:gd name="T20" fmla="*/ 20 w 27"/>
                  <a:gd name="T21" fmla="*/ 8 h 28"/>
                  <a:gd name="T22" fmla="*/ 20 w 27"/>
                  <a:gd name="T23" fmla="*/ 10 h 28"/>
                  <a:gd name="T24" fmla="*/ 18 w 27"/>
                  <a:gd name="T25" fmla="*/ 10 h 28"/>
                  <a:gd name="T26" fmla="*/ 20 w 27"/>
                  <a:gd name="T27" fmla="*/ 10 h 28"/>
                  <a:gd name="T28" fmla="*/ 20 w 27"/>
                  <a:gd name="T29" fmla="*/ 8 h 28"/>
                  <a:gd name="T30" fmla="*/ 21 w 27"/>
                  <a:gd name="T31" fmla="*/ 9 h 28"/>
                  <a:gd name="T32" fmla="*/ 27 w 27"/>
                  <a:gd name="T33" fmla="*/ 17 h 28"/>
                  <a:gd name="T34" fmla="*/ 27 w 27"/>
                  <a:gd name="T35" fmla="*/ 18 h 28"/>
                  <a:gd name="T36" fmla="*/ 27 w 27"/>
                  <a:gd name="T37" fmla="*/ 19 h 28"/>
                  <a:gd name="T38" fmla="*/ 27 w 27"/>
                  <a:gd name="T39" fmla="*/ 19 h 28"/>
                  <a:gd name="T40" fmla="*/ 21 w 27"/>
                  <a:gd name="T41" fmla="*/ 28 h 28"/>
                  <a:gd name="T42" fmla="*/ 21 w 27"/>
                  <a:gd name="T43" fmla="*/ 28 h 28"/>
                  <a:gd name="T44" fmla="*/ 19 w 27"/>
                  <a:gd name="T45" fmla="*/ 28 h 28"/>
                  <a:gd name="T46" fmla="*/ 19 w 27"/>
                  <a:gd name="T47" fmla="*/ 28 h 28"/>
                  <a:gd name="T48" fmla="*/ 8 w 27"/>
                  <a:gd name="T49" fmla="*/ 19 h 28"/>
                  <a:gd name="T50" fmla="*/ 4 w 27"/>
                  <a:gd name="T51" fmla="*/ 3 h 28"/>
                  <a:gd name="T52" fmla="*/ 3 w 27"/>
                  <a:gd name="T53" fmla="*/ 4 h 28"/>
                  <a:gd name="T54" fmla="*/ 3 w 27"/>
                  <a:gd name="T55" fmla="*/ 4 h 28"/>
                  <a:gd name="T56" fmla="*/ 3 w 27"/>
                  <a:gd name="T57" fmla="*/ 5 h 28"/>
                  <a:gd name="T58" fmla="*/ 3 w 27"/>
                  <a:gd name="T59" fmla="*/ 5 h 28"/>
                  <a:gd name="T60" fmla="*/ 10 w 27"/>
                  <a:gd name="T61" fmla="*/ 17 h 28"/>
                  <a:gd name="T62" fmla="*/ 10 w 27"/>
                  <a:gd name="T63" fmla="*/ 17 h 28"/>
                  <a:gd name="T64" fmla="*/ 19 w 27"/>
                  <a:gd name="T65" fmla="*/ 25 h 28"/>
                  <a:gd name="T66" fmla="*/ 19 w 27"/>
                  <a:gd name="T67" fmla="*/ 25 h 28"/>
                  <a:gd name="T68" fmla="*/ 20 w 27"/>
                  <a:gd name="T69" fmla="*/ 25 h 28"/>
                  <a:gd name="T70" fmla="*/ 20 w 27"/>
                  <a:gd name="T71" fmla="*/ 25 h 28"/>
                  <a:gd name="T72" fmla="*/ 24 w 27"/>
                  <a:gd name="T73" fmla="*/ 19 h 28"/>
                  <a:gd name="T74" fmla="*/ 24 w 27"/>
                  <a:gd name="T75" fmla="*/ 19 h 28"/>
                  <a:gd name="T76" fmla="*/ 18 w 27"/>
                  <a:gd name="T77" fmla="*/ 11 h 28"/>
                  <a:gd name="T78" fmla="*/ 13 w 27"/>
                  <a:gd name="T79" fmla="*/ 7 h 28"/>
                  <a:gd name="T80" fmla="*/ 13 w 27"/>
                  <a:gd name="T81" fmla="*/ 7 h 28"/>
                  <a:gd name="T82" fmla="*/ 4 w 27"/>
                  <a:gd name="T83" fmla="*/ 3 h 28"/>
                  <a:gd name="T84" fmla="*/ 4 w 27"/>
                  <a:gd name="T85" fmla="*/ 3 h 28"/>
                  <a:gd name="T86" fmla="*/ 4 w 27"/>
                  <a:gd name="T87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28">
                    <a:moveTo>
                      <a:pt x="8" y="19"/>
                    </a:moveTo>
                    <a:cubicBezTo>
                      <a:pt x="4" y="14"/>
                      <a:pt x="1" y="9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0" y="1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7" y="25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0" y="28"/>
                      <a:pt x="20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5" y="28"/>
                      <a:pt x="11" y="23"/>
                      <a:pt x="8" y="19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7"/>
                      <a:pt x="6" y="12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3" y="21"/>
                      <a:pt x="18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3" y="24"/>
                      <a:pt x="24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5" y="9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5"/>
                      <a:pt x="6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0" name="Freeform 171"/>
              <p:cNvSpPr/>
              <p:nvPr/>
            </p:nvSpPr>
            <p:spPr bwMode="auto">
              <a:xfrm>
                <a:off x="9190478" y="4948026"/>
                <a:ext cx="53860" cy="57335"/>
              </a:xfrm>
              <a:custGeom>
                <a:avLst/>
                <a:gdLst>
                  <a:gd name="T0" fmla="*/ 9 w 13"/>
                  <a:gd name="T1" fmla="*/ 12 h 14"/>
                  <a:gd name="T2" fmla="*/ 11 w 13"/>
                  <a:gd name="T3" fmla="*/ 4 h 14"/>
                  <a:gd name="T4" fmla="*/ 0 w 13"/>
                  <a:gd name="T5" fmla="*/ 8 h 14"/>
                  <a:gd name="T6" fmla="*/ 9 w 13"/>
                  <a:gd name="T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9" y="12"/>
                    </a:moveTo>
                    <a:cubicBezTo>
                      <a:pt x="9" y="12"/>
                      <a:pt x="13" y="8"/>
                      <a:pt x="11" y="4"/>
                    </a:cubicBezTo>
                    <a:cubicBezTo>
                      <a:pt x="9" y="0"/>
                      <a:pt x="0" y="5"/>
                      <a:pt x="0" y="8"/>
                    </a:cubicBezTo>
                    <a:cubicBezTo>
                      <a:pt x="1" y="10"/>
                      <a:pt x="4" y="14"/>
                      <a:pt x="9" y="12"/>
                    </a:cubicBez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1" name="Freeform 172"/>
              <p:cNvSpPr>
                <a:spLocks noEditPoints="1"/>
              </p:cNvSpPr>
              <p:nvPr/>
            </p:nvSpPr>
            <p:spPr bwMode="auto">
              <a:xfrm>
                <a:off x="9187003" y="4951501"/>
                <a:ext cx="57335" cy="53860"/>
              </a:xfrm>
              <a:custGeom>
                <a:avLst/>
                <a:gdLst>
                  <a:gd name="T0" fmla="*/ 0 w 14"/>
                  <a:gd name="T1" fmla="*/ 7 h 13"/>
                  <a:gd name="T2" fmla="*/ 0 w 14"/>
                  <a:gd name="T3" fmla="*/ 7 h 13"/>
                  <a:gd name="T4" fmla="*/ 0 w 14"/>
                  <a:gd name="T5" fmla="*/ 7 h 13"/>
                  <a:gd name="T6" fmla="*/ 3 w 14"/>
                  <a:gd name="T7" fmla="*/ 2 h 13"/>
                  <a:gd name="T8" fmla="*/ 3 w 14"/>
                  <a:gd name="T9" fmla="*/ 2 h 13"/>
                  <a:gd name="T10" fmla="*/ 9 w 14"/>
                  <a:gd name="T11" fmla="*/ 0 h 13"/>
                  <a:gd name="T12" fmla="*/ 9 w 14"/>
                  <a:gd name="T13" fmla="*/ 0 h 13"/>
                  <a:gd name="T14" fmla="*/ 13 w 14"/>
                  <a:gd name="T15" fmla="*/ 2 h 13"/>
                  <a:gd name="T16" fmla="*/ 13 w 14"/>
                  <a:gd name="T17" fmla="*/ 2 h 13"/>
                  <a:gd name="T18" fmla="*/ 14 w 14"/>
                  <a:gd name="T19" fmla="*/ 5 h 13"/>
                  <a:gd name="T20" fmla="*/ 14 w 14"/>
                  <a:gd name="T21" fmla="*/ 5 h 13"/>
                  <a:gd name="T22" fmla="*/ 11 w 14"/>
                  <a:gd name="T23" fmla="*/ 12 h 13"/>
                  <a:gd name="T24" fmla="*/ 11 w 14"/>
                  <a:gd name="T25" fmla="*/ 12 h 13"/>
                  <a:gd name="T26" fmla="*/ 11 w 14"/>
                  <a:gd name="T27" fmla="*/ 13 h 13"/>
                  <a:gd name="T28" fmla="*/ 7 w 14"/>
                  <a:gd name="T29" fmla="*/ 13 h 13"/>
                  <a:gd name="T30" fmla="*/ 7 w 14"/>
                  <a:gd name="T31" fmla="*/ 13 h 13"/>
                  <a:gd name="T32" fmla="*/ 0 w 14"/>
                  <a:gd name="T33" fmla="*/ 7 h 13"/>
                  <a:gd name="T34" fmla="*/ 7 w 14"/>
                  <a:gd name="T35" fmla="*/ 10 h 13"/>
                  <a:gd name="T36" fmla="*/ 9 w 14"/>
                  <a:gd name="T37" fmla="*/ 10 h 13"/>
                  <a:gd name="T38" fmla="*/ 9 w 14"/>
                  <a:gd name="T39" fmla="*/ 10 h 13"/>
                  <a:gd name="T40" fmla="*/ 11 w 14"/>
                  <a:gd name="T41" fmla="*/ 5 h 13"/>
                  <a:gd name="T42" fmla="*/ 11 w 14"/>
                  <a:gd name="T43" fmla="*/ 5 h 13"/>
                  <a:gd name="T44" fmla="*/ 11 w 14"/>
                  <a:gd name="T45" fmla="*/ 4 h 13"/>
                  <a:gd name="T46" fmla="*/ 11 w 14"/>
                  <a:gd name="T47" fmla="*/ 4 h 13"/>
                  <a:gd name="T48" fmla="*/ 9 w 14"/>
                  <a:gd name="T49" fmla="*/ 3 h 13"/>
                  <a:gd name="T50" fmla="*/ 9 w 14"/>
                  <a:gd name="T51" fmla="*/ 3 h 13"/>
                  <a:gd name="T52" fmla="*/ 3 w 14"/>
                  <a:gd name="T53" fmla="*/ 6 h 13"/>
                  <a:gd name="T54" fmla="*/ 3 w 14"/>
                  <a:gd name="T55" fmla="*/ 6 h 13"/>
                  <a:gd name="T56" fmla="*/ 3 w 14"/>
                  <a:gd name="T57" fmla="*/ 7 h 13"/>
                  <a:gd name="T58" fmla="*/ 3 w 14"/>
                  <a:gd name="T59" fmla="*/ 7 h 13"/>
                  <a:gd name="T60" fmla="*/ 7 w 14"/>
                  <a:gd name="T6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3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2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9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3" y="13"/>
                      <a:pt x="0" y="10"/>
                      <a:pt x="0" y="7"/>
                    </a:cubicBezTo>
                    <a:close/>
                    <a:moveTo>
                      <a:pt x="7" y="10"/>
                    </a:move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7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3"/>
                      <a:pt x="4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10"/>
                      <a:pt x="7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2" name="Freeform 173"/>
              <p:cNvSpPr/>
              <p:nvPr/>
            </p:nvSpPr>
            <p:spPr bwMode="auto">
              <a:xfrm>
                <a:off x="9202640" y="4996674"/>
                <a:ext cx="53860" cy="45173"/>
              </a:xfrm>
              <a:custGeom>
                <a:avLst/>
                <a:gdLst>
                  <a:gd name="T0" fmla="*/ 6 w 13"/>
                  <a:gd name="T1" fmla="*/ 0 h 11"/>
                  <a:gd name="T2" fmla="*/ 12 w 13"/>
                  <a:gd name="T3" fmla="*/ 5 h 11"/>
                  <a:gd name="T4" fmla="*/ 1 w 13"/>
                  <a:gd name="T5" fmla="*/ 8 h 11"/>
                  <a:gd name="T6" fmla="*/ 6 w 13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cubicBezTo>
                      <a:pt x="6" y="0"/>
                      <a:pt x="11" y="1"/>
                      <a:pt x="12" y="5"/>
                    </a:cubicBezTo>
                    <a:cubicBezTo>
                      <a:pt x="13" y="9"/>
                      <a:pt x="1" y="11"/>
                      <a:pt x="1" y="8"/>
                    </a:cubicBezTo>
                    <a:cubicBezTo>
                      <a:pt x="0" y="5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3" name="Freeform 174"/>
              <p:cNvSpPr>
                <a:spLocks noEditPoints="1"/>
              </p:cNvSpPr>
              <p:nvPr/>
            </p:nvSpPr>
            <p:spPr bwMode="auto">
              <a:xfrm>
                <a:off x="9199165" y="4987987"/>
                <a:ext cx="60810" cy="53860"/>
              </a:xfrm>
              <a:custGeom>
                <a:avLst/>
                <a:gdLst>
                  <a:gd name="T0" fmla="*/ 0 w 15"/>
                  <a:gd name="T1" fmla="*/ 10 h 13"/>
                  <a:gd name="T2" fmla="*/ 0 w 15"/>
                  <a:gd name="T3" fmla="*/ 7 h 13"/>
                  <a:gd name="T4" fmla="*/ 0 w 15"/>
                  <a:gd name="T5" fmla="*/ 7 h 13"/>
                  <a:gd name="T6" fmla="*/ 7 w 15"/>
                  <a:gd name="T7" fmla="*/ 0 h 13"/>
                  <a:gd name="T8" fmla="*/ 7 w 15"/>
                  <a:gd name="T9" fmla="*/ 0 h 13"/>
                  <a:gd name="T10" fmla="*/ 8 w 15"/>
                  <a:gd name="T11" fmla="*/ 0 h 13"/>
                  <a:gd name="T12" fmla="*/ 15 w 15"/>
                  <a:gd name="T13" fmla="*/ 7 h 13"/>
                  <a:gd name="T14" fmla="*/ 15 w 15"/>
                  <a:gd name="T15" fmla="*/ 7 h 13"/>
                  <a:gd name="T16" fmla="*/ 15 w 15"/>
                  <a:gd name="T17" fmla="*/ 7 h 13"/>
                  <a:gd name="T18" fmla="*/ 15 w 15"/>
                  <a:gd name="T19" fmla="*/ 7 h 13"/>
                  <a:gd name="T20" fmla="*/ 11 w 15"/>
                  <a:gd name="T21" fmla="*/ 11 h 13"/>
                  <a:gd name="T22" fmla="*/ 11 w 15"/>
                  <a:gd name="T23" fmla="*/ 11 h 13"/>
                  <a:gd name="T24" fmla="*/ 5 w 15"/>
                  <a:gd name="T25" fmla="*/ 13 h 13"/>
                  <a:gd name="T26" fmla="*/ 5 w 15"/>
                  <a:gd name="T27" fmla="*/ 13 h 13"/>
                  <a:gd name="T28" fmla="*/ 0 w 15"/>
                  <a:gd name="T29" fmla="*/ 10 h 13"/>
                  <a:gd name="T30" fmla="*/ 11 w 15"/>
                  <a:gd name="T31" fmla="*/ 8 h 13"/>
                  <a:gd name="T32" fmla="*/ 12 w 15"/>
                  <a:gd name="T33" fmla="*/ 7 h 13"/>
                  <a:gd name="T34" fmla="*/ 12 w 15"/>
                  <a:gd name="T35" fmla="*/ 7 h 13"/>
                  <a:gd name="T36" fmla="*/ 12 w 15"/>
                  <a:gd name="T37" fmla="*/ 7 h 13"/>
                  <a:gd name="T38" fmla="*/ 12 w 15"/>
                  <a:gd name="T39" fmla="*/ 7 h 13"/>
                  <a:gd name="T40" fmla="*/ 9 w 15"/>
                  <a:gd name="T41" fmla="*/ 4 h 13"/>
                  <a:gd name="T42" fmla="*/ 9 w 15"/>
                  <a:gd name="T43" fmla="*/ 4 h 13"/>
                  <a:gd name="T44" fmla="*/ 7 w 15"/>
                  <a:gd name="T45" fmla="*/ 3 h 13"/>
                  <a:gd name="T46" fmla="*/ 7 w 15"/>
                  <a:gd name="T47" fmla="*/ 3 h 13"/>
                  <a:gd name="T48" fmla="*/ 3 w 15"/>
                  <a:gd name="T49" fmla="*/ 7 h 13"/>
                  <a:gd name="T50" fmla="*/ 3 w 15"/>
                  <a:gd name="T51" fmla="*/ 7 h 13"/>
                  <a:gd name="T52" fmla="*/ 3 w 15"/>
                  <a:gd name="T53" fmla="*/ 9 h 13"/>
                  <a:gd name="T54" fmla="*/ 3 w 15"/>
                  <a:gd name="T55" fmla="*/ 9 h 13"/>
                  <a:gd name="T56" fmla="*/ 3 w 15"/>
                  <a:gd name="T57" fmla="*/ 9 h 13"/>
                  <a:gd name="T58" fmla="*/ 3 w 15"/>
                  <a:gd name="T59" fmla="*/ 9 h 13"/>
                  <a:gd name="T60" fmla="*/ 5 w 15"/>
                  <a:gd name="T61" fmla="*/ 10 h 13"/>
                  <a:gd name="T62" fmla="*/ 5 w 15"/>
                  <a:gd name="T63" fmla="*/ 10 h 13"/>
                  <a:gd name="T64" fmla="*/ 11 w 15"/>
                  <a:gd name="T6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3">
                    <a:moveTo>
                      <a:pt x="0" y="10"/>
                    </a:move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2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10"/>
                      <a:pt x="13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7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3" y="12"/>
                      <a:pt x="1" y="12"/>
                      <a:pt x="0" y="10"/>
                    </a:cubicBezTo>
                    <a:close/>
                    <a:moveTo>
                      <a:pt x="11" y="8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0"/>
                      <a:pt x="10" y="9"/>
                      <a:pt x="11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4" name="Freeform 175"/>
              <p:cNvSpPr/>
              <p:nvPr/>
            </p:nvSpPr>
            <p:spPr bwMode="auto">
              <a:xfrm>
                <a:off x="9428506" y="4894166"/>
                <a:ext cx="168531" cy="283201"/>
              </a:xfrm>
              <a:custGeom>
                <a:avLst/>
                <a:gdLst>
                  <a:gd name="T0" fmla="*/ 33 w 41"/>
                  <a:gd name="T1" fmla="*/ 0 h 69"/>
                  <a:gd name="T2" fmla="*/ 3 w 41"/>
                  <a:gd name="T3" fmla="*/ 64 h 69"/>
                  <a:gd name="T4" fmla="*/ 13 w 41"/>
                  <a:gd name="T5" fmla="*/ 69 h 69"/>
                  <a:gd name="T6" fmla="*/ 41 w 41"/>
                  <a:gd name="T7" fmla="*/ 7 h 69"/>
                  <a:gd name="T8" fmla="*/ 33 w 41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9">
                    <a:moveTo>
                      <a:pt x="33" y="0"/>
                    </a:moveTo>
                    <a:cubicBezTo>
                      <a:pt x="33" y="0"/>
                      <a:pt x="0" y="25"/>
                      <a:pt x="3" y="64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7" y="29"/>
                      <a:pt x="41" y="7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5" name="Freeform 176"/>
              <p:cNvSpPr>
                <a:spLocks noEditPoints="1"/>
              </p:cNvSpPr>
              <p:nvPr/>
            </p:nvSpPr>
            <p:spPr bwMode="auto">
              <a:xfrm>
                <a:off x="9437193" y="4885478"/>
                <a:ext cx="165056" cy="295363"/>
              </a:xfrm>
              <a:custGeom>
                <a:avLst/>
                <a:gdLst>
                  <a:gd name="T0" fmla="*/ 11 w 40"/>
                  <a:gd name="T1" fmla="*/ 72 h 72"/>
                  <a:gd name="T2" fmla="*/ 1 w 40"/>
                  <a:gd name="T3" fmla="*/ 68 h 72"/>
                  <a:gd name="T4" fmla="*/ 0 w 40"/>
                  <a:gd name="T5" fmla="*/ 66 h 72"/>
                  <a:gd name="T6" fmla="*/ 0 w 40"/>
                  <a:gd name="T7" fmla="*/ 66 h 72"/>
                  <a:gd name="T8" fmla="*/ 0 w 40"/>
                  <a:gd name="T9" fmla="*/ 61 h 72"/>
                  <a:gd name="T10" fmla="*/ 0 w 40"/>
                  <a:gd name="T11" fmla="*/ 61 h 72"/>
                  <a:gd name="T12" fmla="*/ 30 w 40"/>
                  <a:gd name="T13" fmla="*/ 0 h 72"/>
                  <a:gd name="T14" fmla="*/ 30 w 40"/>
                  <a:gd name="T15" fmla="*/ 0 h 72"/>
                  <a:gd name="T16" fmla="*/ 32 w 40"/>
                  <a:gd name="T17" fmla="*/ 1 h 72"/>
                  <a:gd name="T18" fmla="*/ 32 w 40"/>
                  <a:gd name="T19" fmla="*/ 1 h 72"/>
                  <a:gd name="T20" fmla="*/ 40 w 40"/>
                  <a:gd name="T21" fmla="*/ 8 h 72"/>
                  <a:gd name="T22" fmla="*/ 40 w 40"/>
                  <a:gd name="T23" fmla="*/ 9 h 72"/>
                  <a:gd name="T24" fmla="*/ 40 w 40"/>
                  <a:gd name="T25" fmla="*/ 9 h 72"/>
                  <a:gd name="T26" fmla="*/ 39 w 40"/>
                  <a:gd name="T27" fmla="*/ 10 h 72"/>
                  <a:gd name="T28" fmla="*/ 39 w 40"/>
                  <a:gd name="T29" fmla="*/ 10 h 72"/>
                  <a:gd name="T30" fmla="*/ 12 w 40"/>
                  <a:gd name="T31" fmla="*/ 63 h 72"/>
                  <a:gd name="T32" fmla="*/ 12 w 40"/>
                  <a:gd name="T33" fmla="*/ 63 h 72"/>
                  <a:gd name="T34" fmla="*/ 13 w 40"/>
                  <a:gd name="T35" fmla="*/ 71 h 72"/>
                  <a:gd name="T36" fmla="*/ 13 w 40"/>
                  <a:gd name="T37" fmla="*/ 71 h 72"/>
                  <a:gd name="T38" fmla="*/ 12 w 40"/>
                  <a:gd name="T39" fmla="*/ 72 h 72"/>
                  <a:gd name="T40" fmla="*/ 12 w 40"/>
                  <a:gd name="T41" fmla="*/ 72 h 72"/>
                  <a:gd name="T42" fmla="*/ 11 w 40"/>
                  <a:gd name="T43" fmla="*/ 72 h 72"/>
                  <a:gd name="T44" fmla="*/ 11 w 40"/>
                  <a:gd name="T45" fmla="*/ 72 h 72"/>
                  <a:gd name="T46" fmla="*/ 11 w 40"/>
                  <a:gd name="T47" fmla="*/ 72 h 72"/>
                  <a:gd name="T48" fmla="*/ 10 w 40"/>
                  <a:gd name="T49" fmla="*/ 68 h 72"/>
                  <a:gd name="T50" fmla="*/ 10 w 40"/>
                  <a:gd name="T51" fmla="*/ 63 h 72"/>
                  <a:gd name="T52" fmla="*/ 10 w 40"/>
                  <a:gd name="T53" fmla="*/ 63 h 72"/>
                  <a:gd name="T54" fmla="*/ 36 w 40"/>
                  <a:gd name="T55" fmla="*/ 9 h 72"/>
                  <a:gd name="T56" fmla="*/ 36 w 40"/>
                  <a:gd name="T57" fmla="*/ 9 h 72"/>
                  <a:gd name="T58" fmla="*/ 31 w 40"/>
                  <a:gd name="T59" fmla="*/ 4 h 72"/>
                  <a:gd name="T60" fmla="*/ 17 w 40"/>
                  <a:gd name="T61" fmla="*/ 19 h 72"/>
                  <a:gd name="T62" fmla="*/ 17 w 40"/>
                  <a:gd name="T63" fmla="*/ 19 h 72"/>
                  <a:gd name="T64" fmla="*/ 3 w 40"/>
                  <a:gd name="T65" fmla="*/ 61 h 72"/>
                  <a:gd name="T66" fmla="*/ 3 w 40"/>
                  <a:gd name="T67" fmla="*/ 61 h 72"/>
                  <a:gd name="T68" fmla="*/ 3 w 40"/>
                  <a:gd name="T69" fmla="*/ 65 h 72"/>
                  <a:gd name="T70" fmla="*/ 3 w 40"/>
                  <a:gd name="T71" fmla="*/ 65 h 72"/>
                  <a:gd name="T72" fmla="*/ 10 w 40"/>
                  <a:gd name="T73" fmla="*/ 68 h 72"/>
                  <a:gd name="T74" fmla="*/ 30 w 40"/>
                  <a:gd name="T75" fmla="*/ 3 h 72"/>
                  <a:gd name="T76" fmla="*/ 31 w 40"/>
                  <a:gd name="T77" fmla="*/ 2 h 72"/>
                  <a:gd name="T78" fmla="*/ 30 w 40"/>
                  <a:gd name="T7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" h="72">
                    <a:moveTo>
                      <a:pt x="11" y="72"/>
                    </a:moveTo>
                    <a:cubicBezTo>
                      <a:pt x="1" y="68"/>
                      <a:pt x="1" y="68"/>
                      <a:pt x="1" y="68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5"/>
                      <a:pt x="0" y="63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24"/>
                      <a:pt x="30" y="1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0"/>
                      <a:pt x="31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16" y="26"/>
                      <a:pt x="13" y="51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8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1"/>
                      <a:pt x="13" y="72"/>
                      <a:pt x="12" y="72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2" y="72"/>
                      <a:pt x="12" y="72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11" y="72"/>
                      <a:pt x="11" y="72"/>
                      <a:pt x="11" y="72"/>
                    </a:cubicBezTo>
                    <a:close/>
                    <a:moveTo>
                      <a:pt x="10" y="68"/>
                    </a:moveTo>
                    <a:cubicBezTo>
                      <a:pt x="10" y="67"/>
                      <a:pt x="10" y="65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9" y="51"/>
                      <a:pt x="13" y="25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9" y="6"/>
                      <a:pt x="23" y="11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0" y="29"/>
                      <a:pt x="3" y="44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3"/>
                      <a:pt x="3" y="64"/>
                      <a:pt x="3" y="65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10" y="68"/>
                      <a:pt x="10" y="68"/>
                      <a:pt x="10" y="68"/>
                    </a:cubicBezTo>
                    <a:close/>
                    <a:moveTo>
                      <a:pt x="30" y="3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0" y="3"/>
                      <a:pt x="30" y="3"/>
                      <a:pt x="30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6" name="Freeform 177"/>
              <p:cNvSpPr/>
              <p:nvPr/>
            </p:nvSpPr>
            <p:spPr bwMode="auto">
              <a:xfrm>
                <a:off x="9346847" y="5156518"/>
                <a:ext cx="152894" cy="74710"/>
              </a:xfrm>
              <a:custGeom>
                <a:avLst/>
                <a:gdLst>
                  <a:gd name="T0" fmla="*/ 24 w 37"/>
                  <a:gd name="T1" fmla="*/ 0 h 18"/>
                  <a:gd name="T2" fmla="*/ 7 w 37"/>
                  <a:gd name="T3" fmla="*/ 8 h 18"/>
                  <a:gd name="T4" fmla="*/ 34 w 37"/>
                  <a:gd name="T5" fmla="*/ 13 h 18"/>
                  <a:gd name="T6" fmla="*/ 34 w 37"/>
                  <a:gd name="T7" fmla="*/ 4 h 18"/>
                  <a:gd name="T8" fmla="*/ 24 w 3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8">
                    <a:moveTo>
                      <a:pt x="24" y="0"/>
                    </a:moveTo>
                    <a:cubicBezTo>
                      <a:pt x="24" y="0"/>
                      <a:pt x="0" y="1"/>
                      <a:pt x="7" y="8"/>
                    </a:cubicBezTo>
                    <a:cubicBezTo>
                      <a:pt x="11" y="12"/>
                      <a:pt x="31" y="18"/>
                      <a:pt x="34" y="13"/>
                    </a:cubicBezTo>
                    <a:cubicBezTo>
                      <a:pt x="37" y="8"/>
                      <a:pt x="34" y="4"/>
                      <a:pt x="34" y="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7" name="Freeform 178"/>
              <p:cNvSpPr>
                <a:spLocks noEditPoints="1"/>
              </p:cNvSpPr>
              <p:nvPr/>
            </p:nvSpPr>
            <p:spPr bwMode="auto">
              <a:xfrm>
                <a:off x="9362484" y="5153043"/>
                <a:ext cx="137257" cy="69497"/>
              </a:xfrm>
              <a:custGeom>
                <a:avLst/>
                <a:gdLst>
                  <a:gd name="T0" fmla="*/ 2 w 33"/>
                  <a:gd name="T1" fmla="*/ 10 h 17"/>
                  <a:gd name="T2" fmla="*/ 0 w 33"/>
                  <a:gd name="T3" fmla="*/ 6 h 17"/>
                  <a:gd name="T4" fmla="*/ 0 w 33"/>
                  <a:gd name="T5" fmla="*/ 6 h 17"/>
                  <a:gd name="T6" fmla="*/ 4 w 33"/>
                  <a:gd name="T7" fmla="*/ 2 h 17"/>
                  <a:gd name="T8" fmla="*/ 4 w 33"/>
                  <a:gd name="T9" fmla="*/ 2 h 17"/>
                  <a:gd name="T10" fmla="*/ 10 w 33"/>
                  <a:gd name="T11" fmla="*/ 1 h 17"/>
                  <a:gd name="T12" fmla="*/ 10 w 33"/>
                  <a:gd name="T13" fmla="*/ 1 h 17"/>
                  <a:gd name="T14" fmla="*/ 19 w 33"/>
                  <a:gd name="T15" fmla="*/ 0 h 17"/>
                  <a:gd name="T16" fmla="*/ 19 w 33"/>
                  <a:gd name="T17" fmla="*/ 0 h 17"/>
                  <a:gd name="T18" fmla="*/ 20 w 33"/>
                  <a:gd name="T19" fmla="*/ 0 h 17"/>
                  <a:gd name="T20" fmla="*/ 30 w 33"/>
                  <a:gd name="T21" fmla="*/ 3 h 17"/>
                  <a:gd name="T22" fmla="*/ 31 w 33"/>
                  <a:gd name="T23" fmla="*/ 4 h 17"/>
                  <a:gd name="T24" fmla="*/ 33 w 33"/>
                  <a:gd name="T25" fmla="*/ 10 h 17"/>
                  <a:gd name="T26" fmla="*/ 33 w 33"/>
                  <a:gd name="T27" fmla="*/ 10 h 17"/>
                  <a:gd name="T28" fmla="*/ 32 w 33"/>
                  <a:gd name="T29" fmla="*/ 15 h 17"/>
                  <a:gd name="T30" fmla="*/ 32 w 33"/>
                  <a:gd name="T31" fmla="*/ 15 h 17"/>
                  <a:gd name="T32" fmla="*/ 25 w 33"/>
                  <a:gd name="T33" fmla="*/ 17 h 17"/>
                  <a:gd name="T34" fmla="*/ 25 w 33"/>
                  <a:gd name="T35" fmla="*/ 17 h 17"/>
                  <a:gd name="T36" fmla="*/ 2 w 33"/>
                  <a:gd name="T37" fmla="*/ 10 h 17"/>
                  <a:gd name="T38" fmla="*/ 29 w 33"/>
                  <a:gd name="T39" fmla="*/ 13 h 17"/>
                  <a:gd name="T40" fmla="*/ 30 w 33"/>
                  <a:gd name="T41" fmla="*/ 10 h 17"/>
                  <a:gd name="T42" fmla="*/ 30 w 33"/>
                  <a:gd name="T43" fmla="*/ 10 h 17"/>
                  <a:gd name="T44" fmla="*/ 29 w 33"/>
                  <a:gd name="T45" fmla="*/ 7 h 17"/>
                  <a:gd name="T46" fmla="*/ 29 w 33"/>
                  <a:gd name="T47" fmla="*/ 7 h 17"/>
                  <a:gd name="T48" fmla="*/ 29 w 33"/>
                  <a:gd name="T49" fmla="*/ 6 h 17"/>
                  <a:gd name="T50" fmla="*/ 29 w 33"/>
                  <a:gd name="T51" fmla="*/ 6 h 17"/>
                  <a:gd name="T52" fmla="*/ 19 w 33"/>
                  <a:gd name="T53" fmla="*/ 3 h 17"/>
                  <a:gd name="T54" fmla="*/ 12 w 33"/>
                  <a:gd name="T55" fmla="*/ 3 h 17"/>
                  <a:gd name="T56" fmla="*/ 12 w 33"/>
                  <a:gd name="T57" fmla="*/ 3 h 17"/>
                  <a:gd name="T58" fmla="*/ 3 w 33"/>
                  <a:gd name="T59" fmla="*/ 6 h 17"/>
                  <a:gd name="T60" fmla="*/ 3 w 33"/>
                  <a:gd name="T61" fmla="*/ 6 h 17"/>
                  <a:gd name="T62" fmla="*/ 3 w 33"/>
                  <a:gd name="T63" fmla="*/ 6 h 17"/>
                  <a:gd name="T64" fmla="*/ 3 w 33"/>
                  <a:gd name="T65" fmla="*/ 6 h 17"/>
                  <a:gd name="T66" fmla="*/ 4 w 33"/>
                  <a:gd name="T67" fmla="*/ 8 h 17"/>
                  <a:gd name="T68" fmla="*/ 4 w 33"/>
                  <a:gd name="T69" fmla="*/ 8 h 17"/>
                  <a:gd name="T70" fmla="*/ 25 w 33"/>
                  <a:gd name="T71" fmla="*/ 14 h 17"/>
                  <a:gd name="T72" fmla="*/ 25 w 33"/>
                  <a:gd name="T73" fmla="*/ 14 h 17"/>
                  <a:gd name="T74" fmla="*/ 29 w 33"/>
                  <a:gd name="T75" fmla="*/ 13 h 17"/>
                  <a:gd name="T76" fmla="*/ 19 w 33"/>
                  <a:gd name="T77" fmla="*/ 3 h 17"/>
                  <a:gd name="T78" fmla="*/ 20 w 33"/>
                  <a:gd name="T79" fmla="*/ 1 h 17"/>
                  <a:gd name="T80" fmla="*/ 19 w 33"/>
                  <a:gd name="T8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17">
                    <a:moveTo>
                      <a:pt x="2" y="10"/>
                    </a:moveTo>
                    <a:cubicBezTo>
                      <a:pt x="1" y="9"/>
                      <a:pt x="0" y="8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4"/>
                      <a:pt x="2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8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5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3" y="6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3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7"/>
                      <a:pt x="28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7" y="17"/>
                      <a:pt x="6" y="13"/>
                      <a:pt x="2" y="10"/>
                    </a:cubicBezTo>
                    <a:close/>
                    <a:moveTo>
                      <a:pt x="29" y="13"/>
                    </a:moveTo>
                    <a:cubicBezTo>
                      <a:pt x="30" y="12"/>
                      <a:pt x="30" y="11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9"/>
                      <a:pt x="30" y="8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6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4"/>
                      <a:pt x="4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10"/>
                      <a:pt x="19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8" y="14"/>
                      <a:pt x="29" y="14"/>
                      <a:pt x="29" y="13"/>
                    </a:cubicBezTo>
                    <a:close/>
                    <a:moveTo>
                      <a:pt x="19" y="3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19" y="3"/>
                      <a:pt x="19" y="3"/>
                      <a:pt x="19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8" name="Freeform 179"/>
              <p:cNvSpPr/>
              <p:nvPr/>
            </p:nvSpPr>
            <p:spPr bwMode="auto">
              <a:xfrm>
                <a:off x="9379858" y="5107870"/>
                <a:ext cx="48648" cy="57335"/>
              </a:xfrm>
              <a:custGeom>
                <a:avLst/>
                <a:gdLst>
                  <a:gd name="T0" fmla="*/ 12 w 12"/>
                  <a:gd name="T1" fmla="*/ 10 h 14"/>
                  <a:gd name="T2" fmla="*/ 9 w 12"/>
                  <a:gd name="T3" fmla="*/ 2 h 14"/>
                  <a:gd name="T4" fmla="*/ 2 w 12"/>
                  <a:gd name="T5" fmla="*/ 12 h 14"/>
                  <a:gd name="T6" fmla="*/ 12 w 12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2" y="10"/>
                    </a:moveTo>
                    <a:cubicBezTo>
                      <a:pt x="12" y="10"/>
                      <a:pt x="12" y="3"/>
                      <a:pt x="9" y="2"/>
                    </a:cubicBezTo>
                    <a:cubicBezTo>
                      <a:pt x="4" y="0"/>
                      <a:pt x="0" y="10"/>
                      <a:pt x="2" y="12"/>
                    </a:cubicBezTo>
                    <a:cubicBezTo>
                      <a:pt x="4" y="13"/>
                      <a:pt x="9" y="14"/>
                      <a:pt x="12" y="10"/>
                    </a:cubicBez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9" name="Freeform 180"/>
              <p:cNvSpPr>
                <a:spLocks noEditPoints="1"/>
              </p:cNvSpPr>
              <p:nvPr/>
            </p:nvSpPr>
            <p:spPr bwMode="auto">
              <a:xfrm>
                <a:off x="9379858" y="5107870"/>
                <a:ext cx="53860" cy="57335"/>
              </a:xfrm>
              <a:custGeom>
                <a:avLst/>
                <a:gdLst>
                  <a:gd name="T0" fmla="*/ 6 w 13"/>
                  <a:gd name="T1" fmla="*/ 14 h 14"/>
                  <a:gd name="T2" fmla="*/ 1 w 13"/>
                  <a:gd name="T3" fmla="*/ 13 h 14"/>
                  <a:gd name="T4" fmla="*/ 1 w 13"/>
                  <a:gd name="T5" fmla="*/ 13 h 14"/>
                  <a:gd name="T6" fmla="*/ 0 w 13"/>
                  <a:gd name="T7" fmla="*/ 10 h 14"/>
                  <a:gd name="T8" fmla="*/ 0 w 13"/>
                  <a:gd name="T9" fmla="*/ 10 h 14"/>
                  <a:gd name="T10" fmla="*/ 8 w 13"/>
                  <a:gd name="T11" fmla="*/ 0 h 14"/>
                  <a:gd name="T12" fmla="*/ 8 w 13"/>
                  <a:gd name="T13" fmla="*/ 0 h 14"/>
                  <a:gd name="T14" fmla="*/ 9 w 13"/>
                  <a:gd name="T15" fmla="*/ 1 h 14"/>
                  <a:gd name="T16" fmla="*/ 9 w 13"/>
                  <a:gd name="T17" fmla="*/ 1 h 14"/>
                  <a:gd name="T18" fmla="*/ 13 w 13"/>
                  <a:gd name="T19" fmla="*/ 9 h 14"/>
                  <a:gd name="T20" fmla="*/ 13 w 13"/>
                  <a:gd name="T21" fmla="*/ 9 h 14"/>
                  <a:gd name="T22" fmla="*/ 13 w 13"/>
                  <a:gd name="T23" fmla="*/ 10 h 14"/>
                  <a:gd name="T24" fmla="*/ 13 w 13"/>
                  <a:gd name="T25" fmla="*/ 10 h 14"/>
                  <a:gd name="T26" fmla="*/ 13 w 13"/>
                  <a:gd name="T27" fmla="*/ 11 h 14"/>
                  <a:gd name="T28" fmla="*/ 6 w 13"/>
                  <a:gd name="T29" fmla="*/ 14 h 14"/>
                  <a:gd name="T30" fmla="*/ 6 w 13"/>
                  <a:gd name="T31" fmla="*/ 14 h 14"/>
                  <a:gd name="T32" fmla="*/ 6 w 13"/>
                  <a:gd name="T33" fmla="*/ 14 h 14"/>
                  <a:gd name="T34" fmla="*/ 6 w 13"/>
                  <a:gd name="T35" fmla="*/ 11 h 14"/>
                  <a:gd name="T36" fmla="*/ 10 w 13"/>
                  <a:gd name="T37" fmla="*/ 9 h 14"/>
                  <a:gd name="T38" fmla="*/ 10 w 13"/>
                  <a:gd name="T39" fmla="*/ 9 h 14"/>
                  <a:gd name="T40" fmla="*/ 8 w 13"/>
                  <a:gd name="T41" fmla="*/ 3 h 14"/>
                  <a:gd name="T42" fmla="*/ 8 w 13"/>
                  <a:gd name="T43" fmla="*/ 3 h 14"/>
                  <a:gd name="T44" fmla="*/ 8 w 13"/>
                  <a:gd name="T45" fmla="*/ 3 h 14"/>
                  <a:gd name="T46" fmla="*/ 8 w 13"/>
                  <a:gd name="T47" fmla="*/ 3 h 14"/>
                  <a:gd name="T48" fmla="*/ 5 w 13"/>
                  <a:gd name="T49" fmla="*/ 6 h 14"/>
                  <a:gd name="T50" fmla="*/ 5 w 13"/>
                  <a:gd name="T51" fmla="*/ 6 h 14"/>
                  <a:gd name="T52" fmla="*/ 3 w 13"/>
                  <a:gd name="T53" fmla="*/ 10 h 14"/>
                  <a:gd name="T54" fmla="*/ 3 w 13"/>
                  <a:gd name="T55" fmla="*/ 10 h 14"/>
                  <a:gd name="T56" fmla="*/ 3 w 13"/>
                  <a:gd name="T57" fmla="*/ 11 h 14"/>
                  <a:gd name="T58" fmla="*/ 3 w 13"/>
                  <a:gd name="T59" fmla="*/ 11 h 14"/>
                  <a:gd name="T60" fmla="*/ 3 w 13"/>
                  <a:gd name="T61" fmla="*/ 11 h 14"/>
                  <a:gd name="T62" fmla="*/ 3 w 13"/>
                  <a:gd name="T63" fmla="*/ 11 h 14"/>
                  <a:gd name="T64" fmla="*/ 6 w 13"/>
                  <a:gd name="T6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4">
                    <a:moveTo>
                      <a:pt x="6" y="14"/>
                    </a:moveTo>
                    <a:cubicBezTo>
                      <a:pt x="4" y="14"/>
                      <a:pt x="2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3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3" y="2"/>
                      <a:pt x="13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13"/>
                      <a:pt x="9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1"/>
                    </a:moveTo>
                    <a:cubicBezTo>
                      <a:pt x="8" y="11"/>
                      <a:pt x="9" y="11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5" y="12"/>
                      <a:pt x="6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0" name="Freeform 181"/>
              <p:cNvSpPr/>
              <p:nvPr/>
            </p:nvSpPr>
            <p:spPr bwMode="auto">
              <a:xfrm>
                <a:off x="9407657" y="5135668"/>
                <a:ext cx="62548" cy="57335"/>
              </a:xfrm>
              <a:custGeom>
                <a:avLst/>
                <a:gdLst>
                  <a:gd name="T0" fmla="*/ 5 w 15"/>
                  <a:gd name="T1" fmla="*/ 2 h 14"/>
                  <a:gd name="T2" fmla="*/ 13 w 15"/>
                  <a:gd name="T3" fmla="*/ 3 h 14"/>
                  <a:gd name="T4" fmla="*/ 5 w 15"/>
                  <a:gd name="T5" fmla="*/ 12 h 14"/>
                  <a:gd name="T6" fmla="*/ 5 w 15"/>
                  <a:gd name="T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5" y="2"/>
                    </a:moveTo>
                    <a:cubicBezTo>
                      <a:pt x="5" y="2"/>
                      <a:pt x="10" y="0"/>
                      <a:pt x="13" y="3"/>
                    </a:cubicBezTo>
                    <a:cubicBezTo>
                      <a:pt x="15" y="5"/>
                      <a:pt x="7" y="14"/>
                      <a:pt x="5" y="12"/>
                    </a:cubicBezTo>
                    <a:cubicBezTo>
                      <a:pt x="3" y="10"/>
                      <a:pt x="0" y="6"/>
                      <a:pt x="5" y="2"/>
                    </a:cubicBez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1" name="Freeform 182"/>
              <p:cNvSpPr>
                <a:spLocks noEditPoints="1"/>
              </p:cNvSpPr>
              <p:nvPr/>
            </p:nvSpPr>
            <p:spPr bwMode="auto">
              <a:xfrm>
                <a:off x="9412869" y="5135668"/>
                <a:ext cx="57335" cy="53860"/>
              </a:xfrm>
              <a:custGeom>
                <a:avLst/>
                <a:gdLst>
                  <a:gd name="T0" fmla="*/ 3 w 14"/>
                  <a:gd name="T1" fmla="*/ 13 h 13"/>
                  <a:gd name="T2" fmla="*/ 0 w 14"/>
                  <a:gd name="T3" fmla="*/ 7 h 13"/>
                  <a:gd name="T4" fmla="*/ 0 w 14"/>
                  <a:gd name="T5" fmla="*/ 7 h 13"/>
                  <a:gd name="T6" fmla="*/ 3 w 14"/>
                  <a:gd name="T7" fmla="*/ 1 h 13"/>
                  <a:gd name="T8" fmla="*/ 3 w 14"/>
                  <a:gd name="T9" fmla="*/ 1 h 13"/>
                  <a:gd name="T10" fmla="*/ 3 w 14"/>
                  <a:gd name="T11" fmla="*/ 1 h 13"/>
                  <a:gd name="T12" fmla="*/ 7 w 14"/>
                  <a:gd name="T13" fmla="*/ 0 h 13"/>
                  <a:gd name="T14" fmla="*/ 7 w 14"/>
                  <a:gd name="T15" fmla="*/ 0 h 13"/>
                  <a:gd name="T16" fmla="*/ 13 w 14"/>
                  <a:gd name="T17" fmla="*/ 2 h 13"/>
                  <a:gd name="T18" fmla="*/ 13 w 14"/>
                  <a:gd name="T19" fmla="*/ 2 h 13"/>
                  <a:gd name="T20" fmla="*/ 14 w 14"/>
                  <a:gd name="T21" fmla="*/ 4 h 13"/>
                  <a:gd name="T22" fmla="*/ 14 w 14"/>
                  <a:gd name="T23" fmla="*/ 4 h 13"/>
                  <a:gd name="T24" fmla="*/ 11 w 14"/>
                  <a:gd name="T25" fmla="*/ 10 h 13"/>
                  <a:gd name="T26" fmla="*/ 11 w 14"/>
                  <a:gd name="T27" fmla="*/ 10 h 13"/>
                  <a:gd name="T28" fmla="*/ 5 w 14"/>
                  <a:gd name="T29" fmla="*/ 13 h 13"/>
                  <a:gd name="T30" fmla="*/ 5 w 14"/>
                  <a:gd name="T31" fmla="*/ 13 h 13"/>
                  <a:gd name="T32" fmla="*/ 5 w 14"/>
                  <a:gd name="T33" fmla="*/ 13 h 13"/>
                  <a:gd name="T34" fmla="*/ 5 w 14"/>
                  <a:gd name="T35" fmla="*/ 13 h 13"/>
                  <a:gd name="T36" fmla="*/ 3 w 14"/>
                  <a:gd name="T37" fmla="*/ 13 h 13"/>
                  <a:gd name="T38" fmla="*/ 8 w 14"/>
                  <a:gd name="T39" fmla="*/ 8 h 13"/>
                  <a:gd name="T40" fmla="*/ 11 w 14"/>
                  <a:gd name="T41" fmla="*/ 4 h 13"/>
                  <a:gd name="T42" fmla="*/ 11 w 14"/>
                  <a:gd name="T43" fmla="*/ 4 h 13"/>
                  <a:gd name="T44" fmla="*/ 10 w 14"/>
                  <a:gd name="T45" fmla="*/ 4 h 13"/>
                  <a:gd name="T46" fmla="*/ 10 w 14"/>
                  <a:gd name="T47" fmla="*/ 4 h 13"/>
                  <a:gd name="T48" fmla="*/ 7 w 14"/>
                  <a:gd name="T49" fmla="*/ 3 h 13"/>
                  <a:gd name="T50" fmla="*/ 7 w 14"/>
                  <a:gd name="T51" fmla="*/ 3 h 13"/>
                  <a:gd name="T52" fmla="*/ 5 w 14"/>
                  <a:gd name="T53" fmla="*/ 3 h 13"/>
                  <a:gd name="T54" fmla="*/ 5 w 14"/>
                  <a:gd name="T55" fmla="*/ 3 h 13"/>
                  <a:gd name="T56" fmla="*/ 3 w 14"/>
                  <a:gd name="T57" fmla="*/ 7 h 13"/>
                  <a:gd name="T58" fmla="*/ 3 w 14"/>
                  <a:gd name="T59" fmla="*/ 7 h 13"/>
                  <a:gd name="T60" fmla="*/ 5 w 14"/>
                  <a:gd name="T61" fmla="*/ 10 h 13"/>
                  <a:gd name="T62" fmla="*/ 5 w 14"/>
                  <a:gd name="T63" fmla="*/ 10 h 13"/>
                  <a:gd name="T64" fmla="*/ 8 w 14"/>
                  <a:gd name="T6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" h="13">
                    <a:moveTo>
                      <a:pt x="3" y="13"/>
                    </a:moveTo>
                    <a:cubicBezTo>
                      <a:pt x="2" y="12"/>
                      <a:pt x="0" y="10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11" y="0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2"/>
                      <a:pt x="7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lose/>
                    <a:moveTo>
                      <a:pt x="8" y="8"/>
                    </a:moveTo>
                    <a:cubicBezTo>
                      <a:pt x="10" y="7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9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5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4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7" y="10"/>
                      <a:pt x="8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2" name="Freeform 183"/>
              <p:cNvSpPr/>
              <p:nvPr/>
            </p:nvSpPr>
            <p:spPr bwMode="auto">
              <a:xfrm>
                <a:off x="9362484" y="4445908"/>
                <a:ext cx="564665" cy="644587"/>
              </a:xfrm>
              <a:custGeom>
                <a:avLst/>
                <a:gdLst>
                  <a:gd name="T0" fmla="*/ 51 w 137"/>
                  <a:gd name="T1" fmla="*/ 1 h 157"/>
                  <a:gd name="T2" fmla="*/ 0 w 137"/>
                  <a:gd name="T3" fmla="*/ 112 h 157"/>
                  <a:gd name="T4" fmla="*/ 137 w 137"/>
                  <a:gd name="T5" fmla="*/ 109 h 157"/>
                  <a:gd name="T6" fmla="*/ 75 w 137"/>
                  <a:gd name="T7" fmla="*/ 0 h 157"/>
                  <a:gd name="T8" fmla="*/ 51 w 137"/>
                  <a:gd name="T9" fmla="*/ 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57">
                    <a:moveTo>
                      <a:pt x="51" y="1"/>
                    </a:moveTo>
                    <a:cubicBezTo>
                      <a:pt x="51" y="1"/>
                      <a:pt x="31" y="76"/>
                      <a:pt x="0" y="112"/>
                    </a:cubicBezTo>
                    <a:cubicBezTo>
                      <a:pt x="0" y="112"/>
                      <a:pt x="65" y="157"/>
                      <a:pt x="137" y="109"/>
                    </a:cubicBezTo>
                    <a:cubicBezTo>
                      <a:pt x="137" y="109"/>
                      <a:pt x="92" y="60"/>
                      <a:pt x="75" y="0"/>
                    </a:cubicBezTo>
                    <a:lnTo>
                      <a:pt x="51" y="1"/>
                    </a:ln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3" name="Freeform 184"/>
              <p:cNvSpPr>
                <a:spLocks noEditPoints="1"/>
              </p:cNvSpPr>
              <p:nvPr/>
            </p:nvSpPr>
            <p:spPr bwMode="auto">
              <a:xfrm>
                <a:off x="9355534" y="4442434"/>
                <a:ext cx="575090" cy="550766"/>
              </a:xfrm>
              <a:custGeom>
                <a:avLst/>
                <a:gdLst>
                  <a:gd name="T0" fmla="*/ 1 w 140"/>
                  <a:gd name="T1" fmla="*/ 114 h 134"/>
                  <a:gd name="T2" fmla="*/ 0 w 140"/>
                  <a:gd name="T3" fmla="*/ 113 h 134"/>
                  <a:gd name="T4" fmla="*/ 0 w 140"/>
                  <a:gd name="T5" fmla="*/ 113 h 134"/>
                  <a:gd name="T6" fmla="*/ 1 w 140"/>
                  <a:gd name="T7" fmla="*/ 112 h 134"/>
                  <a:gd name="T8" fmla="*/ 1 w 140"/>
                  <a:gd name="T9" fmla="*/ 112 h 134"/>
                  <a:gd name="T10" fmla="*/ 38 w 140"/>
                  <a:gd name="T11" fmla="*/ 43 h 134"/>
                  <a:gd name="T12" fmla="*/ 38 w 140"/>
                  <a:gd name="T13" fmla="*/ 43 h 134"/>
                  <a:gd name="T14" fmla="*/ 52 w 140"/>
                  <a:gd name="T15" fmla="*/ 2 h 134"/>
                  <a:gd name="T16" fmla="*/ 52 w 140"/>
                  <a:gd name="T17" fmla="*/ 2 h 134"/>
                  <a:gd name="T18" fmla="*/ 53 w 140"/>
                  <a:gd name="T19" fmla="*/ 0 h 134"/>
                  <a:gd name="T20" fmla="*/ 53 w 140"/>
                  <a:gd name="T21" fmla="*/ 0 h 134"/>
                  <a:gd name="T22" fmla="*/ 77 w 140"/>
                  <a:gd name="T23" fmla="*/ 0 h 134"/>
                  <a:gd name="T24" fmla="*/ 78 w 140"/>
                  <a:gd name="T25" fmla="*/ 1 h 134"/>
                  <a:gd name="T26" fmla="*/ 78 w 140"/>
                  <a:gd name="T27" fmla="*/ 1 h 134"/>
                  <a:gd name="T28" fmla="*/ 115 w 140"/>
                  <a:gd name="T29" fmla="*/ 77 h 134"/>
                  <a:gd name="T30" fmla="*/ 115 w 140"/>
                  <a:gd name="T31" fmla="*/ 77 h 134"/>
                  <a:gd name="T32" fmla="*/ 140 w 140"/>
                  <a:gd name="T33" fmla="*/ 109 h 134"/>
                  <a:gd name="T34" fmla="*/ 140 w 140"/>
                  <a:gd name="T35" fmla="*/ 109 h 134"/>
                  <a:gd name="T36" fmla="*/ 140 w 140"/>
                  <a:gd name="T37" fmla="*/ 110 h 134"/>
                  <a:gd name="T38" fmla="*/ 140 w 140"/>
                  <a:gd name="T39" fmla="*/ 110 h 134"/>
                  <a:gd name="T40" fmla="*/ 139 w 140"/>
                  <a:gd name="T41" fmla="*/ 111 h 134"/>
                  <a:gd name="T42" fmla="*/ 139 w 140"/>
                  <a:gd name="T43" fmla="*/ 111 h 134"/>
                  <a:gd name="T44" fmla="*/ 69 w 140"/>
                  <a:gd name="T45" fmla="*/ 134 h 134"/>
                  <a:gd name="T46" fmla="*/ 69 w 140"/>
                  <a:gd name="T47" fmla="*/ 134 h 134"/>
                  <a:gd name="T48" fmla="*/ 1 w 140"/>
                  <a:gd name="T49" fmla="*/ 114 h 134"/>
                  <a:gd name="T50" fmla="*/ 21 w 140"/>
                  <a:gd name="T51" fmla="*/ 121 h 134"/>
                  <a:gd name="T52" fmla="*/ 69 w 140"/>
                  <a:gd name="T53" fmla="*/ 131 h 134"/>
                  <a:gd name="T54" fmla="*/ 69 w 140"/>
                  <a:gd name="T55" fmla="*/ 131 h 134"/>
                  <a:gd name="T56" fmla="*/ 136 w 140"/>
                  <a:gd name="T57" fmla="*/ 110 h 134"/>
                  <a:gd name="T58" fmla="*/ 136 w 140"/>
                  <a:gd name="T59" fmla="*/ 110 h 134"/>
                  <a:gd name="T60" fmla="*/ 76 w 140"/>
                  <a:gd name="T61" fmla="*/ 3 h 134"/>
                  <a:gd name="T62" fmla="*/ 76 w 140"/>
                  <a:gd name="T63" fmla="*/ 3 h 134"/>
                  <a:gd name="T64" fmla="*/ 54 w 140"/>
                  <a:gd name="T65" fmla="*/ 3 h 134"/>
                  <a:gd name="T66" fmla="*/ 4 w 140"/>
                  <a:gd name="T67" fmla="*/ 113 h 134"/>
                  <a:gd name="T68" fmla="*/ 4 w 140"/>
                  <a:gd name="T69" fmla="*/ 113 h 134"/>
                  <a:gd name="T70" fmla="*/ 21 w 140"/>
                  <a:gd name="T71" fmla="*/ 1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0" h="134">
                    <a:moveTo>
                      <a:pt x="1" y="114"/>
                    </a:moveTo>
                    <a:cubicBezTo>
                      <a:pt x="1" y="114"/>
                      <a:pt x="0" y="114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6" y="94"/>
                      <a:pt x="29" y="67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7" y="20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1"/>
                      <a:pt x="52" y="1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87" y="30"/>
                      <a:pt x="102" y="57"/>
                      <a:pt x="115" y="77"/>
                    </a:cubicBezTo>
                    <a:cubicBezTo>
                      <a:pt x="115" y="77"/>
                      <a:pt x="115" y="77"/>
                      <a:pt x="115" y="77"/>
                    </a:cubicBezTo>
                    <a:cubicBezTo>
                      <a:pt x="129" y="97"/>
                      <a:pt x="140" y="109"/>
                      <a:pt x="140" y="109"/>
                    </a:cubicBezTo>
                    <a:cubicBezTo>
                      <a:pt x="140" y="109"/>
                      <a:pt x="140" y="109"/>
                      <a:pt x="140" y="109"/>
                    </a:cubicBezTo>
                    <a:cubicBezTo>
                      <a:pt x="140" y="109"/>
                      <a:pt x="140" y="110"/>
                      <a:pt x="140" y="110"/>
                    </a:cubicBezTo>
                    <a:cubicBezTo>
                      <a:pt x="140" y="110"/>
                      <a:pt x="140" y="110"/>
                      <a:pt x="140" y="110"/>
                    </a:cubicBezTo>
                    <a:cubicBezTo>
                      <a:pt x="140" y="111"/>
                      <a:pt x="140" y="111"/>
                      <a:pt x="139" y="111"/>
                    </a:cubicBezTo>
                    <a:cubicBezTo>
                      <a:pt x="139" y="111"/>
                      <a:pt x="139" y="111"/>
                      <a:pt x="139" y="111"/>
                    </a:cubicBezTo>
                    <a:cubicBezTo>
                      <a:pt x="114" y="128"/>
                      <a:pt x="90" y="134"/>
                      <a:pt x="69" y="134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29" y="134"/>
                      <a:pt x="1" y="114"/>
                      <a:pt x="1" y="114"/>
                    </a:cubicBezTo>
                    <a:close/>
                    <a:moveTo>
                      <a:pt x="21" y="121"/>
                    </a:moveTo>
                    <a:cubicBezTo>
                      <a:pt x="33" y="126"/>
                      <a:pt x="49" y="131"/>
                      <a:pt x="69" y="131"/>
                    </a:cubicBezTo>
                    <a:cubicBezTo>
                      <a:pt x="69" y="131"/>
                      <a:pt x="69" y="131"/>
                      <a:pt x="69" y="131"/>
                    </a:cubicBezTo>
                    <a:cubicBezTo>
                      <a:pt x="89" y="131"/>
                      <a:pt x="112" y="125"/>
                      <a:pt x="136" y="110"/>
                    </a:cubicBezTo>
                    <a:cubicBezTo>
                      <a:pt x="136" y="110"/>
                      <a:pt x="136" y="110"/>
                      <a:pt x="136" y="110"/>
                    </a:cubicBezTo>
                    <a:cubicBezTo>
                      <a:pt x="129" y="102"/>
                      <a:pt x="92" y="57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2" y="13"/>
                      <a:pt x="32" y="78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7" y="114"/>
                      <a:pt x="13" y="118"/>
                      <a:pt x="21" y="12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4" name="Freeform 185"/>
              <p:cNvSpPr/>
              <p:nvPr/>
            </p:nvSpPr>
            <p:spPr bwMode="auto">
              <a:xfrm>
                <a:off x="9671746" y="4445908"/>
                <a:ext cx="463894" cy="349224"/>
              </a:xfrm>
              <a:custGeom>
                <a:avLst/>
                <a:gdLst>
                  <a:gd name="T0" fmla="*/ 6 w 113"/>
                  <a:gd name="T1" fmla="*/ 0 h 85"/>
                  <a:gd name="T2" fmla="*/ 88 w 113"/>
                  <a:gd name="T3" fmla="*/ 60 h 85"/>
                  <a:gd name="T4" fmla="*/ 100 w 113"/>
                  <a:gd name="T5" fmla="*/ 51 h 85"/>
                  <a:gd name="T6" fmla="*/ 99 w 113"/>
                  <a:gd name="T7" fmla="*/ 60 h 85"/>
                  <a:gd name="T8" fmla="*/ 112 w 113"/>
                  <a:gd name="T9" fmla="*/ 63 h 85"/>
                  <a:gd name="T10" fmla="*/ 99 w 113"/>
                  <a:gd name="T11" fmla="*/ 68 h 85"/>
                  <a:gd name="T12" fmla="*/ 110 w 113"/>
                  <a:gd name="T13" fmla="*/ 76 h 85"/>
                  <a:gd name="T14" fmla="*/ 96 w 113"/>
                  <a:gd name="T15" fmla="*/ 74 h 85"/>
                  <a:gd name="T16" fmla="*/ 99 w 113"/>
                  <a:gd name="T17" fmla="*/ 84 h 85"/>
                  <a:gd name="T18" fmla="*/ 91 w 113"/>
                  <a:gd name="T19" fmla="*/ 77 h 85"/>
                  <a:gd name="T20" fmla="*/ 87 w 113"/>
                  <a:gd name="T21" fmla="*/ 84 h 85"/>
                  <a:gd name="T22" fmla="*/ 84 w 113"/>
                  <a:gd name="T23" fmla="*/ 72 h 85"/>
                  <a:gd name="T24" fmla="*/ 0 w 113"/>
                  <a:gd name="T25" fmla="*/ 3 h 85"/>
                  <a:gd name="T26" fmla="*/ 6 w 113"/>
                  <a:gd name="T2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3" h="85">
                    <a:moveTo>
                      <a:pt x="6" y="0"/>
                    </a:moveTo>
                    <a:cubicBezTo>
                      <a:pt x="6" y="0"/>
                      <a:pt x="29" y="52"/>
                      <a:pt x="88" y="60"/>
                    </a:cubicBezTo>
                    <a:cubicBezTo>
                      <a:pt x="88" y="60"/>
                      <a:pt x="94" y="47"/>
                      <a:pt x="100" y="51"/>
                    </a:cubicBezTo>
                    <a:cubicBezTo>
                      <a:pt x="105" y="53"/>
                      <a:pt x="99" y="60"/>
                      <a:pt x="99" y="60"/>
                    </a:cubicBezTo>
                    <a:cubicBezTo>
                      <a:pt x="99" y="60"/>
                      <a:pt x="112" y="58"/>
                      <a:pt x="112" y="63"/>
                    </a:cubicBezTo>
                    <a:cubicBezTo>
                      <a:pt x="113" y="69"/>
                      <a:pt x="99" y="68"/>
                      <a:pt x="99" y="68"/>
                    </a:cubicBezTo>
                    <a:cubicBezTo>
                      <a:pt x="99" y="68"/>
                      <a:pt x="112" y="71"/>
                      <a:pt x="110" y="76"/>
                    </a:cubicBezTo>
                    <a:cubicBezTo>
                      <a:pt x="109" y="82"/>
                      <a:pt x="96" y="74"/>
                      <a:pt x="96" y="74"/>
                    </a:cubicBezTo>
                    <a:cubicBezTo>
                      <a:pt x="96" y="74"/>
                      <a:pt x="105" y="84"/>
                      <a:pt x="99" y="84"/>
                    </a:cubicBezTo>
                    <a:cubicBezTo>
                      <a:pt x="93" y="85"/>
                      <a:pt x="91" y="77"/>
                      <a:pt x="91" y="77"/>
                    </a:cubicBezTo>
                    <a:cubicBezTo>
                      <a:pt x="91" y="77"/>
                      <a:pt x="92" y="85"/>
                      <a:pt x="87" y="84"/>
                    </a:cubicBezTo>
                    <a:cubicBezTo>
                      <a:pt x="82" y="83"/>
                      <a:pt x="84" y="72"/>
                      <a:pt x="84" y="72"/>
                    </a:cubicBezTo>
                    <a:cubicBezTo>
                      <a:pt x="84" y="72"/>
                      <a:pt x="22" y="62"/>
                      <a:pt x="0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5" name="Freeform 186"/>
              <p:cNvSpPr>
                <a:spLocks noEditPoints="1"/>
              </p:cNvSpPr>
              <p:nvPr/>
            </p:nvSpPr>
            <p:spPr bwMode="auto">
              <a:xfrm>
                <a:off x="9668271" y="4442434"/>
                <a:ext cx="472581" cy="356173"/>
              </a:xfrm>
              <a:custGeom>
                <a:avLst/>
                <a:gdLst>
                  <a:gd name="T0" fmla="*/ 89 w 115"/>
                  <a:gd name="T1" fmla="*/ 87 h 87"/>
                  <a:gd name="T2" fmla="*/ 83 w 115"/>
                  <a:gd name="T3" fmla="*/ 77 h 87"/>
                  <a:gd name="T4" fmla="*/ 83 w 115"/>
                  <a:gd name="T5" fmla="*/ 74 h 87"/>
                  <a:gd name="T6" fmla="*/ 1 w 115"/>
                  <a:gd name="T7" fmla="*/ 3 h 87"/>
                  <a:gd name="T8" fmla="*/ 8 w 115"/>
                  <a:gd name="T9" fmla="*/ 0 h 87"/>
                  <a:gd name="T10" fmla="*/ 9 w 115"/>
                  <a:gd name="T11" fmla="*/ 1 h 87"/>
                  <a:gd name="T12" fmla="*/ 88 w 115"/>
                  <a:gd name="T13" fmla="*/ 59 h 87"/>
                  <a:gd name="T14" fmla="*/ 99 w 115"/>
                  <a:gd name="T15" fmla="*/ 49 h 87"/>
                  <a:gd name="T16" fmla="*/ 105 w 115"/>
                  <a:gd name="T17" fmla="*/ 54 h 87"/>
                  <a:gd name="T18" fmla="*/ 103 w 115"/>
                  <a:gd name="T19" fmla="*/ 59 h 87"/>
                  <a:gd name="T20" fmla="*/ 115 w 115"/>
                  <a:gd name="T21" fmla="*/ 64 h 87"/>
                  <a:gd name="T22" fmla="*/ 115 w 115"/>
                  <a:gd name="T23" fmla="*/ 65 h 87"/>
                  <a:gd name="T24" fmla="*/ 108 w 115"/>
                  <a:gd name="T25" fmla="*/ 70 h 87"/>
                  <a:gd name="T26" fmla="*/ 113 w 115"/>
                  <a:gd name="T27" fmla="*/ 76 h 87"/>
                  <a:gd name="T28" fmla="*/ 109 w 115"/>
                  <a:gd name="T29" fmla="*/ 81 h 87"/>
                  <a:gd name="T30" fmla="*/ 102 w 115"/>
                  <a:gd name="T31" fmla="*/ 79 h 87"/>
                  <a:gd name="T32" fmla="*/ 100 w 115"/>
                  <a:gd name="T33" fmla="*/ 87 h 87"/>
                  <a:gd name="T34" fmla="*/ 99 w 115"/>
                  <a:gd name="T35" fmla="*/ 87 h 87"/>
                  <a:gd name="T36" fmla="*/ 99 w 115"/>
                  <a:gd name="T37" fmla="*/ 84 h 87"/>
                  <a:gd name="T38" fmla="*/ 100 w 115"/>
                  <a:gd name="T39" fmla="*/ 84 h 87"/>
                  <a:gd name="T40" fmla="*/ 98 w 115"/>
                  <a:gd name="T41" fmla="*/ 79 h 87"/>
                  <a:gd name="T42" fmla="*/ 96 w 115"/>
                  <a:gd name="T43" fmla="*/ 76 h 87"/>
                  <a:gd name="T44" fmla="*/ 98 w 115"/>
                  <a:gd name="T45" fmla="*/ 73 h 87"/>
                  <a:gd name="T46" fmla="*/ 102 w 115"/>
                  <a:gd name="T47" fmla="*/ 75 h 87"/>
                  <a:gd name="T48" fmla="*/ 110 w 115"/>
                  <a:gd name="T49" fmla="*/ 77 h 87"/>
                  <a:gd name="T50" fmla="*/ 110 w 115"/>
                  <a:gd name="T51" fmla="*/ 76 h 87"/>
                  <a:gd name="T52" fmla="*/ 100 w 115"/>
                  <a:gd name="T53" fmla="*/ 70 h 87"/>
                  <a:gd name="T54" fmla="*/ 99 w 115"/>
                  <a:gd name="T55" fmla="*/ 69 h 87"/>
                  <a:gd name="T56" fmla="*/ 103 w 115"/>
                  <a:gd name="T57" fmla="*/ 68 h 87"/>
                  <a:gd name="T58" fmla="*/ 109 w 115"/>
                  <a:gd name="T59" fmla="*/ 67 h 87"/>
                  <a:gd name="T60" fmla="*/ 112 w 115"/>
                  <a:gd name="T61" fmla="*/ 65 h 87"/>
                  <a:gd name="T62" fmla="*/ 110 w 115"/>
                  <a:gd name="T63" fmla="*/ 63 h 87"/>
                  <a:gd name="T64" fmla="*/ 100 w 115"/>
                  <a:gd name="T65" fmla="*/ 62 h 87"/>
                  <a:gd name="T66" fmla="*/ 98 w 115"/>
                  <a:gd name="T67" fmla="*/ 61 h 87"/>
                  <a:gd name="T68" fmla="*/ 102 w 115"/>
                  <a:gd name="T69" fmla="*/ 54 h 87"/>
                  <a:gd name="T70" fmla="*/ 101 w 115"/>
                  <a:gd name="T71" fmla="*/ 53 h 87"/>
                  <a:gd name="T72" fmla="*/ 93 w 115"/>
                  <a:gd name="T73" fmla="*/ 57 h 87"/>
                  <a:gd name="T74" fmla="*/ 90 w 115"/>
                  <a:gd name="T75" fmla="*/ 61 h 87"/>
                  <a:gd name="T76" fmla="*/ 6 w 115"/>
                  <a:gd name="T77" fmla="*/ 4 h 87"/>
                  <a:gd name="T78" fmla="*/ 52 w 115"/>
                  <a:gd name="T79" fmla="*/ 59 h 87"/>
                  <a:gd name="T80" fmla="*/ 85 w 115"/>
                  <a:gd name="T81" fmla="*/ 71 h 87"/>
                  <a:gd name="T82" fmla="*/ 86 w 115"/>
                  <a:gd name="T83" fmla="*/ 77 h 87"/>
                  <a:gd name="T84" fmla="*/ 88 w 115"/>
                  <a:gd name="T85" fmla="*/ 84 h 87"/>
                  <a:gd name="T86" fmla="*/ 90 w 115"/>
                  <a:gd name="T87" fmla="*/ 82 h 87"/>
                  <a:gd name="T88" fmla="*/ 91 w 115"/>
                  <a:gd name="T89" fmla="*/ 79 h 87"/>
                  <a:gd name="T90" fmla="*/ 92 w 115"/>
                  <a:gd name="T91" fmla="*/ 76 h 87"/>
                  <a:gd name="T92" fmla="*/ 92 w 115"/>
                  <a:gd name="T93" fmla="*/ 7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5" h="87">
                    <a:moveTo>
                      <a:pt x="93" y="83"/>
                    </a:moveTo>
                    <a:cubicBezTo>
                      <a:pt x="93" y="85"/>
                      <a:pt x="91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3" y="85"/>
                      <a:pt x="83" y="80"/>
                      <a:pt x="83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3" y="76"/>
                      <a:pt x="83" y="75"/>
                      <a:pt x="83" y="74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74" y="72"/>
                      <a:pt x="20" y="59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4" y="13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40" y="41"/>
                      <a:pt x="60" y="55"/>
                      <a:pt x="88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9" y="56"/>
                      <a:pt x="93" y="50"/>
                      <a:pt x="99" y="49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100" y="49"/>
                      <a:pt x="101" y="50"/>
                      <a:pt x="102" y="50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4" y="51"/>
                      <a:pt x="105" y="53"/>
                      <a:pt x="105" y="54"/>
                    </a:cubicBezTo>
                    <a:cubicBezTo>
                      <a:pt x="105" y="54"/>
                      <a:pt x="105" y="54"/>
                      <a:pt x="105" y="54"/>
                    </a:cubicBezTo>
                    <a:cubicBezTo>
                      <a:pt x="105" y="56"/>
                      <a:pt x="104" y="58"/>
                      <a:pt x="103" y="59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4" y="59"/>
                      <a:pt x="104" y="59"/>
                      <a:pt x="105" y="59"/>
                    </a:cubicBezTo>
                    <a:cubicBezTo>
                      <a:pt x="105" y="59"/>
                      <a:pt x="105" y="59"/>
                      <a:pt x="105" y="59"/>
                    </a:cubicBezTo>
                    <a:cubicBezTo>
                      <a:pt x="108" y="59"/>
                      <a:pt x="114" y="59"/>
                      <a:pt x="115" y="64"/>
                    </a:cubicBezTo>
                    <a:cubicBezTo>
                      <a:pt x="115" y="64"/>
                      <a:pt x="115" y="64"/>
                      <a:pt x="115" y="64"/>
                    </a:cubicBezTo>
                    <a:cubicBezTo>
                      <a:pt x="115" y="64"/>
                      <a:pt x="115" y="65"/>
                      <a:pt x="115" y="65"/>
                    </a:cubicBezTo>
                    <a:cubicBezTo>
                      <a:pt x="115" y="65"/>
                      <a:pt x="115" y="65"/>
                      <a:pt x="115" y="65"/>
                    </a:cubicBezTo>
                    <a:cubicBezTo>
                      <a:pt x="115" y="68"/>
                      <a:pt x="112" y="69"/>
                      <a:pt x="110" y="70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09" y="70"/>
                      <a:pt x="109" y="70"/>
                      <a:pt x="108" y="70"/>
                    </a:cubicBezTo>
                    <a:cubicBezTo>
                      <a:pt x="108" y="70"/>
                      <a:pt x="108" y="70"/>
                      <a:pt x="108" y="70"/>
                    </a:cubicBezTo>
                    <a:cubicBezTo>
                      <a:pt x="110" y="72"/>
                      <a:pt x="113" y="73"/>
                      <a:pt x="113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3" y="77"/>
                      <a:pt x="113" y="77"/>
                      <a:pt x="113" y="78"/>
                    </a:cubicBezTo>
                    <a:cubicBezTo>
                      <a:pt x="113" y="78"/>
                      <a:pt x="113" y="78"/>
                      <a:pt x="113" y="78"/>
                    </a:cubicBezTo>
                    <a:cubicBezTo>
                      <a:pt x="112" y="80"/>
                      <a:pt x="110" y="81"/>
                      <a:pt x="109" y="81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7" y="81"/>
                      <a:pt x="104" y="80"/>
                      <a:pt x="102" y="79"/>
                    </a:cubicBezTo>
                    <a:cubicBezTo>
                      <a:pt x="102" y="79"/>
                      <a:pt x="102" y="79"/>
                      <a:pt x="102" y="79"/>
                    </a:cubicBezTo>
                    <a:cubicBezTo>
                      <a:pt x="103" y="80"/>
                      <a:pt x="104" y="82"/>
                      <a:pt x="104" y="83"/>
                    </a:cubicBezTo>
                    <a:cubicBezTo>
                      <a:pt x="104" y="83"/>
                      <a:pt x="104" y="83"/>
                      <a:pt x="104" y="83"/>
                    </a:cubicBezTo>
                    <a:cubicBezTo>
                      <a:pt x="104" y="85"/>
                      <a:pt x="102" y="87"/>
                      <a:pt x="100" y="87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100" y="87"/>
                      <a:pt x="100" y="87"/>
                      <a:pt x="99" y="87"/>
                    </a:cubicBezTo>
                    <a:cubicBezTo>
                      <a:pt x="99" y="87"/>
                      <a:pt x="99" y="87"/>
                      <a:pt x="99" y="87"/>
                    </a:cubicBezTo>
                    <a:cubicBezTo>
                      <a:pt x="96" y="87"/>
                      <a:pt x="94" y="85"/>
                      <a:pt x="93" y="83"/>
                    </a:cubicBezTo>
                    <a:close/>
                    <a:moveTo>
                      <a:pt x="94" y="77"/>
                    </a:moveTo>
                    <a:cubicBezTo>
                      <a:pt x="94" y="77"/>
                      <a:pt x="96" y="84"/>
                      <a:pt x="99" y="84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1" y="84"/>
                      <a:pt x="101" y="84"/>
                      <a:pt x="101" y="83"/>
                    </a:cubicBezTo>
                    <a:cubicBezTo>
                      <a:pt x="101" y="83"/>
                      <a:pt x="101" y="83"/>
                      <a:pt x="101" y="83"/>
                    </a:cubicBezTo>
                    <a:cubicBezTo>
                      <a:pt x="101" y="82"/>
                      <a:pt x="100" y="80"/>
                      <a:pt x="98" y="79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7" y="77"/>
                      <a:pt x="96" y="76"/>
                      <a:pt x="96" y="76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96" y="75"/>
                      <a:pt x="96" y="74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7" y="73"/>
                      <a:pt x="97" y="73"/>
                      <a:pt x="98" y="73"/>
                    </a:cubicBezTo>
                    <a:cubicBezTo>
                      <a:pt x="98" y="73"/>
                      <a:pt x="98" y="73"/>
                      <a:pt x="98" y="73"/>
                    </a:cubicBezTo>
                    <a:cubicBezTo>
                      <a:pt x="98" y="73"/>
                      <a:pt x="100" y="74"/>
                      <a:pt x="102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4" y="77"/>
                      <a:pt x="107" y="78"/>
                      <a:pt x="109" y="78"/>
                    </a:cubicBezTo>
                    <a:cubicBezTo>
                      <a:pt x="109" y="78"/>
                      <a:pt x="109" y="78"/>
                      <a:pt x="109" y="78"/>
                    </a:cubicBezTo>
                    <a:cubicBezTo>
                      <a:pt x="110" y="78"/>
                      <a:pt x="110" y="77"/>
                      <a:pt x="110" y="77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10" y="77"/>
                      <a:pt x="110" y="77"/>
                      <a:pt x="110" y="76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0" y="75"/>
                      <a:pt x="108" y="73"/>
                      <a:pt x="105" y="72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3" y="71"/>
                      <a:pt x="100" y="70"/>
                      <a:pt x="100" y="7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99" y="70"/>
                      <a:pt x="99" y="69"/>
                      <a:pt x="99" y="69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99" y="68"/>
                      <a:pt x="100" y="67"/>
                      <a:pt x="100" y="67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67"/>
                      <a:pt x="101" y="68"/>
                      <a:pt x="103" y="68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5" y="68"/>
                      <a:pt x="107" y="67"/>
                      <a:pt x="109" y="67"/>
                    </a:cubicBezTo>
                    <a:cubicBezTo>
                      <a:pt x="109" y="67"/>
                      <a:pt x="109" y="67"/>
                      <a:pt x="109" y="67"/>
                    </a:cubicBezTo>
                    <a:cubicBezTo>
                      <a:pt x="111" y="66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2" y="64"/>
                      <a:pt x="111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ubicBezTo>
                      <a:pt x="108" y="62"/>
                      <a:pt x="106" y="62"/>
                      <a:pt x="105" y="62"/>
                    </a:cubicBezTo>
                    <a:cubicBezTo>
                      <a:pt x="105" y="62"/>
                      <a:pt x="105" y="62"/>
                      <a:pt x="105" y="62"/>
                    </a:cubicBezTo>
                    <a:cubicBezTo>
                      <a:pt x="102" y="62"/>
                      <a:pt x="100" y="62"/>
                      <a:pt x="100" y="62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99" y="62"/>
                      <a:pt x="99" y="62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8" y="61"/>
                      <a:pt x="98" y="60"/>
                      <a:pt x="99" y="60"/>
                    </a:cubicBezTo>
                    <a:cubicBezTo>
                      <a:pt x="99" y="60"/>
                      <a:pt x="99" y="60"/>
                      <a:pt x="99" y="60"/>
                    </a:cubicBezTo>
                    <a:cubicBezTo>
                      <a:pt x="99" y="60"/>
                      <a:pt x="102" y="56"/>
                      <a:pt x="102" y="54"/>
                    </a:cubicBezTo>
                    <a:cubicBezTo>
                      <a:pt x="102" y="54"/>
                      <a:pt x="102" y="54"/>
                      <a:pt x="102" y="54"/>
                    </a:cubicBezTo>
                    <a:cubicBezTo>
                      <a:pt x="102" y="54"/>
                      <a:pt x="102" y="53"/>
                      <a:pt x="101" y="53"/>
                    </a:cubicBezTo>
                    <a:cubicBezTo>
                      <a:pt x="101" y="53"/>
                      <a:pt x="101" y="53"/>
                      <a:pt x="101" y="53"/>
                    </a:cubicBezTo>
                    <a:cubicBezTo>
                      <a:pt x="100" y="53"/>
                      <a:pt x="100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7" y="52"/>
                      <a:pt x="95" y="54"/>
                      <a:pt x="93" y="57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1" y="59"/>
                      <a:pt x="90" y="61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0" y="62"/>
                      <a:pt x="89" y="62"/>
                      <a:pt x="88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35" y="55"/>
                      <a:pt x="11" y="1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4" y="33"/>
                      <a:pt x="34" y="50"/>
                      <a:pt x="52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70" y="69"/>
                      <a:pt x="85" y="71"/>
                      <a:pt x="85" y="71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6" y="71"/>
                      <a:pt x="87" y="72"/>
                      <a:pt x="86" y="73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86" y="73"/>
                      <a:pt x="86" y="75"/>
                      <a:pt x="86" y="77"/>
                    </a:cubicBezTo>
                    <a:cubicBezTo>
                      <a:pt x="86" y="77"/>
                      <a:pt x="86" y="77"/>
                      <a:pt x="86" y="77"/>
                    </a:cubicBezTo>
                    <a:cubicBezTo>
                      <a:pt x="86" y="80"/>
                      <a:pt x="87" y="84"/>
                      <a:pt x="88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90" y="84"/>
                      <a:pt x="90" y="83"/>
                      <a:pt x="90" y="82"/>
                    </a:cubicBezTo>
                    <a:cubicBezTo>
                      <a:pt x="90" y="82"/>
                      <a:pt x="90" y="82"/>
                      <a:pt x="90" y="82"/>
                    </a:cubicBezTo>
                    <a:cubicBezTo>
                      <a:pt x="91" y="81"/>
                      <a:pt x="91" y="80"/>
                      <a:pt x="91" y="79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7"/>
                      <a:pt x="91" y="76"/>
                      <a:pt x="92" y="76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93" y="76"/>
                      <a:pt x="94" y="77"/>
                      <a:pt x="94" y="7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6" name="Freeform 187"/>
              <p:cNvSpPr/>
              <p:nvPr/>
            </p:nvSpPr>
            <p:spPr bwMode="auto">
              <a:xfrm>
                <a:off x="9141830" y="4157495"/>
                <a:ext cx="389184" cy="439570"/>
              </a:xfrm>
              <a:custGeom>
                <a:avLst/>
                <a:gdLst>
                  <a:gd name="T0" fmla="*/ 95 w 95"/>
                  <a:gd name="T1" fmla="*/ 67 h 107"/>
                  <a:gd name="T2" fmla="*/ 26 w 95"/>
                  <a:gd name="T3" fmla="*/ 25 h 107"/>
                  <a:gd name="T4" fmla="*/ 34 w 95"/>
                  <a:gd name="T5" fmla="*/ 11 h 107"/>
                  <a:gd name="T6" fmla="*/ 25 w 95"/>
                  <a:gd name="T7" fmla="*/ 14 h 107"/>
                  <a:gd name="T8" fmla="*/ 21 w 95"/>
                  <a:gd name="T9" fmla="*/ 0 h 107"/>
                  <a:gd name="T10" fmla="*/ 17 w 95"/>
                  <a:gd name="T11" fmla="*/ 13 h 107"/>
                  <a:gd name="T12" fmla="*/ 8 w 95"/>
                  <a:gd name="T13" fmla="*/ 3 h 107"/>
                  <a:gd name="T14" fmla="*/ 11 w 95"/>
                  <a:gd name="T15" fmla="*/ 17 h 107"/>
                  <a:gd name="T16" fmla="*/ 0 w 95"/>
                  <a:gd name="T17" fmla="*/ 15 h 107"/>
                  <a:gd name="T18" fmla="*/ 8 w 95"/>
                  <a:gd name="T19" fmla="*/ 22 h 107"/>
                  <a:gd name="T20" fmla="*/ 1 w 95"/>
                  <a:gd name="T21" fmla="*/ 27 h 107"/>
                  <a:gd name="T22" fmla="*/ 14 w 95"/>
                  <a:gd name="T23" fmla="*/ 29 h 107"/>
                  <a:gd name="T24" fmla="*/ 91 w 95"/>
                  <a:gd name="T25" fmla="*/ 75 h 107"/>
                  <a:gd name="T26" fmla="*/ 95 w 95"/>
                  <a:gd name="T27" fmla="*/ 6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107">
                    <a:moveTo>
                      <a:pt x="95" y="67"/>
                    </a:moveTo>
                    <a:cubicBezTo>
                      <a:pt x="95" y="67"/>
                      <a:pt x="22" y="98"/>
                      <a:pt x="26" y="25"/>
                    </a:cubicBezTo>
                    <a:cubicBezTo>
                      <a:pt x="26" y="25"/>
                      <a:pt x="38" y="18"/>
                      <a:pt x="34" y="11"/>
                    </a:cubicBezTo>
                    <a:cubicBezTo>
                      <a:pt x="31" y="7"/>
                      <a:pt x="25" y="14"/>
                      <a:pt x="25" y="14"/>
                    </a:cubicBezTo>
                    <a:cubicBezTo>
                      <a:pt x="25" y="14"/>
                      <a:pt x="26" y="0"/>
                      <a:pt x="21" y="0"/>
                    </a:cubicBezTo>
                    <a:cubicBezTo>
                      <a:pt x="15" y="0"/>
                      <a:pt x="17" y="13"/>
                      <a:pt x="17" y="13"/>
                    </a:cubicBezTo>
                    <a:cubicBezTo>
                      <a:pt x="17" y="13"/>
                      <a:pt x="13" y="1"/>
                      <a:pt x="8" y="3"/>
                    </a:cubicBezTo>
                    <a:cubicBezTo>
                      <a:pt x="3" y="5"/>
                      <a:pt x="11" y="17"/>
                      <a:pt x="11" y="17"/>
                    </a:cubicBezTo>
                    <a:cubicBezTo>
                      <a:pt x="11" y="17"/>
                      <a:pt x="1" y="8"/>
                      <a:pt x="0" y="15"/>
                    </a:cubicBezTo>
                    <a:cubicBezTo>
                      <a:pt x="0" y="21"/>
                      <a:pt x="8" y="22"/>
                      <a:pt x="8" y="22"/>
                    </a:cubicBezTo>
                    <a:cubicBezTo>
                      <a:pt x="8" y="22"/>
                      <a:pt x="0" y="22"/>
                      <a:pt x="1" y="27"/>
                    </a:cubicBezTo>
                    <a:cubicBezTo>
                      <a:pt x="3" y="31"/>
                      <a:pt x="14" y="29"/>
                      <a:pt x="14" y="29"/>
                    </a:cubicBezTo>
                    <a:cubicBezTo>
                      <a:pt x="14" y="29"/>
                      <a:pt x="13" y="107"/>
                      <a:pt x="91" y="75"/>
                    </a:cubicBezTo>
                    <a:lnTo>
                      <a:pt x="95" y="67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7" name="Freeform 188"/>
              <p:cNvSpPr>
                <a:spLocks noEditPoints="1"/>
              </p:cNvSpPr>
              <p:nvPr/>
            </p:nvSpPr>
            <p:spPr bwMode="auto">
              <a:xfrm>
                <a:off x="9136618" y="4154020"/>
                <a:ext cx="403084" cy="349224"/>
              </a:xfrm>
              <a:custGeom>
                <a:avLst/>
                <a:gdLst>
                  <a:gd name="T0" fmla="*/ 13 w 98"/>
                  <a:gd name="T1" fmla="*/ 32 h 85"/>
                  <a:gd name="T2" fmla="*/ 1 w 98"/>
                  <a:gd name="T3" fmla="*/ 28 h 85"/>
                  <a:gd name="T4" fmla="*/ 1 w 98"/>
                  <a:gd name="T5" fmla="*/ 26 h 85"/>
                  <a:gd name="T6" fmla="*/ 0 w 98"/>
                  <a:gd name="T7" fmla="*/ 16 h 85"/>
                  <a:gd name="T8" fmla="*/ 0 w 98"/>
                  <a:gd name="T9" fmla="*/ 15 h 85"/>
                  <a:gd name="T10" fmla="*/ 8 w 98"/>
                  <a:gd name="T11" fmla="*/ 13 h 85"/>
                  <a:gd name="T12" fmla="*/ 6 w 98"/>
                  <a:gd name="T13" fmla="*/ 6 h 85"/>
                  <a:gd name="T14" fmla="*/ 10 w 98"/>
                  <a:gd name="T15" fmla="*/ 2 h 85"/>
                  <a:gd name="T16" fmla="*/ 16 w 98"/>
                  <a:gd name="T17" fmla="*/ 7 h 85"/>
                  <a:gd name="T18" fmla="*/ 22 w 98"/>
                  <a:gd name="T19" fmla="*/ 0 h 85"/>
                  <a:gd name="T20" fmla="*/ 22 w 98"/>
                  <a:gd name="T21" fmla="*/ 0 h 85"/>
                  <a:gd name="T22" fmla="*/ 28 w 98"/>
                  <a:gd name="T23" fmla="*/ 11 h 85"/>
                  <a:gd name="T24" fmla="*/ 32 w 98"/>
                  <a:gd name="T25" fmla="*/ 9 h 85"/>
                  <a:gd name="T26" fmla="*/ 37 w 98"/>
                  <a:gd name="T27" fmla="*/ 15 h 85"/>
                  <a:gd name="T28" fmla="*/ 28 w 98"/>
                  <a:gd name="T29" fmla="*/ 27 h 85"/>
                  <a:gd name="T30" fmla="*/ 65 w 98"/>
                  <a:gd name="T31" fmla="*/ 73 h 85"/>
                  <a:gd name="T32" fmla="*/ 96 w 98"/>
                  <a:gd name="T33" fmla="*/ 66 h 85"/>
                  <a:gd name="T34" fmla="*/ 98 w 98"/>
                  <a:gd name="T35" fmla="*/ 68 h 85"/>
                  <a:gd name="T36" fmla="*/ 93 w 98"/>
                  <a:gd name="T37" fmla="*/ 78 h 85"/>
                  <a:gd name="T38" fmla="*/ 59 w 98"/>
                  <a:gd name="T39" fmla="*/ 85 h 85"/>
                  <a:gd name="T40" fmla="*/ 16 w 98"/>
                  <a:gd name="T41" fmla="*/ 29 h 85"/>
                  <a:gd name="T42" fmla="*/ 16 w 98"/>
                  <a:gd name="T43" fmla="*/ 30 h 85"/>
                  <a:gd name="T44" fmla="*/ 59 w 98"/>
                  <a:gd name="T45" fmla="*/ 82 h 85"/>
                  <a:gd name="T46" fmla="*/ 91 w 98"/>
                  <a:gd name="T47" fmla="*/ 75 h 85"/>
                  <a:gd name="T48" fmla="*/ 65 w 98"/>
                  <a:gd name="T49" fmla="*/ 76 h 85"/>
                  <a:gd name="T50" fmla="*/ 25 w 98"/>
                  <a:gd name="T51" fmla="*/ 31 h 85"/>
                  <a:gd name="T52" fmla="*/ 25 w 98"/>
                  <a:gd name="T53" fmla="*/ 26 h 85"/>
                  <a:gd name="T54" fmla="*/ 30 w 98"/>
                  <a:gd name="T55" fmla="*/ 21 h 85"/>
                  <a:gd name="T56" fmla="*/ 34 w 98"/>
                  <a:gd name="T57" fmla="*/ 15 h 85"/>
                  <a:gd name="T58" fmla="*/ 32 w 98"/>
                  <a:gd name="T59" fmla="*/ 12 h 85"/>
                  <a:gd name="T60" fmla="*/ 29 w 98"/>
                  <a:gd name="T61" fmla="*/ 14 h 85"/>
                  <a:gd name="T62" fmla="*/ 25 w 98"/>
                  <a:gd name="T63" fmla="*/ 16 h 85"/>
                  <a:gd name="T64" fmla="*/ 25 w 98"/>
                  <a:gd name="T65" fmla="*/ 14 h 85"/>
                  <a:gd name="T66" fmla="*/ 24 w 98"/>
                  <a:gd name="T67" fmla="*/ 5 h 85"/>
                  <a:gd name="T68" fmla="*/ 22 w 98"/>
                  <a:gd name="T69" fmla="*/ 3 h 85"/>
                  <a:gd name="T70" fmla="*/ 21 w 98"/>
                  <a:gd name="T71" fmla="*/ 3 h 85"/>
                  <a:gd name="T72" fmla="*/ 20 w 98"/>
                  <a:gd name="T73" fmla="*/ 4 h 85"/>
                  <a:gd name="T74" fmla="*/ 19 w 98"/>
                  <a:gd name="T75" fmla="*/ 14 h 85"/>
                  <a:gd name="T76" fmla="*/ 18 w 98"/>
                  <a:gd name="T77" fmla="*/ 16 h 85"/>
                  <a:gd name="T78" fmla="*/ 14 w 98"/>
                  <a:gd name="T79" fmla="*/ 10 h 85"/>
                  <a:gd name="T80" fmla="*/ 10 w 98"/>
                  <a:gd name="T81" fmla="*/ 5 h 85"/>
                  <a:gd name="T82" fmla="*/ 9 w 98"/>
                  <a:gd name="T83" fmla="*/ 6 h 85"/>
                  <a:gd name="T84" fmla="*/ 11 w 98"/>
                  <a:gd name="T85" fmla="*/ 13 h 85"/>
                  <a:gd name="T86" fmla="*/ 13 w 98"/>
                  <a:gd name="T87" fmla="*/ 19 h 85"/>
                  <a:gd name="T88" fmla="*/ 11 w 98"/>
                  <a:gd name="T89" fmla="*/ 19 h 85"/>
                  <a:gd name="T90" fmla="*/ 3 w 98"/>
                  <a:gd name="T91" fmla="*/ 15 h 85"/>
                  <a:gd name="T92" fmla="*/ 3 w 98"/>
                  <a:gd name="T93" fmla="*/ 15 h 85"/>
                  <a:gd name="T94" fmla="*/ 3 w 98"/>
                  <a:gd name="T95" fmla="*/ 16 h 85"/>
                  <a:gd name="T96" fmla="*/ 10 w 98"/>
                  <a:gd name="T97" fmla="*/ 21 h 85"/>
                  <a:gd name="T98" fmla="*/ 9 w 98"/>
                  <a:gd name="T99" fmla="*/ 24 h 85"/>
                  <a:gd name="T100" fmla="*/ 6 w 98"/>
                  <a:gd name="T101" fmla="*/ 25 h 85"/>
                  <a:gd name="T102" fmla="*/ 4 w 98"/>
                  <a:gd name="T103" fmla="*/ 27 h 85"/>
                  <a:gd name="T104" fmla="*/ 9 w 98"/>
                  <a:gd name="T105" fmla="*/ 29 h 85"/>
                  <a:gd name="T106" fmla="*/ 15 w 98"/>
                  <a:gd name="T107" fmla="*/ 2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" h="85">
                    <a:moveTo>
                      <a:pt x="19" y="59"/>
                    </a:moveTo>
                    <a:cubicBezTo>
                      <a:pt x="14" y="47"/>
                      <a:pt x="14" y="36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2" y="32"/>
                      <a:pt x="11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6" y="32"/>
                      <a:pt x="2" y="32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7"/>
                      <a:pt x="1" y="27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4"/>
                      <a:pt x="2" y="23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2" y="21"/>
                      <a:pt x="0" y="19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3"/>
                      <a:pt x="2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2"/>
                      <a:pt x="6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1"/>
                      <a:pt x="6" y="9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3" y="2"/>
                      <a:pt x="15" y="5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6" y="5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9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5" y="0"/>
                      <a:pt x="26" y="2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7"/>
                      <a:pt x="28" y="9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0"/>
                      <a:pt x="31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9"/>
                      <a:pt x="35" y="10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3"/>
                      <a:pt x="37" y="14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21"/>
                      <a:pt x="30" y="25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8" y="29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65"/>
                      <a:pt x="47" y="73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81" y="73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6" y="66"/>
                      <a:pt x="97" y="66"/>
                      <a:pt x="97" y="67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8" y="67"/>
                      <a:pt x="98" y="68"/>
                      <a:pt x="98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4" y="77"/>
                      <a:pt x="94" y="77"/>
                      <a:pt x="94" y="77"/>
                    </a:cubicBezTo>
                    <a:cubicBezTo>
                      <a:pt x="93" y="78"/>
                      <a:pt x="93" y="78"/>
                      <a:pt x="93" y="78"/>
                    </a:cubicBezTo>
                    <a:cubicBezTo>
                      <a:pt x="79" y="83"/>
                      <a:pt x="68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59" y="85"/>
                      <a:pt x="59" y="85"/>
                      <a:pt x="59" y="85"/>
                    </a:cubicBezTo>
                    <a:cubicBezTo>
                      <a:pt x="37" y="85"/>
                      <a:pt x="25" y="72"/>
                      <a:pt x="19" y="59"/>
                    </a:cubicBezTo>
                    <a:close/>
                    <a:moveTo>
                      <a:pt x="16" y="29"/>
                    </a:move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2"/>
                      <a:pt x="17" y="45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8" y="70"/>
                      <a:pt x="38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8" y="82"/>
                      <a:pt x="78" y="80"/>
                      <a:pt x="91" y="75"/>
                    </a:cubicBezTo>
                    <a:cubicBezTo>
                      <a:pt x="91" y="75"/>
                      <a:pt x="91" y="75"/>
                      <a:pt x="91" y="75"/>
                    </a:cubicBezTo>
                    <a:cubicBezTo>
                      <a:pt x="93" y="71"/>
                      <a:pt x="93" y="71"/>
                      <a:pt x="93" y="71"/>
                    </a:cubicBezTo>
                    <a:cubicBezTo>
                      <a:pt x="88" y="73"/>
                      <a:pt x="77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55" y="76"/>
                      <a:pt x="45" y="74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0" y="60"/>
                      <a:pt x="25" y="49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29"/>
                      <a:pt x="25" y="27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6" y="25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8" y="23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2" y="19"/>
                      <a:pt x="34" y="17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4"/>
                      <a:pt x="34" y="14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0" y="13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5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6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4" y="15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3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0"/>
                      <a:pt x="24" y="7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6"/>
                      <a:pt x="19" y="8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2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19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6"/>
                      <a:pt x="17" y="16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2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7"/>
                      <a:pt x="11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11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5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2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0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6"/>
                      <a:pt x="4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1" y="22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7" y="24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6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2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6" y="29"/>
                      <a:pt x="16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8" name="Freeform 189"/>
              <p:cNvSpPr/>
              <p:nvPr/>
            </p:nvSpPr>
            <p:spPr bwMode="auto">
              <a:xfrm>
                <a:off x="9506690" y="4397260"/>
                <a:ext cx="231078" cy="126832"/>
              </a:xfrm>
              <a:custGeom>
                <a:avLst/>
                <a:gdLst>
                  <a:gd name="T0" fmla="*/ 10 w 56"/>
                  <a:gd name="T1" fmla="*/ 1 h 31"/>
                  <a:gd name="T2" fmla="*/ 0 w 56"/>
                  <a:gd name="T3" fmla="*/ 21 h 31"/>
                  <a:gd name="T4" fmla="*/ 56 w 56"/>
                  <a:gd name="T5" fmla="*/ 20 h 31"/>
                  <a:gd name="T6" fmla="*/ 43 w 56"/>
                  <a:gd name="T7" fmla="*/ 0 h 31"/>
                  <a:gd name="T8" fmla="*/ 10 w 56"/>
                  <a:gd name="T9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1">
                    <a:moveTo>
                      <a:pt x="10" y="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28" y="31"/>
                      <a:pt x="56" y="20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9" name="Freeform 190"/>
              <p:cNvSpPr>
                <a:spLocks noEditPoints="1"/>
              </p:cNvSpPr>
              <p:nvPr/>
            </p:nvSpPr>
            <p:spPr bwMode="auto">
              <a:xfrm>
                <a:off x="9503216" y="4392048"/>
                <a:ext cx="238028" cy="114670"/>
              </a:xfrm>
              <a:custGeom>
                <a:avLst/>
                <a:gdLst>
                  <a:gd name="T0" fmla="*/ 1 w 58"/>
                  <a:gd name="T1" fmla="*/ 24 h 28"/>
                  <a:gd name="T2" fmla="*/ 0 w 58"/>
                  <a:gd name="T3" fmla="*/ 23 h 28"/>
                  <a:gd name="T4" fmla="*/ 0 w 58"/>
                  <a:gd name="T5" fmla="*/ 23 h 28"/>
                  <a:gd name="T6" fmla="*/ 0 w 58"/>
                  <a:gd name="T7" fmla="*/ 22 h 28"/>
                  <a:gd name="T8" fmla="*/ 0 w 58"/>
                  <a:gd name="T9" fmla="*/ 22 h 28"/>
                  <a:gd name="T10" fmla="*/ 10 w 58"/>
                  <a:gd name="T11" fmla="*/ 2 h 28"/>
                  <a:gd name="T12" fmla="*/ 11 w 58"/>
                  <a:gd name="T13" fmla="*/ 1 h 28"/>
                  <a:gd name="T14" fmla="*/ 11 w 58"/>
                  <a:gd name="T15" fmla="*/ 1 h 28"/>
                  <a:gd name="T16" fmla="*/ 44 w 58"/>
                  <a:gd name="T17" fmla="*/ 0 h 28"/>
                  <a:gd name="T18" fmla="*/ 45 w 58"/>
                  <a:gd name="T19" fmla="*/ 1 h 28"/>
                  <a:gd name="T20" fmla="*/ 45 w 58"/>
                  <a:gd name="T21" fmla="*/ 1 h 28"/>
                  <a:gd name="T22" fmla="*/ 58 w 58"/>
                  <a:gd name="T23" fmla="*/ 20 h 28"/>
                  <a:gd name="T24" fmla="*/ 58 w 58"/>
                  <a:gd name="T25" fmla="*/ 21 h 28"/>
                  <a:gd name="T26" fmla="*/ 58 w 58"/>
                  <a:gd name="T27" fmla="*/ 21 h 28"/>
                  <a:gd name="T28" fmla="*/ 57 w 58"/>
                  <a:gd name="T29" fmla="*/ 22 h 28"/>
                  <a:gd name="T30" fmla="*/ 57 w 58"/>
                  <a:gd name="T31" fmla="*/ 22 h 28"/>
                  <a:gd name="T32" fmla="*/ 27 w 58"/>
                  <a:gd name="T33" fmla="*/ 28 h 28"/>
                  <a:gd name="T34" fmla="*/ 27 w 58"/>
                  <a:gd name="T35" fmla="*/ 28 h 28"/>
                  <a:gd name="T36" fmla="*/ 1 w 58"/>
                  <a:gd name="T37" fmla="*/ 24 h 28"/>
                  <a:gd name="T38" fmla="*/ 9 w 58"/>
                  <a:gd name="T39" fmla="*/ 23 h 28"/>
                  <a:gd name="T40" fmla="*/ 27 w 58"/>
                  <a:gd name="T41" fmla="*/ 25 h 28"/>
                  <a:gd name="T42" fmla="*/ 27 w 58"/>
                  <a:gd name="T43" fmla="*/ 25 h 28"/>
                  <a:gd name="T44" fmla="*/ 54 w 58"/>
                  <a:gd name="T45" fmla="*/ 20 h 28"/>
                  <a:gd name="T46" fmla="*/ 54 w 58"/>
                  <a:gd name="T47" fmla="*/ 20 h 28"/>
                  <a:gd name="T48" fmla="*/ 43 w 58"/>
                  <a:gd name="T49" fmla="*/ 3 h 28"/>
                  <a:gd name="T50" fmla="*/ 12 w 58"/>
                  <a:gd name="T51" fmla="*/ 4 h 28"/>
                  <a:gd name="T52" fmla="*/ 3 w 58"/>
                  <a:gd name="T53" fmla="*/ 22 h 28"/>
                  <a:gd name="T54" fmla="*/ 9 w 58"/>
                  <a:gd name="T55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" h="28">
                    <a:moveTo>
                      <a:pt x="1" y="24"/>
                    </a:moveTo>
                    <a:cubicBezTo>
                      <a:pt x="0" y="24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2"/>
                      <a:pt x="58" y="22"/>
                      <a:pt x="57" y="22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47" y="26"/>
                      <a:pt x="36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12" y="28"/>
                      <a:pt x="1" y="24"/>
                      <a:pt x="1" y="24"/>
                    </a:cubicBezTo>
                    <a:close/>
                    <a:moveTo>
                      <a:pt x="9" y="23"/>
                    </a:moveTo>
                    <a:cubicBezTo>
                      <a:pt x="14" y="24"/>
                      <a:pt x="20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36" y="25"/>
                      <a:pt x="45" y="24"/>
                      <a:pt x="54" y="20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6" y="22"/>
                      <a:pt x="9" y="2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0" name="Freeform 191"/>
              <p:cNvSpPr/>
              <p:nvPr/>
            </p:nvSpPr>
            <p:spPr bwMode="auto">
              <a:xfrm>
                <a:off x="9280824" y="3858657"/>
                <a:ext cx="703659" cy="611576"/>
              </a:xfrm>
              <a:custGeom>
                <a:avLst/>
                <a:gdLst>
                  <a:gd name="T0" fmla="*/ 154 w 171"/>
                  <a:gd name="T1" fmla="*/ 91 h 149"/>
                  <a:gd name="T2" fmla="*/ 164 w 171"/>
                  <a:gd name="T3" fmla="*/ 100 h 149"/>
                  <a:gd name="T4" fmla="*/ 165 w 171"/>
                  <a:gd name="T5" fmla="*/ 101 h 149"/>
                  <a:gd name="T6" fmla="*/ 168 w 171"/>
                  <a:gd name="T7" fmla="*/ 115 h 149"/>
                  <a:gd name="T8" fmla="*/ 153 w 171"/>
                  <a:gd name="T9" fmla="*/ 120 h 149"/>
                  <a:gd name="T10" fmla="*/ 150 w 171"/>
                  <a:gd name="T11" fmla="*/ 118 h 149"/>
                  <a:gd name="T12" fmla="*/ 67 w 171"/>
                  <a:gd name="T13" fmla="*/ 137 h 149"/>
                  <a:gd name="T14" fmla="*/ 14 w 171"/>
                  <a:gd name="T15" fmla="*/ 45 h 149"/>
                  <a:gd name="T16" fmla="*/ 12 w 171"/>
                  <a:gd name="T17" fmla="*/ 42 h 149"/>
                  <a:gd name="T18" fmla="*/ 24 w 171"/>
                  <a:gd name="T19" fmla="*/ 23 h 149"/>
                  <a:gd name="T20" fmla="*/ 102 w 171"/>
                  <a:gd name="T21" fmla="*/ 0 h 149"/>
                  <a:gd name="T22" fmla="*/ 154 w 171"/>
                  <a:gd name="T23" fmla="*/ 9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149">
                    <a:moveTo>
                      <a:pt x="154" y="91"/>
                    </a:moveTo>
                    <a:cubicBezTo>
                      <a:pt x="158" y="94"/>
                      <a:pt x="162" y="96"/>
                      <a:pt x="164" y="100"/>
                    </a:cubicBezTo>
                    <a:cubicBezTo>
                      <a:pt x="164" y="100"/>
                      <a:pt x="164" y="100"/>
                      <a:pt x="165" y="101"/>
                    </a:cubicBezTo>
                    <a:cubicBezTo>
                      <a:pt x="169" y="104"/>
                      <a:pt x="171" y="110"/>
                      <a:pt x="168" y="115"/>
                    </a:cubicBezTo>
                    <a:cubicBezTo>
                      <a:pt x="166" y="120"/>
                      <a:pt x="159" y="123"/>
                      <a:pt x="153" y="120"/>
                    </a:cubicBezTo>
                    <a:cubicBezTo>
                      <a:pt x="152" y="120"/>
                      <a:pt x="151" y="119"/>
                      <a:pt x="150" y="118"/>
                    </a:cubicBezTo>
                    <a:cubicBezTo>
                      <a:pt x="129" y="140"/>
                      <a:pt x="101" y="149"/>
                      <a:pt x="67" y="137"/>
                    </a:cubicBezTo>
                    <a:cubicBezTo>
                      <a:pt x="24" y="121"/>
                      <a:pt x="0" y="88"/>
                      <a:pt x="14" y="45"/>
                    </a:cubicBezTo>
                    <a:cubicBezTo>
                      <a:pt x="13" y="44"/>
                      <a:pt x="12" y="43"/>
                      <a:pt x="12" y="42"/>
                    </a:cubicBezTo>
                    <a:cubicBezTo>
                      <a:pt x="1" y="34"/>
                      <a:pt x="11" y="18"/>
                      <a:pt x="24" y="23"/>
                    </a:cubicBezTo>
                    <a:cubicBezTo>
                      <a:pt x="102" y="0"/>
                      <a:pt x="102" y="0"/>
                      <a:pt x="102" y="0"/>
                    </a:cubicBezTo>
                    <a:lnTo>
                      <a:pt x="154" y="91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1" name="Freeform 192"/>
              <p:cNvSpPr>
                <a:spLocks noEditPoints="1"/>
              </p:cNvSpPr>
              <p:nvPr/>
            </p:nvSpPr>
            <p:spPr bwMode="auto">
              <a:xfrm>
                <a:off x="9305148" y="3853445"/>
                <a:ext cx="679335" cy="595939"/>
              </a:xfrm>
              <a:custGeom>
                <a:avLst/>
                <a:gdLst>
                  <a:gd name="T0" fmla="*/ 61 w 165"/>
                  <a:gd name="T1" fmla="*/ 139 h 145"/>
                  <a:gd name="T2" fmla="*/ 3 w 165"/>
                  <a:gd name="T3" fmla="*/ 70 h 145"/>
                  <a:gd name="T4" fmla="*/ 6 w 165"/>
                  <a:gd name="T5" fmla="*/ 47 h 145"/>
                  <a:gd name="T6" fmla="*/ 5 w 165"/>
                  <a:gd name="T7" fmla="*/ 44 h 145"/>
                  <a:gd name="T8" fmla="*/ 0 w 165"/>
                  <a:gd name="T9" fmla="*/ 35 h 145"/>
                  <a:gd name="T10" fmla="*/ 12 w 165"/>
                  <a:gd name="T11" fmla="*/ 22 h 145"/>
                  <a:gd name="T12" fmla="*/ 18 w 165"/>
                  <a:gd name="T13" fmla="*/ 23 h 145"/>
                  <a:gd name="T14" fmla="*/ 96 w 165"/>
                  <a:gd name="T15" fmla="*/ 0 h 145"/>
                  <a:gd name="T16" fmla="*/ 98 w 165"/>
                  <a:gd name="T17" fmla="*/ 1 h 145"/>
                  <a:gd name="T18" fmla="*/ 160 w 165"/>
                  <a:gd name="T19" fmla="*/ 100 h 145"/>
                  <a:gd name="T20" fmla="*/ 160 w 165"/>
                  <a:gd name="T21" fmla="*/ 101 h 145"/>
                  <a:gd name="T22" fmla="*/ 165 w 165"/>
                  <a:gd name="T23" fmla="*/ 111 h 145"/>
                  <a:gd name="T24" fmla="*/ 164 w 165"/>
                  <a:gd name="T25" fmla="*/ 116 h 145"/>
                  <a:gd name="T26" fmla="*/ 152 w 165"/>
                  <a:gd name="T27" fmla="*/ 124 h 145"/>
                  <a:gd name="T28" fmla="*/ 147 w 165"/>
                  <a:gd name="T29" fmla="*/ 123 h 145"/>
                  <a:gd name="T30" fmla="*/ 144 w 165"/>
                  <a:gd name="T31" fmla="*/ 121 h 145"/>
                  <a:gd name="T32" fmla="*/ 91 w 165"/>
                  <a:gd name="T33" fmla="*/ 145 h 145"/>
                  <a:gd name="T34" fmla="*/ 91 w 165"/>
                  <a:gd name="T35" fmla="*/ 145 h 145"/>
                  <a:gd name="T36" fmla="*/ 7 w 165"/>
                  <a:gd name="T37" fmla="*/ 42 h 145"/>
                  <a:gd name="T38" fmla="*/ 7 w 165"/>
                  <a:gd name="T39" fmla="*/ 42 h 145"/>
                  <a:gd name="T40" fmla="*/ 9 w 165"/>
                  <a:gd name="T41" fmla="*/ 45 h 145"/>
                  <a:gd name="T42" fmla="*/ 10 w 165"/>
                  <a:gd name="T43" fmla="*/ 47 h 145"/>
                  <a:gd name="T44" fmla="*/ 6 w 165"/>
                  <a:gd name="T45" fmla="*/ 70 h 145"/>
                  <a:gd name="T46" fmla="*/ 62 w 165"/>
                  <a:gd name="T47" fmla="*/ 136 h 145"/>
                  <a:gd name="T48" fmla="*/ 91 w 165"/>
                  <a:gd name="T49" fmla="*/ 142 h 145"/>
                  <a:gd name="T50" fmla="*/ 143 w 165"/>
                  <a:gd name="T51" fmla="*/ 118 h 145"/>
                  <a:gd name="T52" fmla="*/ 144 w 165"/>
                  <a:gd name="T53" fmla="*/ 117 h 145"/>
                  <a:gd name="T54" fmla="*/ 145 w 165"/>
                  <a:gd name="T55" fmla="*/ 118 h 145"/>
                  <a:gd name="T56" fmla="*/ 148 w 165"/>
                  <a:gd name="T57" fmla="*/ 120 h 145"/>
                  <a:gd name="T58" fmla="*/ 152 w 165"/>
                  <a:gd name="T59" fmla="*/ 121 h 145"/>
                  <a:gd name="T60" fmla="*/ 161 w 165"/>
                  <a:gd name="T61" fmla="*/ 115 h 145"/>
                  <a:gd name="T62" fmla="*/ 162 w 165"/>
                  <a:gd name="T63" fmla="*/ 111 h 145"/>
                  <a:gd name="T64" fmla="*/ 158 w 165"/>
                  <a:gd name="T65" fmla="*/ 103 h 145"/>
                  <a:gd name="T66" fmla="*/ 157 w 165"/>
                  <a:gd name="T67" fmla="*/ 102 h 145"/>
                  <a:gd name="T68" fmla="*/ 157 w 165"/>
                  <a:gd name="T69" fmla="*/ 102 h 145"/>
                  <a:gd name="T70" fmla="*/ 147 w 165"/>
                  <a:gd name="T71" fmla="*/ 93 h 145"/>
                  <a:gd name="T72" fmla="*/ 150 w 165"/>
                  <a:gd name="T73" fmla="*/ 91 h 145"/>
                  <a:gd name="T74" fmla="*/ 147 w 165"/>
                  <a:gd name="T75" fmla="*/ 93 h 145"/>
                  <a:gd name="T76" fmla="*/ 96 w 165"/>
                  <a:gd name="T77" fmla="*/ 3 h 145"/>
                  <a:gd name="T78" fmla="*/ 17 w 165"/>
                  <a:gd name="T79" fmla="*/ 26 h 145"/>
                  <a:gd name="T80" fmla="*/ 12 w 165"/>
                  <a:gd name="T81" fmla="*/ 2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5" h="145">
                    <a:moveTo>
                      <a:pt x="91" y="145"/>
                    </a:moveTo>
                    <a:cubicBezTo>
                      <a:pt x="81" y="145"/>
                      <a:pt x="71" y="143"/>
                      <a:pt x="61" y="139"/>
                    </a:cubicBezTo>
                    <a:cubicBezTo>
                      <a:pt x="61" y="139"/>
                      <a:pt x="61" y="139"/>
                      <a:pt x="61" y="139"/>
                    </a:cubicBezTo>
                    <a:cubicBezTo>
                      <a:pt x="25" y="127"/>
                      <a:pt x="3" y="102"/>
                      <a:pt x="3" y="70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3" y="63"/>
                      <a:pt x="4" y="55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6"/>
                      <a:pt x="5" y="45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1" y="42"/>
                      <a:pt x="0" y="38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28"/>
                      <a:pt x="5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4" y="22"/>
                      <a:pt x="16" y="22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7" y="0"/>
                      <a:pt x="97" y="0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150" y="91"/>
                      <a:pt x="150" y="91"/>
                      <a:pt x="150" y="91"/>
                    </a:cubicBezTo>
                    <a:cubicBezTo>
                      <a:pt x="153" y="94"/>
                      <a:pt x="157" y="96"/>
                      <a:pt x="160" y="100"/>
                    </a:cubicBezTo>
                    <a:cubicBezTo>
                      <a:pt x="160" y="100"/>
                      <a:pt x="160" y="100"/>
                      <a:pt x="160" y="100"/>
                    </a:cubicBezTo>
                    <a:cubicBezTo>
                      <a:pt x="160" y="100"/>
                      <a:pt x="160" y="100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3" y="103"/>
                      <a:pt x="165" y="107"/>
                      <a:pt x="165" y="111"/>
                    </a:cubicBezTo>
                    <a:cubicBezTo>
                      <a:pt x="165" y="111"/>
                      <a:pt x="165" y="111"/>
                      <a:pt x="165" y="111"/>
                    </a:cubicBezTo>
                    <a:cubicBezTo>
                      <a:pt x="165" y="113"/>
                      <a:pt x="165" y="115"/>
                      <a:pt x="164" y="116"/>
                    </a:cubicBezTo>
                    <a:cubicBezTo>
                      <a:pt x="164" y="116"/>
                      <a:pt x="164" y="116"/>
                      <a:pt x="164" y="116"/>
                    </a:cubicBezTo>
                    <a:cubicBezTo>
                      <a:pt x="162" y="121"/>
                      <a:pt x="157" y="124"/>
                      <a:pt x="152" y="124"/>
                    </a:cubicBezTo>
                    <a:cubicBezTo>
                      <a:pt x="152" y="124"/>
                      <a:pt x="152" y="124"/>
                      <a:pt x="152" y="124"/>
                    </a:cubicBezTo>
                    <a:cubicBezTo>
                      <a:pt x="150" y="124"/>
                      <a:pt x="148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6" y="122"/>
                      <a:pt x="145" y="121"/>
                      <a:pt x="144" y="121"/>
                    </a:cubicBezTo>
                    <a:cubicBezTo>
                      <a:pt x="144" y="121"/>
                      <a:pt x="144" y="121"/>
                      <a:pt x="144" y="121"/>
                    </a:cubicBezTo>
                    <a:cubicBezTo>
                      <a:pt x="129" y="136"/>
                      <a:pt x="111" y="145"/>
                      <a:pt x="91" y="145"/>
                    </a:cubicBezTo>
                    <a:cubicBezTo>
                      <a:pt x="91" y="145"/>
                      <a:pt x="91" y="145"/>
                      <a:pt x="91" y="145"/>
                    </a:cubicBezTo>
                    <a:cubicBezTo>
                      <a:pt x="91" y="145"/>
                      <a:pt x="91" y="145"/>
                      <a:pt x="91" y="145"/>
                    </a:cubicBezTo>
                    <a:close/>
                    <a:moveTo>
                      <a:pt x="3" y="35"/>
                    </a:moveTo>
                    <a:cubicBezTo>
                      <a:pt x="3" y="37"/>
                      <a:pt x="4" y="40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3"/>
                      <a:pt x="8" y="44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0" y="46"/>
                      <a:pt x="10" y="46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7" y="55"/>
                      <a:pt x="6" y="63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101"/>
                      <a:pt x="27" y="124"/>
                      <a:pt x="62" y="136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72" y="140"/>
                      <a:pt x="81" y="142"/>
                      <a:pt x="91" y="142"/>
                    </a:cubicBezTo>
                    <a:cubicBezTo>
                      <a:pt x="91" y="142"/>
                      <a:pt x="91" y="142"/>
                      <a:pt x="91" y="142"/>
                    </a:cubicBezTo>
                    <a:cubicBezTo>
                      <a:pt x="111" y="142"/>
                      <a:pt x="128" y="133"/>
                      <a:pt x="143" y="118"/>
                    </a:cubicBezTo>
                    <a:cubicBezTo>
                      <a:pt x="143" y="118"/>
                      <a:pt x="143" y="118"/>
                      <a:pt x="143" y="118"/>
                    </a:cubicBezTo>
                    <a:cubicBezTo>
                      <a:pt x="143" y="117"/>
                      <a:pt x="143" y="117"/>
                      <a:pt x="144" y="117"/>
                    </a:cubicBezTo>
                    <a:cubicBezTo>
                      <a:pt x="144" y="117"/>
                      <a:pt x="144" y="117"/>
                      <a:pt x="144" y="117"/>
                    </a:cubicBezTo>
                    <a:cubicBezTo>
                      <a:pt x="144" y="117"/>
                      <a:pt x="145" y="117"/>
                      <a:pt x="145" y="118"/>
                    </a:cubicBezTo>
                    <a:cubicBezTo>
                      <a:pt x="145" y="118"/>
                      <a:pt x="145" y="118"/>
                      <a:pt x="145" y="118"/>
                    </a:cubicBezTo>
                    <a:cubicBezTo>
                      <a:pt x="146" y="119"/>
                      <a:pt x="147" y="119"/>
                      <a:pt x="148" y="120"/>
                    </a:cubicBezTo>
                    <a:cubicBezTo>
                      <a:pt x="148" y="120"/>
                      <a:pt x="148" y="120"/>
                      <a:pt x="148" y="120"/>
                    </a:cubicBezTo>
                    <a:cubicBezTo>
                      <a:pt x="149" y="120"/>
                      <a:pt x="151" y="121"/>
                      <a:pt x="152" y="121"/>
                    </a:cubicBezTo>
                    <a:cubicBezTo>
                      <a:pt x="152" y="121"/>
                      <a:pt x="152" y="121"/>
                      <a:pt x="152" y="121"/>
                    </a:cubicBezTo>
                    <a:cubicBezTo>
                      <a:pt x="156" y="121"/>
                      <a:pt x="159" y="119"/>
                      <a:pt x="161" y="115"/>
                    </a:cubicBezTo>
                    <a:cubicBezTo>
                      <a:pt x="161" y="115"/>
                      <a:pt x="161" y="115"/>
                      <a:pt x="161" y="115"/>
                    </a:cubicBezTo>
                    <a:cubicBezTo>
                      <a:pt x="162" y="114"/>
                      <a:pt x="162" y="112"/>
                      <a:pt x="162" y="111"/>
                    </a:cubicBezTo>
                    <a:cubicBezTo>
                      <a:pt x="162" y="111"/>
                      <a:pt x="162" y="111"/>
                      <a:pt x="162" y="111"/>
                    </a:cubicBezTo>
                    <a:cubicBezTo>
                      <a:pt x="162" y="108"/>
                      <a:pt x="160" y="105"/>
                      <a:pt x="158" y="103"/>
                    </a:cubicBezTo>
                    <a:cubicBezTo>
                      <a:pt x="158" y="103"/>
                      <a:pt x="158" y="103"/>
                      <a:pt x="158" y="103"/>
                    </a:cubicBezTo>
                    <a:cubicBezTo>
                      <a:pt x="157" y="102"/>
                      <a:pt x="157" y="102"/>
                      <a:pt x="157" y="102"/>
                    </a:cubicBezTo>
                    <a:cubicBezTo>
                      <a:pt x="157" y="102"/>
                      <a:pt x="157" y="102"/>
                      <a:pt x="157" y="102"/>
                    </a:cubicBezTo>
                    <a:cubicBezTo>
                      <a:pt x="157" y="102"/>
                      <a:pt x="157" y="102"/>
                      <a:pt x="157" y="102"/>
                    </a:cubicBezTo>
                    <a:cubicBezTo>
                      <a:pt x="157" y="102"/>
                      <a:pt x="157" y="102"/>
                      <a:pt x="157" y="102"/>
                    </a:cubicBezTo>
                    <a:cubicBezTo>
                      <a:pt x="155" y="98"/>
                      <a:pt x="151" y="96"/>
                      <a:pt x="147" y="93"/>
                    </a:cubicBezTo>
                    <a:cubicBezTo>
                      <a:pt x="147" y="93"/>
                      <a:pt x="147" y="93"/>
                      <a:pt x="147" y="93"/>
                    </a:cubicBezTo>
                    <a:cubicBezTo>
                      <a:pt x="148" y="92"/>
                      <a:pt x="148" y="92"/>
                      <a:pt x="148" y="92"/>
                    </a:cubicBezTo>
                    <a:cubicBezTo>
                      <a:pt x="150" y="91"/>
                      <a:pt x="150" y="91"/>
                      <a:pt x="150" y="91"/>
                    </a:cubicBezTo>
                    <a:cubicBezTo>
                      <a:pt x="148" y="92"/>
                      <a:pt x="148" y="92"/>
                      <a:pt x="148" y="92"/>
                    </a:cubicBezTo>
                    <a:cubicBezTo>
                      <a:pt x="147" y="93"/>
                      <a:pt x="147" y="93"/>
                      <a:pt x="147" y="93"/>
                    </a:cubicBezTo>
                    <a:cubicBezTo>
                      <a:pt x="147" y="92"/>
                      <a:pt x="147" y="92"/>
                      <a:pt x="147" y="92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5" y="25"/>
                      <a:pt x="14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7" y="25"/>
                      <a:pt x="3" y="29"/>
                      <a:pt x="3" y="3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2" name="Freeform 193"/>
              <p:cNvSpPr/>
              <p:nvPr/>
            </p:nvSpPr>
            <p:spPr bwMode="auto">
              <a:xfrm>
                <a:off x="9338160" y="3705763"/>
                <a:ext cx="727983" cy="571615"/>
              </a:xfrm>
              <a:custGeom>
                <a:avLst/>
                <a:gdLst>
                  <a:gd name="T0" fmla="*/ 88 w 177"/>
                  <a:gd name="T1" fmla="*/ 56 h 139"/>
                  <a:gd name="T2" fmla="*/ 8 w 177"/>
                  <a:gd name="T3" fmla="*/ 61 h 139"/>
                  <a:gd name="T4" fmla="*/ 76 w 177"/>
                  <a:gd name="T5" fmla="*/ 4 h 139"/>
                  <a:gd name="T6" fmla="*/ 163 w 177"/>
                  <a:gd name="T7" fmla="*/ 52 h 139"/>
                  <a:gd name="T8" fmla="*/ 163 w 177"/>
                  <a:gd name="T9" fmla="*/ 125 h 139"/>
                  <a:gd name="T10" fmla="*/ 148 w 177"/>
                  <a:gd name="T11" fmla="*/ 136 h 139"/>
                  <a:gd name="T12" fmla="*/ 105 w 177"/>
                  <a:gd name="T13" fmla="*/ 95 h 139"/>
                  <a:gd name="T14" fmla="*/ 88 w 177"/>
                  <a:gd name="T15" fmla="*/ 5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7" h="139">
                    <a:moveTo>
                      <a:pt x="88" y="56"/>
                    </a:moveTo>
                    <a:cubicBezTo>
                      <a:pt x="44" y="79"/>
                      <a:pt x="8" y="61"/>
                      <a:pt x="8" y="61"/>
                    </a:cubicBezTo>
                    <a:cubicBezTo>
                      <a:pt x="0" y="3"/>
                      <a:pt x="76" y="4"/>
                      <a:pt x="76" y="4"/>
                    </a:cubicBezTo>
                    <a:cubicBezTo>
                      <a:pt x="107" y="0"/>
                      <a:pt x="152" y="22"/>
                      <a:pt x="163" y="52"/>
                    </a:cubicBezTo>
                    <a:cubicBezTo>
                      <a:pt x="177" y="72"/>
                      <a:pt x="173" y="105"/>
                      <a:pt x="163" y="125"/>
                    </a:cubicBezTo>
                    <a:cubicBezTo>
                      <a:pt x="160" y="130"/>
                      <a:pt x="154" y="139"/>
                      <a:pt x="148" y="136"/>
                    </a:cubicBezTo>
                    <a:cubicBezTo>
                      <a:pt x="148" y="136"/>
                      <a:pt x="122" y="120"/>
                      <a:pt x="105" y="95"/>
                    </a:cubicBezTo>
                    <a:cubicBezTo>
                      <a:pt x="89" y="71"/>
                      <a:pt x="88" y="56"/>
                      <a:pt x="88" y="56"/>
                    </a:cubicBezTo>
                    <a:close/>
                  </a:path>
                </a:pathLst>
              </a:custGeom>
              <a:solidFill>
                <a:srgbClr val="C78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3" name="Freeform 194"/>
              <p:cNvSpPr>
                <a:spLocks noEditPoints="1"/>
              </p:cNvSpPr>
              <p:nvPr/>
            </p:nvSpPr>
            <p:spPr bwMode="auto">
              <a:xfrm>
                <a:off x="9362484" y="3714450"/>
                <a:ext cx="691497" cy="559453"/>
              </a:xfrm>
              <a:custGeom>
                <a:avLst/>
                <a:gdLst>
                  <a:gd name="T0" fmla="*/ 98 w 168"/>
                  <a:gd name="T1" fmla="*/ 94 h 136"/>
                  <a:gd name="T2" fmla="*/ 81 w 168"/>
                  <a:gd name="T3" fmla="*/ 57 h 136"/>
                  <a:gd name="T4" fmla="*/ 37 w 168"/>
                  <a:gd name="T5" fmla="*/ 67 h 136"/>
                  <a:gd name="T6" fmla="*/ 1 w 168"/>
                  <a:gd name="T7" fmla="*/ 60 h 136"/>
                  <a:gd name="T8" fmla="*/ 0 w 168"/>
                  <a:gd name="T9" fmla="*/ 59 h 136"/>
                  <a:gd name="T10" fmla="*/ 0 w 168"/>
                  <a:gd name="T11" fmla="*/ 51 h 136"/>
                  <a:gd name="T12" fmla="*/ 34 w 168"/>
                  <a:gd name="T13" fmla="*/ 7 h 136"/>
                  <a:gd name="T14" fmla="*/ 70 w 168"/>
                  <a:gd name="T15" fmla="*/ 0 h 136"/>
                  <a:gd name="T16" fmla="*/ 70 w 168"/>
                  <a:gd name="T17" fmla="*/ 0 h 136"/>
                  <a:gd name="T18" fmla="*/ 78 w 168"/>
                  <a:gd name="T19" fmla="*/ 0 h 136"/>
                  <a:gd name="T20" fmla="*/ 158 w 168"/>
                  <a:gd name="T21" fmla="*/ 50 h 136"/>
                  <a:gd name="T22" fmla="*/ 168 w 168"/>
                  <a:gd name="T23" fmla="*/ 84 h 136"/>
                  <a:gd name="T24" fmla="*/ 158 w 168"/>
                  <a:gd name="T25" fmla="*/ 124 h 136"/>
                  <a:gd name="T26" fmla="*/ 144 w 168"/>
                  <a:gd name="T27" fmla="*/ 136 h 136"/>
                  <a:gd name="T28" fmla="*/ 144 w 168"/>
                  <a:gd name="T29" fmla="*/ 136 h 136"/>
                  <a:gd name="T30" fmla="*/ 142 w 168"/>
                  <a:gd name="T31" fmla="*/ 135 h 136"/>
                  <a:gd name="T32" fmla="*/ 155 w 168"/>
                  <a:gd name="T33" fmla="*/ 122 h 136"/>
                  <a:gd name="T34" fmla="*/ 165 w 168"/>
                  <a:gd name="T35" fmla="*/ 84 h 136"/>
                  <a:gd name="T36" fmla="*/ 156 w 168"/>
                  <a:gd name="T37" fmla="*/ 51 h 136"/>
                  <a:gd name="T38" fmla="*/ 156 w 168"/>
                  <a:gd name="T39" fmla="*/ 51 h 136"/>
                  <a:gd name="T40" fmla="*/ 78 w 168"/>
                  <a:gd name="T41" fmla="*/ 3 h 136"/>
                  <a:gd name="T42" fmla="*/ 70 w 168"/>
                  <a:gd name="T43" fmla="*/ 3 h 136"/>
                  <a:gd name="T44" fmla="*/ 70 w 168"/>
                  <a:gd name="T45" fmla="*/ 3 h 136"/>
                  <a:gd name="T46" fmla="*/ 35 w 168"/>
                  <a:gd name="T47" fmla="*/ 10 h 136"/>
                  <a:gd name="T48" fmla="*/ 3 w 168"/>
                  <a:gd name="T49" fmla="*/ 51 h 136"/>
                  <a:gd name="T50" fmla="*/ 3 w 168"/>
                  <a:gd name="T51" fmla="*/ 58 h 136"/>
                  <a:gd name="T52" fmla="*/ 12 w 168"/>
                  <a:gd name="T53" fmla="*/ 61 h 136"/>
                  <a:gd name="T54" fmla="*/ 37 w 168"/>
                  <a:gd name="T55" fmla="*/ 64 h 136"/>
                  <a:gd name="T56" fmla="*/ 82 w 168"/>
                  <a:gd name="T57" fmla="*/ 53 h 136"/>
                  <a:gd name="T58" fmla="*/ 83 w 168"/>
                  <a:gd name="T59" fmla="*/ 53 h 136"/>
                  <a:gd name="T60" fmla="*/ 84 w 168"/>
                  <a:gd name="T61" fmla="*/ 54 h 136"/>
                  <a:gd name="T62" fmla="*/ 86 w 168"/>
                  <a:gd name="T63" fmla="*/ 64 h 136"/>
                  <a:gd name="T64" fmla="*/ 101 w 168"/>
                  <a:gd name="T65" fmla="*/ 92 h 136"/>
                  <a:gd name="T66" fmla="*/ 143 w 168"/>
                  <a:gd name="T67" fmla="*/ 133 h 136"/>
                  <a:gd name="T68" fmla="*/ 81 w 168"/>
                  <a:gd name="T69" fmla="*/ 54 h 136"/>
                  <a:gd name="T70" fmla="*/ 81 w 168"/>
                  <a:gd name="T71" fmla="*/ 5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8" h="136">
                    <a:moveTo>
                      <a:pt x="142" y="135"/>
                    </a:moveTo>
                    <a:cubicBezTo>
                      <a:pt x="141" y="135"/>
                      <a:pt x="115" y="119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85" y="75"/>
                      <a:pt x="82" y="62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65" y="65"/>
                      <a:pt x="49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15" y="67"/>
                      <a:pt x="1" y="60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0" y="60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6"/>
                      <a:pt x="0" y="54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6"/>
                      <a:pt x="17" y="13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51" y="1"/>
                      <a:pt x="68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2" y="0"/>
                      <a:pt x="75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109" y="0"/>
                      <a:pt x="148" y="21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65" y="59"/>
                      <a:pt x="168" y="71"/>
                      <a:pt x="168" y="84"/>
                    </a:cubicBezTo>
                    <a:cubicBezTo>
                      <a:pt x="168" y="84"/>
                      <a:pt x="168" y="84"/>
                      <a:pt x="168" y="84"/>
                    </a:cubicBezTo>
                    <a:cubicBezTo>
                      <a:pt x="168" y="98"/>
                      <a:pt x="164" y="113"/>
                      <a:pt x="158" y="124"/>
                    </a:cubicBezTo>
                    <a:cubicBezTo>
                      <a:pt x="158" y="124"/>
                      <a:pt x="158" y="124"/>
                      <a:pt x="158" y="124"/>
                    </a:cubicBezTo>
                    <a:cubicBezTo>
                      <a:pt x="155" y="128"/>
                      <a:pt x="151" y="136"/>
                      <a:pt x="144" y="136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4" y="136"/>
                      <a:pt x="143" y="136"/>
                      <a:pt x="142" y="135"/>
                    </a:cubicBezTo>
                    <a:close/>
                    <a:moveTo>
                      <a:pt x="144" y="133"/>
                    </a:moveTo>
                    <a:cubicBezTo>
                      <a:pt x="148" y="133"/>
                      <a:pt x="153" y="127"/>
                      <a:pt x="155" y="122"/>
                    </a:cubicBezTo>
                    <a:cubicBezTo>
                      <a:pt x="155" y="122"/>
                      <a:pt x="155" y="122"/>
                      <a:pt x="155" y="122"/>
                    </a:cubicBezTo>
                    <a:cubicBezTo>
                      <a:pt x="161" y="112"/>
                      <a:pt x="165" y="97"/>
                      <a:pt x="165" y="84"/>
                    </a:cubicBezTo>
                    <a:cubicBezTo>
                      <a:pt x="165" y="84"/>
                      <a:pt x="165" y="84"/>
                      <a:pt x="165" y="84"/>
                    </a:cubicBezTo>
                    <a:cubicBezTo>
                      <a:pt x="165" y="72"/>
                      <a:pt x="162" y="60"/>
                      <a:pt x="156" y="51"/>
                    </a:cubicBezTo>
                    <a:cubicBezTo>
                      <a:pt x="156" y="51"/>
                      <a:pt x="156" y="51"/>
                      <a:pt x="156" y="51"/>
                    </a:cubicBezTo>
                    <a:cubicBezTo>
                      <a:pt x="156" y="51"/>
                      <a:pt x="156" y="51"/>
                      <a:pt x="156" y="51"/>
                    </a:cubicBezTo>
                    <a:cubicBezTo>
                      <a:pt x="146" y="23"/>
                      <a:pt x="108" y="3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5" y="3"/>
                      <a:pt x="73" y="3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68" y="3"/>
                      <a:pt x="51" y="4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18" y="16"/>
                      <a:pt x="3" y="28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3"/>
                      <a:pt x="3" y="55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4" y="58"/>
                      <a:pt x="7" y="60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8" y="63"/>
                      <a:pt x="26" y="64"/>
                      <a:pt x="37" y="64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49" y="64"/>
                      <a:pt x="65" y="62"/>
                      <a:pt x="82" y="53"/>
                    </a:cubicBezTo>
                    <a:cubicBezTo>
                      <a:pt x="82" y="53"/>
                      <a:pt x="82" y="53"/>
                      <a:pt x="82" y="53"/>
                    </a:cubicBezTo>
                    <a:cubicBezTo>
                      <a:pt x="82" y="53"/>
                      <a:pt x="83" y="53"/>
                      <a:pt x="83" y="53"/>
                    </a:cubicBezTo>
                    <a:cubicBezTo>
                      <a:pt x="83" y="53"/>
                      <a:pt x="83" y="53"/>
                      <a:pt x="83" y="53"/>
                    </a:cubicBezTo>
                    <a:cubicBezTo>
                      <a:pt x="84" y="53"/>
                      <a:pt x="84" y="54"/>
                      <a:pt x="84" y="54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84" y="54"/>
                      <a:pt x="84" y="58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8" y="70"/>
                      <a:pt x="93" y="80"/>
                      <a:pt x="101" y="92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17" y="117"/>
                      <a:pt x="143" y="133"/>
                      <a:pt x="143" y="133"/>
                    </a:cubicBezTo>
                    <a:cubicBezTo>
                      <a:pt x="143" y="133"/>
                      <a:pt x="143" y="133"/>
                      <a:pt x="143" y="133"/>
                    </a:cubicBezTo>
                    <a:cubicBezTo>
                      <a:pt x="143" y="133"/>
                      <a:pt x="144" y="133"/>
                      <a:pt x="144" y="133"/>
                    </a:cubicBezTo>
                    <a:close/>
                    <a:moveTo>
                      <a:pt x="81" y="54"/>
                    </a:moveTo>
                    <a:cubicBezTo>
                      <a:pt x="82" y="54"/>
                      <a:pt x="82" y="54"/>
                      <a:pt x="82" y="54"/>
                    </a:cubicBezTo>
                    <a:cubicBezTo>
                      <a:pt x="81" y="54"/>
                      <a:pt x="81" y="54"/>
                      <a:pt x="81" y="5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4" name="Freeform 195"/>
              <p:cNvSpPr/>
              <p:nvPr/>
            </p:nvSpPr>
            <p:spPr bwMode="auto">
              <a:xfrm>
                <a:off x="9325998" y="4108847"/>
                <a:ext cx="50385" cy="90346"/>
              </a:xfrm>
              <a:custGeom>
                <a:avLst/>
                <a:gdLst>
                  <a:gd name="T0" fmla="*/ 2 w 12"/>
                  <a:gd name="T1" fmla="*/ 22 h 22"/>
                  <a:gd name="T2" fmla="*/ 5 w 12"/>
                  <a:gd name="T3" fmla="*/ 22 h 22"/>
                  <a:gd name="T4" fmla="*/ 10 w 12"/>
                  <a:gd name="T5" fmla="*/ 8 h 22"/>
                  <a:gd name="T6" fmla="*/ 1 w 12"/>
                  <a:gd name="T7" fmla="*/ 0 h 22"/>
                  <a:gd name="T8" fmla="*/ 0 w 12"/>
                  <a:gd name="T9" fmla="*/ 11 h 22"/>
                  <a:gd name="T10" fmla="*/ 2 w 12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2">
                    <a:moveTo>
                      <a:pt x="2" y="22"/>
                    </a:moveTo>
                    <a:cubicBezTo>
                      <a:pt x="3" y="22"/>
                      <a:pt x="4" y="22"/>
                      <a:pt x="5" y="22"/>
                    </a:cubicBezTo>
                    <a:cubicBezTo>
                      <a:pt x="10" y="20"/>
                      <a:pt x="12" y="14"/>
                      <a:pt x="10" y="8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0" y="3"/>
                      <a:pt x="0" y="11"/>
                    </a:cubicBezTo>
                    <a:cubicBezTo>
                      <a:pt x="1" y="19"/>
                      <a:pt x="2" y="22"/>
                      <a:pt x="2" y="22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5" name="Freeform 196"/>
              <p:cNvSpPr/>
              <p:nvPr/>
            </p:nvSpPr>
            <p:spPr bwMode="auto">
              <a:xfrm>
                <a:off x="9654372" y="4298227"/>
                <a:ext cx="99034" cy="81659"/>
              </a:xfrm>
              <a:custGeom>
                <a:avLst/>
                <a:gdLst>
                  <a:gd name="T0" fmla="*/ 23 w 24"/>
                  <a:gd name="T1" fmla="*/ 8 h 20"/>
                  <a:gd name="T2" fmla="*/ 13 w 24"/>
                  <a:gd name="T3" fmla="*/ 19 h 20"/>
                  <a:gd name="T4" fmla="*/ 0 w 24"/>
                  <a:gd name="T5" fmla="*/ 11 h 20"/>
                  <a:gd name="T6" fmla="*/ 11 w 24"/>
                  <a:gd name="T7" fmla="*/ 0 h 20"/>
                  <a:gd name="T8" fmla="*/ 23 w 24"/>
                  <a:gd name="T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23" y="8"/>
                    </a:moveTo>
                    <a:cubicBezTo>
                      <a:pt x="24" y="13"/>
                      <a:pt x="19" y="18"/>
                      <a:pt x="13" y="19"/>
                    </a:cubicBezTo>
                    <a:cubicBezTo>
                      <a:pt x="6" y="20"/>
                      <a:pt x="1" y="16"/>
                      <a:pt x="0" y="11"/>
                    </a:cubicBezTo>
                    <a:cubicBezTo>
                      <a:pt x="0" y="6"/>
                      <a:pt x="4" y="1"/>
                      <a:pt x="11" y="0"/>
                    </a:cubicBezTo>
                    <a:cubicBezTo>
                      <a:pt x="17" y="0"/>
                      <a:pt x="23" y="3"/>
                      <a:pt x="23" y="8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6" name="Freeform 197"/>
              <p:cNvSpPr/>
              <p:nvPr/>
            </p:nvSpPr>
            <p:spPr bwMode="auto">
              <a:xfrm>
                <a:off x="9371171" y="4091473"/>
                <a:ext cx="62548" cy="71235"/>
              </a:xfrm>
              <a:custGeom>
                <a:avLst/>
                <a:gdLst>
                  <a:gd name="T0" fmla="*/ 13 w 15"/>
                  <a:gd name="T1" fmla="*/ 11 h 17"/>
                  <a:gd name="T2" fmla="*/ 4 w 15"/>
                  <a:gd name="T3" fmla="*/ 16 h 17"/>
                  <a:gd name="T4" fmla="*/ 2 w 15"/>
                  <a:gd name="T5" fmla="*/ 6 h 17"/>
                  <a:gd name="T6" fmla="*/ 11 w 15"/>
                  <a:gd name="T7" fmla="*/ 2 h 17"/>
                  <a:gd name="T8" fmla="*/ 13 w 1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13" y="11"/>
                    </a:moveTo>
                    <a:cubicBezTo>
                      <a:pt x="12" y="15"/>
                      <a:pt x="8" y="17"/>
                      <a:pt x="4" y="16"/>
                    </a:cubicBezTo>
                    <a:cubicBezTo>
                      <a:pt x="1" y="14"/>
                      <a:pt x="0" y="10"/>
                      <a:pt x="2" y="6"/>
                    </a:cubicBezTo>
                    <a:cubicBezTo>
                      <a:pt x="4" y="2"/>
                      <a:pt x="8" y="0"/>
                      <a:pt x="11" y="2"/>
                    </a:cubicBezTo>
                    <a:cubicBezTo>
                      <a:pt x="14" y="3"/>
                      <a:pt x="15" y="7"/>
                      <a:pt x="13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7" name="Freeform 198"/>
              <p:cNvSpPr/>
              <p:nvPr/>
            </p:nvSpPr>
            <p:spPr bwMode="auto">
              <a:xfrm>
                <a:off x="9650897" y="4223517"/>
                <a:ext cx="62548" cy="69497"/>
              </a:xfrm>
              <a:custGeom>
                <a:avLst/>
                <a:gdLst>
                  <a:gd name="T0" fmla="*/ 13 w 15"/>
                  <a:gd name="T1" fmla="*/ 11 h 17"/>
                  <a:gd name="T2" fmla="*/ 4 w 15"/>
                  <a:gd name="T3" fmla="*/ 15 h 17"/>
                  <a:gd name="T4" fmla="*/ 2 w 15"/>
                  <a:gd name="T5" fmla="*/ 5 h 17"/>
                  <a:gd name="T6" fmla="*/ 11 w 15"/>
                  <a:gd name="T7" fmla="*/ 1 h 17"/>
                  <a:gd name="T8" fmla="*/ 13 w 1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13" y="11"/>
                    </a:moveTo>
                    <a:cubicBezTo>
                      <a:pt x="12" y="15"/>
                      <a:pt x="7" y="17"/>
                      <a:pt x="4" y="15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4" y="3"/>
                      <a:pt x="15" y="7"/>
                      <a:pt x="13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8" name="Freeform 199"/>
              <p:cNvSpPr/>
              <p:nvPr/>
            </p:nvSpPr>
            <p:spPr bwMode="auto">
              <a:xfrm>
                <a:off x="9506690" y="4187031"/>
                <a:ext cx="50385" cy="41698"/>
              </a:xfrm>
              <a:custGeom>
                <a:avLst/>
                <a:gdLst>
                  <a:gd name="T0" fmla="*/ 11 w 12"/>
                  <a:gd name="T1" fmla="*/ 10 h 10"/>
                  <a:gd name="T2" fmla="*/ 10 w 12"/>
                  <a:gd name="T3" fmla="*/ 9 h 10"/>
                  <a:gd name="T4" fmla="*/ 10 w 12"/>
                  <a:gd name="T5" fmla="*/ 9 h 10"/>
                  <a:gd name="T6" fmla="*/ 10 w 12"/>
                  <a:gd name="T7" fmla="*/ 7 h 10"/>
                  <a:gd name="T8" fmla="*/ 10 w 12"/>
                  <a:gd name="T9" fmla="*/ 7 h 10"/>
                  <a:gd name="T10" fmla="*/ 8 w 12"/>
                  <a:gd name="T11" fmla="*/ 2 h 10"/>
                  <a:gd name="T12" fmla="*/ 8 w 12"/>
                  <a:gd name="T13" fmla="*/ 2 h 10"/>
                  <a:gd name="T14" fmla="*/ 7 w 12"/>
                  <a:gd name="T15" fmla="*/ 2 h 10"/>
                  <a:gd name="T16" fmla="*/ 7 w 12"/>
                  <a:gd name="T17" fmla="*/ 2 h 10"/>
                  <a:gd name="T18" fmla="*/ 2 w 12"/>
                  <a:gd name="T19" fmla="*/ 5 h 10"/>
                  <a:gd name="T20" fmla="*/ 2 w 12"/>
                  <a:gd name="T21" fmla="*/ 5 h 10"/>
                  <a:gd name="T22" fmla="*/ 1 w 12"/>
                  <a:gd name="T23" fmla="*/ 5 h 10"/>
                  <a:gd name="T24" fmla="*/ 1 w 12"/>
                  <a:gd name="T25" fmla="*/ 5 h 10"/>
                  <a:gd name="T26" fmla="*/ 0 w 12"/>
                  <a:gd name="T27" fmla="*/ 4 h 10"/>
                  <a:gd name="T28" fmla="*/ 0 w 12"/>
                  <a:gd name="T29" fmla="*/ 4 h 10"/>
                  <a:gd name="T30" fmla="*/ 7 w 12"/>
                  <a:gd name="T31" fmla="*/ 0 h 10"/>
                  <a:gd name="T32" fmla="*/ 7 w 12"/>
                  <a:gd name="T33" fmla="*/ 0 h 10"/>
                  <a:gd name="T34" fmla="*/ 9 w 12"/>
                  <a:gd name="T35" fmla="*/ 0 h 10"/>
                  <a:gd name="T36" fmla="*/ 9 w 12"/>
                  <a:gd name="T37" fmla="*/ 0 h 10"/>
                  <a:gd name="T38" fmla="*/ 12 w 12"/>
                  <a:gd name="T39" fmla="*/ 7 h 10"/>
                  <a:gd name="T40" fmla="*/ 12 w 12"/>
                  <a:gd name="T41" fmla="*/ 7 h 10"/>
                  <a:gd name="T42" fmla="*/ 12 w 12"/>
                  <a:gd name="T43" fmla="*/ 9 h 10"/>
                  <a:gd name="T44" fmla="*/ 12 w 12"/>
                  <a:gd name="T45" fmla="*/ 9 h 10"/>
                  <a:gd name="T46" fmla="*/ 11 w 12"/>
                  <a:gd name="T47" fmla="*/ 10 h 10"/>
                  <a:gd name="T48" fmla="*/ 11 w 12"/>
                  <a:gd name="T49" fmla="*/ 10 h 10"/>
                  <a:gd name="T50" fmla="*/ 11 w 12"/>
                  <a:gd name="T5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10">
                    <a:moveTo>
                      <a:pt x="11" y="10"/>
                    </a:move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5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1"/>
                      <a:pt x="12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9" name="Freeform 200"/>
              <p:cNvSpPr/>
              <p:nvPr/>
            </p:nvSpPr>
            <p:spPr bwMode="auto">
              <a:xfrm>
                <a:off x="9428506" y="4235679"/>
                <a:ext cx="156369" cy="86872"/>
              </a:xfrm>
              <a:custGeom>
                <a:avLst/>
                <a:gdLst>
                  <a:gd name="T0" fmla="*/ 0 w 38"/>
                  <a:gd name="T1" fmla="*/ 2 h 21"/>
                  <a:gd name="T2" fmla="*/ 1 w 38"/>
                  <a:gd name="T3" fmla="*/ 0 h 21"/>
                  <a:gd name="T4" fmla="*/ 1 w 38"/>
                  <a:gd name="T5" fmla="*/ 0 h 21"/>
                  <a:gd name="T6" fmla="*/ 3 w 38"/>
                  <a:gd name="T7" fmla="*/ 1 h 21"/>
                  <a:gd name="T8" fmla="*/ 3 w 38"/>
                  <a:gd name="T9" fmla="*/ 1 h 21"/>
                  <a:gd name="T10" fmla="*/ 24 w 38"/>
                  <a:gd name="T11" fmla="*/ 18 h 21"/>
                  <a:gd name="T12" fmla="*/ 24 w 38"/>
                  <a:gd name="T13" fmla="*/ 18 h 21"/>
                  <a:gd name="T14" fmla="*/ 36 w 38"/>
                  <a:gd name="T15" fmla="*/ 16 h 21"/>
                  <a:gd name="T16" fmla="*/ 36 w 38"/>
                  <a:gd name="T17" fmla="*/ 16 h 21"/>
                  <a:gd name="T18" fmla="*/ 38 w 38"/>
                  <a:gd name="T19" fmla="*/ 17 h 21"/>
                  <a:gd name="T20" fmla="*/ 38 w 38"/>
                  <a:gd name="T21" fmla="*/ 17 h 21"/>
                  <a:gd name="T22" fmla="*/ 37 w 38"/>
                  <a:gd name="T23" fmla="*/ 19 h 21"/>
                  <a:gd name="T24" fmla="*/ 37 w 38"/>
                  <a:gd name="T25" fmla="*/ 19 h 21"/>
                  <a:gd name="T26" fmla="*/ 24 w 38"/>
                  <a:gd name="T27" fmla="*/ 21 h 21"/>
                  <a:gd name="T28" fmla="*/ 24 w 38"/>
                  <a:gd name="T29" fmla="*/ 21 h 21"/>
                  <a:gd name="T30" fmla="*/ 0 w 38"/>
                  <a:gd name="T3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1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7" y="19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7" y="18"/>
                      <a:pt x="31" y="18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7" y="16"/>
                      <a:pt x="37" y="16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8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2" y="21"/>
                      <a:pt x="28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4" y="2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0" name="Freeform 201"/>
              <p:cNvSpPr/>
              <p:nvPr/>
            </p:nvSpPr>
            <p:spPr bwMode="auto">
              <a:xfrm>
                <a:off x="9569238" y="4293015"/>
                <a:ext cx="20849" cy="33011"/>
              </a:xfrm>
              <a:custGeom>
                <a:avLst/>
                <a:gdLst>
                  <a:gd name="T0" fmla="*/ 2 w 5"/>
                  <a:gd name="T1" fmla="*/ 7 h 8"/>
                  <a:gd name="T2" fmla="*/ 0 w 5"/>
                  <a:gd name="T3" fmla="*/ 2 h 8"/>
                  <a:gd name="T4" fmla="*/ 1 w 5"/>
                  <a:gd name="T5" fmla="*/ 0 h 8"/>
                  <a:gd name="T6" fmla="*/ 1 w 5"/>
                  <a:gd name="T7" fmla="*/ 0 h 8"/>
                  <a:gd name="T8" fmla="*/ 3 w 5"/>
                  <a:gd name="T9" fmla="*/ 1 h 8"/>
                  <a:gd name="T10" fmla="*/ 3 w 5"/>
                  <a:gd name="T11" fmla="*/ 1 h 8"/>
                  <a:gd name="T12" fmla="*/ 5 w 5"/>
                  <a:gd name="T13" fmla="*/ 6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8 h 8"/>
                  <a:gd name="T20" fmla="*/ 4 w 5"/>
                  <a:gd name="T21" fmla="*/ 8 h 8"/>
                  <a:gd name="T22" fmla="*/ 2 w 5"/>
                  <a:gd name="T2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2" y="7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2" y="7"/>
                      <a:pt x="2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1" name="Freeform 202"/>
              <p:cNvSpPr/>
              <p:nvPr/>
            </p:nvSpPr>
            <p:spPr bwMode="auto">
              <a:xfrm>
                <a:off x="9416344" y="4232204"/>
                <a:ext cx="33011" cy="15637"/>
              </a:xfrm>
              <a:custGeom>
                <a:avLst/>
                <a:gdLst>
                  <a:gd name="T0" fmla="*/ 0 w 8"/>
                  <a:gd name="T1" fmla="*/ 3 h 4"/>
                  <a:gd name="T2" fmla="*/ 1 w 8"/>
                  <a:gd name="T3" fmla="*/ 1 h 4"/>
                  <a:gd name="T4" fmla="*/ 1 w 8"/>
                  <a:gd name="T5" fmla="*/ 1 h 4"/>
                  <a:gd name="T6" fmla="*/ 6 w 8"/>
                  <a:gd name="T7" fmla="*/ 0 h 4"/>
                  <a:gd name="T8" fmla="*/ 8 w 8"/>
                  <a:gd name="T9" fmla="*/ 1 h 4"/>
                  <a:gd name="T10" fmla="*/ 8 w 8"/>
                  <a:gd name="T11" fmla="*/ 1 h 4"/>
                  <a:gd name="T12" fmla="*/ 7 w 8"/>
                  <a:gd name="T13" fmla="*/ 3 h 4"/>
                  <a:gd name="T14" fmla="*/ 7 w 8"/>
                  <a:gd name="T15" fmla="*/ 3 h 4"/>
                  <a:gd name="T16" fmla="*/ 2 w 8"/>
                  <a:gd name="T17" fmla="*/ 4 h 4"/>
                  <a:gd name="T18" fmla="*/ 2 w 8"/>
                  <a:gd name="T19" fmla="*/ 4 h 4"/>
                  <a:gd name="T20" fmla="*/ 2 w 8"/>
                  <a:gd name="T21" fmla="*/ 4 h 4"/>
                  <a:gd name="T22" fmla="*/ 0 w 8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2" name="Freeform 203"/>
              <p:cNvSpPr>
                <a:spLocks noEditPoints="1"/>
              </p:cNvSpPr>
              <p:nvPr/>
            </p:nvSpPr>
            <p:spPr bwMode="auto">
              <a:xfrm>
                <a:off x="9388545" y="3738774"/>
                <a:ext cx="410034" cy="213704"/>
              </a:xfrm>
              <a:custGeom>
                <a:avLst/>
                <a:gdLst>
                  <a:gd name="T0" fmla="*/ 18 w 100"/>
                  <a:gd name="T1" fmla="*/ 50 h 52"/>
                  <a:gd name="T2" fmla="*/ 19 w 100"/>
                  <a:gd name="T3" fmla="*/ 49 h 52"/>
                  <a:gd name="T4" fmla="*/ 23 w 100"/>
                  <a:gd name="T5" fmla="*/ 49 h 52"/>
                  <a:gd name="T6" fmla="*/ 27 w 100"/>
                  <a:gd name="T7" fmla="*/ 49 h 52"/>
                  <a:gd name="T8" fmla="*/ 27 w 100"/>
                  <a:gd name="T9" fmla="*/ 49 h 52"/>
                  <a:gd name="T10" fmla="*/ 29 w 100"/>
                  <a:gd name="T11" fmla="*/ 50 h 52"/>
                  <a:gd name="T12" fmla="*/ 27 w 100"/>
                  <a:gd name="T13" fmla="*/ 52 h 52"/>
                  <a:gd name="T14" fmla="*/ 23 w 100"/>
                  <a:gd name="T15" fmla="*/ 52 h 52"/>
                  <a:gd name="T16" fmla="*/ 35 w 100"/>
                  <a:gd name="T17" fmla="*/ 49 h 52"/>
                  <a:gd name="T18" fmla="*/ 37 w 100"/>
                  <a:gd name="T19" fmla="*/ 48 h 52"/>
                  <a:gd name="T20" fmla="*/ 44 w 100"/>
                  <a:gd name="T21" fmla="*/ 46 h 52"/>
                  <a:gd name="T22" fmla="*/ 46 w 100"/>
                  <a:gd name="T23" fmla="*/ 47 h 52"/>
                  <a:gd name="T24" fmla="*/ 45 w 100"/>
                  <a:gd name="T25" fmla="*/ 49 h 52"/>
                  <a:gd name="T26" fmla="*/ 37 w 100"/>
                  <a:gd name="T27" fmla="*/ 50 h 52"/>
                  <a:gd name="T28" fmla="*/ 37 w 100"/>
                  <a:gd name="T29" fmla="*/ 50 h 52"/>
                  <a:gd name="T30" fmla="*/ 9 w 100"/>
                  <a:gd name="T31" fmla="*/ 50 h 52"/>
                  <a:gd name="T32" fmla="*/ 1 w 100"/>
                  <a:gd name="T33" fmla="*/ 49 h 52"/>
                  <a:gd name="T34" fmla="*/ 0 w 100"/>
                  <a:gd name="T35" fmla="*/ 47 h 52"/>
                  <a:gd name="T36" fmla="*/ 2 w 100"/>
                  <a:gd name="T37" fmla="*/ 46 h 52"/>
                  <a:gd name="T38" fmla="*/ 9 w 100"/>
                  <a:gd name="T39" fmla="*/ 47 h 52"/>
                  <a:gd name="T40" fmla="*/ 11 w 100"/>
                  <a:gd name="T41" fmla="*/ 49 h 52"/>
                  <a:gd name="T42" fmla="*/ 9 w 100"/>
                  <a:gd name="T43" fmla="*/ 50 h 52"/>
                  <a:gd name="T44" fmla="*/ 9 w 100"/>
                  <a:gd name="T45" fmla="*/ 50 h 52"/>
                  <a:gd name="T46" fmla="*/ 53 w 100"/>
                  <a:gd name="T47" fmla="*/ 42 h 52"/>
                  <a:gd name="T48" fmla="*/ 60 w 100"/>
                  <a:gd name="T49" fmla="*/ 39 h 52"/>
                  <a:gd name="T50" fmla="*/ 62 w 100"/>
                  <a:gd name="T51" fmla="*/ 39 h 52"/>
                  <a:gd name="T52" fmla="*/ 62 w 100"/>
                  <a:gd name="T53" fmla="*/ 41 h 52"/>
                  <a:gd name="T54" fmla="*/ 55 w 100"/>
                  <a:gd name="T55" fmla="*/ 45 h 52"/>
                  <a:gd name="T56" fmla="*/ 54 w 100"/>
                  <a:gd name="T57" fmla="*/ 45 h 52"/>
                  <a:gd name="T58" fmla="*/ 53 w 100"/>
                  <a:gd name="T59" fmla="*/ 44 h 52"/>
                  <a:gd name="T60" fmla="*/ 69 w 100"/>
                  <a:gd name="T61" fmla="*/ 33 h 52"/>
                  <a:gd name="T62" fmla="*/ 75 w 100"/>
                  <a:gd name="T63" fmla="*/ 28 h 52"/>
                  <a:gd name="T64" fmla="*/ 75 w 100"/>
                  <a:gd name="T65" fmla="*/ 28 h 52"/>
                  <a:gd name="T66" fmla="*/ 77 w 100"/>
                  <a:gd name="T67" fmla="*/ 28 h 52"/>
                  <a:gd name="T68" fmla="*/ 77 w 100"/>
                  <a:gd name="T69" fmla="*/ 31 h 52"/>
                  <a:gd name="T70" fmla="*/ 70 w 100"/>
                  <a:gd name="T71" fmla="*/ 36 h 52"/>
                  <a:gd name="T72" fmla="*/ 70 w 100"/>
                  <a:gd name="T73" fmla="*/ 36 h 52"/>
                  <a:gd name="T74" fmla="*/ 82 w 100"/>
                  <a:gd name="T75" fmla="*/ 24 h 52"/>
                  <a:gd name="T76" fmla="*/ 82 w 100"/>
                  <a:gd name="T77" fmla="*/ 21 h 52"/>
                  <a:gd name="T78" fmla="*/ 87 w 100"/>
                  <a:gd name="T79" fmla="*/ 15 h 52"/>
                  <a:gd name="T80" fmla="*/ 89 w 100"/>
                  <a:gd name="T81" fmla="*/ 15 h 52"/>
                  <a:gd name="T82" fmla="*/ 89 w 100"/>
                  <a:gd name="T83" fmla="*/ 17 h 52"/>
                  <a:gd name="T84" fmla="*/ 84 w 100"/>
                  <a:gd name="T85" fmla="*/ 23 h 52"/>
                  <a:gd name="T86" fmla="*/ 83 w 100"/>
                  <a:gd name="T87" fmla="*/ 24 h 52"/>
                  <a:gd name="T88" fmla="*/ 93 w 100"/>
                  <a:gd name="T89" fmla="*/ 9 h 52"/>
                  <a:gd name="T90" fmla="*/ 93 w 100"/>
                  <a:gd name="T91" fmla="*/ 7 h 52"/>
                  <a:gd name="T92" fmla="*/ 97 w 100"/>
                  <a:gd name="T93" fmla="*/ 1 h 52"/>
                  <a:gd name="T94" fmla="*/ 99 w 100"/>
                  <a:gd name="T95" fmla="*/ 0 h 52"/>
                  <a:gd name="T96" fmla="*/ 99 w 100"/>
                  <a:gd name="T97" fmla="*/ 2 h 52"/>
                  <a:gd name="T98" fmla="*/ 95 w 100"/>
                  <a:gd name="T99" fmla="*/ 9 h 52"/>
                  <a:gd name="T100" fmla="*/ 94 w 100"/>
                  <a:gd name="T101" fmla="*/ 10 h 52"/>
                  <a:gd name="T102" fmla="*/ 93 w 100"/>
                  <a:gd name="T103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0" h="52">
                    <a:moveTo>
                      <a:pt x="19" y="52"/>
                    </a:moveTo>
                    <a:cubicBezTo>
                      <a:pt x="18" y="52"/>
                      <a:pt x="17" y="51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49"/>
                      <a:pt x="18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1" y="49"/>
                      <a:pt x="22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5" y="49"/>
                      <a:pt x="26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8" y="49"/>
                      <a:pt x="28" y="49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1"/>
                      <a:pt x="28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6" y="52"/>
                      <a:pt x="25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2" y="52"/>
                      <a:pt x="20" y="52"/>
                      <a:pt x="19" y="52"/>
                    </a:cubicBezTo>
                    <a:close/>
                    <a:moveTo>
                      <a:pt x="35" y="49"/>
                    </a:move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9" y="47"/>
                      <a:pt x="42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5" y="45"/>
                      <a:pt x="46" y="46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8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3" y="49"/>
                      <a:pt x="40" y="50"/>
                      <a:pt x="3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6" y="50"/>
                      <a:pt x="36" y="50"/>
                      <a:pt x="35" y="49"/>
                    </a:cubicBezTo>
                    <a:close/>
                    <a:moveTo>
                      <a:pt x="9" y="50"/>
                    </a:moveTo>
                    <a:cubicBezTo>
                      <a:pt x="6" y="50"/>
                      <a:pt x="4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8"/>
                      <a:pt x="0" y="48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6"/>
                      <a:pt x="1" y="46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4" y="46"/>
                      <a:pt x="7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8"/>
                      <a:pt x="11" y="48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0" y="50"/>
                      <a:pt x="10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lose/>
                    <a:moveTo>
                      <a:pt x="53" y="44"/>
                    </a:moveTo>
                    <a:cubicBezTo>
                      <a:pt x="52" y="44"/>
                      <a:pt x="53" y="43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6" y="41"/>
                      <a:pt x="58" y="40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38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3" y="40"/>
                      <a:pt x="6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0" y="43"/>
                      <a:pt x="57" y="44"/>
                      <a:pt x="55" y="45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5"/>
                      <a:pt x="53" y="45"/>
                      <a:pt x="53" y="44"/>
                    </a:cubicBezTo>
                    <a:close/>
                    <a:moveTo>
                      <a:pt x="68" y="35"/>
                    </a:moveTo>
                    <a:cubicBezTo>
                      <a:pt x="68" y="35"/>
                      <a:pt x="68" y="34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71" y="32"/>
                      <a:pt x="73" y="30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5" y="28"/>
                      <a:pt x="76" y="28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9"/>
                      <a:pt x="77" y="30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5" y="32"/>
                      <a:pt x="73" y="34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9" y="36"/>
                      <a:pt x="69" y="36"/>
                      <a:pt x="68" y="35"/>
                    </a:cubicBezTo>
                    <a:close/>
                    <a:moveTo>
                      <a:pt x="82" y="24"/>
                    </a:moveTo>
                    <a:cubicBezTo>
                      <a:pt x="81" y="23"/>
                      <a:pt x="81" y="22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4" y="19"/>
                      <a:pt x="85" y="17"/>
                      <a:pt x="87" y="15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15"/>
                      <a:pt x="88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90" y="16"/>
                      <a:pt x="90" y="17"/>
                      <a:pt x="89" y="17"/>
                    </a:cubicBezTo>
                    <a:cubicBezTo>
                      <a:pt x="89" y="17"/>
                      <a:pt x="89" y="17"/>
                      <a:pt x="89" y="17"/>
                    </a:cubicBezTo>
                    <a:cubicBezTo>
                      <a:pt x="88" y="19"/>
                      <a:pt x="86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4" y="24"/>
                      <a:pt x="83" y="24"/>
                      <a:pt x="83" y="24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2" y="24"/>
                    </a:cubicBezTo>
                    <a:close/>
                    <a:moveTo>
                      <a:pt x="93" y="9"/>
                    </a:moveTo>
                    <a:cubicBezTo>
                      <a:pt x="92" y="9"/>
                      <a:pt x="92" y="8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5" y="3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0"/>
                      <a:pt x="98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100" y="1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98" y="5"/>
                      <a:pt x="95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5" y="9"/>
                      <a:pt x="94" y="10"/>
                      <a:pt x="94" y="10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4" y="10"/>
                      <a:pt x="93" y="10"/>
                      <a:pt x="93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3" name="Freeform 204"/>
              <p:cNvSpPr>
                <a:spLocks noEditPoints="1"/>
              </p:cNvSpPr>
              <p:nvPr/>
            </p:nvSpPr>
            <p:spPr bwMode="auto">
              <a:xfrm>
                <a:off x="9371171" y="3759623"/>
                <a:ext cx="382235" cy="132045"/>
              </a:xfrm>
              <a:custGeom>
                <a:avLst/>
                <a:gdLst>
                  <a:gd name="T0" fmla="*/ 19 w 93"/>
                  <a:gd name="T1" fmla="*/ 31 h 32"/>
                  <a:gd name="T2" fmla="*/ 19 w 93"/>
                  <a:gd name="T3" fmla="*/ 31 h 32"/>
                  <a:gd name="T4" fmla="*/ 18 w 93"/>
                  <a:gd name="T5" fmla="*/ 29 h 32"/>
                  <a:gd name="T6" fmla="*/ 20 w 93"/>
                  <a:gd name="T7" fmla="*/ 28 h 32"/>
                  <a:gd name="T8" fmla="*/ 27 w 93"/>
                  <a:gd name="T9" fmla="*/ 29 h 32"/>
                  <a:gd name="T10" fmla="*/ 29 w 93"/>
                  <a:gd name="T11" fmla="*/ 30 h 32"/>
                  <a:gd name="T12" fmla="*/ 27 w 93"/>
                  <a:gd name="T13" fmla="*/ 32 h 32"/>
                  <a:gd name="T14" fmla="*/ 36 w 93"/>
                  <a:gd name="T15" fmla="*/ 30 h 32"/>
                  <a:gd name="T16" fmla="*/ 37 w 93"/>
                  <a:gd name="T17" fmla="*/ 28 h 32"/>
                  <a:gd name="T18" fmla="*/ 45 w 93"/>
                  <a:gd name="T19" fmla="*/ 27 h 32"/>
                  <a:gd name="T20" fmla="*/ 47 w 93"/>
                  <a:gd name="T21" fmla="*/ 28 h 32"/>
                  <a:gd name="T22" fmla="*/ 46 w 93"/>
                  <a:gd name="T23" fmla="*/ 30 h 32"/>
                  <a:gd name="T24" fmla="*/ 37 w 93"/>
                  <a:gd name="T25" fmla="*/ 31 h 32"/>
                  <a:gd name="T26" fmla="*/ 37 w 93"/>
                  <a:gd name="T27" fmla="*/ 31 h 32"/>
                  <a:gd name="T28" fmla="*/ 36 w 93"/>
                  <a:gd name="T29" fmla="*/ 30 h 32"/>
                  <a:gd name="T30" fmla="*/ 1 w 93"/>
                  <a:gd name="T31" fmla="*/ 27 h 32"/>
                  <a:gd name="T32" fmla="*/ 1 w 93"/>
                  <a:gd name="T33" fmla="*/ 25 h 32"/>
                  <a:gd name="T34" fmla="*/ 3 w 93"/>
                  <a:gd name="T35" fmla="*/ 24 h 32"/>
                  <a:gd name="T36" fmla="*/ 10 w 93"/>
                  <a:gd name="T37" fmla="*/ 26 h 32"/>
                  <a:gd name="T38" fmla="*/ 11 w 93"/>
                  <a:gd name="T39" fmla="*/ 28 h 32"/>
                  <a:gd name="T40" fmla="*/ 10 w 93"/>
                  <a:gd name="T41" fmla="*/ 29 h 32"/>
                  <a:gd name="T42" fmla="*/ 9 w 93"/>
                  <a:gd name="T43" fmla="*/ 29 h 32"/>
                  <a:gd name="T44" fmla="*/ 54 w 93"/>
                  <a:gd name="T45" fmla="*/ 25 h 32"/>
                  <a:gd name="T46" fmla="*/ 62 w 93"/>
                  <a:gd name="T47" fmla="*/ 22 h 32"/>
                  <a:gd name="T48" fmla="*/ 64 w 93"/>
                  <a:gd name="T49" fmla="*/ 23 h 32"/>
                  <a:gd name="T50" fmla="*/ 63 w 93"/>
                  <a:gd name="T51" fmla="*/ 25 h 32"/>
                  <a:gd name="T52" fmla="*/ 55 w 93"/>
                  <a:gd name="T53" fmla="*/ 28 h 32"/>
                  <a:gd name="T54" fmla="*/ 55 w 93"/>
                  <a:gd name="T55" fmla="*/ 28 h 32"/>
                  <a:gd name="T56" fmla="*/ 55 w 93"/>
                  <a:gd name="T57" fmla="*/ 28 h 32"/>
                  <a:gd name="T58" fmla="*/ 70 w 93"/>
                  <a:gd name="T59" fmla="*/ 19 h 32"/>
                  <a:gd name="T60" fmla="*/ 70 w 93"/>
                  <a:gd name="T61" fmla="*/ 17 h 32"/>
                  <a:gd name="T62" fmla="*/ 77 w 93"/>
                  <a:gd name="T63" fmla="*/ 13 h 32"/>
                  <a:gd name="T64" fmla="*/ 79 w 93"/>
                  <a:gd name="T65" fmla="*/ 13 h 32"/>
                  <a:gd name="T66" fmla="*/ 79 w 93"/>
                  <a:gd name="T67" fmla="*/ 15 h 32"/>
                  <a:gd name="T68" fmla="*/ 72 w 93"/>
                  <a:gd name="T69" fmla="*/ 20 h 32"/>
                  <a:gd name="T70" fmla="*/ 71 w 93"/>
                  <a:gd name="T71" fmla="*/ 20 h 32"/>
                  <a:gd name="T72" fmla="*/ 70 w 93"/>
                  <a:gd name="T73" fmla="*/ 19 h 32"/>
                  <a:gd name="T74" fmla="*/ 84 w 93"/>
                  <a:gd name="T75" fmla="*/ 7 h 32"/>
                  <a:gd name="T76" fmla="*/ 90 w 93"/>
                  <a:gd name="T77" fmla="*/ 1 h 32"/>
                  <a:gd name="T78" fmla="*/ 92 w 93"/>
                  <a:gd name="T79" fmla="*/ 1 h 32"/>
                  <a:gd name="T80" fmla="*/ 92 w 93"/>
                  <a:gd name="T81" fmla="*/ 3 h 32"/>
                  <a:gd name="T82" fmla="*/ 86 w 93"/>
                  <a:gd name="T83" fmla="*/ 9 h 32"/>
                  <a:gd name="T84" fmla="*/ 85 w 93"/>
                  <a:gd name="T85" fmla="*/ 9 h 32"/>
                  <a:gd name="T86" fmla="*/ 84 w 93"/>
                  <a:gd name="T8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3" h="32">
                    <a:moveTo>
                      <a:pt x="27" y="32"/>
                    </a:moveTo>
                    <a:cubicBezTo>
                      <a:pt x="24" y="32"/>
                      <a:pt x="22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8"/>
                      <a:pt x="19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2" y="28"/>
                      <a:pt x="25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9" y="29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1"/>
                      <a:pt x="28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lose/>
                    <a:moveTo>
                      <a:pt x="36" y="30"/>
                    </a:moveTo>
                    <a:cubicBezTo>
                      <a:pt x="36" y="29"/>
                      <a:pt x="36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40" y="28"/>
                      <a:pt x="42" y="28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6" y="27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3" y="31"/>
                      <a:pt x="40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6" y="31"/>
                      <a:pt x="36" y="30"/>
                    </a:cubicBezTo>
                    <a:close/>
                    <a:moveTo>
                      <a:pt x="9" y="29"/>
                    </a:moveTo>
                    <a:cubicBezTo>
                      <a:pt x="4" y="28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0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5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7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9"/>
                      <a:pt x="9" y="29"/>
                      <a:pt x="9" y="29"/>
                    </a:cubicBezTo>
                    <a:close/>
                    <a:moveTo>
                      <a:pt x="54" y="27"/>
                    </a:moveTo>
                    <a:cubicBezTo>
                      <a:pt x="53" y="26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7" y="24"/>
                      <a:pt x="59" y="23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3" y="22"/>
                      <a:pt x="63" y="22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4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0" y="26"/>
                      <a:pt x="58" y="27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4" y="28"/>
                      <a:pt x="54" y="27"/>
                      <a:pt x="54" y="27"/>
                    </a:cubicBezTo>
                    <a:close/>
                    <a:moveTo>
                      <a:pt x="70" y="19"/>
                    </a:moveTo>
                    <a:cubicBezTo>
                      <a:pt x="70" y="19"/>
                      <a:pt x="70" y="18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3" y="16"/>
                      <a:pt x="75" y="15"/>
                      <a:pt x="77" y="13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8" y="12"/>
                      <a:pt x="78" y="13"/>
                      <a:pt x="79" y="13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9" y="14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6" y="17"/>
                      <a:pt x="74" y="19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71" y="20"/>
                      <a:pt x="71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1" y="20"/>
                      <a:pt x="70" y="20"/>
                      <a:pt x="70" y="19"/>
                    </a:cubicBezTo>
                    <a:close/>
                    <a:moveTo>
                      <a:pt x="84" y="9"/>
                    </a:moveTo>
                    <a:cubicBezTo>
                      <a:pt x="84" y="8"/>
                      <a:pt x="84" y="7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6" y="5"/>
                      <a:pt x="88" y="3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0"/>
                      <a:pt x="91" y="0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3" y="1"/>
                      <a:pt x="93" y="2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0" y="5"/>
                      <a:pt x="88" y="7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86" y="9"/>
                      <a:pt x="85" y="9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5" y="9"/>
                      <a:pt x="85" y="9"/>
                      <a:pt x="84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" name="Freeform 206"/>
              <p:cNvSpPr>
                <a:spLocks noEditPoints="1"/>
              </p:cNvSpPr>
              <p:nvPr/>
            </p:nvSpPr>
            <p:spPr bwMode="auto">
              <a:xfrm>
                <a:off x="9777730" y="3738775"/>
                <a:ext cx="185905" cy="509067"/>
              </a:xfrm>
              <a:custGeom>
                <a:avLst/>
                <a:gdLst>
                  <a:gd name="T0" fmla="*/ 36 w 45"/>
                  <a:gd name="T1" fmla="*/ 118 h 124"/>
                  <a:gd name="T2" fmla="*/ 36 w 45"/>
                  <a:gd name="T3" fmla="*/ 116 h 124"/>
                  <a:gd name="T4" fmla="*/ 38 w 45"/>
                  <a:gd name="T5" fmla="*/ 116 h 124"/>
                  <a:gd name="T6" fmla="*/ 44 w 45"/>
                  <a:gd name="T7" fmla="*/ 121 h 124"/>
                  <a:gd name="T8" fmla="*/ 45 w 45"/>
                  <a:gd name="T9" fmla="*/ 123 h 124"/>
                  <a:gd name="T10" fmla="*/ 43 w 45"/>
                  <a:gd name="T11" fmla="*/ 124 h 124"/>
                  <a:gd name="T12" fmla="*/ 42 w 45"/>
                  <a:gd name="T13" fmla="*/ 123 h 124"/>
                  <a:gd name="T14" fmla="*/ 24 w 45"/>
                  <a:gd name="T15" fmla="*/ 105 h 124"/>
                  <a:gd name="T16" fmla="*/ 24 w 45"/>
                  <a:gd name="T17" fmla="*/ 102 h 124"/>
                  <a:gd name="T18" fmla="*/ 26 w 45"/>
                  <a:gd name="T19" fmla="*/ 103 h 124"/>
                  <a:gd name="T20" fmla="*/ 32 w 45"/>
                  <a:gd name="T21" fmla="*/ 109 h 124"/>
                  <a:gd name="T22" fmla="*/ 31 w 45"/>
                  <a:gd name="T23" fmla="*/ 111 h 124"/>
                  <a:gd name="T24" fmla="*/ 30 w 45"/>
                  <a:gd name="T25" fmla="*/ 111 h 124"/>
                  <a:gd name="T26" fmla="*/ 29 w 45"/>
                  <a:gd name="T27" fmla="*/ 111 h 124"/>
                  <a:gd name="T28" fmla="*/ 14 w 45"/>
                  <a:gd name="T29" fmla="*/ 89 h 124"/>
                  <a:gd name="T30" fmla="*/ 15 w 45"/>
                  <a:gd name="T31" fmla="*/ 87 h 124"/>
                  <a:gd name="T32" fmla="*/ 17 w 45"/>
                  <a:gd name="T33" fmla="*/ 88 h 124"/>
                  <a:gd name="T34" fmla="*/ 21 w 45"/>
                  <a:gd name="T35" fmla="*/ 95 h 124"/>
                  <a:gd name="T36" fmla="*/ 20 w 45"/>
                  <a:gd name="T37" fmla="*/ 97 h 124"/>
                  <a:gd name="T38" fmla="*/ 19 w 45"/>
                  <a:gd name="T39" fmla="*/ 97 h 124"/>
                  <a:gd name="T40" fmla="*/ 18 w 45"/>
                  <a:gd name="T41" fmla="*/ 96 h 124"/>
                  <a:gd name="T42" fmla="*/ 6 w 45"/>
                  <a:gd name="T43" fmla="*/ 73 h 124"/>
                  <a:gd name="T44" fmla="*/ 7 w 45"/>
                  <a:gd name="T45" fmla="*/ 71 h 124"/>
                  <a:gd name="T46" fmla="*/ 9 w 45"/>
                  <a:gd name="T47" fmla="*/ 72 h 124"/>
                  <a:gd name="T48" fmla="*/ 12 w 45"/>
                  <a:gd name="T49" fmla="*/ 79 h 124"/>
                  <a:gd name="T50" fmla="*/ 11 w 45"/>
                  <a:gd name="T51" fmla="*/ 81 h 124"/>
                  <a:gd name="T52" fmla="*/ 11 w 45"/>
                  <a:gd name="T53" fmla="*/ 81 h 124"/>
                  <a:gd name="T54" fmla="*/ 9 w 45"/>
                  <a:gd name="T55" fmla="*/ 80 h 124"/>
                  <a:gd name="T56" fmla="*/ 2 w 45"/>
                  <a:gd name="T57" fmla="*/ 55 h 124"/>
                  <a:gd name="T58" fmla="*/ 3 w 45"/>
                  <a:gd name="T59" fmla="*/ 54 h 124"/>
                  <a:gd name="T60" fmla="*/ 5 w 45"/>
                  <a:gd name="T61" fmla="*/ 55 h 124"/>
                  <a:gd name="T62" fmla="*/ 6 w 45"/>
                  <a:gd name="T63" fmla="*/ 62 h 124"/>
                  <a:gd name="T64" fmla="*/ 5 w 45"/>
                  <a:gd name="T65" fmla="*/ 64 h 124"/>
                  <a:gd name="T66" fmla="*/ 5 w 45"/>
                  <a:gd name="T67" fmla="*/ 64 h 124"/>
                  <a:gd name="T68" fmla="*/ 3 w 45"/>
                  <a:gd name="T69" fmla="*/ 63 h 124"/>
                  <a:gd name="T70" fmla="*/ 0 w 45"/>
                  <a:gd name="T71" fmla="*/ 37 h 124"/>
                  <a:gd name="T72" fmla="*/ 1 w 45"/>
                  <a:gd name="T73" fmla="*/ 36 h 124"/>
                  <a:gd name="T74" fmla="*/ 3 w 45"/>
                  <a:gd name="T75" fmla="*/ 37 h 124"/>
                  <a:gd name="T76" fmla="*/ 3 w 45"/>
                  <a:gd name="T77" fmla="*/ 45 h 124"/>
                  <a:gd name="T78" fmla="*/ 2 w 45"/>
                  <a:gd name="T79" fmla="*/ 47 h 124"/>
                  <a:gd name="T80" fmla="*/ 2 w 45"/>
                  <a:gd name="T81" fmla="*/ 47 h 124"/>
                  <a:gd name="T82" fmla="*/ 0 w 45"/>
                  <a:gd name="T83" fmla="*/ 45 h 124"/>
                  <a:gd name="T84" fmla="*/ 0 w 45"/>
                  <a:gd name="T85" fmla="*/ 27 h 124"/>
                  <a:gd name="T86" fmla="*/ 1 w 45"/>
                  <a:gd name="T87" fmla="*/ 19 h 124"/>
                  <a:gd name="T88" fmla="*/ 3 w 45"/>
                  <a:gd name="T89" fmla="*/ 18 h 124"/>
                  <a:gd name="T90" fmla="*/ 4 w 45"/>
                  <a:gd name="T91" fmla="*/ 19 h 124"/>
                  <a:gd name="T92" fmla="*/ 3 w 45"/>
                  <a:gd name="T93" fmla="*/ 27 h 124"/>
                  <a:gd name="T94" fmla="*/ 2 w 45"/>
                  <a:gd name="T95" fmla="*/ 29 h 124"/>
                  <a:gd name="T96" fmla="*/ 2 w 45"/>
                  <a:gd name="T97" fmla="*/ 29 h 124"/>
                  <a:gd name="T98" fmla="*/ 3 w 45"/>
                  <a:gd name="T99" fmla="*/ 9 h 124"/>
                  <a:gd name="T100" fmla="*/ 5 w 45"/>
                  <a:gd name="T101" fmla="*/ 1 h 124"/>
                  <a:gd name="T102" fmla="*/ 7 w 45"/>
                  <a:gd name="T103" fmla="*/ 0 h 124"/>
                  <a:gd name="T104" fmla="*/ 8 w 45"/>
                  <a:gd name="T105" fmla="*/ 2 h 124"/>
                  <a:gd name="T106" fmla="*/ 6 w 45"/>
                  <a:gd name="T107" fmla="*/ 10 h 124"/>
                  <a:gd name="T108" fmla="*/ 4 w 45"/>
                  <a:gd name="T109" fmla="*/ 11 h 124"/>
                  <a:gd name="T110" fmla="*/ 4 w 45"/>
                  <a:gd name="T111" fmla="*/ 1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124">
                    <a:moveTo>
                      <a:pt x="42" y="123"/>
                    </a:moveTo>
                    <a:cubicBezTo>
                      <a:pt x="40" y="122"/>
                      <a:pt x="38" y="120"/>
                      <a:pt x="36" y="118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7"/>
                      <a:pt x="36" y="116"/>
                      <a:pt x="36" y="116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37" y="115"/>
                      <a:pt x="38" y="115"/>
                      <a:pt x="38" y="116"/>
                    </a:cubicBezTo>
                    <a:cubicBezTo>
                      <a:pt x="38" y="116"/>
                      <a:pt x="38" y="116"/>
                      <a:pt x="38" y="116"/>
                    </a:cubicBezTo>
                    <a:cubicBezTo>
                      <a:pt x="40" y="118"/>
                      <a:pt x="42" y="119"/>
                      <a:pt x="44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5" y="122"/>
                      <a:pt x="45" y="123"/>
                      <a:pt x="45" y="123"/>
                    </a:cubicBezTo>
                    <a:cubicBezTo>
                      <a:pt x="45" y="123"/>
                      <a:pt x="45" y="123"/>
                      <a:pt x="45" y="123"/>
                    </a:cubicBezTo>
                    <a:cubicBezTo>
                      <a:pt x="44" y="123"/>
                      <a:pt x="44" y="124"/>
                      <a:pt x="43" y="124"/>
                    </a:cubicBezTo>
                    <a:cubicBezTo>
                      <a:pt x="43" y="124"/>
                      <a:pt x="43" y="124"/>
                      <a:pt x="43" y="124"/>
                    </a:cubicBezTo>
                    <a:cubicBezTo>
                      <a:pt x="43" y="124"/>
                      <a:pt x="43" y="124"/>
                      <a:pt x="42" y="123"/>
                    </a:cubicBezTo>
                    <a:close/>
                    <a:moveTo>
                      <a:pt x="29" y="111"/>
                    </a:moveTo>
                    <a:cubicBezTo>
                      <a:pt x="27" y="109"/>
                      <a:pt x="26" y="107"/>
                      <a:pt x="24" y="105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4" y="104"/>
                      <a:pt x="24" y="103"/>
                      <a:pt x="24" y="102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5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8" y="105"/>
                      <a:pt x="30" y="107"/>
                      <a:pt x="32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10"/>
                      <a:pt x="31" y="111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1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29" y="111"/>
                    </a:cubicBezTo>
                    <a:close/>
                    <a:moveTo>
                      <a:pt x="18" y="96"/>
                    </a:moveTo>
                    <a:cubicBezTo>
                      <a:pt x="17" y="94"/>
                      <a:pt x="15" y="92"/>
                      <a:pt x="14" y="89"/>
                    </a:cubicBezTo>
                    <a:cubicBezTo>
                      <a:pt x="14" y="89"/>
                      <a:pt x="14" y="89"/>
                      <a:pt x="14" y="89"/>
                    </a:cubicBezTo>
                    <a:cubicBezTo>
                      <a:pt x="14" y="89"/>
                      <a:pt x="14" y="88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5" y="87"/>
                      <a:pt x="16" y="87"/>
                      <a:pt x="17" y="88"/>
                    </a:cubicBezTo>
                    <a:cubicBezTo>
                      <a:pt x="17" y="88"/>
                      <a:pt x="17" y="88"/>
                      <a:pt x="17" y="88"/>
                    </a:cubicBezTo>
                    <a:cubicBezTo>
                      <a:pt x="18" y="90"/>
                      <a:pt x="19" y="92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1" y="95"/>
                      <a:pt x="21" y="96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19" y="97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9" y="97"/>
                      <a:pt x="18" y="97"/>
                      <a:pt x="18" y="96"/>
                    </a:cubicBezTo>
                    <a:close/>
                    <a:moveTo>
                      <a:pt x="9" y="80"/>
                    </a:moveTo>
                    <a:cubicBezTo>
                      <a:pt x="8" y="78"/>
                      <a:pt x="7" y="75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2"/>
                      <a:pt x="7" y="71"/>
                      <a:pt x="7" y="71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8" y="71"/>
                      <a:pt x="9" y="71"/>
                      <a:pt x="9" y="72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10" y="74"/>
                      <a:pt x="11" y="77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80"/>
                      <a:pt x="12" y="81"/>
                      <a:pt x="11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0" y="81"/>
                      <a:pt x="10" y="81"/>
                      <a:pt x="9" y="80"/>
                    </a:cubicBezTo>
                    <a:close/>
                    <a:moveTo>
                      <a:pt x="3" y="63"/>
                    </a:moveTo>
                    <a:cubicBezTo>
                      <a:pt x="3" y="60"/>
                      <a:pt x="2" y="58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4" y="53"/>
                      <a:pt x="4" y="54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6" y="60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7" y="63"/>
                      <a:pt x="6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4" y="64"/>
                      <a:pt x="4" y="64"/>
                      <a:pt x="3" y="63"/>
                    </a:cubicBezTo>
                    <a:close/>
                    <a:moveTo>
                      <a:pt x="0" y="45"/>
                    </a:moveTo>
                    <a:cubicBezTo>
                      <a:pt x="0" y="42"/>
                      <a:pt x="0" y="40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3" y="36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40"/>
                      <a:pt x="3" y="42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6"/>
                      <a:pt x="3" y="46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47"/>
                      <a:pt x="0" y="46"/>
                      <a:pt x="0" y="45"/>
                    </a:cubicBezTo>
                    <a:close/>
                    <a:moveTo>
                      <a:pt x="2" y="29"/>
                    </a:moveTo>
                    <a:cubicBezTo>
                      <a:pt x="1" y="29"/>
                      <a:pt x="0" y="2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4"/>
                      <a:pt x="1" y="21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8"/>
                      <a:pt x="2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2"/>
                      <a:pt x="3" y="24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lose/>
                    <a:moveTo>
                      <a:pt x="4" y="11"/>
                    </a:moveTo>
                    <a:cubicBezTo>
                      <a:pt x="3" y="11"/>
                      <a:pt x="3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4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5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" name="Freeform 207"/>
              <p:cNvSpPr>
                <a:spLocks noEditPoints="1"/>
              </p:cNvSpPr>
              <p:nvPr/>
            </p:nvSpPr>
            <p:spPr bwMode="auto">
              <a:xfrm>
                <a:off x="9815953" y="3750937"/>
                <a:ext cx="220654" cy="399609"/>
              </a:xfrm>
              <a:custGeom>
                <a:avLst/>
                <a:gdLst>
                  <a:gd name="T0" fmla="*/ 47 w 54"/>
                  <a:gd name="T1" fmla="*/ 94 h 97"/>
                  <a:gd name="T2" fmla="*/ 47 w 54"/>
                  <a:gd name="T3" fmla="*/ 94 h 97"/>
                  <a:gd name="T4" fmla="*/ 47 w 54"/>
                  <a:gd name="T5" fmla="*/ 92 h 97"/>
                  <a:gd name="T6" fmla="*/ 49 w 54"/>
                  <a:gd name="T7" fmla="*/ 92 h 97"/>
                  <a:gd name="T8" fmla="*/ 53 w 54"/>
                  <a:gd name="T9" fmla="*/ 95 h 97"/>
                  <a:gd name="T10" fmla="*/ 54 w 54"/>
                  <a:gd name="T11" fmla="*/ 97 h 97"/>
                  <a:gd name="T12" fmla="*/ 52 w 54"/>
                  <a:gd name="T13" fmla="*/ 97 h 97"/>
                  <a:gd name="T14" fmla="*/ 39 w 54"/>
                  <a:gd name="T15" fmla="*/ 88 h 97"/>
                  <a:gd name="T16" fmla="*/ 33 w 54"/>
                  <a:gd name="T17" fmla="*/ 83 h 97"/>
                  <a:gd name="T18" fmla="*/ 33 w 54"/>
                  <a:gd name="T19" fmla="*/ 81 h 97"/>
                  <a:gd name="T20" fmla="*/ 35 w 54"/>
                  <a:gd name="T21" fmla="*/ 81 h 97"/>
                  <a:gd name="T22" fmla="*/ 41 w 54"/>
                  <a:gd name="T23" fmla="*/ 86 h 97"/>
                  <a:gd name="T24" fmla="*/ 41 w 54"/>
                  <a:gd name="T25" fmla="*/ 88 h 97"/>
                  <a:gd name="T26" fmla="*/ 40 w 54"/>
                  <a:gd name="T27" fmla="*/ 89 h 97"/>
                  <a:gd name="T28" fmla="*/ 26 w 54"/>
                  <a:gd name="T29" fmla="*/ 76 h 97"/>
                  <a:gd name="T30" fmla="*/ 21 w 54"/>
                  <a:gd name="T31" fmla="*/ 70 h 97"/>
                  <a:gd name="T32" fmla="*/ 21 w 54"/>
                  <a:gd name="T33" fmla="*/ 68 h 97"/>
                  <a:gd name="T34" fmla="*/ 23 w 54"/>
                  <a:gd name="T35" fmla="*/ 68 h 97"/>
                  <a:gd name="T36" fmla="*/ 28 w 54"/>
                  <a:gd name="T37" fmla="*/ 74 h 97"/>
                  <a:gd name="T38" fmla="*/ 28 w 54"/>
                  <a:gd name="T39" fmla="*/ 76 h 97"/>
                  <a:gd name="T40" fmla="*/ 27 w 54"/>
                  <a:gd name="T41" fmla="*/ 76 h 97"/>
                  <a:gd name="T42" fmla="*/ 15 w 54"/>
                  <a:gd name="T43" fmla="*/ 61 h 97"/>
                  <a:gd name="T44" fmla="*/ 11 w 54"/>
                  <a:gd name="T45" fmla="*/ 54 h 97"/>
                  <a:gd name="T46" fmla="*/ 12 w 54"/>
                  <a:gd name="T47" fmla="*/ 52 h 97"/>
                  <a:gd name="T48" fmla="*/ 14 w 54"/>
                  <a:gd name="T49" fmla="*/ 53 h 97"/>
                  <a:gd name="T50" fmla="*/ 18 w 54"/>
                  <a:gd name="T51" fmla="*/ 60 h 97"/>
                  <a:gd name="T52" fmla="*/ 17 w 54"/>
                  <a:gd name="T53" fmla="*/ 62 h 97"/>
                  <a:gd name="T54" fmla="*/ 16 w 54"/>
                  <a:gd name="T55" fmla="*/ 62 h 97"/>
                  <a:gd name="T56" fmla="*/ 7 w 54"/>
                  <a:gd name="T57" fmla="*/ 45 h 97"/>
                  <a:gd name="T58" fmla="*/ 4 w 54"/>
                  <a:gd name="T59" fmla="*/ 37 h 97"/>
                  <a:gd name="T60" fmla="*/ 5 w 54"/>
                  <a:gd name="T61" fmla="*/ 35 h 97"/>
                  <a:gd name="T62" fmla="*/ 7 w 54"/>
                  <a:gd name="T63" fmla="*/ 36 h 97"/>
                  <a:gd name="T64" fmla="*/ 10 w 54"/>
                  <a:gd name="T65" fmla="*/ 44 h 97"/>
                  <a:gd name="T66" fmla="*/ 9 w 54"/>
                  <a:gd name="T67" fmla="*/ 46 h 97"/>
                  <a:gd name="T68" fmla="*/ 8 w 54"/>
                  <a:gd name="T69" fmla="*/ 46 h 97"/>
                  <a:gd name="T70" fmla="*/ 2 w 54"/>
                  <a:gd name="T71" fmla="*/ 27 h 97"/>
                  <a:gd name="T72" fmla="*/ 1 w 54"/>
                  <a:gd name="T73" fmla="*/ 19 h 97"/>
                  <a:gd name="T74" fmla="*/ 2 w 54"/>
                  <a:gd name="T75" fmla="*/ 18 h 97"/>
                  <a:gd name="T76" fmla="*/ 4 w 54"/>
                  <a:gd name="T77" fmla="*/ 19 h 97"/>
                  <a:gd name="T78" fmla="*/ 5 w 54"/>
                  <a:gd name="T79" fmla="*/ 27 h 97"/>
                  <a:gd name="T80" fmla="*/ 4 w 54"/>
                  <a:gd name="T81" fmla="*/ 28 h 97"/>
                  <a:gd name="T82" fmla="*/ 4 w 54"/>
                  <a:gd name="T83" fmla="*/ 29 h 97"/>
                  <a:gd name="T84" fmla="*/ 2 w 54"/>
                  <a:gd name="T85" fmla="*/ 27 h 97"/>
                  <a:gd name="T86" fmla="*/ 0 w 54"/>
                  <a:gd name="T87" fmla="*/ 9 h 97"/>
                  <a:gd name="T88" fmla="*/ 1 w 54"/>
                  <a:gd name="T89" fmla="*/ 1 h 97"/>
                  <a:gd name="T90" fmla="*/ 2 w 54"/>
                  <a:gd name="T91" fmla="*/ 0 h 97"/>
                  <a:gd name="T92" fmla="*/ 4 w 54"/>
                  <a:gd name="T93" fmla="*/ 1 h 97"/>
                  <a:gd name="T94" fmla="*/ 3 w 54"/>
                  <a:gd name="T95" fmla="*/ 9 h 97"/>
                  <a:gd name="T96" fmla="*/ 3 w 54"/>
                  <a:gd name="T97" fmla="*/ 9 h 97"/>
                  <a:gd name="T98" fmla="*/ 2 w 54"/>
                  <a:gd name="T99" fmla="*/ 11 h 97"/>
                  <a:gd name="T100" fmla="*/ 2 w 54"/>
                  <a:gd name="T101" fmla="*/ 11 h 97"/>
                  <a:gd name="T102" fmla="*/ 0 w 54"/>
                  <a:gd name="T103" fmla="*/ 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" h="97">
                    <a:moveTo>
                      <a:pt x="52" y="97"/>
                    </a:moveTo>
                    <a:cubicBezTo>
                      <a:pt x="50" y="96"/>
                      <a:pt x="49" y="95"/>
                      <a:pt x="47" y="94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7" y="94"/>
                      <a:pt x="46" y="93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47" y="92"/>
                      <a:pt x="48" y="91"/>
                      <a:pt x="49" y="92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50" y="93"/>
                      <a:pt x="52" y="94"/>
                      <a:pt x="53" y="95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4" y="95"/>
                      <a:pt x="54" y="96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3" y="97"/>
                      <a:pt x="53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lose/>
                    <a:moveTo>
                      <a:pt x="39" y="88"/>
                    </a:moveTo>
                    <a:cubicBezTo>
                      <a:pt x="37" y="87"/>
                      <a:pt x="35" y="85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2" y="83"/>
                      <a:pt x="32" y="82"/>
                      <a:pt x="33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4" y="80"/>
                      <a:pt x="34" y="80"/>
                      <a:pt x="35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7" y="83"/>
                      <a:pt x="39" y="84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7"/>
                      <a:pt x="42" y="88"/>
                      <a:pt x="41" y="88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9"/>
                      <a:pt x="41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39" y="89"/>
                      <a:pt x="39" y="88"/>
                    </a:cubicBezTo>
                    <a:close/>
                    <a:moveTo>
                      <a:pt x="26" y="76"/>
                    </a:moveTo>
                    <a:cubicBezTo>
                      <a:pt x="24" y="74"/>
                      <a:pt x="22" y="72"/>
                      <a:pt x="21" y="70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0" y="69"/>
                      <a:pt x="20" y="68"/>
                      <a:pt x="21" y="68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2" y="67"/>
                      <a:pt x="23" y="67"/>
                      <a:pt x="23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5" y="70"/>
                      <a:pt x="26" y="72"/>
                      <a:pt x="28" y="74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9" y="75"/>
                      <a:pt x="29" y="75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28" y="76"/>
                      <a:pt x="27" y="76"/>
                      <a:pt x="27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7" y="76"/>
                      <a:pt x="26" y="76"/>
                      <a:pt x="26" y="76"/>
                    </a:cubicBezTo>
                    <a:close/>
                    <a:moveTo>
                      <a:pt x="15" y="61"/>
                    </a:moveTo>
                    <a:cubicBezTo>
                      <a:pt x="14" y="59"/>
                      <a:pt x="12" y="56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3"/>
                      <a:pt x="11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2"/>
                      <a:pt x="13" y="52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5" y="55"/>
                      <a:pt x="16" y="57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60"/>
                      <a:pt x="18" y="61"/>
                      <a:pt x="17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5" y="62"/>
                      <a:pt x="15" y="61"/>
                    </a:cubicBezTo>
                    <a:close/>
                    <a:moveTo>
                      <a:pt x="7" y="45"/>
                    </a:moveTo>
                    <a:cubicBezTo>
                      <a:pt x="6" y="42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6"/>
                      <a:pt x="5" y="36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6" y="35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9"/>
                      <a:pt x="9" y="41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5"/>
                      <a:pt x="10" y="45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7" y="45"/>
                      <a:pt x="7" y="45"/>
                    </a:cubicBezTo>
                    <a:close/>
                    <a:moveTo>
                      <a:pt x="2" y="27"/>
                    </a:moveTo>
                    <a:cubicBezTo>
                      <a:pt x="2" y="24"/>
                      <a:pt x="1" y="22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5" y="24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29"/>
                      <a:pt x="2" y="28"/>
                      <a:pt x="2" y="27"/>
                    </a:cubicBezTo>
                    <a:close/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4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" name="Freeform 208"/>
              <p:cNvSpPr/>
              <p:nvPr/>
            </p:nvSpPr>
            <p:spPr bwMode="auto">
              <a:xfrm>
                <a:off x="9881975" y="4133171"/>
                <a:ext cx="138994" cy="144207"/>
              </a:xfrm>
              <a:custGeom>
                <a:avLst/>
                <a:gdLst>
                  <a:gd name="T0" fmla="*/ 33 w 34"/>
                  <a:gd name="T1" fmla="*/ 14 h 35"/>
                  <a:gd name="T2" fmla="*/ 12 w 34"/>
                  <a:gd name="T3" fmla="*/ 3 h 35"/>
                  <a:gd name="T4" fmla="*/ 16 w 34"/>
                  <a:gd name="T5" fmla="*/ 35 h 35"/>
                  <a:gd name="T6" fmla="*/ 33 w 34"/>
                  <a:gd name="T7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3" y="14"/>
                    </a:moveTo>
                    <a:cubicBezTo>
                      <a:pt x="33" y="14"/>
                      <a:pt x="22" y="0"/>
                      <a:pt x="12" y="3"/>
                    </a:cubicBezTo>
                    <a:cubicBezTo>
                      <a:pt x="0" y="8"/>
                      <a:pt x="9" y="35"/>
                      <a:pt x="16" y="35"/>
                    </a:cubicBezTo>
                    <a:cubicBezTo>
                      <a:pt x="22" y="35"/>
                      <a:pt x="34" y="30"/>
                      <a:pt x="33" y="14"/>
                    </a:cubicBezTo>
                    <a:close/>
                  </a:path>
                </a:pathLst>
              </a:custGeom>
              <a:solidFill>
                <a:srgbClr val="C2E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" name="Freeform 209"/>
              <p:cNvSpPr>
                <a:spLocks noEditPoints="1"/>
              </p:cNvSpPr>
              <p:nvPr/>
            </p:nvSpPr>
            <p:spPr bwMode="auto">
              <a:xfrm>
                <a:off x="9897612" y="4136646"/>
                <a:ext cx="123358" cy="144207"/>
              </a:xfrm>
              <a:custGeom>
                <a:avLst/>
                <a:gdLst>
                  <a:gd name="T0" fmla="*/ 12 w 30"/>
                  <a:gd name="T1" fmla="*/ 35 h 35"/>
                  <a:gd name="T2" fmla="*/ 4 w 30"/>
                  <a:gd name="T3" fmla="*/ 28 h 35"/>
                  <a:gd name="T4" fmla="*/ 4 w 30"/>
                  <a:gd name="T5" fmla="*/ 28 h 35"/>
                  <a:gd name="T6" fmla="*/ 0 w 30"/>
                  <a:gd name="T7" fmla="*/ 14 h 35"/>
                  <a:gd name="T8" fmla="*/ 0 w 30"/>
                  <a:gd name="T9" fmla="*/ 14 h 35"/>
                  <a:gd name="T10" fmla="*/ 7 w 30"/>
                  <a:gd name="T11" fmla="*/ 1 h 35"/>
                  <a:gd name="T12" fmla="*/ 7 w 30"/>
                  <a:gd name="T13" fmla="*/ 1 h 35"/>
                  <a:gd name="T14" fmla="*/ 12 w 30"/>
                  <a:gd name="T15" fmla="*/ 0 h 35"/>
                  <a:gd name="T16" fmla="*/ 12 w 30"/>
                  <a:gd name="T17" fmla="*/ 0 h 35"/>
                  <a:gd name="T18" fmla="*/ 30 w 30"/>
                  <a:gd name="T19" fmla="*/ 12 h 35"/>
                  <a:gd name="T20" fmla="*/ 30 w 30"/>
                  <a:gd name="T21" fmla="*/ 12 h 35"/>
                  <a:gd name="T22" fmla="*/ 29 w 30"/>
                  <a:gd name="T23" fmla="*/ 13 h 35"/>
                  <a:gd name="T24" fmla="*/ 27 w 30"/>
                  <a:gd name="T25" fmla="*/ 13 h 35"/>
                  <a:gd name="T26" fmla="*/ 29 w 30"/>
                  <a:gd name="T27" fmla="*/ 13 h 35"/>
                  <a:gd name="T28" fmla="*/ 30 w 30"/>
                  <a:gd name="T29" fmla="*/ 12 h 35"/>
                  <a:gd name="T30" fmla="*/ 30 w 30"/>
                  <a:gd name="T31" fmla="*/ 13 h 35"/>
                  <a:gd name="T32" fmla="*/ 30 w 30"/>
                  <a:gd name="T33" fmla="*/ 15 h 35"/>
                  <a:gd name="T34" fmla="*/ 30 w 30"/>
                  <a:gd name="T35" fmla="*/ 15 h 35"/>
                  <a:gd name="T36" fmla="*/ 12 w 30"/>
                  <a:gd name="T37" fmla="*/ 35 h 35"/>
                  <a:gd name="T38" fmla="*/ 12 w 30"/>
                  <a:gd name="T39" fmla="*/ 35 h 35"/>
                  <a:gd name="T40" fmla="*/ 12 w 30"/>
                  <a:gd name="T41" fmla="*/ 35 h 35"/>
                  <a:gd name="T42" fmla="*/ 12 w 30"/>
                  <a:gd name="T43" fmla="*/ 35 h 35"/>
                  <a:gd name="T44" fmla="*/ 12 w 30"/>
                  <a:gd name="T45" fmla="*/ 35 h 35"/>
                  <a:gd name="T46" fmla="*/ 12 w 30"/>
                  <a:gd name="T47" fmla="*/ 3 h 35"/>
                  <a:gd name="T48" fmla="*/ 8 w 30"/>
                  <a:gd name="T49" fmla="*/ 4 h 35"/>
                  <a:gd name="T50" fmla="*/ 8 w 30"/>
                  <a:gd name="T51" fmla="*/ 4 h 35"/>
                  <a:gd name="T52" fmla="*/ 3 w 30"/>
                  <a:gd name="T53" fmla="*/ 14 h 35"/>
                  <a:gd name="T54" fmla="*/ 3 w 30"/>
                  <a:gd name="T55" fmla="*/ 14 h 35"/>
                  <a:gd name="T56" fmla="*/ 7 w 30"/>
                  <a:gd name="T57" fmla="*/ 26 h 35"/>
                  <a:gd name="T58" fmla="*/ 7 w 30"/>
                  <a:gd name="T59" fmla="*/ 26 h 35"/>
                  <a:gd name="T60" fmla="*/ 12 w 30"/>
                  <a:gd name="T61" fmla="*/ 32 h 35"/>
                  <a:gd name="T62" fmla="*/ 12 w 30"/>
                  <a:gd name="T63" fmla="*/ 32 h 35"/>
                  <a:gd name="T64" fmla="*/ 12 w 30"/>
                  <a:gd name="T65" fmla="*/ 32 h 35"/>
                  <a:gd name="T66" fmla="*/ 12 w 30"/>
                  <a:gd name="T67" fmla="*/ 32 h 35"/>
                  <a:gd name="T68" fmla="*/ 27 w 30"/>
                  <a:gd name="T69" fmla="*/ 15 h 35"/>
                  <a:gd name="T70" fmla="*/ 27 w 30"/>
                  <a:gd name="T71" fmla="*/ 15 h 35"/>
                  <a:gd name="T72" fmla="*/ 27 w 30"/>
                  <a:gd name="T73" fmla="*/ 13 h 35"/>
                  <a:gd name="T74" fmla="*/ 27 w 30"/>
                  <a:gd name="T75" fmla="*/ 13 h 35"/>
                  <a:gd name="T76" fmla="*/ 23 w 30"/>
                  <a:gd name="T77" fmla="*/ 8 h 35"/>
                  <a:gd name="T78" fmla="*/ 23 w 30"/>
                  <a:gd name="T79" fmla="*/ 8 h 35"/>
                  <a:gd name="T80" fmla="*/ 12 w 30"/>
                  <a:gd name="T81" fmla="*/ 3 h 35"/>
                  <a:gd name="T82" fmla="*/ 12 w 30"/>
                  <a:gd name="T83" fmla="*/ 3 h 35"/>
                  <a:gd name="T84" fmla="*/ 12 w 30"/>
                  <a:gd name="T85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" h="35">
                    <a:moveTo>
                      <a:pt x="12" y="35"/>
                    </a:moveTo>
                    <a:cubicBezTo>
                      <a:pt x="8" y="35"/>
                      <a:pt x="6" y="32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2" y="24"/>
                      <a:pt x="0" y="18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"/>
                      <a:pt x="2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9" y="1"/>
                      <a:pt x="10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2" y="1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4"/>
                      <a:pt x="30" y="14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30"/>
                      <a:pt x="18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2" y="3"/>
                    </a:moveTo>
                    <a:cubicBezTo>
                      <a:pt x="11" y="3"/>
                      <a:pt x="10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5"/>
                      <a:pt x="3" y="9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8"/>
                      <a:pt x="5" y="23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30"/>
                      <a:pt x="11" y="33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7" y="32"/>
                      <a:pt x="27" y="28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4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5" y="10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0" y="6"/>
                      <a:pt x="16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" name="Freeform 210"/>
              <p:cNvSpPr/>
              <p:nvPr/>
            </p:nvSpPr>
            <p:spPr bwMode="auto">
              <a:xfrm>
                <a:off x="10005333" y="4133171"/>
                <a:ext cx="123358" cy="135520"/>
              </a:xfrm>
              <a:custGeom>
                <a:avLst/>
                <a:gdLst>
                  <a:gd name="T0" fmla="*/ 2 w 30"/>
                  <a:gd name="T1" fmla="*/ 13 h 33"/>
                  <a:gd name="T2" fmla="*/ 20 w 30"/>
                  <a:gd name="T3" fmla="*/ 1 h 33"/>
                  <a:gd name="T4" fmla="*/ 20 w 30"/>
                  <a:gd name="T5" fmla="*/ 33 h 33"/>
                  <a:gd name="T6" fmla="*/ 2 w 30"/>
                  <a:gd name="T7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3">
                    <a:moveTo>
                      <a:pt x="2" y="13"/>
                    </a:moveTo>
                    <a:cubicBezTo>
                      <a:pt x="2" y="13"/>
                      <a:pt x="9" y="0"/>
                      <a:pt x="20" y="1"/>
                    </a:cubicBezTo>
                    <a:cubicBezTo>
                      <a:pt x="30" y="1"/>
                      <a:pt x="28" y="33"/>
                      <a:pt x="20" y="33"/>
                    </a:cubicBezTo>
                    <a:cubicBezTo>
                      <a:pt x="12" y="33"/>
                      <a:pt x="0" y="30"/>
                      <a:pt x="2" y="13"/>
                    </a:cubicBezTo>
                    <a:close/>
                  </a:path>
                </a:pathLst>
              </a:custGeom>
              <a:solidFill>
                <a:srgbClr val="C2E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" name="Freeform 211"/>
              <p:cNvSpPr>
                <a:spLocks noEditPoints="1"/>
              </p:cNvSpPr>
              <p:nvPr/>
            </p:nvSpPr>
            <p:spPr bwMode="auto">
              <a:xfrm>
                <a:off x="10005333" y="4129697"/>
                <a:ext cx="114670" cy="144207"/>
              </a:xfrm>
              <a:custGeom>
                <a:avLst/>
                <a:gdLst>
                  <a:gd name="T0" fmla="*/ 7 w 28"/>
                  <a:gd name="T1" fmla="*/ 32 h 35"/>
                  <a:gd name="T2" fmla="*/ 0 w 28"/>
                  <a:gd name="T3" fmla="*/ 17 h 35"/>
                  <a:gd name="T4" fmla="*/ 0 w 28"/>
                  <a:gd name="T5" fmla="*/ 17 h 35"/>
                  <a:gd name="T6" fmla="*/ 0 w 28"/>
                  <a:gd name="T7" fmla="*/ 14 h 35"/>
                  <a:gd name="T8" fmla="*/ 0 w 28"/>
                  <a:gd name="T9" fmla="*/ 14 h 35"/>
                  <a:gd name="T10" fmla="*/ 1 w 28"/>
                  <a:gd name="T11" fmla="*/ 13 h 35"/>
                  <a:gd name="T12" fmla="*/ 19 w 28"/>
                  <a:gd name="T13" fmla="*/ 0 h 35"/>
                  <a:gd name="T14" fmla="*/ 19 w 28"/>
                  <a:gd name="T15" fmla="*/ 0 h 35"/>
                  <a:gd name="T16" fmla="*/ 20 w 28"/>
                  <a:gd name="T17" fmla="*/ 0 h 35"/>
                  <a:gd name="T18" fmla="*/ 20 w 28"/>
                  <a:gd name="T19" fmla="*/ 0 h 35"/>
                  <a:gd name="T20" fmla="*/ 28 w 28"/>
                  <a:gd name="T21" fmla="*/ 17 h 35"/>
                  <a:gd name="T22" fmla="*/ 28 w 28"/>
                  <a:gd name="T23" fmla="*/ 17 h 35"/>
                  <a:gd name="T24" fmla="*/ 26 w 28"/>
                  <a:gd name="T25" fmla="*/ 29 h 35"/>
                  <a:gd name="T26" fmla="*/ 26 w 28"/>
                  <a:gd name="T27" fmla="*/ 29 h 35"/>
                  <a:gd name="T28" fmla="*/ 20 w 28"/>
                  <a:gd name="T29" fmla="*/ 35 h 35"/>
                  <a:gd name="T30" fmla="*/ 20 w 28"/>
                  <a:gd name="T31" fmla="*/ 35 h 35"/>
                  <a:gd name="T32" fmla="*/ 20 w 28"/>
                  <a:gd name="T33" fmla="*/ 35 h 35"/>
                  <a:gd name="T34" fmla="*/ 20 w 28"/>
                  <a:gd name="T35" fmla="*/ 35 h 35"/>
                  <a:gd name="T36" fmla="*/ 7 w 28"/>
                  <a:gd name="T37" fmla="*/ 32 h 35"/>
                  <a:gd name="T38" fmla="*/ 3 w 28"/>
                  <a:gd name="T39" fmla="*/ 17 h 35"/>
                  <a:gd name="T40" fmla="*/ 20 w 28"/>
                  <a:gd name="T41" fmla="*/ 32 h 35"/>
                  <a:gd name="T42" fmla="*/ 20 w 28"/>
                  <a:gd name="T43" fmla="*/ 32 h 35"/>
                  <a:gd name="T44" fmla="*/ 20 w 28"/>
                  <a:gd name="T45" fmla="*/ 32 h 35"/>
                  <a:gd name="T46" fmla="*/ 20 w 28"/>
                  <a:gd name="T47" fmla="*/ 32 h 35"/>
                  <a:gd name="T48" fmla="*/ 20 w 28"/>
                  <a:gd name="T49" fmla="*/ 32 h 35"/>
                  <a:gd name="T50" fmla="*/ 20 w 28"/>
                  <a:gd name="T51" fmla="*/ 32 h 35"/>
                  <a:gd name="T52" fmla="*/ 24 w 28"/>
                  <a:gd name="T53" fmla="*/ 28 h 35"/>
                  <a:gd name="T54" fmla="*/ 24 w 28"/>
                  <a:gd name="T55" fmla="*/ 28 h 35"/>
                  <a:gd name="T56" fmla="*/ 25 w 28"/>
                  <a:gd name="T57" fmla="*/ 17 h 35"/>
                  <a:gd name="T58" fmla="*/ 25 w 28"/>
                  <a:gd name="T59" fmla="*/ 17 h 35"/>
                  <a:gd name="T60" fmla="*/ 24 w 28"/>
                  <a:gd name="T61" fmla="*/ 7 h 35"/>
                  <a:gd name="T62" fmla="*/ 24 w 28"/>
                  <a:gd name="T63" fmla="*/ 7 h 35"/>
                  <a:gd name="T64" fmla="*/ 20 w 28"/>
                  <a:gd name="T65" fmla="*/ 3 h 35"/>
                  <a:gd name="T66" fmla="*/ 20 w 28"/>
                  <a:gd name="T67" fmla="*/ 3 h 35"/>
                  <a:gd name="T68" fmla="*/ 19 w 28"/>
                  <a:gd name="T69" fmla="*/ 3 h 35"/>
                  <a:gd name="T70" fmla="*/ 19 w 28"/>
                  <a:gd name="T71" fmla="*/ 3 h 35"/>
                  <a:gd name="T72" fmla="*/ 8 w 28"/>
                  <a:gd name="T73" fmla="*/ 9 h 35"/>
                  <a:gd name="T74" fmla="*/ 8 w 28"/>
                  <a:gd name="T75" fmla="*/ 9 h 35"/>
                  <a:gd name="T76" fmla="*/ 3 w 28"/>
                  <a:gd name="T77" fmla="*/ 14 h 35"/>
                  <a:gd name="T78" fmla="*/ 3 w 28"/>
                  <a:gd name="T79" fmla="*/ 14 h 35"/>
                  <a:gd name="T80" fmla="*/ 3 w 28"/>
                  <a:gd name="T8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35">
                    <a:moveTo>
                      <a:pt x="7" y="32"/>
                    </a:moveTo>
                    <a:cubicBezTo>
                      <a:pt x="3" y="29"/>
                      <a:pt x="0" y="24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8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7" y="1"/>
                      <a:pt x="28" y="9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1"/>
                      <a:pt x="28" y="26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5" y="32"/>
                      <a:pt x="23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6" y="35"/>
                      <a:pt x="11" y="35"/>
                      <a:pt x="7" y="32"/>
                    </a:cubicBezTo>
                    <a:close/>
                    <a:moveTo>
                      <a:pt x="3" y="17"/>
                    </a:moveTo>
                    <a:cubicBezTo>
                      <a:pt x="3" y="30"/>
                      <a:pt x="12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3" y="31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5"/>
                      <a:pt x="25" y="21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3"/>
                      <a:pt x="25" y="10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5"/>
                      <a:pt x="21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5" y="3"/>
                      <a:pt x="11" y="6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11"/>
                      <a:pt x="4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6"/>
                      <a:pt x="3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" name="Freeform 212"/>
              <p:cNvSpPr/>
              <p:nvPr/>
            </p:nvSpPr>
            <p:spPr bwMode="auto">
              <a:xfrm>
                <a:off x="9404182" y="4494557"/>
                <a:ext cx="180693" cy="439570"/>
              </a:xfrm>
              <a:custGeom>
                <a:avLst/>
                <a:gdLst>
                  <a:gd name="T0" fmla="*/ 1 w 44"/>
                  <a:gd name="T1" fmla="*/ 107 h 107"/>
                  <a:gd name="T2" fmla="*/ 1 w 44"/>
                  <a:gd name="T3" fmla="*/ 105 h 107"/>
                  <a:gd name="T4" fmla="*/ 1 w 44"/>
                  <a:gd name="T5" fmla="*/ 105 h 107"/>
                  <a:gd name="T6" fmla="*/ 32 w 44"/>
                  <a:gd name="T7" fmla="*/ 40 h 107"/>
                  <a:gd name="T8" fmla="*/ 32 w 44"/>
                  <a:gd name="T9" fmla="*/ 40 h 107"/>
                  <a:gd name="T10" fmla="*/ 41 w 44"/>
                  <a:gd name="T11" fmla="*/ 1 h 107"/>
                  <a:gd name="T12" fmla="*/ 41 w 44"/>
                  <a:gd name="T13" fmla="*/ 1 h 107"/>
                  <a:gd name="T14" fmla="*/ 41 w 44"/>
                  <a:gd name="T15" fmla="*/ 1 h 107"/>
                  <a:gd name="T16" fmla="*/ 43 w 44"/>
                  <a:gd name="T17" fmla="*/ 0 h 107"/>
                  <a:gd name="T18" fmla="*/ 43 w 44"/>
                  <a:gd name="T19" fmla="*/ 0 h 107"/>
                  <a:gd name="T20" fmla="*/ 44 w 44"/>
                  <a:gd name="T21" fmla="*/ 2 h 107"/>
                  <a:gd name="T22" fmla="*/ 44 w 44"/>
                  <a:gd name="T23" fmla="*/ 2 h 107"/>
                  <a:gd name="T24" fmla="*/ 3 w 44"/>
                  <a:gd name="T25" fmla="*/ 107 h 107"/>
                  <a:gd name="T26" fmla="*/ 3 w 44"/>
                  <a:gd name="T27" fmla="*/ 107 h 107"/>
                  <a:gd name="T28" fmla="*/ 2 w 44"/>
                  <a:gd name="T29" fmla="*/ 107 h 107"/>
                  <a:gd name="T30" fmla="*/ 2 w 44"/>
                  <a:gd name="T31" fmla="*/ 107 h 107"/>
                  <a:gd name="T32" fmla="*/ 1 w 44"/>
                  <a:gd name="T3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107">
                    <a:moveTo>
                      <a:pt x="1" y="107"/>
                    </a:moveTo>
                    <a:cubicBezTo>
                      <a:pt x="0" y="107"/>
                      <a:pt x="0" y="106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5" y="87"/>
                      <a:pt x="25" y="61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8" y="18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0"/>
                      <a:pt x="42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4" y="0"/>
                      <a:pt x="44" y="1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33" y="70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2" y="107"/>
                      <a:pt x="2" y="107"/>
                    </a:cubicBezTo>
                    <a:cubicBezTo>
                      <a:pt x="2" y="107"/>
                      <a:pt x="2" y="107"/>
                      <a:pt x="2" y="107"/>
                    </a:cubicBezTo>
                    <a:cubicBezTo>
                      <a:pt x="2" y="107"/>
                      <a:pt x="1" y="107"/>
                      <a:pt x="1" y="10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" name="Freeform 213"/>
              <p:cNvSpPr/>
              <p:nvPr/>
            </p:nvSpPr>
            <p:spPr bwMode="auto">
              <a:xfrm>
                <a:off x="9491053" y="4494557"/>
                <a:ext cx="114670" cy="469106"/>
              </a:xfrm>
              <a:custGeom>
                <a:avLst/>
                <a:gdLst>
                  <a:gd name="T0" fmla="*/ 1 w 28"/>
                  <a:gd name="T1" fmla="*/ 114 h 114"/>
                  <a:gd name="T2" fmla="*/ 1 w 28"/>
                  <a:gd name="T3" fmla="*/ 112 h 114"/>
                  <a:gd name="T4" fmla="*/ 1 w 28"/>
                  <a:gd name="T5" fmla="*/ 112 h 114"/>
                  <a:gd name="T6" fmla="*/ 25 w 28"/>
                  <a:gd name="T7" fmla="*/ 1 h 114"/>
                  <a:gd name="T8" fmla="*/ 25 w 28"/>
                  <a:gd name="T9" fmla="*/ 1 h 114"/>
                  <a:gd name="T10" fmla="*/ 25 w 28"/>
                  <a:gd name="T11" fmla="*/ 1 h 114"/>
                  <a:gd name="T12" fmla="*/ 26 w 28"/>
                  <a:gd name="T13" fmla="*/ 0 h 114"/>
                  <a:gd name="T14" fmla="*/ 26 w 28"/>
                  <a:gd name="T15" fmla="*/ 0 h 114"/>
                  <a:gd name="T16" fmla="*/ 28 w 28"/>
                  <a:gd name="T17" fmla="*/ 2 h 114"/>
                  <a:gd name="T18" fmla="*/ 28 w 28"/>
                  <a:gd name="T19" fmla="*/ 2 h 114"/>
                  <a:gd name="T20" fmla="*/ 3 w 28"/>
                  <a:gd name="T21" fmla="*/ 114 h 114"/>
                  <a:gd name="T22" fmla="*/ 3 w 28"/>
                  <a:gd name="T23" fmla="*/ 114 h 114"/>
                  <a:gd name="T24" fmla="*/ 2 w 28"/>
                  <a:gd name="T25" fmla="*/ 114 h 114"/>
                  <a:gd name="T26" fmla="*/ 2 w 28"/>
                  <a:gd name="T27" fmla="*/ 114 h 114"/>
                  <a:gd name="T28" fmla="*/ 1 w 28"/>
                  <a:gd name="T29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114">
                    <a:moveTo>
                      <a:pt x="1" y="114"/>
                    </a:moveTo>
                    <a:cubicBezTo>
                      <a:pt x="0" y="114"/>
                      <a:pt x="0" y="113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20" y="7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7" y="0"/>
                      <a:pt x="28" y="1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3" y="73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1" y="114"/>
                      <a:pt x="1" y="1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" name="Freeform 214"/>
              <p:cNvSpPr/>
              <p:nvPr/>
            </p:nvSpPr>
            <p:spPr bwMode="auto">
              <a:xfrm>
                <a:off x="9609199" y="4494557"/>
                <a:ext cx="33011" cy="493430"/>
              </a:xfrm>
              <a:custGeom>
                <a:avLst/>
                <a:gdLst>
                  <a:gd name="T0" fmla="*/ 5 w 8"/>
                  <a:gd name="T1" fmla="*/ 118 h 120"/>
                  <a:gd name="T2" fmla="*/ 0 w 8"/>
                  <a:gd name="T3" fmla="*/ 54 h 120"/>
                  <a:gd name="T4" fmla="*/ 0 w 8"/>
                  <a:gd name="T5" fmla="*/ 54 h 120"/>
                  <a:gd name="T6" fmla="*/ 2 w 8"/>
                  <a:gd name="T7" fmla="*/ 1 h 120"/>
                  <a:gd name="T8" fmla="*/ 2 w 8"/>
                  <a:gd name="T9" fmla="*/ 1 h 120"/>
                  <a:gd name="T10" fmla="*/ 2 w 8"/>
                  <a:gd name="T11" fmla="*/ 1 h 120"/>
                  <a:gd name="T12" fmla="*/ 3 w 8"/>
                  <a:gd name="T13" fmla="*/ 0 h 120"/>
                  <a:gd name="T14" fmla="*/ 3 w 8"/>
                  <a:gd name="T15" fmla="*/ 0 h 120"/>
                  <a:gd name="T16" fmla="*/ 5 w 8"/>
                  <a:gd name="T17" fmla="*/ 2 h 120"/>
                  <a:gd name="T18" fmla="*/ 5 w 8"/>
                  <a:gd name="T19" fmla="*/ 2 h 120"/>
                  <a:gd name="T20" fmla="*/ 3 w 8"/>
                  <a:gd name="T21" fmla="*/ 54 h 120"/>
                  <a:gd name="T22" fmla="*/ 3 w 8"/>
                  <a:gd name="T23" fmla="*/ 54 h 120"/>
                  <a:gd name="T24" fmla="*/ 8 w 8"/>
                  <a:gd name="T25" fmla="*/ 118 h 120"/>
                  <a:gd name="T26" fmla="*/ 8 w 8"/>
                  <a:gd name="T27" fmla="*/ 118 h 120"/>
                  <a:gd name="T28" fmla="*/ 7 w 8"/>
                  <a:gd name="T29" fmla="*/ 119 h 120"/>
                  <a:gd name="T30" fmla="*/ 7 w 8"/>
                  <a:gd name="T31" fmla="*/ 119 h 120"/>
                  <a:gd name="T32" fmla="*/ 7 w 8"/>
                  <a:gd name="T33" fmla="*/ 120 h 120"/>
                  <a:gd name="T34" fmla="*/ 7 w 8"/>
                  <a:gd name="T35" fmla="*/ 120 h 120"/>
                  <a:gd name="T36" fmla="*/ 5 w 8"/>
                  <a:gd name="T37" fmla="*/ 11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20">
                    <a:moveTo>
                      <a:pt x="5" y="118"/>
                    </a:moveTo>
                    <a:cubicBezTo>
                      <a:pt x="1" y="103"/>
                      <a:pt x="0" y="77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26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6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77"/>
                      <a:pt x="4" y="103"/>
                      <a:pt x="8" y="118"/>
                    </a:cubicBezTo>
                    <a:cubicBezTo>
                      <a:pt x="8" y="118"/>
                      <a:pt x="8" y="118"/>
                      <a:pt x="8" y="118"/>
                    </a:cubicBezTo>
                    <a:cubicBezTo>
                      <a:pt x="8" y="118"/>
                      <a:pt x="8" y="119"/>
                      <a:pt x="7" y="119"/>
                    </a:cubicBezTo>
                    <a:cubicBezTo>
                      <a:pt x="7" y="119"/>
                      <a:pt x="7" y="119"/>
                      <a:pt x="7" y="119"/>
                    </a:cubicBezTo>
                    <a:cubicBezTo>
                      <a:pt x="7" y="119"/>
                      <a:pt x="7" y="120"/>
                      <a:pt x="7" y="120"/>
                    </a:cubicBezTo>
                    <a:cubicBezTo>
                      <a:pt x="7" y="120"/>
                      <a:pt x="7" y="120"/>
                      <a:pt x="7" y="120"/>
                    </a:cubicBezTo>
                    <a:cubicBezTo>
                      <a:pt x="6" y="120"/>
                      <a:pt x="5" y="119"/>
                      <a:pt x="5" y="11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" name="Freeform 215"/>
              <p:cNvSpPr/>
              <p:nvPr/>
            </p:nvSpPr>
            <p:spPr bwMode="auto">
              <a:xfrm>
                <a:off x="9638735" y="4499769"/>
                <a:ext cx="119883" cy="472581"/>
              </a:xfrm>
              <a:custGeom>
                <a:avLst/>
                <a:gdLst>
                  <a:gd name="T0" fmla="*/ 26 w 29"/>
                  <a:gd name="T1" fmla="*/ 115 h 115"/>
                  <a:gd name="T2" fmla="*/ 6 w 29"/>
                  <a:gd name="T3" fmla="*/ 51 h 115"/>
                  <a:gd name="T4" fmla="*/ 6 w 29"/>
                  <a:gd name="T5" fmla="*/ 51 h 115"/>
                  <a:gd name="T6" fmla="*/ 0 w 29"/>
                  <a:gd name="T7" fmla="*/ 1 h 115"/>
                  <a:gd name="T8" fmla="*/ 0 w 29"/>
                  <a:gd name="T9" fmla="*/ 1 h 115"/>
                  <a:gd name="T10" fmla="*/ 1 w 29"/>
                  <a:gd name="T11" fmla="*/ 0 h 115"/>
                  <a:gd name="T12" fmla="*/ 1 w 29"/>
                  <a:gd name="T13" fmla="*/ 0 h 115"/>
                  <a:gd name="T14" fmla="*/ 3 w 29"/>
                  <a:gd name="T15" fmla="*/ 1 h 115"/>
                  <a:gd name="T16" fmla="*/ 3 w 29"/>
                  <a:gd name="T17" fmla="*/ 1 h 115"/>
                  <a:gd name="T18" fmla="*/ 9 w 29"/>
                  <a:gd name="T19" fmla="*/ 51 h 115"/>
                  <a:gd name="T20" fmla="*/ 9 w 29"/>
                  <a:gd name="T21" fmla="*/ 51 h 115"/>
                  <a:gd name="T22" fmla="*/ 28 w 29"/>
                  <a:gd name="T23" fmla="*/ 113 h 115"/>
                  <a:gd name="T24" fmla="*/ 28 w 29"/>
                  <a:gd name="T25" fmla="*/ 113 h 115"/>
                  <a:gd name="T26" fmla="*/ 29 w 29"/>
                  <a:gd name="T27" fmla="*/ 115 h 115"/>
                  <a:gd name="T28" fmla="*/ 29 w 29"/>
                  <a:gd name="T29" fmla="*/ 115 h 115"/>
                  <a:gd name="T30" fmla="*/ 27 w 29"/>
                  <a:gd name="T31" fmla="*/ 115 h 115"/>
                  <a:gd name="T32" fmla="*/ 27 w 29"/>
                  <a:gd name="T33" fmla="*/ 115 h 115"/>
                  <a:gd name="T34" fmla="*/ 26 w 29"/>
                  <a:gd name="T3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15">
                    <a:moveTo>
                      <a:pt x="26" y="115"/>
                    </a:moveTo>
                    <a:cubicBezTo>
                      <a:pt x="17" y="106"/>
                      <a:pt x="10" y="77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2" y="2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5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3" y="77"/>
                      <a:pt x="20" y="105"/>
                      <a:pt x="28" y="113"/>
                    </a:cubicBezTo>
                    <a:cubicBezTo>
                      <a:pt x="28" y="113"/>
                      <a:pt x="28" y="113"/>
                      <a:pt x="28" y="113"/>
                    </a:cubicBezTo>
                    <a:cubicBezTo>
                      <a:pt x="29" y="113"/>
                      <a:pt x="29" y="114"/>
                      <a:pt x="29" y="115"/>
                    </a:cubicBezTo>
                    <a:cubicBezTo>
                      <a:pt x="29" y="115"/>
                      <a:pt x="29" y="115"/>
                      <a:pt x="29" y="115"/>
                    </a:cubicBezTo>
                    <a:cubicBezTo>
                      <a:pt x="28" y="115"/>
                      <a:pt x="28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6" y="11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" name="Freeform 216"/>
              <p:cNvSpPr/>
              <p:nvPr/>
            </p:nvSpPr>
            <p:spPr bwMode="auto">
              <a:xfrm>
                <a:off x="9659584" y="4491082"/>
                <a:ext cx="205017" cy="448257"/>
              </a:xfrm>
              <a:custGeom>
                <a:avLst/>
                <a:gdLst>
                  <a:gd name="T0" fmla="*/ 47 w 50"/>
                  <a:gd name="T1" fmla="*/ 109 h 109"/>
                  <a:gd name="T2" fmla="*/ 0 w 50"/>
                  <a:gd name="T3" fmla="*/ 2 h 109"/>
                  <a:gd name="T4" fmla="*/ 0 w 50"/>
                  <a:gd name="T5" fmla="*/ 2 h 109"/>
                  <a:gd name="T6" fmla="*/ 1 w 50"/>
                  <a:gd name="T7" fmla="*/ 0 h 109"/>
                  <a:gd name="T8" fmla="*/ 1 w 50"/>
                  <a:gd name="T9" fmla="*/ 0 h 109"/>
                  <a:gd name="T10" fmla="*/ 3 w 50"/>
                  <a:gd name="T11" fmla="*/ 1 h 109"/>
                  <a:gd name="T12" fmla="*/ 3 w 50"/>
                  <a:gd name="T13" fmla="*/ 1 h 109"/>
                  <a:gd name="T14" fmla="*/ 13 w 50"/>
                  <a:gd name="T15" fmla="*/ 41 h 109"/>
                  <a:gd name="T16" fmla="*/ 13 w 50"/>
                  <a:gd name="T17" fmla="*/ 41 h 109"/>
                  <a:gd name="T18" fmla="*/ 49 w 50"/>
                  <a:gd name="T19" fmla="*/ 107 h 109"/>
                  <a:gd name="T20" fmla="*/ 49 w 50"/>
                  <a:gd name="T21" fmla="*/ 107 h 109"/>
                  <a:gd name="T22" fmla="*/ 49 w 50"/>
                  <a:gd name="T23" fmla="*/ 109 h 109"/>
                  <a:gd name="T24" fmla="*/ 49 w 50"/>
                  <a:gd name="T25" fmla="*/ 109 h 109"/>
                  <a:gd name="T26" fmla="*/ 48 w 50"/>
                  <a:gd name="T27" fmla="*/ 109 h 109"/>
                  <a:gd name="T28" fmla="*/ 48 w 50"/>
                  <a:gd name="T29" fmla="*/ 109 h 109"/>
                  <a:gd name="T30" fmla="*/ 47 w 50"/>
                  <a:gd name="T31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109">
                    <a:moveTo>
                      <a:pt x="47" y="109"/>
                    </a:moveTo>
                    <a:cubicBezTo>
                      <a:pt x="12" y="7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6" y="19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21" y="63"/>
                      <a:pt x="32" y="89"/>
                      <a:pt x="49" y="107"/>
                    </a:cubicBezTo>
                    <a:cubicBezTo>
                      <a:pt x="49" y="107"/>
                      <a:pt x="49" y="107"/>
                      <a:pt x="49" y="107"/>
                    </a:cubicBezTo>
                    <a:cubicBezTo>
                      <a:pt x="50" y="107"/>
                      <a:pt x="50" y="108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49" y="109"/>
                      <a:pt x="49" y="109"/>
                      <a:pt x="48" y="109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8" y="109"/>
                      <a:pt x="47" y="109"/>
                      <a:pt x="47" y="10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" name="Freeform 217"/>
              <p:cNvSpPr/>
              <p:nvPr/>
            </p:nvSpPr>
            <p:spPr bwMode="auto">
              <a:xfrm>
                <a:off x="10411892" y="4174870"/>
                <a:ext cx="661961" cy="316212"/>
              </a:xfrm>
              <a:custGeom>
                <a:avLst/>
                <a:gdLst>
                  <a:gd name="T0" fmla="*/ 123 w 161"/>
                  <a:gd name="T1" fmla="*/ 52 h 77"/>
                  <a:gd name="T2" fmla="*/ 29 w 161"/>
                  <a:gd name="T3" fmla="*/ 17 h 77"/>
                  <a:gd name="T4" fmla="*/ 114 w 161"/>
                  <a:gd name="T5" fmla="*/ 76 h 77"/>
                  <a:gd name="T6" fmla="*/ 123 w 161"/>
                  <a:gd name="T7" fmla="*/ 5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1" h="77">
                    <a:moveTo>
                      <a:pt x="123" y="52"/>
                    </a:moveTo>
                    <a:cubicBezTo>
                      <a:pt x="123" y="52"/>
                      <a:pt x="59" y="0"/>
                      <a:pt x="29" y="17"/>
                    </a:cubicBezTo>
                    <a:cubicBezTo>
                      <a:pt x="0" y="33"/>
                      <a:pt x="64" y="76"/>
                      <a:pt x="114" y="76"/>
                    </a:cubicBezTo>
                    <a:cubicBezTo>
                      <a:pt x="161" y="77"/>
                      <a:pt x="123" y="52"/>
                      <a:pt x="123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" name="Freeform 218"/>
              <p:cNvSpPr>
                <a:spLocks noEditPoints="1"/>
              </p:cNvSpPr>
              <p:nvPr/>
            </p:nvSpPr>
            <p:spPr bwMode="auto">
              <a:xfrm>
                <a:off x="10493551" y="4223518"/>
                <a:ext cx="489955" cy="271039"/>
              </a:xfrm>
              <a:custGeom>
                <a:avLst/>
                <a:gdLst>
                  <a:gd name="T0" fmla="*/ 94 w 119"/>
                  <a:gd name="T1" fmla="*/ 66 h 66"/>
                  <a:gd name="T2" fmla="*/ 32 w 119"/>
                  <a:gd name="T3" fmla="*/ 48 h 66"/>
                  <a:gd name="T4" fmla="*/ 32 w 119"/>
                  <a:gd name="T5" fmla="*/ 48 h 66"/>
                  <a:gd name="T6" fmla="*/ 0 w 119"/>
                  <a:gd name="T7" fmla="*/ 15 h 66"/>
                  <a:gd name="T8" fmla="*/ 0 w 119"/>
                  <a:gd name="T9" fmla="*/ 15 h 66"/>
                  <a:gd name="T10" fmla="*/ 9 w 119"/>
                  <a:gd name="T11" fmla="*/ 3 h 66"/>
                  <a:gd name="T12" fmla="*/ 9 w 119"/>
                  <a:gd name="T13" fmla="*/ 3 h 66"/>
                  <a:gd name="T14" fmla="*/ 23 w 119"/>
                  <a:gd name="T15" fmla="*/ 0 h 66"/>
                  <a:gd name="T16" fmla="*/ 23 w 119"/>
                  <a:gd name="T17" fmla="*/ 0 h 66"/>
                  <a:gd name="T18" fmla="*/ 104 w 119"/>
                  <a:gd name="T19" fmla="*/ 39 h 66"/>
                  <a:gd name="T20" fmla="*/ 104 w 119"/>
                  <a:gd name="T21" fmla="*/ 39 h 66"/>
                  <a:gd name="T22" fmla="*/ 104 w 119"/>
                  <a:gd name="T23" fmla="*/ 39 h 66"/>
                  <a:gd name="T24" fmla="*/ 119 w 119"/>
                  <a:gd name="T25" fmla="*/ 56 h 66"/>
                  <a:gd name="T26" fmla="*/ 119 w 119"/>
                  <a:gd name="T27" fmla="*/ 56 h 66"/>
                  <a:gd name="T28" fmla="*/ 113 w 119"/>
                  <a:gd name="T29" fmla="*/ 63 h 66"/>
                  <a:gd name="T30" fmla="*/ 113 w 119"/>
                  <a:gd name="T31" fmla="*/ 63 h 66"/>
                  <a:gd name="T32" fmla="*/ 95 w 119"/>
                  <a:gd name="T33" fmla="*/ 66 h 66"/>
                  <a:gd name="T34" fmla="*/ 95 w 119"/>
                  <a:gd name="T35" fmla="*/ 66 h 66"/>
                  <a:gd name="T36" fmla="*/ 94 w 119"/>
                  <a:gd name="T37" fmla="*/ 66 h 66"/>
                  <a:gd name="T38" fmla="*/ 94 w 119"/>
                  <a:gd name="T39" fmla="*/ 66 h 66"/>
                  <a:gd name="T40" fmla="*/ 94 w 119"/>
                  <a:gd name="T41" fmla="*/ 66 h 66"/>
                  <a:gd name="T42" fmla="*/ 23 w 119"/>
                  <a:gd name="T43" fmla="*/ 3 h 66"/>
                  <a:gd name="T44" fmla="*/ 10 w 119"/>
                  <a:gd name="T45" fmla="*/ 6 h 66"/>
                  <a:gd name="T46" fmla="*/ 10 w 119"/>
                  <a:gd name="T47" fmla="*/ 6 h 66"/>
                  <a:gd name="T48" fmla="*/ 3 w 119"/>
                  <a:gd name="T49" fmla="*/ 15 h 66"/>
                  <a:gd name="T50" fmla="*/ 3 w 119"/>
                  <a:gd name="T51" fmla="*/ 15 h 66"/>
                  <a:gd name="T52" fmla="*/ 33 w 119"/>
                  <a:gd name="T53" fmla="*/ 46 h 66"/>
                  <a:gd name="T54" fmla="*/ 33 w 119"/>
                  <a:gd name="T55" fmla="*/ 46 h 66"/>
                  <a:gd name="T56" fmla="*/ 94 w 119"/>
                  <a:gd name="T57" fmla="*/ 63 h 66"/>
                  <a:gd name="T58" fmla="*/ 94 w 119"/>
                  <a:gd name="T59" fmla="*/ 63 h 66"/>
                  <a:gd name="T60" fmla="*/ 95 w 119"/>
                  <a:gd name="T61" fmla="*/ 63 h 66"/>
                  <a:gd name="T62" fmla="*/ 95 w 119"/>
                  <a:gd name="T63" fmla="*/ 63 h 66"/>
                  <a:gd name="T64" fmla="*/ 112 w 119"/>
                  <a:gd name="T65" fmla="*/ 61 h 66"/>
                  <a:gd name="T66" fmla="*/ 112 w 119"/>
                  <a:gd name="T67" fmla="*/ 61 h 66"/>
                  <a:gd name="T68" fmla="*/ 116 w 119"/>
                  <a:gd name="T69" fmla="*/ 56 h 66"/>
                  <a:gd name="T70" fmla="*/ 116 w 119"/>
                  <a:gd name="T71" fmla="*/ 56 h 66"/>
                  <a:gd name="T72" fmla="*/ 109 w 119"/>
                  <a:gd name="T73" fmla="*/ 47 h 66"/>
                  <a:gd name="T74" fmla="*/ 109 w 119"/>
                  <a:gd name="T75" fmla="*/ 47 h 66"/>
                  <a:gd name="T76" fmla="*/ 102 w 119"/>
                  <a:gd name="T77" fmla="*/ 41 h 66"/>
                  <a:gd name="T78" fmla="*/ 102 w 119"/>
                  <a:gd name="T79" fmla="*/ 41 h 66"/>
                  <a:gd name="T80" fmla="*/ 103 w 119"/>
                  <a:gd name="T81" fmla="*/ 40 h 66"/>
                  <a:gd name="T82" fmla="*/ 102 w 119"/>
                  <a:gd name="T83" fmla="*/ 41 h 66"/>
                  <a:gd name="T84" fmla="*/ 75 w 119"/>
                  <a:gd name="T85" fmla="*/ 22 h 66"/>
                  <a:gd name="T86" fmla="*/ 75 w 119"/>
                  <a:gd name="T87" fmla="*/ 22 h 66"/>
                  <a:gd name="T88" fmla="*/ 24 w 119"/>
                  <a:gd name="T89" fmla="*/ 3 h 66"/>
                  <a:gd name="T90" fmla="*/ 24 w 119"/>
                  <a:gd name="T91" fmla="*/ 3 h 66"/>
                  <a:gd name="T92" fmla="*/ 23 w 119"/>
                  <a:gd name="T93" fmla="*/ 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9" h="66">
                    <a:moveTo>
                      <a:pt x="94" y="66"/>
                    </a:moveTo>
                    <a:cubicBezTo>
                      <a:pt x="73" y="66"/>
                      <a:pt x="50" y="5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14" y="38"/>
                      <a:pt x="1" y="2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1"/>
                      <a:pt x="3" y="6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3" y="1"/>
                      <a:pt x="18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57" y="0"/>
                      <a:pt x="104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5" y="40"/>
                      <a:pt x="118" y="48"/>
                      <a:pt x="119" y="56"/>
                    </a:cubicBezTo>
                    <a:cubicBezTo>
                      <a:pt x="119" y="56"/>
                      <a:pt x="119" y="56"/>
                      <a:pt x="119" y="56"/>
                    </a:cubicBezTo>
                    <a:cubicBezTo>
                      <a:pt x="119" y="59"/>
                      <a:pt x="117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cubicBezTo>
                      <a:pt x="109" y="65"/>
                      <a:pt x="104" y="66"/>
                      <a:pt x="95" y="66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5" y="66"/>
                      <a:pt x="95" y="66"/>
                      <a:pt x="94" y="66"/>
                    </a:cubicBezTo>
                    <a:cubicBezTo>
                      <a:pt x="94" y="66"/>
                      <a:pt x="94" y="66"/>
                      <a:pt x="94" y="66"/>
                    </a:cubicBezTo>
                    <a:cubicBezTo>
                      <a:pt x="94" y="66"/>
                      <a:pt x="94" y="66"/>
                      <a:pt x="94" y="66"/>
                    </a:cubicBezTo>
                    <a:close/>
                    <a:moveTo>
                      <a:pt x="23" y="3"/>
                    </a:moveTo>
                    <a:cubicBezTo>
                      <a:pt x="18" y="3"/>
                      <a:pt x="14" y="4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5" y="9"/>
                      <a:pt x="3" y="12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24"/>
                      <a:pt x="15" y="3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51" y="55"/>
                      <a:pt x="74" y="63"/>
                      <a:pt x="94" y="63"/>
                    </a:cubicBezTo>
                    <a:cubicBezTo>
                      <a:pt x="94" y="63"/>
                      <a:pt x="94" y="63"/>
                      <a:pt x="94" y="63"/>
                    </a:cubicBezTo>
                    <a:cubicBezTo>
                      <a:pt x="94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104" y="63"/>
                      <a:pt x="109" y="62"/>
                      <a:pt x="112" y="61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5" y="59"/>
                      <a:pt x="116" y="58"/>
                      <a:pt x="116" y="56"/>
                    </a:cubicBezTo>
                    <a:cubicBezTo>
                      <a:pt x="116" y="56"/>
                      <a:pt x="116" y="56"/>
                      <a:pt x="116" y="56"/>
                    </a:cubicBezTo>
                    <a:cubicBezTo>
                      <a:pt x="116" y="54"/>
                      <a:pt x="113" y="50"/>
                      <a:pt x="109" y="47"/>
                    </a:cubicBezTo>
                    <a:cubicBezTo>
                      <a:pt x="109" y="47"/>
                      <a:pt x="109" y="47"/>
                      <a:pt x="109" y="47"/>
                    </a:cubicBezTo>
                    <a:cubicBezTo>
                      <a:pt x="106" y="43"/>
                      <a:pt x="102" y="41"/>
                      <a:pt x="102" y="41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3" y="40"/>
                      <a:pt x="103" y="40"/>
                      <a:pt x="103" y="40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2" y="41"/>
                      <a:pt x="90" y="31"/>
                      <a:pt x="75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59" y="12"/>
                      <a:pt x="39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" name="Freeform 219"/>
              <p:cNvSpPr>
                <a:spLocks noEditPoints="1"/>
              </p:cNvSpPr>
              <p:nvPr/>
            </p:nvSpPr>
            <p:spPr bwMode="auto">
              <a:xfrm>
                <a:off x="10556099" y="4256529"/>
                <a:ext cx="373548" cy="205017"/>
              </a:xfrm>
              <a:custGeom>
                <a:avLst/>
                <a:gdLst>
                  <a:gd name="T0" fmla="*/ 73 w 91"/>
                  <a:gd name="T1" fmla="*/ 50 h 50"/>
                  <a:gd name="T2" fmla="*/ 25 w 91"/>
                  <a:gd name="T3" fmla="*/ 36 h 50"/>
                  <a:gd name="T4" fmla="*/ 25 w 91"/>
                  <a:gd name="T5" fmla="*/ 36 h 50"/>
                  <a:gd name="T6" fmla="*/ 0 w 91"/>
                  <a:gd name="T7" fmla="*/ 12 h 50"/>
                  <a:gd name="T8" fmla="*/ 0 w 91"/>
                  <a:gd name="T9" fmla="*/ 12 h 50"/>
                  <a:gd name="T10" fmla="*/ 6 w 91"/>
                  <a:gd name="T11" fmla="*/ 2 h 50"/>
                  <a:gd name="T12" fmla="*/ 6 w 91"/>
                  <a:gd name="T13" fmla="*/ 2 h 50"/>
                  <a:gd name="T14" fmla="*/ 14 w 91"/>
                  <a:gd name="T15" fmla="*/ 0 h 50"/>
                  <a:gd name="T16" fmla="*/ 14 w 91"/>
                  <a:gd name="T17" fmla="*/ 0 h 50"/>
                  <a:gd name="T18" fmla="*/ 78 w 91"/>
                  <a:gd name="T19" fmla="*/ 33 h 50"/>
                  <a:gd name="T20" fmla="*/ 78 w 91"/>
                  <a:gd name="T21" fmla="*/ 33 h 50"/>
                  <a:gd name="T22" fmla="*/ 84 w 91"/>
                  <a:gd name="T23" fmla="*/ 37 h 50"/>
                  <a:gd name="T24" fmla="*/ 84 w 91"/>
                  <a:gd name="T25" fmla="*/ 37 h 50"/>
                  <a:gd name="T26" fmla="*/ 91 w 91"/>
                  <a:gd name="T27" fmla="*/ 45 h 50"/>
                  <a:gd name="T28" fmla="*/ 91 w 91"/>
                  <a:gd name="T29" fmla="*/ 45 h 50"/>
                  <a:gd name="T30" fmla="*/ 88 w 91"/>
                  <a:gd name="T31" fmla="*/ 49 h 50"/>
                  <a:gd name="T32" fmla="*/ 88 w 91"/>
                  <a:gd name="T33" fmla="*/ 49 h 50"/>
                  <a:gd name="T34" fmla="*/ 80 w 91"/>
                  <a:gd name="T35" fmla="*/ 50 h 50"/>
                  <a:gd name="T36" fmla="*/ 80 w 91"/>
                  <a:gd name="T37" fmla="*/ 50 h 50"/>
                  <a:gd name="T38" fmla="*/ 73 w 91"/>
                  <a:gd name="T39" fmla="*/ 50 h 50"/>
                  <a:gd name="T40" fmla="*/ 14 w 91"/>
                  <a:gd name="T41" fmla="*/ 3 h 50"/>
                  <a:gd name="T42" fmla="*/ 8 w 91"/>
                  <a:gd name="T43" fmla="*/ 5 h 50"/>
                  <a:gd name="T44" fmla="*/ 8 w 91"/>
                  <a:gd name="T45" fmla="*/ 5 h 50"/>
                  <a:gd name="T46" fmla="*/ 3 w 91"/>
                  <a:gd name="T47" fmla="*/ 12 h 50"/>
                  <a:gd name="T48" fmla="*/ 3 w 91"/>
                  <a:gd name="T49" fmla="*/ 12 h 50"/>
                  <a:gd name="T50" fmla="*/ 26 w 91"/>
                  <a:gd name="T51" fmla="*/ 33 h 50"/>
                  <a:gd name="T52" fmla="*/ 26 w 91"/>
                  <a:gd name="T53" fmla="*/ 33 h 50"/>
                  <a:gd name="T54" fmla="*/ 73 w 91"/>
                  <a:gd name="T55" fmla="*/ 47 h 50"/>
                  <a:gd name="T56" fmla="*/ 73 w 91"/>
                  <a:gd name="T57" fmla="*/ 47 h 50"/>
                  <a:gd name="T58" fmla="*/ 80 w 91"/>
                  <a:gd name="T59" fmla="*/ 47 h 50"/>
                  <a:gd name="T60" fmla="*/ 80 w 91"/>
                  <a:gd name="T61" fmla="*/ 47 h 50"/>
                  <a:gd name="T62" fmla="*/ 87 w 91"/>
                  <a:gd name="T63" fmla="*/ 46 h 50"/>
                  <a:gd name="T64" fmla="*/ 87 w 91"/>
                  <a:gd name="T65" fmla="*/ 46 h 50"/>
                  <a:gd name="T66" fmla="*/ 88 w 91"/>
                  <a:gd name="T67" fmla="*/ 45 h 50"/>
                  <a:gd name="T68" fmla="*/ 88 w 91"/>
                  <a:gd name="T69" fmla="*/ 45 h 50"/>
                  <a:gd name="T70" fmla="*/ 83 w 91"/>
                  <a:gd name="T71" fmla="*/ 40 h 50"/>
                  <a:gd name="T72" fmla="*/ 83 w 91"/>
                  <a:gd name="T73" fmla="*/ 40 h 50"/>
                  <a:gd name="T74" fmla="*/ 77 w 91"/>
                  <a:gd name="T75" fmla="*/ 36 h 50"/>
                  <a:gd name="T76" fmla="*/ 77 w 91"/>
                  <a:gd name="T77" fmla="*/ 36 h 50"/>
                  <a:gd name="T78" fmla="*/ 78 w 91"/>
                  <a:gd name="T79" fmla="*/ 34 h 50"/>
                  <a:gd name="T80" fmla="*/ 77 w 91"/>
                  <a:gd name="T81" fmla="*/ 36 h 50"/>
                  <a:gd name="T82" fmla="*/ 53 w 91"/>
                  <a:gd name="T83" fmla="*/ 19 h 50"/>
                  <a:gd name="T84" fmla="*/ 53 w 91"/>
                  <a:gd name="T85" fmla="*/ 19 h 50"/>
                  <a:gd name="T86" fmla="*/ 14 w 91"/>
                  <a:gd name="T87" fmla="*/ 3 h 50"/>
                  <a:gd name="T88" fmla="*/ 14 w 91"/>
                  <a:gd name="T89" fmla="*/ 3 h 50"/>
                  <a:gd name="T90" fmla="*/ 14 w 91"/>
                  <a:gd name="T91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1" h="50">
                    <a:moveTo>
                      <a:pt x="73" y="50"/>
                    </a:moveTo>
                    <a:cubicBezTo>
                      <a:pt x="57" y="49"/>
                      <a:pt x="39" y="43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1" y="29"/>
                      <a:pt x="0" y="2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8"/>
                      <a:pt x="2" y="5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1"/>
                      <a:pt x="11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35" y="0"/>
                      <a:pt x="76" y="31"/>
                      <a:pt x="78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9" y="33"/>
                      <a:pt x="82" y="35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7" y="40"/>
                      <a:pt x="91" y="42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91" y="47"/>
                      <a:pt x="90" y="49"/>
                      <a:pt x="88" y="49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86" y="50"/>
                      <a:pt x="83" y="50"/>
                      <a:pt x="80" y="50"/>
                    </a:cubicBezTo>
                    <a:cubicBezTo>
                      <a:pt x="80" y="50"/>
                      <a:pt x="80" y="50"/>
                      <a:pt x="80" y="50"/>
                    </a:cubicBezTo>
                    <a:cubicBezTo>
                      <a:pt x="78" y="50"/>
                      <a:pt x="75" y="50"/>
                      <a:pt x="73" y="50"/>
                    </a:cubicBezTo>
                    <a:close/>
                    <a:moveTo>
                      <a:pt x="14" y="3"/>
                    </a:moveTo>
                    <a:cubicBezTo>
                      <a:pt x="11" y="3"/>
                      <a:pt x="9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4" y="7"/>
                      <a:pt x="3" y="9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8"/>
                      <a:pt x="12" y="26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40" y="40"/>
                      <a:pt x="58" y="46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6" y="47"/>
                      <a:pt x="78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3" y="47"/>
                      <a:pt x="85" y="47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88" y="46"/>
                      <a:pt x="88" y="46"/>
                      <a:pt x="88" y="45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8" y="45"/>
                      <a:pt x="85" y="42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0" y="37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66" y="27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0" y="11"/>
                      <a:pt x="2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" name="Freeform 220"/>
              <p:cNvSpPr/>
              <p:nvPr/>
            </p:nvSpPr>
            <p:spPr bwMode="auto">
              <a:xfrm>
                <a:off x="10477914" y="4445909"/>
                <a:ext cx="599414" cy="238028"/>
              </a:xfrm>
              <a:custGeom>
                <a:avLst/>
                <a:gdLst>
                  <a:gd name="T0" fmla="*/ 106 w 146"/>
                  <a:gd name="T1" fmla="*/ 13 h 58"/>
                  <a:gd name="T2" fmla="*/ 16 w 146"/>
                  <a:gd name="T3" fmla="*/ 27 h 58"/>
                  <a:gd name="T4" fmla="*/ 109 w 146"/>
                  <a:gd name="T5" fmla="*/ 36 h 58"/>
                  <a:gd name="T6" fmla="*/ 106 w 146"/>
                  <a:gd name="T7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58">
                    <a:moveTo>
                      <a:pt x="106" y="13"/>
                    </a:moveTo>
                    <a:cubicBezTo>
                      <a:pt x="106" y="13"/>
                      <a:pt x="32" y="0"/>
                      <a:pt x="16" y="27"/>
                    </a:cubicBezTo>
                    <a:cubicBezTo>
                      <a:pt x="0" y="53"/>
                      <a:pt x="70" y="58"/>
                      <a:pt x="109" y="36"/>
                    </a:cubicBezTo>
                    <a:cubicBezTo>
                      <a:pt x="146" y="16"/>
                      <a:pt x="106" y="13"/>
                      <a:pt x="10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" name="Freeform 221"/>
              <p:cNvSpPr>
                <a:spLocks noEditPoints="1"/>
              </p:cNvSpPr>
              <p:nvPr/>
            </p:nvSpPr>
            <p:spPr bwMode="auto">
              <a:xfrm>
                <a:off x="10526562" y="4478920"/>
                <a:ext cx="469106" cy="180693"/>
              </a:xfrm>
              <a:custGeom>
                <a:avLst/>
                <a:gdLst>
                  <a:gd name="T0" fmla="*/ 0 w 114"/>
                  <a:gd name="T1" fmla="*/ 26 h 44"/>
                  <a:gd name="T2" fmla="*/ 3 w 114"/>
                  <a:gd name="T3" fmla="*/ 18 h 44"/>
                  <a:gd name="T4" fmla="*/ 3 w 114"/>
                  <a:gd name="T5" fmla="*/ 18 h 44"/>
                  <a:gd name="T6" fmla="*/ 57 w 114"/>
                  <a:gd name="T7" fmla="*/ 0 h 44"/>
                  <a:gd name="T8" fmla="*/ 57 w 114"/>
                  <a:gd name="T9" fmla="*/ 0 h 44"/>
                  <a:gd name="T10" fmla="*/ 94 w 114"/>
                  <a:gd name="T11" fmla="*/ 3 h 44"/>
                  <a:gd name="T12" fmla="*/ 94 w 114"/>
                  <a:gd name="T13" fmla="*/ 3 h 44"/>
                  <a:gd name="T14" fmla="*/ 104 w 114"/>
                  <a:gd name="T15" fmla="*/ 5 h 44"/>
                  <a:gd name="T16" fmla="*/ 104 w 114"/>
                  <a:gd name="T17" fmla="*/ 5 h 44"/>
                  <a:gd name="T18" fmla="*/ 114 w 114"/>
                  <a:gd name="T19" fmla="*/ 14 h 44"/>
                  <a:gd name="T20" fmla="*/ 114 w 114"/>
                  <a:gd name="T21" fmla="*/ 14 h 44"/>
                  <a:gd name="T22" fmla="*/ 98 w 114"/>
                  <a:gd name="T23" fmla="*/ 29 h 44"/>
                  <a:gd name="T24" fmla="*/ 98 w 114"/>
                  <a:gd name="T25" fmla="*/ 29 h 44"/>
                  <a:gd name="T26" fmla="*/ 39 w 114"/>
                  <a:gd name="T27" fmla="*/ 44 h 44"/>
                  <a:gd name="T28" fmla="*/ 39 w 114"/>
                  <a:gd name="T29" fmla="*/ 44 h 44"/>
                  <a:gd name="T30" fmla="*/ 0 w 114"/>
                  <a:gd name="T31" fmla="*/ 26 h 44"/>
                  <a:gd name="T32" fmla="*/ 5 w 114"/>
                  <a:gd name="T33" fmla="*/ 20 h 44"/>
                  <a:gd name="T34" fmla="*/ 3 w 114"/>
                  <a:gd name="T35" fmla="*/ 26 h 44"/>
                  <a:gd name="T36" fmla="*/ 3 w 114"/>
                  <a:gd name="T37" fmla="*/ 26 h 44"/>
                  <a:gd name="T38" fmla="*/ 13 w 114"/>
                  <a:gd name="T39" fmla="*/ 37 h 44"/>
                  <a:gd name="T40" fmla="*/ 13 w 114"/>
                  <a:gd name="T41" fmla="*/ 37 h 44"/>
                  <a:gd name="T42" fmla="*/ 39 w 114"/>
                  <a:gd name="T43" fmla="*/ 41 h 44"/>
                  <a:gd name="T44" fmla="*/ 39 w 114"/>
                  <a:gd name="T45" fmla="*/ 41 h 44"/>
                  <a:gd name="T46" fmla="*/ 97 w 114"/>
                  <a:gd name="T47" fmla="*/ 27 h 44"/>
                  <a:gd name="T48" fmla="*/ 97 w 114"/>
                  <a:gd name="T49" fmla="*/ 27 h 44"/>
                  <a:gd name="T50" fmla="*/ 111 w 114"/>
                  <a:gd name="T51" fmla="*/ 14 h 44"/>
                  <a:gd name="T52" fmla="*/ 111 w 114"/>
                  <a:gd name="T53" fmla="*/ 14 h 44"/>
                  <a:gd name="T54" fmla="*/ 103 w 114"/>
                  <a:gd name="T55" fmla="*/ 8 h 44"/>
                  <a:gd name="T56" fmla="*/ 103 w 114"/>
                  <a:gd name="T57" fmla="*/ 8 h 44"/>
                  <a:gd name="T58" fmla="*/ 94 w 114"/>
                  <a:gd name="T59" fmla="*/ 6 h 44"/>
                  <a:gd name="T60" fmla="*/ 94 w 114"/>
                  <a:gd name="T61" fmla="*/ 6 h 44"/>
                  <a:gd name="T62" fmla="*/ 94 w 114"/>
                  <a:gd name="T63" fmla="*/ 5 h 44"/>
                  <a:gd name="T64" fmla="*/ 93 w 114"/>
                  <a:gd name="T65" fmla="*/ 6 h 44"/>
                  <a:gd name="T66" fmla="*/ 83 w 114"/>
                  <a:gd name="T67" fmla="*/ 5 h 44"/>
                  <a:gd name="T68" fmla="*/ 83 w 114"/>
                  <a:gd name="T69" fmla="*/ 5 h 44"/>
                  <a:gd name="T70" fmla="*/ 57 w 114"/>
                  <a:gd name="T71" fmla="*/ 3 h 44"/>
                  <a:gd name="T72" fmla="*/ 57 w 114"/>
                  <a:gd name="T73" fmla="*/ 3 h 44"/>
                  <a:gd name="T74" fmla="*/ 56 w 114"/>
                  <a:gd name="T75" fmla="*/ 3 h 44"/>
                  <a:gd name="T76" fmla="*/ 56 w 114"/>
                  <a:gd name="T77" fmla="*/ 3 h 44"/>
                  <a:gd name="T78" fmla="*/ 5 w 114"/>
                  <a:gd name="T79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4" h="44">
                    <a:moveTo>
                      <a:pt x="0" y="26"/>
                    </a:moveTo>
                    <a:cubicBezTo>
                      <a:pt x="0" y="24"/>
                      <a:pt x="1" y="21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2" y="3"/>
                      <a:pt x="36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76" y="0"/>
                      <a:pt x="93" y="3"/>
                      <a:pt x="94" y="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3"/>
                      <a:pt x="99" y="3"/>
                      <a:pt x="104" y="5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9" y="6"/>
                      <a:pt x="114" y="8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4" y="18"/>
                      <a:pt x="110" y="23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81" y="39"/>
                      <a:pt x="58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18" y="43"/>
                      <a:pt x="1" y="38"/>
                      <a:pt x="0" y="26"/>
                    </a:cubicBezTo>
                    <a:close/>
                    <a:moveTo>
                      <a:pt x="5" y="20"/>
                    </a:moveTo>
                    <a:cubicBezTo>
                      <a:pt x="4" y="22"/>
                      <a:pt x="3" y="24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30"/>
                      <a:pt x="6" y="34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9" y="39"/>
                      <a:pt x="2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58" y="41"/>
                      <a:pt x="80" y="36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108" y="21"/>
                      <a:pt x="112" y="16"/>
                      <a:pt x="111" y="14"/>
                    </a:cubicBezTo>
                    <a:cubicBezTo>
                      <a:pt x="111" y="14"/>
                      <a:pt x="111" y="14"/>
                      <a:pt x="111" y="14"/>
                    </a:cubicBezTo>
                    <a:cubicBezTo>
                      <a:pt x="112" y="11"/>
                      <a:pt x="108" y="9"/>
                      <a:pt x="103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98" y="6"/>
                      <a:pt x="94" y="6"/>
                      <a:pt x="94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3" y="6"/>
                      <a:pt x="89" y="5"/>
                      <a:pt x="83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76" y="4"/>
                      <a:pt x="67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3"/>
                      <a:pt x="57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36" y="3"/>
                      <a:pt x="12" y="7"/>
                      <a:pt x="5" y="2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" name="Freeform 222"/>
              <p:cNvSpPr>
                <a:spLocks noEditPoints="1"/>
              </p:cNvSpPr>
              <p:nvPr/>
            </p:nvSpPr>
            <p:spPr bwMode="auto">
              <a:xfrm>
                <a:off x="10583897" y="4511931"/>
                <a:ext cx="361386" cy="114670"/>
              </a:xfrm>
              <a:custGeom>
                <a:avLst/>
                <a:gdLst>
                  <a:gd name="T0" fmla="*/ 0 w 88"/>
                  <a:gd name="T1" fmla="*/ 16 h 28"/>
                  <a:gd name="T2" fmla="*/ 1 w 88"/>
                  <a:gd name="T3" fmla="*/ 10 h 28"/>
                  <a:gd name="T4" fmla="*/ 1 w 88"/>
                  <a:gd name="T5" fmla="*/ 10 h 28"/>
                  <a:gd name="T6" fmla="*/ 39 w 88"/>
                  <a:gd name="T7" fmla="*/ 0 h 28"/>
                  <a:gd name="T8" fmla="*/ 39 w 88"/>
                  <a:gd name="T9" fmla="*/ 0 h 28"/>
                  <a:gd name="T10" fmla="*/ 73 w 88"/>
                  <a:gd name="T11" fmla="*/ 2 h 28"/>
                  <a:gd name="T12" fmla="*/ 73 w 88"/>
                  <a:gd name="T13" fmla="*/ 2 h 28"/>
                  <a:gd name="T14" fmla="*/ 80 w 88"/>
                  <a:gd name="T15" fmla="*/ 3 h 28"/>
                  <a:gd name="T16" fmla="*/ 80 w 88"/>
                  <a:gd name="T17" fmla="*/ 3 h 28"/>
                  <a:gd name="T18" fmla="*/ 88 w 88"/>
                  <a:gd name="T19" fmla="*/ 8 h 28"/>
                  <a:gd name="T20" fmla="*/ 88 w 88"/>
                  <a:gd name="T21" fmla="*/ 8 h 28"/>
                  <a:gd name="T22" fmla="*/ 76 w 88"/>
                  <a:gd name="T23" fmla="*/ 18 h 28"/>
                  <a:gd name="T24" fmla="*/ 76 w 88"/>
                  <a:gd name="T25" fmla="*/ 18 h 28"/>
                  <a:gd name="T26" fmla="*/ 27 w 88"/>
                  <a:gd name="T27" fmla="*/ 28 h 28"/>
                  <a:gd name="T28" fmla="*/ 27 w 88"/>
                  <a:gd name="T29" fmla="*/ 28 h 28"/>
                  <a:gd name="T30" fmla="*/ 0 w 88"/>
                  <a:gd name="T31" fmla="*/ 16 h 28"/>
                  <a:gd name="T32" fmla="*/ 4 w 88"/>
                  <a:gd name="T33" fmla="*/ 11 h 28"/>
                  <a:gd name="T34" fmla="*/ 3 w 88"/>
                  <a:gd name="T35" fmla="*/ 16 h 28"/>
                  <a:gd name="T36" fmla="*/ 3 w 88"/>
                  <a:gd name="T37" fmla="*/ 16 h 28"/>
                  <a:gd name="T38" fmla="*/ 9 w 88"/>
                  <a:gd name="T39" fmla="*/ 23 h 28"/>
                  <a:gd name="T40" fmla="*/ 9 w 88"/>
                  <a:gd name="T41" fmla="*/ 23 h 28"/>
                  <a:gd name="T42" fmla="*/ 27 w 88"/>
                  <a:gd name="T43" fmla="*/ 25 h 28"/>
                  <a:gd name="T44" fmla="*/ 27 w 88"/>
                  <a:gd name="T45" fmla="*/ 25 h 28"/>
                  <a:gd name="T46" fmla="*/ 75 w 88"/>
                  <a:gd name="T47" fmla="*/ 15 h 28"/>
                  <a:gd name="T48" fmla="*/ 75 w 88"/>
                  <a:gd name="T49" fmla="*/ 15 h 28"/>
                  <a:gd name="T50" fmla="*/ 83 w 88"/>
                  <a:gd name="T51" fmla="*/ 10 h 28"/>
                  <a:gd name="T52" fmla="*/ 83 w 88"/>
                  <a:gd name="T53" fmla="*/ 10 h 28"/>
                  <a:gd name="T54" fmla="*/ 85 w 88"/>
                  <a:gd name="T55" fmla="*/ 8 h 28"/>
                  <a:gd name="T56" fmla="*/ 85 w 88"/>
                  <a:gd name="T57" fmla="*/ 8 h 28"/>
                  <a:gd name="T58" fmla="*/ 84 w 88"/>
                  <a:gd name="T59" fmla="*/ 7 h 28"/>
                  <a:gd name="T60" fmla="*/ 84 w 88"/>
                  <a:gd name="T61" fmla="*/ 7 h 28"/>
                  <a:gd name="T62" fmla="*/ 79 w 88"/>
                  <a:gd name="T63" fmla="*/ 5 h 28"/>
                  <a:gd name="T64" fmla="*/ 79 w 88"/>
                  <a:gd name="T65" fmla="*/ 5 h 28"/>
                  <a:gd name="T66" fmla="*/ 72 w 88"/>
                  <a:gd name="T67" fmla="*/ 5 h 28"/>
                  <a:gd name="T68" fmla="*/ 72 w 88"/>
                  <a:gd name="T69" fmla="*/ 5 h 28"/>
                  <a:gd name="T70" fmla="*/ 72 w 88"/>
                  <a:gd name="T71" fmla="*/ 3 h 28"/>
                  <a:gd name="T72" fmla="*/ 73 w 88"/>
                  <a:gd name="T73" fmla="*/ 2 h 28"/>
                  <a:gd name="T74" fmla="*/ 72 w 88"/>
                  <a:gd name="T75" fmla="*/ 3 h 28"/>
                  <a:gd name="T76" fmla="*/ 72 w 88"/>
                  <a:gd name="T77" fmla="*/ 5 h 28"/>
                  <a:gd name="T78" fmla="*/ 72 w 88"/>
                  <a:gd name="T79" fmla="*/ 5 h 28"/>
                  <a:gd name="T80" fmla="*/ 39 w 88"/>
                  <a:gd name="T81" fmla="*/ 3 h 28"/>
                  <a:gd name="T82" fmla="*/ 39 w 88"/>
                  <a:gd name="T83" fmla="*/ 3 h 28"/>
                  <a:gd name="T84" fmla="*/ 38 w 88"/>
                  <a:gd name="T85" fmla="*/ 3 h 28"/>
                  <a:gd name="T86" fmla="*/ 38 w 88"/>
                  <a:gd name="T87" fmla="*/ 3 h 28"/>
                  <a:gd name="T88" fmla="*/ 4 w 88"/>
                  <a:gd name="T8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8" h="28">
                    <a:moveTo>
                      <a:pt x="0" y="16"/>
                    </a:moveTo>
                    <a:cubicBezTo>
                      <a:pt x="0" y="14"/>
                      <a:pt x="0" y="12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6" y="1"/>
                      <a:pt x="23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55" y="0"/>
                      <a:pt x="71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6" y="2"/>
                      <a:pt x="80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4" y="3"/>
                      <a:pt x="88" y="4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11"/>
                      <a:pt x="85" y="14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61" y="25"/>
                      <a:pt x="42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12" y="28"/>
                      <a:pt x="0" y="25"/>
                      <a:pt x="0" y="16"/>
                    </a:cubicBezTo>
                    <a:close/>
                    <a:moveTo>
                      <a:pt x="4" y="11"/>
                    </a:moveTo>
                    <a:cubicBezTo>
                      <a:pt x="3" y="13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9"/>
                      <a:pt x="5" y="21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3" y="25"/>
                      <a:pt x="20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42" y="26"/>
                      <a:pt x="60" y="22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9" y="13"/>
                      <a:pt x="82" y="12"/>
                      <a:pt x="83" y="10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5" y="9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7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6"/>
                      <a:pt x="81" y="6"/>
                      <a:pt x="79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76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56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22" y="3"/>
                      <a:pt x="7" y="5"/>
                      <a:pt x="4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" name="Freeform 223"/>
              <p:cNvSpPr/>
              <p:nvPr/>
            </p:nvSpPr>
            <p:spPr bwMode="auto">
              <a:xfrm>
                <a:off x="11011305" y="4150546"/>
                <a:ext cx="641112" cy="361386"/>
              </a:xfrm>
              <a:custGeom>
                <a:avLst/>
                <a:gdLst>
                  <a:gd name="T0" fmla="*/ 35 w 156"/>
                  <a:gd name="T1" fmla="*/ 59 h 88"/>
                  <a:gd name="T2" fmla="*/ 124 w 156"/>
                  <a:gd name="T3" fmla="*/ 14 h 88"/>
                  <a:gd name="T4" fmla="*/ 47 w 156"/>
                  <a:gd name="T5" fmla="*/ 82 h 88"/>
                  <a:gd name="T6" fmla="*/ 35 w 156"/>
                  <a:gd name="T7" fmla="*/ 5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88">
                    <a:moveTo>
                      <a:pt x="35" y="59"/>
                    </a:moveTo>
                    <a:cubicBezTo>
                      <a:pt x="35" y="59"/>
                      <a:pt x="93" y="0"/>
                      <a:pt x="124" y="14"/>
                    </a:cubicBezTo>
                    <a:cubicBezTo>
                      <a:pt x="156" y="27"/>
                      <a:pt x="96" y="76"/>
                      <a:pt x="47" y="82"/>
                    </a:cubicBezTo>
                    <a:cubicBezTo>
                      <a:pt x="0" y="88"/>
                      <a:pt x="35" y="59"/>
                      <a:pt x="35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" name="Freeform 224"/>
              <p:cNvSpPr>
                <a:spLocks noEditPoints="1"/>
              </p:cNvSpPr>
              <p:nvPr/>
            </p:nvSpPr>
            <p:spPr bwMode="auto">
              <a:xfrm>
                <a:off x="11098177" y="4190507"/>
                <a:ext cx="469106" cy="304050"/>
              </a:xfrm>
              <a:custGeom>
                <a:avLst/>
                <a:gdLst>
                  <a:gd name="T0" fmla="*/ 4 w 114"/>
                  <a:gd name="T1" fmla="*/ 72 h 74"/>
                  <a:gd name="T2" fmla="*/ 0 w 114"/>
                  <a:gd name="T3" fmla="*/ 66 h 74"/>
                  <a:gd name="T4" fmla="*/ 0 w 114"/>
                  <a:gd name="T5" fmla="*/ 66 h 74"/>
                  <a:gd name="T6" fmla="*/ 13 w 114"/>
                  <a:gd name="T7" fmla="*/ 48 h 74"/>
                  <a:gd name="T8" fmla="*/ 13 w 114"/>
                  <a:gd name="T9" fmla="*/ 48 h 74"/>
                  <a:gd name="T10" fmla="*/ 13 w 114"/>
                  <a:gd name="T11" fmla="*/ 48 h 74"/>
                  <a:gd name="T12" fmla="*/ 13 w 114"/>
                  <a:gd name="T13" fmla="*/ 48 h 74"/>
                  <a:gd name="T14" fmla="*/ 13 w 114"/>
                  <a:gd name="T15" fmla="*/ 48 h 74"/>
                  <a:gd name="T16" fmla="*/ 13 w 114"/>
                  <a:gd name="T17" fmla="*/ 48 h 74"/>
                  <a:gd name="T18" fmla="*/ 13 w 114"/>
                  <a:gd name="T19" fmla="*/ 48 h 74"/>
                  <a:gd name="T20" fmla="*/ 13 w 114"/>
                  <a:gd name="T21" fmla="*/ 48 h 74"/>
                  <a:gd name="T22" fmla="*/ 93 w 114"/>
                  <a:gd name="T23" fmla="*/ 0 h 74"/>
                  <a:gd name="T24" fmla="*/ 93 w 114"/>
                  <a:gd name="T25" fmla="*/ 0 h 74"/>
                  <a:gd name="T26" fmla="*/ 104 w 114"/>
                  <a:gd name="T27" fmla="*/ 2 h 74"/>
                  <a:gd name="T28" fmla="*/ 104 w 114"/>
                  <a:gd name="T29" fmla="*/ 2 h 74"/>
                  <a:gd name="T30" fmla="*/ 114 w 114"/>
                  <a:gd name="T31" fmla="*/ 15 h 74"/>
                  <a:gd name="T32" fmla="*/ 114 w 114"/>
                  <a:gd name="T33" fmla="*/ 15 h 74"/>
                  <a:gd name="T34" fmla="*/ 85 w 114"/>
                  <a:gd name="T35" fmla="*/ 50 h 74"/>
                  <a:gd name="T36" fmla="*/ 85 w 114"/>
                  <a:gd name="T37" fmla="*/ 50 h 74"/>
                  <a:gd name="T38" fmla="*/ 26 w 114"/>
                  <a:gd name="T39" fmla="*/ 74 h 74"/>
                  <a:gd name="T40" fmla="*/ 26 w 114"/>
                  <a:gd name="T41" fmla="*/ 74 h 74"/>
                  <a:gd name="T42" fmla="*/ 16 w 114"/>
                  <a:gd name="T43" fmla="*/ 74 h 74"/>
                  <a:gd name="T44" fmla="*/ 16 w 114"/>
                  <a:gd name="T45" fmla="*/ 74 h 74"/>
                  <a:gd name="T46" fmla="*/ 4 w 114"/>
                  <a:gd name="T47" fmla="*/ 72 h 74"/>
                  <a:gd name="T48" fmla="*/ 15 w 114"/>
                  <a:gd name="T49" fmla="*/ 50 h 74"/>
                  <a:gd name="T50" fmla="*/ 9 w 114"/>
                  <a:gd name="T51" fmla="*/ 56 h 74"/>
                  <a:gd name="T52" fmla="*/ 9 w 114"/>
                  <a:gd name="T53" fmla="*/ 56 h 74"/>
                  <a:gd name="T54" fmla="*/ 3 w 114"/>
                  <a:gd name="T55" fmla="*/ 66 h 74"/>
                  <a:gd name="T56" fmla="*/ 3 w 114"/>
                  <a:gd name="T57" fmla="*/ 66 h 74"/>
                  <a:gd name="T58" fmla="*/ 16 w 114"/>
                  <a:gd name="T59" fmla="*/ 71 h 74"/>
                  <a:gd name="T60" fmla="*/ 16 w 114"/>
                  <a:gd name="T61" fmla="*/ 71 h 74"/>
                  <a:gd name="T62" fmla="*/ 26 w 114"/>
                  <a:gd name="T63" fmla="*/ 71 h 74"/>
                  <a:gd name="T64" fmla="*/ 26 w 114"/>
                  <a:gd name="T65" fmla="*/ 71 h 74"/>
                  <a:gd name="T66" fmla="*/ 83 w 114"/>
                  <a:gd name="T67" fmla="*/ 48 h 74"/>
                  <a:gd name="T68" fmla="*/ 83 w 114"/>
                  <a:gd name="T69" fmla="*/ 48 h 74"/>
                  <a:gd name="T70" fmla="*/ 111 w 114"/>
                  <a:gd name="T71" fmla="*/ 15 h 74"/>
                  <a:gd name="T72" fmla="*/ 111 w 114"/>
                  <a:gd name="T73" fmla="*/ 15 h 74"/>
                  <a:gd name="T74" fmla="*/ 103 w 114"/>
                  <a:gd name="T75" fmla="*/ 5 h 74"/>
                  <a:gd name="T76" fmla="*/ 103 w 114"/>
                  <a:gd name="T77" fmla="*/ 5 h 74"/>
                  <a:gd name="T78" fmla="*/ 93 w 114"/>
                  <a:gd name="T79" fmla="*/ 3 h 74"/>
                  <a:gd name="T80" fmla="*/ 93 w 114"/>
                  <a:gd name="T81" fmla="*/ 3 h 74"/>
                  <a:gd name="T82" fmla="*/ 42 w 114"/>
                  <a:gd name="T83" fmla="*/ 26 h 74"/>
                  <a:gd name="T84" fmla="*/ 42 w 114"/>
                  <a:gd name="T85" fmla="*/ 26 h 74"/>
                  <a:gd name="T86" fmla="*/ 15 w 114"/>
                  <a:gd name="T87" fmla="*/ 50 h 74"/>
                  <a:gd name="T88" fmla="*/ 15 w 114"/>
                  <a:gd name="T89" fmla="*/ 50 h 74"/>
                  <a:gd name="T90" fmla="*/ 14 w 114"/>
                  <a:gd name="T91" fmla="*/ 49 h 74"/>
                  <a:gd name="T92" fmla="*/ 15 w 114"/>
                  <a:gd name="T93" fmla="*/ 5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" h="74">
                    <a:moveTo>
                      <a:pt x="4" y="72"/>
                    </a:moveTo>
                    <a:cubicBezTo>
                      <a:pt x="1" y="71"/>
                      <a:pt x="0" y="69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58"/>
                      <a:pt x="12" y="49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5" y="45"/>
                      <a:pt x="60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7" y="0"/>
                      <a:pt x="101" y="1"/>
                      <a:pt x="104" y="2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10" y="5"/>
                      <a:pt x="114" y="10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3" y="26"/>
                      <a:pt x="102" y="39"/>
                      <a:pt x="85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68" y="62"/>
                      <a:pt x="46" y="71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4"/>
                      <a:pt x="19" y="74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0" y="74"/>
                      <a:pt x="6" y="74"/>
                      <a:pt x="4" y="72"/>
                    </a:cubicBezTo>
                    <a:close/>
                    <a:moveTo>
                      <a:pt x="15" y="50"/>
                    </a:moveTo>
                    <a:cubicBezTo>
                      <a:pt x="15" y="50"/>
                      <a:pt x="12" y="52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6" y="59"/>
                      <a:pt x="3" y="63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9"/>
                      <a:pt x="5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8" y="71"/>
                      <a:pt x="22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45" y="68"/>
                      <a:pt x="67" y="59"/>
                      <a:pt x="83" y="48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100" y="37"/>
                      <a:pt x="111" y="24"/>
                      <a:pt x="111" y="15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1"/>
                      <a:pt x="109" y="8"/>
                      <a:pt x="103" y="5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0" y="4"/>
                      <a:pt x="97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78" y="3"/>
                      <a:pt x="58" y="15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27" y="38"/>
                      <a:pt x="15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5" y="50"/>
                      <a:pt x="15" y="50"/>
                      <a:pt x="15" y="5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" name="Freeform 225"/>
              <p:cNvSpPr>
                <a:spLocks noEditPoints="1"/>
              </p:cNvSpPr>
              <p:nvPr/>
            </p:nvSpPr>
            <p:spPr bwMode="auto">
              <a:xfrm>
                <a:off x="11152037" y="4228730"/>
                <a:ext cx="352698" cy="232816"/>
              </a:xfrm>
              <a:custGeom>
                <a:avLst/>
                <a:gdLst>
                  <a:gd name="T0" fmla="*/ 2 w 86"/>
                  <a:gd name="T1" fmla="*/ 57 h 57"/>
                  <a:gd name="T2" fmla="*/ 0 w 86"/>
                  <a:gd name="T3" fmla="*/ 53 h 57"/>
                  <a:gd name="T4" fmla="*/ 0 w 86"/>
                  <a:gd name="T5" fmla="*/ 53 h 57"/>
                  <a:gd name="T6" fmla="*/ 6 w 86"/>
                  <a:gd name="T7" fmla="*/ 44 h 57"/>
                  <a:gd name="T8" fmla="*/ 6 w 86"/>
                  <a:gd name="T9" fmla="*/ 44 h 57"/>
                  <a:gd name="T10" fmla="*/ 11 w 86"/>
                  <a:gd name="T11" fmla="*/ 40 h 57"/>
                  <a:gd name="T12" fmla="*/ 11 w 86"/>
                  <a:gd name="T13" fmla="*/ 40 h 57"/>
                  <a:gd name="T14" fmla="*/ 74 w 86"/>
                  <a:gd name="T15" fmla="*/ 0 h 57"/>
                  <a:gd name="T16" fmla="*/ 74 w 86"/>
                  <a:gd name="T17" fmla="*/ 0 h 57"/>
                  <a:gd name="T18" fmla="*/ 80 w 86"/>
                  <a:gd name="T19" fmla="*/ 2 h 57"/>
                  <a:gd name="T20" fmla="*/ 80 w 86"/>
                  <a:gd name="T21" fmla="*/ 2 h 57"/>
                  <a:gd name="T22" fmla="*/ 86 w 86"/>
                  <a:gd name="T23" fmla="*/ 11 h 57"/>
                  <a:gd name="T24" fmla="*/ 86 w 86"/>
                  <a:gd name="T25" fmla="*/ 11 h 57"/>
                  <a:gd name="T26" fmla="*/ 64 w 86"/>
                  <a:gd name="T27" fmla="*/ 38 h 57"/>
                  <a:gd name="T28" fmla="*/ 64 w 86"/>
                  <a:gd name="T29" fmla="*/ 38 h 57"/>
                  <a:gd name="T30" fmla="*/ 18 w 86"/>
                  <a:gd name="T31" fmla="*/ 56 h 57"/>
                  <a:gd name="T32" fmla="*/ 18 w 86"/>
                  <a:gd name="T33" fmla="*/ 56 h 57"/>
                  <a:gd name="T34" fmla="*/ 7 w 86"/>
                  <a:gd name="T35" fmla="*/ 57 h 57"/>
                  <a:gd name="T36" fmla="*/ 7 w 86"/>
                  <a:gd name="T37" fmla="*/ 57 h 57"/>
                  <a:gd name="T38" fmla="*/ 2 w 86"/>
                  <a:gd name="T39" fmla="*/ 57 h 57"/>
                  <a:gd name="T40" fmla="*/ 13 w 86"/>
                  <a:gd name="T41" fmla="*/ 42 h 57"/>
                  <a:gd name="T42" fmla="*/ 8 w 86"/>
                  <a:gd name="T43" fmla="*/ 47 h 57"/>
                  <a:gd name="T44" fmla="*/ 8 w 86"/>
                  <a:gd name="T45" fmla="*/ 47 h 57"/>
                  <a:gd name="T46" fmla="*/ 3 w 86"/>
                  <a:gd name="T47" fmla="*/ 53 h 57"/>
                  <a:gd name="T48" fmla="*/ 3 w 86"/>
                  <a:gd name="T49" fmla="*/ 53 h 57"/>
                  <a:gd name="T50" fmla="*/ 7 w 86"/>
                  <a:gd name="T51" fmla="*/ 54 h 57"/>
                  <a:gd name="T52" fmla="*/ 7 w 86"/>
                  <a:gd name="T53" fmla="*/ 54 h 57"/>
                  <a:gd name="T54" fmla="*/ 18 w 86"/>
                  <a:gd name="T55" fmla="*/ 53 h 57"/>
                  <a:gd name="T56" fmla="*/ 18 w 86"/>
                  <a:gd name="T57" fmla="*/ 53 h 57"/>
                  <a:gd name="T58" fmla="*/ 62 w 86"/>
                  <a:gd name="T59" fmla="*/ 35 h 57"/>
                  <a:gd name="T60" fmla="*/ 62 w 86"/>
                  <a:gd name="T61" fmla="*/ 35 h 57"/>
                  <a:gd name="T62" fmla="*/ 83 w 86"/>
                  <a:gd name="T63" fmla="*/ 11 h 57"/>
                  <a:gd name="T64" fmla="*/ 83 w 86"/>
                  <a:gd name="T65" fmla="*/ 11 h 57"/>
                  <a:gd name="T66" fmla="*/ 78 w 86"/>
                  <a:gd name="T67" fmla="*/ 4 h 57"/>
                  <a:gd name="T68" fmla="*/ 78 w 86"/>
                  <a:gd name="T69" fmla="*/ 4 h 57"/>
                  <a:gd name="T70" fmla="*/ 74 w 86"/>
                  <a:gd name="T71" fmla="*/ 3 h 57"/>
                  <a:gd name="T72" fmla="*/ 74 w 86"/>
                  <a:gd name="T73" fmla="*/ 3 h 57"/>
                  <a:gd name="T74" fmla="*/ 36 w 86"/>
                  <a:gd name="T75" fmla="*/ 23 h 57"/>
                  <a:gd name="T76" fmla="*/ 36 w 86"/>
                  <a:gd name="T77" fmla="*/ 23 h 57"/>
                  <a:gd name="T78" fmla="*/ 13 w 86"/>
                  <a:gd name="T79" fmla="*/ 42 h 57"/>
                  <a:gd name="T80" fmla="*/ 13 w 86"/>
                  <a:gd name="T81" fmla="*/ 42 h 57"/>
                  <a:gd name="T82" fmla="*/ 12 w 86"/>
                  <a:gd name="T83" fmla="*/ 41 h 57"/>
                  <a:gd name="T84" fmla="*/ 13 w 86"/>
                  <a:gd name="T85" fmla="*/ 4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6" h="57">
                    <a:moveTo>
                      <a:pt x="2" y="57"/>
                    </a:moveTo>
                    <a:cubicBezTo>
                      <a:pt x="1" y="56"/>
                      <a:pt x="0" y="54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0"/>
                      <a:pt x="3" y="47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8" y="42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3" y="38"/>
                      <a:pt x="53" y="1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6" y="0"/>
                      <a:pt x="78" y="1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4" y="4"/>
                      <a:pt x="86" y="7"/>
                      <a:pt x="86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6" y="20"/>
                      <a:pt x="77" y="29"/>
                      <a:pt x="64" y="38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50" y="46"/>
                      <a:pt x="34" y="53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4" y="57"/>
                      <a:pt x="10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7"/>
                      <a:pt x="3" y="57"/>
                      <a:pt x="2" y="57"/>
                    </a:cubicBezTo>
                    <a:close/>
                    <a:moveTo>
                      <a:pt x="13" y="42"/>
                    </a:moveTo>
                    <a:cubicBezTo>
                      <a:pt x="13" y="42"/>
                      <a:pt x="10" y="44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5" y="49"/>
                      <a:pt x="3" y="52"/>
                      <a:pt x="3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4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10" y="54"/>
                      <a:pt x="13" y="54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33" y="50"/>
                      <a:pt x="49" y="43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75" y="27"/>
                      <a:pt x="84" y="17"/>
                      <a:pt x="83" y="11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3" y="9"/>
                      <a:pt x="82" y="6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4"/>
                      <a:pt x="76" y="3"/>
                      <a:pt x="74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64" y="3"/>
                      <a:pt x="49" y="1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23" y="3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3" y="42"/>
                      <a:pt x="13" y="42"/>
                      <a:pt x="13" y="4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" name="Freeform 226"/>
              <p:cNvSpPr/>
              <p:nvPr/>
            </p:nvSpPr>
            <p:spPr bwMode="auto">
              <a:xfrm>
                <a:off x="11007831" y="4416373"/>
                <a:ext cx="616788" cy="251927"/>
              </a:xfrm>
              <a:custGeom>
                <a:avLst/>
                <a:gdLst>
                  <a:gd name="T0" fmla="*/ 40 w 150"/>
                  <a:gd name="T1" fmla="*/ 20 h 61"/>
                  <a:gd name="T2" fmla="*/ 131 w 150"/>
                  <a:gd name="T3" fmla="*/ 25 h 61"/>
                  <a:gd name="T4" fmla="*/ 39 w 150"/>
                  <a:gd name="T5" fmla="*/ 44 h 61"/>
                  <a:gd name="T6" fmla="*/ 40 w 150"/>
                  <a:gd name="T7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0" h="61">
                    <a:moveTo>
                      <a:pt x="40" y="20"/>
                    </a:moveTo>
                    <a:cubicBezTo>
                      <a:pt x="40" y="20"/>
                      <a:pt x="113" y="0"/>
                      <a:pt x="131" y="25"/>
                    </a:cubicBezTo>
                    <a:cubicBezTo>
                      <a:pt x="150" y="49"/>
                      <a:pt x="81" y="61"/>
                      <a:pt x="39" y="44"/>
                    </a:cubicBezTo>
                    <a:cubicBezTo>
                      <a:pt x="0" y="27"/>
                      <a:pt x="40" y="20"/>
                      <a:pt x="4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" name="Freeform 227"/>
              <p:cNvSpPr>
                <a:spLocks noEditPoints="1"/>
              </p:cNvSpPr>
              <p:nvPr/>
            </p:nvSpPr>
            <p:spPr bwMode="auto">
              <a:xfrm>
                <a:off x="11094702" y="4461546"/>
                <a:ext cx="472581" cy="177218"/>
              </a:xfrm>
              <a:custGeom>
                <a:avLst/>
                <a:gdLst>
                  <a:gd name="T0" fmla="*/ 18 w 115"/>
                  <a:gd name="T1" fmla="*/ 34 h 43"/>
                  <a:gd name="T2" fmla="*/ 0 w 115"/>
                  <a:gd name="T3" fmla="*/ 19 h 43"/>
                  <a:gd name="T4" fmla="*/ 0 w 115"/>
                  <a:gd name="T5" fmla="*/ 19 h 43"/>
                  <a:gd name="T6" fmla="*/ 10 w 115"/>
                  <a:gd name="T7" fmla="*/ 10 h 43"/>
                  <a:gd name="T8" fmla="*/ 10 w 115"/>
                  <a:gd name="T9" fmla="*/ 10 h 43"/>
                  <a:gd name="T10" fmla="*/ 19 w 115"/>
                  <a:gd name="T11" fmla="*/ 7 h 43"/>
                  <a:gd name="T12" fmla="*/ 19 w 115"/>
                  <a:gd name="T13" fmla="*/ 7 h 43"/>
                  <a:gd name="T14" fmla="*/ 73 w 115"/>
                  <a:gd name="T15" fmla="*/ 0 h 43"/>
                  <a:gd name="T16" fmla="*/ 73 w 115"/>
                  <a:gd name="T17" fmla="*/ 0 h 43"/>
                  <a:gd name="T18" fmla="*/ 111 w 115"/>
                  <a:gd name="T19" fmla="*/ 13 h 43"/>
                  <a:gd name="T20" fmla="*/ 111 w 115"/>
                  <a:gd name="T21" fmla="*/ 13 h 43"/>
                  <a:gd name="T22" fmla="*/ 115 w 115"/>
                  <a:gd name="T23" fmla="*/ 22 h 43"/>
                  <a:gd name="T24" fmla="*/ 115 w 115"/>
                  <a:gd name="T25" fmla="*/ 22 h 43"/>
                  <a:gd name="T26" fmla="*/ 99 w 115"/>
                  <a:gd name="T27" fmla="*/ 37 h 43"/>
                  <a:gd name="T28" fmla="*/ 99 w 115"/>
                  <a:gd name="T29" fmla="*/ 37 h 43"/>
                  <a:gd name="T30" fmla="*/ 64 w 115"/>
                  <a:gd name="T31" fmla="*/ 43 h 43"/>
                  <a:gd name="T32" fmla="*/ 64 w 115"/>
                  <a:gd name="T33" fmla="*/ 43 h 43"/>
                  <a:gd name="T34" fmla="*/ 18 w 115"/>
                  <a:gd name="T35" fmla="*/ 34 h 43"/>
                  <a:gd name="T36" fmla="*/ 20 w 115"/>
                  <a:gd name="T37" fmla="*/ 10 h 43"/>
                  <a:gd name="T38" fmla="*/ 11 w 115"/>
                  <a:gd name="T39" fmla="*/ 13 h 43"/>
                  <a:gd name="T40" fmla="*/ 11 w 115"/>
                  <a:gd name="T41" fmla="*/ 13 h 43"/>
                  <a:gd name="T42" fmla="*/ 3 w 115"/>
                  <a:gd name="T43" fmla="*/ 19 h 43"/>
                  <a:gd name="T44" fmla="*/ 3 w 115"/>
                  <a:gd name="T45" fmla="*/ 19 h 43"/>
                  <a:gd name="T46" fmla="*/ 19 w 115"/>
                  <a:gd name="T47" fmla="*/ 31 h 43"/>
                  <a:gd name="T48" fmla="*/ 19 w 115"/>
                  <a:gd name="T49" fmla="*/ 31 h 43"/>
                  <a:gd name="T50" fmla="*/ 64 w 115"/>
                  <a:gd name="T51" fmla="*/ 40 h 43"/>
                  <a:gd name="T52" fmla="*/ 64 w 115"/>
                  <a:gd name="T53" fmla="*/ 40 h 43"/>
                  <a:gd name="T54" fmla="*/ 98 w 115"/>
                  <a:gd name="T55" fmla="*/ 34 h 43"/>
                  <a:gd name="T56" fmla="*/ 98 w 115"/>
                  <a:gd name="T57" fmla="*/ 34 h 43"/>
                  <a:gd name="T58" fmla="*/ 112 w 115"/>
                  <a:gd name="T59" fmla="*/ 22 h 43"/>
                  <a:gd name="T60" fmla="*/ 112 w 115"/>
                  <a:gd name="T61" fmla="*/ 22 h 43"/>
                  <a:gd name="T62" fmla="*/ 109 w 115"/>
                  <a:gd name="T63" fmla="*/ 14 h 43"/>
                  <a:gd name="T64" fmla="*/ 109 w 115"/>
                  <a:gd name="T65" fmla="*/ 14 h 43"/>
                  <a:gd name="T66" fmla="*/ 73 w 115"/>
                  <a:gd name="T67" fmla="*/ 3 h 43"/>
                  <a:gd name="T68" fmla="*/ 73 w 115"/>
                  <a:gd name="T69" fmla="*/ 3 h 43"/>
                  <a:gd name="T70" fmla="*/ 20 w 115"/>
                  <a:gd name="T71" fmla="*/ 10 h 43"/>
                  <a:gd name="T72" fmla="*/ 20 w 115"/>
                  <a:gd name="T73" fmla="*/ 10 h 43"/>
                  <a:gd name="T74" fmla="*/ 19 w 115"/>
                  <a:gd name="T75" fmla="*/ 9 h 43"/>
                  <a:gd name="T76" fmla="*/ 20 w 115"/>
                  <a:gd name="T77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" h="43">
                    <a:moveTo>
                      <a:pt x="18" y="34"/>
                    </a:moveTo>
                    <a:cubicBezTo>
                      <a:pt x="5" y="29"/>
                      <a:pt x="0" y="24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4"/>
                      <a:pt x="5" y="12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4" y="8"/>
                      <a:pt x="19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1" y="7"/>
                      <a:pt x="48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88" y="0"/>
                      <a:pt x="104" y="3"/>
                      <a:pt x="111" y="13"/>
                    </a:cubicBezTo>
                    <a:cubicBezTo>
                      <a:pt x="111" y="13"/>
                      <a:pt x="111" y="13"/>
                      <a:pt x="111" y="13"/>
                    </a:cubicBezTo>
                    <a:cubicBezTo>
                      <a:pt x="114" y="16"/>
                      <a:pt x="115" y="19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9"/>
                      <a:pt x="108" y="34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0" y="41"/>
                      <a:pt x="77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48" y="43"/>
                      <a:pt x="32" y="40"/>
                      <a:pt x="18" y="34"/>
                    </a:cubicBezTo>
                    <a:close/>
                    <a:moveTo>
                      <a:pt x="20" y="10"/>
                    </a:moveTo>
                    <a:cubicBezTo>
                      <a:pt x="20" y="10"/>
                      <a:pt x="15" y="11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6" y="14"/>
                      <a:pt x="2" y="17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2"/>
                      <a:pt x="6" y="26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32" y="37"/>
                      <a:pt x="49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77" y="40"/>
                      <a:pt x="89" y="38"/>
                      <a:pt x="98" y="34"/>
                    </a:cubicBezTo>
                    <a:cubicBezTo>
                      <a:pt x="98" y="34"/>
                      <a:pt x="98" y="34"/>
                      <a:pt x="98" y="34"/>
                    </a:cubicBezTo>
                    <a:cubicBezTo>
                      <a:pt x="107" y="31"/>
                      <a:pt x="112" y="26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2" y="19"/>
                      <a:pt x="111" y="17"/>
                      <a:pt x="109" y="14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3" y="6"/>
                      <a:pt x="88" y="3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47" y="3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0" y="10"/>
                      <a:pt x="20" y="10"/>
                      <a:pt x="20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" name="Freeform 228"/>
              <p:cNvSpPr>
                <a:spLocks noEditPoints="1"/>
              </p:cNvSpPr>
              <p:nvPr/>
            </p:nvSpPr>
            <p:spPr bwMode="auto">
              <a:xfrm>
                <a:off x="11143350" y="4491082"/>
                <a:ext cx="366598" cy="119883"/>
              </a:xfrm>
              <a:custGeom>
                <a:avLst/>
                <a:gdLst>
                  <a:gd name="T0" fmla="*/ 13 w 89"/>
                  <a:gd name="T1" fmla="*/ 23 h 29"/>
                  <a:gd name="T2" fmla="*/ 0 w 89"/>
                  <a:gd name="T3" fmla="*/ 14 h 29"/>
                  <a:gd name="T4" fmla="*/ 0 w 89"/>
                  <a:gd name="T5" fmla="*/ 14 h 29"/>
                  <a:gd name="T6" fmla="*/ 8 w 89"/>
                  <a:gd name="T7" fmla="*/ 8 h 29"/>
                  <a:gd name="T8" fmla="*/ 8 w 89"/>
                  <a:gd name="T9" fmla="*/ 8 h 29"/>
                  <a:gd name="T10" fmla="*/ 15 w 89"/>
                  <a:gd name="T11" fmla="*/ 6 h 29"/>
                  <a:gd name="T12" fmla="*/ 15 w 89"/>
                  <a:gd name="T13" fmla="*/ 6 h 29"/>
                  <a:gd name="T14" fmla="*/ 63 w 89"/>
                  <a:gd name="T15" fmla="*/ 0 h 29"/>
                  <a:gd name="T16" fmla="*/ 63 w 89"/>
                  <a:gd name="T17" fmla="*/ 0 h 29"/>
                  <a:gd name="T18" fmla="*/ 87 w 89"/>
                  <a:gd name="T19" fmla="*/ 7 h 29"/>
                  <a:gd name="T20" fmla="*/ 87 w 89"/>
                  <a:gd name="T21" fmla="*/ 7 h 29"/>
                  <a:gd name="T22" fmla="*/ 89 w 89"/>
                  <a:gd name="T23" fmla="*/ 14 h 29"/>
                  <a:gd name="T24" fmla="*/ 89 w 89"/>
                  <a:gd name="T25" fmla="*/ 14 h 29"/>
                  <a:gd name="T26" fmla="*/ 77 w 89"/>
                  <a:gd name="T27" fmla="*/ 25 h 29"/>
                  <a:gd name="T28" fmla="*/ 77 w 89"/>
                  <a:gd name="T29" fmla="*/ 25 h 29"/>
                  <a:gd name="T30" fmla="*/ 52 w 89"/>
                  <a:gd name="T31" fmla="*/ 29 h 29"/>
                  <a:gd name="T32" fmla="*/ 52 w 89"/>
                  <a:gd name="T33" fmla="*/ 29 h 29"/>
                  <a:gd name="T34" fmla="*/ 13 w 89"/>
                  <a:gd name="T35" fmla="*/ 23 h 29"/>
                  <a:gd name="T36" fmla="*/ 15 w 89"/>
                  <a:gd name="T37" fmla="*/ 9 h 29"/>
                  <a:gd name="T38" fmla="*/ 4 w 89"/>
                  <a:gd name="T39" fmla="*/ 12 h 29"/>
                  <a:gd name="T40" fmla="*/ 4 w 89"/>
                  <a:gd name="T41" fmla="*/ 12 h 29"/>
                  <a:gd name="T42" fmla="*/ 3 w 89"/>
                  <a:gd name="T43" fmla="*/ 14 h 29"/>
                  <a:gd name="T44" fmla="*/ 3 w 89"/>
                  <a:gd name="T45" fmla="*/ 14 h 29"/>
                  <a:gd name="T46" fmla="*/ 5 w 89"/>
                  <a:gd name="T47" fmla="*/ 16 h 29"/>
                  <a:gd name="T48" fmla="*/ 5 w 89"/>
                  <a:gd name="T49" fmla="*/ 16 h 29"/>
                  <a:gd name="T50" fmla="*/ 14 w 89"/>
                  <a:gd name="T51" fmla="*/ 20 h 29"/>
                  <a:gd name="T52" fmla="*/ 14 w 89"/>
                  <a:gd name="T53" fmla="*/ 20 h 29"/>
                  <a:gd name="T54" fmla="*/ 52 w 89"/>
                  <a:gd name="T55" fmla="*/ 26 h 29"/>
                  <a:gd name="T56" fmla="*/ 52 w 89"/>
                  <a:gd name="T57" fmla="*/ 26 h 29"/>
                  <a:gd name="T58" fmla="*/ 76 w 89"/>
                  <a:gd name="T59" fmla="*/ 22 h 29"/>
                  <a:gd name="T60" fmla="*/ 76 w 89"/>
                  <a:gd name="T61" fmla="*/ 22 h 29"/>
                  <a:gd name="T62" fmla="*/ 86 w 89"/>
                  <a:gd name="T63" fmla="*/ 14 h 29"/>
                  <a:gd name="T64" fmla="*/ 86 w 89"/>
                  <a:gd name="T65" fmla="*/ 14 h 29"/>
                  <a:gd name="T66" fmla="*/ 84 w 89"/>
                  <a:gd name="T67" fmla="*/ 9 h 29"/>
                  <a:gd name="T68" fmla="*/ 84 w 89"/>
                  <a:gd name="T69" fmla="*/ 9 h 29"/>
                  <a:gd name="T70" fmla="*/ 63 w 89"/>
                  <a:gd name="T71" fmla="*/ 3 h 29"/>
                  <a:gd name="T72" fmla="*/ 63 w 89"/>
                  <a:gd name="T73" fmla="*/ 3 h 29"/>
                  <a:gd name="T74" fmla="*/ 16 w 89"/>
                  <a:gd name="T75" fmla="*/ 9 h 29"/>
                  <a:gd name="T76" fmla="*/ 16 w 89"/>
                  <a:gd name="T77" fmla="*/ 9 h 29"/>
                  <a:gd name="T78" fmla="*/ 15 w 89"/>
                  <a:gd name="T79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9" h="29">
                    <a:moveTo>
                      <a:pt x="13" y="23"/>
                    </a:moveTo>
                    <a:cubicBezTo>
                      <a:pt x="4" y="19"/>
                      <a:pt x="0" y="1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0"/>
                      <a:pt x="4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7"/>
                      <a:pt x="14" y="7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7" y="6"/>
                      <a:pt x="4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74" y="0"/>
                      <a:pt x="83" y="1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8" y="9"/>
                      <a:pt x="89" y="11"/>
                      <a:pt x="89" y="14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9" y="19"/>
                      <a:pt x="84" y="23"/>
                      <a:pt x="77" y="25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0" y="27"/>
                      <a:pt x="61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39" y="29"/>
                      <a:pt x="25" y="27"/>
                      <a:pt x="13" y="23"/>
                    </a:cubicBezTo>
                    <a:close/>
                    <a:moveTo>
                      <a:pt x="15" y="9"/>
                    </a:moveTo>
                    <a:cubicBezTo>
                      <a:pt x="15" y="9"/>
                      <a:pt x="8" y="10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7"/>
                      <a:pt x="10" y="18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26" y="24"/>
                      <a:pt x="39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61" y="26"/>
                      <a:pt x="70" y="24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83" y="20"/>
                      <a:pt x="86" y="17"/>
                      <a:pt x="86" y="14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12"/>
                      <a:pt x="85" y="11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2" y="5"/>
                      <a:pt x="7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43" y="3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" name="Freeform 229"/>
              <p:cNvSpPr/>
              <p:nvPr/>
            </p:nvSpPr>
            <p:spPr bwMode="auto">
              <a:xfrm>
                <a:off x="10731579" y="4367725"/>
                <a:ext cx="806168" cy="743620"/>
              </a:xfrm>
              <a:custGeom>
                <a:avLst/>
                <a:gdLst>
                  <a:gd name="T0" fmla="*/ 65 w 196"/>
                  <a:gd name="T1" fmla="*/ 3 h 181"/>
                  <a:gd name="T2" fmla="*/ 54 w 196"/>
                  <a:gd name="T3" fmla="*/ 116 h 181"/>
                  <a:gd name="T4" fmla="*/ 56 w 196"/>
                  <a:gd name="T5" fmla="*/ 140 h 181"/>
                  <a:gd name="T6" fmla="*/ 87 w 196"/>
                  <a:gd name="T7" fmla="*/ 170 h 181"/>
                  <a:gd name="T8" fmla="*/ 123 w 196"/>
                  <a:gd name="T9" fmla="*/ 167 h 181"/>
                  <a:gd name="T10" fmla="*/ 144 w 196"/>
                  <a:gd name="T11" fmla="*/ 91 h 181"/>
                  <a:gd name="T12" fmla="*/ 90 w 196"/>
                  <a:gd name="T13" fmla="*/ 11 h 181"/>
                  <a:gd name="T14" fmla="*/ 65 w 196"/>
                  <a:gd name="T15" fmla="*/ 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6" h="181">
                    <a:moveTo>
                      <a:pt x="65" y="3"/>
                    </a:moveTo>
                    <a:cubicBezTo>
                      <a:pt x="65" y="3"/>
                      <a:pt x="0" y="92"/>
                      <a:pt x="54" y="116"/>
                    </a:cubicBezTo>
                    <a:cubicBezTo>
                      <a:pt x="54" y="116"/>
                      <a:pt x="67" y="120"/>
                      <a:pt x="56" y="140"/>
                    </a:cubicBezTo>
                    <a:cubicBezTo>
                      <a:pt x="43" y="161"/>
                      <a:pt x="71" y="177"/>
                      <a:pt x="87" y="170"/>
                    </a:cubicBezTo>
                    <a:cubicBezTo>
                      <a:pt x="111" y="159"/>
                      <a:pt x="107" y="153"/>
                      <a:pt x="123" y="167"/>
                    </a:cubicBezTo>
                    <a:cubicBezTo>
                      <a:pt x="138" y="181"/>
                      <a:pt x="196" y="133"/>
                      <a:pt x="144" y="91"/>
                    </a:cubicBezTo>
                    <a:cubicBezTo>
                      <a:pt x="92" y="49"/>
                      <a:pt x="92" y="22"/>
                      <a:pt x="90" y="11"/>
                    </a:cubicBezTo>
                    <a:cubicBezTo>
                      <a:pt x="89" y="0"/>
                      <a:pt x="65" y="3"/>
                      <a:pt x="65" y="3"/>
                    </a:cubicBezTo>
                    <a:close/>
                  </a:path>
                </a:pathLst>
              </a:custGeom>
              <a:solidFill>
                <a:srgbClr val="CCB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" name="Freeform 230"/>
              <p:cNvSpPr>
                <a:spLocks noEditPoints="1"/>
              </p:cNvSpPr>
              <p:nvPr/>
            </p:nvSpPr>
            <p:spPr bwMode="auto">
              <a:xfrm>
                <a:off x="10860149" y="4371199"/>
                <a:ext cx="554240" cy="707134"/>
              </a:xfrm>
              <a:custGeom>
                <a:avLst/>
                <a:gdLst>
                  <a:gd name="T0" fmla="*/ 23 w 135"/>
                  <a:gd name="T1" fmla="*/ 138 h 172"/>
                  <a:gd name="T2" fmla="*/ 28 w 135"/>
                  <a:gd name="T3" fmla="*/ 124 h 172"/>
                  <a:gd name="T4" fmla="*/ 25 w 135"/>
                  <a:gd name="T5" fmla="*/ 118 h 172"/>
                  <a:gd name="T6" fmla="*/ 23 w 135"/>
                  <a:gd name="T7" fmla="*/ 116 h 172"/>
                  <a:gd name="T8" fmla="*/ 0 w 135"/>
                  <a:gd name="T9" fmla="*/ 81 h 172"/>
                  <a:gd name="T10" fmla="*/ 33 w 135"/>
                  <a:gd name="T11" fmla="*/ 1 h 172"/>
                  <a:gd name="T12" fmla="*/ 34 w 135"/>
                  <a:gd name="T13" fmla="*/ 0 h 172"/>
                  <a:gd name="T14" fmla="*/ 40 w 135"/>
                  <a:gd name="T15" fmla="*/ 0 h 172"/>
                  <a:gd name="T16" fmla="*/ 61 w 135"/>
                  <a:gd name="T17" fmla="*/ 10 h 172"/>
                  <a:gd name="T18" fmla="*/ 114 w 135"/>
                  <a:gd name="T19" fmla="*/ 89 h 172"/>
                  <a:gd name="T20" fmla="*/ 135 w 135"/>
                  <a:gd name="T21" fmla="*/ 127 h 172"/>
                  <a:gd name="T22" fmla="*/ 99 w 135"/>
                  <a:gd name="T23" fmla="*/ 170 h 172"/>
                  <a:gd name="T24" fmla="*/ 91 w 135"/>
                  <a:gd name="T25" fmla="*/ 167 h 172"/>
                  <a:gd name="T26" fmla="*/ 79 w 135"/>
                  <a:gd name="T27" fmla="*/ 159 h 172"/>
                  <a:gd name="T28" fmla="*/ 57 w 135"/>
                  <a:gd name="T29" fmla="*/ 170 h 172"/>
                  <a:gd name="T30" fmla="*/ 47 w 135"/>
                  <a:gd name="T31" fmla="*/ 172 h 172"/>
                  <a:gd name="T32" fmla="*/ 20 w 135"/>
                  <a:gd name="T33" fmla="*/ 149 h 172"/>
                  <a:gd name="T34" fmla="*/ 24 w 135"/>
                  <a:gd name="T35" fmla="*/ 113 h 172"/>
                  <a:gd name="T36" fmla="*/ 31 w 135"/>
                  <a:gd name="T37" fmla="*/ 124 h 172"/>
                  <a:gd name="T38" fmla="*/ 26 w 135"/>
                  <a:gd name="T39" fmla="*/ 139 h 172"/>
                  <a:gd name="T40" fmla="*/ 23 w 135"/>
                  <a:gd name="T41" fmla="*/ 149 h 172"/>
                  <a:gd name="T42" fmla="*/ 47 w 135"/>
                  <a:gd name="T43" fmla="*/ 169 h 172"/>
                  <a:gd name="T44" fmla="*/ 55 w 135"/>
                  <a:gd name="T45" fmla="*/ 167 h 172"/>
                  <a:gd name="T46" fmla="*/ 79 w 135"/>
                  <a:gd name="T47" fmla="*/ 156 h 172"/>
                  <a:gd name="T48" fmla="*/ 93 w 135"/>
                  <a:gd name="T49" fmla="*/ 165 h 172"/>
                  <a:gd name="T50" fmla="*/ 99 w 135"/>
                  <a:gd name="T51" fmla="*/ 167 h 172"/>
                  <a:gd name="T52" fmla="*/ 120 w 135"/>
                  <a:gd name="T53" fmla="*/ 155 h 172"/>
                  <a:gd name="T54" fmla="*/ 132 w 135"/>
                  <a:gd name="T55" fmla="*/ 127 h 172"/>
                  <a:gd name="T56" fmla="*/ 112 w 135"/>
                  <a:gd name="T57" fmla="*/ 91 h 172"/>
                  <a:gd name="T58" fmla="*/ 58 w 135"/>
                  <a:gd name="T59" fmla="*/ 10 h 172"/>
                  <a:gd name="T60" fmla="*/ 40 w 135"/>
                  <a:gd name="T61" fmla="*/ 3 h 172"/>
                  <a:gd name="T62" fmla="*/ 35 w 135"/>
                  <a:gd name="T63" fmla="*/ 3 h 172"/>
                  <a:gd name="T64" fmla="*/ 3 w 135"/>
                  <a:gd name="T65" fmla="*/ 8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5" h="172">
                    <a:moveTo>
                      <a:pt x="20" y="149"/>
                    </a:moveTo>
                    <a:cubicBezTo>
                      <a:pt x="20" y="146"/>
                      <a:pt x="21" y="142"/>
                      <a:pt x="23" y="138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27" y="132"/>
                      <a:pt x="28" y="128"/>
                      <a:pt x="28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1"/>
                      <a:pt x="26" y="119"/>
                      <a:pt x="25" y="118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4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6" y="109"/>
                      <a:pt x="0" y="96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46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7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7" y="0"/>
                      <a:pt x="59" y="1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2" y="20"/>
                      <a:pt x="62" y="47"/>
                      <a:pt x="114" y="89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29" y="101"/>
                      <a:pt x="135" y="115"/>
                      <a:pt x="135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5" y="151"/>
                      <a:pt x="113" y="170"/>
                      <a:pt x="99" y="170"/>
                    </a:cubicBezTo>
                    <a:cubicBezTo>
                      <a:pt x="99" y="170"/>
                      <a:pt x="99" y="170"/>
                      <a:pt x="99" y="170"/>
                    </a:cubicBezTo>
                    <a:cubicBezTo>
                      <a:pt x="96" y="170"/>
                      <a:pt x="93" y="169"/>
                      <a:pt x="91" y="167"/>
                    </a:cubicBezTo>
                    <a:cubicBezTo>
                      <a:pt x="91" y="167"/>
                      <a:pt x="91" y="167"/>
                      <a:pt x="91" y="167"/>
                    </a:cubicBezTo>
                    <a:cubicBezTo>
                      <a:pt x="84" y="161"/>
                      <a:pt x="81" y="159"/>
                      <a:pt x="79" y="159"/>
                    </a:cubicBezTo>
                    <a:cubicBezTo>
                      <a:pt x="79" y="159"/>
                      <a:pt x="79" y="159"/>
                      <a:pt x="79" y="159"/>
                    </a:cubicBezTo>
                    <a:cubicBezTo>
                      <a:pt x="76" y="159"/>
                      <a:pt x="71" y="164"/>
                      <a:pt x="57" y="170"/>
                    </a:cubicBezTo>
                    <a:cubicBezTo>
                      <a:pt x="57" y="170"/>
                      <a:pt x="57" y="170"/>
                      <a:pt x="57" y="170"/>
                    </a:cubicBezTo>
                    <a:cubicBezTo>
                      <a:pt x="54" y="171"/>
                      <a:pt x="50" y="172"/>
                      <a:pt x="47" y="172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34" y="172"/>
                      <a:pt x="20" y="163"/>
                      <a:pt x="20" y="149"/>
                    </a:cubicBezTo>
                    <a:close/>
                    <a:moveTo>
                      <a:pt x="3" y="81"/>
                    </a:moveTo>
                    <a:cubicBezTo>
                      <a:pt x="3" y="95"/>
                      <a:pt x="8" y="107"/>
                      <a:pt x="24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4" y="113"/>
                      <a:pt x="31" y="116"/>
                      <a:pt x="31" y="124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8"/>
                      <a:pt x="29" y="133"/>
                      <a:pt x="26" y="139"/>
                    </a:cubicBezTo>
                    <a:cubicBezTo>
                      <a:pt x="26" y="139"/>
                      <a:pt x="26" y="139"/>
                      <a:pt x="26" y="139"/>
                    </a:cubicBezTo>
                    <a:cubicBezTo>
                      <a:pt x="24" y="143"/>
                      <a:pt x="23" y="146"/>
                      <a:pt x="23" y="149"/>
                    </a:cubicBezTo>
                    <a:cubicBezTo>
                      <a:pt x="23" y="149"/>
                      <a:pt x="23" y="149"/>
                      <a:pt x="23" y="149"/>
                    </a:cubicBezTo>
                    <a:cubicBezTo>
                      <a:pt x="23" y="161"/>
                      <a:pt x="35" y="169"/>
                      <a:pt x="47" y="169"/>
                    </a:cubicBezTo>
                    <a:cubicBezTo>
                      <a:pt x="47" y="169"/>
                      <a:pt x="47" y="169"/>
                      <a:pt x="47" y="169"/>
                    </a:cubicBezTo>
                    <a:cubicBezTo>
                      <a:pt x="50" y="169"/>
                      <a:pt x="53" y="169"/>
                      <a:pt x="55" y="167"/>
                    </a:cubicBezTo>
                    <a:cubicBezTo>
                      <a:pt x="55" y="167"/>
                      <a:pt x="55" y="167"/>
                      <a:pt x="55" y="167"/>
                    </a:cubicBezTo>
                    <a:cubicBezTo>
                      <a:pt x="69" y="161"/>
                      <a:pt x="73" y="157"/>
                      <a:pt x="79" y="156"/>
                    </a:cubicBezTo>
                    <a:cubicBezTo>
                      <a:pt x="79" y="156"/>
                      <a:pt x="79" y="156"/>
                      <a:pt x="79" y="156"/>
                    </a:cubicBezTo>
                    <a:cubicBezTo>
                      <a:pt x="83" y="156"/>
                      <a:pt x="86" y="159"/>
                      <a:pt x="93" y="165"/>
                    </a:cubicBezTo>
                    <a:cubicBezTo>
                      <a:pt x="93" y="165"/>
                      <a:pt x="93" y="165"/>
                      <a:pt x="93" y="165"/>
                    </a:cubicBezTo>
                    <a:cubicBezTo>
                      <a:pt x="94" y="166"/>
                      <a:pt x="96" y="167"/>
                      <a:pt x="99" y="167"/>
                    </a:cubicBezTo>
                    <a:cubicBezTo>
                      <a:pt x="99" y="167"/>
                      <a:pt x="99" y="167"/>
                      <a:pt x="99" y="167"/>
                    </a:cubicBezTo>
                    <a:cubicBezTo>
                      <a:pt x="105" y="167"/>
                      <a:pt x="113" y="162"/>
                      <a:pt x="120" y="155"/>
                    </a:cubicBezTo>
                    <a:cubicBezTo>
                      <a:pt x="120" y="155"/>
                      <a:pt x="120" y="155"/>
                      <a:pt x="120" y="155"/>
                    </a:cubicBezTo>
                    <a:cubicBezTo>
                      <a:pt x="127" y="148"/>
                      <a:pt x="132" y="138"/>
                      <a:pt x="132" y="127"/>
                    </a:cubicBezTo>
                    <a:cubicBezTo>
                      <a:pt x="132" y="127"/>
                      <a:pt x="132" y="127"/>
                      <a:pt x="132" y="127"/>
                    </a:cubicBezTo>
                    <a:cubicBezTo>
                      <a:pt x="132" y="116"/>
                      <a:pt x="127" y="103"/>
                      <a:pt x="112" y="91"/>
                    </a:cubicBezTo>
                    <a:cubicBezTo>
                      <a:pt x="112" y="91"/>
                      <a:pt x="112" y="91"/>
                      <a:pt x="112" y="91"/>
                    </a:cubicBezTo>
                    <a:cubicBezTo>
                      <a:pt x="60" y="49"/>
                      <a:pt x="59" y="21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5"/>
                      <a:pt x="47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8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2" y="8"/>
                      <a:pt x="3" y="49"/>
                      <a:pt x="3" y="8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" name="Freeform 231"/>
              <p:cNvSpPr/>
              <p:nvPr/>
            </p:nvSpPr>
            <p:spPr bwMode="auto">
              <a:xfrm>
                <a:off x="10465752" y="3968116"/>
                <a:ext cx="505592" cy="415246"/>
              </a:xfrm>
              <a:custGeom>
                <a:avLst/>
                <a:gdLst>
                  <a:gd name="T0" fmla="*/ 123 w 123"/>
                  <a:gd name="T1" fmla="*/ 94 h 101"/>
                  <a:gd name="T2" fmla="*/ 28 w 123"/>
                  <a:gd name="T3" fmla="*/ 24 h 101"/>
                  <a:gd name="T4" fmla="*/ 33 w 123"/>
                  <a:gd name="T5" fmla="*/ 10 h 101"/>
                  <a:gd name="T6" fmla="*/ 25 w 123"/>
                  <a:gd name="T7" fmla="*/ 14 h 101"/>
                  <a:gd name="T8" fmla="*/ 18 w 123"/>
                  <a:gd name="T9" fmla="*/ 1 h 101"/>
                  <a:gd name="T10" fmla="*/ 17 w 123"/>
                  <a:gd name="T11" fmla="*/ 15 h 101"/>
                  <a:gd name="T12" fmla="*/ 6 w 123"/>
                  <a:gd name="T13" fmla="*/ 6 h 101"/>
                  <a:gd name="T14" fmla="*/ 12 w 123"/>
                  <a:gd name="T15" fmla="*/ 19 h 101"/>
                  <a:gd name="T16" fmla="*/ 1 w 123"/>
                  <a:gd name="T17" fmla="*/ 19 h 101"/>
                  <a:gd name="T18" fmla="*/ 10 w 123"/>
                  <a:gd name="T19" fmla="*/ 25 h 101"/>
                  <a:gd name="T20" fmla="*/ 4 w 123"/>
                  <a:gd name="T21" fmla="*/ 31 h 101"/>
                  <a:gd name="T22" fmla="*/ 17 w 123"/>
                  <a:gd name="T23" fmla="*/ 31 h 101"/>
                  <a:gd name="T24" fmla="*/ 120 w 123"/>
                  <a:gd name="T25" fmla="*/ 101 h 101"/>
                  <a:gd name="T26" fmla="*/ 123 w 123"/>
                  <a:gd name="T27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3" h="101">
                    <a:moveTo>
                      <a:pt x="123" y="94"/>
                    </a:moveTo>
                    <a:cubicBezTo>
                      <a:pt x="123" y="94"/>
                      <a:pt x="51" y="83"/>
                      <a:pt x="28" y="24"/>
                    </a:cubicBezTo>
                    <a:cubicBezTo>
                      <a:pt x="28" y="24"/>
                      <a:pt x="38" y="16"/>
                      <a:pt x="33" y="10"/>
                    </a:cubicBezTo>
                    <a:cubicBezTo>
                      <a:pt x="30" y="6"/>
                      <a:pt x="25" y="14"/>
                      <a:pt x="25" y="14"/>
                    </a:cubicBezTo>
                    <a:cubicBezTo>
                      <a:pt x="25" y="14"/>
                      <a:pt x="24" y="0"/>
                      <a:pt x="18" y="1"/>
                    </a:cubicBezTo>
                    <a:cubicBezTo>
                      <a:pt x="13" y="2"/>
                      <a:pt x="17" y="15"/>
                      <a:pt x="17" y="15"/>
                    </a:cubicBezTo>
                    <a:cubicBezTo>
                      <a:pt x="17" y="15"/>
                      <a:pt x="11" y="3"/>
                      <a:pt x="6" y="6"/>
                    </a:cubicBezTo>
                    <a:cubicBezTo>
                      <a:pt x="1" y="9"/>
                      <a:pt x="12" y="19"/>
                      <a:pt x="12" y="19"/>
                    </a:cubicBezTo>
                    <a:cubicBezTo>
                      <a:pt x="12" y="19"/>
                      <a:pt x="0" y="13"/>
                      <a:pt x="1" y="19"/>
                    </a:cubicBezTo>
                    <a:cubicBezTo>
                      <a:pt x="1" y="25"/>
                      <a:pt x="10" y="25"/>
                      <a:pt x="10" y="25"/>
                    </a:cubicBezTo>
                    <a:cubicBezTo>
                      <a:pt x="10" y="25"/>
                      <a:pt x="2" y="26"/>
                      <a:pt x="4" y="31"/>
                    </a:cubicBezTo>
                    <a:cubicBezTo>
                      <a:pt x="6" y="35"/>
                      <a:pt x="17" y="31"/>
                      <a:pt x="17" y="31"/>
                    </a:cubicBezTo>
                    <a:cubicBezTo>
                      <a:pt x="17" y="31"/>
                      <a:pt x="42" y="89"/>
                      <a:pt x="120" y="101"/>
                    </a:cubicBezTo>
                    <a:lnTo>
                      <a:pt x="123" y="94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" name="Freeform 232"/>
              <p:cNvSpPr>
                <a:spLocks noEditPoints="1"/>
              </p:cNvSpPr>
              <p:nvPr/>
            </p:nvSpPr>
            <p:spPr bwMode="auto">
              <a:xfrm>
                <a:off x="10460540" y="3968116"/>
                <a:ext cx="517754" cy="423933"/>
              </a:xfrm>
              <a:custGeom>
                <a:avLst/>
                <a:gdLst>
                  <a:gd name="T0" fmla="*/ 17 w 126"/>
                  <a:gd name="T1" fmla="*/ 33 h 103"/>
                  <a:gd name="T2" fmla="*/ 3 w 126"/>
                  <a:gd name="T3" fmla="*/ 31 h 103"/>
                  <a:gd name="T4" fmla="*/ 3 w 126"/>
                  <a:gd name="T5" fmla="*/ 29 h 103"/>
                  <a:gd name="T6" fmla="*/ 0 w 126"/>
                  <a:gd name="T7" fmla="*/ 19 h 103"/>
                  <a:gd name="T8" fmla="*/ 0 w 126"/>
                  <a:gd name="T9" fmla="*/ 18 h 103"/>
                  <a:gd name="T10" fmla="*/ 4 w 126"/>
                  <a:gd name="T11" fmla="*/ 15 h 103"/>
                  <a:gd name="T12" fmla="*/ 8 w 126"/>
                  <a:gd name="T13" fmla="*/ 15 h 103"/>
                  <a:gd name="T14" fmla="*/ 6 w 126"/>
                  <a:gd name="T15" fmla="*/ 5 h 103"/>
                  <a:gd name="T16" fmla="*/ 9 w 126"/>
                  <a:gd name="T17" fmla="*/ 4 h 103"/>
                  <a:gd name="T18" fmla="*/ 15 w 126"/>
                  <a:gd name="T19" fmla="*/ 6 h 103"/>
                  <a:gd name="T20" fmla="*/ 19 w 126"/>
                  <a:gd name="T21" fmla="*/ 0 h 103"/>
                  <a:gd name="T22" fmla="*/ 26 w 126"/>
                  <a:gd name="T23" fmla="*/ 7 h 103"/>
                  <a:gd name="T24" fmla="*/ 27 w 126"/>
                  <a:gd name="T25" fmla="*/ 10 h 103"/>
                  <a:gd name="T26" fmla="*/ 35 w 126"/>
                  <a:gd name="T27" fmla="*/ 9 h 103"/>
                  <a:gd name="T28" fmla="*/ 37 w 126"/>
                  <a:gd name="T29" fmla="*/ 13 h 103"/>
                  <a:gd name="T30" fmla="*/ 86 w 126"/>
                  <a:gd name="T31" fmla="*/ 80 h 103"/>
                  <a:gd name="T32" fmla="*/ 125 w 126"/>
                  <a:gd name="T33" fmla="*/ 93 h 103"/>
                  <a:gd name="T34" fmla="*/ 126 w 126"/>
                  <a:gd name="T35" fmla="*/ 93 h 103"/>
                  <a:gd name="T36" fmla="*/ 126 w 126"/>
                  <a:gd name="T37" fmla="*/ 95 h 103"/>
                  <a:gd name="T38" fmla="*/ 121 w 126"/>
                  <a:gd name="T39" fmla="*/ 103 h 103"/>
                  <a:gd name="T40" fmla="*/ 41 w 126"/>
                  <a:gd name="T41" fmla="*/ 60 h 103"/>
                  <a:gd name="T42" fmla="*/ 120 w 126"/>
                  <a:gd name="T43" fmla="*/ 100 h 103"/>
                  <a:gd name="T44" fmla="*/ 27 w 126"/>
                  <a:gd name="T45" fmla="*/ 25 h 103"/>
                  <a:gd name="T46" fmla="*/ 31 w 126"/>
                  <a:gd name="T47" fmla="*/ 20 h 103"/>
                  <a:gd name="T48" fmla="*/ 34 w 126"/>
                  <a:gd name="T49" fmla="*/ 13 h 103"/>
                  <a:gd name="T50" fmla="*/ 32 w 126"/>
                  <a:gd name="T51" fmla="*/ 10 h 103"/>
                  <a:gd name="T52" fmla="*/ 29 w 126"/>
                  <a:gd name="T53" fmla="*/ 12 h 103"/>
                  <a:gd name="T54" fmla="*/ 26 w 126"/>
                  <a:gd name="T55" fmla="*/ 15 h 103"/>
                  <a:gd name="T56" fmla="*/ 24 w 126"/>
                  <a:gd name="T57" fmla="*/ 14 h 103"/>
                  <a:gd name="T58" fmla="*/ 20 w 126"/>
                  <a:gd name="T59" fmla="*/ 3 h 103"/>
                  <a:gd name="T60" fmla="*/ 19 w 126"/>
                  <a:gd name="T61" fmla="*/ 3 h 103"/>
                  <a:gd name="T62" fmla="*/ 19 w 126"/>
                  <a:gd name="T63" fmla="*/ 15 h 103"/>
                  <a:gd name="T64" fmla="*/ 18 w 126"/>
                  <a:gd name="T65" fmla="*/ 16 h 103"/>
                  <a:gd name="T66" fmla="*/ 14 w 126"/>
                  <a:gd name="T67" fmla="*/ 11 h 103"/>
                  <a:gd name="T68" fmla="*/ 9 w 126"/>
                  <a:gd name="T69" fmla="*/ 7 h 103"/>
                  <a:gd name="T70" fmla="*/ 7 w 126"/>
                  <a:gd name="T71" fmla="*/ 8 h 103"/>
                  <a:gd name="T72" fmla="*/ 11 w 126"/>
                  <a:gd name="T73" fmla="*/ 14 h 103"/>
                  <a:gd name="T74" fmla="*/ 14 w 126"/>
                  <a:gd name="T75" fmla="*/ 20 h 103"/>
                  <a:gd name="T76" fmla="*/ 12 w 126"/>
                  <a:gd name="T77" fmla="*/ 21 h 103"/>
                  <a:gd name="T78" fmla="*/ 4 w 126"/>
                  <a:gd name="T79" fmla="*/ 18 h 103"/>
                  <a:gd name="T80" fmla="*/ 3 w 126"/>
                  <a:gd name="T81" fmla="*/ 18 h 103"/>
                  <a:gd name="T82" fmla="*/ 11 w 126"/>
                  <a:gd name="T83" fmla="*/ 23 h 103"/>
                  <a:gd name="T84" fmla="*/ 11 w 126"/>
                  <a:gd name="T85" fmla="*/ 23 h 103"/>
                  <a:gd name="T86" fmla="*/ 11 w 126"/>
                  <a:gd name="T87" fmla="*/ 26 h 103"/>
                  <a:gd name="T88" fmla="*/ 8 w 126"/>
                  <a:gd name="T89" fmla="*/ 27 h 103"/>
                  <a:gd name="T90" fmla="*/ 6 w 126"/>
                  <a:gd name="T91" fmla="*/ 30 h 103"/>
                  <a:gd name="T92" fmla="*/ 9 w 126"/>
                  <a:gd name="T93" fmla="*/ 31 h 103"/>
                  <a:gd name="T94" fmla="*/ 18 w 126"/>
                  <a:gd name="T95" fmla="*/ 29 h 103"/>
                  <a:gd name="T96" fmla="*/ 11 w 126"/>
                  <a:gd name="T97" fmla="*/ 26 h 103"/>
                  <a:gd name="T98" fmla="*/ 11 w 126"/>
                  <a:gd name="T99" fmla="*/ 2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6" h="103">
                    <a:moveTo>
                      <a:pt x="121" y="103"/>
                    </a:moveTo>
                    <a:cubicBezTo>
                      <a:pt x="49" y="91"/>
                      <a:pt x="21" y="41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5" y="33"/>
                      <a:pt x="12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4"/>
                      <a:pt x="5" y="34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0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7"/>
                      <a:pt x="4" y="26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3" y="24"/>
                      <a:pt x="1" y="23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1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3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6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6" y="13"/>
                      <a:pt x="4" y="11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1" y="4"/>
                      <a:pt x="13" y="6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4"/>
                      <a:pt x="15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4" y="0"/>
                      <a:pt x="25" y="4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8"/>
                      <a:pt x="27" y="9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30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5" y="8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7" y="10"/>
                      <a:pt x="37" y="12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9"/>
                      <a:pt x="32" y="23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42" y="53"/>
                      <a:pt x="65" y="70"/>
                      <a:pt x="86" y="80"/>
                    </a:cubicBezTo>
                    <a:cubicBezTo>
                      <a:pt x="86" y="80"/>
                      <a:pt x="86" y="80"/>
                      <a:pt x="86" y="80"/>
                    </a:cubicBezTo>
                    <a:cubicBezTo>
                      <a:pt x="107" y="90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5" y="93"/>
                      <a:pt x="125" y="93"/>
                      <a:pt x="126" y="93"/>
                    </a:cubicBezTo>
                    <a:cubicBezTo>
                      <a:pt x="126" y="93"/>
                      <a:pt x="126" y="93"/>
                      <a:pt x="126" y="93"/>
                    </a:cubicBezTo>
                    <a:cubicBezTo>
                      <a:pt x="126" y="94"/>
                      <a:pt x="126" y="94"/>
                      <a:pt x="126" y="95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2" y="102"/>
                      <a:pt x="122" y="103"/>
                      <a:pt x="121" y="103"/>
                    </a:cubicBezTo>
                    <a:cubicBezTo>
                      <a:pt x="121" y="103"/>
                      <a:pt x="121" y="103"/>
                      <a:pt x="121" y="103"/>
                    </a:cubicBezTo>
                    <a:cubicBezTo>
                      <a:pt x="121" y="103"/>
                      <a:pt x="121" y="103"/>
                      <a:pt x="121" y="103"/>
                    </a:cubicBezTo>
                    <a:close/>
                    <a:moveTo>
                      <a:pt x="19" y="30"/>
                    </a:moveTo>
                    <a:cubicBezTo>
                      <a:pt x="19" y="30"/>
                      <a:pt x="25" y="44"/>
                      <a:pt x="41" y="60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57" y="76"/>
                      <a:pt x="82" y="93"/>
                      <a:pt x="120" y="100"/>
                    </a:cubicBezTo>
                    <a:cubicBezTo>
                      <a:pt x="120" y="100"/>
                      <a:pt x="120" y="100"/>
                      <a:pt x="120" y="100"/>
                    </a:cubicBezTo>
                    <a:cubicBezTo>
                      <a:pt x="122" y="95"/>
                      <a:pt x="122" y="95"/>
                      <a:pt x="122" y="95"/>
                    </a:cubicBezTo>
                    <a:cubicBezTo>
                      <a:pt x="111" y="93"/>
                      <a:pt x="49" y="78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9" y="22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3" y="18"/>
                      <a:pt x="34" y="15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2"/>
                      <a:pt x="34" y="12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10"/>
                      <a:pt x="30" y="11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3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5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1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5"/>
                      <a:pt x="21" y="2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4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10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7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9"/>
                      <a:pt x="10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9" y="12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7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9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3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1" y="20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6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3"/>
                      <a:pt x="10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3" y="24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2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0" y="26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8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1"/>
                      <a:pt x="8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3" y="31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9" y="30"/>
                      <a:pt x="19" y="30"/>
                    </a:cubicBezTo>
                    <a:close/>
                    <a:moveTo>
                      <a:pt x="11" y="26"/>
                    </a:move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" name="Freeform 233"/>
              <p:cNvSpPr/>
              <p:nvPr/>
            </p:nvSpPr>
            <p:spPr bwMode="auto">
              <a:xfrm>
                <a:off x="11086015" y="4355563"/>
                <a:ext cx="455207" cy="340536"/>
              </a:xfrm>
              <a:custGeom>
                <a:avLst/>
                <a:gdLst>
                  <a:gd name="T0" fmla="*/ 8 w 111"/>
                  <a:gd name="T1" fmla="*/ 7 h 83"/>
                  <a:gd name="T2" fmla="*/ 80 w 111"/>
                  <a:gd name="T3" fmla="*/ 18 h 83"/>
                  <a:gd name="T4" fmla="*/ 84 w 111"/>
                  <a:gd name="T5" fmla="*/ 2 h 83"/>
                  <a:gd name="T6" fmla="*/ 89 w 111"/>
                  <a:gd name="T7" fmla="*/ 10 h 83"/>
                  <a:gd name="T8" fmla="*/ 101 w 111"/>
                  <a:gd name="T9" fmla="*/ 4 h 83"/>
                  <a:gd name="T10" fmla="*/ 94 w 111"/>
                  <a:gd name="T11" fmla="*/ 16 h 83"/>
                  <a:gd name="T12" fmla="*/ 108 w 111"/>
                  <a:gd name="T13" fmla="*/ 15 h 83"/>
                  <a:gd name="T14" fmla="*/ 96 w 111"/>
                  <a:gd name="T15" fmla="*/ 22 h 83"/>
                  <a:gd name="T16" fmla="*/ 105 w 111"/>
                  <a:gd name="T17" fmla="*/ 28 h 83"/>
                  <a:gd name="T18" fmla="*/ 95 w 111"/>
                  <a:gd name="T19" fmla="*/ 28 h 83"/>
                  <a:gd name="T20" fmla="*/ 96 w 111"/>
                  <a:gd name="T21" fmla="*/ 36 h 83"/>
                  <a:gd name="T22" fmla="*/ 86 w 111"/>
                  <a:gd name="T23" fmla="*/ 29 h 83"/>
                  <a:gd name="T24" fmla="*/ 0 w 111"/>
                  <a:gd name="T25" fmla="*/ 9 h 83"/>
                  <a:gd name="T26" fmla="*/ 8 w 111"/>
                  <a:gd name="T27" fmla="*/ 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1" h="83">
                    <a:moveTo>
                      <a:pt x="8" y="7"/>
                    </a:moveTo>
                    <a:cubicBezTo>
                      <a:pt x="8" y="7"/>
                      <a:pt x="32" y="69"/>
                      <a:pt x="80" y="18"/>
                    </a:cubicBezTo>
                    <a:cubicBezTo>
                      <a:pt x="80" y="18"/>
                      <a:pt x="76" y="4"/>
                      <a:pt x="84" y="2"/>
                    </a:cubicBezTo>
                    <a:cubicBezTo>
                      <a:pt x="89" y="1"/>
                      <a:pt x="89" y="10"/>
                      <a:pt x="89" y="10"/>
                    </a:cubicBezTo>
                    <a:cubicBezTo>
                      <a:pt x="89" y="10"/>
                      <a:pt x="97" y="0"/>
                      <a:pt x="101" y="4"/>
                    </a:cubicBezTo>
                    <a:cubicBezTo>
                      <a:pt x="105" y="8"/>
                      <a:pt x="94" y="16"/>
                      <a:pt x="94" y="16"/>
                    </a:cubicBezTo>
                    <a:cubicBezTo>
                      <a:pt x="94" y="16"/>
                      <a:pt x="106" y="10"/>
                      <a:pt x="108" y="15"/>
                    </a:cubicBezTo>
                    <a:cubicBezTo>
                      <a:pt x="111" y="19"/>
                      <a:pt x="96" y="22"/>
                      <a:pt x="96" y="22"/>
                    </a:cubicBezTo>
                    <a:cubicBezTo>
                      <a:pt x="96" y="22"/>
                      <a:pt x="109" y="23"/>
                      <a:pt x="105" y="28"/>
                    </a:cubicBezTo>
                    <a:cubicBezTo>
                      <a:pt x="102" y="33"/>
                      <a:pt x="95" y="28"/>
                      <a:pt x="95" y="28"/>
                    </a:cubicBezTo>
                    <a:cubicBezTo>
                      <a:pt x="95" y="28"/>
                      <a:pt x="101" y="34"/>
                      <a:pt x="96" y="36"/>
                    </a:cubicBezTo>
                    <a:cubicBezTo>
                      <a:pt x="92" y="39"/>
                      <a:pt x="86" y="29"/>
                      <a:pt x="86" y="29"/>
                    </a:cubicBezTo>
                    <a:cubicBezTo>
                      <a:pt x="86" y="29"/>
                      <a:pt x="31" y="83"/>
                      <a:pt x="0" y="9"/>
                    </a:cubicBez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" name="Freeform 234"/>
              <p:cNvSpPr>
                <a:spLocks noEditPoints="1"/>
              </p:cNvSpPr>
              <p:nvPr/>
            </p:nvSpPr>
            <p:spPr bwMode="auto">
              <a:xfrm>
                <a:off x="11080803" y="4359037"/>
                <a:ext cx="456944" cy="201542"/>
              </a:xfrm>
              <a:custGeom>
                <a:avLst/>
                <a:gdLst>
                  <a:gd name="T0" fmla="*/ 0 w 111"/>
                  <a:gd name="T1" fmla="*/ 7 h 49"/>
                  <a:gd name="T2" fmla="*/ 8 w 111"/>
                  <a:gd name="T3" fmla="*/ 5 h 49"/>
                  <a:gd name="T4" fmla="*/ 19 w 111"/>
                  <a:gd name="T5" fmla="*/ 21 h 49"/>
                  <a:gd name="T6" fmla="*/ 45 w 111"/>
                  <a:gd name="T7" fmla="*/ 36 h 49"/>
                  <a:gd name="T8" fmla="*/ 79 w 111"/>
                  <a:gd name="T9" fmla="*/ 9 h 49"/>
                  <a:gd name="T10" fmla="*/ 84 w 111"/>
                  <a:gd name="T11" fmla="*/ 0 h 49"/>
                  <a:gd name="T12" fmla="*/ 90 w 111"/>
                  <a:gd name="T13" fmla="*/ 4 h 49"/>
                  <a:gd name="T14" fmla="*/ 91 w 111"/>
                  <a:gd name="T15" fmla="*/ 6 h 49"/>
                  <a:gd name="T16" fmla="*/ 103 w 111"/>
                  <a:gd name="T17" fmla="*/ 2 h 49"/>
                  <a:gd name="T18" fmla="*/ 105 w 111"/>
                  <a:gd name="T19" fmla="*/ 5 h 49"/>
                  <a:gd name="T20" fmla="*/ 106 w 111"/>
                  <a:gd name="T21" fmla="*/ 10 h 49"/>
                  <a:gd name="T22" fmla="*/ 111 w 111"/>
                  <a:gd name="T23" fmla="*/ 13 h 49"/>
                  <a:gd name="T24" fmla="*/ 104 w 111"/>
                  <a:gd name="T25" fmla="*/ 21 h 49"/>
                  <a:gd name="T26" fmla="*/ 104 w 111"/>
                  <a:gd name="T27" fmla="*/ 21 h 49"/>
                  <a:gd name="T28" fmla="*/ 108 w 111"/>
                  <a:gd name="T29" fmla="*/ 28 h 49"/>
                  <a:gd name="T30" fmla="*/ 102 w 111"/>
                  <a:gd name="T31" fmla="*/ 31 h 49"/>
                  <a:gd name="T32" fmla="*/ 101 w 111"/>
                  <a:gd name="T33" fmla="*/ 33 h 49"/>
                  <a:gd name="T34" fmla="*/ 98 w 111"/>
                  <a:gd name="T35" fmla="*/ 36 h 49"/>
                  <a:gd name="T36" fmla="*/ 87 w 111"/>
                  <a:gd name="T37" fmla="*/ 30 h 49"/>
                  <a:gd name="T38" fmla="*/ 45 w 111"/>
                  <a:gd name="T39" fmla="*/ 49 h 49"/>
                  <a:gd name="T40" fmla="*/ 0 w 111"/>
                  <a:gd name="T41" fmla="*/ 9 h 49"/>
                  <a:gd name="T42" fmla="*/ 74 w 111"/>
                  <a:gd name="T43" fmla="*/ 36 h 49"/>
                  <a:gd name="T44" fmla="*/ 87 w 111"/>
                  <a:gd name="T45" fmla="*/ 27 h 49"/>
                  <a:gd name="T46" fmla="*/ 88 w 111"/>
                  <a:gd name="T47" fmla="*/ 27 h 49"/>
                  <a:gd name="T48" fmla="*/ 96 w 111"/>
                  <a:gd name="T49" fmla="*/ 34 h 49"/>
                  <a:gd name="T50" fmla="*/ 97 w 111"/>
                  <a:gd name="T51" fmla="*/ 34 h 49"/>
                  <a:gd name="T52" fmla="*/ 96 w 111"/>
                  <a:gd name="T53" fmla="*/ 30 h 49"/>
                  <a:gd name="T54" fmla="*/ 95 w 111"/>
                  <a:gd name="T55" fmla="*/ 28 h 49"/>
                  <a:gd name="T56" fmla="*/ 96 w 111"/>
                  <a:gd name="T57" fmla="*/ 25 h 49"/>
                  <a:gd name="T58" fmla="*/ 98 w 111"/>
                  <a:gd name="T59" fmla="*/ 26 h 49"/>
                  <a:gd name="T60" fmla="*/ 105 w 111"/>
                  <a:gd name="T61" fmla="*/ 26 h 49"/>
                  <a:gd name="T62" fmla="*/ 106 w 111"/>
                  <a:gd name="T63" fmla="*/ 25 h 49"/>
                  <a:gd name="T64" fmla="*/ 102 w 111"/>
                  <a:gd name="T65" fmla="*/ 23 h 49"/>
                  <a:gd name="T66" fmla="*/ 97 w 111"/>
                  <a:gd name="T67" fmla="*/ 23 h 49"/>
                  <a:gd name="T68" fmla="*/ 97 w 111"/>
                  <a:gd name="T69" fmla="*/ 20 h 49"/>
                  <a:gd name="T70" fmla="*/ 107 w 111"/>
                  <a:gd name="T71" fmla="*/ 16 h 49"/>
                  <a:gd name="T72" fmla="*/ 108 w 111"/>
                  <a:gd name="T73" fmla="*/ 14 h 49"/>
                  <a:gd name="T74" fmla="*/ 106 w 111"/>
                  <a:gd name="T75" fmla="*/ 13 h 49"/>
                  <a:gd name="T76" fmla="*/ 94 w 111"/>
                  <a:gd name="T77" fmla="*/ 16 h 49"/>
                  <a:gd name="T78" fmla="*/ 95 w 111"/>
                  <a:gd name="T79" fmla="*/ 14 h 49"/>
                  <a:gd name="T80" fmla="*/ 102 w 111"/>
                  <a:gd name="T81" fmla="*/ 5 h 49"/>
                  <a:gd name="T82" fmla="*/ 101 w 111"/>
                  <a:gd name="T83" fmla="*/ 4 h 49"/>
                  <a:gd name="T84" fmla="*/ 94 w 111"/>
                  <a:gd name="T85" fmla="*/ 7 h 49"/>
                  <a:gd name="T86" fmla="*/ 91 w 111"/>
                  <a:gd name="T87" fmla="*/ 10 h 49"/>
                  <a:gd name="T88" fmla="*/ 88 w 111"/>
                  <a:gd name="T89" fmla="*/ 9 h 49"/>
                  <a:gd name="T90" fmla="*/ 88 w 111"/>
                  <a:gd name="T91" fmla="*/ 9 h 49"/>
                  <a:gd name="T92" fmla="*/ 86 w 111"/>
                  <a:gd name="T93" fmla="*/ 3 h 49"/>
                  <a:gd name="T94" fmla="*/ 85 w 111"/>
                  <a:gd name="T95" fmla="*/ 3 h 49"/>
                  <a:gd name="T96" fmla="*/ 83 w 111"/>
                  <a:gd name="T97" fmla="*/ 16 h 49"/>
                  <a:gd name="T98" fmla="*/ 82 w 111"/>
                  <a:gd name="T99" fmla="*/ 18 h 49"/>
                  <a:gd name="T100" fmla="*/ 8 w 111"/>
                  <a:gd name="T101" fmla="*/ 8 h 49"/>
                  <a:gd name="T102" fmla="*/ 45 w 111"/>
                  <a:gd name="T103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" h="49">
                    <a:moveTo>
                      <a:pt x="0" y="9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3" y="13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5" y="28"/>
                      <a:pt x="33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54" y="36"/>
                      <a:pt x="66" y="31"/>
                      <a:pt x="80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79" y="15"/>
                      <a:pt x="79" y="12"/>
                      <a:pt x="79" y="9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9" y="6"/>
                      <a:pt x="80" y="1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5" y="0"/>
                      <a:pt x="85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9" y="0"/>
                      <a:pt x="90" y="2"/>
                      <a:pt x="90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1" y="5"/>
                      <a:pt x="91" y="5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3" y="3"/>
                      <a:pt x="96" y="0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1" y="0"/>
                      <a:pt x="102" y="1"/>
                      <a:pt x="103" y="2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4" y="2"/>
                      <a:pt x="105" y="4"/>
                      <a:pt x="105" y="5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104" y="7"/>
                      <a:pt x="103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3" y="10"/>
                      <a:pt x="104" y="10"/>
                      <a:pt x="106" y="10"/>
                    </a:cubicBezTo>
                    <a:cubicBezTo>
                      <a:pt x="106" y="10"/>
                      <a:pt x="106" y="10"/>
                      <a:pt x="106" y="10"/>
                    </a:cubicBezTo>
                    <a:cubicBezTo>
                      <a:pt x="107" y="10"/>
                      <a:pt x="110" y="11"/>
                      <a:pt x="111" y="13"/>
                    </a:cubicBezTo>
                    <a:cubicBezTo>
                      <a:pt x="111" y="13"/>
                      <a:pt x="111" y="13"/>
                      <a:pt x="111" y="13"/>
                    </a:cubicBezTo>
                    <a:cubicBezTo>
                      <a:pt x="111" y="13"/>
                      <a:pt x="111" y="14"/>
                      <a:pt x="111" y="15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8"/>
                      <a:pt x="107" y="20"/>
                      <a:pt x="104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6" y="22"/>
                      <a:pt x="108" y="23"/>
                      <a:pt x="109" y="25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09" y="26"/>
                      <a:pt x="108" y="27"/>
                      <a:pt x="108" y="28"/>
                    </a:cubicBezTo>
                    <a:cubicBezTo>
                      <a:pt x="108" y="28"/>
                      <a:pt x="108" y="28"/>
                      <a:pt x="108" y="28"/>
                    </a:cubicBezTo>
                    <a:cubicBezTo>
                      <a:pt x="106" y="30"/>
                      <a:pt x="104" y="31"/>
                      <a:pt x="102" y="31"/>
                    </a:cubicBezTo>
                    <a:cubicBezTo>
                      <a:pt x="102" y="31"/>
                      <a:pt x="102" y="31"/>
                      <a:pt x="102" y="31"/>
                    </a:cubicBezTo>
                    <a:cubicBezTo>
                      <a:pt x="101" y="31"/>
                      <a:pt x="101" y="30"/>
                      <a:pt x="100" y="30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0" y="31"/>
                      <a:pt x="100" y="32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4"/>
                      <a:pt x="100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7" y="37"/>
                      <a:pt x="97" y="37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2" y="37"/>
                      <a:pt x="88" y="33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2" y="34"/>
                      <a:pt x="6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29" y="49"/>
                      <a:pt x="12" y="39"/>
                      <a:pt x="0" y="9"/>
                    </a:cubicBezTo>
                    <a:close/>
                    <a:moveTo>
                      <a:pt x="45" y="46"/>
                    </a:moveTo>
                    <a:cubicBezTo>
                      <a:pt x="56" y="46"/>
                      <a:pt x="66" y="41"/>
                      <a:pt x="74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81" y="32"/>
                      <a:pt x="86" y="27"/>
                      <a:pt x="86" y="27"/>
                    </a:cubicBezTo>
                    <a:cubicBezTo>
                      <a:pt x="86" y="27"/>
                      <a:pt x="86" y="27"/>
                      <a:pt x="86" y="27"/>
                    </a:cubicBezTo>
                    <a:cubicBezTo>
                      <a:pt x="86" y="27"/>
                      <a:pt x="86" y="27"/>
                      <a:pt x="87" y="27"/>
                    </a:cubicBezTo>
                    <a:cubicBezTo>
                      <a:pt x="87" y="27"/>
                      <a:pt x="87" y="27"/>
                      <a:pt x="87" y="27"/>
                    </a:cubicBezTo>
                    <a:cubicBezTo>
                      <a:pt x="87" y="27"/>
                      <a:pt x="88" y="27"/>
                      <a:pt x="88" y="27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8" y="27"/>
                      <a:pt x="89" y="29"/>
                      <a:pt x="91" y="31"/>
                    </a:cubicBezTo>
                    <a:cubicBezTo>
                      <a:pt x="91" y="31"/>
                      <a:pt x="91" y="31"/>
                      <a:pt x="91" y="31"/>
                    </a:cubicBezTo>
                    <a:cubicBezTo>
                      <a:pt x="92" y="33"/>
                      <a:pt x="95" y="34"/>
                      <a:pt x="96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6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3"/>
                      <a:pt x="97" y="33"/>
                      <a:pt x="98" y="33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2"/>
                      <a:pt x="97" y="31"/>
                      <a:pt x="96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4" y="27"/>
                      <a:pt x="94" y="26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5" y="25"/>
                      <a:pt x="96" y="25"/>
                      <a:pt x="96" y="25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5"/>
                      <a:pt x="97" y="26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7"/>
                      <a:pt x="101" y="28"/>
                      <a:pt x="102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3" y="28"/>
                      <a:pt x="104" y="27"/>
                      <a:pt x="105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6" y="26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4" y="24"/>
                      <a:pt x="103" y="24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99" y="23"/>
                      <a:pt x="97" y="23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6" y="23"/>
                      <a:pt x="96" y="22"/>
                      <a:pt x="96" y="21"/>
                    </a:cubicBezTo>
                    <a:cubicBezTo>
                      <a:pt x="96" y="21"/>
                      <a:pt x="96" y="21"/>
                      <a:pt x="96" y="21"/>
                    </a:cubicBezTo>
                    <a:cubicBezTo>
                      <a:pt x="96" y="20"/>
                      <a:pt x="96" y="20"/>
                      <a:pt x="97" y="20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0"/>
                      <a:pt x="104" y="18"/>
                      <a:pt x="107" y="16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08" y="15"/>
                      <a:pt x="108" y="14"/>
                      <a:pt x="108" y="14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08" y="14"/>
                      <a:pt x="107" y="13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2" y="13"/>
                      <a:pt x="96" y="16"/>
                      <a:pt x="96" y="16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5" y="17"/>
                      <a:pt x="95" y="16"/>
                      <a:pt x="94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15"/>
                      <a:pt x="94" y="14"/>
                      <a:pt x="95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4"/>
                      <a:pt x="96" y="12"/>
                      <a:pt x="98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100" y="9"/>
                      <a:pt x="102" y="6"/>
                      <a:pt x="102" y="5"/>
                    </a:cubicBezTo>
                    <a:cubicBezTo>
                      <a:pt x="102" y="5"/>
                      <a:pt x="102" y="5"/>
                      <a:pt x="102" y="5"/>
                    </a:cubicBezTo>
                    <a:cubicBezTo>
                      <a:pt x="102" y="4"/>
                      <a:pt x="101" y="4"/>
                      <a:pt x="101" y="4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101" y="3"/>
                      <a:pt x="100" y="3"/>
                      <a:pt x="100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3"/>
                      <a:pt x="96" y="5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2" y="8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0" y="11"/>
                      <a:pt x="90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8" y="10"/>
                      <a:pt x="88" y="10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8"/>
                      <a:pt x="88" y="6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7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2" y="3"/>
                      <a:pt x="82" y="6"/>
                      <a:pt x="82" y="9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82" y="13"/>
                      <a:pt x="83" y="16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7"/>
                      <a:pt x="83" y="17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68" y="33"/>
                      <a:pt x="5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22" y="38"/>
                      <a:pt x="10" y="14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6" y="38"/>
                      <a:pt x="31" y="46"/>
                      <a:pt x="45" y="4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" name="Freeform 235"/>
              <p:cNvSpPr/>
              <p:nvPr/>
            </p:nvSpPr>
            <p:spPr bwMode="auto">
              <a:xfrm>
                <a:off x="10926171" y="4326026"/>
                <a:ext cx="225866" cy="128570"/>
              </a:xfrm>
              <a:custGeom>
                <a:avLst/>
                <a:gdLst>
                  <a:gd name="T0" fmla="*/ 45 w 55"/>
                  <a:gd name="T1" fmla="*/ 0 h 31"/>
                  <a:gd name="T2" fmla="*/ 55 w 55"/>
                  <a:gd name="T3" fmla="*/ 20 h 31"/>
                  <a:gd name="T4" fmla="*/ 0 w 55"/>
                  <a:gd name="T5" fmla="*/ 21 h 31"/>
                  <a:gd name="T6" fmla="*/ 12 w 55"/>
                  <a:gd name="T7" fmla="*/ 1 h 31"/>
                  <a:gd name="T8" fmla="*/ 45 w 5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1">
                    <a:moveTo>
                      <a:pt x="45" y="0"/>
                    </a:move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28" y="31"/>
                      <a:pt x="0" y="21"/>
                    </a:cubicBezTo>
                    <a:cubicBezTo>
                      <a:pt x="12" y="1"/>
                      <a:pt x="12" y="1"/>
                      <a:pt x="12" y="1"/>
                    </a:cubicBez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" name="Freeform 236"/>
              <p:cNvSpPr>
                <a:spLocks noEditPoints="1"/>
              </p:cNvSpPr>
              <p:nvPr/>
            </p:nvSpPr>
            <p:spPr bwMode="auto">
              <a:xfrm>
                <a:off x="10917484" y="4322551"/>
                <a:ext cx="241503" cy="114670"/>
              </a:xfrm>
              <a:custGeom>
                <a:avLst/>
                <a:gdLst>
                  <a:gd name="T0" fmla="*/ 1 w 59"/>
                  <a:gd name="T1" fmla="*/ 23 h 28"/>
                  <a:gd name="T2" fmla="*/ 0 w 59"/>
                  <a:gd name="T3" fmla="*/ 22 h 28"/>
                  <a:gd name="T4" fmla="*/ 0 w 59"/>
                  <a:gd name="T5" fmla="*/ 22 h 28"/>
                  <a:gd name="T6" fmla="*/ 0 w 59"/>
                  <a:gd name="T7" fmla="*/ 21 h 28"/>
                  <a:gd name="T8" fmla="*/ 0 w 59"/>
                  <a:gd name="T9" fmla="*/ 21 h 28"/>
                  <a:gd name="T10" fmla="*/ 12 w 59"/>
                  <a:gd name="T11" fmla="*/ 1 h 28"/>
                  <a:gd name="T12" fmla="*/ 14 w 59"/>
                  <a:gd name="T13" fmla="*/ 0 h 28"/>
                  <a:gd name="T14" fmla="*/ 14 w 59"/>
                  <a:gd name="T15" fmla="*/ 0 h 28"/>
                  <a:gd name="T16" fmla="*/ 47 w 59"/>
                  <a:gd name="T17" fmla="*/ 0 h 28"/>
                  <a:gd name="T18" fmla="*/ 48 w 59"/>
                  <a:gd name="T19" fmla="*/ 1 h 28"/>
                  <a:gd name="T20" fmla="*/ 48 w 59"/>
                  <a:gd name="T21" fmla="*/ 1 h 28"/>
                  <a:gd name="T22" fmla="*/ 59 w 59"/>
                  <a:gd name="T23" fmla="*/ 20 h 28"/>
                  <a:gd name="T24" fmla="*/ 59 w 59"/>
                  <a:gd name="T25" fmla="*/ 22 h 28"/>
                  <a:gd name="T26" fmla="*/ 59 w 59"/>
                  <a:gd name="T27" fmla="*/ 22 h 28"/>
                  <a:gd name="T28" fmla="*/ 58 w 59"/>
                  <a:gd name="T29" fmla="*/ 22 h 28"/>
                  <a:gd name="T30" fmla="*/ 58 w 59"/>
                  <a:gd name="T31" fmla="*/ 22 h 28"/>
                  <a:gd name="T32" fmla="*/ 28 w 59"/>
                  <a:gd name="T33" fmla="*/ 28 h 28"/>
                  <a:gd name="T34" fmla="*/ 28 w 59"/>
                  <a:gd name="T35" fmla="*/ 28 h 28"/>
                  <a:gd name="T36" fmla="*/ 1 w 59"/>
                  <a:gd name="T37" fmla="*/ 23 h 28"/>
                  <a:gd name="T38" fmla="*/ 28 w 59"/>
                  <a:gd name="T39" fmla="*/ 25 h 28"/>
                  <a:gd name="T40" fmla="*/ 55 w 59"/>
                  <a:gd name="T41" fmla="*/ 20 h 28"/>
                  <a:gd name="T42" fmla="*/ 55 w 59"/>
                  <a:gd name="T43" fmla="*/ 20 h 28"/>
                  <a:gd name="T44" fmla="*/ 46 w 59"/>
                  <a:gd name="T45" fmla="*/ 3 h 28"/>
                  <a:gd name="T46" fmla="*/ 14 w 59"/>
                  <a:gd name="T47" fmla="*/ 3 h 28"/>
                  <a:gd name="T48" fmla="*/ 4 w 59"/>
                  <a:gd name="T49" fmla="*/ 21 h 28"/>
                  <a:gd name="T50" fmla="*/ 28 w 59"/>
                  <a:gd name="T5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9" h="28">
                    <a:moveTo>
                      <a:pt x="1" y="23"/>
                    </a:moveTo>
                    <a:cubicBezTo>
                      <a:pt x="1" y="23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8" y="0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1"/>
                      <a:pt x="59" y="21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9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45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0" y="28"/>
                      <a:pt x="10" y="26"/>
                      <a:pt x="1" y="23"/>
                    </a:cubicBezTo>
                    <a:close/>
                    <a:moveTo>
                      <a:pt x="28" y="25"/>
                    </a:moveTo>
                    <a:cubicBezTo>
                      <a:pt x="41" y="25"/>
                      <a:pt x="51" y="22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12" y="24"/>
                      <a:pt x="20" y="25"/>
                      <a:pt x="28" y="2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" name="Freeform 237"/>
              <p:cNvSpPr/>
              <p:nvPr/>
            </p:nvSpPr>
            <p:spPr bwMode="auto">
              <a:xfrm>
                <a:off x="10649920" y="3816959"/>
                <a:ext cx="752308" cy="538604"/>
              </a:xfrm>
              <a:custGeom>
                <a:avLst/>
                <a:gdLst>
                  <a:gd name="T0" fmla="*/ 169 w 183"/>
                  <a:gd name="T1" fmla="*/ 40 h 131"/>
                  <a:gd name="T2" fmla="*/ 181 w 183"/>
                  <a:gd name="T3" fmla="*/ 53 h 131"/>
                  <a:gd name="T4" fmla="*/ 169 w 183"/>
                  <a:gd name="T5" fmla="*/ 64 h 131"/>
                  <a:gd name="T6" fmla="*/ 85 w 183"/>
                  <a:gd name="T7" fmla="*/ 128 h 131"/>
                  <a:gd name="T8" fmla="*/ 16 w 183"/>
                  <a:gd name="T9" fmla="*/ 79 h 131"/>
                  <a:gd name="T10" fmla="*/ 12 w 183"/>
                  <a:gd name="T11" fmla="*/ 80 h 131"/>
                  <a:gd name="T12" fmla="*/ 0 w 183"/>
                  <a:gd name="T13" fmla="*/ 69 h 131"/>
                  <a:gd name="T14" fmla="*/ 9 w 183"/>
                  <a:gd name="T15" fmla="*/ 57 h 131"/>
                  <a:gd name="T16" fmla="*/ 60 w 183"/>
                  <a:gd name="T17" fmla="*/ 13 h 131"/>
                  <a:gd name="T18" fmla="*/ 151 w 183"/>
                  <a:gd name="T19" fmla="*/ 0 h 131"/>
                  <a:gd name="T20" fmla="*/ 169 w 183"/>
                  <a:gd name="T21" fmla="*/ 4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31">
                    <a:moveTo>
                      <a:pt x="169" y="40"/>
                    </a:moveTo>
                    <a:cubicBezTo>
                      <a:pt x="176" y="40"/>
                      <a:pt x="183" y="46"/>
                      <a:pt x="181" y="53"/>
                    </a:cubicBezTo>
                    <a:cubicBezTo>
                      <a:pt x="180" y="59"/>
                      <a:pt x="174" y="62"/>
                      <a:pt x="169" y="64"/>
                    </a:cubicBezTo>
                    <a:cubicBezTo>
                      <a:pt x="166" y="109"/>
                      <a:pt x="131" y="131"/>
                      <a:pt x="85" y="128"/>
                    </a:cubicBezTo>
                    <a:cubicBezTo>
                      <a:pt x="49" y="126"/>
                      <a:pt x="27" y="107"/>
                      <a:pt x="16" y="79"/>
                    </a:cubicBezTo>
                    <a:cubicBezTo>
                      <a:pt x="15" y="79"/>
                      <a:pt x="14" y="80"/>
                      <a:pt x="12" y="80"/>
                    </a:cubicBezTo>
                    <a:cubicBezTo>
                      <a:pt x="6" y="80"/>
                      <a:pt x="1" y="75"/>
                      <a:pt x="0" y="69"/>
                    </a:cubicBezTo>
                    <a:cubicBezTo>
                      <a:pt x="0" y="63"/>
                      <a:pt x="4" y="58"/>
                      <a:pt x="9" y="57"/>
                    </a:cubicBezTo>
                    <a:cubicBezTo>
                      <a:pt x="9" y="57"/>
                      <a:pt x="58" y="14"/>
                      <a:pt x="60" y="13"/>
                    </a:cubicBezTo>
                    <a:cubicBezTo>
                      <a:pt x="62" y="12"/>
                      <a:pt x="150" y="0"/>
                      <a:pt x="151" y="0"/>
                    </a:cubicBezTo>
                    <a:cubicBezTo>
                      <a:pt x="152" y="1"/>
                      <a:pt x="169" y="40"/>
                      <a:pt x="169" y="40"/>
                    </a:cubicBezTo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" name="Freeform 238"/>
              <p:cNvSpPr>
                <a:spLocks noEditPoints="1"/>
              </p:cNvSpPr>
              <p:nvPr/>
            </p:nvSpPr>
            <p:spPr bwMode="auto">
              <a:xfrm>
                <a:off x="10646445" y="3813484"/>
                <a:ext cx="755782" cy="536866"/>
              </a:xfrm>
              <a:custGeom>
                <a:avLst/>
                <a:gdLst>
                  <a:gd name="T0" fmla="*/ 86 w 184"/>
                  <a:gd name="T1" fmla="*/ 131 h 131"/>
                  <a:gd name="T2" fmla="*/ 16 w 184"/>
                  <a:gd name="T3" fmla="*/ 82 h 131"/>
                  <a:gd name="T4" fmla="*/ 13 w 184"/>
                  <a:gd name="T5" fmla="*/ 82 h 131"/>
                  <a:gd name="T6" fmla="*/ 13 w 184"/>
                  <a:gd name="T7" fmla="*/ 82 h 131"/>
                  <a:gd name="T8" fmla="*/ 0 w 184"/>
                  <a:gd name="T9" fmla="*/ 70 h 131"/>
                  <a:gd name="T10" fmla="*/ 0 w 184"/>
                  <a:gd name="T11" fmla="*/ 69 h 131"/>
                  <a:gd name="T12" fmla="*/ 9 w 184"/>
                  <a:gd name="T13" fmla="*/ 57 h 131"/>
                  <a:gd name="T14" fmla="*/ 34 w 184"/>
                  <a:gd name="T15" fmla="*/ 35 h 131"/>
                  <a:gd name="T16" fmla="*/ 60 w 184"/>
                  <a:gd name="T17" fmla="*/ 13 h 131"/>
                  <a:gd name="T18" fmla="*/ 65 w 184"/>
                  <a:gd name="T19" fmla="*/ 12 h 131"/>
                  <a:gd name="T20" fmla="*/ 76 w 184"/>
                  <a:gd name="T21" fmla="*/ 10 h 131"/>
                  <a:gd name="T22" fmla="*/ 106 w 184"/>
                  <a:gd name="T23" fmla="*/ 6 h 131"/>
                  <a:gd name="T24" fmla="*/ 152 w 184"/>
                  <a:gd name="T25" fmla="*/ 0 h 131"/>
                  <a:gd name="T26" fmla="*/ 152 w 184"/>
                  <a:gd name="T27" fmla="*/ 0 h 131"/>
                  <a:gd name="T28" fmla="*/ 152 w 184"/>
                  <a:gd name="T29" fmla="*/ 0 h 131"/>
                  <a:gd name="T30" fmla="*/ 152 w 184"/>
                  <a:gd name="T31" fmla="*/ 0 h 131"/>
                  <a:gd name="T32" fmla="*/ 152 w 184"/>
                  <a:gd name="T33" fmla="*/ 0 h 131"/>
                  <a:gd name="T34" fmla="*/ 153 w 184"/>
                  <a:gd name="T35" fmla="*/ 0 h 131"/>
                  <a:gd name="T36" fmla="*/ 154 w 184"/>
                  <a:gd name="T37" fmla="*/ 1 h 131"/>
                  <a:gd name="T38" fmla="*/ 155 w 184"/>
                  <a:gd name="T39" fmla="*/ 2 h 131"/>
                  <a:gd name="T40" fmla="*/ 157 w 184"/>
                  <a:gd name="T41" fmla="*/ 7 h 131"/>
                  <a:gd name="T42" fmla="*/ 163 w 184"/>
                  <a:gd name="T43" fmla="*/ 21 h 131"/>
                  <a:gd name="T44" fmla="*/ 171 w 184"/>
                  <a:gd name="T45" fmla="*/ 40 h 131"/>
                  <a:gd name="T46" fmla="*/ 184 w 184"/>
                  <a:gd name="T47" fmla="*/ 53 h 131"/>
                  <a:gd name="T48" fmla="*/ 184 w 184"/>
                  <a:gd name="T49" fmla="*/ 55 h 131"/>
                  <a:gd name="T50" fmla="*/ 172 w 184"/>
                  <a:gd name="T51" fmla="*/ 66 h 131"/>
                  <a:gd name="T52" fmla="*/ 94 w 184"/>
                  <a:gd name="T53" fmla="*/ 131 h 131"/>
                  <a:gd name="T54" fmla="*/ 94 w 184"/>
                  <a:gd name="T55" fmla="*/ 131 h 131"/>
                  <a:gd name="T56" fmla="*/ 19 w 184"/>
                  <a:gd name="T57" fmla="*/ 79 h 131"/>
                  <a:gd name="T58" fmla="*/ 86 w 184"/>
                  <a:gd name="T59" fmla="*/ 128 h 131"/>
                  <a:gd name="T60" fmla="*/ 94 w 184"/>
                  <a:gd name="T61" fmla="*/ 128 h 131"/>
                  <a:gd name="T62" fmla="*/ 169 w 184"/>
                  <a:gd name="T63" fmla="*/ 65 h 131"/>
                  <a:gd name="T64" fmla="*/ 170 w 184"/>
                  <a:gd name="T65" fmla="*/ 64 h 131"/>
                  <a:gd name="T66" fmla="*/ 181 w 184"/>
                  <a:gd name="T67" fmla="*/ 54 h 131"/>
                  <a:gd name="T68" fmla="*/ 181 w 184"/>
                  <a:gd name="T69" fmla="*/ 53 h 131"/>
                  <a:gd name="T70" fmla="*/ 171 w 184"/>
                  <a:gd name="T71" fmla="*/ 43 h 131"/>
                  <a:gd name="T72" fmla="*/ 170 w 184"/>
                  <a:gd name="T73" fmla="*/ 43 h 131"/>
                  <a:gd name="T74" fmla="*/ 169 w 184"/>
                  <a:gd name="T75" fmla="*/ 42 h 131"/>
                  <a:gd name="T76" fmla="*/ 161 w 184"/>
                  <a:gd name="T77" fmla="*/ 23 h 131"/>
                  <a:gd name="T78" fmla="*/ 151 w 184"/>
                  <a:gd name="T79" fmla="*/ 3 h 131"/>
                  <a:gd name="T80" fmla="*/ 62 w 184"/>
                  <a:gd name="T81" fmla="*/ 15 h 131"/>
                  <a:gd name="T82" fmla="*/ 62 w 184"/>
                  <a:gd name="T83" fmla="*/ 15 h 131"/>
                  <a:gd name="T84" fmla="*/ 36 w 184"/>
                  <a:gd name="T85" fmla="*/ 38 h 131"/>
                  <a:gd name="T86" fmla="*/ 11 w 184"/>
                  <a:gd name="T87" fmla="*/ 59 h 131"/>
                  <a:gd name="T88" fmla="*/ 11 w 184"/>
                  <a:gd name="T89" fmla="*/ 60 h 131"/>
                  <a:gd name="T90" fmla="*/ 3 w 184"/>
                  <a:gd name="T91" fmla="*/ 69 h 131"/>
                  <a:gd name="T92" fmla="*/ 3 w 184"/>
                  <a:gd name="T93" fmla="*/ 70 h 131"/>
                  <a:gd name="T94" fmla="*/ 13 w 184"/>
                  <a:gd name="T95" fmla="*/ 79 h 131"/>
                  <a:gd name="T96" fmla="*/ 13 w 184"/>
                  <a:gd name="T97" fmla="*/ 79 h 131"/>
                  <a:gd name="T98" fmla="*/ 17 w 184"/>
                  <a:gd name="T99" fmla="*/ 78 h 131"/>
                  <a:gd name="T100" fmla="*/ 17 w 184"/>
                  <a:gd name="T101" fmla="*/ 7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4" h="131">
                    <a:moveTo>
                      <a:pt x="94" y="131"/>
                    </a:moveTo>
                    <a:cubicBezTo>
                      <a:pt x="91" y="131"/>
                      <a:pt x="89" y="131"/>
                      <a:pt x="86" y="131"/>
                    </a:cubicBezTo>
                    <a:cubicBezTo>
                      <a:pt x="86" y="131"/>
                      <a:pt x="86" y="131"/>
                      <a:pt x="86" y="131"/>
                    </a:cubicBezTo>
                    <a:cubicBezTo>
                      <a:pt x="50" y="129"/>
                      <a:pt x="28" y="110"/>
                      <a:pt x="16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5" y="82"/>
                      <a:pt x="14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6" y="82"/>
                      <a:pt x="0" y="77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3"/>
                      <a:pt x="4" y="58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11" y="55"/>
                      <a:pt x="23" y="4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47" y="24"/>
                      <a:pt x="59" y="13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1" y="12"/>
                      <a:pt x="63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8" y="11"/>
                      <a:pt x="71" y="11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84" y="9"/>
                      <a:pt x="95" y="7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28" y="3"/>
                      <a:pt x="150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54" y="0"/>
                      <a:pt x="153" y="1"/>
                      <a:pt x="154" y="1"/>
                    </a:cubicBezTo>
                    <a:cubicBezTo>
                      <a:pt x="154" y="1"/>
                      <a:pt x="154" y="1"/>
                      <a:pt x="154" y="1"/>
                    </a:cubicBezTo>
                    <a:cubicBezTo>
                      <a:pt x="154" y="1"/>
                      <a:pt x="154" y="2"/>
                      <a:pt x="155" y="2"/>
                    </a:cubicBezTo>
                    <a:cubicBezTo>
                      <a:pt x="155" y="2"/>
                      <a:pt x="155" y="2"/>
                      <a:pt x="155" y="2"/>
                    </a:cubicBezTo>
                    <a:cubicBezTo>
                      <a:pt x="155" y="4"/>
                      <a:pt x="156" y="5"/>
                      <a:pt x="157" y="7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159" y="11"/>
                      <a:pt x="161" y="16"/>
                      <a:pt x="163" y="21"/>
                    </a:cubicBezTo>
                    <a:cubicBezTo>
                      <a:pt x="163" y="21"/>
                      <a:pt x="163" y="21"/>
                      <a:pt x="163" y="21"/>
                    </a:cubicBezTo>
                    <a:cubicBezTo>
                      <a:pt x="167" y="29"/>
                      <a:pt x="170" y="37"/>
                      <a:pt x="171" y="40"/>
                    </a:cubicBezTo>
                    <a:cubicBezTo>
                      <a:pt x="171" y="40"/>
                      <a:pt x="171" y="40"/>
                      <a:pt x="171" y="40"/>
                    </a:cubicBezTo>
                    <a:cubicBezTo>
                      <a:pt x="178" y="40"/>
                      <a:pt x="184" y="46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4"/>
                      <a:pt x="184" y="55"/>
                    </a:cubicBezTo>
                    <a:cubicBezTo>
                      <a:pt x="184" y="55"/>
                      <a:pt x="184" y="55"/>
                      <a:pt x="184" y="55"/>
                    </a:cubicBezTo>
                    <a:cubicBezTo>
                      <a:pt x="182" y="61"/>
                      <a:pt x="176" y="64"/>
                      <a:pt x="172" y="66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68" y="109"/>
                      <a:pt x="136" y="131"/>
                      <a:pt x="94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4" y="131"/>
                      <a:pt x="94" y="131"/>
                      <a:pt x="94" y="131"/>
                    </a:cubicBezTo>
                    <a:close/>
                    <a:moveTo>
                      <a:pt x="18" y="78"/>
                    </a:move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29" y="107"/>
                      <a:pt x="51" y="126"/>
                      <a:pt x="86" y="128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9" y="128"/>
                      <a:pt x="91" y="128"/>
                      <a:pt x="94" y="12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135" y="128"/>
                      <a:pt x="165" y="107"/>
                      <a:pt x="169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9" y="65"/>
                      <a:pt x="169" y="64"/>
                      <a:pt x="170" y="6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75" y="61"/>
                      <a:pt x="180" y="59"/>
                      <a:pt x="181" y="54"/>
                    </a:cubicBezTo>
                    <a:cubicBezTo>
                      <a:pt x="181" y="54"/>
                      <a:pt x="181" y="54"/>
                      <a:pt x="181" y="54"/>
                    </a:cubicBezTo>
                    <a:cubicBezTo>
                      <a:pt x="181" y="54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47"/>
                      <a:pt x="176" y="43"/>
                      <a:pt x="171" y="43"/>
                    </a:cubicBezTo>
                    <a:cubicBezTo>
                      <a:pt x="171" y="43"/>
                      <a:pt x="171" y="43"/>
                      <a:pt x="171" y="43"/>
                    </a:cubicBezTo>
                    <a:cubicBezTo>
                      <a:pt x="170" y="43"/>
                      <a:pt x="170" y="43"/>
                      <a:pt x="170" y="43"/>
                    </a:cubicBezTo>
                    <a:cubicBezTo>
                      <a:pt x="170" y="43"/>
                      <a:pt x="170" y="43"/>
                      <a:pt x="170" y="43"/>
                    </a:cubicBezTo>
                    <a:cubicBezTo>
                      <a:pt x="170" y="43"/>
                      <a:pt x="169" y="42"/>
                      <a:pt x="169" y="42"/>
                    </a:cubicBezTo>
                    <a:cubicBezTo>
                      <a:pt x="169" y="42"/>
                      <a:pt x="169" y="42"/>
                      <a:pt x="169" y="42"/>
                    </a:cubicBezTo>
                    <a:cubicBezTo>
                      <a:pt x="168" y="41"/>
                      <a:pt x="165" y="32"/>
                      <a:pt x="161" y="23"/>
                    </a:cubicBezTo>
                    <a:cubicBezTo>
                      <a:pt x="161" y="23"/>
                      <a:pt x="161" y="23"/>
                      <a:pt x="161" y="23"/>
                    </a:cubicBezTo>
                    <a:cubicBezTo>
                      <a:pt x="157" y="14"/>
                      <a:pt x="153" y="5"/>
                      <a:pt x="151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43" y="4"/>
                      <a:pt x="68" y="14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1" y="15"/>
                      <a:pt x="48" y="27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23" y="49"/>
                      <a:pt x="11" y="59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6" y="61"/>
                      <a:pt x="3" y="65"/>
                      <a:pt x="3" y="69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3" y="69"/>
                      <a:pt x="3" y="70"/>
                      <a:pt x="3" y="70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3" y="75"/>
                      <a:pt x="7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4" y="79"/>
                      <a:pt x="15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7" y="78"/>
                      <a:pt x="18" y="78"/>
                      <a:pt x="18" y="7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" name="Freeform 239"/>
              <p:cNvSpPr/>
              <p:nvPr/>
            </p:nvSpPr>
            <p:spPr bwMode="auto">
              <a:xfrm>
                <a:off x="10653395" y="3599780"/>
                <a:ext cx="818330" cy="463894"/>
              </a:xfrm>
              <a:custGeom>
                <a:avLst/>
                <a:gdLst>
                  <a:gd name="T0" fmla="*/ 11 w 199"/>
                  <a:gd name="T1" fmla="*/ 110 h 113"/>
                  <a:gd name="T2" fmla="*/ 2 w 199"/>
                  <a:gd name="T3" fmla="*/ 94 h 113"/>
                  <a:gd name="T4" fmla="*/ 30 w 199"/>
                  <a:gd name="T5" fmla="*/ 27 h 113"/>
                  <a:gd name="T6" fmla="*/ 129 w 199"/>
                  <a:gd name="T7" fmla="*/ 16 h 113"/>
                  <a:gd name="T8" fmla="*/ 170 w 199"/>
                  <a:gd name="T9" fmla="*/ 95 h 113"/>
                  <a:gd name="T10" fmla="*/ 147 w 199"/>
                  <a:gd name="T11" fmla="*/ 85 h 113"/>
                  <a:gd name="T12" fmla="*/ 111 w 199"/>
                  <a:gd name="T13" fmla="*/ 85 h 113"/>
                  <a:gd name="T14" fmla="*/ 74 w 199"/>
                  <a:gd name="T15" fmla="*/ 86 h 113"/>
                  <a:gd name="T16" fmla="*/ 37 w 199"/>
                  <a:gd name="T17" fmla="*/ 89 h 113"/>
                  <a:gd name="T18" fmla="*/ 11 w 199"/>
                  <a:gd name="T19" fmla="*/ 11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" h="113">
                    <a:moveTo>
                      <a:pt x="11" y="110"/>
                    </a:moveTo>
                    <a:cubicBezTo>
                      <a:pt x="5" y="109"/>
                      <a:pt x="2" y="100"/>
                      <a:pt x="2" y="94"/>
                    </a:cubicBezTo>
                    <a:cubicBezTo>
                      <a:pt x="0" y="71"/>
                      <a:pt x="10" y="40"/>
                      <a:pt x="30" y="27"/>
                    </a:cubicBezTo>
                    <a:cubicBezTo>
                      <a:pt x="52" y="3"/>
                      <a:pt x="102" y="0"/>
                      <a:pt x="129" y="16"/>
                    </a:cubicBezTo>
                    <a:cubicBezTo>
                      <a:pt x="129" y="16"/>
                      <a:pt x="199" y="44"/>
                      <a:pt x="170" y="95"/>
                    </a:cubicBezTo>
                    <a:cubicBezTo>
                      <a:pt x="170" y="95"/>
                      <a:pt x="160" y="99"/>
                      <a:pt x="147" y="85"/>
                    </a:cubicBezTo>
                    <a:cubicBezTo>
                      <a:pt x="147" y="85"/>
                      <a:pt x="129" y="105"/>
                      <a:pt x="111" y="85"/>
                    </a:cubicBezTo>
                    <a:cubicBezTo>
                      <a:pt x="111" y="85"/>
                      <a:pt x="95" y="106"/>
                      <a:pt x="74" y="86"/>
                    </a:cubicBezTo>
                    <a:cubicBezTo>
                      <a:pt x="74" y="86"/>
                      <a:pt x="59" y="106"/>
                      <a:pt x="37" y="89"/>
                    </a:cubicBezTo>
                    <a:cubicBezTo>
                      <a:pt x="37" y="89"/>
                      <a:pt x="34" y="113"/>
                      <a:pt x="11" y="110"/>
                    </a:cubicBezTo>
                    <a:close/>
                  </a:path>
                </a:pathLst>
              </a:custGeom>
              <a:solidFill>
                <a:srgbClr val="CF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" name="Freeform 240"/>
              <p:cNvSpPr>
                <a:spLocks noEditPoints="1"/>
              </p:cNvSpPr>
              <p:nvPr/>
            </p:nvSpPr>
            <p:spPr bwMode="auto">
              <a:xfrm>
                <a:off x="10653395" y="3615417"/>
                <a:ext cx="733196" cy="444782"/>
              </a:xfrm>
              <a:custGeom>
                <a:avLst/>
                <a:gdLst>
                  <a:gd name="T0" fmla="*/ 11 w 178"/>
                  <a:gd name="T1" fmla="*/ 106 h 108"/>
                  <a:gd name="T2" fmla="*/ 0 w 178"/>
                  <a:gd name="T3" fmla="*/ 90 h 108"/>
                  <a:gd name="T4" fmla="*/ 0 w 178"/>
                  <a:gd name="T5" fmla="*/ 84 h 108"/>
                  <a:gd name="T6" fmla="*/ 29 w 178"/>
                  <a:gd name="T7" fmla="*/ 22 h 108"/>
                  <a:gd name="T8" fmla="*/ 87 w 178"/>
                  <a:gd name="T9" fmla="*/ 0 h 108"/>
                  <a:gd name="T10" fmla="*/ 129 w 178"/>
                  <a:gd name="T11" fmla="*/ 10 h 108"/>
                  <a:gd name="T12" fmla="*/ 178 w 178"/>
                  <a:gd name="T13" fmla="*/ 67 h 108"/>
                  <a:gd name="T14" fmla="*/ 171 w 178"/>
                  <a:gd name="T15" fmla="*/ 91 h 108"/>
                  <a:gd name="T16" fmla="*/ 170 w 178"/>
                  <a:gd name="T17" fmla="*/ 92 h 108"/>
                  <a:gd name="T18" fmla="*/ 166 w 178"/>
                  <a:gd name="T19" fmla="*/ 93 h 108"/>
                  <a:gd name="T20" fmla="*/ 147 w 178"/>
                  <a:gd name="T21" fmla="*/ 83 h 108"/>
                  <a:gd name="T22" fmla="*/ 128 w 178"/>
                  <a:gd name="T23" fmla="*/ 91 h 108"/>
                  <a:gd name="T24" fmla="*/ 111 w 178"/>
                  <a:gd name="T25" fmla="*/ 84 h 108"/>
                  <a:gd name="T26" fmla="*/ 93 w 178"/>
                  <a:gd name="T27" fmla="*/ 92 h 108"/>
                  <a:gd name="T28" fmla="*/ 74 w 178"/>
                  <a:gd name="T29" fmla="*/ 84 h 108"/>
                  <a:gd name="T30" fmla="*/ 55 w 178"/>
                  <a:gd name="T31" fmla="*/ 93 h 108"/>
                  <a:gd name="T32" fmla="*/ 38 w 178"/>
                  <a:gd name="T33" fmla="*/ 87 h 108"/>
                  <a:gd name="T34" fmla="*/ 15 w 178"/>
                  <a:gd name="T35" fmla="*/ 108 h 108"/>
                  <a:gd name="T36" fmla="*/ 15 w 178"/>
                  <a:gd name="T37" fmla="*/ 105 h 108"/>
                  <a:gd name="T38" fmla="*/ 36 w 178"/>
                  <a:gd name="T39" fmla="*/ 84 h 108"/>
                  <a:gd name="T40" fmla="*/ 36 w 178"/>
                  <a:gd name="T41" fmla="*/ 83 h 108"/>
                  <a:gd name="T42" fmla="*/ 38 w 178"/>
                  <a:gd name="T43" fmla="*/ 83 h 108"/>
                  <a:gd name="T44" fmla="*/ 55 w 178"/>
                  <a:gd name="T45" fmla="*/ 90 h 108"/>
                  <a:gd name="T46" fmla="*/ 68 w 178"/>
                  <a:gd name="T47" fmla="*/ 86 h 108"/>
                  <a:gd name="T48" fmla="*/ 73 w 178"/>
                  <a:gd name="T49" fmla="*/ 81 h 108"/>
                  <a:gd name="T50" fmla="*/ 74 w 178"/>
                  <a:gd name="T51" fmla="*/ 81 h 108"/>
                  <a:gd name="T52" fmla="*/ 75 w 178"/>
                  <a:gd name="T53" fmla="*/ 81 h 108"/>
                  <a:gd name="T54" fmla="*/ 93 w 178"/>
                  <a:gd name="T55" fmla="*/ 89 h 108"/>
                  <a:gd name="T56" fmla="*/ 105 w 178"/>
                  <a:gd name="T57" fmla="*/ 85 h 108"/>
                  <a:gd name="T58" fmla="*/ 110 w 178"/>
                  <a:gd name="T59" fmla="*/ 80 h 108"/>
                  <a:gd name="T60" fmla="*/ 111 w 178"/>
                  <a:gd name="T61" fmla="*/ 80 h 108"/>
                  <a:gd name="T62" fmla="*/ 112 w 178"/>
                  <a:gd name="T63" fmla="*/ 80 h 108"/>
                  <a:gd name="T64" fmla="*/ 128 w 178"/>
                  <a:gd name="T65" fmla="*/ 88 h 108"/>
                  <a:gd name="T66" fmla="*/ 140 w 178"/>
                  <a:gd name="T67" fmla="*/ 84 h 108"/>
                  <a:gd name="T68" fmla="*/ 146 w 178"/>
                  <a:gd name="T69" fmla="*/ 80 h 108"/>
                  <a:gd name="T70" fmla="*/ 147 w 178"/>
                  <a:gd name="T71" fmla="*/ 79 h 108"/>
                  <a:gd name="T72" fmla="*/ 148 w 178"/>
                  <a:gd name="T73" fmla="*/ 80 h 108"/>
                  <a:gd name="T74" fmla="*/ 166 w 178"/>
                  <a:gd name="T75" fmla="*/ 90 h 108"/>
                  <a:gd name="T76" fmla="*/ 169 w 178"/>
                  <a:gd name="T77" fmla="*/ 89 h 108"/>
                  <a:gd name="T78" fmla="*/ 175 w 178"/>
                  <a:gd name="T79" fmla="*/ 67 h 108"/>
                  <a:gd name="T80" fmla="*/ 152 w 178"/>
                  <a:gd name="T81" fmla="*/ 27 h 108"/>
                  <a:gd name="T82" fmla="*/ 128 w 178"/>
                  <a:gd name="T83" fmla="*/ 13 h 108"/>
                  <a:gd name="T84" fmla="*/ 87 w 178"/>
                  <a:gd name="T85" fmla="*/ 3 h 108"/>
                  <a:gd name="T86" fmla="*/ 31 w 178"/>
                  <a:gd name="T87" fmla="*/ 24 h 108"/>
                  <a:gd name="T88" fmla="*/ 30 w 178"/>
                  <a:gd name="T89" fmla="*/ 24 h 108"/>
                  <a:gd name="T90" fmla="*/ 3 w 178"/>
                  <a:gd name="T91" fmla="*/ 84 h 108"/>
                  <a:gd name="T92" fmla="*/ 3 w 178"/>
                  <a:gd name="T93" fmla="*/ 90 h 108"/>
                  <a:gd name="T94" fmla="*/ 11 w 178"/>
                  <a:gd name="T95" fmla="*/ 104 h 108"/>
                  <a:gd name="T96" fmla="*/ 15 w 178"/>
                  <a:gd name="T97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" h="108">
                    <a:moveTo>
                      <a:pt x="11" y="107"/>
                    </a:moveTo>
                    <a:cubicBezTo>
                      <a:pt x="11" y="106"/>
                      <a:pt x="11" y="106"/>
                      <a:pt x="11" y="106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3" y="106"/>
                      <a:pt x="1" y="96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88"/>
                      <a:pt x="0" y="86"/>
                      <a:pt x="0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61"/>
                      <a:pt x="10" y="34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42" y="7"/>
                      <a:pt x="65" y="0"/>
                      <a:pt x="87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103" y="0"/>
                      <a:pt x="118" y="4"/>
                      <a:pt x="129" y="10"/>
                    </a:cubicBezTo>
                    <a:cubicBezTo>
                      <a:pt x="129" y="10"/>
                      <a:pt x="129" y="10"/>
                      <a:pt x="129" y="10"/>
                    </a:cubicBezTo>
                    <a:cubicBezTo>
                      <a:pt x="132" y="12"/>
                      <a:pt x="178" y="31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78" y="74"/>
                      <a:pt x="176" y="82"/>
                      <a:pt x="171" y="91"/>
                    </a:cubicBezTo>
                    <a:cubicBezTo>
                      <a:pt x="171" y="91"/>
                      <a:pt x="171" y="91"/>
                      <a:pt x="171" y="91"/>
                    </a:cubicBezTo>
                    <a:cubicBezTo>
                      <a:pt x="170" y="92"/>
                      <a:pt x="170" y="92"/>
                      <a:pt x="170" y="92"/>
                    </a:cubicBezTo>
                    <a:cubicBezTo>
                      <a:pt x="170" y="92"/>
                      <a:pt x="168" y="93"/>
                      <a:pt x="166" y="93"/>
                    </a:cubicBezTo>
                    <a:cubicBezTo>
                      <a:pt x="166" y="93"/>
                      <a:pt x="166" y="93"/>
                      <a:pt x="166" y="93"/>
                    </a:cubicBezTo>
                    <a:cubicBezTo>
                      <a:pt x="161" y="93"/>
                      <a:pt x="154" y="91"/>
                      <a:pt x="147" y="83"/>
                    </a:cubicBezTo>
                    <a:cubicBezTo>
                      <a:pt x="147" y="83"/>
                      <a:pt x="147" y="83"/>
                      <a:pt x="147" y="83"/>
                    </a:cubicBezTo>
                    <a:cubicBezTo>
                      <a:pt x="144" y="85"/>
                      <a:pt x="137" y="91"/>
                      <a:pt x="128" y="91"/>
                    </a:cubicBezTo>
                    <a:cubicBezTo>
                      <a:pt x="128" y="91"/>
                      <a:pt x="128" y="91"/>
                      <a:pt x="128" y="91"/>
                    </a:cubicBezTo>
                    <a:cubicBezTo>
                      <a:pt x="123" y="92"/>
                      <a:pt x="117" y="89"/>
                      <a:pt x="111" y="84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09" y="86"/>
                      <a:pt x="102" y="92"/>
                      <a:pt x="93" y="92"/>
                    </a:cubicBezTo>
                    <a:cubicBezTo>
                      <a:pt x="93" y="92"/>
                      <a:pt x="93" y="92"/>
                      <a:pt x="93" y="92"/>
                    </a:cubicBezTo>
                    <a:cubicBezTo>
                      <a:pt x="87" y="92"/>
                      <a:pt x="81" y="90"/>
                      <a:pt x="74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2" y="87"/>
                      <a:pt x="65" y="93"/>
                      <a:pt x="55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0" y="93"/>
                      <a:pt x="44" y="92"/>
                      <a:pt x="38" y="87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7" y="93"/>
                      <a:pt x="32" y="108"/>
                      <a:pt x="15" y="108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4" y="108"/>
                      <a:pt x="12" y="108"/>
                      <a:pt x="11" y="107"/>
                    </a:cubicBezTo>
                    <a:close/>
                    <a:moveTo>
                      <a:pt x="15" y="105"/>
                    </a:moveTo>
                    <a:cubicBezTo>
                      <a:pt x="33" y="105"/>
                      <a:pt x="36" y="84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84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7" y="83"/>
                      <a:pt x="38" y="83"/>
                      <a:pt x="38" y="83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5" y="89"/>
                      <a:pt x="50" y="90"/>
                      <a:pt x="55" y="90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61" y="90"/>
                      <a:pt x="65" y="88"/>
                      <a:pt x="68" y="86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71" y="84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3" y="81"/>
                      <a:pt x="73" y="81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1"/>
                      <a:pt x="75" y="81"/>
                      <a:pt x="75" y="81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82" y="87"/>
                      <a:pt x="88" y="89"/>
                      <a:pt x="93" y="89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8" y="89"/>
                      <a:pt x="102" y="87"/>
                      <a:pt x="105" y="85"/>
                    </a:cubicBezTo>
                    <a:cubicBezTo>
                      <a:pt x="105" y="85"/>
                      <a:pt x="105" y="85"/>
                      <a:pt x="105" y="85"/>
                    </a:cubicBezTo>
                    <a:cubicBezTo>
                      <a:pt x="108" y="83"/>
                      <a:pt x="110" y="80"/>
                      <a:pt x="110" y="80"/>
                    </a:cubicBezTo>
                    <a:cubicBezTo>
                      <a:pt x="110" y="80"/>
                      <a:pt x="110" y="80"/>
                      <a:pt x="110" y="80"/>
                    </a:cubicBezTo>
                    <a:cubicBezTo>
                      <a:pt x="110" y="80"/>
                      <a:pt x="111" y="80"/>
                      <a:pt x="111" y="80"/>
                    </a:cubicBezTo>
                    <a:cubicBezTo>
                      <a:pt x="111" y="80"/>
                      <a:pt x="111" y="80"/>
                      <a:pt x="111" y="80"/>
                    </a:cubicBezTo>
                    <a:cubicBezTo>
                      <a:pt x="112" y="80"/>
                      <a:pt x="112" y="80"/>
                      <a:pt x="112" y="80"/>
                    </a:cubicBezTo>
                    <a:cubicBezTo>
                      <a:pt x="112" y="80"/>
                      <a:pt x="112" y="80"/>
                      <a:pt x="112" y="80"/>
                    </a:cubicBezTo>
                    <a:cubicBezTo>
                      <a:pt x="118" y="87"/>
                      <a:pt x="123" y="88"/>
                      <a:pt x="128" y="88"/>
                    </a:cubicBezTo>
                    <a:cubicBezTo>
                      <a:pt x="128" y="88"/>
                      <a:pt x="128" y="88"/>
                      <a:pt x="128" y="88"/>
                    </a:cubicBezTo>
                    <a:cubicBezTo>
                      <a:pt x="133" y="88"/>
                      <a:pt x="137" y="86"/>
                      <a:pt x="140" y="84"/>
                    </a:cubicBezTo>
                    <a:cubicBezTo>
                      <a:pt x="140" y="84"/>
                      <a:pt x="140" y="84"/>
                      <a:pt x="140" y="84"/>
                    </a:cubicBezTo>
                    <a:cubicBezTo>
                      <a:pt x="144" y="82"/>
                      <a:pt x="146" y="80"/>
                      <a:pt x="146" y="80"/>
                    </a:cubicBezTo>
                    <a:cubicBezTo>
                      <a:pt x="146" y="80"/>
                      <a:pt x="146" y="80"/>
                      <a:pt x="146" y="80"/>
                    </a:cubicBezTo>
                    <a:cubicBezTo>
                      <a:pt x="146" y="79"/>
                      <a:pt x="146" y="79"/>
                      <a:pt x="147" y="79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7" y="79"/>
                      <a:pt x="148" y="79"/>
                      <a:pt x="148" y="80"/>
                    </a:cubicBezTo>
                    <a:cubicBezTo>
                      <a:pt x="148" y="80"/>
                      <a:pt x="148" y="80"/>
                      <a:pt x="148" y="80"/>
                    </a:cubicBezTo>
                    <a:cubicBezTo>
                      <a:pt x="156" y="88"/>
                      <a:pt x="162" y="90"/>
                      <a:pt x="166" y="90"/>
                    </a:cubicBezTo>
                    <a:cubicBezTo>
                      <a:pt x="166" y="90"/>
                      <a:pt x="166" y="90"/>
                      <a:pt x="166" y="90"/>
                    </a:cubicBezTo>
                    <a:cubicBezTo>
                      <a:pt x="167" y="90"/>
                      <a:pt x="168" y="89"/>
                      <a:pt x="169" y="89"/>
                    </a:cubicBezTo>
                    <a:cubicBezTo>
                      <a:pt x="169" y="89"/>
                      <a:pt x="169" y="89"/>
                      <a:pt x="169" y="89"/>
                    </a:cubicBezTo>
                    <a:cubicBezTo>
                      <a:pt x="173" y="81"/>
                      <a:pt x="175" y="73"/>
                      <a:pt x="175" y="67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75" y="50"/>
                      <a:pt x="164" y="36"/>
                      <a:pt x="152" y="27"/>
                    </a:cubicBezTo>
                    <a:cubicBezTo>
                      <a:pt x="152" y="27"/>
                      <a:pt x="152" y="27"/>
                      <a:pt x="152" y="27"/>
                    </a:cubicBezTo>
                    <a:cubicBezTo>
                      <a:pt x="140" y="18"/>
                      <a:pt x="128" y="13"/>
                      <a:pt x="128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17" y="7"/>
                      <a:pt x="102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65" y="3"/>
                      <a:pt x="43" y="10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13" y="35"/>
                      <a:pt x="3" y="62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86"/>
                      <a:pt x="3" y="88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4" y="96"/>
                      <a:pt x="6" y="104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12" y="105"/>
                      <a:pt x="14" y="105"/>
                      <a:pt x="15" y="10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" name="Freeform 241"/>
              <p:cNvSpPr/>
              <p:nvPr/>
            </p:nvSpPr>
            <p:spPr bwMode="auto">
              <a:xfrm>
                <a:off x="11191998" y="4129697"/>
                <a:ext cx="99034" cy="99034"/>
              </a:xfrm>
              <a:custGeom>
                <a:avLst/>
                <a:gdLst>
                  <a:gd name="T0" fmla="*/ 1 w 24"/>
                  <a:gd name="T1" fmla="*/ 13 h 24"/>
                  <a:gd name="T2" fmla="*/ 13 w 24"/>
                  <a:gd name="T3" fmla="*/ 23 h 24"/>
                  <a:gd name="T4" fmla="*/ 24 w 24"/>
                  <a:gd name="T5" fmla="*/ 11 h 24"/>
                  <a:gd name="T6" fmla="*/ 11 w 24"/>
                  <a:gd name="T7" fmla="*/ 0 h 24"/>
                  <a:gd name="T8" fmla="*/ 1 w 24"/>
                  <a:gd name="T9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3"/>
                    </a:moveTo>
                    <a:cubicBezTo>
                      <a:pt x="1" y="19"/>
                      <a:pt x="7" y="24"/>
                      <a:pt x="13" y="23"/>
                    </a:cubicBezTo>
                    <a:cubicBezTo>
                      <a:pt x="19" y="22"/>
                      <a:pt x="24" y="17"/>
                      <a:pt x="24" y="11"/>
                    </a:cubicBezTo>
                    <a:cubicBezTo>
                      <a:pt x="23" y="4"/>
                      <a:pt x="17" y="0"/>
                      <a:pt x="11" y="0"/>
                    </a:cubicBezTo>
                    <a:cubicBezTo>
                      <a:pt x="5" y="1"/>
                      <a:pt x="0" y="6"/>
                      <a:pt x="1" y="13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" name="Freeform 242"/>
              <p:cNvSpPr/>
              <p:nvPr/>
            </p:nvSpPr>
            <p:spPr bwMode="auto">
              <a:xfrm>
                <a:off x="10776752" y="4145333"/>
                <a:ext cx="99034" cy="99034"/>
              </a:xfrm>
              <a:custGeom>
                <a:avLst/>
                <a:gdLst>
                  <a:gd name="T0" fmla="*/ 0 w 24"/>
                  <a:gd name="T1" fmla="*/ 13 h 24"/>
                  <a:gd name="T2" fmla="*/ 13 w 24"/>
                  <a:gd name="T3" fmla="*/ 23 h 24"/>
                  <a:gd name="T4" fmla="*/ 23 w 24"/>
                  <a:gd name="T5" fmla="*/ 11 h 24"/>
                  <a:gd name="T6" fmla="*/ 11 w 24"/>
                  <a:gd name="T7" fmla="*/ 0 h 24"/>
                  <a:gd name="T8" fmla="*/ 0 w 24"/>
                  <a:gd name="T9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0" y="13"/>
                    </a:moveTo>
                    <a:cubicBezTo>
                      <a:pt x="1" y="19"/>
                      <a:pt x="6" y="24"/>
                      <a:pt x="13" y="23"/>
                    </a:cubicBezTo>
                    <a:cubicBezTo>
                      <a:pt x="19" y="23"/>
                      <a:pt x="24" y="17"/>
                      <a:pt x="23" y="11"/>
                    </a:cubicBezTo>
                    <a:cubicBezTo>
                      <a:pt x="23" y="4"/>
                      <a:pt x="17" y="0"/>
                      <a:pt x="11" y="0"/>
                    </a:cubicBezTo>
                    <a:cubicBezTo>
                      <a:pt x="4" y="1"/>
                      <a:pt x="0" y="6"/>
                      <a:pt x="0" y="13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" name="Freeform 243"/>
              <p:cNvSpPr/>
              <p:nvPr/>
            </p:nvSpPr>
            <p:spPr bwMode="auto">
              <a:xfrm>
                <a:off x="11158987" y="4072361"/>
                <a:ext cx="59073" cy="60810"/>
              </a:xfrm>
              <a:custGeom>
                <a:avLst/>
                <a:gdLst>
                  <a:gd name="T0" fmla="*/ 0 w 14"/>
                  <a:gd name="T1" fmla="*/ 8 h 15"/>
                  <a:gd name="T2" fmla="*/ 7 w 14"/>
                  <a:gd name="T3" fmla="*/ 15 h 15"/>
                  <a:gd name="T4" fmla="*/ 13 w 14"/>
                  <a:gd name="T5" fmla="*/ 7 h 15"/>
                  <a:gd name="T6" fmla="*/ 7 w 14"/>
                  <a:gd name="T7" fmla="*/ 0 h 15"/>
                  <a:gd name="T8" fmla="*/ 0 w 14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0" y="8"/>
                    </a:moveTo>
                    <a:cubicBezTo>
                      <a:pt x="1" y="12"/>
                      <a:pt x="4" y="15"/>
                      <a:pt x="7" y="15"/>
                    </a:cubicBezTo>
                    <a:cubicBezTo>
                      <a:pt x="11" y="15"/>
                      <a:pt x="14" y="12"/>
                      <a:pt x="13" y="7"/>
                    </a:cubicBezTo>
                    <a:cubicBezTo>
                      <a:pt x="13" y="3"/>
                      <a:pt x="10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" name="Freeform 244"/>
              <p:cNvSpPr/>
              <p:nvPr/>
            </p:nvSpPr>
            <p:spPr bwMode="auto">
              <a:xfrm>
                <a:off x="10854937" y="4084523"/>
                <a:ext cx="53860" cy="60810"/>
              </a:xfrm>
              <a:custGeom>
                <a:avLst/>
                <a:gdLst>
                  <a:gd name="T0" fmla="*/ 0 w 13"/>
                  <a:gd name="T1" fmla="*/ 8 h 15"/>
                  <a:gd name="T2" fmla="*/ 7 w 13"/>
                  <a:gd name="T3" fmla="*/ 15 h 15"/>
                  <a:gd name="T4" fmla="*/ 13 w 13"/>
                  <a:gd name="T5" fmla="*/ 7 h 15"/>
                  <a:gd name="T6" fmla="*/ 6 w 13"/>
                  <a:gd name="T7" fmla="*/ 0 h 15"/>
                  <a:gd name="T8" fmla="*/ 0 w 13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8"/>
                    </a:moveTo>
                    <a:cubicBezTo>
                      <a:pt x="0" y="12"/>
                      <a:pt x="3" y="15"/>
                      <a:pt x="7" y="15"/>
                    </a:cubicBezTo>
                    <a:cubicBezTo>
                      <a:pt x="10" y="15"/>
                      <a:pt x="13" y="12"/>
                      <a:pt x="13" y="7"/>
                    </a:cubicBezTo>
                    <a:cubicBezTo>
                      <a:pt x="13" y="3"/>
                      <a:pt x="9" y="0"/>
                      <a:pt x="6" y="0"/>
                    </a:cubicBezTo>
                    <a:cubicBezTo>
                      <a:pt x="2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" name="Freeform 245"/>
              <p:cNvSpPr/>
              <p:nvPr/>
            </p:nvSpPr>
            <p:spPr bwMode="auto">
              <a:xfrm>
                <a:off x="11007831" y="4105373"/>
                <a:ext cx="53860" cy="31274"/>
              </a:xfrm>
              <a:custGeom>
                <a:avLst/>
                <a:gdLst>
                  <a:gd name="T0" fmla="*/ 1 w 13"/>
                  <a:gd name="T1" fmla="*/ 8 h 8"/>
                  <a:gd name="T2" fmla="*/ 0 w 13"/>
                  <a:gd name="T3" fmla="*/ 7 h 8"/>
                  <a:gd name="T4" fmla="*/ 0 w 13"/>
                  <a:gd name="T5" fmla="*/ 7 h 8"/>
                  <a:gd name="T6" fmla="*/ 6 w 13"/>
                  <a:gd name="T7" fmla="*/ 0 h 8"/>
                  <a:gd name="T8" fmla="*/ 6 w 13"/>
                  <a:gd name="T9" fmla="*/ 0 h 8"/>
                  <a:gd name="T10" fmla="*/ 6 w 13"/>
                  <a:gd name="T11" fmla="*/ 0 h 8"/>
                  <a:gd name="T12" fmla="*/ 7 w 13"/>
                  <a:gd name="T13" fmla="*/ 0 h 8"/>
                  <a:gd name="T14" fmla="*/ 7 w 13"/>
                  <a:gd name="T15" fmla="*/ 0 h 8"/>
                  <a:gd name="T16" fmla="*/ 13 w 13"/>
                  <a:gd name="T17" fmla="*/ 7 h 8"/>
                  <a:gd name="T18" fmla="*/ 13 w 13"/>
                  <a:gd name="T19" fmla="*/ 7 h 8"/>
                  <a:gd name="T20" fmla="*/ 12 w 13"/>
                  <a:gd name="T21" fmla="*/ 8 h 8"/>
                  <a:gd name="T22" fmla="*/ 12 w 13"/>
                  <a:gd name="T23" fmla="*/ 8 h 8"/>
                  <a:gd name="T24" fmla="*/ 11 w 13"/>
                  <a:gd name="T25" fmla="*/ 7 h 8"/>
                  <a:gd name="T26" fmla="*/ 11 w 13"/>
                  <a:gd name="T27" fmla="*/ 7 h 8"/>
                  <a:gd name="T28" fmla="*/ 7 w 13"/>
                  <a:gd name="T29" fmla="*/ 2 h 8"/>
                  <a:gd name="T30" fmla="*/ 7 w 13"/>
                  <a:gd name="T31" fmla="*/ 2 h 8"/>
                  <a:gd name="T32" fmla="*/ 7 w 13"/>
                  <a:gd name="T33" fmla="*/ 2 h 8"/>
                  <a:gd name="T34" fmla="*/ 7 w 13"/>
                  <a:gd name="T35" fmla="*/ 2 h 8"/>
                  <a:gd name="T36" fmla="*/ 2 w 13"/>
                  <a:gd name="T37" fmla="*/ 7 h 8"/>
                  <a:gd name="T38" fmla="*/ 2 w 13"/>
                  <a:gd name="T39" fmla="*/ 7 h 8"/>
                  <a:gd name="T40" fmla="*/ 1 w 13"/>
                  <a:gd name="T41" fmla="*/ 8 h 8"/>
                  <a:gd name="T42" fmla="*/ 1 w 13"/>
                  <a:gd name="T43" fmla="*/ 8 h 8"/>
                  <a:gd name="T44" fmla="*/ 1 w 1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8">
                    <a:moveTo>
                      <a:pt x="1" y="8"/>
                    </a:moveTo>
                    <a:cubicBezTo>
                      <a:pt x="1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3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2" y="3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3" y="4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" name="Freeform 246"/>
              <p:cNvSpPr/>
              <p:nvPr/>
            </p:nvSpPr>
            <p:spPr bwMode="auto">
              <a:xfrm>
                <a:off x="10950495" y="4187032"/>
                <a:ext cx="172006" cy="57335"/>
              </a:xfrm>
              <a:custGeom>
                <a:avLst/>
                <a:gdLst>
                  <a:gd name="T0" fmla="*/ 1 w 42"/>
                  <a:gd name="T1" fmla="*/ 5 h 14"/>
                  <a:gd name="T2" fmla="*/ 1 w 42"/>
                  <a:gd name="T3" fmla="*/ 3 h 14"/>
                  <a:gd name="T4" fmla="*/ 1 w 42"/>
                  <a:gd name="T5" fmla="*/ 3 h 14"/>
                  <a:gd name="T6" fmla="*/ 3 w 42"/>
                  <a:gd name="T7" fmla="*/ 3 h 14"/>
                  <a:gd name="T8" fmla="*/ 3 w 42"/>
                  <a:gd name="T9" fmla="*/ 3 h 14"/>
                  <a:gd name="T10" fmla="*/ 21 w 42"/>
                  <a:gd name="T11" fmla="*/ 11 h 14"/>
                  <a:gd name="T12" fmla="*/ 21 w 42"/>
                  <a:gd name="T13" fmla="*/ 11 h 14"/>
                  <a:gd name="T14" fmla="*/ 34 w 42"/>
                  <a:gd name="T15" fmla="*/ 6 h 14"/>
                  <a:gd name="T16" fmla="*/ 34 w 42"/>
                  <a:gd name="T17" fmla="*/ 6 h 14"/>
                  <a:gd name="T18" fmla="*/ 39 w 42"/>
                  <a:gd name="T19" fmla="*/ 1 h 14"/>
                  <a:gd name="T20" fmla="*/ 39 w 42"/>
                  <a:gd name="T21" fmla="*/ 1 h 14"/>
                  <a:gd name="T22" fmla="*/ 39 w 42"/>
                  <a:gd name="T23" fmla="*/ 1 h 14"/>
                  <a:gd name="T24" fmla="*/ 41 w 42"/>
                  <a:gd name="T25" fmla="*/ 1 h 14"/>
                  <a:gd name="T26" fmla="*/ 41 w 42"/>
                  <a:gd name="T27" fmla="*/ 1 h 14"/>
                  <a:gd name="T28" fmla="*/ 41 w 42"/>
                  <a:gd name="T29" fmla="*/ 3 h 14"/>
                  <a:gd name="T30" fmla="*/ 41 w 42"/>
                  <a:gd name="T31" fmla="*/ 3 h 14"/>
                  <a:gd name="T32" fmla="*/ 21 w 42"/>
                  <a:gd name="T33" fmla="*/ 14 h 14"/>
                  <a:gd name="T34" fmla="*/ 21 w 42"/>
                  <a:gd name="T35" fmla="*/ 14 h 14"/>
                  <a:gd name="T36" fmla="*/ 1 w 42"/>
                  <a:gd name="T3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14">
                    <a:moveTo>
                      <a:pt x="1" y="5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9"/>
                      <a:pt x="16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6" y="11"/>
                      <a:pt x="31" y="9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7" y="4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40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2" y="1"/>
                      <a:pt x="42" y="2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34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5" y="14"/>
                      <a:pt x="8" y="11"/>
                      <a:pt x="1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" name="Freeform 247"/>
              <p:cNvSpPr/>
              <p:nvPr/>
            </p:nvSpPr>
            <p:spPr bwMode="auto">
              <a:xfrm>
                <a:off x="10941808" y="4187032"/>
                <a:ext cx="24324" cy="27799"/>
              </a:xfrm>
              <a:custGeom>
                <a:avLst/>
                <a:gdLst>
                  <a:gd name="T0" fmla="*/ 0 w 6"/>
                  <a:gd name="T1" fmla="*/ 7 h 7"/>
                  <a:gd name="T2" fmla="*/ 0 w 6"/>
                  <a:gd name="T3" fmla="*/ 4 h 7"/>
                  <a:gd name="T4" fmla="*/ 0 w 6"/>
                  <a:gd name="T5" fmla="*/ 4 h 7"/>
                  <a:gd name="T6" fmla="*/ 4 w 6"/>
                  <a:gd name="T7" fmla="*/ 1 h 7"/>
                  <a:gd name="T8" fmla="*/ 6 w 6"/>
                  <a:gd name="T9" fmla="*/ 1 h 7"/>
                  <a:gd name="T10" fmla="*/ 6 w 6"/>
                  <a:gd name="T11" fmla="*/ 1 h 7"/>
                  <a:gd name="T12" fmla="*/ 6 w 6"/>
                  <a:gd name="T13" fmla="*/ 3 h 7"/>
                  <a:gd name="T14" fmla="*/ 6 w 6"/>
                  <a:gd name="T15" fmla="*/ 3 h 7"/>
                  <a:gd name="T16" fmla="*/ 2 w 6"/>
                  <a:gd name="T17" fmla="*/ 7 h 7"/>
                  <a:gd name="T18" fmla="*/ 1 w 6"/>
                  <a:gd name="T19" fmla="*/ 7 h 7"/>
                  <a:gd name="T20" fmla="*/ 1 w 6"/>
                  <a:gd name="T21" fmla="*/ 7 h 7"/>
                  <a:gd name="T22" fmla="*/ 0 w 6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" name="Freeform 248"/>
              <p:cNvSpPr/>
              <p:nvPr/>
            </p:nvSpPr>
            <p:spPr bwMode="auto">
              <a:xfrm>
                <a:off x="11101652" y="4183557"/>
                <a:ext cx="29536" cy="24324"/>
              </a:xfrm>
              <a:custGeom>
                <a:avLst/>
                <a:gdLst>
                  <a:gd name="T0" fmla="*/ 5 w 7"/>
                  <a:gd name="T1" fmla="*/ 6 h 6"/>
                  <a:gd name="T2" fmla="*/ 1 w 7"/>
                  <a:gd name="T3" fmla="*/ 3 h 6"/>
                  <a:gd name="T4" fmla="*/ 1 w 7"/>
                  <a:gd name="T5" fmla="*/ 1 h 6"/>
                  <a:gd name="T6" fmla="*/ 1 w 7"/>
                  <a:gd name="T7" fmla="*/ 1 h 6"/>
                  <a:gd name="T8" fmla="*/ 3 w 7"/>
                  <a:gd name="T9" fmla="*/ 1 h 6"/>
                  <a:gd name="T10" fmla="*/ 3 w 7"/>
                  <a:gd name="T11" fmla="*/ 1 h 6"/>
                  <a:gd name="T12" fmla="*/ 6 w 7"/>
                  <a:gd name="T13" fmla="*/ 4 h 6"/>
                  <a:gd name="T14" fmla="*/ 7 w 7"/>
                  <a:gd name="T15" fmla="*/ 6 h 6"/>
                  <a:gd name="T16" fmla="*/ 7 w 7"/>
                  <a:gd name="T17" fmla="*/ 6 h 6"/>
                  <a:gd name="T18" fmla="*/ 5 w 7"/>
                  <a:gd name="T19" fmla="*/ 6 h 6"/>
                  <a:gd name="T20" fmla="*/ 5 w 7"/>
                  <a:gd name="T21" fmla="*/ 6 h 6"/>
                  <a:gd name="T22" fmla="*/ 5 w 7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" name="Freeform 249"/>
              <p:cNvSpPr/>
              <p:nvPr/>
            </p:nvSpPr>
            <p:spPr bwMode="auto">
              <a:xfrm>
                <a:off x="10556099" y="3561557"/>
                <a:ext cx="590726" cy="423933"/>
              </a:xfrm>
              <a:custGeom>
                <a:avLst/>
                <a:gdLst>
                  <a:gd name="T0" fmla="*/ 144 w 144"/>
                  <a:gd name="T1" fmla="*/ 19 h 103"/>
                  <a:gd name="T2" fmla="*/ 39 w 144"/>
                  <a:gd name="T3" fmla="*/ 15 h 103"/>
                  <a:gd name="T4" fmla="*/ 26 w 144"/>
                  <a:gd name="T5" fmla="*/ 103 h 103"/>
                  <a:gd name="T6" fmla="*/ 144 w 144"/>
                  <a:gd name="T7" fmla="*/ 1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4" h="103">
                    <a:moveTo>
                      <a:pt x="144" y="19"/>
                    </a:moveTo>
                    <a:cubicBezTo>
                      <a:pt x="144" y="19"/>
                      <a:pt x="77" y="0"/>
                      <a:pt x="39" y="15"/>
                    </a:cubicBezTo>
                    <a:cubicBezTo>
                      <a:pt x="0" y="30"/>
                      <a:pt x="26" y="103"/>
                      <a:pt x="26" y="103"/>
                    </a:cubicBezTo>
                    <a:cubicBezTo>
                      <a:pt x="26" y="103"/>
                      <a:pt x="127" y="57"/>
                      <a:pt x="144" y="19"/>
                    </a:cubicBezTo>
                    <a:close/>
                  </a:path>
                </a:pathLst>
              </a:custGeom>
              <a:solidFill>
                <a:srgbClr val="CCB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" name="Freeform 250"/>
              <p:cNvSpPr>
                <a:spLocks noEditPoints="1"/>
              </p:cNvSpPr>
              <p:nvPr/>
            </p:nvSpPr>
            <p:spPr bwMode="auto">
              <a:xfrm>
                <a:off x="10620383" y="3594568"/>
                <a:ext cx="535129" cy="399609"/>
              </a:xfrm>
              <a:custGeom>
                <a:avLst/>
                <a:gdLst>
                  <a:gd name="T0" fmla="*/ 9 w 130"/>
                  <a:gd name="T1" fmla="*/ 96 h 97"/>
                  <a:gd name="T2" fmla="*/ 8 w 130"/>
                  <a:gd name="T3" fmla="*/ 96 h 97"/>
                  <a:gd name="T4" fmla="*/ 8 w 130"/>
                  <a:gd name="T5" fmla="*/ 96 h 97"/>
                  <a:gd name="T6" fmla="*/ 0 w 130"/>
                  <a:gd name="T7" fmla="*/ 48 h 97"/>
                  <a:gd name="T8" fmla="*/ 0 w 130"/>
                  <a:gd name="T9" fmla="*/ 48 h 97"/>
                  <a:gd name="T10" fmla="*/ 22 w 130"/>
                  <a:gd name="T11" fmla="*/ 6 h 97"/>
                  <a:gd name="T12" fmla="*/ 22 w 130"/>
                  <a:gd name="T13" fmla="*/ 6 h 97"/>
                  <a:gd name="T14" fmla="*/ 61 w 130"/>
                  <a:gd name="T15" fmla="*/ 0 h 97"/>
                  <a:gd name="T16" fmla="*/ 61 w 130"/>
                  <a:gd name="T17" fmla="*/ 0 h 97"/>
                  <a:gd name="T18" fmla="*/ 129 w 130"/>
                  <a:gd name="T19" fmla="*/ 10 h 97"/>
                  <a:gd name="T20" fmla="*/ 129 w 130"/>
                  <a:gd name="T21" fmla="*/ 10 h 97"/>
                  <a:gd name="T22" fmla="*/ 128 w 130"/>
                  <a:gd name="T23" fmla="*/ 11 h 97"/>
                  <a:gd name="T24" fmla="*/ 129 w 130"/>
                  <a:gd name="T25" fmla="*/ 10 h 97"/>
                  <a:gd name="T26" fmla="*/ 130 w 130"/>
                  <a:gd name="T27" fmla="*/ 11 h 97"/>
                  <a:gd name="T28" fmla="*/ 130 w 130"/>
                  <a:gd name="T29" fmla="*/ 11 h 97"/>
                  <a:gd name="T30" fmla="*/ 130 w 130"/>
                  <a:gd name="T31" fmla="*/ 12 h 97"/>
                  <a:gd name="T32" fmla="*/ 130 w 130"/>
                  <a:gd name="T33" fmla="*/ 12 h 97"/>
                  <a:gd name="T34" fmla="*/ 10 w 130"/>
                  <a:gd name="T35" fmla="*/ 96 h 97"/>
                  <a:gd name="T36" fmla="*/ 10 w 130"/>
                  <a:gd name="T37" fmla="*/ 96 h 97"/>
                  <a:gd name="T38" fmla="*/ 10 w 130"/>
                  <a:gd name="T39" fmla="*/ 97 h 97"/>
                  <a:gd name="T40" fmla="*/ 10 w 130"/>
                  <a:gd name="T41" fmla="*/ 97 h 97"/>
                  <a:gd name="T42" fmla="*/ 9 w 130"/>
                  <a:gd name="T43" fmla="*/ 96 h 97"/>
                  <a:gd name="T44" fmla="*/ 23 w 130"/>
                  <a:gd name="T45" fmla="*/ 9 h 97"/>
                  <a:gd name="T46" fmla="*/ 3 w 130"/>
                  <a:gd name="T47" fmla="*/ 48 h 97"/>
                  <a:gd name="T48" fmla="*/ 3 w 130"/>
                  <a:gd name="T49" fmla="*/ 48 h 97"/>
                  <a:gd name="T50" fmla="*/ 11 w 130"/>
                  <a:gd name="T51" fmla="*/ 93 h 97"/>
                  <a:gd name="T52" fmla="*/ 11 w 130"/>
                  <a:gd name="T53" fmla="*/ 93 h 97"/>
                  <a:gd name="T54" fmla="*/ 62 w 130"/>
                  <a:gd name="T55" fmla="*/ 66 h 97"/>
                  <a:gd name="T56" fmla="*/ 62 w 130"/>
                  <a:gd name="T57" fmla="*/ 66 h 97"/>
                  <a:gd name="T58" fmla="*/ 126 w 130"/>
                  <a:gd name="T59" fmla="*/ 12 h 97"/>
                  <a:gd name="T60" fmla="*/ 126 w 130"/>
                  <a:gd name="T61" fmla="*/ 12 h 97"/>
                  <a:gd name="T62" fmla="*/ 61 w 130"/>
                  <a:gd name="T63" fmla="*/ 3 h 97"/>
                  <a:gd name="T64" fmla="*/ 61 w 130"/>
                  <a:gd name="T65" fmla="*/ 3 h 97"/>
                  <a:gd name="T66" fmla="*/ 23 w 130"/>
                  <a:gd name="T67" fmla="*/ 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0" h="97">
                    <a:moveTo>
                      <a:pt x="9" y="96"/>
                    </a:moveTo>
                    <a:cubicBezTo>
                      <a:pt x="9" y="96"/>
                      <a:pt x="9" y="96"/>
                      <a:pt x="8" y="96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8" y="95"/>
                      <a:pt x="0" y="72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31"/>
                      <a:pt x="5" y="13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33" y="2"/>
                      <a:pt x="47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94" y="0"/>
                      <a:pt x="129" y="10"/>
                      <a:pt x="129" y="10"/>
                    </a:cubicBezTo>
                    <a:cubicBezTo>
                      <a:pt x="129" y="10"/>
                      <a:pt x="129" y="10"/>
                      <a:pt x="129" y="10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9" y="10"/>
                      <a:pt x="129" y="10"/>
                      <a:pt x="129" y="10"/>
                    </a:cubicBezTo>
                    <a:cubicBezTo>
                      <a:pt x="129" y="10"/>
                      <a:pt x="129" y="10"/>
                      <a:pt x="130" y="11"/>
                    </a:cubicBezTo>
                    <a:cubicBezTo>
                      <a:pt x="130" y="11"/>
                      <a:pt x="130" y="11"/>
                      <a:pt x="130" y="11"/>
                    </a:cubicBezTo>
                    <a:cubicBezTo>
                      <a:pt x="130" y="11"/>
                      <a:pt x="130" y="11"/>
                      <a:pt x="130" y="12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12" y="50"/>
                      <a:pt x="11" y="96"/>
                      <a:pt x="10" y="96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10" y="97"/>
                      <a:pt x="10" y="97"/>
                      <a:pt x="10" y="97"/>
                    </a:cubicBezTo>
                    <a:cubicBezTo>
                      <a:pt x="10" y="97"/>
                      <a:pt x="9" y="97"/>
                      <a:pt x="9" y="96"/>
                    </a:cubicBezTo>
                    <a:close/>
                    <a:moveTo>
                      <a:pt x="23" y="9"/>
                    </a:moveTo>
                    <a:cubicBezTo>
                      <a:pt x="8" y="15"/>
                      <a:pt x="3" y="31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67"/>
                      <a:pt x="9" y="87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7" y="90"/>
                      <a:pt x="38" y="80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88" y="50"/>
                      <a:pt x="117" y="30"/>
                      <a:pt x="126" y="12"/>
                    </a:cubicBezTo>
                    <a:cubicBezTo>
                      <a:pt x="126" y="12"/>
                      <a:pt x="126" y="12"/>
                      <a:pt x="126" y="12"/>
                    </a:cubicBezTo>
                    <a:cubicBezTo>
                      <a:pt x="119" y="10"/>
                      <a:pt x="89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47" y="3"/>
                      <a:pt x="34" y="5"/>
                      <a:pt x="23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" name="Freeform 251"/>
              <p:cNvSpPr/>
              <p:nvPr/>
            </p:nvSpPr>
            <p:spPr bwMode="auto">
              <a:xfrm>
                <a:off x="10608221" y="3615417"/>
                <a:ext cx="622000" cy="448257"/>
              </a:xfrm>
              <a:custGeom>
                <a:avLst/>
                <a:gdLst>
                  <a:gd name="T0" fmla="*/ 127 w 151"/>
                  <a:gd name="T1" fmla="*/ 7 h 109"/>
                  <a:gd name="T2" fmla="*/ 143 w 151"/>
                  <a:gd name="T3" fmla="*/ 4 h 109"/>
                  <a:gd name="T4" fmla="*/ 139 w 151"/>
                  <a:gd name="T5" fmla="*/ 26 h 109"/>
                  <a:gd name="T6" fmla="*/ 14 w 151"/>
                  <a:gd name="T7" fmla="*/ 102 h 109"/>
                  <a:gd name="T8" fmla="*/ 14 w 151"/>
                  <a:gd name="T9" fmla="*/ 81 h 109"/>
                  <a:gd name="T10" fmla="*/ 127 w 151"/>
                  <a:gd name="T11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109">
                    <a:moveTo>
                      <a:pt x="127" y="7"/>
                    </a:moveTo>
                    <a:cubicBezTo>
                      <a:pt x="127" y="7"/>
                      <a:pt x="135" y="0"/>
                      <a:pt x="143" y="4"/>
                    </a:cubicBezTo>
                    <a:cubicBezTo>
                      <a:pt x="151" y="8"/>
                      <a:pt x="151" y="16"/>
                      <a:pt x="139" y="26"/>
                    </a:cubicBezTo>
                    <a:cubicBezTo>
                      <a:pt x="128" y="37"/>
                      <a:pt x="29" y="109"/>
                      <a:pt x="14" y="102"/>
                    </a:cubicBezTo>
                    <a:cubicBezTo>
                      <a:pt x="0" y="95"/>
                      <a:pt x="9" y="84"/>
                      <a:pt x="14" y="81"/>
                    </a:cubicBezTo>
                    <a:cubicBezTo>
                      <a:pt x="18" y="78"/>
                      <a:pt x="127" y="7"/>
                      <a:pt x="12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" name="Freeform 252"/>
              <p:cNvSpPr>
                <a:spLocks noEditPoints="1"/>
              </p:cNvSpPr>
              <p:nvPr/>
            </p:nvSpPr>
            <p:spPr bwMode="auto">
              <a:xfrm>
                <a:off x="10629071" y="3618892"/>
                <a:ext cx="595939" cy="423933"/>
              </a:xfrm>
              <a:custGeom>
                <a:avLst/>
                <a:gdLst>
                  <a:gd name="T0" fmla="*/ 9 w 145"/>
                  <a:gd name="T1" fmla="*/ 102 h 103"/>
                  <a:gd name="T2" fmla="*/ 0 w 145"/>
                  <a:gd name="T3" fmla="*/ 91 h 103"/>
                  <a:gd name="T4" fmla="*/ 0 w 145"/>
                  <a:gd name="T5" fmla="*/ 91 h 103"/>
                  <a:gd name="T6" fmla="*/ 8 w 145"/>
                  <a:gd name="T7" fmla="*/ 79 h 103"/>
                  <a:gd name="T8" fmla="*/ 8 w 145"/>
                  <a:gd name="T9" fmla="*/ 79 h 103"/>
                  <a:gd name="T10" fmla="*/ 121 w 145"/>
                  <a:gd name="T11" fmla="*/ 5 h 103"/>
                  <a:gd name="T12" fmla="*/ 121 w 145"/>
                  <a:gd name="T13" fmla="*/ 5 h 103"/>
                  <a:gd name="T14" fmla="*/ 132 w 145"/>
                  <a:gd name="T15" fmla="*/ 0 h 103"/>
                  <a:gd name="T16" fmla="*/ 132 w 145"/>
                  <a:gd name="T17" fmla="*/ 0 h 103"/>
                  <a:gd name="T18" fmla="*/ 139 w 145"/>
                  <a:gd name="T19" fmla="*/ 2 h 103"/>
                  <a:gd name="T20" fmla="*/ 139 w 145"/>
                  <a:gd name="T21" fmla="*/ 2 h 103"/>
                  <a:gd name="T22" fmla="*/ 145 w 145"/>
                  <a:gd name="T23" fmla="*/ 11 h 103"/>
                  <a:gd name="T24" fmla="*/ 145 w 145"/>
                  <a:gd name="T25" fmla="*/ 11 h 103"/>
                  <a:gd name="T26" fmla="*/ 135 w 145"/>
                  <a:gd name="T27" fmla="*/ 27 h 103"/>
                  <a:gd name="T28" fmla="*/ 135 w 145"/>
                  <a:gd name="T29" fmla="*/ 27 h 103"/>
                  <a:gd name="T30" fmla="*/ 12 w 145"/>
                  <a:gd name="T31" fmla="*/ 103 h 103"/>
                  <a:gd name="T32" fmla="*/ 12 w 145"/>
                  <a:gd name="T33" fmla="*/ 103 h 103"/>
                  <a:gd name="T34" fmla="*/ 9 w 145"/>
                  <a:gd name="T35" fmla="*/ 102 h 103"/>
                  <a:gd name="T36" fmla="*/ 123 w 145"/>
                  <a:gd name="T37" fmla="*/ 7 h 103"/>
                  <a:gd name="T38" fmla="*/ 9 w 145"/>
                  <a:gd name="T39" fmla="*/ 81 h 103"/>
                  <a:gd name="T40" fmla="*/ 9 w 145"/>
                  <a:gd name="T41" fmla="*/ 81 h 103"/>
                  <a:gd name="T42" fmla="*/ 3 w 145"/>
                  <a:gd name="T43" fmla="*/ 91 h 103"/>
                  <a:gd name="T44" fmla="*/ 3 w 145"/>
                  <a:gd name="T45" fmla="*/ 91 h 103"/>
                  <a:gd name="T46" fmla="*/ 10 w 145"/>
                  <a:gd name="T47" fmla="*/ 100 h 103"/>
                  <a:gd name="T48" fmla="*/ 10 w 145"/>
                  <a:gd name="T49" fmla="*/ 100 h 103"/>
                  <a:gd name="T50" fmla="*/ 12 w 145"/>
                  <a:gd name="T51" fmla="*/ 100 h 103"/>
                  <a:gd name="T52" fmla="*/ 12 w 145"/>
                  <a:gd name="T53" fmla="*/ 100 h 103"/>
                  <a:gd name="T54" fmla="*/ 133 w 145"/>
                  <a:gd name="T55" fmla="*/ 24 h 103"/>
                  <a:gd name="T56" fmla="*/ 133 w 145"/>
                  <a:gd name="T57" fmla="*/ 24 h 103"/>
                  <a:gd name="T58" fmla="*/ 142 w 145"/>
                  <a:gd name="T59" fmla="*/ 11 h 103"/>
                  <a:gd name="T60" fmla="*/ 142 w 145"/>
                  <a:gd name="T61" fmla="*/ 11 h 103"/>
                  <a:gd name="T62" fmla="*/ 137 w 145"/>
                  <a:gd name="T63" fmla="*/ 5 h 103"/>
                  <a:gd name="T64" fmla="*/ 137 w 145"/>
                  <a:gd name="T65" fmla="*/ 5 h 103"/>
                  <a:gd name="T66" fmla="*/ 132 w 145"/>
                  <a:gd name="T67" fmla="*/ 3 h 103"/>
                  <a:gd name="T68" fmla="*/ 132 w 145"/>
                  <a:gd name="T69" fmla="*/ 3 h 103"/>
                  <a:gd name="T70" fmla="*/ 126 w 145"/>
                  <a:gd name="T71" fmla="*/ 5 h 103"/>
                  <a:gd name="T72" fmla="*/ 126 w 145"/>
                  <a:gd name="T73" fmla="*/ 5 h 103"/>
                  <a:gd name="T74" fmla="*/ 123 w 145"/>
                  <a:gd name="T75" fmla="*/ 7 h 103"/>
                  <a:gd name="T76" fmla="*/ 123 w 145"/>
                  <a:gd name="T77" fmla="*/ 7 h 103"/>
                  <a:gd name="T78" fmla="*/ 122 w 145"/>
                  <a:gd name="T79" fmla="*/ 6 h 103"/>
                  <a:gd name="T80" fmla="*/ 123 w 145"/>
                  <a:gd name="T81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5" h="103">
                    <a:moveTo>
                      <a:pt x="9" y="102"/>
                    </a:moveTo>
                    <a:cubicBezTo>
                      <a:pt x="3" y="100"/>
                      <a:pt x="0" y="95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86"/>
                      <a:pt x="5" y="81"/>
                      <a:pt x="8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76"/>
                      <a:pt x="120" y="6"/>
                      <a:pt x="121" y="5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2" y="4"/>
                      <a:pt x="126" y="1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4" y="0"/>
                      <a:pt x="136" y="1"/>
                      <a:pt x="139" y="2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43" y="4"/>
                      <a:pt x="145" y="7"/>
                      <a:pt x="145" y="11"/>
                    </a:cubicBezTo>
                    <a:cubicBezTo>
                      <a:pt x="145" y="11"/>
                      <a:pt x="145" y="11"/>
                      <a:pt x="145" y="11"/>
                    </a:cubicBezTo>
                    <a:cubicBezTo>
                      <a:pt x="145" y="16"/>
                      <a:pt x="142" y="21"/>
                      <a:pt x="135" y="27"/>
                    </a:cubicBezTo>
                    <a:cubicBezTo>
                      <a:pt x="135" y="27"/>
                      <a:pt x="135" y="27"/>
                      <a:pt x="135" y="27"/>
                    </a:cubicBezTo>
                    <a:cubicBezTo>
                      <a:pt x="124" y="37"/>
                      <a:pt x="35" y="103"/>
                      <a:pt x="12" y="103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11" y="103"/>
                      <a:pt x="10" y="103"/>
                      <a:pt x="9" y="102"/>
                    </a:cubicBezTo>
                    <a:close/>
                    <a:moveTo>
                      <a:pt x="123" y="7"/>
                    </a:moveTo>
                    <a:cubicBezTo>
                      <a:pt x="123" y="7"/>
                      <a:pt x="14" y="78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7" y="83"/>
                      <a:pt x="3" y="87"/>
                      <a:pt x="3" y="91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3" y="94"/>
                      <a:pt x="4" y="97"/>
                      <a:pt x="10" y="100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0" y="100"/>
                      <a:pt x="11" y="100"/>
                      <a:pt x="12" y="100"/>
                    </a:cubicBezTo>
                    <a:cubicBezTo>
                      <a:pt x="12" y="100"/>
                      <a:pt x="12" y="100"/>
                      <a:pt x="12" y="100"/>
                    </a:cubicBezTo>
                    <a:cubicBezTo>
                      <a:pt x="32" y="100"/>
                      <a:pt x="123" y="34"/>
                      <a:pt x="133" y="24"/>
                    </a:cubicBezTo>
                    <a:cubicBezTo>
                      <a:pt x="133" y="24"/>
                      <a:pt x="133" y="24"/>
                      <a:pt x="133" y="24"/>
                    </a:cubicBezTo>
                    <a:cubicBezTo>
                      <a:pt x="140" y="19"/>
                      <a:pt x="142" y="14"/>
                      <a:pt x="142" y="11"/>
                    </a:cubicBezTo>
                    <a:cubicBezTo>
                      <a:pt x="142" y="11"/>
                      <a:pt x="142" y="11"/>
                      <a:pt x="142" y="11"/>
                    </a:cubicBezTo>
                    <a:cubicBezTo>
                      <a:pt x="142" y="8"/>
                      <a:pt x="141" y="6"/>
                      <a:pt x="137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6" y="4"/>
                      <a:pt x="134" y="3"/>
                      <a:pt x="132" y="3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0" y="3"/>
                      <a:pt x="127" y="4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4" y="6"/>
                      <a:pt x="123" y="7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2" y="6"/>
                      <a:pt x="122" y="6"/>
                      <a:pt x="122" y="6"/>
                    </a:cubicBezTo>
                    <a:cubicBezTo>
                      <a:pt x="123" y="7"/>
                      <a:pt x="123" y="7"/>
                      <a:pt x="123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" name="Freeform 253"/>
              <p:cNvSpPr/>
              <p:nvPr/>
            </p:nvSpPr>
            <p:spPr bwMode="auto">
              <a:xfrm>
                <a:off x="10575210" y="3573719"/>
                <a:ext cx="137257" cy="132045"/>
              </a:xfrm>
              <a:custGeom>
                <a:avLst/>
                <a:gdLst>
                  <a:gd name="T0" fmla="*/ 1 w 33"/>
                  <a:gd name="T1" fmla="*/ 17 h 32"/>
                  <a:gd name="T2" fmla="*/ 17 w 33"/>
                  <a:gd name="T3" fmla="*/ 32 h 32"/>
                  <a:gd name="T4" fmla="*/ 33 w 33"/>
                  <a:gd name="T5" fmla="*/ 15 h 32"/>
                  <a:gd name="T6" fmla="*/ 16 w 33"/>
                  <a:gd name="T7" fmla="*/ 0 h 32"/>
                  <a:gd name="T8" fmla="*/ 1 w 33"/>
                  <a:gd name="T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2">
                    <a:moveTo>
                      <a:pt x="1" y="17"/>
                    </a:moveTo>
                    <a:cubicBezTo>
                      <a:pt x="1" y="25"/>
                      <a:pt x="8" y="32"/>
                      <a:pt x="17" y="32"/>
                    </a:cubicBezTo>
                    <a:cubicBezTo>
                      <a:pt x="26" y="32"/>
                      <a:pt x="33" y="24"/>
                      <a:pt x="33" y="15"/>
                    </a:cubicBezTo>
                    <a:cubicBezTo>
                      <a:pt x="32" y="6"/>
                      <a:pt x="25" y="0"/>
                      <a:pt x="16" y="0"/>
                    </a:cubicBezTo>
                    <a:cubicBezTo>
                      <a:pt x="7" y="0"/>
                      <a:pt x="0" y="8"/>
                      <a:pt x="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" name="Freeform 254"/>
              <p:cNvSpPr>
                <a:spLocks noEditPoints="1"/>
              </p:cNvSpPr>
              <p:nvPr/>
            </p:nvSpPr>
            <p:spPr bwMode="auto">
              <a:xfrm>
                <a:off x="10571735" y="3566769"/>
                <a:ext cx="144207" cy="142469"/>
              </a:xfrm>
              <a:custGeom>
                <a:avLst/>
                <a:gdLst>
                  <a:gd name="T0" fmla="*/ 0 w 35"/>
                  <a:gd name="T1" fmla="*/ 19 h 35"/>
                  <a:gd name="T2" fmla="*/ 0 w 35"/>
                  <a:gd name="T3" fmla="*/ 18 h 35"/>
                  <a:gd name="T4" fmla="*/ 0 w 35"/>
                  <a:gd name="T5" fmla="*/ 18 h 35"/>
                  <a:gd name="T6" fmla="*/ 17 w 35"/>
                  <a:gd name="T7" fmla="*/ 0 h 35"/>
                  <a:gd name="T8" fmla="*/ 17 w 35"/>
                  <a:gd name="T9" fmla="*/ 0 h 35"/>
                  <a:gd name="T10" fmla="*/ 18 w 35"/>
                  <a:gd name="T11" fmla="*/ 0 h 35"/>
                  <a:gd name="T12" fmla="*/ 18 w 35"/>
                  <a:gd name="T13" fmla="*/ 0 h 35"/>
                  <a:gd name="T14" fmla="*/ 35 w 35"/>
                  <a:gd name="T15" fmla="*/ 17 h 35"/>
                  <a:gd name="T16" fmla="*/ 35 w 35"/>
                  <a:gd name="T17" fmla="*/ 17 h 35"/>
                  <a:gd name="T18" fmla="*/ 35 w 35"/>
                  <a:gd name="T19" fmla="*/ 18 h 35"/>
                  <a:gd name="T20" fmla="*/ 35 w 35"/>
                  <a:gd name="T21" fmla="*/ 18 h 35"/>
                  <a:gd name="T22" fmla="*/ 18 w 35"/>
                  <a:gd name="T23" fmla="*/ 35 h 35"/>
                  <a:gd name="T24" fmla="*/ 18 w 35"/>
                  <a:gd name="T25" fmla="*/ 35 h 35"/>
                  <a:gd name="T26" fmla="*/ 18 w 35"/>
                  <a:gd name="T27" fmla="*/ 35 h 35"/>
                  <a:gd name="T28" fmla="*/ 18 w 35"/>
                  <a:gd name="T29" fmla="*/ 35 h 35"/>
                  <a:gd name="T30" fmla="*/ 0 w 35"/>
                  <a:gd name="T31" fmla="*/ 19 h 35"/>
                  <a:gd name="T32" fmla="*/ 18 w 35"/>
                  <a:gd name="T33" fmla="*/ 32 h 35"/>
                  <a:gd name="T34" fmla="*/ 18 w 35"/>
                  <a:gd name="T35" fmla="*/ 32 h 35"/>
                  <a:gd name="T36" fmla="*/ 18 w 35"/>
                  <a:gd name="T37" fmla="*/ 32 h 35"/>
                  <a:gd name="T38" fmla="*/ 32 w 35"/>
                  <a:gd name="T39" fmla="*/ 18 h 35"/>
                  <a:gd name="T40" fmla="*/ 32 w 35"/>
                  <a:gd name="T41" fmla="*/ 18 h 35"/>
                  <a:gd name="T42" fmla="*/ 32 w 35"/>
                  <a:gd name="T43" fmla="*/ 17 h 35"/>
                  <a:gd name="T44" fmla="*/ 32 w 35"/>
                  <a:gd name="T45" fmla="*/ 17 h 35"/>
                  <a:gd name="T46" fmla="*/ 18 w 35"/>
                  <a:gd name="T47" fmla="*/ 3 h 35"/>
                  <a:gd name="T48" fmla="*/ 18 w 35"/>
                  <a:gd name="T49" fmla="*/ 3 h 35"/>
                  <a:gd name="T50" fmla="*/ 17 w 35"/>
                  <a:gd name="T51" fmla="*/ 3 h 35"/>
                  <a:gd name="T52" fmla="*/ 17 w 35"/>
                  <a:gd name="T53" fmla="*/ 3 h 35"/>
                  <a:gd name="T54" fmla="*/ 3 w 35"/>
                  <a:gd name="T55" fmla="*/ 18 h 35"/>
                  <a:gd name="T56" fmla="*/ 3 w 35"/>
                  <a:gd name="T57" fmla="*/ 18 h 35"/>
                  <a:gd name="T58" fmla="*/ 3 w 35"/>
                  <a:gd name="T59" fmla="*/ 18 h 35"/>
                  <a:gd name="T60" fmla="*/ 3 w 35"/>
                  <a:gd name="T61" fmla="*/ 18 h 35"/>
                  <a:gd name="T62" fmla="*/ 2 w 35"/>
                  <a:gd name="T63" fmla="*/ 19 h 35"/>
                  <a:gd name="T64" fmla="*/ 3 w 35"/>
                  <a:gd name="T65" fmla="*/ 18 h 35"/>
                  <a:gd name="T66" fmla="*/ 18 w 35"/>
                  <a:gd name="T6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35">
                    <a:moveTo>
                      <a:pt x="0" y="19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7" y="0"/>
                      <a:pt x="35" y="8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27"/>
                      <a:pt x="2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8" y="35"/>
                      <a:pt x="1" y="28"/>
                      <a:pt x="0" y="19"/>
                    </a:cubicBezTo>
                    <a:close/>
                    <a:moveTo>
                      <a:pt x="18" y="32"/>
                    </a:move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6" y="32"/>
                      <a:pt x="32" y="26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9"/>
                      <a:pt x="25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9" y="4"/>
                      <a:pt x="3" y="10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26"/>
                      <a:pt x="10" y="32"/>
                      <a:pt x="18" y="3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" name="Freeform 255"/>
              <p:cNvSpPr>
                <a:spLocks noEditPoints="1"/>
              </p:cNvSpPr>
              <p:nvPr/>
            </p:nvSpPr>
            <p:spPr bwMode="auto">
              <a:xfrm>
                <a:off x="10649920" y="3615417"/>
                <a:ext cx="357911" cy="283201"/>
              </a:xfrm>
              <a:custGeom>
                <a:avLst/>
                <a:gdLst>
                  <a:gd name="T0" fmla="*/ 42 w 87"/>
                  <a:gd name="T1" fmla="*/ 33 h 69"/>
                  <a:gd name="T2" fmla="*/ 53 w 87"/>
                  <a:gd name="T3" fmla="*/ 35 h 69"/>
                  <a:gd name="T4" fmla="*/ 50 w 87"/>
                  <a:gd name="T5" fmla="*/ 46 h 69"/>
                  <a:gd name="T6" fmla="*/ 40 w 87"/>
                  <a:gd name="T7" fmla="*/ 43 h 69"/>
                  <a:gd name="T8" fmla="*/ 42 w 87"/>
                  <a:gd name="T9" fmla="*/ 33 h 69"/>
                  <a:gd name="T10" fmla="*/ 5 w 87"/>
                  <a:gd name="T11" fmla="*/ 54 h 69"/>
                  <a:gd name="T12" fmla="*/ 15 w 87"/>
                  <a:gd name="T13" fmla="*/ 56 h 69"/>
                  <a:gd name="T14" fmla="*/ 13 w 87"/>
                  <a:gd name="T15" fmla="*/ 67 h 69"/>
                  <a:gd name="T16" fmla="*/ 3 w 87"/>
                  <a:gd name="T17" fmla="*/ 64 h 69"/>
                  <a:gd name="T18" fmla="*/ 5 w 87"/>
                  <a:gd name="T19" fmla="*/ 54 h 69"/>
                  <a:gd name="T20" fmla="*/ 74 w 87"/>
                  <a:gd name="T21" fmla="*/ 8 h 69"/>
                  <a:gd name="T22" fmla="*/ 84 w 87"/>
                  <a:gd name="T23" fmla="*/ 11 h 69"/>
                  <a:gd name="T24" fmla="*/ 82 w 87"/>
                  <a:gd name="T25" fmla="*/ 21 h 69"/>
                  <a:gd name="T26" fmla="*/ 72 w 87"/>
                  <a:gd name="T27" fmla="*/ 19 h 69"/>
                  <a:gd name="T28" fmla="*/ 74 w 87"/>
                  <a:gd name="T29" fmla="*/ 8 h 69"/>
                  <a:gd name="T30" fmla="*/ 39 w 87"/>
                  <a:gd name="T31" fmla="*/ 2 h 69"/>
                  <a:gd name="T32" fmla="*/ 49 w 87"/>
                  <a:gd name="T33" fmla="*/ 5 h 69"/>
                  <a:gd name="T34" fmla="*/ 47 w 87"/>
                  <a:gd name="T35" fmla="*/ 15 h 69"/>
                  <a:gd name="T36" fmla="*/ 37 w 87"/>
                  <a:gd name="T37" fmla="*/ 13 h 69"/>
                  <a:gd name="T38" fmla="*/ 39 w 87"/>
                  <a:gd name="T39" fmla="*/ 2 h 69"/>
                  <a:gd name="T40" fmla="*/ 12 w 87"/>
                  <a:gd name="T41" fmla="*/ 22 h 69"/>
                  <a:gd name="T42" fmla="*/ 23 w 87"/>
                  <a:gd name="T43" fmla="*/ 24 h 69"/>
                  <a:gd name="T44" fmla="*/ 20 w 87"/>
                  <a:gd name="T45" fmla="*/ 35 h 69"/>
                  <a:gd name="T46" fmla="*/ 10 w 87"/>
                  <a:gd name="T47" fmla="*/ 32 h 69"/>
                  <a:gd name="T48" fmla="*/ 12 w 87"/>
                  <a:gd name="T49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7" h="69">
                    <a:moveTo>
                      <a:pt x="42" y="33"/>
                    </a:moveTo>
                    <a:cubicBezTo>
                      <a:pt x="46" y="31"/>
                      <a:pt x="50" y="32"/>
                      <a:pt x="53" y="35"/>
                    </a:cubicBezTo>
                    <a:cubicBezTo>
                      <a:pt x="55" y="39"/>
                      <a:pt x="54" y="43"/>
                      <a:pt x="50" y="46"/>
                    </a:cubicBezTo>
                    <a:cubicBezTo>
                      <a:pt x="47" y="48"/>
                      <a:pt x="42" y="47"/>
                      <a:pt x="40" y="43"/>
                    </a:cubicBezTo>
                    <a:cubicBezTo>
                      <a:pt x="38" y="40"/>
                      <a:pt x="39" y="35"/>
                      <a:pt x="42" y="33"/>
                    </a:cubicBezTo>
                    <a:moveTo>
                      <a:pt x="5" y="54"/>
                    </a:moveTo>
                    <a:cubicBezTo>
                      <a:pt x="9" y="52"/>
                      <a:pt x="13" y="53"/>
                      <a:pt x="15" y="56"/>
                    </a:cubicBezTo>
                    <a:cubicBezTo>
                      <a:pt x="18" y="60"/>
                      <a:pt x="17" y="64"/>
                      <a:pt x="13" y="67"/>
                    </a:cubicBezTo>
                    <a:cubicBezTo>
                      <a:pt x="10" y="69"/>
                      <a:pt x="5" y="68"/>
                      <a:pt x="3" y="64"/>
                    </a:cubicBezTo>
                    <a:cubicBezTo>
                      <a:pt x="0" y="61"/>
                      <a:pt x="1" y="56"/>
                      <a:pt x="5" y="54"/>
                    </a:cubicBezTo>
                    <a:moveTo>
                      <a:pt x="74" y="8"/>
                    </a:moveTo>
                    <a:cubicBezTo>
                      <a:pt x="77" y="6"/>
                      <a:pt x="82" y="7"/>
                      <a:pt x="84" y="11"/>
                    </a:cubicBezTo>
                    <a:cubicBezTo>
                      <a:pt x="87" y="14"/>
                      <a:pt x="86" y="19"/>
                      <a:pt x="82" y="21"/>
                    </a:cubicBezTo>
                    <a:cubicBezTo>
                      <a:pt x="78" y="23"/>
                      <a:pt x="74" y="22"/>
                      <a:pt x="72" y="19"/>
                    </a:cubicBezTo>
                    <a:cubicBezTo>
                      <a:pt x="69" y="15"/>
                      <a:pt x="70" y="11"/>
                      <a:pt x="74" y="8"/>
                    </a:cubicBezTo>
                    <a:moveTo>
                      <a:pt x="39" y="2"/>
                    </a:moveTo>
                    <a:cubicBezTo>
                      <a:pt x="43" y="0"/>
                      <a:pt x="47" y="1"/>
                      <a:pt x="49" y="5"/>
                    </a:cubicBezTo>
                    <a:cubicBezTo>
                      <a:pt x="52" y="8"/>
                      <a:pt x="51" y="13"/>
                      <a:pt x="47" y="15"/>
                    </a:cubicBezTo>
                    <a:cubicBezTo>
                      <a:pt x="44" y="18"/>
                      <a:pt x="39" y="16"/>
                      <a:pt x="37" y="13"/>
                    </a:cubicBezTo>
                    <a:cubicBezTo>
                      <a:pt x="34" y="9"/>
                      <a:pt x="35" y="5"/>
                      <a:pt x="39" y="2"/>
                    </a:cubicBezTo>
                    <a:moveTo>
                      <a:pt x="12" y="22"/>
                    </a:moveTo>
                    <a:cubicBezTo>
                      <a:pt x="16" y="20"/>
                      <a:pt x="20" y="21"/>
                      <a:pt x="23" y="24"/>
                    </a:cubicBezTo>
                    <a:cubicBezTo>
                      <a:pt x="25" y="28"/>
                      <a:pt x="24" y="32"/>
                      <a:pt x="20" y="35"/>
                    </a:cubicBezTo>
                    <a:cubicBezTo>
                      <a:pt x="17" y="37"/>
                      <a:pt x="12" y="36"/>
                      <a:pt x="10" y="32"/>
                    </a:cubicBezTo>
                    <a:cubicBezTo>
                      <a:pt x="8" y="29"/>
                      <a:pt x="9" y="24"/>
                      <a:pt x="12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" name="Freeform 256"/>
              <p:cNvSpPr>
                <a:spLocks noEditPoints="1"/>
              </p:cNvSpPr>
              <p:nvPr/>
            </p:nvSpPr>
            <p:spPr bwMode="auto">
              <a:xfrm>
                <a:off x="11176361" y="3717925"/>
                <a:ext cx="90346" cy="234553"/>
              </a:xfrm>
              <a:custGeom>
                <a:avLst/>
                <a:gdLst>
                  <a:gd name="T0" fmla="*/ 20 w 22"/>
                  <a:gd name="T1" fmla="*/ 57 h 57"/>
                  <a:gd name="T2" fmla="*/ 18 w 22"/>
                  <a:gd name="T3" fmla="*/ 55 h 57"/>
                  <a:gd name="T4" fmla="*/ 18 w 22"/>
                  <a:gd name="T5" fmla="*/ 55 h 57"/>
                  <a:gd name="T6" fmla="*/ 19 w 22"/>
                  <a:gd name="T7" fmla="*/ 50 h 57"/>
                  <a:gd name="T8" fmla="*/ 19 w 22"/>
                  <a:gd name="T9" fmla="*/ 50 h 57"/>
                  <a:gd name="T10" fmla="*/ 18 w 22"/>
                  <a:gd name="T11" fmla="*/ 48 h 57"/>
                  <a:gd name="T12" fmla="*/ 18 w 22"/>
                  <a:gd name="T13" fmla="*/ 48 h 57"/>
                  <a:gd name="T14" fmla="*/ 20 w 22"/>
                  <a:gd name="T15" fmla="*/ 46 h 57"/>
                  <a:gd name="T16" fmla="*/ 20 w 22"/>
                  <a:gd name="T17" fmla="*/ 46 h 57"/>
                  <a:gd name="T18" fmla="*/ 21 w 22"/>
                  <a:gd name="T19" fmla="*/ 48 h 57"/>
                  <a:gd name="T20" fmla="*/ 21 w 22"/>
                  <a:gd name="T21" fmla="*/ 48 h 57"/>
                  <a:gd name="T22" fmla="*/ 22 w 22"/>
                  <a:gd name="T23" fmla="*/ 50 h 57"/>
                  <a:gd name="T24" fmla="*/ 22 w 22"/>
                  <a:gd name="T25" fmla="*/ 50 h 57"/>
                  <a:gd name="T26" fmla="*/ 21 w 22"/>
                  <a:gd name="T27" fmla="*/ 56 h 57"/>
                  <a:gd name="T28" fmla="*/ 21 w 22"/>
                  <a:gd name="T29" fmla="*/ 56 h 57"/>
                  <a:gd name="T30" fmla="*/ 20 w 22"/>
                  <a:gd name="T31" fmla="*/ 57 h 57"/>
                  <a:gd name="T32" fmla="*/ 20 w 22"/>
                  <a:gd name="T33" fmla="*/ 57 h 57"/>
                  <a:gd name="T34" fmla="*/ 20 w 22"/>
                  <a:gd name="T35" fmla="*/ 57 h 57"/>
                  <a:gd name="T36" fmla="*/ 18 w 22"/>
                  <a:gd name="T37" fmla="*/ 38 h 57"/>
                  <a:gd name="T38" fmla="*/ 16 w 22"/>
                  <a:gd name="T39" fmla="*/ 30 h 57"/>
                  <a:gd name="T40" fmla="*/ 16 w 22"/>
                  <a:gd name="T41" fmla="*/ 30 h 57"/>
                  <a:gd name="T42" fmla="*/ 17 w 22"/>
                  <a:gd name="T43" fmla="*/ 28 h 57"/>
                  <a:gd name="T44" fmla="*/ 17 w 22"/>
                  <a:gd name="T45" fmla="*/ 28 h 57"/>
                  <a:gd name="T46" fmla="*/ 19 w 22"/>
                  <a:gd name="T47" fmla="*/ 29 h 57"/>
                  <a:gd name="T48" fmla="*/ 19 w 22"/>
                  <a:gd name="T49" fmla="*/ 29 h 57"/>
                  <a:gd name="T50" fmla="*/ 20 w 22"/>
                  <a:gd name="T51" fmla="*/ 37 h 57"/>
                  <a:gd name="T52" fmla="*/ 20 w 22"/>
                  <a:gd name="T53" fmla="*/ 37 h 57"/>
                  <a:gd name="T54" fmla="*/ 19 w 22"/>
                  <a:gd name="T55" fmla="*/ 39 h 57"/>
                  <a:gd name="T56" fmla="*/ 19 w 22"/>
                  <a:gd name="T57" fmla="*/ 39 h 57"/>
                  <a:gd name="T58" fmla="*/ 19 w 22"/>
                  <a:gd name="T59" fmla="*/ 39 h 57"/>
                  <a:gd name="T60" fmla="*/ 19 w 22"/>
                  <a:gd name="T61" fmla="*/ 39 h 57"/>
                  <a:gd name="T62" fmla="*/ 18 w 22"/>
                  <a:gd name="T63" fmla="*/ 38 h 57"/>
                  <a:gd name="T64" fmla="*/ 13 w 22"/>
                  <a:gd name="T65" fmla="*/ 21 h 57"/>
                  <a:gd name="T66" fmla="*/ 9 w 22"/>
                  <a:gd name="T67" fmla="*/ 14 h 57"/>
                  <a:gd name="T68" fmla="*/ 9 w 22"/>
                  <a:gd name="T69" fmla="*/ 14 h 57"/>
                  <a:gd name="T70" fmla="*/ 9 w 22"/>
                  <a:gd name="T71" fmla="*/ 12 h 57"/>
                  <a:gd name="T72" fmla="*/ 9 w 22"/>
                  <a:gd name="T73" fmla="*/ 12 h 57"/>
                  <a:gd name="T74" fmla="*/ 12 w 22"/>
                  <a:gd name="T75" fmla="*/ 13 h 57"/>
                  <a:gd name="T76" fmla="*/ 12 w 22"/>
                  <a:gd name="T77" fmla="*/ 13 h 57"/>
                  <a:gd name="T78" fmla="*/ 15 w 22"/>
                  <a:gd name="T79" fmla="*/ 20 h 57"/>
                  <a:gd name="T80" fmla="*/ 15 w 22"/>
                  <a:gd name="T81" fmla="*/ 20 h 57"/>
                  <a:gd name="T82" fmla="*/ 15 w 22"/>
                  <a:gd name="T83" fmla="*/ 22 h 57"/>
                  <a:gd name="T84" fmla="*/ 15 w 22"/>
                  <a:gd name="T85" fmla="*/ 22 h 57"/>
                  <a:gd name="T86" fmla="*/ 14 w 22"/>
                  <a:gd name="T87" fmla="*/ 22 h 57"/>
                  <a:gd name="T88" fmla="*/ 14 w 22"/>
                  <a:gd name="T89" fmla="*/ 22 h 57"/>
                  <a:gd name="T90" fmla="*/ 13 w 22"/>
                  <a:gd name="T91" fmla="*/ 21 h 57"/>
                  <a:gd name="T92" fmla="*/ 3 w 22"/>
                  <a:gd name="T93" fmla="*/ 6 h 57"/>
                  <a:gd name="T94" fmla="*/ 0 w 22"/>
                  <a:gd name="T95" fmla="*/ 3 h 57"/>
                  <a:gd name="T96" fmla="*/ 0 w 22"/>
                  <a:gd name="T97" fmla="*/ 3 h 57"/>
                  <a:gd name="T98" fmla="*/ 0 w 22"/>
                  <a:gd name="T99" fmla="*/ 1 h 57"/>
                  <a:gd name="T100" fmla="*/ 0 w 22"/>
                  <a:gd name="T101" fmla="*/ 1 h 57"/>
                  <a:gd name="T102" fmla="*/ 2 w 22"/>
                  <a:gd name="T103" fmla="*/ 1 h 57"/>
                  <a:gd name="T104" fmla="*/ 2 w 22"/>
                  <a:gd name="T105" fmla="*/ 1 h 57"/>
                  <a:gd name="T106" fmla="*/ 6 w 22"/>
                  <a:gd name="T107" fmla="*/ 4 h 57"/>
                  <a:gd name="T108" fmla="*/ 6 w 22"/>
                  <a:gd name="T109" fmla="*/ 4 h 57"/>
                  <a:gd name="T110" fmla="*/ 6 w 22"/>
                  <a:gd name="T111" fmla="*/ 4 h 57"/>
                  <a:gd name="T112" fmla="*/ 5 w 22"/>
                  <a:gd name="T113" fmla="*/ 6 h 57"/>
                  <a:gd name="T114" fmla="*/ 5 w 22"/>
                  <a:gd name="T115" fmla="*/ 6 h 57"/>
                  <a:gd name="T116" fmla="*/ 4 w 22"/>
                  <a:gd name="T117" fmla="*/ 7 h 57"/>
                  <a:gd name="T118" fmla="*/ 4 w 22"/>
                  <a:gd name="T119" fmla="*/ 7 h 57"/>
                  <a:gd name="T120" fmla="*/ 3 w 22"/>
                  <a:gd name="T121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" h="57">
                    <a:moveTo>
                      <a:pt x="20" y="57"/>
                    </a:moveTo>
                    <a:cubicBezTo>
                      <a:pt x="19" y="57"/>
                      <a:pt x="18" y="56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9" y="53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7"/>
                      <a:pt x="19" y="46"/>
                      <a:pt x="20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6"/>
                      <a:pt x="21" y="47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2" y="49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54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18" y="38"/>
                    </a:moveTo>
                    <a:cubicBezTo>
                      <a:pt x="17" y="36"/>
                      <a:pt x="17" y="33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9"/>
                      <a:pt x="16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8"/>
                      <a:pt x="18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2"/>
                      <a:pt x="20" y="35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1" y="38"/>
                      <a:pt x="20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39"/>
                      <a:pt x="18" y="39"/>
                      <a:pt x="18" y="38"/>
                    </a:cubicBezTo>
                    <a:close/>
                    <a:moveTo>
                      <a:pt x="13" y="21"/>
                    </a:moveTo>
                    <a:cubicBezTo>
                      <a:pt x="12" y="19"/>
                      <a:pt x="10" y="16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1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5"/>
                      <a:pt x="14" y="17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1"/>
                      <a:pt x="15" y="21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2"/>
                      <a:pt x="13" y="22"/>
                      <a:pt x="13" y="21"/>
                    </a:cubicBezTo>
                    <a:close/>
                    <a:moveTo>
                      <a:pt x="3" y="6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2"/>
                      <a:pt x="5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" name="Freeform 257"/>
              <p:cNvSpPr>
                <a:spLocks noEditPoints="1"/>
              </p:cNvSpPr>
              <p:nvPr/>
            </p:nvSpPr>
            <p:spPr bwMode="auto">
              <a:xfrm>
                <a:off x="11101652" y="3787423"/>
                <a:ext cx="20849" cy="168531"/>
              </a:xfrm>
              <a:custGeom>
                <a:avLst/>
                <a:gdLst>
                  <a:gd name="T0" fmla="*/ 2 w 5"/>
                  <a:gd name="T1" fmla="*/ 41 h 41"/>
                  <a:gd name="T2" fmla="*/ 1 w 5"/>
                  <a:gd name="T3" fmla="*/ 39 h 41"/>
                  <a:gd name="T4" fmla="*/ 1 w 5"/>
                  <a:gd name="T5" fmla="*/ 39 h 41"/>
                  <a:gd name="T6" fmla="*/ 2 w 5"/>
                  <a:gd name="T7" fmla="*/ 31 h 41"/>
                  <a:gd name="T8" fmla="*/ 2 w 5"/>
                  <a:gd name="T9" fmla="*/ 31 h 41"/>
                  <a:gd name="T10" fmla="*/ 4 w 5"/>
                  <a:gd name="T11" fmla="*/ 30 h 41"/>
                  <a:gd name="T12" fmla="*/ 4 w 5"/>
                  <a:gd name="T13" fmla="*/ 30 h 41"/>
                  <a:gd name="T14" fmla="*/ 5 w 5"/>
                  <a:gd name="T15" fmla="*/ 32 h 41"/>
                  <a:gd name="T16" fmla="*/ 5 w 5"/>
                  <a:gd name="T17" fmla="*/ 32 h 41"/>
                  <a:gd name="T18" fmla="*/ 4 w 5"/>
                  <a:gd name="T19" fmla="*/ 40 h 41"/>
                  <a:gd name="T20" fmla="*/ 4 w 5"/>
                  <a:gd name="T21" fmla="*/ 40 h 41"/>
                  <a:gd name="T22" fmla="*/ 4 w 5"/>
                  <a:gd name="T23" fmla="*/ 40 h 41"/>
                  <a:gd name="T24" fmla="*/ 2 w 5"/>
                  <a:gd name="T25" fmla="*/ 41 h 41"/>
                  <a:gd name="T26" fmla="*/ 2 w 5"/>
                  <a:gd name="T27" fmla="*/ 41 h 41"/>
                  <a:gd name="T28" fmla="*/ 2 w 5"/>
                  <a:gd name="T29" fmla="*/ 41 h 41"/>
                  <a:gd name="T30" fmla="*/ 2 w 5"/>
                  <a:gd name="T31" fmla="*/ 21 h 41"/>
                  <a:gd name="T32" fmla="*/ 2 w 5"/>
                  <a:gd name="T33" fmla="*/ 21 h 41"/>
                  <a:gd name="T34" fmla="*/ 2 w 5"/>
                  <a:gd name="T35" fmla="*/ 21 h 41"/>
                  <a:gd name="T36" fmla="*/ 2 w 5"/>
                  <a:gd name="T37" fmla="*/ 14 h 41"/>
                  <a:gd name="T38" fmla="*/ 2 w 5"/>
                  <a:gd name="T39" fmla="*/ 14 h 41"/>
                  <a:gd name="T40" fmla="*/ 3 w 5"/>
                  <a:gd name="T41" fmla="*/ 12 h 41"/>
                  <a:gd name="T42" fmla="*/ 3 w 5"/>
                  <a:gd name="T43" fmla="*/ 12 h 41"/>
                  <a:gd name="T44" fmla="*/ 5 w 5"/>
                  <a:gd name="T45" fmla="*/ 13 h 41"/>
                  <a:gd name="T46" fmla="*/ 5 w 5"/>
                  <a:gd name="T47" fmla="*/ 13 h 41"/>
                  <a:gd name="T48" fmla="*/ 5 w 5"/>
                  <a:gd name="T49" fmla="*/ 21 h 41"/>
                  <a:gd name="T50" fmla="*/ 5 w 5"/>
                  <a:gd name="T51" fmla="*/ 21 h 41"/>
                  <a:gd name="T52" fmla="*/ 5 w 5"/>
                  <a:gd name="T53" fmla="*/ 21 h 41"/>
                  <a:gd name="T54" fmla="*/ 5 w 5"/>
                  <a:gd name="T55" fmla="*/ 21 h 41"/>
                  <a:gd name="T56" fmla="*/ 4 w 5"/>
                  <a:gd name="T57" fmla="*/ 23 h 41"/>
                  <a:gd name="T58" fmla="*/ 4 w 5"/>
                  <a:gd name="T59" fmla="*/ 23 h 41"/>
                  <a:gd name="T60" fmla="*/ 2 w 5"/>
                  <a:gd name="T61" fmla="*/ 21 h 41"/>
                  <a:gd name="T62" fmla="*/ 1 w 5"/>
                  <a:gd name="T63" fmla="*/ 4 h 41"/>
                  <a:gd name="T64" fmla="*/ 0 w 5"/>
                  <a:gd name="T65" fmla="*/ 2 h 41"/>
                  <a:gd name="T66" fmla="*/ 0 w 5"/>
                  <a:gd name="T67" fmla="*/ 2 h 41"/>
                  <a:gd name="T68" fmla="*/ 1 w 5"/>
                  <a:gd name="T69" fmla="*/ 0 h 41"/>
                  <a:gd name="T70" fmla="*/ 1 w 5"/>
                  <a:gd name="T71" fmla="*/ 0 h 41"/>
                  <a:gd name="T72" fmla="*/ 3 w 5"/>
                  <a:gd name="T73" fmla="*/ 1 h 41"/>
                  <a:gd name="T74" fmla="*/ 3 w 5"/>
                  <a:gd name="T75" fmla="*/ 1 h 41"/>
                  <a:gd name="T76" fmla="*/ 4 w 5"/>
                  <a:gd name="T77" fmla="*/ 3 h 41"/>
                  <a:gd name="T78" fmla="*/ 4 w 5"/>
                  <a:gd name="T79" fmla="*/ 3 h 41"/>
                  <a:gd name="T80" fmla="*/ 2 w 5"/>
                  <a:gd name="T81" fmla="*/ 5 h 41"/>
                  <a:gd name="T82" fmla="*/ 2 w 5"/>
                  <a:gd name="T83" fmla="*/ 5 h 41"/>
                  <a:gd name="T84" fmla="*/ 2 w 5"/>
                  <a:gd name="T85" fmla="*/ 5 h 41"/>
                  <a:gd name="T86" fmla="*/ 2 w 5"/>
                  <a:gd name="T87" fmla="*/ 5 h 41"/>
                  <a:gd name="T88" fmla="*/ 1 w 5"/>
                  <a:gd name="T8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" h="41">
                    <a:moveTo>
                      <a:pt x="2" y="41"/>
                    </a:moveTo>
                    <a:cubicBezTo>
                      <a:pt x="1" y="41"/>
                      <a:pt x="1" y="40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6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3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5" y="3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4" y="36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lose/>
                    <a:moveTo>
                      <a:pt x="2" y="2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19"/>
                      <a:pt x="2" y="16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6"/>
                      <a:pt x="5" y="19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3"/>
                      <a:pt x="2" y="22"/>
                      <a:pt x="2" y="21"/>
                    </a:cubicBezTo>
                    <a:close/>
                    <a:moveTo>
                      <a:pt x="1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" name="Freeform 258"/>
              <p:cNvSpPr/>
              <p:nvPr/>
            </p:nvSpPr>
            <p:spPr bwMode="auto">
              <a:xfrm>
                <a:off x="10950495" y="3907305"/>
                <a:ext cx="12162" cy="45173"/>
              </a:xfrm>
              <a:custGeom>
                <a:avLst/>
                <a:gdLst>
                  <a:gd name="T0" fmla="*/ 2 w 3"/>
                  <a:gd name="T1" fmla="*/ 11 h 11"/>
                  <a:gd name="T2" fmla="*/ 0 w 3"/>
                  <a:gd name="T3" fmla="*/ 9 h 11"/>
                  <a:gd name="T4" fmla="*/ 0 w 3"/>
                  <a:gd name="T5" fmla="*/ 9 h 11"/>
                  <a:gd name="T6" fmla="*/ 0 w 3"/>
                  <a:gd name="T7" fmla="*/ 1 h 11"/>
                  <a:gd name="T8" fmla="*/ 2 w 3"/>
                  <a:gd name="T9" fmla="*/ 0 h 11"/>
                  <a:gd name="T10" fmla="*/ 2 w 3"/>
                  <a:gd name="T11" fmla="*/ 0 h 11"/>
                  <a:gd name="T12" fmla="*/ 3 w 3"/>
                  <a:gd name="T13" fmla="*/ 1 h 11"/>
                  <a:gd name="T14" fmla="*/ 3 w 3"/>
                  <a:gd name="T15" fmla="*/ 1 h 11"/>
                  <a:gd name="T16" fmla="*/ 3 w 3"/>
                  <a:gd name="T17" fmla="*/ 9 h 11"/>
                  <a:gd name="T18" fmla="*/ 2 w 3"/>
                  <a:gd name="T19" fmla="*/ 11 h 11"/>
                  <a:gd name="T20" fmla="*/ 2 w 3"/>
                  <a:gd name="T21" fmla="*/ 11 h 11"/>
                  <a:gd name="T22" fmla="*/ 2 w 3"/>
                  <a:gd name="T2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1">
                    <a:moveTo>
                      <a:pt x="2" y="11"/>
                    </a:moveTo>
                    <a:cubicBezTo>
                      <a:pt x="1" y="11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" name="Freeform 259"/>
              <p:cNvSpPr/>
              <p:nvPr/>
            </p:nvSpPr>
            <p:spPr bwMode="auto">
              <a:xfrm>
                <a:off x="11282345" y="5029686"/>
                <a:ext cx="149419" cy="86872"/>
              </a:xfrm>
              <a:custGeom>
                <a:avLst/>
                <a:gdLst>
                  <a:gd name="T0" fmla="*/ 12 w 36"/>
                  <a:gd name="T1" fmla="*/ 2 h 21"/>
                  <a:gd name="T2" fmla="*/ 30 w 36"/>
                  <a:gd name="T3" fmla="*/ 7 h 21"/>
                  <a:gd name="T4" fmla="*/ 4 w 36"/>
                  <a:gd name="T5" fmla="*/ 16 h 21"/>
                  <a:gd name="T6" fmla="*/ 3 w 36"/>
                  <a:gd name="T7" fmla="*/ 7 h 21"/>
                  <a:gd name="T8" fmla="*/ 12 w 36"/>
                  <a:gd name="T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12" y="2"/>
                    </a:moveTo>
                    <a:cubicBezTo>
                      <a:pt x="12" y="2"/>
                      <a:pt x="36" y="0"/>
                      <a:pt x="30" y="7"/>
                    </a:cubicBezTo>
                    <a:cubicBezTo>
                      <a:pt x="27" y="11"/>
                      <a:pt x="7" y="21"/>
                      <a:pt x="4" y="16"/>
                    </a:cubicBezTo>
                    <a:cubicBezTo>
                      <a:pt x="0" y="12"/>
                      <a:pt x="3" y="7"/>
                      <a:pt x="3" y="7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" name="Freeform 260"/>
              <p:cNvSpPr/>
              <p:nvPr/>
            </p:nvSpPr>
            <p:spPr bwMode="auto">
              <a:xfrm>
                <a:off x="10953970" y="5054010"/>
                <a:ext cx="140732" cy="86872"/>
              </a:xfrm>
              <a:custGeom>
                <a:avLst/>
                <a:gdLst>
                  <a:gd name="T0" fmla="*/ 17 w 34"/>
                  <a:gd name="T1" fmla="*/ 4 h 21"/>
                  <a:gd name="T2" fmla="*/ 25 w 34"/>
                  <a:gd name="T3" fmla="*/ 21 h 21"/>
                  <a:gd name="T4" fmla="*/ 1 w 34"/>
                  <a:gd name="T5" fmla="*/ 6 h 21"/>
                  <a:gd name="T6" fmla="*/ 8 w 34"/>
                  <a:gd name="T7" fmla="*/ 0 h 21"/>
                  <a:gd name="T8" fmla="*/ 17 w 34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1">
                    <a:moveTo>
                      <a:pt x="17" y="4"/>
                    </a:moveTo>
                    <a:cubicBezTo>
                      <a:pt x="17" y="4"/>
                      <a:pt x="34" y="21"/>
                      <a:pt x="25" y="21"/>
                    </a:cubicBezTo>
                    <a:cubicBezTo>
                      <a:pt x="19" y="21"/>
                      <a:pt x="0" y="12"/>
                      <a:pt x="1" y="6"/>
                    </a:cubicBezTo>
                    <a:cubicBezTo>
                      <a:pt x="2" y="1"/>
                      <a:pt x="8" y="0"/>
                      <a:pt x="8" y="0"/>
                    </a:cubicBez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" name="Freeform 261"/>
              <p:cNvSpPr>
                <a:spLocks noEditPoints="1"/>
              </p:cNvSpPr>
              <p:nvPr/>
            </p:nvSpPr>
            <p:spPr bwMode="auto">
              <a:xfrm>
                <a:off x="10896635" y="4442434"/>
                <a:ext cx="493430" cy="615051"/>
              </a:xfrm>
              <a:custGeom>
                <a:avLst/>
                <a:gdLst>
                  <a:gd name="T0" fmla="*/ 50 w 120"/>
                  <a:gd name="T1" fmla="*/ 109 h 150"/>
                  <a:gd name="T2" fmla="*/ 43 w 120"/>
                  <a:gd name="T3" fmla="*/ 123 h 150"/>
                  <a:gd name="T4" fmla="*/ 25 w 120"/>
                  <a:gd name="T5" fmla="*/ 138 h 150"/>
                  <a:gd name="T6" fmla="*/ 38 w 120"/>
                  <a:gd name="T7" fmla="*/ 145 h 150"/>
                  <a:gd name="T8" fmla="*/ 25 w 120"/>
                  <a:gd name="T9" fmla="*/ 138 h 150"/>
                  <a:gd name="T10" fmla="*/ 83 w 120"/>
                  <a:gd name="T11" fmla="*/ 105 h 150"/>
                  <a:gd name="T12" fmla="*/ 75 w 120"/>
                  <a:gd name="T13" fmla="*/ 118 h 150"/>
                  <a:gd name="T14" fmla="*/ 87 w 120"/>
                  <a:gd name="T15" fmla="*/ 135 h 150"/>
                  <a:gd name="T16" fmla="*/ 100 w 120"/>
                  <a:gd name="T17" fmla="*/ 142 h 150"/>
                  <a:gd name="T18" fmla="*/ 87 w 120"/>
                  <a:gd name="T19" fmla="*/ 135 h 150"/>
                  <a:gd name="T20" fmla="*/ 115 w 120"/>
                  <a:gd name="T21" fmla="*/ 105 h 150"/>
                  <a:gd name="T22" fmla="*/ 107 w 120"/>
                  <a:gd name="T23" fmla="*/ 118 h 150"/>
                  <a:gd name="T24" fmla="*/ 89 w 120"/>
                  <a:gd name="T25" fmla="*/ 77 h 150"/>
                  <a:gd name="T26" fmla="*/ 102 w 120"/>
                  <a:gd name="T27" fmla="*/ 84 h 150"/>
                  <a:gd name="T28" fmla="*/ 89 w 120"/>
                  <a:gd name="T29" fmla="*/ 77 h 150"/>
                  <a:gd name="T30" fmla="*/ 71 w 120"/>
                  <a:gd name="T31" fmla="*/ 48 h 150"/>
                  <a:gd name="T32" fmla="*/ 64 w 120"/>
                  <a:gd name="T33" fmla="*/ 61 h 150"/>
                  <a:gd name="T34" fmla="*/ 25 w 120"/>
                  <a:gd name="T35" fmla="*/ 55 h 150"/>
                  <a:gd name="T36" fmla="*/ 39 w 120"/>
                  <a:gd name="T37" fmla="*/ 62 h 150"/>
                  <a:gd name="T38" fmla="*/ 25 w 120"/>
                  <a:gd name="T39" fmla="*/ 55 h 150"/>
                  <a:gd name="T40" fmla="*/ 13 w 120"/>
                  <a:gd name="T41" fmla="*/ 34 h 150"/>
                  <a:gd name="T42" fmla="*/ 5 w 120"/>
                  <a:gd name="T43" fmla="*/ 47 h 150"/>
                  <a:gd name="T44" fmla="*/ 39 w 120"/>
                  <a:gd name="T45" fmla="*/ 25 h 150"/>
                  <a:gd name="T46" fmla="*/ 53 w 120"/>
                  <a:gd name="T47" fmla="*/ 32 h 150"/>
                  <a:gd name="T48" fmla="*/ 39 w 120"/>
                  <a:gd name="T49" fmla="*/ 25 h 150"/>
                  <a:gd name="T50" fmla="*/ 29 w 120"/>
                  <a:gd name="T51" fmla="*/ 2 h 150"/>
                  <a:gd name="T52" fmla="*/ 21 w 120"/>
                  <a:gd name="T53" fmla="*/ 16 h 150"/>
                  <a:gd name="T54" fmla="*/ 52 w 120"/>
                  <a:gd name="T55" fmla="*/ 80 h 150"/>
                  <a:gd name="T56" fmla="*/ 65 w 120"/>
                  <a:gd name="T57" fmla="*/ 88 h 150"/>
                  <a:gd name="T58" fmla="*/ 52 w 120"/>
                  <a:gd name="T59" fmla="*/ 80 h 150"/>
                  <a:gd name="T60" fmla="*/ 25 w 120"/>
                  <a:gd name="T61" fmla="*/ 81 h 150"/>
                  <a:gd name="T62" fmla="*/ 18 w 120"/>
                  <a:gd name="T63" fmla="*/ 95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150">
                    <a:moveTo>
                      <a:pt x="40" y="112"/>
                    </a:moveTo>
                    <a:cubicBezTo>
                      <a:pt x="42" y="109"/>
                      <a:pt x="46" y="107"/>
                      <a:pt x="50" y="109"/>
                    </a:cubicBezTo>
                    <a:cubicBezTo>
                      <a:pt x="54" y="111"/>
                      <a:pt x="55" y="116"/>
                      <a:pt x="53" y="120"/>
                    </a:cubicBezTo>
                    <a:cubicBezTo>
                      <a:pt x="51" y="123"/>
                      <a:pt x="46" y="125"/>
                      <a:pt x="43" y="123"/>
                    </a:cubicBezTo>
                    <a:cubicBezTo>
                      <a:pt x="39" y="121"/>
                      <a:pt x="38" y="116"/>
                      <a:pt x="40" y="112"/>
                    </a:cubicBezTo>
                    <a:moveTo>
                      <a:pt x="25" y="138"/>
                    </a:moveTo>
                    <a:cubicBezTo>
                      <a:pt x="27" y="134"/>
                      <a:pt x="31" y="133"/>
                      <a:pt x="35" y="135"/>
                    </a:cubicBezTo>
                    <a:cubicBezTo>
                      <a:pt x="39" y="137"/>
                      <a:pt x="40" y="141"/>
                      <a:pt x="38" y="145"/>
                    </a:cubicBezTo>
                    <a:cubicBezTo>
                      <a:pt x="36" y="149"/>
                      <a:pt x="31" y="150"/>
                      <a:pt x="28" y="148"/>
                    </a:cubicBezTo>
                    <a:cubicBezTo>
                      <a:pt x="24" y="146"/>
                      <a:pt x="23" y="141"/>
                      <a:pt x="25" y="138"/>
                    </a:cubicBezTo>
                    <a:moveTo>
                      <a:pt x="72" y="108"/>
                    </a:moveTo>
                    <a:cubicBezTo>
                      <a:pt x="74" y="104"/>
                      <a:pt x="79" y="103"/>
                      <a:pt x="83" y="105"/>
                    </a:cubicBezTo>
                    <a:cubicBezTo>
                      <a:pt x="86" y="107"/>
                      <a:pt x="88" y="112"/>
                      <a:pt x="86" y="115"/>
                    </a:cubicBezTo>
                    <a:cubicBezTo>
                      <a:pt x="84" y="119"/>
                      <a:pt x="79" y="120"/>
                      <a:pt x="75" y="118"/>
                    </a:cubicBezTo>
                    <a:cubicBezTo>
                      <a:pt x="72" y="116"/>
                      <a:pt x="70" y="112"/>
                      <a:pt x="72" y="108"/>
                    </a:cubicBezTo>
                    <a:moveTo>
                      <a:pt x="87" y="135"/>
                    </a:moveTo>
                    <a:cubicBezTo>
                      <a:pt x="89" y="131"/>
                      <a:pt x="93" y="130"/>
                      <a:pt x="97" y="132"/>
                    </a:cubicBezTo>
                    <a:cubicBezTo>
                      <a:pt x="101" y="134"/>
                      <a:pt x="102" y="139"/>
                      <a:pt x="100" y="142"/>
                    </a:cubicBezTo>
                    <a:cubicBezTo>
                      <a:pt x="98" y="146"/>
                      <a:pt x="93" y="147"/>
                      <a:pt x="90" y="145"/>
                    </a:cubicBezTo>
                    <a:cubicBezTo>
                      <a:pt x="86" y="143"/>
                      <a:pt x="85" y="138"/>
                      <a:pt x="87" y="135"/>
                    </a:cubicBezTo>
                    <a:moveTo>
                      <a:pt x="104" y="108"/>
                    </a:moveTo>
                    <a:cubicBezTo>
                      <a:pt x="106" y="104"/>
                      <a:pt x="111" y="103"/>
                      <a:pt x="115" y="105"/>
                    </a:cubicBezTo>
                    <a:cubicBezTo>
                      <a:pt x="118" y="107"/>
                      <a:pt x="120" y="111"/>
                      <a:pt x="118" y="115"/>
                    </a:cubicBezTo>
                    <a:cubicBezTo>
                      <a:pt x="116" y="119"/>
                      <a:pt x="111" y="120"/>
                      <a:pt x="107" y="118"/>
                    </a:cubicBezTo>
                    <a:cubicBezTo>
                      <a:pt x="104" y="116"/>
                      <a:pt x="102" y="111"/>
                      <a:pt x="104" y="108"/>
                    </a:cubicBezTo>
                    <a:moveTo>
                      <a:pt x="89" y="77"/>
                    </a:moveTo>
                    <a:cubicBezTo>
                      <a:pt x="91" y="73"/>
                      <a:pt x="95" y="72"/>
                      <a:pt x="99" y="74"/>
                    </a:cubicBezTo>
                    <a:cubicBezTo>
                      <a:pt x="103" y="76"/>
                      <a:pt x="104" y="80"/>
                      <a:pt x="102" y="84"/>
                    </a:cubicBezTo>
                    <a:cubicBezTo>
                      <a:pt x="100" y="88"/>
                      <a:pt x="95" y="89"/>
                      <a:pt x="92" y="87"/>
                    </a:cubicBezTo>
                    <a:cubicBezTo>
                      <a:pt x="88" y="85"/>
                      <a:pt x="87" y="80"/>
                      <a:pt x="89" y="77"/>
                    </a:cubicBezTo>
                    <a:moveTo>
                      <a:pt x="61" y="51"/>
                    </a:moveTo>
                    <a:cubicBezTo>
                      <a:pt x="63" y="47"/>
                      <a:pt x="67" y="46"/>
                      <a:pt x="71" y="48"/>
                    </a:cubicBezTo>
                    <a:cubicBezTo>
                      <a:pt x="75" y="50"/>
                      <a:pt x="76" y="55"/>
                      <a:pt x="74" y="58"/>
                    </a:cubicBezTo>
                    <a:cubicBezTo>
                      <a:pt x="72" y="62"/>
                      <a:pt x="67" y="63"/>
                      <a:pt x="64" y="61"/>
                    </a:cubicBezTo>
                    <a:cubicBezTo>
                      <a:pt x="60" y="59"/>
                      <a:pt x="59" y="54"/>
                      <a:pt x="61" y="51"/>
                    </a:cubicBezTo>
                    <a:moveTo>
                      <a:pt x="25" y="55"/>
                    </a:moveTo>
                    <a:cubicBezTo>
                      <a:pt x="27" y="51"/>
                      <a:pt x="32" y="50"/>
                      <a:pt x="36" y="52"/>
                    </a:cubicBezTo>
                    <a:cubicBezTo>
                      <a:pt x="39" y="54"/>
                      <a:pt x="41" y="58"/>
                      <a:pt x="39" y="62"/>
                    </a:cubicBezTo>
                    <a:cubicBezTo>
                      <a:pt x="37" y="66"/>
                      <a:pt x="32" y="67"/>
                      <a:pt x="28" y="65"/>
                    </a:cubicBezTo>
                    <a:cubicBezTo>
                      <a:pt x="25" y="63"/>
                      <a:pt x="23" y="58"/>
                      <a:pt x="25" y="55"/>
                    </a:cubicBezTo>
                    <a:moveTo>
                      <a:pt x="2" y="37"/>
                    </a:moveTo>
                    <a:cubicBezTo>
                      <a:pt x="4" y="33"/>
                      <a:pt x="9" y="32"/>
                      <a:pt x="13" y="34"/>
                    </a:cubicBezTo>
                    <a:cubicBezTo>
                      <a:pt x="16" y="36"/>
                      <a:pt x="18" y="41"/>
                      <a:pt x="16" y="44"/>
                    </a:cubicBezTo>
                    <a:cubicBezTo>
                      <a:pt x="14" y="48"/>
                      <a:pt x="9" y="49"/>
                      <a:pt x="5" y="47"/>
                    </a:cubicBezTo>
                    <a:cubicBezTo>
                      <a:pt x="2" y="45"/>
                      <a:pt x="0" y="41"/>
                      <a:pt x="2" y="37"/>
                    </a:cubicBezTo>
                    <a:moveTo>
                      <a:pt x="39" y="25"/>
                    </a:moveTo>
                    <a:cubicBezTo>
                      <a:pt x="41" y="21"/>
                      <a:pt x="46" y="20"/>
                      <a:pt x="50" y="22"/>
                    </a:cubicBezTo>
                    <a:cubicBezTo>
                      <a:pt x="53" y="24"/>
                      <a:pt x="55" y="28"/>
                      <a:pt x="53" y="32"/>
                    </a:cubicBezTo>
                    <a:cubicBezTo>
                      <a:pt x="51" y="36"/>
                      <a:pt x="46" y="37"/>
                      <a:pt x="42" y="35"/>
                    </a:cubicBezTo>
                    <a:cubicBezTo>
                      <a:pt x="39" y="33"/>
                      <a:pt x="37" y="28"/>
                      <a:pt x="39" y="25"/>
                    </a:cubicBezTo>
                    <a:moveTo>
                      <a:pt x="18" y="5"/>
                    </a:moveTo>
                    <a:cubicBezTo>
                      <a:pt x="20" y="2"/>
                      <a:pt x="25" y="0"/>
                      <a:pt x="29" y="2"/>
                    </a:cubicBezTo>
                    <a:cubicBezTo>
                      <a:pt x="32" y="4"/>
                      <a:pt x="34" y="9"/>
                      <a:pt x="32" y="13"/>
                    </a:cubicBezTo>
                    <a:cubicBezTo>
                      <a:pt x="30" y="16"/>
                      <a:pt x="25" y="18"/>
                      <a:pt x="21" y="16"/>
                    </a:cubicBezTo>
                    <a:cubicBezTo>
                      <a:pt x="18" y="14"/>
                      <a:pt x="16" y="9"/>
                      <a:pt x="18" y="5"/>
                    </a:cubicBezTo>
                    <a:moveTo>
                      <a:pt x="52" y="80"/>
                    </a:moveTo>
                    <a:cubicBezTo>
                      <a:pt x="54" y="77"/>
                      <a:pt x="58" y="75"/>
                      <a:pt x="62" y="77"/>
                    </a:cubicBezTo>
                    <a:cubicBezTo>
                      <a:pt x="66" y="79"/>
                      <a:pt x="67" y="84"/>
                      <a:pt x="65" y="88"/>
                    </a:cubicBezTo>
                    <a:cubicBezTo>
                      <a:pt x="63" y="91"/>
                      <a:pt x="58" y="93"/>
                      <a:pt x="55" y="91"/>
                    </a:cubicBezTo>
                    <a:cubicBezTo>
                      <a:pt x="51" y="89"/>
                      <a:pt x="50" y="84"/>
                      <a:pt x="52" y="80"/>
                    </a:cubicBezTo>
                    <a:moveTo>
                      <a:pt x="15" y="84"/>
                    </a:moveTo>
                    <a:cubicBezTo>
                      <a:pt x="17" y="81"/>
                      <a:pt x="22" y="79"/>
                      <a:pt x="25" y="81"/>
                    </a:cubicBezTo>
                    <a:cubicBezTo>
                      <a:pt x="29" y="83"/>
                      <a:pt x="30" y="88"/>
                      <a:pt x="28" y="92"/>
                    </a:cubicBezTo>
                    <a:cubicBezTo>
                      <a:pt x="26" y="95"/>
                      <a:pt x="21" y="97"/>
                      <a:pt x="18" y="95"/>
                    </a:cubicBezTo>
                    <a:cubicBezTo>
                      <a:pt x="14" y="93"/>
                      <a:pt x="13" y="88"/>
                      <a:pt x="15" y="8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" name="Freeform 262"/>
              <p:cNvSpPr/>
              <p:nvPr/>
            </p:nvSpPr>
            <p:spPr bwMode="auto">
              <a:xfrm>
                <a:off x="6704215" y="5238177"/>
                <a:ext cx="681073" cy="305788"/>
              </a:xfrm>
              <a:custGeom>
                <a:avLst/>
                <a:gdLst>
                  <a:gd name="T0" fmla="*/ 41 w 166"/>
                  <a:gd name="T1" fmla="*/ 41 h 74"/>
                  <a:gd name="T2" fmla="*/ 139 w 166"/>
                  <a:gd name="T3" fmla="*/ 21 h 74"/>
                  <a:gd name="T4" fmla="*/ 47 w 166"/>
                  <a:gd name="T5" fmla="*/ 67 h 74"/>
                  <a:gd name="T6" fmla="*/ 41 w 166"/>
                  <a:gd name="T7" fmla="*/ 4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6" h="74">
                    <a:moveTo>
                      <a:pt x="41" y="41"/>
                    </a:moveTo>
                    <a:cubicBezTo>
                      <a:pt x="41" y="41"/>
                      <a:pt x="113" y="0"/>
                      <a:pt x="139" y="21"/>
                    </a:cubicBezTo>
                    <a:cubicBezTo>
                      <a:pt x="166" y="42"/>
                      <a:pt x="96" y="74"/>
                      <a:pt x="47" y="67"/>
                    </a:cubicBezTo>
                    <a:cubicBezTo>
                      <a:pt x="0" y="60"/>
                      <a:pt x="41" y="41"/>
                      <a:pt x="41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" name="Freeform 263"/>
              <p:cNvSpPr>
                <a:spLocks noEditPoints="1"/>
              </p:cNvSpPr>
              <p:nvPr/>
            </p:nvSpPr>
            <p:spPr bwMode="auto">
              <a:xfrm>
                <a:off x="6798036" y="5292038"/>
                <a:ext cx="509067" cy="231078"/>
              </a:xfrm>
              <a:custGeom>
                <a:avLst/>
                <a:gdLst>
                  <a:gd name="T0" fmla="*/ 24 w 124"/>
                  <a:gd name="T1" fmla="*/ 55 h 56"/>
                  <a:gd name="T2" fmla="*/ 0 w 124"/>
                  <a:gd name="T3" fmla="*/ 43 h 56"/>
                  <a:gd name="T4" fmla="*/ 0 w 124"/>
                  <a:gd name="T5" fmla="*/ 43 h 56"/>
                  <a:gd name="T6" fmla="*/ 9 w 124"/>
                  <a:gd name="T7" fmla="*/ 32 h 56"/>
                  <a:gd name="T8" fmla="*/ 9 w 124"/>
                  <a:gd name="T9" fmla="*/ 32 h 56"/>
                  <a:gd name="T10" fmla="*/ 18 w 124"/>
                  <a:gd name="T11" fmla="*/ 27 h 56"/>
                  <a:gd name="T12" fmla="*/ 18 w 124"/>
                  <a:gd name="T13" fmla="*/ 27 h 56"/>
                  <a:gd name="T14" fmla="*/ 96 w 124"/>
                  <a:gd name="T15" fmla="*/ 0 h 56"/>
                  <a:gd name="T16" fmla="*/ 96 w 124"/>
                  <a:gd name="T17" fmla="*/ 0 h 56"/>
                  <a:gd name="T18" fmla="*/ 117 w 124"/>
                  <a:gd name="T19" fmla="*/ 7 h 56"/>
                  <a:gd name="T20" fmla="*/ 117 w 124"/>
                  <a:gd name="T21" fmla="*/ 7 h 56"/>
                  <a:gd name="T22" fmla="*/ 124 w 124"/>
                  <a:gd name="T23" fmla="*/ 18 h 56"/>
                  <a:gd name="T24" fmla="*/ 124 w 124"/>
                  <a:gd name="T25" fmla="*/ 18 h 56"/>
                  <a:gd name="T26" fmla="*/ 96 w 124"/>
                  <a:gd name="T27" fmla="*/ 44 h 56"/>
                  <a:gd name="T28" fmla="*/ 96 w 124"/>
                  <a:gd name="T29" fmla="*/ 44 h 56"/>
                  <a:gd name="T30" fmla="*/ 39 w 124"/>
                  <a:gd name="T31" fmla="*/ 56 h 56"/>
                  <a:gd name="T32" fmla="*/ 39 w 124"/>
                  <a:gd name="T33" fmla="*/ 56 h 56"/>
                  <a:gd name="T34" fmla="*/ 24 w 124"/>
                  <a:gd name="T35" fmla="*/ 55 h 56"/>
                  <a:gd name="T36" fmla="*/ 19 w 124"/>
                  <a:gd name="T37" fmla="*/ 29 h 56"/>
                  <a:gd name="T38" fmla="*/ 11 w 124"/>
                  <a:gd name="T39" fmla="*/ 34 h 56"/>
                  <a:gd name="T40" fmla="*/ 11 w 124"/>
                  <a:gd name="T41" fmla="*/ 34 h 56"/>
                  <a:gd name="T42" fmla="*/ 3 w 124"/>
                  <a:gd name="T43" fmla="*/ 43 h 56"/>
                  <a:gd name="T44" fmla="*/ 3 w 124"/>
                  <a:gd name="T45" fmla="*/ 43 h 56"/>
                  <a:gd name="T46" fmla="*/ 24 w 124"/>
                  <a:gd name="T47" fmla="*/ 52 h 56"/>
                  <a:gd name="T48" fmla="*/ 24 w 124"/>
                  <a:gd name="T49" fmla="*/ 52 h 56"/>
                  <a:gd name="T50" fmla="*/ 39 w 124"/>
                  <a:gd name="T51" fmla="*/ 53 h 56"/>
                  <a:gd name="T52" fmla="*/ 39 w 124"/>
                  <a:gd name="T53" fmla="*/ 53 h 56"/>
                  <a:gd name="T54" fmla="*/ 95 w 124"/>
                  <a:gd name="T55" fmla="*/ 42 h 56"/>
                  <a:gd name="T56" fmla="*/ 95 w 124"/>
                  <a:gd name="T57" fmla="*/ 42 h 56"/>
                  <a:gd name="T58" fmla="*/ 121 w 124"/>
                  <a:gd name="T59" fmla="*/ 18 h 56"/>
                  <a:gd name="T60" fmla="*/ 121 w 124"/>
                  <a:gd name="T61" fmla="*/ 18 h 56"/>
                  <a:gd name="T62" fmla="*/ 116 w 124"/>
                  <a:gd name="T63" fmla="*/ 9 h 56"/>
                  <a:gd name="T64" fmla="*/ 116 w 124"/>
                  <a:gd name="T65" fmla="*/ 9 h 56"/>
                  <a:gd name="T66" fmla="*/ 96 w 124"/>
                  <a:gd name="T67" fmla="*/ 3 h 56"/>
                  <a:gd name="T68" fmla="*/ 96 w 124"/>
                  <a:gd name="T69" fmla="*/ 3 h 56"/>
                  <a:gd name="T70" fmla="*/ 46 w 124"/>
                  <a:gd name="T71" fmla="*/ 16 h 56"/>
                  <a:gd name="T72" fmla="*/ 46 w 124"/>
                  <a:gd name="T73" fmla="*/ 16 h 56"/>
                  <a:gd name="T74" fmla="*/ 19 w 124"/>
                  <a:gd name="T75" fmla="*/ 29 h 56"/>
                  <a:gd name="T76" fmla="*/ 19 w 124"/>
                  <a:gd name="T77" fmla="*/ 29 h 56"/>
                  <a:gd name="T78" fmla="*/ 18 w 124"/>
                  <a:gd name="T79" fmla="*/ 28 h 56"/>
                  <a:gd name="T80" fmla="*/ 19 w 124"/>
                  <a:gd name="T81" fmla="*/ 2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56">
                    <a:moveTo>
                      <a:pt x="24" y="55"/>
                    </a:moveTo>
                    <a:cubicBezTo>
                      <a:pt x="7" y="53"/>
                      <a:pt x="0" y="49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38"/>
                      <a:pt x="5" y="35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3" y="29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63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4" y="0"/>
                      <a:pt x="112" y="2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22" y="10"/>
                      <a:pt x="124" y="14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4" y="28"/>
                      <a:pt x="112" y="37"/>
                      <a:pt x="96" y="44"/>
                    </a:cubicBezTo>
                    <a:cubicBezTo>
                      <a:pt x="96" y="44"/>
                      <a:pt x="96" y="44"/>
                      <a:pt x="96" y="44"/>
                    </a:cubicBezTo>
                    <a:cubicBezTo>
                      <a:pt x="80" y="51"/>
                      <a:pt x="59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4" y="56"/>
                      <a:pt x="28" y="56"/>
                      <a:pt x="24" y="55"/>
                    </a:cubicBezTo>
                    <a:close/>
                    <a:moveTo>
                      <a:pt x="19" y="29"/>
                    </a:moveTo>
                    <a:cubicBezTo>
                      <a:pt x="19" y="29"/>
                      <a:pt x="15" y="31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7" y="37"/>
                      <a:pt x="3" y="41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6"/>
                      <a:pt x="7" y="50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9" y="53"/>
                      <a:pt x="34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58" y="53"/>
                      <a:pt x="79" y="49"/>
                      <a:pt x="95" y="42"/>
                    </a:cubicBezTo>
                    <a:cubicBezTo>
                      <a:pt x="95" y="42"/>
                      <a:pt x="95" y="42"/>
                      <a:pt x="95" y="42"/>
                    </a:cubicBezTo>
                    <a:cubicBezTo>
                      <a:pt x="110" y="35"/>
                      <a:pt x="121" y="26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5"/>
                      <a:pt x="119" y="12"/>
                      <a:pt x="116" y="9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0" y="5"/>
                      <a:pt x="104" y="3"/>
                      <a:pt x="96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80" y="3"/>
                      <a:pt x="61" y="10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0" y="23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9" y="29"/>
                      <a:pt x="19" y="29"/>
                      <a:pt x="19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" name="Freeform 264"/>
              <p:cNvSpPr>
                <a:spLocks noEditPoints="1"/>
              </p:cNvSpPr>
              <p:nvPr/>
            </p:nvSpPr>
            <p:spPr bwMode="auto">
              <a:xfrm>
                <a:off x="6855371" y="5325049"/>
                <a:ext cx="390922" cy="168531"/>
              </a:xfrm>
              <a:custGeom>
                <a:avLst/>
                <a:gdLst>
                  <a:gd name="T0" fmla="*/ 17 w 95"/>
                  <a:gd name="T1" fmla="*/ 40 h 41"/>
                  <a:gd name="T2" fmla="*/ 0 w 95"/>
                  <a:gd name="T3" fmla="*/ 34 h 41"/>
                  <a:gd name="T4" fmla="*/ 0 w 95"/>
                  <a:gd name="T5" fmla="*/ 34 h 41"/>
                  <a:gd name="T6" fmla="*/ 7 w 95"/>
                  <a:gd name="T7" fmla="*/ 26 h 41"/>
                  <a:gd name="T8" fmla="*/ 7 w 95"/>
                  <a:gd name="T9" fmla="*/ 26 h 41"/>
                  <a:gd name="T10" fmla="*/ 14 w 95"/>
                  <a:gd name="T11" fmla="*/ 23 h 41"/>
                  <a:gd name="T12" fmla="*/ 14 w 95"/>
                  <a:gd name="T13" fmla="*/ 23 h 41"/>
                  <a:gd name="T14" fmla="*/ 79 w 95"/>
                  <a:gd name="T15" fmla="*/ 0 h 41"/>
                  <a:gd name="T16" fmla="*/ 79 w 95"/>
                  <a:gd name="T17" fmla="*/ 0 h 41"/>
                  <a:gd name="T18" fmla="*/ 90 w 95"/>
                  <a:gd name="T19" fmla="*/ 4 h 41"/>
                  <a:gd name="T20" fmla="*/ 90 w 95"/>
                  <a:gd name="T21" fmla="*/ 4 h 41"/>
                  <a:gd name="T22" fmla="*/ 95 w 95"/>
                  <a:gd name="T23" fmla="*/ 12 h 41"/>
                  <a:gd name="T24" fmla="*/ 95 w 95"/>
                  <a:gd name="T25" fmla="*/ 12 h 41"/>
                  <a:gd name="T26" fmla="*/ 71 w 95"/>
                  <a:gd name="T27" fmla="*/ 32 h 41"/>
                  <a:gd name="T28" fmla="*/ 71 w 95"/>
                  <a:gd name="T29" fmla="*/ 32 h 41"/>
                  <a:gd name="T30" fmla="*/ 24 w 95"/>
                  <a:gd name="T31" fmla="*/ 41 h 41"/>
                  <a:gd name="T32" fmla="*/ 24 w 95"/>
                  <a:gd name="T33" fmla="*/ 41 h 41"/>
                  <a:gd name="T34" fmla="*/ 17 w 95"/>
                  <a:gd name="T35" fmla="*/ 40 h 41"/>
                  <a:gd name="T36" fmla="*/ 15 w 95"/>
                  <a:gd name="T37" fmla="*/ 26 h 41"/>
                  <a:gd name="T38" fmla="*/ 8 w 95"/>
                  <a:gd name="T39" fmla="*/ 29 h 41"/>
                  <a:gd name="T40" fmla="*/ 8 w 95"/>
                  <a:gd name="T41" fmla="*/ 29 h 41"/>
                  <a:gd name="T42" fmla="*/ 3 w 95"/>
                  <a:gd name="T43" fmla="*/ 34 h 41"/>
                  <a:gd name="T44" fmla="*/ 3 w 95"/>
                  <a:gd name="T45" fmla="*/ 34 h 41"/>
                  <a:gd name="T46" fmla="*/ 5 w 95"/>
                  <a:gd name="T47" fmla="*/ 35 h 41"/>
                  <a:gd name="T48" fmla="*/ 5 w 95"/>
                  <a:gd name="T49" fmla="*/ 35 h 41"/>
                  <a:gd name="T50" fmla="*/ 17 w 95"/>
                  <a:gd name="T51" fmla="*/ 37 h 41"/>
                  <a:gd name="T52" fmla="*/ 17 w 95"/>
                  <a:gd name="T53" fmla="*/ 37 h 41"/>
                  <a:gd name="T54" fmla="*/ 24 w 95"/>
                  <a:gd name="T55" fmla="*/ 38 h 41"/>
                  <a:gd name="T56" fmla="*/ 24 w 95"/>
                  <a:gd name="T57" fmla="*/ 38 h 41"/>
                  <a:gd name="T58" fmla="*/ 70 w 95"/>
                  <a:gd name="T59" fmla="*/ 30 h 41"/>
                  <a:gd name="T60" fmla="*/ 70 w 95"/>
                  <a:gd name="T61" fmla="*/ 30 h 41"/>
                  <a:gd name="T62" fmla="*/ 92 w 95"/>
                  <a:gd name="T63" fmla="*/ 12 h 41"/>
                  <a:gd name="T64" fmla="*/ 92 w 95"/>
                  <a:gd name="T65" fmla="*/ 12 h 41"/>
                  <a:gd name="T66" fmla="*/ 88 w 95"/>
                  <a:gd name="T67" fmla="*/ 6 h 41"/>
                  <a:gd name="T68" fmla="*/ 88 w 95"/>
                  <a:gd name="T69" fmla="*/ 6 h 41"/>
                  <a:gd name="T70" fmla="*/ 79 w 95"/>
                  <a:gd name="T71" fmla="*/ 3 h 41"/>
                  <a:gd name="T72" fmla="*/ 79 w 95"/>
                  <a:gd name="T73" fmla="*/ 3 h 41"/>
                  <a:gd name="T74" fmla="*/ 39 w 95"/>
                  <a:gd name="T75" fmla="*/ 14 h 41"/>
                  <a:gd name="T76" fmla="*/ 39 w 95"/>
                  <a:gd name="T77" fmla="*/ 14 h 41"/>
                  <a:gd name="T78" fmla="*/ 15 w 95"/>
                  <a:gd name="T79" fmla="*/ 26 h 41"/>
                  <a:gd name="T80" fmla="*/ 15 w 95"/>
                  <a:gd name="T81" fmla="*/ 26 h 41"/>
                  <a:gd name="T82" fmla="*/ 14 w 95"/>
                  <a:gd name="T83" fmla="*/ 24 h 41"/>
                  <a:gd name="T84" fmla="*/ 15 w 95"/>
                  <a:gd name="T85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5" h="41">
                    <a:moveTo>
                      <a:pt x="17" y="40"/>
                    </a:moveTo>
                    <a:cubicBezTo>
                      <a:pt x="5" y="39"/>
                      <a:pt x="0" y="38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0"/>
                      <a:pt x="4" y="28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4"/>
                      <a:pt x="13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6" y="22"/>
                      <a:pt x="56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3" y="0"/>
                      <a:pt x="87" y="1"/>
                      <a:pt x="90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3" y="6"/>
                      <a:pt x="95" y="9"/>
                      <a:pt x="95" y="12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4" y="21"/>
                      <a:pt x="84" y="27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57" y="37"/>
                      <a:pt x="40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2" y="41"/>
                      <a:pt x="19" y="41"/>
                      <a:pt x="17" y="40"/>
                    </a:cubicBezTo>
                    <a:close/>
                    <a:moveTo>
                      <a:pt x="15" y="26"/>
                    </a:moveTo>
                    <a:cubicBezTo>
                      <a:pt x="15" y="26"/>
                      <a:pt x="12" y="27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5" y="30"/>
                      <a:pt x="2" y="33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7" y="36"/>
                      <a:pt x="11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9" y="38"/>
                      <a:pt x="22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40" y="38"/>
                      <a:pt x="57" y="35"/>
                      <a:pt x="70" y="30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83" y="25"/>
                      <a:pt x="92" y="18"/>
                      <a:pt x="92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2" y="10"/>
                      <a:pt x="91" y="8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86" y="4"/>
                      <a:pt x="83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68" y="3"/>
                      <a:pt x="52" y="9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26" y="20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" name="Freeform 265"/>
              <p:cNvSpPr/>
              <p:nvPr/>
            </p:nvSpPr>
            <p:spPr bwMode="auto">
              <a:xfrm>
                <a:off x="6695527" y="5502267"/>
                <a:ext cx="566402" cy="250190"/>
              </a:xfrm>
              <a:custGeom>
                <a:avLst/>
                <a:gdLst>
                  <a:gd name="T0" fmla="*/ 41 w 138"/>
                  <a:gd name="T1" fmla="*/ 4 h 61"/>
                  <a:gd name="T2" fmla="*/ 127 w 138"/>
                  <a:gd name="T3" fmla="*/ 32 h 61"/>
                  <a:gd name="T4" fmla="*/ 33 w 138"/>
                  <a:gd name="T5" fmla="*/ 26 h 61"/>
                  <a:gd name="T6" fmla="*/ 41 w 138"/>
                  <a:gd name="T7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8" h="61">
                    <a:moveTo>
                      <a:pt x="41" y="4"/>
                    </a:moveTo>
                    <a:cubicBezTo>
                      <a:pt x="41" y="4"/>
                      <a:pt x="116" y="3"/>
                      <a:pt x="127" y="32"/>
                    </a:cubicBezTo>
                    <a:cubicBezTo>
                      <a:pt x="138" y="61"/>
                      <a:pt x="69" y="54"/>
                      <a:pt x="33" y="26"/>
                    </a:cubicBezTo>
                    <a:cubicBezTo>
                      <a:pt x="0" y="0"/>
                      <a:pt x="41" y="4"/>
                      <a:pt x="4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" name="Freeform 266"/>
              <p:cNvSpPr>
                <a:spLocks noEditPoints="1"/>
              </p:cNvSpPr>
              <p:nvPr/>
            </p:nvSpPr>
            <p:spPr bwMode="auto">
              <a:xfrm>
                <a:off x="6773712" y="5510954"/>
                <a:ext cx="455207" cy="205017"/>
              </a:xfrm>
              <a:custGeom>
                <a:avLst/>
                <a:gdLst>
                  <a:gd name="T0" fmla="*/ 13 w 111"/>
                  <a:gd name="T1" fmla="*/ 26 h 50"/>
                  <a:gd name="T2" fmla="*/ 0 w 111"/>
                  <a:gd name="T3" fmla="*/ 8 h 50"/>
                  <a:gd name="T4" fmla="*/ 0 w 111"/>
                  <a:gd name="T5" fmla="*/ 8 h 50"/>
                  <a:gd name="T6" fmla="*/ 7 w 111"/>
                  <a:gd name="T7" fmla="*/ 1 h 50"/>
                  <a:gd name="T8" fmla="*/ 7 w 111"/>
                  <a:gd name="T9" fmla="*/ 1 h 50"/>
                  <a:gd name="T10" fmla="*/ 17 w 111"/>
                  <a:gd name="T11" fmla="*/ 0 h 50"/>
                  <a:gd name="T12" fmla="*/ 17 w 111"/>
                  <a:gd name="T13" fmla="*/ 0 h 50"/>
                  <a:gd name="T14" fmla="*/ 22 w 111"/>
                  <a:gd name="T15" fmla="*/ 0 h 50"/>
                  <a:gd name="T16" fmla="*/ 22 w 111"/>
                  <a:gd name="T17" fmla="*/ 0 h 50"/>
                  <a:gd name="T18" fmla="*/ 22 w 111"/>
                  <a:gd name="T19" fmla="*/ 0 h 50"/>
                  <a:gd name="T20" fmla="*/ 22 w 111"/>
                  <a:gd name="T21" fmla="*/ 0 h 50"/>
                  <a:gd name="T22" fmla="*/ 110 w 111"/>
                  <a:gd name="T23" fmla="*/ 29 h 50"/>
                  <a:gd name="T24" fmla="*/ 110 w 111"/>
                  <a:gd name="T25" fmla="*/ 29 h 50"/>
                  <a:gd name="T26" fmla="*/ 111 w 111"/>
                  <a:gd name="T27" fmla="*/ 36 h 50"/>
                  <a:gd name="T28" fmla="*/ 111 w 111"/>
                  <a:gd name="T29" fmla="*/ 36 h 50"/>
                  <a:gd name="T30" fmla="*/ 85 w 111"/>
                  <a:gd name="T31" fmla="*/ 50 h 50"/>
                  <a:gd name="T32" fmla="*/ 85 w 111"/>
                  <a:gd name="T33" fmla="*/ 50 h 50"/>
                  <a:gd name="T34" fmla="*/ 13 w 111"/>
                  <a:gd name="T35" fmla="*/ 26 h 50"/>
                  <a:gd name="T36" fmla="*/ 102 w 111"/>
                  <a:gd name="T37" fmla="*/ 44 h 50"/>
                  <a:gd name="T38" fmla="*/ 108 w 111"/>
                  <a:gd name="T39" fmla="*/ 36 h 50"/>
                  <a:gd name="T40" fmla="*/ 108 w 111"/>
                  <a:gd name="T41" fmla="*/ 36 h 50"/>
                  <a:gd name="T42" fmla="*/ 107 w 111"/>
                  <a:gd name="T43" fmla="*/ 30 h 50"/>
                  <a:gd name="T44" fmla="*/ 107 w 111"/>
                  <a:gd name="T45" fmla="*/ 30 h 50"/>
                  <a:gd name="T46" fmla="*/ 22 w 111"/>
                  <a:gd name="T47" fmla="*/ 3 h 50"/>
                  <a:gd name="T48" fmla="*/ 22 w 111"/>
                  <a:gd name="T49" fmla="*/ 3 h 50"/>
                  <a:gd name="T50" fmla="*/ 22 w 111"/>
                  <a:gd name="T51" fmla="*/ 3 h 50"/>
                  <a:gd name="T52" fmla="*/ 22 w 111"/>
                  <a:gd name="T53" fmla="*/ 3 h 50"/>
                  <a:gd name="T54" fmla="*/ 22 w 111"/>
                  <a:gd name="T55" fmla="*/ 3 h 50"/>
                  <a:gd name="T56" fmla="*/ 20 w 111"/>
                  <a:gd name="T57" fmla="*/ 3 h 50"/>
                  <a:gd name="T58" fmla="*/ 20 w 111"/>
                  <a:gd name="T59" fmla="*/ 3 h 50"/>
                  <a:gd name="T60" fmla="*/ 17 w 111"/>
                  <a:gd name="T61" fmla="*/ 3 h 50"/>
                  <a:gd name="T62" fmla="*/ 17 w 111"/>
                  <a:gd name="T63" fmla="*/ 3 h 50"/>
                  <a:gd name="T64" fmla="*/ 7 w 111"/>
                  <a:gd name="T65" fmla="*/ 4 h 50"/>
                  <a:gd name="T66" fmla="*/ 7 w 111"/>
                  <a:gd name="T67" fmla="*/ 4 h 50"/>
                  <a:gd name="T68" fmla="*/ 3 w 111"/>
                  <a:gd name="T69" fmla="*/ 8 h 50"/>
                  <a:gd name="T70" fmla="*/ 3 w 111"/>
                  <a:gd name="T71" fmla="*/ 8 h 50"/>
                  <a:gd name="T72" fmla="*/ 15 w 111"/>
                  <a:gd name="T73" fmla="*/ 23 h 50"/>
                  <a:gd name="T74" fmla="*/ 15 w 111"/>
                  <a:gd name="T75" fmla="*/ 23 h 50"/>
                  <a:gd name="T76" fmla="*/ 85 w 111"/>
                  <a:gd name="T77" fmla="*/ 47 h 50"/>
                  <a:gd name="T78" fmla="*/ 85 w 111"/>
                  <a:gd name="T79" fmla="*/ 47 h 50"/>
                  <a:gd name="T80" fmla="*/ 102 w 111"/>
                  <a:gd name="T81" fmla="*/ 44 h 50"/>
                  <a:gd name="T82" fmla="*/ 22 w 111"/>
                  <a:gd name="T83" fmla="*/ 2 h 50"/>
                  <a:gd name="T84" fmla="*/ 22 w 111"/>
                  <a:gd name="T85" fmla="*/ 0 h 50"/>
                  <a:gd name="T86" fmla="*/ 22 w 111"/>
                  <a:gd name="T87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1" h="50">
                    <a:moveTo>
                      <a:pt x="13" y="26"/>
                    </a:moveTo>
                    <a:cubicBezTo>
                      <a:pt x="4" y="18"/>
                      <a:pt x="0" y="1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0"/>
                      <a:pt x="97" y="0"/>
                      <a:pt x="110" y="29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32"/>
                      <a:pt x="111" y="34"/>
                      <a:pt x="111" y="36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1" y="46"/>
                      <a:pt x="99" y="50"/>
                      <a:pt x="85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64" y="50"/>
                      <a:pt x="33" y="41"/>
                      <a:pt x="13" y="26"/>
                    </a:cubicBezTo>
                    <a:close/>
                    <a:moveTo>
                      <a:pt x="102" y="44"/>
                    </a:moveTo>
                    <a:cubicBezTo>
                      <a:pt x="106" y="42"/>
                      <a:pt x="108" y="39"/>
                      <a:pt x="108" y="36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4"/>
                      <a:pt x="108" y="32"/>
                      <a:pt x="107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97" y="4"/>
                      <a:pt x="27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1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3"/>
                      <a:pt x="11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5"/>
                      <a:pt x="3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1"/>
                      <a:pt x="6" y="16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35" y="38"/>
                      <a:pt x="64" y="47"/>
                      <a:pt x="85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92" y="47"/>
                      <a:pt x="98" y="46"/>
                      <a:pt x="102" y="44"/>
                    </a:cubicBezTo>
                    <a:close/>
                    <a:moveTo>
                      <a:pt x="22" y="2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2"/>
                      <a:pt x="22" y="2"/>
                      <a:pt x="22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" name="Freeform 267"/>
              <p:cNvSpPr>
                <a:spLocks noEditPoints="1"/>
              </p:cNvSpPr>
              <p:nvPr/>
            </p:nvSpPr>
            <p:spPr bwMode="auto">
              <a:xfrm>
                <a:off x="6818885" y="5543965"/>
                <a:ext cx="357911" cy="138994"/>
              </a:xfrm>
              <a:custGeom>
                <a:avLst/>
                <a:gdLst>
                  <a:gd name="T0" fmla="*/ 11 w 87"/>
                  <a:gd name="T1" fmla="*/ 15 h 34"/>
                  <a:gd name="T2" fmla="*/ 0 w 87"/>
                  <a:gd name="T3" fmla="*/ 4 h 34"/>
                  <a:gd name="T4" fmla="*/ 0 w 87"/>
                  <a:gd name="T5" fmla="*/ 4 h 34"/>
                  <a:gd name="T6" fmla="*/ 4 w 87"/>
                  <a:gd name="T7" fmla="*/ 0 h 34"/>
                  <a:gd name="T8" fmla="*/ 4 w 87"/>
                  <a:gd name="T9" fmla="*/ 0 h 34"/>
                  <a:gd name="T10" fmla="*/ 9 w 87"/>
                  <a:gd name="T11" fmla="*/ 0 h 34"/>
                  <a:gd name="T12" fmla="*/ 9 w 87"/>
                  <a:gd name="T13" fmla="*/ 0 h 34"/>
                  <a:gd name="T14" fmla="*/ 17 w 87"/>
                  <a:gd name="T15" fmla="*/ 0 h 34"/>
                  <a:gd name="T16" fmla="*/ 17 w 87"/>
                  <a:gd name="T17" fmla="*/ 0 h 34"/>
                  <a:gd name="T18" fmla="*/ 49 w 87"/>
                  <a:gd name="T19" fmla="*/ 3 h 34"/>
                  <a:gd name="T20" fmla="*/ 49 w 87"/>
                  <a:gd name="T21" fmla="*/ 3 h 34"/>
                  <a:gd name="T22" fmla="*/ 86 w 87"/>
                  <a:gd name="T23" fmla="*/ 19 h 34"/>
                  <a:gd name="T24" fmla="*/ 86 w 87"/>
                  <a:gd name="T25" fmla="*/ 19 h 34"/>
                  <a:gd name="T26" fmla="*/ 87 w 87"/>
                  <a:gd name="T27" fmla="*/ 24 h 34"/>
                  <a:gd name="T28" fmla="*/ 87 w 87"/>
                  <a:gd name="T29" fmla="*/ 24 h 34"/>
                  <a:gd name="T30" fmla="*/ 69 w 87"/>
                  <a:gd name="T31" fmla="*/ 34 h 34"/>
                  <a:gd name="T32" fmla="*/ 69 w 87"/>
                  <a:gd name="T33" fmla="*/ 34 h 34"/>
                  <a:gd name="T34" fmla="*/ 11 w 87"/>
                  <a:gd name="T35" fmla="*/ 15 h 34"/>
                  <a:gd name="T36" fmla="*/ 5 w 87"/>
                  <a:gd name="T37" fmla="*/ 3 h 34"/>
                  <a:gd name="T38" fmla="*/ 3 w 87"/>
                  <a:gd name="T39" fmla="*/ 4 h 34"/>
                  <a:gd name="T40" fmla="*/ 3 w 87"/>
                  <a:gd name="T41" fmla="*/ 4 h 34"/>
                  <a:gd name="T42" fmla="*/ 13 w 87"/>
                  <a:gd name="T43" fmla="*/ 13 h 34"/>
                  <a:gd name="T44" fmla="*/ 13 w 87"/>
                  <a:gd name="T45" fmla="*/ 13 h 34"/>
                  <a:gd name="T46" fmla="*/ 69 w 87"/>
                  <a:gd name="T47" fmla="*/ 31 h 34"/>
                  <a:gd name="T48" fmla="*/ 69 w 87"/>
                  <a:gd name="T49" fmla="*/ 31 h 34"/>
                  <a:gd name="T50" fmla="*/ 80 w 87"/>
                  <a:gd name="T51" fmla="*/ 29 h 34"/>
                  <a:gd name="T52" fmla="*/ 80 w 87"/>
                  <a:gd name="T53" fmla="*/ 29 h 34"/>
                  <a:gd name="T54" fmla="*/ 84 w 87"/>
                  <a:gd name="T55" fmla="*/ 24 h 34"/>
                  <a:gd name="T56" fmla="*/ 84 w 87"/>
                  <a:gd name="T57" fmla="*/ 24 h 34"/>
                  <a:gd name="T58" fmla="*/ 83 w 87"/>
                  <a:gd name="T59" fmla="*/ 20 h 34"/>
                  <a:gd name="T60" fmla="*/ 83 w 87"/>
                  <a:gd name="T61" fmla="*/ 20 h 34"/>
                  <a:gd name="T62" fmla="*/ 48 w 87"/>
                  <a:gd name="T63" fmla="*/ 6 h 34"/>
                  <a:gd name="T64" fmla="*/ 48 w 87"/>
                  <a:gd name="T65" fmla="*/ 6 h 34"/>
                  <a:gd name="T66" fmla="*/ 17 w 87"/>
                  <a:gd name="T67" fmla="*/ 3 h 34"/>
                  <a:gd name="T68" fmla="*/ 17 w 87"/>
                  <a:gd name="T69" fmla="*/ 3 h 34"/>
                  <a:gd name="T70" fmla="*/ 17 w 87"/>
                  <a:gd name="T71" fmla="*/ 2 h 34"/>
                  <a:gd name="T72" fmla="*/ 17 w 87"/>
                  <a:gd name="T73" fmla="*/ 0 h 34"/>
                  <a:gd name="T74" fmla="*/ 17 w 87"/>
                  <a:gd name="T75" fmla="*/ 2 h 34"/>
                  <a:gd name="T76" fmla="*/ 17 w 87"/>
                  <a:gd name="T77" fmla="*/ 3 h 34"/>
                  <a:gd name="T78" fmla="*/ 16 w 87"/>
                  <a:gd name="T79" fmla="*/ 3 h 34"/>
                  <a:gd name="T80" fmla="*/ 9 w 87"/>
                  <a:gd name="T81" fmla="*/ 3 h 34"/>
                  <a:gd name="T82" fmla="*/ 9 w 87"/>
                  <a:gd name="T83" fmla="*/ 3 h 34"/>
                  <a:gd name="T84" fmla="*/ 9 w 87"/>
                  <a:gd name="T85" fmla="*/ 3 h 34"/>
                  <a:gd name="T86" fmla="*/ 9 w 87"/>
                  <a:gd name="T87" fmla="*/ 3 h 34"/>
                  <a:gd name="T88" fmla="*/ 5 w 87"/>
                  <a:gd name="T8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7" h="34">
                    <a:moveTo>
                      <a:pt x="11" y="15"/>
                    </a:moveTo>
                    <a:cubicBezTo>
                      <a:pt x="4" y="10"/>
                      <a:pt x="0" y="7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33" y="1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65" y="6"/>
                      <a:pt x="82" y="9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86" y="21"/>
                      <a:pt x="87" y="22"/>
                      <a:pt x="87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6" y="32"/>
                      <a:pt x="79" y="34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52" y="34"/>
                      <a:pt x="28" y="27"/>
                      <a:pt x="11" y="15"/>
                    </a:cubicBezTo>
                    <a:close/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8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29" y="24"/>
                      <a:pt x="53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4" y="31"/>
                      <a:pt x="77" y="31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2" y="28"/>
                      <a:pt x="84" y="26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3"/>
                      <a:pt x="83" y="22"/>
                      <a:pt x="83" y="20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1" y="13"/>
                      <a:pt x="65" y="8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32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3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3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" name="Freeform 268"/>
              <p:cNvSpPr/>
              <p:nvPr/>
            </p:nvSpPr>
            <p:spPr bwMode="auto">
              <a:xfrm>
                <a:off x="6169086" y="5099183"/>
                <a:ext cx="592464" cy="415246"/>
              </a:xfrm>
              <a:custGeom>
                <a:avLst/>
                <a:gdLst>
                  <a:gd name="T0" fmla="*/ 114 w 144"/>
                  <a:gd name="T1" fmla="*/ 67 h 101"/>
                  <a:gd name="T2" fmla="*/ 33 w 144"/>
                  <a:gd name="T3" fmla="*/ 9 h 101"/>
                  <a:gd name="T4" fmla="*/ 99 w 144"/>
                  <a:gd name="T5" fmla="*/ 88 h 101"/>
                  <a:gd name="T6" fmla="*/ 114 w 144"/>
                  <a:gd name="T7" fmla="*/ 6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4" h="101">
                    <a:moveTo>
                      <a:pt x="114" y="67"/>
                    </a:moveTo>
                    <a:cubicBezTo>
                      <a:pt x="114" y="67"/>
                      <a:pt x="66" y="0"/>
                      <a:pt x="33" y="9"/>
                    </a:cubicBezTo>
                    <a:cubicBezTo>
                      <a:pt x="0" y="17"/>
                      <a:pt x="51" y="75"/>
                      <a:pt x="99" y="88"/>
                    </a:cubicBezTo>
                    <a:cubicBezTo>
                      <a:pt x="144" y="101"/>
                      <a:pt x="114" y="67"/>
                      <a:pt x="114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" name="Freeform 269"/>
              <p:cNvSpPr>
                <a:spLocks noEditPoints="1"/>
              </p:cNvSpPr>
              <p:nvPr/>
            </p:nvSpPr>
            <p:spPr bwMode="auto">
              <a:xfrm>
                <a:off x="6255957" y="5123507"/>
                <a:ext cx="427408" cy="357911"/>
              </a:xfrm>
              <a:custGeom>
                <a:avLst/>
                <a:gdLst>
                  <a:gd name="T0" fmla="*/ 77 w 104"/>
                  <a:gd name="T1" fmla="*/ 84 h 87"/>
                  <a:gd name="T2" fmla="*/ 0 w 104"/>
                  <a:gd name="T3" fmla="*/ 14 h 87"/>
                  <a:gd name="T4" fmla="*/ 0 w 104"/>
                  <a:gd name="T5" fmla="*/ 14 h 87"/>
                  <a:gd name="T6" fmla="*/ 11 w 104"/>
                  <a:gd name="T7" fmla="*/ 1 h 87"/>
                  <a:gd name="T8" fmla="*/ 11 w 104"/>
                  <a:gd name="T9" fmla="*/ 1 h 87"/>
                  <a:gd name="T10" fmla="*/ 18 w 104"/>
                  <a:gd name="T11" fmla="*/ 0 h 87"/>
                  <a:gd name="T12" fmla="*/ 18 w 104"/>
                  <a:gd name="T13" fmla="*/ 0 h 87"/>
                  <a:gd name="T14" fmla="*/ 94 w 104"/>
                  <a:gd name="T15" fmla="*/ 60 h 87"/>
                  <a:gd name="T16" fmla="*/ 94 w 104"/>
                  <a:gd name="T17" fmla="*/ 60 h 87"/>
                  <a:gd name="T18" fmla="*/ 94 w 104"/>
                  <a:gd name="T19" fmla="*/ 60 h 87"/>
                  <a:gd name="T20" fmla="*/ 94 w 104"/>
                  <a:gd name="T21" fmla="*/ 60 h 87"/>
                  <a:gd name="T22" fmla="*/ 94 w 104"/>
                  <a:gd name="T23" fmla="*/ 60 h 87"/>
                  <a:gd name="T24" fmla="*/ 94 w 104"/>
                  <a:gd name="T25" fmla="*/ 60 h 87"/>
                  <a:gd name="T26" fmla="*/ 94 w 104"/>
                  <a:gd name="T27" fmla="*/ 60 h 87"/>
                  <a:gd name="T28" fmla="*/ 94 w 104"/>
                  <a:gd name="T29" fmla="*/ 60 h 87"/>
                  <a:gd name="T30" fmla="*/ 104 w 104"/>
                  <a:gd name="T31" fmla="*/ 79 h 87"/>
                  <a:gd name="T32" fmla="*/ 104 w 104"/>
                  <a:gd name="T33" fmla="*/ 79 h 87"/>
                  <a:gd name="T34" fmla="*/ 102 w 104"/>
                  <a:gd name="T35" fmla="*/ 85 h 87"/>
                  <a:gd name="T36" fmla="*/ 102 w 104"/>
                  <a:gd name="T37" fmla="*/ 85 h 87"/>
                  <a:gd name="T38" fmla="*/ 94 w 104"/>
                  <a:gd name="T39" fmla="*/ 87 h 87"/>
                  <a:gd name="T40" fmla="*/ 94 w 104"/>
                  <a:gd name="T41" fmla="*/ 87 h 87"/>
                  <a:gd name="T42" fmla="*/ 77 w 104"/>
                  <a:gd name="T43" fmla="*/ 84 h 87"/>
                  <a:gd name="T44" fmla="*/ 18 w 104"/>
                  <a:gd name="T45" fmla="*/ 3 h 87"/>
                  <a:gd name="T46" fmla="*/ 12 w 104"/>
                  <a:gd name="T47" fmla="*/ 4 h 87"/>
                  <a:gd name="T48" fmla="*/ 12 w 104"/>
                  <a:gd name="T49" fmla="*/ 4 h 87"/>
                  <a:gd name="T50" fmla="*/ 3 w 104"/>
                  <a:gd name="T51" fmla="*/ 14 h 87"/>
                  <a:gd name="T52" fmla="*/ 3 w 104"/>
                  <a:gd name="T53" fmla="*/ 14 h 87"/>
                  <a:gd name="T54" fmla="*/ 78 w 104"/>
                  <a:gd name="T55" fmla="*/ 81 h 87"/>
                  <a:gd name="T56" fmla="*/ 78 w 104"/>
                  <a:gd name="T57" fmla="*/ 81 h 87"/>
                  <a:gd name="T58" fmla="*/ 94 w 104"/>
                  <a:gd name="T59" fmla="*/ 84 h 87"/>
                  <a:gd name="T60" fmla="*/ 94 w 104"/>
                  <a:gd name="T61" fmla="*/ 84 h 87"/>
                  <a:gd name="T62" fmla="*/ 101 w 104"/>
                  <a:gd name="T63" fmla="*/ 79 h 87"/>
                  <a:gd name="T64" fmla="*/ 101 w 104"/>
                  <a:gd name="T65" fmla="*/ 79 h 87"/>
                  <a:gd name="T66" fmla="*/ 97 w 104"/>
                  <a:gd name="T67" fmla="*/ 68 h 87"/>
                  <a:gd name="T68" fmla="*/ 97 w 104"/>
                  <a:gd name="T69" fmla="*/ 68 h 87"/>
                  <a:gd name="T70" fmla="*/ 92 w 104"/>
                  <a:gd name="T71" fmla="*/ 62 h 87"/>
                  <a:gd name="T72" fmla="*/ 92 w 104"/>
                  <a:gd name="T73" fmla="*/ 62 h 87"/>
                  <a:gd name="T74" fmla="*/ 93 w 104"/>
                  <a:gd name="T75" fmla="*/ 61 h 87"/>
                  <a:gd name="T76" fmla="*/ 92 w 104"/>
                  <a:gd name="T77" fmla="*/ 62 h 87"/>
                  <a:gd name="T78" fmla="*/ 67 w 104"/>
                  <a:gd name="T79" fmla="*/ 32 h 87"/>
                  <a:gd name="T80" fmla="*/ 67 w 104"/>
                  <a:gd name="T81" fmla="*/ 32 h 87"/>
                  <a:gd name="T82" fmla="*/ 18 w 104"/>
                  <a:gd name="T83" fmla="*/ 3 h 87"/>
                  <a:gd name="T84" fmla="*/ 18 w 104"/>
                  <a:gd name="T85" fmla="*/ 3 h 87"/>
                  <a:gd name="T86" fmla="*/ 18 w 104"/>
                  <a:gd name="T87" fmla="*/ 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4" h="87">
                    <a:moveTo>
                      <a:pt x="77" y="84"/>
                    </a:moveTo>
                    <a:cubicBezTo>
                      <a:pt x="39" y="73"/>
                      <a:pt x="0" y="36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"/>
                      <a:pt x="4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3" y="1"/>
                      <a:pt x="16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51" y="1"/>
                      <a:pt x="92" y="57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5" y="61"/>
                      <a:pt x="104" y="71"/>
                      <a:pt x="104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4" y="81"/>
                      <a:pt x="103" y="83"/>
                      <a:pt x="102" y="85"/>
                    </a:cubicBezTo>
                    <a:cubicBezTo>
                      <a:pt x="102" y="85"/>
                      <a:pt x="102" y="85"/>
                      <a:pt x="102" y="85"/>
                    </a:cubicBezTo>
                    <a:cubicBezTo>
                      <a:pt x="100" y="86"/>
                      <a:pt x="97" y="87"/>
                      <a:pt x="94" y="87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0" y="87"/>
                      <a:pt x="84" y="86"/>
                      <a:pt x="77" y="84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4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5" y="6"/>
                      <a:pt x="3" y="9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33"/>
                      <a:pt x="41" y="7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85" y="83"/>
                      <a:pt x="90" y="84"/>
                      <a:pt x="94" y="84"/>
                    </a:cubicBezTo>
                    <a:cubicBezTo>
                      <a:pt x="94" y="84"/>
                      <a:pt x="94" y="84"/>
                      <a:pt x="94" y="84"/>
                    </a:cubicBezTo>
                    <a:cubicBezTo>
                      <a:pt x="100" y="83"/>
                      <a:pt x="101" y="82"/>
                      <a:pt x="101" y="79"/>
                    </a:cubicBezTo>
                    <a:cubicBezTo>
                      <a:pt x="101" y="79"/>
                      <a:pt x="101" y="79"/>
                      <a:pt x="101" y="79"/>
                    </a:cubicBezTo>
                    <a:cubicBezTo>
                      <a:pt x="101" y="76"/>
                      <a:pt x="99" y="72"/>
                      <a:pt x="97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4" y="65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3" y="61"/>
                      <a:pt x="93" y="61"/>
                      <a:pt x="93" y="61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81" y="47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52" y="18"/>
                      <a:pt x="33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" name="Freeform 270"/>
              <p:cNvSpPr>
                <a:spLocks noEditPoints="1"/>
              </p:cNvSpPr>
              <p:nvPr/>
            </p:nvSpPr>
            <p:spPr bwMode="auto">
              <a:xfrm>
                <a:off x="6308080" y="5165205"/>
                <a:ext cx="324900" cy="279726"/>
              </a:xfrm>
              <a:custGeom>
                <a:avLst/>
                <a:gdLst>
                  <a:gd name="T0" fmla="*/ 60 w 79"/>
                  <a:gd name="T1" fmla="*/ 65 h 68"/>
                  <a:gd name="T2" fmla="*/ 0 w 79"/>
                  <a:gd name="T3" fmla="*/ 11 h 68"/>
                  <a:gd name="T4" fmla="*/ 0 w 79"/>
                  <a:gd name="T5" fmla="*/ 11 h 68"/>
                  <a:gd name="T6" fmla="*/ 8 w 79"/>
                  <a:gd name="T7" fmla="*/ 1 h 68"/>
                  <a:gd name="T8" fmla="*/ 8 w 79"/>
                  <a:gd name="T9" fmla="*/ 1 h 68"/>
                  <a:gd name="T10" fmla="*/ 12 w 79"/>
                  <a:gd name="T11" fmla="*/ 0 h 68"/>
                  <a:gd name="T12" fmla="*/ 12 w 79"/>
                  <a:gd name="T13" fmla="*/ 0 h 68"/>
                  <a:gd name="T14" fmla="*/ 49 w 79"/>
                  <a:gd name="T15" fmla="*/ 25 h 68"/>
                  <a:gd name="T16" fmla="*/ 49 w 79"/>
                  <a:gd name="T17" fmla="*/ 25 h 68"/>
                  <a:gd name="T18" fmla="*/ 70 w 79"/>
                  <a:gd name="T19" fmla="*/ 50 h 68"/>
                  <a:gd name="T20" fmla="*/ 70 w 79"/>
                  <a:gd name="T21" fmla="*/ 50 h 68"/>
                  <a:gd name="T22" fmla="*/ 70 w 79"/>
                  <a:gd name="T23" fmla="*/ 50 h 68"/>
                  <a:gd name="T24" fmla="*/ 79 w 79"/>
                  <a:gd name="T25" fmla="*/ 64 h 68"/>
                  <a:gd name="T26" fmla="*/ 79 w 79"/>
                  <a:gd name="T27" fmla="*/ 64 h 68"/>
                  <a:gd name="T28" fmla="*/ 78 w 79"/>
                  <a:gd name="T29" fmla="*/ 67 h 68"/>
                  <a:gd name="T30" fmla="*/ 78 w 79"/>
                  <a:gd name="T31" fmla="*/ 67 h 68"/>
                  <a:gd name="T32" fmla="*/ 74 w 79"/>
                  <a:gd name="T33" fmla="*/ 68 h 68"/>
                  <a:gd name="T34" fmla="*/ 74 w 79"/>
                  <a:gd name="T35" fmla="*/ 68 h 68"/>
                  <a:gd name="T36" fmla="*/ 60 w 79"/>
                  <a:gd name="T37" fmla="*/ 65 h 68"/>
                  <a:gd name="T38" fmla="*/ 12 w 79"/>
                  <a:gd name="T39" fmla="*/ 3 h 68"/>
                  <a:gd name="T40" fmla="*/ 9 w 79"/>
                  <a:gd name="T41" fmla="*/ 4 h 68"/>
                  <a:gd name="T42" fmla="*/ 9 w 79"/>
                  <a:gd name="T43" fmla="*/ 4 h 68"/>
                  <a:gd name="T44" fmla="*/ 3 w 79"/>
                  <a:gd name="T45" fmla="*/ 11 h 68"/>
                  <a:gd name="T46" fmla="*/ 3 w 79"/>
                  <a:gd name="T47" fmla="*/ 11 h 68"/>
                  <a:gd name="T48" fmla="*/ 61 w 79"/>
                  <a:gd name="T49" fmla="*/ 62 h 68"/>
                  <a:gd name="T50" fmla="*/ 61 w 79"/>
                  <a:gd name="T51" fmla="*/ 62 h 68"/>
                  <a:gd name="T52" fmla="*/ 74 w 79"/>
                  <a:gd name="T53" fmla="*/ 65 h 68"/>
                  <a:gd name="T54" fmla="*/ 74 w 79"/>
                  <a:gd name="T55" fmla="*/ 65 h 68"/>
                  <a:gd name="T56" fmla="*/ 76 w 79"/>
                  <a:gd name="T57" fmla="*/ 64 h 68"/>
                  <a:gd name="T58" fmla="*/ 76 w 79"/>
                  <a:gd name="T59" fmla="*/ 64 h 68"/>
                  <a:gd name="T60" fmla="*/ 72 w 79"/>
                  <a:gd name="T61" fmla="*/ 57 h 68"/>
                  <a:gd name="T62" fmla="*/ 72 w 79"/>
                  <a:gd name="T63" fmla="*/ 57 h 68"/>
                  <a:gd name="T64" fmla="*/ 68 w 79"/>
                  <a:gd name="T65" fmla="*/ 52 h 68"/>
                  <a:gd name="T66" fmla="*/ 68 w 79"/>
                  <a:gd name="T67" fmla="*/ 52 h 68"/>
                  <a:gd name="T68" fmla="*/ 69 w 79"/>
                  <a:gd name="T69" fmla="*/ 51 h 68"/>
                  <a:gd name="T70" fmla="*/ 68 w 79"/>
                  <a:gd name="T71" fmla="*/ 52 h 68"/>
                  <a:gd name="T72" fmla="*/ 47 w 79"/>
                  <a:gd name="T73" fmla="*/ 27 h 68"/>
                  <a:gd name="T74" fmla="*/ 47 w 79"/>
                  <a:gd name="T75" fmla="*/ 27 h 68"/>
                  <a:gd name="T76" fmla="*/ 12 w 79"/>
                  <a:gd name="T77" fmla="*/ 3 h 68"/>
                  <a:gd name="T78" fmla="*/ 12 w 79"/>
                  <a:gd name="T79" fmla="*/ 3 h 68"/>
                  <a:gd name="T80" fmla="*/ 12 w 79"/>
                  <a:gd name="T81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9" h="68">
                    <a:moveTo>
                      <a:pt x="60" y="65"/>
                    </a:moveTo>
                    <a:cubicBezTo>
                      <a:pt x="32" y="54"/>
                      <a:pt x="0" y="2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3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3" y="1"/>
                      <a:pt x="37" y="13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61" y="38"/>
                      <a:pt x="70" y="50"/>
                      <a:pt x="70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1" y="51"/>
                      <a:pt x="79" y="58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79" y="65"/>
                      <a:pt x="79" y="66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7" y="67"/>
                      <a:pt x="75" y="68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1" y="68"/>
                      <a:pt x="67" y="67"/>
                      <a:pt x="60" y="65"/>
                    </a:cubicBezTo>
                    <a:close/>
                    <a:moveTo>
                      <a:pt x="12" y="3"/>
                    </a:moveTo>
                    <a:cubicBezTo>
                      <a:pt x="11" y="3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6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25"/>
                      <a:pt x="34" y="52"/>
                      <a:pt x="61" y="62"/>
                    </a:cubicBezTo>
                    <a:cubicBezTo>
                      <a:pt x="61" y="62"/>
                      <a:pt x="61" y="62"/>
                      <a:pt x="61" y="62"/>
                    </a:cubicBezTo>
                    <a:cubicBezTo>
                      <a:pt x="68" y="64"/>
                      <a:pt x="72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6" y="65"/>
                      <a:pt x="76" y="64"/>
                      <a:pt x="76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2"/>
                      <a:pt x="74" y="59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0" y="54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59" y="40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35" y="15"/>
                      <a:pt x="21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" name="Freeform 271"/>
              <p:cNvSpPr/>
              <p:nvPr/>
            </p:nvSpPr>
            <p:spPr bwMode="auto">
              <a:xfrm>
                <a:off x="6139549" y="5349373"/>
                <a:ext cx="622000" cy="271039"/>
              </a:xfrm>
              <a:custGeom>
                <a:avLst/>
                <a:gdLst>
                  <a:gd name="T0" fmla="*/ 113 w 151"/>
                  <a:gd name="T1" fmla="*/ 31 h 66"/>
                  <a:gd name="T2" fmla="*/ 22 w 151"/>
                  <a:gd name="T3" fmla="*/ 22 h 66"/>
                  <a:gd name="T4" fmla="*/ 110 w 151"/>
                  <a:gd name="T5" fmla="*/ 55 h 66"/>
                  <a:gd name="T6" fmla="*/ 113 w 151"/>
                  <a:gd name="T7" fmla="*/ 3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66">
                    <a:moveTo>
                      <a:pt x="113" y="31"/>
                    </a:moveTo>
                    <a:cubicBezTo>
                      <a:pt x="113" y="31"/>
                      <a:pt x="44" y="0"/>
                      <a:pt x="22" y="22"/>
                    </a:cubicBezTo>
                    <a:cubicBezTo>
                      <a:pt x="0" y="43"/>
                      <a:pt x="66" y="66"/>
                      <a:pt x="110" y="55"/>
                    </a:cubicBezTo>
                    <a:cubicBezTo>
                      <a:pt x="151" y="45"/>
                      <a:pt x="113" y="31"/>
                      <a:pt x="113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" name="Freeform 272"/>
              <p:cNvSpPr>
                <a:spLocks noEditPoints="1"/>
              </p:cNvSpPr>
              <p:nvPr/>
            </p:nvSpPr>
            <p:spPr bwMode="auto">
              <a:xfrm>
                <a:off x="6205572" y="5403233"/>
                <a:ext cx="472581" cy="189380"/>
              </a:xfrm>
              <a:custGeom>
                <a:avLst/>
                <a:gdLst>
                  <a:gd name="T0" fmla="*/ 23 w 115"/>
                  <a:gd name="T1" fmla="*/ 38 h 46"/>
                  <a:gd name="T2" fmla="*/ 0 w 115"/>
                  <a:gd name="T3" fmla="*/ 17 h 46"/>
                  <a:gd name="T4" fmla="*/ 0 w 115"/>
                  <a:gd name="T5" fmla="*/ 17 h 46"/>
                  <a:gd name="T6" fmla="*/ 5 w 115"/>
                  <a:gd name="T7" fmla="*/ 8 h 46"/>
                  <a:gd name="T8" fmla="*/ 5 w 115"/>
                  <a:gd name="T9" fmla="*/ 8 h 46"/>
                  <a:gd name="T10" fmla="*/ 31 w 115"/>
                  <a:gd name="T11" fmla="*/ 0 h 46"/>
                  <a:gd name="T12" fmla="*/ 31 w 115"/>
                  <a:gd name="T13" fmla="*/ 0 h 46"/>
                  <a:gd name="T14" fmla="*/ 97 w 115"/>
                  <a:gd name="T15" fmla="*/ 17 h 46"/>
                  <a:gd name="T16" fmla="*/ 97 w 115"/>
                  <a:gd name="T17" fmla="*/ 17 h 46"/>
                  <a:gd name="T18" fmla="*/ 97 w 115"/>
                  <a:gd name="T19" fmla="*/ 17 h 46"/>
                  <a:gd name="T20" fmla="*/ 106 w 115"/>
                  <a:gd name="T21" fmla="*/ 21 h 46"/>
                  <a:gd name="T22" fmla="*/ 106 w 115"/>
                  <a:gd name="T23" fmla="*/ 21 h 46"/>
                  <a:gd name="T24" fmla="*/ 115 w 115"/>
                  <a:gd name="T25" fmla="*/ 31 h 46"/>
                  <a:gd name="T26" fmla="*/ 115 w 115"/>
                  <a:gd name="T27" fmla="*/ 31 h 46"/>
                  <a:gd name="T28" fmla="*/ 94 w 115"/>
                  <a:gd name="T29" fmla="*/ 43 h 46"/>
                  <a:gd name="T30" fmla="*/ 94 w 115"/>
                  <a:gd name="T31" fmla="*/ 43 h 46"/>
                  <a:gd name="T32" fmla="*/ 69 w 115"/>
                  <a:gd name="T33" fmla="*/ 46 h 46"/>
                  <a:gd name="T34" fmla="*/ 69 w 115"/>
                  <a:gd name="T35" fmla="*/ 46 h 46"/>
                  <a:gd name="T36" fmla="*/ 23 w 115"/>
                  <a:gd name="T37" fmla="*/ 38 h 46"/>
                  <a:gd name="T38" fmla="*/ 7 w 115"/>
                  <a:gd name="T39" fmla="*/ 10 h 46"/>
                  <a:gd name="T40" fmla="*/ 3 w 115"/>
                  <a:gd name="T41" fmla="*/ 17 h 46"/>
                  <a:gd name="T42" fmla="*/ 3 w 115"/>
                  <a:gd name="T43" fmla="*/ 17 h 46"/>
                  <a:gd name="T44" fmla="*/ 24 w 115"/>
                  <a:gd name="T45" fmla="*/ 35 h 46"/>
                  <a:gd name="T46" fmla="*/ 24 w 115"/>
                  <a:gd name="T47" fmla="*/ 35 h 46"/>
                  <a:gd name="T48" fmla="*/ 69 w 115"/>
                  <a:gd name="T49" fmla="*/ 43 h 46"/>
                  <a:gd name="T50" fmla="*/ 69 w 115"/>
                  <a:gd name="T51" fmla="*/ 43 h 46"/>
                  <a:gd name="T52" fmla="*/ 94 w 115"/>
                  <a:gd name="T53" fmla="*/ 40 h 46"/>
                  <a:gd name="T54" fmla="*/ 94 w 115"/>
                  <a:gd name="T55" fmla="*/ 40 h 46"/>
                  <a:gd name="T56" fmla="*/ 112 w 115"/>
                  <a:gd name="T57" fmla="*/ 31 h 46"/>
                  <a:gd name="T58" fmla="*/ 112 w 115"/>
                  <a:gd name="T59" fmla="*/ 31 h 46"/>
                  <a:gd name="T60" fmla="*/ 104 w 115"/>
                  <a:gd name="T61" fmla="*/ 23 h 46"/>
                  <a:gd name="T62" fmla="*/ 104 w 115"/>
                  <a:gd name="T63" fmla="*/ 23 h 46"/>
                  <a:gd name="T64" fmla="*/ 96 w 115"/>
                  <a:gd name="T65" fmla="*/ 20 h 46"/>
                  <a:gd name="T66" fmla="*/ 96 w 115"/>
                  <a:gd name="T67" fmla="*/ 20 h 46"/>
                  <a:gd name="T68" fmla="*/ 97 w 115"/>
                  <a:gd name="T69" fmla="*/ 18 h 46"/>
                  <a:gd name="T70" fmla="*/ 96 w 115"/>
                  <a:gd name="T71" fmla="*/ 20 h 46"/>
                  <a:gd name="T72" fmla="*/ 74 w 115"/>
                  <a:gd name="T73" fmla="*/ 11 h 46"/>
                  <a:gd name="T74" fmla="*/ 74 w 115"/>
                  <a:gd name="T75" fmla="*/ 11 h 46"/>
                  <a:gd name="T76" fmla="*/ 31 w 115"/>
                  <a:gd name="T77" fmla="*/ 3 h 46"/>
                  <a:gd name="T78" fmla="*/ 31 w 115"/>
                  <a:gd name="T79" fmla="*/ 3 h 46"/>
                  <a:gd name="T80" fmla="*/ 30 w 115"/>
                  <a:gd name="T81" fmla="*/ 3 h 46"/>
                  <a:gd name="T82" fmla="*/ 30 w 115"/>
                  <a:gd name="T83" fmla="*/ 3 h 46"/>
                  <a:gd name="T84" fmla="*/ 7 w 115"/>
                  <a:gd name="T8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46">
                    <a:moveTo>
                      <a:pt x="23" y="38"/>
                    </a:moveTo>
                    <a:cubicBezTo>
                      <a:pt x="10" y="33"/>
                      <a:pt x="1" y="2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4"/>
                      <a:pt x="2" y="11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1" y="2"/>
                      <a:pt x="2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9" y="0"/>
                      <a:pt x="95" y="16"/>
                      <a:pt x="97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97" y="17"/>
                      <a:pt x="101" y="18"/>
                      <a:pt x="106" y="21"/>
                    </a:cubicBezTo>
                    <a:cubicBezTo>
                      <a:pt x="106" y="21"/>
                      <a:pt x="106" y="21"/>
                      <a:pt x="106" y="21"/>
                    </a:cubicBezTo>
                    <a:cubicBezTo>
                      <a:pt x="110" y="23"/>
                      <a:pt x="114" y="26"/>
                      <a:pt x="115" y="31"/>
                    </a:cubicBezTo>
                    <a:cubicBezTo>
                      <a:pt x="115" y="31"/>
                      <a:pt x="115" y="31"/>
                      <a:pt x="115" y="31"/>
                    </a:cubicBezTo>
                    <a:cubicBezTo>
                      <a:pt x="114" y="36"/>
                      <a:pt x="109" y="40"/>
                      <a:pt x="94" y="43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86" y="45"/>
                      <a:pt x="78" y="46"/>
                      <a:pt x="69" y="46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52" y="46"/>
                      <a:pt x="35" y="43"/>
                      <a:pt x="23" y="38"/>
                    </a:cubicBezTo>
                    <a:close/>
                    <a:moveTo>
                      <a:pt x="7" y="10"/>
                    </a:moveTo>
                    <a:cubicBezTo>
                      <a:pt x="4" y="12"/>
                      <a:pt x="3" y="15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23"/>
                      <a:pt x="11" y="30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36" y="40"/>
                      <a:pt x="53" y="43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8" y="43"/>
                      <a:pt x="86" y="42"/>
                      <a:pt x="94" y="40"/>
                    </a:cubicBezTo>
                    <a:cubicBezTo>
                      <a:pt x="94" y="40"/>
                      <a:pt x="94" y="40"/>
                      <a:pt x="94" y="40"/>
                    </a:cubicBezTo>
                    <a:cubicBezTo>
                      <a:pt x="108" y="37"/>
                      <a:pt x="112" y="33"/>
                      <a:pt x="112" y="31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29"/>
                      <a:pt x="108" y="25"/>
                      <a:pt x="104" y="23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0" y="21"/>
                      <a:pt x="96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7" y="18"/>
                      <a:pt x="97" y="18"/>
                      <a:pt x="97" y="18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87" y="15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61" y="7"/>
                      <a:pt x="45" y="2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1" y="3"/>
                      <a:pt x="13" y="5"/>
                      <a:pt x="7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" name="Freeform 273"/>
              <p:cNvSpPr>
                <a:spLocks noEditPoints="1"/>
              </p:cNvSpPr>
              <p:nvPr/>
            </p:nvSpPr>
            <p:spPr bwMode="auto">
              <a:xfrm>
                <a:off x="6262907" y="5427557"/>
                <a:ext cx="363123" cy="135520"/>
              </a:xfrm>
              <a:custGeom>
                <a:avLst/>
                <a:gdLst>
                  <a:gd name="T0" fmla="*/ 18 w 88"/>
                  <a:gd name="T1" fmla="*/ 28 h 33"/>
                  <a:gd name="T2" fmla="*/ 0 w 88"/>
                  <a:gd name="T3" fmla="*/ 12 h 33"/>
                  <a:gd name="T4" fmla="*/ 0 w 88"/>
                  <a:gd name="T5" fmla="*/ 12 h 33"/>
                  <a:gd name="T6" fmla="*/ 4 w 88"/>
                  <a:gd name="T7" fmla="*/ 5 h 33"/>
                  <a:gd name="T8" fmla="*/ 4 w 88"/>
                  <a:gd name="T9" fmla="*/ 5 h 33"/>
                  <a:gd name="T10" fmla="*/ 18 w 88"/>
                  <a:gd name="T11" fmla="*/ 0 h 33"/>
                  <a:gd name="T12" fmla="*/ 18 w 88"/>
                  <a:gd name="T13" fmla="*/ 0 h 33"/>
                  <a:gd name="T14" fmla="*/ 74 w 88"/>
                  <a:gd name="T15" fmla="*/ 15 h 33"/>
                  <a:gd name="T16" fmla="*/ 74 w 88"/>
                  <a:gd name="T17" fmla="*/ 15 h 33"/>
                  <a:gd name="T18" fmla="*/ 81 w 88"/>
                  <a:gd name="T19" fmla="*/ 18 h 33"/>
                  <a:gd name="T20" fmla="*/ 81 w 88"/>
                  <a:gd name="T21" fmla="*/ 18 h 33"/>
                  <a:gd name="T22" fmla="*/ 88 w 88"/>
                  <a:gd name="T23" fmla="*/ 24 h 33"/>
                  <a:gd name="T24" fmla="*/ 88 w 88"/>
                  <a:gd name="T25" fmla="*/ 24 h 33"/>
                  <a:gd name="T26" fmla="*/ 73 w 88"/>
                  <a:gd name="T27" fmla="*/ 32 h 33"/>
                  <a:gd name="T28" fmla="*/ 73 w 88"/>
                  <a:gd name="T29" fmla="*/ 32 h 33"/>
                  <a:gd name="T30" fmla="*/ 55 w 88"/>
                  <a:gd name="T31" fmla="*/ 33 h 33"/>
                  <a:gd name="T32" fmla="*/ 55 w 88"/>
                  <a:gd name="T33" fmla="*/ 33 h 33"/>
                  <a:gd name="T34" fmla="*/ 18 w 88"/>
                  <a:gd name="T35" fmla="*/ 28 h 33"/>
                  <a:gd name="T36" fmla="*/ 6 w 88"/>
                  <a:gd name="T37" fmla="*/ 7 h 33"/>
                  <a:gd name="T38" fmla="*/ 3 w 88"/>
                  <a:gd name="T39" fmla="*/ 12 h 33"/>
                  <a:gd name="T40" fmla="*/ 3 w 88"/>
                  <a:gd name="T41" fmla="*/ 12 h 33"/>
                  <a:gd name="T42" fmla="*/ 19 w 88"/>
                  <a:gd name="T43" fmla="*/ 25 h 33"/>
                  <a:gd name="T44" fmla="*/ 19 w 88"/>
                  <a:gd name="T45" fmla="*/ 25 h 33"/>
                  <a:gd name="T46" fmla="*/ 55 w 88"/>
                  <a:gd name="T47" fmla="*/ 30 h 33"/>
                  <a:gd name="T48" fmla="*/ 55 w 88"/>
                  <a:gd name="T49" fmla="*/ 30 h 33"/>
                  <a:gd name="T50" fmla="*/ 73 w 88"/>
                  <a:gd name="T51" fmla="*/ 29 h 33"/>
                  <a:gd name="T52" fmla="*/ 73 w 88"/>
                  <a:gd name="T53" fmla="*/ 29 h 33"/>
                  <a:gd name="T54" fmla="*/ 83 w 88"/>
                  <a:gd name="T55" fmla="*/ 26 h 33"/>
                  <a:gd name="T56" fmla="*/ 83 w 88"/>
                  <a:gd name="T57" fmla="*/ 26 h 33"/>
                  <a:gd name="T58" fmla="*/ 85 w 88"/>
                  <a:gd name="T59" fmla="*/ 24 h 33"/>
                  <a:gd name="T60" fmla="*/ 85 w 88"/>
                  <a:gd name="T61" fmla="*/ 24 h 33"/>
                  <a:gd name="T62" fmla="*/ 84 w 88"/>
                  <a:gd name="T63" fmla="*/ 23 h 33"/>
                  <a:gd name="T64" fmla="*/ 84 w 88"/>
                  <a:gd name="T65" fmla="*/ 23 h 33"/>
                  <a:gd name="T66" fmla="*/ 80 w 88"/>
                  <a:gd name="T67" fmla="*/ 21 h 33"/>
                  <a:gd name="T68" fmla="*/ 80 w 88"/>
                  <a:gd name="T69" fmla="*/ 21 h 33"/>
                  <a:gd name="T70" fmla="*/ 74 w 88"/>
                  <a:gd name="T71" fmla="*/ 18 h 33"/>
                  <a:gd name="T72" fmla="*/ 74 w 88"/>
                  <a:gd name="T73" fmla="*/ 18 h 33"/>
                  <a:gd name="T74" fmla="*/ 74 w 88"/>
                  <a:gd name="T75" fmla="*/ 17 h 33"/>
                  <a:gd name="T76" fmla="*/ 75 w 88"/>
                  <a:gd name="T77" fmla="*/ 16 h 33"/>
                  <a:gd name="T78" fmla="*/ 74 w 88"/>
                  <a:gd name="T79" fmla="*/ 17 h 33"/>
                  <a:gd name="T80" fmla="*/ 74 w 88"/>
                  <a:gd name="T81" fmla="*/ 18 h 33"/>
                  <a:gd name="T82" fmla="*/ 73 w 88"/>
                  <a:gd name="T83" fmla="*/ 18 h 33"/>
                  <a:gd name="T84" fmla="*/ 53 w 88"/>
                  <a:gd name="T85" fmla="*/ 11 h 33"/>
                  <a:gd name="T86" fmla="*/ 53 w 88"/>
                  <a:gd name="T87" fmla="*/ 11 h 33"/>
                  <a:gd name="T88" fmla="*/ 18 w 88"/>
                  <a:gd name="T89" fmla="*/ 3 h 33"/>
                  <a:gd name="T90" fmla="*/ 18 w 88"/>
                  <a:gd name="T91" fmla="*/ 3 h 33"/>
                  <a:gd name="T92" fmla="*/ 17 w 88"/>
                  <a:gd name="T93" fmla="*/ 3 h 33"/>
                  <a:gd name="T94" fmla="*/ 17 w 88"/>
                  <a:gd name="T95" fmla="*/ 3 h 33"/>
                  <a:gd name="T96" fmla="*/ 6 w 88"/>
                  <a:gd name="T97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8" h="33">
                    <a:moveTo>
                      <a:pt x="18" y="28"/>
                    </a:moveTo>
                    <a:cubicBezTo>
                      <a:pt x="8" y="24"/>
                      <a:pt x="1" y="1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0"/>
                      <a:pt x="1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1"/>
                      <a:pt x="12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8" y="0"/>
                      <a:pt x="72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6"/>
                      <a:pt x="78" y="16"/>
                      <a:pt x="81" y="18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4" y="19"/>
                      <a:pt x="88" y="21"/>
                      <a:pt x="88" y="24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28"/>
                      <a:pt x="84" y="30"/>
                      <a:pt x="73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68" y="33"/>
                      <a:pt x="62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42" y="33"/>
                      <a:pt x="29" y="31"/>
                      <a:pt x="18" y="28"/>
                    </a:cubicBezTo>
                    <a:close/>
                    <a:moveTo>
                      <a:pt x="6" y="7"/>
                    </a:moveTo>
                    <a:cubicBezTo>
                      <a:pt x="4" y="9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9" y="22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9" y="28"/>
                      <a:pt x="42" y="30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61" y="30"/>
                      <a:pt x="67" y="30"/>
                      <a:pt x="73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8" y="28"/>
                      <a:pt x="81" y="27"/>
                      <a:pt x="83" y="26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5" y="25"/>
                      <a:pt x="85" y="24"/>
                      <a:pt x="85" y="24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4"/>
                      <a:pt x="85" y="24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3" y="22"/>
                      <a:pt x="81" y="21"/>
                      <a:pt x="80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77" y="19"/>
                      <a:pt x="74" y="18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8"/>
                      <a:pt x="65" y="15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42" y="7"/>
                      <a:pt x="2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2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" name="Freeform 274"/>
              <p:cNvSpPr/>
              <p:nvPr/>
            </p:nvSpPr>
            <p:spPr bwMode="auto">
              <a:xfrm>
                <a:off x="6638192" y="5842803"/>
                <a:ext cx="196330" cy="255402"/>
              </a:xfrm>
              <a:custGeom>
                <a:avLst/>
                <a:gdLst>
                  <a:gd name="T0" fmla="*/ 0 w 48"/>
                  <a:gd name="T1" fmla="*/ 2 h 62"/>
                  <a:gd name="T2" fmla="*/ 39 w 48"/>
                  <a:gd name="T3" fmla="*/ 62 h 62"/>
                  <a:gd name="T4" fmla="*/ 48 w 48"/>
                  <a:gd name="T5" fmla="*/ 56 h 62"/>
                  <a:gd name="T6" fmla="*/ 10 w 48"/>
                  <a:gd name="T7" fmla="*/ 0 h 62"/>
                  <a:gd name="T8" fmla="*/ 0 w 48"/>
                  <a:gd name="T9" fmla="*/ 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62">
                    <a:moveTo>
                      <a:pt x="0" y="2"/>
                    </a:moveTo>
                    <a:cubicBezTo>
                      <a:pt x="0" y="2"/>
                      <a:pt x="4" y="44"/>
                      <a:pt x="39" y="62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11" y="40"/>
                      <a:pt x="1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" name="Freeform 275"/>
              <p:cNvSpPr>
                <a:spLocks noEditPoints="1"/>
              </p:cNvSpPr>
              <p:nvPr/>
            </p:nvSpPr>
            <p:spPr bwMode="auto">
              <a:xfrm>
                <a:off x="6629505" y="5835854"/>
                <a:ext cx="213704" cy="265827"/>
              </a:xfrm>
              <a:custGeom>
                <a:avLst/>
                <a:gdLst>
                  <a:gd name="T0" fmla="*/ 40 w 52"/>
                  <a:gd name="T1" fmla="*/ 65 h 65"/>
                  <a:gd name="T2" fmla="*/ 0 w 52"/>
                  <a:gd name="T3" fmla="*/ 4 h 65"/>
                  <a:gd name="T4" fmla="*/ 0 w 52"/>
                  <a:gd name="T5" fmla="*/ 4 h 65"/>
                  <a:gd name="T6" fmla="*/ 2 w 52"/>
                  <a:gd name="T7" fmla="*/ 3 h 65"/>
                  <a:gd name="T8" fmla="*/ 2 w 52"/>
                  <a:gd name="T9" fmla="*/ 3 h 65"/>
                  <a:gd name="T10" fmla="*/ 12 w 52"/>
                  <a:gd name="T11" fmla="*/ 0 h 65"/>
                  <a:gd name="T12" fmla="*/ 13 w 52"/>
                  <a:gd name="T13" fmla="*/ 1 h 65"/>
                  <a:gd name="T14" fmla="*/ 13 w 52"/>
                  <a:gd name="T15" fmla="*/ 1 h 65"/>
                  <a:gd name="T16" fmla="*/ 14 w 52"/>
                  <a:gd name="T17" fmla="*/ 2 h 65"/>
                  <a:gd name="T18" fmla="*/ 14 w 52"/>
                  <a:gd name="T19" fmla="*/ 2 h 65"/>
                  <a:gd name="T20" fmla="*/ 33 w 52"/>
                  <a:gd name="T21" fmla="*/ 44 h 65"/>
                  <a:gd name="T22" fmla="*/ 33 w 52"/>
                  <a:gd name="T23" fmla="*/ 44 h 65"/>
                  <a:gd name="T24" fmla="*/ 51 w 52"/>
                  <a:gd name="T25" fmla="*/ 56 h 65"/>
                  <a:gd name="T26" fmla="*/ 51 w 52"/>
                  <a:gd name="T27" fmla="*/ 56 h 65"/>
                  <a:gd name="T28" fmla="*/ 52 w 52"/>
                  <a:gd name="T29" fmla="*/ 58 h 65"/>
                  <a:gd name="T30" fmla="*/ 52 w 52"/>
                  <a:gd name="T31" fmla="*/ 58 h 65"/>
                  <a:gd name="T32" fmla="*/ 51 w 52"/>
                  <a:gd name="T33" fmla="*/ 59 h 65"/>
                  <a:gd name="T34" fmla="*/ 51 w 52"/>
                  <a:gd name="T35" fmla="*/ 59 h 65"/>
                  <a:gd name="T36" fmla="*/ 42 w 52"/>
                  <a:gd name="T37" fmla="*/ 65 h 65"/>
                  <a:gd name="T38" fmla="*/ 41 w 52"/>
                  <a:gd name="T39" fmla="*/ 65 h 65"/>
                  <a:gd name="T40" fmla="*/ 41 w 52"/>
                  <a:gd name="T41" fmla="*/ 65 h 65"/>
                  <a:gd name="T42" fmla="*/ 40 w 52"/>
                  <a:gd name="T43" fmla="*/ 65 h 65"/>
                  <a:gd name="T44" fmla="*/ 10 w 52"/>
                  <a:gd name="T45" fmla="*/ 27 h 65"/>
                  <a:gd name="T46" fmla="*/ 41 w 52"/>
                  <a:gd name="T47" fmla="*/ 62 h 65"/>
                  <a:gd name="T48" fmla="*/ 41 w 52"/>
                  <a:gd name="T49" fmla="*/ 62 h 65"/>
                  <a:gd name="T50" fmla="*/ 47 w 52"/>
                  <a:gd name="T51" fmla="*/ 58 h 65"/>
                  <a:gd name="T52" fmla="*/ 11 w 52"/>
                  <a:gd name="T53" fmla="*/ 4 h 65"/>
                  <a:gd name="T54" fmla="*/ 11 w 52"/>
                  <a:gd name="T55" fmla="*/ 4 h 65"/>
                  <a:gd name="T56" fmla="*/ 4 w 52"/>
                  <a:gd name="T57" fmla="*/ 5 h 65"/>
                  <a:gd name="T58" fmla="*/ 10 w 52"/>
                  <a:gd name="T59" fmla="*/ 2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2" h="65">
                    <a:moveTo>
                      <a:pt x="40" y="65"/>
                    </a:moveTo>
                    <a:cubicBezTo>
                      <a:pt x="5" y="46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1"/>
                      <a:pt x="23" y="35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2" y="52"/>
                      <a:pt x="51" y="56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7"/>
                      <a:pt x="52" y="57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1" y="59"/>
                      <a:pt x="51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0" y="65"/>
                      <a:pt x="40" y="65"/>
                      <a:pt x="40" y="65"/>
                    </a:cubicBezTo>
                    <a:close/>
                    <a:moveTo>
                      <a:pt x="10" y="27"/>
                    </a:moveTo>
                    <a:cubicBezTo>
                      <a:pt x="15" y="39"/>
                      <a:pt x="24" y="53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39" y="54"/>
                      <a:pt x="13" y="3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9"/>
                      <a:pt x="6" y="17"/>
                      <a:pt x="10" y="2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" name="Freeform 276"/>
              <p:cNvSpPr/>
              <p:nvPr/>
            </p:nvSpPr>
            <p:spPr bwMode="auto">
              <a:xfrm>
                <a:off x="6749388" y="6065194"/>
                <a:ext cx="126832" cy="114670"/>
              </a:xfrm>
              <a:custGeom>
                <a:avLst/>
                <a:gdLst>
                  <a:gd name="T0" fmla="*/ 12 w 31"/>
                  <a:gd name="T1" fmla="*/ 8 h 28"/>
                  <a:gd name="T2" fmla="*/ 9 w 31"/>
                  <a:gd name="T3" fmla="*/ 26 h 28"/>
                  <a:gd name="T4" fmla="*/ 28 w 31"/>
                  <a:gd name="T5" fmla="*/ 5 h 28"/>
                  <a:gd name="T6" fmla="*/ 20 w 31"/>
                  <a:gd name="T7" fmla="*/ 1 h 28"/>
                  <a:gd name="T8" fmla="*/ 12 w 31"/>
                  <a:gd name="T9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8">
                    <a:moveTo>
                      <a:pt x="12" y="8"/>
                    </a:moveTo>
                    <a:cubicBezTo>
                      <a:pt x="12" y="8"/>
                      <a:pt x="0" y="28"/>
                      <a:pt x="9" y="26"/>
                    </a:cubicBezTo>
                    <a:cubicBezTo>
                      <a:pt x="15" y="24"/>
                      <a:pt x="31" y="10"/>
                      <a:pt x="28" y="5"/>
                    </a:cubicBezTo>
                    <a:cubicBezTo>
                      <a:pt x="26" y="0"/>
                      <a:pt x="20" y="1"/>
                      <a:pt x="20" y="1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B18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" name="Freeform 277"/>
              <p:cNvSpPr>
                <a:spLocks noEditPoints="1"/>
              </p:cNvSpPr>
              <p:nvPr/>
            </p:nvSpPr>
            <p:spPr bwMode="auto">
              <a:xfrm>
                <a:off x="6765025" y="6061720"/>
                <a:ext cx="107721" cy="118145"/>
              </a:xfrm>
              <a:custGeom>
                <a:avLst/>
                <a:gdLst>
                  <a:gd name="T0" fmla="*/ 1 w 26"/>
                  <a:gd name="T1" fmla="*/ 27 h 29"/>
                  <a:gd name="T2" fmla="*/ 0 w 26"/>
                  <a:gd name="T3" fmla="*/ 24 h 29"/>
                  <a:gd name="T4" fmla="*/ 0 w 26"/>
                  <a:gd name="T5" fmla="*/ 24 h 29"/>
                  <a:gd name="T6" fmla="*/ 7 w 26"/>
                  <a:gd name="T7" fmla="*/ 8 h 29"/>
                  <a:gd name="T8" fmla="*/ 7 w 26"/>
                  <a:gd name="T9" fmla="*/ 8 h 29"/>
                  <a:gd name="T10" fmla="*/ 7 w 26"/>
                  <a:gd name="T11" fmla="*/ 7 h 29"/>
                  <a:gd name="T12" fmla="*/ 15 w 26"/>
                  <a:gd name="T13" fmla="*/ 1 h 29"/>
                  <a:gd name="T14" fmla="*/ 16 w 26"/>
                  <a:gd name="T15" fmla="*/ 1 h 29"/>
                  <a:gd name="T16" fmla="*/ 17 w 26"/>
                  <a:gd name="T17" fmla="*/ 0 h 29"/>
                  <a:gd name="T18" fmla="*/ 17 w 26"/>
                  <a:gd name="T19" fmla="*/ 0 h 29"/>
                  <a:gd name="T20" fmla="*/ 26 w 26"/>
                  <a:gd name="T21" fmla="*/ 6 h 29"/>
                  <a:gd name="T22" fmla="*/ 26 w 26"/>
                  <a:gd name="T23" fmla="*/ 6 h 29"/>
                  <a:gd name="T24" fmla="*/ 26 w 26"/>
                  <a:gd name="T25" fmla="*/ 7 h 29"/>
                  <a:gd name="T26" fmla="*/ 26 w 26"/>
                  <a:gd name="T27" fmla="*/ 7 h 29"/>
                  <a:gd name="T28" fmla="*/ 18 w 26"/>
                  <a:gd name="T29" fmla="*/ 20 h 29"/>
                  <a:gd name="T30" fmla="*/ 18 w 26"/>
                  <a:gd name="T31" fmla="*/ 20 h 29"/>
                  <a:gd name="T32" fmla="*/ 6 w 26"/>
                  <a:gd name="T33" fmla="*/ 28 h 29"/>
                  <a:gd name="T34" fmla="*/ 6 w 26"/>
                  <a:gd name="T35" fmla="*/ 28 h 29"/>
                  <a:gd name="T36" fmla="*/ 4 w 26"/>
                  <a:gd name="T37" fmla="*/ 29 h 29"/>
                  <a:gd name="T38" fmla="*/ 4 w 26"/>
                  <a:gd name="T39" fmla="*/ 29 h 29"/>
                  <a:gd name="T40" fmla="*/ 4 w 26"/>
                  <a:gd name="T41" fmla="*/ 29 h 29"/>
                  <a:gd name="T42" fmla="*/ 4 w 26"/>
                  <a:gd name="T43" fmla="*/ 29 h 29"/>
                  <a:gd name="T44" fmla="*/ 1 w 26"/>
                  <a:gd name="T45" fmla="*/ 27 h 29"/>
                  <a:gd name="T46" fmla="*/ 3 w 26"/>
                  <a:gd name="T47" fmla="*/ 24 h 29"/>
                  <a:gd name="T48" fmla="*/ 4 w 26"/>
                  <a:gd name="T49" fmla="*/ 26 h 29"/>
                  <a:gd name="T50" fmla="*/ 4 w 26"/>
                  <a:gd name="T51" fmla="*/ 26 h 29"/>
                  <a:gd name="T52" fmla="*/ 5 w 26"/>
                  <a:gd name="T53" fmla="*/ 25 h 29"/>
                  <a:gd name="T54" fmla="*/ 5 w 26"/>
                  <a:gd name="T55" fmla="*/ 25 h 29"/>
                  <a:gd name="T56" fmla="*/ 16 w 26"/>
                  <a:gd name="T57" fmla="*/ 18 h 29"/>
                  <a:gd name="T58" fmla="*/ 16 w 26"/>
                  <a:gd name="T59" fmla="*/ 18 h 29"/>
                  <a:gd name="T60" fmla="*/ 23 w 26"/>
                  <a:gd name="T61" fmla="*/ 7 h 29"/>
                  <a:gd name="T62" fmla="*/ 23 w 26"/>
                  <a:gd name="T63" fmla="*/ 7 h 29"/>
                  <a:gd name="T64" fmla="*/ 23 w 26"/>
                  <a:gd name="T65" fmla="*/ 7 h 29"/>
                  <a:gd name="T66" fmla="*/ 23 w 26"/>
                  <a:gd name="T67" fmla="*/ 7 h 29"/>
                  <a:gd name="T68" fmla="*/ 17 w 26"/>
                  <a:gd name="T69" fmla="*/ 3 h 29"/>
                  <a:gd name="T70" fmla="*/ 17 w 26"/>
                  <a:gd name="T71" fmla="*/ 3 h 29"/>
                  <a:gd name="T72" fmla="*/ 17 w 26"/>
                  <a:gd name="T73" fmla="*/ 3 h 29"/>
                  <a:gd name="T74" fmla="*/ 17 w 26"/>
                  <a:gd name="T75" fmla="*/ 3 h 29"/>
                  <a:gd name="T76" fmla="*/ 9 w 26"/>
                  <a:gd name="T77" fmla="*/ 10 h 29"/>
                  <a:gd name="T78" fmla="*/ 3 w 26"/>
                  <a:gd name="T79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" h="29">
                    <a:moveTo>
                      <a:pt x="1" y="27"/>
                    </a:moveTo>
                    <a:cubicBezTo>
                      <a:pt x="0" y="26"/>
                      <a:pt x="0" y="25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4" y="1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11"/>
                      <a:pt x="22" y="16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4" y="24"/>
                      <a:pt x="9" y="27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5" y="28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29"/>
                      <a:pt x="2" y="28"/>
                      <a:pt x="1" y="27"/>
                    </a:cubicBezTo>
                    <a:close/>
                    <a:moveTo>
                      <a:pt x="3" y="24"/>
                    </a:moveTo>
                    <a:cubicBezTo>
                      <a:pt x="3" y="26"/>
                      <a:pt x="3" y="25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7" y="25"/>
                      <a:pt x="12" y="22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20" y="14"/>
                      <a:pt x="23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4"/>
                      <a:pt x="19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3" y="21"/>
                      <a:pt x="3" y="2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" name="Freeform 278"/>
              <p:cNvSpPr/>
              <p:nvPr/>
            </p:nvSpPr>
            <p:spPr bwMode="auto">
              <a:xfrm>
                <a:off x="6732013" y="6089519"/>
                <a:ext cx="57335" cy="53860"/>
              </a:xfrm>
              <a:custGeom>
                <a:avLst/>
                <a:gdLst>
                  <a:gd name="T0" fmla="*/ 12 w 14"/>
                  <a:gd name="T1" fmla="*/ 3 h 13"/>
                  <a:gd name="T2" fmla="*/ 3 w 14"/>
                  <a:gd name="T3" fmla="*/ 2 h 13"/>
                  <a:gd name="T4" fmla="*/ 8 w 14"/>
                  <a:gd name="T5" fmla="*/ 12 h 13"/>
                  <a:gd name="T6" fmla="*/ 12 w 14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12" y="3"/>
                    </a:moveTo>
                    <a:cubicBezTo>
                      <a:pt x="12" y="3"/>
                      <a:pt x="7" y="0"/>
                      <a:pt x="3" y="2"/>
                    </a:cubicBezTo>
                    <a:cubicBezTo>
                      <a:pt x="0" y="5"/>
                      <a:pt x="6" y="13"/>
                      <a:pt x="8" y="12"/>
                    </a:cubicBezTo>
                    <a:cubicBezTo>
                      <a:pt x="10" y="12"/>
                      <a:pt x="14" y="9"/>
                      <a:pt x="12" y="3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" name="Freeform 279"/>
              <p:cNvSpPr>
                <a:spLocks noEditPoints="1"/>
              </p:cNvSpPr>
              <p:nvPr/>
            </p:nvSpPr>
            <p:spPr bwMode="auto">
              <a:xfrm>
                <a:off x="6737226" y="6089519"/>
                <a:ext cx="52123" cy="57335"/>
              </a:xfrm>
              <a:custGeom>
                <a:avLst/>
                <a:gdLst>
                  <a:gd name="T0" fmla="*/ 2 w 13"/>
                  <a:gd name="T1" fmla="*/ 11 h 14"/>
                  <a:gd name="T2" fmla="*/ 0 w 13"/>
                  <a:gd name="T3" fmla="*/ 5 h 14"/>
                  <a:gd name="T4" fmla="*/ 0 w 13"/>
                  <a:gd name="T5" fmla="*/ 5 h 14"/>
                  <a:gd name="T6" fmla="*/ 2 w 13"/>
                  <a:gd name="T7" fmla="*/ 1 h 14"/>
                  <a:gd name="T8" fmla="*/ 2 w 13"/>
                  <a:gd name="T9" fmla="*/ 1 h 14"/>
                  <a:gd name="T10" fmla="*/ 5 w 13"/>
                  <a:gd name="T11" fmla="*/ 0 h 14"/>
                  <a:gd name="T12" fmla="*/ 5 w 13"/>
                  <a:gd name="T13" fmla="*/ 0 h 14"/>
                  <a:gd name="T14" fmla="*/ 12 w 13"/>
                  <a:gd name="T15" fmla="*/ 2 h 14"/>
                  <a:gd name="T16" fmla="*/ 12 w 13"/>
                  <a:gd name="T17" fmla="*/ 2 h 14"/>
                  <a:gd name="T18" fmla="*/ 11 w 13"/>
                  <a:gd name="T19" fmla="*/ 3 h 14"/>
                  <a:gd name="T20" fmla="*/ 9 w 13"/>
                  <a:gd name="T21" fmla="*/ 4 h 14"/>
                  <a:gd name="T22" fmla="*/ 11 w 13"/>
                  <a:gd name="T23" fmla="*/ 3 h 14"/>
                  <a:gd name="T24" fmla="*/ 12 w 13"/>
                  <a:gd name="T25" fmla="*/ 2 h 14"/>
                  <a:gd name="T26" fmla="*/ 12 w 13"/>
                  <a:gd name="T27" fmla="*/ 3 h 14"/>
                  <a:gd name="T28" fmla="*/ 13 w 13"/>
                  <a:gd name="T29" fmla="*/ 7 h 14"/>
                  <a:gd name="T30" fmla="*/ 13 w 13"/>
                  <a:gd name="T31" fmla="*/ 7 h 14"/>
                  <a:gd name="T32" fmla="*/ 8 w 13"/>
                  <a:gd name="T33" fmla="*/ 14 h 14"/>
                  <a:gd name="T34" fmla="*/ 8 w 13"/>
                  <a:gd name="T35" fmla="*/ 14 h 14"/>
                  <a:gd name="T36" fmla="*/ 8 w 13"/>
                  <a:gd name="T37" fmla="*/ 14 h 14"/>
                  <a:gd name="T38" fmla="*/ 7 w 13"/>
                  <a:gd name="T39" fmla="*/ 14 h 14"/>
                  <a:gd name="T40" fmla="*/ 7 w 13"/>
                  <a:gd name="T41" fmla="*/ 14 h 14"/>
                  <a:gd name="T42" fmla="*/ 2 w 13"/>
                  <a:gd name="T43" fmla="*/ 11 h 14"/>
                  <a:gd name="T44" fmla="*/ 5 w 13"/>
                  <a:gd name="T45" fmla="*/ 3 h 14"/>
                  <a:gd name="T46" fmla="*/ 3 w 13"/>
                  <a:gd name="T47" fmla="*/ 3 h 14"/>
                  <a:gd name="T48" fmla="*/ 3 w 13"/>
                  <a:gd name="T49" fmla="*/ 3 h 14"/>
                  <a:gd name="T50" fmla="*/ 3 w 13"/>
                  <a:gd name="T51" fmla="*/ 5 h 14"/>
                  <a:gd name="T52" fmla="*/ 3 w 13"/>
                  <a:gd name="T53" fmla="*/ 5 h 14"/>
                  <a:gd name="T54" fmla="*/ 5 w 13"/>
                  <a:gd name="T55" fmla="*/ 9 h 14"/>
                  <a:gd name="T56" fmla="*/ 5 w 13"/>
                  <a:gd name="T57" fmla="*/ 9 h 14"/>
                  <a:gd name="T58" fmla="*/ 7 w 13"/>
                  <a:gd name="T59" fmla="*/ 11 h 14"/>
                  <a:gd name="T60" fmla="*/ 7 w 13"/>
                  <a:gd name="T61" fmla="*/ 11 h 14"/>
                  <a:gd name="T62" fmla="*/ 7 w 13"/>
                  <a:gd name="T63" fmla="*/ 11 h 14"/>
                  <a:gd name="T64" fmla="*/ 7 w 13"/>
                  <a:gd name="T65" fmla="*/ 11 h 14"/>
                  <a:gd name="T66" fmla="*/ 10 w 13"/>
                  <a:gd name="T67" fmla="*/ 7 h 14"/>
                  <a:gd name="T68" fmla="*/ 10 w 13"/>
                  <a:gd name="T69" fmla="*/ 7 h 14"/>
                  <a:gd name="T70" fmla="*/ 10 w 13"/>
                  <a:gd name="T71" fmla="*/ 4 h 14"/>
                  <a:gd name="T72" fmla="*/ 10 w 13"/>
                  <a:gd name="T73" fmla="*/ 4 h 14"/>
                  <a:gd name="T74" fmla="*/ 8 w 13"/>
                  <a:gd name="T75" fmla="*/ 4 h 14"/>
                  <a:gd name="T76" fmla="*/ 8 w 13"/>
                  <a:gd name="T77" fmla="*/ 4 h 14"/>
                  <a:gd name="T78" fmla="*/ 5 w 13"/>
                  <a:gd name="T79" fmla="*/ 3 h 14"/>
                  <a:gd name="T80" fmla="*/ 5 w 13"/>
                  <a:gd name="T81" fmla="*/ 3 h 14"/>
                  <a:gd name="T82" fmla="*/ 5 w 13"/>
                  <a:gd name="T83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4">
                    <a:moveTo>
                      <a:pt x="2" y="11"/>
                    </a:moveTo>
                    <a:cubicBezTo>
                      <a:pt x="1" y="9"/>
                      <a:pt x="0" y="7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0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4"/>
                      <a:pt x="13" y="5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11"/>
                      <a:pt x="10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4"/>
                      <a:pt x="4" y="12"/>
                      <a:pt x="2" y="11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10" y="9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" name="Freeform 280"/>
              <p:cNvSpPr/>
              <p:nvPr/>
            </p:nvSpPr>
            <p:spPr bwMode="auto">
              <a:xfrm>
                <a:off x="6777187" y="6073882"/>
                <a:ext cx="45173" cy="52123"/>
              </a:xfrm>
              <a:custGeom>
                <a:avLst/>
                <a:gdLst>
                  <a:gd name="T0" fmla="*/ 0 w 11"/>
                  <a:gd name="T1" fmla="*/ 7 h 13"/>
                  <a:gd name="T2" fmla="*/ 5 w 11"/>
                  <a:gd name="T3" fmla="*/ 1 h 13"/>
                  <a:gd name="T4" fmla="*/ 8 w 11"/>
                  <a:gd name="T5" fmla="*/ 12 h 13"/>
                  <a:gd name="T6" fmla="*/ 0 w 11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7"/>
                    </a:moveTo>
                    <a:cubicBezTo>
                      <a:pt x="0" y="7"/>
                      <a:pt x="1" y="2"/>
                      <a:pt x="5" y="1"/>
                    </a:cubicBezTo>
                    <a:cubicBezTo>
                      <a:pt x="8" y="0"/>
                      <a:pt x="11" y="11"/>
                      <a:pt x="8" y="12"/>
                    </a:cubicBezTo>
                    <a:cubicBezTo>
                      <a:pt x="6" y="13"/>
                      <a:pt x="1" y="13"/>
                      <a:pt x="0" y="7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" name="Freeform 281"/>
              <p:cNvSpPr>
                <a:spLocks noEditPoints="1"/>
              </p:cNvSpPr>
              <p:nvPr/>
            </p:nvSpPr>
            <p:spPr bwMode="auto">
              <a:xfrm>
                <a:off x="6773712" y="6068669"/>
                <a:ext cx="48648" cy="62548"/>
              </a:xfrm>
              <a:custGeom>
                <a:avLst/>
                <a:gdLst>
                  <a:gd name="T0" fmla="*/ 0 w 12"/>
                  <a:gd name="T1" fmla="*/ 8 h 15"/>
                  <a:gd name="T2" fmla="*/ 1 w 12"/>
                  <a:gd name="T3" fmla="*/ 8 h 15"/>
                  <a:gd name="T4" fmla="*/ 3 w 12"/>
                  <a:gd name="T5" fmla="*/ 8 h 15"/>
                  <a:gd name="T6" fmla="*/ 1 w 12"/>
                  <a:gd name="T7" fmla="*/ 8 h 15"/>
                  <a:gd name="T8" fmla="*/ 0 w 12"/>
                  <a:gd name="T9" fmla="*/ 8 h 15"/>
                  <a:gd name="T10" fmla="*/ 0 w 12"/>
                  <a:gd name="T11" fmla="*/ 8 h 15"/>
                  <a:gd name="T12" fmla="*/ 6 w 12"/>
                  <a:gd name="T13" fmla="*/ 1 h 15"/>
                  <a:gd name="T14" fmla="*/ 6 w 12"/>
                  <a:gd name="T15" fmla="*/ 1 h 15"/>
                  <a:gd name="T16" fmla="*/ 6 w 12"/>
                  <a:gd name="T17" fmla="*/ 0 h 15"/>
                  <a:gd name="T18" fmla="*/ 6 w 12"/>
                  <a:gd name="T19" fmla="*/ 0 h 15"/>
                  <a:gd name="T20" fmla="*/ 11 w 12"/>
                  <a:gd name="T21" fmla="*/ 4 h 15"/>
                  <a:gd name="T22" fmla="*/ 11 w 12"/>
                  <a:gd name="T23" fmla="*/ 4 h 15"/>
                  <a:gd name="T24" fmla="*/ 12 w 12"/>
                  <a:gd name="T25" fmla="*/ 10 h 15"/>
                  <a:gd name="T26" fmla="*/ 12 w 12"/>
                  <a:gd name="T27" fmla="*/ 10 h 15"/>
                  <a:gd name="T28" fmla="*/ 10 w 12"/>
                  <a:gd name="T29" fmla="*/ 14 h 15"/>
                  <a:gd name="T30" fmla="*/ 10 w 12"/>
                  <a:gd name="T31" fmla="*/ 14 h 15"/>
                  <a:gd name="T32" fmla="*/ 7 w 12"/>
                  <a:gd name="T33" fmla="*/ 15 h 15"/>
                  <a:gd name="T34" fmla="*/ 7 w 12"/>
                  <a:gd name="T35" fmla="*/ 15 h 15"/>
                  <a:gd name="T36" fmla="*/ 6 w 12"/>
                  <a:gd name="T37" fmla="*/ 15 h 15"/>
                  <a:gd name="T38" fmla="*/ 6 w 12"/>
                  <a:gd name="T39" fmla="*/ 15 h 15"/>
                  <a:gd name="T40" fmla="*/ 0 w 12"/>
                  <a:gd name="T41" fmla="*/ 8 h 15"/>
                  <a:gd name="T42" fmla="*/ 7 w 12"/>
                  <a:gd name="T43" fmla="*/ 12 h 15"/>
                  <a:gd name="T44" fmla="*/ 9 w 12"/>
                  <a:gd name="T45" fmla="*/ 12 h 15"/>
                  <a:gd name="T46" fmla="*/ 9 w 12"/>
                  <a:gd name="T47" fmla="*/ 12 h 15"/>
                  <a:gd name="T48" fmla="*/ 9 w 12"/>
                  <a:gd name="T49" fmla="*/ 11 h 15"/>
                  <a:gd name="T50" fmla="*/ 9 w 12"/>
                  <a:gd name="T51" fmla="*/ 11 h 15"/>
                  <a:gd name="T52" fmla="*/ 9 w 12"/>
                  <a:gd name="T53" fmla="*/ 10 h 15"/>
                  <a:gd name="T54" fmla="*/ 9 w 12"/>
                  <a:gd name="T55" fmla="*/ 10 h 15"/>
                  <a:gd name="T56" fmla="*/ 7 w 12"/>
                  <a:gd name="T57" fmla="*/ 4 h 15"/>
                  <a:gd name="T58" fmla="*/ 7 w 12"/>
                  <a:gd name="T59" fmla="*/ 4 h 15"/>
                  <a:gd name="T60" fmla="*/ 6 w 12"/>
                  <a:gd name="T61" fmla="*/ 3 h 15"/>
                  <a:gd name="T62" fmla="*/ 6 w 12"/>
                  <a:gd name="T63" fmla="*/ 3 h 15"/>
                  <a:gd name="T64" fmla="*/ 6 w 12"/>
                  <a:gd name="T65" fmla="*/ 3 h 15"/>
                  <a:gd name="T66" fmla="*/ 6 w 12"/>
                  <a:gd name="T67" fmla="*/ 3 h 15"/>
                  <a:gd name="T68" fmla="*/ 3 w 12"/>
                  <a:gd name="T69" fmla="*/ 6 h 15"/>
                  <a:gd name="T70" fmla="*/ 3 w 12"/>
                  <a:gd name="T71" fmla="*/ 6 h 15"/>
                  <a:gd name="T72" fmla="*/ 3 w 12"/>
                  <a:gd name="T73" fmla="*/ 8 h 15"/>
                  <a:gd name="T74" fmla="*/ 3 w 12"/>
                  <a:gd name="T75" fmla="*/ 8 h 15"/>
                  <a:gd name="T76" fmla="*/ 7 w 12"/>
                  <a:gd name="T77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" h="15">
                    <a:moveTo>
                      <a:pt x="0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1"/>
                      <a:pt x="10" y="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6"/>
                      <a:pt x="12" y="8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2"/>
                      <a:pt x="12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5"/>
                      <a:pt x="0" y="13"/>
                      <a:pt x="0" y="8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8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2"/>
                      <a:pt x="5" y="12"/>
                      <a:pt x="7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" name="Freeform 282"/>
              <p:cNvSpPr/>
              <p:nvPr/>
            </p:nvSpPr>
            <p:spPr bwMode="auto">
              <a:xfrm>
                <a:off x="6740701" y="5797630"/>
                <a:ext cx="238028" cy="225866"/>
              </a:xfrm>
              <a:custGeom>
                <a:avLst/>
                <a:gdLst>
                  <a:gd name="T0" fmla="*/ 0 w 58"/>
                  <a:gd name="T1" fmla="*/ 5 h 55"/>
                  <a:gd name="T2" fmla="*/ 50 w 58"/>
                  <a:gd name="T3" fmla="*/ 55 h 55"/>
                  <a:gd name="T4" fmla="*/ 58 w 58"/>
                  <a:gd name="T5" fmla="*/ 47 h 55"/>
                  <a:gd name="T6" fmla="*/ 10 w 58"/>
                  <a:gd name="T7" fmla="*/ 0 h 55"/>
                  <a:gd name="T8" fmla="*/ 0 w 58"/>
                  <a:gd name="T9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5">
                    <a:moveTo>
                      <a:pt x="0" y="5"/>
                    </a:moveTo>
                    <a:cubicBezTo>
                      <a:pt x="0" y="5"/>
                      <a:pt x="13" y="44"/>
                      <a:pt x="50" y="55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19" y="39"/>
                      <a:pt x="10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" name="Freeform 283"/>
              <p:cNvSpPr>
                <a:spLocks noEditPoints="1"/>
              </p:cNvSpPr>
              <p:nvPr/>
            </p:nvSpPr>
            <p:spPr bwMode="auto">
              <a:xfrm>
                <a:off x="6737226" y="5794155"/>
                <a:ext cx="250190" cy="238028"/>
              </a:xfrm>
              <a:custGeom>
                <a:avLst/>
                <a:gdLst>
                  <a:gd name="T0" fmla="*/ 51 w 61"/>
                  <a:gd name="T1" fmla="*/ 58 h 58"/>
                  <a:gd name="T2" fmla="*/ 0 w 61"/>
                  <a:gd name="T3" fmla="*/ 6 h 58"/>
                  <a:gd name="T4" fmla="*/ 0 w 61"/>
                  <a:gd name="T5" fmla="*/ 6 h 58"/>
                  <a:gd name="T6" fmla="*/ 1 w 61"/>
                  <a:gd name="T7" fmla="*/ 4 h 58"/>
                  <a:gd name="T8" fmla="*/ 1 w 61"/>
                  <a:gd name="T9" fmla="*/ 4 h 58"/>
                  <a:gd name="T10" fmla="*/ 10 w 61"/>
                  <a:gd name="T11" fmla="*/ 0 h 58"/>
                  <a:gd name="T12" fmla="*/ 12 w 61"/>
                  <a:gd name="T13" fmla="*/ 0 h 58"/>
                  <a:gd name="T14" fmla="*/ 12 w 61"/>
                  <a:gd name="T15" fmla="*/ 0 h 58"/>
                  <a:gd name="T16" fmla="*/ 12 w 61"/>
                  <a:gd name="T17" fmla="*/ 1 h 58"/>
                  <a:gd name="T18" fmla="*/ 12 w 61"/>
                  <a:gd name="T19" fmla="*/ 1 h 58"/>
                  <a:gd name="T20" fmla="*/ 39 w 61"/>
                  <a:gd name="T21" fmla="*/ 38 h 58"/>
                  <a:gd name="T22" fmla="*/ 39 w 61"/>
                  <a:gd name="T23" fmla="*/ 38 h 58"/>
                  <a:gd name="T24" fmla="*/ 60 w 61"/>
                  <a:gd name="T25" fmla="*/ 47 h 58"/>
                  <a:gd name="T26" fmla="*/ 60 w 61"/>
                  <a:gd name="T27" fmla="*/ 47 h 58"/>
                  <a:gd name="T28" fmla="*/ 61 w 61"/>
                  <a:gd name="T29" fmla="*/ 48 h 58"/>
                  <a:gd name="T30" fmla="*/ 61 w 61"/>
                  <a:gd name="T31" fmla="*/ 48 h 58"/>
                  <a:gd name="T32" fmla="*/ 60 w 61"/>
                  <a:gd name="T33" fmla="*/ 49 h 58"/>
                  <a:gd name="T34" fmla="*/ 60 w 61"/>
                  <a:gd name="T35" fmla="*/ 49 h 58"/>
                  <a:gd name="T36" fmla="*/ 52 w 61"/>
                  <a:gd name="T37" fmla="*/ 57 h 58"/>
                  <a:gd name="T38" fmla="*/ 51 w 61"/>
                  <a:gd name="T39" fmla="*/ 58 h 58"/>
                  <a:gd name="T40" fmla="*/ 51 w 61"/>
                  <a:gd name="T41" fmla="*/ 58 h 58"/>
                  <a:gd name="T42" fmla="*/ 51 w 61"/>
                  <a:gd name="T43" fmla="*/ 58 h 58"/>
                  <a:gd name="T44" fmla="*/ 14 w 61"/>
                  <a:gd name="T45" fmla="*/ 26 h 58"/>
                  <a:gd name="T46" fmla="*/ 51 w 61"/>
                  <a:gd name="T47" fmla="*/ 55 h 58"/>
                  <a:gd name="T48" fmla="*/ 51 w 61"/>
                  <a:gd name="T49" fmla="*/ 55 h 58"/>
                  <a:gd name="T50" fmla="*/ 56 w 61"/>
                  <a:gd name="T51" fmla="*/ 49 h 58"/>
                  <a:gd name="T52" fmla="*/ 10 w 61"/>
                  <a:gd name="T53" fmla="*/ 3 h 58"/>
                  <a:gd name="T54" fmla="*/ 10 w 61"/>
                  <a:gd name="T55" fmla="*/ 3 h 58"/>
                  <a:gd name="T56" fmla="*/ 3 w 61"/>
                  <a:gd name="T57" fmla="*/ 6 h 58"/>
                  <a:gd name="T58" fmla="*/ 14 w 61"/>
                  <a:gd name="T5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1" h="58">
                    <a:moveTo>
                      <a:pt x="51" y="58"/>
                    </a:moveTo>
                    <a:cubicBezTo>
                      <a:pt x="13" y="4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7" y="20"/>
                      <a:pt x="29" y="31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50" y="45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1" y="47"/>
                      <a:pt x="61" y="4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8"/>
                      <a:pt x="61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8"/>
                      <a:pt x="52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lose/>
                    <a:moveTo>
                      <a:pt x="14" y="26"/>
                    </a:moveTo>
                    <a:cubicBezTo>
                      <a:pt x="21" y="37"/>
                      <a:pt x="33" y="49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6" y="49"/>
                      <a:pt x="56" y="49"/>
                      <a:pt x="56" y="49"/>
                    </a:cubicBezTo>
                    <a:cubicBezTo>
                      <a:pt x="47" y="46"/>
                      <a:pt x="18" y="36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9"/>
                      <a:pt x="7" y="17"/>
                      <a:pt x="14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" name="Freeform 284"/>
              <p:cNvSpPr/>
              <p:nvPr/>
            </p:nvSpPr>
            <p:spPr bwMode="auto">
              <a:xfrm>
                <a:off x="6917918" y="5983535"/>
                <a:ext cx="111196" cy="135520"/>
              </a:xfrm>
              <a:custGeom>
                <a:avLst/>
                <a:gdLst>
                  <a:gd name="T0" fmla="*/ 7 w 27"/>
                  <a:gd name="T1" fmla="*/ 10 h 33"/>
                  <a:gd name="T2" fmla="*/ 8 w 27"/>
                  <a:gd name="T3" fmla="*/ 28 h 33"/>
                  <a:gd name="T4" fmla="*/ 23 w 27"/>
                  <a:gd name="T5" fmla="*/ 4 h 33"/>
                  <a:gd name="T6" fmla="*/ 14 w 27"/>
                  <a:gd name="T7" fmla="*/ 2 h 33"/>
                  <a:gd name="T8" fmla="*/ 7 w 27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3">
                    <a:moveTo>
                      <a:pt x="7" y="10"/>
                    </a:moveTo>
                    <a:cubicBezTo>
                      <a:pt x="7" y="10"/>
                      <a:pt x="0" y="33"/>
                      <a:pt x="8" y="28"/>
                    </a:cubicBezTo>
                    <a:cubicBezTo>
                      <a:pt x="14" y="26"/>
                      <a:pt x="27" y="9"/>
                      <a:pt x="23" y="4"/>
                    </a:cubicBezTo>
                    <a:cubicBezTo>
                      <a:pt x="20" y="0"/>
                      <a:pt x="14" y="2"/>
                      <a:pt x="14" y="2"/>
                    </a:cubicBez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B18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" name="Freeform 285"/>
              <p:cNvSpPr>
                <a:spLocks noEditPoints="1"/>
              </p:cNvSpPr>
              <p:nvPr/>
            </p:nvSpPr>
            <p:spPr bwMode="auto">
              <a:xfrm>
                <a:off x="6930081" y="5983535"/>
                <a:ext cx="90346" cy="123358"/>
              </a:xfrm>
              <a:custGeom>
                <a:avLst/>
                <a:gdLst>
                  <a:gd name="T0" fmla="*/ 0 w 22"/>
                  <a:gd name="T1" fmla="*/ 28 h 30"/>
                  <a:gd name="T2" fmla="*/ 0 w 22"/>
                  <a:gd name="T3" fmla="*/ 25 h 30"/>
                  <a:gd name="T4" fmla="*/ 0 w 22"/>
                  <a:gd name="T5" fmla="*/ 25 h 30"/>
                  <a:gd name="T6" fmla="*/ 3 w 22"/>
                  <a:gd name="T7" fmla="*/ 9 h 30"/>
                  <a:gd name="T8" fmla="*/ 3 w 22"/>
                  <a:gd name="T9" fmla="*/ 9 h 30"/>
                  <a:gd name="T10" fmla="*/ 3 w 22"/>
                  <a:gd name="T11" fmla="*/ 9 h 30"/>
                  <a:gd name="T12" fmla="*/ 10 w 22"/>
                  <a:gd name="T13" fmla="*/ 1 h 30"/>
                  <a:gd name="T14" fmla="*/ 11 w 22"/>
                  <a:gd name="T15" fmla="*/ 0 h 30"/>
                  <a:gd name="T16" fmla="*/ 14 w 22"/>
                  <a:gd name="T17" fmla="*/ 0 h 30"/>
                  <a:gd name="T18" fmla="*/ 14 w 22"/>
                  <a:gd name="T19" fmla="*/ 0 h 30"/>
                  <a:gd name="T20" fmla="*/ 21 w 22"/>
                  <a:gd name="T21" fmla="*/ 3 h 30"/>
                  <a:gd name="T22" fmla="*/ 21 w 22"/>
                  <a:gd name="T23" fmla="*/ 3 h 30"/>
                  <a:gd name="T24" fmla="*/ 22 w 22"/>
                  <a:gd name="T25" fmla="*/ 6 h 30"/>
                  <a:gd name="T26" fmla="*/ 22 w 22"/>
                  <a:gd name="T27" fmla="*/ 6 h 30"/>
                  <a:gd name="T28" fmla="*/ 6 w 22"/>
                  <a:gd name="T29" fmla="*/ 30 h 30"/>
                  <a:gd name="T30" fmla="*/ 6 w 22"/>
                  <a:gd name="T31" fmla="*/ 30 h 30"/>
                  <a:gd name="T32" fmla="*/ 4 w 22"/>
                  <a:gd name="T33" fmla="*/ 30 h 30"/>
                  <a:gd name="T34" fmla="*/ 4 w 22"/>
                  <a:gd name="T35" fmla="*/ 30 h 30"/>
                  <a:gd name="T36" fmla="*/ 3 w 22"/>
                  <a:gd name="T37" fmla="*/ 30 h 30"/>
                  <a:gd name="T38" fmla="*/ 3 w 22"/>
                  <a:gd name="T39" fmla="*/ 30 h 30"/>
                  <a:gd name="T40" fmla="*/ 0 w 22"/>
                  <a:gd name="T41" fmla="*/ 28 h 30"/>
                  <a:gd name="T42" fmla="*/ 3 w 22"/>
                  <a:gd name="T43" fmla="*/ 25 h 30"/>
                  <a:gd name="T44" fmla="*/ 3 w 22"/>
                  <a:gd name="T45" fmla="*/ 27 h 30"/>
                  <a:gd name="T46" fmla="*/ 3 w 22"/>
                  <a:gd name="T47" fmla="*/ 27 h 30"/>
                  <a:gd name="T48" fmla="*/ 4 w 22"/>
                  <a:gd name="T49" fmla="*/ 27 h 30"/>
                  <a:gd name="T50" fmla="*/ 4 w 22"/>
                  <a:gd name="T51" fmla="*/ 27 h 30"/>
                  <a:gd name="T52" fmla="*/ 5 w 22"/>
                  <a:gd name="T53" fmla="*/ 27 h 30"/>
                  <a:gd name="T54" fmla="*/ 5 w 22"/>
                  <a:gd name="T55" fmla="*/ 27 h 30"/>
                  <a:gd name="T56" fmla="*/ 19 w 22"/>
                  <a:gd name="T57" fmla="*/ 6 h 30"/>
                  <a:gd name="T58" fmla="*/ 19 w 22"/>
                  <a:gd name="T59" fmla="*/ 6 h 30"/>
                  <a:gd name="T60" fmla="*/ 19 w 22"/>
                  <a:gd name="T61" fmla="*/ 5 h 30"/>
                  <a:gd name="T62" fmla="*/ 19 w 22"/>
                  <a:gd name="T63" fmla="*/ 5 h 30"/>
                  <a:gd name="T64" fmla="*/ 14 w 22"/>
                  <a:gd name="T65" fmla="*/ 3 h 30"/>
                  <a:gd name="T66" fmla="*/ 14 w 22"/>
                  <a:gd name="T67" fmla="*/ 3 h 30"/>
                  <a:gd name="T68" fmla="*/ 12 w 22"/>
                  <a:gd name="T69" fmla="*/ 3 h 30"/>
                  <a:gd name="T70" fmla="*/ 12 w 22"/>
                  <a:gd name="T71" fmla="*/ 3 h 30"/>
                  <a:gd name="T72" fmla="*/ 6 w 22"/>
                  <a:gd name="T73" fmla="*/ 11 h 30"/>
                  <a:gd name="T74" fmla="*/ 3 w 22"/>
                  <a:gd name="T7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30">
                    <a:moveTo>
                      <a:pt x="0" y="28"/>
                    </a:moveTo>
                    <a:cubicBezTo>
                      <a:pt x="0" y="27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9"/>
                      <a:pt x="3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9" y="1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4"/>
                      <a:pt x="22" y="5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14"/>
                      <a:pt x="11" y="27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2" y="30"/>
                      <a:pt x="1" y="29"/>
                      <a:pt x="0" y="28"/>
                    </a:cubicBezTo>
                    <a:close/>
                    <a:moveTo>
                      <a:pt x="3" y="25"/>
                    </a:moveTo>
                    <a:cubicBezTo>
                      <a:pt x="3" y="26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9" y="25"/>
                      <a:pt x="20" y="11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2"/>
                      <a:pt x="3" y="20"/>
                      <a:pt x="3" y="2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" name="Freeform 286"/>
              <p:cNvSpPr/>
              <p:nvPr/>
            </p:nvSpPr>
            <p:spPr bwMode="auto">
              <a:xfrm>
                <a:off x="6888382" y="6023496"/>
                <a:ext cx="62548" cy="53860"/>
              </a:xfrm>
              <a:custGeom>
                <a:avLst/>
                <a:gdLst>
                  <a:gd name="T0" fmla="*/ 12 w 15"/>
                  <a:gd name="T1" fmla="*/ 2 h 13"/>
                  <a:gd name="T2" fmla="*/ 3 w 15"/>
                  <a:gd name="T3" fmla="*/ 3 h 13"/>
                  <a:gd name="T4" fmla="*/ 10 w 15"/>
                  <a:gd name="T5" fmla="*/ 12 h 13"/>
                  <a:gd name="T6" fmla="*/ 12 w 15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12" y="2"/>
                    </a:moveTo>
                    <a:cubicBezTo>
                      <a:pt x="12" y="2"/>
                      <a:pt x="6" y="0"/>
                      <a:pt x="3" y="3"/>
                    </a:cubicBezTo>
                    <a:cubicBezTo>
                      <a:pt x="0" y="6"/>
                      <a:pt x="8" y="13"/>
                      <a:pt x="10" y="12"/>
                    </a:cubicBezTo>
                    <a:cubicBezTo>
                      <a:pt x="12" y="11"/>
                      <a:pt x="15" y="7"/>
                      <a:pt x="12" y="2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" name="Freeform 287"/>
              <p:cNvSpPr>
                <a:spLocks noEditPoints="1"/>
              </p:cNvSpPr>
              <p:nvPr/>
            </p:nvSpPr>
            <p:spPr bwMode="auto">
              <a:xfrm>
                <a:off x="6891857" y="6023496"/>
                <a:ext cx="59073" cy="53860"/>
              </a:xfrm>
              <a:custGeom>
                <a:avLst/>
                <a:gdLst>
                  <a:gd name="T0" fmla="*/ 9 w 14"/>
                  <a:gd name="T1" fmla="*/ 13 h 13"/>
                  <a:gd name="T2" fmla="*/ 0 w 14"/>
                  <a:gd name="T3" fmla="*/ 5 h 13"/>
                  <a:gd name="T4" fmla="*/ 0 w 14"/>
                  <a:gd name="T5" fmla="*/ 5 h 13"/>
                  <a:gd name="T6" fmla="*/ 1 w 14"/>
                  <a:gd name="T7" fmla="*/ 2 h 13"/>
                  <a:gd name="T8" fmla="*/ 1 w 14"/>
                  <a:gd name="T9" fmla="*/ 2 h 13"/>
                  <a:gd name="T10" fmla="*/ 6 w 14"/>
                  <a:gd name="T11" fmla="*/ 0 h 13"/>
                  <a:gd name="T12" fmla="*/ 6 w 14"/>
                  <a:gd name="T13" fmla="*/ 0 h 13"/>
                  <a:gd name="T14" fmla="*/ 11 w 14"/>
                  <a:gd name="T15" fmla="*/ 1 h 13"/>
                  <a:gd name="T16" fmla="*/ 11 w 14"/>
                  <a:gd name="T17" fmla="*/ 1 h 13"/>
                  <a:gd name="T18" fmla="*/ 11 w 14"/>
                  <a:gd name="T19" fmla="*/ 2 h 13"/>
                  <a:gd name="T20" fmla="*/ 10 w 14"/>
                  <a:gd name="T21" fmla="*/ 3 h 13"/>
                  <a:gd name="T22" fmla="*/ 11 w 14"/>
                  <a:gd name="T23" fmla="*/ 2 h 13"/>
                  <a:gd name="T24" fmla="*/ 11 w 14"/>
                  <a:gd name="T25" fmla="*/ 1 h 13"/>
                  <a:gd name="T26" fmla="*/ 12 w 14"/>
                  <a:gd name="T27" fmla="*/ 1 h 13"/>
                  <a:gd name="T28" fmla="*/ 14 w 14"/>
                  <a:gd name="T29" fmla="*/ 6 h 13"/>
                  <a:gd name="T30" fmla="*/ 14 w 14"/>
                  <a:gd name="T31" fmla="*/ 6 h 13"/>
                  <a:gd name="T32" fmla="*/ 10 w 14"/>
                  <a:gd name="T33" fmla="*/ 13 h 13"/>
                  <a:gd name="T34" fmla="*/ 10 w 14"/>
                  <a:gd name="T35" fmla="*/ 13 h 13"/>
                  <a:gd name="T36" fmla="*/ 9 w 14"/>
                  <a:gd name="T37" fmla="*/ 13 h 13"/>
                  <a:gd name="T38" fmla="*/ 9 w 14"/>
                  <a:gd name="T39" fmla="*/ 13 h 13"/>
                  <a:gd name="T40" fmla="*/ 9 w 14"/>
                  <a:gd name="T41" fmla="*/ 13 h 13"/>
                  <a:gd name="T42" fmla="*/ 9 w 14"/>
                  <a:gd name="T43" fmla="*/ 10 h 13"/>
                  <a:gd name="T44" fmla="*/ 11 w 14"/>
                  <a:gd name="T45" fmla="*/ 6 h 13"/>
                  <a:gd name="T46" fmla="*/ 11 w 14"/>
                  <a:gd name="T47" fmla="*/ 6 h 13"/>
                  <a:gd name="T48" fmla="*/ 10 w 14"/>
                  <a:gd name="T49" fmla="*/ 3 h 13"/>
                  <a:gd name="T50" fmla="*/ 10 w 14"/>
                  <a:gd name="T51" fmla="*/ 3 h 13"/>
                  <a:gd name="T52" fmla="*/ 9 w 14"/>
                  <a:gd name="T53" fmla="*/ 3 h 13"/>
                  <a:gd name="T54" fmla="*/ 9 w 14"/>
                  <a:gd name="T55" fmla="*/ 3 h 13"/>
                  <a:gd name="T56" fmla="*/ 6 w 14"/>
                  <a:gd name="T57" fmla="*/ 3 h 13"/>
                  <a:gd name="T58" fmla="*/ 6 w 14"/>
                  <a:gd name="T59" fmla="*/ 3 h 13"/>
                  <a:gd name="T60" fmla="*/ 4 w 14"/>
                  <a:gd name="T61" fmla="*/ 4 h 13"/>
                  <a:gd name="T62" fmla="*/ 4 w 14"/>
                  <a:gd name="T63" fmla="*/ 4 h 13"/>
                  <a:gd name="T64" fmla="*/ 3 w 14"/>
                  <a:gd name="T65" fmla="*/ 5 h 13"/>
                  <a:gd name="T66" fmla="*/ 3 w 14"/>
                  <a:gd name="T67" fmla="*/ 5 h 13"/>
                  <a:gd name="T68" fmla="*/ 5 w 14"/>
                  <a:gd name="T69" fmla="*/ 8 h 13"/>
                  <a:gd name="T70" fmla="*/ 5 w 14"/>
                  <a:gd name="T71" fmla="*/ 8 h 13"/>
                  <a:gd name="T72" fmla="*/ 9 w 14"/>
                  <a:gd name="T73" fmla="*/ 10 h 13"/>
                  <a:gd name="T74" fmla="*/ 9 w 14"/>
                  <a:gd name="T75" fmla="*/ 10 h 13"/>
                  <a:gd name="T76" fmla="*/ 9 w 14"/>
                  <a:gd name="T7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" h="13">
                    <a:moveTo>
                      <a:pt x="9" y="13"/>
                    </a:moveTo>
                    <a:cubicBezTo>
                      <a:pt x="5" y="13"/>
                      <a:pt x="1" y="9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10"/>
                      <a:pt x="12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11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5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" name="Freeform 288"/>
              <p:cNvSpPr/>
              <p:nvPr/>
            </p:nvSpPr>
            <p:spPr bwMode="auto">
              <a:xfrm>
                <a:off x="6933555" y="5995697"/>
                <a:ext cx="50385" cy="60810"/>
              </a:xfrm>
              <a:custGeom>
                <a:avLst/>
                <a:gdLst>
                  <a:gd name="T0" fmla="*/ 0 w 12"/>
                  <a:gd name="T1" fmla="*/ 9 h 15"/>
                  <a:gd name="T2" fmla="*/ 4 w 12"/>
                  <a:gd name="T3" fmla="*/ 2 h 15"/>
                  <a:gd name="T4" fmla="*/ 9 w 12"/>
                  <a:gd name="T5" fmla="*/ 12 h 15"/>
                  <a:gd name="T6" fmla="*/ 0 w 12"/>
                  <a:gd name="T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9"/>
                    </a:moveTo>
                    <a:cubicBezTo>
                      <a:pt x="0" y="9"/>
                      <a:pt x="0" y="4"/>
                      <a:pt x="4" y="2"/>
                    </a:cubicBezTo>
                    <a:cubicBezTo>
                      <a:pt x="7" y="0"/>
                      <a:pt x="12" y="11"/>
                      <a:pt x="9" y="12"/>
                    </a:cubicBezTo>
                    <a:cubicBezTo>
                      <a:pt x="7" y="14"/>
                      <a:pt x="3" y="15"/>
                      <a:pt x="0" y="9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" name="Freeform 289"/>
              <p:cNvSpPr>
                <a:spLocks noEditPoints="1"/>
              </p:cNvSpPr>
              <p:nvPr/>
            </p:nvSpPr>
            <p:spPr bwMode="auto">
              <a:xfrm>
                <a:off x="6924868" y="5995697"/>
                <a:ext cx="59073" cy="60810"/>
              </a:xfrm>
              <a:custGeom>
                <a:avLst/>
                <a:gdLst>
                  <a:gd name="T0" fmla="*/ 1 w 14"/>
                  <a:gd name="T1" fmla="*/ 10 h 15"/>
                  <a:gd name="T2" fmla="*/ 2 w 14"/>
                  <a:gd name="T3" fmla="*/ 9 h 15"/>
                  <a:gd name="T4" fmla="*/ 4 w 14"/>
                  <a:gd name="T5" fmla="*/ 9 h 15"/>
                  <a:gd name="T6" fmla="*/ 2 w 14"/>
                  <a:gd name="T7" fmla="*/ 9 h 15"/>
                  <a:gd name="T8" fmla="*/ 1 w 14"/>
                  <a:gd name="T9" fmla="*/ 10 h 15"/>
                  <a:gd name="T10" fmla="*/ 1 w 14"/>
                  <a:gd name="T11" fmla="*/ 9 h 15"/>
                  <a:gd name="T12" fmla="*/ 5 w 14"/>
                  <a:gd name="T13" fmla="*/ 1 h 15"/>
                  <a:gd name="T14" fmla="*/ 5 w 14"/>
                  <a:gd name="T15" fmla="*/ 1 h 15"/>
                  <a:gd name="T16" fmla="*/ 6 w 14"/>
                  <a:gd name="T17" fmla="*/ 0 h 15"/>
                  <a:gd name="T18" fmla="*/ 6 w 14"/>
                  <a:gd name="T19" fmla="*/ 0 h 15"/>
                  <a:gd name="T20" fmla="*/ 11 w 14"/>
                  <a:gd name="T21" fmla="*/ 4 h 15"/>
                  <a:gd name="T22" fmla="*/ 11 w 14"/>
                  <a:gd name="T23" fmla="*/ 4 h 15"/>
                  <a:gd name="T24" fmla="*/ 14 w 14"/>
                  <a:gd name="T25" fmla="*/ 10 h 15"/>
                  <a:gd name="T26" fmla="*/ 14 w 14"/>
                  <a:gd name="T27" fmla="*/ 10 h 15"/>
                  <a:gd name="T28" fmla="*/ 12 w 14"/>
                  <a:gd name="T29" fmla="*/ 13 h 15"/>
                  <a:gd name="T30" fmla="*/ 12 w 14"/>
                  <a:gd name="T31" fmla="*/ 13 h 15"/>
                  <a:gd name="T32" fmla="*/ 7 w 14"/>
                  <a:gd name="T33" fmla="*/ 15 h 15"/>
                  <a:gd name="T34" fmla="*/ 7 w 14"/>
                  <a:gd name="T35" fmla="*/ 15 h 15"/>
                  <a:gd name="T36" fmla="*/ 7 w 14"/>
                  <a:gd name="T37" fmla="*/ 15 h 15"/>
                  <a:gd name="T38" fmla="*/ 7 w 14"/>
                  <a:gd name="T39" fmla="*/ 15 h 15"/>
                  <a:gd name="T40" fmla="*/ 1 w 14"/>
                  <a:gd name="T41" fmla="*/ 10 h 15"/>
                  <a:gd name="T42" fmla="*/ 7 w 14"/>
                  <a:gd name="T43" fmla="*/ 12 h 15"/>
                  <a:gd name="T44" fmla="*/ 11 w 14"/>
                  <a:gd name="T45" fmla="*/ 11 h 15"/>
                  <a:gd name="T46" fmla="*/ 11 w 14"/>
                  <a:gd name="T47" fmla="*/ 11 h 15"/>
                  <a:gd name="T48" fmla="*/ 11 w 14"/>
                  <a:gd name="T49" fmla="*/ 10 h 15"/>
                  <a:gd name="T50" fmla="*/ 11 w 14"/>
                  <a:gd name="T51" fmla="*/ 10 h 15"/>
                  <a:gd name="T52" fmla="*/ 9 w 14"/>
                  <a:gd name="T53" fmla="*/ 6 h 15"/>
                  <a:gd name="T54" fmla="*/ 9 w 14"/>
                  <a:gd name="T55" fmla="*/ 6 h 15"/>
                  <a:gd name="T56" fmla="*/ 6 w 14"/>
                  <a:gd name="T57" fmla="*/ 3 h 15"/>
                  <a:gd name="T58" fmla="*/ 6 w 14"/>
                  <a:gd name="T59" fmla="*/ 3 h 15"/>
                  <a:gd name="T60" fmla="*/ 6 w 14"/>
                  <a:gd name="T61" fmla="*/ 3 h 15"/>
                  <a:gd name="T62" fmla="*/ 6 w 14"/>
                  <a:gd name="T63" fmla="*/ 3 h 15"/>
                  <a:gd name="T64" fmla="*/ 4 w 14"/>
                  <a:gd name="T65" fmla="*/ 7 h 15"/>
                  <a:gd name="T66" fmla="*/ 4 w 14"/>
                  <a:gd name="T67" fmla="*/ 7 h 15"/>
                  <a:gd name="T68" fmla="*/ 4 w 14"/>
                  <a:gd name="T69" fmla="*/ 9 h 15"/>
                  <a:gd name="T70" fmla="*/ 4 w 14"/>
                  <a:gd name="T71" fmla="*/ 9 h 15"/>
                  <a:gd name="T72" fmla="*/ 7 w 14"/>
                  <a:gd name="T7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15">
                    <a:moveTo>
                      <a:pt x="1" y="10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1"/>
                      <a:pt x="10" y="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6"/>
                      <a:pt x="14" y="8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4"/>
                      <a:pt x="9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5"/>
                      <a:pt x="2" y="13"/>
                      <a:pt x="1" y="10"/>
                    </a:cubicBezTo>
                    <a:close/>
                    <a:moveTo>
                      <a:pt x="7" y="12"/>
                    </a:moveTo>
                    <a:cubicBezTo>
                      <a:pt x="8" y="12"/>
                      <a:pt x="10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0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1"/>
                      <a:pt x="6" y="12"/>
                      <a:pt x="7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" name="Freeform 290"/>
              <p:cNvSpPr/>
              <p:nvPr/>
            </p:nvSpPr>
            <p:spPr bwMode="auto">
              <a:xfrm>
                <a:off x="6415801" y="5370222"/>
                <a:ext cx="550766" cy="641112"/>
              </a:xfrm>
              <a:custGeom>
                <a:avLst/>
                <a:gdLst>
                  <a:gd name="T0" fmla="*/ 72 w 134"/>
                  <a:gd name="T1" fmla="*/ 0 h 156"/>
                  <a:gd name="T2" fmla="*/ 0 w 134"/>
                  <a:gd name="T3" fmla="*/ 99 h 156"/>
                  <a:gd name="T4" fmla="*/ 134 w 134"/>
                  <a:gd name="T5" fmla="*/ 123 h 156"/>
                  <a:gd name="T6" fmla="*/ 95 w 134"/>
                  <a:gd name="T7" fmla="*/ 4 h 156"/>
                  <a:gd name="T8" fmla="*/ 72 w 134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156">
                    <a:moveTo>
                      <a:pt x="72" y="0"/>
                    </a:moveTo>
                    <a:cubicBezTo>
                      <a:pt x="72" y="0"/>
                      <a:pt x="37" y="70"/>
                      <a:pt x="0" y="99"/>
                    </a:cubicBezTo>
                    <a:cubicBezTo>
                      <a:pt x="0" y="99"/>
                      <a:pt x="54" y="156"/>
                      <a:pt x="134" y="123"/>
                    </a:cubicBezTo>
                    <a:cubicBezTo>
                      <a:pt x="134" y="123"/>
                      <a:pt x="100" y="66"/>
                      <a:pt x="95" y="4"/>
                    </a:cubicBez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" name="Freeform 291"/>
              <p:cNvSpPr>
                <a:spLocks noEditPoints="1"/>
              </p:cNvSpPr>
              <p:nvPr/>
            </p:nvSpPr>
            <p:spPr bwMode="auto">
              <a:xfrm>
                <a:off x="6407114" y="5366747"/>
                <a:ext cx="568140" cy="559453"/>
              </a:xfrm>
              <a:custGeom>
                <a:avLst/>
                <a:gdLst>
                  <a:gd name="T0" fmla="*/ 0 w 138"/>
                  <a:gd name="T1" fmla="*/ 101 h 136"/>
                  <a:gd name="T2" fmla="*/ 0 w 138"/>
                  <a:gd name="T3" fmla="*/ 100 h 136"/>
                  <a:gd name="T4" fmla="*/ 0 w 138"/>
                  <a:gd name="T5" fmla="*/ 100 h 136"/>
                  <a:gd name="T6" fmla="*/ 1 w 138"/>
                  <a:gd name="T7" fmla="*/ 99 h 136"/>
                  <a:gd name="T8" fmla="*/ 1 w 138"/>
                  <a:gd name="T9" fmla="*/ 99 h 136"/>
                  <a:gd name="T10" fmla="*/ 50 w 138"/>
                  <a:gd name="T11" fmla="*/ 39 h 136"/>
                  <a:gd name="T12" fmla="*/ 50 w 138"/>
                  <a:gd name="T13" fmla="*/ 39 h 136"/>
                  <a:gd name="T14" fmla="*/ 72 w 138"/>
                  <a:gd name="T15" fmla="*/ 0 h 136"/>
                  <a:gd name="T16" fmla="*/ 72 w 138"/>
                  <a:gd name="T17" fmla="*/ 0 h 136"/>
                  <a:gd name="T18" fmla="*/ 74 w 138"/>
                  <a:gd name="T19" fmla="*/ 0 h 136"/>
                  <a:gd name="T20" fmla="*/ 74 w 138"/>
                  <a:gd name="T21" fmla="*/ 0 h 136"/>
                  <a:gd name="T22" fmla="*/ 97 w 138"/>
                  <a:gd name="T23" fmla="*/ 3 h 136"/>
                  <a:gd name="T24" fmla="*/ 98 w 138"/>
                  <a:gd name="T25" fmla="*/ 5 h 136"/>
                  <a:gd name="T26" fmla="*/ 98 w 138"/>
                  <a:gd name="T27" fmla="*/ 5 h 136"/>
                  <a:gd name="T28" fmla="*/ 120 w 138"/>
                  <a:gd name="T29" fmla="*/ 87 h 136"/>
                  <a:gd name="T30" fmla="*/ 120 w 138"/>
                  <a:gd name="T31" fmla="*/ 87 h 136"/>
                  <a:gd name="T32" fmla="*/ 137 w 138"/>
                  <a:gd name="T33" fmla="*/ 123 h 136"/>
                  <a:gd name="T34" fmla="*/ 137 w 138"/>
                  <a:gd name="T35" fmla="*/ 123 h 136"/>
                  <a:gd name="T36" fmla="*/ 138 w 138"/>
                  <a:gd name="T37" fmla="*/ 124 h 136"/>
                  <a:gd name="T38" fmla="*/ 138 w 138"/>
                  <a:gd name="T39" fmla="*/ 124 h 136"/>
                  <a:gd name="T40" fmla="*/ 137 w 138"/>
                  <a:gd name="T41" fmla="*/ 125 h 136"/>
                  <a:gd name="T42" fmla="*/ 137 w 138"/>
                  <a:gd name="T43" fmla="*/ 125 h 136"/>
                  <a:gd name="T44" fmla="*/ 86 w 138"/>
                  <a:gd name="T45" fmla="*/ 136 h 136"/>
                  <a:gd name="T46" fmla="*/ 86 w 138"/>
                  <a:gd name="T47" fmla="*/ 136 h 136"/>
                  <a:gd name="T48" fmla="*/ 0 w 138"/>
                  <a:gd name="T49" fmla="*/ 101 h 136"/>
                  <a:gd name="T50" fmla="*/ 25 w 138"/>
                  <a:gd name="T51" fmla="*/ 116 h 136"/>
                  <a:gd name="T52" fmla="*/ 86 w 138"/>
                  <a:gd name="T53" fmla="*/ 133 h 136"/>
                  <a:gd name="T54" fmla="*/ 86 w 138"/>
                  <a:gd name="T55" fmla="*/ 133 h 136"/>
                  <a:gd name="T56" fmla="*/ 134 w 138"/>
                  <a:gd name="T57" fmla="*/ 123 h 136"/>
                  <a:gd name="T58" fmla="*/ 134 w 138"/>
                  <a:gd name="T59" fmla="*/ 123 h 136"/>
                  <a:gd name="T60" fmla="*/ 95 w 138"/>
                  <a:gd name="T61" fmla="*/ 6 h 136"/>
                  <a:gd name="T62" fmla="*/ 95 w 138"/>
                  <a:gd name="T63" fmla="*/ 6 h 136"/>
                  <a:gd name="T64" fmla="*/ 74 w 138"/>
                  <a:gd name="T65" fmla="*/ 3 h 136"/>
                  <a:gd name="T66" fmla="*/ 4 w 138"/>
                  <a:gd name="T67" fmla="*/ 100 h 136"/>
                  <a:gd name="T68" fmla="*/ 4 w 138"/>
                  <a:gd name="T69" fmla="*/ 100 h 136"/>
                  <a:gd name="T70" fmla="*/ 25 w 138"/>
                  <a:gd name="T71" fmla="*/ 116 h 136"/>
                  <a:gd name="T72" fmla="*/ 73 w 138"/>
                  <a:gd name="T73" fmla="*/ 3 h 136"/>
                  <a:gd name="T74" fmla="*/ 74 w 138"/>
                  <a:gd name="T75" fmla="*/ 1 h 136"/>
                  <a:gd name="T76" fmla="*/ 73 w 138"/>
                  <a:gd name="T77" fmla="*/ 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8" h="136">
                    <a:moveTo>
                      <a:pt x="0" y="101"/>
                    </a:moveTo>
                    <a:cubicBezTo>
                      <a:pt x="0" y="101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99"/>
                      <a:pt x="0" y="99"/>
                      <a:pt x="1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9" y="84"/>
                      <a:pt x="37" y="60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64" y="18"/>
                      <a:pt x="72" y="1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8" y="4"/>
                      <a:pt x="98" y="4"/>
                      <a:pt x="98" y="5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101" y="35"/>
                      <a:pt x="111" y="65"/>
                      <a:pt x="120" y="87"/>
                    </a:cubicBezTo>
                    <a:cubicBezTo>
                      <a:pt x="120" y="87"/>
                      <a:pt x="120" y="87"/>
                      <a:pt x="120" y="87"/>
                    </a:cubicBezTo>
                    <a:cubicBezTo>
                      <a:pt x="129" y="109"/>
                      <a:pt x="137" y="123"/>
                      <a:pt x="137" y="123"/>
                    </a:cubicBezTo>
                    <a:cubicBezTo>
                      <a:pt x="137" y="123"/>
                      <a:pt x="137" y="123"/>
                      <a:pt x="137" y="123"/>
                    </a:cubicBezTo>
                    <a:cubicBezTo>
                      <a:pt x="138" y="123"/>
                      <a:pt x="138" y="124"/>
                      <a:pt x="138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7" y="125"/>
                      <a:pt x="137" y="125"/>
                      <a:pt x="137" y="125"/>
                    </a:cubicBezTo>
                    <a:cubicBezTo>
                      <a:pt x="137" y="125"/>
                      <a:pt x="137" y="125"/>
                      <a:pt x="137" y="125"/>
                    </a:cubicBezTo>
                    <a:cubicBezTo>
                      <a:pt x="119" y="133"/>
                      <a:pt x="102" y="136"/>
                      <a:pt x="86" y="136"/>
                    </a:cubicBezTo>
                    <a:cubicBezTo>
                      <a:pt x="86" y="136"/>
                      <a:pt x="86" y="136"/>
                      <a:pt x="86" y="136"/>
                    </a:cubicBezTo>
                    <a:cubicBezTo>
                      <a:pt x="34" y="136"/>
                      <a:pt x="1" y="101"/>
                      <a:pt x="0" y="101"/>
                    </a:cubicBezTo>
                    <a:close/>
                    <a:moveTo>
                      <a:pt x="25" y="116"/>
                    </a:moveTo>
                    <a:cubicBezTo>
                      <a:pt x="40" y="124"/>
                      <a:pt x="61" y="133"/>
                      <a:pt x="86" y="133"/>
                    </a:cubicBezTo>
                    <a:cubicBezTo>
                      <a:pt x="86" y="133"/>
                      <a:pt x="86" y="133"/>
                      <a:pt x="86" y="133"/>
                    </a:cubicBezTo>
                    <a:cubicBezTo>
                      <a:pt x="101" y="133"/>
                      <a:pt x="117" y="130"/>
                      <a:pt x="134" y="123"/>
                    </a:cubicBezTo>
                    <a:cubicBezTo>
                      <a:pt x="134" y="123"/>
                      <a:pt x="134" y="123"/>
                      <a:pt x="134" y="123"/>
                    </a:cubicBezTo>
                    <a:cubicBezTo>
                      <a:pt x="129" y="114"/>
                      <a:pt x="101" y="62"/>
                      <a:pt x="95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0" y="11"/>
                      <a:pt x="38" y="72"/>
                      <a:pt x="4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7" y="103"/>
                      <a:pt x="14" y="109"/>
                      <a:pt x="25" y="116"/>
                    </a:cubicBezTo>
                    <a:close/>
                    <a:moveTo>
                      <a:pt x="73" y="3"/>
                    </a:moveTo>
                    <a:cubicBezTo>
                      <a:pt x="74" y="1"/>
                      <a:pt x="74" y="1"/>
                      <a:pt x="74" y="1"/>
                    </a:cubicBezTo>
                    <a:cubicBezTo>
                      <a:pt x="73" y="3"/>
                      <a:pt x="73" y="3"/>
                      <a:pt x="7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" name="Freeform 292"/>
              <p:cNvSpPr/>
              <p:nvPr/>
            </p:nvSpPr>
            <p:spPr bwMode="auto">
              <a:xfrm>
                <a:off x="6361941" y="5087021"/>
                <a:ext cx="361386" cy="436095"/>
              </a:xfrm>
              <a:custGeom>
                <a:avLst/>
                <a:gdLst>
                  <a:gd name="T0" fmla="*/ 85 w 88"/>
                  <a:gd name="T1" fmla="*/ 69 h 106"/>
                  <a:gd name="T2" fmla="*/ 26 w 88"/>
                  <a:gd name="T3" fmla="*/ 25 h 106"/>
                  <a:gd name="T4" fmla="*/ 35 w 88"/>
                  <a:gd name="T5" fmla="*/ 12 h 106"/>
                  <a:gd name="T6" fmla="*/ 26 w 88"/>
                  <a:gd name="T7" fmla="*/ 14 h 106"/>
                  <a:gd name="T8" fmla="*/ 21 w 88"/>
                  <a:gd name="T9" fmla="*/ 0 h 106"/>
                  <a:gd name="T10" fmla="*/ 17 w 88"/>
                  <a:gd name="T11" fmla="*/ 14 h 106"/>
                  <a:gd name="T12" fmla="*/ 8 w 88"/>
                  <a:gd name="T13" fmla="*/ 3 h 106"/>
                  <a:gd name="T14" fmla="*/ 12 w 88"/>
                  <a:gd name="T15" fmla="*/ 17 h 106"/>
                  <a:gd name="T16" fmla="*/ 1 w 88"/>
                  <a:gd name="T17" fmla="*/ 14 h 106"/>
                  <a:gd name="T18" fmla="*/ 9 w 88"/>
                  <a:gd name="T19" fmla="*/ 22 h 106"/>
                  <a:gd name="T20" fmla="*/ 2 w 88"/>
                  <a:gd name="T21" fmla="*/ 26 h 106"/>
                  <a:gd name="T22" fmla="*/ 14 w 88"/>
                  <a:gd name="T23" fmla="*/ 29 h 106"/>
                  <a:gd name="T24" fmla="*/ 88 w 88"/>
                  <a:gd name="T25" fmla="*/ 76 h 106"/>
                  <a:gd name="T26" fmla="*/ 85 w 88"/>
                  <a:gd name="T27" fmla="*/ 6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106">
                    <a:moveTo>
                      <a:pt x="85" y="69"/>
                    </a:moveTo>
                    <a:cubicBezTo>
                      <a:pt x="85" y="69"/>
                      <a:pt x="24" y="96"/>
                      <a:pt x="26" y="25"/>
                    </a:cubicBezTo>
                    <a:cubicBezTo>
                      <a:pt x="26" y="25"/>
                      <a:pt x="38" y="18"/>
                      <a:pt x="35" y="12"/>
                    </a:cubicBezTo>
                    <a:cubicBezTo>
                      <a:pt x="32" y="7"/>
                      <a:pt x="26" y="14"/>
                      <a:pt x="26" y="14"/>
                    </a:cubicBezTo>
                    <a:cubicBezTo>
                      <a:pt x="26" y="14"/>
                      <a:pt x="27" y="0"/>
                      <a:pt x="21" y="0"/>
                    </a:cubicBezTo>
                    <a:cubicBezTo>
                      <a:pt x="16" y="0"/>
                      <a:pt x="17" y="14"/>
                      <a:pt x="17" y="14"/>
                    </a:cubicBezTo>
                    <a:cubicBezTo>
                      <a:pt x="17" y="14"/>
                      <a:pt x="14" y="1"/>
                      <a:pt x="8" y="3"/>
                    </a:cubicBezTo>
                    <a:cubicBezTo>
                      <a:pt x="3" y="5"/>
                      <a:pt x="12" y="17"/>
                      <a:pt x="12" y="17"/>
                    </a:cubicBezTo>
                    <a:cubicBezTo>
                      <a:pt x="12" y="17"/>
                      <a:pt x="1" y="8"/>
                      <a:pt x="1" y="14"/>
                    </a:cubicBezTo>
                    <a:cubicBezTo>
                      <a:pt x="0" y="20"/>
                      <a:pt x="9" y="22"/>
                      <a:pt x="9" y="22"/>
                    </a:cubicBezTo>
                    <a:cubicBezTo>
                      <a:pt x="9" y="22"/>
                      <a:pt x="0" y="22"/>
                      <a:pt x="2" y="26"/>
                    </a:cubicBezTo>
                    <a:cubicBezTo>
                      <a:pt x="3" y="31"/>
                      <a:pt x="14" y="29"/>
                      <a:pt x="14" y="29"/>
                    </a:cubicBezTo>
                    <a:cubicBezTo>
                      <a:pt x="14" y="29"/>
                      <a:pt x="14" y="106"/>
                      <a:pt x="88" y="76"/>
                    </a:cubicBezTo>
                    <a:lnTo>
                      <a:pt x="85" y="69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" name="Freeform 293"/>
              <p:cNvSpPr>
                <a:spLocks noEditPoints="1"/>
              </p:cNvSpPr>
              <p:nvPr/>
            </p:nvSpPr>
            <p:spPr bwMode="auto">
              <a:xfrm>
                <a:off x="6358466" y="5083546"/>
                <a:ext cx="373548" cy="349224"/>
              </a:xfrm>
              <a:custGeom>
                <a:avLst/>
                <a:gdLst>
                  <a:gd name="T0" fmla="*/ 14 w 91"/>
                  <a:gd name="T1" fmla="*/ 32 h 85"/>
                  <a:gd name="T2" fmla="*/ 1 w 91"/>
                  <a:gd name="T3" fmla="*/ 28 h 85"/>
                  <a:gd name="T4" fmla="*/ 1 w 91"/>
                  <a:gd name="T5" fmla="*/ 26 h 85"/>
                  <a:gd name="T6" fmla="*/ 0 w 91"/>
                  <a:gd name="T7" fmla="*/ 16 h 85"/>
                  <a:gd name="T8" fmla="*/ 0 w 91"/>
                  <a:gd name="T9" fmla="*/ 15 h 85"/>
                  <a:gd name="T10" fmla="*/ 8 w 91"/>
                  <a:gd name="T11" fmla="*/ 13 h 85"/>
                  <a:gd name="T12" fmla="*/ 6 w 91"/>
                  <a:gd name="T13" fmla="*/ 6 h 85"/>
                  <a:gd name="T14" fmla="*/ 10 w 91"/>
                  <a:gd name="T15" fmla="*/ 2 h 85"/>
                  <a:gd name="T16" fmla="*/ 17 w 91"/>
                  <a:gd name="T17" fmla="*/ 7 h 85"/>
                  <a:gd name="T18" fmla="*/ 22 w 91"/>
                  <a:gd name="T19" fmla="*/ 0 h 85"/>
                  <a:gd name="T20" fmla="*/ 22 w 91"/>
                  <a:gd name="T21" fmla="*/ 0 h 85"/>
                  <a:gd name="T22" fmla="*/ 28 w 91"/>
                  <a:gd name="T23" fmla="*/ 11 h 85"/>
                  <a:gd name="T24" fmla="*/ 33 w 91"/>
                  <a:gd name="T25" fmla="*/ 10 h 85"/>
                  <a:gd name="T26" fmla="*/ 38 w 91"/>
                  <a:gd name="T27" fmla="*/ 15 h 85"/>
                  <a:gd name="T28" fmla="*/ 29 w 91"/>
                  <a:gd name="T29" fmla="*/ 27 h 85"/>
                  <a:gd name="T30" fmla="*/ 62 w 91"/>
                  <a:gd name="T31" fmla="*/ 74 h 85"/>
                  <a:gd name="T32" fmla="*/ 85 w 91"/>
                  <a:gd name="T33" fmla="*/ 69 h 85"/>
                  <a:gd name="T34" fmla="*/ 91 w 91"/>
                  <a:gd name="T35" fmla="*/ 76 h 85"/>
                  <a:gd name="T36" fmla="*/ 90 w 91"/>
                  <a:gd name="T37" fmla="*/ 78 h 85"/>
                  <a:gd name="T38" fmla="*/ 58 w 91"/>
                  <a:gd name="T39" fmla="*/ 85 h 85"/>
                  <a:gd name="T40" fmla="*/ 19 w 91"/>
                  <a:gd name="T41" fmla="*/ 57 h 85"/>
                  <a:gd name="T42" fmla="*/ 17 w 91"/>
                  <a:gd name="T43" fmla="*/ 30 h 85"/>
                  <a:gd name="T44" fmla="*/ 58 w 91"/>
                  <a:gd name="T45" fmla="*/ 82 h 85"/>
                  <a:gd name="T46" fmla="*/ 87 w 91"/>
                  <a:gd name="T47" fmla="*/ 76 h 85"/>
                  <a:gd name="T48" fmla="*/ 62 w 91"/>
                  <a:gd name="T49" fmla="*/ 77 h 85"/>
                  <a:gd name="T50" fmla="*/ 25 w 91"/>
                  <a:gd name="T51" fmla="*/ 30 h 85"/>
                  <a:gd name="T52" fmla="*/ 26 w 91"/>
                  <a:gd name="T53" fmla="*/ 26 h 85"/>
                  <a:gd name="T54" fmla="*/ 31 w 91"/>
                  <a:gd name="T55" fmla="*/ 22 h 85"/>
                  <a:gd name="T56" fmla="*/ 35 w 91"/>
                  <a:gd name="T57" fmla="*/ 15 h 85"/>
                  <a:gd name="T58" fmla="*/ 33 w 91"/>
                  <a:gd name="T59" fmla="*/ 13 h 85"/>
                  <a:gd name="T60" fmla="*/ 30 w 91"/>
                  <a:gd name="T61" fmla="*/ 14 h 85"/>
                  <a:gd name="T62" fmla="*/ 26 w 91"/>
                  <a:gd name="T63" fmla="*/ 16 h 85"/>
                  <a:gd name="T64" fmla="*/ 25 w 91"/>
                  <a:gd name="T65" fmla="*/ 15 h 85"/>
                  <a:gd name="T66" fmla="*/ 24 w 91"/>
                  <a:gd name="T67" fmla="*/ 5 h 85"/>
                  <a:gd name="T68" fmla="*/ 22 w 91"/>
                  <a:gd name="T69" fmla="*/ 3 h 85"/>
                  <a:gd name="T70" fmla="*/ 20 w 91"/>
                  <a:gd name="T71" fmla="*/ 10 h 85"/>
                  <a:gd name="T72" fmla="*/ 20 w 91"/>
                  <a:gd name="T73" fmla="*/ 14 h 85"/>
                  <a:gd name="T74" fmla="*/ 17 w 91"/>
                  <a:gd name="T75" fmla="*/ 15 h 85"/>
                  <a:gd name="T76" fmla="*/ 15 w 91"/>
                  <a:gd name="T77" fmla="*/ 10 h 85"/>
                  <a:gd name="T78" fmla="*/ 10 w 91"/>
                  <a:gd name="T79" fmla="*/ 5 h 85"/>
                  <a:gd name="T80" fmla="*/ 9 w 91"/>
                  <a:gd name="T81" fmla="*/ 6 h 85"/>
                  <a:gd name="T82" fmla="*/ 14 w 91"/>
                  <a:gd name="T83" fmla="*/ 17 h 85"/>
                  <a:gd name="T84" fmla="*/ 14 w 91"/>
                  <a:gd name="T85" fmla="*/ 19 h 85"/>
                  <a:gd name="T86" fmla="*/ 9 w 91"/>
                  <a:gd name="T87" fmla="*/ 17 h 85"/>
                  <a:gd name="T88" fmla="*/ 4 w 91"/>
                  <a:gd name="T89" fmla="*/ 15 h 85"/>
                  <a:gd name="T90" fmla="*/ 3 w 91"/>
                  <a:gd name="T91" fmla="*/ 16 h 85"/>
                  <a:gd name="T92" fmla="*/ 3 w 91"/>
                  <a:gd name="T93" fmla="*/ 16 h 85"/>
                  <a:gd name="T94" fmla="*/ 11 w 91"/>
                  <a:gd name="T95" fmla="*/ 23 h 85"/>
                  <a:gd name="T96" fmla="*/ 10 w 91"/>
                  <a:gd name="T97" fmla="*/ 24 h 85"/>
                  <a:gd name="T98" fmla="*/ 6 w 91"/>
                  <a:gd name="T99" fmla="*/ 25 h 85"/>
                  <a:gd name="T100" fmla="*/ 4 w 91"/>
                  <a:gd name="T101" fmla="*/ 26 h 85"/>
                  <a:gd name="T102" fmla="*/ 10 w 91"/>
                  <a:gd name="T103" fmla="*/ 29 h 85"/>
                  <a:gd name="T104" fmla="*/ 15 w 91"/>
                  <a:gd name="T105" fmla="*/ 29 h 85"/>
                  <a:gd name="T106" fmla="*/ 16 w 91"/>
                  <a:gd name="T107" fmla="*/ 29 h 85"/>
                  <a:gd name="T108" fmla="*/ 84 w 91"/>
                  <a:gd name="T109" fmla="*/ 7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1" h="85">
                    <a:moveTo>
                      <a:pt x="19" y="57"/>
                    </a:moveTo>
                    <a:cubicBezTo>
                      <a:pt x="15" y="47"/>
                      <a:pt x="14" y="36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2"/>
                      <a:pt x="11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7" y="32"/>
                      <a:pt x="2" y="32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7"/>
                      <a:pt x="1" y="27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4"/>
                      <a:pt x="3" y="23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2" y="21"/>
                      <a:pt x="1" y="19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3"/>
                      <a:pt x="2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1"/>
                      <a:pt x="6" y="9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3" y="2"/>
                      <a:pt x="15" y="5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2"/>
                      <a:pt x="20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8" y="0"/>
                      <a:pt x="28" y="7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1"/>
                      <a:pt x="31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6" y="10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3"/>
                      <a:pt x="38" y="14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7" y="21"/>
                      <a:pt x="31" y="25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8"/>
                      <a:pt x="28" y="29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66"/>
                      <a:pt x="46" y="73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74" y="74"/>
                      <a:pt x="85" y="69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6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91" y="76"/>
                      <a:pt x="91" y="77"/>
                      <a:pt x="91" y="77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1" y="77"/>
                      <a:pt x="90" y="78"/>
                      <a:pt x="90" y="78"/>
                    </a:cubicBezTo>
                    <a:cubicBezTo>
                      <a:pt x="90" y="78"/>
                      <a:pt x="90" y="78"/>
                      <a:pt x="90" y="78"/>
                    </a:cubicBezTo>
                    <a:cubicBezTo>
                      <a:pt x="77" y="83"/>
                      <a:pt x="67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36" y="85"/>
                      <a:pt x="25" y="71"/>
                      <a:pt x="19" y="57"/>
                    </a:cubicBezTo>
                    <a:close/>
                    <a:moveTo>
                      <a:pt x="16" y="29"/>
                    </a:moveTo>
                    <a:cubicBezTo>
                      <a:pt x="16" y="29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43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7" y="69"/>
                      <a:pt x="37" y="82"/>
                      <a:pt x="58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66" y="82"/>
                      <a:pt x="76" y="80"/>
                      <a:pt x="87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2" y="73"/>
                      <a:pt x="7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53" y="77"/>
                      <a:pt x="44" y="74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0" y="60"/>
                      <a:pt x="25" y="49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29"/>
                      <a:pt x="26" y="27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9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3" y="20"/>
                      <a:pt x="35" y="17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13"/>
                      <a:pt x="31" y="13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6" y="17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5" y="16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3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9"/>
                      <a:pt x="25" y="7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3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3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5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7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6" y="12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7"/>
                      <a:pt x="11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11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5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3" y="19"/>
                      <a:pt x="12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0" y="18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6"/>
                      <a:pt x="5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4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2"/>
                      <a:pt x="11" y="22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7" y="24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7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2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6" y="29"/>
                      <a:pt x="16" y="29"/>
                    </a:cubicBezTo>
                    <a:close/>
                    <a:moveTo>
                      <a:pt x="84" y="71"/>
                    </a:moveTo>
                    <a:cubicBezTo>
                      <a:pt x="86" y="70"/>
                      <a:pt x="86" y="70"/>
                      <a:pt x="86" y="70"/>
                    </a:cubicBezTo>
                    <a:cubicBezTo>
                      <a:pt x="84" y="71"/>
                      <a:pt x="84" y="71"/>
                      <a:pt x="84" y="7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" name="Freeform 294"/>
              <p:cNvSpPr/>
              <p:nvPr/>
            </p:nvSpPr>
            <p:spPr bwMode="auto">
              <a:xfrm>
                <a:off x="6626030" y="5321574"/>
                <a:ext cx="238028" cy="138994"/>
              </a:xfrm>
              <a:custGeom>
                <a:avLst/>
                <a:gdLst>
                  <a:gd name="T0" fmla="*/ 17 w 58"/>
                  <a:gd name="T1" fmla="*/ 0 h 34"/>
                  <a:gd name="T2" fmla="*/ 0 w 58"/>
                  <a:gd name="T3" fmla="*/ 13 h 34"/>
                  <a:gd name="T4" fmla="*/ 58 w 58"/>
                  <a:gd name="T5" fmla="*/ 27 h 34"/>
                  <a:gd name="T6" fmla="*/ 49 w 58"/>
                  <a:gd name="T7" fmla="*/ 5 h 34"/>
                  <a:gd name="T8" fmla="*/ 17 w 58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34">
                    <a:moveTo>
                      <a:pt x="17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26" y="34"/>
                      <a:pt x="58" y="27"/>
                    </a:cubicBezTo>
                    <a:cubicBezTo>
                      <a:pt x="49" y="5"/>
                      <a:pt x="49" y="5"/>
                      <a:pt x="49" y="5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" name="Freeform 295"/>
              <p:cNvSpPr>
                <a:spLocks noEditPoints="1"/>
              </p:cNvSpPr>
              <p:nvPr/>
            </p:nvSpPr>
            <p:spPr bwMode="auto">
              <a:xfrm>
                <a:off x="6617343" y="5312887"/>
                <a:ext cx="255402" cy="132045"/>
              </a:xfrm>
              <a:custGeom>
                <a:avLst/>
                <a:gdLst>
                  <a:gd name="T0" fmla="*/ 1 w 62"/>
                  <a:gd name="T1" fmla="*/ 16 h 32"/>
                  <a:gd name="T2" fmla="*/ 0 w 62"/>
                  <a:gd name="T3" fmla="*/ 15 h 32"/>
                  <a:gd name="T4" fmla="*/ 0 w 62"/>
                  <a:gd name="T5" fmla="*/ 15 h 32"/>
                  <a:gd name="T6" fmla="*/ 1 w 62"/>
                  <a:gd name="T7" fmla="*/ 14 h 32"/>
                  <a:gd name="T8" fmla="*/ 1 w 62"/>
                  <a:gd name="T9" fmla="*/ 14 h 32"/>
                  <a:gd name="T10" fmla="*/ 18 w 62"/>
                  <a:gd name="T11" fmla="*/ 0 h 32"/>
                  <a:gd name="T12" fmla="*/ 19 w 62"/>
                  <a:gd name="T13" fmla="*/ 0 h 32"/>
                  <a:gd name="T14" fmla="*/ 19 w 62"/>
                  <a:gd name="T15" fmla="*/ 0 h 32"/>
                  <a:gd name="T16" fmla="*/ 52 w 62"/>
                  <a:gd name="T17" fmla="*/ 6 h 32"/>
                  <a:gd name="T18" fmla="*/ 53 w 62"/>
                  <a:gd name="T19" fmla="*/ 6 h 32"/>
                  <a:gd name="T20" fmla="*/ 53 w 62"/>
                  <a:gd name="T21" fmla="*/ 6 h 32"/>
                  <a:gd name="T22" fmla="*/ 61 w 62"/>
                  <a:gd name="T23" fmla="*/ 28 h 32"/>
                  <a:gd name="T24" fmla="*/ 61 w 62"/>
                  <a:gd name="T25" fmla="*/ 29 h 32"/>
                  <a:gd name="T26" fmla="*/ 61 w 62"/>
                  <a:gd name="T27" fmla="*/ 29 h 32"/>
                  <a:gd name="T28" fmla="*/ 60 w 62"/>
                  <a:gd name="T29" fmla="*/ 30 h 32"/>
                  <a:gd name="T30" fmla="*/ 60 w 62"/>
                  <a:gd name="T31" fmla="*/ 30 h 32"/>
                  <a:gd name="T32" fmla="*/ 46 w 62"/>
                  <a:gd name="T33" fmla="*/ 32 h 32"/>
                  <a:gd name="T34" fmla="*/ 46 w 62"/>
                  <a:gd name="T35" fmla="*/ 32 h 32"/>
                  <a:gd name="T36" fmla="*/ 1 w 62"/>
                  <a:gd name="T37" fmla="*/ 16 h 32"/>
                  <a:gd name="T38" fmla="*/ 15 w 62"/>
                  <a:gd name="T39" fmla="*/ 21 h 32"/>
                  <a:gd name="T40" fmla="*/ 46 w 62"/>
                  <a:gd name="T41" fmla="*/ 29 h 32"/>
                  <a:gd name="T42" fmla="*/ 46 w 62"/>
                  <a:gd name="T43" fmla="*/ 29 h 32"/>
                  <a:gd name="T44" fmla="*/ 58 w 62"/>
                  <a:gd name="T45" fmla="*/ 27 h 32"/>
                  <a:gd name="T46" fmla="*/ 58 w 62"/>
                  <a:gd name="T47" fmla="*/ 27 h 32"/>
                  <a:gd name="T48" fmla="*/ 50 w 62"/>
                  <a:gd name="T49" fmla="*/ 8 h 32"/>
                  <a:gd name="T50" fmla="*/ 19 w 62"/>
                  <a:gd name="T51" fmla="*/ 3 h 32"/>
                  <a:gd name="T52" fmla="*/ 4 w 62"/>
                  <a:gd name="T53" fmla="*/ 15 h 32"/>
                  <a:gd name="T54" fmla="*/ 15 w 62"/>
                  <a:gd name="T55" fmla="*/ 21 h 32"/>
                  <a:gd name="T56" fmla="*/ 19 w 62"/>
                  <a:gd name="T57" fmla="*/ 3 h 32"/>
                  <a:gd name="T58" fmla="*/ 19 w 62"/>
                  <a:gd name="T59" fmla="*/ 2 h 32"/>
                  <a:gd name="T60" fmla="*/ 19 w 62"/>
                  <a:gd name="T6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2" h="32">
                    <a:moveTo>
                      <a:pt x="1" y="16"/>
                    </a:moveTo>
                    <a:cubicBezTo>
                      <a:pt x="1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3" y="6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2" y="28"/>
                      <a:pt x="62" y="29"/>
                      <a:pt x="61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1" y="30"/>
                      <a:pt x="61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55" y="31"/>
                      <a:pt x="50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20" y="32"/>
                      <a:pt x="1" y="16"/>
                      <a:pt x="1" y="16"/>
                    </a:cubicBezTo>
                    <a:close/>
                    <a:moveTo>
                      <a:pt x="15" y="21"/>
                    </a:moveTo>
                    <a:cubicBezTo>
                      <a:pt x="23" y="25"/>
                      <a:pt x="33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50" y="29"/>
                      <a:pt x="54" y="28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6"/>
                      <a:pt x="10" y="19"/>
                      <a:pt x="15" y="21"/>
                    </a:cubicBezTo>
                    <a:close/>
                    <a:moveTo>
                      <a:pt x="19" y="3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" name="Freeform 296"/>
              <p:cNvSpPr/>
              <p:nvPr/>
            </p:nvSpPr>
            <p:spPr bwMode="auto">
              <a:xfrm>
                <a:off x="6686840" y="5439719"/>
                <a:ext cx="50385" cy="45173"/>
              </a:xfrm>
              <a:custGeom>
                <a:avLst/>
                <a:gdLst>
                  <a:gd name="T0" fmla="*/ 11 w 12"/>
                  <a:gd name="T1" fmla="*/ 6 h 11"/>
                  <a:gd name="T2" fmla="*/ 5 w 12"/>
                  <a:gd name="T3" fmla="*/ 11 h 11"/>
                  <a:gd name="T4" fmla="*/ 1 w 12"/>
                  <a:gd name="T5" fmla="*/ 4 h 11"/>
                  <a:gd name="T6" fmla="*/ 7 w 12"/>
                  <a:gd name="T7" fmla="*/ 0 h 11"/>
                  <a:gd name="T8" fmla="*/ 11 w 1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1" y="6"/>
                    </a:moveTo>
                    <a:cubicBezTo>
                      <a:pt x="11" y="9"/>
                      <a:pt x="8" y="11"/>
                      <a:pt x="5" y="11"/>
                    </a:cubicBezTo>
                    <a:cubicBezTo>
                      <a:pt x="2" y="10"/>
                      <a:pt x="0" y="7"/>
                      <a:pt x="1" y="4"/>
                    </a:cubicBezTo>
                    <a:cubicBezTo>
                      <a:pt x="1" y="1"/>
                      <a:pt x="4" y="0"/>
                      <a:pt x="7" y="0"/>
                    </a:cubicBezTo>
                    <a:cubicBezTo>
                      <a:pt x="10" y="1"/>
                      <a:pt x="12" y="3"/>
                      <a:pt x="11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" name="Freeform 297"/>
              <p:cNvSpPr/>
              <p:nvPr/>
            </p:nvSpPr>
            <p:spPr bwMode="auto">
              <a:xfrm>
                <a:off x="6593019" y="5583926"/>
                <a:ext cx="45173" cy="45173"/>
              </a:xfrm>
              <a:custGeom>
                <a:avLst/>
                <a:gdLst>
                  <a:gd name="T0" fmla="*/ 11 w 11"/>
                  <a:gd name="T1" fmla="*/ 6 h 11"/>
                  <a:gd name="T2" fmla="*/ 4 w 11"/>
                  <a:gd name="T3" fmla="*/ 11 h 11"/>
                  <a:gd name="T4" fmla="*/ 0 w 11"/>
                  <a:gd name="T5" fmla="*/ 4 h 11"/>
                  <a:gd name="T6" fmla="*/ 7 w 11"/>
                  <a:gd name="T7" fmla="*/ 0 h 11"/>
                  <a:gd name="T8" fmla="*/ 11 w 1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cubicBezTo>
                      <a:pt x="10" y="9"/>
                      <a:pt x="7" y="11"/>
                      <a:pt x="4" y="11"/>
                    </a:cubicBezTo>
                    <a:cubicBezTo>
                      <a:pt x="2" y="10"/>
                      <a:pt x="0" y="7"/>
                      <a:pt x="0" y="4"/>
                    </a:cubicBezTo>
                    <a:cubicBezTo>
                      <a:pt x="1" y="1"/>
                      <a:pt x="4" y="0"/>
                      <a:pt x="7" y="0"/>
                    </a:cubicBezTo>
                    <a:cubicBezTo>
                      <a:pt x="9" y="1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" name="Freeform 298"/>
              <p:cNvSpPr/>
              <p:nvPr/>
            </p:nvSpPr>
            <p:spPr bwMode="auto">
              <a:xfrm>
                <a:off x="6761550" y="5543965"/>
                <a:ext cx="48648" cy="45173"/>
              </a:xfrm>
              <a:custGeom>
                <a:avLst/>
                <a:gdLst>
                  <a:gd name="T0" fmla="*/ 11 w 12"/>
                  <a:gd name="T1" fmla="*/ 7 h 11"/>
                  <a:gd name="T2" fmla="*/ 5 w 12"/>
                  <a:gd name="T3" fmla="*/ 11 h 11"/>
                  <a:gd name="T4" fmla="*/ 1 w 12"/>
                  <a:gd name="T5" fmla="*/ 5 h 11"/>
                  <a:gd name="T6" fmla="*/ 7 w 12"/>
                  <a:gd name="T7" fmla="*/ 1 h 11"/>
                  <a:gd name="T8" fmla="*/ 11 w 12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1" y="7"/>
                    </a:moveTo>
                    <a:cubicBezTo>
                      <a:pt x="11" y="10"/>
                      <a:pt x="8" y="11"/>
                      <a:pt x="5" y="11"/>
                    </a:cubicBezTo>
                    <a:cubicBezTo>
                      <a:pt x="2" y="10"/>
                      <a:pt x="0" y="8"/>
                      <a:pt x="1" y="5"/>
                    </a:cubicBezTo>
                    <a:cubicBezTo>
                      <a:pt x="2" y="2"/>
                      <a:pt x="4" y="0"/>
                      <a:pt x="7" y="1"/>
                    </a:cubicBezTo>
                    <a:cubicBezTo>
                      <a:pt x="10" y="1"/>
                      <a:pt x="12" y="4"/>
                      <a:pt x="11" y="7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1" name="Freeform 299"/>
              <p:cNvSpPr/>
              <p:nvPr/>
            </p:nvSpPr>
            <p:spPr bwMode="auto">
              <a:xfrm>
                <a:off x="6723326" y="5670798"/>
                <a:ext cx="50385" cy="48648"/>
              </a:xfrm>
              <a:custGeom>
                <a:avLst/>
                <a:gdLst>
                  <a:gd name="T0" fmla="*/ 11 w 12"/>
                  <a:gd name="T1" fmla="*/ 7 h 12"/>
                  <a:gd name="T2" fmla="*/ 5 w 12"/>
                  <a:gd name="T3" fmla="*/ 11 h 12"/>
                  <a:gd name="T4" fmla="*/ 1 w 12"/>
                  <a:gd name="T5" fmla="*/ 5 h 12"/>
                  <a:gd name="T6" fmla="*/ 7 w 12"/>
                  <a:gd name="T7" fmla="*/ 1 h 12"/>
                  <a:gd name="T8" fmla="*/ 11 w 12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7"/>
                    </a:moveTo>
                    <a:cubicBezTo>
                      <a:pt x="10" y="10"/>
                      <a:pt x="8" y="12"/>
                      <a:pt x="5" y="11"/>
                    </a:cubicBezTo>
                    <a:cubicBezTo>
                      <a:pt x="2" y="11"/>
                      <a:pt x="0" y="8"/>
                      <a:pt x="1" y="5"/>
                    </a:cubicBezTo>
                    <a:cubicBezTo>
                      <a:pt x="1" y="2"/>
                      <a:pt x="4" y="0"/>
                      <a:pt x="7" y="1"/>
                    </a:cubicBezTo>
                    <a:cubicBezTo>
                      <a:pt x="10" y="1"/>
                      <a:pt x="12" y="4"/>
                      <a:pt x="11" y="7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2" name="Freeform 300"/>
              <p:cNvSpPr/>
              <p:nvPr/>
            </p:nvSpPr>
            <p:spPr bwMode="auto">
              <a:xfrm>
                <a:off x="6605181" y="5724658"/>
                <a:ext cx="48648" cy="45173"/>
              </a:xfrm>
              <a:custGeom>
                <a:avLst/>
                <a:gdLst>
                  <a:gd name="T0" fmla="*/ 11 w 12"/>
                  <a:gd name="T1" fmla="*/ 7 h 11"/>
                  <a:gd name="T2" fmla="*/ 5 w 12"/>
                  <a:gd name="T3" fmla="*/ 11 h 11"/>
                  <a:gd name="T4" fmla="*/ 1 w 12"/>
                  <a:gd name="T5" fmla="*/ 5 h 11"/>
                  <a:gd name="T6" fmla="*/ 7 w 12"/>
                  <a:gd name="T7" fmla="*/ 1 h 11"/>
                  <a:gd name="T8" fmla="*/ 11 w 12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1" y="7"/>
                    </a:moveTo>
                    <a:cubicBezTo>
                      <a:pt x="11" y="10"/>
                      <a:pt x="8" y="11"/>
                      <a:pt x="5" y="11"/>
                    </a:cubicBezTo>
                    <a:cubicBezTo>
                      <a:pt x="2" y="10"/>
                      <a:pt x="0" y="8"/>
                      <a:pt x="1" y="5"/>
                    </a:cubicBezTo>
                    <a:cubicBezTo>
                      <a:pt x="1" y="2"/>
                      <a:pt x="4" y="0"/>
                      <a:pt x="7" y="1"/>
                    </a:cubicBezTo>
                    <a:cubicBezTo>
                      <a:pt x="10" y="1"/>
                      <a:pt x="12" y="4"/>
                      <a:pt x="11" y="7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3" name="Freeform 301"/>
              <p:cNvSpPr/>
              <p:nvPr/>
            </p:nvSpPr>
            <p:spPr bwMode="auto">
              <a:xfrm>
                <a:off x="6452287" y="5752457"/>
                <a:ext cx="50385" cy="50385"/>
              </a:xfrm>
              <a:custGeom>
                <a:avLst/>
                <a:gdLst>
                  <a:gd name="T0" fmla="*/ 11 w 12"/>
                  <a:gd name="T1" fmla="*/ 7 h 12"/>
                  <a:gd name="T2" fmla="*/ 5 w 12"/>
                  <a:gd name="T3" fmla="*/ 11 h 12"/>
                  <a:gd name="T4" fmla="*/ 1 w 12"/>
                  <a:gd name="T5" fmla="*/ 5 h 12"/>
                  <a:gd name="T6" fmla="*/ 7 w 12"/>
                  <a:gd name="T7" fmla="*/ 1 h 12"/>
                  <a:gd name="T8" fmla="*/ 11 w 12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7"/>
                    </a:moveTo>
                    <a:cubicBezTo>
                      <a:pt x="11" y="10"/>
                      <a:pt x="8" y="12"/>
                      <a:pt x="5" y="11"/>
                    </a:cubicBezTo>
                    <a:cubicBezTo>
                      <a:pt x="2" y="11"/>
                      <a:pt x="0" y="8"/>
                      <a:pt x="1" y="5"/>
                    </a:cubicBezTo>
                    <a:cubicBezTo>
                      <a:pt x="2" y="2"/>
                      <a:pt x="4" y="0"/>
                      <a:pt x="7" y="1"/>
                    </a:cubicBezTo>
                    <a:cubicBezTo>
                      <a:pt x="10" y="1"/>
                      <a:pt x="12" y="4"/>
                      <a:pt x="11" y="7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4" name="Freeform 302"/>
              <p:cNvSpPr/>
              <p:nvPr/>
            </p:nvSpPr>
            <p:spPr bwMode="auto">
              <a:xfrm>
                <a:off x="6653829" y="5835854"/>
                <a:ext cx="50385" cy="48648"/>
              </a:xfrm>
              <a:custGeom>
                <a:avLst/>
                <a:gdLst>
                  <a:gd name="T0" fmla="*/ 11 w 12"/>
                  <a:gd name="T1" fmla="*/ 7 h 12"/>
                  <a:gd name="T2" fmla="*/ 5 w 12"/>
                  <a:gd name="T3" fmla="*/ 11 h 12"/>
                  <a:gd name="T4" fmla="*/ 1 w 12"/>
                  <a:gd name="T5" fmla="*/ 5 h 12"/>
                  <a:gd name="T6" fmla="*/ 7 w 12"/>
                  <a:gd name="T7" fmla="*/ 1 h 12"/>
                  <a:gd name="T8" fmla="*/ 11 w 12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7"/>
                    </a:moveTo>
                    <a:cubicBezTo>
                      <a:pt x="10" y="10"/>
                      <a:pt x="8" y="12"/>
                      <a:pt x="5" y="11"/>
                    </a:cubicBezTo>
                    <a:cubicBezTo>
                      <a:pt x="2" y="11"/>
                      <a:pt x="0" y="8"/>
                      <a:pt x="1" y="5"/>
                    </a:cubicBezTo>
                    <a:cubicBezTo>
                      <a:pt x="1" y="2"/>
                      <a:pt x="4" y="0"/>
                      <a:pt x="7" y="1"/>
                    </a:cubicBezTo>
                    <a:cubicBezTo>
                      <a:pt x="10" y="1"/>
                      <a:pt x="12" y="4"/>
                      <a:pt x="11" y="7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5" name="Freeform 303"/>
              <p:cNvSpPr/>
              <p:nvPr/>
            </p:nvSpPr>
            <p:spPr bwMode="auto">
              <a:xfrm>
                <a:off x="6806723" y="5842803"/>
                <a:ext cx="45173" cy="50385"/>
              </a:xfrm>
              <a:custGeom>
                <a:avLst/>
                <a:gdLst>
                  <a:gd name="T0" fmla="*/ 11 w 11"/>
                  <a:gd name="T1" fmla="*/ 7 h 12"/>
                  <a:gd name="T2" fmla="*/ 4 w 11"/>
                  <a:gd name="T3" fmla="*/ 11 h 12"/>
                  <a:gd name="T4" fmla="*/ 0 w 11"/>
                  <a:gd name="T5" fmla="*/ 5 h 12"/>
                  <a:gd name="T6" fmla="*/ 7 w 11"/>
                  <a:gd name="T7" fmla="*/ 1 h 12"/>
                  <a:gd name="T8" fmla="*/ 11 w 11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1" y="7"/>
                    </a:moveTo>
                    <a:cubicBezTo>
                      <a:pt x="10" y="10"/>
                      <a:pt x="7" y="12"/>
                      <a:pt x="4" y="11"/>
                    </a:cubicBezTo>
                    <a:cubicBezTo>
                      <a:pt x="2" y="11"/>
                      <a:pt x="0" y="8"/>
                      <a:pt x="0" y="5"/>
                    </a:cubicBezTo>
                    <a:cubicBezTo>
                      <a:pt x="1" y="2"/>
                      <a:pt x="4" y="0"/>
                      <a:pt x="7" y="1"/>
                    </a:cubicBezTo>
                    <a:cubicBezTo>
                      <a:pt x="9" y="1"/>
                      <a:pt x="11" y="4"/>
                      <a:pt x="11" y="7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6" name="Freeform 304"/>
              <p:cNvSpPr/>
              <p:nvPr/>
            </p:nvSpPr>
            <p:spPr bwMode="auto">
              <a:xfrm>
                <a:off x="6831047" y="5724658"/>
                <a:ext cx="48648" cy="48648"/>
              </a:xfrm>
              <a:custGeom>
                <a:avLst/>
                <a:gdLst>
                  <a:gd name="T0" fmla="*/ 11 w 12"/>
                  <a:gd name="T1" fmla="*/ 7 h 12"/>
                  <a:gd name="T2" fmla="*/ 5 w 12"/>
                  <a:gd name="T3" fmla="*/ 11 h 12"/>
                  <a:gd name="T4" fmla="*/ 1 w 12"/>
                  <a:gd name="T5" fmla="*/ 5 h 12"/>
                  <a:gd name="T6" fmla="*/ 7 w 12"/>
                  <a:gd name="T7" fmla="*/ 1 h 12"/>
                  <a:gd name="T8" fmla="*/ 11 w 12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7"/>
                    </a:moveTo>
                    <a:cubicBezTo>
                      <a:pt x="11" y="10"/>
                      <a:pt x="8" y="12"/>
                      <a:pt x="5" y="11"/>
                    </a:cubicBezTo>
                    <a:cubicBezTo>
                      <a:pt x="2" y="11"/>
                      <a:pt x="0" y="8"/>
                      <a:pt x="1" y="5"/>
                    </a:cubicBezTo>
                    <a:cubicBezTo>
                      <a:pt x="1" y="2"/>
                      <a:pt x="4" y="0"/>
                      <a:pt x="7" y="1"/>
                    </a:cubicBezTo>
                    <a:cubicBezTo>
                      <a:pt x="10" y="1"/>
                      <a:pt x="12" y="4"/>
                      <a:pt x="11" y="7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7" name="Freeform 305"/>
              <p:cNvSpPr/>
              <p:nvPr/>
            </p:nvSpPr>
            <p:spPr bwMode="auto">
              <a:xfrm>
                <a:off x="6497460" y="4831619"/>
                <a:ext cx="670648" cy="595939"/>
              </a:xfrm>
              <a:custGeom>
                <a:avLst/>
                <a:gdLst>
                  <a:gd name="T0" fmla="*/ 13 w 163"/>
                  <a:gd name="T1" fmla="*/ 16 h 145"/>
                  <a:gd name="T2" fmla="*/ 27 w 163"/>
                  <a:gd name="T3" fmla="*/ 19 h 145"/>
                  <a:gd name="T4" fmla="*/ 87 w 163"/>
                  <a:gd name="T5" fmla="*/ 0 h 145"/>
                  <a:gd name="T6" fmla="*/ 144 w 163"/>
                  <a:gd name="T7" fmla="*/ 81 h 145"/>
                  <a:gd name="T8" fmla="*/ 154 w 163"/>
                  <a:gd name="T9" fmla="*/ 88 h 145"/>
                  <a:gd name="T10" fmla="*/ 157 w 163"/>
                  <a:gd name="T11" fmla="*/ 89 h 145"/>
                  <a:gd name="T12" fmla="*/ 162 w 163"/>
                  <a:gd name="T13" fmla="*/ 99 h 145"/>
                  <a:gd name="T14" fmla="*/ 157 w 163"/>
                  <a:gd name="T15" fmla="*/ 109 h 145"/>
                  <a:gd name="T16" fmla="*/ 156 w 163"/>
                  <a:gd name="T17" fmla="*/ 109 h 145"/>
                  <a:gd name="T18" fmla="*/ 148 w 163"/>
                  <a:gd name="T19" fmla="*/ 110 h 145"/>
                  <a:gd name="T20" fmla="*/ 144 w 163"/>
                  <a:gd name="T21" fmla="*/ 109 h 145"/>
                  <a:gd name="T22" fmla="*/ 39 w 163"/>
                  <a:gd name="T23" fmla="*/ 117 h 145"/>
                  <a:gd name="T24" fmla="*/ 6 w 163"/>
                  <a:gd name="T25" fmla="*/ 58 h 145"/>
                  <a:gd name="T26" fmla="*/ 7 w 163"/>
                  <a:gd name="T27" fmla="*/ 38 h 145"/>
                  <a:gd name="T28" fmla="*/ 3 w 163"/>
                  <a:gd name="T29" fmla="*/ 33 h 145"/>
                  <a:gd name="T30" fmla="*/ 13 w 163"/>
                  <a:gd name="T31" fmla="*/ 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145">
                    <a:moveTo>
                      <a:pt x="13" y="16"/>
                    </a:moveTo>
                    <a:cubicBezTo>
                      <a:pt x="18" y="17"/>
                      <a:pt x="23" y="19"/>
                      <a:pt x="27" y="19"/>
                    </a:cubicBezTo>
                    <a:cubicBezTo>
                      <a:pt x="50" y="19"/>
                      <a:pt x="68" y="11"/>
                      <a:pt x="87" y="0"/>
                    </a:cubicBezTo>
                    <a:cubicBezTo>
                      <a:pt x="99" y="30"/>
                      <a:pt x="120" y="59"/>
                      <a:pt x="144" y="81"/>
                    </a:cubicBezTo>
                    <a:cubicBezTo>
                      <a:pt x="146" y="83"/>
                      <a:pt x="151" y="85"/>
                      <a:pt x="154" y="88"/>
                    </a:cubicBezTo>
                    <a:cubicBezTo>
                      <a:pt x="155" y="88"/>
                      <a:pt x="156" y="89"/>
                      <a:pt x="157" y="89"/>
                    </a:cubicBezTo>
                    <a:cubicBezTo>
                      <a:pt x="160" y="91"/>
                      <a:pt x="162" y="95"/>
                      <a:pt x="162" y="99"/>
                    </a:cubicBezTo>
                    <a:cubicBezTo>
                      <a:pt x="163" y="103"/>
                      <a:pt x="161" y="106"/>
                      <a:pt x="157" y="109"/>
                    </a:cubicBezTo>
                    <a:cubicBezTo>
                      <a:pt x="156" y="109"/>
                      <a:pt x="156" y="109"/>
                      <a:pt x="156" y="109"/>
                    </a:cubicBezTo>
                    <a:cubicBezTo>
                      <a:pt x="153" y="110"/>
                      <a:pt x="150" y="110"/>
                      <a:pt x="148" y="110"/>
                    </a:cubicBezTo>
                    <a:cubicBezTo>
                      <a:pt x="146" y="110"/>
                      <a:pt x="145" y="109"/>
                      <a:pt x="144" y="109"/>
                    </a:cubicBezTo>
                    <a:cubicBezTo>
                      <a:pt x="116" y="145"/>
                      <a:pt x="72" y="139"/>
                      <a:pt x="39" y="117"/>
                    </a:cubicBezTo>
                    <a:cubicBezTo>
                      <a:pt x="19" y="104"/>
                      <a:pt x="5" y="82"/>
                      <a:pt x="6" y="58"/>
                    </a:cubicBezTo>
                    <a:cubicBezTo>
                      <a:pt x="6" y="51"/>
                      <a:pt x="6" y="45"/>
                      <a:pt x="7" y="38"/>
                    </a:cubicBezTo>
                    <a:cubicBezTo>
                      <a:pt x="7" y="38"/>
                      <a:pt x="5" y="36"/>
                      <a:pt x="3" y="33"/>
                    </a:cubicBezTo>
                    <a:cubicBezTo>
                      <a:pt x="0" y="26"/>
                      <a:pt x="5" y="15"/>
                      <a:pt x="13" y="16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8" name="Freeform 306"/>
              <p:cNvSpPr>
                <a:spLocks noEditPoints="1"/>
              </p:cNvSpPr>
              <p:nvPr/>
            </p:nvSpPr>
            <p:spPr bwMode="auto">
              <a:xfrm>
                <a:off x="6502673" y="4824669"/>
                <a:ext cx="668911" cy="566402"/>
              </a:xfrm>
              <a:custGeom>
                <a:avLst/>
                <a:gdLst>
                  <a:gd name="T0" fmla="*/ 37 w 163"/>
                  <a:gd name="T1" fmla="*/ 120 h 138"/>
                  <a:gd name="T2" fmla="*/ 3 w 163"/>
                  <a:gd name="T3" fmla="*/ 60 h 138"/>
                  <a:gd name="T4" fmla="*/ 3 w 163"/>
                  <a:gd name="T5" fmla="*/ 60 h 138"/>
                  <a:gd name="T6" fmla="*/ 5 w 163"/>
                  <a:gd name="T7" fmla="*/ 41 h 138"/>
                  <a:gd name="T8" fmla="*/ 5 w 163"/>
                  <a:gd name="T9" fmla="*/ 41 h 138"/>
                  <a:gd name="T10" fmla="*/ 4 w 163"/>
                  <a:gd name="T11" fmla="*/ 39 h 138"/>
                  <a:gd name="T12" fmla="*/ 1 w 163"/>
                  <a:gd name="T13" fmla="*/ 35 h 138"/>
                  <a:gd name="T14" fmla="*/ 0 w 163"/>
                  <a:gd name="T15" fmla="*/ 30 h 138"/>
                  <a:gd name="T16" fmla="*/ 11 w 163"/>
                  <a:gd name="T17" fmla="*/ 17 h 138"/>
                  <a:gd name="T18" fmla="*/ 12 w 163"/>
                  <a:gd name="T19" fmla="*/ 17 h 138"/>
                  <a:gd name="T20" fmla="*/ 26 w 163"/>
                  <a:gd name="T21" fmla="*/ 20 h 138"/>
                  <a:gd name="T22" fmla="*/ 26 w 163"/>
                  <a:gd name="T23" fmla="*/ 20 h 138"/>
                  <a:gd name="T24" fmla="*/ 85 w 163"/>
                  <a:gd name="T25" fmla="*/ 0 h 138"/>
                  <a:gd name="T26" fmla="*/ 86 w 163"/>
                  <a:gd name="T27" fmla="*/ 0 h 138"/>
                  <a:gd name="T28" fmla="*/ 87 w 163"/>
                  <a:gd name="T29" fmla="*/ 1 h 138"/>
                  <a:gd name="T30" fmla="*/ 144 w 163"/>
                  <a:gd name="T31" fmla="*/ 82 h 138"/>
                  <a:gd name="T32" fmla="*/ 154 w 163"/>
                  <a:gd name="T33" fmla="*/ 89 h 138"/>
                  <a:gd name="T34" fmla="*/ 157 w 163"/>
                  <a:gd name="T35" fmla="*/ 90 h 138"/>
                  <a:gd name="T36" fmla="*/ 163 w 163"/>
                  <a:gd name="T37" fmla="*/ 101 h 138"/>
                  <a:gd name="T38" fmla="*/ 163 w 163"/>
                  <a:gd name="T39" fmla="*/ 101 h 138"/>
                  <a:gd name="T40" fmla="*/ 163 w 163"/>
                  <a:gd name="T41" fmla="*/ 102 h 138"/>
                  <a:gd name="T42" fmla="*/ 156 w 163"/>
                  <a:gd name="T43" fmla="*/ 112 h 138"/>
                  <a:gd name="T44" fmla="*/ 155 w 163"/>
                  <a:gd name="T45" fmla="*/ 112 h 138"/>
                  <a:gd name="T46" fmla="*/ 150 w 163"/>
                  <a:gd name="T47" fmla="*/ 114 h 138"/>
                  <a:gd name="T48" fmla="*/ 146 w 163"/>
                  <a:gd name="T49" fmla="*/ 113 h 138"/>
                  <a:gd name="T50" fmla="*/ 144 w 163"/>
                  <a:gd name="T51" fmla="*/ 113 h 138"/>
                  <a:gd name="T52" fmla="*/ 91 w 163"/>
                  <a:gd name="T53" fmla="*/ 138 h 138"/>
                  <a:gd name="T54" fmla="*/ 91 w 163"/>
                  <a:gd name="T55" fmla="*/ 138 h 138"/>
                  <a:gd name="T56" fmla="*/ 6 w 163"/>
                  <a:gd name="T57" fmla="*/ 60 h 138"/>
                  <a:gd name="T58" fmla="*/ 6 w 163"/>
                  <a:gd name="T59" fmla="*/ 60 h 138"/>
                  <a:gd name="T60" fmla="*/ 38 w 163"/>
                  <a:gd name="T61" fmla="*/ 118 h 138"/>
                  <a:gd name="T62" fmla="*/ 91 w 163"/>
                  <a:gd name="T63" fmla="*/ 135 h 138"/>
                  <a:gd name="T64" fmla="*/ 142 w 163"/>
                  <a:gd name="T65" fmla="*/ 110 h 138"/>
                  <a:gd name="T66" fmla="*/ 143 w 163"/>
                  <a:gd name="T67" fmla="*/ 110 h 138"/>
                  <a:gd name="T68" fmla="*/ 147 w 163"/>
                  <a:gd name="T69" fmla="*/ 110 h 138"/>
                  <a:gd name="T70" fmla="*/ 150 w 163"/>
                  <a:gd name="T71" fmla="*/ 111 h 138"/>
                  <a:gd name="T72" fmla="*/ 154 w 163"/>
                  <a:gd name="T73" fmla="*/ 110 h 138"/>
                  <a:gd name="T74" fmla="*/ 155 w 163"/>
                  <a:gd name="T75" fmla="*/ 110 h 138"/>
                  <a:gd name="T76" fmla="*/ 160 w 163"/>
                  <a:gd name="T77" fmla="*/ 102 h 138"/>
                  <a:gd name="T78" fmla="*/ 160 w 163"/>
                  <a:gd name="T79" fmla="*/ 101 h 138"/>
                  <a:gd name="T80" fmla="*/ 160 w 163"/>
                  <a:gd name="T81" fmla="*/ 101 h 138"/>
                  <a:gd name="T82" fmla="*/ 155 w 163"/>
                  <a:gd name="T83" fmla="*/ 92 h 138"/>
                  <a:gd name="T84" fmla="*/ 153 w 163"/>
                  <a:gd name="T85" fmla="*/ 91 h 138"/>
                  <a:gd name="T86" fmla="*/ 152 w 163"/>
                  <a:gd name="T87" fmla="*/ 91 h 138"/>
                  <a:gd name="T88" fmla="*/ 142 w 163"/>
                  <a:gd name="T89" fmla="*/ 84 h 138"/>
                  <a:gd name="T90" fmla="*/ 85 w 163"/>
                  <a:gd name="T91" fmla="*/ 4 h 138"/>
                  <a:gd name="T92" fmla="*/ 26 w 163"/>
                  <a:gd name="T93" fmla="*/ 23 h 138"/>
                  <a:gd name="T94" fmla="*/ 26 w 163"/>
                  <a:gd name="T95" fmla="*/ 23 h 138"/>
                  <a:gd name="T96" fmla="*/ 12 w 163"/>
                  <a:gd name="T97" fmla="*/ 20 h 138"/>
                  <a:gd name="T98" fmla="*/ 12 w 163"/>
                  <a:gd name="T99" fmla="*/ 18 h 138"/>
                  <a:gd name="T100" fmla="*/ 11 w 163"/>
                  <a:gd name="T101" fmla="*/ 20 h 138"/>
                  <a:gd name="T102" fmla="*/ 3 w 163"/>
                  <a:gd name="T103" fmla="*/ 30 h 138"/>
                  <a:gd name="T104" fmla="*/ 4 w 163"/>
                  <a:gd name="T105" fmla="*/ 34 h 138"/>
                  <a:gd name="T106" fmla="*/ 7 w 163"/>
                  <a:gd name="T107" fmla="*/ 40 h 138"/>
                  <a:gd name="T108" fmla="*/ 8 w 163"/>
                  <a:gd name="T109" fmla="*/ 40 h 138"/>
                  <a:gd name="T110" fmla="*/ 8 w 163"/>
                  <a:gd name="T111" fmla="*/ 40 h 138"/>
                  <a:gd name="T112" fmla="*/ 8 w 163"/>
                  <a:gd name="T113" fmla="*/ 40 h 138"/>
                  <a:gd name="T114" fmla="*/ 8 w 163"/>
                  <a:gd name="T115" fmla="*/ 4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3" h="138">
                    <a:moveTo>
                      <a:pt x="91" y="138"/>
                    </a:moveTo>
                    <a:cubicBezTo>
                      <a:pt x="73" y="138"/>
                      <a:pt x="53" y="131"/>
                      <a:pt x="37" y="120"/>
                    </a:cubicBezTo>
                    <a:cubicBezTo>
                      <a:pt x="37" y="120"/>
                      <a:pt x="37" y="120"/>
                      <a:pt x="37" y="120"/>
                    </a:cubicBezTo>
                    <a:cubicBezTo>
                      <a:pt x="17" y="107"/>
                      <a:pt x="3" y="85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53"/>
                      <a:pt x="4" y="47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1"/>
                      <a:pt x="4" y="40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" y="38"/>
                      <a:pt x="2" y="37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4"/>
                      <a:pt x="0" y="32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4"/>
                      <a:pt x="4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7" y="17"/>
                      <a:pt x="23" y="19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49" y="20"/>
                      <a:pt x="66" y="12"/>
                      <a:pt x="85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7" y="0"/>
                      <a:pt x="87" y="1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99" y="31"/>
                      <a:pt x="120" y="60"/>
                      <a:pt x="144" y="82"/>
                    </a:cubicBezTo>
                    <a:cubicBezTo>
                      <a:pt x="144" y="82"/>
                      <a:pt x="144" y="82"/>
                      <a:pt x="144" y="82"/>
                    </a:cubicBezTo>
                    <a:cubicBezTo>
                      <a:pt x="146" y="83"/>
                      <a:pt x="150" y="86"/>
                      <a:pt x="154" y="89"/>
                    </a:cubicBezTo>
                    <a:cubicBezTo>
                      <a:pt x="154" y="89"/>
                      <a:pt x="154" y="89"/>
                      <a:pt x="154" y="89"/>
                    </a:cubicBezTo>
                    <a:cubicBezTo>
                      <a:pt x="155" y="89"/>
                      <a:pt x="156" y="89"/>
                      <a:pt x="157" y="90"/>
                    </a:cubicBezTo>
                    <a:cubicBezTo>
                      <a:pt x="157" y="90"/>
                      <a:pt x="157" y="90"/>
                      <a:pt x="157" y="90"/>
                    </a:cubicBezTo>
                    <a:cubicBezTo>
                      <a:pt x="161" y="92"/>
                      <a:pt x="163" y="96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1"/>
                      <a:pt x="163" y="102"/>
                      <a:pt x="163" y="102"/>
                    </a:cubicBezTo>
                    <a:cubicBezTo>
                      <a:pt x="163" y="102"/>
                      <a:pt x="163" y="102"/>
                      <a:pt x="163" y="102"/>
                    </a:cubicBezTo>
                    <a:cubicBezTo>
                      <a:pt x="163" y="106"/>
                      <a:pt x="161" y="110"/>
                      <a:pt x="156" y="112"/>
                    </a:cubicBezTo>
                    <a:cubicBezTo>
                      <a:pt x="156" y="112"/>
                      <a:pt x="156" y="112"/>
                      <a:pt x="156" y="112"/>
                    </a:cubicBezTo>
                    <a:cubicBezTo>
                      <a:pt x="156" y="112"/>
                      <a:pt x="156" y="112"/>
                      <a:pt x="155" y="112"/>
                    </a:cubicBezTo>
                    <a:cubicBezTo>
                      <a:pt x="155" y="112"/>
                      <a:pt x="155" y="112"/>
                      <a:pt x="155" y="112"/>
                    </a:cubicBezTo>
                    <a:cubicBezTo>
                      <a:pt x="154" y="113"/>
                      <a:pt x="152" y="114"/>
                      <a:pt x="150" y="114"/>
                    </a:cubicBezTo>
                    <a:cubicBezTo>
                      <a:pt x="150" y="114"/>
                      <a:pt x="150" y="114"/>
                      <a:pt x="150" y="114"/>
                    </a:cubicBezTo>
                    <a:cubicBezTo>
                      <a:pt x="149" y="114"/>
                      <a:pt x="148" y="113"/>
                      <a:pt x="146" y="113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3"/>
                      <a:pt x="145" y="113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29" y="131"/>
                      <a:pt x="111" y="138"/>
                      <a:pt x="91" y="138"/>
                    </a:cubicBezTo>
                    <a:cubicBezTo>
                      <a:pt x="91" y="138"/>
                      <a:pt x="91" y="138"/>
                      <a:pt x="91" y="138"/>
                    </a:cubicBezTo>
                    <a:cubicBezTo>
                      <a:pt x="91" y="138"/>
                      <a:pt x="91" y="138"/>
                      <a:pt x="91" y="138"/>
                    </a:cubicBezTo>
                    <a:close/>
                    <a:moveTo>
                      <a:pt x="8" y="41"/>
                    </a:moveTo>
                    <a:cubicBezTo>
                      <a:pt x="7" y="47"/>
                      <a:pt x="6" y="54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83"/>
                      <a:pt x="19" y="105"/>
                      <a:pt x="38" y="118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55" y="129"/>
                      <a:pt x="73" y="135"/>
                      <a:pt x="91" y="135"/>
                    </a:cubicBezTo>
                    <a:cubicBezTo>
                      <a:pt x="91" y="135"/>
                      <a:pt x="91" y="135"/>
                      <a:pt x="91" y="135"/>
                    </a:cubicBezTo>
                    <a:cubicBezTo>
                      <a:pt x="110" y="135"/>
                      <a:pt x="128" y="128"/>
                      <a:pt x="142" y="110"/>
                    </a:cubicBezTo>
                    <a:cubicBezTo>
                      <a:pt x="142" y="110"/>
                      <a:pt x="142" y="110"/>
                      <a:pt x="142" y="110"/>
                    </a:cubicBezTo>
                    <a:cubicBezTo>
                      <a:pt x="142" y="110"/>
                      <a:pt x="143" y="110"/>
                      <a:pt x="143" y="110"/>
                    </a:cubicBezTo>
                    <a:cubicBezTo>
                      <a:pt x="143" y="110"/>
                      <a:pt x="143" y="110"/>
                      <a:pt x="143" y="110"/>
                    </a:cubicBezTo>
                    <a:cubicBezTo>
                      <a:pt x="144" y="110"/>
                      <a:pt x="146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7" y="110"/>
                      <a:pt x="147" y="110"/>
                      <a:pt x="147" y="110"/>
                    </a:cubicBezTo>
                    <a:cubicBezTo>
                      <a:pt x="148" y="110"/>
                      <a:pt x="149" y="111"/>
                      <a:pt x="150" y="111"/>
                    </a:cubicBezTo>
                    <a:cubicBezTo>
                      <a:pt x="150" y="111"/>
                      <a:pt x="150" y="111"/>
                      <a:pt x="150" y="111"/>
                    </a:cubicBezTo>
                    <a:cubicBezTo>
                      <a:pt x="151" y="111"/>
                      <a:pt x="153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9" y="107"/>
                      <a:pt x="160" y="105"/>
                      <a:pt x="160" y="102"/>
                    </a:cubicBezTo>
                    <a:cubicBezTo>
                      <a:pt x="160" y="102"/>
                      <a:pt x="160" y="102"/>
                      <a:pt x="160" y="102"/>
                    </a:cubicBezTo>
                    <a:cubicBezTo>
                      <a:pt x="160" y="102"/>
                      <a:pt x="160" y="101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0" y="97"/>
                      <a:pt x="158" y="94"/>
                      <a:pt x="155" y="92"/>
                    </a:cubicBezTo>
                    <a:cubicBezTo>
                      <a:pt x="155" y="92"/>
                      <a:pt x="155" y="92"/>
                      <a:pt x="155" y="92"/>
                    </a:cubicBezTo>
                    <a:cubicBezTo>
                      <a:pt x="154" y="92"/>
                      <a:pt x="154" y="92"/>
                      <a:pt x="153" y="91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49" y="88"/>
                      <a:pt x="145" y="86"/>
                      <a:pt x="142" y="84"/>
                    </a:cubicBezTo>
                    <a:cubicBezTo>
                      <a:pt x="142" y="84"/>
                      <a:pt x="142" y="84"/>
                      <a:pt x="142" y="84"/>
                    </a:cubicBezTo>
                    <a:cubicBezTo>
                      <a:pt x="118" y="62"/>
                      <a:pt x="97" y="34"/>
                      <a:pt x="85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66" y="15"/>
                      <a:pt x="49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2" y="22"/>
                      <a:pt x="17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7" y="20"/>
                      <a:pt x="3" y="25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2"/>
                      <a:pt x="3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37"/>
                      <a:pt x="7" y="39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1"/>
                      <a:pt x="8" y="4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9" name="Freeform 307"/>
              <p:cNvSpPr/>
              <p:nvPr/>
            </p:nvSpPr>
            <p:spPr bwMode="auto">
              <a:xfrm>
                <a:off x="6539159" y="4626602"/>
                <a:ext cx="1059833" cy="990336"/>
              </a:xfrm>
              <a:custGeom>
                <a:avLst/>
                <a:gdLst>
                  <a:gd name="T0" fmla="*/ 147 w 258"/>
                  <a:gd name="T1" fmla="*/ 141 h 241"/>
                  <a:gd name="T2" fmla="*/ 102 w 258"/>
                  <a:gd name="T3" fmla="*/ 96 h 241"/>
                  <a:gd name="T4" fmla="*/ 76 w 258"/>
                  <a:gd name="T5" fmla="*/ 51 h 241"/>
                  <a:gd name="T6" fmla="*/ 29 w 258"/>
                  <a:gd name="T7" fmla="*/ 70 h 241"/>
                  <a:gd name="T8" fmla="*/ 6 w 258"/>
                  <a:gd name="T9" fmla="*/ 68 h 241"/>
                  <a:gd name="T10" fmla="*/ 7 w 258"/>
                  <a:gd name="T11" fmla="*/ 49 h 241"/>
                  <a:gd name="T12" fmla="*/ 66 w 258"/>
                  <a:gd name="T13" fmla="*/ 8 h 241"/>
                  <a:gd name="T14" fmla="*/ 164 w 258"/>
                  <a:gd name="T15" fmla="*/ 55 h 241"/>
                  <a:gd name="T16" fmla="*/ 191 w 258"/>
                  <a:gd name="T17" fmla="*/ 137 h 241"/>
                  <a:gd name="T18" fmla="*/ 204 w 258"/>
                  <a:gd name="T19" fmla="*/ 234 h 241"/>
                  <a:gd name="T20" fmla="*/ 88 w 258"/>
                  <a:gd name="T21" fmla="*/ 185 h 241"/>
                  <a:gd name="T22" fmla="*/ 134 w 258"/>
                  <a:gd name="T23" fmla="*/ 159 h 241"/>
                  <a:gd name="T24" fmla="*/ 152 w 258"/>
                  <a:gd name="T25" fmla="*/ 153 h 241"/>
                  <a:gd name="T26" fmla="*/ 147 w 258"/>
                  <a:gd name="T27" fmla="*/ 1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8" h="241">
                    <a:moveTo>
                      <a:pt x="147" y="141"/>
                    </a:moveTo>
                    <a:cubicBezTo>
                      <a:pt x="147" y="141"/>
                      <a:pt x="125" y="130"/>
                      <a:pt x="102" y="96"/>
                    </a:cubicBezTo>
                    <a:cubicBezTo>
                      <a:pt x="79" y="62"/>
                      <a:pt x="76" y="51"/>
                      <a:pt x="76" y="51"/>
                    </a:cubicBezTo>
                    <a:cubicBezTo>
                      <a:pt x="76" y="51"/>
                      <a:pt x="54" y="68"/>
                      <a:pt x="29" y="70"/>
                    </a:cubicBezTo>
                    <a:cubicBezTo>
                      <a:pt x="29" y="70"/>
                      <a:pt x="15" y="73"/>
                      <a:pt x="6" y="68"/>
                    </a:cubicBezTo>
                    <a:cubicBezTo>
                      <a:pt x="0" y="64"/>
                      <a:pt x="4" y="55"/>
                      <a:pt x="7" y="49"/>
                    </a:cubicBezTo>
                    <a:cubicBezTo>
                      <a:pt x="17" y="29"/>
                      <a:pt x="43" y="8"/>
                      <a:pt x="66" y="8"/>
                    </a:cubicBezTo>
                    <a:cubicBezTo>
                      <a:pt x="98" y="0"/>
                      <a:pt x="150" y="27"/>
                      <a:pt x="164" y="55"/>
                    </a:cubicBezTo>
                    <a:cubicBezTo>
                      <a:pt x="164" y="55"/>
                      <a:pt x="187" y="83"/>
                      <a:pt x="191" y="137"/>
                    </a:cubicBezTo>
                    <a:cubicBezTo>
                      <a:pt x="194" y="179"/>
                      <a:pt x="258" y="241"/>
                      <a:pt x="204" y="234"/>
                    </a:cubicBezTo>
                    <a:cubicBezTo>
                      <a:pt x="149" y="227"/>
                      <a:pt x="88" y="185"/>
                      <a:pt x="88" y="185"/>
                    </a:cubicBezTo>
                    <a:cubicBezTo>
                      <a:pt x="88" y="185"/>
                      <a:pt x="117" y="183"/>
                      <a:pt x="134" y="159"/>
                    </a:cubicBezTo>
                    <a:cubicBezTo>
                      <a:pt x="134" y="159"/>
                      <a:pt x="147" y="163"/>
                      <a:pt x="152" y="153"/>
                    </a:cubicBezTo>
                    <a:cubicBezTo>
                      <a:pt x="155" y="146"/>
                      <a:pt x="147" y="141"/>
                      <a:pt x="147" y="141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0" name="Freeform 308"/>
              <p:cNvSpPr>
                <a:spLocks noEditPoints="1"/>
              </p:cNvSpPr>
              <p:nvPr/>
            </p:nvSpPr>
            <p:spPr bwMode="auto">
              <a:xfrm>
                <a:off x="6542633" y="4647451"/>
                <a:ext cx="929525" cy="948637"/>
              </a:xfrm>
              <a:custGeom>
                <a:avLst/>
                <a:gdLst>
                  <a:gd name="T0" fmla="*/ 86 w 226"/>
                  <a:gd name="T1" fmla="*/ 181 h 231"/>
                  <a:gd name="T2" fmla="*/ 86 w 226"/>
                  <a:gd name="T3" fmla="*/ 179 h 231"/>
                  <a:gd name="T4" fmla="*/ 87 w 226"/>
                  <a:gd name="T5" fmla="*/ 178 h 231"/>
                  <a:gd name="T6" fmla="*/ 103 w 226"/>
                  <a:gd name="T7" fmla="*/ 174 h 231"/>
                  <a:gd name="T8" fmla="*/ 132 w 226"/>
                  <a:gd name="T9" fmla="*/ 153 h 231"/>
                  <a:gd name="T10" fmla="*/ 133 w 226"/>
                  <a:gd name="T11" fmla="*/ 153 h 231"/>
                  <a:gd name="T12" fmla="*/ 135 w 226"/>
                  <a:gd name="T13" fmla="*/ 153 h 231"/>
                  <a:gd name="T14" fmla="*/ 138 w 226"/>
                  <a:gd name="T15" fmla="*/ 153 h 231"/>
                  <a:gd name="T16" fmla="*/ 149 w 226"/>
                  <a:gd name="T17" fmla="*/ 148 h 231"/>
                  <a:gd name="T18" fmla="*/ 150 w 226"/>
                  <a:gd name="T19" fmla="*/ 144 h 231"/>
                  <a:gd name="T20" fmla="*/ 148 w 226"/>
                  <a:gd name="T21" fmla="*/ 139 h 231"/>
                  <a:gd name="T22" fmla="*/ 146 w 226"/>
                  <a:gd name="T23" fmla="*/ 137 h 231"/>
                  <a:gd name="T24" fmla="*/ 99 w 226"/>
                  <a:gd name="T25" fmla="*/ 92 h 231"/>
                  <a:gd name="T26" fmla="*/ 74 w 226"/>
                  <a:gd name="T27" fmla="*/ 48 h 231"/>
                  <a:gd name="T28" fmla="*/ 28 w 226"/>
                  <a:gd name="T29" fmla="*/ 67 h 231"/>
                  <a:gd name="T30" fmla="*/ 20 w 226"/>
                  <a:gd name="T31" fmla="*/ 68 h 231"/>
                  <a:gd name="T32" fmla="*/ 4 w 226"/>
                  <a:gd name="T33" fmla="*/ 64 h 231"/>
                  <a:gd name="T34" fmla="*/ 0 w 226"/>
                  <a:gd name="T35" fmla="*/ 57 h 231"/>
                  <a:gd name="T36" fmla="*/ 4 w 226"/>
                  <a:gd name="T37" fmla="*/ 44 h 231"/>
                  <a:gd name="T38" fmla="*/ 65 w 226"/>
                  <a:gd name="T39" fmla="*/ 1 h 231"/>
                  <a:gd name="T40" fmla="*/ 78 w 226"/>
                  <a:gd name="T41" fmla="*/ 0 h 231"/>
                  <a:gd name="T42" fmla="*/ 164 w 226"/>
                  <a:gd name="T43" fmla="*/ 49 h 231"/>
                  <a:gd name="T44" fmla="*/ 192 w 226"/>
                  <a:gd name="T45" fmla="*/ 132 h 231"/>
                  <a:gd name="T46" fmla="*/ 226 w 226"/>
                  <a:gd name="T47" fmla="*/ 220 h 231"/>
                  <a:gd name="T48" fmla="*/ 222 w 226"/>
                  <a:gd name="T49" fmla="*/ 228 h 231"/>
                  <a:gd name="T50" fmla="*/ 211 w 226"/>
                  <a:gd name="T51" fmla="*/ 231 h 231"/>
                  <a:gd name="T52" fmla="*/ 203 w 226"/>
                  <a:gd name="T53" fmla="*/ 231 h 231"/>
                  <a:gd name="T54" fmla="*/ 204 w 226"/>
                  <a:gd name="T55" fmla="*/ 228 h 231"/>
                  <a:gd name="T56" fmla="*/ 211 w 226"/>
                  <a:gd name="T57" fmla="*/ 228 h 231"/>
                  <a:gd name="T58" fmla="*/ 223 w 226"/>
                  <a:gd name="T59" fmla="*/ 220 h 231"/>
                  <a:gd name="T60" fmla="*/ 189 w 226"/>
                  <a:gd name="T61" fmla="*/ 132 h 231"/>
                  <a:gd name="T62" fmla="*/ 174 w 226"/>
                  <a:gd name="T63" fmla="*/ 72 h 231"/>
                  <a:gd name="T64" fmla="*/ 162 w 226"/>
                  <a:gd name="T65" fmla="*/ 51 h 231"/>
                  <a:gd name="T66" fmla="*/ 162 w 226"/>
                  <a:gd name="T67" fmla="*/ 51 h 231"/>
                  <a:gd name="T68" fmla="*/ 78 w 226"/>
                  <a:gd name="T69" fmla="*/ 3 h 231"/>
                  <a:gd name="T70" fmla="*/ 66 w 226"/>
                  <a:gd name="T71" fmla="*/ 4 h 231"/>
                  <a:gd name="T72" fmla="*/ 65 w 226"/>
                  <a:gd name="T73" fmla="*/ 4 h 231"/>
                  <a:gd name="T74" fmla="*/ 7 w 226"/>
                  <a:gd name="T75" fmla="*/ 45 h 231"/>
                  <a:gd name="T76" fmla="*/ 3 w 226"/>
                  <a:gd name="T77" fmla="*/ 57 h 231"/>
                  <a:gd name="T78" fmla="*/ 5 w 226"/>
                  <a:gd name="T79" fmla="*/ 61 h 231"/>
                  <a:gd name="T80" fmla="*/ 20 w 226"/>
                  <a:gd name="T81" fmla="*/ 65 h 231"/>
                  <a:gd name="T82" fmla="*/ 28 w 226"/>
                  <a:gd name="T83" fmla="*/ 64 h 231"/>
                  <a:gd name="T84" fmla="*/ 60 w 226"/>
                  <a:gd name="T85" fmla="*/ 53 h 231"/>
                  <a:gd name="T86" fmla="*/ 74 w 226"/>
                  <a:gd name="T87" fmla="*/ 45 h 231"/>
                  <a:gd name="T88" fmla="*/ 76 w 226"/>
                  <a:gd name="T89" fmla="*/ 45 h 231"/>
                  <a:gd name="T90" fmla="*/ 77 w 226"/>
                  <a:gd name="T91" fmla="*/ 46 h 231"/>
                  <a:gd name="T92" fmla="*/ 81 w 226"/>
                  <a:gd name="T93" fmla="*/ 55 h 231"/>
                  <a:gd name="T94" fmla="*/ 102 w 226"/>
                  <a:gd name="T95" fmla="*/ 90 h 231"/>
                  <a:gd name="T96" fmla="*/ 133 w 226"/>
                  <a:gd name="T97" fmla="*/ 125 h 231"/>
                  <a:gd name="T98" fmla="*/ 147 w 226"/>
                  <a:gd name="T99" fmla="*/ 135 h 231"/>
                  <a:gd name="T100" fmla="*/ 147 w 226"/>
                  <a:gd name="T101" fmla="*/ 135 h 231"/>
                  <a:gd name="T102" fmla="*/ 153 w 226"/>
                  <a:gd name="T103" fmla="*/ 144 h 231"/>
                  <a:gd name="T104" fmla="*/ 152 w 226"/>
                  <a:gd name="T105" fmla="*/ 149 h 231"/>
                  <a:gd name="T106" fmla="*/ 138 w 226"/>
                  <a:gd name="T107" fmla="*/ 156 h 231"/>
                  <a:gd name="T108" fmla="*/ 134 w 226"/>
                  <a:gd name="T109" fmla="*/ 156 h 231"/>
                  <a:gd name="T110" fmla="*/ 91 w 226"/>
                  <a:gd name="T111" fmla="*/ 18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6" h="231">
                    <a:moveTo>
                      <a:pt x="203" y="231"/>
                    </a:moveTo>
                    <a:cubicBezTo>
                      <a:pt x="148" y="224"/>
                      <a:pt x="86" y="181"/>
                      <a:pt x="86" y="181"/>
                    </a:cubicBezTo>
                    <a:cubicBezTo>
                      <a:pt x="86" y="181"/>
                      <a:pt x="86" y="181"/>
                      <a:pt x="86" y="181"/>
                    </a:cubicBezTo>
                    <a:cubicBezTo>
                      <a:pt x="86" y="181"/>
                      <a:pt x="85" y="180"/>
                      <a:pt x="86" y="179"/>
                    </a:cubicBezTo>
                    <a:cubicBezTo>
                      <a:pt x="86" y="179"/>
                      <a:pt x="86" y="179"/>
                      <a:pt x="86" y="179"/>
                    </a:cubicBezTo>
                    <a:cubicBezTo>
                      <a:pt x="86" y="179"/>
                      <a:pt x="86" y="178"/>
                      <a:pt x="87" y="178"/>
                    </a:cubicBezTo>
                    <a:cubicBezTo>
                      <a:pt x="87" y="178"/>
                      <a:pt x="87" y="178"/>
                      <a:pt x="87" y="178"/>
                    </a:cubicBezTo>
                    <a:cubicBezTo>
                      <a:pt x="87" y="178"/>
                      <a:pt x="94" y="178"/>
                      <a:pt x="103" y="174"/>
                    </a:cubicBezTo>
                    <a:cubicBezTo>
                      <a:pt x="103" y="174"/>
                      <a:pt x="103" y="174"/>
                      <a:pt x="103" y="174"/>
                    </a:cubicBezTo>
                    <a:cubicBezTo>
                      <a:pt x="112" y="171"/>
                      <a:pt x="124" y="165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32" y="153"/>
                      <a:pt x="133" y="153"/>
                      <a:pt x="133" y="153"/>
                    </a:cubicBez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3" y="153"/>
                      <a:pt x="134" y="153"/>
                      <a:pt x="135" y="153"/>
                    </a:cubicBezTo>
                    <a:cubicBezTo>
                      <a:pt x="135" y="153"/>
                      <a:pt x="135" y="153"/>
                      <a:pt x="135" y="153"/>
                    </a:cubicBezTo>
                    <a:cubicBezTo>
                      <a:pt x="136" y="153"/>
                      <a:pt x="137" y="153"/>
                      <a:pt x="138" y="153"/>
                    </a:cubicBezTo>
                    <a:cubicBezTo>
                      <a:pt x="138" y="153"/>
                      <a:pt x="138" y="153"/>
                      <a:pt x="138" y="153"/>
                    </a:cubicBezTo>
                    <a:cubicBezTo>
                      <a:pt x="142" y="153"/>
                      <a:pt x="147" y="152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50" y="146"/>
                      <a:pt x="150" y="145"/>
                      <a:pt x="150" y="144"/>
                    </a:cubicBezTo>
                    <a:cubicBezTo>
                      <a:pt x="150" y="144"/>
                      <a:pt x="150" y="144"/>
                      <a:pt x="150" y="144"/>
                    </a:cubicBezTo>
                    <a:cubicBezTo>
                      <a:pt x="150" y="142"/>
                      <a:pt x="149" y="140"/>
                      <a:pt x="148" y="139"/>
                    </a:cubicBezTo>
                    <a:cubicBezTo>
                      <a:pt x="148" y="139"/>
                      <a:pt x="148" y="139"/>
                      <a:pt x="148" y="139"/>
                    </a:cubicBezTo>
                    <a:cubicBezTo>
                      <a:pt x="147" y="138"/>
                      <a:pt x="146" y="137"/>
                      <a:pt x="146" y="137"/>
                    </a:cubicBezTo>
                    <a:cubicBezTo>
                      <a:pt x="146" y="137"/>
                      <a:pt x="146" y="137"/>
                      <a:pt x="146" y="137"/>
                    </a:cubicBezTo>
                    <a:cubicBezTo>
                      <a:pt x="144" y="137"/>
                      <a:pt x="122" y="125"/>
                      <a:pt x="99" y="92"/>
                    </a:cubicBezTo>
                    <a:cubicBezTo>
                      <a:pt x="99" y="92"/>
                      <a:pt x="99" y="92"/>
                      <a:pt x="99" y="92"/>
                    </a:cubicBezTo>
                    <a:cubicBezTo>
                      <a:pt x="82" y="66"/>
                      <a:pt x="76" y="53"/>
                      <a:pt x="74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69" y="52"/>
                      <a:pt x="49" y="64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7"/>
                      <a:pt x="25" y="68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5" y="68"/>
                      <a:pt x="9" y="67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1" y="62"/>
                      <a:pt x="0" y="60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2"/>
                      <a:pt x="2" y="47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15" y="23"/>
                      <a:pt x="41" y="2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9" y="0"/>
                      <a:pt x="73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110" y="0"/>
                      <a:pt x="151" y="24"/>
                      <a:pt x="164" y="49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66" y="51"/>
                      <a:pt x="188" y="80"/>
                      <a:pt x="192" y="132"/>
                    </a:cubicBezTo>
                    <a:cubicBezTo>
                      <a:pt x="192" y="132"/>
                      <a:pt x="192" y="132"/>
                      <a:pt x="192" y="132"/>
                    </a:cubicBezTo>
                    <a:cubicBezTo>
                      <a:pt x="193" y="161"/>
                      <a:pt x="226" y="200"/>
                      <a:pt x="226" y="220"/>
                    </a:cubicBezTo>
                    <a:cubicBezTo>
                      <a:pt x="226" y="220"/>
                      <a:pt x="226" y="220"/>
                      <a:pt x="226" y="220"/>
                    </a:cubicBezTo>
                    <a:cubicBezTo>
                      <a:pt x="226" y="223"/>
                      <a:pt x="225" y="226"/>
                      <a:pt x="222" y="228"/>
                    </a:cubicBezTo>
                    <a:cubicBezTo>
                      <a:pt x="222" y="228"/>
                      <a:pt x="222" y="228"/>
                      <a:pt x="222" y="228"/>
                    </a:cubicBezTo>
                    <a:cubicBezTo>
                      <a:pt x="220" y="230"/>
                      <a:pt x="216" y="231"/>
                      <a:pt x="211" y="231"/>
                    </a:cubicBezTo>
                    <a:cubicBezTo>
                      <a:pt x="211" y="231"/>
                      <a:pt x="211" y="231"/>
                      <a:pt x="211" y="231"/>
                    </a:cubicBezTo>
                    <a:cubicBezTo>
                      <a:pt x="208" y="231"/>
                      <a:pt x="206" y="231"/>
                      <a:pt x="203" y="231"/>
                    </a:cubicBezTo>
                    <a:close/>
                    <a:moveTo>
                      <a:pt x="125" y="201"/>
                    </a:moveTo>
                    <a:cubicBezTo>
                      <a:pt x="147" y="212"/>
                      <a:pt x="176" y="224"/>
                      <a:pt x="204" y="228"/>
                    </a:cubicBezTo>
                    <a:cubicBezTo>
                      <a:pt x="204" y="228"/>
                      <a:pt x="204" y="228"/>
                      <a:pt x="204" y="228"/>
                    </a:cubicBezTo>
                    <a:cubicBezTo>
                      <a:pt x="206" y="228"/>
                      <a:pt x="209" y="228"/>
                      <a:pt x="211" y="228"/>
                    </a:cubicBezTo>
                    <a:cubicBezTo>
                      <a:pt x="211" y="228"/>
                      <a:pt x="211" y="228"/>
                      <a:pt x="211" y="228"/>
                    </a:cubicBezTo>
                    <a:cubicBezTo>
                      <a:pt x="220" y="228"/>
                      <a:pt x="223" y="225"/>
                      <a:pt x="223" y="220"/>
                    </a:cubicBezTo>
                    <a:cubicBezTo>
                      <a:pt x="223" y="220"/>
                      <a:pt x="223" y="220"/>
                      <a:pt x="223" y="220"/>
                    </a:cubicBezTo>
                    <a:cubicBezTo>
                      <a:pt x="223" y="203"/>
                      <a:pt x="191" y="163"/>
                      <a:pt x="189" y="132"/>
                    </a:cubicBezTo>
                    <a:cubicBezTo>
                      <a:pt x="189" y="132"/>
                      <a:pt x="189" y="132"/>
                      <a:pt x="189" y="132"/>
                    </a:cubicBezTo>
                    <a:cubicBezTo>
                      <a:pt x="187" y="106"/>
                      <a:pt x="180" y="85"/>
                      <a:pt x="174" y="72"/>
                    </a:cubicBezTo>
                    <a:cubicBezTo>
                      <a:pt x="174" y="72"/>
                      <a:pt x="174" y="72"/>
                      <a:pt x="174" y="72"/>
                    </a:cubicBezTo>
                    <a:cubicBezTo>
                      <a:pt x="168" y="58"/>
                      <a:pt x="162" y="51"/>
                      <a:pt x="162" y="51"/>
                    </a:cubicBezTo>
                    <a:cubicBezTo>
                      <a:pt x="162" y="51"/>
                      <a:pt x="162" y="51"/>
                      <a:pt x="162" y="51"/>
                    </a:cubicBezTo>
                    <a:cubicBezTo>
                      <a:pt x="162" y="51"/>
                      <a:pt x="162" y="51"/>
                      <a:pt x="162" y="51"/>
                    </a:cubicBezTo>
                    <a:cubicBezTo>
                      <a:pt x="150" y="27"/>
                      <a:pt x="109" y="3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4" y="3"/>
                      <a:pt x="70" y="3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43" y="4"/>
                      <a:pt x="17" y="2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5" y="48"/>
                      <a:pt x="3" y="53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9"/>
                      <a:pt x="4" y="60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10" y="64"/>
                      <a:pt x="16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4" y="65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40" y="63"/>
                      <a:pt x="52" y="58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9" y="49"/>
                      <a:pt x="74" y="45"/>
                      <a:pt x="74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5" y="45"/>
                      <a:pt x="75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7" y="46"/>
                      <a:pt x="77" y="48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4" y="62"/>
                      <a:pt x="90" y="73"/>
                      <a:pt x="102" y="90"/>
                    </a:cubicBezTo>
                    <a:cubicBezTo>
                      <a:pt x="102" y="90"/>
                      <a:pt x="102" y="90"/>
                      <a:pt x="102" y="90"/>
                    </a:cubicBezTo>
                    <a:cubicBezTo>
                      <a:pt x="113" y="107"/>
                      <a:pt x="125" y="118"/>
                      <a:pt x="133" y="125"/>
                    </a:cubicBezTo>
                    <a:cubicBezTo>
                      <a:pt x="133" y="125"/>
                      <a:pt x="133" y="125"/>
                      <a:pt x="133" y="125"/>
                    </a:cubicBezTo>
                    <a:cubicBezTo>
                      <a:pt x="142" y="132"/>
                      <a:pt x="147" y="135"/>
                      <a:pt x="147" y="135"/>
                    </a:cubicBezTo>
                    <a:cubicBezTo>
                      <a:pt x="147" y="135"/>
                      <a:pt x="147" y="135"/>
                      <a:pt x="147" y="135"/>
                    </a:cubicBezTo>
                    <a:cubicBezTo>
                      <a:pt x="146" y="136"/>
                      <a:pt x="146" y="136"/>
                      <a:pt x="146" y="136"/>
                    </a:cubicBezTo>
                    <a:cubicBezTo>
                      <a:pt x="147" y="135"/>
                      <a:pt x="147" y="135"/>
                      <a:pt x="147" y="135"/>
                    </a:cubicBezTo>
                    <a:cubicBezTo>
                      <a:pt x="147" y="135"/>
                      <a:pt x="153" y="138"/>
                      <a:pt x="153" y="144"/>
                    </a:cubicBezTo>
                    <a:cubicBezTo>
                      <a:pt x="153" y="144"/>
                      <a:pt x="153" y="144"/>
                      <a:pt x="153" y="144"/>
                    </a:cubicBezTo>
                    <a:cubicBezTo>
                      <a:pt x="153" y="146"/>
                      <a:pt x="153" y="147"/>
                      <a:pt x="152" y="149"/>
                    </a:cubicBezTo>
                    <a:cubicBezTo>
                      <a:pt x="152" y="149"/>
                      <a:pt x="152" y="149"/>
                      <a:pt x="152" y="149"/>
                    </a:cubicBezTo>
                    <a:cubicBezTo>
                      <a:pt x="149" y="155"/>
                      <a:pt x="143" y="156"/>
                      <a:pt x="138" y="156"/>
                    </a:cubicBezTo>
                    <a:cubicBezTo>
                      <a:pt x="138" y="156"/>
                      <a:pt x="138" y="156"/>
                      <a:pt x="138" y="156"/>
                    </a:cubicBezTo>
                    <a:cubicBezTo>
                      <a:pt x="136" y="156"/>
                      <a:pt x="135" y="156"/>
                      <a:pt x="134" y="156"/>
                    </a:cubicBezTo>
                    <a:cubicBezTo>
                      <a:pt x="134" y="156"/>
                      <a:pt x="134" y="156"/>
                      <a:pt x="134" y="156"/>
                    </a:cubicBezTo>
                    <a:cubicBezTo>
                      <a:pt x="120" y="174"/>
                      <a:pt x="100" y="179"/>
                      <a:pt x="91" y="181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97" y="184"/>
                      <a:pt x="109" y="192"/>
                      <a:pt x="125" y="20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1" name="Freeform 309"/>
              <p:cNvSpPr/>
              <p:nvPr/>
            </p:nvSpPr>
            <p:spPr bwMode="auto">
              <a:xfrm>
                <a:off x="6523522" y="4996675"/>
                <a:ext cx="105983" cy="105983"/>
              </a:xfrm>
              <a:custGeom>
                <a:avLst/>
                <a:gdLst>
                  <a:gd name="T0" fmla="*/ 22 w 26"/>
                  <a:gd name="T1" fmla="*/ 20 h 26"/>
                  <a:gd name="T2" fmla="*/ 6 w 26"/>
                  <a:gd name="T3" fmla="*/ 23 h 26"/>
                  <a:gd name="T4" fmla="*/ 3 w 26"/>
                  <a:gd name="T5" fmla="*/ 7 h 26"/>
                  <a:gd name="T6" fmla="*/ 20 w 26"/>
                  <a:gd name="T7" fmla="*/ 4 h 26"/>
                  <a:gd name="T8" fmla="*/ 22 w 26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2" y="20"/>
                    </a:moveTo>
                    <a:cubicBezTo>
                      <a:pt x="19" y="25"/>
                      <a:pt x="12" y="26"/>
                      <a:pt x="6" y="23"/>
                    </a:cubicBezTo>
                    <a:cubicBezTo>
                      <a:pt x="1" y="19"/>
                      <a:pt x="0" y="12"/>
                      <a:pt x="3" y="7"/>
                    </a:cubicBezTo>
                    <a:cubicBezTo>
                      <a:pt x="7" y="2"/>
                      <a:pt x="14" y="0"/>
                      <a:pt x="20" y="4"/>
                    </a:cubicBezTo>
                    <a:cubicBezTo>
                      <a:pt x="25" y="8"/>
                      <a:pt x="26" y="15"/>
                      <a:pt x="22" y="20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2" name="Freeform 310"/>
              <p:cNvSpPr/>
              <p:nvPr/>
            </p:nvSpPr>
            <p:spPr bwMode="auto">
              <a:xfrm>
                <a:off x="6876220" y="5219066"/>
                <a:ext cx="107721" cy="105983"/>
              </a:xfrm>
              <a:custGeom>
                <a:avLst/>
                <a:gdLst>
                  <a:gd name="T0" fmla="*/ 22 w 26"/>
                  <a:gd name="T1" fmla="*/ 20 h 26"/>
                  <a:gd name="T2" fmla="*/ 6 w 26"/>
                  <a:gd name="T3" fmla="*/ 23 h 26"/>
                  <a:gd name="T4" fmla="*/ 4 w 26"/>
                  <a:gd name="T5" fmla="*/ 7 h 26"/>
                  <a:gd name="T6" fmla="*/ 20 w 26"/>
                  <a:gd name="T7" fmla="*/ 4 h 26"/>
                  <a:gd name="T8" fmla="*/ 22 w 26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2" y="20"/>
                    </a:moveTo>
                    <a:cubicBezTo>
                      <a:pt x="19" y="25"/>
                      <a:pt x="12" y="26"/>
                      <a:pt x="6" y="23"/>
                    </a:cubicBezTo>
                    <a:cubicBezTo>
                      <a:pt x="1" y="19"/>
                      <a:pt x="0" y="12"/>
                      <a:pt x="4" y="7"/>
                    </a:cubicBezTo>
                    <a:cubicBezTo>
                      <a:pt x="7" y="1"/>
                      <a:pt x="14" y="0"/>
                      <a:pt x="20" y="4"/>
                    </a:cubicBezTo>
                    <a:cubicBezTo>
                      <a:pt x="25" y="7"/>
                      <a:pt x="26" y="15"/>
                      <a:pt x="22" y="20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3" name="Freeform 311"/>
              <p:cNvSpPr/>
              <p:nvPr/>
            </p:nvSpPr>
            <p:spPr bwMode="auto">
              <a:xfrm>
                <a:off x="6626030" y="4979300"/>
                <a:ext cx="66022" cy="71235"/>
              </a:xfrm>
              <a:custGeom>
                <a:avLst/>
                <a:gdLst>
                  <a:gd name="T0" fmla="*/ 14 w 16"/>
                  <a:gd name="T1" fmla="*/ 12 h 17"/>
                  <a:gd name="T2" fmla="*/ 4 w 16"/>
                  <a:gd name="T3" fmla="*/ 15 h 17"/>
                  <a:gd name="T4" fmla="*/ 3 w 16"/>
                  <a:gd name="T5" fmla="*/ 5 h 17"/>
                  <a:gd name="T6" fmla="*/ 12 w 16"/>
                  <a:gd name="T7" fmla="*/ 2 h 17"/>
                  <a:gd name="T8" fmla="*/ 14 w 16"/>
                  <a:gd name="T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4" y="12"/>
                    </a:moveTo>
                    <a:cubicBezTo>
                      <a:pt x="11" y="15"/>
                      <a:pt x="7" y="17"/>
                      <a:pt x="4" y="15"/>
                    </a:cubicBezTo>
                    <a:cubicBezTo>
                      <a:pt x="1" y="13"/>
                      <a:pt x="0" y="8"/>
                      <a:pt x="3" y="5"/>
                    </a:cubicBezTo>
                    <a:cubicBezTo>
                      <a:pt x="5" y="1"/>
                      <a:pt x="9" y="0"/>
                      <a:pt x="12" y="2"/>
                    </a:cubicBezTo>
                    <a:cubicBezTo>
                      <a:pt x="15" y="4"/>
                      <a:pt x="16" y="8"/>
                      <a:pt x="14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4" name="Freeform 312"/>
              <p:cNvSpPr/>
              <p:nvPr/>
            </p:nvSpPr>
            <p:spPr bwMode="auto">
              <a:xfrm>
                <a:off x="6888382" y="5144356"/>
                <a:ext cx="62548" cy="66022"/>
              </a:xfrm>
              <a:custGeom>
                <a:avLst/>
                <a:gdLst>
                  <a:gd name="T0" fmla="*/ 13 w 15"/>
                  <a:gd name="T1" fmla="*/ 11 h 16"/>
                  <a:gd name="T2" fmla="*/ 4 w 15"/>
                  <a:gd name="T3" fmla="*/ 14 h 16"/>
                  <a:gd name="T4" fmla="*/ 2 w 15"/>
                  <a:gd name="T5" fmla="*/ 5 h 16"/>
                  <a:gd name="T6" fmla="*/ 12 w 15"/>
                  <a:gd name="T7" fmla="*/ 1 h 16"/>
                  <a:gd name="T8" fmla="*/ 13 w 15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3" y="11"/>
                    </a:moveTo>
                    <a:cubicBezTo>
                      <a:pt x="11" y="15"/>
                      <a:pt x="7" y="16"/>
                      <a:pt x="4" y="14"/>
                    </a:cubicBezTo>
                    <a:cubicBezTo>
                      <a:pt x="1" y="13"/>
                      <a:pt x="0" y="8"/>
                      <a:pt x="2" y="5"/>
                    </a:cubicBezTo>
                    <a:cubicBezTo>
                      <a:pt x="4" y="1"/>
                      <a:pt x="9" y="0"/>
                      <a:pt x="12" y="1"/>
                    </a:cubicBezTo>
                    <a:cubicBezTo>
                      <a:pt x="15" y="3"/>
                      <a:pt x="15" y="8"/>
                      <a:pt x="13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5" name="Freeform 313"/>
              <p:cNvSpPr/>
              <p:nvPr/>
            </p:nvSpPr>
            <p:spPr bwMode="auto">
              <a:xfrm>
                <a:off x="6752863" y="5090496"/>
                <a:ext cx="48648" cy="41698"/>
              </a:xfrm>
              <a:custGeom>
                <a:avLst/>
                <a:gdLst>
                  <a:gd name="T0" fmla="*/ 10 w 12"/>
                  <a:gd name="T1" fmla="*/ 10 h 10"/>
                  <a:gd name="T2" fmla="*/ 9 w 12"/>
                  <a:gd name="T3" fmla="*/ 9 h 10"/>
                  <a:gd name="T4" fmla="*/ 9 w 12"/>
                  <a:gd name="T5" fmla="*/ 9 h 10"/>
                  <a:gd name="T6" fmla="*/ 10 w 12"/>
                  <a:gd name="T7" fmla="*/ 6 h 10"/>
                  <a:gd name="T8" fmla="*/ 10 w 12"/>
                  <a:gd name="T9" fmla="*/ 6 h 10"/>
                  <a:gd name="T10" fmla="*/ 9 w 12"/>
                  <a:gd name="T11" fmla="*/ 2 h 10"/>
                  <a:gd name="T12" fmla="*/ 9 w 12"/>
                  <a:gd name="T13" fmla="*/ 2 h 10"/>
                  <a:gd name="T14" fmla="*/ 7 w 12"/>
                  <a:gd name="T15" fmla="*/ 2 h 10"/>
                  <a:gd name="T16" fmla="*/ 7 w 12"/>
                  <a:gd name="T17" fmla="*/ 2 h 10"/>
                  <a:gd name="T18" fmla="*/ 2 w 12"/>
                  <a:gd name="T19" fmla="*/ 4 h 10"/>
                  <a:gd name="T20" fmla="*/ 2 w 12"/>
                  <a:gd name="T21" fmla="*/ 4 h 10"/>
                  <a:gd name="T22" fmla="*/ 1 w 12"/>
                  <a:gd name="T23" fmla="*/ 4 h 10"/>
                  <a:gd name="T24" fmla="*/ 1 w 12"/>
                  <a:gd name="T25" fmla="*/ 4 h 10"/>
                  <a:gd name="T26" fmla="*/ 1 w 12"/>
                  <a:gd name="T27" fmla="*/ 3 h 10"/>
                  <a:gd name="T28" fmla="*/ 1 w 12"/>
                  <a:gd name="T29" fmla="*/ 3 h 10"/>
                  <a:gd name="T30" fmla="*/ 7 w 12"/>
                  <a:gd name="T31" fmla="*/ 0 h 10"/>
                  <a:gd name="T32" fmla="*/ 7 w 12"/>
                  <a:gd name="T33" fmla="*/ 0 h 10"/>
                  <a:gd name="T34" fmla="*/ 10 w 12"/>
                  <a:gd name="T35" fmla="*/ 0 h 10"/>
                  <a:gd name="T36" fmla="*/ 10 w 12"/>
                  <a:gd name="T37" fmla="*/ 0 h 10"/>
                  <a:gd name="T38" fmla="*/ 12 w 12"/>
                  <a:gd name="T39" fmla="*/ 6 h 10"/>
                  <a:gd name="T40" fmla="*/ 12 w 12"/>
                  <a:gd name="T41" fmla="*/ 6 h 10"/>
                  <a:gd name="T42" fmla="*/ 11 w 12"/>
                  <a:gd name="T43" fmla="*/ 9 h 10"/>
                  <a:gd name="T44" fmla="*/ 11 w 12"/>
                  <a:gd name="T45" fmla="*/ 9 h 10"/>
                  <a:gd name="T46" fmla="*/ 10 w 12"/>
                  <a:gd name="T47" fmla="*/ 10 h 10"/>
                  <a:gd name="T48" fmla="*/ 10 w 12"/>
                  <a:gd name="T49" fmla="*/ 10 h 10"/>
                  <a:gd name="T50" fmla="*/ 10 w 12"/>
                  <a:gd name="T5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10">
                    <a:moveTo>
                      <a:pt x="10" y="10"/>
                    </a:moveTo>
                    <a:cubicBezTo>
                      <a:pt x="10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4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1"/>
                      <a:pt x="12" y="3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6" name="Freeform 314"/>
              <p:cNvSpPr/>
              <p:nvPr/>
            </p:nvSpPr>
            <p:spPr bwMode="auto">
              <a:xfrm>
                <a:off x="6671203" y="5123507"/>
                <a:ext cx="147682" cy="102508"/>
              </a:xfrm>
              <a:custGeom>
                <a:avLst/>
                <a:gdLst>
                  <a:gd name="T0" fmla="*/ 0 w 36"/>
                  <a:gd name="T1" fmla="*/ 2 h 25"/>
                  <a:gd name="T2" fmla="*/ 0 w 36"/>
                  <a:gd name="T3" fmla="*/ 2 h 25"/>
                  <a:gd name="T4" fmla="*/ 1 w 36"/>
                  <a:gd name="T5" fmla="*/ 0 h 25"/>
                  <a:gd name="T6" fmla="*/ 1 w 36"/>
                  <a:gd name="T7" fmla="*/ 0 h 25"/>
                  <a:gd name="T8" fmla="*/ 3 w 36"/>
                  <a:gd name="T9" fmla="*/ 1 h 25"/>
                  <a:gd name="T10" fmla="*/ 3 w 36"/>
                  <a:gd name="T11" fmla="*/ 1 h 25"/>
                  <a:gd name="T12" fmla="*/ 25 w 36"/>
                  <a:gd name="T13" fmla="*/ 22 h 25"/>
                  <a:gd name="T14" fmla="*/ 25 w 36"/>
                  <a:gd name="T15" fmla="*/ 22 h 25"/>
                  <a:gd name="T16" fmla="*/ 34 w 36"/>
                  <a:gd name="T17" fmla="*/ 21 h 25"/>
                  <a:gd name="T18" fmla="*/ 34 w 36"/>
                  <a:gd name="T19" fmla="*/ 21 h 25"/>
                  <a:gd name="T20" fmla="*/ 36 w 36"/>
                  <a:gd name="T21" fmla="*/ 22 h 25"/>
                  <a:gd name="T22" fmla="*/ 36 w 36"/>
                  <a:gd name="T23" fmla="*/ 22 h 25"/>
                  <a:gd name="T24" fmla="*/ 35 w 36"/>
                  <a:gd name="T25" fmla="*/ 24 h 25"/>
                  <a:gd name="T26" fmla="*/ 35 w 36"/>
                  <a:gd name="T27" fmla="*/ 24 h 25"/>
                  <a:gd name="T28" fmla="*/ 25 w 36"/>
                  <a:gd name="T29" fmla="*/ 25 h 25"/>
                  <a:gd name="T30" fmla="*/ 25 w 36"/>
                  <a:gd name="T31" fmla="*/ 25 h 25"/>
                  <a:gd name="T32" fmla="*/ 0 w 36"/>
                  <a:gd name="T33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5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8" y="22"/>
                      <a:pt x="31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0"/>
                      <a:pt x="35" y="21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3"/>
                      <a:pt x="35" y="23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1" y="24"/>
                      <a:pt x="28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" y="25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7" name="Freeform 315"/>
              <p:cNvSpPr/>
              <p:nvPr/>
            </p:nvSpPr>
            <p:spPr bwMode="auto">
              <a:xfrm>
                <a:off x="6801511" y="5201691"/>
                <a:ext cx="20849" cy="29536"/>
              </a:xfrm>
              <a:custGeom>
                <a:avLst/>
                <a:gdLst>
                  <a:gd name="T0" fmla="*/ 2 w 5"/>
                  <a:gd name="T1" fmla="*/ 6 h 7"/>
                  <a:gd name="T2" fmla="*/ 0 w 5"/>
                  <a:gd name="T3" fmla="*/ 2 h 7"/>
                  <a:gd name="T4" fmla="*/ 1 w 5"/>
                  <a:gd name="T5" fmla="*/ 0 h 7"/>
                  <a:gd name="T6" fmla="*/ 1 w 5"/>
                  <a:gd name="T7" fmla="*/ 0 h 7"/>
                  <a:gd name="T8" fmla="*/ 3 w 5"/>
                  <a:gd name="T9" fmla="*/ 1 h 7"/>
                  <a:gd name="T10" fmla="*/ 3 w 5"/>
                  <a:gd name="T11" fmla="*/ 1 h 7"/>
                  <a:gd name="T12" fmla="*/ 5 w 5"/>
                  <a:gd name="T13" fmla="*/ 5 h 7"/>
                  <a:gd name="T14" fmla="*/ 4 w 5"/>
                  <a:gd name="T15" fmla="*/ 7 h 7"/>
                  <a:gd name="T16" fmla="*/ 4 w 5"/>
                  <a:gd name="T17" fmla="*/ 7 h 7"/>
                  <a:gd name="T18" fmla="*/ 3 w 5"/>
                  <a:gd name="T19" fmla="*/ 7 h 7"/>
                  <a:gd name="T20" fmla="*/ 3 w 5"/>
                  <a:gd name="T21" fmla="*/ 7 h 7"/>
                  <a:gd name="T22" fmla="*/ 2 w 5"/>
                  <a:gd name="T2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7">
                    <a:moveTo>
                      <a:pt x="2" y="6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2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8" name="Freeform 316"/>
              <p:cNvSpPr/>
              <p:nvPr/>
            </p:nvSpPr>
            <p:spPr bwMode="auto">
              <a:xfrm>
                <a:off x="6659041" y="5120032"/>
                <a:ext cx="33011" cy="15637"/>
              </a:xfrm>
              <a:custGeom>
                <a:avLst/>
                <a:gdLst>
                  <a:gd name="T0" fmla="*/ 0 w 8"/>
                  <a:gd name="T1" fmla="*/ 3 h 4"/>
                  <a:gd name="T2" fmla="*/ 1 w 8"/>
                  <a:gd name="T3" fmla="*/ 2 h 4"/>
                  <a:gd name="T4" fmla="*/ 1 w 8"/>
                  <a:gd name="T5" fmla="*/ 2 h 4"/>
                  <a:gd name="T6" fmla="*/ 6 w 8"/>
                  <a:gd name="T7" fmla="*/ 1 h 4"/>
                  <a:gd name="T8" fmla="*/ 8 w 8"/>
                  <a:gd name="T9" fmla="*/ 2 h 4"/>
                  <a:gd name="T10" fmla="*/ 8 w 8"/>
                  <a:gd name="T11" fmla="*/ 2 h 4"/>
                  <a:gd name="T12" fmla="*/ 7 w 8"/>
                  <a:gd name="T13" fmla="*/ 4 h 4"/>
                  <a:gd name="T14" fmla="*/ 7 w 8"/>
                  <a:gd name="T15" fmla="*/ 4 h 4"/>
                  <a:gd name="T16" fmla="*/ 2 w 8"/>
                  <a:gd name="T17" fmla="*/ 4 h 4"/>
                  <a:gd name="T18" fmla="*/ 2 w 8"/>
                  <a:gd name="T19" fmla="*/ 4 h 4"/>
                  <a:gd name="T20" fmla="*/ 2 w 8"/>
                  <a:gd name="T21" fmla="*/ 4 h 4"/>
                  <a:gd name="T22" fmla="*/ 0 w 8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9" name="Freeform 317"/>
              <p:cNvSpPr>
                <a:spLocks noEditPoints="1"/>
              </p:cNvSpPr>
              <p:nvPr/>
            </p:nvSpPr>
            <p:spPr bwMode="auto">
              <a:xfrm>
                <a:off x="6888382" y="4701311"/>
                <a:ext cx="575090" cy="879140"/>
              </a:xfrm>
              <a:custGeom>
                <a:avLst/>
                <a:gdLst>
                  <a:gd name="T0" fmla="*/ 137 w 140"/>
                  <a:gd name="T1" fmla="*/ 209 h 214"/>
                  <a:gd name="T2" fmla="*/ 138 w 140"/>
                  <a:gd name="T3" fmla="*/ 203 h 214"/>
                  <a:gd name="T4" fmla="*/ 140 w 140"/>
                  <a:gd name="T5" fmla="*/ 209 h 214"/>
                  <a:gd name="T6" fmla="*/ 140 w 140"/>
                  <a:gd name="T7" fmla="*/ 212 h 214"/>
                  <a:gd name="T8" fmla="*/ 134 w 140"/>
                  <a:gd name="T9" fmla="*/ 195 h 214"/>
                  <a:gd name="T10" fmla="*/ 131 w 140"/>
                  <a:gd name="T11" fmla="*/ 186 h 214"/>
                  <a:gd name="T12" fmla="*/ 136 w 140"/>
                  <a:gd name="T13" fmla="*/ 194 h 214"/>
                  <a:gd name="T14" fmla="*/ 135 w 140"/>
                  <a:gd name="T15" fmla="*/ 196 h 214"/>
                  <a:gd name="T16" fmla="*/ 120 w 140"/>
                  <a:gd name="T17" fmla="*/ 174 h 214"/>
                  <a:gd name="T18" fmla="*/ 122 w 140"/>
                  <a:gd name="T19" fmla="*/ 172 h 214"/>
                  <a:gd name="T20" fmla="*/ 127 w 140"/>
                  <a:gd name="T21" fmla="*/ 180 h 214"/>
                  <a:gd name="T22" fmla="*/ 125 w 140"/>
                  <a:gd name="T23" fmla="*/ 180 h 214"/>
                  <a:gd name="T24" fmla="*/ 109 w 140"/>
                  <a:gd name="T25" fmla="*/ 158 h 214"/>
                  <a:gd name="T26" fmla="*/ 116 w 140"/>
                  <a:gd name="T27" fmla="*/ 164 h 214"/>
                  <a:gd name="T28" fmla="*/ 116 w 140"/>
                  <a:gd name="T29" fmla="*/ 166 h 214"/>
                  <a:gd name="T30" fmla="*/ 102 w 140"/>
                  <a:gd name="T31" fmla="*/ 153 h 214"/>
                  <a:gd name="T32" fmla="*/ 96 w 140"/>
                  <a:gd name="T33" fmla="*/ 145 h 214"/>
                  <a:gd name="T34" fmla="*/ 104 w 140"/>
                  <a:gd name="T35" fmla="*/ 151 h 214"/>
                  <a:gd name="T36" fmla="*/ 103 w 140"/>
                  <a:gd name="T37" fmla="*/ 153 h 214"/>
                  <a:gd name="T38" fmla="*/ 83 w 140"/>
                  <a:gd name="T39" fmla="*/ 134 h 214"/>
                  <a:gd name="T40" fmla="*/ 85 w 140"/>
                  <a:gd name="T41" fmla="*/ 132 h 214"/>
                  <a:gd name="T42" fmla="*/ 91 w 140"/>
                  <a:gd name="T43" fmla="*/ 140 h 214"/>
                  <a:gd name="T44" fmla="*/ 89 w 140"/>
                  <a:gd name="T45" fmla="*/ 140 h 214"/>
                  <a:gd name="T46" fmla="*/ 70 w 140"/>
                  <a:gd name="T47" fmla="*/ 120 h 214"/>
                  <a:gd name="T48" fmla="*/ 78 w 140"/>
                  <a:gd name="T49" fmla="*/ 125 h 214"/>
                  <a:gd name="T50" fmla="*/ 78 w 140"/>
                  <a:gd name="T51" fmla="*/ 127 h 214"/>
                  <a:gd name="T52" fmla="*/ 62 w 140"/>
                  <a:gd name="T53" fmla="*/ 116 h 214"/>
                  <a:gd name="T54" fmla="*/ 56 w 140"/>
                  <a:gd name="T55" fmla="*/ 109 h 214"/>
                  <a:gd name="T56" fmla="*/ 64 w 140"/>
                  <a:gd name="T57" fmla="*/ 114 h 214"/>
                  <a:gd name="T58" fmla="*/ 63 w 140"/>
                  <a:gd name="T59" fmla="*/ 116 h 214"/>
                  <a:gd name="T60" fmla="*/ 42 w 140"/>
                  <a:gd name="T61" fmla="*/ 99 h 214"/>
                  <a:gd name="T62" fmla="*/ 45 w 140"/>
                  <a:gd name="T63" fmla="*/ 97 h 214"/>
                  <a:gd name="T64" fmla="*/ 50 w 140"/>
                  <a:gd name="T65" fmla="*/ 104 h 214"/>
                  <a:gd name="T66" fmla="*/ 48 w 140"/>
                  <a:gd name="T67" fmla="*/ 105 h 214"/>
                  <a:gd name="T68" fmla="*/ 31 w 140"/>
                  <a:gd name="T69" fmla="*/ 83 h 214"/>
                  <a:gd name="T70" fmla="*/ 38 w 140"/>
                  <a:gd name="T71" fmla="*/ 90 h 214"/>
                  <a:gd name="T72" fmla="*/ 37 w 140"/>
                  <a:gd name="T73" fmla="*/ 92 h 214"/>
                  <a:gd name="T74" fmla="*/ 20 w 140"/>
                  <a:gd name="T75" fmla="*/ 70 h 214"/>
                  <a:gd name="T76" fmla="*/ 23 w 140"/>
                  <a:gd name="T77" fmla="*/ 69 h 214"/>
                  <a:gd name="T78" fmla="*/ 26 w 140"/>
                  <a:gd name="T79" fmla="*/ 78 h 214"/>
                  <a:gd name="T80" fmla="*/ 24 w 140"/>
                  <a:gd name="T81" fmla="*/ 77 h 214"/>
                  <a:gd name="T82" fmla="*/ 12 w 140"/>
                  <a:gd name="T83" fmla="*/ 52 h 214"/>
                  <a:gd name="T84" fmla="*/ 18 w 140"/>
                  <a:gd name="T85" fmla="*/ 60 h 214"/>
                  <a:gd name="T86" fmla="*/ 17 w 140"/>
                  <a:gd name="T87" fmla="*/ 62 h 214"/>
                  <a:gd name="T88" fmla="*/ 8 w 140"/>
                  <a:gd name="T89" fmla="*/ 45 h 214"/>
                  <a:gd name="T90" fmla="*/ 6 w 140"/>
                  <a:gd name="T91" fmla="*/ 35 h 214"/>
                  <a:gd name="T92" fmla="*/ 10 w 140"/>
                  <a:gd name="T93" fmla="*/ 44 h 214"/>
                  <a:gd name="T94" fmla="*/ 9 w 140"/>
                  <a:gd name="T95" fmla="*/ 46 h 214"/>
                  <a:gd name="T96" fmla="*/ 1 w 140"/>
                  <a:gd name="T97" fmla="*/ 20 h 214"/>
                  <a:gd name="T98" fmla="*/ 4 w 140"/>
                  <a:gd name="T99" fmla="*/ 19 h 214"/>
                  <a:gd name="T100" fmla="*/ 4 w 140"/>
                  <a:gd name="T101" fmla="*/ 29 h 214"/>
                  <a:gd name="T102" fmla="*/ 0 w 140"/>
                  <a:gd name="T103" fmla="*/ 10 h 214"/>
                  <a:gd name="T104" fmla="*/ 1 w 140"/>
                  <a:gd name="T105" fmla="*/ 0 h 214"/>
                  <a:gd name="T106" fmla="*/ 3 w 140"/>
                  <a:gd name="T107" fmla="*/ 9 h 214"/>
                  <a:gd name="T108" fmla="*/ 1 w 140"/>
                  <a:gd name="T109" fmla="*/ 1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0" h="214">
                    <a:moveTo>
                      <a:pt x="139" y="214"/>
                    </a:moveTo>
                    <a:cubicBezTo>
                      <a:pt x="138" y="213"/>
                      <a:pt x="137" y="213"/>
                      <a:pt x="137" y="212"/>
                    </a:cubicBezTo>
                    <a:cubicBezTo>
                      <a:pt x="137" y="212"/>
                      <a:pt x="137" y="212"/>
                      <a:pt x="137" y="212"/>
                    </a:cubicBezTo>
                    <a:cubicBezTo>
                      <a:pt x="137" y="211"/>
                      <a:pt x="137" y="210"/>
                      <a:pt x="137" y="209"/>
                    </a:cubicBezTo>
                    <a:cubicBezTo>
                      <a:pt x="137" y="209"/>
                      <a:pt x="137" y="209"/>
                      <a:pt x="137" y="209"/>
                    </a:cubicBezTo>
                    <a:cubicBezTo>
                      <a:pt x="137" y="208"/>
                      <a:pt x="137" y="206"/>
                      <a:pt x="137" y="204"/>
                    </a:cubicBezTo>
                    <a:cubicBezTo>
                      <a:pt x="137" y="204"/>
                      <a:pt x="137" y="204"/>
                      <a:pt x="137" y="204"/>
                    </a:cubicBezTo>
                    <a:cubicBezTo>
                      <a:pt x="137" y="204"/>
                      <a:pt x="137" y="203"/>
                      <a:pt x="138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39" y="203"/>
                      <a:pt x="140" y="203"/>
                      <a:pt x="140" y="204"/>
                    </a:cubicBezTo>
                    <a:cubicBezTo>
                      <a:pt x="140" y="204"/>
                      <a:pt x="140" y="204"/>
                      <a:pt x="140" y="204"/>
                    </a:cubicBezTo>
                    <a:cubicBezTo>
                      <a:pt x="140" y="206"/>
                      <a:pt x="140" y="208"/>
                      <a:pt x="140" y="209"/>
                    </a:cubicBezTo>
                    <a:cubicBezTo>
                      <a:pt x="140" y="209"/>
                      <a:pt x="140" y="209"/>
                      <a:pt x="140" y="209"/>
                    </a:cubicBezTo>
                    <a:cubicBezTo>
                      <a:pt x="140" y="210"/>
                      <a:pt x="140" y="211"/>
                      <a:pt x="140" y="212"/>
                    </a:cubicBezTo>
                    <a:cubicBezTo>
                      <a:pt x="140" y="212"/>
                      <a:pt x="140" y="212"/>
                      <a:pt x="140" y="212"/>
                    </a:cubicBezTo>
                    <a:cubicBezTo>
                      <a:pt x="140" y="212"/>
                      <a:pt x="140" y="212"/>
                      <a:pt x="140" y="212"/>
                    </a:cubicBezTo>
                    <a:cubicBezTo>
                      <a:pt x="140" y="213"/>
                      <a:pt x="140" y="214"/>
                      <a:pt x="139" y="214"/>
                    </a:cubicBezTo>
                    <a:cubicBezTo>
                      <a:pt x="139" y="214"/>
                      <a:pt x="139" y="214"/>
                      <a:pt x="139" y="214"/>
                    </a:cubicBezTo>
                    <a:cubicBezTo>
                      <a:pt x="139" y="214"/>
                      <a:pt x="139" y="214"/>
                      <a:pt x="139" y="214"/>
                    </a:cubicBezTo>
                    <a:close/>
                    <a:moveTo>
                      <a:pt x="134" y="195"/>
                    </a:moveTo>
                    <a:cubicBezTo>
                      <a:pt x="133" y="193"/>
                      <a:pt x="131" y="191"/>
                      <a:pt x="130" y="188"/>
                    </a:cubicBezTo>
                    <a:cubicBezTo>
                      <a:pt x="130" y="188"/>
                      <a:pt x="130" y="188"/>
                      <a:pt x="130" y="188"/>
                    </a:cubicBezTo>
                    <a:cubicBezTo>
                      <a:pt x="130" y="188"/>
                      <a:pt x="130" y="187"/>
                      <a:pt x="131" y="186"/>
                    </a:cubicBezTo>
                    <a:cubicBezTo>
                      <a:pt x="131" y="186"/>
                      <a:pt x="131" y="186"/>
                      <a:pt x="131" y="186"/>
                    </a:cubicBezTo>
                    <a:cubicBezTo>
                      <a:pt x="131" y="186"/>
                      <a:pt x="132" y="186"/>
                      <a:pt x="133" y="187"/>
                    </a:cubicBezTo>
                    <a:cubicBezTo>
                      <a:pt x="133" y="187"/>
                      <a:pt x="133" y="187"/>
                      <a:pt x="133" y="187"/>
                    </a:cubicBezTo>
                    <a:cubicBezTo>
                      <a:pt x="134" y="189"/>
                      <a:pt x="135" y="192"/>
                      <a:pt x="136" y="194"/>
                    </a:cubicBezTo>
                    <a:cubicBezTo>
                      <a:pt x="136" y="194"/>
                      <a:pt x="136" y="194"/>
                      <a:pt x="136" y="194"/>
                    </a:cubicBezTo>
                    <a:cubicBezTo>
                      <a:pt x="136" y="194"/>
                      <a:pt x="136" y="194"/>
                      <a:pt x="136" y="194"/>
                    </a:cubicBezTo>
                    <a:cubicBezTo>
                      <a:pt x="137" y="195"/>
                      <a:pt x="136" y="196"/>
                      <a:pt x="136" y="196"/>
                    </a:cubicBezTo>
                    <a:cubicBezTo>
                      <a:pt x="136" y="196"/>
                      <a:pt x="136" y="196"/>
                      <a:pt x="136" y="196"/>
                    </a:cubicBezTo>
                    <a:cubicBezTo>
                      <a:pt x="136" y="196"/>
                      <a:pt x="135" y="196"/>
                      <a:pt x="135" y="196"/>
                    </a:cubicBezTo>
                    <a:cubicBezTo>
                      <a:pt x="135" y="196"/>
                      <a:pt x="135" y="196"/>
                      <a:pt x="135" y="196"/>
                    </a:cubicBezTo>
                    <a:cubicBezTo>
                      <a:pt x="135" y="196"/>
                      <a:pt x="134" y="196"/>
                      <a:pt x="134" y="195"/>
                    </a:cubicBezTo>
                    <a:close/>
                    <a:moveTo>
                      <a:pt x="125" y="180"/>
                    </a:moveTo>
                    <a:cubicBezTo>
                      <a:pt x="123" y="178"/>
                      <a:pt x="122" y="176"/>
                      <a:pt x="120" y="174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20" y="173"/>
                      <a:pt x="120" y="172"/>
                      <a:pt x="120" y="172"/>
                    </a:cubicBezTo>
                    <a:cubicBezTo>
                      <a:pt x="120" y="172"/>
                      <a:pt x="120" y="172"/>
                      <a:pt x="120" y="172"/>
                    </a:cubicBezTo>
                    <a:cubicBezTo>
                      <a:pt x="121" y="171"/>
                      <a:pt x="122" y="171"/>
                      <a:pt x="122" y="172"/>
                    </a:cubicBezTo>
                    <a:cubicBezTo>
                      <a:pt x="122" y="172"/>
                      <a:pt x="122" y="172"/>
                      <a:pt x="122" y="172"/>
                    </a:cubicBezTo>
                    <a:cubicBezTo>
                      <a:pt x="124" y="174"/>
                      <a:pt x="126" y="176"/>
                      <a:pt x="127" y="178"/>
                    </a:cubicBezTo>
                    <a:cubicBezTo>
                      <a:pt x="127" y="178"/>
                      <a:pt x="127" y="178"/>
                      <a:pt x="127" y="178"/>
                    </a:cubicBezTo>
                    <a:cubicBezTo>
                      <a:pt x="128" y="179"/>
                      <a:pt x="127" y="180"/>
                      <a:pt x="127" y="180"/>
                    </a:cubicBezTo>
                    <a:cubicBezTo>
                      <a:pt x="127" y="180"/>
                      <a:pt x="127" y="180"/>
                      <a:pt x="127" y="180"/>
                    </a:cubicBezTo>
                    <a:cubicBezTo>
                      <a:pt x="127" y="181"/>
                      <a:pt x="126" y="181"/>
                      <a:pt x="126" y="181"/>
                    </a:cubicBezTo>
                    <a:cubicBezTo>
                      <a:pt x="126" y="181"/>
                      <a:pt x="126" y="181"/>
                      <a:pt x="126" y="181"/>
                    </a:cubicBezTo>
                    <a:cubicBezTo>
                      <a:pt x="125" y="181"/>
                      <a:pt x="125" y="180"/>
                      <a:pt x="125" y="180"/>
                    </a:cubicBezTo>
                    <a:close/>
                    <a:moveTo>
                      <a:pt x="114" y="166"/>
                    </a:moveTo>
                    <a:cubicBezTo>
                      <a:pt x="112" y="164"/>
                      <a:pt x="110" y="162"/>
                      <a:pt x="109" y="160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08" y="159"/>
                      <a:pt x="108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7"/>
                      <a:pt x="110" y="157"/>
                      <a:pt x="111" y="158"/>
                    </a:cubicBezTo>
                    <a:cubicBezTo>
                      <a:pt x="111" y="158"/>
                      <a:pt x="111" y="158"/>
                      <a:pt x="111" y="158"/>
                    </a:cubicBezTo>
                    <a:cubicBezTo>
                      <a:pt x="113" y="160"/>
                      <a:pt x="114" y="162"/>
                      <a:pt x="116" y="164"/>
                    </a:cubicBezTo>
                    <a:cubicBezTo>
                      <a:pt x="116" y="164"/>
                      <a:pt x="116" y="164"/>
                      <a:pt x="116" y="164"/>
                    </a:cubicBezTo>
                    <a:cubicBezTo>
                      <a:pt x="116" y="164"/>
                      <a:pt x="116" y="164"/>
                      <a:pt x="116" y="164"/>
                    </a:cubicBezTo>
                    <a:cubicBezTo>
                      <a:pt x="117" y="165"/>
                      <a:pt x="117" y="166"/>
                      <a:pt x="116" y="166"/>
                    </a:cubicBezTo>
                    <a:cubicBezTo>
                      <a:pt x="116" y="166"/>
                      <a:pt x="116" y="166"/>
                      <a:pt x="116" y="166"/>
                    </a:cubicBezTo>
                    <a:cubicBezTo>
                      <a:pt x="116" y="166"/>
                      <a:pt x="115" y="166"/>
                      <a:pt x="115" y="166"/>
                    </a:cubicBezTo>
                    <a:cubicBezTo>
                      <a:pt x="115" y="166"/>
                      <a:pt x="115" y="166"/>
                      <a:pt x="115" y="166"/>
                    </a:cubicBezTo>
                    <a:cubicBezTo>
                      <a:pt x="114" y="166"/>
                      <a:pt x="114" y="166"/>
                      <a:pt x="114" y="166"/>
                    </a:cubicBezTo>
                    <a:close/>
                    <a:moveTo>
                      <a:pt x="102" y="153"/>
                    </a:moveTo>
                    <a:cubicBezTo>
                      <a:pt x="100" y="151"/>
                      <a:pt x="98" y="149"/>
                      <a:pt x="96" y="147"/>
                    </a:cubicBezTo>
                    <a:cubicBezTo>
                      <a:pt x="96" y="147"/>
                      <a:pt x="96" y="147"/>
                      <a:pt x="96" y="147"/>
                    </a:cubicBezTo>
                    <a:cubicBezTo>
                      <a:pt x="96" y="146"/>
                      <a:pt x="96" y="145"/>
                      <a:pt x="96" y="145"/>
                    </a:cubicBezTo>
                    <a:cubicBezTo>
                      <a:pt x="96" y="145"/>
                      <a:pt x="96" y="145"/>
                      <a:pt x="96" y="145"/>
                    </a:cubicBezTo>
                    <a:cubicBezTo>
                      <a:pt x="97" y="144"/>
                      <a:pt x="98" y="144"/>
                      <a:pt x="98" y="145"/>
                    </a:cubicBezTo>
                    <a:cubicBezTo>
                      <a:pt x="98" y="145"/>
                      <a:pt x="98" y="145"/>
                      <a:pt x="98" y="145"/>
                    </a:cubicBezTo>
                    <a:cubicBezTo>
                      <a:pt x="100" y="147"/>
                      <a:pt x="102" y="149"/>
                      <a:pt x="104" y="151"/>
                    </a:cubicBezTo>
                    <a:cubicBezTo>
                      <a:pt x="104" y="151"/>
                      <a:pt x="104" y="151"/>
                      <a:pt x="104" y="151"/>
                    </a:cubicBezTo>
                    <a:cubicBezTo>
                      <a:pt x="104" y="151"/>
                      <a:pt x="104" y="151"/>
                      <a:pt x="104" y="151"/>
                    </a:cubicBezTo>
                    <a:cubicBezTo>
                      <a:pt x="105" y="151"/>
                      <a:pt x="104" y="152"/>
                      <a:pt x="104" y="153"/>
                    </a:cubicBezTo>
                    <a:cubicBezTo>
                      <a:pt x="104" y="153"/>
                      <a:pt x="104" y="153"/>
                      <a:pt x="104" y="153"/>
                    </a:cubicBezTo>
                    <a:cubicBezTo>
                      <a:pt x="104" y="153"/>
                      <a:pt x="103" y="153"/>
                      <a:pt x="103" y="153"/>
                    </a:cubicBezTo>
                    <a:cubicBezTo>
                      <a:pt x="103" y="153"/>
                      <a:pt x="103" y="153"/>
                      <a:pt x="103" y="153"/>
                    </a:cubicBezTo>
                    <a:cubicBezTo>
                      <a:pt x="102" y="153"/>
                      <a:pt x="102" y="153"/>
                      <a:pt x="102" y="153"/>
                    </a:cubicBezTo>
                    <a:close/>
                    <a:moveTo>
                      <a:pt x="89" y="140"/>
                    </a:moveTo>
                    <a:cubicBezTo>
                      <a:pt x="87" y="138"/>
                      <a:pt x="85" y="136"/>
                      <a:pt x="83" y="134"/>
                    </a:cubicBezTo>
                    <a:cubicBezTo>
                      <a:pt x="83" y="134"/>
                      <a:pt x="83" y="134"/>
                      <a:pt x="83" y="134"/>
                    </a:cubicBezTo>
                    <a:cubicBezTo>
                      <a:pt x="83" y="134"/>
                      <a:pt x="83" y="133"/>
                      <a:pt x="83" y="132"/>
                    </a:cubicBezTo>
                    <a:cubicBezTo>
                      <a:pt x="83" y="132"/>
                      <a:pt x="83" y="132"/>
                      <a:pt x="83" y="132"/>
                    </a:cubicBezTo>
                    <a:cubicBezTo>
                      <a:pt x="84" y="132"/>
                      <a:pt x="85" y="132"/>
                      <a:pt x="85" y="132"/>
                    </a:cubicBezTo>
                    <a:cubicBezTo>
                      <a:pt x="85" y="132"/>
                      <a:pt x="85" y="132"/>
                      <a:pt x="85" y="132"/>
                    </a:cubicBezTo>
                    <a:cubicBezTo>
                      <a:pt x="87" y="134"/>
                      <a:pt x="89" y="136"/>
                      <a:pt x="91" y="138"/>
                    </a:cubicBezTo>
                    <a:cubicBezTo>
                      <a:pt x="91" y="138"/>
                      <a:pt x="91" y="138"/>
                      <a:pt x="91" y="138"/>
                    </a:cubicBezTo>
                    <a:cubicBezTo>
                      <a:pt x="92" y="138"/>
                      <a:pt x="92" y="139"/>
                      <a:pt x="91" y="140"/>
                    </a:cubicBezTo>
                    <a:cubicBezTo>
                      <a:pt x="91" y="140"/>
                      <a:pt x="91" y="140"/>
                      <a:pt x="91" y="140"/>
                    </a:cubicBezTo>
                    <a:cubicBezTo>
                      <a:pt x="91" y="140"/>
                      <a:pt x="91" y="140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0" y="140"/>
                      <a:pt x="89" y="140"/>
                      <a:pt x="89" y="140"/>
                    </a:cubicBezTo>
                    <a:close/>
                    <a:moveTo>
                      <a:pt x="76" y="128"/>
                    </a:moveTo>
                    <a:cubicBezTo>
                      <a:pt x="74" y="125"/>
                      <a:pt x="72" y="124"/>
                      <a:pt x="70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9" y="122"/>
                      <a:pt x="69" y="121"/>
                      <a:pt x="70" y="120"/>
                    </a:cubicBezTo>
                    <a:cubicBezTo>
                      <a:pt x="70" y="120"/>
                      <a:pt x="70" y="120"/>
                      <a:pt x="70" y="120"/>
                    </a:cubicBezTo>
                    <a:cubicBezTo>
                      <a:pt x="70" y="119"/>
                      <a:pt x="71" y="119"/>
                      <a:pt x="72" y="120"/>
                    </a:cubicBezTo>
                    <a:cubicBezTo>
                      <a:pt x="72" y="120"/>
                      <a:pt x="72" y="120"/>
                      <a:pt x="72" y="120"/>
                    </a:cubicBezTo>
                    <a:cubicBezTo>
                      <a:pt x="74" y="121"/>
                      <a:pt x="76" y="123"/>
                      <a:pt x="78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9" y="126"/>
                      <a:pt x="79" y="127"/>
                      <a:pt x="78" y="127"/>
                    </a:cubicBezTo>
                    <a:cubicBezTo>
                      <a:pt x="78" y="127"/>
                      <a:pt x="78" y="127"/>
                      <a:pt x="78" y="127"/>
                    </a:cubicBezTo>
                    <a:cubicBezTo>
                      <a:pt x="78" y="128"/>
                      <a:pt x="77" y="128"/>
                      <a:pt x="77" y="128"/>
                    </a:cubicBez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128"/>
                      <a:pt x="76" y="128"/>
                      <a:pt x="76" y="128"/>
                    </a:cubicBezTo>
                    <a:close/>
                    <a:moveTo>
                      <a:pt x="62" y="116"/>
                    </a:moveTo>
                    <a:cubicBezTo>
                      <a:pt x="60" y="114"/>
                      <a:pt x="58" y="113"/>
                      <a:pt x="56" y="111"/>
                    </a:cubicBezTo>
                    <a:cubicBezTo>
                      <a:pt x="56" y="111"/>
                      <a:pt x="56" y="111"/>
                      <a:pt x="56" y="111"/>
                    </a:cubicBezTo>
                    <a:cubicBezTo>
                      <a:pt x="55" y="111"/>
                      <a:pt x="55" y="110"/>
                      <a:pt x="56" y="10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6" y="108"/>
                      <a:pt x="57" y="108"/>
                      <a:pt x="58" y="109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60" y="110"/>
                      <a:pt x="62" y="112"/>
                      <a:pt x="64" y="114"/>
                    </a:cubicBezTo>
                    <a:cubicBezTo>
                      <a:pt x="64" y="114"/>
                      <a:pt x="64" y="114"/>
                      <a:pt x="64" y="114"/>
                    </a:cubicBezTo>
                    <a:cubicBezTo>
                      <a:pt x="64" y="114"/>
                      <a:pt x="64" y="114"/>
                      <a:pt x="64" y="114"/>
                    </a:cubicBezTo>
                    <a:cubicBezTo>
                      <a:pt x="65" y="114"/>
                      <a:pt x="65" y="115"/>
                      <a:pt x="64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4" y="116"/>
                      <a:pt x="64" y="116"/>
                      <a:pt x="63" y="116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3" y="116"/>
                      <a:pt x="62" y="116"/>
                      <a:pt x="62" y="116"/>
                    </a:cubicBezTo>
                    <a:close/>
                    <a:moveTo>
                      <a:pt x="48" y="105"/>
                    </a:moveTo>
                    <a:cubicBezTo>
                      <a:pt x="46" y="103"/>
                      <a:pt x="44" y="101"/>
                      <a:pt x="42" y="99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8"/>
                      <a:pt x="42" y="97"/>
                      <a:pt x="42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3" y="96"/>
                      <a:pt x="44" y="96"/>
                      <a:pt x="45" y="97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6" y="99"/>
                      <a:pt x="48" y="100"/>
                      <a:pt x="50" y="102"/>
                    </a:cubicBezTo>
                    <a:cubicBezTo>
                      <a:pt x="50" y="102"/>
                      <a:pt x="50" y="102"/>
                      <a:pt x="50" y="102"/>
                    </a:cubicBezTo>
                    <a:cubicBezTo>
                      <a:pt x="51" y="103"/>
                      <a:pt x="51" y="104"/>
                      <a:pt x="50" y="104"/>
                    </a:cubicBezTo>
                    <a:cubicBezTo>
                      <a:pt x="50" y="104"/>
                      <a:pt x="50" y="104"/>
                      <a:pt x="50" y="104"/>
                    </a:cubicBezTo>
                    <a:cubicBezTo>
                      <a:pt x="50" y="105"/>
                      <a:pt x="50" y="105"/>
                      <a:pt x="49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105"/>
                      <a:pt x="49" y="105"/>
                      <a:pt x="48" y="105"/>
                    </a:cubicBezTo>
                    <a:close/>
                    <a:moveTo>
                      <a:pt x="36" y="92"/>
                    </a:moveTo>
                    <a:cubicBezTo>
                      <a:pt x="34" y="89"/>
                      <a:pt x="32" y="87"/>
                      <a:pt x="30" y="85"/>
                    </a:cubicBezTo>
                    <a:cubicBezTo>
                      <a:pt x="30" y="85"/>
                      <a:pt x="30" y="85"/>
                      <a:pt x="30" y="85"/>
                    </a:cubicBezTo>
                    <a:cubicBezTo>
                      <a:pt x="30" y="85"/>
                      <a:pt x="30" y="84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2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4" y="86"/>
                      <a:pt x="36" y="88"/>
                      <a:pt x="38" y="90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0"/>
                      <a:pt x="38" y="91"/>
                      <a:pt x="38" y="92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7" y="92"/>
                      <a:pt x="37" y="92"/>
                      <a:pt x="37" y="92"/>
                    </a:cubicBezTo>
                    <a:cubicBezTo>
                      <a:pt x="37" y="92"/>
                      <a:pt x="37" y="92"/>
                      <a:pt x="37" y="92"/>
                    </a:cubicBezTo>
                    <a:cubicBezTo>
                      <a:pt x="36" y="92"/>
                      <a:pt x="36" y="92"/>
                      <a:pt x="36" y="92"/>
                    </a:cubicBezTo>
                    <a:close/>
                    <a:moveTo>
                      <a:pt x="24" y="77"/>
                    </a:moveTo>
                    <a:cubicBezTo>
                      <a:pt x="23" y="75"/>
                      <a:pt x="21" y="73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0" y="69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1" y="68"/>
                      <a:pt x="22" y="68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4" y="71"/>
                      <a:pt x="25" y="73"/>
                      <a:pt x="27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7" y="76"/>
                      <a:pt x="27" y="77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5" y="78"/>
                      <a:pt x="25" y="78"/>
                      <a:pt x="24" y="77"/>
                    </a:cubicBezTo>
                    <a:close/>
                    <a:moveTo>
                      <a:pt x="15" y="62"/>
                    </a:moveTo>
                    <a:cubicBezTo>
                      <a:pt x="14" y="59"/>
                      <a:pt x="13" y="57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3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2"/>
                      <a:pt x="14" y="52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5" y="56"/>
                      <a:pt x="16" y="58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61"/>
                      <a:pt x="18" y="62"/>
                      <a:pt x="17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62"/>
                      <a:pt x="17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5" y="62"/>
                      <a:pt x="15" y="62"/>
                    </a:cubicBezTo>
                    <a:close/>
                    <a:moveTo>
                      <a:pt x="8" y="45"/>
                    </a:moveTo>
                    <a:cubicBezTo>
                      <a:pt x="7" y="42"/>
                      <a:pt x="6" y="40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6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35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9"/>
                      <a:pt x="10" y="41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1" y="45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8" y="46"/>
                      <a:pt x="8" y="46"/>
                      <a:pt x="8" y="45"/>
                    </a:cubicBezTo>
                    <a:close/>
                    <a:moveTo>
                      <a:pt x="3" y="28"/>
                    </a:moveTo>
                    <a:cubicBezTo>
                      <a:pt x="2" y="25"/>
                      <a:pt x="1" y="22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2"/>
                      <a:pt x="5" y="24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8"/>
                      <a:pt x="5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29"/>
                      <a:pt x="3" y="28"/>
                      <a:pt x="3" y="28"/>
                    </a:cubicBezTo>
                    <a:close/>
                    <a:moveTo>
                      <a:pt x="0" y="10"/>
                    </a:moveTo>
                    <a:cubicBezTo>
                      <a:pt x="0" y="7"/>
                      <a:pt x="0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4"/>
                      <a:pt x="3" y="6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2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0" name="Freeform 318"/>
              <p:cNvSpPr>
                <a:spLocks noEditPoints="1"/>
              </p:cNvSpPr>
              <p:nvPr/>
            </p:nvSpPr>
            <p:spPr bwMode="auto">
              <a:xfrm>
                <a:off x="6905756" y="4659613"/>
                <a:ext cx="427408" cy="547291"/>
              </a:xfrm>
              <a:custGeom>
                <a:avLst/>
                <a:gdLst>
                  <a:gd name="T0" fmla="*/ 98 w 104"/>
                  <a:gd name="T1" fmla="*/ 125 h 133"/>
                  <a:gd name="T2" fmla="*/ 101 w 104"/>
                  <a:gd name="T3" fmla="*/ 124 h 133"/>
                  <a:gd name="T4" fmla="*/ 104 w 104"/>
                  <a:gd name="T5" fmla="*/ 131 h 133"/>
                  <a:gd name="T6" fmla="*/ 103 w 104"/>
                  <a:gd name="T7" fmla="*/ 133 h 133"/>
                  <a:gd name="T8" fmla="*/ 92 w 104"/>
                  <a:gd name="T9" fmla="*/ 118 h 133"/>
                  <a:gd name="T10" fmla="*/ 85 w 104"/>
                  <a:gd name="T11" fmla="*/ 111 h 133"/>
                  <a:gd name="T12" fmla="*/ 88 w 104"/>
                  <a:gd name="T13" fmla="*/ 111 h 133"/>
                  <a:gd name="T14" fmla="*/ 94 w 104"/>
                  <a:gd name="T15" fmla="*/ 118 h 133"/>
                  <a:gd name="T16" fmla="*/ 93 w 104"/>
                  <a:gd name="T17" fmla="*/ 119 h 133"/>
                  <a:gd name="T18" fmla="*/ 75 w 104"/>
                  <a:gd name="T19" fmla="*/ 106 h 133"/>
                  <a:gd name="T20" fmla="*/ 71 w 104"/>
                  <a:gd name="T21" fmla="*/ 103 h 133"/>
                  <a:gd name="T22" fmla="*/ 72 w 104"/>
                  <a:gd name="T23" fmla="*/ 101 h 133"/>
                  <a:gd name="T24" fmla="*/ 76 w 104"/>
                  <a:gd name="T25" fmla="*/ 103 h 133"/>
                  <a:gd name="T26" fmla="*/ 80 w 104"/>
                  <a:gd name="T27" fmla="*/ 107 h 133"/>
                  <a:gd name="T28" fmla="*/ 78 w 104"/>
                  <a:gd name="T29" fmla="*/ 108 h 133"/>
                  <a:gd name="T30" fmla="*/ 56 w 104"/>
                  <a:gd name="T31" fmla="*/ 93 h 133"/>
                  <a:gd name="T32" fmla="*/ 55 w 104"/>
                  <a:gd name="T33" fmla="*/ 91 h 133"/>
                  <a:gd name="T34" fmla="*/ 64 w 104"/>
                  <a:gd name="T35" fmla="*/ 95 h 133"/>
                  <a:gd name="T36" fmla="*/ 64 w 104"/>
                  <a:gd name="T37" fmla="*/ 98 h 133"/>
                  <a:gd name="T38" fmla="*/ 62 w 104"/>
                  <a:gd name="T39" fmla="*/ 98 h 133"/>
                  <a:gd name="T40" fmla="*/ 42 w 104"/>
                  <a:gd name="T41" fmla="*/ 81 h 133"/>
                  <a:gd name="T42" fmla="*/ 44 w 104"/>
                  <a:gd name="T43" fmla="*/ 79 h 133"/>
                  <a:gd name="T44" fmla="*/ 50 w 104"/>
                  <a:gd name="T45" fmla="*/ 84 h 133"/>
                  <a:gd name="T46" fmla="*/ 49 w 104"/>
                  <a:gd name="T47" fmla="*/ 87 h 133"/>
                  <a:gd name="T48" fmla="*/ 35 w 104"/>
                  <a:gd name="T49" fmla="*/ 74 h 133"/>
                  <a:gd name="T50" fmla="*/ 30 w 104"/>
                  <a:gd name="T51" fmla="*/ 66 h 133"/>
                  <a:gd name="T52" fmla="*/ 32 w 104"/>
                  <a:gd name="T53" fmla="*/ 66 h 133"/>
                  <a:gd name="T54" fmla="*/ 37 w 104"/>
                  <a:gd name="T55" fmla="*/ 74 h 133"/>
                  <a:gd name="T56" fmla="*/ 36 w 104"/>
                  <a:gd name="T57" fmla="*/ 74 h 133"/>
                  <a:gd name="T58" fmla="*/ 19 w 104"/>
                  <a:gd name="T59" fmla="*/ 53 h 133"/>
                  <a:gd name="T60" fmla="*/ 20 w 104"/>
                  <a:gd name="T61" fmla="*/ 51 h 133"/>
                  <a:gd name="T62" fmla="*/ 26 w 104"/>
                  <a:gd name="T63" fmla="*/ 58 h 133"/>
                  <a:gd name="T64" fmla="*/ 26 w 104"/>
                  <a:gd name="T65" fmla="*/ 60 h 133"/>
                  <a:gd name="T66" fmla="*/ 24 w 104"/>
                  <a:gd name="T67" fmla="*/ 60 h 133"/>
                  <a:gd name="T68" fmla="*/ 11 w 104"/>
                  <a:gd name="T69" fmla="*/ 37 h 133"/>
                  <a:gd name="T70" fmla="*/ 13 w 104"/>
                  <a:gd name="T71" fmla="*/ 36 h 133"/>
                  <a:gd name="T72" fmla="*/ 17 w 104"/>
                  <a:gd name="T73" fmla="*/ 43 h 133"/>
                  <a:gd name="T74" fmla="*/ 16 w 104"/>
                  <a:gd name="T75" fmla="*/ 45 h 133"/>
                  <a:gd name="T76" fmla="*/ 7 w 104"/>
                  <a:gd name="T77" fmla="*/ 27 h 133"/>
                  <a:gd name="T78" fmla="*/ 5 w 104"/>
                  <a:gd name="T79" fmla="*/ 18 h 133"/>
                  <a:gd name="T80" fmla="*/ 7 w 104"/>
                  <a:gd name="T81" fmla="*/ 19 h 133"/>
                  <a:gd name="T82" fmla="*/ 9 w 104"/>
                  <a:gd name="T83" fmla="*/ 28 h 133"/>
                  <a:gd name="T84" fmla="*/ 8 w 104"/>
                  <a:gd name="T85" fmla="*/ 28 h 133"/>
                  <a:gd name="T86" fmla="*/ 0 w 104"/>
                  <a:gd name="T87" fmla="*/ 2 h 133"/>
                  <a:gd name="T88" fmla="*/ 1 w 104"/>
                  <a:gd name="T89" fmla="*/ 0 h 133"/>
                  <a:gd name="T90" fmla="*/ 3 w 104"/>
                  <a:gd name="T91" fmla="*/ 2 h 133"/>
                  <a:gd name="T92" fmla="*/ 3 w 104"/>
                  <a:gd name="T93" fmla="*/ 11 h 133"/>
                  <a:gd name="T94" fmla="*/ 3 w 104"/>
                  <a:gd name="T95" fmla="*/ 1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4" h="133">
                    <a:moveTo>
                      <a:pt x="101" y="132"/>
                    </a:moveTo>
                    <a:cubicBezTo>
                      <a:pt x="101" y="130"/>
                      <a:pt x="100" y="128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9" y="123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3"/>
                      <a:pt x="100" y="123"/>
                      <a:pt x="101" y="124"/>
                    </a:cubicBezTo>
                    <a:cubicBezTo>
                      <a:pt x="101" y="124"/>
                      <a:pt x="101" y="124"/>
                      <a:pt x="101" y="124"/>
                    </a:cubicBezTo>
                    <a:cubicBezTo>
                      <a:pt x="102" y="126"/>
                      <a:pt x="104" y="129"/>
                      <a:pt x="104" y="131"/>
                    </a:cubicBezTo>
                    <a:cubicBezTo>
                      <a:pt x="104" y="131"/>
                      <a:pt x="104" y="131"/>
                      <a:pt x="104" y="131"/>
                    </a:cubicBezTo>
                    <a:cubicBezTo>
                      <a:pt x="104" y="132"/>
                      <a:pt x="104" y="133"/>
                      <a:pt x="103" y="133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102" y="133"/>
                      <a:pt x="102" y="133"/>
                      <a:pt x="101" y="132"/>
                    </a:cubicBezTo>
                    <a:close/>
                    <a:moveTo>
                      <a:pt x="92" y="118"/>
                    </a:moveTo>
                    <a:cubicBezTo>
                      <a:pt x="90" y="116"/>
                      <a:pt x="88" y="115"/>
                      <a:pt x="86" y="113"/>
                    </a:cubicBezTo>
                    <a:cubicBezTo>
                      <a:pt x="86" y="113"/>
                      <a:pt x="86" y="113"/>
                      <a:pt x="86" y="113"/>
                    </a:cubicBezTo>
                    <a:cubicBezTo>
                      <a:pt x="85" y="113"/>
                      <a:pt x="85" y="112"/>
                      <a:pt x="85" y="111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7" y="110"/>
                      <a:pt x="88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2"/>
                      <a:pt x="92" y="114"/>
                      <a:pt x="94" y="116"/>
                    </a:cubicBezTo>
                    <a:cubicBezTo>
                      <a:pt x="94" y="116"/>
                      <a:pt x="94" y="116"/>
                      <a:pt x="94" y="116"/>
                    </a:cubicBezTo>
                    <a:cubicBezTo>
                      <a:pt x="94" y="117"/>
                      <a:pt x="94" y="117"/>
                      <a:pt x="94" y="118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8"/>
                      <a:pt x="93" y="119"/>
                      <a:pt x="93" y="119"/>
                    </a:cubicBezTo>
                    <a:cubicBezTo>
                      <a:pt x="93" y="119"/>
                      <a:pt x="93" y="119"/>
                      <a:pt x="93" y="119"/>
                    </a:cubicBezTo>
                    <a:cubicBezTo>
                      <a:pt x="92" y="119"/>
                      <a:pt x="92" y="118"/>
                      <a:pt x="92" y="118"/>
                    </a:cubicBezTo>
                    <a:close/>
                    <a:moveTo>
                      <a:pt x="78" y="107"/>
                    </a:moveTo>
                    <a:cubicBezTo>
                      <a:pt x="76" y="106"/>
                      <a:pt x="75" y="106"/>
                      <a:pt x="75" y="106"/>
                    </a:cubicBezTo>
                    <a:cubicBezTo>
                      <a:pt x="75" y="106"/>
                      <a:pt x="75" y="106"/>
                      <a:pt x="75" y="106"/>
                    </a:cubicBezTo>
                    <a:cubicBezTo>
                      <a:pt x="75" y="106"/>
                      <a:pt x="73" y="105"/>
                      <a:pt x="71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0" y="103"/>
                      <a:pt x="70" y="102"/>
                      <a:pt x="70" y="101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1" y="101"/>
                      <a:pt x="71" y="100"/>
                      <a:pt x="72" y="101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5" y="102"/>
                      <a:pt x="76" y="103"/>
                      <a:pt x="76" y="103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77" y="103"/>
                      <a:pt x="78" y="104"/>
                      <a:pt x="79" y="105"/>
                    </a:cubicBezTo>
                    <a:cubicBezTo>
                      <a:pt x="79" y="105"/>
                      <a:pt x="79" y="105"/>
                      <a:pt x="79" y="105"/>
                    </a:cubicBezTo>
                    <a:cubicBezTo>
                      <a:pt x="80" y="105"/>
                      <a:pt x="80" y="106"/>
                      <a:pt x="80" y="107"/>
                    </a:cubicBezTo>
                    <a:cubicBezTo>
                      <a:pt x="80" y="107"/>
                      <a:pt x="80" y="107"/>
                      <a:pt x="80" y="107"/>
                    </a:cubicBezTo>
                    <a:cubicBezTo>
                      <a:pt x="79" y="107"/>
                      <a:pt x="79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7"/>
                    </a:cubicBezTo>
                    <a:close/>
                    <a:moveTo>
                      <a:pt x="62" y="98"/>
                    </a:moveTo>
                    <a:cubicBezTo>
                      <a:pt x="60" y="97"/>
                      <a:pt x="58" y="95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5" y="93"/>
                      <a:pt x="55" y="92"/>
                      <a:pt x="55" y="91"/>
                    </a:cubicBezTo>
                    <a:cubicBezTo>
                      <a:pt x="55" y="91"/>
                      <a:pt x="55" y="91"/>
                      <a:pt x="55" y="91"/>
                    </a:cubicBezTo>
                    <a:cubicBezTo>
                      <a:pt x="56" y="90"/>
                      <a:pt x="57" y="90"/>
                      <a:pt x="57" y="91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60" y="93"/>
                      <a:pt x="62" y="94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5" y="96"/>
                      <a:pt x="65" y="97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3" y="98"/>
                      <a:pt x="63" y="98"/>
                    </a:cubicBezTo>
                    <a:cubicBezTo>
                      <a:pt x="63" y="98"/>
                      <a:pt x="63" y="98"/>
                      <a:pt x="63" y="98"/>
                    </a:cubicBezTo>
                    <a:cubicBezTo>
                      <a:pt x="63" y="98"/>
                      <a:pt x="62" y="98"/>
                      <a:pt x="62" y="98"/>
                    </a:cubicBezTo>
                    <a:close/>
                    <a:moveTo>
                      <a:pt x="48" y="87"/>
                    </a:moveTo>
                    <a:cubicBezTo>
                      <a:pt x="46" y="85"/>
                      <a:pt x="44" y="83"/>
                      <a:pt x="42" y="81"/>
                    </a:cubicBezTo>
                    <a:cubicBezTo>
                      <a:pt x="42" y="81"/>
                      <a:pt x="42" y="81"/>
                      <a:pt x="42" y="81"/>
                    </a:cubicBezTo>
                    <a:cubicBezTo>
                      <a:pt x="41" y="81"/>
                      <a:pt x="41" y="80"/>
                      <a:pt x="42" y="79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3" y="78"/>
                      <a:pt x="43" y="78"/>
                      <a:pt x="44" y="79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46" y="81"/>
                      <a:pt x="48" y="83"/>
                      <a:pt x="50" y="84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50" y="85"/>
                      <a:pt x="51" y="86"/>
                      <a:pt x="50" y="87"/>
                    </a:cubicBezTo>
                    <a:cubicBezTo>
                      <a:pt x="50" y="87"/>
                      <a:pt x="50" y="87"/>
                      <a:pt x="50" y="87"/>
                    </a:cubicBezTo>
                    <a:cubicBezTo>
                      <a:pt x="50" y="87"/>
                      <a:pt x="49" y="87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48" y="87"/>
                      <a:pt x="48" y="87"/>
                      <a:pt x="48" y="87"/>
                    </a:cubicBezTo>
                    <a:close/>
                    <a:moveTo>
                      <a:pt x="35" y="74"/>
                    </a:moveTo>
                    <a:cubicBezTo>
                      <a:pt x="33" y="72"/>
                      <a:pt x="31" y="70"/>
                      <a:pt x="30" y="68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29" y="67"/>
                      <a:pt x="29" y="66"/>
                      <a:pt x="30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1" y="65"/>
                      <a:pt x="32" y="65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ubicBezTo>
                      <a:pt x="34" y="68"/>
                      <a:pt x="36" y="70"/>
                      <a:pt x="37" y="72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8" y="72"/>
                      <a:pt x="38" y="73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6" y="74"/>
                      <a:pt x="36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4"/>
                      <a:pt x="35" y="74"/>
                      <a:pt x="35" y="74"/>
                    </a:cubicBezTo>
                    <a:close/>
                    <a:moveTo>
                      <a:pt x="24" y="60"/>
                    </a:moveTo>
                    <a:cubicBezTo>
                      <a:pt x="22" y="57"/>
                      <a:pt x="21" y="55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2"/>
                      <a:pt x="19" y="51"/>
                      <a:pt x="20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0" y="50"/>
                      <a:pt x="21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3" y="54"/>
                      <a:pt x="25" y="56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6" y="59"/>
                      <a:pt x="26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6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0"/>
                      <a:pt x="24" y="60"/>
                      <a:pt x="24" y="60"/>
                    </a:cubicBezTo>
                    <a:close/>
                    <a:moveTo>
                      <a:pt x="14" y="44"/>
                    </a:moveTo>
                    <a:cubicBezTo>
                      <a:pt x="13" y="42"/>
                      <a:pt x="12" y="39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6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4"/>
                      <a:pt x="13" y="35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5" y="38"/>
                      <a:pt x="16" y="40"/>
                      <a:pt x="17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5" y="45"/>
                      <a:pt x="14" y="44"/>
                    </a:cubicBezTo>
                    <a:close/>
                    <a:moveTo>
                      <a:pt x="7" y="27"/>
                    </a:moveTo>
                    <a:cubicBezTo>
                      <a:pt x="6" y="25"/>
                      <a:pt x="5" y="22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7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9" y="24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7" y="27"/>
                    </a:cubicBezTo>
                    <a:close/>
                    <a:moveTo>
                      <a:pt x="2" y="10"/>
                    </a:moveTo>
                    <a:cubicBezTo>
                      <a:pt x="1" y="8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4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4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1" name="Freeform 319"/>
              <p:cNvSpPr>
                <a:spLocks noEditPoints="1"/>
              </p:cNvSpPr>
              <p:nvPr/>
            </p:nvSpPr>
            <p:spPr bwMode="auto">
              <a:xfrm>
                <a:off x="6547846" y="4708261"/>
                <a:ext cx="340536" cy="180693"/>
              </a:xfrm>
              <a:custGeom>
                <a:avLst/>
                <a:gdLst>
                  <a:gd name="T0" fmla="*/ 16 w 83"/>
                  <a:gd name="T1" fmla="*/ 43 h 44"/>
                  <a:gd name="T2" fmla="*/ 17 w 83"/>
                  <a:gd name="T3" fmla="*/ 41 h 44"/>
                  <a:gd name="T4" fmla="*/ 18 w 83"/>
                  <a:gd name="T5" fmla="*/ 41 h 44"/>
                  <a:gd name="T6" fmla="*/ 25 w 83"/>
                  <a:gd name="T7" fmla="*/ 41 h 44"/>
                  <a:gd name="T8" fmla="*/ 27 w 83"/>
                  <a:gd name="T9" fmla="*/ 42 h 44"/>
                  <a:gd name="T10" fmla="*/ 25 w 83"/>
                  <a:gd name="T11" fmla="*/ 44 h 44"/>
                  <a:gd name="T12" fmla="*/ 18 w 83"/>
                  <a:gd name="T13" fmla="*/ 44 h 44"/>
                  <a:gd name="T14" fmla="*/ 17 w 83"/>
                  <a:gd name="T15" fmla="*/ 44 h 44"/>
                  <a:gd name="T16" fmla="*/ 2 w 83"/>
                  <a:gd name="T17" fmla="*/ 42 h 44"/>
                  <a:gd name="T18" fmla="*/ 1 w 83"/>
                  <a:gd name="T19" fmla="*/ 41 h 44"/>
                  <a:gd name="T20" fmla="*/ 2 w 83"/>
                  <a:gd name="T21" fmla="*/ 39 h 44"/>
                  <a:gd name="T22" fmla="*/ 8 w 83"/>
                  <a:gd name="T23" fmla="*/ 40 h 44"/>
                  <a:gd name="T24" fmla="*/ 9 w 83"/>
                  <a:gd name="T25" fmla="*/ 42 h 44"/>
                  <a:gd name="T26" fmla="*/ 7 w 83"/>
                  <a:gd name="T27" fmla="*/ 43 h 44"/>
                  <a:gd name="T28" fmla="*/ 7 w 83"/>
                  <a:gd name="T29" fmla="*/ 43 h 44"/>
                  <a:gd name="T30" fmla="*/ 35 w 83"/>
                  <a:gd name="T31" fmla="*/ 39 h 44"/>
                  <a:gd name="T32" fmla="*/ 42 w 83"/>
                  <a:gd name="T33" fmla="*/ 37 h 44"/>
                  <a:gd name="T34" fmla="*/ 42 w 83"/>
                  <a:gd name="T35" fmla="*/ 37 h 44"/>
                  <a:gd name="T36" fmla="*/ 44 w 83"/>
                  <a:gd name="T37" fmla="*/ 37 h 44"/>
                  <a:gd name="T38" fmla="*/ 43 w 83"/>
                  <a:gd name="T39" fmla="*/ 39 h 44"/>
                  <a:gd name="T40" fmla="*/ 35 w 83"/>
                  <a:gd name="T41" fmla="*/ 42 h 44"/>
                  <a:gd name="T42" fmla="*/ 35 w 83"/>
                  <a:gd name="T43" fmla="*/ 42 h 44"/>
                  <a:gd name="T44" fmla="*/ 50 w 83"/>
                  <a:gd name="T45" fmla="*/ 34 h 44"/>
                  <a:gd name="T46" fmla="*/ 51 w 83"/>
                  <a:gd name="T47" fmla="*/ 32 h 44"/>
                  <a:gd name="T48" fmla="*/ 57 w 83"/>
                  <a:gd name="T49" fmla="*/ 28 h 44"/>
                  <a:gd name="T50" fmla="*/ 59 w 83"/>
                  <a:gd name="T51" fmla="*/ 28 h 44"/>
                  <a:gd name="T52" fmla="*/ 59 w 83"/>
                  <a:gd name="T53" fmla="*/ 30 h 44"/>
                  <a:gd name="T54" fmla="*/ 52 w 83"/>
                  <a:gd name="T55" fmla="*/ 35 h 44"/>
                  <a:gd name="T56" fmla="*/ 52 w 83"/>
                  <a:gd name="T57" fmla="*/ 35 h 44"/>
                  <a:gd name="T58" fmla="*/ 50 w 83"/>
                  <a:gd name="T59" fmla="*/ 34 h 44"/>
                  <a:gd name="T60" fmla="*/ 65 w 83"/>
                  <a:gd name="T61" fmla="*/ 22 h 44"/>
                  <a:gd name="T62" fmla="*/ 70 w 83"/>
                  <a:gd name="T63" fmla="*/ 16 h 44"/>
                  <a:gd name="T64" fmla="*/ 72 w 83"/>
                  <a:gd name="T65" fmla="*/ 16 h 44"/>
                  <a:gd name="T66" fmla="*/ 72 w 83"/>
                  <a:gd name="T67" fmla="*/ 18 h 44"/>
                  <a:gd name="T68" fmla="*/ 67 w 83"/>
                  <a:gd name="T69" fmla="*/ 24 h 44"/>
                  <a:gd name="T70" fmla="*/ 66 w 83"/>
                  <a:gd name="T71" fmla="*/ 24 h 44"/>
                  <a:gd name="T72" fmla="*/ 65 w 83"/>
                  <a:gd name="T73" fmla="*/ 24 h 44"/>
                  <a:gd name="T74" fmla="*/ 76 w 83"/>
                  <a:gd name="T75" fmla="*/ 8 h 44"/>
                  <a:gd name="T76" fmla="*/ 80 w 83"/>
                  <a:gd name="T77" fmla="*/ 1 h 44"/>
                  <a:gd name="T78" fmla="*/ 80 w 83"/>
                  <a:gd name="T79" fmla="*/ 1 h 44"/>
                  <a:gd name="T80" fmla="*/ 82 w 83"/>
                  <a:gd name="T81" fmla="*/ 1 h 44"/>
                  <a:gd name="T82" fmla="*/ 83 w 83"/>
                  <a:gd name="T83" fmla="*/ 3 h 44"/>
                  <a:gd name="T84" fmla="*/ 79 w 83"/>
                  <a:gd name="T85" fmla="*/ 10 h 44"/>
                  <a:gd name="T86" fmla="*/ 77 w 83"/>
                  <a:gd name="T87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" h="44">
                    <a:moveTo>
                      <a:pt x="17" y="44"/>
                    </a:moveTo>
                    <a:cubicBezTo>
                      <a:pt x="16" y="44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2"/>
                      <a:pt x="16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21" y="41"/>
                      <a:pt x="23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1"/>
                      <a:pt x="27" y="41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3"/>
                      <a:pt x="26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3" y="44"/>
                      <a:pt x="21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7" y="44"/>
                    </a:cubicBezTo>
                    <a:close/>
                    <a:moveTo>
                      <a:pt x="7" y="43"/>
                    </a:moveTo>
                    <a:cubicBezTo>
                      <a:pt x="5" y="43"/>
                      <a:pt x="4" y="43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0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0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4" y="40"/>
                      <a:pt x="6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9" y="41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8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lose/>
                    <a:moveTo>
                      <a:pt x="34" y="41"/>
                    </a:moveTo>
                    <a:cubicBezTo>
                      <a:pt x="33" y="40"/>
                      <a:pt x="34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7" y="38"/>
                      <a:pt x="40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8"/>
                      <a:pt x="44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1" y="40"/>
                      <a:pt x="38" y="41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2"/>
                      <a:pt x="34" y="42"/>
                      <a:pt x="34" y="41"/>
                    </a:cubicBezTo>
                    <a:close/>
                    <a:moveTo>
                      <a:pt x="50" y="34"/>
                    </a:moveTo>
                    <a:cubicBezTo>
                      <a:pt x="50" y="34"/>
                      <a:pt x="50" y="33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3" y="31"/>
                      <a:pt x="55" y="29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8" y="27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60" y="29"/>
                      <a:pt x="60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7" y="32"/>
                      <a:pt x="55" y="33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1" y="35"/>
                      <a:pt x="51" y="35"/>
                      <a:pt x="50" y="34"/>
                    </a:cubicBezTo>
                    <a:close/>
                    <a:moveTo>
                      <a:pt x="65" y="24"/>
                    </a:moveTo>
                    <a:cubicBezTo>
                      <a:pt x="64" y="23"/>
                      <a:pt x="64" y="22"/>
                      <a:pt x="65" y="2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7" y="20"/>
                      <a:pt x="69" y="18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1" y="15"/>
                      <a:pt x="72" y="15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3" y="17"/>
                      <a:pt x="72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1" y="20"/>
                      <a:pt x="69" y="22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5" y="24"/>
                      <a:pt x="65" y="24"/>
                      <a:pt x="65" y="24"/>
                    </a:cubicBezTo>
                    <a:close/>
                    <a:moveTo>
                      <a:pt x="77" y="10"/>
                    </a:moveTo>
                    <a:cubicBezTo>
                      <a:pt x="76" y="10"/>
                      <a:pt x="76" y="9"/>
                      <a:pt x="7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9" y="4"/>
                      <a:pt x="80" y="1"/>
                      <a:pt x="80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1" y="1"/>
                      <a:pt x="82" y="0"/>
                      <a:pt x="82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3" y="1"/>
                      <a:pt x="83" y="2"/>
                      <a:pt x="83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3"/>
                      <a:pt x="82" y="6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8" y="10"/>
                      <a:pt x="78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2" name="Freeform 320"/>
              <p:cNvSpPr>
                <a:spLocks noEditPoints="1"/>
              </p:cNvSpPr>
              <p:nvPr/>
            </p:nvSpPr>
            <p:spPr bwMode="auto">
              <a:xfrm>
                <a:off x="6605181" y="4650926"/>
                <a:ext cx="283201" cy="168531"/>
              </a:xfrm>
              <a:custGeom>
                <a:avLst/>
                <a:gdLst>
                  <a:gd name="T0" fmla="*/ 0 w 69"/>
                  <a:gd name="T1" fmla="*/ 39 h 41"/>
                  <a:gd name="T2" fmla="*/ 2 w 69"/>
                  <a:gd name="T3" fmla="*/ 37 h 41"/>
                  <a:gd name="T4" fmla="*/ 7 w 69"/>
                  <a:gd name="T5" fmla="*/ 38 h 41"/>
                  <a:gd name="T6" fmla="*/ 9 w 69"/>
                  <a:gd name="T7" fmla="*/ 38 h 41"/>
                  <a:gd name="T8" fmla="*/ 11 w 69"/>
                  <a:gd name="T9" fmla="*/ 39 h 41"/>
                  <a:gd name="T10" fmla="*/ 10 w 69"/>
                  <a:gd name="T11" fmla="*/ 41 h 41"/>
                  <a:gd name="T12" fmla="*/ 7 w 69"/>
                  <a:gd name="T13" fmla="*/ 41 h 41"/>
                  <a:gd name="T14" fmla="*/ 1 w 69"/>
                  <a:gd name="T15" fmla="*/ 40 h 41"/>
                  <a:gd name="T16" fmla="*/ 19 w 69"/>
                  <a:gd name="T17" fmla="*/ 37 h 41"/>
                  <a:gd name="T18" fmla="*/ 27 w 69"/>
                  <a:gd name="T19" fmla="*/ 35 h 41"/>
                  <a:gd name="T20" fmla="*/ 29 w 69"/>
                  <a:gd name="T21" fmla="*/ 36 h 41"/>
                  <a:gd name="T22" fmla="*/ 28 w 69"/>
                  <a:gd name="T23" fmla="*/ 38 h 41"/>
                  <a:gd name="T24" fmla="*/ 20 w 69"/>
                  <a:gd name="T25" fmla="*/ 40 h 41"/>
                  <a:gd name="T26" fmla="*/ 19 w 69"/>
                  <a:gd name="T27" fmla="*/ 40 h 41"/>
                  <a:gd name="T28" fmla="*/ 18 w 69"/>
                  <a:gd name="T29" fmla="*/ 38 h 41"/>
                  <a:gd name="T30" fmla="*/ 36 w 69"/>
                  <a:gd name="T31" fmla="*/ 31 h 41"/>
                  <a:gd name="T32" fmla="*/ 43 w 69"/>
                  <a:gd name="T33" fmla="*/ 28 h 41"/>
                  <a:gd name="T34" fmla="*/ 43 w 69"/>
                  <a:gd name="T35" fmla="*/ 28 h 41"/>
                  <a:gd name="T36" fmla="*/ 45 w 69"/>
                  <a:gd name="T37" fmla="*/ 28 h 41"/>
                  <a:gd name="T38" fmla="*/ 44 w 69"/>
                  <a:gd name="T39" fmla="*/ 30 h 41"/>
                  <a:gd name="T40" fmla="*/ 37 w 69"/>
                  <a:gd name="T41" fmla="*/ 34 h 41"/>
                  <a:gd name="T42" fmla="*/ 37 w 69"/>
                  <a:gd name="T43" fmla="*/ 34 h 41"/>
                  <a:gd name="T44" fmla="*/ 50 w 69"/>
                  <a:gd name="T45" fmla="*/ 24 h 41"/>
                  <a:gd name="T46" fmla="*/ 50 w 69"/>
                  <a:gd name="T47" fmla="*/ 22 h 41"/>
                  <a:gd name="T48" fmla="*/ 56 w 69"/>
                  <a:gd name="T49" fmla="*/ 16 h 41"/>
                  <a:gd name="T50" fmla="*/ 58 w 69"/>
                  <a:gd name="T51" fmla="*/ 16 h 41"/>
                  <a:gd name="T52" fmla="*/ 58 w 69"/>
                  <a:gd name="T53" fmla="*/ 18 h 41"/>
                  <a:gd name="T54" fmla="*/ 52 w 69"/>
                  <a:gd name="T55" fmla="*/ 24 h 41"/>
                  <a:gd name="T56" fmla="*/ 51 w 69"/>
                  <a:gd name="T57" fmla="*/ 24 h 41"/>
                  <a:gd name="T58" fmla="*/ 62 w 69"/>
                  <a:gd name="T59" fmla="*/ 10 h 41"/>
                  <a:gd name="T60" fmla="*/ 62 w 69"/>
                  <a:gd name="T61" fmla="*/ 8 h 41"/>
                  <a:gd name="T62" fmla="*/ 65 w 69"/>
                  <a:gd name="T63" fmla="*/ 1 h 41"/>
                  <a:gd name="T64" fmla="*/ 67 w 69"/>
                  <a:gd name="T65" fmla="*/ 1 h 41"/>
                  <a:gd name="T66" fmla="*/ 68 w 69"/>
                  <a:gd name="T67" fmla="*/ 2 h 41"/>
                  <a:gd name="T68" fmla="*/ 64 w 69"/>
                  <a:gd name="T69" fmla="*/ 10 h 41"/>
                  <a:gd name="T70" fmla="*/ 63 w 69"/>
                  <a:gd name="T71" fmla="*/ 10 h 41"/>
                  <a:gd name="T72" fmla="*/ 62 w 69"/>
                  <a:gd name="T73" fmla="*/ 1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9" h="41">
                    <a:moveTo>
                      <a:pt x="1" y="40"/>
                    </a:moveTo>
                    <a:cubicBezTo>
                      <a:pt x="1" y="40"/>
                      <a:pt x="0" y="40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8"/>
                      <a:pt x="1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4" y="38"/>
                      <a:pt x="5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1" y="38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40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8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5" y="41"/>
                      <a:pt x="3" y="41"/>
                      <a:pt x="1" y="40"/>
                    </a:cubicBezTo>
                    <a:close/>
                    <a:moveTo>
                      <a:pt x="18" y="38"/>
                    </a:moveTo>
                    <a:cubicBezTo>
                      <a:pt x="18" y="38"/>
                      <a:pt x="18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2" y="36"/>
                      <a:pt x="24" y="36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5"/>
                      <a:pt x="28" y="35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5" y="39"/>
                      <a:pt x="23" y="39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2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30"/>
                      <a:pt x="41" y="29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4" y="27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2" y="32"/>
                      <a:pt x="40" y="33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4"/>
                      <a:pt x="35" y="34"/>
                      <a:pt x="35" y="33"/>
                    </a:cubicBezTo>
                    <a:close/>
                    <a:moveTo>
                      <a:pt x="50" y="24"/>
                    </a:moveTo>
                    <a:cubicBezTo>
                      <a:pt x="50" y="23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2" y="20"/>
                      <a:pt x="54" y="18"/>
                      <a:pt x="56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15"/>
                      <a:pt x="57" y="15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9" y="16"/>
                      <a:pt x="59" y="17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1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1" y="24"/>
                      <a:pt x="51" y="24"/>
                      <a:pt x="50" y="24"/>
                    </a:cubicBezTo>
                    <a:close/>
                    <a:moveTo>
                      <a:pt x="62" y="10"/>
                    </a:moveTo>
                    <a:cubicBezTo>
                      <a:pt x="62" y="10"/>
                      <a:pt x="61" y="9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4" y="4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7" y="0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8" y="1"/>
                      <a:pt x="69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3"/>
                      <a:pt x="67" y="6"/>
                      <a:pt x="64" y="10"/>
                    </a:cubicBezTo>
                    <a:cubicBezTo>
                      <a:pt x="64" y="10"/>
                      <a:pt x="64" y="10"/>
                      <a:pt x="64" y="10"/>
                    </a:cubicBezTo>
                    <a:cubicBezTo>
                      <a:pt x="64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2" y="10"/>
                      <a:pt x="62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3" name="Freeform 321"/>
              <p:cNvSpPr>
                <a:spLocks noEditPoints="1"/>
              </p:cNvSpPr>
              <p:nvPr/>
            </p:nvSpPr>
            <p:spPr bwMode="auto">
              <a:xfrm>
                <a:off x="7032589" y="5330261"/>
                <a:ext cx="406559" cy="262352"/>
              </a:xfrm>
              <a:custGeom>
                <a:avLst/>
                <a:gdLst>
                  <a:gd name="T0" fmla="*/ 90 w 99"/>
                  <a:gd name="T1" fmla="*/ 63 h 64"/>
                  <a:gd name="T2" fmla="*/ 89 w 99"/>
                  <a:gd name="T3" fmla="*/ 61 h 64"/>
                  <a:gd name="T4" fmla="*/ 91 w 99"/>
                  <a:gd name="T5" fmla="*/ 60 h 64"/>
                  <a:gd name="T6" fmla="*/ 98 w 99"/>
                  <a:gd name="T7" fmla="*/ 61 h 64"/>
                  <a:gd name="T8" fmla="*/ 99 w 99"/>
                  <a:gd name="T9" fmla="*/ 63 h 64"/>
                  <a:gd name="T10" fmla="*/ 98 w 99"/>
                  <a:gd name="T11" fmla="*/ 64 h 64"/>
                  <a:gd name="T12" fmla="*/ 98 w 99"/>
                  <a:gd name="T13" fmla="*/ 64 h 64"/>
                  <a:gd name="T14" fmla="*/ 73 w 99"/>
                  <a:gd name="T15" fmla="*/ 57 h 64"/>
                  <a:gd name="T16" fmla="*/ 72 w 99"/>
                  <a:gd name="T17" fmla="*/ 55 h 64"/>
                  <a:gd name="T18" fmla="*/ 74 w 99"/>
                  <a:gd name="T19" fmla="*/ 55 h 64"/>
                  <a:gd name="T20" fmla="*/ 81 w 99"/>
                  <a:gd name="T21" fmla="*/ 57 h 64"/>
                  <a:gd name="T22" fmla="*/ 82 w 99"/>
                  <a:gd name="T23" fmla="*/ 59 h 64"/>
                  <a:gd name="T24" fmla="*/ 81 w 99"/>
                  <a:gd name="T25" fmla="*/ 60 h 64"/>
                  <a:gd name="T26" fmla="*/ 81 w 99"/>
                  <a:gd name="T27" fmla="*/ 60 h 64"/>
                  <a:gd name="T28" fmla="*/ 57 w 99"/>
                  <a:gd name="T29" fmla="*/ 49 h 64"/>
                  <a:gd name="T30" fmla="*/ 56 w 99"/>
                  <a:gd name="T31" fmla="*/ 47 h 64"/>
                  <a:gd name="T32" fmla="*/ 58 w 99"/>
                  <a:gd name="T33" fmla="*/ 46 h 64"/>
                  <a:gd name="T34" fmla="*/ 65 w 99"/>
                  <a:gd name="T35" fmla="*/ 50 h 64"/>
                  <a:gd name="T36" fmla="*/ 66 w 99"/>
                  <a:gd name="T37" fmla="*/ 52 h 64"/>
                  <a:gd name="T38" fmla="*/ 64 w 99"/>
                  <a:gd name="T39" fmla="*/ 53 h 64"/>
                  <a:gd name="T40" fmla="*/ 64 w 99"/>
                  <a:gd name="T41" fmla="*/ 53 h 64"/>
                  <a:gd name="T42" fmla="*/ 42 w 99"/>
                  <a:gd name="T43" fmla="*/ 39 h 64"/>
                  <a:gd name="T44" fmla="*/ 41 w 99"/>
                  <a:gd name="T45" fmla="*/ 37 h 64"/>
                  <a:gd name="T46" fmla="*/ 43 w 99"/>
                  <a:gd name="T47" fmla="*/ 37 h 64"/>
                  <a:gd name="T48" fmla="*/ 50 w 99"/>
                  <a:gd name="T49" fmla="*/ 41 h 64"/>
                  <a:gd name="T50" fmla="*/ 50 w 99"/>
                  <a:gd name="T51" fmla="*/ 43 h 64"/>
                  <a:gd name="T52" fmla="*/ 49 w 99"/>
                  <a:gd name="T53" fmla="*/ 44 h 64"/>
                  <a:gd name="T54" fmla="*/ 48 w 99"/>
                  <a:gd name="T55" fmla="*/ 44 h 64"/>
                  <a:gd name="T56" fmla="*/ 27 w 99"/>
                  <a:gd name="T57" fmla="*/ 28 h 64"/>
                  <a:gd name="T58" fmla="*/ 27 w 99"/>
                  <a:gd name="T59" fmla="*/ 28 h 64"/>
                  <a:gd name="T60" fmla="*/ 27 w 99"/>
                  <a:gd name="T61" fmla="*/ 26 h 64"/>
                  <a:gd name="T62" fmla="*/ 29 w 99"/>
                  <a:gd name="T63" fmla="*/ 26 h 64"/>
                  <a:gd name="T64" fmla="*/ 35 w 99"/>
                  <a:gd name="T65" fmla="*/ 31 h 64"/>
                  <a:gd name="T66" fmla="*/ 36 w 99"/>
                  <a:gd name="T67" fmla="*/ 33 h 64"/>
                  <a:gd name="T68" fmla="*/ 34 w 99"/>
                  <a:gd name="T69" fmla="*/ 33 h 64"/>
                  <a:gd name="T70" fmla="*/ 20 w 99"/>
                  <a:gd name="T71" fmla="*/ 21 h 64"/>
                  <a:gd name="T72" fmla="*/ 14 w 99"/>
                  <a:gd name="T73" fmla="*/ 16 h 64"/>
                  <a:gd name="T74" fmla="*/ 14 w 99"/>
                  <a:gd name="T75" fmla="*/ 14 h 64"/>
                  <a:gd name="T76" fmla="*/ 16 w 99"/>
                  <a:gd name="T77" fmla="*/ 14 h 64"/>
                  <a:gd name="T78" fmla="*/ 22 w 99"/>
                  <a:gd name="T79" fmla="*/ 19 h 64"/>
                  <a:gd name="T80" fmla="*/ 22 w 99"/>
                  <a:gd name="T81" fmla="*/ 21 h 64"/>
                  <a:gd name="T82" fmla="*/ 21 w 99"/>
                  <a:gd name="T83" fmla="*/ 22 h 64"/>
                  <a:gd name="T84" fmla="*/ 6 w 99"/>
                  <a:gd name="T85" fmla="*/ 9 h 64"/>
                  <a:gd name="T86" fmla="*/ 1 w 99"/>
                  <a:gd name="T87" fmla="*/ 3 h 64"/>
                  <a:gd name="T88" fmla="*/ 1 w 99"/>
                  <a:gd name="T89" fmla="*/ 1 h 64"/>
                  <a:gd name="T90" fmla="*/ 3 w 99"/>
                  <a:gd name="T91" fmla="*/ 1 h 64"/>
                  <a:gd name="T92" fmla="*/ 9 w 99"/>
                  <a:gd name="T93" fmla="*/ 7 h 64"/>
                  <a:gd name="T94" fmla="*/ 9 w 99"/>
                  <a:gd name="T95" fmla="*/ 9 h 64"/>
                  <a:gd name="T96" fmla="*/ 8 w 99"/>
                  <a:gd name="T97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9" h="64">
                    <a:moveTo>
                      <a:pt x="98" y="64"/>
                    </a:moveTo>
                    <a:cubicBezTo>
                      <a:pt x="95" y="64"/>
                      <a:pt x="93" y="63"/>
                      <a:pt x="90" y="63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90" y="63"/>
                      <a:pt x="89" y="62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0"/>
                      <a:pt x="90" y="60"/>
                      <a:pt x="91" y="60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3" y="60"/>
                      <a:pt x="96" y="61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9" y="61"/>
                      <a:pt x="99" y="62"/>
                      <a:pt x="99" y="63"/>
                    </a:cubicBezTo>
                    <a:cubicBezTo>
                      <a:pt x="99" y="63"/>
                      <a:pt x="99" y="63"/>
                      <a:pt x="99" y="63"/>
                    </a:cubicBezTo>
                    <a:cubicBezTo>
                      <a:pt x="99" y="63"/>
                      <a:pt x="99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lose/>
                    <a:moveTo>
                      <a:pt x="81" y="60"/>
                    </a:moveTo>
                    <a:cubicBezTo>
                      <a:pt x="78" y="59"/>
                      <a:pt x="75" y="58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2" y="57"/>
                      <a:pt x="72" y="56"/>
                      <a:pt x="72" y="55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2" y="55"/>
                      <a:pt x="73" y="54"/>
                      <a:pt x="74" y="55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7" y="56"/>
                      <a:pt x="79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2" y="58"/>
                      <a:pt x="83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60"/>
                      <a:pt x="82" y="60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lose/>
                    <a:moveTo>
                      <a:pt x="64" y="53"/>
                    </a:moveTo>
                    <a:cubicBezTo>
                      <a:pt x="61" y="52"/>
                      <a:pt x="59" y="50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6" y="49"/>
                      <a:pt x="56" y="48"/>
                      <a:pt x="56" y="47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7" y="46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61" y="48"/>
                      <a:pt x="63" y="49"/>
                      <a:pt x="65" y="50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66" y="51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3"/>
                      <a:pt x="65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lose/>
                    <a:moveTo>
                      <a:pt x="48" y="44"/>
                    </a:moveTo>
                    <a:cubicBezTo>
                      <a:pt x="46" y="42"/>
                      <a:pt x="44" y="41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9"/>
                      <a:pt x="41" y="38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6"/>
                      <a:pt x="43" y="36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5" y="38"/>
                      <a:pt x="48" y="40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1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8" y="44"/>
                      <a:pt x="48" y="44"/>
                    </a:cubicBezTo>
                    <a:close/>
                    <a:moveTo>
                      <a:pt x="33" y="33"/>
                    </a:moveTo>
                    <a:cubicBezTo>
                      <a:pt x="31" y="31"/>
                      <a:pt x="29" y="30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7"/>
                      <a:pt x="26" y="27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5"/>
                      <a:pt x="28" y="25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1" y="27"/>
                      <a:pt x="33" y="29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6" y="31"/>
                      <a:pt x="36" y="32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5" y="33"/>
                      <a:pt x="35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3" y="33"/>
                    </a:cubicBezTo>
                    <a:close/>
                    <a:moveTo>
                      <a:pt x="20" y="21"/>
                    </a:moveTo>
                    <a:cubicBezTo>
                      <a:pt x="17" y="20"/>
                      <a:pt x="15" y="18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5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3"/>
                      <a:pt x="15" y="13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15"/>
                      <a:pt x="19" y="17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20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20" y="22"/>
                      <a:pt x="20" y="21"/>
                    </a:cubicBezTo>
                    <a:close/>
                    <a:moveTo>
                      <a:pt x="6" y="9"/>
                    </a:moveTo>
                    <a:cubicBezTo>
                      <a:pt x="3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3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6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4" name="Freeform 322"/>
              <p:cNvSpPr/>
              <p:nvPr/>
            </p:nvSpPr>
            <p:spPr bwMode="auto">
              <a:xfrm>
                <a:off x="6818885" y="5330261"/>
                <a:ext cx="448257" cy="368335"/>
              </a:xfrm>
              <a:custGeom>
                <a:avLst/>
                <a:gdLst>
                  <a:gd name="T0" fmla="*/ 8 w 109"/>
                  <a:gd name="T1" fmla="*/ 25 h 90"/>
                  <a:gd name="T2" fmla="*/ 78 w 109"/>
                  <a:gd name="T3" fmla="*/ 20 h 90"/>
                  <a:gd name="T4" fmla="*/ 80 w 109"/>
                  <a:gd name="T5" fmla="*/ 5 h 90"/>
                  <a:gd name="T6" fmla="*/ 86 w 109"/>
                  <a:gd name="T7" fmla="*/ 12 h 90"/>
                  <a:gd name="T8" fmla="*/ 97 w 109"/>
                  <a:gd name="T9" fmla="*/ 3 h 90"/>
                  <a:gd name="T10" fmla="*/ 92 w 109"/>
                  <a:gd name="T11" fmla="*/ 16 h 90"/>
                  <a:gd name="T12" fmla="*/ 106 w 109"/>
                  <a:gd name="T13" fmla="*/ 13 h 90"/>
                  <a:gd name="T14" fmla="*/ 95 w 109"/>
                  <a:gd name="T15" fmla="*/ 22 h 90"/>
                  <a:gd name="T16" fmla="*/ 105 w 109"/>
                  <a:gd name="T17" fmla="*/ 27 h 90"/>
                  <a:gd name="T18" fmla="*/ 94 w 109"/>
                  <a:gd name="T19" fmla="*/ 28 h 90"/>
                  <a:gd name="T20" fmla="*/ 97 w 109"/>
                  <a:gd name="T21" fmla="*/ 36 h 90"/>
                  <a:gd name="T22" fmla="*/ 85 w 109"/>
                  <a:gd name="T23" fmla="*/ 31 h 90"/>
                  <a:gd name="T24" fmla="*/ 0 w 109"/>
                  <a:gd name="T25" fmla="*/ 26 h 90"/>
                  <a:gd name="T26" fmla="*/ 8 w 109"/>
                  <a:gd name="T27" fmla="*/ 2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90">
                    <a:moveTo>
                      <a:pt x="8" y="25"/>
                    </a:moveTo>
                    <a:cubicBezTo>
                      <a:pt x="18" y="38"/>
                      <a:pt x="45" y="67"/>
                      <a:pt x="78" y="20"/>
                    </a:cubicBezTo>
                    <a:cubicBezTo>
                      <a:pt x="78" y="20"/>
                      <a:pt x="73" y="8"/>
                      <a:pt x="80" y="5"/>
                    </a:cubicBezTo>
                    <a:cubicBezTo>
                      <a:pt x="85" y="2"/>
                      <a:pt x="86" y="12"/>
                      <a:pt x="86" y="12"/>
                    </a:cubicBezTo>
                    <a:cubicBezTo>
                      <a:pt x="86" y="12"/>
                      <a:pt x="93" y="0"/>
                      <a:pt x="97" y="3"/>
                    </a:cubicBezTo>
                    <a:cubicBezTo>
                      <a:pt x="102" y="7"/>
                      <a:pt x="92" y="16"/>
                      <a:pt x="92" y="16"/>
                    </a:cubicBezTo>
                    <a:cubicBezTo>
                      <a:pt x="92" y="16"/>
                      <a:pt x="103" y="9"/>
                      <a:pt x="106" y="13"/>
                    </a:cubicBezTo>
                    <a:cubicBezTo>
                      <a:pt x="109" y="18"/>
                      <a:pt x="95" y="22"/>
                      <a:pt x="95" y="22"/>
                    </a:cubicBezTo>
                    <a:cubicBezTo>
                      <a:pt x="95" y="22"/>
                      <a:pt x="108" y="22"/>
                      <a:pt x="105" y="27"/>
                    </a:cubicBezTo>
                    <a:cubicBezTo>
                      <a:pt x="102" y="32"/>
                      <a:pt x="94" y="28"/>
                      <a:pt x="94" y="28"/>
                    </a:cubicBezTo>
                    <a:cubicBezTo>
                      <a:pt x="94" y="28"/>
                      <a:pt x="101" y="33"/>
                      <a:pt x="97" y="36"/>
                    </a:cubicBezTo>
                    <a:cubicBezTo>
                      <a:pt x="93" y="39"/>
                      <a:pt x="85" y="31"/>
                      <a:pt x="85" y="31"/>
                    </a:cubicBezTo>
                    <a:cubicBezTo>
                      <a:pt x="85" y="31"/>
                      <a:pt x="40" y="90"/>
                      <a:pt x="0" y="26"/>
                    </a:cubicBez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5" name="Freeform 323"/>
              <p:cNvSpPr>
                <a:spLocks noEditPoints="1"/>
              </p:cNvSpPr>
              <p:nvPr/>
            </p:nvSpPr>
            <p:spPr bwMode="auto">
              <a:xfrm>
                <a:off x="6815410" y="5333736"/>
                <a:ext cx="446520" cy="229341"/>
              </a:xfrm>
              <a:custGeom>
                <a:avLst/>
                <a:gdLst>
                  <a:gd name="T0" fmla="*/ 0 w 109"/>
                  <a:gd name="T1" fmla="*/ 24 h 56"/>
                  <a:gd name="T2" fmla="*/ 9 w 109"/>
                  <a:gd name="T3" fmla="*/ 23 h 56"/>
                  <a:gd name="T4" fmla="*/ 42 w 109"/>
                  <a:gd name="T5" fmla="*/ 43 h 56"/>
                  <a:gd name="T6" fmla="*/ 78 w 109"/>
                  <a:gd name="T7" fmla="*/ 19 h 56"/>
                  <a:gd name="T8" fmla="*/ 80 w 109"/>
                  <a:gd name="T9" fmla="*/ 2 h 56"/>
                  <a:gd name="T10" fmla="*/ 82 w 109"/>
                  <a:gd name="T11" fmla="*/ 2 h 56"/>
                  <a:gd name="T12" fmla="*/ 87 w 109"/>
                  <a:gd name="T13" fmla="*/ 7 h 56"/>
                  <a:gd name="T14" fmla="*/ 96 w 109"/>
                  <a:gd name="T15" fmla="*/ 0 h 56"/>
                  <a:gd name="T16" fmla="*/ 101 w 109"/>
                  <a:gd name="T17" fmla="*/ 5 h 56"/>
                  <a:gd name="T18" fmla="*/ 99 w 109"/>
                  <a:gd name="T19" fmla="*/ 10 h 56"/>
                  <a:gd name="T20" fmla="*/ 108 w 109"/>
                  <a:gd name="T21" fmla="*/ 11 h 56"/>
                  <a:gd name="T22" fmla="*/ 109 w 109"/>
                  <a:gd name="T23" fmla="*/ 14 h 56"/>
                  <a:gd name="T24" fmla="*/ 103 w 109"/>
                  <a:gd name="T25" fmla="*/ 20 h 56"/>
                  <a:gd name="T26" fmla="*/ 108 w 109"/>
                  <a:gd name="T27" fmla="*/ 25 h 56"/>
                  <a:gd name="T28" fmla="*/ 101 w 109"/>
                  <a:gd name="T29" fmla="*/ 30 h 56"/>
                  <a:gd name="T30" fmla="*/ 100 w 109"/>
                  <a:gd name="T31" fmla="*/ 30 h 56"/>
                  <a:gd name="T32" fmla="*/ 99 w 109"/>
                  <a:gd name="T33" fmla="*/ 36 h 56"/>
                  <a:gd name="T34" fmla="*/ 96 w 109"/>
                  <a:gd name="T35" fmla="*/ 37 h 56"/>
                  <a:gd name="T36" fmla="*/ 43 w 109"/>
                  <a:gd name="T37" fmla="*/ 56 h 56"/>
                  <a:gd name="T38" fmla="*/ 43 w 109"/>
                  <a:gd name="T39" fmla="*/ 56 h 56"/>
                  <a:gd name="T40" fmla="*/ 73 w 109"/>
                  <a:gd name="T41" fmla="*/ 41 h 56"/>
                  <a:gd name="T42" fmla="*/ 85 w 109"/>
                  <a:gd name="T43" fmla="*/ 29 h 56"/>
                  <a:gd name="T44" fmla="*/ 88 w 109"/>
                  <a:gd name="T45" fmla="*/ 29 h 56"/>
                  <a:gd name="T46" fmla="*/ 91 w 109"/>
                  <a:gd name="T47" fmla="*/ 32 h 56"/>
                  <a:gd name="T48" fmla="*/ 97 w 109"/>
                  <a:gd name="T49" fmla="*/ 34 h 56"/>
                  <a:gd name="T50" fmla="*/ 98 w 109"/>
                  <a:gd name="T51" fmla="*/ 33 h 56"/>
                  <a:gd name="T52" fmla="*/ 94 w 109"/>
                  <a:gd name="T53" fmla="*/ 28 h 56"/>
                  <a:gd name="T54" fmla="*/ 94 w 109"/>
                  <a:gd name="T55" fmla="*/ 26 h 56"/>
                  <a:gd name="T56" fmla="*/ 97 w 109"/>
                  <a:gd name="T57" fmla="*/ 26 h 56"/>
                  <a:gd name="T58" fmla="*/ 101 w 109"/>
                  <a:gd name="T59" fmla="*/ 27 h 56"/>
                  <a:gd name="T60" fmla="*/ 105 w 109"/>
                  <a:gd name="T61" fmla="*/ 25 h 56"/>
                  <a:gd name="T62" fmla="*/ 104 w 109"/>
                  <a:gd name="T63" fmla="*/ 24 h 56"/>
                  <a:gd name="T64" fmla="*/ 97 w 109"/>
                  <a:gd name="T65" fmla="*/ 23 h 56"/>
                  <a:gd name="T66" fmla="*/ 96 w 109"/>
                  <a:gd name="T67" fmla="*/ 23 h 56"/>
                  <a:gd name="T68" fmla="*/ 95 w 109"/>
                  <a:gd name="T69" fmla="*/ 20 h 56"/>
                  <a:gd name="T70" fmla="*/ 101 w 109"/>
                  <a:gd name="T71" fmla="*/ 18 h 56"/>
                  <a:gd name="T72" fmla="*/ 106 w 109"/>
                  <a:gd name="T73" fmla="*/ 13 h 56"/>
                  <a:gd name="T74" fmla="*/ 104 w 109"/>
                  <a:gd name="T75" fmla="*/ 12 h 56"/>
                  <a:gd name="T76" fmla="*/ 94 w 109"/>
                  <a:gd name="T77" fmla="*/ 17 h 56"/>
                  <a:gd name="T78" fmla="*/ 92 w 109"/>
                  <a:gd name="T79" fmla="*/ 16 h 56"/>
                  <a:gd name="T80" fmla="*/ 95 w 109"/>
                  <a:gd name="T81" fmla="*/ 11 h 56"/>
                  <a:gd name="T82" fmla="*/ 98 w 109"/>
                  <a:gd name="T83" fmla="*/ 5 h 56"/>
                  <a:gd name="T84" fmla="*/ 96 w 109"/>
                  <a:gd name="T85" fmla="*/ 3 h 56"/>
                  <a:gd name="T86" fmla="*/ 91 w 109"/>
                  <a:gd name="T87" fmla="*/ 7 h 56"/>
                  <a:gd name="T88" fmla="*/ 86 w 109"/>
                  <a:gd name="T89" fmla="*/ 12 h 56"/>
                  <a:gd name="T90" fmla="*/ 85 w 109"/>
                  <a:gd name="T91" fmla="*/ 11 h 56"/>
                  <a:gd name="T92" fmla="*/ 82 w 109"/>
                  <a:gd name="T93" fmla="*/ 5 h 56"/>
                  <a:gd name="T94" fmla="*/ 81 w 109"/>
                  <a:gd name="T95" fmla="*/ 5 h 56"/>
                  <a:gd name="T96" fmla="*/ 81 w 109"/>
                  <a:gd name="T97" fmla="*/ 19 h 56"/>
                  <a:gd name="T98" fmla="*/ 81 w 109"/>
                  <a:gd name="T99" fmla="*/ 20 h 56"/>
                  <a:gd name="T100" fmla="*/ 9 w 109"/>
                  <a:gd name="T101" fmla="*/ 26 h 56"/>
                  <a:gd name="T102" fmla="*/ 43 w 109"/>
                  <a:gd name="T103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" h="56">
                    <a:moveTo>
                      <a:pt x="0" y="26"/>
                    </a:moveTo>
                    <a:cubicBezTo>
                      <a:pt x="0" y="25"/>
                      <a:pt x="0" y="25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6" y="31"/>
                      <a:pt x="28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52" y="43"/>
                      <a:pt x="64" y="37"/>
                      <a:pt x="78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7" y="17"/>
                      <a:pt x="76" y="14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7"/>
                      <a:pt x="77" y="4"/>
                      <a:pt x="80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1" y="2"/>
                      <a:pt x="81" y="2"/>
                      <a:pt x="82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5" y="2"/>
                      <a:pt x="86" y="5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9" y="4"/>
                      <a:pt x="93" y="1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7" y="0"/>
                      <a:pt x="98" y="1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100" y="2"/>
                      <a:pt x="101" y="4"/>
                      <a:pt x="101" y="5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7"/>
                      <a:pt x="100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101" y="10"/>
                      <a:pt x="102" y="9"/>
                      <a:pt x="104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5" y="9"/>
                      <a:pt x="107" y="10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9" y="12"/>
                      <a:pt x="109" y="13"/>
                      <a:pt x="109" y="14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8" y="17"/>
                      <a:pt x="105" y="19"/>
                      <a:pt x="102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2" y="20"/>
                      <a:pt x="103" y="20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5" y="21"/>
                      <a:pt x="108" y="22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6"/>
                      <a:pt x="107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6" y="29"/>
                      <a:pt x="103" y="30"/>
                      <a:pt x="101" y="30"/>
                    </a:cubicBezTo>
                    <a:cubicBezTo>
                      <a:pt x="101" y="30"/>
                      <a:pt x="101" y="30"/>
                      <a:pt x="101" y="30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0" y="30"/>
                      <a:pt x="100" y="30"/>
                      <a:pt x="100" y="30"/>
                    </a:cubicBezTo>
                    <a:cubicBezTo>
                      <a:pt x="100" y="31"/>
                      <a:pt x="101" y="32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4"/>
                      <a:pt x="100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8" y="37"/>
                      <a:pt x="97" y="37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2" y="37"/>
                      <a:pt x="88" y="34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2" y="37"/>
                      <a:pt x="65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29" y="56"/>
                      <a:pt x="14" y="48"/>
                      <a:pt x="0" y="26"/>
                    </a:cubicBezTo>
                    <a:close/>
                    <a:moveTo>
                      <a:pt x="43" y="53"/>
                    </a:moveTo>
                    <a:cubicBezTo>
                      <a:pt x="55" y="53"/>
                      <a:pt x="65" y="47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81" y="35"/>
                      <a:pt x="85" y="29"/>
                      <a:pt x="85" y="29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8"/>
                      <a:pt x="86" y="28"/>
                      <a:pt x="86" y="28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7" y="28"/>
                      <a:pt x="87" y="28"/>
                      <a:pt x="88" y="29"/>
                    </a:cubicBezTo>
                    <a:cubicBezTo>
                      <a:pt x="88" y="29"/>
                      <a:pt x="88" y="29"/>
                      <a:pt x="88" y="29"/>
                    </a:cubicBezTo>
                    <a:cubicBezTo>
                      <a:pt x="88" y="29"/>
                      <a:pt x="89" y="30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2" y="33"/>
                      <a:pt x="95" y="34"/>
                      <a:pt x="96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6" y="34"/>
                      <a:pt x="97" y="34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8" y="34"/>
                      <a:pt x="98" y="33"/>
                      <a:pt x="98" y="33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2"/>
                      <a:pt x="97" y="31"/>
                      <a:pt x="96" y="30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95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3" y="28"/>
                      <a:pt x="93" y="27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5" y="25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7" y="26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8" y="27"/>
                      <a:pt x="99" y="27"/>
                      <a:pt x="101" y="27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2" y="27"/>
                      <a:pt x="104" y="27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5"/>
                      <a:pt x="105" y="24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4" y="24"/>
                      <a:pt x="103" y="24"/>
                      <a:pt x="102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0" y="23"/>
                      <a:pt x="98" y="23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95" y="23"/>
                      <a:pt x="94" y="22"/>
                      <a:pt x="94" y="22"/>
                    </a:cubicBezTo>
                    <a:cubicBezTo>
                      <a:pt x="94" y="22"/>
                      <a:pt x="94" y="22"/>
                      <a:pt x="94" y="22"/>
                    </a:cubicBezTo>
                    <a:cubicBezTo>
                      <a:pt x="94" y="21"/>
                      <a:pt x="95" y="20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5" y="20"/>
                      <a:pt x="98" y="19"/>
                      <a:pt x="101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4" y="16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05" y="13"/>
                      <a:pt x="105" y="12"/>
                      <a:pt x="104" y="12"/>
                    </a:cubicBezTo>
                    <a:cubicBezTo>
                      <a:pt x="104" y="12"/>
                      <a:pt x="104" y="12"/>
                      <a:pt x="104" y="12"/>
                    </a:cubicBezTo>
                    <a:cubicBezTo>
                      <a:pt x="102" y="12"/>
                      <a:pt x="100" y="13"/>
                      <a:pt x="98" y="14"/>
                    </a:cubicBezTo>
                    <a:cubicBezTo>
                      <a:pt x="98" y="14"/>
                      <a:pt x="98" y="14"/>
                      <a:pt x="98" y="14"/>
                    </a:cubicBezTo>
                    <a:cubicBezTo>
                      <a:pt x="96" y="16"/>
                      <a:pt x="94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3" y="17"/>
                      <a:pt x="93" y="17"/>
                      <a:pt x="92" y="16"/>
                    </a:cubicBezTo>
                    <a:cubicBezTo>
                      <a:pt x="92" y="16"/>
                      <a:pt x="92" y="16"/>
                      <a:pt x="92" y="16"/>
                    </a:cubicBezTo>
                    <a:cubicBezTo>
                      <a:pt x="92" y="16"/>
                      <a:pt x="92" y="15"/>
                      <a:pt x="92" y="14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92" y="14"/>
                      <a:pt x="94" y="13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7" y="9"/>
                      <a:pt x="98" y="6"/>
                      <a:pt x="98" y="5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98" y="4"/>
                      <a:pt x="98" y="4"/>
                      <a:pt x="97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7" y="3"/>
                      <a:pt x="97" y="3"/>
                      <a:pt x="96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5" y="3"/>
                      <a:pt x="93" y="5"/>
                      <a:pt x="91" y="7"/>
                    </a:cubicBezTo>
                    <a:cubicBezTo>
                      <a:pt x="91" y="7"/>
                      <a:pt x="91" y="7"/>
                      <a:pt x="91" y="7"/>
                    </a:cubicBezTo>
                    <a:cubicBezTo>
                      <a:pt x="89" y="9"/>
                      <a:pt x="88" y="11"/>
                      <a:pt x="88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8" y="12"/>
                      <a:pt x="87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5" y="11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1"/>
                      <a:pt x="85" y="9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4" y="6"/>
                      <a:pt x="83" y="5"/>
                      <a:pt x="82" y="5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2" y="5"/>
                      <a:pt x="82" y="5"/>
                      <a:pt x="81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79" y="6"/>
                      <a:pt x="79" y="7"/>
                      <a:pt x="79" y="10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9" y="14"/>
                      <a:pt x="81" y="19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9"/>
                      <a:pt x="81" y="20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67" y="39"/>
                      <a:pt x="54" y="46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26" y="46"/>
                      <a:pt x="15" y="33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17" y="47"/>
                      <a:pt x="31" y="53"/>
                      <a:pt x="43" y="5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6" name="Oval 324"/>
              <p:cNvSpPr>
                <a:spLocks noChangeArrowheads="1"/>
              </p:cNvSpPr>
              <p:nvPr/>
            </p:nvSpPr>
            <p:spPr bwMode="auto">
              <a:xfrm>
                <a:off x="6509622" y="6381407"/>
                <a:ext cx="661961" cy="213704"/>
              </a:xfrm>
              <a:prstGeom prst="ellipse">
                <a:avLst/>
              </a:prstGeom>
              <a:solidFill>
                <a:srgbClr val="C2D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8" name="Freeform 326"/>
              <p:cNvSpPr/>
              <p:nvPr/>
            </p:nvSpPr>
            <p:spPr bwMode="auto">
              <a:xfrm>
                <a:off x="7385287" y="6562100"/>
                <a:ext cx="297101" cy="140732"/>
              </a:xfrm>
              <a:custGeom>
                <a:avLst/>
                <a:gdLst>
                  <a:gd name="T0" fmla="*/ 171 w 171"/>
                  <a:gd name="T1" fmla="*/ 81 h 81"/>
                  <a:gd name="T2" fmla="*/ 157 w 171"/>
                  <a:gd name="T3" fmla="*/ 0 h 81"/>
                  <a:gd name="T4" fmla="*/ 109 w 171"/>
                  <a:gd name="T5" fmla="*/ 74 h 81"/>
                  <a:gd name="T6" fmla="*/ 83 w 171"/>
                  <a:gd name="T7" fmla="*/ 3 h 81"/>
                  <a:gd name="T8" fmla="*/ 52 w 171"/>
                  <a:gd name="T9" fmla="*/ 64 h 81"/>
                  <a:gd name="T10" fmla="*/ 7 w 171"/>
                  <a:gd name="T11" fmla="*/ 3 h 81"/>
                  <a:gd name="T12" fmla="*/ 0 w 171"/>
                  <a:gd name="T13" fmla="*/ 81 h 81"/>
                  <a:gd name="T14" fmla="*/ 171 w 171"/>
                  <a:gd name="T15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81">
                    <a:moveTo>
                      <a:pt x="171" y="81"/>
                    </a:moveTo>
                    <a:lnTo>
                      <a:pt x="157" y="0"/>
                    </a:lnTo>
                    <a:lnTo>
                      <a:pt x="109" y="74"/>
                    </a:lnTo>
                    <a:lnTo>
                      <a:pt x="83" y="3"/>
                    </a:lnTo>
                    <a:lnTo>
                      <a:pt x="52" y="64"/>
                    </a:lnTo>
                    <a:lnTo>
                      <a:pt x="7" y="3"/>
                    </a:lnTo>
                    <a:lnTo>
                      <a:pt x="0" y="81"/>
                    </a:lnTo>
                    <a:lnTo>
                      <a:pt x="171" y="81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9" name="Freeform 327"/>
              <p:cNvSpPr/>
              <p:nvPr/>
            </p:nvSpPr>
            <p:spPr bwMode="auto">
              <a:xfrm>
                <a:off x="7385287" y="6562100"/>
                <a:ext cx="297101" cy="140732"/>
              </a:xfrm>
              <a:custGeom>
                <a:avLst/>
                <a:gdLst>
                  <a:gd name="T0" fmla="*/ 171 w 171"/>
                  <a:gd name="T1" fmla="*/ 81 h 81"/>
                  <a:gd name="T2" fmla="*/ 157 w 171"/>
                  <a:gd name="T3" fmla="*/ 0 h 81"/>
                  <a:gd name="T4" fmla="*/ 109 w 171"/>
                  <a:gd name="T5" fmla="*/ 74 h 81"/>
                  <a:gd name="T6" fmla="*/ 83 w 171"/>
                  <a:gd name="T7" fmla="*/ 3 h 81"/>
                  <a:gd name="T8" fmla="*/ 52 w 171"/>
                  <a:gd name="T9" fmla="*/ 64 h 81"/>
                  <a:gd name="T10" fmla="*/ 7 w 171"/>
                  <a:gd name="T11" fmla="*/ 3 h 81"/>
                  <a:gd name="T12" fmla="*/ 0 w 171"/>
                  <a:gd name="T1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81">
                    <a:moveTo>
                      <a:pt x="171" y="81"/>
                    </a:moveTo>
                    <a:lnTo>
                      <a:pt x="157" y="0"/>
                    </a:lnTo>
                    <a:lnTo>
                      <a:pt x="109" y="74"/>
                    </a:lnTo>
                    <a:lnTo>
                      <a:pt x="83" y="3"/>
                    </a:lnTo>
                    <a:lnTo>
                      <a:pt x="52" y="64"/>
                    </a:lnTo>
                    <a:lnTo>
                      <a:pt x="7" y="3"/>
                    </a:lnTo>
                    <a:lnTo>
                      <a:pt x="0" y="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0" name="Freeform 328"/>
              <p:cNvSpPr/>
              <p:nvPr/>
            </p:nvSpPr>
            <p:spPr bwMode="auto">
              <a:xfrm>
                <a:off x="7378338" y="6555150"/>
                <a:ext cx="311000" cy="154631"/>
              </a:xfrm>
              <a:custGeom>
                <a:avLst/>
                <a:gdLst>
                  <a:gd name="T0" fmla="*/ 2 w 76"/>
                  <a:gd name="T1" fmla="*/ 38 h 38"/>
                  <a:gd name="T2" fmla="*/ 0 w 76"/>
                  <a:gd name="T3" fmla="*/ 36 h 38"/>
                  <a:gd name="T4" fmla="*/ 0 w 76"/>
                  <a:gd name="T5" fmla="*/ 36 h 38"/>
                  <a:gd name="T6" fmla="*/ 3 w 76"/>
                  <a:gd name="T7" fmla="*/ 3 h 38"/>
                  <a:gd name="T8" fmla="*/ 4 w 76"/>
                  <a:gd name="T9" fmla="*/ 2 h 38"/>
                  <a:gd name="T10" fmla="*/ 4 w 76"/>
                  <a:gd name="T11" fmla="*/ 2 h 38"/>
                  <a:gd name="T12" fmla="*/ 6 w 76"/>
                  <a:gd name="T13" fmla="*/ 2 h 38"/>
                  <a:gd name="T14" fmla="*/ 6 w 76"/>
                  <a:gd name="T15" fmla="*/ 2 h 38"/>
                  <a:gd name="T16" fmla="*/ 23 w 76"/>
                  <a:gd name="T17" fmla="*/ 26 h 38"/>
                  <a:gd name="T18" fmla="*/ 35 w 76"/>
                  <a:gd name="T19" fmla="*/ 2 h 38"/>
                  <a:gd name="T20" fmla="*/ 37 w 76"/>
                  <a:gd name="T21" fmla="*/ 2 h 38"/>
                  <a:gd name="T22" fmla="*/ 37 w 76"/>
                  <a:gd name="T23" fmla="*/ 2 h 38"/>
                  <a:gd name="T24" fmla="*/ 38 w 76"/>
                  <a:gd name="T25" fmla="*/ 3 h 38"/>
                  <a:gd name="T26" fmla="*/ 38 w 76"/>
                  <a:gd name="T27" fmla="*/ 3 h 38"/>
                  <a:gd name="T28" fmla="*/ 49 w 76"/>
                  <a:gd name="T29" fmla="*/ 30 h 38"/>
                  <a:gd name="T30" fmla="*/ 67 w 76"/>
                  <a:gd name="T31" fmla="*/ 1 h 38"/>
                  <a:gd name="T32" fmla="*/ 69 w 76"/>
                  <a:gd name="T33" fmla="*/ 0 h 38"/>
                  <a:gd name="T34" fmla="*/ 69 w 76"/>
                  <a:gd name="T35" fmla="*/ 0 h 38"/>
                  <a:gd name="T36" fmla="*/ 70 w 76"/>
                  <a:gd name="T37" fmla="*/ 1 h 38"/>
                  <a:gd name="T38" fmla="*/ 70 w 76"/>
                  <a:gd name="T39" fmla="*/ 1 h 38"/>
                  <a:gd name="T40" fmla="*/ 76 w 76"/>
                  <a:gd name="T41" fmla="*/ 36 h 38"/>
                  <a:gd name="T42" fmla="*/ 76 w 76"/>
                  <a:gd name="T43" fmla="*/ 36 h 38"/>
                  <a:gd name="T44" fmla="*/ 75 w 76"/>
                  <a:gd name="T45" fmla="*/ 38 h 38"/>
                  <a:gd name="T46" fmla="*/ 75 w 76"/>
                  <a:gd name="T47" fmla="*/ 38 h 38"/>
                  <a:gd name="T48" fmla="*/ 73 w 76"/>
                  <a:gd name="T49" fmla="*/ 37 h 38"/>
                  <a:gd name="T50" fmla="*/ 73 w 76"/>
                  <a:gd name="T51" fmla="*/ 37 h 38"/>
                  <a:gd name="T52" fmla="*/ 68 w 76"/>
                  <a:gd name="T53" fmla="*/ 6 h 38"/>
                  <a:gd name="T54" fmla="*/ 50 w 76"/>
                  <a:gd name="T55" fmla="*/ 34 h 38"/>
                  <a:gd name="T56" fmla="*/ 48 w 76"/>
                  <a:gd name="T57" fmla="*/ 35 h 38"/>
                  <a:gd name="T58" fmla="*/ 48 w 76"/>
                  <a:gd name="T59" fmla="*/ 35 h 38"/>
                  <a:gd name="T60" fmla="*/ 47 w 76"/>
                  <a:gd name="T61" fmla="*/ 34 h 38"/>
                  <a:gd name="T62" fmla="*/ 47 w 76"/>
                  <a:gd name="T63" fmla="*/ 34 h 38"/>
                  <a:gd name="T64" fmla="*/ 36 w 76"/>
                  <a:gd name="T65" fmla="*/ 7 h 38"/>
                  <a:gd name="T66" fmla="*/ 25 w 76"/>
                  <a:gd name="T67" fmla="*/ 30 h 38"/>
                  <a:gd name="T68" fmla="*/ 24 w 76"/>
                  <a:gd name="T69" fmla="*/ 31 h 38"/>
                  <a:gd name="T70" fmla="*/ 24 w 76"/>
                  <a:gd name="T71" fmla="*/ 31 h 38"/>
                  <a:gd name="T72" fmla="*/ 22 w 76"/>
                  <a:gd name="T73" fmla="*/ 30 h 38"/>
                  <a:gd name="T74" fmla="*/ 22 w 76"/>
                  <a:gd name="T75" fmla="*/ 30 h 38"/>
                  <a:gd name="T76" fmla="*/ 6 w 76"/>
                  <a:gd name="T77" fmla="*/ 7 h 38"/>
                  <a:gd name="T78" fmla="*/ 3 w 76"/>
                  <a:gd name="T79" fmla="*/ 37 h 38"/>
                  <a:gd name="T80" fmla="*/ 2 w 76"/>
                  <a:gd name="T81" fmla="*/ 38 h 38"/>
                  <a:gd name="T82" fmla="*/ 2 w 76"/>
                  <a:gd name="T83" fmla="*/ 38 h 38"/>
                  <a:gd name="T84" fmla="*/ 2 w 76"/>
                  <a:gd name="T8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38">
                    <a:moveTo>
                      <a:pt x="2" y="38"/>
                    </a:moveTo>
                    <a:cubicBezTo>
                      <a:pt x="1" y="38"/>
                      <a:pt x="0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6" y="2"/>
                      <a:pt x="36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8" y="2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8" y="0"/>
                      <a:pt x="68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7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8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49" y="35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7" y="35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3" y="31"/>
                      <a:pt x="23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4" name="Freeform 332"/>
              <p:cNvSpPr/>
              <p:nvPr/>
            </p:nvSpPr>
            <p:spPr bwMode="auto">
              <a:xfrm>
                <a:off x="11522110" y="6339709"/>
                <a:ext cx="232816" cy="111196"/>
              </a:xfrm>
              <a:custGeom>
                <a:avLst/>
                <a:gdLst>
                  <a:gd name="T0" fmla="*/ 134 w 134"/>
                  <a:gd name="T1" fmla="*/ 64 h 64"/>
                  <a:gd name="T2" fmla="*/ 123 w 134"/>
                  <a:gd name="T3" fmla="*/ 0 h 64"/>
                  <a:gd name="T4" fmla="*/ 85 w 134"/>
                  <a:gd name="T5" fmla="*/ 60 h 64"/>
                  <a:gd name="T6" fmla="*/ 64 w 134"/>
                  <a:gd name="T7" fmla="*/ 3 h 64"/>
                  <a:gd name="T8" fmla="*/ 40 w 134"/>
                  <a:gd name="T9" fmla="*/ 53 h 64"/>
                  <a:gd name="T10" fmla="*/ 4 w 134"/>
                  <a:gd name="T11" fmla="*/ 3 h 64"/>
                  <a:gd name="T12" fmla="*/ 0 w 134"/>
                  <a:gd name="T13" fmla="*/ 64 h 64"/>
                  <a:gd name="T14" fmla="*/ 134 w 134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64">
                    <a:moveTo>
                      <a:pt x="134" y="64"/>
                    </a:moveTo>
                    <a:lnTo>
                      <a:pt x="123" y="0"/>
                    </a:lnTo>
                    <a:lnTo>
                      <a:pt x="85" y="60"/>
                    </a:lnTo>
                    <a:lnTo>
                      <a:pt x="64" y="3"/>
                    </a:lnTo>
                    <a:lnTo>
                      <a:pt x="40" y="53"/>
                    </a:lnTo>
                    <a:lnTo>
                      <a:pt x="4" y="3"/>
                    </a:lnTo>
                    <a:lnTo>
                      <a:pt x="0" y="64"/>
                    </a:lnTo>
                    <a:lnTo>
                      <a:pt x="134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5" name="Freeform 333"/>
              <p:cNvSpPr/>
              <p:nvPr/>
            </p:nvSpPr>
            <p:spPr bwMode="auto">
              <a:xfrm>
                <a:off x="11522110" y="6339709"/>
                <a:ext cx="232816" cy="111196"/>
              </a:xfrm>
              <a:custGeom>
                <a:avLst/>
                <a:gdLst>
                  <a:gd name="T0" fmla="*/ 134 w 134"/>
                  <a:gd name="T1" fmla="*/ 64 h 64"/>
                  <a:gd name="T2" fmla="*/ 123 w 134"/>
                  <a:gd name="T3" fmla="*/ 0 h 64"/>
                  <a:gd name="T4" fmla="*/ 85 w 134"/>
                  <a:gd name="T5" fmla="*/ 60 h 64"/>
                  <a:gd name="T6" fmla="*/ 64 w 134"/>
                  <a:gd name="T7" fmla="*/ 3 h 64"/>
                  <a:gd name="T8" fmla="*/ 40 w 134"/>
                  <a:gd name="T9" fmla="*/ 53 h 64"/>
                  <a:gd name="T10" fmla="*/ 4 w 134"/>
                  <a:gd name="T11" fmla="*/ 3 h 64"/>
                  <a:gd name="T12" fmla="*/ 0 w 134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64">
                    <a:moveTo>
                      <a:pt x="134" y="64"/>
                    </a:moveTo>
                    <a:lnTo>
                      <a:pt x="123" y="0"/>
                    </a:lnTo>
                    <a:lnTo>
                      <a:pt x="85" y="60"/>
                    </a:lnTo>
                    <a:lnTo>
                      <a:pt x="64" y="3"/>
                    </a:lnTo>
                    <a:lnTo>
                      <a:pt x="40" y="53"/>
                    </a:lnTo>
                    <a:lnTo>
                      <a:pt x="4" y="3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6" name="Freeform 334"/>
              <p:cNvSpPr/>
              <p:nvPr/>
            </p:nvSpPr>
            <p:spPr bwMode="auto">
              <a:xfrm>
                <a:off x="11516898" y="6332759"/>
                <a:ext cx="243240" cy="126832"/>
              </a:xfrm>
              <a:custGeom>
                <a:avLst/>
                <a:gdLst>
                  <a:gd name="T0" fmla="*/ 1 w 59"/>
                  <a:gd name="T1" fmla="*/ 31 h 31"/>
                  <a:gd name="T2" fmla="*/ 0 w 59"/>
                  <a:gd name="T3" fmla="*/ 29 h 31"/>
                  <a:gd name="T4" fmla="*/ 0 w 59"/>
                  <a:gd name="T5" fmla="*/ 29 h 31"/>
                  <a:gd name="T6" fmla="*/ 2 w 59"/>
                  <a:gd name="T7" fmla="*/ 3 h 31"/>
                  <a:gd name="T8" fmla="*/ 3 w 59"/>
                  <a:gd name="T9" fmla="*/ 2 h 31"/>
                  <a:gd name="T10" fmla="*/ 3 w 59"/>
                  <a:gd name="T11" fmla="*/ 2 h 31"/>
                  <a:gd name="T12" fmla="*/ 5 w 59"/>
                  <a:gd name="T13" fmla="*/ 2 h 31"/>
                  <a:gd name="T14" fmla="*/ 5 w 59"/>
                  <a:gd name="T15" fmla="*/ 2 h 31"/>
                  <a:gd name="T16" fmla="*/ 18 w 59"/>
                  <a:gd name="T17" fmla="*/ 21 h 31"/>
                  <a:gd name="T18" fmla="*/ 27 w 59"/>
                  <a:gd name="T19" fmla="*/ 2 h 31"/>
                  <a:gd name="T20" fmla="*/ 28 w 59"/>
                  <a:gd name="T21" fmla="*/ 2 h 31"/>
                  <a:gd name="T22" fmla="*/ 28 w 59"/>
                  <a:gd name="T23" fmla="*/ 2 h 31"/>
                  <a:gd name="T24" fmla="*/ 30 w 59"/>
                  <a:gd name="T25" fmla="*/ 3 h 31"/>
                  <a:gd name="T26" fmla="*/ 30 w 59"/>
                  <a:gd name="T27" fmla="*/ 3 h 31"/>
                  <a:gd name="T28" fmla="*/ 38 w 59"/>
                  <a:gd name="T29" fmla="*/ 24 h 31"/>
                  <a:gd name="T30" fmla="*/ 52 w 59"/>
                  <a:gd name="T31" fmla="*/ 1 h 31"/>
                  <a:gd name="T32" fmla="*/ 54 w 59"/>
                  <a:gd name="T33" fmla="*/ 1 h 31"/>
                  <a:gd name="T34" fmla="*/ 54 w 59"/>
                  <a:gd name="T35" fmla="*/ 1 h 31"/>
                  <a:gd name="T36" fmla="*/ 55 w 59"/>
                  <a:gd name="T37" fmla="*/ 2 h 31"/>
                  <a:gd name="T38" fmla="*/ 55 w 59"/>
                  <a:gd name="T39" fmla="*/ 2 h 31"/>
                  <a:gd name="T40" fmla="*/ 59 w 59"/>
                  <a:gd name="T41" fmla="*/ 29 h 31"/>
                  <a:gd name="T42" fmla="*/ 59 w 59"/>
                  <a:gd name="T43" fmla="*/ 29 h 31"/>
                  <a:gd name="T44" fmla="*/ 58 w 59"/>
                  <a:gd name="T45" fmla="*/ 31 h 31"/>
                  <a:gd name="T46" fmla="*/ 58 w 59"/>
                  <a:gd name="T47" fmla="*/ 31 h 31"/>
                  <a:gd name="T48" fmla="*/ 56 w 59"/>
                  <a:gd name="T49" fmla="*/ 29 h 31"/>
                  <a:gd name="T50" fmla="*/ 56 w 59"/>
                  <a:gd name="T51" fmla="*/ 29 h 31"/>
                  <a:gd name="T52" fmla="*/ 52 w 59"/>
                  <a:gd name="T53" fmla="*/ 6 h 31"/>
                  <a:gd name="T54" fmla="*/ 39 w 59"/>
                  <a:gd name="T55" fmla="*/ 28 h 31"/>
                  <a:gd name="T56" fmla="*/ 37 w 59"/>
                  <a:gd name="T57" fmla="*/ 28 h 31"/>
                  <a:gd name="T58" fmla="*/ 37 w 59"/>
                  <a:gd name="T59" fmla="*/ 28 h 31"/>
                  <a:gd name="T60" fmla="*/ 36 w 59"/>
                  <a:gd name="T61" fmla="*/ 27 h 31"/>
                  <a:gd name="T62" fmla="*/ 36 w 59"/>
                  <a:gd name="T63" fmla="*/ 27 h 31"/>
                  <a:gd name="T64" fmla="*/ 28 w 59"/>
                  <a:gd name="T65" fmla="*/ 7 h 31"/>
                  <a:gd name="T66" fmla="*/ 20 w 59"/>
                  <a:gd name="T67" fmla="*/ 24 h 31"/>
                  <a:gd name="T68" fmla="*/ 18 w 59"/>
                  <a:gd name="T69" fmla="*/ 25 h 31"/>
                  <a:gd name="T70" fmla="*/ 18 w 59"/>
                  <a:gd name="T71" fmla="*/ 25 h 31"/>
                  <a:gd name="T72" fmla="*/ 17 w 59"/>
                  <a:gd name="T73" fmla="*/ 24 h 31"/>
                  <a:gd name="T74" fmla="*/ 17 w 59"/>
                  <a:gd name="T75" fmla="*/ 24 h 31"/>
                  <a:gd name="T76" fmla="*/ 5 w 59"/>
                  <a:gd name="T77" fmla="*/ 7 h 31"/>
                  <a:gd name="T78" fmla="*/ 3 w 59"/>
                  <a:gd name="T79" fmla="*/ 29 h 31"/>
                  <a:gd name="T80" fmla="*/ 1 w 59"/>
                  <a:gd name="T81" fmla="*/ 31 h 31"/>
                  <a:gd name="T82" fmla="*/ 1 w 59"/>
                  <a:gd name="T83" fmla="*/ 31 h 31"/>
                  <a:gd name="T84" fmla="*/ 1 w 59"/>
                  <a:gd name="T8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31">
                    <a:moveTo>
                      <a:pt x="1" y="31"/>
                    </a:moveTo>
                    <a:cubicBezTo>
                      <a:pt x="0" y="31"/>
                      <a:pt x="0" y="30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30" y="2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3" y="0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5" y="1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30"/>
                      <a:pt x="59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7" y="31"/>
                      <a:pt x="56" y="30"/>
                      <a:pt x="56" y="29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8" y="28"/>
                      <a:pt x="38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8"/>
                      <a:pt x="36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5"/>
                      <a:pt x="19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7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7" name="Freeform 335"/>
              <p:cNvSpPr/>
              <p:nvPr/>
            </p:nvSpPr>
            <p:spPr bwMode="auto">
              <a:xfrm>
                <a:off x="6262907" y="6775804"/>
                <a:ext cx="234553" cy="111196"/>
              </a:xfrm>
              <a:custGeom>
                <a:avLst/>
                <a:gdLst>
                  <a:gd name="T0" fmla="*/ 135 w 135"/>
                  <a:gd name="T1" fmla="*/ 64 h 64"/>
                  <a:gd name="T2" fmla="*/ 123 w 135"/>
                  <a:gd name="T3" fmla="*/ 0 h 64"/>
                  <a:gd name="T4" fmla="*/ 86 w 135"/>
                  <a:gd name="T5" fmla="*/ 59 h 64"/>
                  <a:gd name="T6" fmla="*/ 64 w 135"/>
                  <a:gd name="T7" fmla="*/ 3 h 64"/>
                  <a:gd name="T8" fmla="*/ 41 w 135"/>
                  <a:gd name="T9" fmla="*/ 52 h 64"/>
                  <a:gd name="T10" fmla="*/ 5 w 135"/>
                  <a:gd name="T11" fmla="*/ 3 h 64"/>
                  <a:gd name="T12" fmla="*/ 0 w 135"/>
                  <a:gd name="T13" fmla="*/ 64 h 64"/>
                  <a:gd name="T14" fmla="*/ 135 w 135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64">
                    <a:moveTo>
                      <a:pt x="135" y="64"/>
                    </a:moveTo>
                    <a:lnTo>
                      <a:pt x="123" y="0"/>
                    </a:lnTo>
                    <a:lnTo>
                      <a:pt x="86" y="59"/>
                    </a:lnTo>
                    <a:lnTo>
                      <a:pt x="64" y="3"/>
                    </a:lnTo>
                    <a:lnTo>
                      <a:pt x="41" y="52"/>
                    </a:lnTo>
                    <a:lnTo>
                      <a:pt x="5" y="3"/>
                    </a:lnTo>
                    <a:lnTo>
                      <a:pt x="0" y="64"/>
                    </a:lnTo>
                    <a:lnTo>
                      <a:pt x="135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8" name="Freeform 336"/>
              <p:cNvSpPr/>
              <p:nvPr/>
            </p:nvSpPr>
            <p:spPr bwMode="auto">
              <a:xfrm>
                <a:off x="6262907" y="6775804"/>
                <a:ext cx="234553" cy="111196"/>
              </a:xfrm>
              <a:custGeom>
                <a:avLst/>
                <a:gdLst>
                  <a:gd name="T0" fmla="*/ 135 w 135"/>
                  <a:gd name="T1" fmla="*/ 64 h 64"/>
                  <a:gd name="T2" fmla="*/ 123 w 135"/>
                  <a:gd name="T3" fmla="*/ 0 h 64"/>
                  <a:gd name="T4" fmla="*/ 86 w 135"/>
                  <a:gd name="T5" fmla="*/ 59 h 64"/>
                  <a:gd name="T6" fmla="*/ 64 w 135"/>
                  <a:gd name="T7" fmla="*/ 3 h 64"/>
                  <a:gd name="T8" fmla="*/ 41 w 135"/>
                  <a:gd name="T9" fmla="*/ 52 h 64"/>
                  <a:gd name="T10" fmla="*/ 5 w 135"/>
                  <a:gd name="T11" fmla="*/ 3 h 64"/>
                  <a:gd name="T12" fmla="*/ 0 w 13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64">
                    <a:moveTo>
                      <a:pt x="135" y="64"/>
                    </a:moveTo>
                    <a:lnTo>
                      <a:pt x="123" y="0"/>
                    </a:lnTo>
                    <a:lnTo>
                      <a:pt x="86" y="59"/>
                    </a:lnTo>
                    <a:lnTo>
                      <a:pt x="64" y="3"/>
                    </a:lnTo>
                    <a:lnTo>
                      <a:pt x="41" y="52"/>
                    </a:lnTo>
                    <a:lnTo>
                      <a:pt x="5" y="3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9" name="Freeform 337"/>
              <p:cNvSpPr/>
              <p:nvPr/>
            </p:nvSpPr>
            <p:spPr bwMode="auto">
              <a:xfrm>
                <a:off x="6255957" y="6772329"/>
                <a:ext cx="246715" cy="123358"/>
              </a:xfrm>
              <a:custGeom>
                <a:avLst/>
                <a:gdLst>
                  <a:gd name="T0" fmla="*/ 2 w 60"/>
                  <a:gd name="T1" fmla="*/ 30 h 30"/>
                  <a:gd name="T2" fmla="*/ 0 w 60"/>
                  <a:gd name="T3" fmla="*/ 28 h 30"/>
                  <a:gd name="T4" fmla="*/ 0 w 60"/>
                  <a:gd name="T5" fmla="*/ 28 h 30"/>
                  <a:gd name="T6" fmla="*/ 3 w 60"/>
                  <a:gd name="T7" fmla="*/ 2 h 30"/>
                  <a:gd name="T8" fmla="*/ 4 w 60"/>
                  <a:gd name="T9" fmla="*/ 1 h 30"/>
                  <a:gd name="T10" fmla="*/ 4 w 60"/>
                  <a:gd name="T11" fmla="*/ 1 h 30"/>
                  <a:gd name="T12" fmla="*/ 5 w 60"/>
                  <a:gd name="T13" fmla="*/ 1 h 30"/>
                  <a:gd name="T14" fmla="*/ 5 w 60"/>
                  <a:gd name="T15" fmla="*/ 1 h 30"/>
                  <a:gd name="T16" fmla="*/ 19 w 60"/>
                  <a:gd name="T17" fmla="*/ 20 h 30"/>
                  <a:gd name="T18" fmla="*/ 28 w 60"/>
                  <a:gd name="T19" fmla="*/ 2 h 30"/>
                  <a:gd name="T20" fmla="*/ 29 w 60"/>
                  <a:gd name="T21" fmla="*/ 1 h 30"/>
                  <a:gd name="T22" fmla="*/ 29 w 60"/>
                  <a:gd name="T23" fmla="*/ 1 h 30"/>
                  <a:gd name="T24" fmla="*/ 31 w 60"/>
                  <a:gd name="T25" fmla="*/ 2 h 30"/>
                  <a:gd name="T26" fmla="*/ 31 w 60"/>
                  <a:gd name="T27" fmla="*/ 2 h 30"/>
                  <a:gd name="T28" fmla="*/ 39 w 60"/>
                  <a:gd name="T29" fmla="*/ 23 h 30"/>
                  <a:gd name="T30" fmla="*/ 53 w 60"/>
                  <a:gd name="T31" fmla="*/ 0 h 30"/>
                  <a:gd name="T32" fmla="*/ 54 w 60"/>
                  <a:gd name="T33" fmla="*/ 0 h 30"/>
                  <a:gd name="T34" fmla="*/ 54 w 60"/>
                  <a:gd name="T35" fmla="*/ 0 h 30"/>
                  <a:gd name="T36" fmla="*/ 56 w 60"/>
                  <a:gd name="T37" fmla="*/ 1 h 30"/>
                  <a:gd name="T38" fmla="*/ 56 w 60"/>
                  <a:gd name="T39" fmla="*/ 1 h 30"/>
                  <a:gd name="T40" fmla="*/ 60 w 60"/>
                  <a:gd name="T41" fmla="*/ 28 h 30"/>
                  <a:gd name="T42" fmla="*/ 59 w 60"/>
                  <a:gd name="T43" fmla="*/ 30 h 30"/>
                  <a:gd name="T44" fmla="*/ 59 w 60"/>
                  <a:gd name="T45" fmla="*/ 30 h 30"/>
                  <a:gd name="T46" fmla="*/ 57 w 60"/>
                  <a:gd name="T47" fmla="*/ 29 h 30"/>
                  <a:gd name="T48" fmla="*/ 57 w 60"/>
                  <a:gd name="T49" fmla="*/ 29 h 30"/>
                  <a:gd name="T50" fmla="*/ 53 w 60"/>
                  <a:gd name="T51" fmla="*/ 5 h 30"/>
                  <a:gd name="T52" fmla="*/ 39 w 60"/>
                  <a:gd name="T53" fmla="*/ 27 h 30"/>
                  <a:gd name="T54" fmla="*/ 38 w 60"/>
                  <a:gd name="T55" fmla="*/ 28 h 30"/>
                  <a:gd name="T56" fmla="*/ 38 w 60"/>
                  <a:gd name="T57" fmla="*/ 28 h 30"/>
                  <a:gd name="T58" fmla="*/ 37 w 60"/>
                  <a:gd name="T59" fmla="*/ 27 h 30"/>
                  <a:gd name="T60" fmla="*/ 37 w 60"/>
                  <a:gd name="T61" fmla="*/ 27 h 30"/>
                  <a:gd name="T62" fmla="*/ 29 w 60"/>
                  <a:gd name="T63" fmla="*/ 6 h 30"/>
                  <a:gd name="T64" fmla="*/ 20 w 60"/>
                  <a:gd name="T65" fmla="*/ 23 h 30"/>
                  <a:gd name="T66" fmla="*/ 19 w 60"/>
                  <a:gd name="T67" fmla="*/ 24 h 30"/>
                  <a:gd name="T68" fmla="*/ 19 w 60"/>
                  <a:gd name="T69" fmla="*/ 24 h 30"/>
                  <a:gd name="T70" fmla="*/ 18 w 60"/>
                  <a:gd name="T71" fmla="*/ 24 h 30"/>
                  <a:gd name="T72" fmla="*/ 18 w 60"/>
                  <a:gd name="T73" fmla="*/ 24 h 30"/>
                  <a:gd name="T74" fmla="*/ 5 w 60"/>
                  <a:gd name="T75" fmla="*/ 7 h 30"/>
                  <a:gd name="T76" fmla="*/ 3 w 60"/>
                  <a:gd name="T77" fmla="*/ 29 h 30"/>
                  <a:gd name="T78" fmla="*/ 2 w 60"/>
                  <a:gd name="T79" fmla="*/ 30 h 30"/>
                  <a:gd name="T80" fmla="*/ 2 w 60"/>
                  <a:gd name="T81" fmla="*/ 30 h 30"/>
                  <a:gd name="T82" fmla="*/ 2 w 60"/>
                  <a:gd name="T8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30">
                    <a:moveTo>
                      <a:pt x="2" y="30"/>
                    </a:moveTo>
                    <a:cubicBezTo>
                      <a:pt x="1" y="30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1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0"/>
                      <a:pt x="55" y="0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9"/>
                      <a:pt x="60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0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9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4"/>
                      <a:pt x="2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6" name="Freeform 344"/>
              <p:cNvSpPr/>
              <p:nvPr/>
            </p:nvSpPr>
            <p:spPr bwMode="auto">
              <a:xfrm>
                <a:off x="7418299" y="4774283"/>
                <a:ext cx="231078" cy="114670"/>
              </a:xfrm>
              <a:custGeom>
                <a:avLst/>
                <a:gdLst>
                  <a:gd name="T0" fmla="*/ 133 w 133"/>
                  <a:gd name="T1" fmla="*/ 66 h 66"/>
                  <a:gd name="T2" fmla="*/ 123 w 133"/>
                  <a:gd name="T3" fmla="*/ 0 h 66"/>
                  <a:gd name="T4" fmla="*/ 85 w 133"/>
                  <a:gd name="T5" fmla="*/ 59 h 66"/>
                  <a:gd name="T6" fmla="*/ 64 w 133"/>
                  <a:gd name="T7" fmla="*/ 5 h 66"/>
                  <a:gd name="T8" fmla="*/ 41 w 133"/>
                  <a:gd name="T9" fmla="*/ 52 h 66"/>
                  <a:gd name="T10" fmla="*/ 5 w 133"/>
                  <a:gd name="T11" fmla="*/ 5 h 66"/>
                  <a:gd name="T12" fmla="*/ 0 w 133"/>
                  <a:gd name="T13" fmla="*/ 66 h 66"/>
                  <a:gd name="T14" fmla="*/ 133 w 133"/>
                  <a:gd name="T1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66">
                    <a:moveTo>
                      <a:pt x="133" y="66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5"/>
                    </a:lnTo>
                    <a:lnTo>
                      <a:pt x="41" y="52"/>
                    </a:lnTo>
                    <a:lnTo>
                      <a:pt x="5" y="5"/>
                    </a:lnTo>
                    <a:lnTo>
                      <a:pt x="0" y="66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7" name="Freeform 345"/>
              <p:cNvSpPr/>
              <p:nvPr/>
            </p:nvSpPr>
            <p:spPr bwMode="auto">
              <a:xfrm>
                <a:off x="7418299" y="4774283"/>
                <a:ext cx="231078" cy="114670"/>
              </a:xfrm>
              <a:custGeom>
                <a:avLst/>
                <a:gdLst>
                  <a:gd name="T0" fmla="*/ 133 w 133"/>
                  <a:gd name="T1" fmla="*/ 66 h 66"/>
                  <a:gd name="T2" fmla="*/ 123 w 133"/>
                  <a:gd name="T3" fmla="*/ 0 h 66"/>
                  <a:gd name="T4" fmla="*/ 85 w 133"/>
                  <a:gd name="T5" fmla="*/ 59 h 66"/>
                  <a:gd name="T6" fmla="*/ 64 w 133"/>
                  <a:gd name="T7" fmla="*/ 5 h 66"/>
                  <a:gd name="T8" fmla="*/ 41 w 133"/>
                  <a:gd name="T9" fmla="*/ 52 h 66"/>
                  <a:gd name="T10" fmla="*/ 5 w 133"/>
                  <a:gd name="T11" fmla="*/ 5 h 66"/>
                  <a:gd name="T12" fmla="*/ 0 w 133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66">
                    <a:moveTo>
                      <a:pt x="133" y="66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5"/>
                    </a:lnTo>
                    <a:lnTo>
                      <a:pt x="41" y="52"/>
                    </a:lnTo>
                    <a:lnTo>
                      <a:pt x="5" y="5"/>
                    </a:lnTo>
                    <a:lnTo>
                      <a:pt x="0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8" name="Freeform 346"/>
              <p:cNvSpPr/>
              <p:nvPr/>
            </p:nvSpPr>
            <p:spPr bwMode="auto">
              <a:xfrm>
                <a:off x="7411349" y="4770809"/>
                <a:ext cx="246715" cy="123358"/>
              </a:xfrm>
              <a:custGeom>
                <a:avLst/>
                <a:gdLst>
                  <a:gd name="T0" fmla="*/ 2 w 60"/>
                  <a:gd name="T1" fmla="*/ 30 h 30"/>
                  <a:gd name="T2" fmla="*/ 0 w 60"/>
                  <a:gd name="T3" fmla="*/ 29 h 30"/>
                  <a:gd name="T4" fmla="*/ 0 w 60"/>
                  <a:gd name="T5" fmla="*/ 29 h 30"/>
                  <a:gd name="T6" fmla="*/ 3 w 60"/>
                  <a:gd name="T7" fmla="*/ 2 h 30"/>
                  <a:gd name="T8" fmla="*/ 4 w 60"/>
                  <a:gd name="T9" fmla="*/ 1 h 30"/>
                  <a:gd name="T10" fmla="*/ 4 w 60"/>
                  <a:gd name="T11" fmla="*/ 1 h 30"/>
                  <a:gd name="T12" fmla="*/ 5 w 60"/>
                  <a:gd name="T13" fmla="*/ 2 h 30"/>
                  <a:gd name="T14" fmla="*/ 5 w 60"/>
                  <a:gd name="T15" fmla="*/ 2 h 30"/>
                  <a:gd name="T16" fmla="*/ 19 w 60"/>
                  <a:gd name="T17" fmla="*/ 20 h 30"/>
                  <a:gd name="T18" fmla="*/ 28 w 60"/>
                  <a:gd name="T19" fmla="*/ 2 h 30"/>
                  <a:gd name="T20" fmla="*/ 29 w 60"/>
                  <a:gd name="T21" fmla="*/ 1 h 30"/>
                  <a:gd name="T22" fmla="*/ 29 w 60"/>
                  <a:gd name="T23" fmla="*/ 1 h 30"/>
                  <a:gd name="T24" fmla="*/ 30 w 60"/>
                  <a:gd name="T25" fmla="*/ 2 h 30"/>
                  <a:gd name="T26" fmla="*/ 30 w 60"/>
                  <a:gd name="T27" fmla="*/ 2 h 30"/>
                  <a:gd name="T28" fmla="*/ 38 w 60"/>
                  <a:gd name="T29" fmla="*/ 23 h 30"/>
                  <a:gd name="T30" fmla="*/ 53 w 60"/>
                  <a:gd name="T31" fmla="*/ 1 h 30"/>
                  <a:gd name="T32" fmla="*/ 54 w 60"/>
                  <a:gd name="T33" fmla="*/ 0 h 30"/>
                  <a:gd name="T34" fmla="*/ 54 w 60"/>
                  <a:gd name="T35" fmla="*/ 0 h 30"/>
                  <a:gd name="T36" fmla="*/ 55 w 60"/>
                  <a:gd name="T37" fmla="*/ 1 h 30"/>
                  <a:gd name="T38" fmla="*/ 55 w 60"/>
                  <a:gd name="T39" fmla="*/ 1 h 30"/>
                  <a:gd name="T40" fmla="*/ 60 w 60"/>
                  <a:gd name="T41" fmla="*/ 28 h 30"/>
                  <a:gd name="T42" fmla="*/ 59 w 60"/>
                  <a:gd name="T43" fmla="*/ 30 h 30"/>
                  <a:gd name="T44" fmla="*/ 59 w 60"/>
                  <a:gd name="T45" fmla="*/ 30 h 30"/>
                  <a:gd name="T46" fmla="*/ 57 w 60"/>
                  <a:gd name="T47" fmla="*/ 29 h 30"/>
                  <a:gd name="T48" fmla="*/ 57 w 60"/>
                  <a:gd name="T49" fmla="*/ 29 h 30"/>
                  <a:gd name="T50" fmla="*/ 53 w 60"/>
                  <a:gd name="T51" fmla="*/ 6 h 30"/>
                  <a:gd name="T52" fmla="*/ 39 w 60"/>
                  <a:gd name="T53" fmla="*/ 27 h 30"/>
                  <a:gd name="T54" fmla="*/ 38 w 60"/>
                  <a:gd name="T55" fmla="*/ 28 h 30"/>
                  <a:gd name="T56" fmla="*/ 38 w 60"/>
                  <a:gd name="T57" fmla="*/ 28 h 30"/>
                  <a:gd name="T58" fmla="*/ 37 w 60"/>
                  <a:gd name="T59" fmla="*/ 27 h 30"/>
                  <a:gd name="T60" fmla="*/ 37 w 60"/>
                  <a:gd name="T61" fmla="*/ 27 h 30"/>
                  <a:gd name="T62" fmla="*/ 29 w 60"/>
                  <a:gd name="T63" fmla="*/ 6 h 30"/>
                  <a:gd name="T64" fmla="*/ 20 w 60"/>
                  <a:gd name="T65" fmla="*/ 24 h 30"/>
                  <a:gd name="T66" fmla="*/ 19 w 60"/>
                  <a:gd name="T67" fmla="*/ 24 h 30"/>
                  <a:gd name="T68" fmla="*/ 19 w 60"/>
                  <a:gd name="T69" fmla="*/ 24 h 30"/>
                  <a:gd name="T70" fmla="*/ 18 w 60"/>
                  <a:gd name="T71" fmla="*/ 24 h 30"/>
                  <a:gd name="T72" fmla="*/ 18 w 60"/>
                  <a:gd name="T73" fmla="*/ 24 h 30"/>
                  <a:gd name="T74" fmla="*/ 5 w 60"/>
                  <a:gd name="T75" fmla="*/ 7 h 30"/>
                  <a:gd name="T76" fmla="*/ 3 w 60"/>
                  <a:gd name="T77" fmla="*/ 29 h 30"/>
                  <a:gd name="T78" fmla="*/ 2 w 60"/>
                  <a:gd name="T79" fmla="*/ 30 h 30"/>
                  <a:gd name="T80" fmla="*/ 2 w 60"/>
                  <a:gd name="T81" fmla="*/ 30 h 30"/>
                  <a:gd name="T82" fmla="*/ 2 w 60"/>
                  <a:gd name="T8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30">
                    <a:moveTo>
                      <a:pt x="2" y="30"/>
                    </a:moveTo>
                    <a:cubicBezTo>
                      <a:pt x="1" y="30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0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0"/>
                      <a:pt x="57" y="30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5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3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9" name="Freeform 347"/>
              <p:cNvSpPr/>
              <p:nvPr/>
            </p:nvSpPr>
            <p:spPr bwMode="auto">
              <a:xfrm>
                <a:off x="7703237" y="6730630"/>
                <a:ext cx="229341" cy="111196"/>
              </a:xfrm>
              <a:custGeom>
                <a:avLst/>
                <a:gdLst>
                  <a:gd name="T0" fmla="*/ 132 w 132"/>
                  <a:gd name="T1" fmla="*/ 64 h 64"/>
                  <a:gd name="T2" fmla="*/ 123 w 132"/>
                  <a:gd name="T3" fmla="*/ 0 h 64"/>
                  <a:gd name="T4" fmla="*/ 85 w 132"/>
                  <a:gd name="T5" fmla="*/ 59 h 64"/>
                  <a:gd name="T6" fmla="*/ 63 w 132"/>
                  <a:gd name="T7" fmla="*/ 3 h 64"/>
                  <a:gd name="T8" fmla="*/ 40 w 132"/>
                  <a:gd name="T9" fmla="*/ 52 h 64"/>
                  <a:gd name="T10" fmla="*/ 4 w 132"/>
                  <a:gd name="T11" fmla="*/ 3 h 64"/>
                  <a:gd name="T12" fmla="*/ 0 w 132"/>
                  <a:gd name="T13" fmla="*/ 64 h 64"/>
                  <a:gd name="T14" fmla="*/ 132 w 132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64">
                    <a:moveTo>
                      <a:pt x="132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3" y="3"/>
                    </a:lnTo>
                    <a:lnTo>
                      <a:pt x="40" y="52"/>
                    </a:lnTo>
                    <a:lnTo>
                      <a:pt x="4" y="3"/>
                    </a:lnTo>
                    <a:lnTo>
                      <a:pt x="0" y="64"/>
                    </a:lnTo>
                    <a:lnTo>
                      <a:pt x="132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0" name="Freeform 348"/>
              <p:cNvSpPr/>
              <p:nvPr/>
            </p:nvSpPr>
            <p:spPr bwMode="auto">
              <a:xfrm>
                <a:off x="7703237" y="6730630"/>
                <a:ext cx="229341" cy="111196"/>
              </a:xfrm>
              <a:custGeom>
                <a:avLst/>
                <a:gdLst>
                  <a:gd name="T0" fmla="*/ 132 w 132"/>
                  <a:gd name="T1" fmla="*/ 64 h 64"/>
                  <a:gd name="T2" fmla="*/ 123 w 132"/>
                  <a:gd name="T3" fmla="*/ 0 h 64"/>
                  <a:gd name="T4" fmla="*/ 85 w 132"/>
                  <a:gd name="T5" fmla="*/ 59 h 64"/>
                  <a:gd name="T6" fmla="*/ 63 w 132"/>
                  <a:gd name="T7" fmla="*/ 3 h 64"/>
                  <a:gd name="T8" fmla="*/ 40 w 132"/>
                  <a:gd name="T9" fmla="*/ 52 h 64"/>
                  <a:gd name="T10" fmla="*/ 4 w 132"/>
                  <a:gd name="T11" fmla="*/ 3 h 64"/>
                  <a:gd name="T12" fmla="*/ 0 w 132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2" h="64">
                    <a:moveTo>
                      <a:pt x="132" y="64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3" y="3"/>
                    </a:lnTo>
                    <a:lnTo>
                      <a:pt x="40" y="52"/>
                    </a:lnTo>
                    <a:lnTo>
                      <a:pt x="4" y="3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1" name="Freeform 349"/>
              <p:cNvSpPr/>
              <p:nvPr/>
            </p:nvSpPr>
            <p:spPr bwMode="auto">
              <a:xfrm>
                <a:off x="7694550" y="6727156"/>
                <a:ext cx="246715" cy="123358"/>
              </a:xfrm>
              <a:custGeom>
                <a:avLst/>
                <a:gdLst>
                  <a:gd name="T0" fmla="*/ 2 w 60"/>
                  <a:gd name="T1" fmla="*/ 30 h 30"/>
                  <a:gd name="T2" fmla="*/ 0 w 60"/>
                  <a:gd name="T3" fmla="*/ 28 h 30"/>
                  <a:gd name="T4" fmla="*/ 0 w 60"/>
                  <a:gd name="T5" fmla="*/ 28 h 30"/>
                  <a:gd name="T6" fmla="*/ 2 w 60"/>
                  <a:gd name="T7" fmla="*/ 2 h 30"/>
                  <a:gd name="T8" fmla="*/ 4 w 60"/>
                  <a:gd name="T9" fmla="*/ 1 h 30"/>
                  <a:gd name="T10" fmla="*/ 4 w 60"/>
                  <a:gd name="T11" fmla="*/ 1 h 30"/>
                  <a:gd name="T12" fmla="*/ 5 w 60"/>
                  <a:gd name="T13" fmla="*/ 1 h 30"/>
                  <a:gd name="T14" fmla="*/ 5 w 60"/>
                  <a:gd name="T15" fmla="*/ 1 h 30"/>
                  <a:gd name="T16" fmla="*/ 18 w 60"/>
                  <a:gd name="T17" fmla="*/ 20 h 30"/>
                  <a:gd name="T18" fmla="*/ 27 w 60"/>
                  <a:gd name="T19" fmla="*/ 2 h 30"/>
                  <a:gd name="T20" fmla="*/ 29 w 60"/>
                  <a:gd name="T21" fmla="*/ 1 h 30"/>
                  <a:gd name="T22" fmla="*/ 29 w 60"/>
                  <a:gd name="T23" fmla="*/ 1 h 30"/>
                  <a:gd name="T24" fmla="*/ 30 w 60"/>
                  <a:gd name="T25" fmla="*/ 2 h 30"/>
                  <a:gd name="T26" fmla="*/ 30 w 60"/>
                  <a:gd name="T27" fmla="*/ 2 h 30"/>
                  <a:gd name="T28" fmla="*/ 38 w 60"/>
                  <a:gd name="T29" fmla="*/ 23 h 30"/>
                  <a:gd name="T30" fmla="*/ 52 w 60"/>
                  <a:gd name="T31" fmla="*/ 0 h 30"/>
                  <a:gd name="T32" fmla="*/ 54 w 60"/>
                  <a:gd name="T33" fmla="*/ 0 h 30"/>
                  <a:gd name="T34" fmla="*/ 54 w 60"/>
                  <a:gd name="T35" fmla="*/ 0 h 30"/>
                  <a:gd name="T36" fmla="*/ 55 w 60"/>
                  <a:gd name="T37" fmla="*/ 1 h 30"/>
                  <a:gd name="T38" fmla="*/ 55 w 60"/>
                  <a:gd name="T39" fmla="*/ 1 h 30"/>
                  <a:gd name="T40" fmla="*/ 60 w 60"/>
                  <a:gd name="T41" fmla="*/ 28 h 30"/>
                  <a:gd name="T42" fmla="*/ 59 w 60"/>
                  <a:gd name="T43" fmla="*/ 30 h 30"/>
                  <a:gd name="T44" fmla="*/ 59 w 60"/>
                  <a:gd name="T45" fmla="*/ 30 h 30"/>
                  <a:gd name="T46" fmla="*/ 57 w 60"/>
                  <a:gd name="T47" fmla="*/ 29 h 30"/>
                  <a:gd name="T48" fmla="*/ 57 w 60"/>
                  <a:gd name="T49" fmla="*/ 29 h 30"/>
                  <a:gd name="T50" fmla="*/ 53 w 60"/>
                  <a:gd name="T51" fmla="*/ 5 h 30"/>
                  <a:gd name="T52" fmla="*/ 39 w 60"/>
                  <a:gd name="T53" fmla="*/ 27 h 30"/>
                  <a:gd name="T54" fmla="*/ 38 w 60"/>
                  <a:gd name="T55" fmla="*/ 28 h 30"/>
                  <a:gd name="T56" fmla="*/ 38 w 60"/>
                  <a:gd name="T57" fmla="*/ 28 h 30"/>
                  <a:gd name="T58" fmla="*/ 36 w 60"/>
                  <a:gd name="T59" fmla="*/ 27 h 30"/>
                  <a:gd name="T60" fmla="*/ 36 w 60"/>
                  <a:gd name="T61" fmla="*/ 27 h 30"/>
                  <a:gd name="T62" fmla="*/ 29 w 60"/>
                  <a:gd name="T63" fmla="*/ 6 h 30"/>
                  <a:gd name="T64" fmla="*/ 20 w 60"/>
                  <a:gd name="T65" fmla="*/ 23 h 30"/>
                  <a:gd name="T66" fmla="*/ 19 w 60"/>
                  <a:gd name="T67" fmla="*/ 24 h 30"/>
                  <a:gd name="T68" fmla="*/ 19 w 60"/>
                  <a:gd name="T69" fmla="*/ 24 h 30"/>
                  <a:gd name="T70" fmla="*/ 17 w 60"/>
                  <a:gd name="T71" fmla="*/ 24 h 30"/>
                  <a:gd name="T72" fmla="*/ 17 w 60"/>
                  <a:gd name="T73" fmla="*/ 24 h 30"/>
                  <a:gd name="T74" fmla="*/ 5 w 60"/>
                  <a:gd name="T75" fmla="*/ 7 h 30"/>
                  <a:gd name="T76" fmla="*/ 3 w 60"/>
                  <a:gd name="T77" fmla="*/ 29 h 30"/>
                  <a:gd name="T78" fmla="*/ 2 w 60"/>
                  <a:gd name="T79" fmla="*/ 30 h 30"/>
                  <a:gd name="T80" fmla="*/ 2 w 60"/>
                  <a:gd name="T81" fmla="*/ 30 h 30"/>
                  <a:gd name="T82" fmla="*/ 2 w 60"/>
                  <a:gd name="T8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30">
                    <a:moveTo>
                      <a:pt x="2" y="30"/>
                    </a:moveTo>
                    <a:cubicBezTo>
                      <a:pt x="1" y="30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1"/>
                      <a:pt x="28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3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0"/>
                      <a:pt x="55" y="0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29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0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7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2" name="Freeform 350"/>
              <p:cNvSpPr/>
              <p:nvPr/>
            </p:nvSpPr>
            <p:spPr bwMode="auto">
              <a:xfrm>
                <a:off x="11742764" y="5156518"/>
                <a:ext cx="234553" cy="114670"/>
              </a:xfrm>
              <a:custGeom>
                <a:avLst/>
                <a:gdLst>
                  <a:gd name="T0" fmla="*/ 135 w 135"/>
                  <a:gd name="T1" fmla="*/ 66 h 66"/>
                  <a:gd name="T2" fmla="*/ 123 w 135"/>
                  <a:gd name="T3" fmla="*/ 0 h 66"/>
                  <a:gd name="T4" fmla="*/ 88 w 135"/>
                  <a:gd name="T5" fmla="*/ 59 h 66"/>
                  <a:gd name="T6" fmla="*/ 64 w 135"/>
                  <a:gd name="T7" fmla="*/ 3 h 66"/>
                  <a:gd name="T8" fmla="*/ 41 w 135"/>
                  <a:gd name="T9" fmla="*/ 52 h 66"/>
                  <a:gd name="T10" fmla="*/ 7 w 135"/>
                  <a:gd name="T11" fmla="*/ 3 h 66"/>
                  <a:gd name="T12" fmla="*/ 0 w 135"/>
                  <a:gd name="T13" fmla="*/ 66 h 66"/>
                  <a:gd name="T14" fmla="*/ 135 w 135"/>
                  <a:gd name="T1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66">
                    <a:moveTo>
                      <a:pt x="135" y="66"/>
                    </a:moveTo>
                    <a:lnTo>
                      <a:pt x="123" y="0"/>
                    </a:lnTo>
                    <a:lnTo>
                      <a:pt x="88" y="59"/>
                    </a:lnTo>
                    <a:lnTo>
                      <a:pt x="64" y="3"/>
                    </a:lnTo>
                    <a:lnTo>
                      <a:pt x="41" y="52"/>
                    </a:lnTo>
                    <a:lnTo>
                      <a:pt x="7" y="3"/>
                    </a:lnTo>
                    <a:lnTo>
                      <a:pt x="0" y="66"/>
                    </a:lnTo>
                    <a:lnTo>
                      <a:pt x="135" y="66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3" name="Freeform 351"/>
              <p:cNvSpPr/>
              <p:nvPr/>
            </p:nvSpPr>
            <p:spPr bwMode="auto">
              <a:xfrm>
                <a:off x="11742764" y="5156518"/>
                <a:ext cx="234553" cy="114670"/>
              </a:xfrm>
              <a:custGeom>
                <a:avLst/>
                <a:gdLst>
                  <a:gd name="T0" fmla="*/ 135 w 135"/>
                  <a:gd name="T1" fmla="*/ 66 h 66"/>
                  <a:gd name="T2" fmla="*/ 123 w 135"/>
                  <a:gd name="T3" fmla="*/ 0 h 66"/>
                  <a:gd name="T4" fmla="*/ 88 w 135"/>
                  <a:gd name="T5" fmla="*/ 59 h 66"/>
                  <a:gd name="T6" fmla="*/ 64 w 135"/>
                  <a:gd name="T7" fmla="*/ 3 h 66"/>
                  <a:gd name="T8" fmla="*/ 41 w 135"/>
                  <a:gd name="T9" fmla="*/ 52 h 66"/>
                  <a:gd name="T10" fmla="*/ 7 w 135"/>
                  <a:gd name="T11" fmla="*/ 3 h 66"/>
                  <a:gd name="T12" fmla="*/ 0 w 135"/>
                  <a:gd name="T1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66">
                    <a:moveTo>
                      <a:pt x="135" y="66"/>
                    </a:moveTo>
                    <a:lnTo>
                      <a:pt x="123" y="0"/>
                    </a:lnTo>
                    <a:lnTo>
                      <a:pt x="88" y="59"/>
                    </a:lnTo>
                    <a:lnTo>
                      <a:pt x="64" y="3"/>
                    </a:lnTo>
                    <a:lnTo>
                      <a:pt x="41" y="52"/>
                    </a:lnTo>
                    <a:lnTo>
                      <a:pt x="7" y="3"/>
                    </a:lnTo>
                    <a:lnTo>
                      <a:pt x="0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4" name="Freeform 352"/>
              <p:cNvSpPr/>
              <p:nvPr/>
            </p:nvSpPr>
            <p:spPr bwMode="auto">
              <a:xfrm>
                <a:off x="11739289" y="5153043"/>
                <a:ext cx="246715" cy="123358"/>
              </a:xfrm>
              <a:custGeom>
                <a:avLst/>
                <a:gdLst>
                  <a:gd name="T0" fmla="*/ 56 w 60"/>
                  <a:gd name="T1" fmla="*/ 29 h 30"/>
                  <a:gd name="T2" fmla="*/ 53 w 60"/>
                  <a:gd name="T3" fmla="*/ 5 h 30"/>
                  <a:gd name="T4" fmla="*/ 39 w 60"/>
                  <a:gd name="T5" fmla="*/ 27 h 30"/>
                  <a:gd name="T6" fmla="*/ 37 w 60"/>
                  <a:gd name="T7" fmla="*/ 28 h 30"/>
                  <a:gd name="T8" fmla="*/ 37 w 60"/>
                  <a:gd name="T9" fmla="*/ 28 h 30"/>
                  <a:gd name="T10" fmla="*/ 36 w 60"/>
                  <a:gd name="T11" fmla="*/ 27 h 30"/>
                  <a:gd name="T12" fmla="*/ 36 w 60"/>
                  <a:gd name="T13" fmla="*/ 27 h 30"/>
                  <a:gd name="T14" fmla="*/ 28 w 60"/>
                  <a:gd name="T15" fmla="*/ 6 h 30"/>
                  <a:gd name="T16" fmla="*/ 20 w 60"/>
                  <a:gd name="T17" fmla="*/ 24 h 30"/>
                  <a:gd name="T18" fmla="*/ 18 w 60"/>
                  <a:gd name="T19" fmla="*/ 24 h 30"/>
                  <a:gd name="T20" fmla="*/ 18 w 60"/>
                  <a:gd name="T21" fmla="*/ 24 h 30"/>
                  <a:gd name="T22" fmla="*/ 17 w 60"/>
                  <a:gd name="T23" fmla="*/ 24 h 30"/>
                  <a:gd name="T24" fmla="*/ 17 w 60"/>
                  <a:gd name="T25" fmla="*/ 24 h 30"/>
                  <a:gd name="T26" fmla="*/ 5 w 60"/>
                  <a:gd name="T27" fmla="*/ 7 h 30"/>
                  <a:gd name="T28" fmla="*/ 3 w 60"/>
                  <a:gd name="T29" fmla="*/ 29 h 30"/>
                  <a:gd name="T30" fmla="*/ 1 w 60"/>
                  <a:gd name="T31" fmla="*/ 30 h 30"/>
                  <a:gd name="T32" fmla="*/ 1 w 60"/>
                  <a:gd name="T33" fmla="*/ 30 h 30"/>
                  <a:gd name="T34" fmla="*/ 0 w 60"/>
                  <a:gd name="T35" fmla="*/ 28 h 30"/>
                  <a:gd name="T36" fmla="*/ 0 w 60"/>
                  <a:gd name="T37" fmla="*/ 28 h 30"/>
                  <a:gd name="T38" fmla="*/ 2 w 60"/>
                  <a:gd name="T39" fmla="*/ 2 h 30"/>
                  <a:gd name="T40" fmla="*/ 3 w 60"/>
                  <a:gd name="T41" fmla="*/ 1 h 30"/>
                  <a:gd name="T42" fmla="*/ 3 w 60"/>
                  <a:gd name="T43" fmla="*/ 1 h 30"/>
                  <a:gd name="T44" fmla="*/ 5 w 60"/>
                  <a:gd name="T45" fmla="*/ 2 h 30"/>
                  <a:gd name="T46" fmla="*/ 5 w 60"/>
                  <a:gd name="T47" fmla="*/ 2 h 30"/>
                  <a:gd name="T48" fmla="*/ 18 w 60"/>
                  <a:gd name="T49" fmla="*/ 20 h 30"/>
                  <a:gd name="T50" fmla="*/ 27 w 60"/>
                  <a:gd name="T51" fmla="*/ 2 h 30"/>
                  <a:gd name="T52" fmla="*/ 29 w 60"/>
                  <a:gd name="T53" fmla="*/ 1 h 30"/>
                  <a:gd name="T54" fmla="*/ 29 w 60"/>
                  <a:gd name="T55" fmla="*/ 1 h 30"/>
                  <a:gd name="T56" fmla="*/ 30 w 60"/>
                  <a:gd name="T57" fmla="*/ 2 h 30"/>
                  <a:gd name="T58" fmla="*/ 30 w 60"/>
                  <a:gd name="T59" fmla="*/ 2 h 30"/>
                  <a:gd name="T60" fmla="*/ 38 w 60"/>
                  <a:gd name="T61" fmla="*/ 23 h 30"/>
                  <a:gd name="T62" fmla="*/ 52 w 60"/>
                  <a:gd name="T63" fmla="*/ 1 h 30"/>
                  <a:gd name="T64" fmla="*/ 54 w 60"/>
                  <a:gd name="T65" fmla="*/ 0 h 30"/>
                  <a:gd name="T66" fmla="*/ 54 w 60"/>
                  <a:gd name="T67" fmla="*/ 0 h 30"/>
                  <a:gd name="T68" fmla="*/ 55 w 60"/>
                  <a:gd name="T69" fmla="*/ 1 h 30"/>
                  <a:gd name="T70" fmla="*/ 55 w 60"/>
                  <a:gd name="T71" fmla="*/ 1 h 30"/>
                  <a:gd name="T72" fmla="*/ 59 w 60"/>
                  <a:gd name="T73" fmla="*/ 28 h 30"/>
                  <a:gd name="T74" fmla="*/ 59 w 60"/>
                  <a:gd name="T75" fmla="*/ 28 h 30"/>
                  <a:gd name="T76" fmla="*/ 58 w 60"/>
                  <a:gd name="T77" fmla="*/ 30 h 30"/>
                  <a:gd name="T78" fmla="*/ 58 w 60"/>
                  <a:gd name="T79" fmla="*/ 30 h 30"/>
                  <a:gd name="T80" fmla="*/ 58 w 60"/>
                  <a:gd name="T81" fmla="*/ 30 h 30"/>
                  <a:gd name="T82" fmla="*/ 58 w 60"/>
                  <a:gd name="T83" fmla="*/ 30 h 30"/>
                  <a:gd name="T84" fmla="*/ 56 w 60"/>
                  <a:gd name="T8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0" h="30">
                    <a:moveTo>
                      <a:pt x="56" y="29"/>
                    </a:moveTo>
                    <a:cubicBezTo>
                      <a:pt x="53" y="5"/>
                      <a:pt x="53" y="5"/>
                      <a:pt x="53" y="5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9" y="28"/>
                      <a:pt x="38" y="28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8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4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2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0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60" y="29"/>
                      <a:pt x="59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7" y="30"/>
                      <a:pt x="57" y="30"/>
                      <a:pt x="56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5" name="Freeform 353"/>
              <p:cNvSpPr/>
              <p:nvPr/>
            </p:nvSpPr>
            <p:spPr bwMode="auto">
              <a:xfrm>
                <a:off x="10427529" y="6754955"/>
                <a:ext cx="300576" cy="144207"/>
              </a:xfrm>
              <a:custGeom>
                <a:avLst/>
                <a:gdLst>
                  <a:gd name="T0" fmla="*/ 173 w 173"/>
                  <a:gd name="T1" fmla="*/ 83 h 83"/>
                  <a:gd name="T2" fmla="*/ 159 w 173"/>
                  <a:gd name="T3" fmla="*/ 0 h 83"/>
                  <a:gd name="T4" fmla="*/ 111 w 173"/>
                  <a:gd name="T5" fmla="*/ 76 h 83"/>
                  <a:gd name="T6" fmla="*/ 83 w 173"/>
                  <a:gd name="T7" fmla="*/ 5 h 83"/>
                  <a:gd name="T8" fmla="*/ 52 w 173"/>
                  <a:gd name="T9" fmla="*/ 67 h 83"/>
                  <a:gd name="T10" fmla="*/ 7 w 173"/>
                  <a:gd name="T11" fmla="*/ 5 h 83"/>
                  <a:gd name="T12" fmla="*/ 0 w 173"/>
                  <a:gd name="T13" fmla="*/ 83 h 83"/>
                  <a:gd name="T14" fmla="*/ 173 w 173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" h="83">
                    <a:moveTo>
                      <a:pt x="173" y="83"/>
                    </a:moveTo>
                    <a:lnTo>
                      <a:pt x="159" y="0"/>
                    </a:lnTo>
                    <a:lnTo>
                      <a:pt x="111" y="76"/>
                    </a:lnTo>
                    <a:lnTo>
                      <a:pt x="83" y="5"/>
                    </a:lnTo>
                    <a:lnTo>
                      <a:pt x="52" y="67"/>
                    </a:lnTo>
                    <a:lnTo>
                      <a:pt x="7" y="5"/>
                    </a:lnTo>
                    <a:lnTo>
                      <a:pt x="0" y="83"/>
                    </a:lnTo>
                    <a:lnTo>
                      <a:pt x="173" y="83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6" name="Freeform 354"/>
              <p:cNvSpPr/>
              <p:nvPr/>
            </p:nvSpPr>
            <p:spPr bwMode="auto">
              <a:xfrm>
                <a:off x="10427529" y="6754955"/>
                <a:ext cx="300576" cy="144207"/>
              </a:xfrm>
              <a:custGeom>
                <a:avLst/>
                <a:gdLst>
                  <a:gd name="T0" fmla="*/ 173 w 173"/>
                  <a:gd name="T1" fmla="*/ 83 h 83"/>
                  <a:gd name="T2" fmla="*/ 159 w 173"/>
                  <a:gd name="T3" fmla="*/ 0 h 83"/>
                  <a:gd name="T4" fmla="*/ 111 w 173"/>
                  <a:gd name="T5" fmla="*/ 76 h 83"/>
                  <a:gd name="T6" fmla="*/ 83 w 173"/>
                  <a:gd name="T7" fmla="*/ 5 h 83"/>
                  <a:gd name="T8" fmla="*/ 52 w 173"/>
                  <a:gd name="T9" fmla="*/ 67 h 83"/>
                  <a:gd name="T10" fmla="*/ 7 w 173"/>
                  <a:gd name="T11" fmla="*/ 5 h 83"/>
                  <a:gd name="T12" fmla="*/ 0 w 173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" h="83">
                    <a:moveTo>
                      <a:pt x="173" y="83"/>
                    </a:moveTo>
                    <a:lnTo>
                      <a:pt x="159" y="0"/>
                    </a:lnTo>
                    <a:lnTo>
                      <a:pt x="111" y="76"/>
                    </a:lnTo>
                    <a:lnTo>
                      <a:pt x="83" y="5"/>
                    </a:lnTo>
                    <a:lnTo>
                      <a:pt x="52" y="67"/>
                    </a:lnTo>
                    <a:lnTo>
                      <a:pt x="7" y="5"/>
                    </a:lnTo>
                    <a:lnTo>
                      <a:pt x="0" y="8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7" name="Freeform 355"/>
              <p:cNvSpPr/>
              <p:nvPr/>
            </p:nvSpPr>
            <p:spPr bwMode="auto">
              <a:xfrm>
                <a:off x="10424054" y="6751480"/>
                <a:ext cx="307525" cy="156369"/>
              </a:xfrm>
              <a:custGeom>
                <a:avLst/>
                <a:gdLst>
                  <a:gd name="T0" fmla="*/ 1 w 75"/>
                  <a:gd name="T1" fmla="*/ 37 h 38"/>
                  <a:gd name="T2" fmla="*/ 0 w 75"/>
                  <a:gd name="T3" fmla="*/ 36 h 38"/>
                  <a:gd name="T4" fmla="*/ 0 w 75"/>
                  <a:gd name="T5" fmla="*/ 36 h 38"/>
                  <a:gd name="T6" fmla="*/ 3 w 75"/>
                  <a:gd name="T7" fmla="*/ 2 h 38"/>
                  <a:gd name="T8" fmla="*/ 4 w 75"/>
                  <a:gd name="T9" fmla="*/ 1 h 38"/>
                  <a:gd name="T10" fmla="*/ 4 w 75"/>
                  <a:gd name="T11" fmla="*/ 1 h 38"/>
                  <a:gd name="T12" fmla="*/ 5 w 75"/>
                  <a:gd name="T13" fmla="*/ 2 h 38"/>
                  <a:gd name="T14" fmla="*/ 5 w 75"/>
                  <a:gd name="T15" fmla="*/ 2 h 38"/>
                  <a:gd name="T16" fmla="*/ 23 w 75"/>
                  <a:gd name="T17" fmla="*/ 26 h 38"/>
                  <a:gd name="T18" fmla="*/ 35 w 75"/>
                  <a:gd name="T19" fmla="*/ 2 h 38"/>
                  <a:gd name="T20" fmla="*/ 36 w 75"/>
                  <a:gd name="T21" fmla="*/ 1 h 38"/>
                  <a:gd name="T22" fmla="*/ 36 w 75"/>
                  <a:gd name="T23" fmla="*/ 1 h 38"/>
                  <a:gd name="T24" fmla="*/ 37 w 75"/>
                  <a:gd name="T25" fmla="*/ 2 h 38"/>
                  <a:gd name="T26" fmla="*/ 37 w 75"/>
                  <a:gd name="T27" fmla="*/ 2 h 38"/>
                  <a:gd name="T28" fmla="*/ 48 w 75"/>
                  <a:gd name="T29" fmla="*/ 30 h 38"/>
                  <a:gd name="T30" fmla="*/ 67 w 75"/>
                  <a:gd name="T31" fmla="*/ 0 h 38"/>
                  <a:gd name="T32" fmla="*/ 68 w 75"/>
                  <a:gd name="T33" fmla="*/ 0 h 38"/>
                  <a:gd name="T34" fmla="*/ 68 w 75"/>
                  <a:gd name="T35" fmla="*/ 0 h 38"/>
                  <a:gd name="T36" fmla="*/ 69 w 75"/>
                  <a:gd name="T37" fmla="*/ 1 h 38"/>
                  <a:gd name="T38" fmla="*/ 69 w 75"/>
                  <a:gd name="T39" fmla="*/ 1 h 38"/>
                  <a:gd name="T40" fmla="*/ 75 w 75"/>
                  <a:gd name="T41" fmla="*/ 36 h 38"/>
                  <a:gd name="T42" fmla="*/ 74 w 75"/>
                  <a:gd name="T43" fmla="*/ 37 h 38"/>
                  <a:gd name="T44" fmla="*/ 74 w 75"/>
                  <a:gd name="T45" fmla="*/ 37 h 38"/>
                  <a:gd name="T46" fmla="*/ 72 w 75"/>
                  <a:gd name="T47" fmla="*/ 36 h 38"/>
                  <a:gd name="T48" fmla="*/ 72 w 75"/>
                  <a:gd name="T49" fmla="*/ 36 h 38"/>
                  <a:gd name="T50" fmla="*/ 67 w 75"/>
                  <a:gd name="T51" fmla="*/ 5 h 38"/>
                  <a:gd name="T52" fmla="*/ 49 w 75"/>
                  <a:gd name="T53" fmla="*/ 34 h 38"/>
                  <a:gd name="T54" fmla="*/ 47 w 75"/>
                  <a:gd name="T55" fmla="*/ 34 h 38"/>
                  <a:gd name="T56" fmla="*/ 47 w 75"/>
                  <a:gd name="T57" fmla="*/ 34 h 38"/>
                  <a:gd name="T58" fmla="*/ 46 w 75"/>
                  <a:gd name="T59" fmla="*/ 34 h 38"/>
                  <a:gd name="T60" fmla="*/ 46 w 75"/>
                  <a:gd name="T61" fmla="*/ 34 h 38"/>
                  <a:gd name="T62" fmla="*/ 36 w 75"/>
                  <a:gd name="T63" fmla="*/ 6 h 38"/>
                  <a:gd name="T64" fmla="*/ 24 w 75"/>
                  <a:gd name="T65" fmla="*/ 29 h 38"/>
                  <a:gd name="T66" fmla="*/ 23 w 75"/>
                  <a:gd name="T67" fmla="*/ 30 h 38"/>
                  <a:gd name="T68" fmla="*/ 23 w 75"/>
                  <a:gd name="T69" fmla="*/ 30 h 38"/>
                  <a:gd name="T70" fmla="*/ 22 w 75"/>
                  <a:gd name="T71" fmla="*/ 30 h 38"/>
                  <a:gd name="T72" fmla="*/ 22 w 75"/>
                  <a:gd name="T73" fmla="*/ 30 h 38"/>
                  <a:gd name="T74" fmla="*/ 5 w 75"/>
                  <a:gd name="T75" fmla="*/ 7 h 38"/>
                  <a:gd name="T76" fmla="*/ 3 w 75"/>
                  <a:gd name="T77" fmla="*/ 36 h 38"/>
                  <a:gd name="T78" fmla="*/ 1 w 75"/>
                  <a:gd name="T79" fmla="*/ 37 h 38"/>
                  <a:gd name="T80" fmla="*/ 1 w 75"/>
                  <a:gd name="T81" fmla="*/ 37 h 38"/>
                  <a:gd name="T82" fmla="*/ 1 w 75"/>
                  <a:gd name="T8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5" h="38">
                    <a:moveTo>
                      <a:pt x="1" y="37"/>
                    </a:moveTo>
                    <a:cubicBezTo>
                      <a:pt x="0" y="37"/>
                      <a:pt x="0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1"/>
                      <a:pt x="35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7" y="1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9" y="0"/>
                      <a:pt x="69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6"/>
                      <a:pt x="75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8"/>
                      <a:pt x="72" y="37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8" y="35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2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8" name="Freeform 356"/>
              <p:cNvSpPr/>
              <p:nvPr/>
            </p:nvSpPr>
            <p:spPr bwMode="auto">
              <a:xfrm>
                <a:off x="8561528" y="5415395"/>
                <a:ext cx="295363" cy="144207"/>
              </a:xfrm>
              <a:custGeom>
                <a:avLst/>
                <a:gdLst>
                  <a:gd name="T0" fmla="*/ 170 w 170"/>
                  <a:gd name="T1" fmla="*/ 83 h 83"/>
                  <a:gd name="T2" fmla="*/ 156 w 170"/>
                  <a:gd name="T3" fmla="*/ 0 h 83"/>
                  <a:gd name="T4" fmla="*/ 109 w 170"/>
                  <a:gd name="T5" fmla="*/ 76 h 83"/>
                  <a:gd name="T6" fmla="*/ 83 w 170"/>
                  <a:gd name="T7" fmla="*/ 5 h 83"/>
                  <a:gd name="T8" fmla="*/ 52 w 170"/>
                  <a:gd name="T9" fmla="*/ 66 h 83"/>
                  <a:gd name="T10" fmla="*/ 7 w 170"/>
                  <a:gd name="T11" fmla="*/ 5 h 83"/>
                  <a:gd name="T12" fmla="*/ 0 w 170"/>
                  <a:gd name="T13" fmla="*/ 83 h 83"/>
                  <a:gd name="T14" fmla="*/ 170 w 170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83">
                    <a:moveTo>
                      <a:pt x="170" y="83"/>
                    </a:moveTo>
                    <a:lnTo>
                      <a:pt x="156" y="0"/>
                    </a:lnTo>
                    <a:lnTo>
                      <a:pt x="109" y="76"/>
                    </a:lnTo>
                    <a:lnTo>
                      <a:pt x="83" y="5"/>
                    </a:lnTo>
                    <a:lnTo>
                      <a:pt x="52" y="66"/>
                    </a:lnTo>
                    <a:lnTo>
                      <a:pt x="7" y="5"/>
                    </a:lnTo>
                    <a:lnTo>
                      <a:pt x="0" y="83"/>
                    </a:lnTo>
                    <a:lnTo>
                      <a:pt x="170" y="83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9" name="Freeform 357"/>
              <p:cNvSpPr/>
              <p:nvPr/>
            </p:nvSpPr>
            <p:spPr bwMode="auto">
              <a:xfrm>
                <a:off x="8561528" y="5415395"/>
                <a:ext cx="295363" cy="144207"/>
              </a:xfrm>
              <a:custGeom>
                <a:avLst/>
                <a:gdLst>
                  <a:gd name="T0" fmla="*/ 170 w 170"/>
                  <a:gd name="T1" fmla="*/ 83 h 83"/>
                  <a:gd name="T2" fmla="*/ 156 w 170"/>
                  <a:gd name="T3" fmla="*/ 0 h 83"/>
                  <a:gd name="T4" fmla="*/ 109 w 170"/>
                  <a:gd name="T5" fmla="*/ 76 h 83"/>
                  <a:gd name="T6" fmla="*/ 83 w 170"/>
                  <a:gd name="T7" fmla="*/ 5 h 83"/>
                  <a:gd name="T8" fmla="*/ 52 w 170"/>
                  <a:gd name="T9" fmla="*/ 66 h 83"/>
                  <a:gd name="T10" fmla="*/ 7 w 170"/>
                  <a:gd name="T11" fmla="*/ 5 h 83"/>
                  <a:gd name="T12" fmla="*/ 0 w 170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83">
                    <a:moveTo>
                      <a:pt x="170" y="83"/>
                    </a:moveTo>
                    <a:lnTo>
                      <a:pt x="156" y="0"/>
                    </a:lnTo>
                    <a:lnTo>
                      <a:pt x="109" y="76"/>
                    </a:lnTo>
                    <a:lnTo>
                      <a:pt x="83" y="5"/>
                    </a:lnTo>
                    <a:lnTo>
                      <a:pt x="52" y="66"/>
                    </a:lnTo>
                    <a:lnTo>
                      <a:pt x="7" y="5"/>
                    </a:lnTo>
                    <a:lnTo>
                      <a:pt x="0" y="8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0" name="Freeform 358"/>
              <p:cNvSpPr/>
              <p:nvPr/>
            </p:nvSpPr>
            <p:spPr bwMode="auto">
              <a:xfrm>
                <a:off x="8552841" y="5411921"/>
                <a:ext cx="312738" cy="156369"/>
              </a:xfrm>
              <a:custGeom>
                <a:avLst/>
                <a:gdLst>
                  <a:gd name="T0" fmla="*/ 2 w 76"/>
                  <a:gd name="T1" fmla="*/ 38 h 38"/>
                  <a:gd name="T2" fmla="*/ 0 w 76"/>
                  <a:gd name="T3" fmla="*/ 36 h 38"/>
                  <a:gd name="T4" fmla="*/ 0 w 76"/>
                  <a:gd name="T5" fmla="*/ 36 h 38"/>
                  <a:gd name="T6" fmla="*/ 3 w 76"/>
                  <a:gd name="T7" fmla="*/ 3 h 38"/>
                  <a:gd name="T8" fmla="*/ 4 w 76"/>
                  <a:gd name="T9" fmla="*/ 1 h 38"/>
                  <a:gd name="T10" fmla="*/ 4 w 76"/>
                  <a:gd name="T11" fmla="*/ 1 h 38"/>
                  <a:gd name="T12" fmla="*/ 6 w 76"/>
                  <a:gd name="T13" fmla="*/ 2 h 38"/>
                  <a:gd name="T14" fmla="*/ 6 w 76"/>
                  <a:gd name="T15" fmla="*/ 2 h 38"/>
                  <a:gd name="T16" fmla="*/ 23 w 76"/>
                  <a:gd name="T17" fmla="*/ 26 h 38"/>
                  <a:gd name="T18" fmla="*/ 35 w 76"/>
                  <a:gd name="T19" fmla="*/ 2 h 38"/>
                  <a:gd name="T20" fmla="*/ 37 w 76"/>
                  <a:gd name="T21" fmla="*/ 1 h 38"/>
                  <a:gd name="T22" fmla="*/ 37 w 76"/>
                  <a:gd name="T23" fmla="*/ 1 h 38"/>
                  <a:gd name="T24" fmla="*/ 38 w 76"/>
                  <a:gd name="T25" fmla="*/ 2 h 38"/>
                  <a:gd name="T26" fmla="*/ 38 w 76"/>
                  <a:gd name="T27" fmla="*/ 2 h 38"/>
                  <a:gd name="T28" fmla="*/ 49 w 76"/>
                  <a:gd name="T29" fmla="*/ 30 h 38"/>
                  <a:gd name="T30" fmla="*/ 67 w 76"/>
                  <a:gd name="T31" fmla="*/ 0 h 38"/>
                  <a:gd name="T32" fmla="*/ 69 w 76"/>
                  <a:gd name="T33" fmla="*/ 0 h 38"/>
                  <a:gd name="T34" fmla="*/ 69 w 76"/>
                  <a:gd name="T35" fmla="*/ 0 h 38"/>
                  <a:gd name="T36" fmla="*/ 70 w 76"/>
                  <a:gd name="T37" fmla="*/ 1 h 38"/>
                  <a:gd name="T38" fmla="*/ 70 w 76"/>
                  <a:gd name="T39" fmla="*/ 1 h 38"/>
                  <a:gd name="T40" fmla="*/ 76 w 76"/>
                  <a:gd name="T41" fmla="*/ 36 h 38"/>
                  <a:gd name="T42" fmla="*/ 74 w 76"/>
                  <a:gd name="T43" fmla="*/ 38 h 38"/>
                  <a:gd name="T44" fmla="*/ 74 w 76"/>
                  <a:gd name="T45" fmla="*/ 38 h 38"/>
                  <a:gd name="T46" fmla="*/ 73 w 76"/>
                  <a:gd name="T47" fmla="*/ 36 h 38"/>
                  <a:gd name="T48" fmla="*/ 73 w 76"/>
                  <a:gd name="T49" fmla="*/ 36 h 38"/>
                  <a:gd name="T50" fmla="*/ 68 w 76"/>
                  <a:gd name="T51" fmla="*/ 5 h 38"/>
                  <a:gd name="T52" fmla="*/ 49 w 76"/>
                  <a:gd name="T53" fmla="*/ 34 h 38"/>
                  <a:gd name="T54" fmla="*/ 48 w 76"/>
                  <a:gd name="T55" fmla="*/ 35 h 38"/>
                  <a:gd name="T56" fmla="*/ 48 w 76"/>
                  <a:gd name="T57" fmla="*/ 35 h 38"/>
                  <a:gd name="T58" fmla="*/ 47 w 76"/>
                  <a:gd name="T59" fmla="*/ 34 h 38"/>
                  <a:gd name="T60" fmla="*/ 47 w 76"/>
                  <a:gd name="T61" fmla="*/ 34 h 38"/>
                  <a:gd name="T62" fmla="*/ 36 w 76"/>
                  <a:gd name="T63" fmla="*/ 6 h 38"/>
                  <a:gd name="T64" fmla="*/ 25 w 76"/>
                  <a:gd name="T65" fmla="*/ 29 h 38"/>
                  <a:gd name="T66" fmla="*/ 24 w 76"/>
                  <a:gd name="T67" fmla="*/ 30 h 38"/>
                  <a:gd name="T68" fmla="*/ 24 w 76"/>
                  <a:gd name="T69" fmla="*/ 30 h 38"/>
                  <a:gd name="T70" fmla="*/ 22 w 76"/>
                  <a:gd name="T71" fmla="*/ 30 h 38"/>
                  <a:gd name="T72" fmla="*/ 22 w 76"/>
                  <a:gd name="T73" fmla="*/ 30 h 38"/>
                  <a:gd name="T74" fmla="*/ 6 w 76"/>
                  <a:gd name="T75" fmla="*/ 7 h 38"/>
                  <a:gd name="T76" fmla="*/ 3 w 76"/>
                  <a:gd name="T77" fmla="*/ 36 h 38"/>
                  <a:gd name="T78" fmla="*/ 2 w 76"/>
                  <a:gd name="T79" fmla="*/ 38 h 38"/>
                  <a:gd name="T80" fmla="*/ 2 w 76"/>
                  <a:gd name="T81" fmla="*/ 38 h 38"/>
                  <a:gd name="T82" fmla="*/ 2 w 76"/>
                  <a:gd name="T8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38">
                    <a:moveTo>
                      <a:pt x="2" y="38"/>
                    </a:moveTo>
                    <a:cubicBezTo>
                      <a:pt x="1" y="37"/>
                      <a:pt x="0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6" y="2"/>
                      <a:pt x="36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8" y="0"/>
                      <a:pt x="68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70" y="0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7"/>
                      <a:pt x="75" y="37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3" y="37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4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30"/>
                      <a:pt x="23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3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1" name="Freeform 359"/>
              <p:cNvSpPr/>
              <p:nvPr/>
            </p:nvSpPr>
            <p:spPr bwMode="auto">
              <a:xfrm>
                <a:off x="11204160" y="6471753"/>
                <a:ext cx="297101" cy="144207"/>
              </a:xfrm>
              <a:custGeom>
                <a:avLst/>
                <a:gdLst>
                  <a:gd name="T0" fmla="*/ 171 w 171"/>
                  <a:gd name="T1" fmla="*/ 83 h 83"/>
                  <a:gd name="T2" fmla="*/ 157 w 171"/>
                  <a:gd name="T3" fmla="*/ 0 h 83"/>
                  <a:gd name="T4" fmla="*/ 109 w 171"/>
                  <a:gd name="T5" fmla="*/ 76 h 83"/>
                  <a:gd name="T6" fmla="*/ 83 w 171"/>
                  <a:gd name="T7" fmla="*/ 5 h 83"/>
                  <a:gd name="T8" fmla="*/ 53 w 171"/>
                  <a:gd name="T9" fmla="*/ 66 h 83"/>
                  <a:gd name="T10" fmla="*/ 8 w 171"/>
                  <a:gd name="T11" fmla="*/ 5 h 83"/>
                  <a:gd name="T12" fmla="*/ 0 w 171"/>
                  <a:gd name="T13" fmla="*/ 83 h 83"/>
                  <a:gd name="T14" fmla="*/ 171 w 171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83">
                    <a:moveTo>
                      <a:pt x="171" y="83"/>
                    </a:moveTo>
                    <a:lnTo>
                      <a:pt x="157" y="0"/>
                    </a:lnTo>
                    <a:lnTo>
                      <a:pt x="109" y="76"/>
                    </a:lnTo>
                    <a:lnTo>
                      <a:pt x="83" y="5"/>
                    </a:lnTo>
                    <a:lnTo>
                      <a:pt x="53" y="66"/>
                    </a:lnTo>
                    <a:lnTo>
                      <a:pt x="8" y="5"/>
                    </a:lnTo>
                    <a:lnTo>
                      <a:pt x="0" y="83"/>
                    </a:lnTo>
                    <a:lnTo>
                      <a:pt x="171" y="83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2" name="Freeform 360"/>
              <p:cNvSpPr/>
              <p:nvPr/>
            </p:nvSpPr>
            <p:spPr bwMode="auto">
              <a:xfrm>
                <a:off x="11204160" y="6471753"/>
                <a:ext cx="297101" cy="144207"/>
              </a:xfrm>
              <a:custGeom>
                <a:avLst/>
                <a:gdLst>
                  <a:gd name="T0" fmla="*/ 171 w 171"/>
                  <a:gd name="T1" fmla="*/ 83 h 83"/>
                  <a:gd name="T2" fmla="*/ 157 w 171"/>
                  <a:gd name="T3" fmla="*/ 0 h 83"/>
                  <a:gd name="T4" fmla="*/ 109 w 171"/>
                  <a:gd name="T5" fmla="*/ 76 h 83"/>
                  <a:gd name="T6" fmla="*/ 83 w 171"/>
                  <a:gd name="T7" fmla="*/ 5 h 83"/>
                  <a:gd name="T8" fmla="*/ 53 w 171"/>
                  <a:gd name="T9" fmla="*/ 66 h 83"/>
                  <a:gd name="T10" fmla="*/ 8 w 171"/>
                  <a:gd name="T11" fmla="*/ 5 h 83"/>
                  <a:gd name="T12" fmla="*/ 0 w 171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83">
                    <a:moveTo>
                      <a:pt x="171" y="83"/>
                    </a:moveTo>
                    <a:lnTo>
                      <a:pt x="157" y="0"/>
                    </a:lnTo>
                    <a:lnTo>
                      <a:pt x="109" y="76"/>
                    </a:lnTo>
                    <a:lnTo>
                      <a:pt x="83" y="5"/>
                    </a:lnTo>
                    <a:lnTo>
                      <a:pt x="53" y="66"/>
                    </a:lnTo>
                    <a:lnTo>
                      <a:pt x="8" y="5"/>
                    </a:lnTo>
                    <a:lnTo>
                      <a:pt x="0" y="8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3" name="Freeform 361"/>
              <p:cNvSpPr/>
              <p:nvPr/>
            </p:nvSpPr>
            <p:spPr bwMode="auto">
              <a:xfrm>
                <a:off x="11197211" y="6468278"/>
                <a:ext cx="312738" cy="151156"/>
              </a:xfrm>
              <a:custGeom>
                <a:avLst/>
                <a:gdLst>
                  <a:gd name="T0" fmla="*/ 2 w 76"/>
                  <a:gd name="T1" fmla="*/ 37 h 37"/>
                  <a:gd name="T2" fmla="*/ 0 w 76"/>
                  <a:gd name="T3" fmla="*/ 36 h 37"/>
                  <a:gd name="T4" fmla="*/ 0 w 76"/>
                  <a:gd name="T5" fmla="*/ 36 h 37"/>
                  <a:gd name="T6" fmla="*/ 3 w 76"/>
                  <a:gd name="T7" fmla="*/ 2 h 37"/>
                  <a:gd name="T8" fmla="*/ 4 w 76"/>
                  <a:gd name="T9" fmla="*/ 1 h 37"/>
                  <a:gd name="T10" fmla="*/ 4 w 76"/>
                  <a:gd name="T11" fmla="*/ 1 h 37"/>
                  <a:gd name="T12" fmla="*/ 6 w 76"/>
                  <a:gd name="T13" fmla="*/ 2 h 37"/>
                  <a:gd name="T14" fmla="*/ 6 w 76"/>
                  <a:gd name="T15" fmla="*/ 2 h 37"/>
                  <a:gd name="T16" fmla="*/ 23 w 76"/>
                  <a:gd name="T17" fmla="*/ 26 h 37"/>
                  <a:gd name="T18" fmla="*/ 35 w 76"/>
                  <a:gd name="T19" fmla="*/ 2 h 37"/>
                  <a:gd name="T20" fmla="*/ 37 w 76"/>
                  <a:gd name="T21" fmla="*/ 1 h 37"/>
                  <a:gd name="T22" fmla="*/ 37 w 76"/>
                  <a:gd name="T23" fmla="*/ 1 h 37"/>
                  <a:gd name="T24" fmla="*/ 38 w 76"/>
                  <a:gd name="T25" fmla="*/ 2 h 37"/>
                  <a:gd name="T26" fmla="*/ 38 w 76"/>
                  <a:gd name="T27" fmla="*/ 2 h 37"/>
                  <a:gd name="T28" fmla="*/ 48 w 76"/>
                  <a:gd name="T29" fmla="*/ 30 h 37"/>
                  <a:gd name="T30" fmla="*/ 67 w 76"/>
                  <a:gd name="T31" fmla="*/ 0 h 37"/>
                  <a:gd name="T32" fmla="*/ 69 w 76"/>
                  <a:gd name="T33" fmla="*/ 0 h 37"/>
                  <a:gd name="T34" fmla="*/ 69 w 76"/>
                  <a:gd name="T35" fmla="*/ 0 h 37"/>
                  <a:gd name="T36" fmla="*/ 70 w 76"/>
                  <a:gd name="T37" fmla="*/ 1 h 37"/>
                  <a:gd name="T38" fmla="*/ 70 w 76"/>
                  <a:gd name="T39" fmla="*/ 1 h 37"/>
                  <a:gd name="T40" fmla="*/ 76 w 76"/>
                  <a:gd name="T41" fmla="*/ 36 h 37"/>
                  <a:gd name="T42" fmla="*/ 76 w 76"/>
                  <a:gd name="T43" fmla="*/ 36 h 37"/>
                  <a:gd name="T44" fmla="*/ 74 w 76"/>
                  <a:gd name="T45" fmla="*/ 37 h 37"/>
                  <a:gd name="T46" fmla="*/ 74 w 76"/>
                  <a:gd name="T47" fmla="*/ 37 h 37"/>
                  <a:gd name="T48" fmla="*/ 73 w 76"/>
                  <a:gd name="T49" fmla="*/ 36 h 37"/>
                  <a:gd name="T50" fmla="*/ 73 w 76"/>
                  <a:gd name="T51" fmla="*/ 36 h 37"/>
                  <a:gd name="T52" fmla="*/ 68 w 76"/>
                  <a:gd name="T53" fmla="*/ 5 h 37"/>
                  <a:gd name="T54" fmla="*/ 49 w 76"/>
                  <a:gd name="T55" fmla="*/ 34 h 37"/>
                  <a:gd name="T56" fmla="*/ 48 w 76"/>
                  <a:gd name="T57" fmla="*/ 34 h 37"/>
                  <a:gd name="T58" fmla="*/ 48 w 76"/>
                  <a:gd name="T59" fmla="*/ 34 h 37"/>
                  <a:gd name="T60" fmla="*/ 47 w 76"/>
                  <a:gd name="T61" fmla="*/ 33 h 37"/>
                  <a:gd name="T62" fmla="*/ 47 w 76"/>
                  <a:gd name="T63" fmla="*/ 33 h 37"/>
                  <a:gd name="T64" fmla="*/ 36 w 76"/>
                  <a:gd name="T65" fmla="*/ 6 h 37"/>
                  <a:gd name="T66" fmla="*/ 25 w 76"/>
                  <a:gd name="T67" fmla="*/ 29 h 37"/>
                  <a:gd name="T68" fmla="*/ 24 w 76"/>
                  <a:gd name="T69" fmla="*/ 30 h 37"/>
                  <a:gd name="T70" fmla="*/ 24 w 76"/>
                  <a:gd name="T71" fmla="*/ 30 h 37"/>
                  <a:gd name="T72" fmla="*/ 22 w 76"/>
                  <a:gd name="T73" fmla="*/ 30 h 37"/>
                  <a:gd name="T74" fmla="*/ 22 w 76"/>
                  <a:gd name="T75" fmla="*/ 30 h 37"/>
                  <a:gd name="T76" fmla="*/ 6 w 76"/>
                  <a:gd name="T77" fmla="*/ 7 h 37"/>
                  <a:gd name="T78" fmla="*/ 3 w 76"/>
                  <a:gd name="T79" fmla="*/ 36 h 37"/>
                  <a:gd name="T80" fmla="*/ 2 w 76"/>
                  <a:gd name="T81" fmla="*/ 37 h 37"/>
                  <a:gd name="T82" fmla="*/ 2 w 76"/>
                  <a:gd name="T83" fmla="*/ 37 h 37"/>
                  <a:gd name="T84" fmla="*/ 2 w 76"/>
                  <a:gd name="T8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37">
                    <a:moveTo>
                      <a:pt x="2" y="37"/>
                    </a:moveTo>
                    <a:cubicBezTo>
                      <a:pt x="1" y="37"/>
                      <a:pt x="0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1"/>
                      <a:pt x="36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8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70" y="0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5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3" y="37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7" y="34"/>
                      <a:pt x="47" y="34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30"/>
                      <a:pt x="23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3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4" name="Freeform 362"/>
              <p:cNvSpPr/>
              <p:nvPr/>
            </p:nvSpPr>
            <p:spPr bwMode="auto">
              <a:xfrm>
                <a:off x="8293964" y="6353608"/>
                <a:ext cx="231078" cy="109458"/>
              </a:xfrm>
              <a:custGeom>
                <a:avLst/>
                <a:gdLst>
                  <a:gd name="T0" fmla="*/ 133 w 133"/>
                  <a:gd name="T1" fmla="*/ 63 h 63"/>
                  <a:gd name="T2" fmla="*/ 123 w 133"/>
                  <a:gd name="T3" fmla="*/ 0 h 63"/>
                  <a:gd name="T4" fmla="*/ 85 w 133"/>
                  <a:gd name="T5" fmla="*/ 59 h 63"/>
                  <a:gd name="T6" fmla="*/ 64 w 133"/>
                  <a:gd name="T7" fmla="*/ 2 h 63"/>
                  <a:gd name="T8" fmla="*/ 41 w 133"/>
                  <a:gd name="T9" fmla="*/ 49 h 63"/>
                  <a:gd name="T10" fmla="*/ 5 w 133"/>
                  <a:gd name="T11" fmla="*/ 2 h 63"/>
                  <a:gd name="T12" fmla="*/ 0 w 133"/>
                  <a:gd name="T13" fmla="*/ 63 h 63"/>
                  <a:gd name="T14" fmla="*/ 133 w 133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63">
                    <a:moveTo>
                      <a:pt x="133" y="63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1" y="49"/>
                    </a:lnTo>
                    <a:lnTo>
                      <a:pt x="5" y="2"/>
                    </a:lnTo>
                    <a:lnTo>
                      <a:pt x="0" y="63"/>
                    </a:lnTo>
                    <a:lnTo>
                      <a:pt x="133" y="63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5" name="Freeform 363"/>
              <p:cNvSpPr/>
              <p:nvPr/>
            </p:nvSpPr>
            <p:spPr bwMode="auto">
              <a:xfrm>
                <a:off x="8293964" y="6353608"/>
                <a:ext cx="231078" cy="109458"/>
              </a:xfrm>
              <a:custGeom>
                <a:avLst/>
                <a:gdLst>
                  <a:gd name="T0" fmla="*/ 133 w 133"/>
                  <a:gd name="T1" fmla="*/ 63 h 63"/>
                  <a:gd name="T2" fmla="*/ 123 w 133"/>
                  <a:gd name="T3" fmla="*/ 0 h 63"/>
                  <a:gd name="T4" fmla="*/ 85 w 133"/>
                  <a:gd name="T5" fmla="*/ 59 h 63"/>
                  <a:gd name="T6" fmla="*/ 64 w 133"/>
                  <a:gd name="T7" fmla="*/ 2 h 63"/>
                  <a:gd name="T8" fmla="*/ 41 w 133"/>
                  <a:gd name="T9" fmla="*/ 49 h 63"/>
                  <a:gd name="T10" fmla="*/ 5 w 133"/>
                  <a:gd name="T11" fmla="*/ 2 h 63"/>
                  <a:gd name="T12" fmla="*/ 0 w 133"/>
                  <a:gd name="T1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63">
                    <a:moveTo>
                      <a:pt x="133" y="63"/>
                    </a:moveTo>
                    <a:lnTo>
                      <a:pt x="123" y="0"/>
                    </a:lnTo>
                    <a:lnTo>
                      <a:pt x="85" y="59"/>
                    </a:lnTo>
                    <a:lnTo>
                      <a:pt x="64" y="2"/>
                    </a:lnTo>
                    <a:lnTo>
                      <a:pt x="41" y="49"/>
                    </a:lnTo>
                    <a:lnTo>
                      <a:pt x="5" y="2"/>
                    </a:lnTo>
                    <a:lnTo>
                      <a:pt x="0" y="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6" name="Freeform 364"/>
              <p:cNvSpPr/>
              <p:nvPr/>
            </p:nvSpPr>
            <p:spPr bwMode="auto">
              <a:xfrm>
                <a:off x="8287014" y="6344921"/>
                <a:ext cx="246715" cy="126832"/>
              </a:xfrm>
              <a:custGeom>
                <a:avLst/>
                <a:gdLst>
                  <a:gd name="T0" fmla="*/ 2 w 60"/>
                  <a:gd name="T1" fmla="*/ 31 h 31"/>
                  <a:gd name="T2" fmla="*/ 0 w 60"/>
                  <a:gd name="T3" fmla="*/ 29 h 31"/>
                  <a:gd name="T4" fmla="*/ 0 w 60"/>
                  <a:gd name="T5" fmla="*/ 29 h 31"/>
                  <a:gd name="T6" fmla="*/ 2 w 60"/>
                  <a:gd name="T7" fmla="*/ 3 h 31"/>
                  <a:gd name="T8" fmla="*/ 4 w 60"/>
                  <a:gd name="T9" fmla="*/ 2 h 31"/>
                  <a:gd name="T10" fmla="*/ 4 w 60"/>
                  <a:gd name="T11" fmla="*/ 2 h 31"/>
                  <a:gd name="T12" fmla="*/ 5 w 60"/>
                  <a:gd name="T13" fmla="*/ 2 h 31"/>
                  <a:gd name="T14" fmla="*/ 5 w 60"/>
                  <a:gd name="T15" fmla="*/ 2 h 31"/>
                  <a:gd name="T16" fmla="*/ 18 w 60"/>
                  <a:gd name="T17" fmla="*/ 21 h 31"/>
                  <a:gd name="T18" fmla="*/ 28 w 60"/>
                  <a:gd name="T19" fmla="*/ 2 h 31"/>
                  <a:gd name="T20" fmla="*/ 29 w 60"/>
                  <a:gd name="T21" fmla="*/ 2 h 31"/>
                  <a:gd name="T22" fmla="*/ 29 w 60"/>
                  <a:gd name="T23" fmla="*/ 2 h 31"/>
                  <a:gd name="T24" fmla="*/ 30 w 60"/>
                  <a:gd name="T25" fmla="*/ 3 h 31"/>
                  <a:gd name="T26" fmla="*/ 30 w 60"/>
                  <a:gd name="T27" fmla="*/ 3 h 31"/>
                  <a:gd name="T28" fmla="*/ 38 w 60"/>
                  <a:gd name="T29" fmla="*/ 23 h 31"/>
                  <a:gd name="T30" fmla="*/ 52 w 60"/>
                  <a:gd name="T31" fmla="*/ 1 h 31"/>
                  <a:gd name="T32" fmla="*/ 54 w 60"/>
                  <a:gd name="T33" fmla="*/ 0 h 31"/>
                  <a:gd name="T34" fmla="*/ 54 w 60"/>
                  <a:gd name="T35" fmla="*/ 0 h 31"/>
                  <a:gd name="T36" fmla="*/ 55 w 60"/>
                  <a:gd name="T37" fmla="*/ 2 h 31"/>
                  <a:gd name="T38" fmla="*/ 55 w 60"/>
                  <a:gd name="T39" fmla="*/ 2 h 31"/>
                  <a:gd name="T40" fmla="*/ 60 w 60"/>
                  <a:gd name="T41" fmla="*/ 29 h 31"/>
                  <a:gd name="T42" fmla="*/ 60 w 60"/>
                  <a:gd name="T43" fmla="*/ 29 h 31"/>
                  <a:gd name="T44" fmla="*/ 59 w 60"/>
                  <a:gd name="T45" fmla="*/ 31 h 31"/>
                  <a:gd name="T46" fmla="*/ 59 w 60"/>
                  <a:gd name="T47" fmla="*/ 31 h 31"/>
                  <a:gd name="T48" fmla="*/ 57 w 60"/>
                  <a:gd name="T49" fmla="*/ 29 h 31"/>
                  <a:gd name="T50" fmla="*/ 57 w 60"/>
                  <a:gd name="T51" fmla="*/ 29 h 31"/>
                  <a:gd name="T52" fmla="*/ 53 w 60"/>
                  <a:gd name="T53" fmla="*/ 6 h 31"/>
                  <a:gd name="T54" fmla="*/ 39 w 60"/>
                  <a:gd name="T55" fmla="*/ 28 h 31"/>
                  <a:gd name="T56" fmla="*/ 38 w 60"/>
                  <a:gd name="T57" fmla="*/ 28 h 31"/>
                  <a:gd name="T58" fmla="*/ 38 w 60"/>
                  <a:gd name="T59" fmla="*/ 28 h 31"/>
                  <a:gd name="T60" fmla="*/ 37 w 60"/>
                  <a:gd name="T61" fmla="*/ 27 h 31"/>
                  <a:gd name="T62" fmla="*/ 37 w 60"/>
                  <a:gd name="T63" fmla="*/ 27 h 31"/>
                  <a:gd name="T64" fmla="*/ 29 w 60"/>
                  <a:gd name="T65" fmla="*/ 7 h 31"/>
                  <a:gd name="T66" fmla="*/ 20 w 60"/>
                  <a:gd name="T67" fmla="*/ 24 h 31"/>
                  <a:gd name="T68" fmla="*/ 19 w 60"/>
                  <a:gd name="T69" fmla="*/ 25 h 31"/>
                  <a:gd name="T70" fmla="*/ 19 w 60"/>
                  <a:gd name="T71" fmla="*/ 25 h 31"/>
                  <a:gd name="T72" fmla="*/ 17 w 60"/>
                  <a:gd name="T73" fmla="*/ 24 h 31"/>
                  <a:gd name="T74" fmla="*/ 17 w 60"/>
                  <a:gd name="T75" fmla="*/ 24 h 31"/>
                  <a:gd name="T76" fmla="*/ 5 w 60"/>
                  <a:gd name="T77" fmla="*/ 7 h 31"/>
                  <a:gd name="T78" fmla="*/ 3 w 60"/>
                  <a:gd name="T79" fmla="*/ 29 h 31"/>
                  <a:gd name="T80" fmla="*/ 2 w 60"/>
                  <a:gd name="T81" fmla="*/ 31 h 31"/>
                  <a:gd name="T82" fmla="*/ 2 w 60"/>
                  <a:gd name="T83" fmla="*/ 31 h 31"/>
                  <a:gd name="T84" fmla="*/ 2 w 60"/>
                  <a:gd name="T8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0" h="31">
                    <a:moveTo>
                      <a:pt x="2" y="31"/>
                    </a:moveTo>
                    <a:cubicBezTo>
                      <a:pt x="1" y="31"/>
                      <a:pt x="0" y="30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3" y="1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5" y="1"/>
                      <a:pt x="55" y="1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30"/>
                      <a:pt x="59" y="30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8" y="31"/>
                      <a:pt x="57" y="30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7" name="Freeform 365"/>
              <p:cNvSpPr/>
              <p:nvPr/>
            </p:nvSpPr>
            <p:spPr bwMode="auto">
              <a:xfrm>
                <a:off x="6872745" y="6167703"/>
                <a:ext cx="93821" cy="99034"/>
              </a:xfrm>
              <a:custGeom>
                <a:avLst/>
                <a:gdLst>
                  <a:gd name="T0" fmla="*/ 15 w 23"/>
                  <a:gd name="T1" fmla="*/ 9 h 24"/>
                  <a:gd name="T2" fmla="*/ 15 w 23"/>
                  <a:gd name="T3" fmla="*/ 16 h 24"/>
                  <a:gd name="T4" fmla="*/ 8 w 23"/>
                  <a:gd name="T5" fmla="*/ 17 h 24"/>
                  <a:gd name="T6" fmla="*/ 5 w 23"/>
                  <a:gd name="T7" fmla="*/ 11 h 24"/>
                  <a:gd name="T8" fmla="*/ 9 w 23"/>
                  <a:gd name="T9" fmla="*/ 6 h 24"/>
                  <a:gd name="T10" fmla="*/ 15 w 23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15" y="9"/>
                    </a:moveTo>
                    <a:cubicBezTo>
                      <a:pt x="23" y="13"/>
                      <a:pt x="23" y="13"/>
                      <a:pt x="15" y="16"/>
                    </a:cubicBezTo>
                    <a:cubicBezTo>
                      <a:pt x="13" y="24"/>
                      <a:pt x="13" y="24"/>
                      <a:pt x="8" y="17"/>
                    </a:cubicBezTo>
                    <a:cubicBezTo>
                      <a:pt x="0" y="18"/>
                      <a:pt x="0" y="18"/>
                      <a:pt x="5" y="11"/>
                    </a:cubicBezTo>
                    <a:cubicBezTo>
                      <a:pt x="1" y="3"/>
                      <a:pt x="1" y="3"/>
                      <a:pt x="9" y="6"/>
                    </a:cubicBezTo>
                    <a:cubicBezTo>
                      <a:pt x="15" y="1"/>
                      <a:pt x="15" y="0"/>
                      <a:pt x="15" y="9"/>
                    </a:cubicBezTo>
                    <a:close/>
                  </a:path>
                </a:pathLst>
              </a:custGeom>
              <a:solidFill>
                <a:srgbClr val="FFB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8" name="Freeform 366"/>
              <p:cNvSpPr/>
              <p:nvPr/>
            </p:nvSpPr>
            <p:spPr bwMode="auto">
              <a:xfrm>
                <a:off x="7093399" y="6245887"/>
                <a:ext cx="99034" cy="99034"/>
              </a:xfrm>
              <a:custGeom>
                <a:avLst/>
                <a:gdLst>
                  <a:gd name="T0" fmla="*/ 16 w 24"/>
                  <a:gd name="T1" fmla="*/ 9 h 24"/>
                  <a:gd name="T2" fmla="*/ 15 w 24"/>
                  <a:gd name="T3" fmla="*/ 15 h 24"/>
                  <a:gd name="T4" fmla="*/ 9 w 24"/>
                  <a:gd name="T5" fmla="*/ 16 h 24"/>
                  <a:gd name="T6" fmla="*/ 5 w 24"/>
                  <a:gd name="T7" fmla="*/ 11 h 24"/>
                  <a:gd name="T8" fmla="*/ 10 w 24"/>
                  <a:gd name="T9" fmla="*/ 6 h 24"/>
                  <a:gd name="T10" fmla="*/ 16 w 24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6" y="9"/>
                    </a:moveTo>
                    <a:cubicBezTo>
                      <a:pt x="23" y="13"/>
                      <a:pt x="24" y="13"/>
                      <a:pt x="15" y="15"/>
                    </a:cubicBezTo>
                    <a:cubicBezTo>
                      <a:pt x="13" y="23"/>
                      <a:pt x="14" y="24"/>
                      <a:pt x="9" y="16"/>
                    </a:cubicBezTo>
                    <a:cubicBezTo>
                      <a:pt x="0" y="17"/>
                      <a:pt x="0" y="18"/>
                      <a:pt x="5" y="11"/>
                    </a:cubicBezTo>
                    <a:cubicBezTo>
                      <a:pt x="2" y="3"/>
                      <a:pt x="1" y="3"/>
                      <a:pt x="10" y="6"/>
                    </a:cubicBezTo>
                    <a:cubicBezTo>
                      <a:pt x="16" y="0"/>
                      <a:pt x="16" y="0"/>
                      <a:pt x="16" y="9"/>
                    </a:cubicBezTo>
                    <a:close/>
                  </a:path>
                </a:pathLst>
              </a:custGeom>
              <a:solidFill>
                <a:srgbClr val="FFB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9" name="Freeform 367"/>
              <p:cNvSpPr/>
              <p:nvPr/>
            </p:nvSpPr>
            <p:spPr bwMode="auto">
              <a:xfrm>
                <a:off x="7300153" y="6188552"/>
                <a:ext cx="97296" cy="99034"/>
              </a:xfrm>
              <a:custGeom>
                <a:avLst/>
                <a:gdLst>
                  <a:gd name="T0" fmla="*/ 16 w 24"/>
                  <a:gd name="T1" fmla="*/ 9 h 24"/>
                  <a:gd name="T2" fmla="*/ 15 w 24"/>
                  <a:gd name="T3" fmla="*/ 16 h 24"/>
                  <a:gd name="T4" fmla="*/ 9 w 24"/>
                  <a:gd name="T5" fmla="*/ 17 h 24"/>
                  <a:gd name="T6" fmla="*/ 5 w 24"/>
                  <a:gd name="T7" fmla="*/ 11 h 24"/>
                  <a:gd name="T8" fmla="*/ 9 w 24"/>
                  <a:gd name="T9" fmla="*/ 6 h 24"/>
                  <a:gd name="T10" fmla="*/ 16 w 24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6" y="9"/>
                    </a:moveTo>
                    <a:cubicBezTo>
                      <a:pt x="23" y="14"/>
                      <a:pt x="24" y="13"/>
                      <a:pt x="15" y="16"/>
                    </a:cubicBezTo>
                    <a:cubicBezTo>
                      <a:pt x="13" y="24"/>
                      <a:pt x="14" y="24"/>
                      <a:pt x="9" y="17"/>
                    </a:cubicBezTo>
                    <a:cubicBezTo>
                      <a:pt x="0" y="18"/>
                      <a:pt x="0" y="18"/>
                      <a:pt x="5" y="11"/>
                    </a:cubicBezTo>
                    <a:cubicBezTo>
                      <a:pt x="1" y="3"/>
                      <a:pt x="1" y="4"/>
                      <a:pt x="9" y="6"/>
                    </a:cubicBezTo>
                    <a:cubicBezTo>
                      <a:pt x="16" y="1"/>
                      <a:pt x="16" y="0"/>
                      <a:pt x="16" y="9"/>
                    </a:cubicBezTo>
                    <a:close/>
                  </a:path>
                </a:pathLst>
              </a:custGeom>
              <a:solidFill>
                <a:srgbClr val="FFB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0" name="Freeform 368"/>
              <p:cNvSpPr/>
              <p:nvPr/>
            </p:nvSpPr>
            <p:spPr bwMode="auto">
              <a:xfrm>
                <a:off x="7204595" y="6049558"/>
                <a:ext cx="99034" cy="97296"/>
              </a:xfrm>
              <a:custGeom>
                <a:avLst/>
                <a:gdLst>
                  <a:gd name="T0" fmla="*/ 16 w 24"/>
                  <a:gd name="T1" fmla="*/ 9 h 24"/>
                  <a:gd name="T2" fmla="*/ 15 w 24"/>
                  <a:gd name="T3" fmla="*/ 16 h 24"/>
                  <a:gd name="T4" fmla="*/ 9 w 24"/>
                  <a:gd name="T5" fmla="*/ 17 h 24"/>
                  <a:gd name="T6" fmla="*/ 5 w 24"/>
                  <a:gd name="T7" fmla="*/ 11 h 24"/>
                  <a:gd name="T8" fmla="*/ 10 w 24"/>
                  <a:gd name="T9" fmla="*/ 7 h 24"/>
                  <a:gd name="T10" fmla="*/ 16 w 24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6" y="9"/>
                    </a:moveTo>
                    <a:cubicBezTo>
                      <a:pt x="23" y="14"/>
                      <a:pt x="24" y="13"/>
                      <a:pt x="15" y="16"/>
                    </a:cubicBezTo>
                    <a:cubicBezTo>
                      <a:pt x="13" y="24"/>
                      <a:pt x="14" y="24"/>
                      <a:pt x="9" y="17"/>
                    </a:cubicBezTo>
                    <a:cubicBezTo>
                      <a:pt x="0" y="18"/>
                      <a:pt x="0" y="18"/>
                      <a:pt x="5" y="11"/>
                    </a:cubicBezTo>
                    <a:cubicBezTo>
                      <a:pt x="2" y="4"/>
                      <a:pt x="1" y="4"/>
                      <a:pt x="10" y="7"/>
                    </a:cubicBezTo>
                    <a:cubicBezTo>
                      <a:pt x="16" y="1"/>
                      <a:pt x="16" y="0"/>
                      <a:pt x="16" y="9"/>
                    </a:cubicBezTo>
                    <a:close/>
                  </a:path>
                </a:pathLst>
              </a:custGeom>
              <a:solidFill>
                <a:srgbClr val="FFB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1" name="Freeform 369"/>
              <p:cNvSpPr/>
              <p:nvPr/>
            </p:nvSpPr>
            <p:spPr bwMode="auto">
              <a:xfrm>
                <a:off x="7411349" y="6044345"/>
                <a:ext cx="97296" cy="99034"/>
              </a:xfrm>
              <a:custGeom>
                <a:avLst/>
                <a:gdLst>
                  <a:gd name="T0" fmla="*/ 16 w 24"/>
                  <a:gd name="T1" fmla="*/ 9 h 24"/>
                  <a:gd name="T2" fmla="*/ 15 w 24"/>
                  <a:gd name="T3" fmla="*/ 16 h 24"/>
                  <a:gd name="T4" fmla="*/ 9 w 24"/>
                  <a:gd name="T5" fmla="*/ 17 h 24"/>
                  <a:gd name="T6" fmla="*/ 5 w 24"/>
                  <a:gd name="T7" fmla="*/ 11 h 24"/>
                  <a:gd name="T8" fmla="*/ 9 w 24"/>
                  <a:gd name="T9" fmla="*/ 7 h 24"/>
                  <a:gd name="T10" fmla="*/ 16 w 24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6" y="9"/>
                    </a:moveTo>
                    <a:cubicBezTo>
                      <a:pt x="23" y="14"/>
                      <a:pt x="24" y="13"/>
                      <a:pt x="15" y="16"/>
                    </a:cubicBezTo>
                    <a:cubicBezTo>
                      <a:pt x="13" y="24"/>
                      <a:pt x="14" y="24"/>
                      <a:pt x="9" y="17"/>
                    </a:cubicBezTo>
                    <a:cubicBezTo>
                      <a:pt x="0" y="18"/>
                      <a:pt x="0" y="18"/>
                      <a:pt x="5" y="11"/>
                    </a:cubicBezTo>
                    <a:cubicBezTo>
                      <a:pt x="1" y="4"/>
                      <a:pt x="1" y="4"/>
                      <a:pt x="9" y="7"/>
                    </a:cubicBezTo>
                    <a:cubicBezTo>
                      <a:pt x="16" y="1"/>
                      <a:pt x="16" y="0"/>
                      <a:pt x="16" y="9"/>
                    </a:cubicBezTo>
                    <a:close/>
                  </a:path>
                </a:pathLst>
              </a:custGeom>
              <a:solidFill>
                <a:srgbClr val="FFB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2" name="Freeform 370"/>
              <p:cNvSpPr/>
              <p:nvPr/>
            </p:nvSpPr>
            <p:spPr bwMode="auto">
              <a:xfrm>
                <a:off x="7496483" y="5896664"/>
                <a:ext cx="99034" cy="99034"/>
              </a:xfrm>
              <a:custGeom>
                <a:avLst/>
                <a:gdLst>
                  <a:gd name="T0" fmla="*/ 16 w 24"/>
                  <a:gd name="T1" fmla="*/ 9 h 24"/>
                  <a:gd name="T2" fmla="*/ 15 w 24"/>
                  <a:gd name="T3" fmla="*/ 15 h 24"/>
                  <a:gd name="T4" fmla="*/ 9 w 24"/>
                  <a:gd name="T5" fmla="*/ 17 h 24"/>
                  <a:gd name="T6" fmla="*/ 5 w 24"/>
                  <a:gd name="T7" fmla="*/ 11 h 24"/>
                  <a:gd name="T8" fmla="*/ 10 w 24"/>
                  <a:gd name="T9" fmla="*/ 6 h 24"/>
                  <a:gd name="T10" fmla="*/ 16 w 24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6" y="9"/>
                    </a:moveTo>
                    <a:cubicBezTo>
                      <a:pt x="23" y="13"/>
                      <a:pt x="24" y="13"/>
                      <a:pt x="15" y="15"/>
                    </a:cubicBezTo>
                    <a:cubicBezTo>
                      <a:pt x="14" y="24"/>
                      <a:pt x="14" y="24"/>
                      <a:pt x="9" y="17"/>
                    </a:cubicBezTo>
                    <a:cubicBezTo>
                      <a:pt x="0" y="18"/>
                      <a:pt x="0" y="18"/>
                      <a:pt x="5" y="11"/>
                    </a:cubicBezTo>
                    <a:cubicBezTo>
                      <a:pt x="2" y="3"/>
                      <a:pt x="1" y="3"/>
                      <a:pt x="10" y="6"/>
                    </a:cubicBezTo>
                    <a:cubicBezTo>
                      <a:pt x="16" y="1"/>
                      <a:pt x="16" y="0"/>
                      <a:pt x="16" y="9"/>
                    </a:cubicBezTo>
                    <a:close/>
                  </a:path>
                </a:pathLst>
              </a:custGeom>
              <a:solidFill>
                <a:srgbClr val="FFB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3" name="Freeform 371"/>
              <p:cNvSpPr/>
              <p:nvPr/>
            </p:nvSpPr>
            <p:spPr bwMode="auto">
              <a:xfrm>
                <a:off x="7833545" y="5900139"/>
                <a:ext cx="99034" cy="99034"/>
              </a:xfrm>
              <a:custGeom>
                <a:avLst/>
                <a:gdLst>
                  <a:gd name="T0" fmla="*/ 16 w 24"/>
                  <a:gd name="T1" fmla="*/ 8 h 24"/>
                  <a:gd name="T2" fmla="*/ 15 w 24"/>
                  <a:gd name="T3" fmla="*/ 15 h 24"/>
                  <a:gd name="T4" fmla="*/ 9 w 24"/>
                  <a:gd name="T5" fmla="*/ 16 h 24"/>
                  <a:gd name="T6" fmla="*/ 6 w 24"/>
                  <a:gd name="T7" fmla="*/ 11 h 24"/>
                  <a:gd name="T8" fmla="*/ 10 w 24"/>
                  <a:gd name="T9" fmla="*/ 6 h 24"/>
                  <a:gd name="T10" fmla="*/ 16 w 24"/>
                  <a:gd name="T1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6" y="8"/>
                    </a:moveTo>
                    <a:cubicBezTo>
                      <a:pt x="24" y="13"/>
                      <a:pt x="24" y="12"/>
                      <a:pt x="15" y="15"/>
                    </a:cubicBezTo>
                    <a:cubicBezTo>
                      <a:pt x="14" y="23"/>
                      <a:pt x="14" y="24"/>
                      <a:pt x="9" y="16"/>
                    </a:cubicBezTo>
                    <a:cubicBezTo>
                      <a:pt x="0" y="17"/>
                      <a:pt x="0" y="18"/>
                      <a:pt x="6" y="11"/>
                    </a:cubicBezTo>
                    <a:cubicBezTo>
                      <a:pt x="2" y="3"/>
                      <a:pt x="1" y="3"/>
                      <a:pt x="10" y="6"/>
                    </a:cubicBezTo>
                    <a:cubicBezTo>
                      <a:pt x="16" y="0"/>
                      <a:pt x="16" y="0"/>
                      <a:pt x="16" y="8"/>
                    </a:cubicBezTo>
                    <a:close/>
                  </a:path>
                </a:pathLst>
              </a:custGeom>
              <a:solidFill>
                <a:srgbClr val="FFB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</p:grpSp>
      <p:sp>
        <p:nvSpPr>
          <p:cNvPr id="376" name="AutoShape 4"/>
          <p:cNvSpPr>
            <a:spLocks noChangeArrowheads="1"/>
          </p:cNvSpPr>
          <p:nvPr/>
        </p:nvSpPr>
        <p:spPr bwMode="auto">
          <a:xfrm>
            <a:off x="472440" y="502920"/>
            <a:ext cx="10975975" cy="1184910"/>
          </a:xfrm>
          <a:prstGeom prst="flowChartTerminator">
            <a:avLst/>
          </a:prstGeom>
          <a:gradFill rotWithShape="1">
            <a:gsLst>
              <a:gs pos="0">
                <a:srgbClr val="3399FF"/>
              </a:gs>
              <a:gs pos="50000">
                <a:schemeClr val="bg1"/>
              </a:gs>
              <a:gs pos="100000">
                <a:srgbClr val="3399FF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6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7" name="Text Box 8"/>
          <p:cNvSpPr txBox="1"/>
          <p:nvPr/>
        </p:nvSpPr>
        <p:spPr>
          <a:xfrm>
            <a:off x="524510" y="2059940"/>
            <a:ext cx="6765925" cy="58356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 typeface="Wingdings" panose="05000000000000000000" pitchFamily="2" charset="2"/>
            </a:pPr>
            <a:r>
              <a:rPr sz="3200" b="1" dirty="0">
                <a:solidFill>
                  <a:schemeClr val="tx1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a,   Lan là học sinh giỏi.</a:t>
            </a:r>
          </a:p>
        </p:txBody>
      </p:sp>
      <p:sp>
        <p:nvSpPr>
          <p:cNvPr id="383" name="Text Box 9"/>
          <p:cNvSpPr txBox="1"/>
          <p:nvPr/>
        </p:nvSpPr>
        <p:spPr>
          <a:xfrm>
            <a:off x="528955" y="2711768"/>
            <a:ext cx="6477000" cy="58356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sz="3200" b="1" dirty="0">
                <a:solidFill>
                  <a:schemeClr val="tx1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b,   Mái tóc của ông bạc trắng.</a:t>
            </a:r>
          </a:p>
        </p:txBody>
      </p:sp>
      <p:sp>
        <p:nvSpPr>
          <p:cNvPr id="384" name="Text Box 10"/>
          <p:cNvSpPr txBox="1"/>
          <p:nvPr/>
        </p:nvSpPr>
        <p:spPr>
          <a:xfrm>
            <a:off x="564833" y="3406775"/>
            <a:ext cx="7265987" cy="58356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sz="3200" b="1" dirty="0">
                <a:solidFill>
                  <a:schemeClr val="tx1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c,   Em làm bài tập to</a:t>
            </a:r>
            <a:r>
              <a:rPr lang="en-US" sz="3200" b="1" dirty="0">
                <a:solidFill>
                  <a:schemeClr val="tx1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á</a:t>
            </a:r>
            <a:r>
              <a:rPr sz="3200" b="1" dirty="0">
                <a:solidFill>
                  <a:schemeClr val="tx1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n.</a:t>
            </a:r>
          </a:p>
        </p:txBody>
      </p:sp>
      <p:grpSp>
        <p:nvGrpSpPr>
          <p:cNvPr id="409" name="Oval 22"/>
          <p:cNvGrpSpPr/>
          <p:nvPr/>
        </p:nvGrpSpPr>
        <p:grpSpPr bwMode="auto">
          <a:xfrm>
            <a:off x="279836" y="3330575"/>
            <a:ext cx="914400" cy="914400"/>
            <a:chOff x="0" y="0"/>
            <a:chExt cx="603" cy="603"/>
          </a:xfrm>
        </p:grpSpPr>
        <p:pic>
          <p:nvPicPr>
            <p:cNvPr id="6172" name="Oval 22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03" cy="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73" name="Text Box 22"/>
            <p:cNvSpPr txBox="1">
              <a:spLocks noChangeArrowheads="1"/>
            </p:cNvSpPr>
            <p:nvPr/>
          </p:nvSpPr>
          <p:spPr bwMode="auto">
            <a:xfrm>
              <a:off x="149" y="149"/>
              <a:ext cx="305" cy="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endParaRPr lang="id-ID" altLang="id-ID">
                <a:solidFill>
                  <a:srgbClr val="FFFFFF"/>
                </a:solidFill>
                <a:latin typeface="Calibri" panose="020F0502020204030204" charset="0"/>
              </a:endParaRPr>
            </a:p>
          </p:txBody>
        </p:sp>
      </p:grpSp>
      <p:sp>
        <p:nvSpPr>
          <p:cNvPr id="410" name="Text Box 5"/>
          <p:cNvSpPr txBox="1"/>
          <p:nvPr/>
        </p:nvSpPr>
        <p:spPr>
          <a:xfrm>
            <a:off x="690245" y="817245"/>
            <a:ext cx="10622280" cy="58356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3200" u="sng" dirty="0">
                <a:solidFill>
                  <a:srgbClr val="FF0000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Câu hỏi 1: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Câu nào dưới đây được cấu tạo theo mẫu: Ai 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l</a:t>
            </a:r>
            <a:r>
              <a:rPr sz="3200" dirty="0">
                <a:solidFill>
                  <a:srgbClr val="FF0000"/>
                </a:solidFill>
                <a:latin typeface="Times New Roman" panose="02020603050405020304" pitchFamily="18" charset="0"/>
                <a:ea typeface="Batang"/>
                <a:cs typeface="Times New Roman" panose="02020603050405020304" pitchFamily="18" charset="0"/>
              </a:rPr>
              <a:t>àm gì?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 rot="1069306">
            <a:off x="6354659" y="1142740"/>
            <a:ext cx="5468938" cy="3459163"/>
            <a:chOff x="3878263" y="203200"/>
            <a:chExt cx="5468938" cy="3459163"/>
          </a:xfrm>
        </p:grpSpPr>
        <p:grpSp>
          <p:nvGrpSpPr>
            <p:cNvPr id="7" name="Group 205"/>
            <p:cNvGrpSpPr/>
            <p:nvPr/>
          </p:nvGrpSpPr>
          <p:grpSpPr bwMode="auto">
            <a:xfrm>
              <a:off x="3878263" y="203200"/>
              <a:ext cx="5468938" cy="3376613"/>
              <a:chOff x="2443" y="128"/>
              <a:chExt cx="3445" cy="2127"/>
            </a:xfrm>
          </p:grpSpPr>
          <p:sp>
            <p:nvSpPr>
              <p:cNvPr id="37" name="Freeform 5"/>
              <p:cNvSpPr/>
              <p:nvPr/>
            </p:nvSpPr>
            <p:spPr bwMode="auto">
              <a:xfrm>
                <a:off x="5258" y="128"/>
                <a:ext cx="57" cy="54"/>
              </a:xfrm>
              <a:custGeom>
                <a:avLst/>
                <a:gdLst>
                  <a:gd name="T0" fmla="*/ 17 w 24"/>
                  <a:gd name="T1" fmla="*/ 14 h 23"/>
                  <a:gd name="T2" fmla="*/ 12 w 24"/>
                  <a:gd name="T3" fmla="*/ 18 h 23"/>
                  <a:gd name="T4" fmla="*/ 7 w 24"/>
                  <a:gd name="T5" fmla="*/ 14 h 23"/>
                  <a:gd name="T6" fmla="*/ 9 w 24"/>
                  <a:gd name="T7" fmla="*/ 8 h 23"/>
                  <a:gd name="T8" fmla="*/ 15 w 24"/>
                  <a:gd name="T9" fmla="*/ 8 h 23"/>
                  <a:gd name="T10" fmla="*/ 17 w 24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7" y="14"/>
                    </a:moveTo>
                    <a:cubicBezTo>
                      <a:pt x="19" y="23"/>
                      <a:pt x="19" y="23"/>
                      <a:pt x="12" y="18"/>
                    </a:cubicBezTo>
                    <a:cubicBezTo>
                      <a:pt x="4" y="22"/>
                      <a:pt x="4" y="22"/>
                      <a:pt x="7" y="14"/>
                    </a:cubicBezTo>
                    <a:cubicBezTo>
                      <a:pt x="0" y="8"/>
                      <a:pt x="0" y="8"/>
                      <a:pt x="9" y="8"/>
                    </a:cubicBezTo>
                    <a:cubicBezTo>
                      <a:pt x="13" y="0"/>
                      <a:pt x="12" y="0"/>
                      <a:pt x="15" y="8"/>
                    </a:cubicBezTo>
                    <a:cubicBezTo>
                      <a:pt x="24" y="9"/>
                      <a:pt x="24" y="9"/>
                      <a:pt x="17" y="14"/>
                    </a:cubicBezTo>
                    <a:close/>
                  </a:path>
                </a:pathLst>
              </a:custGeom>
              <a:solidFill>
                <a:srgbClr val="5C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" name="Freeform 6"/>
              <p:cNvSpPr/>
              <p:nvPr/>
            </p:nvSpPr>
            <p:spPr bwMode="auto">
              <a:xfrm>
                <a:off x="5367" y="223"/>
                <a:ext cx="57" cy="54"/>
              </a:xfrm>
              <a:custGeom>
                <a:avLst/>
                <a:gdLst>
                  <a:gd name="T0" fmla="*/ 18 w 24"/>
                  <a:gd name="T1" fmla="*/ 15 h 23"/>
                  <a:gd name="T2" fmla="*/ 12 w 24"/>
                  <a:gd name="T3" fmla="*/ 19 h 23"/>
                  <a:gd name="T4" fmla="*/ 7 w 24"/>
                  <a:gd name="T5" fmla="*/ 15 h 23"/>
                  <a:gd name="T6" fmla="*/ 9 w 24"/>
                  <a:gd name="T7" fmla="*/ 8 h 23"/>
                  <a:gd name="T8" fmla="*/ 16 w 24"/>
                  <a:gd name="T9" fmla="*/ 9 h 23"/>
                  <a:gd name="T10" fmla="*/ 18 w 24"/>
                  <a:gd name="T11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8" y="15"/>
                    </a:moveTo>
                    <a:cubicBezTo>
                      <a:pt x="19" y="23"/>
                      <a:pt x="20" y="23"/>
                      <a:pt x="12" y="19"/>
                    </a:cubicBezTo>
                    <a:cubicBezTo>
                      <a:pt x="5" y="23"/>
                      <a:pt x="5" y="23"/>
                      <a:pt x="7" y="15"/>
                    </a:cubicBezTo>
                    <a:cubicBezTo>
                      <a:pt x="1" y="9"/>
                      <a:pt x="0" y="9"/>
                      <a:pt x="9" y="8"/>
                    </a:cubicBezTo>
                    <a:cubicBezTo>
                      <a:pt x="13" y="1"/>
                      <a:pt x="13" y="0"/>
                      <a:pt x="16" y="9"/>
                    </a:cubicBezTo>
                    <a:cubicBezTo>
                      <a:pt x="24" y="10"/>
                      <a:pt x="24" y="9"/>
                      <a:pt x="18" y="15"/>
                    </a:cubicBezTo>
                    <a:close/>
                  </a:path>
                </a:pathLst>
              </a:custGeom>
              <a:solidFill>
                <a:srgbClr val="5C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" name="Freeform 7"/>
              <p:cNvSpPr/>
              <p:nvPr/>
            </p:nvSpPr>
            <p:spPr bwMode="auto">
              <a:xfrm>
                <a:off x="5471" y="213"/>
                <a:ext cx="57" cy="55"/>
              </a:xfrm>
              <a:custGeom>
                <a:avLst/>
                <a:gdLst>
                  <a:gd name="T0" fmla="*/ 17 w 24"/>
                  <a:gd name="T1" fmla="*/ 14 h 23"/>
                  <a:gd name="T2" fmla="*/ 12 w 24"/>
                  <a:gd name="T3" fmla="*/ 18 h 23"/>
                  <a:gd name="T4" fmla="*/ 6 w 24"/>
                  <a:gd name="T5" fmla="*/ 14 h 23"/>
                  <a:gd name="T6" fmla="*/ 9 w 24"/>
                  <a:gd name="T7" fmla="*/ 8 h 23"/>
                  <a:gd name="T8" fmla="*/ 15 w 24"/>
                  <a:gd name="T9" fmla="*/ 8 h 23"/>
                  <a:gd name="T10" fmla="*/ 17 w 24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7" y="14"/>
                    </a:moveTo>
                    <a:cubicBezTo>
                      <a:pt x="18" y="23"/>
                      <a:pt x="19" y="23"/>
                      <a:pt x="12" y="18"/>
                    </a:cubicBezTo>
                    <a:cubicBezTo>
                      <a:pt x="4" y="22"/>
                      <a:pt x="4" y="22"/>
                      <a:pt x="6" y="14"/>
                    </a:cubicBezTo>
                    <a:cubicBezTo>
                      <a:pt x="0" y="8"/>
                      <a:pt x="0" y="8"/>
                      <a:pt x="9" y="8"/>
                    </a:cubicBezTo>
                    <a:cubicBezTo>
                      <a:pt x="12" y="0"/>
                      <a:pt x="12" y="0"/>
                      <a:pt x="15" y="8"/>
                    </a:cubicBezTo>
                    <a:cubicBezTo>
                      <a:pt x="24" y="9"/>
                      <a:pt x="24" y="9"/>
                      <a:pt x="17" y="14"/>
                    </a:cubicBezTo>
                    <a:close/>
                  </a:path>
                </a:pathLst>
              </a:custGeom>
              <a:solidFill>
                <a:srgbClr val="5C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" name="Freeform 8"/>
              <p:cNvSpPr/>
              <p:nvPr/>
            </p:nvSpPr>
            <p:spPr bwMode="auto">
              <a:xfrm>
                <a:off x="5599" y="312"/>
                <a:ext cx="57" cy="55"/>
              </a:xfrm>
              <a:custGeom>
                <a:avLst/>
                <a:gdLst>
                  <a:gd name="T0" fmla="*/ 17 w 24"/>
                  <a:gd name="T1" fmla="*/ 14 h 23"/>
                  <a:gd name="T2" fmla="*/ 12 w 24"/>
                  <a:gd name="T3" fmla="*/ 18 h 23"/>
                  <a:gd name="T4" fmla="*/ 7 w 24"/>
                  <a:gd name="T5" fmla="*/ 14 h 23"/>
                  <a:gd name="T6" fmla="*/ 9 w 24"/>
                  <a:gd name="T7" fmla="*/ 8 h 23"/>
                  <a:gd name="T8" fmla="*/ 15 w 24"/>
                  <a:gd name="T9" fmla="*/ 8 h 23"/>
                  <a:gd name="T10" fmla="*/ 17 w 24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3">
                    <a:moveTo>
                      <a:pt x="17" y="14"/>
                    </a:moveTo>
                    <a:cubicBezTo>
                      <a:pt x="19" y="23"/>
                      <a:pt x="19" y="23"/>
                      <a:pt x="12" y="18"/>
                    </a:cubicBezTo>
                    <a:cubicBezTo>
                      <a:pt x="4" y="22"/>
                      <a:pt x="4" y="22"/>
                      <a:pt x="7" y="14"/>
                    </a:cubicBezTo>
                    <a:cubicBezTo>
                      <a:pt x="1" y="8"/>
                      <a:pt x="0" y="8"/>
                      <a:pt x="9" y="8"/>
                    </a:cubicBezTo>
                    <a:cubicBezTo>
                      <a:pt x="13" y="0"/>
                      <a:pt x="12" y="0"/>
                      <a:pt x="15" y="8"/>
                    </a:cubicBezTo>
                    <a:cubicBezTo>
                      <a:pt x="24" y="9"/>
                      <a:pt x="24" y="9"/>
                      <a:pt x="17" y="14"/>
                    </a:cubicBezTo>
                    <a:close/>
                  </a:path>
                </a:pathLst>
              </a:custGeom>
              <a:solidFill>
                <a:srgbClr val="5C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" name="Freeform 9"/>
              <p:cNvSpPr/>
              <p:nvPr/>
            </p:nvSpPr>
            <p:spPr bwMode="auto">
              <a:xfrm>
                <a:off x="2445" y="1228"/>
                <a:ext cx="2797" cy="1024"/>
              </a:xfrm>
              <a:custGeom>
                <a:avLst/>
                <a:gdLst>
                  <a:gd name="T0" fmla="*/ 0 w 2797"/>
                  <a:gd name="T1" fmla="*/ 1024 h 1024"/>
                  <a:gd name="T2" fmla="*/ 2797 w 2797"/>
                  <a:gd name="T3" fmla="*/ 972 h 1024"/>
                  <a:gd name="T4" fmla="*/ 2501 w 2797"/>
                  <a:gd name="T5" fmla="*/ 0 h 1024"/>
                  <a:gd name="T6" fmla="*/ 0 w 2797"/>
                  <a:gd name="T7" fmla="*/ 1024 h 1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97" h="1024">
                    <a:moveTo>
                      <a:pt x="0" y="1024"/>
                    </a:moveTo>
                    <a:lnTo>
                      <a:pt x="2797" y="972"/>
                    </a:lnTo>
                    <a:lnTo>
                      <a:pt x="2501" y="0"/>
                    </a:lnTo>
                    <a:lnTo>
                      <a:pt x="0" y="1024"/>
                    </a:lnTo>
                    <a:close/>
                  </a:path>
                </a:pathLst>
              </a:custGeom>
              <a:solidFill>
                <a:srgbClr val="DEBF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" name="Freeform 10"/>
              <p:cNvSpPr/>
              <p:nvPr/>
            </p:nvSpPr>
            <p:spPr bwMode="auto">
              <a:xfrm>
                <a:off x="2445" y="1228"/>
                <a:ext cx="2797" cy="1024"/>
              </a:xfrm>
              <a:custGeom>
                <a:avLst/>
                <a:gdLst>
                  <a:gd name="T0" fmla="*/ 0 w 2797"/>
                  <a:gd name="T1" fmla="*/ 1024 h 1024"/>
                  <a:gd name="T2" fmla="*/ 2797 w 2797"/>
                  <a:gd name="T3" fmla="*/ 972 h 1024"/>
                  <a:gd name="T4" fmla="*/ 2501 w 2797"/>
                  <a:gd name="T5" fmla="*/ 0 h 1024"/>
                  <a:gd name="T6" fmla="*/ 0 w 2797"/>
                  <a:gd name="T7" fmla="*/ 1024 h 1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97" h="1024">
                    <a:moveTo>
                      <a:pt x="0" y="1024"/>
                    </a:moveTo>
                    <a:lnTo>
                      <a:pt x="2797" y="972"/>
                    </a:lnTo>
                    <a:lnTo>
                      <a:pt x="2501" y="0"/>
                    </a:lnTo>
                    <a:lnTo>
                      <a:pt x="0" y="10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" name="Freeform 11"/>
              <p:cNvSpPr>
                <a:spLocks noEditPoints="1"/>
              </p:cNvSpPr>
              <p:nvPr/>
            </p:nvSpPr>
            <p:spPr bwMode="auto">
              <a:xfrm>
                <a:off x="2443" y="1223"/>
                <a:ext cx="2804" cy="1032"/>
              </a:xfrm>
              <a:custGeom>
                <a:avLst/>
                <a:gdLst>
                  <a:gd name="T0" fmla="*/ 0 w 1185"/>
                  <a:gd name="T1" fmla="*/ 435 h 436"/>
                  <a:gd name="T2" fmla="*/ 1 w 1185"/>
                  <a:gd name="T3" fmla="*/ 433 h 436"/>
                  <a:gd name="T4" fmla="*/ 1057 w 1185"/>
                  <a:gd name="T5" fmla="*/ 0 h 436"/>
                  <a:gd name="T6" fmla="*/ 1059 w 1185"/>
                  <a:gd name="T7" fmla="*/ 1 h 436"/>
                  <a:gd name="T8" fmla="*/ 1059 w 1185"/>
                  <a:gd name="T9" fmla="*/ 1 h 436"/>
                  <a:gd name="T10" fmla="*/ 1185 w 1185"/>
                  <a:gd name="T11" fmla="*/ 413 h 436"/>
                  <a:gd name="T12" fmla="*/ 1185 w 1185"/>
                  <a:gd name="T13" fmla="*/ 414 h 436"/>
                  <a:gd name="T14" fmla="*/ 1183 w 1185"/>
                  <a:gd name="T15" fmla="*/ 414 h 436"/>
                  <a:gd name="T16" fmla="*/ 1 w 1185"/>
                  <a:gd name="T17" fmla="*/ 436 h 436"/>
                  <a:gd name="T18" fmla="*/ 1 w 1185"/>
                  <a:gd name="T19" fmla="*/ 435 h 436"/>
                  <a:gd name="T20" fmla="*/ 1 w 1185"/>
                  <a:gd name="T21" fmla="*/ 436 h 436"/>
                  <a:gd name="T22" fmla="*/ 1 w 1185"/>
                  <a:gd name="T23" fmla="*/ 436 h 436"/>
                  <a:gd name="T24" fmla="*/ 0 w 1185"/>
                  <a:gd name="T25" fmla="*/ 435 h 436"/>
                  <a:gd name="T26" fmla="*/ 9 w 1185"/>
                  <a:gd name="T27" fmla="*/ 433 h 436"/>
                  <a:gd name="T28" fmla="*/ 1181 w 1185"/>
                  <a:gd name="T29" fmla="*/ 411 h 436"/>
                  <a:gd name="T30" fmla="*/ 1057 w 1185"/>
                  <a:gd name="T31" fmla="*/ 4 h 436"/>
                  <a:gd name="T32" fmla="*/ 9 w 1185"/>
                  <a:gd name="T33" fmla="*/ 433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85" h="436">
                    <a:moveTo>
                      <a:pt x="0" y="435"/>
                    </a:moveTo>
                    <a:cubicBezTo>
                      <a:pt x="0" y="434"/>
                      <a:pt x="0" y="433"/>
                      <a:pt x="1" y="433"/>
                    </a:cubicBezTo>
                    <a:cubicBezTo>
                      <a:pt x="1057" y="0"/>
                      <a:pt x="1057" y="0"/>
                      <a:pt x="1057" y="0"/>
                    </a:cubicBezTo>
                    <a:cubicBezTo>
                      <a:pt x="1058" y="0"/>
                      <a:pt x="1058" y="0"/>
                      <a:pt x="1059" y="1"/>
                    </a:cubicBezTo>
                    <a:cubicBezTo>
                      <a:pt x="1059" y="1"/>
                      <a:pt x="1059" y="1"/>
                      <a:pt x="1059" y="1"/>
                    </a:cubicBezTo>
                    <a:cubicBezTo>
                      <a:pt x="1185" y="413"/>
                      <a:pt x="1185" y="413"/>
                      <a:pt x="1185" y="413"/>
                    </a:cubicBezTo>
                    <a:cubicBezTo>
                      <a:pt x="1185" y="413"/>
                      <a:pt x="1185" y="413"/>
                      <a:pt x="1185" y="414"/>
                    </a:cubicBezTo>
                    <a:cubicBezTo>
                      <a:pt x="1184" y="414"/>
                      <a:pt x="1184" y="414"/>
                      <a:pt x="1183" y="414"/>
                    </a:cubicBezTo>
                    <a:cubicBezTo>
                      <a:pt x="1" y="436"/>
                      <a:pt x="1" y="436"/>
                      <a:pt x="1" y="436"/>
                    </a:cubicBezTo>
                    <a:cubicBezTo>
                      <a:pt x="1" y="435"/>
                      <a:pt x="1" y="435"/>
                      <a:pt x="1" y="435"/>
                    </a:cubicBezTo>
                    <a:cubicBezTo>
                      <a:pt x="1" y="436"/>
                      <a:pt x="1" y="436"/>
                      <a:pt x="1" y="436"/>
                    </a:cubicBezTo>
                    <a:cubicBezTo>
                      <a:pt x="1" y="436"/>
                      <a:pt x="1" y="436"/>
                      <a:pt x="1" y="436"/>
                    </a:cubicBezTo>
                    <a:cubicBezTo>
                      <a:pt x="1" y="436"/>
                      <a:pt x="0" y="436"/>
                      <a:pt x="0" y="435"/>
                    </a:cubicBezTo>
                    <a:moveTo>
                      <a:pt x="9" y="433"/>
                    </a:moveTo>
                    <a:cubicBezTo>
                      <a:pt x="1181" y="411"/>
                      <a:pt x="1181" y="411"/>
                      <a:pt x="1181" y="411"/>
                    </a:cubicBezTo>
                    <a:cubicBezTo>
                      <a:pt x="1057" y="4"/>
                      <a:pt x="1057" y="4"/>
                      <a:pt x="1057" y="4"/>
                    </a:cubicBezTo>
                    <a:cubicBezTo>
                      <a:pt x="9" y="433"/>
                      <a:pt x="9" y="433"/>
                      <a:pt x="9" y="433"/>
                    </a:cubicBezTo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" name="Freeform 12"/>
              <p:cNvSpPr/>
              <p:nvPr/>
            </p:nvSpPr>
            <p:spPr bwMode="auto">
              <a:xfrm>
                <a:off x="2445" y="939"/>
                <a:ext cx="2153" cy="1313"/>
              </a:xfrm>
              <a:custGeom>
                <a:avLst/>
                <a:gdLst>
                  <a:gd name="T0" fmla="*/ 2087 w 2153"/>
                  <a:gd name="T1" fmla="*/ 0 h 1313"/>
                  <a:gd name="T2" fmla="*/ 2153 w 2153"/>
                  <a:gd name="T3" fmla="*/ 516 h 1313"/>
                  <a:gd name="T4" fmla="*/ 0 w 2153"/>
                  <a:gd name="T5" fmla="*/ 1313 h 1313"/>
                  <a:gd name="T6" fmla="*/ 2087 w 2153"/>
                  <a:gd name="T7" fmla="*/ 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53" h="1313">
                    <a:moveTo>
                      <a:pt x="2087" y="0"/>
                    </a:moveTo>
                    <a:lnTo>
                      <a:pt x="2153" y="516"/>
                    </a:lnTo>
                    <a:lnTo>
                      <a:pt x="0" y="1313"/>
                    </a:lnTo>
                    <a:lnTo>
                      <a:pt x="2087" y="0"/>
                    </a:lnTo>
                    <a:close/>
                  </a:path>
                </a:pathLst>
              </a:custGeom>
              <a:solidFill>
                <a:srgbClr val="DEBF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" name="Freeform 13"/>
              <p:cNvSpPr>
                <a:spLocks noEditPoints="1"/>
              </p:cNvSpPr>
              <p:nvPr/>
            </p:nvSpPr>
            <p:spPr bwMode="auto">
              <a:xfrm>
                <a:off x="2443" y="935"/>
                <a:ext cx="2160" cy="1320"/>
              </a:xfrm>
              <a:custGeom>
                <a:avLst/>
                <a:gdLst>
                  <a:gd name="T0" fmla="*/ 0 w 913"/>
                  <a:gd name="T1" fmla="*/ 557 h 558"/>
                  <a:gd name="T2" fmla="*/ 0 w 913"/>
                  <a:gd name="T3" fmla="*/ 556 h 558"/>
                  <a:gd name="T4" fmla="*/ 883 w 913"/>
                  <a:gd name="T5" fmla="*/ 1 h 558"/>
                  <a:gd name="T6" fmla="*/ 884 w 913"/>
                  <a:gd name="T7" fmla="*/ 1 h 558"/>
                  <a:gd name="T8" fmla="*/ 885 w 913"/>
                  <a:gd name="T9" fmla="*/ 2 h 558"/>
                  <a:gd name="T10" fmla="*/ 913 w 913"/>
                  <a:gd name="T11" fmla="*/ 220 h 558"/>
                  <a:gd name="T12" fmla="*/ 912 w 913"/>
                  <a:gd name="T13" fmla="*/ 221 h 558"/>
                  <a:gd name="T14" fmla="*/ 2 w 913"/>
                  <a:gd name="T15" fmla="*/ 558 h 558"/>
                  <a:gd name="T16" fmla="*/ 1 w 913"/>
                  <a:gd name="T17" fmla="*/ 558 h 558"/>
                  <a:gd name="T18" fmla="*/ 0 w 913"/>
                  <a:gd name="T19" fmla="*/ 557 h 558"/>
                  <a:gd name="T20" fmla="*/ 14 w 913"/>
                  <a:gd name="T21" fmla="*/ 550 h 558"/>
                  <a:gd name="T22" fmla="*/ 909 w 913"/>
                  <a:gd name="T23" fmla="*/ 219 h 558"/>
                  <a:gd name="T24" fmla="*/ 882 w 913"/>
                  <a:gd name="T25" fmla="*/ 4 h 558"/>
                  <a:gd name="T26" fmla="*/ 14 w 913"/>
                  <a:gd name="T27" fmla="*/ 550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3" h="558">
                    <a:moveTo>
                      <a:pt x="0" y="557"/>
                    </a:moveTo>
                    <a:cubicBezTo>
                      <a:pt x="0" y="557"/>
                      <a:pt x="0" y="556"/>
                      <a:pt x="0" y="556"/>
                    </a:cubicBezTo>
                    <a:cubicBezTo>
                      <a:pt x="883" y="1"/>
                      <a:pt x="883" y="1"/>
                      <a:pt x="883" y="1"/>
                    </a:cubicBezTo>
                    <a:cubicBezTo>
                      <a:pt x="883" y="0"/>
                      <a:pt x="884" y="0"/>
                      <a:pt x="884" y="1"/>
                    </a:cubicBezTo>
                    <a:cubicBezTo>
                      <a:pt x="885" y="1"/>
                      <a:pt x="885" y="1"/>
                      <a:pt x="885" y="2"/>
                    </a:cubicBezTo>
                    <a:cubicBezTo>
                      <a:pt x="913" y="220"/>
                      <a:pt x="913" y="220"/>
                      <a:pt x="913" y="220"/>
                    </a:cubicBezTo>
                    <a:cubicBezTo>
                      <a:pt x="913" y="220"/>
                      <a:pt x="912" y="221"/>
                      <a:pt x="912" y="221"/>
                    </a:cubicBezTo>
                    <a:cubicBezTo>
                      <a:pt x="2" y="558"/>
                      <a:pt x="2" y="558"/>
                      <a:pt x="2" y="558"/>
                    </a:cubicBezTo>
                    <a:cubicBezTo>
                      <a:pt x="1" y="558"/>
                      <a:pt x="1" y="558"/>
                      <a:pt x="1" y="558"/>
                    </a:cubicBezTo>
                    <a:cubicBezTo>
                      <a:pt x="1" y="558"/>
                      <a:pt x="0" y="558"/>
                      <a:pt x="0" y="557"/>
                    </a:cubicBezTo>
                    <a:close/>
                    <a:moveTo>
                      <a:pt x="14" y="550"/>
                    </a:moveTo>
                    <a:cubicBezTo>
                      <a:pt x="909" y="219"/>
                      <a:pt x="909" y="219"/>
                      <a:pt x="909" y="219"/>
                    </a:cubicBezTo>
                    <a:cubicBezTo>
                      <a:pt x="882" y="4"/>
                      <a:pt x="882" y="4"/>
                      <a:pt x="882" y="4"/>
                    </a:cubicBezTo>
                    <a:lnTo>
                      <a:pt x="14" y="55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" name="Freeform 14"/>
              <p:cNvSpPr/>
              <p:nvPr/>
            </p:nvSpPr>
            <p:spPr bwMode="auto">
              <a:xfrm>
                <a:off x="2445" y="1093"/>
                <a:ext cx="3438" cy="1159"/>
              </a:xfrm>
              <a:custGeom>
                <a:avLst/>
                <a:gdLst>
                  <a:gd name="T0" fmla="*/ 0 w 3438"/>
                  <a:gd name="T1" fmla="*/ 1159 h 1159"/>
                  <a:gd name="T2" fmla="*/ 2451 w 3438"/>
                  <a:gd name="T3" fmla="*/ 0 h 1159"/>
                  <a:gd name="T4" fmla="*/ 3438 w 3438"/>
                  <a:gd name="T5" fmla="*/ 563 h 1159"/>
                  <a:gd name="T6" fmla="*/ 0 w 3438"/>
                  <a:gd name="T7" fmla="*/ 1159 h 1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38" h="1159">
                    <a:moveTo>
                      <a:pt x="0" y="1159"/>
                    </a:moveTo>
                    <a:lnTo>
                      <a:pt x="2451" y="0"/>
                    </a:lnTo>
                    <a:lnTo>
                      <a:pt x="3438" y="563"/>
                    </a:lnTo>
                    <a:lnTo>
                      <a:pt x="0" y="1159"/>
                    </a:lnTo>
                    <a:close/>
                  </a:path>
                </a:pathLst>
              </a:cu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" name="Freeform 15"/>
              <p:cNvSpPr>
                <a:spLocks noEditPoints="1"/>
              </p:cNvSpPr>
              <p:nvPr/>
            </p:nvSpPr>
            <p:spPr bwMode="auto">
              <a:xfrm>
                <a:off x="2443" y="1088"/>
                <a:ext cx="3445" cy="1167"/>
              </a:xfrm>
              <a:custGeom>
                <a:avLst/>
                <a:gdLst>
                  <a:gd name="T0" fmla="*/ 0 w 1456"/>
                  <a:gd name="T1" fmla="*/ 492 h 493"/>
                  <a:gd name="T2" fmla="*/ 1 w 1456"/>
                  <a:gd name="T3" fmla="*/ 490 h 493"/>
                  <a:gd name="T4" fmla="*/ 1036 w 1456"/>
                  <a:gd name="T5" fmla="*/ 1 h 493"/>
                  <a:gd name="T6" fmla="*/ 1038 w 1456"/>
                  <a:gd name="T7" fmla="*/ 1 h 493"/>
                  <a:gd name="T8" fmla="*/ 1455 w 1456"/>
                  <a:gd name="T9" fmla="*/ 238 h 493"/>
                  <a:gd name="T10" fmla="*/ 1456 w 1456"/>
                  <a:gd name="T11" fmla="*/ 240 h 493"/>
                  <a:gd name="T12" fmla="*/ 1454 w 1456"/>
                  <a:gd name="T13" fmla="*/ 241 h 493"/>
                  <a:gd name="T14" fmla="*/ 2 w 1456"/>
                  <a:gd name="T15" fmla="*/ 493 h 493"/>
                  <a:gd name="T16" fmla="*/ 1 w 1456"/>
                  <a:gd name="T17" fmla="*/ 493 h 493"/>
                  <a:gd name="T18" fmla="*/ 0 w 1456"/>
                  <a:gd name="T19" fmla="*/ 492 h 493"/>
                  <a:gd name="T20" fmla="*/ 2 w 1456"/>
                  <a:gd name="T21" fmla="*/ 493 h 493"/>
                  <a:gd name="T22" fmla="*/ 1 w 1456"/>
                  <a:gd name="T23" fmla="*/ 492 h 493"/>
                  <a:gd name="T24" fmla="*/ 2 w 1456"/>
                  <a:gd name="T25" fmla="*/ 493 h 493"/>
                  <a:gd name="T26" fmla="*/ 12 w 1456"/>
                  <a:gd name="T27" fmla="*/ 488 h 493"/>
                  <a:gd name="T28" fmla="*/ 1450 w 1456"/>
                  <a:gd name="T29" fmla="*/ 239 h 493"/>
                  <a:gd name="T30" fmla="*/ 1037 w 1456"/>
                  <a:gd name="T31" fmla="*/ 4 h 493"/>
                  <a:gd name="T32" fmla="*/ 12 w 1456"/>
                  <a:gd name="T33" fmla="*/ 488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6" h="493">
                    <a:moveTo>
                      <a:pt x="0" y="492"/>
                    </a:moveTo>
                    <a:cubicBezTo>
                      <a:pt x="0" y="491"/>
                      <a:pt x="0" y="490"/>
                      <a:pt x="1" y="490"/>
                    </a:cubicBezTo>
                    <a:cubicBezTo>
                      <a:pt x="1036" y="1"/>
                      <a:pt x="1036" y="1"/>
                      <a:pt x="1036" y="1"/>
                    </a:cubicBezTo>
                    <a:cubicBezTo>
                      <a:pt x="1037" y="0"/>
                      <a:pt x="1037" y="0"/>
                      <a:pt x="1038" y="1"/>
                    </a:cubicBezTo>
                    <a:cubicBezTo>
                      <a:pt x="1455" y="238"/>
                      <a:pt x="1455" y="238"/>
                      <a:pt x="1455" y="238"/>
                    </a:cubicBezTo>
                    <a:cubicBezTo>
                      <a:pt x="1456" y="239"/>
                      <a:pt x="1456" y="239"/>
                      <a:pt x="1456" y="240"/>
                    </a:cubicBezTo>
                    <a:cubicBezTo>
                      <a:pt x="1456" y="241"/>
                      <a:pt x="1455" y="241"/>
                      <a:pt x="1454" y="241"/>
                    </a:cubicBezTo>
                    <a:cubicBezTo>
                      <a:pt x="2" y="493"/>
                      <a:pt x="2" y="493"/>
                      <a:pt x="2" y="493"/>
                    </a:cubicBezTo>
                    <a:cubicBezTo>
                      <a:pt x="1" y="493"/>
                      <a:pt x="1" y="493"/>
                      <a:pt x="1" y="493"/>
                    </a:cubicBezTo>
                    <a:cubicBezTo>
                      <a:pt x="1" y="493"/>
                      <a:pt x="0" y="493"/>
                      <a:pt x="0" y="492"/>
                    </a:cubicBezTo>
                    <a:close/>
                    <a:moveTo>
                      <a:pt x="2" y="493"/>
                    </a:moveTo>
                    <a:cubicBezTo>
                      <a:pt x="1" y="492"/>
                      <a:pt x="1" y="492"/>
                      <a:pt x="1" y="492"/>
                    </a:cubicBezTo>
                    <a:lnTo>
                      <a:pt x="2" y="493"/>
                    </a:lnTo>
                    <a:close/>
                    <a:moveTo>
                      <a:pt x="12" y="488"/>
                    </a:moveTo>
                    <a:cubicBezTo>
                      <a:pt x="1450" y="239"/>
                      <a:pt x="1450" y="239"/>
                      <a:pt x="1450" y="239"/>
                    </a:cubicBezTo>
                    <a:cubicBezTo>
                      <a:pt x="1037" y="4"/>
                      <a:pt x="1037" y="4"/>
                      <a:pt x="1037" y="4"/>
                    </a:cubicBezTo>
                    <a:lnTo>
                      <a:pt x="12" y="48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" name="Freeform 16"/>
              <p:cNvSpPr>
                <a:spLocks noEditPoints="1"/>
              </p:cNvSpPr>
              <p:nvPr/>
            </p:nvSpPr>
            <p:spPr bwMode="auto">
              <a:xfrm>
                <a:off x="2826" y="1150"/>
                <a:ext cx="2896" cy="970"/>
              </a:xfrm>
              <a:custGeom>
                <a:avLst/>
                <a:gdLst>
                  <a:gd name="T0" fmla="*/ 3 w 1224"/>
                  <a:gd name="T1" fmla="*/ 410 h 410"/>
                  <a:gd name="T2" fmla="*/ 79 w 1224"/>
                  <a:gd name="T3" fmla="*/ 392 h 410"/>
                  <a:gd name="T4" fmla="*/ 31 w 1224"/>
                  <a:gd name="T5" fmla="*/ 397 h 410"/>
                  <a:gd name="T6" fmla="*/ 126 w 1224"/>
                  <a:gd name="T7" fmla="*/ 384 h 410"/>
                  <a:gd name="T8" fmla="*/ 69 w 1224"/>
                  <a:gd name="T9" fmla="*/ 379 h 410"/>
                  <a:gd name="T10" fmla="*/ 184 w 1224"/>
                  <a:gd name="T11" fmla="*/ 377 h 410"/>
                  <a:gd name="T12" fmla="*/ 230 w 1224"/>
                  <a:gd name="T13" fmla="*/ 369 h 410"/>
                  <a:gd name="T14" fmla="*/ 82 w 1224"/>
                  <a:gd name="T15" fmla="*/ 370 h 410"/>
                  <a:gd name="T16" fmla="*/ 289 w 1224"/>
                  <a:gd name="T17" fmla="*/ 359 h 410"/>
                  <a:gd name="T18" fmla="*/ 111 w 1224"/>
                  <a:gd name="T19" fmla="*/ 359 h 410"/>
                  <a:gd name="T20" fmla="*/ 345 w 1224"/>
                  <a:gd name="T21" fmla="*/ 347 h 410"/>
                  <a:gd name="T22" fmla="*/ 364 w 1224"/>
                  <a:gd name="T23" fmla="*/ 349 h 410"/>
                  <a:gd name="T24" fmla="*/ 393 w 1224"/>
                  <a:gd name="T25" fmla="*/ 339 h 410"/>
                  <a:gd name="T26" fmla="*/ 435 w 1224"/>
                  <a:gd name="T27" fmla="*/ 337 h 410"/>
                  <a:gd name="T28" fmla="*/ 164 w 1224"/>
                  <a:gd name="T29" fmla="*/ 332 h 410"/>
                  <a:gd name="T30" fmla="*/ 496 w 1224"/>
                  <a:gd name="T31" fmla="*/ 324 h 410"/>
                  <a:gd name="T32" fmla="*/ 509 w 1224"/>
                  <a:gd name="T33" fmla="*/ 322 h 410"/>
                  <a:gd name="T34" fmla="*/ 555 w 1224"/>
                  <a:gd name="T35" fmla="*/ 314 h 410"/>
                  <a:gd name="T36" fmla="*/ 570 w 1224"/>
                  <a:gd name="T37" fmla="*/ 314 h 410"/>
                  <a:gd name="T38" fmla="*/ 219 w 1224"/>
                  <a:gd name="T39" fmla="*/ 304 h 410"/>
                  <a:gd name="T40" fmla="*/ 630 w 1224"/>
                  <a:gd name="T41" fmla="*/ 304 h 410"/>
                  <a:gd name="T42" fmla="*/ 245 w 1224"/>
                  <a:gd name="T43" fmla="*/ 293 h 410"/>
                  <a:gd name="T44" fmla="*/ 701 w 1224"/>
                  <a:gd name="T45" fmla="*/ 292 h 410"/>
                  <a:gd name="T46" fmla="*/ 746 w 1224"/>
                  <a:gd name="T47" fmla="*/ 282 h 410"/>
                  <a:gd name="T48" fmla="*/ 288 w 1224"/>
                  <a:gd name="T49" fmla="*/ 275 h 410"/>
                  <a:gd name="T50" fmla="*/ 775 w 1224"/>
                  <a:gd name="T51" fmla="*/ 277 h 410"/>
                  <a:gd name="T52" fmla="*/ 312 w 1224"/>
                  <a:gd name="T53" fmla="*/ 261 h 410"/>
                  <a:gd name="T54" fmla="*/ 837 w 1224"/>
                  <a:gd name="T55" fmla="*/ 269 h 410"/>
                  <a:gd name="T56" fmla="*/ 907 w 1224"/>
                  <a:gd name="T57" fmla="*/ 252 h 410"/>
                  <a:gd name="T58" fmla="*/ 330 w 1224"/>
                  <a:gd name="T59" fmla="*/ 257 h 410"/>
                  <a:gd name="T60" fmla="*/ 955 w 1224"/>
                  <a:gd name="T61" fmla="*/ 244 h 410"/>
                  <a:gd name="T62" fmla="*/ 368 w 1224"/>
                  <a:gd name="T63" fmla="*/ 240 h 410"/>
                  <a:gd name="T64" fmla="*/ 1012 w 1224"/>
                  <a:gd name="T65" fmla="*/ 237 h 410"/>
                  <a:gd name="T66" fmla="*/ 1058 w 1224"/>
                  <a:gd name="T67" fmla="*/ 229 h 410"/>
                  <a:gd name="T68" fmla="*/ 381 w 1224"/>
                  <a:gd name="T69" fmla="*/ 231 h 410"/>
                  <a:gd name="T70" fmla="*/ 1117 w 1224"/>
                  <a:gd name="T71" fmla="*/ 219 h 410"/>
                  <a:gd name="T72" fmla="*/ 410 w 1224"/>
                  <a:gd name="T73" fmla="*/ 220 h 410"/>
                  <a:gd name="T74" fmla="*/ 1174 w 1224"/>
                  <a:gd name="T75" fmla="*/ 207 h 410"/>
                  <a:gd name="T76" fmla="*/ 1192 w 1224"/>
                  <a:gd name="T77" fmla="*/ 209 h 410"/>
                  <a:gd name="T78" fmla="*/ 1211 w 1224"/>
                  <a:gd name="T79" fmla="*/ 198 h 410"/>
                  <a:gd name="T80" fmla="*/ 464 w 1224"/>
                  <a:gd name="T81" fmla="*/ 190 h 410"/>
                  <a:gd name="T82" fmla="*/ 1198 w 1224"/>
                  <a:gd name="T83" fmla="*/ 188 h 410"/>
                  <a:gd name="T84" fmla="*/ 1158 w 1224"/>
                  <a:gd name="T85" fmla="*/ 168 h 410"/>
                  <a:gd name="T86" fmla="*/ 531 w 1224"/>
                  <a:gd name="T87" fmla="*/ 164 h 410"/>
                  <a:gd name="T88" fmla="*/ 544 w 1224"/>
                  <a:gd name="T89" fmla="*/ 155 h 410"/>
                  <a:gd name="T90" fmla="*/ 1109 w 1224"/>
                  <a:gd name="T91" fmla="*/ 134 h 410"/>
                  <a:gd name="T92" fmla="*/ 571 w 1224"/>
                  <a:gd name="T93" fmla="*/ 142 h 410"/>
                  <a:gd name="T94" fmla="*/ 1079 w 1224"/>
                  <a:gd name="T95" fmla="*/ 120 h 410"/>
                  <a:gd name="T96" fmla="*/ 628 w 1224"/>
                  <a:gd name="T97" fmla="*/ 118 h 410"/>
                  <a:gd name="T98" fmla="*/ 654 w 1224"/>
                  <a:gd name="T99" fmla="*/ 101 h 410"/>
                  <a:gd name="T100" fmla="*/ 1042 w 1224"/>
                  <a:gd name="T101" fmla="*/ 99 h 410"/>
                  <a:gd name="T102" fmla="*/ 1002 w 1224"/>
                  <a:gd name="T103" fmla="*/ 79 h 410"/>
                  <a:gd name="T104" fmla="*/ 721 w 1224"/>
                  <a:gd name="T105" fmla="*/ 75 h 410"/>
                  <a:gd name="T106" fmla="*/ 735 w 1224"/>
                  <a:gd name="T107" fmla="*/ 66 h 410"/>
                  <a:gd name="T108" fmla="*/ 952 w 1224"/>
                  <a:gd name="T109" fmla="*/ 45 h 410"/>
                  <a:gd name="T110" fmla="*/ 762 w 1224"/>
                  <a:gd name="T111" fmla="*/ 53 h 410"/>
                  <a:gd name="T112" fmla="*/ 923 w 1224"/>
                  <a:gd name="T113" fmla="*/ 32 h 410"/>
                  <a:gd name="T114" fmla="*/ 818 w 1224"/>
                  <a:gd name="T115" fmla="*/ 29 h 410"/>
                  <a:gd name="T116" fmla="*/ 844 w 1224"/>
                  <a:gd name="T117" fmla="*/ 12 h 410"/>
                  <a:gd name="T118" fmla="*/ 885 w 1224"/>
                  <a:gd name="T119" fmla="*/ 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24" h="410">
                    <a:moveTo>
                      <a:pt x="0" y="408"/>
                    </a:moveTo>
                    <a:cubicBezTo>
                      <a:pt x="0" y="407"/>
                      <a:pt x="0" y="406"/>
                      <a:pt x="2" y="405"/>
                    </a:cubicBezTo>
                    <a:cubicBezTo>
                      <a:pt x="12" y="400"/>
                      <a:pt x="12" y="400"/>
                      <a:pt x="12" y="400"/>
                    </a:cubicBezTo>
                    <a:cubicBezTo>
                      <a:pt x="14" y="400"/>
                      <a:pt x="15" y="400"/>
                      <a:pt x="16" y="401"/>
                    </a:cubicBezTo>
                    <a:cubicBezTo>
                      <a:pt x="16" y="402"/>
                      <a:pt x="16" y="402"/>
                      <a:pt x="16" y="403"/>
                    </a:cubicBezTo>
                    <a:cubicBezTo>
                      <a:pt x="20" y="402"/>
                      <a:pt x="20" y="402"/>
                      <a:pt x="20" y="402"/>
                    </a:cubicBezTo>
                    <a:cubicBezTo>
                      <a:pt x="21" y="402"/>
                      <a:pt x="22" y="403"/>
                      <a:pt x="23" y="404"/>
                    </a:cubicBezTo>
                    <a:cubicBezTo>
                      <a:pt x="23" y="404"/>
                      <a:pt x="23" y="404"/>
                      <a:pt x="23" y="404"/>
                    </a:cubicBezTo>
                    <a:cubicBezTo>
                      <a:pt x="23" y="406"/>
                      <a:pt x="22" y="407"/>
                      <a:pt x="21" y="407"/>
                    </a:cubicBezTo>
                    <a:cubicBezTo>
                      <a:pt x="9" y="409"/>
                      <a:pt x="9" y="409"/>
                      <a:pt x="9" y="409"/>
                    </a:cubicBezTo>
                    <a:cubicBezTo>
                      <a:pt x="8" y="409"/>
                      <a:pt x="7" y="409"/>
                      <a:pt x="7" y="408"/>
                    </a:cubicBezTo>
                    <a:cubicBezTo>
                      <a:pt x="4" y="410"/>
                      <a:pt x="4" y="410"/>
                      <a:pt x="4" y="410"/>
                    </a:cubicBezTo>
                    <a:cubicBezTo>
                      <a:pt x="3" y="410"/>
                      <a:pt x="3" y="410"/>
                      <a:pt x="3" y="410"/>
                    </a:cubicBezTo>
                    <a:cubicBezTo>
                      <a:pt x="2" y="410"/>
                      <a:pt x="1" y="409"/>
                      <a:pt x="0" y="408"/>
                    </a:cubicBezTo>
                    <a:close/>
                    <a:moveTo>
                      <a:pt x="36" y="402"/>
                    </a:moveTo>
                    <a:cubicBezTo>
                      <a:pt x="35" y="400"/>
                      <a:pt x="36" y="399"/>
                      <a:pt x="38" y="399"/>
                    </a:cubicBezTo>
                    <a:cubicBezTo>
                      <a:pt x="49" y="397"/>
                      <a:pt x="49" y="397"/>
                      <a:pt x="49" y="397"/>
                    </a:cubicBezTo>
                    <a:cubicBezTo>
                      <a:pt x="51" y="397"/>
                      <a:pt x="52" y="398"/>
                      <a:pt x="52" y="399"/>
                    </a:cubicBezTo>
                    <a:cubicBezTo>
                      <a:pt x="52" y="399"/>
                      <a:pt x="52" y="399"/>
                      <a:pt x="52" y="399"/>
                    </a:cubicBezTo>
                    <a:cubicBezTo>
                      <a:pt x="52" y="401"/>
                      <a:pt x="51" y="402"/>
                      <a:pt x="50" y="402"/>
                    </a:cubicBezTo>
                    <a:cubicBezTo>
                      <a:pt x="38" y="404"/>
                      <a:pt x="38" y="404"/>
                      <a:pt x="38" y="404"/>
                    </a:cubicBezTo>
                    <a:cubicBezTo>
                      <a:pt x="38" y="404"/>
                      <a:pt x="38" y="404"/>
                      <a:pt x="38" y="404"/>
                    </a:cubicBezTo>
                    <a:cubicBezTo>
                      <a:pt x="37" y="404"/>
                      <a:pt x="36" y="403"/>
                      <a:pt x="36" y="402"/>
                    </a:cubicBezTo>
                    <a:close/>
                    <a:moveTo>
                      <a:pt x="65" y="397"/>
                    </a:moveTo>
                    <a:cubicBezTo>
                      <a:pt x="65" y="396"/>
                      <a:pt x="66" y="394"/>
                      <a:pt x="67" y="394"/>
                    </a:cubicBezTo>
                    <a:cubicBezTo>
                      <a:pt x="79" y="392"/>
                      <a:pt x="79" y="392"/>
                      <a:pt x="79" y="392"/>
                    </a:cubicBezTo>
                    <a:cubicBezTo>
                      <a:pt x="80" y="392"/>
                      <a:pt x="82" y="393"/>
                      <a:pt x="82" y="394"/>
                    </a:cubicBezTo>
                    <a:cubicBezTo>
                      <a:pt x="82" y="394"/>
                      <a:pt x="82" y="394"/>
                      <a:pt x="82" y="394"/>
                    </a:cubicBezTo>
                    <a:cubicBezTo>
                      <a:pt x="82" y="396"/>
                      <a:pt x="81" y="397"/>
                      <a:pt x="80" y="397"/>
                    </a:cubicBezTo>
                    <a:cubicBezTo>
                      <a:pt x="68" y="399"/>
                      <a:pt x="68" y="399"/>
                      <a:pt x="68" y="399"/>
                    </a:cubicBezTo>
                    <a:cubicBezTo>
                      <a:pt x="68" y="399"/>
                      <a:pt x="68" y="399"/>
                      <a:pt x="68" y="399"/>
                    </a:cubicBezTo>
                    <a:cubicBezTo>
                      <a:pt x="66" y="399"/>
                      <a:pt x="65" y="398"/>
                      <a:pt x="65" y="397"/>
                    </a:cubicBezTo>
                    <a:close/>
                    <a:moveTo>
                      <a:pt x="28" y="396"/>
                    </a:moveTo>
                    <a:cubicBezTo>
                      <a:pt x="27" y="395"/>
                      <a:pt x="27" y="395"/>
                      <a:pt x="27" y="395"/>
                    </a:cubicBezTo>
                    <a:cubicBezTo>
                      <a:pt x="27" y="394"/>
                      <a:pt x="28" y="393"/>
                      <a:pt x="29" y="393"/>
                    </a:cubicBezTo>
                    <a:cubicBezTo>
                      <a:pt x="40" y="387"/>
                      <a:pt x="40" y="387"/>
                      <a:pt x="40" y="387"/>
                    </a:cubicBezTo>
                    <a:cubicBezTo>
                      <a:pt x="41" y="387"/>
                      <a:pt x="42" y="387"/>
                      <a:pt x="43" y="389"/>
                    </a:cubicBezTo>
                    <a:cubicBezTo>
                      <a:pt x="43" y="390"/>
                      <a:pt x="43" y="391"/>
                      <a:pt x="42" y="392"/>
                    </a:cubicBezTo>
                    <a:cubicBezTo>
                      <a:pt x="31" y="397"/>
                      <a:pt x="31" y="397"/>
                      <a:pt x="31" y="397"/>
                    </a:cubicBezTo>
                    <a:cubicBezTo>
                      <a:pt x="30" y="397"/>
                      <a:pt x="30" y="397"/>
                      <a:pt x="30" y="397"/>
                    </a:cubicBezTo>
                    <a:cubicBezTo>
                      <a:pt x="29" y="397"/>
                      <a:pt x="28" y="397"/>
                      <a:pt x="28" y="396"/>
                    </a:cubicBezTo>
                    <a:close/>
                    <a:moveTo>
                      <a:pt x="95" y="392"/>
                    </a:moveTo>
                    <a:cubicBezTo>
                      <a:pt x="95" y="390"/>
                      <a:pt x="95" y="389"/>
                      <a:pt x="97" y="389"/>
                    </a:cubicBezTo>
                    <a:cubicBezTo>
                      <a:pt x="109" y="387"/>
                      <a:pt x="109" y="387"/>
                      <a:pt x="109" y="387"/>
                    </a:cubicBezTo>
                    <a:cubicBezTo>
                      <a:pt x="110" y="387"/>
                      <a:pt x="111" y="388"/>
                      <a:pt x="111" y="389"/>
                    </a:cubicBezTo>
                    <a:cubicBezTo>
                      <a:pt x="111" y="389"/>
                      <a:pt x="111" y="389"/>
                      <a:pt x="111" y="389"/>
                    </a:cubicBezTo>
                    <a:cubicBezTo>
                      <a:pt x="111" y="391"/>
                      <a:pt x="111" y="392"/>
                      <a:pt x="109" y="392"/>
                    </a:cubicBezTo>
                    <a:cubicBezTo>
                      <a:pt x="98" y="394"/>
                      <a:pt x="98" y="394"/>
                      <a:pt x="98" y="394"/>
                    </a:cubicBezTo>
                    <a:cubicBezTo>
                      <a:pt x="97" y="394"/>
                      <a:pt x="97" y="394"/>
                      <a:pt x="97" y="394"/>
                    </a:cubicBezTo>
                    <a:cubicBezTo>
                      <a:pt x="96" y="394"/>
                      <a:pt x="95" y="393"/>
                      <a:pt x="95" y="392"/>
                    </a:cubicBezTo>
                    <a:close/>
                    <a:moveTo>
                      <a:pt x="124" y="387"/>
                    </a:moveTo>
                    <a:cubicBezTo>
                      <a:pt x="124" y="385"/>
                      <a:pt x="125" y="384"/>
                      <a:pt x="126" y="384"/>
                    </a:cubicBezTo>
                    <a:cubicBezTo>
                      <a:pt x="138" y="382"/>
                      <a:pt x="138" y="382"/>
                      <a:pt x="138" y="382"/>
                    </a:cubicBezTo>
                    <a:cubicBezTo>
                      <a:pt x="140" y="382"/>
                      <a:pt x="141" y="383"/>
                      <a:pt x="141" y="384"/>
                    </a:cubicBezTo>
                    <a:cubicBezTo>
                      <a:pt x="141" y="384"/>
                      <a:pt x="141" y="384"/>
                      <a:pt x="141" y="384"/>
                    </a:cubicBezTo>
                    <a:cubicBezTo>
                      <a:pt x="141" y="386"/>
                      <a:pt x="140" y="387"/>
                      <a:pt x="139" y="387"/>
                    </a:cubicBezTo>
                    <a:cubicBezTo>
                      <a:pt x="127" y="389"/>
                      <a:pt x="127" y="389"/>
                      <a:pt x="127" y="389"/>
                    </a:cubicBezTo>
                    <a:cubicBezTo>
                      <a:pt x="127" y="389"/>
                      <a:pt x="127" y="389"/>
                      <a:pt x="127" y="389"/>
                    </a:cubicBezTo>
                    <a:cubicBezTo>
                      <a:pt x="126" y="389"/>
                      <a:pt x="125" y="388"/>
                      <a:pt x="124" y="387"/>
                    </a:cubicBezTo>
                    <a:close/>
                    <a:moveTo>
                      <a:pt x="55" y="383"/>
                    </a:moveTo>
                    <a:cubicBezTo>
                      <a:pt x="55" y="382"/>
                      <a:pt x="55" y="382"/>
                      <a:pt x="55" y="382"/>
                    </a:cubicBezTo>
                    <a:cubicBezTo>
                      <a:pt x="55" y="381"/>
                      <a:pt x="55" y="380"/>
                      <a:pt x="56" y="380"/>
                    </a:cubicBezTo>
                    <a:cubicBezTo>
                      <a:pt x="67" y="375"/>
                      <a:pt x="67" y="375"/>
                      <a:pt x="67" y="375"/>
                    </a:cubicBezTo>
                    <a:cubicBezTo>
                      <a:pt x="68" y="374"/>
                      <a:pt x="69" y="375"/>
                      <a:pt x="70" y="376"/>
                    </a:cubicBezTo>
                    <a:cubicBezTo>
                      <a:pt x="71" y="377"/>
                      <a:pt x="70" y="379"/>
                      <a:pt x="69" y="379"/>
                    </a:cubicBezTo>
                    <a:cubicBezTo>
                      <a:pt x="58" y="384"/>
                      <a:pt x="58" y="384"/>
                      <a:pt x="58" y="384"/>
                    </a:cubicBezTo>
                    <a:cubicBezTo>
                      <a:pt x="57" y="384"/>
                      <a:pt x="57" y="384"/>
                      <a:pt x="57" y="384"/>
                    </a:cubicBezTo>
                    <a:cubicBezTo>
                      <a:pt x="56" y="384"/>
                      <a:pt x="55" y="384"/>
                      <a:pt x="55" y="383"/>
                    </a:cubicBezTo>
                    <a:close/>
                    <a:moveTo>
                      <a:pt x="154" y="382"/>
                    </a:moveTo>
                    <a:cubicBezTo>
                      <a:pt x="154" y="381"/>
                      <a:pt x="155" y="379"/>
                      <a:pt x="156" y="379"/>
                    </a:cubicBezTo>
                    <a:cubicBezTo>
                      <a:pt x="168" y="377"/>
                      <a:pt x="168" y="377"/>
                      <a:pt x="168" y="377"/>
                    </a:cubicBezTo>
                    <a:cubicBezTo>
                      <a:pt x="169" y="377"/>
                      <a:pt x="170" y="378"/>
                      <a:pt x="171" y="379"/>
                    </a:cubicBezTo>
                    <a:cubicBezTo>
                      <a:pt x="171" y="379"/>
                      <a:pt x="171" y="379"/>
                      <a:pt x="171" y="379"/>
                    </a:cubicBezTo>
                    <a:cubicBezTo>
                      <a:pt x="171" y="381"/>
                      <a:pt x="170" y="382"/>
                      <a:pt x="169" y="382"/>
                    </a:cubicBezTo>
                    <a:cubicBezTo>
                      <a:pt x="157" y="384"/>
                      <a:pt x="157" y="384"/>
                      <a:pt x="157" y="384"/>
                    </a:cubicBezTo>
                    <a:cubicBezTo>
                      <a:pt x="156" y="384"/>
                      <a:pt x="156" y="384"/>
                      <a:pt x="156" y="384"/>
                    </a:cubicBezTo>
                    <a:cubicBezTo>
                      <a:pt x="155" y="384"/>
                      <a:pt x="154" y="383"/>
                      <a:pt x="154" y="382"/>
                    </a:cubicBezTo>
                    <a:close/>
                    <a:moveTo>
                      <a:pt x="184" y="377"/>
                    </a:moveTo>
                    <a:cubicBezTo>
                      <a:pt x="183" y="376"/>
                      <a:pt x="184" y="374"/>
                      <a:pt x="186" y="374"/>
                    </a:cubicBezTo>
                    <a:cubicBezTo>
                      <a:pt x="197" y="372"/>
                      <a:pt x="197" y="372"/>
                      <a:pt x="197" y="372"/>
                    </a:cubicBezTo>
                    <a:cubicBezTo>
                      <a:pt x="199" y="372"/>
                      <a:pt x="200" y="373"/>
                      <a:pt x="200" y="374"/>
                    </a:cubicBezTo>
                    <a:cubicBezTo>
                      <a:pt x="200" y="374"/>
                      <a:pt x="200" y="374"/>
                      <a:pt x="200" y="374"/>
                    </a:cubicBezTo>
                    <a:cubicBezTo>
                      <a:pt x="200" y="376"/>
                      <a:pt x="199" y="377"/>
                      <a:pt x="198" y="377"/>
                    </a:cubicBezTo>
                    <a:cubicBezTo>
                      <a:pt x="186" y="379"/>
                      <a:pt x="186" y="379"/>
                      <a:pt x="186" y="379"/>
                    </a:cubicBezTo>
                    <a:cubicBezTo>
                      <a:pt x="186" y="379"/>
                      <a:pt x="186" y="379"/>
                      <a:pt x="186" y="379"/>
                    </a:cubicBezTo>
                    <a:cubicBezTo>
                      <a:pt x="185" y="379"/>
                      <a:pt x="184" y="378"/>
                      <a:pt x="184" y="377"/>
                    </a:cubicBezTo>
                    <a:close/>
                    <a:moveTo>
                      <a:pt x="213" y="372"/>
                    </a:moveTo>
                    <a:cubicBezTo>
                      <a:pt x="213" y="370"/>
                      <a:pt x="214" y="369"/>
                      <a:pt x="215" y="369"/>
                    </a:cubicBezTo>
                    <a:cubicBezTo>
                      <a:pt x="227" y="367"/>
                      <a:pt x="227" y="367"/>
                      <a:pt x="227" y="367"/>
                    </a:cubicBezTo>
                    <a:cubicBezTo>
                      <a:pt x="228" y="367"/>
                      <a:pt x="229" y="368"/>
                      <a:pt x="230" y="369"/>
                    </a:cubicBezTo>
                    <a:cubicBezTo>
                      <a:pt x="230" y="369"/>
                      <a:pt x="230" y="369"/>
                      <a:pt x="230" y="369"/>
                    </a:cubicBezTo>
                    <a:cubicBezTo>
                      <a:pt x="230" y="371"/>
                      <a:pt x="229" y="372"/>
                      <a:pt x="228" y="372"/>
                    </a:cubicBezTo>
                    <a:cubicBezTo>
                      <a:pt x="216" y="374"/>
                      <a:pt x="216" y="374"/>
                      <a:pt x="216" y="374"/>
                    </a:cubicBezTo>
                    <a:cubicBezTo>
                      <a:pt x="216" y="374"/>
                      <a:pt x="216" y="374"/>
                      <a:pt x="216" y="374"/>
                    </a:cubicBezTo>
                    <a:cubicBezTo>
                      <a:pt x="214" y="374"/>
                      <a:pt x="213" y="373"/>
                      <a:pt x="213" y="372"/>
                    </a:cubicBezTo>
                    <a:close/>
                    <a:moveTo>
                      <a:pt x="82" y="370"/>
                    </a:moveTo>
                    <a:cubicBezTo>
                      <a:pt x="82" y="369"/>
                      <a:pt x="82" y="369"/>
                      <a:pt x="82" y="369"/>
                    </a:cubicBezTo>
                    <a:cubicBezTo>
                      <a:pt x="82" y="368"/>
                      <a:pt x="82" y="368"/>
                      <a:pt x="83" y="367"/>
                    </a:cubicBezTo>
                    <a:cubicBezTo>
                      <a:pt x="94" y="362"/>
                      <a:pt x="94" y="362"/>
                      <a:pt x="94" y="362"/>
                    </a:cubicBezTo>
                    <a:cubicBezTo>
                      <a:pt x="95" y="362"/>
                      <a:pt x="97" y="362"/>
                      <a:pt x="97" y="363"/>
                    </a:cubicBezTo>
                    <a:cubicBezTo>
                      <a:pt x="98" y="364"/>
                      <a:pt x="97" y="366"/>
                      <a:pt x="96" y="366"/>
                    </a:cubicBezTo>
                    <a:cubicBezTo>
                      <a:pt x="85" y="372"/>
                      <a:pt x="85" y="372"/>
                      <a:pt x="85" y="372"/>
                    </a:cubicBezTo>
                    <a:cubicBezTo>
                      <a:pt x="84" y="372"/>
                      <a:pt x="84" y="372"/>
                      <a:pt x="84" y="372"/>
                    </a:cubicBezTo>
                    <a:cubicBezTo>
                      <a:pt x="83" y="372"/>
                      <a:pt x="82" y="371"/>
                      <a:pt x="82" y="370"/>
                    </a:cubicBezTo>
                    <a:close/>
                    <a:moveTo>
                      <a:pt x="243" y="367"/>
                    </a:moveTo>
                    <a:cubicBezTo>
                      <a:pt x="243" y="366"/>
                      <a:pt x="243" y="364"/>
                      <a:pt x="245" y="364"/>
                    </a:cubicBezTo>
                    <a:cubicBezTo>
                      <a:pt x="257" y="362"/>
                      <a:pt x="257" y="362"/>
                      <a:pt x="257" y="362"/>
                    </a:cubicBezTo>
                    <a:cubicBezTo>
                      <a:pt x="258" y="362"/>
                      <a:pt x="259" y="363"/>
                      <a:pt x="259" y="364"/>
                    </a:cubicBezTo>
                    <a:cubicBezTo>
                      <a:pt x="259" y="364"/>
                      <a:pt x="259" y="364"/>
                      <a:pt x="259" y="364"/>
                    </a:cubicBezTo>
                    <a:cubicBezTo>
                      <a:pt x="259" y="366"/>
                      <a:pt x="259" y="367"/>
                      <a:pt x="257" y="367"/>
                    </a:cubicBezTo>
                    <a:cubicBezTo>
                      <a:pt x="245" y="369"/>
                      <a:pt x="245" y="369"/>
                      <a:pt x="245" y="369"/>
                    </a:cubicBezTo>
                    <a:cubicBezTo>
                      <a:pt x="245" y="369"/>
                      <a:pt x="245" y="369"/>
                      <a:pt x="245" y="369"/>
                    </a:cubicBezTo>
                    <a:cubicBezTo>
                      <a:pt x="244" y="369"/>
                      <a:pt x="243" y="368"/>
                      <a:pt x="243" y="367"/>
                    </a:cubicBezTo>
                    <a:close/>
                    <a:moveTo>
                      <a:pt x="272" y="362"/>
                    </a:moveTo>
                    <a:cubicBezTo>
                      <a:pt x="272" y="361"/>
                      <a:pt x="273" y="359"/>
                      <a:pt x="274" y="359"/>
                    </a:cubicBezTo>
                    <a:cubicBezTo>
                      <a:pt x="286" y="357"/>
                      <a:pt x="286" y="357"/>
                      <a:pt x="286" y="357"/>
                    </a:cubicBezTo>
                    <a:cubicBezTo>
                      <a:pt x="287" y="357"/>
                      <a:pt x="289" y="358"/>
                      <a:pt x="289" y="359"/>
                    </a:cubicBezTo>
                    <a:cubicBezTo>
                      <a:pt x="289" y="359"/>
                      <a:pt x="289" y="359"/>
                      <a:pt x="289" y="359"/>
                    </a:cubicBezTo>
                    <a:cubicBezTo>
                      <a:pt x="289" y="361"/>
                      <a:pt x="288" y="362"/>
                      <a:pt x="287" y="362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4" y="364"/>
                      <a:pt x="273" y="363"/>
                      <a:pt x="272" y="362"/>
                    </a:cubicBezTo>
                    <a:close/>
                    <a:moveTo>
                      <a:pt x="109" y="358"/>
                    </a:moveTo>
                    <a:cubicBezTo>
                      <a:pt x="109" y="357"/>
                      <a:pt x="109" y="357"/>
                      <a:pt x="109" y="357"/>
                    </a:cubicBezTo>
                    <a:cubicBezTo>
                      <a:pt x="109" y="356"/>
                      <a:pt x="109" y="355"/>
                      <a:pt x="110" y="355"/>
                    </a:cubicBezTo>
                    <a:cubicBezTo>
                      <a:pt x="121" y="349"/>
                      <a:pt x="121" y="349"/>
                      <a:pt x="121" y="349"/>
                    </a:cubicBezTo>
                    <a:cubicBezTo>
                      <a:pt x="122" y="349"/>
                      <a:pt x="124" y="349"/>
                      <a:pt x="124" y="351"/>
                    </a:cubicBezTo>
                    <a:cubicBezTo>
                      <a:pt x="125" y="352"/>
                      <a:pt x="124" y="353"/>
                      <a:pt x="123" y="354"/>
                    </a:cubicBezTo>
                    <a:cubicBezTo>
                      <a:pt x="112" y="359"/>
                      <a:pt x="112" y="359"/>
                      <a:pt x="112" y="359"/>
                    </a:cubicBezTo>
                    <a:cubicBezTo>
                      <a:pt x="111" y="359"/>
                      <a:pt x="111" y="359"/>
                      <a:pt x="111" y="359"/>
                    </a:cubicBezTo>
                    <a:cubicBezTo>
                      <a:pt x="110" y="359"/>
                      <a:pt x="110" y="359"/>
                      <a:pt x="109" y="358"/>
                    </a:cubicBezTo>
                    <a:close/>
                    <a:moveTo>
                      <a:pt x="302" y="357"/>
                    </a:moveTo>
                    <a:cubicBezTo>
                      <a:pt x="302" y="356"/>
                      <a:pt x="303" y="354"/>
                      <a:pt x="304" y="354"/>
                    </a:cubicBezTo>
                    <a:cubicBezTo>
                      <a:pt x="316" y="352"/>
                      <a:pt x="316" y="352"/>
                      <a:pt x="316" y="352"/>
                    </a:cubicBezTo>
                    <a:cubicBezTo>
                      <a:pt x="317" y="352"/>
                      <a:pt x="318" y="353"/>
                      <a:pt x="318" y="354"/>
                    </a:cubicBezTo>
                    <a:cubicBezTo>
                      <a:pt x="318" y="354"/>
                      <a:pt x="318" y="354"/>
                      <a:pt x="318" y="354"/>
                    </a:cubicBezTo>
                    <a:cubicBezTo>
                      <a:pt x="319" y="356"/>
                      <a:pt x="318" y="357"/>
                      <a:pt x="316" y="357"/>
                    </a:cubicBezTo>
                    <a:cubicBezTo>
                      <a:pt x="305" y="359"/>
                      <a:pt x="305" y="359"/>
                      <a:pt x="305" y="359"/>
                    </a:cubicBezTo>
                    <a:cubicBezTo>
                      <a:pt x="304" y="359"/>
                      <a:pt x="304" y="359"/>
                      <a:pt x="304" y="359"/>
                    </a:cubicBezTo>
                    <a:cubicBezTo>
                      <a:pt x="303" y="359"/>
                      <a:pt x="302" y="358"/>
                      <a:pt x="302" y="357"/>
                    </a:cubicBezTo>
                    <a:close/>
                    <a:moveTo>
                      <a:pt x="331" y="352"/>
                    </a:moveTo>
                    <a:cubicBezTo>
                      <a:pt x="331" y="351"/>
                      <a:pt x="332" y="349"/>
                      <a:pt x="333" y="349"/>
                    </a:cubicBezTo>
                    <a:cubicBezTo>
                      <a:pt x="345" y="347"/>
                      <a:pt x="345" y="347"/>
                      <a:pt x="345" y="347"/>
                    </a:cubicBezTo>
                    <a:cubicBezTo>
                      <a:pt x="347" y="347"/>
                      <a:pt x="348" y="348"/>
                      <a:pt x="348" y="349"/>
                    </a:cubicBezTo>
                    <a:cubicBezTo>
                      <a:pt x="348" y="349"/>
                      <a:pt x="348" y="349"/>
                      <a:pt x="348" y="349"/>
                    </a:cubicBezTo>
                    <a:cubicBezTo>
                      <a:pt x="348" y="351"/>
                      <a:pt x="347" y="352"/>
                      <a:pt x="346" y="352"/>
                    </a:cubicBezTo>
                    <a:cubicBezTo>
                      <a:pt x="334" y="354"/>
                      <a:pt x="334" y="354"/>
                      <a:pt x="334" y="354"/>
                    </a:cubicBezTo>
                    <a:cubicBezTo>
                      <a:pt x="334" y="354"/>
                      <a:pt x="334" y="354"/>
                      <a:pt x="334" y="354"/>
                    </a:cubicBezTo>
                    <a:cubicBezTo>
                      <a:pt x="333" y="354"/>
                      <a:pt x="332" y="353"/>
                      <a:pt x="331" y="352"/>
                    </a:cubicBezTo>
                    <a:close/>
                    <a:moveTo>
                      <a:pt x="361" y="347"/>
                    </a:moveTo>
                    <a:cubicBezTo>
                      <a:pt x="361" y="346"/>
                      <a:pt x="362" y="344"/>
                      <a:pt x="363" y="344"/>
                    </a:cubicBezTo>
                    <a:cubicBezTo>
                      <a:pt x="375" y="342"/>
                      <a:pt x="375" y="342"/>
                      <a:pt x="375" y="342"/>
                    </a:cubicBezTo>
                    <a:cubicBezTo>
                      <a:pt x="376" y="342"/>
                      <a:pt x="377" y="343"/>
                      <a:pt x="378" y="344"/>
                    </a:cubicBezTo>
                    <a:cubicBezTo>
                      <a:pt x="378" y="344"/>
                      <a:pt x="378" y="344"/>
                      <a:pt x="378" y="344"/>
                    </a:cubicBezTo>
                    <a:cubicBezTo>
                      <a:pt x="378" y="346"/>
                      <a:pt x="377" y="347"/>
                      <a:pt x="376" y="347"/>
                    </a:cubicBezTo>
                    <a:cubicBezTo>
                      <a:pt x="364" y="349"/>
                      <a:pt x="364" y="349"/>
                      <a:pt x="364" y="349"/>
                    </a:cubicBezTo>
                    <a:cubicBezTo>
                      <a:pt x="363" y="349"/>
                      <a:pt x="363" y="349"/>
                      <a:pt x="363" y="349"/>
                    </a:cubicBezTo>
                    <a:cubicBezTo>
                      <a:pt x="362" y="349"/>
                      <a:pt x="361" y="348"/>
                      <a:pt x="361" y="347"/>
                    </a:cubicBezTo>
                    <a:close/>
                    <a:moveTo>
                      <a:pt x="136" y="345"/>
                    </a:moveTo>
                    <a:cubicBezTo>
                      <a:pt x="136" y="344"/>
                      <a:pt x="136" y="344"/>
                      <a:pt x="136" y="344"/>
                    </a:cubicBezTo>
                    <a:cubicBezTo>
                      <a:pt x="136" y="343"/>
                      <a:pt x="137" y="342"/>
                      <a:pt x="138" y="342"/>
                    </a:cubicBezTo>
                    <a:cubicBezTo>
                      <a:pt x="148" y="337"/>
                      <a:pt x="148" y="337"/>
                      <a:pt x="148" y="337"/>
                    </a:cubicBezTo>
                    <a:cubicBezTo>
                      <a:pt x="150" y="336"/>
                      <a:pt x="151" y="337"/>
                      <a:pt x="152" y="338"/>
                    </a:cubicBezTo>
                    <a:cubicBezTo>
                      <a:pt x="152" y="339"/>
                      <a:pt x="152" y="341"/>
                      <a:pt x="150" y="341"/>
                    </a:cubicBezTo>
                    <a:cubicBezTo>
                      <a:pt x="140" y="346"/>
                      <a:pt x="140" y="346"/>
                      <a:pt x="140" y="346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46"/>
                      <a:pt x="137" y="346"/>
                      <a:pt x="136" y="345"/>
                    </a:cubicBezTo>
                    <a:close/>
                    <a:moveTo>
                      <a:pt x="391" y="342"/>
                    </a:moveTo>
                    <a:cubicBezTo>
                      <a:pt x="390" y="341"/>
                      <a:pt x="391" y="339"/>
                      <a:pt x="393" y="339"/>
                    </a:cubicBezTo>
                    <a:cubicBezTo>
                      <a:pt x="404" y="337"/>
                      <a:pt x="404" y="337"/>
                      <a:pt x="404" y="337"/>
                    </a:cubicBezTo>
                    <a:cubicBezTo>
                      <a:pt x="406" y="337"/>
                      <a:pt x="407" y="338"/>
                      <a:pt x="407" y="339"/>
                    </a:cubicBezTo>
                    <a:cubicBezTo>
                      <a:pt x="407" y="339"/>
                      <a:pt x="407" y="339"/>
                      <a:pt x="407" y="339"/>
                    </a:cubicBezTo>
                    <a:cubicBezTo>
                      <a:pt x="407" y="341"/>
                      <a:pt x="406" y="342"/>
                      <a:pt x="405" y="342"/>
                    </a:cubicBezTo>
                    <a:cubicBezTo>
                      <a:pt x="393" y="344"/>
                      <a:pt x="393" y="344"/>
                      <a:pt x="393" y="344"/>
                    </a:cubicBezTo>
                    <a:cubicBezTo>
                      <a:pt x="393" y="344"/>
                      <a:pt x="393" y="344"/>
                      <a:pt x="393" y="344"/>
                    </a:cubicBezTo>
                    <a:cubicBezTo>
                      <a:pt x="392" y="344"/>
                      <a:pt x="391" y="343"/>
                      <a:pt x="391" y="342"/>
                    </a:cubicBezTo>
                    <a:close/>
                    <a:moveTo>
                      <a:pt x="420" y="337"/>
                    </a:moveTo>
                    <a:cubicBezTo>
                      <a:pt x="420" y="336"/>
                      <a:pt x="421" y="334"/>
                      <a:pt x="422" y="334"/>
                    </a:cubicBezTo>
                    <a:cubicBezTo>
                      <a:pt x="434" y="332"/>
                      <a:pt x="434" y="332"/>
                      <a:pt x="434" y="332"/>
                    </a:cubicBezTo>
                    <a:cubicBezTo>
                      <a:pt x="435" y="332"/>
                      <a:pt x="437" y="333"/>
                      <a:pt x="437" y="334"/>
                    </a:cubicBezTo>
                    <a:cubicBezTo>
                      <a:pt x="437" y="334"/>
                      <a:pt x="437" y="334"/>
                      <a:pt x="437" y="334"/>
                    </a:cubicBezTo>
                    <a:cubicBezTo>
                      <a:pt x="437" y="336"/>
                      <a:pt x="436" y="337"/>
                      <a:pt x="435" y="337"/>
                    </a:cubicBezTo>
                    <a:cubicBezTo>
                      <a:pt x="423" y="339"/>
                      <a:pt x="423" y="339"/>
                      <a:pt x="423" y="339"/>
                    </a:cubicBezTo>
                    <a:cubicBezTo>
                      <a:pt x="423" y="339"/>
                      <a:pt x="423" y="339"/>
                      <a:pt x="423" y="339"/>
                    </a:cubicBezTo>
                    <a:cubicBezTo>
                      <a:pt x="421" y="339"/>
                      <a:pt x="420" y="338"/>
                      <a:pt x="420" y="337"/>
                    </a:cubicBezTo>
                    <a:close/>
                    <a:moveTo>
                      <a:pt x="450" y="332"/>
                    </a:moveTo>
                    <a:cubicBezTo>
                      <a:pt x="450" y="331"/>
                      <a:pt x="450" y="329"/>
                      <a:pt x="452" y="329"/>
                    </a:cubicBezTo>
                    <a:cubicBezTo>
                      <a:pt x="464" y="327"/>
                      <a:pt x="464" y="327"/>
                      <a:pt x="464" y="327"/>
                    </a:cubicBezTo>
                    <a:cubicBezTo>
                      <a:pt x="465" y="327"/>
                      <a:pt x="466" y="328"/>
                      <a:pt x="466" y="329"/>
                    </a:cubicBezTo>
                    <a:cubicBezTo>
                      <a:pt x="466" y="329"/>
                      <a:pt x="466" y="329"/>
                      <a:pt x="466" y="329"/>
                    </a:cubicBezTo>
                    <a:cubicBezTo>
                      <a:pt x="466" y="331"/>
                      <a:pt x="466" y="332"/>
                      <a:pt x="464" y="332"/>
                    </a:cubicBezTo>
                    <a:cubicBezTo>
                      <a:pt x="453" y="334"/>
                      <a:pt x="453" y="334"/>
                      <a:pt x="453" y="334"/>
                    </a:cubicBezTo>
                    <a:cubicBezTo>
                      <a:pt x="452" y="334"/>
                      <a:pt x="452" y="334"/>
                      <a:pt x="452" y="334"/>
                    </a:cubicBezTo>
                    <a:cubicBezTo>
                      <a:pt x="451" y="334"/>
                      <a:pt x="450" y="333"/>
                      <a:pt x="450" y="332"/>
                    </a:cubicBezTo>
                    <a:close/>
                    <a:moveTo>
                      <a:pt x="164" y="332"/>
                    </a:moveTo>
                    <a:cubicBezTo>
                      <a:pt x="163" y="331"/>
                      <a:pt x="163" y="331"/>
                      <a:pt x="163" y="331"/>
                    </a:cubicBezTo>
                    <a:cubicBezTo>
                      <a:pt x="163" y="330"/>
                      <a:pt x="164" y="330"/>
                      <a:pt x="165" y="329"/>
                    </a:cubicBezTo>
                    <a:cubicBezTo>
                      <a:pt x="176" y="324"/>
                      <a:pt x="176" y="324"/>
                      <a:pt x="176" y="324"/>
                    </a:cubicBezTo>
                    <a:cubicBezTo>
                      <a:pt x="177" y="324"/>
                      <a:pt x="178" y="324"/>
                      <a:pt x="179" y="325"/>
                    </a:cubicBezTo>
                    <a:cubicBezTo>
                      <a:pt x="179" y="326"/>
                      <a:pt x="179" y="328"/>
                      <a:pt x="178" y="328"/>
                    </a:cubicBezTo>
                    <a:cubicBezTo>
                      <a:pt x="167" y="334"/>
                      <a:pt x="167" y="334"/>
                      <a:pt x="167" y="334"/>
                    </a:cubicBezTo>
                    <a:cubicBezTo>
                      <a:pt x="166" y="334"/>
                      <a:pt x="166" y="334"/>
                      <a:pt x="166" y="334"/>
                    </a:cubicBezTo>
                    <a:cubicBezTo>
                      <a:pt x="165" y="334"/>
                      <a:pt x="164" y="333"/>
                      <a:pt x="164" y="332"/>
                    </a:cubicBezTo>
                    <a:close/>
                    <a:moveTo>
                      <a:pt x="479" y="327"/>
                    </a:moveTo>
                    <a:cubicBezTo>
                      <a:pt x="479" y="326"/>
                      <a:pt x="480" y="324"/>
                      <a:pt x="481" y="324"/>
                    </a:cubicBezTo>
                    <a:cubicBezTo>
                      <a:pt x="493" y="322"/>
                      <a:pt x="493" y="322"/>
                      <a:pt x="493" y="322"/>
                    </a:cubicBezTo>
                    <a:cubicBezTo>
                      <a:pt x="494" y="322"/>
                      <a:pt x="496" y="323"/>
                      <a:pt x="496" y="324"/>
                    </a:cubicBezTo>
                    <a:cubicBezTo>
                      <a:pt x="496" y="324"/>
                      <a:pt x="496" y="324"/>
                      <a:pt x="496" y="324"/>
                    </a:cubicBezTo>
                    <a:cubicBezTo>
                      <a:pt x="496" y="326"/>
                      <a:pt x="495" y="327"/>
                      <a:pt x="494" y="327"/>
                    </a:cubicBezTo>
                    <a:cubicBezTo>
                      <a:pt x="482" y="329"/>
                      <a:pt x="482" y="329"/>
                      <a:pt x="482" y="329"/>
                    </a:cubicBezTo>
                    <a:cubicBezTo>
                      <a:pt x="482" y="329"/>
                      <a:pt x="482" y="329"/>
                      <a:pt x="482" y="329"/>
                    </a:cubicBezTo>
                    <a:cubicBezTo>
                      <a:pt x="481" y="329"/>
                      <a:pt x="480" y="328"/>
                      <a:pt x="479" y="327"/>
                    </a:cubicBezTo>
                    <a:close/>
                    <a:moveTo>
                      <a:pt x="509" y="322"/>
                    </a:moveTo>
                    <a:cubicBezTo>
                      <a:pt x="509" y="321"/>
                      <a:pt x="510" y="319"/>
                      <a:pt x="511" y="319"/>
                    </a:cubicBezTo>
                    <a:cubicBezTo>
                      <a:pt x="523" y="317"/>
                      <a:pt x="523" y="317"/>
                      <a:pt x="523" y="317"/>
                    </a:cubicBezTo>
                    <a:cubicBezTo>
                      <a:pt x="524" y="317"/>
                      <a:pt x="525" y="318"/>
                      <a:pt x="526" y="319"/>
                    </a:cubicBezTo>
                    <a:cubicBezTo>
                      <a:pt x="526" y="319"/>
                      <a:pt x="526" y="319"/>
                      <a:pt x="526" y="319"/>
                    </a:cubicBezTo>
                    <a:cubicBezTo>
                      <a:pt x="526" y="321"/>
                      <a:pt x="525" y="322"/>
                      <a:pt x="524" y="322"/>
                    </a:cubicBezTo>
                    <a:cubicBezTo>
                      <a:pt x="512" y="324"/>
                      <a:pt x="512" y="324"/>
                      <a:pt x="512" y="324"/>
                    </a:cubicBezTo>
                    <a:cubicBezTo>
                      <a:pt x="511" y="324"/>
                      <a:pt x="511" y="324"/>
                      <a:pt x="511" y="324"/>
                    </a:cubicBezTo>
                    <a:cubicBezTo>
                      <a:pt x="510" y="324"/>
                      <a:pt x="509" y="323"/>
                      <a:pt x="509" y="322"/>
                    </a:cubicBezTo>
                    <a:close/>
                    <a:moveTo>
                      <a:pt x="191" y="320"/>
                    </a:moveTo>
                    <a:cubicBezTo>
                      <a:pt x="191" y="319"/>
                      <a:pt x="191" y="319"/>
                      <a:pt x="191" y="319"/>
                    </a:cubicBezTo>
                    <a:cubicBezTo>
                      <a:pt x="191" y="318"/>
                      <a:pt x="191" y="317"/>
                      <a:pt x="192" y="316"/>
                    </a:cubicBezTo>
                    <a:cubicBezTo>
                      <a:pt x="203" y="311"/>
                      <a:pt x="203" y="311"/>
                      <a:pt x="203" y="311"/>
                    </a:cubicBezTo>
                    <a:cubicBezTo>
                      <a:pt x="204" y="311"/>
                      <a:pt x="205" y="311"/>
                      <a:pt x="206" y="313"/>
                    </a:cubicBezTo>
                    <a:cubicBezTo>
                      <a:pt x="207" y="314"/>
                      <a:pt x="206" y="315"/>
                      <a:pt x="205" y="316"/>
                    </a:cubicBezTo>
                    <a:cubicBezTo>
                      <a:pt x="194" y="321"/>
                      <a:pt x="194" y="321"/>
                      <a:pt x="194" y="321"/>
                    </a:cubicBezTo>
                    <a:cubicBezTo>
                      <a:pt x="193" y="321"/>
                      <a:pt x="193" y="321"/>
                      <a:pt x="193" y="321"/>
                    </a:cubicBezTo>
                    <a:cubicBezTo>
                      <a:pt x="192" y="321"/>
                      <a:pt x="191" y="321"/>
                      <a:pt x="191" y="320"/>
                    </a:cubicBezTo>
                    <a:close/>
                    <a:moveTo>
                      <a:pt x="539" y="317"/>
                    </a:moveTo>
                    <a:cubicBezTo>
                      <a:pt x="538" y="316"/>
                      <a:pt x="539" y="314"/>
                      <a:pt x="541" y="314"/>
                    </a:cubicBezTo>
                    <a:cubicBezTo>
                      <a:pt x="552" y="312"/>
                      <a:pt x="552" y="312"/>
                      <a:pt x="552" y="312"/>
                    </a:cubicBezTo>
                    <a:cubicBezTo>
                      <a:pt x="554" y="312"/>
                      <a:pt x="555" y="313"/>
                      <a:pt x="555" y="314"/>
                    </a:cubicBezTo>
                    <a:cubicBezTo>
                      <a:pt x="555" y="314"/>
                      <a:pt x="555" y="314"/>
                      <a:pt x="555" y="314"/>
                    </a:cubicBezTo>
                    <a:cubicBezTo>
                      <a:pt x="555" y="316"/>
                      <a:pt x="554" y="317"/>
                      <a:pt x="553" y="317"/>
                    </a:cubicBezTo>
                    <a:cubicBezTo>
                      <a:pt x="541" y="319"/>
                      <a:pt x="541" y="319"/>
                      <a:pt x="541" y="319"/>
                    </a:cubicBezTo>
                    <a:cubicBezTo>
                      <a:pt x="541" y="319"/>
                      <a:pt x="541" y="319"/>
                      <a:pt x="541" y="319"/>
                    </a:cubicBezTo>
                    <a:cubicBezTo>
                      <a:pt x="540" y="319"/>
                      <a:pt x="539" y="318"/>
                      <a:pt x="539" y="317"/>
                    </a:cubicBezTo>
                    <a:close/>
                    <a:moveTo>
                      <a:pt x="568" y="312"/>
                    </a:moveTo>
                    <a:cubicBezTo>
                      <a:pt x="568" y="311"/>
                      <a:pt x="569" y="309"/>
                      <a:pt x="570" y="309"/>
                    </a:cubicBezTo>
                    <a:cubicBezTo>
                      <a:pt x="582" y="307"/>
                      <a:pt x="582" y="307"/>
                      <a:pt x="582" y="307"/>
                    </a:cubicBezTo>
                    <a:cubicBezTo>
                      <a:pt x="583" y="307"/>
                      <a:pt x="584" y="308"/>
                      <a:pt x="585" y="309"/>
                    </a:cubicBezTo>
                    <a:cubicBezTo>
                      <a:pt x="585" y="309"/>
                      <a:pt x="585" y="309"/>
                      <a:pt x="585" y="309"/>
                    </a:cubicBezTo>
                    <a:cubicBezTo>
                      <a:pt x="585" y="311"/>
                      <a:pt x="584" y="312"/>
                      <a:pt x="583" y="312"/>
                    </a:cubicBezTo>
                    <a:cubicBezTo>
                      <a:pt x="571" y="314"/>
                      <a:pt x="571" y="314"/>
                      <a:pt x="571" y="314"/>
                    </a:cubicBezTo>
                    <a:cubicBezTo>
                      <a:pt x="570" y="314"/>
                      <a:pt x="570" y="314"/>
                      <a:pt x="570" y="314"/>
                    </a:cubicBezTo>
                    <a:cubicBezTo>
                      <a:pt x="569" y="314"/>
                      <a:pt x="568" y="313"/>
                      <a:pt x="568" y="312"/>
                    </a:cubicBezTo>
                    <a:close/>
                    <a:moveTo>
                      <a:pt x="598" y="307"/>
                    </a:moveTo>
                    <a:cubicBezTo>
                      <a:pt x="597" y="306"/>
                      <a:pt x="598" y="304"/>
                      <a:pt x="600" y="304"/>
                    </a:cubicBezTo>
                    <a:cubicBezTo>
                      <a:pt x="611" y="302"/>
                      <a:pt x="611" y="302"/>
                      <a:pt x="611" y="302"/>
                    </a:cubicBezTo>
                    <a:cubicBezTo>
                      <a:pt x="613" y="302"/>
                      <a:pt x="614" y="303"/>
                      <a:pt x="614" y="304"/>
                    </a:cubicBezTo>
                    <a:cubicBezTo>
                      <a:pt x="614" y="304"/>
                      <a:pt x="614" y="304"/>
                      <a:pt x="614" y="304"/>
                    </a:cubicBezTo>
                    <a:cubicBezTo>
                      <a:pt x="614" y="306"/>
                      <a:pt x="613" y="307"/>
                      <a:pt x="612" y="307"/>
                    </a:cubicBezTo>
                    <a:cubicBezTo>
                      <a:pt x="600" y="309"/>
                      <a:pt x="600" y="309"/>
                      <a:pt x="600" y="309"/>
                    </a:cubicBezTo>
                    <a:cubicBezTo>
                      <a:pt x="600" y="309"/>
                      <a:pt x="600" y="309"/>
                      <a:pt x="600" y="309"/>
                    </a:cubicBezTo>
                    <a:cubicBezTo>
                      <a:pt x="599" y="309"/>
                      <a:pt x="598" y="308"/>
                      <a:pt x="598" y="307"/>
                    </a:cubicBezTo>
                    <a:close/>
                    <a:moveTo>
                      <a:pt x="218" y="307"/>
                    </a:moveTo>
                    <a:cubicBezTo>
                      <a:pt x="218" y="306"/>
                      <a:pt x="218" y="306"/>
                      <a:pt x="218" y="306"/>
                    </a:cubicBezTo>
                    <a:cubicBezTo>
                      <a:pt x="218" y="305"/>
                      <a:pt x="218" y="304"/>
                      <a:pt x="219" y="304"/>
                    </a:cubicBezTo>
                    <a:cubicBezTo>
                      <a:pt x="230" y="299"/>
                      <a:pt x="230" y="299"/>
                      <a:pt x="230" y="299"/>
                    </a:cubicBezTo>
                    <a:cubicBezTo>
                      <a:pt x="231" y="298"/>
                      <a:pt x="233" y="299"/>
                      <a:pt x="233" y="300"/>
                    </a:cubicBezTo>
                    <a:cubicBezTo>
                      <a:pt x="234" y="301"/>
                      <a:pt x="233" y="303"/>
                      <a:pt x="232" y="303"/>
                    </a:cubicBezTo>
                    <a:cubicBezTo>
                      <a:pt x="221" y="308"/>
                      <a:pt x="221" y="308"/>
                      <a:pt x="221" y="308"/>
                    </a:cubicBezTo>
                    <a:cubicBezTo>
                      <a:pt x="220" y="308"/>
                      <a:pt x="220" y="308"/>
                      <a:pt x="220" y="308"/>
                    </a:cubicBezTo>
                    <a:cubicBezTo>
                      <a:pt x="219" y="308"/>
                      <a:pt x="218" y="308"/>
                      <a:pt x="218" y="307"/>
                    </a:cubicBezTo>
                    <a:close/>
                    <a:moveTo>
                      <a:pt x="627" y="302"/>
                    </a:moveTo>
                    <a:cubicBezTo>
                      <a:pt x="627" y="301"/>
                      <a:pt x="628" y="299"/>
                      <a:pt x="629" y="299"/>
                    </a:cubicBezTo>
                    <a:cubicBezTo>
                      <a:pt x="641" y="297"/>
                      <a:pt x="641" y="297"/>
                      <a:pt x="641" y="297"/>
                    </a:cubicBezTo>
                    <a:cubicBezTo>
                      <a:pt x="642" y="297"/>
                      <a:pt x="644" y="298"/>
                      <a:pt x="644" y="299"/>
                    </a:cubicBezTo>
                    <a:cubicBezTo>
                      <a:pt x="644" y="299"/>
                      <a:pt x="644" y="299"/>
                      <a:pt x="644" y="299"/>
                    </a:cubicBezTo>
                    <a:cubicBezTo>
                      <a:pt x="644" y="301"/>
                      <a:pt x="643" y="302"/>
                      <a:pt x="642" y="302"/>
                    </a:cubicBezTo>
                    <a:cubicBezTo>
                      <a:pt x="630" y="304"/>
                      <a:pt x="630" y="304"/>
                      <a:pt x="630" y="304"/>
                    </a:cubicBezTo>
                    <a:cubicBezTo>
                      <a:pt x="630" y="304"/>
                      <a:pt x="630" y="304"/>
                      <a:pt x="630" y="304"/>
                    </a:cubicBezTo>
                    <a:cubicBezTo>
                      <a:pt x="628" y="304"/>
                      <a:pt x="627" y="303"/>
                      <a:pt x="627" y="302"/>
                    </a:cubicBezTo>
                    <a:close/>
                    <a:moveTo>
                      <a:pt x="657" y="297"/>
                    </a:moveTo>
                    <a:cubicBezTo>
                      <a:pt x="657" y="296"/>
                      <a:pt x="658" y="294"/>
                      <a:pt x="659" y="294"/>
                    </a:cubicBezTo>
                    <a:cubicBezTo>
                      <a:pt x="671" y="292"/>
                      <a:pt x="671" y="292"/>
                      <a:pt x="671" y="292"/>
                    </a:cubicBezTo>
                    <a:cubicBezTo>
                      <a:pt x="672" y="292"/>
                      <a:pt x="673" y="293"/>
                      <a:pt x="673" y="294"/>
                    </a:cubicBezTo>
                    <a:cubicBezTo>
                      <a:pt x="673" y="294"/>
                      <a:pt x="673" y="294"/>
                      <a:pt x="673" y="294"/>
                    </a:cubicBezTo>
                    <a:cubicBezTo>
                      <a:pt x="673" y="296"/>
                      <a:pt x="673" y="297"/>
                      <a:pt x="671" y="297"/>
                    </a:cubicBezTo>
                    <a:cubicBezTo>
                      <a:pt x="660" y="299"/>
                      <a:pt x="660" y="299"/>
                      <a:pt x="660" y="299"/>
                    </a:cubicBezTo>
                    <a:cubicBezTo>
                      <a:pt x="659" y="299"/>
                      <a:pt x="659" y="299"/>
                      <a:pt x="659" y="299"/>
                    </a:cubicBezTo>
                    <a:cubicBezTo>
                      <a:pt x="658" y="299"/>
                      <a:pt x="657" y="298"/>
                      <a:pt x="657" y="297"/>
                    </a:cubicBezTo>
                    <a:close/>
                    <a:moveTo>
                      <a:pt x="245" y="294"/>
                    </a:moveTo>
                    <a:cubicBezTo>
                      <a:pt x="245" y="293"/>
                      <a:pt x="245" y="293"/>
                      <a:pt x="245" y="293"/>
                    </a:cubicBezTo>
                    <a:cubicBezTo>
                      <a:pt x="245" y="292"/>
                      <a:pt x="245" y="292"/>
                      <a:pt x="246" y="291"/>
                    </a:cubicBezTo>
                    <a:cubicBezTo>
                      <a:pt x="257" y="286"/>
                      <a:pt x="257" y="286"/>
                      <a:pt x="257" y="286"/>
                    </a:cubicBezTo>
                    <a:cubicBezTo>
                      <a:pt x="258" y="285"/>
                      <a:pt x="260" y="286"/>
                      <a:pt x="260" y="287"/>
                    </a:cubicBezTo>
                    <a:cubicBezTo>
                      <a:pt x="261" y="288"/>
                      <a:pt x="260" y="290"/>
                      <a:pt x="259" y="290"/>
                    </a:cubicBezTo>
                    <a:cubicBezTo>
                      <a:pt x="248" y="295"/>
                      <a:pt x="248" y="295"/>
                      <a:pt x="248" y="295"/>
                    </a:cubicBezTo>
                    <a:cubicBezTo>
                      <a:pt x="247" y="296"/>
                      <a:pt x="247" y="296"/>
                      <a:pt x="247" y="296"/>
                    </a:cubicBezTo>
                    <a:cubicBezTo>
                      <a:pt x="246" y="296"/>
                      <a:pt x="246" y="295"/>
                      <a:pt x="245" y="294"/>
                    </a:cubicBezTo>
                    <a:close/>
                    <a:moveTo>
                      <a:pt x="686" y="292"/>
                    </a:moveTo>
                    <a:cubicBezTo>
                      <a:pt x="686" y="291"/>
                      <a:pt x="687" y="289"/>
                      <a:pt x="688" y="289"/>
                    </a:cubicBezTo>
                    <a:cubicBezTo>
                      <a:pt x="700" y="287"/>
                      <a:pt x="700" y="287"/>
                      <a:pt x="700" y="287"/>
                    </a:cubicBezTo>
                    <a:cubicBezTo>
                      <a:pt x="702" y="287"/>
                      <a:pt x="703" y="288"/>
                      <a:pt x="703" y="289"/>
                    </a:cubicBezTo>
                    <a:cubicBezTo>
                      <a:pt x="703" y="289"/>
                      <a:pt x="703" y="289"/>
                      <a:pt x="703" y="289"/>
                    </a:cubicBezTo>
                    <a:cubicBezTo>
                      <a:pt x="703" y="291"/>
                      <a:pt x="702" y="292"/>
                      <a:pt x="701" y="292"/>
                    </a:cubicBezTo>
                    <a:cubicBezTo>
                      <a:pt x="689" y="294"/>
                      <a:pt x="689" y="294"/>
                      <a:pt x="689" y="294"/>
                    </a:cubicBezTo>
                    <a:cubicBezTo>
                      <a:pt x="689" y="294"/>
                      <a:pt x="689" y="294"/>
                      <a:pt x="689" y="294"/>
                    </a:cubicBezTo>
                    <a:cubicBezTo>
                      <a:pt x="688" y="294"/>
                      <a:pt x="687" y="293"/>
                      <a:pt x="686" y="292"/>
                    </a:cubicBezTo>
                    <a:close/>
                    <a:moveTo>
                      <a:pt x="716" y="287"/>
                    </a:moveTo>
                    <a:cubicBezTo>
                      <a:pt x="716" y="286"/>
                      <a:pt x="717" y="284"/>
                      <a:pt x="718" y="284"/>
                    </a:cubicBezTo>
                    <a:cubicBezTo>
                      <a:pt x="730" y="282"/>
                      <a:pt x="730" y="282"/>
                      <a:pt x="730" y="282"/>
                    </a:cubicBezTo>
                    <a:cubicBezTo>
                      <a:pt x="731" y="282"/>
                      <a:pt x="732" y="283"/>
                      <a:pt x="733" y="284"/>
                    </a:cubicBezTo>
                    <a:cubicBezTo>
                      <a:pt x="733" y="284"/>
                      <a:pt x="733" y="284"/>
                      <a:pt x="733" y="284"/>
                    </a:cubicBezTo>
                    <a:cubicBezTo>
                      <a:pt x="733" y="286"/>
                      <a:pt x="732" y="287"/>
                      <a:pt x="731" y="287"/>
                    </a:cubicBezTo>
                    <a:cubicBezTo>
                      <a:pt x="719" y="289"/>
                      <a:pt x="719" y="289"/>
                      <a:pt x="719" y="289"/>
                    </a:cubicBezTo>
                    <a:cubicBezTo>
                      <a:pt x="718" y="289"/>
                      <a:pt x="718" y="289"/>
                      <a:pt x="718" y="289"/>
                    </a:cubicBezTo>
                    <a:cubicBezTo>
                      <a:pt x="717" y="289"/>
                      <a:pt x="716" y="288"/>
                      <a:pt x="716" y="287"/>
                    </a:cubicBezTo>
                    <a:close/>
                    <a:moveTo>
                      <a:pt x="746" y="282"/>
                    </a:moveTo>
                    <a:cubicBezTo>
                      <a:pt x="745" y="281"/>
                      <a:pt x="746" y="279"/>
                      <a:pt x="748" y="279"/>
                    </a:cubicBezTo>
                    <a:cubicBezTo>
                      <a:pt x="759" y="277"/>
                      <a:pt x="759" y="277"/>
                      <a:pt x="759" y="277"/>
                    </a:cubicBezTo>
                    <a:cubicBezTo>
                      <a:pt x="761" y="277"/>
                      <a:pt x="762" y="278"/>
                      <a:pt x="762" y="279"/>
                    </a:cubicBezTo>
                    <a:cubicBezTo>
                      <a:pt x="762" y="279"/>
                      <a:pt x="762" y="279"/>
                      <a:pt x="762" y="279"/>
                    </a:cubicBezTo>
                    <a:cubicBezTo>
                      <a:pt x="762" y="281"/>
                      <a:pt x="761" y="282"/>
                      <a:pt x="760" y="282"/>
                    </a:cubicBezTo>
                    <a:cubicBezTo>
                      <a:pt x="748" y="284"/>
                      <a:pt x="748" y="284"/>
                      <a:pt x="748" y="284"/>
                    </a:cubicBezTo>
                    <a:cubicBezTo>
                      <a:pt x="748" y="284"/>
                      <a:pt x="748" y="284"/>
                      <a:pt x="748" y="284"/>
                    </a:cubicBezTo>
                    <a:cubicBezTo>
                      <a:pt x="747" y="284"/>
                      <a:pt x="746" y="283"/>
                      <a:pt x="746" y="282"/>
                    </a:cubicBezTo>
                    <a:close/>
                    <a:moveTo>
                      <a:pt x="272" y="282"/>
                    </a:moveTo>
                    <a:cubicBezTo>
                      <a:pt x="272" y="281"/>
                      <a:pt x="272" y="281"/>
                      <a:pt x="272" y="281"/>
                    </a:cubicBezTo>
                    <a:cubicBezTo>
                      <a:pt x="272" y="280"/>
                      <a:pt x="273" y="279"/>
                      <a:pt x="273" y="278"/>
                    </a:cubicBezTo>
                    <a:cubicBezTo>
                      <a:pt x="284" y="273"/>
                      <a:pt x="284" y="273"/>
                      <a:pt x="284" y="273"/>
                    </a:cubicBezTo>
                    <a:cubicBezTo>
                      <a:pt x="286" y="273"/>
                      <a:pt x="287" y="273"/>
                      <a:pt x="288" y="275"/>
                    </a:cubicBezTo>
                    <a:cubicBezTo>
                      <a:pt x="288" y="276"/>
                      <a:pt x="288" y="277"/>
                      <a:pt x="286" y="278"/>
                    </a:cubicBezTo>
                    <a:cubicBezTo>
                      <a:pt x="276" y="283"/>
                      <a:pt x="276" y="283"/>
                      <a:pt x="276" y="283"/>
                    </a:cubicBezTo>
                    <a:cubicBezTo>
                      <a:pt x="275" y="283"/>
                      <a:pt x="275" y="283"/>
                      <a:pt x="275" y="283"/>
                    </a:cubicBezTo>
                    <a:cubicBezTo>
                      <a:pt x="274" y="283"/>
                      <a:pt x="273" y="283"/>
                      <a:pt x="272" y="282"/>
                    </a:cubicBezTo>
                    <a:close/>
                    <a:moveTo>
                      <a:pt x="775" y="277"/>
                    </a:moveTo>
                    <a:cubicBezTo>
                      <a:pt x="775" y="276"/>
                      <a:pt x="776" y="274"/>
                      <a:pt x="777" y="274"/>
                    </a:cubicBezTo>
                    <a:cubicBezTo>
                      <a:pt x="789" y="272"/>
                      <a:pt x="789" y="272"/>
                      <a:pt x="789" y="272"/>
                    </a:cubicBezTo>
                    <a:cubicBezTo>
                      <a:pt x="790" y="272"/>
                      <a:pt x="792" y="273"/>
                      <a:pt x="792" y="274"/>
                    </a:cubicBezTo>
                    <a:cubicBezTo>
                      <a:pt x="792" y="274"/>
                      <a:pt x="792" y="274"/>
                      <a:pt x="792" y="274"/>
                    </a:cubicBezTo>
                    <a:cubicBezTo>
                      <a:pt x="792" y="276"/>
                      <a:pt x="791" y="277"/>
                      <a:pt x="790" y="277"/>
                    </a:cubicBezTo>
                    <a:cubicBezTo>
                      <a:pt x="778" y="279"/>
                      <a:pt x="778" y="279"/>
                      <a:pt x="778" y="279"/>
                    </a:cubicBezTo>
                    <a:cubicBezTo>
                      <a:pt x="778" y="279"/>
                      <a:pt x="778" y="279"/>
                      <a:pt x="778" y="279"/>
                    </a:cubicBezTo>
                    <a:cubicBezTo>
                      <a:pt x="776" y="279"/>
                      <a:pt x="775" y="278"/>
                      <a:pt x="775" y="277"/>
                    </a:cubicBezTo>
                    <a:close/>
                    <a:moveTo>
                      <a:pt x="805" y="272"/>
                    </a:moveTo>
                    <a:cubicBezTo>
                      <a:pt x="805" y="271"/>
                      <a:pt x="805" y="269"/>
                      <a:pt x="807" y="269"/>
                    </a:cubicBezTo>
                    <a:cubicBezTo>
                      <a:pt x="819" y="267"/>
                      <a:pt x="819" y="267"/>
                      <a:pt x="819" y="267"/>
                    </a:cubicBezTo>
                    <a:cubicBezTo>
                      <a:pt x="820" y="267"/>
                      <a:pt x="821" y="268"/>
                      <a:pt x="821" y="269"/>
                    </a:cubicBezTo>
                    <a:cubicBezTo>
                      <a:pt x="821" y="269"/>
                      <a:pt x="821" y="269"/>
                      <a:pt x="821" y="269"/>
                    </a:cubicBezTo>
                    <a:cubicBezTo>
                      <a:pt x="821" y="271"/>
                      <a:pt x="821" y="272"/>
                      <a:pt x="819" y="272"/>
                    </a:cubicBezTo>
                    <a:cubicBezTo>
                      <a:pt x="808" y="274"/>
                      <a:pt x="808" y="274"/>
                      <a:pt x="808" y="274"/>
                    </a:cubicBezTo>
                    <a:cubicBezTo>
                      <a:pt x="807" y="274"/>
                      <a:pt x="807" y="274"/>
                      <a:pt x="807" y="274"/>
                    </a:cubicBezTo>
                    <a:cubicBezTo>
                      <a:pt x="806" y="274"/>
                      <a:pt x="805" y="273"/>
                      <a:pt x="805" y="272"/>
                    </a:cubicBezTo>
                    <a:close/>
                    <a:moveTo>
                      <a:pt x="300" y="269"/>
                    </a:moveTo>
                    <a:cubicBezTo>
                      <a:pt x="299" y="268"/>
                      <a:pt x="299" y="268"/>
                      <a:pt x="299" y="268"/>
                    </a:cubicBezTo>
                    <a:cubicBezTo>
                      <a:pt x="299" y="267"/>
                      <a:pt x="300" y="266"/>
                      <a:pt x="301" y="266"/>
                    </a:cubicBezTo>
                    <a:cubicBezTo>
                      <a:pt x="312" y="261"/>
                      <a:pt x="312" y="261"/>
                      <a:pt x="312" y="261"/>
                    </a:cubicBezTo>
                    <a:cubicBezTo>
                      <a:pt x="313" y="260"/>
                      <a:pt x="314" y="261"/>
                      <a:pt x="315" y="262"/>
                    </a:cubicBezTo>
                    <a:cubicBezTo>
                      <a:pt x="315" y="263"/>
                      <a:pt x="315" y="264"/>
                      <a:pt x="314" y="265"/>
                    </a:cubicBezTo>
                    <a:cubicBezTo>
                      <a:pt x="303" y="270"/>
                      <a:pt x="303" y="270"/>
                      <a:pt x="303" y="270"/>
                    </a:cubicBezTo>
                    <a:cubicBezTo>
                      <a:pt x="302" y="270"/>
                      <a:pt x="302" y="270"/>
                      <a:pt x="302" y="270"/>
                    </a:cubicBezTo>
                    <a:cubicBezTo>
                      <a:pt x="301" y="270"/>
                      <a:pt x="300" y="270"/>
                      <a:pt x="300" y="269"/>
                    </a:cubicBezTo>
                    <a:close/>
                    <a:moveTo>
                      <a:pt x="834" y="267"/>
                    </a:moveTo>
                    <a:cubicBezTo>
                      <a:pt x="834" y="266"/>
                      <a:pt x="835" y="264"/>
                      <a:pt x="836" y="264"/>
                    </a:cubicBezTo>
                    <a:cubicBezTo>
                      <a:pt x="848" y="262"/>
                      <a:pt x="848" y="262"/>
                      <a:pt x="848" y="262"/>
                    </a:cubicBezTo>
                    <a:cubicBezTo>
                      <a:pt x="849" y="262"/>
                      <a:pt x="851" y="263"/>
                      <a:pt x="851" y="264"/>
                    </a:cubicBezTo>
                    <a:cubicBezTo>
                      <a:pt x="851" y="264"/>
                      <a:pt x="851" y="264"/>
                      <a:pt x="851" y="264"/>
                    </a:cubicBezTo>
                    <a:cubicBezTo>
                      <a:pt x="851" y="266"/>
                      <a:pt x="850" y="267"/>
                      <a:pt x="849" y="267"/>
                    </a:cubicBezTo>
                    <a:cubicBezTo>
                      <a:pt x="837" y="269"/>
                      <a:pt x="837" y="269"/>
                      <a:pt x="837" y="269"/>
                    </a:cubicBezTo>
                    <a:cubicBezTo>
                      <a:pt x="837" y="269"/>
                      <a:pt x="837" y="269"/>
                      <a:pt x="837" y="269"/>
                    </a:cubicBezTo>
                    <a:cubicBezTo>
                      <a:pt x="836" y="269"/>
                      <a:pt x="835" y="268"/>
                      <a:pt x="834" y="267"/>
                    </a:cubicBezTo>
                    <a:close/>
                    <a:moveTo>
                      <a:pt x="864" y="262"/>
                    </a:moveTo>
                    <a:cubicBezTo>
                      <a:pt x="864" y="261"/>
                      <a:pt x="865" y="259"/>
                      <a:pt x="866" y="259"/>
                    </a:cubicBezTo>
                    <a:cubicBezTo>
                      <a:pt x="878" y="257"/>
                      <a:pt x="878" y="257"/>
                      <a:pt x="878" y="257"/>
                    </a:cubicBezTo>
                    <a:cubicBezTo>
                      <a:pt x="879" y="257"/>
                      <a:pt x="880" y="258"/>
                      <a:pt x="880" y="259"/>
                    </a:cubicBezTo>
                    <a:cubicBezTo>
                      <a:pt x="881" y="259"/>
                      <a:pt x="881" y="259"/>
                      <a:pt x="881" y="259"/>
                    </a:cubicBezTo>
                    <a:cubicBezTo>
                      <a:pt x="881" y="261"/>
                      <a:pt x="880" y="262"/>
                      <a:pt x="879" y="262"/>
                    </a:cubicBezTo>
                    <a:cubicBezTo>
                      <a:pt x="867" y="264"/>
                      <a:pt x="867" y="264"/>
                      <a:pt x="867" y="264"/>
                    </a:cubicBezTo>
                    <a:cubicBezTo>
                      <a:pt x="866" y="264"/>
                      <a:pt x="866" y="264"/>
                      <a:pt x="866" y="264"/>
                    </a:cubicBezTo>
                    <a:cubicBezTo>
                      <a:pt x="865" y="264"/>
                      <a:pt x="864" y="263"/>
                      <a:pt x="864" y="262"/>
                    </a:cubicBezTo>
                    <a:close/>
                    <a:moveTo>
                      <a:pt x="894" y="257"/>
                    </a:moveTo>
                    <a:cubicBezTo>
                      <a:pt x="893" y="256"/>
                      <a:pt x="894" y="254"/>
                      <a:pt x="895" y="254"/>
                    </a:cubicBezTo>
                    <a:cubicBezTo>
                      <a:pt x="907" y="252"/>
                      <a:pt x="907" y="252"/>
                      <a:pt x="907" y="252"/>
                    </a:cubicBezTo>
                    <a:cubicBezTo>
                      <a:pt x="909" y="252"/>
                      <a:pt x="910" y="253"/>
                      <a:pt x="910" y="254"/>
                    </a:cubicBezTo>
                    <a:cubicBezTo>
                      <a:pt x="910" y="254"/>
                      <a:pt x="910" y="254"/>
                      <a:pt x="910" y="254"/>
                    </a:cubicBezTo>
                    <a:cubicBezTo>
                      <a:pt x="910" y="256"/>
                      <a:pt x="909" y="257"/>
                      <a:pt x="908" y="257"/>
                    </a:cubicBezTo>
                    <a:cubicBezTo>
                      <a:pt x="896" y="259"/>
                      <a:pt x="896" y="259"/>
                      <a:pt x="896" y="259"/>
                    </a:cubicBezTo>
                    <a:cubicBezTo>
                      <a:pt x="896" y="259"/>
                      <a:pt x="896" y="259"/>
                      <a:pt x="896" y="259"/>
                    </a:cubicBezTo>
                    <a:cubicBezTo>
                      <a:pt x="895" y="259"/>
                      <a:pt x="894" y="258"/>
                      <a:pt x="894" y="257"/>
                    </a:cubicBezTo>
                    <a:close/>
                    <a:moveTo>
                      <a:pt x="327" y="256"/>
                    </a:moveTo>
                    <a:cubicBezTo>
                      <a:pt x="326" y="255"/>
                      <a:pt x="326" y="255"/>
                      <a:pt x="326" y="255"/>
                    </a:cubicBezTo>
                    <a:cubicBezTo>
                      <a:pt x="326" y="254"/>
                      <a:pt x="327" y="253"/>
                      <a:pt x="328" y="253"/>
                    </a:cubicBezTo>
                    <a:cubicBezTo>
                      <a:pt x="339" y="248"/>
                      <a:pt x="339" y="248"/>
                      <a:pt x="339" y="248"/>
                    </a:cubicBezTo>
                    <a:cubicBezTo>
                      <a:pt x="340" y="247"/>
                      <a:pt x="341" y="248"/>
                      <a:pt x="342" y="249"/>
                    </a:cubicBezTo>
                    <a:cubicBezTo>
                      <a:pt x="342" y="250"/>
                      <a:pt x="342" y="252"/>
                      <a:pt x="341" y="252"/>
                    </a:cubicBezTo>
                    <a:cubicBezTo>
                      <a:pt x="330" y="257"/>
                      <a:pt x="330" y="257"/>
                      <a:pt x="330" y="257"/>
                    </a:cubicBezTo>
                    <a:cubicBezTo>
                      <a:pt x="329" y="258"/>
                      <a:pt x="329" y="258"/>
                      <a:pt x="329" y="258"/>
                    </a:cubicBezTo>
                    <a:cubicBezTo>
                      <a:pt x="328" y="258"/>
                      <a:pt x="327" y="257"/>
                      <a:pt x="327" y="256"/>
                    </a:cubicBezTo>
                    <a:close/>
                    <a:moveTo>
                      <a:pt x="923" y="252"/>
                    </a:moveTo>
                    <a:cubicBezTo>
                      <a:pt x="923" y="251"/>
                      <a:pt x="924" y="249"/>
                      <a:pt x="925" y="249"/>
                    </a:cubicBezTo>
                    <a:cubicBezTo>
                      <a:pt x="937" y="247"/>
                      <a:pt x="937" y="247"/>
                      <a:pt x="937" y="247"/>
                    </a:cubicBezTo>
                    <a:cubicBezTo>
                      <a:pt x="938" y="247"/>
                      <a:pt x="939" y="248"/>
                      <a:pt x="940" y="249"/>
                    </a:cubicBezTo>
                    <a:cubicBezTo>
                      <a:pt x="940" y="249"/>
                      <a:pt x="940" y="249"/>
                      <a:pt x="940" y="249"/>
                    </a:cubicBezTo>
                    <a:cubicBezTo>
                      <a:pt x="940" y="251"/>
                      <a:pt x="939" y="252"/>
                      <a:pt x="938" y="252"/>
                    </a:cubicBezTo>
                    <a:cubicBezTo>
                      <a:pt x="926" y="254"/>
                      <a:pt x="926" y="254"/>
                      <a:pt x="926" y="254"/>
                    </a:cubicBezTo>
                    <a:cubicBezTo>
                      <a:pt x="925" y="254"/>
                      <a:pt x="925" y="254"/>
                      <a:pt x="925" y="254"/>
                    </a:cubicBezTo>
                    <a:cubicBezTo>
                      <a:pt x="924" y="254"/>
                      <a:pt x="923" y="253"/>
                      <a:pt x="923" y="252"/>
                    </a:cubicBezTo>
                    <a:close/>
                    <a:moveTo>
                      <a:pt x="953" y="247"/>
                    </a:moveTo>
                    <a:cubicBezTo>
                      <a:pt x="952" y="246"/>
                      <a:pt x="953" y="244"/>
                      <a:pt x="955" y="244"/>
                    </a:cubicBezTo>
                    <a:cubicBezTo>
                      <a:pt x="966" y="242"/>
                      <a:pt x="966" y="242"/>
                      <a:pt x="966" y="242"/>
                    </a:cubicBezTo>
                    <a:cubicBezTo>
                      <a:pt x="968" y="242"/>
                      <a:pt x="969" y="243"/>
                      <a:pt x="969" y="244"/>
                    </a:cubicBezTo>
                    <a:cubicBezTo>
                      <a:pt x="969" y="244"/>
                      <a:pt x="969" y="244"/>
                      <a:pt x="969" y="244"/>
                    </a:cubicBezTo>
                    <a:cubicBezTo>
                      <a:pt x="969" y="246"/>
                      <a:pt x="968" y="247"/>
                      <a:pt x="967" y="247"/>
                    </a:cubicBezTo>
                    <a:cubicBezTo>
                      <a:pt x="955" y="249"/>
                      <a:pt x="955" y="249"/>
                      <a:pt x="955" y="249"/>
                    </a:cubicBezTo>
                    <a:cubicBezTo>
                      <a:pt x="955" y="249"/>
                      <a:pt x="955" y="249"/>
                      <a:pt x="955" y="249"/>
                    </a:cubicBezTo>
                    <a:cubicBezTo>
                      <a:pt x="954" y="249"/>
                      <a:pt x="953" y="248"/>
                      <a:pt x="953" y="247"/>
                    </a:cubicBezTo>
                    <a:close/>
                    <a:moveTo>
                      <a:pt x="354" y="244"/>
                    </a:moveTo>
                    <a:cubicBezTo>
                      <a:pt x="354" y="243"/>
                      <a:pt x="354" y="243"/>
                      <a:pt x="354" y="243"/>
                    </a:cubicBezTo>
                    <a:cubicBezTo>
                      <a:pt x="354" y="242"/>
                      <a:pt x="354" y="241"/>
                      <a:pt x="355" y="240"/>
                    </a:cubicBezTo>
                    <a:cubicBezTo>
                      <a:pt x="366" y="235"/>
                      <a:pt x="366" y="235"/>
                      <a:pt x="366" y="235"/>
                    </a:cubicBezTo>
                    <a:cubicBezTo>
                      <a:pt x="367" y="235"/>
                      <a:pt x="369" y="235"/>
                      <a:pt x="369" y="237"/>
                    </a:cubicBezTo>
                    <a:cubicBezTo>
                      <a:pt x="370" y="238"/>
                      <a:pt x="369" y="239"/>
                      <a:pt x="368" y="240"/>
                    </a:cubicBezTo>
                    <a:cubicBezTo>
                      <a:pt x="357" y="245"/>
                      <a:pt x="357" y="245"/>
                      <a:pt x="357" y="245"/>
                    </a:cubicBezTo>
                    <a:cubicBezTo>
                      <a:pt x="356" y="245"/>
                      <a:pt x="356" y="245"/>
                      <a:pt x="356" y="245"/>
                    </a:cubicBezTo>
                    <a:cubicBezTo>
                      <a:pt x="355" y="245"/>
                      <a:pt x="354" y="244"/>
                      <a:pt x="354" y="244"/>
                    </a:cubicBezTo>
                    <a:close/>
                    <a:moveTo>
                      <a:pt x="982" y="242"/>
                    </a:moveTo>
                    <a:cubicBezTo>
                      <a:pt x="982" y="241"/>
                      <a:pt x="983" y="239"/>
                      <a:pt x="984" y="239"/>
                    </a:cubicBezTo>
                    <a:cubicBezTo>
                      <a:pt x="996" y="237"/>
                      <a:pt x="996" y="237"/>
                      <a:pt x="996" y="237"/>
                    </a:cubicBezTo>
                    <a:cubicBezTo>
                      <a:pt x="997" y="237"/>
                      <a:pt x="999" y="238"/>
                      <a:pt x="999" y="239"/>
                    </a:cubicBezTo>
                    <a:cubicBezTo>
                      <a:pt x="999" y="239"/>
                      <a:pt x="999" y="239"/>
                      <a:pt x="999" y="239"/>
                    </a:cubicBezTo>
                    <a:cubicBezTo>
                      <a:pt x="999" y="241"/>
                      <a:pt x="998" y="242"/>
                      <a:pt x="997" y="242"/>
                    </a:cubicBezTo>
                    <a:cubicBezTo>
                      <a:pt x="985" y="244"/>
                      <a:pt x="985" y="244"/>
                      <a:pt x="985" y="244"/>
                    </a:cubicBezTo>
                    <a:cubicBezTo>
                      <a:pt x="985" y="244"/>
                      <a:pt x="985" y="244"/>
                      <a:pt x="985" y="244"/>
                    </a:cubicBezTo>
                    <a:cubicBezTo>
                      <a:pt x="983" y="244"/>
                      <a:pt x="982" y="243"/>
                      <a:pt x="982" y="242"/>
                    </a:cubicBezTo>
                    <a:close/>
                    <a:moveTo>
                      <a:pt x="1012" y="237"/>
                    </a:moveTo>
                    <a:cubicBezTo>
                      <a:pt x="1012" y="236"/>
                      <a:pt x="1012" y="234"/>
                      <a:pt x="1014" y="234"/>
                    </a:cubicBezTo>
                    <a:cubicBezTo>
                      <a:pt x="1026" y="232"/>
                      <a:pt x="1026" y="232"/>
                      <a:pt x="1026" y="232"/>
                    </a:cubicBezTo>
                    <a:cubicBezTo>
                      <a:pt x="1027" y="232"/>
                      <a:pt x="1028" y="233"/>
                      <a:pt x="1028" y="234"/>
                    </a:cubicBezTo>
                    <a:cubicBezTo>
                      <a:pt x="1028" y="234"/>
                      <a:pt x="1028" y="234"/>
                      <a:pt x="1028" y="234"/>
                    </a:cubicBezTo>
                    <a:cubicBezTo>
                      <a:pt x="1028" y="236"/>
                      <a:pt x="1028" y="237"/>
                      <a:pt x="1026" y="237"/>
                    </a:cubicBezTo>
                    <a:cubicBezTo>
                      <a:pt x="1015" y="239"/>
                      <a:pt x="1015" y="239"/>
                      <a:pt x="1015" y="239"/>
                    </a:cubicBezTo>
                    <a:cubicBezTo>
                      <a:pt x="1014" y="239"/>
                      <a:pt x="1014" y="239"/>
                      <a:pt x="1014" y="239"/>
                    </a:cubicBezTo>
                    <a:cubicBezTo>
                      <a:pt x="1013" y="239"/>
                      <a:pt x="1012" y="238"/>
                      <a:pt x="1012" y="237"/>
                    </a:cubicBezTo>
                    <a:close/>
                    <a:moveTo>
                      <a:pt x="1041" y="232"/>
                    </a:moveTo>
                    <a:cubicBezTo>
                      <a:pt x="1041" y="231"/>
                      <a:pt x="1042" y="229"/>
                      <a:pt x="1043" y="229"/>
                    </a:cubicBezTo>
                    <a:cubicBezTo>
                      <a:pt x="1055" y="227"/>
                      <a:pt x="1055" y="227"/>
                      <a:pt x="1055" y="227"/>
                    </a:cubicBezTo>
                    <a:cubicBezTo>
                      <a:pt x="1057" y="227"/>
                      <a:pt x="1058" y="228"/>
                      <a:pt x="1058" y="229"/>
                    </a:cubicBezTo>
                    <a:cubicBezTo>
                      <a:pt x="1058" y="229"/>
                      <a:pt x="1058" y="229"/>
                      <a:pt x="1058" y="229"/>
                    </a:cubicBezTo>
                    <a:cubicBezTo>
                      <a:pt x="1058" y="231"/>
                      <a:pt x="1057" y="232"/>
                      <a:pt x="1056" y="232"/>
                    </a:cubicBezTo>
                    <a:cubicBezTo>
                      <a:pt x="1044" y="234"/>
                      <a:pt x="1044" y="234"/>
                      <a:pt x="1044" y="234"/>
                    </a:cubicBezTo>
                    <a:cubicBezTo>
                      <a:pt x="1044" y="234"/>
                      <a:pt x="1044" y="234"/>
                      <a:pt x="1044" y="234"/>
                    </a:cubicBezTo>
                    <a:cubicBezTo>
                      <a:pt x="1043" y="234"/>
                      <a:pt x="1042" y="233"/>
                      <a:pt x="1041" y="232"/>
                    </a:cubicBezTo>
                    <a:close/>
                    <a:moveTo>
                      <a:pt x="381" y="231"/>
                    </a:moveTo>
                    <a:cubicBezTo>
                      <a:pt x="381" y="230"/>
                      <a:pt x="381" y="230"/>
                      <a:pt x="381" y="230"/>
                    </a:cubicBezTo>
                    <a:cubicBezTo>
                      <a:pt x="381" y="229"/>
                      <a:pt x="381" y="228"/>
                      <a:pt x="382" y="228"/>
                    </a:cubicBezTo>
                    <a:cubicBezTo>
                      <a:pt x="393" y="223"/>
                      <a:pt x="393" y="223"/>
                      <a:pt x="393" y="223"/>
                    </a:cubicBezTo>
                    <a:cubicBezTo>
                      <a:pt x="394" y="222"/>
                      <a:pt x="396" y="223"/>
                      <a:pt x="396" y="224"/>
                    </a:cubicBezTo>
                    <a:cubicBezTo>
                      <a:pt x="397" y="225"/>
                      <a:pt x="396" y="226"/>
                      <a:pt x="395" y="227"/>
                    </a:cubicBezTo>
                    <a:cubicBezTo>
                      <a:pt x="384" y="232"/>
                      <a:pt x="384" y="232"/>
                      <a:pt x="384" y="232"/>
                    </a:cubicBezTo>
                    <a:cubicBezTo>
                      <a:pt x="383" y="232"/>
                      <a:pt x="383" y="232"/>
                      <a:pt x="383" y="232"/>
                    </a:cubicBezTo>
                    <a:cubicBezTo>
                      <a:pt x="382" y="232"/>
                      <a:pt x="381" y="232"/>
                      <a:pt x="381" y="231"/>
                    </a:cubicBezTo>
                    <a:close/>
                    <a:moveTo>
                      <a:pt x="1071" y="227"/>
                    </a:moveTo>
                    <a:cubicBezTo>
                      <a:pt x="1071" y="226"/>
                      <a:pt x="1072" y="224"/>
                      <a:pt x="1073" y="224"/>
                    </a:cubicBezTo>
                    <a:cubicBezTo>
                      <a:pt x="1085" y="222"/>
                      <a:pt x="1085" y="222"/>
                      <a:pt x="1085" y="222"/>
                    </a:cubicBezTo>
                    <a:cubicBezTo>
                      <a:pt x="1086" y="222"/>
                      <a:pt x="1087" y="223"/>
                      <a:pt x="1088" y="224"/>
                    </a:cubicBezTo>
                    <a:cubicBezTo>
                      <a:pt x="1088" y="224"/>
                      <a:pt x="1088" y="224"/>
                      <a:pt x="1088" y="224"/>
                    </a:cubicBezTo>
                    <a:cubicBezTo>
                      <a:pt x="1088" y="226"/>
                      <a:pt x="1087" y="227"/>
                      <a:pt x="1086" y="227"/>
                    </a:cubicBezTo>
                    <a:cubicBezTo>
                      <a:pt x="1074" y="229"/>
                      <a:pt x="1074" y="229"/>
                      <a:pt x="1074" y="229"/>
                    </a:cubicBezTo>
                    <a:cubicBezTo>
                      <a:pt x="1073" y="229"/>
                      <a:pt x="1073" y="229"/>
                      <a:pt x="1073" y="229"/>
                    </a:cubicBezTo>
                    <a:cubicBezTo>
                      <a:pt x="1072" y="229"/>
                      <a:pt x="1071" y="228"/>
                      <a:pt x="1071" y="227"/>
                    </a:cubicBezTo>
                    <a:close/>
                    <a:moveTo>
                      <a:pt x="1101" y="222"/>
                    </a:moveTo>
                    <a:cubicBezTo>
                      <a:pt x="1100" y="221"/>
                      <a:pt x="1101" y="219"/>
                      <a:pt x="1103" y="219"/>
                    </a:cubicBezTo>
                    <a:cubicBezTo>
                      <a:pt x="1114" y="217"/>
                      <a:pt x="1114" y="217"/>
                      <a:pt x="1114" y="217"/>
                    </a:cubicBezTo>
                    <a:cubicBezTo>
                      <a:pt x="1116" y="217"/>
                      <a:pt x="1117" y="218"/>
                      <a:pt x="1117" y="219"/>
                    </a:cubicBezTo>
                    <a:cubicBezTo>
                      <a:pt x="1117" y="219"/>
                      <a:pt x="1117" y="219"/>
                      <a:pt x="1117" y="219"/>
                    </a:cubicBezTo>
                    <a:cubicBezTo>
                      <a:pt x="1117" y="221"/>
                      <a:pt x="1116" y="222"/>
                      <a:pt x="1115" y="222"/>
                    </a:cubicBezTo>
                    <a:cubicBezTo>
                      <a:pt x="1103" y="224"/>
                      <a:pt x="1103" y="224"/>
                      <a:pt x="1103" y="224"/>
                    </a:cubicBezTo>
                    <a:cubicBezTo>
                      <a:pt x="1103" y="224"/>
                      <a:pt x="1103" y="224"/>
                      <a:pt x="1103" y="224"/>
                    </a:cubicBezTo>
                    <a:cubicBezTo>
                      <a:pt x="1102" y="224"/>
                      <a:pt x="1101" y="223"/>
                      <a:pt x="1101" y="222"/>
                    </a:cubicBezTo>
                    <a:close/>
                    <a:moveTo>
                      <a:pt x="408" y="218"/>
                    </a:moveTo>
                    <a:cubicBezTo>
                      <a:pt x="408" y="217"/>
                      <a:pt x="408" y="217"/>
                      <a:pt x="408" y="217"/>
                    </a:cubicBezTo>
                    <a:cubicBezTo>
                      <a:pt x="408" y="216"/>
                      <a:pt x="409" y="215"/>
                      <a:pt x="409" y="215"/>
                    </a:cubicBezTo>
                    <a:cubicBezTo>
                      <a:pt x="420" y="210"/>
                      <a:pt x="420" y="210"/>
                      <a:pt x="420" y="210"/>
                    </a:cubicBezTo>
                    <a:cubicBezTo>
                      <a:pt x="422" y="209"/>
                      <a:pt x="423" y="210"/>
                      <a:pt x="424" y="211"/>
                    </a:cubicBezTo>
                    <a:cubicBezTo>
                      <a:pt x="424" y="212"/>
                      <a:pt x="424" y="214"/>
                      <a:pt x="422" y="214"/>
                    </a:cubicBezTo>
                    <a:cubicBezTo>
                      <a:pt x="411" y="219"/>
                      <a:pt x="411" y="219"/>
                      <a:pt x="411" y="219"/>
                    </a:cubicBezTo>
                    <a:cubicBezTo>
                      <a:pt x="410" y="220"/>
                      <a:pt x="410" y="220"/>
                      <a:pt x="410" y="220"/>
                    </a:cubicBezTo>
                    <a:cubicBezTo>
                      <a:pt x="410" y="220"/>
                      <a:pt x="409" y="219"/>
                      <a:pt x="408" y="218"/>
                    </a:cubicBezTo>
                    <a:close/>
                    <a:moveTo>
                      <a:pt x="1130" y="217"/>
                    </a:moveTo>
                    <a:cubicBezTo>
                      <a:pt x="1130" y="216"/>
                      <a:pt x="1131" y="214"/>
                      <a:pt x="1132" y="214"/>
                    </a:cubicBezTo>
                    <a:cubicBezTo>
                      <a:pt x="1144" y="212"/>
                      <a:pt x="1144" y="212"/>
                      <a:pt x="1144" y="212"/>
                    </a:cubicBezTo>
                    <a:cubicBezTo>
                      <a:pt x="1145" y="212"/>
                      <a:pt x="1146" y="213"/>
                      <a:pt x="1147" y="214"/>
                    </a:cubicBezTo>
                    <a:cubicBezTo>
                      <a:pt x="1147" y="214"/>
                      <a:pt x="1147" y="214"/>
                      <a:pt x="1147" y="214"/>
                    </a:cubicBezTo>
                    <a:cubicBezTo>
                      <a:pt x="1147" y="216"/>
                      <a:pt x="1146" y="217"/>
                      <a:pt x="1145" y="217"/>
                    </a:cubicBezTo>
                    <a:cubicBezTo>
                      <a:pt x="1133" y="219"/>
                      <a:pt x="1133" y="219"/>
                      <a:pt x="1133" y="219"/>
                    </a:cubicBezTo>
                    <a:cubicBezTo>
                      <a:pt x="1133" y="219"/>
                      <a:pt x="1133" y="219"/>
                      <a:pt x="1133" y="219"/>
                    </a:cubicBezTo>
                    <a:cubicBezTo>
                      <a:pt x="1131" y="219"/>
                      <a:pt x="1130" y="218"/>
                      <a:pt x="1130" y="217"/>
                    </a:cubicBezTo>
                    <a:close/>
                    <a:moveTo>
                      <a:pt x="1160" y="212"/>
                    </a:moveTo>
                    <a:cubicBezTo>
                      <a:pt x="1160" y="211"/>
                      <a:pt x="1160" y="209"/>
                      <a:pt x="1162" y="209"/>
                    </a:cubicBezTo>
                    <a:cubicBezTo>
                      <a:pt x="1174" y="207"/>
                      <a:pt x="1174" y="207"/>
                      <a:pt x="1174" y="207"/>
                    </a:cubicBezTo>
                    <a:cubicBezTo>
                      <a:pt x="1175" y="207"/>
                      <a:pt x="1176" y="208"/>
                      <a:pt x="1176" y="209"/>
                    </a:cubicBezTo>
                    <a:cubicBezTo>
                      <a:pt x="1176" y="209"/>
                      <a:pt x="1176" y="209"/>
                      <a:pt x="1176" y="209"/>
                    </a:cubicBezTo>
                    <a:cubicBezTo>
                      <a:pt x="1176" y="211"/>
                      <a:pt x="1176" y="212"/>
                      <a:pt x="1174" y="212"/>
                    </a:cubicBezTo>
                    <a:cubicBezTo>
                      <a:pt x="1162" y="214"/>
                      <a:pt x="1162" y="214"/>
                      <a:pt x="1162" y="214"/>
                    </a:cubicBezTo>
                    <a:cubicBezTo>
                      <a:pt x="1162" y="214"/>
                      <a:pt x="1162" y="214"/>
                      <a:pt x="1162" y="214"/>
                    </a:cubicBezTo>
                    <a:cubicBezTo>
                      <a:pt x="1161" y="214"/>
                      <a:pt x="1160" y="213"/>
                      <a:pt x="1160" y="212"/>
                    </a:cubicBezTo>
                    <a:close/>
                    <a:moveTo>
                      <a:pt x="1189" y="207"/>
                    </a:moveTo>
                    <a:cubicBezTo>
                      <a:pt x="1189" y="206"/>
                      <a:pt x="1190" y="204"/>
                      <a:pt x="1191" y="204"/>
                    </a:cubicBezTo>
                    <a:cubicBezTo>
                      <a:pt x="1203" y="202"/>
                      <a:pt x="1203" y="202"/>
                      <a:pt x="1203" y="202"/>
                    </a:cubicBezTo>
                    <a:cubicBezTo>
                      <a:pt x="1204" y="202"/>
                      <a:pt x="1206" y="203"/>
                      <a:pt x="1206" y="204"/>
                    </a:cubicBezTo>
                    <a:cubicBezTo>
                      <a:pt x="1206" y="204"/>
                      <a:pt x="1206" y="204"/>
                      <a:pt x="1206" y="204"/>
                    </a:cubicBezTo>
                    <a:cubicBezTo>
                      <a:pt x="1206" y="206"/>
                      <a:pt x="1205" y="207"/>
                      <a:pt x="1204" y="207"/>
                    </a:cubicBezTo>
                    <a:cubicBezTo>
                      <a:pt x="1192" y="209"/>
                      <a:pt x="1192" y="209"/>
                      <a:pt x="1192" y="209"/>
                    </a:cubicBezTo>
                    <a:cubicBezTo>
                      <a:pt x="1192" y="209"/>
                      <a:pt x="1192" y="209"/>
                      <a:pt x="1192" y="209"/>
                    </a:cubicBezTo>
                    <a:cubicBezTo>
                      <a:pt x="1191" y="209"/>
                      <a:pt x="1190" y="208"/>
                      <a:pt x="1189" y="207"/>
                    </a:cubicBezTo>
                    <a:close/>
                    <a:moveTo>
                      <a:pt x="435" y="206"/>
                    </a:moveTo>
                    <a:cubicBezTo>
                      <a:pt x="435" y="205"/>
                      <a:pt x="435" y="205"/>
                      <a:pt x="435" y="205"/>
                    </a:cubicBezTo>
                    <a:cubicBezTo>
                      <a:pt x="435" y="204"/>
                      <a:pt x="436" y="203"/>
                      <a:pt x="437" y="202"/>
                    </a:cubicBezTo>
                    <a:cubicBezTo>
                      <a:pt x="448" y="197"/>
                      <a:pt x="448" y="197"/>
                      <a:pt x="448" y="197"/>
                    </a:cubicBezTo>
                    <a:cubicBezTo>
                      <a:pt x="449" y="197"/>
                      <a:pt x="450" y="197"/>
                      <a:pt x="451" y="198"/>
                    </a:cubicBezTo>
                    <a:cubicBezTo>
                      <a:pt x="451" y="200"/>
                      <a:pt x="451" y="201"/>
                      <a:pt x="450" y="202"/>
                    </a:cubicBezTo>
                    <a:cubicBezTo>
                      <a:pt x="439" y="207"/>
                      <a:pt x="439" y="207"/>
                      <a:pt x="439" y="207"/>
                    </a:cubicBezTo>
                    <a:cubicBezTo>
                      <a:pt x="438" y="207"/>
                      <a:pt x="438" y="207"/>
                      <a:pt x="438" y="207"/>
                    </a:cubicBezTo>
                    <a:cubicBezTo>
                      <a:pt x="437" y="207"/>
                      <a:pt x="436" y="206"/>
                      <a:pt x="435" y="206"/>
                    </a:cubicBezTo>
                    <a:close/>
                    <a:moveTo>
                      <a:pt x="1219" y="203"/>
                    </a:moveTo>
                    <a:cubicBezTo>
                      <a:pt x="1211" y="198"/>
                      <a:pt x="1211" y="198"/>
                      <a:pt x="1211" y="198"/>
                    </a:cubicBezTo>
                    <a:cubicBezTo>
                      <a:pt x="1210" y="197"/>
                      <a:pt x="1209" y="197"/>
                      <a:pt x="1209" y="196"/>
                    </a:cubicBezTo>
                    <a:cubicBezTo>
                      <a:pt x="1209" y="196"/>
                      <a:pt x="1209" y="196"/>
                      <a:pt x="1209" y="196"/>
                    </a:cubicBezTo>
                    <a:cubicBezTo>
                      <a:pt x="1209" y="195"/>
                      <a:pt x="1209" y="195"/>
                      <a:pt x="1210" y="195"/>
                    </a:cubicBezTo>
                    <a:cubicBezTo>
                      <a:pt x="1210" y="193"/>
                      <a:pt x="1212" y="193"/>
                      <a:pt x="1213" y="194"/>
                    </a:cubicBezTo>
                    <a:cubicBezTo>
                      <a:pt x="1223" y="199"/>
                      <a:pt x="1223" y="199"/>
                      <a:pt x="1223" y="199"/>
                    </a:cubicBezTo>
                    <a:cubicBezTo>
                      <a:pt x="1224" y="200"/>
                      <a:pt x="1224" y="201"/>
                      <a:pt x="1224" y="202"/>
                    </a:cubicBezTo>
                    <a:cubicBezTo>
                      <a:pt x="1224" y="203"/>
                      <a:pt x="1223" y="204"/>
                      <a:pt x="1222" y="204"/>
                    </a:cubicBezTo>
                    <a:cubicBezTo>
                      <a:pt x="1222" y="204"/>
                      <a:pt x="1222" y="204"/>
                      <a:pt x="1222" y="204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20" y="204"/>
                      <a:pt x="1220" y="203"/>
                      <a:pt x="1219" y="203"/>
                    </a:cubicBezTo>
                    <a:close/>
                    <a:moveTo>
                      <a:pt x="463" y="193"/>
                    </a:moveTo>
                    <a:cubicBezTo>
                      <a:pt x="462" y="192"/>
                      <a:pt x="462" y="192"/>
                      <a:pt x="462" y="192"/>
                    </a:cubicBezTo>
                    <a:cubicBezTo>
                      <a:pt x="462" y="191"/>
                      <a:pt x="463" y="190"/>
                      <a:pt x="464" y="190"/>
                    </a:cubicBezTo>
                    <a:cubicBezTo>
                      <a:pt x="475" y="185"/>
                      <a:pt x="475" y="185"/>
                      <a:pt x="475" y="185"/>
                    </a:cubicBezTo>
                    <a:cubicBezTo>
                      <a:pt x="476" y="184"/>
                      <a:pt x="477" y="185"/>
                      <a:pt x="478" y="186"/>
                    </a:cubicBezTo>
                    <a:cubicBezTo>
                      <a:pt x="478" y="187"/>
                      <a:pt x="478" y="188"/>
                      <a:pt x="477" y="189"/>
                    </a:cubicBezTo>
                    <a:cubicBezTo>
                      <a:pt x="466" y="194"/>
                      <a:pt x="466" y="194"/>
                      <a:pt x="466" y="194"/>
                    </a:cubicBezTo>
                    <a:cubicBezTo>
                      <a:pt x="465" y="194"/>
                      <a:pt x="465" y="194"/>
                      <a:pt x="465" y="194"/>
                    </a:cubicBezTo>
                    <a:cubicBezTo>
                      <a:pt x="464" y="194"/>
                      <a:pt x="463" y="194"/>
                      <a:pt x="463" y="193"/>
                    </a:cubicBezTo>
                    <a:close/>
                    <a:moveTo>
                      <a:pt x="1195" y="189"/>
                    </a:move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4" y="183"/>
                      <a:pt x="1183" y="182"/>
                      <a:pt x="1183" y="181"/>
                    </a:cubicBezTo>
                    <a:cubicBezTo>
                      <a:pt x="1183" y="180"/>
                      <a:pt x="1183" y="180"/>
                      <a:pt x="1184" y="180"/>
                    </a:cubicBezTo>
                    <a:cubicBezTo>
                      <a:pt x="1184" y="179"/>
                      <a:pt x="1186" y="178"/>
                      <a:pt x="1187" y="179"/>
                    </a:cubicBezTo>
                    <a:cubicBezTo>
                      <a:pt x="1197" y="185"/>
                      <a:pt x="1197" y="185"/>
                      <a:pt x="1197" y="185"/>
                    </a:cubicBezTo>
                    <a:cubicBezTo>
                      <a:pt x="1198" y="185"/>
                      <a:pt x="1199" y="187"/>
                      <a:pt x="1198" y="188"/>
                    </a:cubicBezTo>
                    <a:cubicBezTo>
                      <a:pt x="1198" y="189"/>
                      <a:pt x="1197" y="189"/>
                      <a:pt x="1196" y="189"/>
                    </a:cubicBezTo>
                    <a:cubicBezTo>
                      <a:pt x="1196" y="189"/>
                      <a:pt x="1195" y="189"/>
                      <a:pt x="1195" y="189"/>
                    </a:cubicBezTo>
                    <a:close/>
                    <a:moveTo>
                      <a:pt x="490" y="180"/>
                    </a:moveTo>
                    <a:cubicBezTo>
                      <a:pt x="490" y="179"/>
                      <a:pt x="490" y="179"/>
                      <a:pt x="490" y="179"/>
                    </a:cubicBezTo>
                    <a:cubicBezTo>
                      <a:pt x="490" y="178"/>
                      <a:pt x="490" y="177"/>
                      <a:pt x="491" y="177"/>
                    </a:cubicBezTo>
                    <a:cubicBezTo>
                      <a:pt x="502" y="172"/>
                      <a:pt x="502" y="172"/>
                      <a:pt x="502" y="172"/>
                    </a:cubicBezTo>
                    <a:cubicBezTo>
                      <a:pt x="503" y="171"/>
                      <a:pt x="505" y="172"/>
                      <a:pt x="505" y="173"/>
                    </a:cubicBezTo>
                    <a:cubicBezTo>
                      <a:pt x="506" y="174"/>
                      <a:pt x="505" y="176"/>
                      <a:pt x="504" y="176"/>
                    </a:cubicBezTo>
                    <a:cubicBezTo>
                      <a:pt x="493" y="181"/>
                      <a:pt x="493" y="181"/>
                      <a:pt x="493" y="181"/>
                    </a:cubicBezTo>
                    <a:cubicBezTo>
                      <a:pt x="492" y="182"/>
                      <a:pt x="492" y="182"/>
                      <a:pt x="492" y="182"/>
                    </a:cubicBezTo>
                    <a:cubicBezTo>
                      <a:pt x="491" y="182"/>
                      <a:pt x="490" y="181"/>
                      <a:pt x="490" y="180"/>
                    </a:cubicBezTo>
                    <a:close/>
                    <a:moveTo>
                      <a:pt x="1169" y="174"/>
                    </a:moveTo>
                    <a:cubicBezTo>
                      <a:pt x="1158" y="168"/>
                      <a:pt x="1158" y="168"/>
                      <a:pt x="1158" y="168"/>
                    </a:cubicBezTo>
                    <a:cubicBezTo>
                      <a:pt x="1158" y="168"/>
                      <a:pt x="1157" y="167"/>
                      <a:pt x="1157" y="166"/>
                    </a:cubicBezTo>
                    <a:cubicBezTo>
                      <a:pt x="1157" y="166"/>
                      <a:pt x="1157" y="165"/>
                      <a:pt x="1158" y="165"/>
                    </a:cubicBezTo>
                    <a:cubicBezTo>
                      <a:pt x="1158" y="164"/>
                      <a:pt x="1160" y="163"/>
                      <a:pt x="1161" y="164"/>
                    </a:cubicBezTo>
                    <a:cubicBezTo>
                      <a:pt x="1171" y="170"/>
                      <a:pt x="1171" y="170"/>
                      <a:pt x="1171" y="170"/>
                    </a:cubicBezTo>
                    <a:cubicBezTo>
                      <a:pt x="1172" y="171"/>
                      <a:pt x="1173" y="172"/>
                      <a:pt x="1172" y="173"/>
                    </a:cubicBezTo>
                    <a:cubicBezTo>
                      <a:pt x="1172" y="174"/>
                      <a:pt x="1171" y="174"/>
                      <a:pt x="1170" y="174"/>
                    </a:cubicBezTo>
                    <a:cubicBezTo>
                      <a:pt x="1170" y="174"/>
                      <a:pt x="1169" y="174"/>
                      <a:pt x="1169" y="174"/>
                    </a:cubicBezTo>
                    <a:close/>
                    <a:moveTo>
                      <a:pt x="517" y="168"/>
                    </a:moveTo>
                    <a:cubicBezTo>
                      <a:pt x="517" y="167"/>
                      <a:pt x="517" y="167"/>
                      <a:pt x="517" y="167"/>
                    </a:cubicBezTo>
                    <a:cubicBezTo>
                      <a:pt x="517" y="166"/>
                      <a:pt x="517" y="165"/>
                      <a:pt x="518" y="164"/>
                    </a:cubicBezTo>
                    <a:cubicBezTo>
                      <a:pt x="529" y="159"/>
                      <a:pt x="529" y="159"/>
                      <a:pt x="529" y="159"/>
                    </a:cubicBezTo>
                    <a:cubicBezTo>
                      <a:pt x="530" y="159"/>
                      <a:pt x="532" y="159"/>
                      <a:pt x="532" y="160"/>
                    </a:cubicBezTo>
                    <a:cubicBezTo>
                      <a:pt x="533" y="162"/>
                      <a:pt x="532" y="163"/>
                      <a:pt x="531" y="164"/>
                    </a:cubicBezTo>
                    <a:cubicBezTo>
                      <a:pt x="520" y="169"/>
                      <a:pt x="520" y="169"/>
                      <a:pt x="520" y="169"/>
                    </a:cubicBezTo>
                    <a:cubicBezTo>
                      <a:pt x="519" y="169"/>
                      <a:pt x="519" y="169"/>
                      <a:pt x="519" y="169"/>
                    </a:cubicBezTo>
                    <a:cubicBezTo>
                      <a:pt x="518" y="169"/>
                      <a:pt x="517" y="168"/>
                      <a:pt x="517" y="168"/>
                    </a:cubicBezTo>
                    <a:close/>
                    <a:moveTo>
                      <a:pt x="1143" y="159"/>
                    </a:moveTo>
                    <a:cubicBezTo>
                      <a:pt x="1132" y="153"/>
                      <a:pt x="1132" y="153"/>
                      <a:pt x="1132" y="153"/>
                    </a:cubicBezTo>
                    <a:cubicBezTo>
                      <a:pt x="1132" y="153"/>
                      <a:pt x="1131" y="152"/>
                      <a:pt x="1131" y="151"/>
                    </a:cubicBezTo>
                    <a:cubicBezTo>
                      <a:pt x="1131" y="151"/>
                      <a:pt x="1131" y="150"/>
                      <a:pt x="1131" y="150"/>
                    </a:cubicBezTo>
                    <a:cubicBezTo>
                      <a:pt x="1132" y="149"/>
                      <a:pt x="1134" y="149"/>
                      <a:pt x="1135" y="149"/>
                    </a:cubicBezTo>
                    <a:cubicBezTo>
                      <a:pt x="1145" y="155"/>
                      <a:pt x="1145" y="155"/>
                      <a:pt x="1145" y="155"/>
                    </a:cubicBezTo>
                    <a:cubicBezTo>
                      <a:pt x="1146" y="156"/>
                      <a:pt x="1147" y="157"/>
                      <a:pt x="1146" y="158"/>
                    </a:cubicBezTo>
                    <a:cubicBezTo>
                      <a:pt x="1146" y="159"/>
                      <a:pt x="1145" y="160"/>
                      <a:pt x="1144" y="160"/>
                    </a:cubicBezTo>
                    <a:cubicBezTo>
                      <a:pt x="1144" y="160"/>
                      <a:pt x="1143" y="159"/>
                      <a:pt x="1143" y="159"/>
                    </a:cubicBezTo>
                    <a:close/>
                    <a:moveTo>
                      <a:pt x="544" y="155"/>
                    </a:moveTo>
                    <a:cubicBezTo>
                      <a:pt x="544" y="154"/>
                      <a:pt x="544" y="154"/>
                      <a:pt x="544" y="154"/>
                    </a:cubicBezTo>
                    <a:cubicBezTo>
                      <a:pt x="544" y="153"/>
                      <a:pt x="545" y="152"/>
                      <a:pt x="545" y="152"/>
                    </a:cubicBezTo>
                    <a:cubicBezTo>
                      <a:pt x="556" y="147"/>
                      <a:pt x="556" y="147"/>
                      <a:pt x="556" y="147"/>
                    </a:cubicBezTo>
                    <a:cubicBezTo>
                      <a:pt x="557" y="146"/>
                      <a:pt x="559" y="147"/>
                      <a:pt x="559" y="148"/>
                    </a:cubicBezTo>
                    <a:cubicBezTo>
                      <a:pt x="560" y="149"/>
                      <a:pt x="560" y="150"/>
                      <a:pt x="558" y="151"/>
                    </a:cubicBezTo>
                    <a:cubicBezTo>
                      <a:pt x="547" y="156"/>
                      <a:pt x="547" y="156"/>
                      <a:pt x="547" y="156"/>
                    </a:cubicBezTo>
                    <a:cubicBezTo>
                      <a:pt x="546" y="156"/>
                      <a:pt x="546" y="156"/>
                      <a:pt x="546" y="156"/>
                    </a:cubicBezTo>
                    <a:cubicBezTo>
                      <a:pt x="546" y="156"/>
                      <a:pt x="545" y="156"/>
                      <a:pt x="544" y="155"/>
                    </a:cubicBezTo>
                    <a:close/>
                    <a:moveTo>
                      <a:pt x="1117" y="144"/>
                    </a:moveTo>
                    <a:cubicBezTo>
                      <a:pt x="1106" y="139"/>
                      <a:pt x="1106" y="139"/>
                      <a:pt x="1106" y="139"/>
                    </a:cubicBezTo>
                    <a:cubicBezTo>
                      <a:pt x="1105" y="138"/>
                      <a:pt x="1105" y="137"/>
                      <a:pt x="1105" y="136"/>
                    </a:cubicBezTo>
                    <a:cubicBezTo>
                      <a:pt x="1105" y="136"/>
                      <a:pt x="1105" y="136"/>
                      <a:pt x="1105" y="135"/>
                    </a:cubicBezTo>
                    <a:cubicBezTo>
                      <a:pt x="1106" y="134"/>
                      <a:pt x="1107" y="134"/>
                      <a:pt x="1109" y="134"/>
                    </a:cubicBezTo>
                    <a:cubicBezTo>
                      <a:pt x="1119" y="140"/>
                      <a:pt x="1119" y="140"/>
                      <a:pt x="1119" y="140"/>
                    </a:cubicBezTo>
                    <a:cubicBezTo>
                      <a:pt x="1120" y="141"/>
                      <a:pt x="1121" y="142"/>
                      <a:pt x="1120" y="144"/>
                    </a:cubicBezTo>
                    <a:cubicBezTo>
                      <a:pt x="1120" y="144"/>
                      <a:pt x="1119" y="145"/>
                      <a:pt x="1118" y="145"/>
                    </a:cubicBezTo>
                    <a:cubicBezTo>
                      <a:pt x="1117" y="145"/>
                      <a:pt x="1117" y="145"/>
                      <a:pt x="1117" y="144"/>
                    </a:cubicBezTo>
                    <a:close/>
                    <a:moveTo>
                      <a:pt x="571" y="142"/>
                    </a:moveTo>
                    <a:cubicBezTo>
                      <a:pt x="571" y="141"/>
                      <a:pt x="571" y="141"/>
                      <a:pt x="571" y="141"/>
                    </a:cubicBezTo>
                    <a:cubicBezTo>
                      <a:pt x="571" y="140"/>
                      <a:pt x="572" y="139"/>
                      <a:pt x="573" y="139"/>
                    </a:cubicBezTo>
                    <a:cubicBezTo>
                      <a:pt x="583" y="134"/>
                      <a:pt x="583" y="134"/>
                      <a:pt x="583" y="134"/>
                    </a:cubicBezTo>
                    <a:cubicBezTo>
                      <a:pt x="585" y="133"/>
                      <a:pt x="586" y="134"/>
                      <a:pt x="587" y="135"/>
                    </a:cubicBezTo>
                    <a:cubicBezTo>
                      <a:pt x="587" y="136"/>
                      <a:pt x="587" y="138"/>
                      <a:pt x="585" y="138"/>
                    </a:cubicBezTo>
                    <a:cubicBezTo>
                      <a:pt x="575" y="143"/>
                      <a:pt x="575" y="143"/>
                      <a:pt x="575" y="143"/>
                    </a:cubicBezTo>
                    <a:cubicBezTo>
                      <a:pt x="574" y="144"/>
                      <a:pt x="574" y="144"/>
                      <a:pt x="574" y="144"/>
                    </a:cubicBezTo>
                    <a:cubicBezTo>
                      <a:pt x="573" y="144"/>
                      <a:pt x="572" y="143"/>
                      <a:pt x="571" y="142"/>
                    </a:cubicBezTo>
                    <a:close/>
                    <a:moveTo>
                      <a:pt x="599" y="130"/>
                    </a:moveTo>
                    <a:cubicBezTo>
                      <a:pt x="598" y="128"/>
                      <a:pt x="598" y="128"/>
                      <a:pt x="598" y="128"/>
                    </a:cubicBezTo>
                    <a:cubicBezTo>
                      <a:pt x="598" y="128"/>
                      <a:pt x="599" y="127"/>
                      <a:pt x="600" y="126"/>
                    </a:cubicBezTo>
                    <a:cubicBezTo>
                      <a:pt x="611" y="121"/>
                      <a:pt x="611" y="121"/>
                      <a:pt x="611" y="121"/>
                    </a:cubicBezTo>
                    <a:cubicBezTo>
                      <a:pt x="612" y="121"/>
                      <a:pt x="613" y="121"/>
                      <a:pt x="614" y="122"/>
                    </a:cubicBezTo>
                    <a:cubicBezTo>
                      <a:pt x="614" y="124"/>
                      <a:pt x="614" y="125"/>
                      <a:pt x="613" y="126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1" y="131"/>
                      <a:pt x="601" y="131"/>
                      <a:pt x="601" y="131"/>
                    </a:cubicBezTo>
                    <a:cubicBezTo>
                      <a:pt x="600" y="131"/>
                      <a:pt x="599" y="130"/>
                      <a:pt x="599" y="130"/>
                    </a:cubicBezTo>
                    <a:close/>
                    <a:moveTo>
                      <a:pt x="1091" y="130"/>
                    </a:moveTo>
                    <a:cubicBezTo>
                      <a:pt x="1080" y="124"/>
                      <a:pt x="1080" y="124"/>
                      <a:pt x="1080" y="124"/>
                    </a:cubicBezTo>
                    <a:cubicBezTo>
                      <a:pt x="1079" y="123"/>
                      <a:pt x="1079" y="122"/>
                      <a:pt x="1079" y="122"/>
                    </a:cubicBezTo>
                    <a:cubicBezTo>
                      <a:pt x="1079" y="121"/>
                      <a:pt x="1079" y="121"/>
                      <a:pt x="1079" y="120"/>
                    </a:cubicBezTo>
                    <a:cubicBezTo>
                      <a:pt x="1080" y="119"/>
                      <a:pt x="1081" y="119"/>
                      <a:pt x="1083" y="120"/>
                    </a:cubicBezTo>
                    <a:cubicBezTo>
                      <a:pt x="1093" y="125"/>
                      <a:pt x="1093" y="125"/>
                      <a:pt x="1093" y="125"/>
                    </a:cubicBezTo>
                    <a:cubicBezTo>
                      <a:pt x="1094" y="126"/>
                      <a:pt x="1095" y="128"/>
                      <a:pt x="1094" y="129"/>
                    </a:cubicBezTo>
                    <a:cubicBezTo>
                      <a:pt x="1093" y="130"/>
                      <a:pt x="1093" y="130"/>
                      <a:pt x="1092" y="130"/>
                    </a:cubicBezTo>
                    <a:cubicBezTo>
                      <a:pt x="1091" y="130"/>
                      <a:pt x="1091" y="130"/>
                      <a:pt x="1091" y="130"/>
                    </a:cubicBezTo>
                    <a:close/>
                    <a:moveTo>
                      <a:pt x="626" y="117"/>
                    </a:moveTo>
                    <a:cubicBezTo>
                      <a:pt x="626" y="116"/>
                      <a:pt x="626" y="116"/>
                      <a:pt x="626" y="116"/>
                    </a:cubicBezTo>
                    <a:cubicBezTo>
                      <a:pt x="626" y="115"/>
                      <a:pt x="626" y="114"/>
                      <a:pt x="627" y="114"/>
                    </a:cubicBezTo>
                    <a:cubicBezTo>
                      <a:pt x="638" y="109"/>
                      <a:pt x="638" y="109"/>
                      <a:pt x="638" y="109"/>
                    </a:cubicBezTo>
                    <a:cubicBezTo>
                      <a:pt x="639" y="108"/>
                      <a:pt x="640" y="109"/>
                      <a:pt x="641" y="110"/>
                    </a:cubicBezTo>
                    <a:cubicBezTo>
                      <a:pt x="642" y="111"/>
                      <a:pt x="641" y="112"/>
                      <a:pt x="640" y="113"/>
                    </a:cubicBezTo>
                    <a:cubicBezTo>
                      <a:pt x="629" y="118"/>
                      <a:pt x="629" y="118"/>
                      <a:pt x="629" y="118"/>
                    </a:cubicBezTo>
                    <a:cubicBezTo>
                      <a:pt x="628" y="118"/>
                      <a:pt x="628" y="118"/>
                      <a:pt x="628" y="118"/>
                    </a:cubicBezTo>
                    <a:cubicBezTo>
                      <a:pt x="627" y="118"/>
                      <a:pt x="626" y="118"/>
                      <a:pt x="626" y="117"/>
                    </a:cubicBezTo>
                    <a:close/>
                    <a:moveTo>
                      <a:pt x="1065" y="115"/>
                    </a:moveTo>
                    <a:cubicBezTo>
                      <a:pt x="1054" y="109"/>
                      <a:pt x="1054" y="109"/>
                      <a:pt x="1054" y="109"/>
                    </a:cubicBezTo>
                    <a:cubicBezTo>
                      <a:pt x="1053" y="108"/>
                      <a:pt x="1053" y="108"/>
                      <a:pt x="1053" y="107"/>
                    </a:cubicBezTo>
                    <a:cubicBezTo>
                      <a:pt x="1053" y="106"/>
                      <a:pt x="1053" y="106"/>
                      <a:pt x="1053" y="106"/>
                    </a:cubicBezTo>
                    <a:cubicBezTo>
                      <a:pt x="1054" y="104"/>
                      <a:pt x="1055" y="104"/>
                      <a:pt x="1056" y="105"/>
                    </a:cubicBezTo>
                    <a:cubicBezTo>
                      <a:pt x="1067" y="111"/>
                      <a:pt x="1067" y="111"/>
                      <a:pt x="1067" y="111"/>
                    </a:cubicBezTo>
                    <a:cubicBezTo>
                      <a:pt x="1068" y="111"/>
                      <a:pt x="1068" y="113"/>
                      <a:pt x="1068" y="114"/>
                    </a:cubicBezTo>
                    <a:cubicBezTo>
                      <a:pt x="1067" y="115"/>
                      <a:pt x="1067" y="115"/>
                      <a:pt x="1066" y="115"/>
                    </a:cubicBezTo>
                    <a:cubicBezTo>
                      <a:pt x="1065" y="115"/>
                      <a:pt x="1065" y="115"/>
                      <a:pt x="1065" y="115"/>
                    </a:cubicBezTo>
                    <a:close/>
                    <a:moveTo>
                      <a:pt x="653" y="104"/>
                    </a:moveTo>
                    <a:cubicBezTo>
                      <a:pt x="653" y="103"/>
                      <a:pt x="653" y="103"/>
                      <a:pt x="653" y="103"/>
                    </a:cubicBezTo>
                    <a:cubicBezTo>
                      <a:pt x="653" y="102"/>
                      <a:pt x="653" y="101"/>
                      <a:pt x="654" y="101"/>
                    </a:cubicBezTo>
                    <a:cubicBezTo>
                      <a:pt x="665" y="96"/>
                      <a:pt x="665" y="96"/>
                      <a:pt x="665" y="96"/>
                    </a:cubicBezTo>
                    <a:cubicBezTo>
                      <a:pt x="666" y="95"/>
                      <a:pt x="668" y="96"/>
                      <a:pt x="668" y="97"/>
                    </a:cubicBezTo>
                    <a:cubicBezTo>
                      <a:pt x="669" y="98"/>
                      <a:pt x="668" y="100"/>
                      <a:pt x="667" y="100"/>
                    </a:cubicBezTo>
                    <a:cubicBezTo>
                      <a:pt x="656" y="105"/>
                      <a:pt x="656" y="105"/>
                      <a:pt x="656" y="105"/>
                    </a:cubicBezTo>
                    <a:cubicBezTo>
                      <a:pt x="655" y="106"/>
                      <a:pt x="655" y="106"/>
                      <a:pt x="655" y="106"/>
                    </a:cubicBezTo>
                    <a:cubicBezTo>
                      <a:pt x="654" y="106"/>
                      <a:pt x="653" y="105"/>
                      <a:pt x="653" y="104"/>
                    </a:cubicBezTo>
                    <a:close/>
                    <a:moveTo>
                      <a:pt x="1038" y="100"/>
                    </a:moveTo>
                    <a:cubicBezTo>
                      <a:pt x="1028" y="94"/>
                      <a:pt x="1028" y="94"/>
                      <a:pt x="1028" y="94"/>
                    </a:cubicBezTo>
                    <a:cubicBezTo>
                      <a:pt x="1027" y="94"/>
                      <a:pt x="1027" y="93"/>
                      <a:pt x="1027" y="92"/>
                    </a:cubicBezTo>
                    <a:cubicBezTo>
                      <a:pt x="1027" y="92"/>
                      <a:pt x="1027" y="91"/>
                      <a:pt x="1027" y="91"/>
                    </a:cubicBezTo>
                    <a:cubicBezTo>
                      <a:pt x="1028" y="90"/>
                      <a:pt x="1029" y="89"/>
                      <a:pt x="1030" y="90"/>
                    </a:cubicBezTo>
                    <a:cubicBezTo>
                      <a:pt x="1041" y="96"/>
                      <a:pt x="1041" y="96"/>
                      <a:pt x="1041" y="96"/>
                    </a:cubicBezTo>
                    <a:cubicBezTo>
                      <a:pt x="1042" y="96"/>
                      <a:pt x="1042" y="98"/>
                      <a:pt x="1042" y="99"/>
                    </a:cubicBezTo>
                    <a:cubicBezTo>
                      <a:pt x="1041" y="100"/>
                      <a:pt x="1040" y="100"/>
                      <a:pt x="1040" y="100"/>
                    </a:cubicBezTo>
                    <a:cubicBezTo>
                      <a:pt x="1039" y="100"/>
                      <a:pt x="1039" y="100"/>
                      <a:pt x="1038" y="100"/>
                    </a:cubicBezTo>
                    <a:close/>
                    <a:moveTo>
                      <a:pt x="680" y="91"/>
                    </a:moveTo>
                    <a:cubicBezTo>
                      <a:pt x="680" y="90"/>
                      <a:pt x="680" y="90"/>
                      <a:pt x="680" y="90"/>
                    </a:cubicBezTo>
                    <a:cubicBezTo>
                      <a:pt x="680" y="90"/>
                      <a:pt x="680" y="89"/>
                      <a:pt x="681" y="88"/>
                    </a:cubicBezTo>
                    <a:cubicBezTo>
                      <a:pt x="692" y="83"/>
                      <a:pt x="692" y="83"/>
                      <a:pt x="692" y="83"/>
                    </a:cubicBezTo>
                    <a:cubicBezTo>
                      <a:pt x="693" y="83"/>
                      <a:pt x="695" y="83"/>
                      <a:pt x="695" y="84"/>
                    </a:cubicBezTo>
                    <a:cubicBezTo>
                      <a:pt x="696" y="86"/>
                      <a:pt x="695" y="87"/>
                      <a:pt x="694" y="88"/>
                    </a:cubicBezTo>
                    <a:cubicBezTo>
                      <a:pt x="683" y="93"/>
                      <a:pt x="683" y="93"/>
                      <a:pt x="683" y="93"/>
                    </a:cubicBezTo>
                    <a:cubicBezTo>
                      <a:pt x="682" y="93"/>
                      <a:pt x="682" y="93"/>
                      <a:pt x="682" y="93"/>
                    </a:cubicBezTo>
                    <a:cubicBezTo>
                      <a:pt x="681" y="93"/>
                      <a:pt x="681" y="92"/>
                      <a:pt x="680" y="91"/>
                    </a:cubicBezTo>
                    <a:close/>
                    <a:moveTo>
                      <a:pt x="1012" y="85"/>
                    </a:moveTo>
                    <a:cubicBezTo>
                      <a:pt x="1002" y="79"/>
                      <a:pt x="1002" y="79"/>
                      <a:pt x="1002" y="79"/>
                    </a:cubicBezTo>
                    <a:cubicBezTo>
                      <a:pt x="1001" y="79"/>
                      <a:pt x="1001" y="78"/>
                      <a:pt x="1001" y="77"/>
                    </a:cubicBezTo>
                    <a:cubicBezTo>
                      <a:pt x="1001" y="77"/>
                      <a:pt x="1001" y="76"/>
                      <a:pt x="1001" y="76"/>
                    </a:cubicBezTo>
                    <a:cubicBezTo>
                      <a:pt x="1002" y="75"/>
                      <a:pt x="1003" y="74"/>
                      <a:pt x="1004" y="75"/>
                    </a:cubicBezTo>
                    <a:cubicBezTo>
                      <a:pt x="1015" y="81"/>
                      <a:pt x="1015" y="81"/>
                      <a:pt x="1015" y="81"/>
                    </a:cubicBezTo>
                    <a:cubicBezTo>
                      <a:pt x="1016" y="82"/>
                      <a:pt x="1016" y="83"/>
                      <a:pt x="1016" y="84"/>
                    </a:cubicBezTo>
                    <a:cubicBezTo>
                      <a:pt x="1015" y="85"/>
                      <a:pt x="1014" y="86"/>
                      <a:pt x="1014" y="86"/>
                    </a:cubicBezTo>
                    <a:cubicBezTo>
                      <a:pt x="1013" y="86"/>
                      <a:pt x="1013" y="85"/>
                      <a:pt x="1012" y="85"/>
                    </a:cubicBezTo>
                    <a:close/>
                    <a:moveTo>
                      <a:pt x="707" y="79"/>
                    </a:moveTo>
                    <a:cubicBezTo>
                      <a:pt x="707" y="78"/>
                      <a:pt x="707" y="78"/>
                      <a:pt x="707" y="78"/>
                    </a:cubicBezTo>
                    <a:cubicBezTo>
                      <a:pt x="707" y="77"/>
                      <a:pt x="708" y="76"/>
                      <a:pt x="709" y="76"/>
                    </a:cubicBezTo>
                    <a:cubicBezTo>
                      <a:pt x="719" y="71"/>
                      <a:pt x="719" y="71"/>
                      <a:pt x="719" y="71"/>
                    </a:cubicBezTo>
                    <a:cubicBezTo>
                      <a:pt x="721" y="70"/>
                      <a:pt x="722" y="71"/>
                      <a:pt x="723" y="72"/>
                    </a:cubicBezTo>
                    <a:cubicBezTo>
                      <a:pt x="723" y="73"/>
                      <a:pt x="723" y="74"/>
                      <a:pt x="721" y="75"/>
                    </a:cubicBezTo>
                    <a:cubicBezTo>
                      <a:pt x="711" y="80"/>
                      <a:pt x="711" y="80"/>
                      <a:pt x="711" y="80"/>
                    </a:cubicBezTo>
                    <a:cubicBezTo>
                      <a:pt x="710" y="80"/>
                      <a:pt x="710" y="80"/>
                      <a:pt x="710" y="80"/>
                    </a:cubicBezTo>
                    <a:cubicBezTo>
                      <a:pt x="709" y="80"/>
                      <a:pt x="708" y="80"/>
                      <a:pt x="707" y="79"/>
                    </a:cubicBezTo>
                    <a:close/>
                    <a:moveTo>
                      <a:pt x="986" y="70"/>
                    </a:moveTo>
                    <a:cubicBezTo>
                      <a:pt x="976" y="64"/>
                      <a:pt x="976" y="64"/>
                      <a:pt x="976" y="64"/>
                    </a:cubicBezTo>
                    <a:cubicBezTo>
                      <a:pt x="975" y="64"/>
                      <a:pt x="975" y="63"/>
                      <a:pt x="975" y="62"/>
                    </a:cubicBezTo>
                    <a:cubicBezTo>
                      <a:pt x="975" y="62"/>
                      <a:pt x="975" y="62"/>
                      <a:pt x="975" y="61"/>
                    </a:cubicBezTo>
                    <a:cubicBezTo>
                      <a:pt x="976" y="60"/>
                      <a:pt x="977" y="60"/>
                      <a:pt x="978" y="60"/>
                    </a:cubicBezTo>
                    <a:cubicBezTo>
                      <a:pt x="989" y="66"/>
                      <a:pt x="989" y="66"/>
                      <a:pt x="989" y="66"/>
                    </a:cubicBezTo>
                    <a:cubicBezTo>
                      <a:pt x="990" y="67"/>
                      <a:pt x="990" y="68"/>
                      <a:pt x="990" y="69"/>
                    </a:cubicBezTo>
                    <a:cubicBezTo>
                      <a:pt x="989" y="70"/>
                      <a:pt x="988" y="71"/>
                      <a:pt x="987" y="71"/>
                    </a:cubicBezTo>
                    <a:cubicBezTo>
                      <a:pt x="987" y="71"/>
                      <a:pt x="987" y="71"/>
                      <a:pt x="986" y="70"/>
                    </a:cubicBezTo>
                    <a:close/>
                    <a:moveTo>
                      <a:pt x="735" y="66"/>
                    </a:moveTo>
                    <a:cubicBezTo>
                      <a:pt x="734" y="65"/>
                      <a:pt x="734" y="65"/>
                      <a:pt x="734" y="65"/>
                    </a:cubicBezTo>
                    <a:cubicBezTo>
                      <a:pt x="734" y="64"/>
                      <a:pt x="735" y="63"/>
                      <a:pt x="736" y="63"/>
                    </a:cubicBezTo>
                    <a:cubicBezTo>
                      <a:pt x="747" y="58"/>
                      <a:pt x="747" y="58"/>
                      <a:pt x="747" y="58"/>
                    </a:cubicBezTo>
                    <a:cubicBezTo>
                      <a:pt x="748" y="57"/>
                      <a:pt x="749" y="58"/>
                      <a:pt x="750" y="59"/>
                    </a:cubicBezTo>
                    <a:cubicBezTo>
                      <a:pt x="750" y="60"/>
                      <a:pt x="750" y="62"/>
                      <a:pt x="749" y="62"/>
                    </a:cubicBezTo>
                    <a:cubicBezTo>
                      <a:pt x="738" y="67"/>
                      <a:pt x="738" y="67"/>
                      <a:pt x="738" y="67"/>
                    </a:cubicBezTo>
                    <a:cubicBezTo>
                      <a:pt x="737" y="68"/>
                      <a:pt x="737" y="68"/>
                      <a:pt x="737" y="68"/>
                    </a:cubicBezTo>
                    <a:cubicBezTo>
                      <a:pt x="736" y="68"/>
                      <a:pt x="735" y="67"/>
                      <a:pt x="735" y="66"/>
                    </a:cubicBezTo>
                    <a:close/>
                    <a:moveTo>
                      <a:pt x="960" y="56"/>
                    </a:moveTo>
                    <a:cubicBezTo>
                      <a:pt x="950" y="50"/>
                      <a:pt x="950" y="50"/>
                      <a:pt x="950" y="50"/>
                    </a:cubicBezTo>
                    <a:cubicBezTo>
                      <a:pt x="949" y="49"/>
                      <a:pt x="948" y="48"/>
                      <a:pt x="948" y="48"/>
                    </a:cubicBezTo>
                    <a:cubicBezTo>
                      <a:pt x="949" y="47"/>
                      <a:pt x="949" y="47"/>
                      <a:pt x="949" y="46"/>
                    </a:cubicBezTo>
                    <a:cubicBezTo>
                      <a:pt x="949" y="45"/>
                      <a:pt x="951" y="45"/>
                      <a:pt x="952" y="45"/>
                    </a:cubicBezTo>
                    <a:cubicBezTo>
                      <a:pt x="963" y="51"/>
                      <a:pt x="963" y="51"/>
                      <a:pt x="963" y="51"/>
                    </a:cubicBezTo>
                    <a:cubicBezTo>
                      <a:pt x="964" y="52"/>
                      <a:pt x="964" y="54"/>
                      <a:pt x="963" y="55"/>
                    </a:cubicBezTo>
                    <a:cubicBezTo>
                      <a:pt x="963" y="55"/>
                      <a:pt x="962" y="56"/>
                      <a:pt x="961" y="56"/>
                    </a:cubicBezTo>
                    <a:cubicBezTo>
                      <a:pt x="961" y="56"/>
                      <a:pt x="961" y="56"/>
                      <a:pt x="960" y="56"/>
                    </a:cubicBezTo>
                    <a:close/>
                    <a:moveTo>
                      <a:pt x="762" y="53"/>
                    </a:moveTo>
                    <a:cubicBezTo>
                      <a:pt x="762" y="52"/>
                      <a:pt x="762" y="52"/>
                      <a:pt x="762" y="52"/>
                    </a:cubicBezTo>
                    <a:cubicBezTo>
                      <a:pt x="762" y="52"/>
                      <a:pt x="762" y="51"/>
                      <a:pt x="763" y="50"/>
                    </a:cubicBezTo>
                    <a:cubicBezTo>
                      <a:pt x="774" y="45"/>
                      <a:pt x="774" y="45"/>
                      <a:pt x="774" y="45"/>
                    </a:cubicBezTo>
                    <a:cubicBezTo>
                      <a:pt x="775" y="45"/>
                      <a:pt x="776" y="45"/>
                      <a:pt x="777" y="46"/>
                    </a:cubicBezTo>
                    <a:cubicBezTo>
                      <a:pt x="778" y="48"/>
                      <a:pt x="777" y="49"/>
                      <a:pt x="776" y="50"/>
                    </a:cubicBezTo>
                    <a:cubicBezTo>
                      <a:pt x="765" y="55"/>
                      <a:pt x="765" y="55"/>
                      <a:pt x="765" y="55"/>
                    </a:cubicBezTo>
                    <a:cubicBezTo>
                      <a:pt x="764" y="55"/>
                      <a:pt x="764" y="55"/>
                      <a:pt x="764" y="55"/>
                    </a:cubicBezTo>
                    <a:cubicBezTo>
                      <a:pt x="763" y="55"/>
                      <a:pt x="762" y="54"/>
                      <a:pt x="762" y="53"/>
                    </a:cubicBezTo>
                    <a:close/>
                    <a:moveTo>
                      <a:pt x="789" y="41"/>
                    </a:moveTo>
                    <a:cubicBezTo>
                      <a:pt x="789" y="40"/>
                      <a:pt x="789" y="40"/>
                      <a:pt x="789" y="40"/>
                    </a:cubicBezTo>
                    <a:cubicBezTo>
                      <a:pt x="789" y="39"/>
                      <a:pt x="789" y="38"/>
                      <a:pt x="790" y="38"/>
                    </a:cubicBezTo>
                    <a:cubicBezTo>
                      <a:pt x="801" y="33"/>
                      <a:pt x="801" y="33"/>
                      <a:pt x="801" y="33"/>
                    </a:cubicBezTo>
                    <a:cubicBezTo>
                      <a:pt x="802" y="32"/>
                      <a:pt x="804" y="32"/>
                      <a:pt x="804" y="34"/>
                    </a:cubicBezTo>
                    <a:cubicBezTo>
                      <a:pt x="805" y="35"/>
                      <a:pt x="804" y="36"/>
                      <a:pt x="803" y="37"/>
                    </a:cubicBezTo>
                    <a:cubicBezTo>
                      <a:pt x="792" y="42"/>
                      <a:pt x="792" y="42"/>
                      <a:pt x="792" y="42"/>
                    </a:cubicBezTo>
                    <a:cubicBezTo>
                      <a:pt x="791" y="42"/>
                      <a:pt x="791" y="42"/>
                      <a:pt x="791" y="42"/>
                    </a:cubicBezTo>
                    <a:cubicBezTo>
                      <a:pt x="790" y="42"/>
                      <a:pt x="789" y="42"/>
                      <a:pt x="789" y="41"/>
                    </a:cubicBezTo>
                    <a:close/>
                    <a:moveTo>
                      <a:pt x="934" y="41"/>
                    </a:moveTo>
                    <a:cubicBezTo>
                      <a:pt x="924" y="35"/>
                      <a:pt x="924" y="35"/>
                      <a:pt x="924" y="35"/>
                    </a:cubicBezTo>
                    <a:cubicBezTo>
                      <a:pt x="923" y="34"/>
                      <a:pt x="922" y="34"/>
                      <a:pt x="922" y="33"/>
                    </a:cubicBezTo>
                    <a:cubicBezTo>
                      <a:pt x="922" y="32"/>
                      <a:pt x="923" y="32"/>
                      <a:pt x="923" y="32"/>
                    </a:cubicBezTo>
                    <a:cubicBezTo>
                      <a:pt x="923" y="30"/>
                      <a:pt x="925" y="30"/>
                      <a:pt x="926" y="31"/>
                    </a:cubicBezTo>
                    <a:cubicBezTo>
                      <a:pt x="936" y="37"/>
                      <a:pt x="936" y="37"/>
                      <a:pt x="936" y="37"/>
                    </a:cubicBezTo>
                    <a:cubicBezTo>
                      <a:pt x="938" y="37"/>
                      <a:pt x="938" y="39"/>
                      <a:pt x="937" y="40"/>
                    </a:cubicBezTo>
                    <a:cubicBezTo>
                      <a:pt x="937" y="41"/>
                      <a:pt x="936" y="41"/>
                      <a:pt x="935" y="41"/>
                    </a:cubicBezTo>
                    <a:cubicBezTo>
                      <a:pt x="935" y="41"/>
                      <a:pt x="934" y="41"/>
                      <a:pt x="934" y="41"/>
                    </a:cubicBezTo>
                    <a:close/>
                    <a:moveTo>
                      <a:pt x="816" y="28"/>
                    </a:moveTo>
                    <a:cubicBezTo>
                      <a:pt x="816" y="27"/>
                      <a:pt x="816" y="27"/>
                      <a:pt x="816" y="27"/>
                    </a:cubicBezTo>
                    <a:cubicBezTo>
                      <a:pt x="816" y="26"/>
                      <a:pt x="816" y="25"/>
                      <a:pt x="817" y="25"/>
                    </a:cubicBezTo>
                    <a:cubicBezTo>
                      <a:pt x="828" y="20"/>
                      <a:pt x="828" y="20"/>
                      <a:pt x="828" y="20"/>
                    </a:cubicBezTo>
                    <a:cubicBezTo>
                      <a:pt x="829" y="19"/>
                      <a:pt x="831" y="20"/>
                      <a:pt x="831" y="21"/>
                    </a:cubicBezTo>
                    <a:cubicBezTo>
                      <a:pt x="832" y="22"/>
                      <a:pt x="831" y="24"/>
                      <a:pt x="830" y="24"/>
                    </a:cubicBezTo>
                    <a:cubicBezTo>
                      <a:pt x="819" y="29"/>
                      <a:pt x="819" y="29"/>
                      <a:pt x="819" y="29"/>
                    </a:cubicBezTo>
                    <a:cubicBezTo>
                      <a:pt x="818" y="29"/>
                      <a:pt x="818" y="29"/>
                      <a:pt x="818" y="29"/>
                    </a:cubicBezTo>
                    <a:cubicBezTo>
                      <a:pt x="817" y="29"/>
                      <a:pt x="817" y="29"/>
                      <a:pt x="816" y="28"/>
                    </a:cubicBezTo>
                    <a:close/>
                    <a:moveTo>
                      <a:pt x="908" y="26"/>
                    </a:moveTo>
                    <a:cubicBezTo>
                      <a:pt x="898" y="20"/>
                      <a:pt x="898" y="20"/>
                      <a:pt x="898" y="20"/>
                    </a:cubicBezTo>
                    <a:cubicBezTo>
                      <a:pt x="897" y="20"/>
                      <a:pt x="896" y="19"/>
                      <a:pt x="896" y="18"/>
                    </a:cubicBezTo>
                    <a:cubicBezTo>
                      <a:pt x="896" y="18"/>
                      <a:pt x="896" y="17"/>
                      <a:pt x="897" y="17"/>
                    </a:cubicBezTo>
                    <a:cubicBezTo>
                      <a:pt x="897" y="16"/>
                      <a:pt x="899" y="15"/>
                      <a:pt x="900" y="16"/>
                    </a:cubicBezTo>
                    <a:cubicBezTo>
                      <a:pt x="910" y="22"/>
                      <a:pt x="910" y="22"/>
                      <a:pt x="910" y="22"/>
                    </a:cubicBezTo>
                    <a:cubicBezTo>
                      <a:pt x="911" y="22"/>
                      <a:pt x="912" y="24"/>
                      <a:pt x="911" y="25"/>
                    </a:cubicBezTo>
                    <a:cubicBezTo>
                      <a:pt x="911" y="26"/>
                      <a:pt x="910" y="26"/>
                      <a:pt x="909" y="26"/>
                    </a:cubicBezTo>
                    <a:cubicBezTo>
                      <a:pt x="909" y="26"/>
                      <a:pt x="908" y="26"/>
                      <a:pt x="908" y="26"/>
                    </a:cubicBezTo>
                    <a:close/>
                    <a:moveTo>
                      <a:pt x="843" y="15"/>
                    </a:moveTo>
                    <a:cubicBezTo>
                      <a:pt x="843" y="14"/>
                      <a:pt x="843" y="14"/>
                      <a:pt x="843" y="14"/>
                    </a:cubicBezTo>
                    <a:cubicBezTo>
                      <a:pt x="843" y="13"/>
                      <a:pt x="844" y="13"/>
                      <a:pt x="844" y="12"/>
                    </a:cubicBezTo>
                    <a:cubicBezTo>
                      <a:pt x="855" y="7"/>
                      <a:pt x="855" y="7"/>
                      <a:pt x="855" y="7"/>
                    </a:cubicBezTo>
                    <a:cubicBezTo>
                      <a:pt x="857" y="7"/>
                      <a:pt x="858" y="7"/>
                      <a:pt x="859" y="8"/>
                    </a:cubicBezTo>
                    <a:cubicBezTo>
                      <a:pt x="859" y="10"/>
                      <a:pt x="859" y="11"/>
                      <a:pt x="857" y="12"/>
                    </a:cubicBezTo>
                    <a:cubicBezTo>
                      <a:pt x="847" y="17"/>
                      <a:pt x="847" y="17"/>
                      <a:pt x="847" y="17"/>
                    </a:cubicBezTo>
                    <a:cubicBezTo>
                      <a:pt x="846" y="17"/>
                      <a:pt x="846" y="17"/>
                      <a:pt x="846" y="17"/>
                    </a:cubicBezTo>
                    <a:cubicBezTo>
                      <a:pt x="845" y="17"/>
                      <a:pt x="844" y="16"/>
                      <a:pt x="843" y="15"/>
                    </a:cubicBezTo>
                    <a:close/>
                    <a:moveTo>
                      <a:pt x="882" y="11"/>
                    </a:moveTo>
                    <a:cubicBezTo>
                      <a:pt x="871" y="5"/>
                      <a:pt x="871" y="5"/>
                      <a:pt x="871" y="5"/>
                    </a:cubicBezTo>
                    <a:cubicBezTo>
                      <a:pt x="871" y="5"/>
                      <a:pt x="870" y="4"/>
                      <a:pt x="870" y="3"/>
                    </a:cubicBezTo>
                    <a:cubicBezTo>
                      <a:pt x="870" y="3"/>
                      <a:pt x="870" y="2"/>
                      <a:pt x="871" y="2"/>
                    </a:cubicBezTo>
                    <a:cubicBezTo>
                      <a:pt x="871" y="1"/>
                      <a:pt x="873" y="0"/>
                      <a:pt x="874" y="1"/>
                    </a:cubicBezTo>
                    <a:cubicBezTo>
                      <a:pt x="884" y="7"/>
                      <a:pt x="884" y="7"/>
                      <a:pt x="884" y="7"/>
                    </a:cubicBezTo>
                    <a:cubicBezTo>
                      <a:pt x="885" y="8"/>
                      <a:pt x="886" y="9"/>
                      <a:pt x="885" y="10"/>
                    </a:cubicBezTo>
                    <a:cubicBezTo>
                      <a:pt x="885" y="11"/>
                      <a:pt x="884" y="11"/>
                      <a:pt x="883" y="11"/>
                    </a:cubicBezTo>
                    <a:cubicBezTo>
                      <a:pt x="883" y="11"/>
                      <a:pt x="882" y="11"/>
                      <a:pt x="882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" name="Freeform 17"/>
              <p:cNvSpPr/>
              <p:nvPr/>
            </p:nvSpPr>
            <p:spPr bwMode="auto">
              <a:xfrm>
                <a:off x="2445" y="708"/>
                <a:ext cx="2087" cy="1544"/>
              </a:xfrm>
              <a:custGeom>
                <a:avLst/>
                <a:gdLst>
                  <a:gd name="T0" fmla="*/ 0 w 2087"/>
                  <a:gd name="T1" fmla="*/ 1544 h 1544"/>
                  <a:gd name="T2" fmla="*/ 2087 w 2087"/>
                  <a:gd name="T3" fmla="*/ 231 h 1544"/>
                  <a:gd name="T4" fmla="*/ 1519 w 2087"/>
                  <a:gd name="T5" fmla="*/ 0 h 1544"/>
                  <a:gd name="T6" fmla="*/ 0 w 2087"/>
                  <a:gd name="T7" fmla="*/ 1544 h 1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87" h="1544">
                    <a:moveTo>
                      <a:pt x="0" y="1544"/>
                    </a:moveTo>
                    <a:lnTo>
                      <a:pt x="2087" y="231"/>
                    </a:lnTo>
                    <a:lnTo>
                      <a:pt x="1519" y="0"/>
                    </a:lnTo>
                    <a:lnTo>
                      <a:pt x="0" y="1544"/>
                    </a:lnTo>
                    <a:close/>
                  </a:path>
                </a:pathLst>
              </a:cu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" name="Freeform 18"/>
              <p:cNvSpPr>
                <a:spLocks noEditPoints="1"/>
              </p:cNvSpPr>
              <p:nvPr/>
            </p:nvSpPr>
            <p:spPr bwMode="auto">
              <a:xfrm>
                <a:off x="2443" y="703"/>
                <a:ext cx="2094" cy="1552"/>
              </a:xfrm>
              <a:custGeom>
                <a:avLst/>
                <a:gdLst>
                  <a:gd name="T0" fmla="*/ 0 w 885"/>
                  <a:gd name="T1" fmla="*/ 655 h 656"/>
                  <a:gd name="T2" fmla="*/ 0 w 885"/>
                  <a:gd name="T3" fmla="*/ 653 h 656"/>
                  <a:gd name="T4" fmla="*/ 642 w 885"/>
                  <a:gd name="T5" fmla="*/ 1 h 656"/>
                  <a:gd name="T6" fmla="*/ 643 w 885"/>
                  <a:gd name="T7" fmla="*/ 1 h 656"/>
                  <a:gd name="T8" fmla="*/ 884 w 885"/>
                  <a:gd name="T9" fmla="*/ 98 h 656"/>
                  <a:gd name="T10" fmla="*/ 885 w 885"/>
                  <a:gd name="T11" fmla="*/ 100 h 656"/>
                  <a:gd name="T12" fmla="*/ 884 w 885"/>
                  <a:gd name="T13" fmla="*/ 101 h 656"/>
                  <a:gd name="T14" fmla="*/ 2 w 885"/>
                  <a:gd name="T15" fmla="*/ 656 h 656"/>
                  <a:gd name="T16" fmla="*/ 1 w 885"/>
                  <a:gd name="T17" fmla="*/ 655 h 656"/>
                  <a:gd name="T18" fmla="*/ 2 w 885"/>
                  <a:gd name="T19" fmla="*/ 656 h 656"/>
                  <a:gd name="T20" fmla="*/ 1 w 885"/>
                  <a:gd name="T21" fmla="*/ 656 h 656"/>
                  <a:gd name="T22" fmla="*/ 0 w 885"/>
                  <a:gd name="T23" fmla="*/ 655 h 656"/>
                  <a:gd name="T24" fmla="*/ 11 w 885"/>
                  <a:gd name="T25" fmla="*/ 646 h 656"/>
                  <a:gd name="T26" fmla="*/ 880 w 885"/>
                  <a:gd name="T27" fmla="*/ 100 h 656"/>
                  <a:gd name="T28" fmla="*/ 643 w 885"/>
                  <a:gd name="T29" fmla="*/ 4 h 656"/>
                  <a:gd name="T30" fmla="*/ 11 w 885"/>
                  <a:gd name="T31" fmla="*/ 646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85" h="656">
                    <a:moveTo>
                      <a:pt x="0" y="655"/>
                    </a:moveTo>
                    <a:cubicBezTo>
                      <a:pt x="0" y="655"/>
                      <a:pt x="0" y="654"/>
                      <a:pt x="0" y="653"/>
                    </a:cubicBezTo>
                    <a:cubicBezTo>
                      <a:pt x="642" y="1"/>
                      <a:pt x="642" y="1"/>
                      <a:pt x="642" y="1"/>
                    </a:cubicBezTo>
                    <a:cubicBezTo>
                      <a:pt x="642" y="1"/>
                      <a:pt x="643" y="0"/>
                      <a:pt x="643" y="1"/>
                    </a:cubicBezTo>
                    <a:cubicBezTo>
                      <a:pt x="884" y="98"/>
                      <a:pt x="884" y="98"/>
                      <a:pt x="884" y="98"/>
                    </a:cubicBezTo>
                    <a:cubicBezTo>
                      <a:pt x="885" y="99"/>
                      <a:pt x="885" y="99"/>
                      <a:pt x="885" y="100"/>
                    </a:cubicBezTo>
                    <a:cubicBezTo>
                      <a:pt x="885" y="100"/>
                      <a:pt x="885" y="101"/>
                      <a:pt x="884" y="101"/>
                    </a:cubicBezTo>
                    <a:cubicBezTo>
                      <a:pt x="2" y="656"/>
                      <a:pt x="2" y="656"/>
                      <a:pt x="2" y="656"/>
                    </a:cubicBezTo>
                    <a:cubicBezTo>
                      <a:pt x="1" y="655"/>
                      <a:pt x="1" y="655"/>
                      <a:pt x="1" y="655"/>
                    </a:cubicBezTo>
                    <a:cubicBezTo>
                      <a:pt x="2" y="656"/>
                      <a:pt x="2" y="656"/>
                      <a:pt x="2" y="656"/>
                    </a:cubicBezTo>
                    <a:cubicBezTo>
                      <a:pt x="1" y="656"/>
                      <a:pt x="1" y="656"/>
                      <a:pt x="1" y="656"/>
                    </a:cubicBezTo>
                    <a:cubicBezTo>
                      <a:pt x="1" y="656"/>
                      <a:pt x="0" y="656"/>
                      <a:pt x="0" y="655"/>
                    </a:cubicBezTo>
                    <a:close/>
                    <a:moveTo>
                      <a:pt x="11" y="646"/>
                    </a:moveTo>
                    <a:cubicBezTo>
                      <a:pt x="880" y="100"/>
                      <a:pt x="880" y="100"/>
                      <a:pt x="880" y="100"/>
                    </a:cubicBezTo>
                    <a:cubicBezTo>
                      <a:pt x="643" y="4"/>
                      <a:pt x="643" y="4"/>
                      <a:pt x="643" y="4"/>
                    </a:cubicBezTo>
                    <a:lnTo>
                      <a:pt x="11" y="64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" name="Freeform 19"/>
              <p:cNvSpPr>
                <a:spLocks noEditPoints="1"/>
              </p:cNvSpPr>
              <p:nvPr/>
            </p:nvSpPr>
            <p:spPr bwMode="auto">
              <a:xfrm>
                <a:off x="2873" y="762"/>
                <a:ext cx="1541" cy="1154"/>
              </a:xfrm>
              <a:custGeom>
                <a:avLst/>
                <a:gdLst>
                  <a:gd name="T0" fmla="*/ 18 w 651"/>
                  <a:gd name="T1" fmla="*/ 473 h 488"/>
                  <a:gd name="T2" fmla="*/ 26 w 651"/>
                  <a:gd name="T3" fmla="*/ 469 h 488"/>
                  <a:gd name="T4" fmla="*/ 27 w 651"/>
                  <a:gd name="T5" fmla="*/ 460 h 488"/>
                  <a:gd name="T6" fmla="*/ 27 w 651"/>
                  <a:gd name="T7" fmla="*/ 460 h 488"/>
                  <a:gd name="T8" fmla="*/ 53 w 651"/>
                  <a:gd name="T9" fmla="*/ 456 h 488"/>
                  <a:gd name="T10" fmla="*/ 80 w 651"/>
                  <a:gd name="T11" fmla="*/ 439 h 488"/>
                  <a:gd name="T12" fmla="*/ 59 w 651"/>
                  <a:gd name="T13" fmla="*/ 430 h 488"/>
                  <a:gd name="T14" fmla="*/ 116 w 651"/>
                  <a:gd name="T15" fmla="*/ 414 h 488"/>
                  <a:gd name="T16" fmla="*/ 80 w 651"/>
                  <a:gd name="T17" fmla="*/ 405 h 488"/>
                  <a:gd name="T18" fmla="*/ 128 w 651"/>
                  <a:gd name="T19" fmla="*/ 403 h 488"/>
                  <a:gd name="T20" fmla="*/ 89 w 651"/>
                  <a:gd name="T21" fmla="*/ 392 h 488"/>
                  <a:gd name="T22" fmla="*/ 153 w 651"/>
                  <a:gd name="T23" fmla="*/ 391 h 488"/>
                  <a:gd name="T24" fmla="*/ 153 w 651"/>
                  <a:gd name="T25" fmla="*/ 391 h 488"/>
                  <a:gd name="T26" fmla="*/ 180 w 651"/>
                  <a:gd name="T27" fmla="*/ 376 h 488"/>
                  <a:gd name="T28" fmla="*/ 114 w 651"/>
                  <a:gd name="T29" fmla="*/ 374 h 488"/>
                  <a:gd name="T30" fmla="*/ 217 w 651"/>
                  <a:gd name="T31" fmla="*/ 353 h 488"/>
                  <a:gd name="T32" fmla="*/ 144 w 651"/>
                  <a:gd name="T33" fmla="*/ 342 h 488"/>
                  <a:gd name="T34" fmla="*/ 240 w 651"/>
                  <a:gd name="T35" fmla="*/ 333 h 488"/>
                  <a:gd name="T36" fmla="*/ 160 w 651"/>
                  <a:gd name="T37" fmla="*/ 318 h 488"/>
                  <a:gd name="T38" fmla="*/ 254 w 651"/>
                  <a:gd name="T39" fmla="*/ 326 h 488"/>
                  <a:gd name="T40" fmla="*/ 280 w 651"/>
                  <a:gd name="T41" fmla="*/ 311 h 488"/>
                  <a:gd name="T42" fmla="*/ 280 w 651"/>
                  <a:gd name="T43" fmla="*/ 311 h 488"/>
                  <a:gd name="T44" fmla="*/ 175 w 651"/>
                  <a:gd name="T45" fmla="*/ 310 h 488"/>
                  <a:gd name="T46" fmla="*/ 309 w 651"/>
                  <a:gd name="T47" fmla="*/ 296 h 488"/>
                  <a:gd name="T48" fmla="*/ 205 w 651"/>
                  <a:gd name="T49" fmla="*/ 279 h 488"/>
                  <a:gd name="T50" fmla="*/ 345 w 651"/>
                  <a:gd name="T51" fmla="*/ 270 h 488"/>
                  <a:gd name="T52" fmla="*/ 226 w 651"/>
                  <a:gd name="T53" fmla="*/ 254 h 488"/>
                  <a:gd name="T54" fmla="*/ 357 w 651"/>
                  <a:gd name="T55" fmla="*/ 260 h 488"/>
                  <a:gd name="T56" fmla="*/ 381 w 651"/>
                  <a:gd name="T57" fmla="*/ 246 h 488"/>
                  <a:gd name="T58" fmla="*/ 235 w 651"/>
                  <a:gd name="T59" fmla="*/ 244 h 488"/>
                  <a:gd name="T60" fmla="*/ 235 w 651"/>
                  <a:gd name="T61" fmla="*/ 244 h 488"/>
                  <a:gd name="T62" fmla="*/ 409 w 651"/>
                  <a:gd name="T63" fmla="*/ 233 h 488"/>
                  <a:gd name="T64" fmla="*/ 260 w 651"/>
                  <a:gd name="T65" fmla="*/ 223 h 488"/>
                  <a:gd name="T66" fmla="*/ 446 w 651"/>
                  <a:gd name="T67" fmla="*/ 210 h 488"/>
                  <a:gd name="T68" fmla="*/ 290 w 651"/>
                  <a:gd name="T69" fmla="*/ 191 h 488"/>
                  <a:gd name="T70" fmla="*/ 469 w 651"/>
                  <a:gd name="T71" fmla="*/ 190 h 488"/>
                  <a:gd name="T72" fmla="*/ 484 w 651"/>
                  <a:gd name="T73" fmla="*/ 180 h 488"/>
                  <a:gd name="T74" fmla="*/ 298 w 651"/>
                  <a:gd name="T75" fmla="*/ 176 h 488"/>
                  <a:gd name="T76" fmla="*/ 509 w 651"/>
                  <a:gd name="T77" fmla="*/ 168 h 488"/>
                  <a:gd name="T78" fmla="*/ 509 w 651"/>
                  <a:gd name="T79" fmla="*/ 168 h 488"/>
                  <a:gd name="T80" fmla="*/ 321 w 651"/>
                  <a:gd name="T81" fmla="*/ 159 h 488"/>
                  <a:gd name="T82" fmla="*/ 538 w 651"/>
                  <a:gd name="T83" fmla="*/ 152 h 488"/>
                  <a:gd name="T84" fmla="*/ 351 w 651"/>
                  <a:gd name="T85" fmla="*/ 128 h 488"/>
                  <a:gd name="T86" fmla="*/ 574 w 651"/>
                  <a:gd name="T87" fmla="*/ 127 h 488"/>
                  <a:gd name="T88" fmla="*/ 596 w 651"/>
                  <a:gd name="T89" fmla="*/ 110 h 488"/>
                  <a:gd name="T90" fmla="*/ 369 w 651"/>
                  <a:gd name="T91" fmla="*/ 103 h 488"/>
                  <a:gd name="T92" fmla="*/ 610 w 651"/>
                  <a:gd name="T93" fmla="*/ 103 h 488"/>
                  <a:gd name="T94" fmla="*/ 381 w 651"/>
                  <a:gd name="T95" fmla="*/ 93 h 488"/>
                  <a:gd name="T96" fmla="*/ 381 w 651"/>
                  <a:gd name="T97" fmla="*/ 93 h 488"/>
                  <a:gd name="T98" fmla="*/ 638 w 651"/>
                  <a:gd name="T99" fmla="*/ 89 h 488"/>
                  <a:gd name="T100" fmla="*/ 646 w 651"/>
                  <a:gd name="T101" fmla="*/ 73 h 488"/>
                  <a:gd name="T102" fmla="*/ 414 w 651"/>
                  <a:gd name="T103" fmla="*/ 63 h 488"/>
                  <a:gd name="T104" fmla="*/ 617 w 651"/>
                  <a:gd name="T105" fmla="*/ 59 h 488"/>
                  <a:gd name="T106" fmla="*/ 578 w 651"/>
                  <a:gd name="T107" fmla="*/ 44 h 488"/>
                  <a:gd name="T108" fmla="*/ 431 w 651"/>
                  <a:gd name="T109" fmla="*/ 38 h 488"/>
                  <a:gd name="T110" fmla="*/ 548 w 651"/>
                  <a:gd name="T111" fmla="*/ 37 h 488"/>
                  <a:gd name="T112" fmla="*/ 532 w 651"/>
                  <a:gd name="T113" fmla="*/ 30 h 488"/>
                  <a:gd name="T114" fmla="*/ 532 w 651"/>
                  <a:gd name="T115" fmla="*/ 30 h 488"/>
                  <a:gd name="T116" fmla="*/ 446 w 651"/>
                  <a:gd name="T117" fmla="*/ 29 h 488"/>
                  <a:gd name="T118" fmla="*/ 507 w 651"/>
                  <a:gd name="T119" fmla="*/ 18 h 488"/>
                  <a:gd name="T120" fmla="*/ 467 w 651"/>
                  <a:gd name="T121" fmla="*/ 1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1" h="488">
                    <a:moveTo>
                      <a:pt x="0" y="486"/>
                    </a:moveTo>
                    <a:cubicBezTo>
                      <a:pt x="0" y="485"/>
                      <a:pt x="0" y="484"/>
                      <a:pt x="1" y="483"/>
                    </a:cubicBezTo>
                    <a:cubicBezTo>
                      <a:pt x="5" y="480"/>
                      <a:pt x="5" y="480"/>
                      <a:pt x="5" y="480"/>
                    </a:cubicBezTo>
                    <a:cubicBezTo>
                      <a:pt x="5" y="480"/>
                      <a:pt x="5" y="479"/>
                      <a:pt x="6" y="478"/>
                    </a:cubicBezTo>
                    <a:cubicBezTo>
                      <a:pt x="14" y="469"/>
                      <a:pt x="14" y="469"/>
                      <a:pt x="14" y="469"/>
                    </a:cubicBezTo>
                    <a:cubicBezTo>
                      <a:pt x="15" y="468"/>
                      <a:pt x="17" y="468"/>
                      <a:pt x="18" y="469"/>
                    </a:cubicBezTo>
                    <a:cubicBezTo>
                      <a:pt x="18" y="470"/>
                      <a:pt x="18" y="470"/>
                      <a:pt x="18" y="471"/>
                    </a:cubicBezTo>
                    <a:cubicBezTo>
                      <a:pt x="18" y="472"/>
                      <a:pt x="18" y="472"/>
                      <a:pt x="18" y="473"/>
                    </a:cubicBezTo>
                    <a:cubicBezTo>
                      <a:pt x="14" y="477"/>
                      <a:pt x="14" y="477"/>
                      <a:pt x="14" y="477"/>
                    </a:cubicBezTo>
                    <a:cubicBezTo>
                      <a:pt x="15" y="477"/>
                      <a:pt x="15" y="477"/>
                      <a:pt x="15" y="477"/>
                    </a:cubicBezTo>
                    <a:cubicBezTo>
                      <a:pt x="15" y="479"/>
                      <a:pt x="15" y="480"/>
                      <a:pt x="14" y="481"/>
                    </a:cubicBezTo>
                    <a:cubicBezTo>
                      <a:pt x="4" y="487"/>
                      <a:pt x="4" y="487"/>
                      <a:pt x="4" y="487"/>
                    </a:cubicBezTo>
                    <a:cubicBezTo>
                      <a:pt x="3" y="487"/>
                      <a:pt x="3" y="488"/>
                      <a:pt x="2" y="488"/>
                    </a:cubicBezTo>
                    <a:cubicBezTo>
                      <a:pt x="2" y="488"/>
                      <a:pt x="1" y="487"/>
                      <a:pt x="0" y="486"/>
                    </a:cubicBezTo>
                    <a:close/>
                    <a:moveTo>
                      <a:pt x="26" y="470"/>
                    </a:moveTo>
                    <a:cubicBezTo>
                      <a:pt x="26" y="470"/>
                      <a:pt x="26" y="470"/>
                      <a:pt x="26" y="469"/>
                    </a:cubicBezTo>
                    <a:cubicBezTo>
                      <a:pt x="26" y="468"/>
                      <a:pt x="26" y="468"/>
                      <a:pt x="27" y="467"/>
                    </a:cubicBezTo>
                    <a:cubicBezTo>
                      <a:pt x="37" y="461"/>
                      <a:pt x="37" y="461"/>
                      <a:pt x="37" y="461"/>
                    </a:cubicBezTo>
                    <a:cubicBezTo>
                      <a:pt x="38" y="460"/>
                      <a:pt x="39" y="460"/>
                      <a:pt x="40" y="462"/>
                    </a:cubicBezTo>
                    <a:cubicBezTo>
                      <a:pt x="41" y="463"/>
                      <a:pt x="40" y="464"/>
                      <a:pt x="39" y="465"/>
                    </a:cubicBezTo>
                    <a:cubicBezTo>
                      <a:pt x="29" y="471"/>
                      <a:pt x="29" y="471"/>
                      <a:pt x="29" y="471"/>
                    </a:cubicBezTo>
                    <a:cubicBezTo>
                      <a:pt x="29" y="471"/>
                      <a:pt x="28" y="472"/>
                      <a:pt x="28" y="472"/>
                    </a:cubicBezTo>
                    <a:cubicBezTo>
                      <a:pt x="27" y="472"/>
                      <a:pt x="26" y="471"/>
                      <a:pt x="26" y="470"/>
                    </a:cubicBezTo>
                    <a:close/>
                    <a:moveTo>
                      <a:pt x="27" y="460"/>
                    </a:moveTo>
                    <a:cubicBezTo>
                      <a:pt x="26" y="459"/>
                      <a:pt x="26" y="457"/>
                      <a:pt x="27" y="456"/>
                    </a:cubicBezTo>
                    <a:cubicBezTo>
                      <a:pt x="35" y="448"/>
                      <a:pt x="35" y="448"/>
                      <a:pt x="35" y="448"/>
                    </a:cubicBezTo>
                    <a:cubicBezTo>
                      <a:pt x="36" y="447"/>
                      <a:pt x="38" y="447"/>
                      <a:pt x="39" y="448"/>
                    </a:cubicBezTo>
                    <a:cubicBezTo>
                      <a:pt x="39" y="448"/>
                      <a:pt x="39" y="449"/>
                      <a:pt x="39" y="449"/>
                    </a:cubicBezTo>
                    <a:cubicBezTo>
                      <a:pt x="39" y="450"/>
                      <a:pt x="39" y="451"/>
                      <a:pt x="39" y="451"/>
                    </a:cubicBezTo>
                    <a:cubicBezTo>
                      <a:pt x="30" y="460"/>
                      <a:pt x="30" y="460"/>
                      <a:pt x="30" y="460"/>
                    </a:cubicBezTo>
                    <a:cubicBezTo>
                      <a:pt x="30" y="460"/>
                      <a:pt x="29" y="461"/>
                      <a:pt x="29" y="461"/>
                    </a:cubicBezTo>
                    <a:cubicBezTo>
                      <a:pt x="28" y="461"/>
                      <a:pt x="27" y="460"/>
                      <a:pt x="27" y="460"/>
                    </a:cubicBezTo>
                    <a:close/>
                    <a:moveTo>
                      <a:pt x="51" y="455"/>
                    </a:moveTo>
                    <a:cubicBezTo>
                      <a:pt x="51" y="454"/>
                      <a:pt x="51" y="454"/>
                      <a:pt x="51" y="453"/>
                    </a:cubicBezTo>
                    <a:cubicBezTo>
                      <a:pt x="51" y="452"/>
                      <a:pt x="51" y="452"/>
                      <a:pt x="52" y="451"/>
                    </a:cubicBezTo>
                    <a:cubicBezTo>
                      <a:pt x="62" y="445"/>
                      <a:pt x="62" y="445"/>
                      <a:pt x="62" y="445"/>
                    </a:cubicBezTo>
                    <a:cubicBezTo>
                      <a:pt x="63" y="444"/>
                      <a:pt x="65" y="444"/>
                      <a:pt x="66" y="446"/>
                    </a:cubicBezTo>
                    <a:cubicBezTo>
                      <a:pt x="66" y="447"/>
                      <a:pt x="66" y="448"/>
                      <a:pt x="65" y="449"/>
                    </a:cubicBezTo>
                    <a:cubicBezTo>
                      <a:pt x="55" y="455"/>
                      <a:pt x="55" y="455"/>
                      <a:pt x="55" y="455"/>
                    </a:cubicBezTo>
                    <a:cubicBezTo>
                      <a:pt x="54" y="456"/>
                      <a:pt x="54" y="456"/>
                      <a:pt x="53" y="456"/>
                    </a:cubicBezTo>
                    <a:cubicBezTo>
                      <a:pt x="53" y="456"/>
                      <a:pt x="52" y="455"/>
                      <a:pt x="51" y="455"/>
                    </a:cubicBezTo>
                    <a:close/>
                    <a:moveTo>
                      <a:pt x="77" y="439"/>
                    </a:moveTo>
                    <a:cubicBezTo>
                      <a:pt x="76" y="438"/>
                      <a:pt x="76" y="438"/>
                      <a:pt x="76" y="437"/>
                    </a:cubicBezTo>
                    <a:cubicBezTo>
                      <a:pt x="76" y="437"/>
                      <a:pt x="77" y="436"/>
                      <a:pt x="77" y="435"/>
                    </a:cubicBezTo>
                    <a:cubicBezTo>
                      <a:pt x="88" y="429"/>
                      <a:pt x="88" y="429"/>
                      <a:pt x="88" y="429"/>
                    </a:cubicBezTo>
                    <a:cubicBezTo>
                      <a:pt x="89" y="428"/>
                      <a:pt x="90" y="429"/>
                      <a:pt x="91" y="430"/>
                    </a:cubicBezTo>
                    <a:cubicBezTo>
                      <a:pt x="92" y="431"/>
                      <a:pt x="91" y="432"/>
                      <a:pt x="90" y="433"/>
                    </a:cubicBezTo>
                    <a:cubicBezTo>
                      <a:pt x="80" y="439"/>
                      <a:pt x="80" y="439"/>
                      <a:pt x="80" y="439"/>
                    </a:cubicBezTo>
                    <a:cubicBezTo>
                      <a:pt x="80" y="440"/>
                      <a:pt x="79" y="440"/>
                      <a:pt x="79" y="440"/>
                    </a:cubicBezTo>
                    <a:cubicBezTo>
                      <a:pt x="78" y="440"/>
                      <a:pt x="77" y="439"/>
                      <a:pt x="77" y="439"/>
                    </a:cubicBezTo>
                    <a:close/>
                    <a:moveTo>
                      <a:pt x="48" y="438"/>
                    </a:moveTo>
                    <a:cubicBezTo>
                      <a:pt x="47" y="437"/>
                      <a:pt x="47" y="436"/>
                      <a:pt x="48" y="435"/>
                    </a:cubicBezTo>
                    <a:cubicBezTo>
                      <a:pt x="56" y="426"/>
                      <a:pt x="56" y="426"/>
                      <a:pt x="56" y="426"/>
                    </a:cubicBezTo>
                    <a:cubicBezTo>
                      <a:pt x="57" y="425"/>
                      <a:pt x="58" y="425"/>
                      <a:pt x="59" y="426"/>
                    </a:cubicBezTo>
                    <a:cubicBezTo>
                      <a:pt x="60" y="427"/>
                      <a:pt x="60" y="427"/>
                      <a:pt x="60" y="428"/>
                    </a:cubicBezTo>
                    <a:cubicBezTo>
                      <a:pt x="60" y="429"/>
                      <a:pt x="60" y="429"/>
                      <a:pt x="59" y="430"/>
                    </a:cubicBezTo>
                    <a:cubicBezTo>
                      <a:pt x="51" y="438"/>
                      <a:pt x="51" y="438"/>
                      <a:pt x="51" y="438"/>
                    </a:cubicBezTo>
                    <a:cubicBezTo>
                      <a:pt x="51" y="439"/>
                      <a:pt x="50" y="439"/>
                      <a:pt x="49" y="439"/>
                    </a:cubicBezTo>
                    <a:cubicBezTo>
                      <a:pt x="49" y="439"/>
                      <a:pt x="48" y="439"/>
                      <a:pt x="48" y="438"/>
                    </a:cubicBezTo>
                    <a:close/>
                    <a:moveTo>
                      <a:pt x="102" y="423"/>
                    </a:moveTo>
                    <a:cubicBezTo>
                      <a:pt x="102" y="422"/>
                      <a:pt x="102" y="422"/>
                      <a:pt x="102" y="421"/>
                    </a:cubicBezTo>
                    <a:cubicBezTo>
                      <a:pt x="102" y="421"/>
                      <a:pt x="102" y="420"/>
                      <a:pt x="103" y="419"/>
                    </a:cubicBezTo>
                    <a:cubicBezTo>
                      <a:pt x="113" y="413"/>
                      <a:pt x="113" y="413"/>
                      <a:pt x="113" y="413"/>
                    </a:cubicBezTo>
                    <a:cubicBezTo>
                      <a:pt x="114" y="412"/>
                      <a:pt x="116" y="413"/>
                      <a:pt x="116" y="414"/>
                    </a:cubicBezTo>
                    <a:cubicBezTo>
                      <a:pt x="117" y="415"/>
                      <a:pt x="117" y="416"/>
                      <a:pt x="116" y="417"/>
                    </a:cubicBezTo>
                    <a:cubicBezTo>
                      <a:pt x="105" y="423"/>
                      <a:pt x="105" y="423"/>
                      <a:pt x="105" y="423"/>
                    </a:cubicBezTo>
                    <a:cubicBezTo>
                      <a:pt x="105" y="424"/>
                      <a:pt x="105" y="424"/>
                      <a:pt x="104" y="424"/>
                    </a:cubicBezTo>
                    <a:cubicBezTo>
                      <a:pt x="103" y="424"/>
                      <a:pt x="103" y="423"/>
                      <a:pt x="102" y="423"/>
                    </a:cubicBezTo>
                    <a:close/>
                    <a:moveTo>
                      <a:pt x="69" y="417"/>
                    </a:moveTo>
                    <a:cubicBezTo>
                      <a:pt x="68" y="416"/>
                      <a:pt x="68" y="414"/>
                      <a:pt x="69" y="413"/>
                    </a:cubicBezTo>
                    <a:cubicBezTo>
                      <a:pt x="77" y="405"/>
                      <a:pt x="77" y="405"/>
                      <a:pt x="77" y="405"/>
                    </a:cubicBezTo>
                    <a:cubicBezTo>
                      <a:pt x="78" y="404"/>
                      <a:pt x="79" y="404"/>
                      <a:pt x="80" y="405"/>
                    </a:cubicBezTo>
                    <a:cubicBezTo>
                      <a:pt x="81" y="405"/>
                      <a:pt x="81" y="406"/>
                      <a:pt x="81" y="406"/>
                    </a:cubicBezTo>
                    <a:cubicBezTo>
                      <a:pt x="81" y="407"/>
                      <a:pt x="81" y="408"/>
                      <a:pt x="80" y="408"/>
                    </a:cubicBezTo>
                    <a:cubicBezTo>
                      <a:pt x="72" y="417"/>
                      <a:pt x="72" y="417"/>
                      <a:pt x="72" y="417"/>
                    </a:cubicBezTo>
                    <a:cubicBezTo>
                      <a:pt x="72" y="417"/>
                      <a:pt x="71" y="417"/>
                      <a:pt x="70" y="417"/>
                    </a:cubicBezTo>
                    <a:cubicBezTo>
                      <a:pt x="70" y="417"/>
                      <a:pt x="69" y="417"/>
                      <a:pt x="69" y="417"/>
                    </a:cubicBezTo>
                    <a:close/>
                    <a:moveTo>
                      <a:pt x="128" y="407"/>
                    </a:moveTo>
                    <a:cubicBezTo>
                      <a:pt x="127" y="406"/>
                      <a:pt x="127" y="406"/>
                      <a:pt x="127" y="405"/>
                    </a:cubicBezTo>
                    <a:cubicBezTo>
                      <a:pt x="127" y="405"/>
                      <a:pt x="128" y="404"/>
                      <a:pt x="128" y="403"/>
                    </a:cubicBezTo>
                    <a:cubicBezTo>
                      <a:pt x="138" y="397"/>
                      <a:pt x="138" y="397"/>
                      <a:pt x="138" y="397"/>
                    </a:cubicBezTo>
                    <a:cubicBezTo>
                      <a:pt x="140" y="396"/>
                      <a:pt x="141" y="397"/>
                      <a:pt x="142" y="398"/>
                    </a:cubicBezTo>
                    <a:cubicBezTo>
                      <a:pt x="142" y="399"/>
                      <a:pt x="142" y="400"/>
                      <a:pt x="141" y="401"/>
                    </a:cubicBezTo>
                    <a:cubicBezTo>
                      <a:pt x="131" y="407"/>
                      <a:pt x="131" y="407"/>
                      <a:pt x="131" y="407"/>
                    </a:cubicBezTo>
                    <a:cubicBezTo>
                      <a:pt x="130" y="408"/>
                      <a:pt x="130" y="408"/>
                      <a:pt x="130" y="408"/>
                    </a:cubicBezTo>
                    <a:cubicBezTo>
                      <a:pt x="129" y="408"/>
                      <a:pt x="128" y="407"/>
                      <a:pt x="128" y="407"/>
                    </a:cubicBezTo>
                    <a:close/>
                    <a:moveTo>
                      <a:pt x="89" y="395"/>
                    </a:moveTo>
                    <a:cubicBezTo>
                      <a:pt x="89" y="394"/>
                      <a:pt x="88" y="393"/>
                      <a:pt x="89" y="392"/>
                    </a:cubicBezTo>
                    <a:cubicBezTo>
                      <a:pt x="98" y="383"/>
                      <a:pt x="98" y="383"/>
                      <a:pt x="98" y="383"/>
                    </a:cubicBezTo>
                    <a:cubicBezTo>
                      <a:pt x="99" y="382"/>
                      <a:pt x="100" y="382"/>
                      <a:pt x="101" y="383"/>
                    </a:cubicBezTo>
                    <a:cubicBezTo>
                      <a:pt x="102" y="384"/>
                      <a:pt x="102" y="384"/>
                      <a:pt x="102" y="385"/>
                    </a:cubicBezTo>
                    <a:cubicBezTo>
                      <a:pt x="102" y="385"/>
                      <a:pt x="102" y="386"/>
                      <a:pt x="101" y="387"/>
                    </a:cubicBezTo>
                    <a:cubicBezTo>
                      <a:pt x="93" y="395"/>
                      <a:pt x="93" y="395"/>
                      <a:pt x="93" y="395"/>
                    </a:cubicBezTo>
                    <a:cubicBezTo>
                      <a:pt x="92" y="396"/>
                      <a:pt x="92" y="396"/>
                      <a:pt x="91" y="396"/>
                    </a:cubicBezTo>
                    <a:cubicBezTo>
                      <a:pt x="91" y="396"/>
                      <a:pt x="90" y="396"/>
                      <a:pt x="89" y="395"/>
                    </a:cubicBezTo>
                    <a:close/>
                    <a:moveTo>
                      <a:pt x="153" y="391"/>
                    </a:moveTo>
                    <a:cubicBezTo>
                      <a:pt x="153" y="390"/>
                      <a:pt x="153" y="390"/>
                      <a:pt x="153" y="390"/>
                    </a:cubicBezTo>
                    <a:cubicBezTo>
                      <a:pt x="153" y="389"/>
                      <a:pt x="153" y="388"/>
                      <a:pt x="154" y="387"/>
                    </a:cubicBezTo>
                    <a:cubicBezTo>
                      <a:pt x="164" y="381"/>
                      <a:pt x="164" y="381"/>
                      <a:pt x="164" y="381"/>
                    </a:cubicBezTo>
                    <a:cubicBezTo>
                      <a:pt x="165" y="380"/>
                      <a:pt x="166" y="381"/>
                      <a:pt x="167" y="382"/>
                    </a:cubicBezTo>
                    <a:cubicBezTo>
                      <a:pt x="168" y="383"/>
                      <a:pt x="168" y="384"/>
                      <a:pt x="166" y="385"/>
                    </a:cubicBezTo>
                    <a:cubicBezTo>
                      <a:pt x="156" y="392"/>
                      <a:pt x="156" y="392"/>
                      <a:pt x="156" y="392"/>
                    </a:cubicBezTo>
                    <a:cubicBezTo>
                      <a:pt x="156" y="392"/>
                      <a:pt x="155" y="392"/>
                      <a:pt x="155" y="392"/>
                    </a:cubicBezTo>
                    <a:cubicBezTo>
                      <a:pt x="154" y="392"/>
                      <a:pt x="153" y="392"/>
                      <a:pt x="153" y="391"/>
                    </a:cubicBezTo>
                    <a:close/>
                    <a:moveTo>
                      <a:pt x="178" y="375"/>
                    </a:moveTo>
                    <a:cubicBezTo>
                      <a:pt x="178" y="374"/>
                      <a:pt x="178" y="374"/>
                      <a:pt x="178" y="374"/>
                    </a:cubicBezTo>
                    <a:cubicBezTo>
                      <a:pt x="178" y="373"/>
                      <a:pt x="178" y="372"/>
                      <a:pt x="179" y="372"/>
                    </a:cubicBezTo>
                    <a:cubicBezTo>
                      <a:pt x="189" y="365"/>
                      <a:pt x="189" y="365"/>
                      <a:pt x="189" y="365"/>
                    </a:cubicBezTo>
                    <a:cubicBezTo>
                      <a:pt x="190" y="364"/>
                      <a:pt x="192" y="365"/>
                      <a:pt x="193" y="366"/>
                    </a:cubicBezTo>
                    <a:cubicBezTo>
                      <a:pt x="193" y="367"/>
                      <a:pt x="193" y="369"/>
                      <a:pt x="192" y="369"/>
                    </a:cubicBezTo>
                    <a:cubicBezTo>
                      <a:pt x="182" y="376"/>
                      <a:pt x="182" y="376"/>
                      <a:pt x="182" y="376"/>
                    </a:cubicBezTo>
                    <a:cubicBezTo>
                      <a:pt x="181" y="376"/>
                      <a:pt x="181" y="376"/>
                      <a:pt x="180" y="376"/>
                    </a:cubicBezTo>
                    <a:cubicBezTo>
                      <a:pt x="180" y="376"/>
                      <a:pt x="179" y="376"/>
                      <a:pt x="178" y="375"/>
                    </a:cubicBezTo>
                    <a:close/>
                    <a:moveTo>
                      <a:pt x="110" y="374"/>
                    </a:moveTo>
                    <a:cubicBezTo>
                      <a:pt x="109" y="373"/>
                      <a:pt x="109" y="371"/>
                      <a:pt x="110" y="370"/>
                    </a:cubicBezTo>
                    <a:cubicBezTo>
                      <a:pt x="119" y="362"/>
                      <a:pt x="119" y="362"/>
                      <a:pt x="119" y="362"/>
                    </a:cubicBezTo>
                    <a:cubicBezTo>
                      <a:pt x="120" y="361"/>
                      <a:pt x="121" y="361"/>
                      <a:pt x="122" y="362"/>
                    </a:cubicBezTo>
                    <a:cubicBezTo>
                      <a:pt x="122" y="362"/>
                      <a:pt x="123" y="363"/>
                      <a:pt x="123" y="363"/>
                    </a:cubicBezTo>
                    <a:cubicBezTo>
                      <a:pt x="123" y="364"/>
                      <a:pt x="123" y="364"/>
                      <a:pt x="122" y="365"/>
                    </a:cubicBezTo>
                    <a:cubicBezTo>
                      <a:pt x="114" y="374"/>
                      <a:pt x="114" y="374"/>
                      <a:pt x="114" y="374"/>
                    </a:cubicBezTo>
                    <a:cubicBezTo>
                      <a:pt x="113" y="374"/>
                      <a:pt x="113" y="374"/>
                      <a:pt x="112" y="374"/>
                    </a:cubicBezTo>
                    <a:cubicBezTo>
                      <a:pt x="111" y="374"/>
                      <a:pt x="111" y="374"/>
                      <a:pt x="110" y="374"/>
                    </a:cubicBezTo>
                    <a:close/>
                    <a:moveTo>
                      <a:pt x="204" y="359"/>
                    </a:moveTo>
                    <a:cubicBezTo>
                      <a:pt x="204" y="359"/>
                      <a:pt x="203" y="358"/>
                      <a:pt x="203" y="358"/>
                    </a:cubicBezTo>
                    <a:cubicBezTo>
                      <a:pt x="203" y="357"/>
                      <a:pt x="204" y="356"/>
                      <a:pt x="205" y="356"/>
                    </a:cubicBezTo>
                    <a:cubicBezTo>
                      <a:pt x="215" y="349"/>
                      <a:pt x="215" y="349"/>
                      <a:pt x="215" y="349"/>
                    </a:cubicBezTo>
                    <a:cubicBezTo>
                      <a:pt x="216" y="349"/>
                      <a:pt x="217" y="349"/>
                      <a:pt x="218" y="350"/>
                    </a:cubicBezTo>
                    <a:cubicBezTo>
                      <a:pt x="219" y="351"/>
                      <a:pt x="218" y="353"/>
                      <a:pt x="217" y="353"/>
                    </a:cubicBezTo>
                    <a:cubicBezTo>
                      <a:pt x="207" y="360"/>
                      <a:pt x="207" y="360"/>
                      <a:pt x="207" y="360"/>
                    </a:cubicBezTo>
                    <a:cubicBezTo>
                      <a:pt x="207" y="360"/>
                      <a:pt x="206" y="360"/>
                      <a:pt x="206" y="360"/>
                    </a:cubicBezTo>
                    <a:cubicBezTo>
                      <a:pt x="205" y="360"/>
                      <a:pt x="204" y="360"/>
                      <a:pt x="204" y="359"/>
                    </a:cubicBezTo>
                    <a:close/>
                    <a:moveTo>
                      <a:pt x="131" y="352"/>
                    </a:moveTo>
                    <a:cubicBezTo>
                      <a:pt x="130" y="351"/>
                      <a:pt x="130" y="350"/>
                      <a:pt x="131" y="349"/>
                    </a:cubicBezTo>
                    <a:cubicBezTo>
                      <a:pt x="139" y="340"/>
                      <a:pt x="139" y="340"/>
                      <a:pt x="139" y="340"/>
                    </a:cubicBezTo>
                    <a:cubicBezTo>
                      <a:pt x="140" y="339"/>
                      <a:pt x="142" y="339"/>
                      <a:pt x="143" y="340"/>
                    </a:cubicBezTo>
                    <a:cubicBezTo>
                      <a:pt x="143" y="340"/>
                      <a:pt x="144" y="341"/>
                      <a:pt x="144" y="342"/>
                    </a:cubicBezTo>
                    <a:cubicBezTo>
                      <a:pt x="144" y="342"/>
                      <a:pt x="143" y="343"/>
                      <a:pt x="143" y="34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4" y="352"/>
                      <a:pt x="133" y="353"/>
                      <a:pt x="133" y="353"/>
                    </a:cubicBezTo>
                    <a:cubicBezTo>
                      <a:pt x="132" y="353"/>
                      <a:pt x="132" y="353"/>
                      <a:pt x="131" y="352"/>
                    </a:cubicBezTo>
                    <a:close/>
                    <a:moveTo>
                      <a:pt x="229" y="343"/>
                    </a:moveTo>
                    <a:cubicBezTo>
                      <a:pt x="229" y="343"/>
                      <a:pt x="229" y="342"/>
                      <a:pt x="229" y="342"/>
                    </a:cubicBezTo>
                    <a:cubicBezTo>
                      <a:pt x="229" y="341"/>
                      <a:pt x="229" y="340"/>
                      <a:pt x="230" y="340"/>
                    </a:cubicBezTo>
                    <a:cubicBezTo>
                      <a:pt x="240" y="333"/>
                      <a:pt x="240" y="333"/>
                      <a:pt x="240" y="333"/>
                    </a:cubicBezTo>
                    <a:cubicBezTo>
                      <a:pt x="241" y="333"/>
                      <a:pt x="243" y="333"/>
                      <a:pt x="243" y="334"/>
                    </a:cubicBezTo>
                    <a:cubicBezTo>
                      <a:pt x="244" y="335"/>
                      <a:pt x="244" y="337"/>
                      <a:pt x="243" y="337"/>
                    </a:cubicBezTo>
                    <a:cubicBezTo>
                      <a:pt x="233" y="344"/>
                      <a:pt x="233" y="344"/>
                      <a:pt x="233" y="344"/>
                    </a:cubicBezTo>
                    <a:cubicBezTo>
                      <a:pt x="232" y="344"/>
                      <a:pt x="232" y="344"/>
                      <a:pt x="231" y="344"/>
                    </a:cubicBezTo>
                    <a:cubicBezTo>
                      <a:pt x="230" y="344"/>
                      <a:pt x="230" y="344"/>
                      <a:pt x="229" y="343"/>
                    </a:cubicBezTo>
                    <a:close/>
                    <a:moveTo>
                      <a:pt x="152" y="331"/>
                    </a:moveTo>
                    <a:cubicBezTo>
                      <a:pt x="151" y="330"/>
                      <a:pt x="151" y="328"/>
                      <a:pt x="152" y="327"/>
                    </a:cubicBezTo>
                    <a:cubicBezTo>
                      <a:pt x="160" y="318"/>
                      <a:pt x="160" y="318"/>
                      <a:pt x="160" y="318"/>
                    </a:cubicBezTo>
                    <a:cubicBezTo>
                      <a:pt x="161" y="318"/>
                      <a:pt x="163" y="318"/>
                      <a:pt x="164" y="318"/>
                    </a:cubicBezTo>
                    <a:cubicBezTo>
                      <a:pt x="164" y="319"/>
                      <a:pt x="164" y="319"/>
                      <a:pt x="164" y="320"/>
                    </a:cubicBezTo>
                    <a:cubicBezTo>
                      <a:pt x="164" y="321"/>
                      <a:pt x="164" y="321"/>
                      <a:pt x="164" y="322"/>
                    </a:cubicBezTo>
                    <a:cubicBezTo>
                      <a:pt x="155" y="330"/>
                      <a:pt x="155" y="330"/>
                      <a:pt x="155" y="330"/>
                    </a:cubicBezTo>
                    <a:cubicBezTo>
                      <a:pt x="155" y="331"/>
                      <a:pt x="154" y="331"/>
                      <a:pt x="154" y="331"/>
                    </a:cubicBezTo>
                    <a:cubicBezTo>
                      <a:pt x="153" y="331"/>
                      <a:pt x="153" y="331"/>
                      <a:pt x="152" y="331"/>
                    </a:cubicBezTo>
                    <a:close/>
                    <a:moveTo>
                      <a:pt x="255" y="327"/>
                    </a:moveTo>
                    <a:cubicBezTo>
                      <a:pt x="254" y="327"/>
                      <a:pt x="254" y="326"/>
                      <a:pt x="254" y="326"/>
                    </a:cubicBezTo>
                    <a:cubicBezTo>
                      <a:pt x="254" y="325"/>
                      <a:pt x="255" y="324"/>
                      <a:pt x="255" y="324"/>
                    </a:cubicBezTo>
                    <a:cubicBezTo>
                      <a:pt x="266" y="317"/>
                      <a:pt x="266" y="317"/>
                      <a:pt x="266" y="317"/>
                    </a:cubicBezTo>
                    <a:cubicBezTo>
                      <a:pt x="267" y="317"/>
                      <a:pt x="268" y="317"/>
                      <a:pt x="269" y="318"/>
                    </a:cubicBezTo>
                    <a:cubicBezTo>
                      <a:pt x="270" y="319"/>
                      <a:pt x="269" y="321"/>
                      <a:pt x="268" y="321"/>
                    </a:cubicBezTo>
                    <a:cubicBezTo>
                      <a:pt x="258" y="328"/>
                      <a:pt x="258" y="328"/>
                      <a:pt x="258" y="328"/>
                    </a:cubicBezTo>
                    <a:cubicBezTo>
                      <a:pt x="258" y="328"/>
                      <a:pt x="257" y="328"/>
                      <a:pt x="257" y="328"/>
                    </a:cubicBezTo>
                    <a:cubicBezTo>
                      <a:pt x="256" y="328"/>
                      <a:pt x="255" y="328"/>
                      <a:pt x="255" y="327"/>
                    </a:cubicBezTo>
                    <a:close/>
                    <a:moveTo>
                      <a:pt x="280" y="311"/>
                    </a:moveTo>
                    <a:cubicBezTo>
                      <a:pt x="280" y="311"/>
                      <a:pt x="280" y="310"/>
                      <a:pt x="280" y="310"/>
                    </a:cubicBezTo>
                    <a:cubicBezTo>
                      <a:pt x="280" y="309"/>
                      <a:pt x="280" y="308"/>
                      <a:pt x="281" y="308"/>
                    </a:cubicBezTo>
                    <a:cubicBezTo>
                      <a:pt x="291" y="301"/>
                      <a:pt x="291" y="301"/>
                      <a:pt x="291" y="301"/>
                    </a:cubicBezTo>
                    <a:cubicBezTo>
                      <a:pt x="292" y="301"/>
                      <a:pt x="294" y="301"/>
                      <a:pt x="294" y="302"/>
                    </a:cubicBezTo>
                    <a:cubicBezTo>
                      <a:pt x="295" y="303"/>
                      <a:pt x="295" y="305"/>
                      <a:pt x="294" y="305"/>
                    </a:cubicBezTo>
                    <a:cubicBezTo>
                      <a:pt x="283" y="312"/>
                      <a:pt x="283" y="312"/>
                      <a:pt x="283" y="312"/>
                    </a:cubicBezTo>
                    <a:cubicBezTo>
                      <a:pt x="283" y="312"/>
                      <a:pt x="283" y="312"/>
                      <a:pt x="282" y="312"/>
                    </a:cubicBezTo>
                    <a:cubicBezTo>
                      <a:pt x="281" y="312"/>
                      <a:pt x="281" y="312"/>
                      <a:pt x="280" y="311"/>
                    </a:cubicBezTo>
                    <a:close/>
                    <a:moveTo>
                      <a:pt x="173" y="309"/>
                    </a:moveTo>
                    <a:cubicBezTo>
                      <a:pt x="172" y="308"/>
                      <a:pt x="172" y="306"/>
                      <a:pt x="173" y="306"/>
                    </a:cubicBezTo>
                    <a:cubicBezTo>
                      <a:pt x="181" y="297"/>
                      <a:pt x="181" y="297"/>
                      <a:pt x="181" y="297"/>
                    </a:cubicBezTo>
                    <a:cubicBezTo>
                      <a:pt x="182" y="296"/>
                      <a:pt x="184" y="296"/>
                      <a:pt x="185" y="297"/>
                    </a:cubicBezTo>
                    <a:cubicBezTo>
                      <a:pt x="185" y="297"/>
                      <a:pt x="185" y="298"/>
                      <a:pt x="185" y="299"/>
                    </a:cubicBezTo>
                    <a:cubicBezTo>
                      <a:pt x="185" y="299"/>
                      <a:pt x="185" y="300"/>
                      <a:pt x="185" y="300"/>
                    </a:cubicBezTo>
                    <a:cubicBezTo>
                      <a:pt x="176" y="309"/>
                      <a:pt x="176" y="309"/>
                      <a:pt x="176" y="309"/>
                    </a:cubicBezTo>
                    <a:cubicBezTo>
                      <a:pt x="176" y="309"/>
                      <a:pt x="175" y="310"/>
                      <a:pt x="175" y="310"/>
                    </a:cubicBezTo>
                    <a:cubicBezTo>
                      <a:pt x="174" y="310"/>
                      <a:pt x="173" y="309"/>
                      <a:pt x="173" y="309"/>
                    </a:cubicBezTo>
                    <a:close/>
                    <a:moveTo>
                      <a:pt x="305" y="295"/>
                    </a:moveTo>
                    <a:cubicBezTo>
                      <a:pt x="305" y="295"/>
                      <a:pt x="305" y="294"/>
                      <a:pt x="305" y="294"/>
                    </a:cubicBezTo>
                    <a:cubicBezTo>
                      <a:pt x="305" y="293"/>
                      <a:pt x="305" y="292"/>
                      <a:pt x="306" y="292"/>
                    </a:cubicBezTo>
                    <a:cubicBezTo>
                      <a:pt x="316" y="285"/>
                      <a:pt x="316" y="285"/>
                      <a:pt x="316" y="285"/>
                    </a:cubicBezTo>
                    <a:cubicBezTo>
                      <a:pt x="318" y="285"/>
                      <a:pt x="319" y="285"/>
                      <a:pt x="320" y="286"/>
                    </a:cubicBezTo>
                    <a:cubicBezTo>
                      <a:pt x="320" y="287"/>
                      <a:pt x="320" y="289"/>
                      <a:pt x="319" y="290"/>
                    </a:cubicBezTo>
                    <a:cubicBezTo>
                      <a:pt x="309" y="296"/>
                      <a:pt x="309" y="296"/>
                      <a:pt x="309" y="296"/>
                    </a:cubicBezTo>
                    <a:cubicBezTo>
                      <a:pt x="308" y="296"/>
                      <a:pt x="308" y="296"/>
                      <a:pt x="308" y="296"/>
                    </a:cubicBezTo>
                    <a:cubicBezTo>
                      <a:pt x="307" y="296"/>
                      <a:pt x="306" y="296"/>
                      <a:pt x="305" y="295"/>
                    </a:cubicBezTo>
                    <a:close/>
                    <a:moveTo>
                      <a:pt x="194" y="287"/>
                    </a:moveTo>
                    <a:cubicBezTo>
                      <a:pt x="193" y="286"/>
                      <a:pt x="193" y="285"/>
                      <a:pt x="194" y="284"/>
                    </a:cubicBezTo>
                    <a:cubicBezTo>
                      <a:pt x="202" y="275"/>
                      <a:pt x="202" y="275"/>
                      <a:pt x="202" y="275"/>
                    </a:cubicBezTo>
                    <a:cubicBezTo>
                      <a:pt x="203" y="274"/>
                      <a:pt x="204" y="274"/>
                      <a:pt x="205" y="275"/>
                    </a:cubicBezTo>
                    <a:cubicBezTo>
                      <a:pt x="206" y="276"/>
                      <a:pt x="206" y="276"/>
                      <a:pt x="206" y="277"/>
                    </a:cubicBezTo>
                    <a:cubicBezTo>
                      <a:pt x="206" y="278"/>
                      <a:pt x="206" y="278"/>
                      <a:pt x="205" y="279"/>
                    </a:cubicBezTo>
                    <a:cubicBezTo>
                      <a:pt x="197" y="287"/>
                      <a:pt x="197" y="287"/>
                      <a:pt x="197" y="287"/>
                    </a:cubicBezTo>
                    <a:cubicBezTo>
                      <a:pt x="197" y="288"/>
                      <a:pt x="196" y="288"/>
                      <a:pt x="195" y="288"/>
                    </a:cubicBezTo>
                    <a:cubicBezTo>
                      <a:pt x="195" y="288"/>
                      <a:pt x="194" y="288"/>
                      <a:pt x="194" y="287"/>
                    </a:cubicBezTo>
                    <a:close/>
                    <a:moveTo>
                      <a:pt x="331" y="279"/>
                    </a:moveTo>
                    <a:cubicBezTo>
                      <a:pt x="331" y="279"/>
                      <a:pt x="331" y="278"/>
                      <a:pt x="331" y="278"/>
                    </a:cubicBezTo>
                    <a:cubicBezTo>
                      <a:pt x="331" y="277"/>
                      <a:pt x="331" y="276"/>
                      <a:pt x="332" y="276"/>
                    </a:cubicBezTo>
                    <a:cubicBezTo>
                      <a:pt x="342" y="270"/>
                      <a:pt x="342" y="270"/>
                      <a:pt x="342" y="270"/>
                    </a:cubicBezTo>
                    <a:cubicBezTo>
                      <a:pt x="343" y="269"/>
                      <a:pt x="344" y="269"/>
                      <a:pt x="345" y="270"/>
                    </a:cubicBezTo>
                    <a:cubicBezTo>
                      <a:pt x="346" y="271"/>
                      <a:pt x="345" y="273"/>
                      <a:pt x="344" y="274"/>
                    </a:cubicBezTo>
                    <a:cubicBezTo>
                      <a:pt x="334" y="280"/>
                      <a:pt x="334" y="280"/>
                      <a:pt x="334" y="280"/>
                    </a:cubicBezTo>
                    <a:cubicBezTo>
                      <a:pt x="334" y="280"/>
                      <a:pt x="333" y="280"/>
                      <a:pt x="333" y="280"/>
                    </a:cubicBezTo>
                    <a:cubicBezTo>
                      <a:pt x="332" y="280"/>
                      <a:pt x="331" y="280"/>
                      <a:pt x="331" y="279"/>
                    </a:cubicBezTo>
                    <a:close/>
                    <a:moveTo>
                      <a:pt x="215" y="266"/>
                    </a:moveTo>
                    <a:cubicBezTo>
                      <a:pt x="214" y="265"/>
                      <a:pt x="214" y="263"/>
                      <a:pt x="215" y="262"/>
                    </a:cubicBezTo>
                    <a:cubicBezTo>
                      <a:pt x="223" y="254"/>
                      <a:pt x="223" y="254"/>
                      <a:pt x="223" y="254"/>
                    </a:cubicBezTo>
                    <a:cubicBezTo>
                      <a:pt x="224" y="253"/>
                      <a:pt x="225" y="253"/>
                      <a:pt x="226" y="254"/>
                    </a:cubicBezTo>
                    <a:cubicBezTo>
                      <a:pt x="227" y="254"/>
                      <a:pt x="227" y="255"/>
                      <a:pt x="227" y="255"/>
                    </a:cubicBezTo>
                    <a:cubicBezTo>
                      <a:pt x="227" y="256"/>
                      <a:pt x="227" y="257"/>
                      <a:pt x="226" y="257"/>
                    </a:cubicBezTo>
                    <a:cubicBezTo>
                      <a:pt x="218" y="266"/>
                      <a:pt x="218" y="266"/>
                      <a:pt x="218" y="266"/>
                    </a:cubicBezTo>
                    <a:cubicBezTo>
                      <a:pt x="218" y="266"/>
                      <a:pt x="217" y="266"/>
                      <a:pt x="216" y="266"/>
                    </a:cubicBezTo>
                    <a:cubicBezTo>
                      <a:pt x="216" y="266"/>
                      <a:pt x="215" y="266"/>
                      <a:pt x="215" y="266"/>
                    </a:cubicBezTo>
                    <a:close/>
                    <a:moveTo>
                      <a:pt x="356" y="263"/>
                    </a:moveTo>
                    <a:cubicBezTo>
                      <a:pt x="356" y="263"/>
                      <a:pt x="356" y="262"/>
                      <a:pt x="356" y="262"/>
                    </a:cubicBezTo>
                    <a:cubicBezTo>
                      <a:pt x="356" y="261"/>
                      <a:pt x="356" y="260"/>
                      <a:pt x="357" y="260"/>
                    </a:cubicBezTo>
                    <a:cubicBezTo>
                      <a:pt x="367" y="254"/>
                      <a:pt x="367" y="254"/>
                      <a:pt x="367" y="254"/>
                    </a:cubicBezTo>
                    <a:cubicBezTo>
                      <a:pt x="368" y="253"/>
                      <a:pt x="370" y="253"/>
                      <a:pt x="371" y="254"/>
                    </a:cubicBezTo>
                    <a:cubicBezTo>
                      <a:pt x="371" y="255"/>
                      <a:pt x="371" y="257"/>
                      <a:pt x="370" y="258"/>
                    </a:cubicBezTo>
                    <a:cubicBezTo>
                      <a:pt x="360" y="264"/>
                      <a:pt x="360" y="264"/>
                      <a:pt x="360" y="264"/>
                    </a:cubicBezTo>
                    <a:cubicBezTo>
                      <a:pt x="359" y="264"/>
                      <a:pt x="359" y="264"/>
                      <a:pt x="358" y="264"/>
                    </a:cubicBezTo>
                    <a:cubicBezTo>
                      <a:pt x="358" y="264"/>
                      <a:pt x="357" y="264"/>
                      <a:pt x="356" y="263"/>
                    </a:cubicBezTo>
                    <a:close/>
                    <a:moveTo>
                      <a:pt x="382" y="247"/>
                    </a:moveTo>
                    <a:cubicBezTo>
                      <a:pt x="381" y="247"/>
                      <a:pt x="381" y="247"/>
                      <a:pt x="381" y="246"/>
                    </a:cubicBezTo>
                    <a:cubicBezTo>
                      <a:pt x="381" y="245"/>
                      <a:pt x="382" y="244"/>
                      <a:pt x="382" y="244"/>
                    </a:cubicBezTo>
                    <a:cubicBezTo>
                      <a:pt x="393" y="238"/>
                      <a:pt x="393" y="238"/>
                      <a:pt x="393" y="238"/>
                    </a:cubicBezTo>
                    <a:cubicBezTo>
                      <a:pt x="394" y="237"/>
                      <a:pt x="395" y="237"/>
                      <a:pt x="396" y="238"/>
                    </a:cubicBezTo>
                    <a:cubicBezTo>
                      <a:pt x="397" y="240"/>
                      <a:pt x="396" y="241"/>
                      <a:pt x="395" y="242"/>
                    </a:cubicBezTo>
                    <a:cubicBezTo>
                      <a:pt x="385" y="248"/>
                      <a:pt x="385" y="248"/>
                      <a:pt x="385" y="248"/>
                    </a:cubicBezTo>
                    <a:cubicBezTo>
                      <a:pt x="385" y="248"/>
                      <a:pt x="384" y="248"/>
                      <a:pt x="384" y="248"/>
                    </a:cubicBezTo>
                    <a:cubicBezTo>
                      <a:pt x="383" y="248"/>
                      <a:pt x="382" y="248"/>
                      <a:pt x="382" y="247"/>
                    </a:cubicBezTo>
                    <a:close/>
                    <a:moveTo>
                      <a:pt x="235" y="244"/>
                    </a:moveTo>
                    <a:cubicBezTo>
                      <a:pt x="235" y="243"/>
                      <a:pt x="234" y="242"/>
                      <a:pt x="235" y="241"/>
                    </a:cubicBezTo>
                    <a:cubicBezTo>
                      <a:pt x="244" y="232"/>
                      <a:pt x="244" y="232"/>
                      <a:pt x="244" y="232"/>
                    </a:cubicBezTo>
                    <a:cubicBezTo>
                      <a:pt x="245" y="231"/>
                      <a:pt x="246" y="231"/>
                      <a:pt x="247" y="232"/>
                    </a:cubicBezTo>
                    <a:cubicBezTo>
                      <a:pt x="248" y="233"/>
                      <a:pt x="248" y="233"/>
                      <a:pt x="248" y="234"/>
                    </a:cubicBezTo>
                    <a:cubicBezTo>
                      <a:pt x="248" y="234"/>
                      <a:pt x="248" y="235"/>
                      <a:pt x="247" y="236"/>
                    </a:cubicBezTo>
                    <a:cubicBezTo>
                      <a:pt x="239" y="244"/>
                      <a:pt x="239" y="244"/>
                      <a:pt x="239" y="244"/>
                    </a:cubicBezTo>
                    <a:cubicBezTo>
                      <a:pt x="238" y="245"/>
                      <a:pt x="238" y="245"/>
                      <a:pt x="237" y="245"/>
                    </a:cubicBezTo>
                    <a:cubicBezTo>
                      <a:pt x="237" y="245"/>
                      <a:pt x="236" y="245"/>
                      <a:pt x="235" y="244"/>
                    </a:cubicBezTo>
                    <a:close/>
                    <a:moveTo>
                      <a:pt x="407" y="231"/>
                    </a:moveTo>
                    <a:cubicBezTo>
                      <a:pt x="407" y="231"/>
                      <a:pt x="407" y="231"/>
                      <a:pt x="407" y="230"/>
                    </a:cubicBezTo>
                    <a:cubicBezTo>
                      <a:pt x="407" y="229"/>
                      <a:pt x="407" y="229"/>
                      <a:pt x="408" y="228"/>
                    </a:cubicBezTo>
                    <a:cubicBezTo>
                      <a:pt x="418" y="222"/>
                      <a:pt x="418" y="222"/>
                      <a:pt x="418" y="222"/>
                    </a:cubicBezTo>
                    <a:cubicBezTo>
                      <a:pt x="419" y="221"/>
                      <a:pt x="421" y="221"/>
                      <a:pt x="421" y="222"/>
                    </a:cubicBezTo>
                    <a:cubicBezTo>
                      <a:pt x="422" y="224"/>
                      <a:pt x="422" y="225"/>
                      <a:pt x="421" y="226"/>
                    </a:cubicBezTo>
                    <a:cubicBezTo>
                      <a:pt x="410" y="232"/>
                      <a:pt x="410" y="232"/>
                      <a:pt x="410" y="232"/>
                    </a:cubicBezTo>
                    <a:cubicBezTo>
                      <a:pt x="410" y="232"/>
                      <a:pt x="410" y="233"/>
                      <a:pt x="409" y="233"/>
                    </a:cubicBezTo>
                    <a:cubicBezTo>
                      <a:pt x="408" y="233"/>
                      <a:pt x="408" y="232"/>
                      <a:pt x="407" y="231"/>
                    </a:cubicBezTo>
                    <a:close/>
                    <a:moveTo>
                      <a:pt x="256" y="223"/>
                    </a:moveTo>
                    <a:cubicBezTo>
                      <a:pt x="255" y="222"/>
                      <a:pt x="255" y="220"/>
                      <a:pt x="256" y="219"/>
                    </a:cubicBezTo>
                    <a:cubicBezTo>
                      <a:pt x="265" y="211"/>
                      <a:pt x="265" y="211"/>
                      <a:pt x="265" y="211"/>
                    </a:cubicBezTo>
                    <a:cubicBezTo>
                      <a:pt x="266" y="210"/>
                      <a:pt x="267" y="210"/>
                      <a:pt x="268" y="211"/>
                    </a:cubicBezTo>
                    <a:cubicBezTo>
                      <a:pt x="268" y="211"/>
                      <a:pt x="269" y="212"/>
                      <a:pt x="269" y="212"/>
                    </a:cubicBezTo>
                    <a:cubicBezTo>
                      <a:pt x="269" y="213"/>
                      <a:pt x="269" y="214"/>
                      <a:pt x="268" y="214"/>
                    </a:cubicBezTo>
                    <a:cubicBezTo>
                      <a:pt x="260" y="223"/>
                      <a:pt x="260" y="223"/>
                      <a:pt x="260" y="223"/>
                    </a:cubicBezTo>
                    <a:cubicBezTo>
                      <a:pt x="259" y="223"/>
                      <a:pt x="259" y="223"/>
                      <a:pt x="258" y="223"/>
                    </a:cubicBezTo>
                    <a:cubicBezTo>
                      <a:pt x="257" y="223"/>
                      <a:pt x="257" y="223"/>
                      <a:pt x="256" y="223"/>
                    </a:cubicBezTo>
                    <a:close/>
                    <a:moveTo>
                      <a:pt x="433" y="215"/>
                    </a:moveTo>
                    <a:cubicBezTo>
                      <a:pt x="432" y="215"/>
                      <a:pt x="432" y="215"/>
                      <a:pt x="432" y="214"/>
                    </a:cubicBezTo>
                    <a:cubicBezTo>
                      <a:pt x="432" y="213"/>
                      <a:pt x="433" y="213"/>
                      <a:pt x="433" y="212"/>
                    </a:cubicBezTo>
                    <a:cubicBezTo>
                      <a:pt x="443" y="206"/>
                      <a:pt x="443" y="206"/>
                      <a:pt x="443" y="206"/>
                    </a:cubicBezTo>
                    <a:cubicBezTo>
                      <a:pt x="445" y="205"/>
                      <a:pt x="446" y="205"/>
                      <a:pt x="447" y="207"/>
                    </a:cubicBezTo>
                    <a:cubicBezTo>
                      <a:pt x="447" y="208"/>
                      <a:pt x="447" y="209"/>
                      <a:pt x="446" y="210"/>
                    </a:cubicBezTo>
                    <a:cubicBezTo>
                      <a:pt x="436" y="216"/>
                      <a:pt x="436" y="216"/>
                      <a:pt x="436" y="216"/>
                    </a:cubicBezTo>
                    <a:cubicBezTo>
                      <a:pt x="435" y="216"/>
                      <a:pt x="435" y="217"/>
                      <a:pt x="435" y="217"/>
                    </a:cubicBezTo>
                    <a:cubicBezTo>
                      <a:pt x="434" y="217"/>
                      <a:pt x="433" y="216"/>
                      <a:pt x="433" y="215"/>
                    </a:cubicBezTo>
                    <a:close/>
                    <a:moveTo>
                      <a:pt x="277" y="201"/>
                    </a:moveTo>
                    <a:cubicBezTo>
                      <a:pt x="276" y="200"/>
                      <a:pt x="276" y="199"/>
                      <a:pt x="277" y="198"/>
                    </a:cubicBezTo>
                    <a:cubicBezTo>
                      <a:pt x="285" y="189"/>
                      <a:pt x="285" y="189"/>
                      <a:pt x="285" y="189"/>
                    </a:cubicBezTo>
                    <a:cubicBezTo>
                      <a:pt x="286" y="188"/>
                      <a:pt x="288" y="188"/>
                      <a:pt x="289" y="189"/>
                    </a:cubicBezTo>
                    <a:cubicBezTo>
                      <a:pt x="289" y="189"/>
                      <a:pt x="290" y="190"/>
                      <a:pt x="290" y="191"/>
                    </a:cubicBezTo>
                    <a:cubicBezTo>
                      <a:pt x="290" y="191"/>
                      <a:pt x="289" y="192"/>
                      <a:pt x="289" y="192"/>
                    </a:cubicBezTo>
                    <a:cubicBezTo>
                      <a:pt x="281" y="201"/>
                      <a:pt x="281" y="201"/>
                      <a:pt x="281" y="201"/>
                    </a:cubicBezTo>
                    <a:cubicBezTo>
                      <a:pt x="280" y="202"/>
                      <a:pt x="279" y="202"/>
                      <a:pt x="279" y="202"/>
                    </a:cubicBezTo>
                    <a:cubicBezTo>
                      <a:pt x="278" y="202"/>
                      <a:pt x="278" y="202"/>
                      <a:pt x="277" y="201"/>
                    </a:cubicBezTo>
                    <a:close/>
                    <a:moveTo>
                      <a:pt x="458" y="200"/>
                    </a:moveTo>
                    <a:cubicBezTo>
                      <a:pt x="458" y="199"/>
                      <a:pt x="458" y="199"/>
                      <a:pt x="458" y="198"/>
                    </a:cubicBezTo>
                    <a:cubicBezTo>
                      <a:pt x="458" y="197"/>
                      <a:pt x="458" y="197"/>
                      <a:pt x="459" y="196"/>
                    </a:cubicBezTo>
                    <a:cubicBezTo>
                      <a:pt x="469" y="190"/>
                      <a:pt x="469" y="190"/>
                      <a:pt x="469" y="190"/>
                    </a:cubicBezTo>
                    <a:cubicBezTo>
                      <a:pt x="470" y="189"/>
                      <a:pt x="472" y="189"/>
                      <a:pt x="472" y="191"/>
                    </a:cubicBezTo>
                    <a:cubicBezTo>
                      <a:pt x="473" y="192"/>
                      <a:pt x="473" y="193"/>
                      <a:pt x="471" y="194"/>
                    </a:cubicBezTo>
                    <a:cubicBezTo>
                      <a:pt x="461" y="200"/>
                      <a:pt x="461" y="200"/>
                      <a:pt x="461" y="200"/>
                    </a:cubicBezTo>
                    <a:cubicBezTo>
                      <a:pt x="461" y="201"/>
                      <a:pt x="460" y="201"/>
                      <a:pt x="460" y="201"/>
                    </a:cubicBezTo>
                    <a:cubicBezTo>
                      <a:pt x="459" y="201"/>
                      <a:pt x="458" y="200"/>
                      <a:pt x="458" y="200"/>
                    </a:cubicBezTo>
                    <a:close/>
                    <a:moveTo>
                      <a:pt x="483" y="184"/>
                    </a:moveTo>
                    <a:cubicBezTo>
                      <a:pt x="483" y="183"/>
                      <a:pt x="483" y="183"/>
                      <a:pt x="483" y="182"/>
                    </a:cubicBezTo>
                    <a:cubicBezTo>
                      <a:pt x="483" y="182"/>
                      <a:pt x="483" y="181"/>
                      <a:pt x="484" y="180"/>
                    </a:cubicBezTo>
                    <a:cubicBezTo>
                      <a:pt x="494" y="174"/>
                      <a:pt x="494" y="174"/>
                      <a:pt x="494" y="174"/>
                    </a:cubicBezTo>
                    <a:cubicBezTo>
                      <a:pt x="495" y="173"/>
                      <a:pt x="497" y="174"/>
                      <a:pt x="498" y="175"/>
                    </a:cubicBezTo>
                    <a:cubicBezTo>
                      <a:pt x="498" y="176"/>
                      <a:pt x="498" y="177"/>
                      <a:pt x="497" y="178"/>
                    </a:cubicBezTo>
                    <a:cubicBezTo>
                      <a:pt x="487" y="184"/>
                      <a:pt x="487" y="184"/>
                      <a:pt x="487" y="184"/>
                    </a:cubicBezTo>
                    <a:cubicBezTo>
                      <a:pt x="486" y="185"/>
                      <a:pt x="486" y="185"/>
                      <a:pt x="485" y="185"/>
                    </a:cubicBezTo>
                    <a:cubicBezTo>
                      <a:pt x="485" y="185"/>
                      <a:pt x="484" y="184"/>
                      <a:pt x="483" y="184"/>
                    </a:cubicBezTo>
                    <a:close/>
                    <a:moveTo>
                      <a:pt x="298" y="180"/>
                    </a:moveTo>
                    <a:cubicBezTo>
                      <a:pt x="297" y="179"/>
                      <a:pt x="297" y="177"/>
                      <a:pt x="298" y="176"/>
                    </a:cubicBezTo>
                    <a:cubicBezTo>
                      <a:pt x="306" y="168"/>
                      <a:pt x="306" y="168"/>
                      <a:pt x="306" y="168"/>
                    </a:cubicBezTo>
                    <a:cubicBezTo>
                      <a:pt x="307" y="167"/>
                      <a:pt x="309" y="167"/>
                      <a:pt x="310" y="167"/>
                    </a:cubicBezTo>
                    <a:cubicBezTo>
                      <a:pt x="310" y="168"/>
                      <a:pt x="310" y="169"/>
                      <a:pt x="310" y="169"/>
                    </a:cubicBezTo>
                    <a:cubicBezTo>
                      <a:pt x="310" y="170"/>
                      <a:pt x="310" y="170"/>
                      <a:pt x="310" y="171"/>
                    </a:cubicBezTo>
                    <a:cubicBezTo>
                      <a:pt x="301" y="179"/>
                      <a:pt x="301" y="179"/>
                      <a:pt x="301" y="179"/>
                    </a:cubicBezTo>
                    <a:cubicBezTo>
                      <a:pt x="301" y="180"/>
                      <a:pt x="300" y="180"/>
                      <a:pt x="300" y="180"/>
                    </a:cubicBezTo>
                    <a:cubicBezTo>
                      <a:pt x="299" y="180"/>
                      <a:pt x="299" y="180"/>
                      <a:pt x="298" y="180"/>
                    </a:cubicBezTo>
                    <a:close/>
                    <a:moveTo>
                      <a:pt x="509" y="168"/>
                    </a:moveTo>
                    <a:cubicBezTo>
                      <a:pt x="509" y="167"/>
                      <a:pt x="508" y="167"/>
                      <a:pt x="508" y="166"/>
                    </a:cubicBezTo>
                    <a:cubicBezTo>
                      <a:pt x="508" y="166"/>
                      <a:pt x="509" y="165"/>
                      <a:pt x="510" y="164"/>
                    </a:cubicBezTo>
                    <a:cubicBezTo>
                      <a:pt x="520" y="158"/>
                      <a:pt x="520" y="158"/>
                      <a:pt x="520" y="158"/>
                    </a:cubicBezTo>
                    <a:cubicBezTo>
                      <a:pt x="521" y="157"/>
                      <a:pt x="522" y="158"/>
                      <a:pt x="523" y="159"/>
                    </a:cubicBezTo>
                    <a:cubicBezTo>
                      <a:pt x="524" y="160"/>
                      <a:pt x="523" y="161"/>
                      <a:pt x="522" y="162"/>
                    </a:cubicBezTo>
                    <a:cubicBezTo>
                      <a:pt x="512" y="168"/>
                      <a:pt x="512" y="168"/>
                      <a:pt x="512" y="168"/>
                    </a:cubicBezTo>
                    <a:cubicBezTo>
                      <a:pt x="512" y="169"/>
                      <a:pt x="511" y="169"/>
                      <a:pt x="511" y="169"/>
                    </a:cubicBezTo>
                    <a:cubicBezTo>
                      <a:pt x="510" y="169"/>
                      <a:pt x="509" y="168"/>
                      <a:pt x="509" y="168"/>
                    </a:cubicBezTo>
                    <a:close/>
                    <a:moveTo>
                      <a:pt x="319" y="158"/>
                    </a:moveTo>
                    <a:cubicBezTo>
                      <a:pt x="318" y="157"/>
                      <a:pt x="318" y="156"/>
                      <a:pt x="319" y="155"/>
                    </a:cubicBezTo>
                    <a:cubicBezTo>
                      <a:pt x="327" y="146"/>
                      <a:pt x="327" y="146"/>
                      <a:pt x="327" y="146"/>
                    </a:cubicBezTo>
                    <a:cubicBezTo>
                      <a:pt x="328" y="145"/>
                      <a:pt x="330" y="145"/>
                      <a:pt x="331" y="146"/>
                    </a:cubicBezTo>
                    <a:cubicBezTo>
                      <a:pt x="331" y="146"/>
                      <a:pt x="331" y="147"/>
                      <a:pt x="331" y="148"/>
                    </a:cubicBezTo>
                    <a:cubicBezTo>
                      <a:pt x="331" y="148"/>
                      <a:pt x="331" y="149"/>
                      <a:pt x="331" y="149"/>
                    </a:cubicBezTo>
                    <a:cubicBezTo>
                      <a:pt x="322" y="158"/>
                      <a:pt x="322" y="158"/>
                      <a:pt x="322" y="158"/>
                    </a:cubicBezTo>
                    <a:cubicBezTo>
                      <a:pt x="322" y="158"/>
                      <a:pt x="321" y="159"/>
                      <a:pt x="321" y="159"/>
                    </a:cubicBezTo>
                    <a:cubicBezTo>
                      <a:pt x="320" y="159"/>
                      <a:pt x="319" y="158"/>
                      <a:pt x="319" y="158"/>
                    </a:cubicBezTo>
                    <a:close/>
                    <a:moveTo>
                      <a:pt x="534" y="152"/>
                    </a:moveTo>
                    <a:cubicBezTo>
                      <a:pt x="534" y="151"/>
                      <a:pt x="534" y="151"/>
                      <a:pt x="534" y="150"/>
                    </a:cubicBezTo>
                    <a:cubicBezTo>
                      <a:pt x="534" y="150"/>
                      <a:pt x="534" y="149"/>
                      <a:pt x="535" y="148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6" y="141"/>
                      <a:pt x="548" y="142"/>
                      <a:pt x="548" y="143"/>
                    </a:cubicBezTo>
                    <a:cubicBezTo>
                      <a:pt x="549" y="144"/>
                      <a:pt x="549" y="145"/>
                      <a:pt x="548" y="146"/>
                    </a:cubicBezTo>
                    <a:cubicBezTo>
                      <a:pt x="538" y="152"/>
                      <a:pt x="538" y="152"/>
                      <a:pt x="538" y="152"/>
                    </a:cubicBezTo>
                    <a:cubicBezTo>
                      <a:pt x="537" y="153"/>
                      <a:pt x="537" y="153"/>
                      <a:pt x="536" y="153"/>
                    </a:cubicBezTo>
                    <a:cubicBezTo>
                      <a:pt x="535" y="153"/>
                      <a:pt x="535" y="152"/>
                      <a:pt x="534" y="152"/>
                    </a:cubicBezTo>
                    <a:close/>
                    <a:moveTo>
                      <a:pt x="340" y="136"/>
                    </a:moveTo>
                    <a:cubicBezTo>
                      <a:pt x="339" y="136"/>
                      <a:pt x="339" y="134"/>
                      <a:pt x="340" y="133"/>
                    </a:cubicBezTo>
                    <a:cubicBezTo>
                      <a:pt x="348" y="124"/>
                      <a:pt x="348" y="124"/>
                      <a:pt x="348" y="124"/>
                    </a:cubicBezTo>
                    <a:cubicBezTo>
                      <a:pt x="349" y="123"/>
                      <a:pt x="350" y="123"/>
                      <a:pt x="351" y="124"/>
                    </a:cubicBezTo>
                    <a:cubicBezTo>
                      <a:pt x="352" y="125"/>
                      <a:pt x="352" y="125"/>
                      <a:pt x="352" y="126"/>
                    </a:cubicBezTo>
                    <a:cubicBezTo>
                      <a:pt x="352" y="127"/>
                      <a:pt x="352" y="127"/>
                      <a:pt x="351" y="128"/>
                    </a:cubicBezTo>
                    <a:cubicBezTo>
                      <a:pt x="343" y="136"/>
                      <a:pt x="343" y="136"/>
                      <a:pt x="343" y="136"/>
                    </a:cubicBezTo>
                    <a:cubicBezTo>
                      <a:pt x="343" y="137"/>
                      <a:pt x="342" y="137"/>
                      <a:pt x="341" y="137"/>
                    </a:cubicBezTo>
                    <a:cubicBezTo>
                      <a:pt x="341" y="137"/>
                      <a:pt x="340" y="137"/>
                      <a:pt x="340" y="136"/>
                    </a:cubicBezTo>
                    <a:close/>
                    <a:moveTo>
                      <a:pt x="560" y="136"/>
                    </a:moveTo>
                    <a:cubicBezTo>
                      <a:pt x="559" y="135"/>
                      <a:pt x="559" y="135"/>
                      <a:pt x="559" y="135"/>
                    </a:cubicBezTo>
                    <a:cubicBezTo>
                      <a:pt x="559" y="134"/>
                      <a:pt x="560" y="133"/>
                      <a:pt x="560" y="132"/>
                    </a:cubicBezTo>
                    <a:cubicBezTo>
                      <a:pt x="571" y="126"/>
                      <a:pt x="571" y="126"/>
                      <a:pt x="571" y="126"/>
                    </a:cubicBezTo>
                    <a:cubicBezTo>
                      <a:pt x="572" y="125"/>
                      <a:pt x="573" y="126"/>
                      <a:pt x="574" y="127"/>
                    </a:cubicBezTo>
                    <a:cubicBezTo>
                      <a:pt x="575" y="128"/>
                      <a:pt x="574" y="129"/>
                      <a:pt x="573" y="130"/>
                    </a:cubicBezTo>
                    <a:cubicBezTo>
                      <a:pt x="563" y="137"/>
                      <a:pt x="563" y="137"/>
                      <a:pt x="563" y="137"/>
                    </a:cubicBezTo>
                    <a:cubicBezTo>
                      <a:pt x="563" y="137"/>
                      <a:pt x="562" y="137"/>
                      <a:pt x="562" y="137"/>
                    </a:cubicBezTo>
                    <a:cubicBezTo>
                      <a:pt x="561" y="137"/>
                      <a:pt x="560" y="137"/>
                      <a:pt x="560" y="136"/>
                    </a:cubicBezTo>
                    <a:close/>
                    <a:moveTo>
                      <a:pt x="585" y="120"/>
                    </a:moveTo>
                    <a:cubicBezTo>
                      <a:pt x="585" y="119"/>
                      <a:pt x="585" y="119"/>
                      <a:pt x="585" y="119"/>
                    </a:cubicBezTo>
                    <a:cubicBezTo>
                      <a:pt x="585" y="118"/>
                      <a:pt x="585" y="117"/>
                      <a:pt x="586" y="117"/>
                    </a:cubicBezTo>
                    <a:cubicBezTo>
                      <a:pt x="596" y="110"/>
                      <a:pt x="596" y="110"/>
                      <a:pt x="596" y="110"/>
                    </a:cubicBezTo>
                    <a:cubicBezTo>
                      <a:pt x="597" y="109"/>
                      <a:pt x="599" y="110"/>
                      <a:pt x="599" y="111"/>
                    </a:cubicBezTo>
                    <a:cubicBezTo>
                      <a:pt x="600" y="112"/>
                      <a:pt x="600" y="114"/>
                      <a:pt x="599" y="114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8" y="121"/>
                      <a:pt x="588" y="121"/>
                      <a:pt x="587" y="121"/>
                    </a:cubicBezTo>
                    <a:cubicBezTo>
                      <a:pt x="586" y="121"/>
                      <a:pt x="586" y="121"/>
                      <a:pt x="585" y="120"/>
                    </a:cubicBezTo>
                    <a:close/>
                    <a:moveTo>
                      <a:pt x="361" y="115"/>
                    </a:moveTo>
                    <a:cubicBezTo>
                      <a:pt x="360" y="114"/>
                      <a:pt x="360" y="112"/>
                      <a:pt x="361" y="111"/>
                    </a:cubicBezTo>
                    <a:cubicBezTo>
                      <a:pt x="369" y="103"/>
                      <a:pt x="369" y="103"/>
                      <a:pt x="369" y="103"/>
                    </a:cubicBezTo>
                    <a:cubicBezTo>
                      <a:pt x="370" y="102"/>
                      <a:pt x="371" y="102"/>
                      <a:pt x="372" y="103"/>
                    </a:cubicBezTo>
                    <a:cubicBezTo>
                      <a:pt x="373" y="103"/>
                      <a:pt x="373" y="104"/>
                      <a:pt x="373" y="104"/>
                    </a:cubicBezTo>
                    <a:cubicBezTo>
                      <a:pt x="373" y="105"/>
                      <a:pt x="373" y="106"/>
                      <a:pt x="372" y="106"/>
                    </a:cubicBezTo>
                    <a:cubicBezTo>
                      <a:pt x="364" y="115"/>
                      <a:pt x="364" y="115"/>
                      <a:pt x="364" y="115"/>
                    </a:cubicBezTo>
                    <a:cubicBezTo>
                      <a:pt x="364" y="115"/>
                      <a:pt x="363" y="116"/>
                      <a:pt x="362" y="116"/>
                    </a:cubicBezTo>
                    <a:cubicBezTo>
                      <a:pt x="362" y="116"/>
                      <a:pt x="361" y="115"/>
                      <a:pt x="361" y="115"/>
                    </a:cubicBezTo>
                    <a:close/>
                    <a:moveTo>
                      <a:pt x="610" y="104"/>
                    </a:moveTo>
                    <a:cubicBezTo>
                      <a:pt x="610" y="104"/>
                      <a:pt x="610" y="103"/>
                      <a:pt x="610" y="103"/>
                    </a:cubicBezTo>
                    <a:cubicBezTo>
                      <a:pt x="610" y="102"/>
                      <a:pt x="610" y="101"/>
                      <a:pt x="611" y="101"/>
                    </a:cubicBezTo>
                    <a:cubicBezTo>
                      <a:pt x="621" y="94"/>
                      <a:pt x="621" y="94"/>
                      <a:pt x="621" y="94"/>
                    </a:cubicBezTo>
                    <a:cubicBezTo>
                      <a:pt x="623" y="94"/>
                      <a:pt x="624" y="94"/>
                      <a:pt x="625" y="95"/>
                    </a:cubicBezTo>
                    <a:cubicBezTo>
                      <a:pt x="625" y="96"/>
                      <a:pt x="625" y="98"/>
                      <a:pt x="624" y="98"/>
                    </a:cubicBezTo>
                    <a:cubicBezTo>
                      <a:pt x="614" y="105"/>
                      <a:pt x="614" y="105"/>
                      <a:pt x="614" y="105"/>
                    </a:cubicBezTo>
                    <a:cubicBezTo>
                      <a:pt x="613" y="105"/>
                      <a:pt x="613" y="105"/>
                      <a:pt x="613" y="105"/>
                    </a:cubicBezTo>
                    <a:cubicBezTo>
                      <a:pt x="612" y="105"/>
                      <a:pt x="611" y="105"/>
                      <a:pt x="610" y="104"/>
                    </a:cubicBezTo>
                    <a:close/>
                    <a:moveTo>
                      <a:pt x="381" y="93"/>
                    </a:moveTo>
                    <a:cubicBezTo>
                      <a:pt x="381" y="92"/>
                      <a:pt x="380" y="91"/>
                      <a:pt x="381" y="90"/>
                    </a:cubicBezTo>
                    <a:cubicBezTo>
                      <a:pt x="390" y="81"/>
                      <a:pt x="390" y="81"/>
                      <a:pt x="390" y="81"/>
                    </a:cubicBezTo>
                    <a:cubicBezTo>
                      <a:pt x="391" y="80"/>
                      <a:pt x="392" y="80"/>
                      <a:pt x="393" y="81"/>
                    </a:cubicBezTo>
                    <a:cubicBezTo>
                      <a:pt x="394" y="82"/>
                      <a:pt x="394" y="82"/>
                      <a:pt x="394" y="83"/>
                    </a:cubicBezTo>
                    <a:cubicBezTo>
                      <a:pt x="394" y="84"/>
                      <a:pt x="394" y="84"/>
                      <a:pt x="393" y="85"/>
                    </a:cubicBezTo>
                    <a:cubicBezTo>
                      <a:pt x="385" y="93"/>
                      <a:pt x="385" y="93"/>
                      <a:pt x="385" y="93"/>
                    </a:cubicBezTo>
                    <a:cubicBezTo>
                      <a:pt x="384" y="94"/>
                      <a:pt x="384" y="94"/>
                      <a:pt x="383" y="94"/>
                    </a:cubicBezTo>
                    <a:cubicBezTo>
                      <a:pt x="383" y="94"/>
                      <a:pt x="382" y="94"/>
                      <a:pt x="381" y="93"/>
                    </a:cubicBezTo>
                    <a:close/>
                    <a:moveTo>
                      <a:pt x="636" y="88"/>
                    </a:moveTo>
                    <a:cubicBezTo>
                      <a:pt x="636" y="88"/>
                      <a:pt x="636" y="87"/>
                      <a:pt x="636" y="87"/>
                    </a:cubicBezTo>
                    <a:cubicBezTo>
                      <a:pt x="636" y="86"/>
                      <a:pt x="636" y="85"/>
                      <a:pt x="637" y="85"/>
                    </a:cubicBezTo>
                    <a:cubicBezTo>
                      <a:pt x="647" y="78"/>
                      <a:pt x="647" y="78"/>
                      <a:pt x="647" y="78"/>
                    </a:cubicBezTo>
                    <a:cubicBezTo>
                      <a:pt x="648" y="78"/>
                      <a:pt x="649" y="78"/>
                      <a:pt x="650" y="79"/>
                    </a:cubicBezTo>
                    <a:cubicBezTo>
                      <a:pt x="651" y="80"/>
                      <a:pt x="650" y="82"/>
                      <a:pt x="649" y="82"/>
                    </a:cubicBezTo>
                    <a:cubicBezTo>
                      <a:pt x="639" y="89"/>
                      <a:pt x="639" y="89"/>
                      <a:pt x="639" y="89"/>
                    </a:cubicBezTo>
                    <a:cubicBezTo>
                      <a:pt x="639" y="89"/>
                      <a:pt x="638" y="89"/>
                      <a:pt x="638" y="89"/>
                    </a:cubicBezTo>
                    <a:cubicBezTo>
                      <a:pt x="637" y="89"/>
                      <a:pt x="636" y="89"/>
                      <a:pt x="636" y="88"/>
                    </a:cubicBezTo>
                    <a:close/>
                    <a:moveTo>
                      <a:pt x="643" y="75"/>
                    </a:moveTo>
                    <a:cubicBezTo>
                      <a:pt x="632" y="70"/>
                      <a:pt x="632" y="70"/>
                      <a:pt x="632" y="70"/>
                    </a:cubicBezTo>
                    <a:cubicBezTo>
                      <a:pt x="631" y="70"/>
                      <a:pt x="630" y="68"/>
                      <a:pt x="631" y="67"/>
                    </a:cubicBezTo>
                    <a:cubicBezTo>
                      <a:pt x="631" y="66"/>
                      <a:pt x="632" y="65"/>
                      <a:pt x="634" y="66"/>
                    </a:cubicBezTo>
                    <a:cubicBezTo>
                      <a:pt x="645" y="70"/>
                      <a:pt x="645" y="70"/>
                      <a:pt x="645" y="70"/>
                    </a:cubicBezTo>
                    <a:cubicBezTo>
                      <a:pt x="646" y="71"/>
                      <a:pt x="646" y="72"/>
                      <a:pt x="646" y="72"/>
                    </a:cubicBezTo>
                    <a:cubicBezTo>
                      <a:pt x="646" y="73"/>
                      <a:pt x="646" y="73"/>
                      <a:pt x="646" y="73"/>
                    </a:cubicBezTo>
                    <a:cubicBezTo>
                      <a:pt x="646" y="74"/>
                      <a:pt x="645" y="75"/>
                      <a:pt x="644" y="75"/>
                    </a:cubicBezTo>
                    <a:lnTo>
                      <a:pt x="643" y="75"/>
                    </a:lnTo>
                    <a:close/>
                    <a:moveTo>
                      <a:pt x="402" y="72"/>
                    </a:moveTo>
                    <a:cubicBezTo>
                      <a:pt x="401" y="71"/>
                      <a:pt x="401" y="69"/>
                      <a:pt x="402" y="68"/>
                    </a:cubicBezTo>
                    <a:cubicBezTo>
                      <a:pt x="411" y="60"/>
                      <a:pt x="411" y="60"/>
                      <a:pt x="411" y="60"/>
                    </a:cubicBezTo>
                    <a:cubicBezTo>
                      <a:pt x="412" y="59"/>
                      <a:pt x="413" y="59"/>
                      <a:pt x="414" y="60"/>
                    </a:cubicBezTo>
                    <a:cubicBezTo>
                      <a:pt x="414" y="60"/>
                      <a:pt x="415" y="61"/>
                      <a:pt x="415" y="61"/>
                    </a:cubicBezTo>
                    <a:cubicBezTo>
                      <a:pt x="415" y="62"/>
                      <a:pt x="415" y="63"/>
                      <a:pt x="414" y="63"/>
                    </a:cubicBezTo>
                    <a:cubicBezTo>
                      <a:pt x="406" y="72"/>
                      <a:pt x="406" y="72"/>
                      <a:pt x="406" y="72"/>
                    </a:cubicBezTo>
                    <a:cubicBezTo>
                      <a:pt x="405" y="72"/>
                      <a:pt x="405" y="72"/>
                      <a:pt x="404" y="72"/>
                    </a:cubicBezTo>
                    <a:cubicBezTo>
                      <a:pt x="403" y="72"/>
                      <a:pt x="403" y="72"/>
                      <a:pt x="402" y="72"/>
                    </a:cubicBezTo>
                    <a:close/>
                    <a:moveTo>
                      <a:pt x="615" y="64"/>
                    </a:moveTo>
                    <a:cubicBezTo>
                      <a:pt x="604" y="59"/>
                      <a:pt x="604" y="59"/>
                      <a:pt x="604" y="59"/>
                    </a:cubicBezTo>
                    <a:cubicBezTo>
                      <a:pt x="603" y="59"/>
                      <a:pt x="602" y="57"/>
                      <a:pt x="603" y="56"/>
                    </a:cubicBezTo>
                    <a:cubicBezTo>
                      <a:pt x="603" y="55"/>
                      <a:pt x="605" y="54"/>
                      <a:pt x="606" y="55"/>
                    </a:cubicBezTo>
                    <a:cubicBezTo>
                      <a:pt x="617" y="59"/>
                      <a:pt x="617" y="59"/>
                      <a:pt x="617" y="59"/>
                    </a:cubicBezTo>
                    <a:cubicBezTo>
                      <a:pt x="618" y="60"/>
                      <a:pt x="618" y="60"/>
                      <a:pt x="618" y="61"/>
                    </a:cubicBezTo>
                    <a:cubicBezTo>
                      <a:pt x="618" y="62"/>
                      <a:pt x="618" y="62"/>
                      <a:pt x="618" y="62"/>
                    </a:cubicBezTo>
                    <a:cubicBezTo>
                      <a:pt x="618" y="63"/>
                      <a:pt x="617" y="64"/>
                      <a:pt x="616" y="64"/>
                    </a:cubicBezTo>
                    <a:lnTo>
                      <a:pt x="615" y="64"/>
                    </a:lnTo>
                    <a:close/>
                    <a:moveTo>
                      <a:pt x="587" y="52"/>
                    </a:moveTo>
                    <a:cubicBezTo>
                      <a:pt x="576" y="48"/>
                      <a:pt x="576" y="48"/>
                      <a:pt x="576" y="48"/>
                    </a:cubicBezTo>
                    <a:cubicBezTo>
                      <a:pt x="575" y="48"/>
                      <a:pt x="574" y="46"/>
                      <a:pt x="575" y="45"/>
                    </a:cubicBezTo>
                    <a:cubicBezTo>
                      <a:pt x="575" y="44"/>
                      <a:pt x="577" y="43"/>
                      <a:pt x="578" y="44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90" y="48"/>
                      <a:pt x="591" y="49"/>
                      <a:pt x="591" y="50"/>
                    </a:cubicBezTo>
                    <a:cubicBezTo>
                      <a:pt x="590" y="51"/>
                      <a:pt x="590" y="51"/>
                      <a:pt x="590" y="51"/>
                    </a:cubicBezTo>
                    <a:cubicBezTo>
                      <a:pt x="590" y="52"/>
                      <a:pt x="589" y="53"/>
                      <a:pt x="588" y="53"/>
                    </a:cubicBezTo>
                    <a:lnTo>
                      <a:pt x="587" y="52"/>
                    </a:lnTo>
                    <a:close/>
                    <a:moveTo>
                      <a:pt x="423" y="50"/>
                    </a:moveTo>
                    <a:cubicBezTo>
                      <a:pt x="422" y="49"/>
                      <a:pt x="422" y="48"/>
                      <a:pt x="423" y="47"/>
                    </a:cubicBezTo>
                    <a:cubicBezTo>
                      <a:pt x="431" y="38"/>
                      <a:pt x="431" y="38"/>
                      <a:pt x="431" y="38"/>
                    </a:cubicBezTo>
                    <a:cubicBezTo>
                      <a:pt x="432" y="37"/>
                      <a:pt x="434" y="37"/>
                      <a:pt x="435" y="38"/>
                    </a:cubicBezTo>
                    <a:cubicBezTo>
                      <a:pt x="435" y="39"/>
                      <a:pt x="436" y="39"/>
                      <a:pt x="436" y="40"/>
                    </a:cubicBezTo>
                    <a:cubicBezTo>
                      <a:pt x="436" y="40"/>
                      <a:pt x="435" y="41"/>
                      <a:pt x="435" y="41"/>
                    </a:cubicBezTo>
                    <a:cubicBezTo>
                      <a:pt x="427" y="50"/>
                      <a:pt x="427" y="50"/>
                      <a:pt x="427" y="50"/>
                    </a:cubicBezTo>
                    <a:cubicBezTo>
                      <a:pt x="426" y="51"/>
                      <a:pt x="425" y="51"/>
                      <a:pt x="425" y="51"/>
                    </a:cubicBezTo>
                    <a:cubicBezTo>
                      <a:pt x="424" y="51"/>
                      <a:pt x="424" y="51"/>
                      <a:pt x="423" y="50"/>
                    </a:cubicBezTo>
                    <a:close/>
                    <a:moveTo>
                      <a:pt x="559" y="41"/>
                    </a:moveTo>
                    <a:cubicBezTo>
                      <a:pt x="548" y="37"/>
                      <a:pt x="548" y="37"/>
                      <a:pt x="548" y="37"/>
                    </a:cubicBezTo>
                    <a:cubicBezTo>
                      <a:pt x="547" y="36"/>
                      <a:pt x="547" y="35"/>
                      <a:pt x="547" y="34"/>
                    </a:cubicBezTo>
                    <a:cubicBezTo>
                      <a:pt x="548" y="33"/>
                      <a:pt x="549" y="32"/>
                      <a:pt x="550" y="32"/>
                    </a:cubicBezTo>
                    <a:cubicBezTo>
                      <a:pt x="561" y="37"/>
                      <a:pt x="561" y="37"/>
                      <a:pt x="561" y="37"/>
                    </a:cubicBezTo>
                    <a:cubicBezTo>
                      <a:pt x="562" y="37"/>
                      <a:pt x="563" y="38"/>
                      <a:pt x="563" y="39"/>
                    </a:cubicBezTo>
                    <a:cubicBezTo>
                      <a:pt x="563" y="40"/>
                      <a:pt x="563" y="40"/>
                      <a:pt x="563" y="40"/>
                    </a:cubicBezTo>
                    <a:cubicBezTo>
                      <a:pt x="562" y="41"/>
                      <a:pt x="561" y="41"/>
                      <a:pt x="560" y="41"/>
                    </a:cubicBezTo>
                    <a:lnTo>
                      <a:pt x="559" y="41"/>
                    </a:lnTo>
                    <a:close/>
                    <a:moveTo>
                      <a:pt x="532" y="30"/>
                    </a:moveTo>
                    <a:cubicBezTo>
                      <a:pt x="520" y="26"/>
                      <a:pt x="520" y="26"/>
                      <a:pt x="520" y="26"/>
                    </a:cubicBezTo>
                    <a:cubicBezTo>
                      <a:pt x="519" y="25"/>
                      <a:pt x="519" y="24"/>
                      <a:pt x="519" y="23"/>
                    </a:cubicBezTo>
                    <a:cubicBezTo>
                      <a:pt x="520" y="21"/>
                      <a:pt x="521" y="21"/>
                      <a:pt x="522" y="21"/>
                    </a:cubicBezTo>
                    <a:cubicBezTo>
                      <a:pt x="533" y="26"/>
                      <a:pt x="533" y="26"/>
                      <a:pt x="533" y="26"/>
                    </a:cubicBezTo>
                    <a:cubicBezTo>
                      <a:pt x="534" y="26"/>
                      <a:pt x="535" y="27"/>
                      <a:pt x="535" y="28"/>
                    </a:cubicBezTo>
                    <a:cubicBezTo>
                      <a:pt x="535" y="29"/>
                      <a:pt x="535" y="29"/>
                      <a:pt x="535" y="29"/>
                    </a:cubicBezTo>
                    <a:cubicBezTo>
                      <a:pt x="534" y="30"/>
                      <a:pt x="533" y="30"/>
                      <a:pt x="533" y="30"/>
                    </a:cubicBezTo>
                    <a:lnTo>
                      <a:pt x="532" y="30"/>
                    </a:lnTo>
                    <a:close/>
                    <a:moveTo>
                      <a:pt x="444" y="29"/>
                    </a:moveTo>
                    <a:cubicBezTo>
                      <a:pt x="443" y="28"/>
                      <a:pt x="443" y="26"/>
                      <a:pt x="444" y="25"/>
                    </a:cubicBezTo>
                    <a:cubicBezTo>
                      <a:pt x="452" y="17"/>
                      <a:pt x="452" y="17"/>
                      <a:pt x="452" y="17"/>
                    </a:cubicBezTo>
                    <a:cubicBezTo>
                      <a:pt x="453" y="16"/>
                      <a:pt x="455" y="16"/>
                      <a:pt x="456" y="17"/>
                    </a:cubicBezTo>
                    <a:cubicBezTo>
                      <a:pt x="456" y="17"/>
                      <a:pt x="456" y="18"/>
                      <a:pt x="456" y="18"/>
                    </a:cubicBezTo>
                    <a:cubicBezTo>
                      <a:pt x="456" y="19"/>
                      <a:pt x="456" y="19"/>
                      <a:pt x="456" y="20"/>
                    </a:cubicBezTo>
                    <a:cubicBezTo>
                      <a:pt x="447" y="29"/>
                      <a:pt x="447" y="29"/>
                      <a:pt x="447" y="29"/>
                    </a:cubicBezTo>
                    <a:cubicBezTo>
                      <a:pt x="447" y="29"/>
                      <a:pt x="446" y="29"/>
                      <a:pt x="446" y="29"/>
                    </a:cubicBezTo>
                    <a:cubicBezTo>
                      <a:pt x="445" y="29"/>
                      <a:pt x="444" y="29"/>
                      <a:pt x="444" y="29"/>
                    </a:cubicBezTo>
                    <a:close/>
                    <a:moveTo>
                      <a:pt x="504" y="19"/>
                    </a:moveTo>
                    <a:cubicBezTo>
                      <a:pt x="493" y="15"/>
                      <a:pt x="493" y="15"/>
                      <a:pt x="493" y="15"/>
                    </a:cubicBezTo>
                    <a:cubicBezTo>
                      <a:pt x="491" y="14"/>
                      <a:pt x="491" y="13"/>
                      <a:pt x="491" y="11"/>
                    </a:cubicBezTo>
                    <a:cubicBezTo>
                      <a:pt x="492" y="10"/>
                      <a:pt x="493" y="10"/>
                      <a:pt x="494" y="10"/>
                    </a:cubicBezTo>
                    <a:cubicBezTo>
                      <a:pt x="506" y="15"/>
                      <a:pt x="506" y="15"/>
                      <a:pt x="506" y="15"/>
                    </a:cubicBezTo>
                    <a:cubicBezTo>
                      <a:pt x="506" y="15"/>
                      <a:pt x="507" y="16"/>
                      <a:pt x="507" y="17"/>
                    </a:cubicBezTo>
                    <a:cubicBezTo>
                      <a:pt x="507" y="18"/>
                      <a:pt x="507" y="18"/>
                      <a:pt x="507" y="18"/>
                    </a:cubicBezTo>
                    <a:cubicBezTo>
                      <a:pt x="507" y="19"/>
                      <a:pt x="506" y="19"/>
                      <a:pt x="505" y="19"/>
                    </a:cubicBezTo>
                    <a:lnTo>
                      <a:pt x="504" y="19"/>
                    </a:lnTo>
                    <a:close/>
                    <a:moveTo>
                      <a:pt x="476" y="8"/>
                    </a:moveTo>
                    <a:cubicBezTo>
                      <a:pt x="470" y="5"/>
                      <a:pt x="470" y="5"/>
                      <a:pt x="470" y="5"/>
                    </a:cubicBezTo>
                    <a:cubicBezTo>
                      <a:pt x="468" y="7"/>
                      <a:pt x="468" y="7"/>
                      <a:pt x="468" y="7"/>
                    </a:cubicBezTo>
                    <a:cubicBezTo>
                      <a:pt x="467" y="8"/>
                      <a:pt x="466" y="8"/>
                      <a:pt x="465" y="7"/>
                    </a:cubicBezTo>
                    <a:cubicBezTo>
                      <a:pt x="464" y="6"/>
                      <a:pt x="464" y="5"/>
                      <a:pt x="465" y="4"/>
                    </a:cubicBezTo>
                    <a:cubicBezTo>
                      <a:pt x="467" y="1"/>
                      <a:pt x="467" y="1"/>
                      <a:pt x="467" y="1"/>
                    </a:cubicBezTo>
                    <a:cubicBezTo>
                      <a:pt x="468" y="0"/>
                      <a:pt x="469" y="0"/>
                      <a:pt x="470" y="0"/>
                    </a:cubicBezTo>
                    <a:cubicBezTo>
                      <a:pt x="478" y="3"/>
                      <a:pt x="478" y="3"/>
                      <a:pt x="478" y="3"/>
                    </a:cubicBezTo>
                    <a:cubicBezTo>
                      <a:pt x="478" y="3"/>
                      <a:pt x="478" y="3"/>
                      <a:pt x="478" y="3"/>
                    </a:cubicBezTo>
                    <a:cubicBezTo>
                      <a:pt x="479" y="4"/>
                      <a:pt x="480" y="5"/>
                      <a:pt x="479" y="7"/>
                    </a:cubicBezTo>
                    <a:cubicBezTo>
                      <a:pt x="479" y="7"/>
                      <a:pt x="478" y="8"/>
                      <a:pt x="477" y="8"/>
                    </a:cubicBezTo>
                    <a:lnTo>
                      <a:pt x="476" y="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" name="Freeform 20"/>
              <p:cNvSpPr/>
              <p:nvPr/>
            </p:nvSpPr>
            <p:spPr bwMode="auto">
              <a:xfrm>
                <a:off x="3962" y="1114"/>
                <a:ext cx="300" cy="268"/>
              </a:xfrm>
              <a:custGeom>
                <a:avLst/>
                <a:gdLst>
                  <a:gd name="T0" fmla="*/ 23 w 127"/>
                  <a:gd name="T1" fmla="*/ 74 h 113"/>
                  <a:gd name="T2" fmla="*/ 93 w 127"/>
                  <a:gd name="T3" fmla="*/ 3 h 113"/>
                  <a:gd name="T4" fmla="*/ 42 w 127"/>
                  <a:gd name="T5" fmla="*/ 93 h 113"/>
                  <a:gd name="T6" fmla="*/ 23 w 127"/>
                  <a:gd name="T7" fmla="*/ 7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113">
                    <a:moveTo>
                      <a:pt x="23" y="74"/>
                    </a:moveTo>
                    <a:cubicBezTo>
                      <a:pt x="23" y="74"/>
                      <a:pt x="59" y="0"/>
                      <a:pt x="93" y="3"/>
                    </a:cubicBezTo>
                    <a:cubicBezTo>
                      <a:pt x="127" y="5"/>
                      <a:pt x="87" y="71"/>
                      <a:pt x="42" y="93"/>
                    </a:cubicBezTo>
                    <a:cubicBezTo>
                      <a:pt x="0" y="113"/>
                      <a:pt x="23" y="74"/>
                      <a:pt x="23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" name="Freeform 21"/>
              <p:cNvSpPr>
                <a:spLocks noEditPoints="1"/>
              </p:cNvSpPr>
              <p:nvPr/>
            </p:nvSpPr>
            <p:spPr bwMode="auto">
              <a:xfrm>
                <a:off x="3997" y="1117"/>
                <a:ext cx="218" cy="234"/>
              </a:xfrm>
              <a:custGeom>
                <a:avLst/>
                <a:gdLst>
                  <a:gd name="T0" fmla="*/ 2 w 92"/>
                  <a:gd name="T1" fmla="*/ 97 h 99"/>
                  <a:gd name="T2" fmla="*/ 0 w 92"/>
                  <a:gd name="T3" fmla="*/ 91 h 99"/>
                  <a:gd name="T4" fmla="*/ 7 w 92"/>
                  <a:gd name="T5" fmla="*/ 73 h 99"/>
                  <a:gd name="T6" fmla="*/ 28 w 92"/>
                  <a:gd name="T7" fmla="*/ 37 h 99"/>
                  <a:gd name="T8" fmla="*/ 76 w 92"/>
                  <a:gd name="T9" fmla="*/ 0 h 99"/>
                  <a:gd name="T10" fmla="*/ 78 w 92"/>
                  <a:gd name="T11" fmla="*/ 0 h 99"/>
                  <a:gd name="T12" fmla="*/ 92 w 92"/>
                  <a:gd name="T13" fmla="*/ 15 h 99"/>
                  <a:gd name="T14" fmla="*/ 28 w 92"/>
                  <a:gd name="T15" fmla="*/ 93 h 99"/>
                  <a:gd name="T16" fmla="*/ 8 w 92"/>
                  <a:gd name="T17" fmla="*/ 99 h 99"/>
                  <a:gd name="T18" fmla="*/ 8 w 92"/>
                  <a:gd name="T19" fmla="*/ 99 h 99"/>
                  <a:gd name="T20" fmla="*/ 2 w 92"/>
                  <a:gd name="T21" fmla="*/ 97 h 99"/>
                  <a:gd name="T22" fmla="*/ 9 w 92"/>
                  <a:gd name="T23" fmla="*/ 74 h 99"/>
                  <a:gd name="T24" fmla="*/ 3 w 92"/>
                  <a:gd name="T25" fmla="*/ 91 h 99"/>
                  <a:gd name="T26" fmla="*/ 8 w 92"/>
                  <a:gd name="T27" fmla="*/ 96 h 99"/>
                  <a:gd name="T28" fmla="*/ 26 w 92"/>
                  <a:gd name="T29" fmla="*/ 90 h 99"/>
                  <a:gd name="T30" fmla="*/ 89 w 92"/>
                  <a:gd name="T31" fmla="*/ 15 h 99"/>
                  <a:gd name="T32" fmla="*/ 78 w 92"/>
                  <a:gd name="T33" fmla="*/ 3 h 99"/>
                  <a:gd name="T34" fmla="*/ 76 w 92"/>
                  <a:gd name="T35" fmla="*/ 3 h 99"/>
                  <a:gd name="T36" fmla="*/ 31 w 92"/>
                  <a:gd name="T37" fmla="*/ 38 h 99"/>
                  <a:gd name="T38" fmla="*/ 9 w 92"/>
                  <a:gd name="T39" fmla="*/ 74 h 99"/>
                  <a:gd name="T40" fmla="*/ 8 w 92"/>
                  <a:gd name="T41" fmla="*/ 73 h 99"/>
                  <a:gd name="T42" fmla="*/ 9 w 92"/>
                  <a:gd name="T43" fmla="*/ 7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2" h="99">
                    <a:moveTo>
                      <a:pt x="2" y="97"/>
                    </a:moveTo>
                    <a:cubicBezTo>
                      <a:pt x="1" y="95"/>
                      <a:pt x="0" y="93"/>
                      <a:pt x="0" y="91"/>
                    </a:cubicBezTo>
                    <a:cubicBezTo>
                      <a:pt x="0" y="84"/>
                      <a:pt x="6" y="74"/>
                      <a:pt x="7" y="73"/>
                    </a:cubicBezTo>
                    <a:cubicBezTo>
                      <a:pt x="7" y="73"/>
                      <a:pt x="15" y="55"/>
                      <a:pt x="28" y="37"/>
                    </a:cubicBezTo>
                    <a:cubicBezTo>
                      <a:pt x="41" y="19"/>
                      <a:pt x="58" y="0"/>
                      <a:pt x="76" y="0"/>
                    </a:cubicBezTo>
                    <a:cubicBezTo>
                      <a:pt x="77" y="0"/>
                      <a:pt x="78" y="0"/>
                      <a:pt x="78" y="0"/>
                    </a:cubicBezTo>
                    <a:cubicBezTo>
                      <a:pt x="88" y="1"/>
                      <a:pt x="92" y="7"/>
                      <a:pt x="92" y="15"/>
                    </a:cubicBezTo>
                    <a:cubicBezTo>
                      <a:pt x="92" y="37"/>
                      <a:pt x="61" y="77"/>
                      <a:pt x="28" y="93"/>
                    </a:cubicBezTo>
                    <a:cubicBezTo>
                      <a:pt x="19" y="97"/>
                      <a:pt x="13" y="99"/>
                      <a:pt x="8" y="99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5" y="99"/>
                      <a:pt x="3" y="98"/>
                      <a:pt x="2" y="97"/>
                    </a:cubicBezTo>
                    <a:close/>
                    <a:moveTo>
                      <a:pt x="9" y="74"/>
                    </a:moveTo>
                    <a:cubicBezTo>
                      <a:pt x="9" y="74"/>
                      <a:pt x="3" y="85"/>
                      <a:pt x="3" y="91"/>
                    </a:cubicBezTo>
                    <a:cubicBezTo>
                      <a:pt x="3" y="94"/>
                      <a:pt x="4" y="96"/>
                      <a:pt x="8" y="96"/>
                    </a:cubicBezTo>
                    <a:cubicBezTo>
                      <a:pt x="12" y="96"/>
                      <a:pt x="18" y="94"/>
                      <a:pt x="26" y="90"/>
                    </a:cubicBezTo>
                    <a:cubicBezTo>
                      <a:pt x="59" y="75"/>
                      <a:pt x="89" y="34"/>
                      <a:pt x="89" y="15"/>
                    </a:cubicBezTo>
                    <a:cubicBezTo>
                      <a:pt x="89" y="8"/>
                      <a:pt x="86" y="4"/>
                      <a:pt x="78" y="3"/>
                    </a:cubicBezTo>
                    <a:cubicBezTo>
                      <a:pt x="77" y="3"/>
                      <a:pt x="77" y="3"/>
                      <a:pt x="76" y="3"/>
                    </a:cubicBezTo>
                    <a:cubicBezTo>
                      <a:pt x="61" y="3"/>
                      <a:pt x="44" y="20"/>
                      <a:pt x="31" y="38"/>
                    </a:cubicBezTo>
                    <a:cubicBezTo>
                      <a:pt x="18" y="56"/>
                      <a:pt x="9" y="74"/>
                      <a:pt x="9" y="74"/>
                    </a:cubicBezTo>
                    <a:cubicBezTo>
                      <a:pt x="8" y="73"/>
                      <a:pt x="8" y="73"/>
                      <a:pt x="8" y="73"/>
                    </a:cubicBezTo>
                    <a:lnTo>
                      <a:pt x="9" y="7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" name="Freeform 22"/>
              <p:cNvSpPr>
                <a:spLocks noEditPoints="1"/>
              </p:cNvSpPr>
              <p:nvPr/>
            </p:nvSpPr>
            <p:spPr bwMode="auto">
              <a:xfrm>
                <a:off x="4023" y="1145"/>
                <a:ext cx="164" cy="182"/>
              </a:xfrm>
              <a:custGeom>
                <a:avLst/>
                <a:gdLst>
                  <a:gd name="T0" fmla="*/ 1 w 69"/>
                  <a:gd name="T1" fmla="*/ 76 h 77"/>
                  <a:gd name="T2" fmla="*/ 0 w 69"/>
                  <a:gd name="T3" fmla="*/ 73 h 77"/>
                  <a:gd name="T4" fmla="*/ 6 w 69"/>
                  <a:gd name="T5" fmla="*/ 58 h 77"/>
                  <a:gd name="T6" fmla="*/ 24 w 69"/>
                  <a:gd name="T7" fmla="*/ 29 h 77"/>
                  <a:gd name="T8" fmla="*/ 57 w 69"/>
                  <a:gd name="T9" fmla="*/ 0 h 77"/>
                  <a:gd name="T10" fmla="*/ 59 w 69"/>
                  <a:gd name="T11" fmla="*/ 0 h 77"/>
                  <a:gd name="T12" fmla="*/ 69 w 69"/>
                  <a:gd name="T13" fmla="*/ 11 h 77"/>
                  <a:gd name="T14" fmla="*/ 19 w 69"/>
                  <a:gd name="T15" fmla="*/ 71 h 77"/>
                  <a:gd name="T16" fmla="*/ 4 w 69"/>
                  <a:gd name="T17" fmla="*/ 77 h 77"/>
                  <a:gd name="T18" fmla="*/ 4 w 69"/>
                  <a:gd name="T19" fmla="*/ 77 h 77"/>
                  <a:gd name="T20" fmla="*/ 1 w 69"/>
                  <a:gd name="T21" fmla="*/ 76 h 77"/>
                  <a:gd name="T22" fmla="*/ 9 w 69"/>
                  <a:gd name="T23" fmla="*/ 60 h 77"/>
                  <a:gd name="T24" fmla="*/ 3 w 69"/>
                  <a:gd name="T25" fmla="*/ 73 h 77"/>
                  <a:gd name="T26" fmla="*/ 4 w 69"/>
                  <a:gd name="T27" fmla="*/ 74 h 77"/>
                  <a:gd name="T28" fmla="*/ 17 w 69"/>
                  <a:gd name="T29" fmla="*/ 69 h 77"/>
                  <a:gd name="T30" fmla="*/ 66 w 69"/>
                  <a:gd name="T31" fmla="*/ 11 h 77"/>
                  <a:gd name="T32" fmla="*/ 59 w 69"/>
                  <a:gd name="T33" fmla="*/ 3 h 77"/>
                  <a:gd name="T34" fmla="*/ 57 w 69"/>
                  <a:gd name="T35" fmla="*/ 3 h 77"/>
                  <a:gd name="T36" fmla="*/ 27 w 69"/>
                  <a:gd name="T37" fmla="*/ 31 h 77"/>
                  <a:gd name="T38" fmla="*/ 9 w 69"/>
                  <a:gd name="T39" fmla="*/ 60 h 77"/>
                  <a:gd name="T40" fmla="*/ 8 w 69"/>
                  <a:gd name="T41" fmla="*/ 59 h 77"/>
                  <a:gd name="T42" fmla="*/ 9 w 69"/>
                  <a:gd name="T43" fmla="*/ 6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77">
                    <a:moveTo>
                      <a:pt x="1" y="76"/>
                    </a:moveTo>
                    <a:cubicBezTo>
                      <a:pt x="0" y="75"/>
                      <a:pt x="0" y="74"/>
                      <a:pt x="0" y="73"/>
                    </a:cubicBezTo>
                    <a:cubicBezTo>
                      <a:pt x="0" y="67"/>
                      <a:pt x="6" y="60"/>
                      <a:pt x="6" y="58"/>
                    </a:cubicBezTo>
                    <a:cubicBezTo>
                      <a:pt x="7" y="58"/>
                      <a:pt x="14" y="44"/>
                      <a:pt x="24" y="29"/>
                    </a:cubicBezTo>
                    <a:cubicBezTo>
                      <a:pt x="34" y="15"/>
                      <a:pt x="46" y="0"/>
                      <a:pt x="57" y="0"/>
                    </a:cubicBezTo>
                    <a:cubicBezTo>
                      <a:pt x="58" y="0"/>
                      <a:pt x="59" y="0"/>
                      <a:pt x="59" y="0"/>
                    </a:cubicBezTo>
                    <a:cubicBezTo>
                      <a:pt x="66" y="1"/>
                      <a:pt x="69" y="5"/>
                      <a:pt x="69" y="11"/>
                    </a:cubicBezTo>
                    <a:cubicBezTo>
                      <a:pt x="69" y="27"/>
                      <a:pt x="44" y="57"/>
                      <a:pt x="19" y="71"/>
                    </a:cubicBezTo>
                    <a:cubicBezTo>
                      <a:pt x="12" y="75"/>
                      <a:pt x="7" y="77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7"/>
                      <a:pt x="2" y="77"/>
                      <a:pt x="1" y="76"/>
                    </a:cubicBezTo>
                    <a:close/>
                    <a:moveTo>
                      <a:pt x="9" y="60"/>
                    </a:moveTo>
                    <a:cubicBezTo>
                      <a:pt x="9" y="60"/>
                      <a:pt x="3" y="69"/>
                      <a:pt x="3" y="73"/>
                    </a:cubicBezTo>
                    <a:cubicBezTo>
                      <a:pt x="3" y="74"/>
                      <a:pt x="3" y="74"/>
                      <a:pt x="4" y="74"/>
                    </a:cubicBezTo>
                    <a:cubicBezTo>
                      <a:pt x="6" y="74"/>
                      <a:pt x="10" y="73"/>
                      <a:pt x="17" y="69"/>
                    </a:cubicBezTo>
                    <a:cubicBezTo>
                      <a:pt x="41" y="55"/>
                      <a:pt x="66" y="25"/>
                      <a:pt x="66" y="11"/>
                    </a:cubicBezTo>
                    <a:cubicBezTo>
                      <a:pt x="66" y="6"/>
                      <a:pt x="64" y="4"/>
                      <a:pt x="59" y="3"/>
                    </a:cubicBezTo>
                    <a:cubicBezTo>
                      <a:pt x="58" y="3"/>
                      <a:pt x="58" y="3"/>
                      <a:pt x="57" y="3"/>
                    </a:cubicBezTo>
                    <a:cubicBezTo>
                      <a:pt x="49" y="2"/>
                      <a:pt x="36" y="16"/>
                      <a:pt x="27" y="31"/>
                    </a:cubicBezTo>
                    <a:cubicBezTo>
                      <a:pt x="17" y="45"/>
                      <a:pt x="9" y="60"/>
                      <a:pt x="9" y="60"/>
                    </a:cubicBezTo>
                    <a:cubicBezTo>
                      <a:pt x="8" y="59"/>
                      <a:pt x="8" y="59"/>
                      <a:pt x="8" y="59"/>
                    </a:cubicBez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" name="Freeform 23"/>
              <p:cNvSpPr/>
              <p:nvPr/>
            </p:nvSpPr>
            <p:spPr bwMode="auto">
              <a:xfrm>
                <a:off x="3969" y="1226"/>
                <a:ext cx="343" cy="170"/>
              </a:xfrm>
              <a:custGeom>
                <a:avLst/>
                <a:gdLst>
                  <a:gd name="T0" fmla="*/ 34 w 145"/>
                  <a:gd name="T1" fmla="*/ 48 h 72"/>
                  <a:gd name="T2" fmla="*/ 118 w 145"/>
                  <a:gd name="T3" fmla="*/ 14 h 72"/>
                  <a:gd name="T4" fmla="*/ 43 w 145"/>
                  <a:gd name="T5" fmla="*/ 71 h 72"/>
                  <a:gd name="T6" fmla="*/ 34 w 145"/>
                  <a:gd name="T7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" h="72">
                    <a:moveTo>
                      <a:pt x="34" y="48"/>
                    </a:moveTo>
                    <a:cubicBezTo>
                      <a:pt x="34" y="48"/>
                      <a:pt x="91" y="0"/>
                      <a:pt x="118" y="14"/>
                    </a:cubicBezTo>
                    <a:cubicBezTo>
                      <a:pt x="145" y="29"/>
                      <a:pt x="88" y="69"/>
                      <a:pt x="43" y="71"/>
                    </a:cubicBezTo>
                    <a:cubicBezTo>
                      <a:pt x="0" y="72"/>
                      <a:pt x="34" y="48"/>
                      <a:pt x="34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" name="Freeform 24"/>
              <p:cNvSpPr>
                <a:spLocks noEditPoints="1"/>
              </p:cNvSpPr>
              <p:nvPr/>
            </p:nvSpPr>
            <p:spPr bwMode="auto">
              <a:xfrm>
                <a:off x="4016" y="1249"/>
                <a:ext cx="253" cy="147"/>
              </a:xfrm>
              <a:custGeom>
                <a:avLst/>
                <a:gdLst>
                  <a:gd name="T0" fmla="*/ 4 w 107"/>
                  <a:gd name="T1" fmla="*/ 60 h 62"/>
                  <a:gd name="T2" fmla="*/ 0 w 107"/>
                  <a:gd name="T3" fmla="*/ 54 h 62"/>
                  <a:gd name="T4" fmla="*/ 13 w 107"/>
                  <a:gd name="T5" fmla="*/ 37 h 62"/>
                  <a:gd name="T6" fmla="*/ 13 w 107"/>
                  <a:gd name="T7" fmla="*/ 37 h 62"/>
                  <a:gd name="T8" fmla="*/ 86 w 107"/>
                  <a:gd name="T9" fmla="*/ 0 h 62"/>
                  <a:gd name="T10" fmla="*/ 99 w 107"/>
                  <a:gd name="T11" fmla="*/ 3 h 62"/>
                  <a:gd name="T12" fmla="*/ 107 w 107"/>
                  <a:gd name="T13" fmla="*/ 14 h 62"/>
                  <a:gd name="T14" fmla="*/ 79 w 107"/>
                  <a:gd name="T15" fmla="*/ 45 h 62"/>
                  <a:gd name="T16" fmla="*/ 23 w 107"/>
                  <a:gd name="T17" fmla="*/ 62 h 62"/>
                  <a:gd name="T18" fmla="*/ 19 w 107"/>
                  <a:gd name="T19" fmla="*/ 62 h 62"/>
                  <a:gd name="T20" fmla="*/ 4 w 107"/>
                  <a:gd name="T21" fmla="*/ 60 h 62"/>
                  <a:gd name="T22" fmla="*/ 15 w 107"/>
                  <a:gd name="T23" fmla="*/ 40 h 62"/>
                  <a:gd name="T24" fmla="*/ 9 w 107"/>
                  <a:gd name="T25" fmla="*/ 45 h 62"/>
                  <a:gd name="T26" fmla="*/ 3 w 107"/>
                  <a:gd name="T27" fmla="*/ 54 h 62"/>
                  <a:gd name="T28" fmla="*/ 6 w 107"/>
                  <a:gd name="T29" fmla="*/ 57 h 62"/>
                  <a:gd name="T30" fmla="*/ 19 w 107"/>
                  <a:gd name="T31" fmla="*/ 59 h 62"/>
                  <a:gd name="T32" fmla="*/ 23 w 107"/>
                  <a:gd name="T33" fmla="*/ 59 h 62"/>
                  <a:gd name="T34" fmla="*/ 77 w 107"/>
                  <a:gd name="T35" fmla="*/ 42 h 62"/>
                  <a:gd name="T36" fmla="*/ 104 w 107"/>
                  <a:gd name="T37" fmla="*/ 14 h 62"/>
                  <a:gd name="T38" fmla="*/ 97 w 107"/>
                  <a:gd name="T39" fmla="*/ 5 h 62"/>
                  <a:gd name="T40" fmla="*/ 86 w 107"/>
                  <a:gd name="T41" fmla="*/ 3 h 62"/>
                  <a:gd name="T42" fmla="*/ 40 w 107"/>
                  <a:gd name="T43" fmla="*/ 21 h 62"/>
                  <a:gd name="T44" fmla="*/ 15 w 107"/>
                  <a:gd name="T45" fmla="*/ 40 h 62"/>
                  <a:gd name="T46" fmla="*/ 14 w 107"/>
                  <a:gd name="T47" fmla="*/ 38 h 62"/>
                  <a:gd name="T48" fmla="*/ 15 w 107"/>
                  <a:gd name="T49" fmla="*/ 4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7" h="62">
                    <a:moveTo>
                      <a:pt x="4" y="60"/>
                    </a:moveTo>
                    <a:cubicBezTo>
                      <a:pt x="1" y="59"/>
                      <a:pt x="0" y="56"/>
                      <a:pt x="0" y="54"/>
                    </a:cubicBezTo>
                    <a:cubicBezTo>
                      <a:pt x="0" y="46"/>
                      <a:pt x="12" y="38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56" y="0"/>
                      <a:pt x="86" y="0"/>
                    </a:cubicBezTo>
                    <a:cubicBezTo>
                      <a:pt x="91" y="0"/>
                      <a:pt x="95" y="1"/>
                      <a:pt x="99" y="3"/>
                    </a:cubicBezTo>
                    <a:cubicBezTo>
                      <a:pt x="104" y="6"/>
                      <a:pt x="107" y="10"/>
                      <a:pt x="107" y="14"/>
                    </a:cubicBezTo>
                    <a:cubicBezTo>
                      <a:pt x="106" y="24"/>
                      <a:pt x="95" y="35"/>
                      <a:pt x="79" y="45"/>
                    </a:cubicBezTo>
                    <a:cubicBezTo>
                      <a:pt x="62" y="54"/>
                      <a:pt x="42" y="61"/>
                      <a:pt x="23" y="62"/>
                    </a:cubicBezTo>
                    <a:cubicBezTo>
                      <a:pt x="21" y="62"/>
                      <a:pt x="20" y="62"/>
                      <a:pt x="19" y="62"/>
                    </a:cubicBezTo>
                    <a:cubicBezTo>
                      <a:pt x="12" y="62"/>
                      <a:pt x="8" y="61"/>
                      <a:pt x="4" y="60"/>
                    </a:cubicBezTo>
                    <a:close/>
                    <a:moveTo>
                      <a:pt x="15" y="40"/>
                    </a:moveTo>
                    <a:cubicBezTo>
                      <a:pt x="15" y="40"/>
                      <a:pt x="12" y="42"/>
                      <a:pt x="9" y="45"/>
                    </a:cubicBezTo>
                    <a:cubicBezTo>
                      <a:pt x="6" y="48"/>
                      <a:pt x="3" y="52"/>
                      <a:pt x="3" y="54"/>
                    </a:cubicBezTo>
                    <a:cubicBezTo>
                      <a:pt x="3" y="55"/>
                      <a:pt x="3" y="56"/>
                      <a:pt x="6" y="57"/>
                    </a:cubicBezTo>
                    <a:cubicBezTo>
                      <a:pt x="8" y="58"/>
                      <a:pt x="12" y="59"/>
                      <a:pt x="19" y="59"/>
                    </a:cubicBezTo>
                    <a:cubicBezTo>
                      <a:pt x="20" y="59"/>
                      <a:pt x="21" y="59"/>
                      <a:pt x="23" y="59"/>
                    </a:cubicBezTo>
                    <a:cubicBezTo>
                      <a:pt x="41" y="58"/>
                      <a:pt x="61" y="51"/>
                      <a:pt x="77" y="42"/>
                    </a:cubicBezTo>
                    <a:cubicBezTo>
                      <a:pt x="93" y="33"/>
                      <a:pt x="104" y="22"/>
                      <a:pt x="104" y="14"/>
                    </a:cubicBezTo>
                    <a:cubicBezTo>
                      <a:pt x="103" y="11"/>
                      <a:pt x="102" y="8"/>
                      <a:pt x="97" y="5"/>
                    </a:cubicBezTo>
                    <a:cubicBezTo>
                      <a:pt x="94" y="4"/>
                      <a:pt x="90" y="3"/>
                      <a:pt x="86" y="3"/>
                    </a:cubicBezTo>
                    <a:cubicBezTo>
                      <a:pt x="72" y="3"/>
                      <a:pt x="54" y="12"/>
                      <a:pt x="40" y="21"/>
                    </a:cubicBezTo>
                    <a:cubicBezTo>
                      <a:pt x="25" y="30"/>
                      <a:pt x="15" y="40"/>
                      <a:pt x="15" y="40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" name="Freeform 25"/>
              <p:cNvSpPr>
                <a:spLocks noEditPoints="1"/>
              </p:cNvSpPr>
              <p:nvPr/>
            </p:nvSpPr>
            <p:spPr bwMode="auto">
              <a:xfrm>
                <a:off x="4042" y="1266"/>
                <a:ext cx="194" cy="113"/>
              </a:xfrm>
              <a:custGeom>
                <a:avLst/>
                <a:gdLst>
                  <a:gd name="T0" fmla="*/ 3 w 82"/>
                  <a:gd name="T1" fmla="*/ 47 h 48"/>
                  <a:gd name="T2" fmla="*/ 0 w 82"/>
                  <a:gd name="T3" fmla="*/ 44 h 48"/>
                  <a:gd name="T4" fmla="*/ 6 w 82"/>
                  <a:gd name="T5" fmla="*/ 36 h 48"/>
                  <a:gd name="T6" fmla="*/ 11 w 82"/>
                  <a:gd name="T7" fmla="*/ 32 h 48"/>
                  <a:gd name="T8" fmla="*/ 69 w 82"/>
                  <a:gd name="T9" fmla="*/ 0 h 48"/>
                  <a:gd name="T10" fmla="*/ 76 w 82"/>
                  <a:gd name="T11" fmla="*/ 2 h 48"/>
                  <a:gd name="T12" fmla="*/ 82 w 82"/>
                  <a:gd name="T13" fmla="*/ 11 h 48"/>
                  <a:gd name="T14" fmla="*/ 60 w 82"/>
                  <a:gd name="T15" fmla="*/ 34 h 48"/>
                  <a:gd name="T16" fmla="*/ 17 w 82"/>
                  <a:gd name="T17" fmla="*/ 48 h 48"/>
                  <a:gd name="T18" fmla="*/ 9 w 82"/>
                  <a:gd name="T19" fmla="*/ 48 h 48"/>
                  <a:gd name="T20" fmla="*/ 3 w 82"/>
                  <a:gd name="T21" fmla="*/ 47 h 48"/>
                  <a:gd name="T22" fmla="*/ 13 w 82"/>
                  <a:gd name="T23" fmla="*/ 35 h 48"/>
                  <a:gd name="T24" fmla="*/ 8 w 82"/>
                  <a:gd name="T25" fmla="*/ 38 h 48"/>
                  <a:gd name="T26" fmla="*/ 3 w 82"/>
                  <a:gd name="T27" fmla="*/ 44 h 48"/>
                  <a:gd name="T28" fmla="*/ 4 w 82"/>
                  <a:gd name="T29" fmla="*/ 44 h 48"/>
                  <a:gd name="T30" fmla="*/ 9 w 82"/>
                  <a:gd name="T31" fmla="*/ 45 h 48"/>
                  <a:gd name="T32" fmla="*/ 16 w 82"/>
                  <a:gd name="T33" fmla="*/ 45 h 48"/>
                  <a:gd name="T34" fmla="*/ 58 w 82"/>
                  <a:gd name="T35" fmla="*/ 31 h 48"/>
                  <a:gd name="T36" fmla="*/ 79 w 82"/>
                  <a:gd name="T37" fmla="*/ 11 h 48"/>
                  <a:gd name="T38" fmla="*/ 74 w 82"/>
                  <a:gd name="T39" fmla="*/ 5 h 48"/>
                  <a:gd name="T40" fmla="*/ 69 w 82"/>
                  <a:gd name="T41" fmla="*/ 3 h 48"/>
                  <a:gd name="T42" fmla="*/ 34 w 82"/>
                  <a:gd name="T43" fmla="*/ 19 h 48"/>
                  <a:gd name="T44" fmla="*/ 13 w 82"/>
                  <a:gd name="T45" fmla="*/ 35 h 48"/>
                  <a:gd name="T46" fmla="*/ 12 w 82"/>
                  <a:gd name="T47" fmla="*/ 33 h 48"/>
                  <a:gd name="T48" fmla="*/ 13 w 82"/>
                  <a:gd name="T49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48">
                    <a:moveTo>
                      <a:pt x="3" y="47"/>
                    </a:moveTo>
                    <a:cubicBezTo>
                      <a:pt x="1" y="47"/>
                      <a:pt x="0" y="45"/>
                      <a:pt x="0" y="44"/>
                    </a:cubicBezTo>
                    <a:cubicBezTo>
                      <a:pt x="0" y="41"/>
                      <a:pt x="3" y="38"/>
                      <a:pt x="6" y="36"/>
                    </a:cubicBezTo>
                    <a:cubicBezTo>
                      <a:pt x="8" y="34"/>
                      <a:pt x="11" y="32"/>
                      <a:pt x="11" y="32"/>
                    </a:cubicBezTo>
                    <a:cubicBezTo>
                      <a:pt x="14" y="30"/>
                      <a:pt x="50" y="1"/>
                      <a:pt x="69" y="0"/>
                    </a:cubicBezTo>
                    <a:cubicBezTo>
                      <a:pt x="72" y="0"/>
                      <a:pt x="74" y="1"/>
                      <a:pt x="76" y="2"/>
                    </a:cubicBezTo>
                    <a:cubicBezTo>
                      <a:pt x="80" y="4"/>
                      <a:pt x="82" y="7"/>
                      <a:pt x="82" y="11"/>
                    </a:cubicBezTo>
                    <a:cubicBezTo>
                      <a:pt x="81" y="19"/>
                      <a:pt x="72" y="27"/>
                      <a:pt x="60" y="34"/>
                    </a:cubicBezTo>
                    <a:cubicBezTo>
                      <a:pt x="47" y="40"/>
                      <a:pt x="31" y="46"/>
                      <a:pt x="17" y="48"/>
                    </a:cubicBezTo>
                    <a:cubicBezTo>
                      <a:pt x="14" y="48"/>
                      <a:pt x="11" y="48"/>
                      <a:pt x="9" y="48"/>
                    </a:cubicBezTo>
                    <a:cubicBezTo>
                      <a:pt x="6" y="48"/>
                      <a:pt x="4" y="48"/>
                      <a:pt x="3" y="47"/>
                    </a:cubicBezTo>
                    <a:close/>
                    <a:moveTo>
                      <a:pt x="13" y="35"/>
                    </a:moveTo>
                    <a:cubicBezTo>
                      <a:pt x="13" y="35"/>
                      <a:pt x="10" y="36"/>
                      <a:pt x="8" y="38"/>
                    </a:cubicBezTo>
                    <a:cubicBezTo>
                      <a:pt x="5" y="40"/>
                      <a:pt x="3" y="43"/>
                      <a:pt x="3" y="44"/>
                    </a:cubicBezTo>
                    <a:cubicBezTo>
                      <a:pt x="3" y="44"/>
                      <a:pt x="3" y="44"/>
                      <a:pt x="4" y="44"/>
                    </a:cubicBezTo>
                    <a:cubicBezTo>
                      <a:pt x="5" y="45"/>
                      <a:pt x="6" y="45"/>
                      <a:pt x="9" y="45"/>
                    </a:cubicBezTo>
                    <a:cubicBezTo>
                      <a:pt x="11" y="45"/>
                      <a:pt x="13" y="45"/>
                      <a:pt x="16" y="45"/>
                    </a:cubicBezTo>
                    <a:cubicBezTo>
                      <a:pt x="30" y="43"/>
                      <a:pt x="46" y="38"/>
                      <a:pt x="58" y="31"/>
                    </a:cubicBezTo>
                    <a:cubicBezTo>
                      <a:pt x="70" y="24"/>
                      <a:pt x="79" y="16"/>
                      <a:pt x="79" y="11"/>
                    </a:cubicBezTo>
                    <a:cubicBezTo>
                      <a:pt x="79" y="9"/>
                      <a:pt x="78" y="7"/>
                      <a:pt x="74" y="5"/>
                    </a:cubicBezTo>
                    <a:cubicBezTo>
                      <a:pt x="73" y="4"/>
                      <a:pt x="71" y="3"/>
                      <a:pt x="69" y="3"/>
                    </a:cubicBezTo>
                    <a:cubicBezTo>
                      <a:pt x="61" y="3"/>
                      <a:pt x="46" y="11"/>
                      <a:pt x="34" y="19"/>
                    </a:cubicBezTo>
                    <a:cubicBezTo>
                      <a:pt x="22" y="27"/>
                      <a:pt x="13" y="35"/>
                      <a:pt x="13" y="35"/>
                    </a:cubicBezTo>
                    <a:cubicBezTo>
                      <a:pt x="12" y="33"/>
                      <a:pt x="12" y="33"/>
                      <a:pt x="12" y="33"/>
                    </a:cubicBez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8" name="Freeform 26"/>
              <p:cNvSpPr/>
              <p:nvPr/>
            </p:nvSpPr>
            <p:spPr bwMode="auto">
              <a:xfrm>
                <a:off x="3597" y="1226"/>
                <a:ext cx="391" cy="177"/>
              </a:xfrm>
              <a:custGeom>
                <a:avLst/>
                <a:gdLst>
                  <a:gd name="T0" fmla="*/ 124 w 165"/>
                  <a:gd name="T1" fmla="*/ 44 h 75"/>
                  <a:gd name="T2" fmla="*/ 27 w 165"/>
                  <a:gd name="T3" fmla="*/ 20 h 75"/>
                  <a:gd name="T4" fmla="*/ 118 w 165"/>
                  <a:gd name="T5" fmla="*/ 69 h 75"/>
                  <a:gd name="T6" fmla="*/ 124 w 165"/>
                  <a:gd name="T7" fmla="*/ 4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75">
                    <a:moveTo>
                      <a:pt x="124" y="44"/>
                    </a:moveTo>
                    <a:cubicBezTo>
                      <a:pt x="124" y="44"/>
                      <a:pt x="54" y="0"/>
                      <a:pt x="27" y="20"/>
                    </a:cubicBezTo>
                    <a:cubicBezTo>
                      <a:pt x="0" y="41"/>
                      <a:pt x="69" y="75"/>
                      <a:pt x="118" y="69"/>
                    </a:cubicBezTo>
                    <a:cubicBezTo>
                      <a:pt x="165" y="64"/>
                      <a:pt x="124" y="44"/>
                      <a:pt x="124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9" name="Freeform 27"/>
              <p:cNvSpPr>
                <a:spLocks noEditPoints="1"/>
              </p:cNvSpPr>
              <p:nvPr/>
            </p:nvSpPr>
            <p:spPr bwMode="auto">
              <a:xfrm>
                <a:off x="3642" y="1259"/>
                <a:ext cx="291" cy="135"/>
              </a:xfrm>
              <a:custGeom>
                <a:avLst/>
                <a:gdLst>
                  <a:gd name="T0" fmla="*/ 29 w 123"/>
                  <a:gd name="T1" fmla="*/ 44 h 57"/>
                  <a:gd name="T2" fmla="*/ 0 w 123"/>
                  <a:gd name="T3" fmla="*/ 17 h 57"/>
                  <a:gd name="T4" fmla="*/ 7 w 123"/>
                  <a:gd name="T5" fmla="*/ 5 h 57"/>
                  <a:gd name="T6" fmla="*/ 27 w 123"/>
                  <a:gd name="T7" fmla="*/ 0 h 57"/>
                  <a:gd name="T8" fmla="*/ 106 w 123"/>
                  <a:gd name="T9" fmla="*/ 28 h 57"/>
                  <a:gd name="T10" fmla="*/ 114 w 123"/>
                  <a:gd name="T11" fmla="*/ 34 h 57"/>
                  <a:gd name="T12" fmla="*/ 123 w 123"/>
                  <a:gd name="T13" fmla="*/ 45 h 57"/>
                  <a:gd name="T14" fmla="*/ 99 w 123"/>
                  <a:gd name="T15" fmla="*/ 57 h 57"/>
                  <a:gd name="T16" fmla="*/ 88 w 123"/>
                  <a:gd name="T17" fmla="*/ 57 h 57"/>
                  <a:gd name="T18" fmla="*/ 29 w 123"/>
                  <a:gd name="T19" fmla="*/ 44 h 57"/>
                  <a:gd name="T20" fmla="*/ 27 w 123"/>
                  <a:gd name="T21" fmla="*/ 3 h 57"/>
                  <a:gd name="T22" fmla="*/ 9 w 123"/>
                  <a:gd name="T23" fmla="*/ 8 h 57"/>
                  <a:gd name="T24" fmla="*/ 3 w 123"/>
                  <a:gd name="T25" fmla="*/ 17 h 57"/>
                  <a:gd name="T26" fmla="*/ 31 w 123"/>
                  <a:gd name="T27" fmla="*/ 42 h 57"/>
                  <a:gd name="T28" fmla="*/ 88 w 123"/>
                  <a:gd name="T29" fmla="*/ 54 h 57"/>
                  <a:gd name="T30" fmla="*/ 99 w 123"/>
                  <a:gd name="T31" fmla="*/ 54 h 57"/>
                  <a:gd name="T32" fmla="*/ 120 w 123"/>
                  <a:gd name="T33" fmla="*/ 45 h 57"/>
                  <a:gd name="T34" fmla="*/ 113 w 123"/>
                  <a:gd name="T35" fmla="*/ 36 h 57"/>
                  <a:gd name="T36" fmla="*/ 105 w 123"/>
                  <a:gd name="T37" fmla="*/ 31 h 57"/>
                  <a:gd name="T38" fmla="*/ 105 w 123"/>
                  <a:gd name="T39" fmla="*/ 30 h 57"/>
                  <a:gd name="T40" fmla="*/ 105 w 123"/>
                  <a:gd name="T41" fmla="*/ 31 h 57"/>
                  <a:gd name="T42" fmla="*/ 78 w 123"/>
                  <a:gd name="T43" fmla="*/ 17 h 57"/>
                  <a:gd name="T44" fmla="*/ 27 w 123"/>
                  <a:gd name="T45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57">
                    <a:moveTo>
                      <a:pt x="29" y="44"/>
                    </a:moveTo>
                    <a:cubicBezTo>
                      <a:pt x="13" y="37"/>
                      <a:pt x="1" y="27"/>
                      <a:pt x="0" y="17"/>
                    </a:cubicBezTo>
                    <a:cubicBezTo>
                      <a:pt x="0" y="13"/>
                      <a:pt x="3" y="9"/>
                      <a:pt x="7" y="5"/>
                    </a:cubicBezTo>
                    <a:cubicBezTo>
                      <a:pt x="13" y="1"/>
                      <a:pt x="20" y="0"/>
                      <a:pt x="27" y="0"/>
                    </a:cubicBezTo>
                    <a:cubicBezTo>
                      <a:pt x="59" y="0"/>
                      <a:pt x="104" y="27"/>
                      <a:pt x="106" y="28"/>
                    </a:cubicBezTo>
                    <a:cubicBezTo>
                      <a:pt x="107" y="29"/>
                      <a:pt x="111" y="31"/>
                      <a:pt x="114" y="34"/>
                    </a:cubicBezTo>
                    <a:cubicBezTo>
                      <a:pt x="119" y="37"/>
                      <a:pt x="123" y="40"/>
                      <a:pt x="123" y="45"/>
                    </a:cubicBezTo>
                    <a:cubicBezTo>
                      <a:pt x="123" y="51"/>
                      <a:pt x="116" y="55"/>
                      <a:pt x="99" y="57"/>
                    </a:cubicBezTo>
                    <a:cubicBezTo>
                      <a:pt x="96" y="57"/>
                      <a:pt x="92" y="57"/>
                      <a:pt x="88" y="57"/>
                    </a:cubicBezTo>
                    <a:cubicBezTo>
                      <a:pt x="68" y="57"/>
                      <a:pt x="46" y="52"/>
                      <a:pt x="29" y="44"/>
                    </a:cubicBezTo>
                    <a:close/>
                    <a:moveTo>
                      <a:pt x="27" y="3"/>
                    </a:moveTo>
                    <a:cubicBezTo>
                      <a:pt x="20" y="3"/>
                      <a:pt x="14" y="4"/>
                      <a:pt x="9" y="8"/>
                    </a:cubicBezTo>
                    <a:cubicBezTo>
                      <a:pt x="5" y="11"/>
                      <a:pt x="3" y="14"/>
                      <a:pt x="3" y="17"/>
                    </a:cubicBezTo>
                    <a:cubicBezTo>
                      <a:pt x="3" y="24"/>
                      <a:pt x="14" y="34"/>
                      <a:pt x="31" y="42"/>
                    </a:cubicBezTo>
                    <a:cubicBezTo>
                      <a:pt x="47" y="49"/>
                      <a:pt x="68" y="54"/>
                      <a:pt x="88" y="54"/>
                    </a:cubicBezTo>
                    <a:cubicBezTo>
                      <a:pt x="92" y="54"/>
                      <a:pt x="95" y="54"/>
                      <a:pt x="99" y="54"/>
                    </a:cubicBezTo>
                    <a:cubicBezTo>
                      <a:pt x="116" y="52"/>
                      <a:pt x="120" y="48"/>
                      <a:pt x="120" y="45"/>
                    </a:cubicBezTo>
                    <a:cubicBezTo>
                      <a:pt x="120" y="43"/>
                      <a:pt x="117" y="39"/>
                      <a:pt x="113" y="36"/>
                    </a:cubicBezTo>
                    <a:cubicBezTo>
                      <a:pt x="109" y="33"/>
                      <a:pt x="105" y="31"/>
                      <a:pt x="105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5" y="31"/>
                      <a:pt x="93" y="24"/>
                      <a:pt x="78" y="17"/>
                    </a:cubicBezTo>
                    <a:cubicBezTo>
                      <a:pt x="62" y="10"/>
                      <a:pt x="43" y="3"/>
                      <a:pt x="27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" name="Freeform 28"/>
              <p:cNvSpPr>
                <a:spLocks noEditPoints="1"/>
              </p:cNvSpPr>
              <p:nvPr/>
            </p:nvSpPr>
            <p:spPr bwMode="auto">
              <a:xfrm>
                <a:off x="3678" y="1275"/>
                <a:ext cx="225" cy="102"/>
              </a:xfrm>
              <a:custGeom>
                <a:avLst/>
                <a:gdLst>
                  <a:gd name="T0" fmla="*/ 25 w 95"/>
                  <a:gd name="T1" fmla="*/ 34 h 43"/>
                  <a:gd name="T2" fmla="*/ 0 w 95"/>
                  <a:gd name="T3" fmla="*/ 12 h 43"/>
                  <a:gd name="T4" fmla="*/ 5 w 95"/>
                  <a:gd name="T5" fmla="*/ 4 h 43"/>
                  <a:gd name="T6" fmla="*/ 16 w 95"/>
                  <a:gd name="T7" fmla="*/ 0 h 43"/>
                  <a:gd name="T8" fmla="*/ 81 w 95"/>
                  <a:gd name="T9" fmla="*/ 25 h 43"/>
                  <a:gd name="T10" fmla="*/ 88 w 95"/>
                  <a:gd name="T11" fmla="*/ 29 h 43"/>
                  <a:gd name="T12" fmla="*/ 95 w 95"/>
                  <a:gd name="T13" fmla="*/ 36 h 43"/>
                  <a:gd name="T14" fmla="*/ 77 w 95"/>
                  <a:gd name="T15" fmla="*/ 43 h 43"/>
                  <a:gd name="T16" fmla="*/ 73 w 95"/>
                  <a:gd name="T17" fmla="*/ 43 h 43"/>
                  <a:gd name="T18" fmla="*/ 25 w 95"/>
                  <a:gd name="T19" fmla="*/ 34 h 43"/>
                  <a:gd name="T20" fmla="*/ 16 w 95"/>
                  <a:gd name="T21" fmla="*/ 3 h 43"/>
                  <a:gd name="T22" fmla="*/ 7 w 95"/>
                  <a:gd name="T23" fmla="*/ 6 h 43"/>
                  <a:gd name="T24" fmla="*/ 3 w 95"/>
                  <a:gd name="T25" fmla="*/ 12 h 43"/>
                  <a:gd name="T26" fmla="*/ 26 w 95"/>
                  <a:gd name="T27" fmla="*/ 31 h 43"/>
                  <a:gd name="T28" fmla="*/ 73 w 95"/>
                  <a:gd name="T29" fmla="*/ 40 h 43"/>
                  <a:gd name="T30" fmla="*/ 77 w 95"/>
                  <a:gd name="T31" fmla="*/ 40 h 43"/>
                  <a:gd name="T32" fmla="*/ 89 w 95"/>
                  <a:gd name="T33" fmla="*/ 38 h 43"/>
                  <a:gd name="T34" fmla="*/ 92 w 95"/>
                  <a:gd name="T35" fmla="*/ 36 h 43"/>
                  <a:gd name="T36" fmla="*/ 86 w 95"/>
                  <a:gd name="T37" fmla="*/ 31 h 43"/>
                  <a:gd name="T38" fmla="*/ 80 w 95"/>
                  <a:gd name="T39" fmla="*/ 28 h 43"/>
                  <a:gd name="T40" fmla="*/ 80 w 95"/>
                  <a:gd name="T41" fmla="*/ 27 h 43"/>
                  <a:gd name="T42" fmla="*/ 80 w 95"/>
                  <a:gd name="T43" fmla="*/ 28 h 43"/>
                  <a:gd name="T44" fmla="*/ 56 w 95"/>
                  <a:gd name="T45" fmla="*/ 16 h 43"/>
                  <a:gd name="T46" fmla="*/ 16 w 95"/>
                  <a:gd name="T47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5" h="43">
                    <a:moveTo>
                      <a:pt x="25" y="34"/>
                    </a:moveTo>
                    <a:cubicBezTo>
                      <a:pt x="11" y="28"/>
                      <a:pt x="1" y="21"/>
                      <a:pt x="0" y="12"/>
                    </a:cubicBezTo>
                    <a:cubicBezTo>
                      <a:pt x="0" y="9"/>
                      <a:pt x="2" y="6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38" y="1"/>
                      <a:pt x="78" y="24"/>
                      <a:pt x="81" y="25"/>
                    </a:cubicBezTo>
                    <a:cubicBezTo>
                      <a:pt x="81" y="26"/>
                      <a:pt x="84" y="27"/>
                      <a:pt x="88" y="29"/>
                    </a:cubicBezTo>
                    <a:cubicBezTo>
                      <a:pt x="91" y="31"/>
                      <a:pt x="94" y="33"/>
                      <a:pt x="95" y="36"/>
                    </a:cubicBezTo>
                    <a:cubicBezTo>
                      <a:pt x="94" y="41"/>
                      <a:pt x="89" y="42"/>
                      <a:pt x="77" y="43"/>
                    </a:cubicBezTo>
                    <a:cubicBezTo>
                      <a:pt x="76" y="43"/>
                      <a:pt x="75" y="43"/>
                      <a:pt x="73" y="43"/>
                    </a:cubicBezTo>
                    <a:cubicBezTo>
                      <a:pt x="57" y="43"/>
                      <a:pt x="39" y="39"/>
                      <a:pt x="25" y="34"/>
                    </a:cubicBezTo>
                    <a:close/>
                    <a:moveTo>
                      <a:pt x="16" y="3"/>
                    </a:moveTo>
                    <a:cubicBezTo>
                      <a:pt x="12" y="3"/>
                      <a:pt x="9" y="4"/>
                      <a:pt x="7" y="6"/>
                    </a:cubicBezTo>
                    <a:cubicBezTo>
                      <a:pt x="4" y="8"/>
                      <a:pt x="3" y="10"/>
                      <a:pt x="3" y="12"/>
                    </a:cubicBezTo>
                    <a:cubicBezTo>
                      <a:pt x="3" y="18"/>
                      <a:pt x="13" y="26"/>
                      <a:pt x="26" y="31"/>
                    </a:cubicBezTo>
                    <a:cubicBezTo>
                      <a:pt x="40" y="36"/>
                      <a:pt x="58" y="40"/>
                      <a:pt x="73" y="40"/>
                    </a:cubicBezTo>
                    <a:cubicBezTo>
                      <a:pt x="75" y="40"/>
                      <a:pt x="76" y="40"/>
                      <a:pt x="77" y="40"/>
                    </a:cubicBezTo>
                    <a:cubicBezTo>
                      <a:pt x="83" y="40"/>
                      <a:pt x="87" y="39"/>
                      <a:pt x="89" y="38"/>
                    </a:cubicBezTo>
                    <a:cubicBezTo>
                      <a:pt x="92" y="37"/>
                      <a:pt x="92" y="37"/>
                      <a:pt x="92" y="36"/>
                    </a:cubicBezTo>
                    <a:cubicBezTo>
                      <a:pt x="92" y="36"/>
                      <a:pt x="89" y="33"/>
                      <a:pt x="86" y="31"/>
                    </a:cubicBezTo>
                    <a:cubicBezTo>
                      <a:pt x="83" y="29"/>
                      <a:pt x="80" y="28"/>
                      <a:pt x="80" y="28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79" y="28"/>
                      <a:pt x="69" y="22"/>
                      <a:pt x="56" y="16"/>
                    </a:cubicBezTo>
                    <a:cubicBezTo>
                      <a:pt x="42" y="10"/>
                      <a:pt x="27" y="3"/>
                      <a:pt x="16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" name="Freeform 29"/>
              <p:cNvSpPr/>
              <p:nvPr/>
            </p:nvSpPr>
            <p:spPr bwMode="auto">
              <a:xfrm>
                <a:off x="3661" y="1384"/>
                <a:ext cx="332" cy="135"/>
              </a:xfrm>
              <a:custGeom>
                <a:avLst/>
                <a:gdLst>
                  <a:gd name="T0" fmla="*/ 99 w 140"/>
                  <a:gd name="T1" fmla="*/ 3 h 57"/>
                  <a:gd name="T2" fmla="*/ 12 w 140"/>
                  <a:gd name="T3" fmla="*/ 29 h 57"/>
                  <a:gd name="T4" fmla="*/ 106 w 140"/>
                  <a:gd name="T5" fmla="*/ 26 h 57"/>
                  <a:gd name="T6" fmla="*/ 99 w 140"/>
                  <a:gd name="T7" fmla="*/ 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57">
                    <a:moveTo>
                      <a:pt x="99" y="3"/>
                    </a:moveTo>
                    <a:cubicBezTo>
                      <a:pt x="99" y="3"/>
                      <a:pt x="24" y="0"/>
                      <a:pt x="12" y="29"/>
                    </a:cubicBezTo>
                    <a:cubicBezTo>
                      <a:pt x="0" y="57"/>
                      <a:pt x="69" y="53"/>
                      <a:pt x="106" y="26"/>
                    </a:cubicBezTo>
                    <a:cubicBezTo>
                      <a:pt x="140" y="1"/>
                      <a:pt x="99" y="3"/>
                      <a:pt x="9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2" name="Freeform 30"/>
              <p:cNvSpPr>
                <a:spLocks noEditPoints="1"/>
              </p:cNvSpPr>
              <p:nvPr/>
            </p:nvSpPr>
            <p:spPr bwMode="auto">
              <a:xfrm>
                <a:off x="3683" y="1389"/>
                <a:ext cx="265" cy="113"/>
              </a:xfrm>
              <a:custGeom>
                <a:avLst/>
                <a:gdLst>
                  <a:gd name="T0" fmla="*/ 0 w 112"/>
                  <a:gd name="T1" fmla="*/ 33 h 48"/>
                  <a:gd name="T2" fmla="*/ 2 w 112"/>
                  <a:gd name="T3" fmla="*/ 26 h 48"/>
                  <a:gd name="T4" fmla="*/ 84 w 112"/>
                  <a:gd name="T5" fmla="*/ 0 h 48"/>
                  <a:gd name="T6" fmla="*/ 90 w 112"/>
                  <a:gd name="T7" fmla="*/ 0 h 48"/>
                  <a:gd name="T8" fmla="*/ 92 w 112"/>
                  <a:gd name="T9" fmla="*/ 0 h 48"/>
                  <a:gd name="T10" fmla="*/ 104 w 112"/>
                  <a:gd name="T11" fmla="*/ 1 h 48"/>
                  <a:gd name="T12" fmla="*/ 112 w 112"/>
                  <a:gd name="T13" fmla="*/ 8 h 48"/>
                  <a:gd name="T14" fmla="*/ 98 w 112"/>
                  <a:gd name="T15" fmla="*/ 25 h 48"/>
                  <a:gd name="T16" fmla="*/ 28 w 112"/>
                  <a:gd name="T17" fmla="*/ 48 h 48"/>
                  <a:gd name="T18" fmla="*/ 0 w 112"/>
                  <a:gd name="T19" fmla="*/ 33 h 48"/>
                  <a:gd name="T20" fmla="*/ 4 w 112"/>
                  <a:gd name="T21" fmla="*/ 27 h 48"/>
                  <a:gd name="T22" fmla="*/ 3 w 112"/>
                  <a:gd name="T23" fmla="*/ 33 h 48"/>
                  <a:gd name="T24" fmla="*/ 10 w 112"/>
                  <a:gd name="T25" fmla="*/ 41 h 48"/>
                  <a:gd name="T26" fmla="*/ 28 w 112"/>
                  <a:gd name="T27" fmla="*/ 45 h 48"/>
                  <a:gd name="T28" fmla="*/ 96 w 112"/>
                  <a:gd name="T29" fmla="*/ 23 h 48"/>
                  <a:gd name="T30" fmla="*/ 109 w 112"/>
                  <a:gd name="T31" fmla="*/ 8 h 48"/>
                  <a:gd name="T32" fmla="*/ 103 w 112"/>
                  <a:gd name="T33" fmla="*/ 4 h 48"/>
                  <a:gd name="T34" fmla="*/ 92 w 112"/>
                  <a:gd name="T35" fmla="*/ 3 h 48"/>
                  <a:gd name="T36" fmla="*/ 90 w 112"/>
                  <a:gd name="T37" fmla="*/ 3 h 48"/>
                  <a:gd name="T38" fmla="*/ 90 w 112"/>
                  <a:gd name="T39" fmla="*/ 1 h 48"/>
                  <a:gd name="T40" fmla="*/ 90 w 112"/>
                  <a:gd name="T41" fmla="*/ 3 h 48"/>
                  <a:gd name="T42" fmla="*/ 84 w 112"/>
                  <a:gd name="T43" fmla="*/ 3 h 48"/>
                  <a:gd name="T44" fmla="*/ 82 w 112"/>
                  <a:gd name="T45" fmla="*/ 3 h 48"/>
                  <a:gd name="T46" fmla="*/ 4 w 112"/>
                  <a:gd name="T47" fmla="*/ 2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48">
                    <a:moveTo>
                      <a:pt x="0" y="33"/>
                    </a:moveTo>
                    <a:cubicBezTo>
                      <a:pt x="0" y="31"/>
                      <a:pt x="0" y="28"/>
                      <a:pt x="2" y="26"/>
                    </a:cubicBezTo>
                    <a:cubicBezTo>
                      <a:pt x="13" y="1"/>
                      <a:pt x="66" y="0"/>
                      <a:pt x="84" y="0"/>
                    </a:cubicBezTo>
                    <a:cubicBezTo>
                      <a:pt x="88" y="0"/>
                      <a:pt x="90" y="0"/>
                      <a:pt x="90" y="0"/>
                    </a:cubicBezTo>
                    <a:cubicBezTo>
                      <a:pt x="90" y="0"/>
                      <a:pt x="91" y="0"/>
                      <a:pt x="92" y="0"/>
                    </a:cubicBezTo>
                    <a:cubicBezTo>
                      <a:pt x="95" y="0"/>
                      <a:pt x="100" y="0"/>
                      <a:pt x="104" y="1"/>
                    </a:cubicBezTo>
                    <a:cubicBezTo>
                      <a:pt x="108" y="2"/>
                      <a:pt x="112" y="4"/>
                      <a:pt x="112" y="8"/>
                    </a:cubicBezTo>
                    <a:cubicBezTo>
                      <a:pt x="112" y="13"/>
                      <a:pt x="108" y="18"/>
                      <a:pt x="98" y="25"/>
                    </a:cubicBezTo>
                    <a:cubicBezTo>
                      <a:pt x="78" y="40"/>
                      <a:pt x="49" y="48"/>
                      <a:pt x="28" y="48"/>
                    </a:cubicBezTo>
                    <a:cubicBezTo>
                      <a:pt x="13" y="48"/>
                      <a:pt x="0" y="43"/>
                      <a:pt x="0" y="33"/>
                    </a:cubicBezTo>
                    <a:close/>
                    <a:moveTo>
                      <a:pt x="4" y="27"/>
                    </a:moveTo>
                    <a:cubicBezTo>
                      <a:pt x="3" y="29"/>
                      <a:pt x="3" y="31"/>
                      <a:pt x="3" y="33"/>
                    </a:cubicBezTo>
                    <a:cubicBezTo>
                      <a:pt x="3" y="37"/>
                      <a:pt x="5" y="39"/>
                      <a:pt x="10" y="41"/>
                    </a:cubicBezTo>
                    <a:cubicBezTo>
                      <a:pt x="14" y="43"/>
                      <a:pt x="20" y="45"/>
                      <a:pt x="28" y="45"/>
                    </a:cubicBezTo>
                    <a:cubicBezTo>
                      <a:pt x="48" y="45"/>
                      <a:pt x="77" y="37"/>
                      <a:pt x="96" y="23"/>
                    </a:cubicBezTo>
                    <a:cubicBezTo>
                      <a:pt x="106" y="16"/>
                      <a:pt x="109" y="11"/>
                      <a:pt x="109" y="8"/>
                    </a:cubicBezTo>
                    <a:cubicBezTo>
                      <a:pt x="109" y="6"/>
                      <a:pt x="107" y="5"/>
                      <a:pt x="103" y="4"/>
                    </a:cubicBezTo>
                    <a:cubicBezTo>
                      <a:pt x="99" y="3"/>
                      <a:pt x="95" y="3"/>
                      <a:pt x="92" y="3"/>
                    </a:cubicBezTo>
                    <a:cubicBezTo>
                      <a:pt x="91" y="3"/>
                      <a:pt x="90" y="3"/>
                      <a:pt x="90" y="3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88" y="3"/>
                      <a:pt x="84" y="3"/>
                    </a:cubicBezTo>
                    <a:cubicBezTo>
                      <a:pt x="84" y="3"/>
                      <a:pt x="83" y="3"/>
                      <a:pt x="82" y="3"/>
                    </a:cubicBezTo>
                    <a:cubicBezTo>
                      <a:pt x="63" y="3"/>
                      <a:pt x="13" y="6"/>
                      <a:pt x="4" y="2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3" name="Freeform 31"/>
              <p:cNvSpPr>
                <a:spLocks noEditPoints="1"/>
              </p:cNvSpPr>
              <p:nvPr/>
            </p:nvSpPr>
            <p:spPr bwMode="auto">
              <a:xfrm>
                <a:off x="3713" y="1405"/>
                <a:ext cx="206" cy="78"/>
              </a:xfrm>
              <a:custGeom>
                <a:avLst/>
                <a:gdLst>
                  <a:gd name="T0" fmla="*/ 0 w 87"/>
                  <a:gd name="T1" fmla="*/ 22 h 33"/>
                  <a:gd name="T2" fmla="*/ 1 w 87"/>
                  <a:gd name="T3" fmla="*/ 17 h 33"/>
                  <a:gd name="T4" fmla="*/ 35 w 87"/>
                  <a:gd name="T5" fmla="*/ 3 h 33"/>
                  <a:gd name="T6" fmla="*/ 70 w 87"/>
                  <a:gd name="T7" fmla="*/ 0 h 33"/>
                  <a:gd name="T8" fmla="*/ 71 w 87"/>
                  <a:gd name="T9" fmla="*/ 0 h 33"/>
                  <a:gd name="T10" fmla="*/ 77 w 87"/>
                  <a:gd name="T11" fmla="*/ 0 h 33"/>
                  <a:gd name="T12" fmla="*/ 83 w 87"/>
                  <a:gd name="T13" fmla="*/ 1 h 33"/>
                  <a:gd name="T14" fmla="*/ 87 w 87"/>
                  <a:gd name="T15" fmla="*/ 5 h 33"/>
                  <a:gd name="T16" fmla="*/ 76 w 87"/>
                  <a:gd name="T17" fmla="*/ 16 h 33"/>
                  <a:gd name="T18" fmla="*/ 20 w 87"/>
                  <a:gd name="T19" fmla="*/ 33 h 33"/>
                  <a:gd name="T20" fmla="*/ 0 w 87"/>
                  <a:gd name="T21" fmla="*/ 22 h 33"/>
                  <a:gd name="T22" fmla="*/ 74 w 87"/>
                  <a:gd name="T23" fmla="*/ 13 h 33"/>
                  <a:gd name="T24" fmla="*/ 84 w 87"/>
                  <a:gd name="T25" fmla="*/ 5 h 33"/>
                  <a:gd name="T26" fmla="*/ 83 w 87"/>
                  <a:gd name="T27" fmla="*/ 4 h 33"/>
                  <a:gd name="T28" fmla="*/ 77 w 87"/>
                  <a:gd name="T29" fmla="*/ 3 h 33"/>
                  <a:gd name="T30" fmla="*/ 71 w 87"/>
                  <a:gd name="T31" fmla="*/ 3 h 33"/>
                  <a:gd name="T32" fmla="*/ 71 w 87"/>
                  <a:gd name="T33" fmla="*/ 2 h 33"/>
                  <a:gd name="T34" fmla="*/ 71 w 87"/>
                  <a:gd name="T35" fmla="*/ 3 h 33"/>
                  <a:gd name="T36" fmla="*/ 70 w 87"/>
                  <a:gd name="T37" fmla="*/ 3 h 33"/>
                  <a:gd name="T38" fmla="*/ 35 w 87"/>
                  <a:gd name="T39" fmla="*/ 6 h 33"/>
                  <a:gd name="T40" fmla="*/ 4 w 87"/>
                  <a:gd name="T41" fmla="*/ 18 h 33"/>
                  <a:gd name="T42" fmla="*/ 3 w 87"/>
                  <a:gd name="T43" fmla="*/ 22 h 33"/>
                  <a:gd name="T44" fmla="*/ 7 w 87"/>
                  <a:gd name="T45" fmla="*/ 28 h 33"/>
                  <a:gd name="T46" fmla="*/ 20 w 87"/>
                  <a:gd name="T47" fmla="*/ 30 h 33"/>
                  <a:gd name="T48" fmla="*/ 74 w 87"/>
                  <a:gd name="T4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7" h="33">
                    <a:moveTo>
                      <a:pt x="0" y="22"/>
                    </a:moveTo>
                    <a:cubicBezTo>
                      <a:pt x="0" y="21"/>
                      <a:pt x="1" y="19"/>
                      <a:pt x="1" y="17"/>
                    </a:cubicBezTo>
                    <a:cubicBezTo>
                      <a:pt x="5" y="8"/>
                      <a:pt x="20" y="5"/>
                      <a:pt x="35" y="3"/>
                    </a:cubicBezTo>
                    <a:cubicBezTo>
                      <a:pt x="50" y="1"/>
                      <a:pt x="65" y="0"/>
                      <a:pt x="70" y="0"/>
                    </a:cubicBezTo>
                    <a:cubicBezTo>
                      <a:pt x="70" y="0"/>
                      <a:pt x="71" y="0"/>
                      <a:pt x="71" y="0"/>
                    </a:cubicBezTo>
                    <a:cubicBezTo>
                      <a:pt x="71" y="0"/>
                      <a:pt x="74" y="0"/>
                      <a:pt x="77" y="0"/>
                    </a:cubicBezTo>
                    <a:cubicBezTo>
                      <a:pt x="79" y="0"/>
                      <a:pt x="81" y="0"/>
                      <a:pt x="83" y="1"/>
                    </a:cubicBezTo>
                    <a:cubicBezTo>
                      <a:pt x="85" y="1"/>
                      <a:pt x="87" y="2"/>
                      <a:pt x="87" y="5"/>
                    </a:cubicBezTo>
                    <a:cubicBezTo>
                      <a:pt x="87" y="8"/>
                      <a:pt x="84" y="11"/>
                      <a:pt x="76" y="16"/>
                    </a:cubicBezTo>
                    <a:cubicBezTo>
                      <a:pt x="59" y="26"/>
                      <a:pt x="36" y="33"/>
                      <a:pt x="20" y="33"/>
                    </a:cubicBezTo>
                    <a:cubicBezTo>
                      <a:pt x="9" y="33"/>
                      <a:pt x="0" y="30"/>
                      <a:pt x="0" y="22"/>
                    </a:cubicBezTo>
                    <a:close/>
                    <a:moveTo>
                      <a:pt x="74" y="13"/>
                    </a:moveTo>
                    <a:cubicBezTo>
                      <a:pt x="82" y="9"/>
                      <a:pt x="85" y="5"/>
                      <a:pt x="84" y="5"/>
                    </a:cubicBezTo>
                    <a:cubicBezTo>
                      <a:pt x="84" y="5"/>
                      <a:pt x="84" y="4"/>
                      <a:pt x="83" y="4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4" y="3"/>
                      <a:pt x="71" y="3"/>
                      <a:pt x="71" y="3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1" y="3"/>
                      <a:pt x="71" y="3"/>
                      <a:pt x="71" y="3"/>
                    </a:cubicBezTo>
                    <a:cubicBezTo>
                      <a:pt x="71" y="3"/>
                      <a:pt x="71" y="3"/>
                      <a:pt x="70" y="3"/>
                    </a:cubicBezTo>
                    <a:cubicBezTo>
                      <a:pt x="65" y="3"/>
                      <a:pt x="50" y="4"/>
                      <a:pt x="35" y="6"/>
                    </a:cubicBezTo>
                    <a:cubicBezTo>
                      <a:pt x="20" y="8"/>
                      <a:pt x="6" y="12"/>
                      <a:pt x="4" y="18"/>
                    </a:cubicBezTo>
                    <a:cubicBezTo>
                      <a:pt x="4" y="20"/>
                      <a:pt x="3" y="21"/>
                      <a:pt x="3" y="22"/>
                    </a:cubicBezTo>
                    <a:cubicBezTo>
                      <a:pt x="3" y="25"/>
                      <a:pt x="5" y="27"/>
                      <a:pt x="7" y="28"/>
                    </a:cubicBezTo>
                    <a:cubicBezTo>
                      <a:pt x="10" y="29"/>
                      <a:pt x="14" y="30"/>
                      <a:pt x="20" y="30"/>
                    </a:cubicBezTo>
                    <a:cubicBezTo>
                      <a:pt x="35" y="30"/>
                      <a:pt x="58" y="23"/>
                      <a:pt x="74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4" name="Freeform 32"/>
              <p:cNvSpPr/>
              <p:nvPr/>
            </p:nvSpPr>
            <p:spPr bwMode="auto">
              <a:xfrm>
                <a:off x="3917" y="1278"/>
                <a:ext cx="220" cy="272"/>
              </a:xfrm>
              <a:custGeom>
                <a:avLst/>
                <a:gdLst>
                  <a:gd name="T0" fmla="*/ 27 w 93"/>
                  <a:gd name="T1" fmla="*/ 10 h 115"/>
                  <a:gd name="T2" fmla="*/ 0 w 93"/>
                  <a:gd name="T3" fmla="*/ 16 h 115"/>
                  <a:gd name="T4" fmla="*/ 5 w 93"/>
                  <a:gd name="T5" fmla="*/ 92 h 115"/>
                  <a:gd name="T6" fmla="*/ 6 w 93"/>
                  <a:gd name="T7" fmla="*/ 115 h 115"/>
                  <a:gd name="T8" fmla="*/ 93 w 93"/>
                  <a:gd name="T9" fmla="*/ 74 h 115"/>
                  <a:gd name="T10" fmla="*/ 27 w 93"/>
                  <a:gd name="T11" fmla="*/ 1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115">
                    <a:moveTo>
                      <a:pt x="27" y="10"/>
                    </a:moveTo>
                    <a:cubicBezTo>
                      <a:pt x="23" y="0"/>
                      <a:pt x="0" y="16"/>
                      <a:pt x="0" y="16"/>
                    </a:cubicBezTo>
                    <a:cubicBezTo>
                      <a:pt x="0" y="16"/>
                      <a:pt x="5" y="48"/>
                      <a:pt x="5" y="92"/>
                    </a:cubicBezTo>
                    <a:cubicBezTo>
                      <a:pt x="4" y="97"/>
                      <a:pt x="5" y="106"/>
                      <a:pt x="6" y="115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66" y="52"/>
                      <a:pt x="31" y="18"/>
                      <a:pt x="27" y="10"/>
                    </a:cubicBezTo>
                    <a:close/>
                  </a:path>
                </a:pathLst>
              </a:custGeom>
              <a:solidFill>
                <a:srgbClr val="CCB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5" name="Freeform 33"/>
              <p:cNvSpPr/>
              <p:nvPr/>
            </p:nvSpPr>
            <p:spPr bwMode="auto">
              <a:xfrm>
                <a:off x="3915" y="1289"/>
                <a:ext cx="227" cy="263"/>
              </a:xfrm>
              <a:custGeom>
                <a:avLst/>
                <a:gdLst>
                  <a:gd name="T0" fmla="*/ 6 w 96"/>
                  <a:gd name="T1" fmla="*/ 111 h 111"/>
                  <a:gd name="T2" fmla="*/ 5 w 96"/>
                  <a:gd name="T3" fmla="*/ 110 h 111"/>
                  <a:gd name="T4" fmla="*/ 4 w 96"/>
                  <a:gd name="T5" fmla="*/ 88 h 111"/>
                  <a:gd name="T6" fmla="*/ 4 w 96"/>
                  <a:gd name="T7" fmla="*/ 87 h 111"/>
                  <a:gd name="T8" fmla="*/ 4 w 96"/>
                  <a:gd name="T9" fmla="*/ 80 h 111"/>
                  <a:gd name="T10" fmla="*/ 0 w 96"/>
                  <a:gd name="T11" fmla="*/ 11 h 111"/>
                  <a:gd name="T12" fmla="*/ 0 w 96"/>
                  <a:gd name="T13" fmla="*/ 10 h 111"/>
                  <a:gd name="T14" fmla="*/ 23 w 96"/>
                  <a:gd name="T15" fmla="*/ 0 h 111"/>
                  <a:gd name="T16" fmla="*/ 30 w 96"/>
                  <a:gd name="T17" fmla="*/ 4 h 111"/>
                  <a:gd name="T18" fmla="*/ 28 w 96"/>
                  <a:gd name="T19" fmla="*/ 5 h 111"/>
                  <a:gd name="T20" fmla="*/ 27 w 96"/>
                  <a:gd name="T21" fmla="*/ 5 h 111"/>
                  <a:gd name="T22" fmla="*/ 23 w 96"/>
                  <a:gd name="T23" fmla="*/ 3 h 111"/>
                  <a:gd name="T24" fmla="*/ 10 w 96"/>
                  <a:gd name="T25" fmla="*/ 8 h 111"/>
                  <a:gd name="T26" fmla="*/ 3 w 96"/>
                  <a:gd name="T27" fmla="*/ 12 h 111"/>
                  <a:gd name="T28" fmla="*/ 7 w 96"/>
                  <a:gd name="T29" fmla="*/ 80 h 111"/>
                  <a:gd name="T30" fmla="*/ 7 w 96"/>
                  <a:gd name="T31" fmla="*/ 87 h 111"/>
                  <a:gd name="T32" fmla="*/ 7 w 96"/>
                  <a:gd name="T33" fmla="*/ 88 h 111"/>
                  <a:gd name="T34" fmla="*/ 8 w 96"/>
                  <a:gd name="T35" fmla="*/ 107 h 111"/>
                  <a:gd name="T36" fmla="*/ 92 w 96"/>
                  <a:gd name="T37" fmla="*/ 68 h 111"/>
                  <a:gd name="T38" fmla="*/ 27 w 96"/>
                  <a:gd name="T39" fmla="*/ 5 h 111"/>
                  <a:gd name="T40" fmla="*/ 28 w 96"/>
                  <a:gd name="T41" fmla="*/ 5 h 111"/>
                  <a:gd name="T42" fmla="*/ 30 w 96"/>
                  <a:gd name="T43" fmla="*/ 4 h 111"/>
                  <a:gd name="T44" fmla="*/ 95 w 96"/>
                  <a:gd name="T45" fmla="*/ 67 h 111"/>
                  <a:gd name="T46" fmla="*/ 96 w 96"/>
                  <a:gd name="T47" fmla="*/ 69 h 111"/>
                  <a:gd name="T48" fmla="*/ 95 w 96"/>
                  <a:gd name="T49" fmla="*/ 70 h 111"/>
                  <a:gd name="T50" fmla="*/ 8 w 96"/>
                  <a:gd name="T51" fmla="*/ 111 h 111"/>
                  <a:gd name="T52" fmla="*/ 7 w 96"/>
                  <a:gd name="T53" fmla="*/ 111 h 111"/>
                  <a:gd name="T54" fmla="*/ 6 w 96"/>
                  <a:gd name="T5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6" h="111">
                    <a:moveTo>
                      <a:pt x="6" y="111"/>
                    </a:moveTo>
                    <a:cubicBezTo>
                      <a:pt x="6" y="111"/>
                      <a:pt x="5" y="110"/>
                      <a:pt x="5" y="110"/>
                    </a:cubicBezTo>
                    <a:cubicBezTo>
                      <a:pt x="4" y="101"/>
                      <a:pt x="4" y="94"/>
                      <a:pt x="4" y="88"/>
                    </a:cubicBezTo>
                    <a:cubicBezTo>
                      <a:pt x="4" y="88"/>
                      <a:pt x="4" y="87"/>
                      <a:pt x="4" y="87"/>
                    </a:cubicBezTo>
                    <a:cubicBezTo>
                      <a:pt x="4" y="84"/>
                      <a:pt x="4" y="82"/>
                      <a:pt x="4" y="80"/>
                    </a:cubicBezTo>
                    <a:cubicBezTo>
                      <a:pt x="4" y="40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0"/>
                      <a:pt x="14" y="0"/>
                      <a:pt x="23" y="0"/>
                    </a:cubicBezTo>
                    <a:cubicBezTo>
                      <a:pt x="26" y="0"/>
                      <a:pt x="28" y="1"/>
                      <a:pt x="30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4"/>
                      <a:pt x="25" y="3"/>
                      <a:pt x="23" y="3"/>
                    </a:cubicBezTo>
                    <a:cubicBezTo>
                      <a:pt x="19" y="3"/>
                      <a:pt x="14" y="5"/>
                      <a:pt x="10" y="8"/>
                    </a:cubicBezTo>
                    <a:cubicBezTo>
                      <a:pt x="7" y="9"/>
                      <a:pt x="4" y="11"/>
                      <a:pt x="3" y="12"/>
                    </a:cubicBezTo>
                    <a:cubicBezTo>
                      <a:pt x="4" y="17"/>
                      <a:pt x="7" y="44"/>
                      <a:pt x="7" y="80"/>
                    </a:cubicBezTo>
                    <a:cubicBezTo>
                      <a:pt x="7" y="82"/>
                      <a:pt x="7" y="84"/>
                      <a:pt x="7" y="87"/>
                    </a:cubicBezTo>
                    <a:cubicBezTo>
                      <a:pt x="7" y="87"/>
                      <a:pt x="7" y="88"/>
                      <a:pt x="7" y="88"/>
                    </a:cubicBezTo>
                    <a:cubicBezTo>
                      <a:pt x="7" y="93"/>
                      <a:pt x="7" y="100"/>
                      <a:pt x="8" y="107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64" y="46"/>
                      <a:pt x="31" y="14"/>
                      <a:pt x="27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3" y="11"/>
                      <a:pt x="68" y="46"/>
                      <a:pt x="95" y="67"/>
                    </a:cubicBezTo>
                    <a:cubicBezTo>
                      <a:pt x="96" y="68"/>
                      <a:pt x="96" y="68"/>
                      <a:pt x="96" y="69"/>
                    </a:cubicBezTo>
                    <a:cubicBezTo>
                      <a:pt x="96" y="69"/>
                      <a:pt x="96" y="70"/>
                      <a:pt x="95" y="70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1"/>
                      <a:pt x="7" y="111"/>
                      <a:pt x="7" y="111"/>
                    </a:cubicBezTo>
                    <a:lnTo>
                      <a:pt x="6" y="11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6" name="Freeform 34"/>
              <p:cNvSpPr/>
              <p:nvPr/>
            </p:nvSpPr>
            <p:spPr bwMode="auto">
              <a:xfrm>
                <a:off x="3936" y="1493"/>
                <a:ext cx="38" cy="40"/>
              </a:xfrm>
              <a:custGeom>
                <a:avLst/>
                <a:gdLst>
                  <a:gd name="T0" fmla="*/ 7 w 16"/>
                  <a:gd name="T1" fmla="*/ 16 h 17"/>
                  <a:gd name="T2" fmla="*/ 15 w 16"/>
                  <a:gd name="T3" fmla="*/ 10 h 17"/>
                  <a:gd name="T4" fmla="*/ 9 w 16"/>
                  <a:gd name="T5" fmla="*/ 1 h 17"/>
                  <a:gd name="T6" fmla="*/ 1 w 16"/>
                  <a:gd name="T7" fmla="*/ 7 h 17"/>
                  <a:gd name="T8" fmla="*/ 7 w 16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7" y="16"/>
                    </a:moveTo>
                    <a:cubicBezTo>
                      <a:pt x="11" y="17"/>
                      <a:pt x="15" y="14"/>
                      <a:pt x="15" y="10"/>
                    </a:cubicBezTo>
                    <a:cubicBezTo>
                      <a:pt x="16" y="6"/>
                      <a:pt x="13" y="2"/>
                      <a:pt x="9" y="1"/>
                    </a:cubicBezTo>
                    <a:cubicBezTo>
                      <a:pt x="5" y="0"/>
                      <a:pt x="1" y="3"/>
                      <a:pt x="1" y="7"/>
                    </a:cubicBezTo>
                    <a:cubicBezTo>
                      <a:pt x="0" y="11"/>
                      <a:pt x="3" y="15"/>
                      <a:pt x="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7" name="Freeform 35"/>
              <p:cNvSpPr/>
              <p:nvPr/>
            </p:nvSpPr>
            <p:spPr bwMode="auto">
              <a:xfrm>
                <a:off x="3941" y="1417"/>
                <a:ext cx="37" cy="40"/>
              </a:xfrm>
              <a:custGeom>
                <a:avLst/>
                <a:gdLst>
                  <a:gd name="T0" fmla="*/ 7 w 16"/>
                  <a:gd name="T1" fmla="*/ 16 h 17"/>
                  <a:gd name="T2" fmla="*/ 16 w 16"/>
                  <a:gd name="T3" fmla="*/ 10 h 17"/>
                  <a:gd name="T4" fmla="*/ 9 w 16"/>
                  <a:gd name="T5" fmla="*/ 1 h 17"/>
                  <a:gd name="T6" fmla="*/ 1 w 16"/>
                  <a:gd name="T7" fmla="*/ 7 h 17"/>
                  <a:gd name="T8" fmla="*/ 7 w 16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7" y="16"/>
                    </a:moveTo>
                    <a:cubicBezTo>
                      <a:pt x="11" y="17"/>
                      <a:pt x="15" y="14"/>
                      <a:pt x="16" y="10"/>
                    </a:cubicBezTo>
                    <a:cubicBezTo>
                      <a:pt x="16" y="6"/>
                      <a:pt x="13" y="2"/>
                      <a:pt x="9" y="1"/>
                    </a:cubicBezTo>
                    <a:cubicBezTo>
                      <a:pt x="5" y="0"/>
                      <a:pt x="1" y="3"/>
                      <a:pt x="1" y="7"/>
                    </a:cubicBezTo>
                    <a:cubicBezTo>
                      <a:pt x="0" y="11"/>
                      <a:pt x="3" y="15"/>
                      <a:pt x="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8" name="Freeform 36"/>
              <p:cNvSpPr/>
              <p:nvPr/>
            </p:nvSpPr>
            <p:spPr bwMode="auto">
              <a:xfrm>
                <a:off x="4012" y="1375"/>
                <a:ext cx="37" cy="40"/>
              </a:xfrm>
              <a:custGeom>
                <a:avLst/>
                <a:gdLst>
                  <a:gd name="T0" fmla="*/ 7 w 16"/>
                  <a:gd name="T1" fmla="*/ 16 h 17"/>
                  <a:gd name="T2" fmla="*/ 15 w 16"/>
                  <a:gd name="T3" fmla="*/ 10 h 17"/>
                  <a:gd name="T4" fmla="*/ 9 w 16"/>
                  <a:gd name="T5" fmla="*/ 1 h 17"/>
                  <a:gd name="T6" fmla="*/ 1 w 16"/>
                  <a:gd name="T7" fmla="*/ 7 h 17"/>
                  <a:gd name="T8" fmla="*/ 7 w 16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7" y="16"/>
                    </a:moveTo>
                    <a:cubicBezTo>
                      <a:pt x="11" y="17"/>
                      <a:pt x="15" y="14"/>
                      <a:pt x="15" y="10"/>
                    </a:cubicBezTo>
                    <a:cubicBezTo>
                      <a:pt x="16" y="6"/>
                      <a:pt x="13" y="2"/>
                      <a:pt x="9" y="1"/>
                    </a:cubicBezTo>
                    <a:cubicBezTo>
                      <a:pt x="5" y="0"/>
                      <a:pt x="1" y="3"/>
                      <a:pt x="1" y="7"/>
                    </a:cubicBezTo>
                    <a:cubicBezTo>
                      <a:pt x="0" y="11"/>
                      <a:pt x="3" y="15"/>
                      <a:pt x="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9" name="Freeform 37"/>
              <p:cNvSpPr/>
              <p:nvPr/>
            </p:nvSpPr>
            <p:spPr bwMode="auto">
              <a:xfrm>
                <a:off x="4002" y="1446"/>
                <a:ext cx="38" cy="37"/>
              </a:xfrm>
              <a:custGeom>
                <a:avLst/>
                <a:gdLst>
                  <a:gd name="T0" fmla="*/ 7 w 16"/>
                  <a:gd name="T1" fmla="*/ 15 h 16"/>
                  <a:gd name="T2" fmla="*/ 16 w 16"/>
                  <a:gd name="T3" fmla="*/ 9 h 16"/>
                  <a:gd name="T4" fmla="*/ 9 w 16"/>
                  <a:gd name="T5" fmla="*/ 0 h 16"/>
                  <a:gd name="T6" fmla="*/ 1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1" y="16"/>
                      <a:pt x="15" y="13"/>
                      <a:pt x="16" y="9"/>
                    </a:cubicBezTo>
                    <a:cubicBezTo>
                      <a:pt x="16" y="5"/>
                      <a:pt x="14" y="1"/>
                      <a:pt x="9" y="0"/>
                    </a:cubicBezTo>
                    <a:cubicBezTo>
                      <a:pt x="5" y="0"/>
                      <a:pt x="1" y="3"/>
                      <a:pt x="1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0" name="Freeform 38"/>
              <p:cNvSpPr/>
              <p:nvPr/>
            </p:nvSpPr>
            <p:spPr bwMode="auto">
              <a:xfrm>
                <a:off x="4073" y="1427"/>
                <a:ext cx="38" cy="38"/>
              </a:xfrm>
              <a:custGeom>
                <a:avLst/>
                <a:gdLst>
                  <a:gd name="T0" fmla="*/ 7 w 16"/>
                  <a:gd name="T1" fmla="*/ 15 h 16"/>
                  <a:gd name="T2" fmla="*/ 16 w 16"/>
                  <a:gd name="T3" fmla="*/ 9 h 16"/>
                  <a:gd name="T4" fmla="*/ 9 w 16"/>
                  <a:gd name="T5" fmla="*/ 0 h 16"/>
                  <a:gd name="T6" fmla="*/ 1 w 16"/>
                  <a:gd name="T7" fmla="*/ 7 h 16"/>
                  <a:gd name="T8" fmla="*/ 7 w 16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15"/>
                    </a:moveTo>
                    <a:cubicBezTo>
                      <a:pt x="11" y="16"/>
                      <a:pt x="15" y="13"/>
                      <a:pt x="16" y="9"/>
                    </a:cubicBezTo>
                    <a:cubicBezTo>
                      <a:pt x="16" y="5"/>
                      <a:pt x="14" y="1"/>
                      <a:pt x="9" y="0"/>
                    </a:cubicBezTo>
                    <a:cubicBezTo>
                      <a:pt x="5" y="0"/>
                      <a:pt x="1" y="2"/>
                      <a:pt x="1" y="7"/>
                    </a:cubicBezTo>
                    <a:cubicBezTo>
                      <a:pt x="0" y="11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1" name="Freeform 39"/>
              <p:cNvSpPr/>
              <p:nvPr/>
            </p:nvSpPr>
            <p:spPr bwMode="auto">
              <a:xfrm>
                <a:off x="3945" y="1342"/>
                <a:ext cx="38" cy="40"/>
              </a:xfrm>
              <a:custGeom>
                <a:avLst/>
                <a:gdLst>
                  <a:gd name="T0" fmla="*/ 7 w 16"/>
                  <a:gd name="T1" fmla="*/ 16 h 17"/>
                  <a:gd name="T2" fmla="*/ 15 w 16"/>
                  <a:gd name="T3" fmla="*/ 10 h 17"/>
                  <a:gd name="T4" fmla="*/ 9 w 16"/>
                  <a:gd name="T5" fmla="*/ 1 h 17"/>
                  <a:gd name="T6" fmla="*/ 0 w 16"/>
                  <a:gd name="T7" fmla="*/ 7 h 17"/>
                  <a:gd name="T8" fmla="*/ 7 w 16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7" y="16"/>
                    </a:moveTo>
                    <a:cubicBezTo>
                      <a:pt x="11" y="17"/>
                      <a:pt x="15" y="14"/>
                      <a:pt x="15" y="10"/>
                    </a:cubicBezTo>
                    <a:cubicBezTo>
                      <a:pt x="16" y="6"/>
                      <a:pt x="13" y="2"/>
                      <a:pt x="9" y="1"/>
                    </a:cubicBezTo>
                    <a:cubicBezTo>
                      <a:pt x="5" y="0"/>
                      <a:pt x="1" y="3"/>
                      <a:pt x="0" y="7"/>
                    </a:cubicBezTo>
                    <a:cubicBezTo>
                      <a:pt x="0" y="11"/>
                      <a:pt x="3" y="15"/>
                      <a:pt x="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2" name="Freeform 40"/>
              <p:cNvSpPr/>
              <p:nvPr/>
            </p:nvSpPr>
            <p:spPr bwMode="auto">
              <a:xfrm>
                <a:off x="4007" y="994"/>
                <a:ext cx="180" cy="307"/>
              </a:xfrm>
              <a:custGeom>
                <a:avLst/>
                <a:gdLst>
                  <a:gd name="T0" fmla="*/ 0 w 76"/>
                  <a:gd name="T1" fmla="*/ 125 h 130"/>
                  <a:gd name="T2" fmla="*/ 51 w 76"/>
                  <a:gd name="T3" fmla="*/ 26 h 130"/>
                  <a:gd name="T4" fmla="*/ 40 w 76"/>
                  <a:gd name="T5" fmla="*/ 15 h 130"/>
                  <a:gd name="T6" fmla="*/ 49 w 76"/>
                  <a:gd name="T7" fmla="*/ 15 h 130"/>
                  <a:gd name="T8" fmla="*/ 50 w 76"/>
                  <a:gd name="T9" fmla="*/ 1 h 130"/>
                  <a:gd name="T10" fmla="*/ 57 w 76"/>
                  <a:gd name="T11" fmla="*/ 13 h 130"/>
                  <a:gd name="T12" fmla="*/ 63 w 76"/>
                  <a:gd name="T13" fmla="*/ 1 h 130"/>
                  <a:gd name="T14" fmla="*/ 63 w 76"/>
                  <a:gd name="T15" fmla="*/ 15 h 130"/>
                  <a:gd name="T16" fmla="*/ 73 w 76"/>
                  <a:gd name="T17" fmla="*/ 10 h 130"/>
                  <a:gd name="T18" fmla="*/ 67 w 76"/>
                  <a:gd name="T19" fmla="*/ 19 h 130"/>
                  <a:gd name="T20" fmla="*/ 76 w 76"/>
                  <a:gd name="T21" fmla="*/ 22 h 130"/>
                  <a:gd name="T22" fmla="*/ 64 w 76"/>
                  <a:gd name="T23" fmla="*/ 27 h 130"/>
                  <a:gd name="T24" fmla="*/ 4 w 76"/>
                  <a:gd name="T25" fmla="*/ 130 h 130"/>
                  <a:gd name="T26" fmla="*/ 0 w 76"/>
                  <a:gd name="T27" fmla="*/ 12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6" h="130">
                    <a:moveTo>
                      <a:pt x="0" y="125"/>
                    </a:moveTo>
                    <a:cubicBezTo>
                      <a:pt x="0" y="125"/>
                      <a:pt x="56" y="90"/>
                      <a:pt x="51" y="26"/>
                    </a:cubicBezTo>
                    <a:cubicBezTo>
                      <a:pt x="51" y="26"/>
                      <a:pt x="38" y="23"/>
                      <a:pt x="40" y="15"/>
                    </a:cubicBezTo>
                    <a:cubicBezTo>
                      <a:pt x="42" y="10"/>
                      <a:pt x="49" y="15"/>
                      <a:pt x="49" y="15"/>
                    </a:cubicBezTo>
                    <a:cubicBezTo>
                      <a:pt x="49" y="15"/>
                      <a:pt x="45" y="3"/>
                      <a:pt x="50" y="1"/>
                    </a:cubicBezTo>
                    <a:cubicBezTo>
                      <a:pt x="56" y="0"/>
                      <a:pt x="57" y="13"/>
                      <a:pt x="57" y="13"/>
                    </a:cubicBezTo>
                    <a:cubicBezTo>
                      <a:pt x="57" y="13"/>
                      <a:pt x="58" y="0"/>
                      <a:pt x="63" y="1"/>
                    </a:cubicBezTo>
                    <a:cubicBezTo>
                      <a:pt x="69" y="1"/>
                      <a:pt x="63" y="15"/>
                      <a:pt x="63" y="15"/>
                    </a:cubicBezTo>
                    <a:cubicBezTo>
                      <a:pt x="63" y="15"/>
                      <a:pt x="71" y="4"/>
                      <a:pt x="73" y="10"/>
                    </a:cubicBezTo>
                    <a:cubicBezTo>
                      <a:pt x="75" y="16"/>
                      <a:pt x="67" y="19"/>
                      <a:pt x="67" y="19"/>
                    </a:cubicBezTo>
                    <a:cubicBezTo>
                      <a:pt x="67" y="19"/>
                      <a:pt x="76" y="17"/>
                      <a:pt x="76" y="22"/>
                    </a:cubicBezTo>
                    <a:cubicBezTo>
                      <a:pt x="75" y="27"/>
                      <a:pt x="64" y="27"/>
                      <a:pt x="64" y="27"/>
                    </a:cubicBezTo>
                    <a:cubicBezTo>
                      <a:pt x="64" y="27"/>
                      <a:pt x="67" y="90"/>
                      <a:pt x="4" y="130"/>
                    </a:cubicBez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3" name="Freeform 41"/>
              <p:cNvSpPr>
                <a:spLocks noEditPoints="1"/>
              </p:cNvSpPr>
              <p:nvPr/>
            </p:nvSpPr>
            <p:spPr bwMode="auto">
              <a:xfrm>
                <a:off x="4002" y="991"/>
                <a:ext cx="187" cy="313"/>
              </a:xfrm>
              <a:custGeom>
                <a:avLst/>
                <a:gdLst>
                  <a:gd name="T0" fmla="*/ 1 w 79"/>
                  <a:gd name="T1" fmla="*/ 127 h 132"/>
                  <a:gd name="T2" fmla="*/ 3 w 79"/>
                  <a:gd name="T3" fmla="*/ 127 h 132"/>
                  <a:gd name="T4" fmla="*/ 1 w 79"/>
                  <a:gd name="T5" fmla="*/ 127 h 132"/>
                  <a:gd name="T6" fmla="*/ 1 w 79"/>
                  <a:gd name="T7" fmla="*/ 124 h 132"/>
                  <a:gd name="T8" fmla="*/ 52 w 79"/>
                  <a:gd name="T9" fmla="*/ 34 h 132"/>
                  <a:gd name="T10" fmla="*/ 40 w 79"/>
                  <a:gd name="T11" fmla="*/ 18 h 132"/>
                  <a:gd name="T12" fmla="*/ 45 w 79"/>
                  <a:gd name="T13" fmla="*/ 13 h 132"/>
                  <a:gd name="T14" fmla="*/ 48 w 79"/>
                  <a:gd name="T15" fmla="*/ 7 h 132"/>
                  <a:gd name="T16" fmla="*/ 53 w 79"/>
                  <a:gd name="T17" fmla="*/ 0 h 132"/>
                  <a:gd name="T18" fmla="*/ 65 w 79"/>
                  <a:gd name="T19" fmla="*/ 0 h 132"/>
                  <a:gd name="T20" fmla="*/ 69 w 79"/>
                  <a:gd name="T21" fmla="*/ 6 h 132"/>
                  <a:gd name="T22" fmla="*/ 73 w 79"/>
                  <a:gd name="T23" fmla="*/ 8 h 132"/>
                  <a:gd name="T24" fmla="*/ 77 w 79"/>
                  <a:gd name="T25" fmla="*/ 13 h 132"/>
                  <a:gd name="T26" fmla="*/ 77 w 79"/>
                  <a:gd name="T27" fmla="*/ 19 h 132"/>
                  <a:gd name="T28" fmla="*/ 79 w 79"/>
                  <a:gd name="T29" fmla="*/ 23 h 132"/>
                  <a:gd name="T30" fmla="*/ 72 w 79"/>
                  <a:gd name="T31" fmla="*/ 29 h 132"/>
                  <a:gd name="T32" fmla="*/ 68 w 79"/>
                  <a:gd name="T33" fmla="*/ 30 h 132"/>
                  <a:gd name="T34" fmla="*/ 6 w 79"/>
                  <a:gd name="T35" fmla="*/ 132 h 132"/>
                  <a:gd name="T36" fmla="*/ 6 w 79"/>
                  <a:gd name="T37" fmla="*/ 129 h 132"/>
                  <a:gd name="T38" fmla="*/ 65 w 79"/>
                  <a:gd name="T39" fmla="*/ 28 h 132"/>
                  <a:gd name="T40" fmla="*/ 71 w 79"/>
                  <a:gd name="T41" fmla="*/ 26 h 132"/>
                  <a:gd name="T42" fmla="*/ 76 w 79"/>
                  <a:gd name="T43" fmla="*/ 23 h 132"/>
                  <a:gd name="T44" fmla="*/ 70 w 79"/>
                  <a:gd name="T45" fmla="*/ 22 h 132"/>
                  <a:gd name="T46" fmla="*/ 69 w 79"/>
                  <a:gd name="T47" fmla="*/ 19 h 132"/>
                  <a:gd name="T48" fmla="*/ 74 w 79"/>
                  <a:gd name="T49" fmla="*/ 11 h 132"/>
                  <a:gd name="T50" fmla="*/ 73 w 79"/>
                  <a:gd name="T51" fmla="*/ 11 h 132"/>
                  <a:gd name="T52" fmla="*/ 67 w 79"/>
                  <a:gd name="T53" fmla="*/ 17 h 132"/>
                  <a:gd name="T54" fmla="*/ 64 w 79"/>
                  <a:gd name="T55" fmla="*/ 15 h 132"/>
                  <a:gd name="T56" fmla="*/ 65 w 79"/>
                  <a:gd name="T57" fmla="*/ 3 h 132"/>
                  <a:gd name="T58" fmla="*/ 62 w 79"/>
                  <a:gd name="T59" fmla="*/ 8 h 132"/>
                  <a:gd name="T60" fmla="*/ 59 w 79"/>
                  <a:gd name="T61" fmla="*/ 16 h 132"/>
                  <a:gd name="T62" fmla="*/ 57 w 79"/>
                  <a:gd name="T63" fmla="*/ 9 h 132"/>
                  <a:gd name="T64" fmla="*/ 53 w 79"/>
                  <a:gd name="T65" fmla="*/ 4 h 132"/>
                  <a:gd name="T66" fmla="*/ 53 w 79"/>
                  <a:gd name="T67" fmla="*/ 16 h 132"/>
                  <a:gd name="T68" fmla="*/ 51 w 79"/>
                  <a:gd name="T69" fmla="*/ 18 h 132"/>
                  <a:gd name="T70" fmla="*/ 45 w 79"/>
                  <a:gd name="T71" fmla="*/ 16 h 132"/>
                  <a:gd name="T72" fmla="*/ 43 w 79"/>
                  <a:gd name="T73" fmla="*/ 18 h 132"/>
                  <a:gd name="T74" fmla="*/ 54 w 79"/>
                  <a:gd name="T75" fmla="*/ 26 h 132"/>
                  <a:gd name="T76" fmla="*/ 55 w 79"/>
                  <a:gd name="T77" fmla="*/ 34 h 132"/>
                  <a:gd name="T78" fmla="*/ 6 w 79"/>
                  <a:gd name="T79" fmla="*/ 129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9" h="132">
                    <a:moveTo>
                      <a:pt x="5" y="132"/>
                    </a:moveTo>
                    <a:cubicBezTo>
                      <a:pt x="1" y="127"/>
                      <a:pt x="1" y="127"/>
                      <a:pt x="1" y="127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3" y="127"/>
                      <a:pt x="3" y="127"/>
                      <a:pt x="3" y="127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0" y="126"/>
                      <a:pt x="0" y="126"/>
                      <a:pt x="0" y="125"/>
                    </a:cubicBezTo>
                    <a:cubicBezTo>
                      <a:pt x="0" y="125"/>
                      <a:pt x="1" y="125"/>
                      <a:pt x="1" y="124"/>
                    </a:cubicBezTo>
                    <a:cubicBezTo>
                      <a:pt x="1" y="124"/>
                      <a:pt x="14" y="117"/>
                      <a:pt x="27" y="101"/>
                    </a:cubicBezTo>
                    <a:cubicBezTo>
                      <a:pt x="39" y="86"/>
                      <a:pt x="52" y="64"/>
                      <a:pt x="52" y="34"/>
                    </a:cubicBezTo>
                    <a:cubicBezTo>
                      <a:pt x="52" y="32"/>
                      <a:pt x="52" y="30"/>
                      <a:pt x="52" y="28"/>
                    </a:cubicBezTo>
                    <a:cubicBezTo>
                      <a:pt x="49" y="27"/>
                      <a:pt x="41" y="25"/>
                      <a:pt x="40" y="18"/>
                    </a:cubicBezTo>
                    <a:cubicBezTo>
                      <a:pt x="40" y="17"/>
                      <a:pt x="40" y="17"/>
                      <a:pt x="41" y="16"/>
                    </a:cubicBezTo>
                    <a:cubicBezTo>
                      <a:pt x="41" y="14"/>
                      <a:pt x="43" y="13"/>
                      <a:pt x="45" y="13"/>
                    </a:cubicBezTo>
                    <a:cubicBezTo>
                      <a:pt x="47" y="13"/>
                      <a:pt x="48" y="13"/>
                      <a:pt x="49" y="13"/>
                    </a:cubicBezTo>
                    <a:cubicBezTo>
                      <a:pt x="48" y="12"/>
                      <a:pt x="48" y="9"/>
                      <a:pt x="48" y="7"/>
                    </a:cubicBezTo>
                    <a:cubicBezTo>
                      <a:pt x="48" y="5"/>
                      <a:pt x="49" y="2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6" y="1"/>
                      <a:pt x="58" y="4"/>
                      <a:pt x="59" y="7"/>
                    </a:cubicBezTo>
                    <a:cubicBezTo>
                      <a:pt x="60" y="4"/>
                      <a:pt x="61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8" y="0"/>
                      <a:pt x="69" y="3"/>
                      <a:pt x="69" y="6"/>
                    </a:cubicBezTo>
                    <a:cubicBezTo>
                      <a:pt x="69" y="7"/>
                      <a:pt x="69" y="9"/>
                      <a:pt x="69" y="10"/>
                    </a:cubicBezTo>
                    <a:cubicBezTo>
                      <a:pt x="70" y="9"/>
                      <a:pt x="72" y="8"/>
                      <a:pt x="73" y="8"/>
                    </a:cubicBezTo>
                    <a:cubicBezTo>
                      <a:pt x="75" y="8"/>
                      <a:pt x="76" y="9"/>
                      <a:pt x="77" y="10"/>
                    </a:cubicBezTo>
                    <a:cubicBezTo>
                      <a:pt x="77" y="11"/>
                      <a:pt x="77" y="12"/>
                      <a:pt x="77" y="13"/>
                    </a:cubicBezTo>
                    <a:cubicBezTo>
                      <a:pt x="77" y="15"/>
                      <a:pt x="76" y="17"/>
                      <a:pt x="75" y="18"/>
                    </a:cubicBezTo>
                    <a:cubicBezTo>
                      <a:pt x="76" y="18"/>
                      <a:pt x="76" y="18"/>
                      <a:pt x="77" y="19"/>
                    </a:cubicBezTo>
                    <a:cubicBezTo>
                      <a:pt x="78" y="20"/>
                      <a:pt x="79" y="21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7"/>
                      <a:pt x="75" y="28"/>
                      <a:pt x="72" y="29"/>
                    </a:cubicBezTo>
                    <a:cubicBezTo>
                      <a:pt x="70" y="29"/>
                      <a:pt x="69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40"/>
                      <a:pt x="65" y="96"/>
                      <a:pt x="7" y="132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6" y="132"/>
                      <a:pt x="5" y="132"/>
                      <a:pt x="5" y="132"/>
                    </a:cubicBezTo>
                    <a:close/>
                    <a:moveTo>
                      <a:pt x="6" y="129"/>
                    </a:moveTo>
                    <a:cubicBezTo>
                      <a:pt x="62" y="93"/>
                      <a:pt x="65" y="39"/>
                      <a:pt x="65" y="30"/>
                    </a:cubicBezTo>
                    <a:cubicBezTo>
                      <a:pt x="65" y="29"/>
                      <a:pt x="65" y="28"/>
                      <a:pt x="65" y="28"/>
                    </a:cubicBezTo>
                    <a:cubicBezTo>
                      <a:pt x="65" y="28"/>
                      <a:pt x="65" y="27"/>
                      <a:pt x="66" y="27"/>
                    </a:cubicBezTo>
                    <a:cubicBezTo>
                      <a:pt x="66" y="27"/>
                      <a:pt x="69" y="27"/>
                      <a:pt x="71" y="26"/>
                    </a:cubicBezTo>
                    <a:cubicBezTo>
                      <a:pt x="74" y="25"/>
                      <a:pt x="76" y="24"/>
                      <a:pt x="76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1"/>
                      <a:pt x="75" y="21"/>
                      <a:pt x="73" y="21"/>
                    </a:cubicBezTo>
                    <a:cubicBezTo>
                      <a:pt x="72" y="21"/>
                      <a:pt x="70" y="22"/>
                      <a:pt x="70" y="22"/>
                    </a:cubicBezTo>
                    <a:cubicBezTo>
                      <a:pt x="69" y="22"/>
                      <a:pt x="68" y="21"/>
                      <a:pt x="68" y="21"/>
                    </a:cubicBezTo>
                    <a:cubicBezTo>
                      <a:pt x="68" y="20"/>
                      <a:pt x="68" y="19"/>
                      <a:pt x="69" y="19"/>
                    </a:cubicBezTo>
                    <a:cubicBezTo>
                      <a:pt x="69" y="19"/>
                      <a:pt x="74" y="16"/>
                      <a:pt x="74" y="13"/>
                    </a:cubicBezTo>
                    <a:cubicBezTo>
                      <a:pt x="74" y="12"/>
                      <a:pt x="74" y="12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1" y="12"/>
                      <a:pt x="69" y="14"/>
                    </a:cubicBezTo>
                    <a:cubicBezTo>
                      <a:pt x="68" y="15"/>
                      <a:pt x="67" y="17"/>
                      <a:pt x="67" y="17"/>
                    </a:cubicBezTo>
                    <a:cubicBezTo>
                      <a:pt x="66" y="17"/>
                      <a:pt x="65" y="18"/>
                      <a:pt x="65" y="17"/>
                    </a:cubicBezTo>
                    <a:cubicBezTo>
                      <a:pt x="64" y="17"/>
                      <a:pt x="64" y="16"/>
                      <a:pt x="64" y="15"/>
                    </a:cubicBezTo>
                    <a:cubicBezTo>
                      <a:pt x="64" y="15"/>
                      <a:pt x="66" y="9"/>
                      <a:pt x="66" y="6"/>
                    </a:cubicBezTo>
                    <a:cubicBezTo>
                      <a:pt x="66" y="3"/>
                      <a:pt x="66" y="3"/>
                      <a:pt x="65" y="3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4" y="3"/>
                      <a:pt x="62" y="5"/>
                      <a:pt x="62" y="8"/>
                    </a:cubicBezTo>
                    <a:cubicBezTo>
                      <a:pt x="61" y="11"/>
                      <a:pt x="61" y="14"/>
                      <a:pt x="61" y="14"/>
                    </a:cubicBezTo>
                    <a:cubicBezTo>
                      <a:pt x="61" y="15"/>
                      <a:pt x="60" y="16"/>
                      <a:pt x="59" y="16"/>
                    </a:cubicBezTo>
                    <a:cubicBezTo>
                      <a:pt x="59" y="16"/>
                      <a:pt x="58" y="15"/>
                      <a:pt x="58" y="14"/>
                    </a:cubicBezTo>
                    <a:cubicBezTo>
                      <a:pt x="58" y="14"/>
                      <a:pt x="57" y="11"/>
                      <a:pt x="57" y="9"/>
                    </a:cubicBezTo>
                    <a:cubicBezTo>
                      <a:pt x="56" y="6"/>
                      <a:pt x="54" y="3"/>
                      <a:pt x="53" y="3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2" y="4"/>
                      <a:pt x="51" y="5"/>
                      <a:pt x="51" y="7"/>
                    </a:cubicBezTo>
                    <a:cubicBezTo>
                      <a:pt x="51" y="11"/>
                      <a:pt x="53" y="16"/>
                      <a:pt x="53" y="16"/>
                    </a:cubicBezTo>
                    <a:cubicBezTo>
                      <a:pt x="53" y="16"/>
                      <a:pt x="53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8"/>
                      <a:pt x="50" y="17"/>
                      <a:pt x="49" y="17"/>
                    </a:cubicBezTo>
                    <a:cubicBezTo>
                      <a:pt x="48" y="16"/>
                      <a:pt x="46" y="16"/>
                      <a:pt x="45" y="16"/>
                    </a:cubicBezTo>
                    <a:cubicBezTo>
                      <a:pt x="44" y="16"/>
                      <a:pt x="44" y="16"/>
                      <a:pt x="44" y="17"/>
                    </a:cubicBezTo>
                    <a:cubicBezTo>
                      <a:pt x="43" y="17"/>
                      <a:pt x="43" y="18"/>
                      <a:pt x="43" y="18"/>
                    </a:cubicBezTo>
                    <a:cubicBezTo>
                      <a:pt x="43" y="20"/>
                      <a:pt x="46" y="22"/>
                      <a:pt x="48" y="24"/>
                    </a:cubicBezTo>
                    <a:cubicBezTo>
                      <a:pt x="51" y="25"/>
                      <a:pt x="54" y="26"/>
                      <a:pt x="54" y="26"/>
                    </a:cubicBezTo>
                    <a:cubicBezTo>
                      <a:pt x="54" y="26"/>
                      <a:pt x="55" y="27"/>
                      <a:pt x="55" y="27"/>
                    </a:cubicBezTo>
                    <a:cubicBezTo>
                      <a:pt x="55" y="30"/>
                      <a:pt x="55" y="32"/>
                      <a:pt x="55" y="34"/>
                    </a:cubicBezTo>
                    <a:cubicBezTo>
                      <a:pt x="55" y="89"/>
                      <a:pt x="12" y="120"/>
                      <a:pt x="4" y="126"/>
                    </a:cubicBezTo>
                    <a:lnTo>
                      <a:pt x="6" y="12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4" name="Freeform 42"/>
              <p:cNvSpPr/>
              <p:nvPr/>
            </p:nvSpPr>
            <p:spPr bwMode="auto">
              <a:xfrm>
                <a:off x="3896" y="1271"/>
                <a:ext cx="127" cy="78"/>
              </a:xfrm>
              <a:custGeom>
                <a:avLst/>
                <a:gdLst>
                  <a:gd name="T0" fmla="*/ 6 w 54"/>
                  <a:gd name="T1" fmla="*/ 7 h 33"/>
                  <a:gd name="T2" fmla="*/ 0 w 54"/>
                  <a:gd name="T3" fmla="*/ 29 h 33"/>
                  <a:gd name="T4" fmla="*/ 54 w 54"/>
                  <a:gd name="T5" fmla="*/ 17 h 33"/>
                  <a:gd name="T6" fmla="*/ 38 w 54"/>
                  <a:gd name="T7" fmla="*/ 0 h 33"/>
                  <a:gd name="T8" fmla="*/ 6 w 54"/>
                  <a:gd name="T9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6" y="7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30" y="33"/>
                      <a:pt x="54" y="17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5" name="Freeform 43"/>
              <p:cNvSpPr>
                <a:spLocks noEditPoints="1"/>
              </p:cNvSpPr>
              <p:nvPr/>
            </p:nvSpPr>
            <p:spPr bwMode="auto">
              <a:xfrm>
                <a:off x="3893" y="1266"/>
                <a:ext cx="135" cy="78"/>
              </a:xfrm>
              <a:custGeom>
                <a:avLst/>
                <a:gdLst>
                  <a:gd name="T0" fmla="*/ 1 w 57"/>
                  <a:gd name="T1" fmla="*/ 32 h 33"/>
                  <a:gd name="T2" fmla="*/ 0 w 57"/>
                  <a:gd name="T3" fmla="*/ 32 h 33"/>
                  <a:gd name="T4" fmla="*/ 0 w 57"/>
                  <a:gd name="T5" fmla="*/ 30 h 33"/>
                  <a:gd name="T6" fmla="*/ 6 w 57"/>
                  <a:gd name="T7" fmla="*/ 9 h 33"/>
                  <a:gd name="T8" fmla="*/ 7 w 57"/>
                  <a:gd name="T9" fmla="*/ 8 h 33"/>
                  <a:gd name="T10" fmla="*/ 39 w 57"/>
                  <a:gd name="T11" fmla="*/ 1 h 33"/>
                  <a:gd name="T12" fmla="*/ 40 w 57"/>
                  <a:gd name="T13" fmla="*/ 1 h 33"/>
                  <a:gd name="T14" fmla="*/ 56 w 57"/>
                  <a:gd name="T15" fmla="*/ 18 h 33"/>
                  <a:gd name="T16" fmla="*/ 57 w 57"/>
                  <a:gd name="T17" fmla="*/ 19 h 33"/>
                  <a:gd name="T18" fmla="*/ 56 w 57"/>
                  <a:gd name="T19" fmla="*/ 20 h 33"/>
                  <a:gd name="T20" fmla="*/ 10 w 57"/>
                  <a:gd name="T21" fmla="*/ 33 h 33"/>
                  <a:gd name="T22" fmla="*/ 1 w 57"/>
                  <a:gd name="T23" fmla="*/ 32 h 33"/>
                  <a:gd name="T24" fmla="*/ 10 w 57"/>
                  <a:gd name="T25" fmla="*/ 30 h 33"/>
                  <a:gd name="T26" fmla="*/ 53 w 57"/>
                  <a:gd name="T27" fmla="*/ 18 h 33"/>
                  <a:gd name="T28" fmla="*/ 39 w 57"/>
                  <a:gd name="T29" fmla="*/ 4 h 33"/>
                  <a:gd name="T30" fmla="*/ 8 w 57"/>
                  <a:gd name="T31" fmla="*/ 10 h 33"/>
                  <a:gd name="T32" fmla="*/ 3 w 57"/>
                  <a:gd name="T33" fmla="*/ 30 h 33"/>
                  <a:gd name="T34" fmla="*/ 10 w 57"/>
                  <a:gd name="T35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33">
                    <a:moveTo>
                      <a:pt x="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40" y="1"/>
                      <a:pt x="40" y="1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9"/>
                    </a:cubicBezTo>
                    <a:cubicBezTo>
                      <a:pt x="57" y="19"/>
                      <a:pt x="57" y="20"/>
                      <a:pt x="56" y="20"/>
                    </a:cubicBezTo>
                    <a:cubicBezTo>
                      <a:pt x="40" y="31"/>
                      <a:pt x="21" y="33"/>
                      <a:pt x="10" y="33"/>
                    </a:cubicBezTo>
                    <a:cubicBezTo>
                      <a:pt x="4" y="33"/>
                      <a:pt x="1" y="32"/>
                      <a:pt x="1" y="32"/>
                    </a:cubicBezTo>
                    <a:close/>
                    <a:moveTo>
                      <a:pt x="10" y="30"/>
                    </a:moveTo>
                    <a:cubicBezTo>
                      <a:pt x="20" y="30"/>
                      <a:pt x="38" y="28"/>
                      <a:pt x="53" y="18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5" y="30"/>
                      <a:pt x="7" y="30"/>
                      <a:pt x="10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6" name="Freeform 44"/>
              <p:cNvSpPr/>
              <p:nvPr/>
            </p:nvSpPr>
            <p:spPr bwMode="auto">
              <a:xfrm>
                <a:off x="3694" y="1010"/>
                <a:ext cx="424" cy="324"/>
              </a:xfrm>
              <a:custGeom>
                <a:avLst/>
                <a:gdLst>
                  <a:gd name="T0" fmla="*/ 10 w 179"/>
                  <a:gd name="T1" fmla="*/ 68 h 137"/>
                  <a:gd name="T2" fmla="*/ 4 w 179"/>
                  <a:gd name="T3" fmla="*/ 85 h 137"/>
                  <a:gd name="T4" fmla="*/ 19 w 179"/>
                  <a:gd name="T5" fmla="*/ 90 h 137"/>
                  <a:gd name="T6" fmla="*/ 121 w 179"/>
                  <a:gd name="T7" fmla="*/ 116 h 137"/>
                  <a:gd name="T8" fmla="*/ 166 w 179"/>
                  <a:gd name="T9" fmla="*/ 44 h 137"/>
                  <a:gd name="T10" fmla="*/ 170 w 179"/>
                  <a:gd name="T11" fmla="*/ 43 h 137"/>
                  <a:gd name="T12" fmla="*/ 176 w 179"/>
                  <a:gd name="T13" fmla="*/ 29 h 137"/>
                  <a:gd name="T14" fmla="*/ 164 w 179"/>
                  <a:gd name="T15" fmla="*/ 22 h 137"/>
                  <a:gd name="T16" fmla="*/ 99 w 179"/>
                  <a:gd name="T17" fmla="*/ 1 h 137"/>
                  <a:gd name="T18" fmla="*/ 11 w 179"/>
                  <a:gd name="T19" fmla="*/ 24 h 137"/>
                  <a:gd name="T20" fmla="*/ 10 w 179"/>
                  <a:gd name="T21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" h="137">
                    <a:moveTo>
                      <a:pt x="10" y="68"/>
                    </a:moveTo>
                    <a:cubicBezTo>
                      <a:pt x="3" y="71"/>
                      <a:pt x="0" y="79"/>
                      <a:pt x="4" y="85"/>
                    </a:cubicBezTo>
                    <a:cubicBezTo>
                      <a:pt x="7" y="90"/>
                      <a:pt x="13" y="90"/>
                      <a:pt x="19" y="90"/>
                    </a:cubicBezTo>
                    <a:cubicBezTo>
                      <a:pt x="40" y="130"/>
                      <a:pt x="80" y="137"/>
                      <a:pt x="121" y="116"/>
                    </a:cubicBezTo>
                    <a:cubicBezTo>
                      <a:pt x="154" y="101"/>
                      <a:pt x="167" y="75"/>
                      <a:pt x="166" y="44"/>
                    </a:cubicBezTo>
                    <a:cubicBezTo>
                      <a:pt x="167" y="44"/>
                      <a:pt x="168" y="44"/>
                      <a:pt x="170" y="43"/>
                    </a:cubicBezTo>
                    <a:cubicBezTo>
                      <a:pt x="176" y="41"/>
                      <a:pt x="179" y="35"/>
                      <a:pt x="176" y="29"/>
                    </a:cubicBezTo>
                    <a:cubicBezTo>
                      <a:pt x="174" y="24"/>
                      <a:pt x="169" y="21"/>
                      <a:pt x="164" y="22"/>
                    </a:cubicBezTo>
                    <a:cubicBezTo>
                      <a:pt x="164" y="22"/>
                      <a:pt x="102" y="1"/>
                      <a:pt x="99" y="1"/>
                    </a:cubicBezTo>
                    <a:cubicBezTo>
                      <a:pt x="97" y="0"/>
                      <a:pt x="12" y="24"/>
                      <a:pt x="11" y="24"/>
                    </a:cubicBezTo>
                    <a:cubicBezTo>
                      <a:pt x="10" y="25"/>
                      <a:pt x="10" y="68"/>
                      <a:pt x="10" y="68"/>
                    </a:cubicBezTo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7" name="Freeform 45"/>
              <p:cNvSpPr>
                <a:spLocks noEditPoints="1"/>
              </p:cNvSpPr>
              <p:nvPr/>
            </p:nvSpPr>
            <p:spPr bwMode="auto">
              <a:xfrm>
                <a:off x="3697" y="1008"/>
                <a:ext cx="421" cy="308"/>
              </a:xfrm>
              <a:custGeom>
                <a:avLst/>
                <a:gdLst>
                  <a:gd name="T0" fmla="*/ 17 w 178"/>
                  <a:gd name="T1" fmla="*/ 93 h 130"/>
                  <a:gd name="T2" fmla="*/ 2 w 178"/>
                  <a:gd name="T3" fmla="*/ 87 h 130"/>
                  <a:gd name="T4" fmla="*/ 0 w 178"/>
                  <a:gd name="T5" fmla="*/ 80 h 130"/>
                  <a:gd name="T6" fmla="*/ 7 w 178"/>
                  <a:gd name="T7" fmla="*/ 68 h 130"/>
                  <a:gd name="T8" fmla="*/ 8 w 178"/>
                  <a:gd name="T9" fmla="*/ 26 h 130"/>
                  <a:gd name="T10" fmla="*/ 9 w 178"/>
                  <a:gd name="T11" fmla="*/ 24 h 130"/>
                  <a:gd name="T12" fmla="*/ 13 w 178"/>
                  <a:gd name="T13" fmla="*/ 23 h 130"/>
                  <a:gd name="T14" fmla="*/ 23 w 178"/>
                  <a:gd name="T15" fmla="*/ 20 h 130"/>
                  <a:gd name="T16" fmla="*/ 53 w 178"/>
                  <a:gd name="T17" fmla="*/ 12 h 130"/>
                  <a:gd name="T18" fmla="*/ 98 w 178"/>
                  <a:gd name="T19" fmla="*/ 0 h 130"/>
                  <a:gd name="T20" fmla="*/ 99 w 178"/>
                  <a:gd name="T21" fmla="*/ 0 h 130"/>
                  <a:gd name="T22" fmla="*/ 163 w 178"/>
                  <a:gd name="T23" fmla="*/ 21 h 130"/>
                  <a:gd name="T24" fmla="*/ 165 w 178"/>
                  <a:gd name="T25" fmla="*/ 21 h 130"/>
                  <a:gd name="T26" fmla="*/ 177 w 178"/>
                  <a:gd name="T27" fmla="*/ 29 h 130"/>
                  <a:gd name="T28" fmla="*/ 178 w 178"/>
                  <a:gd name="T29" fmla="*/ 34 h 130"/>
                  <a:gd name="T30" fmla="*/ 169 w 178"/>
                  <a:gd name="T31" fmla="*/ 46 h 130"/>
                  <a:gd name="T32" fmla="*/ 166 w 178"/>
                  <a:gd name="T33" fmla="*/ 47 h 130"/>
                  <a:gd name="T34" fmla="*/ 166 w 178"/>
                  <a:gd name="T35" fmla="*/ 49 h 130"/>
                  <a:gd name="T36" fmla="*/ 121 w 178"/>
                  <a:gd name="T37" fmla="*/ 119 h 130"/>
                  <a:gd name="T38" fmla="*/ 77 w 178"/>
                  <a:gd name="T39" fmla="*/ 130 h 130"/>
                  <a:gd name="T40" fmla="*/ 76 w 178"/>
                  <a:gd name="T41" fmla="*/ 130 h 130"/>
                  <a:gd name="T42" fmla="*/ 17 w 178"/>
                  <a:gd name="T43" fmla="*/ 93 h 130"/>
                  <a:gd name="T44" fmla="*/ 9 w 178"/>
                  <a:gd name="T45" fmla="*/ 71 h 130"/>
                  <a:gd name="T46" fmla="*/ 3 w 178"/>
                  <a:gd name="T47" fmla="*/ 80 h 130"/>
                  <a:gd name="T48" fmla="*/ 4 w 178"/>
                  <a:gd name="T49" fmla="*/ 85 h 130"/>
                  <a:gd name="T50" fmla="*/ 18 w 178"/>
                  <a:gd name="T51" fmla="*/ 90 h 130"/>
                  <a:gd name="T52" fmla="*/ 19 w 178"/>
                  <a:gd name="T53" fmla="*/ 91 h 130"/>
                  <a:gd name="T54" fmla="*/ 77 w 178"/>
                  <a:gd name="T55" fmla="*/ 127 h 130"/>
                  <a:gd name="T56" fmla="*/ 119 w 178"/>
                  <a:gd name="T57" fmla="*/ 116 h 130"/>
                  <a:gd name="T58" fmla="*/ 163 w 178"/>
                  <a:gd name="T59" fmla="*/ 49 h 130"/>
                  <a:gd name="T60" fmla="*/ 163 w 178"/>
                  <a:gd name="T61" fmla="*/ 45 h 130"/>
                  <a:gd name="T62" fmla="*/ 164 w 178"/>
                  <a:gd name="T63" fmla="*/ 44 h 130"/>
                  <a:gd name="T64" fmla="*/ 165 w 178"/>
                  <a:gd name="T65" fmla="*/ 44 h 130"/>
                  <a:gd name="T66" fmla="*/ 165 w 178"/>
                  <a:gd name="T67" fmla="*/ 44 h 130"/>
                  <a:gd name="T68" fmla="*/ 168 w 178"/>
                  <a:gd name="T69" fmla="*/ 43 h 130"/>
                  <a:gd name="T70" fmla="*/ 175 w 178"/>
                  <a:gd name="T71" fmla="*/ 34 h 130"/>
                  <a:gd name="T72" fmla="*/ 174 w 178"/>
                  <a:gd name="T73" fmla="*/ 30 h 130"/>
                  <a:gd name="T74" fmla="*/ 165 w 178"/>
                  <a:gd name="T75" fmla="*/ 24 h 130"/>
                  <a:gd name="T76" fmla="*/ 163 w 178"/>
                  <a:gd name="T77" fmla="*/ 24 h 130"/>
                  <a:gd name="T78" fmla="*/ 162 w 178"/>
                  <a:gd name="T79" fmla="*/ 24 h 130"/>
                  <a:gd name="T80" fmla="*/ 131 w 178"/>
                  <a:gd name="T81" fmla="*/ 14 h 130"/>
                  <a:gd name="T82" fmla="*/ 98 w 178"/>
                  <a:gd name="T83" fmla="*/ 3 h 130"/>
                  <a:gd name="T84" fmla="*/ 11 w 178"/>
                  <a:gd name="T85" fmla="*/ 27 h 130"/>
                  <a:gd name="T86" fmla="*/ 11 w 178"/>
                  <a:gd name="T87" fmla="*/ 28 h 130"/>
                  <a:gd name="T88" fmla="*/ 11 w 178"/>
                  <a:gd name="T89" fmla="*/ 32 h 130"/>
                  <a:gd name="T90" fmla="*/ 10 w 178"/>
                  <a:gd name="T91" fmla="*/ 47 h 130"/>
                  <a:gd name="T92" fmla="*/ 10 w 178"/>
                  <a:gd name="T93" fmla="*/ 69 h 130"/>
                  <a:gd name="T94" fmla="*/ 10 w 178"/>
                  <a:gd name="T95" fmla="*/ 70 h 130"/>
                  <a:gd name="T96" fmla="*/ 9 w 178"/>
                  <a:gd name="T97" fmla="*/ 70 h 130"/>
                  <a:gd name="T98" fmla="*/ 9 w 178"/>
                  <a:gd name="T99" fmla="*/ 70 h 130"/>
                  <a:gd name="T100" fmla="*/ 9 w 178"/>
                  <a:gd name="T101" fmla="*/ 71 h 130"/>
                  <a:gd name="T102" fmla="*/ 9 w 178"/>
                  <a:gd name="T103" fmla="*/ 7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8" h="130">
                    <a:moveTo>
                      <a:pt x="17" y="93"/>
                    </a:moveTo>
                    <a:cubicBezTo>
                      <a:pt x="12" y="92"/>
                      <a:pt x="5" y="92"/>
                      <a:pt x="2" y="87"/>
                    </a:cubicBezTo>
                    <a:cubicBezTo>
                      <a:pt x="0" y="85"/>
                      <a:pt x="0" y="83"/>
                      <a:pt x="0" y="80"/>
                    </a:cubicBezTo>
                    <a:cubicBezTo>
                      <a:pt x="0" y="75"/>
                      <a:pt x="3" y="70"/>
                      <a:pt x="7" y="68"/>
                    </a:cubicBezTo>
                    <a:cubicBezTo>
                      <a:pt x="7" y="62"/>
                      <a:pt x="7" y="31"/>
                      <a:pt x="8" y="26"/>
                    </a:cubicBezTo>
                    <a:cubicBezTo>
                      <a:pt x="8" y="25"/>
                      <a:pt x="8" y="25"/>
                      <a:pt x="9" y="24"/>
                    </a:cubicBezTo>
                    <a:cubicBezTo>
                      <a:pt x="10" y="24"/>
                      <a:pt x="11" y="24"/>
                      <a:pt x="13" y="23"/>
                    </a:cubicBezTo>
                    <a:cubicBezTo>
                      <a:pt x="16" y="22"/>
                      <a:pt x="19" y="21"/>
                      <a:pt x="23" y="20"/>
                    </a:cubicBezTo>
                    <a:cubicBezTo>
                      <a:pt x="31" y="18"/>
                      <a:pt x="42" y="15"/>
                      <a:pt x="53" y="12"/>
                    </a:cubicBezTo>
                    <a:cubicBezTo>
                      <a:pt x="75" y="6"/>
                      <a:pt x="96" y="0"/>
                      <a:pt x="98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2" y="1"/>
                      <a:pt x="158" y="19"/>
                      <a:pt x="163" y="21"/>
                    </a:cubicBezTo>
                    <a:cubicBezTo>
                      <a:pt x="163" y="21"/>
                      <a:pt x="164" y="21"/>
                      <a:pt x="165" y="21"/>
                    </a:cubicBezTo>
                    <a:cubicBezTo>
                      <a:pt x="170" y="21"/>
                      <a:pt x="175" y="24"/>
                      <a:pt x="177" y="29"/>
                    </a:cubicBezTo>
                    <a:cubicBezTo>
                      <a:pt x="177" y="31"/>
                      <a:pt x="178" y="32"/>
                      <a:pt x="178" y="34"/>
                    </a:cubicBezTo>
                    <a:cubicBezTo>
                      <a:pt x="178" y="39"/>
                      <a:pt x="174" y="44"/>
                      <a:pt x="169" y="46"/>
                    </a:cubicBezTo>
                    <a:cubicBezTo>
                      <a:pt x="168" y="46"/>
                      <a:pt x="167" y="47"/>
                      <a:pt x="166" y="47"/>
                    </a:cubicBezTo>
                    <a:cubicBezTo>
                      <a:pt x="166" y="47"/>
                      <a:pt x="166" y="48"/>
                      <a:pt x="166" y="49"/>
                    </a:cubicBezTo>
                    <a:cubicBezTo>
                      <a:pt x="166" y="78"/>
                      <a:pt x="153" y="104"/>
                      <a:pt x="121" y="119"/>
                    </a:cubicBezTo>
                    <a:cubicBezTo>
                      <a:pt x="106" y="126"/>
                      <a:pt x="91" y="130"/>
                      <a:pt x="77" y="130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52" y="130"/>
                      <a:pt x="30" y="118"/>
                      <a:pt x="17" y="93"/>
                    </a:cubicBezTo>
                    <a:close/>
                    <a:moveTo>
                      <a:pt x="9" y="71"/>
                    </a:moveTo>
                    <a:cubicBezTo>
                      <a:pt x="5" y="72"/>
                      <a:pt x="3" y="76"/>
                      <a:pt x="3" y="80"/>
                    </a:cubicBezTo>
                    <a:cubicBezTo>
                      <a:pt x="3" y="82"/>
                      <a:pt x="3" y="84"/>
                      <a:pt x="4" y="85"/>
                    </a:cubicBezTo>
                    <a:cubicBezTo>
                      <a:pt x="7" y="89"/>
                      <a:pt x="12" y="90"/>
                      <a:pt x="18" y="90"/>
                    </a:cubicBezTo>
                    <a:cubicBezTo>
                      <a:pt x="18" y="90"/>
                      <a:pt x="19" y="90"/>
                      <a:pt x="19" y="91"/>
                    </a:cubicBezTo>
                    <a:cubicBezTo>
                      <a:pt x="32" y="116"/>
                      <a:pt x="53" y="127"/>
                      <a:pt x="77" y="127"/>
                    </a:cubicBezTo>
                    <a:cubicBezTo>
                      <a:pt x="90" y="127"/>
                      <a:pt x="105" y="123"/>
                      <a:pt x="119" y="116"/>
                    </a:cubicBezTo>
                    <a:cubicBezTo>
                      <a:pt x="150" y="101"/>
                      <a:pt x="163" y="77"/>
                      <a:pt x="163" y="49"/>
                    </a:cubicBezTo>
                    <a:cubicBezTo>
                      <a:pt x="163" y="47"/>
                      <a:pt x="163" y="46"/>
                      <a:pt x="163" y="45"/>
                    </a:cubicBezTo>
                    <a:cubicBezTo>
                      <a:pt x="163" y="45"/>
                      <a:pt x="163" y="44"/>
                      <a:pt x="164" y="44"/>
                    </a:cubicBezTo>
                    <a:cubicBezTo>
                      <a:pt x="164" y="44"/>
                      <a:pt x="164" y="44"/>
                      <a:pt x="165" y="44"/>
                    </a:cubicBezTo>
                    <a:cubicBezTo>
                      <a:pt x="165" y="44"/>
                      <a:pt x="165" y="44"/>
                      <a:pt x="165" y="44"/>
                    </a:cubicBezTo>
                    <a:cubicBezTo>
                      <a:pt x="166" y="44"/>
                      <a:pt x="167" y="43"/>
                      <a:pt x="168" y="43"/>
                    </a:cubicBezTo>
                    <a:cubicBezTo>
                      <a:pt x="172" y="42"/>
                      <a:pt x="175" y="38"/>
                      <a:pt x="175" y="34"/>
                    </a:cubicBezTo>
                    <a:cubicBezTo>
                      <a:pt x="175" y="33"/>
                      <a:pt x="174" y="31"/>
                      <a:pt x="174" y="30"/>
                    </a:cubicBezTo>
                    <a:cubicBezTo>
                      <a:pt x="172" y="26"/>
                      <a:pt x="169" y="24"/>
                      <a:pt x="165" y="24"/>
                    </a:cubicBezTo>
                    <a:cubicBezTo>
                      <a:pt x="164" y="24"/>
                      <a:pt x="164" y="24"/>
                      <a:pt x="163" y="24"/>
                    </a:cubicBezTo>
                    <a:cubicBezTo>
                      <a:pt x="162" y="24"/>
                      <a:pt x="162" y="24"/>
                      <a:pt x="162" y="24"/>
                    </a:cubicBezTo>
                    <a:cubicBezTo>
                      <a:pt x="162" y="24"/>
                      <a:pt x="147" y="19"/>
                      <a:pt x="131" y="14"/>
                    </a:cubicBezTo>
                    <a:cubicBezTo>
                      <a:pt x="116" y="9"/>
                      <a:pt x="100" y="3"/>
                      <a:pt x="98" y="3"/>
                    </a:cubicBezTo>
                    <a:cubicBezTo>
                      <a:pt x="95" y="3"/>
                      <a:pt x="19" y="24"/>
                      <a:pt x="11" y="27"/>
                    </a:cubicBezTo>
                    <a:cubicBezTo>
                      <a:pt x="11" y="27"/>
                      <a:pt x="11" y="27"/>
                      <a:pt x="11" y="28"/>
                    </a:cubicBezTo>
                    <a:cubicBezTo>
                      <a:pt x="11" y="29"/>
                      <a:pt x="11" y="30"/>
                      <a:pt x="11" y="32"/>
                    </a:cubicBezTo>
                    <a:cubicBezTo>
                      <a:pt x="11" y="36"/>
                      <a:pt x="10" y="42"/>
                      <a:pt x="10" y="47"/>
                    </a:cubicBezTo>
                    <a:cubicBezTo>
                      <a:pt x="10" y="57"/>
                      <a:pt x="10" y="68"/>
                      <a:pt x="10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8" name="Freeform 46"/>
              <p:cNvSpPr/>
              <p:nvPr/>
            </p:nvSpPr>
            <p:spPr bwMode="auto">
              <a:xfrm>
                <a:off x="3605" y="866"/>
                <a:ext cx="482" cy="310"/>
              </a:xfrm>
              <a:custGeom>
                <a:avLst/>
                <a:gdLst>
                  <a:gd name="T0" fmla="*/ 199 w 204"/>
                  <a:gd name="T1" fmla="*/ 83 h 131"/>
                  <a:gd name="T2" fmla="*/ 201 w 204"/>
                  <a:gd name="T3" fmla="*/ 65 h 131"/>
                  <a:gd name="T4" fmla="*/ 150 w 204"/>
                  <a:gd name="T5" fmla="*/ 14 h 131"/>
                  <a:gd name="T6" fmla="*/ 54 w 204"/>
                  <a:gd name="T7" fmla="*/ 42 h 131"/>
                  <a:gd name="T8" fmla="*/ 47 w 204"/>
                  <a:gd name="T9" fmla="*/ 131 h 131"/>
                  <a:gd name="T10" fmla="*/ 64 w 204"/>
                  <a:gd name="T11" fmla="*/ 113 h 131"/>
                  <a:gd name="T12" fmla="*/ 97 w 204"/>
                  <a:gd name="T13" fmla="*/ 100 h 131"/>
                  <a:gd name="T14" fmla="*/ 132 w 204"/>
                  <a:gd name="T15" fmla="*/ 86 h 131"/>
                  <a:gd name="T16" fmla="*/ 167 w 204"/>
                  <a:gd name="T17" fmla="*/ 74 h 131"/>
                  <a:gd name="T18" fmla="*/ 199 w 204"/>
                  <a:gd name="T19" fmla="*/ 8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4" h="131">
                    <a:moveTo>
                      <a:pt x="199" y="83"/>
                    </a:moveTo>
                    <a:cubicBezTo>
                      <a:pt x="204" y="80"/>
                      <a:pt x="203" y="71"/>
                      <a:pt x="201" y="65"/>
                    </a:cubicBezTo>
                    <a:cubicBezTo>
                      <a:pt x="194" y="43"/>
                      <a:pt x="173" y="18"/>
                      <a:pt x="150" y="14"/>
                    </a:cubicBezTo>
                    <a:cubicBezTo>
                      <a:pt x="120" y="0"/>
                      <a:pt x="73" y="17"/>
                      <a:pt x="54" y="42"/>
                    </a:cubicBezTo>
                    <a:cubicBezTo>
                      <a:pt x="54" y="42"/>
                      <a:pt x="0" y="96"/>
                      <a:pt x="47" y="131"/>
                    </a:cubicBezTo>
                    <a:cubicBezTo>
                      <a:pt x="47" y="131"/>
                      <a:pt x="58" y="131"/>
                      <a:pt x="64" y="113"/>
                    </a:cubicBezTo>
                    <a:cubicBezTo>
                      <a:pt x="64" y="113"/>
                      <a:pt x="89" y="125"/>
                      <a:pt x="97" y="100"/>
                    </a:cubicBezTo>
                    <a:cubicBezTo>
                      <a:pt x="97" y="100"/>
                      <a:pt x="120" y="113"/>
                      <a:pt x="132" y="86"/>
                    </a:cubicBezTo>
                    <a:cubicBezTo>
                      <a:pt x="132" y="86"/>
                      <a:pt x="153" y="99"/>
                      <a:pt x="167" y="74"/>
                    </a:cubicBezTo>
                    <a:cubicBezTo>
                      <a:pt x="167" y="74"/>
                      <a:pt x="179" y="96"/>
                      <a:pt x="199" y="83"/>
                    </a:cubicBezTo>
                    <a:close/>
                  </a:path>
                </a:pathLst>
              </a:custGeom>
              <a:solidFill>
                <a:srgbClr val="CF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79" name="Freeform 47"/>
              <p:cNvSpPr>
                <a:spLocks noEditPoints="1"/>
              </p:cNvSpPr>
              <p:nvPr/>
            </p:nvSpPr>
            <p:spPr bwMode="auto">
              <a:xfrm>
                <a:off x="3666" y="885"/>
                <a:ext cx="421" cy="293"/>
              </a:xfrm>
              <a:custGeom>
                <a:avLst/>
                <a:gdLst>
                  <a:gd name="T0" fmla="*/ 21 w 178"/>
                  <a:gd name="T1" fmla="*/ 124 h 124"/>
                  <a:gd name="T2" fmla="*/ 20 w 178"/>
                  <a:gd name="T3" fmla="*/ 124 h 124"/>
                  <a:gd name="T4" fmla="*/ 0 w 178"/>
                  <a:gd name="T5" fmla="*/ 88 h 124"/>
                  <a:gd name="T6" fmla="*/ 27 w 178"/>
                  <a:gd name="T7" fmla="*/ 34 h 124"/>
                  <a:gd name="T8" fmla="*/ 99 w 178"/>
                  <a:gd name="T9" fmla="*/ 0 h 124"/>
                  <a:gd name="T10" fmla="*/ 124 w 178"/>
                  <a:gd name="T11" fmla="*/ 5 h 124"/>
                  <a:gd name="T12" fmla="*/ 177 w 178"/>
                  <a:gd name="T13" fmla="*/ 57 h 124"/>
                  <a:gd name="T14" fmla="*/ 178 w 178"/>
                  <a:gd name="T15" fmla="*/ 67 h 124"/>
                  <a:gd name="T16" fmla="*/ 174 w 178"/>
                  <a:gd name="T17" fmla="*/ 77 h 124"/>
                  <a:gd name="T18" fmla="*/ 173 w 178"/>
                  <a:gd name="T19" fmla="*/ 75 h 124"/>
                  <a:gd name="T20" fmla="*/ 174 w 178"/>
                  <a:gd name="T21" fmla="*/ 77 h 124"/>
                  <a:gd name="T22" fmla="*/ 161 w 178"/>
                  <a:gd name="T23" fmla="*/ 81 h 124"/>
                  <a:gd name="T24" fmla="*/ 141 w 178"/>
                  <a:gd name="T25" fmla="*/ 69 h 124"/>
                  <a:gd name="T26" fmla="*/ 118 w 178"/>
                  <a:gd name="T27" fmla="*/ 83 h 124"/>
                  <a:gd name="T28" fmla="*/ 106 w 178"/>
                  <a:gd name="T29" fmla="*/ 80 h 124"/>
                  <a:gd name="T30" fmla="*/ 84 w 178"/>
                  <a:gd name="T31" fmla="*/ 96 h 124"/>
                  <a:gd name="T32" fmla="*/ 72 w 178"/>
                  <a:gd name="T33" fmla="*/ 94 h 124"/>
                  <a:gd name="T34" fmla="*/ 51 w 178"/>
                  <a:gd name="T35" fmla="*/ 109 h 124"/>
                  <a:gd name="T36" fmla="*/ 39 w 178"/>
                  <a:gd name="T37" fmla="*/ 107 h 124"/>
                  <a:gd name="T38" fmla="*/ 21 w 178"/>
                  <a:gd name="T39" fmla="*/ 124 h 124"/>
                  <a:gd name="T40" fmla="*/ 29 w 178"/>
                  <a:gd name="T41" fmla="*/ 35 h 124"/>
                  <a:gd name="T42" fmla="*/ 16 w 178"/>
                  <a:gd name="T43" fmla="*/ 52 h 124"/>
                  <a:gd name="T44" fmla="*/ 3 w 178"/>
                  <a:gd name="T45" fmla="*/ 88 h 124"/>
                  <a:gd name="T46" fmla="*/ 21 w 178"/>
                  <a:gd name="T47" fmla="*/ 121 h 124"/>
                  <a:gd name="T48" fmla="*/ 37 w 178"/>
                  <a:gd name="T49" fmla="*/ 104 h 124"/>
                  <a:gd name="T50" fmla="*/ 37 w 178"/>
                  <a:gd name="T51" fmla="*/ 104 h 124"/>
                  <a:gd name="T52" fmla="*/ 39 w 178"/>
                  <a:gd name="T53" fmla="*/ 104 h 124"/>
                  <a:gd name="T54" fmla="*/ 42 w 178"/>
                  <a:gd name="T55" fmla="*/ 105 h 124"/>
                  <a:gd name="T56" fmla="*/ 51 w 178"/>
                  <a:gd name="T57" fmla="*/ 106 h 124"/>
                  <a:gd name="T58" fmla="*/ 70 w 178"/>
                  <a:gd name="T59" fmla="*/ 91 h 124"/>
                  <a:gd name="T60" fmla="*/ 70 w 178"/>
                  <a:gd name="T61" fmla="*/ 90 h 124"/>
                  <a:gd name="T62" fmla="*/ 72 w 178"/>
                  <a:gd name="T63" fmla="*/ 90 h 124"/>
                  <a:gd name="T64" fmla="*/ 75 w 178"/>
                  <a:gd name="T65" fmla="*/ 92 h 124"/>
                  <a:gd name="T66" fmla="*/ 84 w 178"/>
                  <a:gd name="T67" fmla="*/ 93 h 124"/>
                  <a:gd name="T68" fmla="*/ 104 w 178"/>
                  <a:gd name="T69" fmla="*/ 78 h 124"/>
                  <a:gd name="T70" fmla="*/ 105 w 178"/>
                  <a:gd name="T71" fmla="*/ 77 h 124"/>
                  <a:gd name="T72" fmla="*/ 106 w 178"/>
                  <a:gd name="T73" fmla="*/ 77 h 124"/>
                  <a:gd name="T74" fmla="*/ 110 w 178"/>
                  <a:gd name="T75" fmla="*/ 78 h 124"/>
                  <a:gd name="T76" fmla="*/ 118 w 178"/>
                  <a:gd name="T77" fmla="*/ 80 h 124"/>
                  <a:gd name="T78" fmla="*/ 139 w 178"/>
                  <a:gd name="T79" fmla="*/ 65 h 124"/>
                  <a:gd name="T80" fmla="*/ 141 w 178"/>
                  <a:gd name="T81" fmla="*/ 64 h 124"/>
                  <a:gd name="T82" fmla="*/ 142 w 178"/>
                  <a:gd name="T83" fmla="*/ 65 h 124"/>
                  <a:gd name="T84" fmla="*/ 147 w 178"/>
                  <a:gd name="T85" fmla="*/ 71 h 124"/>
                  <a:gd name="T86" fmla="*/ 161 w 178"/>
                  <a:gd name="T87" fmla="*/ 78 h 124"/>
                  <a:gd name="T88" fmla="*/ 172 w 178"/>
                  <a:gd name="T89" fmla="*/ 74 h 124"/>
                  <a:gd name="T90" fmla="*/ 172 w 178"/>
                  <a:gd name="T91" fmla="*/ 74 h 124"/>
                  <a:gd name="T92" fmla="*/ 175 w 178"/>
                  <a:gd name="T93" fmla="*/ 67 h 124"/>
                  <a:gd name="T94" fmla="*/ 174 w 178"/>
                  <a:gd name="T95" fmla="*/ 58 h 124"/>
                  <a:gd name="T96" fmla="*/ 123 w 178"/>
                  <a:gd name="T97" fmla="*/ 7 h 124"/>
                  <a:gd name="T98" fmla="*/ 123 w 178"/>
                  <a:gd name="T99" fmla="*/ 7 h 124"/>
                  <a:gd name="T100" fmla="*/ 99 w 178"/>
                  <a:gd name="T101" fmla="*/ 3 h 124"/>
                  <a:gd name="T102" fmla="*/ 99 w 178"/>
                  <a:gd name="T103" fmla="*/ 3 h 124"/>
                  <a:gd name="T104" fmla="*/ 29 w 178"/>
                  <a:gd name="T105" fmla="*/ 3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8" h="124">
                    <a:moveTo>
                      <a:pt x="21" y="124"/>
                    </a:moveTo>
                    <a:cubicBezTo>
                      <a:pt x="20" y="124"/>
                      <a:pt x="20" y="124"/>
                      <a:pt x="20" y="124"/>
                    </a:cubicBezTo>
                    <a:cubicBezTo>
                      <a:pt x="6" y="113"/>
                      <a:pt x="0" y="101"/>
                      <a:pt x="0" y="88"/>
                    </a:cubicBezTo>
                    <a:cubicBezTo>
                      <a:pt x="0" y="60"/>
                      <a:pt x="27" y="33"/>
                      <a:pt x="27" y="34"/>
                    </a:cubicBezTo>
                    <a:cubicBezTo>
                      <a:pt x="41" y="14"/>
                      <a:pt x="72" y="0"/>
                      <a:pt x="99" y="0"/>
                    </a:cubicBezTo>
                    <a:cubicBezTo>
                      <a:pt x="108" y="0"/>
                      <a:pt x="117" y="1"/>
                      <a:pt x="124" y="5"/>
                    </a:cubicBezTo>
                    <a:cubicBezTo>
                      <a:pt x="148" y="9"/>
                      <a:pt x="170" y="35"/>
                      <a:pt x="177" y="57"/>
                    </a:cubicBezTo>
                    <a:cubicBezTo>
                      <a:pt x="178" y="60"/>
                      <a:pt x="178" y="63"/>
                      <a:pt x="178" y="67"/>
                    </a:cubicBezTo>
                    <a:cubicBezTo>
                      <a:pt x="178" y="70"/>
                      <a:pt x="177" y="74"/>
                      <a:pt x="174" y="77"/>
                    </a:cubicBezTo>
                    <a:cubicBezTo>
                      <a:pt x="173" y="75"/>
                      <a:pt x="173" y="75"/>
                      <a:pt x="173" y="75"/>
                    </a:cubicBezTo>
                    <a:cubicBezTo>
                      <a:pt x="174" y="77"/>
                      <a:pt x="174" y="77"/>
                      <a:pt x="174" y="77"/>
                    </a:cubicBezTo>
                    <a:cubicBezTo>
                      <a:pt x="169" y="79"/>
                      <a:pt x="165" y="81"/>
                      <a:pt x="161" y="81"/>
                    </a:cubicBezTo>
                    <a:cubicBezTo>
                      <a:pt x="150" y="81"/>
                      <a:pt x="143" y="73"/>
                      <a:pt x="141" y="69"/>
                    </a:cubicBezTo>
                    <a:cubicBezTo>
                      <a:pt x="134" y="80"/>
                      <a:pt x="125" y="83"/>
                      <a:pt x="118" y="83"/>
                    </a:cubicBezTo>
                    <a:cubicBezTo>
                      <a:pt x="113" y="83"/>
                      <a:pt x="109" y="81"/>
                      <a:pt x="106" y="80"/>
                    </a:cubicBezTo>
                    <a:cubicBezTo>
                      <a:pt x="100" y="93"/>
                      <a:pt x="91" y="97"/>
                      <a:pt x="84" y="96"/>
                    </a:cubicBezTo>
                    <a:cubicBezTo>
                      <a:pt x="78" y="96"/>
                      <a:pt x="74" y="95"/>
                      <a:pt x="72" y="94"/>
                    </a:cubicBezTo>
                    <a:cubicBezTo>
                      <a:pt x="67" y="106"/>
                      <a:pt x="58" y="109"/>
                      <a:pt x="51" y="109"/>
                    </a:cubicBezTo>
                    <a:cubicBezTo>
                      <a:pt x="46" y="109"/>
                      <a:pt x="41" y="108"/>
                      <a:pt x="39" y="107"/>
                    </a:cubicBezTo>
                    <a:cubicBezTo>
                      <a:pt x="33" y="123"/>
                      <a:pt x="22" y="124"/>
                      <a:pt x="21" y="124"/>
                    </a:cubicBezTo>
                    <a:close/>
                    <a:moveTo>
                      <a:pt x="29" y="35"/>
                    </a:moveTo>
                    <a:cubicBezTo>
                      <a:pt x="29" y="36"/>
                      <a:pt x="23" y="42"/>
                      <a:pt x="16" y="52"/>
                    </a:cubicBezTo>
                    <a:cubicBezTo>
                      <a:pt x="10" y="62"/>
                      <a:pt x="3" y="75"/>
                      <a:pt x="3" y="88"/>
                    </a:cubicBezTo>
                    <a:cubicBezTo>
                      <a:pt x="3" y="100"/>
                      <a:pt x="8" y="111"/>
                      <a:pt x="21" y="121"/>
                    </a:cubicBezTo>
                    <a:cubicBezTo>
                      <a:pt x="23" y="121"/>
                      <a:pt x="31" y="120"/>
                      <a:pt x="37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8" y="103"/>
                      <a:pt x="38" y="103"/>
                      <a:pt x="39" y="104"/>
                    </a:cubicBezTo>
                    <a:cubicBezTo>
                      <a:pt x="39" y="104"/>
                      <a:pt x="40" y="104"/>
                      <a:pt x="42" y="105"/>
                    </a:cubicBezTo>
                    <a:cubicBezTo>
                      <a:pt x="45" y="106"/>
                      <a:pt x="48" y="106"/>
                      <a:pt x="51" y="106"/>
                    </a:cubicBezTo>
                    <a:cubicBezTo>
                      <a:pt x="58" y="106"/>
                      <a:pt x="65" y="104"/>
                      <a:pt x="70" y="91"/>
                    </a:cubicBezTo>
                    <a:cubicBezTo>
                      <a:pt x="70" y="91"/>
                      <a:pt x="70" y="91"/>
                      <a:pt x="70" y="90"/>
                    </a:cubicBezTo>
                    <a:cubicBezTo>
                      <a:pt x="71" y="90"/>
                      <a:pt x="71" y="90"/>
                      <a:pt x="72" y="90"/>
                    </a:cubicBezTo>
                    <a:cubicBezTo>
                      <a:pt x="72" y="90"/>
                      <a:pt x="73" y="91"/>
                      <a:pt x="75" y="92"/>
                    </a:cubicBezTo>
                    <a:cubicBezTo>
                      <a:pt x="77" y="93"/>
                      <a:pt x="80" y="93"/>
                      <a:pt x="84" y="93"/>
                    </a:cubicBezTo>
                    <a:cubicBezTo>
                      <a:pt x="91" y="93"/>
                      <a:pt x="99" y="91"/>
                      <a:pt x="104" y="78"/>
                    </a:cubicBezTo>
                    <a:cubicBezTo>
                      <a:pt x="105" y="77"/>
                      <a:pt x="105" y="77"/>
                      <a:pt x="105" y="77"/>
                    </a:cubicBezTo>
                    <a:cubicBezTo>
                      <a:pt x="106" y="77"/>
                      <a:pt x="106" y="77"/>
                      <a:pt x="106" y="77"/>
                    </a:cubicBezTo>
                    <a:cubicBezTo>
                      <a:pt x="106" y="77"/>
                      <a:pt x="108" y="78"/>
                      <a:pt x="110" y="78"/>
                    </a:cubicBezTo>
                    <a:cubicBezTo>
                      <a:pt x="112" y="79"/>
                      <a:pt x="115" y="80"/>
                      <a:pt x="118" y="80"/>
                    </a:cubicBezTo>
                    <a:cubicBezTo>
                      <a:pt x="125" y="80"/>
                      <a:pt x="133" y="77"/>
                      <a:pt x="139" y="65"/>
                    </a:cubicBezTo>
                    <a:cubicBezTo>
                      <a:pt x="140" y="65"/>
                      <a:pt x="140" y="64"/>
                      <a:pt x="141" y="64"/>
                    </a:cubicBezTo>
                    <a:cubicBezTo>
                      <a:pt x="141" y="64"/>
                      <a:pt x="142" y="65"/>
                      <a:pt x="142" y="65"/>
                    </a:cubicBezTo>
                    <a:cubicBezTo>
                      <a:pt x="142" y="65"/>
                      <a:pt x="144" y="68"/>
                      <a:pt x="147" y="71"/>
                    </a:cubicBezTo>
                    <a:cubicBezTo>
                      <a:pt x="150" y="75"/>
                      <a:pt x="155" y="78"/>
                      <a:pt x="161" y="78"/>
                    </a:cubicBezTo>
                    <a:cubicBezTo>
                      <a:pt x="164" y="78"/>
                      <a:pt x="168" y="77"/>
                      <a:pt x="172" y="74"/>
                    </a:cubicBezTo>
                    <a:cubicBezTo>
                      <a:pt x="172" y="74"/>
                      <a:pt x="172" y="74"/>
                      <a:pt x="172" y="74"/>
                    </a:cubicBezTo>
                    <a:cubicBezTo>
                      <a:pt x="174" y="73"/>
                      <a:pt x="175" y="70"/>
                      <a:pt x="175" y="67"/>
                    </a:cubicBezTo>
                    <a:cubicBezTo>
                      <a:pt x="175" y="64"/>
                      <a:pt x="175" y="60"/>
                      <a:pt x="174" y="58"/>
                    </a:cubicBezTo>
                    <a:cubicBezTo>
                      <a:pt x="167" y="36"/>
                      <a:pt x="146" y="11"/>
                      <a:pt x="123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16" y="4"/>
                      <a:pt x="108" y="3"/>
                      <a:pt x="99" y="3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73" y="3"/>
                      <a:pt x="43" y="17"/>
                      <a:pt x="29" y="3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0" name="Freeform 48"/>
              <p:cNvSpPr/>
              <p:nvPr/>
            </p:nvSpPr>
            <p:spPr bwMode="auto">
              <a:xfrm>
                <a:off x="3784" y="1221"/>
                <a:ext cx="62" cy="61"/>
              </a:xfrm>
              <a:custGeom>
                <a:avLst/>
                <a:gdLst>
                  <a:gd name="T0" fmla="*/ 24 w 26"/>
                  <a:gd name="T1" fmla="*/ 9 h 26"/>
                  <a:gd name="T2" fmla="*/ 17 w 26"/>
                  <a:gd name="T3" fmla="*/ 24 h 26"/>
                  <a:gd name="T4" fmla="*/ 2 w 26"/>
                  <a:gd name="T5" fmla="*/ 17 h 26"/>
                  <a:gd name="T6" fmla="*/ 10 w 26"/>
                  <a:gd name="T7" fmla="*/ 2 h 26"/>
                  <a:gd name="T8" fmla="*/ 24 w 26"/>
                  <a:gd name="T9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4" y="9"/>
                    </a:moveTo>
                    <a:cubicBezTo>
                      <a:pt x="26" y="16"/>
                      <a:pt x="23" y="22"/>
                      <a:pt x="17" y="24"/>
                    </a:cubicBezTo>
                    <a:cubicBezTo>
                      <a:pt x="11" y="26"/>
                      <a:pt x="4" y="23"/>
                      <a:pt x="2" y="17"/>
                    </a:cubicBezTo>
                    <a:cubicBezTo>
                      <a:pt x="0" y="10"/>
                      <a:pt x="4" y="4"/>
                      <a:pt x="10" y="2"/>
                    </a:cubicBezTo>
                    <a:cubicBezTo>
                      <a:pt x="16" y="0"/>
                      <a:pt x="22" y="3"/>
                      <a:pt x="24" y="9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1" name="Freeform 49"/>
              <p:cNvSpPr/>
              <p:nvPr/>
            </p:nvSpPr>
            <p:spPr bwMode="auto">
              <a:xfrm>
                <a:off x="4009" y="1136"/>
                <a:ext cx="62" cy="61"/>
              </a:xfrm>
              <a:custGeom>
                <a:avLst/>
                <a:gdLst>
                  <a:gd name="T0" fmla="*/ 24 w 26"/>
                  <a:gd name="T1" fmla="*/ 10 h 26"/>
                  <a:gd name="T2" fmla="*/ 17 w 26"/>
                  <a:gd name="T3" fmla="*/ 24 h 26"/>
                  <a:gd name="T4" fmla="*/ 2 w 26"/>
                  <a:gd name="T5" fmla="*/ 17 h 26"/>
                  <a:gd name="T6" fmla="*/ 10 w 26"/>
                  <a:gd name="T7" fmla="*/ 2 h 26"/>
                  <a:gd name="T8" fmla="*/ 24 w 26"/>
                  <a:gd name="T9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4" y="10"/>
                    </a:moveTo>
                    <a:cubicBezTo>
                      <a:pt x="26" y="16"/>
                      <a:pt x="23" y="22"/>
                      <a:pt x="17" y="24"/>
                    </a:cubicBezTo>
                    <a:cubicBezTo>
                      <a:pt x="11" y="26"/>
                      <a:pt x="4" y="23"/>
                      <a:pt x="2" y="17"/>
                    </a:cubicBezTo>
                    <a:cubicBezTo>
                      <a:pt x="0" y="11"/>
                      <a:pt x="4" y="4"/>
                      <a:pt x="10" y="2"/>
                    </a:cubicBezTo>
                    <a:cubicBezTo>
                      <a:pt x="16" y="0"/>
                      <a:pt x="22" y="4"/>
                      <a:pt x="24" y="10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2" name="Freeform 50"/>
              <p:cNvSpPr/>
              <p:nvPr/>
            </p:nvSpPr>
            <p:spPr bwMode="auto">
              <a:xfrm>
                <a:off x="3810" y="1181"/>
                <a:ext cx="36" cy="40"/>
              </a:xfrm>
              <a:custGeom>
                <a:avLst/>
                <a:gdLst>
                  <a:gd name="T0" fmla="*/ 13 w 15"/>
                  <a:gd name="T1" fmla="*/ 6 h 17"/>
                  <a:gd name="T2" fmla="*/ 10 w 15"/>
                  <a:gd name="T3" fmla="*/ 16 h 17"/>
                  <a:gd name="T4" fmla="*/ 1 w 15"/>
                  <a:gd name="T5" fmla="*/ 11 h 17"/>
                  <a:gd name="T6" fmla="*/ 5 w 15"/>
                  <a:gd name="T7" fmla="*/ 1 h 17"/>
                  <a:gd name="T8" fmla="*/ 13 w 15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13" y="6"/>
                    </a:moveTo>
                    <a:cubicBezTo>
                      <a:pt x="15" y="10"/>
                      <a:pt x="13" y="14"/>
                      <a:pt x="10" y="16"/>
                    </a:cubicBezTo>
                    <a:cubicBezTo>
                      <a:pt x="7" y="17"/>
                      <a:pt x="3" y="15"/>
                      <a:pt x="1" y="11"/>
                    </a:cubicBezTo>
                    <a:cubicBezTo>
                      <a:pt x="0" y="7"/>
                      <a:pt x="1" y="2"/>
                      <a:pt x="5" y="1"/>
                    </a:cubicBezTo>
                    <a:cubicBezTo>
                      <a:pt x="8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3" name="Freeform 51"/>
              <p:cNvSpPr/>
              <p:nvPr/>
            </p:nvSpPr>
            <p:spPr bwMode="auto">
              <a:xfrm>
                <a:off x="3976" y="1119"/>
                <a:ext cx="36" cy="38"/>
              </a:xfrm>
              <a:custGeom>
                <a:avLst/>
                <a:gdLst>
                  <a:gd name="T0" fmla="*/ 13 w 15"/>
                  <a:gd name="T1" fmla="*/ 6 h 16"/>
                  <a:gd name="T2" fmla="*/ 10 w 15"/>
                  <a:gd name="T3" fmla="*/ 15 h 16"/>
                  <a:gd name="T4" fmla="*/ 1 w 15"/>
                  <a:gd name="T5" fmla="*/ 10 h 16"/>
                  <a:gd name="T6" fmla="*/ 5 w 15"/>
                  <a:gd name="T7" fmla="*/ 1 h 16"/>
                  <a:gd name="T8" fmla="*/ 13 w 15"/>
                  <a:gd name="T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3" y="6"/>
                    </a:moveTo>
                    <a:cubicBezTo>
                      <a:pt x="15" y="10"/>
                      <a:pt x="13" y="14"/>
                      <a:pt x="10" y="15"/>
                    </a:cubicBezTo>
                    <a:cubicBezTo>
                      <a:pt x="7" y="16"/>
                      <a:pt x="3" y="14"/>
                      <a:pt x="1" y="10"/>
                    </a:cubicBez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4" name="Freeform 52"/>
              <p:cNvSpPr/>
              <p:nvPr/>
            </p:nvSpPr>
            <p:spPr bwMode="auto">
              <a:xfrm>
                <a:off x="3900" y="1166"/>
                <a:ext cx="31" cy="24"/>
              </a:xfrm>
              <a:custGeom>
                <a:avLst/>
                <a:gdLst>
                  <a:gd name="T0" fmla="*/ 0 w 13"/>
                  <a:gd name="T1" fmla="*/ 9 h 10"/>
                  <a:gd name="T2" fmla="*/ 0 w 13"/>
                  <a:gd name="T3" fmla="*/ 8 h 10"/>
                  <a:gd name="T4" fmla="*/ 4 w 13"/>
                  <a:gd name="T5" fmla="*/ 0 h 10"/>
                  <a:gd name="T6" fmla="*/ 5 w 13"/>
                  <a:gd name="T7" fmla="*/ 0 h 10"/>
                  <a:gd name="T8" fmla="*/ 12 w 13"/>
                  <a:gd name="T9" fmla="*/ 4 h 10"/>
                  <a:gd name="T10" fmla="*/ 12 w 13"/>
                  <a:gd name="T11" fmla="*/ 6 h 10"/>
                  <a:gd name="T12" fmla="*/ 11 w 13"/>
                  <a:gd name="T13" fmla="*/ 5 h 10"/>
                  <a:gd name="T14" fmla="*/ 5 w 13"/>
                  <a:gd name="T15" fmla="*/ 2 h 10"/>
                  <a:gd name="T16" fmla="*/ 5 w 13"/>
                  <a:gd name="T17" fmla="*/ 2 h 10"/>
                  <a:gd name="T18" fmla="*/ 2 w 13"/>
                  <a:gd name="T19" fmla="*/ 8 h 10"/>
                  <a:gd name="T20" fmla="*/ 2 w 13"/>
                  <a:gd name="T21" fmla="*/ 9 h 10"/>
                  <a:gd name="T22" fmla="*/ 2 w 13"/>
                  <a:gd name="T23" fmla="*/ 9 h 10"/>
                  <a:gd name="T24" fmla="*/ 2 w 13"/>
                  <a:gd name="T25" fmla="*/ 10 h 10"/>
                  <a:gd name="T26" fmla="*/ 1 w 13"/>
                  <a:gd name="T27" fmla="*/ 10 h 10"/>
                  <a:gd name="T28" fmla="*/ 0 w 13"/>
                  <a:gd name="T2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0">
                    <a:moveTo>
                      <a:pt x="0" y="9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1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0"/>
                      <a:pt x="10" y="1"/>
                      <a:pt x="12" y="4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9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5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5" name="Freeform 53"/>
              <p:cNvSpPr/>
              <p:nvPr/>
            </p:nvSpPr>
            <p:spPr bwMode="auto">
              <a:xfrm>
                <a:off x="3884" y="1197"/>
                <a:ext cx="92" cy="50"/>
              </a:xfrm>
              <a:custGeom>
                <a:avLst/>
                <a:gdLst>
                  <a:gd name="T0" fmla="*/ 15 w 39"/>
                  <a:gd name="T1" fmla="*/ 21 h 21"/>
                  <a:gd name="T2" fmla="*/ 1 w 39"/>
                  <a:gd name="T3" fmla="*/ 17 h 21"/>
                  <a:gd name="T4" fmla="*/ 0 w 39"/>
                  <a:gd name="T5" fmla="*/ 15 h 21"/>
                  <a:gd name="T6" fmla="*/ 2 w 39"/>
                  <a:gd name="T7" fmla="*/ 14 h 21"/>
                  <a:gd name="T8" fmla="*/ 6 w 39"/>
                  <a:gd name="T9" fmla="*/ 16 h 21"/>
                  <a:gd name="T10" fmla="*/ 15 w 39"/>
                  <a:gd name="T11" fmla="*/ 18 h 21"/>
                  <a:gd name="T12" fmla="*/ 36 w 39"/>
                  <a:gd name="T13" fmla="*/ 1 h 21"/>
                  <a:gd name="T14" fmla="*/ 38 w 39"/>
                  <a:gd name="T15" fmla="*/ 1 h 21"/>
                  <a:gd name="T16" fmla="*/ 39 w 39"/>
                  <a:gd name="T17" fmla="*/ 3 h 21"/>
                  <a:gd name="T18" fmla="*/ 15 w 39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21">
                    <a:moveTo>
                      <a:pt x="15" y="21"/>
                    </a:moveTo>
                    <a:cubicBezTo>
                      <a:pt x="7" y="21"/>
                      <a:pt x="1" y="17"/>
                      <a:pt x="1" y="17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4" y="15"/>
                      <a:pt x="6" y="16"/>
                    </a:cubicBezTo>
                    <a:cubicBezTo>
                      <a:pt x="9" y="17"/>
                      <a:pt x="12" y="18"/>
                      <a:pt x="15" y="18"/>
                    </a:cubicBezTo>
                    <a:cubicBezTo>
                      <a:pt x="22" y="18"/>
                      <a:pt x="30" y="15"/>
                      <a:pt x="36" y="1"/>
                    </a:cubicBezTo>
                    <a:cubicBezTo>
                      <a:pt x="37" y="1"/>
                      <a:pt x="38" y="0"/>
                      <a:pt x="38" y="1"/>
                    </a:cubicBezTo>
                    <a:cubicBezTo>
                      <a:pt x="39" y="1"/>
                      <a:pt x="39" y="2"/>
                      <a:pt x="39" y="3"/>
                    </a:cubicBezTo>
                    <a:cubicBezTo>
                      <a:pt x="33" y="17"/>
                      <a:pt x="23" y="21"/>
                      <a:pt x="15" y="2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6" name="Freeform 54"/>
              <p:cNvSpPr/>
              <p:nvPr/>
            </p:nvSpPr>
            <p:spPr bwMode="auto">
              <a:xfrm>
                <a:off x="3964" y="1195"/>
                <a:ext cx="19" cy="12"/>
              </a:xfrm>
              <a:custGeom>
                <a:avLst/>
                <a:gdLst>
                  <a:gd name="T0" fmla="*/ 6 w 8"/>
                  <a:gd name="T1" fmla="*/ 5 h 5"/>
                  <a:gd name="T2" fmla="*/ 1 w 8"/>
                  <a:gd name="T3" fmla="*/ 3 h 5"/>
                  <a:gd name="T4" fmla="*/ 1 w 8"/>
                  <a:gd name="T5" fmla="*/ 1 h 5"/>
                  <a:gd name="T6" fmla="*/ 3 w 8"/>
                  <a:gd name="T7" fmla="*/ 1 h 5"/>
                  <a:gd name="T8" fmla="*/ 7 w 8"/>
                  <a:gd name="T9" fmla="*/ 2 h 5"/>
                  <a:gd name="T10" fmla="*/ 8 w 8"/>
                  <a:gd name="T11" fmla="*/ 4 h 5"/>
                  <a:gd name="T12" fmla="*/ 7 w 8"/>
                  <a:gd name="T13" fmla="*/ 5 h 5"/>
                  <a:gd name="T14" fmla="*/ 6 w 8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6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7" y="5"/>
                      <a:pt x="7" y="5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7" name="Freeform 55"/>
              <p:cNvSpPr/>
              <p:nvPr/>
            </p:nvSpPr>
            <p:spPr bwMode="auto">
              <a:xfrm>
                <a:off x="3879" y="1226"/>
                <a:ext cx="14" cy="16"/>
              </a:xfrm>
              <a:custGeom>
                <a:avLst/>
                <a:gdLst>
                  <a:gd name="T0" fmla="*/ 2 w 6"/>
                  <a:gd name="T1" fmla="*/ 7 h 7"/>
                  <a:gd name="T2" fmla="*/ 1 w 6"/>
                  <a:gd name="T3" fmla="*/ 5 h 7"/>
                  <a:gd name="T4" fmla="*/ 3 w 6"/>
                  <a:gd name="T5" fmla="*/ 1 h 7"/>
                  <a:gd name="T6" fmla="*/ 5 w 6"/>
                  <a:gd name="T7" fmla="*/ 0 h 7"/>
                  <a:gd name="T8" fmla="*/ 6 w 6"/>
                  <a:gd name="T9" fmla="*/ 2 h 7"/>
                  <a:gd name="T10" fmla="*/ 4 w 6"/>
                  <a:gd name="T11" fmla="*/ 7 h 7"/>
                  <a:gd name="T12" fmla="*/ 2 w 6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2" y="7"/>
                    </a:moveTo>
                    <a:cubicBezTo>
                      <a:pt x="1" y="7"/>
                      <a:pt x="0" y="6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2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8" name="Freeform 56"/>
              <p:cNvSpPr/>
              <p:nvPr/>
            </p:nvSpPr>
            <p:spPr bwMode="auto">
              <a:xfrm>
                <a:off x="3744" y="838"/>
                <a:ext cx="336" cy="182"/>
              </a:xfrm>
              <a:custGeom>
                <a:avLst/>
                <a:gdLst>
                  <a:gd name="T0" fmla="*/ 0 w 142"/>
                  <a:gd name="T1" fmla="*/ 46 h 77"/>
                  <a:gd name="T2" fmla="*/ 96 w 142"/>
                  <a:gd name="T3" fmla="*/ 2 h 77"/>
                  <a:gd name="T4" fmla="*/ 142 w 142"/>
                  <a:gd name="T5" fmla="*/ 77 h 77"/>
                  <a:gd name="T6" fmla="*/ 0 w 142"/>
                  <a:gd name="T7" fmla="*/ 4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77">
                    <a:moveTo>
                      <a:pt x="0" y="46"/>
                    </a:moveTo>
                    <a:cubicBezTo>
                      <a:pt x="0" y="46"/>
                      <a:pt x="55" y="3"/>
                      <a:pt x="96" y="2"/>
                    </a:cubicBezTo>
                    <a:cubicBezTo>
                      <a:pt x="138" y="0"/>
                      <a:pt x="142" y="77"/>
                      <a:pt x="142" y="77"/>
                    </a:cubicBezTo>
                    <a:cubicBezTo>
                      <a:pt x="142" y="77"/>
                      <a:pt x="31" y="74"/>
                      <a:pt x="0" y="46"/>
                    </a:cubicBezTo>
                    <a:close/>
                  </a:path>
                </a:pathLst>
              </a:custGeom>
              <a:solidFill>
                <a:srgbClr val="CCB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89" name="Freeform 57"/>
              <p:cNvSpPr>
                <a:spLocks noEditPoints="1"/>
              </p:cNvSpPr>
              <p:nvPr/>
            </p:nvSpPr>
            <p:spPr bwMode="auto">
              <a:xfrm>
                <a:off x="3742" y="838"/>
                <a:ext cx="343" cy="187"/>
              </a:xfrm>
              <a:custGeom>
                <a:avLst/>
                <a:gdLst>
                  <a:gd name="T0" fmla="*/ 143 w 145"/>
                  <a:gd name="T1" fmla="*/ 79 h 79"/>
                  <a:gd name="T2" fmla="*/ 0 w 145"/>
                  <a:gd name="T3" fmla="*/ 47 h 79"/>
                  <a:gd name="T4" fmla="*/ 1 w 145"/>
                  <a:gd name="T5" fmla="*/ 46 h 79"/>
                  <a:gd name="T6" fmla="*/ 2 w 145"/>
                  <a:gd name="T7" fmla="*/ 47 h 79"/>
                  <a:gd name="T8" fmla="*/ 1 w 145"/>
                  <a:gd name="T9" fmla="*/ 46 h 79"/>
                  <a:gd name="T10" fmla="*/ 0 w 145"/>
                  <a:gd name="T11" fmla="*/ 47 h 79"/>
                  <a:gd name="T12" fmla="*/ 0 w 145"/>
                  <a:gd name="T13" fmla="*/ 46 h 79"/>
                  <a:gd name="T14" fmla="*/ 1 w 145"/>
                  <a:gd name="T15" fmla="*/ 45 h 79"/>
                  <a:gd name="T16" fmla="*/ 97 w 145"/>
                  <a:gd name="T17" fmla="*/ 0 h 79"/>
                  <a:gd name="T18" fmla="*/ 98 w 145"/>
                  <a:gd name="T19" fmla="*/ 0 h 79"/>
                  <a:gd name="T20" fmla="*/ 137 w 145"/>
                  <a:gd name="T21" fmla="*/ 39 h 79"/>
                  <a:gd name="T22" fmla="*/ 145 w 145"/>
                  <a:gd name="T23" fmla="*/ 77 h 79"/>
                  <a:gd name="T24" fmla="*/ 144 w 145"/>
                  <a:gd name="T25" fmla="*/ 78 h 79"/>
                  <a:gd name="T26" fmla="*/ 143 w 145"/>
                  <a:gd name="T27" fmla="*/ 79 h 79"/>
                  <a:gd name="T28" fmla="*/ 84 w 145"/>
                  <a:gd name="T29" fmla="*/ 71 h 79"/>
                  <a:gd name="T30" fmla="*/ 142 w 145"/>
                  <a:gd name="T31" fmla="*/ 76 h 79"/>
                  <a:gd name="T32" fmla="*/ 135 w 145"/>
                  <a:gd name="T33" fmla="*/ 40 h 79"/>
                  <a:gd name="T34" fmla="*/ 98 w 145"/>
                  <a:gd name="T35" fmla="*/ 3 h 79"/>
                  <a:gd name="T36" fmla="*/ 97 w 145"/>
                  <a:gd name="T37" fmla="*/ 3 h 79"/>
                  <a:gd name="T38" fmla="*/ 35 w 145"/>
                  <a:gd name="T39" fmla="*/ 26 h 79"/>
                  <a:gd name="T40" fmla="*/ 4 w 145"/>
                  <a:gd name="T41" fmla="*/ 46 h 79"/>
                  <a:gd name="T42" fmla="*/ 84 w 145"/>
                  <a:gd name="T43" fmla="*/ 7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5" h="79">
                    <a:moveTo>
                      <a:pt x="143" y="79"/>
                    </a:moveTo>
                    <a:cubicBezTo>
                      <a:pt x="143" y="79"/>
                      <a:pt x="32" y="76"/>
                      <a:pt x="0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6"/>
                      <a:pt x="0" y="46"/>
                    </a:cubicBezTo>
                    <a:cubicBezTo>
                      <a:pt x="0" y="46"/>
                      <a:pt x="0" y="45"/>
                      <a:pt x="1" y="45"/>
                    </a:cubicBezTo>
                    <a:cubicBezTo>
                      <a:pt x="1" y="45"/>
                      <a:pt x="55" y="1"/>
                      <a:pt x="97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20" y="0"/>
                      <a:pt x="131" y="20"/>
                      <a:pt x="137" y="39"/>
                    </a:cubicBezTo>
                    <a:cubicBezTo>
                      <a:pt x="144" y="58"/>
                      <a:pt x="145" y="77"/>
                      <a:pt x="145" y="77"/>
                    </a:cubicBezTo>
                    <a:cubicBezTo>
                      <a:pt x="145" y="78"/>
                      <a:pt x="145" y="78"/>
                      <a:pt x="144" y="78"/>
                    </a:cubicBezTo>
                    <a:cubicBezTo>
                      <a:pt x="144" y="79"/>
                      <a:pt x="144" y="79"/>
                      <a:pt x="143" y="79"/>
                    </a:cubicBezTo>
                    <a:close/>
                    <a:moveTo>
                      <a:pt x="84" y="71"/>
                    </a:moveTo>
                    <a:cubicBezTo>
                      <a:pt x="111" y="74"/>
                      <a:pt x="135" y="75"/>
                      <a:pt x="142" y="76"/>
                    </a:cubicBezTo>
                    <a:cubicBezTo>
                      <a:pt x="141" y="71"/>
                      <a:pt x="140" y="55"/>
                      <a:pt x="135" y="40"/>
                    </a:cubicBezTo>
                    <a:cubicBezTo>
                      <a:pt x="128" y="21"/>
                      <a:pt x="117" y="3"/>
                      <a:pt x="98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77" y="4"/>
                      <a:pt x="53" y="15"/>
                      <a:pt x="35" y="26"/>
                    </a:cubicBezTo>
                    <a:cubicBezTo>
                      <a:pt x="19" y="34"/>
                      <a:pt x="8" y="43"/>
                      <a:pt x="4" y="46"/>
                    </a:cubicBezTo>
                    <a:cubicBezTo>
                      <a:pt x="19" y="59"/>
                      <a:pt x="53" y="66"/>
                      <a:pt x="84" y="7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0" name="Freeform 58"/>
              <p:cNvSpPr/>
              <p:nvPr/>
            </p:nvSpPr>
            <p:spPr bwMode="auto">
              <a:xfrm>
                <a:off x="3704" y="937"/>
                <a:ext cx="409" cy="140"/>
              </a:xfrm>
              <a:custGeom>
                <a:avLst/>
                <a:gdLst>
                  <a:gd name="T0" fmla="*/ 22 w 173"/>
                  <a:gd name="T1" fmla="*/ 3 h 59"/>
                  <a:gd name="T2" fmla="*/ 6 w 173"/>
                  <a:gd name="T3" fmla="*/ 7 h 59"/>
                  <a:gd name="T4" fmla="*/ 18 w 173"/>
                  <a:gd name="T5" fmla="*/ 26 h 59"/>
                  <a:gd name="T6" fmla="*/ 162 w 173"/>
                  <a:gd name="T7" fmla="*/ 47 h 59"/>
                  <a:gd name="T8" fmla="*/ 155 w 173"/>
                  <a:gd name="T9" fmla="*/ 27 h 59"/>
                  <a:gd name="T10" fmla="*/ 22 w 173"/>
                  <a:gd name="T11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" h="59">
                    <a:moveTo>
                      <a:pt x="22" y="3"/>
                    </a:moveTo>
                    <a:cubicBezTo>
                      <a:pt x="22" y="3"/>
                      <a:pt x="12" y="0"/>
                      <a:pt x="6" y="7"/>
                    </a:cubicBezTo>
                    <a:cubicBezTo>
                      <a:pt x="0" y="14"/>
                      <a:pt x="3" y="21"/>
                      <a:pt x="18" y="26"/>
                    </a:cubicBezTo>
                    <a:cubicBezTo>
                      <a:pt x="33" y="31"/>
                      <a:pt x="152" y="59"/>
                      <a:pt x="162" y="47"/>
                    </a:cubicBezTo>
                    <a:cubicBezTo>
                      <a:pt x="173" y="35"/>
                      <a:pt x="160" y="28"/>
                      <a:pt x="155" y="27"/>
                    </a:cubicBezTo>
                    <a:cubicBezTo>
                      <a:pt x="150" y="26"/>
                      <a:pt x="22" y="3"/>
                      <a:pt x="2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1" name="Freeform 59"/>
              <p:cNvSpPr>
                <a:spLocks noEditPoints="1"/>
              </p:cNvSpPr>
              <p:nvPr/>
            </p:nvSpPr>
            <p:spPr bwMode="auto">
              <a:xfrm>
                <a:off x="3709" y="939"/>
                <a:ext cx="392" cy="119"/>
              </a:xfrm>
              <a:custGeom>
                <a:avLst/>
                <a:gdLst>
                  <a:gd name="T0" fmla="*/ 15 w 166"/>
                  <a:gd name="T1" fmla="*/ 26 h 50"/>
                  <a:gd name="T2" fmla="*/ 0 w 166"/>
                  <a:gd name="T3" fmla="*/ 12 h 50"/>
                  <a:gd name="T4" fmla="*/ 3 w 166"/>
                  <a:gd name="T5" fmla="*/ 5 h 50"/>
                  <a:gd name="T6" fmla="*/ 15 w 166"/>
                  <a:gd name="T7" fmla="*/ 0 h 50"/>
                  <a:gd name="T8" fmla="*/ 20 w 166"/>
                  <a:gd name="T9" fmla="*/ 1 h 50"/>
                  <a:gd name="T10" fmla="*/ 153 w 166"/>
                  <a:gd name="T11" fmla="*/ 25 h 50"/>
                  <a:gd name="T12" fmla="*/ 166 w 166"/>
                  <a:gd name="T13" fmla="*/ 37 h 50"/>
                  <a:gd name="T14" fmla="*/ 162 w 166"/>
                  <a:gd name="T15" fmla="*/ 47 h 50"/>
                  <a:gd name="T16" fmla="*/ 146 w 166"/>
                  <a:gd name="T17" fmla="*/ 50 h 50"/>
                  <a:gd name="T18" fmla="*/ 15 w 166"/>
                  <a:gd name="T19" fmla="*/ 26 h 50"/>
                  <a:gd name="T20" fmla="*/ 159 w 166"/>
                  <a:gd name="T21" fmla="*/ 45 h 50"/>
                  <a:gd name="T22" fmla="*/ 163 w 166"/>
                  <a:gd name="T23" fmla="*/ 37 h 50"/>
                  <a:gd name="T24" fmla="*/ 153 w 166"/>
                  <a:gd name="T25" fmla="*/ 28 h 50"/>
                  <a:gd name="T26" fmla="*/ 20 w 166"/>
                  <a:gd name="T27" fmla="*/ 4 h 50"/>
                  <a:gd name="T28" fmla="*/ 20 w 166"/>
                  <a:gd name="T29" fmla="*/ 2 h 50"/>
                  <a:gd name="T30" fmla="*/ 19 w 166"/>
                  <a:gd name="T31" fmla="*/ 4 h 50"/>
                  <a:gd name="T32" fmla="*/ 15 w 166"/>
                  <a:gd name="T33" fmla="*/ 3 h 50"/>
                  <a:gd name="T34" fmla="*/ 5 w 166"/>
                  <a:gd name="T35" fmla="*/ 7 h 50"/>
                  <a:gd name="T36" fmla="*/ 3 w 166"/>
                  <a:gd name="T37" fmla="*/ 12 h 50"/>
                  <a:gd name="T38" fmla="*/ 16 w 166"/>
                  <a:gd name="T39" fmla="*/ 24 h 50"/>
                  <a:gd name="T40" fmla="*/ 146 w 166"/>
                  <a:gd name="T41" fmla="*/ 47 h 50"/>
                  <a:gd name="T42" fmla="*/ 159 w 166"/>
                  <a:gd name="T43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50">
                    <a:moveTo>
                      <a:pt x="15" y="26"/>
                    </a:moveTo>
                    <a:cubicBezTo>
                      <a:pt x="5" y="23"/>
                      <a:pt x="0" y="18"/>
                      <a:pt x="0" y="12"/>
                    </a:cubicBezTo>
                    <a:cubicBezTo>
                      <a:pt x="0" y="10"/>
                      <a:pt x="1" y="7"/>
                      <a:pt x="3" y="5"/>
                    </a:cubicBezTo>
                    <a:cubicBezTo>
                      <a:pt x="6" y="1"/>
                      <a:pt x="11" y="0"/>
                      <a:pt x="15" y="0"/>
                    </a:cubicBezTo>
                    <a:cubicBezTo>
                      <a:pt x="18" y="0"/>
                      <a:pt x="20" y="1"/>
                      <a:pt x="20" y="1"/>
                    </a:cubicBezTo>
                    <a:cubicBezTo>
                      <a:pt x="24" y="1"/>
                      <a:pt x="148" y="24"/>
                      <a:pt x="153" y="25"/>
                    </a:cubicBezTo>
                    <a:cubicBezTo>
                      <a:pt x="157" y="26"/>
                      <a:pt x="166" y="29"/>
                      <a:pt x="166" y="37"/>
                    </a:cubicBezTo>
                    <a:cubicBezTo>
                      <a:pt x="166" y="40"/>
                      <a:pt x="165" y="43"/>
                      <a:pt x="162" y="47"/>
                    </a:cubicBezTo>
                    <a:cubicBezTo>
                      <a:pt x="159" y="50"/>
                      <a:pt x="153" y="50"/>
                      <a:pt x="146" y="50"/>
                    </a:cubicBezTo>
                    <a:cubicBezTo>
                      <a:pt x="111" y="50"/>
                      <a:pt x="28" y="31"/>
                      <a:pt x="15" y="26"/>
                    </a:cubicBezTo>
                    <a:close/>
                    <a:moveTo>
                      <a:pt x="159" y="45"/>
                    </a:moveTo>
                    <a:cubicBezTo>
                      <a:pt x="162" y="42"/>
                      <a:pt x="163" y="39"/>
                      <a:pt x="163" y="37"/>
                    </a:cubicBezTo>
                    <a:cubicBezTo>
                      <a:pt x="163" y="32"/>
                      <a:pt x="156" y="28"/>
                      <a:pt x="153" y="28"/>
                    </a:cubicBezTo>
                    <a:cubicBezTo>
                      <a:pt x="148" y="27"/>
                      <a:pt x="20" y="4"/>
                      <a:pt x="20" y="4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7" y="3"/>
                      <a:pt x="15" y="3"/>
                    </a:cubicBezTo>
                    <a:cubicBezTo>
                      <a:pt x="12" y="3"/>
                      <a:pt x="8" y="4"/>
                      <a:pt x="5" y="7"/>
                    </a:cubicBezTo>
                    <a:cubicBezTo>
                      <a:pt x="3" y="9"/>
                      <a:pt x="3" y="11"/>
                      <a:pt x="3" y="12"/>
                    </a:cubicBezTo>
                    <a:cubicBezTo>
                      <a:pt x="2" y="16"/>
                      <a:pt x="6" y="20"/>
                      <a:pt x="16" y="24"/>
                    </a:cubicBezTo>
                    <a:cubicBezTo>
                      <a:pt x="29" y="28"/>
                      <a:pt x="111" y="47"/>
                      <a:pt x="146" y="47"/>
                    </a:cubicBezTo>
                    <a:cubicBezTo>
                      <a:pt x="153" y="48"/>
                      <a:pt x="158" y="46"/>
                      <a:pt x="159" y="4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2" name="Freeform 60"/>
              <p:cNvSpPr/>
              <p:nvPr/>
            </p:nvSpPr>
            <p:spPr bwMode="auto">
              <a:xfrm>
                <a:off x="3969" y="790"/>
                <a:ext cx="85" cy="85"/>
              </a:xfrm>
              <a:custGeom>
                <a:avLst/>
                <a:gdLst>
                  <a:gd name="T0" fmla="*/ 33 w 36"/>
                  <a:gd name="T1" fmla="*/ 12 h 36"/>
                  <a:gd name="T2" fmla="*/ 24 w 36"/>
                  <a:gd name="T3" fmla="*/ 33 h 36"/>
                  <a:gd name="T4" fmla="*/ 3 w 36"/>
                  <a:gd name="T5" fmla="*/ 24 h 36"/>
                  <a:gd name="T6" fmla="*/ 13 w 36"/>
                  <a:gd name="T7" fmla="*/ 3 h 36"/>
                  <a:gd name="T8" fmla="*/ 33 w 36"/>
                  <a:gd name="T9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3" y="12"/>
                    </a:moveTo>
                    <a:cubicBezTo>
                      <a:pt x="36" y="21"/>
                      <a:pt x="32" y="30"/>
                      <a:pt x="24" y="33"/>
                    </a:cubicBezTo>
                    <a:cubicBezTo>
                      <a:pt x="16" y="36"/>
                      <a:pt x="7" y="32"/>
                      <a:pt x="3" y="24"/>
                    </a:cubicBezTo>
                    <a:cubicBezTo>
                      <a:pt x="0" y="15"/>
                      <a:pt x="4" y="6"/>
                      <a:pt x="13" y="3"/>
                    </a:cubicBezTo>
                    <a:cubicBezTo>
                      <a:pt x="21" y="0"/>
                      <a:pt x="30" y="4"/>
                      <a:pt x="3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3" name="Freeform 61"/>
              <p:cNvSpPr>
                <a:spLocks noEditPoints="1"/>
              </p:cNvSpPr>
              <p:nvPr/>
            </p:nvSpPr>
            <p:spPr bwMode="auto">
              <a:xfrm>
                <a:off x="3971" y="793"/>
                <a:ext cx="83" cy="82"/>
              </a:xfrm>
              <a:custGeom>
                <a:avLst/>
                <a:gdLst>
                  <a:gd name="T0" fmla="*/ 1 w 35"/>
                  <a:gd name="T1" fmla="*/ 23 h 35"/>
                  <a:gd name="T2" fmla="*/ 0 w 35"/>
                  <a:gd name="T3" fmla="*/ 17 h 35"/>
                  <a:gd name="T4" fmla="*/ 11 w 35"/>
                  <a:gd name="T5" fmla="*/ 1 h 35"/>
                  <a:gd name="T6" fmla="*/ 17 w 35"/>
                  <a:gd name="T7" fmla="*/ 0 h 35"/>
                  <a:gd name="T8" fmla="*/ 34 w 35"/>
                  <a:gd name="T9" fmla="*/ 11 h 35"/>
                  <a:gd name="T10" fmla="*/ 32 w 35"/>
                  <a:gd name="T11" fmla="*/ 11 h 35"/>
                  <a:gd name="T12" fmla="*/ 34 w 35"/>
                  <a:gd name="T13" fmla="*/ 11 h 35"/>
                  <a:gd name="T14" fmla="*/ 35 w 35"/>
                  <a:gd name="T15" fmla="*/ 17 h 35"/>
                  <a:gd name="T16" fmla="*/ 24 w 35"/>
                  <a:gd name="T17" fmla="*/ 33 h 35"/>
                  <a:gd name="T18" fmla="*/ 17 w 35"/>
                  <a:gd name="T19" fmla="*/ 35 h 35"/>
                  <a:gd name="T20" fmla="*/ 1 w 35"/>
                  <a:gd name="T21" fmla="*/ 23 h 35"/>
                  <a:gd name="T22" fmla="*/ 12 w 35"/>
                  <a:gd name="T23" fmla="*/ 3 h 35"/>
                  <a:gd name="T24" fmla="*/ 3 w 35"/>
                  <a:gd name="T25" fmla="*/ 17 h 35"/>
                  <a:gd name="T26" fmla="*/ 4 w 35"/>
                  <a:gd name="T27" fmla="*/ 22 h 35"/>
                  <a:gd name="T28" fmla="*/ 17 w 35"/>
                  <a:gd name="T29" fmla="*/ 32 h 35"/>
                  <a:gd name="T30" fmla="*/ 22 w 35"/>
                  <a:gd name="T31" fmla="*/ 31 h 35"/>
                  <a:gd name="T32" fmla="*/ 32 w 35"/>
                  <a:gd name="T33" fmla="*/ 17 h 35"/>
                  <a:gd name="T34" fmla="*/ 31 w 35"/>
                  <a:gd name="T35" fmla="*/ 12 h 35"/>
                  <a:gd name="T36" fmla="*/ 17 w 35"/>
                  <a:gd name="T37" fmla="*/ 3 h 35"/>
                  <a:gd name="T38" fmla="*/ 12 w 35"/>
                  <a:gd name="T39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5">
                    <a:moveTo>
                      <a:pt x="1" y="23"/>
                    </a:moveTo>
                    <a:cubicBezTo>
                      <a:pt x="0" y="21"/>
                      <a:pt x="0" y="19"/>
                      <a:pt x="0" y="17"/>
                    </a:cubicBezTo>
                    <a:cubicBezTo>
                      <a:pt x="0" y="10"/>
                      <a:pt x="4" y="3"/>
                      <a:pt x="11" y="1"/>
                    </a:cubicBezTo>
                    <a:cubicBezTo>
                      <a:pt x="13" y="0"/>
                      <a:pt x="15" y="0"/>
                      <a:pt x="17" y="0"/>
                    </a:cubicBezTo>
                    <a:cubicBezTo>
                      <a:pt x="24" y="0"/>
                      <a:pt x="31" y="4"/>
                      <a:pt x="34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5" y="13"/>
                      <a:pt x="35" y="15"/>
                      <a:pt x="35" y="17"/>
                    </a:cubicBezTo>
                    <a:cubicBezTo>
                      <a:pt x="35" y="24"/>
                      <a:pt x="31" y="31"/>
                      <a:pt x="24" y="33"/>
                    </a:cubicBezTo>
                    <a:cubicBezTo>
                      <a:pt x="22" y="34"/>
                      <a:pt x="19" y="35"/>
                      <a:pt x="17" y="35"/>
                    </a:cubicBezTo>
                    <a:cubicBezTo>
                      <a:pt x="10" y="35"/>
                      <a:pt x="4" y="30"/>
                      <a:pt x="1" y="23"/>
                    </a:cubicBezTo>
                    <a:close/>
                    <a:moveTo>
                      <a:pt x="12" y="3"/>
                    </a:moveTo>
                    <a:cubicBezTo>
                      <a:pt x="6" y="6"/>
                      <a:pt x="3" y="11"/>
                      <a:pt x="3" y="17"/>
                    </a:cubicBezTo>
                    <a:cubicBezTo>
                      <a:pt x="3" y="19"/>
                      <a:pt x="3" y="20"/>
                      <a:pt x="4" y="22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19" y="32"/>
                      <a:pt x="21" y="31"/>
                      <a:pt x="22" y="31"/>
                    </a:cubicBezTo>
                    <a:cubicBezTo>
                      <a:pt x="28" y="28"/>
                      <a:pt x="32" y="23"/>
                      <a:pt x="32" y="17"/>
                    </a:cubicBezTo>
                    <a:cubicBezTo>
                      <a:pt x="32" y="15"/>
                      <a:pt x="32" y="14"/>
                      <a:pt x="31" y="12"/>
                    </a:cubicBezTo>
                    <a:cubicBezTo>
                      <a:pt x="29" y="6"/>
                      <a:pt x="23" y="3"/>
                      <a:pt x="17" y="3"/>
                    </a:cubicBezTo>
                    <a:cubicBezTo>
                      <a:pt x="16" y="3"/>
                      <a:pt x="14" y="3"/>
                      <a:pt x="1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" name="Freeform 62"/>
              <p:cNvSpPr>
                <a:spLocks noEditPoints="1"/>
              </p:cNvSpPr>
              <p:nvPr/>
            </p:nvSpPr>
            <p:spPr bwMode="auto">
              <a:xfrm>
                <a:off x="3829" y="861"/>
                <a:ext cx="230" cy="119"/>
              </a:xfrm>
              <a:custGeom>
                <a:avLst/>
                <a:gdLst>
                  <a:gd name="T0" fmla="*/ 48 w 97"/>
                  <a:gd name="T1" fmla="*/ 30 h 50"/>
                  <a:gd name="T2" fmla="*/ 54 w 97"/>
                  <a:gd name="T3" fmla="*/ 39 h 50"/>
                  <a:gd name="T4" fmla="*/ 45 w 97"/>
                  <a:gd name="T5" fmla="*/ 45 h 50"/>
                  <a:gd name="T6" fmla="*/ 39 w 97"/>
                  <a:gd name="T7" fmla="*/ 36 h 50"/>
                  <a:gd name="T8" fmla="*/ 48 w 97"/>
                  <a:gd name="T9" fmla="*/ 30 h 50"/>
                  <a:gd name="T10" fmla="*/ 90 w 97"/>
                  <a:gd name="T11" fmla="*/ 35 h 50"/>
                  <a:gd name="T12" fmla="*/ 96 w 97"/>
                  <a:gd name="T13" fmla="*/ 43 h 50"/>
                  <a:gd name="T14" fmla="*/ 88 w 97"/>
                  <a:gd name="T15" fmla="*/ 50 h 50"/>
                  <a:gd name="T16" fmla="*/ 81 w 97"/>
                  <a:gd name="T17" fmla="*/ 41 h 50"/>
                  <a:gd name="T18" fmla="*/ 90 w 97"/>
                  <a:gd name="T19" fmla="*/ 35 h 50"/>
                  <a:gd name="T20" fmla="*/ 9 w 97"/>
                  <a:gd name="T21" fmla="*/ 20 h 50"/>
                  <a:gd name="T22" fmla="*/ 15 w 97"/>
                  <a:gd name="T23" fmla="*/ 28 h 50"/>
                  <a:gd name="T24" fmla="*/ 7 w 97"/>
                  <a:gd name="T25" fmla="*/ 35 h 50"/>
                  <a:gd name="T26" fmla="*/ 0 w 97"/>
                  <a:gd name="T27" fmla="*/ 26 h 50"/>
                  <a:gd name="T28" fmla="*/ 9 w 97"/>
                  <a:gd name="T29" fmla="*/ 20 h 50"/>
                  <a:gd name="T30" fmla="*/ 39 w 97"/>
                  <a:gd name="T31" fmla="*/ 1 h 50"/>
                  <a:gd name="T32" fmla="*/ 45 w 97"/>
                  <a:gd name="T33" fmla="*/ 9 h 50"/>
                  <a:gd name="T34" fmla="*/ 36 w 97"/>
                  <a:gd name="T35" fmla="*/ 16 h 50"/>
                  <a:gd name="T36" fmla="*/ 30 w 97"/>
                  <a:gd name="T37" fmla="*/ 7 h 50"/>
                  <a:gd name="T38" fmla="*/ 39 w 97"/>
                  <a:gd name="T39" fmla="*/ 1 h 50"/>
                  <a:gd name="T40" fmla="*/ 71 w 97"/>
                  <a:gd name="T41" fmla="*/ 8 h 50"/>
                  <a:gd name="T42" fmla="*/ 77 w 97"/>
                  <a:gd name="T43" fmla="*/ 17 h 50"/>
                  <a:gd name="T44" fmla="*/ 69 w 97"/>
                  <a:gd name="T45" fmla="*/ 23 h 50"/>
                  <a:gd name="T46" fmla="*/ 62 w 97"/>
                  <a:gd name="T47" fmla="*/ 14 h 50"/>
                  <a:gd name="T48" fmla="*/ 71 w 97"/>
                  <a:gd name="T4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50">
                    <a:moveTo>
                      <a:pt x="48" y="30"/>
                    </a:moveTo>
                    <a:cubicBezTo>
                      <a:pt x="52" y="31"/>
                      <a:pt x="55" y="34"/>
                      <a:pt x="54" y="39"/>
                    </a:cubicBezTo>
                    <a:cubicBezTo>
                      <a:pt x="53" y="43"/>
                      <a:pt x="49" y="45"/>
                      <a:pt x="45" y="45"/>
                    </a:cubicBezTo>
                    <a:cubicBezTo>
                      <a:pt x="41" y="44"/>
                      <a:pt x="38" y="40"/>
                      <a:pt x="39" y="36"/>
                    </a:cubicBezTo>
                    <a:cubicBezTo>
                      <a:pt x="40" y="32"/>
                      <a:pt x="44" y="29"/>
                      <a:pt x="48" y="30"/>
                    </a:cubicBezTo>
                    <a:moveTo>
                      <a:pt x="90" y="35"/>
                    </a:moveTo>
                    <a:cubicBezTo>
                      <a:pt x="94" y="35"/>
                      <a:pt x="97" y="39"/>
                      <a:pt x="96" y="43"/>
                    </a:cubicBezTo>
                    <a:cubicBezTo>
                      <a:pt x="96" y="48"/>
                      <a:pt x="92" y="50"/>
                      <a:pt x="88" y="50"/>
                    </a:cubicBezTo>
                    <a:cubicBezTo>
                      <a:pt x="84" y="49"/>
                      <a:pt x="81" y="45"/>
                      <a:pt x="81" y="41"/>
                    </a:cubicBezTo>
                    <a:cubicBezTo>
                      <a:pt x="82" y="37"/>
                      <a:pt x="86" y="34"/>
                      <a:pt x="90" y="35"/>
                    </a:cubicBezTo>
                    <a:moveTo>
                      <a:pt x="9" y="20"/>
                    </a:moveTo>
                    <a:cubicBezTo>
                      <a:pt x="13" y="20"/>
                      <a:pt x="16" y="24"/>
                      <a:pt x="15" y="28"/>
                    </a:cubicBezTo>
                    <a:cubicBezTo>
                      <a:pt x="15" y="33"/>
                      <a:pt x="11" y="35"/>
                      <a:pt x="7" y="35"/>
                    </a:cubicBezTo>
                    <a:cubicBezTo>
                      <a:pt x="2" y="34"/>
                      <a:pt x="0" y="30"/>
                      <a:pt x="0" y="26"/>
                    </a:cubicBezTo>
                    <a:cubicBezTo>
                      <a:pt x="1" y="22"/>
                      <a:pt x="5" y="19"/>
                      <a:pt x="9" y="20"/>
                    </a:cubicBezTo>
                    <a:moveTo>
                      <a:pt x="39" y="1"/>
                    </a:moveTo>
                    <a:cubicBezTo>
                      <a:pt x="43" y="1"/>
                      <a:pt x="46" y="5"/>
                      <a:pt x="45" y="9"/>
                    </a:cubicBezTo>
                    <a:cubicBezTo>
                      <a:pt x="44" y="13"/>
                      <a:pt x="41" y="16"/>
                      <a:pt x="36" y="16"/>
                    </a:cubicBezTo>
                    <a:cubicBezTo>
                      <a:pt x="32" y="15"/>
                      <a:pt x="29" y="11"/>
                      <a:pt x="30" y="7"/>
                    </a:cubicBezTo>
                    <a:cubicBezTo>
                      <a:pt x="31" y="3"/>
                      <a:pt x="35" y="0"/>
                      <a:pt x="39" y="1"/>
                    </a:cubicBezTo>
                    <a:moveTo>
                      <a:pt x="71" y="8"/>
                    </a:moveTo>
                    <a:cubicBezTo>
                      <a:pt x="75" y="9"/>
                      <a:pt x="78" y="13"/>
                      <a:pt x="77" y="17"/>
                    </a:cubicBezTo>
                    <a:cubicBezTo>
                      <a:pt x="77" y="21"/>
                      <a:pt x="73" y="24"/>
                      <a:pt x="69" y="23"/>
                    </a:cubicBezTo>
                    <a:cubicBezTo>
                      <a:pt x="64" y="22"/>
                      <a:pt x="62" y="18"/>
                      <a:pt x="62" y="14"/>
                    </a:cubicBezTo>
                    <a:cubicBezTo>
                      <a:pt x="63" y="10"/>
                      <a:pt x="67" y="7"/>
                      <a:pt x="7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" name="Freeform 63"/>
              <p:cNvSpPr>
                <a:spLocks noEditPoints="1"/>
              </p:cNvSpPr>
              <p:nvPr/>
            </p:nvSpPr>
            <p:spPr bwMode="auto">
              <a:xfrm>
                <a:off x="3739" y="1013"/>
                <a:ext cx="29" cy="142"/>
              </a:xfrm>
              <a:custGeom>
                <a:avLst/>
                <a:gdLst>
                  <a:gd name="T0" fmla="*/ 9 w 12"/>
                  <a:gd name="T1" fmla="*/ 59 h 60"/>
                  <a:gd name="T2" fmla="*/ 5 w 12"/>
                  <a:gd name="T3" fmla="*/ 52 h 60"/>
                  <a:gd name="T4" fmla="*/ 6 w 12"/>
                  <a:gd name="T5" fmla="*/ 50 h 60"/>
                  <a:gd name="T6" fmla="*/ 8 w 12"/>
                  <a:gd name="T7" fmla="*/ 51 h 60"/>
                  <a:gd name="T8" fmla="*/ 11 w 12"/>
                  <a:gd name="T9" fmla="*/ 58 h 60"/>
                  <a:gd name="T10" fmla="*/ 11 w 12"/>
                  <a:gd name="T11" fmla="*/ 60 h 60"/>
                  <a:gd name="T12" fmla="*/ 10 w 12"/>
                  <a:gd name="T13" fmla="*/ 60 h 60"/>
                  <a:gd name="T14" fmla="*/ 9 w 12"/>
                  <a:gd name="T15" fmla="*/ 59 h 60"/>
                  <a:gd name="T16" fmla="*/ 2 w 12"/>
                  <a:gd name="T17" fmla="*/ 42 h 60"/>
                  <a:gd name="T18" fmla="*/ 1 w 12"/>
                  <a:gd name="T19" fmla="*/ 34 h 60"/>
                  <a:gd name="T20" fmla="*/ 2 w 12"/>
                  <a:gd name="T21" fmla="*/ 32 h 60"/>
                  <a:gd name="T22" fmla="*/ 4 w 12"/>
                  <a:gd name="T23" fmla="*/ 34 h 60"/>
                  <a:gd name="T24" fmla="*/ 5 w 12"/>
                  <a:gd name="T25" fmla="*/ 41 h 60"/>
                  <a:gd name="T26" fmla="*/ 4 w 12"/>
                  <a:gd name="T27" fmla="*/ 43 h 60"/>
                  <a:gd name="T28" fmla="*/ 4 w 12"/>
                  <a:gd name="T29" fmla="*/ 43 h 60"/>
                  <a:gd name="T30" fmla="*/ 2 w 12"/>
                  <a:gd name="T31" fmla="*/ 42 h 60"/>
                  <a:gd name="T32" fmla="*/ 2 w 12"/>
                  <a:gd name="T33" fmla="*/ 25 h 60"/>
                  <a:gd name="T34" fmla="*/ 0 w 12"/>
                  <a:gd name="T35" fmla="*/ 24 h 60"/>
                  <a:gd name="T36" fmla="*/ 1 w 12"/>
                  <a:gd name="T37" fmla="*/ 16 h 60"/>
                  <a:gd name="T38" fmla="*/ 3 w 12"/>
                  <a:gd name="T39" fmla="*/ 14 h 60"/>
                  <a:gd name="T40" fmla="*/ 4 w 12"/>
                  <a:gd name="T41" fmla="*/ 16 h 60"/>
                  <a:gd name="T42" fmla="*/ 3 w 12"/>
                  <a:gd name="T43" fmla="*/ 24 h 60"/>
                  <a:gd name="T44" fmla="*/ 2 w 12"/>
                  <a:gd name="T45" fmla="*/ 25 h 60"/>
                  <a:gd name="T46" fmla="*/ 4 w 12"/>
                  <a:gd name="T47" fmla="*/ 8 h 60"/>
                  <a:gd name="T48" fmla="*/ 3 w 12"/>
                  <a:gd name="T49" fmla="*/ 6 h 60"/>
                  <a:gd name="T50" fmla="*/ 5 w 12"/>
                  <a:gd name="T51" fmla="*/ 1 h 60"/>
                  <a:gd name="T52" fmla="*/ 7 w 12"/>
                  <a:gd name="T53" fmla="*/ 0 h 60"/>
                  <a:gd name="T54" fmla="*/ 7 w 12"/>
                  <a:gd name="T55" fmla="*/ 2 h 60"/>
                  <a:gd name="T56" fmla="*/ 6 w 12"/>
                  <a:gd name="T57" fmla="*/ 7 h 60"/>
                  <a:gd name="T58" fmla="*/ 5 w 12"/>
                  <a:gd name="T59" fmla="*/ 8 h 60"/>
                  <a:gd name="T60" fmla="*/ 4 w 12"/>
                  <a:gd name="T61" fmla="*/ 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" h="60">
                    <a:moveTo>
                      <a:pt x="9" y="59"/>
                    </a:moveTo>
                    <a:cubicBezTo>
                      <a:pt x="9" y="59"/>
                      <a:pt x="7" y="57"/>
                      <a:pt x="5" y="52"/>
                    </a:cubicBezTo>
                    <a:cubicBezTo>
                      <a:pt x="5" y="51"/>
                      <a:pt x="5" y="50"/>
                      <a:pt x="6" y="50"/>
                    </a:cubicBezTo>
                    <a:cubicBezTo>
                      <a:pt x="7" y="50"/>
                      <a:pt x="8" y="50"/>
                      <a:pt x="8" y="51"/>
                    </a:cubicBezTo>
                    <a:cubicBezTo>
                      <a:pt x="10" y="55"/>
                      <a:pt x="11" y="58"/>
                      <a:pt x="11" y="58"/>
                    </a:cubicBezTo>
                    <a:cubicBezTo>
                      <a:pt x="12" y="59"/>
                      <a:pt x="12" y="59"/>
                      <a:pt x="11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0"/>
                      <a:pt x="9" y="60"/>
                      <a:pt x="9" y="59"/>
                    </a:cubicBezTo>
                    <a:close/>
                    <a:moveTo>
                      <a:pt x="2" y="42"/>
                    </a:moveTo>
                    <a:cubicBezTo>
                      <a:pt x="2" y="40"/>
                      <a:pt x="1" y="37"/>
                      <a:pt x="1" y="34"/>
                    </a:cubicBezTo>
                    <a:cubicBezTo>
                      <a:pt x="1" y="33"/>
                      <a:pt x="1" y="33"/>
                      <a:pt x="2" y="32"/>
                    </a:cubicBezTo>
                    <a:cubicBezTo>
                      <a:pt x="3" y="32"/>
                      <a:pt x="4" y="33"/>
                      <a:pt x="4" y="34"/>
                    </a:cubicBezTo>
                    <a:cubicBezTo>
                      <a:pt x="4" y="36"/>
                      <a:pt x="5" y="39"/>
                      <a:pt x="5" y="41"/>
                    </a:cubicBezTo>
                    <a:cubicBezTo>
                      <a:pt x="5" y="42"/>
                      <a:pt x="5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" y="43"/>
                      <a:pt x="2" y="43"/>
                      <a:pt x="2" y="42"/>
                    </a:cubicBezTo>
                    <a:close/>
                    <a:moveTo>
                      <a:pt x="2" y="25"/>
                    </a:moveTo>
                    <a:cubicBezTo>
                      <a:pt x="1" y="25"/>
                      <a:pt x="0" y="25"/>
                      <a:pt x="0" y="24"/>
                    </a:cubicBezTo>
                    <a:cubicBezTo>
                      <a:pt x="0" y="21"/>
                      <a:pt x="0" y="19"/>
                      <a:pt x="1" y="16"/>
                    </a:cubicBezTo>
                    <a:cubicBezTo>
                      <a:pt x="1" y="15"/>
                      <a:pt x="2" y="14"/>
                      <a:pt x="3" y="14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3" y="19"/>
                      <a:pt x="3" y="21"/>
                      <a:pt x="3" y="24"/>
                    </a:cubicBezTo>
                    <a:cubicBezTo>
                      <a:pt x="3" y="25"/>
                      <a:pt x="3" y="25"/>
                      <a:pt x="2" y="25"/>
                    </a:cubicBezTo>
                    <a:close/>
                    <a:moveTo>
                      <a:pt x="4" y="8"/>
                    </a:moveTo>
                    <a:cubicBezTo>
                      <a:pt x="3" y="7"/>
                      <a:pt x="3" y="7"/>
                      <a:pt x="3" y="6"/>
                    </a:cubicBezTo>
                    <a:cubicBezTo>
                      <a:pt x="4" y="4"/>
                      <a:pt x="4" y="3"/>
                      <a:pt x="5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8" y="2"/>
                      <a:pt x="7" y="2"/>
                    </a:cubicBezTo>
                    <a:cubicBezTo>
                      <a:pt x="7" y="4"/>
                      <a:pt x="6" y="5"/>
                      <a:pt x="6" y="7"/>
                    </a:cubicBezTo>
                    <a:cubicBezTo>
                      <a:pt x="6" y="7"/>
                      <a:pt x="5" y="8"/>
                      <a:pt x="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" name="Freeform 64"/>
              <p:cNvSpPr>
                <a:spLocks noEditPoints="1"/>
              </p:cNvSpPr>
              <p:nvPr/>
            </p:nvSpPr>
            <p:spPr bwMode="auto">
              <a:xfrm>
                <a:off x="3796" y="1015"/>
                <a:ext cx="43" cy="90"/>
              </a:xfrm>
              <a:custGeom>
                <a:avLst/>
                <a:gdLst>
                  <a:gd name="T0" fmla="*/ 15 w 18"/>
                  <a:gd name="T1" fmla="*/ 38 h 38"/>
                  <a:gd name="T2" fmla="*/ 11 w 18"/>
                  <a:gd name="T3" fmla="*/ 31 h 38"/>
                  <a:gd name="T4" fmla="*/ 11 w 18"/>
                  <a:gd name="T5" fmla="*/ 29 h 38"/>
                  <a:gd name="T6" fmla="*/ 13 w 18"/>
                  <a:gd name="T7" fmla="*/ 29 h 38"/>
                  <a:gd name="T8" fmla="*/ 17 w 18"/>
                  <a:gd name="T9" fmla="*/ 36 h 38"/>
                  <a:gd name="T10" fmla="*/ 17 w 18"/>
                  <a:gd name="T11" fmla="*/ 36 h 38"/>
                  <a:gd name="T12" fmla="*/ 17 w 18"/>
                  <a:gd name="T13" fmla="*/ 38 h 38"/>
                  <a:gd name="T14" fmla="*/ 16 w 18"/>
                  <a:gd name="T15" fmla="*/ 38 h 38"/>
                  <a:gd name="T16" fmla="*/ 15 w 18"/>
                  <a:gd name="T17" fmla="*/ 38 h 38"/>
                  <a:gd name="T18" fmla="*/ 6 w 18"/>
                  <a:gd name="T19" fmla="*/ 21 h 38"/>
                  <a:gd name="T20" fmla="*/ 3 w 18"/>
                  <a:gd name="T21" fmla="*/ 14 h 38"/>
                  <a:gd name="T22" fmla="*/ 4 w 18"/>
                  <a:gd name="T23" fmla="*/ 12 h 38"/>
                  <a:gd name="T24" fmla="*/ 6 w 18"/>
                  <a:gd name="T25" fmla="*/ 13 h 38"/>
                  <a:gd name="T26" fmla="*/ 9 w 18"/>
                  <a:gd name="T27" fmla="*/ 20 h 38"/>
                  <a:gd name="T28" fmla="*/ 8 w 18"/>
                  <a:gd name="T29" fmla="*/ 22 h 38"/>
                  <a:gd name="T30" fmla="*/ 7 w 18"/>
                  <a:gd name="T31" fmla="*/ 22 h 38"/>
                  <a:gd name="T32" fmla="*/ 6 w 18"/>
                  <a:gd name="T33" fmla="*/ 21 h 38"/>
                  <a:gd name="T34" fmla="*/ 1 w 18"/>
                  <a:gd name="T35" fmla="*/ 4 h 38"/>
                  <a:gd name="T36" fmla="*/ 0 w 18"/>
                  <a:gd name="T37" fmla="*/ 2 h 38"/>
                  <a:gd name="T38" fmla="*/ 2 w 18"/>
                  <a:gd name="T39" fmla="*/ 0 h 38"/>
                  <a:gd name="T40" fmla="*/ 3 w 18"/>
                  <a:gd name="T41" fmla="*/ 1 h 38"/>
                  <a:gd name="T42" fmla="*/ 4 w 18"/>
                  <a:gd name="T43" fmla="*/ 3 h 38"/>
                  <a:gd name="T44" fmla="*/ 3 w 18"/>
                  <a:gd name="T45" fmla="*/ 5 h 38"/>
                  <a:gd name="T46" fmla="*/ 2 w 18"/>
                  <a:gd name="T47" fmla="*/ 5 h 38"/>
                  <a:gd name="T48" fmla="*/ 1 w 18"/>
                  <a:gd name="T49" fmla="*/ 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38">
                    <a:moveTo>
                      <a:pt x="15" y="38"/>
                    </a:moveTo>
                    <a:cubicBezTo>
                      <a:pt x="15" y="38"/>
                      <a:pt x="13" y="35"/>
                      <a:pt x="11" y="31"/>
                    </a:cubicBezTo>
                    <a:cubicBezTo>
                      <a:pt x="10" y="30"/>
                      <a:pt x="10" y="29"/>
                      <a:pt x="11" y="29"/>
                    </a:cubicBezTo>
                    <a:cubicBezTo>
                      <a:pt x="12" y="28"/>
                      <a:pt x="13" y="28"/>
                      <a:pt x="13" y="29"/>
                    </a:cubicBezTo>
                    <a:cubicBezTo>
                      <a:pt x="15" y="33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7"/>
                      <a:pt x="18" y="37"/>
                      <a:pt x="17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5" y="38"/>
                      <a:pt x="15" y="38"/>
                    </a:cubicBezTo>
                    <a:close/>
                    <a:moveTo>
                      <a:pt x="6" y="21"/>
                    </a:moveTo>
                    <a:cubicBezTo>
                      <a:pt x="5" y="19"/>
                      <a:pt x="4" y="17"/>
                      <a:pt x="3" y="14"/>
                    </a:cubicBezTo>
                    <a:cubicBezTo>
                      <a:pt x="3" y="13"/>
                      <a:pt x="3" y="12"/>
                      <a:pt x="4" y="12"/>
                    </a:cubicBezTo>
                    <a:cubicBezTo>
                      <a:pt x="5" y="12"/>
                      <a:pt x="6" y="12"/>
                      <a:pt x="6" y="13"/>
                    </a:cubicBezTo>
                    <a:cubicBezTo>
                      <a:pt x="7" y="16"/>
                      <a:pt x="8" y="18"/>
                      <a:pt x="9" y="20"/>
                    </a:cubicBezTo>
                    <a:cubicBezTo>
                      <a:pt x="9" y="21"/>
                      <a:pt x="9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6" y="22"/>
                      <a:pt x="6" y="21"/>
                    </a:cubicBezTo>
                    <a:close/>
                    <a:moveTo>
                      <a:pt x="1" y="4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" name="Freeform 65"/>
              <p:cNvSpPr/>
              <p:nvPr/>
            </p:nvSpPr>
            <p:spPr bwMode="auto">
              <a:xfrm>
                <a:off x="3903" y="1043"/>
                <a:ext cx="16" cy="26"/>
              </a:xfrm>
              <a:custGeom>
                <a:avLst/>
                <a:gdLst>
                  <a:gd name="T0" fmla="*/ 4 w 7"/>
                  <a:gd name="T1" fmla="*/ 10 h 11"/>
                  <a:gd name="T2" fmla="*/ 1 w 7"/>
                  <a:gd name="T3" fmla="*/ 3 h 11"/>
                  <a:gd name="T4" fmla="*/ 1 w 7"/>
                  <a:gd name="T5" fmla="*/ 1 h 11"/>
                  <a:gd name="T6" fmla="*/ 3 w 7"/>
                  <a:gd name="T7" fmla="*/ 2 h 11"/>
                  <a:gd name="T8" fmla="*/ 6 w 7"/>
                  <a:gd name="T9" fmla="*/ 9 h 11"/>
                  <a:gd name="T10" fmla="*/ 6 w 7"/>
                  <a:gd name="T11" fmla="*/ 11 h 11"/>
                  <a:gd name="T12" fmla="*/ 5 w 7"/>
                  <a:gd name="T13" fmla="*/ 11 h 11"/>
                  <a:gd name="T14" fmla="*/ 4 w 7"/>
                  <a:gd name="T1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4" y="1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" name="Freeform 66"/>
              <p:cNvSpPr/>
              <p:nvPr/>
            </p:nvSpPr>
            <p:spPr bwMode="auto">
              <a:xfrm>
                <a:off x="3697" y="1117"/>
                <a:ext cx="203" cy="253"/>
              </a:xfrm>
              <a:custGeom>
                <a:avLst/>
                <a:gdLst>
                  <a:gd name="T0" fmla="*/ 86 w 86"/>
                  <a:gd name="T1" fmla="*/ 86 h 107"/>
                  <a:gd name="T2" fmla="*/ 37 w 86"/>
                  <a:gd name="T3" fmla="*/ 26 h 107"/>
                  <a:gd name="T4" fmla="*/ 48 w 86"/>
                  <a:gd name="T5" fmla="*/ 16 h 107"/>
                  <a:gd name="T6" fmla="*/ 39 w 86"/>
                  <a:gd name="T7" fmla="*/ 16 h 107"/>
                  <a:gd name="T8" fmla="*/ 38 w 86"/>
                  <a:gd name="T9" fmla="*/ 1 h 107"/>
                  <a:gd name="T10" fmla="*/ 31 w 86"/>
                  <a:gd name="T11" fmla="*/ 13 h 107"/>
                  <a:gd name="T12" fmla="*/ 25 w 86"/>
                  <a:gd name="T13" fmla="*/ 1 h 107"/>
                  <a:gd name="T14" fmla="*/ 25 w 86"/>
                  <a:gd name="T15" fmla="*/ 15 h 107"/>
                  <a:gd name="T16" fmla="*/ 15 w 86"/>
                  <a:gd name="T17" fmla="*/ 10 h 107"/>
                  <a:gd name="T18" fmla="*/ 21 w 86"/>
                  <a:gd name="T19" fmla="*/ 19 h 107"/>
                  <a:gd name="T20" fmla="*/ 13 w 86"/>
                  <a:gd name="T21" fmla="*/ 22 h 107"/>
                  <a:gd name="T22" fmla="*/ 24 w 86"/>
                  <a:gd name="T23" fmla="*/ 28 h 107"/>
                  <a:gd name="T24" fmla="*/ 85 w 86"/>
                  <a:gd name="T25" fmla="*/ 93 h 107"/>
                  <a:gd name="T26" fmla="*/ 86 w 86"/>
                  <a:gd name="T27" fmla="*/ 8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107">
                    <a:moveTo>
                      <a:pt x="86" y="86"/>
                    </a:moveTo>
                    <a:cubicBezTo>
                      <a:pt x="86" y="86"/>
                      <a:pt x="11" y="100"/>
                      <a:pt x="37" y="26"/>
                    </a:cubicBezTo>
                    <a:cubicBezTo>
                      <a:pt x="37" y="26"/>
                      <a:pt x="50" y="23"/>
                      <a:pt x="48" y="16"/>
                    </a:cubicBezTo>
                    <a:cubicBezTo>
                      <a:pt x="47" y="11"/>
                      <a:pt x="39" y="16"/>
                      <a:pt x="39" y="16"/>
                    </a:cubicBezTo>
                    <a:cubicBezTo>
                      <a:pt x="39" y="16"/>
                      <a:pt x="44" y="3"/>
                      <a:pt x="38" y="1"/>
                    </a:cubicBezTo>
                    <a:cubicBezTo>
                      <a:pt x="33" y="0"/>
                      <a:pt x="31" y="13"/>
                      <a:pt x="31" y="13"/>
                    </a:cubicBezTo>
                    <a:cubicBezTo>
                      <a:pt x="31" y="13"/>
                      <a:pt x="31" y="0"/>
                      <a:pt x="25" y="1"/>
                    </a:cubicBezTo>
                    <a:cubicBezTo>
                      <a:pt x="20" y="1"/>
                      <a:pt x="25" y="15"/>
                      <a:pt x="25" y="15"/>
                    </a:cubicBezTo>
                    <a:cubicBezTo>
                      <a:pt x="25" y="15"/>
                      <a:pt x="17" y="4"/>
                      <a:pt x="15" y="10"/>
                    </a:cubicBezTo>
                    <a:cubicBezTo>
                      <a:pt x="13" y="16"/>
                      <a:pt x="21" y="19"/>
                      <a:pt x="21" y="19"/>
                    </a:cubicBezTo>
                    <a:cubicBezTo>
                      <a:pt x="21" y="19"/>
                      <a:pt x="13" y="17"/>
                      <a:pt x="13" y="22"/>
                    </a:cubicBezTo>
                    <a:cubicBezTo>
                      <a:pt x="13" y="27"/>
                      <a:pt x="24" y="28"/>
                      <a:pt x="24" y="28"/>
                    </a:cubicBezTo>
                    <a:cubicBezTo>
                      <a:pt x="24" y="28"/>
                      <a:pt x="0" y="107"/>
                      <a:pt x="85" y="93"/>
                    </a:cubicBezTo>
                    <a:lnTo>
                      <a:pt x="86" y="86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" name="Freeform 67"/>
              <p:cNvSpPr>
                <a:spLocks noEditPoints="1"/>
              </p:cNvSpPr>
              <p:nvPr/>
            </p:nvSpPr>
            <p:spPr bwMode="auto">
              <a:xfrm>
                <a:off x="3723" y="1114"/>
                <a:ext cx="182" cy="230"/>
              </a:xfrm>
              <a:custGeom>
                <a:avLst/>
                <a:gdLst>
                  <a:gd name="T0" fmla="*/ 8 w 77"/>
                  <a:gd name="T1" fmla="*/ 52 h 97"/>
                  <a:gd name="T2" fmla="*/ 7 w 77"/>
                  <a:gd name="T3" fmla="*/ 29 h 97"/>
                  <a:gd name="T4" fmla="*/ 0 w 77"/>
                  <a:gd name="T5" fmla="*/ 23 h 97"/>
                  <a:gd name="T6" fmla="*/ 5 w 77"/>
                  <a:gd name="T7" fmla="*/ 18 h 97"/>
                  <a:gd name="T8" fmla="*/ 3 w 77"/>
                  <a:gd name="T9" fmla="*/ 11 h 97"/>
                  <a:gd name="T10" fmla="*/ 11 w 77"/>
                  <a:gd name="T11" fmla="*/ 10 h 97"/>
                  <a:gd name="T12" fmla="*/ 14 w 77"/>
                  <a:gd name="T13" fmla="*/ 0 h 97"/>
                  <a:gd name="T14" fmla="*/ 21 w 77"/>
                  <a:gd name="T15" fmla="*/ 7 h 97"/>
                  <a:gd name="T16" fmla="*/ 28 w 77"/>
                  <a:gd name="T17" fmla="*/ 1 h 97"/>
                  <a:gd name="T18" fmla="*/ 31 w 77"/>
                  <a:gd name="T19" fmla="*/ 14 h 97"/>
                  <a:gd name="T20" fmla="*/ 39 w 77"/>
                  <a:gd name="T21" fmla="*/ 16 h 97"/>
                  <a:gd name="T22" fmla="*/ 27 w 77"/>
                  <a:gd name="T23" fmla="*/ 29 h 97"/>
                  <a:gd name="T24" fmla="*/ 61 w 77"/>
                  <a:gd name="T25" fmla="*/ 86 h 97"/>
                  <a:gd name="T26" fmla="*/ 77 w 77"/>
                  <a:gd name="T27" fmla="*/ 86 h 97"/>
                  <a:gd name="T28" fmla="*/ 75 w 77"/>
                  <a:gd name="T29" fmla="*/ 94 h 97"/>
                  <a:gd name="T30" fmla="*/ 55 w 77"/>
                  <a:gd name="T31" fmla="*/ 97 h 97"/>
                  <a:gd name="T32" fmla="*/ 17 w 77"/>
                  <a:gd name="T33" fmla="*/ 82 h 97"/>
                  <a:gd name="T34" fmla="*/ 8 w 77"/>
                  <a:gd name="T35" fmla="*/ 26 h 97"/>
                  <a:gd name="T36" fmla="*/ 15 w 77"/>
                  <a:gd name="T37" fmla="*/ 28 h 97"/>
                  <a:gd name="T38" fmla="*/ 11 w 77"/>
                  <a:gd name="T39" fmla="*/ 52 h 97"/>
                  <a:gd name="T40" fmla="*/ 72 w 77"/>
                  <a:gd name="T41" fmla="*/ 93 h 97"/>
                  <a:gd name="T42" fmla="*/ 61 w 77"/>
                  <a:gd name="T43" fmla="*/ 89 h 97"/>
                  <a:gd name="T44" fmla="*/ 19 w 77"/>
                  <a:gd name="T45" fmla="*/ 54 h 97"/>
                  <a:gd name="T46" fmla="*/ 26 w 77"/>
                  <a:gd name="T47" fmla="*/ 26 h 97"/>
                  <a:gd name="T48" fmla="*/ 36 w 77"/>
                  <a:gd name="T49" fmla="*/ 18 h 97"/>
                  <a:gd name="T50" fmla="*/ 34 w 77"/>
                  <a:gd name="T51" fmla="*/ 16 h 97"/>
                  <a:gd name="T52" fmla="*/ 27 w 77"/>
                  <a:gd name="T53" fmla="*/ 18 h 97"/>
                  <a:gd name="T54" fmla="*/ 28 w 77"/>
                  <a:gd name="T55" fmla="*/ 7 h 97"/>
                  <a:gd name="T56" fmla="*/ 26 w 77"/>
                  <a:gd name="T57" fmla="*/ 4 h 97"/>
                  <a:gd name="T58" fmla="*/ 22 w 77"/>
                  <a:gd name="T59" fmla="*/ 14 h 97"/>
                  <a:gd name="T60" fmla="*/ 19 w 77"/>
                  <a:gd name="T61" fmla="*/ 14 h 97"/>
                  <a:gd name="T62" fmla="*/ 14 w 77"/>
                  <a:gd name="T63" fmla="*/ 3 h 97"/>
                  <a:gd name="T64" fmla="*/ 13 w 77"/>
                  <a:gd name="T65" fmla="*/ 6 h 97"/>
                  <a:gd name="T66" fmla="*/ 15 w 77"/>
                  <a:gd name="T67" fmla="*/ 17 h 97"/>
                  <a:gd name="T68" fmla="*/ 10 w 77"/>
                  <a:gd name="T69" fmla="*/ 14 h 97"/>
                  <a:gd name="T70" fmla="*/ 6 w 77"/>
                  <a:gd name="T71" fmla="*/ 11 h 97"/>
                  <a:gd name="T72" fmla="*/ 5 w 77"/>
                  <a:gd name="T73" fmla="*/ 13 h 97"/>
                  <a:gd name="T74" fmla="*/ 11 w 77"/>
                  <a:gd name="T75" fmla="*/ 19 h 97"/>
                  <a:gd name="T76" fmla="*/ 10 w 77"/>
                  <a:gd name="T77" fmla="*/ 22 h 97"/>
                  <a:gd name="T78" fmla="*/ 6 w 77"/>
                  <a:gd name="T79" fmla="*/ 21 h 97"/>
                  <a:gd name="T80" fmla="*/ 3 w 77"/>
                  <a:gd name="T81" fmla="*/ 2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97">
                    <a:moveTo>
                      <a:pt x="17" y="82"/>
                    </a:moveTo>
                    <a:cubicBezTo>
                      <a:pt x="10" y="73"/>
                      <a:pt x="8" y="62"/>
                      <a:pt x="8" y="52"/>
                    </a:cubicBezTo>
                    <a:cubicBezTo>
                      <a:pt x="8" y="42"/>
                      <a:pt x="10" y="33"/>
                      <a:pt x="11" y="30"/>
                    </a:cubicBezTo>
                    <a:cubicBezTo>
                      <a:pt x="10" y="30"/>
                      <a:pt x="9" y="29"/>
                      <a:pt x="7" y="29"/>
                    </a:cubicBezTo>
                    <a:cubicBezTo>
                      <a:pt x="4" y="28"/>
                      <a:pt x="1" y="27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1"/>
                      <a:pt x="1" y="20"/>
                      <a:pt x="2" y="19"/>
                    </a:cubicBezTo>
                    <a:cubicBezTo>
                      <a:pt x="3" y="19"/>
                      <a:pt x="4" y="18"/>
                      <a:pt x="5" y="18"/>
                    </a:cubicBezTo>
                    <a:cubicBezTo>
                      <a:pt x="3" y="17"/>
                      <a:pt x="2" y="15"/>
                      <a:pt x="2" y="13"/>
                    </a:cubicBezTo>
                    <a:cubicBezTo>
                      <a:pt x="2" y="12"/>
                      <a:pt x="2" y="11"/>
                      <a:pt x="3" y="11"/>
                    </a:cubicBezTo>
                    <a:cubicBezTo>
                      <a:pt x="3" y="9"/>
                      <a:pt x="5" y="8"/>
                      <a:pt x="6" y="8"/>
                    </a:cubicBezTo>
                    <a:cubicBezTo>
                      <a:pt x="8" y="8"/>
                      <a:pt x="9" y="9"/>
                      <a:pt x="11" y="10"/>
                    </a:cubicBezTo>
                    <a:cubicBezTo>
                      <a:pt x="10" y="9"/>
                      <a:pt x="10" y="7"/>
                      <a:pt x="10" y="6"/>
                    </a:cubicBezTo>
                    <a:cubicBezTo>
                      <a:pt x="10" y="3"/>
                      <a:pt x="11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8" y="0"/>
                      <a:pt x="20" y="4"/>
                      <a:pt x="21" y="7"/>
                    </a:cubicBezTo>
                    <a:cubicBezTo>
                      <a:pt x="22" y="4"/>
                      <a:pt x="23" y="1"/>
                      <a:pt x="26" y="1"/>
                    </a:cubicBezTo>
                    <a:cubicBezTo>
                      <a:pt x="27" y="1"/>
                      <a:pt x="27" y="1"/>
                      <a:pt x="28" y="1"/>
                    </a:cubicBezTo>
                    <a:cubicBezTo>
                      <a:pt x="31" y="2"/>
                      <a:pt x="32" y="5"/>
                      <a:pt x="31" y="7"/>
                    </a:cubicBezTo>
                    <a:cubicBezTo>
                      <a:pt x="31" y="10"/>
                      <a:pt x="31" y="12"/>
                      <a:pt x="31" y="14"/>
                    </a:cubicBezTo>
                    <a:cubicBezTo>
                      <a:pt x="32" y="13"/>
                      <a:pt x="33" y="13"/>
                      <a:pt x="34" y="13"/>
                    </a:cubicBezTo>
                    <a:cubicBezTo>
                      <a:pt x="36" y="13"/>
                      <a:pt x="38" y="14"/>
                      <a:pt x="39" y="16"/>
                    </a:cubicBezTo>
                    <a:cubicBezTo>
                      <a:pt x="39" y="17"/>
                      <a:pt x="39" y="18"/>
                      <a:pt x="39" y="18"/>
                    </a:cubicBezTo>
                    <a:cubicBezTo>
                      <a:pt x="39" y="25"/>
                      <a:pt x="30" y="28"/>
                      <a:pt x="27" y="29"/>
                    </a:cubicBezTo>
                    <a:cubicBezTo>
                      <a:pt x="24" y="39"/>
                      <a:pt x="22" y="47"/>
                      <a:pt x="22" y="54"/>
                    </a:cubicBezTo>
                    <a:cubicBezTo>
                      <a:pt x="22" y="82"/>
                      <a:pt x="45" y="86"/>
                      <a:pt x="61" y="86"/>
                    </a:cubicBezTo>
                    <a:cubicBezTo>
                      <a:pt x="69" y="86"/>
                      <a:pt x="75" y="85"/>
                      <a:pt x="75" y="85"/>
                    </a:cubicBezTo>
                    <a:cubicBezTo>
                      <a:pt x="76" y="85"/>
                      <a:pt x="76" y="85"/>
                      <a:pt x="77" y="86"/>
                    </a:cubicBezTo>
                    <a:cubicBezTo>
                      <a:pt x="77" y="86"/>
                      <a:pt x="77" y="86"/>
                      <a:pt x="77" y="87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5"/>
                      <a:pt x="74" y="95"/>
                      <a:pt x="74" y="95"/>
                    </a:cubicBezTo>
                    <a:cubicBezTo>
                      <a:pt x="67" y="97"/>
                      <a:pt x="61" y="97"/>
                      <a:pt x="55" y="97"/>
                    </a:cubicBezTo>
                    <a:cubicBezTo>
                      <a:pt x="55" y="97"/>
                      <a:pt x="55" y="97"/>
                      <a:pt x="55" y="97"/>
                    </a:cubicBezTo>
                    <a:cubicBezTo>
                      <a:pt x="36" y="97"/>
                      <a:pt x="24" y="91"/>
                      <a:pt x="17" y="82"/>
                    </a:cubicBezTo>
                    <a:close/>
                    <a:moveTo>
                      <a:pt x="3" y="23"/>
                    </a:moveTo>
                    <a:cubicBezTo>
                      <a:pt x="3" y="24"/>
                      <a:pt x="5" y="25"/>
                      <a:pt x="8" y="26"/>
                    </a:cubicBezTo>
                    <a:cubicBezTo>
                      <a:pt x="11" y="27"/>
                      <a:pt x="13" y="27"/>
                      <a:pt x="13" y="27"/>
                    </a:cubicBezTo>
                    <a:cubicBezTo>
                      <a:pt x="14" y="27"/>
                      <a:pt x="14" y="27"/>
                      <a:pt x="15" y="28"/>
                    </a:cubicBezTo>
                    <a:cubicBezTo>
                      <a:pt x="15" y="28"/>
                      <a:pt x="15" y="29"/>
                      <a:pt x="15" y="29"/>
                    </a:cubicBezTo>
                    <a:cubicBezTo>
                      <a:pt x="15" y="29"/>
                      <a:pt x="11" y="40"/>
                      <a:pt x="11" y="52"/>
                    </a:cubicBezTo>
                    <a:cubicBezTo>
                      <a:pt x="12" y="71"/>
                      <a:pt x="18" y="94"/>
                      <a:pt x="55" y="94"/>
                    </a:cubicBezTo>
                    <a:cubicBezTo>
                      <a:pt x="60" y="94"/>
                      <a:pt x="66" y="94"/>
                      <a:pt x="72" y="93"/>
                    </a:cubicBezTo>
                    <a:cubicBezTo>
                      <a:pt x="73" y="88"/>
                      <a:pt x="73" y="88"/>
                      <a:pt x="73" y="88"/>
                    </a:cubicBezTo>
                    <a:cubicBezTo>
                      <a:pt x="71" y="89"/>
                      <a:pt x="67" y="89"/>
                      <a:pt x="61" y="89"/>
                    </a:cubicBezTo>
                    <a:cubicBezTo>
                      <a:pt x="53" y="89"/>
                      <a:pt x="43" y="88"/>
                      <a:pt x="34" y="83"/>
                    </a:cubicBezTo>
                    <a:cubicBezTo>
                      <a:pt x="26" y="78"/>
                      <a:pt x="19" y="69"/>
                      <a:pt x="19" y="54"/>
                    </a:cubicBezTo>
                    <a:cubicBezTo>
                      <a:pt x="19" y="47"/>
                      <a:pt x="21" y="38"/>
                      <a:pt x="25" y="27"/>
                    </a:cubicBezTo>
                    <a:cubicBezTo>
                      <a:pt x="25" y="26"/>
                      <a:pt x="25" y="26"/>
                      <a:pt x="26" y="26"/>
                    </a:cubicBezTo>
                    <a:cubicBezTo>
                      <a:pt x="26" y="26"/>
                      <a:pt x="28" y="25"/>
                      <a:pt x="31" y="24"/>
                    </a:cubicBezTo>
                    <a:cubicBezTo>
                      <a:pt x="34" y="22"/>
                      <a:pt x="36" y="20"/>
                      <a:pt x="36" y="18"/>
                    </a:cubicBezTo>
                    <a:cubicBezTo>
                      <a:pt x="36" y="18"/>
                      <a:pt x="36" y="18"/>
                      <a:pt x="36" y="17"/>
                    </a:cubicBezTo>
                    <a:cubicBezTo>
                      <a:pt x="36" y="16"/>
                      <a:pt x="35" y="16"/>
                      <a:pt x="34" y="16"/>
                    </a:cubicBezTo>
                    <a:cubicBezTo>
                      <a:pt x="32" y="16"/>
                      <a:pt x="29" y="18"/>
                      <a:pt x="29" y="18"/>
                    </a:cubicBezTo>
                    <a:cubicBezTo>
                      <a:pt x="28" y="18"/>
                      <a:pt x="28" y="18"/>
                      <a:pt x="27" y="18"/>
                    </a:cubicBezTo>
                    <a:cubicBezTo>
                      <a:pt x="27" y="17"/>
                      <a:pt x="26" y="17"/>
                      <a:pt x="27" y="16"/>
                    </a:cubicBezTo>
                    <a:cubicBezTo>
                      <a:pt x="27" y="16"/>
                      <a:pt x="28" y="11"/>
                      <a:pt x="28" y="7"/>
                    </a:cubicBezTo>
                    <a:cubicBezTo>
                      <a:pt x="28" y="5"/>
                      <a:pt x="28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4" y="6"/>
                      <a:pt x="23" y="9"/>
                    </a:cubicBezTo>
                    <a:cubicBezTo>
                      <a:pt x="22" y="12"/>
                      <a:pt x="22" y="14"/>
                      <a:pt x="22" y="14"/>
                    </a:cubicBezTo>
                    <a:cubicBezTo>
                      <a:pt x="22" y="15"/>
                      <a:pt x="21" y="16"/>
                      <a:pt x="20" y="16"/>
                    </a:cubicBezTo>
                    <a:cubicBezTo>
                      <a:pt x="19" y="16"/>
                      <a:pt x="19" y="15"/>
                      <a:pt x="19" y="14"/>
                    </a:cubicBezTo>
                    <a:cubicBezTo>
                      <a:pt x="19" y="14"/>
                      <a:pt x="19" y="11"/>
                      <a:pt x="18" y="8"/>
                    </a:cubicBezTo>
                    <a:cubicBezTo>
                      <a:pt x="17" y="5"/>
                      <a:pt x="16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6"/>
                    </a:cubicBezTo>
                    <a:cubicBezTo>
                      <a:pt x="13" y="10"/>
                      <a:pt x="15" y="16"/>
                      <a:pt x="15" y="16"/>
                    </a:cubicBezTo>
                    <a:cubicBezTo>
                      <a:pt x="16" y="16"/>
                      <a:pt x="15" y="17"/>
                      <a:pt x="15" y="17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3" y="17"/>
                      <a:pt x="12" y="15"/>
                      <a:pt x="10" y="14"/>
                    </a:cubicBezTo>
                    <a:cubicBezTo>
                      <a:pt x="9" y="12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4"/>
                      <a:pt x="6" y="16"/>
                      <a:pt x="8" y="17"/>
                    </a:cubicBezTo>
                    <a:cubicBezTo>
                      <a:pt x="9" y="18"/>
                      <a:pt x="11" y="19"/>
                      <a:pt x="11" y="19"/>
                    </a:cubicBezTo>
                    <a:cubicBezTo>
                      <a:pt x="11" y="19"/>
                      <a:pt x="12" y="20"/>
                      <a:pt x="11" y="21"/>
                    </a:cubicBezTo>
                    <a:cubicBezTo>
                      <a:pt x="11" y="21"/>
                      <a:pt x="10" y="22"/>
                      <a:pt x="10" y="22"/>
                    </a:cubicBezTo>
                    <a:cubicBezTo>
                      <a:pt x="10" y="22"/>
                      <a:pt x="9" y="22"/>
                      <a:pt x="8" y="21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4" y="21"/>
                      <a:pt x="3" y="21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" name="Freeform 68"/>
              <p:cNvSpPr/>
              <p:nvPr/>
            </p:nvSpPr>
            <p:spPr bwMode="auto">
              <a:xfrm>
                <a:off x="5116" y="684"/>
                <a:ext cx="370" cy="147"/>
              </a:xfrm>
              <a:custGeom>
                <a:avLst/>
                <a:gdLst>
                  <a:gd name="T0" fmla="*/ 111 w 156"/>
                  <a:gd name="T1" fmla="*/ 57 h 62"/>
                  <a:gd name="T2" fmla="*/ 14 w 156"/>
                  <a:gd name="T3" fmla="*/ 31 h 62"/>
                  <a:gd name="T4" fmla="*/ 117 w 156"/>
                  <a:gd name="T5" fmla="*/ 32 h 62"/>
                  <a:gd name="T6" fmla="*/ 111 w 156"/>
                  <a:gd name="T7" fmla="*/ 5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62">
                    <a:moveTo>
                      <a:pt x="111" y="57"/>
                    </a:moveTo>
                    <a:cubicBezTo>
                      <a:pt x="111" y="57"/>
                      <a:pt x="28" y="62"/>
                      <a:pt x="14" y="31"/>
                    </a:cubicBezTo>
                    <a:cubicBezTo>
                      <a:pt x="0" y="0"/>
                      <a:pt x="77" y="3"/>
                      <a:pt x="117" y="32"/>
                    </a:cubicBezTo>
                    <a:cubicBezTo>
                      <a:pt x="156" y="59"/>
                      <a:pt x="111" y="57"/>
                      <a:pt x="111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1" name="Freeform 69"/>
              <p:cNvSpPr>
                <a:spLocks noEditPoints="1"/>
              </p:cNvSpPr>
              <p:nvPr/>
            </p:nvSpPr>
            <p:spPr bwMode="auto">
              <a:xfrm>
                <a:off x="5142" y="703"/>
                <a:ext cx="292" cy="120"/>
              </a:xfrm>
              <a:custGeom>
                <a:avLst/>
                <a:gdLst>
                  <a:gd name="T0" fmla="*/ 2 w 123"/>
                  <a:gd name="T1" fmla="*/ 24 h 51"/>
                  <a:gd name="T2" fmla="*/ 0 w 123"/>
                  <a:gd name="T3" fmla="*/ 16 h 51"/>
                  <a:gd name="T4" fmla="*/ 32 w 123"/>
                  <a:gd name="T5" fmla="*/ 0 h 51"/>
                  <a:gd name="T6" fmla="*/ 107 w 123"/>
                  <a:gd name="T7" fmla="*/ 23 h 51"/>
                  <a:gd name="T8" fmla="*/ 123 w 123"/>
                  <a:gd name="T9" fmla="*/ 41 h 51"/>
                  <a:gd name="T10" fmla="*/ 113 w 123"/>
                  <a:gd name="T11" fmla="*/ 50 h 51"/>
                  <a:gd name="T12" fmla="*/ 101 w 123"/>
                  <a:gd name="T13" fmla="*/ 51 h 51"/>
                  <a:gd name="T14" fmla="*/ 100 w 123"/>
                  <a:gd name="T15" fmla="*/ 51 h 51"/>
                  <a:gd name="T16" fmla="*/ 88 w 123"/>
                  <a:gd name="T17" fmla="*/ 51 h 51"/>
                  <a:gd name="T18" fmla="*/ 2 w 123"/>
                  <a:gd name="T19" fmla="*/ 24 h 51"/>
                  <a:gd name="T20" fmla="*/ 100 w 123"/>
                  <a:gd name="T21" fmla="*/ 49 h 51"/>
                  <a:gd name="T22" fmla="*/ 100 w 123"/>
                  <a:gd name="T23" fmla="*/ 48 h 51"/>
                  <a:gd name="T24" fmla="*/ 101 w 123"/>
                  <a:gd name="T25" fmla="*/ 48 h 51"/>
                  <a:gd name="T26" fmla="*/ 113 w 123"/>
                  <a:gd name="T27" fmla="*/ 47 h 51"/>
                  <a:gd name="T28" fmla="*/ 120 w 123"/>
                  <a:gd name="T29" fmla="*/ 41 h 51"/>
                  <a:gd name="T30" fmla="*/ 105 w 123"/>
                  <a:gd name="T31" fmla="*/ 25 h 51"/>
                  <a:gd name="T32" fmla="*/ 32 w 123"/>
                  <a:gd name="T33" fmla="*/ 3 h 51"/>
                  <a:gd name="T34" fmla="*/ 10 w 123"/>
                  <a:gd name="T35" fmla="*/ 6 h 51"/>
                  <a:gd name="T36" fmla="*/ 3 w 123"/>
                  <a:gd name="T37" fmla="*/ 16 h 51"/>
                  <a:gd name="T38" fmla="*/ 4 w 123"/>
                  <a:gd name="T39" fmla="*/ 22 h 51"/>
                  <a:gd name="T40" fmla="*/ 88 w 123"/>
                  <a:gd name="T41" fmla="*/ 48 h 51"/>
                  <a:gd name="T42" fmla="*/ 99 w 123"/>
                  <a:gd name="T43" fmla="*/ 48 h 51"/>
                  <a:gd name="T44" fmla="*/ 100 w 123"/>
                  <a:gd name="T45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51">
                    <a:moveTo>
                      <a:pt x="2" y="24"/>
                    </a:moveTo>
                    <a:cubicBezTo>
                      <a:pt x="0" y="21"/>
                      <a:pt x="0" y="18"/>
                      <a:pt x="0" y="16"/>
                    </a:cubicBezTo>
                    <a:cubicBezTo>
                      <a:pt x="0" y="4"/>
                      <a:pt x="14" y="0"/>
                      <a:pt x="32" y="0"/>
                    </a:cubicBezTo>
                    <a:cubicBezTo>
                      <a:pt x="55" y="0"/>
                      <a:pt x="86" y="8"/>
                      <a:pt x="107" y="23"/>
                    </a:cubicBezTo>
                    <a:cubicBezTo>
                      <a:pt x="119" y="31"/>
                      <a:pt x="123" y="36"/>
                      <a:pt x="123" y="41"/>
                    </a:cubicBezTo>
                    <a:cubicBezTo>
                      <a:pt x="123" y="46"/>
                      <a:pt x="118" y="49"/>
                      <a:pt x="113" y="50"/>
                    </a:cubicBezTo>
                    <a:cubicBezTo>
                      <a:pt x="109" y="51"/>
                      <a:pt x="103" y="51"/>
                      <a:pt x="101" y="51"/>
                    </a:cubicBezTo>
                    <a:cubicBezTo>
                      <a:pt x="100" y="51"/>
                      <a:pt x="100" y="51"/>
                      <a:pt x="100" y="51"/>
                    </a:cubicBezTo>
                    <a:cubicBezTo>
                      <a:pt x="99" y="51"/>
                      <a:pt x="95" y="51"/>
                      <a:pt x="88" y="51"/>
                    </a:cubicBezTo>
                    <a:cubicBezTo>
                      <a:pt x="65" y="51"/>
                      <a:pt x="13" y="49"/>
                      <a:pt x="2" y="24"/>
                    </a:cubicBezTo>
                    <a:close/>
                    <a:moveTo>
                      <a:pt x="100" y="49"/>
                    </a:moveTo>
                    <a:cubicBezTo>
                      <a:pt x="100" y="48"/>
                      <a:pt x="100" y="48"/>
                      <a:pt x="100" y="48"/>
                    </a:cubicBezTo>
                    <a:cubicBezTo>
                      <a:pt x="100" y="48"/>
                      <a:pt x="100" y="48"/>
                      <a:pt x="101" y="48"/>
                    </a:cubicBezTo>
                    <a:cubicBezTo>
                      <a:pt x="103" y="48"/>
                      <a:pt x="108" y="48"/>
                      <a:pt x="113" y="47"/>
                    </a:cubicBezTo>
                    <a:cubicBezTo>
                      <a:pt x="117" y="46"/>
                      <a:pt x="120" y="44"/>
                      <a:pt x="120" y="41"/>
                    </a:cubicBezTo>
                    <a:cubicBezTo>
                      <a:pt x="120" y="39"/>
                      <a:pt x="117" y="33"/>
                      <a:pt x="105" y="25"/>
                    </a:cubicBezTo>
                    <a:cubicBezTo>
                      <a:pt x="85" y="11"/>
                      <a:pt x="54" y="3"/>
                      <a:pt x="32" y="3"/>
                    </a:cubicBezTo>
                    <a:cubicBezTo>
                      <a:pt x="23" y="3"/>
                      <a:pt x="16" y="4"/>
                      <a:pt x="10" y="6"/>
                    </a:cubicBezTo>
                    <a:cubicBezTo>
                      <a:pt x="5" y="9"/>
                      <a:pt x="3" y="12"/>
                      <a:pt x="3" y="16"/>
                    </a:cubicBezTo>
                    <a:cubicBezTo>
                      <a:pt x="3" y="18"/>
                      <a:pt x="3" y="20"/>
                      <a:pt x="4" y="22"/>
                    </a:cubicBezTo>
                    <a:cubicBezTo>
                      <a:pt x="14" y="45"/>
                      <a:pt x="65" y="48"/>
                      <a:pt x="88" y="48"/>
                    </a:cubicBezTo>
                    <a:cubicBezTo>
                      <a:pt x="95" y="48"/>
                      <a:pt x="99" y="48"/>
                      <a:pt x="99" y="48"/>
                    </a:cubicBezTo>
                    <a:lnTo>
                      <a:pt x="100" y="4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2" name="Freeform 70"/>
              <p:cNvSpPr>
                <a:spLocks noEditPoints="1"/>
              </p:cNvSpPr>
              <p:nvPr/>
            </p:nvSpPr>
            <p:spPr bwMode="auto">
              <a:xfrm>
                <a:off x="5176" y="722"/>
                <a:ext cx="227" cy="83"/>
              </a:xfrm>
              <a:custGeom>
                <a:avLst/>
                <a:gdLst>
                  <a:gd name="T0" fmla="*/ 78 w 96"/>
                  <a:gd name="T1" fmla="*/ 35 h 35"/>
                  <a:gd name="T2" fmla="*/ 73 w 96"/>
                  <a:gd name="T3" fmla="*/ 35 h 35"/>
                  <a:gd name="T4" fmla="*/ 34 w 96"/>
                  <a:gd name="T5" fmla="*/ 32 h 35"/>
                  <a:gd name="T6" fmla="*/ 2 w 96"/>
                  <a:gd name="T7" fmla="*/ 17 h 35"/>
                  <a:gd name="T8" fmla="*/ 0 w 96"/>
                  <a:gd name="T9" fmla="*/ 12 h 35"/>
                  <a:gd name="T10" fmla="*/ 22 w 96"/>
                  <a:gd name="T11" fmla="*/ 0 h 35"/>
                  <a:gd name="T12" fmla="*/ 84 w 96"/>
                  <a:gd name="T13" fmla="*/ 18 h 35"/>
                  <a:gd name="T14" fmla="*/ 96 w 96"/>
                  <a:gd name="T15" fmla="*/ 30 h 35"/>
                  <a:gd name="T16" fmla="*/ 92 w 96"/>
                  <a:gd name="T17" fmla="*/ 34 h 35"/>
                  <a:gd name="T18" fmla="*/ 84 w 96"/>
                  <a:gd name="T19" fmla="*/ 35 h 35"/>
                  <a:gd name="T20" fmla="*/ 78 w 96"/>
                  <a:gd name="T21" fmla="*/ 35 h 35"/>
                  <a:gd name="T22" fmla="*/ 78 w 96"/>
                  <a:gd name="T23" fmla="*/ 33 h 35"/>
                  <a:gd name="T24" fmla="*/ 79 w 96"/>
                  <a:gd name="T25" fmla="*/ 32 h 35"/>
                  <a:gd name="T26" fmla="*/ 84 w 96"/>
                  <a:gd name="T27" fmla="*/ 32 h 35"/>
                  <a:gd name="T28" fmla="*/ 91 w 96"/>
                  <a:gd name="T29" fmla="*/ 31 h 35"/>
                  <a:gd name="T30" fmla="*/ 93 w 96"/>
                  <a:gd name="T31" fmla="*/ 30 h 35"/>
                  <a:gd name="T32" fmla="*/ 82 w 96"/>
                  <a:gd name="T33" fmla="*/ 20 h 35"/>
                  <a:gd name="T34" fmla="*/ 22 w 96"/>
                  <a:gd name="T35" fmla="*/ 3 h 35"/>
                  <a:gd name="T36" fmla="*/ 8 w 96"/>
                  <a:gd name="T37" fmla="*/ 5 h 35"/>
                  <a:gd name="T38" fmla="*/ 3 w 96"/>
                  <a:gd name="T39" fmla="*/ 12 h 35"/>
                  <a:gd name="T40" fmla="*/ 4 w 96"/>
                  <a:gd name="T41" fmla="*/ 16 h 35"/>
                  <a:gd name="T42" fmla="*/ 34 w 96"/>
                  <a:gd name="T43" fmla="*/ 29 h 35"/>
                  <a:gd name="T44" fmla="*/ 73 w 96"/>
                  <a:gd name="T45" fmla="*/ 32 h 35"/>
                  <a:gd name="T46" fmla="*/ 78 w 96"/>
                  <a:gd name="T47" fmla="*/ 32 h 35"/>
                  <a:gd name="T48" fmla="*/ 78 w 96"/>
                  <a:gd name="T49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35">
                    <a:moveTo>
                      <a:pt x="78" y="35"/>
                    </a:moveTo>
                    <a:cubicBezTo>
                      <a:pt x="78" y="35"/>
                      <a:pt x="76" y="35"/>
                      <a:pt x="73" y="35"/>
                    </a:cubicBezTo>
                    <a:cubicBezTo>
                      <a:pt x="65" y="35"/>
                      <a:pt x="49" y="34"/>
                      <a:pt x="34" y="32"/>
                    </a:cubicBezTo>
                    <a:cubicBezTo>
                      <a:pt x="19" y="30"/>
                      <a:pt x="5" y="26"/>
                      <a:pt x="2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1" y="3"/>
                      <a:pt x="10" y="0"/>
                      <a:pt x="22" y="0"/>
                    </a:cubicBezTo>
                    <a:cubicBezTo>
                      <a:pt x="40" y="0"/>
                      <a:pt x="66" y="7"/>
                      <a:pt x="84" y="18"/>
                    </a:cubicBezTo>
                    <a:cubicBezTo>
                      <a:pt x="93" y="23"/>
                      <a:pt x="96" y="26"/>
                      <a:pt x="96" y="30"/>
                    </a:cubicBezTo>
                    <a:cubicBezTo>
                      <a:pt x="96" y="32"/>
                      <a:pt x="94" y="34"/>
                      <a:pt x="92" y="34"/>
                    </a:cubicBezTo>
                    <a:cubicBezTo>
                      <a:pt x="89" y="35"/>
                      <a:pt x="87" y="35"/>
                      <a:pt x="84" y="35"/>
                    </a:cubicBezTo>
                    <a:cubicBezTo>
                      <a:pt x="81" y="35"/>
                      <a:pt x="79" y="35"/>
                      <a:pt x="78" y="35"/>
                    </a:cubicBezTo>
                    <a:close/>
                    <a:moveTo>
                      <a:pt x="78" y="33"/>
                    </a:move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81" y="32"/>
                      <a:pt x="84" y="32"/>
                    </a:cubicBezTo>
                    <a:cubicBezTo>
                      <a:pt x="87" y="32"/>
                      <a:pt x="89" y="32"/>
                      <a:pt x="91" y="31"/>
                    </a:cubicBezTo>
                    <a:cubicBezTo>
                      <a:pt x="93" y="31"/>
                      <a:pt x="93" y="30"/>
                      <a:pt x="93" y="30"/>
                    </a:cubicBezTo>
                    <a:cubicBezTo>
                      <a:pt x="94" y="29"/>
                      <a:pt x="91" y="25"/>
                      <a:pt x="82" y="20"/>
                    </a:cubicBezTo>
                    <a:cubicBezTo>
                      <a:pt x="65" y="10"/>
                      <a:pt x="40" y="3"/>
                      <a:pt x="22" y="3"/>
                    </a:cubicBezTo>
                    <a:cubicBezTo>
                      <a:pt x="17" y="3"/>
                      <a:pt x="12" y="4"/>
                      <a:pt x="8" y="5"/>
                    </a:cubicBezTo>
                    <a:cubicBezTo>
                      <a:pt x="5" y="7"/>
                      <a:pt x="4" y="9"/>
                      <a:pt x="3" y="12"/>
                    </a:cubicBezTo>
                    <a:cubicBezTo>
                      <a:pt x="3" y="13"/>
                      <a:pt x="4" y="15"/>
                      <a:pt x="4" y="16"/>
                    </a:cubicBezTo>
                    <a:cubicBezTo>
                      <a:pt x="6" y="22"/>
                      <a:pt x="19" y="27"/>
                      <a:pt x="34" y="29"/>
                    </a:cubicBezTo>
                    <a:cubicBezTo>
                      <a:pt x="49" y="31"/>
                      <a:pt x="65" y="32"/>
                      <a:pt x="73" y="32"/>
                    </a:cubicBezTo>
                    <a:cubicBezTo>
                      <a:pt x="76" y="32"/>
                      <a:pt x="78" y="32"/>
                      <a:pt x="78" y="32"/>
                    </a:cubicBezTo>
                    <a:lnTo>
                      <a:pt x="78" y="3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3" name="Freeform 71"/>
              <p:cNvSpPr/>
              <p:nvPr/>
            </p:nvSpPr>
            <p:spPr bwMode="auto">
              <a:xfrm>
                <a:off x="5254" y="542"/>
                <a:ext cx="241" cy="274"/>
              </a:xfrm>
              <a:custGeom>
                <a:avLst/>
                <a:gdLst>
                  <a:gd name="T0" fmla="*/ 67 w 102"/>
                  <a:gd name="T1" fmla="*/ 95 h 116"/>
                  <a:gd name="T2" fmla="*/ 3 w 102"/>
                  <a:gd name="T3" fmla="*/ 31 h 116"/>
                  <a:gd name="T4" fmla="*/ 84 w 102"/>
                  <a:gd name="T5" fmla="*/ 78 h 116"/>
                  <a:gd name="T6" fmla="*/ 67 w 102"/>
                  <a:gd name="T7" fmla="*/ 9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116">
                    <a:moveTo>
                      <a:pt x="67" y="95"/>
                    </a:moveTo>
                    <a:cubicBezTo>
                      <a:pt x="67" y="95"/>
                      <a:pt x="0" y="61"/>
                      <a:pt x="3" y="31"/>
                    </a:cubicBezTo>
                    <a:cubicBezTo>
                      <a:pt x="5" y="0"/>
                      <a:pt x="65" y="37"/>
                      <a:pt x="84" y="78"/>
                    </a:cubicBezTo>
                    <a:cubicBezTo>
                      <a:pt x="102" y="116"/>
                      <a:pt x="67" y="95"/>
                      <a:pt x="67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4" name="Freeform 72"/>
              <p:cNvSpPr>
                <a:spLocks noEditPoints="1"/>
              </p:cNvSpPr>
              <p:nvPr/>
            </p:nvSpPr>
            <p:spPr bwMode="auto">
              <a:xfrm>
                <a:off x="5256" y="585"/>
                <a:ext cx="211" cy="198"/>
              </a:xfrm>
              <a:custGeom>
                <a:avLst/>
                <a:gdLst>
                  <a:gd name="T0" fmla="*/ 65 w 89"/>
                  <a:gd name="T1" fmla="*/ 78 h 84"/>
                  <a:gd name="T2" fmla="*/ 65 w 89"/>
                  <a:gd name="T3" fmla="*/ 78 h 84"/>
                  <a:gd name="T4" fmla="*/ 33 w 89"/>
                  <a:gd name="T5" fmla="*/ 58 h 84"/>
                  <a:gd name="T6" fmla="*/ 0 w 89"/>
                  <a:gd name="T7" fmla="*/ 14 h 84"/>
                  <a:gd name="T8" fmla="*/ 0 w 89"/>
                  <a:gd name="T9" fmla="*/ 12 h 84"/>
                  <a:gd name="T10" fmla="*/ 13 w 89"/>
                  <a:gd name="T11" fmla="*/ 0 h 84"/>
                  <a:gd name="T12" fmla="*/ 84 w 89"/>
                  <a:gd name="T13" fmla="*/ 59 h 84"/>
                  <a:gd name="T14" fmla="*/ 89 w 89"/>
                  <a:gd name="T15" fmla="*/ 77 h 84"/>
                  <a:gd name="T16" fmla="*/ 87 w 89"/>
                  <a:gd name="T17" fmla="*/ 83 h 84"/>
                  <a:gd name="T18" fmla="*/ 82 w 89"/>
                  <a:gd name="T19" fmla="*/ 84 h 84"/>
                  <a:gd name="T20" fmla="*/ 65 w 89"/>
                  <a:gd name="T21" fmla="*/ 78 h 84"/>
                  <a:gd name="T22" fmla="*/ 72 w 89"/>
                  <a:gd name="T23" fmla="*/ 78 h 84"/>
                  <a:gd name="T24" fmla="*/ 82 w 89"/>
                  <a:gd name="T25" fmla="*/ 81 h 84"/>
                  <a:gd name="T26" fmla="*/ 86 w 89"/>
                  <a:gd name="T27" fmla="*/ 77 h 84"/>
                  <a:gd name="T28" fmla="*/ 81 w 89"/>
                  <a:gd name="T29" fmla="*/ 60 h 84"/>
                  <a:gd name="T30" fmla="*/ 13 w 89"/>
                  <a:gd name="T31" fmla="*/ 3 h 84"/>
                  <a:gd name="T32" fmla="*/ 3 w 89"/>
                  <a:gd name="T33" fmla="*/ 13 h 84"/>
                  <a:gd name="T34" fmla="*/ 3 w 89"/>
                  <a:gd name="T35" fmla="*/ 14 h 84"/>
                  <a:gd name="T36" fmla="*/ 35 w 89"/>
                  <a:gd name="T37" fmla="*/ 56 h 84"/>
                  <a:gd name="T38" fmla="*/ 67 w 89"/>
                  <a:gd name="T39" fmla="*/ 75 h 84"/>
                  <a:gd name="T40" fmla="*/ 66 w 89"/>
                  <a:gd name="T41" fmla="*/ 77 h 84"/>
                  <a:gd name="T42" fmla="*/ 67 w 89"/>
                  <a:gd name="T43" fmla="*/ 76 h 84"/>
                  <a:gd name="T44" fmla="*/ 67 w 89"/>
                  <a:gd name="T45" fmla="*/ 76 h 84"/>
                  <a:gd name="T46" fmla="*/ 72 w 89"/>
                  <a:gd name="T47" fmla="*/ 7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9" h="84">
                    <a:moveTo>
                      <a:pt x="65" y="78"/>
                    </a:move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49" y="70"/>
                      <a:pt x="33" y="58"/>
                    </a:cubicBezTo>
                    <a:cubicBezTo>
                      <a:pt x="17" y="46"/>
                      <a:pt x="0" y="31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1" y="4"/>
                      <a:pt x="6" y="0"/>
                      <a:pt x="13" y="0"/>
                    </a:cubicBezTo>
                    <a:cubicBezTo>
                      <a:pt x="33" y="0"/>
                      <a:pt x="69" y="28"/>
                      <a:pt x="84" y="59"/>
                    </a:cubicBezTo>
                    <a:cubicBezTo>
                      <a:pt x="88" y="67"/>
                      <a:pt x="89" y="73"/>
                      <a:pt x="89" y="77"/>
                    </a:cubicBezTo>
                    <a:cubicBezTo>
                      <a:pt x="89" y="79"/>
                      <a:pt x="89" y="81"/>
                      <a:pt x="87" y="83"/>
                    </a:cubicBezTo>
                    <a:cubicBezTo>
                      <a:pt x="86" y="84"/>
                      <a:pt x="84" y="84"/>
                      <a:pt x="82" y="84"/>
                    </a:cubicBezTo>
                    <a:cubicBezTo>
                      <a:pt x="75" y="84"/>
                      <a:pt x="66" y="79"/>
                      <a:pt x="65" y="78"/>
                    </a:cubicBezTo>
                    <a:close/>
                    <a:moveTo>
                      <a:pt x="72" y="78"/>
                    </a:moveTo>
                    <a:cubicBezTo>
                      <a:pt x="75" y="80"/>
                      <a:pt x="79" y="81"/>
                      <a:pt x="82" y="81"/>
                    </a:cubicBezTo>
                    <a:cubicBezTo>
                      <a:pt x="85" y="81"/>
                      <a:pt x="86" y="81"/>
                      <a:pt x="86" y="77"/>
                    </a:cubicBezTo>
                    <a:cubicBezTo>
                      <a:pt x="86" y="74"/>
                      <a:pt x="85" y="68"/>
                      <a:pt x="81" y="60"/>
                    </a:cubicBezTo>
                    <a:cubicBezTo>
                      <a:pt x="68" y="31"/>
                      <a:pt x="31" y="3"/>
                      <a:pt x="13" y="3"/>
                    </a:cubicBezTo>
                    <a:cubicBezTo>
                      <a:pt x="7" y="3"/>
                      <a:pt x="4" y="5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28"/>
                      <a:pt x="19" y="44"/>
                      <a:pt x="35" y="56"/>
                    </a:cubicBezTo>
                    <a:cubicBezTo>
                      <a:pt x="51" y="67"/>
                      <a:pt x="67" y="75"/>
                      <a:pt x="67" y="75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7" y="76"/>
                      <a:pt x="69" y="77"/>
                      <a:pt x="72" y="7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5" name="Freeform 73"/>
              <p:cNvSpPr>
                <a:spLocks noEditPoints="1"/>
              </p:cNvSpPr>
              <p:nvPr/>
            </p:nvSpPr>
            <p:spPr bwMode="auto">
              <a:xfrm>
                <a:off x="5280" y="611"/>
                <a:ext cx="165" cy="149"/>
              </a:xfrm>
              <a:custGeom>
                <a:avLst/>
                <a:gdLst>
                  <a:gd name="T0" fmla="*/ 53 w 70"/>
                  <a:gd name="T1" fmla="*/ 57 h 63"/>
                  <a:gd name="T2" fmla="*/ 53 w 70"/>
                  <a:gd name="T3" fmla="*/ 57 h 63"/>
                  <a:gd name="T4" fmla="*/ 27 w 70"/>
                  <a:gd name="T5" fmla="*/ 41 h 63"/>
                  <a:gd name="T6" fmla="*/ 0 w 70"/>
                  <a:gd name="T7" fmla="*/ 11 h 63"/>
                  <a:gd name="T8" fmla="*/ 0 w 70"/>
                  <a:gd name="T9" fmla="*/ 9 h 63"/>
                  <a:gd name="T10" fmla="*/ 11 w 70"/>
                  <a:gd name="T11" fmla="*/ 0 h 63"/>
                  <a:gd name="T12" fmla="*/ 65 w 70"/>
                  <a:gd name="T13" fmla="*/ 46 h 63"/>
                  <a:gd name="T14" fmla="*/ 70 w 70"/>
                  <a:gd name="T15" fmla="*/ 59 h 63"/>
                  <a:gd name="T16" fmla="*/ 69 w 70"/>
                  <a:gd name="T17" fmla="*/ 62 h 63"/>
                  <a:gd name="T18" fmla="*/ 66 w 70"/>
                  <a:gd name="T19" fmla="*/ 63 h 63"/>
                  <a:gd name="T20" fmla="*/ 53 w 70"/>
                  <a:gd name="T21" fmla="*/ 57 h 63"/>
                  <a:gd name="T22" fmla="*/ 59 w 70"/>
                  <a:gd name="T23" fmla="*/ 58 h 63"/>
                  <a:gd name="T24" fmla="*/ 66 w 70"/>
                  <a:gd name="T25" fmla="*/ 60 h 63"/>
                  <a:gd name="T26" fmla="*/ 67 w 70"/>
                  <a:gd name="T27" fmla="*/ 59 h 63"/>
                  <a:gd name="T28" fmla="*/ 63 w 70"/>
                  <a:gd name="T29" fmla="*/ 48 h 63"/>
                  <a:gd name="T30" fmla="*/ 11 w 70"/>
                  <a:gd name="T31" fmla="*/ 3 h 63"/>
                  <a:gd name="T32" fmla="*/ 3 w 70"/>
                  <a:gd name="T33" fmla="*/ 9 h 63"/>
                  <a:gd name="T34" fmla="*/ 3 w 70"/>
                  <a:gd name="T35" fmla="*/ 11 h 63"/>
                  <a:gd name="T36" fmla="*/ 29 w 70"/>
                  <a:gd name="T37" fmla="*/ 39 h 63"/>
                  <a:gd name="T38" fmla="*/ 55 w 70"/>
                  <a:gd name="T39" fmla="*/ 55 h 63"/>
                  <a:gd name="T40" fmla="*/ 54 w 70"/>
                  <a:gd name="T41" fmla="*/ 56 h 63"/>
                  <a:gd name="T42" fmla="*/ 55 w 70"/>
                  <a:gd name="T43" fmla="*/ 55 h 63"/>
                  <a:gd name="T44" fmla="*/ 59 w 70"/>
                  <a:gd name="T45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" h="63">
                    <a:moveTo>
                      <a:pt x="53" y="57"/>
                    </a:moveTo>
                    <a:cubicBezTo>
                      <a:pt x="53" y="57"/>
                      <a:pt x="53" y="57"/>
                      <a:pt x="53" y="57"/>
                    </a:cubicBezTo>
                    <a:cubicBezTo>
                      <a:pt x="53" y="57"/>
                      <a:pt x="40" y="50"/>
                      <a:pt x="27" y="41"/>
                    </a:cubicBezTo>
                    <a:cubicBezTo>
                      <a:pt x="14" y="32"/>
                      <a:pt x="1" y="21"/>
                      <a:pt x="0" y="11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3"/>
                      <a:pt x="5" y="0"/>
                      <a:pt x="11" y="0"/>
                    </a:cubicBezTo>
                    <a:cubicBezTo>
                      <a:pt x="26" y="0"/>
                      <a:pt x="52" y="23"/>
                      <a:pt x="65" y="46"/>
                    </a:cubicBezTo>
                    <a:cubicBezTo>
                      <a:pt x="69" y="53"/>
                      <a:pt x="70" y="56"/>
                      <a:pt x="70" y="59"/>
                    </a:cubicBezTo>
                    <a:cubicBezTo>
                      <a:pt x="70" y="60"/>
                      <a:pt x="70" y="61"/>
                      <a:pt x="69" y="62"/>
                    </a:cubicBezTo>
                    <a:cubicBezTo>
                      <a:pt x="68" y="63"/>
                      <a:pt x="67" y="63"/>
                      <a:pt x="66" y="63"/>
                    </a:cubicBezTo>
                    <a:cubicBezTo>
                      <a:pt x="62" y="63"/>
                      <a:pt x="55" y="58"/>
                      <a:pt x="53" y="57"/>
                    </a:cubicBezTo>
                    <a:close/>
                    <a:moveTo>
                      <a:pt x="59" y="58"/>
                    </a:moveTo>
                    <a:cubicBezTo>
                      <a:pt x="62" y="59"/>
                      <a:pt x="65" y="60"/>
                      <a:pt x="66" y="60"/>
                    </a:cubicBezTo>
                    <a:cubicBezTo>
                      <a:pt x="67" y="60"/>
                      <a:pt x="67" y="60"/>
                      <a:pt x="67" y="59"/>
                    </a:cubicBezTo>
                    <a:cubicBezTo>
                      <a:pt x="67" y="58"/>
                      <a:pt x="66" y="54"/>
                      <a:pt x="63" y="48"/>
                    </a:cubicBezTo>
                    <a:cubicBezTo>
                      <a:pt x="50" y="25"/>
                      <a:pt x="23" y="2"/>
                      <a:pt x="11" y="3"/>
                    </a:cubicBezTo>
                    <a:cubicBezTo>
                      <a:pt x="7" y="3"/>
                      <a:pt x="4" y="4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8"/>
                      <a:pt x="16" y="30"/>
                      <a:pt x="29" y="39"/>
                    </a:cubicBezTo>
                    <a:cubicBezTo>
                      <a:pt x="42" y="48"/>
                      <a:pt x="55" y="55"/>
                      <a:pt x="55" y="55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5"/>
                      <a:pt x="57" y="56"/>
                      <a:pt x="59" y="5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6" name="Freeform 74"/>
              <p:cNvSpPr/>
              <p:nvPr/>
            </p:nvSpPr>
            <p:spPr bwMode="auto">
              <a:xfrm>
                <a:off x="5500" y="828"/>
                <a:ext cx="340" cy="239"/>
              </a:xfrm>
              <a:custGeom>
                <a:avLst/>
                <a:gdLst>
                  <a:gd name="T0" fmla="*/ 29 w 144"/>
                  <a:gd name="T1" fmla="*/ 34 h 101"/>
                  <a:gd name="T2" fmla="*/ 111 w 144"/>
                  <a:gd name="T3" fmla="*/ 92 h 101"/>
                  <a:gd name="T4" fmla="*/ 45 w 144"/>
                  <a:gd name="T5" fmla="*/ 13 h 101"/>
                  <a:gd name="T6" fmla="*/ 29 w 144"/>
                  <a:gd name="T7" fmla="*/ 3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4" h="101">
                    <a:moveTo>
                      <a:pt x="29" y="34"/>
                    </a:moveTo>
                    <a:cubicBezTo>
                      <a:pt x="29" y="34"/>
                      <a:pt x="78" y="101"/>
                      <a:pt x="111" y="92"/>
                    </a:cubicBezTo>
                    <a:cubicBezTo>
                      <a:pt x="144" y="83"/>
                      <a:pt x="93" y="26"/>
                      <a:pt x="45" y="13"/>
                    </a:cubicBezTo>
                    <a:cubicBezTo>
                      <a:pt x="0" y="0"/>
                      <a:pt x="29" y="34"/>
                      <a:pt x="29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7" name="Freeform 75"/>
              <p:cNvSpPr>
                <a:spLocks noEditPoints="1"/>
              </p:cNvSpPr>
              <p:nvPr/>
            </p:nvSpPr>
            <p:spPr bwMode="auto">
              <a:xfrm>
                <a:off x="5542" y="849"/>
                <a:ext cx="249" cy="202"/>
              </a:xfrm>
              <a:custGeom>
                <a:avLst/>
                <a:gdLst>
                  <a:gd name="T0" fmla="*/ 10 w 105"/>
                  <a:gd name="T1" fmla="*/ 26 h 85"/>
                  <a:gd name="T2" fmla="*/ 10 w 105"/>
                  <a:gd name="T3" fmla="*/ 26 h 85"/>
                  <a:gd name="T4" fmla="*/ 10 w 105"/>
                  <a:gd name="T5" fmla="*/ 26 h 85"/>
                  <a:gd name="T6" fmla="*/ 10 w 105"/>
                  <a:gd name="T7" fmla="*/ 26 h 85"/>
                  <a:gd name="T8" fmla="*/ 10 w 105"/>
                  <a:gd name="T9" fmla="*/ 26 h 85"/>
                  <a:gd name="T10" fmla="*/ 0 w 105"/>
                  <a:gd name="T11" fmla="*/ 7 h 85"/>
                  <a:gd name="T12" fmla="*/ 3 w 105"/>
                  <a:gd name="T13" fmla="*/ 2 h 85"/>
                  <a:gd name="T14" fmla="*/ 11 w 105"/>
                  <a:gd name="T15" fmla="*/ 0 h 85"/>
                  <a:gd name="T16" fmla="*/ 27 w 105"/>
                  <a:gd name="T17" fmla="*/ 2 h 85"/>
                  <a:gd name="T18" fmla="*/ 105 w 105"/>
                  <a:gd name="T19" fmla="*/ 71 h 85"/>
                  <a:gd name="T20" fmla="*/ 94 w 105"/>
                  <a:gd name="T21" fmla="*/ 84 h 85"/>
                  <a:gd name="T22" fmla="*/ 87 w 105"/>
                  <a:gd name="T23" fmla="*/ 85 h 85"/>
                  <a:gd name="T24" fmla="*/ 10 w 105"/>
                  <a:gd name="T25" fmla="*/ 26 h 85"/>
                  <a:gd name="T26" fmla="*/ 38 w 105"/>
                  <a:gd name="T27" fmla="*/ 53 h 85"/>
                  <a:gd name="T28" fmla="*/ 87 w 105"/>
                  <a:gd name="T29" fmla="*/ 82 h 85"/>
                  <a:gd name="T30" fmla="*/ 93 w 105"/>
                  <a:gd name="T31" fmla="*/ 82 h 85"/>
                  <a:gd name="T32" fmla="*/ 102 w 105"/>
                  <a:gd name="T33" fmla="*/ 71 h 85"/>
                  <a:gd name="T34" fmla="*/ 26 w 105"/>
                  <a:gd name="T35" fmla="*/ 5 h 85"/>
                  <a:gd name="T36" fmla="*/ 11 w 105"/>
                  <a:gd name="T37" fmla="*/ 3 h 85"/>
                  <a:gd name="T38" fmla="*/ 3 w 105"/>
                  <a:gd name="T39" fmla="*/ 7 h 85"/>
                  <a:gd name="T40" fmla="*/ 8 w 105"/>
                  <a:gd name="T41" fmla="*/ 18 h 85"/>
                  <a:gd name="T42" fmla="*/ 13 w 105"/>
                  <a:gd name="T43" fmla="*/ 24 h 85"/>
                  <a:gd name="T44" fmla="*/ 11 w 105"/>
                  <a:gd name="T45" fmla="*/ 25 h 85"/>
                  <a:gd name="T46" fmla="*/ 13 w 105"/>
                  <a:gd name="T47" fmla="*/ 24 h 85"/>
                  <a:gd name="T48" fmla="*/ 38 w 105"/>
                  <a:gd name="T49" fmla="*/ 5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85">
                    <a:moveTo>
                      <a:pt x="10" y="26"/>
                    </a:move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5"/>
                      <a:pt x="0" y="15"/>
                      <a:pt x="0" y="7"/>
                    </a:cubicBezTo>
                    <a:cubicBezTo>
                      <a:pt x="0" y="5"/>
                      <a:pt x="1" y="3"/>
                      <a:pt x="3" y="2"/>
                    </a:cubicBezTo>
                    <a:cubicBezTo>
                      <a:pt x="5" y="0"/>
                      <a:pt x="7" y="0"/>
                      <a:pt x="11" y="0"/>
                    </a:cubicBezTo>
                    <a:cubicBezTo>
                      <a:pt x="15" y="0"/>
                      <a:pt x="20" y="0"/>
                      <a:pt x="27" y="2"/>
                    </a:cubicBezTo>
                    <a:cubicBezTo>
                      <a:pt x="65" y="13"/>
                      <a:pt x="105" y="50"/>
                      <a:pt x="105" y="71"/>
                    </a:cubicBezTo>
                    <a:cubicBezTo>
                      <a:pt x="105" y="77"/>
                      <a:pt x="101" y="83"/>
                      <a:pt x="94" y="84"/>
                    </a:cubicBezTo>
                    <a:cubicBezTo>
                      <a:pt x="91" y="85"/>
                      <a:pt x="89" y="85"/>
                      <a:pt x="87" y="85"/>
                    </a:cubicBezTo>
                    <a:cubicBezTo>
                      <a:pt x="54" y="85"/>
                      <a:pt x="12" y="29"/>
                      <a:pt x="10" y="26"/>
                    </a:cubicBezTo>
                    <a:close/>
                    <a:moveTo>
                      <a:pt x="38" y="53"/>
                    </a:moveTo>
                    <a:cubicBezTo>
                      <a:pt x="53" y="68"/>
                      <a:pt x="72" y="82"/>
                      <a:pt x="87" y="82"/>
                    </a:cubicBezTo>
                    <a:cubicBezTo>
                      <a:pt x="89" y="82"/>
                      <a:pt x="91" y="82"/>
                      <a:pt x="93" y="82"/>
                    </a:cubicBezTo>
                    <a:cubicBezTo>
                      <a:pt x="100" y="80"/>
                      <a:pt x="102" y="76"/>
                      <a:pt x="102" y="71"/>
                    </a:cubicBezTo>
                    <a:cubicBezTo>
                      <a:pt x="102" y="53"/>
                      <a:pt x="63" y="15"/>
                      <a:pt x="26" y="5"/>
                    </a:cubicBezTo>
                    <a:cubicBezTo>
                      <a:pt x="19" y="3"/>
                      <a:pt x="14" y="3"/>
                      <a:pt x="11" y="3"/>
                    </a:cubicBezTo>
                    <a:cubicBezTo>
                      <a:pt x="4" y="3"/>
                      <a:pt x="3" y="4"/>
                      <a:pt x="3" y="7"/>
                    </a:cubicBezTo>
                    <a:cubicBezTo>
                      <a:pt x="3" y="10"/>
                      <a:pt x="5" y="14"/>
                      <a:pt x="8" y="18"/>
                    </a:cubicBezTo>
                    <a:cubicBezTo>
                      <a:pt x="10" y="21"/>
                      <a:pt x="13" y="24"/>
                      <a:pt x="13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23" y="39"/>
                      <a:pt x="38" y="5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8" name="Freeform 76"/>
              <p:cNvSpPr>
                <a:spLocks noEditPoints="1"/>
              </p:cNvSpPr>
              <p:nvPr/>
            </p:nvSpPr>
            <p:spPr bwMode="auto">
              <a:xfrm>
                <a:off x="5571" y="868"/>
                <a:ext cx="189" cy="159"/>
              </a:xfrm>
              <a:custGeom>
                <a:avLst/>
                <a:gdLst>
                  <a:gd name="T0" fmla="*/ 31 w 80"/>
                  <a:gd name="T1" fmla="*/ 43 h 67"/>
                  <a:gd name="T2" fmla="*/ 9 w 80"/>
                  <a:gd name="T3" fmla="*/ 18 h 67"/>
                  <a:gd name="T4" fmla="*/ 9 w 80"/>
                  <a:gd name="T5" fmla="*/ 18 h 67"/>
                  <a:gd name="T6" fmla="*/ 0 w 80"/>
                  <a:gd name="T7" fmla="*/ 4 h 67"/>
                  <a:gd name="T8" fmla="*/ 2 w 80"/>
                  <a:gd name="T9" fmla="*/ 1 h 67"/>
                  <a:gd name="T10" fmla="*/ 6 w 80"/>
                  <a:gd name="T11" fmla="*/ 0 h 67"/>
                  <a:gd name="T12" fmla="*/ 19 w 80"/>
                  <a:gd name="T13" fmla="*/ 3 h 67"/>
                  <a:gd name="T14" fmla="*/ 80 w 80"/>
                  <a:gd name="T15" fmla="*/ 56 h 67"/>
                  <a:gd name="T16" fmla="*/ 72 w 80"/>
                  <a:gd name="T17" fmla="*/ 67 h 67"/>
                  <a:gd name="T18" fmla="*/ 68 w 80"/>
                  <a:gd name="T19" fmla="*/ 67 h 67"/>
                  <a:gd name="T20" fmla="*/ 31 w 80"/>
                  <a:gd name="T21" fmla="*/ 43 h 67"/>
                  <a:gd name="T22" fmla="*/ 33 w 80"/>
                  <a:gd name="T23" fmla="*/ 40 h 67"/>
                  <a:gd name="T24" fmla="*/ 68 w 80"/>
                  <a:gd name="T25" fmla="*/ 64 h 67"/>
                  <a:gd name="T26" fmla="*/ 71 w 80"/>
                  <a:gd name="T27" fmla="*/ 64 h 67"/>
                  <a:gd name="T28" fmla="*/ 77 w 80"/>
                  <a:gd name="T29" fmla="*/ 56 h 67"/>
                  <a:gd name="T30" fmla="*/ 18 w 80"/>
                  <a:gd name="T31" fmla="*/ 6 h 67"/>
                  <a:gd name="T32" fmla="*/ 6 w 80"/>
                  <a:gd name="T33" fmla="*/ 3 h 67"/>
                  <a:gd name="T34" fmla="*/ 3 w 80"/>
                  <a:gd name="T35" fmla="*/ 4 h 67"/>
                  <a:gd name="T36" fmla="*/ 7 w 80"/>
                  <a:gd name="T37" fmla="*/ 12 h 67"/>
                  <a:gd name="T38" fmla="*/ 11 w 80"/>
                  <a:gd name="T39" fmla="*/ 16 h 67"/>
                  <a:gd name="T40" fmla="*/ 10 w 80"/>
                  <a:gd name="T41" fmla="*/ 17 h 67"/>
                  <a:gd name="T42" fmla="*/ 12 w 80"/>
                  <a:gd name="T43" fmla="*/ 16 h 67"/>
                  <a:gd name="T44" fmla="*/ 33 w 80"/>
                  <a:gd name="T45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0" h="67">
                    <a:moveTo>
                      <a:pt x="31" y="43"/>
                    </a:moveTo>
                    <a:cubicBezTo>
                      <a:pt x="19" y="30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7"/>
                      <a:pt x="1" y="10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8" y="0"/>
                      <a:pt x="13" y="1"/>
                      <a:pt x="19" y="3"/>
                    </a:cubicBezTo>
                    <a:cubicBezTo>
                      <a:pt x="47" y="14"/>
                      <a:pt x="79" y="40"/>
                      <a:pt x="80" y="56"/>
                    </a:cubicBezTo>
                    <a:cubicBezTo>
                      <a:pt x="80" y="61"/>
                      <a:pt x="77" y="65"/>
                      <a:pt x="72" y="67"/>
                    </a:cubicBezTo>
                    <a:cubicBezTo>
                      <a:pt x="70" y="67"/>
                      <a:pt x="69" y="67"/>
                      <a:pt x="68" y="67"/>
                    </a:cubicBezTo>
                    <a:cubicBezTo>
                      <a:pt x="57" y="67"/>
                      <a:pt x="43" y="55"/>
                      <a:pt x="31" y="43"/>
                    </a:cubicBezTo>
                    <a:close/>
                    <a:moveTo>
                      <a:pt x="33" y="40"/>
                    </a:moveTo>
                    <a:cubicBezTo>
                      <a:pt x="44" y="53"/>
                      <a:pt x="59" y="64"/>
                      <a:pt x="68" y="64"/>
                    </a:cubicBezTo>
                    <a:cubicBezTo>
                      <a:pt x="69" y="64"/>
                      <a:pt x="70" y="64"/>
                      <a:pt x="71" y="64"/>
                    </a:cubicBezTo>
                    <a:cubicBezTo>
                      <a:pt x="75" y="62"/>
                      <a:pt x="77" y="60"/>
                      <a:pt x="77" y="56"/>
                    </a:cubicBezTo>
                    <a:cubicBezTo>
                      <a:pt x="77" y="43"/>
                      <a:pt x="46" y="16"/>
                      <a:pt x="18" y="6"/>
                    </a:cubicBezTo>
                    <a:cubicBezTo>
                      <a:pt x="12" y="4"/>
                      <a:pt x="8" y="3"/>
                      <a:pt x="6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5" y="9"/>
                      <a:pt x="7" y="12"/>
                    </a:cubicBezTo>
                    <a:cubicBezTo>
                      <a:pt x="9" y="14"/>
                      <a:pt x="11" y="16"/>
                      <a:pt x="11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21" y="28"/>
                      <a:pt x="33" y="4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9" name="Freeform 77"/>
              <p:cNvSpPr/>
              <p:nvPr/>
            </p:nvSpPr>
            <p:spPr bwMode="auto">
              <a:xfrm>
                <a:off x="5497" y="767"/>
                <a:ext cx="358" cy="156"/>
              </a:xfrm>
              <a:custGeom>
                <a:avLst/>
                <a:gdLst>
                  <a:gd name="T0" fmla="*/ 39 w 151"/>
                  <a:gd name="T1" fmla="*/ 35 h 66"/>
                  <a:gd name="T2" fmla="*/ 129 w 151"/>
                  <a:gd name="T3" fmla="*/ 44 h 66"/>
                  <a:gd name="T4" fmla="*/ 41 w 151"/>
                  <a:gd name="T5" fmla="*/ 11 h 66"/>
                  <a:gd name="T6" fmla="*/ 39 w 151"/>
                  <a:gd name="T7" fmla="*/ 3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66">
                    <a:moveTo>
                      <a:pt x="39" y="35"/>
                    </a:moveTo>
                    <a:cubicBezTo>
                      <a:pt x="39" y="35"/>
                      <a:pt x="107" y="66"/>
                      <a:pt x="129" y="44"/>
                    </a:cubicBezTo>
                    <a:cubicBezTo>
                      <a:pt x="151" y="22"/>
                      <a:pt x="85" y="0"/>
                      <a:pt x="41" y="11"/>
                    </a:cubicBezTo>
                    <a:cubicBezTo>
                      <a:pt x="0" y="22"/>
                      <a:pt x="39" y="35"/>
                      <a:pt x="3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0" name="Freeform 78"/>
              <p:cNvSpPr>
                <a:spLocks noEditPoints="1"/>
              </p:cNvSpPr>
              <p:nvPr/>
            </p:nvSpPr>
            <p:spPr bwMode="auto">
              <a:xfrm>
                <a:off x="5547" y="783"/>
                <a:ext cx="270" cy="109"/>
              </a:xfrm>
              <a:custGeom>
                <a:avLst/>
                <a:gdLst>
                  <a:gd name="T0" fmla="*/ 17 w 114"/>
                  <a:gd name="T1" fmla="*/ 29 h 46"/>
                  <a:gd name="T2" fmla="*/ 9 w 114"/>
                  <a:gd name="T3" fmla="*/ 26 h 46"/>
                  <a:gd name="T4" fmla="*/ 0 w 114"/>
                  <a:gd name="T5" fmla="*/ 15 h 46"/>
                  <a:gd name="T6" fmla="*/ 20 w 114"/>
                  <a:gd name="T7" fmla="*/ 3 h 46"/>
                  <a:gd name="T8" fmla="*/ 46 w 114"/>
                  <a:gd name="T9" fmla="*/ 0 h 46"/>
                  <a:gd name="T10" fmla="*/ 92 w 114"/>
                  <a:gd name="T11" fmla="*/ 8 h 46"/>
                  <a:gd name="T12" fmla="*/ 114 w 114"/>
                  <a:gd name="T13" fmla="*/ 28 h 46"/>
                  <a:gd name="T14" fmla="*/ 109 w 114"/>
                  <a:gd name="T15" fmla="*/ 38 h 46"/>
                  <a:gd name="T16" fmla="*/ 83 w 114"/>
                  <a:gd name="T17" fmla="*/ 46 h 46"/>
                  <a:gd name="T18" fmla="*/ 17 w 114"/>
                  <a:gd name="T19" fmla="*/ 29 h 46"/>
                  <a:gd name="T20" fmla="*/ 40 w 114"/>
                  <a:gd name="T21" fmla="*/ 35 h 46"/>
                  <a:gd name="T22" fmla="*/ 83 w 114"/>
                  <a:gd name="T23" fmla="*/ 43 h 46"/>
                  <a:gd name="T24" fmla="*/ 107 w 114"/>
                  <a:gd name="T25" fmla="*/ 36 h 46"/>
                  <a:gd name="T26" fmla="*/ 111 w 114"/>
                  <a:gd name="T27" fmla="*/ 28 h 46"/>
                  <a:gd name="T28" fmla="*/ 91 w 114"/>
                  <a:gd name="T29" fmla="*/ 11 h 46"/>
                  <a:gd name="T30" fmla="*/ 46 w 114"/>
                  <a:gd name="T31" fmla="*/ 3 h 46"/>
                  <a:gd name="T32" fmla="*/ 20 w 114"/>
                  <a:gd name="T33" fmla="*/ 6 h 46"/>
                  <a:gd name="T34" fmla="*/ 3 w 114"/>
                  <a:gd name="T35" fmla="*/ 15 h 46"/>
                  <a:gd name="T36" fmla="*/ 10 w 114"/>
                  <a:gd name="T37" fmla="*/ 23 h 46"/>
                  <a:gd name="T38" fmla="*/ 18 w 114"/>
                  <a:gd name="T39" fmla="*/ 26 h 46"/>
                  <a:gd name="T40" fmla="*/ 18 w 114"/>
                  <a:gd name="T41" fmla="*/ 28 h 46"/>
                  <a:gd name="T42" fmla="*/ 18 w 114"/>
                  <a:gd name="T43" fmla="*/ 27 h 46"/>
                  <a:gd name="T44" fmla="*/ 40 w 114"/>
                  <a:gd name="T45" fmla="*/ 3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4" h="46">
                    <a:moveTo>
                      <a:pt x="17" y="29"/>
                    </a:moveTo>
                    <a:cubicBezTo>
                      <a:pt x="16" y="29"/>
                      <a:pt x="13" y="28"/>
                      <a:pt x="9" y="26"/>
                    </a:cubicBezTo>
                    <a:cubicBezTo>
                      <a:pt x="4" y="23"/>
                      <a:pt x="0" y="20"/>
                      <a:pt x="0" y="15"/>
                    </a:cubicBezTo>
                    <a:cubicBezTo>
                      <a:pt x="0" y="10"/>
                      <a:pt x="5" y="6"/>
                      <a:pt x="20" y="3"/>
                    </a:cubicBezTo>
                    <a:cubicBezTo>
                      <a:pt x="28" y="1"/>
                      <a:pt x="37" y="0"/>
                      <a:pt x="46" y="0"/>
                    </a:cubicBezTo>
                    <a:cubicBezTo>
                      <a:pt x="63" y="0"/>
                      <a:pt x="79" y="3"/>
                      <a:pt x="92" y="8"/>
                    </a:cubicBezTo>
                    <a:cubicBezTo>
                      <a:pt x="105" y="13"/>
                      <a:pt x="114" y="20"/>
                      <a:pt x="114" y="28"/>
                    </a:cubicBezTo>
                    <a:cubicBezTo>
                      <a:pt x="114" y="31"/>
                      <a:pt x="112" y="35"/>
                      <a:pt x="109" y="38"/>
                    </a:cubicBezTo>
                    <a:cubicBezTo>
                      <a:pt x="103" y="44"/>
                      <a:pt x="94" y="46"/>
                      <a:pt x="83" y="46"/>
                    </a:cubicBezTo>
                    <a:cubicBezTo>
                      <a:pt x="55" y="46"/>
                      <a:pt x="19" y="30"/>
                      <a:pt x="17" y="29"/>
                    </a:cubicBezTo>
                    <a:close/>
                    <a:moveTo>
                      <a:pt x="40" y="35"/>
                    </a:moveTo>
                    <a:cubicBezTo>
                      <a:pt x="53" y="39"/>
                      <a:pt x="69" y="43"/>
                      <a:pt x="83" y="43"/>
                    </a:cubicBezTo>
                    <a:cubicBezTo>
                      <a:pt x="93" y="43"/>
                      <a:pt x="102" y="41"/>
                      <a:pt x="107" y="36"/>
                    </a:cubicBezTo>
                    <a:cubicBezTo>
                      <a:pt x="110" y="33"/>
                      <a:pt x="111" y="30"/>
                      <a:pt x="111" y="28"/>
                    </a:cubicBezTo>
                    <a:cubicBezTo>
                      <a:pt x="111" y="22"/>
                      <a:pt x="103" y="15"/>
                      <a:pt x="91" y="11"/>
                    </a:cubicBezTo>
                    <a:cubicBezTo>
                      <a:pt x="79" y="6"/>
                      <a:pt x="62" y="3"/>
                      <a:pt x="46" y="3"/>
                    </a:cubicBezTo>
                    <a:cubicBezTo>
                      <a:pt x="37" y="3"/>
                      <a:pt x="28" y="4"/>
                      <a:pt x="20" y="6"/>
                    </a:cubicBezTo>
                    <a:cubicBezTo>
                      <a:pt x="6" y="9"/>
                      <a:pt x="2" y="13"/>
                      <a:pt x="3" y="15"/>
                    </a:cubicBezTo>
                    <a:cubicBezTo>
                      <a:pt x="2" y="18"/>
                      <a:pt x="6" y="21"/>
                      <a:pt x="10" y="23"/>
                    </a:cubicBezTo>
                    <a:cubicBezTo>
                      <a:pt x="14" y="25"/>
                      <a:pt x="18" y="26"/>
                      <a:pt x="18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28" y="31"/>
                      <a:pt x="40" y="3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1" name="Freeform 79"/>
              <p:cNvSpPr>
                <a:spLocks noEditPoints="1"/>
              </p:cNvSpPr>
              <p:nvPr/>
            </p:nvSpPr>
            <p:spPr bwMode="auto">
              <a:xfrm>
                <a:off x="5575" y="800"/>
                <a:ext cx="209" cy="75"/>
              </a:xfrm>
              <a:custGeom>
                <a:avLst/>
                <a:gdLst>
                  <a:gd name="T0" fmla="*/ 14 w 88"/>
                  <a:gd name="T1" fmla="*/ 18 h 32"/>
                  <a:gd name="T2" fmla="*/ 7 w 88"/>
                  <a:gd name="T3" fmla="*/ 15 h 32"/>
                  <a:gd name="T4" fmla="*/ 0 w 88"/>
                  <a:gd name="T5" fmla="*/ 9 h 32"/>
                  <a:gd name="T6" fmla="*/ 15 w 88"/>
                  <a:gd name="T7" fmla="*/ 1 h 32"/>
                  <a:gd name="T8" fmla="*/ 34 w 88"/>
                  <a:gd name="T9" fmla="*/ 0 h 32"/>
                  <a:gd name="T10" fmla="*/ 70 w 88"/>
                  <a:gd name="T11" fmla="*/ 5 h 32"/>
                  <a:gd name="T12" fmla="*/ 88 w 88"/>
                  <a:gd name="T13" fmla="*/ 20 h 32"/>
                  <a:gd name="T14" fmla="*/ 85 w 88"/>
                  <a:gd name="T15" fmla="*/ 28 h 32"/>
                  <a:gd name="T16" fmla="*/ 71 w 88"/>
                  <a:gd name="T17" fmla="*/ 32 h 32"/>
                  <a:gd name="T18" fmla="*/ 14 w 88"/>
                  <a:gd name="T19" fmla="*/ 18 h 32"/>
                  <a:gd name="T20" fmla="*/ 83 w 88"/>
                  <a:gd name="T21" fmla="*/ 26 h 32"/>
                  <a:gd name="T22" fmla="*/ 85 w 88"/>
                  <a:gd name="T23" fmla="*/ 20 h 32"/>
                  <a:gd name="T24" fmla="*/ 69 w 88"/>
                  <a:gd name="T25" fmla="*/ 8 h 32"/>
                  <a:gd name="T26" fmla="*/ 34 w 88"/>
                  <a:gd name="T27" fmla="*/ 3 h 32"/>
                  <a:gd name="T28" fmla="*/ 15 w 88"/>
                  <a:gd name="T29" fmla="*/ 4 h 32"/>
                  <a:gd name="T30" fmla="*/ 5 w 88"/>
                  <a:gd name="T31" fmla="*/ 7 h 32"/>
                  <a:gd name="T32" fmla="*/ 3 w 88"/>
                  <a:gd name="T33" fmla="*/ 9 h 32"/>
                  <a:gd name="T34" fmla="*/ 4 w 88"/>
                  <a:gd name="T35" fmla="*/ 10 h 32"/>
                  <a:gd name="T36" fmla="*/ 8 w 88"/>
                  <a:gd name="T37" fmla="*/ 12 h 32"/>
                  <a:gd name="T38" fmla="*/ 15 w 88"/>
                  <a:gd name="T39" fmla="*/ 15 h 32"/>
                  <a:gd name="T40" fmla="*/ 14 w 88"/>
                  <a:gd name="T41" fmla="*/ 16 h 32"/>
                  <a:gd name="T42" fmla="*/ 15 w 88"/>
                  <a:gd name="T43" fmla="*/ 15 h 32"/>
                  <a:gd name="T44" fmla="*/ 35 w 88"/>
                  <a:gd name="T45" fmla="*/ 22 h 32"/>
                  <a:gd name="T46" fmla="*/ 71 w 88"/>
                  <a:gd name="T47" fmla="*/ 29 h 32"/>
                  <a:gd name="T48" fmla="*/ 83 w 88"/>
                  <a:gd name="T49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2">
                    <a:moveTo>
                      <a:pt x="14" y="18"/>
                    </a:moveTo>
                    <a:cubicBezTo>
                      <a:pt x="13" y="17"/>
                      <a:pt x="10" y="17"/>
                      <a:pt x="7" y="15"/>
                    </a:cubicBezTo>
                    <a:cubicBezTo>
                      <a:pt x="4" y="14"/>
                      <a:pt x="0" y="12"/>
                      <a:pt x="0" y="9"/>
                    </a:cubicBezTo>
                    <a:cubicBezTo>
                      <a:pt x="0" y="5"/>
                      <a:pt x="5" y="3"/>
                      <a:pt x="15" y="1"/>
                    </a:cubicBezTo>
                    <a:cubicBezTo>
                      <a:pt x="21" y="0"/>
                      <a:pt x="27" y="0"/>
                      <a:pt x="34" y="0"/>
                    </a:cubicBezTo>
                    <a:cubicBezTo>
                      <a:pt x="47" y="0"/>
                      <a:pt x="60" y="2"/>
                      <a:pt x="70" y="5"/>
                    </a:cubicBezTo>
                    <a:cubicBezTo>
                      <a:pt x="80" y="9"/>
                      <a:pt x="88" y="13"/>
                      <a:pt x="88" y="20"/>
                    </a:cubicBezTo>
                    <a:cubicBezTo>
                      <a:pt x="88" y="23"/>
                      <a:pt x="87" y="25"/>
                      <a:pt x="85" y="28"/>
                    </a:cubicBezTo>
                    <a:cubicBezTo>
                      <a:pt x="82" y="31"/>
                      <a:pt x="77" y="32"/>
                      <a:pt x="71" y="32"/>
                    </a:cubicBezTo>
                    <a:cubicBezTo>
                      <a:pt x="50" y="32"/>
                      <a:pt x="16" y="18"/>
                      <a:pt x="14" y="18"/>
                    </a:cubicBezTo>
                    <a:close/>
                    <a:moveTo>
                      <a:pt x="83" y="26"/>
                    </a:moveTo>
                    <a:cubicBezTo>
                      <a:pt x="84" y="24"/>
                      <a:pt x="85" y="22"/>
                      <a:pt x="85" y="20"/>
                    </a:cubicBezTo>
                    <a:cubicBezTo>
                      <a:pt x="85" y="16"/>
                      <a:pt x="79" y="11"/>
                      <a:pt x="69" y="8"/>
                    </a:cubicBezTo>
                    <a:cubicBezTo>
                      <a:pt x="60" y="5"/>
                      <a:pt x="46" y="3"/>
                      <a:pt x="34" y="3"/>
                    </a:cubicBezTo>
                    <a:cubicBezTo>
                      <a:pt x="27" y="3"/>
                      <a:pt x="21" y="3"/>
                      <a:pt x="15" y="4"/>
                    </a:cubicBezTo>
                    <a:cubicBezTo>
                      <a:pt x="10" y="5"/>
                      <a:pt x="7" y="6"/>
                      <a:pt x="5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5" y="11"/>
                      <a:pt x="7" y="12"/>
                      <a:pt x="8" y="12"/>
                    </a:cubicBezTo>
                    <a:cubicBezTo>
                      <a:pt x="12" y="14"/>
                      <a:pt x="15" y="15"/>
                      <a:pt x="15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24" y="18"/>
                      <a:pt x="35" y="22"/>
                    </a:cubicBezTo>
                    <a:cubicBezTo>
                      <a:pt x="46" y="26"/>
                      <a:pt x="60" y="29"/>
                      <a:pt x="71" y="29"/>
                    </a:cubicBezTo>
                    <a:cubicBezTo>
                      <a:pt x="76" y="29"/>
                      <a:pt x="81" y="28"/>
                      <a:pt x="83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2" name="Freeform 80"/>
              <p:cNvSpPr/>
              <p:nvPr/>
            </p:nvSpPr>
            <p:spPr bwMode="auto">
              <a:xfrm>
                <a:off x="5441" y="431"/>
                <a:ext cx="388" cy="440"/>
              </a:xfrm>
              <a:custGeom>
                <a:avLst/>
                <a:gdLst>
                  <a:gd name="T0" fmla="*/ 25 w 164"/>
                  <a:gd name="T1" fmla="*/ 186 h 186"/>
                  <a:gd name="T2" fmla="*/ 81 w 164"/>
                  <a:gd name="T3" fmla="*/ 135 h 186"/>
                  <a:gd name="T4" fmla="*/ 104 w 164"/>
                  <a:gd name="T5" fmla="*/ 20 h 186"/>
                  <a:gd name="T6" fmla="*/ 79 w 164"/>
                  <a:gd name="T7" fmla="*/ 26 h 186"/>
                  <a:gd name="T8" fmla="*/ 46 w 164"/>
                  <a:gd name="T9" fmla="*/ 2 h 186"/>
                  <a:gd name="T10" fmla="*/ 8 w 164"/>
                  <a:gd name="T11" fmla="*/ 55 h 186"/>
                  <a:gd name="T12" fmla="*/ 5 w 164"/>
                  <a:gd name="T13" fmla="*/ 171 h 186"/>
                  <a:gd name="T14" fmla="*/ 25 w 164"/>
                  <a:gd name="T15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86">
                    <a:moveTo>
                      <a:pt x="25" y="186"/>
                    </a:moveTo>
                    <a:cubicBezTo>
                      <a:pt x="25" y="186"/>
                      <a:pt x="47" y="162"/>
                      <a:pt x="81" y="135"/>
                    </a:cubicBezTo>
                    <a:cubicBezTo>
                      <a:pt x="102" y="117"/>
                      <a:pt x="164" y="52"/>
                      <a:pt x="104" y="20"/>
                    </a:cubicBezTo>
                    <a:cubicBezTo>
                      <a:pt x="104" y="20"/>
                      <a:pt x="85" y="7"/>
                      <a:pt x="79" y="26"/>
                    </a:cubicBezTo>
                    <a:cubicBezTo>
                      <a:pt x="73" y="45"/>
                      <a:pt x="79" y="5"/>
                      <a:pt x="46" y="2"/>
                    </a:cubicBezTo>
                    <a:cubicBezTo>
                      <a:pt x="14" y="0"/>
                      <a:pt x="4" y="24"/>
                      <a:pt x="8" y="55"/>
                    </a:cubicBezTo>
                    <a:cubicBezTo>
                      <a:pt x="12" y="87"/>
                      <a:pt x="10" y="161"/>
                      <a:pt x="5" y="171"/>
                    </a:cubicBezTo>
                    <a:cubicBezTo>
                      <a:pt x="0" y="181"/>
                      <a:pt x="25" y="186"/>
                      <a:pt x="25" y="186"/>
                    </a:cubicBezTo>
                    <a:close/>
                  </a:path>
                </a:pathLst>
              </a:custGeom>
              <a:solidFill>
                <a:srgbClr val="80B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3" name="Freeform 81"/>
              <p:cNvSpPr>
                <a:spLocks noEditPoints="1"/>
              </p:cNvSpPr>
              <p:nvPr/>
            </p:nvSpPr>
            <p:spPr bwMode="auto">
              <a:xfrm>
                <a:off x="5448" y="433"/>
                <a:ext cx="303" cy="442"/>
              </a:xfrm>
              <a:custGeom>
                <a:avLst/>
                <a:gdLst>
                  <a:gd name="T0" fmla="*/ 22 w 128"/>
                  <a:gd name="T1" fmla="*/ 187 h 187"/>
                  <a:gd name="T2" fmla="*/ 11 w 128"/>
                  <a:gd name="T3" fmla="*/ 183 h 187"/>
                  <a:gd name="T4" fmla="*/ 0 w 128"/>
                  <a:gd name="T5" fmla="*/ 172 h 187"/>
                  <a:gd name="T6" fmla="*/ 1 w 128"/>
                  <a:gd name="T7" fmla="*/ 169 h 187"/>
                  <a:gd name="T8" fmla="*/ 6 w 128"/>
                  <a:gd name="T9" fmla="*/ 100 h 187"/>
                  <a:gd name="T10" fmla="*/ 4 w 128"/>
                  <a:gd name="T11" fmla="*/ 54 h 187"/>
                  <a:gd name="T12" fmla="*/ 3 w 128"/>
                  <a:gd name="T13" fmla="*/ 42 h 187"/>
                  <a:gd name="T14" fmla="*/ 11 w 128"/>
                  <a:gd name="T15" fmla="*/ 12 h 187"/>
                  <a:gd name="T16" fmla="*/ 39 w 128"/>
                  <a:gd name="T17" fmla="*/ 0 h 187"/>
                  <a:gd name="T18" fmla="*/ 43 w 128"/>
                  <a:gd name="T19" fmla="*/ 0 h 187"/>
                  <a:gd name="T20" fmla="*/ 68 w 128"/>
                  <a:gd name="T21" fmla="*/ 14 h 187"/>
                  <a:gd name="T22" fmla="*/ 73 w 128"/>
                  <a:gd name="T23" fmla="*/ 27 h 187"/>
                  <a:gd name="T24" fmla="*/ 74 w 128"/>
                  <a:gd name="T25" fmla="*/ 24 h 187"/>
                  <a:gd name="T26" fmla="*/ 88 w 128"/>
                  <a:gd name="T27" fmla="*/ 13 h 187"/>
                  <a:gd name="T28" fmla="*/ 102 w 128"/>
                  <a:gd name="T29" fmla="*/ 17 h 187"/>
                  <a:gd name="T30" fmla="*/ 128 w 128"/>
                  <a:gd name="T31" fmla="*/ 56 h 187"/>
                  <a:gd name="T32" fmla="*/ 79 w 128"/>
                  <a:gd name="T33" fmla="*/ 135 h 187"/>
                  <a:gd name="T34" fmla="*/ 23 w 128"/>
                  <a:gd name="T35" fmla="*/ 186 h 187"/>
                  <a:gd name="T36" fmla="*/ 22 w 128"/>
                  <a:gd name="T37" fmla="*/ 187 h 187"/>
                  <a:gd name="T38" fmla="*/ 22 w 128"/>
                  <a:gd name="T39" fmla="*/ 185 h 187"/>
                  <a:gd name="T40" fmla="*/ 23 w 128"/>
                  <a:gd name="T41" fmla="*/ 184 h 187"/>
                  <a:gd name="T42" fmla="*/ 22 w 128"/>
                  <a:gd name="T43" fmla="*/ 185 h 187"/>
                  <a:gd name="T44" fmla="*/ 6 w 128"/>
                  <a:gd name="T45" fmla="*/ 42 h 187"/>
                  <a:gd name="T46" fmla="*/ 7 w 128"/>
                  <a:gd name="T47" fmla="*/ 54 h 187"/>
                  <a:gd name="T48" fmla="*/ 9 w 128"/>
                  <a:gd name="T49" fmla="*/ 100 h 187"/>
                  <a:gd name="T50" fmla="*/ 3 w 128"/>
                  <a:gd name="T51" fmla="*/ 170 h 187"/>
                  <a:gd name="T52" fmla="*/ 3 w 128"/>
                  <a:gd name="T53" fmla="*/ 172 h 187"/>
                  <a:gd name="T54" fmla="*/ 12 w 128"/>
                  <a:gd name="T55" fmla="*/ 180 h 187"/>
                  <a:gd name="T56" fmla="*/ 22 w 128"/>
                  <a:gd name="T57" fmla="*/ 184 h 187"/>
                  <a:gd name="T58" fmla="*/ 77 w 128"/>
                  <a:gd name="T59" fmla="*/ 132 h 187"/>
                  <a:gd name="T60" fmla="*/ 125 w 128"/>
                  <a:gd name="T61" fmla="*/ 56 h 187"/>
                  <a:gd name="T62" fmla="*/ 100 w 128"/>
                  <a:gd name="T63" fmla="*/ 20 h 187"/>
                  <a:gd name="T64" fmla="*/ 96 w 128"/>
                  <a:gd name="T65" fmla="*/ 18 h 187"/>
                  <a:gd name="T66" fmla="*/ 88 w 128"/>
                  <a:gd name="T67" fmla="*/ 16 h 187"/>
                  <a:gd name="T68" fmla="*/ 77 w 128"/>
                  <a:gd name="T69" fmla="*/ 25 h 187"/>
                  <a:gd name="T70" fmla="*/ 76 w 128"/>
                  <a:gd name="T71" fmla="*/ 29 h 187"/>
                  <a:gd name="T72" fmla="*/ 73 w 128"/>
                  <a:gd name="T73" fmla="*/ 31 h 187"/>
                  <a:gd name="T74" fmla="*/ 71 w 128"/>
                  <a:gd name="T75" fmla="*/ 29 h 187"/>
                  <a:gd name="T76" fmla="*/ 70 w 128"/>
                  <a:gd name="T77" fmla="*/ 26 h 187"/>
                  <a:gd name="T78" fmla="*/ 66 w 128"/>
                  <a:gd name="T79" fmla="*/ 17 h 187"/>
                  <a:gd name="T80" fmla="*/ 43 w 128"/>
                  <a:gd name="T81" fmla="*/ 3 h 187"/>
                  <a:gd name="T82" fmla="*/ 39 w 128"/>
                  <a:gd name="T83" fmla="*/ 3 h 187"/>
                  <a:gd name="T84" fmla="*/ 6 w 128"/>
                  <a:gd name="T85" fmla="*/ 4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7">
                    <a:moveTo>
                      <a:pt x="22" y="187"/>
                    </a:moveTo>
                    <a:cubicBezTo>
                      <a:pt x="22" y="187"/>
                      <a:pt x="17" y="186"/>
                      <a:pt x="11" y="183"/>
                    </a:cubicBezTo>
                    <a:cubicBezTo>
                      <a:pt x="6" y="181"/>
                      <a:pt x="0" y="178"/>
                      <a:pt x="0" y="172"/>
                    </a:cubicBezTo>
                    <a:cubicBezTo>
                      <a:pt x="0" y="171"/>
                      <a:pt x="0" y="170"/>
                      <a:pt x="1" y="169"/>
                    </a:cubicBezTo>
                    <a:cubicBezTo>
                      <a:pt x="3" y="164"/>
                      <a:pt x="6" y="130"/>
                      <a:pt x="6" y="100"/>
                    </a:cubicBezTo>
                    <a:cubicBezTo>
                      <a:pt x="6" y="82"/>
                      <a:pt x="5" y="66"/>
                      <a:pt x="4" y="54"/>
                    </a:cubicBezTo>
                    <a:cubicBezTo>
                      <a:pt x="3" y="50"/>
                      <a:pt x="3" y="46"/>
                      <a:pt x="3" y="42"/>
                    </a:cubicBezTo>
                    <a:cubicBezTo>
                      <a:pt x="3" y="30"/>
                      <a:pt x="5" y="19"/>
                      <a:pt x="11" y="12"/>
                    </a:cubicBezTo>
                    <a:cubicBezTo>
                      <a:pt x="17" y="4"/>
                      <a:pt x="26" y="0"/>
                      <a:pt x="39" y="0"/>
                    </a:cubicBezTo>
                    <a:cubicBezTo>
                      <a:pt x="40" y="0"/>
                      <a:pt x="42" y="0"/>
                      <a:pt x="43" y="0"/>
                    </a:cubicBezTo>
                    <a:cubicBezTo>
                      <a:pt x="56" y="1"/>
                      <a:pt x="63" y="7"/>
                      <a:pt x="68" y="14"/>
                    </a:cubicBezTo>
                    <a:cubicBezTo>
                      <a:pt x="71" y="19"/>
                      <a:pt x="72" y="25"/>
                      <a:pt x="73" y="27"/>
                    </a:cubicBezTo>
                    <a:cubicBezTo>
                      <a:pt x="74" y="27"/>
                      <a:pt x="74" y="26"/>
                      <a:pt x="74" y="24"/>
                    </a:cubicBezTo>
                    <a:cubicBezTo>
                      <a:pt x="77" y="16"/>
                      <a:pt x="83" y="13"/>
                      <a:pt x="88" y="13"/>
                    </a:cubicBezTo>
                    <a:cubicBezTo>
                      <a:pt x="95" y="13"/>
                      <a:pt x="102" y="17"/>
                      <a:pt x="102" y="17"/>
                    </a:cubicBezTo>
                    <a:cubicBezTo>
                      <a:pt x="121" y="28"/>
                      <a:pt x="128" y="41"/>
                      <a:pt x="128" y="56"/>
                    </a:cubicBezTo>
                    <a:cubicBezTo>
                      <a:pt x="128" y="88"/>
                      <a:pt x="94" y="122"/>
                      <a:pt x="79" y="135"/>
                    </a:cubicBezTo>
                    <a:cubicBezTo>
                      <a:pt x="45" y="162"/>
                      <a:pt x="23" y="186"/>
                      <a:pt x="23" y="186"/>
                    </a:cubicBezTo>
                    <a:cubicBezTo>
                      <a:pt x="23" y="187"/>
                      <a:pt x="23" y="187"/>
                      <a:pt x="22" y="187"/>
                    </a:cubicBezTo>
                    <a:close/>
                    <a:moveTo>
                      <a:pt x="22" y="185"/>
                    </a:moveTo>
                    <a:cubicBezTo>
                      <a:pt x="23" y="184"/>
                      <a:pt x="23" y="184"/>
                      <a:pt x="23" y="184"/>
                    </a:cubicBezTo>
                    <a:lnTo>
                      <a:pt x="22" y="185"/>
                    </a:lnTo>
                    <a:close/>
                    <a:moveTo>
                      <a:pt x="6" y="42"/>
                    </a:moveTo>
                    <a:cubicBezTo>
                      <a:pt x="6" y="46"/>
                      <a:pt x="6" y="50"/>
                      <a:pt x="7" y="54"/>
                    </a:cubicBezTo>
                    <a:cubicBezTo>
                      <a:pt x="8" y="65"/>
                      <a:pt x="9" y="82"/>
                      <a:pt x="9" y="100"/>
                    </a:cubicBezTo>
                    <a:cubicBezTo>
                      <a:pt x="9" y="131"/>
                      <a:pt x="7" y="163"/>
                      <a:pt x="3" y="170"/>
                    </a:cubicBezTo>
                    <a:cubicBezTo>
                      <a:pt x="3" y="171"/>
                      <a:pt x="3" y="172"/>
                      <a:pt x="3" y="172"/>
                    </a:cubicBezTo>
                    <a:cubicBezTo>
                      <a:pt x="3" y="175"/>
                      <a:pt x="7" y="178"/>
                      <a:pt x="12" y="180"/>
                    </a:cubicBezTo>
                    <a:cubicBezTo>
                      <a:pt x="16" y="182"/>
                      <a:pt x="20" y="183"/>
                      <a:pt x="22" y="184"/>
                    </a:cubicBezTo>
                    <a:cubicBezTo>
                      <a:pt x="26" y="180"/>
                      <a:pt x="46" y="157"/>
                      <a:pt x="77" y="132"/>
                    </a:cubicBezTo>
                    <a:cubicBezTo>
                      <a:pt x="92" y="120"/>
                      <a:pt x="125" y="86"/>
                      <a:pt x="125" y="56"/>
                    </a:cubicBezTo>
                    <a:cubicBezTo>
                      <a:pt x="125" y="43"/>
                      <a:pt x="119" y="30"/>
                      <a:pt x="100" y="20"/>
                    </a:cubicBezTo>
                    <a:cubicBezTo>
                      <a:pt x="100" y="20"/>
                      <a:pt x="99" y="19"/>
                      <a:pt x="96" y="18"/>
                    </a:cubicBezTo>
                    <a:cubicBezTo>
                      <a:pt x="94" y="17"/>
                      <a:pt x="91" y="16"/>
                      <a:pt x="88" y="16"/>
                    </a:cubicBezTo>
                    <a:cubicBezTo>
                      <a:pt x="84" y="16"/>
                      <a:pt x="80" y="18"/>
                      <a:pt x="77" y="25"/>
                    </a:cubicBezTo>
                    <a:cubicBezTo>
                      <a:pt x="77" y="27"/>
                      <a:pt x="76" y="28"/>
                      <a:pt x="76" y="29"/>
                    </a:cubicBezTo>
                    <a:cubicBezTo>
                      <a:pt x="75" y="30"/>
                      <a:pt x="75" y="31"/>
                      <a:pt x="73" y="31"/>
                    </a:cubicBezTo>
                    <a:cubicBezTo>
                      <a:pt x="72" y="31"/>
                      <a:pt x="71" y="30"/>
                      <a:pt x="71" y="29"/>
                    </a:cubicBezTo>
                    <a:cubicBezTo>
                      <a:pt x="71" y="28"/>
                      <a:pt x="70" y="27"/>
                      <a:pt x="70" y="26"/>
                    </a:cubicBezTo>
                    <a:cubicBezTo>
                      <a:pt x="69" y="24"/>
                      <a:pt x="68" y="20"/>
                      <a:pt x="66" y="17"/>
                    </a:cubicBezTo>
                    <a:cubicBezTo>
                      <a:pt x="62" y="10"/>
                      <a:pt x="56" y="4"/>
                      <a:pt x="43" y="3"/>
                    </a:cubicBezTo>
                    <a:cubicBezTo>
                      <a:pt x="42" y="3"/>
                      <a:pt x="40" y="3"/>
                      <a:pt x="39" y="3"/>
                    </a:cubicBezTo>
                    <a:cubicBezTo>
                      <a:pt x="15" y="3"/>
                      <a:pt x="6" y="18"/>
                      <a:pt x="6" y="4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4" name="Freeform 82"/>
              <p:cNvSpPr/>
              <p:nvPr/>
            </p:nvSpPr>
            <p:spPr bwMode="auto">
              <a:xfrm>
                <a:off x="5649" y="431"/>
                <a:ext cx="87" cy="42"/>
              </a:xfrm>
              <a:custGeom>
                <a:avLst/>
                <a:gdLst>
                  <a:gd name="T0" fmla="*/ 5 w 37"/>
                  <a:gd name="T1" fmla="*/ 16 h 18"/>
                  <a:gd name="T2" fmla="*/ 1 w 37"/>
                  <a:gd name="T3" fmla="*/ 8 h 18"/>
                  <a:gd name="T4" fmla="*/ 29 w 37"/>
                  <a:gd name="T5" fmla="*/ 2 h 18"/>
                  <a:gd name="T6" fmla="*/ 16 w 37"/>
                  <a:gd name="T7" fmla="*/ 15 h 18"/>
                  <a:gd name="T8" fmla="*/ 5 w 3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8">
                    <a:moveTo>
                      <a:pt x="5" y="16"/>
                    </a:moveTo>
                    <a:cubicBezTo>
                      <a:pt x="5" y="16"/>
                      <a:pt x="0" y="13"/>
                      <a:pt x="1" y="8"/>
                    </a:cubicBezTo>
                    <a:cubicBezTo>
                      <a:pt x="2" y="2"/>
                      <a:pt x="23" y="0"/>
                      <a:pt x="29" y="2"/>
                    </a:cubicBezTo>
                    <a:cubicBezTo>
                      <a:pt x="37" y="6"/>
                      <a:pt x="16" y="15"/>
                      <a:pt x="16" y="15"/>
                    </a:cubicBezTo>
                    <a:cubicBezTo>
                      <a:pt x="16" y="15"/>
                      <a:pt x="10" y="18"/>
                      <a:pt x="5" y="1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5" name="Freeform 83"/>
              <p:cNvSpPr/>
              <p:nvPr/>
            </p:nvSpPr>
            <p:spPr bwMode="auto">
              <a:xfrm>
                <a:off x="5526" y="379"/>
                <a:ext cx="71" cy="68"/>
              </a:xfrm>
              <a:custGeom>
                <a:avLst/>
                <a:gdLst>
                  <a:gd name="T0" fmla="*/ 20 w 30"/>
                  <a:gd name="T1" fmla="*/ 28 h 29"/>
                  <a:gd name="T2" fmla="*/ 28 w 30"/>
                  <a:gd name="T3" fmla="*/ 23 h 29"/>
                  <a:gd name="T4" fmla="*/ 9 w 30"/>
                  <a:gd name="T5" fmla="*/ 3 h 29"/>
                  <a:gd name="T6" fmla="*/ 11 w 30"/>
                  <a:gd name="T7" fmla="*/ 21 h 29"/>
                  <a:gd name="T8" fmla="*/ 20 w 30"/>
                  <a:gd name="T9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20" y="28"/>
                    </a:moveTo>
                    <a:cubicBezTo>
                      <a:pt x="20" y="28"/>
                      <a:pt x="25" y="29"/>
                      <a:pt x="28" y="23"/>
                    </a:cubicBezTo>
                    <a:cubicBezTo>
                      <a:pt x="30" y="18"/>
                      <a:pt x="14" y="4"/>
                      <a:pt x="9" y="3"/>
                    </a:cubicBezTo>
                    <a:cubicBezTo>
                      <a:pt x="0" y="0"/>
                      <a:pt x="11" y="21"/>
                      <a:pt x="11" y="21"/>
                    </a:cubicBezTo>
                    <a:cubicBezTo>
                      <a:pt x="11" y="21"/>
                      <a:pt x="16" y="28"/>
                      <a:pt x="20" y="2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6" name="Freeform 84"/>
              <p:cNvSpPr/>
              <p:nvPr/>
            </p:nvSpPr>
            <p:spPr bwMode="auto">
              <a:xfrm>
                <a:off x="5053" y="1015"/>
                <a:ext cx="222" cy="248"/>
              </a:xfrm>
              <a:custGeom>
                <a:avLst/>
                <a:gdLst>
                  <a:gd name="T0" fmla="*/ 94 w 94"/>
                  <a:gd name="T1" fmla="*/ 6 h 105"/>
                  <a:gd name="T2" fmla="*/ 26 w 94"/>
                  <a:gd name="T3" fmla="*/ 80 h 105"/>
                  <a:gd name="T4" fmla="*/ 33 w 94"/>
                  <a:gd name="T5" fmla="*/ 94 h 105"/>
                  <a:gd name="T6" fmla="*/ 24 w 94"/>
                  <a:gd name="T7" fmla="*/ 92 h 105"/>
                  <a:gd name="T8" fmla="*/ 19 w 94"/>
                  <a:gd name="T9" fmla="*/ 105 h 105"/>
                  <a:gd name="T10" fmla="*/ 16 w 94"/>
                  <a:gd name="T11" fmla="*/ 91 h 105"/>
                  <a:gd name="T12" fmla="*/ 7 w 94"/>
                  <a:gd name="T13" fmla="*/ 101 h 105"/>
                  <a:gd name="T14" fmla="*/ 11 w 94"/>
                  <a:gd name="T15" fmla="*/ 87 h 105"/>
                  <a:gd name="T16" fmla="*/ 0 w 94"/>
                  <a:gd name="T17" fmla="*/ 89 h 105"/>
                  <a:gd name="T18" fmla="*/ 8 w 94"/>
                  <a:gd name="T19" fmla="*/ 82 h 105"/>
                  <a:gd name="T20" fmla="*/ 2 w 94"/>
                  <a:gd name="T21" fmla="*/ 77 h 105"/>
                  <a:gd name="T22" fmla="*/ 14 w 94"/>
                  <a:gd name="T23" fmla="*/ 75 h 105"/>
                  <a:gd name="T24" fmla="*/ 92 w 94"/>
                  <a:gd name="T25" fmla="*/ 0 h 105"/>
                  <a:gd name="T26" fmla="*/ 94 w 94"/>
                  <a:gd name="T27" fmla="*/ 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105">
                    <a:moveTo>
                      <a:pt x="94" y="6"/>
                    </a:moveTo>
                    <a:cubicBezTo>
                      <a:pt x="94" y="6"/>
                      <a:pt x="40" y="23"/>
                      <a:pt x="26" y="80"/>
                    </a:cubicBezTo>
                    <a:cubicBezTo>
                      <a:pt x="26" y="80"/>
                      <a:pt x="38" y="88"/>
                      <a:pt x="33" y="94"/>
                    </a:cubicBezTo>
                    <a:cubicBezTo>
                      <a:pt x="30" y="99"/>
                      <a:pt x="24" y="92"/>
                      <a:pt x="24" y="92"/>
                    </a:cubicBezTo>
                    <a:cubicBezTo>
                      <a:pt x="24" y="92"/>
                      <a:pt x="25" y="105"/>
                      <a:pt x="19" y="105"/>
                    </a:cubicBezTo>
                    <a:cubicBezTo>
                      <a:pt x="14" y="104"/>
                      <a:pt x="16" y="91"/>
                      <a:pt x="16" y="91"/>
                    </a:cubicBezTo>
                    <a:cubicBezTo>
                      <a:pt x="16" y="91"/>
                      <a:pt x="12" y="103"/>
                      <a:pt x="7" y="101"/>
                    </a:cubicBezTo>
                    <a:cubicBezTo>
                      <a:pt x="2" y="99"/>
                      <a:pt x="11" y="87"/>
                      <a:pt x="11" y="87"/>
                    </a:cubicBezTo>
                    <a:cubicBezTo>
                      <a:pt x="11" y="87"/>
                      <a:pt x="0" y="95"/>
                      <a:pt x="0" y="89"/>
                    </a:cubicBezTo>
                    <a:cubicBezTo>
                      <a:pt x="0" y="83"/>
                      <a:pt x="8" y="82"/>
                      <a:pt x="8" y="82"/>
                    </a:cubicBezTo>
                    <a:cubicBezTo>
                      <a:pt x="8" y="82"/>
                      <a:pt x="0" y="82"/>
                      <a:pt x="2" y="77"/>
                    </a:cubicBezTo>
                    <a:cubicBezTo>
                      <a:pt x="3" y="72"/>
                      <a:pt x="14" y="75"/>
                      <a:pt x="14" y="75"/>
                    </a:cubicBezTo>
                    <a:cubicBezTo>
                      <a:pt x="14" y="75"/>
                      <a:pt x="31" y="15"/>
                      <a:pt x="92" y="0"/>
                    </a:cubicBezTo>
                    <a:lnTo>
                      <a:pt x="94" y="6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7" name="Freeform 85"/>
              <p:cNvSpPr>
                <a:spLocks noEditPoints="1"/>
              </p:cNvSpPr>
              <p:nvPr/>
            </p:nvSpPr>
            <p:spPr bwMode="auto">
              <a:xfrm>
                <a:off x="5048" y="1013"/>
                <a:ext cx="229" cy="253"/>
              </a:xfrm>
              <a:custGeom>
                <a:avLst/>
                <a:gdLst>
                  <a:gd name="T0" fmla="*/ 16 w 97"/>
                  <a:gd name="T1" fmla="*/ 99 h 107"/>
                  <a:gd name="T2" fmla="*/ 8 w 97"/>
                  <a:gd name="T3" fmla="*/ 104 h 107"/>
                  <a:gd name="T4" fmla="*/ 8 w 97"/>
                  <a:gd name="T5" fmla="*/ 93 h 107"/>
                  <a:gd name="T6" fmla="*/ 1 w 97"/>
                  <a:gd name="T7" fmla="*/ 93 h 107"/>
                  <a:gd name="T8" fmla="*/ 0 w 97"/>
                  <a:gd name="T9" fmla="*/ 90 h 107"/>
                  <a:gd name="T10" fmla="*/ 2 w 97"/>
                  <a:gd name="T11" fmla="*/ 79 h 107"/>
                  <a:gd name="T12" fmla="*/ 9 w 97"/>
                  <a:gd name="T13" fmla="*/ 74 h 107"/>
                  <a:gd name="T14" fmla="*/ 93 w 97"/>
                  <a:gd name="T15" fmla="*/ 0 h 107"/>
                  <a:gd name="T16" fmla="*/ 97 w 97"/>
                  <a:gd name="T17" fmla="*/ 7 h 107"/>
                  <a:gd name="T18" fmla="*/ 97 w 97"/>
                  <a:gd name="T19" fmla="*/ 7 h 107"/>
                  <a:gd name="T20" fmla="*/ 96 w 97"/>
                  <a:gd name="T21" fmla="*/ 9 h 107"/>
                  <a:gd name="T22" fmla="*/ 30 w 97"/>
                  <a:gd name="T23" fmla="*/ 81 h 107"/>
                  <a:gd name="T24" fmla="*/ 37 w 97"/>
                  <a:gd name="T25" fmla="*/ 96 h 107"/>
                  <a:gd name="T26" fmla="*/ 28 w 97"/>
                  <a:gd name="T27" fmla="*/ 96 h 107"/>
                  <a:gd name="T28" fmla="*/ 21 w 97"/>
                  <a:gd name="T29" fmla="*/ 107 h 107"/>
                  <a:gd name="T30" fmla="*/ 17 w 97"/>
                  <a:gd name="T31" fmla="*/ 104 h 107"/>
                  <a:gd name="T32" fmla="*/ 25 w 97"/>
                  <a:gd name="T33" fmla="*/ 93 h 107"/>
                  <a:gd name="T34" fmla="*/ 26 w 97"/>
                  <a:gd name="T35" fmla="*/ 91 h 107"/>
                  <a:gd name="T36" fmla="*/ 29 w 97"/>
                  <a:gd name="T37" fmla="*/ 93 h 107"/>
                  <a:gd name="T38" fmla="*/ 34 w 97"/>
                  <a:gd name="T39" fmla="*/ 94 h 107"/>
                  <a:gd name="T40" fmla="*/ 31 w 97"/>
                  <a:gd name="T41" fmla="*/ 86 h 107"/>
                  <a:gd name="T42" fmla="*/ 26 w 97"/>
                  <a:gd name="T43" fmla="*/ 81 h 107"/>
                  <a:gd name="T44" fmla="*/ 93 w 97"/>
                  <a:gd name="T45" fmla="*/ 3 h 107"/>
                  <a:gd name="T46" fmla="*/ 18 w 97"/>
                  <a:gd name="T47" fmla="*/ 77 h 107"/>
                  <a:gd name="T48" fmla="*/ 9 w 97"/>
                  <a:gd name="T49" fmla="*/ 77 h 107"/>
                  <a:gd name="T50" fmla="*/ 5 w 97"/>
                  <a:gd name="T51" fmla="*/ 79 h 107"/>
                  <a:gd name="T52" fmla="*/ 10 w 97"/>
                  <a:gd name="T53" fmla="*/ 82 h 107"/>
                  <a:gd name="T54" fmla="*/ 11 w 97"/>
                  <a:gd name="T55" fmla="*/ 85 h 107"/>
                  <a:gd name="T56" fmla="*/ 3 w 97"/>
                  <a:gd name="T57" fmla="*/ 90 h 107"/>
                  <a:gd name="T58" fmla="*/ 3 w 97"/>
                  <a:gd name="T59" fmla="*/ 90 h 107"/>
                  <a:gd name="T60" fmla="*/ 4 w 97"/>
                  <a:gd name="T61" fmla="*/ 91 h 107"/>
                  <a:gd name="T62" fmla="*/ 9 w 97"/>
                  <a:gd name="T63" fmla="*/ 89 h 107"/>
                  <a:gd name="T64" fmla="*/ 14 w 97"/>
                  <a:gd name="T65" fmla="*/ 87 h 107"/>
                  <a:gd name="T66" fmla="*/ 11 w 97"/>
                  <a:gd name="T67" fmla="*/ 93 h 107"/>
                  <a:gd name="T68" fmla="*/ 9 w 97"/>
                  <a:gd name="T69" fmla="*/ 101 h 107"/>
                  <a:gd name="T70" fmla="*/ 14 w 97"/>
                  <a:gd name="T71" fmla="*/ 97 h 107"/>
                  <a:gd name="T72" fmla="*/ 19 w 97"/>
                  <a:gd name="T73" fmla="*/ 91 h 107"/>
                  <a:gd name="T74" fmla="*/ 19 w 97"/>
                  <a:gd name="T75" fmla="*/ 99 h 107"/>
                  <a:gd name="T76" fmla="*/ 21 w 97"/>
                  <a:gd name="T77" fmla="*/ 104 h 107"/>
                  <a:gd name="T78" fmla="*/ 24 w 97"/>
                  <a:gd name="T79" fmla="*/ 10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7" h="107">
                    <a:moveTo>
                      <a:pt x="17" y="104"/>
                    </a:moveTo>
                    <a:cubicBezTo>
                      <a:pt x="16" y="103"/>
                      <a:pt x="16" y="101"/>
                      <a:pt x="16" y="99"/>
                    </a:cubicBezTo>
                    <a:cubicBezTo>
                      <a:pt x="15" y="102"/>
                      <a:pt x="13" y="104"/>
                      <a:pt x="10" y="104"/>
                    </a:cubicBezTo>
                    <a:cubicBezTo>
                      <a:pt x="9" y="104"/>
                      <a:pt x="9" y="104"/>
                      <a:pt x="8" y="104"/>
                    </a:cubicBezTo>
                    <a:cubicBezTo>
                      <a:pt x="6" y="103"/>
                      <a:pt x="6" y="101"/>
                      <a:pt x="6" y="100"/>
                    </a:cubicBezTo>
                    <a:cubicBezTo>
                      <a:pt x="6" y="98"/>
                      <a:pt x="7" y="95"/>
                      <a:pt x="8" y="93"/>
                    </a:cubicBezTo>
                    <a:cubicBezTo>
                      <a:pt x="7" y="94"/>
                      <a:pt x="5" y="94"/>
                      <a:pt x="4" y="94"/>
                    </a:cubicBezTo>
                    <a:cubicBezTo>
                      <a:pt x="3" y="94"/>
                      <a:pt x="2" y="94"/>
                      <a:pt x="1" y="93"/>
                    </a:cubicBezTo>
                    <a:cubicBezTo>
                      <a:pt x="1" y="92"/>
                      <a:pt x="0" y="91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87"/>
                      <a:pt x="3" y="85"/>
                      <a:pt x="5" y="83"/>
                    </a:cubicBezTo>
                    <a:cubicBezTo>
                      <a:pt x="3" y="83"/>
                      <a:pt x="2" y="81"/>
                      <a:pt x="2" y="79"/>
                    </a:cubicBezTo>
                    <a:cubicBezTo>
                      <a:pt x="2" y="79"/>
                      <a:pt x="2" y="78"/>
                      <a:pt x="2" y="78"/>
                    </a:cubicBezTo>
                    <a:cubicBezTo>
                      <a:pt x="3" y="75"/>
                      <a:pt x="7" y="74"/>
                      <a:pt x="9" y="74"/>
                    </a:cubicBezTo>
                    <a:cubicBezTo>
                      <a:pt x="12" y="74"/>
                      <a:pt x="14" y="74"/>
                      <a:pt x="15" y="75"/>
                    </a:cubicBezTo>
                    <a:cubicBezTo>
                      <a:pt x="18" y="65"/>
                      <a:pt x="37" y="13"/>
                      <a:pt x="93" y="0"/>
                    </a:cubicBezTo>
                    <a:cubicBezTo>
                      <a:pt x="94" y="0"/>
                      <a:pt x="95" y="0"/>
                      <a:pt x="95" y="1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97" y="7"/>
                      <a:pt x="97" y="8"/>
                      <a:pt x="97" y="8"/>
                    </a:cubicBezTo>
                    <a:cubicBezTo>
                      <a:pt x="97" y="8"/>
                      <a:pt x="97" y="9"/>
                      <a:pt x="96" y="9"/>
                    </a:cubicBezTo>
                    <a:cubicBezTo>
                      <a:pt x="96" y="9"/>
                      <a:pt x="83" y="13"/>
                      <a:pt x="68" y="24"/>
                    </a:cubicBezTo>
                    <a:cubicBezTo>
                      <a:pt x="53" y="35"/>
                      <a:pt x="37" y="53"/>
                      <a:pt x="30" y="81"/>
                    </a:cubicBezTo>
                    <a:cubicBezTo>
                      <a:pt x="32" y="82"/>
                      <a:pt x="37" y="87"/>
                      <a:pt x="38" y="92"/>
                    </a:cubicBezTo>
                    <a:cubicBezTo>
                      <a:pt x="38" y="94"/>
                      <a:pt x="37" y="95"/>
                      <a:pt x="37" y="96"/>
                    </a:cubicBezTo>
                    <a:cubicBezTo>
                      <a:pt x="36" y="97"/>
                      <a:pt x="34" y="98"/>
                      <a:pt x="33" y="98"/>
                    </a:cubicBezTo>
                    <a:cubicBezTo>
                      <a:pt x="31" y="98"/>
                      <a:pt x="29" y="97"/>
                      <a:pt x="28" y="96"/>
                    </a:cubicBezTo>
                    <a:cubicBezTo>
                      <a:pt x="28" y="97"/>
                      <a:pt x="28" y="99"/>
                      <a:pt x="27" y="101"/>
                    </a:cubicBezTo>
                    <a:cubicBezTo>
                      <a:pt x="26" y="104"/>
                      <a:pt x="25" y="107"/>
                      <a:pt x="21" y="107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19" y="107"/>
                      <a:pt x="18" y="106"/>
                      <a:pt x="17" y="104"/>
                    </a:cubicBezTo>
                    <a:close/>
                    <a:moveTo>
                      <a:pt x="24" y="100"/>
                    </a:moveTo>
                    <a:cubicBezTo>
                      <a:pt x="25" y="97"/>
                      <a:pt x="25" y="94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2"/>
                      <a:pt x="25" y="91"/>
                      <a:pt x="26" y="91"/>
                    </a:cubicBezTo>
                    <a:cubicBezTo>
                      <a:pt x="27" y="91"/>
                      <a:pt x="27" y="91"/>
                      <a:pt x="28" y="92"/>
                    </a:cubicBezTo>
                    <a:cubicBezTo>
                      <a:pt x="28" y="92"/>
                      <a:pt x="28" y="93"/>
                      <a:pt x="29" y="93"/>
                    </a:cubicBezTo>
                    <a:cubicBezTo>
                      <a:pt x="31" y="94"/>
                      <a:pt x="32" y="95"/>
                      <a:pt x="33" y="95"/>
                    </a:cubicBezTo>
                    <a:cubicBezTo>
                      <a:pt x="33" y="95"/>
                      <a:pt x="34" y="95"/>
                      <a:pt x="34" y="94"/>
                    </a:cubicBezTo>
                    <a:cubicBezTo>
                      <a:pt x="35" y="94"/>
                      <a:pt x="35" y="93"/>
                      <a:pt x="35" y="92"/>
                    </a:cubicBezTo>
                    <a:cubicBezTo>
                      <a:pt x="35" y="90"/>
                      <a:pt x="33" y="88"/>
                      <a:pt x="31" y="86"/>
                    </a:cubicBezTo>
                    <a:cubicBezTo>
                      <a:pt x="29" y="84"/>
                      <a:pt x="27" y="83"/>
                      <a:pt x="27" y="83"/>
                    </a:cubicBezTo>
                    <a:cubicBezTo>
                      <a:pt x="26" y="82"/>
                      <a:pt x="26" y="82"/>
                      <a:pt x="26" y="81"/>
                    </a:cubicBezTo>
                    <a:cubicBezTo>
                      <a:pt x="40" y="29"/>
                      <a:pt x="85" y="10"/>
                      <a:pt x="94" y="6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63" y="10"/>
                      <a:pt x="45" y="29"/>
                      <a:pt x="33" y="45"/>
                    </a:cubicBezTo>
                    <a:cubicBezTo>
                      <a:pt x="22" y="62"/>
                      <a:pt x="18" y="77"/>
                      <a:pt x="18" y="77"/>
                    </a:cubicBezTo>
                    <a:cubicBezTo>
                      <a:pt x="17" y="78"/>
                      <a:pt x="17" y="78"/>
                      <a:pt x="16" y="78"/>
                    </a:cubicBezTo>
                    <a:cubicBezTo>
                      <a:pt x="16" y="78"/>
                      <a:pt x="12" y="77"/>
                      <a:pt x="9" y="77"/>
                    </a:cubicBezTo>
                    <a:cubicBezTo>
                      <a:pt x="7" y="77"/>
                      <a:pt x="5" y="78"/>
                      <a:pt x="5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80"/>
                      <a:pt x="6" y="81"/>
                      <a:pt x="7" y="81"/>
                    </a:cubicBezTo>
                    <a:cubicBezTo>
                      <a:pt x="9" y="82"/>
                      <a:pt x="10" y="82"/>
                      <a:pt x="10" y="82"/>
                    </a:cubicBezTo>
                    <a:cubicBezTo>
                      <a:pt x="11" y="82"/>
                      <a:pt x="12" y="82"/>
                      <a:pt x="12" y="83"/>
                    </a:cubicBezTo>
                    <a:cubicBezTo>
                      <a:pt x="12" y="84"/>
                      <a:pt x="11" y="85"/>
                      <a:pt x="11" y="85"/>
                    </a:cubicBezTo>
                    <a:cubicBezTo>
                      <a:pt x="11" y="85"/>
                      <a:pt x="3" y="86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1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5" y="91"/>
                      <a:pt x="7" y="90"/>
                      <a:pt x="9" y="89"/>
                    </a:cubicBezTo>
                    <a:cubicBezTo>
                      <a:pt x="11" y="88"/>
                      <a:pt x="12" y="87"/>
                      <a:pt x="12" y="87"/>
                    </a:cubicBezTo>
                    <a:cubicBezTo>
                      <a:pt x="13" y="87"/>
                      <a:pt x="14" y="87"/>
                      <a:pt x="14" y="87"/>
                    </a:cubicBezTo>
                    <a:cubicBezTo>
                      <a:pt x="15" y="88"/>
                      <a:pt x="15" y="89"/>
                      <a:pt x="14" y="89"/>
                    </a:cubicBezTo>
                    <a:cubicBezTo>
                      <a:pt x="14" y="89"/>
                      <a:pt x="13" y="91"/>
                      <a:pt x="11" y="93"/>
                    </a:cubicBezTo>
                    <a:cubicBezTo>
                      <a:pt x="10" y="96"/>
                      <a:pt x="9" y="98"/>
                      <a:pt x="9" y="100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1" y="101"/>
                      <a:pt x="13" y="99"/>
                      <a:pt x="14" y="97"/>
                    </a:cubicBezTo>
                    <a:cubicBezTo>
                      <a:pt x="16" y="94"/>
                      <a:pt x="17" y="92"/>
                      <a:pt x="17" y="92"/>
                    </a:cubicBezTo>
                    <a:cubicBezTo>
                      <a:pt x="17" y="91"/>
                      <a:pt x="18" y="90"/>
                      <a:pt x="19" y="91"/>
                    </a:cubicBezTo>
                    <a:cubicBezTo>
                      <a:pt x="19" y="91"/>
                      <a:pt x="20" y="92"/>
                      <a:pt x="20" y="92"/>
                    </a:cubicBezTo>
                    <a:cubicBezTo>
                      <a:pt x="20" y="92"/>
                      <a:pt x="19" y="95"/>
                      <a:pt x="19" y="99"/>
                    </a:cubicBezTo>
                    <a:cubicBezTo>
                      <a:pt x="19" y="100"/>
                      <a:pt x="19" y="102"/>
                      <a:pt x="20" y="103"/>
                    </a:cubicBezTo>
                    <a:cubicBezTo>
                      <a:pt x="20" y="104"/>
                      <a:pt x="21" y="104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2" y="104"/>
                      <a:pt x="24" y="103"/>
                      <a:pt x="24" y="10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8" name="Freeform 86"/>
              <p:cNvSpPr/>
              <p:nvPr/>
            </p:nvSpPr>
            <p:spPr bwMode="auto">
              <a:xfrm>
                <a:off x="5322" y="1129"/>
                <a:ext cx="187" cy="293"/>
              </a:xfrm>
              <a:custGeom>
                <a:avLst/>
                <a:gdLst>
                  <a:gd name="T0" fmla="*/ 59 w 79"/>
                  <a:gd name="T1" fmla="*/ 1 h 124"/>
                  <a:gd name="T2" fmla="*/ 22 w 79"/>
                  <a:gd name="T3" fmla="*/ 94 h 124"/>
                  <a:gd name="T4" fmla="*/ 6 w 79"/>
                  <a:gd name="T5" fmla="*/ 93 h 124"/>
                  <a:gd name="T6" fmla="*/ 13 w 79"/>
                  <a:gd name="T7" fmla="*/ 100 h 124"/>
                  <a:gd name="T8" fmla="*/ 3 w 79"/>
                  <a:gd name="T9" fmla="*/ 111 h 124"/>
                  <a:gd name="T10" fmla="*/ 17 w 79"/>
                  <a:gd name="T11" fmla="*/ 107 h 124"/>
                  <a:gd name="T12" fmla="*/ 12 w 79"/>
                  <a:gd name="T13" fmla="*/ 120 h 124"/>
                  <a:gd name="T14" fmla="*/ 22 w 79"/>
                  <a:gd name="T15" fmla="*/ 111 h 124"/>
                  <a:gd name="T16" fmla="*/ 25 w 79"/>
                  <a:gd name="T17" fmla="*/ 121 h 124"/>
                  <a:gd name="T18" fmla="*/ 28 w 79"/>
                  <a:gd name="T19" fmla="*/ 111 h 124"/>
                  <a:gd name="T20" fmla="*/ 35 w 79"/>
                  <a:gd name="T21" fmla="*/ 115 h 124"/>
                  <a:gd name="T22" fmla="*/ 32 w 79"/>
                  <a:gd name="T23" fmla="*/ 102 h 124"/>
                  <a:gd name="T24" fmla="*/ 66 w 79"/>
                  <a:gd name="T25" fmla="*/ 0 h 124"/>
                  <a:gd name="T26" fmla="*/ 59 w 79"/>
                  <a:gd name="T27" fmla="*/ 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9" h="124">
                    <a:moveTo>
                      <a:pt x="59" y="1"/>
                    </a:moveTo>
                    <a:cubicBezTo>
                      <a:pt x="59" y="1"/>
                      <a:pt x="67" y="57"/>
                      <a:pt x="22" y="94"/>
                    </a:cubicBezTo>
                    <a:cubicBezTo>
                      <a:pt x="22" y="94"/>
                      <a:pt x="10" y="87"/>
                      <a:pt x="6" y="93"/>
                    </a:cubicBezTo>
                    <a:cubicBezTo>
                      <a:pt x="4" y="98"/>
                      <a:pt x="13" y="100"/>
                      <a:pt x="13" y="100"/>
                    </a:cubicBezTo>
                    <a:cubicBezTo>
                      <a:pt x="13" y="100"/>
                      <a:pt x="0" y="106"/>
                      <a:pt x="3" y="111"/>
                    </a:cubicBezTo>
                    <a:cubicBezTo>
                      <a:pt x="6" y="116"/>
                      <a:pt x="17" y="107"/>
                      <a:pt x="17" y="107"/>
                    </a:cubicBezTo>
                    <a:cubicBezTo>
                      <a:pt x="17" y="107"/>
                      <a:pt x="8" y="117"/>
                      <a:pt x="12" y="120"/>
                    </a:cubicBezTo>
                    <a:cubicBezTo>
                      <a:pt x="16" y="124"/>
                      <a:pt x="22" y="111"/>
                      <a:pt x="22" y="111"/>
                    </a:cubicBezTo>
                    <a:cubicBezTo>
                      <a:pt x="22" y="111"/>
                      <a:pt x="20" y="124"/>
                      <a:pt x="25" y="121"/>
                    </a:cubicBezTo>
                    <a:cubicBezTo>
                      <a:pt x="31" y="119"/>
                      <a:pt x="28" y="111"/>
                      <a:pt x="28" y="111"/>
                    </a:cubicBezTo>
                    <a:cubicBezTo>
                      <a:pt x="28" y="111"/>
                      <a:pt x="32" y="118"/>
                      <a:pt x="35" y="115"/>
                    </a:cubicBezTo>
                    <a:cubicBezTo>
                      <a:pt x="39" y="111"/>
                      <a:pt x="32" y="102"/>
                      <a:pt x="32" y="102"/>
                    </a:cubicBezTo>
                    <a:cubicBezTo>
                      <a:pt x="32" y="102"/>
                      <a:pt x="79" y="61"/>
                      <a:pt x="66" y="0"/>
                    </a:cubicBezTo>
                    <a:lnTo>
                      <a:pt x="59" y="1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9" name="Freeform 87"/>
              <p:cNvSpPr>
                <a:spLocks noEditPoints="1"/>
              </p:cNvSpPr>
              <p:nvPr/>
            </p:nvSpPr>
            <p:spPr bwMode="auto">
              <a:xfrm>
                <a:off x="5325" y="1126"/>
                <a:ext cx="163" cy="294"/>
              </a:xfrm>
              <a:custGeom>
                <a:avLst/>
                <a:gdLst>
                  <a:gd name="T0" fmla="*/ 19 w 69"/>
                  <a:gd name="T1" fmla="*/ 118 h 124"/>
                  <a:gd name="T2" fmla="*/ 10 w 69"/>
                  <a:gd name="T3" fmla="*/ 123 h 124"/>
                  <a:gd name="T4" fmla="*/ 10 w 69"/>
                  <a:gd name="T5" fmla="*/ 113 h 124"/>
                  <a:gd name="T6" fmla="*/ 1 w 69"/>
                  <a:gd name="T7" fmla="*/ 112 h 124"/>
                  <a:gd name="T8" fmla="*/ 6 w 69"/>
                  <a:gd name="T9" fmla="*/ 103 h 124"/>
                  <a:gd name="T10" fmla="*/ 8 w 69"/>
                  <a:gd name="T11" fmla="*/ 101 h 124"/>
                  <a:gd name="T12" fmla="*/ 4 w 69"/>
                  <a:gd name="T13" fmla="*/ 94 h 124"/>
                  <a:gd name="T14" fmla="*/ 21 w 69"/>
                  <a:gd name="T15" fmla="*/ 93 h 124"/>
                  <a:gd name="T16" fmla="*/ 57 w 69"/>
                  <a:gd name="T17" fmla="*/ 2 h 124"/>
                  <a:gd name="T18" fmla="*/ 58 w 69"/>
                  <a:gd name="T19" fmla="*/ 0 h 124"/>
                  <a:gd name="T20" fmla="*/ 66 w 69"/>
                  <a:gd name="T21" fmla="*/ 1 h 124"/>
                  <a:gd name="T22" fmla="*/ 33 w 69"/>
                  <a:gd name="T23" fmla="*/ 104 h 124"/>
                  <a:gd name="T24" fmla="*/ 36 w 69"/>
                  <a:gd name="T25" fmla="*/ 117 h 124"/>
                  <a:gd name="T26" fmla="*/ 29 w 69"/>
                  <a:gd name="T27" fmla="*/ 117 h 124"/>
                  <a:gd name="T28" fmla="*/ 23 w 69"/>
                  <a:gd name="T29" fmla="*/ 124 h 124"/>
                  <a:gd name="T30" fmla="*/ 20 w 69"/>
                  <a:gd name="T31" fmla="*/ 121 h 124"/>
                  <a:gd name="T32" fmla="*/ 23 w 69"/>
                  <a:gd name="T33" fmla="*/ 112 h 124"/>
                  <a:gd name="T34" fmla="*/ 23 w 69"/>
                  <a:gd name="T35" fmla="*/ 120 h 124"/>
                  <a:gd name="T36" fmla="*/ 24 w 69"/>
                  <a:gd name="T37" fmla="*/ 121 h 124"/>
                  <a:gd name="T38" fmla="*/ 26 w 69"/>
                  <a:gd name="T39" fmla="*/ 112 h 124"/>
                  <a:gd name="T40" fmla="*/ 28 w 69"/>
                  <a:gd name="T41" fmla="*/ 111 h 124"/>
                  <a:gd name="T42" fmla="*/ 32 w 69"/>
                  <a:gd name="T43" fmla="*/ 115 h 124"/>
                  <a:gd name="T44" fmla="*/ 34 w 69"/>
                  <a:gd name="T45" fmla="*/ 113 h 124"/>
                  <a:gd name="T46" fmla="*/ 29 w 69"/>
                  <a:gd name="T47" fmla="*/ 104 h 124"/>
                  <a:gd name="T48" fmla="*/ 48 w 69"/>
                  <a:gd name="T49" fmla="*/ 81 h 124"/>
                  <a:gd name="T50" fmla="*/ 64 w 69"/>
                  <a:gd name="T51" fmla="*/ 3 h 124"/>
                  <a:gd name="T52" fmla="*/ 60 w 69"/>
                  <a:gd name="T53" fmla="*/ 12 h 124"/>
                  <a:gd name="T54" fmla="*/ 20 w 69"/>
                  <a:gd name="T55" fmla="*/ 96 h 124"/>
                  <a:gd name="T56" fmla="*/ 11 w 69"/>
                  <a:gd name="T57" fmla="*/ 93 h 124"/>
                  <a:gd name="T58" fmla="*/ 6 w 69"/>
                  <a:gd name="T59" fmla="*/ 96 h 124"/>
                  <a:gd name="T60" fmla="*/ 12 w 69"/>
                  <a:gd name="T61" fmla="*/ 100 h 124"/>
                  <a:gd name="T62" fmla="*/ 12 w 69"/>
                  <a:gd name="T63" fmla="*/ 102 h 124"/>
                  <a:gd name="T64" fmla="*/ 3 w 69"/>
                  <a:gd name="T65" fmla="*/ 110 h 124"/>
                  <a:gd name="T66" fmla="*/ 5 w 69"/>
                  <a:gd name="T67" fmla="*/ 112 h 124"/>
                  <a:gd name="T68" fmla="*/ 15 w 69"/>
                  <a:gd name="T69" fmla="*/ 107 h 124"/>
                  <a:gd name="T70" fmla="*/ 17 w 69"/>
                  <a:gd name="T71" fmla="*/ 109 h 124"/>
                  <a:gd name="T72" fmla="*/ 11 w 69"/>
                  <a:gd name="T73" fmla="*/ 119 h 124"/>
                  <a:gd name="T74" fmla="*/ 12 w 69"/>
                  <a:gd name="T75" fmla="*/ 121 h 124"/>
                  <a:gd name="T76" fmla="*/ 20 w 69"/>
                  <a:gd name="T77" fmla="*/ 111 h 124"/>
                  <a:gd name="T78" fmla="*/ 22 w 69"/>
                  <a:gd name="T79" fmla="*/ 11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124">
                    <a:moveTo>
                      <a:pt x="20" y="121"/>
                    </a:moveTo>
                    <a:cubicBezTo>
                      <a:pt x="19" y="120"/>
                      <a:pt x="19" y="119"/>
                      <a:pt x="19" y="118"/>
                    </a:cubicBezTo>
                    <a:cubicBezTo>
                      <a:pt x="17" y="120"/>
                      <a:pt x="15" y="123"/>
                      <a:pt x="12" y="124"/>
                    </a:cubicBezTo>
                    <a:cubicBezTo>
                      <a:pt x="11" y="124"/>
                      <a:pt x="10" y="123"/>
                      <a:pt x="10" y="123"/>
                    </a:cubicBezTo>
                    <a:cubicBezTo>
                      <a:pt x="9" y="122"/>
                      <a:pt x="8" y="120"/>
                      <a:pt x="8" y="119"/>
                    </a:cubicBezTo>
                    <a:cubicBezTo>
                      <a:pt x="8" y="117"/>
                      <a:pt x="9" y="115"/>
                      <a:pt x="10" y="113"/>
                    </a:cubicBezTo>
                    <a:cubicBezTo>
                      <a:pt x="8" y="114"/>
                      <a:pt x="7" y="115"/>
                      <a:pt x="5" y="115"/>
                    </a:cubicBezTo>
                    <a:cubicBezTo>
                      <a:pt x="3" y="115"/>
                      <a:pt x="2" y="114"/>
                      <a:pt x="1" y="112"/>
                    </a:cubicBezTo>
                    <a:cubicBezTo>
                      <a:pt x="0" y="112"/>
                      <a:pt x="0" y="111"/>
                      <a:pt x="0" y="110"/>
                    </a:cubicBezTo>
                    <a:cubicBezTo>
                      <a:pt x="0" y="107"/>
                      <a:pt x="3" y="104"/>
                      <a:pt x="6" y="103"/>
                    </a:cubicBezTo>
                    <a:cubicBezTo>
                      <a:pt x="7" y="102"/>
                      <a:pt x="7" y="102"/>
                      <a:pt x="8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6" y="100"/>
                      <a:pt x="3" y="99"/>
                      <a:pt x="3" y="96"/>
                    </a:cubicBezTo>
                    <a:cubicBezTo>
                      <a:pt x="3" y="95"/>
                      <a:pt x="4" y="94"/>
                      <a:pt x="4" y="94"/>
                    </a:cubicBezTo>
                    <a:cubicBezTo>
                      <a:pt x="6" y="91"/>
                      <a:pt x="8" y="90"/>
                      <a:pt x="11" y="90"/>
                    </a:cubicBezTo>
                    <a:cubicBezTo>
                      <a:pt x="15" y="90"/>
                      <a:pt x="19" y="92"/>
                      <a:pt x="21" y="93"/>
                    </a:cubicBezTo>
                    <a:cubicBezTo>
                      <a:pt x="53" y="66"/>
                      <a:pt x="57" y="29"/>
                      <a:pt x="57" y="12"/>
                    </a:cubicBezTo>
                    <a:cubicBezTo>
                      <a:pt x="57" y="5"/>
                      <a:pt x="57" y="2"/>
                      <a:pt x="57" y="2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6" y="0"/>
                      <a:pt x="66" y="0"/>
                      <a:pt x="66" y="1"/>
                    </a:cubicBezTo>
                    <a:cubicBezTo>
                      <a:pt x="68" y="8"/>
                      <a:pt x="69" y="16"/>
                      <a:pt x="69" y="23"/>
                    </a:cubicBezTo>
                    <a:cubicBezTo>
                      <a:pt x="69" y="67"/>
                      <a:pt x="39" y="98"/>
                      <a:pt x="33" y="104"/>
                    </a:cubicBezTo>
                    <a:cubicBezTo>
                      <a:pt x="34" y="105"/>
                      <a:pt x="37" y="109"/>
                      <a:pt x="37" y="113"/>
                    </a:cubicBezTo>
                    <a:cubicBezTo>
                      <a:pt x="37" y="114"/>
                      <a:pt x="37" y="116"/>
                      <a:pt x="36" y="117"/>
                    </a:cubicBezTo>
                    <a:cubicBezTo>
                      <a:pt x="35" y="118"/>
                      <a:pt x="34" y="118"/>
                      <a:pt x="32" y="118"/>
                    </a:cubicBezTo>
                    <a:cubicBezTo>
                      <a:pt x="31" y="118"/>
                      <a:pt x="30" y="117"/>
                      <a:pt x="29" y="117"/>
                    </a:cubicBezTo>
                    <a:cubicBezTo>
                      <a:pt x="29" y="119"/>
                      <a:pt x="28" y="122"/>
                      <a:pt x="25" y="124"/>
                    </a:cubicBezTo>
                    <a:cubicBezTo>
                      <a:pt x="24" y="124"/>
                      <a:pt x="24" y="124"/>
                      <a:pt x="23" y="124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1" y="124"/>
                      <a:pt x="20" y="123"/>
                      <a:pt x="20" y="121"/>
                    </a:cubicBezTo>
                    <a:close/>
                    <a:moveTo>
                      <a:pt x="22" y="110"/>
                    </a:moveTo>
                    <a:cubicBezTo>
                      <a:pt x="22" y="110"/>
                      <a:pt x="23" y="111"/>
                      <a:pt x="23" y="112"/>
                    </a:cubicBezTo>
                    <a:cubicBezTo>
                      <a:pt x="23" y="112"/>
                      <a:pt x="22" y="114"/>
                      <a:pt x="22" y="117"/>
                    </a:cubicBezTo>
                    <a:cubicBezTo>
                      <a:pt x="22" y="118"/>
                      <a:pt x="22" y="119"/>
                      <a:pt x="23" y="120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4" y="121"/>
                      <a:pt x="24" y="121"/>
                      <a:pt x="24" y="121"/>
                    </a:cubicBezTo>
                    <a:cubicBezTo>
                      <a:pt x="26" y="120"/>
                      <a:pt x="26" y="118"/>
                      <a:pt x="26" y="116"/>
                    </a:cubicBezTo>
                    <a:cubicBezTo>
                      <a:pt x="26" y="114"/>
                      <a:pt x="26" y="112"/>
                      <a:pt x="26" y="112"/>
                    </a:cubicBezTo>
                    <a:cubicBezTo>
                      <a:pt x="25" y="111"/>
                      <a:pt x="26" y="111"/>
                      <a:pt x="26" y="110"/>
                    </a:cubicBezTo>
                    <a:cubicBezTo>
                      <a:pt x="27" y="110"/>
                      <a:pt x="28" y="110"/>
                      <a:pt x="28" y="111"/>
                    </a:cubicBezTo>
                    <a:cubicBezTo>
                      <a:pt x="28" y="111"/>
                      <a:pt x="29" y="112"/>
                      <a:pt x="30" y="113"/>
                    </a:cubicBezTo>
                    <a:cubicBezTo>
                      <a:pt x="31" y="114"/>
                      <a:pt x="32" y="115"/>
                      <a:pt x="32" y="115"/>
                    </a:cubicBezTo>
                    <a:cubicBezTo>
                      <a:pt x="33" y="115"/>
                      <a:pt x="33" y="115"/>
                      <a:pt x="33" y="115"/>
                    </a:cubicBezTo>
                    <a:cubicBezTo>
                      <a:pt x="34" y="114"/>
                      <a:pt x="34" y="114"/>
                      <a:pt x="34" y="113"/>
                    </a:cubicBezTo>
                    <a:cubicBezTo>
                      <a:pt x="34" y="112"/>
                      <a:pt x="33" y="109"/>
                      <a:pt x="32" y="108"/>
                    </a:cubicBezTo>
                    <a:cubicBezTo>
                      <a:pt x="31" y="106"/>
                      <a:pt x="29" y="104"/>
                      <a:pt x="29" y="104"/>
                    </a:cubicBezTo>
                    <a:cubicBezTo>
                      <a:pt x="29" y="104"/>
                      <a:pt x="29" y="103"/>
                      <a:pt x="30" y="102"/>
                    </a:cubicBezTo>
                    <a:cubicBezTo>
                      <a:pt x="30" y="102"/>
                      <a:pt x="39" y="94"/>
                      <a:pt x="48" y="81"/>
                    </a:cubicBezTo>
                    <a:cubicBezTo>
                      <a:pt x="57" y="67"/>
                      <a:pt x="66" y="47"/>
                      <a:pt x="66" y="23"/>
                    </a:cubicBezTo>
                    <a:cubicBezTo>
                      <a:pt x="66" y="16"/>
                      <a:pt x="65" y="10"/>
                      <a:pt x="64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5"/>
                      <a:pt x="60" y="8"/>
                      <a:pt x="60" y="12"/>
                    </a:cubicBezTo>
                    <a:cubicBezTo>
                      <a:pt x="60" y="29"/>
                      <a:pt x="56" y="68"/>
                      <a:pt x="22" y="96"/>
                    </a:cubicBezTo>
                    <a:cubicBezTo>
                      <a:pt x="21" y="97"/>
                      <a:pt x="21" y="97"/>
                      <a:pt x="20" y="96"/>
                    </a:cubicBezTo>
                    <a:cubicBezTo>
                      <a:pt x="20" y="96"/>
                      <a:pt x="19" y="96"/>
                      <a:pt x="17" y="95"/>
                    </a:cubicBezTo>
                    <a:cubicBezTo>
                      <a:pt x="15" y="94"/>
                      <a:pt x="13" y="93"/>
                      <a:pt x="11" y="93"/>
                    </a:cubicBezTo>
                    <a:cubicBezTo>
                      <a:pt x="9" y="93"/>
                      <a:pt x="8" y="94"/>
                      <a:pt x="7" y="95"/>
                    </a:cubicBezTo>
                    <a:cubicBezTo>
                      <a:pt x="6" y="95"/>
                      <a:pt x="6" y="96"/>
                      <a:pt x="6" y="96"/>
                    </a:cubicBezTo>
                    <a:cubicBezTo>
                      <a:pt x="6" y="97"/>
                      <a:pt x="7" y="98"/>
                      <a:pt x="9" y="99"/>
                    </a:cubicBezTo>
                    <a:cubicBezTo>
                      <a:pt x="10" y="99"/>
                      <a:pt x="12" y="100"/>
                      <a:pt x="12" y="100"/>
                    </a:cubicBezTo>
                    <a:cubicBezTo>
                      <a:pt x="13" y="100"/>
                      <a:pt x="13" y="100"/>
                      <a:pt x="13" y="101"/>
                    </a:cubicBezTo>
                    <a:cubicBezTo>
                      <a:pt x="13" y="102"/>
                      <a:pt x="13" y="102"/>
                      <a:pt x="12" y="102"/>
                    </a:cubicBezTo>
                    <a:cubicBezTo>
                      <a:pt x="12" y="102"/>
                      <a:pt x="10" y="104"/>
                      <a:pt x="7" y="105"/>
                    </a:cubicBezTo>
                    <a:cubicBezTo>
                      <a:pt x="5" y="107"/>
                      <a:pt x="3" y="109"/>
                      <a:pt x="3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4" y="111"/>
                      <a:pt x="4" y="112"/>
                      <a:pt x="5" y="112"/>
                    </a:cubicBezTo>
                    <a:cubicBezTo>
                      <a:pt x="7" y="112"/>
                      <a:pt x="9" y="111"/>
                      <a:pt x="11" y="109"/>
                    </a:cubicBezTo>
                    <a:cubicBezTo>
                      <a:pt x="13" y="108"/>
                      <a:pt x="15" y="107"/>
                      <a:pt x="15" y="107"/>
                    </a:cubicBezTo>
                    <a:cubicBezTo>
                      <a:pt x="15" y="107"/>
                      <a:pt x="16" y="107"/>
                      <a:pt x="17" y="107"/>
                    </a:cubicBezTo>
                    <a:cubicBezTo>
                      <a:pt x="17" y="108"/>
                      <a:pt x="17" y="109"/>
                      <a:pt x="17" y="109"/>
                    </a:cubicBezTo>
                    <a:cubicBezTo>
                      <a:pt x="17" y="109"/>
                      <a:pt x="15" y="111"/>
                      <a:pt x="14" y="113"/>
                    </a:cubicBezTo>
                    <a:cubicBezTo>
                      <a:pt x="12" y="115"/>
                      <a:pt x="11" y="117"/>
                      <a:pt x="11" y="119"/>
                    </a:cubicBezTo>
                    <a:cubicBezTo>
                      <a:pt x="11" y="120"/>
                      <a:pt x="11" y="120"/>
                      <a:pt x="12" y="120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13" y="121"/>
                      <a:pt x="15" y="119"/>
                      <a:pt x="17" y="116"/>
                    </a:cubicBezTo>
                    <a:cubicBezTo>
                      <a:pt x="19" y="113"/>
                      <a:pt x="20" y="111"/>
                      <a:pt x="20" y="111"/>
                    </a:cubicBezTo>
                    <a:cubicBezTo>
                      <a:pt x="20" y="110"/>
                      <a:pt x="21" y="110"/>
                      <a:pt x="21" y="110"/>
                    </a:cubicBezTo>
                    <a:lnTo>
                      <a:pt x="22" y="11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0" name="Freeform 88"/>
              <p:cNvSpPr>
                <a:spLocks noEditPoints="1"/>
              </p:cNvSpPr>
              <p:nvPr/>
            </p:nvSpPr>
            <p:spPr bwMode="auto">
              <a:xfrm>
                <a:off x="5457" y="464"/>
                <a:ext cx="291" cy="343"/>
              </a:xfrm>
              <a:custGeom>
                <a:avLst/>
                <a:gdLst>
                  <a:gd name="T0" fmla="*/ 1 w 123"/>
                  <a:gd name="T1" fmla="*/ 17 h 145"/>
                  <a:gd name="T2" fmla="*/ 117 w 123"/>
                  <a:gd name="T3" fmla="*/ 46 h 145"/>
                  <a:gd name="T4" fmla="*/ 122 w 123"/>
                  <a:gd name="T5" fmla="*/ 49 h 145"/>
                  <a:gd name="T6" fmla="*/ 120 w 123"/>
                  <a:gd name="T7" fmla="*/ 30 h 145"/>
                  <a:gd name="T8" fmla="*/ 73 w 123"/>
                  <a:gd name="T9" fmla="*/ 10 h 145"/>
                  <a:gd name="T10" fmla="*/ 72 w 123"/>
                  <a:gd name="T11" fmla="*/ 12 h 145"/>
                  <a:gd name="T12" fmla="*/ 65 w 123"/>
                  <a:gd name="T13" fmla="*/ 8 h 145"/>
                  <a:gd name="T14" fmla="*/ 8 w 123"/>
                  <a:gd name="T15" fmla="*/ 0 h 145"/>
                  <a:gd name="T16" fmla="*/ 1 w 123"/>
                  <a:gd name="T17" fmla="*/ 17 h 145"/>
                  <a:gd name="T18" fmla="*/ 3 w 123"/>
                  <a:gd name="T19" fmla="*/ 71 h 145"/>
                  <a:gd name="T20" fmla="*/ 3 w 123"/>
                  <a:gd name="T21" fmla="*/ 88 h 145"/>
                  <a:gd name="T22" fmla="*/ 65 w 123"/>
                  <a:gd name="T23" fmla="*/ 109 h 145"/>
                  <a:gd name="T24" fmla="*/ 78 w 123"/>
                  <a:gd name="T25" fmla="*/ 117 h 145"/>
                  <a:gd name="T26" fmla="*/ 90 w 123"/>
                  <a:gd name="T27" fmla="*/ 106 h 145"/>
                  <a:gd name="T28" fmla="*/ 73 w 123"/>
                  <a:gd name="T29" fmla="*/ 95 h 145"/>
                  <a:gd name="T30" fmla="*/ 3 w 123"/>
                  <a:gd name="T31" fmla="*/ 71 h 145"/>
                  <a:gd name="T32" fmla="*/ 101 w 123"/>
                  <a:gd name="T33" fmla="*/ 63 h 145"/>
                  <a:gd name="T34" fmla="*/ 0 w 123"/>
                  <a:gd name="T35" fmla="*/ 35 h 145"/>
                  <a:gd name="T36" fmla="*/ 1 w 123"/>
                  <a:gd name="T37" fmla="*/ 41 h 145"/>
                  <a:gd name="T38" fmla="*/ 2 w 123"/>
                  <a:gd name="T39" fmla="*/ 51 h 145"/>
                  <a:gd name="T40" fmla="*/ 93 w 123"/>
                  <a:gd name="T41" fmla="*/ 77 h 145"/>
                  <a:gd name="T42" fmla="*/ 106 w 123"/>
                  <a:gd name="T43" fmla="*/ 86 h 145"/>
                  <a:gd name="T44" fmla="*/ 114 w 123"/>
                  <a:gd name="T45" fmla="*/ 72 h 145"/>
                  <a:gd name="T46" fmla="*/ 101 w 123"/>
                  <a:gd name="T47" fmla="*/ 63 h 145"/>
                  <a:gd name="T48" fmla="*/ 3 w 123"/>
                  <a:gd name="T49" fmla="*/ 108 h 145"/>
                  <a:gd name="T50" fmla="*/ 2 w 123"/>
                  <a:gd name="T51" fmla="*/ 124 h 145"/>
                  <a:gd name="T52" fmla="*/ 34 w 123"/>
                  <a:gd name="T53" fmla="*/ 137 h 145"/>
                  <a:gd name="T54" fmla="*/ 46 w 123"/>
                  <a:gd name="T55" fmla="*/ 145 h 145"/>
                  <a:gd name="T56" fmla="*/ 58 w 123"/>
                  <a:gd name="T57" fmla="*/ 134 h 145"/>
                  <a:gd name="T58" fmla="*/ 42 w 123"/>
                  <a:gd name="T59" fmla="*/ 123 h 145"/>
                  <a:gd name="T60" fmla="*/ 3 w 123"/>
                  <a:gd name="T61" fmla="*/ 10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3" h="145">
                    <a:moveTo>
                      <a:pt x="1" y="17"/>
                    </a:moveTo>
                    <a:cubicBezTo>
                      <a:pt x="55" y="15"/>
                      <a:pt x="97" y="35"/>
                      <a:pt x="117" y="46"/>
                    </a:cubicBezTo>
                    <a:cubicBezTo>
                      <a:pt x="119" y="47"/>
                      <a:pt x="121" y="48"/>
                      <a:pt x="122" y="49"/>
                    </a:cubicBezTo>
                    <a:cubicBezTo>
                      <a:pt x="123" y="43"/>
                      <a:pt x="123" y="36"/>
                      <a:pt x="120" y="30"/>
                    </a:cubicBezTo>
                    <a:cubicBezTo>
                      <a:pt x="109" y="23"/>
                      <a:pt x="93" y="16"/>
                      <a:pt x="73" y="10"/>
                    </a:cubicBezTo>
                    <a:cubicBezTo>
                      <a:pt x="72" y="11"/>
                      <a:pt x="72" y="11"/>
                      <a:pt x="72" y="12"/>
                    </a:cubicBezTo>
                    <a:cubicBezTo>
                      <a:pt x="69" y="21"/>
                      <a:pt x="69" y="16"/>
                      <a:pt x="65" y="8"/>
                    </a:cubicBezTo>
                    <a:cubicBezTo>
                      <a:pt x="49" y="4"/>
                      <a:pt x="29" y="1"/>
                      <a:pt x="8" y="0"/>
                    </a:cubicBezTo>
                    <a:cubicBezTo>
                      <a:pt x="5" y="5"/>
                      <a:pt x="2" y="10"/>
                      <a:pt x="1" y="17"/>
                    </a:cubicBezTo>
                    <a:close/>
                    <a:moveTo>
                      <a:pt x="3" y="71"/>
                    </a:moveTo>
                    <a:cubicBezTo>
                      <a:pt x="3" y="77"/>
                      <a:pt x="3" y="82"/>
                      <a:pt x="3" y="88"/>
                    </a:cubicBezTo>
                    <a:cubicBezTo>
                      <a:pt x="28" y="91"/>
                      <a:pt x="50" y="100"/>
                      <a:pt x="65" y="109"/>
                    </a:cubicBezTo>
                    <a:cubicBezTo>
                      <a:pt x="70" y="112"/>
                      <a:pt x="74" y="115"/>
                      <a:pt x="78" y="117"/>
                    </a:cubicBezTo>
                    <a:cubicBezTo>
                      <a:pt x="81" y="114"/>
                      <a:pt x="85" y="110"/>
                      <a:pt x="90" y="106"/>
                    </a:cubicBezTo>
                    <a:cubicBezTo>
                      <a:pt x="85" y="103"/>
                      <a:pt x="80" y="99"/>
                      <a:pt x="73" y="95"/>
                    </a:cubicBezTo>
                    <a:cubicBezTo>
                      <a:pt x="56" y="85"/>
                      <a:pt x="32" y="75"/>
                      <a:pt x="3" y="71"/>
                    </a:cubicBezTo>
                    <a:close/>
                    <a:moveTo>
                      <a:pt x="101" y="63"/>
                    </a:moveTo>
                    <a:cubicBezTo>
                      <a:pt x="80" y="51"/>
                      <a:pt x="46" y="37"/>
                      <a:pt x="0" y="35"/>
                    </a:cubicBezTo>
                    <a:cubicBezTo>
                      <a:pt x="1" y="37"/>
                      <a:pt x="1" y="39"/>
                      <a:pt x="1" y="41"/>
                    </a:cubicBezTo>
                    <a:cubicBezTo>
                      <a:pt x="1" y="44"/>
                      <a:pt x="2" y="47"/>
                      <a:pt x="2" y="51"/>
                    </a:cubicBezTo>
                    <a:cubicBezTo>
                      <a:pt x="43" y="53"/>
                      <a:pt x="74" y="66"/>
                      <a:pt x="93" y="77"/>
                    </a:cubicBezTo>
                    <a:cubicBezTo>
                      <a:pt x="98" y="80"/>
                      <a:pt x="103" y="83"/>
                      <a:pt x="106" y="86"/>
                    </a:cubicBezTo>
                    <a:cubicBezTo>
                      <a:pt x="109" y="81"/>
                      <a:pt x="112" y="77"/>
                      <a:pt x="114" y="72"/>
                    </a:cubicBezTo>
                    <a:cubicBezTo>
                      <a:pt x="111" y="69"/>
                      <a:pt x="106" y="66"/>
                      <a:pt x="101" y="63"/>
                    </a:cubicBezTo>
                    <a:close/>
                    <a:moveTo>
                      <a:pt x="3" y="108"/>
                    </a:moveTo>
                    <a:cubicBezTo>
                      <a:pt x="3" y="113"/>
                      <a:pt x="2" y="119"/>
                      <a:pt x="2" y="124"/>
                    </a:cubicBezTo>
                    <a:cubicBezTo>
                      <a:pt x="15" y="127"/>
                      <a:pt x="26" y="132"/>
                      <a:pt x="34" y="137"/>
                    </a:cubicBezTo>
                    <a:cubicBezTo>
                      <a:pt x="39" y="139"/>
                      <a:pt x="43" y="142"/>
                      <a:pt x="46" y="145"/>
                    </a:cubicBezTo>
                    <a:cubicBezTo>
                      <a:pt x="50" y="141"/>
                      <a:pt x="54" y="138"/>
                      <a:pt x="58" y="134"/>
                    </a:cubicBezTo>
                    <a:cubicBezTo>
                      <a:pt x="54" y="131"/>
                      <a:pt x="49" y="127"/>
                      <a:pt x="42" y="123"/>
                    </a:cubicBezTo>
                    <a:cubicBezTo>
                      <a:pt x="32" y="117"/>
                      <a:pt x="19" y="111"/>
                      <a:pt x="3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1" name="Freeform 89"/>
              <p:cNvSpPr>
                <a:spLocks noEditPoints="1"/>
              </p:cNvSpPr>
              <p:nvPr/>
            </p:nvSpPr>
            <p:spPr bwMode="auto">
              <a:xfrm>
                <a:off x="5455" y="461"/>
                <a:ext cx="296" cy="348"/>
              </a:xfrm>
              <a:custGeom>
                <a:avLst/>
                <a:gdLst>
                  <a:gd name="T0" fmla="*/ 34 w 125"/>
                  <a:gd name="T1" fmla="*/ 139 h 147"/>
                  <a:gd name="T2" fmla="*/ 2 w 125"/>
                  <a:gd name="T3" fmla="*/ 125 h 147"/>
                  <a:gd name="T4" fmla="*/ 3 w 125"/>
                  <a:gd name="T5" fmla="*/ 107 h 147"/>
                  <a:gd name="T6" fmla="*/ 44 w 125"/>
                  <a:gd name="T7" fmla="*/ 122 h 147"/>
                  <a:gd name="T8" fmla="*/ 61 w 125"/>
                  <a:gd name="T9" fmla="*/ 135 h 147"/>
                  <a:gd name="T10" fmla="*/ 48 w 125"/>
                  <a:gd name="T11" fmla="*/ 147 h 147"/>
                  <a:gd name="T12" fmla="*/ 46 w 125"/>
                  <a:gd name="T13" fmla="*/ 147 h 147"/>
                  <a:gd name="T14" fmla="*/ 47 w 125"/>
                  <a:gd name="T15" fmla="*/ 144 h 147"/>
                  <a:gd name="T16" fmla="*/ 42 w 125"/>
                  <a:gd name="T17" fmla="*/ 125 h 147"/>
                  <a:gd name="T18" fmla="*/ 5 w 125"/>
                  <a:gd name="T19" fmla="*/ 124 h 147"/>
                  <a:gd name="T20" fmla="*/ 4 w 125"/>
                  <a:gd name="T21" fmla="*/ 110 h 147"/>
                  <a:gd name="T22" fmla="*/ 4 w 125"/>
                  <a:gd name="T23" fmla="*/ 110 h 147"/>
                  <a:gd name="T24" fmla="*/ 65 w 125"/>
                  <a:gd name="T25" fmla="*/ 111 h 147"/>
                  <a:gd name="T26" fmla="*/ 3 w 125"/>
                  <a:gd name="T27" fmla="*/ 89 h 147"/>
                  <a:gd name="T28" fmla="*/ 3 w 125"/>
                  <a:gd name="T29" fmla="*/ 72 h 147"/>
                  <a:gd name="T30" fmla="*/ 4 w 125"/>
                  <a:gd name="T31" fmla="*/ 71 h 147"/>
                  <a:gd name="T32" fmla="*/ 91 w 125"/>
                  <a:gd name="T33" fmla="*/ 105 h 147"/>
                  <a:gd name="T34" fmla="*/ 92 w 125"/>
                  <a:gd name="T35" fmla="*/ 108 h 147"/>
                  <a:gd name="T36" fmla="*/ 79 w 125"/>
                  <a:gd name="T37" fmla="*/ 119 h 147"/>
                  <a:gd name="T38" fmla="*/ 67 w 125"/>
                  <a:gd name="T39" fmla="*/ 109 h 147"/>
                  <a:gd name="T40" fmla="*/ 88 w 125"/>
                  <a:gd name="T41" fmla="*/ 107 h 147"/>
                  <a:gd name="T42" fmla="*/ 6 w 125"/>
                  <a:gd name="T43" fmla="*/ 74 h 147"/>
                  <a:gd name="T44" fmla="*/ 67 w 125"/>
                  <a:gd name="T45" fmla="*/ 109 h 147"/>
                  <a:gd name="T46" fmla="*/ 4 w 125"/>
                  <a:gd name="T47" fmla="*/ 72 h 147"/>
                  <a:gd name="T48" fmla="*/ 106 w 125"/>
                  <a:gd name="T49" fmla="*/ 88 h 147"/>
                  <a:gd name="T50" fmla="*/ 3 w 125"/>
                  <a:gd name="T51" fmla="*/ 53 h 147"/>
                  <a:gd name="T52" fmla="*/ 1 w 125"/>
                  <a:gd name="T53" fmla="*/ 42 h 147"/>
                  <a:gd name="T54" fmla="*/ 0 w 125"/>
                  <a:gd name="T55" fmla="*/ 35 h 147"/>
                  <a:gd name="T56" fmla="*/ 103 w 125"/>
                  <a:gd name="T57" fmla="*/ 63 h 147"/>
                  <a:gd name="T58" fmla="*/ 103 w 125"/>
                  <a:gd name="T59" fmla="*/ 63 h 147"/>
                  <a:gd name="T60" fmla="*/ 117 w 125"/>
                  <a:gd name="T61" fmla="*/ 74 h 147"/>
                  <a:gd name="T62" fmla="*/ 107 w 125"/>
                  <a:gd name="T63" fmla="*/ 88 h 147"/>
                  <a:gd name="T64" fmla="*/ 106 w 125"/>
                  <a:gd name="T65" fmla="*/ 88 h 147"/>
                  <a:gd name="T66" fmla="*/ 107 w 125"/>
                  <a:gd name="T67" fmla="*/ 84 h 147"/>
                  <a:gd name="T68" fmla="*/ 101 w 125"/>
                  <a:gd name="T69" fmla="*/ 66 h 147"/>
                  <a:gd name="T70" fmla="*/ 102 w 125"/>
                  <a:gd name="T71" fmla="*/ 64 h 147"/>
                  <a:gd name="T72" fmla="*/ 3 w 125"/>
                  <a:gd name="T73" fmla="*/ 37 h 147"/>
                  <a:gd name="T74" fmla="*/ 4 w 125"/>
                  <a:gd name="T75" fmla="*/ 50 h 147"/>
                  <a:gd name="T76" fmla="*/ 122 w 125"/>
                  <a:gd name="T77" fmla="*/ 52 h 147"/>
                  <a:gd name="T78" fmla="*/ 7 w 125"/>
                  <a:gd name="T79" fmla="*/ 19 h 147"/>
                  <a:gd name="T80" fmla="*/ 2 w 125"/>
                  <a:gd name="T81" fmla="*/ 18 h 147"/>
                  <a:gd name="T82" fmla="*/ 1 w 125"/>
                  <a:gd name="T83" fmla="*/ 18 h 147"/>
                  <a:gd name="T84" fmla="*/ 8 w 125"/>
                  <a:gd name="T85" fmla="*/ 1 h 147"/>
                  <a:gd name="T86" fmla="*/ 67 w 125"/>
                  <a:gd name="T87" fmla="*/ 8 h 147"/>
                  <a:gd name="T88" fmla="*/ 70 w 125"/>
                  <a:gd name="T89" fmla="*/ 15 h 147"/>
                  <a:gd name="T90" fmla="*/ 72 w 125"/>
                  <a:gd name="T91" fmla="*/ 10 h 147"/>
                  <a:gd name="T92" fmla="*/ 122 w 125"/>
                  <a:gd name="T93" fmla="*/ 29 h 147"/>
                  <a:gd name="T94" fmla="*/ 125 w 125"/>
                  <a:gd name="T95" fmla="*/ 44 h 147"/>
                  <a:gd name="T96" fmla="*/ 124 w 125"/>
                  <a:gd name="T97" fmla="*/ 52 h 147"/>
                  <a:gd name="T98" fmla="*/ 122 w 125"/>
                  <a:gd name="T99" fmla="*/ 52 h 147"/>
                  <a:gd name="T100" fmla="*/ 122 w 125"/>
                  <a:gd name="T101" fmla="*/ 48 h 147"/>
                  <a:gd name="T102" fmla="*/ 120 w 125"/>
                  <a:gd name="T103" fmla="*/ 32 h 147"/>
                  <a:gd name="T104" fmla="*/ 74 w 125"/>
                  <a:gd name="T105" fmla="*/ 13 h 147"/>
                  <a:gd name="T106" fmla="*/ 70 w 125"/>
                  <a:gd name="T107" fmla="*/ 19 h 147"/>
                  <a:gd name="T108" fmla="*/ 65 w 125"/>
                  <a:gd name="T109" fmla="*/ 10 h 147"/>
                  <a:gd name="T110" fmla="*/ 4 w 125"/>
                  <a:gd name="T111" fmla="*/ 16 h 147"/>
                  <a:gd name="T112" fmla="*/ 119 w 125"/>
                  <a:gd name="T113" fmla="*/ 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5" h="147">
                    <a:moveTo>
                      <a:pt x="46" y="147"/>
                    </a:moveTo>
                    <a:cubicBezTo>
                      <a:pt x="43" y="144"/>
                      <a:pt x="39" y="142"/>
                      <a:pt x="34" y="139"/>
                    </a:cubicBezTo>
                    <a:cubicBezTo>
                      <a:pt x="26" y="134"/>
                      <a:pt x="16" y="129"/>
                      <a:pt x="3" y="126"/>
                    </a:cubicBezTo>
                    <a:cubicBezTo>
                      <a:pt x="2" y="126"/>
                      <a:pt x="2" y="126"/>
                      <a:pt x="2" y="125"/>
                    </a:cubicBezTo>
                    <a:cubicBezTo>
                      <a:pt x="2" y="120"/>
                      <a:pt x="2" y="114"/>
                      <a:pt x="2" y="109"/>
                    </a:cubicBezTo>
                    <a:cubicBezTo>
                      <a:pt x="2" y="108"/>
                      <a:pt x="3" y="108"/>
                      <a:pt x="3" y="107"/>
                    </a:cubicBezTo>
                    <a:cubicBezTo>
                      <a:pt x="3" y="107"/>
                      <a:pt x="4" y="107"/>
                      <a:pt x="4" y="107"/>
                    </a:cubicBezTo>
                    <a:cubicBezTo>
                      <a:pt x="20" y="111"/>
                      <a:pt x="34" y="117"/>
                      <a:pt x="44" y="122"/>
                    </a:cubicBezTo>
                    <a:cubicBezTo>
                      <a:pt x="51" y="126"/>
                      <a:pt x="56" y="130"/>
                      <a:pt x="60" y="134"/>
                    </a:cubicBezTo>
                    <a:cubicBezTo>
                      <a:pt x="60" y="134"/>
                      <a:pt x="61" y="134"/>
                      <a:pt x="61" y="135"/>
                    </a:cubicBezTo>
                    <a:cubicBezTo>
                      <a:pt x="61" y="135"/>
                      <a:pt x="60" y="136"/>
                      <a:pt x="60" y="136"/>
                    </a:cubicBezTo>
                    <a:cubicBezTo>
                      <a:pt x="56" y="140"/>
                      <a:pt x="52" y="143"/>
                      <a:pt x="48" y="147"/>
                    </a:cubicBezTo>
                    <a:cubicBezTo>
                      <a:pt x="48" y="147"/>
                      <a:pt x="47" y="147"/>
                      <a:pt x="47" y="147"/>
                    </a:cubicBezTo>
                    <a:lnTo>
                      <a:pt x="46" y="147"/>
                    </a:lnTo>
                    <a:close/>
                    <a:moveTo>
                      <a:pt x="36" y="136"/>
                    </a:moveTo>
                    <a:cubicBezTo>
                      <a:pt x="40" y="139"/>
                      <a:pt x="44" y="141"/>
                      <a:pt x="47" y="144"/>
                    </a:cubicBezTo>
                    <a:cubicBezTo>
                      <a:pt x="50" y="141"/>
                      <a:pt x="53" y="138"/>
                      <a:pt x="57" y="135"/>
                    </a:cubicBezTo>
                    <a:cubicBezTo>
                      <a:pt x="53" y="132"/>
                      <a:pt x="48" y="128"/>
                      <a:pt x="42" y="125"/>
                    </a:cubicBezTo>
                    <a:cubicBezTo>
                      <a:pt x="33" y="120"/>
                      <a:pt x="20" y="114"/>
                      <a:pt x="5" y="111"/>
                    </a:cubicBezTo>
                    <a:cubicBezTo>
                      <a:pt x="5" y="115"/>
                      <a:pt x="5" y="120"/>
                      <a:pt x="5" y="124"/>
                    </a:cubicBezTo>
                    <a:cubicBezTo>
                      <a:pt x="17" y="127"/>
                      <a:pt x="28" y="132"/>
                      <a:pt x="36" y="136"/>
                    </a:cubicBezTo>
                    <a:close/>
                    <a:moveTo>
                      <a:pt x="4" y="110"/>
                    </a:moveTo>
                    <a:cubicBezTo>
                      <a:pt x="4" y="109"/>
                      <a:pt x="4" y="109"/>
                      <a:pt x="4" y="109"/>
                    </a:cubicBezTo>
                    <a:lnTo>
                      <a:pt x="4" y="110"/>
                    </a:lnTo>
                    <a:close/>
                    <a:moveTo>
                      <a:pt x="78" y="119"/>
                    </a:moveTo>
                    <a:cubicBezTo>
                      <a:pt x="75" y="117"/>
                      <a:pt x="70" y="114"/>
                      <a:pt x="65" y="111"/>
                    </a:cubicBezTo>
                    <a:cubicBezTo>
                      <a:pt x="50" y="103"/>
                      <a:pt x="29" y="93"/>
                      <a:pt x="4" y="90"/>
                    </a:cubicBezTo>
                    <a:cubicBezTo>
                      <a:pt x="3" y="90"/>
                      <a:pt x="3" y="89"/>
                      <a:pt x="3" y="89"/>
                    </a:cubicBezTo>
                    <a:cubicBezTo>
                      <a:pt x="3" y="88"/>
                      <a:pt x="3" y="88"/>
                      <a:pt x="3" y="87"/>
                    </a:cubicBezTo>
                    <a:cubicBezTo>
                      <a:pt x="3" y="82"/>
                      <a:pt x="3" y="77"/>
                      <a:pt x="3" y="72"/>
                    </a:cubicBezTo>
                    <a:cubicBezTo>
                      <a:pt x="2" y="72"/>
                      <a:pt x="3" y="72"/>
                      <a:pt x="3" y="71"/>
                    </a:cubicBezTo>
                    <a:cubicBezTo>
                      <a:pt x="3" y="71"/>
                      <a:pt x="4" y="71"/>
                      <a:pt x="4" y="71"/>
                    </a:cubicBezTo>
                    <a:cubicBezTo>
                      <a:pt x="33" y="74"/>
                      <a:pt x="58" y="85"/>
                      <a:pt x="75" y="95"/>
                    </a:cubicBezTo>
                    <a:cubicBezTo>
                      <a:pt x="82" y="99"/>
                      <a:pt x="87" y="102"/>
                      <a:pt x="91" y="105"/>
                    </a:cubicBezTo>
                    <a:cubicBezTo>
                      <a:pt x="92" y="106"/>
                      <a:pt x="92" y="106"/>
                      <a:pt x="92" y="106"/>
                    </a:cubicBezTo>
                    <a:cubicBezTo>
                      <a:pt x="92" y="107"/>
                      <a:pt x="92" y="107"/>
                      <a:pt x="92" y="108"/>
                    </a:cubicBezTo>
                    <a:cubicBezTo>
                      <a:pt x="87" y="112"/>
                      <a:pt x="83" y="116"/>
                      <a:pt x="80" y="119"/>
                    </a:cubicBezTo>
                    <a:cubicBezTo>
                      <a:pt x="79" y="119"/>
                      <a:pt x="79" y="119"/>
                      <a:pt x="79" y="119"/>
                    </a:cubicBezTo>
                    <a:lnTo>
                      <a:pt x="78" y="119"/>
                    </a:lnTo>
                    <a:close/>
                    <a:moveTo>
                      <a:pt x="67" y="109"/>
                    </a:moveTo>
                    <a:cubicBezTo>
                      <a:pt x="71" y="111"/>
                      <a:pt x="75" y="114"/>
                      <a:pt x="79" y="116"/>
                    </a:cubicBezTo>
                    <a:cubicBezTo>
                      <a:pt x="82" y="113"/>
                      <a:pt x="85" y="110"/>
                      <a:pt x="88" y="107"/>
                    </a:cubicBezTo>
                    <a:cubicBezTo>
                      <a:pt x="84" y="104"/>
                      <a:pt x="79" y="101"/>
                      <a:pt x="73" y="97"/>
                    </a:cubicBezTo>
                    <a:cubicBezTo>
                      <a:pt x="57" y="88"/>
                      <a:pt x="34" y="77"/>
                      <a:pt x="6" y="74"/>
                    </a:cubicBezTo>
                    <a:cubicBezTo>
                      <a:pt x="6" y="78"/>
                      <a:pt x="6" y="83"/>
                      <a:pt x="6" y="87"/>
                    </a:cubicBezTo>
                    <a:cubicBezTo>
                      <a:pt x="31" y="90"/>
                      <a:pt x="52" y="100"/>
                      <a:pt x="67" y="109"/>
                    </a:cubicBezTo>
                    <a:close/>
                    <a:moveTo>
                      <a:pt x="4" y="74"/>
                    </a:moveTo>
                    <a:cubicBezTo>
                      <a:pt x="4" y="72"/>
                      <a:pt x="4" y="72"/>
                      <a:pt x="4" y="72"/>
                    </a:cubicBezTo>
                    <a:lnTo>
                      <a:pt x="4" y="74"/>
                    </a:lnTo>
                    <a:close/>
                    <a:moveTo>
                      <a:pt x="106" y="88"/>
                    </a:moveTo>
                    <a:cubicBezTo>
                      <a:pt x="103" y="85"/>
                      <a:pt x="99" y="83"/>
                      <a:pt x="93" y="80"/>
                    </a:cubicBezTo>
                    <a:cubicBezTo>
                      <a:pt x="75" y="69"/>
                      <a:pt x="44" y="56"/>
                      <a:pt x="3" y="53"/>
                    </a:cubicBezTo>
                    <a:cubicBezTo>
                      <a:pt x="2" y="53"/>
                      <a:pt x="2" y="53"/>
                      <a:pt x="2" y="52"/>
                    </a:cubicBezTo>
                    <a:cubicBezTo>
                      <a:pt x="1" y="49"/>
                      <a:pt x="1" y="45"/>
                      <a:pt x="1" y="42"/>
                    </a:cubicBezTo>
                    <a:cubicBezTo>
                      <a:pt x="0" y="40"/>
                      <a:pt x="0" y="38"/>
                      <a:pt x="0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47" y="36"/>
                      <a:pt x="82" y="51"/>
                      <a:pt x="103" y="63"/>
                    </a:cubicBezTo>
                    <a:cubicBezTo>
                      <a:pt x="103" y="63"/>
                      <a:pt x="103" y="63"/>
                      <a:pt x="103" y="63"/>
                    </a:cubicBezTo>
                    <a:cubicBezTo>
                      <a:pt x="103" y="63"/>
                      <a:pt x="103" y="63"/>
                      <a:pt x="103" y="63"/>
                    </a:cubicBezTo>
                    <a:cubicBezTo>
                      <a:pt x="108" y="66"/>
                      <a:pt x="113" y="69"/>
                      <a:pt x="116" y="72"/>
                    </a:cubicBezTo>
                    <a:cubicBezTo>
                      <a:pt x="117" y="72"/>
                      <a:pt x="117" y="73"/>
                      <a:pt x="117" y="74"/>
                    </a:cubicBezTo>
                    <a:cubicBezTo>
                      <a:pt x="114" y="78"/>
                      <a:pt x="111" y="83"/>
                      <a:pt x="108" y="87"/>
                    </a:cubicBezTo>
                    <a:cubicBezTo>
                      <a:pt x="108" y="88"/>
                      <a:pt x="108" y="88"/>
                      <a:pt x="107" y="88"/>
                    </a:cubicBezTo>
                    <a:cubicBezTo>
                      <a:pt x="107" y="88"/>
                      <a:pt x="107" y="88"/>
                      <a:pt x="107" y="88"/>
                    </a:cubicBezTo>
                    <a:lnTo>
                      <a:pt x="106" y="88"/>
                    </a:lnTo>
                    <a:close/>
                    <a:moveTo>
                      <a:pt x="95" y="77"/>
                    </a:moveTo>
                    <a:cubicBezTo>
                      <a:pt x="100" y="80"/>
                      <a:pt x="104" y="82"/>
                      <a:pt x="107" y="84"/>
                    </a:cubicBezTo>
                    <a:cubicBezTo>
                      <a:pt x="109" y="81"/>
                      <a:pt x="111" y="77"/>
                      <a:pt x="114" y="73"/>
                    </a:cubicBezTo>
                    <a:cubicBezTo>
                      <a:pt x="110" y="71"/>
                      <a:pt x="106" y="68"/>
                      <a:pt x="101" y="66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102" y="64"/>
                      <a:pt x="102" y="64"/>
                      <a:pt x="102" y="64"/>
                    </a:cubicBezTo>
                    <a:cubicBezTo>
                      <a:pt x="101" y="66"/>
                      <a:pt x="101" y="66"/>
                      <a:pt x="101" y="66"/>
                    </a:cubicBezTo>
                    <a:cubicBezTo>
                      <a:pt x="81" y="54"/>
                      <a:pt x="47" y="40"/>
                      <a:pt x="3" y="37"/>
                    </a:cubicBezTo>
                    <a:cubicBezTo>
                      <a:pt x="3" y="39"/>
                      <a:pt x="3" y="41"/>
                      <a:pt x="4" y="42"/>
                    </a:cubicBezTo>
                    <a:cubicBezTo>
                      <a:pt x="4" y="45"/>
                      <a:pt x="4" y="47"/>
                      <a:pt x="4" y="50"/>
                    </a:cubicBezTo>
                    <a:cubicBezTo>
                      <a:pt x="45" y="53"/>
                      <a:pt x="76" y="66"/>
                      <a:pt x="95" y="77"/>
                    </a:cubicBezTo>
                    <a:close/>
                    <a:moveTo>
                      <a:pt x="122" y="52"/>
                    </a:moveTo>
                    <a:cubicBezTo>
                      <a:pt x="121" y="51"/>
                      <a:pt x="119" y="49"/>
                      <a:pt x="117" y="48"/>
                    </a:cubicBezTo>
                    <a:cubicBezTo>
                      <a:pt x="98" y="37"/>
                      <a:pt x="58" y="19"/>
                      <a:pt x="7" y="19"/>
                    </a:cubicBezTo>
                    <a:cubicBezTo>
                      <a:pt x="5" y="19"/>
                      <a:pt x="4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1" y="19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2" y="11"/>
                      <a:pt x="4" y="5"/>
                      <a:pt x="8" y="1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30" y="0"/>
                      <a:pt x="50" y="3"/>
                      <a:pt x="67" y="8"/>
                    </a:cubicBezTo>
                    <a:cubicBezTo>
                      <a:pt x="67" y="8"/>
                      <a:pt x="68" y="8"/>
                      <a:pt x="68" y="9"/>
                    </a:cubicBezTo>
                    <a:cubicBezTo>
                      <a:pt x="69" y="11"/>
                      <a:pt x="70" y="14"/>
                      <a:pt x="70" y="15"/>
                    </a:cubicBezTo>
                    <a:cubicBezTo>
                      <a:pt x="71" y="15"/>
                      <a:pt x="71" y="14"/>
                      <a:pt x="71" y="12"/>
                    </a:cubicBezTo>
                    <a:cubicBezTo>
                      <a:pt x="72" y="12"/>
                      <a:pt x="72" y="11"/>
                      <a:pt x="72" y="10"/>
                    </a:cubicBezTo>
                    <a:cubicBezTo>
                      <a:pt x="72" y="10"/>
                      <a:pt x="73" y="9"/>
                      <a:pt x="74" y="10"/>
                    </a:cubicBezTo>
                    <a:cubicBezTo>
                      <a:pt x="94" y="15"/>
                      <a:pt x="110" y="23"/>
                      <a:pt x="122" y="29"/>
                    </a:cubicBezTo>
                    <a:cubicBezTo>
                      <a:pt x="123" y="30"/>
                      <a:pt x="123" y="30"/>
                      <a:pt x="123" y="30"/>
                    </a:cubicBezTo>
                    <a:cubicBezTo>
                      <a:pt x="124" y="35"/>
                      <a:pt x="125" y="39"/>
                      <a:pt x="125" y="44"/>
                    </a:cubicBezTo>
                    <a:cubicBezTo>
                      <a:pt x="125" y="46"/>
                      <a:pt x="125" y="48"/>
                      <a:pt x="125" y="50"/>
                    </a:cubicBezTo>
                    <a:cubicBezTo>
                      <a:pt x="125" y="51"/>
                      <a:pt x="124" y="51"/>
                      <a:pt x="124" y="52"/>
                    </a:cubicBezTo>
                    <a:cubicBezTo>
                      <a:pt x="123" y="52"/>
                      <a:pt x="123" y="52"/>
                      <a:pt x="123" y="52"/>
                    </a:cubicBezTo>
                    <a:lnTo>
                      <a:pt x="122" y="52"/>
                    </a:lnTo>
                    <a:close/>
                    <a:moveTo>
                      <a:pt x="119" y="46"/>
                    </a:moveTo>
                    <a:cubicBezTo>
                      <a:pt x="120" y="46"/>
                      <a:pt x="121" y="47"/>
                      <a:pt x="122" y="48"/>
                    </a:cubicBezTo>
                    <a:cubicBezTo>
                      <a:pt x="122" y="46"/>
                      <a:pt x="122" y="45"/>
                      <a:pt x="122" y="44"/>
                    </a:cubicBezTo>
                    <a:cubicBezTo>
                      <a:pt x="122" y="40"/>
                      <a:pt x="121" y="36"/>
                      <a:pt x="120" y="32"/>
                    </a:cubicBezTo>
                    <a:cubicBezTo>
                      <a:pt x="109" y="26"/>
                      <a:pt x="94" y="19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5"/>
                      <a:pt x="73" y="16"/>
                      <a:pt x="73" y="17"/>
                    </a:cubicBezTo>
                    <a:cubicBezTo>
                      <a:pt x="72" y="18"/>
                      <a:pt x="72" y="19"/>
                      <a:pt x="70" y="19"/>
                    </a:cubicBezTo>
                    <a:cubicBezTo>
                      <a:pt x="68" y="19"/>
                      <a:pt x="68" y="17"/>
                      <a:pt x="67" y="16"/>
                    </a:cubicBezTo>
                    <a:cubicBezTo>
                      <a:pt x="67" y="14"/>
                      <a:pt x="66" y="12"/>
                      <a:pt x="65" y="10"/>
                    </a:cubicBezTo>
                    <a:cubicBezTo>
                      <a:pt x="49" y="6"/>
                      <a:pt x="30" y="3"/>
                      <a:pt x="10" y="3"/>
                    </a:cubicBezTo>
                    <a:cubicBezTo>
                      <a:pt x="7" y="7"/>
                      <a:pt x="5" y="11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59" y="16"/>
                      <a:pt x="99" y="35"/>
                      <a:pt x="119" y="4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2" name="Freeform 90"/>
              <p:cNvSpPr/>
              <p:nvPr/>
            </p:nvSpPr>
            <p:spPr bwMode="auto">
              <a:xfrm>
                <a:off x="5202" y="828"/>
                <a:ext cx="407" cy="353"/>
              </a:xfrm>
              <a:custGeom>
                <a:avLst/>
                <a:gdLst>
                  <a:gd name="T0" fmla="*/ 20 w 172"/>
                  <a:gd name="T1" fmla="*/ 27 h 149"/>
                  <a:gd name="T2" fmla="*/ 14 w 172"/>
                  <a:gd name="T3" fmla="*/ 27 h 149"/>
                  <a:gd name="T4" fmla="*/ 5 w 172"/>
                  <a:gd name="T5" fmla="*/ 36 h 149"/>
                  <a:gd name="T6" fmla="*/ 12 w 172"/>
                  <a:gd name="T7" fmla="*/ 50 h 149"/>
                  <a:gd name="T8" fmla="*/ 69 w 172"/>
                  <a:gd name="T9" fmla="*/ 138 h 149"/>
                  <a:gd name="T10" fmla="*/ 151 w 172"/>
                  <a:gd name="T11" fmla="*/ 115 h 149"/>
                  <a:gd name="T12" fmla="*/ 155 w 172"/>
                  <a:gd name="T13" fmla="*/ 118 h 149"/>
                  <a:gd name="T14" fmla="*/ 170 w 172"/>
                  <a:gd name="T15" fmla="*/ 111 h 149"/>
                  <a:gd name="T16" fmla="*/ 165 w 172"/>
                  <a:gd name="T17" fmla="*/ 97 h 149"/>
                  <a:gd name="T18" fmla="*/ 111 w 172"/>
                  <a:gd name="T19" fmla="*/ 28 h 149"/>
                  <a:gd name="T20" fmla="*/ 20 w 172"/>
                  <a:gd name="T21" fmla="*/ 27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2" h="149">
                    <a:moveTo>
                      <a:pt x="20" y="27"/>
                    </a:moveTo>
                    <a:cubicBezTo>
                      <a:pt x="20" y="27"/>
                      <a:pt x="16" y="27"/>
                      <a:pt x="14" y="27"/>
                    </a:cubicBezTo>
                    <a:cubicBezTo>
                      <a:pt x="10" y="28"/>
                      <a:pt x="6" y="31"/>
                      <a:pt x="5" y="36"/>
                    </a:cubicBezTo>
                    <a:cubicBezTo>
                      <a:pt x="4" y="42"/>
                      <a:pt x="8" y="46"/>
                      <a:pt x="12" y="50"/>
                    </a:cubicBezTo>
                    <a:cubicBezTo>
                      <a:pt x="0" y="93"/>
                      <a:pt x="26" y="125"/>
                      <a:pt x="69" y="138"/>
                    </a:cubicBezTo>
                    <a:cubicBezTo>
                      <a:pt x="104" y="149"/>
                      <a:pt x="131" y="138"/>
                      <a:pt x="151" y="115"/>
                    </a:cubicBezTo>
                    <a:cubicBezTo>
                      <a:pt x="152" y="116"/>
                      <a:pt x="153" y="117"/>
                      <a:pt x="155" y="118"/>
                    </a:cubicBezTo>
                    <a:cubicBezTo>
                      <a:pt x="161" y="120"/>
                      <a:pt x="167" y="117"/>
                      <a:pt x="170" y="111"/>
                    </a:cubicBezTo>
                    <a:cubicBezTo>
                      <a:pt x="172" y="106"/>
                      <a:pt x="170" y="100"/>
                      <a:pt x="165" y="97"/>
                    </a:cubicBezTo>
                    <a:cubicBezTo>
                      <a:pt x="165" y="97"/>
                      <a:pt x="168" y="50"/>
                      <a:pt x="111" y="28"/>
                    </a:cubicBezTo>
                    <a:cubicBezTo>
                      <a:pt x="41" y="0"/>
                      <a:pt x="20" y="27"/>
                      <a:pt x="20" y="27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3" name="Freeform 91"/>
              <p:cNvSpPr>
                <a:spLocks noEditPoints="1"/>
              </p:cNvSpPr>
              <p:nvPr/>
            </p:nvSpPr>
            <p:spPr bwMode="auto">
              <a:xfrm>
                <a:off x="5209" y="861"/>
                <a:ext cx="400" cy="308"/>
              </a:xfrm>
              <a:custGeom>
                <a:avLst/>
                <a:gdLst>
                  <a:gd name="T0" fmla="*/ 93 w 169"/>
                  <a:gd name="T1" fmla="*/ 130 h 130"/>
                  <a:gd name="T2" fmla="*/ 66 w 169"/>
                  <a:gd name="T3" fmla="*/ 125 h 130"/>
                  <a:gd name="T4" fmla="*/ 5 w 169"/>
                  <a:gd name="T5" fmla="*/ 56 h 130"/>
                  <a:gd name="T6" fmla="*/ 7 w 169"/>
                  <a:gd name="T7" fmla="*/ 36 h 130"/>
                  <a:gd name="T8" fmla="*/ 0 w 169"/>
                  <a:gd name="T9" fmla="*/ 24 h 130"/>
                  <a:gd name="T10" fmla="*/ 1 w 169"/>
                  <a:gd name="T11" fmla="*/ 21 h 130"/>
                  <a:gd name="T12" fmla="*/ 11 w 169"/>
                  <a:gd name="T13" fmla="*/ 12 h 130"/>
                  <a:gd name="T14" fmla="*/ 13 w 169"/>
                  <a:gd name="T15" fmla="*/ 12 h 130"/>
                  <a:gd name="T16" fmla="*/ 16 w 169"/>
                  <a:gd name="T17" fmla="*/ 12 h 130"/>
                  <a:gd name="T18" fmla="*/ 16 w 169"/>
                  <a:gd name="T19" fmla="*/ 12 h 130"/>
                  <a:gd name="T20" fmla="*/ 53 w 169"/>
                  <a:gd name="T21" fmla="*/ 0 h 130"/>
                  <a:gd name="T22" fmla="*/ 109 w 169"/>
                  <a:gd name="T23" fmla="*/ 12 h 130"/>
                  <a:gd name="T24" fmla="*/ 164 w 169"/>
                  <a:gd name="T25" fmla="*/ 82 h 130"/>
                  <a:gd name="T26" fmla="*/ 164 w 169"/>
                  <a:gd name="T27" fmla="*/ 83 h 130"/>
                  <a:gd name="T28" fmla="*/ 169 w 169"/>
                  <a:gd name="T29" fmla="*/ 93 h 130"/>
                  <a:gd name="T30" fmla="*/ 168 w 169"/>
                  <a:gd name="T31" fmla="*/ 98 h 130"/>
                  <a:gd name="T32" fmla="*/ 156 w 169"/>
                  <a:gd name="T33" fmla="*/ 106 h 130"/>
                  <a:gd name="T34" fmla="*/ 151 w 169"/>
                  <a:gd name="T35" fmla="*/ 105 h 130"/>
                  <a:gd name="T36" fmla="*/ 148 w 169"/>
                  <a:gd name="T37" fmla="*/ 103 h 130"/>
                  <a:gd name="T38" fmla="*/ 93 w 169"/>
                  <a:gd name="T39" fmla="*/ 130 h 130"/>
                  <a:gd name="T40" fmla="*/ 11 w 169"/>
                  <a:gd name="T41" fmla="*/ 15 h 130"/>
                  <a:gd name="T42" fmla="*/ 4 w 169"/>
                  <a:gd name="T43" fmla="*/ 22 h 130"/>
                  <a:gd name="T44" fmla="*/ 3 w 169"/>
                  <a:gd name="T45" fmla="*/ 24 h 130"/>
                  <a:gd name="T46" fmla="*/ 10 w 169"/>
                  <a:gd name="T47" fmla="*/ 35 h 130"/>
                  <a:gd name="T48" fmla="*/ 11 w 169"/>
                  <a:gd name="T49" fmla="*/ 36 h 130"/>
                  <a:gd name="T50" fmla="*/ 8 w 169"/>
                  <a:gd name="T51" fmla="*/ 56 h 130"/>
                  <a:gd name="T52" fmla="*/ 67 w 169"/>
                  <a:gd name="T53" fmla="*/ 122 h 130"/>
                  <a:gd name="T54" fmla="*/ 93 w 169"/>
                  <a:gd name="T55" fmla="*/ 127 h 130"/>
                  <a:gd name="T56" fmla="*/ 147 w 169"/>
                  <a:gd name="T57" fmla="*/ 100 h 130"/>
                  <a:gd name="T58" fmla="*/ 148 w 169"/>
                  <a:gd name="T59" fmla="*/ 100 h 130"/>
                  <a:gd name="T60" fmla="*/ 149 w 169"/>
                  <a:gd name="T61" fmla="*/ 100 h 130"/>
                  <a:gd name="T62" fmla="*/ 152 w 169"/>
                  <a:gd name="T63" fmla="*/ 102 h 130"/>
                  <a:gd name="T64" fmla="*/ 156 w 169"/>
                  <a:gd name="T65" fmla="*/ 103 h 130"/>
                  <a:gd name="T66" fmla="*/ 165 w 169"/>
                  <a:gd name="T67" fmla="*/ 97 h 130"/>
                  <a:gd name="T68" fmla="*/ 166 w 169"/>
                  <a:gd name="T69" fmla="*/ 93 h 130"/>
                  <a:gd name="T70" fmla="*/ 161 w 169"/>
                  <a:gd name="T71" fmla="*/ 85 h 130"/>
                  <a:gd name="T72" fmla="*/ 161 w 169"/>
                  <a:gd name="T73" fmla="*/ 83 h 130"/>
                  <a:gd name="T74" fmla="*/ 161 w 169"/>
                  <a:gd name="T75" fmla="*/ 82 h 130"/>
                  <a:gd name="T76" fmla="*/ 107 w 169"/>
                  <a:gd name="T77" fmla="*/ 15 h 130"/>
                  <a:gd name="T78" fmla="*/ 53 w 169"/>
                  <a:gd name="T79" fmla="*/ 3 h 130"/>
                  <a:gd name="T80" fmla="*/ 20 w 169"/>
                  <a:gd name="T81" fmla="*/ 12 h 130"/>
                  <a:gd name="T82" fmla="*/ 18 w 169"/>
                  <a:gd name="T83" fmla="*/ 14 h 130"/>
                  <a:gd name="T84" fmla="*/ 18 w 169"/>
                  <a:gd name="T85" fmla="*/ 14 h 130"/>
                  <a:gd name="T86" fmla="*/ 17 w 169"/>
                  <a:gd name="T87" fmla="*/ 15 h 130"/>
                  <a:gd name="T88" fmla="*/ 17 w 169"/>
                  <a:gd name="T89" fmla="*/ 15 h 130"/>
                  <a:gd name="T90" fmla="*/ 16 w 169"/>
                  <a:gd name="T91" fmla="*/ 15 h 130"/>
                  <a:gd name="T92" fmla="*/ 13 w 169"/>
                  <a:gd name="T93" fmla="*/ 15 h 130"/>
                  <a:gd name="T94" fmla="*/ 11 w 169"/>
                  <a:gd name="T95" fmla="*/ 15 h 130"/>
                  <a:gd name="T96" fmla="*/ 17 w 169"/>
                  <a:gd name="T97" fmla="*/ 13 h 130"/>
                  <a:gd name="T98" fmla="*/ 17 w 169"/>
                  <a:gd name="T99" fmla="*/ 13 h 130"/>
                  <a:gd name="T100" fmla="*/ 17 w 169"/>
                  <a:gd name="T101" fmla="*/ 1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9" h="130">
                    <a:moveTo>
                      <a:pt x="93" y="130"/>
                    </a:moveTo>
                    <a:cubicBezTo>
                      <a:pt x="84" y="130"/>
                      <a:pt x="75" y="128"/>
                      <a:pt x="66" y="125"/>
                    </a:cubicBezTo>
                    <a:cubicBezTo>
                      <a:pt x="29" y="114"/>
                      <a:pt x="5" y="90"/>
                      <a:pt x="5" y="56"/>
                    </a:cubicBezTo>
                    <a:cubicBezTo>
                      <a:pt x="5" y="50"/>
                      <a:pt x="6" y="43"/>
                      <a:pt x="7" y="36"/>
                    </a:cubicBezTo>
                    <a:cubicBezTo>
                      <a:pt x="4" y="33"/>
                      <a:pt x="0" y="29"/>
                      <a:pt x="0" y="24"/>
                    </a:cubicBezTo>
                    <a:cubicBezTo>
                      <a:pt x="0" y="23"/>
                      <a:pt x="0" y="22"/>
                      <a:pt x="1" y="21"/>
                    </a:cubicBezTo>
                    <a:cubicBezTo>
                      <a:pt x="2" y="16"/>
                      <a:pt x="6" y="13"/>
                      <a:pt x="11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4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9" y="9"/>
                      <a:pt x="29" y="0"/>
                      <a:pt x="53" y="0"/>
                    </a:cubicBezTo>
                    <a:cubicBezTo>
                      <a:pt x="67" y="0"/>
                      <a:pt x="85" y="3"/>
                      <a:pt x="109" y="12"/>
                    </a:cubicBezTo>
                    <a:cubicBezTo>
                      <a:pt x="161" y="33"/>
                      <a:pt x="164" y="74"/>
                      <a:pt x="164" y="82"/>
                    </a:cubicBezTo>
                    <a:cubicBezTo>
                      <a:pt x="164" y="83"/>
                      <a:pt x="164" y="83"/>
                      <a:pt x="164" y="83"/>
                    </a:cubicBezTo>
                    <a:cubicBezTo>
                      <a:pt x="167" y="85"/>
                      <a:pt x="169" y="89"/>
                      <a:pt x="169" y="93"/>
                    </a:cubicBezTo>
                    <a:cubicBezTo>
                      <a:pt x="169" y="95"/>
                      <a:pt x="169" y="96"/>
                      <a:pt x="168" y="98"/>
                    </a:cubicBezTo>
                    <a:cubicBezTo>
                      <a:pt x="166" y="103"/>
                      <a:pt x="161" y="106"/>
                      <a:pt x="156" y="106"/>
                    </a:cubicBezTo>
                    <a:cubicBezTo>
                      <a:pt x="154" y="106"/>
                      <a:pt x="153" y="106"/>
                      <a:pt x="151" y="105"/>
                    </a:cubicBezTo>
                    <a:cubicBezTo>
                      <a:pt x="150" y="105"/>
                      <a:pt x="149" y="104"/>
                      <a:pt x="148" y="103"/>
                    </a:cubicBezTo>
                    <a:cubicBezTo>
                      <a:pt x="134" y="120"/>
                      <a:pt x="115" y="130"/>
                      <a:pt x="93" y="130"/>
                    </a:cubicBezTo>
                    <a:close/>
                    <a:moveTo>
                      <a:pt x="11" y="15"/>
                    </a:moveTo>
                    <a:cubicBezTo>
                      <a:pt x="7" y="16"/>
                      <a:pt x="4" y="18"/>
                      <a:pt x="4" y="22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8"/>
                      <a:pt x="7" y="31"/>
                      <a:pt x="10" y="35"/>
                    </a:cubicBezTo>
                    <a:cubicBezTo>
                      <a:pt x="11" y="35"/>
                      <a:pt x="11" y="36"/>
                      <a:pt x="11" y="36"/>
                    </a:cubicBezTo>
                    <a:cubicBezTo>
                      <a:pt x="9" y="43"/>
                      <a:pt x="8" y="50"/>
                      <a:pt x="8" y="56"/>
                    </a:cubicBezTo>
                    <a:cubicBezTo>
                      <a:pt x="8" y="88"/>
                      <a:pt x="31" y="111"/>
                      <a:pt x="67" y="122"/>
                    </a:cubicBezTo>
                    <a:cubicBezTo>
                      <a:pt x="76" y="125"/>
                      <a:pt x="85" y="127"/>
                      <a:pt x="93" y="127"/>
                    </a:cubicBezTo>
                    <a:cubicBezTo>
                      <a:pt x="115" y="127"/>
                      <a:pt x="133" y="117"/>
                      <a:pt x="147" y="100"/>
                    </a:cubicBezTo>
                    <a:cubicBezTo>
                      <a:pt x="147" y="100"/>
                      <a:pt x="148" y="100"/>
                      <a:pt x="148" y="100"/>
                    </a:cubicBezTo>
                    <a:cubicBezTo>
                      <a:pt x="149" y="100"/>
                      <a:pt x="149" y="100"/>
                      <a:pt x="149" y="100"/>
                    </a:cubicBezTo>
                    <a:cubicBezTo>
                      <a:pt x="150" y="101"/>
                      <a:pt x="151" y="102"/>
                      <a:pt x="152" y="102"/>
                    </a:cubicBezTo>
                    <a:cubicBezTo>
                      <a:pt x="154" y="103"/>
                      <a:pt x="155" y="103"/>
                      <a:pt x="156" y="103"/>
                    </a:cubicBezTo>
                    <a:cubicBezTo>
                      <a:pt x="160" y="103"/>
                      <a:pt x="164" y="101"/>
                      <a:pt x="165" y="97"/>
                    </a:cubicBezTo>
                    <a:cubicBezTo>
                      <a:pt x="166" y="96"/>
                      <a:pt x="166" y="94"/>
                      <a:pt x="166" y="93"/>
                    </a:cubicBezTo>
                    <a:cubicBezTo>
                      <a:pt x="166" y="90"/>
                      <a:pt x="164" y="87"/>
                      <a:pt x="161" y="85"/>
                    </a:cubicBezTo>
                    <a:cubicBezTo>
                      <a:pt x="161" y="84"/>
                      <a:pt x="161" y="84"/>
                      <a:pt x="161" y="83"/>
                    </a:cubicBezTo>
                    <a:cubicBezTo>
                      <a:pt x="161" y="83"/>
                      <a:pt x="161" y="83"/>
                      <a:pt x="161" y="82"/>
                    </a:cubicBezTo>
                    <a:cubicBezTo>
                      <a:pt x="161" y="75"/>
                      <a:pt x="159" y="35"/>
                      <a:pt x="107" y="15"/>
                    </a:cubicBezTo>
                    <a:cubicBezTo>
                      <a:pt x="84" y="6"/>
                      <a:pt x="66" y="3"/>
                      <a:pt x="53" y="3"/>
                    </a:cubicBezTo>
                    <a:cubicBezTo>
                      <a:pt x="33" y="3"/>
                      <a:pt x="24" y="9"/>
                      <a:pt x="20" y="12"/>
                    </a:cubicBezTo>
                    <a:cubicBezTo>
                      <a:pt x="19" y="13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2" y="15"/>
                      <a:pt x="12" y="15"/>
                      <a:pt x="11" y="15"/>
                    </a:cubicBezTo>
                    <a:close/>
                    <a:moveTo>
                      <a:pt x="17" y="13"/>
                    </a:move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4" name="Freeform 92"/>
              <p:cNvSpPr/>
              <p:nvPr/>
            </p:nvSpPr>
            <p:spPr bwMode="auto">
              <a:xfrm>
                <a:off x="5232" y="1006"/>
                <a:ext cx="50" cy="59"/>
              </a:xfrm>
              <a:custGeom>
                <a:avLst/>
                <a:gdLst>
                  <a:gd name="T0" fmla="*/ 20 w 21"/>
                  <a:gd name="T1" fmla="*/ 16 h 25"/>
                  <a:gd name="T2" fmla="*/ 8 w 21"/>
                  <a:gd name="T3" fmla="*/ 24 h 25"/>
                  <a:gd name="T4" fmla="*/ 1 w 21"/>
                  <a:gd name="T5" fmla="*/ 10 h 25"/>
                  <a:gd name="T6" fmla="*/ 13 w 21"/>
                  <a:gd name="T7" fmla="*/ 2 h 25"/>
                  <a:gd name="T8" fmla="*/ 20 w 21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20" y="16"/>
                    </a:moveTo>
                    <a:cubicBezTo>
                      <a:pt x="19" y="22"/>
                      <a:pt x="14" y="25"/>
                      <a:pt x="8" y="24"/>
                    </a:cubicBezTo>
                    <a:cubicBezTo>
                      <a:pt x="3" y="22"/>
                      <a:pt x="0" y="16"/>
                      <a:pt x="1" y="10"/>
                    </a:cubicBezTo>
                    <a:cubicBezTo>
                      <a:pt x="2" y="3"/>
                      <a:pt x="7" y="0"/>
                      <a:pt x="13" y="2"/>
                    </a:cubicBezTo>
                    <a:cubicBezTo>
                      <a:pt x="18" y="4"/>
                      <a:pt x="21" y="10"/>
                      <a:pt x="20" y="16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5" name="Freeform 93"/>
              <p:cNvSpPr/>
              <p:nvPr/>
            </p:nvSpPr>
            <p:spPr bwMode="auto">
              <a:xfrm>
                <a:off x="5448" y="1103"/>
                <a:ext cx="59" cy="49"/>
              </a:xfrm>
              <a:custGeom>
                <a:avLst/>
                <a:gdLst>
                  <a:gd name="T0" fmla="*/ 15 w 25"/>
                  <a:gd name="T1" fmla="*/ 1 h 21"/>
                  <a:gd name="T2" fmla="*/ 23 w 25"/>
                  <a:gd name="T3" fmla="*/ 12 h 21"/>
                  <a:gd name="T4" fmla="*/ 9 w 25"/>
                  <a:gd name="T5" fmla="*/ 20 h 21"/>
                  <a:gd name="T6" fmla="*/ 1 w 25"/>
                  <a:gd name="T7" fmla="*/ 9 h 21"/>
                  <a:gd name="T8" fmla="*/ 15 w 25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15" y="1"/>
                    </a:moveTo>
                    <a:cubicBezTo>
                      <a:pt x="21" y="1"/>
                      <a:pt x="25" y="6"/>
                      <a:pt x="23" y="12"/>
                    </a:cubicBezTo>
                    <a:cubicBezTo>
                      <a:pt x="22" y="17"/>
                      <a:pt x="16" y="21"/>
                      <a:pt x="9" y="20"/>
                    </a:cubicBezTo>
                    <a:cubicBezTo>
                      <a:pt x="3" y="19"/>
                      <a:pt x="0" y="14"/>
                      <a:pt x="1" y="9"/>
                    </a:cubicBezTo>
                    <a:cubicBezTo>
                      <a:pt x="3" y="3"/>
                      <a:pt x="9" y="0"/>
                      <a:pt x="15" y="1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6" name="Freeform 94"/>
              <p:cNvSpPr/>
              <p:nvPr/>
            </p:nvSpPr>
            <p:spPr bwMode="auto">
              <a:xfrm>
                <a:off x="5280" y="991"/>
                <a:ext cx="35" cy="41"/>
              </a:xfrm>
              <a:custGeom>
                <a:avLst/>
                <a:gdLst>
                  <a:gd name="T0" fmla="*/ 14 w 15"/>
                  <a:gd name="T1" fmla="*/ 11 h 17"/>
                  <a:gd name="T2" fmla="*/ 5 w 15"/>
                  <a:gd name="T3" fmla="*/ 16 h 17"/>
                  <a:gd name="T4" fmla="*/ 2 w 15"/>
                  <a:gd name="T5" fmla="*/ 6 h 17"/>
                  <a:gd name="T6" fmla="*/ 11 w 15"/>
                  <a:gd name="T7" fmla="*/ 2 h 17"/>
                  <a:gd name="T8" fmla="*/ 14 w 1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14" y="11"/>
                    </a:moveTo>
                    <a:cubicBezTo>
                      <a:pt x="12" y="15"/>
                      <a:pt x="8" y="17"/>
                      <a:pt x="5" y="16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4" y="3"/>
                      <a:pt x="15" y="7"/>
                      <a:pt x="14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7" name="Freeform 95"/>
              <p:cNvSpPr/>
              <p:nvPr/>
            </p:nvSpPr>
            <p:spPr bwMode="auto">
              <a:xfrm>
                <a:off x="5443" y="1065"/>
                <a:ext cx="35" cy="40"/>
              </a:xfrm>
              <a:custGeom>
                <a:avLst/>
                <a:gdLst>
                  <a:gd name="T0" fmla="*/ 14 w 15"/>
                  <a:gd name="T1" fmla="*/ 11 h 17"/>
                  <a:gd name="T2" fmla="*/ 5 w 15"/>
                  <a:gd name="T3" fmla="*/ 15 h 17"/>
                  <a:gd name="T4" fmla="*/ 2 w 15"/>
                  <a:gd name="T5" fmla="*/ 6 h 17"/>
                  <a:gd name="T6" fmla="*/ 11 w 15"/>
                  <a:gd name="T7" fmla="*/ 1 h 17"/>
                  <a:gd name="T8" fmla="*/ 14 w 15"/>
                  <a:gd name="T9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14" y="11"/>
                    </a:moveTo>
                    <a:cubicBezTo>
                      <a:pt x="12" y="15"/>
                      <a:pt x="8" y="17"/>
                      <a:pt x="5" y="15"/>
                    </a:cubicBezTo>
                    <a:cubicBezTo>
                      <a:pt x="1" y="14"/>
                      <a:pt x="0" y="10"/>
                      <a:pt x="2" y="6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4" y="3"/>
                      <a:pt x="15" y="7"/>
                      <a:pt x="14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8" name="Freeform 96"/>
              <p:cNvSpPr/>
              <p:nvPr/>
            </p:nvSpPr>
            <p:spPr bwMode="auto">
              <a:xfrm>
                <a:off x="5360" y="1043"/>
                <a:ext cx="29" cy="24"/>
              </a:xfrm>
              <a:custGeom>
                <a:avLst/>
                <a:gdLst>
                  <a:gd name="T0" fmla="*/ 11 w 12"/>
                  <a:gd name="T1" fmla="*/ 10 h 10"/>
                  <a:gd name="T2" fmla="*/ 10 w 12"/>
                  <a:gd name="T3" fmla="*/ 9 h 10"/>
                  <a:gd name="T4" fmla="*/ 10 w 12"/>
                  <a:gd name="T5" fmla="*/ 8 h 10"/>
                  <a:gd name="T6" fmla="*/ 8 w 12"/>
                  <a:gd name="T7" fmla="*/ 2 h 10"/>
                  <a:gd name="T8" fmla="*/ 7 w 12"/>
                  <a:gd name="T9" fmla="*/ 2 h 10"/>
                  <a:gd name="T10" fmla="*/ 2 w 12"/>
                  <a:gd name="T11" fmla="*/ 5 h 10"/>
                  <a:gd name="T12" fmla="*/ 0 w 12"/>
                  <a:gd name="T13" fmla="*/ 5 h 10"/>
                  <a:gd name="T14" fmla="*/ 0 w 12"/>
                  <a:gd name="T15" fmla="*/ 4 h 10"/>
                  <a:gd name="T16" fmla="*/ 7 w 12"/>
                  <a:gd name="T17" fmla="*/ 0 h 10"/>
                  <a:gd name="T18" fmla="*/ 9 w 12"/>
                  <a:gd name="T19" fmla="*/ 0 h 10"/>
                  <a:gd name="T20" fmla="*/ 12 w 12"/>
                  <a:gd name="T21" fmla="*/ 8 h 10"/>
                  <a:gd name="T22" fmla="*/ 12 w 12"/>
                  <a:gd name="T23" fmla="*/ 9 h 10"/>
                  <a:gd name="T24" fmla="*/ 11 w 12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0">
                    <a:moveTo>
                      <a:pt x="11" y="10"/>
                    </a:move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9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3" y="3"/>
                      <a:pt x="2" y="5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2" y="2"/>
                      <a:pt x="5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11" y="1"/>
                      <a:pt x="12" y="4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9" name="Freeform 97"/>
              <p:cNvSpPr/>
              <p:nvPr/>
            </p:nvSpPr>
            <p:spPr bwMode="auto">
              <a:xfrm>
                <a:off x="5315" y="1072"/>
                <a:ext cx="92" cy="50"/>
              </a:xfrm>
              <a:custGeom>
                <a:avLst/>
                <a:gdLst>
                  <a:gd name="T0" fmla="*/ 24 w 39"/>
                  <a:gd name="T1" fmla="*/ 21 h 21"/>
                  <a:gd name="T2" fmla="*/ 0 w 39"/>
                  <a:gd name="T3" fmla="*/ 3 h 21"/>
                  <a:gd name="T4" fmla="*/ 1 w 39"/>
                  <a:gd name="T5" fmla="*/ 1 h 21"/>
                  <a:gd name="T6" fmla="*/ 3 w 39"/>
                  <a:gd name="T7" fmla="*/ 2 h 21"/>
                  <a:gd name="T8" fmla="*/ 24 w 39"/>
                  <a:gd name="T9" fmla="*/ 18 h 21"/>
                  <a:gd name="T10" fmla="*/ 37 w 39"/>
                  <a:gd name="T11" fmla="*/ 15 h 21"/>
                  <a:gd name="T12" fmla="*/ 39 w 39"/>
                  <a:gd name="T13" fmla="*/ 16 h 21"/>
                  <a:gd name="T14" fmla="*/ 38 w 39"/>
                  <a:gd name="T15" fmla="*/ 18 h 21"/>
                  <a:gd name="T16" fmla="*/ 24 w 39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1">
                    <a:moveTo>
                      <a:pt x="24" y="21"/>
                    </a:moveTo>
                    <a:cubicBezTo>
                      <a:pt x="5" y="21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8" y="18"/>
                      <a:pt x="24" y="18"/>
                    </a:cubicBezTo>
                    <a:cubicBezTo>
                      <a:pt x="27" y="18"/>
                      <a:pt x="32" y="18"/>
                      <a:pt x="37" y="15"/>
                    </a:cubicBezTo>
                    <a:cubicBezTo>
                      <a:pt x="37" y="15"/>
                      <a:pt x="38" y="16"/>
                      <a:pt x="39" y="16"/>
                    </a:cubicBezTo>
                    <a:cubicBezTo>
                      <a:pt x="39" y="17"/>
                      <a:pt x="39" y="18"/>
                      <a:pt x="38" y="18"/>
                    </a:cubicBezTo>
                    <a:cubicBezTo>
                      <a:pt x="33" y="20"/>
                      <a:pt x="28" y="21"/>
                      <a:pt x="24" y="2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0" name="Freeform 98"/>
              <p:cNvSpPr/>
              <p:nvPr/>
            </p:nvSpPr>
            <p:spPr bwMode="auto">
              <a:xfrm>
                <a:off x="5398" y="1103"/>
                <a:ext cx="12" cy="19"/>
              </a:xfrm>
              <a:custGeom>
                <a:avLst/>
                <a:gdLst>
                  <a:gd name="T0" fmla="*/ 2 w 5"/>
                  <a:gd name="T1" fmla="*/ 7 h 8"/>
                  <a:gd name="T2" fmla="*/ 0 w 5"/>
                  <a:gd name="T3" fmla="*/ 3 h 8"/>
                  <a:gd name="T4" fmla="*/ 1 w 5"/>
                  <a:gd name="T5" fmla="*/ 1 h 8"/>
                  <a:gd name="T6" fmla="*/ 3 w 5"/>
                  <a:gd name="T7" fmla="*/ 1 h 8"/>
                  <a:gd name="T8" fmla="*/ 5 w 5"/>
                  <a:gd name="T9" fmla="*/ 6 h 8"/>
                  <a:gd name="T10" fmla="*/ 4 w 5"/>
                  <a:gd name="T11" fmla="*/ 8 h 8"/>
                  <a:gd name="T12" fmla="*/ 4 w 5"/>
                  <a:gd name="T13" fmla="*/ 8 h 8"/>
                  <a:gd name="T14" fmla="*/ 2 w 5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2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2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1" name="Freeform 99"/>
              <p:cNvSpPr/>
              <p:nvPr/>
            </p:nvSpPr>
            <p:spPr bwMode="auto">
              <a:xfrm>
                <a:off x="5308" y="1072"/>
                <a:ext cx="19" cy="9"/>
              </a:xfrm>
              <a:custGeom>
                <a:avLst/>
                <a:gdLst>
                  <a:gd name="T0" fmla="*/ 0 w 8"/>
                  <a:gd name="T1" fmla="*/ 3 h 4"/>
                  <a:gd name="T2" fmla="*/ 1 w 8"/>
                  <a:gd name="T3" fmla="*/ 2 h 4"/>
                  <a:gd name="T4" fmla="*/ 6 w 8"/>
                  <a:gd name="T5" fmla="*/ 0 h 4"/>
                  <a:gd name="T6" fmla="*/ 8 w 8"/>
                  <a:gd name="T7" fmla="*/ 1 h 4"/>
                  <a:gd name="T8" fmla="*/ 7 w 8"/>
                  <a:gd name="T9" fmla="*/ 3 h 4"/>
                  <a:gd name="T10" fmla="*/ 2 w 8"/>
                  <a:gd name="T11" fmla="*/ 4 h 4"/>
                  <a:gd name="T12" fmla="*/ 2 w 8"/>
                  <a:gd name="T13" fmla="*/ 4 h 4"/>
                  <a:gd name="T14" fmla="*/ 0 w 8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8" y="2"/>
                      <a:pt x="8" y="2"/>
                      <a:pt x="7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2" name="Freeform 100"/>
              <p:cNvSpPr/>
              <p:nvPr/>
            </p:nvSpPr>
            <p:spPr bwMode="auto">
              <a:xfrm>
                <a:off x="5247" y="644"/>
                <a:ext cx="402" cy="414"/>
              </a:xfrm>
              <a:custGeom>
                <a:avLst/>
                <a:gdLst>
                  <a:gd name="T0" fmla="*/ 146 w 170"/>
                  <a:gd name="T1" fmla="*/ 12 h 175"/>
                  <a:gd name="T2" fmla="*/ 0 w 170"/>
                  <a:gd name="T3" fmla="*/ 105 h 175"/>
                  <a:gd name="T4" fmla="*/ 146 w 170"/>
                  <a:gd name="T5" fmla="*/ 175 h 175"/>
                  <a:gd name="T6" fmla="*/ 163 w 170"/>
                  <a:gd name="T7" fmla="*/ 60 h 175"/>
                  <a:gd name="T8" fmla="*/ 146 w 170"/>
                  <a:gd name="T9" fmla="*/ 1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175">
                    <a:moveTo>
                      <a:pt x="146" y="12"/>
                    </a:moveTo>
                    <a:cubicBezTo>
                      <a:pt x="108" y="0"/>
                      <a:pt x="3" y="76"/>
                      <a:pt x="0" y="105"/>
                    </a:cubicBezTo>
                    <a:cubicBezTo>
                      <a:pt x="0" y="105"/>
                      <a:pt x="94" y="99"/>
                      <a:pt x="146" y="175"/>
                    </a:cubicBezTo>
                    <a:cubicBezTo>
                      <a:pt x="146" y="175"/>
                      <a:pt x="170" y="133"/>
                      <a:pt x="163" y="60"/>
                    </a:cubicBezTo>
                    <a:cubicBezTo>
                      <a:pt x="158" y="16"/>
                      <a:pt x="146" y="12"/>
                      <a:pt x="146" y="12"/>
                    </a:cubicBezTo>
                    <a:close/>
                  </a:path>
                </a:pathLst>
              </a:custGeom>
              <a:solidFill>
                <a:srgbClr val="80B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3" name="Freeform 101"/>
              <p:cNvSpPr>
                <a:spLocks noEditPoints="1"/>
              </p:cNvSpPr>
              <p:nvPr/>
            </p:nvSpPr>
            <p:spPr bwMode="auto">
              <a:xfrm>
                <a:off x="5244" y="665"/>
                <a:ext cx="393" cy="397"/>
              </a:xfrm>
              <a:custGeom>
                <a:avLst/>
                <a:gdLst>
                  <a:gd name="T0" fmla="*/ 146 w 166"/>
                  <a:gd name="T1" fmla="*/ 167 h 168"/>
                  <a:gd name="T2" fmla="*/ 6 w 166"/>
                  <a:gd name="T3" fmla="*/ 98 h 168"/>
                  <a:gd name="T4" fmla="*/ 1 w 166"/>
                  <a:gd name="T5" fmla="*/ 98 h 168"/>
                  <a:gd name="T6" fmla="*/ 0 w 166"/>
                  <a:gd name="T7" fmla="*/ 97 h 168"/>
                  <a:gd name="T8" fmla="*/ 0 w 166"/>
                  <a:gd name="T9" fmla="*/ 96 h 168"/>
                  <a:gd name="T10" fmla="*/ 54 w 166"/>
                  <a:gd name="T11" fmla="*/ 38 h 168"/>
                  <a:gd name="T12" fmla="*/ 138 w 166"/>
                  <a:gd name="T13" fmla="*/ 0 h 168"/>
                  <a:gd name="T14" fmla="*/ 147 w 166"/>
                  <a:gd name="T15" fmla="*/ 1 h 168"/>
                  <a:gd name="T16" fmla="*/ 147 w 166"/>
                  <a:gd name="T17" fmla="*/ 1 h 168"/>
                  <a:gd name="T18" fmla="*/ 165 w 166"/>
                  <a:gd name="T19" fmla="*/ 51 h 168"/>
                  <a:gd name="T20" fmla="*/ 166 w 166"/>
                  <a:gd name="T21" fmla="*/ 79 h 168"/>
                  <a:gd name="T22" fmla="*/ 149 w 166"/>
                  <a:gd name="T23" fmla="*/ 167 h 168"/>
                  <a:gd name="T24" fmla="*/ 147 w 166"/>
                  <a:gd name="T25" fmla="*/ 168 h 168"/>
                  <a:gd name="T26" fmla="*/ 147 w 166"/>
                  <a:gd name="T27" fmla="*/ 168 h 168"/>
                  <a:gd name="T28" fmla="*/ 146 w 166"/>
                  <a:gd name="T29" fmla="*/ 167 h 168"/>
                  <a:gd name="T30" fmla="*/ 147 w 166"/>
                  <a:gd name="T31" fmla="*/ 164 h 168"/>
                  <a:gd name="T32" fmla="*/ 155 w 166"/>
                  <a:gd name="T33" fmla="*/ 143 h 168"/>
                  <a:gd name="T34" fmla="*/ 163 w 166"/>
                  <a:gd name="T35" fmla="*/ 79 h 168"/>
                  <a:gd name="T36" fmla="*/ 162 w 166"/>
                  <a:gd name="T37" fmla="*/ 52 h 168"/>
                  <a:gd name="T38" fmla="*/ 147 w 166"/>
                  <a:gd name="T39" fmla="*/ 4 h 168"/>
                  <a:gd name="T40" fmla="*/ 146 w 166"/>
                  <a:gd name="T41" fmla="*/ 4 h 168"/>
                  <a:gd name="T42" fmla="*/ 147 w 166"/>
                  <a:gd name="T43" fmla="*/ 3 h 168"/>
                  <a:gd name="T44" fmla="*/ 146 w 166"/>
                  <a:gd name="T45" fmla="*/ 4 h 168"/>
                  <a:gd name="T46" fmla="*/ 138 w 166"/>
                  <a:gd name="T47" fmla="*/ 3 h 168"/>
                  <a:gd name="T48" fmla="*/ 55 w 166"/>
                  <a:gd name="T49" fmla="*/ 40 h 168"/>
                  <a:gd name="T50" fmla="*/ 3 w 166"/>
                  <a:gd name="T51" fmla="*/ 95 h 168"/>
                  <a:gd name="T52" fmla="*/ 6 w 166"/>
                  <a:gd name="T53" fmla="*/ 95 h 168"/>
                  <a:gd name="T54" fmla="*/ 147 w 166"/>
                  <a:gd name="T55" fmla="*/ 16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" h="168">
                    <a:moveTo>
                      <a:pt x="146" y="167"/>
                    </a:moveTo>
                    <a:cubicBezTo>
                      <a:pt x="102" y="102"/>
                      <a:pt x="26" y="98"/>
                      <a:pt x="6" y="98"/>
                    </a:cubicBezTo>
                    <a:cubicBezTo>
                      <a:pt x="3" y="98"/>
                      <a:pt x="1" y="98"/>
                      <a:pt x="1" y="98"/>
                    </a:cubicBezTo>
                    <a:cubicBezTo>
                      <a:pt x="1" y="98"/>
                      <a:pt x="0" y="98"/>
                      <a:pt x="0" y="97"/>
                    </a:cubicBezTo>
                    <a:cubicBezTo>
                      <a:pt x="0" y="97"/>
                      <a:pt x="0" y="96"/>
                      <a:pt x="0" y="96"/>
                    </a:cubicBezTo>
                    <a:cubicBezTo>
                      <a:pt x="1" y="81"/>
                      <a:pt x="25" y="58"/>
                      <a:pt x="54" y="38"/>
                    </a:cubicBezTo>
                    <a:cubicBezTo>
                      <a:pt x="82" y="17"/>
                      <a:pt x="116" y="0"/>
                      <a:pt x="138" y="0"/>
                    </a:cubicBezTo>
                    <a:cubicBezTo>
                      <a:pt x="141" y="0"/>
                      <a:pt x="144" y="1"/>
                      <a:pt x="147" y="1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8" y="2"/>
                      <a:pt x="160" y="6"/>
                      <a:pt x="165" y="51"/>
                    </a:cubicBezTo>
                    <a:cubicBezTo>
                      <a:pt x="166" y="61"/>
                      <a:pt x="166" y="70"/>
                      <a:pt x="166" y="79"/>
                    </a:cubicBezTo>
                    <a:cubicBezTo>
                      <a:pt x="166" y="135"/>
                      <a:pt x="149" y="167"/>
                      <a:pt x="149" y="167"/>
                    </a:cubicBezTo>
                    <a:cubicBezTo>
                      <a:pt x="148" y="168"/>
                      <a:pt x="148" y="168"/>
                      <a:pt x="147" y="168"/>
                    </a:cubicBezTo>
                    <a:cubicBezTo>
                      <a:pt x="147" y="168"/>
                      <a:pt x="147" y="168"/>
                      <a:pt x="147" y="168"/>
                    </a:cubicBezTo>
                    <a:cubicBezTo>
                      <a:pt x="147" y="168"/>
                      <a:pt x="146" y="168"/>
                      <a:pt x="146" y="167"/>
                    </a:cubicBezTo>
                    <a:close/>
                    <a:moveTo>
                      <a:pt x="147" y="164"/>
                    </a:moveTo>
                    <a:cubicBezTo>
                      <a:pt x="149" y="160"/>
                      <a:pt x="152" y="153"/>
                      <a:pt x="155" y="143"/>
                    </a:cubicBezTo>
                    <a:cubicBezTo>
                      <a:pt x="159" y="128"/>
                      <a:pt x="163" y="107"/>
                      <a:pt x="163" y="79"/>
                    </a:cubicBezTo>
                    <a:cubicBezTo>
                      <a:pt x="163" y="70"/>
                      <a:pt x="163" y="61"/>
                      <a:pt x="162" y="52"/>
                    </a:cubicBezTo>
                    <a:cubicBezTo>
                      <a:pt x="158" y="12"/>
                      <a:pt x="148" y="5"/>
                      <a:pt x="147" y="4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7" y="3"/>
                      <a:pt x="147" y="3"/>
                      <a:pt x="147" y="3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4" y="4"/>
                      <a:pt x="141" y="3"/>
                      <a:pt x="138" y="3"/>
                    </a:cubicBezTo>
                    <a:cubicBezTo>
                      <a:pt x="117" y="3"/>
                      <a:pt x="84" y="20"/>
                      <a:pt x="55" y="40"/>
                    </a:cubicBezTo>
                    <a:cubicBezTo>
                      <a:pt x="28" y="59"/>
                      <a:pt x="6" y="82"/>
                      <a:pt x="3" y="95"/>
                    </a:cubicBezTo>
                    <a:cubicBezTo>
                      <a:pt x="4" y="95"/>
                      <a:pt x="5" y="95"/>
                      <a:pt x="6" y="95"/>
                    </a:cubicBezTo>
                    <a:cubicBezTo>
                      <a:pt x="26" y="95"/>
                      <a:pt x="102" y="99"/>
                      <a:pt x="147" y="16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4" name="Freeform 102"/>
              <p:cNvSpPr>
                <a:spLocks noEditPoints="1"/>
              </p:cNvSpPr>
              <p:nvPr/>
            </p:nvSpPr>
            <p:spPr bwMode="auto">
              <a:xfrm>
                <a:off x="5301" y="696"/>
                <a:ext cx="310" cy="314"/>
              </a:xfrm>
              <a:custGeom>
                <a:avLst/>
                <a:gdLst>
                  <a:gd name="T0" fmla="*/ 112 w 131"/>
                  <a:gd name="T1" fmla="*/ 124 h 133"/>
                  <a:gd name="T2" fmla="*/ 119 w 131"/>
                  <a:gd name="T3" fmla="*/ 133 h 133"/>
                  <a:gd name="T4" fmla="*/ 122 w 131"/>
                  <a:gd name="T5" fmla="*/ 126 h 133"/>
                  <a:gd name="T6" fmla="*/ 125 w 131"/>
                  <a:gd name="T7" fmla="*/ 115 h 133"/>
                  <a:gd name="T8" fmla="*/ 122 w 131"/>
                  <a:gd name="T9" fmla="*/ 126 h 133"/>
                  <a:gd name="T10" fmla="*/ 100 w 131"/>
                  <a:gd name="T11" fmla="*/ 112 h 133"/>
                  <a:gd name="T12" fmla="*/ 108 w 131"/>
                  <a:gd name="T13" fmla="*/ 119 h 133"/>
                  <a:gd name="T14" fmla="*/ 126 w 131"/>
                  <a:gd name="T15" fmla="*/ 108 h 133"/>
                  <a:gd name="T16" fmla="*/ 128 w 131"/>
                  <a:gd name="T17" fmla="*/ 97 h 133"/>
                  <a:gd name="T18" fmla="*/ 126 w 131"/>
                  <a:gd name="T19" fmla="*/ 108 h 133"/>
                  <a:gd name="T20" fmla="*/ 85 w 131"/>
                  <a:gd name="T21" fmla="*/ 101 h 133"/>
                  <a:gd name="T22" fmla="*/ 94 w 131"/>
                  <a:gd name="T23" fmla="*/ 107 h 133"/>
                  <a:gd name="T24" fmla="*/ 77 w 131"/>
                  <a:gd name="T25" fmla="*/ 98 h 133"/>
                  <a:gd name="T26" fmla="*/ 69 w 131"/>
                  <a:gd name="T27" fmla="*/ 92 h 133"/>
                  <a:gd name="T28" fmla="*/ 79 w 131"/>
                  <a:gd name="T29" fmla="*/ 97 h 133"/>
                  <a:gd name="T30" fmla="*/ 129 w 131"/>
                  <a:gd name="T31" fmla="*/ 90 h 133"/>
                  <a:gd name="T32" fmla="*/ 130 w 131"/>
                  <a:gd name="T33" fmla="*/ 80 h 133"/>
                  <a:gd name="T34" fmla="*/ 129 w 131"/>
                  <a:gd name="T35" fmla="*/ 90 h 133"/>
                  <a:gd name="T36" fmla="*/ 53 w 131"/>
                  <a:gd name="T37" fmla="*/ 85 h 133"/>
                  <a:gd name="T38" fmla="*/ 63 w 131"/>
                  <a:gd name="T39" fmla="*/ 89 h 133"/>
                  <a:gd name="T40" fmla="*/ 44 w 131"/>
                  <a:gd name="T41" fmla="*/ 84 h 133"/>
                  <a:gd name="T42" fmla="*/ 37 w 131"/>
                  <a:gd name="T43" fmla="*/ 79 h 133"/>
                  <a:gd name="T44" fmla="*/ 45 w 131"/>
                  <a:gd name="T45" fmla="*/ 84 h 133"/>
                  <a:gd name="T46" fmla="*/ 19 w 131"/>
                  <a:gd name="T47" fmla="*/ 78 h 133"/>
                  <a:gd name="T48" fmla="*/ 28 w 131"/>
                  <a:gd name="T49" fmla="*/ 76 h 133"/>
                  <a:gd name="T50" fmla="*/ 9 w 131"/>
                  <a:gd name="T51" fmla="*/ 76 h 133"/>
                  <a:gd name="T52" fmla="*/ 2 w 131"/>
                  <a:gd name="T53" fmla="*/ 73 h 133"/>
                  <a:gd name="T54" fmla="*/ 10 w 131"/>
                  <a:gd name="T55" fmla="*/ 76 h 133"/>
                  <a:gd name="T56" fmla="*/ 128 w 131"/>
                  <a:gd name="T57" fmla="*/ 71 h 133"/>
                  <a:gd name="T58" fmla="*/ 130 w 131"/>
                  <a:gd name="T59" fmla="*/ 62 h 133"/>
                  <a:gd name="T60" fmla="*/ 131 w 131"/>
                  <a:gd name="T61" fmla="*/ 71 h 133"/>
                  <a:gd name="T62" fmla="*/ 1 w 131"/>
                  <a:gd name="T63" fmla="*/ 67 h 133"/>
                  <a:gd name="T64" fmla="*/ 8 w 131"/>
                  <a:gd name="T65" fmla="*/ 62 h 133"/>
                  <a:gd name="T66" fmla="*/ 1 w 131"/>
                  <a:gd name="T67" fmla="*/ 69 h 133"/>
                  <a:gd name="T68" fmla="*/ 19 w 131"/>
                  <a:gd name="T69" fmla="*/ 48 h 133"/>
                  <a:gd name="T70" fmla="*/ 15 w 131"/>
                  <a:gd name="T71" fmla="*/ 55 h 133"/>
                  <a:gd name="T72" fmla="*/ 128 w 131"/>
                  <a:gd name="T73" fmla="*/ 53 h 133"/>
                  <a:gd name="T74" fmla="*/ 130 w 131"/>
                  <a:gd name="T75" fmla="*/ 45 h 133"/>
                  <a:gd name="T76" fmla="*/ 129 w 131"/>
                  <a:gd name="T77" fmla="*/ 55 h 133"/>
                  <a:gd name="T78" fmla="*/ 27 w 131"/>
                  <a:gd name="T79" fmla="*/ 42 h 133"/>
                  <a:gd name="T80" fmla="*/ 35 w 131"/>
                  <a:gd name="T81" fmla="*/ 37 h 133"/>
                  <a:gd name="T82" fmla="*/ 28 w 131"/>
                  <a:gd name="T83" fmla="*/ 44 h 133"/>
                  <a:gd name="T84" fmla="*/ 125 w 131"/>
                  <a:gd name="T85" fmla="*/ 27 h 133"/>
                  <a:gd name="T86" fmla="*/ 129 w 131"/>
                  <a:gd name="T87" fmla="*/ 35 h 133"/>
                  <a:gd name="T88" fmla="*/ 128 w 131"/>
                  <a:gd name="T89" fmla="*/ 37 h 133"/>
                  <a:gd name="T90" fmla="*/ 41 w 131"/>
                  <a:gd name="T91" fmla="*/ 31 h 133"/>
                  <a:gd name="T92" fmla="*/ 50 w 131"/>
                  <a:gd name="T93" fmla="*/ 29 h 133"/>
                  <a:gd name="T94" fmla="*/ 41 w 131"/>
                  <a:gd name="T95" fmla="*/ 33 h 133"/>
                  <a:gd name="T96" fmla="*/ 64 w 131"/>
                  <a:gd name="T97" fmla="*/ 17 h 133"/>
                  <a:gd name="T98" fmla="*/ 65 w 131"/>
                  <a:gd name="T99" fmla="*/ 19 h 133"/>
                  <a:gd name="T100" fmla="*/ 56 w 131"/>
                  <a:gd name="T101" fmla="*/ 23 h 133"/>
                  <a:gd name="T102" fmla="*/ 121 w 131"/>
                  <a:gd name="T103" fmla="*/ 9 h 133"/>
                  <a:gd name="T104" fmla="*/ 125 w 131"/>
                  <a:gd name="T105" fmla="*/ 19 h 133"/>
                  <a:gd name="T106" fmla="*/ 72 w 131"/>
                  <a:gd name="T107" fmla="*/ 14 h 133"/>
                  <a:gd name="T108" fmla="*/ 82 w 131"/>
                  <a:gd name="T109" fmla="*/ 9 h 133"/>
                  <a:gd name="T110" fmla="*/ 73 w 131"/>
                  <a:gd name="T111" fmla="*/ 15 h 133"/>
                  <a:gd name="T112" fmla="*/ 89 w 131"/>
                  <a:gd name="T113" fmla="*/ 4 h 133"/>
                  <a:gd name="T114" fmla="*/ 97 w 131"/>
                  <a:gd name="T115" fmla="*/ 5 h 133"/>
                  <a:gd name="T116" fmla="*/ 88 w 131"/>
                  <a:gd name="T117" fmla="*/ 6 h 133"/>
                  <a:gd name="T118" fmla="*/ 114 w 131"/>
                  <a:gd name="T119" fmla="*/ 4 h 133"/>
                  <a:gd name="T120" fmla="*/ 105 w 131"/>
                  <a:gd name="T121" fmla="*/ 1 h 133"/>
                  <a:gd name="T122" fmla="*/ 115 w 131"/>
                  <a:gd name="T123" fmla="*/ 1 h 133"/>
                  <a:gd name="T124" fmla="*/ 115 w 131"/>
                  <a:gd name="T125" fmla="*/ 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1" h="133">
                    <a:moveTo>
                      <a:pt x="117" y="133"/>
                    </a:moveTo>
                    <a:cubicBezTo>
                      <a:pt x="116" y="130"/>
                      <a:pt x="114" y="128"/>
                      <a:pt x="112" y="126"/>
                    </a:cubicBezTo>
                    <a:cubicBezTo>
                      <a:pt x="112" y="126"/>
                      <a:pt x="112" y="125"/>
                      <a:pt x="112" y="124"/>
                    </a:cubicBezTo>
                    <a:cubicBezTo>
                      <a:pt x="113" y="124"/>
                      <a:pt x="114" y="124"/>
                      <a:pt x="114" y="124"/>
                    </a:cubicBezTo>
                    <a:cubicBezTo>
                      <a:pt x="116" y="127"/>
                      <a:pt x="118" y="129"/>
                      <a:pt x="120" y="131"/>
                    </a:cubicBezTo>
                    <a:cubicBezTo>
                      <a:pt x="120" y="131"/>
                      <a:pt x="120" y="132"/>
                      <a:pt x="119" y="133"/>
                    </a:cubicBezTo>
                    <a:cubicBezTo>
                      <a:pt x="118" y="133"/>
                      <a:pt x="118" y="133"/>
                      <a:pt x="118" y="133"/>
                    </a:cubicBezTo>
                    <a:cubicBezTo>
                      <a:pt x="118" y="133"/>
                      <a:pt x="117" y="133"/>
                      <a:pt x="117" y="133"/>
                    </a:cubicBezTo>
                    <a:close/>
                    <a:moveTo>
                      <a:pt x="122" y="126"/>
                    </a:moveTo>
                    <a:cubicBezTo>
                      <a:pt x="121" y="125"/>
                      <a:pt x="120" y="125"/>
                      <a:pt x="121" y="124"/>
                    </a:cubicBezTo>
                    <a:cubicBezTo>
                      <a:pt x="121" y="122"/>
                      <a:pt x="122" y="119"/>
                      <a:pt x="123" y="116"/>
                    </a:cubicBezTo>
                    <a:cubicBezTo>
                      <a:pt x="123" y="115"/>
                      <a:pt x="124" y="115"/>
                      <a:pt x="125" y="115"/>
                    </a:cubicBezTo>
                    <a:cubicBezTo>
                      <a:pt x="125" y="115"/>
                      <a:pt x="126" y="116"/>
                      <a:pt x="126" y="117"/>
                    </a:cubicBezTo>
                    <a:cubicBezTo>
                      <a:pt x="125" y="120"/>
                      <a:pt x="124" y="123"/>
                      <a:pt x="124" y="125"/>
                    </a:cubicBezTo>
                    <a:cubicBezTo>
                      <a:pt x="123" y="125"/>
                      <a:pt x="123" y="126"/>
                      <a:pt x="122" y="126"/>
                    </a:cubicBezTo>
                    <a:close/>
                    <a:moveTo>
                      <a:pt x="106" y="119"/>
                    </a:moveTo>
                    <a:cubicBezTo>
                      <a:pt x="104" y="117"/>
                      <a:pt x="102" y="115"/>
                      <a:pt x="100" y="114"/>
                    </a:cubicBezTo>
                    <a:cubicBezTo>
                      <a:pt x="99" y="113"/>
                      <a:pt x="99" y="112"/>
                      <a:pt x="100" y="112"/>
                    </a:cubicBezTo>
                    <a:cubicBezTo>
                      <a:pt x="100" y="111"/>
                      <a:pt x="101" y="111"/>
                      <a:pt x="102" y="112"/>
                    </a:cubicBezTo>
                    <a:cubicBezTo>
                      <a:pt x="104" y="113"/>
                      <a:pt x="106" y="115"/>
                      <a:pt x="108" y="117"/>
                    </a:cubicBezTo>
                    <a:cubicBezTo>
                      <a:pt x="108" y="118"/>
                      <a:pt x="108" y="119"/>
                      <a:pt x="108" y="119"/>
                    </a:cubicBezTo>
                    <a:cubicBezTo>
                      <a:pt x="107" y="119"/>
                      <a:pt x="107" y="120"/>
                      <a:pt x="107" y="120"/>
                    </a:cubicBezTo>
                    <a:cubicBezTo>
                      <a:pt x="106" y="120"/>
                      <a:pt x="106" y="119"/>
                      <a:pt x="106" y="119"/>
                    </a:cubicBezTo>
                    <a:close/>
                    <a:moveTo>
                      <a:pt x="126" y="108"/>
                    </a:moveTo>
                    <a:cubicBezTo>
                      <a:pt x="125" y="108"/>
                      <a:pt x="125" y="107"/>
                      <a:pt x="125" y="107"/>
                    </a:cubicBezTo>
                    <a:cubicBezTo>
                      <a:pt x="125" y="104"/>
                      <a:pt x="126" y="101"/>
                      <a:pt x="126" y="99"/>
                    </a:cubicBezTo>
                    <a:cubicBezTo>
                      <a:pt x="126" y="98"/>
                      <a:pt x="127" y="97"/>
                      <a:pt x="128" y="97"/>
                    </a:cubicBezTo>
                    <a:cubicBezTo>
                      <a:pt x="129" y="98"/>
                      <a:pt x="129" y="98"/>
                      <a:pt x="129" y="99"/>
                    </a:cubicBezTo>
                    <a:cubicBezTo>
                      <a:pt x="129" y="102"/>
                      <a:pt x="128" y="105"/>
                      <a:pt x="128" y="107"/>
                    </a:cubicBezTo>
                    <a:cubicBezTo>
                      <a:pt x="128" y="108"/>
                      <a:pt x="127" y="108"/>
                      <a:pt x="126" y="108"/>
                    </a:cubicBezTo>
                    <a:close/>
                    <a:moveTo>
                      <a:pt x="92" y="108"/>
                    </a:moveTo>
                    <a:cubicBezTo>
                      <a:pt x="90" y="106"/>
                      <a:pt x="88" y="104"/>
                      <a:pt x="86" y="103"/>
                    </a:cubicBezTo>
                    <a:cubicBezTo>
                      <a:pt x="85" y="103"/>
                      <a:pt x="85" y="102"/>
                      <a:pt x="85" y="101"/>
                    </a:cubicBezTo>
                    <a:cubicBezTo>
                      <a:pt x="86" y="100"/>
                      <a:pt x="87" y="100"/>
                      <a:pt x="87" y="101"/>
                    </a:cubicBezTo>
                    <a:cubicBezTo>
                      <a:pt x="89" y="102"/>
                      <a:pt x="92" y="104"/>
                      <a:pt x="94" y="105"/>
                    </a:cubicBezTo>
                    <a:cubicBezTo>
                      <a:pt x="95" y="106"/>
                      <a:pt x="95" y="107"/>
                      <a:pt x="94" y="107"/>
                    </a:cubicBezTo>
                    <a:cubicBezTo>
                      <a:pt x="94" y="108"/>
                      <a:pt x="93" y="108"/>
                      <a:pt x="93" y="108"/>
                    </a:cubicBezTo>
                    <a:lnTo>
                      <a:pt x="92" y="108"/>
                    </a:lnTo>
                    <a:close/>
                    <a:moveTo>
                      <a:pt x="77" y="98"/>
                    </a:moveTo>
                    <a:cubicBezTo>
                      <a:pt x="75" y="97"/>
                      <a:pt x="72" y="95"/>
                      <a:pt x="70" y="94"/>
                    </a:cubicBezTo>
                    <a:cubicBezTo>
                      <a:pt x="70" y="94"/>
                      <a:pt x="70" y="94"/>
                      <a:pt x="70" y="94"/>
                    </a:cubicBezTo>
                    <a:cubicBezTo>
                      <a:pt x="69" y="94"/>
                      <a:pt x="69" y="93"/>
                      <a:pt x="69" y="92"/>
                    </a:cubicBezTo>
                    <a:cubicBezTo>
                      <a:pt x="70" y="91"/>
                      <a:pt x="71" y="91"/>
                      <a:pt x="71" y="91"/>
                    </a:cubicBezTo>
                    <a:cubicBezTo>
                      <a:pt x="74" y="93"/>
                      <a:pt x="76" y="94"/>
                      <a:pt x="79" y="95"/>
                    </a:cubicBezTo>
                    <a:cubicBezTo>
                      <a:pt x="79" y="96"/>
                      <a:pt x="80" y="97"/>
                      <a:pt x="79" y="97"/>
                    </a:cubicBezTo>
                    <a:cubicBezTo>
                      <a:pt x="79" y="98"/>
                      <a:pt x="78" y="98"/>
                      <a:pt x="78" y="98"/>
                    </a:cubicBezTo>
                    <a:lnTo>
                      <a:pt x="77" y="98"/>
                    </a:lnTo>
                    <a:close/>
                    <a:moveTo>
                      <a:pt x="129" y="90"/>
                    </a:moveTo>
                    <a:cubicBezTo>
                      <a:pt x="128" y="90"/>
                      <a:pt x="127" y="90"/>
                      <a:pt x="127" y="89"/>
                    </a:cubicBezTo>
                    <a:cubicBezTo>
                      <a:pt x="128" y="86"/>
                      <a:pt x="128" y="84"/>
                      <a:pt x="128" y="81"/>
                    </a:cubicBezTo>
                    <a:cubicBezTo>
                      <a:pt x="128" y="80"/>
                      <a:pt x="129" y="79"/>
                      <a:pt x="130" y="80"/>
                    </a:cubicBezTo>
                    <a:cubicBezTo>
                      <a:pt x="130" y="80"/>
                      <a:pt x="131" y="80"/>
                      <a:pt x="131" y="81"/>
                    </a:cubicBezTo>
                    <a:cubicBezTo>
                      <a:pt x="131" y="84"/>
                      <a:pt x="131" y="87"/>
                      <a:pt x="130" y="89"/>
                    </a:cubicBezTo>
                    <a:cubicBezTo>
                      <a:pt x="130" y="90"/>
                      <a:pt x="130" y="90"/>
                      <a:pt x="129" y="90"/>
                    </a:cubicBezTo>
                    <a:close/>
                    <a:moveTo>
                      <a:pt x="61" y="90"/>
                    </a:moveTo>
                    <a:cubicBezTo>
                      <a:pt x="59" y="89"/>
                      <a:pt x="56" y="88"/>
                      <a:pt x="54" y="87"/>
                    </a:cubicBezTo>
                    <a:cubicBezTo>
                      <a:pt x="53" y="87"/>
                      <a:pt x="53" y="86"/>
                      <a:pt x="53" y="85"/>
                    </a:cubicBezTo>
                    <a:cubicBezTo>
                      <a:pt x="53" y="84"/>
                      <a:pt x="54" y="84"/>
                      <a:pt x="55" y="84"/>
                    </a:cubicBezTo>
                    <a:cubicBezTo>
                      <a:pt x="57" y="85"/>
                      <a:pt x="60" y="86"/>
                      <a:pt x="62" y="87"/>
                    </a:cubicBezTo>
                    <a:cubicBezTo>
                      <a:pt x="63" y="88"/>
                      <a:pt x="63" y="88"/>
                      <a:pt x="63" y="89"/>
                    </a:cubicBezTo>
                    <a:cubicBezTo>
                      <a:pt x="63" y="90"/>
                      <a:pt x="62" y="90"/>
                      <a:pt x="62" y="90"/>
                    </a:cubicBezTo>
                    <a:lnTo>
                      <a:pt x="61" y="90"/>
                    </a:lnTo>
                    <a:close/>
                    <a:moveTo>
                      <a:pt x="44" y="84"/>
                    </a:moveTo>
                    <a:cubicBezTo>
                      <a:pt x="42" y="83"/>
                      <a:pt x="39" y="82"/>
                      <a:pt x="37" y="82"/>
                    </a:cubicBezTo>
                    <a:cubicBezTo>
                      <a:pt x="36" y="81"/>
                      <a:pt x="35" y="81"/>
                      <a:pt x="36" y="80"/>
                    </a:cubicBezTo>
                    <a:cubicBezTo>
                      <a:pt x="36" y="79"/>
                      <a:pt x="37" y="79"/>
                      <a:pt x="37" y="79"/>
                    </a:cubicBezTo>
                    <a:cubicBezTo>
                      <a:pt x="40" y="79"/>
                      <a:pt x="43" y="80"/>
                      <a:pt x="45" y="81"/>
                    </a:cubicBezTo>
                    <a:cubicBezTo>
                      <a:pt x="46" y="81"/>
                      <a:pt x="46" y="82"/>
                      <a:pt x="46" y="83"/>
                    </a:cubicBezTo>
                    <a:cubicBezTo>
                      <a:pt x="46" y="84"/>
                      <a:pt x="45" y="84"/>
                      <a:pt x="45" y="84"/>
                    </a:cubicBezTo>
                    <a:lnTo>
                      <a:pt x="44" y="84"/>
                    </a:lnTo>
                    <a:close/>
                    <a:moveTo>
                      <a:pt x="27" y="79"/>
                    </a:moveTo>
                    <a:cubicBezTo>
                      <a:pt x="24" y="79"/>
                      <a:pt x="22" y="78"/>
                      <a:pt x="19" y="78"/>
                    </a:cubicBezTo>
                    <a:cubicBezTo>
                      <a:pt x="18" y="78"/>
                      <a:pt x="18" y="77"/>
                      <a:pt x="18" y="76"/>
                    </a:cubicBezTo>
                    <a:cubicBezTo>
                      <a:pt x="18" y="75"/>
                      <a:pt x="19" y="75"/>
                      <a:pt x="20" y="75"/>
                    </a:cubicBezTo>
                    <a:cubicBezTo>
                      <a:pt x="22" y="75"/>
                      <a:pt x="25" y="76"/>
                      <a:pt x="28" y="76"/>
                    </a:cubicBezTo>
                    <a:cubicBezTo>
                      <a:pt x="28" y="77"/>
                      <a:pt x="29" y="77"/>
                      <a:pt x="29" y="78"/>
                    </a:cubicBezTo>
                    <a:cubicBezTo>
                      <a:pt x="29" y="79"/>
                      <a:pt x="28" y="79"/>
                      <a:pt x="27" y="79"/>
                    </a:cubicBezTo>
                    <a:close/>
                    <a:moveTo>
                      <a:pt x="9" y="76"/>
                    </a:moveTo>
                    <a:cubicBezTo>
                      <a:pt x="6" y="76"/>
                      <a:pt x="3" y="76"/>
                      <a:pt x="1" y="76"/>
                    </a:cubicBezTo>
                    <a:cubicBezTo>
                      <a:pt x="1" y="76"/>
                      <a:pt x="0" y="75"/>
                      <a:pt x="0" y="74"/>
                    </a:cubicBezTo>
                    <a:cubicBezTo>
                      <a:pt x="0" y="73"/>
                      <a:pt x="1" y="73"/>
                      <a:pt x="2" y="73"/>
                    </a:cubicBezTo>
                    <a:cubicBezTo>
                      <a:pt x="4" y="73"/>
                      <a:pt x="6" y="73"/>
                      <a:pt x="10" y="73"/>
                    </a:cubicBezTo>
                    <a:cubicBezTo>
                      <a:pt x="11" y="73"/>
                      <a:pt x="11" y="74"/>
                      <a:pt x="11" y="75"/>
                    </a:cubicBezTo>
                    <a:cubicBezTo>
                      <a:pt x="11" y="76"/>
                      <a:pt x="10" y="76"/>
                      <a:pt x="10" y="76"/>
                    </a:cubicBezTo>
                    <a:lnTo>
                      <a:pt x="9" y="76"/>
                    </a:lnTo>
                    <a:close/>
                    <a:moveTo>
                      <a:pt x="130" y="73"/>
                    </a:moveTo>
                    <a:cubicBezTo>
                      <a:pt x="129" y="73"/>
                      <a:pt x="128" y="72"/>
                      <a:pt x="128" y="71"/>
                    </a:cubicBezTo>
                    <a:cubicBezTo>
                      <a:pt x="128" y="70"/>
                      <a:pt x="128" y="69"/>
                      <a:pt x="128" y="68"/>
                    </a:cubicBezTo>
                    <a:cubicBezTo>
                      <a:pt x="128" y="66"/>
                      <a:pt x="128" y="65"/>
                      <a:pt x="128" y="63"/>
                    </a:cubicBezTo>
                    <a:cubicBezTo>
                      <a:pt x="128" y="62"/>
                      <a:pt x="129" y="62"/>
                      <a:pt x="130" y="62"/>
                    </a:cubicBezTo>
                    <a:cubicBezTo>
                      <a:pt x="131" y="62"/>
                      <a:pt x="131" y="62"/>
                      <a:pt x="131" y="63"/>
                    </a:cubicBezTo>
                    <a:cubicBezTo>
                      <a:pt x="131" y="65"/>
                      <a:pt x="131" y="66"/>
                      <a:pt x="131" y="68"/>
                    </a:cubicBezTo>
                    <a:cubicBezTo>
                      <a:pt x="131" y="69"/>
                      <a:pt x="131" y="70"/>
                      <a:pt x="131" y="71"/>
                    </a:cubicBezTo>
                    <a:cubicBezTo>
                      <a:pt x="131" y="72"/>
                      <a:pt x="131" y="73"/>
                      <a:pt x="130" y="73"/>
                    </a:cubicBezTo>
                    <a:close/>
                    <a:moveTo>
                      <a:pt x="1" y="69"/>
                    </a:moveTo>
                    <a:cubicBezTo>
                      <a:pt x="0" y="68"/>
                      <a:pt x="0" y="67"/>
                      <a:pt x="1" y="67"/>
                    </a:cubicBezTo>
                    <a:cubicBezTo>
                      <a:pt x="2" y="65"/>
                      <a:pt x="4" y="63"/>
                      <a:pt x="6" y="60"/>
                    </a:cubicBezTo>
                    <a:cubicBezTo>
                      <a:pt x="6" y="60"/>
                      <a:pt x="7" y="60"/>
                      <a:pt x="8" y="60"/>
                    </a:cubicBezTo>
                    <a:cubicBezTo>
                      <a:pt x="9" y="61"/>
                      <a:pt x="9" y="62"/>
                      <a:pt x="8" y="62"/>
                    </a:cubicBezTo>
                    <a:cubicBezTo>
                      <a:pt x="6" y="65"/>
                      <a:pt x="4" y="67"/>
                      <a:pt x="3" y="68"/>
                    </a:cubicBezTo>
                    <a:cubicBezTo>
                      <a:pt x="3" y="69"/>
                      <a:pt x="2" y="69"/>
                      <a:pt x="2" y="69"/>
                    </a:cubicBezTo>
                    <a:lnTo>
                      <a:pt x="1" y="69"/>
                    </a:lnTo>
                    <a:close/>
                    <a:moveTo>
                      <a:pt x="13" y="55"/>
                    </a:moveTo>
                    <a:cubicBezTo>
                      <a:pt x="12" y="55"/>
                      <a:pt x="12" y="54"/>
                      <a:pt x="13" y="53"/>
                    </a:cubicBezTo>
                    <a:cubicBezTo>
                      <a:pt x="15" y="52"/>
                      <a:pt x="17" y="50"/>
                      <a:pt x="19" y="48"/>
                    </a:cubicBezTo>
                    <a:cubicBezTo>
                      <a:pt x="20" y="47"/>
                      <a:pt x="21" y="47"/>
                      <a:pt x="21" y="48"/>
                    </a:cubicBezTo>
                    <a:cubicBezTo>
                      <a:pt x="22" y="49"/>
                      <a:pt x="22" y="50"/>
                      <a:pt x="21" y="50"/>
                    </a:cubicBezTo>
                    <a:cubicBezTo>
                      <a:pt x="19" y="52"/>
                      <a:pt x="17" y="54"/>
                      <a:pt x="15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3" y="56"/>
                      <a:pt x="13" y="55"/>
                    </a:cubicBezTo>
                    <a:close/>
                    <a:moveTo>
                      <a:pt x="128" y="53"/>
                    </a:moveTo>
                    <a:cubicBezTo>
                      <a:pt x="128" y="51"/>
                      <a:pt x="128" y="48"/>
                      <a:pt x="127" y="45"/>
                    </a:cubicBezTo>
                    <a:cubicBezTo>
                      <a:pt x="127" y="44"/>
                      <a:pt x="128" y="44"/>
                      <a:pt x="129" y="44"/>
                    </a:cubicBezTo>
                    <a:cubicBezTo>
                      <a:pt x="129" y="43"/>
                      <a:pt x="130" y="44"/>
                      <a:pt x="130" y="45"/>
                    </a:cubicBezTo>
                    <a:cubicBezTo>
                      <a:pt x="131" y="48"/>
                      <a:pt x="131" y="50"/>
                      <a:pt x="131" y="53"/>
                    </a:cubicBezTo>
                    <a:cubicBezTo>
                      <a:pt x="131" y="54"/>
                      <a:pt x="130" y="54"/>
                      <a:pt x="129" y="55"/>
                    </a:cubicBezTo>
                    <a:cubicBezTo>
                      <a:pt x="129" y="55"/>
                      <a:pt x="129" y="55"/>
                      <a:pt x="129" y="55"/>
                    </a:cubicBezTo>
                    <a:cubicBezTo>
                      <a:pt x="129" y="55"/>
                      <a:pt x="128" y="54"/>
                      <a:pt x="128" y="53"/>
                    </a:cubicBezTo>
                    <a:close/>
                    <a:moveTo>
                      <a:pt x="27" y="44"/>
                    </a:moveTo>
                    <a:cubicBezTo>
                      <a:pt x="26" y="43"/>
                      <a:pt x="26" y="42"/>
                      <a:pt x="27" y="42"/>
                    </a:cubicBezTo>
                    <a:cubicBezTo>
                      <a:pt x="29" y="40"/>
                      <a:pt x="31" y="38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5" y="36"/>
                      <a:pt x="35" y="37"/>
                    </a:cubicBezTo>
                    <a:cubicBezTo>
                      <a:pt x="36" y="38"/>
                      <a:pt x="36" y="39"/>
                      <a:pt x="35" y="39"/>
                    </a:cubicBezTo>
                    <a:cubicBezTo>
                      <a:pt x="33" y="41"/>
                      <a:pt x="31" y="42"/>
                      <a:pt x="29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7" y="44"/>
                      <a:pt x="27" y="44"/>
                      <a:pt x="27" y="44"/>
                    </a:cubicBezTo>
                    <a:close/>
                    <a:moveTo>
                      <a:pt x="126" y="35"/>
                    </a:moveTo>
                    <a:cubicBezTo>
                      <a:pt x="126" y="32"/>
                      <a:pt x="125" y="30"/>
                      <a:pt x="125" y="27"/>
                    </a:cubicBezTo>
                    <a:cubicBezTo>
                      <a:pt x="125" y="27"/>
                      <a:pt x="125" y="26"/>
                      <a:pt x="126" y="26"/>
                    </a:cubicBezTo>
                    <a:cubicBezTo>
                      <a:pt x="127" y="26"/>
                      <a:pt x="128" y="26"/>
                      <a:pt x="128" y="27"/>
                    </a:cubicBezTo>
                    <a:cubicBezTo>
                      <a:pt x="128" y="29"/>
                      <a:pt x="129" y="32"/>
                      <a:pt x="129" y="35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29" y="36"/>
                      <a:pt x="129" y="36"/>
                      <a:pt x="128" y="37"/>
                    </a:cubicBezTo>
                    <a:cubicBezTo>
                      <a:pt x="128" y="37"/>
                      <a:pt x="128" y="37"/>
                      <a:pt x="128" y="37"/>
                    </a:cubicBezTo>
                    <a:cubicBezTo>
                      <a:pt x="127" y="37"/>
                      <a:pt x="126" y="36"/>
                      <a:pt x="126" y="35"/>
                    </a:cubicBezTo>
                    <a:close/>
                    <a:moveTo>
                      <a:pt x="41" y="33"/>
                    </a:moveTo>
                    <a:cubicBezTo>
                      <a:pt x="41" y="32"/>
                      <a:pt x="41" y="31"/>
                      <a:pt x="41" y="31"/>
                    </a:cubicBezTo>
                    <a:cubicBezTo>
                      <a:pt x="44" y="29"/>
                      <a:pt x="46" y="28"/>
                      <a:pt x="48" y="26"/>
                    </a:cubicBezTo>
                    <a:cubicBezTo>
                      <a:pt x="49" y="26"/>
                      <a:pt x="50" y="26"/>
                      <a:pt x="50" y="27"/>
                    </a:cubicBezTo>
                    <a:cubicBezTo>
                      <a:pt x="51" y="27"/>
                      <a:pt x="50" y="28"/>
                      <a:pt x="50" y="29"/>
                    </a:cubicBezTo>
                    <a:cubicBezTo>
                      <a:pt x="48" y="30"/>
                      <a:pt x="45" y="32"/>
                      <a:pt x="43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1" y="33"/>
                      <a:pt x="41" y="33"/>
                    </a:cubicBezTo>
                    <a:close/>
                    <a:moveTo>
                      <a:pt x="56" y="23"/>
                    </a:moveTo>
                    <a:cubicBezTo>
                      <a:pt x="56" y="22"/>
                      <a:pt x="56" y="21"/>
                      <a:pt x="57" y="21"/>
                    </a:cubicBezTo>
                    <a:cubicBezTo>
                      <a:pt x="59" y="19"/>
                      <a:pt x="61" y="18"/>
                      <a:pt x="64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4" y="16"/>
                      <a:pt x="65" y="17"/>
                      <a:pt x="66" y="17"/>
                    </a:cubicBezTo>
                    <a:cubicBezTo>
                      <a:pt x="66" y="18"/>
                      <a:pt x="66" y="19"/>
                      <a:pt x="65" y="19"/>
                    </a:cubicBezTo>
                    <a:cubicBezTo>
                      <a:pt x="63" y="21"/>
                      <a:pt x="60" y="22"/>
                      <a:pt x="58" y="23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6" y="23"/>
                      <a:pt x="56" y="23"/>
                    </a:cubicBezTo>
                    <a:close/>
                    <a:moveTo>
                      <a:pt x="123" y="18"/>
                    </a:moveTo>
                    <a:cubicBezTo>
                      <a:pt x="122" y="15"/>
                      <a:pt x="121" y="13"/>
                      <a:pt x="120" y="11"/>
                    </a:cubicBezTo>
                    <a:cubicBezTo>
                      <a:pt x="120" y="10"/>
                      <a:pt x="120" y="9"/>
                      <a:pt x="121" y="9"/>
                    </a:cubicBezTo>
                    <a:cubicBezTo>
                      <a:pt x="121" y="8"/>
                      <a:pt x="122" y="9"/>
                      <a:pt x="123" y="9"/>
                    </a:cubicBezTo>
                    <a:cubicBezTo>
                      <a:pt x="124" y="11"/>
                      <a:pt x="125" y="14"/>
                      <a:pt x="126" y="17"/>
                    </a:cubicBezTo>
                    <a:cubicBezTo>
                      <a:pt x="126" y="18"/>
                      <a:pt x="125" y="19"/>
                      <a:pt x="125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9"/>
                      <a:pt x="123" y="19"/>
                      <a:pt x="123" y="18"/>
                    </a:cubicBezTo>
                    <a:close/>
                    <a:moveTo>
                      <a:pt x="72" y="14"/>
                    </a:moveTo>
                    <a:cubicBezTo>
                      <a:pt x="71" y="13"/>
                      <a:pt x="72" y="12"/>
                      <a:pt x="72" y="12"/>
                    </a:cubicBezTo>
                    <a:cubicBezTo>
                      <a:pt x="75" y="11"/>
                      <a:pt x="77" y="9"/>
                      <a:pt x="80" y="8"/>
                    </a:cubicBezTo>
                    <a:cubicBezTo>
                      <a:pt x="80" y="8"/>
                      <a:pt x="81" y="8"/>
                      <a:pt x="82" y="9"/>
                    </a:cubicBezTo>
                    <a:cubicBezTo>
                      <a:pt x="82" y="10"/>
                      <a:pt x="82" y="11"/>
                      <a:pt x="81" y="11"/>
                    </a:cubicBezTo>
                    <a:cubicBezTo>
                      <a:pt x="79" y="12"/>
                      <a:pt x="76" y="13"/>
                      <a:pt x="74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5"/>
                      <a:pt x="72" y="14"/>
                      <a:pt x="72" y="14"/>
                    </a:cubicBezTo>
                    <a:close/>
                    <a:moveTo>
                      <a:pt x="88" y="6"/>
                    </a:moveTo>
                    <a:cubicBezTo>
                      <a:pt x="88" y="5"/>
                      <a:pt x="88" y="5"/>
                      <a:pt x="89" y="4"/>
                    </a:cubicBezTo>
                    <a:cubicBezTo>
                      <a:pt x="92" y="3"/>
                      <a:pt x="94" y="2"/>
                      <a:pt x="97" y="2"/>
                    </a:cubicBezTo>
                    <a:cubicBezTo>
                      <a:pt x="97" y="2"/>
                      <a:pt x="98" y="2"/>
                      <a:pt x="98" y="3"/>
                    </a:cubicBezTo>
                    <a:cubicBezTo>
                      <a:pt x="99" y="4"/>
                      <a:pt x="98" y="4"/>
                      <a:pt x="97" y="5"/>
                    </a:cubicBezTo>
                    <a:cubicBezTo>
                      <a:pt x="95" y="5"/>
                      <a:pt x="93" y="6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8" y="7"/>
                      <a:pt x="88" y="6"/>
                    </a:cubicBezTo>
                    <a:close/>
                    <a:moveTo>
                      <a:pt x="115" y="4"/>
                    </a:moveTo>
                    <a:cubicBezTo>
                      <a:pt x="114" y="4"/>
                      <a:pt x="114" y="4"/>
                      <a:pt x="114" y="4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3" y="3"/>
                      <a:pt x="111" y="3"/>
                      <a:pt x="108" y="3"/>
                    </a:cubicBezTo>
                    <a:cubicBezTo>
                      <a:pt x="108" y="3"/>
                      <a:pt x="107" y="3"/>
                      <a:pt x="107" y="3"/>
                    </a:cubicBezTo>
                    <a:cubicBezTo>
                      <a:pt x="106" y="3"/>
                      <a:pt x="105" y="2"/>
                      <a:pt x="105" y="1"/>
                    </a:cubicBezTo>
                    <a:cubicBezTo>
                      <a:pt x="105" y="1"/>
                      <a:pt x="106" y="0"/>
                      <a:pt x="107" y="0"/>
                    </a:cubicBezTo>
                    <a:cubicBezTo>
                      <a:pt x="107" y="0"/>
                      <a:pt x="108" y="0"/>
                      <a:pt x="108" y="0"/>
                    </a:cubicBezTo>
                    <a:cubicBezTo>
                      <a:pt x="111" y="0"/>
                      <a:pt x="113" y="0"/>
                      <a:pt x="115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7" y="2"/>
                      <a:pt x="116" y="3"/>
                    </a:cubicBezTo>
                    <a:cubicBezTo>
                      <a:pt x="116" y="4"/>
                      <a:pt x="116" y="4"/>
                      <a:pt x="115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5" name="Freeform 103"/>
              <p:cNvSpPr/>
              <p:nvPr/>
            </p:nvSpPr>
            <p:spPr bwMode="auto">
              <a:xfrm>
                <a:off x="5346" y="875"/>
                <a:ext cx="189" cy="154"/>
              </a:xfrm>
              <a:custGeom>
                <a:avLst/>
                <a:gdLst>
                  <a:gd name="T0" fmla="*/ 6 w 80"/>
                  <a:gd name="T1" fmla="*/ 15 h 65"/>
                  <a:gd name="T2" fmla="*/ 40 w 80"/>
                  <a:gd name="T3" fmla="*/ 33 h 65"/>
                  <a:gd name="T4" fmla="*/ 78 w 80"/>
                  <a:gd name="T5" fmla="*/ 45 h 65"/>
                  <a:gd name="T6" fmla="*/ 61 w 80"/>
                  <a:gd name="T7" fmla="*/ 31 h 65"/>
                  <a:gd name="T8" fmla="*/ 39 w 80"/>
                  <a:gd name="T9" fmla="*/ 8 h 65"/>
                  <a:gd name="T10" fmla="*/ 6 w 80"/>
                  <a:gd name="T11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0" h="65">
                    <a:moveTo>
                      <a:pt x="6" y="15"/>
                    </a:moveTo>
                    <a:cubicBezTo>
                      <a:pt x="6" y="15"/>
                      <a:pt x="27" y="52"/>
                      <a:pt x="40" y="33"/>
                    </a:cubicBezTo>
                    <a:cubicBezTo>
                      <a:pt x="40" y="33"/>
                      <a:pt x="72" y="65"/>
                      <a:pt x="78" y="45"/>
                    </a:cubicBezTo>
                    <a:cubicBezTo>
                      <a:pt x="80" y="36"/>
                      <a:pt x="61" y="31"/>
                      <a:pt x="61" y="31"/>
                    </a:cubicBezTo>
                    <a:cubicBezTo>
                      <a:pt x="61" y="31"/>
                      <a:pt x="78" y="19"/>
                      <a:pt x="39" y="8"/>
                    </a:cubicBezTo>
                    <a:cubicBezTo>
                      <a:pt x="12" y="0"/>
                      <a:pt x="0" y="8"/>
                      <a:pt x="6" y="15"/>
                    </a:cubicBezTo>
                    <a:close/>
                  </a:path>
                </a:pathLst>
              </a:custGeom>
              <a:solidFill>
                <a:srgbClr val="BA6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6" name="Freeform 104"/>
              <p:cNvSpPr>
                <a:spLocks noEditPoints="1"/>
              </p:cNvSpPr>
              <p:nvPr/>
            </p:nvSpPr>
            <p:spPr bwMode="auto">
              <a:xfrm>
                <a:off x="5353" y="883"/>
                <a:ext cx="180" cy="118"/>
              </a:xfrm>
              <a:custGeom>
                <a:avLst/>
                <a:gdLst>
                  <a:gd name="T0" fmla="*/ 67 w 76"/>
                  <a:gd name="T1" fmla="*/ 50 h 50"/>
                  <a:gd name="T2" fmla="*/ 37 w 76"/>
                  <a:gd name="T3" fmla="*/ 33 h 50"/>
                  <a:gd name="T4" fmla="*/ 28 w 76"/>
                  <a:gd name="T5" fmla="*/ 37 h 50"/>
                  <a:gd name="T6" fmla="*/ 2 w 76"/>
                  <a:gd name="T7" fmla="*/ 13 h 50"/>
                  <a:gd name="T8" fmla="*/ 2 w 76"/>
                  <a:gd name="T9" fmla="*/ 13 h 50"/>
                  <a:gd name="T10" fmla="*/ 0 w 76"/>
                  <a:gd name="T11" fmla="*/ 8 h 50"/>
                  <a:gd name="T12" fmla="*/ 16 w 76"/>
                  <a:gd name="T13" fmla="*/ 0 h 50"/>
                  <a:gd name="T14" fmla="*/ 37 w 76"/>
                  <a:gd name="T15" fmla="*/ 3 h 50"/>
                  <a:gd name="T16" fmla="*/ 63 w 76"/>
                  <a:gd name="T17" fmla="*/ 21 h 50"/>
                  <a:gd name="T18" fmla="*/ 61 w 76"/>
                  <a:gd name="T19" fmla="*/ 27 h 50"/>
                  <a:gd name="T20" fmla="*/ 67 w 76"/>
                  <a:gd name="T21" fmla="*/ 30 h 50"/>
                  <a:gd name="T22" fmla="*/ 76 w 76"/>
                  <a:gd name="T23" fmla="*/ 41 h 50"/>
                  <a:gd name="T24" fmla="*/ 76 w 76"/>
                  <a:gd name="T25" fmla="*/ 43 h 50"/>
                  <a:gd name="T26" fmla="*/ 67 w 76"/>
                  <a:gd name="T27" fmla="*/ 50 h 50"/>
                  <a:gd name="T28" fmla="*/ 38 w 76"/>
                  <a:gd name="T29" fmla="*/ 29 h 50"/>
                  <a:gd name="T30" fmla="*/ 48 w 76"/>
                  <a:gd name="T31" fmla="*/ 38 h 50"/>
                  <a:gd name="T32" fmla="*/ 67 w 76"/>
                  <a:gd name="T33" fmla="*/ 47 h 50"/>
                  <a:gd name="T34" fmla="*/ 73 w 76"/>
                  <a:gd name="T35" fmla="*/ 42 h 50"/>
                  <a:gd name="T36" fmla="*/ 73 w 76"/>
                  <a:gd name="T37" fmla="*/ 41 h 50"/>
                  <a:gd name="T38" fmla="*/ 66 w 76"/>
                  <a:gd name="T39" fmla="*/ 32 h 50"/>
                  <a:gd name="T40" fmla="*/ 57 w 76"/>
                  <a:gd name="T41" fmla="*/ 29 h 50"/>
                  <a:gd name="T42" fmla="*/ 56 w 76"/>
                  <a:gd name="T43" fmla="*/ 28 h 50"/>
                  <a:gd name="T44" fmla="*/ 57 w 76"/>
                  <a:gd name="T45" fmla="*/ 26 h 50"/>
                  <a:gd name="T46" fmla="*/ 59 w 76"/>
                  <a:gd name="T47" fmla="*/ 25 h 50"/>
                  <a:gd name="T48" fmla="*/ 60 w 76"/>
                  <a:gd name="T49" fmla="*/ 21 h 50"/>
                  <a:gd name="T50" fmla="*/ 36 w 76"/>
                  <a:gd name="T51" fmla="*/ 6 h 50"/>
                  <a:gd name="T52" fmla="*/ 16 w 76"/>
                  <a:gd name="T53" fmla="*/ 3 h 50"/>
                  <a:gd name="T54" fmla="*/ 6 w 76"/>
                  <a:gd name="T55" fmla="*/ 5 h 50"/>
                  <a:gd name="T56" fmla="*/ 3 w 76"/>
                  <a:gd name="T57" fmla="*/ 8 h 50"/>
                  <a:gd name="T58" fmla="*/ 4 w 76"/>
                  <a:gd name="T59" fmla="*/ 11 h 50"/>
                  <a:gd name="T60" fmla="*/ 3 w 76"/>
                  <a:gd name="T61" fmla="*/ 12 h 50"/>
                  <a:gd name="T62" fmla="*/ 4 w 76"/>
                  <a:gd name="T63" fmla="*/ 11 h 50"/>
                  <a:gd name="T64" fmla="*/ 13 w 76"/>
                  <a:gd name="T65" fmla="*/ 23 h 50"/>
                  <a:gd name="T66" fmla="*/ 28 w 76"/>
                  <a:gd name="T67" fmla="*/ 34 h 50"/>
                  <a:gd name="T68" fmla="*/ 35 w 76"/>
                  <a:gd name="T69" fmla="*/ 29 h 50"/>
                  <a:gd name="T70" fmla="*/ 37 w 76"/>
                  <a:gd name="T71" fmla="*/ 29 h 50"/>
                  <a:gd name="T72" fmla="*/ 37 w 76"/>
                  <a:gd name="T73" fmla="*/ 29 h 50"/>
                  <a:gd name="T74" fmla="*/ 38 w 76"/>
                  <a:gd name="T75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50">
                    <a:moveTo>
                      <a:pt x="67" y="50"/>
                    </a:moveTo>
                    <a:cubicBezTo>
                      <a:pt x="56" y="50"/>
                      <a:pt x="41" y="37"/>
                      <a:pt x="37" y="33"/>
                    </a:cubicBezTo>
                    <a:cubicBezTo>
                      <a:pt x="34" y="36"/>
                      <a:pt x="32" y="37"/>
                      <a:pt x="28" y="37"/>
                    </a:cubicBezTo>
                    <a:cubicBezTo>
                      <a:pt x="16" y="36"/>
                      <a:pt x="3" y="1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0" y="10"/>
                      <a:pt x="0" y="8"/>
                    </a:cubicBezTo>
                    <a:cubicBezTo>
                      <a:pt x="0" y="3"/>
                      <a:pt x="6" y="0"/>
                      <a:pt x="16" y="0"/>
                    </a:cubicBezTo>
                    <a:cubicBezTo>
                      <a:pt x="22" y="0"/>
                      <a:pt x="29" y="1"/>
                      <a:pt x="37" y="3"/>
                    </a:cubicBezTo>
                    <a:cubicBezTo>
                      <a:pt x="57" y="9"/>
                      <a:pt x="63" y="15"/>
                      <a:pt x="63" y="21"/>
                    </a:cubicBezTo>
                    <a:cubicBezTo>
                      <a:pt x="63" y="24"/>
                      <a:pt x="62" y="26"/>
                      <a:pt x="61" y="27"/>
                    </a:cubicBezTo>
                    <a:cubicBezTo>
                      <a:pt x="62" y="28"/>
                      <a:pt x="65" y="29"/>
                      <a:pt x="67" y="30"/>
                    </a:cubicBezTo>
                    <a:cubicBezTo>
                      <a:pt x="71" y="32"/>
                      <a:pt x="76" y="35"/>
                      <a:pt x="76" y="41"/>
                    </a:cubicBezTo>
                    <a:cubicBezTo>
                      <a:pt x="76" y="41"/>
                      <a:pt x="76" y="42"/>
                      <a:pt x="76" y="43"/>
                    </a:cubicBezTo>
                    <a:cubicBezTo>
                      <a:pt x="75" y="48"/>
                      <a:pt x="71" y="50"/>
                      <a:pt x="67" y="50"/>
                    </a:cubicBezTo>
                    <a:close/>
                    <a:moveTo>
                      <a:pt x="38" y="29"/>
                    </a:moveTo>
                    <a:cubicBezTo>
                      <a:pt x="38" y="29"/>
                      <a:pt x="42" y="34"/>
                      <a:pt x="48" y="38"/>
                    </a:cubicBezTo>
                    <a:cubicBezTo>
                      <a:pt x="54" y="43"/>
                      <a:pt x="62" y="47"/>
                      <a:pt x="67" y="47"/>
                    </a:cubicBezTo>
                    <a:cubicBezTo>
                      <a:pt x="70" y="47"/>
                      <a:pt x="72" y="46"/>
                      <a:pt x="73" y="42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38"/>
                      <a:pt x="70" y="34"/>
                      <a:pt x="66" y="32"/>
                    </a:cubicBezTo>
                    <a:cubicBezTo>
                      <a:pt x="61" y="30"/>
                      <a:pt x="57" y="29"/>
                      <a:pt x="57" y="29"/>
                    </a:cubicBezTo>
                    <a:cubicBezTo>
                      <a:pt x="57" y="29"/>
                      <a:pt x="56" y="29"/>
                      <a:pt x="56" y="28"/>
                    </a:cubicBezTo>
                    <a:cubicBezTo>
                      <a:pt x="56" y="27"/>
                      <a:pt x="56" y="27"/>
                      <a:pt x="57" y="26"/>
                    </a:cubicBezTo>
                    <a:cubicBezTo>
                      <a:pt x="57" y="26"/>
                      <a:pt x="58" y="26"/>
                      <a:pt x="59" y="25"/>
                    </a:cubicBezTo>
                    <a:cubicBezTo>
                      <a:pt x="59" y="24"/>
                      <a:pt x="60" y="23"/>
                      <a:pt x="60" y="21"/>
                    </a:cubicBezTo>
                    <a:cubicBezTo>
                      <a:pt x="60" y="18"/>
                      <a:pt x="56" y="12"/>
                      <a:pt x="36" y="6"/>
                    </a:cubicBezTo>
                    <a:cubicBezTo>
                      <a:pt x="28" y="4"/>
                      <a:pt x="21" y="3"/>
                      <a:pt x="16" y="3"/>
                    </a:cubicBezTo>
                    <a:cubicBezTo>
                      <a:pt x="11" y="3"/>
                      <a:pt x="8" y="4"/>
                      <a:pt x="6" y="5"/>
                    </a:cubicBezTo>
                    <a:cubicBezTo>
                      <a:pt x="4" y="6"/>
                      <a:pt x="3" y="7"/>
                      <a:pt x="3" y="8"/>
                    </a:cubicBezTo>
                    <a:cubicBezTo>
                      <a:pt x="3" y="9"/>
                      <a:pt x="4" y="10"/>
                      <a:pt x="4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8" y="17"/>
                      <a:pt x="13" y="23"/>
                    </a:cubicBezTo>
                    <a:cubicBezTo>
                      <a:pt x="17" y="29"/>
                      <a:pt x="24" y="34"/>
                      <a:pt x="28" y="34"/>
                    </a:cubicBezTo>
                    <a:cubicBezTo>
                      <a:pt x="31" y="34"/>
                      <a:pt x="33" y="33"/>
                      <a:pt x="35" y="29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8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7" name="Freeform 105"/>
              <p:cNvSpPr/>
              <p:nvPr/>
            </p:nvSpPr>
            <p:spPr bwMode="auto">
              <a:xfrm>
                <a:off x="4679" y="1228"/>
                <a:ext cx="414" cy="222"/>
              </a:xfrm>
              <a:custGeom>
                <a:avLst/>
                <a:gdLst>
                  <a:gd name="T0" fmla="*/ 24 w 175"/>
                  <a:gd name="T1" fmla="*/ 52 h 94"/>
                  <a:gd name="T2" fmla="*/ 132 w 175"/>
                  <a:gd name="T3" fmla="*/ 23 h 94"/>
                  <a:gd name="T4" fmla="*/ 20 w 175"/>
                  <a:gd name="T5" fmla="*/ 67 h 94"/>
                  <a:gd name="T6" fmla="*/ 24 w 175"/>
                  <a:gd name="T7" fmla="*/ 5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94">
                    <a:moveTo>
                      <a:pt x="24" y="52"/>
                    </a:moveTo>
                    <a:cubicBezTo>
                      <a:pt x="24" y="52"/>
                      <a:pt x="89" y="0"/>
                      <a:pt x="132" y="23"/>
                    </a:cubicBezTo>
                    <a:cubicBezTo>
                      <a:pt x="175" y="46"/>
                      <a:pt x="63" y="94"/>
                      <a:pt x="20" y="67"/>
                    </a:cubicBezTo>
                    <a:cubicBezTo>
                      <a:pt x="0" y="55"/>
                      <a:pt x="24" y="52"/>
                      <a:pt x="24" y="52"/>
                    </a:cubicBezTo>
                    <a:close/>
                  </a:path>
                </a:pathLst>
              </a:custGeom>
              <a:solidFill>
                <a:srgbClr val="C78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8" name="Freeform 106"/>
              <p:cNvSpPr>
                <a:spLocks noEditPoints="1"/>
              </p:cNvSpPr>
              <p:nvPr/>
            </p:nvSpPr>
            <p:spPr bwMode="auto">
              <a:xfrm>
                <a:off x="4705" y="1263"/>
                <a:ext cx="312" cy="145"/>
              </a:xfrm>
              <a:custGeom>
                <a:avLst/>
                <a:gdLst>
                  <a:gd name="T0" fmla="*/ 8 w 132"/>
                  <a:gd name="T1" fmla="*/ 53 h 61"/>
                  <a:gd name="T2" fmla="*/ 0 w 132"/>
                  <a:gd name="T3" fmla="*/ 43 h 61"/>
                  <a:gd name="T4" fmla="*/ 6 w 132"/>
                  <a:gd name="T5" fmla="*/ 37 h 61"/>
                  <a:gd name="T6" fmla="*/ 12 w 132"/>
                  <a:gd name="T7" fmla="*/ 35 h 61"/>
                  <a:gd name="T8" fmla="*/ 96 w 132"/>
                  <a:gd name="T9" fmla="*/ 0 h 61"/>
                  <a:gd name="T10" fmla="*/ 122 w 132"/>
                  <a:gd name="T11" fmla="*/ 6 h 61"/>
                  <a:gd name="T12" fmla="*/ 132 w 132"/>
                  <a:gd name="T13" fmla="*/ 20 h 61"/>
                  <a:gd name="T14" fmla="*/ 102 w 132"/>
                  <a:gd name="T15" fmla="*/ 48 h 61"/>
                  <a:gd name="T16" fmla="*/ 43 w 132"/>
                  <a:gd name="T17" fmla="*/ 61 h 61"/>
                  <a:gd name="T18" fmla="*/ 8 w 132"/>
                  <a:gd name="T19" fmla="*/ 53 h 61"/>
                  <a:gd name="T20" fmla="*/ 13 w 132"/>
                  <a:gd name="T21" fmla="*/ 38 h 61"/>
                  <a:gd name="T22" fmla="*/ 7 w 132"/>
                  <a:gd name="T23" fmla="*/ 39 h 61"/>
                  <a:gd name="T24" fmla="*/ 3 w 132"/>
                  <a:gd name="T25" fmla="*/ 43 h 61"/>
                  <a:gd name="T26" fmla="*/ 10 w 132"/>
                  <a:gd name="T27" fmla="*/ 51 h 61"/>
                  <a:gd name="T28" fmla="*/ 43 w 132"/>
                  <a:gd name="T29" fmla="*/ 58 h 61"/>
                  <a:gd name="T30" fmla="*/ 101 w 132"/>
                  <a:gd name="T31" fmla="*/ 45 h 61"/>
                  <a:gd name="T32" fmla="*/ 129 w 132"/>
                  <a:gd name="T33" fmla="*/ 20 h 61"/>
                  <a:gd name="T34" fmla="*/ 120 w 132"/>
                  <a:gd name="T35" fmla="*/ 9 h 61"/>
                  <a:gd name="T36" fmla="*/ 96 w 132"/>
                  <a:gd name="T37" fmla="*/ 3 h 61"/>
                  <a:gd name="T38" fmla="*/ 40 w 132"/>
                  <a:gd name="T39" fmla="*/ 21 h 61"/>
                  <a:gd name="T40" fmla="*/ 14 w 132"/>
                  <a:gd name="T41" fmla="*/ 38 h 61"/>
                  <a:gd name="T42" fmla="*/ 13 w 132"/>
                  <a:gd name="T43" fmla="*/ 3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2" h="61">
                    <a:moveTo>
                      <a:pt x="8" y="53"/>
                    </a:moveTo>
                    <a:cubicBezTo>
                      <a:pt x="2" y="50"/>
                      <a:pt x="0" y="47"/>
                      <a:pt x="0" y="43"/>
                    </a:cubicBezTo>
                    <a:cubicBezTo>
                      <a:pt x="0" y="39"/>
                      <a:pt x="3" y="38"/>
                      <a:pt x="6" y="37"/>
                    </a:cubicBezTo>
                    <a:cubicBezTo>
                      <a:pt x="9" y="36"/>
                      <a:pt x="11" y="35"/>
                      <a:pt x="12" y="35"/>
                    </a:cubicBezTo>
                    <a:cubicBezTo>
                      <a:pt x="16" y="32"/>
                      <a:pt x="57" y="0"/>
                      <a:pt x="96" y="0"/>
                    </a:cubicBezTo>
                    <a:cubicBezTo>
                      <a:pt x="105" y="0"/>
                      <a:pt x="113" y="2"/>
                      <a:pt x="122" y="6"/>
                    </a:cubicBezTo>
                    <a:cubicBezTo>
                      <a:pt x="129" y="10"/>
                      <a:pt x="132" y="15"/>
                      <a:pt x="132" y="20"/>
                    </a:cubicBezTo>
                    <a:cubicBezTo>
                      <a:pt x="132" y="30"/>
                      <a:pt x="119" y="40"/>
                      <a:pt x="102" y="48"/>
                    </a:cubicBezTo>
                    <a:cubicBezTo>
                      <a:pt x="85" y="56"/>
                      <a:pt x="63" y="61"/>
                      <a:pt x="43" y="61"/>
                    </a:cubicBezTo>
                    <a:cubicBezTo>
                      <a:pt x="30" y="61"/>
                      <a:pt x="18" y="59"/>
                      <a:pt x="8" y="53"/>
                    </a:cubicBezTo>
                    <a:close/>
                    <a:moveTo>
                      <a:pt x="13" y="38"/>
                    </a:moveTo>
                    <a:cubicBezTo>
                      <a:pt x="13" y="38"/>
                      <a:pt x="10" y="38"/>
                      <a:pt x="7" y="39"/>
                    </a:cubicBezTo>
                    <a:cubicBezTo>
                      <a:pt x="5" y="40"/>
                      <a:pt x="2" y="42"/>
                      <a:pt x="3" y="43"/>
                    </a:cubicBezTo>
                    <a:cubicBezTo>
                      <a:pt x="3" y="44"/>
                      <a:pt x="4" y="47"/>
                      <a:pt x="10" y="51"/>
                    </a:cubicBezTo>
                    <a:cubicBezTo>
                      <a:pt x="18" y="56"/>
                      <a:pt x="30" y="58"/>
                      <a:pt x="43" y="58"/>
                    </a:cubicBezTo>
                    <a:cubicBezTo>
                      <a:pt x="62" y="58"/>
                      <a:pt x="84" y="53"/>
                      <a:pt x="101" y="45"/>
                    </a:cubicBezTo>
                    <a:cubicBezTo>
                      <a:pt x="118" y="38"/>
                      <a:pt x="129" y="28"/>
                      <a:pt x="129" y="20"/>
                    </a:cubicBezTo>
                    <a:cubicBezTo>
                      <a:pt x="129" y="16"/>
                      <a:pt x="127" y="13"/>
                      <a:pt x="120" y="9"/>
                    </a:cubicBezTo>
                    <a:cubicBezTo>
                      <a:pt x="113" y="5"/>
                      <a:pt x="104" y="3"/>
                      <a:pt x="96" y="3"/>
                    </a:cubicBezTo>
                    <a:cubicBezTo>
                      <a:pt x="76" y="3"/>
                      <a:pt x="56" y="12"/>
                      <a:pt x="40" y="21"/>
                    </a:cubicBezTo>
                    <a:cubicBezTo>
                      <a:pt x="24" y="29"/>
                      <a:pt x="14" y="38"/>
                      <a:pt x="14" y="38"/>
                    </a:cubicBez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9" name="Freeform 107"/>
              <p:cNvSpPr>
                <a:spLocks noEditPoints="1"/>
              </p:cNvSpPr>
              <p:nvPr/>
            </p:nvSpPr>
            <p:spPr bwMode="auto">
              <a:xfrm>
                <a:off x="4743" y="1280"/>
                <a:ext cx="267" cy="76"/>
              </a:xfrm>
              <a:custGeom>
                <a:avLst/>
                <a:gdLst>
                  <a:gd name="T0" fmla="*/ 0 w 113"/>
                  <a:gd name="T1" fmla="*/ 32 h 32"/>
                  <a:gd name="T2" fmla="*/ 1 w 113"/>
                  <a:gd name="T3" fmla="*/ 30 h 32"/>
                  <a:gd name="T4" fmla="*/ 8 w 113"/>
                  <a:gd name="T5" fmla="*/ 26 h 32"/>
                  <a:gd name="T6" fmla="*/ 10 w 113"/>
                  <a:gd name="T7" fmla="*/ 26 h 32"/>
                  <a:gd name="T8" fmla="*/ 9 w 113"/>
                  <a:gd name="T9" fmla="*/ 28 h 32"/>
                  <a:gd name="T10" fmla="*/ 2 w 113"/>
                  <a:gd name="T11" fmla="*/ 32 h 32"/>
                  <a:gd name="T12" fmla="*/ 2 w 113"/>
                  <a:gd name="T13" fmla="*/ 32 h 32"/>
                  <a:gd name="T14" fmla="*/ 1 w 113"/>
                  <a:gd name="T15" fmla="*/ 32 h 32"/>
                  <a:gd name="T16" fmla="*/ 0 w 113"/>
                  <a:gd name="T17" fmla="*/ 32 h 32"/>
                  <a:gd name="T18" fmla="*/ 16 w 113"/>
                  <a:gd name="T19" fmla="*/ 23 h 32"/>
                  <a:gd name="T20" fmla="*/ 17 w 113"/>
                  <a:gd name="T21" fmla="*/ 21 h 32"/>
                  <a:gd name="T22" fmla="*/ 24 w 113"/>
                  <a:gd name="T23" fmla="*/ 18 h 32"/>
                  <a:gd name="T24" fmla="*/ 26 w 113"/>
                  <a:gd name="T25" fmla="*/ 18 h 32"/>
                  <a:gd name="T26" fmla="*/ 25 w 113"/>
                  <a:gd name="T27" fmla="*/ 20 h 32"/>
                  <a:gd name="T28" fmla="*/ 18 w 113"/>
                  <a:gd name="T29" fmla="*/ 24 h 32"/>
                  <a:gd name="T30" fmla="*/ 17 w 113"/>
                  <a:gd name="T31" fmla="*/ 24 h 32"/>
                  <a:gd name="T32" fmla="*/ 16 w 113"/>
                  <a:gd name="T33" fmla="*/ 23 h 32"/>
                  <a:gd name="T34" fmla="*/ 32 w 113"/>
                  <a:gd name="T35" fmla="*/ 16 h 32"/>
                  <a:gd name="T36" fmla="*/ 33 w 113"/>
                  <a:gd name="T37" fmla="*/ 14 h 32"/>
                  <a:gd name="T38" fmla="*/ 41 w 113"/>
                  <a:gd name="T39" fmla="*/ 11 h 32"/>
                  <a:gd name="T40" fmla="*/ 43 w 113"/>
                  <a:gd name="T41" fmla="*/ 11 h 32"/>
                  <a:gd name="T42" fmla="*/ 42 w 113"/>
                  <a:gd name="T43" fmla="*/ 13 h 32"/>
                  <a:gd name="T44" fmla="*/ 34 w 113"/>
                  <a:gd name="T45" fmla="*/ 16 h 32"/>
                  <a:gd name="T46" fmla="*/ 34 w 113"/>
                  <a:gd name="T47" fmla="*/ 16 h 32"/>
                  <a:gd name="T48" fmla="*/ 32 w 113"/>
                  <a:gd name="T49" fmla="*/ 16 h 32"/>
                  <a:gd name="T50" fmla="*/ 49 w 113"/>
                  <a:gd name="T51" fmla="*/ 9 h 32"/>
                  <a:gd name="T52" fmla="*/ 50 w 113"/>
                  <a:gd name="T53" fmla="*/ 7 h 32"/>
                  <a:gd name="T54" fmla="*/ 58 w 113"/>
                  <a:gd name="T55" fmla="*/ 5 h 32"/>
                  <a:gd name="T56" fmla="*/ 60 w 113"/>
                  <a:gd name="T57" fmla="*/ 6 h 32"/>
                  <a:gd name="T58" fmla="*/ 59 w 113"/>
                  <a:gd name="T59" fmla="*/ 8 h 32"/>
                  <a:gd name="T60" fmla="*/ 51 w 113"/>
                  <a:gd name="T61" fmla="*/ 10 h 32"/>
                  <a:gd name="T62" fmla="*/ 51 w 113"/>
                  <a:gd name="T63" fmla="*/ 10 h 32"/>
                  <a:gd name="T64" fmla="*/ 49 w 113"/>
                  <a:gd name="T65" fmla="*/ 9 h 32"/>
                  <a:gd name="T66" fmla="*/ 110 w 113"/>
                  <a:gd name="T67" fmla="*/ 8 h 32"/>
                  <a:gd name="T68" fmla="*/ 103 w 113"/>
                  <a:gd name="T69" fmla="*/ 5 h 32"/>
                  <a:gd name="T70" fmla="*/ 102 w 113"/>
                  <a:gd name="T71" fmla="*/ 3 h 32"/>
                  <a:gd name="T72" fmla="*/ 104 w 113"/>
                  <a:gd name="T73" fmla="*/ 2 h 32"/>
                  <a:gd name="T74" fmla="*/ 112 w 113"/>
                  <a:gd name="T75" fmla="*/ 5 h 32"/>
                  <a:gd name="T76" fmla="*/ 112 w 113"/>
                  <a:gd name="T77" fmla="*/ 7 h 32"/>
                  <a:gd name="T78" fmla="*/ 111 w 113"/>
                  <a:gd name="T79" fmla="*/ 8 h 32"/>
                  <a:gd name="T80" fmla="*/ 110 w 113"/>
                  <a:gd name="T81" fmla="*/ 8 h 32"/>
                  <a:gd name="T82" fmla="*/ 67 w 113"/>
                  <a:gd name="T83" fmla="*/ 4 h 32"/>
                  <a:gd name="T84" fmla="*/ 68 w 113"/>
                  <a:gd name="T85" fmla="*/ 3 h 32"/>
                  <a:gd name="T86" fmla="*/ 76 w 113"/>
                  <a:gd name="T87" fmla="*/ 1 h 32"/>
                  <a:gd name="T88" fmla="*/ 77 w 113"/>
                  <a:gd name="T89" fmla="*/ 2 h 32"/>
                  <a:gd name="T90" fmla="*/ 76 w 113"/>
                  <a:gd name="T91" fmla="*/ 4 h 32"/>
                  <a:gd name="T92" fmla="*/ 68 w 113"/>
                  <a:gd name="T93" fmla="*/ 5 h 32"/>
                  <a:gd name="T94" fmla="*/ 68 w 113"/>
                  <a:gd name="T95" fmla="*/ 5 h 32"/>
                  <a:gd name="T96" fmla="*/ 67 w 113"/>
                  <a:gd name="T97" fmla="*/ 4 h 32"/>
                  <a:gd name="T98" fmla="*/ 94 w 113"/>
                  <a:gd name="T99" fmla="*/ 3 h 32"/>
                  <a:gd name="T100" fmla="*/ 88 w 113"/>
                  <a:gd name="T101" fmla="*/ 3 h 32"/>
                  <a:gd name="T102" fmla="*/ 86 w 113"/>
                  <a:gd name="T103" fmla="*/ 3 h 32"/>
                  <a:gd name="T104" fmla="*/ 84 w 113"/>
                  <a:gd name="T105" fmla="*/ 2 h 32"/>
                  <a:gd name="T106" fmla="*/ 86 w 113"/>
                  <a:gd name="T107" fmla="*/ 0 h 32"/>
                  <a:gd name="T108" fmla="*/ 88 w 113"/>
                  <a:gd name="T109" fmla="*/ 0 h 32"/>
                  <a:gd name="T110" fmla="*/ 94 w 113"/>
                  <a:gd name="T111" fmla="*/ 1 h 32"/>
                  <a:gd name="T112" fmla="*/ 95 w 113"/>
                  <a:gd name="T113" fmla="*/ 2 h 32"/>
                  <a:gd name="T114" fmla="*/ 94 w 113"/>
                  <a:gd name="T115" fmla="*/ 4 h 32"/>
                  <a:gd name="T116" fmla="*/ 94 w 113"/>
                  <a:gd name="T1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3" h="32">
                    <a:moveTo>
                      <a:pt x="0" y="32"/>
                    </a:moveTo>
                    <a:cubicBezTo>
                      <a:pt x="0" y="31"/>
                      <a:pt x="0" y="30"/>
                      <a:pt x="1" y="30"/>
                    </a:cubicBezTo>
                    <a:cubicBezTo>
                      <a:pt x="1" y="30"/>
                      <a:pt x="3" y="28"/>
                      <a:pt x="8" y="26"/>
                    </a:cubicBezTo>
                    <a:cubicBezTo>
                      <a:pt x="8" y="25"/>
                      <a:pt x="9" y="26"/>
                      <a:pt x="10" y="26"/>
                    </a:cubicBezTo>
                    <a:cubicBezTo>
                      <a:pt x="10" y="27"/>
                      <a:pt x="10" y="28"/>
                      <a:pt x="9" y="28"/>
                    </a:cubicBezTo>
                    <a:cubicBezTo>
                      <a:pt x="5" y="31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0" y="32"/>
                      <a:pt x="0" y="32"/>
                    </a:cubicBezTo>
                    <a:close/>
                    <a:moveTo>
                      <a:pt x="16" y="23"/>
                    </a:moveTo>
                    <a:cubicBezTo>
                      <a:pt x="16" y="22"/>
                      <a:pt x="16" y="21"/>
                      <a:pt x="17" y="21"/>
                    </a:cubicBezTo>
                    <a:cubicBezTo>
                      <a:pt x="19" y="20"/>
                      <a:pt x="21" y="19"/>
                      <a:pt x="24" y="18"/>
                    </a:cubicBezTo>
                    <a:cubicBezTo>
                      <a:pt x="25" y="17"/>
                      <a:pt x="26" y="18"/>
                      <a:pt x="26" y="18"/>
                    </a:cubicBezTo>
                    <a:cubicBezTo>
                      <a:pt x="26" y="19"/>
                      <a:pt x="26" y="20"/>
                      <a:pt x="25" y="20"/>
                    </a:cubicBezTo>
                    <a:cubicBezTo>
                      <a:pt x="23" y="22"/>
                      <a:pt x="20" y="23"/>
                      <a:pt x="18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3"/>
                    </a:cubicBezTo>
                    <a:close/>
                    <a:moveTo>
                      <a:pt x="32" y="16"/>
                    </a:moveTo>
                    <a:cubicBezTo>
                      <a:pt x="32" y="15"/>
                      <a:pt x="32" y="14"/>
                      <a:pt x="33" y="14"/>
                    </a:cubicBezTo>
                    <a:cubicBezTo>
                      <a:pt x="36" y="13"/>
                      <a:pt x="38" y="12"/>
                      <a:pt x="41" y="11"/>
                    </a:cubicBezTo>
                    <a:cubicBezTo>
                      <a:pt x="41" y="10"/>
                      <a:pt x="42" y="11"/>
                      <a:pt x="43" y="11"/>
                    </a:cubicBezTo>
                    <a:cubicBezTo>
                      <a:pt x="43" y="12"/>
                      <a:pt x="42" y="13"/>
                      <a:pt x="42" y="13"/>
                    </a:cubicBezTo>
                    <a:cubicBezTo>
                      <a:pt x="39" y="14"/>
                      <a:pt x="37" y="15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6"/>
                      <a:pt x="33" y="16"/>
                      <a:pt x="32" y="16"/>
                    </a:cubicBezTo>
                    <a:close/>
                    <a:moveTo>
                      <a:pt x="49" y="9"/>
                    </a:moveTo>
                    <a:cubicBezTo>
                      <a:pt x="49" y="8"/>
                      <a:pt x="49" y="7"/>
                      <a:pt x="50" y="7"/>
                    </a:cubicBezTo>
                    <a:cubicBezTo>
                      <a:pt x="53" y="6"/>
                      <a:pt x="55" y="6"/>
                      <a:pt x="58" y="5"/>
                    </a:cubicBezTo>
                    <a:cubicBezTo>
                      <a:pt x="59" y="5"/>
                      <a:pt x="59" y="5"/>
                      <a:pt x="60" y="6"/>
                    </a:cubicBezTo>
                    <a:cubicBezTo>
                      <a:pt x="60" y="7"/>
                      <a:pt x="59" y="8"/>
                      <a:pt x="59" y="8"/>
                    </a:cubicBezTo>
                    <a:cubicBezTo>
                      <a:pt x="56" y="9"/>
                      <a:pt x="54" y="9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0" y="10"/>
                      <a:pt x="49" y="10"/>
                      <a:pt x="49" y="9"/>
                    </a:cubicBezTo>
                    <a:close/>
                    <a:moveTo>
                      <a:pt x="110" y="8"/>
                    </a:moveTo>
                    <a:cubicBezTo>
                      <a:pt x="108" y="7"/>
                      <a:pt x="106" y="6"/>
                      <a:pt x="103" y="5"/>
                    </a:cubicBezTo>
                    <a:cubicBezTo>
                      <a:pt x="102" y="5"/>
                      <a:pt x="102" y="4"/>
                      <a:pt x="102" y="3"/>
                    </a:cubicBezTo>
                    <a:cubicBezTo>
                      <a:pt x="102" y="3"/>
                      <a:pt x="103" y="2"/>
                      <a:pt x="104" y="2"/>
                    </a:cubicBezTo>
                    <a:cubicBezTo>
                      <a:pt x="107" y="3"/>
                      <a:pt x="109" y="4"/>
                      <a:pt x="112" y="5"/>
                    </a:cubicBezTo>
                    <a:cubicBezTo>
                      <a:pt x="113" y="6"/>
                      <a:pt x="113" y="7"/>
                      <a:pt x="112" y="7"/>
                    </a:cubicBezTo>
                    <a:cubicBezTo>
                      <a:pt x="112" y="8"/>
                      <a:pt x="112" y="8"/>
                      <a:pt x="111" y="8"/>
                    </a:cubicBezTo>
                    <a:lnTo>
                      <a:pt x="110" y="8"/>
                    </a:lnTo>
                    <a:close/>
                    <a:moveTo>
                      <a:pt x="67" y="4"/>
                    </a:moveTo>
                    <a:cubicBezTo>
                      <a:pt x="66" y="3"/>
                      <a:pt x="67" y="3"/>
                      <a:pt x="68" y="3"/>
                    </a:cubicBezTo>
                    <a:cubicBezTo>
                      <a:pt x="70" y="2"/>
                      <a:pt x="73" y="2"/>
                      <a:pt x="76" y="1"/>
                    </a:cubicBezTo>
                    <a:cubicBezTo>
                      <a:pt x="76" y="1"/>
                      <a:pt x="77" y="2"/>
                      <a:pt x="77" y="2"/>
                    </a:cubicBezTo>
                    <a:cubicBezTo>
                      <a:pt x="77" y="3"/>
                      <a:pt x="77" y="4"/>
                      <a:pt x="76" y="4"/>
                    </a:cubicBezTo>
                    <a:cubicBezTo>
                      <a:pt x="73" y="4"/>
                      <a:pt x="71" y="5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7" y="5"/>
                      <a:pt x="67" y="5"/>
                      <a:pt x="67" y="4"/>
                    </a:cubicBezTo>
                    <a:close/>
                    <a:moveTo>
                      <a:pt x="94" y="3"/>
                    </a:moveTo>
                    <a:cubicBezTo>
                      <a:pt x="92" y="3"/>
                      <a:pt x="90" y="3"/>
                      <a:pt x="88" y="3"/>
                    </a:cubicBezTo>
                    <a:cubicBezTo>
                      <a:pt x="87" y="3"/>
                      <a:pt x="87" y="3"/>
                      <a:pt x="86" y="3"/>
                    </a:cubicBezTo>
                    <a:cubicBezTo>
                      <a:pt x="85" y="3"/>
                      <a:pt x="84" y="3"/>
                      <a:pt x="84" y="2"/>
                    </a:cubicBezTo>
                    <a:cubicBezTo>
                      <a:pt x="84" y="1"/>
                      <a:pt x="85" y="0"/>
                      <a:pt x="86" y="0"/>
                    </a:cubicBezTo>
                    <a:cubicBezTo>
                      <a:pt x="87" y="0"/>
                      <a:pt x="87" y="0"/>
                      <a:pt x="88" y="0"/>
                    </a:cubicBezTo>
                    <a:cubicBezTo>
                      <a:pt x="90" y="0"/>
                      <a:pt x="92" y="0"/>
                      <a:pt x="94" y="1"/>
                    </a:cubicBezTo>
                    <a:cubicBezTo>
                      <a:pt x="95" y="1"/>
                      <a:pt x="95" y="1"/>
                      <a:pt x="95" y="2"/>
                    </a:cubicBezTo>
                    <a:cubicBezTo>
                      <a:pt x="95" y="3"/>
                      <a:pt x="95" y="4"/>
                      <a:pt x="94" y="4"/>
                    </a:cubicBezTo>
                    <a:lnTo>
                      <a:pt x="94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0" name="Freeform 108"/>
              <p:cNvSpPr>
                <a:spLocks noEditPoints="1"/>
              </p:cNvSpPr>
              <p:nvPr/>
            </p:nvSpPr>
            <p:spPr bwMode="auto">
              <a:xfrm>
                <a:off x="4726" y="1318"/>
                <a:ext cx="275" cy="52"/>
              </a:xfrm>
              <a:custGeom>
                <a:avLst/>
                <a:gdLst>
                  <a:gd name="T0" fmla="*/ 19 w 116"/>
                  <a:gd name="T1" fmla="*/ 22 h 22"/>
                  <a:gd name="T2" fmla="*/ 18 w 116"/>
                  <a:gd name="T3" fmla="*/ 20 h 22"/>
                  <a:gd name="T4" fmla="*/ 19 w 116"/>
                  <a:gd name="T5" fmla="*/ 19 h 22"/>
                  <a:gd name="T6" fmla="*/ 20 w 116"/>
                  <a:gd name="T7" fmla="*/ 19 h 22"/>
                  <a:gd name="T8" fmla="*/ 27 w 116"/>
                  <a:gd name="T9" fmla="*/ 19 h 22"/>
                  <a:gd name="T10" fmla="*/ 29 w 116"/>
                  <a:gd name="T11" fmla="*/ 20 h 22"/>
                  <a:gd name="T12" fmla="*/ 27 w 116"/>
                  <a:gd name="T13" fmla="*/ 22 h 22"/>
                  <a:gd name="T14" fmla="*/ 20 w 116"/>
                  <a:gd name="T15" fmla="*/ 22 h 22"/>
                  <a:gd name="T16" fmla="*/ 19 w 116"/>
                  <a:gd name="T17" fmla="*/ 22 h 22"/>
                  <a:gd name="T18" fmla="*/ 9 w 116"/>
                  <a:gd name="T19" fmla="*/ 21 h 22"/>
                  <a:gd name="T20" fmla="*/ 1 w 116"/>
                  <a:gd name="T21" fmla="*/ 21 h 22"/>
                  <a:gd name="T22" fmla="*/ 0 w 116"/>
                  <a:gd name="T23" fmla="*/ 19 h 22"/>
                  <a:gd name="T24" fmla="*/ 2 w 116"/>
                  <a:gd name="T25" fmla="*/ 18 h 22"/>
                  <a:gd name="T26" fmla="*/ 9 w 116"/>
                  <a:gd name="T27" fmla="*/ 18 h 22"/>
                  <a:gd name="T28" fmla="*/ 11 w 116"/>
                  <a:gd name="T29" fmla="*/ 20 h 22"/>
                  <a:gd name="T30" fmla="*/ 9 w 116"/>
                  <a:gd name="T31" fmla="*/ 21 h 22"/>
                  <a:gd name="T32" fmla="*/ 36 w 116"/>
                  <a:gd name="T33" fmla="*/ 20 h 22"/>
                  <a:gd name="T34" fmla="*/ 37 w 116"/>
                  <a:gd name="T35" fmla="*/ 18 h 22"/>
                  <a:gd name="T36" fmla="*/ 45 w 116"/>
                  <a:gd name="T37" fmla="*/ 18 h 22"/>
                  <a:gd name="T38" fmla="*/ 47 w 116"/>
                  <a:gd name="T39" fmla="*/ 19 h 22"/>
                  <a:gd name="T40" fmla="*/ 46 w 116"/>
                  <a:gd name="T41" fmla="*/ 21 h 22"/>
                  <a:gd name="T42" fmla="*/ 38 w 116"/>
                  <a:gd name="T43" fmla="*/ 21 h 22"/>
                  <a:gd name="T44" fmla="*/ 37 w 116"/>
                  <a:gd name="T45" fmla="*/ 21 h 22"/>
                  <a:gd name="T46" fmla="*/ 36 w 116"/>
                  <a:gd name="T47" fmla="*/ 20 h 22"/>
                  <a:gd name="T48" fmla="*/ 54 w 116"/>
                  <a:gd name="T49" fmla="*/ 18 h 22"/>
                  <a:gd name="T50" fmla="*/ 55 w 116"/>
                  <a:gd name="T51" fmla="*/ 17 h 22"/>
                  <a:gd name="T52" fmla="*/ 63 w 116"/>
                  <a:gd name="T53" fmla="*/ 16 h 22"/>
                  <a:gd name="T54" fmla="*/ 65 w 116"/>
                  <a:gd name="T55" fmla="*/ 17 h 22"/>
                  <a:gd name="T56" fmla="*/ 64 w 116"/>
                  <a:gd name="T57" fmla="*/ 19 h 22"/>
                  <a:gd name="T58" fmla="*/ 56 w 116"/>
                  <a:gd name="T59" fmla="*/ 20 h 22"/>
                  <a:gd name="T60" fmla="*/ 55 w 116"/>
                  <a:gd name="T61" fmla="*/ 20 h 22"/>
                  <a:gd name="T62" fmla="*/ 54 w 116"/>
                  <a:gd name="T63" fmla="*/ 18 h 22"/>
                  <a:gd name="T64" fmla="*/ 72 w 116"/>
                  <a:gd name="T65" fmla="*/ 16 h 22"/>
                  <a:gd name="T66" fmla="*/ 73 w 116"/>
                  <a:gd name="T67" fmla="*/ 14 h 22"/>
                  <a:gd name="T68" fmla="*/ 81 w 116"/>
                  <a:gd name="T69" fmla="*/ 12 h 22"/>
                  <a:gd name="T70" fmla="*/ 82 w 116"/>
                  <a:gd name="T71" fmla="*/ 13 h 22"/>
                  <a:gd name="T72" fmla="*/ 81 w 116"/>
                  <a:gd name="T73" fmla="*/ 15 h 22"/>
                  <a:gd name="T74" fmla="*/ 73 w 116"/>
                  <a:gd name="T75" fmla="*/ 17 h 22"/>
                  <a:gd name="T76" fmla="*/ 73 w 116"/>
                  <a:gd name="T77" fmla="*/ 17 h 22"/>
                  <a:gd name="T78" fmla="*/ 73 w 116"/>
                  <a:gd name="T79" fmla="*/ 17 h 22"/>
                  <a:gd name="T80" fmla="*/ 72 w 116"/>
                  <a:gd name="T81" fmla="*/ 16 h 22"/>
                  <a:gd name="T82" fmla="*/ 89 w 116"/>
                  <a:gd name="T83" fmla="*/ 12 h 22"/>
                  <a:gd name="T84" fmla="*/ 90 w 116"/>
                  <a:gd name="T85" fmla="*/ 10 h 22"/>
                  <a:gd name="T86" fmla="*/ 98 w 116"/>
                  <a:gd name="T87" fmla="*/ 7 h 22"/>
                  <a:gd name="T88" fmla="*/ 100 w 116"/>
                  <a:gd name="T89" fmla="*/ 8 h 22"/>
                  <a:gd name="T90" fmla="*/ 99 w 116"/>
                  <a:gd name="T91" fmla="*/ 10 h 22"/>
                  <a:gd name="T92" fmla="*/ 91 w 116"/>
                  <a:gd name="T93" fmla="*/ 13 h 22"/>
                  <a:gd name="T94" fmla="*/ 91 w 116"/>
                  <a:gd name="T95" fmla="*/ 13 h 22"/>
                  <a:gd name="T96" fmla="*/ 89 w 116"/>
                  <a:gd name="T97" fmla="*/ 12 h 22"/>
                  <a:gd name="T98" fmla="*/ 106 w 116"/>
                  <a:gd name="T99" fmla="*/ 6 h 22"/>
                  <a:gd name="T100" fmla="*/ 107 w 116"/>
                  <a:gd name="T101" fmla="*/ 4 h 22"/>
                  <a:gd name="T102" fmla="*/ 114 w 116"/>
                  <a:gd name="T103" fmla="*/ 0 h 22"/>
                  <a:gd name="T104" fmla="*/ 116 w 116"/>
                  <a:gd name="T105" fmla="*/ 0 h 22"/>
                  <a:gd name="T106" fmla="*/ 115 w 116"/>
                  <a:gd name="T107" fmla="*/ 3 h 22"/>
                  <a:gd name="T108" fmla="*/ 108 w 116"/>
                  <a:gd name="T109" fmla="*/ 6 h 22"/>
                  <a:gd name="T110" fmla="*/ 108 w 116"/>
                  <a:gd name="T111" fmla="*/ 6 h 22"/>
                  <a:gd name="T112" fmla="*/ 106 w 116"/>
                  <a:gd name="T113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22">
                    <a:moveTo>
                      <a:pt x="19" y="22"/>
                    </a:moveTo>
                    <a:cubicBezTo>
                      <a:pt x="19" y="22"/>
                      <a:pt x="18" y="21"/>
                      <a:pt x="18" y="20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2" y="19"/>
                      <a:pt x="25" y="19"/>
                      <a:pt x="27" y="19"/>
                    </a:cubicBezTo>
                    <a:cubicBezTo>
                      <a:pt x="28" y="19"/>
                      <a:pt x="29" y="19"/>
                      <a:pt x="29" y="20"/>
                    </a:cubicBezTo>
                    <a:cubicBezTo>
                      <a:pt x="29" y="21"/>
                      <a:pt x="28" y="22"/>
                      <a:pt x="27" y="22"/>
                    </a:cubicBezTo>
                    <a:cubicBezTo>
                      <a:pt x="25" y="22"/>
                      <a:pt x="22" y="22"/>
                      <a:pt x="20" y="22"/>
                    </a:cubicBezTo>
                    <a:lnTo>
                      <a:pt x="19" y="22"/>
                    </a:lnTo>
                    <a:close/>
                    <a:moveTo>
                      <a:pt x="9" y="21"/>
                    </a:moveTo>
                    <a:cubicBezTo>
                      <a:pt x="4" y="21"/>
                      <a:pt x="1" y="21"/>
                      <a:pt x="1" y="21"/>
                    </a:cubicBezTo>
                    <a:cubicBezTo>
                      <a:pt x="1" y="21"/>
                      <a:pt x="0" y="20"/>
                      <a:pt x="0" y="19"/>
                    </a:cubicBezTo>
                    <a:cubicBezTo>
                      <a:pt x="0" y="19"/>
                      <a:pt x="1" y="18"/>
                      <a:pt x="2" y="18"/>
                    </a:cubicBezTo>
                    <a:cubicBezTo>
                      <a:pt x="2" y="18"/>
                      <a:pt x="4" y="18"/>
                      <a:pt x="9" y="18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1"/>
                      <a:pt x="10" y="21"/>
                      <a:pt x="9" y="21"/>
                    </a:cubicBezTo>
                    <a:close/>
                    <a:moveTo>
                      <a:pt x="36" y="20"/>
                    </a:moveTo>
                    <a:cubicBezTo>
                      <a:pt x="36" y="19"/>
                      <a:pt x="37" y="18"/>
                      <a:pt x="37" y="18"/>
                    </a:cubicBezTo>
                    <a:cubicBezTo>
                      <a:pt x="40" y="18"/>
                      <a:pt x="43" y="18"/>
                      <a:pt x="45" y="18"/>
                    </a:cubicBezTo>
                    <a:cubicBezTo>
                      <a:pt x="46" y="18"/>
                      <a:pt x="47" y="18"/>
                      <a:pt x="47" y="19"/>
                    </a:cubicBezTo>
                    <a:cubicBezTo>
                      <a:pt x="47" y="20"/>
                      <a:pt x="46" y="21"/>
                      <a:pt x="46" y="21"/>
                    </a:cubicBezTo>
                    <a:cubicBezTo>
                      <a:pt x="43" y="21"/>
                      <a:pt x="40" y="21"/>
                      <a:pt x="38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6" y="21"/>
                      <a:pt x="36" y="20"/>
                    </a:cubicBezTo>
                    <a:close/>
                    <a:moveTo>
                      <a:pt x="54" y="18"/>
                    </a:moveTo>
                    <a:cubicBezTo>
                      <a:pt x="54" y="18"/>
                      <a:pt x="54" y="17"/>
                      <a:pt x="55" y="17"/>
                    </a:cubicBezTo>
                    <a:cubicBezTo>
                      <a:pt x="58" y="16"/>
                      <a:pt x="60" y="16"/>
                      <a:pt x="63" y="16"/>
                    </a:cubicBezTo>
                    <a:cubicBezTo>
                      <a:pt x="64" y="16"/>
                      <a:pt x="65" y="16"/>
                      <a:pt x="65" y="17"/>
                    </a:cubicBezTo>
                    <a:cubicBezTo>
                      <a:pt x="65" y="18"/>
                      <a:pt x="64" y="18"/>
                      <a:pt x="64" y="19"/>
                    </a:cubicBezTo>
                    <a:cubicBezTo>
                      <a:pt x="61" y="19"/>
                      <a:pt x="58" y="19"/>
                      <a:pt x="56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4" y="19"/>
                      <a:pt x="54" y="18"/>
                    </a:cubicBezTo>
                    <a:close/>
                    <a:moveTo>
                      <a:pt x="72" y="16"/>
                    </a:moveTo>
                    <a:cubicBezTo>
                      <a:pt x="72" y="15"/>
                      <a:pt x="72" y="14"/>
                      <a:pt x="73" y="14"/>
                    </a:cubicBezTo>
                    <a:cubicBezTo>
                      <a:pt x="76" y="13"/>
                      <a:pt x="78" y="13"/>
                      <a:pt x="81" y="12"/>
                    </a:cubicBezTo>
                    <a:cubicBezTo>
                      <a:pt x="81" y="12"/>
                      <a:pt x="82" y="13"/>
                      <a:pt x="82" y="13"/>
                    </a:cubicBezTo>
                    <a:cubicBezTo>
                      <a:pt x="83" y="14"/>
                      <a:pt x="82" y="15"/>
                      <a:pt x="81" y="15"/>
                    </a:cubicBezTo>
                    <a:cubicBezTo>
                      <a:pt x="79" y="16"/>
                      <a:pt x="76" y="16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2" y="17"/>
                      <a:pt x="72" y="16"/>
                      <a:pt x="72" y="16"/>
                    </a:cubicBezTo>
                    <a:close/>
                    <a:moveTo>
                      <a:pt x="89" y="12"/>
                    </a:moveTo>
                    <a:cubicBezTo>
                      <a:pt x="89" y="11"/>
                      <a:pt x="89" y="10"/>
                      <a:pt x="90" y="10"/>
                    </a:cubicBezTo>
                    <a:cubicBezTo>
                      <a:pt x="93" y="9"/>
                      <a:pt x="95" y="8"/>
                      <a:pt x="98" y="7"/>
                    </a:cubicBezTo>
                    <a:cubicBezTo>
                      <a:pt x="99" y="7"/>
                      <a:pt x="99" y="7"/>
                      <a:pt x="100" y="8"/>
                    </a:cubicBezTo>
                    <a:cubicBezTo>
                      <a:pt x="100" y="9"/>
                      <a:pt x="100" y="10"/>
                      <a:pt x="99" y="10"/>
                    </a:cubicBezTo>
                    <a:cubicBezTo>
                      <a:pt x="96" y="11"/>
                      <a:pt x="94" y="12"/>
                      <a:pt x="91" y="13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0" y="13"/>
                      <a:pt x="89" y="12"/>
                      <a:pt x="89" y="12"/>
                    </a:cubicBezTo>
                    <a:close/>
                    <a:moveTo>
                      <a:pt x="106" y="6"/>
                    </a:moveTo>
                    <a:cubicBezTo>
                      <a:pt x="106" y="5"/>
                      <a:pt x="106" y="4"/>
                      <a:pt x="107" y="4"/>
                    </a:cubicBezTo>
                    <a:cubicBezTo>
                      <a:pt x="109" y="2"/>
                      <a:pt x="112" y="1"/>
                      <a:pt x="114" y="0"/>
                    </a:cubicBezTo>
                    <a:cubicBezTo>
                      <a:pt x="115" y="0"/>
                      <a:pt x="116" y="0"/>
                      <a:pt x="116" y="0"/>
                    </a:cubicBezTo>
                    <a:cubicBezTo>
                      <a:pt x="116" y="1"/>
                      <a:pt x="116" y="2"/>
                      <a:pt x="115" y="3"/>
                    </a:cubicBezTo>
                    <a:cubicBezTo>
                      <a:pt x="113" y="4"/>
                      <a:pt x="111" y="5"/>
                      <a:pt x="108" y="6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7" y="6"/>
                      <a:pt x="106" y="6"/>
                      <a:pt x="106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1" name="Freeform 109"/>
              <p:cNvSpPr/>
              <p:nvPr/>
            </p:nvSpPr>
            <p:spPr bwMode="auto">
              <a:xfrm>
                <a:off x="4504" y="1448"/>
                <a:ext cx="378" cy="189"/>
              </a:xfrm>
              <a:custGeom>
                <a:avLst/>
                <a:gdLst>
                  <a:gd name="T0" fmla="*/ 37 w 160"/>
                  <a:gd name="T1" fmla="*/ 54 h 80"/>
                  <a:gd name="T2" fmla="*/ 130 w 160"/>
                  <a:gd name="T3" fmla="*/ 17 h 80"/>
                  <a:gd name="T4" fmla="*/ 47 w 160"/>
                  <a:gd name="T5" fmla="*/ 79 h 80"/>
                  <a:gd name="T6" fmla="*/ 37 w 160"/>
                  <a:gd name="T7" fmla="*/ 5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80">
                    <a:moveTo>
                      <a:pt x="37" y="54"/>
                    </a:moveTo>
                    <a:cubicBezTo>
                      <a:pt x="37" y="54"/>
                      <a:pt x="100" y="0"/>
                      <a:pt x="130" y="17"/>
                    </a:cubicBezTo>
                    <a:cubicBezTo>
                      <a:pt x="160" y="33"/>
                      <a:pt x="97" y="77"/>
                      <a:pt x="47" y="79"/>
                    </a:cubicBezTo>
                    <a:cubicBezTo>
                      <a:pt x="0" y="80"/>
                      <a:pt x="37" y="54"/>
                      <a:pt x="37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2" name="Freeform 110"/>
              <p:cNvSpPr>
                <a:spLocks noEditPoints="1"/>
              </p:cNvSpPr>
              <p:nvPr/>
            </p:nvSpPr>
            <p:spPr bwMode="auto">
              <a:xfrm>
                <a:off x="4556" y="1476"/>
                <a:ext cx="277" cy="161"/>
              </a:xfrm>
              <a:custGeom>
                <a:avLst/>
                <a:gdLst>
                  <a:gd name="T0" fmla="*/ 5 w 117"/>
                  <a:gd name="T1" fmla="*/ 66 h 68"/>
                  <a:gd name="T2" fmla="*/ 0 w 117"/>
                  <a:gd name="T3" fmla="*/ 59 h 68"/>
                  <a:gd name="T4" fmla="*/ 14 w 117"/>
                  <a:gd name="T5" fmla="*/ 41 h 68"/>
                  <a:gd name="T6" fmla="*/ 14 w 117"/>
                  <a:gd name="T7" fmla="*/ 41 h 68"/>
                  <a:gd name="T8" fmla="*/ 14 w 117"/>
                  <a:gd name="T9" fmla="*/ 41 h 68"/>
                  <a:gd name="T10" fmla="*/ 14 w 117"/>
                  <a:gd name="T11" fmla="*/ 41 h 68"/>
                  <a:gd name="T12" fmla="*/ 14 w 117"/>
                  <a:gd name="T13" fmla="*/ 41 h 68"/>
                  <a:gd name="T14" fmla="*/ 95 w 117"/>
                  <a:gd name="T15" fmla="*/ 0 h 68"/>
                  <a:gd name="T16" fmla="*/ 108 w 117"/>
                  <a:gd name="T17" fmla="*/ 3 h 68"/>
                  <a:gd name="T18" fmla="*/ 117 w 117"/>
                  <a:gd name="T19" fmla="*/ 16 h 68"/>
                  <a:gd name="T20" fmla="*/ 86 w 117"/>
                  <a:gd name="T21" fmla="*/ 49 h 68"/>
                  <a:gd name="T22" fmla="*/ 25 w 117"/>
                  <a:gd name="T23" fmla="*/ 68 h 68"/>
                  <a:gd name="T24" fmla="*/ 20 w 117"/>
                  <a:gd name="T25" fmla="*/ 68 h 68"/>
                  <a:gd name="T26" fmla="*/ 5 w 117"/>
                  <a:gd name="T27" fmla="*/ 66 h 68"/>
                  <a:gd name="T28" fmla="*/ 16 w 117"/>
                  <a:gd name="T29" fmla="*/ 44 h 68"/>
                  <a:gd name="T30" fmla="*/ 9 w 117"/>
                  <a:gd name="T31" fmla="*/ 49 h 68"/>
                  <a:gd name="T32" fmla="*/ 3 w 117"/>
                  <a:gd name="T33" fmla="*/ 59 h 68"/>
                  <a:gd name="T34" fmla="*/ 6 w 117"/>
                  <a:gd name="T35" fmla="*/ 63 h 68"/>
                  <a:gd name="T36" fmla="*/ 20 w 117"/>
                  <a:gd name="T37" fmla="*/ 65 h 68"/>
                  <a:gd name="T38" fmla="*/ 25 w 117"/>
                  <a:gd name="T39" fmla="*/ 65 h 68"/>
                  <a:gd name="T40" fmla="*/ 85 w 117"/>
                  <a:gd name="T41" fmla="*/ 46 h 68"/>
                  <a:gd name="T42" fmla="*/ 114 w 117"/>
                  <a:gd name="T43" fmla="*/ 16 h 68"/>
                  <a:gd name="T44" fmla="*/ 107 w 117"/>
                  <a:gd name="T45" fmla="*/ 6 h 68"/>
                  <a:gd name="T46" fmla="*/ 95 w 117"/>
                  <a:gd name="T47" fmla="*/ 3 h 68"/>
                  <a:gd name="T48" fmla="*/ 44 w 117"/>
                  <a:gd name="T49" fmla="*/ 23 h 68"/>
                  <a:gd name="T50" fmla="*/ 16 w 117"/>
                  <a:gd name="T51" fmla="*/ 43 h 68"/>
                  <a:gd name="T52" fmla="*/ 15 w 117"/>
                  <a:gd name="T53" fmla="*/ 42 h 68"/>
                  <a:gd name="T54" fmla="*/ 16 w 117"/>
                  <a:gd name="T55" fmla="*/ 4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68">
                    <a:moveTo>
                      <a:pt x="5" y="66"/>
                    </a:moveTo>
                    <a:cubicBezTo>
                      <a:pt x="1" y="64"/>
                      <a:pt x="0" y="62"/>
                      <a:pt x="0" y="59"/>
                    </a:cubicBezTo>
                    <a:cubicBezTo>
                      <a:pt x="0" y="51"/>
                      <a:pt x="13" y="42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7" y="39"/>
                      <a:pt x="62" y="0"/>
                      <a:pt x="95" y="0"/>
                    </a:cubicBezTo>
                    <a:cubicBezTo>
                      <a:pt x="100" y="0"/>
                      <a:pt x="104" y="1"/>
                      <a:pt x="108" y="3"/>
                    </a:cubicBezTo>
                    <a:cubicBezTo>
                      <a:pt x="114" y="6"/>
                      <a:pt x="117" y="11"/>
                      <a:pt x="117" y="16"/>
                    </a:cubicBezTo>
                    <a:cubicBezTo>
                      <a:pt x="117" y="27"/>
                      <a:pt x="104" y="39"/>
                      <a:pt x="86" y="49"/>
                    </a:cubicBezTo>
                    <a:cubicBezTo>
                      <a:pt x="69" y="59"/>
                      <a:pt x="46" y="67"/>
                      <a:pt x="25" y="68"/>
                    </a:cubicBezTo>
                    <a:cubicBezTo>
                      <a:pt x="23" y="68"/>
                      <a:pt x="22" y="68"/>
                      <a:pt x="20" y="68"/>
                    </a:cubicBezTo>
                    <a:cubicBezTo>
                      <a:pt x="13" y="68"/>
                      <a:pt x="8" y="67"/>
                      <a:pt x="5" y="66"/>
                    </a:cubicBezTo>
                    <a:close/>
                    <a:moveTo>
                      <a:pt x="16" y="44"/>
                    </a:moveTo>
                    <a:cubicBezTo>
                      <a:pt x="16" y="44"/>
                      <a:pt x="12" y="46"/>
                      <a:pt x="9" y="49"/>
                    </a:cubicBezTo>
                    <a:cubicBezTo>
                      <a:pt x="6" y="52"/>
                      <a:pt x="3" y="57"/>
                      <a:pt x="3" y="59"/>
                    </a:cubicBezTo>
                    <a:cubicBezTo>
                      <a:pt x="3" y="61"/>
                      <a:pt x="3" y="62"/>
                      <a:pt x="6" y="63"/>
                    </a:cubicBezTo>
                    <a:cubicBezTo>
                      <a:pt x="9" y="64"/>
                      <a:pt x="13" y="65"/>
                      <a:pt x="20" y="65"/>
                    </a:cubicBezTo>
                    <a:cubicBezTo>
                      <a:pt x="22" y="65"/>
                      <a:pt x="23" y="65"/>
                      <a:pt x="25" y="65"/>
                    </a:cubicBezTo>
                    <a:cubicBezTo>
                      <a:pt x="45" y="64"/>
                      <a:pt x="67" y="57"/>
                      <a:pt x="85" y="46"/>
                    </a:cubicBezTo>
                    <a:cubicBezTo>
                      <a:pt x="102" y="37"/>
                      <a:pt x="114" y="24"/>
                      <a:pt x="114" y="16"/>
                    </a:cubicBezTo>
                    <a:cubicBezTo>
                      <a:pt x="114" y="12"/>
                      <a:pt x="112" y="9"/>
                      <a:pt x="107" y="6"/>
                    </a:cubicBezTo>
                    <a:cubicBezTo>
                      <a:pt x="103" y="4"/>
                      <a:pt x="99" y="3"/>
                      <a:pt x="95" y="3"/>
                    </a:cubicBezTo>
                    <a:cubicBezTo>
                      <a:pt x="79" y="3"/>
                      <a:pt x="59" y="13"/>
                      <a:pt x="44" y="23"/>
                    </a:cubicBezTo>
                    <a:cubicBezTo>
                      <a:pt x="28" y="33"/>
                      <a:pt x="16" y="43"/>
                      <a:pt x="16" y="43"/>
                    </a:cubicBezTo>
                    <a:cubicBezTo>
                      <a:pt x="15" y="42"/>
                      <a:pt x="15" y="42"/>
                      <a:pt x="15" y="42"/>
                    </a:cubicBezTo>
                    <a:lnTo>
                      <a:pt x="16" y="4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3" name="Freeform 111"/>
              <p:cNvSpPr>
                <a:spLocks noEditPoints="1"/>
              </p:cNvSpPr>
              <p:nvPr/>
            </p:nvSpPr>
            <p:spPr bwMode="auto">
              <a:xfrm>
                <a:off x="4586" y="1498"/>
                <a:ext cx="211" cy="123"/>
              </a:xfrm>
              <a:custGeom>
                <a:avLst/>
                <a:gdLst>
                  <a:gd name="T0" fmla="*/ 2 w 89"/>
                  <a:gd name="T1" fmla="*/ 51 h 52"/>
                  <a:gd name="T2" fmla="*/ 0 w 89"/>
                  <a:gd name="T3" fmla="*/ 47 h 52"/>
                  <a:gd name="T4" fmla="*/ 6 w 89"/>
                  <a:gd name="T5" fmla="*/ 39 h 52"/>
                  <a:gd name="T6" fmla="*/ 12 w 89"/>
                  <a:gd name="T7" fmla="*/ 34 h 52"/>
                  <a:gd name="T8" fmla="*/ 76 w 89"/>
                  <a:gd name="T9" fmla="*/ 0 h 52"/>
                  <a:gd name="T10" fmla="*/ 83 w 89"/>
                  <a:gd name="T11" fmla="*/ 2 h 52"/>
                  <a:gd name="T12" fmla="*/ 89 w 89"/>
                  <a:gd name="T13" fmla="*/ 11 h 52"/>
                  <a:gd name="T14" fmla="*/ 65 w 89"/>
                  <a:gd name="T15" fmla="*/ 36 h 52"/>
                  <a:gd name="T16" fmla="*/ 18 w 89"/>
                  <a:gd name="T17" fmla="*/ 51 h 52"/>
                  <a:gd name="T18" fmla="*/ 10 w 89"/>
                  <a:gd name="T19" fmla="*/ 52 h 52"/>
                  <a:gd name="T20" fmla="*/ 2 w 89"/>
                  <a:gd name="T21" fmla="*/ 51 h 52"/>
                  <a:gd name="T22" fmla="*/ 13 w 89"/>
                  <a:gd name="T23" fmla="*/ 37 h 52"/>
                  <a:gd name="T24" fmla="*/ 8 w 89"/>
                  <a:gd name="T25" fmla="*/ 41 h 52"/>
                  <a:gd name="T26" fmla="*/ 3 w 89"/>
                  <a:gd name="T27" fmla="*/ 47 h 52"/>
                  <a:gd name="T28" fmla="*/ 4 w 89"/>
                  <a:gd name="T29" fmla="*/ 48 h 52"/>
                  <a:gd name="T30" fmla="*/ 10 w 89"/>
                  <a:gd name="T31" fmla="*/ 49 h 52"/>
                  <a:gd name="T32" fmla="*/ 17 w 89"/>
                  <a:gd name="T33" fmla="*/ 48 h 52"/>
                  <a:gd name="T34" fmla="*/ 64 w 89"/>
                  <a:gd name="T35" fmla="*/ 33 h 52"/>
                  <a:gd name="T36" fmla="*/ 86 w 89"/>
                  <a:gd name="T37" fmla="*/ 11 h 52"/>
                  <a:gd name="T38" fmla="*/ 82 w 89"/>
                  <a:gd name="T39" fmla="*/ 4 h 52"/>
                  <a:gd name="T40" fmla="*/ 76 w 89"/>
                  <a:gd name="T41" fmla="*/ 3 h 52"/>
                  <a:gd name="T42" fmla="*/ 37 w 89"/>
                  <a:gd name="T43" fmla="*/ 20 h 52"/>
                  <a:gd name="T44" fmla="*/ 14 w 89"/>
                  <a:gd name="T45" fmla="*/ 37 h 52"/>
                  <a:gd name="T46" fmla="*/ 13 w 89"/>
                  <a:gd name="T47" fmla="*/ 36 h 52"/>
                  <a:gd name="T48" fmla="*/ 13 w 89"/>
                  <a:gd name="T49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" h="52">
                    <a:moveTo>
                      <a:pt x="2" y="51"/>
                    </a:moveTo>
                    <a:cubicBezTo>
                      <a:pt x="1" y="50"/>
                      <a:pt x="0" y="49"/>
                      <a:pt x="0" y="47"/>
                    </a:cubicBezTo>
                    <a:cubicBezTo>
                      <a:pt x="0" y="44"/>
                      <a:pt x="3" y="41"/>
                      <a:pt x="6" y="39"/>
                    </a:cubicBezTo>
                    <a:cubicBezTo>
                      <a:pt x="9" y="36"/>
                      <a:pt x="11" y="35"/>
                      <a:pt x="12" y="34"/>
                    </a:cubicBezTo>
                    <a:cubicBezTo>
                      <a:pt x="14" y="33"/>
                      <a:pt x="55" y="0"/>
                      <a:pt x="76" y="0"/>
                    </a:cubicBezTo>
                    <a:cubicBezTo>
                      <a:pt x="79" y="0"/>
                      <a:pt x="81" y="0"/>
                      <a:pt x="83" y="2"/>
                    </a:cubicBezTo>
                    <a:cubicBezTo>
                      <a:pt x="87" y="4"/>
                      <a:pt x="89" y="7"/>
                      <a:pt x="89" y="11"/>
                    </a:cubicBezTo>
                    <a:cubicBezTo>
                      <a:pt x="89" y="20"/>
                      <a:pt x="79" y="28"/>
                      <a:pt x="65" y="36"/>
                    </a:cubicBezTo>
                    <a:cubicBezTo>
                      <a:pt x="51" y="43"/>
                      <a:pt x="34" y="49"/>
                      <a:pt x="18" y="51"/>
                    </a:cubicBezTo>
                    <a:cubicBezTo>
                      <a:pt x="15" y="51"/>
                      <a:pt x="12" y="52"/>
                      <a:pt x="10" y="52"/>
                    </a:cubicBezTo>
                    <a:cubicBezTo>
                      <a:pt x="6" y="52"/>
                      <a:pt x="4" y="51"/>
                      <a:pt x="2" y="51"/>
                    </a:cubicBezTo>
                    <a:close/>
                    <a:moveTo>
                      <a:pt x="13" y="37"/>
                    </a:moveTo>
                    <a:cubicBezTo>
                      <a:pt x="13" y="37"/>
                      <a:pt x="11" y="39"/>
                      <a:pt x="8" y="41"/>
                    </a:cubicBezTo>
                    <a:cubicBezTo>
                      <a:pt x="5" y="43"/>
                      <a:pt x="2" y="46"/>
                      <a:pt x="3" y="47"/>
                    </a:cubicBezTo>
                    <a:cubicBezTo>
                      <a:pt x="3" y="47"/>
                      <a:pt x="3" y="47"/>
                      <a:pt x="4" y="48"/>
                    </a:cubicBezTo>
                    <a:cubicBezTo>
                      <a:pt x="5" y="48"/>
                      <a:pt x="7" y="49"/>
                      <a:pt x="10" y="49"/>
                    </a:cubicBezTo>
                    <a:cubicBezTo>
                      <a:pt x="12" y="49"/>
                      <a:pt x="14" y="48"/>
                      <a:pt x="17" y="48"/>
                    </a:cubicBezTo>
                    <a:cubicBezTo>
                      <a:pt x="33" y="46"/>
                      <a:pt x="50" y="40"/>
                      <a:pt x="64" y="33"/>
                    </a:cubicBezTo>
                    <a:cubicBezTo>
                      <a:pt x="77" y="26"/>
                      <a:pt x="87" y="17"/>
                      <a:pt x="86" y="11"/>
                    </a:cubicBezTo>
                    <a:cubicBezTo>
                      <a:pt x="86" y="9"/>
                      <a:pt x="85" y="6"/>
                      <a:pt x="82" y="4"/>
                    </a:cubicBezTo>
                    <a:cubicBezTo>
                      <a:pt x="80" y="3"/>
                      <a:pt x="78" y="3"/>
                      <a:pt x="76" y="3"/>
                    </a:cubicBezTo>
                    <a:cubicBezTo>
                      <a:pt x="66" y="3"/>
                      <a:pt x="50" y="11"/>
                      <a:pt x="37" y="20"/>
                    </a:cubicBezTo>
                    <a:cubicBezTo>
                      <a:pt x="24" y="28"/>
                      <a:pt x="14" y="37"/>
                      <a:pt x="14" y="37"/>
                    </a:cubicBezTo>
                    <a:cubicBezTo>
                      <a:pt x="13" y="36"/>
                      <a:pt x="13" y="36"/>
                      <a:pt x="13" y="36"/>
                    </a:cubicBezTo>
                    <a:lnTo>
                      <a:pt x="13" y="3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4" name="Freeform 112"/>
              <p:cNvSpPr/>
              <p:nvPr/>
            </p:nvSpPr>
            <p:spPr bwMode="auto">
              <a:xfrm>
                <a:off x="4499" y="1606"/>
                <a:ext cx="350" cy="138"/>
              </a:xfrm>
              <a:custGeom>
                <a:avLst/>
                <a:gdLst>
                  <a:gd name="T0" fmla="*/ 41 w 148"/>
                  <a:gd name="T1" fmla="*/ 14 h 58"/>
                  <a:gd name="T2" fmla="*/ 131 w 148"/>
                  <a:gd name="T3" fmla="*/ 26 h 58"/>
                  <a:gd name="T4" fmla="*/ 38 w 148"/>
                  <a:gd name="T5" fmla="*/ 38 h 58"/>
                  <a:gd name="T6" fmla="*/ 41 w 148"/>
                  <a:gd name="T7" fmla="*/ 1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8" h="58">
                    <a:moveTo>
                      <a:pt x="41" y="14"/>
                    </a:moveTo>
                    <a:cubicBezTo>
                      <a:pt x="41" y="14"/>
                      <a:pt x="115" y="0"/>
                      <a:pt x="131" y="26"/>
                    </a:cubicBezTo>
                    <a:cubicBezTo>
                      <a:pt x="148" y="52"/>
                      <a:pt x="78" y="58"/>
                      <a:pt x="38" y="38"/>
                    </a:cubicBezTo>
                    <a:cubicBezTo>
                      <a:pt x="0" y="18"/>
                      <a:pt x="41" y="14"/>
                      <a:pt x="4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5" name="Freeform 113"/>
              <p:cNvSpPr>
                <a:spLocks noEditPoints="1"/>
              </p:cNvSpPr>
              <p:nvPr/>
            </p:nvSpPr>
            <p:spPr bwMode="auto">
              <a:xfrm>
                <a:off x="4549" y="1628"/>
                <a:ext cx="269" cy="101"/>
              </a:xfrm>
              <a:custGeom>
                <a:avLst/>
                <a:gdLst>
                  <a:gd name="T0" fmla="*/ 16 w 114"/>
                  <a:gd name="T1" fmla="*/ 30 h 43"/>
                  <a:gd name="T2" fmla="*/ 0 w 114"/>
                  <a:gd name="T3" fmla="*/ 14 h 43"/>
                  <a:gd name="T4" fmla="*/ 10 w 114"/>
                  <a:gd name="T5" fmla="*/ 5 h 43"/>
                  <a:gd name="T6" fmla="*/ 20 w 114"/>
                  <a:gd name="T7" fmla="*/ 4 h 43"/>
                  <a:gd name="T8" fmla="*/ 62 w 114"/>
                  <a:gd name="T9" fmla="*/ 0 h 43"/>
                  <a:gd name="T10" fmla="*/ 112 w 114"/>
                  <a:gd name="T11" fmla="*/ 16 h 43"/>
                  <a:gd name="T12" fmla="*/ 114 w 114"/>
                  <a:gd name="T13" fmla="*/ 24 h 43"/>
                  <a:gd name="T14" fmla="*/ 73 w 114"/>
                  <a:gd name="T15" fmla="*/ 43 h 43"/>
                  <a:gd name="T16" fmla="*/ 16 w 114"/>
                  <a:gd name="T17" fmla="*/ 30 h 43"/>
                  <a:gd name="T18" fmla="*/ 20 w 114"/>
                  <a:gd name="T19" fmla="*/ 6 h 43"/>
                  <a:gd name="T20" fmla="*/ 11 w 114"/>
                  <a:gd name="T21" fmla="*/ 8 h 43"/>
                  <a:gd name="T22" fmla="*/ 3 w 114"/>
                  <a:gd name="T23" fmla="*/ 14 h 43"/>
                  <a:gd name="T24" fmla="*/ 18 w 114"/>
                  <a:gd name="T25" fmla="*/ 27 h 43"/>
                  <a:gd name="T26" fmla="*/ 73 w 114"/>
                  <a:gd name="T27" fmla="*/ 40 h 43"/>
                  <a:gd name="T28" fmla="*/ 100 w 114"/>
                  <a:gd name="T29" fmla="*/ 35 h 43"/>
                  <a:gd name="T30" fmla="*/ 111 w 114"/>
                  <a:gd name="T31" fmla="*/ 24 h 43"/>
                  <a:gd name="T32" fmla="*/ 109 w 114"/>
                  <a:gd name="T33" fmla="*/ 18 h 43"/>
                  <a:gd name="T34" fmla="*/ 62 w 114"/>
                  <a:gd name="T35" fmla="*/ 3 h 43"/>
                  <a:gd name="T36" fmla="*/ 20 w 114"/>
                  <a:gd name="T37" fmla="*/ 6 h 43"/>
                  <a:gd name="T38" fmla="*/ 20 w 114"/>
                  <a:gd name="T39" fmla="*/ 5 h 43"/>
                  <a:gd name="T40" fmla="*/ 20 w 114"/>
                  <a:gd name="T41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4" h="43">
                    <a:moveTo>
                      <a:pt x="16" y="30"/>
                    </a:moveTo>
                    <a:cubicBezTo>
                      <a:pt x="4" y="24"/>
                      <a:pt x="0" y="19"/>
                      <a:pt x="0" y="14"/>
                    </a:cubicBezTo>
                    <a:cubicBezTo>
                      <a:pt x="0" y="9"/>
                      <a:pt x="5" y="7"/>
                      <a:pt x="10" y="5"/>
                    </a:cubicBezTo>
                    <a:cubicBezTo>
                      <a:pt x="15" y="4"/>
                      <a:pt x="20" y="4"/>
                      <a:pt x="20" y="4"/>
                    </a:cubicBezTo>
                    <a:cubicBezTo>
                      <a:pt x="22" y="3"/>
                      <a:pt x="41" y="0"/>
                      <a:pt x="62" y="0"/>
                    </a:cubicBezTo>
                    <a:cubicBezTo>
                      <a:pt x="82" y="0"/>
                      <a:pt x="103" y="3"/>
                      <a:pt x="112" y="16"/>
                    </a:cubicBezTo>
                    <a:cubicBezTo>
                      <a:pt x="113" y="19"/>
                      <a:pt x="114" y="22"/>
                      <a:pt x="114" y="24"/>
                    </a:cubicBezTo>
                    <a:cubicBezTo>
                      <a:pt x="114" y="37"/>
                      <a:pt x="95" y="42"/>
                      <a:pt x="73" y="43"/>
                    </a:cubicBezTo>
                    <a:cubicBezTo>
                      <a:pt x="54" y="43"/>
                      <a:pt x="33" y="39"/>
                      <a:pt x="16" y="30"/>
                    </a:cubicBezTo>
                    <a:close/>
                    <a:moveTo>
                      <a:pt x="20" y="6"/>
                    </a:moveTo>
                    <a:cubicBezTo>
                      <a:pt x="20" y="7"/>
                      <a:pt x="16" y="7"/>
                      <a:pt x="11" y="8"/>
                    </a:cubicBezTo>
                    <a:cubicBezTo>
                      <a:pt x="6" y="10"/>
                      <a:pt x="2" y="12"/>
                      <a:pt x="3" y="14"/>
                    </a:cubicBezTo>
                    <a:cubicBezTo>
                      <a:pt x="2" y="17"/>
                      <a:pt x="6" y="21"/>
                      <a:pt x="18" y="27"/>
                    </a:cubicBezTo>
                    <a:cubicBezTo>
                      <a:pt x="34" y="36"/>
                      <a:pt x="55" y="40"/>
                      <a:pt x="73" y="40"/>
                    </a:cubicBezTo>
                    <a:cubicBezTo>
                      <a:pt x="84" y="40"/>
                      <a:pt x="93" y="38"/>
                      <a:pt x="100" y="35"/>
                    </a:cubicBezTo>
                    <a:cubicBezTo>
                      <a:pt x="108" y="33"/>
                      <a:pt x="111" y="29"/>
                      <a:pt x="111" y="24"/>
                    </a:cubicBezTo>
                    <a:cubicBezTo>
                      <a:pt x="111" y="22"/>
                      <a:pt x="111" y="20"/>
                      <a:pt x="109" y="18"/>
                    </a:cubicBezTo>
                    <a:cubicBezTo>
                      <a:pt x="102" y="6"/>
                      <a:pt x="81" y="3"/>
                      <a:pt x="62" y="3"/>
                    </a:cubicBezTo>
                    <a:cubicBezTo>
                      <a:pt x="40" y="3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lnTo>
                      <a:pt x="20" y="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6" name="Freeform 114"/>
              <p:cNvSpPr>
                <a:spLocks noEditPoints="1"/>
              </p:cNvSpPr>
              <p:nvPr/>
            </p:nvSpPr>
            <p:spPr bwMode="auto">
              <a:xfrm>
                <a:off x="4577" y="1644"/>
                <a:ext cx="208" cy="69"/>
              </a:xfrm>
              <a:custGeom>
                <a:avLst/>
                <a:gdLst>
                  <a:gd name="T0" fmla="*/ 13 w 88"/>
                  <a:gd name="T1" fmla="*/ 19 h 29"/>
                  <a:gd name="T2" fmla="*/ 0 w 88"/>
                  <a:gd name="T3" fmla="*/ 9 h 29"/>
                  <a:gd name="T4" fmla="*/ 8 w 88"/>
                  <a:gd name="T5" fmla="*/ 4 h 29"/>
                  <a:gd name="T6" fmla="*/ 15 w 88"/>
                  <a:gd name="T7" fmla="*/ 3 h 29"/>
                  <a:gd name="T8" fmla="*/ 54 w 88"/>
                  <a:gd name="T9" fmla="*/ 0 h 29"/>
                  <a:gd name="T10" fmla="*/ 87 w 88"/>
                  <a:gd name="T11" fmla="*/ 9 h 29"/>
                  <a:gd name="T12" fmla="*/ 88 w 88"/>
                  <a:gd name="T13" fmla="*/ 15 h 29"/>
                  <a:gd name="T14" fmla="*/ 59 w 88"/>
                  <a:gd name="T15" fmla="*/ 29 h 29"/>
                  <a:gd name="T16" fmla="*/ 13 w 88"/>
                  <a:gd name="T17" fmla="*/ 19 h 29"/>
                  <a:gd name="T18" fmla="*/ 16 w 88"/>
                  <a:gd name="T19" fmla="*/ 6 h 29"/>
                  <a:gd name="T20" fmla="*/ 4 w 88"/>
                  <a:gd name="T21" fmla="*/ 8 h 29"/>
                  <a:gd name="T22" fmla="*/ 3 w 88"/>
                  <a:gd name="T23" fmla="*/ 9 h 29"/>
                  <a:gd name="T24" fmla="*/ 5 w 88"/>
                  <a:gd name="T25" fmla="*/ 12 h 29"/>
                  <a:gd name="T26" fmla="*/ 14 w 88"/>
                  <a:gd name="T27" fmla="*/ 17 h 29"/>
                  <a:gd name="T28" fmla="*/ 59 w 88"/>
                  <a:gd name="T29" fmla="*/ 26 h 29"/>
                  <a:gd name="T30" fmla="*/ 78 w 88"/>
                  <a:gd name="T31" fmla="*/ 23 h 29"/>
                  <a:gd name="T32" fmla="*/ 85 w 88"/>
                  <a:gd name="T33" fmla="*/ 15 h 29"/>
                  <a:gd name="T34" fmla="*/ 84 w 88"/>
                  <a:gd name="T35" fmla="*/ 11 h 29"/>
                  <a:gd name="T36" fmla="*/ 54 w 88"/>
                  <a:gd name="T37" fmla="*/ 3 h 29"/>
                  <a:gd name="T38" fmla="*/ 16 w 88"/>
                  <a:gd name="T39" fmla="*/ 6 h 29"/>
                  <a:gd name="T40" fmla="*/ 16 w 88"/>
                  <a:gd name="T41" fmla="*/ 5 h 29"/>
                  <a:gd name="T42" fmla="*/ 16 w 88"/>
                  <a:gd name="T43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8" h="29">
                    <a:moveTo>
                      <a:pt x="13" y="19"/>
                    </a:moveTo>
                    <a:cubicBezTo>
                      <a:pt x="4" y="15"/>
                      <a:pt x="0" y="13"/>
                      <a:pt x="0" y="9"/>
                    </a:cubicBezTo>
                    <a:cubicBezTo>
                      <a:pt x="0" y="5"/>
                      <a:pt x="5" y="5"/>
                      <a:pt x="8" y="4"/>
                    </a:cubicBezTo>
                    <a:cubicBezTo>
                      <a:pt x="11" y="3"/>
                      <a:pt x="15" y="3"/>
                      <a:pt x="15" y="3"/>
                    </a:cubicBezTo>
                    <a:cubicBezTo>
                      <a:pt x="17" y="3"/>
                      <a:pt x="36" y="0"/>
                      <a:pt x="54" y="0"/>
                    </a:cubicBezTo>
                    <a:cubicBezTo>
                      <a:pt x="68" y="0"/>
                      <a:pt x="82" y="2"/>
                      <a:pt x="87" y="9"/>
                    </a:cubicBezTo>
                    <a:cubicBezTo>
                      <a:pt x="88" y="12"/>
                      <a:pt x="88" y="14"/>
                      <a:pt x="88" y="15"/>
                    </a:cubicBezTo>
                    <a:cubicBezTo>
                      <a:pt x="88" y="25"/>
                      <a:pt x="75" y="28"/>
                      <a:pt x="59" y="29"/>
                    </a:cubicBezTo>
                    <a:cubicBezTo>
                      <a:pt x="44" y="29"/>
                      <a:pt x="27" y="25"/>
                      <a:pt x="13" y="19"/>
                    </a:cubicBezTo>
                    <a:close/>
                    <a:moveTo>
                      <a:pt x="16" y="6"/>
                    </a:moveTo>
                    <a:cubicBezTo>
                      <a:pt x="16" y="6"/>
                      <a:pt x="8" y="7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5" y="12"/>
                    </a:cubicBezTo>
                    <a:cubicBezTo>
                      <a:pt x="6" y="13"/>
                      <a:pt x="9" y="15"/>
                      <a:pt x="14" y="17"/>
                    </a:cubicBezTo>
                    <a:cubicBezTo>
                      <a:pt x="27" y="22"/>
                      <a:pt x="45" y="26"/>
                      <a:pt x="59" y="26"/>
                    </a:cubicBezTo>
                    <a:cubicBezTo>
                      <a:pt x="67" y="26"/>
                      <a:pt x="74" y="25"/>
                      <a:pt x="78" y="23"/>
                    </a:cubicBezTo>
                    <a:cubicBezTo>
                      <a:pt x="83" y="21"/>
                      <a:pt x="85" y="19"/>
                      <a:pt x="85" y="15"/>
                    </a:cubicBezTo>
                    <a:cubicBezTo>
                      <a:pt x="85" y="14"/>
                      <a:pt x="85" y="13"/>
                      <a:pt x="84" y="11"/>
                    </a:cubicBezTo>
                    <a:cubicBezTo>
                      <a:pt x="81" y="5"/>
                      <a:pt x="68" y="3"/>
                      <a:pt x="54" y="3"/>
                    </a:cubicBezTo>
                    <a:cubicBezTo>
                      <a:pt x="35" y="3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7" name="Freeform 115"/>
              <p:cNvSpPr/>
              <p:nvPr/>
            </p:nvSpPr>
            <p:spPr bwMode="auto">
              <a:xfrm>
                <a:off x="4168" y="1448"/>
                <a:ext cx="369" cy="201"/>
              </a:xfrm>
              <a:custGeom>
                <a:avLst/>
                <a:gdLst>
                  <a:gd name="T0" fmla="*/ 121 w 156"/>
                  <a:gd name="T1" fmla="*/ 57 h 85"/>
                  <a:gd name="T2" fmla="*/ 30 w 156"/>
                  <a:gd name="T3" fmla="*/ 14 h 85"/>
                  <a:gd name="T4" fmla="*/ 110 w 156"/>
                  <a:gd name="T5" fmla="*/ 80 h 85"/>
                  <a:gd name="T6" fmla="*/ 121 w 156"/>
                  <a:gd name="T7" fmla="*/ 5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85">
                    <a:moveTo>
                      <a:pt x="121" y="57"/>
                    </a:moveTo>
                    <a:cubicBezTo>
                      <a:pt x="121" y="57"/>
                      <a:pt x="61" y="0"/>
                      <a:pt x="30" y="14"/>
                    </a:cubicBezTo>
                    <a:cubicBezTo>
                      <a:pt x="0" y="29"/>
                      <a:pt x="60" y="76"/>
                      <a:pt x="110" y="80"/>
                    </a:cubicBezTo>
                    <a:cubicBezTo>
                      <a:pt x="156" y="85"/>
                      <a:pt x="121" y="57"/>
                      <a:pt x="121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8" name="Freeform 116"/>
              <p:cNvSpPr>
                <a:spLocks noEditPoints="1"/>
              </p:cNvSpPr>
              <p:nvPr/>
            </p:nvSpPr>
            <p:spPr bwMode="auto">
              <a:xfrm>
                <a:off x="4217" y="1472"/>
                <a:ext cx="270" cy="170"/>
              </a:xfrm>
              <a:custGeom>
                <a:avLst/>
                <a:gdLst>
                  <a:gd name="T0" fmla="*/ 89 w 114"/>
                  <a:gd name="T1" fmla="*/ 72 h 72"/>
                  <a:gd name="T2" fmla="*/ 29 w 114"/>
                  <a:gd name="T3" fmla="*/ 50 h 72"/>
                  <a:gd name="T4" fmla="*/ 0 w 114"/>
                  <a:gd name="T5" fmla="*/ 15 h 72"/>
                  <a:gd name="T6" fmla="*/ 9 w 114"/>
                  <a:gd name="T7" fmla="*/ 3 h 72"/>
                  <a:gd name="T8" fmla="*/ 21 w 114"/>
                  <a:gd name="T9" fmla="*/ 0 h 72"/>
                  <a:gd name="T10" fmla="*/ 101 w 114"/>
                  <a:gd name="T11" fmla="*/ 46 h 72"/>
                  <a:gd name="T12" fmla="*/ 101 w 114"/>
                  <a:gd name="T13" fmla="*/ 46 h 72"/>
                  <a:gd name="T14" fmla="*/ 114 w 114"/>
                  <a:gd name="T15" fmla="*/ 64 h 72"/>
                  <a:gd name="T16" fmla="*/ 110 w 114"/>
                  <a:gd name="T17" fmla="*/ 70 h 72"/>
                  <a:gd name="T18" fmla="*/ 98 w 114"/>
                  <a:gd name="T19" fmla="*/ 72 h 72"/>
                  <a:gd name="T20" fmla="*/ 89 w 114"/>
                  <a:gd name="T21" fmla="*/ 72 h 72"/>
                  <a:gd name="T22" fmla="*/ 21 w 114"/>
                  <a:gd name="T23" fmla="*/ 3 h 72"/>
                  <a:gd name="T24" fmla="*/ 10 w 114"/>
                  <a:gd name="T25" fmla="*/ 6 h 72"/>
                  <a:gd name="T26" fmla="*/ 3 w 114"/>
                  <a:gd name="T27" fmla="*/ 15 h 72"/>
                  <a:gd name="T28" fmla="*/ 31 w 114"/>
                  <a:gd name="T29" fmla="*/ 48 h 72"/>
                  <a:gd name="T30" fmla="*/ 89 w 114"/>
                  <a:gd name="T31" fmla="*/ 69 h 72"/>
                  <a:gd name="T32" fmla="*/ 98 w 114"/>
                  <a:gd name="T33" fmla="*/ 69 h 72"/>
                  <a:gd name="T34" fmla="*/ 109 w 114"/>
                  <a:gd name="T35" fmla="*/ 68 h 72"/>
                  <a:gd name="T36" fmla="*/ 111 w 114"/>
                  <a:gd name="T37" fmla="*/ 64 h 72"/>
                  <a:gd name="T38" fmla="*/ 105 w 114"/>
                  <a:gd name="T39" fmla="*/ 54 h 72"/>
                  <a:gd name="T40" fmla="*/ 99 w 114"/>
                  <a:gd name="T41" fmla="*/ 48 h 72"/>
                  <a:gd name="T42" fmla="*/ 100 w 114"/>
                  <a:gd name="T43" fmla="*/ 47 h 72"/>
                  <a:gd name="T44" fmla="*/ 99 w 114"/>
                  <a:gd name="T45" fmla="*/ 48 h 72"/>
                  <a:gd name="T46" fmla="*/ 72 w 114"/>
                  <a:gd name="T47" fmla="*/ 26 h 72"/>
                  <a:gd name="T48" fmla="*/ 21 w 114"/>
                  <a:gd name="T4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4" h="72">
                    <a:moveTo>
                      <a:pt x="89" y="72"/>
                    </a:moveTo>
                    <a:cubicBezTo>
                      <a:pt x="68" y="70"/>
                      <a:pt x="46" y="61"/>
                      <a:pt x="29" y="50"/>
                    </a:cubicBezTo>
                    <a:cubicBezTo>
                      <a:pt x="12" y="39"/>
                      <a:pt x="0" y="26"/>
                      <a:pt x="0" y="15"/>
                    </a:cubicBezTo>
                    <a:cubicBezTo>
                      <a:pt x="0" y="10"/>
                      <a:pt x="3" y="6"/>
                      <a:pt x="9" y="3"/>
                    </a:cubicBezTo>
                    <a:cubicBezTo>
                      <a:pt x="13" y="1"/>
                      <a:pt x="17" y="0"/>
                      <a:pt x="21" y="0"/>
                    </a:cubicBezTo>
                    <a:cubicBezTo>
                      <a:pt x="54" y="1"/>
                      <a:pt x="101" y="46"/>
                      <a:pt x="101" y="46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2" y="47"/>
                      <a:pt x="114" y="56"/>
                      <a:pt x="114" y="64"/>
                    </a:cubicBezTo>
                    <a:cubicBezTo>
                      <a:pt x="114" y="67"/>
                      <a:pt x="113" y="69"/>
                      <a:pt x="110" y="70"/>
                    </a:cubicBezTo>
                    <a:cubicBezTo>
                      <a:pt x="108" y="72"/>
                      <a:pt x="103" y="72"/>
                      <a:pt x="98" y="72"/>
                    </a:cubicBezTo>
                    <a:cubicBezTo>
                      <a:pt x="95" y="72"/>
                      <a:pt x="92" y="72"/>
                      <a:pt x="89" y="72"/>
                    </a:cubicBezTo>
                    <a:close/>
                    <a:moveTo>
                      <a:pt x="21" y="3"/>
                    </a:moveTo>
                    <a:cubicBezTo>
                      <a:pt x="17" y="3"/>
                      <a:pt x="13" y="4"/>
                      <a:pt x="10" y="6"/>
                    </a:cubicBezTo>
                    <a:cubicBezTo>
                      <a:pt x="5" y="8"/>
                      <a:pt x="3" y="11"/>
                      <a:pt x="3" y="15"/>
                    </a:cubicBezTo>
                    <a:cubicBezTo>
                      <a:pt x="2" y="24"/>
                      <a:pt x="14" y="37"/>
                      <a:pt x="31" y="48"/>
                    </a:cubicBezTo>
                    <a:cubicBezTo>
                      <a:pt x="47" y="58"/>
                      <a:pt x="69" y="67"/>
                      <a:pt x="89" y="69"/>
                    </a:cubicBezTo>
                    <a:cubicBezTo>
                      <a:pt x="92" y="69"/>
                      <a:pt x="95" y="69"/>
                      <a:pt x="98" y="69"/>
                    </a:cubicBezTo>
                    <a:cubicBezTo>
                      <a:pt x="103" y="69"/>
                      <a:pt x="107" y="69"/>
                      <a:pt x="109" y="68"/>
                    </a:cubicBezTo>
                    <a:cubicBezTo>
                      <a:pt x="111" y="67"/>
                      <a:pt x="111" y="65"/>
                      <a:pt x="111" y="64"/>
                    </a:cubicBezTo>
                    <a:cubicBezTo>
                      <a:pt x="112" y="61"/>
                      <a:pt x="109" y="57"/>
                      <a:pt x="105" y="54"/>
                    </a:cubicBezTo>
                    <a:cubicBezTo>
                      <a:pt x="102" y="50"/>
                      <a:pt x="99" y="48"/>
                      <a:pt x="99" y="48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8"/>
                      <a:pt x="87" y="37"/>
                      <a:pt x="72" y="26"/>
                    </a:cubicBezTo>
                    <a:cubicBezTo>
                      <a:pt x="56" y="14"/>
                      <a:pt x="36" y="3"/>
                      <a:pt x="21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9" name="Freeform 117"/>
              <p:cNvSpPr>
                <a:spLocks noEditPoints="1"/>
              </p:cNvSpPr>
              <p:nvPr/>
            </p:nvSpPr>
            <p:spPr bwMode="auto">
              <a:xfrm>
                <a:off x="4250" y="1493"/>
                <a:ext cx="209" cy="132"/>
              </a:xfrm>
              <a:custGeom>
                <a:avLst/>
                <a:gdLst>
                  <a:gd name="T0" fmla="*/ 69 w 88"/>
                  <a:gd name="T1" fmla="*/ 55 h 56"/>
                  <a:gd name="T2" fmla="*/ 23 w 88"/>
                  <a:gd name="T3" fmla="*/ 37 h 56"/>
                  <a:gd name="T4" fmla="*/ 0 w 88"/>
                  <a:gd name="T5" fmla="*/ 11 h 56"/>
                  <a:gd name="T6" fmla="*/ 6 w 88"/>
                  <a:gd name="T7" fmla="*/ 2 h 56"/>
                  <a:gd name="T8" fmla="*/ 13 w 88"/>
                  <a:gd name="T9" fmla="*/ 0 h 56"/>
                  <a:gd name="T10" fmla="*/ 76 w 88"/>
                  <a:gd name="T11" fmla="*/ 38 h 56"/>
                  <a:gd name="T12" fmla="*/ 76 w 88"/>
                  <a:gd name="T13" fmla="*/ 38 h 56"/>
                  <a:gd name="T14" fmla="*/ 82 w 88"/>
                  <a:gd name="T15" fmla="*/ 43 h 56"/>
                  <a:gd name="T16" fmla="*/ 88 w 88"/>
                  <a:gd name="T17" fmla="*/ 51 h 56"/>
                  <a:gd name="T18" fmla="*/ 80 w 88"/>
                  <a:gd name="T19" fmla="*/ 56 h 56"/>
                  <a:gd name="T20" fmla="*/ 69 w 88"/>
                  <a:gd name="T21" fmla="*/ 55 h 56"/>
                  <a:gd name="T22" fmla="*/ 13 w 88"/>
                  <a:gd name="T23" fmla="*/ 3 h 56"/>
                  <a:gd name="T24" fmla="*/ 8 w 88"/>
                  <a:gd name="T25" fmla="*/ 4 h 56"/>
                  <a:gd name="T26" fmla="*/ 3 w 88"/>
                  <a:gd name="T27" fmla="*/ 11 h 56"/>
                  <a:gd name="T28" fmla="*/ 25 w 88"/>
                  <a:gd name="T29" fmla="*/ 35 h 56"/>
                  <a:gd name="T30" fmla="*/ 70 w 88"/>
                  <a:gd name="T31" fmla="*/ 52 h 56"/>
                  <a:gd name="T32" fmla="*/ 80 w 88"/>
                  <a:gd name="T33" fmla="*/ 53 h 56"/>
                  <a:gd name="T34" fmla="*/ 84 w 88"/>
                  <a:gd name="T35" fmla="*/ 52 h 56"/>
                  <a:gd name="T36" fmla="*/ 85 w 88"/>
                  <a:gd name="T37" fmla="*/ 51 h 56"/>
                  <a:gd name="T38" fmla="*/ 80 w 88"/>
                  <a:gd name="T39" fmla="*/ 45 h 56"/>
                  <a:gd name="T40" fmla="*/ 74 w 88"/>
                  <a:gd name="T41" fmla="*/ 41 h 56"/>
                  <a:gd name="T42" fmla="*/ 75 w 88"/>
                  <a:gd name="T43" fmla="*/ 40 h 56"/>
                  <a:gd name="T44" fmla="*/ 74 w 88"/>
                  <a:gd name="T45" fmla="*/ 41 h 56"/>
                  <a:gd name="T46" fmla="*/ 51 w 88"/>
                  <a:gd name="T47" fmla="*/ 22 h 56"/>
                  <a:gd name="T48" fmla="*/ 13 w 88"/>
                  <a:gd name="T4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56">
                    <a:moveTo>
                      <a:pt x="69" y="55"/>
                    </a:moveTo>
                    <a:cubicBezTo>
                      <a:pt x="54" y="52"/>
                      <a:pt x="37" y="45"/>
                      <a:pt x="23" y="37"/>
                    </a:cubicBezTo>
                    <a:cubicBezTo>
                      <a:pt x="10" y="29"/>
                      <a:pt x="0" y="20"/>
                      <a:pt x="0" y="11"/>
                    </a:cubicBezTo>
                    <a:cubicBezTo>
                      <a:pt x="0" y="8"/>
                      <a:pt x="2" y="4"/>
                      <a:pt x="6" y="2"/>
                    </a:cubicBezTo>
                    <a:cubicBezTo>
                      <a:pt x="8" y="1"/>
                      <a:pt x="11" y="0"/>
                      <a:pt x="13" y="0"/>
                    </a:cubicBezTo>
                    <a:cubicBezTo>
                      <a:pt x="34" y="0"/>
                      <a:pt x="73" y="36"/>
                      <a:pt x="76" y="38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8"/>
                      <a:pt x="79" y="40"/>
                      <a:pt x="82" y="43"/>
                    </a:cubicBezTo>
                    <a:cubicBezTo>
                      <a:pt x="84" y="45"/>
                      <a:pt x="87" y="48"/>
                      <a:pt x="88" y="51"/>
                    </a:cubicBezTo>
                    <a:cubicBezTo>
                      <a:pt x="88" y="54"/>
                      <a:pt x="84" y="56"/>
                      <a:pt x="80" y="56"/>
                    </a:cubicBezTo>
                    <a:cubicBezTo>
                      <a:pt x="77" y="56"/>
                      <a:pt x="74" y="55"/>
                      <a:pt x="69" y="55"/>
                    </a:cubicBezTo>
                    <a:close/>
                    <a:moveTo>
                      <a:pt x="13" y="3"/>
                    </a:moveTo>
                    <a:cubicBezTo>
                      <a:pt x="11" y="3"/>
                      <a:pt x="9" y="4"/>
                      <a:pt x="8" y="4"/>
                    </a:cubicBezTo>
                    <a:cubicBezTo>
                      <a:pt x="4" y="6"/>
                      <a:pt x="3" y="9"/>
                      <a:pt x="3" y="11"/>
                    </a:cubicBezTo>
                    <a:cubicBezTo>
                      <a:pt x="3" y="17"/>
                      <a:pt x="12" y="27"/>
                      <a:pt x="25" y="35"/>
                    </a:cubicBezTo>
                    <a:cubicBezTo>
                      <a:pt x="38" y="43"/>
                      <a:pt x="55" y="49"/>
                      <a:pt x="70" y="52"/>
                    </a:cubicBezTo>
                    <a:cubicBezTo>
                      <a:pt x="74" y="52"/>
                      <a:pt x="77" y="53"/>
                      <a:pt x="80" y="53"/>
                    </a:cubicBezTo>
                    <a:cubicBezTo>
                      <a:pt x="82" y="53"/>
                      <a:pt x="83" y="52"/>
                      <a:pt x="84" y="52"/>
                    </a:cubicBezTo>
                    <a:cubicBezTo>
                      <a:pt x="85" y="52"/>
                      <a:pt x="85" y="52"/>
                      <a:pt x="85" y="51"/>
                    </a:cubicBezTo>
                    <a:cubicBezTo>
                      <a:pt x="85" y="50"/>
                      <a:pt x="82" y="47"/>
                      <a:pt x="80" y="45"/>
                    </a:cubicBezTo>
                    <a:cubicBezTo>
                      <a:pt x="77" y="43"/>
                      <a:pt x="75" y="41"/>
                      <a:pt x="74" y="41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64" y="31"/>
                      <a:pt x="51" y="22"/>
                    </a:cubicBezTo>
                    <a:cubicBezTo>
                      <a:pt x="38" y="12"/>
                      <a:pt x="22" y="3"/>
                      <a:pt x="1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0" name="Freeform 118"/>
              <p:cNvSpPr/>
              <p:nvPr/>
            </p:nvSpPr>
            <p:spPr bwMode="auto">
              <a:xfrm>
                <a:off x="4189" y="1602"/>
                <a:ext cx="353" cy="144"/>
              </a:xfrm>
              <a:custGeom>
                <a:avLst/>
                <a:gdLst>
                  <a:gd name="T0" fmla="*/ 109 w 149"/>
                  <a:gd name="T1" fmla="*/ 18 h 61"/>
                  <a:gd name="T2" fmla="*/ 18 w 149"/>
                  <a:gd name="T3" fmla="*/ 25 h 61"/>
                  <a:gd name="T4" fmla="*/ 110 w 149"/>
                  <a:gd name="T5" fmla="*/ 42 h 61"/>
                  <a:gd name="T6" fmla="*/ 109 w 149"/>
                  <a:gd name="T7" fmla="*/ 1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9" h="61">
                    <a:moveTo>
                      <a:pt x="109" y="18"/>
                    </a:moveTo>
                    <a:cubicBezTo>
                      <a:pt x="109" y="18"/>
                      <a:pt x="36" y="0"/>
                      <a:pt x="18" y="25"/>
                    </a:cubicBezTo>
                    <a:cubicBezTo>
                      <a:pt x="0" y="50"/>
                      <a:pt x="69" y="61"/>
                      <a:pt x="110" y="42"/>
                    </a:cubicBezTo>
                    <a:cubicBezTo>
                      <a:pt x="149" y="24"/>
                      <a:pt x="109" y="18"/>
                      <a:pt x="109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1" name="Freeform 119"/>
              <p:cNvSpPr>
                <a:spLocks noEditPoints="1"/>
              </p:cNvSpPr>
              <p:nvPr/>
            </p:nvSpPr>
            <p:spPr bwMode="auto">
              <a:xfrm>
                <a:off x="4220" y="1625"/>
                <a:ext cx="272" cy="102"/>
              </a:xfrm>
              <a:custGeom>
                <a:avLst/>
                <a:gdLst>
                  <a:gd name="T0" fmla="*/ 0 w 115"/>
                  <a:gd name="T1" fmla="*/ 23 h 43"/>
                  <a:gd name="T2" fmla="*/ 4 w 115"/>
                  <a:gd name="T3" fmla="*/ 14 h 43"/>
                  <a:gd name="T4" fmla="*/ 46 w 115"/>
                  <a:gd name="T5" fmla="*/ 0 h 43"/>
                  <a:gd name="T6" fmla="*/ 96 w 115"/>
                  <a:gd name="T7" fmla="*/ 7 h 43"/>
                  <a:gd name="T8" fmla="*/ 105 w 115"/>
                  <a:gd name="T9" fmla="*/ 9 h 43"/>
                  <a:gd name="T10" fmla="*/ 115 w 115"/>
                  <a:gd name="T11" fmla="*/ 18 h 43"/>
                  <a:gd name="T12" fmla="*/ 98 w 115"/>
                  <a:gd name="T13" fmla="*/ 33 h 43"/>
                  <a:gd name="T14" fmla="*/ 48 w 115"/>
                  <a:gd name="T15" fmla="*/ 43 h 43"/>
                  <a:gd name="T16" fmla="*/ 0 w 115"/>
                  <a:gd name="T17" fmla="*/ 23 h 43"/>
                  <a:gd name="T18" fmla="*/ 6 w 115"/>
                  <a:gd name="T19" fmla="*/ 16 h 43"/>
                  <a:gd name="T20" fmla="*/ 3 w 115"/>
                  <a:gd name="T21" fmla="*/ 23 h 43"/>
                  <a:gd name="T22" fmla="*/ 16 w 115"/>
                  <a:gd name="T23" fmla="*/ 35 h 43"/>
                  <a:gd name="T24" fmla="*/ 48 w 115"/>
                  <a:gd name="T25" fmla="*/ 40 h 43"/>
                  <a:gd name="T26" fmla="*/ 97 w 115"/>
                  <a:gd name="T27" fmla="*/ 30 h 43"/>
                  <a:gd name="T28" fmla="*/ 112 w 115"/>
                  <a:gd name="T29" fmla="*/ 18 h 43"/>
                  <a:gd name="T30" fmla="*/ 104 w 115"/>
                  <a:gd name="T31" fmla="*/ 12 h 43"/>
                  <a:gd name="T32" fmla="*/ 95 w 115"/>
                  <a:gd name="T33" fmla="*/ 10 h 43"/>
                  <a:gd name="T34" fmla="*/ 96 w 115"/>
                  <a:gd name="T35" fmla="*/ 8 h 43"/>
                  <a:gd name="T36" fmla="*/ 95 w 115"/>
                  <a:gd name="T37" fmla="*/ 10 h 43"/>
                  <a:gd name="T38" fmla="*/ 79 w 115"/>
                  <a:gd name="T39" fmla="*/ 6 h 43"/>
                  <a:gd name="T40" fmla="*/ 46 w 115"/>
                  <a:gd name="T41" fmla="*/ 3 h 43"/>
                  <a:gd name="T42" fmla="*/ 45 w 115"/>
                  <a:gd name="T43" fmla="*/ 3 h 43"/>
                  <a:gd name="T44" fmla="*/ 6 w 115"/>
                  <a:gd name="T45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5" h="43">
                    <a:moveTo>
                      <a:pt x="0" y="23"/>
                    </a:moveTo>
                    <a:cubicBezTo>
                      <a:pt x="0" y="20"/>
                      <a:pt x="2" y="17"/>
                      <a:pt x="4" y="14"/>
                    </a:cubicBezTo>
                    <a:cubicBezTo>
                      <a:pt x="12" y="3"/>
                      <a:pt x="29" y="0"/>
                      <a:pt x="46" y="0"/>
                    </a:cubicBezTo>
                    <a:cubicBezTo>
                      <a:pt x="70" y="0"/>
                      <a:pt x="95" y="6"/>
                      <a:pt x="96" y="7"/>
                    </a:cubicBezTo>
                    <a:cubicBezTo>
                      <a:pt x="97" y="7"/>
                      <a:pt x="101" y="7"/>
                      <a:pt x="105" y="9"/>
                    </a:cubicBezTo>
                    <a:cubicBezTo>
                      <a:pt x="110" y="11"/>
                      <a:pt x="115" y="13"/>
                      <a:pt x="115" y="18"/>
                    </a:cubicBezTo>
                    <a:cubicBezTo>
                      <a:pt x="115" y="23"/>
                      <a:pt x="110" y="27"/>
                      <a:pt x="98" y="33"/>
                    </a:cubicBezTo>
                    <a:cubicBezTo>
                      <a:pt x="83" y="40"/>
                      <a:pt x="65" y="43"/>
                      <a:pt x="48" y="43"/>
                    </a:cubicBezTo>
                    <a:cubicBezTo>
                      <a:pt x="23" y="43"/>
                      <a:pt x="1" y="37"/>
                      <a:pt x="0" y="23"/>
                    </a:cubicBezTo>
                    <a:close/>
                    <a:moveTo>
                      <a:pt x="6" y="16"/>
                    </a:moveTo>
                    <a:cubicBezTo>
                      <a:pt x="4" y="19"/>
                      <a:pt x="3" y="21"/>
                      <a:pt x="3" y="23"/>
                    </a:cubicBezTo>
                    <a:cubicBezTo>
                      <a:pt x="3" y="28"/>
                      <a:pt x="8" y="32"/>
                      <a:pt x="16" y="35"/>
                    </a:cubicBezTo>
                    <a:cubicBezTo>
                      <a:pt x="24" y="38"/>
                      <a:pt x="36" y="40"/>
                      <a:pt x="48" y="40"/>
                    </a:cubicBezTo>
                    <a:cubicBezTo>
                      <a:pt x="64" y="40"/>
                      <a:pt x="82" y="37"/>
                      <a:pt x="97" y="30"/>
                    </a:cubicBezTo>
                    <a:cubicBezTo>
                      <a:pt x="109" y="25"/>
                      <a:pt x="113" y="20"/>
                      <a:pt x="112" y="18"/>
                    </a:cubicBezTo>
                    <a:cubicBezTo>
                      <a:pt x="113" y="16"/>
                      <a:pt x="109" y="13"/>
                      <a:pt x="104" y="12"/>
                    </a:cubicBezTo>
                    <a:cubicBezTo>
                      <a:pt x="100" y="10"/>
                      <a:pt x="95" y="10"/>
                      <a:pt x="95" y="10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89" y="8"/>
                      <a:pt x="79" y="6"/>
                    </a:cubicBezTo>
                    <a:cubicBezTo>
                      <a:pt x="70" y="5"/>
                      <a:pt x="58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29" y="3"/>
                      <a:pt x="13" y="7"/>
                      <a:pt x="6" y="1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2" name="Freeform 120"/>
              <p:cNvSpPr>
                <a:spLocks noEditPoints="1"/>
              </p:cNvSpPr>
              <p:nvPr/>
            </p:nvSpPr>
            <p:spPr bwMode="auto">
              <a:xfrm>
                <a:off x="4253" y="1642"/>
                <a:ext cx="210" cy="69"/>
              </a:xfrm>
              <a:custGeom>
                <a:avLst/>
                <a:gdLst>
                  <a:gd name="T0" fmla="*/ 0 w 89"/>
                  <a:gd name="T1" fmla="*/ 15 h 29"/>
                  <a:gd name="T2" fmla="*/ 2 w 89"/>
                  <a:gd name="T3" fmla="*/ 8 h 29"/>
                  <a:gd name="T4" fmla="*/ 29 w 89"/>
                  <a:gd name="T5" fmla="*/ 0 h 29"/>
                  <a:gd name="T6" fmla="*/ 74 w 89"/>
                  <a:gd name="T7" fmla="*/ 6 h 29"/>
                  <a:gd name="T8" fmla="*/ 81 w 89"/>
                  <a:gd name="T9" fmla="*/ 7 h 29"/>
                  <a:gd name="T10" fmla="*/ 89 w 89"/>
                  <a:gd name="T11" fmla="*/ 13 h 29"/>
                  <a:gd name="T12" fmla="*/ 76 w 89"/>
                  <a:gd name="T13" fmla="*/ 22 h 29"/>
                  <a:gd name="T14" fmla="*/ 35 w 89"/>
                  <a:gd name="T15" fmla="*/ 29 h 29"/>
                  <a:gd name="T16" fmla="*/ 0 w 89"/>
                  <a:gd name="T17" fmla="*/ 15 h 29"/>
                  <a:gd name="T18" fmla="*/ 5 w 89"/>
                  <a:gd name="T19" fmla="*/ 10 h 29"/>
                  <a:gd name="T20" fmla="*/ 3 w 89"/>
                  <a:gd name="T21" fmla="*/ 15 h 29"/>
                  <a:gd name="T22" fmla="*/ 12 w 89"/>
                  <a:gd name="T23" fmla="*/ 23 h 29"/>
                  <a:gd name="T24" fmla="*/ 35 w 89"/>
                  <a:gd name="T25" fmla="*/ 26 h 29"/>
                  <a:gd name="T26" fmla="*/ 75 w 89"/>
                  <a:gd name="T27" fmla="*/ 19 h 29"/>
                  <a:gd name="T28" fmla="*/ 84 w 89"/>
                  <a:gd name="T29" fmla="*/ 15 h 29"/>
                  <a:gd name="T30" fmla="*/ 86 w 89"/>
                  <a:gd name="T31" fmla="*/ 13 h 29"/>
                  <a:gd name="T32" fmla="*/ 85 w 89"/>
                  <a:gd name="T33" fmla="*/ 11 h 29"/>
                  <a:gd name="T34" fmla="*/ 80 w 89"/>
                  <a:gd name="T35" fmla="*/ 10 h 29"/>
                  <a:gd name="T36" fmla="*/ 74 w 89"/>
                  <a:gd name="T37" fmla="*/ 9 h 29"/>
                  <a:gd name="T38" fmla="*/ 74 w 89"/>
                  <a:gd name="T39" fmla="*/ 7 h 29"/>
                  <a:gd name="T40" fmla="*/ 73 w 89"/>
                  <a:gd name="T41" fmla="*/ 9 h 29"/>
                  <a:gd name="T42" fmla="*/ 59 w 89"/>
                  <a:gd name="T43" fmla="*/ 6 h 29"/>
                  <a:gd name="T44" fmla="*/ 29 w 89"/>
                  <a:gd name="T45" fmla="*/ 3 h 29"/>
                  <a:gd name="T46" fmla="*/ 28 w 89"/>
                  <a:gd name="T47" fmla="*/ 3 h 29"/>
                  <a:gd name="T48" fmla="*/ 5 w 89"/>
                  <a:gd name="T4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" h="29">
                    <a:moveTo>
                      <a:pt x="0" y="15"/>
                    </a:moveTo>
                    <a:cubicBezTo>
                      <a:pt x="0" y="13"/>
                      <a:pt x="1" y="11"/>
                      <a:pt x="2" y="8"/>
                    </a:cubicBezTo>
                    <a:cubicBezTo>
                      <a:pt x="6" y="2"/>
                      <a:pt x="17" y="0"/>
                      <a:pt x="29" y="0"/>
                    </a:cubicBezTo>
                    <a:cubicBezTo>
                      <a:pt x="48" y="0"/>
                      <a:pt x="72" y="5"/>
                      <a:pt x="74" y="6"/>
                    </a:cubicBezTo>
                    <a:cubicBezTo>
                      <a:pt x="75" y="6"/>
                      <a:pt x="78" y="6"/>
                      <a:pt x="81" y="7"/>
                    </a:cubicBezTo>
                    <a:cubicBezTo>
                      <a:pt x="85" y="8"/>
                      <a:pt x="89" y="9"/>
                      <a:pt x="89" y="13"/>
                    </a:cubicBezTo>
                    <a:cubicBezTo>
                      <a:pt x="89" y="16"/>
                      <a:pt x="85" y="18"/>
                      <a:pt x="76" y="22"/>
                    </a:cubicBezTo>
                    <a:cubicBezTo>
                      <a:pt x="63" y="27"/>
                      <a:pt x="48" y="29"/>
                      <a:pt x="35" y="29"/>
                    </a:cubicBezTo>
                    <a:cubicBezTo>
                      <a:pt x="17" y="29"/>
                      <a:pt x="1" y="25"/>
                      <a:pt x="0" y="15"/>
                    </a:cubicBezTo>
                    <a:close/>
                    <a:moveTo>
                      <a:pt x="5" y="10"/>
                    </a:moveTo>
                    <a:cubicBezTo>
                      <a:pt x="4" y="12"/>
                      <a:pt x="3" y="13"/>
                      <a:pt x="3" y="15"/>
                    </a:cubicBezTo>
                    <a:cubicBezTo>
                      <a:pt x="3" y="18"/>
                      <a:pt x="6" y="21"/>
                      <a:pt x="12" y="23"/>
                    </a:cubicBezTo>
                    <a:cubicBezTo>
                      <a:pt x="18" y="25"/>
                      <a:pt x="26" y="26"/>
                      <a:pt x="35" y="26"/>
                    </a:cubicBezTo>
                    <a:cubicBezTo>
                      <a:pt x="48" y="26"/>
                      <a:pt x="63" y="24"/>
                      <a:pt x="75" y="19"/>
                    </a:cubicBezTo>
                    <a:cubicBezTo>
                      <a:pt x="79" y="18"/>
                      <a:pt x="82" y="16"/>
                      <a:pt x="84" y="15"/>
                    </a:cubicBezTo>
                    <a:cubicBezTo>
                      <a:pt x="86" y="14"/>
                      <a:pt x="86" y="13"/>
                      <a:pt x="86" y="13"/>
                    </a:cubicBezTo>
                    <a:cubicBezTo>
                      <a:pt x="86" y="13"/>
                      <a:pt x="86" y="12"/>
                      <a:pt x="85" y="11"/>
                    </a:cubicBezTo>
                    <a:cubicBezTo>
                      <a:pt x="84" y="11"/>
                      <a:pt x="82" y="10"/>
                      <a:pt x="80" y="10"/>
                    </a:cubicBezTo>
                    <a:cubicBezTo>
                      <a:pt x="77" y="9"/>
                      <a:pt x="74" y="9"/>
                      <a:pt x="74" y="9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3" y="9"/>
                      <a:pt x="67" y="7"/>
                      <a:pt x="59" y="6"/>
                    </a:cubicBezTo>
                    <a:cubicBezTo>
                      <a:pt x="50" y="5"/>
                      <a:pt x="39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17" y="3"/>
                      <a:pt x="7" y="5"/>
                      <a:pt x="5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3" name="Freeform 121"/>
              <p:cNvSpPr/>
              <p:nvPr/>
            </p:nvSpPr>
            <p:spPr bwMode="auto">
              <a:xfrm>
                <a:off x="4383" y="1808"/>
                <a:ext cx="92" cy="163"/>
              </a:xfrm>
              <a:custGeom>
                <a:avLst/>
                <a:gdLst>
                  <a:gd name="T0" fmla="*/ 9 w 39"/>
                  <a:gd name="T1" fmla="*/ 0 h 69"/>
                  <a:gd name="T2" fmla="*/ 28 w 39"/>
                  <a:gd name="T3" fmla="*/ 69 h 69"/>
                  <a:gd name="T4" fmla="*/ 39 w 39"/>
                  <a:gd name="T5" fmla="*/ 66 h 69"/>
                  <a:gd name="T6" fmla="*/ 19 w 39"/>
                  <a:gd name="T7" fmla="*/ 1 h 69"/>
                  <a:gd name="T8" fmla="*/ 9 w 39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69">
                    <a:moveTo>
                      <a:pt x="9" y="0"/>
                    </a:moveTo>
                    <a:cubicBezTo>
                      <a:pt x="9" y="0"/>
                      <a:pt x="0" y="41"/>
                      <a:pt x="28" y="69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8" y="39"/>
                      <a:pt x="19" y="1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4" name="Freeform 122"/>
              <p:cNvSpPr>
                <a:spLocks noEditPoints="1"/>
              </p:cNvSpPr>
              <p:nvPr/>
            </p:nvSpPr>
            <p:spPr bwMode="auto">
              <a:xfrm>
                <a:off x="4397" y="1805"/>
                <a:ext cx="81" cy="168"/>
              </a:xfrm>
              <a:custGeom>
                <a:avLst/>
                <a:gdLst>
                  <a:gd name="T0" fmla="*/ 21 w 34"/>
                  <a:gd name="T1" fmla="*/ 71 h 71"/>
                  <a:gd name="T2" fmla="*/ 0 w 34"/>
                  <a:gd name="T3" fmla="*/ 16 h 71"/>
                  <a:gd name="T4" fmla="*/ 1 w 34"/>
                  <a:gd name="T5" fmla="*/ 1 h 71"/>
                  <a:gd name="T6" fmla="*/ 3 w 34"/>
                  <a:gd name="T7" fmla="*/ 0 h 71"/>
                  <a:gd name="T8" fmla="*/ 13 w 34"/>
                  <a:gd name="T9" fmla="*/ 1 h 71"/>
                  <a:gd name="T10" fmla="*/ 15 w 34"/>
                  <a:gd name="T11" fmla="*/ 1 h 71"/>
                  <a:gd name="T12" fmla="*/ 15 w 34"/>
                  <a:gd name="T13" fmla="*/ 2 h 71"/>
                  <a:gd name="T14" fmla="*/ 12 w 34"/>
                  <a:gd name="T15" fmla="*/ 19 h 71"/>
                  <a:gd name="T16" fmla="*/ 23 w 34"/>
                  <a:gd name="T17" fmla="*/ 53 h 71"/>
                  <a:gd name="T18" fmla="*/ 34 w 34"/>
                  <a:gd name="T19" fmla="*/ 66 h 71"/>
                  <a:gd name="T20" fmla="*/ 34 w 34"/>
                  <a:gd name="T21" fmla="*/ 67 h 71"/>
                  <a:gd name="T22" fmla="*/ 33 w 34"/>
                  <a:gd name="T23" fmla="*/ 68 h 71"/>
                  <a:gd name="T24" fmla="*/ 22 w 34"/>
                  <a:gd name="T25" fmla="*/ 71 h 71"/>
                  <a:gd name="T26" fmla="*/ 22 w 34"/>
                  <a:gd name="T27" fmla="*/ 71 h 71"/>
                  <a:gd name="T28" fmla="*/ 21 w 34"/>
                  <a:gd name="T29" fmla="*/ 71 h 71"/>
                  <a:gd name="T30" fmla="*/ 3 w 34"/>
                  <a:gd name="T31" fmla="*/ 16 h 71"/>
                  <a:gd name="T32" fmla="*/ 22 w 34"/>
                  <a:gd name="T33" fmla="*/ 68 h 71"/>
                  <a:gd name="T34" fmla="*/ 30 w 34"/>
                  <a:gd name="T35" fmla="*/ 66 h 71"/>
                  <a:gd name="T36" fmla="*/ 9 w 34"/>
                  <a:gd name="T37" fmla="*/ 19 h 71"/>
                  <a:gd name="T38" fmla="*/ 11 w 34"/>
                  <a:gd name="T39" fmla="*/ 3 h 71"/>
                  <a:gd name="T40" fmla="*/ 4 w 34"/>
                  <a:gd name="T41" fmla="*/ 3 h 71"/>
                  <a:gd name="T42" fmla="*/ 3 w 34"/>
                  <a:gd name="T43" fmla="*/ 16 h 71"/>
                  <a:gd name="T44" fmla="*/ 3 w 34"/>
                  <a:gd name="T45" fmla="*/ 3 h 71"/>
                  <a:gd name="T46" fmla="*/ 3 w 34"/>
                  <a:gd name="T47" fmla="*/ 1 h 71"/>
                  <a:gd name="T48" fmla="*/ 3 w 34"/>
                  <a:gd name="T49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71">
                    <a:moveTo>
                      <a:pt x="21" y="71"/>
                    </a:moveTo>
                    <a:cubicBezTo>
                      <a:pt x="3" y="53"/>
                      <a:pt x="0" y="30"/>
                      <a:pt x="0" y="16"/>
                    </a:cubicBezTo>
                    <a:cubicBezTo>
                      <a:pt x="0" y="7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2" y="14"/>
                      <a:pt x="12" y="19"/>
                    </a:cubicBezTo>
                    <a:cubicBezTo>
                      <a:pt x="12" y="33"/>
                      <a:pt x="18" y="45"/>
                      <a:pt x="23" y="53"/>
                    </a:cubicBezTo>
                    <a:cubicBezTo>
                      <a:pt x="28" y="61"/>
                      <a:pt x="34" y="66"/>
                      <a:pt x="34" y="66"/>
                    </a:cubicBezTo>
                    <a:cubicBezTo>
                      <a:pt x="34" y="66"/>
                      <a:pt x="34" y="66"/>
                      <a:pt x="34" y="67"/>
                    </a:cubicBezTo>
                    <a:cubicBezTo>
                      <a:pt x="34" y="68"/>
                      <a:pt x="34" y="68"/>
                      <a:pt x="33" y="68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1" y="71"/>
                      <a:pt x="21" y="71"/>
                      <a:pt x="21" y="71"/>
                    </a:cubicBezTo>
                    <a:close/>
                    <a:moveTo>
                      <a:pt x="3" y="16"/>
                    </a:moveTo>
                    <a:cubicBezTo>
                      <a:pt x="3" y="30"/>
                      <a:pt x="6" y="51"/>
                      <a:pt x="22" y="68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24" y="60"/>
                      <a:pt x="9" y="43"/>
                      <a:pt x="9" y="19"/>
                    </a:cubicBezTo>
                    <a:cubicBezTo>
                      <a:pt x="9" y="14"/>
                      <a:pt x="10" y="9"/>
                      <a:pt x="1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5"/>
                      <a:pt x="3" y="10"/>
                      <a:pt x="3" y="16"/>
                    </a:cubicBezTo>
                    <a:close/>
                    <a:moveTo>
                      <a:pt x="3" y="3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5" name="Freeform 123"/>
              <p:cNvSpPr/>
              <p:nvPr/>
            </p:nvSpPr>
            <p:spPr bwMode="auto">
              <a:xfrm>
                <a:off x="4409" y="1961"/>
                <a:ext cx="80" cy="48"/>
              </a:xfrm>
              <a:custGeom>
                <a:avLst/>
                <a:gdLst>
                  <a:gd name="T0" fmla="*/ 17 w 34"/>
                  <a:gd name="T1" fmla="*/ 4 h 20"/>
                  <a:gd name="T2" fmla="*/ 9 w 34"/>
                  <a:gd name="T3" fmla="*/ 20 h 20"/>
                  <a:gd name="T4" fmla="*/ 34 w 34"/>
                  <a:gd name="T5" fmla="*/ 6 h 20"/>
                  <a:gd name="T6" fmla="*/ 27 w 34"/>
                  <a:gd name="T7" fmla="*/ 0 h 20"/>
                  <a:gd name="T8" fmla="*/ 17 w 34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0">
                    <a:moveTo>
                      <a:pt x="17" y="4"/>
                    </a:moveTo>
                    <a:cubicBezTo>
                      <a:pt x="17" y="4"/>
                      <a:pt x="0" y="20"/>
                      <a:pt x="9" y="20"/>
                    </a:cubicBezTo>
                    <a:cubicBezTo>
                      <a:pt x="15" y="20"/>
                      <a:pt x="34" y="12"/>
                      <a:pt x="34" y="6"/>
                    </a:cubicBezTo>
                    <a:cubicBezTo>
                      <a:pt x="33" y="0"/>
                      <a:pt x="27" y="0"/>
                      <a:pt x="27" y="0"/>
                    </a:cubicBez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6" name="Freeform 124"/>
              <p:cNvSpPr>
                <a:spLocks noEditPoints="1"/>
              </p:cNvSpPr>
              <p:nvPr/>
            </p:nvSpPr>
            <p:spPr bwMode="auto">
              <a:xfrm>
                <a:off x="4421" y="1957"/>
                <a:ext cx="71" cy="56"/>
              </a:xfrm>
              <a:custGeom>
                <a:avLst/>
                <a:gdLst>
                  <a:gd name="T0" fmla="*/ 4 w 30"/>
                  <a:gd name="T1" fmla="*/ 24 h 24"/>
                  <a:gd name="T2" fmla="*/ 0 w 30"/>
                  <a:gd name="T3" fmla="*/ 20 h 24"/>
                  <a:gd name="T4" fmla="*/ 11 w 30"/>
                  <a:gd name="T5" fmla="*/ 4 h 24"/>
                  <a:gd name="T6" fmla="*/ 12 w 30"/>
                  <a:gd name="T7" fmla="*/ 4 h 24"/>
                  <a:gd name="T8" fmla="*/ 21 w 30"/>
                  <a:gd name="T9" fmla="*/ 0 h 24"/>
                  <a:gd name="T10" fmla="*/ 22 w 30"/>
                  <a:gd name="T11" fmla="*/ 0 h 24"/>
                  <a:gd name="T12" fmla="*/ 30 w 30"/>
                  <a:gd name="T13" fmla="*/ 8 h 24"/>
                  <a:gd name="T14" fmla="*/ 30 w 30"/>
                  <a:gd name="T15" fmla="*/ 9 h 24"/>
                  <a:gd name="T16" fmla="*/ 19 w 30"/>
                  <a:gd name="T17" fmla="*/ 19 h 24"/>
                  <a:gd name="T18" fmla="*/ 4 w 30"/>
                  <a:gd name="T19" fmla="*/ 24 h 24"/>
                  <a:gd name="T20" fmla="*/ 8 w 30"/>
                  <a:gd name="T21" fmla="*/ 12 h 24"/>
                  <a:gd name="T22" fmla="*/ 3 w 30"/>
                  <a:gd name="T23" fmla="*/ 20 h 24"/>
                  <a:gd name="T24" fmla="*/ 4 w 30"/>
                  <a:gd name="T25" fmla="*/ 21 h 24"/>
                  <a:gd name="T26" fmla="*/ 4 w 30"/>
                  <a:gd name="T27" fmla="*/ 21 h 24"/>
                  <a:gd name="T28" fmla="*/ 18 w 30"/>
                  <a:gd name="T29" fmla="*/ 16 h 24"/>
                  <a:gd name="T30" fmla="*/ 27 w 30"/>
                  <a:gd name="T31" fmla="*/ 9 h 24"/>
                  <a:gd name="T32" fmla="*/ 27 w 30"/>
                  <a:gd name="T33" fmla="*/ 9 h 24"/>
                  <a:gd name="T34" fmla="*/ 22 w 30"/>
                  <a:gd name="T35" fmla="*/ 3 h 24"/>
                  <a:gd name="T36" fmla="*/ 13 w 30"/>
                  <a:gd name="T37" fmla="*/ 7 h 24"/>
                  <a:gd name="T38" fmla="*/ 8 w 30"/>
                  <a:gd name="T3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14"/>
                      <a:pt x="11" y="5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1"/>
                      <a:pt x="30" y="8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3"/>
                      <a:pt x="25" y="16"/>
                      <a:pt x="19" y="19"/>
                    </a:cubicBezTo>
                    <a:cubicBezTo>
                      <a:pt x="14" y="21"/>
                      <a:pt x="8" y="24"/>
                      <a:pt x="4" y="24"/>
                    </a:cubicBezTo>
                    <a:close/>
                    <a:moveTo>
                      <a:pt x="8" y="12"/>
                    </a:moveTo>
                    <a:cubicBezTo>
                      <a:pt x="5" y="15"/>
                      <a:pt x="3" y="19"/>
                      <a:pt x="3" y="20"/>
                    </a:cubicBezTo>
                    <a:cubicBezTo>
                      <a:pt x="3" y="20"/>
                      <a:pt x="2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13" y="19"/>
                      <a:pt x="18" y="16"/>
                    </a:cubicBezTo>
                    <a:cubicBezTo>
                      <a:pt x="23" y="14"/>
                      <a:pt x="28" y="10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5"/>
                      <a:pt x="23" y="3"/>
                      <a:pt x="22" y="3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0" y="10"/>
                      <a:pt x="8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7" name="Freeform 125"/>
              <p:cNvSpPr/>
              <p:nvPr/>
            </p:nvSpPr>
            <p:spPr bwMode="auto">
              <a:xfrm>
                <a:off x="4411" y="1959"/>
                <a:ext cx="29" cy="31"/>
              </a:xfrm>
              <a:custGeom>
                <a:avLst/>
                <a:gdLst>
                  <a:gd name="T0" fmla="*/ 12 w 12"/>
                  <a:gd name="T1" fmla="*/ 5 h 13"/>
                  <a:gd name="T2" fmla="*/ 4 w 12"/>
                  <a:gd name="T3" fmla="*/ 1 h 13"/>
                  <a:gd name="T4" fmla="*/ 6 w 12"/>
                  <a:gd name="T5" fmla="*/ 13 h 13"/>
                  <a:gd name="T6" fmla="*/ 12 w 12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5"/>
                    </a:moveTo>
                    <a:cubicBezTo>
                      <a:pt x="12" y="5"/>
                      <a:pt x="8" y="0"/>
                      <a:pt x="4" y="1"/>
                    </a:cubicBezTo>
                    <a:cubicBezTo>
                      <a:pt x="0" y="3"/>
                      <a:pt x="3" y="13"/>
                      <a:pt x="6" y="13"/>
                    </a:cubicBezTo>
                    <a:cubicBezTo>
                      <a:pt x="8" y="13"/>
                      <a:pt x="12" y="11"/>
                      <a:pt x="12" y="5"/>
                    </a:cubicBez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8" name="Freeform 126"/>
              <p:cNvSpPr>
                <a:spLocks noEditPoints="1"/>
              </p:cNvSpPr>
              <p:nvPr/>
            </p:nvSpPr>
            <p:spPr bwMode="auto">
              <a:xfrm>
                <a:off x="4411" y="1959"/>
                <a:ext cx="31" cy="33"/>
              </a:xfrm>
              <a:custGeom>
                <a:avLst/>
                <a:gdLst>
                  <a:gd name="T0" fmla="*/ 6 w 13"/>
                  <a:gd name="T1" fmla="*/ 14 h 14"/>
                  <a:gd name="T2" fmla="*/ 2 w 13"/>
                  <a:gd name="T3" fmla="*/ 11 h 14"/>
                  <a:gd name="T4" fmla="*/ 1 w 13"/>
                  <a:gd name="T5" fmla="*/ 5 h 14"/>
                  <a:gd name="T6" fmla="*/ 4 w 13"/>
                  <a:gd name="T7" fmla="*/ 0 h 14"/>
                  <a:gd name="T8" fmla="*/ 5 w 13"/>
                  <a:gd name="T9" fmla="*/ 0 h 14"/>
                  <a:gd name="T10" fmla="*/ 13 w 13"/>
                  <a:gd name="T11" fmla="*/ 4 h 14"/>
                  <a:gd name="T12" fmla="*/ 12 w 13"/>
                  <a:gd name="T13" fmla="*/ 5 h 14"/>
                  <a:gd name="T14" fmla="*/ 10 w 13"/>
                  <a:gd name="T15" fmla="*/ 5 h 14"/>
                  <a:gd name="T16" fmla="*/ 12 w 13"/>
                  <a:gd name="T17" fmla="*/ 5 h 14"/>
                  <a:gd name="T18" fmla="*/ 13 w 13"/>
                  <a:gd name="T19" fmla="*/ 4 h 14"/>
                  <a:gd name="T20" fmla="*/ 13 w 13"/>
                  <a:gd name="T21" fmla="*/ 5 h 14"/>
                  <a:gd name="T22" fmla="*/ 13 w 13"/>
                  <a:gd name="T23" fmla="*/ 6 h 14"/>
                  <a:gd name="T24" fmla="*/ 6 w 13"/>
                  <a:gd name="T25" fmla="*/ 14 h 14"/>
                  <a:gd name="T26" fmla="*/ 6 w 13"/>
                  <a:gd name="T27" fmla="*/ 11 h 14"/>
                  <a:gd name="T28" fmla="*/ 10 w 13"/>
                  <a:gd name="T29" fmla="*/ 6 h 14"/>
                  <a:gd name="T30" fmla="*/ 10 w 13"/>
                  <a:gd name="T31" fmla="*/ 6 h 14"/>
                  <a:gd name="T32" fmla="*/ 9 w 13"/>
                  <a:gd name="T33" fmla="*/ 4 h 14"/>
                  <a:gd name="T34" fmla="*/ 5 w 13"/>
                  <a:gd name="T35" fmla="*/ 3 h 14"/>
                  <a:gd name="T36" fmla="*/ 5 w 13"/>
                  <a:gd name="T37" fmla="*/ 3 h 14"/>
                  <a:gd name="T38" fmla="*/ 4 w 13"/>
                  <a:gd name="T39" fmla="*/ 5 h 14"/>
                  <a:gd name="T40" fmla="*/ 5 w 13"/>
                  <a:gd name="T41" fmla="*/ 11 h 14"/>
                  <a:gd name="T42" fmla="*/ 6 w 13"/>
                  <a:gd name="T4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4">
                    <a:moveTo>
                      <a:pt x="6" y="14"/>
                    </a:moveTo>
                    <a:cubicBezTo>
                      <a:pt x="4" y="14"/>
                      <a:pt x="3" y="12"/>
                      <a:pt x="2" y="11"/>
                    </a:cubicBezTo>
                    <a:cubicBezTo>
                      <a:pt x="1" y="9"/>
                      <a:pt x="1" y="7"/>
                      <a:pt x="1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10" y="0"/>
                      <a:pt x="13" y="4"/>
                      <a:pt x="13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12"/>
                      <a:pt x="8" y="14"/>
                      <a:pt x="6" y="14"/>
                    </a:cubicBezTo>
                    <a:close/>
                    <a:moveTo>
                      <a:pt x="6" y="11"/>
                    </a:moveTo>
                    <a:cubicBezTo>
                      <a:pt x="7" y="11"/>
                      <a:pt x="10" y="10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3"/>
                      <a:pt x="7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3" y="7"/>
                      <a:pt x="5" y="10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9" name="Freeform 127"/>
              <p:cNvSpPr/>
              <p:nvPr/>
            </p:nvSpPr>
            <p:spPr bwMode="auto">
              <a:xfrm>
                <a:off x="4437" y="1959"/>
                <a:ext cx="24" cy="28"/>
              </a:xfrm>
              <a:custGeom>
                <a:avLst/>
                <a:gdLst>
                  <a:gd name="T0" fmla="*/ 0 w 10"/>
                  <a:gd name="T1" fmla="*/ 5 h 12"/>
                  <a:gd name="T2" fmla="*/ 7 w 10"/>
                  <a:gd name="T3" fmla="*/ 0 h 12"/>
                  <a:gd name="T4" fmla="*/ 7 w 10"/>
                  <a:gd name="T5" fmla="*/ 12 h 12"/>
                  <a:gd name="T6" fmla="*/ 0 w 10"/>
                  <a:gd name="T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0" y="5"/>
                    </a:moveTo>
                    <a:cubicBezTo>
                      <a:pt x="0" y="5"/>
                      <a:pt x="3" y="0"/>
                      <a:pt x="7" y="0"/>
                    </a:cubicBezTo>
                    <a:cubicBezTo>
                      <a:pt x="10" y="0"/>
                      <a:pt x="10" y="12"/>
                      <a:pt x="7" y="12"/>
                    </a:cubicBezTo>
                    <a:cubicBezTo>
                      <a:pt x="4" y="12"/>
                      <a:pt x="0" y="11"/>
                      <a:pt x="0" y="5"/>
                    </a:cubicBez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0" name="Freeform 128"/>
              <p:cNvSpPr>
                <a:spLocks noEditPoints="1"/>
              </p:cNvSpPr>
              <p:nvPr/>
            </p:nvSpPr>
            <p:spPr bwMode="auto">
              <a:xfrm>
                <a:off x="4435" y="1957"/>
                <a:ext cx="28" cy="33"/>
              </a:xfrm>
              <a:custGeom>
                <a:avLst/>
                <a:gdLst>
                  <a:gd name="T0" fmla="*/ 8 w 12"/>
                  <a:gd name="T1" fmla="*/ 14 h 14"/>
                  <a:gd name="T2" fmla="*/ 2 w 12"/>
                  <a:gd name="T3" fmla="*/ 13 h 14"/>
                  <a:gd name="T4" fmla="*/ 0 w 12"/>
                  <a:gd name="T5" fmla="*/ 7 h 14"/>
                  <a:gd name="T6" fmla="*/ 0 w 12"/>
                  <a:gd name="T7" fmla="*/ 5 h 14"/>
                  <a:gd name="T8" fmla="*/ 0 w 12"/>
                  <a:gd name="T9" fmla="*/ 5 h 14"/>
                  <a:gd name="T10" fmla="*/ 7 w 12"/>
                  <a:gd name="T11" fmla="*/ 0 h 14"/>
                  <a:gd name="T12" fmla="*/ 8 w 12"/>
                  <a:gd name="T13" fmla="*/ 0 h 14"/>
                  <a:gd name="T14" fmla="*/ 12 w 12"/>
                  <a:gd name="T15" fmla="*/ 7 h 14"/>
                  <a:gd name="T16" fmla="*/ 11 w 12"/>
                  <a:gd name="T17" fmla="*/ 11 h 14"/>
                  <a:gd name="T18" fmla="*/ 8 w 12"/>
                  <a:gd name="T19" fmla="*/ 14 h 14"/>
                  <a:gd name="T20" fmla="*/ 3 w 12"/>
                  <a:gd name="T21" fmla="*/ 7 h 14"/>
                  <a:gd name="T22" fmla="*/ 8 w 12"/>
                  <a:gd name="T23" fmla="*/ 11 h 14"/>
                  <a:gd name="T24" fmla="*/ 8 w 12"/>
                  <a:gd name="T25" fmla="*/ 11 h 14"/>
                  <a:gd name="T26" fmla="*/ 8 w 12"/>
                  <a:gd name="T27" fmla="*/ 11 h 14"/>
                  <a:gd name="T28" fmla="*/ 8 w 12"/>
                  <a:gd name="T29" fmla="*/ 10 h 14"/>
                  <a:gd name="T30" fmla="*/ 9 w 12"/>
                  <a:gd name="T31" fmla="*/ 7 h 14"/>
                  <a:gd name="T32" fmla="*/ 8 w 12"/>
                  <a:gd name="T33" fmla="*/ 3 h 14"/>
                  <a:gd name="T34" fmla="*/ 7 w 12"/>
                  <a:gd name="T35" fmla="*/ 3 h 14"/>
                  <a:gd name="T36" fmla="*/ 7 w 12"/>
                  <a:gd name="T37" fmla="*/ 3 h 14"/>
                  <a:gd name="T38" fmla="*/ 4 w 12"/>
                  <a:gd name="T39" fmla="*/ 4 h 14"/>
                  <a:gd name="T40" fmla="*/ 3 w 12"/>
                  <a:gd name="T41" fmla="*/ 6 h 14"/>
                  <a:gd name="T42" fmla="*/ 3 w 12"/>
                  <a:gd name="T4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4">
                    <a:moveTo>
                      <a:pt x="8" y="14"/>
                    </a:moveTo>
                    <a:cubicBezTo>
                      <a:pt x="6" y="14"/>
                      <a:pt x="4" y="14"/>
                      <a:pt x="2" y="13"/>
                    </a:cubicBezTo>
                    <a:cubicBezTo>
                      <a:pt x="1" y="12"/>
                      <a:pt x="0" y="10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0"/>
                      <a:pt x="11" y="4"/>
                      <a:pt x="12" y="7"/>
                    </a:cubicBezTo>
                    <a:cubicBezTo>
                      <a:pt x="12" y="8"/>
                      <a:pt x="11" y="10"/>
                      <a:pt x="11" y="11"/>
                    </a:cubicBezTo>
                    <a:cubicBezTo>
                      <a:pt x="10" y="13"/>
                      <a:pt x="10" y="14"/>
                      <a:pt x="8" y="14"/>
                    </a:cubicBezTo>
                    <a:close/>
                    <a:moveTo>
                      <a:pt x="3" y="7"/>
                    </a:moveTo>
                    <a:cubicBezTo>
                      <a:pt x="3" y="11"/>
                      <a:pt x="5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9"/>
                      <a:pt x="9" y="8"/>
                      <a:pt x="9" y="7"/>
                    </a:cubicBezTo>
                    <a:cubicBezTo>
                      <a:pt x="9" y="6"/>
                      <a:pt x="8" y="4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5"/>
                      <a:pt x="3" y="6"/>
                      <a:pt x="3" y="6"/>
                    </a:cubicBez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1" name="Freeform 129"/>
              <p:cNvSpPr/>
              <p:nvPr/>
            </p:nvSpPr>
            <p:spPr bwMode="auto">
              <a:xfrm>
                <a:off x="4468" y="1803"/>
                <a:ext cx="100" cy="154"/>
              </a:xfrm>
              <a:custGeom>
                <a:avLst/>
                <a:gdLst>
                  <a:gd name="T0" fmla="*/ 0 w 42"/>
                  <a:gd name="T1" fmla="*/ 2 h 65"/>
                  <a:gd name="T2" fmla="*/ 32 w 42"/>
                  <a:gd name="T3" fmla="*/ 65 h 65"/>
                  <a:gd name="T4" fmla="*/ 42 w 42"/>
                  <a:gd name="T5" fmla="*/ 60 h 65"/>
                  <a:gd name="T6" fmla="*/ 10 w 42"/>
                  <a:gd name="T7" fmla="*/ 0 h 65"/>
                  <a:gd name="T8" fmla="*/ 0 w 42"/>
                  <a:gd name="T9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65">
                    <a:moveTo>
                      <a:pt x="0" y="2"/>
                    </a:moveTo>
                    <a:cubicBezTo>
                      <a:pt x="0" y="2"/>
                      <a:pt x="0" y="43"/>
                      <a:pt x="32" y="65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60"/>
                      <a:pt x="7" y="40"/>
                      <a:pt x="1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2" name="Freeform 130"/>
              <p:cNvSpPr>
                <a:spLocks noEditPoints="1"/>
              </p:cNvSpPr>
              <p:nvPr/>
            </p:nvSpPr>
            <p:spPr bwMode="auto">
              <a:xfrm>
                <a:off x="4463" y="1800"/>
                <a:ext cx="109" cy="159"/>
              </a:xfrm>
              <a:custGeom>
                <a:avLst/>
                <a:gdLst>
                  <a:gd name="T0" fmla="*/ 33 w 46"/>
                  <a:gd name="T1" fmla="*/ 67 h 67"/>
                  <a:gd name="T2" fmla="*/ 0 w 46"/>
                  <a:gd name="T3" fmla="*/ 3 h 67"/>
                  <a:gd name="T4" fmla="*/ 1 w 46"/>
                  <a:gd name="T5" fmla="*/ 1 h 67"/>
                  <a:gd name="T6" fmla="*/ 12 w 46"/>
                  <a:gd name="T7" fmla="*/ 0 h 67"/>
                  <a:gd name="T8" fmla="*/ 13 w 46"/>
                  <a:gd name="T9" fmla="*/ 0 h 67"/>
                  <a:gd name="T10" fmla="*/ 14 w 46"/>
                  <a:gd name="T11" fmla="*/ 1 h 67"/>
                  <a:gd name="T12" fmla="*/ 13 w 46"/>
                  <a:gd name="T13" fmla="*/ 6 h 67"/>
                  <a:gd name="T14" fmla="*/ 29 w 46"/>
                  <a:gd name="T15" fmla="*/ 46 h 67"/>
                  <a:gd name="T16" fmla="*/ 45 w 46"/>
                  <a:gd name="T17" fmla="*/ 59 h 67"/>
                  <a:gd name="T18" fmla="*/ 46 w 46"/>
                  <a:gd name="T19" fmla="*/ 61 h 67"/>
                  <a:gd name="T20" fmla="*/ 45 w 46"/>
                  <a:gd name="T21" fmla="*/ 62 h 67"/>
                  <a:gd name="T22" fmla="*/ 35 w 46"/>
                  <a:gd name="T23" fmla="*/ 67 h 67"/>
                  <a:gd name="T24" fmla="*/ 34 w 46"/>
                  <a:gd name="T25" fmla="*/ 67 h 67"/>
                  <a:gd name="T26" fmla="*/ 33 w 46"/>
                  <a:gd name="T27" fmla="*/ 67 h 67"/>
                  <a:gd name="T28" fmla="*/ 7 w 46"/>
                  <a:gd name="T29" fmla="*/ 26 h 67"/>
                  <a:gd name="T30" fmla="*/ 34 w 46"/>
                  <a:gd name="T31" fmla="*/ 64 h 67"/>
                  <a:gd name="T32" fmla="*/ 41 w 46"/>
                  <a:gd name="T33" fmla="*/ 60 h 67"/>
                  <a:gd name="T34" fmla="*/ 10 w 46"/>
                  <a:gd name="T35" fmla="*/ 6 h 67"/>
                  <a:gd name="T36" fmla="*/ 10 w 46"/>
                  <a:gd name="T37" fmla="*/ 3 h 67"/>
                  <a:gd name="T38" fmla="*/ 3 w 46"/>
                  <a:gd name="T39" fmla="*/ 4 h 67"/>
                  <a:gd name="T40" fmla="*/ 7 w 46"/>
                  <a:gd name="T41" fmla="*/ 2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67">
                    <a:moveTo>
                      <a:pt x="33" y="67"/>
                    </a:moveTo>
                    <a:cubicBezTo>
                      <a:pt x="0" y="45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3" y="0"/>
                      <a:pt x="14" y="1"/>
                      <a:pt x="14" y="1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24"/>
                      <a:pt x="21" y="37"/>
                      <a:pt x="29" y="46"/>
                    </a:cubicBezTo>
                    <a:cubicBezTo>
                      <a:pt x="37" y="55"/>
                      <a:pt x="45" y="59"/>
                      <a:pt x="45" y="59"/>
                    </a:cubicBezTo>
                    <a:cubicBezTo>
                      <a:pt x="45" y="60"/>
                      <a:pt x="46" y="60"/>
                      <a:pt x="46" y="61"/>
                    </a:cubicBezTo>
                    <a:cubicBezTo>
                      <a:pt x="46" y="61"/>
                      <a:pt x="45" y="62"/>
                      <a:pt x="45" y="62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4" y="67"/>
                      <a:pt x="34" y="67"/>
                      <a:pt x="34" y="67"/>
                    </a:cubicBezTo>
                    <a:lnTo>
                      <a:pt x="33" y="67"/>
                    </a:lnTo>
                    <a:close/>
                    <a:moveTo>
                      <a:pt x="7" y="26"/>
                    </a:moveTo>
                    <a:cubicBezTo>
                      <a:pt x="11" y="38"/>
                      <a:pt x="19" y="53"/>
                      <a:pt x="34" y="64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34" y="56"/>
                      <a:pt x="10" y="38"/>
                      <a:pt x="10" y="6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4" y="15"/>
                      <a:pt x="7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3" name="Freeform 131"/>
              <p:cNvSpPr/>
              <p:nvPr/>
            </p:nvSpPr>
            <p:spPr bwMode="auto">
              <a:xfrm>
                <a:off x="4511" y="1940"/>
                <a:ext cx="78" cy="62"/>
              </a:xfrm>
              <a:custGeom>
                <a:avLst/>
                <a:gdLst>
                  <a:gd name="T0" fmla="*/ 14 w 33"/>
                  <a:gd name="T1" fmla="*/ 7 h 26"/>
                  <a:gd name="T2" fmla="*/ 10 w 33"/>
                  <a:gd name="T3" fmla="*/ 24 h 26"/>
                  <a:gd name="T4" fmla="*/ 31 w 33"/>
                  <a:gd name="T5" fmla="*/ 6 h 26"/>
                  <a:gd name="T6" fmla="*/ 23 w 33"/>
                  <a:gd name="T7" fmla="*/ 1 h 26"/>
                  <a:gd name="T8" fmla="*/ 14 w 33"/>
                  <a:gd name="T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6">
                    <a:moveTo>
                      <a:pt x="14" y="7"/>
                    </a:moveTo>
                    <a:cubicBezTo>
                      <a:pt x="14" y="7"/>
                      <a:pt x="0" y="26"/>
                      <a:pt x="10" y="24"/>
                    </a:cubicBezTo>
                    <a:cubicBezTo>
                      <a:pt x="15" y="23"/>
                      <a:pt x="33" y="11"/>
                      <a:pt x="31" y="6"/>
                    </a:cubicBezTo>
                    <a:cubicBezTo>
                      <a:pt x="29" y="0"/>
                      <a:pt x="23" y="1"/>
                      <a:pt x="23" y="1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4" name="Freeform 132"/>
              <p:cNvSpPr>
                <a:spLocks noEditPoints="1"/>
              </p:cNvSpPr>
              <p:nvPr/>
            </p:nvSpPr>
            <p:spPr bwMode="auto">
              <a:xfrm>
                <a:off x="4523" y="1938"/>
                <a:ext cx="66" cy="64"/>
              </a:xfrm>
              <a:custGeom>
                <a:avLst/>
                <a:gdLst>
                  <a:gd name="T0" fmla="*/ 1 w 28"/>
                  <a:gd name="T1" fmla="*/ 26 h 27"/>
                  <a:gd name="T2" fmla="*/ 0 w 28"/>
                  <a:gd name="T3" fmla="*/ 23 h 27"/>
                  <a:gd name="T4" fmla="*/ 8 w 28"/>
                  <a:gd name="T5" fmla="*/ 7 h 27"/>
                  <a:gd name="T6" fmla="*/ 8 w 28"/>
                  <a:gd name="T7" fmla="*/ 6 h 27"/>
                  <a:gd name="T8" fmla="*/ 17 w 28"/>
                  <a:gd name="T9" fmla="*/ 0 h 27"/>
                  <a:gd name="T10" fmla="*/ 18 w 28"/>
                  <a:gd name="T11" fmla="*/ 0 h 27"/>
                  <a:gd name="T12" fmla="*/ 18 w 28"/>
                  <a:gd name="T13" fmla="*/ 0 h 27"/>
                  <a:gd name="T14" fmla="*/ 27 w 28"/>
                  <a:gd name="T15" fmla="*/ 6 h 27"/>
                  <a:gd name="T16" fmla="*/ 28 w 28"/>
                  <a:gd name="T17" fmla="*/ 8 h 27"/>
                  <a:gd name="T18" fmla="*/ 18 w 28"/>
                  <a:gd name="T19" fmla="*/ 19 h 27"/>
                  <a:gd name="T20" fmla="*/ 5 w 28"/>
                  <a:gd name="T21" fmla="*/ 27 h 27"/>
                  <a:gd name="T22" fmla="*/ 4 w 28"/>
                  <a:gd name="T23" fmla="*/ 27 h 27"/>
                  <a:gd name="T24" fmla="*/ 4 w 28"/>
                  <a:gd name="T25" fmla="*/ 27 h 27"/>
                  <a:gd name="T26" fmla="*/ 1 w 28"/>
                  <a:gd name="T27" fmla="*/ 26 h 27"/>
                  <a:gd name="T28" fmla="*/ 7 w 28"/>
                  <a:gd name="T29" fmla="*/ 14 h 27"/>
                  <a:gd name="T30" fmla="*/ 3 w 28"/>
                  <a:gd name="T31" fmla="*/ 23 h 27"/>
                  <a:gd name="T32" fmla="*/ 4 w 28"/>
                  <a:gd name="T33" fmla="*/ 24 h 27"/>
                  <a:gd name="T34" fmla="*/ 4 w 28"/>
                  <a:gd name="T35" fmla="*/ 24 h 27"/>
                  <a:gd name="T36" fmla="*/ 17 w 28"/>
                  <a:gd name="T37" fmla="*/ 17 h 27"/>
                  <a:gd name="T38" fmla="*/ 25 w 28"/>
                  <a:gd name="T39" fmla="*/ 8 h 27"/>
                  <a:gd name="T40" fmla="*/ 25 w 28"/>
                  <a:gd name="T41" fmla="*/ 7 h 27"/>
                  <a:gd name="T42" fmla="*/ 19 w 28"/>
                  <a:gd name="T43" fmla="*/ 3 h 27"/>
                  <a:gd name="T44" fmla="*/ 10 w 28"/>
                  <a:gd name="T45" fmla="*/ 9 h 27"/>
                  <a:gd name="T46" fmla="*/ 7 w 28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7">
                    <a:moveTo>
                      <a:pt x="1" y="26"/>
                    </a:moveTo>
                    <a:cubicBezTo>
                      <a:pt x="0" y="25"/>
                      <a:pt x="0" y="24"/>
                      <a:pt x="0" y="23"/>
                    </a:cubicBezTo>
                    <a:cubicBezTo>
                      <a:pt x="0" y="1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5" y="1"/>
                      <a:pt x="27" y="6"/>
                    </a:cubicBezTo>
                    <a:cubicBezTo>
                      <a:pt x="28" y="7"/>
                      <a:pt x="28" y="7"/>
                      <a:pt x="28" y="8"/>
                    </a:cubicBezTo>
                    <a:cubicBezTo>
                      <a:pt x="27" y="12"/>
                      <a:pt x="23" y="16"/>
                      <a:pt x="18" y="19"/>
                    </a:cubicBezTo>
                    <a:cubicBezTo>
                      <a:pt x="14" y="23"/>
                      <a:pt x="8" y="26"/>
                      <a:pt x="5" y="27"/>
                    </a:cubicBezTo>
                    <a:cubicBezTo>
                      <a:pt x="5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7"/>
                      <a:pt x="2" y="27"/>
                      <a:pt x="1" y="26"/>
                    </a:cubicBezTo>
                    <a:close/>
                    <a:moveTo>
                      <a:pt x="7" y="14"/>
                    </a:moveTo>
                    <a:cubicBezTo>
                      <a:pt x="5" y="17"/>
                      <a:pt x="3" y="21"/>
                      <a:pt x="3" y="23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7" y="24"/>
                      <a:pt x="12" y="21"/>
                      <a:pt x="17" y="17"/>
                    </a:cubicBezTo>
                    <a:cubicBezTo>
                      <a:pt x="21" y="14"/>
                      <a:pt x="25" y="9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3" y="4"/>
                      <a:pt x="20" y="3"/>
                      <a:pt x="19" y="3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8" y="12"/>
                      <a:pt x="7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5" name="Freeform 133"/>
              <p:cNvSpPr/>
              <p:nvPr/>
            </p:nvSpPr>
            <p:spPr bwMode="auto">
              <a:xfrm>
                <a:off x="4508" y="1950"/>
                <a:ext cx="34" cy="30"/>
              </a:xfrm>
              <a:custGeom>
                <a:avLst/>
                <a:gdLst>
                  <a:gd name="T0" fmla="*/ 12 w 14"/>
                  <a:gd name="T1" fmla="*/ 4 h 13"/>
                  <a:gd name="T2" fmla="*/ 4 w 14"/>
                  <a:gd name="T3" fmla="*/ 2 h 13"/>
                  <a:gd name="T4" fmla="*/ 8 w 14"/>
                  <a:gd name="T5" fmla="*/ 13 h 13"/>
                  <a:gd name="T6" fmla="*/ 12 w 14"/>
                  <a:gd name="T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12" y="4"/>
                    </a:moveTo>
                    <a:cubicBezTo>
                      <a:pt x="12" y="4"/>
                      <a:pt x="7" y="0"/>
                      <a:pt x="4" y="2"/>
                    </a:cubicBezTo>
                    <a:cubicBezTo>
                      <a:pt x="0" y="4"/>
                      <a:pt x="5" y="13"/>
                      <a:pt x="8" y="13"/>
                    </a:cubicBezTo>
                    <a:cubicBezTo>
                      <a:pt x="10" y="12"/>
                      <a:pt x="14" y="9"/>
                      <a:pt x="12" y="4"/>
                    </a:cubicBez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6" name="Freeform 134"/>
              <p:cNvSpPr>
                <a:spLocks noEditPoints="1"/>
              </p:cNvSpPr>
              <p:nvPr/>
            </p:nvSpPr>
            <p:spPr bwMode="auto">
              <a:xfrm>
                <a:off x="4511" y="1950"/>
                <a:ext cx="31" cy="33"/>
              </a:xfrm>
              <a:custGeom>
                <a:avLst/>
                <a:gdLst>
                  <a:gd name="T0" fmla="*/ 7 w 13"/>
                  <a:gd name="T1" fmla="*/ 14 h 14"/>
                  <a:gd name="T2" fmla="*/ 2 w 13"/>
                  <a:gd name="T3" fmla="*/ 11 h 14"/>
                  <a:gd name="T4" fmla="*/ 0 w 13"/>
                  <a:gd name="T5" fmla="*/ 5 h 14"/>
                  <a:gd name="T6" fmla="*/ 2 w 13"/>
                  <a:gd name="T7" fmla="*/ 1 h 14"/>
                  <a:gd name="T8" fmla="*/ 5 w 13"/>
                  <a:gd name="T9" fmla="*/ 0 h 14"/>
                  <a:gd name="T10" fmla="*/ 12 w 13"/>
                  <a:gd name="T11" fmla="*/ 3 h 14"/>
                  <a:gd name="T12" fmla="*/ 11 w 13"/>
                  <a:gd name="T13" fmla="*/ 4 h 14"/>
                  <a:gd name="T14" fmla="*/ 10 w 13"/>
                  <a:gd name="T15" fmla="*/ 4 h 14"/>
                  <a:gd name="T16" fmla="*/ 11 w 13"/>
                  <a:gd name="T17" fmla="*/ 4 h 14"/>
                  <a:gd name="T18" fmla="*/ 12 w 13"/>
                  <a:gd name="T19" fmla="*/ 3 h 14"/>
                  <a:gd name="T20" fmla="*/ 13 w 13"/>
                  <a:gd name="T21" fmla="*/ 3 h 14"/>
                  <a:gd name="T22" fmla="*/ 13 w 13"/>
                  <a:gd name="T23" fmla="*/ 6 h 14"/>
                  <a:gd name="T24" fmla="*/ 7 w 13"/>
                  <a:gd name="T25" fmla="*/ 14 h 14"/>
                  <a:gd name="T26" fmla="*/ 7 w 13"/>
                  <a:gd name="T27" fmla="*/ 14 h 14"/>
                  <a:gd name="T28" fmla="*/ 5 w 13"/>
                  <a:gd name="T29" fmla="*/ 3 h 14"/>
                  <a:gd name="T30" fmla="*/ 4 w 13"/>
                  <a:gd name="T31" fmla="*/ 3 h 14"/>
                  <a:gd name="T32" fmla="*/ 3 w 13"/>
                  <a:gd name="T33" fmla="*/ 5 h 14"/>
                  <a:gd name="T34" fmla="*/ 6 w 13"/>
                  <a:gd name="T35" fmla="*/ 11 h 14"/>
                  <a:gd name="T36" fmla="*/ 7 w 13"/>
                  <a:gd name="T37" fmla="*/ 11 h 14"/>
                  <a:gd name="T38" fmla="*/ 10 w 13"/>
                  <a:gd name="T39" fmla="*/ 6 h 14"/>
                  <a:gd name="T40" fmla="*/ 10 w 13"/>
                  <a:gd name="T41" fmla="*/ 5 h 14"/>
                  <a:gd name="T42" fmla="*/ 8 w 13"/>
                  <a:gd name="T43" fmla="*/ 4 h 14"/>
                  <a:gd name="T44" fmla="*/ 5 w 13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4">
                    <a:moveTo>
                      <a:pt x="7" y="14"/>
                    </a:moveTo>
                    <a:cubicBezTo>
                      <a:pt x="5" y="14"/>
                      <a:pt x="3" y="12"/>
                      <a:pt x="2" y="11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9" y="0"/>
                      <a:pt x="12" y="3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6"/>
                      <a:pt x="13" y="6"/>
                    </a:cubicBezTo>
                    <a:cubicBezTo>
                      <a:pt x="13" y="11"/>
                      <a:pt x="9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lose/>
                    <a:moveTo>
                      <a:pt x="5" y="3"/>
                    </a:move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7"/>
                      <a:pt x="5" y="10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8" y="11"/>
                      <a:pt x="10" y="9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9" y="4"/>
                      <a:pt x="8" y="4"/>
                    </a:cubicBezTo>
                    <a:cubicBezTo>
                      <a:pt x="8" y="3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7" name="Freeform 135"/>
              <p:cNvSpPr/>
              <p:nvPr/>
            </p:nvSpPr>
            <p:spPr bwMode="auto">
              <a:xfrm>
                <a:off x="4537" y="1942"/>
                <a:ext cx="23" cy="31"/>
              </a:xfrm>
              <a:custGeom>
                <a:avLst/>
                <a:gdLst>
                  <a:gd name="T0" fmla="*/ 0 w 10"/>
                  <a:gd name="T1" fmla="*/ 7 h 13"/>
                  <a:gd name="T2" fmla="*/ 5 w 10"/>
                  <a:gd name="T3" fmla="*/ 1 h 13"/>
                  <a:gd name="T4" fmla="*/ 7 w 10"/>
                  <a:gd name="T5" fmla="*/ 12 h 13"/>
                  <a:gd name="T6" fmla="*/ 0 w 10"/>
                  <a:gd name="T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0" y="7"/>
                    </a:moveTo>
                    <a:cubicBezTo>
                      <a:pt x="0" y="7"/>
                      <a:pt x="1" y="2"/>
                      <a:pt x="5" y="1"/>
                    </a:cubicBezTo>
                    <a:cubicBezTo>
                      <a:pt x="8" y="0"/>
                      <a:pt x="10" y="12"/>
                      <a:pt x="7" y="12"/>
                    </a:cubicBezTo>
                    <a:cubicBezTo>
                      <a:pt x="5" y="13"/>
                      <a:pt x="0" y="13"/>
                      <a:pt x="0" y="7"/>
                    </a:cubicBez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8" name="Freeform 136"/>
              <p:cNvSpPr>
                <a:spLocks noEditPoints="1"/>
              </p:cNvSpPr>
              <p:nvPr/>
            </p:nvSpPr>
            <p:spPr bwMode="auto">
              <a:xfrm>
                <a:off x="4532" y="1940"/>
                <a:ext cx="28" cy="36"/>
              </a:xfrm>
              <a:custGeom>
                <a:avLst/>
                <a:gdLst>
                  <a:gd name="T0" fmla="*/ 0 w 12"/>
                  <a:gd name="T1" fmla="*/ 8 h 15"/>
                  <a:gd name="T2" fmla="*/ 2 w 12"/>
                  <a:gd name="T3" fmla="*/ 8 h 15"/>
                  <a:gd name="T4" fmla="*/ 3 w 12"/>
                  <a:gd name="T5" fmla="*/ 8 h 15"/>
                  <a:gd name="T6" fmla="*/ 2 w 12"/>
                  <a:gd name="T7" fmla="*/ 8 h 15"/>
                  <a:gd name="T8" fmla="*/ 0 w 12"/>
                  <a:gd name="T9" fmla="*/ 8 h 15"/>
                  <a:gd name="T10" fmla="*/ 0 w 12"/>
                  <a:gd name="T11" fmla="*/ 7 h 15"/>
                  <a:gd name="T12" fmla="*/ 7 w 12"/>
                  <a:gd name="T13" fmla="*/ 0 h 15"/>
                  <a:gd name="T14" fmla="*/ 7 w 12"/>
                  <a:gd name="T15" fmla="*/ 0 h 15"/>
                  <a:gd name="T16" fmla="*/ 11 w 12"/>
                  <a:gd name="T17" fmla="*/ 4 h 15"/>
                  <a:gd name="T18" fmla="*/ 12 w 12"/>
                  <a:gd name="T19" fmla="*/ 10 h 15"/>
                  <a:gd name="T20" fmla="*/ 10 w 12"/>
                  <a:gd name="T21" fmla="*/ 15 h 15"/>
                  <a:gd name="T22" fmla="*/ 7 w 12"/>
                  <a:gd name="T23" fmla="*/ 15 h 15"/>
                  <a:gd name="T24" fmla="*/ 7 w 12"/>
                  <a:gd name="T25" fmla="*/ 15 h 15"/>
                  <a:gd name="T26" fmla="*/ 0 w 12"/>
                  <a:gd name="T27" fmla="*/ 8 h 15"/>
                  <a:gd name="T28" fmla="*/ 7 w 12"/>
                  <a:gd name="T29" fmla="*/ 12 h 15"/>
                  <a:gd name="T30" fmla="*/ 9 w 12"/>
                  <a:gd name="T31" fmla="*/ 12 h 15"/>
                  <a:gd name="T32" fmla="*/ 9 w 12"/>
                  <a:gd name="T33" fmla="*/ 12 h 15"/>
                  <a:gd name="T34" fmla="*/ 9 w 12"/>
                  <a:gd name="T35" fmla="*/ 10 h 15"/>
                  <a:gd name="T36" fmla="*/ 8 w 12"/>
                  <a:gd name="T37" fmla="*/ 4 h 15"/>
                  <a:gd name="T38" fmla="*/ 7 w 12"/>
                  <a:gd name="T39" fmla="*/ 3 h 15"/>
                  <a:gd name="T40" fmla="*/ 7 w 12"/>
                  <a:gd name="T41" fmla="*/ 3 h 15"/>
                  <a:gd name="T42" fmla="*/ 7 w 12"/>
                  <a:gd name="T43" fmla="*/ 3 h 15"/>
                  <a:gd name="T44" fmla="*/ 4 w 12"/>
                  <a:gd name="T45" fmla="*/ 6 h 15"/>
                  <a:gd name="T46" fmla="*/ 3 w 12"/>
                  <a:gd name="T47" fmla="*/ 8 h 15"/>
                  <a:gd name="T48" fmla="*/ 7 w 12"/>
                  <a:gd name="T4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1"/>
                      <a:pt x="10" y="2"/>
                      <a:pt x="11" y="4"/>
                    </a:cubicBezTo>
                    <a:cubicBezTo>
                      <a:pt x="12" y="6"/>
                      <a:pt x="12" y="8"/>
                      <a:pt x="12" y="10"/>
                    </a:cubicBezTo>
                    <a:cubicBezTo>
                      <a:pt x="12" y="12"/>
                      <a:pt x="12" y="14"/>
                      <a:pt x="10" y="15"/>
                    </a:cubicBezTo>
                    <a:cubicBezTo>
                      <a:pt x="9" y="15"/>
                      <a:pt x="8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4" y="15"/>
                      <a:pt x="0" y="13"/>
                      <a:pt x="0" y="8"/>
                    </a:cubicBezTo>
                    <a:close/>
                    <a:moveTo>
                      <a:pt x="7" y="12"/>
                    </a:move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8"/>
                      <a:pt x="8" y="5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5" y="5"/>
                      <a:pt x="4" y="6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4" y="12"/>
                      <a:pt x="5" y="12"/>
                      <a:pt x="7" y="1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9" name="Freeform 137"/>
              <p:cNvSpPr/>
              <p:nvPr/>
            </p:nvSpPr>
            <p:spPr bwMode="auto">
              <a:xfrm>
                <a:off x="4369" y="1571"/>
                <a:ext cx="324" cy="371"/>
              </a:xfrm>
              <a:custGeom>
                <a:avLst/>
                <a:gdLst>
                  <a:gd name="T0" fmla="*/ 53 w 137"/>
                  <a:gd name="T1" fmla="*/ 1 h 157"/>
                  <a:gd name="T2" fmla="*/ 0 w 137"/>
                  <a:gd name="T3" fmla="*/ 111 h 157"/>
                  <a:gd name="T4" fmla="*/ 137 w 137"/>
                  <a:gd name="T5" fmla="*/ 110 h 157"/>
                  <a:gd name="T6" fmla="*/ 77 w 137"/>
                  <a:gd name="T7" fmla="*/ 0 h 157"/>
                  <a:gd name="T8" fmla="*/ 53 w 137"/>
                  <a:gd name="T9" fmla="*/ 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57">
                    <a:moveTo>
                      <a:pt x="53" y="1"/>
                    </a:moveTo>
                    <a:cubicBezTo>
                      <a:pt x="53" y="1"/>
                      <a:pt x="32" y="75"/>
                      <a:pt x="0" y="111"/>
                    </a:cubicBezTo>
                    <a:cubicBezTo>
                      <a:pt x="0" y="111"/>
                      <a:pt x="65" y="157"/>
                      <a:pt x="137" y="110"/>
                    </a:cubicBezTo>
                    <a:cubicBezTo>
                      <a:pt x="137" y="110"/>
                      <a:pt x="93" y="60"/>
                      <a:pt x="77" y="0"/>
                    </a:cubicBez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78C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0" name="Freeform 138"/>
              <p:cNvSpPr>
                <a:spLocks noEditPoints="1"/>
              </p:cNvSpPr>
              <p:nvPr/>
            </p:nvSpPr>
            <p:spPr bwMode="auto">
              <a:xfrm>
                <a:off x="4366" y="1569"/>
                <a:ext cx="332" cy="317"/>
              </a:xfrm>
              <a:custGeom>
                <a:avLst/>
                <a:gdLst>
                  <a:gd name="T0" fmla="*/ 70 w 140"/>
                  <a:gd name="T1" fmla="*/ 134 h 134"/>
                  <a:gd name="T2" fmla="*/ 1 w 140"/>
                  <a:gd name="T3" fmla="*/ 113 h 134"/>
                  <a:gd name="T4" fmla="*/ 0 w 140"/>
                  <a:gd name="T5" fmla="*/ 112 h 134"/>
                  <a:gd name="T6" fmla="*/ 0 w 140"/>
                  <a:gd name="T7" fmla="*/ 111 h 134"/>
                  <a:gd name="T8" fmla="*/ 38 w 140"/>
                  <a:gd name="T9" fmla="*/ 43 h 134"/>
                  <a:gd name="T10" fmla="*/ 53 w 140"/>
                  <a:gd name="T11" fmla="*/ 1 h 134"/>
                  <a:gd name="T12" fmla="*/ 54 w 140"/>
                  <a:gd name="T13" fmla="*/ 0 h 134"/>
                  <a:gd name="T14" fmla="*/ 78 w 140"/>
                  <a:gd name="T15" fmla="*/ 0 h 134"/>
                  <a:gd name="T16" fmla="*/ 79 w 140"/>
                  <a:gd name="T17" fmla="*/ 1 h 134"/>
                  <a:gd name="T18" fmla="*/ 115 w 140"/>
                  <a:gd name="T19" fmla="*/ 78 h 134"/>
                  <a:gd name="T20" fmla="*/ 139 w 140"/>
                  <a:gd name="T21" fmla="*/ 110 h 134"/>
                  <a:gd name="T22" fmla="*/ 140 w 140"/>
                  <a:gd name="T23" fmla="*/ 111 h 134"/>
                  <a:gd name="T24" fmla="*/ 139 w 140"/>
                  <a:gd name="T25" fmla="*/ 112 h 134"/>
                  <a:gd name="T26" fmla="*/ 70 w 140"/>
                  <a:gd name="T27" fmla="*/ 134 h 134"/>
                  <a:gd name="T28" fmla="*/ 21 w 140"/>
                  <a:gd name="T29" fmla="*/ 121 h 134"/>
                  <a:gd name="T30" fmla="*/ 70 w 140"/>
                  <a:gd name="T31" fmla="*/ 131 h 134"/>
                  <a:gd name="T32" fmla="*/ 136 w 140"/>
                  <a:gd name="T33" fmla="*/ 111 h 134"/>
                  <a:gd name="T34" fmla="*/ 77 w 140"/>
                  <a:gd name="T35" fmla="*/ 3 h 134"/>
                  <a:gd name="T36" fmla="*/ 55 w 140"/>
                  <a:gd name="T37" fmla="*/ 3 h 134"/>
                  <a:gd name="T38" fmla="*/ 4 w 140"/>
                  <a:gd name="T39" fmla="*/ 112 h 134"/>
                  <a:gd name="T40" fmla="*/ 21 w 140"/>
                  <a:gd name="T41" fmla="*/ 12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0" h="134">
                    <a:moveTo>
                      <a:pt x="70" y="134"/>
                    </a:moveTo>
                    <a:cubicBezTo>
                      <a:pt x="29" y="134"/>
                      <a:pt x="1" y="113"/>
                      <a:pt x="1" y="113"/>
                    </a:cubicBezTo>
                    <a:cubicBezTo>
                      <a:pt x="0" y="113"/>
                      <a:pt x="0" y="113"/>
                      <a:pt x="0" y="112"/>
                    </a:cubicBezTo>
                    <a:cubicBezTo>
                      <a:pt x="0" y="112"/>
                      <a:pt x="0" y="111"/>
                      <a:pt x="0" y="111"/>
                    </a:cubicBezTo>
                    <a:cubicBezTo>
                      <a:pt x="16" y="93"/>
                      <a:pt x="29" y="66"/>
                      <a:pt x="38" y="43"/>
                    </a:cubicBezTo>
                    <a:cubicBezTo>
                      <a:pt x="47" y="20"/>
                      <a:pt x="53" y="1"/>
                      <a:pt x="53" y="1"/>
                    </a:cubicBezTo>
                    <a:cubicBezTo>
                      <a:pt x="53" y="1"/>
                      <a:pt x="53" y="0"/>
                      <a:pt x="54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9" y="0"/>
                      <a:pt x="79" y="1"/>
                    </a:cubicBezTo>
                    <a:cubicBezTo>
                      <a:pt x="87" y="31"/>
                      <a:pt x="102" y="58"/>
                      <a:pt x="115" y="78"/>
                    </a:cubicBezTo>
                    <a:cubicBezTo>
                      <a:pt x="128" y="98"/>
                      <a:pt x="139" y="110"/>
                      <a:pt x="139" y="110"/>
                    </a:cubicBezTo>
                    <a:cubicBezTo>
                      <a:pt x="139" y="110"/>
                      <a:pt x="140" y="111"/>
                      <a:pt x="140" y="111"/>
                    </a:cubicBezTo>
                    <a:cubicBezTo>
                      <a:pt x="140" y="112"/>
                      <a:pt x="139" y="112"/>
                      <a:pt x="139" y="112"/>
                    </a:cubicBezTo>
                    <a:cubicBezTo>
                      <a:pt x="114" y="128"/>
                      <a:pt x="90" y="134"/>
                      <a:pt x="70" y="134"/>
                    </a:cubicBezTo>
                    <a:close/>
                    <a:moveTo>
                      <a:pt x="21" y="121"/>
                    </a:moveTo>
                    <a:cubicBezTo>
                      <a:pt x="33" y="126"/>
                      <a:pt x="50" y="131"/>
                      <a:pt x="70" y="131"/>
                    </a:cubicBezTo>
                    <a:cubicBezTo>
                      <a:pt x="89" y="131"/>
                      <a:pt x="112" y="126"/>
                      <a:pt x="136" y="111"/>
                    </a:cubicBezTo>
                    <a:cubicBezTo>
                      <a:pt x="129" y="102"/>
                      <a:pt x="92" y="57"/>
                      <a:pt x="77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3" y="12"/>
                      <a:pt x="32" y="78"/>
                      <a:pt x="4" y="112"/>
                    </a:cubicBezTo>
                    <a:cubicBezTo>
                      <a:pt x="6" y="113"/>
                      <a:pt x="12" y="117"/>
                      <a:pt x="21" y="12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1" name="Freeform 139"/>
              <p:cNvSpPr/>
              <p:nvPr/>
            </p:nvSpPr>
            <p:spPr bwMode="auto">
              <a:xfrm>
                <a:off x="4551" y="1573"/>
                <a:ext cx="265" cy="204"/>
              </a:xfrm>
              <a:custGeom>
                <a:avLst/>
                <a:gdLst>
                  <a:gd name="T0" fmla="*/ 6 w 112"/>
                  <a:gd name="T1" fmla="*/ 0 h 86"/>
                  <a:gd name="T2" fmla="*/ 87 w 112"/>
                  <a:gd name="T3" fmla="*/ 60 h 86"/>
                  <a:gd name="T4" fmla="*/ 100 w 112"/>
                  <a:gd name="T5" fmla="*/ 51 h 86"/>
                  <a:gd name="T6" fmla="*/ 98 w 112"/>
                  <a:gd name="T7" fmla="*/ 60 h 86"/>
                  <a:gd name="T8" fmla="*/ 112 w 112"/>
                  <a:gd name="T9" fmla="*/ 64 h 86"/>
                  <a:gd name="T10" fmla="*/ 98 w 112"/>
                  <a:gd name="T11" fmla="*/ 68 h 86"/>
                  <a:gd name="T12" fmla="*/ 109 w 112"/>
                  <a:gd name="T13" fmla="*/ 77 h 86"/>
                  <a:gd name="T14" fmla="*/ 95 w 112"/>
                  <a:gd name="T15" fmla="*/ 74 h 86"/>
                  <a:gd name="T16" fmla="*/ 98 w 112"/>
                  <a:gd name="T17" fmla="*/ 85 h 86"/>
                  <a:gd name="T18" fmla="*/ 90 w 112"/>
                  <a:gd name="T19" fmla="*/ 77 h 86"/>
                  <a:gd name="T20" fmla="*/ 86 w 112"/>
                  <a:gd name="T21" fmla="*/ 84 h 86"/>
                  <a:gd name="T22" fmla="*/ 83 w 112"/>
                  <a:gd name="T23" fmla="*/ 72 h 86"/>
                  <a:gd name="T24" fmla="*/ 0 w 112"/>
                  <a:gd name="T25" fmla="*/ 3 h 86"/>
                  <a:gd name="T26" fmla="*/ 6 w 112"/>
                  <a:gd name="T2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86">
                    <a:moveTo>
                      <a:pt x="6" y="0"/>
                    </a:moveTo>
                    <a:cubicBezTo>
                      <a:pt x="6" y="0"/>
                      <a:pt x="29" y="51"/>
                      <a:pt x="87" y="60"/>
                    </a:cubicBezTo>
                    <a:cubicBezTo>
                      <a:pt x="87" y="60"/>
                      <a:pt x="93" y="47"/>
                      <a:pt x="100" y="51"/>
                    </a:cubicBezTo>
                    <a:cubicBezTo>
                      <a:pt x="104" y="54"/>
                      <a:pt x="98" y="60"/>
                      <a:pt x="98" y="60"/>
                    </a:cubicBezTo>
                    <a:cubicBezTo>
                      <a:pt x="98" y="60"/>
                      <a:pt x="111" y="58"/>
                      <a:pt x="112" y="64"/>
                    </a:cubicBezTo>
                    <a:cubicBezTo>
                      <a:pt x="112" y="70"/>
                      <a:pt x="98" y="68"/>
                      <a:pt x="98" y="68"/>
                    </a:cubicBezTo>
                    <a:cubicBezTo>
                      <a:pt x="98" y="68"/>
                      <a:pt x="111" y="72"/>
                      <a:pt x="109" y="77"/>
                    </a:cubicBezTo>
                    <a:cubicBezTo>
                      <a:pt x="108" y="82"/>
                      <a:pt x="95" y="74"/>
                      <a:pt x="95" y="74"/>
                    </a:cubicBezTo>
                    <a:cubicBezTo>
                      <a:pt x="95" y="74"/>
                      <a:pt x="104" y="84"/>
                      <a:pt x="98" y="85"/>
                    </a:cubicBezTo>
                    <a:cubicBezTo>
                      <a:pt x="92" y="85"/>
                      <a:pt x="90" y="77"/>
                      <a:pt x="90" y="77"/>
                    </a:cubicBezTo>
                    <a:cubicBezTo>
                      <a:pt x="90" y="77"/>
                      <a:pt x="91" y="86"/>
                      <a:pt x="86" y="84"/>
                    </a:cubicBezTo>
                    <a:cubicBezTo>
                      <a:pt x="81" y="83"/>
                      <a:pt x="83" y="72"/>
                      <a:pt x="83" y="72"/>
                    </a:cubicBezTo>
                    <a:cubicBezTo>
                      <a:pt x="83" y="72"/>
                      <a:pt x="21" y="62"/>
                      <a:pt x="0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2" name="Freeform 140"/>
              <p:cNvSpPr>
                <a:spLocks noEditPoints="1"/>
              </p:cNvSpPr>
              <p:nvPr/>
            </p:nvSpPr>
            <p:spPr bwMode="auto">
              <a:xfrm>
                <a:off x="4549" y="1569"/>
                <a:ext cx="269" cy="208"/>
              </a:xfrm>
              <a:custGeom>
                <a:avLst/>
                <a:gdLst>
                  <a:gd name="T0" fmla="*/ 88 w 114"/>
                  <a:gd name="T1" fmla="*/ 88 h 88"/>
                  <a:gd name="T2" fmla="*/ 82 w 114"/>
                  <a:gd name="T3" fmla="*/ 79 h 88"/>
                  <a:gd name="T4" fmla="*/ 0 w 114"/>
                  <a:gd name="T5" fmla="*/ 5 h 88"/>
                  <a:gd name="T6" fmla="*/ 6 w 114"/>
                  <a:gd name="T7" fmla="*/ 0 h 88"/>
                  <a:gd name="T8" fmla="*/ 9 w 114"/>
                  <a:gd name="T9" fmla="*/ 1 h 88"/>
                  <a:gd name="T10" fmla="*/ 87 w 114"/>
                  <a:gd name="T11" fmla="*/ 60 h 88"/>
                  <a:gd name="T12" fmla="*/ 101 w 114"/>
                  <a:gd name="T13" fmla="*/ 52 h 88"/>
                  <a:gd name="T14" fmla="*/ 102 w 114"/>
                  <a:gd name="T15" fmla="*/ 60 h 88"/>
                  <a:gd name="T16" fmla="*/ 114 w 114"/>
                  <a:gd name="T17" fmla="*/ 66 h 88"/>
                  <a:gd name="T18" fmla="*/ 107 w 114"/>
                  <a:gd name="T19" fmla="*/ 72 h 88"/>
                  <a:gd name="T20" fmla="*/ 112 w 114"/>
                  <a:gd name="T21" fmla="*/ 79 h 88"/>
                  <a:gd name="T22" fmla="*/ 101 w 114"/>
                  <a:gd name="T23" fmla="*/ 80 h 88"/>
                  <a:gd name="T24" fmla="*/ 99 w 114"/>
                  <a:gd name="T25" fmla="*/ 88 h 88"/>
                  <a:gd name="T26" fmla="*/ 92 w 114"/>
                  <a:gd name="T27" fmla="*/ 85 h 88"/>
                  <a:gd name="T28" fmla="*/ 98 w 114"/>
                  <a:gd name="T29" fmla="*/ 85 h 88"/>
                  <a:gd name="T30" fmla="*/ 100 w 114"/>
                  <a:gd name="T31" fmla="*/ 85 h 88"/>
                  <a:gd name="T32" fmla="*/ 95 w 114"/>
                  <a:gd name="T33" fmla="*/ 77 h 88"/>
                  <a:gd name="T34" fmla="*/ 97 w 114"/>
                  <a:gd name="T35" fmla="*/ 75 h 88"/>
                  <a:gd name="T36" fmla="*/ 108 w 114"/>
                  <a:gd name="T37" fmla="*/ 79 h 88"/>
                  <a:gd name="T38" fmla="*/ 109 w 114"/>
                  <a:gd name="T39" fmla="*/ 78 h 88"/>
                  <a:gd name="T40" fmla="*/ 99 w 114"/>
                  <a:gd name="T41" fmla="*/ 72 h 88"/>
                  <a:gd name="T42" fmla="*/ 99 w 114"/>
                  <a:gd name="T43" fmla="*/ 69 h 88"/>
                  <a:gd name="T44" fmla="*/ 109 w 114"/>
                  <a:gd name="T45" fmla="*/ 68 h 88"/>
                  <a:gd name="T46" fmla="*/ 111 w 114"/>
                  <a:gd name="T47" fmla="*/ 66 h 88"/>
                  <a:gd name="T48" fmla="*/ 103 w 114"/>
                  <a:gd name="T49" fmla="*/ 63 h 88"/>
                  <a:gd name="T50" fmla="*/ 98 w 114"/>
                  <a:gd name="T51" fmla="*/ 63 h 88"/>
                  <a:gd name="T52" fmla="*/ 101 w 114"/>
                  <a:gd name="T53" fmla="*/ 56 h 88"/>
                  <a:gd name="T54" fmla="*/ 98 w 114"/>
                  <a:gd name="T55" fmla="*/ 54 h 88"/>
                  <a:gd name="T56" fmla="*/ 89 w 114"/>
                  <a:gd name="T57" fmla="*/ 63 h 88"/>
                  <a:gd name="T58" fmla="*/ 6 w 114"/>
                  <a:gd name="T59" fmla="*/ 4 h 88"/>
                  <a:gd name="T60" fmla="*/ 51 w 114"/>
                  <a:gd name="T61" fmla="*/ 60 h 88"/>
                  <a:gd name="T62" fmla="*/ 85 w 114"/>
                  <a:gd name="T63" fmla="*/ 73 h 88"/>
                  <a:gd name="T64" fmla="*/ 85 w 114"/>
                  <a:gd name="T65" fmla="*/ 79 h 88"/>
                  <a:gd name="T66" fmla="*/ 88 w 114"/>
                  <a:gd name="T67" fmla="*/ 85 h 88"/>
                  <a:gd name="T68" fmla="*/ 90 w 114"/>
                  <a:gd name="T69" fmla="*/ 80 h 88"/>
                  <a:gd name="T70" fmla="*/ 91 w 114"/>
                  <a:gd name="T71" fmla="*/ 78 h 88"/>
                  <a:gd name="T72" fmla="*/ 93 w 114"/>
                  <a:gd name="T73" fmla="*/ 7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88">
                    <a:moveTo>
                      <a:pt x="92" y="85"/>
                    </a:moveTo>
                    <a:cubicBezTo>
                      <a:pt x="91" y="86"/>
                      <a:pt x="90" y="88"/>
                      <a:pt x="88" y="88"/>
                    </a:cubicBezTo>
                    <a:cubicBezTo>
                      <a:pt x="87" y="88"/>
                      <a:pt x="87" y="88"/>
                      <a:pt x="87" y="88"/>
                    </a:cubicBezTo>
                    <a:cubicBezTo>
                      <a:pt x="82" y="87"/>
                      <a:pt x="82" y="82"/>
                      <a:pt x="82" y="79"/>
                    </a:cubicBezTo>
                    <a:cubicBezTo>
                      <a:pt x="82" y="77"/>
                      <a:pt x="82" y="76"/>
                      <a:pt x="82" y="75"/>
                    </a:cubicBezTo>
                    <a:cubicBezTo>
                      <a:pt x="73" y="73"/>
                      <a:pt x="19" y="60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1"/>
                      <a:pt x="14" y="14"/>
                      <a:pt x="27" y="28"/>
                    </a:cubicBezTo>
                    <a:cubicBezTo>
                      <a:pt x="39" y="41"/>
                      <a:pt x="59" y="56"/>
                      <a:pt x="87" y="60"/>
                    </a:cubicBezTo>
                    <a:cubicBezTo>
                      <a:pt x="88" y="58"/>
                      <a:pt x="92" y="51"/>
                      <a:pt x="98" y="51"/>
                    </a:cubicBezTo>
                    <a:cubicBezTo>
                      <a:pt x="99" y="51"/>
                      <a:pt x="100" y="51"/>
                      <a:pt x="101" y="52"/>
                    </a:cubicBezTo>
                    <a:cubicBezTo>
                      <a:pt x="103" y="53"/>
                      <a:pt x="104" y="54"/>
                      <a:pt x="104" y="56"/>
                    </a:cubicBezTo>
                    <a:cubicBezTo>
                      <a:pt x="104" y="57"/>
                      <a:pt x="103" y="59"/>
                      <a:pt x="102" y="60"/>
                    </a:cubicBezTo>
                    <a:cubicBezTo>
                      <a:pt x="103" y="60"/>
                      <a:pt x="103" y="60"/>
                      <a:pt x="103" y="60"/>
                    </a:cubicBezTo>
                    <a:cubicBezTo>
                      <a:pt x="107" y="60"/>
                      <a:pt x="113" y="61"/>
                      <a:pt x="114" y="66"/>
                    </a:cubicBezTo>
                    <a:cubicBezTo>
                      <a:pt x="114" y="66"/>
                      <a:pt x="114" y="66"/>
                      <a:pt x="114" y="66"/>
                    </a:cubicBezTo>
                    <a:cubicBezTo>
                      <a:pt x="114" y="70"/>
                      <a:pt x="110" y="71"/>
                      <a:pt x="107" y="72"/>
                    </a:cubicBezTo>
                    <a:cubicBezTo>
                      <a:pt x="109" y="73"/>
                      <a:pt x="112" y="75"/>
                      <a:pt x="112" y="78"/>
                    </a:cubicBezTo>
                    <a:cubicBezTo>
                      <a:pt x="112" y="78"/>
                      <a:pt x="112" y="79"/>
                      <a:pt x="112" y="79"/>
                    </a:cubicBezTo>
                    <a:cubicBezTo>
                      <a:pt x="111" y="81"/>
                      <a:pt x="109" y="82"/>
                      <a:pt x="108" y="82"/>
                    </a:cubicBezTo>
                    <a:cubicBezTo>
                      <a:pt x="106" y="82"/>
                      <a:pt x="103" y="81"/>
                      <a:pt x="101" y="80"/>
                    </a:cubicBezTo>
                    <a:cubicBezTo>
                      <a:pt x="102" y="82"/>
                      <a:pt x="103" y="83"/>
                      <a:pt x="103" y="85"/>
                    </a:cubicBezTo>
                    <a:cubicBezTo>
                      <a:pt x="103" y="86"/>
                      <a:pt x="101" y="88"/>
                      <a:pt x="99" y="88"/>
                    </a:cubicBezTo>
                    <a:cubicBezTo>
                      <a:pt x="98" y="88"/>
                      <a:pt x="98" y="88"/>
                      <a:pt x="98" y="88"/>
                    </a:cubicBezTo>
                    <a:cubicBezTo>
                      <a:pt x="95" y="88"/>
                      <a:pt x="93" y="87"/>
                      <a:pt x="92" y="85"/>
                    </a:cubicBezTo>
                    <a:close/>
                    <a:moveTo>
                      <a:pt x="93" y="79"/>
                    </a:moveTo>
                    <a:cubicBezTo>
                      <a:pt x="93" y="79"/>
                      <a:pt x="95" y="86"/>
                      <a:pt x="98" y="85"/>
                    </a:cubicBezTo>
                    <a:cubicBezTo>
                      <a:pt x="99" y="85"/>
                      <a:pt x="99" y="85"/>
                      <a:pt x="99" y="85"/>
                    </a:cubicBezTo>
                    <a:cubicBezTo>
                      <a:pt x="100" y="85"/>
                      <a:pt x="99" y="85"/>
                      <a:pt x="100" y="85"/>
                    </a:cubicBezTo>
                    <a:cubicBezTo>
                      <a:pt x="100" y="84"/>
                      <a:pt x="99" y="82"/>
                      <a:pt x="97" y="80"/>
                    </a:cubicBezTo>
                    <a:cubicBezTo>
                      <a:pt x="96" y="78"/>
                      <a:pt x="95" y="77"/>
                      <a:pt x="95" y="77"/>
                    </a:cubicBezTo>
                    <a:cubicBezTo>
                      <a:pt x="95" y="76"/>
                      <a:pt x="95" y="76"/>
                      <a:pt x="95" y="75"/>
                    </a:cubicBezTo>
                    <a:cubicBezTo>
                      <a:pt x="96" y="74"/>
                      <a:pt x="96" y="74"/>
                      <a:pt x="97" y="75"/>
                    </a:cubicBezTo>
                    <a:cubicBezTo>
                      <a:pt x="97" y="75"/>
                      <a:pt x="99" y="76"/>
                      <a:pt x="101" y="77"/>
                    </a:cubicBezTo>
                    <a:cubicBezTo>
                      <a:pt x="103" y="78"/>
                      <a:pt x="106" y="79"/>
                      <a:pt x="108" y="79"/>
                    </a:cubicBezTo>
                    <a:cubicBezTo>
                      <a:pt x="109" y="79"/>
                      <a:pt x="109" y="79"/>
                      <a:pt x="109" y="79"/>
                    </a:cubicBezTo>
                    <a:cubicBezTo>
                      <a:pt x="109" y="78"/>
                      <a:pt x="109" y="78"/>
                      <a:pt x="109" y="78"/>
                    </a:cubicBezTo>
                    <a:cubicBezTo>
                      <a:pt x="109" y="77"/>
                      <a:pt x="107" y="75"/>
                      <a:pt x="104" y="74"/>
                    </a:cubicBezTo>
                    <a:cubicBezTo>
                      <a:pt x="102" y="73"/>
                      <a:pt x="99" y="72"/>
                      <a:pt x="99" y="72"/>
                    </a:cubicBezTo>
                    <a:cubicBezTo>
                      <a:pt x="98" y="72"/>
                      <a:pt x="98" y="71"/>
                      <a:pt x="98" y="70"/>
                    </a:cubicBezTo>
                    <a:cubicBezTo>
                      <a:pt x="98" y="69"/>
                      <a:pt x="99" y="69"/>
                      <a:pt x="99" y="69"/>
                    </a:cubicBezTo>
                    <a:cubicBezTo>
                      <a:pt x="99" y="69"/>
                      <a:pt x="101" y="69"/>
                      <a:pt x="103" y="69"/>
                    </a:cubicBezTo>
                    <a:cubicBezTo>
                      <a:pt x="104" y="69"/>
                      <a:pt x="107" y="69"/>
                      <a:pt x="109" y="68"/>
                    </a:cubicBezTo>
                    <a:cubicBezTo>
                      <a:pt x="110" y="68"/>
                      <a:pt x="111" y="67"/>
                      <a:pt x="111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11" y="65"/>
                      <a:pt x="110" y="65"/>
                      <a:pt x="109" y="64"/>
                    </a:cubicBezTo>
                    <a:cubicBezTo>
                      <a:pt x="107" y="64"/>
                      <a:pt x="105" y="63"/>
                      <a:pt x="103" y="63"/>
                    </a:cubicBezTo>
                    <a:cubicBezTo>
                      <a:pt x="101" y="63"/>
                      <a:pt x="99" y="64"/>
                      <a:pt x="99" y="64"/>
                    </a:cubicBezTo>
                    <a:cubicBezTo>
                      <a:pt x="98" y="64"/>
                      <a:pt x="98" y="63"/>
                      <a:pt x="98" y="63"/>
                    </a:cubicBezTo>
                    <a:cubicBezTo>
                      <a:pt x="97" y="62"/>
                      <a:pt x="97" y="62"/>
                      <a:pt x="98" y="61"/>
                    </a:cubicBezTo>
                    <a:cubicBezTo>
                      <a:pt x="98" y="61"/>
                      <a:pt x="101" y="58"/>
                      <a:pt x="101" y="56"/>
                    </a:cubicBezTo>
                    <a:cubicBezTo>
                      <a:pt x="101" y="55"/>
                      <a:pt x="101" y="55"/>
                      <a:pt x="100" y="54"/>
                    </a:cubicBezTo>
                    <a:cubicBezTo>
                      <a:pt x="99" y="54"/>
                      <a:pt x="99" y="54"/>
                      <a:pt x="98" y="54"/>
                    </a:cubicBezTo>
                    <a:cubicBezTo>
                      <a:pt x="96" y="54"/>
                      <a:pt x="94" y="56"/>
                      <a:pt x="92" y="58"/>
                    </a:cubicBezTo>
                    <a:cubicBezTo>
                      <a:pt x="90" y="60"/>
                      <a:pt x="89" y="63"/>
                      <a:pt x="89" y="63"/>
                    </a:cubicBezTo>
                    <a:cubicBezTo>
                      <a:pt x="89" y="63"/>
                      <a:pt x="88" y="63"/>
                      <a:pt x="88" y="63"/>
                    </a:cubicBezTo>
                    <a:cubicBezTo>
                      <a:pt x="34" y="56"/>
                      <a:pt x="11" y="12"/>
                      <a:pt x="6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3" y="34"/>
                      <a:pt x="33" y="50"/>
                      <a:pt x="51" y="60"/>
                    </a:cubicBezTo>
                    <a:cubicBezTo>
                      <a:pt x="69" y="70"/>
                      <a:pt x="84" y="72"/>
                      <a:pt x="84" y="72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85" y="73"/>
                      <a:pt x="85" y="74"/>
                      <a:pt x="85" y="74"/>
                    </a:cubicBezTo>
                    <a:cubicBezTo>
                      <a:pt x="85" y="74"/>
                      <a:pt x="85" y="76"/>
                      <a:pt x="85" y="79"/>
                    </a:cubicBezTo>
                    <a:cubicBezTo>
                      <a:pt x="85" y="82"/>
                      <a:pt x="86" y="85"/>
                      <a:pt x="87" y="85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9" y="85"/>
                      <a:pt x="89" y="85"/>
                      <a:pt x="89" y="83"/>
                    </a:cubicBezTo>
                    <a:cubicBezTo>
                      <a:pt x="90" y="82"/>
                      <a:pt x="90" y="81"/>
                      <a:pt x="90" y="80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0" y="78"/>
                      <a:pt x="90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2" y="78"/>
                      <a:pt x="93" y="78"/>
                      <a:pt x="93" y="7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3" name="Freeform 141"/>
              <p:cNvSpPr/>
              <p:nvPr/>
            </p:nvSpPr>
            <p:spPr bwMode="auto">
              <a:xfrm>
                <a:off x="4248" y="1403"/>
                <a:ext cx="223" cy="251"/>
              </a:xfrm>
              <a:custGeom>
                <a:avLst/>
                <a:gdLst>
                  <a:gd name="T0" fmla="*/ 94 w 94"/>
                  <a:gd name="T1" fmla="*/ 68 h 106"/>
                  <a:gd name="T2" fmla="*/ 25 w 94"/>
                  <a:gd name="T3" fmla="*/ 24 h 106"/>
                  <a:gd name="T4" fmla="*/ 34 w 94"/>
                  <a:gd name="T5" fmla="*/ 11 h 106"/>
                  <a:gd name="T6" fmla="*/ 25 w 94"/>
                  <a:gd name="T7" fmla="*/ 13 h 106"/>
                  <a:gd name="T8" fmla="*/ 20 w 94"/>
                  <a:gd name="T9" fmla="*/ 0 h 106"/>
                  <a:gd name="T10" fmla="*/ 17 w 94"/>
                  <a:gd name="T11" fmla="*/ 13 h 106"/>
                  <a:gd name="T12" fmla="*/ 8 w 94"/>
                  <a:gd name="T13" fmla="*/ 2 h 106"/>
                  <a:gd name="T14" fmla="*/ 11 w 94"/>
                  <a:gd name="T15" fmla="*/ 16 h 106"/>
                  <a:gd name="T16" fmla="*/ 0 w 94"/>
                  <a:gd name="T17" fmla="*/ 14 h 106"/>
                  <a:gd name="T18" fmla="*/ 8 w 94"/>
                  <a:gd name="T19" fmla="*/ 21 h 106"/>
                  <a:gd name="T20" fmla="*/ 1 w 94"/>
                  <a:gd name="T21" fmla="*/ 26 h 106"/>
                  <a:gd name="T22" fmla="*/ 13 w 94"/>
                  <a:gd name="T23" fmla="*/ 29 h 106"/>
                  <a:gd name="T24" fmla="*/ 90 w 94"/>
                  <a:gd name="T25" fmla="*/ 76 h 106"/>
                  <a:gd name="T26" fmla="*/ 94 w 94"/>
                  <a:gd name="T27" fmla="*/ 6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106">
                    <a:moveTo>
                      <a:pt x="94" y="68"/>
                    </a:moveTo>
                    <a:cubicBezTo>
                      <a:pt x="94" y="68"/>
                      <a:pt x="21" y="97"/>
                      <a:pt x="25" y="24"/>
                    </a:cubicBezTo>
                    <a:cubicBezTo>
                      <a:pt x="25" y="24"/>
                      <a:pt x="38" y="18"/>
                      <a:pt x="34" y="11"/>
                    </a:cubicBezTo>
                    <a:cubicBezTo>
                      <a:pt x="31" y="7"/>
                      <a:pt x="25" y="13"/>
                      <a:pt x="25" y="13"/>
                    </a:cubicBezTo>
                    <a:cubicBezTo>
                      <a:pt x="25" y="13"/>
                      <a:pt x="26" y="0"/>
                      <a:pt x="20" y="0"/>
                    </a:cubicBezTo>
                    <a:cubicBezTo>
                      <a:pt x="15" y="0"/>
                      <a:pt x="17" y="13"/>
                      <a:pt x="17" y="13"/>
                    </a:cubicBezTo>
                    <a:cubicBezTo>
                      <a:pt x="17" y="13"/>
                      <a:pt x="13" y="1"/>
                      <a:pt x="8" y="2"/>
                    </a:cubicBezTo>
                    <a:cubicBezTo>
                      <a:pt x="2" y="4"/>
                      <a:pt x="11" y="16"/>
                      <a:pt x="11" y="16"/>
                    </a:cubicBezTo>
                    <a:cubicBezTo>
                      <a:pt x="11" y="16"/>
                      <a:pt x="1" y="8"/>
                      <a:pt x="0" y="14"/>
                    </a:cubicBezTo>
                    <a:cubicBezTo>
                      <a:pt x="0" y="20"/>
                      <a:pt x="8" y="21"/>
                      <a:pt x="8" y="21"/>
                    </a:cubicBezTo>
                    <a:cubicBezTo>
                      <a:pt x="8" y="21"/>
                      <a:pt x="0" y="21"/>
                      <a:pt x="1" y="26"/>
                    </a:cubicBezTo>
                    <a:cubicBezTo>
                      <a:pt x="2" y="31"/>
                      <a:pt x="13" y="29"/>
                      <a:pt x="13" y="29"/>
                    </a:cubicBezTo>
                    <a:cubicBezTo>
                      <a:pt x="13" y="29"/>
                      <a:pt x="11" y="106"/>
                      <a:pt x="90" y="76"/>
                    </a:cubicBezTo>
                    <a:lnTo>
                      <a:pt x="94" y="68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4" name="Freeform 142"/>
              <p:cNvSpPr>
                <a:spLocks noEditPoints="1"/>
              </p:cNvSpPr>
              <p:nvPr/>
            </p:nvSpPr>
            <p:spPr bwMode="auto">
              <a:xfrm>
                <a:off x="4246" y="1398"/>
                <a:ext cx="229" cy="204"/>
              </a:xfrm>
              <a:custGeom>
                <a:avLst/>
                <a:gdLst>
                  <a:gd name="T0" fmla="*/ 13 w 97"/>
                  <a:gd name="T1" fmla="*/ 32 h 86"/>
                  <a:gd name="T2" fmla="*/ 0 w 97"/>
                  <a:gd name="T3" fmla="*/ 28 h 86"/>
                  <a:gd name="T4" fmla="*/ 3 w 97"/>
                  <a:gd name="T5" fmla="*/ 23 h 86"/>
                  <a:gd name="T6" fmla="*/ 0 w 97"/>
                  <a:gd name="T7" fmla="*/ 16 h 86"/>
                  <a:gd name="T8" fmla="*/ 7 w 97"/>
                  <a:gd name="T9" fmla="*/ 14 h 86"/>
                  <a:gd name="T10" fmla="*/ 8 w 97"/>
                  <a:gd name="T11" fmla="*/ 3 h 86"/>
                  <a:gd name="T12" fmla="*/ 16 w 97"/>
                  <a:gd name="T13" fmla="*/ 8 h 86"/>
                  <a:gd name="T14" fmla="*/ 21 w 97"/>
                  <a:gd name="T15" fmla="*/ 0 h 86"/>
                  <a:gd name="T16" fmla="*/ 27 w 97"/>
                  <a:gd name="T17" fmla="*/ 12 h 86"/>
                  <a:gd name="T18" fmla="*/ 36 w 97"/>
                  <a:gd name="T19" fmla="*/ 12 h 86"/>
                  <a:gd name="T20" fmla="*/ 28 w 97"/>
                  <a:gd name="T21" fmla="*/ 27 h 86"/>
                  <a:gd name="T22" fmla="*/ 64 w 97"/>
                  <a:gd name="T23" fmla="*/ 74 h 86"/>
                  <a:gd name="T24" fmla="*/ 96 w 97"/>
                  <a:gd name="T25" fmla="*/ 68 h 86"/>
                  <a:gd name="T26" fmla="*/ 92 w 97"/>
                  <a:gd name="T27" fmla="*/ 79 h 86"/>
                  <a:gd name="T28" fmla="*/ 59 w 97"/>
                  <a:gd name="T29" fmla="*/ 86 h 86"/>
                  <a:gd name="T30" fmla="*/ 19 w 97"/>
                  <a:gd name="T31" fmla="*/ 61 h 86"/>
                  <a:gd name="T32" fmla="*/ 16 w 97"/>
                  <a:gd name="T33" fmla="*/ 31 h 86"/>
                  <a:gd name="T34" fmla="*/ 22 w 97"/>
                  <a:gd name="T35" fmla="*/ 60 h 86"/>
                  <a:gd name="T36" fmla="*/ 90 w 97"/>
                  <a:gd name="T37" fmla="*/ 77 h 86"/>
                  <a:gd name="T38" fmla="*/ 64 w 97"/>
                  <a:gd name="T39" fmla="*/ 77 h 86"/>
                  <a:gd name="T40" fmla="*/ 25 w 97"/>
                  <a:gd name="T41" fmla="*/ 33 h 86"/>
                  <a:gd name="T42" fmla="*/ 26 w 97"/>
                  <a:gd name="T43" fmla="*/ 25 h 86"/>
                  <a:gd name="T44" fmla="*/ 34 w 97"/>
                  <a:gd name="T45" fmla="*/ 16 h 86"/>
                  <a:gd name="T46" fmla="*/ 32 w 97"/>
                  <a:gd name="T47" fmla="*/ 13 h 86"/>
                  <a:gd name="T48" fmla="*/ 27 w 97"/>
                  <a:gd name="T49" fmla="*/ 16 h 86"/>
                  <a:gd name="T50" fmla="*/ 24 w 97"/>
                  <a:gd name="T51" fmla="*/ 15 h 86"/>
                  <a:gd name="T52" fmla="*/ 24 w 97"/>
                  <a:gd name="T53" fmla="*/ 6 h 86"/>
                  <a:gd name="T54" fmla="*/ 21 w 97"/>
                  <a:gd name="T55" fmla="*/ 3 h 86"/>
                  <a:gd name="T56" fmla="*/ 19 w 97"/>
                  <a:gd name="T57" fmla="*/ 11 h 86"/>
                  <a:gd name="T58" fmla="*/ 18 w 97"/>
                  <a:gd name="T59" fmla="*/ 17 h 86"/>
                  <a:gd name="T60" fmla="*/ 14 w 97"/>
                  <a:gd name="T61" fmla="*/ 10 h 86"/>
                  <a:gd name="T62" fmla="*/ 9 w 97"/>
                  <a:gd name="T63" fmla="*/ 6 h 86"/>
                  <a:gd name="T64" fmla="*/ 11 w 97"/>
                  <a:gd name="T65" fmla="*/ 14 h 86"/>
                  <a:gd name="T66" fmla="*/ 13 w 97"/>
                  <a:gd name="T67" fmla="*/ 19 h 86"/>
                  <a:gd name="T68" fmla="*/ 8 w 97"/>
                  <a:gd name="T69" fmla="*/ 17 h 86"/>
                  <a:gd name="T70" fmla="*/ 3 w 97"/>
                  <a:gd name="T71" fmla="*/ 15 h 86"/>
                  <a:gd name="T72" fmla="*/ 3 w 97"/>
                  <a:gd name="T73" fmla="*/ 16 h 86"/>
                  <a:gd name="T74" fmla="*/ 11 w 97"/>
                  <a:gd name="T75" fmla="*/ 24 h 86"/>
                  <a:gd name="T76" fmla="*/ 9 w 97"/>
                  <a:gd name="T77" fmla="*/ 25 h 86"/>
                  <a:gd name="T78" fmla="*/ 3 w 97"/>
                  <a:gd name="T79" fmla="*/ 27 h 86"/>
                  <a:gd name="T80" fmla="*/ 9 w 97"/>
                  <a:gd name="T81" fmla="*/ 30 h 86"/>
                  <a:gd name="T82" fmla="*/ 14 w 97"/>
                  <a:gd name="T83" fmla="*/ 2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86">
                    <a:moveTo>
                      <a:pt x="19" y="61"/>
                    </a:moveTo>
                    <a:cubicBezTo>
                      <a:pt x="14" y="49"/>
                      <a:pt x="13" y="37"/>
                      <a:pt x="13" y="32"/>
                    </a:cubicBezTo>
                    <a:cubicBezTo>
                      <a:pt x="12" y="32"/>
                      <a:pt x="11" y="33"/>
                      <a:pt x="9" y="33"/>
                    </a:cubicBezTo>
                    <a:cubicBezTo>
                      <a:pt x="6" y="33"/>
                      <a:pt x="2" y="32"/>
                      <a:pt x="0" y="28"/>
                    </a:cubicBezTo>
                    <a:cubicBezTo>
                      <a:pt x="0" y="28"/>
                      <a:pt x="0" y="27"/>
                      <a:pt x="0" y="27"/>
                    </a:cubicBezTo>
                    <a:cubicBezTo>
                      <a:pt x="0" y="25"/>
                      <a:pt x="2" y="23"/>
                      <a:pt x="3" y="23"/>
                    </a:cubicBezTo>
                    <a:cubicBezTo>
                      <a:pt x="2" y="22"/>
                      <a:pt x="0" y="20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2" y="12"/>
                      <a:pt x="3" y="12"/>
                    </a:cubicBezTo>
                    <a:cubicBezTo>
                      <a:pt x="5" y="12"/>
                      <a:pt x="6" y="13"/>
                      <a:pt x="7" y="14"/>
                    </a:cubicBezTo>
                    <a:cubicBezTo>
                      <a:pt x="6" y="11"/>
                      <a:pt x="6" y="9"/>
                      <a:pt x="5" y="7"/>
                    </a:cubicBezTo>
                    <a:cubicBezTo>
                      <a:pt x="5" y="5"/>
                      <a:pt x="6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3" y="3"/>
                      <a:pt x="15" y="5"/>
                      <a:pt x="16" y="8"/>
                    </a:cubicBezTo>
                    <a:cubicBezTo>
                      <a:pt x="16" y="7"/>
                      <a:pt x="16" y="5"/>
                      <a:pt x="17" y="4"/>
                    </a:cubicBezTo>
                    <a:cubicBezTo>
                      <a:pt x="17" y="2"/>
                      <a:pt x="19" y="0"/>
                      <a:pt x="2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1"/>
                      <a:pt x="27" y="8"/>
                      <a:pt x="27" y="12"/>
                    </a:cubicBezTo>
                    <a:cubicBezTo>
                      <a:pt x="29" y="11"/>
                      <a:pt x="30" y="10"/>
                      <a:pt x="32" y="10"/>
                    </a:cubicBezTo>
                    <a:cubicBezTo>
                      <a:pt x="34" y="10"/>
                      <a:pt x="35" y="11"/>
                      <a:pt x="36" y="12"/>
                    </a:cubicBezTo>
                    <a:cubicBezTo>
                      <a:pt x="37" y="14"/>
                      <a:pt x="37" y="15"/>
                      <a:pt x="37" y="16"/>
                    </a:cubicBezTo>
                    <a:cubicBezTo>
                      <a:pt x="37" y="22"/>
                      <a:pt x="30" y="26"/>
                      <a:pt x="28" y="27"/>
                    </a:cubicBezTo>
                    <a:cubicBezTo>
                      <a:pt x="28" y="29"/>
                      <a:pt x="28" y="31"/>
                      <a:pt x="28" y="33"/>
                    </a:cubicBezTo>
                    <a:cubicBezTo>
                      <a:pt x="28" y="67"/>
                      <a:pt x="46" y="74"/>
                      <a:pt x="64" y="74"/>
                    </a:cubicBezTo>
                    <a:cubicBezTo>
                      <a:pt x="80" y="74"/>
                      <a:pt x="95" y="68"/>
                      <a:pt x="95" y="68"/>
                    </a:cubicBezTo>
                    <a:cubicBezTo>
                      <a:pt x="95" y="68"/>
                      <a:pt x="96" y="68"/>
                      <a:pt x="96" y="68"/>
                    </a:cubicBezTo>
                    <a:cubicBezTo>
                      <a:pt x="97" y="69"/>
                      <a:pt x="97" y="70"/>
                      <a:pt x="97" y="70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79" y="84"/>
                      <a:pt x="68" y="86"/>
                      <a:pt x="59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36" y="86"/>
                      <a:pt x="25" y="74"/>
                      <a:pt x="19" y="61"/>
                    </a:cubicBezTo>
                    <a:close/>
                    <a:moveTo>
                      <a:pt x="15" y="29"/>
                    </a:moveTo>
                    <a:cubicBezTo>
                      <a:pt x="16" y="30"/>
                      <a:pt x="16" y="30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4"/>
                      <a:pt x="16" y="47"/>
                      <a:pt x="22" y="60"/>
                    </a:cubicBezTo>
                    <a:cubicBezTo>
                      <a:pt x="27" y="72"/>
                      <a:pt x="38" y="83"/>
                      <a:pt x="59" y="83"/>
                    </a:cubicBezTo>
                    <a:cubicBezTo>
                      <a:pt x="67" y="83"/>
                      <a:pt x="78" y="81"/>
                      <a:pt x="90" y="77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87" y="74"/>
                      <a:pt x="76" y="77"/>
                      <a:pt x="64" y="77"/>
                    </a:cubicBezTo>
                    <a:cubicBezTo>
                      <a:pt x="55" y="77"/>
                      <a:pt x="45" y="75"/>
                      <a:pt x="37" y="68"/>
                    </a:cubicBezTo>
                    <a:cubicBezTo>
                      <a:pt x="30" y="62"/>
                      <a:pt x="25" y="50"/>
                      <a:pt x="25" y="33"/>
                    </a:cubicBezTo>
                    <a:cubicBezTo>
                      <a:pt x="25" y="31"/>
                      <a:pt x="25" y="29"/>
                      <a:pt x="25" y="26"/>
                    </a:cubicBezTo>
                    <a:cubicBezTo>
                      <a:pt x="25" y="26"/>
                      <a:pt x="25" y="25"/>
                      <a:pt x="26" y="25"/>
                    </a:cubicBezTo>
                    <a:cubicBezTo>
                      <a:pt x="26" y="25"/>
                      <a:pt x="28" y="24"/>
                      <a:pt x="30" y="22"/>
                    </a:cubicBezTo>
                    <a:cubicBezTo>
                      <a:pt x="32" y="20"/>
                      <a:pt x="34" y="18"/>
                      <a:pt x="34" y="16"/>
                    </a:cubicBezTo>
                    <a:cubicBezTo>
                      <a:pt x="34" y="15"/>
                      <a:pt x="34" y="15"/>
                      <a:pt x="34" y="14"/>
                    </a:cubicBezTo>
                    <a:cubicBezTo>
                      <a:pt x="33" y="13"/>
                      <a:pt x="33" y="13"/>
                      <a:pt x="32" y="13"/>
                    </a:cubicBezTo>
                    <a:cubicBezTo>
                      <a:pt x="31" y="13"/>
                      <a:pt x="30" y="14"/>
                      <a:pt x="29" y="15"/>
                    </a:cubicBezTo>
                    <a:cubicBezTo>
                      <a:pt x="28" y="15"/>
                      <a:pt x="27" y="16"/>
                      <a:pt x="27" y="16"/>
                    </a:cubicBezTo>
                    <a:cubicBezTo>
                      <a:pt x="26" y="17"/>
                      <a:pt x="26" y="17"/>
                      <a:pt x="25" y="17"/>
                    </a:cubicBezTo>
                    <a:cubicBezTo>
                      <a:pt x="25" y="16"/>
                      <a:pt x="24" y="16"/>
                      <a:pt x="24" y="15"/>
                    </a:cubicBezTo>
                    <a:cubicBezTo>
                      <a:pt x="24" y="15"/>
                      <a:pt x="24" y="14"/>
                      <a:pt x="24" y="12"/>
                    </a:cubicBezTo>
                    <a:cubicBezTo>
                      <a:pt x="24" y="10"/>
                      <a:pt x="24" y="8"/>
                      <a:pt x="24" y="6"/>
                    </a:cubicBezTo>
                    <a:cubicBezTo>
                      <a:pt x="23" y="4"/>
                      <a:pt x="22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0" y="4"/>
                      <a:pt x="19" y="5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9" y="13"/>
                      <a:pt x="19" y="15"/>
                      <a:pt x="19" y="15"/>
                    </a:cubicBezTo>
                    <a:cubicBezTo>
                      <a:pt x="19" y="16"/>
                      <a:pt x="19" y="16"/>
                      <a:pt x="18" y="17"/>
                    </a:cubicBezTo>
                    <a:cubicBezTo>
                      <a:pt x="17" y="17"/>
                      <a:pt x="16" y="16"/>
                      <a:pt x="16" y="16"/>
                    </a:cubicBezTo>
                    <a:cubicBezTo>
                      <a:pt x="16" y="16"/>
                      <a:pt x="15" y="13"/>
                      <a:pt x="14" y="10"/>
                    </a:cubicBezTo>
                    <a:cubicBezTo>
                      <a:pt x="13" y="8"/>
                      <a:pt x="11" y="5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7"/>
                    </a:cubicBezTo>
                    <a:cubicBezTo>
                      <a:pt x="8" y="8"/>
                      <a:pt x="10" y="11"/>
                      <a:pt x="11" y="14"/>
                    </a:cubicBezTo>
                    <a:cubicBezTo>
                      <a:pt x="12" y="16"/>
                      <a:pt x="13" y="18"/>
                      <a:pt x="13" y="18"/>
                    </a:cubicBezTo>
                    <a:cubicBezTo>
                      <a:pt x="14" y="18"/>
                      <a:pt x="14" y="19"/>
                      <a:pt x="13" y="19"/>
                    </a:cubicBezTo>
                    <a:cubicBezTo>
                      <a:pt x="13" y="20"/>
                      <a:pt x="12" y="20"/>
                      <a:pt x="11" y="20"/>
                    </a:cubicBezTo>
                    <a:cubicBezTo>
                      <a:pt x="11" y="20"/>
                      <a:pt x="10" y="18"/>
                      <a:pt x="8" y="17"/>
                    </a:cubicBezTo>
                    <a:cubicBezTo>
                      <a:pt x="6" y="16"/>
                      <a:pt x="4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20"/>
                      <a:pt x="9" y="22"/>
                      <a:pt x="9" y="22"/>
                    </a:cubicBezTo>
                    <a:cubicBezTo>
                      <a:pt x="10" y="22"/>
                      <a:pt x="11" y="23"/>
                      <a:pt x="11" y="24"/>
                    </a:cubicBezTo>
                    <a:cubicBezTo>
                      <a:pt x="11" y="24"/>
                      <a:pt x="10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5"/>
                      <a:pt x="7" y="25"/>
                      <a:pt x="5" y="25"/>
                    </a:cubicBezTo>
                    <a:cubicBezTo>
                      <a:pt x="4" y="26"/>
                      <a:pt x="3" y="26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6" y="30"/>
                      <a:pt x="9" y="30"/>
                    </a:cubicBezTo>
                    <a:cubicBezTo>
                      <a:pt x="12" y="30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lnTo>
                      <a:pt x="15" y="2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5" name="Freeform 143"/>
              <p:cNvSpPr/>
              <p:nvPr/>
            </p:nvSpPr>
            <p:spPr bwMode="auto">
              <a:xfrm>
                <a:off x="4456" y="1545"/>
                <a:ext cx="133" cy="71"/>
              </a:xfrm>
              <a:custGeom>
                <a:avLst/>
                <a:gdLst>
                  <a:gd name="T0" fmla="*/ 10 w 56"/>
                  <a:gd name="T1" fmla="*/ 0 h 30"/>
                  <a:gd name="T2" fmla="*/ 0 w 56"/>
                  <a:gd name="T3" fmla="*/ 20 h 30"/>
                  <a:gd name="T4" fmla="*/ 56 w 56"/>
                  <a:gd name="T5" fmla="*/ 19 h 30"/>
                  <a:gd name="T6" fmla="*/ 43 w 56"/>
                  <a:gd name="T7" fmla="*/ 0 h 30"/>
                  <a:gd name="T8" fmla="*/ 10 w 56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0">
                    <a:moveTo>
                      <a:pt x="1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8" y="30"/>
                      <a:pt x="56" y="19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6" name="Freeform 144"/>
              <p:cNvSpPr>
                <a:spLocks noEditPoints="1"/>
              </p:cNvSpPr>
              <p:nvPr/>
            </p:nvSpPr>
            <p:spPr bwMode="auto">
              <a:xfrm>
                <a:off x="4452" y="1540"/>
                <a:ext cx="139" cy="66"/>
              </a:xfrm>
              <a:custGeom>
                <a:avLst/>
                <a:gdLst>
                  <a:gd name="T0" fmla="*/ 1 w 59"/>
                  <a:gd name="T1" fmla="*/ 23 h 28"/>
                  <a:gd name="T2" fmla="*/ 1 w 59"/>
                  <a:gd name="T3" fmla="*/ 23 h 28"/>
                  <a:gd name="T4" fmla="*/ 1 w 59"/>
                  <a:gd name="T5" fmla="*/ 21 h 28"/>
                  <a:gd name="T6" fmla="*/ 11 w 59"/>
                  <a:gd name="T7" fmla="*/ 1 h 28"/>
                  <a:gd name="T8" fmla="*/ 12 w 59"/>
                  <a:gd name="T9" fmla="*/ 1 h 28"/>
                  <a:gd name="T10" fmla="*/ 45 w 59"/>
                  <a:gd name="T11" fmla="*/ 0 h 28"/>
                  <a:gd name="T12" fmla="*/ 46 w 59"/>
                  <a:gd name="T13" fmla="*/ 1 h 28"/>
                  <a:gd name="T14" fmla="*/ 59 w 59"/>
                  <a:gd name="T15" fmla="*/ 20 h 28"/>
                  <a:gd name="T16" fmla="*/ 59 w 59"/>
                  <a:gd name="T17" fmla="*/ 22 h 28"/>
                  <a:gd name="T18" fmla="*/ 58 w 59"/>
                  <a:gd name="T19" fmla="*/ 22 h 28"/>
                  <a:gd name="T20" fmla="*/ 29 w 59"/>
                  <a:gd name="T21" fmla="*/ 28 h 28"/>
                  <a:gd name="T22" fmla="*/ 1 w 59"/>
                  <a:gd name="T23" fmla="*/ 23 h 28"/>
                  <a:gd name="T24" fmla="*/ 10 w 59"/>
                  <a:gd name="T25" fmla="*/ 23 h 28"/>
                  <a:gd name="T26" fmla="*/ 29 w 59"/>
                  <a:gd name="T27" fmla="*/ 25 h 28"/>
                  <a:gd name="T28" fmla="*/ 55 w 59"/>
                  <a:gd name="T29" fmla="*/ 20 h 28"/>
                  <a:gd name="T30" fmla="*/ 44 w 59"/>
                  <a:gd name="T31" fmla="*/ 3 h 28"/>
                  <a:gd name="T32" fmla="*/ 13 w 59"/>
                  <a:gd name="T33" fmla="*/ 4 h 28"/>
                  <a:gd name="T34" fmla="*/ 4 w 59"/>
                  <a:gd name="T35" fmla="*/ 21 h 28"/>
                  <a:gd name="T36" fmla="*/ 10 w 59"/>
                  <a:gd name="T37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28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0" y="22"/>
                      <a:pt x="0" y="22"/>
                      <a:pt x="1" y="2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1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1"/>
                      <a:pt x="59" y="21"/>
                      <a:pt x="59" y="22"/>
                    </a:cubicBezTo>
                    <a:cubicBezTo>
                      <a:pt x="59" y="22"/>
                      <a:pt x="59" y="22"/>
                      <a:pt x="58" y="22"/>
                    </a:cubicBezTo>
                    <a:cubicBezTo>
                      <a:pt x="48" y="27"/>
                      <a:pt x="38" y="28"/>
                      <a:pt x="29" y="28"/>
                    </a:cubicBezTo>
                    <a:cubicBezTo>
                      <a:pt x="13" y="28"/>
                      <a:pt x="2" y="24"/>
                      <a:pt x="1" y="23"/>
                    </a:cubicBezTo>
                    <a:close/>
                    <a:moveTo>
                      <a:pt x="10" y="23"/>
                    </a:moveTo>
                    <a:cubicBezTo>
                      <a:pt x="15" y="24"/>
                      <a:pt x="22" y="25"/>
                      <a:pt x="29" y="25"/>
                    </a:cubicBezTo>
                    <a:cubicBezTo>
                      <a:pt x="37" y="25"/>
                      <a:pt x="46" y="24"/>
                      <a:pt x="55" y="20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2"/>
                      <a:pt x="7" y="22"/>
                      <a:pt x="10" y="2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7" name="Freeform 145"/>
              <p:cNvSpPr/>
              <p:nvPr/>
            </p:nvSpPr>
            <p:spPr bwMode="auto">
              <a:xfrm>
                <a:off x="4300" y="1226"/>
                <a:ext cx="440" cy="336"/>
              </a:xfrm>
              <a:custGeom>
                <a:avLst/>
                <a:gdLst>
                  <a:gd name="T0" fmla="*/ 163 w 186"/>
                  <a:gd name="T1" fmla="*/ 61 h 142"/>
                  <a:gd name="T2" fmla="*/ 176 w 186"/>
                  <a:gd name="T3" fmla="*/ 65 h 142"/>
                  <a:gd name="T4" fmla="*/ 177 w 186"/>
                  <a:gd name="T5" fmla="*/ 66 h 142"/>
                  <a:gd name="T6" fmla="*/ 186 w 186"/>
                  <a:gd name="T7" fmla="*/ 77 h 142"/>
                  <a:gd name="T8" fmla="*/ 175 w 186"/>
                  <a:gd name="T9" fmla="*/ 88 h 142"/>
                  <a:gd name="T10" fmla="*/ 170 w 186"/>
                  <a:gd name="T11" fmla="*/ 87 h 142"/>
                  <a:gd name="T12" fmla="*/ 103 w 186"/>
                  <a:gd name="T13" fmla="*/ 138 h 142"/>
                  <a:gd name="T14" fmla="*/ 17 w 186"/>
                  <a:gd name="T15" fmla="*/ 77 h 142"/>
                  <a:gd name="T16" fmla="*/ 13 w 186"/>
                  <a:gd name="T17" fmla="*/ 75 h 142"/>
                  <a:gd name="T18" fmla="*/ 16 w 186"/>
                  <a:gd name="T19" fmla="*/ 53 h 142"/>
                  <a:gd name="T20" fmla="*/ 79 w 186"/>
                  <a:gd name="T21" fmla="*/ 0 h 142"/>
                  <a:gd name="T22" fmla="*/ 163 w 186"/>
                  <a:gd name="T23" fmla="*/ 6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6" h="142">
                    <a:moveTo>
                      <a:pt x="163" y="61"/>
                    </a:moveTo>
                    <a:cubicBezTo>
                      <a:pt x="168" y="63"/>
                      <a:pt x="172" y="63"/>
                      <a:pt x="176" y="65"/>
                    </a:cubicBezTo>
                    <a:cubicBezTo>
                      <a:pt x="177" y="66"/>
                      <a:pt x="177" y="66"/>
                      <a:pt x="177" y="66"/>
                    </a:cubicBezTo>
                    <a:cubicBezTo>
                      <a:pt x="182" y="67"/>
                      <a:pt x="186" y="71"/>
                      <a:pt x="186" y="77"/>
                    </a:cubicBezTo>
                    <a:cubicBezTo>
                      <a:pt x="186" y="83"/>
                      <a:pt x="181" y="88"/>
                      <a:pt x="175" y="88"/>
                    </a:cubicBezTo>
                    <a:cubicBezTo>
                      <a:pt x="173" y="88"/>
                      <a:pt x="172" y="88"/>
                      <a:pt x="170" y="87"/>
                    </a:cubicBezTo>
                    <a:cubicBezTo>
                      <a:pt x="160" y="116"/>
                      <a:pt x="139" y="136"/>
                      <a:pt x="103" y="138"/>
                    </a:cubicBezTo>
                    <a:cubicBezTo>
                      <a:pt x="57" y="142"/>
                      <a:pt x="22" y="122"/>
                      <a:pt x="17" y="77"/>
                    </a:cubicBezTo>
                    <a:cubicBezTo>
                      <a:pt x="16" y="76"/>
                      <a:pt x="15" y="76"/>
                      <a:pt x="13" y="75"/>
                    </a:cubicBezTo>
                    <a:cubicBezTo>
                      <a:pt x="0" y="72"/>
                      <a:pt x="3" y="53"/>
                      <a:pt x="16" y="53"/>
                    </a:cubicBezTo>
                    <a:cubicBezTo>
                      <a:pt x="79" y="0"/>
                      <a:pt x="79" y="0"/>
                      <a:pt x="79" y="0"/>
                    </a:cubicBezTo>
                    <a:lnTo>
                      <a:pt x="163" y="61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8" name="Freeform 146"/>
              <p:cNvSpPr>
                <a:spLocks noEditPoints="1"/>
              </p:cNvSpPr>
              <p:nvPr/>
            </p:nvSpPr>
            <p:spPr bwMode="auto">
              <a:xfrm>
                <a:off x="4307" y="1221"/>
                <a:ext cx="438" cy="336"/>
              </a:xfrm>
              <a:custGeom>
                <a:avLst/>
                <a:gdLst>
                  <a:gd name="T0" fmla="*/ 13 w 185"/>
                  <a:gd name="T1" fmla="*/ 80 h 142"/>
                  <a:gd name="T2" fmla="*/ 10 w 185"/>
                  <a:gd name="T3" fmla="*/ 79 h 142"/>
                  <a:gd name="T4" fmla="*/ 0 w 185"/>
                  <a:gd name="T5" fmla="*/ 66 h 142"/>
                  <a:gd name="T6" fmla="*/ 13 w 185"/>
                  <a:gd name="T7" fmla="*/ 53 h 142"/>
                  <a:gd name="T8" fmla="*/ 75 w 185"/>
                  <a:gd name="T9" fmla="*/ 1 h 142"/>
                  <a:gd name="T10" fmla="*/ 77 w 185"/>
                  <a:gd name="T11" fmla="*/ 1 h 142"/>
                  <a:gd name="T12" fmla="*/ 161 w 185"/>
                  <a:gd name="T13" fmla="*/ 61 h 142"/>
                  <a:gd name="T14" fmla="*/ 174 w 185"/>
                  <a:gd name="T15" fmla="*/ 66 h 142"/>
                  <a:gd name="T16" fmla="*/ 174 w 185"/>
                  <a:gd name="T17" fmla="*/ 66 h 142"/>
                  <a:gd name="T18" fmla="*/ 185 w 185"/>
                  <a:gd name="T19" fmla="*/ 79 h 142"/>
                  <a:gd name="T20" fmla="*/ 185 w 185"/>
                  <a:gd name="T21" fmla="*/ 79 h 142"/>
                  <a:gd name="T22" fmla="*/ 172 w 185"/>
                  <a:gd name="T23" fmla="*/ 92 h 142"/>
                  <a:gd name="T24" fmla="*/ 171 w 185"/>
                  <a:gd name="T25" fmla="*/ 92 h 142"/>
                  <a:gd name="T26" fmla="*/ 168 w 185"/>
                  <a:gd name="T27" fmla="*/ 91 h 142"/>
                  <a:gd name="T28" fmla="*/ 100 w 185"/>
                  <a:gd name="T29" fmla="*/ 142 h 142"/>
                  <a:gd name="T30" fmla="*/ 89 w 185"/>
                  <a:gd name="T31" fmla="*/ 142 h 142"/>
                  <a:gd name="T32" fmla="*/ 89 w 185"/>
                  <a:gd name="T33" fmla="*/ 142 h 142"/>
                  <a:gd name="T34" fmla="*/ 13 w 185"/>
                  <a:gd name="T35" fmla="*/ 80 h 142"/>
                  <a:gd name="T36" fmla="*/ 3 w 185"/>
                  <a:gd name="T37" fmla="*/ 66 h 142"/>
                  <a:gd name="T38" fmla="*/ 11 w 185"/>
                  <a:gd name="T39" fmla="*/ 76 h 142"/>
                  <a:gd name="T40" fmla="*/ 11 w 185"/>
                  <a:gd name="T41" fmla="*/ 76 h 142"/>
                  <a:gd name="T42" fmla="*/ 15 w 185"/>
                  <a:gd name="T43" fmla="*/ 78 h 142"/>
                  <a:gd name="T44" fmla="*/ 15 w 185"/>
                  <a:gd name="T45" fmla="*/ 79 h 142"/>
                  <a:gd name="T46" fmla="*/ 89 w 185"/>
                  <a:gd name="T47" fmla="*/ 139 h 142"/>
                  <a:gd name="T48" fmla="*/ 100 w 185"/>
                  <a:gd name="T49" fmla="*/ 139 h 142"/>
                  <a:gd name="T50" fmla="*/ 166 w 185"/>
                  <a:gd name="T51" fmla="*/ 89 h 142"/>
                  <a:gd name="T52" fmla="*/ 167 w 185"/>
                  <a:gd name="T53" fmla="*/ 88 h 142"/>
                  <a:gd name="T54" fmla="*/ 168 w 185"/>
                  <a:gd name="T55" fmla="*/ 88 h 142"/>
                  <a:gd name="T56" fmla="*/ 171 w 185"/>
                  <a:gd name="T57" fmla="*/ 89 h 142"/>
                  <a:gd name="T58" fmla="*/ 172 w 185"/>
                  <a:gd name="T59" fmla="*/ 89 h 142"/>
                  <a:gd name="T60" fmla="*/ 182 w 185"/>
                  <a:gd name="T61" fmla="*/ 79 h 142"/>
                  <a:gd name="T62" fmla="*/ 182 w 185"/>
                  <a:gd name="T63" fmla="*/ 79 h 142"/>
                  <a:gd name="T64" fmla="*/ 174 w 185"/>
                  <a:gd name="T65" fmla="*/ 69 h 142"/>
                  <a:gd name="T66" fmla="*/ 173 w 185"/>
                  <a:gd name="T67" fmla="*/ 69 h 142"/>
                  <a:gd name="T68" fmla="*/ 173 w 185"/>
                  <a:gd name="T69" fmla="*/ 68 h 142"/>
                  <a:gd name="T70" fmla="*/ 173 w 185"/>
                  <a:gd name="T71" fmla="*/ 68 h 142"/>
                  <a:gd name="T72" fmla="*/ 160 w 185"/>
                  <a:gd name="T73" fmla="*/ 64 h 142"/>
                  <a:gd name="T74" fmla="*/ 160 w 185"/>
                  <a:gd name="T75" fmla="*/ 63 h 142"/>
                  <a:gd name="T76" fmla="*/ 161 w 185"/>
                  <a:gd name="T77" fmla="*/ 62 h 142"/>
                  <a:gd name="T78" fmla="*/ 160 w 185"/>
                  <a:gd name="T79" fmla="*/ 63 h 142"/>
                  <a:gd name="T80" fmla="*/ 160 w 185"/>
                  <a:gd name="T81" fmla="*/ 64 h 142"/>
                  <a:gd name="T82" fmla="*/ 160 w 185"/>
                  <a:gd name="T83" fmla="*/ 64 h 142"/>
                  <a:gd name="T84" fmla="*/ 76 w 185"/>
                  <a:gd name="T85" fmla="*/ 4 h 142"/>
                  <a:gd name="T86" fmla="*/ 14 w 185"/>
                  <a:gd name="T87" fmla="*/ 56 h 142"/>
                  <a:gd name="T88" fmla="*/ 13 w 185"/>
                  <a:gd name="T89" fmla="*/ 56 h 142"/>
                  <a:gd name="T90" fmla="*/ 13 w 185"/>
                  <a:gd name="T91" fmla="*/ 56 h 142"/>
                  <a:gd name="T92" fmla="*/ 3 w 185"/>
                  <a:gd name="T93" fmla="*/ 6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5" h="142">
                    <a:moveTo>
                      <a:pt x="13" y="80"/>
                    </a:moveTo>
                    <a:cubicBezTo>
                      <a:pt x="12" y="80"/>
                      <a:pt x="11" y="79"/>
                      <a:pt x="10" y="79"/>
                    </a:cubicBezTo>
                    <a:cubicBezTo>
                      <a:pt x="3" y="77"/>
                      <a:pt x="0" y="72"/>
                      <a:pt x="0" y="66"/>
                    </a:cubicBezTo>
                    <a:cubicBezTo>
                      <a:pt x="0" y="60"/>
                      <a:pt x="5" y="54"/>
                      <a:pt x="13" y="53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6" y="0"/>
                      <a:pt x="76" y="0"/>
                      <a:pt x="77" y="1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65" y="63"/>
                      <a:pt x="170" y="63"/>
                      <a:pt x="174" y="66"/>
                    </a:cubicBezTo>
                    <a:cubicBezTo>
                      <a:pt x="174" y="66"/>
                      <a:pt x="174" y="66"/>
                      <a:pt x="174" y="66"/>
                    </a:cubicBezTo>
                    <a:cubicBezTo>
                      <a:pt x="180" y="68"/>
                      <a:pt x="185" y="73"/>
                      <a:pt x="185" y="79"/>
                    </a:cubicBezTo>
                    <a:cubicBezTo>
                      <a:pt x="185" y="79"/>
                      <a:pt x="185" y="79"/>
                      <a:pt x="185" y="79"/>
                    </a:cubicBezTo>
                    <a:cubicBezTo>
                      <a:pt x="184" y="86"/>
                      <a:pt x="179" y="92"/>
                      <a:pt x="172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0" y="92"/>
                      <a:pt x="169" y="91"/>
                      <a:pt x="168" y="91"/>
                    </a:cubicBezTo>
                    <a:cubicBezTo>
                      <a:pt x="158" y="120"/>
                      <a:pt x="136" y="139"/>
                      <a:pt x="100" y="142"/>
                    </a:cubicBezTo>
                    <a:cubicBezTo>
                      <a:pt x="96" y="142"/>
                      <a:pt x="92" y="142"/>
                      <a:pt x="89" y="142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48" y="142"/>
                      <a:pt x="17" y="121"/>
                      <a:pt x="13" y="80"/>
                    </a:cubicBezTo>
                    <a:close/>
                    <a:moveTo>
                      <a:pt x="3" y="66"/>
                    </a:moveTo>
                    <a:cubicBezTo>
                      <a:pt x="3" y="71"/>
                      <a:pt x="5" y="74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2" y="76"/>
                      <a:pt x="13" y="77"/>
                      <a:pt x="15" y="78"/>
                    </a:cubicBezTo>
                    <a:cubicBezTo>
                      <a:pt x="15" y="78"/>
                      <a:pt x="15" y="78"/>
                      <a:pt x="15" y="79"/>
                    </a:cubicBezTo>
                    <a:cubicBezTo>
                      <a:pt x="20" y="119"/>
                      <a:pt x="49" y="139"/>
                      <a:pt x="89" y="139"/>
                    </a:cubicBezTo>
                    <a:cubicBezTo>
                      <a:pt x="92" y="139"/>
                      <a:pt x="96" y="139"/>
                      <a:pt x="100" y="139"/>
                    </a:cubicBezTo>
                    <a:cubicBezTo>
                      <a:pt x="135" y="136"/>
                      <a:pt x="156" y="117"/>
                      <a:pt x="166" y="89"/>
                    </a:cubicBezTo>
                    <a:cubicBezTo>
                      <a:pt x="166" y="88"/>
                      <a:pt x="166" y="88"/>
                      <a:pt x="167" y="88"/>
                    </a:cubicBezTo>
                    <a:cubicBezTo>
                      <a:pt x="167" y="88"/>
                      <a:pt x="168" y="88"/>
                      <a:pt x="168" y="88"/>
                    </a:cubicBezTo>
                    <a:cubicBezTo>
                      <a:pt x="169" y="88"/>
                      <a:pt x="170" y="89"/>
                      <a:pt x="171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7" y="89"/>
                      <a:pt x="181" y="84"/>
                      <a:pt x="182" y="79"/>
                    </a:cubicBezTo>
                    <a:cubicBezTo>
                      <a:pt x="182" y="79"/>
                      <a:pt x="182" y="79"/>
                      <a:pt x="182" y="79"/>
                    </a:cubicBezTo>
                    <a:cubicBezTo>
                      <a:pt x="182" y="74"/>
                      <a:pt x="178" y="70"/>
                      <a:pt x="174" y="69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73" y="68"/>
                      <a:pt x="173" y="68"/>
                      <a:pt x="173" y="68"/>
                    </a:cubicBezTo>
                    <a:cubicBezTo>
                      <a:pt x="173" y="68"/>
                      <a:pt x="173" y="68"/>
                      <a:pt x="173" y="68"/>
                    </a:cubicBezTo>
                    <a:cubicBezTo>
                      <a:pt x="169" y="66"/>
                      <a:pt x="165" y="66"/>
                      <a:pt x="160" y="64"/>
                    </a:cubicBezTo>
                    <a:cubicBezTo>
                      <a:pt x="160" y="63"/>
                      <a:pt x="160" y="63"/>
                      <a:pt x="160" y="63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0" y="63"/>
                      <a:pt x="160" y="63"/>
                      <a:pt x="160" y="63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4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7" y="56"/>
                      <a:pt x="3" y="61"/>
                      <a:pt x="3" y="6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9" name="Freeform 147"/>
              <p:cNvSpPr/>
              <p:nvPr/>
            </p:nvSpPr>
            <p:spPr bwMode="auto">
              <a:xfrm>
                <a:off x="4262" y="1126"/>
                <a:ext cx="474" cy="253"/>
              </a:xfrm>
              <a:custGeom>
                <a:avLst/>
                <a:gdLst>
                  <a:gd name="T0" fmla="*/ 103 w 200"/>
                  <a:gd name="T1" fmla="*/ 59 h 107"/>
                  <a:gd name="T2" fmla="*/ 31 w 200"/>
                  <a:gd name="T3" fmla="*/ 96 h 107"/>
                  <a:gd name="T4" fmla="*/ 70 w 200"/>
                  <a:gd name="T5" fmla="*/ 16 h 107"/>
                  <a:gd name="T6" fmla="*/ 169 w 200"/>
                  <a:gd name="T7" fmla="*/ 25 h 107"/>
                  <a:gd name="T8" fmla="*/ 199 w 200"/>
                  <a:gd name="T9" fmla="*/ 91 h 107"/>
                  <a:gd name="T10" fmla="*/ 190 w 200"/>
                  <a:gd name="T11" fmla="*/ 107 h 107"/>
                  <a:gd name="T12" fmla="*/ 134 w 200"/>
                  <a:gd name="T13" fmla="*/ 87 h 107"/>
                  <a:gd name="T14" fmla="*/ 103 w 200"/>
                  <a:gd name="T15" fmla="*/ 5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107">
                    <a:moveTo>
                      <a:pt x="103" y="59"/>
                    </a:moveTo>
                    <a:cubicBezTo>
                      <a:pt x="72" y="98"/>
                      <a:pt x="31" y="96"/>
                      <a:pt x="31" y="96"/>
                    </a:cubicBezTo>
                    <a:cubicBezTo>
                      <a:pt x="0" y="47"/>
                      <a:pt x="70" y="16"/>
                      <a:pt x="70" y="16"/>
                    </a:cubicBezTo>
                    <a:cubicBezTo>
                      <a:pt x="96" y="0"/>
                      <a:pt x="147" y="1"/>
                      <a:pt x="169" y="25"/>
                    </a:cubicBezTo>
                    <a:cubicBezTo>
                      <a:pt x="190" y="37"/>
                      <a:pt x="200" y="68"/>
                      <a:pt x="199" y="91"/>
                    </a:cubicBezTo>
                    <a:cubicBezTo>
                      <a:pt x="198" y="97"/>
                      <a:pt x="196" y="107"/>
                      <a:pt x="190" y="107"/>
                    </a:cubicBezTo>
                    <a:cubicBezTo>
                      <a:pt x="190" y="107"/>
                      <a:pt x="159" y="103"/>
                      <a:pt x="134" y="87"/>
                    </a:cubicBezTo>
                    <a:cubicBezTo>
                      <a:pt x="109" y="72"/>
                      <a:pt x="103" y="59"/>
                      <a:pt x="103" y="59"/>
                    </a:cubicBezTo>
                    <a:close/>
                  </a:path>
                </a:pathLst>
              </a:custGeom>
              <a:solidFill>
                <a:srgbClr val="C78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0" name="Freeform 148"/>
              <p:cNvSpPr>
                <a:spLocks noEditPoints="1"/>
              </p:cNvSpPr>
              <p:nvPr/>
            </p:nvSpPr>
            <p:spPr bwMode="auto">
              <a:xfrm>
                <a:off x="4314" y="1136"/>
                <a:ext cx="422" cy="248"/>
              </a:xfrm>
              <a:custGeom>
                <a:avLst/>
                <a:gdLst>
                  <a:gd name="T0" fmla="*/ 168 w 178"/>
                  <a:gd name="T1" fmla="*/ 105 h 105"/>
                  <a:gd name="T2" fmla="*/ 168 w 178"/>
                  <a:gd name="T3" fmla="*/ 105 h 105"/>
                  <a:gd name="T4" fmla="*/ 168 w 178"/>
                  <a:gd name="T5" fmla="*/ 105 h 105"/>
                  <a:gd name="T6" fmla="*/ 111 w 178"/>
                  <a:gd name="T7" fmla="*/ 84 h 105"/>
                  <a:gd name="T8" fmla="*/ 81 w 178"/>
                  <a:gd name="T9" fmla="*/ 58 h 105"/>
                  <a:gd name="T10" fmla="*/ 10 w 178"/>
                  <a:gd name="T11" fmla="*/ 94 h 105"/>
                  <a:gd name="T12" fmla="*/ 9 w 178"/>
                  <a:gd name="T13" fmla="*/ 94 h 105"/>
                  <a:gd name="T14" fmla="*/ 8 w 178"/>
                  <a:gd name="T15" fmla="*/ 93 h 105"/>
                  <a:gd name="T16" fmla="*/ 0 w 178"/>
                  <a:gd name="T17" fmla="*/ 67 h 105"/>
                  <a:gd name="T18" fmla="*/ 47 w 178"/>
                  <a:gd name="T19" fmla="*/ 11 h 105"/>
                  <a:gd name="T20" fmla="*/ 92 w 178"/>
                  <a:gd name="T21" fmla="*/ 0 h 105"/>
                  <a:gd name="T22" fmla="*/ 148 w 178"/>
                  <a:gd name="T23" fmla="*/ 20 h 105"/>
                  <a:gd name="T24" fmla="*/ 178 w 178"/>
                  <a:gd name="T25" fmla="*/ 83 h 105"/>
                  <a:gd name="T26" fmla="*/ 178 w 178"/>
                  <a:gd name="T27" fmla="*/ 87 h 105"/>
                  <a:gd name="T28" fmla="*/ 168 w 178"/>
                  <a:gd name="T29" fmla="*/ 105 h 105"/>
                  <a:gd name="T30" fmla="*/ 168 w 178"/>
                  <a:gd name="T31" fmla="*/ 105 h 105"/>
                  <a:gd name="T32" fmla="*/ 173 w 178"/>
                  <a:gd name="T33" fmla="*/ 97 h 105"/>
                  <a:gd name="T34" fmla="*/ 175 w 178"/>
                  <a:gd name="T35" fmla="*/ 87 h 105"/>
                  <a:gd name="T36" fmla="*/ 175 w 178"/>
                  <a:gd name="T37" fmla="*/ 83 h 105"/>
                  <a:gd name="T38" fmla="*/ 146 w 178"/>
                  <a:gd name="T39" fmla="*/ 22 h 105"/>
                  <a:gd name="T40" fmla="*/ 146 w 178"/>
                  <a:gd name="T41" fmla="*/ 22 h 105"/>
                  <a:gd name="T42" fmla="*/ 92 w 178"/>
                  <a:gd name="T43" fmla="*/ 3 h 105"/>
                  <a:gd name="T44" fmla="*/ 48 w 178"/>
                  <a:gd name="T45" fmla="*/ 14 h 105"/>
                  <a:gd name="T46" fmla="*/ 25 w 178"/>
                  <a:gd name="T47" fmla="*/ 28 h 105"/>
                  <a:gd name="T48" fmla="*/ 3 w 178"/>
                  <a:gd name="T49" fmla="*/ 67 h 105"/>
                  <a:gd name="T50" fmla="*/ 10 w 178"/>
                  <a:gd name="T51" fmla="*/ 91 h 105"/>
                  <a:gd name="T52" fmla="*/ 10 w 178"/>
                  <a:gd name="T53" fmla="*/ 91 h 105"/>
                  <a:gd name="T54" fmla="*/ 80 w 178"/>
                  <a:gd name="T55" fmla="*/ 54 h 105"/>
                  <a:gd name="T56" fmla="*/ 81 w 178"/>
                  <a:gd name="T57" fmla="*/ 54 h 105"/>
                  <a:gd name="T58" fmla="*/ 82 w 178"/>
                  <a:gd name="T59" fmla="*/ 54 h 105"/>
                  <a:gd name="T60" fmla="*/ 88 w 178"/>
                  <a:gd name="T61" fmla="*/ 62 h 105"/>
                  <a:gd name="T62" fmla="*/ 113 w 178"/>
                  <a:gd name="T63" fmla="*/ 82 h 105"/>
                  <a:gd name="T64" fmla="*/ 168 w 178"/>
                  <a:gd name="T65" fmla="*/ 102 h 105"/>
                  <a:gd name="T66" fmla="*/ 173 w 178"/>
                  <a:gd name="T67" fmla="*/ 97 h 105"/>
                  <a:gd name="T68" fmla="*/ 80 w 178"/>
                  <a:gd name="T69" fmla="*/ 56 h 105"/>
                  <a:gd name="T70" fmla="*/ 81 w 178"/>
                  <a:gd name="T71" fmla="*/ 55 h 105"/>
                  <a:gd name="T72" fmla="*/ 80 w 178"/>
                  <a:gd name="T73" fmla="*/ 5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8" h="105">
                    <a:moveTo>
                      <a:pt x="168" y="105"/>
                    </a:move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68" y="105"/>
                      <a:pt x="137" y="101"/>
                      <a:pt x="111" y="84"/>
                    </a:cubicBezTo>
                    <a:cubicBezTo>
                      <a:pt x="92" y="72"/>
                      <a:pt x="84" y="62"/>
                      <a:pt x="81" y="58"/>
                    </a:cubicBezTo>
                    <a:cubicBezTo>
                      <a:pt x="52" y="92"/>
                      <a:pt x="16" y="94"/>
                      <a:pt x="10" y="94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8" y="94"/>
                      <a:pt x="8" y="93"/>
                      <a:pt x="8" y="93"/>
                    </a:cubicBezTo>
                    <a:cubicBezTo>
                      <a:pt x="2" y="84"/>
                      <a:pt x="0" y="75"/>
                      <a:pt x="0" y="67"/>
                    </a:cubicBezTo>
                    <a:cubicBezTo>
                      <a:pt x="0" y="31"/>
                      <a:pt x="47" y="11"/>
                      <a:pt x="47" y="11"/>
                    </a:cubicBezTo>
                    <a:cubicBezTo>
                      <a:pt x="59" y="4"/>
                      <a:pt x="76" y="0"/>
                      <a:pt x="92" y="0"/>
                    </a:cubicBezTo>
                    <a:cubicBezTo>
                      <a:pt x="113" y="0"/>
                      <a:pt x="135" y="6"/>
                      <a:pt x="148" y="20"/>
                    </a:cubicBezTo>
                    <a:cubicBezTo>
                      <a:pt x="168" y="32"/>
                      <a:pt x="178" y="60"/>
                      <a:pt x="178" y="83"/>
                    </a:cubicBezTo>
                    <a:cubicBezTo>
                      <a:pt x="178" y="84"/>
                      <a:pt x="178" y="86"/>
                      <a:pt x="178" y="87"/>
                    </a:cubicBezTo>
                    <a:cubicBezTo>
                      <a:pt x="178" y="93"/>
                      <a:pt x="176" y="104"/>
                      <a:pt x="168" y="105"/>
                    </a:cubicBezTo>
                    <a:cubicBezTo>
                      <a:pt x="168" y="105"/>
                      <a:pt x="168" y="105"/>
                      <a:pt x="168" y="105"/>
                    </a:cubicBezTo>
                    <a:close/>
                    <a:moveTo>
                      <a:pt x="173" y="97"/>
                    </a:moveTo>
                    <a:cubicBezTo>
                      <a:pt x="174" y="94"/>
                      <a:pt x="175" y="90"/>
                      <a:pt x="175" y="87"/>
                    </a:cubicBezTo>
                    <a:cubicBezTo>
                      <a:pt x="175" y="86"/>
                      <a:pt x="175" y="84"/>
                      <a:pt x="175" y="83"/>
                    </a:cubicBezTo>
                    <a:cubicBezTo>
                      <a:pt x="175" y="61"/>
                      <a:pt x="165" y="33"/>
                      <a:pt x="146" y="22"/>
                    </a:cubicBezTo>
                    <a:cubicBezTo>
                      <a:pt x="146" y="22"/>
                      <a:pt x="146" y="22"/>
                      <a:pt x="146" y="22"/>
                    </a:cubicBezTo>
                    <a:cubicBezTo>
                      <a:pt x="134" y="9"/>
                      <a:pt x="113" y="3"/>
                      <a:pt x="92" y="3"/>
                    </a:cubicBezTo>
                    <a:cubicBezTo>
                      <a:pt x="76" y="3"/>
                      <a:pt x="60" y="7"/>
                      <a:pt x="48" y="14"/>
                    </a:cubicBezTo>
                    <a:cubicBezTo>
                      <a:pt x="48" y="14"/>
                      <a:pt x="37" y="19"/>
                      <a:pt x="25" y="28"/>
                    </a:cubicBezTo>
                    <a:cubicBezTo>
                      <a:pt x="14" y="37"/>
                      <a:pt x="3" y="51"/>
                      <a:pt x="3" y="67"/>
                    </a:cubicBezTo>
                    <a:cubicBezTo>
                      <a:pt x="3" y="75"/>
                      <a:pt x="5" y="82"/>
                      <a:pt x="10" y="91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6" y="91"/>
                      <a:pt x="52" y="89"/>
                      <a:pt x="80" y="54"/>
                    </a:cubicBezTo>
                    <a:cubicBezTo>
                      <a:pt x="80" y="54"/>
                      <a:pt x="81" y="54"/>
                      <a:pt x="81" y="54"/>
                    </a:cubicBezTo>
                    <a:cubicBezTo>
                      <a:pt x="82" y="54"/>
                      <a:pt x="82" y="54"/>
                      <a:pt x="82" y="54"/>
                    </a:cubicBezTo>
                    <a:cubicBezTo>
                      <a:pt x="82" y="54"/>
                      <a:pt x="84" y="57"/>
                      <a:pt x="88" y="62"/>
                    </a:cubicBezTo>
                    <a:cubicBezTo>
                      <a:pt x="93" y="67"/>
                      <a:pt x="101" y="74"/>
                      <a:pt x="113" y="82"/>
                    </a:cubicBezTo>
                    <a:cubicBezTo>
                      <a:pt x="137" y="97"/>
                      <a:pt x="166" y="102"/>
                      <a:pt x="168" y="102"/>
                    </a:cubicBezTo>
                    <a:cubicBezTo>
                      <a:pt x="170" y="102"/>
                      <a:pt x="172" y="100"/>
                      <a:pt x="173" y="97"/>
                    </a:cubicBezTo>
                    <a:close/>
                    <a:moveTo>
                      <a:pt x="80" y="56"/>
                    </a:moveTo>
                    <a:cubicBezTo>
                      <a:pt x="81" y="55"/>
                      <a:pt x="81" y="55"/>
                      <a:pt x="81" y="55"/>
                    </a:cubicBezTo>
                    <a:lnTo>
                      <a:pt x="80" y="5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1" name="Freeform 149"/>
              <p:cNvSpPr/>
              <p:nvPr/>
            </p:nvSpPr>
            <p:spPr bwMode="auto">
              <a:xfrm>
                <a:off x="4371" y="1455"/>
                <a:ext cx="59" cy="54"/>
              </a:xfrm>
              <a:custGeom>
                <a:avLst/>
                <a:gdLst>
                  <a:gd name="T0" fmla="*/ 23 w 25"/>
                  <a:gd name="T1" fmla="*/ 17 h 23"/>
                  <a:gd name="T2" fmla="*/ 8 w 25"/>
                  <a:gd name="T3" fmla="*/ 19 h 23"/>
                  <a:gd name="T4" fmla="*/ 3 w 25"/>
                  <a:gd name="T5" fmla="*/ 5 h 23"/>
                  <a:gd name="T6" fmla="*/ 18 w 25"/>
                  <a:gd name="T7" fmla="*/ 4 h 23"/>
                  <a:gd name="T8" fmla="*/ 23 w 25"/>
                  <a:gd name="T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3" y="17"/>
                    </a:moveTo>
                    <a:cubicBezTo>
                      <a:pt x="20" y="22"/>
                      <a:pt x="13" y="23"/>
                      <a:pt x="8" y="19"/>
                    </a:cubicBezTo>
                    <a:cubicBezTo>
                      <a:pt x="2" y="16"/>
                      <a:pt x="0" y="10"/>
                      <a:pt x="3" y="5"/>
                    </a:cubicBezTo>
                    <a:cubicBezTo>
                      <a:pt x="6" y="1"/>
                      <a:pt x="13" y="0"/>
                      <a:pt x="18" y="4"/>
                    </a:cubicBezTo>
                    <a:cubicBezTo>
                      <a:pt x="23" y="7"/>
                      <a:pt x="25" y="13"/>
                      <a:pt x="23" y="17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2" name="Freeform 150"/>
              <p:cNvSpPr/>
              <p:nvPr/>
            </p:nvSpPr>
            <p:spPr bwMode="auto">
              <a:xfrm>
                <a:off x="4610" y="1457"/>
                <a:ext cx="57" cy="55"/>
              </a:xfrm>
              <a:custGeom>
                <a:avLst/>
                <a:gdLst>
                  <a:gd name="T0" fmla="*/ 22 w 24"/>
                  <a:gd name="T1" fmla="*/ 6 h 23"/>
                  <a:gd name="T2" fmla="*/ 17 w 24"/>
                  <a:gd name="T3" fmla="*/ 20 h 23"/>
                  <a:gd name="T4" fmla="*/ 2 w 24"/>
                  <a:gd name="T5" fmla="*/ 18 h 23"/>
                  <a:gd name="T6" fmla="*/ 7 w 24"/>
                  <a:gd name="T7" fmla="*/ 4 h 23"/>
                  <a:gd name="T8" fmla="*/ 22 w 24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2" y="6"/>
                    </a:moveTo>
                    <a:cubicBezTo>
                      <a:pt x="24" y="10"/>
                      <a:pt x="22" y="17"/>
                      <a:pt x="17" y="20"/>
                    </a:cubicBezTo>
                    <a:cubicBezTo>
                      <a:pt x="11" y="23"/>
                      <a:pt x="5" y="22"/>
                      <a:pt x="2" y="18"/>
                    </a:cubicBezTo>
                    <a:cubicBezTo>
                      <a:pt x="0" y="13"/>
                      <a:pt x="2" y="7"/>
                      <a:pt x="7" y="4"/>
                    </a:cubicBezTo>
                    <a:cubicBezTo>
                      <a:pt x="13" y="0"/>
                      <a:pt x="19" y="1"/>
                      <a:pt x="22" y="6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3" name="Freeform 151"/>
              <p:cNvSpPr/>
              <p:nvPr/>
            </p:nvSpPr>
            <p:spPr bwMode="auto">
              <a:xfrm>
                <a:off x="4416" y="1427"/>
                <a:ext cx="31" cy="38"/>
              </a:xfrm>
              <a:custGeom>
                <a:avLst/>
                <a:gdLst>
                  <a:gd name="T0" fmla="*/ 13 w 13"/>
                  <a:gd name="T1" fmla="*/ 8 h 16"/>
                  <a:gd name="T2" fmla="*/ 6 w 13"/>
                  <a:gd name="T3" fmla="*/ 16 h 16"/>
                  <a:gd name="T4" fmla="*/ 0 w 13"/>
                  <a:gd name="T5" fmla="*/ 8 h 16"/>
                  <a:gd name="T6" fmla="*/ 6 w 13"/>
                  <a:gd name="T7" fmla="*/ 1 h 16"/>
                  <a:gd name="T8" fmla="*/ 13 w 13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3" y="8"/>
                    </a:moveTo>
                    <a:cubicBezTo>
                      <a:pt x="13" y="13"/>
                      <a:pt x="10" y="16"/>
                      <a:pt x="6" y="16"/>
                    </a:cubicBez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6" y="1"/>
                    </a:cubicBezTo>
                    <a:cubicBezTo>
                      <a:pt x="10" y="1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4" name="Freeform 152"/>
              <p:cNvSpPr/>
              <p:nvPr/>
            </p:nvSpPr>
            <p:spPr bwMode="auto">
              <a:xfrm>
                <a:off x="4594" y="1429"/>
                <a:ext cx="30" cy="38"/>
              </a:xfrm>
              <a:custGeom>
                <a:avLst/>
                <a:gdLst>
                  <a:gd name="T0" fmla="*/ 13 w 13"/>
                  <a:gd name="T1" fmla="*/ 8 h 16"/>
                  <a:gd name="T2" fmla="*/ 6 w 13"/>
                  <a:gd name="T3" fmla="*/ 16 h 16"/>
                  <a:gd name="T4" fmla="*/ 0 w 13"/>
                  <a:gd name="T5" fmla="*/ 8 h 16"/>
                  <a:gd name="T6" fmla="*/ 6 w 13"/>
                  <a:gd name="T7" fmla="*/ 1 h 16"/>
                  <a:gd name="T8" fmla="*/ 13 w 13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3" y="8"/>
                    </a:moveTo>
                    <a:cubicBezTo>
                      <a:pt x="13" y="13"/>
                      <a:pt x="10" y="16"/>
                      <a:pt x="6" y="16"/>
                    </a:cubicBezTo>
                    <a:cubicBezTo>
                      <a:pt x="3" y="16"/>
                      <a:pt x="0" y="12"/>
                      <a:pt x="0" y="8"/>
                    </a:cubicBezTo>
                    <a:cubicBezTo>
                      <a:pt x="0" y="4"/>
                      <a:pt x="3" y="0"/>
                      <a:pt x="6" y="1"/>
                    </a:cubicBezTo>
                    <a:cubicBezTo>
                      <a:pt x="10" y="1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5" name="Freeform 153"/>
              <p:cNvSpPr/>
              <p:nvPr/>
            </p:nvSpPr>
            <p:spPr bwMode="auto">
              <a:xfrm>
                <a:off x="4504" y="1446"/>
                <a:ext cx="30" cy="19"/>
              </a:xfrm>
              <a:custGeom>
                <a:avLst/>
                <a:gdLst>
                  <a:gd name="T0" fmla="*/ 11 w 13"/>
                  <a:gd name="T1" fmla="*/ 7 h 8"/>
                  <a:gd name="T2" fmla="*/ 7 w 13"/>
                  <a:gd name="T3" fmla="*/ 2 h 8"/>
                  <a:gd name="T4" fmla="*/ 7 w 13"/>
                  <a:gd name="T5" fmla="*/ 2 h 8"/>
                  <a:gd name="T6" fmla="*/ 7 w 13"/>
                  <a:gd name="T7" fmla="*/ 2 h 8"/>
                  <a:gd name="T8" fmla="*/ 2 w 13"/>
                  <a:gd name="T9" fmla="*/ 7 h 8"/>
                  <a:gd name="T10" fmla="*/ 1 w 13"/>
                  <a:gd name="T11" fmla="*/ 8 h 8"/>
                  <a:gd name="T12" fmla="*/ 0 w 13"/>
                  <a:gd name="T13" fmla="*/ 6 h 8"/>
                  <a:gd name="T14" fmla="*/ 7 w 13"/>
                  <a:gd name="T15" fmla="*/ 0 h 8"/>
                  <a:gd name="T16" fmla="*/ 7 w 13"/>
                  <a:gd name="T17" fmla="*/ 0 h 8"/>
                  <a:gd name="T18" fmla="*/ 7 w 13"/>
                  <a:gd name="T19" fmla="*/ 0 h 8"/>
                  <a:gd name="T20" fmla="*/ 13 w 13"/>
                  <a:gd name="T21" fmla="*/ 6 h 8"/>
                  <a:gd name="T22" fmla="*/ 12 w 13"/>
                  <a:gd name="T23" fmla="*/ 8 h 8"/>
                  <a:gd name="T24" fmla="*/ 12 w 13"/>
                  <a:gd name="T25" fmla="*/ 8 h 8"/>
                  <a:gd name="T26" fmla="*/ 11 w 13"/>
                  <a:gd name="T2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8">
                    <a:moveTo>
                      <a:pt x="11" y="7"/>
                    </a:moveTo>
                    <a:cubicBezTo>
                      <a:pt x="10" y="4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3" y="4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3"/>
                      <a:pt x="4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12" y="3"/>
                      <a:pt x="13" y="6"/>
                    </a:cubicBezTo>
                    <a:cubicBezTo>
                      <a:pt x="13" y="7"/>
                      <a:pt x="13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7"/>
                      <a:pt x="11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6" name="Freeform 154"/>
              <p:cNvSpPr/>
              <p:nvPr/>
            </p:nvSpPr>
            <p:spPr bwMode="auto">
              <a:xfrm>
                <a:off x="4471" y="1493"/>
                <a:ext cx="99" cy="33"/>
              </a:xfrm>
              <a:custGeom>
                <a:avLst/>
                <a:gdLst>
                  <a:gd name="T0" fmla="*/ 21 w 42"/>
                  <a:gd name="T1" fmla="*/ 14 h 14"/>
                  <a:gd name="T2" fmla="*/ 1 w 42"/>
                  <a:gd name="T3" fmla="*/ 3 h 14"/>
                  <a:gd name="T4" fmla="*/ 1 w 42"/>
                  <a:gd name="T5" fmla="*/ 1 h 14"/>
                  <a:gd name="T6" fmla="*/ 3 w 42"/>
                  <a:gd name="T7" fmla="*/ 1 h 14"/>
                  <a:gd name="T8" fmla="*/ 8 w 42"/>
                  <a:gd name="T9" fmla="*/ 6 h 14"/>
                  <a:gd name="T10" fmla="*/ 21 w 42"/>
                  <a:gd name="T11" fmla="*/ 11 h 14"/>
                  <a:gd name="T12" fmla="*/ 39 w 42"/>
                  <a:gd name="T13" fmla="*/ 2 h 14"/>
                  <a:gd name="T14" fmla="*/ 41 w 42"/>
                  <a:gd name="T15" fmla="*/ 2 h 14"/>
                  <a:gd name="T16" fmla="*/ 41 w 42"/>
                  <a:gd name="T17" fmla="*/ 4 h 14"/>
                  <a:gd name="T18" fmla="*/ 21 w 42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14">
                    <a:moveTo>
                      <a:pt x="21" y="14"/>
                    </a:moveTo>
                    <a:cubicBezTo>
                      <a:pt x="8" y="14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5" y="4"/>
                      <a:pt x="8" y="6"/>
                    </a:cubicBezTo>
                    <a:cubicBezTo>
                      <a:pt x="11" y="8"/>
                      <a:pt x="16" y="11"/>
                      <a:pt x="21" y="11"/>
                    </a:cubicBezTo>
                    <a:cubicBezTo>
                      <a:pt x="26" y="11"/>
                      <a:pt x="32" y="8"/>
                      <a:pt x="39" y="2"/>
                    </a:cubicBezTo>
                    <a:cubicBezTo>
                      <a:pt x="40" y="1"/>
                      <a:pt x="41" y="1"/>
                      <a:pt x="41" y="2"/>
                    </a:cubicBezTo>
                    <a:cubicBezTo>
                      <a:pt x="42" y="2"/>
                      <a:pt x="42" y="3"/>
                      <a:pt x="41" y="4"/>
                    </a:cubicBezTo>
                    <a:cubicBezTo>
                      <a:pt x="34" y="11"/>
                      <a:pt x="27" y="14"/>
                      <a:pt x="21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7" name="Freeform 155"/>
              <p:cNvSpPr/>
              <p:nvPr/>
            </p:nvSpPr>
            <p:spPr bwMode="auto">
              <a:xfrm>
                <a:off x="4558" y="1493"/>
                <a:ext cx="17" cy="14"/>
              </a:xfrm>
              <a:custGeom>
                <a:avLst/>
                <a:gdLst>
                  <a:gd name="T0" fmla="*/ 5 w 7"/>
                  <a:gd name="T1" fmla="*/ 6 h 6"/>
                  <a:gd name="T2" fmla="*/ 1 w 7"/>
                  <a:gd name="T3" fmla="*/ 2 h 6"/>
                  <a:gd name="T4" fmla="*/ 1 w 7"/>
                  <a:gd name="T5" fmla="*/ 0 h 6"/>
                  <a:gd name="T6" fmla="*/ 3 w 7"/>
                  <a:gd name="T7" fmla="*/ 0 h 6"/>
                  <a:gd name="T8" fmla="*/ 7 w 7"/>
                  <a:gd name="T9" fmla="*/ 4 h 6"/>
                  <a:gd name="T10" fmla="*/ 7 w 7"/>
                  <a:gd name="T11" fmla="*/ 6 h 6"/>
                  <a:gd name="T12" fmla="*/ 6 w 7"/>
                  <a:gd name="T13" fmla="*/ 6 h 6"/>
                  <a:gd name="T14" fmla="*/ 5 w 7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8" name="Freeform 156"/>
              <p:cNvSpPr/>
              <p:nvPr/>
            </p:nvSpPr>
            <p:spPr bwMode="auto">
              <a:xfrm>
                <a:off x="4466" y="1491"/>
                <a:ext cx="16" cy="16"/>
              </a:xfrm>
              <a:custGeom>
                <a:avLst/>
                <a:gdLst>
                  <a:gd name="T0" fmla="*/ 0 w 7"/>
                  <a:gd name="T1" fmla="*/ 6 h 7"/>
                  <a:gd name="T2" fmla="*/ 1 w 7"/>
                  <a:gd name="T3" fmla="*/ 4 h 7"/>
                  <a:gd name="T4" fmla="*/ 4 w 7"/>
                  <a:gd name="T5" fmla="*/ 1 h 7"/>
                  <a:gd name="T6" fmla="*/ 6 w 7"/>
                  <a:gd name="T7" fmla="*/ 1 h 7"/>
                  <a:gd name="T8" fmla="*/ 6 w 7"/>
                  <a:gd name="T9" fmla="*/ 3 h 7"/>
                  <a:gd name="T10" fmla="*/ 3 w 7"/>
                  <a:gd name="T11" fmla="*/ 6 h 7"/>
                  <a:gd name="T12" fmla="*/ 2 w 7"/>
                  <a:gd name="T13" fmla="*/ 7 h 7"/>
                  <a:gd name="T14" fmla="*/ 0 w 7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5"/>
                      <a:pt x="0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9" name="Freeform 157"/>
              <p:cNvSpPr>
                <a:spLocks noEditPoints="1"/>
              </p:cNvSpPr>
              <p:nvPr/>
            </p:nvSpPr>
            <p:spPr bwMode="auto">
              <a:xfrm>
                <a:off x="4338" y="1140"/>
                <a:ext cx="173" cy="199"/>
              </a:xfrm>
              <a:custGeom>
                <a:avLst/>
                <a:gdLst>
                  <a:gd name="T0" fmla="*/ 0 w 73"/>
                  <a:gd name="T1" fmla="*/ 83 h 84"/>
                  <a:gd name="T2" fmla="*/ 2 w 73"/>
                  <a:gd name="T3" fmla="*/ 81 h 84"/>
                  <a:gd name="T4" fmla="*/ 9 w 73"/>
                  <a:gd name="T5" fmla="*/ 80 h 84"/>
                  <a:gd name="T6" fmla="*/ 9 w 73"/>
                  <a:gd name="T7" fmla="*/ 80 h 84"/>
                  <a:gd name="T8" fmla="*/ 11 w 73"/>
                  <a:gd name="T9" fmla="*/ 81 h 84"/>
                  <a:gd name="T10" fmla="*/ 10 w 73"/>
                  <a:gd name="T11" fmla="*/ 83 h 84"/>
                  <a:gd name="T12" fmla="*/ 2 w 73"/>
                  <a:gd name="T13" fmla="*/ 84 h 84"/>
                  <a:gd name="T14" fmla="*/ 2 w 73"/>
                  <a:gd name="T15" fmla="*/ 84 h 84"/>
                  <a:gd name="T16" fmla="*/ 0 w 73"/>
                  <a:gd name="T17" fmla="*/ 83 h 84"/>
                  <a:gd name="T18" fmla="*/ 18 w 73"/>
                  <a:gd name="T19" fmla="*/ 79 h 84"/>
                  <a:gd name="T20" fmla="*/ 19 w 73"/>
                  <a:gd name="T21" fmla="*/ 77 h 84"/>
                  <a:gd name="T22" fmla="*/ 26 w 73"/>
                  <a:gd name="T23" fmla="*/ 74 h 84"/>
                  <a:gd name="T24" fmla="*/ 28 w 73"/>
                  <a:gd name="T25" fmla="*/ 74 h 84"/>
                  <a:gd name="T26" fmla="*/ 27 w 73"/>
                  <a:gd name="T27" fmla="*/ 76 h 84"/>
                  <a:gd name="T28" fmla="*/ 20 w 73"/>
                  <a:gd name="T29" fmla="*/ 80 h 84"/>
                  <a:gd name="T30" fmla="*/ 19 w 73"/>
                  <a:gd name="T31" fmla="*/ 80 h 84"/>
                  <a:gd name="T32" fmla="*/ 18 w 73"/>
                  <a:gd name="T33" fmla="*/ 79 h 84"/>
                  <a:gd name="T34" fmla="*/ 34 w 73"/>
                  <a:gd name="T35" fmla="*/ 71 h 84"/>
                  <a:gd name="T36" fmla="*/ 34 w 73"/>
                  <a:gd name="T37" fmla="*/ 69 h 84"/>
                  <a:gd name="T38" fmla="*/ 40 w 73"/>
                  <a:gd name="T39" fmla="*/ 64 h 84"/>
                  <a:gd name="T40" fmla="*/ 43 w 73"/>
                  <a:gd name="T41" fmla="*/ 64 h 84"/>
                  <a:gd name="T42" fmla="*/ 42 w 73"/>
                  <a:gd name="T43" fmla="*/ 66 h 84"/>
                  <a:gd name="T44" fmla="*/ 36 w 73"/>
                  <a:gd name="T45" fmla="*/ 71 h 84"/>
                  <a:gd name="T46" fmla="*/ 35 w 73"/>
                  <a:gd name="T47" fmla="*/ 71 h 84"/>
                  <a:gd name="T48" fmla="*/ 34 w 73"/>
                  <a:gd name="T49" fmla="*/ 71 h 84"/>
                  <a:gd name="T50" fmla="*/ 47 w 73"/>
                  <a:gd name="T51" fmla="*/ 59 h 84"/>
                  <a:gd name="T52" fmla="*/ 47 w 73"/>
                  <a:gd name="T53" fmla="*/ 57 h 84"/>
                  <a:gd name="T54" fmla="*/ 52 w 73"/>
                  <a:gd name="T55" fmla="*/ 51 h 84"/>
                  <a:gd name="T56" fmla="*/ 54 w 73"/>
                  <a:gd name="T57" fmla="*/ 50 h 84"/>
                  <a:gd name="T58" fmla="*/ 55 w 73"/>
                  <a:gd name="T59" fmla="*/ 53 h 84"/>
                  <a:gd name="T60" fmla="*/ 50 w 73"/>
                  <a:gd name="T61" fmla="*/ 59 h 84"/>
                  <a:gd name="T62" fmla="*/ 48 w 73"/>
                  <a:gd name="T63" fmla="*/ 59 h 84"/>
                  <a:gd name="T64" fmla="*/ 47 w 73"/>
                  <a:gd name="T65" fmla="*/ 59 h 84"/>
                  <a:gd name="T66" fmla="*/ 58 w 73"/>
                  <a:gd name="T67" fmla="*/ 45 h 84"/>
                  <a:gd name="T68" fmla="*/ 58 w 73"/>
                  <a:gd name="T69" fmla="*/ 43 h 84"/>
                  <a:gd name="T70" fmla="*/ 61 w 73"/>
                  <a:gd name="T71" fmla="*/ 35 h 84"/>
                  <a:gd name="T72" fmla="*/ 63 w 73"/>
                  <a:gd name="T73" fmla="*/ 35 h 84"/>
                  <a:gd name="T74" fmla="*/ 64 w 73"/>
                  <a:gd name="T75" fmla="*/ 37 h 84"/>
                  <a:gd name="T76" fmla="*/ 60 w 73"/>
                  <a:gd name="T77" fmla="*/ 44 h 84"/>
                  <a:gd name="T78" fmla="*/ 59 w 73"/>
                  <a:gd name="T79" fmla="*/ 45 h 84"/>
                  <a:gd name="T80" fmla="*/ 58 w 73"/>
                  <a:gd name="T81" fmla="*/ 45 h 84"/>
                  <a:gd name="T82" fmla="*/ 66 w 73"/>
                  <a:gd name="T83" fmla="*/ 28 h 84"/>
                  <a:gd name="T84" fmla="*/ 65 w 73"/>
                  <a:gd name="T85" fmla="*/ 26 h 84"/>
                  <a:gd name="T86" fmla="*/ 67 w 73"/>
                  <a:gd name="T87" fmla="*/ 19 h 84"/>
                  <a:gd name="T88" fmla="*/ 69 w 73"/>
                  <a:gd name="T89" fmla="*/ 18 h 84"/>
                  <a:gd name="T90" fmla="*/ 70 w 73"/>
                  <a:gd name="T91" fmla="*/ 19 h 84"/>
                  <a:gd name="T92" fmla="*/ 67 w 73"/>
                  <a:gd name="T93" fmla="*/ 27 h 84"/>
                  <a:gd name="T94" fmla="*/ 66 w 73"/>
                  <a:gd name="T95" fmla="*/ 28 h 84"/>
                  <a:gd name="T96" fmla="*/ 70 w 73"/>
                  <a:gd name="T97" fmla="*/ 11 h 84"/>
                  <a:gd name="T98" fmla="*/ 69 w 73"/>
                  <a:gd name="T99" fmla="*/ 9 h 84"/>
                  <a:gd name="T100" fmla="*/ 70 w 73"/>
                  <a:gd name="T101" fmla="*/ 1 h 84"/>
                  <a:gd name="T102" fmla="*/ 70 w 73"/>
                  <a:gd name="T103" fmla="*/ 1 h 84"/>
                  <a:gd name="T104" fmla="*/ 71 w 73"/>
                  <a:gd name="T105" fmla="*/ 0 h 84"/>
                  <a:gd name="T106" fmla="*/ 73 w 73"/>
                  <a:gd name="T107" fmla="*/ 1 h 84"/>
                  <a:gd name="T108" fmla="*/ 72 w 73"/>
                  <a:gd name="T109" fmla="*/ 9 h 84"/>
                  <a:gd name="T110" fmla="*/ 70 w 73"/>
                  <a:gd name="T111" fmla="*/ 1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3" h="84">
                    <a:moveTo>
                      <a:pt x="0" y="83"/>
                    </a:moveTo>
                    <a:cubicBezTo>
                      <a:pt x="0" y="82"/>
                      <a:pt x="1" y="81"/>
                      <a:pt x="2" y="81"/>
                    </a:cubicBezTo>
                    <a:cubicBezTo>
                      <a:pt x="4" y="81"/>
                      <a:pt x="7" y="80"/>
                      <a:pt x="9" y="80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0" y="80"/>
                      <a:pt x="11" y="80"/>
                      <a:pt x="11" y="81"/>
                    </a:cubicBezTo>
                    <a:cubicBezTo>
                      <a:pt x="11" y="82"/>
                      <a:pt x="11" y="82"/>
                      <a:pt x="10" y="83"/>
                    </a:cubicBezTo>
                    <a:cubicBezTo>
                      <a:pt x="7" y="83"/>
                      <a:pt x="5" y="84"/>
                      <a:pt x="2" y="84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1" y="84"/>
                      <a:pt x="1" y="84"/>
                      <a:pt x="0" y="83"/>
                    </a:cubicBezTo>
                    <a:close/>
                    <a:moveTo>
                      <a:pt x="18" y="79"/>
                    </a:moveTo>
                    <a:cubicBezTo>
                      <a:pt x="17" y="78"/>
                      <a:pt x="18" y="77"/>
                      <a:pt x="19" y="77"/>
                    </a:cubicBezTo>
                    <a:cubicBezTo>
                      <a:pt x="21" y="76"/>
                      <a:pt x="24" y="75"/>
                      <a:pt x="26" y="74"/>
                    </a:cubicBezTo>
                    <a:cubicBezTo>
                      <a:pt x="27" y="73"/>
                      <a:pt x="27" y="73"/>
                      <a:pt x="28" y="74"/>
                    </a:cubicBezTo>
                    <a:cubicBezTo>
                      <a:pt x="28" y="75"/>
                      <a:pt x="28" y="76"/>
                      <a:pt x="27" y="76"/>
                    </a:cubicBezTo>
                    <a:cubicBezTo>
                      <a:pt x="25" y="77"/>
                      <a:pt x="22" y="79"/>
                      <a:pt x="20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0"/>
                      <a:pt x="18" y="79"/>
                      <a:pt x="18" y="79"/>
                    </a:cubicBezTo>
                    <a:close/>
                    <a:moveTo>
                      <a:pt x="34" y="71"/>
                    </a:moveTo>
                    <a:cubicBezTo>
                      <a:pt x="33" y="70"/>
                      <a:pt x="34" y="69"/>
                      <a:pt x="34" y="69"/>
                    </a:cubicBezTo>
                    <a:cubicBezTo>
                      <a:pt x="36" y="67"/>
                      <a:pt x="38" y="65"/>
                      <a:pt x="40" y="64"/>
                    </a:cubicBezTo>
                    <a:cubicBezTo>
                      <a:pt x="41" y="63"/>
                      <a:pt x="42" y="63"/>
                      <a:pt x="43" y="64"/>
                    </a:cubicBezTo>
                    <a:cubicBezTo>
                      <a:pt x="43" y="65"/>
                      <a:pt x="43" y="66"/>
                      <a:pt x="42" y="66"/>
                    </a:cubicBezTo>
                    <a:cubicBezTo>
                      <a:pt x="40" y="68"/>
                      <a:pt x="38" y="69"/>
                      <a:pt x="36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71"/>
                      <a:pt x="34" y="71"/>
                      <a:pt x="34" y="71"/>
                    </a:cubicBezTo>
                    <a:close/>
                    <a:moveTo>
                      <a:pt x="47" y="59"/>
                    </a:moveTo>
                    <a:cubicBezTo>
                      <a:pt x="47" y="58"/>
                      <a:pt x="47" y="58"/>
                      <a:pt x="47" y="57"/>
                    </a:cubicBezTo>
                    <a:cubicBezTo>
                      <a:pt x="49" y="55"/>
                      <a:pt x="51" y="53"/>
                      <a:pt x="52" y="51"/>
                    </a:cubicBezTo>
                    <a:cubicBezTo>
                      <a:pt x="53" y="50"/>
                      <a:pt x="54" y="50"/>
                      <a:pt x="54" y="50"/>
                    </a:cubicBezTo>
                    <a:cubicBezTo>
                      <a:pt x="55" y="51"/>
                      <a:pt x="55" y="52"/>
                      <a:pt x="55" y="53"/>
                    </a:cubicBezTo>
                    <a:cubicBezTo>
                      <a:pt x="53" y="55"/>
                      <a:pt x="51" y="57"/>
                      <a:pt x="50" y="59"/>
                    </a:cubicBezTo>
                    <a:cubicBezTo>
                      <a:pt x="49" y="59"/>
                      <a:pt x="49" y="59"/>
                      <a:pt x="48" y="59"/>
                    </a:cubicBezTo>
                    <a:lnTo>
                      <a:pt x="47" y="59"/>
                    </a:lnTo>
                    <a:close/>
                    <a:moveTo>
                      <a:pt x="58" y="45"/>
                    </a:moveTo>
                    <a:cubicBezTo>
                      <a:pt x="57" y="44"/>
                      <a:pt x="57" y="43"/>
                      <a:pt x="58" y="43"/>
                    </a:cubicBezTo>
                    <a:cubicBezTo>
                      <a:pt x="59" y="40"/>
                      <a:pt x="60" y="38"/>
                      <a:pt x="61" y="35"/>
                    </a:cubicBezTo>
                    <a:cubicBezTo>
                      <a:pt x="61" y="35"/>
                      <a:pt x="62" y="34"/>
                      <a:pt x="63" y="35"/>
                    </a:cubicBezTo>
                    <a:cubicBezTo>
                      <a:pt x="64" y="35"/>
                      <a:pt x="64" y="36"/>
                      <a:pt x="64" y="37"/>
                    </a:cubicBezTo>
                    <a:cubicBezTo>
                      <a:pt x="63" y="39"/>
                      <a:pt x="62" y="42"/>
                      <a:pt x="60" y="44"/>
                    </a:cubicBezTo>
                    <a:cubicBezTo>
                      <a:pt x="60" y="44"/>
                      <a:pt x="59" y="45"/>
                      <a:pt x="59" y="45"/>
                    </a:cubicBezTo>
                    <a:lnTo>
                      <a:pt x="58" y="45"/>
                    </a:lnTo>
                    <a:close/>
                    <a:moveTo>
                      <a:pt x="66" y="28"/>
                    </a:moveTo>
                    <a:cubicBezTo>
                      <a:pt x="65" y="28"/>
                      <a:pt x="64" y="27"/>
                      <a:pt x="65" y="26"/>
                    </a:cubicBezTo>
                    <a:cubicBezTo>
                      <a:pt x="66" y="24"/>
                      <a:pt x="66" y="21"/>
                      <a:pt x="67" y="19"/>
                    </a:cubicBezTo>
                    <a:cubicBezTo>
                      <a:pt x="67" y="18"/>
                      <a:pt x="68" y="17"/>
                      <a:pt x="69" y="18"/>
                    </a:cubicBezTo>
                    <a:cubicBezTo>
                      <a:pt x="69" y="18"/>
                      <a:pt x="70" y="19"/>
                      <a:pt x="70" y="19"/>
                    </a:cubicBezTo>
                    <a:cubicBezTo>
                      <a:pt x="69" y="22"/>
                      <a:pt x="68" y="25"/>
                      <a:pt x="67" y="27"/>
                    </a:cubicBezTo>
                    <a:cubicBezTo>
                      <a:pt x="67" y="28"/>
                      <a:pt x="67" y="28"/>
                      <a:pt x="66" y="28"/>
                    </a:cubicBezTo>
                    <a:close/>
                    <a:moveTo>
                      <a:pt x="70" y="11"/>
                    </a:moveTo>
                    <a:cubicBezTo>
                      <a:pt x="69" y="11"/>
                      <a:pt x="69" y="10"/>
                      <a:pt x="69" y="9"/>
                    </a:cubicBezTo>
                    <a:cubicBezTo>
                      <a:pt x="70" y="4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70" y="0"/>
                      <a:pt x="71" y="0"/>
                    </a:cubicBezTo>
                    <a:cubicBezTo>
                      <a:pt x="72" y="0"/>
                      <a:pt x="73" y="0"/>
                      <a:pt x="73" y="1"/>
                    </a:cubicBezTo>
                    <a:cubicBezTo>
                      <a:pt x="73" y="1"/>
                      <a:pt x="73" y="4"/>
                      <a:pt x="72" y="9"/>
                    </a:cubicBezTo>
                    <a:cubicBezTo>
                      <a:pt x="72" y="10"/>
                      <a:pt x="71" y="11"/>
                      <a:pt x="70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0" name="Freeform 158"/>
              <p:cNvSpPr>
                <a:spLocks noEditPoints="1"/>
              </p:cNvSpPr>
              <p:nvPr/>
            </p:nvSpPr>
            <p:spPr bwMode="auto">
              <a:xfrm>
                <a:off x="4314" y="1162"/>
                <a:ext cx="178" cy="144"/>
              </a:xfrm>
              <a:custGeom>
                <a:avLst/>
                <a:gdLst>
                  <a:gd name="T0" fmla="*/ 0 w 75"/>
                  <a:gd name="T1" fmla="*/ 60 h 61"/>
                  <a:gd name="T2" fmla="*/ 2 w 75"/>
                  <a:gd name="T3" fmla="*/ 58 h 61"/>
                  <a:gd name="T4" fmla="*/ 10 w 75"/>
                  <a:gd name="T5" fmla="*/ 57 h 61"/>
                  <a:gd name="T6" fmla="*/ 11 w 75"/>
                  <a:gd name="T7" fmla="*/ 58 h 61"/>
                  <a:gd name="T8" fmla="*/ 10 w 75"/>
                  <a:gd name="T9" fmla="*/ 60 h 61"/>
                  <a:gd name="T10" fmla="*/ 2 w 75"/>
                  <a:gd name="T11" fmla="*/ 61 h 61"/>
                  <a:gd name="T12" fmla="*/ 2 w 75"/>
                  <a:gd name="T13" fmla="*/ 61 h 61"/>
                  <a:gd name="T14" fmla="*/ 0 w 75"/>
                  <a:gd name="T15" fmla="*/ 60 h 61"/>
                  <a:gd name="T16" fmla="*/ 18 w 75"/>
                  <a:gd name="T17" fmla="*/ 57 h 61"/>
                  <a:gd name="T18" fmla="*/ 19 w 75"/>
                  <a:gd name="T19" fmla="*/ 55 h 61"/>
                  <a:gd name="T20" fmla="*/ 26 w 75"/>
                  <a:gd name="T21" fmla="*/ 52 h 61"/>
                  <a:gd name="T22" fmla="*/ 28 w 75"/>
                  <a:gd name="T23" fmla="*/ 53 h 61"/>
                  <a:gd name="T24" fmla="*/ 28 w 75"/>
                  <a:gd name="T25" fmla="*/ 55 h 61"/>
                  <a:gd name="T26" fmla="*/ 20 w 75"/>
                  <a:gd name="T27" fmla="*/ 58 h 61"/>
                  <a:gd name="T28" fmla="*/ 20 w 75"/>
                  <a:gd name="T29" fmla="*/ 58 h 61"/>
                  <a:gd name="T30" fmla="*/ 20 w 75"/>
                  <a:gd name="T31" fmla="*/ 58 h 61"/>
                  <a:gd name="T32" fmla="*/ 18 w 75"/>
                  <a:gd name="T33" fmla="*/ 57 h 61"/>
                  <a:gd name="T34" fmla="*/ 35 w 75"/>
                  <a:gd name="T35" fmla="*/ 50 h 61"/>
                  <a:gd name="T36" fmla="*/ 35 w 75"/>
                  <a:gd name="T37" fmla="*/ 48 h 61"/>
                  <a:gd name="T38" fmla="*/ 42 w 75"/>
                  <a:gd name="T39" fmla="*/ 44 h 61"/>
                  <a:gd name="T40" fmla="*/ 44 w 75"/>
                  <a:gd name="T41" fmla="*/ 44 h 61"/>
                  <a:gd name="T42" fmla="*/ 44 w 75"/>
                  <a:gd name="T43" fmla="*/ 46 h 61"/>
                  <a:gd name="T44" fmla="*/ 37 w 75"/>
                  <a:gd name="T45" fmla="*/ 51 h 61"/>
                  <a:gd name="T46" fmla="*/ 36 w 75"/>
                  <a:gd name="T47" fmla="*/ 51 h 61"/>
                  <a:gd name="T48" fmla="*/ 35 w 75"/>
                  <a:gd name="T49" fmla="*/ 50 h 61"/>
                  <a:gd name="T50" fmla="*/ 50 w 75"/>
                  <a:gd name="T51" fmla="*/ 40 h 61"/>
                  <a:gd name="T52" fmla="*/ 50 w 75"/>
                  <a:gd name="T53" fmla="*/ 38 h 61"/>
                  <a:gd name="T54" fmla="*/ 55 w 75"/>
                  <a:gd name="T55" fmla="*/ 32 h 61"/>
                  <a:gd name="T56" fmla="*/ 57 w 75"/>
                  <a:gd name="T57" fmla="*/ 32 h 61"/>
                  <a:gd name="T58" fmla="*/ 57 w 75"/>
                  <a:gd name="T59" fmla="*/ 34 h 61"/>
                  <a:gd name="T60" fmla="*/ 52 w 75"/>
                  <a:gd name="T61" fmla="*/ 40 h 61"/>
                  <a:gd name="T62" fmla="*/ 51 w 75"/>
                  <a:gd name="T63" fmla="*/ 40 h 61"/>
                  <a:gd name="T64" fmla="*/ 50 w 75"/>
                  <a:gd name="T65" fmla="*/ 40 h 61"/>
                  <a:gd name="T66" fmla="*/ 61 w 75"/>
                  <a:gd name="T67" fmla="*/ 26 h 61"/>
                  <a:gd name="T68" fmla="*/ 61 w 75"/>
                  <a:gd name="T69" fmla="*/ 24 h 61"/>
                  <a:gd name="T70" fmla="*/ 65 w 75"/>
                  <a:gd name="T71" fmla="*/ 18 h 61"/>
                  <a:gd name="T72" fmla="*/ 67 w 75"/>
                  <a:gd name="T73" fmla="*/ 17 h 61"/>
                  <a:gd name="T74" fmla="*/ 68 w 75"/>
                  <a:gd name="T75" fmla="*/ 19 h 61"/>
                  <a:gd name="T76" fmla="*/ 64 w 75"/>
                  <a:gd name="T77" fmla="*/ 26 h 61"/>
                  <a:gd name="T78" fmla="*/ 62 w 75"/>
                  <a:gd name="T79" fmla="*/ 27 h 61"/>
                  <a:gd name="T80" fmla="*/ 61 w 75"/>
                  <a:gd name="T81" fmla="*/ 26 h 61"/>
                  <a:gd name="T82" fmla="*/ 70 w 75"/>
                  <a:gd name="T83" fmla="*/ 11 h 61"/>
                  <a:gd name="T84" fmla="*/ 69 w 75"/>
                  <a:gd name="T85" fmla="*/ 9 h 61"/>
                  <a:gd name="T86" fmla="*/ 72 w 75"/>
                  <a:gd name="T87" fmla="*/ 1 h 61"/>
                  <a:gd name="T88" fmla="*/ 74 w 75"/>
                  <a:gd name="T89" fmla="*/ 0 h 61"/>
                  <a:gd name="T90" fmla="*/ 75 w 75"/>
                  <a:gd name="T91" fmla="*/ 2 h 61"/>
                  <a:gd name="T92" fmla="*/ 72 w 75"/>
                  <a:gd name="T93" fmla="*/ 10 h 61"/>
                  <a:gd name="T94" fmla="*/ 71 w 75"/>
                  <a:gd name="T95" fmla="*/ 11 h 61"/>
                  <a:gd name="T96" fmla="*/ 70 w 75"/>
                  <a:gd name="T97" fmla="*/ 1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61">
                    <a:moveTo>
                      <a:pt x="0" y="60"/>
                    </a:moveTo>
                    <a:cubicBezTo>
                      <a:pt x="0" y="59"/>
                      <a:pt x="1" y="58"/>
                      <a:pt x="2" y="58"/>
                    </a:cubicBezTo>
                    <a:cubicBezTo>
                      <a:pt x="2" y="58"/>
                      <a:pt x="5" y="58"/>
                      <a:pt x="10" y="57"/>
                    </a:cubicBezTo>
                    <a:cubicBezTo>
                      <a:pt x="10" y="57"/>
                      <a:pt x="11" y="58"/>
                      <a:pt x="11" y="58"/>
                    </a:cubicBezTo>
                    <a:cubicBezTo>
                      <a:pt x="11" y="59"/>
                      <a:pt x="11" y="60"/>
                      <a:pt x="10" y="60"/>
                    </a:cubicBezTo>
                    <a:cubicBezTo>
                      <a:pt x="5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1" y="61"/>
                      <a:pt x="0" y="61"/>
                      <a:pt x="0" y="60"/>
                    </a:cubicBezTo>
                    <a:close/>
                    <a:moveTo>
                      <a:pt x="18" y="57"/>
                    </a:moveTo>
                    <a:cubicBezTo>
                      <a:pt x="18" y="56"/>
                      <a:pt x="18" y="55"/>
                      <a:pt x="19" y="55"/>
                    </a:cubicBezTo>
                    <a:cubicBezTo>
                      <a:pt x="21" y="54"/>
                      <a:pt x="24" y="53"/>
                      <a:pt x="26" y="52"/>
                    </a:cubicBezTo>
                    <a:cubicBezTo>
                      <a:pt x="27" y="52"/>
                      <a:pt x="28" y="52"/>
                      <a:pt x="28" y="53"/>
                    </a:cubicBezTo>
                    <a:cubicBezTo>
                      <a:pt x="29" y="54"/>
                      <a:pt x="28" y="55"/>
                      <a:pt x="28" y="55"/>
                    </a:cubicBezTo>
                    <a:cubicBezTo>
                      <a:pt x="25" y="56"/>
                      <a:pt x="22" y="57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19" y="58"/>
                      <a:pt x="18" y="57"/>
                      <a:pt x="18" y="57"/>
                    </a:cubicBezTo>
                    <a:close/>
                    <a:moveTo>
                      <a:pt x="35" y="50"/>
                    </a:moveTo>
                    <a:cubicBezTo>
                      <a:pt x="34" y="49"/>
                      <a:pt x="35" y="48"/>
                      <a:pt x="35" y="48"/>
                    </a:cubicBezTo>
                    <a:cubicBezTo>
                      <a:pt x="38" y="47"/>
                      <a:pt x="40" y="45"/>
                      <a:pt x="42" y="44"/>
                    </a:cubicBezTo>
                    <a:cubicBezTo>
                      <a:pt x="43" y="43"/>
                      <a:pt x="44" y="44"/>
                      <a:pt x="44" y="44"/>
                    </a:cubicBezTo>
                    <a:cubicBezTo>
                      <a:pt x="45" y="45"/>
                      <a:pt x="44" y="46"/>
                      <a:pt x="44" y="46"/>
                    </a:cubicBezTo>
                    <a:cubicBezTo>
                      <a:pt x="41" y="48"/>
                      <a:pt x="39" y="49"/>
                      <a:pt x="37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5" y="51"/>
                      <a:pt x="35" y="50"/>
                    </a:cubicBezTo>
                    <a:close/>
                    <a:moveTo>
                      <a:pt x="50" y="40"/>
                    </a:moveTo>
                    <a:cubicBezTo>
                      <a:pt x="49" y="39"/>
                      <a:pt x="49" y="38"/>
                      <a:pt x="50" y="38"/>
                    </a:cubicBezTo>
                    <a:cubicBezTo>
                      <a:pt x="51" y="36"/>
                      <a:pt x="53" y="34"/>
                      <a:pt x="55" y="32"/>
                    </a:cubicBezTo>
                    <a:cubicBezTo>
                      <a:pt x="56" y="31"/>
                      <a:pt x="57" y="31"/>
                      <a:pt x="57" y="32"/>
                    </a:cubicBezTo>
                    <a:cubicBezTo>
                      <a:pt x="58" y="33"/>
                      <a:pt x="58" y="33"/>
                      <a:pt x="57" y="34"/>
                    </a:cubicBezTo>
                    <a:cubicBezTo>
                      <a:pt x="55" y="36"/>
                      <a:pt x="54" y="38"/>
                      <a:pt x="52" y="40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40"/>
                      <a:pt x="50" y="40"/>
                      <a:pt x="50" y="40"/>
                    </a:cubicBezTo>
                    <a:close/>
                    <a:moveTo>
                      <a:pt x="61" y="26"/>
                    </a:moveTo>
                    <a:cubicBezTo>
                      <a:pt x="61" y="26"/>
                      <a:pt x="61" y="25"/>
                      <a:pt x="61" y="24"/>
                    </a:cubicBezTo>
                    <a:cubicBezTo>
                      <a:pt x="62" y="22"/>
                      <a:pt x="64" y="20"/>
                      <a:pt x="65" y="18"/>
                    </a:cubicBezTo>
                    <a:cubicBezTo>
                      <a:pt x="66" y="17"/>
                      <a:pt x="66" y="17"/>
                      <a:pt x="67" y="17"/>
                    </a:cubicBezTo>
                    <a:cubicBezTo>
                      <a:pt x="68" y="17"/>
                      <a:pt x="68" y="18"/>
                      <a:pt x="68" y="19"/>
                    </a:cubicBezTo>
                    <a:cubicBezTo>
                      <a:pt x="66" y="22"/>
                      <a:pt x="65" y="24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lnTo>
                      <a:pt x="61" y="26"/>
                    </a:lnTo>
                    <a:close/>
                    <a:moveTo>
                      <a:pt x="70" y="11"/>
                    </a:moveTo>
                    <a:cubicBezTo>
                      <a:pt x="69" y="10"/>
                      <a:pt x="69" y="10"/>
                      <a:pt x="69" y="9"/>
                    </a:cubicBezTo>
                    <a:cubicBezTo>
                      <a:pt x="70" y="6"/>
                      <a:pt x="71" y="4"/>
                      <a:pt x="72" y="1"/>
                    </a:cubicBezTo>
                    <a:cubicBezTo>
                      <a:pt x="72" y="1"/>
                      <a:pt x="73" y="0"/>
                      <a:pt x="74" y="0"/>
                    </a:cubicBezTo>
                    <a:cubicBezTo>
                      <a:pt x="75" y="1"/>
                      <a:pt x="75" y="1"/>
                      <a:pt x="75" y="2"/>
                    </a:cubicBezTo>
                    <a:cubicBezTo>
                      <a:pt x="74" y="5"/>
                      <a:pt x="73" y="7"/>
                      <a:pt x="72" y="10"/>
                    </a:cubicBezTo>
                    <a:cubicBezTo>
                      <a:pt x="72" y="10"/>
                      <a:pt x="71" y="11"/>
                      <a:pt x="71" y="11"/>
                    </a:cubicBezTo>
                    <a:lnTo>
                      <a:pt x="70" y="1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1" name="Freeform 159"/>
              <p:cNvSpPr>
                <a:spLocks noEditPoints="1"/>
              </p:cNvSpPr>
              <p:nvPr/>
            </p:nvSpPr>
            <p:spPr bwMode="auto">
              <a:xfrm>
                <a:off x="4511" y="1138"/>
                <a:ext cx="203" cy="230"/>
              </a:xfrm>
              <a:custGeom>
                <a:avLst/>
                <a:gdLst>
                  <a:gd name="T0" fmla="*/ 77 w 86"/>
                  <a:gd name="T1" fmla="*/ 95 h 97"/>
                  <a:gd name="T2" fmla="*/ 78 w 86"/>
                  <a:gd name="T3" fmla="*/ 92 h 97"/>
                  <a:gd name="T4" fmla="*/ 86 w 86"/>
                  <a:gd name="T5" fmla="*/ 96 h 97"/>
                  <a:gd name="T6" fmla="*/ 84 w 86"/>
                  <a:gd name="T7" fmla="*/ 97 h 97"/>
                  <a:gd name="T8" fmla="*/ 60 w 86"/>
                  <a:gd name="T9" fmla="*/ 88 h 97"/>
                  <a:gd name="T10" fmla="*/ 59 w 86"/>
                  <a:gd name="T11" fmla="*/ 86 h 97"/>
                  <a:gd name="T12" fmla="*/ 68 w 86"/>
                  <a:gd name="T13" fmla="*/ 89 h 97"/>
                  <a:gd name="T14" fmla="*/ 68 w 86"/>
                  <a:gd name="T15" fmla="*/ 91 h 97"/>
                  <a:gd name="T16" fmla="*/ 51 w 86"/>
                  <a:gd name="T17" fmla="*/ 83 h 97"/>
                  <a:gd name="T18" fmla="*/ 44 w 86"/>
                  <a:gd name="T19" fmla="*/ 76 h 97"/>
                  <a:gd name="T20" fmla="*/ 53 w 86"/>
                  <a:gd name="T21" fmla="*/ 80 h 97"/>
                  <a:gd name="T22" fmla="*/ 52 w 86"/>
                  <a:gd name="T23" fmla="*/ 83 h 97"/>
                  <a:gd name="T24" fmla="*/ 37 w 86"/>
                  <a:gd name="T25" fmla="*/ 72 h 97"/>
                  <a:gd name="T26" fmla="*/ 31 w 86"/>
                  <a:gd name="T27" fmla="*/ 64 h 97"/>
                  <a:gd name="T28" fmla="*/ 39 w 86"/>
                  <a:gd name="T29" fmla="*/ 70 h 97"/>
                  <a:gd name="T30" fmla="*/ 38 w 86"/>
                  <a:gd name="T31" fmla="*/ 72 h 97"/>
                  <a:gd name="T32" fmla="*/ 24 w 86"/>
                  <a:gd name="T33" fmla="*/ 59 h 97"/>
                  <a:gd name="T34" fmla="*/ 20 w 86"/>
                  <a:gd name="T35" fmla="*/ 50 h 97"/>
                  <a:gd name="T36" fmla="*/ 26 w 86"/>
                  <a:gd name="T37" fmla="*/ 57 h 97"/>
                  <a:gd name="T38" fmla="*/ 25 w 86"/>
                  <a:gd name="T39" fmla="*/ 59 h 97"/>
                  <a:gd name="T40" fmla="*/ 14 w 86"/>
                  <a:gd name="T41" fmla="*/ 43 h 97"/>
                  <a:gd name="T42" fmla="*/ 11 w 86"/>
                  <a:gd name="T43" fmla="*/ 34 h 97"/>
                  <a:gd name="T44" fmla="*/ 16 w 86"/>
                  <a:gd name="T45" fmla="*/ 42 h 97"/>
                  <a:gd name="T46" fmla="*/ 15 w 86"/>
                  <a:gd name="T47" fmla="*/ 44 h 97"/>
                  <a:gd name="T48" fmla="*/ 6 w 86"/>
                  <a:gd name="T49" fmla="*/ 27 h 97"/>
                  <a:gd name="T50" fmla="*/ 5 w 86"/>
                  <a:gd name="T51" fmla="*/ 17 h 97"/>
                  <a:gd name="T52" fmla="*/ 9 w 86"/>
                  <a:gd name="T53" fmla="*/ 26 h 97"/>
                  <a:gd name="T54" fmla="*/ 8 w 86"/>
                  <a:gd name="T55" fmla="*/ 28 h 97"/>
                  <a:gd name="T56" fmla="*/ 1 w 86"/>
                  <a:gd name="T57" fmla="*/ 9 h 97"/>
                  <a:gd name="T58" fmla="*/ 1 w 86"/>
                  <a:gd name="T59" fmla="*/ 0 h 97"/>
                  <a:gd name="T60" fmla="*/ 4 w 86"/>
                  <a:gd name="T61" fmla="*/ 9 h 97"/>
                  <a:gd name="T62" fmla="*/ 3 w 86"/>
                  <a:gd name="T63" fmla="*/ 1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97">
                    <a:moveTo>
                      <a:pt x="84" y="97"/>
                    </a:moveTo>
                    <a:cubicBezTo>
                      <a:pt x="82" y="97"/>
                      <a:pt x="79" y="96"/>
                      <a:pt x="77" y="95"/>
                    </a:cubicBezTo>
                    <a:cubicBezTo>
                      <a:pt x="76" y="95"/>
                      <a:pt x="75" y="94"/>
                      <a:pt x="76" y="93"/>
                    </a:cubicBezTo>
                    <a:cubicBezTo>
                      <a:pt x="76" y="92"/>
                      <a:pt x="77" y="92"/>
                      <a:pt x="78" y="92"/>
                    </a:cubicBezTo>
                    <a:cubicBezTo>
                      <a:pt x="80" y="93"/>
                      <a:pt x="82" y="94"/>
                      <a:pt x="85" y="94"/>
                    </a:cubicBezTo>
                    <a:cubicBezTo>
                      <a:pt x="86" y="95"/>
                      <a:pt x="86" y="96"/>
                      <a:pt x="86" y="96"/>
                    </a:cubicBezTo>
                    <a:cubicBezTo>
                      <a:pt x="86" y="97"/>
                      <a:pt x="85" y="97"/>
                      <a:pt x="85" y="97"/>
                    </a:cubicBezTo>
                    <a:lnTo>
                      <a:pt x="84" y="97"/>
                    </a:lnTo>
                    <a:close/>
                    <a:moveTo>
                      <a:pt x="67" y="91"/>
                    </a:moveTo>
                    <a:cubicBezTo>
                      <a:pt x="65" y="90"/>
                      <a:pt x="62" y="89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9" y="87"/>
                      <a:pt x="59" y="87"/>
                      <a:pt x="59" y="86"/>
                    </a:cubicBezTo>
                    <a:cubicBezTo>
                      <a:pt x="60" y="85"/>
                      <a:pt x="60" y="85"/>
                      <a:pt x="61" y="85"/>
                    </a:cubicBezTo>
                    <a:cubicBezTo>
                      <a:pt x="64" y="86"/>
                      <a:pt x="66" y="87"/>
                      <a:pt x="68" y="89"/>
                    </a:cubicBezTo>
                    <a:cubicBezTo>
                      <a:pt x="69" y="89"/>
                      <a:pt x="69" y="90"/>
                      <a:pt x="69" y="90"/>
                    </a:cubicBezTo>
                    <a:cubicBezTo>
                      <a:pt x="69" y="91"/>
                      <a:pt x="68" y="91"/>
                      <a:pt x="68" y="91"/>
                    </a:cubicBezTo>
                    <a:lnTo>
                      <a:pt x="67" y="91"/>
                    </a:lnTo>
                    <a:close/>
                    <a:moveTo>
                      <a:pt x="51" y="83"/>
                    </a:moveTo>
                    <a:cubicBezTo>
                      <a:pt x="49" y="81"/>
                      <a:pt x="47" y="80"/>
                      <a:pt x="44" y="78"/>
                    </a:cubicBezTo>
                    <a:cubicBezTo>
                      <a:pt x="44" y="78"/>
                      <a:pt x="44" y="77"/>
                      <a:pt x="44" y="76"/>
                    </a:cubicBezTo>
                    <a:cubicBezTo>
                      <a:pt x="45" y="75"/>
                      <a:pt x="46" y="75"/>
                      <a:pt x="46" y="76"/>
                    </a:cubicBezTo>
                    <a:cubicBezTo>
                      <a:pt x="48" y="77"/>
                      <a:pt x="50" y="79"/>
                      <a:pt x="53" y="80"/>
                    </a:cubicBezTo>
                    <a:cubicBezTo>
                      <a:pt x="53" y="81"/>
                      <a:pt x="54" y="82"/>
                      <a:pt x="53" y="82"/>
                    </a:cubicBezTo>
                    <a:cubicBezTo>
                      <a:pt x="53" y="83"/>
                      <a:pt x="52" y="83"/>
                      <a:pt x="52" y="83"/>
                    </a:cubicBezTo>
                    <a:lnTo>
                      <a:pt x="51" y="83"/>
                    </a:lnTo>
                    <a:close/>
                    <a:moveTo>
                      <a:pt x="37" y="72"/>
                    </a:moveTo>
                    <a:cubicBezTo>
                      <a:pt x="34" y="70"/>
                      <a:pt x="33" y="68"/>
                      <a:pt x="31" y="66"/>
                    </a:cubicBezTo>
                    <a:cubicBezTo>
                      <a:pt x="30" y="66"/>
                      <a:pt x="30" y="65"/>
                      <a:pt x="31" y="64"/>
                    </a:cubicBezTo>
                    <a:cubicBezTo>
                      <a:pt x="31" y="64"/>
                      <a:pt x="32" y="64"/>
                      <a:pt x="33" y="64"/>
                    </a:cubicBezTo>
                    <a:cubicBezTo>
                      <a:pt x="35" y="66"/>
                      <a:pt x="37" y="68"/>
                      <a:pt x="39" y="70"/>
                    </a:cubicBezTo>
                    <a:cubicBezTo>
                      <a:pt x="39" y="70"/>
                      <a:pt x="39" y="71"/>
                      <a:pt x="39" y="72"/>
                    </a:cubicBezTo>
                    <a:cubicBezTo>
                      <a:pt x="38" y="72"/>
                      <a:pt x="38" y="72"/>
                      <a:pt x="38" y="72"/>
                    </a:cubicBezTo>
                    <a:lnTo>
                      <a:pt x="37" y="72"/>
                    </a:lnTo>
                    <a:close/>
                    <a:moveTo>
                      <a:pt x="24" y="59"/>
                    </a:moveTo>
                    <a:cubicBezTo>
                      <a:pt x="22" y="56"/>
                      <a:pt x="21" y="54"/>
                      <a:pt x="19" y="52"/>
                    </a:cubicBezTo>
                    <a:cubicBezTo>
                      <a:pt x="19" y="51"/>
                      <a:pt x="19" y="50"/>
                      <a:pt x="20" y="50"/>
                    </a:cubicBezTo>
                    <a:cubicBezTo>
                      <a:pt x="20" y="50"/>
                      <a:pt x="21" y="50"/>
                      <a:pt x="22" y="50"/>
                    </a:cubicBezTo>
                    <a:cubicBezTo>
                      <a:pt x="23" y="52"/>
                      <a:pt x="25" y="55"/>
                      <a:pt x="26" y="57"/>
                    </a:cubicBezTo>
                    <a:cubicBezTo>
                      <a:pt x="27" y="57"/>
                      <a:pt x="27" y="58"/>
                      <a:pt x="26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4" y="59"/>
                      <a:pt x="24" y="59"/>
                    </a:cubicBezTo>
                    <a:close/>
                    <a:moveTo>
                      <a:pt x="14" y="43"/>
                    </a:moveTo>
                    <a:cubicBezTo>
                      <a:pt x="12" y="41"/>
                      <a:pt x="11" y="39"/>
                      <a:pt x="10" y="36"/>
                    </a:cubicBezTo>
                    <a:cubicBezTo>
                      <a:pt x="10" y="35"/>
                      <a:pt x="10" y="35"/>
                      <a:pt x="11" y="34"/>
                    </a:cubicBezTo>
                    <a:cubicBezTo>
                      <a:pt x="12" y="34"/>
                      <a:pt x="12" y="34"/>
                      <a:pt x="13" y="35"/>
                    </a:cubicBezTo>
                    <a:cubicBezTo>
                      <a:pt x="14" y="37"/>
                      <a:pt x="15" y="40"/>
                      <a:pt x="16" y="42"/>
                    </a:cubicBezTo>
                    <a:cubicBezTo>
                      <a:pt x="17" y="43"/>
                      <a:pt x="17" y="44"/>
                      <a:pt x="16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4" y="44"/>
                      <a:pt x="14" y="43"/>
                    </a:cubicBezTo>
                    <a:close/>
                    <a:moveTo>
                      <a:pt x="6" y="27"/>
                    </a:moveTo>
                    <a:cubicBezTo>
                      <a:pt x="5" y="24"/>
                      <a:pt x="4" y="22"/>
                      <a:pt x="4" y="19"/>
                    </a:cubicBezTo>
                    <a:cubicBezTo>
                      <a:pt x="3" y="18"/>
                      <a:pt x="4" y="18"/>
                      <a:pt x="5" y="17"/>
                    </a:cubicBezTo>
                    <a:cubicBezTo>
                      <a:pt x="5" y="17"/>
                      <a:pt x="6" y="18"/>
                      <a:pt x="7" y="18"/>
                    </a:cubicBezTo>
                    <a:cubicBezTo>
                      <a:pt x="7" y="21"/>
                      <a:pt x="8" y="23"/>
                      <a:pt x="9" y="26"/>
                    </a:cubicBezTo>
                    <a:cubicBezTo>
                      <a:pt x="9" y="27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6" y="28"/>
                      <a:pt x="6" y="27"/>
                    </a:cubicBezTo>
                    <a:close/>
                    <a:moveTo>
                      <a:pt x="1" y="9"/>
                    </a:moveTo>
                    <a:cubicBezTo>
                      <a:pt x="0" y="4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4"/>
                      <a:pt x="4" y="9"/>
                    </a:cubicBezTo>
                    <a:cubicBezTo>
                      <a:pt x="4" y="10"/>
                      <a:pt x="4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0"/>
                      <a:pt x="1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2" name="Freeform 160"/>
              <p:cNvSpPr>
                <a:spLocks noEditPoints="1"/>
              </p:cNvSpPr>
              <p:nvPr/>
            </p:nvSpPr>
            <p:spPr bwMode="auto">
              <a:xfrm>
                <a:off x="4523" y="1138"/>
                <a:ext cx="208" cy="163"/>
              </a:xfrm>
              <a:custGeom>
                <a:avLst/>
                <a:gdLst>
                  <a:gd name="T0" fmla="*/ 86 w 88"/>
                  <a:gd name="T1" fmla="*/ 69 h 69"/>
                  <a:gd name="T2" fmla="*/ 81 w 88"/>
                  <a:gd name="T3" fmla="*/ 68 h 69"/>
                  <a:gd name="T4" fmla="*/ 80 w 88"/>
                  <a:gd name="T5" fmla="*/ 66 h 69"/>
                  <a:gd name="T6" fmla="*/ 82 w 88"/>
                  <a:gd name="T7" fmla="*/ 65 h 69"/>
                  <a:gd name="T8" fmla="*/ 87 w 88"/>
                  <a:gd name="T9" fmla="*/ 66 h 69"/>
                  <a:gd name="T10" fmla="*/ 88 w 88"/>
                  <a:gd name="T11" fmla="*/ 68 h 69"/>
                  <a:gd name="T12" fmla="*/ 87 w 88"/>
                  <a:gd name="T13" fmla="*/ 69 h 69"/>
                  <a:gd name="T14" fmla="*/ 86 w 88"/>
                  <a:gd name="T15" fmla="*/ 69 h 69"/>
                  <a:gd name="T16" fmla="*/ 71 w 88"/>
                  <a:gd name="T17" fmla="*/ 66 h 69"/>
                  <a:gd name="T18" fmla="*/ 64 w 88"/>
                  <a:gd name="T19" fmla="*/ 64 h 69"/>
                  <a:gd name="T20" fmla="*/ 64 w 88"/>
                  <a:gd name="T21" fmla="*/ 64 h 69"/>
                  <a:gd name="T22" fmla="*/ 63 w 88"/>
                  <a:gd name="T23" fmla="*/ 62 h 69"/>
                  <a:gd name="T24" fmla="*/ 65 w 88"/>
                  <a:gd name="T25" fmla="*/ 61 h 69"/>
                  <a:gd name="T26" fmla="*/ 72 w 88"/>
                  <a:gd name="T27" fmla="*/ 63 h 69"/>
                  <a:gd name="T28" fmla="*/ 73 w 88"/>
                  <a:gd name="T29" fmla="*/ 65 h 69"/>
                  <a:gd name="T30" fmla="*/ 72 w 88"/>
                  <a:gd name="T31" fmla="*/ 66 h 69"/>
                  <a:gd name="T32" fmla="*/ 71 w 88"/>
                  <a:gd name="T33" fmla="*/ 66 h 69"/>
                  <a:gd name="T34" fmla="*/ 54 w 88"/>
                  <a:gd name="T35" fmla="*/ 60 h 69"/>
                  <a:gd name="T36" fmla="*/ 47 w 88"/>
                  <a:gd name="T37" fmla="*/ 56 h 69"/>
                  <a:gd name="T38" fmla="*/ 46 w 88"/>
                  <a:gd name="T39" fmla="*/ 54 h 69"/>
                  <a:gd name="T40" fmla="*/ 48 w 88"/>
                  <a:gd name="T41" fmla="*/ 54 h 69"/>
                  <a:gd name="T42" fmla="*/ 55 w 88"/>
                  <a:gd name="T43" fmla="*/ 57 h 69"/>
                  <a:gd name="T44" fmla="*/ 56 w 88"/>
                  <a:gd name="T45" fmla="*/ 59 h 69"/>
                  <a:gd name="T46" fmla="*/ 55 w 88"/>
                  <a:gd name="T47" fmla="*/ 60 h 69"/>
                  <a:gd name="T48" fmla="*/ 54 w 88"/>
                  <a:gd name="T49" fmla="*/ 60 h 69"/>
                  <a:gd name="T50" fmla="*/ 38 w 88"/>
                  <a:gd name="T51" fmla="*/ 51 h 69"/>
                  <a:gd name="T52" fmla="*/ 32 w 88"/>
                  <a:gd name="T53" fmla="*/ 46 h 69"/>
                  <a:gd name="T54" fmla="*/ 32 w 88"/>
                  <a:gd name="T55" fmla="*/ 46 h 69"/>
                  <a:gd name="T56" fmla="*/ 32 w 88"/>
                  <a:gd name="T57" fmla="*/ 44 h 69"/>
                  <a:gd name="T58" fmla="*/ 34 w 88"/>
                  <a:gd name="T59" fmla="*/ 44 h 69"/>
                  <a:gd name="T60" fmla="*/ 40 w 88"/>
                  <a:gd name="T61" fmla="*/ 49 h 69"/>
                  <a:gd name="T62" fmla="*/ 40 w 88"/>
                  <a:gd name="T63" fmla="*/ 51 h 69"/>
                  <a:gd name="T64" fmla="*/ 39 w 88"/>
                  <a:gd name="T65" fmla="*/ 51 h 69"/>
                  <a:gd name="T66" fmla="*/ 38 w 88"/>
                  <a:gd name="T67" fmla="*/ 51 h 69"/>
                  <a:gd name="T68" fmla="*/ 24 w 88"/>
                  <a:gd name="T69" fmla="*/ 39 h 69"/>
                  <a:gd name="T70" fmla="*/ 19 w 88"/>
                  <a:gd name="T71" fmla="*/ 33 h 69"/>
                  <a:gd name="T72" fmla="*/ 19 w 88"/>
                  <a:gd name="T73" fmla="*/ 33 h 69"/>
                  <a:gd name="T74" fmla="*/ 19 w 88"/>
                  <a:gd name="T75" fmla="*/ 31 h 69"/>
                  <a:gd name="T76" fmla="*/ 21 w 88"/>
                  <a:gd name="T77" fmla="*/ 32 h 69"/>
                  <a:gd name="T78" fmla="*/ 26 w 88"/>
                  <a:gd name="T79" fmla="*/ 37 h 69"/>
                  <a:gd name="T80" fmla="*/ 26 w 88"/>
                  <a:gd name="T81" fmla="*/ 39 h 69"/>
                  <a:gd name="T82" fmla="*/ 25 w 88"/>
                  <a:gd name="T83" fmla="*/ 40 h 69"/>
                  <a:gd name="T84" fmla="*/ 24 w 88"/>
                  <a:gd name="T85" fmla="*/ 39 h 69"/>
                  <a:gd name="T86" fmla="*/ 12 w 88"/>
                  <a:gd name="T87" fmla="*/ 25 h 69"/>
                  <a:gd name="T88" fmla="*/ 8 w 88"/>
                  <a:gd name="T89" fmla="*/ 19 h 69"/>
                  <a:gd name="T90" fmla="*/ 9 w 88"/>
                  <a:gd name="T91" fmla="*/ 17 h 69"/>
                  <a:gd name="T92" fmla="*/ 11 w 88"/>
                  <a:gd name="T93" fmla="*/ 17 h 69"/>
                  <a:gd name="T94" fmla="*/ 15 w 88"/>
                  <a:gd name="T95" fmla="*/ 24 h 69"/>
                  <a:gd name="T96" fmla="*/ 15 w 88"/>
                  <a:gd name="T97" fmla="*/ 26 h 69"/>
                  <a:gd name="T98" fmla="*/ 14 w 88"/>
                  <a:gd name="T99" fmla="*/ 26 h 69"/>
                  <a:gd name="T100" fmla="*/ 12 w 88"/>
                  <a:gd name="T101" fmla="*/ 25 h 69"/>
                  <a:gd name="T102" fmla="*/ 3 w 88"/>
                  <a:gd name="T103" fmla="*/ 10 h 69"/>
                  <a:gd name="T104" fmla="*/ 0 w 88"/>
                  <a:gd name="T105" fmla="*/ 2 h 69"/>
                  <a:gd name="T106" fmla="*/ 0 w 88"/>
                  <a:gd name="T107" fmla="*/ 2 h 69"/>
                  <a:gd name="T108" fmla="*/ 1 w 88"/>
                  <a:gd name="T109" fmla="*/ 0 h 69"/>
                  <a:gd name="T110" fmla="*/ 3 w 88"/>
                  <a:gd name="T111" fmla="*/ 1 h 69"/>
                  <a:gd name="T112" fmla="*/ 6 w 88"/>
                  <a:gd name="T113" fmla="*/ 8 h 69"/>
                  <a:gd name="T114" fmla="*/ 5 w 88"/>
                  <a:gd name="T115" fmla="*/ 10 h 69"/>
                  <a:gd name="T116" fmla="*/ 5 w 88"/>
                  <a:gd name="T117" fmla="*/ 10 h 69"/>
                  <a:gd name="T118" fmla="*/ 3 w 88"/>
                  <a:gd name="T119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8" h="69">
                    <a:moveTo>
                      <a:pt x="86" y="69"/>
                    </a:moveTo>
                    <a:cubicBezTo>
                      <a:pt x="85" y="69"/>
                      <a:pt x="83" y="68"/>
                      <a:pt x="81" y="68"/>
                    </a:cubicBezTo>
                    <a:cubicBezTo>
                      <a:pt x="80" y="68"/>
                      <a:pt x="80" y="67"/>
                      <a:pt x="80" y="66"/>
                    </a:cubicBezTo>
                    <a:cubicBezTo>
                      <a:pt x="80" y="65"/>
                      <a:pt x="81" y="65"/>
                      <a:pt x="82" y="65"/>
                    </a:cubicBezTo>
                    <a:cubicBezTo>
                      <a:pt x="83" y="65"/>
                      <a:pt x="85" y="66"/>
                      <a:pt x="87" y="66"/>
                    </a:cubicBezTo>
                    <a:cubicBezTo>
                      <a:pt x="88" y="66"/>
                      <a:pt x="88" y="67"/>
                      <a:pt x="88" y="68"/>
                    </a:cubicBezTo>
                    <a:cubicBezTo>
                      <a:pt x="88" y="68"/>
                      <a:pt x="87" y="69"/>
                      <a:pt x="87" y="69"/>
                    </a:cubicBezTo>
                    <a:lnTo>
                      <a:pt x="86" y="69"/>
                    </a:lnTo>
                    <a:close/>
                    <a:moveTo>
                      <a:pt x="71" y="66"/>
                    </a:moveTo>
                    <a:cubicBezTo>
                      <a:pt x="69" y="65"/>
                      <a:pt x="66" y="64"/>
                      <a:pt x="64" y="64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3" y="63"/>
                      <a:pt x="62" y="62"/>
                      <a:pt x="63" y="62"/>
                    </a:cubicBezTo>
                    <a:cubicBezTo>
                      <a:pt x="63" y="61"/>
                      <a:pt x="64" y="61"/>
                      <a:pt x="65" y="61"/>
                    </a:cubicBezTo>
                    <a:cubicBezTo>
                      <a:pt x="67" y="62"/>
                      <a:pt x="70" y="62"/>
                      <a:pt x="72" y="63"/>
                    </a:cubicBezTo>
                    <a:cubicBezTo>
                      <a:pt x="73" y="63"/>
                      <a:pt x="73" y="64"/>
                      <a:pt x="73" y="65"/>
                    </a:cubicBezTo>
                    <a:cubicBezTo>
                      <a:pt x="73" y="66"/>
                      <a:pt x="72" y="66"/>
                      <a:pt x="72" y="66"/>
                    </a:cubicBezTo>
                    <a:lnTo>
                      <a:pt x="71" y="66"/>
                    </a:lnTo>
                    <a:close/>
                    <a:moveTo>
                      <a:pt x="54" y="60"/>
                    </a:moveTo>
                    <a:cubicBezTo>
                      <a:pt x="52" y="59"/>
                      <a:pt x="49" y="58"/>
                      <a:pt x="47" y="56"/>
                    </a:cubicBezTo>
                    <a:cubicBezTo>
                      <a:pt x="46" y="56"/>
                      <a:pt x="46" y="55"/>
                      <a:pt x="46" y="54"/>
                    </a:cubicBezTo>
                    <a:cubicBezTo>
                      <a:pt x="47" y="54"/>
                      <a:pt x="48" y="53"/>
                      <a:pt x="48" y="54"/>
                    </a:cubicBezTo>
                    <a:cubicBezTo>
                      <a:pt x="51" y="55"/>
                      <a:pt x="53" y="56"/>
                      <a:pt x="55" y="57"/>
                    </a:cubicBezTo>
                    <a:cubicBezTo>
                      <a:pt x="56" y="58"/>
                      <a:pt x="57" y="58"/>
                      <a:pt x="56" y="59"/>
                    </a:cubicBezTo>
                    <a:cubicBezTo>
                      <a:pt x="56" y="60"/>
                      <a:pt x="55" y="60"/>
                      <a:pt x="55" y="60"/>
                    </a:cubicBezTo>
                    <a:lnTo>
                      <a:pt x="54" y="60"/>
                    </a:lnTo>
                    <a:close/>
                    <a:moveTo>
                      <a:pt x="38" y="51"/>
                    </a:moveTo>
                    <a:cubicBezTo>
                      <a:pt x="36" y="49"/>
                      <a:pt x="34" y="48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6"/>
                      <a:pt x="31" y="45"/>
                      <a:pt x="32" y="44"/>
                    </a:cubicBezTo>
                    <a:cubicBezTo>
                      <a:pt x="32" y="43"/>
                      <a:pt x="33" y="43"/>
                      <a:pt x="34" y="44"/>
                    </a:cubicBezTo>
                    <a:cubicBezTo>
                      <a:pt x="36" y="45"/>
                      <a:pt x="38" y="47"/>
                      <a:pt x="40" y="49"/>
                    </a:cubicBezTo>
                    <a:cubicBezTo>
                      <a:pt x="41" y="49"/>
                      <a:pt x="41" y="50"/>
                      <a:pt x="40" y="51"/>
                    </a:cubicBezTo>
                    <a:cubicBezTo>
                      <a:pt x="40" y="51"/>
                      <a:pt x="40" y="51"/>
                      <a:pt x="39" y="51"/>
                    </a:cubicBezTo>
                    <a:lnTo>
                      <a:pt x="38" y="51"/>
                    </a:lnTo>
                    <a:close/>
                    <a:moveTo>
                      <a:pt x="24" y="39"/>
                    </a:moveTo>
                    <a:cubicBezTo>
                      <a:pt x="22" y="37"/>
                      <a:pt x="20" y="35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1"/>
                      <a:pt x="20" y="31"/>
                      <a:pt x="21" y="32"/>
                    </a:cubicBezTo>
                    <a:cubicBezTo>
                      <a:pt x="23" y="33"/>
                      <a:pt x="24" y="35"/>
                      <a:pt x="26" y="37"/>
                    </a:cubicBezTo>
                    <a:cubicBezTo>
                      <a:pt x="27" y="38"/>
                      <a:pt x="27" y="39"/>
                      <a:pt x="26" y="39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4" y="39"/>
                    </a:cubicBezTo>
                    <a:close/>
                    <a:moveTo>
                      <a:pt x="12" y="25"/>
                    </a:moveTo>
                    <a:cubicBezTo>
                      <a:pt x="11" y="23"/>
                      <a:pt x="9" y="21"/>
                      <a:pt x="8" y="19"/>
                    </a:cubicBezTo>
                    <a:cubicBezTo>
                      <a:pt x="8" y="18"/>
                      <a:pt x="8" y="17"/>
                      <a:pt x="9" y="17"/>
                    </a:cubicBezTo>
                    <a:cubicBezTo>
                      <a:pt x="9" y="16"/>
                      <a:pt x="10" y="16"/>
                      <a:pt x="11" y="17"/>
                    </a:cubicBezTo>
                    <a:cubicBezTo>
                      <a:pt x="12" y="19"/>
                      <a:pt x="13" y="21"/>
                      <a:pt x="15" y="24"/>
                    </a:cubicBezTo>
                    <a:cubicBezTo>
                      <a:pt x="15" y="24"/>
                      <a:pt x="15" y="25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6"/>
                      <a:pt x="12" y="25"/>
                    </a:cubicBezTo>
                    <a:close/>
                    <a:moveTo>
                      <a:pt x="3" y="10"/>
                    </a:moveTo>
                    <a:cubicBezTo>
                      <a:pt x="1" y="5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4" y="4"/>
                      <a:pt x="6" y="8"/>
                    </a:cubicBezTo>
                    <a:cubicBezTo>
                      <a:pt x="6" y="9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3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3" name="Freeform 161"/>
              <p:cNvSpPr/>
              <p:nvPr/>
            </p:nvSpPr>
            <p:spPr bwMode="auto">
              <a:xfrm>
                <a:off x="4653" y="1304"/>
                <a:ext cx="97" cy="90"/>
              </a:xfrm>
              <a:custGeom>
                <a:avLst/>
                <a:gdLst>
                  <a:gd name="T0" fmla="*/ 33 w 41"/>
                  <a:gd name="T1" fmla="*/ 9 h 38"/>
                  <a:gd name="T2" fmla="*/ 9 w 41"/>
                  <a:gd name="T3" fmla="*/ 8 h 38"/>
                  <a:gd name="T4" fmla="*/ 26 w 41"/>
                  <a:gd name="T5" fmla="*/ 35 h 38"/>
                  <a:gd name="T6" fmla="*/ 33 w 41"/>
                  <a:gd name="T7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33" y="9"/>
                    </a:moveTo>
                    <a:cubicBezTo>
                      <a:pt x="33" y="9"/>
                      <a:pt x="17" y="0"/>
                      <a:pt x="9" y="8"/>
                    </a:cubicBezTo>
                    <a:cubicBezTo>
                      <a:pt x="0" y="17"/>
                      <a:pt x="19" y="38"/>
                      <a:pt x="26" y="35"/>
                    </a:cubicBezTo>
                    <a:cubicBezTo>
                      <a:pt x="31" y="33"/>
                      <a:pt x="41" y="23"/>
                      <a:pt x="33" y="9"/>
                    </a:cubicBezTo>
                    <a:close/>
                  </a:path>
                </a:pathLst>
              </a:custGeom>
              <a:solidFill>
                <a:srgbClr val="C2E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4" name="Freeform 162"/>
              <p:cNvSpPr>
                <a:spLocks noEditPoints="1"/>
              </p:cNvSpPr>
              <p:nvPr/>
            </p:nvSpPr>
            <p:spPr bwMode="auto">
              <a:xfrm>
                <a:off x="4665" y="1311"/>
                <a:ext cx="75" cy="80"/>
              </a:xfrm>
              <a:custGeom>
                <a:avLst/>
                <a:gdLst>
                  <a:gd name="T0" fmla="*/ 0 w 32"/>
                  <a:gd name="T1" fmla="*/ 11 h 34"/>
                  <a:gd name="T2" fmla="*/ 3 w 32"/>
                  <a:gd name="T3" fmla="*/ 4 h 34"/>
                  <a:gd name="T4" fmla="*/ 13 w 32"/>
                  <a:gd name="T5" fmla="*/ 0 h 34"/>
                  <a:gd name="T6" fmla="*/ 28 w 32"/>
                  <a:gd name="T7" fmla="*/ 4 h 34"/>
                  <a:gd name="T8" fmla="*/ 28 w 32"/>
                  <a:gd name="T9" fmla="*/ 6 h 34"/>
                  <a:gd name="T10" fmla="*/ 26 w 32"/>
                  <a:gd name="T11" fmla="*/ 6 h 34"/>
                  <a:gd name="T12" fmla="*/ 28 w 32"/>
                  <a:gd name="T13" fmla="*/ 6 h 34"/>
                  <a:gd name="T14" fmla="*/ 28 w 32"/>
                  <a:gd name="T15" fmla="*/ 4 h 34"/>
                  <a:gd name="T16" fmla="*/ 29 w 32"/>
                  <a:gd name="T17" fmla="*/ 5 h 34"/>
                  <a:gd name="T18" fmla="*/ 32 w 32"/>
                  <a:gd name="T19" fmla="*/ 17 h 34"/>
                  <a:gd name="T20" fmla="*/ 21 w 32"/>
                  <a:gd name="T21" fmla="*/ 33 h 34"/>
                  <a:gd name="T22" fmla="*/ 20 w 32"/>
                  <a:gd name="T23" fmla="*/ 34 h 34"/>
                  <a:gd name="T24" fmla="*/ 0 w 32"/>
                  <a:gd name="T25" fmla="*/ 11 h 34"/>
                  <a:gd name="T26" fmla="*/ 13 w 32"/>
                  <a:gd name="T27" fmla="*/ 3 h 34"/>
                  <a:gd name="T28" fmla="*/ 5 w 32"/>
                  <a:gd name="T29" fmla="*/ 6 h 34"/>
                  <a:gd name="T30" fmla="*/ 3 w 32"/>
                  <a:gd name="T31" fmla="*/ 11 h 34"/>
                  <a:gd name="T32" fmla="*/ 10 w 32"/>
                  <a:gd name="T33" fmla="*/ 24 h 34"/>
                  <a:gd name="T34" fmla="*/ 20 w 32"/>
                  <a:gd name="T35" fmla="*/ 31 h 34"/>
                  <a:gd name="T36" fmla="*/ 20 w 32"/>
                  <a:gd name="T37" fmla="*/ 31 h 34"/>
                  <a:gd name="T38" fmla="*/ 29 w 32"/>
                  <a:gd name="T39" fmla="*/ 17 h 34"/>
                  <a:gd name="T40" fmla="*/ 27 w 32"/>
                  <a:gd name="T41" fmla="*/ 7 h 34"/>
                  <a:gd name="T42" fmla="*/ 22 w 32"/>
                  <a:gd name="T43" fmla="*/ 5 h 34"/>
                  <a:gd name="T44" fmla="*/ 13 w 32"/>
                  <a:gd name="T45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4">
                    <a:moveTo>
                      <a:pt x="0" y="11"/>
                    </a:moveTo>
                    <a:cubicBezTo>
                      <a:pt x="0" y="8"/>
                      <a:pt x="1" y="6"/>
                      <a:pt x="3" y="4"/>
                    </a:cubicBezTo>
                    <a:cubicBezTo>
                      <a:pt x="6" y="1"/>
                      <a:pt x="10" y="0"/>
                      <a:pt x="13" y="0"/>
                    </a:cubicBezTo>
                    <a:cubicBezTo>
                      <a:pt x="21" y="0"/>
                      <a:pt x="28" y="4"/>
                      <a:pt x="28" y="4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2" y="13"/>
                      <a:pt x="32" y="17"/>
                    </a:cubicBezTo>
                    <a:cubicBezTo>
                      <a:pt x="32" y="26"/>
                      <a:pt x="26" y="32"/>
                      <a:pt x="21" y="33"/>
                    </a:cubicBezTo>
                    <a:cubicBezTo>
                      <a:pt x="21" y="34"/>
                      <a:pt x="20" y="34"/>
                      <a:pt x="20" y="34"/>
                    </a:cubicBezTo>
                    <a:cubicBezTo>
                      <a:pt x="12" y="33"/>
                      <a:pt x="1" y="21"/>
                      <a:pt x="0" y="11"/>
                    </a:cubicBezTo>
                    <a:close/>
                    <a:moveTo>
                      <a:pt x="13" y="3"/>
                    </a:moveTo>
                    <a:cubicBezTo>
                      <a:pt x="10" y="3"/>
                      <a:pt x="8" y="4"/>
                      <a:pt x="5" y="6"/>
                    </a:cubicBezTo>
                    <a:cubicBezTo>
                      <a:pt x="4" y="7"/>
                      <a:pt x="3" y="9"/>
                      <a:pt x="3" y="11"/>
                    </a:cubicBezTo>
                    <a:cubicBezTo>
                      <a:pt x="3" y="15"/>
                      <a:pt x="6" y="20"/>
                      <a:pt x="10" y="24"/>
                    </a:cubicBezTo>
                    <a:cubicBezTo>
                      <a:pt x="13" y="28"/>
                      <a:pt x="17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4" y="29"/>
                      <a:pt x="29" y="24"/>
                      <a:pt x="29" y="17"/>
                    </a:cubicBezTo>
                    <a:cubicBezTo>
                      <a:pt x="29" y="14"/>
                      <a:pt x="28" y="10"/>
                      <a:pt x="27" y="7"/>
                    </a:cubicBezTo>
                    <a:cubicBezTo>
                      <a:pt x="26" y="7"/>
                      <a:pt x="24" y="6"/>
                      <a:pt x="22" y="5"/>
                    </a:cubicBezTo>
                    <a:cubicBezTo>
                      <a:pt x="20" y="4"/>
                      <a:pt x="17" y="3"/>
                      <a:pt x="1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5" name="Freeform 163"/>
              <p:cNvSpPr/>
              <p:nvPr/>
            </p:nvSpPr>
            <p:spPr bwMode="auto">
              <a:xfrm>
                <a:off x="4726" y="1271"/>
                <a:ext cx="78" cy="89"/>
              </a:xfrm>
              <a:custGeom>
                <a:avLst/>
                <a:gdLst>
                  <a:gd name="T0" fmla="*/ 0 w 33"/>
                  <a:gd name="T1" fmla="*/ 22 h 38"/>
                  <a:gd name="T2" fmla="*/ 12 w 33"/>
                  <a:gd name="T3" fmla="*/ 4 h 38"/>
                  <a:gd name="T4" fmla="*/ 25 w 33"/>
                  <a:gd name="T5" fmla="*/ 33 h 38"/>
                  <a:gd name="T6" fmla="*/ 0 w 33"/>
                  <a:gd name="T7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8">
                    <a:moveTo>
                      <a:pt x="0" y="22"/>
                    </a:moveTo>
                    <a:cubicBezTo>
                      <a:pt x="0" y="22"/>
                      <a:pt x="2" y="8"/>
                      <a:pt x="12" y="4"/>
                    </a:cubicBezTo>
                    <a:cubicBezTo>
                      <a:pt x="21" y="0"/>
                      <a:pt x="33" y="30"/>
                      <a:pt x="25" y="33"/>
                    </a:cubicBezTo>
                    <a:cubicBezTo>
                      <a:pt x="18" y="36"/>
                      <a:pt x="6" y="38"/>
                      <a:pt x="0" y="22"/>
                    </a:cubicBezTo>
                    <a:close/>
                  </a:path>
                </a:pathLst>
              </a:custGeom>
              <a:solidFill>
                <a:srgbClr val="C2E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6" name="Freeform 164"/>
              <p:cNvSpPr>
                <a:spLocks noEditPoints="1"/>
              </p:cNvSpPr>
              <p:nvPr/>
            </p:nvSpPr>
            <p:spPr bwMode="auto">
              <a:xfrm>
                <a:off x="4724" y="1275"/>
                <a:ext cx="71" cy="83"/>
              </a:xfrm>
              <a:custGeom>
                <a:avLst/>
                <a:gdLst>
                  <a:gd name="T0" fmla="*/ 0 w 30"/>
                  <a:gd name="T1" fmla="*/ 21 h 35"/>
                  <a:gd name="T2" fmla="*/ 1 w 30"/>
                  <a:gd name="T3" fmla="*/ 20 h 35"/>
                  <a:gd name="T4" fmla="*/ 3 w 30"/>
                  <a:gd name="T5" fmla="*/ 20 h 35"/>
                  <a:gd name="T6" fmla="*/ 1 w 30"/>
                  <a:gd name="T7" fmla="*/ 20 h 35"/>
                  <a:gd name="T8" fmla="*/ 0 w 30"/>
                  <a:gd name="T9" fmla="*/ 21 h 35"/>
                  <a:gd name="T10" fmla="*/ 0 w 30"/>
                  <a:gd name="T11" fmla="*/ 20 h 35"/>
                  <a:gd name="T12" fmla="*/ 12 w 30"/>
                  <a:gd name="T13" fmla="*/ 0 h 35"/>
                  <a:gd name="T14" fmla="*/ 15 w 30"/>
                  <a:gd name="T15" fmla="*/ 0 h 35"/>
                  <a:gd name="T16" fmla="*/ 25 w 30"/>
                  <a:gd name="T17" fmla="*/ 9 h 35"/>
                  <a:gd name="T18" fmla="*/ 30 w 30"/>
                  <a:gd name="T19" fmla="*/ 25 h 35"/>
                  <a:gd name="T20" fmla="*/ 27 w 30"/>
                  <a:gd name="T21" fmla="*/ 32 h 35"/>
                  <a:gd name="T22" fmla="*/ 17 w 30"/>
                  <a:gd name="T23" fmla="*/ 35 h 35"/>
                  <a:gd name="T24" fmla="*/ 16 w 30"/>
                  <a:gd name="T25" fmla="*/ 35 h 35"/>
                  <a:gd name="T26" fmla="*/ 0 w 30"/>
                  <a:gd name="T27" fmla="*/ 21 h 35"/>
                  <a:gd name="T28" fmla="*/ 17 w 30"/>
                  <a:gd name="T29" fmla="*/ 32 h 35"/>
                  <a:gd name="T30" fmla="*/ 25 w 30"/>
                  <a:gd name="T31" fmla="*/ 30 h 35"/>
                  <a:gd name="T32" fmla="*/ 27 w 30"/>
                  <a:gd name="T33" fmla="*/ 25 h 35"/>
                  <a:gd name="T34" fmla="*/ 23 w 30"/>
                  <a:gd name="T35" fmla="*/ 11 h 35"/>
                  <a:gd name="T36" fmla="*/ 15 w 30"/>
                  <a:gd name="T37" fmla="*/ 3 h 35"/>
                  <a:gd name="T38" fmla="*/ 14 w 30"/>
                  <a:gd name="T39" fmla="*/ 3 h 35"/>
                  <a:gd name="T40" fmla="*/ 5 w 30"/>
                  <a:gd name="T41" fmla="*/ 13 h 35"/>
                  <a:gd name="T42" fmla="*/ 3 w 30"/>
                  <a:gd name="T43" fmla="*/ 20 h 35"/>
                  <a:gd name="T44" fmla="*/ 17 w 30"/>
                  <a:gd name="T45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35">
                    <a:moveTo>
                      <a:pt x="0" y="21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1" y="5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9" y="0"/>
                      <a:pt x="23" y="4"/>
                      <a:pt x="25" y="9"/>
                    </a:cubicBezTo>
                    <a:cubicBezTo>
                      <a:pt x="28" y="14"/>
                      <a:pt x="30" y="21"/>
                      <a:pt x="30" y="25"/>
                    </a:cubicBezTo>
                    <a:cubicBezTo>
                      <a:pt x="30" y="28"/>
                      <a:pt x="29" y="31"/>
                      <a:pt x="27" y="32"/>
                    </a:cubicBezTo>
                    <a:cubicBezTo>
                      <a:pt x="24" y="34"/>
                      <a:pt x="20" y="35"/>
                      <a:pt x="17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0" y="35"/>
                      <a:pt x="3" y="31"/>
                      <a:pt x="0" y="21"/>
                    </a:cubicBezTo>
                    <a:close/>
                    <a:moveTo>
                      <a:pt x="17" y="32"/>
                    </a:moveTo>
                    <a:cubicBezTo>
                      <a:pt x="20" y="32"/>
                      <a:pt x="23" y="31"/>
                      <a:pt x="25" y="30"/>
                    </a:cubicBezTo>
                    <a:cubicBezTo>
                      <a:pt x="26" y="29"/>
                      <a:pt x="27" y="28"/>
                      <a:pt x="27" y="25"/>
                    </a:cubicBezTo>
                    <a:cubicBezTo>
                      <a:pt x="27" y="21"/>
                      <a:pt x="25" y="15"/>
                      <a:pt x="23" y="11"/>
                    </a:cubicBezTo>
                    <a:cubicBezTo>
                      <a:pt x="20" y="6"/>
                      <a:pt x="17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9" y="5"/>
                      <a:pt x="6" y="9"/>
                      <a:pt x="5" y="13"/>
                    </a:cubicBezTo>
                    <a:cubicBezTo>
                      <a:pt x="4" y="16"/>
                      <a:pt x="3" y="19"/>
                      <a:pt x="3" y="20"/>
                    </a:cubicBezTo>
                    <a:cubicBezTo>
                      <a:pt x="6" y="30"/>
                      <a:pt x="11" y="32"/>
                      <a:pt x="17" y="3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7" name="Freeform 165"/>
              <p:cNvSpPr/>
              <p:nvPr/>
            </p:nvSpPr>
            <p:spPr bwMode="auto">
              <a:xfrm>
                <a:off x="4395" y="1599"/>
                <a:ext cx="106" cy="254"/>
              </a:xfrm>
              <a:custGeom>
                <a:avLst/>
                <a:gdLst>
                  <a:gd name="T0" fmla="*/ 0 w 45"/>
                  <a:gd name="T1" fmla="*/ 106 h 107"/>
                  <a:gd name="T2" fmla="*/ 0 w 45"/>
                  <a:gd name="T3" fmla="*/ 104 h 107"/>
                  <a:gd name="T4" fmla="*/ 32 w 45"/>
                  <a:gd name="T5" fmla="*/ 39 h 107"/>
                  <a:gd name="T6" fmla="*/ 42 w 45"/>
                  <a:gd name="T7" fmla="*/ 1 h 107"/>
                  <a:gd name="T8" fmla="*/ 44 w 45"/>
                  <a:gd name="T9" fmla="*/ 0 h 107"/>
                  <a:gd name="T10" fmla="*/ 45 w 45"/>
                  <a:gd name="T11" fmla="*/ 2 h 107"/>
                  <a:gd name="T12" fmla="*/ 3 w 45"/>
                  <a:gd name="T13" fmla="*/ 106 h 107"/>
                  <a:gd name="T14" fmla="*/ 1 w 45"/>
                  <a:gd name="T15" fmla="*/ 107 h 107"/>
                  <a:gd name="T16" fmla="*/ 0 w 45"/>
                  <a:gd name="T1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07">
                    <a:moveTo>
                      <a:pt x="0" y="106"/>
                    </a:moveTo>
                    <a:cubicBezTo>
                      <a:pt x="0" y="106"/>
                      <a:pt x="0" y="105"/>
                      <a:pt x="0" y="104"/>
                    </a:cubicBezTo>
                    <a:cubicBezTo>
                      <a:pt x="15" y="86"/>
                      <a:pt x="25" y="61"/>
                      <a:pt x="32" y="39"/>
                    </a:cubicBezTo>
                    <a:cubicBezTo>
                      <a:pt x="39" y="18"/>
                      <a:pt x="42" y="1"/>
                      <a:pt x="42" y="1"/>
                    </a:cubicBezTo>
                    <a:cubicBezTo>
                      <a:pt x="42" y="0"/>
                      <a:pt x="43" y="0"/>
                      <a:pt x="44" y="0"/>
                    </a:cubicBezTo>
                    <a:cubicBezTo>
                      <a:pt x="44" y="0"/>
                      <a:pt x="45" y="1"/>
                      <a:pt x="45" y="2"/>
                    </a:cubicBezTo>
                    <a:cubicBezTo>
                      <a:pt x="45" y="2"/>
                      <a:pt x="33" y="70"/>
                      <a:pt x="3" y="106"/>
                    </a:cubicBezTo>
                    <a:cubicBezTo>
                      <a:pt x="2" y="107"/>
                      <a:pt x="2" y="107"/>
                      <a:pt x="1" y="107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8" name="Freeform 166"/>
              <p:cNvSpPr/>
              <p:nvPr/>
            </p:nvSpPr>
            <p:spPr bwMode="auto">
              <a:xfrm>
                <a:off x="4445" y="1599"/>
                <a:ext cx="68" cy="270"/>
              </a:xfrm>
              <a:custGeom>
                <a:avLst/>
                <a:gdLst>
                  <a:gd name="T0" fmla="*/ 1 w 29"/>
                  <a:gd name="T1" fmla="*/ 114 h 114"/>
                  <a:gd name="T2" fmla="*/ 0 w 29"/>
                  <a:gd name="T3" fmla="*/ 112 h 114"/>
                  <a:gd name="T4" fmla="*/ 26 w 29"/>
                  <a:gd name="T5" fmla="*/ 1 h 114"/>
                  <a:gd name="T6" fmla="*/ 27 w 29"/>
                  <a:gd name="T7" fmla="*/ 0 h 114"/>
                  <a:gd name="T8" fmla="*/ 29 w 29"/>
                  <a:gd name="T9" fmla="*/ 2 h 114"/>
                  <a:gd name="T10" fmla="*/ 3 w 29"/>
                  <a:gd name="T11" fmla="*/ 113 h 114"/>
                  <a:gd name="T12" fmla="*/ 1 w 29"/>
                  <a:gd name="T1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14">
                    <a:moveTo>
                      <a:pt x="1" y="114"/>
                    </a:moveTo>
                    <a:cubicBezTo>
                      <a:pt x="0" y="113"/>
                      <a:pt x="0" y="113"/>
                      <a:pt x="0" y="112"/>
                    </a:cubicBezTo>
                    <a:cubicBezTo>
                      <a:pt x="20" y="72"/>
                      <a:pt x="26" y="1"/>
                      <a:pt x="26" y="1"/>
                    </a:cubicBezTo>
                    <a:cubicBezTo>
                      <a:pt x="26" y="1"/>
                      <a:pt x="26" y="0"/>
                      <a:pt x="27" y="0"/>
                    </a:cubicBezTo>
                    <a:cubicBezTo>
                      <a:pt x="28" y="0"/>
                      <a:pt x="29" y="1"/>
                      <a:pt x="29" y="2"/>
                    </a:cubicBezTo>
                    <a:cubicBezTo>
                      <a:pt x="29" y="2"/>
                      <a:pt x="23" y="73"/>
                      <a:pt x="3" y="113"/>
                    </a:cubicBezTo>
                    <a:cubicBezTo>
                      <a:pt x="2" y="114"/>
                      <a:pt x="2" y="114"/>
                      <a:pt x="1" y="1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9" name="Freeform 167"/>
              <p:cNvSpPr/>
              <p:nvPr/>
            </p:nvSpPr>
            <p:spPr bwMode="auto">
              <a:xfrm>
                <a:off x="4513" y="1599"/>
                <a:ext cx="17" cy="284"/>
              </a:xfrm>
              <a:custGeom>
                <a:avLst/>
                <a:gdLst>
                  <a:gd name="T0" fmla="*/ 4 w 7"/>
                  <a:gd name="T1" fmla="*/ 118 h 120"/>
                  <a:gd name="T2" fmla="*/ 0 w 7"/>
                  <a:gd name="T3" fmla="*/ 63 h 120"/>
                  <a:gd name="T4" fmla="*/ 2 w 7"/>
                  <a:gd name="T5" fmla="*/ 1 h 120"/>
                  <a:gd name="T6" fmla="*/ 4 w 7"/>
                  <a:gd name="T7" fmla="*/ 0 h 120"/>
                  <a:gd name="T8" fmla="*/ 5 w 7"/>
                  <a:gd name="T9" fmla="*/ 2 h 120"/>
                  <a:gd name="T10" fmla="*/ 3 w 7"/>
                  <a:gd name="T11" fmla="*/ 63 h 120"/>
                  <a:gd name="T12" fmla="*/ 7 w 7"/>
                  <a:gd name="T13" fmla="*/ 118 h 120"/>
                  <a:gd name="T14" fmla="*/ 6 w 7"/>
                  <a:gd name="T15" fmla="*/ 119 h 120"/>
                  <a:gd name="T16" fmla="*/ 6 w 7"/>
                  <a:gd name="T17" fmla="*/ 120 h 120"/>
                  <a:gd name="T18" fmla="*/ 4 w 7"/>
                  <a:gd name="T19" fmla="*/ 11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0">
                    <a:moveTo>
                      <a:pt x="4" y="118"/>
                    </a:moveTo>
                    <a:cubicBezTo>
                      <a:pt x="1" y="105"/>
                      <a:pt x="0" y="84"/>
                      <a:pt x="0" y="63"/>
                    </a:cubicBezTo>
                    <a:cubicBezTo>
                      <a:pt x="0" y="32"/>
                      <a:pt x="2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2"/>
                      <a:pt x="3" y="32"/>
                      <a:pt x="3" y="63"/>
                    </a:cubicBezTo>
                    <a:cubicBezTo>
                      <a:pt x="3" y="84"/>
                      <a:pt x="4" y="105"/>
                      <a:pt x="7" y="118"/>
                    </a:cubicBezTo>
                    <a:cubicBezTo>
                      <a:pt x="7" y="118"/>
                      <a:pt x="7" y="119"/>
                      <a:pt x="6" y="119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5" y="120"/>
                      <a:pt x="5" y="119"/>
                      <a:pt x="4" y="11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0" name="Freeform 168"/>
              <p:cNvSpPr/>
              <p:nvPr/>
            </p:nvSpPr>
            <p:spPr bwMode="auto">
              <a:xfrm>
                <a:off x="4532" y="1602"/>
                <a:ext cx="64" cy="274"/>
              </a:xfrm>
              <a:custGeom>
                <a:avLst/>
                <a:gdLst>
                  <a:gd name="T0" fmla="*/ 25 w 27"/>
                  <a:gd name="T1" fmla="*/ 115 h 116"/>
                  <a:gd name="T2" fmla="*/ 5 w 27"/>
                  <a:gd name="T3" fmla="*/ 51 h 116"/>
                  <a:gd name="T4" fmla="*/ 0 w 27"/>
                  <a:gd name="T5" fmla="*/ 1 h 116"/>
                  <a:gd name="T6" fmla="*/ 1 w 27"/>
                  <a:gd name="T7" fmla="*/ 0 h 116"/>
                  <a:gd name="T8" fmla="*/ 3 w 27"/>
                  <a:gd name="T9" fmla="*/ 1 h 116"/>
                  <a:gd name="T10" fmla="*/ 8 w 27"/>
                  <a:gd name="T11" fmla="*/ 51 h 116"/>
                  <a:gd name="T12" fmla="*/ 27 w 27"/>
                  <a:gd name="T13" fmla="*/ 113 h 116"/>
                  <a:gd name="T14" fmla="*/ 27 w 27"/>
                  <a:gd name="T15" fmla="*/ 115 h 116"/>
                  <a:gd name="T16" fmla="*/ 26 w 27"/>
                  <a:gd name="T17" fmla="*/ 116 h 116"/>
                  <a:gd name="T18" fmla="*/ 25 w 27"/>
                  <a:gd name="T19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16">
                    <a:moveTo>
                      <a:pt x="25" y="115"/>
                    </a:moveTo>
                    <a:cubicBezTo>
                      <a:pt x="15" y="106"/>
                      <a:pt x="9" y="78"/>
                      <a:pt x="5" y="51"/>
                    </a:cubicBezTo>
                    <a:cubicBezTo>
                      <a:pt x="1" y="25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4" y="25"/>
                      <a:pt x="8" y="51"/>
                    </a:cubicBezTo>
                    <a:cubicBezTo>
                      <a:pt x="12" y="77"/>
                      <a:pt x="18" y="105"/>
                      <a:pt x="27" y="113"/>
                    </a:cubicBezTo>
                    <a:cubicBezTo>
                      <a:pt x="27" y="114"/>
                      <a:pt x="27" y="115"/>
                      <a:pt x="27" y="115"/>
                    </a:cubicBezTo>
                    <a:cubicBezTo>
                      <a:pt x="27" y="116"/>
                      <a:pt x="26" y="116"/>
                      <a:pt x="26" y="116"/>
                    </a:cubicBezTo>
                    <a:cubicBezTo>
                      <a:pt x="25" y="116"/>
                      <a:pt x="25" y="116"/>
                      <a:pt x="25" y="11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1" name="Freeform 169"/>
              <p:cNvSpPr/>
              <p:nvPr/>
            </p:nvSpPr>
            <p:spPr bwMode="auto">
              <a:xfrm>
                <a:off x="4544" y="1597"/>
                <a:ext cx="113" cy="260"/>
              </a:xfrm>
              <a:custGeom>
                <a:avLst/>
                <a:gdLst>
                  <a:gd name="T0" fmla="*/ 45 w 48"/>
                  <a:gd name="T1" fmla="*/ 109 h 110"/>
                  <a:gd name="T2" fmla="*/ 0 w 48"/>
                  <a:gd name="T3" fmla="*/ 2 h 110"/>
                  <a:gd name="T4" fmla="*/ 1 w 48"/>
                  <a:gd name="T5" fmla="*/ 0 h 110"/>
                  <a:gd name="T6" fmla="*/ 3 w 48"/>
                  <a:gd name="T7" fmla="*/ 1 h 110"/>
                  <a:gd name="T8" fmla="*/ 13 w 48"/>
                  <a:gd name="T9" fmla="*/ 41 h 110"/>
                  <a:gd name="T10" fmla="*/ 48 w 48"/>
                  <a:gd name="T11" fmla="*/ 107 h 110"/>
                  <a:gd name="T12" fmla="*/ 48 w 48"/>
                  <a:gd name="T13" fmla="*/ 109 h 110"/>
                  <a:gd name="T14" fmla="*/ 47 w 48"/>
                  <a:gd name="T15" fmla="*/ 110 h 110"/>
                  <a:gd name="T16" fmla="*/ 45 w 48"/>
                  <a:gd name="T17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10">
                    <a:moveTo>
                      <a:pt x="45" y="109"/>
                    </a:moveTo>
                    <a:cubicBezTo>
                      <a:pt x="11" y="7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6" y="19"/>
                      <a:pt x="13" y="41"/>
                    </a:cubicBezTo>
                    <a:cubicBezTo>
                      <a:pt x="20" y="63"/>
                      <a:pt x="31" y="90"/>
                      <a:pt x="48" y="107"/>
                    </a:cubicBezTo>
                    <a:cubicBezTo>
                      <a:pt x="48" y="108"/>
                      <a:pt x="48" y="109"/>
                      <a:pt x="48" y="109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6" y="110"/>
                      <a:pt x="46" y="110"/>
                      <a:pt x="45" y="10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2" name="Freeform 170"/>
              <p:cNvSpPr/>
              <p:nvPr/>
            </p:nvSpPr>
            <p:spPr bwMode="auto">
              <a:xfrm>
                <a:off x="2895" y="1533"/>
                <a:ext cx="336" cy="163"/>
              </a:xfrm>
              <a:custGeom>
                <a:avLst/>
                <a:gdLst>
                  <a:gd name="T0" fmla="*/ 140 w 142"/>
                  <a:gd name="T1" fmla="*/ 35 h 69"/>
                  <a:gd name="T2" fmla="*/ 30 w 142"/>
                  <a:gd name="T3" fmla="*/ 19 h 69"/>
                  <a:gd name="T4" fmla="*/ 28 w 142"/>
                  <a:gd name="T5" fmla="*/ 3 h 69"/>
                  <a:gd name="T6" fmla="*/ 23 w 142"/>
                  <a:gd name="T7" fmla="*/ 11 h 69"/>
                  <a:gd name="T8" fmla="*/ 11 w 142"/>
                  <a:gd name="T9" fmla="*/ 3 h 69"/>
                  <a:gd name="T10" fmla="*/ 16 w 142"/>
                  <a:gd name="T11" fmla="*/ 16 h 69"/>
                  <a:gd name="T12" fmla="*/ 2 w 142"/>
                  <a:gd name="T13" fmla="*/ 14 h 69"/>
                  <a:gd name="T14" fmla="*/ 14 w 142"/>
                  <a:gd name="T15" fmla="*/ 22 h 69"/>
                  <a:gd name="T16" fmla="*/ 4 w 142"/>
                  <a:gd name="T17" fmla="*/ 27 h 69"/>
                  <a:gd name="T18" fmla="*/ 15 w 142"/>
                  <a:gd name="T19" fmla="*/ 28 h 69"/>
                  <a:gd name="T20" fmla="*/ 12 w 142"/>
                  <a:gd name="T21" fmla="*/ 36 h 69"/>
                  <a:gd name="T22" fmla="*/ 24 w 142"/>
                  <a:gd name="T23" fmla="*/ 30 h 69"/>
                  <a:gd name="T24" fmla="*/ 142 w 142"/>
                  <a:gd name="T25" fmla="*/ 41 h 69"/>
                  <a:gd name="T26" fmla="*/ 140 w 142"/>
                  <a:gd name="T27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2" h="69">
                    <a:moveTo>
                      <a:pt x="140" y="35"/>
                    </a:moveTo>
                    <a:cubicBezTo>
                      <a:pt x="140" y="35"/>
                      <a:pt x="80" y="60"/>
                      <a:pt x="30" y="19"/>
                    </a:cubicBezTo>
                    <a:cubicBezTo>
                      <a:pt x="30" y="19"/>
                      <a:pt x="35" y="6"/>
                      <a:pt x="28" y="3"/>
                    </a:cubicBezTo>
                    <a:cubicBezTo>
                      <a:pt x="23" y="2"/>
                      <a:pt x="23" y="11"/>
                      <a:pt x="23" y="11"/>
                    </a:cubicBezTo>
                    <a:cubicBezTo>
                      <a:pt x="23" y="11"/>
                      <a:pt x="15" y="0"/>
                      <a:pt x="11" y="3"/>
                    </a:cubicBezTo>
                    <a:cubicBezTo>
                      <a:pt x="6" y="7"/>
                      <a:pt x="16" y="16"/>
                      <a:pt x="16" y="16"/>
                    </a:cubicBezTo>
                    <a:cubicBezTo>
                      <a:pt x="16" y="16"/>
                      <a:pt x="5" y="9"/>
                      <a:pt x="2" y="14"/>
                    </a:cubicBezTo>
                    <a:cubicBezTo>
                      <a:pt x="0" y="18"/>
                      <a:pt x="14" y="22"/>
                      <a:pt x="14" y="22"/>
                    </a:cubicBezTo>
                    <a:cubicBezTo>
                      <a:pt x="14" y="22"/>
                      <a:pt x="1" y="22"/>
                      <a:pt x="4" y="27"/>
                    </a:cubicBezTo>
                    <a:cubicBezTo>
                      <a:pt x="8" y="32"/>
                      <a:pt x="15" y="28"/>
                      <a:pt x="15" y="28"/>
                    </a:cubicBezTo>
                    <a:cubicBezTo>
                      <a:pt x="15" y="28"/>
                      <a:pt x="8" y="33"/>
                      <a:pt x="12" y="36"/>
                    </a:cubicBezTo>
                    <a:cubicBezTo>
                      <a:pt x="17" y="39"/>
                      <a:pt x="24" y="30"/>
                      <a:pt x="24" y="30"/>
                    </a:cubicBezTo>
                    <a:cubicBezTo>
                      <a:pt x="24" y="30"/>
                      <a:pt x="73" y="69"/>
                      <a:pt x="142" y="41"/>
                    </a:cubicBezTo>
                    <a:lnTo>
                      <a:pt x="140" y="35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3" name="Freeform 171"/>
              <p:cNvSpPr>
                <a:spLocks noEditPoints="1"/>
              </p:cNvSpPr>
              <p:nvPr/>
            </p:nvSpPr>
            <p:spPr bwMode="auto">
              <a:xfrm>
                <a:off x="2897" y="1536"/>
                <a:ext cx="338" cy="123"/>
              </a:xfrm>
              <a:custGeom>
                <a:avLst/>
                <a:gdLst>
                  <a:gd name="T0" fmla="*/ 13 w 143"/>
                  <a:gd name="T1" fmla="*/ 37 h 52"/>
                  <a:gd name="T2" fmla="*/ 9 w 143"/>
                  <a:gd name="T3" fmla="*/ 33 h 52"/>
                  <a:gd name="T4" fmla="*/ 8 w 143"/>
                  <a:gd name="T5" fmla="*/ 30 h 52"/>
                  <a:gd name="T6" fmla="*/ 1 w 143"/>
                  <a:gd name="T7" fmla="*/ 25 h 52"/>
                  <a:gd name="T8" fmla="*/ 6 w 143"/>
                  <a:gd name="T9" fmla="*/ 20 h 52"/>
                  <a:gd name="T10" fmla="*/ 0 w 143"/>
                  <a:gd name="T11" fmla="*/ 12 h 52"/>
                  <a:gd name="T12" fmla="*/ 9 w 143"/>
                  <a:gd name="T13" fmla="*/ 10 h 52"/>
                  <a:gd name="T14" fmla="*/ 9 w 143"/>
                  <a:gd name="T15" fmla="*/ 1 h 52"/>
                  <a:gd name="T16" fmla="*/ 21 w 143"/>
                  <a:gd name="T17" fmla="*/ 6 h 52"/>
                  <a:gd name="T18" fmla="*/ 26 w 143"/>
                  <a:gd name="T19" fmla="*/ 1 h 52"/>
                  <a:gd name="T20" fmla="*/ 32 w 143"/>
                  <a:gd name="T21" fmla="*/ 9 h 52"/>
                  <a:gd name="T22" fmla="*/ 96 w 143"/>
                  <a:gd name="T23" fmla="*/ 40 h 52"/>
                  <a:gd name="T24" fmla="*/ 140 w 143"/>
                  <a:gd name="T25" fmla="*/ 32 h 52"/>
                  <a:gd name="T26" fmla="*/ 142 w 143"/>
                  <a:gd name="T27" fmla="*/ 39 h 52"/>
                  <a:gd name="T28" fmla="*/ 91 w 143"/>
                  <a:gd name="T29" fmla="*/ 52 h 52"/>
                  <a:gd name="T30" fmla="*/ 24 w 143"/>
                  <a:gd name="T31" fmla="*/ 28 h 52"/>
                  <a:gd name="T32" fmla="*/ 91 w 143"/>
                  <a:gd name="T33" fmla="*/ 49 h 52"/>
                  <a:gd name="T34" fmla="*/ 138 w 143"/>
                  <a:gd name="T35" fmla="*/ 36 h 52"/>
                  <a:gd name="T36" fmla="*/ 28 w 143"/>
                  <a:gd name="T37" fmla="*/ 19 h 52"/>
                  <a:gd name="T38" fmla="*/ 29 w 143"/>
                  <a:gd name="T39" fmla="*/ 9 h 52"/>
                  <a:gd name="T40" fmla="*/ 26 w 143"/>
                  <a:gd name="T41" fmla="*/ 4 h 52"/>
                  <a:gd name="T42" fmla="*/ 23 w 143"/>
                  <a:gd name="T43" fmla="*/ 10 h 52"/>
                  <a:gd name="T44" fmla="*/ 20 w 143"/>
                  <a:gd name="T45" fmla="*/ 11 h 52"/>
                  <a:gd name="T46" fmla="*/ 12 w 143"/>
                  <a:gd name="T47" fmla="*/ 3 h 52"/>
                  <a:gd name="T48" fmla="*/ 10 w 143"/>
                  <a:gd name="T49" fmla="*/ 5 h 52"/>
                  <a:gd name="T50" fmla="*/ 16 w 143"/>
                  <a:gd name="T51" fmla="*/ 14 h 52"/>
                  <a:gd name="T52" fmla="*/ 14 w 143"/>
                  <a:gd name="T53" fmla="*/ 16 h 52"/>
                  <a:gd name="T54" fmla="*/ 5 w 143"/>
                  <a:gd name="T55" fmla="*/ 12 h 52"/>
                  <a:gd name="T56" fmla="*/ 3 w 143"/>
                  <a:gd name="T57" fmla="*/ 14 h 52"/>
                  <a:gd name="T58" fmla="*/ 13 w 143"/>
                  <a:gd name="T59" fmla="*/ 20 h 52"/>
                  <a:gd name="T60" fmla="*/ 13 w 143"/>
                  <a:gd name="T61" fmla="*/ 23 h 52"/>
                  <a:gd name="T62" fmla="*/ 4 w 143"/>
                  <a:gd name="T63" fmla="*/ 25 h 52"/>
                  <a:gd name="T64" fmla="*/ 8 w 143"/>
                  <a:gd name="T65" fmla="*/ 27 h 52"/>
                  <a:gd name="T66" fmla="*/ 15 w 143"/>
                  <a:gd name="T67" fmla="*/ 26 h 52"/>
                  <a:gd name="T68" fmla="*/ 13 w 143"/>
                  <a:gd name="T69" fmla="*/ 30 h 52"/>
                  <a:gd name="T70" fmla="*/ 12 w 143"/>
                  <a:gd name="T71" fmla="*/ 34 h 52"/>
                  <a:gd name="T72" fmla="*/ 19 w 143"/>
                  <a:gd name="T73" fmla="*/ 31 h 52"/>
                  <a:gd name="T74" fmla="*/ 23 w 143"/>
                  <a:gd name="T75" fmla="*/ 27 h 52"/>
                  <a:gd name="T76" fmla="*/ 138 w 143"/>
                  <a:gd name="T77" fmla="*/ 34 h 52"/>
                  <a:gd name="T78" fmla="*/ 138 w 143"/>
                  <a:gd name="T79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3" h="52">
                    <a:moveTo>
                      <a:pt x="23" y="31"/>
                    </a:moveTo>
                    <a:cubicBezTo>
                      <a:pt x="21" y="33"/>
                      <a:pt x="17" y="37"/>
                      <a:pt x="13" y="37"/>
                    </a:cubicBezTo>
                    <a:cubicBezTo>
                      <a:pt x="12" y="37"/>
                      <a:pt x="11" y="37"/>
                      <a:pt x="11" y="36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9" y="32"/>
                      <a:pt x="9" y="31"/>
                      <a:pt x="9" y="30"/>
                    </a:cubicBezTo>
                    <a:cubicBezTo>
                      <a:pt x="9" y="30"/>
                      <a:pt x="8" y="30"/>
                      <a:pt x="8" y="30"/>
                    </a:cubicBezTo>
                    <a:cubicBezTo>
                      <a:pt x="6" y="30"/>
                      <a:pt x="3" y="29"/>
                      <a:pt x="2" y="27"/>
                    </a:cubicBezTo>
                    <a:cubicBezTo>
                      <a:pt x="1" y="26"/>
                      <a:pt x="1" y="26"/>
                      <a:pt x="1" y="25"/>
                    </a:cubicBezTo>
                    <a:cubicBezTo>
                      <a:pt x="1" y="22"/>
                      <a:pt x="4" y="21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3" y="19"/>
                      <a:pt x="0" y="17"/>
                      <a:pt x="0" y="14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1" y="10"/>
                      <a:pt x="3" y="9"/>
                      <a:pt x="5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9"/>
                      <a:pt x="7" y="7"/>
                      <a:pt x="7" y="5"/>
                    </a:cubicBezTo>
                    <a:cubicBezTo>
                      <a:pt x="7" y="3"/>
                      <a:pt x="7" y="2"/>
                      <a:pt x="9" y="1"/>
                    </a:cubicBezTo>
                    <a:cubicBezTo>
                      <a:pt x="9" y="0"/>
                      <a:pt x="11" y="0"/>
                      <a:pt x="12" y="0"/>
                    </a:cubicBezTo>
                    <a:cubicBezTo>
                      <a:pt x="15" y="0"/>
                      <a:pt x="19" y="4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3" y="1"/>
                      <a:pt x="26" y="1"/>
                    </a:cubicBezTo>
                    <a:cubicBezTo>
                      <a:pt x="26" y="1"/>
                      <a:pt x="27" y="1"/>
                      <a:pt x="28" y="1"/>
                    </a:cubicBezTo>
                    <a:cubicBezTo>
                      <a:pt x="31" y="2"/>
                      <a:pt x="32" y="6"/>
                      <a:pt x="32" y="9"/>
                    </a:cubicBezTo>
                    <a:cubicBezTo>
                      <a:pt x="32" y="13"/>
                      <a:pt x="32" y="16"/>
                      <a:pt x="31" y="17"/>
                    </a:cubicBezTo>
                    <a:cubicBezTo>
                      <a:pt x="53" y="35"/>
                      <a:pt x="76" y="40"/>
                      <a:pt x="96" y="40"/>
                    </a:cubicBezTo>
                    <a:cubicBezTo>
                      <a:pt x="120" y="40"/>
                      <a:pt x="139" y="32"/>
                      <a:pt x="139" y="32"/>
                    </a:cubicBezTo>
                    <a:cubicBezTo>
                      <a:pt x="139" y="32"/>
                      <a:pt x="139" y="32"/>
                      <a:pt x="140" y="32"/>
                    </a:cubicBezTo>
                    <a:cubicBezTo>
                      <a:pt x="140" y="32"/>
                      <a:pt x="141" y="33"/>
                      <a:pt x="141" y="33"/>
                    </a:cubicBezTo>
                    <a:cubicBezTo>
                      <a:pt x="142" y="39"/>
                      <a:pt x="142" y="39"/>
                      <a:pt x="142" y="39"/>
                    </a:cubicBezTo>
                    <a:cubicBezTo>
                      <a:pt x="143" y="40"/>
                      <a:pt x="142" y="41"/>
                      <a:pt x="141" y="41"/>
                    </a:cubicBezTo>
                    <a:cubicBezTo>
                      <a:pt x="123" y="49"/>
                      <a:pt x="106" y="52"/>
                      <a:pt x="91" y="52"/>
                    </a:cubicBezTo>
                    <a:cubicBezTo>
                      <a:pt x="54" y="52"/>
                      <a:pt x="28" y="35"/>
                      <a:pt x="23" y="31"/>
                    </a:cubicBezTo>
                    <a:close/>
                    <a:moveTo>
                      <a:pt x="24" y="28"/>
                    </a:moveTo>
                    <a:cubicBezTo>
                      <a:pt x="24" y="28"/>
                      <a:pt x="30" y="33"/>
                      <a:pt x="42" y="38"/>
                    </a:cubicBezTo>
                    <a:cubicBezTo>
                      <a:pt x="54" y="43"/>
                      <a:pt x="70" y="49"/>
                      <a:pt x="91" y="49"/>
                    </a:cubicBezTo>
                    <a:cubicBezTo>
                      <a:pt x="105" y="49"/>
                      <a:pt x="121" y="46"/>
                      <a:pt x="139" y="39"/>
                    </a:cubicBezTo>
                    <a:cubicBezTo>
                      <a:pt x="138" y="36"/>
                      <a:pt x="138" y="36"/>
                      <a:pt x="138" y="36"/>
                    </a:cubicBezTo>
                    <a:cubicBezTo>
                      <a:pt x="133" y="37"/>
                      <a:pt x="117" y="43"/>
                      <a:pt x="96" y="43"/>
                    </a:cubicBezTo>
                    <a:cubicBezTo>
                      <a:pt x="75" y="43"/>
                      <a:pt x="51" y="38"/>
                      <a:pt x="28" y="19"/>
                    </a:cubicBezTo>
                    <a:cubicBezTo>
                      <a:pt x="28" y="19"/>
                      <a:pt x="28" y="18"/>
                      <a:pt x="28" y="17"/>
                    </a:cubicBezTo>
                    <a:cubicBezTo>
                      <a:pt x="28" y="17"/>
                      <a:pt x="29" y="13"/>
                      <a:pt x="29" y="9"/>
                    </a:cubicBezTo>
                    <a:cubicBezTo>
                      <a:pt x="29" y="7"/>
                      <a:pt x="29" y="5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5"/>
                      <a:pt x="24" y="6"/>
                    </a:cubicBezTo>
                    <a:cubicBezTo>
                      <a:pt x="23" y="8"/>
                      <a:pt x="23" y="10"/>
                      <a:pt x="23" y="10"/>
                    </a:cubicBezTo>
                    <a:cubicBezTo>
                      <a:pt x="23" y="11"/>
                      <a:pt x="23" y="11"/>
                      <a:pt x="22" y="11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1"/>
                      <a:pt x="19" y="9"/>
                      <a:pt x="17" y="7"/>
                    </a:cubicBezTo>
                    <a:cubicBezTo>
                      <a:pt x="15" y="5"/>
                      <a:pt x="13" y="3"/>
                      <a:pt x="12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1" y="9"/>
                      <a:pt x="13" y="10"/>
                    </a:cubicBezTo>
                    <a:cubicBezTo>
                      <a:pt x="15" y="12"/>
                      <a:pt x="16" y="14"/>
                      <a:pt x="16" y="14"/>
                    </a:cubicBezTo>
                    <a:cubicBezTo>
                      <a:pt x="17" y="14"/>
                      <a:pt x="17" y="15"/>
                      <a:pt x="16" y="16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3" y="15"/>
                      <a:pt x="11" y="14"/>
                    </a:cubicBezTo>
                    <a:cubicBezTo>
                      <a:pt x="9" y="13"/>
                      <a:pt x="6" y="12"/>
                      <a:pt x="5" y="12"/>
                    </a:cubicBezTo>
                    <a:cubicBezTo>
                      <a:pt x="4" y="12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6"/>
                      <a:pt x="8" y="18"/>
                    </a:cubicBezTo>
                    <a:cubicBezTo>
                      <a:pt x="10" y="19"/>
                      <a:pt x="13" y="20"/>
                      <a:pt x="13" y="20"/>
                    </a:cubicBezTo>
                    <a:cubicBezTo>
                      <a:pt x="14" y="20"/>
                      <a:pt x="15" y="20"/>
                      <a:pt x="15" y="21"/>
                    </a:cubicBezTo>
                    <a:cubicBezTo>
                      <a:pt x="14" y="22"/>
                      <a:pt x="14" y="23"/>
                      <a:pt x="13" y="23"/>
                    </a:cubicBezTo>
                    <a:cubicBezTo>
                      <a:pt x="13" y="23"/>
                      <a:pt x="7" y="23"/>
                      <a:pt x="5" y="24"/>
                    </a:cubicBezTo>
                    <a:cubicBezTo>
                      <a:pt x="4" y="24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7"/>
                      <a:pt x="6" y="27"/>
                      <a:pt x="8" y="27"/>
                    </a:cubicBezTo>
                    <a:cubicBezTo>
                      <a:pt x="10" y="27"/>
                      <a:pt x="13" y="25"/>
                      <a:pt x="13" y="25"/>
                    </a:cubicBezTo>
                    <a:cubicBezTo>
                      <a:pt x="14" y="25"/>
                      <a:pt x="15" y="25"/>
                      <a:pt x="15" y="26"/>
                    </a:cubicBezTo>
                    <a:cubicBezTo>
                      <a:pt x="16" y="27"/>
                      <a:pt x="16" y="27"/>
                      <a:pt x="15" y="28"/>
                    </a:cubicBezTo>
                    <a:cubicBezTo>
                      <a:pt x="15" y="28"/>
                      <a:pt x="14" y="29"/>
                      <a:pt x="13" y="30"/>
                    </a:cubicBezTo>
                    <a:cubicBezTo>
                      <a:pt x="12" y="31"/>
                      <a:pt x="12" y="32"/>
                      <a:pt x="12" y="33"/>
                    </a:cubicBezTo>
                    <a:cubicBezTo>
                      <a:pt x="12" y="33"/>
                      <a:pt x="12" y="33"/>
                      <a:pt x="12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5" y="34"/>
                      <a:pt x="17" y="33"/>
                      <a:pt x="19" y="31"/>
                    </a:cubicBezTo>
                    <a:cubicBezTo>
                      <a:pt x="20" y="30"/>
                      <a:pt x="22" y="28"/>
                      <a:pt x="22" y="28"/>
                    </a:cubicBezTo>
                    <a:cubicBezTo>
                      <a:pt x="22" y="28"/>
                      <a:pt x="22" y="27"/>
                      <a:pt x="23" y="27"/>
                    </a:cubicBezTo>
                    <a:lnTo>
                      <a:pt x="24" y="28"/>
                    </a:lnTo>
                    <a:close/>
                    <a:moveTo>
                      <a:pt x="138" y="34"/>
                    </a:moveTo>
                    <a:cubicBezTo>
                      <a:pt x="139" y="34"/>
                      <a:pt x="139" y="34"/>
                      <a:pt x="139" y="34"/>
                    </a:cubicBezTo>
                    <a:lnTo>
                      <a:pt x="138" y="3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4" name="Freeform 172"/>
              <p:cNvSpPr/>
              <p:nvPr/>
            </p:nvSpPr>
            <p:spPr bwMode="auto">
              <a:xfrm>
                <a:off x="3377" y="1566"/>
                <a:ext cx="308" cy="218"/>
              </a:xfrm>
              <a:custGeom>
                <a:avLst/>
                <a:gdLst>
                  <a:gd name="T0" fmla="*/ 17 w 130"/>
                  <a:gd name="T1" fmla="*/ 0 h 92"/>
                  <a:gd name="T2" fmla="*/ 0 w 130"/>
                  <a:gd name="T3" fmla="*/ 16 h 92"/>
                  <a:gd name="T4" fmla="*/ 26 w 130"/>
                  <a:gd name="T5" fmla="*/ 92 h 92"/>
                  <a:gd name="T6" fmla="*/ 130 w 130"/>
                  <a:gd name="T7" fmla="*/ 42 h 92"/>
                  <a:gd name="T8" fmla="*/ 17 w 130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92">
                    <a:moveTo>
                      <a:pt x="17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7" y="53"/>
                      <a:pt x="26" y="92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13" y="40"/>
                      <a:pt x="61" y="28"/>
                      <a:pt x="17" y="0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5" name="Freeform 173"/>
              <p:cNvSpPr>
                <a:spLocks noEditPoints="1"/>
              </p:cNvSpPr>
              <p:nvPr/>
            </p:nvSpPr>
            <p:spPr bwMode="auto">
              <a:xfrm>
                <a:off x="3373" y="1562"/>
                <a:ext cx="314" cy="224"/>
              </a:xfrm>
              <a:custGeom>
                <a:avLst/>
                <a:gdLst>
                  <a:gd name="T0" fmla="*/ 28 w 133"/>
                  <a:gd name="T1" fmla="*/ 95 h 95"/>
                  <a:gd name="T2" fmla="*/ 27 w 133"/>
                  <a:gd name="T3" fmla="*/ 94 h 95"/>
                  <a:gd name="T4" fmla="*/ 1 w 133"/>
                  <a:gd name="T5" fmla="*/ 18 h 95"/>
                  <a:gd name="T6" fmla="*/ 1 w 133"/>
                  <a:gd name="T7" fmla="*/ 17 h 95"/>
                  <a:gd name="T8" fmla="*/ 18 w 133"/>
                  <a:gd name="T9" fmla="*/ 1 h 95"/>
                  <a:gd name="T10" fmla="*/ 20 w 133"/>
                  <a:gd name="T11" fmla="*/ 1 h 95"/>
                  <a:gd name="T12" fmla="*/ 132 w 133"/>
                  <a:gd name="T13" fmla="*/ 43 h 95"/>
                  <a:gd name="T14" fmla="*/ 133 w 133"/>
                  <a:gd name="T15" fmla="*/ 44 h 95"/>
                  <a:gd name="T16" fmla="*/ 132 w 133"/>
                  <a:gd name="T17" fmla="*/ 46 h 95"/>
                  <a:gd name="T18" fmla="*/ 29 w 133"/>
                  <a:gd name="T19" fmla="*/ 95 h 95"/>
                  <a:gd name="T20" fmla="*/ 28 w 133"/>
                  <a:gd name="T21" fmla="*/ 95 h 95"/>
                  <a:gd name="T22" fmla="*/ 30 w 133"/>
                  <a:gd name="T23" fmla="*/ 91 h 95"/>
                  <a:gd name="T24" fmla="*/ 127 w 133"/>
                  <a:gd name="T25" fmla="*/ 45 h 95"/>
                  <a:gd name="T26" fmla="*/ 20 w 133"/>
                  <a:gd name="T27" fmla="*/ 4 h 95"/>
                  <a:gd name="T28" fmla="*/ 4 w 133"/>
                  <a:gd name="T29" fmla="*/ 18 h 95"/>
                  <a:gd name="T30" fmla="*/ 30 w 133"/>
                  <a:gd name="T31" fmla="*/ 91 h 95"/>
                  <a:gd name="T32" fmla="*/ 19 w 133"/>
                  <a:gd name="T33" fmla="*/ 3 h 95"/>
                  <a:gd name="T34" fmla="*/ 19 w 133"/>
                  <a:gd name="T35" fmla="*/ 2 h 95"/>
                  <a:gd name="T36" fmla="*/ 19 w 133"/>
                  <a:gd name="T37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95">
                    <a:moveTo>
                      <a:pt x="28" y="95"/>
                    </a:moveTo>
                    <a:cubicBezTo>
                      <a:pt x="27" y="95"/>
                      <a:pt x="27" y="94"/>
                      <a:pt x="27" y="94"/>
                    </a:cubicBezTo>
                    <a:cubicBezTo>
                      <a:pt x="18" y="56"/>
                      <a:pt x="1" y="18"/>
                      <a:pt x="1" y="18"/>
                    </a:cubicBezTo>
                    <a:cubicBezTo>
                      <a:pt x="0" y="18"/>
                      <a:pt x="1" y="17"/>
                      <a:pt x="1" y="17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0"/>
                      <a:pt x="20" y="0"/>
                      <a:pt x="20" y="1"/>
                    </a:cubicBezTo>
                    <a:cubicBezTo>
                      <a:pt x="63" y="29"/>
                      <a:pt x="116" y="40"/>
                      <a:pt x="132" y="43"/>
                    </a:cubicBezTo>
                    <a:cubicBezTo>
                      <a:pt x="133" y="43"/>
                      <a:pt x="133" y="44"/>
                      <a:pt x="133" y="44"/>
                    </a:cubicBezTo>
                    <a:cubicBezTo>
                      <a:pt x="133" y="45"/>
                      <a:pt x="133" y="45"/>
                      <a:pt x="132" y="4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5"/>
                      <a:pt x="28" y="95"/>
                      <a:pt x="28" y="95"/>
                    </a:cubicBezTo>
                    <a:close/>
                    <a:moveTo>
                      <a:pt x="30" y="91"/>
                    </a:moveTo>
                    <a:cubicBezTo>
                      <a:pt x="127" y="45"/>
                      <a:pt x="127" y="45"/>
                      <a:pt x="127" y="45"/>
                    </a:cubicBezTo>
                    <a:cubicBezTo>
                      <a:pt x="107" y="41"/>
                      <a:pt x="59" y="30"/>
                      <a:pt x="20" y="4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24"/>
                      <a:pt x="21" y="57"/>
                      <a:pt x="30" y="91"/>
                    </a:cubicBezTo>
                    <a:close/>
                    <a:moveTo>
                      <a:pt x="19" y="3"/>
                    </a:moveTo>
                    <a:cubicBezTo>
                      <a:pt x="19" y="2"/>
                      <a:pt x="19" y="2"/>
                      <a:pt x="19" y="2"/>
                    </a:cubicBez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6" name="Freeform 174"/>
              <p:cNvSpPr/>
              <p:nvPr/>
            </p:nvSpPr>
            <p:spPr bwMode="auto">
              <a:xfrm>
                <a:off x="3349" y="1547"/>
                <a:ext cx="90" cy="123"/>
              </a:xfrm>
              <a:custGeom>
                <a:avLst/>
                <a:gdLst>
                  <a:gd name="T0" fmla="*/ 38 w 38"/>
                  <a:gd name="T1" fmla="*/ 0 h 52"/>
                  <a:gd name="T2" fmla="*/ 15 w 38"/>
                  <a:gd name="T3" fmla="*/ 3 h 52"/>
                  <a:gd name="T4" fmla="*/ 0 w 38"/>
                  <a:gd name="T5" fmla="*/ 32 h 52"/>
                  <a:gd name="T6" fmla="*/ 9 w 38"/>
                  <a:gd name="T7" fmla="*/ 52 h 52"/>
                  <a:gd name="T8" fmla="*/ 38 w 38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2">
                    <a:moveTo>
                      <a:pt x="38" y="0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36" y="34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7" name="Freeform 175"/>
              <p:cNvSpPr>
                <a:spLocks noEditPoints="1"/>
              </p:cNvSpPr>
              <p:nvPr/>
            </p:nvSpPr>
            <p:spPr bwMode="auto">
              <a:xfrm>
                <a:off x="3347" y="1545"/>
                <a:ext cx="94" cy="130"/>
              </a:xfrm>
              <a:custGeom>
                <a:avLst/>
                <a:gdLst>
                  <a:gd name="T0" fmla="*/ 9 w 40"/>
                  <a:gd name="T1" fmla="*/ 55 h 55"/>
                  <a:gd name="T2" fmla="*/ 8 w 40"/>
                  <a:gd name="T3" fmla="*/ 54 h 55"/>
                  <a:gd name="T4" fmla="*/ 0 w 40"/>
                  <a:gd name="T5" fmla="*/ 34 h 55"/>
                  <a:gd name="T6" fmla="*/ 0 w 40"/>
                  <a:gd name="T7" fmla="*/ 33 h 55"/>
                  <a:gd name="T8" fmla="*/ 15 w 40"/>
                  <a:gd name="T9" fmla="*/ 3 h 55"/>
                  <a:gd name="T10" fmla="*/ 16 w 40"/>
                  <a:gd name="T11" fmla="*/ 2 h 55"/>
                  <a:gd name="T12" fmla="*/ 39 w 40"/>
                  <a:gd name="T13" fmla="*/ 0 h 55"/>
                  <a:gd name="T14" fmla="*/ 40 w 40"/>
                  <a:gd name="T15" fmla="*/ 0 h 55"/>
                  <a:gd name="T16" fmla="*/ 40 w 40"/>
                  <a:gd name="T17" fmla="*/ 2 h 55"/>
                  <a:gd name="T18" fmla="*/ 11 w 40"/>
                  <a:gd name="T19" fmla="*/ 55 h 55"/>
                  <a:gd name="T20" fmla="*/ 10 w 40"/>
                  <a:gd name="T21" fmla="*/ 55 h 55"/>
                  <a:gd name="T22" fmla="*/ 9 w 40"/>
                  <a:gd name="T23" fmla="*/ 55 h 55"/>
                  <a:gd name="T24" fmla="*/ 17 w 40"/>
                  <a:gd name="T25" fmla="*/ 5 h 55"/>
                  <a:gd name="T26" fmla="*/ 3 w 40"/>
                  <a:gd name="T27" fmla="*/ 33 h 55"/>
                  <a:gd name="T28" fmla="*/ 10 w 40"/>
                  <a:gd name="T29" fmla="*/ 51 h 55"/>
                  <a:gd name="T30" fmla="*/ 22 w 40"/>
                  <a:gd name="T31" fmla="*/ 39 h 55"/>
                  <a:gd name="T32" fmla="*/ 37 w 40"/>
                  <a:gd name="T33" fmla="*/ 3 h 55"/>
                  <a:gd name="T34" fmla="*/ 17 w 40"/>
                  <a:gd name="T35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55">
                    <a:moveTo>
                      <a:pt x="9" y="55"/>
                    </a:moveTo>
                    <a:cubicBezTo>
                      <a:pt x="9" y="55"/>
                      <a:pt x="9" y="54"/>
                      <a:pt x="8" y="5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3"/>
                      <a:pt x="0" y="3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0"/>
                    </a:cubicBezTo>
                    <a:cubicBezTo>
                      <a:pt x="40" y="1"/>
                      <a:pt x="40" y="1"/>
                      <a:pt x="40" y="2"/>
                    </a:cubicBezTo>
                    <a:cubicBezTo>
                      <a:pt x="38" y="36"/>
                      <a:pt x="11" y="55"/>
                      <a:pt x="11" y="55"/>
                    </a:cubicBezTo>
                    <a:cubicBezTo>
                      <a:pt x="10" y="55"/>
                      <a:pt x="10" y="55"/>
                      <a:pt x="10" y="55"/>
                    </a:cubicBezTo>
                    <a:lnTo>
                      <a:pt x="9" y="55"/>
                    </a:lnTo>
                    <a:close/>
                    <a:moveTo>
                      <a:pt x="17" y="5"/>
                    </a:moveTo>
                    <a:cubicBezTo>
                      <a:pt x="3" y="33"/>
                      <a:pt x="3" y="33"/>
                      <a:pt x="3" y="33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3" y="49"/>
                      <a:pt x="18" y="45"/>
                      <a:pt x="22" y="39"/>
                    </a:cubicBezTo>
                    <a:cubicBezTo>
                      <a:pt x="29" y="31"/>
                      <a:pt x="36" y="18"/>
                      <a:pt x="37" y="3"/>
                    </a:cubicBez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8" name="Freeform 176"/>
              <p:cNvSpPr/>
              <p:nvPr/>
            </p:nvSpPr>
            <p:spPr bwMode="auto">
              <a:xfrm>
                <a:off x="3427" y="1642"/>
                <a:ext cx="28" cy="28"/>
              </a:xfrm>
              <a:custGeom>
                <a:avLst/>
                <a:gdLst>
                  <a:gd name="T0" fmla="*/ 9 w 12"/>
                  <a:gd name="T1" fmla="*/ 10 h 12"/>
                  <a:gd name="T2" fmla="*/ 10 w 12"/>
                  <a:gd name="T3" fmla="*/ 3 h 12"/>
                  <a:gd name="T4" fmla="*/ 2 w 12"/>
                  <a:gd name="T5" fmla="*/ 2 h 12"/>
                  <a:gd name="T6" fmla="*/ 2 w 12"/>
                  <a:gd name="T7" fmla="*/ 10 h 12"/>
                  <a:gd name="T8" fmla="*/ 9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9" y="10"/>
                    </a:moveTo>
                    <a:cubicBezTo>
                      <a:pt x="11" y="8"/>
                      <a:pt x="12" y="5"/>
                      <a:pt x="10" y="3"/>
                    </a:cubicBezTo>
                    <a:cubicBezTo>
                      <a:pt x="8" y="0"/>
                      <a:pt x="5" y="0"/>
                      <a:pt x="2" y="2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4" y="12"/>
                      <a:pt x="7" y="12"/>
                      <a:pt x="9" y="10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9" name="Freeform 177"/>
              <p:cNvSpPr/>
              <p:nvPr/>
            </p:nvSpPr>
            <p:spPr bwMode="auto">
              <a:xfrm>
                <a:off x="3441" y="1715"/>
                <a:ext cx="29" cy="29"/>
              </a:xfrm>
              <a:custGeom>
                <a:avLst/>
                <a:gdLst>
                  <a:gd name="T0" fmla="*/ 9 w 12"/>
                  <a:gd name="T1" fmla="*/ 10 h 12"/>
                  <a:gd name="T2" fmla="*/ 10 w 12"/>
                  <a:gd name="T3" fmla="*/ 3 h 12"/>
                  <a:gd name="T4" fmla="*/ 2 w 12"/>
                  <a:gd name="T5" fmla="*/ 2 h 12"/>
                  <a:gd name="T6" fmla="*/ 2 w 12"/>
                  <a:gd name="T7" fmla="*/ 10 h 12"/>
                  <a:gd name="T8" fmla="*/ 9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9" y="10"/>
                    </a:moveTo>
                    <a:cubicBezTo>
                      <a:pt x="11" y="8"/>
                      <a:pt x="12" y="5"/>
                      <a:pt x="10" y="3"/>
                    </a:cubicBezTo>
                    <a:cubicBezTo>
                      <a:pt x="8" y="0"/>
                      <a:pt x="4" y="0"/>
                      <a:pt x="2" y="2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3" y="12"/>
                      <a:pt x="7" y="12"/>
                      <a:pt x="9" y="10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0" name="Freeform 178"/>
              <p:cNvSpPr/>
              <p:nvPr/>
            </p:nvSpPr>
            <p:spPr bwMode="auto">
              <a:xfrm>
                <a:off x="3489" y="1623"/>
                <a:ext cx="26" cy="28"/>
              </a:xfrm>
              <a:custGeom>
                <a:avLst/>
                <a:gdLst>
                  <a:gd name="T0" fmla="*/ 9 w 11"/>
                  <a:gd name="T1" fmla="*/ 10 h 12"/>
                  <a:gd name="T2" fmla="*/ 9 w 11"/>
                  <a:gd name="T3" fmla="*/ 2 h 12"/>
                  <a:gd name="T4" fmla="*/ 2 w 11"/>
                  <a:gd name="T5" fmla="*/ 2 h 12"/>
                  <a:gd name="T6" fmla="*/ 1 w 11"/>
                  <a:gd name="T7" fmla="*/ 9 h 12"/>
                  <a:gd name="T8" fmla="*/ 9 w 11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9" y="10"/>
                    </a:moveTo>
                    <a:cubicBezTo>
                      <a:pt x="11" y="8"/>
                      <a:pt x="11" y="4"/>
                      <a:pt x="9" y="2"/>
                    </a:cubicBezTo>
                    <a:cubicBezTo>
                      <a:pt x="8" y="0"/>
                      <a:pt x="4" y="0"/>
                      <a:pt x="2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" y="11"/>
                      <a:pt x="7" y="12"/>
                      <a:pt x="9" y="10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1" name="Freeform 179"/>
              <p:cNvSpPr/>
              <p:nvPr/>
            </p:nvSpPr>
            <p:spPr bwMode="auto">
              <a:xfrm>
                <a:off x="3517" y="1687"/>
                <a:ext cx="28" cy="28"/>
              </a:xfrm>
              <a:custGeom>
                <a:avLst/>
                <a:gdLst>
                  <a:gd name="T0" fmla="*/ 10 w 12"/>
                  <a:gd name="T1" fmla="*/ 10 h 12"/>
                  <a:gd name="T2" fmla="*/ 10 w 12"/>
                  <a:gd name="T3" fmla="*/ 3 h 12"/>
                  <a:gd name="T4" fmla="*/ 3 w 12"/>
                  <a:gd name="T5" fmla="*/ 2 h 12"/>
                  <a:gd name="T6" fmla="*/ 2 w 12"/>
                  <a:gd name="T7" fmla="*/ 10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12" y="8"/>
                      <a:pt x="12" y="5"/>
                      <a:pt x="10" y="3"/>
                    </a:cubicBezTo>
                    <a:cubicBezTo>
                      <a:pt x="8" y="1"/>
                      <a:pt x="5" y="0"/>
                      <a:pt x="3" y="2"/>
                    </a:cubicBezTo>
                    <a:cubicBezTo>
                      <a:pt x="0" y="4"/>
                      <a:pt x="0" y="8"/>
                      <a:pt x="2" y="10"/>
                    </a:cubicBezTo>
                    <a:cubicBezTo>
                      <a:pt x="4" y="12"/>
                      <a:pt x="7" y="12"/>
                      <a:pt x="10" y="10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2" name="Freeform 180"/>
              <p:cNvSpPr/>
              <p:nvPr/>
            </p:nvSpPr>
            <p:spPr bwMode="auto">
              <a:xfrm>
                <a:off x="3593" y="1661"/>
                <a:ext cx="28" cy="28"/>
              </a:xfrm>
              <a:custGeom>
                <a:avLst/>
                <a:gdLst>
                  <a:gd name="T0" fmla="*/ 9 w 12"/>
                  <a:gd name="T1" fmla="*/ 10 h 12"/>
                  <a:gd name="T2" fmla="*/ 10 w 12"/>
                  <a:gd name="T3" fmla="*/ 3 h 12"/>
                  <a:gd name="T4" fmla="*/ 2 w 12"/>
                  <a:gd name="T5" fmla="*/ 2 h 12"/>
                  <a:gd name="T6" fmla="*/ 2 w 12"/>
                  <a:gd name="T7" fmla="*/ 10 h 12"/>
                  <a:gd name="T8" fmla="*/ 9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9" y="10"/>
                    </a:moveTo>
                    <a:cubicBezTo>
                      <a:pt x="11" y="9"/>
                      <a:pt x="12" y="5"/>
                      <a:pt x="10" y="3"/>
                    </a:cubicBezTo>
                    <a:cubicBezTo>
                      <a:pt x="8" y="1"/>
                      <a:pt x="4" y="0"/>
                      <a:pt x="2" y="2"/>
                    </a:cubicBezTo>
                    <a:cubicBezTo>
                      <a:pt x="0" y="4"/>
                      <a:pt x="0" y="8"/>
                      <a:pt x="2" y="10"/>
                    </a:cubicBezTo>
                    <a:cubicBezTo>
                      <a:pt x="3" y="12"/>
                      <a:pt x="7" y="12"/>
                      <a:pt x="9" y="10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3" name="Freeform 181"/>
              <p:cNvSpPr/>
              <p:nvPr/>
            </p:nvSpPr>
            <p:spPr bwMode="auto">
              <a:xfrm>
                <a:off x="3105" y="1337"/>
                <a:ext cx="350" cy="355"/>
              </a:xfrm>
              <a:custGeom>
                <a:avLst/>
                <a:gdLst>
                  <a:gd name="T0" fmla="*/ 20 w 148"/>
                  <a:gd name="T1" fmla="*/ 139 h 150"/>
                  <a:gd name="T2" fmla="*/ 39 w 148"/>
                  <a:gd name="T3" fmla="*/ 145 h 150"/>
                  <a:gd name="T4" fmla="*/ 104 w 148"/>
                  <a:gd name="T5" fmla="*/ 125 h 150"/>
                  <a:gd name="T6" fmla="*/ 119 w 148"/>
                  <a:gd name="T7" fmla="*/ 21 h 150"/>
                  <a:gd name="T8" fmla="*/ 120 w 148"/>
                  <a:gd name="T9" fmla="*/ 17 h 150"/>
                  <a:gd name="T10" fmla="*/ 122 w 148"/>
                  <a:gd name="T11" fmla="*/ 9 h 150"/>
                  <a:gd name="T12" fmla="*/ 122 w 148"/>
                  <a:gd name="T13" fmla="*/ 8 h 150"/>
                  <a:gd name="T14" fmla="*/ 113 w 148"/>
                  <a:gd name="T15" fmla="*/ 0 h 150"/>
                  <a:gd name="T16" fmla="*/ 102 w 148"/>
                  <a:gd name="T17" fmla="*/ 4 h 150"/>
                  <a:gd name="T18" fmla="*/ 101 w 148"/>
                  <a:gd name="T19" fmla="*/ 6 h 150"/>
                  <a:gd name="T20" fmla="*/ 91 w 148"/>
                  <a:gd name="T21" fmla="*/ 14 h 150"/>
                  <a:gd name="T22" fmla="*/ 0 w 148"/>
                  <a:gd name="T23" fmla="*/ 52 h 150"/>
                  <a:gd name="T24" fmla="*/ 6 w 148"/>
                  <a:gd name="T25" fmla="*/ 115 h 150"/>
                  <a:gd name="T26" fmla="*/ 0 w 148"/>
                  <a:gd name="T27" fmla="*/ 128 h 150"/>
                  <a:gd name="T28" fmla="*/ 20 w 148"/>
                  <a:gd name="T29" fmla="*/ 13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50">
                    <a:moveTo>
                      <a:pt x="20" y="139"/>
                    </a:moveTo>
                    <a:cubicBezTo>
                      <a:pt x="26" y="141"/>
                      <a:pt x="33" y="143"/>
                      <a:pt x="39" y="145"/>
                    </a:cubicBezTo>
                    <a:cubicBezTo>
                      <a:pt x="62" y="150"/>
                      <a:pt x="87" y="142"/>
                      <a:pt x="104" y="125"/>
                    </a:cubicBezTo>
                    <a:cubicBezTo>
                      <a:pt x="133" y="97"/>
                      <a:pt x="148" y="55"/>
                      <a:pt x="119" y="21"/>
                    </a:cubicBezTo>
                    <a:cubicBezTo>
                      <a:pt x="120" y="19"/>
                      <a:pt x="120" y="18"/>
                      <a:pt x="120" y="17"/>
                    </a:cubicBezTo>
                    <a:cubicBezTo>
                      <a:pt x="122" y="15"/>
                      <a:pt x="122" y="12"/>
                      <a:pt x="122" y="9"/>
                    </a:cubicBezTo>
                    <a:cubicBezTo>
                      <a:pt x="122" y="8"/>
                      <a:pt x="122" y="8"/>
                      <a:pt x="122" y="8"/>
                    </a:cubicBezTo>
                    <a:cubicBezTo>
                      <a:pt x="120" y="3"/>
                      <a:pt x="118" y="1"/>
                      <a:pt x="113" y="0"/>
                    </a:cubicBezTo>
                    <a:cubicBezTo>
                      <a:pt x="109" y="0"/>
                      <a:pt x="105" y="1"/>
                      <a:pt x="102" y="4"/>
                    </a:cubicBezTo>
                    <a:cubicBezTo>
                      <a:pt x="102" y="4"/>
                      <a:pt x="101" y="5"/>
                      <a:pt x="101" y="6"/>
                    </a:cubicBezTo>
                    <a:cubicBezTo>
                      <a:pt x="97" y="9"/>
                      <a:pt x="94" y="12"/>
                      <a:pt x="91" y="14"/>
                    </a:cubicBezTo>
                    <a:cubicBezTo>
                      <a:pt x="65" y="33"/>
                      <a:pt x="32" y="48"/>
                      <a:pt x="0" y="52"/>
                    </a:cubicBezTo>
                    <a:cubicBezTo>
                      <a:pt x="7" y="74"/>
                      <a:pt x="11" y="92"/>
                      <a:pt x="6" y="115"/>
                    </a:cubicBezTo>
                    <a:cubicBezTo>
                      <a:pt x="4" y="119"/>
                      <a:pt x="2" y="123"/>
                      <a:pt x="0" y="128"/>
                    </a:cubicBezTo>
                    <a:cubicBezTo>
                      <a:pt x="0" y="128"/>
                      <a:pt x="9" y="134"/>
                      <a:pt x="20" y="139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4" name="Freeform 182"/>
              <p:cNvSpPr>
                <a:spLocks noEditPoints="1"/>
              </p:cNvSpPr>
              <p:nvPr/>
            </p:nvSpPr>
            <p:spPr bwMode="auto">
              <a:xfrm>
                <a:off x="3101" y="1334"/>
                <a:ext cx="326" cy="353"/>
              </a:xfrm>
              <a:custGeom>
                <a:avLst/>
                <a:gdLst>
                  <a:gd name="T0" fmla="*/ 41 w 138"/>
                  <a:gd name="T1" fmla="*/ 147 h 149"/>
                  <a:gd name="T2" fmla="*/ 22 w 138"/>
                  <a:gd name="T3" fmla="*/ 141 h 149"/>
                  <a:gd name="T4" fmla="*/ 22 w 138"/>
                  <a:gd name="T5" fmla="*/ 140 h 149"/>
                  <a:gd name="T6" fmla="*/ 22 w 138"/>
                  <a:gd name="T7" fmla="*/ 141 h 149"/>
                  <a:gd name="T8" fmla="*/ 1 w 138"/>
                  <a:gd name="T9" fmla="*/ 130 h 149"/>
                  <a:gd name="T10" fmla="*/ 1 w 138"/>
                  <a:gd name="T11" fmla="*/ 128 h 149"/>
                  <a:gd name="T12" fmla="*/ 6 w 138"/>
                  <a:gd name="T13" fmla="*/ 116 h 149"/>
                  <a:gd name="T14" fmla="*/ 9 w 138"/>
                  <a:gd name="T15" fmla="*/ 96 h 149"/>
                  <a:gd name="T16" fmla="*/ 0 w 138"/>
                  <a:gd name="T17" fmla="*/ 54 h 149"/>
                  <a:gd name="T18" fmla="*/ 0 w 138"/>
                  <a:gd name="T19" fmla="*/ 53 h 149"/>
                  <a:gd name="T20" fmla="*/ 2 w 138"/>
                  <a:gd name="T21" fmla="*/ 52 h 149"/>
                  <a:gd name="T22" fmla="*/ 93 w 138"/>
                  <a:gd name="T23" fmla="*/ 14 h 149"/>
                  <a:gd name="T24" fmla="*/ 102 w 138"/>
                  <a:gd name="T25" fmla="*/ 6 h 149"/>
                  <a:gd name="T26" fmla="*/ 103 w 138"/>
                  <a:gd name="T27" fmla="*/ 4 h 149"/>
                  <a:gd name="T28" fmla="*/ 112 w 138"/>
                  <a:gd name="T29" fmla="*/ 0 h 149"/>
                  <a:gd name="T30" fmla="*/ 115 w 138"/>
                  <a:gd name="T31" fmla="*/ 0 h 149"/>
                  <a:gd name="T32" fmla="*/ 125 w 138"/>
                  <a:gd name="T33" fmla="*/ 9 h 149"/>
                  <a:gd name="T34" fmla="*/ 125 w 138"/>
                  <a:gd name="T35" fmla="*/ 10 h 149"/>
                  <a:gd name="T36" fmla="*/ 125 w 138"/>
                  <a:gd name="T37" fmla="*/ 10 h 149"/>
                  <a:gd name="T38" fmla="*/ 125 w 138"/>
                  <a:gd name="T39" fmla="*/ 12 h 149"/>
                  <a:gd name="T40" fmla="*/ 124 w 138"/>
                  <a:gd name="T41" fmla="*/ 19 h 149"/>
                  <a:gd name="T42" fmla="*/ 123 w 138"/>
                  <a:gd name="T43" fmla="*/ 21 h 149"/>
                  <a:gd name="T44" fmla="*/ 138 w 138"/>
                  <a:gd name="T45" fmla="*/ 63 h 149"/>
                  <a:gd name="T46" fmla="*/ 107 w 138"/>
                  <a:gd name="T47" fmla="*/ 127 h 149"/>
                  <a:gd name="T48" fmla="*/ 55 w 138"/>
                  <a:gd name="T49" fmla="*/ 149 h 149"/>
                  <a:gd name="T50" fmla="*/ 55 w 138"/>
                  <a:gd name="T51" fmla="*/ 149 h 149"/>
                  <a:gd name="T52" fmla="*/ 41 w 138"/>
                  <a:gd name="T53" fmla="*/ 147 h 149"/>
                  <a:gd name="T54" fmla="*/ 41 w 138"/>
                  <a:gd name="T55" fmla="*/ 144 h 149"/>
                  <a:gd name="T56" fmla="*/ 55 w 138"/>
                  <a:gd name="T57" fmla="*/ 146 h 149"/>
                  <a:gd name="T58" fmla="*/ 105 w 138"/>
                  <a:gd name="T59" fmla="*/ 125 h 149"/>
                  <a:gd name="T60" fmla="*/ 135 w 138"/>
                  <a:gd name="T61" fmla="*/ 63 h 149"/>
                  <a:gd name="T62" fmla="*/ 120 w 138"/>
                  <a:gd name="T63" fmla="*/ 23 h 149"/>
                  <a:gd name="T64" fmla="*/ 120 w 138"/>
                  <a:gd name="T65" fmla="*/ 21 h 149"/>
                  <a:gd name="T66" fmla="*/ 121 w 138"/>
                  <a:gd name="T67" fmla="*/ 17 h 149"/>
                  <a:gd name="T68" fmla="*/ 122 w 138"/>
                  <a:gd name="T69" fmla="*/ 12 h 149"/>
                  <a:gd name="T70" fmla="*/ 122 w 138"/>
                  <a:gd name="T71" fmla="*/ 10 h 149"/>
                  <a:gd name="T72" fmla="*/ 122 w 138"/>
                  <a:gd name="T73" fmla="*/ 10 h 149"/>
                  <a:gd name="T74" fmla="*/ 122 w 138"/>
                  <a:gd name="T75" fmla="*/ 10 h 149"/>
                  <a:gd name="T76" fmla="*/ 115 w 138"/>
                  <a:gd name="T77" fmla="*/ 3 h 149"/>
                  <a:gd name="T78" fmla="*/ 112 w 138"/>
                  <a:gd name="T79" fmla="*/ 3 h 149"/>
                  <a:gd name="T80" fmla="*/ 105 w 138"/>
                  <a:gd name="T81" fmla="*/ 6 h 149"/>
                  <a:gd name="T82" fmla="*/ 104 w 138"/>
                  <a:gd name="T83" fmla="*/ 8 h 149"/>
                  <a:gd name="T84" fmla="*/ 104 w 138"/>
                  <a:gd name="T85" fmla="*/ 8 h 149"/>
                  <a:gd name="T86" fmla="*/ 94 w 138"/>
                  <a:gd name="T87" fmla="*/ 17 h 149"/>
                  <a:gd name="T88" fmla="*/ 4 w 138"/>
                  <a:gd name="T89" fmla="*/ 55 h 149"/>
                  <a:gd name="T90" fmla="*/ 12 w 138"/>
                  <a:gd name="T91" fmla="*/ 96 h 149"/>
                  <a:gd name="T92" fmla="*/ 9 w 138"/>
                  <a:gd name="T93" fmla="*/ 117 h 149"/>
                  <a:gd name="T94" fmla="*/ 4 w 138"/>
                  <a:gd name="T95" fmla="*/ 128 h 149"/>
                  <a:gd name="T96" fmla="*/ 23 w 138"/>
                  <a:gd name="T97" fmla="*/ 138 h 149"/>
                  <a:gd name="T98" fmla="*/ 41 w 138"/>
                  <a:gd name="T99" fmla="*/ 14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8" h="149">
                    <a:moveTo>
                      <a:pt x="41" y="147"/>
                    </a:moveTo>
                    <a:cubicBezTo>
                      <a:pt x="34" y="145"/>
                      <a:pt x="28" y="143"/>
                      <a:pt x="22" y="141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2" y="141"/>
                      <a:pt x="22" y="141"/>
                      <a:pt x="22" y="141"/>
                    </a:cubicBezTo>
                    <a:cubicBezTo>
                      <a:pt x="10" y="136"/>
                      <a:pt x="1" y="130"/>
                      <a:pt x="1" y="130"/>
                    </a:cubicBezTo>
                    <a:cubicBezTo>
                      <a:pt x="1" y="130"/>
                      <a:pt x="0" y="129"/>
                      <a:pt x="1" y="128"/>
                    </a:cubicBezTo>
                    <a:cubicBezTo>
                      <a:pt x="2" y="124"/>
                      <a:pt x="5" y="119"/>
                      <a:pt x="6" y="116"/>
                    </a:cubicBezTo>
                    <a:cubicBezTo>
                      <a:pt x="8" y="109"/>
                      <a:pt x="9" y="102"/>
                      <a:pt x="9" y="96"/>
                    </a:cubicBezTo>
                    <a:cubicBezTo>
                      <a:pt x="9" y="82"/>
                      <a:pt x="5" y="68"/>
                      <a:pt x="0" y="5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34" y="47"/>
                      <a:pt x="66" y="33"/>
                      <a:pt x="93" y="14"/>
                    </a:cubicBezTo>
                    <a:cubicBezTo>
                      <a:pt x="95" y="12"/>
                      <a:pt x="98" y="9"/>
                      <a:pt x="102" y="6"/>
                    </a:cubicBezTo>
                    <a:cubicBezTo>
                      <a:pt x="102" y="5"/>
                      <a:pt x="103" y="4"/>
                      <a:pt x="103" y="4"/>
                    </a:cubicBezTo>
                    <a:cubicBezTo>
                      <a:pt x="106" y="1"/>
                      <a:pt x="109" y="0"/>
                      <a:pt x="112" y="0"/>
                    </a:cubicBezTo>
                    <a:cubicBezTo>
                      <a:pt x="114" y="0"/>
                      <a:pt x="115" y="0"/>
                      <a:pt x="115" y="0"/>
                    </a:cubicBezTo>
                    <a:cubicBezTo>
                      <a:pt x="120" y="1"/>
                      <a:pt x="124" y="3"/>
                      <a:pt x="125" y="9"/>
                    </a:cubicBezTo>
                    <a:cubicBezTo>
                      <a:pt x="125" y="10"/>
                      <a:pt x="125" y="10"/>
                      <a:pt x="125" y="10"/>
                    </a:cubicBezTo>
                    <a:cubicBezTo>
                      <a:pt x="125" y="10"/>
                      <a:pt x="125" y="10"/>
                      <a:pt x="125" y="10"/>
                    </a:cubicBezTo>
                    <a:cubicBezTo>
                      <a:pt x="125" y="11"/>
                      <a:pt x="125" y="12"/>
                      <a:pt x="125" y="12"/>
                    </a:cubicBezTo>
                    <a:cubicBezTo>
                      <a:pt x="125" y="15"/>
                      <a:pt x="125" y="17"/>
                      <a:pt x="124" y="19"/>
                    </a:cubicBezTo>
                    <a:cubicBezTo>
                      <a:pt x="124" y="19"/>
                      <a:pt x="123" y="20"/>
                      <a:pt x="123" y="21"/>
                    </a:cubicBezTo>
                    <a:cubicBezTo>
                      <a:pt x="134" y="35"/>
                      <a:pt x="138" y="49"/>
                      <a:pt x="138" y="63"/>
                    </a:cubicBezTo>
                    <a:cubicBezTo>
                      <a:pt x="138" y="87"/>
                      <a:pt x="125" y="110"/>
                      <a:pt x="107" y="127"/>
                    </a:cubicBezTo>
                    <a:cubicBezTo>
                      <a:pt x="93" y="141"/>
                      <a:pt x="74" y="149"/>
                      <a:pt x="55" y="149"/>
                    </a:cubicBezTo>
                    <a:cubicBezTo>
                      <a:pt x="55" y="149"/>
                      <a:pt x="55" y="149"/>
                      <a:pt x="55" y="149"/>
                    </a:cubicBezTo>
                    <a:cubicBezTo>
                      <a:pt x="50" y="149"/>
                      <a:pt x="45" y="148"/>
                      <a:pt x="41" y="147"/>
                    </a:cubicBezTo>
                    <a:close/>
                    <a:moveTo>
                      <a:pt x="41" y="144"/>
                    </a:moveTo>
                    <a:cubicBezTo>
                      <a:pt x="46" y="145"/>
                      <a:pt x="51" y="146"/>
                      <a:pt x="55" y="146"/>
                    </a:cubicBezTo>
                    <a:cubicBezTo>
                      <a:pt x="74" y="146"/>
                      <a:pt x="92" y="138"/>
                      <a:pt x="105" y="125"/>
                    </a:cubicBezTo>
                    <a:cubicBezTo>
                      <a:pt x="123" y="108"/>
                      <a:pt x="135" y="85"/>
                      <a:pt x="135" y="63"/>
                    </a:cubicBezTo>
                    <a:cubicBezTo>
                      <a:pt x="135" y="49"/>
                      <a:pt x="131" y="35"/>
                      <a:pt x="120" y="23"/>
                    </a:cubicBezTo>
                    <a:cubicBezTo>
                      <a:pt x="120" y="22"/>
                      <a:pt x="120" y="22"/>
                      <a:pt x="120" y="21"/>
                    </a:cubicBezTo>
                    <a:cubicBezTo>
                      <a:pt x="120" y="20"/>
                      <a:pt x="121" y="19"/>
                      <a:pt x="121" y="17"/>
                    </a:cubicBezTo>
                    <a:cubicBezTo>
                      <a:pt x="122" y="16"/>
                      <a:pt x="122" y="14"/>
                      <a:pt x="122" y="12"/>
                    </a:cubicBezTo>
                    <a:cubicBezTo>
                      <a:pt x="122" y="12"/>
                      <a:pt x="122" y="11"/>
                      <a:pt x="122" y="10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1" y="5"/>
                      <a:pt x="119" y="4"/>
                      <a:pt x="115" y="3"/>
                    </a:cubicBezTo>
                    <a:cubicBezTo>
                      <a:pt x="114" y="3"/>
                      <a:pt x="113" y="3"/>
                      <a:pt x="112" y="3"/>
                    </a:cubicBezTo>
                    <a:cubicBezTo>
                      <a:pt x="110" y="3"/>
                      <a:pt x="107" y="4"/>
                      <a:pt x="105" y="6"/>
                    </a:cubicBezTo>
                    <a:cubicBezTo>
                      <a:pt x="105" y="6"/>
                      <a:pt x="104" y="7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0" y="11"/>
                      <a:pt x="97" y="14"/>
                      <a:pt x="94" y="17"/>
                    </a:cubicBezTo>
                    <a:cubicBezTo>
                      <a:pt x="68" y="35"/>
                      <a:pt x="36" y="49"/>
                      <a:pt x="4" y="55"/>
                    </a:cubicBezTo>
                    <a:cubicBezTo>
                      <a:pt x="9" y="69"/>
                      <a:pt x="12" y="82"/>
                      <a:pt x="12" y="96"/>
                    </a:cubicBezTo>
                    <a:cubicBezTo>
                      <a:pt x="12" y="102"/>
                      <a:pt x="11" y="109"/>
                      <a:pt x="9" y="117"/>
                    </a:cubicBezTo>
                    <a:cubicBezTo>
                      <a:pt x="8" y="120"/>
                      <a:pt x="5" y="124"/>
                      <a:pt x="4" y="128"/>
                    </a:cubicBezTo>
                    <a:cubicBezTo>
                      <a:pt x="6" y="130"/>
                      <a:pt x="14" y="135"/>
                      <a:pt x="23" y="138"/>
                    </a:cubicBezTo>
                    <a:cubicBezTo>
                      <a:pt x="29" y="140"/>
                      <a:pt x="35" y="143"/>
                      <a:pt x="41" y="14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5" name="Freeform 183"/>
              <p:cNvSpPr/>
              <p:nvPr/>
            </p:nvSpPr>
            <p:spPr bwMode="auto">
              <a:xfrm>
                <a:off x="2992" y="1143"/>
                <a:ext cx="648" cy="501"/>
              </a:xfrm>
              <a:custGeom>
                <a:avLst/>
                <a:gdLst>
                  <a:gd name="T0" fmla="*/ 165 w 274"/>
                  <a:gd name="T1" fmla="*/ 84 h 212"/>
                  <a:gd name="T2" fmla="*/ 167 w 274"/>
                  <a:gd name="T3" fmla="*/ 103 h 212"/>
                  <a:gd name="T4" fmla="*/ 182 w 274"/>
                  <a:gd name="T5" fmla="*/ 153 h 212"/>
                  <a:gd name="T6" fmla="*/ 256 w 274"/>
                  <a:gd name="T7" fmla="*/ 50 h 212"/>
                  <a:gd name="T8" fmla="*/ 158 w 274"/>
                  <a:gd name="T9" fmla="*/ 42 h 212"/>
                  <a:gd name="T10" fmla="*/ 72 w 274"/>
                  <a:gd name="T11" fmla="*/ 50 h 212"/>
                  <a:gd name="T12" fmla="*/ 5 w 274"/>
                  <a:gd name="T13" fmla="*/ 135 h 212"/>
                  <a:gd name="T14" fmla="*/ 32 w 274"/>
                  <a:gd name="T15" fmla="*/ 203 h 212"/>
                  <a:gd name="T16" fmla="*/ 50 w 274"/>
                  <a:gd name="T17" fmla="*/ 208 h 212"/>
                  <a:gd name="T18" fmla="*/ 58 w 274"/>
                  <a:gd name="T19" fmla="*/ 186 h 212"/>
                  <a:gd name="T20" fmla="*/ 49 w 274"/>
                  <a:gd name="T21" fmla="*/ 136 h 212"/>
                  <a:gd name="T22" fmla="*/ 98 w 274"/>
                  <a:gd name="T23" fmla="*/ 120 h 212"/>
                  <a:gd name="T24" fmla="*/ 152 w 274"/>
                  <a:gd name="T25" fmla="*/ 86 h 212"/>
                  <a:gd name="T26" fmla="*/ 165 w 274"/>
                  <a:gd name="T27" fmla="*/ 8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4" h="212">
                    <a:moveTo>
                      <a:pt x="165" y="84"/>
                    </a:moveTo>
                    <a:cubicBezTo>
                      <a:pt x="173" y="91"/>
                      <a:pt x="167" y="103"/>
                      <a:pt x="167" y="103"/>
                    </a:cubicBezTo>
                    <a:cubicBezTo>
                      <a:pt x="187" y="124"/>
                      <a:pt x="182" y="153"/>
                      <a:pt x="182" y="153"/>
                    </a:cubicBezTo>
                    <a:cubicBezTo>
                      <a:pt x="182" y="153"/>
                      <a:pt x="237" y="102"/>
                      <a:pt x="256" y="50"/>
                    </a:cubicBezTo>
                    <a:cubicBezTo>
                      <a:pt x="274" y="0"/>
                      <a:pt x="200" y="48"/>
                      <a:pt x="158" y="42"/>
                    </a:cubicBezTo>
                    <a:cubicBezTo>
                      <a:pt x="105" y="34"/>
                      <a:pt x="72" y="50"/>
                      <a:pt x="72" y="50"/>
                    </a:cubicBezTo>
                    <a:cubicBezTo>
                      <a:pt x="42" y="58"/>
                      <a:pt x="4" y="103"/>
                      <a:pt x="5" y="135"/>
                    </a:cubicBezTo>
                    <a:cubicBezTo>
                      <a:pt x="0" y="159"/>
                      <a:pt x="15" y="188"/>
                      <a:pt x="32" y="203"/>
                    </a:cubicBezTo>
                    <a:cubicBezTo>
                      <a:pt x="37" y="207"/>
                      <a:pt x="46" y="212"/>
                      <a:pt x="50" y="208"/>
                    </a:cubicBezTo>
                    <a:cubicBezTo>
                      <a:pt x="57" y="200"/>
                      <a:pt x="58" y="186"/>
                      <a:pt x="58" y="186"/>
                    </a:cubicBezTo>
                    <a:cubicBezTo>
                      <a:pt x="60" y="161"/>
                      <a:pt x="49" y="136"/>
                      <a:pt x="49" y="136"/>
                    </a:cubicBezTo>
                    <a:cubicBezTo>
                      <a:pt x="49" y="136"/>
                      <a:pt x="60" y="135"/>
                      <a:pt x="98" y="120"/>
                    </a:cubicBezTo>
                    <a:cubicBezTo>
                      <a:pt x="137" y="105"/>
                      <a:pt x="152" y="86"/>
                      <a:pt x="152" y="86"/>
                    </a:cubicBezTo>
                    <a:cubicBezTo>
                      <a:pt x="152" y="86"/>
                      <a:pt x="159" y="79"/>
                      <a:pt x="165" y="84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6" name="Freeform 184"/>
              <p:cNvSpPr/>
              <p:nvPr/>
            </p:nvSpPr>
            <p:spPr bwMode="auto">
              <a:xfrm>
                <a:off x="2996" y="1204"/>
                <a:ext cx="611" cy="438"/>
              </a:xfrm>
              <a:custGeom>
                <a:avLst/>
                <a:gdLst>
                  <a:gd name="T0" fmla="*/ 29 w 258"/>
                  <a:gd name="T1" fmla="*/ 178 h 185"/>
                  <a:gd name="T2" fmla="*/ 1 w 258"/>
                  <a:gd name="T3" fmla="*/ 109 h 185"/>
                  <a:gd name="T4" fmla="*/ 70 w 258"/>
                  <a:gd name="T5" fmla="*/ 23 h 185"/>
                  <a:gd name="T6" fmla="*/ 156 w 258"/>
                  <a:gd name="T7" fmla="*/ 15 h 185"/>
                  <a:gd name="T8" fmla="*/ 244 w 258"/>
                  <a:gd name="T9" fmla="*/ 0 h 185"/>
                  <a:gd name="T10" fmla="*/ 258 w 258"/>
                  <a:gd name="T11" fmla="*/ 11 h 185"/>
                  <a:gd name="T12" fmla="*/ 181 w 258"/>
                  <a:gd name="T13" fmla="*/ 128 h 185"/>
                  <a:gd name="T14" fmla="*/ 179 w 258"/>
                  <a:gd name="T15" fmla="*/ 127 h 185"/>
                  <a:gd name="T16" fmla="*/ 164 w 258"/>
                  <a:gd name="T17" fmla="*/ 78 h 185"/>
                  <a:gd name="T18" fmla="*/ 166 w 258"/>
                  <a:gd name="T19" fmla="*/ 67 h 185"/>
                  <a:gd name="T20" fmla="*/ 163 w 258"/>
                  <a:gd name="T21" fmla="*/ 58 h 185"/>
                  <a:gd name="T22" fmla="*/ 169 w 258"/>
                  <a:gd name="T23" fmla="*/ 67 h 185"/>
                  <a:gd name="T24" fmla="*/ 182 w 258"/>
                  <a:gd name="T25" fmla="*/ 120 h 185"/>
                  <a:gd name="T26" fmla="*/ 209 w 258"/>
                  <a:gd name="T27" fmla="*/ 94 h 185"/>
                  <a:gd name="T28" fmla="*/ 255 w 258"/>
                  <a:gd name="T29" fmla="*/ 11 h 185"/>
                  <a:gd name="T30" fmla="*/ 165 w 258"/>
                  <a:gd name="T31" fmla="*/ 18 h 185"/>
                  <a:gd name="T32" fmla="*/ 127 w 258"/>
                  <a:gd name="T33" fmla="*/ 15 h 185"/>
                  <a:gd name="T34" fmla="*/ 71 w 258"/>
                  <a:gd name="T35" fmla="*/ 26 h 185"/>
                  <a:gd name="T36" fmla="*/ 4 w 258"/>
                  <a:gd name="T37" fmla="*/ 108 h 185"/>
                  <a:gd name="T38" fmla="*/ 4 w 258"/>
                  <a:gd name="T39" fmla="*/ 110 h 185"/>
                  <a:gd name="T40" fmla="*/ 31 w 258"/>
                  <a:gd name="T41" fmla="*/ 176 h 185"/>
                  <a:gd name="T42" fmla="*/ 47 w 258"/>
                  <a:gd name="T43" fmla="*/ 181 h 185"/>
                  <a:gd name="T44" fmla="*/ 55 w 258"/>
                  <a:gd name="T45" fmla="*/ 152 h 185"/>
                  <a:gd name="T46" fmla="*/ 46 w 258"/>
                  <a:gd name="T47" fmla="*/ 109 h 185"/>
                  <a:gd name="T48" fmla="*/ 57 w 258"/>
                  <a:gd name="T49" fmla="*/ 106 h 185"/>
                  <a:gd name="T50" fmla="*/ 137 w 258"/>
                  <a:gd name="T51" fmla="*/ 70 h 185"/>
                  <a:gd name="T52" fmla="*/ 158 w 258"/>
                  <a:gd name="T53" fmla="*/ 55 h 185"/>
                  <a:gd name="T54" fmla="*/ 163 w 258"/>
                  <a:gd name="T55" fmla="*/ 58 h 185"/>
                  <a:gd name="T56" fmla="*/ 158 w 258"/>
                  <a:gd name="T57" fmla="*/ 58 h 185"/>
                  <a:gd name="T58" fmla="*/ 151 w 258"/>
                  <a:gd name="T59" fmla="*/ 61 h 185"/>
                  <a:gd name="T60" fmla="*/ 49 w 258"/>
                  <a:gd name="T61" fmla="*/ 111 h 185"/>
                  <a:gd name="T62" fmla="*/ 57 w 258"/>
                  <a:gd name="T63" fmla="*/ 160 h 185"/>
                  <a:gd name="T64" fmla="*/ 44 w 258"/>
                  <a:gd name="T6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8" h="185">
                    <a:moveTo>
                      <a:pt x="44" y="185"/>
                    </a:moveTo>
                    <a:cubicBezTo>
                      <a:pt x="38" y="185"/>
                      <a:pt x="33" y="181"/>
                      <a:pt x="29" y="178"/>
                    </a:cubicBezTo>
                    <a:cubicBezTo>
                      <a:pt x="14" y="165"/>
                      <a:pt x="0" y="141"/>
                      <a:pt x="0" y="119"/>
                    </a:cubicBezTo>
                    <a:cubicBezTo>
                      <a:pt x="0" y="116"/>
                      <a:pt x="1" y="113"/>
                      <a:pt x="1" y="109"/>
                    </a:cubicBezTo>
                    <a:cubicBezTo>
                      <a:pt x="1" y="109"/>
                      <a:pt x="1" y="108"/>
                      <a:pt x="1" y="108"/>
                    </a:cubicBezTo>
                    <a:cubicBezTo>
                      <a:pt x="1" y="75"/>
                      <a:pt x="39" y="31"/>
                      <a:pt x="70" y="23"/>
                    </a:cubicBezTo>
                    <a:cubicBezTo>
                      <a:pt x="72" y="22"/>
                      <a:pt x="92" y="12"/>
                      <a:pt x="127" y="12"/>
                    </a:cubicBezTo>
                    <a:cubicBezTo>
                      <a:pt x="136" y="12"/>
                      <a:pt x="146" y="13"/>
                      <a:pt x="156" y="15"/>
                    </a:cubicBezTo>
                    <a:cubicBezTo>
                      <a:pt x="159" y="15"/>
                      <a:pt x="162" y="15"/>
                      <a:pt x="165" y="15"/>
                    </a:cubicBezTo>
                    <a:cubicBezTo>
                      <a:pt x="191" y="15"/>
                      <a:pt x="225" y="0"/>
                      <a:pt x="244" y="0"/>
                    </a:cubicBezTo>
                    <a:cubicBezTo>
                      <a:pt x="248" y="0"/>
                      <a:pt x="252" y="0"/>
                      <a:pt x="254" y="2"/>
                    </a:cubicBezTo>
                    <a:cubicBezTo>
                      <a:pt x="257" y="4"/>
                      <a:pt x="258" y="7"/>
                      <a:pt x="258" y="11"/>
                    </a:cubicBezTo>
                    <a:cubicBezTo>
                      <a:pt x="258" y="15"/>
                      <a:pt x="257" y="19"/>
                      <a:pt x="255" y="25"/>
                    </a:cubicBezTo>
                    <a:cubicBezTo>
                      <a:pt x="236" y="78"/>
                      <a:pt x="181" y="128"/>
                      <a:pt x="181" y="128"/>
                    </a:cubicBezTo>
                    <a:cubicBezTo>
                      <a:pt x="181" y="129"/>
                      <a:pt x="180" y="129"/>
                      <a:pt x="179" y="128"/>
                    </a:cubicBezTo>
                    <a:cubicBezTo>
                      <a:pt x="179" y="128"/>
                      <a:pt x="179" y="128"/>
                      <a:pt x="179" y="127"/>
                    </a:cubicBezTo>
                    <a:cubicBezTo>
                      <a:pt x="179" y="127"/>
                      <a:pt x="179" y="124"/>
                      <a:pt x="179" y="120"/>
                    </a:cubicBezTo>
                    <a:cubicBezTo>
                      <a:pt x="179" y="110"/>
                      <a:pt x="177" y="92"/>
                      <a:pt x="164" y="78"/>
                    </a:cubicBezTo>
                    <a:cubicBezTo>
                      <a:pt x="164" y="77"/>
                      <a:pt x="164" y="77"/>
                      <a:pt x="164" y="76"/>
                    </a:cubicBezTo>
                    <a:cubicBezTo>
                      <a:pt x="164" y="76"/>
                      <a:pt x="166" y="72"/>
                      <a:pt x="166" y="67"/>
                    </a:cubicBezTo>
                    <a:cubicBezTo>
                      <a:pt x="166" y="64"/>
                      <a:pt x="165" y="62"/>
                      <a:pt x="162" y="59"/>
                    </a:cubicBezTo>
                    <a:cubicBezTo>
                      <a:pt x="163" y="58"/>
                      <a:pt x="163" y="58"/>
                      <a:pt x="163" y="58"/>
                    </a:cubicBezTo>
                    <a:cubicBezTo>
                      <a:pt x="164" y="57"/>
                      <a:pt x="164" y="57"/>
                      <a:pt x="164" y="57"/>
                    </a:cubicBezTo>
                    <a:cubicBezTo>
                      <a:pt x="168" y="60"/>
                      <a:pt x="169" y="64"/>
                      <a:pt x="169" y="67"/>
                    </a:cubicBezTo>
                    <a:cubicBezTo>
                      <a:pt x="169" y="71"/>
                      <a:pt x="168" y="75"/>
                      <a:pt x="167" y="76"/>
                    </a:cubicBezTo>
                    <a:cubicBezTo>
                      <a:pt x="180" y="91"/>
                      <a:pt x="182" y="109"/>
                      <a:pt x="182" y="120"/>
                    </a:cubicBezTo>
                    <a:cubicBezTo>
                      <a:pt x="182" y="121"/>
                      <a:pt x="182" y="122"/>
                      <a:pt x="182" y="123"/>
                    </a:cubicBezTo>
                    <a:cubicBezTo>
                      <a:pt x="187" y="119"/>
                      <a:pt x="197" y="108"/>
                      <a:pt x="209" y="94"/>
                    </a:cubicBezTo>
                    <a:cubicBezTo>
                      <a:pt x="225" y="75"/>
                      <a:pt x="243" y="50"/>
                      <a:pt x="252" y="24"/>
                    </a:cubicBezTo>
                    <a:cubicBezTo>
                      <a:pt x="254" y="19"/>
                      <a:pt x="255" y="14"/>
                      <a:pt x="255" y="11"/>
                    </a:cubicBezTo>
                    <a:cubicBezTo>
                      <a:pt x="255" y="5"/>
                      <a:pt x="252" y="3"/>
                      <a:pt x="244" y="3"/>
                    </a:cubicBezTo>
                    <a:cubicBezTo>
                      <a:pt x="227" y="2"/>
                      <a:pt x="192" y="18"/>
                      <a:pt x="165" y="18"/>
                    </a:cubicBezTo>
                    <a:cubicBezTo>
                      <a:pt x="162" y="18"/>
                      <a:pt x="159" y="18"/>
                      <a:pt x="156" y="18"/>
                    </a:cubicBezTo>
                    <a:cubicBezTo>
                      <a:pt x="146" y="16"/>
                      <a:pt x="136" y="15"/>
                      <a:pt x="127" y="15"/>
                    </a:cubicBezTo>
                    <a:cubicBezTo>
                      <a:pt x="109" y="15"/>
                      <a:pt x="95" y="18"/>
                      <a:pt x="86" y="21"/>
                    </a:cubicBezTo>
                    <a:cubicBezTo>
                      <a:pt x="76" y="23"/>
                      <a:pt x="71" y="26"/>
                      <a:pt x="71" y="26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42" y="33"/>
                      <a:pt x="4" y="77"/>
                      <a:pt x="4" y="108"/>
                    </a:cubicBezTo>
                    <a:cubicBezTo>
                      <a:pt x="4" y="108"/>
                      <a:pt x="4" y="109"/>
                      <a:pt x="4" y="109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4" y="113"/>
                      <a:pt x="3" y="116"/>
                      <a:pt x="3" y="119"/>
                    </a:cubicBezTo>
                    <a:cubicBezTo>
                      <a:pt x="3" y="140"/>
                      <a:pt x="16" y="163"/>
                      <a:pt x="31" y="176"/>
                    </a:cubicBezTo>
                    <a:cubicBezTo>
                      <a:pt x="34" y="179"/>
                      <a:pt x="40" y="182"/>
                      <a:pt x="44" y="182"/>
                    </a:cubicBezTo>
                    <a:cubicBezTo>
                      <a:pt x="45" y="182"/>
                      <a:pt x="46" y="182"/>
                      <a:pt x="47" y="181"/>
                    </a:cubicBezTo>
                    <a:cubicBezTo>
                      <a:pt x="53" y="174"/>
                      <a:pt x="54" y="160"/>
                      <a:pt x="54" y="160"/>
                    </a:cubicBezTo>
                    <a:cubicBezTo>
                      <a:pt x="54" y="157"/>
                      <a:pt x="55" y="155"/>
                      <a:pt x="55" y="152"/>
                    </a:cubicBezTo>
                    <a:cubicBezTo>
                      <a:pt x="55" y="130"/>
                      <a:pt x="46" y="110"/>
                      <a:pt x="46" y="110"/>
                    </a:cubicBezTo>
                    <a:cubicBezTo>
                      <a:pt x="46" y="110"/>
                      <a:pt x="46" y="109"/>
                      <a:pt x="46" y="109"/>
                    </a:cubicBezTo>
                    <a:cubicBezTo>
                      <a:pt x="46" y="108"/>
                      <a:pt x="47" y="108"/>
                      <a:pt x="47" y="108"/>
                    </a:cubicBezTo>
                    <a:cubicBezTo>
                      <a:pt x="47" y="108"/>
                      <a:pt x="50" y="108"/>
                      <a:pt x="57" y="106"/>
                    </a:cubicBezTo>
                    <a:cubicBezTo>
                      <a:pt x="65" y="104"/>
                      <a:pt x="77" y="100"/>
                      <a:pt x="96" y="93"/>
                    </a:cubicBezTo>
                    <a:cubicBezTo>
                      <a:pt x="115" y="85"/>
                      <a:pt x="128" y="77"/>
                      <a:pt x="137" y="70"/>
                    </a:cubicBezTo>
                    <a:cubicBezTo>
                      <a:pt x="145" y="63"/>
                      <a:pt x="149" y="59"/>
                      <a:pt x="149" y="59"/>
                    </a:cubicBezTo>
                    <a:cubicBezTo>
                      <a:pt x="149" y="58"/>
                      <a:pt x="153" y="55"/>
                      <a:pt x="158" y="55"/>
                    </a:cubicBezTo>
                    <a:cubicBezTo>
                      <a:pt x="160" y="55"/>
                      <a:pt x="162" y="55"/>
                      <a:pt x="164" y="57"/>
                    </a:cubicBezTo>
                    <a:cubicBezTo>
                      <a:pt x="163" y="58"/>
                      <a:pt x="163" y="58"/>
                      <a:pt x="163" y="58"/>
                    </a:cubicBezTo>
                    <a:cubicBezTo>
                      <a:pt x="162" y="59"/>
                      <a:pt x="162" y="59"/>
                      <a:pt x="162" y="59"/>
                    </a:cubicBezTo>
                    <a:cubicBezTo>
                      <a:pt x="161" y="58"/>
                      <a:pt x="159" y="58"/>
                      <a:pt x="158" y="58"/>
                    </a:cubicBezTo>
                    <a:cubicBezTo>
                      <a:pt x="156" y="58"/>
                      <a:pt x="154" y="58"/>
                      <a:pt x="153" y="59"/>
                    </a:cubicBezTo>
                    <a:cubicBezTo>
                      <a:pt x="152" y="60"/>
                      <a:pt x="151" y="61"/>
                      <a:pt x="151" y="61"/>
                    </a:cubicBezTo>
                    <a:cubicBezTo>
                      <a:pt x="151" y="61"/>
                      <a:pt x="135" y="81"/>
                      <a:pt x="97" y="96"/>
                    </a:cubicBezTo>
                    <a:cubicBezTo>
                      <a:pt x="68" y="107"/>
                      <a:pt x="54" y="110"/>
                      <a:pt x="49" y="111"/>
                    </a:cubicBezTo>
                    <a:cubicBezTo>
                      <a:pt x="51" y="116"/>
                      <a:pt x="58" y="133"/>
                      <a:pt x="58" y="152"/>
                    </a:cubicBezTo>
                    <a:cubicBezTo>
                      <a:pt x="58" y="155"/>
                      <a:pt x="57" y="157"/>
                      <a:pt x="57" y="160"/>
                    </a:cubicBezTo>
                    <a:cubicBezTo>
                      <a:pt x="57" y="160"/>
                      <a:pt x="57" y="174"/>
                      <a:pt x="49" y="183"/>
                    </a:cubicBezTo>
                    <a:cubicBezTo>
                      <a:pt x="47" y="184"/>
                      <a:pt x="46" y="185"/>
                      <a:pt x="44" y="18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7" name="Freeform 185"/>
              <p:cNvSpPr/>
              <p:nvPr/>
            </p:nvSpPr>
            <p:spPr bwMode="auto">
              <a:xfrm>
                <a:off x="3183" y="1649"/>
                <a:ext cx="55" cy="31"/>
              </a:xfrm>
              <a:custGeom>
                <a:avLst/>
                <a:gdLst>
                  <a:gd name="T0" fmla="*/ 22 w 23"/>
                  <a:gd name="T1" fmla="*/ 13 h 13"/>
                  <a:gd name="T2" fmla="*/ 23 w 23"/>
                  <a:gd name="T3" fmla="*/ 8 h 13"/>
                  <a:gd name="T4" fmla="*/ 9 w 23"/>
                  <a:gd name="T5" fmla="*/ 1 h 13"/>
                  <a:gd name="T6" fmla="*/ 0 w 23"/>
                  <a:gd name="T7" fmla="*/ 9 h 13"/>
                  <a:gd name="T8" fmla="*/ 11 w 23"/>
                  <a:gd name="T9" fmla="*/ 12 h 13"/>
                  <a:gd name="T10" fmla="*/ 22 w 23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3">
                    <a:moveTo>
                      <a:pt x="22" y="13"/>
                    </a:moveTo>
                    <a:cubicBezTo>
                      <a:pt x="23" y="11"/>
                      <a:pt x="23" y="9"/>
                      <a:pt x="23" y="8"/>
                    </a:cubicBezTo>
                    <a:cubicBezTo>
                      <a:pt x="21" y="3"/>
                      <a:pt x="15" y="0"/>
                      <a:pt x="9" y="1"/>
                    </a:cubicBezTo>
                    <a:cubicBezTo>
                      <a:pt x="4" y="2"/>
                      <a:pt x="1" y="6"/>
                      <a:pt x="0" y="9"/>
                    </a:cubicBezTo>
                    <a:cubicBezTo>
                      <a:pt x="0" y="9"/>
                      <a:pt x="4" y="11"/>
                      <a:pt x="11" y="12"/>
                    </a:cubicBezTo>
                    <a:cubicBezTo>
                      <a:pt x="18" y="13"/>
                      <a:pt x="22" y="13"/>
                      <a:pt x="22" y="13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8" name="Freeform 186"/>
              <p:cNvSpPr/>
              <p:nvPr/>
            </p:nvSpPr>
            <p:spPr bwMode="auto">
              <a:xfrm>
                <a:off x="3351" y="1474"/>
                <a:ext cx="55" cy="59"/>
              </a:xfrm>
              <a:custGeom>
                <a:avLst/>
                <a:gdLst>
                  <a:gd name="T0" fmla="*/ 17 w 23"/>
                  <a:gd name="T1" fmla="*/ 3 h 25"/>
                  <a:gd name="T2" fmla="*/ 20 w 23"/>
                  <a:gd name="T3" fmla="*/ 17 h 25"/>
                  <a:gd name="T4" fmla="*/ 6 w 23"/>
                  <a:gd name="T5" fmla="*/ 23 h 25"/>
                  <a:gd name="T6" fmla="*/ 3 w 23"/>
                  <a:gd name="T7" fmla="*/ 8 h 25"/>
                  <a:gd name="T8" fmla="*/ 17 w 23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17" y="3"/>
                    </a:moveTo>
                    <a:cubicBezTo>
                      <a:pt x="21" y="5"/>
                      <a:pt x="23" y="12"/>
                      <a:pt x="20" y="17"/>
                    </a:cubicBezTo>
                    <a:cubicBezTo>
                      <a:pt x="17" y="23"/>
                      <a:pt x="10" y="25"/>
                      <a:pt x="6" y="23"/>
                    </a:cubicBezTo>
                    <a:cubicBezTo>
                      <a:pt x="1" y="20"/>
                      <a:pt x="0" y="14"/>
                      <a:pt x="3" y="8"/>
                    </a:cubicBezTo>
                    <a:cubicBezTo>
                      <a:pt x="6" y="3"/>
                      <a:pt x="12" y="0"/>
                      <a:pt x="17" y="3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9" name="Freeform 187"/>
              <p:cNvSpPr/>
              <p:nvPr/>
            </p:nvSpPr>
            <p:spPr bwMode="auto">
              <a:xfrm>
                <a:off x="3188" y="1611"/>
                <a:ext cx="38" cy="38"/>
              </a:xfrm>
              <a:custGeom>
                <a:avLst/>
                <a:gdLst>
                  <a:gd name="T0" fmla="*/ 12 w 16"/>
                  <a:gd name="T1" fmla="*/ 3 h 16"/>
                  <a:gd name="T2" fmla="*/ 13 w 16"/>
                  <a:gd name="T3" fmla="*/ 13 h 16"/>
                  <a:gd name="T4" fmla="*/ 3 w 16"/>
                  <a:gd name="T5" fmla="*/ 12 h 16"/>
                  <a:gd name="T6" fmla="*/ 2 w 16"/>
                  <a:gd name="T7" fmla="*/ 2 h 16"/>
                  <a:gd name="T8" fmla="*/ 12 w 16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2" y="3"/>
                    </a:moveTo>
                    <a:cubicBezTo>
                      <a:pt x="15" y="6"/>
                      <a:pt x="16" y="11"/>
                      <a:pt x="13" y="13"/>
                    </a:cubicBezTo>
                    <a:cubicBezTo>
                      <a:pt x="11" y="16"/>
                      <a:pt x="6" y="15"/>
                      <a:pt x="3" y="12"/>
                    </a:cubicBezTo>
                    <a:cubicBezTo>
                      <a:pt x="0" y="9"/>
                      <a:pt x="0" y="5"/>
                      <a:pt x="2" y="2"/>
                    </a:cubicBezTo>
                    <a:cubicBezTo>
                      <a:pt x="5" y="0"/>
                      <a:pt x="9" y="0"/>
                      <a:pt x="1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0" name="Freeform 188"/>
              <p:cNvSpPr/>
              <p:nvPr/>
            </p:nvSpPr>
            <p:spPr bwMode="auto">
              <a:xfrm>
                <a:off x="3311" y="1486"/>
                <a:ext cx="38" cy="38"/>
              </a:xfrm>
              <a:custGeom>
                <a:avLst/>
                <a:gdLst>
                  <a:gd name="T0" fmla="*/ 13 w 16"/>
                  <a:gd name="T1" fmla="*/ 3 h 16"/>
                  <a:gd name="T2" fmla="*/ 14 w 16"/>
                  <a:gd name="T3" fmla="*/ 13 h 16"/>
                  <a:gd name="T4" fmla="*/ 4 w 16"/>
                  <a:gd name="T5" fmla="*/ 12 h 16"/>
                  <a:gd name="T6" fmla="*/ 3 w 16"/>
                  <a:gd name="T7" fmla="*/ 2 h 16"/>
                  <a:gd name="T8" fmla="*/ 13 w 16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3" y="3"/>
                    </a:moveTo>
                    <a:cubicBezTo>
                      <a:pt x="16" y="6"/>
                      <a:pt x="16" y="11"/>
                      <a:pt x="14" y="13"/>
                    </a:cubicBezTo>
                    <a:cubicBezTo>
                      <a:pt x="11" y="16"/>
                      <a:pt x="7" y="15"/>
                      <a:pt x="4" y="12"/>
                    </a:cubicBezTo>
                    <a:cubicBezTo>
                      <a:pt x="1" y="9"/>
                      <a:pt x="0" y="5"/>
                      <a:pt x="3" y="2"/>
                    </a:cubicBezTo>
                    <a:cubicBezTo>
                      <a:pt x="5" y="0"/>
                      <a:pt x="10" y="0"/>
                      <a:pt x="1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1" name="Freeform 189"/>
              <p:cNvSpPr/>
              <p:nvPr/>
            </p:nvSpPr>
            <p:spPr bwMode="auto">
              <a:xfrm>
                <a:off x="3264" y="1562"/>
                <a:ext cx="26" cy="26"/>
              </a:xfrm>
              <a:custGeom>
                <a:avLst/>
                <a:gdLst>
                  <a:gd name="T0" fmla="*/ 2 w 11"/>
                  <a:gd name="T1" fmla="*/ 11 h 11"/>
                  <a:gd name="T2" fmla="*/ 0 w 11"/>
                  <a:gd name="T3" fmla="*/ 5 h 11"/>
                  <a:gd name="T4" fmla="*/ 1 w 11"/>
                  <a:gd name="T5" fmla="*/ 1 h 11"/>
                  <a:gd name="T6" fmla="*/ 5 w 11"/>
                  <a:gd name="T7" fmla="*/ 0 h 11"/>
                  <a:gd name="T8" fmla="*/ 11 w 11"/>
                  <a:gd name="T9" fmla="*/ 2 h 11"/>
                  <a:gd name="T10" fmla="*/ 11 w 11"/>
                  <a:gd name="T11" fmla="*/ 3 h 11"/>
                  <a:gd name="T12" fmla="*/ 10 w 11"/>
                  <a:gd name="T13" fmla="*/ 3 h 11"/>
                  <a:gd name="T14" fmla="*/ 5 w 11"/>
                  <a:gd name="T15" fmla="*/ 2 h 11"/>
                  <a:gd name="T16" fmla="*/ 3 w 11"/>
                  <a:gd name="T17" fmla="*/ 3 h 11"/>
                  <a:gd name="T18" fmla="*/ 2 w 11"/>
                  <a:gd name="T19" fmla="*/ 5 h 11"/>
                  <a:gd name="T20" fmla="*/ 4 w 11"/>
                  <a:gd name="T21" fmla="*/ 10 h 11"/>
                  <a:gd name="T22" fmla="*/ 3 w 11"/>
                  <a:gd name="T23" fmla="*/ 11 h 11"/>
                  <a:gd name="T24" fmla="*/ 3 w 11"/>
                  <a:gd name="T25" fmla="*/ 11 h 11"/>
                  <a:gd name="T26" fmla="*/ 2 w 11"/>
                  <a:gd name="T2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2" y="11"/>
                    </a:moveTo>
                    <a:cubicBezTo>
                      <a:pt x="1" y="9"/>
                      <a:pt x="0" y="7"/>
                      <a:pt x="0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7" y="0"/>
                      <a:pt x="9" y="1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4"/>
                      <a:pt x="10" y="4"/>
                      <a:pt x="10" y="3"/>
                    </a:cubicBezTo>
                    <a:cubicBezTo>
                      <a:pt x="8" y="3"/>
                      <a:pt x="7" y="2"/>
                      <a:pt x="5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3" y="8"/>
                      <a:pt x="4" y="10"/>
                    </a:cubicBezTo>
                    <a:cubicBezTo>
                      <a:pt x="4" y="10"/>
                      <a:pt x="4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2" name="Freeform 190"/>
              <p:cNvSpPr/>
              <p:nvPr/>
            </p:nvSpPr>
            <p:spPr bwMode="auto">
              <a:xfrm>
                <a:off x="3271" y="1566"/>
                <a:ext cx="71" cy="71"/>
              </a:xfrm>
              <a:custGeom>
                <a:avLst/>
                <a:gdLst>
                  <a:gd name="T0" fmla="*/ 1 w 30"/>
                  <a:gd name="T1" fmla="*/ 30 h 30"/>
                  <a:gd name="T2" fmla="*/ 0 w 30"/>
                  <a:gd name="T3" fmla="*/ 29 h 30"/>
                  <a:gd name="T4" fmla="*/ 2 w 30"/>
                  <a:gd name="T5" fmla="*/ 27 h 30"/>
                  <a:gd name="T6" fmla="*/ 2 w 30"/>
                  <a:gd name="T7" fmla="*/ 27 h 30"/>
                  <a:gd name="T8" fmla="*/ 4 w 30"/>
                  <a:gd name="T9" fmla="*/ 27 h 30"/>
                  <a:gd name="T10" fmla="*/ 27 w 30"/>
                  <a:gd name="T11" fmla="*/ 2 h 30"/>
                  <a:gd name="T12" fmla="*/ 27 w 30"/>
                  <a:gd name="T13" fmla="*/ 1 h 30"/>
                  <a:gd name="T14" fmla="*/ 29 w 30"/>
                  <a:gd name="T15" fmla="*/ 0 h 30"/>
                  <a:gd name="T16" fmla="*/ 30 w 30"/>
                  <a:gd name="T17" fmla="*/ 2 h 30"/>
                  <a:gd name="T18" fmla="*/ 30 w 30"/>
                  <a:gd name="T19" fmla="*/ 2 h 30"/>
                  <a:gd name="T20" fmla="*/ 19 w 30"/>
                  <a:gd name="T21" fmla="*/ 26 h 30"/>
                  <a:gd name="T22" fmla="*/ 4 w 30"/>
                  <a:gd name="T23" fmla="*/ 30 h 30"/>
                  <a:gd name="T24" fmla="*/ 1 w 30"/>
                  <a:gd name="T2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30">
                    <a:moveTo>
                      <a:pt x="1" y="30"/>
                    </a:move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10" y="27"/>
                      <a:pt x="27" y="26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8" y="0"/>
                      <a:pt x="29" y="0"/>
                    </a:cubicBezTo>
                    <a:cubicBezTo>
                      <a:pt x="29" y="0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5"/>
                      <a:pt x="25" y="22"/>
                      <a:pt x="19" y="26"/>
                    </a:cubicBezTo>
                    <a:cubicBezTo>
                      <a:pt x="14" y="30"/>
                      <a:pt x="7" y="30"/>
                      <a:pt x="4" y="30"/>
                    </a:cubicBezTo>
                    <a:cubicBezTo>
                      <a:pt x="2" y="30"/>
                      <a:pt x="1" y="30"/>
                      <a:pt x="1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3" name="Freeform 191"/>
              <p:cNvSpPr/>
              <p:nvPr/>
            </p:nvSpPr>
            <p:spPr bwMode="auto">
              <a:xfrm>
                <a:off x="3330" y="1566"/>
                <a:ext cx="19" cy="7"/>
              </a:xfrm>
              <a:custGeom>
                <a:avLst/>
                <a:gdLst>
                  <a:gd name="T0" fmla="*/ 0 w 8"/>
                  <a:gd name="T1" fmla="*/ 1 h 3"/>
                  <a:gd name="T2" fmla="*/ 2 w 8"/>
                  <a:gd name="T3" fmla="*/ 0 h 3"/>
                  <a:gd name="T4" fmla="*/ 6 w 8"/>
                  <a:gd name="T5" fmla="*/ 0 h 3"/>
                  <a:gd name="T6" fmla="*/ 8 w 8"/>
                  <a:gd name="T7" fmla="*/ 1 h 3"/>
                  <a:gd name="T8" fmla="*/ 7 w 8"/>
                  <a:gd name="T9" fmla="*/ 3 h 3"/>
                  <a:gd name="T10" fmla="*/ 2 w 8"/>
                  <a:gd name="T11" fmla="*/ 3 h 3"/>
                  <a:gd name="T12" fmla="*/ 2 w 8"/>
                  <a:gd name="T13" fmla="*/ 3 h 3"/>
                  <a:gd name="T14" fmla="*/ 0 w 8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4" name="Freeform 192"/>
              <p:cNvSpPr/>
              <p:nvPr/>
            </p:nvSpPr>
            <p:spPr bwMode="auto">
              <a:xfrm>
                <a:off x="3271" y="1625"/>
                <a:ext cx="7" cy="19"/>
              </a:xfrm>
              <a:custGeom>
                <a:avLst/>
                <a:gdLst>
                  <a:gd name="T0" fmla="*/ 1 w 3"/>
                  <a:gd name="T1" fmla="*/ 8 h 8"/>
                  <a:gd name="T2" fmla="*/ 0 w 3"/>
                  <a:gd name="T3" fmla="*/ 7 h 8"/>
                  <a:gd name="T4" fmla="*/ 0 w 3"/>
                  <a:gd name="T5" fmla="*/ 2 h 8"/>
                  <a:gd name="T6" fmla="*/ 1 w 3"/>
                  <a:gd name="T7" fmla="*/ 0 h 8"/>
                  <a:gd name="T8" fmla="*/ 3 w 3"/>
                  <a:gd name="T9" fmla="*/ 2 h 8"/>
                  <a:gd name="T10" fmla="*/ 3 w 3"/>
                  <a:gd name="T11" fmla="*/ 7 h 8"/>
                  <a:gd name="T12" fmla="*/ 1 w 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2" y="8"/>
                      <a:pt x="1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5" name="Freeform 193"/>
              <p:cNvSpPr>
                <a:spLocks noEditPoints="1"/>
              </p:cNvSpPr>
              <p:nvPr/>
            </p:nvSpPr>
            <p:spPr bwMode="auto">
              <a:xfrm>
                <a:off x="3037" y="1209"/>
                <a:ext cx="565" cy="225"/>
              </a:xfrm>
              <a:custGeom>
                <a:avLst/>
                <a:gdLst>
                  <a:gd name="T0" fmla="*/ 18 w 239"/>
                  <a:gd name="T1" fmla="*/ 93 h 95"/>
                  <a:gd name="T2" fmla="*/ 27 w 239"/>
                  <a:gd name="T3" fmla="*/ 92 h 95"/>
                  <a:gd name="T4" fmla="*/ 27 w 239"/>
                  <a:gd name="T5" fmla="*/ 95 h 95"/>
                  <a:gd name="T6" fmla="*/ 36 w 239"/>
                  <a:gd name="T7" fmla="*/ 93 h 95"/>
                  <a:gd name="T8" fmla="*/ 45 w 239"/>
                  <a:gd name="T9" fmla="*/ 91 h 95"/>
                  <a:gd name="T10" fmla="*/ 45 w 239"/>
                  <a:gd name="T11" fmla="*/ 94 h 95"/>
                  <a:gd name="T12" fmla="*/ 37 w 239"/>
                  <a:gd name="T13" fmla="*/ 95 h 95"/>
                  <a:gd name="T14" fmla="*/ 9 w 239"/>
                  <a:gd name="T15" fmla="*/ 94 h 95"/>
                  <a:gd name="T16" fmla="*/ 0 w 239"/>
                  <a:gd name="T17" fmla="*/ 91 h 95"/>
                  <a:gd name="T18" fmla="*/ 9 w 239"/>
                  <a:gd name="T19" fmla="*/ 91 h 95"/>
                  <a:gd name="T20" fmla="*/ 9 w 239"/>
                  <a:gd name="T21" fmla="*/ 94 h 95"/>
                  <a:gd name="T22" fmla="*/ 55 w 239"/>
                  <a:gd name="T23" fmla="*/ 89 h 95"/>
                  <a:gd name="T24" fmla="*/ 62 w 239"/>
                  <a:gd name="T25" fmla="*/ 88 h 95"/>
                  <a:gd name="T26" fmla="*/ 63 w 239"/>
                  <a:gd name="T27" fmla="*/ 90 h 95"/>
                  <a:gd name="T28" fmla="*/ 55 w 239"/>
                  <a:gd name="T29" fmla="*/ 92 h 95"/>
                  <a:gd name="T30" fmla="*/ 71 w 239"/>
                  <a:gd name="T31" fmla="*/ 87 h 95"/>
                  <a:gd name="T32" fmla="*/ 79 w 239"/>
                  <a:gd name="T33" fmla="*/ 82 h 95"/>
                  <a:gd name="T34" fmla="*/ 80 w 239"/>
                  <a:gd name="T35" fmla="*/ 85 h 95"/>
                  <a:gd name="T36" fmla="*/ 72 w 239"/>
                  <a:gd name="T37" fmla="*/ 88 h 95"/>
                  <a:gd name="T38" fmla="*/ 88 w 239"/>
                  <a:gd name="T39" fmla="*/ 80 h 95"/>
                  <a:gd name="T40" fmla="*/ 95 w 239"/>
                  <a:gd name="T41" fmla="*/ 74 h 95"/>
                  <a:gd name="T42" fmla="*/ 97 w 239"/>
                  <a:gd name="T43" fmla="*/ 77 h 95"/>
                  <a:gd name="T44" fmla="*/ 89 w 239"/>
                  <a:gd name="T45" fmla="*/ 81 h 95"/>
                  <a:gd name="T46" fmla="*/ 103 w 239"/>
                  <a:gd name="T47" fmla="*/ 71 h 95"/>
                  <a:gd name="T48" fmla="*/ 111 w 239"/>
                  <a:gd name="T49" fmla="*/ 65 h 95"/>
                  <a:gd name="T50" fmla="*/ 112 w 239"/>
                  <a:gd name="T51" fmla="*/ 67 h 95"/>
                  <a:gd name="T52" fmla="*/ 105 w 239"/>
                  <a:gd name="T53" fmla="*/ 72 h 95"/>
                  <a:gd name="T54" fmla="*/ 118 w 239"/>
                  <a:gd name="T55" fmla="*/ 61 h 95"/>
                  <a:gd name="T56" fmla="*/ 125 w 239"/>
                  <a:gd name="T57" fmla="*/ 54 h 95"/>
                  <a:gd name="T58" fmla="*/ 127 w 239"/>
                  <a:gd name="T59" fmla="*/ 56 h 95"/>
                  <a:gd name="T60" fmla="*/ 119 w 239"/>
                  <a:gd name="T61" fmla="*/ 62 h 95"/>
                  <a:gd name="T62" fmla="*/ 132 w 239"/>
                  <a:gd name="T63" fmla="*/ 50 h 95"/>
                  <a:gd name="T64" fmla="*/ 139 w 239"/>
                  <a:gd name="T65" fmla="*/ 43 h 95"/>
                  <a:gd name="T66" fmla="*/ 141 w 239"/>
                  <a:gd name="T67" fmla="*/ 45 h 95"/>
                  <a:gd name="T68" fmla="*/ 133 w 239"/>
                  <a:gd name="T69" fmla="*/ 50 h 95"/>
                  <a:gd name="T70" fmla="*/ 147 w 239"/>
                  <a:gd name="T71" fmla="*/ 39 h 95"/>
                  <a:gd name="T72" fmla="*/ 154 w 239"/>
                  <a:gd name="T73" fmla="*/ 33 h 95"/>
                  <a:gd name="T74" fmla="*/ 156 w 239"/>
                  <a:gd name="T75" fmla="*/ 35 h 95"/>
                  <a:gd name="T76" fmla="*/ 148 w 239"/>
                  <a:gd name="T77" fmla="*/ 40 h 95"/>
                  <a:gd name="T78" fmla="*/ 162 w 239"/>
                  <a:gd name="T79" fmla="*/ 29 h 95"/>
                  <a:gd name="T80" fmla="*/ 169 w 239"/>
                  <a:gd name="T81" fmla="*/ 23 h 95"/>
                  <a:gd name="T82" fmla="*/ 171 w 239"/>
                  <a:gd name="T83" fmla="*/ 24 h 95"/>
                  <a:gd name="T84" fmla="*/ 164 w 239"/>
                  <a:gd name="T85" fmla="*/ 30 h 95"/>
                  <a:gd name="T86" fmla="*/ 162 w 239"/>
                  <a:gd name="T87" fmla="*/ 29 h 95"/>
                  <a:gd name="T88" fmla="*/ 178 w 239"/>
                  <a:gd name="T89" fmla="*/ 18 h 95"/>
                  <a:gd name="T90" fmla="*/ 185 w 239"/>
                  <a:gd name="T91" fmla="*/ 14 h 95"/>
                  <a:gd name="T92" fmla="*/ 186 w 239"/>
                  <a:gd name="T93" fmla="*/ 17 h 95"/>
                  <a:gd name="T94" fmla="*/ 179 w 239"/>
                  <a:gd name="T95" fmla="*/ 21 h 95"/>
                  <a:gd name="T96" fmla="*/ 193 w 239"/>
                  <a:gd name="T97" fmla="*/ 12 h 95"/>
                  <a:gd name="T98" fmla="*/ 202 w 239"/>
                  <a:gd name="T99" fmla="*/ 6 h 95"/>
                  <a:gd name="T100" fmla="*/ 203 w 239"/>
                  <a:gd name="T101" fmla="*/ 9 h 95"/>
                  <a:gd name="T102" fmla="*/ 195 w 239"/>
                  <a:gd name="T103" fmla="*/ 13 h 95"/>
                  <a:gd name="T104" fmla="*/ 210 w 239"/>
                  <a:gd name="T105" fmla="*/ 5 h 95"/>
                  <a:gd name="T106" fmla="*/ 219 w 239"/>
                  <a:gd name="T107" fmla="*/ 1 h 95"/>
                  <a:gd name="T108" fmla="*/ 220 w 239"/>
                  <a:gd name="T109" fmla="*/ 4 h 95"/>
                  <a:gd name="T110" fmla="*/ 212 w 239"/>
                  <a:gd name="T111" fmla="*/ 6 h 95"/>
                  <a:gd name="T112" fmla="*/ 236 w 239"/>
                  <a:gd name="T113" fmla="*/ 4 h 95"/>
                  <a:gd name="T114" fmla="*/ 228 w 239"/>
                  <a:gd name="T115" fmla="*/ 1 h 95"/>
                  <a:gd name="T116" fmla="*/ 238 w 239"/>
                  <a:gd name="T117" fmla="*/ 1 h 95"/>
                  <a:gd name="T118" fmla="*/ 238 w 239"/>
                  <a:gd name="T119" fmla="*/ 3 h 95"/>
                  <a:gd name="T120" fmla="*/ 236 w 239"/>
                  <a:gd name="T121" fmla="*/ 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9" h="95">
                    <a:moveTo>
                      <a:pt x="19" y="95"/>
                    </a:moveTo>
                    <a:cubicBezTo>
                      <a:pt x="18" y="95"/>
                      <a:pt x="18" y="94"/>
                      <a:pt x="18" y="93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2" y="92"/>
                      <a:pt x="24" y="92"/>
                      <a:pt x="27" y="92"/>
                    </a:cubicBezTo>
                    <a:cubicBezTo>
                      <a:pt x="28" y="92"/>
                      <a:pt x="29" y="93"/>
                      <a:pt x="29" y="94"/>
                    </a:cubicBezTo>
                    <a:cubicBezTo>
                      <a:pt x="29" y="94"/>
                      <a:pt x="28" y="95"/>
                      <a:pt x="27" y="95"/>
                    </a:cubicBezTo>
                    <a:cubicBezTo>
                      <a:pt x="24" y="95"/>
                      <a:pt x="22" y="95"/>
                      <a:pt x="19" y="95"/>
                    </a:cubicBezTo>
                    <a:close/>
                    <a:moveTo>
                      <a:pt x="36" y="93"/>
                    </a:moveTo>
                    <a:cubicBezTo>
                      <a:pt x="36" y="93"/>
                      <a:pt x="36" y="92"/>
                      <a:pt x="37" y="92"/>
                    </a:cubicBezTo>
                    <a:cubicBezTo>
                      <a:pt x="40" y="92"/>
                      <a:pt x="42" y="91"/>
                      <a:pt x="45" y="91"/>
                    </a:cubicBezTo>
                    <a:cubicBezTo>
                      <a:pt x="46" y="91"/>
                      <a:pt x="47" y="91"/>
                      <a:pt x="47" y="92"/>
                    </a:cubicBezTo>
                    <a:cubicBezTo>
                      <a:pt x="47" y="93"/>
                      <a:pt x="46" y="94"/>
                      <a:pt x="45" y="94"/>
                    </a:cubicBezTo>
                    <a:cubicBezTo>
                      <a:pt x="43" y="94"/>
                      <a:pt x="40" y="95"/>
                      <a:pt x="37" y="95"/>
                    </a:cubicBezTo>
                    <a:cubicBezTo>
                      <a:pt x="37" y="95"/>
                      <a:pt x="37" y="95"/>
                      <a:pt x="37" y="95"/>
                    </a:cubicBezTo>
                    <a:cubicBezTo>
                      <a:pt x="36" y="95"/>
                      <a:pt x="36" y="94"/>
                      <a:pt x="36" y="93"/>
                    </a:cubicBezTo>
                    <a:close/>
                    <a:moveTo>
                      <a:pt x="9" y="94"/>
                    </a:moveTo>
                    <a:cubicBezTo>
                      <a:pt x="6" y="93"/>
                      <a:pt x="3" y="93"/>
                      <a:pt x="1" y="92"/>
                    </a:cubicBezTo>
                    <a:cubicBezTo>
                      <a:pt x="0" y="92"/>
                      <a:pt x="0" y="91"/>
                      <a:pt x="0" y="91"/>
                    </a:cubicBezTo>
                    <a:cubicBezTo>
                      <a:pt x="0" y="90"/>
                      <a:pt x="1" y="89"/>
                      <a:pt x="2" y="89"/>
                    </a:cubicBezTo>
                    <a:cubicBezTo>
                      <a:pt x="4" y="90"/>
                      <a:pt x="7" y="90"/>
                      <a:pt x="9" y="91"/>
                    </a:cubicBezTo>
                    <a:cubicBezTo>
                      <a:pt x="10" y="91"/>
                      <a:pt x="11" y="92"/>
                      <a:pt x="11" y="92"/>
                    </a:cubicBezTo>
                    <a:cubicBezTo>
                      <a:pt x="11" y="93"/>
                      <a:pt x="10" y="94"/>
                      <a:pt x="9" y="94"/>
                    </a:cubicBezTo>
                    <a:close/>
                    <a:moveTo>
                      <a:pt x="54" y="91"/>
                    </a:moveTo>
                    <a:cubicBezTo>
                      <a:pt x="53" y="90"/>
                      <a:pt x="54" y="89"/>
                      <a:pt x="55" y="89"/>
                    </a:cubicBezTo>
                    <a:cubicBezTo>
                      <a:pt x="57" y="89"/>
                      <a:pt x="60" y="88"/>
                      <a:pt x="62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3" y="87"/>
                      <a:pt x="64" y="88"/>
                      <a:pt x="64" y="89"/>
                    </a:cubicBezTo>
                    <a:cubicBezTo>
                      <a:pt x="64" y="89"/>
                      <a:pt x="64" y="90"/>
                      <a:pt x="63" y="90"/>
                    </a:cubicBezTo>
                    <a:cubicBezTo>
                      <a:pt x="61" y="91"/>
                      <a:pt x="58" y="92"/>
                      <a:pt x="55" y="92"/>
                    </a:cubicBezTo>
                    <a:cubicBezTo>
                      <a:pt x="55" y="92"/>
                      <a:pt x="55" y="92"/>
                      <a:pt x="55" y="92"/>
                    </a:cubicBezTo>
                    <a:cubicBezTo>
                      <a:pt x="54" y="92"/>
                      <a:pt x="54" y="92"/>
                      <a:pt x="54" y="91"/>
                    </a:cubicBezTo>
                    <a:close/>
                    <a:moveTo>
                      <a:pt x="71" y="87"/>
                    </a:moveTo>
                    <a:cubicBezTo>
                      <a:pt x="71" y="86"/>
                      <a:pt x="71" y="85"/>
                      <a:pt x="72" y="85"/>
                    </a:cubicBezTo>
                    <a:cubicBezTo>
                      <a:pt x="74" y="84"/>
                      <a:pt x="77" y="83"/>
                      <a:pt x="79" y="82"/>
                    </a:cubicBezTo>
                    <a:cubicBezTo>
                      <a:pt x="80" y="82"/>
                      <a:pt x="81" y="82"/>
                      <a:pt x="81" y="83"/>
                    </a:cubicBezTo>
                    <a:cubicBezTo>
                      <a:pt x="82" y="83"/>
                      <a:pt x="81" y="84"/>
                      <a:pt x="80" y="85"/>
                    </a:cubicBezTo>
                    <a:cubicBezTo>
                      <a:pt x="78" y="86"/>
                      <a:pt x="75" y="87"/>
                      <a:pt x="73" y="87"/>
                    </a:cubicBezTo>
                    <a:cubicBezTo>
                      <a:pt x="72" y="88"/>
                      <a:pt x="72" y="88"/>
                      <a:pt x="72" y="88"/>
                    </a:cubicBezTo>
                    <a:cubicBezTo>
                      <a:pt x="72" y="88"/>
                      <a:pt x="71" y="87"/>
                      <a:pt x="71" y="87"/>
                    </a:cubicBezTo>
                    <a:close/>
                    <a:moveTo>
                      <a:pt x="88" y="80"/>
                    </a:moveTo>
                    <a:cubicBezTo>
                      <a:pt x="87" y="79"/>
                      <a:pt x="88" y="78"/>
                      <a:pt x="88" y="78"/>
                    </a:cubicBezTo>
                    <a:cubicBezTo>
                      <a:pt x="91" y="77"/>
                      <a:pt x="93" y="76"/>
                      <a:pt x="95" y="74"/>
                    </a:cubicBezTo>
                    <a:cubicBezTo>
                      <a:pt x="96" y="74"/>
                      <a:pt x="97" y="74"/>
                      <a:pt x="97" y="75"/>
                    </a:cubicBezTo>
                    <a:cubicBezTo>
                      <a:pt x="98" y="76"/>
                      <a:pt x="98" y="76"/>
                      <a:pt x="97" y="77"/>
                    </a:cubicBezTo>
                    <a:cubicBezTo>
                      <a:pt x="94" y="78"/>
                      <a:pt x="92" y="79"/>
                      <a:pt x="90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8" y="81"/>
                      <a:pt x="88" y="80"/>
                      <a:pt x="88" y="80"/>
                    </a:cubicBezTo>
                    <a:close/>
                    <a:moveTo>
                      <a:pt x="103" y="71"/>
                    </a:moveTo>
                    <a:cubicBezTo>
                      <a:pt x="103" y="71"/>
                      <a:pt x="103" y="70"/>
                      <a:pt x="104" y="69"/>
                    </a:cubicBezTo>
                    <a:cubicBezTo>
                      <a:pt x="106" y="68"/>
                      <a:pt x="108" y="66"/>
                      <a:pt x="111" y="65"/>
                    </a:cubicBezTo>
                    <a:cubicBezTo>
                      <a:pt x="111" y="64"/>
                      <a:pt x="112" y="65"/>
                      <a:pt x="113" y="65"/>
                    </a:cubicBezTo>
                    <a:cubicBezTo>
                      <a:pt x="113" y="66"/>
                      <a:pt x="113" y="67"/>
                      <a:pt x="112" y="67"/>
                    </a:cubicBezTo>
                    <a:cubicBezTo>
                      <a:pt x="110" y="69"/>
                      <a:pt x="108" y="70"/>
                      <a:pt x="106" y="72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4" y="72"/>
                      <a:pt x="104" y="72"/>
                      <a:pt x="103" y="71"/>
                    </a:cubicBezTo>
                    <a:close/>
                    <a:moveTo>
                      <a:pt x="118" y="61"/>
                    </a:moveTo>
                    <a:cubicBezTo>
                      <a:pt x="118" y="60"/>
                      <a:pt x="118" y="59"/>
                      <a:pt x="119" y="59"/>
                    </a:cubicBezTo>
                    <a:cubicBezTo>
                      <a:pt x="121" y="57"/>
                      <a:pt x="123" y="56"/>
                      <a:pt x="125" y="54"/>
                    </a:cubicBezTo>
                    <a:cubicBezTo>
                      <a:pt x="125" y="53"/>
                      <a:pt x="126" y="54"/>
                      <a:pt x="127" y="54"/>
                    </a:cubicBezTo>
                    <a:cubicBezTo>
                      <a:pt x="127" y="55"/>
                      <a:pt x="127" y="56"/>
                      <a:pt x="127" y="56"/>
                    </a:cubicBezTo>
                    <a:cubicBezTo>
                      <a:pt x="125" y="58"/>
                      <a:pt x="122" y="60"/>
                      <a:pt x="120" y="61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9" y="62"/>
                      <a:pt x="119" y="61"/>
                      <a:pt x="118" y="61"/>
                    </a:cubicBezTo>
                    <a:close/>
                    <a:moveTo>
                      <a:pt x="132" y="50"/>
                    </a:moveTo>
                    <a:cubicBezTo>
                      <a:pt x="132" y="49"/>
                      <a:pt x="132" y="48"/>
                      <a:pt x="133" y="48"/>
                    </a:cubicBezTo>
                    <a:cubicBezTo>
                      <a:pt x="134" y="46"/>
                      <a:pt x="136" y="45"/>
                      <a:pt x="139" y="43"/>
                    </a:cubicBezTo>
                    <a:cubicBezTo>
                      <a:pt x="140" y="42"/>
                      <a:pt x="141" y="43"/>
                      <a:pt x="141" y="43"/>
                    </a:cubicBezTo>
                    <a:cubicBezTo>
                      <a:pt x="142" y="44"/>
                      <a:pt x="141" y="45"/>
                      <a:pt x="141" y="45"/>
                    </a:cubicBezTo>
                    <a:cubicBezTo>
                      <a:pt x="138" y="47"/>
                      <a:pt x="136" y="49"/>
                      <a:pt x="134" y="50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50"/>
                      <a:pt x="132" y="50"/>
                      <a:pt x="132" y="50"/>
                    </a:cubicBezTo>
                    <a:close/>
                    <a:moveTo>
                      <a:pt x="147" y="39"/>
                    </a:moveTo>
                    <a:cubicBezTo>
                      <a:pt x="146" y="39"/>
                      <a:pt x="147" y="38"/>
                      <a:pt x="147" y="37"/>
                    </a:cubicBezTo>
                    <a:cubicBezTo>
                      <a:pt x="149" y="36"/>
                      <a:pt x="152" y="34"/>
                      <a:pt x="154" y="33"/>
                    </a:cubicBezTo>
                    <a:cubicBezTo>
                      <a:pt x="155" y="32"/>
                      <a:pt x="156" y="32"/>
                      <a:pt x="156" y="33"/>
                    </a:cubicBezTo>
                    <a:cubicBezTo>
                      <a:pt x="157" y="34"/>
                      <a:pt x="156" y="35"/>
                      <a:pt x="156" y="35"/>
                    </a:cubicBezTo>
                    <a:cubicBezTo>
                      <a:pt x="153" y="37"/>
                      <a:pt x="151" y="38"/>
                      <a:pt x="149" y="40"/>
                    </a:cubicBezTo>
                    <a:cubicBezTo>
                      <a:pt x="148" y="40"/>
                      <a:pt x="148" y="40"/>
                      <a:pt x="148" y="40"/>
                    </a:cubicBezTo>
                    <a:cubicBezTo>
                      <a:pt x="148" y="40"/>
                      <a:pt x="147" y="40"/>
                      <a:pt x="147" y="39"/>
                    </a:cubicBezTo>
                    <a:close/>
                    <a:moveTo>
                      <a:pt x="162" y="29"/>
                    </a:moveTo>
                    <a:cubicBezTo>
                      <a:pt x="162" y="29"/>
                      <a:pt x="162" y="28"/>
                      <a:pt x="162" y="27"/>
                    </a:cubicBezTo>
                    <a:cubicBezTo>
                      <a:pt x="165" y="26"/>
                      <a:pt x="167" y="24"/>
                      <a:pt x="169" y="23"/>
                    </a:cubicBezTo>
                    <a:cubicBezTo>
                      <a:pt x="169" y="23"/>
                      <a:pt x="169" y="23"/>
                      <a:pt x="169" y="23"/>
                    </a:cubicBezTo>
                    <a:cubicBezTo>
                      <a:pt x="170" y="23"/>
                      <a:pt x="171" y="23"/>
                      <a:pt x="171" y="24"/>
                    </a:cubicBezTo>
                    <a:cubicBezTo>
                      <a:pt x="172" y="24"/>
                      <a:pt x="172" y="25"/>
                      <a:pt x="171" y="26"/>
                    </a:cubicBezTo>
                    <a:cubicBezTo>
                      <a:pt x="169" y="27"/>
                      <a:pt x="166" y="28"/>
                      <a:pt x="164" y="30"/>
                    </a:cubicBezTo>
                    <a:cubicBezTo>
                      <a:pt x="163" y="30"/>
                      <a:pt x="163" y="30"/>
                      <a:pt x="163" y="30"/>
                    </a:cubicBezTo>
                    <a:cubicBezTo>
                      <a:pt x="163" y="30"/>
                      <a:pt x="162" y="30"/>
                      <a:pt x="162" y="29"/>
                    </a:cubicBezTo>
                    <a:close/>
                    <a:moveTo>
                      <a:pt x="177" y="20"/>
                    </a:moveTo>
                    <a:cubicBezTo>
                      <a:pt x="177" y="19"/>
                      <a:pt x="177" y="18"/>
                      <a:pt x="178" y="18"/>
                    </a:cubicBezTo>
                    <a:cubicBezTo>
                      <a:pt x="180" y="17"/>
                      <a:pt x="183" y="15"/>
                      <a:pt x="185" y="14"/>
                    </a:cubicBezTo>
                    <a:cubicBezTo>
                      <a:pt x="185" y="14"/>
                      <a:pt x="185" y="14"/>
                      <a:pt x="185" y="14"/>
                    </a:cubicBezTo>
                    <a:cubicBezTo>
                      <a:pt x="186" y="14"/>
                      <a:pt x="187" y="14"/>
                      <a:pt x="187" y="15"/>
                    </a:cubicBezTo>
                    <a:cubicBezTo>
                      <a:pt x="188" y="16"/>
                      <a:pt x="187" y="16"/>
                      <a:pt x="186" y="17"/>
                    </a:cubicBezTo>
                    <a:cubicBezTo>
                      <a:pt x="184" y="18"/>
                      <a:pt x="182" y="19"/>
                      <a:pt x="179" y="21"/>
                    </a:cubicBezTo>
                    <a:cubicBezTo>
                      <a:pt x="179" y="21"/>
                      <a:pt x="179" y="21"/>
                      <a:pt x="179" y="21"/>
                    </a:cubicBezTo>
                    <a:cubicBezTo>
                      <a:pt x="178" y="21"/>
                      <a:pt x="178" y="21"/>
                      <a:pt x="177" y="20"/>
                    </a:cubicBezTo>
                    <a:close/>
                    <a:moveTo>
                      <a:pt x="193" y="12"/>
                    </a:moveTo>
                    <a:cubicBezTo>
                      <a:pt x="193" y="11"/>
                      <a:pt x="193" y="10"/>
                      <a:pt x="194" y="10"/>
                    </a:cubicBezTo>
                    <a:cubicBezTo>
                      <a:pt x="197" y="9"/>
                      <a:pt x="199" y="7"/>
                      <a:pt x="202" y="6"/>
                    </a:cubicBezTo>
                    <a:cubicBezTo>
                      <a:pt x="202" y="6"/>
                      <a:pt x="203" y="6"/>
                      <a:pt x="203" y="7"/>
                    </a:cubicBezTo>
                    <a:cubicBezTo>
                      <a:pt x="204" y="8"/>
                      <a:pt x="203" y="9"/>
                      <a:pt x="203" y="9"/>
                    </a:cubicBezTo>
                    <a:cubicBezTo>
                      <a:pt x="200" y="10"/>
                      <a:pt x="198" y="11"/>
                      <a:pt x="195" y="12"/>
                    </a:cubicBezTo>
                    <a:cubicBezTo>
                      <a:pt x="195" y="13"/>
                      <a:pt x="195" y="13"/>
                      <a:pt x="195" y="13"/>
                    </a:cubicBezTo>
                    <a:cubicBezTo>
                      <a:pt x="194" y="13"/>
                      <a:pt x="194" y="12"/>
                      <a:pt x="193" y="12"/>
                    </a:cubicBezTo>
                    <a:close/>
                    <a:moveTo>
                      <a:pt x="210" y="5"/>
                    </a:moveTo>
                    <a:cubicBezTo>
                      <a:pt x="210" y="4"/>
                      <a:pt x="210" y="3"/>
                      <a:pt x="211" y="3"/>
                    </a:cubicBezTo>
                    <a:cubicBezTo>
                      <a:pt x="214" y="2"/>
                      <a:pt x="216" y="1"/>
                      <a:pt x="219" y="1"/>
                    </a:cubicBezTo>
                    <a:cubicBezTo>
                      <a:pt x="220" y="1"/>
                      <a:pt x="221" y="1"/>
                      <a:pt x="221" y="2"/>
                    </a:cubicBezTo>
                    <a:cubicBezTo>
                      <a:pt x="221" y="3"/>
                      <a:pt x="220" y="4"/>
                      <a:pt x="220" y="4"/>
                    </a:cubicBezTo>
                    <a:cubicBezTo>
                      <a:pt x="217" y="4"/>
                      <a:pt x="215" y="5"/>
                      <a:pt x="212" y="6"/>
                    </a:cubicBezTo>
                    <a:cubicBezTo>
                      <a:pt x="212" y="6"/>
                      <a:pt x="212" y="6"/>
                      <a:pt x="212" y="6"/>
                    </a:cubicBezTo>
                    <a:cubicBezTo>
                      <a:pt x="211" y="6"/>
                      <a:pt x="210" y="5"/>
                      <a:pt x="210" y="5"/>
                    </a:cubicBezTo>
                    <a:close/>
                    <a:moveTo>
                      <a:pt x="236" y="4"/>
                    </a:moveTo>
                    <a:cubicBezTo>
                      <a:pt x="234" y="3"/>
                      <a:pt x="232" y="3"/>
                      <a:pt x="229" y="3"/>
                    </a:cubicBezTo>
                    <a:cubicBezTo>
                      <a:pt x="228" y="3"/>
                      <a:pt x="228" y="2"/>
                      <a:pt x="228" y="1"/>
                    </a:cubicBezTo>
                    <a:cubicBezTo>
                      <a:pt x="228" y="0"/>
                      <a:pt x="228" y="0"/>
                      <a:pt x="229" y="0"/>
                    </a:cubicBezTo>
                    <a:cubicBezTo>
                      <a:pt x="232" y="0"/>
                      <a:pt x="235" y="0"/>
                      <a:pt x="238" y="1"/>
                    </a:cubicBezTo>
                    <a:cubicBezTo>
                      <a:pt x="238" y="1"/>
                      <a:pt x="238" y="1"/>
                      <a:pt x="238" y="1"/>
                    </a:cubicBezTo>
                    <a:cubicBezTo>
                      <a:pt x="238" y="1"/>
                      <a:pt x="239" y="2"/>
                      <a:pt x="238" y="3"/>
                    </a:cubicBezTo>
                    <a:cubicBezTo>
                      <a:pt x="238" y="4"/>
                      <a:pt x="238" y="4"/>
                      <a:pt x="237" y="4"/>
                    </a:cubicBezTo>
                    <a:lnTo>
                      <a:pt x="236" y="4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6" name="Freeform 194"/>
              <p:cNvSpPr>
                <a:spLocks noEditPoints="1"/>
              </p:cNvSpPr>
              <p:nvPr/>
            </p:nvSpPr>
            <p:spPr bwMode="auto">
              <a:xfrm>
                <a:off x="3015" y="1242"/>
                <a:ext cx="362" cy="170"/>
              </a:xfrm>
              <a:custGeom>
                <a:avLst/>
                <a:gdLst>
                  <a:gd name="T0" fmla="*/ 1 w 153"/>
                  <a:gd name="T1" fmla="*/ 71 h 72"/>
                  <a:gd name="T2" fmla="*/ 7 w 153"/>
                  <a:gd name="T3" fmla="*/ 69 h 72"/>
                  <a:gd name="T4" fmla="*/ 11 w 153"/>
                  <a:gd name="T5" fmla="*/ 71 h 72"/>
                  <a:gd name="T6" fmla="*/ 7 w 153"/>
                  <a:gd name="T7" fmla="*/ 72 h 72"/>
                  <a:gd name="T8" fmla="*/ 18 w 153"/>
                  <a:gd name="T9" fmla="*/ 70 h 72"/>
                  <a:gd name="T10" fmla="*/ 28 w 153"/>
                  <a:gd name="T11" fmla="*/ 68 h 72"/>
                  <a:gd name="T12" fmla="*/ 28 w 153"/>
                  <a:gd name="T13" fmla="*/ 71 h 72"/>
                  <a:gd name="T14" fmla="*/ 20 w 153"/>
                  <a:gd name="T15" fmla="*/ 72 h 72"/>
                  <a:gd name="T16" fmla="*/ 36 w 153"/>
                  <a:gd name="T17" fmla="*/ 68 h 72"/>
                  <a:gd name="T18" fmla="*/ 45 w 153"/>
                  <a:gd name="T19" fmla="*/ 64 h 72"/>
                  <a:gd name="T20" fmla="*/ 46 w 153"/>
                  <a:gd name="T21" fmla="*/ 67 h 72"/>
                  <a:gd name="T22" fmla="*/ 38 w 153"/>
                  <a:gd name="T23" fmla="*/ 69 h 72"/>
                  <a:gd name="T24" fmla="*/ 54 w 153"/>
                  <a:gd name="T25" fmla="*/ 63 h 72"/>
                  <a:gd name="T26" fmla="*/ 62 w 153"/>
                  <a:gd name="T27" fmla="*/ 59 h 72"/>
                  <a:gd name="T28" fmla="*/ 63 w 153"/>
                  <a:gd name="T29" fmla="*/ 61 h 72"/>
                  <a:gd name="T30" fmla="*/ 55 w 153"/>
                  <a:gd name="T31" fmla="*/ 64 h 72"/>
                  <a:gd name="T32" fmla="*/ 70 w 153"/>
                  <a:gd name="T33" fmla="*/ 57 h 72"/>
                  <a:gd name="T34" fmla="*/ 78 w 153"/>
                  <a:gd name="T35" fmla="*/ 51 h 72"/>
                  <a:gd name="T36" fmla="*/ 80 w 153"/>
                  <a:gd name="T37" fmla="*/ 53 h 72"/>
                  <a:gd name="T38" fmla="*/ 72 w 153"/>
                  <a:gd name="T39" fmla="*/ 57 h 72"/>
                  <a:gd name="T40" fmla="*/ 86 w 153"/>
                  <a:gd name="T41" fmla="*/ 48 h 72"/>
                  <a:gd name="T42" fmla="*/ 93 w 153"/>
                  <a:gd name="T43" fmla="*/ 41 h 72"/>
                  <a:gd name="T44" fmla="*/ 95 w 153"/>
                  <a:gd name="T45" fmla="*/ 44 h 72"/>
                  <a:gd name="T46" fmla="*/ 87 w 153"/>
                  <a:gd name="T47" fmla="*/ 48 h 72"/>
                  <a:gd name="T48" fmla="*/ 101 w 153"/>
                  <a:gd name="T49" fmla="*/ 37 h 72"/>
                  <a:gd name="T50" fmla="*/ 107 w 153"/>
                  <a:gd name="T51" fmla="*/ 30 h 72"/>
                  <a:gd name="T52" fmla="*/ 109 w 153"/>
                  <a:gd name="T53" fmla="*/ 32 h 72"/>
                  <a:gd name="T54" fmla="*/ 103 w 153"/>
                  <a:gd name="T55" fmla="*/ 38 h 72"/>
                  <a:gd name="T56" fmla="*/ 101 w 153"/>
                  <a:gd name="T57" fmla="*/ 37 h 72"/>
                  <a:gd name="T58" fmla="*/ 114 w 153"/>
                  <a:gd name="T59" fmla="*/ 23 h 72"/>
                  <a:gd name="T60" fmla="*/ 120 w 153"/>
                  <a:gd name="T61" fmla="*/ 17 h 72"/>
                  <a:gd name="T62" fmla="*/ 122 w 153"/>
                  <a:gd name="T63" fmla="*/ 19 h 72"/>
                  <a:gd name="T64" fmla="*/ 116 w 153"/>
                  <a:gd name="T65" fmla="*/ 25 h 72"/>
                  <a:gd name="T66" fmla="*/ 114 w 153"/>
                  <a:gd name="T67" fmla="*/ 25 h 72"/>
                  <a:gd name="T68" fmla="*/ 127 w 153"/>
                  <a:gd name="T69" fmla="*/ 11 h 72"/>
                  <a:gd name="T70" fmla="*/ 136 w 153"/>
                  <a:gd name="T71" fmla="*/ 7 h 72"/>
                  <a:gd name="T72" fmla="*/ 129 w 153"/>
                  <a:gd name="T73" fmla="*/ 13 h 72"/>
                  <a:gd name="T74" fmla="*/ 128 w 153"/>
                  <a:gd name="T75" fmla="*/ 13 h 72"/>
                  <a:gd name="T76" fmla="*/ 143 w 153"/>
                  <a:gd name="T77" fmla="*/ 3 h 72"/>
                  <a:gd name="T78" fmla="*/ 151 w 153"/>
                  <a:gd name="T79" fmla="*/ 0 h 72"/>
                  <a:gd name="T80" fmla="*/ 153 w 153"/>
                  <a:gd name="T81" fmla="*/ 1 h 72"/>
                  <a:gd name="T82" fmla="*/ 151 w 153"/>
                  <a:gd name="T83" fmla="*/ 3 h 72"/>
                  <a:gd name="T84" fmla="*/ 144 w 153"/>
                  <a:gd name="T85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3" h="72">
                    <a:moveTo>
                      <a:pt x="2" y="72"/>
                    </a:moveTo>
                    <a:cubicBezTo>
                      <a:pt x="1" y="72"/>
                      <a:pt x="0" y="71"/>
                      <a:pt x="1" y="71"/>
                    </a:cubicBezTo>
                    <a:cubicBezTo>
                      <a:pt x="1" y="70"/>
                      <a:pt x="1" y="69"/>
                      <a:pt x="2" y="69"/>
                    </a:cubicBezTo>
                    <a:cubicBezTo>
                      <a:pt x="4" y="69"/>
                      <a:pt x="6" y="69"/>
                      <a:pt x="7" y="69"/>
                    </a:cubicBezTo>
                    <a:cubicBezTo>
                      <a:pt x="8" y="69"/>
                      <a:pt x="9" y="69"/>
                      <a:pt x="10" y="69"/>
                    </a:cubicBezTo>
                    <a:cubicBezTo>
                      <a:pt x="11" y="69"/>
                      <a:pt x="11" y="70"/>
                      <a:pt x="11" y="71"/>
                    </a:cubicBezTo>
                    <a:cubicBezTo>
                      <a:pt x="12" y="72"/>
                      <a:pt x="11" y="72"/>
                      <a:pt x="10" y="72"/>
                    </a:cubicBezTo>
                    <a:cubicBezTo>
                      <a:pt x="9" y="72"/>
                      <a:pt x="8" y="72"/>
                      <a:pt x="7" y="72"/>
                    </a:cubicBezTo>
                    <a:cubicBezTo>
                      <a:pt x="6" y="72"/>
                      <a:pt x="4" y="72"/>
                      <a:pt x="2" y="72"/>
                    </a:cubicBezTo>
                    <a:close/>
                    <a:moveTo>
                      <a:pt x="18" y="70"/>
                    </a:moveTo>
                    <a:cubicBezTo>
                      <a:pt x="18" y="69"/>
                      <a:pt x="19" y="69"/>
                      <a:pt x="20" y="69"/>
                    </a:cubicBezTo>
                    <a:cubicBezTo>
                      <a:pt x="23" y="68"/>
                      <a:pt x="25" y="68"/>
                      <a:pt x="28" y="68"/>
                    </a:cubicBezTo>
                    <a:cubicBezTo>
                      <a:pt x="29" y="68"/>
                      <a:pt x="29" y="68"/>
                      <a:pt x="29" y="69"/>
                    </a:cubicBezTo>
                    <a:cubicBezTo>
                      <a:pt x="30" y="70"/>
                      <a:pt x="29" y="71"/>
                      <a:pt x="28" y="71"/>
                    </a:cubicBezTo>
                    <a:cubicBezTo>
                      <a:pt x="26" y="71"/>
                      <a:pt x="23" y="71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19" y="72"/>
                      <a:pt x="19" y="71"/>
                      <a:pt x="18" y="70"/>
                    </a:cubicBezTo>
                    <a:close/>
                    <a:moveTo>
                      <a:pt x="36" y="68"/>
                    </a:moveTo>
                    <a:cubicBezTo>
                      <a:pt x="36" y="67"/>
                      <a:pt x="37" y="66"/>
                      <a:pt x="37" y="66"/>
                    </a:cubicBezTo>
                    <a:cubicBezTo>
                      <a:pt x="40" y="66"/>
                      <a:pt x="43" y="65"/>
                      <a:pt x="45" y="64"/>
                    </a:cubicBezTo>
                    <a:cubicBezTo>
                      <a:pt x="46" y="64"/>
                      <a:pt x="47" y="64"/>
                      <a:pt x="47" y="65"/>
                    </a:cubicBezTo>
                    <a:cubicBezTo>
                      <a:pt x="47" y="66"/>
                      <a:pt x="47" y="67"/>
                      <a:pt x="46" y="67"/>
                    </a:cubicBezTo>
                    <a:cubicBezTo>
                      <a:pt x="43" y="68"/>
                      <a:pt x="41" y="68"/>
                      <a:pt x="38" y="69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7" y="69"/>
                      <a:pt x="36" y="69"/>
                      <a:pt x="36" y="68"/>
                    </a:cubicBezTo>
                    <a:close/>
                    <a:moveTo>
                      <a:pt x="54" y="63"/>
                    </a:moveTo>
                    <a:cubicBezTo>
                      <a:pt x="53" y="62"/>
                      <a:pt x="54" y="62"/>
                      <a:pt x="55" y="61"/>
                    </a:cubicBezTo>
                    <a:cubicBezTo>
                      <a:pt x="57" y="60"/>
                      <a:pt x="60" y="60"/>
                      <a:pt x="62" y="59"/>
                    </a:cubicBezTo>
                    <a:cubicBezTo>
                      <a:pt x="63" y="58"/>
                      <a:pt x="64" y="59"/>
                      <a:pt x="64" y="59"/>
                    </a:cubicBezTo>
                    <a:cubicBezTo>
                      <a:pt x="64" y="60"/>
                      <a:pt x="64" y="61"/>
                      <a:pt x="63" y="61"/>
                    </a:cubicBezTo>
                    <a:cubicBezTo>
                      <a:pt x="61" y="62"/>
                      <a:pt x="58" y="63"/>
                      <a:pt x="56" y="64"/>
                    </a:cubicBezTo>
                    <a:cubicBezTo>
                      <a:pt x="55" y="64"/>
                      <a:pt x="55" y="64"/>
                      <a:pt x="55" y="64"/>
                    </a:cubicBezTo>
                    <a:cubicBezTo>
                      <a:pt x="54" y="64"/>
                      <a:pt x="54" y="64"/>
                      <a:pt x="54" y="63"/>
                    </a:cubicBezTo>
                    <a:close/>
                    <a:moveTo>
                      <a:pt x="70" y="57"/>
                    </a:moveTo>
                    <a:cubicBezTo>
                      <a:pt x="70" y="56"/>
                      <a:pt x="70" y="55"/>
                      <a:pt x="71" y="54"/>
                    </a:cubicBezTo>
                    <a:cubicBezTo>
                      <a:pt x="73" y="53"/>
                      <a:pt x="76" y="52"/>
                      <a:pt x="78" y="51"/>
                    </a:cubicBezTo>
                    <a:cubicBezTo>
                      <a:pt x="79" y="50"/>
                      <a:pt x="80" y="51"/>
                      <a:pt x="80" y="51"/>
                    </a:cubicBezTo>
                    <a:cubicBezTo>
                      <a:pt x="81" y="52"/>
                      <a:pt x="80" y="53"/>
                      <a:pt x="80" y="53"/>
                    </a:cubicBezTo>
                    <a:cubicBezTo>
                      <a:pt x="77" y="55"/>
                      <a:pt x="75" y="56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1" y="57"/>
                      <a:pt x="71" y="57"/>
                      <a:pt x="70" y="57"/>
                    </a:cubicBezTo>
                    <a:close/>
                    <a:moveTo>
                      <a:pt x="86" y="48"/>
                    </a:moveTo>
                    <a:cubicBezTo>
                      <a:pt x="86" y="47"/>
                      <a:pt x="86" y="46"/>
                      <a:pt x="87" y="46"/>
                    </a:cubicBezTo>
                    <a:cubicBezTo>
                      <a:pt x="89" y="44"/>
                      <a:pt x="91" y="43"/>
                      <a:pt x="93" y="41"/>
                    </a:cubicBezTo>
                    <a:cubicBezTo>
                      <a:pt x="94" y="41"/>
                      <a:pt x="95" y="41"/>
                      <a:pt x="95" y="42"/>
                    </a:cubicBezTo>
                    <a:cubicBezTo>
                      <a:pt x="96" y="42"/>
                      <a:pt x="96" y="43"/>
                      <a:pt x="95" y="44"/>
                    </a:cubicBezTo>
                    <a:cubicBezTo>
                      <a:pt x="93" y="45"/>
                      <a:pt x="91" y="47"/>
                      <a:pt x="88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6" y="48"/>
                      <a:pt x="86" y="48"/>
                    </a:cubicBezTo>
                    <a:close/>
                    <a:moveTo>
                      <a:pt x="101" y="37"/>
                    </a:moveTo>
                    <a:cubicBezTo>
                      <a:pt x="100" y="37"/>
                      <a:pt x="100" y="36"/>
                      <a:pt x="101" y="35"/>
                    </a:cubicBezTo>
                    <a:cubicBezTo>
                      <a:pt x="103" y="33"/>
                      <a:pt x="105" y="32"/>
                      <a:pt x="107" y="30"/>
                    </a:cubicBezTo>
                    <a:cubicBezTo>
                      <a:pt x="108" y="29"/>
                      <a:pt x="108" y="29"/>
                      <a:pt x="109" y="30"/>
                    </a:cubicBezTo>
                    <a:cubicBezTo>
                      <a:pt x="110" y="31"/>
                      <a:pt x="110" y="32"/>
                      <a:pt x="109" y="32"/>
                    </a:cubicBezTo>
                    <a:cubicBezTo>
                      <a:pt x="107" y="34"/>
                      <a:pt x="105" y="36"/>
                      <a:pt x="103" y="38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1" y="38"/>
                      <a:pt x="101" y="38"/>
                      <a:pt x="101" y="37"/>
                    </a:cubicBezTo>
                    <a:close/>
                    <a:moveTo>
                      <a:pt x="114" y="25"/>
                    </a:moveTo>
                    <a:cubicBezTo>
                      <a:pt x="113" y="25"/>
                      <a:pt x="113" y="24"/>
                      <a:pt x="114" y="23"/>
                    </a:cubicBezTo>
                    <a:cubicBezTo>
                      <a:pt x="116" y="21"/>
                      <a:pt x="117" y="19"/>
                      <a:pt x="117" y="19"/>
                    </a:cubicBezTo>
                    <a:cubicBezTo>
                      <a:pt x="117" y="19"/>
                      <a:pt x="118" y="18"/>
                      <a:pt x="120" y="17"/>
                    </a:cubicBezTo>
                    <a:cubicBezTo>
                      <a:pt x="120" y="17"/>
                      <a:pt x="121" y="17"/>
                      <a:pt x="122" y="17"/>
                    </a:cubicBezTo>
                    <a:cubicBezTo>
                      <a:pt x="122" y="18"/>
                      <a:pt x="122" y="19"/>
                      <a:pt x="122" y="19"/>
                    </a:cubicBezTo>
                    <a:cubicBezTo>
                      <a:pt x="120" y="21"/>
                      <a:pt x="119" y="21"/>
                      <a:pt x="119" y="21"/>
                    </a:cubicBezTo>
                    <a:cubicBezTo>
                      <a:pt x="119" y="21"/>
                      <a:pt x="118" y="23"/>
                      <a:pt x="116" y="25"/>
                    </a:cubicBezTo>
                    <a:cubicBezTo>
                      <a:pt x="116" y="25"/>
                      <a:pt x="115" y="26"/>
                      <a:pt x="115" y="26"/>
                    </a:cubicBezTo>
                    <a:cubicBezTo>
                      <a:pt x="115" y="26"/>
                      <a:pt x="114" y="25"/>
                      <a:pt x="114" y="25"/>
                    </a:cubicBezTo>
                    <a:close/>
                    <a:moveTo>
                      <a:pt x="127" y="13"/>
                    </a:moveTo>
                    <a:cubicBezTo>
                      <a:pt x="127" y="12"/>
                      <a:pt x="127" y="11"/>
                      <a:pt x="127" y="11"/>
                    </a:cubicBezTo>
                    <a:cubicBezTo>
                      <a:pt x="130" y="9"/>
                      <a:pt x="132" y="8"/>
                      <a:pt x="134" y="6"/>
                    </a:cubicBezTo>
                    <a:cubicBezTo>
                      <a:pt x="135" y="6"/>
                      <a:pt x="136" y="6"/>
                      <a:pt x="136" y="7"/>
                    </a:cubicBezTo>
                    <a:cubicBezTo>
                      <a:pt x="137" y="7"/>
                      <a:pt x="136" y="8"/>
                      <a:pt x="136" y="9"/>
                    </a:cubicBezTo>
                    <a:cubicBezTo>
                      <a:pt x="133" y="10"/>
                      <a:pt x="131" y="12"/>
                      <a:pt x="129" y="13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3"/>
                      <a:pt x="128" y="13"/>
                      <a:pt x="128" y="13"/>
                    </a:cubicBezTo>
                    <a:cubicBezTo>
                      <a:pt x="128" y="13"/>
                      <a:pt x="127" y="13"/>
                      <a:pt x="127" y="13"/>
                    </a:cubicBezTo>
                    <a:close/>
                    <a:moveTo>
                      <a:pt x="143" y="3"/>
                    </a:moveTo>
                    <a:cubicBezTo>
                      <a:pt x="142" y="3"/>
                      <a:pt x="143" y="2"/>
                      <a:pt x="143" y="1"/>
                    </a:cubicBezTo>
                    <a:cubicBezTo>
                      <a:pt x="146" y="1"/>
                      <a:pt x="149" y="0"/>
                      <a:pt x="151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3" y="0"/>
                      <a:pt x="153" y="1"/>
                      <a:pt x="153" y="1"/>
                    </a:cubicBezTo>
                    <a:cubicBezTo>
                      <a:pt x="153" y="2"/>
                      <a:pt x="152" y="3"/>
                      <a:pt x="152" y="3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49" y="3"/>
                      <a:pt x="147" y="3"/>
                      <a:pt x="144" y="4"/>
                    </a:cubicBezTo>
                    <a:cubicBezTo>
                      <a:pt x="144" y="4"/>
                      <a:pt x="144" y="4"/>
                      <a:pt x="144" y="4"/>
                    </a:cubicBezTo>
                    <a:cubicBezTo>
                      <a:pt x="143" y="4"/>
                      <a:pt x="143" y="4"/>
                      <a:pt x="14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7" name="Freeform 195"/>
              <p:cNvSpPr>
                <a:spLocks noEditPoints="1"/>
              </p:cNvSpPr>
              <p:nvPr/>
            </p:nvSpPr>
            <p:spPr bwMode="auto">
              <a:xfrm>
                <a:off x="3041" y="1427"/>
                <a:ext cx="71" cy="210"/>
              </a:xfrm>
              <a:custGeom>
                <a:avLst/>
                <a:gdLst>
                  <a:gd name="T0" fmla="*/ 21 w 30"/>
                  <a:gd name="T1" fmla="*/ 89 h 89"/>
                  <a:gd name="T2" fmla="*/ 20 w 30"/>
                  <a:gd name="T3" fmla="*/ 87 h 89"/>
                  <a:gd name="T4" fmla="*/ 23 w 30"/>
                  <a:gd name="T5" fmla="*/ 82 h 89"/>
                  <a:gd name="T6" fmla="*/ 24 w 30"/>
                  <a:gd name="T7" fmla="*/ 82 h 89"/>
                  <a:gd name="T8" fmla="*/ 25 w 30"/>
                  <a:gd name="T9" fmla="*/ 84 h 89"/>
                  <a:gd name="T10" fmla="*/ 23 w 30"/>
                  <a:gd name="T11" fmla="*/ 89 h 89"/>
                  <a:gd name="T12" fmla="*/ 22 w 30"/>
                  <a:gd name="T13" fmla="*/ 89 h 89"/>
                  <a:gd name="T14" fmla="*/ 21 w 30"/>
                  <a:gd name="T15" fmla="*/ 89 h 89"/>
                  <a:gd name="T16" fmla="*/ 27 w 30"/>
                  <a:gd name="T17" fmla="*/ 75 h 89"/>
                  <a:gd name="T18" fmla="*/ 25 w 30"/>
                  <a:gd name="T19" fmla="*/ 73 h 89"/>
                  <a:gd name="T20" fmla="*/ 27 w 30"/>
                  <a:gd name="T21" fmla="*/ 65 h 89"/>
                  <a:gd name="T22" fmla="*/ 29 w 30"/>
                  <a:gd name="T23" fmla="*/ 64 h 89"/>
                  <a:gd name="T24" fmla="*/ 30 w 30"/>
                  <a:gd name="T25" fmla="*/ 66 h 89"/>
                  <a:gd name="T26" fmla="*/ 28 w 30"/>
                  <a:gd name="T27" fmla="*/ 74 h 89"/>
                  <a:gd name="T28" fmla="*/ 27 w 30"/>
                  <a:gd name="T29" fmla="*/ 75 h 89"/>
                  <a:gd name="T30" fmla="*/ 27 w 30"/>
                  <a:gd name="T31" fmla="*/ 56 h 89"/>
                  <a:gd name="T32" fmla="*/ 26 w 30"/>
                  <a:gd name="T33" fmla="*/ 48 h 89"/>
                  <a:gd name="T34" fmla="*/ 28 w 30"/>
                  <a:gd name="T35" fmla="*/ 46 h 89"/>
                  <a:gd name="T36" fmla="*/ 29 w 30"/>
                  <a:gd name="T37" fmla="*/ 47 h 89"/>
                  <a:gd name="T38" fmla="*/ 30 w 30"/>
                  <a:gd name="T39" fmla="*/ 56 h 89"/>
                  <a:gd name="T40" fmla="*/ 29 w 30"/>
                  <a:gd name="T41" fmla="*/ 57 h 89"/>
                  <a:gd name="T42" fmla="*/ 29 w 30"/>
                  <a:gd name="T43" fmla="*/ 57 h 89"/>
                  <a:gd name="T44" fmla="*/ 27 w 30"/>
                  <a:gd name="T45" fmla="*/ 56 h 89"/>
                  <a:gd name="T46" fmla="*/ 24 w 30"/>
                  <a:gd name="T47" fmla="*/ 38 h 89"/>
                  <a:gd name="T48" fmla="*/ 21 w 30"/>
                  <a:gd name="T49" fmla="*/ 31 h 89"/>
                  <a:gd name="T50" fmla="*/ 22 w 30"/>
                  <a:gd name="T51" fmla="*/ 29 h 89"/>
                  <a:gd name="T52" fmla="*/ 24 w 30"/>
                  <a:gd name="T53" fmla="*/ 30 h 89"/>
                  <a:gd name="T54" fmla="*/ 27 w 30"/>
                  <a:gd name="T55" fmla="*/ 38 h 89"/>
                  <a:gd name="T56" fmla="*/ 26 w 30"/>
                  <a:gd name="T57" fmla="*/ 39 h 89"/>
                  <a:gd name="T58" fmla="*/ 26 w 30"/>
                  <a:gd name="T59" fmla="*/ 39 h 89"/>
                  <a:gd name="T60" fmla="*/ 24 w 30"/>
                  <a:gd name="T61" fmla="*/ 38 h 89"/>
                  <a:gd name="T62" fmla="*/ 17 w 30"/>
                  <a:gd name="T63" fmla="*/ 22 h 89"/>
                  <a:gd name="T64" fmla="*/ 12 w 30"/>
                  <a:gd name="T65" fmla="*/ 16 h 89"/>
                  <a:gd name="T66" fmla="*/ 12 w 30"/>
                  <a:gd name="T67" fmla="*/ 16 h 89"/>
                  <a:gd name="T68" fmla="*/ 13 w 30"/>
                  <a:gd name="T69" fmla="*/ 14 h 89"/>
                  <a:gd name="T70" fmla="*/ 15 w 30"/>
                  <a:gd name="T71" fmla="*/ 14 h 89"/>
                  <a:gd name="T72" fmla="*/ 19 w 30"/>
                  <a:gd name="T73" fmla="*/ 21 h 89"/>
                  <a:gd name="T74" fmla="*/ 19 w 30"/>
                  <a:gd name="T75" fmla="*/ 23 h 89"/>
                  <a:gd name="T76" fmla="*/ 18 w 30"/>
                  <a:gd name="T77" fmla="*/ 23 h 89"/>
                  <a:gd name="T78" fmla="*/ 17 w 30"/>
                  <a:gd name="T79" fmla="*/ 22 h 89"/>
                  <a:gd name="T80" fmla="*/ 6 w 30"/>
                  <a:gd name="T81" fmla="*/ 8 h 89"/>
                  <a:gd name="T82" fmla="*/ 0 w 30"/>
                  <a:gd name="T83" fmla="*/ 3 h 89"/>
                  <a:gd name="T84" fmla="*/ 0 w 30"/>
                  <a:gd name="T85" fmla="*/ 3 h 89"/>
                  <a:gd name="T86" fmla="*/ 0 w 30"/>
                  <a:gd name="T87" fmla="*/ 1 h 89"/>
                  <a:gd name="T88" fmla="*/ 2 w 30"/>
                  <a:gd name="T89" fmla="*/ 1 h 89"/>
                  <a:gd name="T90" fmla="*/ 8 w 30"/>
                  <a:gd name="T91" fmla="*/ 6 h 89"/>
                  <a:gd name="T92" fmla="*/ 8 w 30"/>
                  <a:gd name="T93" fmla="*/ 8 h 89"/>
                  <a:gd name="T94" fmla="*/ 7 w 30"/>
                  <a:gd name="T95" fmla="*/ 9 h 89"/>
                  <a:gd name="T96" fmla="*/ 6 w 30"/>
                  <a:gd name="T97" fmla="*/ 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89">
                    <a:moveTo>
                      <a:pt x="21" y="89"/>
                    </a:moveTo>
                    <a:cubicBezTo>
                      <a:pt x="20" y="89"/>
                      <a:pt x="20" y="88"/>
                      <a:pt x="20" y="87"/>
                    </a:cubicBezTo>
                    <a:cubicBezTo>
                      <a:pt x="21" y="86"/>
                      <a:pt x="22" y="84"/>
                      <a:pt x="23" y="82"/>
                    </a:cubicBezTo>
                    <a:cubicBezTo>
                      <a:pt x="23" y="82"/>
                      <a:pt x="24" y="81"/>
                      <a:pt x="24" y="82"/>
                    </a:cubicBezTo>
                    <a:cubicBezTo>
                      <a:pt x="25" y="82"/>
                      <a:pt x="26" y="83"/>
                      <a:pt x="25" y="84"/>
                    </a:cubicBezTo>
                    <a:cubicBezTo>
                      <a:pt x="25" y="85"/>
                      <a:pt x="24" y="87"/>
                      <a:pt x="23" y="89"/>
                    </a:cubicBezTo>
                    <a:cubicBezTo>
                      <a:pt x="23" y="89"/>
                      <a:pt x="22" y="89"/>
                      <a:pt x="22" y="89"/>
                    </a:cubicBezTo>
                    <a:lnTo>
                      <a:pt x="21" y="89"/>
                    </a:lnTo>
                    <a:close/>
                    <a:moveTo>
                      <a:pt x="27" y="75"/>
                    </a:moveTo>
                    <a:cubicBezTo>
                      <a:pt x="26" y="75"/>
                      <a:pt x="25" y="74"/>
                      <a:pt x="25" y="73"/>
                    </a:cubicBezTo>
                    <a:cubicBezTo>
                      <a:pt x="26" y="70"/>
                      <a:pt x="27" y="68"/>
                      <a:pt x="27" y="65"/>
                    </a:cubicBezTo>
                    <a:cubicBezTo>
                      <a:pt x="27" y="65"/>
                      <a:pt x="28" y="64"/>
                      <a:pt x="29" y="64"/>
                    </a:cubicBezTo>
                    <a:cubicBezTo>
                      <a:pt x="29" y="64"/>
                      <a:pt x="30" y="65"/>
                      <a:pt x="30" y="66"/>
                    </a:cubicBezTo>
                    <a:cubicBezTo>
                      <a:pt x="30" y="68"/>
                      <a:pt x="29" y="71"/>
                      <a:pt x="28" y="74"/>
                    </a:cubicBezTo>
                    <a:cubicBezTo>
                      <a:pt x="28" y="75"/>
                      <a:pt x="28" y="75"/>
                      <a:pt x="27" y="75"/>
                    </a:cubicBezTo>
                    <a:close/>
                    <a:moveTo>
                      <a:pt x="27" y="56"/>
                    </a:moveTo>
                    <a:cubicBezTo>
                      <a:pt x="27" y="53"/>
                      <a:pt x="27" y="50"/>
                      <a:pt x="26" y="48"/>
                    </a:cubicBezTo>
                    <a:cubicBezTo>
                      <a:pt x="26" y="47"/>
                      <a:pt x="27" y="46"/>
                      <a:pt x="28" y="46"/>
                    </a:cubicBezTo>
                    <a:cubicBezTo>
                      <a:pt x="28" y="46"/>
                      <a:pt x="29" y="47"/>
                      <a:pt x="29" y="47"/>
                    </a:cubicBezTo>
                    <a:cubicBezTo>
                      <a:pt x="30" y="50"/>
                      <a:pt x="30" y="53"/>
                      <a:pt x="30" y="56"/>
                    </a:cubicBezTo>
                    <a:cubicBezTo>
                      <a:pt x="30" y="56"/>
                      <a:pt x="30" y="57"/>
                      <a:pt x="29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8" y="57"/>
                      <a:pt x="27" y="56"/>
                      <a:pt x="27" y="56"/>
                    </a:cubicBezTo>
                    <a:close/>
                    <a:moveTo>
                      <a:pt x="24" y="38"/>
                    </a:moveTo>
                    <a:cubicBezTo>
                      <a:pt x="23" y="36"/>
                      <a:pt x="22" y="33"/>
                      <a:pt x="21" y="31"/>
                    </a:cubicBezTo>
                    <a:cubicBezTo>
                      <a:pt x="21" y="30"/>
                      <a:pt x="21" y="29"/>
                      <a:pt x="22" y="29"/>
                    </a:cubicBezTo>
                    <a:cubicBezTo>
                      <a:pt x="23" y="29"/>
                      <a:pt x="24" y="29"/>
                      <a:pt x="24" y="30"/>
                    </a:cubicBezTo>
                    <a:cubicBezTo>
                      <a:pt x="25" y="32"/>
                      <a:pt x="26" y="35"/>
                      <a:pt x="27" y="38"/>
                    </a:cubicBezTo>
                    <a:cubicBezTo>
                      <a:pt x="27" y="38"/>
                      <a:pt x="27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5" y="39"/>
                      <a:pt x="24" y="39"/>
                      <a:pt x="24" y="38"/>
                    </a:cubicBezTo>
                    <a:close/>
                    <a:moveTo>
                      <a:pt x="17" y="22"/>
                    </a:moveTo>
                    <a:cubicBezTo>
                      <a:pt x="15" y="20"/>
                      <a:pt x="14" y="18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4"/>
                    </a:cubicBezTo>
                    <a:cubicBezTo>
                      <a:pt x="16" y="16"/>
                      <a:pt x="18" y="18"/>
                      <a:pt x="19" y="21"/>
                    </a:cubicBezTo>
                    <a:cubicBezTo>
                      <a:pt x="20" y="22"/>
                      <a:pt x="19" y="23"/>
                      <a:pt x="19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7" y="23"/>
                      <a:pt x="17" y="22"/>
                    </a:cubicBezTo>
                    <a:close/>
                    <a:moveTo>
                      <a:pt x="6" y="8"/>
                    </a:moveTo>
                    <a:cubicBezTo>
                      <a:pt x="3" y="5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5" y="3"/>
                      <a:pt x="8" y="6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6" y="9"/>
                      <a:pt x="6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8" name="Freeform 196"/>
              <p:cNvSpPr>
                <a:spLocks noEditPoints="1"/>
              </p:cNvSpPr>
              <p:nvPr/>
            </p:nvSpPr>
            <p:spPr bwMode="auto">
              <a:xfrm>
                <a:off x="3008" y="1422"/>
                <a:ext cx="67" cy="177"/>
              </a:xfrm>
              <a:custGeom>
                <a:avLst/>
                <a:gdLst>
                  <a:gd name="T0" fmla="*/ 23 w 28"/>
                  <a:gd name="T1" fmla="*/ 75 h 75"/>
                  <a:gd name="T2" fmla="*/ 22 w 28"/>
                  <a:gd name="T3" fmla="*/ 73 h 75"/>
                  <a:gd name="T4" fmla="*/ 24 w 28"/>
                  <a:gd name="T5" fmla="*/ 65 h 75"/>
                  <a:gd name="T6" fmla="*/ 25 w 28"/>
                  <a:gd name="T7" fmla="*/ 64 h 75"/>
                  <a:gd name="T8" fmla="*/ 27 w 28"/>
                  <a:gd name="T9" fmla="*/ 66 h 75"/>
                  <a:gd name="T10" fmla="*/ 25 w 28"/>
                  <a:gd name="T11" fmla="*/ 74 h 75"/>
                  <a:gd name="T12" fmla="*/ 23 w 28"/>
                  <a:gd name="T13" fmla="*/ 75 h 75"/>
                  <a:gd name="T14" fmla="*/ 26 w 28"/>
                  <a:gd name="T15" fmla="*/ 57 h 75"/>
                  <a:gd name="T16" fmla="*/ 25 w 28"/>
                  <a:gd name="T17" fmla="*/ 56 h 75"/>
                  <a:gd name="T18" fmla="*/ 25 w 28"/>
                  <a:gd name="T19" fmla="*/ 52 h 75"/>
                  <a:gd name="T20" fmla="*/ 25 w 28"/>
                  <a:gd name="T21" fmla="*/ 48 h 75"/>
                  <a:gd name="T22" fmla="*/ 25 w 28"/>
                  <a:gd name="T23" fmla="*/ 48 h 75"/>
                  <a:gd name="T24" fmla="*/ 26 w 28"/>
                  <a:gd name="T25" fmla="*/ 46 h 75"/>
                  <a:gd name="T26" fmla="*/ 28 w 28"/>
                  <a:gd name="T27" fmla="*/ 48 h 75"/>
                  <a:gd name="T28" fmla="*/ 28 w 28"/>
                  <a:gd name="T29" fmla="*/ 52 h 75"/>
                  <a:gd name="T30" fmla="*/ 28 w 28"/>
                  <a:gd name="T31" fmla="*/ 56 h 75"/>
                  <a:gd name="T32" fmla="*/ 26 w 28"/>
                  <a:gd name="T33" fmla="*/ 57 h 75"/>
                  <a:gd name="T34" fmla="*/ 23 w 28"/>
                  <a:gd name="T35" fmla="*/ 38 h 75"/>
                  <a:gd name="T36" fmla="*/ 21 w 28"/>
                  <a:gd name="T37" fmla="*/ 31 h 75"/>
                  <a:gd name="T38" fmla="*/ 22 w 28"/>
                  <a:gd name="T39" fmla="*/ 29 h 75"/>
                  <a:gd name="T40" fmla="*/ 24 w 28"/>
                  <a:gd name="T41" fmla="*/ 30 h 75"/>
                  <a:gd name="T42" fmla="*/ 26 w 28"/>
                  <a:gd name="T43" fmla="*/ 37 h 75"/>
                  <a:gd name="T44" fmla="*/ 25 w 28"/>
                  <a:gd name="T45" fmla="*/ 39 h 75"/>
                  <a:gd name="T46" fmla="*/ 25 w 28"/>
                  <a:gd name="T47" fmla="*/ 39 h 75"/>
                  <a:gd name="T48" fmla="*/ 23 w 28"/>
                  <a:gd name="T49" fmla="*/ 38 h 75"/>
                  <a:gd name="T50" fmla="*/ 17 w 28"/>
                  <a:gd name="T51" fmla="*/ 22 h 75"/>
                  <a:gd name="T52" fmla="*/ 13 w 28"/>
                  <a:gd name="T53" fmla="*/ 15 h 75"/>
                  <a:gd name="T54" fmla="*/ 13 w 28"/>
                  <a:gd name="T55" fmla="*/ 13 h 75"/>
                  <a:gd name="T56" fmla="*/ 15 w 28"/>
                  <a:gd name="T57" fmla="*/ 13 h 75"/>
                  <a:gd name="T58" fmla="*/ 20 w 28"/>
                  <a:gd name="T59" fmla="*/ 20 h 75"/>
                  <a:gd name="T60" fmla="*/ 19 w 28"/>
                  <a:gd name="T61" fmla="*/ 22 h 75"/>
                  <a:gd name="T62" fmla="*/ 18 w 28"/>
                  <a:gd name="T63" fmla="*/ 23 h 75"/>
                  <a:gd name="T64" fmla="*/ 17 w 28"/>
                  <a:gd name="T65" fmla="*/ 22 h 75"/>
                  <a:gd name="T66" fmla="*/ 6 w 28"/>
                  <a:gd name="T67" fmla="*/ 8 h 75"/>
                  <a:gd name="T68" fmla="*/ 1 w 28"/>
                  <a:gd name="T69" fmla="*/ 3 h 75"/>
                  <a:gd name="T70" fmla="*/ 0 w 28"/>
                  <a:gd name="T71" fmla="*/ 1 h 75"/>
                  <a:gd name="T72" fmla="*/ 2 w 28"/>
                  <a:gd name="T73" fmla="*/ 0 h 75"/>
                  <a:gd name="T74" fmla="*/ 9 w 28"/>
                  <a:gd name="T75" fmla="*/ 6 h 75"/>
                  <a:gd name="T76" fmla="*/ 9 w 28"/>
                  <a:gd name="T77" fmla="*/ 8 h 75"/>
                  <a:gd name="T78" fmla="*/ 7 w 28"/>
                  <a:gd name="T79" fmla="*/ 8 h 75"/>
                  <a:gd name="T80" fmla="*/ 6 w 28"/>
                  <a:gd name="T81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75">
                    <a:moveTo>
                      <a:pt x="23" y="75"/>
                    </a:moveTo>
                    <a:cubicBezTo>
                      <a:pt x="22" y="74"/>
                      <a:pt x="22" y="74"/>
                      <a:pt x="22" y="73"/>
                    </a:cubicBezTo>
                    <a:cubicBezTo>
                      <a:pt x="23" y="70"/>
                      <a:pt x="23" y="68"/>
                      <a:pt x="24" y="65"/>
                    </a:cubicBezTo>
                    <a:cubicBezTo>
                      <a:pt x="24" y="64"/>
                      <a:pt x="25" y="64"/>
                      <a:pt x="25" y="64"/>
                    </a:cubicBezTo>
                    <a:cubicBezTo>
                      <a:pt x="26" y="64"/>
                      <a:pt x="27" y="65"/>
                      <a:pt x="27" y="66"/>
                    </a:cubicBezTo>
                    <a:cubicBezTo>
                      <a:pt x="26" y="68"/>
                      <a:pt x="26" y="71"/>
                      <a:pt x="25" y="74"/>
                    </a:cubicBezTo>
                    <a:cubicBezTo>
                      <a:pt x="25" y="74"/>
                      <a:pt x="24" y="75"/>
                      <a:pt x="23" y="75"/>
                    </a:cubicBezTo>
                    <a:close/>
                    <a:moveTo>
                      <a:pt x="26" y="57"/>
                    </a:moveTo>
                    <a:cubicBezTo>
                      <a:pt x="26" y="57"/>
                      <a:pt x="25" y="56"/>
                      <a:pt x="25" y="56"/>
                    </a:cubicBezTo>
                    <a:cubicBezTo>
                      <a:pt x="25" y="54"/>
                      <a:pt x="25" y="53"/>
                      <a:pt x="25" y="52"/>
                    </a:cubicBezTo>
                    <a:cubicBezTo>
                      <a:pt x="25" y="51"/>
                      <a:pt x="25" y="49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7"/>
                      <a:pt x="25" y="46"/>
                      <a:pt x="26" y="46"/>
                    </a:cubicBezTo>
                    <a:cubicBezTo>
                      <a:pt x="27" y="46"/>
                      <a:pt x="28" y="47"/>
                      <a:pt x="28" y="48"/>
                    </a:cubicBezTo>
                    <a:cubicBezTo>
                      <a:pt x="28" y="49"/>
                      <a:pt x="28" y="50"/>
                      <a:pt x="28" y="52"/>
                    </a:cubicBezTo>
                    <a:cubicBezTo>
                      <a:pt x="28" y="53"/>
                      <a:pt x="28" y="54"/>
                      <a:pt x="28" y="56"/>
                    </a:cubicBezTo>
                    <a:cubicBezTo>
                      <a:pt x="28" y="56"/>
                      <a:pt x="27" y="57"/>
                      <a:pt x="26" y="57"/>
                    </a:cubicBezTo>
                    <a:close/>
                    <a:moveTo>
                      <a:pt x="23" y="38"/>
                    </a:moveTo>
                    <a:cubicBezTo>
                      <a:pt x="23" y="35"/>
                      <a:pt x="22" y="33"/>
                      <a:pt x="21" y="31"/>
                    </a:cubicBezTo>
                    <a:cubicBezTo>
                      <a:pt x="21" y="30"/>
                      <a:pt x="21" y="29"/>
                      <a:pt x="22" y="29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5" y="32"/>
                      <a:pt x="26" y="35"/>
                      <a:pt x="26" y="37"/>
                    </a:cubicBezTo>
                    <a:cubicBezTo>
                      <a:pt x="27" y="38"/>
                      <a:pt x="26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4" y="39"/>
                      <a:pt x="24" y="39"/>
                      <a:pt x="23" y="38"/>
                    </a:cubicBezTo>
                    <a:close/>
                    <a:moveTo>
                      <a:pt x="17" y="22"/>
                    </a:moveTo>
                    <a:cubicBezTo>
                      <a:pt x="16" y="19"/>
                      <a:pt x="14" y="17"/>
                      <a:pt x="13" y="15"/>
                    </a:cubicBezTo>
                    <a:cubicBezTo>
                      <a:pt x="12" y="15"/>
                      <a:pt x="12" y="14"/>
                      <a:pt x="13" y="13"/>
                    </a:cubicBezTo>
                    <a:cubicBezTo>
                      <a:pt x="14" y="13"/>
                      <a:pt x="15" y="13"/>
                      <a:pt x="15" y="13"/>
                    </a:cubicBezTo>
                    <a:cubicBezTo>
                      <a:pt x="17" y="15"/>
                      <a:pt x="18" y="18"/>
                      <a:pt x="20" y="20"/>
                    </a:cubicBezTo>
                    <a:cubicBezTo>
                      <a:pt x="20" y="21"/>
                      <a:pt x="20" y="22"/>
                      <a:pt x="19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2"/>
                      <a:pt x="17" y="22"/>
                    </a:cubicBezTo>
                    <a:close/>
                    <a:moveTo>
                      <a:pt x="6" y="8"/>
                    </a:moveTo>
                    <a:cubicBezTo>
                      <a:pt x="3" y="4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5" y="2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6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9" name="Freeform 197"/>
              <p:cNvSpPr>
                <a:spLocks noEditPoints="1"/>
              </p:cNvSpPr>
              <p:nvPr/>
            </p:nvSpPr>
            <p:spPr bwMode="auto">
              <a:xfrm>
                <a:off x="3408" y="1226"/>
                <a:ext cx="199" cy="198"/>
              </a:xfrm>
              <a:custGeom>
                <a:avLst/>
                <a:gdLst>
                  <a:gd name="T0" fmla="*/ 1 w 84"/>
                  <a:gd name="T1" fmla="*/ 83 h 84"/>
                  <a:gd name="T2" fmla="*/ 1 w 84"/>
                  <a:gd name="T3" fmla="*/ 81 h 84"/>
                  <a:gd name="T4" fmla="*/ 8 w 84"/>
                  <a:gd name="T5" fmla="*/ 77 h 84"/>
                  <a:gd name="T6" fmla="*/ 10 w 84"/>
                  <a:gd name="T7" fmla="*/ 77 h 84"/>
                  <a:gd name="T8" fmla="*/ 10 w 84"/>
                  <a:gd name="T9" fmla="*/ 80 h 84"/>
                  <a:gd name="T10" fmla="*/ 3 w 84"/>
                  <a:gd name="T11" fmla="*/ 84 h 84"/>
                  <a:gd name="T12" fmla="*/ 2 w 84"/>
                  <a:gd name="T13" fmla="*/ 84 h 84"/>
                  <a:gd name="T14" fmla="*/ 1 w 84"/>
                  <a:gd name="T15" fmla="*/ 83 h 84"/>
                  <a:gd name="T16" fmla="*/ 16 w 84"/>
                  <a:gd name="T17" fmla="*/ 74 h 84"/>
                  <a:gd name="T18" fmla="*/ 17 w 84"/>
                  <a:gd name="T19" fmla="*/ 72 h 84"/>
                  <a:gd name="T20" fmla="*/ 23 w 84"/>
                  <a:gd name="T21" fmla="*/ 67 h 84"/>
                  <a:gd name="T22" fmla="*/ 25 w 84"/>
                  <a:gd name="T23" fmla="*/ 67 h 84"/>
                  <a:gd name="T24" fmla="*/ 25 w 84"/>
                  <a:gd name="T25" fmla="*/ 69 h 84"/>
                  <a:gd name="T26" fmla="*/ 18 w 84"/>
                  <a:gd name="T27" fmla="*/ 74 h 84"/>
                  <a:gd name="T28" fmla="*/ 17 w 84"/>
                  <a:gd name="T29" fmla="*/ 74 h 84"/>
                  <a:gd name="T30" fmla="*/ 16 w 84"/>
                  <a:gd name="T31" fmla="*/ 74 h 84"/>
                  <a:gd name="T32" fmla="*/ 31 w 84"/>
                  <a:gd name="T33" fmla="*/ 63 h 84"/>
                  <a:gd name="T34" fmla="*/ 31 w 84"/>
                  <a:gd name="T35" fmla="*/ 61 h 84"/>
                  <a:gd name="T36" fmla="*/ 37 w 84"/>
                  <a:gd name="T37" fmla="*/ 56 h 84"/>
                  <a:gd name="T38" fmla="*/ 39 w 84"/>
                  <a:gd name="T39" fmla="*/ 56 h 84"/>
                  <a:gd name="T40" fmla="*/ 39 w 84"/>
                  <a:gd name="T41" fmla="*/ 58 h 84"/>
                  <a:gd name="T42" fmla="*/ 33 w 84"/>
                  <a:gd name="T43" fmla="*/ 63 h 84"/>
                  <a:gd name="T44" fmla="*/ 33 w 84"/>
                  <a:gd name="T45" fmla="*/ 63 h 84"/>
                  <a:gd name="T46" fmla="*/ 32 w 84"/>
                  <a:gd name="T47" fmla="*/ 64 h 84"/>
                  <a:gd name="T48" fmla="*/ 31 w 84"/>
                  <a:gd name="T49" fmla="*/ 63 h 84"/>
                  <a:gd name="T50" fmla="*/ 45 w 84"/>
                  <a:gd name="T51" fmla="*/ 52 h 84"/>
                  <a:gd name="T52" fmla="*/ 45 w 84"/>
                  <a:gd name="T53" fmla="*/ 50 h 84"/>
                  <a:gd name="T54" fmla="*/ 51 w 84"/>
                  <a:gd name="T55" fmla="*/ 44 h 84"/>
                  <a:gd name="T56" fmla="*/ 53 w 84"/>
                  <a:gd name="T57" fmla="*/ 44 h 84"/>
                  <a:gd name="T58" fmla="*/ 53 w 84"/>
                  <a:gd name="T59" fmla="*/ 46 h 84"/>
                  <a:gd name="T60" fmla="*/ 47 w 84"/>
                  <a:gd name="T61" fmla="*/ 52 h 84"/>
                  <a:gd name="T62" fmla="*/ 46 w 84"/>
                  <a:gd name="T63" fmla="*/ 52 h 84"/>
                  <a:gd name="T64" fmla="*/ 45 w 84"/>
                  <a:gd name="T65" fmla="*/ 52 h 84"/>
                  <a:gd name="T66" fmla="*/ 58 w 84"/>
                  <a:gd name="T67" fmla="*/ 39 h 84"/>
                  <a:gd name="T68" fmla="*/ 58 w 84"/>
                  <a:gd name="T69" fmla="*/ 37 h 84"/>
                  <a:gd name="T70" fmla="*/ 63 w 84"/>
                  <a:gd name="T71" fmla="*/ 31 h 84"/>
                  <a:gd name="T72" fmla="*/ 65 w 84"/>
                  <a:gd name="T73" fmla="*/ 31 h 84"/>
                  <a:gd name="T74" fmla="*/ 65 w 84"/>
                  <a:gd name="T75" fmla="*/ 33 h 84"/>
                  <a:gd name="T76" fmla="*/ 60 w 84"/>
                  <a:gd name="T77" fmla="*/ 39 h 84"/>
                  <a:gd name="T78" fmla="*/ 60 w 84"/>
                  <a:gd name="T79" fmla="*/ 39 h 84"/>
                  <a:gd name="T80" fmla="*/ 59 w 84"/>
                  <a:gd name="T81" fmla="*/ 40 h 84"/>
                  <a:gd name="T82" fmla="*/ 58 w 84"/>
                  <a:gd name="T83" fmla="*/ 39 h 84"/>
                  <a:gd name="T84" fmla="*/ 69 w 84"/>
                  <a:gd name="T85" fmla="*/ 26 h 84"/>
                  <a:gd name="T86" fmla="*/ 69 w 84"/>
                  <a:gd name="T87" fmla="*/ 23 h 84"/>
                  <a:gd name="T88" fmla="*/ 73 w 84"/>
                  <a:gd name="T89" fmla="*/ 17 h 84"/>
                  <a:gd name="T90" fmla="*/ 76 w 84"/>
                  <a:gd name="T91" fmla="*/ 16 h 84"/>
                  <a:gd name="T92" fmla="*/ 76 w 84"/>
                  <a:gd name="T93" fmla="*/ 18 h 84"/>
                  <a:gd name="T94" fmla="*/ 72 w 84"/>
                  <a:gd name="T95" fmla="*/ 25 h 84"/>
                  <a:gd name="T96" fmla="*/ 72 w 84"/>
                  <a:gd name="T97" fmla="*/ 25 h 84"/>
                  <a:gd name="T98" fmla="*/ 70 w 84"/>
                  <a:gd name="T99" fmla="*/ 26 h 84"/>
                  <a:gd name="T100" fmla="*/ 69 w 84"/>
                  <a:gd name="T101" fmla="*/ 26 h 84"/>
                  <a:gd name="T102" fmla="*/ 79 w 84"/>
                  <a:gd name="T103" fmla="*/ 10 h 84"/>
                  <a:gd name="T104" fmla="*/ 78 w 84"/>
                  <a:gd name="T105" fmla="*/ 8 h 84"/>
                  <a:gd name="T106" fmla="*/ 81 w 84"/>
                  <a:gd name="T107" fmla="*/ 2 h 84"/>
                  <a:gd name="T108" fmla="*/ 83 w 84"/>
                  <a:gd name="T109" fmla="*/ 1 h 84"/>
                  <a:gd name="T110" fmla="*/ 84 w 84"/>
                  <a:gd name="T111" fmla="*/ 2 h 84"/>
                  <a:gd name="T112" fmla="*/ 81 w 84"/>
                  <a:gd name="T113" fmla="*/ 9 h 84"/>
                  <a:gd name="T114" fmla="*/ 81 w 84"/>
                  <a:gd name="T115" fmla="*/ 9 h 84"/>
                  <a:gd name="T116" fmla="*/ 79 w 84"/>
                  <a:gd name="T117" fmla="*/ 1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4" h="84">
                    <a:moveTo>
                      <a:pt x="1" y="83"/>
                    </a:moveTo>
                    <a:cubicBezTo>
                      <a:pt x="0" y="82"/>
                      <a:pt x="1" y="81"/>
                      <a:pt x="1" y="81"/>
                    </a:cubicBezTo>
                    <a:cubicBezTo>
                      <a:pt x="1" y="81"/>
                      <a:pt x="4" y="80"/>
                      <a:pt x="8" y="77"/>
                    </a:cubicBezTo>
                    <a:cubicBezTo>
                      <a:pt x="9" y="77"/>
                      <a:pt x="10" y="77"/>
                      <a:pt x="10" y="77"/>
                    </a:cubicBezTo>
                    <a:cubicBezTo>
                      <a:pt x="11" y="78"/>
                      <a:pt x="11" y="79"/>
                      <a:pt x="10" y="80"/>
                    </a:cubicBezTo>
                    <a:cubicBezTo>
                      <a:pt x="5" y="82"/>
                      <a:pt x="3" y="84"/>
                      <a:pt x="3" y="84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2" y="84"/>
                      <a:pt x="1" y="84"/>
                      <a:pt x="1" y="83"/>
                    </a:cubicBezTo>
                    <a:close/>
                    <a:moveTo>
                      <a:pt x="16" y="74"/>
                    </a:moveTo>
                    <a:cubicBezTo>
                      <a:pt x="16" y="73"/>
                      <a:pt x="16" y="72"/>
                      <a:pt x="17" y="72"/>
                    </a:cubicBezTo>
                    <a:cubicBezTo>
                      <a:pt x="19" y="70"/>
                      <a:pt x="21" y="69"/>
                      <a:pt x="23" y="67"/>
                    </a:cubicBezTo>
                    <a:cubicBezTo>
                      <a:pt x="24" y="66"/>
                      <a:pt x="25" y="67"/>
                      <a:pt x="25" y="67"/>
                    </a:cubicBezTo>
                    <a:cubicBezTo>
                      <a:pt x="26" y="68"/>
                      <a:pt x="26" y="69"/>
                      <a:pt x="25" y="69"/>
                    </a:cubicBezTo>
                    <a:cubicBezTo>
                      <a:pt x="23" y="71"/>
                      <a:pt x="20" y="73"/>
                      <a:pt x="18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6" y="74"/>
                      <a:pt x="16" y="74"/>
                    </a:cubicBezTo>
                    <a:close/>
                    <a:moveTo>
                      <a:pt x="31" y="63"/>
                    </a:moveTo>
                    <a:cubicBezTo>
                      <a:pt x="30" y="62"/>
                      <a:pt x="30" y="62"/>
                      <a:pt x="31" y="61"/>
                    </a:cubicBezTo>
                    <a:cubicBezTo>
                      <a:pt x="33" y="59"/>
                      <a:pt x="35" y="58"/>
                      <a:pt x="37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0" y="57"/>
                      <a:pt x="40" y="58"/>
                      <a:pt x="39" y="58"/>
                    </a:cubicBezTo>
                    <a:cubicBezTo>
                      <a:pt x="37" y="60"/>
                      <a:pt x="35" y="62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2" y="64"/>
                      <a:pt x="31" y="64"/>
                      <a:pt x="31" y="63"/>
                    </a:cubicBezTo>
                    <a:close/>
                    <a:moveTo>
                      <a:pt x="45" y="52"/>
                    </a:moveTo>
                    <a:cubicBezTo>
                      <a:pt x="44" y="51"/>
                      <a:pt x="44" y="50"/>
                      <a:pt x="45" y="50"/>
                    </a:cubicBezTo>
                    <a:cubicBezTo>
                      <a:pt x="47" y="48"/>
                      <a:pt x="49" y="46"/>
                      <a:pt x="51" y="44"/>
                    </a:cubicBezTo>
                    <a:cubicBezTo>
                      <a:pt x="51" y="44"/>
                      <a:pt x="52" y="44"/>
                      <a:pt x="53" y="44"/>
                    </a:cubicBezTo>
                    <a:cubicBezTo>
                      <a:pt x="53" y="45"/>
                      <a:pt x="53" y="46"/>
                      <a:pt x="53" y="46"/>
                    </a:cubicBezTo>
                    <a:cubicBezTo>
                      <a:pt x="51" y="48"/>
                      <a:pt x="49" y="50"/>
                      <a:pt x="47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5" y="52"/>
                      <a:pt x="45" y="52"/>
                    </a:cubicBezTo>
                    <a:close/>
                    <a:moveTo>
                      <a:pt x="58" y="39"/>
                    </a:moveTo>
                    <a:cubicBezTo>
                      <a:pt x="57" y="39"/>
                      <a:pt x="57" y="38"/>
                      <a:pt x="58" y="37"/>
                    </a:cubicBezTo>
                    <a:cubicBezTo>
                      <a:pt x="60" y="35"/>
                      <a:pt x="61" y="33"/>
                      <a:pt x="63" y="31"/>
                    </a:cubicBezTo>
                    <a:cubicBezTo>
                      <a:pt x="64" y="31"/>
                      <a:pt x="65" y="31"/>
                      <a:pt x="65" y="31"/>
                    </a:cubicBezTo>
                    <a:cubicBezTo>
                      <a:pt x="66" y="32"/>
                      <a:pt x="66" y="33"/>
                      <a:pt x="65" y="33"/>
                    </a:cubicBezTo>
                    <a:cubicBezTo>
                      <a:pt x="64" y="35"/>
                      <a:pt x="62" y="37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40"/>
                      <a:pt x="59" y="40"/>
                      <a:pt x="59" y="40"/>
                    </a:cubicBezTo>
                    <a:cubicBezTo>
                      <a:pt x="58" y="40"/>
                      <a:pt x="58" y="40"/>
                      <a:pt x="58" y="39"/>
                    </a:cubicBezTo>
                    <a:close/>
                    <a:moveTo>
                      <a:pt x="69" y="26"/>
                    </a:moveTo>
                    <a:cubicBezTo>
                      <a:pt x="69" y="25"/>
                      <a:pt x="69" y="24"/>
                      <a:pt x="69" y="23"/>
                    </a:cubicBezTo>
                    <a:cubicBezTo>
                      <a:pt x="71" y="21"/>
                      <a:pt x="72" y="19"/>
                      <a:pt x="73" y="17"/>
                    </a:cubicBezTo>
                    <a:cubicBezTo>
                      <a:pt x="74" y="16"/>
                      <a:pt x="75" y="16"/>
                      <a:pt x="76" y="16"/>
                    </a:cubicBezTo>
                    <a:cubicBezTo>
                      <a:pt x="76" y="17"/>
                      <a:pt x="76" y="18"/>
                      <a:pt x="76" y="18"/>
                    </a:cubicBezTo>
                    <a:cubicBezTo>
                      <a:pt x="75" y="21"/>
                      <a:pt x="73" y="23"/>
                      <a:pt x="72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1" y="26"/>
                      <a:pt x="71" y="26"/>
                      <a:pt x="70" y="26"/>
                    </a:cubicBezTo>
                    <a:lnTo>
                      <a:pt x="69" y="26"/>
                    </a:lnTo>
                    <a:close/>
                    <a:moveTo>
                      <a:pt x="79" y="10"/>
                    </a:moveTo>
                    <a:cubicBezTo>
                      <a:pt x="78" y="10"/>
                      <a:pt x="78" y="9"/>
                      <a:pt x="78" y="8"/>
                    </a:cubicBezTo>
                    <a:cubicBezTo>
                      <a:pt x="79" y="6"/>
                      <a:pt x="80" y="4"/>
                      <a:pt x="81" y="2"/>
                    </a:cubicBezTo>
                    <a:cubicBezTo>
                      <a:pt x="81" y="1"/>
                      <a:pt x="82" y="0"/>
                      <a:pt x="83" y="1"/>
                    </a:cubicBezTo>
                    <a:cubicBezTo>
                      <a:pt x="83" y="1"/>
                      <a:pt x="84" y="2"/>
                      <a:pt x="84" y="2"/>
                    </a:cubicBezTo>
                    <a:cubicBezTo>
                      <a:pt x="83" y="5"/>
                      <a:pt x="82" y="7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1" y="10"/>
                      <a:pt x="80" y="10"/>
                      <a:pt x="79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0" name="Freeform 198"/>
              <p:cNvSpPr/>
              <p:nvPr/>
            </p:nvSpPr>
            <p:spPr bwMode="auto">
              <a:xfrm>
                <a:off x="3219" y="1611"/>
                <a:ext cx="263" cy="208"/>
              </a:xfrm>
              <a:custGeom>
                <a:avLst/>
                <a:gdLst>
                  <a:gd name="T0" fmla="*/ 86 w 111"/>
                  <a:gd name="T1" fmla="*/ 0 h 88"/>
                  <a:gd name="T2" fmla="*/ 80 w 111"/>
                  <a:gd name="T3" fmla="*/ 8 h 88"/>
                  <a:gd name="T4" fmla="*/ 25 w 111"/>
                  <a:gd name="T5" fmla="*/ 63 h 88"/>
                  <a:gd name="T6" fmla="*/ 13 w 111"/>
                  <a:gd name="T7" fmla="*/ 53 h 88"/>
                  <a:gd name="T8" fmla="*/ 14 w 111"/>
                  <a:gd name="T9" fmla="*/ 62 h 88"/>
                  <a:gd name="T10" fmla="*/ 0 w 111"/>
                  <a:gd name="T11" fmla="*/ 65 h 88"/>
                  <a:gd name="T12" fmla="*/ 13 w 111"/>
                  <a:gd name="T13" fmla="*/ 70 h 88"/>
                  <a:gd name="T14" fmla="*/ 2 w 111"/>
                  <a:gd name="T15" fmla="*/ 78 h 88"/>
                  <a:gd name="T16" fmla="*/ 16 w 111"/>
                  <a:gd name="T17" fmla="*/ 76 h 88"/>
                  <a:gd name="T18" fmla="*/ 12 w 111"/>
                  <a:gd name="T19" fmla="*/ 87 h 88"/>
                  <a:gd name="T20" fmla="*/ 21 w 111"/>
                  <a:gd name="T21" fmla="*/ 80 h 88"/>
                  <a:gd name="T22" fmla="*/ 24 w 111"/>
                  <a:gd name="T23" fmla="*/ 87 h 88"/>
                  <a:gd name="T24" fmla="*/ 28 w 111"/>
                  <a:gd name="T25" fmla="*/ 75 h 88"/>
                  <a:gd name="T26" fmla="*/ 86 w 111"/>
                  <a:gd name="T2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1" h="88">
                    <a:moveTo>
                      <a:pt x="86" y="0"/>
                    </a:move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98" y="73"/>
                      <a:pt x="25" y="63"/>
                    </a:cubicBezTo>
                    <a:cubicBezTo>
                      <a:pt x="25" y="63"/>
                      <a:pt x="20" y="50"/>
                      <a:pt x="13" y="53"/>
                    </a:cubicBezTo>
                    <a:cubicBezTo>
                      <a:pt x="8" y="55"/>
                      <a:pt x="14" y="62"/>
                      <a:pt x="14" y="62"/>
                    </a:cubicBezTo>
                    <a:cubicBezTo>
                      <a:pt x="14" y="62"/>
                      <a:pt x="1" y="59"/>
                      <a:pt x="0" y="65"/>
                    </a:cubicBezTo>
                    <a:cubicBezTo>
                      <a:pt x="0" y="71"/>
                      <a:pt x="13" y="70"/>
                      <a:pt x="13" y="70"/>
                    </a:cubicBezTo>
                    <a:cubicBezTo>
                      <a:pt x="13" y="70"/>
                      <a:pt x="0" y="73"/>
                      <a:pt x="2" y="78"/>
                    </a:cubicBezTo>
                    <a:cubicBezTo>
                      <a:pt x="3" y="83"/>
                      <a:pt x="16" y="76"/>
                      <a:pt x="16" y="76"/>
                    </a:cubicBezTo>
                    <a:cubicBezTo>
                      <a:pt x="16" y="76"/>
                      <a:pt x="6" y="86"/>
                      <a:pt x="12" y="87"/>
                    </a:cubicBezTo>
                    <a:cubicBezTo>
                      <a:pt x="18" y="88"/>
                      <a:pt x="21" y="80"/>
                      <a:pt x="21" y="80"/>
                    </a:cubicBezTo>
                    <a:cubicBezTo>
                      <a:pt x="21" y="80"/>
                      <a:pt x="19" y="88"/>
                      <a:pt x="24" y="87"/>
                    </a:cubicBezTo>
                    <a:cubicBezTo>
                      <a:pt x="29" y="86"/>
                      <a:pt x="28" y="75"/>
                      <a:pt x="28" y="75"/>
                    </a:cubicBezTo>
                    <a:cubicBezTo>
                      <a:pt x="28" y="75"/>
                      <a:pt x="111" y="84"/>
                      <a:pt x="86" y="0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1" name="Freeform 199"/>
              <p:cNvSpPr>
                <a:spLocks noEditPoints="1"/>
              </p:cNvSpPr>
              <p:nvPr/>
            </p:nvSpPr>
            <p:spPr bwMode="auto">
              <a:xfrm>
                <a:off x="3217" y="1606"/>
                <a:ext cx="220" cy="216"/>
              </a:xfrm>
              <a:custGeom>
                <a:avLst/>
                <a:gdLst>
                  <a:gd name="T0" fmla="*/ 21 w 93"/>
                  <a:gd name="T1" fmla="*/ 88 h 91"/>
                  <a:gd name="T2" fmla="*/ 14 w 93"/>
                  <a:gd name="T3" fmla="*/ 90 h 91"/>
                  <a:gd name="T4" fmla="*/ 10 w 93"/>
                  <a:gd name="T5" fmla="*/ 87 h 91"/>
                  <a:gd name="T6" fmla="*/ 6 w 93"/>
                  <a:gd name="T7" fmla="*/ 83 h 91"/>
                  <a:gd name="T8" fmla="*/ 1 w 93"/>
                  <a:gd name="T9" fmla="*/ 79 h 91"/>
                  <a:gd name="T10" fmla="*/ 7 w 93"/>
                  <a:gd name="T11" fmla="*/ 73 h 91"/>
                  <a:gd name="T12" fmla="*/ 0 w 93"/>
                  <a:gd name="T13" fmla="*/ 67 h 91"/>
                  <a:gd name="T14" fmla="*/ 12 w 93"/>
                  <a:gd name="T15" fmla="*/ 62 h 91"/>
                  <a:gd name="T16" fmla="*/ 14 w 93"/>
                  <a:gd name="T17" fmla="*/ 54 h 91"/>
                  <a:gd name="T18" fmla="*/ 27 w 93"/>
                  <a:gd name="T19" fmla="*/ 63 h 91"/>
                  <a:gd name="T20" fmla="*/ 82 w 93"/>
                  <a:gd name="T21" fmla="*/ 26 h 91"/>
                  <a:gd name="T22" fmla="*/ 80 w 93"/>
                  <a:gd name="T23" fmla="*/ 9 h 91"/>
                  <a:gd name="T24" fmla="*/ 87 w 93"/>
                  <a:gd name="T25" fmla="*/ 0 h 91"/>
                  <a:gd name="T26" fmla="*/ 93 w 93"/>
                  <a:gd name="T27" fmla="*/ 30 h 91"/>
                  <a:gd name="T28" fmla="*/ 35 w 93"/>
                  <a:gd name="T29" fmla="*/ 79 h 91"/>
                  <a:gd name="T30" fmla="*/ 31 w 93"/>
                  <a:gd name="T31" fmla="*/ 79 h 91"/>
                  <a:gd name="T32" fmla="*/ 25 w 93"/>
                  <a:gd name="T33" fmla="*/ 91 h 91"/>
                  <a:gd name="T34" fmla="*/ 23 w 93"/>
                  <a:gd name="T35" fmla="*/ 82 h 91"/>
                  <a:gd name="T36" fmla="*/ 23 w 93"/>
                  <a:gd name="T37" fmla="*/ 87 h 91"/>
                  <a:gd name="T38" fmla="*/ 25 w 93"/>
                  <a:gd name="T39" fmla="*/ 88 h 91"/>
                  <a:gd name="T40" fmla="*/ 28 w 93"/>
                  <a:gd name="T41" fmla="*/ 79 h 91"/>
                  <a:gd name="T42" fmla="*/ 28 w 93"/>
                  <a:gd name="T43" fmla="*/ 76 h 91"/>
                  <a:gd name="T44" fmla="*/ 35 w 93"/>
                  <a:gd name="T45" fmla="*/ 76 h 91"/>
                  <a:gd name="T46" fmla="*/ 90 w 93"/>
                  <a:gd name="T47" fmla="*/ 30 h 91"/>
                  <a:gd name="T48" fmla="*/ 83 w 93"/>
                  <a:gd name="T49" fmla="*/ 10 h 91"/>
                  <a:gd name="T50" fmla="*/ 77 w 93"/>
                  <a:gd name="T51" fmla="*/ 53 h 91"/>
                  <a:gd name="T52" fmla="*/ 26 w 93"/>
                  <a:gd name="T53" fmla="*/ 66 h 91"/>
                  <a:gd name="T54" fmla="*/ 22 w 93"/>
                  <a:gd name="T55" fmla="*/ 60 h 91"/>
                  <a:gd name="T56" fmla="*/ 15 w 93"/>
                  <a:gd name="T57" fmla="*/ 56 h 91"/>
                  <a:gd name="T58" fmla="*/ 15 w 93"/>
                  <a:gd name="T59" fmla="*/ 61 h 91"/>
                  <a:gd name="T60" fmla="*/ 17 w 93"/>
                  <a:gd name="T61" fmla="*/ 65 h 91"/>
                  <a:gd name="T62" fmla="*/ 13 w 93"/>
                  <a:gd name="T63" fmla="*/ 65 h 91"/>
                  <a:gd name="T64" fmla="*/ 3 w 93"/>
                  <a:gd name="T65" fmla="*/ 67 h 91"/>
                  <a:gd name="T66" fmla="*/ 7 w 93"/>
                  <a:gd name="T67" fmla="*/ 70 h 91"/>
                  <a:gd name="T68" fmla="*/ 14 w 93"/>
                  <a:gd name="T69" fmla="*/ 71 h 91"/>
                  <a:gd name="T70" fmla="*/ 14 w 93"/>
                  <a:gd name="T71" fmla="*/ 74 h 91"/>
                  <a:gd name="T72" fmla="*/ 4 w 93"/>
                  <a:gd name="T73" fmla="*/ 79 h 91"/>
                  <a:gd name="T74" fmla="*/ 6 w 93"/>
                  <a:gd name="T75" fmla="*/ 80 h 91"/>
                  <a:gd name="T76" fmla="*/ 18 w 93"/>
                  <a:gd name="T77" fmla="*/ 77 h 91"/>
                  <a:gd name="T78" fmla="*/ 15 w 93"/>
                  <a:gd name="T79" fmla="*/ 82 h 91"/>
                  <a:gd name="T80" fmla="*/ 14 w 93"/>
                  <a:gd name="T81" fmla="*/ 87 h 91"/>
                  <a:gd name="T82" fmla="*/ 20 w 93"/>
                  <a:gd name="T83" fmla="*/ 81 h 91"/>
                  <a:gd name="T84" fmla="*/ 85 w 93"/>
                  <a:gd name="T85" fmla="*/ 2 h 91"/>
                  <a:gd name="T86" fmla="*/ 85 w 93"/>
                  <a:gd name="T87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3" h="91">
                    <a:moveTo>
                      <a:pt x="25" y="91"/>
                    </a:moveTo>
                    <a:cubicBezTo>
                      <a:pt x="23" y="91"/>
                      <a:pt x="21" y="89"/>
                      <a:pt x="21" y="88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9" y="89"/>
                      <a:pt x="17" y="90"/>
                      <a:pt x="14" y="90"/>
                    </a:cubicBezTo>
                    <a:cubicBezTo>
                      <a:pt x="14" y="90"/>
                      <a:pt x="13" y="90"/>
                      <a:pt x="13" y="90"/>
                    </a:cubicBezTo>
                    <a:cubicBezTo>
                      <a:pt x="11" y="90"/>
                      <a:pt x="10" y="88"/>
                      <a:pt x="10" y="87"/>
                    </a:cubicBezTo>
                    <a:cubicBezTo>
                      <a:pt x="10" y="85"/>
                      <a:pt x="11" y="84"/>
                      <a:pt x="12" y="82"/>
                    </a:cubicBezTo>
                    <a:cubicBezTo>
                      <a:pt x="10" y="83"/>
                      <a:pt x="7" y="83"/>
                      <a:pt x="6" y="83"/>
                    </a:cubicBezTo>
                    <a:cubicBezTo>
                      <a:pt x="4" y="84"/>
                      <a:pt x="2" y="83"/>
                      <a:pt x="1" y="80"/>
                    </a:cubicBezTo>
                    <a:cubicBezTo>
                      <a:pt x="1" y="80"/>
                      <a:pt x="1" y="80"/>
                      <a:pt x="1" y="79"/>
                    </a:cubicBezTo>
                    <a:cubicBezTo>
                      <a:pt x="1" y="76"/>
                      <a:pt x="4" y="74"/>
                      <a:pt x="7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4" y="72"/>
                      <a:pt x="0" y="71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62"/>
                      <a:pt x="5" y="62"/>
                      <a:pt x="9" y="62"/>
                    </a:cubicBezTo>
                    <a:cubicBezTo>
                      <a:pt x="10" y="62"/>
                      <a:pt x="11" y="62"/>
                      <a:pt x="12" y="62"/>
                    </a:cubicBezTo>
                    <a:cubicBezTo>
                      <a:pt x="11" y="61"/>
                      <a:pt x="11" y="59"/>
                      <a:pt x="11" y="58"/>
                    </a:cubicBezTo>
                    <a:cubicBezTo>
                      <a:pt x="11" y="56"/>
                      <a:pt x="12" y="54"/>
                      <a:pt x="14" y="54"/>
                    </a:cubicBezTo>
                    <a:cubicBezTo>
                      <a:pt x="14" y="53"/>
                      <a:pt x="15" y="53"/>
                      <a:pt x="16" y="53"/>
                    </a:cubicBezTo>
                    <a:cubicBezTo>
                      <a:pt x="23" y="53"/>
                      <a:pt x="26" y="61"/>
                      <a:pt x="27" y="63"/>
                    </a:cubicBezTo>
                    <a:cubicBezTo>
                      <a:pt x="32" y="64"/>
                      <a:pt x="37" y="64"/>
                      <a:pt x="41" y="64"/>
                    </a:cubicBezTo>
                    <a:cubicBezTo>
                      <a:pt x="76" y="64"/>
                      <a:pt x="81" y="42"/>
                      <a:pt x="82" y="26"/>
                    </a:cubicBezTo>
                    <a:cubicBezTo>
                      <a:pt x="82" y="17"/>
                      <a:pt x="80" y="11"/>
                      <a:pt x="80" y="11"/>
                    </a:cubicBezTo>
                    <a:cubicBezTo>
                      <a:pt x="80" y="10"/>
                      <a:pt x="80" y="10"/>
                      <a:pt x="80" y="9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0"/>
                      <a:pt x="86" y="0"/>
                      <a:pt x="87" y="0"/>
                    </a:cubicBezTo>
                    <a:cubicBezTo>
                      <a:pt x="88" y="0"/>
                      <a:pt x="88" y="1"/>
                      <a:pt x="88" y="1"/>
                    </a:cubicBezTo>
                    <a:cubicBezTo>
                      <a:pt x="92" y="13"/>
                      <a:pt x="93" y="22"/>
                      <a:pt x="93" y="30"/>
                    </a:cubicBezTo>
                    <a:cubicBezTo>
                      <a:pt x="93" y="52"/>
                      <a:pt x="83" y="65"/>
                      <a:pt x="70" y="71"/>
                    </a:cubicBezTo>
                    <a:cubicBezTo>
                      <a:pt x="58" y="78"/>
                      <a:pt x="43" y="79"/>
                      <a:pt x="35" y="79"/>
                    </a:cubicBezTo>
                    <a:cubicBezTo>
                      <a:pt x="33" y="79"/>
                      <a:pt x="32" y="79"/>
                      <a:pt x="31" y="79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83"/>
                      <a:pt x="31" y="89"/>
                      <a:pt x="26" y="91"/>
                    </a:cubicBezTo>
                    <a:cubicBezTo>
                      <a:pt x="25" y="91"/>
                      <a:pt x="25" y="91"/>
                      <a:pt x="25" y="91"/>
                    </a:cubicBezTo>
                    <a:close/>
                    <a:moveTo>
                      <a:pt x="22" y="80"/>
                    </a:moveTo>
                    <a:cubicBezTo>
                      <a:pt x="23" y="80"/>
                      <a:pt x="23" y="81"/>
                      <a:pt x="23" y="82"/>
                    </a:cubicBezTo>
                    <a:cubicBezTo>
                      <a:pt x="23" y="82"/>
                      <a:pt x="23" y="83"/>
                      <a:pt x="23" y="84"/>
                    </a:cubicBezTo>
                    <a:cubicBezTo>
                      <a:pt x="23" y="85"/>
                      <a:pt x="23" y="86"/>
                      <a:pt x="23" y="87"/>
                    </a:cubicBezTo>
                    <a:cubicBezTo>
                      <a:pt x="24" y="88"/>
                      <a:pt x="24" y="88"/>
                      <a:pt x="25" y="88"/>
                    </a:cubicBezTo>
                    <a:cubicBezTo>
                      <a:pt x="25" y="88"/>
                      <a:pt x="25" y="88"/>
                      <a:pt x="25" y="88"/>
                    </a:cubicBezTo>
                    <a:cubicBezTo>
                      <a:pt x="26" y="88"/>
                      <a:pt x="27" y="87"/>
                      <a:pt x="27" y="85"/>
                    </a:cubicBezTo>
                    <a:cubicBezTo>
                      <a:pt x="28" y="83"/>
                      <a:pt x="28" y="81"/>
                      <a:pt x="28" y="79"/>
                    </a:cubicBezTo>
                    <a:cubicBezTo>
                      <a:pt x="28" y="78"/>
                      <a:pt x="28" y="77"/>
                      <a:pt x="28" y="77"/>
                    </a:cubicBezTo>
                    <a:cubicBezTo>
                      <a:pt x="28" y="77"/>
                      <a:pt x="28" y="76"/>
                      <a:pt x="28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9" y="76"/>
                      <a:pt x="32" y="76"/>
                      <a:pt x="35" y="76"/>
                    </a:cubicBezTo>
                    <a:cubicBezTo>
                      <a:pt x="43" y="76"/>
                      <a:pt x="57" y="75"/>
                      <a:pt x="69" y="69"/>
                    </a:cubicBezTo>
                    <a:cubicBezTo>
                      <a:pt x="80" y="62"/>
                      <a:pt x="90" y="51"/>
                      <a:pt x="90" y="30"/>
                    </a:cubicBezTo>
                    <a:cubicBezTo>
                      <a:pt x="90" y="23"/>
                      <a:pt x="89" y="15"/>
                      <a:pt x="86" y="5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2"/>
                      <a:pt x="85" y="18"/>
                      <a:pt x="85" y="26"/>
                    </a:cubicBezTo>
                    <a:cubicBezTo>
                      <a:pt x="85" y="34"/>
                      <a:pt x="83" y="45"/>
                      <a:pt x="77" y="53"/>
                    </a:cubicBezTo>
                    <a:cubicBezTo>
                      <a:pt x="70" y="61"/>
                      <a:pt x="59" y="67"/>
                      <a:pt x="41" y="67"/>
                    </a:cubicBezTo>
                    <a:cubicBezTo>
                      <a:pt x="36" y="67"/>
                      <a:pt x="32" y="67"/>
                      <a:pt x="26" y="66"/>
                    </a:cubicBezTo>
                    <a:cubicBezTo>
                      <a:pt x="26" y="66"/>
                      <a:pt x="25" y="66"/>
                      <a:pt x="25" y="65"/>
                    </a:cubicBezTo>
                    <a:cubicBezTo>
                      <a:pt x="25" y="65"/>
                      <a:pt x="24" y="63"/>
                      <a:pt x="22" y="60"/>
                    </a:cubicBezTo>
                    <a:cubicBezTo>
                      <a:pt x="21" y="58"/>
                      <a:pt x="18" y="56"/>
                      <a:pt x="16" y="56"/>
                    </a:cubicBezTo>
                    <a:cubicBezTo>
                      <a:pt x="16" y="56"/>
                      <a:pt x="15" y="56"/>
                      <a:pt x="15" y="56"/>
                    </a:cubicBezTo>
                    <a:cubicBezTo>
                      <a:pt x="14" y="57"/>
                      <a:pt x="14" y="57"/>
                      <a:pt x="14" y="58"/>
                    </a:cubicBezTo>
                    <a:cubicBezTo>
                      <a:pt x="14" y="59"/>
                      <a:pt x="14" y="60"/>
                      <a:pt x="15" y="61"/>
                    </a:cubicBezTo>
                    <a:cubicBezTo>
                      <a:pt x="16" y="62"/>
                      <a:pt x="16" y="63"/>
                      <a:pt x="16" y="63"/>
                    </a:cubicBezTo>
                    <a:cubicBezTo>
                      <a:pt x="17" y="64"/>
                      <a:pt x="17" y="64"/>
                      <a:pt x="17" y="65"/>
                    </a:cubicBezTo>
                    <a:cubicBezTo>
                      <a:pt x="16" y="65"/>
                      <a:pt x="16" y="66"/>
                      <a:pt x="15" y="66"/>
                    </a:cubicBezTo>
                    <a:cubicBezTo>
                      <a:pt x="15" y="66"/>
                      <a:pt x="14" y="65"/>
                      <a:pt x="13" y="65"/>
                    </a:cubicBezTo>
                    <a:cubicBezTo>
                      <a:pt x="12" y="65"/>
                      <a:pt x="10" y="65"/>
                      <a:pt x="9" y="65"/>
                    </a:cubicBezTo>
                    <a:cubicBezTo>
                      <a:pt x="5" y="65"/>
                      <a:pt x="3" y="66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8"/>
                      <a:pt x="4" y="70"/>
                      <a:pt x="7" y="70"/>
                    </a:cubicBezTo>
                    <a:cubicBezTo>
                      <a:pt x="10" y="71"/>
                      <a:pt x="13" y="71"/>
                      <a:pt x="14" y="71"/>
                    </a:cubicBezTo>
                    <a:cubicBezTo>
                      <a:pt x="14" y="71"/>
                      <a:pt x="14" y="71"/>
                      <a:pt x="14" y="71"/>
                    </a:cubicBezTo>
                    <a:cubicBezTo>
                      <a:pt x="15" y="71"/>
                      <a:pt x="16" y="71"/>
                      <a:pt x="16" y="72"/>
                    </a:cubicBezTo>
                    <a:cubicBezTo>
                      <a:pt x="16" y="73"/>
                      <a:pt x="15" y="74"/>
                      <a:pt x="14" y="74"/>
                    </a:cubicBezTo>
                    <a:cubicBezTo>
                      <a:pt x="14" y="74"/>
                      <a:pt x="12" y="74"/>
                      <a:pt x="9" y="75"/>
                    </a:cubicBezTo>
                    <a:cubicBezTo>
                      <a:pt x="6" y="76"/>
                      <a:pt x="4" y="78"/>
                      <a:pt x="4" y="79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0"/>
                      <a:pt x="4" y="80"/>
                      <a:pt x="6" y="80"/>
                    </a:cubicBezTo>
                    <a:cubicBezTo>
                      <a:pt x="9" y="81"/>
                      <a:pt x="16" y="77"/>
                      <a:pt x="16" y="77"/>
                    </a:cubicBezTo>
                    <a:cubicBezTo>
                      <a:pt x="17" y="76"/>
                      <a:pt x="18" y="77"/>
                      <a:pt x="18" y="77"/>
                    </a:cubicBezTo>
                    <a:cubicBezTo>
                      <a:pt x="19" y="78"/>
                      <a:pt x="18" y="79"/>
                      <a:pt x="18" y="79"/>
                    </a:cubicBezTo>
                    <a:cubicBezTo>
                      <a:pt x="18" y="79"/>
                      <a:pt x="17" y="80"/>
                      <a:pt x="15" y="82"/>
                    </a:cubicBezTo>
                    <a:cubicBezTo>
                      <a:pt x="14" y="84"/>
                      <a:pt x="13" y="86"/>
                      <a:pt x="13" y="87"/>
                    </a:cubicBezTo>
                    <a:cubicBezTo>
                      <a:pt x="13" y="87"/>
                      <a:pt x="13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8" y="88"/>
                      <a:pt x="20" y="81"/>
                      <a:pt x="20" y="81"/>
                    </a:cubicBezTo>
                    <a:cubicBezTo>
                      <a:pt x="20" y="80"/>
                      <a:pt x="21" y="80"/>
                      <a:pt x="22" y="80"/>
                    </a:cubicBezTo>
                    <a:close/>
                    <a:moveTo>
                      <a:pt x="85" y="2"/>
                    </a:moveTo>
                    <a:cubicBezTo>
                      <a:pt x="87" y="2"/>
                      <a:pt x="87" y="2"/>
                      <a:pt x="87" y="2"/>
                    </a:cubicBez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2" name="Freeform 200"/>
              <p:cNvSpPr/>
              <p:nvPr/>
            </p:nvSpPr>
            <p:spPr bwMode="auto">
              <a:xfrm>
                <a:off x="3427" y="1287"/>
                <a:ext cx="147" cy="367"/>
              </a:xfrm>
              <a:custGeom>
                <a:avLst/>
                <a:gdLst>
                  <a:gd name="T0" fmla="*/ 4 w 62"/>
                  <a:gd name="T1" fmla="*/ 110 h 155"/>
                  <a:gd name="T2" fmla="*/ 31 w 62"/>
                  <a:gd name="T3" fmla="*/ 14 h 155"/>
                  <a:gd name="T4" fmla="*/ 29 w 62"/>
                  <a:gd name="T5" fmla="*/ 117 h 155"/>
                  <a:gd name="T6" fmla="*/ 4 w 62"/>
                  <a:gd name="T7" fmla="*/ 11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155">
                    <a:moveTo>
                      <a:pt x="4" y="110"/>
                    </a:moveTo>
                    <a:cubicBezTo>
                      <a:pt x="4" y="110"/>
                      <a:pt x="0" y="27"/>
                      <a:pt x="31" y="14"/>
                    </a:cubicBezTo>
                    <a:cubicBezTo>
                      <a:pt x="62" y="0"/>
                      <a:pt x="58" y="76"/>
                      <a:pt x="29" y="117"/>
                    </a:cubicBezTo>
                    <a:cubicBezTo>
                      <a:pt x="2" y="155"/>
                      <a:pt x="4" y="110"/>
                      <a:pt x="4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3" name="Freeform 201"/>
              <p:cNvSpPr>
                <a:spLocks noEditPoints="1"/>
              </p:cNvSpPr>
              <p:nvPr/>
            </p:nvSpPr>
            <p:spPr bwMode="auto">
              <a:xfrm>
                <a:off x="3432" y="1311"/>
                <a:ext cx="123" cy="293"/>
              </a:xfrm>
              <a:custGeom>
                <a:avLst/>
                <a:gdLst>
                  <a:gd name="T0" fmla="*/ 2 w 52"/>
                  <a:gd name="T1" fmla="*/ 114 h 124"/>
                  <a:gd name="T2" fmla="*/ 0 w 52"/>
                  <a:gd name="T3" fmla="*/ 102 h 124"/>
                  <a:gd name="T4" fmla="*/ 1 w 52"/>
                  <a:gd name="T5" fmla="*/ 100 h 124"/>
                  <a:gd name="T6" fmla="*/ 0 w 52"/>
                  <a:gd name="T7" fmla="*/ 90 h 124"/>
                  <a:gd name="T8" fmla="*/ 28 w 52"/>
                  <a:gd name="T9" fmla="*/ 2 h 124"/>
                  <a:gd name="T10" fmla="*/ 36 w 52"/>
                  <a:gd name="T11" fmla="*/ 0 h 124"/>
                  <a:gd name="T12" fmla="*/ 52 w 52"/>
                  <a:gd name="T13" fmla="*/ 32 h 124"/>
                  <a:gd name="T14" fmla="*/ 29 w 52"/>
                  <a:gd name="T15" fmla="*/ 108 h 124"/>
                  <a:gd name="T16" fmla="*/ 10 w 52"/>
                  <a:gd name="T17" fmla="*/ 124 h 124"/>
                  <a:gd name="T18" fmla="*/ 2 w 52"/>
                  <a:gd name="T19" fmla="*/ 114 h 124"/>
                  <a:gd name="T20" fmla="*/ 2 w 52"/>
                  <a:gd name="T21" fmla="*/ 100 h 124"/>
                  <a:gd name="T22" fmla="*/ 4 w 52"/>
                  <a:gd name="T23" fmla="*/ 100 h 124"/>
                  <a:gd name="T24" fmla="*/ 3 w 52"/>
                  <a:gd name="T25" fmla="*/ 102 h 124"/>
                  <a:gd name="T26" fmla="*/ 5 w 52"/>
                  <a:gd name="T27" fmla="*/ 114 h 124"/>
                  <a:gd name="T28" fmla="*/ 10 w 52"/>
                  <a:gd name="T29" fmla="*/ 121 h 124"/>
                  <a:gd name="T30" fmla="*/ 26 w 52"/>
                  <a:gd name="T31" fmla="*/ 106 h 124"/>
                  <a:gd name="T32" fmla="*/ 49 w 52"/>
                  <a:gd name="T33" fmla="*/ 32 h 124"/>
                  <a:gd name="T34" fmla="*/ 46 w 52"/>
                  <a:gd name="T35" fmla="*/ 11 h 124"/>
                  <a:gd name="T36" fmla="*/ 36 w 52"/>
                  <a:gd name="T37" fmla="*/ 3 h 124"/>
                  <a:gd name="T38" fmla="*/ 29 w 52"/>
                  <a:gd name="T39" fmla="*/ 5 h 124"/>
                  <a:gd name="T40" fmla="*/ 3 w 52"/>
                  <a:gd name="T41" fmla="*/ 90 h 124"/>
                  <a:gd name="T42" fmla="*/ 4 w 52"/>
                  <a:gd name="T43" fmla="*/ 100 h 124"/>
                  <a:gd name="T44" fmla="*/ 2 w 52"/>
                  <a:gd name="T45" fmla="*/ 10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124">
                    <a:moveTo>
                      <a:pt x="2" y="114"/>
                    </a:moveTo>
                    <a:cubicBezTo>
                      <a:pt x="1" y="110"/>
                      <a:pt x="0" y="104"/>
                      <a:pt x="0" y="102"/>
                    </a:cubicBezTo>
                    <a:cubicBezTo>
                      <a:pt x="0" y="101"/>
                      <a:pt x="1" y="100"/>
                      <a:pt x="1" y="100"/>
                    </a:cubicBezTo>
                    <a:cubicBezTo>
                      <a:pt x="0" y="100"/>
                      <a:pt x="0" y="96"/>
                      <a:pt x="0" y="90"/>
                    </a:cubicBezTo>
                    <a:cubicBezTo>
                      <a:pt x="1" y="68"/>
                      <a:pt x="2" y="14"/>
                      <a:pt x="28" y="2"/>
                    </a:cubicBezTo>
                    <a:cubicBezTo>
                      <a:pt x="31" y="1"/>
                      <a:pt x="33" y="0"/>
                      <a:pt x="36" y="0"/>
                    </a:cubicBezTo>
                    <a:cubicBezTo>
                      <a:pt x="47" y="1"/>
                      <a:pt x="52" y="15"/>
                      <a:pt x="52" y="32"/>
                    </a:cubicBezTo>
                    <a:cubicBezTo>
                      <a:pt x="52" y="55"/>
                      <a:pt x="44" y="86"/>
                      <a:pt x="29" y="108"/>
                    </a:cubicBezTo>
                    <a:cubicBezTo>
                      <a:pt x="20" y="119"/>
                      <a:pt x="15" y="124"/>
                      <a:pt x="10" y="124"/>
                    </a:cubicBezTo>
                    <a:cubicBezTo>
                      <a:pt x="5" y="124"/>
                      <a:pt x="3" y="119"/>
                      <a:pt x="2" y="114"/>
                    </a:cubicBezTo>
                    <a:close/>
                    <a:moveTo>
                      <a:pt x="2" y="100"/>
                    </a:moveTo>
                    <a:cubicBezTo>
                      <a:pt x="4" y="100"/>
                      <a:pt x="4" y="100"/>
                      <a:pt x="4" y="100"/>
                    </a:cubicBezTo>
                    <a:cubicBezTo>
                      <a:pt x="4" y="100"/>
                      <a:pt x="3" y="101"/>
                      <a:pt x="3" y="102"/>
                    </a:cubicBezTo>
                    <a:cubicBezTo>
                      <a:pt x="3" y="104"/>
                      <a:pt x="4" y="109"/>
                      <a:pt x="5" y="114"/>
                    </a:cubicBezTo>
                    <a:cubicBezTo>
                      <a:pt x="6" y="118"/>
                      <a:pt x="8" y="121"/>
                      <a:pt x="10" y="121"/>
                    </a:cubicBezTo>
                    <a:cubicBezTo>
                      <a:pt x="13" y="121"/>
                      <a:pt x="18" y="117"/>
                      <a:pt x="26" y="106"/>
                    </a:cubicBezTo>
                    <a:cubicBezTo>
                      <a:pt x="41" y="85"/>
                      <a:pt x="49" y="55"/>
                      <a:pt x="49" y="32"/>
                    </a:cubicBezTo>
                    <a:cubicBezTo>
                      <a:pt x="49" y="23"/>
                      <a:pt x="48" y="16"/>
                      <a:pt x="46" y="11"/>
                    </a:cubicBezTo>
                    <a:cubicBezTo>
                      <a:pt x="43" y="6"/>
                      <a:pt x="40" y="3"/>
                      <a:pt x="36" y="3"/>
                    </a:cubicBezTo>
                    <a:cubicBezTo>
                      <a:pt x="34" y="3"/>
                      <a:pt x="32" y="4"/>
                      <a:pt x="29" y="5"/>
                    </a:cubicBezTo>
                    <a:cubicBezTo>
                      <a:pt x="6" y="15"/>
                      <a:pt x="3" y="68"/>
                      <a:pt x="3" y="90"/>
                    </a:cubicBezTo>
                    <a:cubicBezTo>
                      <a:pt x="3" y="96"/>
                      <a:pt x="4" y="100"/>
                      <a:pt x="4" y="100"/>
                    </a:cubicBezTo>
                    <a:lnTo>
                      <a:pt x="2" y="10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4" name="Freeform 202"/>
              <p:cNvSpPr>
                <a:spLocks noEditPoints="1"/>
              </p:cNvSpPr>
              <p:nvPr/>
            </p:nvSpPr>
            <p:spPr bwMode="auto">
              <a:xfrm>
                <a:off x="3453" y="1346"/>
                <a:ext cx="83" cy="227"/>
              </a:xfrm>
              <a:custGeom>
                <a:avLst/>
                <a:gdLst>
                  <a:gd name="T0" fmla="*/ 0 w 35"/>
                  <a:gd name="T1" fmla="*/ 91 h 96"/>
                  <a:gd name="T2" fmla="*/ 0 w 35"/>
                  <a:gd name="T3" fmla="*/ 84 h 96"/>
                  <a:gd name="T4" fmla="*/ 0 w 35"/>
                  <a:gd name="T5" fmla="*/ 78 h 96"/>
                  <a:gd name="T6" fmla="*/ 0 w 35"/>
                  <a:gd name="T7" fmla="*/ 74 h 96"/>
                  <a:gd name="T8" fmla="*/ 2 w 35"/>
                  <a:gd name="T9" fmla="*/ 35 h 96"/>
                  <a:gd name="T10" fmla="*/ 18 w 35"/>
                  <a:gd name="T11" fmla="*/ 1 h 96"/>
                  <a:gd name="T12" fmla="*/ 23 w 35"/>
                  <a:gd name="T13" fmla="*/ 0 h 96"/>
                  <a:gd name="T14" fmla="*/ 35 w 35"/>
                  <a:gd name="T15" fmla="*/ 22 h 96"/>
                  <a:gd name="T16" fmla="*/ 17 w 35"/>
                  <a:gd name="T17" fmla="*/ 83 h 96"/>
                  <a:gd name="T18" fmla="*/ 5 w 35"/>
                  <a:gd name="T19" fmla="*/ 96 h 96"/>
                  <a:gd name="T20" fmla="*/ 0 w 35"/>
                  <a:gd name="T21" fmla="*/ 91 h 96"/>
                  <a:gd name="T22" fmla="*/ 14 w 35"/>
                  <a:gd name="T23" fmla="*/ 82 h 96"/>
                  <a:gd name="T24" fmla="*/ 32 w 35"/>
                  <a:gd name="T25" fmla="*/ 22 h 96"/>
                  <a:gd name="T26" fmla="*/ 30 w 35"/>
                  <a:gd name="T27" fmla="*/ 8 h 96"/>
                  <a:gd name="T28" fmla="*/ 23 w 35"/>
                  <a:gd name="T29" fmla="*/ 3 h 96"/>
                  <a:gd name="T30" fmla="*/ 19 w 35"/>
                  <a:gd name="T31" fmla="*/ 4 h 96"/>
                  <a:gd name="T32" fmla="*/ 5 w 35"/>
                  <a:gd name="T33" fmla="*/ 35 h 96"/>
                  <a:gd name="T34" fmla="*/ 3 w 35"/>
                  <a:gd name="T35" fmla="*/ 74 h 96"/>
                  <a:gd name="T36" fmla="*/ 3 w 35"/>
                  <a:gd name="T37" fmla="*/ 78 h 96"/>
                  <a:gd name="T38" fmla="*/ 1 w 35"/>
                  <a:gd name="T39" fmla="*/ 78 h 96"/>
                  <a:gd name="T40" fmla="*/ 3 w 35"/>
                  <a:gd name="T41" fmla="*/ 78 h 96"/>
                  <a:gd name="T42" fmla="*/ 3 w 35"/>
                  <a:gd name="T43" fmla="*/ 84 h 96"/>
                  <a:gd name="T44" fmla="*/ 3 w 35"/>
                  <a:gd name="T45" fmla="*/ 91 h 96"/>
                  <a:gd name="T46" fmla="*/ 5 w 35"/>
                  <a:gd name="T47" fmla="*/ 93 h 96"/>
                  <a:gd name="T48" fmla="*/ 14 w 35"/>
                  <a:gd name="T49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96">
                    <a:moveTo>
                      <a:pt x="0" y="91"/>
                    </a:moveTo>
                    <a:cubicBezTo>
                      <a:pt x="0" y="89"/>
                      <a:pt x="0" y="86"/>
                      <a:pt x="0" y="84"/>
                    </a:cubicBezTo>
                    <a:cubicBezTo>
                      <a:pt x="0" y="81"/>
                      <a:pt x="0" y="79"/>
                      <a:pt x="0" y="78"/>
                    </a:cubicBezTo>
                    <a:cubicBezTo>
                      <a:pt x="0" y="78"/>
                      <a:pt x="0" y="76"/>
                      <a:pt x="0" y="74"/>
                    </a:cubicBezTo>
                    <a:cubicBezTo>
                      <a:pt x="0" y="67"/>
                      <a:pt x="0" y="50"/>
                      <a:pt x="2" y="35"/>
                    </a:cubicBezTo>
                    <a:cubicBezTo>
                      <a:pt x="5" y="19"/>
                      <a:pt x="9" y="5"/>
                      <a:pt x="18" y="1"/>
                    </a:cubicBezTo>
                    <a:cubicBezTo>
                      <a:pt x="20" y="0"/>
                      <a:pt x="21" y="0"/>
                      <a:pt x="23" y="0"/>
                    </a:cubicBezTo>
                    <a:cubicBezTo>
                      <a:pt x="32" y="0"/>
                      <a:pt x="35" y="10"/>
                      <a:pt x="35" y="22"/>
                    </a:cubicBezTo>
                    <a:cubicBezTo>
                      <a:pt x="35" y="40"/>
                      <a:pt x="28" y="65"/>
                      <a:pt x="17" y="83"/>
                    </a:cubicBezTo>
                    <a:cubicBezTo>
                      <a:pt x="11" y="92"/>
                      <a:pt x="8" y="96"/>
                      <a:pt x="5" y="96"/>
                    </a:cubicBezTo>
                    <a:cubicBezTo>
                      <a:pt x="2" y="96"/>
                      <a:pt x="1" y="93"/>
                      <a:pt x="0" y="91"/>
                    </a:cubicBezTo>
                    <a:close/>
                    <a:moveTo>
                      <a:pt x="14" y="82"/>
                    </a:moveTo>
                    <a:cubicBezTo>
                      <a:pt x="25" y="64"/>
                      <a:pt x="32" y="39"/>
                      <a:pt x="32" y="22"/>
                    </a:cubicBezTo>
                    <a:cubicBezTo>
                      <a:pt x="32" y="16"/>
                      <a:pt x="31" y="11"/>
                      <a:pt x="30" y="8"/>
                    </a:cubicBezTo>
                    <a:cubicBezTo>
                      <a:pt x="28" y="5"/>
                      <a:pt x="26" y="3"/>
                      <a:pt x="23" y="3"/>
                    </a:cubicBezTo>
                    <a:cubicBezTo>
                      <a:pt x="22" y="3"/>
                      <a:pt x="20" y="3"/>
                      <a:pt x="19" y="4"/>
                    </a:cubicBezTo>
                    <a:cubicBezTo>
                      <a:pt x="12" y="6"/>
                      <a:pt x="7" y="20"/>
                      <a:pt x="5" y="35"/>
                    </a:cubicBezTo>
                    <a:cubicBezTo>
                      <a:pt x="3" y="50"/>
                      <a:pt x="3" y="67"/>
                      <a:pt x="3" y="74"/>
                    </a:cubicBezTo>
                    <a:cubicBezTo>
                      <a:pt x="3" y="77"/>
                      <a:pt x="3" y="78"/>
                      <a:pt x="3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3" y="78"/>
                      <a:pt x="3" y="81"/>
                      <a:pt x="3" y="84"/>
                    </a:cubicBezTo>
                    <a:cubicBezTo>
                      <a:pt x="3" y="86"/>
                      <a:pt x="3" y="89"/>
                      <a:pt x="3" y="91"/>
                    </a:cubicBezTo>
                    <a:cubicBezTo>
                      <a:pt x="4" y="93"/>
                      <a:pt x="4" y="93"/>
                      <a:pt x="5" y="93"/>
                    </a:cubicBezTo>
                    <a:cubicBezTo>
                      <a:pt x="5" y="93"/>
                      <a:pt x="9" y="91"/>
                      <a:pt x="14" y="8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5" name="Freeform 203"/>
              <p:cNvSpPr/>
              <p:nvPr/>
            </p:nvSpPr>
            <p:spPr bwMode="auto">
              <a:xfrm>
                <a:off x="3439" y="1415"/>
                <a:ext cx="274" cy="232"/>
              </a:xfrm>
              <a:custGeom>
                <a:avLst/>
                <a:gdLst>
                  <a:gd name="T0" fmla="*/ 22 w 116"/>
                  <a:gd name="T1" fmla="*/ 65 h 98"/>
                  <a:gd name="T2" fmla="*/ 86 w 116"/>
                  <a:gd name="T3" fmla="*/ 3 h 98"/>
                  <a:gd name="T4" fmla="*/ 38 w 116"/>
                  <a:gd name="T5" fmla="*/ 81 h 98"/>
                  <a:gd name="T6" fmla="*/ 22 w 116"/>
                  <a:gd name="T7" fmla="*/ 6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6" h="98">
                    <a:moveTo>
                      <a:pt x="22" y="65"/>
                    </a:moveTo>
                    <a:cubicBezTo>
                      <a:pt x="22" y="65"/>
                      <a:pt x="56" y="0"/>
                      <a:pt x="86" y="3"/>
                    </a:cubicBezTo>
                    <a:cubicBezTo>
                      <a:pt x="116" y="7"/>
                      <a:pt x="78" y="64"/>
                      <a:pt x="38" y="81"/>
                    </a:cubicBezTo>
                    <a:cubicBezTo>
                      <a:pt x="0" y="98"/>
                      <a:pt x="22" y="65"/>
                      <a:pt x="22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6" name="Freeform 204"/>
              <p:cNvSpPr>
                <a:spLocks noEditPoints="1"/>
              </p:cNvSpPr>
              <p:nvPr/>
            </p:nvSpPr>
            <p:spPr bwMode="auto">
              <a:xfrm>
                <a:off x="3472" y="1420"/>
                <a:ext cx="199" cy="201"/>
              </a:xfrm>
              <a:custGeom>
                <a:avLst/>
                <a:gdLst>
                  <a:gd name="T0" fmla="*/ 1 w 84"/>
                  <a:gd name="T1" fmla="*/ 83 h 85"/>
                  <a:gd name="T2" fmla="*/ 0 w 84"/>
                  <a:gd name="T3" fmla="*/ 78 h 85"/>
                  <a:gd name="T4" fmla="*/ 6 w 84"/>
                  <a:gd name="T5" fmla="*/ 62 h 85"/>
                  <a:gd name="T6" fmla="*/ 6 w 84"/>
                  <a:gd name="T7" fmla="*/ 62 h 85"/>
                  <a:gd name="T8" fmla="*/ 6 w 84"/>
                  <a:gd name="T9" fmla="*/ 62 h 85"/>
                  <a:gd name="T10" fmla="*/ 6 w 84"/>
                  <a:gd name="T11" fmla="*/ 62 h 85"/>
                  <a:gd name="T12" fmla="*/ 6 w 84"/>
                  <a:gd name="T13" fmla="*/ 62 h 85"/>
                  <a:gd name="T14" fmla="*/ 70 w 84"/>
                  <a:gd name="T15" fmla="*/ 0 h 85"/>
                  <a:gd name="T16" fmla="*/ 72 w 84"/>
                  <a:gd name="T17" fmla="*/ 0 h 85"/>
                  <a:gd name="T18" fmla="*/ 84 w 84"/>
                  <a:gd name="T19" fmla="*/ 13 h 85"/>
                  <a:gd name="T20" fmla="*/ 24 w 84"/>
                  <a:gd name="T21" fmla="*/ 81 h 85"/>
                  <a:gd name="T22" fmla="*/ 7 w 84"/>
                  <a:gd name="T23" fmla="*/ 85 h 85"/>
                  <a:gd name="T24" fmla="*/ 7 w 84"/>
                  <a:gd name="T25" fmla="*/ 85 h 85"/>
                  <a:gd name="T26" fmla="*/ 1 w 84"/>
                  <a:gd name="T27" fmla="*/ 83 h 85"/>
                  <a:gd name="T28" fmla="*/ 9 w 84"/>
                  <a:gd name="T29" fmla="*/ 63 h 85"/>
                  <a:gd name="T30" fmla="*/ 3 w 84"/>
                  <a:gd name="T31" fmla="*/ 78 h 85"/>
                  <a:gd name="T32" fmla="*/ 7 w 84"/>
                  <a:gd name="T33" fmla="*/ 82 h 85"/>
                  <a:gd name="T34" fmla="*/ 23 w 84"/>
                  <a:gd name="T35" fmla="*/ 78 h 85"/>
                  <a:gd name="T36" fmla="*/ 81 w 84"/>
                  <a:gd name="T37" fmla="*/ 13 h 85"/>
                  <a:gd name="T38" fmla="*/ 72 w 84"/>
                  <a:gd name="T39" fmla="*/ 3 h 85"/>
                  <a:gd name="T40" fmla="*/ 70 w 84"/>
                  <a:gd name="T41" fmla="*/ 3 h 85"/>
                  <a:gd name="T42" fmla="*/ 29 w 84"/>
                  <a:gd name="T43" fmla="*/ 33 h 85"/>
                  <a:gd name="T44" fmla="*/ 9 w 84"/>
                  <a:gd name="T45" fmla="*/ 63 h 85"/>
                  <a:gd name="T46" fmla="*/ 8 w 84"/>
                  <a:gd name="T47" fmla="*/ 63 h 85"/>
                  <a:gd name="T48" fmla="*/ 9 w 84"/>
                  <a:gd name="T49" fmla="*/ 6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4" h="85">
                    <a:moveTo>
                      <a:pt x="1" y="83"/>
                    </a:moveTo>
                    <a:cubicBezTo>
                      <a:pt x="0" y="82"/>
                      <a:pt x="0" y="80"/>
                      <a:pt x="0" y="78"/>
                    </a:cubicBezTo>
                    <a:cubicBezTo>
                      <a:pt x="0" y="72"/>
                      <a:pt x="6" y="63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59"/>
                      <a:pt x="39" y="0"/>
                      <a:pt x="70" y="0"/>
                    </a:cubicBezTo>
                    <a:cubicBezTo>
                      <a:pt x="71" y="0"/>
                      <a:pt x="71" y="0"/>
                      <a:pt x="72" y="0"/>
                    </a:cubicBezTo>
                    <a:cubicBezTo>
                      <a:pt x="80" y="1"/>
                      <a:pt x="84" y="6"/>
                      <a:pt x="84" y="13"/>
                    </a:cubicBezTo>
                    <a:cubicBezTo>
                      <a:pt x="84" y="32"/>
                      <a:pt x="55" y="67"/>
                      <a:pt x="24" y="81"/>
                    </a:cubicBezTo>
                    <a:cubicBezTo>
                      <a:pt x="17" y="84"/>
                      <a:pt x="11" y="85"/>
                      <a:pt x="7" y="85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5" y="85"/>
                      <a:pt x="3" y="85"/>
                      <a:pt x="1" y="83"/>
                    </a:cubicBezTo>
                    <a:close/>
                    <a:moveTo>
                      <a:pt x="9" y="63"/>
                    </a:moveTo>
                    <a:cubicBezTo>
                      <a:pt x="9" y="63"/>
                      <a:pt x="3" y="73"/>
                      <a:pt x="3" y="78"/>
                    </a:cubicBezTo>
                    <a:cubicBezTo>
                      <a:pt x="3" y="81"/>
                      <a:pt x="3" y="82"/>
                      <a:pt x="7" y="82"/>
                    </a:cubicBezTo>
                    <a:cubicBezTo>
                      <a:pt x="10" y="82"/>
                      <a:pt x="16" y="81"/>
                      <a:pt x="23" y="78"/>
                    </a:cubicBezTo>
                    <a:cubicBezTo>
                      <a:pt x="53" y="65"/>
                      <a:pt x="82" y="30"/>
                      <a:pt x="81" y="13"/>
                    </a:cubicBezTo>
                    <a:cubicBezTo>
                      <a:pt x="81" y="7"/>
                      <a:pt x="79" y="4"/>
                      <a:pt x="72" y="3"/>
                    </a:cubicBezTo>
                    <a:cubicBezTo>
                      <a:pt x="71" y="3"/>
                      <a:pt x="70" y="3"/>
                      <a:pt x="70" y="3"/>
                    </a:cubicBezTo>
                    <a:cubicBezTo>
                      <a:pt x="56" y="3"/>
                      <a:pt x="41" y="18"/>
                      <a:pt x="29" y="33"/>
                    </a:cubicBezTo>
                    <a:cubicBezTo>
                      <a:pt x="17" y="48"/>
                      <a:pt x="9" y="63"/>
                      <a:pt x="9" y="63"/>
                    </a:cubicBezTo>
                    <a:cubicBezTo>
                      <a:pt x="8" y="63"/>
                      <a:pt x="8" y="63"/>
                      <a:pt x="8" y="63"/>
                    </a:cubicBezTo>
                    <a:lnTo>
                      <a:pt x="9" y="6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sp>
          <p:nvSpPr>
            <p:cNvPr id="8" name="Freeform 206"/>
            <p:cNvSpPr>
              <a:spLocks noEditPoints="1"/>
            </p:cNvSpPr>
            <p:nvPr/>
          </p:nvSpPr>
          <p:spPr bwMode="auto">
            <a:xfrm>
              <a:off x="5549901" y="2290762"/>
              <a:ext cx="239713" cy="252413"/>
            </a:xfrm>
            <a:custGeom>
              <a:avLst/>
              <a:gdLst>
                <a:gd name="T0" fmla="*/ 1 w 64"/>
                <a:gd name="T1" fmla="*/ 66 h 67"/>
                <a:gd name="T2" fmla="*/ 0 w 64"/>
                <a:gd name="T3" fmla="*/ 63 h 67"/>
                <a:gd name="T4" fmla="*/ 6 w 64"/>
                <a:gd name="T5" fmla="*/ 50 h 67"/>
                <a:gd name="T6" fmla="*/ 6 w 64"/>
                <a:gd name="T7" fmla="*/ 50 h 67"/>
                <a:gd name="T8" fmla="*/ 22 w 64"/>
                <a:gd name="T9" fmla="*/ 25 h 67"/>
                <a:gd name="T10" fmla="*/ 53 w 64"/>
                <a:gd name="T11" fmla="*/ 0 h 67"/>
                <a:gd name="T12" fmla="*/ 55 w 64"/>
                <a:gd name="T13" fmla="*/ 0 h 67"/>
                <a:gd name="T14" fmla="*/ 63 w 64"/>
                <a:gd name="T15" fmla="*/ 10 h 67"/>
                <a:gd name="T16" fmla="*/ 16 w 64"/>
                <a:gd name="T17" fmla="*/ 62 h 67"/>
                <a:gd name="T18" fmla="*/ 4 w 64"/>
                <a:gd name="T19" fmla="*/ 67 h 67"/>
                <a:gd name="T20" fmla="*/ 1 w 64"/>
                <a:gd name="T21" fmla="*/ 66 h 67"/>
                <a:gd name="T22" fmla="*/ 8 w 64"/>
                <a:gd name="T23" fmla="*/ 52 h 67"/>
                <a:gd name="T24" fmla="*/ 5 w 64"/>
                <a:gd name="T25" fmla="*/ 56 h 67"/>
                <a:gd name="T26" fmla="*/ 3 w 64"/>
                <a:gd name="T27" fmla="*/ 63 h 67"/>
                <a:gd name="T28" fmla="*/ 4 w 64"/>
                <a:gd name="T29" fmla="*/ 64 h 67"/>
                <a:gd name="T30" fmla="*/ 15 w 64"/>
                <a:gd name="T31" fmla="*/ 60 h 67"/>
                <a:gd name="T32" fmla="*/ 60 w 64"/>
                <a:gd name="T33" fmla="*/ 10 h 67"/>
                <a:gd name="T34" fmla="*/ 54 w 64"/>
                <a:gd name="T35" fmla="*/ 3 h 67"/>
                <a:gd name="T36" fmla="*/ 53 w 64"/>
                <a:gd name="T37" fmla="*/ 3 h 67"/>
                <a:gd name="T38" fmla="*/ 25 w 64"/>
                <a:gd name="T39" fmla="*/ 27 h 67"/>
                <a:gd name="T40" fmla="*/ 8 w 64"/>
                <a:gd name="T41" fmla="*/ 52 h 67"/>
                <a:gd name="T42" fmla="*/ 7 w 64"/>
                <a:gd name="T43" fmla="*/ 51 h 67"/>
                <a:gd name="T44" fmla="*/ 8 w 64"/>
                <a:gd name="T45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7">
                  <a:moveTo>
                    <a:pt x="1" y="66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0" y="58"/>
                    <a:pt x="5" y="51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13" y="38"/>
                    <a:pt x="22" y="25"/>
                  </a:cubicBezTo>
                  <a:cubicBezTo>
                    <a:pt x="32" y="13"/>
                    <a:pt x="43" y="0"/>
                    <a:pt x="53" y="0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60" y="1"/>
                    <a:pt x="64" y="5"/>
                    <a:pt x="63" y="10"/>
                  </a:cubicBezTo>
                  <a:cubicBezTo>
                    <a:pt x="63" y="24"/>
                    <a:pt x="39" y="50"/>
                    <a:pt x="16" y="62"/>
                  </a:cubicBezTo>
                  <a:cubicBezTo>
                    <a:pt x="10" y="65"/>
                    <a:pt x="6" y="67"/>
                    <a:pt x="4" y="67"/>
                  </a:cubicBezTo>
                  <a:cubicBezTo>
                    <a:pt x="3" y="67"/>
                    <a:pt x="1" y="66"/>
                    <a:pt x="1" y="66"/>
                  </a:cubicBezTo>
                  <a:close/>
                  <a:moveTo>
                    <a:pt x="8" y="52"/>
                  </a:moveTo>
                  <a:cubicBezTo>
                    <a:pt x="8" y="52"/>
                    <a:pt x="7" y="54"/>
                    <a:pt x="5" y="56"/>
                  </a:cubicBezTo>
                  <a:cubicBezTo>
                    <a:pt x="4" y="59"/>
                    <a:pt x="3" y="62"/>
                    <a:pt x="3" y="63"/>
                  </a:cubicBezTo>
                  <a:cubicBezTo>
                    <a:pt x="3" y="64"/>
                    <a:pt x="2" y="64"/>
                    <a:pt x="4" y="64"/>
                  </a:cubicBezTo>
                  <a:cubicBezTo>
                    <a:pt x="5" y="64"/>
                    <a:pt x="9" y="63"/>
                    <a:pt x="15" y="60"/>
                  </a:cubicBezTo>
                  <a:cubicBezTo>
                    <a:pt x="37" y="48"/>
                    <a:pt x="61" y="22"/>
                    <a:pt x="60" y="10"/>
                  </a:cubicBezTo>
                  <a:cubicBezTo>
                    <a:pt x="60" y="6"/>
                    <a:pt x="59" y="4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46" y="2"/>
                    <a:pt x="34" y="15"/>
                    <a:pt x="25" y="27"/>
                  </a:cubicBezTo>
                  <a:cubicBezTo>
                    <a:pt x="16" y="39"/>
                    <a:pt x="8" y="52"/>
                    <a:pt x="8" y="52"/>
                  </a:cubicBezTo>
                  <a:cubicBezTo>
                    <a:pt x="7" y="51"/>
                    <a:pt x="7" y="51"/>
                    <a:pt x="7" y="51"/>
                  </a:cubicBezTo>
                  <a:lnTo>
                    <a:pt x="8" y="5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" name="Freeform 207"/>
            <p:cNvSpPr/>
            <p:nvPr/>
          </p:nvSpPr>
          <p:spPr bwMode="auto">
            <a:xfrm>
              <a:off x="4403726" y="1776412"/>
              <a:ext cx="323850" cy="725488"/>
            </a:xfrm>
            <a:custGeom>
              <a:avLst/>
              <a:gdLst>
                <a:gd name="T0" fmla="*/ 1 w 86"/>
                <a:gd name="T1" fmla="*/ 46 h 193"/>
                <a:gd name="T2" fmla="*/ 1 w 86"/>
                <a:gd name="T3" fmla="*/ 45 h 193"/>
                <a:gd name="T4" fmla="*/ 3 w 86"/>
                <a:gd name="T5" fmla="*/ 46 h 193"/>
                <a:gd name="T6" fmla="*/ 17 w 86"/>
                <a:gd name="T7" fmla="*/ 96 h 193"/>
                <a:gd name="T8" fmla="*/ 66 w 86"/>
                <a:gd name="T9" fmla="*/ 188 h 193"/>
                <a:gd name="T10" fmla="*/ 60 w 86"/>
                <a:gd name="T11" fmla="*/ 130 h 193"/>
                <a:gd name="T12" fmla="*/ 84 w 86"/>
                <a:gd name="T13" fmla="*/ 1 h 193"/>
                <a:gd name="T14" fmla="*/ 85 w 86"/>
                <a:gd name="T15" fmla="*/ 0 h 193"/>
                <a:gd name="T16" fmla="*/ 86 w 86"/>
                <a:gd name="T17" fmla="*/ 2 h 193"/>
                <a:gd name="T18" fmla="*/ 62 w 86"/>
                <a:gd name="T19" fmla="*/ 130 h 193"/>
                <a:gd name="T20" fmla="*/ 69 w 86"/>
                <a:gd name="T21" fmla="*/ 192 h 193"/>
                <a:gd name="T22" fmla="*/ 67 w 86"/>
                <a:gd name="T23" fmla="*/ 193 h 193"/>
                <a:gd name="T24" fmla="*/ 1 w 86"/>
                <a:gd name="T25" fmla="*/ 4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93">
                  <a:moveTo>
                    <a:pt x="1" y="46"/>
                  </a:moveTo>
                  <a:cubicBezTo>
                    <a:pt x="0" y="46"/>
                    <a:pt x="1" y="45"/>
                    <a:pt x="1" y="45"/>
                  </a:cubicBezTo>
                  <a:cubicBezTo>
                    <a:pt x="2" y="45"/>
                    <a:pt x="2" y="45"/>
                    <a:pt x="3" y="46"/>
                  </a:cubicBezTo>
                  <a:cubicBezTo>
                    <a:pt x="3" y="46"/>
                    <a:pt x="7" y="67"/>
                    <a:pt x="17" y="96"/>
                  </a:cubicBezTo>
                  <a:cubicBezTo>
                    <a:pt x="27" y="124"/>
                    <a:pt x="43" y="159"/>
                    <a:pt x="66" y="188"/>
                  </a:cubicBezTo>
                  <a:cubicBezTo>
                    <a:pt x="64" y="180"/>
                    <a:pt x="60" y="159"/>
                    <a:pt x="60" y="130"/>
                  </a:cubicBezTo>
                  <a:cubicBezTo>
                    <a:pt x="60" y="96"/>
                    <a:pt x="65" y="50"/>
                    <a:pt x="84" y="1"/>
                  </a:cubicBezTo>
                  <a:cubicBezTo>
                    <a:pt x="84" y="0"/>
                    <a:pt x="85" y="0"/>
                    <a:pt x="85" y="0"/>
                  </a:cubicBezTo>
                  <a:cubicBezTo>
                    <a:pt x="86" y="1"/>
                    <a:pt x="86" y="1"/>
                    <a:pt x="86" y="2"/>
                  </a:cubicBezTo>
                  <a:cubicBezTo>
                    <a:pt x="67" y="51"/>
                    <a:pt x="62" y="96"/>
                    <a:pt x="62" y="130"/>
                  </a:cubicBezTo>
                  <a:cubicBezTo>
                    <a:pt x="62" y="168"/>
                    <a:pt x="69" y="192"/>
                    <a:pt x="69" y="192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18" y="132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" name="Freeform 208"/>
            <p:cNvSpPr/>
            <p:nvPr/>
          </p:nvSpPr>
          <p:spPr bwMode="auto">
            <a:xfrm>
              <a:off x="4497388" y="1228725"/>
              <a:ext cx="596900" cy="1273175"/>
            </a:xfrm>
            <a:custGeom>
              <a:avLst/>
              <a:gdLst>
                <a:gd name="T0" fmla="*/ 0 w 159"/>
                <a:gd name="T1" fmla="*/ 98 h 339"/>
                <a:gd name="T2" fmla="*/ 0 w 159"/>
                <a:gd name="T3" fmla="*/ 82 h 339"/>
                <a:gd name="T4" fmla="*/ 1 w 159"/>
                <a:gd name="T5" fmla="*/ 81 h 339"/>
                <a:gd name="T6" fmla="*/ 2 w 159"/>
                <a:gd name="T7" fmla="*/ 82 h 339"/>
                <a:gd name="T8" fmla="*/ 2 w 159"/>
                <a:gd name="T9" fmla="*/ 98 h 339"/>
                <a:gd name="T10" fmla="*/ 23 w 159"/>
                <a:gd name="T11" fmla="*/ 278 h 339"/>
                <a:gd name="T12" fmla="*/ 41 w 159"/>
                <a:gd name="T13" fmla="*/ 333 h 339"/>
                <a:gd name="T14" fmla="*/ 41 w 159"/>
                <a:gd name="T15" fmla="*/ 320 h 339"/>
                <a:gd name="T16" fmla="*/ 157 w 159"/>
                <a:gd name="T17" fmla="*/ 0 h 339"/>
                <a:gd name="T18" fmla="*/ 159 w 159"/>
                <a:gd name="T19" fmla="*/ 0 h 339"/>
                <a:gd name="T20" fmla="*/ 159 w 159"/>
                <a:gd name="T21" fmla="*/ 1 h 339"/>
                <a:gd name="T22" fmla="*/ 43 w 159"/>
                <a:gd name="T23" fmla="*/ 320 h 339"/>
                <a:gd name="T24" fmla="*/ 44 w 159"/>
                <a:gd name="T25" fmla="*/ 338 h 339"/>
                <a:gd name="T26" fmla="*/ 42 w 159"/>
                <a:gd name="T27" fmla="*/ 339 h 339"/>
                <a:gd name="T28" fmla="*/ 0 w 159"/>
                <a:gd name="T29" fmla="*/ 9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9" h="339">
                  <a:moveTo>
                    <a:pt x="0" y="98"/>
                  </a:moveTo>
                  <a:cubicBezTo>
                    <a:pt x="0" y="93"/>
                    <a:pt x="0" y="88"/>
                    <a:pt x="0" y="82"/>
                  </a:cubicBezTo>
                  <a:cubicBezTo>
                    <a:pt x="0" y="82"/>
                    <a:pt x="0" y="81"/>
                    <a:pt x="1" y="81"/>
                  </a:cubicBezTo>
                  <a:cubicBezTo>
                    <a:pt x="1" y="81"/>
                    <a:pt x="2" y="82"/>
                    <a:pt x="2" y="82"/>
                  </a:cubicBezTo>
                  <a:cubicBezTo>
                    <a:pt x="2" y="88"/>
                    <a:pt x="2" y="93"/>
                    <a:pt x="2" y="98"/>
                  </a:cubicBezTo>
                  <a:cubicBezTo>
                    <a:pt x="2" y="178"/>
                    <a:pt x="12" y="238"/>
                    <a:pt x="23" y="278"/>
                  </a:cubicBezTo>
                  <a:cubicBezTo>
                    <a:pt x="30" y="307"/>
                    <a:pt x="38" y="325"/>
                    <a:pt x="41" y="333"/>
                  </a:cubicBezTo>
                  <a:cubicBezTo>
                    <a:pt x="41" y="330"/>
                    <a:pt x="41" y="326"/>
                    <a:pt x="41" y="320"/>
                  </a:cubicBezTo>
                  <a:cubicBezTo>
                    <a:pt x="41" y="274"/>
                    <a:pt x="52" y="150"/>
                    <a:pt x="157" y="0"/>
                  </a:cubicBezTo>
                  <a:cubicBezTo>
                    <a:pt x="158" y="0"/>
                    <a:pt x="158" y="0"/>
                    <a:pt x="159" y="0"/>
                  </a:cubicBezTo>
                  <a:cubicBezTo>
                    <a:pt x="159" y="0"/>
                    <a:pt x="159" y="1"/>
                    <a:pt x="159" y="1"/>
                  </a:cubicBezTo>
                  <a:cubicBezTo>
                    <a:pt x="54" y="151"/>
                    <a:pt x="43" y="275"/>
                    <a:pt x="43" y="320"/>
                  </a:cubicBezTo>
                  <a:cubicBezTo>
                    <a:pt x="43" y="332"/>
                    <a:pt x="44" y="338"/>
                    <a:pt x="44" y="338"/>
                  </a:cubicBezTo>
                  <a:cubicBezTo>
                    <a:pt x="42" y="339"/>
                    <a:pt x="42" y="339"/>
                    <a:pt x="42" y="339"/>
                  </a:cubicBezTo>
                  <a:cubicBezTo>
                    <a:pt x="42" y="339"/>
                    <a:pt x="0" y="259"/>
                    <a:pt x="0" y="9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" name="Oval 209"/>
            <p:cNvSpPr>
              <a:spLocks noChangeArrowheads="1"/>
            </p:cNvSpPr>
            <p:nvPr/>
          </p:nvSpPr>
          <p:spPr bwMode="auto">
            <a:xfrm>
              <a:off x="4148138" y="1022350"/>
              <a:ext cx="549275" cy="544513"/>
            </a:xfrm>
            <a:prstGeom prst="ellipse">
              <a:avLst/>
            </a:prstGeom>
            <a:solidFill>
              <a:srgbClr val="BAB3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" name="Freeform 210"/>
            <p:cNvSpPr>
              <a:spLocks noEditPoints="1"/>
            </p:cNvSpPr>
            <p:nvPr/>
          </p:nvSpPr>
          <p:spPr bwMode="auto">
            <a:xfrm>
              <a:off x="4144963" y="1017587"/>
              <a:ext cx="555625" cy="555625"/>
            </a:xfrm>
            <a:custGeom>
              <a:avLst/>
              <a:gdLst>
                <a:gd name="T0" fmla="*/ 0 w 148"/>
                <a:gd name="T1" fmla="*/ 74 h 148"/>
                <a:gd name="T2" fmla="*/ 74 w 148"/>
                <a:gd name="T3" fmla="*/ 0 h 148"/>
                <a:gd name="T4" fmla="*/ 148 w 148"/>
                <a:gd name="T5" fmla="*/ 74 h 148"/>
                <a:gd name="T6" fmla="*/ 74 w 148"/>
                <a:gd name="T7" fmla="*/ 148 h 148"/>
                <a:gd name="T8" fmla="*/ 0 w 148"/>
                <a:gd name="T9" fmla="*/ 74 h 148"/>
                <a:gd name="T10" fmla="*/ 3 w 148"/>
                <a:gd name="T11" fmla="*/ 74 h 148"/>
                <a:gd name="T12" fmla="*/ 74 w 148"/>
                <a:gd name="T13" fmla="*/ 145 h 148"/>
                <a:gd name="T14" fmla="*/ 145 w 148"/>
                <a:gd name="T15" fmla="*/ 74 h 148"/>
                <a:gd name="T16" fmla="*/ 74 w 148"/>
                <a:gd name="T17" fmla="*/ 3 h 148"/>
                <a:gd name="T18" fmla="*/ 3 w 148"/>
                <a:gd name="T19" fmla="*/ 7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148">
                  <a:moveTo>
                    <a:pt x="0" y="74"/>
                  </a:moveTo>
                  <a:cubicBezTo>
                    <a:pt x="0" y="33"/>
                    <a:pt x="33" y="0"/>
                    <a:pt x="74" y="0"/>
                  </a:cubicBezTo>
                  <a:cubicBezTo>
                    <a:pt x="115" y="0"/>
                    <a:pt x="148" y="33"/>
                    <a:pt x="148" y="74"/>
                  </a:cubicBezTo>
                  <a:cubicBezTo>
                    <a:pt x="148" y="115"/>
                    <a:pt x="115" y="148"/>
                    <a:pt x="74" y="148"/>
                  </a:cubicBezTo>
                  <a:cubicBezTo>
                    <a:pt x="33" y="148"/>
                    <a:pt x="0" y="115"/>
                    <a:pt x="0" y="74"/>
                  </a:cubicBezTo>
                  <a:close/>
                  <a:moveTo>
                    <a:pt x="3" y="74"/>
                  </a:moveTo>
                  <a:cubicBezTo>
                    <a:pt x="3" y="113"/>
                    <a:pt x="34" y="145"/>
                    <a:pt x="74" y="145"/>
                  </a:cubicBezTo>
                  <a:cubicBezTo>
                    <a:pt x="113" y="145"/>
                    <a:pt x="145" y="113"/>
                    <a:pt x="145" y="74"/>
                  </a:cubicBezTo>
                  <a:cubicBezTo>
                    <a:pt x="145" y="34"/>
                    <a:pt x="113" y="3"/>
                    <a:pt x="74" y="3"/>
                  </a:cubicBezTo>
                  <a:cubicBezTo>
                    <a:pt x="34" y="3"/>
                    <a:pt x="3" y="34"/>
                    <a:pt x="3" y="7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" name="Oval 211"/>
            <p:cNvSpPr>
              <a:spLocks noChangeArrowheads="1"/>
            </p:cNvSpPr>
            <p:nvPr/>
          </p:nvSpPr>
          <p:spPr bwMode="auto">
            <a:xfrm>
              <a:off x="4497388" y="1292225"/>
              <a:ext cx="549275" cy="544513"/>
            </a:xfrm>
            <a:prstGeom prst="ellipse">
              <a:avLst/>
            </a:prstGeom>
            <a:solidFill>
              <a:srgbClr val="FFB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" name="Freeform 212"/>
            <p:cNvSpPr>
              <a:spLocks noEditPoints="1"/>
            </p:cNvSpPr>
            <p:nvPr/>
          </p:nvSpPr>
          <p:spPr bwMode="auto">
            <a:xfrm>
              <a:off x="4494213" y="1289050"/>
              <a:ext cx="555625" cy="555625"/>
            </a:xfrm>
            <a:custGeom>
              <a:avLst/>
              <a:gdLst>
                <a:gd name="T0" fmla="*/ 0 w 148"/>
                <a:gd name="T1" fmla="*/ 74 h 148"/>
                <a:gd name="T2" fmla="*/ 74 w 148"/>
                <a:gd name="T3" fmla="*/ 0 h 148"/>
                <a:gd name="T4" fmla="*/ 148 w 148"/>
                <a:gd name="T5" fmla="*/ 74 h 148"/>
                <a:gd name="T6" fmla="*/ 74 w 148"/>
                <a:gd name="T7" fmla="*/ 148 h 148"/>
                <a:gd name="T8" fmla="*/ 0 w 148"/>
                <a:gd name="T9" fmla="*/ 74 h 148"/>
                <a:gd name="T10" fmla="*/ 3 w 148"/>
                <a:gd name="T11" fmla="*/ 74 h 148"/>
                <a:gd name="T12" fmla="*/ 74 w 148"/>
                <a:gd name="T13" fmla="*/ 145 h 148"/>
                <a:gd name="T14" fmla="*/ 145 w 148"/>
                <a:gd name="T15" fmla="*/ 74 h 148"/>
                <a:gd name="T16" fmla="*/ 74 w 148"/>
                <a:gd name="T17" fmla="*/ 3 h 148"/>
                <a:gd name="T18" fmla="*/ 3 w 148"/>
                <a:gd name="T19" fmla="*/ 7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148">
                  <a:moveTo>
                    <a:pt x="0" y="74"/>
                  </a:moveTo>
                  <a:cubicBezTo>
                    <a:pt x="0" y="33"/>
                    <a:pt x="33" y="0"/>
                    <a:pt x="74" y="0"/>
                  </a:cubicBezTo>
                  <a:cubicBezTo>
                    <a:pt x="115" y="0"/>
                    <a:pt x="148" y="33"/>
                    <a:pt x="148" y="74"/>
                  </a:cubicBezTo>
                  <a:cubicBezTo>
                    <a:pt x="148" y="115"/>
                    <a:pt x="115" y="148"/>
                    <a:pt x="74" y="148"/>
                  </a:cubicBezTo>
                  <a:cubicBezTo>
                    <a:pt x="33" y="148"/>
                    <a:pt x="0" y="115"/>
                    <a:pt x="0" y="74"/>
                  </a:cubicBezTo>
                  <a:close/>
                  <a:moveTo>
                    <a:pt x="3" y="74"/>
                  </a:moveTo>
                  <a:cubicBezTo>
                    <a:pt x="3" y="113"/>
                    <a:pt x="35" y="145"/>
                    <a:pt x="74" y="145"/>
                  </a:cubicBezTo>
                  <a:cubicBezTo>
                    <a:pt x="113" y="145"/>
                    <a:pt x="145" y="113"/>
                    <a:pt x="145" y="74"/>
                  </a:cubicBezTo>
                  <a:cubicBezTo>
                    <a:pt x="145" y="34"/>
                    <a:pt x="113" y="3"/>
                    <a:pt x="74" y="3"/>
                  </a:cubicBezTo>
                  <a:cubicBezTo>
                    <a:pt x="35" y="3"/>
                    <a:pt x="3" y="34"/>
                    <a:pt x="3" y="7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" name="Oval 213"/>
            <p:cNvSpPr>
              <a:spLocks noChangeArrowheads="1"/>
            </p:cNvSpPr>
            <p:nvPr/>
          </p:nvSpPr>
          <p:spPr bwMode="auto">
            <a:xfrm>
              <a:off x="4918076" y="762000"/>
              <a:ext cx="549275" cy="544513"/>
            </a:xfrm>
            <a:prstGeom prst="ellipse">
              <a:avLst/>
            </a:pr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" name="Freeform 214"/>
            <p:cNvSpPr>
              <a:spLocks noEditPoints="1"/>
            </p:cNvSpPr>
            <p:nvPr/>
          </p:nvSpPr>
          <p:spPr bwMode="auto">
            <a:xfrm>
              <a:off x="4914901" y="755650"/>
              <a:ext cx="555625" cy="558800"/>
            </a:xfrm>
            <a:custGeom>
              <a:avLst/>
              <a:gdLst>
                <a:gd name="T0" fmla="*/ 0 w 148"/>
                <a:gd name="T1" fmla="*/ 74 h 149"/>
                <a:gd name="T2" fmla="*/ 74 w 148"/>
                <a:gd name="T3" fmla="*/ 0 h 149"/>
                <a:gd name="T4" fmla="*/ 148 w 148"/>
                <a:gd name="T5" fmla="*/ 74 h 149"/>
                <a:gd name="T6" fmla="*/ 74 w 148"/>
                <a:gd name="T7" fmla="*/ 149 h 149"/>
                <a:gd name="T8" fmla="*/ 0 w 148"/>
                <a:gd name="T9" fmla="*/ 74 h 149"/>
                <a:gd name="T10" fmla="*/ 3 w 148"/>
                <a:gd name="T11" fmla="*/ 74 h 149"/>
                <a:gd name="T12" fmla="*/ 74 w 148"/>
                <a:gd name="T13" fmla="*/ 146 h 149"/>
                <a:gd name="T14" fmla="*/ 145 w 148"/>
                <a:gd name="T15" fmla="*/ 74 h 149"/>
                <a:gd name="T16" fmla="*/ 74 w 148"/>
                <a:gd name="T17" fmla="*/ 3 h 149"/>
                <a:gd name="T18" fmla="*/ 3 w 148"/>
                <a:gd name="T19" fmla="*/ 74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149">
                  <a:moveTo>
                    <a:pt x="0" y="74"/>
                  </a:moveTo>
                  <a:cubicBezTo>
                    <a:pt x="0" y="33"/>
                    <a:pt x="33" y="0"/>
                    <a:pt x="74" y="0"/>
                  </a:cubicBezTo>
                  <a:cubicBezTo>
                    <a:pt x="115" y="0"/>
                    <a:pt x="148" y="33"/>
                    <a:pt x="148" y="74"/>
                  </a:cubicBezTo>
                  <a:cubicBezTo>
                    <a:pt x="148" y="115"/>
                    <a:pt x="115" y="149"/>
                    <a:pt x="74" y="149"/>
                  </a:cubicBezTo>
                  <a:cubicBezTo>
                    <a:pt x="33" y="149"/>
                    <a:pt x="0" y="115"/>
                    <a:pt x="0" y="74"/>
                  </a:cubicBezTo>
                  <a:close/>
                  <a:moveTo>
                    <a:pt x="3" y="74"/>
                  </a:moveTo>
                  <a:cubicBezTo>
                    <a:pt x="3" y="114"/>
                    <a:pt x="35" y="146"/>
                    <a:pt x="74" y="146"/>
                  </a:cubicBezTo>
                  <a:cubicBezTo>
                    <a:pt x="113" y="146"/>
                    <a:pt x="145" y="114"/>
                    <a:pt x="145" y="74"/>
                  </a:cubicBezTo>
                  <a:cubicBezTo>
                    <a:pt x="145" y="35"/>
                    <a:pt x="113" y="3"/>
                    <a:pt x="74" y="3"/>
                  </a:cubicBezTo>
                  <a:cubicBezTo>
                    <a:pt x="35" y="3"/>
                    <a:pt x="3" y="35"/>
                    <a:pt x="3" y="7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" name="Oval 215"/>
            <p:cNvSpPr>
              <a:spLocks noChangeArrowheads="1"/>
            </p:cNvSpPr>
            <p:nvPr/>
          </p:nvSpPr>
          <p:spPr bwMode="auto">
            <a:xfrm>
              <a:off x="4010026" y="1460500"/>
              <a:ext cx="544513" cy="549275"/>
            </a:xfrm>
            <a:prstGeom prst="ellipse">
              <a:avLst/>
            </a:prstGeom>
            <a:solidFill>
              <a:srgbClr val="FE5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" name="Freeform 216"/>
            <p:cNvSpPr>
              <a:spLocks noEditPoints="1"/>
            </p:cNvSpPr>
            <p:nvPr/>
          </p:nvSpPr>
          <p:spPr bwMode="auto">
            <a:xfrm>
              <a:off x="4002088" y="1457325"/>
              <a:ext cx="558800" cy="555625"/>
            </a:xfrm>
            <a:custGeom>
              <a:avLst/>
              <a:gdLst>
                <a:gd name="T0" fmla="*/ 0 w 149"/>
                <a:gd name="T1" fmla="*/ 74 h 148"/>
                <a:gd name="T2" fmla="*/ 74 w 149"/>
                <a:gd name="T3" fmla="*/ 0 h 148"/>
                <a:gd name="T4" fmla="*/ 149 w 149"/>
                <a:gd name="T5" fmla="*/ 74 h 148"/>
                <a:gd name="T6" fmla="*/ 74 w 149"/>
                <a:gd name="T7" fmla="*/ 148 h 148"/>
                <a:gd name="T8" fmla="*/ 0 w 149"/>
                <a:gd name="T9" fmla="*/ 74 h 148"/>
                <a:gd name="T10" fmla="*/ 3 w 149"/>
                <a:gd name="T11" fmla="*/ 74 h 148"/>
                <a:gd name="T12" fmla="*/ 74 w 149"/>
                <a:gd name="T13" fmla="*/ 145 h 148"/>
                <a:gd name="T14" fmla="*/ 146 w 149"/>
                <a:gd name="T15" fmla="*/ 74 h 148"/>
                <a:gd name="T16" fmla="*/ 74 w 149"/>
                <a:gd name="T17" fmla="*/ 3 h 148"/>
                <a:gd name="T18" fmla="*/ 3 w 149"/>
                <a:gd name="T19" fmla="*/ 7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48">
                  <a:moveTo>
                    <a:pt x="0" y="74"/>
                  </a:moveTo>
                  <a:cubicBezTo>
                    <a:pt x="0" y="33"/>
                    <a:pt x="33" y="0"/>
                    <a:pt x="74" y="0"/>
                  </a:cubicBezTo>
                  <a:cubicBezTo>
                    <a:pt x="115" y="0"/>
                    <a:pt x="149" y="33"/>
                    <a:pt x="149" y="74"/>
                  </a:cubicBezTo>
                  <a:cubicBezTo>
                    <a:pt x="149" y="115"/>
                    <a:pt x="115" y="148"/>
                    <a:pt x="74" y="148"/>
                  </a:cubicBezTo>
                  <a:cubicBezTo>
                    <a:pt x="33" y="148"/>
                    <a:pt x="0" y="115"/>
                    <a:pt x="0" y="74"/>
                  </a:cubicBezTo>
                  <a:close/>
                  <a:moveTo>
                    <a:pt x="3" y="74"/>
                  </a:moveTo>
                  <a:cubicBezTo>
                    <a:pt x="3" y="113"/>
                    <a:pt x="35" y="145"/>
                    <a:pt x="74" y="145"/>
                  </a:cubicBezTo>
                  <a:cubicBezTo>
                    <a:pt x="114" y="145"/>
                    <a:pt x="146" y="113"/>
                    <a:pt x="146" y="74"/>
                  </a:cubicBezTo>
                  <a:cubicBezTo>
                    <a:pt x="146" y="35"/>
                    <a:pt x="114" y="3"/>
                    <a:pt x="74" y="3"/>
                  </a:cubicBezTo>
                  <a:cubicBezTo>
                    <a:pt x="35" y="3"/>
                    <a:pt x="3" y="35"/>
                    <a:pt x="3" y="7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" name="Oval 217"/>
            <p:cNvSpPr>
              <a:spLocks noChangeArrowheads="1"/>
            </p:cNvSpPr>
            <p:nvPr/>
          </p:nvSpPr>
          <p:spPr bwMode="auto">
            <a:xfrm>
              <a:off x="4043363" y="1638300"/>
              <a:ext cx="112713" cy="1905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" name="Oval 218"/>
            <p:cNvSpPr>
              <a:spLocks noChangeArrowheads="1"/>
            </p:cNvSpPr>
            <p:nvPr/>
          </p:nvSpPr>
          <p:spPr bwMode="auto">
            <a:xfrm>
              <a:off x="4117976" y="1851025"/>
              <a:ext cx="63500" cy="650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" name="Freeform 219"/>
            <p:cNvSpPr/>
            <p:nvPr/>
          </p:nvSpPr>
          <p:spPr bwMode="auto">
            <a:xfrm>
              <a:off x="4208463" y="1085850"/>
              <a:ext cx="153988" cy="187325"/>
            </a:xfrm>
            <a:custGeom>
              <a:avLst/>
              <a:gdLst>
                <a:gd name="T0" fmla="*/ 33 w 41"/>
                <a:gd name="T1" fmla="*/ 33 h 50"/>
                <a:gd name="T2" fmla="*/ 6 w 41"/>
                <a:gd name="T3" fmla="*/ 46 h 50"/>
                <a:gd name="T4" fmla="*/ 8 w 41"/>
                <a:gd name="T5" fmla="*/ 17 h 50"/>
                <a:gd name="T6" fmla="*/ 35 w 41"/>
                <a:gd name="T7" fmla="*/ 4 h 50"/>
                <a:gd name="T8" fmla="*/ 33 w 41"/>
                <a:gd name="T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0">
                  <a:moveTo>
                    <a:pt x="33" y="33"/>
                  </a:moveTo>
                  <a:cubicBezTo>
                    <a:pt x="25" y="45"/>
                    <a:pt x="13" y="50"/>
                    <a:pt x="6" y="46"/>
                  </a:cubicBezTo>
                  <a:cubicBezTo>
                    <a:pt x="0" y="41"/>
                    <a:pt x="1" y="28"/>
                    <a:pt x="8" y="17"/>
                  </a:cubicBezTo>
                  <a:cubicBezTo>
                    <a:pt x="16" y="5"/>
                    <a:pt x="28" y="0"/>
                    <a:pt x="35" y="4"/>
                  </a:cubicBezTo>
                  <a:cubicBezTo>
                    <a:pt x="41" y="9"/>
                    <a:pt x="40" y="22"/>
                    <a:pt x="3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" name="Freeform 220"/>
            <p:cNvSpPr/>
            <p:nvPr/>
          </p:nvSpPr>
          <p:spPr bwMode="auto">
            <a:xfrm>
              <a:off x="4208463" y="1295400"/>
              <a:ext cx="71438" cy="71438"/>
            </a:xfrm>
            <a:custGeom>
              <a:avLst/>
              <a:gdLst>
                <a:gd name="T0" fmla="*/ 16 w 19"/>
                <a:gd name="T1" fmla="*/ 14 h 19"/>
                <a:gd name="T2" fmla="*/ 5 w 19"/>
                <a:gd name="T3" fmla="*/ 16 h 19"/>
                <a:gd name="T4" fmla="*/ 2 w 19"/>
                <a:gd name="T5" fmla="*/ 5 h 19"/>
                <a:gd name="T6" fmla="*/ 14 w 19"/>
                <a:gd name="T7" fmla="*/ 3 h 19"/>
                <a:gd name="T8" fmla="*/ 16 w 19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6" y="14"/>
                  </a:moveTo>
                  <a:cubicBezTo>
                    <a:pt x="13" y="18"/>
                    <a:pt x="8" y="19"/>
                    <a:pt x="5" y="16"/>
                  </a:cubicBezTo>
                  <a:cubicBezTo>
                    <a:pt x="1" y="14"/>
                    <a:pt x="0" y="9"/>
                    <a:pt x="2" y="5"/>
                  </a:cubicBezTo>
                  <a:cubicBezTo>
                    <a:pt x="5" y="1"/>
                    <a:pt x="10" y="0"/>
                    <a:pt x="14" y="3"/>
                  </a:cubicBezTo>
                  <a:cubicBezTo>
                    <a:pt x="18" y="5"/>
                    <a:pt x="19" y="10"/>
                    <a:pt x="1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" name="Freeform 221"/>
            <p:cNvSpPr/>
            <p:nvPr/>
          </p:nvSpPr>
          <p:spPr bwMode="auto">
            <a:xfrm>
              <a:off x="4546601" y="1385887"/>
              <a:ext cx="139700" cy="198438"/>
            </a:xfrm>
            <a:custGeom>
              <a:avLst/>
              <a:gdLst>
                <a:gd name="T0" fmla="*/ 32 w 37"/>
                <a:gd name="T1" fmla="*/ 32 h 53"/>
                <a:gd name="T2" fmla="*/ 9 w 37"/>
                <a:gd name="T3" fmla="*/ 50 h 53"/>
                <a:gd name="T4" fmla="*/ 5 w 37"/>
                <a:gd name="T5" fmla="*/ 21 h 53"/>
                <a:gd name="T6" fmla="*/ 28 w 37"/>
                <a:gd name="T7" fmla="*/ 3 h 53"/>
                <a:gd name="T8" fmla="*/ 32 w 37"/>
                <a:gd name="T9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32" y="32"/>
                  </a:moveTo>
                  <a:cubicBezTo>
                    <a:pt x="27" y="45"/>
                    <a:pt x="16" y="53"/>
                    <a:pt x="9" y="50"/>
                  </a:cubicBezTo>
                  <a:cubicBezTo>
                    <a:pt x="1" y="46"/>
                    <a:pt x="0" y="34"/>
                    <a:pt x="5" y="21"/>
                  </a:cubicBezTo>
                  <a:cubicBezTo>
                    <a:pt x="10" y="8"/>
                    <a:pt x="20" y="0"/>
                    <a:pt x="28" y="3"/>
                  </a:cubicBezTo>
                  <a:cubicBezTo>
                    <a:pt x="35" y="6"/>
                    <a:pt x="37" y="19"/>
                    <a:pt x="3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" name="Freeform 222"/>
            <p:cNvSpPr/>
            <p:nvPr/>
          </p:nvSpPr>
          <p:spPr bwMode="auto">
            <a:xfrm>
              <a:off x="4573588" y="1608137"/>
              <a:ext cx="66675" cy="66675"/>
            </a:xfrm>
            <a:custGeom>
              <a:avLst/>
              <a:gdLst>
                <a:gd name="T0" fmla="*/ 17 w 18"/>
                <a:gd name="T1" fmla="*/ 12 h 18"/>
                <a:gd name="T2" fmla="*/ 6 w 18"/>
                <a:gd name="T3" fmla="*/ 17 h 18"/>
                <a:gd name="T4" fmla="*/ 1 w 18"/>
                <a:gd name="T5" fmla="*/ 6 h 18"/>
                <a:gd name="T6" fmla="*/ 12 w 18"/>
                <a:gd name="T7" fmla="*/ 1 h 18"/>
                <a:gd name="T8" fmla="*/ 17 w 18"/>
                <a:gd name="T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7" y="12"/>
                  </a:moveTo>
                  <a:cubicBezTo>
                    <a:pt x="15" y="16"/>
                    <a:pt x="10" y="18"/>
                    <a:pt x="6" y="17"/>
                  </a:cubicBezTo>
                  <a:cubicBezTo>
                    <a:pt x="2" y="15"/>
                    <a:pt x="0" y="10"/>
                    <a:pt x="1" y="6"/>
                  </a:cubicBezTo>
                  <a:cubicBezTo>
                    <a:pt x="3" y="2"/>
                    <a:pt x="8" y="0"/>
                    <a:pt x="12" y="1"/>
                  </a:cubicBezTo>
                  <a:cubicBezTo>
                    <a:pt x="16" y="3"/>
                    <a:pt x="18" y="8"/>
                    <a:pt x="1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" name="Freeform 223"/>
            <p:cNvSpPr/>
            <p:nvPr/>
          </p:nvSpPr>
          <p:spPr bwMode="auto">
            <a:xfrm>
              <a:off x="4956176" y="849312"/>
              <a:ext cx="142875" cy="198438"/>
            </a:xfrm>
            <a:custGeom>
              <a:avLst/>
              <a:gdLst>
                <a:gd name="T0" fmla="*/ 33 w 38"/>
                <a:gd name="T1" fmla="*/ 32 h 53"/>
                <a:gd name="T2" fmla="*/ 10 w 38"/>
                <a:gd name="T3" fmla="*/ 50 h 53"/>
                <a:gd name="T4" fmla="*/ 6 w 38"/>
                <a:gd name="T5" fmla="*/ 21 h 53"/>
                <a:gd name="T6" fmla="*/ 29 w 38"/>
                <a:gd name="T7" fmla="*/ 3 h 53"/>
                <a:gd name="T8" fmla="*/ 33 w 38"/>
                <a:gd name="T9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3" y="32"/>
                  </a:moveTo>
                  <a:cubicBezTo>
                    <a:pt x="27" y="45"/>
                    <a:pt x="17" y="53"/>
                    <a:pt x="10" y="50"/>
                  </a:cubicBezTo>
                  <a:cubicBezTo>
                    <a:pt x="2" y="47"/>
                    <a:pt x="0" y="34"/>
                    <a:pt x="6" y="21"/>
                  </a:cubicBezTo>
                  <a:cubicBezTo>
                    <a:pt x="11" y="8"/>
                    <a:pt x="21" y="0"/>
                    <a:pt x="29" y="3"/>
                  </a:cubicBezTo>
                  <a:cubicBezTo>
                    <a:pt x="36" y="6"/>
                    <a:pt x="38" y="19"/>
                    <a:pt x="33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" name="Freeform 224"/>
            <p:cNvSpPr/>
            <p:nvPr/>
          </p:nvSpPr>
          <p:spPr bwMode="auto">
            <a:xfrm>
              <a:off x="4981576" y="1069975"/>
              <a:ext cx="71438" cy="71438"/>
            </a:xfrm>
            <a:custGeom>
              <a:avLst/>
              <a:gdLst>
                <a:gd name="T0" fmla="*/ 17 w 19"/>
                <a:gd name="T1" fmla="*/ 13 h 19"/>
                <a:gd name="T2" fmla="*/ 7 w 19"/>
                <a:gd name="T3" fmla="*/ 17 h 19"/>
                <a:gd name="T4" fmla="*/ 2 w 19"/>
                <a:gd name="T5" fmla="*/ 6 h 19"/>
                <a:gd name="T6" fmla="*/ 13 w 19"/>
                <a:gd name="T7" fmla="*/ 2 h 19"/>
                <a:gd name="T8" fmla="*/ 17 w 19"/>
                <a:gd name="T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7" y="13"/>
                  </a:moveTo>
                  <a:cubicBezTo>
                    <a:pt x="16" y="17"/>
                    <a:pt x="11" y="19"/>
                    <a:pt x="7" y="17"/>
                  </a:cubicBezTo>
                  <a:cubicBezTo>
                    <a:pt x="2" y="15"/>
                    <a:pt x="0" y="11"/>
                    <a:pt x="2" y="6"/>
                  </a:cubicBezTo>
                  <a:cubicBezTo>
                    <a:pt x="4" y="2"/>
                    <a:pt x="9" y="0"/>
                    <a:pt x="13" y="2"/>
                  </a:cubicBezTo>
                  <a:cubicBezTo>
                    <a:pt x="17" y="3"/>
                    <a:pt x="19" y="8"/>
                    <a:pt x="1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" name="Freeform 225"/>
            <p:cNvSpPr/>
            <p:nvPr/>
          </p:nvSpPr>
          <p:spPr bwMode="auto">
            <a:xfrm>
              <a:off x="7908926" y="3286125"/>
              <a:ext cx="1298575" cy="376238"/>
            </a:xfrm>
            <a:custGeom>
              <a:avLst/>
              <a:gdLst>
                <a:gd name="T0" fmla="*/ 219 w 346"/>
                <a:gd name="T1" fmla="*/ 8 h 100"/>
                <a:gd name="T2" fmla="*/ 330 w 346"/>
                <a:gd name="T3" fmla="*/ 25 h 100"/>
                <a:gd name="T4" fmla="*/ 344 w 346"/>
                <a:gd name="T5" fmla="*/ 60 h 100"/>
                <a:gd name="T6" fmla="*/ 283 w 346"/>
                <a:gd name="T7" fmla="*/ 96 h 100"/>
                <a:gd name="T8" fmla="*/ 207 w 346"/>
                <a:gd name="T9" fmla="*/ 95 h 100"/>
                <a:gd name="T10" fmla="*/ 126 w 346"/>
                <a:gd name="T11" fmla="*/ 93 h 100"/>
                <a:gd name="T12" fmla="*/ 45 w 346"/>
                <a:gd name="T13" fmla="*/ 92 h 100"/>
                <a:gd name="T14" fmla="*/ 1 w 346"/>
                <a:gd name="T15" fmla="*/ 58 h 100"/>
                <a:gd name="T16" fmla="*/ 7 w 346"/>
                <a:gd name="T17" fmla="*/ 36 h 100"/>
                <a:gd name="T18" fmla="*/ 48 w 346"/>
                <a:gd name="T19" fmla="*/ 24 h 100"/>
                <a:gd name="T20" fmla="*/ 219 w 346"/>
                <a:gd name="T21" fmla="*/ 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100">
                  <a:moveTo>
                    <a:pt x="219" y="8"/>
                  </a:moveTo>
                  <a:cubicBezTo>
                    <a:pt x="255" y="3"/>
                    <a:pt x="299" y="0"/>
                    <a:pt x="330" y="25"/>
                  </a:cubicBezTo>
                  <a:cubicBezTo>
                    <a:pt x="340" y="33"/>
                    <a:pt x="346" y="47"/>
                    <a:pt x="344" y="60"/>
                  </a:cubicBezTo>
                  <a:cubicBezTo>
                    <a:pt x="342" y="88"/>
                    <a:pt x="302" y="95"/>
                    <a:pt x="283" y="96"/>
                  </a:cubicBezTo>
                  <a:cubicBezTo>
                    <a:pt x="258" y="98"/>
                    <a:pt x="233" y="96"/>
                    <a:pt x="207" y="95"/>
                  </a:cubicBezTo>
                  <a:cubicBezTo>
                    <a:pt x="180" y="93"/>
                    <a:pt x="152" y="91"/>
                    <a:pt x="126" y="93"/>
                  </a:cubicBezTo>
                  <a:cubicBezTo>
                    <a:pt x="102" y="95"/>
                    <a:pt x="68" y="100"/>
                    <a:pt x="45" y="92"/>
                  </a:cubicBezTo>
                  <a:cubicBezTo>
                    <a:pt x="30" y="87"/>
                    <a:pt x="5" y="77"/>
                    <a:pt x="1" y="58"/>
                  </a:cubicBezTo>
                  <a:cubicBezTo>
                    <a:pt x="0" y="49"/>
                    <a:pt x="0" y="42"/>
                    <a:pt x="7" y="36"/>
                  </a:cubicBezTo>
                  <a:cubicBezTo>
                    <a:pt x="18" y="27"/>
                    <a:pt x="29" y="25"/>
                    <a:pt x="48" y="24"/>
                  </a:cubicBezTo>
                  <a:cubicBezTo>
                    <a:pt x="48" y="24"/>
                    <a:pt x="155" y="18"/>
                    <a:pt x="21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" name="Freeform 226"/>
            <p:cNvSpPr>
              <a:spLocks noEditPoints="1"/>
            </p:cNvSpPr>
            <p:nvPr/>
          </p:nvSpPr>
          <p:spPr bwMode="auto">
            <a:xfrm>
              <a:off x="7904163" y="3297237"/>
              <a:ext cx="1303338" cy="360363"/>
            </a:xfrm>
            <a:custGeom>
              <a:avLst/>
              <a:gdLst>
                <a:gd name="T0" fmla="*/ 153 w 347"/>
                <a:gd name="T1" fmla="*/ 90 h 96"/>
                <a:gd name="T2" fmla="*/ 127 w 347"/>
                <a:gd name="T3" fmla="*/ 92 h 96"/>
                <a:gd name="T4" fmla="*/ 79 w 347"/>
                <a:gd name="T5" fmla="*/ 95 h 96"/>
                <a:gd name="T6" fmla="*/ 46 w 347"/>
                <a:gd name="T7" fmla="*/ 91 h 96"/>
                <a:gd name="T8" fmla="*/ 1 w 347"/>
                <a:gd name="T9" fmla="*/ 56 h 96"/>
                <a:gd name="T10" fmla="*/ 0 w 347"/>
                <a:gd name="T11" fmla="*/ 47 h 96"/>
                <a:gd name="T12" fmla="*/ 7 w 347"/>
                <a:gd name="T13" fmla="*/ 32 h 96"/>
                <a:gd name="T14" fmla="*/ 49 w 347"/>
                <a:gd name="T15" fmla="*/ 19 h 96"/>
                <a:gd name="T16" fmla="*/ 220 w 347"/>
                <a:gd name="T17" fmla="*/ 4 h 96"/>
                <a:gd name="T18" fmla="*/ 262 w 347"/>
                <a:gd name="T19" fmla="*/ 0 h 96"/>
                <a:gd name="T20" fmla="*/ 332 w 347"/>
                <a:gd name="T21" fmla="*/ 20 h 96"/>
                <a:gd name="T22" fmla="*/ 347 w 347"/>
                <a:gd name="T23" fmla="*/ 54 h 96"/>
                <a:gd name="T24" fmla="*/ 347 w 347"/>
                <a:gd name="T25" fmla="*/ 58 h 96"/>
                <a:gd name="T26" fmla="*/ 284 w 347"/>
                <a:gd name="T27" fmla="*/ 95 h 96"/>
                <a:gd name="T28" fmla="*/ 263 w 347"/>
                <a:gd name="T29" fmla="*/ 96 h 96"/>
                <a:gd name="T30" fmla="*/ 153 w 347"/>
                <a:gd name="T31" fmla="*/ 90 h 96"/>
                <a:gd name="T32" fmla="*/ 263 w 347"/>
                <a:gd name="T33" fmla="*/ 93 h 96"/>
                <a:gd name="T34" fmla="*/ 283 w 347"/>
                <a:gd name="T35" fmla="*/ 92 h 96"/>
                <a:gd name="T36" fmla="*/ 344 w 347"/>
                <a:gd name="T37" fmla="*/ 57 h 96"/>
                <a:gd name="T38" fmla="*/ 344 w 347"/>
                <a:gd name="T39" fmla="*/ 54 h 96"/>
                <a:gd name="T40" fmla="*/ 330 w 347"/>
                <a:gd name="T41" fmla="*/ 23 h 96"/>
                <a:gd name="T42" fmla="*/ 262 w 347"/>
                <a:gd name="T43" fmla="*/ 3 h 96"/>
                <a:gd name="T44" fmla="*/ 220 w 347"/>
                <a:gd name="T45" fmla="*/ 7 h 96"/>
                <a:gd name="T46" fmla="*/ 50 w 347"/>
                <a:gd name="T47" fmla="*/ 22 h 96"/>
                <a:gd name="T48" fmla="*/ 9 w 347"/>
                <a:gd name="T49" fmla="*/ 34 h 96"/>
                <a:gd name="T50" fmla="*/ 3 w 347"/>
                <a:gd name="T51" fmla="*/ 47 h 96"/>
                <a:gd name="T52" fmla="*/ 4 w 347"/>
                <a:gd name="T53" fmla="*/ 55 h 96"/>
                <a:gd name="T54" fmla="*/ 47 w 347"/>
                <a:gd name="T55" fmla="*/ 88 h 96"/>
                <a:gd name="T56" fmla="*/ 79 w 347"/>
                <a:gd name="T57" fmla="*/ 92 h 96"/>
                <a:gd name="T58" fmla="*/ 127 w 347"/>
                <a:gd name="T59" fmla="*/ 89 h 96"/>
                <a:gd name="T60" fmla="*/ 153 w 347"/>
                <a:gd name="T61" fmla="*/ 87 h 96"/>
                <a:gd name="T62" fmla="*/ 263 w 347"/>
                <a:gd name="T63" fmla="*/ 9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96">
                  <a:moveTo>
                    <a:pt x="153" y="90"/>
                  </a:moveTo>
                  <a:cubicBezTo>
                    <a:pt x="144" y="90"/>
                    <a:pt x="136" y="91"/>
                    <a:pt x="127" y="92"/>
                  </a:cubicBezTo>
                  <a:cubicBezTo>
                    <a:pt x="113" y="93"/>
                    <a:pt x="96" y="95"/>
                    <a:pt x="79" y="95"/>
                  </a:cubicBezTo>
                  <a:cubicBezTo>
                    <a:pt x="67" y="95"/>
                    <a:pt x="56" y="94"/>
                    <a:pt x="46" y="91"/>
                  </a:cubicBezTo>
                  <a:cubicBezTo>
                    <a:pt x="30" y="85"/>
                    <a:pt x="5" y="75"/>
                    <a:pt x="1" y="56"/>
                  </a:cubicBezTo>
                  <a:cubicBezTo>
                    <a:pt x="0" y="53"/>
                    <a:pt x="0" y="50"/>
                    <a:pt x="0" y="47"/>
                  </a:cubicBezTo>
                  <a:cubicBezTo>
                    <a:pt x="0" y="41"/>
                    <a:pt x="2" y="36"/>
                    <a:pt x="7" y="32"/>
                  </a:cubicBezTo>
                  <a:cubicBezTo>
                    <a:pt x="18" y="23"/>
                    <a:pt x="30" y="21"/>
                    <a:pt x="49" y="19"/>
                  </a:cubicBezTo>
                  <a:cubicBezTo>
                    <a:pt x="50" y="19"/>
                    <a:pt x="156" y="13"/>
                    <a:pt x="220" y="4"/>
                  </a:cubicBezTo>
                  <a:cubicBezTo>
                    <a:pt x="233" y="2"/>
                    <a:pt x="248" y="0"/>
                    <a:pt x="262" y="0"/>
                  </a:cubicBezTo>
                  <a:cubicBezTo>
                    <a:pt x="287" y="0"/>
                    <a:pt x="312" y="5"/>
                    <a:pt x="332" y="20"/>
                  </a:cubicBezTo>
                  <a:cubicBezTo>
                    <a:pt x="342" y="28"/>
                    <a:pt x="347" y="41"/>
                    <a:pt x="347" y="54"/>
                  </a:cubicBezTo>
                  <a:cubicBezTo>
                    <a:pt x="347" y="55"/>
                    <a:pt x="347" y="56"/>
                    <a:pt x="347" y="58"/>
                  </a:cubicBezTo>
                  <a:cubicBezTo>
                    <a:pt x="344" y="87"/>
                    <a:pt x="303" y="93"/>
                    <a:pt x="284" y="95"/>
                  </a:cubicBezTo>
                  <a:cubicBezTo>
                    <a:pt x="277" y="95"/>
                    <a:pt x="270" y="96"/>
                    <a:pt x="263" y="96"/>
                  </a:cubicBezTo>
                  <a:cubicBezTo>
                    <a:pt x="227" y="96"/>
                    <a:pt x="189" y="90"/>
                    <a:pt x="153" y="90"/>
                  </a:cubicBezTo>
                  <a:moveTo>
                    <a:pt x="263" y="93"/>
                  </a:moveTo>
                  <a:cubicBezTo>
                    <a:pt x="270" y="93"/>
                    <a:pt x="277" y="92"/>
                    <a:pt x="283" y="92"/>
                  </a:cubicBezTo>
                  <a:cubicBezTo>
                    <a:pt x="303" y="91"/>
                    <a:pt x="342" y="83"/>
                    <a:pt x="344" y="57"/>
                  </a:cubicBezTo>
                  <a:cubicBezTo>
                    <a:pt x="344" y="56"/>
                    <a:pt x="344" y="55"/>
                    <a:pt x="344" y="54"/>
                  </a:cubicBezTo>
                  <a:cubicBezTo>
                    <a:pt x="344" y="42"/>
                    <a:pt x="339" y="30"/>
                    <a:pt x="330" y="23"/>
                  </a:cubicBezTo>
                  <a:cubicBezTo>
                    <a:pt x="311" y="8"/>
                    <a:pt x="287" y="3"/>
                    <a:pt x="262" y="3"/>
                  </a:cubicBezTo>
                  <a:cubicBezTo>
                    <a:pt x="248" y="3"/>
                    <a:pt x="234" y="5"/>
                    <a:pt x="220" y="7"/>
                  </a:cubicBezTo>
                  <a:cubicBezTo>
                    <a:pt x="156" y="16"/>
                    <a:pt x="50" y="22"/>
                    <a:pt x="50" y="22"/>
                  </a:cubicBezTo>
                  <a:cubicBezTo>
                    <a:pt x="30" y="24"/>
                    <a:pt x="19" y="26"/>
                    <a:pt x="9" y="34"/>
                  </a:cubicBezTo>
                  <a:cubicBezTo>
                    <a:pt x="4" y="38"/>
                    <a:pt x="3" y="42"/>
                    <a:pt x="3" y="47"/>
                  </a:cubicBezTo>
                  <a:cubicBezTo>
                    <a:pt x="3" y="49"/>
                    <a:pt x="3" y="52"/>
                    <a:pt x="4" y="55"/>
                  </a:cubicBezTo>
                  <a:cubicBezTo>
                    <a:pt x="7" y="72"/>
                    <a:pt x="31" y="83"/>
                    <a:pt x="47" y="88"/>
                  </a:cubicBezTo>
                  <a:cubicBezTo>
                    <a:pt x="56" y="91"/>
                    <a:pt x="67" y="92"/>
                    <a:pt x="79" y="92"/>
                  </a:cubicBezTo>
                  <a:cubicBezTo>
                    <a:pt x="95" y="92"/>
                    <a:pt x="112" y="90"/>
                    <a:pt x="127" y="89"/>
                  </a:cubicBezTo>
                  <a:cubicBezTo>
                    <a:pt x="135" y="88"/>
                    <a:pt x="144" y="87"/>
                    <a:pt x="153" y="87"/>
                  </a:cubicBezTo>
                  <a:cubicBezTo>
                    <a:pt x="189" y="87"/>
                    <a:pt x="227" y="93"/>
                    <a:pt x="263" y="93"/>
                  </a:cubicBezTo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" name="Freeform 227"/>
            <p:cNvSpPr/>
            <p:nvPr/>
          </p:nvSpPr>
          <p:spPr bwMode="auto">
            <a:xfrm>
              <a:off x="7934326" y="3440113"/>
              <a:ext cx="1258888" cy="187325"/>
            </a:xfrm>
            <a:custGeom>
              <a:avLst/>
              <a:gdLst>
                <a:gd name="T0" fmla="*/ 325 w 335"/>
                <a:gd name="T1" fmla="*/ 0 h 50"/>
                <a:gd name="T2" fmla="*/ 312 w 335"/>
                <a:gd name="T3" fmla="*/ 8 h 50"/>
                <a:gd name="T4" fmla="*/ 223 w 335"/>
                <a:gd name="T5" fmla="*/ 35 h 50"/>
                <a:gd name="T6" fmla="*/ 220 w 335"/>
                <a:gd name="T7" fmla="*/ 35 h 50"/>
                <a:gd name="T8" fmla="*/ 189 w 335"/>
                <a:gd name="T9" fmla="*/ 34 h 50"/>
                <a:gd name="T10" fmla="*/ 105 w 335"/>
                <a:gd name="T11" fmla="*/ 35 h 50"/>
                <a:gd name="T12" fmla="*/ 101 w 335"/>
                <a:gd name="T13" fmla="*/ 35 h 50"/>
                <a:gd name="T14" fmla="*/ 19 w 335"/>
                <a:gd name="T15" fmla="*/ 19 h 50"/>
                <a:gd name="T16" fmla="*/ 3 w 335"/>
                <a:gd name="T17" fmla="*/ 10 h 50"/>
                <a:gd name="T18" fmla="*/ 5 w 335"/>
                <a:gd name="T19" fmla="*/ 22 h 50"/>
                <a:gd name="T20" fmla="*/ 70 w 335"/>
                <a:gd name="T21" fmla="*/ 49 h 50"/>
                <a:gd name="T22" fmla="*/ 91 w 335"/>
                <a:gd name="T23" fmla="*/ 47 h 50"/>
                <a:gd name="T24" fmla="*/ 133 w 335"/>
                <a:gd name="T25" fmla="*/ 44 h 50"/>
                <a:gd name="T26" fmla="*/ 255 w 335"/>
                <a:gd name="T27" fmla="*/ 50 h 50"/>
                <a:gd name="T28" fmla="*/ 260 w 335"/>
                <a:gd name="T29" fmla="*/ 50 h 50"/>
                <a:gd name="T30" fmla="*/ 332 w 335"/>
                <a:gd name="T31" fmla="*/ 21 h 50"/>
                <a:gd name="T32" fmla="*/ 325 w 335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5" h="50">
                  <a:moveTo>
                    <a:pt x="325" y="0"/>
                  </a:moveTo>
                  <a:cubicBezTo>
                    <a:pt x="321" y="0"/>
                    <a:pt x="317" y="3"/>
                    <a:pt x="312" y="8"/>
                  </a:cubicBezTo>
                  <a:cubicBezTo>
                    <a:pt x="301" y="20"/>
                    <a:pt x="254" y="35"/>
                    <a:pt x="223" y="35"/>
                  </a:cubicBezTo>
                  <a:cubicBezTo>
                    <a:pt x="222" y="35"/>
                    <a:pt x="221" y="35"/>
                    <a:pt x="220" y="35"/>
                  </a:cubicBezTo>
                  <a:cubicBezTo>
                    <a:pt x="211" y="34"/>
                    <a:pt x="200" y="34"/>
                    <a:pt x="189" y="34"/>
                  </a:cubicBezTo>
                  <a:cubicBezTo>
                    <a:pt x="162" y="34"/>
                    <a:pt x="131" y="35"/>
                    <a:pt x="105" y="35"/>
                  </a:cubicBezTo>
                  <a:cubicBezTo>
                    <a:pt x="104" y="35"/>
                    <a:pt x="102" y="35"/>
                    <a:pt x="101" y="35"/>
                  </a:cubicBezTo>
                  <a:cubicBezTo>
                    <a:pt x="66" y="35"/>
                    <a:pt x="31" y="28"/>
                    <a:pt x="19" y="19"/>
                  </a:cubicBezTo>
                  <a:cubicBezTo>
                    <a:pt x="13" y="14"/>
                    <a:pt x="6" y="10"/>
                    <a:pt x="3" y="10"/>
                  </a:cubicBezTo>
                  <a:cubicBezTo>
                    <a:pt x="0" y="10"/>
                    <a:pt x="0" y="13"/>
                    <a:pt x="5" y="22"/>
                  </a:cubicBezTo>
                  <a:cubicBezTo>
                    <a:pt x="14" y="36"/>
                    <a:pt x="38" y="49"/>
                    <a:pt x="70" y="49"/>
                  </a:cubicBezTo>
                  <a:cubicBezTo>
                    <a:pt x="77" y="49"/>
                    <a:pt x="84" y="48"/>
                    <a:pt x="91" y="47"/>
                  </a:cubicBezTo>
                  <a:cubicBezTo>
                    <a:pt x="106" y="45"/>
                    <a:pt x="119" y="44"/>
                    <a:pt x="133" y="44"/>
                  </a:cubicBezTo>
                  <a:cubicBezTo>
                    <a:pt x="168" y="44"/>
                    <a:pt x="204" y="49"/>
                    <a:pt x="255" y="50"/>
                  </a:cubicBezTo>
                  <a:cubicBezTo>
                    <a:pt x="257" y="50"/>
                    <a:pt x="259" y="50"/>
                    <a:pt x="260" y="50"/>
                  </a:cubicBezTo>
                  <a:cubicBezTo>
                    <a:pt x="328" y="50"/>
                    <a:pt x="332" y="21"/>
                    <a:pt x="332" y="21"/>
                  </a:cubicBezTo>
                  <a:cubicBezTo>
                    <a:pt x="335" y="9"/>
                    <a:pt x="332" y="0"/>
                    <a:pt x="325" y="0"/>
                  </a:cubicBezTo>
                </a:path>
              </a:pathLst>
            </a:custGeom>
            <a:solidFill>
              <a:srgbClr val="DC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" name="Freeform 228"/>
            <p:cNvSpPr/>
            <p:nvPr/>
          </p:nvSpPr>
          <p:spPr bwMode="auto">
            <a:xfrm>
              <a:off x="7315201" y="3101975"/>
              <a:ext cx="90488" cy="90488"/>
            </a:xfrm>
            <a:custGeom>
              <a:avLst/>
              <a:gdLst>
                <a:gd name="T0" fmla="*/ 18 w 24"/>
                <a:gd name="T1" fmla="*/ 10 h 24"/>
                <a:gd name="T2" fmla="*/ 15 w 24"/>
                <a:gd name="T3" fmla="*/ 16 h 24"/>
                <a:gd name="T4" fmla="*/ 8 w 24"/>
                <a:gd name="T5" fmla="*/ 15 h 24"/>
                <a:gd name="T6" fmla="*/ 7 w 24"/>
                <a:gd name="T7" fmla="*/ 9 h 24"/>
                <a:gd name="T8" fmla="*/ 13 w 24"/>
                <a:gd name="T9" fmla="*/ 6 h 24"/>
                <a:gd name="T10" fmla="*/ 18 w 24"/>
                <a:gd name="T1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8" y="10"/>
                  </a:moveTo>
                  <a:cubicBezTo>
                    <a:pt x="23" y="17"/>
                    <a:pt x="24" y="17"/>
                    <a:pt x="15" y="16"/>
                  </a:cubicBezTo>
                  <a:cubicBezTo>
                    <a:pt x="10" y="23"/>
                    <a:pt x="10" y="24"/>
                    <a:pt x="8" y="15"/>
                  </a:cubicBezTo>
                  <a:cubicBezTo>
                    <a:pt x="0" y="13"/>
                    <a:pt x="0" y="13"/>
                    <a:pt x="7" y="9"/>
                  </a:cubicBezTo>
                  <a:cubicBezTo>
                    <a:pt x="7" y="0"/>
                    <a:pt x="6" y="0"/>
                    <a:pt x="13" y="6"/>
                  </a:cubicBezTo>
                  <a:cubicBezTo>
                    <a:pt x="21" y="3"/>
                    <a:pt x="21" y="2"/>
                    <a:pt x="1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" name="Freeform 229"/>
            <p:cNvSpPr/>
            <p:nvPr/>
          </p:nvSpPr>
          <p:spPr bwMode="auto">
            <a:xfrm>
              <a:off x="7524751" y="3233737"/>
              <a:ext cx="90488" cy="90488"/>
            </a:xfrm>
            <a:custGeom>
              <a:avLst/>
              <a:gdLst>
                <a:gd name="T0" fmla="*/ 18 w 24"/>
                <a:gd name="T1" fmla="*/ 11 h 24"/>
                <a:gd name="T2" fmla="*/ 15 w 24"/>
                <a:gd name="T3" fmla="*/ 16 h 24"/>
                <a:gd name="T4" fmla="*/ 9 w 24"/>
                <a:gd name="T5" fmla="*/ 15 h 24"/>
                <a:gd name="T6" fmla="*/ 8 w 24"/>
                <a:gd name="T7" fmla="*/ 9 h 24"/>
                <a:gd name="T8" fmla="*/ 14 w 24"/>
                <a:gd name="T9" fmla="*/ 6 h 24"/>
                <a:gd name="T10" fmla="*/ 18 w 24"/>
                <a:gd name="T1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8" y="11"/>
                  </a:moveTo>
                  <a:cubicBezTo>
                    <a:pt x="23" y="17"/>
                    <a:pt x="24" y="17"/>
                    <a:pt x="15" y="16"/>
                  </a:cubicBezTo>
                  <a:cubicBezTo>
                    <a:pt x="10" y="24"/>
                    <a:pt x="11" y="24"/>
                    <a:pt x="9" y="15"/>
                  </a:cubicBezTo>
                  <a:cubicBezTo>
                    <a:pt x="0" y="13"/>
                    <a:pt x="0" y="14"/>
                    <a:pt x="8" y="9"/>
                  </a:cubicBezTo>
                  <a:cubicBezTo>
                    <a:pt x="7" y="0"/>
                    <a:pt x="7" y="0"/>
                    <a:pt x="14" y="6"/>
                  </a:cubicBezTo>
                  <a:cubicBezTo>
                    <a:pt x="22" y="3"/>
                    <a:pt x="21" y="2"/>
                    <a:pt x="1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" name="Freeform 230"/>
            <p:cNvSpPr/>
            <p:nvPr/>
          </p:nvSpPr>
          <p:spPr bwMode="auto">
            <a:xfrm>
              <a:off x="7716838" y="3252787"/>
              <a:ext cx="90488" cy="90488"/>
            </a:xfrm>
            <a:custGeom>
              <a:avLst/>
              <a:gdLst>
                <a:gd name="T0" fmla="*/ 18 w 24"/>
                <a:gd name="T1" fmla="*/ 11 h 24"/>
                <a:gd name="T2" fmla="*/ 15 w 24"/>
                <a:gd name="T3" fmla="*/ 17 h 24"/>
                <a:gd name="T4" fmla="*/ 9 w 24"/>
                <a:gd name="T5" fmla="*/ 16 h 24"/>
                <a:gd name="T6" fmla="*/ 8 w 24"/>
                <a:gd name="T7" fmla="*/ 9 h 24"/>
                <a:gd name="T8" fmla="*/ 14 w 24"/>
                <a:gd name="T9" fmla="*/ 6 h 24"/>
                <a:gd name="T10" fmla="*/ 18 w 24"/>
                <a:gd name="T1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8" y="11"/>
                  </a:moveTo>
                  <a:cubicBezTo>
                    <a:pt x="23" y="18"/>
                    <a:pt x="24" y="17"/>
                    <a:pt x="15" y="17"/>
                  </a:cubicBezTo>
                  <a:cubicBezTo>
                    <a:pt x="10" y="24"/>
                    <a:pt x="11" y="24"/>
                    <a:pt x="9" y="16"/>
                  </a:cubicBezTo>
                  <a:cubicBezTo>
                    <a:pt x="0" y="13"/>
                    <a:pt x="0" y="14"/>
                    <a:pt x="8" y="9"/>
                  </a:cubicBezTo>
                  <a:cubicBezTo>
                    <a:pt x="7" y="1"/>
                    <a:pt x="7" y="0"/>
                    <a:pt x="14" y="6"/>
                  </a:cubicBezTo>
                  <a:cubicBezTo>
                    <a:pt x="22" y="3"/>
                    <a:pt x="21" y="3"/>
                    <a:pt x="1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" name="Freeform 231"/>
            <p:cNvSpPr/>
            <p:nvPr/>
          </p:nvSpPr>
          <p:spPr bwMode="auto">
            <a:xfrm>
              <a:off x="7686676" y="3106737"/>
              <a:ext cx="90488" cy="88900"/>
            </a:xfrm>
            <a:custGeom>
              <a:avLst/>
              <a:gdLst>
                <a:gd name="T0" fmla="*/ 18 w 24"/>
                <a:gd name="T1" fmla="*/ 11 h 24"/>
                <a:gd name="T2" fmla="*/ 15 w 24"/>
                <a:gd name="T3" fmla="*/ 16 h 24"/>
                <a:gd name="T4" fmla="*/ 8 w 24"/>
                <a:gd name="T5" fmla="*/ 15 h 24"/>
                <a:gd name="T6" fmla="*/ 8 w 24"/>
                <a:gd name="T7" fmla="*/ 9 h 24"/>
                <a:gd name="T8" fmla="*/ 13 w 24"/>
                <a:gd name="T9" fmla="*/ 6 h 24"/>
                <a:gd name="T10" fmla="*/ 18 w 24"/>
                <a:gd name="T1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8" y="11"/>
                  </a:moveTo>
                  <a:cubicBezTo>
                    <a:pt x="23" y="17"/>
                    <a:pt x="24" y="17"/>
                    <a:pt x="15" y="16"/>
                  </a:cubicBezTo>
                  <a:cubicBezTo>
                    <a:pt x="10" y="24"/>
                    <a:pt x="11" y="24"/>
                    <a:pt x="8" y="15"/>
                  </a:cubicBezTo>
                  <a:cubicBezTo>
                    <a:pt x="0" y="13"/>
                    <a:pt x="0" y="13"/>
                    <a:pt x="8" y="9"/>
                  </a:cubicBezTo>
                  <a:cubicBezTo>
                    <a:pt x="7" y="0"/>
                    <a:pt x="7" y="0"/>
                    <a:pt x="13" y="6"/>
                  </a:cubicBezTo>
                  <a:cubicBezTo>
                    <a:pt x="21" y="3"/>
                    <a:pt x="21" y="2"/>
                    <a:pt x="1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" name="Freeform 232"/>
            <p:cNvSpPr/>
            <p:nvPr/>
          </p:nvSpPr>
          <p:spPr bwMode="auto">
            <a:xfrm>
              <a:off x="7859713" y="3170237"/>
              <a:ext cx="90488" cy="85725"/>
            </a:xfrm>
            <a:custGeom>
              <a:avLst/>
              <a:gdLst>
                <a:gd name="T0" fmla="*/ 18 w 24"/>
                <a:gd name="T1" fmla="*/ 10 h 23"/>
                <a:gd name="T2" fmla="*/ 15 w 24"/>
                <a:gd name="T3" fmla="*/ 16 h 23"/>
                <a:gd name="T4" fmla="*/ 9 w 24"/>
                <a:gd name="T5" fmla="*/ 15 h 23"/>
                <a:gd name="T6" fmla="*/ 8 w 24"/>
                <a:gd name="T7" fmla="*/ 8 h 23"/>
                <a:gd name="T8" fmla="*/ 14 w 24"/>
                <a:gd name="T9" fmla="*/ 6 h 23"/>
                <a:gd name="T10" fmla="*/ 18 w 24"/>
                <a:gd name="T1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18" y="10"/>
                  </a:moveTo>
                  <a:cubicBezTo>
                    <a:pt x="24" y="17"/>
                    <a:pt x="24" y="17"/>
                    <a:pt x="15" y="16"/>
                  </a:cubicBezTo>
                  <a:cubicBezTo>
                    <a:pt x="10" y="23"/>
                    <a:pt x="11" y="23"/>
                    <a:pt x="9" y="15"/>
                  </a:cubicBezTo>
                  <a:cubicBezTo>
                    <a:pt x="1" y="13"/>
                    <a:pt x="0" y="13"/>
                    <a:pt x="8" y="8"/>
                  </a:cubicBezTo>
                  <a:cubicBezTo>
                    <a:pt x="7" y="0"/>
                    <a:pt x="7" y="0"/>
                    <a:pt x="14" y="6"/>
                  </a:cubicBezTo>
                  <a:cubicBezTo>
                    <a:pt x="22" y="3"/>
                    <a:pt x="22" y="2"/>
                    <a:pt x="1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" name="Freeform 233"/>
            <p:cNvSpPr/>
            <p:nvPr/>
          </p:nvSpPr>
          <p:spPr bwMode="auto">
            <a:xfrm>
              <a:off x="8074026" y="3098800"/>
              <a:ext cx="88900" cy="90488"/>
            </a:xfrm>
            <a:custGeom>
              <a:avLst/>
              <a:gdLst>
                <a:gd name="T0" fmla="*/ 18 w 24"/>
                <a:gd name="T1" fmla="*/ 10 h 24"/>
                <a:gd name="T2" fmla="*/ 15 w 24"/>
                <a:gd name="T3" fmla="*/ 16 h 24"/>
                <a:gd name="T4" fmla="*/ 9 w 24"/>
                <a:gd name="T5" fmla="*/ 15 h 24"/>
                <a:gd name="T6" fmla="*/ 8 w 24"/>
                <a:gd name="T7" fmla="*/ 8 h 24"/>
                <a:gd name="T8" fmla="*/ 14 w 24"/>
                <a:gd name="T9" fmla="*/ 6 h 24"/>
                <a:gd name="T10" fmla="*/ 18 w 24"/>
                <a:gd name="T1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8" y="10"/>
                  </a:moveTo>
                  <a:cubicBezTo>
                    <a:pt x="23" y="17"/>
                    <a:pt x="24" y="17"/>
                    <a:pt x="15" y="16"/>
                  </a:cubicBezTo>
                  <a:cubicBezTo>
                    <a:pt x="10" y="23"/>
                    <a:pt x="11" y="24"/>
                    <a:pt x="9" y="15"/>
                  </a:cubicBezTo>
                  <a:cubicBezTo>
                    <a:pt x="0" y="13"/>
                    <a:pt x="0" y="13"/>
                    <a:pt x="8" y="8"/>
                  </a:cubicBezTo>
                  <a:cubicBezTo>
                    <a:pt x="7" y="0"/>
                    <a:pt x="7" y="0"/>
                    <a:pt x="14" y="6"/>
                  </a:cubicBezTo>
                  <a:cubicBezTo>
                    <a:pt x="22" y="3"/>
                    <a:pt x="22" y="2"/>
                    <a:pt x="1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" name="Freeform 234"/>
            <p:cNvSpPr/>
            <p:nvPr/>
          </p:nvSpPr>
          <p:spPr bwMode="auto">
            <a:xfrm>
              <a:off x="8374063" y="3106737"/>
              <a:ext cx="90488" cy="88900"/>
            </a:xfrm>
            <a:custGeom>
              <a:avLst/>
              <a:gdLst>
                <a:gd name="T0" fmla="*/ 18 w 24"/>
                <a:gd name="T1" fmla="*/ 11 h 24"/>
                <a:gd name="T2" fmla="*/ 15 w 24"/>
                <a:gd name="T3" fmla="*/ 17 h 24"/>
                <a:gd name="T4" fmla="*/ 8 w 24"/>
                <a:gd name="T5" fmla="*/ 16 h 24"/>
                <a:gd name="T6" fmla="*/ 7 w 24"/>
                <a:gd name="T7" fmla="*/ 9 h 24"/>
                <a:gd name="T8" fmla="*/ 13 w 24"/>
                <a:gd name="T9" fmla="*/ 6 h 24"/>
                <a:gd name="T10" fmla="*/ 18 w 24"/>
                <a:gd name="T1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8" y="11"/>
                  </a:moveTo>
                  <a:cubicBezTo>
                    <a:pt x="23" y="18"/>
                    <a:pt x="24" y="17"/>
                    <a:pt x="15" y="17"/>
                  </a:cubicBezTo>
                  <a:cubicBezTo>
                    <a:pt x="10" y="24"/>
                    <a:pt x="11" y="24"/>
                    <a:pt x="8" y="16"/>
                  </a:cubicBezTo>
                  <a:cubicBezTo>
                    <a:pt x="0" y="13"/>
                    <a:pt x="0" y="14"/>
                    <a:pt x="7" y="9"/>
                  </a:cubicBezTo>
                  <a:cubicBezTo>
                    <a:pt x="7" y="1"/>
                    <a:pt x="7" y="0"/>
                    <a:pt x="13" y="6"/>
                  </a:cubicBezTo>
                  <a:cubicBezTo>
                    <a:pt x="21" y="3"/>
                    <a:pt x="21" y="3"/>
                    <a:pt x="18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sp>
        <p:nvSpPr>
          <p:cNvPr id="6157" name="TextBox 17"/>
          <p:cNvSpPr txBox="1">
            <a:spLocks noChangeArrowheads="1"/>
          </p:cNvSpPr>
          <p:nvPr/>
        </p:nvSpPr>
        <p:spPr bwMode="auto">
          <a:xfrm>
            <a:off x="370205" y="528955"/>
            <a:ext cx="11239500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6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Câu hỏi 2</a:t>
            </a:r>
            <a:r>
              <a:rPr lang="en-US" altLang="en-US" sz="36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Từ nào </a:t>
            </a:r>
            <a:r>
              <a:rPr lang="en-US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KHÔNG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cùng loại với các từ còn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lại ?</a:t>
            </a:r>
            <a:r>
              <a:rPr lang="en-US" altLang="en-US" sz="36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6158" name="Text Box 24"/>
          <p:cNvSpPr txBox="1">
            <a:spLocks noChangeArrowheads="1"/>
          </p:cNvSpPr>
          <p:nvPr/>
        </p:nvSpPr>
        <p:spPr bwMode="auto">
          <a:xfrm>
            <a:off x="1137919" y="3322221"/>
            <a:ext cx="5050513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smtClean="0">
                <a:latin typeface="Times New Roman" panose="02020603050405020304" pitchFamily="18" charset="0"/>
              </a:rPr>
              <a:t>B.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lau nhà</a:t>
            </a:r>
            <a:endParaRPr lang="en-US" altLang="en-US" sz="3600" b="1">
              <a:latin typeface="Times New Roman" panose="02020603050405020304" pitchFamily="18" charset="0"/>
            </a:endParaRPr>
          </a:p>
        </p:txBody>
      </p:sp>
      <p:sp>
        <p:nvSpPr>
          <p:cNvPr id="6159" name="Text Box 26"/>
          <p:cNvSpPr txBox="1">
            <a:spLocks noChangeArrowheads="1"/>
          </p:cNvSpPr>
          <p:nvPr/>
        </p:nvSpPr>
        <p:spPr bwMode="auto">
          <a:xfrm>
            <a:off x="1137919" y="2343150"/>
            <a:ext cx="5246017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1">
                <a:latin typeface="Times New Roman" panose="02020603050405020304" pitchFamily="18" charset="0"/>
              </a:rPr>
              <a:t>A.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phơi quần áo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Oval 22"/>
          <p:cNvGrpSpPr/>
          <p:nvPr/>
        </p:nvGrpSpPr>
        <p:grpSpPr bwMode="auto">
          <a:xfrm>
            <a:off x="906581" y="4151630"/>
            <a:ext cx="914400" cy="914400"/>
            <a:chOff x="0" y="0"/>
            <a:chExt cx="603" cy="603"/>
          </a:xfrm>
        </p:grpSpPr>
        <p:pic>
          <p:nvPicPr>
            <p:cNvPr id="6172" name="Oval 22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03" cy="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73" name="Text Box 22"/>
            <p:cNvSpPr txBox="1">
              <a:spLocks noChangeArrowheads="1"/>
            </p:cNvSpPr>
            <p:nvPr/>
          </p:nvSpPr>
          <p:spPr bwMode="auto">
            <a:xfrm>
              <a:off x="149" y="149"/>
              <a:ext cx="305" cy="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endParaRPr lang="id-ID" altLang="id-ID">
                <a:solidFill>
                  <a:srgbClr val="FFFFFF"/>
                </a:solidFill>
                <a:latin typeface="Calibri" panose="020F0502020204030204" charset="0"/>
              </a:endParaRPr>
            </a:p>
          </p:txBody>
        </p:sp>
      </p:grpSp>
      <p:sp>
        <p:nvSpPr>
          <p:cNvPr id="5" name="Text Box 24"/>
          <p:cNvSpPr txBox="1">
            <a:spLocks noChangeArrowheads="1"/>
          </p:cNvSpPr>
          <p:nvPr/>
        </p:nvSpPr>
        <p:spPr bwMode="auto">
          <a:xfrm>
            <a:off x="1165225" y="4267299"/>
            <a:ext cx="5050513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1" smtClean="0">
                <a:latin typeface="Times New Roman" panose="02020603050405020304" pitchFamily="18" charset="0"/>
              </a:rPr>
              <a:t>C.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chị Na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70" name="组合 469"/>
          <p:cNvGrpSpPr/>
          <p:nvPr/>
        </p:nvGrpSpPr>
        <p:grpSpPr>
          <a:xfrm>
            <a:off x="3045497" y="4588513"/>
            <a:ext cx="1657350" cy="2003624"/>
            <a:chOff x="6345238" y="2670175"/>
            <a:chExt cx="2097088" cy="2535237"/>
          </a:xfrm>
        </p:grpSpPr>
        <p:sp>
          <p:nvSpPr>
            <p:cNvPr id="253" name="Oval 354"/>
            <p:cNvSpPr>
              <a:spLocks noChangeArrowheads="1"/>
            </p:cNvSpPr>
            <p:nvPr/>
          </p:nvSpPr>
          <p:spPr bwMode="auto">
            <a:xfrm>
              <a:off x="7653338" y="5021262"/>
              <a:ext cx="646113" cy="184150"/>
            </a:xfrm>
            <a:prstGeom prst="ellipse">
              <a:avLst/>
            </a:prstGeom>
            <a:solidFill>
              <a:srgbClr val="E6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5" name="Freeform 355"/>
            <p:cNvSpPr/>
            <p:nvPr/>
          </p:nvSpPr>
          <p:spPr bwMode="auto">
            <a:xfrm>
              <a:off x="7700963" y="4619625"/>
              <a:ext cx="541338" cy="495300"/>
            </a:xfrm>
            <a:custGeom>
              <a:avLst/>
              <a:gdLst>
                <a:gd name="T0" fmla="*/ 113 w 144"/>
                <a:gd name="T1" fmla="*/ 127 h 132"/>
                <a:gd name="T2" fmla="*/ 139 w 144"/>
                <a:gd name="T3" fmla="*/ 61 h 132"/>
                <a:gd name="T4" fmla="*/ 61 w 144"/>
                <a:gd name="T5" fmla="*/ 6 h 132"/>
                <a:gd name="T6" fmla="*/ 6 w 144"/>
                <a:gd name="T7" fmla="*/ 85 h 132"/>
                <a:gd name="T8" fmla="*/ 33 w 144"/>
                <a:gd name="T9" fmla="*/ 127 h 132"/>
                <a:gd name="T10" fmla="*/ 113 w 144"/>
                <a:gd name="T11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132">
                  <a:moveTo>
                    <a:pt x="113" y="127"/>
                  </a:moveTo>
                  <a:cubicBezTo>
                    <a:pt x="133" y="112"/>
                    <a:pt x="144" y="87"/>
                    <a:pt x="139" y="61"/>
                  </a:cubicBezTo>
                  <a:cubicBezTo>
                    <a:pt x="133" y="24"/>
                    <a:pt x="98" y="0"/>
                    <a:pt x="61" y="6"/>
                  </a:cubicBezTo>
                  <a:cubicBezTo>
                    <a:pt x="24" y="13"/>
                    <a:pt x="0" y="48"/>
                    <a:pt x="6" y="85"/>
                  </a:cubicBezTo>
                  <a:cubicBezTo>
                    <a:pt x="9" y="102"/>
                    <a:pt x="19" y="117"/>
                    <a:pt x="33" y="127"/>
                  </a:cubicBezTo>
                  <a:cubicBezTo>
                    <a:pt x="58" y="132"/>
                    <a:pt x="86" y="132"/>
                    <a:pt x="113" y="127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6" name="Freeform 356"/>
            <p:cNvSpPr>
              <a:spLocks noEditPoints="1"/>
            </p:cNvSpPr>
            <p:nvPr/>
          </p:nvSpPr>
          <p:spPr bwMode="auto">
            <a:xfrm>
              <a:off x="7716838" y="4633912"/>
              <a:ext cx="517525" cy="481013"/>
            </a:xfrm>
            <a:custGeom>
              <a:avLst/>
              <a:gdLst>
                <a:gd name="T0" fmla="*/ 28 w 138"/>
                <a:gd name="T1" fmla="*/ 125 h 128"/>
                <a:gd name="T2" fmla="*/ 28 w 138"/>
                <a:gd name="T3" fmla="*/ 124 h 128"/>
                <a:gd name="T4" fmla="*/ 1 w 138"/>
                <a:gd name="T5" fmla="*/ 81 h 128"/>
                <a:gd name="T6" fmla="*/ 1 w 138"/>
                <a:gd name="T7" fmla="*/ 81 h 128"/>
                <a:gd name="T8" fmla="*/ 0 w 138"/>
                <a:gd name="T9" fmla="*/ 69 h 128"/>
                <a:gd name="T10" fmla="*/ 0 w 138"/>
                <a:gd name="T11" fmla="*/ 69 h 128"/>
                <a:gd name="T12" fmla="*/ 57 w 138"/>
                <a:gd name="T13" fmla="*/ 1 h 128"/>
                <a:gd name="T14" fmla="*/ 57 w 138"/>
                <a:gd name="T15" fmla="*/ 1 h 128"/>
                <a:gd name="T16" fmla="*/ 69 w 138"/>
                <a:gd name="T17" fmla="*/ 0 h 128"/>
                <a:gd name="T18" fmla="*/ 69 w 138"/>
                <a:gd name="T19" fmla="*/ 0 h 128"/>
                <a:gd name="T20" fmla="*/ 137 w 138"/>
                <a:gd name="T21" fmla="*/ 57 h 128"/>
                <a:gd name="T22" fmla="*/ 137 w 138"/>
                <a:gd name="T23" fmla="*/ 57 h 128"/>
                <a:gd name="T24" fmla="*/ 138 w 138"/>
                <a:gd name="T25" fmla="*/ 69 h 128"/>
                <a:gd name="T26" fmla="*/ 138 w 138"/>
                <a:gd name="T27" fmla="*/ 69 h 128"/>
                <a:gd name="T28" fmla="*/ 110 w 138"/>
                <a:gd name="T29" fmla="*/ 124 h 128"/>
                <a:gd name="T30" fmla="*/ 110 w 138"/>
                <a:gd name="T31" fmla="*/ 124 h 128"/>
                <a:gd name="T32" fmla="*/ 109 w 138"/>
                <a:gd name="T33" fmla="*/ 124 h 128"/>
                <a:gd name="T34" fmla="*/ 69 w 138"/>
                <a:gd name="T35" fmla="*/ 128 h 128"/>
                <a:gd name="T36" fmla="*/ 69 w 138"/>
                <a:gd name="T37" fmla="*/ 128 h 128"/>
                <a:gd name="T38" fmla="*/ 28 w 138"/>
                <a:gd name="T39" fmla="*/ 125 h 128"/>
                <a:gd name="T40" fmla="*/ 108 w 138"/>
                <a:gd name="T41" fmla="*/ 122 h 128"/>
                <a:gd name="T42" fmla="*/ 135 w 138"/>
                <a:gd name="T43" fmla="*/ 69 h 128"/>
                <a:gd name="T44" fmla="*/ 135 w 138"/>
                <a:gd name="T45" fmla="*/ 69 h 128"/>
                <a:gd name="T46" fmla="*/ 134 w 138"/>
                <a:gd name="T47" fmla="*/ 57 h 128"/>
                <a:gd name="T48" fmla="*/ 134 w 138"/>
                <a:gd name="T49" fmla="*/ 57 h 128"/>
                <a:gd name="T50" fmla="*/ 69 w 138"/>
                <a:gd name="T51" fmla="*/ 3 h 128"/>
                <a:gd name="T52" fmla="*/ 69 w 138"/>
                <a:gd name="T53" fmla="*/ 3 h 128"/>
                <a:gd name="T54" fmla="*/ 57 w 138"/>
                <a:gd name="T55" fmla="*/ 4 h 128"/>
                <a:gd name="T56" fmla="*/ 57 w 138"/>
                <a:gd name="T57" fmla="*/ 4 h 128"/>
                <a:gd name="T58" fmla="*/ 3 w 138"/>
                <a:gd name="T59" fmla="*/ 69 h 128"/>
                <a:gd name="T60" fmla="*/ 3 w 138"/>
                <a:gd name="T61" fmla="*/ 69 h 128"/>
                <a:gd name="T62" fmla="*/ 4 w 138"/>
                <a:gd name="T63" fmla="*/ 80 h 128"/>
                <a:gd name="T64" fmla="*/ 4 w 138"/>
                <a:gd name="T65" fmla="*/ 80 h 128"/>
                <a:gd name="T66" fmla="*/ 29 w 138"/>
                <a:gd name="T67" fmla="*/ 122 h 128"/>
                <a:gd name="T68" fmla="*/ 29 w 138"/>
                <a:gd name="T69" fmla="*/ 122 h 128"/>
                <a:gd name="T70" fmla="*/ 69 w 138"/>
                <a:gd name="T71" fmla="*/ 125 h 128"/>
                <a:gd name="T72" fmla="*/ 69 w 138"/>
                <a:gd name="T73" fmla="*/ 125 h 128"/>
                <a:gd name="T74" fmla="*/ 108 w 138"/>
                <a:gd name="T75" fmla="*/ 1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8" h="128">
                  <a:moveTo>
                    <a:pt x="28" y="125"/>
                  </a:moveTo>
                  <a:cubicBezTo>
                    <a:pt x="28" y="124"/>
                    <a:pt x="28" y="124"/>
                    <a:pt x="28" y="124"/>
                  </a:cubicBezTo>
                  <a:cubicBezTo>
                    <a:pt x="14" y="114"/>
                    <a:pt x="4" y="99"/>
                    <a:pt x="1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0" y="77"/>
                    <a:pt x="0" y="73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36"/>
                    <a:pt x="23" y="7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61" y="0"/>
                    <a:pt x="65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102" y="0"/>
                    <a:pt x="131" y="23"/>
                    <a:pt x="137" y="57"/>
                  </a:cubicBezTo>
                  <a:cubicBezTo>
                    <a:pt x="137" y="57"/>
                    <a:pt x="137" y="57"/>
                    <a:pt x="137" y="57"/>
                  </a:cubicBezTo>
                  <a:cubicBezTo>
                    <a:pt x="137" y="61"/>
                    <a:pt x="138" y="65"/>
                    <a:pt x="138" y="69"/>
                  </a:cubicBezTo>
                  <a:cubicBezTo>
                    <a:pt x="138" y="69"/>
                    <a:pt x="138" y="69"/>
                    <a:pt x="138" y="69"/>
                  </a:cubicBezTo>
                  <a:cubicBezTo>
                    <a:pt x="138" y="91"/>
                    <a:pt x="127" y="111"/>
                    <a:pt x="110" y="124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09" y="124"/>
                    <a:pt x="109" y="124"/>
                    <a:pt x="109" y="124"/>
                  </a:cubicBezTo>
                  <a:cubicBezTo>
                    <a:pt x="96" y="127"/>
                    <a:pt x="82" y="128"/>
                    <a:pt x="69" y="128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55" y="128"/>
                    <a:pt x="41" y="127"/>
                    <a:pt x="28" y="125"/>
                  </a:cubicBezTo>
                  <a:close/>
                  <a:moveTo>
                    <a:pt x="108" y="122"/>
                  </a:moveTo>
                  <a:cubicBezTo>
                    <a:pt x="125" y="109"/>
                    <a:pt x="135" y="90"/>
                    <a:pt x="135" y="69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35" y="65"/>
                    <a:pt x="134" y="61"/>
                    <a:pt x="134" y="57"/>
                  </a:cubicBezTo>
                  <a:cubicBezTo>
                    <a:pt x="134" y="57"/>
                    <a:pt x="134" y="57"/>
                    <a:pt x="134" y="57"/>
                  </a:cubicBezTo>
                  <a:cubicBezTo>
                    <a:pt x="128" y="25"/>
                    <a:pt x="100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5" y="3"/>
                    <a:pt x="61" y="3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25" y="9"/>
                    <a:pt x="3" y="37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2"/>
                    <a:pt x="3" y="76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7" y="98"/>
                    <a:pt x="16" y="112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42" y="124"/>
                    <a:pt x="55" y="125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82" y="125"/>
                    <a:pt x="95" y="124"/>
                    <a:pt x="108" y="12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9" name="Freeform 357"/>
            <p:cNvSpPr/>
            <p:nvPr/>
          </p:nvSpPr>
          <p:spPr bwMode="auto">
            <a:xfrm>
              <a:off x="7747001" y="4859337"/>
              <a:ext cx="71438" cy="71438"/>
            </a:xfrm>
            <a:custGeom>
              <a:avLst/>
              <a:gdLst>
                <a:gd name="T0" fmla="*/ 18 w 19"/>
                <a:gd name="T1" fmla="*/ 8 h 19"/>
                <a:gd name="T2" fmla="*/ 11 w 19"/>
                <a:gd name="T3" fmla="*/ 18 h 19"/>
                <a:gd name="T4" fmla="*/ 1 w 19"/>
                <a:gd name="T5" fmla="*/ 11 h 19"/>
                <a:gd name="T6" fmla="*/ 8 w 19"/>
                <a:gd name="T7" fmla="*/ 1 h 19"/>
                <a:gd name="T8" fmla="*/ 18 w 19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8" y="8"/>
                  </a:moveTo>
                  <a:cubicBezTo>
                    <a:pt x="19" y="13"/>
                    <a:pt x="16" y="17"/>
                    <a:pt x="11" y="18"/>
                  </a:cubicBezTo>
                  <a:cubicBezTo>
                    <a:pt x="6" y="19"/>
                    <a:pt x="2" y="16"/>
                    <a:pt x="1" y="11"/>
                  </a:cubicBezTo>
                  <a:cubicBezTo>
                    <a:pt x="0" y="6"/>
                    <a:pt x="3" y="2"/>
                    <a:pt x="8" y="1"/>
                  </a:cubicBezTo>
                  <a:cubicBezTo>
                    <a:pt x="13" y="0"/>
                    <a:pt x="17" y="3"/>
                    <a:pt x="1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7" name="Freeform 358"/>
            <p:cNvSpPr/>
            <p:nvPr/>
          </p:nvSpPr>
          <p:spPr bwMode="auto">
            <a:xfrm>
              <a:off x="7766051" y="4672012"/>
              <a:ext cx="173038" cy="180975"/>
            </a:xfrm>
            <a:custGeom>
              <a:avLst/>
              <a:gdLst>
                <a:gd name="T0" fmla="*/ 40 w 46"/>
                <a:gd name="T1" fmla="*/ 5 h 48"/>
                <a:gd name="T2" fmla="*/ 32 w 46"/>
                <a:gd name="T3" fmla="*/ 33 h 48"/>
                <a:gd name="T4" fmla="*/ 5 w 46"/>
                <a:gd name="T5" fmla="*/ 44 h 48"/>
                <a:gd name="T6" fmla="*/ 14 w 46"/>
                <a:gd name="T7" fmla="*/ 16 h 48"/>
                <a:gd name="T8" fmla="*/ 40 w 46"/>
                <a:gd name="T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0" y="5"/>
                  </a:moveTo>
                  <a:cubicBezTo>
                    <a:pt x="46" y="9"/>
                    <a:pt x="42" y="22"/>
                    <a:pt x="32" y="33"/>
                  </a:cubicBezTo>
                  <a:cubicBezTo>
                    <a:pt x="22" y="43"/>
                    <a:pt x="10" y="48"/>
                    <a:pt x="5" y="44"/>
                  </a:cubicBezTo>
                  <a:cubicBezTo>
                    <a:pt x="0" y="39"/>
                    <a:pt x="4" y="27"/>
                    <a:pt x="14" y="16"/>
                  </a:cubicBezTo>
                  <a:cubicBezTo>
                    <a:pt x="23" y="5"/>
                    <a:pt x="35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8" name="Freeform 359"/>
            <p:cNvSpPr/>
            <p:nvPr/>
          </p:nvSpPr>
          <p:spPr bwMode="auto">
            <a:xfrm>
              <a:off x="6842126" y="3417887"/>
              <a:ext cx="522288" cy="690563"/>
            </a:xfrm>
            <a:custGeom>
              <a:avLst/>
              <a:gdLst>
                <a:gd name="T0" fmla="*/ 14 w 139"/>
                <a:gd name="T1" fmla="*/ 155 h 184"/>
                <a:gd name="T2" fmla="*/ 2 w 139"/>
                <a:gd name="T3" fmla="*/ 79 h 184"/>
                <a:gd name="T4" fmla="*/ 102 w 139"/>
                <a:gd name="T5" fmla="*/ 0 h 184"/>
                <a:gd name="T6" fmla="*/ 117 w 139"/>
                <a:gd name="T7" fmla="*/ 14 h 184"/>
                <a:gd name="T8" fmla="*/ 109 w 139"/>
                <a:gd name="T9" fmla="*/ 103 h 184"/>
                <a:gd name="T10" fmla="*/ 130 w 139"/>
                <a:gd name="T11" fmla="*/ 146 h 184"/>
                <a:gd name="T12" fmla="*/ 90 w 139"/>
                <a:gd name="T13" fmla="*/ 167 h 184"/>
                <a:gd name="T14" fmla="*/ 66 w 139"/>
                <a:gd name="T15" fmla="*/ 173 h 184"/>
                <a:gd name="T16" fmla="*/ 14 w 139"/>
                <a:gd name="T17" fmla="*/ 15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184">
                  <a:moveTo>
                    <a:pt x="14" y="155"/>
                  </a:moveTo>
                  <a:cubicBezTo>
                    <a:pt x="7" y="140"/>
                    <a:pt x="0" y="114"/>
                    <a:pt x="2" y="79"/>
                  </a:cubicBezTo>
                  <a:cubicBezTo>
                    <a:pt x="5" y="23"/>
                    <a:pt x="102" y="0"/>
                    <a:pt x="102" y="0"/>
                  </a:cubicBezTo>
                  <a:cubicBezTo>
                    <a:pt x="102" y="0"/>
                    <a:pt x="121" y="4"/>
                    <a:pt x="117" y="14"/>
                  </a:cubicBezTo>
                  <a:cubicBezTo>
                    <a:pt x="113" y="24"/>
                    <a:pt x="80" y="68"/>
                    <a:pt x="109" y="103"/>
                  </a:cubicBezTo>
                  <a:cubicBezTo>
                    <a:pt x="109" y="103"/>
                    <a:pt x="139" y="126"/>
                    <a:pt x="130" y="146"/>
                  </a:cubicBezTo>
                  <a:cubicBezTo>
                    <a:pt x="124" y="160"/>
                    <a:pt x="108" y="173"/>
                    <a:pt x="90" y="167"/>
                  </a:cubicBezTo>
                  <a:cubicBezTo>
                    <a:pt x="73" y="162"/>
                    <a:pt x="84" y="138"/>
                    <a:pt x="66" y="173"/>
                  </a:cubicBezTo>
                  <a:cubicBezTo>
                    <a:pt x="62" y="181"/>
                    <a:pt x="28" y="184"/>
                    <a:pt x="14" y="155"/>
                  </a:cubicBezTo>
                  <a:close/>
                </a:path>
              </a:pathLst>
            </a:custGeom>
            <a:solidFill>
              <a:srgbClr val="96C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9" name="Freeform 360"/>
            <p:cNvSpPr/>
            <p:nvPr/>
          </p:nvSpPr>
          <p:spPr bwMode="auto">
            <a:xfrm>
              <a:off x="6842126" y="3409950"/>
              <a:ext cx="503238" cy="684213"/>
            </a:xfrm>
            <a:custGeom>
              <a:avLst/>
              <a:gdLst>
                <a:gd name="T0" fmla="*/ 14 w 134"/>
                <a:gd name="T1" fmla="*/ 157 h 182"/>
                <a:gd name="T2" fmla="*/ 50 w 134"/>
                <a:gd name="T3" fmla="*/ 179 h 182"/>
                <a:gd name="T4" fmla="*/ 65 w 134"/>
                <a:gd name="T5" fmla="*/ 174 h 182"/>
                <a:gd name="T6" fmla="*/ 73 w 134"/>
                <a:gd name="T7" fmla="*/ 160 h 182"/>
                <a:gd name="T8" fmla="*/ 78 w 134"/>
                <a:gd name="T9" fmla="*/ 155 h 182"/>
                <a:gd name="T10" fmla="*/ 80 w 134"/>
                <a:gd name="T11" fmla="*/ 157 h 182"/>
                <a:gd name="T12" fmla="*/ 82 w 134"/>
                <a:gd name="T13" fmla="*/ 161 h 182"/>
                <a:gd name="T14" fmla="*/ 90 w 134"/>
                <a:gd name="T15" fmla="*/ 168 h 182"/>
                <a:gd name="T16" fmla="*/ 98 w 134"/>
                <a:gd name="T17" fmla="*/ 169 h 182"/>
                <a:gd name="T18" fmla="*/ 129 w 134"/>
                <a:gd name="T19" fmla="*/ 147 h 182"/>
                <a:gd name="T20" fmla="*/ 131 w 134"/>
                <a:gd name="T21" fmla="*/ 140 h 182"/>
                <a:gd name="T22" fmla="*/ 120 w 134"/>
                <a:gd name="T23" fmla="*/ 117 h 182"/>
                <a:gd name="T24" fmla="*/ 109 w 134"/>
                <a:gd name="T25" fmla="*/ 106 h 182"/>
                <a:gd name="T26" fmla="*/ 108 w 134"/>
                <a:gd name="T27" fmla="*/ 106 h 182"/>
                <a:gd name="T28" fmla="*/ 96 w 134"/>
                <a:gd name="T29" fmla="*/ 72 h 182"/>
                <a:gd name="T30" fmla="*/ 116 w 134"/>
                <a:gd name="T31" fmla="*/ 15 h 182"/>
                <a:gd name="T32" fmla="*/ 116 w 134"/>
                <a:gd name="T33" fmla="*/ 13 h 182"/>
                <a:gd name="T34" fmla="*/ 109 w 134"/>
                <a:gd name="T35" fmla="*/ 6 h 182"/>
                <a:gd name="T36" fmla="*/ 102 w 134"/>
                <a:gd name="T37" fmla="*/ 3 h 182"/>
                <a:gd name="T38" fmla="*/ 54 w 134"/>
                <a:gd name="T39" fmla="*/ 22 h 182"/>
                <a:gd name="T40" fmla="*/ 3 w 134"/>
                <a:gd name="T41" fmla="*/ 81 h 182"/>
                <a:gd name="T42" fmla="*/ 3 w 134"/>
                <a:gd name="T43" fmla="*/ 93 h 182"/>
                <a:gd name="T44" fmla="*/ 16 w 134"/>
                <a:gd name="T45" fmla="*/ 157 h 182"/>
                <a:gd name="T46" fmla="*/ 13 w 134"/>
                <a:gd name="T47" fmla="*/ 158 h 182"/>
                <a:gd name="T48" fmla="*/ 0 w 134"/>
                <a:gd name="T49" fmla="*/ 93 h 182"/>
                <a:gd name="T50" fmla="*/ 0 w 134"/>
                <a:gd name="T51" fmla="*/ 81 h 182"/>
                <a:gd name="T52" fmla="*/ 101 w 134"/>
                <a:gd name="T53" fmla="*/ 0 h 182"/>
                <a:gd name="T54" fmla="*/ 110 w 134"/>
                <a:gd name="T55" fmla="*/ 3 h 182"/>
                <a:gd name="T56" fmla="*/ 119 w 134"/>
                <a:gd name="T57" fmla="*/ 13 h 182"/>
                <a:gd name="T58" fmla="*/ 119 w 134"/>
                <a:gd name="T59" fmla="*/ 16 h 182"/>
                <a:gd name="T60" fmla="*/ 99 w 134"/>
                <a:gd name="T61" fmla="*/ 72 h 182"/>
                <a:gd name="T62" fmla="*/ 111 w 134"/>
                <a:gd name="T63" fmla="*/ 104 h 182"/>
                <a:gd name="T64" fmla="*/ 134 w 134"/>
                <a:gd name="T65" fmla="*/ 140 h 182"/>
                <a:gd name="T66" fmla="*/ 132 w 134"/>
                <a:gd name="T67" fmla="*/ 148 h 182"/>
                <a:gd name="T68" fmla="*/ 98 w 134"/>
                <a:gd name="T69" fmla="*/ 172 h 182"/>
                <a:gd name="T70" fmla="*/ 89 w 134"/>
                <a:gd name="T71" fmla="*/ 171 h 182"/>
                <a:gd name="T72" fmla="*/ 77 w 134"/>
                <a:gd name="T73" fmla="*/ 158 h 182"/>
                <a:gd name="T74" fmla="*/ 77 w 134"/>
                <a:gd name="T75" fmla="*/ 158 h 182"/>
                <a:gd name="T76" fmla="*/ 75 w 134"/>
                <a:gd name="T77" fmla="*/ 161 h 182"/>
                <a:gd name="T78" fmla="*/ 67 w 134"/>
                <a:gd name="T79" fmla="*/ 175 h 182"/>
                <a:gd name="T80" fmla="*/ 50 w 134"/>
                <a:gd name="T81" fmla="*/ 182 h 182"/>
                <a:gd name="T82" fmla="*/ 50 w 134"/>
                <a:gd name="T83" fmla="*/ 182 h 182"/>
                <a:gd name="T84" fmla="*/ 13 w 134"/>
                <a:gd name="T85" fmla="*/ 15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182">
                  <a:moveTo>
                    <a:pt x="13" y="158"/>
                  </a:moveTo>
                  <a:cubicBezTo>
                    <a:pt x="14" y="157"/>
                    <a:pt x="14" y="157"/>
                    <a:pt x="14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24" y="174"/>
                    <a:pt x="38" y="179"/>
                    <a:pt x="50" y="179"/>
                  </a:cubicBezTo>
                  <a:cubicBezTo>
                    <a:pt x="50" y="179"/>
                    <a:pt x="50" y="179"/>
                    <a:pt x="50" y="179"/>
                  </a:cubicBezTo>
                  <a:cubicBezTo>
                    <a:pt x="58" y="179"/>
                    <a:pt x="64" y="176"/>
                    <a:pt x="65" y="174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8" y="167"/>
                    <a:pt x="71" y="162"/>
                    <a:pt x="73" y="160"/>
                  </a:cubicBezTo>
                  <a:cubicBezTo>
                    <a:pt x="73" y="160"/>
                    <a:pt x="73" y="160"/>
                    <a:pt x="73" y="160"/>
                  </a:cubicBezTo>
                  <a:cubicBezTo>
                    <a:pt x="75" y="157"/>
                    <a:pt x="75" y="155"/>
                    <a:pt x="78" y="155"/>
                  </a:cubicBezTo>
                  <a:cubicBezTo>
                    <a:pt x="78" y="155"/>
                    <a:pt x="78" y="155"/>
                    <a:pt x="78" y="155"/>
                  </a:cubicBezTo>
                  <a:cubicBezTo>
                    <a:pt x="79" y="155"/>
                    <a:pt x="80" y="156"/>
                    <a:pt x="80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1" y="158"/>
                    <a:pt x="81" y="160"/>
                    <a:pt x="82" y="161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3" y="164"/>
                    <a:pt x="86" y="167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cubicBezTo>
                    <a:pt x="93" y="169"/>
                    <a:pt x="96" y="169"/>
                    <a:pt x="9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112" y="169"/>
                    <a:pt x="124" y="158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30" y="145"/>
                    <a:pt x="131" y="142"/>
                    <a:pt x="131" y="140"/>
                  </a:cubicBezTo>
                  <a:cubicBezTo>
                    <a:pt x="131" y="140"/>
                    <a:pt x="131" y="140"/>
                    <a:pt x="131" y="140"/>
                  </a:cubicBezTo>
                  <a:cubicBezTo>
                    <a:pt x="131" y="132"/>
                    <a:pt x="125" y="123"/>
                    <a:pt x="120" y="117"/>
                  </a:cubicBezTo>
                  <a:cubicBezTo>
                    <a:pt x="120" y="117"/>
                    <a:pt x="120" y="117"/>
                    <a:pt x="120" y="117"/>
                  </a:cubicBezTo>
                  <a:cubicBezTo>
                    <a:pt x="114" y="110"/>
                    <a:pt x="109" y="106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99" y="95"/>
                    <a:pt x="96" y="83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46"/>
                    <a:pt x="113" y="22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14"/>
                    <a:pt x="116" y="14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0"/>
                    <a:pt x="113" y="8"/>
                    <a:pt x="109" y="6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06" y="4"/>
                    <a:pt x="103" y="4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99" y="4"/>
                    <a:pt x="76" y="10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29" y="35"/>
                    <a:pt x="5" y="54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5"/>
                    <a:pt x="3" y="89"/>
                    <a:pt x="3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121"/>
                    <a:pt x="10" y="143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7" y="144"/>
                    <a:pt x="0" y="122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89"/>
                    <a:pt x="0" y="85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4" y="24"/>
                    <a:pt x="101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6" y="1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4" y="5"/>
                    <a:pt x="119" y="8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14"/>
                    <a:pt x="119" y="15"/>
                    <a:pt x="119" y="16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6" y="24"/>
                    <a:pt x="99" y="47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83"/>
                    <a:pt x="102" y="94"/>
                    <a:pt x="111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3" y="105"/>
                    <a:pt x="133" y="122"/>
                    <a:pt x="134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4" y="143"/>
                    <a:pt x="133" y="146"/>
                    <a:pt x="132" y="148"/>
                  </a:cubicBezTo>
                  <a:cubicBezTo>
                    <a:pt x="132" y="148"/>
                    <a:pt x="132" y="148"/>
                    <a:pt x="132" y="148"/>
                  </a:cubicBezTo>
                  <a:cubicBezTo>
                    <a:pt x="126" y="160"/>
                    <a:pt x="114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5" y="172"/>
                    <a:pt x="92" y="172"/>
                    <a:pt x="89" y="171"/>
                  </a:cubicBezTo>
                  <a:cubicBezTo>
                    <a:pt x="89" y="171"/>
                    <a:pt x="89" y="171"/>
                    <a:pt x="89" y="171"/>
                  </a:cubicBezTo>
                  <a:cubicBezTo>
                    <a:pt x="80" y="168"/>
                    <a:pt x="78" y="160"/>
                    <a:pt x="77" y="158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77" y="159"/>
                    <a:pt x="76" y="160"/>
                    <a:pt x="75" y="161"/>
                  </a:cubicBezTo>
                  <a:cubicBezTo>
                    <a:pt x="75" y="161"/>
                    <a:pt x="75" y="161"/>
                    <a:pt x="75" y="161"/>
                  </a:cubicBezTo>
                  <a:cubicBezTo>
                    <a:pt x="74" y="164"/>
                    <a:pt x="71" y="168"/>
                    <a:pt x="67" y="175"/>
                  </a:cubicBezTo>
                  <a:cubicBezTo>
                    <a:pt x="67" y="175"/>
                    <a:pt x="67" y="175"/>
                    <a:pt x="67" y="175"/>
                  </a:cubicBezTo>
                  <a:cubicBezTo>
                    <a:pt x="65" y="180"/>
                    <a:pt x="58" y="182"/>
                    <a:pt x="50" y="182"/>
                  </a:cubicBezTo>
                  <a:cubicBezTo>
                    <a:pt x="50" y="182"/>
                    <a:pt x="50" y="182"/>
                    <a:pt x="50" y="182"/>
                  </a:cubicBezTo>
                  <a:cubicBezTo>
                    <a:pt x="50" y="182"/>
                    <a:pt x="50" y="182"/>
                    <a:pt x="50" y="182"/>
                  </a:cubicBezTo>
                  <a:cubicBezTo>
                    <a:pt x="50" y="182"/>
                    <a:pt x="50" y="182"/>
                    <a:pt x="50" y="182"/>
                  </a:cubicBezTo>
                  <a:cubicBezTo>
                    <a:pt x="38" y="182"/>
                    <a:pt x="22" y="176"/>
                    <a:pt x="13" y="15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0" name="Freeform 361"/>
            <p:cNvSpPr/>
            <p:nvPr/>
          </p:nvSpPr>
          <p:spPr bwMode="auto">
            <a:xfrm>
              <a:off x="7227888" y="3549650"/>
              <a:ext cx="387350" cy="300038"/>
            </a:xfrm>
            <a:custGeom>
              <a:avLst/>
              <a:gdLst>
                <a:gd name="T0" fmla="*/ 8 w 103"/>
                <a:gd name="T1" fmla="*/ 0 h 80"/>
                <a:gd name="T2" fmla="*/ 74 w 103"/>
                <a:gd name="T3" fmla="*/ 32 h 80"/>
                <a:gd name="T4" fmla="*/ 82 w 103"/>
                <a:gd name="T5" fmla="*/ 19 h 80"/>
                <a:gd name="T6" fmla="*/ 84 w 103"/>
                <a:gd name="T7" fmla="*/ 28 h 80"/>
                <a:gd name="T8" fmla="*/ 98 w 103"/>
                <a:gd name="T9" fmla="*/ 25 h 80"/>
                <a:gd name="T10" fmla="*/ 88 w 103"/>
                <a:gd name="T11" fmla="*/ 35 h 80"/>
                <a:gd name="T12" fmla="*/ 102 w 103"/>
                <a:gd name="T13" fmla="*/ 38 h 80"/>
                <a:gd name="T14" fmla="*/ 88 w 103"/>
                <a:gd name="T15" fmla="*/ 41 h 80"/>
                <a:gd name="T16" fmla="*/ 95 w 103"/>
                <a:gd name="T17" fmla="*/ 50 h 80"/>
                <a:gd name="T18" fmla="*/ 85 w 103"/>
                <a:gd name="T19" fmla="*/ 46 h 80"/>
                <a:gd name="T20" fmla="*/ 84 w 103"/>
                <a:gd name="T21" fmla="*/ 55 h 80"/>
                <a:gd name="T22" fmla="*/ 76 w 103"/>
                <a:gd name="T23" fmla="*/ 45 h 80"/>
                <a:gd name="T24" fmla="*/ 0 w 103"/>
                <a:gd name="T25" fmla="*/ 0 h 80"/>
                <a:gd name="T26" fmla="*/ 8 w 103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80">
                  <a:moveTo>
                    <a:pt x="8" y="0"/>
                  </a:moveTo>
                  <a:cubicBezTo>
                    <a:pt x="8" y="0"/>
                    <a:pt x="12" y="67"/>
                    <a:pt x="74" y="32"/>
                  </a:cubicBezTo>
                  <a:cubicBezTo>
                    <a:pt x="74" y="32"/>
                    <a:pt x="74" y="18"/>
                    <a:pt x="82" y="19"/>
                  </a:cubicBezTo>
                  <a:cubicBezTo>
                    <a:pt x="87" y="19"/>
                    <a:pt x="84" y="28"/>
                    <a:pt x="84" y="28"/>
                  </a:cubicBezTo>
                  <a:cubicBezTo>
                    <a:pt x="84" y="28"/>
                    <a:pt x="95" y="20"/>
                    <a:pt x="98" y="25"/>
                  </a:cubicBezTo>
                  <a:cubicBezTo>
                    <a:pt x="101" y="30"/>
                    <a:pt x="88" y="35"/>
                    <a:pt x="88" y="35"/>
                  </a:cubicBezTo>
                  <a:cubicBezTo>
                    <a:pt x="88" y="35"/>
                    <a:pt x="101" y="32"/>
                    <a:pt x="102" y="38"/>
                  </a:cubicBezTo>
                  <a:cubicBezTo>
                    <a:pt x="103" y="43"/>
                    <a:pt x="88" y="41"/>
                    <a:pt x="88" y="41"/>
                  </a:cubicBezTo>
                  <a:cubicBezTo>
                    <a:pt x="88" y="41"/>
                    <a:pt x="100" y="46"/>
                    <a:pt x="95" y="50"/>
                  </a:cubicBezTo>
                  <a:cubicBezTo>
                    <a:pt x="90" y="53"/>
                    <a:pt x="85" y="46"/>
                    <a:pt x="85" y="46"/>
                  </a:cubicBezTo>
                  <a:cubicBezTo>
                    <a:pt x="85" y="46"/>
                    <a:pt x="89" y="54"/>
                    <a:pt x="84" y="55"/>
                  </a:cubicBezTo>
                  <a:cubicBezTo>
                    <a:pt x="79" y="56"/>
                    <a:pt x="76" y="45"/>
                    <a:pt x="76" y="45"/>
                  </a:cubicBezTo>
                  <a:cubicBezTo>
                    <a:pt x="76" y="45"/>
                    <a:pt x="7" y="80"/>
                    <a:pt x="0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1" name="Freeform 362"/>
            <p:cNvSpPr>
              <a:spLocks noEditPoints="1"/>
            </p:cNvSpPr>
            <p:nvPr/>
          </p:nvSpPr>
          <p:spPr bwMode="auto">
            <a:xfrm>
              <a:off x="7224713" y="3544887"/>
              <a:ext cx="390525" cy="214313"/>
            </a:xfrm>
            <a:custGeom>
              <a:avLst/>
              <a:gdLst>
                <a:gd name="T0" fmla="*/ 77 w 104"/>
                <a:gd name="T1" fmla="*/ 51 h 57"/>
                <a:gd name="T2" fmla="*/ 45 w 104"/>
                <a:gd name="T3" fmla="*/ 55 h 57"/>
                <a:gd name="T4" fmla="*/ 0 w 104"/>
                <a:gd name="T5" fmla="*/ 1 h 57"/>
                <a:gd name="T6" fmla="*/ 1 w 104"/>
                <a:gd name="T7" fmla="*/ 0 h 57"/>
                <a:gd name="T8" fmla="*/ 9 w 104"/>
                <a:gd name="T9" fmla="*/ 1 h 57"/>
                <a:gd name="T10" fmla="*/ 10 w 104"/>
                <a:gd name="T11" fmla="*/ 1 h 57"/>
                <a:gd name="T12" fmla="*/ 43 w 104"/>
                <a:gd name="T13" fmla="*/ 42 h 57"/>
                <a:gd name="T14" fmla="*/ 73 w 104"/>
                <a:gd name="T15" fmla="*/ 32 h 57"/>
                <a:gd name="T16" fmla="*/ 82 w 104"/>
                <a:gd name="T17" fmla="*/ 18 h 57"/>
                <a:gd name="T18" fmla="*/ 83 w 104"/>
                <a:gd name="T19" fmla="*/ 18 h 57"/>
                <a:gd name="T20" fmla="*/ 87 w 104"/>
                <a:gd name="T21" fmla="*/ 24 h 57"/>
                <a:gd name="T22" fmla="*/ 96 w 104"/>
                <a:gd name="T23" fmla="*/ 23 h 57"/>
                <a:gd name="T24" fmla="*/ 100 w 104"/>
                <a:gd name="T25" fmla="*/ 25 h 57"/>
                <a:gd name="T26" fmla="*/ 96 w 104"/>
                <a:gd name="T27" fmla="*/ 34 h 57"/>
                <a:gd name="T28" fmla="*/ 104 w 104"/>
                <a:gd name="T29" fmla="*/ 38 h 57"/>
                <a:gd name="T30" fmla="*/ 95 w 104"/>
                <a:gd name="T31" fmla="*/ 44 h 57"/>
                <a:gd name="T32" fmla="*/ 99 w 104"/>
                <a:gd name="T33" fmla="*/ 49 h 57"/>
                <a:gd name="T34" fmla="*/ 93 w 104"/>
                <a:gd name="T35" fmla="*/ 53 h 57"/>
                <a:gd name="T36" fmla="*/ 89 w 104"/>
                <a:gd name="T37" fmla="*/ 52 h 57"/>
                <a:gd name="T38" fmla="*/ 85 w 104"/>
                <a:gd name="T39" fmla="*/ 57 h 57"/>
                <a:gd name="T40" fmla="*/ 84 w 104"/>
                <a:gd name="T41" fmla="*/ 57 h 57"/>
                <a:gd name="T42" fmla="*/ 78 w 104"/>
                <a:gd name="T43" fmla="*/ 45 h 57"/>
                <a:gd name="T44" fmla="*/ 80 w 104"/>
                <a:gd name="T45" fmla="*/ 50 h 57"/>
                <a:gd name="T46" fmla="*/ 85 w 104"/>
                <a:gd name="T47" fmla="*/ 54 h 57"/>
                <a:gd name="T48" fmla="*/ 86 w 104"/>
                <a:gd name="T49" fmla="*/ 52 h 57"/>
                <a:gd name="T50" fmla="*/ 85 w 104"/>
                <a:gd name="T51" fmla="*/ 46 h 57"/>
                <a:gd name="T52" fmla="*/ 87 w 104"/>
                <a:gd name="T53" fmla="*/ 46 h 57"/>
                <a:gd name="T54" fmla="*/ 93 w 104"/>
                <a:gd name="T55" fmla="*/ 50 h 57"/>
                <a:gd name="T56" fmla="*/ 95 w 104"/>
                <a:gd name="T57" fmla="*/ 49 h 57"/>
                <a:gd name="T58" fmla="*/ 92 w 104"/>
                <a:gd name="T59" fmla="*/ 46 h 57"/>
                <a:gd name="T60" fmla="*/ 88 w 104"/>
                <a:gd name="T61" fmla="*/ 44 h 57"/>
                <a:gd name="T62" fmla="*/ 89 w 104"/>
                <a:gd name="T63" fmla="*/ 41 h 57"/>
                <a:gd name="T64" fmla="*/ 94 w 104"/>
                <a:gd name="T65" fmla="*/ 41 h 57"/>
                <a:gd name="T66" fmla="*/ 101 w 104"/>
                <a:gd name="T67" fmla="*/ 39 h 57"/>
                <a:gd name="T68" fmla="*/ 101 w 104"/>
                <a:gd name="T69" fmla="*/ 39 h 57"/>
                <a:gd name="T70" fmla="*/ 89 w 104"/>
                <a:gd name="T71" fmla="*/ 37 h 57"/>
                <a:gd name="T72" fmla="*/ 88 w 104"/>
                <a:gd name="T73" fmla="*/ 36 h 57"/>
                <a:gd name="T74" fmla="*/ 93 w 104"/>
                <a:gd name="T75" fmla="*/ 32 h 57"/>
                <a:gd name="T76" fmla="*/ 98 w 104"/>
                <a:gd name="T77" fmla="*/ 27 h 57"/>
                <a:gd name="T78" fmla="*/ 96 w 104"/>
                <a:gd name="T79" fmla="*/ 26 h 57"/>
                <a:gd name="T80" fmla="*/ 86 w 104"/>
                <a:gd name="T81" fmla="*/ 30 h 57"/>
                <a:gd name="T82" fmla="*/ 84 w 104"/>
                <a:gd name="T83" fmla="*/ 28 h 57"/>
                <a:gd name="T84" fmla="*/ 84 w 104"/>
                <a:gd name="T85" fmla="*/ 24 h 57"/>
                <a:gd name="T86" fmla="*/ 82 w 104"/>
                <a:gd name="T87" fmla="*/ 21 h 57"/>
                <a:gd name="T88" fmla="*/ 77 w 104"/>
                <a:gd name="T89" fmla="*/ 27 h 57"/>
                <a:gd name="T90" fmla="*/ 76 w 104"/>
                <a:gd name="T91" fmla="*/ 34 h 57"/>
                <a:gd name="T92" fmla="*/ 43 w 104"/>
                <a:gd name="T93" fmla="*/ 45 h 57"/>
                <a:gd name="T94" fmla="*/ 3 w 104"/>
                <a:gd name="T95" fmla="*/ 3 h 57"/>
                <a:gd name="T96" fmla="*/ 76 w 104"/>
                <a:gd name="T97" fmla="*/ 44 h 57"/>
                <a:gd name="T98" fmla="*/ 77 w 104"/>
                <a:gd name="T99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" h="57">
                  <a:moveTo>
                    <a:pt x="84" y="57"/>
                  </a:moveTo>
                  <a:cubicBezTo>
                    <a:pt x="81" y="57"/>
                    <a:pt x="79" y="54"/>
                    <a:pt x="77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50"/>
                    <a:pt x="76" y="49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2" y="50"/>
                    <a:pt x="59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25" y="55"/>
                    <a:pt x="3" y="44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20" y="32"/>
                    <a:pt x="28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51" y="42"/>
                    <a:pt x="61" y="39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3" y="31"/>
                    <a:pt x="74" y="28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5" y="22"/>
                    <a:pt x="78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3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6" y="18"/>
                    <a:pt x="87" y="21"/>
                    <a:pt x="87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7" y="25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90" y="24"/>
                    <a:pt x="93" y="23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3"/>
                    <a:pt x="99" y="24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101" y="26"/>
                    <a:pt x="101" y="27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30"/>
                    <a:pt x="99" y="32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100" y="34"/>
                    <a:pt x="103" y="35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4" y="44"/>
                    <a:pt x="99" y="44"/>
                    <a:pt x="95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7" y="45"/>
                    <a:pt x="98" y="47"/>
                    <a:pt x="99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9" y="50"/>
                    <a:pt x="98" y="51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5" y="53"/>
                    <a:pt x="94" y="53"/>
                    <a:pt x="93" y="53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1" y="53"/>
                    <a:pt x="90" y="52"/>
                    <a:pt x="89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9" y="54"/>
                    <a:pt x="88" y="57"/>
                    <a:pt x="85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5" y="57"/>
                    <a:pt x="85" y="57"/>
                    <a:pt x="84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4" y="57"/>
                    <a:pt x="84" y="57"/>
                    <a:pt x="84" y="57"/>
                  </a:cubicBezTo>
                  <a:close/>
                  <a:moveTo>
                    <a:pt x="77" y="44"/>
                  </a:moveTo>
                  <a:cubicBezTo>
                    <a:pt x="78" y="44"/>
                    <a:pt x="78" y="45"/>
                    <a:pt x="78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5"/>
                    <a:pt x="79" y="48"/>
                    <a:pt x="80" y="50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1" y="52"/>
                    <a:pt x="83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6" y="54"/>
                    <a:pt x="86" y="54"/>
                    <a:pt x="86" y="52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6" y="51"/>
                    <a:pt x="84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7"/>
                    <a:pt x="84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5"/>
                    <a:pt x="86" y="45"/>
                    <a:pt x="87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8" y="47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90" y="49"/>
                    <a:pt x="91" y="50"/>
                    <a:pt x="93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4" y="50"/>
                    <a:pt x="94" y="50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4" y="47"/>
                    <a:pt x="92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4"/>
                    <a:pt x="88" y="44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3"/>
                    <a:pt x="87" y="42"/>
                    <a:pt x="87" y="42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41"/>
                    <a:pt x="88" y="41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1" y="41"/>
                    <a:pt x="94" y="41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6" y="41"/>
                    <a:pt x="98" y="41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101" y="40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8"/>
                    <a:pt x="98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2" y="37"/>
                    <a:pt x="89" y="37"/>
                    <a:pt x="89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8" y="37"/>
                    <a:pt x="88" y="36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8" y="35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8" y="34"/>
                    <a:pt x="91" y="33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6" y="31"/>
                    <a:pt x="98" y="28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7" y="26"/>
                    <a:pt x="97" y="26"/>
                    <a:pt x="96" y="26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2" y="26"/>
                    <a:pt x="86" y="30"/>
                    <a:pt x="86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30"/>
                    <a:pt x="85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29"/>
                    <a:pt x="83" y="29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84" y="26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2"/>
                    <a:pt x="84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0" y="21"/>
                    <a:pt x="78" y="23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30"/>
                    <a:pt x="76" y="33"/>
                    <a:pt x="76" y="33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63" y="42"/>
                    <a:pt x="52" y="45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13" y="44"/>
                    <a:pt x="8" y="10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43"/>
                    <a:pt x="27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61" y="52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6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2" name="Freeform 363"/>
            <p:cNvSpPr/>
            <p:nvPr/>
          </p:nvSpPr>
          <p:spPr bwMode="auto">
            <a:xfrm>
              <a:off x="7123113" y="3402012"/>
              <a:ext cx="165100" cy="188913"/>
            </a:xfrm>
            <a:custGeom>
              <a:avLst/>
              <a:gdLst>
                <a:gd name="T0" fmla="*/ 44 w 44"/>
                <a:gd name="T1" fmla="*/ 32 h 50"/>
                <a:gd name="T2" fmla="*/ 31 w 44"/>
                <a:gd name="T3" fmla="*/ 50 h 50"/>
                <a:gd name="T4" fmla="*/ 0 w 44"/>
                <a:gd name="T5" fmla="*/ 0 h 50"/>
                <a:gd name="T6" fmla="*/ 23 w 44"/>
                <a:gd name="T7" fmla="*/ 0 h 50"/>
                <a:gd name="T8" fmla="*/ 44 w 44"/>
                <a:gd name="T9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0">
                  <a:moveTo>
                    <a:pt x="44" y="32"/>
                  </a:move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6" y="29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4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3" name="Freeform 364"/>
            <p:cNvSpPr>
              <a:spLocks noEditPoints="1"/>
            </p:cNvSpPr>
            <p:nvPr/>
          </p:nvSpPr>
          <p:spPr bwMode="auto">
            <a:xfrm>
              <a:off x="7115176" y="3395662"/>
              <a:ext cx="177800" cy="198438"/>
            </a:xfrm>
            <a:custGeom>
              <a:avLst/>
              <a:gdLst>
                <a:gd name="T0" fmla="*/ 32 w 47"/>
                <a:gd name="T1" fmla="*/ 53 h 53"/>
                <a:gd name="T2" fmla="*/ 1 w 47"/>
                <a:gd name="T3" fmla="*/ 2 h 53"/>
                <a:gd name="T4" fmla="*/ 1 w 47"/>
                <a:gd name="T5" fmla="*/ 2 h 53"/>
                <a:gd name="T6" fmla="*/ 1 w 47"/>
                <a:gd name="T7" fmla="*/ 1 h 53"/>
                <a:gd name="T8" fmla="*/ 1 w 47"/>
                <a:gd name="T9" fmla="*/ 1 h 53"/>
                <a:gd name="T10" fmla="*/ 2 w 47"/>
                <a:gd name="T11" fmla="*/ 0 h 53"/>
                <a:gd name="T12" fmla="*/ 2 w 47"/>
                <a:gd name="T13" fmla="*/ 0 h 53"/>
                <a:gd name="T14" fmla="*/ 25 w 47"/>
                <a:gd name="T15" fmla="*/ 0 h 53"/>
                <a:gd name="T16" fmla="*/ 26 w 47"/>
                <a:gd name="T17" fmla="*/ 1 h 53"/>
                <a:gd name="T18" fmla="*/ 26 w 47"/>
                <a:gd name="T19" fmla="*/ 1 h 53"/>
                <a:gd name="T20" fmla="*/ 47 w 47"/>
                <a:gd name="T21" fmla="*/ 34 h 53"/>
                <a:gd name="T22" fmla="*/ 46 w 47"/>
                <a:gd name="T23" fmla="*/ 34 h 53"/>
                <a:gd name="T24" fmla="*/ 47 w 47"/>
                <a:gd name="T25" fmla="*/ 34 h 53"/>
                <a:gd name="T26" fmla="*/ 47 w 47"/>
                <a:gd name="T27" fmla="*/ 35 h 53"/>
                <a:gd name="T28" fmla="*/ 47 w 47"/>
                <a:gd name="T29" fmla="*/ 35 h 53"/>
                <a:gd name="T30" fmla="*/ 35 w 47"/>
                <a:gd name="T31" fmla="*/ 52 h 53"/>
                <a:gd name="T32" fmla="*/ 34 w 47"/>
                <a:gd name="T33" fmla="*/ 53 h 53"/>
                <a:gd name="T34" fmla="*/ 34 w 47"/>
                <a:gd name="T35" fmla="*/ 53 h 53"/>
                <a:gd name="T36" fmla="*/ 33 w 47"/>
                <a:gd name="T37" fmla="*/ 53 h 53"/>
                <a:gd name="T38" fmla="*/ 33 w 47"/>
                <a:gd name="T39" fmla="*/ 53 h 53"/>
                <a:gd name="T40" fmla="*/ 32 w 47"/>
                <a:gd name="T41" fmla="*/ 53 h 53"/>
                <a:gd name="T42" fmla="*/ 21 w 47"/>
                <a:gd name="T43" fmla="*/ 37 h 53"/>
                <a:gd name="T44" fmla="*/ 33 w 47"/>
                <a:gd name="T45" fmla="*/ 49 h 53"/>
                <a:gd name="T46" fmla="*/ 33 w 47"/>
                <a:gd name="T47" fmla="*/ 49 h 53"/>
                <a:gd name="T48" fmla="*/ 44 w 47"/>
                <a:gd name="T49" fmla="*/ 34 h 53"/>
                <a:gd name="T50" fmla="*/ 24 w 47"/>
                <a:gd name="T51" fmla="*/ 3 h 53"/>
                <a:gd name="T52" fmla="*/ 4 w 47"/>
                <a:gd name="T53" fmla="*/ 3 h 53"/>
                <a:gd name="T54" fmla="*/ 21 w 47"/>
                <a:gd name="T55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53">
                  <a:moveTo>
                    <a:pt x="32" y="53"/>
                  </a:moveTo>
                  <a:cubicBezTo>
                    <a:pt x="32" y="53"/>
                    <a:pt x="6" y="3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2" y="53"/>
                  </a:cubicBezTo>
                  <a:close/>
                  <a:moveTo>
                    <a:pt x="21" y="37"/>
                  </a:moveTo>
                  <a:cubicBezTo>
                    <a:pt x="26" y="43"/>
                    <a:pt x="31" y="48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7"/>
                    <a:pt x="14" y="28"/>
                    <a:pt x="21" y="3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4" name="Freeform 365"/>
            <p:cNvSpPr/>
            <p:nvPr/>
          </p:nvSpPr>
          <p:spPr bwMode="auto">
            <a:xfrm>
              <a:off x="7254876" y="4003675"/>
              <a:ext cx="134938" cy="85725"/>
            </a:xfrm>
            <a:custGeom>
              <a:avLst/>
              <a:gdLst>
                <a:gd name="T0" fmla="*/ 12 w 36"/>
                <a:gd name="T1" fmla="*/ 4 h 23"/>
                <a:gd name="T2" fmla="*/ 30 w 36"/>
                <a:gd name="T3" fmla="*/ 8 h 23"/>
                <a:gd name="T4" fmla="*/ 5 w 36"/>
                <a:gd name="T5" fmla="*/ 19 h 23"/>
                <a:gd name="T6" fmla="*/ 3 w 36"/>
                <a:gd name="T7" fmla="*/ 10 h 23"/>
                <a:gd name="T8" fmla="*/ 12 w 3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3">
                  <a:moveTo>
                    <a:pt x="12" y="4"/>
                  </a:moveTo>
                  <a:cubicBezTo>
                    <a:pt x="12" y="4"/>
                    <a:pt x="36" y="0"/>
                    <a:pt x="30" y="8"/>
                  </a:cubicBezTo>
                  <a:cubicBezTo>
                    <a:pt x="27" y="13"/>
                    <a:pt x="8" y="23"/>
                    <a:pt x="5" y="19"/>
                  </a:cubicBezTo>
                  <a:cubicBezTo>
                    <a:pt x="0" y="15"/>
                    <a:pt x="3" y="10"/>
                    <a:pt x="3" y="10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5" name="Freeform 366"/>
            <p:cNvSpPr/>
            <p:nvPr/>
          </p:nvSpPr>
          <p:spPr bwMode="auto">
            <a:xfrm>
              <a:off x="7002463" y="4086225"/>
              <a:ext cx="142875" cy="57150"/>
            </a:xfrm>
            <a:custGeom>
              <a:avLst/>
              <a:gdLst>
                <a:gd name="T0" fmla="*/ 16 w 38"/>
                <a:gd name="T1" fmla="*/ 0 h 15"/>
                <a:gd name="T2" fmla="*/ 29 w 38"/>
                <a:gd name="T3" fmla="*/ 13 h 15"/>
                <a:gd name="T4" fmla="*/ 1 w 38"/>
                <a:gd name="T5" fmla="*/ 8 h 15"/>
                <a:gd name="T6" fmla="*/ 5 w 38"/>
                <a:gd name="T7" fmla="*/ 0 h 15"/>
                <a:gd name="T8" fmla="*/ 16 w 3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5">
                  <a:moveTo>
                    <a:pt x="16" y="0"/>
                  </a:moveTo>
                  <a:cubicBezTo>
                    <a:pt x="16" y="0"/>
                    <a:pt x="38" y="9"/>
                    <a:pt x="29" y="13"/>
                  </a:cubicBezTo>
                  <a:cubicBezTo>
                    <a:pt x="24" y="15"/>
                    <a:pt x="2" y="14"/>
                    <a:pt x="1" y="8"/>
                  </a:cubicBezTo>
                  <a:cubicBezTo>
                    <a:pt x="0" y="3"/>
                    <a:pt x="5" y="0"/>
                    <a:pt x="5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6" name="Freeform 367"/>
            <p:cNvSpPr/>
            <p:nvPr/>
          </p:nvSpPr>
          <p:spPr bwMode="auto">
            <a:xfrm>
              <a:off x="7150101" y="3000375"/>
              <a:ext cx="581025" cy="646113"/>
            </a:xfrm>
            <a:custGeom>
              <a:avLst/>
              <a:gdLst>
                <a:gd name="T0" fmla="*/ 130 w 155"/>
                <a:gd name="T1" fmla="*/ 145 h 172"/>
                <a:gd name="T2" fmla="*/ 120 w 155"/>
                <a:gd name="T3" fmla="*/ 55 h 172"/>
                <a:gd name="T4" fmla="*/ 44 w 155"/>
                <a:gd name="T5" fmla="*/ 8 h 172"/>
                <a:gd name="T6" fmla="*/ 30 w 155"/>
                <a:gd name="T7" fmla="*/ 6 h 172"/>
                <a:gd name="T8" fmla="*/ 25 w 155"/>
                <a:gd name="T9" fmla="*/ 21 h 172"/>
                <a:gd name="T10" fmla="*/ 28 w 155"/>
                <a:gd name="T11" fmla="*/ 24 h 172"/>
                <a:gd name="T12" fmla="*/ 15 w 155"/>
                <a:gd name="T13" fmla="*/ 108 h 172"/>
                <a:gd name="T14" fmla="*/ 109 w 155"/>
                <a:gd name="T15" fmla="*/ 155 h 172"/>
                <a:gd name="T16" fmla="*/ 130 w 155"/>
                <a:gd name="T17" fmla="*/ 14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72">
                  <a:moveTo>
                    <a:pt x="130" y="145"/>
                  </a:moveTo>
                  <a:cubicBezTo>
                    <a:pt x="130" y="145"/>
                    <a:pt x="155" y="121"/>
                    <a:pt x="120" y="55"/>
                  </a:cubicBezTo>
                  <a:cubicBezTo>
                    <a:pt x="91" y="0"/>
                    <a:pt x="44" y="8"/>
                    <a:pt x="44" y="8"/>
                  </a:cubicBezTo>
                  <a:cubicBezTo>
                    <a:pt x="41" y="4"/>
                    <a:pt x="35" y="3"/>
                    <a:pt x="30" y="6"/>
                  </a:cubicBezTo>
                  <a:cubicBezTo>
                    <a:pt x="24" y="9"/>
                    <a:pt x="22" y="15"/>
                    <a:pt x="25" y="21"/>
                  </a:cubicBezTo>
                  <a:cubicBezTo>
                    <a:pt x="26" y="22"/>
                    <a:pt x="27" y="23"/>
                    <a:pt x="28" y="24"/>
                  </a:cubicBezTo>
                  <a:cubicBezTo>
                    <a:pt x="7" y="47"/>
                    <a:pt x="0" y="75"/>
                    <a:pt x="15" y="108"/>
                  </a:cubicBezTo>
                  <a:cubicBezTo>
                    <a:pt x="33" y="150"/>
                    <a:pt x="67" y="172"/>
                    <a:pt x="109" y="155"/>
                  </a:cubicBezTo>
                  <a:cubicBezTo>
                    <a:pt x="109" y="155"/>
                    <a:pt x="121" y="151"/>
                    <a:pt x="130" y="145"/>
                  </a:cubicBezTo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7" name="Freeform 368"/>
            <p:cNvSpPr>
              <a:spLocks noEditPoints="1"/>
            </p:cNvSpPr>
            <p:nvPr/>
          </p:nvSpPr>
          <p:spPr bwMode="auto">
            <a:xfrm>
              <a:off x="7167563" y="3011487"/>
              <a:ext cx="508000" cy="598488"/>
            </a:xfrm>
            <a:custGeom>
              <a:avLst/>
              <a:gdLst>
                <a:gd name="T0" fmla="*/ 0 w 135"/>
                <a:gd name="T1" fmla="*/ 71 h 159"/>
                <a:gd name="T2" fmla="*/ 21 w 135"/>
                <a:gd name="T3" fmla="*/ 21 h 159"/>
                <a:gd name="T4" fmla="*/ 19 w 135"/>
                <a:gd name="T5" fmla="*/ 19 h 159"/>
                <a:gd name="T6" fmla="*/ 17 w 135"/>
                <a:gd name="T7" fmla="*/ 13 h 159"/>
                <a:gd name="T8" fmla="*/ 24 w 135"/>
                <a:gd name="T9" fmla="*/ 1 h 159"/>
                <a:gd name="T10" fmla="*/ 30 w 135"/>
                <a:gd name="T11" fmla="*/ 0 h 159"/>
                <a:gd name="T12" fmla="*/ 40 w 135"/>
                <a:gd name="T13" fmla="*/ 4 h 159"/>
                <a:gd name="T14" fmla="*/ 46 w 135"/>
                <a:gd name="T15" fmla="*/ 3 h 159"/>
                <a:gd name="T16" fmla="*/ 116 w 135"/>
                <a:gd name="T17" fmla="*/ 51 h 159"/>
                <a:gd name="T18" fmla="*/ 135 w 135"/>
                <a:gd name="T19" fmla="*/ 114 h 159"/>
                <a:gd name="T20" fmla="*/ 126 w 135"/>
                <a:gd name="T21" fmla="*/ 143 h 159"/>
                <a:gd name="T22" fmla="*/ 126 w 135"/>
                <a:gd name="T23" fmla="*/ 143 h 159"/>
                <a:gd name="T24" fmla="*/ 126 w 135"/>
                <a:gd name="T25" fmla="*/ 143 h 159"/>
                <a:gd name="T26" fmla="*/ 126 w 135"/>
                <a:gd name="T27" fmla="*/ 143 h 159"/>
                <a:gd name="T28" fmla="*/ 126 w 135"/>
                <a:gd name="T29" fmla="*/ 143 h 159"/>
                <a:gd name="T30" fmla="*/ 104 w 135"/>
                <a:gd name="T31" fmla="*/ 154 h 159"/>
                <a:gd name="T32" fmla="*/ 76 w 135"/>
                <a:gd name="T33" fmla="*/ 159 h 159"/>
                <a:gd name="T34" fmla="*/ 8 w 135"/>
                <a:gd name="T35" fmla="*/ 106 h 159"/>
                <a:gd name="T36" fmla="*/ 20 w 135"/>
                <a:gd name="T37" fmla="*/ 13 h 159"/>
                <a:gd name="T38" fmla="*/ 22 w 135"/>
                <a:gd name="T39" fmla="*/ 17 h 159"/>
                <a:gd name="T40" fmla="*/ 24 w 135"/>
                <a:gd name="T41" fmla="*/ 20 h 159"/>
                <a:gd name="T42" fmla="*/ 24 w 135"/>
                <a:gd name="T43" fmla="*/ 21 h 159"/>
                <a:gd name="T44" fmla="*/ 24 w 135"/>
                <a:gd name="T45" fmla="*/ 22 h 159"/>
                <a:gd name="T46" fmla="*/ 3 w 135"/>
                <a:gd name="T47" fmla="*/ 71 h 159"/>
                <a:gd name="T48" fmla="*/ 11 w 135"/>
                <a:gd name="T49" fmla="*/ 104 h 159"/>
                <a:gd name="T50" fmla="*/ 76 w 135"/>
                <a:gd name="T51" fmla="*/ 156 h 159"/>
                <a:gd name="T52" fmla="*/ 103 w 135"/>
                <a:gd name="T53" fmla="*/ 151 h 159"/>
                <a:gd name="T54" fmla="*/ 124 w 135"/>
                <a:gd name="T55" fmla="*/ 141 h 159"/>
                <a:gd name="T56" fmla="*/ 128 w 135"/>
                <a:gd name="T57" fmla="*/ 135 h 159"/>
                <a:gd name="T58" fmla="*/ 132 w 135"/>
                <a:gd name="T59" fmla="*/ 114 h 159"/>
                <a:gd name="T60" fmla="*/ 113 w 135"/>
                <a:gd name="T61" fmla="*/ 52 h 159"/>
                <a:gd name="T62" fmla="*/ 46 w 135"/>
                <a:gd name="T63" fmla="*/ 6 h 159"/>
                <a:gd name="T64" fmla="*/ 39 w 135"/>
                <a:gd name="T65" fmla="*/ 7 h 159"/>
                <a:gd name="T66" fmla="*/ 38 w 135"/>
                <a:gd name="T67" fmla="*/ 6 h 159"/>
                <a:gd name="T68" fmla="*/ 30 w 135"/>
                <a:gd name="T69" fmla="*/ 3 h 159"/>
                <a:gd name="T70" fmla="*/ 26 w 135"/>
                <a:gd name="T71" fmla="*/ 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159">
                  <a:moveTo>
                    <a:pt x="8" y="106"/>
                  </a:moveTo>
                  <a:cubicBezTo>
                    <a:pt x="3" y="94"/>
                    <a:pt x="0" y="82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53"/>
                    <a:pt x="8" y="36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0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7"/>
                    <a:pt x="17" y="15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8"/>
                    <a:pt x="20" y="4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0"/>
                    <a:pt x="28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4" y="0"/>
                    <a:pt x="37" y="1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3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60" y="3"/>
                    <a:pt x="93" y="9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31" y="79"/>
                    <a:pt x="135" y="99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34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116" y="149"/>
                    <a:pt x="104" y="154"/>
                    <a:pt x="104" y="154"/>
                  </a:cubicBezTo>
                  <a:cubicBezTo>
                    <a:pt x="104" y="154"/>
                    <a:pt x="104" y="154"/>
                    <a:pt x="104" y="154"/>
                  </a:cubicBezTo>
                  <a:cubicBezTo>
                    <a:pt x="94" y="158"/>
                    <a:pt x="85" y="159"/>
                    <a:pt x="76" y="159"/>
                  </a:cubicBezTo>
                  <a:cubicBezTo>
                    <a:pt x="76" y="159"/>
                    <a:pt x="76" y="159"/>
                    <a:pt x="76" y="159"/>
                  </a:cubicBezTo>
                  <a:cubicBezTo>
                    <a:pt x="46" y="159"/>
                    <a:pt x="22" y="138"/>
                    <a:pt x="8" y="106"/>
                  </a:cubicBezTo>
                  <a:close/>
                  <a:moveTo>
                    <a:pt x="26" y="4"/>
                  </a:moveTo>
                  <a:cubicBezTo>
                    <a:pt x="22" y="6"/>
                    <a:pt x="20" y="9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3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1" y="37"/>
                    <a:pt x="3" y="53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82"/>
                    <a:pt x="6" y="93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25" y="137"/>
                    <a:pt x="48" y="156"/>
                    <a:pt x="76" y="156"/>
                  </a:cubicBezTo>
                  <a:cubicBezTo>
                    <a:pt x="76" y="156"/>
                    <a:pt x="76" y="156"/>
                    <a:pt x="76" y="156"/>
                  </a:cubicBezTo>
                  <a:cubicBezTo>
                    <a:pt x="85" y="156"/>
                    <a:pt x="94" y="155"/>
                    <a:pt x="103" y="151"/>
                  </a:cubicBezTo>
                  <a:cubicBezTo>
                    <a:pt x="103" y="151"/>
                    <a:pt x="103" y="151"/>
                    <a:pt x="103" y="151"/>
                  </a:cubicBezTo>
                  <a:cubicBezTo>
                    <a:pt x="103" y="151"/>
                    <a:pt x="115" y="147"/>
                    <a:pt x="124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40"/>
                    <a:pt x="126" y="139"/>
                    <a:pt x="128" y="135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30" y="130"/>
                    <a:pt x="132" y="123"/>
                    <a:pt x="132" y="114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2" y="100"/>
                    <a:pt x="128" y="80"/>
                    <a:pt x="113" y="52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91" y="11"/>
                    <a:pt x="59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2" y="6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8" y="7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6" y="4"/>
                    <a:pt x="33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7" y="3"/>
                    <a:pt x="26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8" name="Freeform 369"/>
            <p:cNvSpPr/>
            <p:nvPr/>
          </p:nvSpPr>
          <p:spPr bwMode="auto">
            <a:xfrm>
              <a:off x="7434263" y="3552825"/>
              <a:ext cx="84138" cy="49213"/>
            </a:xfrm>
            <a:custGeom>
              <a:avLst/>
              <a:gdLst>
                <a:gd name="T0" fmla="*/ 0 w 22"/>
                <a:gd name="T1" fmla="*/ 12 h 13"/>
                <a:gd name="T2" fmla="*/ 5 w 22"/>
                <a:gd name="T3" fmla="*/ 4 h 13"/>
                <a:gd name="T4" fmla="*/ 21 w 22"/>
                <a:gd name="T5" fmla="*/ 7 h 13"/>
                <a:gd name="T6" fmla="*/ 22 w 22"/>
                <a:gd name="T7" fmla="*/ 10 h 13"/>
                <a:gd name="T8" fmla="*/ 10 w 22"/>
                <a:gd name="T9" fmla="*/ 12 h 13"/>
                <a:gd name="T10" fmla="*/ 0 w 22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3">
                  <a:moveTo>
                    <a:pt x="0" y="12"/>
                  </a:moveTo>
                  <a:cubicBezTo>
                    <a:pt x="0" y="9"/>
                    <a:pt x="2" y="6"/>
                    <a:pt x="5" y="4"/>
                  </a:cubicBezTo>
                  <a:cubicBezTo>
                    <a:pt x="10" y="0"/>
                    <a:pt x="18" y="2"/>
                    <a:pt x="21" y="7"/>
                  </a:cubicBezTo>
                  <a:cubicBezTo>
                    <a:pt x="21" y="8"/>
                    <a:pt x="22" y="9"/>
                    <a:pt x="22" y="10"/>
                  </a:cubicBezTo>
                  <a:cubicBezTo>
                    <a:pt x="22" y="10"/>
                    <a:pt x="16" y="12"/>
                    <a:pt x="10" y="12"/>
                  </a:cubicBezTo>
                  <a:cubicBezTo>
                    <a:pt x="3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9" name="Freeform 370"/>
            <p:cNvSpPr/>
            <p:nvPr/>
          </p:nvSpPr>
          <p:spPr bwMode="auto">
            <a:xfrm>
              <a:off x="7243763" y="3219450"/>
              <a:ext cx="96838" cy="100013"/>
            </a:xfrm>
            <a:custGeom>
              <a:avLst/>
              <a:gdLst>
                <a:gd name="T0" fmla="*/ 7 w 26"/>
                <a:gd name="T1" fmla="*/ 4 h 27"/>
                <a:gd name="T2" fmla="*/ 3 w 26"/>
                <a:gd name="T3" fmla="*/ 19 h 27"/>
                <a:gd name="T4" fmla="*/ 19 w 26"/>
                <a:gd name="T5" fmla="*/ 23 h 27"/>
                <a:gd name="T6" fmla="*/ 23 w 26"/>
                <a:gd name="T7" fmla="*/ 7 h 27"/>
                <a:gd name="T8" fmla="*/ 7 w 26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7" y="4"/>
                  </a:moveTo>
                  <a:cubicBezTo>
                    <a:pt x="2" y="7"/>
                    <a:pt x="0" y="14"/>
                    <a:pt x="3" y="19"/>
                  </a:cubicBezTo>
                  <a:cubicBezTo>
                    <a:pt x="7" y="25"/>
                    <a:pt x="14" y="27"/>
                    <a:pt x="19" y="23"/>
                  </a:cubicBezTo>
                  <a:cubicBezTo>
                    <a:pt x="25" y="20"/>
                    <a:pt x="26" y="13"/>
                    <a:pt x="23" y="7"/>
                  </a:cubicBezTo>
                  <a:cubicBezTo>
                    <a:pt x="20" y="2"/>
                    <a:pt x="13" y="0"/>
                    <a:pt x="7" y="4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0" name="Freeform 371"/>
            <p:cNvSpPr/>
            <p:nvPr/>
          </p:nvSpPr>
          <p:spPr bwMode="auto">
            <a:xfrm>
              <a:off x="7483476" y="3500437"/>
              <a:ext cx="63500" cy="55563"/>
            </a:xfrm>
            <a:custGeom>
              <a:avLst/>
              <a:gdLst>
                <a:gd name="T0" fmla="*/ 5 w 17"/>
                <a:gd name="T1" fmla="*/ 2 h 15"/>
                <a:gd name="T2" fmla="*/ 2 w 17"/>
                <a:gd name="T3" fmla="*/ 11 h 15"/>
                <a:gd name="T4" fmla="*/ 11 w 17"/>
                <a:gd name="T5" fmla="*/ 13 h 15"/>
                <a:gd name="T6" fmla="*/ 15 w 17"/>
                <a:gd name="T7" fmla="*/ 4 h 15"/>
                <a:gd name="T8" fmla="*/ 5 w 17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5" y="2"/>
                  </a:moveTo>
                  <a:cubicBezTo>
                    <a:pt x="1" y="4"/>
                    <a:pt x="0" y="8"/>
                    <a:pt x="2" y="11"/>
                  </a:cubicBezTo>
                  <a:cubicBezTo>
                    <a:pt x="3" y="15"/>
                    <a:pt x="8" y="15"/>
                    <a:pt x="11" y="13"/>
                  </a:cubicBezTo>
                  <a:cubicBezTo>
                    <a:pt x="15" y="11"/>
                    <a:pt x="17" y="7"/>
                    <a:pt x="15" y="4"/>
                  </a:cubicBezTo>
                  <a:cubicBezTo>
                    <a:pt x="13" y="1"/>
                    <a:pt x="9" y="0"/>
                    <a:pt x="5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1" name="Freeform 372"/>
            <p:cNvSpPr/>
            <p:nvPr/>
          </p:nvSpPr>
          <p:spPr bwMode="auto">
            <a:xfrm>
              <a:off x="7348538" y="3252787"/>
              <a:ext cx="63500" cy="60325"/>
            </a:xfrm>
            <a:custGeom>
              <a:avLst/>
              <a:gdLst>
                <a:gd name="T0" fmla="*/ 5 w 17"/>
                <a:gd name="T1" fmla="*/ 2 h 16"/>
                <a:gd name="T2" fmla="*/ 2 w 17"/>
                <a:gd name="T3" fmla="*/ 12 h 16"/>
                <a:gd name="T4" fmla="*/ 11 w 17"/>
                <a:gd name="T5" fmla="*/ 14 h 16"/>
                <a:gd name="T6" fmla="*/ 15 w 17"/>
                <a:gd name="T7" fmla="*/ 4 h 16"/>
                <a:gd name="T8" fmla="*/ 5 w 17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5" y="2"/>
                  </a:moveTo>
                  <a:cubicBezTo>
                    <a:pt x="1" y="4"/>
                    <a:pt x="0" y="9"/>
                    <a:pt x="2" y="12"/>
                  </a:cubicBezTo>
                  <a:cubicBezTo>
                    <a:pt x="3" y="15"/>
                    <a:pt x="8" y="16"/>
                    <a:pt x="11" y="14"/>
                  </a:cubicBezTo>
                  <a:cubicBezTo>
                    <a:pt x="15" y="12"/>
                    <a:pt x="17" y="8"/>
                    <a:pt x="15" y="4"/>
                  </a:cubicBezTo>
                  <a:cubicBezTo>
                    <a:pt x="13" y="1"/>
                    <a:pt x="9" y="0"/>
                    <a:pt x="5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2" name="Freeform 373"/>
            <p:cNvSpPr/>
            <p:nvPr/>
          </p:nvSpPr>
          <p:spPr bwMode="auto">
            <a:xfrm>
              <a:off x="7419976" y="3398837"/>
              <a:ext cx="38100" cy="46038"/>
            </a:xfrm>
            <a:custGeom>
              <a:avLst/>
              <a:gdLst>
                <a:gd name="T0" fmla="*/ 5 w 10"/>
                <a:gd name="T1" fmla="*/ 12 h 12"/>
                <a:gd name="T2" fmla="*/ 5 w 10"/>
                <a:gd name="T3" fmla="*/ 10 h 12"/>
                <a:gd name="T4" fmla="*/ 5 w 10"/>
                <a:gd name="T5" fmla="*/ 10 h 12"/>
                <a:gd name="T6" fmla="*/ 8 w 10"/>
                <a:gd name="T7" fmla="*/ 5 h 12"/>
                <a:gd name="T8" fmla="*/ 8 w 10"/>
                <a:gd name="T9" fmla="*/ 5 h 12"/>
                <a:gd name="T10" fmla="*/ 8 w 10"/>
                <a:gd name="T11" fmla="*/ 4 h 12"/>
                <a:gd name="T12" fmla="*/ 8 w 10"/>
                <a:gd name="T13" fmla="*/ 4 h 12"/>
                <a:gd name="T14" fmla="*/ 3 w 10"/>
                <a:gd name="T15" fmla="*/ 2 h 12"/>
                <a:gd name="T16" fmla="*/ 3 w 10"/>
                <a:gd name="T17" fmla="*/ 2 h 12"/>
                <a:gd name="T18" fmla="*/ 1 w 10"/>
                <a:gd name="T19" fmla="*/ 3 h 12"/>
                <a:gd name="T20" fmla="*/ 1 w 10"/>
                <a:gd name="T21" fmla="*/ 3 h 12"/>
                <a:gd name="T22" fmla="*/ 0 w 10"/>
                <a:gd name="T23" fmla="*/ 2 h 12"/>
                <a:gd name="T24" fmla="*/ 0 w 10"/>
                <a:gd name="T25" fmla="*/ 2 h 12"/>
                <a:gd name="T26" fmla="*/ 0 w 10"/>
                <a:gd name="T27" fmla="*/ 1 h 12"/>
                <a:gd name="T28" fmla="*/ 0 w 10"/>
                <a:gd name="T29" fmla="*/ 1 h 12"/>
                <a:gd name="T30" fmla="*/ 3 w 10"/>
                <a:gd name="T31" fmla="*/ 0 h 12"/>
                <a:gd name="T32" fmla="*/ 3 w 10"/>
                <a:gd name="T33" fmla="*/ 0 h 12"/>
                <a:gd name="T34" fmla="*/ 10 w 10"/>
                <a:gd name="T35" fmla="*/ 3 h 12"/>
                <a:gd name="T36" fmla="*/ 10 w 10"/>
                <a:gd name="T37" fmla="*/ 3 h 12"/>
                <a:gd name="T38" fmla="*/ 10 w 10"/>
                <a:gd name="T39" fmla="*/ 5 h 12"/>
                <a:gd name="T40" fmla="*/ 10 w 10"/>
                <a:gd name="T41" fmla="*/ 5 h 12"/>
                <a:gd name="T42" fmla="*/ 7 w 10"/>
                <a:gd name="T43" fmla="*/ 12 h 12"/>
                <a:gd name="T44" fmla="*/ 7 w 10"/>
                <a:gd name="T45" fmla="*/ 12 h 12"/>
                <a:gd name="T46" fmla="*/ 6 w 10"/>
                <a:gd name="T47" fmla="*/ 12 h 12"/>
                <a:gd name="T48" fmla="*/ 6 w 10"/>
                <a:gd name="T49" fmla="*/ 12 h 12"/>
                <a:gd name="T50" fmla="*/ 5 w 10"/>
                <a:gd name="T5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" h="12">
                  <a:moveTo>
                    <a:pt x="5" y="12"/>
                  </a:move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9"/>
                    <a:pt x="8" y="7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6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8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7"/>
                    <a:pt x="8" y="10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3" name="Freeform 374"/>
            <p:cNvSpPr/>
            <p:nvPr/>
          </p:nvSpPr>
          <p:spPr bwMode="auto">
            <a:xfrm>
              <a:off x="7329488" y="3376612"/>
              <a:ext cx="90488" cy="138113"/>
            </a:xfrm>
            <a:custGeom>
              <a:avLst/>
              <a:gdLst>
                <a:gd name="T0" fmla="*/ 22 w 24"/>
                <a:gd name="T1" fmla="*/ 37 h 37"/>
                <a:gd name="T2" fmla="*/ 0 w 24"/>
                <a:gd name="T3" fmla="*/ 13 h 37"/>
                <a:gd name="T4" fmla="*/ 0 w 24"/>
                <a:gd name="T5" fmla="*/ 13 h 37"/>
                <a:gd name="T6" fmla="*/ 2 w 24"/>
                <a:gd name="T7" fmla="*/ 2 h 37"/>
                <a:gd name="T8" fmla="*/ 2 w 24"/>
                <a:gd name="T9" fmla="*/ 2 h 37"/>
                <a:gd name="T10" fmla="*/ 4 w 24"/>
                <a:gd name="T11" fmla="*/ 1 h 37"/>
                <a:gd name="T12" fmla="*/ 4 w 24"/>
                <a:gd name="T13" fmla="*/ 1 h 37"/>
                <a:gd name="T14" fmla="*/ 5 w 24"/>
                <a:gd name="T15" fmla="*/ 2 h 37"/>
                <a:gd name="T16" fmla="*/ 5 w 24"/>
                <a:gd name="T17" fmla="*/ 2 h 37"/>
                <a:gd name="T18" fmla="*/ 3 w 24"/>
                <a:gd name="T19" fmla="*/ 13 h 37"/>
                <a:gd name="T20" fmla="*/ 3 w 24"/>
                <a:gd name="T21" fmla="*/ 13 h 37"/>
                <a:gd name="T22" fmla="*/ 22 w 24"/>
                <a:gd name="T23" fmla="*/ 34 h 37"/>
                <a:gd name="T24" fmla="*/ 22 w 24"/>
                <a:gd name="T25" fmla="*/ 34 h 37"/>
                <a:gd name="T26" fmla="*/ 24 w 24"/>
                <a:gd name="T27" fmla="*/ 36 h 37"/>
                <a:gd name="T28" fmla="*/ 24 w 24"/>
                <a:gd name="T29" fmla="*/ 36 h 37"/>
                <a:gd name="T30" fmla="*/ 22 w 24"/>
                <a:gd name="T31" fmla="*/ 37 h 37"/>
                <a:gd name="T32" fmla="*/ 22 w 24"/>
                <a:gd name="T33" fmla="*/ 37 h 37"/>
                <a:gd name="T34" fmla="*/ 22 w 24"/>
                <a:gd name="T3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7">
                  <a:moveTo>
                    <a:pt x="22" y="37"/>
                  </a:moveTo>
                  <a:cubicBezTo>
                    <a:pt x="22" y="37"/>
                    <a:pt x="0" y="3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1" y="6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6"/>
                    <a:pt x="3" y="10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31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4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7"/>
                    <a:pt x="23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4" name="Freeform 375"/>
            <p:cNvSpPr/>
            <p:nvPr/>
          </p:nvSpPr>
          <p:spPr bwMode="auto">
            <a:xfrm>
              <a:off x="7326313" y="3373437"/>
              <a:ext cx="30163" cy="17463"/>
            </a:xfrm>
            <a:custGeom>
              <a:avLst/>
              <a:gdLst>
                <a:gd name="T0" fmla="*/ 6 w 8"/>
                <a:gd name="T1" fmla="*/ 5 h 5"/>
                <a:gd name="T2" fmla="*/ 1 w 8"/>
                <a:gd name="T3" fmla="*/ 3 h 5"/>
                <a:gd name="T4" fmla="*/ 0 w 8"/>
                <a:gd name="T5" fmla="*/ 1 h 5"/>
                <a:gd name="T6" fmla="*/ 0 w 8"/>
                <a:gd name="T7" fmla="*/ 1 h 5"/>
                <a:gd name="T8" fmla="*/ 2 w 8"/>
                <a:gd name="T9" fmla="*/ 0 h 5"/>
                <a:gd name="T10" fmla="*/ 2 w 8"/>
                <a:gd name="T11" fmla="*/ 0 h 5"/>
                <a:gd name="T12" fmla="*/ 7 w 8"/>
                <a:gd name="T13" fmla="*/ 2 h 5"/>
                <a:gd name="T14" fmla="*/ 8 w 8"/>
                <a:gd name="T15" fmla="*/ 4 h 5"/>
                <a:gd name="T16" fmla="*/ 8 w 8"/>
                <a:gd name="T17" fmla="*/ 4 h 5"/>
                <a:gd name="T18" fmla="*/ 6 w 8"/>
                <a:gd name="T19" fmla="*/ 5 h 5"/>
                <a:gd name="T20" fmla="*/ 6 w 8"/>
                <a:gd name="T21" fmla="*/ 5 h 5"/>
                <a:gd name="T22" fmla="*/ 6 w 8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5" name="Freeform 376"/>
            <p:cNvSpPr/>
            <p:nvPr/>
          </p:nvSpPr>
          <p:spPr bwMode="auto">
            <a:xfrm>
              <a:off x="7405688" y="3497262"/>
              <a:ext cx="14288" cy="30163"/>
            </a:xfrm>
            <a:custGeom>
              <a:avLst/>
              <a:gdLst>
                <a:gd name="T0" fmla="*/ 1 w 4"/>
                <a:gd name="T1" fmla="*/ 8 h 8"/>
                <a:gd name="T2" fmla="*/ 0 w 4"/>
                <a:gd name="T3" fmla="*/ 6 h 8"/>
                <a:gd name="T4" fmla="*/ 0 w 4"/>
                <a:gd name="T5" fmla="*/ 6 h 8"/>
                <a:gd name="T6" fmla="*/ 1 w 4"/>
                <a:gd name="T7" fmla="*/ 2 h 8"/>
                <a:gd name="T8" fmla="*/ 3 w 4"/>
                <a:gd name="T9" fmla="*/ 1 h 8"/>
                <a:gd name="T10" fmla="*/ 3 w 4"/>
                <a:gd name="T11" fmla="*/ 1 h 8"/>
                <a:gd name="T12" fmla="*/ 4 w 4"/>
                <a:gd name="T13" fmla="*/ 2 h 8"/>
                <a:gd name="T14" fmla="*/ 4 w 4"/>
                <a:gd name="T15" fmla="*/ 2 h 8"/>
                <a:gd name="T16" fmla="*/ 3 w 4"/>
                <a:gd name="T17" fmla="*/ 7 h 8"/>
                <a:gd name="T18" fmla="*/ 2 w 4"/>
                <a:gd name="T19" fmla="*/ 8 h 8"/>
                <a:gd name="T20" fmla="*/ 2 w 4"/>
                <a:gd name="T21" fmla="*/ 8 h 8"/>
                <a:gd name="T22" fmla="*/ 1 w 4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8">
                  <a:moveTo>
                    <a:pt x="1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6" name="Freeform 377"/>
            <p:cNvSpPr/>
            <p:nvPr/>
          </p:nvSpPr>
          <p:spPr bwMode="auto">
            <a:xfrm>
              <a:off x="7246938" y="2670175"/>
              <a:ext cx="657225" cy="879475"/>
            </a:xfrm>
            <a:custGeom>
              <a:avLst/>
              <a:gdLst>
                <a:gd name="T0" fmla="*/ 104 w 175"/>
                <a:gd name="T1" fmla="*/ 234 h 234"/>
                <a:gd name="T2" fmla="*/ 18 w 175"/>
                <a:gd name="T3" fmla="*/ 96 h 234"/>
                <a:gd name="T4" fmla="*/ 24 w 175"/>
                <a:gd name="T5" fmla="*/ 28 h 234"/>
                <a:gd name="T6" fmla="*/ 153 w 175"/>
                <a:gd name="T7" fmla="*/ 129 h 234"/>
                <a:gd name="T8" fmla="*/ 104 w 175"/>
                <a:gd name="T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34">
                  <a:moveTo>
                    <a:pt x="104" y="234"/>
                  </a:moveTo>
                  <a:cubicBezTo>
                    <a:pt x="104" y="234"/>
                    <a:pt x="100" y="140"/>
                    <a:pt x="18" y="96"/>
                  </a:cubicBezTo>
                  <a:cubicBezTo>
                    <a:pt x="18" y="96"/>
                    <a:pt x="48" y="57"/>
                    <a:pt x="24" y="28"/>
                  </a:cubicBezTo>
                  <a:cubicBezTo>
                    <a:pt x="0" y="0"/>
                    <a:pt x="126" y="50"/>
                    <a:pt x="153" y="129"/>
                  </a:cubicBezTo>
                  <a:cubicBezTo>
                    <a:pt x="175" y="191"/>
                    <a:pt x="149" y="232"/>
                    <a:pt x="104" y="234"/>
                  </a:cubicBezTo>
                  <a:close/>
                </a:path>
              </a:pathLst>
            </a:custGeom>
            <a:solidFill>
              <a:srgbClr val="96C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7" name="Freeform 378"/>
            <p:cNvSpPr>
              <a:spLocks noEditPoints="1"/>
            </p:cNvSpPr>
            <p:nvPr/>
          </p:nvSpPr>
          <p:spPr bwMode="auto">
            <a:xfrm>
              <a:off x="7310438" y="2741612"/>
              <a:ext cx="549275" cy="811213"/>
            </a:xfrm>
            <a:custGeom>
              <a:avLst/>
              <a:gdLst>
                <a:gd name="T0" fmla="*/ 86 w 146"/>
                <a:gd name="T1" fmla="*/ 215 h 216"/>
                <a:gd name="T2" fmla="*/ 73 w 146"/>
                <a:gd name="T3" fmla="*/ 163 h 216"/>
                <a:gd name="T4" fmla="*/ 73 w 146"/>
                <a:gd name="T5" fmla="*/ 163 h 216"/>
                <a:gd name="T6" fmla="*/ 0 w 146"/>
                <a:gd name="T7" fmla="*/ 79 h 216"/>
                <a:gd name="T8" fmla="*/ 0 w 146"/>
                <a:gd name="T9" fmla="*/ 79 h 216"/>
                <a:gd name="T10" fmla="*/ 0 w 146"/>
                <a:gd name="T11" fmla="*/ 78 h 216"/>
                <a:gd name="T12" fmla="*/ 0 w 146"/>
                <a:gd name="T13" fmla="*/ 78 h 216"/>
                <a:gd name="T14" fmla="*/ 0 w 146"/>
                <a:gd name="T15" fmla="*/ 76 h 216"/>
                <a:gd name="T16" fmla="*/ 0 w 146"/>
                <a:gd name="T17" fmla="*/ 76 h 216"/>
                <a:gd name="T18" fmla="*/ 15 w 146"/>
                <a:gd name="T19" fmla="*/ 35 h 216"/>
                <a:gd name="T20" fmla="*/ 15 w 146"/>
                <a:gd name="T21" fmla="*/ 35 h 216"/>
                <a:gd name="T22" fmla="*/ 6 w 146"/>
                <a:gd name="T23" fmla="*/ 10 h 216"/>
                <a:gd name="T24" fmla="*/ 6 w 146"/>
                <a:gd name="T25" fmla="*/ 10 h 216"/>
                <a:gd name="T26" fmla="*/ 2 w 146"/>
                <a:gd name="T27" fmla="*/ 4 h 216"/>
                <a:gd name="T28" fmla="*/ 2 w 146"/>
                <a:gd name="T29" fmla="*/ 4 h 216"/>
                <a:gd name="T30" fmla="*/ 4 w 146"/>
                <a:gd name="T31" fmla="*/ 1 h 216"/>
                <a:gd name="T32" fmla="*/ 4 w 146"/>
                <a:gd name="T33" fmla="*/ 1 h 216"/>
                <a:gd name="T34" fmla="*/ 8 w 146"/>
                <a:gd name="T35" fmla="*/ 0 h 216"/>
                <a:gd name="T36" fmla="*/ 8 w 146"/>
                <a:gd name="T37" fmla="*/ 0 h 216"/>
                <a:gd name="T38" fmla="*/ 138 w 146"/>
                <a:gd name="T39" fmla="*/ 110 h 216"/>
                <a:gd name="T40" fmla="*/ 138 w 146"/>
                <a:gd name="T41" fmla="*/ 110 h 216"/>
                <a:gd name="T42" fmla="*/ 146 w 146"/>
                <a:gd name="T43" fmla="*/ 152 h 216"/>
                <a:gd name="T44" fmla="*/ 146 w 146"/>
                <a:gd name="T45" fmla="*/ 152 h 216"/>
                <a:gd name="T46" fmla="*/ 87 w 146"/>
                <a:gd name="T47" fmla="*/ 216 h 216"/>
                <a:gd name="T48" fmla="*/ 87 w 146"/>
                <a:gd name="T49" fmla="*/ 216 h 216"/>
                <a:gd name="T50" fmla="*/ 87 w 146"/>
                <a:gd name="T51" fmla="*/ 216 h 216"/>
                <a:gd name="T52" fmla="*/ 87 w 146"/>
                <a:gd name="T53" fmla="*/ 216 h 216"/>
                <a:gd name="T54" fmla="*/ 86 w 146"/>
                <a:gd name="T55" fmla="*/ 215 h 216"/>
                <a:gd name="T56" fmla="*/ 87 w 146"/>
                <a:gd name="T57" fmla="*/ 215 h 216"/>
                <a:gd name="T58" fmla="*/ 89 w 146"/>
                <a:gd name="T59" fmla="*/ 215 h 216"/>
                <a:gd name="T60" fmla="*/ 87 w 146"/>
                <a:gd name="T61" fmla="*/ 215 h 216"/>
                <a:gd name="T62" fmla="*/ 89 w 146"/>
                <a:gd name="T63" fmla="*/ 213 h 216"/>
                <a:gd name="T64" fmla="*/ 143 w 146"/>
                <a:gd name="T65" fmla="*/ 152 h 216"/>
                <a:gd name="T66" fmla="*/ 143 w 146"/>
                <a:gd name="T67" fmla="*/ 152 h 216"/>
                <a:gd name="T68" fmla="*/ 135 w 146"/>
                <a:gd name="T69" fmla="*/ 111 h 216"/>
                <a:gd name="T70" fmla="*/ 135 w 146"/>
                <a:gd name="T71" fmla="*/ 111 h 216"/>
                <a:gd name="T72" fmla="*/ 8 w 146"/>
                <a:gd name="T73" fmla="*/ 3 h 216"/>
                <a:gd name="T74" fmla="*/ 8 w 146"/>
                <a:gd name="T75" fmla="*/ 3 h 216"/>
                <a:gd name="T76" fmla="*/ 5 w 146"/>
                <a:gd name="T77" fmla="*/ 4 h 216"/>
                <a:gd name="T78" fmla="*/ 5 w 146"/>
                <a:gd name="T79" fmla="*/ 4 h 216"/>
                <a:gd name="T80" fmla="*/ 8 w 146"/>
                <a:gd name="T81" fmla="*/ 8 h 216"/>
                <a:gd name="T82" fmla="*/ 8 w 146"/>
                <a:gd name="T83" fmla="*/ 8 h 216"/>
                <a:gd name="T84" fmla="*/ 18 w 146"/>
                <a:gd name="T85" fmla="*/ 35 h 216"/>
                <a:gd name="T86" fmla="*/ 18 w 146"/>
                <a:gd name="T87" fmla="*/ 35 h 216"/>
                <a:gd name="T88" fmla="*/ 3 w 146"/>
                <a:gd name="T89" fmla="*/ 77 h 216"/>
                <a:gd name="T90" fmla="*/ 3 w 146"/>
                <a:gd name="T91" fmla="*/ 77 h 216"/>
                <a:gd name="T92" fmla="*/ 89 w 146"/>
                <a:gd name="T93" fmla="*/ 21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6" h="216">
                  <a:moveTo>
                    <a:pt x="86" y="215"/>
                  </a:moveTo>
                  <a:cubicBezTo>
                    <a:pt x="86" y="215"/>
                    <a:pt x="85" y="192"/>
                    <a:pt x="73" y="163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62" y="134"/>
                    <a:pt x="41" y="100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7"/>
                    <a:pt x="0" y="77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15" y="57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7"/>
                    <a:pt x="12" y="18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7"/>
                    <a:pt x="2" y="6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9" y="0"/>
                    <a:pt x="115" y="44"/>
                    <a:pt x="138" y="110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43" y="125"/>
                    <a:pt x="146" y="139"/>
                    <a:pt x="146" y="152"/>
                  </a:cubicBezTo>
                  <a:cubicBezTo>
                    <a:pt x="146" y="152"/>
                    <a:pt x="146" y="152"/>
                    <a:pt x="146" y="152"/>
                  </a:cubicBezTo>
                  <a:cubicBezTo>
                    <a:pt x="146" y="190"/>
                    <a:pt x="122" y="215"/>
                    <a:pt x="87" y="216"/>
                  </a:cubicBezTo>
                  <a:cubicBezTo>
                    <a:pt x="87" y="216"/>
                    <a:pt x="87" y="216"/>
                    <a:pt x="87" y="216"/>
                  </a:cubicBezTo>
                  <a:cubicBezTo>
                    <a:pt x="87" y="216"/>
                    <a:pt x="87" y="216"/>
                    <a:pt x="87" y="216"/>
                  </a:cubicBezTo>
                  <a:cubicBezTo>
                    <a:pt x="87" y="216"/>
                    <a:pt x="87" y="216"/>
                    <a:pt x="87" y="216"/>
                  </a:cubicBezTo>
                  <a:cubicBezTo>
                    <a:pt x="86" y="216"/>
                    <a:pt x="86" y="216"/>
                    <a:pt x="86" y="215"/>
                  </a:cubicBezTo>
                  <a:close/>
                  <a:moveTo>
                    <a:pt x="87" y="215"/>
                  </a:moveTo>
                  <a:cubicBezTo>
                    <a:pt x="89" y="215"/>
                    <a:pt x="89" y="215"/>
                    <a:pt x="89" y="215"/>
                  </a:cubicBezTo>
                  <a:cubicBezTo>
                    <a:pt x="87" y="215"/>
                    <a:pt x="87" y="215"/>
                    <a:pt x="87" y="215"/>
                  </a:cubicBezTo>
                  <a:close/>
                  <a:moveTo>
                    <a:pt x="89" y="213"/>
                  </a:moveTo>
                  <a:cubicBezTo>
                    <a:pt x="121" y="211"/>
                    <a:pt x="143" y="189"/>
                    <a:pt x="143" y="152"/>
                  </a:cubicBezTo>
                  <a:cubicBezTo>
                    <a:pt x="143" y="152"/>
                    <a:pt x="143" y="152"/>
                    <a:pt x="143" y="152"/>
                  </a:cubicBezTo>
                  <a:cubicBezTo>
                    <a:pt x="143" y="139"/>
                    <a:pt x="140" y="126"/>
                    <a:pt x="135" y="111"/>
                  </a:cubicBezTo>
                  <a:cubicBezTo>
                    <a:pt x="135" y="111"/>
                    <a:pt x="135" y="111"/>
                    <a:pt x="135" y="111"/>
                  </a:cubicBezTo>
                  <a:cubicBezTo>
                    <a:pt x="113" y="47"/>
                    <a:pt x="26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" y="17"/>
                    <a:pt x="18" y="2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55"/>
                    <a:pt x="7" y="72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78" y="118"/>
                    <a:pt x="88" y="201"/>
                    <a:pt x="89" y="2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8" name="Freeform 379"/>
            <p:cNvSpPr/>
            <p:nvPr/>
          </p:nvSpPr>
          <p:spPr bwMode="auto">
            <a:xfrm>
              <a:off x="7246938" y="2670175"/>
              <a:ext cx="139700" cy="139700"/>
            </a:xfrm>
            <a:custGeom>
              <a:avLst/>
              <a:gdLst>
                <a:gd name="T0" fmla="*/ 11 w 37"/>
                <a:gd name="T1" fmla="*/ 5 h 37"/>
                <a:gd name="T2" fmla="*/ 5 w 37"/>
                <a:gd name="T3" fmla="*/ 26 h 37"/>
                <a:gd name="T4" fmla="*/ 26 w 37"/>
                <a:gd name="T5" fmla="*/ 33 h 37"/>
                <a:gd name="T6" fmla="*/ 33 w 37"/>
                <a:gd name="T7" fmla="*/ 11 h 37"/>
                <a:gd name="T8" fmla="*/ 11 w 37"/>
                <a:gd name="T9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11" y="5"/>
                  </a:moveTo>
                  <a:cubicBezTo>
                    <a:pt x="3" y="9"/>
                    <a:pt x="0" y="19"/>
                    <a:pt x="5" y="26"/>
                  </a:cubicBezTo>
                  <a:cubicBezTo>
                    <a:pt x="9" y="34"/>
                    <a:pt x="19" y="37"/>
                    <a:pt x="26" y="33"/>
                  </a:cubicBezTo>
                  <a:cubicBezTo>
                    <a:pt x="34" y="28"/>
                    <a:pt x="37" y="19"/>
                    <a:pt x="33" y="11"/>
                  </a:cubicBezTo>
                  <a:cubicBezTo>
                    <a:pt x="28" y="3"/>
                    <a:pt x="19" y="0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9" name="Freeform 380"/>
            <p:cNvSpPr>
              <a:spLocks noEditPoints="1"/>
            </p:cNvSpPr>
            <p:nvPr/>
          </p:nvSpPr>
          <p:spPr bwMode="auto">
            <a:xfrm>
              <a:off x="7251701" y="2674937"/>
              <a:ext cx="130175" cy="130175"/>
            </a:xfrm>
            <a:custGeom>
              <a:avLst/>
              <a:gdLst>
                <a:gd name="T0" fmla="*/ 2 w 35"/>
                <a:gd name="T1" fmla="*/ 26 h 35"/>
                <a:gd name="T2" fmla="*/ 0 w 35"/>
                <a:gd name="T3" fmla="*/ 18 h 35"/>
                <a:gd name="T4" fmla="*/ 0 w 35"/>
                <a:gd name="T5" fmla="*/ 18 h 35"/>
                <a:gd name="T6" fmla="*/ 9 w 35"/>
                <a:gd name="T7" fmla="*/ 2 h 35"/>
                <a:gd name="T8" fmla="*/ 9 w 35"/>
                <a:gd name="T9" fmla="*/ 2 h 35"/>
                <a:gd name="T10" fmla="*/ 9 w 35"/>
                <a:gd name="T11" fmla="*/ 2 h 35"/>
                <a:gd name="T12" fmla="*/ 18 w 35"/>
                <a:gd name="T13" fmla="*/ 0 h 35"/>
                <a:gd name="T14" fmla="*/ 18 w 35"/>
                <a:gd name="T15" fmla="*/ 0 h 35"/>
                <a:gd name="T16" fmla="*/ 33 w 35"/>
                <a:gd name="T17" fmla="*/ 9 h 35"/>
                <a:gd name="T18" fmla="*/ 33 w 35"/>
                <a:gd name="T19" fmla="*/ 9 h 35"/>
                <a:gd name="T20" fmla="*/ 35 w 35"/>
                <a:gd name="T21" fmla="*/ 18 h 35"/>
                <a:gd name="T22" fmla="*/ 35 w 35"/>
                <a:gd name="T23" fmla="*/ 18 h 35"/>
                <a:gd name="T24" fmla="*/ 26 w 35"/>
                <a:gd name="T25" fmla="*/ 33 h 35"/>
                <a:gd name="T26" fmla="*/ 26 w 35"/>
                <a:gd name="T27" fmla="*/ 33 h 35"/>
                <a:gd name="T28" fmla="*/ 18 w 35"/>
                <a:gd name="T29" fmla="*/ 35 h 35"/>
                <a:gd name="T30" fmla="*/ 18 w 35"/>
                <a:gd name="T31" fmla="*/ 35 h 35"/>
                <a:gd name="T32" fmla="*/ 2 w 35"/>
                <a:gd name="T33" fmla="*/ 26 h 35"/>
                <a:gd name="T34" fmla="*/ 11 w 35"/>
                <a:gd name="T35" fmla="*/ 5 h 35"/>
                <a:gd name="T36" fmla="*/ 3 w 35"/>
                <a:gd name="T37" fmla="*/ 18 h 35"/>
                <a:gd name="T38" fmla="*/ 3 w 35"/>
                <a:gd name="T39" fmla="*/ 18 h 35"/>
                <a:gd name="T40" fmla="*/ 5 w 35"/>
                <a:gd name="T41" fmla="*/ 25 h 35"/>
                <a:gd name="T42" fmla="*/ 5 w 35"/>
                <a:gd name="T43" fmla="*/ 25 h 35"/>
                <a:gd name="T44" fmla="*/ 18 w 35"/>
                <a:gd name="T45" fmla="*/ 32 h 35"/>
                <a:gd name="T46" fmla="*/ 18 w 35"/>
                <a:gd name="T47" fmla="*/ 32 h 35"/>
                <a:gd name="T48" fmla="*/ 25 w 35"/>
                <a:gd name="T49" fmla="*/ 30 h 35"/>
                <a:gd name="T50" fmla="*/ 25 w 35"/>
                <a:gd name="T51" fmla="*/ 30 h 35"/>
                <a:gd name="T52" fmla="*/ 32 w 35"/>
                <a:gd name="T53" fmla="*/ 18 h 35"/>
                <a:gd name="T54" fmla="*/ 32 w 35"/>
                <a:gd name="T55" fmla="*/ 18 h 35"/>
                <a:gd name="T56" fmla="*/ 30 w 35"/>
                <a:gd name="T57" fmla="*/ 11 h 35"/>
                <a:gd name="T58" fmla="*/ 30 w 35"/>
                <a:gd name="T59" fmla="*/ 11 h 35"/>
                <a:gd name="T60" fmla="*/ 18 w 35"/>
                <a:gd name="T61" fmla="*/ 3 h 35"/>
                <a:gd name="T62" fmla="*/ 18 w 35"/>
                <a:gd name="T63" fmla="*/ 3 h 35"/>
                <a:gd name="T64" fmla="*/ 11 w 35"/>
                <a:gd name="T65" fmla="*/ 5 h 35"/>
                <a:gd name="T66" fmla="*/ 11 w 35"/>
                <a:gd name="T67" fmla="*/ 5 h 35"/>
                <a:gd name="T68" fmla="*/ 10 w 35"/>
                <a:gd name="T69" fmla="*/ 4 h 35"/>
                <a:gd name="T70" fmla="*/ 11 w 35"/>
                <a:gd name="T71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" h="35">
                  <a:moveTo>
                    <a:pt x="2" y="26"/>
                  </a:moveTo>
                  <a:cubicBezTo>
                    <a:pt x="1" y="23"/>
                    <a:pt x="0" y="2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1"/>
                    <a:pt x="3" y="5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1"/>
                    <a:pt x="15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4" y="0"/>
                    <a:pt x="30" y="3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12"/>
                    <a:pt x="35" y="15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24"/>
                    <a:pt x="32" y="30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3" y="34"/>
                    <a:pt x="21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2" y="35"/>
                    <a:pt x="6" y="32"/>
                    <a:pt x="2" y="26"/>
                  </a:cubicBezTo>
                  <a:close/>
                  <a:moveTo>
                    <a:pt x="11" y="5"/>
                  </a:moveTo>
                  <a:cubicBezTo>
                    <a:pt x="6" y="8"/>
                    <a:pt x="3" y="12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0"/>
                    <a:pt x="4" y="22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8" y="29"/>
                    <a:pt x="13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0" y="32"/>
                    <a:pt x="22" y="32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9" y="28"/>
                    <a:pt x="32" y="23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5"/>
                    <a:pt x="32" y="13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8" y="6"/>
                    <a:pt x="23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5" y="3"/>
                    <a:pt x="13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0" name="Freeform 381"/>
            <p:cNvSpPr/>
            <p:nvPr/>
          </p:nvSpPr>
          <p:spPr bwMode="auto">
            <a:xfrm>
              <a:off x="7642226" y="3286125"/>
              <a:ext cx="187325" cy="180975"/>
            </a:xfrm>
            <a:custGeom>
              <a:avLst/>
              <a:gdLst>
                <a:gd name="T0" fmla="*/ 35 w 50"/>
                <a:gd name="T1" fmla="*/ 31 h 48"/>
                <a:gd name="T2" fmla="*/ 24 w 50"/>
                <a:gd name="T3" fmla="*/ 38 h 48"/>
                <a:gd name="T4" fmla="*/ 13 w 50"/>
                <a:gd name="T5" fmla="*/ 29 h 48"/>
                <a:gd name="T6" fmla="*/ 18 w 50"/>
                <a:gd name="T7" fmla="*/ 16 h 48"/>
                <a:gd name="T8" fmla="*/ 32 w 50"/>
                <a:gd name="T9" fmla="*/ 17 h 48"/>
                <a:gd name="T10" fmla="*/ 35 w 50"/>
                <a:gd name="T11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48">
                  <a:moveTo>
                    <a:pt x="35" y="31"/>
                  </a:moveTo>
                  <a:cubicBezTo>
                    <a:pt x="38" y="48"/>
                    <a:pt x="39" y="48"/>
                    <a:pt x="24" y="38"/>
                  </a:cubicBezTo>
                  <a:cubicBezTo>
                    <a:pt x="8" y="46"/>
                    <a:pt x="8" y="47"/>
                    <a:pt x="13" y="29"/>
                  </a:cubicBezTo>
                  <a:cubicBezTo>
                    <a:pt x="1" y="16"/>
                    <a:pt x="0" y="17"/>
                    <a:pt x="18" y="16"/>
                  </a:cubicBezTo>
                  <a:cubicBezTo>
                    <a:pt x="27" y="0"/>
                    <a:pt x="26" y="0"/>
                    <a:pt x="32" y="17"/>
                  </a:cubicBezTo>
                  <a:cubicBezTo>
                    <a:pt x="50" y="20"/>
                    <a:pt x="50" y="19"/>
                    <a:pt x="35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1" name="Freeform 382"/>
            <p:cNvSpPr>
              <a:spLocks noEditPoints="1"/>
            </p:cNvSpPr>
            <p:nvPr/>
          </p:nvSpPr>
          <p:spPr bwMode="auto">
            <a:xfrm>
              <a:off x="7648576" y="3297237"/>
              <a:ext cx="169863" cy="165100"/>
            </a:xfrm>
            <a:custGeom>
              <a:avLst/>
              <a:gdLst>
                <a:gd name="T0" fmla="*/ 22 w 45"/>
                <a:gd name="T1" fmla="*/ 37 h 44"/>
                <a:gd name="T2" fmla="*/ 9 w 45"/>
                <a:gd name="T3" fmla="*/ 42 h 44"/>
                <a:gd name="T4" fmla="*/ 7 w 45"/>
                <a:gd name="T5" fmla="*/ 41 h 44"/>
                <a:gd name="T6" fmla="*/ 6 w 45"/>
                <a:gd name="T7" fmla="*/ 39 h 44"/>
                <a:gd name="T8" fmla="*/ 9 w 45"/>
                <a:gd name="T9" fmla="*/ 27 h 44"/>
                <a:gd name="T10" fmla="*/ 0 w 45"/>
                <a:gd name="T11" fmla="*/ 15 h 44"/>
                <a:gd name="T12" fmla="*/ 2 w 45"/>
                <a:gd name="T13" fmla="*/ 13 h 44"/>
                <a:gd name="T14" fmla="*/ 5 w 45"/>
                <a:gd name="T15" fmla="*/ 12 h 44"/>
                <a:gd name="T16" fmla="*/ 15 w 45"/>
                <a:gd name="T17" fmla="*/ 12 h 44"/>
                <a:gd name="T18" fmla="*/ 20 w 45"/>
                <a:gd name="T19" fmla="*/ 3 h 44"/>
                <a:gd name="T20" fmla="*/ 24 w 45"/>
                <a:gd name="T21" fmla="*/ 0 h 44"/>
                <a:gd name="T22" fmla="*/ 28 w 45"/>
                <a:gd name="T23" fmla="*/ 4 h 44"/>
                <a:gd name="T24" fmla="*/ 31 w 45"/>
                <a:gd name="T25" fmla="*/ 13 h 44"/>
                <a:gd name="T26" fmla="*/ 41 w 45"/>
                <a:gd name="T27" fmla="*/ 15 h 44"/>
                <a:gd name="T28" fmla="*/ 45 w 45"/>
                <a:gd name="T29" fmla="*/ 18 h 44"/>
                <a:gd name="T30" fmla="*/ 42 w 45"/>
                <a:gd name="T31" fmla="*/ 23 h 44"/>
                <a:gd name="T32" fmla="*/ 35 w 45"/>
                <a:gd name="T33" fmla="*/ 28 h 44"/>
                <a:gd name="T34" fmla="*/ 36 w 45"/>
                <a:gd name="T35" fmla="*/ 40 h 44"/>
                <a:gd name="T36" fmla="*/ 36 w 45"/>
                <a:gd name="T37" fmla="*/ 42 h 44"/>
                <a:gd name="T38" fmla="*/ 34 w 45"/>
                <a:gd name="T39" fmla="*/ 44 h 44"/>
                <a:gd name="T40" fmla="*/ 34 w 45"/>
                <a:gd name="T41" fmla="*/ 44 h 44"/>
                <a:gd name="T42" fmla="*/ 33 w 45"/>
                <a:gd name="T43" fmla="*/ 41 h 44"/>
                <a:gd name="T44" fmla="*/ 33 w 45"/>
                <a:gd name="T45" fmla="*/ 40 h 44"/>
                <a:gd name="T46" fmla="*/ 32 w 45"/>
                <a:gd name="T47" fmla="*/ 28 h 44"/>
                <a:gd name="T48" fmla="*/ 32 w 45"/>
                <a:gd name="T49" fmla="*/ 26 h 44"/>
                <a:gd name="T50" fmla="*/ 42 w 45"/>
                <a:gd name="T51" fmla="*/ 18 h 44"/>
                <a:gd name="T52" fmla="*/ 42 w 45"/>
                <a:gd name="T53" fmla="*/ 18 h 44"/>
                <a:gd name="T54" fmla="*/ 40 w 45"/>
                <a:gd name="T55" fmla="*/ 17 h 44"/>
                <a:gd name="T56" fmla="*/ 30 w 45"/>
                <a:gd name="T57" fmla="*/ 16 h 44"/>
                <a:gd name="T58" fmla="*/ 29 w 45"/>
                <a:gd name="T59" fmla="*/ 15 h 44"/>
                <a:gd name="T60" fmla="*/ 24 w 45"/>
                <a:gd name="T61" fmla="*/ 3 h 44"/>
                <a:gd name="T62" fmla="*/ 24 w 45"/>
                <a:gd name="T63" fmla="*/ 3 h 44"/>
                <a:gd name="T64" fmla="*/ 22 w 45"/>
                <a:gd name="T65" fmla="*/ 5 h 44"/>
                <a:gd name="T66" fmla="*/ 18 w 45"/>
                <a:gd name="T67" fmla="*/ 14 h 44"/>
                <a:gd name="T68" fmla="*/ 16 w 45"/>
                <a:gd name="T69" fmla="*/ 15 h 44"/>
                <a:gd name="T70" fmla="*/ 3 w 45"/>
                <a:gd name="T71" fmla="*/ 16 h 44"/>
                <a:gd name="T72" fmla="*/ 4 w 45"/>
                <a:gd name="T73" fmla="*/ 16 h 44"/>
                <a:gd name="T74" fmla="*/ 5 w 45"/>
                <a:gd name="T75" fmla="*/ 18 h 44"/>
                <a:gd name="T76" fmla="*/ 12 w 45"/>
                <a:gd name="T77" fmla="*/ 25 h 44"/>
                <a:gd name="T78" fmla="*/ 13 w 45"/>
                <a:gd name="T79" fmla="*/ 27 h 44"/>
                <a:gd name="T80" fmla="*/ 9 w 45"/>
                <a:gd name="T81" fmla="*/ 39 h 44"/>
                <a:gd name="T82" fmla="*/ 9 w 45"/>
                <a:gd name="T83" fmla="*/ 39 h 44"/>
                <a:gd name="T84" fmla="*/ 21 w 45"/>
                <a:gd name="T85" fmla="*/ 34 h 44"/>
                <a:gd name="T86" fmla="*/ 22 w 45"/>
                <a:gd name="T87" fmla="*/ 33 h 44"/>
                <a:gd name="T88" fmla="*/ 23 w 45"/>
                <a:gd name="T8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" h="44">
                  <a:moveTo>
                    <a:pt x="34" y="44"/>
                  </a:moveTo>
                  <a:cubicBezTo>
                    <a:pt x="31" y="43"/>
                    <a:pt x="28" y="41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5" y="40"/>
                    <a:pt x="12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2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0"/>
                    <a:pt x="6" y="40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6"/>
                    <a:pt x="8" y="33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4" y="21"/>
                    <a:pt x="1" y="1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1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2"/>
                    <a:pt x="11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8"/>
                    <a:pt x="19" y="5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1"/>
                    <a:pt x="22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7" y="2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6"/>
                    <a:pt x="30" y="9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5" y="14"/>
                    <a:pt x="39" y="14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3" y="15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4" y="21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38" y="26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34"/>
                    <a:pt x="36" y="37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5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lose/>
                  <a:moveTo>
                    <a:pt x="23" y="34"/>
                  </a:moveTo>
                  <a:cubicBezTo>
                    <a:pt x="28" y="38"/>
                    <a:pt x="32" y="40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8"/>
                    <a:pt x="33" y="34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8" y="22"/>
                    <a:pt x="41" y="20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1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8" y="17"/>
                    <a:pt x="34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8"/>
                    <a:pt x="25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7"/>
                    <a:pt x="20" y="10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9" y="15"/>
                    <a:pt x="5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7" y="20"/>
                    <a:pt x="9" y="22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1" y="33"/>
                    <a:pt x="9" y="37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1" y="39"/>
                    <a:pt x="15" y="37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4"/>
                    <a:pt x="23" y="3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2" name="Freeform 383"/>
            <p:cNvSpPr/>
            <p:nvPr/>
          </p:nvSpPr>
          <p:spPr bwMode="auto">
            <a:xfrm>
              <a:off x="7351713" y="2892425"/>
              <a:ext cx="230188" cy="236538"/>
            </a:xfrm>
            <a:custGeom>
              <a:avLst/>
              <a:gdLst>
                <a:gd name="T0" fmla="*/ 47 w 61"/>
                <a:gd name="T1" fmla="*/ 29 h 63"/>
                <a:gd name="T2" fmla="*/ 38 w 61"/>
                <a:gd name="T3" fmla="*/ 44 h 63"/>
                <a:gd name="T4" fmla="*/ 21 w 61"/>
                <a:gd name="T5" fmla="*/ 40 h 63"/>
                <a:gd name="T6" fmla="*/ 20 w 61"/>
                <a:gd name="T7" fmla="*/ 23 h 63"/>
                <a:gd name="T8" fmla="*/ 36 w 61"/>
                <a:gd name="T9" fmla="*/ 16 h 63"/>
                <a:gd name="T10" fmla="*/ 47 w 61"/>
                <a:gd name="T11" fmla="*/ 2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63">
                  <a:moveTo>
                    <a:pt x="47" y="29"/>
                  </a:moveTo>
                  <a:cubicBezTo>
                    <a:pt x="59" y="47"/>
                    <a:pt x="61" y="47"/>
                    <a:pt x="38" y="44"/>
                  </a:cubicBezTo>
                  <a:cubicBezTo>
                    <a:pt x="24" y="62"/>
                    <a:pt x="25" y="63"/>
                    <a:pt x="21" y="40"/>
                  </a:cubicBezTo>
                  <a:cubicBezTo>
                    <a:pt x="0" y="33"/>
                    <a:pt x="0" y="34"/>
                    <a:pt x="20" y="23"/>
                  </a:cubicBezTo>
                  <a:cubicBezTo>
                    <a:pt x="20" y="1"/>
                    <a:pt x="19" y="0"/>
                    <a:pt x="36" y="16"/>
                  </a:cubicBezTo>
                  <a:cubicBezTo>
                    <a:pt x="57" y="10"/>
                    <a:pt x="57" y="8"/>
                    <a:pt x="47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3" name="Freeform 384"/>
            <p:cNvSpPr>
              <a:spLocks noEditPoints="1"/>
            </p:cNvSpPr>
            <p:nvPr/>
          </p:nvSpPr>
          <p:spPr bwMode="auto">
            <a:xfrm>
              <a:off x="7367588" y="2906712"/>
              <a:ext cx="198438" cy="206375"/>
            </a:xfrm>
            <a:custGeom>
              <a:avLst/>
              <a:gdLst>
                <a:gd name="T0" fmla="*/ 16 w 53"/>
                <a:gd name="T1" fmla="*/ 37 h 55"/>
                <a:gd name="T2" fmla="*/ 5 w 53"/>
                <a:gd name="T3" fmla="*/ 33 h 55"/>
                <a:gd name="T4" fmla="*/ 0 w 53"/>
                <a:gd name="T5" fmla="*/ 29 h 55"/>
                <a:gd name="T6" fmla="*/ 4 w 53"/>
                <a:gd name="T7" fmla="*/ 24 h 55"/>
                <a:gd name="T8" fmla="*/ 14 w 53"/>
                <a:gd name="T9" fmla="*/ 18 h 55"/>
                <a:gd name="T10" fmla="*/ 15 w 53"/>
                <a:gd name="T11" fmla="*/ 2 h 55"/>
                <a:gd name="T12" fmla="*/ 18 w 53"/>
                <a:gd name="T13" fmla="*/ 0 h 55"/>
                <a:gd name="T14" fmla="*/ 32 w 53"/>
                <a:gd name="T15" fmla="*/ 11 h 55"/>
                <a:gd name="T16" fmla="*/ 47 w 53"/>
                <a:gd name="T17" fmla="*/ 7 h 55"/>
                <a:gd name="T18" fmla="*/ 50 w 53"/>
                <a:gd name="T19" fmla="*/ 7 h 55"/>
                <a:gd name="T20" fmla="*/ 51 w 53"/>
                <a:gd name="T21" fmla="*/ 10 h 55"/>
                <a:gd name="T22" fmla="*/ 44 w 53"/>
                <a:gd name="T23" fmla="*/ 25 h 55"/>
                <a:gd name="T24" fmla="*/ 53 w 53"/>
                <a:gd name="T25" fmla="*/ 40 h 55"/>
                <a:gd name="T26" fmla="*/ 52 w 53"/>
                <a:gd name="T27" fmla="*/ 42 h 55"/>
                <a:gd name="T28" fmla="*/ 48 w 53"/>
                <a:gd name="T29" fmla="*/ 43 h 55"/>
                <a:gd name="T30" fmla="*/ 35 w 53"/>
                <a:gd name="T31" fmla="*/ 41 h 55"/>
                <a:gd name="T32" fmla="*/ 28 w 53"/>
                <a:gd name="T33" fmla="*/ 51 h 55"/>
                <a:gd name="T34" fmla="*/ 22 w 53"/>
                <a:gd name="T35" fmla="*/ 55 h 55"/>
                <a:gd name="T36" fmla="*/ 18 w 53"/>
                <a:gd name="T37" fmla="*/ 49 h 55"/>
                <a:gd name="T38" fmla="*/ 6 w 53"/>
                <a:gd name="T39" fmla="*/ 30 h 55"/>
                <a:gd name="T40" fmla="*/ 18 w 53"/>
                <a:gd name="T41" fmla="*/ 35 h 55"/>
                <a:gd name="T42" fmla="*/ 19 w 53"/>
                <a:gd name="T43" fmla="*/ 36 h 55"/>
                <a:gd name="T44" fmla="*/ 22 w 53"/>
                <a:gd name="T45" fmla="*/ 51 h 55"/>
                <a:gd name="T46" fmla="*/ 23 w 53"/>
                <a:gd name="T47" fmla="*/ 51 h 55"/>
                <a:gd name="T48" fmla="*/ 25 w 53"/>
                <a:gd name="T49" fmla="*/ 49 h 55"/>
                <a:gd name="T50" fmla="*/ 33 w 53"/>
                <a:gd name="T51" fmla="*/ 39 h 55"/>
                <a:gd name="T52" fmla="*/ 34 w 53"/>
                <a:gd name="T53" fmla="*/ 38 h 55"/>
                <a:gd name="T54" fmla="*/ 48 w 53"/>
                <a:gd name="T55" fmla="*/ 40 h 55"/>
                <a:gd name="T56" fmla="*/ 50 w 53"/>
                <a:gd name="T57" fmla="*/ 40 h 55"/>
                <a:gd name="T58" fmla="*/ 41 w 53"/>
                <a:gd name="T59" fmla="*/ 26 h 55"/>
                <a:gd name="T60" fmla="*/ 41 w 53"/>
                <a:gd name="T61" fmla="*/ 25 h 55"/>
                <a:gd name="T62" fmla="*/ 48 w 53"/>
                <a:gd name="T63" fmla="*/ 10 h 55"/>
                <a:gd name="T64" fmla="*/ 48 w 53"/>
                <a:gd name="T65" fmla="*/ 10 h 55"/>
                <a:gd name="T66" fmla="*/ 48 w 53"/>
                <a:gd name="T67" fmla="*/ 10 h 55"/>
                <a:gd name="T68" fmla="*/ 47 w 53"/>
                <a:gd name="T69" fmla="*/ 10 h 55"/>
                <a:gd name="T70" fmla="*/ 32 w 53"/>
                <a:gd name="T71" fmla="*/ 14 h 55"/>
                <a:gd name="T72" fmla="*/ 31 w 53"/>
                <a:gd name="T73" fmla="*/ 13 h 55"/>
                <a:gd name="T74" fmla="*/ 18 w 53"/>
                <a:gd name="T75" fmla="*/ 3 h 55"/>
                <a:gd name="T76" fmla="*/ 18 w 53"/>
                <a:gd name="T77" fmla="*/ 3 h 55"/>
                <a:gd name="T78" fmla="*/ 18 w 53"/>
                <a:gd name="T79" fmla="*/ 6 h 55"/>
                <a:gd name="T80" fmla="*/ 17 w 53"/>
                <a:gd name="T81" fmla="*/ 19 h 55"/>
                <a:gd name="T82" fmla="*/ 17 w 53"/>
                <a:gd name="T83" fmla="*/ 20 h 55"/>
                <a:gd name="T84" fmla="*/ 3 w 53"/>
                <a:gd name="T85" fmla="*/ 28 h 55"/>
                <a:gd name="T86" fmla="*/ 3 w 53"/>
                <a:gd name="T87" fmla="*/ 29 h 55"/>
                <a:gd name="T88" fmla="*/ 3 w 53"/>
                <a:gd name="T89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" h="55">
                  <a:moveTo>
                    <a:pt x="18" y="49"/>
                  </a:moveTo>
                  <a:cubicBezTo>
                    <a:pt x="18" y="46"/>
                    <a:pt x="17" y="42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1" y="35"/>
                    <a:pt x="7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2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6"/>
                    <a:pt x="2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6" y="22"/>
                    <a:pt x="10" y="20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9"/>
                    <a:pt x="14" y="4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2" y="0"/>
                    <a:pt x="25" y="4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40" y="8"/>
                    <a:pt x="44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8" y="7"/>
                    <a:pt x="49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3"/>
                    <a:pt x="48" y="17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50" y="33"/>
                    <a:pt x="53" y="37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1"/>
                    <a:pt x="53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3"/>
                    <a:pt x="50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6" y="43"/>
                    <a:pt x="41" y="42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2" y="45"/>
                    <a:pt x="29" y="48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6" y="53"/>
                    <a:pt x="24" y="54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0" y="54"/>
                    <a:pt x="19" y="52"/>
                    <a:pt x="18" y="49"/>
                  </a:cubicBezTo>
                  <a:close/>
                  <a:moveTo>
                    <a:pt x="3" y="29"/>
                  </a:moveTo>
                  <a:cubicBezTo>
                    <a:pt x="3" y="29"/>
                    <a:pt x="4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8" y="31"/>
                    <a:pt x="12" y="33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9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45"/>
                    <a:pt x="22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7" y="46"/>
                    <a:pt x="29" y="43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1" y="39"/>
                    <a:pt x="46" y="40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7" y="34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5" y="16"/>
                    <a:pt x="48" y="11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5" y="10"/>
                    <a:pt x="40" y="11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4" y="7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8"/>
                    <a:pt x="17" y="13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24"/>
                    <a:pt x="4" y="27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4" name="Freeform 385"/>
            <p:cNvSpPr/>
            <p:nvPr/>
          </p:nvSpPr>
          <p:spPr bwMode="auto">
            <a:xfrm>
              <a:off x="7618413" y="3000375"/>
              <a:ext cx="136525" cy="136525"/>
            </a:xfrm>
            <a:custGeom>
              <a:avLst/>
              <a:gdLst>
                <a:gd name="T0" fmla="*/ 27 w 36"/>
                <a:gd name="T1" fmla="*/ 21 h 36"/>
                <a:gd name="T2" fmla="*/ 20 w 36"/>
                <a:gd name="T3" fmla="*/ 28 h 36"/>
                <a:gd name="T4" fmla="*/ 11 w 36"/>
                <a:gd name="T5" fmla="*/ 23 h 36"/>
                <a:gd name="T6" fmla="*/ 13 w 36"/>
                <a:gd name="T7" fmla="*/ 13 h 36"/>
                <a:gd name="T8" fmla="*/ 23 w 36"/>
                <a:gd name="T9" fmla="*/ 12 h 36"/>
                <a:gd name="T10" fmla="*/ 27 w 36"/>
                <a:gd name="T1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6">
                  <a:moveTo>
                    <a:pt x="27" y="21"/>
                  </a:moveTo>
                  <a:cubicBezTo>
                    <a:pt x="31" y="34"/>
                    <a:pt x="32" y="34"/>
                    <a:pt x="20" y="28"/>
                  </a:cubicBezTo>
                  <a:cubicBezTo>
                    <a:pt x="9" y="36"/>
                    <a:pt x="9" y="36"/>
                    <a:pt x="11" y="23"/>
                  </a:cubicBezTo>
                  <a:cubicBezTo>
                    <a:pt x="1" y="15"/>
                    <a:pt x="0" y="16"/>
                    <a:pt x="13" y="13"/>
                  </a:cubicBezTo>
                  <a:cubicBezTo>
                    <a:pt x="17" y="1"/>
                    <a:pt x="17" y="0"/>
                    <a:pt x="23" y="12"/>
                  </a:cubicBezTo>
                  <a:cubicBezTo>
                    <a:pt x="36" y="12"/>
                    <a:pt x="36" y="11"/>
                    <a:pt x="2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5" name="Freeform 386"/>
            <p:cNvSpPr>
              <a:spLocks noEditPoints="1"/>
            </p:cNvSpPr>
            <p:nvPr/>
          </p:nvSpPr>
          <p:spPr bwMode="auto">
            <a:xfrm>
              <a:off x="7626351" y="3008312"/>
              <a:ext cx="123825" cy="123825"/>
            </a:xfrm>
            <a:custGeom>
              <a:avLst/>
              <a:gdLst>
                <a:gd name="T0" fmla="*/ 7 w 33"/>
                <a:gd name="T1" fmla="*/ 29 h 33"/>
                <a:gd name="T2" fmla="*/ 7 w 33"/>
                <a:gd name="T3" fmla="*/ 22 h 33"/>
                <a:gd name="T4" fmla="*/ 2 w 33"/>
                <a:gd name="T5" fmla="*/ 18 h 33"/>
                <a:gd name="T6" fmla="*/ 0 w 33"/>
                <a:gd name="T7" fmla="*/ 14 h 33"/>
                <a:gd name="T8" fmla="*/ 3 w 33"/>
                <a:gd name="T9" fmla="*/ 11 h 33"/>
                <a:gd name="T10" fmla="*/ 10 w 33"/>
                <a:gd name="T11" fmla="*/ 10 h 33"/>
                <a:gd name="T12" fmla="*/ 12 w 33"/>
                <a:gd name="T13" fmla="*/ 3 h 33"/>
                <a:gd name="T14" fmla="*/ 15 w 33"/>
                <a:gd name="T15" fmla="*/ 0 h 33"/>
                <a:gd name="T16" fmla="*/ 19 w 33"/>
                <a:gd name="T17" fmla="*/ 3 h 33"/>
                <a:gd name="T18" fmla="*/ 22 w 33"/>
                <a:gd name="T19" fmla="*/ 9 h 33"/>
                <a:gd name="T20" fmla="*/ 23 w 33"/>
                <a:gd name="T21" fmla="*/ 9 h 33"/>
                <a:gd name="T22" fmla="*/ 24 w 33"/>
                <a:gd name="T23" fmla="*/ 9 h 33"/>
                <a:gd name="T24" fmla="*/ 30 w 33"/>
                <a:gd name="T25" fmla="*/ 9 h 33"/>
                <a:gd name="T26" fmla="*/ 33 w 33"/>
                <a:gd name="T27" fmla="*/ 11 h 33"/>
                <a:gd name="T28" fmla="*/ 27 w 33"/>
                <a:gd name="T29" fmla="*/ 20 h 33"/>
                <a:gd name="T30" fmla="*/ 29 w 33"/>
                <a:gd name="T31" fmla="*/ 29 h 33"/>
                <a:gd name="T32" fmla="*/ 29 w 33"/>
                <a:gd name="T33" fmla="*/ 30 h 33"/>
                <a:gd name="T34" fmla="*/ 27 w 33"/>
                <a:gd name="T35" fmla="*/ 31 h 33"/>
                <a:gd name="T36" fmla="*/ 18 w 33"/>
                <a:gd name="T37" fmla="*/ 28 h 33"/>
                <a:gd name="T38" fmla="*/ 9 w 33"/>
                <a:gd name="T39" fmla="*/ 33 h 33"/>
                <a:gd name="T40" fmla="*/ 9 w 33"/>
                <a:gd name="T41" fmla="*/ 33 h 33"/>
                <a:gd name="T42" fmla="*/ 7 w 33"/>
                <a:gd name="T43" fmla="*/ 32 h 33"/>
                <a:gd name="T44" fmla="*/ 10 w 33"/>
                <a:gd name="T45" fmla="*/ 20 h 33"/>
                <a:gd name="T46" fmla="*/ 11 w 33"/>
                <a:gd name="T47" fmla="*/ 21 h 33"/>
                <a:gd name="T48" fmla="*/ 10 w 33"/>
                <a:gd name="T49" fmla="*/ 29 h 33"/>
                <a:gd name="T50" fmla="*/ 10 w 33"/>
                <a:gd name="T51" fmla="*/ 30 h 33"/>
                <a:gd name="T52" fmla="*/ 11 w 33"/>
                <a:gd name="T53" fmla="*/ 29 h 33"/>
                <a:gd name="T54" fmla="*/ 17 w 33"/>
                <a:gd name="T55" fmla="*/ 25 h 33"/>
                <a:gd name="T56" fmla="*/ 18 w 33"/>
                <a:gd name="T57" fmla="*/ 25 h 33"/>
                <a:gd name="T58" fmla="*/ 26 w 33"/>
                <a:gd name="T59" fmla="*/ 28 h 33"/>
                <a:gd name="T60" fmla="*/ 24 w 33"/>
                <a:gd name="T61" fmla="*/ 20 h 33"/>
                <a:gd name="T62" fmla="*/ 24 w 33"/>
                <a:gd name="T63" fmla="*/ 18 h 33"/>
                <a:gd name="T64" fmla="*/ 30 w 33"/>
                <a:gd name="T65" fmla="*/ 12 h 33"/>
                <a:gd name="T66" fmla="*/ 30 w 33"/>
                <a:gd name="T67" fmla="*/ 12 h 33"/>
                <a:gd name="T68" fmla="*/ 24 w 33"/>
                <a:gd name="T69" fmla="*/ 12 h 33"/>
                <a:gd name="T70" fmla="*/ 23 w 33"/>
                <a:gd name="T71" fmla="*/ 12 h 33"/>
                <a:gd name="T72" fmla="*/ 21 w 33"/>
                <a:gd name="T73" fmla="*/ 12 h 33"/>
                <a:gd name="T74" fmla="*/ 20 w 33"/>
                <a:gd name="T75" fmla="*/ 11 h 33"/>
                <a:gd name="T76" fmla="*/ 15 w 33"/>
                <a:gd name="T77" fmla="*/ 3 h 33"/>
                <a:gd name="T78" fmla="*/ 15 w 33"/>
                <a:gd name="T79" fmla="*/ 5 h 33"/>
                <a:gd name="T80" fmla="*/ 13 w 33"/>
                <a:gd name="T81" fmla="*/ 12 h 33"/>
                <a:gd name="T82" fmla="*/ 11 w 33"/>
                <a:gd name="T83" fmla="*/ 13 h 33"/>
                <a:gd name="T84" fmla="*/ 3 w 33"/>
                <a:gd name="T85" fmla="*/ 15 h 33"/>
                <a:gd name="T86" fmla="*/ 4 w 33"/>
                <a:gd name="T8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" h="33">
                  <a:moveTo>
                    <a:pt x="7" y="32"/>
                  </a:moveTo>
                  <a:cubicBezTo>
                    <a:pt x="7" y="31"/>
                    <a:pt x="7" y="30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8"/>
                    <a:pt x="7" y="25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4" y="19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7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7"/>
                    <a:pt x="12" y="5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3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1" y="6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7" y="9"/>
                    <a:pt x="29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3" y="9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4"/>
                    <a:pt x="31" y="16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4"/>
                    <a:pt x="29" y="27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5" y="31"/>
                    <a:pt x="22" y="30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4" y="31"/>
                    <a:pt x="12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3"/>
                    <a:pt x="7" y="32"/>
                    <a:pt x="7" y="32"/>
                  </a:cubicBezTo>
                  <a:close/>
                  <a:moveTo>
                    <a:pt x="4" y="16"/>
                  </a:moveTo>
                  <a:cubicBezTo>
                    <a:pt x="5" y="17"/>
                    <a:pt x="7" y="18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5"/>
                    <a:pt x="10" y="28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3" y="28"/>
                    <a:pt x="15" y="27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2" y="27"/>
                    <a:pt x="25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5" y="24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7" y="15"/>
                    <a:pt x="29" y="13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8" y="7"/>
                    <a:pt x="16" y="4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6"/>
                    <a:pt x="14" y="8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4"/>
                    <a:pt x="4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6" name="Freeform 387"/>
            <p:cNvSpPr/>
            <p:nvPr/>
          </p:nvSpPr>
          <p:spPr bwMode="auto">
            <a:xfrm>
              <a:off x="7483476" y="3219450"/>
              <a:ext cx="203200" cy="250825"/>
            </a:xfrm>
            <a:custGeom>
              <a:avLst/>
              <a:gdLst>
                <a:gd name="T0" fmla="*/ 39 w 54"/>
                <a:gd name="T1" fmla="*/ 28 h 67"/>
                <a:gd name="T2" fmla="*/ 50 w 54"/>
                <a:gd name="T3" fmla="*/ 34 h 67"/>
                <a:gd name="T4" fmla="*/ 44 w 54"/>
                <a:gd name="T5" fmla="*/ 48 h 67"/>
                <a:gd name="T6" fmla="*/ 46 w 54"/>
                <a:gd name="T7" fmla="*/ 60 h 67"/>
                <a:gd name="T8" fmla="*/ 28 w 54"/>
                <a:gd name="T9" fmla="*/ 50 h 67"/>
                <a:gd name="T10" fmla="*/ 12 w 54"/>
                <a:gd name="T11" fmla="*/ 42 h 67"/>
                <a:gd name="T12" fmla="*/ 17 w 54"/>
                <a:gd name="T13" fmla="*/ 29 h 67"/>
                <a:gd name="T14" fmla="*/ 1 w 54"/>
                <a:gd name="T15" fmla="*/ 13 h 67"/>
                <a:gd name="T16" fmla="*/ 21 w 54"/>
                <a:gd name="T17" fmla="*/ 8 h 67"/>
                <a:gd name="T18" fmla="*/ 38 w 54"/>
                <a:gd name="T19" fmla="*/ 9 h 67"/>
                <a:gd name="T20" fmla="*/ 39 w 54"/>
                <a:gd name="T21" fmla="*/ 2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67">
                  <a:moveTo>
                    <a:pt x="39" y="28"/>
                  </a:moveTo>
                  <a:cubicBezTo>
                    <a:pt x="39" y="28"/>
                    <a:pt x="46" y="25"/>
                    <a:pt x="50" y="34"/>
                  </a:cubicBezTo>
                  <a:cubicBezTo>
                    <a:pt x="54" y="44"/>
                    <a:pt x="44" y="48"/>
                    <a:pt x="44" y="48"/>
                  </a:cubicBezTo>
                  <a:cubicBezTo>
                    <a:pt x="44" y="48"/>
                    <a:pt x="52" y="53"/>
                    <a:pt x="46" y="60"/>
                  </a:cubicBezTo>
                  <a:cubicBezTo>
                    <a:pt x="40" y="67"/>
                    <a:pt x="29" y="60"/>
                    <a:pt x="28" y="50"/>
                  </a:cubicBezTo>
                  <a:cubicBezTo>
                    <a:pt x="28" y="50"/>
                    <a:pt x="17" y="58"/>
                    <a:pt x="12" y="42"/>
                  </a:cubicBezTo>
                  <a:cubicBezTo>
                    <a:pt x="12" y="42"/>
                    <a:pt x="10" y="35"/>
                    <a:pt x="17" y="29"/>
                  </a:cubicBezTo>
                  <a:cubicBezTo>
                    <a:pt x="17" y="29"/>
                    <a:pt x="0" y="25"/>
                    <a:pt x="1" y="13"/>
                  </a:cubicBezTo>
                  <a:cubicBezTo>
                    <a:pt x="2" y="1"/>
                    <a:pt x="16" y="0"/>
                    <a:pt x="21" y="8"/>
                  </a:cubicBezTo>
                  <a:cubicBezTo>
                    <a:pt x="21" y="8"/>
                    <a:pt x="31" y="0"/>
                    <a:pt x="38" y="9"/>
                  </a:cubicBezTo>
                  <a:cubicBezTo>
                    <a:pt x="48" y="19"/>
                    <a:pt x="39" y="28"/>
                    <a:pt x="39" y="28"/>
                  </a:cubicBezTo>
                  <a:close/>
                </a:path>
              </a:pathLst>
            </a:custGeom>
            <a:solidFill>
              <a:srgbClr val="795B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7" name="Freeform 388"/>
            <p:cNvSpPr>
              <a:spLocks noEditPoints="1"/>
            </p:cNvSpPr>
            <p:nvPr/>
          </p:nvSpPr>
          <p:spPr bwMode="auto">
            <a:xfrm>
              <a:off x="7483476" y="3222625"/>
              <a:ext cx="195263" cy="236538"/>
            </a:xfrm>
            <a:custGeom>
              <a:avLst/>
              <a:gdLst>
                <a:gd name="T0" fmla="*/ 27 w 52"/>
                <a:gd name="T1" fmla="*/ 51 h 63"/>
                <a:gd name="T2" fmla="*/ 22 w 52"/>
                <a:gd name="T3" fmla="*/ 53 h 63"/>
                <a:gd name="T4" fmla="*/ 11 w 52"/>
                <a:gd name="T5" fmla="*/ 41 h 63"/>
                <a:gd name="T6" fmla="*/ 10 w 52"/>
                <a:gd name="T7" fmla="*/ 39 h 63"/>
                <a:gd name="T8" fmla="*/ 14 w 52"/>
                <a:gd name="T9" fmla="*/ 29 h 63"/>
                <a:gd name="T10" fmla="*/ 0 w 52"/>
                <a:gd name="T11" fmla="*/ 13 h 63"/>
                <a:gd name="T12" fmla="*/ 0 w 52"/>
                <a:gd name="T13" fmla="*/ 12 h 63"/>
                <a:gd name="T14" fmla="*/ 12 w 52"/>
                <a:gd name="T15" fmla="*/ 0 h 63"/>
                <a:gd name="T16" fmla="*/ 22 w 52"/>
                <a:gd name="T17" fmla="*/ 4 h 63"/>
                <a:gd name="T18" fmla="*/ 29 w 52"/>
                <a:gd name="T19" fmla="*/ 2 h 63"/>
                <a:gd name="T20" fmla="*/ 39 w 52"/>
                <a:gd name="T21" fmla="*/ 7 h 63"/>
                <a:gd name="T22" fmla="*/ 44 w 52"/>
                <a:gd name="T23" fmla="*/ 18 h 63"/>
                <a:gd name="T24" fmla="*/ 42 w 52"/>
                <a:gd name="T25" fmla="*/ 25 h 63"/>
                <a:gd name="T26" fmla="*/ 51 w 52"/>
                <a:gd name="T27" fmla="*/ 33 h 63"/>
                <a:gd name="T28" fmla="*/ 52 w 52"/>
                <a:gd name="T29" fmla="*/ 38 h 63"/>
                <a:gd name="T30" fmla="*/ 47 w 52"/>
                <a:gd name="T31" fmla="*/ 47 h 63"/>
                <a:gd name="T32" fmla="*/ 50 w 52"/>
                <a:gd name="T33" fmla="*/ 53 h 63"/>
                <a:gd name="T34" fmla="*/ 47 w 52"/>
                <a:gd name="T35" fmla="*/ 60 h 63"/>
                <a:gd name="T36" fmla="*/ 40 w 52"/>
                <a:gd name="T37" fmla="*/ 63 h 63"/>
                <a:gd name="T38" fmla="*/ 40 w 52"/>
                <a:gd name="T39" fmla="*/ 63 h 63"/>
                <a:gd name="T40" fmla="*/ 30 w 52"/>
                <a:gd name="T41" fmla="*/ 49 h 63"/>
                <a:gd name="T42" fmla="*/ 40 w 52"/>
                <a:gd name="T43" fmla="*/ 60 h 63"/>
                <a:gd name="T44" fmla="*/ 45 w 52"/>
                <a:gd name="T45" fmla="*/ 58 h 63"/>
                <a:gd name="T46" fmla="*/ 47 w 52"/>
                <a:gd name="T47" fmla="*/ 53 h 63"/>
                <a:gd name="T48" fmla="*/ 45 w 52"/>
                <a:gd name="T49" fmla="*/ 49 h 63"/>
                <a:gd name="T50" fmla="*/ 43 w 52"/>
                <a:gd name="T51" fmla="*/ 48 h 63"/>
                <a:gd name="T52" fmla="*/ 42 w 52"/>
                <a:gd name="T53" fmla="*/ 46 h 63"/>
                <a:gd name="T54" fmla="*/ 43 w 52"/>
                <a:gd name="T55" fmla="*/ 45 h 63"/>
                <a:gd name="T56" fmla="*/ 49 w 52"/>
                <a:gd name="T57" fmla="*/ 38 h 63"/>
                <a:gd name="T58" fmla="*/ 49 w 52"/>
                <a:gd name="T59" fmla="*/ 34 h 63"/>
                <a:gd name="T60" fmla="*/ 42 w 52"/>
                <a:gd name="T61" fmla="*/ 28 h 63"/>
                <a:gd name="T62" fmla="*/ 39 w 52"/>
                <a:gd name="T63" fmla="*/ 29 h 63"/>
                <a:gd name="T64" fmla="*/ 39 w 52"/>
                <a:gd name="T65" fmla="*/ 27 h 63"/>
                <a:gd name="T66" fmla="*/ 37 w 52"/>
                <a:gd name="T67" fmla="*/ 28 h 63"/>
                <a:gd name="T68" fmla="*/ 38 w 52"/>
                <a:gd name="T69" fmla="*/ 26 h 63"/>
                <a:gd name="T70" fmla="*/ 39 w 52"/>
                <a:gd name="T71" fmla="*/ 24 h 63"/>
                <a:gd name="T72" fmla="*/ 41 w 52"/>
                <a:gd name="T73" fmla="*/ 18 h 63"/>
                <a:gd name="T74" fmla="*/ 37 w 52"/>
                <a:gd name="T75" fmla="*/ 9 h 63"/>
                <a:gd name="T76" fmla="*/ 29 w 52"/>
                <a:gd name="T77" fmla="*/ 5 h 63"/>
                <a:gd name="T78" fmla="*/ 24 w 52"/>
                <a:gd name="T79" fmla="*/ 7 h 63"/>
                <a:gd name="T80" fmla="*/ 22 w 52"/>
                <a:gd name="T81" fmla="*/ 8 h 63"/>
                <a:gd name="T82" fmla="*/ 21 w 52"/>
                <a:gd name="T83" fmla="*/ 8 h 63"/>
                <a:gd name="T84" fmla="*/ 20 w 52"/>
                <a:gd name="T85" fmla="*/ 7 h 63"/>
                <a:gd name="T86" fmla="*/ 12 w 52"/>
                <a:gd name="T87" fmla="*/ 3 h 63"/>
                <a:gd name="T88" fmla="*/ 3 w 52"/>
                <a:gd name="T89" fmla="*/ 12 h 63"/>
                <a:gd name="T90" fmla="*/ 3 w 52"/>
                <a:gd name="T91" fmla="*/ 13 h 63"/>
                <a:gd name="T92" fmla="*/ 18 w 52"/>
                <a:gd name="T93" fmla="*/ 27 h 63"/>
                <a:gd name="T94" fmla="*/ 19 w 52"/>
                <a:gd name="T95" fmla="*/ 28 h 63"/>
                <a:gd name="T96" fmla="*/ 18 w 52"/>
                <a:gd name="T97" fmla="*/ 30 h 63"/>
                <a:gd name="T98" fmla="*/ 13 w 52"/>
                <a:gd name="T99" fmla="*/ 39 h 63"/>
                <a:gd name="T100" fmla="*/ 14 w 52"/>
                <a:gd name="T101" fmla="*/ 40 h 63"/>
                <a:gd name="T102" fmla="*/ 22 w 52"/>
                <a:gd name="T103" fmla="*/ 50 h 63"/>
                <a:gd name="T104" fmla="*/ 27 w 52"/>
                <a:gd name="T105" fmla="*/ 48 h 63"/>
                <a:gd name="T106" fmla="*/ 28 w 52"/>
                <a:gd name="T107" fmla="*/ 48 h 63"/>
                <a:gd name="T108" fmla="*/ 29 w 52"/>
                <a:gd name="T109" fmla="*/ 4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2" h="63">
                  <a:moveTo>
                    <a:pt x="40" y="63"/>
                  </a:moveTo>
                  <a:cubicBezTo>
                    <a:pt x="34" y="63"/>
                    <a:pt x="29" y="58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2"/>
                    <a:pt x="24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8" y="53"/>
                    <a:pt x="13" y="50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0" y="40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6"/>
                    <a:pt x="11" y="33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0" y="27"/>
                    <a:pt x="0" y="2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4"/>
                    <a:pt x="6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9" y="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6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3" y="2"/>
                    <a:pt x="36" y="4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3" y="11"/>
                    <a:pt x="44" y="15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21"/>
                    <a:pt x="43" y="23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5" y="25"/>
                    <a:pt x="49" y="27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5"/>
                    <a:pt x="52" y="36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43"/>
                    <a:pt x="49" y="46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8"/>
                    <a:pt x="50" y="50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5"/>
                    <a:pt x="49" y="57"/>
                    <a:pt x="47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5" y="62"/>
                    <a:pt x="42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lose/>
                  <a:moveTo>
                    <a:pt x="29" y="48"/>
                  </a:moveTo>
                  <a:cubicBezTo>
                    <a:pt x="29" y="48"/>
                    <a:pt x="30" y="48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55"/>
                    <a:pt x="36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2" y="60"/>
                    <a:pt x="43" y="59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6" y="56"/>
                    <a:pt x="47" y="55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2"/>
                    <a:pt x="46" y="50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2" y="47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5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5"/>
                    <a:pt x="50" y="43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5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7" y="29"/>
                    <a:pt x="44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0" y="28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8" y="29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7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5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5"/>
                    <a:pt x="40" y="12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6"/>
                    <a:pt x="32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7" y="5"/>
                    <a:pt x="26" y="6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8" y="5"/>
                    <a:pt x="15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3"/>
                    <a:pt x="3" y="6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23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9" y="27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9"/>
                    <a:pt x="19" y="29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3"/>
                    <a:pt x="14" y="37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6" y="48"/>
                    <a:pt x="19" y="50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5" y="50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8" name="Freeform 389"/>
            <p:cNvSpPr/>
            <p:nvPr/>
          </p:nvSpPr>
          <p:spPr bwMode="auto">
            <a:xfrm>
              <a:off x="7029451" y="3519487"/>
              <a:ext cx="184150" cy="190500"/>
            </a:xfrm>
            <a:custGeom>
              <a:avLst/>
              <a:gdLst>
                <a:gd name="T0" fmla="*/ 33 w 49"/>
                <a:gd name="T1" fmla="*/ 19 h 51"/>
                <a:gd name="T2" fmla="*/ 32 w 49"/>
                <a:gd name="T3" fmla="*/ 33 h 51"/>
                <a:gd name="T4" fmla="*/ 18 w 49"/>
                <a:gd name="T5" fmla="*/ 36 h 51"/>
                <a:gd name="T6" fmla="*/ 11 w 49"/>
                <a:gd name="T7" fmla="*/ 24 h 51"/>
                <a:gd name="T8" fmla="*/ 20 w 49"/>
                <a:gd name="T9" fmla="*/ 14 h 51"/>
                <a:gd name="T10" fmla="*/ 33 w 49"/>
                <a:gd name="T11" fmla="*/ 1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51">
                  <a:moveTo>
                    <a:pt x="33" y="19"/>
                  </a:moveTo>
                  <a:cubicBezTo>
                    <a:pt x="49" y="28"/>
                    <a:pt x="49" y="27"/>
                    <a:pt x="32" y="33"/>
                  </a:cubicBezTo>
                  <a:cubicBezTo>
                    <a:pt x="28" y="50"/>
                    <a:pt x="29" y="51"/>
                    <a:pt x="18" y="36"/>
                  </a:cubicBezTo>
                  <a:cubicBezTo>
                    <a:pt x="0" y="38"/>
                    <a:pt x="0" y="39"/>
                    <a:pt x="11" y="24"/>
                  </a:cubicBezTo>
                  <a:cubicBezTo>
                    <a:pt x="3" y="8"/>
                    <a:pt x="2" y="8"/>
                    <a:pt x="20" y="14"/>
                  </a:cubicBezTo>
                  <a:cubicBezTo>
                    <a:pt x="33" y="1"/>
                    <a:pt x="33" y="0"/>
                    <a:pt x="3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9" name="Freeform 390"/>
            <p:cNvSpPr>
              <a:spLocks noEditPoints="1"/>
            </p:cNvSpPr>
            <p:nvPr/>
          </p:nvSpPr>
          <p:spPr bwMode="auto">
            <a:xfrm>
              <a:off x="7037388" y="3530600"/>
              <a:ext cx="165100" cy="168275"/>
            </a:xfrm>
            <a:custGeom>
              <a:avLst/>
              <a:gdLst>
                <a:gd name="T0" fmla="*/ 16 w 44"/>
                <a:gd name="T1" fmla="*/ 35 h 45"/>
                <a:gd name="T2" fmla="*/ 4 w 44"/>
                <a:gd name="T3" fmla="*/ 36 h 45"/>
                <a:gd name="T4" fmla="*/ 2 w 44"/>
                <a:gd name="T5" fmla="*/ 35 h 45"/>
                <a:gd name="T6" fmla="*/ 0 w 44"/>
                <a:gd name="T7" fmla="*/ 33 h 45"/>
                <a:gd name="T8" fmla="*/ 7 w 44"/>
                <a:gd name="T9" fmla="*/ 21 h 45"/>
                <a:gd name="T10" fmla="*/ 2 w 44"/>
                <a:gd name="T11" fmla="*/ 9 h 45"/>
                <a:gd name="T12" fmla="*/ 3 w 44"/>
                <a:gd name="T13" fmla="*/ 6 h 45"/>
                <a:gd name="T14" fmla="*/ 5 w 44"/>
                <a:gd name="T15" fmla="*/ 6 h 45"/>
                <a:gd name="T16" fmla="*/ 18 w 44"/>
                <a:gd name="T17" fmla="*/ 9 h 45"/>
                <a:gd name="T18" fmla="*/ 29 w 44"/>
                <a:gd name="T19" fmla="*/ 0 h 45"/>
                <a:gd name="T20" fmla="*/ 31 w 44"/>
                <a:gd name="T21" fmla="*/ 2 h 45"/>
                <a:gd name="T22" fmla="*/ 32 w 44"/>
                <a:gd name="T23" fmla="*/ 5 h 45"/>
                <a:gd name="T24" fmla="*/ 32 w 44"/>
                <a:gd name="T25" fmla="*/ 15 h 45"/>
                <a:gd name="T26" fmla="*/ 41 w 44"/>
                <a:gd name="T27" fmla="*/ 20 h 45"/>
                <a:gd name="T28" fmla="*/ 44 w 44"/>
                <a:gd name="T29" fmla="*/ 24 h 45"/>
                <a:gd name="T30" fmla="*/ 40 w 44"/>
                <a:gd name="T31" fmla="*/ 28 h 45"/>
                <a:gd name="T32" fmla="*/ 31 w 44"/>
                <a:gd name="T33" fmla="*/ 31 h 45"/>
                <a:gd name="T34" fmla="*/ 29 w 44"/>
                <a:gd name="T35" fmla="*/ 41 h 45"/>
                <a:gd name="T36" fmla="*/ 26 w 44"/>
                <a:gd name="T37" fmla="*/ 45 h 45"/>
                <a:gd name="T38" fmla="*/ 21 w 44"/>
                <a:gd name="T39" fmla="*/ 42 h 45"/>
                <a:gd name="T40" fmla="*/ 25 w 44"/>
                <a:gd name="T41" fmla="*/ 42 h 45"/>
                <a:gd name="T42" fmla="*/ 26 w 44"/>
                <a:gd name="T43" fmla="*/ 40 h 45"/>
                <a:gd name="T44" fmla="*/ 28 w 44"/>
                <a:gd name="T45" fmla="*/ 29 h 45"/>
                <a:gd name="T46" fmla="*/ 29 w 44"/>
                <a:gd name="T47" fmla="*/ 28 h 45"/>
                <a:gd name="T48" fmla="*/ 41 w 44"/>
                <a:gd name="T49" fmla="*/ 24 h 45"/>
                <a:gd name="T50" fmla="*/ 41 w 44"/>
                <a:gd name="T51" fmla="*/ 24 h 45"/>
                <a:gd name="T52" fmla="*/ 39 w 44"/>
                <a:gd name="T53" fmla="*/ 22 h 45"/>
                <a:gd name="T54" fmla="*/ 30 w 44"/>
                <a:gd name="T55" fmla="*/ 17 h 45"/>
                <a:gd name="T56" fmla="*/ 31 w 44"/>
                <a:gd name="T57" fmla="*/ 16 h 45"/>
                <a:gd name="T58" fmla="*/ 31 w 44"/>
                <a:gd name="T59" fmla="*/ 16 h 45"/>
                <a:gd name="T60" fmla="*/ 29 w 44"/>
                <a:gd name="T61" fmla="*/ 16 h 45"/>
                <a:gd name="T62" fmla="*/ 29 w 44"/>
                <a:gd name="T63" fmla="*/ 3 h 45"/>
                <a:gd name="T64" fmla="*/ 28 w 44"/>
                <a:gd name="T65" fmla="*/ 4 h 45"/>
                <a:gd name="T66" fmla="*/ 26 w 44"/>
                <a:gd name="T67" fmla="*/ 5 h 45"/>
                <a:gd name="T68" fmla="*/ 19 w 44"/>
                <a:gd name="T69" fmla="*/ 12 h 45"/>
                <a:gd name="T70" fmla="*/ 18 w 44"/>
                <a:gd name="T71" fmla="*/ 12 h 45"/>
                <a:gd name="T72" fmla="*/ 5 w 44"/>
                <a:gd name="T73" fmla="*/ 9 h 45"/>
                <a:gd name="T74" fmla="*/ 5 w 44"/>
                <a:gd name="T75" fmla="*/ 9 h 45"/>
                <a:gd name="T76" fmla="*/ 10 w 44"/>
                <a:gd name="T77" fmla="*/ 21 h 45"/>
                <a:gd name="T78" fmla="*/ 10 w 44"/>
                <a:gd name="T79" fmla="*/ 22 h 45"/>
                <a:gd name="T80" fmla="*/ 3 w 44"/>
                <a:gd name="T81" fmla="*/ 33 h 45"/>
                <a:gd name="T82" fmla="*/ 4 w 44"/>
                <a:gd name="T83" fmla="*/ 33 h 45"/>
                <a:gd name="T84" fmla="*/ 16 w 44"/>
                <a:gd name="T85" fmla="*/ 31 h 45"/>
                <a:gd name="T86" fmla="*/ 16 w 44"/>
                <a:gd name="T87" fmla="*/ 31 h 45"/>
                <a:gd name="T88" fmla="*/ 17 w 44"/>
                <a:gd name="T8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4" h="45">
                  <a:moveTo>
                    <a:pt x="21" y="42"/>
                  </a:moveTo>
                  <a:cubicBezTo>
                    <a:pt x="20" y="40"/>
                    <a:pt x="18" y="38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0" y="35"/>
                    <a:pt x="7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0"/>
                    <a:pt x="3" y="27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15"/>
                    <a:pt x="2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6"/>
                    <a:pt x="11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3" y="4"/>
                    <a:pt x="26" y="1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3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7"/>
                    <a:pt x="32" y="11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6" y="17"/>
                    <a:pt x="39" y="18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3" y="21"/>
                    <a:pt x="44" y="22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6"/>
                    <a:pt x="42" y="27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29"/>
                    <a:pt x="35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5"/>
                    <a:pt x="30" y="38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3"/>
                    <a:pt x="28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5"/>
                    <a:pt x="23" y="44"/>
                    <a:pt x="21" y="42"/>
                  </a:cubicBezTo>
                  <a:close/>
                  <a:moveTo>
                    <a:pt x="17" y="32"/>
                  </a:moveTo>
                  <a:cubicBezTo>
                    <a:pt x="22" y="38"/>
                    <a:pt x="24" y="41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38"/>
                    <a:pt x="27" y="34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6" y="26"/>
                    <a:pt x="40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0" y="23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7" y="21"/>
                    <a:pt x="34" y="19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29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9"/>
                    <a:pt x="29" y="4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7"/>
                    <a:pt x="22" y="9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1" y="10"/>
                    <a:pt x="7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7" y="14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6" y="28"/>
                    <a:pt x="4" y="32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6" y="33"/>
                    <a:pt x="10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2"/>
                    <a:pt x="17" y="3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0" name="Freeform 391"/>
            <p:cNvSpPr/>
            <p:nvPr/>
          </p:nvSpPr>
          <p:spPr bwMode="auto">
            <a:xfrm>
              <a:off x="6935788" y="3827462"/>
              <a:ext cx="225425" cy="236538"/>
            </a:xfrm>
            <a:custGeom>
              <a:avLst/>
              <a:gdLst>
                <a:gd name="T0" fmla="*/ 40 w 60"/>
                <a:gd name="T1" fmla="*/ 23 h 63"/>
                <a:gd name="T2" fmla="*/ 39 w 60"/>
                <a:gd name="T3" fmla="*/ 40 h 63"/>
                <a:gd name="T4" fmla="*/ 22 w 60"/>
                <a:gd name="T5" fmla="*/ 44 h 63"/>
                <a:gd name="T6" fmla="*/ 13 w 60"/>
                <a:gd name="T7" fmla="*/ 30 h 63"/>
                <a:gd name="T8" fmla="*/ 24 w 60"/>
                <a:gd name="T9" fmla="*/ 17 h 63"/>
                <a:gd name="T10" fmla="*/ 40 w 60"/>
                <a:gd name="T11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3">
                  <a:moveTo>
                    <a:pt x="40" y="23"/>
                  </a:moveTo>
                  <a:cubicBezTo>
                    <a:pt x="60" y="34"/>
                    <a:pt x="60" y="33"/>
                    <a:pt x="39" y="40"/>
                  </a:cubicBezTo>
                  <a:cubicBezTo>
                    <a:pt x="34" y="62"/>
                    <a:pt x="36" y="63"/>
                    <a:pt x="22" y="44"/>
                  </a:cubicBezTo>
                  <a:cubicBezTo>
                    <a:pt x="0" y="47"/>
                    <a:pt x="0" y="49"/>
                    <a:pt x="13" y="30"/>
                  </a:cubicBezTo>
                  <a:cubicBezTo>
                    <a:pt x="4" y="10"/>
                    <a:pt x="2" y="10"/>
                    <a:pt x="24" y="17"/>
                  </a:cubicBezTo>
                  <a:cubicBezTo>
                    <a:pt x="41" y="2"/>
                    <a:pt x="40" y="0"/>
                    <a:pt x="4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1" name="Freeform 392"/>
            <p:cNvSpPr>
              <a:spLocks noEditPoints="1"/>
            </p:cNvSpPr>
            <p:nvPr/>
          </p:nvSpPr>
          <p:spPr bwMode="auto">
            <a:xfrm>
              <a:off x="6946901" y="3841750"/>
              <a:ext cx="198438" cy="206375"/>
            </a:xfrm>
            <a:custGeom>
              <a:avLst/>
              <a:gdLst>
                <a:gd name="T0" fmla="*/ 18 w 53"/>
                <a:gd name="T1" fmla="*/ 42 h 55"/>
                <a:gd name="T2" fmla="*/ 4 w 53"/>
                <a:gd name="T3" fmla="*/ 44 h 55"/>
                <a:gd name="T4" fmla="*/ 1 w 53"/>
                <a:gd name="T5" fmla="*/ 43 h 55"/>
                <a:gd name="T6" fmla="*/ 0 w 53"/>
                <a:gd name="T7" fmla="*/ 40 h 55"/>
                <a:gd name="T8" fmla="*/ 8 w 53"/>
                <a:gd name="T9" fmla="*/ 26 h 55"/>
                <a:gd name="T10" fmla="*/ 2 w 53"/>
                <a:gd name="T11" fmla="*/ 10 h 55"/>
                <a:gd name="T12" fmla="*/ 3 w 53"/>
                <a:gd name="T13" fmla="*/ 8 h 55"/>
                <a:gd name="T14" fmla="*/ 6 w 53"/>
                <a:gd name="T15" fmla="*/ 7 h 55"/>
                <a:gd name="T16" fmla="*/ 21 w 53"/>
                <a:gd name="T17" fmla="*/ 11 h 55"/>
                <a:gd name="T18" fmla="*/ 35 w 53"/>
                <a:gd name="T19" fmla="*/ 0 h 55"/>
                <a:gd name="T20" fmla="*/ 37 w 53"/>
                <a:gd name="T21" fmla="*/ 2 h 55"/>
                <a:gd name="T22" fmla="*/ 38 w 53"/>
                <a:gd name="T23" fmla="*/ 6 h 55"/>
                <a:gd name="T24" fmla="*/ 39 w 53"/>
                <a:gd name="T25" fmla="*/ 19 h 55"/>
                <a:gd name="T26" fmla="*/ 49 w 53"/>
                <a:gd name="T27" fmla="*/ 24 h 55"/>
                <a:gd name="T28" fmla="*/ 53 w 53"/>
                <a:gd name="T29" fmla="*/ 29 h 55"/>
                <a:gd name="T30" fmla="*/ 48 w 53"/>
                <a:gd name="T31" fmla="*/ 34 h 55"/>
                <a:gd name="T32" fmla="*/ 37 w 53"/>
                <a:gd name="T33" fmla="*/ 38 h 55"/>
                <a:gd name="T34" fmla="*/ 35 w 53"/>
                <a:gd name="T35" fmla="*/ 50 h 55"/>
                <a:gd name="T36" fmla="*/ 31 w 53"/>
                <a:gd name="T37" fmla="*/ 55 h 55"/>
                <a:gd name="T38" fmla="*/ 25 w 53"/>
                <a:gd name="T39" fmla="*/ 51 h 55"/>
                <a:gd name="T40" fmla="*/ 30 w 53"/>
                <a:gd name="T41" fmla="*/ 52 h 55"/>
                <a:gd name="T42" fmla="*/ 31 w 53"/>
                <a:gd name="T43" fmla="*/ 52 h 55"/>
                <a:gd name="T44" fmla="*/ 31 w 53"/>
                <a:gd name="T45" fmla="*/ 52 h 55"/>
                <a:gd name="T46" fmla="*/ 32 w 53"/>
                <a:gd name="T47" fmla="*/ 49 h 55"/>
                <a:gd name="T48" fmla="*/ 34 w 53"/>
                <a:gd name="T49" fmla="*/ 36 h 55"/>
                <a:gd name="T50" fmla="*/ 35 w 53"/>
                <a:gd name="T51" fmla="*/ 35 h 55"/>
                <a:gd name="T52" fmla="*/ 50 w 53"/>
                <a:gd name="T53" fmla="*/ 29 h 55"/>
                <a:gd name="T54" fmla="*/ 50 w 53"/>
                <a:gd name="T55" fmla="*/ 29 h 55"/>
                <a:gd name="T56" fmla="*/ 47 w 53"/>
                <a:gd name="T57" fmla="*/ 27 h 55"/>
                <a:gd name="T58" fmla="*/ 36 w 53"/>
                <a:gd name="T59" fmla="*/ 21 h 55"/>
                <a:gd name="T60" fmla="*/ 37 w 53"/>
                <a:gd name="T61" fmla="*/ 19 h 55"/>
                <a:gd name="T62" fmla="*/ 37 w 53"/>
                <a:gd name="T63" fmla="*/ 19 h 55"/>
                <a:gd name="T64" fmla="*/ 36 w 53"/>
                <a:gd name="T65" fmla="*/ 19 h 55"/>
                <a:gd name="T66" fmla="*/ 35 w 53"/>
                <a:gd name="T67" fmla="*/ 4 h 55"/>
                <a:gd name="T68" fmla="*/ 35 w 53"/>
                <a:gd name="T69" fmla="*/ 3 h 55"/>
                <a:gd name="T70" fmla="*/ 22 w 53"/>
                <a:gd name="T71" fmla="*/ 14 h 55"/>
                <a:gd name="T72" fmla="*/ 21 w 53"/>
                <a:gd name="T73" fmla="*/ 14 h 55"/>
                <a:gd name="T74" fmla="*/ 6 w 53"/>
                <a:gd name="T75" fmla="*/ 10 h 55"/>
                <a:gd name="T76" fmla="*/ 5 w 53"/>
                <a:gd name="T77" fmla="*/ 10 h 55"/>
                <a:gd name="T78" fmla="*/ 5 w 53"/>
                <a:gd name="T79" fmla="*/ 10 h 55"/>
                <a:gd name="T80" fmla="*/ 12 w 53"/>
                <a:gd name="T81" fmla="*/ 25 h 55"/>
                <a:gd name="T82" fmla="*/ 11 w 53"/>
                <a:gd name="T83" fmla="*/ 27 h 55"/>
                <a:gd name="T84" fmla="*/ 3 w 53"/>
                <a:gd name="T85" fmla="*/ 40 h 55"/>
                <a:gd name="T86" fmla="*/ 4 w 53"/>
                <a:gd name="T87" fmla="*/ 41 h 55"/>
                <a:gd name="T88" fmla="*/ 19 w 53"/>
                <a:gd name="T89" fmla="*/ 39 h 55"/>
                <a:gd name="T90" fmla="*/ 19 w 53"/>
                <a:gd name="T91" fmla="*/ 39 h 55"/>
                <a:gd name="T92" fmla="*/ 20 w 53"/>
                <a:gd name="T93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3" h="55">
                  <a:moveTo>
                    <a:pt x="25" y="51"/>
                  </a:moveTo>
                  <a:cubicBezTo>
                    <a:pt x="24" y="49"/>
                    <a:pt x="21" y="46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2" y="43"/>
                    <a:pt x="7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4"/>
                    <a:pt x="2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3"/>
                    <a:pt x="0" y="41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7"/>
                    <a:pt x="3" y="34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5" y="18"/>
                    <a:pt x="2" y="13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9" y="7"/>
                    <a:pt x="13" y="9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8" y="5"/>
                    <a:pt x="31" y="1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9"/>
                    <a:pt x="38" y="13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1" y="26"/>
                    <a:pt x="53" y="27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32"/>
                    <a:pt x="51" y="32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6" y="35"/>
                    <a:pt x="42" y="36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43"/>
                    <a:pt x="35" y="47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4" y="53"/>
                    <a:pt x="33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8" y="55"/>
                    <a:pt x="27" y="53"/>
                    <a:pt x="25" y="51"/>
                  </a:cubicBezTo>
                  <a:close/>
                  <a:moveTo>
                    <a:pt x="20" y="40"/>
                  </a:moveTo>
                  <a:cubicBezTo>
                    <a:pt x="25" y="46"/>
                    <a:pt x="28" y="50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1"/>
                    <a:pt x="31" y="50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6"/>
                    <a:pt x="33" y="42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44" y="32"/>
                    <a:pt x="50" y="30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8"/>
                    <a:pt x="49" y="28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5" y="25"/>
                    <a:pt x="41" y="23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1"/>
                    <a:pt x="35" y="6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29" y="7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3" y="12"/>
                    <a:pt x="8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8" y="17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6" y="35"/>
                    <a:pt x="3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7" y="41"/>
                    <a:pt x="12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0" y="39"/>
                    <a:pt x="20" y="4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2" name="Freeform 393"/>
            <p:cNvSpPr/>
            <p:nvPr/>
          </p:nvSpPr>
          <p:spPr bwMode="auto">
            <a:xfrm>
              <a:off x="6872288" y="3654425"/>
              <a:ext cx="134938" cy="134938"/>
            </a:xfrm>
            <a:custGeom>
              <a:avLst/>
              <a:gdLst>
                <a:gd name="T0" fmla="*/ 24 w 36"/>
                <a:gd name="T1" fmla="*/ 13 h 36"/>
                <a:gd name="T2" fmla="*/ 23 w 36"/>
                <a:gd name="T3" fmla="*/ 23 h 36"/>
                <a:gd name="T4" fmla="*/ 13 w 36"/>
                <a:gd name="T5" fmla="*/ 25 h 36"/>
                <a:gd name="T6" fmla="*/ 8 w 36"/>
                <a:gd name="T7" fmla="*/ 17 h 36"/>
                <a:gd name="T8" fmla="*/ 15 w 36"/>
                <a:gd name="T9" fmla="*/ 9 h 36"/>
                <a:gd name="T10" fmla="*/ 24 w 36"/>
                <a:gd name="T11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6">
                  <a:moveTo>
                    <a:pt x="24" y="13"/>
                  </a:moveTo>
                  <a:cubicBezTo>
                    <a:pt x="35" y="19"/>
                    <a:pt x="36" y="19"/>
                    <a:pt x="23" y="23"/>
                  </a:cubicBezTo>
                  <a:cubicBezTo>
                    <a:pt x="21" y="36"/>
                    <a:pt x="21" y="36"/>
                    <a:pt x="13" y="25"/>
                  </a:cubicBezTo>
                  <a:cubicBezTo>
                    <a:pt x="0" y="27"/>
                    <a:pt x="0" y="28"/>
                    <a:pt x="8" y="17"/>
                  </a:cubicBezTo>
                  <a:cubicBezTo>
                    <a:pt x="3" y="5"/>
                    <a:pt x="2" y="5"/>
                    <a:pt x="15" y="9"/>
                  </a:cubicBezTo>
                  <a:cubicBezTo>
                    <a:pt x="24" y="0"/>
                    <a:pt x="24" y="0"/>
                    <a:pt x="2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3" name="Freeform 394"/>
            <p:cNvSpPr>
              <a:spLocks noEditPoints="1"/>
            </p:cNvSpPr>
            <p:nvPr/>
          </p:nvSpPr>
          <p:spPr bwMode="auto">
            <a:xfrm>
              <a:off x="6875463" y="3657600"/>
              <a:ext cx="123825" cy="128588"/>
            </a:xfrm>
            <a:custGeom>
              <a:avLst/>
              <a:gdLst>
                <a:gd name="T0" fmla="*/ 12 w 33"/>
                <a:gd name="T1" fmla="*/ 26 h 34"/>
                <a:gd name="T2" fmla="*/ 4 w 33"/>
                <a:gd name="T3" fmla="*/ 27 h 34"/>
                <a:gd name="T4" fmla="*/ 2 w 33"/>
                <a:gd name="T5" fmla="*/ 27 h 34"/>
                <a:gd name="T6" fmla="*/ 0 w 33"/>
                <a:gd name="T7" fmla="*/ 24 h 34"/>
                <a:gd name="T8" fmla="*/ 5 w 33"/>
                <a:gd name="T9" fmla="*/ 16 h 34"/>
                <a:gd name="T10" fmla="*/ 2 w 33"/>
                <a:gd name="T11" fmla="*/ 7 h 34"/>
                <a:gd name="T12" fmla="*/ 3 w 33"/>
                <a:gd name="T13" fmla="*/ 5 h 34"/>
                <a:gd name="T14" fmla="*/ 4 w 33"/>
                <a:gd name="T15" fmla="*/ 4 h 34"/>
                <a:gd name="T16" fmla="*/ 13 w 33"/>
                <a:gd name="T17" fmla="*/ 7 h 34"/>
                <a:gd name="T18" fmla="*/ 22 w 33"/>
                <a:gd name="T19" fmla="*/ 0 h 34"/>
                <a:gd name="T20" fmla="*/ 24 w 33"/>
                <a:gd name="T21" fmla="*/ 2 h 34"/>
                <a:gd name="T22" fmla="*/ 24 w 33"/>
                <a:gd name="T23" fmla="*/ 4 h 34"/>
                <a:gd name="T24" fmla="*/ 24 w 33"/>
                <a:gd name="T25" fmla="*/ 11 h 34"/>
                <a:gd name="T26" fmla="*/ 30 w 33"/>
                <a:gd name="T27" fmla="*/ 14 h 34"/>
                <a:gd name="T28" fmla="*/ 33 w 33"/>
                <a:gd name="T29" fmla="*/ 18 h 34"/>
                <a:gd name="T30" fmla="*/ 30 w 33"/>
                <a:gd name="T31" fmla="*/ 21 h 34"/>
                <a:gd name="T32" fmla="*/ 23 w 33"/>
                <a:gd name="T33" fmla="*/ 23 h 34"/>
                <a:gd name="T34" fmla="*/ 22 w 33"/>
                <a:gd name="T35" fmla="*/ 30 h 34"/>
                <a:gd name="T36" fmla="*/ 19 w 33"/>
                <a:gd name="T37" fmla="*/ 34 h 34"/>
                <a:gd name="T38" fmla="*/ 16 w 33"/>
                <a:gd name="T39" fmla="*/ 31 h 34"/>
                <a:gd name="T40" fmla="*/ 19 w 33"/>
                <a:gd name="T41" fmla="*/ 30 h 34"/>
                <a:gd name="T42" fmla="*/ 19 w 33"/>
                <a:gd name="T43" fmla="*/ 29 h 34"/>
                <a:gd name="T44" fmla="*/ 21 w 33"/>
                <a:gd name="T45" fmla="*/ 22 h 34"/>
                <a:gd name="T46" fmla="*/ 22 w 33"/>
                <a:gd name="T47" fmla="*/ 21 h 34"/>
                <a:gd name="T48" fmla="*/ 30 w 33"/>
                <a:gd name="T49" fmla="*/ 18 h 34"/>
                <a:gd name="T50" fmla="*/ 29 w 33"/>
                <a:gd name="T51" fmla="*/ 17 h 34"/>
                <a:gd name="T52" fmla="*/ 22 w 33"/>
                <a:gd name="T53" fmla="*/ 13 h 34"/>
                <a:gd name="T54" fmla="*/ 23 w 33"/>
                <a:gd name="T55" fmla="*/ 12 h 34"/>
                <a:gd name="T56" fmla="*/ 23 w 33"/>
                <a:gd name="T57" fmla="*/ 12 h 34"/>
                <a:gd name="T58" fmla="*/ 21 w 33"/>
                <a:gd name="T59" fmla="*/ 12 h 34"/>
                <a:gd name="T60" fmla="*/ 21 w 33"/>
                <a:gd name="T61" fmla="*/ 4 h 34"/>
                <a:gd name="T62" fmla="*/ 20 w 33"/>
                <a:gd name="T63" fmla="*/ 5 h 34"/>
                <a:gd name="T64" fmla="*/ 15 w 33"/>
                <a:gd name="T65" fmla="*/ 9 h 34"/>
                <a:gd name="T66" fmla="*/ 13 w 33"/>
                <a:gd name="T67" fmla="*/ 10 h 34"/>
                <a:gd name="T68" fmla="*/ 5 w 33"/>
                <a:gd name="T69" fmla="*/ 7 h 34"/>
                <a:gd name="T70" fmla="*/ 9 w 33"/>
                <a:gd name="T71" fmla="*/ 15 h 34"/>
                <a:gd name="T72" fmla="*/ 8 w 33"/>
                <a:gd name="T73" fmla="*/ 17 h 34"/>
                <a:gd name="T74" fmla="*/ 4 w 33"/>
                <a:gd name="T75" fmla="*/ 22 h 34"/>
                <a:gd name="T76" fmla="*/ 4 w 33"/>
                <a:gd name="T77" fmla="*/ 24 h 34"/>
                <a:gd name="T78" fmla="*/ 4 w 33"/>
                <a:gd name="T79" fmla="*/ 24 h 34"/>
                <a:gd name="T80" fmla="*/ 12 w 33"/>
                <a:gd name="T81" fmla="*/ 23 h 34"/>
                <a:gd name="T82" fmla="*/ 12 w 33"/>
                <a:gd name="T83" fmla="*/ 23 h 34"/>
                <a:gd name="T84" fmla="*/ 14 w 33"/>
                <a:gd name="T85" fmla="*/ 24 h 34"/>
                <a:gd name="T86" fmla="*/ 21 w 33"/>
                <a:gd name="T87" fmla="*/ 3 h 34"/>
                <a:gd name="T88" fmla="*/ 21 w 33"/>
                <a:gd name="T8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" h="34">
                  <a:moveTo>
                    <a:pt x="16" y="31"/>
                  </a:moveTo>
                  <a:cubicBezTo>
                    <a:pt x="15" y="30"/>
                    <a:pt x="13" y="28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8" y="27"/>
                    <a:pt x="6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2"/>
                    <a:pt x="2" y="20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9" y="5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7" y="3"/>
                    <a:pt x="19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3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8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3"/>
                    <a:pt x="29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2" y="15"/>
                    <a:pt x="33" y="16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20"/>
                    <a:pt x="31" y="20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8" y="22"/>
                    <a:pt x="26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6"/>
                    <a:pt x="22" y="28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2"/>
                    <a:pt x="21" y="33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4"/>
                    <a:pt x="17" y="33"/>
                    <a:pt x="16" y="31"/>
                  </a:cubicBezTo>
                  <a:close/>
                  <a:moveTo>
                    <a:pt x="14" y="24"/>
                  </a:moveTo>
                  <a:cubicBezTo>
                    <a:pt x="16" y="27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8"/>
                    <a:pt x="20" y="25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6" y="19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8"/>
                    <a:pt x="21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6"/>
                    <a:pt x="17" y="7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9" y="8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9"/>
                    <a:pt x="7" y="11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5" y="21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8" y="24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3" y="23"/>
                    <a:pt x="14" y="24"/>
                  </a:cubicBezTo>
                  <a:close/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4" name="Freeform 395"/>
            <p:cNvSpPr/>
            <p:nvPr/>
          </p:nvSpPr>
          <p:spPr bwMode="auto">
            <a:xfrm>
              <a:off x="6938963" y="2970212"/>
              <a:ext cx="233363" cy="601663"/>
            </a:xfrm>
            <a:custGeom>
              <a:avLst/>
              <a:gdLst>
                <a:gd name="T0" fmla="*/ 51 w 62"/>
                <a:gd name="T1" fmla="*/ 115 h 160"/>
                <a:gd name="T2" fmla="*/ 32 w 62"/>
                <a:gd name="T3" fmla="*/ 17 h 160"/>
                <a:gd name="T4" fmla="*/ 26 w 62"/>
                <a:gd name="T5" fmla="*/ 120 h 160"/>
                <a:gd name="T6" fmla="*/ 51 w 62"/>
                <a:gd name="T7" fmla="*/ 11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60">
                  <a:moveTo>
                    <a:pt x="51" y="115"/>
                  </a:moveTo>
                  <a:cubicBezTo>
                    <a:pt x="51" y="115"/>
                    <a:pt x="62" y="33"/>
                    <a:pt x="32" y="17"/>
                  </a:cubicBezTo>
                  <a:cubicBezTo>
                    <a:pt x="2" y="0"/>
                    <a:pt x="0" y="77"/>
                    <a:pt x="26" y="120"/>
                  </a:cubicBezTo>
                  <a:cubicBezTo>
                    <a:pt x="50" y="160"/>
                    <a:pt x="51" y="115"/>
                    <a:pt x="51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5" name="Freeform 396"/>
            <p:cNvSpPr>
              <a:spLocks noEditPoints="1"/>
            </p:cNvSpPr>
            <p:nvPr/>
          </p:nvSpPr>
          <p:spPr bwMode="auto">
            <a:xfrm>
              <a:off x="6961188" y="3019425"/>
              <a:ext cx="184150" cy="469900"/>
            </a:xfrm>
            <a:custGeom>
              <a:avLst/>
              <a:gdLst>
                <a:gd name="T0" fmla="*/ 18 w 49"/>
                <a:gd name="T1" fmla="*/ 108 h 125"/>
                <a:gd name="T2" fmla="*/ 0 w 49"/>
                <a:gd name="T3" fmla="*/ 38 h 125"/>
                <a:gd name="T4" fmla="*/ 0 w 49"/>
                <a:gd name="T5" fmla="*/ 38 h 125"/>
                <a:gd name="T6" fmla="*/ 18 w 49"/>
                <a:gd name="T7" fmla="*/ 0 h 125"/>
                <a:gd name="T8" fmla="*/ 18 w 49"/>
                <a:gd name="T9" fmla="*/ 0 h 125"/>
                <a:gd name="T10" fmla="*/ 27 w 49"/>
                <a:gd name="T11" fmla="*/ 2 h 125"/>
                <a:gd name="T12" fmla="*/ 27 w 49"/>
                <a:gd name="T13" fmla="*/ 2 h 125"/>
                <a:gd name="T14" fmla="*/ 49 w 49"/>
                <a:gd name="T15" fmla="*/ 71 h 125"/>
                <a:gd name="T16" fmla="*/ 49 w 49"/>
                <a:gd name="T17" fmla="*/ 71 h 125"/>
                <a:gd name="T18" fmla="*/ 47 w 49"/>
                <a:gd name="T19" fmla="*/ 102 h 125"/>
                <a:gd name="T20" fmla="*/ 47 w 49"/>
                <a:gd name="T21" fmla="*/ 102 h 125"/>
                <a:gd name="T22" fmla="*/ 45 w 49"/>
                <a:gd name="T23" fmla="*/ 113 h 125"/>
                <a:gd name="T24" fmla="*/ 45 w 49"/>
                <a:gd name="T25" fmla="*/ 113 h 125"/>
                <a:gd name="T26" fmla="*/ 36 w 49"/>
                <a:gd name="T27" fmla="*/ 125 h 125"/>
                <a:gd name="T28" fmla="*/ 36 w 49"/>
                <a:gd name="T29" fmla="*/ 125 h 125"/>
                <a:gd name="T30" fmla="*/ 18 w 49"/>
                <a:gd name="T31" fmla="*/ 108 h 125"/>
                <a:gd name="T32" fmla="*/ 42 w 49"/>
                <a:gd name="T33" fmla="*/ 112 h 125"/>
                <a:gd name="T34" fmla="*/ 44 w 49"/>
                <a:gd name="T35" fmla="*/ 102 h 125"/>
                <a:gd name="T36" fmla="*/ 44 w 49"/>
                <a:gd name="T37" fmla="*/ 102 h 125"/>
                <a:gd name="T38" fmla="*/ 45 w 49"/>
                <a:gd name="T39" fmla="*/ 102 h 125"/>
                <a:gd name="T40" fmla="*/ 44 w 49"/>
                <a:gd name="T41" fmla="*/ 102 h 125"/>
                <a:gd name="T42" fmla="*/ 46 w 49"/>
                <a:gd name="T43" fmla="*/ 71 h 125"/>
                <a:gd name="T44" fmla="*/ 46 w 49"/>
                <a:gd name="T45" fmla="*/ 71 h 125"/>
                <a:gd name="T46" fmla="*/ 25 w 49"/>
                <a:gd name="T47" fmla="*/ 5 h 125"/>
                <a:gd name="T48" fmla="*/ 25 w 49"/>
                <a:gd name="T49" fmla="*/ 5 h 125"/>
                <a:gd name="T50" fmla="*/ 18 w 49"/>
                <a:gd name="T51" fmla="*/ 3 h 125"/>
                <a:gd name="T52" fmla="*/ 18 w 49"/>
                <a:gd name="T53" fmla="*/ 3 h 125"/>
                <a:gd name="T54" fmla="*/ 7 w 49"/>
                <a:gd name="T55" fmla="*/ 13 h 125"/>
                <a:gd name="T56" fmla="*/ 7 w 49"/>
                <a:gd name="T57" fmla="*/ 13 h 125"/>
                <a:gd name="T58" fmla="*/ 3 w 49"/>
                <a:gd name="T59" fmla="*/ 38 h 125"/>
                <a:gd name="T60" fmla="*/ 3 w 49"/>
                <a:gd name="T61" fmla="*/ 38 h 125"/>
                <a:gd name="T62" fmla="*/ 21 w 49"/>
                <a:gd name="T63" fmla="*/ 106 h 125"/>
                <a:gd name="T64" fmla="*/ 21 w 49"/>
                <a:gd name="T65" fmla="*/ 106 h 125"/>
                <a:gd name="T66" fmla="*/ 36 w 49"/>
                <a:gd name="T67" fmla="*/ 122 h 125"/>
                <a:gd name="T68" fmla="*/ 36 w 49"/>
                <a:gd name="T69" fmla="*/ 122 h 125"/>
                <a:gd name="T70" fmla="*/ 42 w 49"/>
                <a:gd name="T71" fmla="*/ 11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125">
                  <a:moveTo>
                    <a:pt x="18" y="108"/>
                  </a:moveTo>
                  <a:cubicBezTo>
                    <a:pt x="6" y="88"/>
                    <a:pt x="0" y="6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7"/>
                    <a:pt x="5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45" y="13"/>
                    <a:pt x="48" y="45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88"/>
                    <a:pt x="47" y="101"/>
                    <a:pt x="47" y="102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3"/>
                    <a:pt x="47" y="108"/>
                    <a:pt x="45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4" y="118"/>
                    <a:pt x="42" y="125"/>
                    <a:pt x="36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1" y="125"/>
                    <a:pt x="26" y="120"/>
                    <a:pt x="18" y="108"/>
                  </a:cubicBezTo>
                  <a:close/>
                  <a:moveTo>
                    <a:pt x="42" y="112"/>
                  </a:moveTo>
                  <a:cubicBezTo>
                    <a:pt x="44" y="107"/>
                    <a:pt x="44" y="102"/>
                    <a:pt x="44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6" y="88"/>
                    <a:pt x="46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46"/>
                    <a:pt x="42" y="1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3" y="4"/>
                    <a:pt x="20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4" y="3"/>
                    <a:pt x="10" y="6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9"/>
                    <a:pt x="3" y="2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60"/>
                    <a:pt x="9" y="87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8" y="118"/>
                    <a:pt x="33" y="122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9" y="122"/>
                    <a:pt x="41" y="118"/>
                    <a:pt x="42" y="1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6" name="Freeform 397"/>
            <p:cNvSpPr>
              <a:spLocks noEditPoints="1"/>
            </p:cNvSpPr>
            <p:nvPr/>
          </p:nvSpPr>
          <p:spPr bwMode="auto">
            <a:xfrm>
              <a:off x="6991351" y="3076575"/>
              <a:ext cx="120650" cy="363538"/>
            </a:xfrm>
            <a:custGeom>
              <a:avLst/>
              <a:gdLst>
                <a:gd name="T0" fmla="*/ 14 w 32"/>
                <a:gd name="T1" fmla="*/ 83 h 97"/>
                <a:gd name="T2" fmla="*/ 0 w 32"/>
                <a:gd name="T3" fmla="*/ 26 h 97"/>
                <a:gd name="T4" fmla="*/ 0 w 32"/>
                <a:gd name="T5" fmla="*/ 26 h 97"/>
                <a:gd name="T6" fmla="*/ 13 w 32"/>
                <a:gd name="T7" fmla="*/ 0 h 97"/>
                <a:gd name="T8" fmla="*/ 13 w 32"/>
                <a:gd name="T9" fmla="*/ 0 h 97"/>
                <a:gd name="T10" fmla="*/ 19 w 32"/>
                <a:gd name="T11" fmla="*/ 1 h 97"/>
                <a:gd name="T12" fmla="*/ 19 w 32"/>
                <a:gd name="T13" fmla="*/ 1 h 97"/>
                <a:gd name="T14" fmla="*/ 32 w 32"/>
                <a:gd name="T15" fmla="*/ 51 h 97"/>
                <a:gd name="T16" fmla="*/ 32 w 32"/>
                <a:gd name="T17" fmla="*/ 51 h 97"/>
                <a:gd name="T18" fmla="*/ 31 w 32"/>
                <a:gd name="T19" fmla="*/ 79 h 97"/>
                <a:gd name="T20" fmla="*/ 31 w 32"/>
                <a:gd name="T21" fmla="*/ 79 h 97"/>
                <a:gd name="T22" fmla="*/ 31 w 32"/>
                <a:gd name="T23" fmla="*/ 80 h 97"/>
                <a:gd name="T24" fmla="*/ 31 w 32"/>
                <a:gd name="T25" fmla="*/ 80 h 97"/>
                <a:gd name="T26" fmla="*/ 30 w 32"/>
                <a:gd name="T27" fmla="*/ 90 h 97"/>
                <a:gd name="T28" fmla="*/ 30 w 32"/>
                <a:gd name="T29" fmla="*/ 90 h 97"/>
                <a:gd name="T30" fmla="*/ 25 w 32"/>
                <a:gd name="T31" fmla="*/ 97 h 97"/>
                <a:gd name="T32" fmla="*/ 25 w 32"/>
                <a:gd name="T33" fmla="*/ 97 h 97"/>
                <a:gd name="T34" fmla="*/ 14 w 32"/>
                <a:gd name="T35" fmla="*/ 83 h 97"/>
                <a:gd name="T36" fmla="*/ 6 w 32"/>
                <a:gd name="T37" fmla="*/ 9 h 97"/>
                <a:gd name="T38" fmla="*/ 3 w 32"/>
                <a:gd name="T39" fmla="*/ 26 h 97"/>
                <a:gd name="T40" fmla="*/ 3 w 32"/>
                <a:gd name="T41" fmla="*/ 26 h 97"/>
                <a:gd name="T42" fmla="*/ 16 w 32"/>
                <a:gd name="T43" fmla="*/ 82 h 97"/>
                <a:gd name="T44" fmla="*/ 16 w 32"/>
                <a:gd name="T45" fmla="*/ 82 h 97"/>
                <a:gd name="T46" fmla="*/ 25 w 32"/>
                <a:gd name="T47" fmla="*/ 94 h 97"/>
                <a:gd name="T48" fmla="*/ 25 w 32"/>
                <a:gd name="T49" fmla="*/ 94 h 97"/>
                <a:gd name="T50" fmla="*/ 26 w 32"/>
                <a:gd name="T51" fmla="*/ 93 h 97"/>
                <a:gd name="T52" fmla="*/ 26 w 32"/>
                <a:gd name="T53" fmla="*/ 93 h 97"/>
                <a:gd name="T54" fmla="*/ 27 w 32"/>
                <a:gd name="T55" fmla="*/ 89 h 97"/>
                <a:gd name="T56" fmla="*/ 27 w 32"/>
                <a:gd name="T57" fmla="*/ 89 h 97"/>
                <a:gd name="T58" fmla="*/ 28 w 32"/>
                <a:gd name="T59" fmla="*/ 80 h 97"/>
                <a:gd name="T60" fmla="*/ 28 w 32"/>
                <a:gd name="T61" fmla="*/ 80 h 97"/>
                <a:gd name="T62" fmla="*/ 28 w 32"/>
                <a:gd name="T63" fmla="*/ 79 h 97"/>
                <a:gd name="T64" fmla="*/ 28 w 32"/>
                <a:gd name="T65" fmla="*/ 79 h 97"/>
                <a:gd name="T66" fmla="*/ 29 w 32"/>
                <a:gd name="T67" fmla="*/ 79 h 97"/>
                <a:gd name="T68" fmla="*/ 28 w 32"/>
                <a:gd name="T69" fmla="*/ 79 h 97"/>
                <a:gd name="T70" fmla="*/ 29 w 32"/>
                <a:gd name="T71" fmla="*/ 51 h 97"/>
                <a:gd name="T72" fmla="*/ 29 w 32"/>
                <a:gd name="T73" fmla="*/ 51 h 97"/>
                <a:gd name="T74" fmla="*/ 18 w 32"/>
                <a:gd name="T75" fmla="*/ 4 h 97"/>
                <a:gd name="T76" fmla="*/ 18 w 32"/>
                <a:gd name="T77" fmla="*/ 4 h 97"/>
                <a:gd name="T78" fmla="*/ 13 w 32"/>
                <a:gd name="T79" fmla="*/ 3 h 97"/>
                <a:gd name="T80" fmla="*/ 13 w 32"/>
                <a:gd name="T81" fmla="*/ 3 h 97"/>
                <a:gd name="T82" fmla="*/ 6 w 32"/>
                <a:gd name="T83" fmla="*/ 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97">
                  <a:moveTo>
                    <a:pt x="14" y="83"/>
                  </a:moveTo>
                  <a:cubicBezTo>
                    <a:pt x="5" y="66"/>
                    <a:pt x="0" y="44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31" y="7"/>
                    <a:pt x="32" y="3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66"/>
                    <a:pt x="31" y="79"/>
                    <a:pt x="31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1" y="82"/>
                    <a:pt x="31" y="86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3"/>
                    <a:pt x="29" y="96"/>
                    <a:pt x="25" y="97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2" y="97"/>
                    <a:pt x="19" y="93"/>
                    <a:pt x="14" y="83"/>
                  </a:cubicBezTo>
                  <a:close/>
                  <a:moveTo>
                    <a:pt x="6" y="9"/>
                  </a:moveTo>
                  <a:cubicBezTo>
                    <a:pt x="4" y="13"/>
                    <a:pt x="3" y="19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43"/>
                    <a:pt x="8" y="66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21" y="91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6" y="94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7" y="92"/>
                    <a:pt x="27" y="91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8" y="86"/>
                    <a:pt x="28" y="82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0"/>
                    <a:pt x="28" y="79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8" y="79"/>
                    <a:pt x="29" y="66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32"/>
                    <a:pt x="27" y="8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3"/>
                    <a:pt x="15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3"/>
                    <a:pt x="8" y="5"/>
                    <a:pt x="6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7" name="Freeform 398"/>
            <p:cNvSpPr/>
            <p:nvPr/>
          </p:nvSpPr>
          <p:spPr bwMode="auto">
            <a:xfrm>
              <a:off x="6691313" y="3181350"/>
              <a:ext cx="431800" cy="382588"/>
            </a:xfrm>
            <a:custGeom>
              <a:avLst/>
              <a:gdLst>
                <a:gd name="T0" fmla="*/ 94 w 115"/>
                <a:gd name="T1" fmla="*/ 67 h 102"/>
                <a:gd name="T2" fmla="*/ 31 w 115"/>
                <a:gd name="T3" fmla="*/ 2 h 102"/>
                <a:gd name="T4" fmla="*/ 77 w 115"/>
                <a:gd name="T5" fmla="*/ 84 h 102"/>
                <a:gd name="T6" fmla="*/ 94 w 115"/>
                <a:gd name="T7" fmla="*/ 6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102">
                  <a:moveTo>
                    <a:pt x="94" y="67"/>
                  </a:moveTo>
                  <a:cubicBezTo>
                    <a:pt x="94" y="67"/>
                    <a:pt x="62" y="0"/>
                    <a:pt x="31" y="2"/>
                  </a:cubicBezTo>
                  <a:cubicBezTo>
                    <a:pt x="0" y="4"/>
                    <a:pt x="36" y="64"/>
                    <a:pt x="77" y="84"/>
                  </a:cubicBezTo>
                  <a:cubicBezTo>
                    <a:pt x="115" y="102"/>
                    <a:pt x="94" y="67"/>
                    <a:pt x="94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8" name="Freeform 399"/>
            <p:cNvSpPr>
              <a:spLocks noEditPoints="1"/>
            </p:cNvSpPr>
            <p:nvPr/>
          </p:nvSpPr>
          <p:spPr bwMode="auto">
            <a:xfrm>
              <a:off x="6759576" y="3181350"/>
              <a:ext cx="311150" cy="341313"/>
            </a:xfrm>
            <a:custGeom>
              <a:avLst/>
              <a:gdLst>
                <a:gd name="T0" fmla="*/ 76 w 83"/>
                <a:gd name="T1" fmla="*/ 91 h 91"/>
                <a:gd name="T2" fmla="*/ 58 w 83"/>
                <a:gd name="T3" fmla="*/ 85 h 91"/>
                <a:gd name="T4" fmla="*/ 58 w 83"/>
                <a:gd name="T5" fmla="*/ 85 h 91"/>
                <a:gd name="T6" fmla="*/ 0 w 83"/>
                <a:gd name="T7" fmla="*/ 14 h 91"/>
                <a:gd name="T8" fmla="*/ 0 w 83"/>
                <a:gd name="T9" fmla="*/ 14 h 91"/>
                <a:gd name="T10" fmla="*/ 13 w 83"/>
                <a:gd name="T11" fmla="*/ 0 h 91"/>
                <a:gd name="T12" fmla="*/ 13 w 83"/>
                <a:gd name="T13" fmla="*/ 0 h 91"/>
                <a:gd name="T14" fmla="*/ 15 w 83"/>
                <a:gd name="T15" fmla="*/ 0 h 91"/>
                <a:gd name="T16" fmla="*/ 15 w 83"/>
                <a:gd name="T17" fmla="*/ 0 h 91"/>
                <a:gd name="T18" fmla="*/ 58 w 83"/>
                <a:gd name="T19" fmla="*/ 34 h 91"/>
                <a:gd name="T20" fmla="*/ 58 w 83"/>
                <a:gd name="T21" fmla="*/ 34 h 91"/>
                <a:gd name="T22" fmla="*/ 78 w 83"/>
                <a:gd name="T23" fmla="*/ 67 h 91"/>
                <a:gd name="T24" fmla="*/ 78 w 83"/>
                <a:gd name="T25" fmla="*/ 67 h 91"/>
                <a:gd name="T26" fmla="*/ 78 w 83"/>
                <a:gd name="T27" fmla="*/ 67 h 91"/>
                <a:gd name="T28" fmla="*/ 83 w 83"/>
                <a:gd name="T29" fmla="*/ 83 h 91"/>
                <a:gd name="T30" fmla="*/ 83 w 83"/>
                <a:gd name="T31" fmla="*/ 83 h 91"/>
                <a:gd name="T32" fmla="*/ 82 w 83"/>
                <a:gd name="T33" fmla="*/ 89 h 91"/>
                <a:gd name="T34" fmla="*/ 82 w 83"/>
                <a:gd name="T35" fmla="*/ 89 h 91"/>
                <a:gd name="T36" fmla="*/ 76 w 83"/>
                <a:gd name="T37" fmla="*/ 91 h 91"/>
                <a:gd name="T38" fmla="*/ 76 w 83"/>
                <a:gd name="T39" fmla="*/ 91 h 91"/>
                <a:gd name="T40" fmla="*/ 76 w 83"/>
                <a:gd name="T41" fmla="*/ 91 h 91"/>
                <a:gd name="T42" fmla="*/ 15 w 83"/>
                <a:gd name="T43" fmla="*/ 3 h 91"/>
                <a:gd name="T44" fmla="*/ 13 w 83"/>
                <a:gd name="T45" fmla="*/ 3 h 91"/>
                <a:gd name="T46" fmla="*/ 13 w 83"/>
                <a:gd name="T47" fmla="*/ 3 h 91"/>
                <a:gd name="T48" fmla="*/ 3 w 83"/>
                <a:gd name="T49" fmla="*/ 14 h 91"/>
                <a:gd name="T50" fmla="*/ 3 w 83"/>
                <a:gd name="T51" fmla="*/ 14 h 91"/>
                <a:gd name="T52" fmla="*/ 60 w 83"/>
                <a:gd name="T53" fmla="*/ 82 h 91"/>
                <a:gd name="T54" fmla="*/ 60 w 83"/>
                <a:gd name="T55" fmla="*/ 82 h 91"/>
                <a:gd name="T56" fmla="*/ 76 w 83"/>
                <a:gd name="T57" fmla="*/ 88 h 91"/>
                <a:gd name="T58" fmla="*/ 76 w 83"/>
                <a:gd name="T59" fmla="*/ 88 h 91"/>
                <a:gd name="T60" fmla="*/ 80 w 83"/>
                <a:gd name="T61" fmla="*/ 83 h 91"/>
                <a:gd name="T62" fmla="*/ 80 w 83"/>
                <a:gd name="T63" fmla="*/ 83 h 91"/>
                <a:gd name="T64" fmla="*/ 75 w 83"/>
                <a:gd name="T65" fmla="*/ 68 h 91"/>
                <a:gd name="T66" fmla="*/ 75 w 83"/>
                <a:gd name="T67" fmla="*/ 68 h 91"/>
                <a:gd name="T68" fmla="*/ 76 w 83"/>
                <a:gd name="T69" fmla="*/ 67 h 91"/>
                <a:gd name="T70" fmla="*/ 75 w 83"/>
                <a:gd name="T71" fmla="*/ 68 h 91"/>
                <a:gd name="T72" fmla="*/ 56 w 83"/>
                <a:gd name="T73" fmla="*/ 35 h 91"/>
                <a:gd name="T74" fmla="*/ 56 w 83"/>
                <a:gd name="T75" fmla="*/ 35 h 91"/>
                <a:gd name="T76" fmla="*/ 15 w 83"/>
                <a:gd name="T77" fmla="*/ 3 h 91"/>
                <a:gd name="T78" fmla="*/ 15 w 83"/>
                <a:gd name="T79" fmla="*/ 3 h 91"/>
                <a:gd name="T80" fmla="*/ 15 w 83"/>
                <a:gd name="T81" fmla="*/ 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3" h="91">
                  <a:moveTo>
                    <a:pt x="76" y="91"/>
                  </a:moveTo>
                  <a:cubicBezTo>
                    <a:pt x="72" y="91"/>
                    <a:pt x="66" y="89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28" y="70"/>
                    <a:pt x="0" y="3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4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1" y="1"/>
                    <a:pt x="46" y="17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70" y="50"/>
                    <a:pt x="78" y="67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8"/>
                    <a:pt x="83" y="77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5"/>
                    <a:pt x="83" y="87"/>
                    <a:pt x="82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1" y="90"/>
                    <a:pt x="79" y="91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lose/>
                  <a:moveTo>
                    <a:pt x="15" y="3"/>
                  </a:move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6" y="4"/>
                    <a:pt x="3" y="8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32"/>
                    <a:pt x="30" y="68"/>
                    <a:pt x="60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8" y="86"/>
                    <a:pt x="73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80" y="88"/>
                    <a:pt x="80" y="86"/>
                    <a:pt x="80" y="83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1" y="7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67" y="52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44" y="19"/>
                    <a:pt x="29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9" name="Freeform 400"/>
            <p:cNvSpPr>
              <a:spLocks noEditPoints="1"/>
            </p:cNvSpPr>
            <p:nvPr/>
          </p:nvSpPr>
          <p:spPr bwMode="auto">
            <a:xfrm>
              <a:off x="6800851" y="3222625"/>
              <a:ext cx="236538" cy="266700"/>
            </a:xfrm>
            <a:custGeom>
              <a:avLst/>
              <a:gdLst>
                <a:gd name="T0" fmla="*/ 59 w 63"/>
                <a:gd name="T1" fmla="*/ 71 h 71"/>
                <a:gd name="T2" fmla="*/ 45 w 63"/>
                <a:gd name="T3" fmla="*/ 65 h 71"/>
                <a:gd name="T4" fmla="*/ 45 w 63"/>
                <a:gd name="T5" fmla="*/ 65 h 71"/>
                <a:gd name="T6" fmla="*/ 0 w 63"/>
                <a:gd name="T7" fmla="*/ 10 h 71"/>
                <a:gd name="T8" fmla="*/ 0 w 63"/>
                <a:gd name="T9" fmla="*/ 10 h 71"/>
                <a:gd name="T10" fmla="*/ 9 w 63"/>
                <a:gd name="T11" fmla="*/ 0 h 71"/>
                <a:gd name="T12" fmla="*/ 9 w 63"/>
                <a:gd name="T13" fmla="*/ 0 h 71"/>
                <a:gd name="T14" fmla="*/ 11 w 63"/>
                <a:gd name="T15" fmla="*/ 0 h 71"/>
                <a:gd name="T16" fmla="*/ 11 w 63"/>
                <a:gd name="T17" fmla="*/ 0 h 71"/>
                <a:gd name="T18" fmla="*/ 41 w 63"/>
                <a:gd name="T19" fmla="*/ 27 h 71"/>
                <a:gd name="T20" fmla="*/ 41 w 63"/>
                <a:gd name="T21" fmla="*/ 27 h 71"/>
                <a:gd name="T22" fmla="*/ 57 w 63"/>
                <a:gd name="T23" fmla="*/ 54 h 71"/>
                <a:gd name="T24" fmla="*/ 57 w 63"/>
                <a:gd name="T25" fmla="*/ 54 h 71"/>
                <a:gd name="T26" fmla="*/ 57 w 63"/>
                <a:gd name="T27" fmla="*/ 54 h 71"/>
                <a:gd name="T28" fmla="*/ 56 w 63"/>
                <a:gd name="T29" fmla="*/ 54 h 71"/>
                <a:gd name="T30" fmla="*/ 54 w 63"/>
                <a:gd name="T31" fmla="*/ 55 h 71"/>
                <a:gd name="T32" fmla="*/ 54 w 63"/>
                <a:gd name="T33" fmla="*/ 55 h 71"/>
                <a:gd name="T34" fmla="*/ 38 w 63"/>
                <a:gd name="T35" fmla="*/ 29 h 71"/>
                <a:gd name="T36" fmla="*/ 38 w 63"/>
                <a:gd name="T37" fmla="*/ 29 h 71"/>
                <a:gd name="T38" fmla="*/ 11 w 63"/>
                <a:gd name="T39" fmla="*/ 3 h 71"/>
                <a:gd name="T40" fmla="*/ 11 w 63"/>
                <a:gd name="T41" fmla="*/ 3 h 71"/>
                <a:gd name="T42" fmla="*/ 10 w 63"/>
                <a:gd name="T43" fmla="*/ 3 h 71"/>
                <a:gd name="T44" fmla="*/ 10 w 63"/>
                <a:gd name="T45" fmla="*/ 3 h 71"/>
                <a:gd name="T46" fmla="*/ 3 w 63"/>
                <a:gd name="T47" fmla="*/ 10 h 71"/>
                <a:gd name="T48" fmla="*/ 3 w 63"/>
                <a:gd name="T49" fmla="*/ 10 h 71"/>
                <a:gd name="T50" fmla="*/ 47 w 63"/>
                <a:gd name="T51" fmla="*/ 63 h 71"/>
                <a:gd name="T52" fmla="*/ 47 w 63"/>
                <a:gd name="T53" fmla="*/ 63 h 71"/>
                <a:gd name="T54" fmla="*/ 59 w 63"/>
                <a:gd name="T55" fmla="*/ 68 h 71"/>
                <a:gd name="T56" fmla="*/ 59 w 63"/>
                <a:gd name="T57" fmla="*/ 68 h 71"/>
                <a:gd name="T58" fmla="*/ 60 w 63"/>
                <a:gd name="T59" fmla="*/ 67 h 71"/>
                <a:gd name="T60" fmla="*/ 60 w 63"/>
                <a:gd name="T61" fmla="*/ 67 h 71"/>
                <a:gd name="T62" fmla="*/ 57 w 63"/>
                <a:gd name="T63" fmla="*/ 60 h 71"/>
                <a:gd name="T64" fmla="*/ 57 w 63"/>
                <a:gd name="T65" fmla="*/ 60 h 71"/>
                <a:gd name="T66" fmla="*/ 54 w 63"/>
                <a:gd name="T67" fmla="*/ 55 h 71"/>
                <a:gd name="T68" fmla="*/ 54 w 63"/>
                <a:gd name="T69" fmla="*/ 55 h 71"/>
                <a:gd name="T70" fmla="*/ 56 w 63"/>
                <a:gd name="T71" fmla="*/ 54 h 71"/>
                <a:gd name="T72" fmla="*/ 57 w 63"/>
                <a:gd name="T73" fmla="*/ 54 h 71"/>
                <a:gd name="T74" fmla="*/ 63 w 63"/>
                <a:gd name="T75" fmla="*/ 67 h 71"/>
                <a:gd name="T76" fmla="*/ 63 w 63"/>
                <a:gd name="T77" fmla="*/ 67 h 71"/>
                <a:gd name="T78" fmla="*/ 62 w 63"/>
                <a:gd name="T79" fmla="*/ 69 h 71"/>
                <a:gd name="T80" fmla="*/ 62 w 63"/>
                <a:gd name="T81" fmla="*/ 69 h 71"/>
                <a:gd name="T82" fmla="*/ 59 w 63"/>
                <a:gd name="T83" fmla="*/ 71 h 71"/>
                <a:gd name="T84" fmla="*/ 59 w 63"/>
                <a:gd name="T85" fmla="*/ 71 h 71"/>
                <a:gd name="T86" fmla="*/ 59 w 63"/>
                <a:gd name="T87" fmla="*/ 71 h 71"/>
                <a:gd name="T88" fmla="*/ 57 w 63"/>
                <a:gd name="T89" fmla="*/ 54 h 71"/>
                <a:gd name="T90" fmla="*/ 57 w 63"/>
                <a:gd name="T91" fmla="*/ 54 h 71"/>
                <a:gd name="T92" fmla="*/ 57 w 63"/>
                <a:gd name="T93" fmla="*/ 54 h 71"/>
                <a:gd name="T94" fmla="*/ 57 w 63"/>
                <a:gd name="T95" fmla="*/ 5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" h="71">
                  <a:moveTo>
                    <a:pt x="59" y="71"/>
                  </a:moveTo>
                  <a:cubicBezTo>
                    <a:pt x="56" y="71"/>
                    <a:pt x="52" y="69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3" y="52"/>
                    <a:pt x="0" y="2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3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1" y="0"/>
                    <a:pt x="32" y="14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50" y="40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47" y="42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0" y="15"/>
                    <a:pt x="1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4" y="4"/>
                    <a:pt x="3" y="6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23"/>
                    <a:pt x="25" y="50"/>
                    <a:pt x="47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53" y="66"/>
                    <a:pt x="57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7"/>
                    <a:pt x="59" y="68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5"/>
                    <a:pt x="58" y="62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57"/>
                    <a:pt x="54" y="55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5"/>
                    <a:pt x="62" y="62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3" y="68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1" y="70"/>
                    <a:pt x="60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lose/>
                  <a:moveTo>
                    <a:pt x="57" y="54"/>
                  </a:move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0" name="Oval 401"/>
            <p:cNvSpPr>
              <a:spLocks noChangeArrowheads="1"/>
            </p:cNvSpPr>
            <p:nvPr/>
          </p:nvSpPr>
          <p:spPr bwMode="auto">
            <a:xfrm>
              <a:off x="6996113" y="4097337"/>
              <a:ext cx="1446213" cy="390525"/>
            </a:xfrm>
            <a:prstGeom prst="ellipse">
              <a:avLst/>
            </a:prstGeom>
            <a:solidFill>
              <a:srgbClr val="E6E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1" name="Oval 402"/>
            <p:cNvSpPr>
              <a:spLocks noChangeArrowheads="1"/>
            </p:cNvSpPr>
            <p:nvPr/>
          </p:nvSpPr>
          <p:spPr bwMode="auto">
            <a:xfrm>
              <a:off x="7150101" y="4146550"/>
              <a:ext cx="1133475" cy="247650"/>
            </a:xfrm>
            <a:prstGeom prst="ellipse">
              <a:avLst/>
            </a:prstGeom>
            <a:solidFill>
              <a:srgbClr val="CF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2" name="Freeform 403"/>
            <p:cNvSpPr/>
            <p:nvPr/>
          </p:nvSpPr>
          <p:spPr bwMode="auto">
            <a:xfrm>
              <a:off x="7210426" y="3616325"/>
              <a:ext cx="995363" cy="739775"/>
            </a:xfrm>
            <a:custGeom>
              <a:avLst/>
              <a:gdLst>
                <a:gd name="T0" fmla="*/ 257 w 265"/>
                <a:gd name="T1" fmla="*/ 173 h 197"/>
                <a:gd name="T2" fmla="*/ 263 w 265"/>
                <a:gd name="T3" fmla="*/ 124 h 197"/>
                <a:gd name="T4" fmla="*/ 124 w 265"/>
                <a:gd name="T5" fmla="*/ 6 h 197"/>
                <a:gd name="T6" fmla="*/ 6 w 265"/>
                <a:gd name="T7" fmla="*/ 145 h 197"/>
                <a:gd name="T8" fmla="*/ 13 w 265"/>
                <a:gd name="T9" fmla="*/ 177 h 197"/>
                <a:gd name="T10" fmla="*/ 257 w 265"/>
                <a:gd name="T11" fmla="*/ 173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5" h="197">
                  <a:moveTo>
                    <a:pt x="257" y="173"/>
                  </a:moveTo>
                  <a:cubicBezTo>
                    <a:pt x="262" y="158"/>
                    <a:pt x="265" y="141"/>
                    <a:pt x="263" y="124"/>
                  </a:cubicBezTo>
                  <a:cubicBezTo>
                    <a:pt x="258" y="53"/>
                    <a:pt x="195" y="0"/>
                    <a:pt x="124" y="6"/>
                  </a:cubicBezTo>
                  <a:cubicBezTo>
                    <a:pt x="53" y="11"/>
                    <a:pt x="0" y="74"/>
                    <a:pt x="6" y="145"/>
                  </a:cubicBezTo>
                  <a:cubicBezTo>
                    <a:pt x="7" y="156"/>
                    <a:pt x="9" y="167"/>
                    <a:pt x="13" y="177"/>
                  </a:cubicBezTo>
                  <a:cubicBezTo>
                    <a:pt x="95" y="193"/>
                    <a:pt x="180" y="197"/>
                    <a:pt x="257" y="173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3" name="Freeform 404"/>
            <p:cNvSpPr>
              <a:spLocks noEditPoints="1"/>
            </p:cNvSpPr>
            <p:nvPr/>
          </p:nvSpPr>
          <p:spPr bwMode="auto">
            <a:xfrm>
              <a:off x="7224713" y="3632200"/>
              <a:ext cx="981075" cy="701675"/>
            </a:xfrm>
            <a:custGeom>
              <a:avLst/>
              <a:gdLst>
                <a:gd name="T0" fmla="*/ 9 w 261"/>
                <a:gd name="T1" fmla="*/ 175 h 187"/>
                <a:gd name="T2" fmla="*/ 8 w 261"/>
                <a:gd name="T3" fmla="*/ 174 h 187"/>
                <a:gd name="T4" fmla="*/ 8 w 261"/>
                <a:gd name="T5" fmla="*/ 174 h 187"/>
                <a:gd name="T6" fmla="*/ 1 w 261"/>
                <a:gd name="T7" fmla="*/ 141 h 187"/>
                <a:gd name="T8" fmla="*/ 1 w 261"/>
                <a:gd name="T9" fmla="*/ 141 h 187"/>
                <a:gd name="T10" fmla="*/ 0 w 261"/>
                <a:gd name="T11" fmla="*/ 130 h 187"/>
                <a:gd name="T12" fmla="*/ 0 w 261"/>
                <a:gd name="T13" fmla="*/ 130 h 187"/>
                <a:gd name="T14" fmla="*/ 120 w 261"/>
                <a:gd name="T15" fmla="*/ 0 h 187"/>
                <a:gd name="T16" fmla="*/ 120 w 261"/>
                <a:gd name="T17" fmla="*/ 0 h 187"/>
                <a:gd name="T18" fmla="*/ 131 w 261"/>
                <a:gd name="T19" fmla="*/ 0 h 187"/>
                <a:gd name="T20" fmla="*/ 131 w 261"/>
                <a:gd name="T21" fmla="*/ 0 h 187"/>
                <a:gd name="T22" fmla="*/ 261 w 261"/>
                <a:gd name="T23" fmla="*/ 120 h 187"/>
                <a:gd name="T24" fmla="*/ 261 w 261"/>
                <a:gd name="T25" fmla="*/ 120 h 187"/>
                <a:gd name="T26" fmla="*/ 261 w 261"/>
                <a:gd name="T27" fmla="*/ 130 h 187"/>
                <a:gd name="T28" fmla="*/ 261 w 261"/>
                <a:gd name="T29" fmla="*/ 130 h 187"/>
                <a:gd name="T30" fmla="*/ 255 w 261"/>
                <a:gd name="T31" fmla="*/ 170 h 187"/>
                <a:gd name="T32" fmla="*/ 255 w 261"/>
                <a:gd name="T33" fmla="*/ 170 h 187"/>
                <a:gd name="T34" fmla="*/ 254 w 261"/>
                <a:gd name="T35" fmla="*/ 171 h 187"/>
                <a:gd name="T36" fmla="*/ 254 w 261"/>
                <a:gd name="T37" fmla="*/ 171 h 187"/>
                <a:gd name="T38" fmla="*/ 135 w 261"/>
                <a:gd name="T39" fmla="*/ 187 h 187"/>
                <a:gd name="T40" fmla="*/ 135 w 261"/>
                <a:gd name="T41" fmla="*/ 187 h 187"/>
                <a:gd name="T42" fmla="*/ 9 w 261"/>
                <a:gd name="T43" fmla="*/ 175 h 187"/>
                <a:gd name="T44" fmla="*/ 135 w 261"/>
                <a:gd name="T45" fmla="*/ 184 h 187"/>
                <a:gd name="T46" fmla="*/ 252 w 261"/>
                <a:gd name="T47" fmla="*/ 168 h 187"/>
                <a:gd name="T48" fmla="*/ 252 w 261"/>
                <a:gd name="T49" fmla="*/ 168 h 187"/>
                <a:gd name="T50" fmla="*/ 258 w 261"/>
                <a:gd name="T51" fmla="*/ 130 h 187"/>
                <a:gd name="T52" fmla="*/ 258 w 261"/>
                <a:gd name="T53" fmla="*/ 130 h 187"/>
                <a:gd name="T54" fmla="*/ 258 w 261"/>
                <a:gd name="T55" fmla="*/ 120 h 187"/>
                <a:gd name="T56" fmla="*/ 258 w 261"/>
                <a:gd name="T57" fmla="*/ 120 h 187"/>
                <a:gd name="T58" fmla="*/ 131 w 261"/>
                <a:gd name="T59" fmla="*/ 3 h 187"/>
                <a:gd name="T60" fmla="*/ 131 w 261"/>
                <a:gd name="T61" fmla="*/ 3 h 187"/>
                <a:gd name="T62" fmla="*/ 121 w 261"/>
                <a:gd name="T63" fmla="*/ 3 h 187"/>
                <a:gd name="T64" fmla="*/ 121 w 261"/>
                <a:gd name="T65" fmla="*/ 3 h 187"/>
                <a:gd name="T66" fmla="*/ 3 w 261"/>
                <a:gd name="T67" fmla="*/ 130 h 187"/>
                <a:gd name="T68" fmla="*/ 3 w 261"/>
                <a:gd name="T69" fmla="*/ 130 h 187"/>
                <a:gd name="T70" fmla="*/ 4 w 261"/>
                <a:gd name="T71" fmla="*/ 140 h 187"/>
                <a:gd name="T72" fmla="*/ 4 w 261"/>
                <a:gd name="T73" fmla="*/ 140 h 187"/>
                <a:gd name="T74" fmla="*/ 10 w 261"/>
                <a:gd name="T75" fmla="*/ 172 h 187"/>
                <a:gd name="T76" fmla="*/ 10 w 261"/>
                <a:gd name="T77" fmla="*/ 172 h 187"/>
                <a:gd name="T78" fmla="*/ 135 w 261"/>
                <a:gd name="T79" fmla="*/ 18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187">
                  <a:moveTo>
                    <a:pt x="9" y="175"/>
                  </a:moveTo>
                  <a:cubicBezTo>
                    <a:pt x="8" y="174"/>
                    <a:pt x="8" y="174"/>
                    <a:pt x="8" y="174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4" y="163"/>
                    <a:pt x="1" y="152"/>
                    <a:pt x="1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0" y="137"/>
                    <a:pt x="0" y="134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63"/>
                    <a:pt x="52" y="6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4" y="0"/>
                    <a:pt x="127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98" y="0"/>
                    <a:pt x="255" y="52"/>
                    <a:pt x="261" y="120"/>
                  </a:cubicBezTo>
                  <a:cubicBezTo>
                    <a:pt x="261" y="120"/>
                    <a:pt x="261" y="120"/>
                    <a:pt x="261" y="120"/>
                  </a:cubicBezTo>
                  <a:cubicBezTo>
                    <a:pt x="261" y="124"/>
                    <a:pt x="261" y="127"/>
                    <a:pt x="261" y="130"/>
                  </a:cubicBezTo>
                  <a:cubicBezTo>
                    <a:pt x="261" y="130"/>
                    <a:pt x="261" y="130"/>
                    <a:pt x="261" y="130"/>
                  </a:cubicBezTo>
                  <a:cubicBezTo>
                    <a:pt x="261" y="144"/>
                    <a:pt x="259" y="157"/>
                    <a:pt x="255" y="170"/>
                  </a:cubicBezTo>
                  <a:cubicBezTo>
                    <a:pt x="255" y="170"/>
                    <a:pt x="255" y="170"/>
                    <a:pt x="255" y="170"/>
                  </a:cubicBezTo>
                  <a:cubicBezTo>
                    <a:pt x="255" y="170"/>
                    <a:pt x="254" y="171"/>
                    <a:pt x="254" y="171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16" y="183"/>
                    <a:pt x="175" y="187"/>
                    <a:pt x="135" y="187"/>
                  </a:cubicBezTo>
                  <a:cubicBezTo>
                    <a:pt x="135" y="187"/>
                    <a:pt x="135" y="187"/>
                    <a:pt x="135" y="187"/>
                  </a:cubicBezTo>
                  <a:cubicBezTo>
                    <a:pt x="93" y="187"/>
                    <a:pt x="50" y="182"/>
                    <a:pt x="9" y="175"/>
                  </a:cubicBezTo>
                  <a:close/>
                  <a:moveTo>
                    <a:pt x="135" y="184"/>
                  </a:moveTo>
                  <a:cubicBezTo>
                    <a:pt x="175" y="184"/>
                    <a:pt x="215" y="180"/>
                    <a:pt x="252" y="168"/>
                  </a:cubicBezTo>
                  <a:cubicBezTo>
                    <a:pt x="252" y="168"/>
                    <a:pt x="252" y="168"/>
                    <a:pt x="252" y="168"/>
                  </a:cubicBezTo>
                  <a:cubicBezTo>
                    <a:pt x="256" y="156"/>
                    <a:pt x="258" y="143"/>
                    <a:pt x="258" y="130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8" y="127"/>
                    <a:pt x="258" y="124"/>
                    <a:pt x="258" y="120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52" y="54"/>
                    <a:pt x="197" y="3"/>
                    <a:pt x="131" y="3"/>
                  </a:cubicBezTo>
                  <a:cubicBezTo>
                    <a:pt x="131" y="3"/>
                    <a:pt x="131" y="3"/>
                    <a:pt x="131" y="3"/>
                  </a:cubicBezTo>
                  <a:cubicBezTo>
                    <a:pt x="127" y="3"/>
                    <a:pt x="124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54" y="9"/>
                    <a:pt x="3" y="64"/>
                    <a:pt x="3" y="130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4"/>
                    <a:pt x="3" y="137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51"/>
                    <a:pt x="7" y="162"/>
                    <a:pt x="10" y="172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51" y="179"/>
                    <a:pt x="93" y="184"/>
                    <a:pt x="135" y="18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4" name="Freeform 405"/>
            <p:cNvSpPr/>
            <p:nvPr/>
          </p:nvSpPr>
          <p:spPr bwMode="auto">
            <a:xfrm>
              <a:off x="7285038" y="4025900"/>
              <a:ext cx="131763" cy="131763"/>
            </a:xfrm>
            <a:custGeom>
              <a:avLst/>
              <a:gdLst>
                <a:gd name="T0" fmla="*/ 19 w 35"/>
                <a:gd name="T1" fmla="*/ 34 h 35"/>
                <a:gd name="T2" fmla="*/ 34 w 35"/>
                <a:gd name="T3" fmla="*/ 16 h 35"/>
                <a:gd name="T4" fmla="*/ 16 w 35"/>
                <a:gd name="T5" fmla="*/ 1 h 35"/>
                <a:gd name="T6" fmla="*/ 1 w 35"/>
                <a:gd name="T7" fmla="*/ 19 h 35"/>
                <a:gd name="T8" fmla="*/ 19 w 3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19" y="34"/>
                  </a:moveTo>
                  <a:cubicBezTo>
                    <a:pt x="28" y="33"/>
                    <a:pt x="35" y="25"/>
                    <a:pt x="34" y="16"/>
                  </a:cubicBezTo>
                  <a:cubicBezTo>
                    <a:pt x="33" y="7"/>
                    <a:pt x="25" y="0"/>
                    <a:pt x="16" y="1"/>
                  </a:cubicBezTo>
                  <a:cubicBezTo>
                    <a:pt x="7" y="1"/>
                    <a:pt x="0" y="9"/>
                    <a:pt x="1" y="19"/>
                  </a:cubicBezTo>
                  <a:cubicBezTo>
                    <a:pt x="1" y="28"/>
                    <a:pt x="9" y="35"/>
                    <a:pt x="19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5" name="Freeform 407"/>
            <p:cNvSpPr/>
            <p:nvPr/>
          </p:nvSpPr>
          <p:spPr bwMode="auto">
            <a:xfrm>
              <a:off x="7334251" y="3687763"/>
              <a:ext cx="344488" cy="330200"/>
            </a:xfrm>
            <a:custGeom>
              <a:avLst/>
              <a:gdLst>
                <a:gd name="T0" fmla="*/ 83 w 92"/>
                <a:gd name="T1" fmla="*/ 10 h 88"/>
                <a:gd name="T2" fmla="*/ 62 w 92"/>
                <a:gd name="T3" fmla="*/ 61 h 88"/>
                <a:gd name="T4" fmla="*/ 8 w 92"/>
                <a:gd name="T5" fmla="*/ 78 h 88"/>
                <a:gd name="T6" fmla="*/ 30 w 92"/>
                <a:gd name="T7" fmla="*/ 26 h 88"/>
                <a:gd name="T8" fmla="*/ 83 w 92"/>
                <a:gd name="T9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8">
                  <a:moveTo>
                    <a:pt x="83" y="10"/>
                  </a:moveTo>
                  <a:cubicBezTo>
                    <a:pt x="92" y="20"/>
                    <a:pt x="82" y="43"/>
                    <a:pt x="62" y="61"/>
                  </a:cubicBezTo>
                  <a:cubicBezTo>
                    <a:pt x="41" y="80"/>
                    <a:pt x="17" y="88"/>
                    <a:pt x="8" y="78"/>
                  </a:cubicBezTo>
                  <a:cubicBezTo>
                    <a:pt x="0" y="68"/>
                    <a:pt x="9" y="45"/>
                    <a:pt x="30" y="26"/>
                  </a:cubicBezTo>
                  <a:cubicBezTo>
                    <a:pt x="50" y="8"/>
                    <a:pt x="74" y="0"/>
                    <a:pt x="8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6" name="Freeform 408"/>
            <p:cNvSpPr/>
            <p:nvPr/>
          </p:nvSpPr>
          <p:spPr bwMode="auto">
            <a:xfrm>
              <a:off x="7134226" y="3455988"/>
              <a:ext cx="293688" cy="473075"/>
            </a:xfrm>
            <a:custGeom>
              <a:avLst/>
              <a:gdLst>
                <a:gd name="T0" fmla="*/ 20 w 78"/>
                <a:gd name="T1" fmla="*/ 7 h 126"/>
                <a:gd name="T2" fmla="*/ 56 w 78"/>
                <a:gd name="T3" fmla="*/ 95 h 126"/>
                <a:gd name="T4" fmla="*/ 72 w 78"/>
                <a:gd name="T5" fmla="*/ 95 h 126"/>
                <a:gd name="T6" fmla="*/ 65 w 78"/>
                <a:gd name="T7" fmla="*/ 102 h 126"/>
                <a:gd name="T8" fmla="*/ 75 w 78"/>
                <a:gd name="T9" fmla="*/ 112 h 126"/>
                <a:gd name="T10" fmla="*/ 61 w 78"/>
                <a:gd name="T11" fmla="*/ 109 h 126"/>
                <a:gd name="T12" fmla="*/ 66 w 78"/>
                <a:gd name="T13" fmla="*/ 122 h 126"/>
                <a:gd name="T14" fmla="*/ 56 w 78"/>
                <a:gd name="T15" fmla="*/ 112 h 126"/>
                <a:gd name="T16" fmla="*/ 52 w 78"/>
                <a:gd name="T17" fmla="*/ 122 h 126"/>
                <a:gd name="T18" fmla="*/ 50 w 78"/>
                <a:gd name="T19" fmla="*/ 112 h 126"/>
                <a:gd name="T20" fmla="*/ 42 w 78"/>
                <a:gd name="T21" fmla="*/ 116 h 126"/>
                <a:gd name="T22" fmla="*/ 46 w 78"/>
                <a:gd name="T23" fmla="*/ 104 h 126"/>
                <a:gd name="T24" fmla="*/ 14 w 78"/>
                <a:gd name="T25" fmla="*/ 0 h 126"/>
                <a:gd name="T26" fmla="*/ 20 w 78"/>
                <a:gd name="T27" fmla="*/ 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26">
                  <a:moveTo>
                    <a:pt x="20" y="7"/>
                  </a:moveTo>
                  <a:cubicBezTo>
                    <a:pt x="19" y="22"/>
                    <a:pt x="18" y="65"/>
                    <a:pt x="56" y="95"/>
                  </a:cubicBezTo>
                  <a:cubicBezTo>
                    <a:pt x="56" y="95"/>
                    <a:pt x="68" y="88"/>
                    <a:pt x="72" y="95"/>
                  </a:cubicBezTo>
                  <a:cubicBezTo>
                    <a:pt x="74" y="100"/>
                    <a:pt x="65" y="102"/>
                    <a:pt x="65" y="102"/>
                  </a:cubicBezTo>
                  <a:cubicBezTo>
                    <a:pt x="65" y="102"/>
                    <a:pt x="78" y="107"/>
                    <a:pt x="75" y="112"/>
                  </a:cubicBezTo>
                  <a:cubicBezTo>
                    <a:pt x="72" y="117"/>
                    <a:pt x="61" y="109"/>
                    <a:pt x="61" y="109"/>
                  </a:cubicBezTo>
                  <a:cubicBezTo>
                    <a:pt x="61" y="109"/>
                    <a:pt x="70" y="118"/>
                    <a:pt x="66" y="122"/>
                  </a:cubicBezTo>
                  <a:cubicBezTo>
                    <a:pt x="62" y="126"/>
                    <a:pt x="56" y="112"/>
                    <a:pt x="56" y="112"/>
                  </a:cubicBezTo>
                  <a:cubicBezTo>
                    <a:pt x="56" y="112"/>
                    <a:pt x="58" y="125"/>
                    <a:pt x="52" y="122"/>
                  </a:cubicBezTo>
                  <a:cubicBezTo>
                    <a:pt x="47" y="120"/>
                    <a:pt x="50" y="112"/>
                    <a:pt x="50" y="112"/>
                  </a:cubicBezTo>
                  <a:cubicBezTo>
                    <a:pt x="50" y="112"/>
                    <a:pt x="46" y="119"/>
                    <a:pt x="42" y="116"/>
                  </a:cubicBezTo>
                  <a:cubicBezTo>
                    <a:pt x="39" y="112"/>
                    <a:pt x="46" y="104"/>
                    <a:pt x="46" y="104"/>
                  </a:cubicBezTo>
                  <a:cubicBezTo>
                    <a:pt x="46" y="104"/>
                    <a:pt x="0" y="65"/>
                    <a:pt x="14" y="0"/>
                  </a:cubicBezTo>
                  <a:lnTo>
                    <a:pt x="20" y="7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7" name="Freeform 409"/>
            <p:cNvSpPr>
              <a:spLocks noEditPoints="1"/>
            </p:cNvSpPr>
            <p:nvPr/>
          </p:nvSpPr>
          <p:spPr bwMode="auto">
            <a:xfrm>
              <a:off x="7172326" y="3448050"/>
              <a:ext cx="250825" cy="473075"/>
            </a:xfrm>
            <a:custGeom>
              <a:avLst/>
              <a:gdLst>
                <a:gd name="T0" fmla="*/ 38 w 67"/>
                <a:gd name="T1" fmla="*/ 119 h 126"/>
                <a:gd name="T2" fmla="*/ 31 w 67"/>
                <a:gd name="T3" fmla="*/ 119 h 126"/>
                <a:gd name="T4" fmla="*/ 30 w 67"/>
                <a:gd name="T5" fmla="*/ 115 h 126"/>
                <a:gd name="T6" fmla="*/ 0 w 67"/>
                <a:gd name="T7" fmla="*/ 27 h 126"/>
                <a:gd name="T8" fmla="*/ 3 w 67"/>
                <a:gd name="T9" fmla="*/ 1 h 126"/>
                <a:gd name="T10" fmla="*/ 6 w 67"/>
                <a:gd name="T11" fmla="*/ 1 h 126"/>
                <a:gd name="T12" fmla="*/ 10 w 67"/>
                <a:gd name="T13" fmla="*/ 9 h 126"/>
                <a:gd name="T14" fmla="*/ 12 w 67"/>
                <a:gd name="T15" fmla="*/ 9 h 126"/>
                <a:gd name="T16" fmla="*/ 46 w 67"/>
                <a:gd name="T17" fmla="*/ 96 h 126"/>
                <a:gd name="T18" fmla="*/ 56 w 67"/>
                <a:gd name="T19" fmla="*/ 93 h 126"/>
                <a:gd name="T20" fmla="*/ 64 w 67"/>
                <a:gd name="T21" fmla="*/ 99 h 126"/>
                <a:gd name="T22" fmla="*/ 59 w 67"/>
                <a:gd name="T23" fmla="*/ 104 h 126"/>
                <a:gd name="T24" fmla="*/ 61 w 67"/>
                <a:gd name="T25" fmla="*/ 105 h 126"/>
                <a:gd name="T26" fmla="*/ 67 w 67"/>
                <a:gd name="T27" fmla="*/ 113 h 126"/>
                <a:gd name="T28" fmla="*/ 62 w 67"/>
                <a:gd name="T29" fmla="*/ 117 h 126"/>
                <a:gd name="T30" fmla="*/ 57 w 67"/>
                <a:gd name="T31" fmla="*/ 116 h 126"/>
                <a:gd name="T32" fmla="*/ 57 w 67"/>
                <a:gd name="T33" fmla="*/ 125 h 126"/>
                <a:gd name="T34" fmla="*/ 55 w 67"/>
                <a:gd name="T35" fmla="*/ 126 h 126"/>
                <a:gd name="T36" fmla="*/ 47 w 67"/>
                <a:gd name="T37" fmla="*/ 123 h 126"/>
                <a:gd name="T38" fmla="*/ 44 w 67"/>
                <a:gd name="T39" fmla="*/ 126 h 126"/>
                <a:gd name="T40" fmla="*/ 41 w 67"/>
                <a:gd name="T41" fmla="*/ 114 h 126"/>
                <a:gd name="T42" fmla="*/ 41 w 67"/>
                <a:gd name="T43" fmla="*/ 119 h 126"/>
                <a:gd name="T44" fmla="*/ 44 w 67"/>
                <a:gd name="T45" fmla="*/ 123 h 126"/>
                <a:gd name="T46" fmla="*/ 44 w 67"/>
                <a:gd name="T47" fmla="*/ 122 h 126"/>
                <a:gd name="T48" fmla="*/ 44 w 67"/>
                <a:gd name="T49" fmla="*/ 114 h 126"/>
                <a:gd name="T50" fmla="*/ 45 w 67"/>
                <a:gd name="T51" fmla="*/ 112 h 126"/>
                <a:gd name="T52" fmla="*/ 50 w 67"/>
                <a:gd name="T53" fmla="*/ 118 h 126"/>
                <a:gd name="T54" fmla="*/ 55 w 67"/>
                <a:gd name="T55" fmla="*/ 123 h 126"/>
                <a:gd name="T56" fmla="*/ 56 w 67"/>
                <a:gd name="T57" fmla="*/ 121 h 126"/>
                <a:gd name="T58" fmla="*/ 53 w 67"/>
                <a:gd name="T59" fmla="*/ 115 h 126"/>
                <a:gd name="T60" fmla="*/ 50 w 67"/>
                <a:gd name="T61" fmla="*/ 110 h 126"/>
                <a:gd name="T62" fmla="*/ 52 w 67"/>
                <a:gd name="T63" fmla="*/ 110 h 126"/>
                <a:gd name="T64" fmla="*/ 62 w 67"/>
                <a:gd name="T65" fmla="*/ 114 h 126"/>
                <a:gd name="T66" fmla="*/ 64 w 67"/>
                <a:gd name="T67" fmla="*/ 114 h 126"/>
                <a:gd name="T68" fmla="*/ 59 w 67"/>
                <a:gd name="T69" fmla="*/ 108 h 126"/>
                <a:gd name="T70" fmla="*/ 55 w 67"/>
                <a:gd name="T71" fmla="*/ 105 h 126"/>
                <a:gd name="T72" fmla="*/ 55 w 67"/>
                <a:gd name="T73" fmla="*/ 102 h 126"/>
                <a:gd name="T74" fmla="*/ 58 w 67"/>
                <a:gd name="T75" fmla="*/ 101 h 126"/>
                <a:gd name="T76" fmla="*/ 61 w 67"/>
                <a:gd name="T77" fmla="*/ 98 h 126"/>
                <a:gd name="T78" fmla="*/ 56 w 67"/>
                <a:gd name="T79" fmla="*/ 96 h 126"/>
                <a:gd name="T80" fmla="*/ 45 w 67"/>
                <a:gd name="T81" fmla="*/ 99 h 126"/>
                <a:gd name="T82" fmla="*/ 8 w 67"/>
                <a:gd name="T83" fmla="*/ 20 h 126"/>
                <a:gd name="T84" fmla="*/ 5 w 67"/>
                <a:gd name="T85" fmla="*/ 5 h 126"/>
                <a:gd name="T86" fmla="*/ 20 w 67"/>
                <a:gd name="T87" fmla="*/ 84 h 126"/>
                <a:gd name="T88" fmla="*/ 37 w 67"/>
                <a:gd name="T89" fmla="*/ 104 h 126"/>
                <a:gd name="T90" fmla="*/ 38 w 67"/>
                <a:gd name="T91" fmla="*/ 107 h 126"/>
                <a:gd name="T92" fmla="*/ 33 w 67"/>
                <a:gd name="T93" fmla="*/ 115 h 126"/>
                <a:gd name="T94" fmla="*/ 34 w 67"/>
                <a:gd name="T95" fmla="*/ 117 h 126"/>
                <a:gd name="T96" fmla="*/ 37 w 67"/>
                <a:gd name="T97" fmla="*/ 115 h 126"/>
                <a:gd name="T98" fmla="*/ 40 w 67"/>
                <a:gd name="T99" fmla="*/ 11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" h="126">
                  <a:moveTo>
                    <a:pt x="42" y="126"/>
                  </a:moveTo>
                  <a:cubicBezTo>
                    <a:pt x="38" y="124"/>
                    <a:pt x="38" y="121"/>
                    <a:pt x="38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7" y="120"/>
                    <a:pt x="36" y="120"/>
                    <a:pt x="34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3" y="120"/>
                    <a:pt x="32" y="120"/>
                    <a:pt x="31" y="119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0" y="118"/>
                    <a:pt x="30" y="116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1"/>
                    <a:pt x="33" y="108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28" y="100"/>
                    <a:pt x="0" y="72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9"/>
                    <a:pt x="1" y="1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12"/>
                    <a:pt x="11" y="16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39"/>
                    <a:pt x="16" y="71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8" y="95"/>
                    <a:pt x="52" y="93"/>
                    <a:pt x="56" y="93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9" y="93"/>
                    <a:pt x="62" y="94"/>
                    <a:pt x="63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4" y="97"/>
                    <a:pt x="64" y="98"/>
                    <a:pt x="64" y="99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64" y="101"/>
                    <a:pt x="61" y="103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7"/>
                    <a:pt x="67" y="109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4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7"/>
                    <a:pt x="63" y="117"/>
                    <a:pt x="62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0" y="117"/>
                    <a:pt x="59" y="117"/>
                    <a:pt x="57" y="116"/>
                  </a:cubicBezTo>
                  <a:cubicBezTo>
                    <a:pt x="57" y="116"/>
                    <a:pt x="57" y="116"/>
                    <a:pt x="57" y="116"/>
                  </a:cubicBezTo>
                  <a:cubicBezTo>
                    <a:pt x="58" y="118"/>
                    <a:pt x="59" y="120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3"/>
                    <a:pt x="58" y="124"/>
                    <a:pt x="57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1" y="126"/>
                    <a:pt x="49" y="123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7" y="121"/>
                    <a:pt x="47" y="122"/>
                    <a:pt x="47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7" y="125"/>
                    <a:pt x="46" y="126"/>
                    <a:pt x="44" y="126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3" y="126"/>
                    <a:pt x="42" y="126"/>
                    <a:pt x="42" y="126"/>
                  </a:cubicBezTo>
                  <a:close/>
                  <a:moveTo>
                    <a:pt x="41" y="112"/>
                  </a:moveTo>
                  <a:cubicBezTo>
                    <a:pt x="41" y="113"/>
                    <a:pt x="42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6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21"/>
                    <a:pt x="41" y="122"/>
                    <a:pt x="43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3"/>
                    <a:pt x="44" y="123"/>
                  </a:cubicBezTo>
                  <a:cubicBezTo>
                    <a:pt x="44" y="123"/>
                    <a:pt x="44" y="123"/>
                    <a:pt x="44" y="123"/>
                  </a:cubicBezTo>
                  <a:cubicBezTo>
                    <a:pt x="44" y="123"/>
                    <a:pt x="44" y="123"/>
                    <a:pt x="44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4" y="121"/>
                    <a:pt x="45" y="120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5" y="116"/>
                    <a:pt x="44" y="114"/>
                    <a:pt x="44" y="114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44" y="113"/>
                    <a:pt x="45" y="113"/>
                    <a:pt x="45" y="11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46" y="112"/>
                    <a:pt x="47" y="113"/>
                    <a:pt x="47" y="113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7" y="113"/>
                    <a:pt x="48" y="116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1" y="121"/>
                    <a:pt x="54" y="123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55" y="122"/>
                    <a:pt x="56" y="122"/>
                    <a:pt x="56" y="121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56" y="120"/>
                    <a:pt x="54" y="117"/>
                    <a:pt x="53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2" y="113"/>
                    <a:pt x="50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1"/>
                    <a:pt x="50" y="110"/>
                    <a:pt x="50" y="110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1" y="109"/>
                    <a:pt x="52" y="109"/>
                    <a:pt x="52" y="110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2" y="110"/>
                    <a:pt x="54" y="111"/>
                    <a:pt x="56" y="112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8" y="113"/>
                    <a:pt x="60" y="114"/>
                    <a:pt x="62" y="114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3" y="114"/>
                    <a:pt x="63" y="114"/>
                    <a:pt x="64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4" y="112"/>
                    <a:pt x="62" y="109"/>
                    <a:pt x="59" y="108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57" y="106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4" y="105"/>
                    <a:pt x="54" y="104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7" y="102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0" y="100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6"/>
                    <a:pt x="58" y="96"/>
                    <a:pt x="56" y="96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2" y="96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6" y="99"/>
                    <a:pt x="46" y="99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13" y="73"/>
                    <a:pt x="8" y="4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6"/>
                    <a:pt x="8" y="12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13"/>
                    <a:pt x="3" y="20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51"/>
                    <a:pt x="12" y="71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9" y="97"/>
                    <a:pt x="37" y="104"/>
                    <a:pt x="37" y="104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6"/>
                    <a:pt x="38" y="106"/>
                    <a:pt x="38" y="10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107"/>
                    <a:pt x="33" y="112"/>
                    <a:pt x="33" y="115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3" y="116"/>
                    <a:pt x="33" y="116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5" y="117"/>
                    <a:pt x="36" y="116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8" y="114"/>
                    <a:pt x="39" y="113"/>
                    <a:pt x="39" y="113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39" y="113"/>
                    <a:pt x="39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1" y="1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8" name="Oval 455"/>
            <p:cNvSpPr>
              <a:spLocks noChangeArrowheads="1"/>
            </p:cNvSpPr>
            <p:nvPr/>
          </p:nvSpPr>
          <p:spPr bwMode="auto">
            <a:xfrm>
              <a:off x="6345238" y="4521200"/>
              <a:ext cx="1273175" cy="361950"/>
            </a:xfrm>
            <a:prstGeom prst="ellipse">
              <a:avLst/>
            </a:prstGeom>
            <a:solidFill>
              <a:srgbClr val="D9D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9" name="Freeform 456"/>
            <p:cNvSpPr/>
            <p:nvPr/>
          </p:nvSpPr>
          <p:spPr bwMode="auto">
            <a:xfrm>
              <a:off x="6523038" y="4243388"/>
              <a:ext cx="923925" cy="571500"/>
            </a:xfrm>
            <a:custGeom>
              <a:avLst/>
              <a:gdLst>
                <a:gd name="T0" fmla="*/ 171 w 246"/>
                <a:gd name="T1" fmla="*/ 27 h 152"/>
                <a:gd name="T2" fmla="*/ 7 w 246"/>
                <a:gd name="T3" fmla="*/ 94 h 152"/>
                <a:gd name="T4" fmla="*/ 0 w 246"/>
                <a:gd name="T5" fmla="*/ 118 h 152"/>
                <a:gd name="T6" fmla="*/ 246 w 246"/>
                <a:gd name="T7" fmla="*/ 120 h 152"/>
                <a:gd name="T8" fmla="*/ 171 w 246"/>
                <a:gd name="T9" fmla="*/ 2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152">
                  <a:moveTo>
                    <a:pt x="171" y="27"/>
                  </a:moveTo>
                  <a:cubicBezTo>
                    <a:pt x="108" y="0"/>
                    <a:pt x="34" y="30"/>
                    <a:pt x="7" y="94"/>
                  </a:cubicBezTo>
                  <a:cubicBezTo>
                    <a:pt x="4" y="101"/>
                    <a:pt x="1" y="109"/>
                    <a:pt x="0" y="118"/>
                  </a:cubicBezTo>
                  <a:cubicBezTo>
                    <a:pt x="64" y="152"/>
                    <a:pt x="201" y="142"/>
                    <a:pt x="246" y="120"/>
                  </a:cubicBezTo>
                  <a:cubicBezTo>
                    <a:pt x="238" y="80"/>
                    <a:pt x="211" y="44"/>
                    <a:pt x="171" y="27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0" name="Freeform 457"/>
            <p:cNvSpPr/>
            <p:nvPr/>
          </p:nvSpPr>
          <p:spPr bwMode="auto">
            <a:xfrm>
              <a:off x="6515101" y="4303713"/>
              <a:ext cx="935038" cy="469900"/>
            </a:xfrm>
            <a:custGeom>
              <a:avLst/>
              <a:gdLst>
                <a:gd name="T0" fmla="*/ 1 w 249"/>
                <a:gd name="T1" fmla="*/ 103 h 125"/>
                <a:gd name="T2" fmla="*/ 0 w 249"/>
                <a:gd name="T3" fmla="*/ 101 h 125"/>
                <a:gd name="T4" fmla="*/ 0 w 249"/>
                <a:gd name="T5" fmla="*/ 101 h 125"/>
                <a:gd name="T6" fmla="*/ 8 w 249"/>
                <a:gd name="T7" fmla="*/ 77 h 125"/>
                <a:gd name="T8" fmla="*/ 8 w 249"/>
                <a:gd name="T9" fmla="*/ 77 h 125"/>
                <a:gd name="T10" fmla="*/ 125 w 249"/>
                <a:gd name="T11" fmla="*/ 0 h 125"/>
                <a:gd name="T12" fmla="*/ 125 w 249"/>
                <a:gd name="T13" fmla="*/ 0 h 125"/>
                <a:gd name="T14" fmla="*/ 174 w 249"/>
                <a:gd name="T15" fmla="*/ 10 h 125"/>
                <a:gd name="T16" fmla="*/ 174 w 249"/>
                <a:gd name="T17" fmla="*/ 10 h 125"/>
                <a:gd name="T18" fmla="*/ 173 w 249"/>
                <a:gd name="T19" fmla="*/ 11 h 125"/>
                <a:gd name="T20" fmla="*/ 173 w 249"/>
                <a:gd name="T21" fmla="*/ 12 h 125"/>
                <a:gd name="T22" fmla="*/ 125 w 249"/>
                <a:gd name="T23" fmla="*/ 3 h 125"/>
                <a:gd name="T24" fmla="*/ 125 w 249"/>
                <a:gd name="T25" fmla="*/ 3 h 125"/>
                <a:gd name="T26" fmla="*/ 11 w 249"/>
                <a:gd name="T27" fmla="*/ 78 h 125"/>
                <a:gd name="T28" fmla="*/ 11 w 249"/>
                <a:gd name="T29" fmla="*/ 78 h 125"/>
                <a:gd name="T30" fmla="*/ 4 w 249"/>
                <a:gd name="T31" fmla="*/ 101 h 125"/>
                <a:gd name="T32" fmla="*/ 4 w 249"/>
                <a:gd name="T33" fmla="*/ 101 h 125"/>
                <a:gd name="T34" fmla="*/ 123 w 249"/>
                <a:gd name="T35" fmla="*/ 122 h 125"/>
                <a:gd name="T36" fmla="*/ 123 w 249"/>
                <a:gd name="T37" fmla="*/ 122 h 125"/>
                <a:gd name="T38" fmla="*/ 246 w 249"/>
                <a:gd name="T39" fmla="*/ 103 h 125"/>
                <a:gd name="T40" fmla="*/ 246 w 249"/>
                <a:gd name="T41" fmla="*/ 103 h 125"/>
                <a:gd name="T42" fmla="*/ 173 w 249"/>
                <a:gd name="T43" fmla="*/ 12 h 125"/>
                <a:gd name="T44" fmla="*/ 173 w 249"/>
                <a:gd name="T45" fmla="*/ 12 h 125"/>
                <a:gd name="T46" fmla="*/ 173 w 249"/>
                <a:gd name="T47" fmla="*/ 11 h 125"/>
                <a:gd name="T48" fmla="*/ 174 w 249"/>
                <a:gd name="T49" fmla="*/ 10 h 125"/>
                <a:gd name="T50" fmla="*/ 249 w 249"/>
                <a:gd name="T51" fmla="*/ 103 h 125"/>
                <a:gd name="T52" fmla="*/ 249 w 249"/>
                <a:gd name="T53" fmla="*/ 103 h 125"/>
                <a:gd name="T54" fmla="*/ 248 w 249"/>
                <a:gd name="T55" fmla="*/ 105 h 125"/>
                <a:gd name="T56" fmla="*/ 248 w 249"/>
                <a:gd name="T57" fmla="*/ 105 h 125"/>
                <a:gd name="T58" fmla="*/ 123 w 249"/>
                <a:gd name="T59" fmla="*/ 125 h 125"/>
                <a:gd name="T60" fmla="*/ 123 w 249"/>
                <a:gd name="T61" fmla="*/ 125 h 125"/>
                <a:gd name="T62" fmla="*/ 1 w 249"/>
                <a:gd name="T63" fmla="*/ 10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9" h="125">
                  <a:moveTo>
                    <a:pt x="1" y="103"/>
                  </a:moveTo>
                  <a:cubicBezTo>
                    <a:pt x="1" y="103"/>
                    <a:pt x="0" y="102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" y="93"/>
                    <a:pt x="4" y="85"/>
                    <a:pt x="8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28" y="29"/>
                    <a:pt x="75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41" y="0"/>
                    <a:pt x="158" y="3"/>
                    <a:pt x="174" y="10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57" y="6"/>
                    <a:pt x="141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76" y="3"/>
                    <a:pt x="30" y="31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7" y="86"/>
                    <a:pt x="5" y="93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33" y="116"/>
                    <a:pt x="79" y="122"/>
                    <a:pt x="123" y="122"/>
                  </a:cubicBezTo>
                  <a:cubicBezTo>
                    <a:pt x="123" y="122"/>
                    <a:pt x="123" y="122"/>
                    <a:pt x="123" y="122"/>
                  </a:cubicBezTo>
                  <a:cubicBezTo>
                    <a:pt x="173" y="122"/>
                    <a:pt x="222" y="114"/>
                    <a:pt x="246" y="103"/>
                  </a:cubicBezTo>
                  <a:cubicBezTo>
                    <a:pt x="246" y="103"/>
                    <a:pt x="246" y="103"/>
                    <a:pt x="246" y="103"/>
                  </a:cubicBezTo>
                  <a:cubicBezTo>
                    <a:pt x="238" y="64"/>
                    <a:pt x="212" y="29"/>
                    <a:pt x="173" y="12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4" y="10"/>
                    <a:pt x="174" y="10"/>
                    <a:pt x="174" y="10"/>
                  </a:cubicBezTo>
                  <a:cubicBezTo>
                    <a:pt x="215" y="27"/>
                    <a:pt x="242" y="63"/>
                    <a:pt x="249" y="103"/>
                  </a:cubicBezTo>
                  <a:cubicBezTo>
                    <a:pt x="249" y="103"/>
                    <a:pt x="249" y="103"/>
                    <a:pt x="249" y="103"/>
                  </a:cubicBezTo>
                  <a:cubicBezTo>
                    <a:pt x="249" y="104"/>
                    <a:pt x="249" y="105"/>
                    <a:pt x="248" y="105"/>
                  </a:cubicBezTo>
                  <a:cubicBezTo>
                    <a:pt x="248" y="105"/>
                    <a:pt x="248" y="105"/>
                    <a:pt x="248" y="105"/>
                  </a:cubicBezTo>
                  <a:cubicBezTo>
                    <a:pt x="224" y="117"/>
                    <a:pt x="174" y="125"/>
                    <a:pt x="123" y="125"/>
                  </a:cubicBezTo>
                  <a:cubicBezTo>
                    <a:pt x="123" y="125"/>
                    <a:pt x="123" y="125"/>
                    <a:pt x="123" y="125"/>
                  </a:cubicBezTo>
                  <a:cubicBezTo>
                    <a:pt x="78" y="125"/>
                    <a:pt x="32" y="119"/>
                    <a:pt x="1" y="10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1" name="Freeform 458"/>
            <p:cNvSpPr/>
            <p:nvPr/>
          </p:nvSpPr>
          <p:spPr bwMode="auto">
            <a:xfrm>
              <a:off x="6611938" y="4518025"/>
              <a:ext cx="139700" cy="139700"/>
            </a:xfrm>
            <a:custGeom>
              <a:avLst/>
              <a:gdLst>
                <a:gd name="T0" fmla="*/ 12 w 37"/>
                <a:gd name="T1" fmla="*/ 34 h 37"/>
                <a:gd name="T2" fmla="*/ 33 w 37"/>
                <a:gd name="T3" fmla="*/ 25 h 37"/>
                <a:gd name="T4" fmla="*/ 25 w 37"/>
                <a:gd name="T5" fmla="*/ 4 h 37"/>
                <a:gd name="T6" fmla="*/ 3 w 37"/>
                <a:gd name="T7" fmla="*/ 13 h 37"/>
                <a:gd name="T8" fmla="*/ 12 w 37"/>
                <a:gd name="T9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12" y="34"/>
                  </a:moveTo>
                  <a:cubicBezTo>
                    <a:pt x="20" y="37"/>
                    <a:pt x="30" y="34"/>
                    <a:pt x="33" y="25"/>
                  </a:cubicBezTo>
                  <a:cubicBezTo>
                    <a:pt x="37" y="17"/>
                    <a:pt x="33" y="7"/>
                    <a:pt x="25" y="4"/>
                  </a:cubicBezTo>
                  <a:cubicBezTo>
                    <a:pt x="16" y="0"/>
                    <a:pt x="7" y="4"/>
                    <a:pt x="3" y="13"/>
                  </a:cubicBezTo>
                  <a:cubicBezTo>
                    <a:pt x="0" y="21"/>
                    <a:pt x="4" y="30"/>
                    <a:pt x="1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2" name="Freeform 459"/>
            <p:cNvSpPr/>
            <p:nvPr/>
          </p:nvSpPr>
          <p:spPr bwMode="auto">
            <a:xfrm>
              <a:off x="6732588" y="4341813"/>
              <a:ext cx="379413" cy="220663"/>
            </a:xfrm>
            <a:custGeom>
              <a:avLst/>
              <a:gdLst>
                <a:gd name="T0" fmla="*/ 97 w 101"/>
                <a:gd name="T1" fmla="*/ 17 h 59"/>
                <a:gd name="T2" fmla="*/ 56 w 101"/>
                <a:gd name="T3" fmla="*/ 52 h 59"/>
                <a:gd name="T4" fmla="*/ 3 w 101"/>
                <a:gd name="T5" fmla="*/ 42 h 59"/>
                <a:gd name="T6" fmla="*/ 44 w 101"/>
                <a:gd name="T7" fmla="*/ 7 h 59"/>
                <a:gd name="T8" fmla="*/ 97 w 101"/>
                <a:gd name="T9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59">
                  <a:moveTo>
                    <a:pt x="97" y="17"/>
                  </a:moveTo>
                  <a:cubicBezTo>
                    <a:pt x="101" y="29"/>
                    <a:pt x="82" y="45"/>
                    <a:pt x="56" y="52"/>
                  </a:cubicBezTo>
                  <a:cubicBezTo>
                    <a:pt x="30" y="59"/>
                    <a:pt x="6" y="55"/>
                    <a:pt x="3" y="42"/>
                  </a:cubicBezTo>
                  <a:cubicBezTo>
                    <a:pt x="0" y="30"/>
                    <a:pt x="18" y="14"/>
                    <a:pt x="44" y="7"/>
                  </a:cubicBezTo>
                  <a:cubicBezTo>
                    <a:pt x="70" y="0"/>
                    <a:pt x="94" y="5"/>
                    <a:pt x="9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67" name="组合 466"/>
          <p:cNvGrpSpPr/>
          <p:nvPr/>
        </p:nvGrpSpPr>
        <p:grpSpPr>
          <a:xfrm>
            <a:off x="6313070" y="4882992"/>
            <a:ext cx="2327708" cy="1632671"/>
            <a:chOff x="12730163" y="-5608650"/>
            <a:chExt cx="3046417" cy="2136779"/>
          </a:xfrm>
        </p:grpSpPr>
        <p:sp>
          <p:nvSpPr>
            <p:cNvPr id="323" name="Freeform 5"/>
            <p:cNvSpPr/>
            <p:nvPr/>
          </p:nvSpPr>
          <p:spPr bwMode="auto">
            <a:xfrm>
              <a:off x="13027026" y="-5180024"/>
              <a:ext cx="385763" cy="492126"/>
            </a:xfrm>
            <a:custGeom>
              <a:avLst/>
              <a:gdLst>
                <a:gd name="T0" fmla="*/ 88 w 103"/>
                <a:gd name="T1" fmla="*/ 89 h 131"/>
                <a:gd name="T2" fmla="*/ 34 w 103"/>
                <a:gd name="T3" fmla="*/ 4 h 131"/>
                <a:gd name="T4" fmla="*/ 65 w 103"/>
                <a:gd name="T5" fmla="*/ 103 h 131"/>
                <a:gd name="T6" fmla="*/ 88 w 103"/>
                <a:gd name="T7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131">
                  <a:moveTo>
                    <a:pt x="88" y="89"/>
                  </a:moveTo>
                  <a:cubicBezTo>
                    <a:pt x="88" y="89"/>
                    <a:pt x="68" y="9"/>
                    <a:pt x="34" y="4"/>
                  </a:cubicBezTo>
                  <a:cubicBezTo>
                    <a:pt x="0" y="0"/>
                    <a:pt x="26" y="72"/>
                    <a:pt x="65" y="103"/>
                  </a:cubicBezTo>
                  <a:cubicBezTo>
                    <a:pt x="103" y="131"/>
                    <a:pt x="88" y="89"/>
                    <a:pt x="88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4" name="Freeform 6"/>
            <p:cNvSpPr>
              <a:spLocks noEditPoints="1"/>
            </p:cNvSpPr>
            <p:nvPr/>
          </p:nvSpPr>
          <p:spPr bwMode="auto">
            <a:xfrm>
              <a:off x="13090526" y="-5168912"/>
              <a:ext cx="280988" cy="417513"/>
            </a:xfrm>
            <a:custGeom>
              <a:avLst/>
              <a:gdLst>
                <a:gd name="T0" fmla="*/ 68 w 75"/>
                <a:gd name="T1" fmla="*/ 111 h 111"/>
                <a:gd name="T2" fmla="*/ 48 w 75"/>
                <a:gd name="T3" fmla="*/ 101 h 111"/>
                <a:gd name="T4" fmla="*/ 48 w 75"/>
                <a:gd name="T5" fmla="*/ 101 h 111"/>
                <a:gd name="T6" fmla="*/ 0 w 75"/>
                <a:gd name="T7" fmla="*/ 17 h 111"/>
                <a:gd name="T8" fmla="*/ 0 w 75"/>
                <a:gd name="T9" fmla="*/ 17 h 111"/>
                <a:gd name="T10" fmla="*/ 3 w 75"/>
                <a:gd name="T11" fmla="*/ 5 h 111"/>
                <a:gd name="T12" fmla="*/ 3 w 75"/>
                <a:gd name="T13" fmla="*/ 5 h 111"/>
                <a:gd name="T14" fmla="*/ 14 w 75"/>
                <a:gd name="T15" fmla="*/ 0 h 111"/>
                <a:gd name="T16" fmla="*/ 14 w 75"/>
                <a:gd name="T17" fmla="*/ 0 h 111"/>
                <a:gd name="T18" fmla="*/ 17 w 75"/>
                <a:gd name="T19" fmla="*/ 0 h 111"/>
                <a:gd name="T20" fmla="*/ 17 w 75"/>
                <a:gd name="T21" fmla="*/ 0 h 111"/>
                <a:gd name="T22" fmla="*/ 58 w 75"/>
                <a:gd name="T23" fmla="*/ 45 h 111"/>
                <a:gd name="T24" fmla="*/ 58 w 75"/>
                <a:gd name="T25" fmla="*/ 45 h 111"/>
                <a:gd name="T26" fmla="*/ 72 w 75"/>
                <a:gd name="T27" fmla="*/ 85 h 111"/>
                <a:gd name="T28" fmla="*/ 72 w 75"/>
                <a:gd name="T29" fmla="*/ 85 h 111"/>
                <a:gd name="T30" fmla="*/ 75 w 75"/>
                <a:gd name="T31" fmla="*/ 101 h 111"/>
                <a:gd name="T32" fmla="*/ 75 w 75"/>
                <a:gd name="T33" fmla="*/ 101 h 111"/>
                <a:gd name="T34" fmla="*/ 74 w 75"/>
                <a:gd name="T35" fmla="*/ 108 h 111"/>
                <a:gd name="T36" fmla="*/ 74 w 75"/>
                <a:gd name="T37" fmla="*/ 108 h 111"/>
                <a:gd name="T38" fmla="*/ 68 w 75"/>
                <a:gd name="T39" fmla="*/ 111 h 111"/>
                <a:gd name="T40" fmla="*/ 68 w 75"/>
                <a:gd name="T41" fmla="*/ 111 h 111"/>
                <a:gd name="T42" fmla="*/ 68 w 75"/>
                <a:gd name="T43" fmla="*/ 111 h 111"/>
                <a:gd name="T44" fmla="*/ 3 w 75"/>
                <a:gd name="T45" fmla="*/ 17 h 111"/>
                <a:gd name="T46" fmla="*/ 49 w 75"/>
                <a:gd name="T47" fmla="*/ 99 h 111"/>
                <a:gd name="T48" fmla="*/ 49 w 75"/>
                <a:gd name="T49" fmla="*/ 99 h 111"/>
                <a:gd name="T50" fmla="*/ 68 w 75"/>
                <a:gd name="T51" fmla="*/ 108 h 111"/>
                <a:gd name="T52" fmla="*/ 68 w 75"/>
                <a:gd name="T53" fmla="*/ 108 h 111"/>
                <a:gd name="T54" fmla="*/ 72 w 75"/>
                <a:gd name="T55" fmla="*/ 101 h 111"/>
                <a:gd name="T56" fmla="*/ 72 w 75"/>
                <a:gd name="T57" fmla="*/ 101 h 111"/>
                <a:gd name="T58" fmla="*/ 69 w 75"/>
                <a:gd name="T59" fmla="*/ 86 h 111"/>
                <a:gd name="T60" fmla="*/ 69 w 75"/>
                <a:gd name="T61" fmla="*/ 86 h 111"/>
                <a:gd name="T62" fmla="*/ 71 w 75"/>
                <a:gd name="T63" fmla="*/ 86 h 111"/>
                <a:gd name="T64" fmla="*/ 69 w 75"/>
                <a:gd name="T65" fmla="*/ 86 h 111"/>
                <a:gd name="T66" fmla="*/ 55 w 75"/>
                <a:gd name="T67" fmla="*/ 46 h 111"/>
                <a:gd name="T68" fmla="*/ 55 w 75"/>
                <a:gd name="T69" fmla="*/ 46 h 111"/>
                <a:gd name="T70" fmla="*/ 17 w 75"/>
                <a:gd name="T71" fmla="*/ 3 h 111"/>
                <a:gd name="T72" fmla="*/ 17 w 75"/>
                <a:gd name="T73" fmla="*/ 3 h 111"/>
                <a:gd name="T74" fmla="*/ 14 w 75"/>
                <a:gd name="T75" fmla="*/ 3 h 111"/>
                <a:gd name="T76" fmla="*/ 14 w 75"/>
                <a:gd name="T77" fmla="*/ 3 h 111"/>
                <a:gd name="T78" fmla="*/ 3 w 75"/>
                <a:gd name="T79" fmla="*/ 1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5" h="111">
                  <a:moveTo>
                    <a:pt x="68" y="111"/>
                  </a:moveTo>
                  <a:cubicBezTo>
                    <a:pt x="63" y="111"/>
                    <a:pt x="57" y="108"/>
                    <a:pt x="48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20" y="80"/>
                    <a:pt x="0" y="4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1" y="8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1"/>
                    <a:pt x="9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2"/>
                    <a:pt x="48" y="24"/>
                    <a:pt x="58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7" y="6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6"/>
                    <a:pt x="75" y="94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4"/>
                    <a:pt x="75" y="106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3" y="110"/>
                    <a:pt x="70" y="111"/>
                    <a:pt x="68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8" y="111"/>
                    <a:pt x="68" y="111"/>
                    <a:pt x="68" y="111"/>
                  </a:cubicBezTo>
                  <a:close/>
                  <a:moveTo>
                    <a:pt x="3" y="17"/>
                  </a:moveTo>
                  <a:cubicBezTo>
                    <a:pt x="3" y="39"/>
                    <a:pt x="23" y="7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9" y="106"/>
                    <a:pt x="65" y="108"/>
                    <a:pt x="68" y="108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1" y="108"/>
                    <a:pt x="72" y="106"/>
                    <a:pt x="72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95"/>
                    <a:pt x="69" y="86"/>
                    <a:pt x="69" y="86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6"/>
                    <a:pt x="64" y="6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46" y="25"/>
                    <a:pt x="32" y="5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6" y="3"/>
                    <a:pt x="3" y="8"/>
                    <a:pt x="3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5" name="Freeform 7"/>
            <p:cNvSpPr>
              <a:spLocks noEditPoints="1"/>
            </p:cNvSpPr>
            <p:nvPr/>
          </p:nvSpPr>
          <p:spPr bwMode="auto">
            <a:xfrm>
              <a:off x="13128626" y="-5119699"/>
              <a:ext cx="206375" cy="327026"/>
            </a:xfrm>
            <a:custGeom>
              <a:avLst/>
              <a:gdLst>
                <a:gd name="T0" fmla="*/ 51 w 55"/>
                <a:gd name="T1" fmla="*/ 87 h 87"/>
                <a:gd name="T2" fmla="*/ 37 w 55"/>
                <a:gd name="T3" fmla="*/ 79 h 87"/>
                <a:gd name="T4" fmla="*/ 37 w 55"/>
                <a:gd name="T5" fmla="*/ 79 h 87"/>
                <a:gd name="T6" fmla="*/ 0 w 55"/>
                <a:gd name="T7" fmla="*/ 13 h 87"/>
                <a:gd name="T8" fmla="*/ 0 w 55"/>
                <a:gd name="T9" fmla="*/ 13 h 87"/>
                <a:gd name="T10" fmla="*/ 3 w 55"/>
                <a:gd name="T11" fmla="*/ 4 h 87"/>
                <a:gd name="T12" fmla="*/ 3 w 55"/>
                <a:gd name="T13" fmla="*/ 4 h 87"/>
                <a:gd name="T14" fmla="*/ 12 w 55"/>
                <a:gd name="T15" fmla="*/ 0 h 87"/>
                <a:gd name="T16" fmla="*/ 12 w 55"/>
                <a:gd name="T17" fmla="*/ 0 h 87"/>
                <a:gd name="T18" fmla="*/ 13 w 55"/>
                <a:gd name="T19" fmla="*/ 0 h 87"/>
                <a:gd name="T20" fmla="*/ 13 w 55"/>
                <a:gd name="T21" fmla="*/ 0 h 87"/>
                <a:gd name="T22" fmla="*/ 40 w 55"/>
                <a:gd name="T23" fmla="*/ 35 h 87"/>
                <a:gd name="T24" fmla="*/ 40 w 55"/>
                <a:gd name="T25" fmla="*/ 35 h 87"/>
                <a:gd name="T26" fmla="*/ 52 w 55"/>
                <a:gd name="T27" fmla="*/ 69 h 87"/>
                <a:gd name="T28" fmla="*/ 52 w 55"/>
                <a:gd name="T29" fmla="*/ 69 h 87"/>
                <a:gd name="T30" fmla="*/ 55 w 55"/>
                <a:gd name="T31" fmla="*/ 82 h 87"/>
                <a:gd name="T32" fmla="*/ 55 w 55"/>
                <a:gd name="T33" fmla="*/ 82 h 87"/>
                <a:gd name="T34" fmla="*/ 54 w 55"/>
                <a:gd name="T35" fmla="*/ 85 h 87"/>
                <a:gd name="T36" fmla="*/ 54 w 55"/>
                <a:gd name="T37" fmla="*/ 85 h 87"/>
                <a:gd name="T38" fmla="*/ 51 w 55"/>
                <a:gd name="T39" fmla="*/ 87 h 87"/>
                <a:gd name="T40" fmla="*/ 51 w 55"/>
                <a:gd name="T41" fmla="*/ 87 h 87"/>
                <a:gd name="T42" fmla="*/ 51 w 55"/>
                <a:gd name="T43" fmla="*/ 87 h 87"/>
                <a:gd name="T44" fmla="*/ 3 w 55"/>
                <a:gd name="T45" fmla="*/ 13 h 87"/>
                <a:gd name="T46" fmla="*/ 39 w 55"/>
                <a:gd name="T47" fmla="*/ 76 h 87"/>
                <a:gd name="T48" fmla="*/ 39 w 55"/>
                <a:gd name="T49" fmla="*/ 76 h 87"/>
                <a:gd name="T50" fmla="*/ 51 w 55"/>
                <a:gd name="T51" fmla="*/ 84 h 87"/>
                <a:gd name="T52" fmla="*/ 51 w 55"/>
                <a:gd name="T53" fmla="*/ 84 h 87"/>
                <a:gd name="T54" fmla="*/ 52 w 55"/>
                <a:gd name="T55" fmla="*/ 82 h 87"/>
                <a:gd name="T56" fmla="*/ 52 w 55"/>
                <a:gd name="T57" fmla="*/ 82 h 87"/>
                <a:gd name="T58" fmla="*/ 49 w 55"/>
                <a:gd name="T59" fmla="*/ 70 h 87"/>
                <a:gd name="T60" fmla="*/ 49 w 55"/>
                <a:gd name="T61" fmla="*/ 70 h 87"/>
                <a:gd name="T62" fmla="*/ 50 w 55"/>
                <a:gd name="T63" fmla="*/ 69 h 87"/>
                <a:gd name="T64" fmla="*/ 49 w 55"/>
                <a:gd name="T65" fmla="*/ 69 h 87"/>
                <a:gd name="T66" fmla="*/ 37 w 55"/>
                <a:gd name="T67" fmla="*/ 36 h 87"/>
                <a:gd name="T68" fmla="*/ 37 w 55"/>
                <a:gd name="T69" fmla="*/ 36 h 87"/>
                <a:gd name="T70" fmla="*/ 13 w 55"/>
                <a:gd name="T71" fmla="*/ 3 h 87"/>
                <a:gd name="T72" fmla="*/ 13 w 55"/>
                <a:gd name="T73" fmla="*/ 3 h 87"/>
                <a:gd name="T74" fmla="*/ 12 w 55"/>
                <a:gd name="T75" fmla="*/ 3 h 87"/>
                <a:gd name="T76" fmla="*/ 12 w 55"/>
                <a:gd name="T77" fmla="*/ 3 h 87"/>
                <a:gd name="T78" fmla="*/ 3 w 55"/>
                <a:gd name="T7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" h="87">
                  <a:moveTo>
                    <a:pt x="51" y="87"/>
                  </a:moveTo>
                  <a:cubicBezTo>
                    <a:pt x="48" y="87"/>
                    <a:pt x="44" y="85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17" y="61"/>
                    <a:pt x="0" y="3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4" y="1"/>
                    <a:pt x="33" y="18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7" y="51"/>
                    <a:pt x="51" y="67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5" y="77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5" y="83"/>
                    <a:pt x="55" y="84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7"/>
                    <a:pt x="52" y="87"/>
                    <a:pt x="51" y="87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1" y="87"/>
                    <a:pt x="51" y="87"/>
                    <a:pt x="51" y="87"/>
                  </a:cubicBezTo>
                  <a:close/>
                  <a:moveTo>
                    <a:pt x="3" y="13"/>
                  </a:moveTo>
                  <a:cubicBezTo>
                    <a:pt x="3" y="28"/>
                    <a:pt x="20" y="59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6" y="82"/>
                    <a:pt x="50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2" y="84"/>
                    <a:pt x="52" y="84"/>
                    <a:pt x="52" y="82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2" y="78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4" y="53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20"/>
                    <a:pt x="21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5" y="3"/>
                    <a:pt x="3" y="6"/>
                    <a:pt x="3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6" name="Freeform 8"/>
            <p:cNvSpPr/>
            <p:nvPr/>
          </p:nvSpPr>
          <p:spPr bwMode="auto">
            <a:xfrm>
              <a:off x="12884151" y="-4973649"/>
              <a:ext cx="522288" cy="304801"/>
            </a:xfrm>
            <a:custGeom>
              <a:avLst/>
              <a:gdLst>
                <a:gd name="T0" fmla="*/ 108 w 139"/>
                <a:gd name="T1" fmla="*/ 54 h 81"/>
                <a:gd name="T2" fmla="*/ 28 w 139"/>
                <a:gd name="T3" fmla="*/ 12 h 81"/>
                <a:gd name="T4" fmla="*/ 97 w 139"/>
                <a:gd name="T5" fmla="*/ 75 h 81"/>
                <a:gd name="T6" fmla="*/ 108 w 139"/>
                <a:gd name="T7" fmla="*/ 5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81">
                  <a:moveTo>
                    <a:pt x="108" y="54"/>
                  </a:moveTo>
                  <a:cubicBezTo>
                    <a:pt x="108" y="54"/>
                    <a:pt x="57" y="0"/>
                    <a:pt x="28" y="12"/>
                  </a:cubicBezTo>
                  <a:cubicBezTo>
                    <a:pt x="0" y="24"/>
                    <a:pt x="52" y="69"/>
                    <a:pt x="97" y="75"/>
                  </a:cubicBezTo>
                  <a:cubicBezTo>
                    <a:pt x="139" y="81"/>
                    <a:pt x="108" y="54"/>
                    <a:pt x="108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7" name="Freeform 9"/>
            <p:cNvSpPr>
              <a:spLocks noEditPoints="1"/>
            </p:cNvSpPr>
            <p:nvPr/>
          </p:nvSpPr>
          <p:spPr bwMode="auto">
            <a:xfrm>
              <a:off x="12950826" y="-4940311"/>
              <a:ext cx="387351" cy="258763"/>
            </a:xfrm>
            <a:custGeom>
              <a:avLst/>
              <a:gdLst>
                <a:gd name="T0" fmla="*/ 79 w 103"/>
                <a:gd name="T1" fmla="*/ 68 h 69"/>
                <a:gd name="T2" fmla="*/ 26 w 103"/>
                <a:gd name="T3" fmla="*/ 46 h 69"/>
                <a:gd name="T4" fmla="*/ 26 w 103"/>
                <a:gd name="T5" fmla="*/ 46 h 69"/>
                <a:gd name="T6" fmla="*/ 0 w 103"/>
                <a:gd name="T7" fmla="*/ 13 h 69"/>
                <a:gd name="T8" fmla="*/ 0 w 103"/>
                <a:gd name="T9" fmla="*/ 13 h 69"/>
                <a:gd name="T10" fmla="*/ 9 w 103"/>
                <a:gd name="T11" fmla="*/ 1 h 69"/>
                <a:gd name="T12" fmla="*/ 9 w 103"/>
                <a:gd name="T13" fmla="*/ 1 h 69"/>
                <a:gd name="T14" fmla="*/ 19 w 103"/>
                <a:gd name="T15" fmla="*/ 0 h 69"/>
                <a:gd name="T16" fmla="*/ 19 w 103"/>
                <a:gd name="T17" fmla="*/ 0 h 69"/>
                <a:gd name="T18" fmla="*/ 91 w 103"/>
                <a:gd name="T19" fmla="*/ 44 h 69"/>
                <a:gd name="T20" fmla="*/ 91 w 103"/>
                <a:gd name="T21" fmla="*/ 44 h 69"/>
                <a:gd name="T22" fmla="*/ 91 w 103"/>
                <a:gd name="T23" fmla="*/ 44 h 69"/>
                <a:gd name="T24" fmla="*/ 91 w 103"/>
                <a:gd name="T25" fmla="*/ 44 h 69"/>
                <a:gd name="T26" fmla="*/ 91 w 103"/>
                <a:gd name="T27" fmla="*/ 44 h 69"/>
                <a:gd name="T28" fmla="*/ 92 w 103"/>
                <a:gd name="T29" fmla="*/ 44 h 69"/>
                <a:gd name="T30" fmla="*/ 92 w 103"/>
                <a:gd name="T31" fmla="*/ 44 h 69"/>
                <a:gd name="T32" fmla="*/ 92 w 103"/>
                <a:gd name="T33" fmla="*/ 44 h 69"/>
                <a:gd name="T34" fmla="*/ 90 w 103"/>
                <a:gd name="T35" fmla="*/ 45 h 69"/>
                <a:gd name="T36" fmla="*/ 89 w 103"/>
                <a:gd name="T37" fmla="*/ 46 h 69"/>
                <a:gd name="T38" fmla="*/ 89 w 103"/>
                <a:gd name="T39" fmla="*/ 46 h 69"/>
                <a:gd name="T40" fmla="*/ 65 w 103"/>
                <a:gd name="T41" fmla="*/ 24 h 69"/>
                <a:gd name="T42" fmla="*/ 65 w 103"/>
                <a:gd name="T43" fmla="*/ 24 h 69"/>
                <a:gd name="T44" fmla="*/ 19 w 103"/>
                <a:gd name="T45" fmla="*/ 3 h 69"/>
                <a:gd name="T46" fmla="*/ 19 w 103"/>
                <a:gd name="T47" fmla="*/ 3 h 69"/>
                <a:gd name="T48" fmla="*/ 11 w 103"/>
                <a:gd name="T49" fmla="*/ 4 h 69"/>
                <a:gd name="T50" fmla="*/ 11 w 103"/>
                <a:gd name="T51" fmla="*/ 4 h 69"/>
                <a:gd name="T52" fmla="*/ 3 w 103"/>
                <a:gd name="T53" fmla="*/ 13 h 69"/>
                <a:gd name="T54" fmla="*/ 3 w 103"/>
                <a:gd name="T55" fmla="*/ 13 h 69"/>
                <a:gd name="T56" fmla="*/ 28 w 103"/>
                <a:gd name="T57" fmla="*/ 43 h 69"/>
                <a:gd name="T58" fmla="*/ 28 w 103"/>
                <a:gd name="T59" fmla="*/ 43 h 69"/>
                <a:gd name="T60" fmla="*/ 79 w 103"/>
                <a:gd name="T61" fmla="*/ 65 h 69"/>
                <a:gd name="T62" fmla="*/ 79 w 103"/>
                <a:gd name="T63" fmla="*/ 65 h 69"/>
                <a:gd name="T64" fmla="*/ 90 w 103"/>
                <a:gd name="T65" fmla="*/ 66 h 69"/>
                <a:gd name="T66" fmla="*/ 90 w 103"/>
                <a:gd name="T67" fmla="*/ 66 h 69"/>
                <a:gd name="T68" fmla="*/ 100 w 103"/>
                <a:gd name="T69" fmla="*/ 61 h 69"/>
                <a:gd name="T70" fmla="*/ 100 w 103"/>
                <a:gd name="T71" fmla="*/ 61 h 69"/>
                <a:gd name="T72" fmla="*/ 95 w 103"/>
                <a:gd name="T73" fmla="*/ 52 h 69"/>
                <a:gd name="T74" fmla="*/ 95 w 103"/>
                <a:gd name="T75" fmla="*/ 52 h 69"/>
                <a:gd name="T76" fmla="*/ 89 w 103"/>
                <a:gd name="T77" fmla="*/ 46 h 69"/>
                <a:gd name="T78" fmla="*/ 89 w 103"/>
                <a:gd name="T79" fmla="*/ 46 h 69"/>
                <a:gd name="T80" fmla="*/ 90 w 103"/>
                <a:gd name="T81" fmla="*/ 45 h 69"/>
                <a:gd name="T82" fmla="*/ 92 w 103"/>
                <a:gd name="T83" fmla="*/ 44 h 69"/>
                <a:gd name="T84" fmla="*/ 103 w 103"/>
                <a:gd name="T85" fmla="*/ 61 h 69"/>
                <a:gd name="T86" fmla="*/ 103 w 103"/>
                <a:gd name="T87" fmla="*/ 61 h 69"/>
                <a:gd name="T88" fmla="*/ 99 w 103"/>
                <a:gd name="T89" fmla="*/ 67 h 69"/>
                <a:gd name="T90" fmla="*/ 99 w 103"/>
                <a:gd name="T91" fmla="*/ 67 h 69"/>
                <a:gd name="T92" fmla="*/ 90 w 103"/>
                <a:gd name="T93" fmla="*/ 69 h 69"/>
                <a:gd name="T94" fmla="*/ 90 w 103"/>
                <a:gd name="T95" fmla="*/ 69 h 69"/>
                <a:gd name="T96" fmla="*/ 79 w 103"/>
                <a:gd name="T97" fmla="*/ 68 h 69"/>
                <a:gd name="T98" fmla="*/ 92 w 103"/>
                <a:gd name="T99" fmla="*/ 44 h 69"/>
                <a:gd name="T100" fmla="*/ 92 w 103"/>
                <a:gd name="T101" fmla="*/ 44 h 69"/>
                <a:gd name="T102" fmla="*/ 92 w 103"/>
                <a:gd name="T103" fmla="*/ 44 h 69"/>
                <a:gd name="T104" fmla="*/ 92 w 103"/>
                <a:gd name="T105" fmla="*/ 4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69">
                  <a:moveTo>
                    <a:pt x="79" y="68"/>
                  </a:moveTo>
                  <a:cubicBezTo>
                    <a:pt x="61" y="65"/>
                    <a:pt x="41" y="5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11" y="35"/>
                    <a:pt x="1" y="2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4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2" y="0"/>
                    <a:pt x="16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49" y="0"/>
                    <a:pt x="89" y="42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79" y="35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51" y="13"/>
                    <a:pt x="33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6" y="3"/>
                    <a:pt x="13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5" y="6"/>
                    <a:pt x="4" y="9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21"/>
                    <a:pt x="13" y="3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43" y="54"/>
                    <a:pt x="62" y="62"/>
                    <a:pt x="79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83" y="65"/>
                    <a:pt x="87" y="66"/>
                    <a:pt x="90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8" y="66"/>
                    <a:pt x="100" y="63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59"/>
                    <a:pt x="97" y="55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2" y="49"/>
                    <a:pt x="89" y="46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3" y="45"/>
                    <a:pt x="103" y="54"/>
                    <a:pt x="103" y="61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3" y="63"/>
                    <a:pt x="102" y="66"/>
                    <a:pt x="99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7" y="68"/>
                    <a:pt x="94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69"/>
                    <a:pt x="83" y="68"/>
                    <a:pt x="79" y="68"/>
                  </a:cubicBezTo>
                  <a:close/>
                  <a:moveTo>
                    <a:pt x="92" y="44"/>
                  </a:move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8" name="Freeform 10"/>
            <p:cNvSpPr>
              <a:spLocks noEditPoints="1"/>
            </p:cNvSpPr>
            <p:nvPr/>
          </p:nvSpPr>
          <p:spPr bwMode="auto">
            <a:xfrm>
              <a:off x="13000039" y="-4910149"/>
              <a:ext cx="293688" cy="200025"/>
            </a:xfrm>
            <a:custGeom>
              <a:avLst/>
              <a:gdLst>
                <a:gd name="T0" fmla="*/ 61 w 78"/>
                <a:gd name="T1" fmla="*/ 52 h 53"/>
                <a:gd name="T2" fmla="*/ 21 w 78"/>
                <a:gd name="T3" fmla="*/ 34 h 53"/>
                <a:gd name="T4" fmla="*/ 21 w 78"/>
                <a:gd name="T5" fmla="*/ 34 h 53"/>
                <a:gd name="T6" fmla="*/ 0 w 78"/>
                <a:gd name="T7" fmla="*/ 10 h 53"/>
                <a:gd name="T8" fmla="*/ 0 w 78"/>
                <a:gd name="T9" fmla="*/ 10 h 53"/>
                <a:gd name="T10" fmla="*/ 7 w 78"/>
                <a:gd name="T11" fmla="*/ 1 h 53"/>
                <a:gd name="T12" fmla="*/ 7 w 78"/>
                <a:gd name="T13" fmla="*/ 1 h 53"/>
                <a:gd name="T14" fmla="*/ 12 w 78"/>
                <a:gd name="T15" fmla="*/ 0 h 53"/>
                <a:gd name="T16" fmla="*/ 12 w 78"/>
                <a:gd name="T17" fmla="*/ 0 h 53"/>
                <a:gd name="T18" fmla="*/ 68 w 78"/>
                <a:gd name="T19" fmla="*/ 37 h 53"/>
                <a:gd name="T20" fmla="*/ 68 w 78"/>
                <a:gd name="T21" fmla="*/ 37 h 53"/>
                <a:gd name="T22" fmla="*/ 68 w 78"/>
                <a:gd name="T23" fmla="*/ 37 h 53"/>
                <a:gd name="T24" fmla="*/ 68 w 78"/>
                <a:gd name="T25" fmla="*/ 37 h 53"/>
                <a:gd name="T26" fmla="*/ 68 w 78"/>
                <a:gd name="T27" fmla="*/ 37 h 53"/>
                <a:gd name="T28" fmla="*/ 69 w 78"/>
                <a:gd name="T29" fmla="*/ 37 h 53"/>
                <a:gd name="T30" fmla="*/ 69 w 78"/>
                <a:gd name="T31" fmla="*/ 37 h 53"/>
                <a:gd name="T32" fmla="*/ 69 w 78"/>
                <a:gd name="T33" fmla="*/ 37 h 53"/>
                <a:gd name="T34" fmla="*/ 68 w 78"/>
                <a:gd name="T35" fmla="*/ 38 h 53"/>
                <a:gd name="T36" fmla="*/ 67 w 78"/>
                <a:gd name="T37" fmla="*/ 40 h 53"/>
                <a:gd name="T38" fmla="*/ 67 w 78"/>
                <a:gd name="T39" fmla="*/ 40 h 53"/>
                <a:gd name="T40" fmla="*/ 46 w 78"/>
                <a:gd name="T41" fmla="*/ 21 h 53"/>
                <a:gd name="T42" fmla="*/ 46 w 78"/>
                <a:gd name="T43" fmla="*/ 21 h 53"/>
                <a:gd name="T44" fmla="*/ 12 w 78"/>
                <a:gd name="T45" fmla="*/ 3 h 53"/>
                <a:gd name="T46" fmla="*/ 12 w 78"/>
                <a:gd name="T47" fmla="*/ 3 h 53"/>
                <a:gd name="T48" fmla="*/ 8 w 78"/>
                <a:gd name="T49" fmla="*/ 4 h 53"/>
                <a:gd name="T50" fmla="*/ 8 w 78"/>
                <a:gd name="T51" fmla="*/ 4 h 53"/>
                <a:gd name="T52" fmla="*/ 3 w 78"/>
                <a:gd name="T53" fmla="*/ 10 h 53"/>
                <a:gd name="T54" fmla="*/ 3 w 78"/>
                <a:gd name="T55" fmla="*/ 10 h 53"/>
                <a:gd name="T56" fmla="*/ 22 w 78"/>
                <a:gd name="T57" fmla="*/ 32 h 53"/>
                <a:gd name="T58" fmla="*/ 22 w 78"/>
                <a:gd name="T59" fmla="*/ 32 h 53"/>
                <a:gd name="T60" fmla="*/ 62 w 78"/>
                <a:gd name="T61" fmla="*/ 49 h 53"/>
                <a:gd name="T62" fmla="*/ 62 w 78"/>
                <a:gd name="T63" fmla="*/ 49 h 53"/>
                <a:gd name="T64" fmla="*/ 72 w 78"/>
                <a:gd name="T65" fmla="*/ 50 h 53"/>
                <a:gd name="T66" fmla="*/ 72 w 78"/>
                <a:gd name="T67" fmla="*/ 50 h 53"/>
                <a:gd name="T68" fmla="*/ 75 w 78"/>
                <a:gd name="T69" fmla="*/ 50 h 53"/>
                <a:gd name="T70" fmla="*/ 75 w 78"/>
                <a:gd name="T71" fmla="*/ 50 h 53"/>
                <a:gd name="T72" fmla="*/ 75 w 78"/>
                <a:gd name="T73" fmla="*/ 49 h 53"/>
                <a:gd name="T74" fmla="*/ 75 w 78"/>
                <a:gd name="T75" fmla="*/ 49 h 53"/>
                <a:gd name="T76" fmla="*/ 71 w 78"/>
                <a:gd name="T77" fmla="*/ 44 h 53"/>
                <a:gd name="T78" fmla="*/ 71 w 78"/>
                <a:gd name="T79" fmla="*/ 44 h 53"/>
                <a:gd name="T80" fmla="*/ 67 w 78"/>
                <a:gd name="T81" fmla="*/ 40 h 53"/>
                <a:gd name="T82" fmla="*/ 67 w 78"/>
                <a:gd name="T83" fmla="*/ 40 h 53"/>
                <a:gd name="T84" fmla="*/ 68 w 78"/>
                <a:gd name="T85" fmla="*/ 38 h 53"/>
                <a:gd name="T86" fmla="*/ 69 w 78"/>
                <a:gd name="T87" fmla="*/ 37 h 53"/>
                <a:gd name="T88" fmla="*/ 78 w 78"/>
                <a:gd name="T89" fmla="*/ 49 h 53"/>
                <a:gd name="T90" fmla="*/ 78 w 78"/>
                <a:gd name="T91" fmla="*/ 49 h 53"/>
                <a:gd name="T92" fmla="*/ 76 w 78"/>
                <a:gd name="T93" fmla="*/ 53 h 53"/>
                <a:gd name="T94" fmla="*/ 76 w 78"/>
                <a:gd name="T95" fmla="*/ 53 h 53"/>
                <a:gd name="T96" fmla="*/ 72 w 78"/>
                <a:gd name="T97" fmla="*/ 53 h 53"/>
                <a:gd name="T98" fmla="*/ 72 w 78"/>
                <a:gd name="T99" fmla="*/ 53 h 53"/>
                <a:gd name="T100" fmla="*/ 61 w 78"/>
                <a:gd name="T101" fmla="*/ 52 h 53"/>
                <a:gd name="T102" fmla="*/ 69 w 78"/>
                <a:gd name="T103" fmla="*/ 37 h 53"/>
                <a:gd name="T104" fmla="*/ 69 w 78"/>
                <a:gd name="T105" fmla="*/ 37 h 53"/>
                <a:gd name="T106" fmla="*/ 69 w 78"/>
                <a:gd name="T107" fmla="*/ 37 h 53"/>
                <a:gd name="T108" fmla="*/ 69 w 78"/>
                <a:gd name="T10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53">
                  <a:moveTo>
                    <a:pt x="61" y="52"/>
                  </a:moveTo>
                  <a:cubicBezTo>
                    <a:pt x="48" y="49"/>
                    <a:pt x="32" y="42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27"/>
                    <a:pt x="0" y="1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2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31" y="0"/>
                    <a:pt x="66" y="35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6" y="40"/>
                    <a:pt x="57" y="30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34" y="12"/>
                    <a:pt x="2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6"/>
                    <a:pt x="11" y="24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4" y="40"/>
                    <a:pt x="49" y="46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6" y="50"/>
                    <a:pt x="70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4" y="50"/>
                    <a:pt x="75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0"/>
                    <a:pt x="75" y="50"/>
                    <a:pt x="75" y="49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6" y="49"/>
                    <a:pt x="73" y="46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69" y="41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70" y="38"/>
                    <a:pt x="78" y="44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51"/>
                    <a:pt x="78" y="52"/>
                    <a:pt x="76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5" y="53"/>
                    <a:pt x="74" y="53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69" y="53"/>
                    <a:pt x="66" y="53"/>
                    <a:pt x="61" y="52"/>
                  </a:cubicBezTo>
                  <a:close/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9" name="Freeform 11"/>
            <p:cNvSpPr/>
            <p:nvPr/>
          </p:nvSpPr>
          <p:spPr bwMode="auto">
            <a:xfrm>
              <a:off x="13357227" y="-4759336"/>
              <a:ext cx="604838" cy="236538"/>
            </a:xfrm>
            <a:custGeom>
              <a:avLst/>
              <a:gdLst>
                <a:gd name="T0" fmla="*/ 45 w 161"/>
                <a:gd name="T1" fmla="*/ 12 h 63"/>
                <a:gd name="T2" fmla="*/ 144 w 161"/>
                <a:gd name="T3" fmla="*/ 30 h 63"/>
                <a:gd name="T4" fmla="*/ 41 w 161"/>
                <a:gd name="T5" fmla="*/ 38 h 63"/>
                <a:gd name="T6" fmla="*/ 45 w 161"/>
                <a:gd name="T7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63">
                  <a:moveTo>
                    <a:pt x="45" y="12"/>
                  </a:moveTo>
                  <a:cubicBezTo>
                    <a:pt x="45" y="12"/>
                    <a:pt x="127" y="0"/>
                    <a:pt x="144" y="30"/>
                  </a:cubicBezTo>
                  <a:cubicBezTo>
                    <a:pt x="161" y="60"/>
                    <a:pt x="84" y="63"/>
                    <a:pt x="41" y="38"/>
                  </a:cubicBezTo>
                  <a:cubicBezTo>
                    <a:pt x="0" y="15"/>
                    <a:pt x="45" y="12"/>
                    <a:pt x="4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0" name="Freeform 12"/>
            <p:cNvSpPr>
              <a:spLocks noEditPoints="1"/>
            </p:cNvSpPr>
            <p:nvPr/>
          </p:nvSpPr>
          <p:spPr bwMode="auto">
            <a:xfrm>
              <a:off x="13439777" y="-4729173"/>
              <a:ext cx="473076" cy="179388"/>
            </a:xfrm>
            <a:custGeom>
              <a:avLst/>
              <a:gdLst>
                <a:gd name="T0" fmla="*/ 18 w 126"/>
                <a:gd name="T1" fmla="*/ 31 h 48"/>
                <a:gd name="T2" fmla="*/ 0 w 126"/>
                <a:gd name="T3" fmla="*/ 14 h 48"/>
                <a:gd name="T4" fmla="*/ 0 w 126"/>
                <a:gd name="T5" fmla="*/ 14 h 48"/>
                <a:gd name="T6" fmla="*/ 12 w 126"/>
                <a:gd name="T7" fmla="*/ 4 h 48"/>
                <a:gd name="T8" fmla="*/ 12 w 126"/>
                <a:gd name="T9" fmla="*/ 4 h 48"/>
                <a:gd name="T10" fmla="*/ 23 w 126"/>
                <a:gd name="T11" fmla="*/ 3 h 48"/>
                <a:gd name="T12" fmla="*/ 23 w 126"/>
                <a:gd name="T13" fmla="*/ 3 h 48"/>
                <a:gd name="T14" fmla="*/ 59 w 126"/>
                <a:gd name="T15" fmla="*/ 0 h 48"/>
                <a:gd name="T16" fmla="*/ 59 w 126"/>
                <a:gd name="T17" fmla="*/ 0 h 48"/>
                <a:gd name="T18" fmla="*/ 123 w 126"/>
                <a:gd name="T19" fmla="*/ 21 h 48"/>
                <a:gd name="T20" fmla="*/ 123 w 126"/>
                <a:gd name="T21" fmla="*/ 21 h 48"/>
                <a:gd name="T22" fmla="*/ 126 w 126"/>
                <a:gd name="T23" fmla="*/ 30 h 48"/>
                <a:gd name="T24" fmla="*/ 126 w 126"/>
                <a:gd name="T25" fmla="*/ 30 h 48"/>
                <a:gd name="T26" fmla="*/ 85 w 126"/>
                <a:gd name="T27" fmla="*/ 48 h 48"/>
                <a:gd name="T28" fmla="*/ 85 w 126"/>
                <a:gd name="T29" fmla="*/ 48 h 48"/>
                <a:gd name="T30" fmla="*/ 18 w 126"/>
                <a:gd name="T31" fmla="*/ 31 h 48"/>
                <a:gd name="T32" fmla="*/ 113 w 126"/>
                <a:gd name="T33" fmla="*/ 41 h 48"/>
                <a:gd name="T34" fmla="*/ 123 w 126"/>
                <a:gd name="T35" fmla="*/ 30 h 48"/>
                <a:gd name="T36" fmla="*/ 123 w 126"/>
                <a:gd name="T37" fmla="*/ 30 h 48"/>
                <a:gd name="T38" fmla="*/ 121 w 126"/>
                <a:gd name="T39" fmla="*/ 23 h 48"/>
                <a:gd name="T40" fmla="*/ 121 w 126"/>
                <a:gd name="T41" fmla="*/ 23 h 48"/>
                <a:gd name="T42" fmla="*/ 59 w 126"/>
                <a:gd name="T43" fmla="*/ 3 h 48"/>
                <a:gd name="T44" fmla="*/ 59 w 126"/>
                <a:gd name="T45" fmla="*/ 3 h 48"/>
                <a:gd name="T46" fmla="*/ 24 w 126"/>
                <a:gd name="T47" fmla="*/ 6 h 48"/>
                <a:gd name="T48" fmla="*/ 24 w 126"/>
                <a:gd name="T49" fmla="*/ 6 h 48"/>
                <a:gd name="T50" fmla="*/ 23 w 126"/>
                <a:gd name="T51" fmla="*/ 6 h 48"/>
                <a:gd name="T52" fmla="*/ 13 w 126"/>
                <a:gd name="T53" fmla="*/ 7 h 48"/>
                <a:gd name="T54" fmla="*/ 13 w 126"/>
                <a:gd name="T55" fmla="*/ 7 h 48"/>
                <a:gd name="T56" fmla="*/ 3 w 126"/>
                <a:gd name="T57" fmla="*/ 14 h 48"/>
                <a:gd name="T58" fmla="*/ 3 w 126"/>
                <a:gd name="T59" fmla="*/ 14 h 48"/>
                <a:gd name="T60" fmla="*/ 20 w 126"/>
                <a:gd name="T61" fmla="*/ 29 h 48"/>
                <a:gd name="T62" fmla="*/ 20 w 126"/>
                <a:gd name="T63" fmla="*/ 29 h 48"/>
                <a:gd name="T64" fmla="*/ 85 w 126"/>
                <a:gd name="T65" fmla="*/ 45 h 48"/>
                <a:gd name="T66" fmla="*/ 85 w 126"/>
                <a:gd name="T67" fmla="*/ 45 h 48"/>
                <a:gd name="T68" fmla="*/ 113 w 126"/>
                <a:gd name="T69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48">
                  <a:moveTo>
                    <a:pt x="18" y="31"/>
                  </a:moveTo>
                  <a:cubicBezTo>
                    <a:pt x="6" y="24"/>
                    <a:pt x="1" y="1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8"/>
                    <a:pt x="7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7" y="3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40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83" y="1"/>
                    <a:pt x="113" y="4"/>
                    <a:pt x="123" y="2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5" y="24"/>
                    <a:pt x="126" y="27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43"/>
                    <a:pt x="107" y="48"/>
                    <a:pt x="85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64" y="48"/>
                    <a:pt x="38" y="43"/>
                    <a:pt x="18" y="31"/>
                  </a:cubicBezTo>
                  <a:close/>
                  <a:moveTo>
                    <a:pt x="113" y="41"/>
                  </a:moveTo>
                  <a:cubicBezTo>
                    <a:pt x="119" y="38"/>
                    <a:pt x="123" y="35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28"/>
                    <a:pt x="122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12" y="7"/>
                    <a:pt x="83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40" y="3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18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8" y="9"/>
                    <a:pt x="3" y="11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6"/>
                    <a:pt x="7" y="22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9" y="40"/>
                    <a:pt x="64" y="45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96" y="45"/>
                    <a:pt x="106" y="44"/>
                    <a:pt x="113" y="4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1" name="Freeform 13"/>
            <p:cNvSpPr>
              <a:spLocks noEditPoints="1"/>
            </p:cNvSpPr>
            <p:nvPr/>
          </p:nvSpPr>
          <p:spPr bwMode="auto">
            <a:xfrm>
              <a:off x="13492164" y="-4695836"/>
              <a:ext cx="365126" cy="115888"/>
            </a:xfrm>
            <a:custGeom>
              <a:avLst/>
              <a:gdLst>
                <a:gd name="T0" fmla="*/ 13 w 97"/>
                <a:gd name="T1" fmla="*/ 19 h 31"/>
                <a:gd name="T2" fmla="*/ 0 w 97"/>
                <a:gd name="T3" fmla="*/ 7 h 31"/>
                <a:gd name="T4" fmla="*/ 0 w 97"/>
                <a:gd name="T5" fmla="*/ 7 h 31"/>
                <a:gd name="T6" fmla="*/ 8 w 97"/>
                <a:gd name="T7" fmla="*/ 2 h 31"/>
                <a:gd name="T8" fmla="*/ 8 w 97"/>
                <a:gd name="T9" fmla="*/ 2 h 31"/>
                <a:gd name="T10" fmla="*/ 17 w 97"/>
                <a:gd name="T11" fmla="*/ 1 h 31"/>
                <a:gd name="T12" fmla="*/ 17 w 97"/>
                <a:gd name="T13" fmla="*/ 1 h 31"/>
                <a:gd name="T14" fmla="*/ 17 w 97"/>
                <a:gd name="T15" fmla="*/ 1 h 31"/>
                <a:gd name="T16" fmla="*/ 17 w 97"/>
                <a:gd name="T17" fmla="*/ 1 h 31"/>
                <a:gd name="T18" fmla="*/ 50 w 97"/>
                <a:gd name="T19" fmla="*/ 0 h 31"/>
                <a:gd name="T20" fmla="*/ 50 w 97"/>
                <a:gd name="T21" fmla="*/ 0 h 31"/>
                <a:gd name="T22" fmla="*/ 95 w 97"/>
                <a:gd name="T23" fmla="*/ 12 h 31"/>
                <a:gd name="T24" fmla="*/ 95 w 97"/>
                <a:gd name="T25" fmla="*/ 12 h 31"/>
                <a:gd name="T26" fmla="*/ 97 w 97"/>
                <a:gd name="T27" fmla="*/ 18 h 31"/>
                <a:gd name="T28" fmla="*/ 97 w 97"/>
                <a:gd name="T29" fmla="*/ 18 h 31"/>
                <a:gd name="T30" fmla="*/ 69 w 97"/>
                <a:gd name="T31" fmla="*/ 31 h 31"/>
                <a:gd name="T32" fmla="*/ 69 w 97"/>
                <a:gd name="T33" fmla="*/ 31 h 31"/>
                <a:gd name="T34" fmla="*/ 13 w 97"/>
                <a:gd name="T35" fmla="*/ 19 h 31"/>
                <a:gd name="T36" fmla="*/ 4 w 97"/>
                <a:gd name="T37" fmla="*/ 6 h 31"/>
                <a:gd name="T38" fmla="*/ 3 w 97"/>
                <a:gd name="T39" fmla="*/ 7 h 31"/>
                <a:gd name="T40" fmla="*/ 3 w 97"/>
                <a:gd name="T41" fmla="*/ 7 h 31"/>
                <a:gd name="T42" fmla="*/ 15 w 97"/>
                <a:gd name="T43" fmla="*/ 16 h 31"/>
                <a:gd name="T44" fmla="*/ 15 w 97"/>
                <a:gd name="T45" fmla="*/ 16 h 31"/>
                <a:gd name="T46" fmla="*/ 69 w 97"/>
                <a:gd name="T47" fmla="*/ 28 h 31"/>
                <a:gd name="T48" fmla="*/ 69 w 97"/>
                <a:gd name="T49" fmla="*/ 28 h 31"/>
                <a:gd name="T50" fmla="*/ 87 w 97"/>
                <a:gd name="T51" fmla="*/ 26 h 31"/>
                <a:gd name="T52" fmla="*/ 87 w 97"/>
                <a:gd name="T53" fmla="*/ 26 h 31"/>
                <a:gd name="T54" fmla="*/ 94 w 97"/>
                <a:gd name="T55" fmla="*/ 18 h 31"/>
                <a:gd name="T56" fmla="*/ 94 w 97"/>
                <a:gd name="T57" fmla="*/ 18 h 31"/>
                <a:gd name="T58" fmla="*/ 93 w 97"/>
                <a:gd name="T59" fmla="*/ 13 h 31"/>
                <a:gd name="T60" fmla="*/ 93 w 97"/>
                <a:gd name="T61" fmla="*/ 13 h 31"/>
                <a:gd name="T62" fmla="*/ 50 w 97"/>
                <a:gd name="T63" fmla="*/ 3 h 31"/>
                <a:gd name="T64" fmla="*/ 50 w 97"/>
                <a:gd name="T65" fmla="*/ 3 h 31"/>
                <a:gd name="T66" fmla="*/ 17 w 97"/>
                <a:gd name="T67" fmla="*/ 4 h 31"/>
                <a:gd name="T68" fmla="*/ 17 w 97"/>
                <a:gd name="T69" fmla="*/ 4 h 31"/>
                <a:gd name="T70" fmla="*/ 17 w 97"/>
                <a:gd name="T71" fmla="*/ 4 h 31"/>
                <a:gd name="T72" fmla="*/ 17 w 97"/>
                <a:gd name="T73" fmla="*/ 4 h 31"/>
                <a:gd name="T74" fmla="*/ 17 w 97"/>
                <a:gd name="T75" fmla="*/ 4 h 31"/>
                <a:gd name="T76" fmla="*/ 17 w 97"/>
                <a:gd name="T77" fmla="*/ 4 h 31"/>
                <a:gd name="T78" fmla="*/ 17 w 97"/>
                <a:gd name="T79" fmla="*/ 4 h 31"/>
                <a:gd name="T80" fmla="*/ 4 w 97"/>
                <a:gd name="T81" fmla="*/ 6 h 31"/>
                <a:gd name="T82" fmla="*/ 17 w 97"/>
                <a:gd name="T83" fmla="*/ 3 h 31"/>
                <a:gd name="T84" fmla="*/ 17 w 97"/>
                <a:gd name="T85" fmla="*/ 1 h 31"/>
                <a:gd name="T86" fmla="*/ 17 w 97"/>
                <a:gd name="T8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" h="31">
                  <a:moveTo>
                    <a:pt x="13" y="19"/>
                  </a:moveTo>
                  <a:cubicBezTo>
                    <a:pt x="4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2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1"/>
                    <a:pt x="33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9" y="0"/>
                    <a:pt x="90" y="1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6" y="14"/>
                    <a:pt x="97" y="16"/>
                    <a:pt x="97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6" y="28"/>
                    <a:pt x="84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52" y="31"/>
                    <a:pt x="30" y="27"/>
                    <a:pt x="13" y="19"/>
                  </a:cubicBezTo>
                  <a:close/>
                  <a:moveTo>
                    <a:pt x="4" y="6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5" y="12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31" y="24"/>
                    <a:pt x="52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6" y="28"/>
                    <a:pt x="83" y="28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92" y="24"/>
                    <a:pt x="94" y="21"/>
                    <a:pt x="94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7"/>
                    <a:pt x="93" y="15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9" y="5"/>
                    <a:pt x="68" y="2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33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7" y="5"/>
                    <a:pt x="4" y="6"/>
                  </a:cubicBezTo>
                  <a:close/>
                  <a:moveTo>
                    <a:pt x="17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3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2" name="Freeform 14"/>
            <p:cNvSpPr/>
            <p:nvPr/>
          </p:nvSpPr>
          <p:spPr bwMode="auto">
            <a:xfrm>
              <a:off x="13346114" y="-4692661"/>
              <a:ext cx="398463" cy="403226"/>
            </a:xfrm>
            <a:custGeom>
              <a:avLst/>
              <a:gdLst>
                <a:gd name="T0" fmla="*/ 36 w 106"/>
                <a:gd name="T1" fmla="*/ 18 h 107"/>
                <a:gd name="T2" fmla="*/ 106 w 106"/>
                <a:gd name="T3" fmla="*/ 76 h 107"/>
                <a:gd name="T4" fmla="*/ 21 w 106"/>
                <a:gd name="T5" fmla="*/ 36 h 107"/>
                <a:gd name="T6" fmla="*/ 36 w 106"/>
                <a:gd name="T7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107">
                  <a:moveTo>
                    <a:pt x="36" y="18"/>
                  </a:moveTo>
                  <a:cubicBezTo>
                    <a:pt x="36" y="18"/>
                    <a:pt x="106" y="45"/>
                    <a:pt x="106" y="76"/>
                  </a:cubicBezTo>
                  <a:cubicBezTo>
                    <a:pt x="106" y="107"/>
                    <a:pt x="44" y="75"/>
                    <a:pt x="21" y="36"/>
                  </a:cubicBezTo>
                  <a:cubicBezTo>
                    <a:pt x="0" y="0"/>
                    <a:pt x="36" y="18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3" name="Freeform 15"/>
            <p:cNvSpPr>
              <a:spLocks noEditPoints="1"/>
            </p:cNvSpPr>
            <p:nvPr/>
          </p:nvSpPr>
          <p:spPr bwMode="auto">
            <a:xfrm>
              <a:off x="13393739" y="-4646623"/>
              <a:ext cx="354013" cy="292101"/>
            </a:xfrm>
            <a:custGeom>
              <a:avLst/>
              <a:gdLst>
                <a:gd name="T0" fmla="*/ 7 w 94"/>
                <a:gd name="T1" fmla="*/ 25 h 78"/>
                <a:gd name="T2" fmla="*/ 0 w 94"/>
                <a:gd name="T3" fmla="*/ 7 h 78"/>
                <a:gd name="T4" fmla="*/ 0 w 94"/>
                <a:gd name="T5" fmla="*/ 7 h 78"/>
                <a:gd name="T6" fmla="*/ 2 w 94"/>
                <a:gd name="T7" fmla="*/ 1 h 78"/>
                <a:gd name="T8" fmla="*/ 2 w 94"/>
                <a:gd name="T9" fmla="*/ 1 h 78"/>
                <a:gd name="T10" fmla="*/ 8 w 94"/>
                <a:gd name="T11" fmla="*/ 0 h 78"/>
                <a:gd name="T12" fmla="*/ 8 w 94"/>
                <a:gd name="T13" fmla="*/ 0 h 78"/>
                <a:gd name="T14" fmla="*/ 24 w 94"/>
                <a:gd name="T15" fmla="*/ 4 h 78"/>
                <a:gd name="T16" fmla="*/ 24 w 94"/>
                <a:gd name="T17" fmla="*/ 4 h 78"/>
                <a:gd name="T18" fmla="*/ 24 w 94"/>
                <a:gd name="T19" fmla="*/ 4 h 78"/>
                <a:gd name="T20" fmla="*/ 59 w 94"/>
                <a:gd name="T21" fmla="*/ 22 h 78"/>
                <a:gd name="T22" fmla="*/ 59 w 94"/>
                <a:gd name="T23" fmla="*/ 22 h 78"/>
                <a:gd name="T24" fmla="*/ 94 w 94"/>
                <a:gd name="T25" fmla="*/ 64 h 78"/>
                <a:gd name="T26" fmla="*/ 94 w 94"/>
                <a:gd name="T27" fmla="*/ 64 h 78"/>
                <a:gd name="T28" fmla="*/ 94 w 94"/>
                <a:gd name="T29" fmla="*/ 64 h 78"/>
                <a:gd name="T30" fmla="*/ 94 w 94"/>
                <a:gd name="T31" fmla="*/ 64 h 78"/>
                <a:gd name="T32" fmla="*/ 94 w 94"/>
                <a:gd name="T33" fmla="*/ 64 h 78"/>
                <a:gd name="T34" fmla="*/ 94 w 94"/>
                <a:gd name="T35" fmla="*/ 64 h 78"/>
                <a:gd name="T36" fmla="*/ 91 w 94"/>
                <a:gd name="T37" fmla="*/ 75 h 78"/>
                <a:gd name="T38" fmla="*/ 91 w 94"/>
                <a:gd name="T39" fmla="*/ 75 h 78"/>
                <a:gd name="T40" fmla="*/ 80 w 94"/>
                <a:gd name="T41" fmla="*/ 78 h 78"/>
                <a:gd name="T42" fmla="*/ 80 w 94"/>
                <a:gd name="T43" fmla="*/ 78 h 78"/>
                <a:gd name="T44" fmla="*/ 7 w 94"/>
                <a:gd name="T45" fmla="*/ 25 h 78"/>
                <a:gd name="T46" fmla="*/ 8 w 94"/>
                <a:gd name="T47" fmla="*/ 3 h 78"/>
                <a:gd name="T48" fmla="*/ 3 w 94"/>
                <a:gd name="T49" fmla="*/ 7 h 78"/>
                <a:gd name="T50" fmla="*/ 3 w 94"/>
                <a:gd name="T51" fmla="*/ 7 h 78"/>
                <a:gd name="T52" fmla="*/ 9 w 94"/>
                <a:gd name="T53" fmla="*/ 23 h 78"/>
                <a:gd name="T54" fmla="*/ 9 w 94"/>
                <a:gd name="T55" fmla="*/ 23 h 78"/>
                <a:gd name="T56" fmla="*/ 80 w 94"/>
                <a:gd name="T57" fmla="*/ 75 h 78"/>
                <a:gd name="T58" fmla="*/ 80 w 94"/>
                <a:gd name="T59" fmla="*/ 75 h 78"/>
                <a:gd name="T60" fmla="*/ 91 w 94"/>
                <a:gd name="T61" fmla="*/ 64 h 78"/>
                <a:gd name="T62" fmla="*/ 91 w 94"/>
                <a:gd name="T63" fmla="*/ 64 h 78"/>
                <a:gd name="T64" fmla="*/ 91 w 94"/>
                <a:gd name="T65" fmla="*/ 64 h 78"/>
                <a:gd name="T66" fmla="*/ 91 w 94"/>
                <a:gd name="T67" fmla="*/ 64 h 78"/>
                <a:gd name="T68" fmla="*/ 57 w 94"/>
                <a:gd name="T69" fmla="*/ 25 h 78"/>
                <a:gd name="T70" fmla="*/ 57 w 94"/>
                <a:gd name="T71" fmla="*/ 25 h 78"/>
                <a:gd name="T72" fmla="*/ 23 w 94"/>
                <a:gd name="T73" fmla="*/ 7 h 78"/>
                <a:gd name="T74" fmla="*/ 23 w 94"/>
                <a:gd name="T75" fmla="*/ 7 h 78"/>
                <a:gd name="T76" fmla="*/ 23 w 94"/>
                <a:gd name="T77" fmla="*/ 6 h 78"/>
                <a:gd name="T78" fmla="*/ 24 w 94"/>
                <a:gd name="T79" fmla="*/ 4 h 78"/>
                <a:gd name="T80" fmla="*/ 23 w 94"/>
                <a:gd name="T81" fmla="*/ 6 h 78"/>
                <a:gd name="T82" fmla="*/ 23 w 94"/>
                <a:gd name="T83" fmla="*/ 7 h 78"/>
                <a:gd name="T84" fmla="*/ 22 w 94"/>
                <a:gd name="T85" fmla="*/ 7 h 78"/>
                <a:gd name="T86" fmla="*/ 17 w 94"/>
                <a:gd name="T87" fmla="*/ 5 h 78"/>
                <a:gd name="T88" fmla="*/ 17 w 94"/>
                <a:gd name="T89" fmla="*/ 5 h 78"/>
                <a:gd name="T90" fmla="*/ 8 w 94"/>
                <a:gd name="T91" fmla="*/ 3 h 78"/>
                <a:gd name="T92" fmla="*/ 8 w 94"/>
                <a:gd name="T93" fmla="*/ 3 h 78"/>
                <a:gd name="T94" fmla="*/ 8 w 94"/>
                <a:gd name="T95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4" h="78">
                  <a:moveTo>
                    <a:pt x="7" y="25"/>
                  </a:moveTo>
                  <a:cubicBezTo>
                    <a:pt x="2" y="17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4" y="0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41" y="11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76" y="33"/>
                    <a:pt x="94" y="47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9"/>
                    <a:pt x="93" y="72"/>
                    <a:pt x="91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88" y="77"/>
                    <a:pt x="84" y="78"/>
                    <a:pt x="80" y="78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60" y="78"/>
                    <a:pt x="23" y="53"/>
                    <a:pt x="7" y="25"/>
                  </a:cubicBezTo>
                  <a:close/>
                  <a:moveTo>
                    <a:pt x="8" y="3"/>
                  </a:moveTo>
                  <a:cubicBezTo>
                    <a:pt x="4" y="3"/>
                    <a:pt x="3" y="3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4" y="15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25" y="51"/>
                    <a:pt x="62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7" y="75"/>
                    <a:pt x="91" y="72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50"/>
                    <a:pt x="75" y="3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40" y="14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0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4"/>
                    <a:pt x="11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4" name="Freeform 16"/>
            <p:cNvSpPr>
              <a:spLocks noEditPoints="1"/>
            </p:cNvSpPr>
            <p:nvPr/>
          </p:nvSpPr>
          <p:spPr bwMode="auto">
            <a:xfrm>
              <a:off x="13428664" y="-4613286"/>
              <a:ext cx="277813" cy="222250"/>
            </a:xfrm>
            <a:custGeom>
              <a:avLst/>
              <a:gdLst>
                <a:gd name="T0" fmla="*/ 64 w 74"/>
                <a:gd name="T1" fmla="*/ 59 h 59"/>
                <a:gd name="T2" fmla="*/ 7 w 74"/>
                <a:gd name="T3" fmla="*/ 17 h 59"/>
                <a:gd name="T4" fmla="*/ 7 w 74"/>
                <a:gd name="T5" fmla="*/ 17 h 59"/>
                <a:gd name="T6" fmla="*/ 0 w 74"/>
                <a:gd name="T7" fmla="*/ 4 h 59"/>
                <a:gd name="T8" fmla="*/ 0 w 74"/>
                <a:gd name="T9" fmla="*/ 4 h 59"/>
                <a:gd name="T10" fmla="*/ 2 w 74"/>
                <a:gd name="T11" fmla="*/ 1 h 59"/>
                <a:gd name="T12" fmla="*/ 2 w 74"/>
                <a:gd name="T13" fmla="*/ 1 h 59"/>
                <a:gd name="T14" fmla="*/ 5 w 74"/>
                <a:gd name="T15" fmla="*/ 0 h 59"/>
                <a:gd name="T16" fmla="*/ 5 w 74"/>
                <a:gd name="T17" fmla="*/ 0 h 59"/>
                <a:gd name="T18" fmla="*/ 17 w 74"/>
                <a:gd name="T19" fmla="*/ 5 h 59"/>
                <a:gd name="T20" fmla="*/ 17 w 74"/>
                <a:gd name="T21" fmla="*/ 5 h 59"/>
                <a:gd name="T22" fmla="*/ 46 w 74"/>
                <a:gd name="T23" fmla="*/ 19 h 59"/>
                <a:gd name="T24" fmla="*/ 46 w 74"/>
                <a:gd name="T25" fmla="*/ 19 h 59"/>
                <a:gd name="T26" fmla="*/ 74 w 74"/>
                <a:gd name="T27" fmla="*/ 48 h 59"/>
                <a:gd name="T28" fmla="*/ 74 w 74"/>
                <a:gd name="T29" fmla="*/ 48 h 59"/>
                <a:gd name="T30" fmla="*/ 74 w 74"/>
                <a:gd name="T31" fmla="*/ 49 h 59"/>
                <a:gd name="T32" fmla="*/ 74 w 74"/>
                <a:gd name="T33" fmla="*/ 49 h 59"/>
                <a:gd name="T34" fmla="*/ 64 w 74"/>
                <a:gd name="T35" fmla="*/ 59 h 59"/>
                <a:gd name="T36" fmla="*/ 64 w 74"/>
                <a:gd name="T37" fmla="*/ 59 h 59"/>
                <a:gd name="T38" fmla="*/ 64 w 74"/>
                <a:gd name="T39" fmla="*/ 59 h 59"/>
                <a:gd name="T40" fmla="*/ 5 w 74"/>
                <a:gd name="T41" fmla="*/ 3 h 59"/>
                <a:gd name="T42" fmla="*/ 3 w 74"/>
                <a:gd name="T43" fmla="*/ 4 h 59"/>
                <a:gd name="T44" fmla="*/ 3 w 74"/>
                <a:gd name="T45" fmla="*/ 4 h 59"/>
                <a:gd name="T46" fmla="*/ 9 w 74"/>
                <a:gd name="T47" fmla="*/ 16 h 59"/>
                <a:gd name="T48" fmla="*/ 9 w 74"/>
                <a:gd name="T49" fmla="*/ 16 h 59"/>
                <a:gd name="T50" fmla="*/ 64 w 74"/>
                <a:gd name="T51" fmla="*/ 56 h 59"/>
                <a:gd name="T52" fmla="*/ 64 w 74"/>
                <a:gd name="T53" fmla="*/ 56 h 59"/>
                <a:gd name="T54" fmla="*/ 71 w 74"/>
                <a:gd name="T55" fmla="*/ 48 h 59"/>
                <a:gd name="T56" fmla="*/ 71 w 74"/>
                <a:gd name="T57" fmla="*/ 48 h 59"/>
                <a:gd name="T58" fmla="*/ 71 w 74"/>
                <a:gd name="T59" fmla="*/ 48 h 59"/>
                <a:gd name="T60" fmla="*/ 71 w 74"/>
                <a:gd name="T61" fmla="*/ 48 h 59"/>
                <a:gd name="T62" fmla="*/ 44 w 74"/>
                <a:gd name="T63" fmla="*/ 22 h 59"/>
                <a:gd name="T64" fmla="*/ 44 w 74"/>
                <a:gd name="T65" fmla="*/ 22 h 59"/>
                <a:gd name="T66" fmla="*/ 16 w 74"/>
                <a:gd name="T67" fmla="*/ 8 h 59"/>
                <a:gd name="T68" fmla="*/ 16 w 74"/>
                <a:gd name="T69" fmla="*/ 8 h 59"/>
                <a:gd name="T70" fmla="*/ 17 w 74"/>
                <a:gd name="T71" fmla="*/ 6 h 59"/>
                <a:gd name="T72" fmla="*/ 18 w 74"/>
                <a:gd name="T73" fmla="*/ 5 h 59"/>
                <a:gd name="T74" fmla="*/ 17 w 74"/>
                <a:gd name="T75" fmla="*/ 6 h 59"/>
                <a:gd name="T76" fmla="*/ 16 w 74"/>
                <a:gd name="T77" fmla="*/ 8 h 59"/>
                <a:gd name="T78" fmla="*/ 16 w 74"/>
                <a:gd name="T79" fmla="*/ 8 h 59"/>
                <a:gd name="T80" fmla="*/ 12 w 74"/>
                <a:gd name="T81" fmla="*/ 5 h 59"/>
                <a:gd name="T82" fmla="*/ 12 w 74"/>
                <a:gd name="T83" fmla="*/ 5 h 59"/>
                <a:gd name="T84" fmla="*/ 5 w 74"/>
                <a:gd name="T85" fmla="*/ 3 h 59"/>
                <a:gd name="T86" fmla="*/ 5 w 74"/>
                <a:gd name="T87" fmla="*/ 3 h 59"/>
                <a:gd name="T88" fmla="*/ 5 w 74"/>
                <a:gd name="T89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59">
                  <a:moveTo>
                    <a:pt x="64" y="59"/>
                  </a:moveTo>
                  <a:cubicBezTo>
                    <a:pt x="48" y="59"/>
                    <a:pt x="21" y="3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2" y="11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6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32" y="11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60" y="28"/>
                    <a:pt x="74" y="3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8"/>
                    <a:pt x="74" y="48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55"/>
                    <a:pt x="70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lose/>
                  <a:moveTo>
                    <a:pt x="5" y="3"/>
                  </a:moveTo>
                  <a:cubicBezTo>
                    <a:pt x="3" y="3"/>
                    <a:pt x="4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5" y="9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23" y="36"/>
                    <a:pt x="51" y="56"/>
                    <a:pt x="64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9" y="56"/>
                    <a:pt x="71" y="54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2" y="41"/>
                    <a:pt x="58" y="30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30" y="14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4" y="7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4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5" name="Freeform 17"/>
            <p:cNvSpPr/>
            <p:nvPr/>
          </p:nvSpPr>
          <p:spPr bwMode="auto">
            <a:xfrm>
              <a:off x="13044489" y="-4805373"/>
              <a:ext cx="504826" cy="706439"/>
            </a:xfrm>
            <a:custGeom>
              <a:avLst/>
              <a:gdLst>
                <a:gd name="T0" fmla="*/ 7 w 134"/>
                <a:gd name="T1" fmla="*/ 155 h 188"/>
                <a:gd name="T2" fmla="*/ 8 w 134"/>
                <a:gd name="T3" fmla="*/ 80 h 188"/>
                <a:gd name="T4" fmla="*/ 100 w 134"/>
                <a:gd name="T5" fmla="*/ 0 h 188"/>
                <a:gd name="T6" fmla="*/ 115 w 134"/>
                <a:gd name="T7" fmla="*/ 22 h 188"/>
                <a:gd name="T8" fmla="*/ 109 w 134"/>
                <a:gd name="T9" fmla="*/ 118 h 188"/>
                <a:gd name="T10" fmla="*/ 123 w 134"/>
                <a:gd name="T11" fmla="*/ 163 h 188"/>
                <a:gd name="T12" fmla="*/ 79 w 134"/>
                <a:gd name="T13" fmla="*/ 179 h 188"/>
                <a:gd name="T14" fmla="*/ 55 w 134"/>
                <a:gd name="T15" fmla="*/ 180 h 188"/>
                <a:gd name="T16" fmla="*/ 7 w 134"/>
                <a:gd name="T17" fmla="*/ 15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88">
                  <a:moveTo>
                    <a:pt x="7" y="155"/>
                  </a:moveTo>
                  <a:cubicBezTo>
                    <a:pt x="2" y="139"/>
                    <a:pt x="0" y="113"/>
                    <a:pt x="8" y="80"/>
                  </a:cubicBezTo>
                  <a:cubicBezTo>
                    <a:pt x="20" y="25"/>
                    <a:pt x="100" y="0"/>
                    <a:pt x="100" y="0"/>
                  </a:cubicBezTo>
                  <a:cubicBezTo>
                    <a:pt x="100" y="0"/>
                    <a:pt x="120" y="12"/>
                    <a:pt x="115" y="22"/>
                  </a:cubicBezTo>
                  <a:cubicBezTo>
                    <a:pt x="109" y="31"/>
                    <a:pt x="88" y="87"/>
                    <a:pt x="109" y="118"/>
                  </a:cubicBezTo>
                  <a:cubicBezTo>
                    <a:pt x="109" y="118"/>
                    <a:pt x="134" y="146"/>
                    <a:pt x="123" y="163"/>
                  </a:cubicBezTo>
                  <a:cubicBezTo>
                    <a:pt x="114" y="176"/>
                    <a:pt x="97" y="187"/>
                    <a:pt x="79" y="179"/>
                  </a:cubicBezTo>
                  <a:cubicBezTo>
                    <a:pt x="63" y="171"/>
                    <a:pt x="78" y="149"/>
                    <a:pt x="55" y="180"/>
                  </a:cubicBezTo>
                  <a:cubicBezTo>
                    <a:pt x="49" y="188"/>
                    <a:pt x="16" y="186"/>
                    <a:pt x="7" y="155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6" name="Freeform 18"/>
            <p:cNvSpPr/>
            <p:nvPr/>
          </p:nvSpPr>
          <p:spPr bwMode="auto">
            <a:xfrm>
              <a:off x="13049251" y="-4811723"/>
              <a:ext cx="473076" cy="701676"/>
            </a:xfrm>
            <a:custGeom>
              <a:avLst/>
              <a:gdLst>
                <a:gd name="T0" fmla="*/ 6 w 126"/>
                <a:gd name="T1" fmla="*/ 157 h 187"/>
                <a:gd name="T2" fmla="*/ 42 w 126"/>
                <a:gd name="T3" fmla="*/ 184 h 187"/>
                <a:gd name="T4" fmla="*/ 53 w 126"/>
                <a:gd name="T5" fmla="*/ 181 h 187"/>
                <a:gd name="T6" fmla="*/ 63 w 126"/>
                <a:gd name="T7" fmla="*/ 168 h 187"/>
                <a:gd name="T8" fmla="*/ 68 w 126"/>
                <a:gd name="T9" fmla="*/ 164 h 187"/>
                <a:gd name="T10" fmla="*/ 71 w 126"/>
                <a:gd name="T11" fmla="*/ 167 h 187"/>
                <a:gd name="T12" fmla="*/ 72 w 126"/>
                <a:gd name="T13" fmla="*/ 171 h 187"/>
                <a:gd name="T14" fmla="*/ 79 w 126"/>
                <a:gd name="T15" fmla="*/ 179 h 187"/>
                <a:gd name="T16" fmla="*/ 91 w 126"/>
                <a:gd name="T17" fmla="*/ 182 h 187"/>
                <a:gd name="T18" fmla="*/ 120 w 126"/>
                <a:gd name="T19" fmla="*/ 164 h 187"/>
                <a:gd name="T20" fmla="*/ 123 w 126"/>
                <a:gd name="T21" fmla="*/ 155 h 187"/>
                <a:gd name="T22" fmla="*/ 115 w 126"/>
                <a:gd name="T23" fmla="*/ 132 h 187"/>
                <a:gd name="T24" fmla="*/ 106 w 126"/>
                <a:gd name="T25" fmla="*/ 121 h 187"/>
                <a:gd name="T26" fmla="*/ 106 w 126"/>
                <a:gd name="T27" fmla="*/ 120 h 187"/>
                <a:gd name="T28" fmla="*/ 97 w 126"/>
                <a:gd name="T29" fmla="*/ 85 h 187"/>
                <a:gd name="T30" fmla="*/ 112 w 126"/>
                <a:gd name="T31" fmla="*/ 23 h 187"/>
                <a:gd name="T32" fmla="*/ 113 w 126"/>
                <a:gd name="T33" fmla="*/ 20 h 187"/>
                <a:gd name="T34" fmla="*/ 106 w 126"/>
                <a:gd name="T35" fmla="*/ 9 h 187"/>
                <a:gd name="T36" fmla="*/ 99 w 126"/>
                <a:gd name="T37" fmla="*/ 4 h 187"/>
                <a:gd name="T38" fmla="*/ 58 w 126"/>
                <a:gd name="T39" fmla="*/ 23 h 187"/>
                <a:gd name="T40" fmla="*/ 8 w 126"/>
                <a:gd name="T41" fmla="*/ 82 h 187"/>
                <a:gd name="T42" fmla="*/ 3 w 126"/>
                <a:gd name="T43" fmla="*/ 126 h 187"/>
                <a:gd name="T44" fmla="*/ 7 w 126"/>
                <a:gd name="T45" fmla="*/ 157 h 187"/>
                <a:gd name="T46" fmla="*/ 4 w 126"/>
                <a:gd name="T47" fmla="*/ 158 h 187"/>
                <a:gd name="T48" fmla="*/ 0 w 126"/>
                <a:gd name="T49" fmla="*/ 126 h 187"/>
                <a:gd name="T50" fmla="*/ 5 w 126"/>
                <a:gd name="T51" fmla="*/ 82 h 187"/>
                <a:gd name="T52" fmla="*/ 98 w 126"/>
                <a:gd name="T53" fmla="*/ 1 h 187"/>
                <a:gd name="T54" fmla="*/ 100 w 126"/>
                <a:gd name="T55" fmla="*/ 1 h 187"/>
                <a:gd name="T56" fmla="*/ 116 w 126"/>
                <a:gd name="T57" fmla="*/ 20 h 187"/>
                <a:gd name="T58" fmla="*/ 115 w 126"/>
                <a:gd name="T59" fmla="*/ 24 h 187"/>
                <a:gd name="T60" fmla="*/ 100 w 126"/>
                <a:gd name="T61" fmla="*/ 85 h 187"/>
                <a:gd name="T62" fmla="*/ 109 w 126"/>
                <a:gd name="T63" fmla="*/ 119 h 187"/>
                <a:gd name="T64" fmla="*/ 126 w 126"/>
                <a:gd name="T65" fmla="*/ 155 h 187"/>
                <a:gd name="T66" fmla="*/ 123 w 126"/>
                <a:gd name="T67" fmla="*/ 166 h 187"/>
                <a:gd name="T68" fmla="*/ 91 w 126"/>
                <a:gd name="T69" fmla="*/ 185 h 187"/>
                <a:gd name="T70" fmla="*/ 77 w 126"/>
                <a:gd name="T71" fmla="*/ 182 h 187"/>
                <a:gd name="T72" fmla="*/ 68 w 126"/>
                <a:gd name="T73" fmla="*/ 168 h 187"/>
                <a:gd name="T74" fmla="*/ 67 w 126"/>
                <a:gd name="T75" fmla="*/ 168 h 187"/>
                <a:gd name="T76" fmla="*/ 65 w 126"/>
                <a:gd name="T77" fmla="*/ 170 h 187"/>
                <a:gd name="T78" fmla="*/ 55 w 126"/>
                <a:gd name="T79" fmla="*/ 183 h 187"/>
                <a:gd name="T80" fmla="*/ 42 w 126"/>
                <a:gd name="T81" fmla="*/ 187 h 187"/>
                <a:gd name="T82" fmla="*/ 42 w 126"/>
                <a:gd name="T8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" h="187">
                  <a:moveTo>
                    <a:pt x="4" y="158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13" y="177"/>
                    <a:pt x="30" y="184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8" y="184"/>
                    <a:pt x="52" y="183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7" y="175"/>
                    <a:pt x="60" y="171"/>
                    <a:pt x="63" y="168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6" y="165"/>
                    <a:pt x="68" y="164"/>
                  </a:cubicBezTo>
                  <a:cubicBezTo>
                    <a:pt x="68" y="164"/>
                    <a:pt x="68" y="164"/>
                    <a:pt x="68" y="164"/>
                  </a:cubicBezTo>
                  <a:cubicBezTo>
                    <a:pt x="70" y="164"/>
                    <a:pt x="70" y="166"/>
                    <a:pt x="71" y="167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71" y="168"/>
                    <a:pt x="71" y="170"/>
                    <a:pt x="72" y="171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74"/>
                    <a:pt x="74" y="177"/>
                    <a:pt x="79" y="179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3" y="181"/>
                    <a:pt x="87" y="182"/>
                    <a:pt x="91" y="182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103" y="182"/>
                    <a:pt x="114" y="174"/>
                    <a:pt x="120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1"/>
                    <a:pt x="123" y="158"/>
                    <a:pt x="123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47"/>
                    <a:pt x="119" y="138"/>
                    <a:pt x="115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1" y="125"/>
                    <a:pt x="106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00" y="110"/>
                    <a:pt x="97" y="98"/>
                    <a:pt x="97" y="85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7" y="58"/>
                    <a:pt x="108" y="30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2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7"/>
                    <a:pt x="109" y="12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3" y="6"/>
                    <a:pt x="100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5" y="5"/>
                    <a:pt x="77" y="11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37" y="36"/>
                    <a:pt x="14" y="56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99"/>
                    <a:pt x="3" y="113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38"/>
                    <a:pt x="5" y="149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2" y="149"/>
                    <a:pt x="0" y="138"/>
                    <a:pt x="0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13"/>
                    <a:pt x="2" y="98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18" y="26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9" y="0"/>
                    <a:pt x="99" y="0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16" y="1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2"/>
                    <a:pt x="116" y="23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1" y="30"/>
                    <a:pt x="100" y="59"/>
                    <a:pt x="100" y="85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0" y="98"/>
                    <a:pt x="103" y="109"/>
                    <a:pt x="109" y="119"/>
                  </a:cubicBezTo>
                  <a:cubicBezTo>
                    <a:pt x="109" y="119"/>
                    <a:pt x="109" y="119"/>
                    <a:pt x="109" y="119"/>
                  </a:cubicBezTo>
                  <a:cubicBezTo>
                    <a:pt x="110" y="121"/>
                    <a:pt x="126" y="138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9"/>
                    <a:pt x="125" y="163"/>
                    <a:pt x="123" y="166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16" y="176"/>
                    <a:pt x="105" y="185"/>
                    <a:pt x="91" y="185"/>
                  </a:cubicBezTo>
                  <a:cubicBezTo>
                    <a:pt x="91" y="185"/>
                    <a:pt x="91" y="185"/>
                    <a:pt x="91" y="185"/>
                  </a:cubicBezTo>
                  <a:cubicBezTo>
                    <a:pt x="87" y="185"/>
                    <a:pt x="82" y="184"/>
                    <a:pt x="77" y="182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69" y="178"/>
                    <a:pt x="68" y="170"/>
                    <a:pt x="68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68" y="168"/>
                    <a:pt x="67" y="168"/>
                    <a:pt x="67" y="168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67" y="168"/>
                    <a:pt x="66" y="169"/>
                    <a:pt x="65" y="170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63" y="173"/>
                    <a:pt x="60" y="177"/>
                    <a:pt x="55" y="183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3" y="186"/>
                    <a:pt x="48" y="187"/>
                    <a:pt x="42" y="187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29" y="187"/>
                    <a:pt x="11" y="180"/>
                    <a:pt x="4" y="15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7" name="Freeform 19"/>
            <p:cNvSpPr/>
            <p:nvPr/>
          </p:nvSpPr>
          <p:spPr bwMode="auto">
            <a:xfrm>
              <a:off x="13181014" y="-5372112"/>
              <a:ext cx="231775" cy="549276"/>
            </a:xfrm>
            <a:custGeom>
              <a:avLst/>
              <a:gdLst>
                <a:gd name="T0" fmla="*/ 62 w 62"/>
                <a:gd name="T1" fmla="*/ 142 h 146"/>
                <a:gd name="T2" fmla="*/ 27 w 62"/>
                <a:gd name="T3" fmla="*/ 29 h 146"/>
                <a:gd name="T4" fmla="*/ 41 w 62"/>
                <a:gd name="T5" fmla="*/ 21 h 146"/>
                <a:gd name="T6" fmla="*/ 32 w 62"/>
                <a:gd name="T7" fmla="*/ 19 h 146"/>
                <a:gd name="T8" fmla="*/ 34 w 62"/>
                <a:gd name="T9" fmla="*/ 5 h 146"/>
                <a:gd name="T10" fmla="*/ 24 w 62"/>
                <a:gd name="T11" fmla="*/ 15 h 146"/>
                <a:gd name="T12" fmla="*/ 21 w 62"/>
                <a:gd name="T13" fmla="*/ 1 h 146"/>
                <a:gd name="T14" fmla="*/ 18 w 62"/>
                <a:gd name="T15" fmla="*/ 15 h 146"/>
                <a:gd name="T16" fmla="*/ 9 w 62"/>
                <a:gd name="T17" fmla="*/ 8 h 146"/>
                <a:gd name="T18" fmla="*/ 13 w 62"/>
                <a:gd name="T19" fmla="*/ 18 h 146"/>
                <a:gd name="T20" fmla="*/ 5 w 62"/>
                <a:gd name="T21" fmla="*/ 19 h 146"/>
                <a:gd name="T22" fmla="*/ 15 w 62"/>
                <a:gd name="T23" fmla="*/ 27 h 146"/>
                <a:gd name="T24" fmla="*/ 55 w 62"/>
                <a:gd name="T25" fmla="*/ 146 h 146"/>
                <a:gd name="T26" fmla="*/ 62 w 62"/>
                <a:gd name="T27" fmla="*/ 14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46">
                  <a:moveTo>
                    <a:pt x="62" y="142"/>
                  </a:moveTo>
                  <a:cubicBezTo>
                    <a:pt x="62" y="142"/>
                    <a:pt x="11" y="89"/>
                    <a:pt x="27" y="29"/>
                  </a:cubicBezTo>
                  <a:cubicBezTo>
                    <a:pt x="27" y="29"/>
                    <a:pt x="41" y="28"/>
                    <a:pt x="41" y="21"/>
                  </a:cubicBezTo>
                  <a:cubicBezTo>
                    <a:pt x="40" y="15"/>
                    <a:pt x="32" y="19"/>
                    <a:pt x="32" y="19"/>
                  </a:cubicBezTo>
                  <a:cubicBezTo>
                    <a:pt x="32" y="19"/>
                    <a:pt x="39" y="7"/>
                    <a:pt x="34" y="5"/>
                  </a:cubicBezTo>
                  <a:cubicBezTo>
                    <a:pt x="29" y="2"/>
                    <a:pt x="24" y="15"/>
                    <a:pt x="24" y="15"/>
                  </a:cubicBezTo>
                  <a:cubicBezTo>
                    <a:pt x="24" y="15"/>
                    <a:pt x="27" y="2"/>
                    <a:pt x="21" y="1"/>
                  </a:cubicBezTo>
                  <a:cubicBezTo>
                    <a:pt x="16" y="0"/>
                    <a:pt x="18" y="15"/>
                    <a:pt x="18" y="15"/>
                  </a:cubicBezTo>
                  <a:cubicBezTo>
                    <a:pt x="18" y="15"/>
                    <a:pt x="13" y="3"/>
                    <a:pt x="9" y="8"/>
                  </a:cubicBezTo>
                  <a:cubicBezTo>
                    <a:pt x="6" y="13"/>
                    <a:pt x="13" y="18"/>
                    <a:pt x="13" y="18"/>
                  </a:cubicBezTo>
                  <a:cubicBezTo>
                    <a:pt x="13" y="18"/>
                    <a:pt x="6" y="14"/>
                    <a:pt x="5" y="19"/>
                  </a:cubicBezTo>
                  <a:cubicBezTo>
                    <a:pt x="4" y="24"/>
                    <a:pt x="15" y="27"/>
                    <a:pt x="15" y="27"/>
                  </a:cubicBezTo>
                  <a:cubicBezTo>
                    <a:pt x="15" y="27"/>
                    <a:pt x="0" y="88"/>
                    <a:pt x="55" y="146"/>
                  </a:cubicBezTo>
                  <a:lnTo>
                    <a:pt x="62" y="142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8" name="Freeform 20"/>
            <p:cNvSpPr>
              <a:spLocks noEditPoints="1"/>
            </p:cNvSpPr>
            <p:nvPr/>
          </p:nvSpPr>
          <p:spPr bwMode="auto">
            <a:xfrm>
              <a:off x="13192126" y="-5372112"/>
              <a:ext cx="225425" cy="555626"/>
            </a:xfrm>
            <a:custGeom>
              <a:avLst/>
              <a:gdLst>
                <a:gd name="T0" fmla="*/ 8 w 60"/>
                <a:gd name="T1" fmla="*/ 47 h 148"/>
                <a:gd name="T2" fmla="*/ 6 w 60"/>
                <a:gd name="T3" fmla="*/ 27 h 148"/>
                <a:gd name="T4" fmla="*/ 0 w 60"/>
                <a:gd name="T5" fmla="*/ 20 h 148"/>
                <a:gd name="T6" fmla="*/ 5 w 60"/>
                <a:gd name="T7" fmla="*/ 15 h 148"/>
                <a:gd name="T8" fmla="*/ 5 w 60"/>
                <a:gd name="T9" fmla="*/ 15 h 148"/>
                <a:gd name="T10" fmla="*/ 5 w 60"/>
                <a:gd name="T11" fmla="*/ 7 h 148"/>
                <a:gd name="T12" fmla="*/ 8 w 60"/>
                <a:gd name="T13" fmla="*/ 5 h 148"/>
                <a:gd name="T14" fmla="*/ 14 w 60"/>
                <a:gd name="T15" fmla="*/ 3 h 148"/>
                <a:gd name="T16" fmla="*/ 18 w 60"/>
                <a:gd name="T17" fmla="*/ 0 h 148"/>
                <a:gd name="T18" fmla="*/ 23 w 60"/>
                <a:gd name="T19" fmla="*/ 7 h 148"/>
                <a:gd name="T20" fmla="*/ 30 w 60"/>
                <a:gd name="T21" fmla="*/ 3 h 148"/>
                <a:gd name="T22" fmla="*/ 34 w 60"/>
                <a:gd name="T23" fmla="*/ 8 h 148"/>
                <a:gd name="T24" fmla="*/ 32 w 60"/>
                <a:gd name="T25" fmla="*/ 16 h 148"/>
                <a:gd name="T26" fmla="*/ 39 w 60"/>
                <a:gd name="T27" fmla="*/ 21 h 148"/>
                <a:gd name="T28" fmla="*/ 39 w 60"/>
                <a:gd name="T29" fmla="*/ 21 h 148"/>
                <a:gd name="T30" fmla="*/ 26 w 60"/>
                <a:gd name="T31" fmla="*/ 30 h 148"/>
                <a:gd name="T32" fmla="*/ 23 w 60"/>
                <a:gd name="T33" fmla="*/ 54 h 148"/>
                <a:gd name="T34" fmla="*/ 60 w 60"/>
                <a:gd name="T35" fmla="*/ 141 h 148"/>
                <a:gd name="T36" fmla="*/ 60 w 60"/>
                <a:gd name="T37" fmla="*/ 141 h 148"/>
                <a:gd name="T38" fmla="*/ 59 w 60"/>
                <a:gd name="T39" fmla="*/ 144 h 148"/>
                <a:gd name="T40" fmla="*/ 52 w 60"/>
                <a:gd name="T41" fmla="*/ 148 h 148"/>
                <a:gd name="T42" fmla="*/ 5 w 60"/>
                <a:gd name="T43" fmla="*/ 18 h 148"/>
                <a:gd name="T44" fmla="*/ 3 w 60"/>
                <a:gd name="T45" fmla="*/ 20 h 148"/>
                <a:gd name="T46" fmla="*/ 7 w 60"/>
                <a:gd name="T47" fmla="*/ 24 h 148"/>
                <a:gd name="T48" fmla="*/ 13 w 60"/>
                <a:gd name="T49" fmla="*/ 28 h 148"/>
                <a:gd name="T50" fmla="*/ 11 w 60"/>
                <a:gd name="T51" fmla="*/ 47 h 148"/>
                <a:gd name="T52" fmla="*/ 56 w 60"/>
                <a:gd name="T53" fmla="*/ 142 h 148"/>
                <a:gd name="T54" fmla="*/ 23 w 60"/>
                <a:gd name="T55" fmla="*/ 28 h 148"/>
                <a:gd name="T56" fmla="*/ 24 w 60"/>
                <a:gd name="T57" fmla="*/ 27 h 148"/>
                <a:gd name="T58" fmla="*/ 36 w 60"/>
                <a:gd name="T59" fmla="*/ 21 h 148"/>
                <a:gd name="T60" fmla="*/ 36 w 60"/>
                <a:gd name="T61" fmla="*/ 21 h 148"/>
                <a:gd name="T62" fmla="*/ 29 w 60"/>
                <a:gd name="T63" fmla="*/ 20 h 148"/>
                <a:gd name="T64" fmla="*/ 28 w 60"/>
                <a:gd name="T65" fmla="*/ 20 h 148"/>
                <a:gd name="T66" fmla="*/ 31 w 60"/>
                <a:gd name="T67" fmla="*/ 8 h 148"/>
                <a:gd name="T68" fmla="*/ 30 w 60"/>
                <a:gd name="T69" fmla="*/ 6 h 148"/>
                <a:gd name="T70" fmla="*/ 25 w 60"/>
                <a:gd name="T71" fmla="*/ 10 h 148"/>
                <a:gd name="T72" fmla="*/ 23 w 60"/>
                <a:gd name="T73" fmla="*/ 15 h 148"/>
                <a:gd name="T74" fmla="*/ 20 w 60"/>
                <a:gd name="T75" fmla="*/ 15 h 148"/>
                <a:gd name="T76" fmla="*/ 20 w 60"/>
                <a:gd name="T77" fmla="*/ 9 h 148"/>
                <a:gd name="T78" fmla="*/ 18 w 60"/>
                <a:gd name="T79" fmla="*/ 3 h 148"/>
                <a:gd name="T80" fmla="*/ 17 w 60"/>
                <a:gd name="T81" fmla="*/ 4 h 148"/>
                <a:gd name="T82" fmla="*/ 17 w 60"/>
                <a:gd name="T83" fmla="*/ 15 h 148"/>
                <a:gd name="T84" fmla="*/ 16 w 60"/>
                <a:gd name="T85" fmla="*/ 17 h 148"/>
                <a:gd name="T86" fmla="*/ 12 w 60"/>
                <a:gd name="T87" fmla="*/ 12 h 148"/>
                <a:gd name="T88" fmla="*/ 8 w 60"/>
                <a:gd name="T89" fmla="*/ 8 h 148"/>
                <a:gd name="T90" fmla="*/ 7 w 60"/>
                <a:gd name="T91" fmla="*/ 11 h 148"/>
                <a:gd name="T92" fmla="*/ 9 w 60"/>
                <a:gd name="T93" fmla="*/ 15 h 148"/>
                <a:gd name="T94" fmla="*/ 12 w 60"/>
                <a:gd name="T95" fmla="*/ 19 h 148"/>
                <a:gd name="T96" fmla="*/ 10 w 60"/>
                <a:gd name="T97" fmla="*/ 20 h 148"/>
                <a:gd name="T98" fmla="*/ 5 w 60"/>
                <a:gd name="T99" fmla="*/ 1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148">
                  <a:moveTo>
                    <a:pt x="51" y="147"/>
                  </a:moveTo>
                  <a:cubicBezTo>
                    <a:pt x="15" y="109"/>
                    <a:pt x="8" y="70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38"/>
                    <a:pt x="10" y="31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8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25"/>
                    <a:pt x="0" y="2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6"/>
                    <a:pt x="3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4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9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2" y="0"/>
                    <a:pt x="23" y="4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5" y="5"/>
                    <a:pt x="27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4"/>
                    <a:pt x="34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11"/>
                    <a:pt x="33" y="14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3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6"/>
                    <a:pt x="39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6"/>
                    <a:pt x="35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3" y="38"/>
                    <a:pt x="23" y="46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78"/>
                    <a:pt x="32" y="100"/>
                    <a:pt x="41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50" y="132"/>
                    <a:pt x="60" y="141"/>
                    <a:pt x="60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3"/>
                    <a:pt x="60" y="143"/>
                    <a:pt x="59" y="144"/>
                  </a:cubicBezTo>
                  <a:cubicBezTo>
                    <a:pt x="59" y="144"/>
                    <a:pt x="59" y="144"/>
                    <a:pt x="59" y="144"/>
                  </a:cubicBezTo>
                  <a:cubicBezTo>
                    <a:pt x="52" y="147"/>
                    <a:pt x="52" y="147"/>
                    <a:pt x="52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1" y="148"/>
                    <a:pt x="51" y="147"/>
                    <a:pt x="51" y="147"/>
                  </a:cubicBezTo>
                  <a:close/>
                  <a:moveTo>
                    <a:pt x="5" y="18"/>
                  </a:move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5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5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1" y="35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69"/>
                    <a:pt x="18" y="107"/>
                    <a:pt x="52" y="144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0" y="134"/>
                    <a:pt x="20" y="98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46"/>
                    <a:pt x="21" y="37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8" y="27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4" y="25"/>
                    <a:pt x="36" y="24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19"/>
                    <a:pt x="36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19"/>
                    <a:pt x="27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31" y="12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5"/>
                    <a:pt x="27" y="8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3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2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6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5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2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6" y="16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4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4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0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8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6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9" name="Freeform 21"/>
            <p:cNvSpPr/>
            <p:nvPr/>
          </p:nvSpPr>
          <p:spPr bwMode="auto">
            <a:xfrm>
              <a:off x="13473114" y="-4718061"/>
              <a:ext cx="406401" cy="292101"/>
            </a:xfrm>
            <a:custGeom>
              <a:avLst/>
              <a:gdLst>
                <a:gd name="T0" fmla="*/ 8 w 108"/>
                <a:gd name="T1" fmla="*/ 0 h 78"/>
                <a:gd name="T2" fmla="*/ 78 w 108"/>
                <a:gd name="T3" fmla="*/ 21 h 78"/>
                <a:gd name="T4" fmla="*/ 83 w 108"/>
                <a:gd name="T5" fmla="*/ 6 h 78"/>
                <a:gd name="T6" fmla="*/ 87 w 108"/>
                <a:gd name="T7" fmla="*/ 15 h 78"/>
                <a:gd name="T8" fmla="*/ 101 w 108"/>
                <a:gd name="T9" fmla="*/ 10 h 78"/>
                <a:gd name="T10" fmla="*/ 92 w 108"/>
                <a:gd name="T11" fmla="*/ 21 h 78"/>
                <a:gd name="T12" fmla="*/ 106 w 108"/>
                <a:gd name="T13" fmla="*/ 22 h 78"/>
                <a:gd name="T14" fmla="*/ 93 w 108"/>
                <a:gd name="T15" fmla="*/ 28 h 78"/>
                <a:gd name="T16" fmla="*/ 101 w 108"/>
                <a:gd name="T17" fmla="*/ 35 h 78"/>
                <a:gd name="T18" fmla="*/ 91 w 108"/>
                <a:gd name="T19" fmla="*/ 33 h 78"/>
                <a:gd name="T20" fmla="*/ 91 w 108"/>
                <a:gd name="T21" fmla="*/ 42 h 78"/>
                <a:gd name="T22" fmla="*/ 82 w 108"/>
                <a:gd name="T23" fmla="*/ 33 h 78"/>
                <a:gd name="T24" fmla="*/ 0 w 108"/>
                <a:gd name="T25" fmla="*/ 1 h 78"/>
                <a:gd name="T26" fmla="*/ 8 w 108"/>
                <a:gd name="T2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" h="78">
                  <a:moveTo>
                    <a:pt x="8" y="0"/>
                  </a:moveTo>
                  <a:cubicBezTo>
                    <a:pt x="8" y="0"/>
                    <a:pt x="22" y="65"/>
                    <a:pt x="78" y="21"/>
                  </a:cubicBezTo>
                  <a:cubicBezTo>
                    <a:pt x="78" y="21"/>
                    <a:pt x="76" y="7"/>
                    <a:pt x="83" y="6"/>
                  </a:cubicBezTo>
                  <a:cubicBezTo>
                    <a:pt x="89" y="6"/>
                    <a:pt x="87" y="15"/>
                    <a:pt x="87" y="15"/>
                  </a:cubicBezTo>
                  <a:cubicBezTo>
                    <a:pt x="87" y="15"/>
                    <a:pt x="97" y="6"/>
                    <a:pt x="101" y="10"/>
                  </a:cubicBezTo>
                  <a:cubicBezTo>
                    <a:pt x="104" y="15"/>
                    <a:pt x="92" y="21"/>
                    <a:pt x="92" y="21"/>
                  </a:cubicBezTo>
                  <a:cubicBezTo>
                    <a:pt x="92" y="21"/>
                    <a:pt x="104" y="17"/>
                    <a:pt x="106" y="22"/>
                  </a:cubicBezTo>
                  <a:cubicBezTo>
                    <a:pt x="108" y="27"/>
                    <a:pt x="93" y="28"/>
                    <a:pt x="93" y="28"/>
                  </a:cubicBezTo>
                  <a:cubicBezTo>
                    <a:pt x="93" y="28"/>
                    <a:pt x="106" y="31"/>
                    <a:pt x="101" y="35"/>
                  </a:cubicBezTo>
                  <a:cubicBezTo>
                    <a:pt x="97" y="39"/>
                    <a:pt x="91" y="33"/>
                    <a:pt x="91" y="33"/>
                  </a:cubicBezTo>
                  <a:cubicBezTo>
                    <a:pt x="91" y="33"/>
                    <a:pt x="96" y="40"/>
                    <a:pt x="91" y="42"/>
                  </a:cubicBezTo>
                  <a:cubicBezTo>
                    <a:pt x="86" y="43"/>
                    <a:pt x="82" y="33"/>
                    <a:pt x="82" y="33"/>
                  </a:cubicBezTo>
                  <a:cubicBezTo>
                    <a:pt x="82" y="33"/>
                    <a:pt x="19" y="78"/>
                    <a:pt x="0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0" name="Freeform 22"/>
            <p:cNvSpPr>
              <a:spLocks noEditPoints="1"/>
            </p:cNvSpPr>
            <p:nvPr/>
          </p:nvSpPr>
          <p:spPr bwMode="auto">
            <a:xfrm>
              <a:off x="13469939" y="-4725998"/>
              <a:ext cx="409576" cy="187325"/>
            </a:xfrm>
            <a:custGeom>
              <a:avLst/>
              <a:gdLst>
                <a:gd name="T0" fmla="*/ 0 w 109"/>
                <a:gd name="T1" fmla="*/ 2 h 50"/>
                <a:gd name="T2" fmla="*/ 8 w 109"/>
                <a:gd name="T3" fmla="*/ 0 h 50"/>
                <a:gd name="T4" fmla="*/ 44 w 109"/>
                <a:gd name="T5" fmla="*/ 37 h 50"/>
                <a:gd name="T6" fmla="*/ 77 w 109"/>
                <a:gd name="T7" fmla="*/ 22 h 50"/>
                <a:gd name="T8" fmla="*/ 84 w 109"/>
                <a:gd name="T9" fmla="*/ 7 h 50"/>
                <a:gd name="T10" fmla="*/ 85 w 109"/>
                <a:gd name="T11" fmla="*/ 7 h 50"/>
                <a:gd name="T12" fmla="*/ 90 w 109"/>
                <a:gd name="T13" fmla="*/ 13 h 50"/>
                <a:gd name="T14" fmla="*/ 99 w 109"/>
                <a:gd name="T15" fmla="*/ 9 h 50"/>
                <a:gd name="T16" fmla="*/ 104 w 109"/>
                <a:gd name="T17" fmla="*/ 14 h 50"/>
                <a:gd name="T18" fmla="*/ 100 w 109"/>
                <a:gd name="T19" fmla="*/ 20 h 50"/>
                <a:gd name="T20" fmla="*/ 109 w 109"/>
                <a:gd name="T21" fmla="*/ 24 h 50"/>
                <a:gd name="T22" fmla="*/ 109 w 109"/>
                <a:gd name="T23" fmla="*/ 25 h 50"/>
                <a:gd name="T24" fmla="*/ 100 w 109"/>
                <a:gd name="T25" fmla="*/ 30 h 50"/>
                <a:gd name="T26" fmla="*/ 105 w 109"/>
                <a:gd name="T27" fmla="*/ 35 h 50"/>
                <a:gd name="T28" fmla="*/ 99 w 109"/>
                <a:gd name="T29" fmla="*/ 40 h 50"/>
                <a:gd name="T30" fmla="*/ 95 w 109"/>
                <a:gd name="T31" fmla="*/ 39 h 50"/>
                <a:gd name="T32" fmla="*/ 93 w 109"/>
                <a:gd name="T33" fmla="*/ 45 h 50"/>
                <a:gd name="T34" fmla="*/ 91 w 109"/>
                <a:gd name="T35" fmla="*/ 45 h 50"/>
                <a:gd name="T36" fmla="*/ 45 w 109"/>
                <a:gd name="T37" fmla="*/ 50 h 50"/>
                <a:gd name="T38" fmla="*/ 45 w 109"/>
                <a:gd name="T39" fmla="*/ 50 h 50"/>
                <a:gd name="T40" fmla="*/ 70 w 109"/>
                <a:gd name="T41" fmla="*/ 40 h 50"/>
                <a:gd name="T42" fmla="*/ 82 w 109"/>
                <a:gd name="T43" fmla="*/ 34 h 50"/>
                <a:gd name="T44" fmla="*/ 84 w 109"/>
                <a:gd name="T45" fmla="*/ 34 h 50"/>
                <a:gd name="T46" fmla="*/ 86 w 109"/>
                <a:gd name="T47" fmla="*/ 38 h 50"/>
                <a:gd name="T48" fmla="*/ 92 w 109"/>
                <a:gd name="T49" fmla="*/ 42 h 50"/>
                <a:gd name="T50" fmla="*/ 93 w 109"/>
                <a:gd name="T51" fmla="*/ 41 h 50"/>
                <a:gd name="T52" fmla="*/ 91 w 109"/>
                <a:gd name="T53" fmla="*/ 34 h 50"/>
                <a:gd name="T54" fmla="*/ 93 w 109"/>
                <a:gd name="T55" fmla="*/ 34 h 50"/>
                <a:gd name="T56" fmla="*/ 99 w 109"/>
                <a:gd name="T57" fmla="*/ 37 h 50"/>
                <a:gd name="T58" fmla="*/ 101 w 109"/>
                <a:gd name="T59" fmla="*/ 36 h 50"/>
                <a:gd name="T60" fmla="*/ 101 w 109"/>
                <a:gd name="T61" fmla="*/ 34 h 50"/>
                <a:gd name="T62" fmla="*/ 98 w 109"/>
                <a:gd name="T63" fmla="*/ 33 h 50"/>
                <a:gd name="T64" fmla="*/ 92 w 109"/>
                <a:gd name="T65" fmla="*/ 30 h 50"/>
                <a:gd name="T66" fmla="*/ 94 w 109"/>
                <a:gd name="T67" fmla="*/ 28 h 50"/>
                <a:gd name="T68" fmla="*/ 106 w 109"/>
                <a:gd name="T69" fmla="*/ 25 h 50"/>
                <a:gd name="T70" fmla="*/ 106 w 109"/>
                <a:gd name="T71" fmla="*/ 25 h 50"/>
                <a:gd name="T72" fmla="*/ 94 w 109"/>
                <a:gd name="T73" fmla="*/ 25 h 50"/>
                <a:gd name="T74" fmla="*/ 92 w 109"/>
                <a:gd name="T75" fmla="*/ 24 h 50"/>
                <a:gd name="T76" fmla="*/ 97 w 109"/>
                <a:gd name="T77" fmla="*/ 19 h 50"/>
                <a:gd name="T78" fmla="*/ 101 w 109"/>
                <a:gd name="T79" fmla="*/ 14 h 50"/>
                <a:gd name="T80" fmla="*/ 99 w 109"/>
                <a:gd name="T81" fmla="*/ 12 h 50"/>
                <a:gd name="T82" fmla="*/ 93 w 109"/>
                <a:gd name="T83" fmla="*/ 15 h 50"/>
                <a:gd name="T84" fmla="*/ 87 w 109"/>
                <a:gd name="T85" fmla="*/ 18 h 50"/>
                <a:gd name="T86" fmla="*/ 87 w 109"/>
                <a:gd name="T87" fmla="*/ 17 h 50"/>
                <a:gd name="T88" fmla="*/ 86 w 109"/>
                <a:gd name="T89" fmla="*/ 11 h 50"/>
                <a:gd name="T90" fmla="*/ 85 w 109"/>
                <a:gd name="T91" fmla="*/ 10 h 50"/>
                <a:gd name="T92" fmla="*/ 80 w 109"/>
                <a:gd name="T93" fmla="*/ 19 h 50"/>
                <a:gd name="T94" fmla="*/ 80 w 109"/>
                <a:gd name="T95" fmla="*/ 23 h 50"/>
                <a:gd name="T96" fmla="*/ 44 w 109"/>
                <a:gd name="T97" fmla="*/ 40 h 50"/>
                <a:gd name="T98" fmla="*/ 7 w 109"/>
                <a:gd name="T9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9" h="50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8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53" y="37"/>
                    <a:pt x="64" y="33"/>
                    <a:pt x="77" y="22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0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5"/>
                    <a:pt x="78" y="8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7" y="7"/>
                    <a:pt x="89" y="8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11"/>
                    <a:pt x="90" y="12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2" y="12"/>
                    <a:pt x="96" y="10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9"/>
                    <a:pt x="102" y="10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6"/>
                    <a:pt x="102" y="18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20"/>
                    <a:pt x="101" y="20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5" y="20"/>
                    <a:pt x="108" y="21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9"/>
                    <a:pt x="104" y="30"/>
                    <a:pt x="101" y="30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30"/>
                    <a:pt x="101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2" y="31"/>
                    <a:pt x="104" y="33"/>
                    <a:pt x="105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4" y="37"/>
                    <a:pt x="103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2" y="39"/>
                    <a:pt x="100" y="40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7" y="40"/>
                    <a:pt x="96" y="40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6" y="40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2"/>
                    <a:pt x="95" y="44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2" y="45"/>
                    <a:pt x="92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87" y="45"/>
                    <a:pt x="83" y="40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77" y="40"/>
                    <a:pt x="62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27" y="50"/>
                    <a:pt x="9" y="39"/>
                    <a:pt x="0" y="3"/>
                  </a:cubicBezTo>
                  <a:close/>
                  <a:moveTo>
                    <a:pt x="45" y="47"/>
                  </a:moveTo>
                  <a:cubicBezTo>
                    <a:pt x="54" y="47"/>
                    <a:pt x="64" y="43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7" y="37"/>
                    <a:pt x="82" y="34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3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4" y="34"/>
                    <a:pt x="84" y="3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4" y="34"/>
                    <a:pt x="85" y="36"/>
                    <a:pt x="86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3" y="42"/>
                    <a:pt x="93" y="42"/>
                    <a:pt x="93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3" y="39"/>
                    <a:pt x="90" y="36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4"/>
                    <a:pt x="91" y="34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1" y="33"/>
                    <a:pt x="92" y="33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5"/>
                    <a:pt x="95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6" y="36"/>
                    <a:pt x="97" y="37"/>
                    <a:pt x="99" y="3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100" y="37"/>
                    <a:pt x="100" y="37"/>
                    <a:pt x="101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0" y="34"/>
                    <a:pt x="99" y="33"/>
                    <a:pt x="98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6" y="32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3" y="31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28"/>
                    <a:pt x="101" y="28"/>
                    <a:pt x="104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6" y="26"/>
                    <a:pt x="106" y="25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5" y="24"/>
                    <a:pt x="104" y="23"/>
                    <a:pt x="102" y="23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8" y="23"/>
                    <a:pt x="94" y="25"/>
                    <a:pt x="94" y="25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3" y="25"/>
                    <a:pt x="92" y="25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3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5" y="21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9" y="17"/>
                    <a:pt x="101" y="15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3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2"/>
                    <a:pt x="99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7" y="12"/>
                    <a:pt x="95" y="14"/>
                    <a:pt x="93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89" y="18"/>
                    <a:pt x="89" y="18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8"/>
                    <a:pt x="88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8"/>
                    <a:pt x="87" y="17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7" y="15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7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0"/>
                    <a:pt x="86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1" y="10"/>
                    <a:pt x="80" y="15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21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66" y="35"/>
                    <a:pt x="5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19" y="39"/>
                    <a:pt x="9" y="10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2" y="38"/>
                    <a:pt x="29" y="47"/>
                    <a:pt x="45" y="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1" name="Freeform 23"/>
            <p:cNvSpPr/>
            <p:nvPr/>
          </p:nvSpPr>
          <p:spPr bwMode="auto">
            <a:xfrm>
              <a:off x="13346114" y="-4857761"/>
              <a:ext cx="179388" cy="158750"/>
            </a:xfrm>
            <a:custGeom>
              <a:avLst/>
              <a:gdLst>
                <a:gd name="T0" fmla="*/ 48 w 48"/>
                <a:gd name="T1" fmla="*/ 20 h 42"/>
                <a:gd name="T2" fmla="*/ 45 w 48"/>
                <a:gd name="T3" fmla="*/ 42 h 42"/>
                <a:gd name="T4" fmla="*/ 0 w 48"/>
                <a:gd name="T5" fmla="*/ 9 h 42"/>
                <a:gd name="T6" fmla="*/ 21 w 48"/>
                <a:gd name="T7" fmla="*/ 0 h 42"/>
                <a:gd name="T8" fmla="*/ 48 w 48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2">
                  <a:moveTo>
                    <a:pt x="48" y="20"/>
                  </a:move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16" y="34"/>
                    <a:pt x="0" y="9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4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2" name="Freeform 24"/>
            <p:cNvSpPr>
              <a:spLocks noEditPoints="1"/>
            </p:cNvSpPr>
            <p:nvPr/>
          </p:nvSpPr>
          <p:spPr bwMode="auto">
            <a:xfrm>
              <a:off x="13338177" y="-4860936"/>
              <a:ext cx="195263" cy="168275"/>
            </a:xfrm>
            <a:custGeom>
              <a:avLst/>
              <a:gdLst>
                <a:gd name="T0" fmla="*/ 46 w 52"/>
                <a:gd name="T1" fmla="*/ 45 h 45"/>
                <a:gd name="T2" fmla="*/ 1 w 52"/>
                <a:gd name="T3" fmla="*/ 11 h 45"/>
                <a:gd name="T4" fmla="*/ 1 w 52"/>
                <a:gd name="T5" fmla="*/ 11 h 45"/>
                <a:gd name="T6" fmla="*/ 1 w 52"/>
                <a:gd name="T7" fmla="*/ 9 h 45"/>
                <a:gd name="T8" fmla="*/ 1 w 52"/>
                <a:gd name="T9" fmla="*/ 9 h 45"/>
                <a:gd name="T10" fmla="*/ 1 w 52"/>
                <a:gd name="T11" fmla="*/ 8 h 45"/>
                <a:gd name="T12" fmla="*/ 1 w 52"/>
                <a:gd name="T13" fmla="*/ 8 h 45"/>
                <a:gd name="T14" fmla="*/ 23 w 52"/>
                <a:gd name="T15" fmla="*/ 0 h 45"/>
                <a:gd name="T16" fmla="*/ 24 w 52"/>
                <a:gd name="T17" fmla="*/ 0 h 45"/>
                <a:gd name="T18" fmla="*/ 24 w 52"/>
                <a:gd name="T19" fmla="*/ 0 h 45"/>
                <a:gd name="T20" fmla="*/ 51 w 52"/>
                <a:gd name="T21" fmla="*/ 20 h 45"/>
                <a:gd name="T22" fmla="*/ 50 w 52"/>
                <a:gd name="T23" fmla="*/ 21 h 45"/>
                <a:gd name="T24" fmla="*/ 51 w 52"/>
                <a:gd name="T25" fmla="*/ 20 h 45"/>
                <a:gd name="T26" fmla="*/ 51 w 52"/>
                <a:gd name="T27" fmla="*/ 21 h 45"/>
                <a:gd name="T28" fmla="*/ 51 w 52"/>
                <a:gd name="T29" fmla="*/ 21 h 45"/>
                <a:gd name="T30" fmla="*/ 48 w 52"/>
                <a:gd name="T31" fmla="*/ 43 h 45"/>
                <a:gd name="T32" fmla="*/ 47 w 52"/>
                <a:gd name="T33" fmla="*/ 44 h 45"/>
                <a:gd name="T34" fmla="*/ 47 w 52"/>
                <a:gd name="T35" fmla="*/ 44 h 45"/>
                <a:gd name="T36" fmla="*/ 47 w 52"/>
                <a:gd name="T37" fmla="*/ 45 h 45"/>
                <a:gd name="T38" fmla="*/ 47 w 52"/>
                <a:gd name="T39" fmla="*/ 45 h 45"/>
                <a:gd name="T40" fmla="*/ 46 w 52"/>
                <a:gd name="T41" fmla="*/ 45 h 45"/>
                <a:gd name="T42" fmla="*/ 31 w 52"/>
                <a:gd name="T43" fmla="*/ 35 h 45"/>
                <a:gd name="T44" fmla="*/ 45 w 52"/>
                <a:gd name="T45" fmla="*/ 41 h 45"/>
                <a:gd name="T46" fmla="*/ 45 w 52"/>
                <a:gd name="T47" fmla="*/ 41 h 45"/>
                <a:gd name="T48" fmla="*/ 48 w 52"/>
                <a:gd name="T49" fmla="*/ 22 h 45"/>
                <a:gd name="T50" fmla="*/ 23 w 52"/>
                <a:gd name="T51" fmla="*/ 3 h 45"/>
                <a:gd name="T52" fmla="*/ 4 w 52"/>
                <a:gd name="T53" fmla="*/ 11 h 45"/>
                <a:gd name="T54" fmla="*/ 31 w 52"/>
                <a:gd name="T55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45">
                  <a:moveTo>
                    <a:pt x="46" y="45"/>
                  </a:moveTo>
                  <a:cubicBezTo>
                    <a:pt x="46" y="45"/>
                    <a:pt x="17" y="36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4"/>
                    <a:pt x="48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6" y="45"/>
                    <a:pt x="46" y="45"/>
                    <a:pt x="46" y="45"/>
                  </a:cubicBezTo>
                  <a:close/>
                  <a:moveTo>
                    <a:pt x="31" y="35"/>
                  </a:moveTo>
                  <a:cubicBezTo>
                    <a:pt x="37" y="38"/>
                    <a:pt x="43" y="40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2" y="22"/>
                    <a:pt x="22" y="30"/>
                    <a:pt x="31" y="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3" name="Freeform 25"/>
            <p:cNvSpPr/>
            <p:nvPr/>
          </p:nvSpPr>
          <p:spPr bwMode="auto">
            <a:xfrm>
              <a:off x="13304839" y="-5232412"/>
              <a:ext cx="622301" cy="528639"/>
            </a:xfrm>
            <a:custGeom>
              <a:avLst/>
              <a:gdLst>
                <a:gd name="T0" fmla="*/ 156 w 166"/>
                <a:gd name="T1" fmla="*/ 88 h 141"/>
                <a:gd name="T2" fmla="*/ 157 w 166"/>
                <a:gd name="T3" fmla="*/ 106 h 141"/>
                <a:gd name="T4" fmla="*/ 141 w 166"/>
                <a:gd name="T5" fmla="*/ 107 h 141"/>
                <a:gd name="T6" fmla="*/ 36 w 166"/>
                <a:gd name="T7" fmla="*/ 107 h 141"/>
                <a:gd name="T8" fmla="*/ 11 w 166"/>
                <a:gd name="T9" fmla="*/ 26 h 141"/>
                <a:gd name="T10" fmla="*/ 7 w 166"/>
                <a:gd name="T11" fmla="*/ 24 h 141"/>
                <a:gd name="T12" fmla="*/ 4 w 166"/>
                <a:gd name="T13" fmla="*/ 8 h 141"/>
                <a:gd name="T14" fmla="*/ 18 w 166"/>
                <a:gd name="T15" fmla="*/ 5 h 141"/>
                <a:gd name="T16" fmla="*/ 85 w 166"/>
                <a:gd name="T17" fmla="*/ 0 h 141"/>
                <a:gd name="T18" fmla="*/ 166 w 166"/>
                <a:gd name="T19" fmla="*/ 45 h 141"/>
                <a:gd name="T20" fmla="*/ 156 w 166"/>
                <a:gd name="T21" fmla="*/ 8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141">
                  <a:moveTo>
                    <a:pt x="156" y="88"/>
                  </a:moveTo>
                  <a:cubicBezTo>
                    <a:pt x="161" y="92"/>
                    <a:pt x="163" y="101"/>
                    <a:pt x="157" y="106"/>
                  </a:cubicBezTo>
                  <a:cubicBezTo>
                    <a:pt x="153" y="110"/>
                    <a:pt x="147" y="108"/>
                    <a:pt x="141" y="107"/>
                  </a:cubicBezTo>
                  <a:cubicBezTo>
                    <a:pt x="111" y="141"/>
                    <a:pt x="71" y="137"/>
                    <a:pt x="36" y="107"/>
                  </a:cubicBezTo>
                  <a:cubicBezTo>
                    <a:pt x="8" y="84"/>
                    <a:pt x="2" y="55"/>
                    <a:pt x="11" y="26"/>
                  </a:cubicBezTo>
                  <a:cubicBezTo>
                    <a:pt x="9" y="26"/>
                    <a:pt x="8" y="25"/>
                    <a:pt x="7" y="24"/>
                  </a:cubicBezTo>
                  <a:cubicBezTo>
                    <a:pt x="2" y="21"/>
                    <a:pt x="0" y="13"/>
                    <a:pt x="4" y="8"/>
                  </a:cubicBezTo>
                  <a:cubicBezTo>
                    <a:pt x="7" y="4"/>
                    <a:pt x="13" y="2"/>
                    <a:pt x="18" y="5"/>
                  </a:cubicBezTo>
                  <a:cubicBezTo>
                    <a:pt x="18" y="5"/>
                    <a:pt x="83" y="0"/>
                    <a:pt x="85" y="0"/>
                  </a:cubicBezTo>
                  <a:cubicBezTo>
                    <a:pt x="88" y="0"/>
                    <a:pt x="165" y="44"/>
                    <a:pt x="166" y="45"/>
                  </a:cubicBezTo>
                  <a:cubicBezTo>
                    <a:pt x="166" y="46"/>
                    <a:pt x="156" y="88"/>
                    <a:pt x="156" y="88"/>
                  </a:cubicBezTo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4" name="Freeform 26"/>
            <p:cNvSpPr>
              <a:spLocks noEditPoints="1"/>
            </p:cNvSpPr>
            <p:nvPr/>
          </p:nvSpPr>
          <p:spPr bwMode="auto">
            <a:xfrm>
              <a:off x="13304839" y="-5237174"/>
              <a:ext cx="627063" cy="500064"/>
            </a:xfrm>
            <a:custGeom>
              <a:avLst/>
              <a:gdLst>
                <a:gd name="T0" fmla="*/ 35 w 167"/>
                <a:gd name="T1" fmla="*/ 109 h 133"/>
                <a:gd name="T2" fmla="*/ 6 w 167"/>
                <a:gd name="T3" fmla="*/ 51 h 133"/>
                <a:gd name="T4" fmla="*/ 9 w 167"/>
                <a:gd name="T5" fmla="*/ 28 h 133"/>
                <a:gd name="T6" fmla="*/ 6 w 167"/>
                <a:gd name="T7" fmla="*/ 26 h 133"/>
                <a:gd name="T8" fmla="*/ 0 w 167"/>
                <a:gd name="T9" fmla="*/ 16 h 133"/>
                <a:gd name="T10" fmla="*/ 3 w 167"/>
                <a:gd name="T11" fmla="*/ 8 h 133"/>
                <a:gd name="T12" fmla="*/ 13 w 167"/>
                <a:gd name="T13" fmla="*/ 3 h 133"/>
                <a:gd name="T14" fmla="*/ 18 w 167"/>
                <a:gd name="T15" fmla="*/ 4 h 133"/>
                <a:gd name="T16" fmla="*/ 85 w 167"/>
                <a:gd name="T17" fmla="*/ 0 h 133"/>
                <a:gd name="T18" fmla="*/ 85 w 167"/>
                <a:gd name="T19" fmla="*/ 0 h 133"/>
                <a:gd name="T20" fmla="*/ 86 w 167"/>
                <a:gd name="T21" fmla="*/ 0 h 133"/>
                <a:gd name="T22" fmla="*/ 86 w 167"/>
                <a:gd name="T23" fmla="*/ 0 h 133"/>
                <a:gd name="T24" fmla="*/ 89 w 167"/>
                <a:gd name="T25" fmla="*/ 1 h 133"/>
                <a:gd name="T26" fmla="*/ 97 w 167"/>
                <a:gd name="T27" fmla="*/ 5 h 133"/>
                <a:gd name="T28" fmla="*/ 119 w 167"/>
                <a:gd name="T29" fmla="*/ 18 h 133"/>
                <a:gd name="T30" fmla="*/ 163 w 167"/>
                <a:gd name="T31" fmla="*/ 43 h 133"/>
                <a:gd name="T32" fmla="*/ 167 w 167"/>
                <a:gd name="T33" fmla="*/ 45 h 133"/>
                <a:gd name="T34" fmla="*/ 167 w 167"/>
                <a:gd name="T35" fmla="*/ 46 h 133"/>
                <a:gd name="T36" fmla="*/ 157 w 167"/>
                <a:gd name="T37" fmla="*/ 88 h 133"/>
                <a:gd name="T38" fmla="*/ 162 w 167"/>
                <a:gd name="T39" fmla="*/ 99 h 133"/>
                <a:gd name="T40" fmla="*/ 158 w 167"/>
                <a:gd name="T41" fmla="*/ 108 h 133"/>
                <a:gd name="T42" fmla="*/ 150 w 167"/>
                <a:gd name="T43" fmla="*/ 111 h 133"/>
                <a:gd name="T44" fmla="*/ 142 w 167"/>
                <a:gd name="T45" fmla="*/ 110 h 133"/>
                <a:gd name="T46" fmla="*/ 92 w 167"/>
                <a:gd name="T47" fmla="*/ 133 h 133"/>
                <a:gd name="T48" fmla="*/ 5 w 167"/>
                <a:gd name="T49" fmla="*/ 10 h 133"/>
                <a:gd name="T50" fmla="*/ 3 w 167"/>
                <a:gd name="T51" fmla="*/ 16 h 133"/>
                <a:gd name="T52" fmla="*/ 8 w 167"/>
                <a:gd name="T53" fmla="*/ 24 h 133"/>
                <a:gd name="T54" fmla="*/ 11 w 167"/>
                <a:gd name="T55" fmla="*/ 25 h 133"/>
                <a:gd name="T56" fmla="*/ 12 w 167"/>
                <a:gd name="T57" fmla="*/ 26 h 133"/>
                <a:gd name="T58" fmla="*/ 12 w 167"/>
                <a:gd name="T59" fmla="*/ 27 h 133"/>
                <a:gd name="T60" fmla="*/ 9 w 167"/>
                <a:gd name="T61" fmla="*/ 51 h 133"/>
                <a:gd name="T62" fmla="*/ 37 w 167"/>
                <a:gd name="T63" fmla="*/ 107 h 133"/>
                <a:gd name="T64" fmla="*/ 92 w 167"/>
                <a:gd name="T65" fmla="*/ 130 h 133"/>
                <a:gd name="T66" fmla="*/ 140 w 167"/>
                <a:gd name="T67" fmla="*/ 107 h 133"/>
                <a:gd name="T68" fmla="*/ 142 w 167"/>
                <a:gd name="T69" fmla="*/ 107 h 133"/>
                <a:gd name="T70" fmla="*/ 150 w 167"/>
                <a:gd name="T71" fmla="*/ 108 h 133"/>
                <a:gd name="T72" fmla="*/ 156 w 167"/>
                <a:gd name="T73" fmla="*/ 106 h 133"/>
                <a:gd name="T74" fmla="*/ 159 w 167"/>
                <a:gd name="T75" fmla="*/ 99 h 133"/>
                <a:gd name="T76" fmla="*/ 155 w 167"/>
                <a:gd name="T77" fmla="*/ 90 h 133"/>
                <a:gd name="T78" fmla="*/ 154 w 167"/>
                <a:gd name="T79" fmla="*/ 89 h 133"/>
                <a:gd name="T80" fmla="*/ 154 w 167"/>
                <a:gd name="T81" fmla="*/ 89 h 133"/>
                <a:gd name="T82" fmla="*/ 154 w 167"/>
                <a:gd name="T83" fmla="*/ 89 h 133"/>
                <a:gd name="T84" fmla="*/ 154 w 167"/>
                <a:gd name="T85" fmla="*/ 89 h 133"/>
                <a:gd name="T86" fmla="*/ 154 w 167"/>
                <a:gd name="T87" fmla="*/ 89 h 133"/>
                <a:gd name="T88" fmla="*/ 154 w 167"/>
                <a:gd name="T89" fmla="*/ 88 h 133"/>
                <a:gd name="T90" fmla="*/ 164 w 167"/>
                <a:gd name="T91" fmla="*/ 47 h 133"/>
                <a:gd name="T92" fmla="*/ 164 w 167"/>
                <a:gd name="T93" fmla="*/ 47 h 133"/>
                <a:gd name="T94" fmla="*/ 161 w 167"/>
                <a:gd name="T95" fmla="*/ 45 h 133"/>
                <a:gd name="T96" fmla="*/ 153 w 167"/>
                <a:gd name="T97" fmla="*/ 40 h 133"/>
                <a:gd name="T98" fmla="*/ 127 w 167"/>
                <a:gd name="T99" fmla="*/ 26 h 133"/>
                <a:gd name="T100" fmla="*/ 85 w 167"/>
                <a:gd name="T101" fmla="*/ 3 h 133"/>
                <a:gd name="T102" fmla="*/ 85 w 167"/>
                <a:gd name="T103" fmla="*/ 3 h 133"/>
                <a:gd name="T104" fmla="*/ 85 w 167"/>
                <a:gd name="T105" fmla="*/ 3 h 133"/>
                <a:gd name="T106" fmla="*/ 18 w 167"/>
                <a:gd name="T107" fmla="*/ 7 h 133"/>
                <a:gd name="T108" fmla="*/ 13 w 167"/>
                <a:gd name="T109" fmla="*/ 6 h 133"/>
                <a:gd name="T110" fmla="*/ 5 w 167"/>
                <a:gd name="T111" fmla="*/ 10 h 133"/>
                <a:gd name="T112" fmla="*/ 164 w 167"/>
                <a:gd name="T113" fmla="*/ 47 h 133"/>
                <a:gd name="T114" fmla="*/ 164 w 167"/>
                <a:gd name="T115" fmla="*/ 47 h 133"/>
                <a:gd name="T116" fmla="*/ 164 w 167"/>
                <a:gd name="T117" fmla="*/ 4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7" h="133">
                  <a:moveTo>
                    <a:pt x="92" y="133"/>
                  </a:moveTo>
                  <a:cubicBezTo>
                    <a:pt x="73" y="133"/>
                    <a:pt x="53" y="125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14" y="92"/>
                    <a:pt x="6" y="7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43"/>
                    <a:pt x="7" y="3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2" y="24"/>
                    <a:pt x="0" y="2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5"/>
                    <a:pt x="9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3"/>
                    <a:pt x="17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4"/>
                    <a:pt x="79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7" y="0"/>
                    <a:pt x="88" y="0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91" y="2"/>
                    <a:pt x="94" y="4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103" y="9"/>
                    <a:pt x="111" y="13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36" y="28"/>
                    <a:pt x="155" y="38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5" y="44"/>
                    <a:pt x="166" y="45"/>
                    <a:pt x="167" y="45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51"/>
                    <a:pt x="159" y="82"/>
                    <a:pt x="157" y="88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60" y="91"/>
                    <a:pt x="162" y="95"/>
                    <a:pt x="162" y="99"/>
                  </a:cubicBezTo>
                  <a:cubicBezTo>
                    <a:pt x="162" y="99"/>
                    <a:pt x="162" y="99"/>
                    <a:pt x="162" y="99"/>
                  </a:cubicBezTo>
                  <a:cubicBezTo>
                    <a:pt x="162" y="102"/>
                    <a:pt x="161" y="105"/>
                    <a:pt x="158" y="108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6" y="110"/>
                    <a:pt x="153" y="111"/>
                    <a:pt x="150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7" y="111"/>
                    <a:pt x="144" y="110"/>
                    <a:pt x="142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27" y="126"/>
                    <a:pt x="110" y="133"/>
                    <a:pt x="92" y="133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2" y="133"/>
                    <a:pt x="92" y="133"/>
                    <a:pt x="92" y="133"/>
                  </a:cubicBezTo>
                  <a:close/>
                  <a:moveTo>
                    <a:pt x="5" y="10"/>
                  </a:moveTo>
                  <a:cubicBezTo>
                    <a:pt x="4" y="12"/>
                    <a:pt x="3" y="14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9"/>
                    <a:pt x="5" y="22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0" y="35"/>
                    <a:pt x="9" y="43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71"/>
                    <a:pt x="17" y="90"/>
                    <a:pt x="37" y="107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54" y="122"/>
                    <a:pt x="74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109" y="130"/>
                    <a:pt x="126" y="123"/>
                    <a:pt x="140" y="107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1" y="107"/>
                    <a:pt x="141" y="106"/>
                    <a:pt x="142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4" y="107"/>
                    <a:pt x="147" y="108"/>
                    <a:pt x="150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2" y="108"/>
                    <a:pt x="154" y="107"/>
                    <a:pt x="156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8" y="104"/>
                    <a:pt x="159" y="101"/>
                    <a:pt x="159" y="99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9" y="95"/>
                    <a:pt x="158" y="92"/>
                    <a:pt x="155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4" y="90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8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54" y="88"/>
                    <a:pt x="163" y="53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3" y="46"/>
                    <a:pt x="162" y="46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59" y="44"/>
                    <a:pt x="156" y="43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46" y="36"/>
                    <a:pt x="137" y="31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08" y="15"/>
                    <a:pt x="88" y="4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79" y="3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6"/>
                    <a:pt x="15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6"/>
                    <a:pt x="7" y="7"/>
                    <a:pt x="5" y="10"/>
                  </a:cubicBezTo>
                  <a:close/>
                  <a:moveTo>
                    <a:pt x="164" y="47"/>
                  </a:move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5" name="Freeform 27"/>
            <p:cNvSpPr/>
            <p:nvPr/>
          </p:nvSpPr>
          <p:spPr bwMode="auto">
            <a:xfrm>
              <a:off x="13365164" y="-5438787"/>
              <a:ext cx="728664" cy="544514"/>
            </a:xfrm>
            <a:custGeom>
              <a:avLst/>
              <a:gdLst>
                <a:gd name="T0" fmla="*/ 4 w 194"/>
                <a:gd name="T1" fmla="*/ 61 h 145"/>
                <a:gd name="T2" fmla="*/ 7 w 194"/>
                <a:gd name="T3" fmla="*/ 43 h 145"/>
                <a:gd name="T4" fmla="*/ 70 w 194"/>
                <a:gd name="T5" fmla="*/ 6 h 145"/>
                <a:gd name="T6" fmla="*/ 155 w 194"/>
                <a:gd name="T7" fmla="*/ 57 h 145"/>
                <a:gd name="T8" fmla="*/ 140 w 194"/>
                <a:gd name="T9" fmla="*/ 145 h 145"/>
                <a:gd name="T10" fmla="*/ 128 w 194"/>
                <a:gd name="T11" fmla="*/ 123 h 145"/>
                <a:gd name="T12" fmla="*/ 99 w 194"/>
                <a:gd name="T13" fmla="*/ 102 h 145"/>
                <a:gd name="T14" fmla="*/ 69 w 194"/>
                <a:gd name="T15" fmla="*/ 80 h 145"/>
                <a:gd name="T16" fmla="*/ 38 w 194"/>
                <a:gd name="T17" fmla="*/ 60 h 145"/>
                <a:gd name="T18" fmla="*/ 4 w 194"/>
                <a:gd name="T19" fmla="*/ 6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145">
                  <a:moveTo>
                    <a:pt x="4" y="61"/>
                  </a:moveTo>
                  <a:cubicBezTo>
                    <a:pt x="0" y="56"/>
                    <a:pt x="4" y="48"/>
                    <a:pt x="7" y="43"/>
                  </a:cubicBezTo>
                  <a:cubicBezTo>
                    <a:pt x="19" y="23"/>
                    <a:pt x="46" y="4"/>
                    <a:pt x="70" y="6"/>
                  </a:cubicBezTo>
                  <a:cubicBezTo>
                    <a:pt x="102" y="0"/>
                    <a:pt x="143" y="28"/>
                    <a:pt x="155" y="57"/>
                  </a:cubicBezTo>
                  <a:cubicBezTo>
                    <a:pt x="155" y="57"/>
                    <a:pt x="194" y="123"/>
                    <a:pt x="140" y="145"/>
                  </a:cubicBezTo>
                  <a:cubicBezTo>
                    <a:pt x="140" y="145"/>
                    <a:pt x="129" y="142"/>
                    <a:pt x="128" y="123"/>
                  </a:cubicBezTo>
                  <a:cubicBezTo>
                    <a:pt x="128" y="123"/>
                    <a:pt x="101" y="129"/>
                    <a:pt x="99" y="102"/>
                  </a:cubicBezTo>
                  <a:cubicBezTo>
                    <a:pt x="99" y="102"/>
                    <a:pt x="74" y="109"/>
                    <a:pt x="69" y="80"/>
                  </a:cubicBezTo>
                  <a:cubicBezTo>
                    <a:pt x="69" y="80"/>
                    <a:pt x="46" y="87"/>
                    <a:pt x="38" y="60"/>
                  </a:cubicBezTo>
                  <a:cubicBezTo>
                    <a:pt x="38" y="60"/>
                    <a:pt x="21" y="78"/>
                    <a:pt x="4" y="61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6" name="Freeform 28"/>
            <p:cNvSpPr/>
            <p:nvPr/>
          </p:nvSpPr>
          <p:spPr bwMode="auto">
            <a:xfrm>
              <a:off x="13368339" y="-5424500"/>
              <a:ext cx="635001" cy="533401"/>
            </a:xfrm>
            <a:custGeom>
              <a:avLst/>
              <a:gdLst>
                <a:gd name="T0" fmla="*/ 121 w 169"/>
                <a:gd name="T1" fmla="*/ 121 h 142"/>
                <a:gd name="T2" fmla="*/ 97 w 169"/>
                <a:gd name="T3" fmla="*/ 100 h 142"/>
                <a:gd name="T4" fmla="*/ 92 w 169"/>
                <a:gd name="T5" fmla="*/ 100 h 142"/>
                <a:gd name="T6" fmla="*/ 67 w 169"/>
                <a:gd name="T7" fmla="*/ 78 h 142"/>
                <a:gd name="T8" fmla="*/ 62 w 169"/>
                <a:gd name="T9" fmla="*/ 79 h 142"/>
                <a:gd name="T10" fmla="*/ 36 w 169"/>
                <a:gd name="T11" fmla="*/ 58 h 142"/>
                <a:gd name="T12" fmla="*/ 19 w 169"/>
                <a:gd name="T13" fmla="*/ 66 h 142"/>
                <a:gd name="T14" fmla="*/ 2 w 169"/>
                <a:gd name="T15" fmla="*/ 58 h 142"/>
                <a:gd name="T16" fmla="*/ 3 w 169"/>
                <a:gd name="T17" fmla="*/ 57 h 142"/>
                <a:gd name="T18" fmla="*/ 19 w 169"/>
                <a:gd name="T19" fmla="*/ 63 h 142"/>
                <a:gd name="T20" fmla="*/ 31 w 169"/>
                <a:gd name="T21" fmla="*/ 59 h 142"/>
                <a:gd name="T22" fmla="*/ 36 w 169"/>
                <a:gd name="T23" fmla="*/ 55 h 142"/>
                <a:gd name="T24" fmla="*/ 38 w 169"/>
                <a:gd name="T25" fmla="*/ 54 h 142"/>
                <a:gd name="T26" fmla="*/ 39 w 169"/>
                <a:gd name="T27" fmla="*/ 55 h 142"/>
                <a:gd name="T28" fmla="*/ 62 w 169"/>
                <a:gd name="T29" fmla="*/ 76 h 142"/>
                <a:gd name="T30" fmla="*/ 68 w 169"/>
                <a:gd name="T31" fmla="*/ 75 h 142"/>
                <a:gd name="T32" fmla="*/ 69 w 169"/>
                <a:gd name="T33" fmla="*/ 75 h 142"/>
                <a:gd name="T34" fmla="*/ 69 w 169"/>
                <a:gd name="T35" fmla="*/ 76 h 142"/>
                <a:gd name="T36" fmla="*/ 92 w 169"/>
                <a:gd name="T37" fmla="*/ 97 h 142"/>
                <a:gd name="T38" fmla="*/ 98 w 169"/>
                <a:gd name="T39" fmla="*/ 97 h 142"/>
                <a:gd name="T40" fmla="*/ 99 w 169"/>
                <a:gd name="T41" fmla="*/ 97 h 142"/>
                <a:gd name="T42" fmla="*/ 100 w 169"/>
                <a:gd name="T43" fmla="*/ 98 h 142"/>
                <a:gd name="T44" fmla="*/ 121 w 169"/>
                <a:gd name="T45" fmla="*/ 118 h 142"/>
                <a:gd name="T46" fmla="*/ 127 w 169"/>
                <a:gd name="T47" fmla="*/ 118 h 142"/>
                <a:gd name="T48" fmla="*/ 128 w 169"/>
                <a:gd name="T49" fmla="*/ 118 h 142"/>
                <a:gd name="T50" fmla="*/ 128 w 169"/>
                <a:gd name="T51" fmla="*/ 119 h 142"/>
                <a:gd name="T52" fmla="*/ 138 w 169"/>
                <a:gd name="T53" fmla="*/ 139 h 142"/>
                <a:gd name="T54" fmla="*/ 139 w 169"/>
                <a:gd name="T55" fmla="*/ 139 h 142"/>
                <a:gd name="T56" fmla="*/ 166 w 169"/>
                <a:gd name="T57" fmla="*/ 99 h 142"/>
                <a:gd name="T58" fmla="*/ 153 w 169"/>
                <a:gd name="T59" fmla="*/ 54 h 142"/>
                <a:gd name="T60" fmla="*/ 153 w 169"/>
                <a:gd name="T61" fmla="*/ 54 h 142"/>
                <a:gd name="T62" fmla="*/ 78 w 169"/>
                <a:gd name="T63" fmla="*/ 3 h 142"/>
                <a:gd name="T64" fmla="*/ 69 w 169"/>
                <a:gd name="T65" fmla="*/ 3 h 142"/>
                <a:gd name="T66" fmla="*/ 65 w 169"/>
                <a:gd name="T67" fmla="*/ 3 h 142"/>
                <a:gd name="T68" fmla="*/ 7 w 169"/>
                <a:gd name="T69" fmla="*/ 40 h 142"/>
                <a:gd name="T70" fmla="*/ 3 w 169"/>
                <a:gd name="T71" fmla="*/ 51 h 142"/>
                <a:gd name="T72" fmla="*/ 4 w 169"/>
                <a:gd name="T73" fmla="*/ 56 h 142"/>
                <a:gd name="T74" fmla="*/ 3 w 169"/>
                <a:gd name="T75" fmla="*/ 57 h 142"/>
                <a:gd name="T76" fmla="*/ 0 w 169"/>
                <a:gd name="T77" fmla="*/ 51 h 142"/>
                <a:gd name="T78" fmla="*/ 5 w 169"/>
                <a:gd name="T79" fmla="*/ 38 h 142"/>
                <a:gd name="T80" fmla="*/ 65 w 169"/>
                <a:gd name="T81" fmla="*/ 0 h 142"/>
                <a:gd name="T82" fmla="*/ 69 w 169"/>
                <a:gd name="T83" fmla="*/ 0 h 142"/>
                <a:gd name="T84" fmla="*/ 78 w 169"/>
                <a:gd name="T85" fmla="*/ 0 h 142"/>
                <a:gd name="T86" fmla="*/ 156 w 169"/>
                <a:gd name="T87" fmla="*/ 53 h 142"/>
                <a:gd name="T88" fmla="*/ 169 w 169"/>
                <a:gd name="T89" fmla="*/ 99 h 142"/>
                <a:gd name="T90" fmla="*/ 140 w 169"/>
                <a:gd name="T91" fmla="*/ 142 h 142"/>
                <a:gd name="T92" fmla="*/ 139 w 169"/>
                <a:gd name="T9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142">
                  <a:moveTo>
                    <a:pt x="126" y="121"/>
                  </a:moveTo>
                  <a:cubicBezTo>
                    <a:pt x="124" y="121"/>
                    <a:pt x="123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3" y="121"/>
                    <a:pt x="99" y="118"/>
                    <a:pt x="97" y="100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6" y="100"/>
                    <a:pt x="94" y="100"/>
                    <a:pt x="92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84" y="100"/>
                    <a:pt x="70" y="9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6" y="78"/>
                    <a:pt x="64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54" y="79"/>
                    <a:pt x="42" y="75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3" y="61"/>
                    <a:pt x="27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4" y="66"/>
                    <a:pt x="8" y="64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10" y="61"/>
                    <a:pt x="15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4" y="63"/>
                    <a:pt x="28" y="61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4" y="57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7" y="54"/>
                    <a:pt x="37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3" y="73"/>
                    <a:pt x="54" y="75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5" y="76"/>
                    <a:pt x="68" y="75"/>
                    <a:pt x="68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5"/>
                    <a:pt x="68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6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3" y="95"/>
                    <a:pt x="84" y="97"/>
                    <a:pt x="92" y="97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5" y="97"/>
                    <a:pt x="98" y="97"/>
                    <a:pt x="98" y="97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98" y="97"/>
                    <a:pt x="99" y="97"/>
                    <a:pt x="99" y="97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9" y="97"/>
                    <a:pt x="100" y="98"/>
                    <a:pt x="100" y="98"/>
                  </a:cubicBezTo>
                  <a:cubicBezTo>
                    <a:pt x="100" y="98"/>
                    <a:pt x="100" y="98"/>
                    <a:pt x="100" y="98"/>
                  </a:cubicBezTo>
                  <a:cubicBezTo>
                    <a:pt x="101" y="116"/>
                    <a:pt x="113" y="118"/>
                    <a:pt x="121" y="118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4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8" y="118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28" y="118"/>
                    <a:pt x="128" y="119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30" y="133"/>
                    <a:pt x="135" y="137"/>
                    <a:pt x="138" y="139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60" y="130"/>
                    <a:pt x="166" y="115"/>
                    <a:pt x="166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6" y="77"/>
                    <a:pt x="153" y="54"/>
                    <a:pt x="153" y="54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42" y="28"/>
                    <a:pt x="107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5" y="3"/>
                    <a:pt x="72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6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43" y="3"/>
                    <a:pt x="18" y="2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5" y="43"/>
                    <a:pt x="3" y="48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3"/>
                    <a:pt x="3" y="55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6"/>
                    <a:pt x="0" y="54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7"/>
                    <a:pt x="2" y="42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16" y="19"/>
                    <a:pt x="42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8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109" y="0"/>
                    <a:pt x="144" y="26"/>
                    <a:pt x="156" y="53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56" y="54"/>
                    <a:pt x="169" y="76"/>
                    <a:pt x="169" y="99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69" y="116"/>
                    <a:pt x="162" y="133"/>
                    <a:pt x="140" y="142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8" y="142"/>
                    <a:pt x="128" y="139"/>
                    <a:pt x="126" y="12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7" name="Freeform 29"/>
            <p:cNvSpPr/>
            <p:nvPr/>
          </p:nvSpPr>
          <p:spPr bwMode="auto">
            <a:xfrm>
              <a:off x="13657265" y="-4868874"/>
              <a:ext cx="98425" cy="98425"/>
            </a:xfrm>
            <a:custGeom>
              <a:avLst/>
              <a:gdLst>
                <a:gd name="T0" fmla="*/ 3 w 26"/>
                <a:gd name="T1" fmla="*/ 7 h 26"/>
                <a:gd name="T2" fmla="*/ 7 w 26"/>
                <a:gd name="T3" fmla="*/ 23 h 26"/>
                <a:gd name="T4" fmla="*/ 23 w 26"/>
                <a:gd name="T5" fmla="*/ 19 h 26"/>
                <a:gd name="T6" fmla="*/ 19 w 26"/>
                <a:gd name="T7" fmla="*/ 4 h 26"/>
                <a:gd name="T8" fmla="*/ 3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3" y="7"/>
                  </a:moveTo>
                  <a:cubicBezTo>
                    <a:pt x="0" y="13"/>
                    <a:pt x="2" y="20"/>
                    <a:pt x="7" y="23"/>
                  </a:cubicBezTo>
                  <a:cubicBezTo>
                    <a:pt x="12" y="26"/>
                    <a:pt x="19" y="25"/>
                    <a:pt x="23" y="19"/>
                  </a:cubicBezTo>
                  <a:cubicBezTo>
                    <a:pt x="26" y="14"/>
                    <a:pt x="25" y="7"/>
                    <a:pt x="19" y="4"/>
                  </a:cubicBezTo>
                  <a:cubicBezTo>
                    <a:pt x="14" y="0"/>
                    <a:pt x="7" y="2"/>
                    <a:pt x="3" y="7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8" name="Freeform 30"/>
            <p:cNvSpPr/>
            <p:nvPr/>
          </p:nvSpPr>
          <p:spPr bwMode="auto">
            <a:xfrm>
              <a:off x="13346114" y="-5086361"/>
              <a:ext cx="96838" cy="98425"/>
            </a:xfrm>
            <a:custGeom>
              <a:avLst/>
              <a:gdLst>
                <a:gd name="T0" fmla="*/ 3 w 26"/>
                <a:gd name="T1" fmla="*/ 7 h 26"/>
                <a:gd name="T2" fmla="*/ 7 w 26"/>
                <a:gd name="T3" fmla="*/ 23 h 26"/>
                <a:gd name="T4" fmla="*/ 23 w 26"/>
                <a:gd name="T5" fmla="*/ 19 h 26"/>
                <a:gd name="T6" fmla="*/ 19 w 26"/>
                <a:gd name="T7" fmla="*/ 3 h 26"/>
                <a:gd name="T8" fmla="*/ 3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3" y="7"/>
                  </a:moveTo>
                  <a:cubicBezTo>
                    <a:pt x="0" y="12"/>
                    <a:pt x="1" y="19"/>
                    <a:pt x="7" y="23"/>
                  </a:cubicBezTo>
                  <a:cubicBezTo>
                    <a:pt x="12" y="26"/>
                    <a:pt x="19" y="25"/>
                    <a:pt x="23" y="19"/>
                  </a:cubicBezTo>
                  <a:cubicBezTo>
                    <a:pt x="26" y="14"/>
                    <a:pt x="24" y="7"/>
                    <a:pt x="19" y="3"/>
                  </a:cubicBezTo>
                  <a:cubicBezTo>
                    <a:pt x="14" y="0"/>
                    <a:pt x="7" y="2"/>
                    <a:pt x="3" y="7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9" name="Freeform 31"/>
            <p:cNvSpPr/>
            <p:nvPr/>
          </p:nvSpPr>
          <p:spPr bwMode="auto">
            <a:xfrm>
              <a:off x="13679490" y="-4932374"/>
              <a:ext cx="57150" cy="60325"/>
            </a:xfrm>
            <a:custGeom>
              <a:avLst/>
              <a:gdLst>
                <a:gd name="T0" fmla="*/ 2 w 15"/>
                <a:gd name="T1" fmla="*/ 4 h 16"/>
                <a:gd name="T2" fmla="*/ 3 w 15"/>
                <a:gd name="T3" fmla="*/ 14 h 16"/>
                <a:gd name="T4" fmla="*/ 13 w 15"/>
                <a:gd name="T5" fmla="*/ 12 h 16"/>
                <a:gd name="T6" fmla="*/ 12 w 15"/>
                <a:gd name="T7" fmla="*/ 2 h 16"/>
                <a:gd name="T8" fmla="*/ 2 w 15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2" y="4"/>
                  </a:moveTo>
                  <a:cubicBezTo>
                    <a:pt x="0" y="8"/>
                    <a:pt x="0" y="12"/>
                    <a:pt x="3" y="14"/>
                  </a:cubicBezTo>
                  <a:cubicBezTo>
                    <a:pt x="6" y="16"/>
                    <a:pt x="10" y="15"/>
                    <a:pt x="13" y="12"/>
                  </a:cubicBezTo>
                  <a:cubicBezTo>
                    <a:pt x="15" y="8"/>
                    <a:pt x="15" y="4"/>
                    <a:pt x="12" y="2"/>
                  </a:cubicBezTo>
                  <a:cubicBezTo>
                    <a:pt x="9" y="0"/>
                    <a:pt x="5" y="1"/>
                    <a:pt x="2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0" name="Freeform 32"/>
            <p:cNvSpPr/>
            <p:nvPr/>
          </p:nvSpPr>
          <p:spPr bwMode="auto">
            <a:xfrm>
              <a:off x="13450889" y="-5094299"/>
              <a:ext cx="55563" cy="63500"/>
            </a:xfrm>
            <a:custGeom>
              <a:avLst/>
              <a:gdLst>
                <a:gd name="T0" fmla="*/ 2 w 15"/>
                <a:gd name="T1" fmla="*/ 4 h 17"/>
                <a:gd name="T2" fmla="*/ 3 w 15"/>
                <a:gd name="T3" fmla="*/ 15 h 17"/>
                <a:gd name="T4" fmla="*/ 13 w 15"/>
                <a:gd name="T5" fmla="*/ 12 h 17"/>
                <a:gd name="T6" fmla="*/ 12 w 15"/>
                <a:gd name="T7" fmla="*/ 2 h 17"/>
                <a:gd name="T8" fmla="*/ 2 w 15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2" y="4"/>
                  </a:moveTo>
                  <a:cubicBezTo>
                    <a:pt x="0" y="8"/>
                    <a:pt x="0" y="12"/>
                    <a:pt x="3" y="15"/>
                  </a:cubicBezTo>
                  <a:cubicBezTo>
                    <a:pt x="6" y="17"/>
                    <a:pt x="10" y="15"/>
                    <a:pt x="13" y="12"/>
                  </a:cubicBezTo>
                  <a:cubicBezTo>
                    <a:pt x="15" y="8"/>
                    <a:pt x="15" y="4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1" name="Freeform 33"/>
            <p:cNvSpPr/>
            <p:nvPr/>
          </p:nvSpPr>
          <p:spPr bwMode="auto">
            <a:xfrm>
              <a:off x="13560427" y="-4987936"/>
              <a:ext cx="44450" cy="41275"/>
            </a:xfrm>
            <a:custGeom>
              <a:avLst/>
              <a:gdLst>
                <a:gd name="T0" fmla="*/ 9 w 12"/>
                <a:gd name="T1" fmla="*/ 11 h 11"/>
                <a:gd name="T2" fmla="*/ 9 w 12"/>
                <a:gd name="T3" fmla="*/ 9 h 11"/>
                <a:gd name="T4" fmla="*/ 9 w 12"/>
                <a:gd name="T5" fmla="*/ 9 h 11"/>
                <a:gd name="T6" fmla="*/ 10 w 12"/>
                <a:gd name="T7" fmla="*/ 6 h 11"/>
                <a:gd name="T8" fmla="*/ 10 w 12"/>
                <a:gd name="T9" fmla="*/ 6 h 11"/>
                <a:gd name="T10" fmla="*/ 8 w 12"/>
                <a:gd name="T11" fmla="*/ 2 h 11"/>
                <a:gd name="T12" fmla="*/ 8 w 12"/>
                <a:gd name="T13" fmla="*/ 2 h 11"/>
                <a:gd name="T14" fmla="*/ 7 w 12"/>
                <a:gd name="T15" fmla="*/ 2 h 11"/>
                <a:gd name="T16" fmla="*/ 7 w 12"/>
                <a:gd name="T17" fmla="*/ 2 h 11"/>
                <a:gd name="T18" fmla="*/ 2 w 12"/>
                <a:gd name="T19" fmla="*/ 4 h 11"/>
                <a:gd name="T20" fmla="*/ 2 w 12"/>
                <a:gd name="T21" fmla="*/ 4 h 11"/>
                <a:gd name="T22" fmla="*/ 0 w 12"/>
                <a:gd name="T23" fmla="*/ 4 h 11"/>
                <a:gd name="T24" fmla="*/ 0 w 12"/>
                <a:gd name="T25" fmla="*/ 4 h 11"/>
                <a:gd name="T26" fmla="*/ 0 w 12"/>
                <a:gd name="T27" fmla="*/ 3 h 11"/>
                <a:gd name="T28" fmla="*/ 0 w 12"/>
                <a:gd name="T29" fmla="*/ 3 h 11"/>
                <a:gd name="T30" fmla="*/ 7 w 12"/>
                <a:gd name="T31" fmla="*/ 0 h 11"/>
                <a:gd name="T32" fmla="*/ 7 w 12"/>
                <a:gd name="T33" fmla="*/ 0 h 11"/>
                <a:gd name="T34" fmla="*/ 9 w 12"/>
                <a:gd name="T35" fmla="*/ 1 h 11"/>
                <a:gd name="T36" fmla="*/ 9 w 12"/>
                <a:gd name="T37" fmla="*/ 1 h 11"/>
                <a:gd name="T38" fmla="*/ 12 w 12"/>
                <a:gd name="T39" fmla="*/ 6 h 11"/>
                <a:gd name="T40" fmla="*/ 12 w 12"/>
                <a:gd name="T41" fmla="*/ 6 h 11"/>
                <a:gd name="T42" fmla="*/ 11 w 12"/>
                <a:gd name="T43" fmla="*/ 10 h 11"/>
                <a:gd name="T44" fmla="*/ 11 w 12"/>
                <a:gd name="T45" fmla="*/ 10 h 11"/>
                <a:gd name="T46" fmla="*/ 10 w 12"/>
                <a:gd name="T47" fmla="*/ 11 h 11"/>
                <a:gd name="T48" fmla="*/ 10 w 12"/>
                <a:gd name="T49" fmla="*/ 11 h 11"/>
                <a:gd name="T50" fmla="*/ 9 w 12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11">
                  <a:moveTo>
                    <a:pt x="9" y="11"/>
                  </a:move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9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2"/>
                    <a:pt x="12" y="4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2" name="Freeform 34"/>
            <p:cNvSpPr/>
            <p:nvPr/>
          </p:nvSpPr>
          <p:spPr bwMode="auto">
            <a:xfrm>
              <a:off x="13481052" y="-4962536"/>
              <a:ext cx="127000" cy="98425"/>
            </a:xfrm>
            <a:custGeom>
              <a:avLst/>
              <a:gdLst>
                <a:gd name="T0" fmla="*/ 0 w 34"/>
                <a:gd name="T1" fmla="*/ 1 h 26"/>
                <a:gd name="T2" fmla="*/ 1 w 34"/>
                <a:gd name="T3" fmla="*/ 0 h 26"/>
                <a:gd name="T4" fmla="*/ 1 w 34"/>
                <a:gd name="T5" fmla="*/ 0 h 26"/>
                <a:gd name="T6" fmla="*/ 3 w 34"/>
                <a:gd name="T7" fmla="*/ 1 h 26"/>
                <a:gd name="T8" fmla="*/ 3 w 34"/>
                <a:gd name="T9" fmla="*/ 1 h 26"/>
                <a:gd name="T10" fmla="*/ 25 w 34"/>
                <a:gd name="T11" fmla="*/ 23 h 26"/>
                <a:gd name="T12" fmla="*/ 25 w 34"/>
                <a:gd name="T13" fmla="*/ 23 h 26"/>
                <a:gd name="T14" fmla="*/ 32 w 34"/>
                <a:gd name="T15" fmla="*/ 22 h 26"/>
                <a:gd name="T16" fmla="*/ 32 w 34"/>
                <a:gd name="T17" fmla="*/ 22 h 26"/>
                <a:gd name="T18" fmla="*/ 34 w 34"/>
                <a:gd name="T19" fmla="*/ 23 h 26"/>
                <a:gd name="T20" fmla="*/ 34 w 34"/>
                <a:gd name="T21" fmla="*/ 23 h 26"/>
                <a:gd name="T22" fmla="*/ 33 w 34"/>
                <a:gd name="T23" fmla="*/ 25 h 26"/>
                <a:gd name="T24" fmla="*/ 33 w 34"/>
                <a:gd name="T25" fmla="*/ 25 h 26"/>
                <a:gd name="T26" fmla="*/ 25 w 34"/>
                <a:gd name="T27" fmla="*/ 26 h 26"/>
                <a:gd name="T28" fmla="*/ 25 w 34"/>
                <a:gd name="T29" fmla="*/ 26 h 26"/>
                <a:gd name="T30" fmla="*/ 25 w 34"/>
                <a:gd name="T31" fmla="*/ 26 h 26"/>
                <a:gd name="T32" fmla="*/ 25 w 34"/>
                <a:gd name="T33" fmla="*/ 26 h 26"/>
                <a:gd name="T34" fmla="*/ 0 w 34"/>
                <a:gd name="T3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26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20"/>
                    <a:pt x="17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9" y="23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4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0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16" y="26"/>
                    <a:pt x="3" y="21"/>
                    <a:pt x="0" y="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3" name="Freeform 35"/>
            <p:cNvSpPr/>
            <p:nvPr/>
          </p:nvSpPr>
          <p:spPr bwMode="auto">
            <a:xfrm>
              <a:off x="13469939" y="-4965711"/>
              <a:ext cx="30163" cy="14288"/>
            </a:xfrm>
            <a:custGeom>
              <a:avLst/>
              <a:gdLst>
                <a:gd name="T0" fmla="*/ 0 w 8"/>
                <a:gd name="T1" fmla="*/ 3 h 4"/>
                <a:gd name="T2" fmla="*/ 1 w 8"/>
                <a:gd name="T3" fmla="*/ 1 h 4"/>
                <a:gd name="T4" fmla="*/ 1 w 8"/>
                <a:gd name="T5" fmla="*/ 1 h 4"/>
                <a:gd name="T6" fmla="*/ 6 w 8"/>
                <a:gd name="T7" fmla="*/ 0 h 4"/>
                <a:gd name="T8" fmla="*/ 8 w 8"/>
                <a:gd name="T9" fmla="*/ 1 h 4"/>
                <a:gd name="T10" fmla="*/ 8 w 8"/>
                <a:gd name="T11" fmla="*/ 1 h 4"/>
                <a:gd name="T12" fmla="*/ 6 w 8"/>
                <a:gd name="T13" fmla="*/ 3 h 4"/>
                <a:gd name="T14" fmla="*/ 6 w 8"/>
                <a:gd name="T15" fmla="*/ 3 h 4"/>
                <a:gd name="T16" fmla="*/ 1 w 8"/>
                <a:gd name="T17" fmla="*/ 4 h 4"/>
                <a:gd name="T18" fmla="*/ 1 w 8"/>
                <a:gd name="T19" fmla="*/ 4 h 4"/>
                <a:gd name="T20" fmla="*/ 1 w 8"/>
                <a:gd name="T21" fmla="*/ 4 h 4"/>
                <a:gd name="T22" fmla="*/ 0 w 8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4" name="Freeform 36"/>
            <p:cNvSpPr/>
            <p:nvPr/>
          </p:nvSpPr>
          <p:spPr bwMode="auto">
            <a:xfrm>
              <a:off x="13596939" y="-4887924"/>
              <a:ext cx="15875" cy="30163"/>
            </a:xfrm>
            <a:custGeom>
              <a:avLst/>
              <a:gdLst>
                <a:gd name="T0" fmla="*/ 1 w 4"/>
                <a:gd name="T1" fmla="*/ 6 h 8"/>
                <a:gd name="T2" fmla="*/ 0 w 4"/>
                <a:gd name="T3" fmla="*/ 2 h 8"/>
                <a:gd name="T4" fmla="*/ 1 w 4"/>
                <a:gd name="T5" fmla="*/ 0 h 8"/>
                <a:gd name="T6" fmla="*/ 1 w 4"/>
                <a:gd name="T7" fmla="*/ 0 h 8"/>
                <a:gd name="T8" fmla="*/ 3 w 4"/>
                <a:gd name="T9" fmla="*/ 1 h 8"/>
                <a:gd name="T10" fmla="*/ 3 w 4"/>
                <a:gd name="T11" fmla="*/ 1 h 8"/>
                <a:gd name="T12" fmla="*/ 4 w 4"/>
                <a:gd name="T13" fmla="*/ 6 h 8"/>
                <a:gd name="T14" fmla="*/ 3 w 4"/>
                <a:gd name="T15" fmla="*/ 7 h 8"/>
                <a:gd name="T16" fmla="*/ 3 w 4"/>
                <a:gd name="T17" fmla="*/ 7 h 8"/>
                <a:gd name="T18" fmla="*/ 3 w 4"/>
                <a:gd name="T19" fmla="*/ 8 h 8"/>
                <a:gd name="T20" fmla="*/ 3 w 4"/>
                <a:gd name="T21" fmla="*/ 8 h 8"/>
                <a:gd name="T22" fmla="*/ 1 w 4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8">
                  <a:moveTo>
                    <a:pt x="1" y="6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5" name="Freeform 37"/>
            <p:cNvSpPr/>
            <p:nvPr/>
          </p:nvSpPr>
          <p:spPr bwMode="auto">
            <a:xfrm>
              <a:off x="13390564" y="-5556262"/>
              <a:ext cx="544513" cy="368301"/>
            </a:xfrm>
            <a:custGeom>
              <a:avLst/>
              <a:gdLst>
                <a:gd name="T0" fmla="*/ 145 w 145"/>
                <a:gd name="T1" fmla="*/ 79 h 98"/>
                <a:gd name="T2" fmla="*/ 63 w 145"/>
                <a:gd name="T3" fmla="*/ 12 h 98"/>
                <a:gd name="T4" fmla="*/ 0 w 145"/>
                <a:gd name="T5" fmla="*/ 74 h 98"/>
                <a:gd name="T6" fmla="*/ 145 w 145"/>
                <a:gd name="T7" fmla="*/ 7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98">
                  <a:moveTo>
                    <a:pt x="145" y="79"/>
                  </a:moveTo>
                  <a:cubicBezTo>
                    <a:pt x="145" y="79"/>
                    <a:pt x="103" y="23"/>
                    <a:pt x="63" y="12"/>
                  </a:cubicBezTo>
                  <a:cubicBezTo>
                    <a:pt x="23" y="0"/>
                    <a:pt x="0" y="74"/>
                    <a:pt x="0" y="74"/>
                  </a:cubicBezTo>
                  <a:cubicBezTo>
                    <a:pt x="0" y="74"/>
                    <a:pt x="109" y="98"/>
                    <a:pt x="145" y="79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6" name="Freeform 38"/>
            <p:cNvSpPr>
              <a:spLocks noEditPoints="1"/>
            </p:cNvSpPr>
            <p:nvPr/>
          </p:nvSpPr>
          <p:spPr bwMode="auto">
            <a:xfrm>
              <a:off x="13382627" y="-5521337"/>
              <a:ext cx="560388" cy="295276"/>
            </a:xfrm>
            <a:custGeom>
              <a:avLst/>
              <a:gdLst>
                <a:gd name="T0" fmla="*/ 2 w 149"/>
                <a:gd name="T1" fmla="*/ 66 h 79"/>
                <a:gd name="T2" fmla="*/ 1 w 149"/>
                <a:gd name="T3" fmla="*/ 66 h 79"/>
                <a:gd name="T4" fmla="*/ 1 w 149"/>
                <a:gd name="T5" fmla="*/ 66 h 79"/>
                <a:gd name="T6" fmla="*/ 0 w 149"/>
                <a:gd name="T7" fmla="*/ 64 h 79"/>
                <a:gd name="T8" fmla="*/ 0 w 149"/>
                <a:gd name="T9" fmla="*/ 64 h 79"/>
                <a:gd name="T10" fmla="*/ 57 w 149"/>
                <a:gd name="T11" fmla="*/ 0 h 79"/>
                <a:gd name="T12" fmla="*/ 57 w 149"/>
                <a:gd name="T13" fmla="*/ 0 h 79"/>
                <a:gd name="T14" fmla="*/ 66 w 149"/>
                <a:gd name="T15" fmla="*/ 1 h 79"/>
                <a:gd name="T16" fmla="*/ 66 w 149"/>
                <a:gd name="T17" fmla="*/ 1 h 79"/>
                <a:gd name="T18" fmla="*/ 148 w 149"/>
                <a:gd name="T19" fmla="*/ 69 h 79"/>
                <a:gd name="T20" fmla="*/ 148 w 149"/>
                <a:gd name="T21" fmla="*/ 69 h 79"/>
                <a:gd name="T22" fmla="*/ 147 w 149"/>
                <a:gd name="T23" fmla="*/ 70 h 79"/>
                <a:gd name="T24" fmla="*/ 148 w 149"/>
                <a:gd name="T25" fmla="*/ 69 h 79"/>
                <a:gd name="T26" fmla="*/ 148 w 149"/>
                <a:gd name="T27" fmla="*/ 70 h 79"/>
                <a:gd name="T28" fmla="*/ 148 w 149"/>
                <a:gd name="T29" fmla="*/ 70 h 79"/>
                <a:gd name="T30" fmla="*/ 148 w 149"/>
                <a:gd name="T31" fmla="*/ 71 h 79"/>
                <a:gd name="T32" fmla="*/ 148 w 149"/>
                <a:gd name="T33" fmla="*/ 71 h 79"/>
                <a:gd name="T34" fmla="*/ 103 w 149"/>
                <a:gd name="T35" fmla="*/ 79 h 79"/>
                <a:gd name="T36" fmla="*/ 103 w 149"/>
                <a:gd name="T37" fmla="*/ 79 h 79"/>
                <a:gd name="T38" fmla="*/ 2 w 149"/>
                <a:gd name="T39" fmla="*/ 66 h 79"/>
                <a:gd name="T40" fmla="*/ 36 w 149"/>
                <a:gd name="T41" fmla="*/ 70 h 79"/>
                <a:gd name="T42" fmla="*/ 103 w 149"/>
                <a:gd name="T43" fmla="*/ 76 h 79"/>
                <a:gd name="T44" fmla="*/ 103 w 149"/>
                <a:gd name="T45" fmla="*/ 76 h 79"/>
                <a:gd name="T46" fmla="*/ 145 w 149"/>
                <a:gd name="T47" fmla="*/ 69 h 79"/>
                <a:gd name="T48" fmla="*/ 145 w 149"/>
                <a:gd name="T49" fmla="*/ 69 h 79"/>
                <a:gd name="T50" fmla="*/ 120 w 149"/>
                <a:gd name="T51" fmla="*/ 42 h 79"/>
                <a:gd name="T52" fmla="*/ 120 w 149"/>
                <a:gd name="T53" fmla="*/ 42 h 79"/>
                <a:gd name="T54" fmla="*/ 65 w 149"/>
                <a:gd name="T55" fmla="*/ 4 h 79"/>
                <a:gd name="T56" fmla="*/ 65 w 149"/>
                <a:gd name="T57" fmla="*/ 4 h 79"/>
                <a:gd name="T58" fmla="*/ 57 w 149"/>
                <a:gd name="T59" fmla="*/ 3 h 79"/>
                <a:gd name="T60" fmla="*/ 57 w 149"/>
                <a:gd name="T61" fmla="*/ 3 h 79"/>
                <a:gd name="T62" fmla="*/ 18 w 149"/>
                <a:gd name="T63" fmla="*/ 34 h 79"/>
                <a:gd name="T64" fmla="*/ 18 w 149"/>
                <a:gd name="T65" fmla="*/ 34 h 79"/>
                <a:gd name="T66" fmla="*/ 4 w 149"/>
                <a:gd name="T67" fmla="*/ 64 h 79"/>
                <a:gd name="T68" fmla="*/ 4 w 149"/>
                <a:gd name="T69" fmla="*/ 64 h 79"/>
                <a:gd name="T70" fmla="*/ 36 w 149"/>
                <a:gd name="T71" fmla="*/ 7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79">
                  <a:moveTo>
                    <a:pt x="2" y="66"/>
                  </a:move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5"/>
                    <a:pt x="0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20" y="1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0" y="0"/>
                    <a:pt x="63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106" y="13"/>
                    <a:pt x="148" y="69"/>
                    <a:pt x="148" y="69"/>
                  </a:cubicBezTo>
                  <a:cubicBezTo>
                    <a:pt x="148" y="69"/>
                    <a:pt x="148" y="69"/>
                    <a:pt x="148" y="69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8" y="69"/>
                    <a:pt x="148" y="69"/>
                    <a:pt x="148" y="69"/>
                  </a:cubicBezTo>
                  <a:cubicBezTo>
                    <a:pt x="148" y="69"/>
                    <a:pt x="149" y="70"/>
                    <a:pt x="148" y="70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137" y="77"/>
                    <a:pt x="121" y="79"/>
                    <a:pt x="103" y="79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57" y="79"/>
                    <a:pt x="2" y="66"/>
                    <a:pt x="2" y="66"/>
                  </a:cubicBezTo>
                  <a:close/>
                  <a:moveTo>
                    <a:pt x="36" y="70"/>
                  </a:moveTo>
                  <a:cubicBezTo>
                    <a:pt x="55" y="73"/>
                    <a:pt x="80" y="76"/>
                    <a:pt x="103" y="76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19" y="76"/>
                    <a:pt x="135" y="74"/>
                    <a:pt x="145" y="69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42" y="65"/>
                    <a:pt x="132" y="54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05" y="27"/>
                    <a:pt x="84" y="10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2" y="3"/>
                    <a:pt x="59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40" y="3"/>
                    <a:pt x="27" y="18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0" y="47"/>
                    <a:pt x="5" y="59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8" y="65"/>
                    <a:pt x="20" y="67"/>
                    <a:pt x="36" y="7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7" name="Freeform 39"/>
            <p:cNvSpPr/>
            <p:nvPr/>
          </p:nvSpPr>
          <p:spPr bwMode="auto">
            <a:xfrm>
              <a:off x="13338177" y="-5303849"/>
              <a:ext cx="649289" cy="127000"/>
            </a:xfrm>
            <a:custGeom>
              <a:avLst/>
              <a:gdLst>
                <a:gd name="T0" fmla="*/ 155 w 173"/>
                <a:gd name="T1" fmla="*/ 10 h 34"/>
                <a:gd name="T2" fmla="*/ 169 w 173"/>
                <a:gd name="T3" fmla="*/ 17 h 34"/>
                <a:gd name="T4" fmla="*/ 153 w 173"/>
                <a:gd name="T5" fmla="*/ 33 h 34"/>
                <a:gd name="T6" fmla="*/ 8 w 173"/>
                <a:gd name="T7" fmla="*/ 17 h 34"/>
                <a:gd name="T8" fmla="*/ 20 w 173"/>
                <a:gd name="T9" fmla="*/ 0 h 34"/>
                <a:gd name="T10" fmla="*/ 155 w 173"/>
                <a:gd name="T1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34">
                  <a:moveTo>
                    <a:pt x="155" y="10"/>
                  </a:moveTo>
                  <a:cubicBezTo>
                    <a:pt x="155" y="10"/>
                    <a:pt x="165" y="9"/>
                    <a:pt x="169" y="17"/>
                  </a:cubicBezTo>
                  <a:cubicBezTo>
                    <a:pt x="173" y="25"/>
                    <a:pt x="169" y="32"/>
                    <a:pt x="153" y="33"/>
                  </a:cubicBezTo>
                  <a:cubicBezTo>
                    <a:pt x="137" y="34"/>
                    <a:pt x="15" y="32"/>
                    <a:pt x="8" y="17"/>
                  </a:cubicBezTo>
                  <a:cubicBezTo>
                    <a:pt x="0" y="3"/>
                    <a:pt x="15" y="0"/>
                    <a:pt x="20" y="0"/>
                  </a:cubicBezTo>
                  <a:cubicBezTo>
                    <a:pt x="25" y="0"/>
                    <a:pt x="155" y="10"/>
                    <a:pt x="15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8" name="Freeform 40"/>
            <p:cNvSpPr>
              <a:spLocks noEditPoints="1"/>
            </p:cNvSpPr>
            <p:nvPr/>
          </p:nvSpPr>
          <p:spPr bwMode="auto">
            <a:xfrm>
              <a:off x="13352464" y="-5308612"/>
              <a:ext cx="631826" cy="136525"/>
            </a:xfrm>
            <a:custGeom>
              <a:avLst/>
              <a:gdLst>
                <a:gd name="T0" fmla="*/ 22 w 168"/>
                <a:gd name="T1" fmla="*/ 27 h 36"/>
                <a:gd name="T2" fmla="*/ 3 w 168"/>
                <a:gd name="T3" fmla="*/ 19 h 36"/>
                <a:gd name="T4" fmla="*/ 3 w 168"/>
                <a:gd name="T5" fmla="*/ 19 h 36"/>
                <a:gd name="T6" fmla="*/ 0 w 168"/>
                <a:gd name="T7" fmla="*/ 11 h 36"/>
                <a:gd name="T8" fmla="*/ 0 w 168"/>
                <a:gd name="T9" fmla="*/ 11 h 36"/>
                <a:gd name="T10" fmla="*/ 15 w 168"/>
                <a:gd name="T11" fmla="*/ 0 h 36"/>
                <a:gd name="T12" fmla="*/ 15 w 168"/>
                <a:gd name="T13" fmla="*/ 0 h 36"/>
                <a:gd name="T14" fmla="*/ 16 w 168"/>
                <a:gd name="T15" fmla="*/ 0 h 36"/>
                <a:gd name="T16" fmla="*/ 16 w 168"/>
                <a:gd name="T17" fmla="*/ 0 h 36"/>
                <a:gd name="T18" fmla="*/ 151 w 168"/>
                <a:gd name="T19" fmla="*/ 9 h 36"/>
                <a:gd name="T20" fmla="*/ 151 w 168"/>
                <a:gd name="T21" fmla="*/ 9 h 36"/>
                <a:gd name="T22" fmla="*/ 151 w 168"/>
                <a:gd name="T23" fmla="*/ 9 h 36"/>
                <a:gd name="T24" fmla="*/ 151 w 168"/>
                <a:gd name="T25" fmla="*/ 9 h 36"/>
                <a:gd name="T26" fmla="*/ 167 w 168"/>
                <a:gd name="T27" fmla="*/ 18 h 36"/>
                <a:gd name="T28" fmla="*/ 167 w 168"/>
                <a:gd name="T29" fmla="*/ 18 h 36"/>
                <a:gd name="T30" fmla="*/ 168 w 168"/>
                <a:gd name="T31" fmla="*/ 24 h 36"/>
                <a:gd name="T32" fmla="*/ 168 w 168"/>
                <a:gd name="T33" fmla="*/ 24 h 36"/>
                <a:gd name="T34" fmla="*/ 149 w 168"/>
                <a:gd name="T35" fmla="*/ 35 h 36"/>
                <a:gd name="T36" fmla="*/ 149 w 168"/>
                <a:gd name="T37" fmla="*/ 35 h 36"/>
                <a:gd name="T38" fmla="*/ 136 w 168"/>
                <a:gd name="T39" fmla="*/ 36 h 36"/>
                <a:gd name="T40" fmla="*/ 136 w 168"/>
                <a:gd name="T41" fmla="*/ 36 h 36"/>
                <a:gd name="T42" fmla="*/ 22 w 168"/>
                <a:gd name="T43" fmla="*/ 27 h 36"/>
                <a:gd name="T44" fmla="*/ 8 w 168"/>
                <a:gd name="T45" fmla="*/ 4 h 36"/>
                <a:gd name="T46" fmla="*/ 3 w 168"/>
                <a:gd name="T47" fmla="*/ 11 h 36"/>
                <a:gd name="T48" fmla="*/ 3 w 168"/>
                <a:gd name="T49" fmla="*/ 11 h 36"/>
                <a:gd name="T50" fmla="*/ 5 w 168"/>
                <a:gd name="T51" fmla="*/ 18 h 36"/>
                <a:gd name="T52" fmla="*/ 5 w 168"/>
                <a:gd name="T53" fmla="*/ 18 h 36"/>
                <a:gd name="T54" fmla="*/ 22 w 168"/>
                <a:gd name="T55" fmla="*/ 25 h 36"/>
                <a:gd name="T56" fmla="*/ 22 w 168"/>
                <a:gd name="T57" fmla="*/ 25 h 36"/>
                <a:gd name="T58" fmla="*/ 59 w 168"/>
                <a:gd name="T59" fmla="*/ 29 h 36"/>
                <a:gd name="T60" fmla="*/ 59 w 168"/>
                <a:gd name="T61" fmla="*/ 29 h 36"/>
                <a:gd name="T62" fmla="*/ 136 w 168"/>
                <a:gd name="T63" fmla="*/ 33 h 36"/>
                <a:gd name="T64" fmla="*/ 136 w 168"/>
                <a:gd name="T65" fmla="*/ 33 h 36"/>
                <a:gd name="T66" fmla="*/ 149 w 168"/>
                <a:gd name="T67" fmla="*/ 32 h 36"/>
                <a:gd name="T68" fmla="*/ 149 w 168"/>
                <a:gd name="T69" fmla="*/ 32 h 36"/>
                <a:gd name="T70" fmla="*/ 165 w 168"/>
                <a:gd name="T71" fmla="*/ 24 h 36"/>
                <a:gd name="T72" fmla="*/ 165 w 168"/>
                <a:gd name="T73" fmla="*/ 24 h 36"/>
                <a:gd name="T74" fmla="*/ 164 w 168"/>
                <a:gd name="T75" fmla="*/ 19 h 36"/>
                <a:gd name="T76" fmla="*/ 164 w 168"/>
                <a:gd name="T77" fmla="*/ 19 h 36"/>
                <a:gd name="T78" fmla="*/ 151 w 168"/>
                <a:gd name="T79" fmla="*/ 12 h 36"/>
                <a:gd name="T80" fmla="*/ 151 w 168"/>
                <a:gd name="T81" fmla="*/ 12 h 36"/>
                <a:gd name="T82" fmla="*/ 151 w 168"/>
                <a:gd name="T83" fmla="*/ 12 h 36"/>
                <a:gd name="T84" fmla="*/ 151 w 168"/>
                <a:gd name="T85" fmla="*/ 12 h 36"/>
                <a:gd name="T86" fmla="*/ 151 w 168"/>
                <a:gd name="T87" fmla="*/ 12 h 36"/>
                <a:gd name="T88" fmla="*/ 16 w 168"/>
                <a:gd name="T89" fmla="*/ 3 h 36"/>
                <a:gd name="T90" fmla="*/ 16 w 168"/>
                <a:gd name="T91" fmla="*/ 3 h 36"/>
                <a:gd name="T92" fmla="*/ 15 w 168"/>
                <a:gd name="T93" fmla="*/ 3 h 36"/>
                <a:gd name="T94" fmla="*/ 15 w 168"/>
                <a:gd name="T95" fmla="*/ 3 h 36"/>
                <a:gd name="T96" fmla="*/ 15 w 168"/>
                <a:gd name="T97" fmla="*/ 3 h 36"/>
                <a:gd name="T98" fmla="*/ 15 w 168"/>
                <a:gd name="T99" fmla="*/ 3 h 36"/>
                <a:gd name="T100" fmla="*/ 8 w 168"/>
                <a:gd name="T101" fmla="*/ 4 h 36"/>
                <a:gd name="T102" fmla="*/ 151 w 168"/>
                <a:gd name="T103" fmla="*/ 11 h 36"/>
                <a:gd name="T104" fmla="*/ 151 w 168"/>
                <a:gd name="T105" fmla="*/ 9 h 36"/>
                <a:gd name="T106" fmla="*/ 151 w 168"/>
                <a:gd name="T107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" h="36">
                  <a:moveTo>
                    <a:pt x="22" y="27"/>
                  </a:moveTo>
                  <a:cubicBezTo>
                    <a:pt x="12" y="25"/>
                    <a:pt x="5" y="23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16"/>
                    <a:pt x="0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2"/>
                    <a:pt x="1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147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4" y="9"/>
                    <a:pt x="163" y="10"/>
                    <a:pt x="167" y="18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8" y="20"/>
                    <a:pt x="168" y="22"/>
                    <a:pt x="168" y="24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8" y="30"/>
                    <a:pt x="162" y="34"/>
                    <a:pt x="149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7" y="36"/>
                    <a:pt x="142" y="36"/>
                    <a:pt x="136" y="36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08" y="36"/>
                    <a:pt x="52" y="34"/>
                    <a:pt x="22" y="27"/>
                  </a:cubicBezTo>
                  <a:close/>
                  <a:moveTo>
                    <a:pt x="8" y="4"/>
                  </a:moveTo>
                  <a:cubicBezTo>
                    <a:pt x="5" y="6"/>
                    <a:pt x="3" y="8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5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13" y="23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2" y="27"/>
                    <a:pt x="45" y="28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86" y="32"/>
                    <a:pt x="118" y="33"/>
                    <a:pt x="136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42" y="33"/>
                    <a:pt x="147" y="33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61" y="31"/>
                    <a:pt x="165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22"/>
                    <a:pt x="165" y="21"/>
                    <a:pt x="164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1" y="13"/>
                    <a:pt x="153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21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0" y="3"/>
                    <a:pt x="8" y="4"/>
                  </a:cubicBezTo>
                  <a:close/>
                  <a:moveTo>
                    <a:pt x="151" y="11"/>
                  </a:moveTo>
                  <a:cubicBezTo>
                    <a:pt x="151" y="9"/>
                    <a:pt x="151" y="9"/>
                    <a:pt x="151" y="9"/>
                  </a:cubicBezTo>
                  <a:cubicBezTo>
                    <a:pt x="151" y="11"/>
                    <a:pt x="151" y="11"/>
                    <a:pt x="151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9" name="Freeform 41"/>
            <p:cNvSpPr/>
            <p:nvPr/>
          </p:nvSpPr>
          <p:spPr bwMode="auto">
            <a:xfrm>
              <a:off x="13500102" y="-5608650"/>
              <a:ext cx="138113" cy="134938"/>
            </a:xfrm>
            <a:custGeom>
              <a:avLst/>
              <a:gdLst>
                <a:gd name="T0" fmla="*/ 5 w 37"/>
                <a:gd name="T1" fmla="*/ 9 h 36"/>
                <a:gd name="T2" fmla="*/ 9 w 37"/>
                <a:gd name="T3" fmla="*/ 31 h 36"/>
                <a:gd name="T4" fmla="*/ 32 w 37"/>
                <a:gd name="T5" fmla="*/ 27 h 36"/>
                <a:gd name="T6" fmla="*/ 28 w 37"/>
                <a:gd name="T7" fmla="*/ 5 h 36"/>
                <a:gd name="T8" fmla="*/ 5 w 37"/>
                <a:gd name="T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5" y="9"/>
                  </a:moveTo>
                  <a:cubicBezTo>
                    <a:pt x="0" y="16"/>
                    <a:pt x="2" y="26"/>
                    <a:pt x="9" y="31"/>
                  </a:cubicBezTo>
                  <a:cubicBezTo>
                    <a:pt x="17" y="36"/>
                    <a:pt x="27" y="35"/>
                    <a:pt x="32" y="27"/>
                  </a:cubicBezTo>
                  <a:cubicBezTo>
                    <a:pt x="37" y="20"/>
                    <a:pt x="35" y="10"/>
                    <a:pt x="28" y="5"/>
                  </a:cubicBezTo>
                  <a:cubicBezTo>
                    <a:pt x="20" y="0"/>
                    <a:pt x="10" y="2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0" name="Freeform 42"/>
            <p:cNvSpPr>
              <a:spLocks noEditPoints="1"/>
            </p:cNvSpPr>
            <p:nvPr/>
          </p:nvSpPr>
          <p:spPr bwMode="auto">
            <a:xfrm>
              <a:off x="13503277" y="-5603887"/>
              <a:ext cx="131763" cy="130175"/>
            </a:xfrm>
            <a:custGeom>
              <a:avLst/>
              <a:gdLst>
                <a:gd name="T0" fmla="*/ 7 w 35"/>
                <a:gd name="T1" fmla="*/ 32 h 35"/>
                <a:gd name="T2" fmla="*/ 0 w 35"/>
                <a:gd name="T3" fmla="*/ 17 h 35"/>
                <a:gd name="T4" fmla="*/ 0 w 35"/>
                <a:gd name="T5" fmla="*/ 17 h 35"/>
                <a:gd name="T6" fmla="*/ 3 w 35"/>
                <a:gd name="T7" fmla="*/ 7 h 35"/>
                <a:gd name="T8" fmla="*/ 3 w 35"/>
                <a:gd name="T9" fmla="*/ 7 h 35"/>
                <a:gd name="T10" fmla="*/ 3 w 35"/>
                <a:gd name="T11" fmla="*/ 7 h 35"/>
                <a:gd name="T12" fmla="*/ 17 w 35"/>
                <a:gd name="T13" fmla="*/ 0 h 35"/>
                <a:gd name="T14" fmla="*/ 17 w 35"/>
                <a:gd name="T15" fmla="*/ 0 h 35"/>
                <a:gd name="T16" fmla="*/ 28 w 35"/>
                <a:gd name="T17" fmla="*/ 3 h 35"/>
                <a:gd name="T18" fmla="*/ 28 w 35"/>
                <a:gd name="T19" fmla="*/ 3 h 35"/>
                <a:gd name="T20" fmla="*/ 35 w 35"/>
                <a:gd name="T21" fmla="*/ 17 h 35"/>
                <a:gd name="T22" fmla="*/ 35 w 35"/>
                <a:gd name="T23" fmla="*/ 17 h 35"/>
                <a:gd name="T24" fmla="*/ 32 w 35"/>
                <a:gd name="T25" fmla="*/ 27 h 35"/>
                <a:gd name="T26" fmla="*/ 32 w 35"/>
                <a:gd name="T27" fmla="*/ 27 h 35"/>
                <a:gd name="T28" fmla="*/ 17 w 35"/>
                <a:gd name="T29" fmla="*/ 35 h 35"/>
                <a:gd name="T30" fmla="*/ 17 w 35"/>
                <a:gd name="T31" fmla="*/ 35 h 35"/>
                <a:gd name="T32" fmla="*/ 7 w 35"/>
                <a:gd name="T33" fmla="*/ 32 h 35"/>
                <a:gd name="T34" fmla="*/ 3 w 35"/>
                <a:gd name="T35" fmla="*/ 17 h 35"/>
                <a:gd name="T36" fmla="*/ 9 w 35"/>
                <a:gd name="T37" fmla="*/ 29 h 35"/>
                <a:gd name="T38" fmla="*/ 9 w 35"/>
                <a:gd name="T39" fmla="*/ 29 h 35"/>
                <a:gd name="T40" fmla="*/ 17 w 35"/>
                <a:gd name="T41" fmla="*/ 32 h 35"/>
                <a:gd name="T42" fmla="*/ 17 w 35"/>
                <a:gd name="T43" fmla="*/ 32 h 35"/>
                <a:gd name="T44" fmla="*/ 29 w 35"/>
                <a:gd name="T45" fmla="*/ 26 h 35"/>
                <a:gd name="T46" fmla="*/ 29 w 35"/>
                <a:gd name="T47" fmla="*/ 26 h 35"/>
                <a:gd name="T48" fmla="*/ 32 w 35"/>
                <a:gd name="T49" fmla="*/ 17 h 35"/>
                <a:gd name="T50" fmla="*/ 32 w 35"/>
                <a:gd name="T51" fmla="*/ 17 h 35"/>
                <a:gd name="T52" fmla="*/ 26 w 35"/>
                <a:gd name="T53" fmla="*/ 5 h 35"/>
                <a:gd name="T54" fmla="*/ 26 w 35"/>
                <a:gd name="T55" fmla="*/ 5 h 35"/>
                <a:gd name="T56" fmla="*/ 17 w 35"/>
                <a:gd name="T57" fmla="*/ 3 h 35"/>
                <a:gd name="T58" fmla="*/ 17 w 35"/>
                <a:gd name="T59" fmla="*/ 3 h 35"/>
                <a:gd name="T60" fmla="*/ 6 w 35"/>
                <a:gd name="T61" fmla="*/ 9 h 35"/>
                <a:gd name="T62" fmla="*/ 6 w 35"/>
                <a:gd name="T63" fmla="*/ 9 h 35"/>
                <a:gd name="T64" fmla="*/ 3 w 35"/>
                <a:gd name="T65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7" y="32"/>
                  </a:moveTo>
                  <a:cubicBezTo>
                    <a:pt x="3" y="28"/>
                    <a:pt x="0" y="2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1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12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1" y="0"/>
                    <a:pt x="24" y="1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6"/>
                    <a:pt x="35" y="12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21"/>
                    <a:pt x="34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8" y="32"/>
                    <a:pt x="23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4" y="35"/>
                    <a:pt x="10" y="34"/>
                    <a:pt x="7" y="32"/>
                  </a:cubicBezTo>
                  <a:close/>
                  <a:moveTo>
                    <a:pt x="3" y="17"/>
                  </a:moveTo>
                  <a:cubicBezTo>
                    <a:pt x="3" y="22"/>
                    <a:pt x="5" y="26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2" y="31"/>
                    <a:pt x="15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22" y="32"/>
                    <a:pt x="27" y="30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1" y="23"/>
                    <a:pt x="32" y="20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0" y="8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4"/>
                    <a:pt x="20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3"/>
                    <a:pt x="8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2"/>
                    <a:pt x="3" y="14"/>
                    <a:pt x="3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1" name="Freeform 43"/>
            <p:cNvSpPr>
              <a:spLocks noEditPoints="1"/>
            </p:cNvSpPr>
            <p:nvPr/>
          </p:nvSpPr>
          <p:spPr bwMode="auto">
            <a:xfrm>
              <a:off x="13447714" y="-5462600"/>
              <a:ext cx="366713" cy="161925"/>
            </a:xfrm>
            <a:custGeom>
              <a:avLst/>
              <a:gdLst>
                <a:gd name="T0" fmla="*/ 51 w 98"/>
                <a:gd name="T1" fmla="*/ 27 h 43"/>
                <a:gd name="T2" fmla="*/ 58 w 98"/>
                <a:gd name="T3" fmla="*/ 35 h 43"/>
                <a:gd name="T4" fmla="*/ 49 w 98"/>
                <a:gd name="T5" fmla="*/ 42 h 43"/>
                <a:gd name="T6" fmla="*/ 43 w 98"/>
                <a:gd name="T7" fmla="*/ 34 h 43"/>
                <a:gd name="T8" fmla="*/ 51 w 98"/>
                <a:gd name="T9" fmla="*/ 27 h 43"/>
                <a:gd name="T10" fmla="*/ 9 w 98"/>
                <a:gd name="T11" fmla="*/ 21 h 43"/>
                <a:gd name="T12" fmla="*/ 15 w 98"/>
                <a:gd name="T13" fmla="*/ 30 h 43"/>
                <a:gd name="T14" fmla="*/ 7 w 98"/>
                <a:gd name="T15" fmla="*/ 36 h 43"/>
                <a:gd name="T16" fmla="*/ 0 w 98"/>
                <a:gd name="T17" fmla="*/ 28 h 43"/>
                <a:gd name="T18" fmla="*/ 9 w 98"/>
                <a:gd name="T19" fmla="*/ 21 h 43"/>
                <a:gd name="T20" fmla="*/ 91 w 98"/>
                <a:gd name="T21" fmla="*/ 27 h 43"/>
                <a:gd name="T22" fmla="*/ 98 w 98"/>
                <a:gd name="T23" fmla="*/ 35 h 43"/>
                <a:gd name="T24" fmla="*/ 90 w 98"/>
                <a:gd name="T25" fmla="*/ 42 h 43"/>
                <a:gd name="T26" fmla="*/ 83 w 98"/>
                <a:gd name="T27" fmla="*/ 34 h 43"/>
                <a:gd name="T28" fmla="*/ 91 w 98"/>
                <a:gd name="T29" fmla="*/ 27 h 43"/>
                <a:gd name="T30" fmla="*/ 67 w 98"/>
                <a:gd name="T31" fmla="*/ 1 h 43"/>
                <a:gd name="T32" fmla="*/ 74 w 98"/>
                <a:gd name="T33" fmla="*/ 9 h 43"/>
                <a:gd name="T34" fmla="*/ 65 w 98"/>
                <a:gd name="T35" fmla="*/ 16 h 43"/>
                <a:gd name="T36" fmla="*/ 58 w 98"/>
                <a:gd name="T37" fmla="*/ 8 h 43"/>
                <a:gd name="T38" fmla="*/ 67 w 98"/>
                <a:gd name="T39" fmla="*/ 1 h 43"/>
                <a:gd name="T40" fmla="*/ 34 w 98"/>
                <a:gd name="T41" fmla="*/ 0 h 43"/>
                <a:gd name="T42" fmla="*/ 41 w 98"/>
                <a:gd name="T43" fmla="*/ 8 h 43"/>
                <a:gd name="T44" fmla="*/ 32 w 98"/>
                <a:gd name="T45" fmla="*/ 15 h 43"/>
                <a:gd name="T46" fmla="*/ 25 w 98"/>
                <a:gd name="T47" fmla="*/ 7 h 43"/>
                <a:gd name="T48" fmla="*/ 34 w 98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43">
                  <a:moveTo>
                    <a:pt x="51" y="27"/>
                  </a:moveTo>
                  <a:cubicBezTo>
                    <a:pt x="55" y="28"/>
                    <a:pt x="58" y="31"/>
                    <a:pt x="58" y="35"/>
                  </a:cubicBezTo>
                  <a:cubicBezTo>
                    <a:pt x="57" y="40"/>
                    <a:pt x="54" y="43"/>
                    <a:pt x="49" y="42"/>
                  </a:cubicBezTo>
                  <a:cubicBezTo>
                    <a:pt x="45" y="42"/>
                    <a:pt x="42" y="38"/>
                    <a:pt x="43" y="34"/>
                  </a:cubicBezTo>
                  <a:cubicBezTo>
                    <a:pt x="43" y="30"/>
                    <a:pt x="47" y="27"/>
                    <a:pt x="51" y="27"/>
                  </a:cubicBezTo>
                  <a:moveTo>
                    <a:pt x="9" y="21"/>
                  </a:moveTo>
                  <a:cubicBezTo>
                    <a:pt x="13" y="22"/>
                    <a:pt x="16" y="25"/>
                    <a:pt x="15" y="30"/>
                  </a:cubicBezTo>
                  <a:cubicBezTo>
                    <a:pt x="15" y="34"/>
                    <a:pt x="11" y="37"/>
                    <a:pt x="7" y="36"/>
                  </a:cubicBezTo>
                  <a:cubicBezTo>
                    <a:pt x="3" y="36"/>
                    <a:pt x="0" y="32"/>
                    <a:pt x="0" y="28"/>
                  </a:cubicBezTo>
                  <a:cubicBezTo>
                    <a:pt x="1" y="24"/>
                    <a:pt x="4" y="21"/>
                    <a:pt x="9" y="21"/>
                  </a:cubicBezTo>
                  <a:moveTo>
                    <a:pt x="91" y="27"/>
                  </a:moveTo>
                  <a:cubicBezTo>
                    <a:pt x="95" y="27"/>
                    <a:pt x="98" y="31"/>
                    <a:pt x="98" y="35"/>
                  </a:cubicBezTo>
                  <a:cubicBezTo>
                    <a:pt x="97" y="39"/>
                    <a:pt x="94" y="42"/>
                    <a:pt x="90" y="42"/>
                  </a:cubicBezTo>
                  <a:cubicBezTo>
                    <a:pt x="85" y="42"/>
                    <a:pt x="82" y="38"/>
                    <a:pt x="83" y="34"/>
                  </a:cubicBezTo>
                  <a:cubicBezTo>
                    <a:pt x="83" y="30"/>
                    <a:pt x="87" y="27"/>
                    <a:pt x="91" y="27"/>
                  </a:cubicBezTo>
                  <a:moveTo>
                    <a:pt x="67" y="1"/>
                  </a:moveTo>
                  <a:cubicBezTo>
                    <a:pt x="71" y="1"/>
                    <a:pt x="74" y="5"/>
                    <a:pt x="74" y="9"/>
                  </a:cubicBezTo>
                  <a:cubicBezTo>
                    <a:pt x="73" y="13"/>
                    <a:pt x="70" y="17"/>
                    <a:pt x="65" y="16"/>
                  </a:cubicBezTo>
                  <a:cubicBezTo>
                    <a:pt x="61" y="16"/>
                    <a:pt x="58" y="12"/>
                    <a:pt x="58" y="8"/>
                  </a:cubicBezTo>
                  <a:cubicBezTo>
                    <a:pt x="59" y="4"/>
                    <a:pt x="63" y="1"/>
                    <a:pt x="67" y="1"/>
                  </a:cubicBezTo>
                  <a:moveTo>
                    <a:pt x="34" y="0"/>
                  </a:moveTo>
                  <a:cubicBezTo>
                    <a:pt x="38" y="1"/>
                    <a:pt x="41" y="4"/>
                    <a:pt x="41" y="8"/>
                  </a:cubicBezTo>
                  <a:cubicBezTo>
                    <a:pt x="40" y="13"/>
                    <a:pt x="36" y="16"/>
                    <a:pt x="32" y="15"/>
                  </a:cubicBezTo>
                  <a:cubicBezTo>
                    <a:pt x="28" y="15"/>
                    <a:pt x="25" y="11"/>
                    <a:pt x="25" y="7"/>
                  </a:cubicBezTo>
                  <a:cubicBezTo>
                    <a:pt x="26" y="3"/>
                    <a:pt x="29" y="0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2" name="Freeform 44"/>
            <p:cNvSpPr>
              <a:spLocks noEditPoints="1"/>
            </p:cNvSpPr>
            <p:nvPr/>
          </p:nvSpPr>
          <p:spPr bwMode="auto">
            <a:xfrm>
              <a:off x="13838240" y="-5187962"/>
              <a:ext cx="82550" cy="217488"/>
            </a:xfrm>
            <a:custGeom>
              <a:avLst/>
              <a:gdLst>
                <a:gd name="T0" fmla="*/ 1 w 22"/>
                <a:gd name="T1" fmla="*/ 57 h 58"/>
                <a:gd name="T2" fmla="*/ 1 w 22"/>
                <a:gd name="T3" fmla="*/ 55 h 58"/>
                <a:gd name="T4" fmla="*/ 1 w 22"/>
                <a:gd name="T5" fmla="*/ 55 h 58"/>
                <a:gd name="T6" fmla="*/ 6 w 22"/>
                <a:gd name="T7" fmla="*/ 49 h 58"/>
                <a:gd name="T8" fmla="*/ 6 w 22"/>
                <a:gd name="T9" fmla="*/ 49 h 58"/>
                <a:gd name="T10" fmla="*/ 8 w 22"/>
                <a:gd name="T11" fmla="*/ 49 h 58"/>
                <a:gd name="T12" fmla="*/ 8 w 22"/>
                <a:gd name="T13" fmla="*/ 49 h 58"/>
                <a:gd name="T14" fmla="*/ 8 w 22"/>
                <a:gd name="T15" fmla="*/ 51 h 58"/>
                <a:gd name="T16" fmla="*/ 8 w 22"/>
                <a:gd name="T17" fmla="*/ 51 h 58"/>
                <a:gd name="T18" fmla="*/ 3 w 22"/>
                <a:gd name="T19" fmla="*/ 57 h 58"/>
                <a:gd name="T20" fmla="*/ 3 w 22"/>
                <a:gd name="T21" fmla="*/ 57 h 58"/>
                <a:gd name="T22" fmla="*/ 3 w 22"/>
                <a:gd name="T23" fmla="*/ 57 h 58"/>
                <a:gd name="T24" fmla="*/ 2 w 22"/>
                <a:gd name="T25" fmla="*/ 58 h 58"/>
                <a:gd name="T26" fmla="*/ 2 w 22"/>
                <a:gd name="T27" fmla="*/ 58 h 58"/>
                <a:gd name="T28" fmla="*/ 1 w 22"/>
                <a:gd name="T29" fmla="*/ 57 h 58"/>
                <a:gd name="T30" fmla="*/ 11 w 22"/>
                <a:gd name="T31" fmla="*/ 43 h 58"/>
                <a:gd name="T32" fmla="*/ 11 w 22"/>
                <a:gd name="T33" fmla="*/ 41 h 58"/>
                <a:gd name="T34" fmla="*/ 11 w 22"/>
                <a:gd name="T35" fmla="*/ 41 h 58"/>
                <a:gd name="T36" fmla="*/ 14 w 22"/>
                <a:gd name="T37" fmla="*/ 34 h 58"/>
                <a:gd name="T38" fmla="*/ 14 w 22"/>
                <a:gd name="T39" fmla="*/ 34 h 58"/>
                <a:gd name="T40" fmla="*/ 16 w 22"/>
                <a:gd name="T41" fmla="*/ 33 h 58"/>
                <a:gd name="T42" fmla="*/ 16 w 22"/>
                <a:gd name="T43" fmla="*/ 33 h 58"/>
                <a:gd name="T44" fmla="*/ 17 w 22"/>
                <a:gd name="T45" fmla="*/ 35 h 58"/>
                <a:gd name="T46" fmla="*/ 17 w 22"/>
                <a:gd name="T47" fmla="*/ 35 h 58"/>
                <a:gd name="T48" fmla="*/ 13 w 22"/>
                <a:gd name="T49" fmla="*/ 42 h 58"/>
                <a:gd name="T50" fmla="*/ 13 w 22"/>
                <a:gd name="T51" fmla="*/ 42 h 58"/>
                <a:gd name="T52" fmla="*/ 12 w 22"/>
                <a:gd name="T53" fmla="*/ 43 h 58"/>
                <a:gd name="T54" fmla="*/ 12 w 22"/>
                <a:gd name="T55" fmla="*/ 43 h 58"/>
                <a:gd name="T56" fmla="*/ 11 w 22"/>
                <a:gd name="T57" fmla="*/ 43 h 58"/>
                <a:gd name="T58" fmla="*/ 18 w 22"/>
                <a:gd name="T59" fmla="*/ 26 h 58"/>
                <a:gd name="T60" fmla="*/ 17 w 22"/>
                <a:gd name="T61" fmla="*/ 24 h 58"/>
                <a:gd name="T62" fmla="*/ 17 w 22"/>
                <a:gd name="T63" fmla="*/ 24 h 58"/>
                <a:gd name="T64" fmla="*/ 18 w 22"/>
                <a:gd name="T65" fmla="*/ 16 h 58"/>
                <a:gd name="T66" fmla="*/ 18 w 22"/>
                <a:gd name="T67" fmla="*/ 16 h 58"/>
                <a:gd name="T68" fmla="*/ 20 w 22"/>
                <a:gd name="T69" fmla="*/ 15 h 58"/>
                <a:gd name="T70" fmla="*/ 20 w 22"/>
                <a:gd name="T71" fmla="*/ 15 h 58"/>
                <a:gd name="T72" fmla="*/ 21 w 22"/>
                <a:gd name="T73" fmla="*/ 17 h 58"/>
                <a:gd name="T74" fmla="*/ 21 w 22"/>
                <a:gd name="T75" fmla="*/ 17 h 58"/>
                <a:gd name="T76" fmla="*/ 20 w 22"/>
                <a:gd name="T77" fmla="*/ 25 h 58"/>
                <a:gd name="T78" fmla="*/ 20 w 22"/>
                <a:gd name="T79" fmla="*/ 25 h 58"/>
                <a:gd name="T80" fmla="*/ 19 w 22"/>
                <a:gd name="T81" fmla="*/ 26 h 58"/>
                <a:gd name="T82" fmla="*/ 19 w 22"/>
                <a:gd name="T83" fmla="*/ 26 h 58"/>
                <a:gd name="T84" fmla="*/ 18 w 22"/>
                <a:gd name="T85" fmla="*/ 26 h 58"/>
                <a:gd name="T86" fmla="*/ 19 w 22"/>
                <a:gd name="T87" fmla="*/ 7 h 58"/>
                <a:gd name="T88" fmla="*/ 18 w 22"/>
                <a:gd name="T89" fmla="*/ 2 h 58"/>
                <a:gd name="T90" fmla="*/ 18 w 22"/>
                <a:gd name="T91" fmla="*/ 2 h 58"/>
                <a:gd name="T92" fmla="*/ 20 w 22"/>
                <a:gd name="T93" fmla="*/ 0 h 58"/>
                <a:gd name="T94" fmla="*/ 20 w 22"/>
                <a:gd name="T95" fmla="*/ 0 h 58"/>
                <a:gd name="T96" fmla="*/ 21 w 22"/>
                <a:gd name="T97" fmla="*/ 2 h 58"/>
                <a:gd name="T98" fmla="*/ 21 w 22"/>
                <a:gd name="T99" fmla="*/ 2 h 58"/>
                <a:gd name="T100" fmla="*/ 22 w 22"/>
                <a:gd name="T101" fmla="*/ 7 h 58"/>
                <a:gd name="T102" fmla="*/ 22 w 22"/>
                <a:gd name="T103" fmla="*/ 7 h 58"/>
                <a:gd name="T104" fmla="*/ 20 w 22"/>
                <a:gd name="T105" fmla="*/ 8 h 58"/>
                <a:gd name="T106" fmla="*/ 20 w 22"/>
                <a:gd name="T107" fmla="*/ 8 h 58"/>
                <a:gd name="T108" fmla="*/ 20 w 22"/>
                <a:gd name="T109" fmla="*/ 8 h 58"/>
                <a:gd name="T110" fmla="*/ 20 w 22"/>
                <a:gd name="T111" fmla="*/ 8 h 58"/>
                <a:gd name="T112" fmla="*/ 19 w 22"/>
                <a:gd name="T113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58">
                  <a:moveTo>
                    <a:pt x="1" y="57"/>
                  </a:moveTo>
                  <a:cubicBezTo>
                    <a:pt x="0" y="57"/>
                    <a:pt x="0" y="56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3" y="53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8"/>
                    <a:pt x="7" y="48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9" y="50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5" y="55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2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1" y="57"/>
                    <a:pt x="1" y="57"/>
                  </a:cubicBezTo>
                  <a:close/>
                  <a:moveTo>
                    <a:pt x="11" y="43"/>
                  </a:moveTo>
                  <a:cubicBezTo>
                    <a:pt x="11" y="42"/>
                    <a:pt x="10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38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3"/>
                    <a:pt x="15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3"/>
                    <a:pt x="17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7"/>
                    <a:pt x="15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1" y="43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2"/>
                    <a:pt x="18" y="19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0"/>
                    <a:pt x="21" y="22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9" y="7"/>
                  </a:moveTo>
                  <a:cubicBezTo>
                    <a:pt x="19" y="5"/>
                    <a:pt x="19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2" y="5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3" name="Freeform 45"/>
            <p:cNvSpPr>
              <a:spLocks noEditPoints="1"/>
            </p:cNvSpPr>
            <p:nvPr/>
          </p:nvSpPr>
          <p:spPr bwMode="auto">
            <a:xfrm>
              <a:off x="13731877" y="-5176849"/>
              <a:ext cx="95250" cy="128588"/>
            </a:xfrm>
            <a:custGeom>
              <a:avLst/>
              <a:gdLst>
                <a:gd name="T0" fmla="*/ 0 w 25"/>
                <a:gd name="T1" fmla="*/ 33 h 34"/>
                <a:gd name="T2" fmla="*/ 0 w 25"/>
                <a:gd name="T3" fmla="*/ 31 h 34"/>
                <a:gd name="T4" fmla="*/ 0 w 25"/>
                <a:gd name="T5" fmla="*/ 31 h 34"/>
                <a:gd name="T6" fmla="*/ 6 w 25"/>
                <a:gd name="T7" fmla="*/ 25 h 34"/>
                <a:gd name="T8" fmla="*/ 6 w 25"/>
                <a:gd name="T9" fmla="*/ 25 h 34"/>
                <a:gd name="T10" fmla="*/ 8 w 25"/>
                <a:gd name="T11" fmla="*/ 25 h 34"/>
                <a:gd name="T12" fmla="*/ 8 w 25"/>
                <a:gd name="T13" fmla="*/ 25 h 34"/>
                <a:gd name="T14" fmla="*/ 8 w 25"/>
                <a:gd name="T15" fmla="*/ 28 h 34"/>
                <a:gd name="T16" fmla="*/ 8 w 25"/>
                <a:gd name="T17" fmla="*/ 28 h 34"/>
                <a:gd name="T18" fmla="*/ 2 w 25"/>
                <a:gd name="T19" fmla="*/ 33 h 34"/>
                <a:gd name="T20" fmla="*/ 2 w 25"/>
                <a:gd name="T21" fmla="*/ 33 h 34"/>
                <a:gd name="T22" fmla="*/ 2 w 25"/>
                <a:gd name="T23" fmla="*/ 33 h 34"/>
                <a:gd name="T24" fmla="*/ 1 w 25"/>
                <a:gd name="T25" fmla="*/ 34 h 34"/>
                <a:gd name="T26" fmla="*/ 1 w 25"/>
                <a:gd name="T27" fmla="*/ 34 h 34"/>
                <a:gd name="T28" fmla="*/ 0 w 25"/>
                <a:gd name="T29" fmla="*/ 33 h 34"/>
                <a:gd name="T30" fmla="*/ 13 w 25"/>
                <a:gd name="T31" fmla="*/ 20 h 34"/>
                <a:gd name="T32" fmla="*/ 12 w 25"/>
                <a:gd name="T33" fmla="*/ 18 h 34"/>
                <a:gd name="T34" fmla="*/ 12 w 25"/>
                <a:gd name="T35" fmla="*/ 18 h 34"/>
                <a:gd name="T36" fmla="*/ 17 w 25"/>
                <a:gd name="T37" fmla="*/ 12 h 34"/>
                <a:gd name="T38" fmla="*/ 17 w 25"/>
                <a:gd name="T39" fmla="*/ 12 h 34"/>
                <a:gd name="T40" fmla="*/ 19 w 25"/>
                <a:gd name="T41" fmla="*/ 11 h 34"/>
                <a:gd name="T42" fmla="*/ 19 w 25"/>
                <a:gd name="T43" fmla="*/ 11 h 34"/>
                <a:gd name="T44" fmla="*/ 19 w 25"/>
                <a:gd name="T45" fmla="*/ 13 h 34"/>
                <a:gd name="T46" fmla="*/ 19 w 25"/>
                <a:gd name="T47" fmla="*/ 13 h 34"/>
                <a:gd name="T48" fmla="*/ 15 w 25"/>
                <a:gd name="T49" fmla="*/ 20 h 34"/>
                <a:gd name="T50" fmla="*/ 15 w 25"/>
                <a:gd name="T51" fmla="*/ 20 h 34"/>
                <a:gd name="T52" fmla="*/ 13 w 25"/>
                <a:gd name="T53" fmla="*/ 20 h 34"/>
                <a:gd name="T54" fmla="*/ 13 w 25"/>
                <a:gd name="T55" fmla="*/ 20 h 34"/>
                <a:gd name="T56" fmla="*/ 13 w 25"/>
                <a:gd name="T57" fmla="*/ 20 h 34"/>
                <a:gd name="T58" fmla="*/ 22 w 25"/>
                <a:gd name="T59" fmla="*/ 5 h 34"/>
                <a:gd name="T60" fmla="*/ 21 w 25"/>
                <a:gd name="T61" fmla="*/ 3 h 34"/>
                <a:gd name="T62" fmla="*/ 21 w 25"/>
                <a:gd name="T63" fmla="*/ 3 h 34"/>
                <a:gd name="T64" fmla="*/ 22 w 25"/>
                <a:gd name="T65" fmla="*/ 1 h 34"/>
                <a:gd name="T66" fmla="*/ 22 w 25"/>
                <a:gd name="T67" fmla="*/ 1 h 34"/>
                <a:gd name="T68" fmla="*/ 24 w 25"/>
                <a:gd name="T69" fmla="*/ 0 h 34"/>
                <a:gd name="T70" fmla="*/ 24 w 25"/>
                <a:gd name="T71" fmla="*/ 0 h 34"/>
                <a:gd name="T72" fmla="*/ 25 w 25"/>
                <a:gd name="T73" fmla="*/ 2 h 34"/>
                <a:gd name="T74" fmla="*/ 25 w 25"/>
                <a:gd name="T75" fmla="*/ 2 h 34"/>
                <a:gd name="T76" fmla="*/ 24 w 25"/>
                <a:gd name="T77" fmla="*/ 4 h 34"/>
                <a:gd name="T78" fmla="*/ 24 w 25"/>
                <a:gd name="T79" fmla="*/ 4 h 34"/>
                <a:gd name="T80" fmla="*/ 24 w 25"/>
                <a:gd name="T81" fmla="*/ 4 h 34"/>
                <a:gd name="T82" fmla="*/ 23 w 25"/>
                <a:gd name="T83" fmla="*/ 5 h 34"/>
                <a:gd name="T84" fmla="*/ 23 w 25"/>
                <a:gd name="T85" fmla="*/ 5 h 34"/>
                <a:gd name="T86" fmla="*/ 22 w 25"/>
                <a:gd name="T8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34">
                  <a:moveTo>
                    <a:pt x="0" y="33"/>
                  </a:moveTo>
                  <a:cubicBezTo>
                    <a:pt x="0" y="32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3" y="29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31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3"/>
                    <a:pt x="0" y="33"/>
                  </a:cubicBezTo>
                  <a:close/>
                  <a:moveTo>
                    <a:pt x="13" y="20"/>
                  </a:moveTo>
                  <a:cubicBezTo>
                    <a:pt x="12" y="20"/>
                    <a:pt x="12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6"/>
                    <a:pt x="15" y="14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2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6"/>
                    <a:pt x="16" y="18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22" y="5"/>
                  </a:moveTo>
                  <a:cubicBezTo>
                    <a:pt x="21" y="5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4" y="3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4" name="Freeform 46"/>
            <p:cNvSpPr/>
            <p:nvPr/>
          </p:nvSpPr>
          <p:spPr bwMode="auto">
            <a:xfrm>
              <a:off x="13619165" y="-5172087"/>
              <a:ext cx="34925" cy="33338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7 h 9"/>
                <a:gd name="T4" fmla="*/ 1 w 9"/>
                <a:gd name="T5" fmla="*/ 7 h 9"/>
                <a:gd name="T6" fmla="*/ 6 w 9"/>
                <a:gd name="T7" fmla="*/ 1 h 9"/>
                <a:gd name="T8" fmla="*/ 8 w 9"/>
                <a:gd name="T9" fmla="*/ 0 h 9"/>
                <a:gd name="T10" fmla="*/ 8 w 9"/>
                <a:gd name="T11" fmla="*/ 0 h 9"/>
                <a:gd name="T12" fmla="*/ 8 w 9"/>
                <a:gd name="T13" fmla="*/ 2 h 9"/>
                <a:gd name="T14" fmla="*/ 8 w 9"/>
                <a:gd name="T15" fmla="*/ 2 h 9"/>
                <a:gd name="T16" fmla="*/ 3 w 9"/>
                <a:gd name="T17" fmla="*/ 9 h 9"/>
                <a:gd name="T18" fmla="*/ 2 w 9"/>
                <a:gd name="T19" fmla="*/ 9 h 9"/>
                <a:gd name="T20" fmla="*/ 2 w 9"/>
                <a:gd name="T21" fmla="*/ 9 h 9"/>
                <a:gd name="T22" fmla="*/ 1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1" y="9"/>
                  </a:moveTo>
                  <a:cubicBezTo>
                    <a:pt x="0" y="9"/>
                    <a:pt x="0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5" name="Freeform 47"/>
            <p:cNvSpPr/>
            <p:nvPr/>
          </p:nvSpPr>
          <p:spPr bwMode="auto">
            <a:xfrm>
              <a:off x="13409614" y="-4140210"/>
              <a:ext cx="139700" cy="63500"/>
            </a:xfrm>
            <a:custGeom>
              <a:avLst/>
              <a:gdLst>
                <a:gd name="T0" fmla="*/ 14 w 37"/>
                <a:gd name="T1" fmla="*/ 0 h 17"/>
                <a:gd name="T2" fmla="*/ 31 w 37"/>
                <a:gd name="T3" fmla="*/ 7 h 17"/>
                <a:gd name="T4" fmla="*/ 3 w 37"/>
                <a:gd name="T5" fmla="*/ 12 h 17"/>
                <a:gd name="T6" fmla="*/ 4 w 37"/>
                <a:gd name="T7" fmla="*/ 3 h 17"/>
                <a:gd name="T8" fmla="*/ 14 w 3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4" y="0"/>
                  </a:moveTo>
                  <a:cubicBezTo>
                    <a:pt x="14" y="0"/>
                    <a:pt x="37" y="0"/>
                    <a:pt x="31" y="7"/>
                  </a:cubicBezTo>
                  <a:cubicBezTo>
                    <a:pt x="26" y="11"/>
                    <a:pt x="6" y="17"/>
                    <a:pt x="3" y="12"/>
                  </a:cubicBezTo>
                  <a:cubicBezTo>
                    <a:pt x="0" y="8"/>
                    <a:pt x="4" y="3"/>
                    <a:pt x="4" y="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6" name="Freeform 48"/>
            <p:cNvSpPr/>
            <p:nvPr/>
          </p:nvSpPr>
          <p:spPr bwMode="auto">
            <a:xfrm>
              <a:off x="13161964" y="-4121160"/>
              <a:ext cx="134938" cy="68263"/>
            </a:xfrm>
            <a:custGeom>
              <a:avLst/>
              <a:gdLst>
                <a:gd name="T0" fmla="*/ 16 w 36"/>
                <a:gd name="T1" fmla="*/ 2 h 18"/>
                <a:gd name="T2" fmla="*/ 27 w 36"/>
                <a:gd name="T3" fmla="*/ 17 h 18"/>
                <a:gd name="T4" fmla="*/ 0 w 36"/>
                <a:gd name="T5" fmla="*/ 8 h 18"/>
                <a:gd name="T6" fmla="*/ 6 w 36"/>
                <a:gd name="T7" fmla="*/ 0 h 18"/>
                <a:gd name="T8" fmla="*/ 16 w 36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">
                  <a:moveTo>
                    <a:pt x="16" y="2"/>
                  </a:moveTo>
                  <a:cubicBezTo>
                    <a:pt x="16" y="2"/>
                    <a:pt x="36" y="15"/>
                    <a:pt x="27" y="17"/>
                  </a:cubicBezTo>
                  <a:cubicBezTo>
                    <a:pt x="21" y="18"/>
                    <a:pt x="1" y="14"/>
                    <a:pt x="0" y="8"/>
                  </a:cubicBezTo>
                  <a:cubicBezTo>
                    <a:pt x="0" y="2"/>
                    <a:pt x="6" y="0"/>
                    <a:pt x="6" y="0"/>
                  </a:cubicBezTo>
                  <a:lnTo>
                    <a:pt x="16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7" name="Freeform 49"/>
            <p:cNvSpPr>
              <a:spLocks noEditPoints="1"/>
            </p:cNvSpPr>
            <p:nvPr/>
          </p:nvSpPr>
          <p:spPr bwMode="auto">
            <a:xfrm>
              <a:off x="13079414" y="-4767273"/>
              <a:ext cx="404813" cy="615951"/>
            </a:xfrm>
            <a:custGeom>
              <a:avLst/>
              <a:gdLst>
                <a:gd name="T0" fmla="*/ 31 w 108"/>
                <a:gd name="T1" fmla="*/ 107 h 164"/>
                <a:gd name="T2" fmla="*/ 18 w 108"/>
                <a:gd name="T3" fmla="*/ 113 h 164"/>
                <a:gd name="T4" fmla="*/ 61 w 108"/>
                <a:gd name="T5" fmla="*/ 122 h 164"/>
                <a:gd name="T6" fmla="*/ 67 w 108"/>
                <a:gd name="T7" fmla="*/ 136 h 164"/>
                <a:gd name="T8" fmla="*/ 61 w 108"/>
                <a:gd name="T9" fmla="*/ 122 h 164"/>
                <a:gd name="T10" fmla="*/ 48 w 108"/>
                <a:gd name="T11" fmla="*/ 152 h 164"/>
                <a:gd name="T12" fmla="*/ 34 w 108"/>
                <a:gd name="T13" fmla="*/ 158 h 164"/>
                <a:gd name="T14" fmla="*/ 5 w 108"/>
                <a:gd name="T15" fmla="*/ 133 h 164"/>
                <a:gd name="T16" fmla="*/ 12 w 108"/>
                <a:gd name="T17" fmla="*/ 147 h 164"/>
                <a:gd name="T18" fmla="*/ 5 w 108"/>
                <a:gd name="T19" fmla="*/ 133 h 164"/>
                <a:gd name="T20" fmla="*/ 107 w 108"/>
                <a:gd name="T21" fmla="*/ 143 h 164"/>
                <a:gd name="T22" fmla="*/ 93 w 108"/>
                <a:gd name="T23" fmla="*/ 149 h 164"/>
                <a:gd name="T24" fmla="*/ 82 w 108"/>
                <a:gd name="T25" fmla="*/ 100 h 164"/>
                <a:gd name="T26" fmla="*/ 88 w 108"/>
                <a:gd name="T27" fmla="*/ 114 h 164"/>
                <a:gd name="T28" fmla="*/ 82 w 108"/>
                <a:gd name="T29" fmla="*/ 100 h 164"/>
                <a:gd name="T30" fmla="*/ 87 w 108"/>
                <a:gd name="T31" fmla="*/ 68 h 164"/>
                <a:gd name="T32" fmla="*/ 73 w 108"/>
                <a:gd name="T33" fmla="*/ 75 h 164"/>
                <a:gd name="T34" fmla="*/ 42 w 108"/>
                <a:gd name="T35" fmla="*/ 51 h 164"/>
                <a:gd name="T36" fmla="*/ 48 w 108"/>
                <a:gd name="T37" fmla="*/ 65 h 164"/>
                <a:gd name="T38" fmla="*/ 42 w 108"/>
                <a:gd name="T39" fmla="*/ 51 h 164"/>
                <a:gd name="T40" fmla="*/ 53 w 108"/>
                <a:gd name="T41" fmla="*/ 21 h 164"/>
                <a:gd name="T42" fmla="*/ 39 w 108"/>
                <a:gd name="T43" fmla="*/ 27 h 164"/>
                <a:gd name="T44" fmla="*/ 75 w 108"/>
                <a:gd name="T45" fmla="*/ 31 h 164"/>
                <a:gd name="T46" fmla="*/ 81 w 108"/>
                <a:gd name="T47" fmla="*/ 45 h 164"/>
                <a:gd name="T48" fmla="*/ 75 w 108"/>
                <a:gd name="T49" fmla="*/ 31 h 164"/>
                <a:gd name="T50" fmla="*/ 84 w 108"/>
                <a:gd name="T51" fmla="*/ 6 h 164"/>
                <a:gd name="T52" fmla="*/ 70 w 108"/>
                <a:gd name="T53" fmla="*/ 12 h 164"/>
                <a:gd name="T54" fmla="*/ 46 w 108"/>
                <a:gd name="T55" fmla="*/ 85 h 164"/>
                <a:gd name="T56" fmla="*/ 52 w 108"/>
                <a:gd name="T57" fmla="*/ 99 h 164"/>
                <a:gd name="T58" fmla="*/ 46 w 108"/>
                <a:gd name="T59" fmla="*/ 85 h 164"/>
                <a:gd name="T60" fmla="*/ 21 w 108"/>
                <a:gd name="T61" fmla="*/ 63 h 164"/>
                <a:gd name="T62" fmla="*/ 7 w 108"/>
                <a:gd name="T63" fmla="*/ 6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" h="164">
                  <a:moveTo>
                    <a:pt x="21" y="103"/>
                  </a:moveTo>
                  <a:cubicBezTo>
                    <a:pt x="25" y="102"/>
                    <a:pt x="30" y="103"/>
                    <a:pt x="31" y="107"/>
                  </a:cubicBezTo>
                  <a:cubicBezTo>
                    <a:pt x="33" y="111"/>
                    <a:pt x="31" y="116"/>
                    <a:pt x="28" y="117"/>
                  </a:cubicBezTo>
                  <a:cubicBezTo>
                    <a:pt x="24" y="119"/>
                    <a:pt x="19" y="117"/>
                    <a:pt x="18" y="113"/>
                  </a:cubicBezTo>
                  <a:cubicBezTo>
                    <a:pt x="16" y="110"/>
                    <a:pt x="18" y="105"/>
                    <a:pt x="21" y="103"/>
                  </a:cubicBezTo>
                  <a:moveTo>
                    <a:pt x="61" y="122"/>
                  </a:moveTo>
                  <a:cubicBezTo>
                    <a:pt x="65" y="121"/>
                    <a:pt x="70" y="122"/>
                    <a:pt x="71" y="126"/>
                  </a:cubicBezTo>
                  <a:cubicBezTo>
                    <a:pt x="73" y="130"/>
                    <a:pt x="71" y="135"/>
                    <a:pt x="67" y="136"/>
                  </a:cubicBezTo>
                  <a:cubicBezTo>
                    <a:pt x="64" y="138"/>
                    <a:pt x="59" y="136"/>
                    <a:pt x="57" y="132"/>
                  </a:cubicBezTo>
                  <a:cubicBezTo>
                    <a:pt x="56" y="129"/>
                    <a:pt x="58" y="124"/>
                    <a:pt x="61" y="122"/>
                  </a:cubicBezTo>
                  <a:moveTo>
                    <a:pt x="38" y="148"/>
                  </a:moveTo>
                  <a:cubicBezTo>
                    <a:pt x="41" y="147"/>
                    <a:pt x="46" y="148"/>
                    <a:pt x="48" y="152"/>
                  </a:cubicBezTo>
                  <a:cubicBezTo>
                    <a:pt x="49" y="156"/>
                    <a:pt x="48" y="160"/>
                    <a:pt x="44" y="162"/>
                  </a:cubicBezTo>
                  <a:cubicBezTo>
                    <a:pt x="40" y="164"/>
                    <a:pt x="35" y="162"/>
                    <a:pt x="34" y="158"/>
                  </a:cubicBezTo>
                  <a:cubicBezTo>
                    <a:pt x="32" y="154"/>
                    <a:pt x="34" y="150"/>
                    <a:pt x="38" y="148"/>
                  </a:cubicBezTo>
                  <a:moveTo>
                    <a:pt x="5" y="133"/>
                  </a:moveTo>
                  <a:cubicBezTo>
                    <a:pt x="9" y="131"/>
                    <a:pt x="14" y="133"/>
                    <a:pt x="15" y="137"/>
                  </a:cubicBezTo>
                  <a:cubicBezTo>
                    <a:pt x="17" y="140"/>
                    <a:pt x="15" y="145"/>
                    <a:pt x="12" y="147"/>
                  </a:cubicBezTo>
                  <a:cubicBezTo>
                    <a:pt x="8" y="148"/>
                    <a:pt x="3" y="146"/>
                    <a:pt x="2" y="143"/>
                  </a:cubicBezTo>
                  <a:cubicBezTo>
                    <a:pt x="0" y="139"/>
                    <a:pt x="2" y="134"/>
                    <a:pt x="5" y="133"/>
                  </a:cubicBezTo>
                  <a:moveTo>
                    <a:pt x="97" y="139"/>
                  </a:moveTo>
                  <a:cubicBezTo>
                    <a:pt x="100" y="138"/>
                    <a:pt x="105" y="139"/>
                    <a:pt x="107" y="143"/>
                  </a:cubicBezTo>
                  <a:cubicBezTo>
                    <a:pt x="108" y="147"/>
                    <a:pt x="107" y="151"/>
                    <a:pt x="103" y="153"/>
                  </a:cubicBezTo>
                  <a:cubicBezTo>
                    <a:pt x="99" y="155"/>
                    <a:pt x="94" y="153"/>
                    <a:pt x="93" y="149"/>
                  </a:cubicBezTo>
                  <a:cubicBezTo>
                    <a:pt x="91" y="145"/>
                    <a:pt x="93" y="141"/>
                    <a:pt x="97" y="139"/>
                  </a:cubicBezTo>
                  <a:moveTo>
                    <a:pt x="82" y="100"/>
                  </a:moveTo>
                  <a:cubicBezTo>
                    <a:pt x="86" y="98"/>
                    <a:pt x="90" y="100"/>
                    <a:pt x="92" y="104"/>
                  </a:cubicBezTo>
                  <a:cubicBezTo>
                    <a:pt x="94" y="107"/>
                    <a:pt x="92" y="112"/>
                    <a:pt x="88" y="114"/>
                  </a:cubicBezTo>
                  <a:cubicBezTo>
                    <a:pt x="84" y="115"/>
                    <a:pt x="80" y="113"/>
                    <a:pt x="78" y="110"/>
                  </a:cubicBezTo>
                  <a:cubicBezTo>
                    <a:pt x="77" y="106"/>
                    <a:pt x="78" y="101"/>
                    <a:pt x="82" y="100"/>
                  </a:cubicBezTo>
                  <a:moveTo>
                    <a:pt x="77" y="65"/>
                  </a:moveTo>
                  <a:cubicBezTo>
                    <a:pt x="81" y="63"/>
                    <a:pt x="85" y="65"/>
                    <a:pt x="87" y="68"/>
                  </a:cubicBezTo>
                  <a:cubicBezTo>
                    <a:pt x="89" y="72"/>
                    <a:pt x="87" y="77"/>
                    <a:pt x="83" y="78"/>
                  </a:cubicBezTo>
                  <a:cubicBezTo>
                    <a:pt x="79" y="80"/>
                    <a:pt x="75" y="78"/>
                    <a:pt x="73" y="75"/>
                  </a:cubicBezTo>
                  <a:cubicBezTo>
                    <a:pt x="71" y="71"/>
                    <a:pt x="73" y="66"/>
                    <a:pt x="77" y="65"/>
                  </a:cubicBezTo>
                  <a:moveTo>
                    <a:pt x="42" y="51"/>
                  </a:moveTo>
                  <a:cubicBezTo>
                    <a:pt x="46" y="50"/>
                    <a:pt x="51" y="51"/>
                    <a:pt x="52" y="55"/>
                  </a:cubicBezTo>
                  <a:cubicBezTo>
                    <a:pt x="54" y="59"/>
                    <a:pt x="52" y="63"/>
                    <a:pt x="48" y="65"/>
                  </a:cubicBezTo>
                  <a:cubicBezTo>
                    <a:pt x="45" y="67"/>
                    <a:pt x="40" y="65"/>
                    <a:pt x="38" y="61"/>
                  </a:cubicBezTo>
                  <a:cubicBezTo>
                    <a:pt x="37" y="57"/>
                    <a:pt x="39" y="53"/>
                    <a:pt x="42" y="51"/>
                  </a:cubicBezTo>
                  <a:moveTo>
                    <a:pt x="43" y="17"/>
                  </a:moveTo>
                  <a:cubicBezTo>
                    <a:pt x="47" y="16"/>
                    <a:pt x="51" y="17"/>
                    <a:pt x="53" y="21"/>
                  </a:cubicBezTo>
                  <a:cubicBezTo>
                    <a:pt x="55" y="25"/>
                    <a:pt x="53" y="30"/>
                    <a:pt x="49" y="31"/>
                  </a:cubicBezTo>
                  <a:cubicBezTo>
                    <a:pt x="45" y="33"/>
                    <a:pt x="41" y="31"/>
                    <a:pt x="39" y="27"/>
                  </a:cubicBezTo>
                  <a:cubicBezTo>
                    <a:pt x="38" y="24"/>
                    <a:pt x="39" y="19"/>
                    <a:pt x="43" y="17"/>
                  </a:cubicBezTo>
                  <a:moveTo>
                    <a:pt x="75" y="31"/>
                  </a:moveTo>
                  <a:cubicBezTo>
                    <a:pt x="79" y="29"/>
                    <a:pt x="83" y="31"/>
                    <a:pt x="85" y="35"/>
                  </a:cubicBezTo>
                  <a:cubicBezTo>
                    <a:pt x="87" y="39"/>
                    <a:pt x="85" y="43"/>
                    <a:pt x="81" y="45"/>
                  </a:cubicBezTo>
                  <a:cubicBezTo>
                    <a:pt x="77" y="46"/>
                    <a:pt x="73" y="45"/>
                    <a:pt x="71" y="41"/>
                  </a:cubicBezTo>
                  <a:cubicBezTo>
                    <a:pt x="69" y="37"/>
                    <a:pt x="71" y="33"/>
                    <a:pt x="75" y="31"/>
                  </a:cubicBezTo>
                  <a:moveTo>
                    <a:pt x="74" y="2"/>
                  </a:moveTo>
                  <a:cubicBezTo>
                    <a:pt x="78" y="0"/>
                    <a:pt x="83" y="2"/>
                    <a:pt x="84" y="6"/>
                  </a:cubicBezTo>
                  <a:cubicBezTo>
                    <a:pt x="86" y="10"/>
                    <a:pt x="84" y="14"/>
                    <a:pt x="80" y="16"/>
                  </a:cubicBezTo>
                  <a:cubicBezTo>
                    <a:pt x="77" y="18"/>
                    <a:pt x="72" y="16"/>
                    <a:pt x="70" y="12"/>
                  </a:cubicBezTo>
                  <a:cubicBezTo>
                    <a:pt x="69" y="8"/>
                    <a:pt x="71" y="4"/>
                    <a:pt x="74" y="2"/>
                  </a:cubicBezTo>
                  <a:moveTo>
                    <a:pt x="46" y="85"/>
                  </a:moveTo>
                  <a:cubicBezTo>
                    <a:pt x="50" y="83"/>
                    <a:pt x="55" y="85"/>
                    <a:pt x="56" y="89"/>
                  </a:cubicBezTo>
                  <a:cubicBezTo>
                    <a:pt x="58" y="92"/>
                    <a:pt x="56" y="97"/>
                    <a:pt x="52" y="99"/>
                  </a:cubicBezTo>
                  <a:cubicBezTo>
                    <a:pt x="49" y="100"/>
                    <a:pt x="44" y="99"/>
                    <a:pt x="42" y="95"/>
                  </a:cubicBezTo>
                  <a:cubicBezTo>
                    <a:pt x="41" y="91"/>
                    <a:pt x="42" y="86"/>
                    <a:pt x="46" y="85"/>
                  </a:cubicBezTo>
                  <a:moveTo>
                    <a:pt x="11" y="59"/>
                  </a:moveTo>
                  <a:cubicBezTo>
                    <a:pt x="15" y="57"/>
                    <a:pt x="20" y="59"/>
                    <a:pt x="21" y="63"/>
                  </a:cubicBezTo>
                  <a:cubicBezTo>
                    <a:pt x="23" y="66"/>
                    <a:pt x="21" y="71"/>
                    <a:pt x="17" y="73"/>
                  </a:cubicBezTo>
                  <a:cubicBezTo>
                    <a:pt x="14" y="74"/>
                    <a:pt x="9" y="73"/>
                    <a:pt x="7" y="69"/>
                  </a:cubicBezTo>
                  <a:cubicBezTo>
                    <a:pt x="6" y="65"/>
                    <a:pt x="8" y="60"/>
                    <a:pt x="11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8" name="Freeform 50"/>
            <p:cNvSpPr/>
            <p:nvPr/>
          </p:nvSpPr>
          <p:spPr bwMode="auto">
            <a:xfrm>
              <a:off x="15174917" y="-5221299"/>
              <a:ext cx="252413" cy="569914"/>
            </a:xfrm>
            <a:custGeom>
              <a:avLst/>
              <a:gdLst>
                <a:gd name="T0" fmla="*/ 4 w 67"/>
                <a:gd name="T1" fmla="*/ 107 h 152"/>
                <a:gd name="T2" fmla="*/ 35 w 67"/>
                <a:gd name="T3" fmla="*/ 12 h 152"/>
                <a:gd name="T4" fmla="*/ 29 w 67"/>
                <a:gd name="T5" fmla="*/ 115 h 152"/>
                <a:gd name="T6" fmla="*/ 4 w 67"/>
                <a:gd name="T7" fmla="*/ 10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152">
                  <a:moveTo>
                    <a:pt x="4" y="107"/>
                  </a:moveTo>
                  <a:cubicBezTo>
                    <a:pt x="4" y="107"/>
                    <a:pt x="4" y="24"/>
                    <a:pt x="35" y="12"/>
                  </a:cubicBezTo>
                  <a:cubicBezTo>
                    <a:pt x="67" y="0"/>
                    <a:pt x="60" y="76"/>
                    <a:pt x="29" y="115"/>
                  </a:cubicBezTo>
                  <a:cubicBezTo>
                    <a:pt x="0" y="152"/>
                    <a:pt x="4" y="107"/>
                    <a:pt x="4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9" name="Freeform 51"/>
            <p:cNvSpPr>
              <a:spLocks noEditPoints="1"/>
            </p:cNvSpPr>
            <p:nvPr/>
          </p:nvSpPr>
          <p:spPr bwMode="auto">
            <a:xfrm>
              <a:off x="15182855" y="-5187962"/>
              <a:ext cx="206375" cy="458788"/>
            </a:xfrm>
            <a:custGeom>
              <a:avLst/>
              <a:gdLst>
                <a:gd name="T0" fmla="*/ 1 w 55"/>
                <a:gd name="T1" fmla="*/ 115 h 122"/>
                <a:gd name="T2" fmla="*/ 0 w 55"/>
                <a:gd name="T3" fmla="*/ 103 h 122"/>
                <a:gd name="T4" fmla="*/ 0 w 55"/>
                <a:gd name="T5" fmla="*/ 103 h 122"/>
                <a:gd name="T6" fmla="*/ 0 w 55"/>
                <a:gd name="T7" fmla="*/ 98 h 122"/>
                <a:gd name="T8" fmla="*/ 0 w 55"/>
                <a:gd name="T9" fmla="*/ 98 h 122"/>
                <a:gd name="T10" fmla="*/ 0 w 55"/>
                <a:gd name="T11" fmla="*/ 98 h 122"/>
                <a:gd name="T12" fmla="*/ 33 w 55"/>
                <a:gd name="T13" fmla="*/ 2 h 122"/>
                <a:gd name="T14" fmla="*/ 33 w 55"/>
                <a:gd name="T15" fmla="*/ 2 h 122"/>
                <a:gd name="T16" fmla="*/ 40 w 55"/>
                <a:gd name="T17" fmla="*/ 0 h 122"/>
                <a:gd name="T18" fmla="*/ 40 w 55"/>
                <a:gd name="T19" fmla="*/ 0 h 122"/>
                <a:gd name="T20" fmla="*/ 55 w 55"/>
                <a:gd name="T21" fmla="*/ 28 h 122"/>
                <a:gd name="T22" fmla="*/ 55 w 55"/>
                <a:gd name="T23" fmla="*/ 28 h 122"/>
                <a:gd name="T24" fmla="*/ 28 w 55"/>
                <a:gd name="T25" fmla="*/ 107 h 122"/>
                <a:gd name="T26" fmla="*/ 28 w 55"/>
                <a:gd name="T27" fmla="*/ 107 h 122"/>
                <a:gd name="T28" fmla="*/ 9 w 55"/>
                <a:gd name="T29" fmla="*/ 122 h 122"/>
                <a:gd name="T30" fmla="*/ 9 w 55"/>
                <a:gd name="T31" fmla="*/ 122 h 122"/>
                <a:gd name="T32" fmla="*/ 1 w 55"/>
                <a:gd name="T33" fmla="*/ 115 h 122"/>
                <a:gd name="T34" fmla="*/ 26 w 55"/>
                <a:gd name="T35" fmla="*/ 105 h 122"/>
                <a:gd name="T36" fmla="*/ 52 w 55"/>
                <a:gd name="T37" fmla="*/ 28 h 122"/>
                <a:gd name="T38" fmla="*/ 52 w 55"/>
                <a:gd name="T39" fmla="*/ 28 h 122"/>
                <a:gd name="T40" fmla="*/ 49 w 55"/>
                <a:gd name="T41" fmla="*/ 10 h 122"/>
                <a:gd name="T42" fmla="*/ 49 w 55"/>
                <a:gd name="T43" fmla="*/ 10 h 122"/>
                <a:gd name="T44" fmla="*/ 40 w 55"/>
                <a:gd name="T45" fmla="*/ 3 h 122"/>
                <a:gd name="T46" fmla="*/ 40 w 55"/>
                <a:gd name="T47" fmla="*/ 3 h 122"/>
                <a:gd name="T48" fmla="*/ 34 w 55"/>
                <a:gd name="T49" fmla="*/ 4 h 122"/>
                <a:gd name="T50" fmla="*/ 34 w 55"/>
                <a:gd name="T51" fmla="*/ 4 h 122"/>
                <a:gd name="T52" fmla="*/ 7 w 55"/>
                <a:gd name="T53" fmla="*/ 55 h 122"/>
                <a:gd name="T54" fmla="*/ 7 w 55"/>
                <a:gd name="T55" fmla="*/ 55 h 122"/>
                <a:gd name="T56" fmla="*/ 3 w 55"/>
                <a:gd name="T57" fmla="*/ 98 h 122"/>
                <a:gd name="T58" fmla="*/ 3 w 55"/>
                <a:gd name="T59" fmla="*/ 98 h 122"/>
                <a:gd name="T60" fmla="*/ 2 w 55"/>
                <a:gd name="T61" fmla="*/ 98 h 122"/>
                <a:gd name="T62" fmla="*/ 3 w 55"/>
                <a:gd name="T63" fmla="*/ 98 h 122"/>
                <a:gd name="T64" fmla="*/ 3 w 55"/>
                <a:gd name="T65" fmla="*/ 103 h 122"/>
                <a:gd name="T66" fmla="*/ 3 w 55"/>
                <a:gd name="T67" fmla="*/ 103 h 122"/>
                <a:gd name="T68" fmla="*/ 4 w 55"/>
                <a:gd name="T69" fmla="*/ 114 h 122"/>
                <a:gd name="T70" fmla="*/ 4 w 55"/>
                <a:gd name="T71" fmla="*/ 114 h 122"/>
                <a:gd name="T72" fmla="*/ 9 w 55"/>
                <a:gd name="T73" fmla="*/ 119 h 122"/>
                <a:gd name="T74" fmla="*/ 9 w 55"/>
                <a:gd name="T75" fmla="*/ 119 h 122"/>
                <a:gd name="T76" fmla="*/ 26 w 55"/>
                <a:gd name="T77" fmla="*/ 10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122">
                  <a:moveTo>
                    <a:pt x="1" y="115"/>
                  </a:moveTo>
                  <a:cubicBezTo>
                    <a:pt x="0" y="111"/>
                    <a:pt x="0" y="106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0"/>
                    <a:pt x="0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0" y="15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5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5" y="13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52"/>
                    <a:pt x="45" y="85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19" y="118"/>
                    <a:pt x="14" y="122"/>
                    <a:pt x="9" y="122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5" y="122"/>
                    <a:pt x="2" y="118"/>
                    <a:pt x="1" y="115"/>
                  </a:cubicBezTo>
                  <a:close/>
                  <a:moveTo>
                    <a:pt x="26" y="105"/>
                  </a:moveTo>
                  <a:cubicBezTo>
                    <a:pt x="42" y="84"/>
                    <a:pt x="52" y="51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0"/>
                    <a:pt x="51" y="14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7" y="5"/>
                    <a:pt x="44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6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19" y="10"/>
                    <a:pt x="11" y="33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3" y="77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100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6"/>
                    <a:pt x="3" y="111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5" y="117"/>
                    <a:pt x="7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2" y="119"/>
                    <a:pt x="17" y="116"/>
                    <a:pt x="26" y="10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0" name="Freeform 52"/>
            <p:cNvSpPr>
              <a:spLocks noEditPoints="1"/>
            </p:cNvSpPr>
            <p:nvPr/>
          </p:nvSpPr>
          <p:spPr bwMode="auto">
            <a:xfrm>
              <a:off x="15213017" y="-5130812"/>
              <a:ext cx="146050" cy="352426"/>
            </a:xfrm>
            <a:custGeom>
              <a:avLst/>
              <a:gdLst>
                <a:gd name="T0" fmla="*/ 1 w 39"/>
                <a:gd name="T1" fmla="*/ 91 h 94"/>
                <a:gd name="T2" fmla="*/ 0 w 39"/>
                <a:gd name="T3" fmla="*/ 85 h 94"/>
                <a:gd name="T4" fmla="*/ 0 w 39"/>
                <a:gd name="T5" fmla="*/ 85 h 94"/>
                <a:gd name="T6" fmla="*/ 1 w 39"/>
                <a:gd name="T7" fmla="*/ 76 h 94"/>
                <a:gd name="T8" fmla="*/ 1 w 39"/>
                <a:gd name="T9" fmla="*/ 76 h 94"/>
                <a:gd name="T10" fmla="*/ 4 w 39"/>
                <a:gd name="T11" fmla="*/ 41 h 94"/>
                <a:gd name="T12" fmla="*/ 4 w 39"/>
                <a:gd name="T13" fmla="*/ 41 h 94"/>
                <a:gd name="T14" fmla="*/ 23 w 39"/>
                <a:gd name="T15" fmla="*/ 0 h 94"/>
                <a:gd name="T16" fmla="*/ 23 w 39"/>
                <a:gd name="T17" fmla="*/ 0 h 94"/>
                <a:gd name="T18" fmla="*/ 27 w 39"/>
                <a:gd name="T19" fmla="*/ 0 h 94"/>
                <a:gd name="T20" fmla="*/ 27 w 39"/>
                <a:gd name="T21" fmla="*/ 0 h 94"/>
                <a:gd name="T22" fmla="*/ 39 w 39"/>
                <a:gd name="T23" fmla="*/ 19 h 94"/>
                <a:gd name="T24" fmla="*/ 39 w 39"/>
                <a:gd name="T25" fmla="*/ 19 h 94"/>
                <a:gd name="T26" fmla="*/ 18 w 39"/>
                <a:gd name="T27" fmla="*/ 83 h 94"/>
                <a:gd name="T28" fmla="*/ 18 w 39"/>
                <a:gd name="T29" fmla="*/ 83 h 94"/>
                <a:gd name="T30" fmla="*/ 5 w 39"/>
                <a:gd name="T31" fmla="*/ 94 h 94"/>
                <a:gd name="T32" fmla="*/ 5 w 39"/>
                <a:gd name="T33" fmla="*/ 94 h 94"/>
                <a:gd name="T34" fmla="*/ 1 w 39"/>
                <a:gd name="T35" fmla="*/ 91 h 94"/>
                <a:gd name="T36" fmla="*/ 15 w 39"/>
                <a:gd name="T37" fmla="*/ 81 h 94"/>
                <a:gd name="T38" fmla="*/ 36 w 39"/>
                <a:gd name="T39" fmla="*/ 19 h 94"/>
                <a:gd name="T40" fmla="*/ 36 w 39"/>
                <a:gd name="T41" fmla="*/ 19 h 94"/>
                <a:gd name="T42" fmla="*/ 34 w 39"/>
                <a:gd name="T43" fmla="*/ 7 h 94"/>
                <a:gd name="T44" fmla="*/ 34 w 39"/>
                <a:gd name="T45" fmla="*/ 7 h 94"/>
                <a:gd name="T46" fmla="*/ 27 w 39"/>
                <a:gd name="T47" fmla="*/ 3 h 94"/>
                <a:gd name="T48" fmla="*/ 27 w 39"/>
                <a:gd name="T49" fmla="*/ 3 h 94"/>
                <a:gd name="T50" fmla="*/ 23 w 39"/>
                <a:gd name="T51" fmla="*/ 3 h 94"/>
                <a:gd name="T52" fmla="*/ 23 w 39"/>
                <a:gd name="T53" fmla="*/ 3 h 94"/>
                <a:gd name="T54" fmla="*/ 7 w 39"/>
                <a:gd name="T55" fmla="*/ 42 h 94"/>
                <a:gd name="T56" fmla="*/ 7 w 39"/>
                <a:gd name="T57" fmla="*/ 42 h 94"/>
                <a:gd name="T58" fmla="*/ 4 w 39"/>
                <a:gd name="T59" fmla="*/ 76 h 94"/>
                <a:gd name="T60" fmla="*/ 4 w 39"/>
                <a:gd name="T61" fmla="*/ 76 h 94"/>
                <a:gd name="T62" fmla="*/ 2 w 39"/>
                <a:gd name="T63" fmla="*/ 76 h 94"/>
                <a:gd name="T64" fmla="*/ 4 w 39"/>
                <a:gd name="T65" fmla="*/ 77 h 94"/>
                <a:gd name="T66" fmla="*/ 3 w 39"/>
                <a:gd name="T67" fmla="*/ 85 h 94"/>
                <a:gd name="T68" fmla="*/ 3 w 39"/>
                <a:gd name="T69" fmla="*/ 85 h 94"/>
                <a:gd name="T70" fmla="*/ 4 w 39"/>
                <a:gd name="T71" fmla="*/ 90 h 94"/>
                <a:gd name="T72" fmla="*/ 4 w 39"/>
                <a:gd name="T73" fmla="*/ 90 h 94"/>
                <a:gd name="T74" fmla="*/ 5 w 39"/>
                <a:gd name="T75" fmla="*/ 91 h 94"/>
                <a:gd name="T76" fmla="*/ 5 w 39"/>
                <a:gd name="T77" fmla="*/ 91 h 94"/>
                <a:gd name="T78" fmla="*/ 15 w 39"/>
                <a:gd name="T79" fmla="*/ 8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94">
                  <a:moveTo>
                    <a:pt x="1" y="91"/>
                  </a:moveTo>
                  <a:cubicBezTo>
                    <a:pt x="0" y="89"/>
                    <a:pt x="0" y="87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1"/>
                    <a:pt x="1" y="77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5"/>
                    <a:pt x="2" y="58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7" y="23"/>
                    <a:pt x="12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6" y="0"/>
                    <a:pt x="39" y="8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37"/>
                    <a:pt x="30" y="64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2" y="91"/>
                    <a:pt x="8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94"/>
                    <a:pt x="1" y="93"/>
                    <a:pt x="1" y="91"/>
                  </a:cubicBezTo>
                  <a:close/>
                  <a:moveTo>
                    <a:pt x="15" y="81"/>
                  </a:moveTo>
                  <a:cubicBezTo>
                    <a:pt x="27" y="63"/>
                    <a:pt x="36" y="36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4"/>
                    <a:pt x="35" y="10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4"/>
                    <a:pt x="30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5"/>
                    <a:pt x="10" y="24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59"/>
                    <a:pt x="4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3" y="81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7"/>
                    <a:pt x="3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6" y="92"/>
                    <a:pt x="10" y="89"/>
                    <a:pt x="15" y="8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1" name="Freeform 53"/>
            <p:cNvSpPr/>
            <p:nvPr/>
          </p:nvSpPr>
          <p:spPr bwMode="auto">
            <a:xfrm>
              <a:off x="15182855" y="-5006986"/>
              <a:ext cx="457201" cy="371476"/>
            </a:xfrm>
            <a:custGeom>
              <a:avLst/>
              <a:gdLst>
                <a:gd name="T0" fmla="*/ 23 w 122"/>
                <a:gd name="T1" fmla="*/ 66 h 99"/>
                <a:gd name="T2" fmla="*/ 91 w 122"/>
                <a:gd name="T3" fmla="*/ 5 h 99"/>
                <a:gd name="T4" fmla="*/ 40 w 122"/>
                <a:gd name="T5" fmla="*/ 83 h 99"/>
                <a:gd name="T6" fmla="*/ 23 w 122"/>
                <a:gd name="T7" fmla="*/ 6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99">
                  <a:moveTo>
                    <a:pt x="23" y="66"/>
                  </a:moveTo>
                  <a:cubicBezTo>
                    <a:pt x="23" y="66"/>
                    <a:pt x="61" y="0"/>
                    <a:pt x="91" y="5"/>
                  </a:cubicBezTo>
                  <a:cubicBezTo>
                    <a:pt x="122" y="9"/>
                    <a:pt x="81" y="66"/>
                    <a:pt x="40" y="83"/>
                  </a:cubicBezTo>
                  <a:cubicBezTo>
                    <a:pt x="0" y="99"/>
                    <a:pt x="23" y="66"/>
                    <a:pt x="23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2" name="Freeform 54"/>
            <p:cNvSpPr>
              <a:spLocks noEditPoints="1"/>
            </p:cNvSpPr>
            <p:nvPr/>
          </p:nvSpPr>
          <p:spPr bwMode="auto">
            <a:xfrm>
              <a:off x="15238417" y="-4995874"/>
              <a:ext cx="330201" cy="322263"/>
            </a:xfrm>
            <a:custGeom>
              <a:avLst/>
              <a:gdLst>
                <a:gd name="T0" fmla="*/ 2 w 88"/>
                <a:gd name="T1" fmla="*/ 84 h 86"/>
                <a:gd name="T2" fmla="*/ 0 w 88"/>
                <a:gd name="T3" fmla="*/ 79 h 86"/>
                <a:gd name="T4" fmla="*/ 0 w 88"/>
                <a:gd name="T5" fmla="*/ 79 h 86"/>
                <a:gd name="T6" fmla="*/ 7 w 88"/>
                <a:gd name="T7" fmla="*/ 62 h 86"/>
                <a:gd name="T8" fmla="*/ 7 w 88"/>
                <a:gd name="T9" fmla="*/ 62 h 86"/>
                <a:gd name="T10" fmla="*/ 7 w 88"/>
                <a:gd name="T11" fmla="*/ 62 h 86"/>
                <a:gd name="T12" fmla="*/ 7 w 88"/>
                <a:gd name="T13" fmla="*/ 62 h 86"/>
                <a:gd name="T14" fmla="*/ 7 w 88"/>
                <a:gd name="T15" fmla="*/ 62 h 86"/>
                <a:gd name="T16" fmla="*/ 7 w 88"/>
                <a:gd name="T17" fmla="*/ 62 h 86"/>
                <a:gd name="T18" fmla="*/ 7 w 88"/>
                <a:gd name="T19" fmla="*/ 62 h 86"/>
                <a:gd name="T20" fmla="*/ 7 w 88"/>
                <a:gd name="T21" fmla="*/ 62 h 86"/>
                <a:gd name="T22" fmla="*/ 73 w 88"/>
                <a:gd name="T23" fmla="*/ 0 h 86"/>
                <a:gd name="T24" fmla="*/ 73 w 88"/>
                <a:gd name="T25" fmla="*/ 0 h 86"/>
                <a:gd name="T26" fmla="*/ 76 w 88"/>
                <a:gd name="T27" fmla="*/ 0 h 86"/>
                <a:gd name="T28" fmla="*/ 76 w 88"/>
                <a:gd name="T29" fmla="*/ 0 h 86"/>
                <a:gd name="T30" fmla="*/ 88 w 88"/>
                <a:gd name="T31" fmla="*/ 13 h 86"/>
                <a:gd name="T32" fmla="*/ 88 w 88"/>
                <a:gd name="T33" fmla="*/ 13 h 86"/>
                <a:gd name="T34" fmla="*/ 25 w 88"/>
                <a:gd name="T35" fmla="*/ 82 h 86"/>
                <a:gd name="T36" fmla="*/ 25 w 88"/>
                <a:gd name="T37" fmla="*/ 82 h 86"/>
                <a:gd name="T38" fmla="*/ 8 w 88"/>
                <a:gd name="T39" fmla="*/ 86 h 86"/>
                <a:gd name="T40" fmla="*/ 8 w 88"/>
                <a:gd name="T41" fmla="*/ 86 h 86"/>
                <a:gd name="T42" fmla="*/ 2 w 88"/>
                <a:gd name="T43" fmla="*/ 84 h 86"/>
                <a:gd name="T44" fmla="*/ 10 w 88"/>
                <a:gd name="T45" fmla="*/ 64 h 86"/>
                <a:gd name="T46" fmla="*/ 3 w 88"/>
                <a:gd name="T47" fmla="*/ 79 h 86"/>
                <a:gd name="T48" fmla="*/ 3 w 88"/>
                <a:gd name="T49" fmla="*/ 79 h 86"/>
                <a:gd name="T50" fmla="*/ 8 w 88"/>
                <a:gd name="T51" fmla="*/ 83 h 86"/>
                <a:gd name="T52" fmla="*/ 8 w 88"/>
                <a:gd name="T53" fmla="*/ 83 h 86"/>
                <a:gd name="T54" fmla="*/ 24 w 88"/>
                <a:gd name="T55" fmla="*/ 79 h 86"/>
                <a:gd name="T56" fmla="*/ 24 w 88"/>
                <a:gd name="T57" fmla="*/ 79 h 86"/>
                <a:gd name="T58" fmla="*/ 85 w 88"/>
                <a:gd name="T59" fmla="*/ 13 h 86"/>
                <a:gd name="T60" fmla="*/ 85 w 88"/>
                <a:gd name="T61" fmla="*/ 13 h 86"/>
                <a:gd name="T62" fmla="*/ 76 w 88"/>
                <a:gd name="T63" fmla="*/ 3 h 86"/>
                <a:gd name="T64" fmla="*/ 76 w 88"/>
                <a:gd name="T65" fmla="*/ 3 h 86"/>
                <a:gd name="T66" fmla="*/ 73 w 88"/>
                <a:gd name="T67" fmla="*/ 3 h 86"/>
                <a:gd name="T68" fmla="*/ 73 w 88"/>
                <a:gd name="T69" fmla="*/ 3 h 86"/>
                <a:gd name="T70" fmla="*/ 31 w 88"/>
                <a:gd name="T71" fmla="*/ 33 h 86"/>
                <a:gd name="T72" fmla="*/ 31 w 88"/>
                <a:gd name="T73" fmla="*/ 33 h 86"/>
                <a:gd name="T74" fmla="*/ 10 w 88"/>
                <a:gd name="T75" fmla="*/ 63 h 86"/>
                <a:gd name="T76" fmla="*/ 10 w 88"/>
                <a:gd name="T77" fmla="*/ 63 h 86"/>
                <a:gd name="T78" fmla="*/ 8 w 88"/>
                <a:gd name="T79" fmla="*/ 63 h 86"/>
                <a:gd name="T80" fmla="*/ 10 w 88"/>
                <a:gd name="T81" fmla="*/ 6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" h="86">
                  <a:moveTo>
                    <a:pt x="2" y="84"/>
                  </a:moveTo>
                  <a:cubicBezTo>
                    <a:pt x="1" y="83"/>
                    <a:pt x="0" y="81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2"/>
                    <a:pt x="6" y="63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59"/>
                    <a:pt x="42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84" y="1"/>
                    <a:pt x="88" y="7"/>
                    <a:pt x="88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33"/>
                    <a:pt x="57" y="69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17" y="85"/>
                    <a:pt x="12" y="86"/>
                    <a:pt x="8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5" y="86"/>
                    <a:pt x="3" y="85"/>
                    <a:pt x="2" y="84"/>
                  </a:cubicBezTo>
                  <a:close/>
                  <a:moveTo>
                    <a:pt x="10" y="64"/>
                  </a:moveTo>
                  <a:cubicBezTo>
                    <a:pt x="10" y="64"/>
                    <a:pt x="3" y="73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82"/>
                    <a:pt x="4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1" y="83"/>
                    <a:pt x="16" y="82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55" y="67"/>
                    <a:pt x="86" y="31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8"/>
                    <a:pt x="83" y="5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5" y="3"/>
                    <a:pt x="74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59" y="3"/>
                    <a:pt x="43" y="1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18" y="48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0" y="64"/>
                    <a:pt x="10" y="64"/>
                    <a:pt x="10" y="6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3" name="Freeform 55"/>
            <p:cNvSpPr>
              <a:spLocks noEditPoints="1"/>
            </p:cNvSpPr>
            <p:nvPr/>
          </p:nvSpPr>
          <p:spPr bwMode="auto">
            <a:xfrm>
              <a:off x="15276517" y="-4959361"/>
              <a:ext cx="250825" cy="252413"/>
            </a:xfrm>
            <a:custGeom>
              <a:avLst/>
              <a:gdLst>
                <a:gd name="T0" fmla="*/ 1 w 67"/>
                <a:gd name="T1" fmla="*/ 66 h 67"/>
                <a:gd name="T2" fmla="*/ 0 w 67"/>
                <a:gd name="T3" fmla="*/ 64 h 67"/>
                <a:gd name="T4" fmla="*/ 0 w 67"/>
                <a:gd name="T5" fmla="*/ 64 h 67"/>
                <a:gd name="T6" fmla="*/ 7 w 67"/>
                <a:gd name="T7" fmla="*/ 51 h 67"/>
                <a:gd name="T8" fmla="*/ 7 w 67"/>
                <a:gd name="T9" fmla="*/ 51 h 67"/>
                <a:gd name="T10" fmla="*/ 7 w 67"/>
                <a:gd name="T11" fmla="*/ 51 h 67"/>
                <a:gd name="T12" fmla="*/ 24 w 67"/>
                <a:gd name="T13" fmla="*/ 26 h 67"/>
                <a:gd name="T14" fmla="*/ 24 w 67"/>
                <a:gd name="T15" fmla="*/ 26 h 67"/>
                <a:gd name="T16" fmla="*/ 56 w 67"/>
                <a:gd name="T17" fmla="*/ 0 h 67"/>
                <a:gd name="T18" fmla="*/ 56 w 67"/>
                <a:gd name="T19" fmla="*/ 0 h 67"/>
                <a:gd name="T20" fmla="*/ 58 w 67"/>
                <a:gd name="T21" fmla="*/ 0 h 67"/>
                <a:gd name="T22" fmla="*/ 58 w 67"/>
                <a:gd name="T23" fmla="*/ 0 h 67"/>
                <a:gd name="T24" fmla="*/ 67 w 67"/>
                <a:gd name="T25" fmla="*/ 10 h 67"/>
                <a:gd name="T26" fmla="*/ 67 w 67"/>
                <a:gd name="T27" fmla="*/ 10 h 67"/>
                <a:gd name="T28" fmla="*/ 18 w 67"/>
                <a:gd name="T29" fmla="*/ 63 h 67"/>
                <a:gd name="T30" fmla="*/ 18 w 67"/>
                <a:gd name="T31" fmla="*/ 63 h 67"/>
                <a:gd name="T32" fmla="*/ 5 w 67"/>
                <a:gd name="T33" fmla="*/ 67 h 67"/>
                <a:gd name="T34" fmla="*/ 5 w 67"/>
                <a:gd name="T35" fmla="*/ 67 h 67"/>
                <a:gd name="T36" fmla="*/ 1 w 67"/>
                <a:gd name="T37" fmla="*/ 66 h 67"/>
                <a:gd name="T38" fmla="*/ 9 w 67"/>
                <a:gd name="T39" fmla="*/ 52 h 67"/>
                <a:gd name="T40" fmla="*/ 6 w 67"/>
                <a:gd name="T41" fmla="*/ 57 h 67"/>
                <a:gd name="T42" fmla="*/ 6 w 67"/>
                <a:gd name="T43" fmla="*/ 57 h 67"/>
                <a:gd name="T44" fmla="*/ 3 w 67"/>
                <a:gd name="T45" fmla="*/ 64 h 67"/>
                <a:gd name="T46" fmla="*/ 3 w 67"/>
                <a:gd name="T47" fmla="*/ 64 h 67"/>
                <a:gd name="T48" fmla="*/ 5 w 67"/>
                <a:gd name="T49" fmla="*/ 64 h 67"/>
                <a:gd name="T50" fmla="*/ 5 w 67"/>
                <a:gd name="T51" fmla="*/ 64 h 67"/>
                <a:gd name="T52" fmla="*/ 16 w 67"/>
                <a:gd name="T53" fmla="*/ 60 h 67"/>
                <a:gd name="T54" fmla="*/ 16 w 67"/>
                <a:gd name="T55" fmla="*/ 60 h 67"/>
                <a:gd name="T56" fmla="*/ 64 w 67"/>
                <a:gd name="T57" fmla="*/ 10 h 67"/>
                <a:gd name="T58" fmla="*/ 64 w 67"/>
                <a:gd name="T59" fmla="*/ 10 h 67"/>
                <a:gd name="T60" fmla="*/ 58 w 67"/>
                <a:gd name="T61" fmla="*/ 3 h 67"/>
                <a:gd name="T62" fmla="*/ 58 w 67"/>
                <a:gd name="T63" fmla="*/ 3 h 67"/>
                <a:gd name="T64" fmla="*/ 56 w 67"/>
                <a:gd name="T65" fmla="*/ 3 h 67"/>
                <a:gd name="T66" fmla="*/ 56 w 67"/>
                <a:gd name="T67" fmla="*/ 3 h 67"/>
                <a:gd name="T68" fmla="*/ 27 w 67"/>
                <a:gd name="T69" fmla="*/ 27 h 67"/>
                <a:gd name="T70" fmla="*/ 27 w 67"/>
                <a:gd name="T71" fmla="*/ 27 h 67"/>
                <a:gd name="T72" fmla="*/ 10 w 67"/>
                <a:gd name="T73" fmla="*/ 52 h 67"/>
                <a:gd name="T74" fmla="*/ 10 w 67"/>
                <a:gd name="T75" fmla="*/ 52 h 67"/>
                <a:gd name="T76" fmla="*/ 9 w 67"/>
                <a:gd name="T77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67">
                  <a:moveTo>
                    <a:pt x="1" y="66"/>
                  </a:moveTo>
                  <a:cubicBezTo>
                    <a:pt x="1" y="66"/>
                    <a:pt x="0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59"/>
                    <a:pt x="6" y="52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15" y="38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34" y="13"/>
                    <a:pt x="4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4" y="2"/>
                    <a:pt x="67" y="5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25"/>
                    <a:pt x="41" y="51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1" y="66"/>
                    <a:pt x="7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67"/>
                    <a:pt x="2" y="67"/>
                    <a:pt x="1" y="66"/>
                  </a:cubicBezTo>
                  <a:close/>
                  <a:moveTo>
                    <a:pt x="9" y="52"/>
                  </a:moveTo>
                  <a:cubicBezTo>
                    <a:pt x="9" y="52"/>
                    <a:pt x="8" y="54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9"/>
                    <a:pt x="3" y="62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64"/>
                    <a:pt x="3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10" y="63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39" y="49"/>
                    <a:pt x="64" y="23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7"/>
                    <a:pt x="62" y="5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7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9" y="3"/>
                    <a:pt x="36" y="15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17" y="40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2"/>
                    <a:pt x="9" y="52"/>
                    <a:pt x="9" y="5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4" name="Freeform 56"/>
            <p:cNvSpPr/>
            <p:nvPr/>
          </p:nvSpPr>
          <p:spPr bwMode="auto">
            <a:xfrm>
              <a:off x="14679616" y="-4681548"/>
              <a:ext cx="539751" cy="307976"/>
            </a:xfrm>
            <a:custGeom>
              <a:avLst/>
              <a:gdLst>
                <a:gd name="T0" fmla="*/ 100 w 144"/>
                <a:gd name="T1" fmla="*/ 8 h 82"/>
                <a:gd name="T2" fmla="*/ 9 w 144"/>
                <a:gd name="T3" fmla="*/ 50 h 82"/>
                <a:gd name="T4" fmla="*/ 111 w 144"/>
                <a:gd name="T5" fmla="*/ 33 h 82"/>
                <a:gd name="T6" fmla="*/ 100 w 144"/>
                <a:gd name="T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82">
                  <a:moveTo>
                    <a:pt x="100" y="8"/>
                  </a:moveTo>
                  <a:cubicBezTo>
                    <a:pt x="100" y="8"/>
                    <a:pt x="18" y="17"/>
                    <a:pt x="9" y="50"/>
                  </a:cubicBezTo>
                  <a:cubicBezTo>
                    <a:pt x="0" y="82"/>
                    <a:pt x="75" y="67"/>
                    <a:pt x="111" y="33"/>
                  </a:cubicBezTo>
                  <a:cubicBezTo>
                    <a:pt x="144" y="0"/>
                    <a:pt x="100" y="8"/>
                    <a:pt x="10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5" name="Freeform 57"/>
            <p:cNvSpPr>
              <a:spLocks noEditPoints="1"/>
            </p:cNvSpPr>
            <p:nvPr/>
          </p:nvSpPr>
          <p:spPr bwMode="auto">
            <a:xfrm>
              <a:off x="14701841" y="-4657736"/>
              <a:ext cx="446088" cy="236538"/>
            </a:xfrm>
            <a:custGeom>
              <a:avLst/>
              <a:gdLst>
                <a:gd name="T0" fmla="*/ 0 w 119"/>
                <a:gd name="T1" fmla="*/ 49 h 63"/>
                <a:gd name="T2" fmla="*/ 1 w 119"/>
                <a:gd name="T3" fmla="*/ 43 h 63"/>
                <a:gd name="T4" fmla="*/ 1 w 119"/>
                <a:gd name="T5" fmla="*/ 43 h 63"/>
                <a:gd name="T6" fmla="*/ 51 w 119"/>
                <a:gd name="T7" fmla="*/ 9 h 63"/>
                <a:gd name="T8" fmla="*/ 51 w 119"/>
                <a:gd name="T9" fmla="*/ 9 h 63"/>
                <a:gd name="T10" fmla="*/ 94 w 119"/>
                <a:gd name="T11" fmla="*/ 1 h 63"/>
                <a:gd name="T12" fmla="*/ 94 w 119"/>
                <a:gd name="T13" fmla="*/ 1 h 63"/>
                <a:gd name="T14" fmla="*/ 105 w 119"/>
                <a:gd name="T15" fmla="*/ 0 h 63"/>
                <a:gd name="T16" fmla="*/ 105 w 119"/>
                <a:gd name="T17" fmla="*/ 0 h 63"/>
                <a:gd name="T18" fmla="*/ 114 w 119"/>
                <a:gd name="T19" fmla="*/ 1 h 63"/>
                <a:gd name="T20" fmla="*/ 114 w 119"/>
                <a:gd name="T21" fmla="*/ 1 h 63"/>
                <a:gd name="T22" fmla="*/ 119 w 119"/>
                <a:gd name="T23" fmla="*/ 8 h 63"/>
                <a:gd name="T24" fmla="*/ 119 w 119"/>
                <a:gd name="T25" fmla="*/ 8 h 63"/>
                <a:gd name="T26" fmla="*/ 106 w 119"/>
                <a:gd name="T27" fmla="*/ 28 h 63"/>
                <a:gd name="T28" fmla="*/ 106 w 119"/>
                <a:gd name="T29" fmla="*/ 28 h 63"/>
                <a:gd name="T30" fmla="*/ 23 w 119"/>
                <a:gd name="T31" fmla="*/ 63 h 63"/>
                <a:gd name="T32" fmla="*/ 23 w 119"/>
                <a:gd name="T33" fmla="*/ 63 h 63"/>
                <a:gd name="T34" fmla="*/ 0 w 119"/>
                <a:gd name="T35" fmla="*/ 49 h 63"/>
                <a:gd name="T36" fmla="*/ 94 w 119"/>
                <a:gd name="T37" fmla="*/ 4 h 63"/>
                <a:gd name="T38" fmla="*/ 52 w 119"/>
                <a:gd name="T39" fmla="*/ 12 h 63"/>
                <a:gd name="T40" fmla="*/ 52 w 119"/>
                <a:gd name="T41" fmla="*/ 12 h 63"/>
                <a:gd name="T42" fmla="*/ 4 w 119"/>
                <a:gd name="T43" fmla="*/ 44 h 63"/>
                <a:gd name="T44" fmla="*/ 4 w 119"/>
                <a:gd name="T45" fmla="*/ 44 h 63"/>
                <a:gd name="T46" fmla="*/ 3 w 119"/>
                <a:gd name="T47" fmla="*/ 49 h 63"/>
                <a:gd name="T48" fmla="*/ 3 w 119"/>
                <a:gd name="T49" fmla="*/ 49 h 63"/>
                <a:gd name="T50" fmla="*/ 23 w 119"/>
                <a:gd name="T51" fmla="*/ 60 h 63"/>
                <a:gd name="T52" fmla="*/ 23 w 119"/>
                <a:gd name="T53" fmla="*/ 60 h 63"/>
                <a:gd name="T54" fmla="*/ 104 w 119"/>
                <a:gd name="T55" fmla="*/ 25 h 63"/>
                <a:gd name="T56" fmla="*/ 104 w 119"/>
                <a:gd name="T57" fmla="*/ 25 h 63"/>
                <a:gd name="T58" fmla="*/ 116 w 119"/>
                <a:gd name="T59" fmla="*/ 8 h 63"/>
                <a:gd name="T60" fmla="*/ 116 w 119"/>
                <a:gd name="T61" fmla="*/ 8 h 63"/>
                <a:gd name="T62" fmla="*/ 113 w 119"/>
                <a:gd name="T63" fmla="*/ 4 h 63"/>
                <a:gd name="T64" fmla="*/ 113 w 119"/>
                <a:gd name="T65" fmla="*/ 4 h 63"/>
                <a:gd name="T66" fmla="*/ 105 w 119"/>
                <a:gd name="T67" fmla="*/ 3 h 63"/>
                <a:gd name="T68" fmla="*/ 105 w 119"/>
                <a:gd name="T69" fmla="*/ 3 h 63"/>
                <a:gd name="T70" fmla="*/ 94 w 119"/>
                <a:gd name="T71" fmla="*/ 4 h 63"/>
                <a:gd name="T72" fmla="*/ 94 w 119"/>
                <a:gd name="T73" fmla="*/ 4 h 63"/>
                <a:gd name="T74" fmla="*/ 94 w 119"/>
                <a:gd name="T75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9" h="63">
                  <a:moveTo>
                    <a:pt x="0" y="49"/>
                  </a:moveTo>
                  <a:cubicBezTo>
                    <a:pt x="0" y="47"/>
                    <a:pt x="1" y="45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6" y="26"/>
                    <a:pt x="30" y="16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73" y="3"/>
                    <a:pt x="94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5" y="1"/>
                    <a:pt x="100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8" y="0"/>
                    <a:pt x="111" y="0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7" y="2"/>
                    <a:pt x="119" y="5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13"/>
                    <a:pt x="115" y="1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83" y="49"/>
                    <a:pt x="46" y="63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0" y="63"/>
                    <a:pt x="1" y="59"/>
                    <a:pt x="0" y="49"/>
                  </a:cubicBezTo>
                  <a:close/>
                  <a:moveTo>
                    <a:pt x="94" y="4"/>
                  </a:moveTo>
                  <a:cubicBezTo>
                    <a:pt x="94" y="4"/>
                    <a:pt x="74" y="6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31" y="18"/>
                    <a:pt x="8" y="29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6"/>
                    <a:pt x="3" y="47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57"/>
                    <a:pt x="11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5" y="60"/>
                    <a:pt x="82" y="46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13" y="17"/>
                    <a:pt x="116" y="11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6"/>
                    <a:pt x="115" y="5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1" y="3"/>
                    <a:pt x="108" y="3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99" y="3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6" name="Freeform 58"/>
            <p:cNvSpPr>
              <a:spLocks noEditPoints="1"/>
            </p:cNvSpPr>
            <p:nvPr/>
          </p:nvSpPr>
          <p:spPr bwMode="auto">
            <a:xfrm>
              <a:off x="14754229" y="-4624398"/>
              <a:ext cx="349251" cy="168275"/>
            </a:xfrm>
            <a:custGeom>
              <a:avLst/>
              <a:gdLst>
                <a:gd name="T0" fmla="*/ 5 w 93"/>
                <a:gd name="T1" fmla="*/ 43 h 45"/>
                <a:gd name="T2" fmla="*/ 1 w 93"/>
                <a:gd name="T3" fmla="*/ 34 h 45"/>
                <a:gd name="T4" fmla="*/ 1 w 93"/>
                <a:gd name="T5" fmla="*/ 34 h 45"/>
                <a:gd name="T6" fmla="*/ 1 w 93"/>
                <a:gd name="T7" fmla="*/ 31 h 45"/>
                <a:gd name="T8" fmla="*/ 1 w 93"/>
                <a:gd name="T9" fmla="*/ 31 h 45"/>
                <a:gd name="T10" fmla="*/ 39 w 93"/>
                <a:gd name="T11" fmla="*/ 8 h 45"/>
                <a:gd name="T12" fmla="*/ 39 w 93"/>
                <a:gd name="T13" fmla="*/ 8 h 45"/>
                <a:gd name="T14" fmla="*/ 74 w 93"/>
                <a:gd name="T15" fmla="*/ 1 h 45"/>
                <a:gd name="T16" fmla="*/ 74 w 93"/>
                <a:gd name="T17" fmla="*/ 1 h 45"/>
                <a:gd name="T18" fmla="*/ 86 w 93"/>
                <a:gd name="T19" fmla="*/ 0 h 45"/>
                <a:gd name="T20" fmla="*/ 86 w 93"/>
                <a:gd name="T21" fmla="*/ 0 h 45"/>
                <a:gd name="T22" fmla="*/ 90 w 93"/>
                <a:gd name="T23" fmla="*/ 0 h 45"/>
                <a:gd name="T24" fmla="*/ 90 w 93"/>
                <a:gd name="T25" fmla="*/ 0 h 45"/>
                <a:gd name="T26" fmla="*/ 93 w 93"/>
                <a:gd name="T27" fmla="*/ 4 h 45"/>
                <a:gd name="T28" fmla="*/ 93 w 93"/>
                <a:gd name="T29" fmla="*/ 4 h 45"/>
                <a:gd name="T30" fmla="*/ 82 w 93"/>
                <a:gd name="T31" fmla="*/ 17 h 45"/>
                <a:gd name="T32" fmla="*/ 82 w 93"/>
                <a:gd name="T33" fmla="*/ 17 h 45"/>
                <a:gd name="T34" fmla="*/ 16 w 93"/>
                <a:gd name="T35" fmla="*/ 45 h 45"/>
                <a:gd name="T36" fmla="*/ 16 w 93"/>
                <a:gd name="T37" fmla="*/ 45 h 45"/>
                <a:gd name="T38" fmla="*/ 5 w 93"/>
                <a:gd name="T39" fmla="*/ 43 h 45"/>
                <a:gd name="T40" fmla="*/ 75 w 93"/>
                <a:gd name="T41" fmla="*/ 4 h 45"/>
                <a:gd name="T42" fmla="*/ 40 w 93"/>
                <a:gd name="T43" fmla="*/ 11 h 45"/>
                <a:gd name="T44" fmla="*/ 40 w 93"/>
                <a:gd name="T45" fmla="*/ 11 h 45"/>
                <a:gd name="T46" fmla="*/ 4 w 93"/>
                <a:gd name="T47" fmla="*/ 31 h 45"/>
                <a:gd name="T48" fmla="*/ 4 w 93"/>
                <a:gd name="T49" fmla="*/ 31 h 45"/>
                <a:gd name="T50" fmla="*/ 4 w 93"/>
                <a:gd name="T51" fmla="*/ 34 h 45"/>
                <a:gd name="T52" fmla="*/ 4 w 93"/>
                <a:gd name="T53" fmla="*/ 34 h 45"/>
                <a:gd name="T54" fmla="*/ 16 w 93"/>
                <a:gd name="T55" fmla="*/ 42 h 45"/>
                <a:gd name="T56" fmla="*/ 16 w 93"/>
                <a:gd name="T57" fmla="*/ 42 h 45"/>
                <a:gd name="T58" fmla="*/ 80 w 93"/>
                <a:gd name="T59" fmla="*/ 15 h 45"/>
                <a:gd name="T60" fmla="*/ 80 w 93"/>
                <a:gd name="T61" fmla="*/ 15 h 45"/>
                <a:gd name="T62" fmla="*/ 90 w 93"/>
                <a:gd name="T63" fmla="*/ 4 h 45"/>
                <a:gd name="T64" fmla="*/ 90 w 93"/>
                <a:gd name="T65" fmla="*/ 4 h 45"/>
                <a:gd name="T66" fmla="*/ 89 w 93"/>
                <a:gd name="T67" fmla="*/ 3 h 45"/>
                <a:gd name="T68" fmla="*/ 89 w 93"/>
                <a:gd name="T69" fmla="*/ 3 h 45"/>
                <a:gd name="T70" fmla="*/ 86 w 93"/>
                <a:gd name="T71" fmla="*/ 3 h 45"/>
                <a:gd name="T72" fmla="*/ 86 w 93"/>
                <a:gd name="T73" fmla="*/ 3 h 45"/>
                <a:gd name="T74" fmla="*/ 75 w 93"/>
                <a:gd name="T75" fmla="*/ 4 h 45"/>
                <a:gd name="T76" fmla="*/ 75 w 93"/>
                <a:gd name="T77" fmla="*/ 4 h 45"/>
                <a:gd name="T78" fmla="*/ 75 w 93"/>
                <a:gd name="T7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" h="45">
                  <a:moveTo>
                    <a:pt x="5" y="43"/>
                  </a:moveTo>
                  <a:cubicBezTo>
                    <a:pt x="2" y="41"/>
                    <a:pt x="0" y="38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20"/>
                    <a:pt x="22" y="13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56" y="4"/>
                    <a:pt x="73" y="2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5" y="1"/>
                    <a:pt x="81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7" y="0"/>
                    <a:pt x="89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1"/>
                    <a:pt x="93" y="2"/>
                    <a:pt x="93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2" y="7"/>
                    <a:pt x="89" y="11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63" y="33"/>
                    <a:pt x="34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2" y="45"/>
                    <a:pt x="8" y="44"/>
                    <a:pt x="5" y="43"/>
                  </a:cubicBezTo>
                  <a:close/>
                  <a:moveTo>
                    <a:pt x="75" y="4"/>
                  </a:moveTo>
                  <a:cubicBezTo>
                    <a:pt x="75" y="4"/>
                    <a:pt x="58" y="7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23" y="16"/>
                    <a:pt x="5" y="2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3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40"/>
                    <a:pt x="8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33" y="42"/>
                    <a:pt x="62" y="30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7" y="9"/>
                    <a:pt x="90" y="5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90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8" y="3"/>
                    <a:pt x="87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1" y="3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7" name="Freeform 59"/>
            <p:cNvSpPr/>
            <p:nvPr/>
          </p:nvSpPr>
          <p:spPr bwMode="auto">
            <a:xfrm>
              <a:off x="14893929" y="-4673611"/>
              <a:ext cx="344488" cy="488951"/>
            </a:xfrm>
            <a:custGeom>
              <a:avLst/>
              <a:gdLst>
                <a:gd name="T0" fmla="*/ 61 w 92"/>
                <a:gd name="T1" fmla="*/ 26 h 130"/>
                <a:gd name="T2" fmla="*/ 7 w 92"/>
                <a:gd name="T3" fmla="*/ 100 h 130"/>
                <a:gd name="T4" fmla="*/ 80 w 92"/>
                <a:gd name="T5" fmla="*/ 41 h 130"/>
                <a:gd name="T6" fmla="*/ 61 w 92"/>
                <a:gd name="T7" fmla="*/ 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30">
                  <a:moveTo>
                    <a:pt x="61" y="26"/>
                  </a:moveTo>
                  <a:cubicBezTo>
                    <a:pt x="61" y="26"/>
                    <a:pt x="0" y="70"/>
                    <a:pt x="7" y="100"/>
                  </a:cubicBezTo>
                  <a:cubicBezTo>
                    <a:pt x="15" y="130"/>
                    <a:pt x="67" y="84"/>
                    <a:pt x="80" y="41"/>
                  </a:cubicBezTo>
                  <a:cubicBezTo>
                    <a:pt x="92" y="0"/>
                    <a:pt x="61" y="26"/>
                    <a:pt x="6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8" name="Freeform 60"/>
            <p:cNvSpPr>
              <a:spLocks noEditPoints="1"/>
            </p:cNvSpPr>
            <p:nvPr/>
          </p:nvSpPr>
          <p:spPr bwMode="auto">
            <a:xfrm>
              <a:off x="14911392" y="-4613286"/>
              <a:ext cx="296863" cy="357188"/>
            </a:xfrm>
            <a:custGeom>
              <a:avLst/>
              <a:gdLst>
                <a:gd name="T0" fmla="*/ 1 w 79"/>
                <a:gd name="T1" fmla="*/ 84 h 95"/>
                <a:gd name="T2" fmla="*/ 0 w 79"/>
                <a:gd name="T3" fmla="*/ 78 h 95"/>
                <a:gd name="T4" fmla="*/ 0 w 79"/>
                <a:gd name="T5" fmla="*/ 78 h 95"/>
                <a:gd name="T6" fmla="*/ 55 w 79"/>
                <a:gd name="T7" fmla="*/ 9 h 95"/>
                <a:gd name="T8" fmla="*/ 55 w 79"/>
                <a:gd name="T9" fmla="*/ 9 h 95"/>
                <a:gd name="T10" fmla="*/ 55 w 79"/>
                <a:gd name="T11" fmla="*/ 9 h 95"/>
                <a:gd name="T12" fmla="*/ 55 w 79"/>
                <a:gd name="T13" fmla="*/ 9 h 95"/>
                <a:gd name="T14" fmla="*/ 55 w 79"/>
                <a:gd name="T15" fmla="*/ 9 h 95"/>
                <a:gd name="T16" fmla="*/ 55 w 79"/>
                <a:gd name="T17" fmla="*/ 9 h 95"/>
                <a:gd name="T18" fmla="*/ 55 w 79"/>
                <a:gd name="T19" fmla="*/ 9 h 95"/>
                <a:gd name="T20" fmla="*/ 55 w 79"/>
                <a:gd name="T21" fmla="*/ 9 h 95"/>
                <a:gd name="T22" fmla="*/ 72 w 79"/>
                <a:gd name="T23" fmla="*/ 0 h 95"/>
                <a:gd name="T24" fmla="*/ 72 w 79"/>
                <a:gd name="T25" fmla="*/ 0 h 95"/>
                <a:gd name="T26" fmla="*/ 77 w 79"/>
                <a:gd name="T27" fmla="*/ 3 h 95"/>
                <a:gd name="T28" fmla="*/ 77 w 79"/>
                <a:gd name="T29" fmla="*/ 3 h 95"/>
                <a:gd name="T30" fmla="*/ 79 w 79"/>
                <a:gd name="T31" fmla="*/ 10 h 95"/>
                <a:gd name="T32" fmla="*/ 79 w 79"/>
                <a:gd name="T33" fmla="*/ 10 h 95"/>
                <a:gd name="T34" fmla="*/ 76 w 79"/>
                <a:gd name="T35" fmla="*/ 25 h 95"/>
                <a:gd name="T36" fmla="*/ 76 w 79"/>
                <a:gd name="T37" fmla="*/ 25 h 95"/>
                <a:gd name="T38" fmla="*/ 13 w 79"/>
                <a:gd name="T39" fmla="*/ 95 h 95"/>
                <a:gd name="T40" fmla="*/ 13 w 79"/>
                <a:gd name="T41" fmla="*/ 95 h 95"/>
                <a:gd name="T42" fmla="*/ 13 w 79"/>
                <a:gd name="T43" fmla="*/ 95 h 95"/>
                <a:gd name="T44" fmla="*/ 13 w 79"/>
                <a:gd name="T45" fmla="*/ 95 h 95"/>
                <a:gd name="T46" fmla="*/ 1 w 79"/>
                <a:gd name="T47" fmla="*/ 84 h 95"/>
                <a:gd name="T48" fmla="*/ 57 w 79"/>
                <a:gd name="T49" fmla="*/ 12 h 95"/>
                <a:gd name="T50" fmla="*/ 30 w 79"/>
                <a:gd name="T51" fmla="*/ 34 h 95"/>
                <a:gd name="T52" fmla="*/ 30 w 79"/>
                <a:gd name="T53" fmla="*/ 34 h 95"/>
                <a:gd name="T54" fmla="*/ 3 w 79"/>
                <a:gd name="T55" fmla="*/ 78 h 95"/>
                <a:gd name="T56" fmla="*/ 3 w 79"/>
                <a:gd name="T57" fmla="*/ 78 h 95"/>
                <a:gd name="T58" fmla="*/ 4 w 79"/>
                <a:gd name="T59" fmla="*/ 83 h 95"/>
                <a:gd name="T60" fmla="*/ 4 w 79"/>
                <a:gd name="T61" fmla="*/ 83 h 95"/>
                <a:gd name="T62" fmla="*/ 13 w 79"/>
                <a:gd name="T63" fmla="*/ 92 h 95"/>
                <a:gd name="T64" fmla="*/ 13 w 79"/>
                <a:gd name="T65" fmla="*/ 92 h 95"/>
                <a:gd name="T66" fmla="*/ 73 w 79"/>
                <a:gd name="T67" fmla="*/ 24 h 95"/>
                <a:gd name="T68" fmla="*/ 73 w 79"/>
                <a:gd name="T69" fmla="*/ 24 h 95"/>
                <a:gd name="T70" fmla="*/ 76 w 79"/>
                <a:gd name="T71" fmla="*/ 10 h 95"/>
                <a:gd name="T72" fmla="*/ 76 w 79"/>
                <a:gd name="T73" fmla="*/ 10 h 95"/>
                <a:gd name="T74" fmla="*/ 72 w 79"/>
                <a:gd name="T75" fmla="*/ 3 h 95"/>
                <a:gd name="T76" fmla="*/ 72 w 79"/>
                <a:gd name="T77" fmla="*/ 3 h 95"/>
                <a:gd name="T78" fmla="*/ 62 w 79"/>
                <a:gd name="T79" fmla="*/ 7 h 95"/>
                <a:gd name="T80" fmla="*/ 62 w 79"/>
                <a:gd name="T81" fmla="*/ 7 h 95"/>
                <a:gd name="T82" fmla="*/ 57 w 79"/>
                <a:gd name="T83" fmla="*/ 11 h 95"/>
                <a:gd name="T84" fmla="*/ 57 w 79"/>
                <a:gd name="T85" fmla="*/ 11 h 95"/>
                <a:gd name="T86" fmla="*/ 57 w 79"/>
                <a:gd name="T87" fmla="*/ 1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" h="95">
                  <a:moveTo>
                    <a:pt x="1" y="84"/>
                  </a:moveTo>
                  <a:cubicBezTo>
                    <a:pt x="0" y="82"/>
                    <a:pt x="0" y="80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48"/>
                    <a:pt x="52" y="11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8"/>
                    <a:pt x="65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4" y="0"/>
                    <a:pt x="76" y="1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8" y="4"/>
                    <a:pt x="79" y="7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3"/>
                    <a:pt x="78" y="18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66" y="59"/>
                    <a:pt x="3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7" y="95"/>
                    <a:pt x="2" y="91"/>
                    <a:pt x="1" y="84"/>
                  </a:cubicBezTo>
                  <a:close/>
                  <a:moveTo>
                    <a:pt x="57" y="12"/>
                  </a:moveTo>
                  <a:cubicBezTo>
                    <a:pt x="57" y="12"/>
                    <a:pt x="43" y="21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16" y="48"/>
                    <a:pt x="3" y="65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2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5" y="90"/>
                    <a:pt x="8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30" y="92"/>
                    <a:pt x="64" y="57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18"/>
                    <a:pt x="76" y="13"/>
                    <a:pt x="76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4"/>
                    <a:pt x="74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69" y="3"/>
                    <a:pt x="65" y="5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59" y="9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2"/>
                    <a:pt x="57" y="12"/>
                    <a:pt x="57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9" name="Freeform 61"/>
            <p:cNvSpPr>
              <a:spLocks noEditPoints="1"/>
            </p:cNvSpPr>
            <p:nvPr/>
          </p:nvSpPr>
          <p:spPr bwMode="auto">
            <a:xfrm>
              <a:off x="14946317" y="-4572010"/>
              <a:ext cx="231775" cy="269876"/>
            </a:xfrm>
            <a:custGeom>
              <a:avLst/>
              <a:gdLst>
                <a:gd name="T0" fmla="*/ 1 w 62"/>
                <a:gd name="T1" fmla="*/ 64 h 72"/>
                <a:gd name="T2" fmla="*/ 0 w 62"/>
                <a:gd name="T3" fmla="*/ 61 h 72"/>
                <a:gd name="T4" fmla="*/ 0 w 62"/>
                <a:gd name="T5" fmla="*/ 61 h 72"/>
                <a:gd name="T6" fmla="*/ 23 w 62"/>
                <a:gd name="T7" fmla="*/ 27 h 72"/>
                <a:gd name="T8" fmla="*/ 23 w 62"/>
                <a:gd name="T9" fmla="*/ 27 h 72"/>
                <a:gd name="T10" fmla="*/ 45 w 62"/>
                <a:gd name="T11" fmla="*/ 8 h 72"/>
                <a:gd name="T12" fmla="*/ 45 w 62"/>
                <a:gd name="T13" fmla="*/ 8 h 72"/>
                <a:gd name="T14" fmla="*/ 45 w 62"/>
                <a:gd name="T15" fmla="*/ 8 h 72"/>
                <a:gd name="T16" fmla="*/ 58 w 62"/>
                <a:gd name="T17" fmla="*/ 0 h 72"/>
                <a:gd name="T18" fmla="*/ 58 w 62"/>
                <a:gd name="T19" fmla="*/ 0 h 72"/>
                <a:gd name="T20" fmla="*/ 61 w 62"/>
                <a:gd name="T21" fmla="*/ 1 h 72"/>
                <a:gd name="T22" fmla="*/ 61 w 62"/>
                <a:gd name="T23" fmla="*/ 1 h 72"/>
                <a:gd name="T24" fmla="*/ 62 w 62"/>
                <a:gd name="T25" fmla="*/ 5 h 72"/>
                <a:gd name="T26" fmla="*/ 62 w 62"/>
                <a:gd name="T27" fmla="*/ 5 h 72"/>
                <a:gd name="T28" fmla="*/ 59 w 62"/>
                <a:gd name="T29" fmla="*/ 17 h 72"/>
                <a:gd name="T30" fmla="*/ 59 w 62"/>
                <a:gd name="T31" fmla="*/ 17 h 72"/>
                <a:gd name="T32" fmla="*/ 10 w 62"/>
                <a:gd name="T33" fmla="*/ 72 h 72"/>
                <a:gd name="T34" fmla="*/ 10 w 62"/>
                <a:gd name="T35" fmla="*/ 72 h 72"/>
                <a:gd name="T36" fmla="*/ 10 w 62"/>
                <a:gd name="T37" fmla="*/ 72 h 72"/>
                <a:gd name="T38" fmla="*/ 10 w 62"/>
                <a:gd name="T39" fmla="*/ 72 h 72"/>
                <a:gd name="T40" fmla="*/ 1 w 62"/>
                <a:gd name="T41" fmla="*/ 64 h 72"/>
                <a:gd name="T42" fmla="*/ 47 w 62"/>
                <a:gd name="T43" fmla="*/ 10 h 72"/>
                <a:gd name="T44" fmla="*/ 25 w 62"/>
                <a:gd name="T45" fmla="*/ 29 h 72"/>
                <a:gd name="T46" fmla="*/ 25 w 62"/>
                <a:gd name="T47" fmla="*/ 29 h 72"/>
                <a:gd name="T48" fmla="*/ 3 w 62"/>
                <a:gd name="T49" fmla="*/ 61 h 72"/>
                <a:gd name="T50" fmla="*/ 3 w 62"/>
                <a:gd name="T51" fmla="*/ 61 h 72"/>
                <a:gd name="T52" fmla="*/ 4 w 62"/>
                <a:gd name="T53" fmla="*/ 63 h 72"/>
                <a:gd name="T54" fmla="*/ 4 w 62"/>
                <a:gd name="T55" fmla="*/ 63 h 72"/>
                <a:gd name="T56" fmla="*/ 10 w 62"/>
                <a:gd name="T57" fmla="*/ 69 h 72"/>
                <a:gd name="T58" fmla="*/ 10 w 62"/>
                <a:gd name="T59" fmla="*/ 69 h 72"/>
                <a:gd name="T60" fmla="*/ 56 w 62"/>
                <a:gd name="T61" fmla="*/ 16 h 72"/>
                <a:gd name="T62" fmla="*/ 56 w 62"/>
                <a:gd name="T63" fmla="*/ 16 h 72"/>
                <a:gd name="T64" fmla="*/ 59 w 62"/>
                <a:gd name="T65" fmla="*/ 5 h 72"/>
                <a:gd name="T66" fmla="*/ 59 w 62"/>
                <a:gd name="T67" fmla="*/ 5 h 72"/>
                <a:gd name="T68" fmla="*/ 58 w 62"/>
                <a:gd name="T69" fmla="*/ 3 h 72"/>
                <a:gd name="T70" fmla="*/ 58 w 62"/>
                <a:gd name="T71" fmla="*/ 3 h 72"/>
                <a:gd name="T72" fmla="*/ 52 w 62"/>
                <a:gd name="T73" fmla="*/ 7 h 72"/>
                <a:gd name="T74" fmla="*/ 52 w 62"/>
                <a:gd name="T75" fmla="*/ 7 h 72"/>
                <a:gd name="T76" fmla="*/ 47 w 62"/>
                <a:gd name="T77" fmla="*/ 10 h 72"/>
                <a:gd name="T78" fmla="*/ 47 w 62"/>
                <a:gd name="T79" fmla="*/ 10 h 72"/>
                <a:gd name="T80" fmla="*/ 47 w 62"/>
                <a:gd name="T81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72">
                  <a:moveTo>
                    <a:pt x="1" y="64"/>
                  </a:moveTo>
                  <a:cubicBezTo>
                    <a:pt x="0" y="63"/>
                    <a:pt x="0" y="62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51"/>
                    <a:pt x="12" y="38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4" y="17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7" y="7"/>
                    <a:pt x="53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60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2" y="2"/>
                    <a:pt x="62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8"/>
                    <a:pt x="61" y="12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49" y="43"/>
                    <a:pt x="25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6" y="72"/>
                    <a:pt x="2" y="69"/>
                    <a:pt x="1" y="64"/>
                  </a:cubicBezTo>
                  <a:close/>
                  <a:moveTo>
                    <a:pt x="47" y="10"/>
                  </a:moveTo>
                  <a:cubicBezTo>
                    <a:pt x="47" y="10"/>
                    <a:pt x="36" y="1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4" y="40"/>
                    <a:pt x="3" y="53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5" y="68"/>
                    <a:pt x="7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22" y="69"/>
                    <a:pt x="47" y="41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8" y="11"/>
                    <a:pt x="59" y="7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4" y="5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9" y="8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0" name="Freeform 62"/>
            <p:cNvSpPr/>
            <p:nvPr/>
          </p:nvSpPr>
          <p:spPr bwMode="auto">
            <a:xfrm>
              <a:off x="15438442" y="-4613286"/>
              <a:ext cx="217488" cy="206375"/>
            </a:xfrm>
            <a:custGeom>
              <a:avLst/>
              <a:gdLst>
                <a:gd name="T0" fmla="*/ 4 w 58"/>
                <a:gd name="T1" fmla="*/ 55 h 55"/>
                <a:gd name="T2" fmla="*/ 58 w 58"/>
                <a:gd name="T3" fmla="*/ 9 h 55"/>
                <a:gd name="T4" fmla="*/ 51 w 58"/>
                <a:gd name="T5" fmla="*/ 0 h 55"/>
                <a:gd name="T6" fmla="*/ 0 w 58"/>
                <a:gd name="T7" fmla="*/ 45 h 55"/>
                <a:gd name="T8" fmla="*/ 4 w 58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5">
                  <a:moveTo>
                    <a:pt x="4" y="55"/>
                  </a:moveTo>
                  <a:cubicBezTo>
                    <a:pt x="4" y="55"/>
                    <a:pt x="44" y="45"/>
                    <a:pt x="58" y="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40" y="39"/>
                    <a:pt x="0" y="45"/>
                  </a:cubicBezTo>
                  <a:lnTo>
                    <a:pt x="4" y="55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1" name="Freeform 63"/>
            <p:cNvSpPr>
              <a:spLocks noEditPoints="1"/>
            </p:cNvSpPr>
            <p:nvPr/>
          </p:nvSpPr>
          <p:spPr bwMode="auto">
            <a:xfrm>
              <a:off x="15433680" y="-4616461"/>
              <a:ext cx="230188" cy="214313"/>
            </a:xfrm>
            <a:custGeom>
              <a:avLst/>
              <a:gdLst>
                <a:gd name="T0" fmla="*/ 4 w 61"/>
                <a:gd name="T1" fmla="*/ 56 h 57"/>
                <a:gd name="T2" fmla="*/ 0 w 61"/>
                <a:gd name="T3" fmla="*/ 46 h 57"/>
                <a:gd name="T4" fmla="*/ 0 w 61"/>
                <a:gd name="T5" fmla="*/ 45 h 57"/>
                <a:gd name="T6" fmla="*/ 0 w 61"/>
                <a:gd name="T7" fmla="*/ 45 h 57"/>
                <a:gd name="T8" fmla="*/ 1 w 61"/>
                <a:gd name="T9" fmla="*/ 44 h 57"/>
                <a:gd name="T10" fmla="*/ 1 w 61"/>
                <a:gd name="T11" fmla="*/ 44 h 57"/>
                <a:gd name="T12" fmla="*/ 40 w 61"/>
                <a:gd name="T13" fmla="*/ 20 h 57"/>
                <a:gd name="T14" fmla="*/ 40 w 61"/>
                <a:gd name="T15" fmla="*/ 20 h 57"/>
                <a:gd name="T16" fmla="*/ 51 w 61"/>
                <a:gd name="T17" fmla="*/ 1 h 57"/>
                <a:gd name="T18" fmla="*/ 51 w 61"/>
                <a:gd name="T19" fmla="*/ 1 h 57"/>
                <a:gd name="T20" fmla="*/ 52 w 61"/>
                <a:gd name="T21" fmla="*/ 0 h 57"/>
                <a:gd name="T22" fmla="*/ 52 w 61"/>
                <a:gd name="T23" fmla="*/ 0 h 57"/>
                <a:gd name="T24" fmla="*/ 53 w 61"/>
                <a:gd name="T25" fmla="*/ 0 h 57"/>
                <a:gd name="T26" fmla="*/ 53 w 61"/>
                <a:gd name="T27" fmla="*/ 0 h 57"/>
                <a:gd name="T28" fmla="*/ 61 w 61"/>
                <a:gd name="T29" fmla="*/ 9 h 57"/>
                <a:gd name="T30" fmla="*/ 61 w 61"/>
                <a:gd name="T31" fmla="*/ 10 h 57"/>
                <a:gd name="T32" fmla="*/ 61 w 61"/>
                <a:gd name="T33" fmla="*/ 10 h 57"/>
                <a:gd name="T34" fmla="*/ 5 w 61"/>
                <a:gd name="T35" fmla="*/ 57 h 57"/>
                <a:gd name="T36" fmla="*/ 5 w 61"/>
                <a:gd name="T37" fmla="*/ 57 h 57"/>
                <a:gd name="T38" fmla="*/ 5 w 61"/>
                <a:gd name="T39" fmla="*/ 57 h 57"/>
                <a:gd name="T40" fmla="*/ 5 w 61"/>
                <a:gd name="T41" fmla="*/ 57 h 57"/>
                <a:gd name="T42" fmla="*/ 4 w 61"/>
                <a:gd name="T43" fmla="*/ 56 h 57"/>
                <a:gd name="T44" fmla="*/ 5 w 61"/>
                <a:gd name="T45" fmla="*/ 56 h 57"/>
                <a:gd name="T46" fmla="*/ 6 w 61"/>
                <a:gd name="T47" fmla="*/ 55 h 57"/>
                <a:gd name="T48" fmla="*/ 5 w 61"/>
                <a:gd name="T49" fmla="*/ 56 h 57"/>
                <a:gd name="T50" fmla="*/ 6 w 61"/>
                <a:gd name="T51" fmla="*/ 54 h 57"/>
                <a:gd name="T52" fmla="*/ 26 w 61"/>
                <a:gd name="T53" fmla="*/ 45 h 57"/>
                <a:gd name="T54" fmla="*/ 26 w 61"/>
                <a:gd name="T55" fmla="*/ 45 h 57"/>
                <a:gd name="T56" fmla="*/ 58 w 61"/>
                <a:gd name="T57" fmla="*/ 10 h 57"/>
                <a:gd name="T58" fmla="*/ 58 w 61"/>
                <a:gd name="T59" fmla="*/ 10 h 57"/>
                <a:gd name="T60" fmla="*/ 53 w 61"/>
                <a:gd name="T61" fmla="*/ 4 h 57"/>
                <a:gd name="T62" fmla="*/ 3 w 61"/>
                <a:gd name="T63" fmla="*/ 47 h 57"/>
                <a:gd name="T64" fmla="*/ 3 w 61"/>
                <a:gd name="T65" fmla="*/ 47 h 57"/>
                <a:gd name="T66" fmla="*/ 6 w 61"/>
                <a:gd name="T67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57">
                  <a:moveTo>
                    <a:pt x="4" y="5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0" y="41"/>
                    <a:pt x="33" y="3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8" y="10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0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9"/>
                    <a:pt x="61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46" y="48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6"/>
                  </a:cubicBezTo>
                  <a:close/>
                  <a:moveTo>
                    <a:pt x="5" y="56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5" y="56"/>
                    <a:pt x="5" y="56"/>
                    <a:pt x="5" y="56"/>
                  </a:cubicBezTo>
                  <a:close/>
                  <a:moveTo>
                    <a:pt x="6" y="54"/>
                  </a:moveTo>
                  <a:cubicBezTo>
                    <a:pt x="9" y="53"/>
                    <a:pt x="17" y="50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8" y="38"/>
                    <a:pt x="51" y="27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13"/>
                    <a:pt x="36" y="41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6" y="54"/>
                    <a:pt x="6" y="54"/>
                    <a:pt x="6" y="5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2" name="Freeform 64"/>
            <p:cNvSpPr/>
            <p:nvPr/>
          </p:nvSpPr>
          <p:spPr bwMode="auto">
            <a:xfrm>
              <a:off x="15622593" y="-4654561"/>
              <a:ext cx="115888" cy="109538"/>
            </a:xfrm>
            <a:custGeom>
              <a:avLst/>
              <a:gdLst>
                <a:gd name="T0" fmla="*/ 9 w 31"/>
                <a:gd name="T1" fmla="*/ 20 h 29"/>
                <a:gd name="T2" fmla="*/ 27 w 31"/>
                <a:gd name="T3" fmla="*/ 20 h 29"/>
                <a:gd name="T4" fmla="*/ 5 w 31"/>
                <a:gd name="T5" fmla="*/ 3 h 29"/>
                <a:gd name="T6" fmla="*/ 1 w 31"/>
                <a:gd name="T7" fmla="*/ 12 h 29"/>
                <a:gd name="T8" fmla="*/ 9 w 31"/>
                <a:gd name="T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9" y="20"/>
                  </a:moveTo>
                  <a:cubicBezTo>
                    <a:pt x="9" y="20"/>
                    <a:pt x="31" y="29"/>
                    <a:pt x="27" y="20"/>
                  </a:cubicBezTo>
                  <a:cubicBezTo>
                    <a:pt x="25" y="15"/>
                    <a:pt x="9" y="0"/>
                    <a:pt x="5" y="3"/>
                  </a:cubicBezTo>
                  <a:cubicBezTo>
                    <a:pt x="0" y="7"/>
                    <a:pt x="1" y="12"/>
                    <a:pt x="1" y="12"/>
                  </a:cubicBezTo>
                  <a:lnTo>
                    <a:pt x="9" y="20"/>
                  </a:lnTo>
                  <a:close/>
                </a:path>
              </a:pathLst>
            </a:custGeom>
            <a:solidFill>
              <a:srgbClr val="B18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3" name="Freeform 65"/>
            <p:cNvSpPr>
              <a:spLocks noEditPoints="1"/>
            </p:cNvSpPr>
            <p:nvPr/>
          </p:nvSpPr>
          <p:spPr bwMode="auto">
            <a:xfrm>
              <a:off x="15622593" y="-4646623"/>
              <a:ext cx="107950" cy="85725"/>
            </a:xfrm>
            <a:custGeom>
              <a:avLst/>
              <a:gdLst>
                <a:gd name="T0" fmla="*/ 9 w 29"/>
                <a:gd name="T1" fmla="*/ 19 h 23"/>
                <a:gd name="T2" fmla="*/ 9 w 29"/>
                <a:gd name="T3" fmla="*/ 18 h 23"/>
                <a:gd name="T4" fmla="*/ 10 w 29"/>
                <a:gd name="T5" fmla="*/ 17 h 23"/>
                <a:gd name="T6" fmla="*/ 9 w 29"/>
                <a:gd name="T7" fmla="*/ 18 h 23"/>
                <a:gd name="T8" fmla="*/ 9 w 29"/>
                <a:gd name="T9" fmla="*/ 19 h 23"/>
                <a:gd name="T10" fmla="*/ 8 w 29"/>
                <a:gd name="T11" fmla="*/ 19 h 23"/>
                <a:gd name="T12" fmla="*/ 0 w 29"/>
                <a:gd name="T13" fmla="*/ 11 h 23"/>
                <a:gd name="T14" fmla="*/ 0 w 29"/>
                <a:gd name="T15" fmla="*/ 11 h 23"/>
                <a:gd name="T16" fmla="*/ 0 w 29"/>
                <a:gd name="T17" fmla="*/ 8 h 23"/>
                <a:gd name="T18" fmla="*/ 0 w 29"/>
                <a:gd name="T19" fmla="*/ 8 h 23"/>
                <a:gd name="T20" fmla="*/ 4 w 29"/>
                <a:gd name="T21" fmla="*/ 0 h 23"/>
                <a:gd name="T22" fmla="*/ 4 w 29"/>
                <a:gd name="T23" fmla="*/ 0 h 23"/>
                <a:gd name="T24" fmla="*/ 6 w 29"/>
                <a:gd name="T25" fmla="*/ 0 h 23"/>
                <a:gd name="T26" fmla="*/ 6 w 29"/>
                <a:gd name="T27" fmla="*/ 0 h 23"/>
                <a:gd name="T28" fmla="*/ 29 w 29"/>
                <a:gd name="T29" fmla="*/ 17 h 23"/>
                <a:gd name="T30" fmla="*/ 29 w 29"/>
                <a:gd name="T31" fmla="*/ 17 h 23"/>
                <a:gd name="T32" fmla="*/ 29 w 29"/>
                <a:gd name="T33" fmla="*/ 20 h 23"/>
                <a:gd name="T34" fmla="*/ 29 w 29"/>
                <a:gd name="T35" fmla="*/ 20 h 23"/>
                <a:gd name="T36" fmla="*/ 28 w 29"/>
                <a:gd name="T37" fmla="*/ 23 h 23"/>
                <a:gd name="T38" fmla="*/ 28 w 29"/>
                <a:gd name="T39" fmla="*/ 23 h 23"/>
                <a:gd name="T40" fmla="*/ 25 w 29"/>
                <a:gd name="T41" fmla="*/ 23 h 23"/>
                <a:gd name="T42" fmla="*/ 25 w 29"/>
                <a:gd name="T43" fmla="*/ 23 h 23"/>
                <a:gd name="T44" fmla="*/ 9 w 29"/>
                <a:gd name="T45" fmla="*/ 19 h 23"/>
                <a:gd name="T46" fmla="*/ 15 w 29"/>
                <a:gd name="T47" fmla="*/ 18 h 23"/>
                <a:gd name="T48" fmla="*/ 25 w 29"/>
                <a:gd name="T49" fmla="*/ 20 h 23"/>
                <a:gd name="T50" fmla="*/ 25 w 29"/>
                <a:gd name="T51" fmla="*/ 20 h 23"/>
                <a:gd name="T52" fmla="*/ 26 w 29"/>
                <a:gd name="T53" fmla="*/ 20 h 23"/>
                <a:gd name="T54" fmla="*/ 26 w 29"/>
                <a:gd name="T55" fmla="*/ 20 h 23"/>
                <a:gd name="T56" fmla="*/ 26 w 29"/>
                <a:gd name="T57" fmla="*/ 19 h 23"/>
                <a:gd name="T58" fmla="*/ 26 w 29"/>
                <a:gd name="T59" fmla="*/ 19 h 23"/>
                <a:gd name="T60" fmla="*/ 6 w 29"/>
                <a:gd name="T61" fmla="*/ 3 h 23"/>
                <a:gd name="T62" fmla="*/ 6 w 29"/>
                <a:gd name="T63" fmla="*/ 3 h 23"/>
                <a:gd name="T64" fmla="*/ 6 w 29"/>
                <a:gd name="T65" fmla="*/ 3 h 23"/>
                <a:gd name="T66" fmla="*/ 6 w 29"/>
                <a:gd name="T67" fmla="*/ 3 h 23"/>
                <a:gd name="T68" fmla="*/ 3 w 29"/>
                <a:gd name="T69" fmla="*/ 8 h 23"/>
                <a:gd name="T70" fmla="*/ 3 w 29"/>
                <a:gd name="T71" fmla="*/ 8 h 23"/>
                <a:gd name="T72" fmla="*/ 3 w 29"/>
                <a:gd name="T73" fmla="*/ 10 h 23"/>
                <a:gd name="T74" fmla="*/ 3 w 29"/>
                <a:gd name="T75" fmla="*/ 10 h 23"/>
                <a:gd name="T76" fmla="*/ 10 w 29"/>
                <a:gd name="T77" fmla="*/ 16 h 23"/>
                <a:gd name="T78" fmla="*/ 15 w 29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3"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4" y="0"/>
                    <a:pt x="26" y="12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1"/>
                    <a:pt x="29" y="22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3"/>
                    <a:pt x="26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9" y="23"/>
                    <a:pt x="9" y="19"/>
                    <a:pt x="9" y="19"/>
                  </a:cubicBezTo>
                  <a:close/>
                  <a:moveTo>
                    <a:pt x="15" y="18"/>
                  </a:moveTo>
                  <a:cubicBezTo>
                    <a:pt x="18" y="19"/>
                    <a:pt x="22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5"/>
                    <a:pt x="11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4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7"/>
                    <a:pt x="13" y="17"/>
                    <a:pt x="15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4" name="Freeform 66"/>
            <p:cNvSpPr/>
            <p:nvPr/>
          </p:nvSpPr>
          <p:spPr bwMode="auto">
            <a:xfrm>
              <a:off x="15651168" y="-4575185"/>
              <a:ext cx="53975" cy="52388"/>
            </a:xfrm>
            <a:custGeom>
              <a:avLst/>
              <a:gdLst>
                <a:gd name="T0" fmla="*/ 3 w 14"/>
                <a:gd name="T1" fmla="*/ 2 h 14"/>
                <a:gd name="T2" fmla="*/ 3 w 14"/>
                <a:gd name="T3" fmla="*/ 11 h 14"/>
                <a:gd name="T4" fmla="*/ 13 w 14"/>
                <a:gd name="T5" fmla="*/ 5 h 14"/>
                <a:gd name="T6" fmla="*/ 3 w 14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3" y="2"/>
                    <a:pt x="0" y="8"/>
                    <a:pt x="3" y="11"/>
                  </a:cubicBezTo>
                  <a:cubicBezTo>
                    <a:pt x="6" y="14"/>
                    <a:pt x="14" y="7"/>
                    <a:pt x="13" y="5"/>
                  </a:cubicBezTo>
                  <a:cubicBezTo>
                    <a:pt x="12" y="3"/>
                    <a:pt x="8" y="0"/>
                    <a:pt x="3" y="2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5" name="Freeform 67"/>
            <p:cNvSpPr>
              <a:spLocks noEditPoints="1"/>
            </p:cNvSpPr>
            <p:nvPr/>
          </p:nvSpPr>
          <p:spPr bwMode="auto">
            <a:xfrm>
              <a:off x="15651168" y="-4575185"/>
              <a:ext cx="53975" cy="47625"/>
            </a:xfrm>
            <a:custGeom>
              <a:avLst/>
              <a:gdLst>
                <a:gd name="T0" fmla="*/ 2 w 14"/>
                <a:gd name="T1" fmla="*/ 12 h 13"/>
                <a:gd name="T2" fmla="*/ 0 w 14"/>
                <a:gd name="T3" fmla="*/ 8 h 13"/>
                <a:gd name="T4" fmla="*/ 0 w 14"/>
                <a:gd name="T5" fmla="*/ 8 h 13"/>
                <a:gd name="T6" fmla="*/ 2 w 14"/>
                <a:gd name="T7" fmla="*/ 2 h 13"/>
                <a:gd name="T8" fmla="*/ 2 w 14"/>
                <a:gd name="T9" fmla="*/ 2 h 13"/>
                <a:gd name="T10" fmla="*/ 3 w 14"/>
                <a:gd name="T11" fmla="*/ 1 h 13"/>
                <a:gd name="T12" fmla="*/ 7 w 14"/>
                <a:gd name="T13" fmla="*/ 0 h 13"/>
                <a:gd name="T14" fmla="*/ 7 w 14"/>
                <a:gd name="T15" fmla="*/ 0 h 13"/>
                <a:gd name="T16" fmla="*/ 14 w 14"/>
                <a:gd name="T17" fmla="*/ 4 h 13"/>
                <a:gd name="T18" fmla="*/ 14 w 14"/>
                <a:gd name="T19" fmla="*/ 4 h 13"/>
                <a:gd name="T20" fmla="*/ 14 w 14"/>
                <a:gd name="T21" fmla="*/ 5 h 13"/>
                <a:gd name="T22" fmla="*/ 14 w 14"/>
                <a:gd name="T23" fmla="*/ 5 h 13"/>
                <a:gd name="T24" fmla="*/ 5 w 14"/>
                <a:gd name="T25" fmla="*/ 13 h 13"/>
                <a:gd name="T26" fmla="*/ 5 w 14"/>
                <a:gd name="T27" fmla="*/ 13 h 13"/>
                <a:gd name="T28" fmla="*/ 5 w 14"/>
                <a:gd name="T29" fmla="*/ 13 h 13"/>
                <a:gd name="T30" fmla="*/ 5 w 14"/>
                <a:gd name="T31" fmla="*/ 13 h 13"/>
                <a:gd name="T32" fmla="*/ 2 w 14"/>
                <a:gd name="T33" fmla="*/ 12 h 13"/>
                <a:gd name="T34" fmla="*/ 3 w 14"/>
                <a:gd name="T35" fmla="*/ 8 h 13"/>
                <a:gd name="T36" fmla="*/ 4 w 14"/>
                <a:gd name="T37" fmla="*/ 10 h 13"/>
                <a:gd name="T38" fmla="*/ 4 w 14"/>
                <a:gd name="T39" fmla="*/ 10 h 13"/>
                <a:gd name="T40" fmla="*/ 5 w 14"/>
                <a:gd name="T41" fmla="*/ 10 h 13"/>
                <a:gd name="T42" fmla="*/ 5 w 14"/>
                <a:gd name="T43" fmla="*/ 10 h 13"/>
                <a:gd name="T44" fmla="*/ 9 w 14"/>
                <a:gd name="T45" fmla="*/ 8 h 13"/>
                <a:gd name="T46" fmla="*/ 9 w 14"/>
                <a:gd name="T47" fmla="*/ 8 h 13"/>
                <a:gd name="T48" fmla="*/ 11 w 14"/>
                <a:gd name="T49" fmla="*/ 5 h 13"/>
                <a:gd name="T50" fmla="*/ 11 w 14"/>
                <a:gd name="T51" fmla="*/ 5 h 13"/>
                <a:gd name="T52" fmla="*/ 7 w 14"/>
                <a:gd name="T53" fmla="*/ 3 h 13"/>
                <a:gd name="T54" fmla="*/ 7 w 14"/>
                <a:gd name="T55" fmla="*/ 3 h 13"/>
                <a:gd name="T56" fmla="*/ 4 w 14"/>
                <a:gd name="T57" fmla="*/ 4 h 13"/>
                <a:gd name="T58" fmla="*/ 4 w 14"/>
                <a:gd name="T59" fmla="*/ 4 h 13"/>
                <a:gd name="T60" fmla="*/ 3 w 14"/>
                <a:gd name="T6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3">
                  <a:moveTo>
                    <a:pt x="2" y="12"/>
                  </a:moveTo>
                  <a:cubicBezTo>
                    <a:pt x="1" y="11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3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9"/>
                    <a:pt x="10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3"/>
                    <a:pt x="2" y="12"/>
                  </a:cubicBezTo>
                  <a:close/>
                  <a:moveTo>
                    <a:pt x="3" y="8"/>
                  </a:move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6"/>
                    <a:pt x="3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6" name="Freeform 68"/>
            <p:cNvSpPr/>
            <p:nvPr/>
          </p:nvSpPr>
          <p:spPr bwMode="auto">
            <a:xfrm>
              <a:off x="15633705" y="-4610110"/>
              <a:ext cx="52388" cy="46038"/>
            </a:xfrm>
            <a:custGeom>
              <a:avLst/>
              <a:gdLst>
                <a:gd name="T0" fmla="*/ 8 w 14"/>
                <a:gd name="T1" fmla="*/ 12 h 12"/>
                <a:gd name="T2" fmla="*/ 1 w 14"/>
                <a:gd name="T3" fmla="*/ 8 h 12"/>
                <a:gd name="T4" fmla="*/ 12 w 14"/>
                <a:gd name="T5" fmla="*/ 3 h 12"/>
                <a:gd name="T6" fmla="*/ 8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8" y="12"/>
                  </a:moveTo>
                  <a:cubicBezTo>
                    <a:pt x="8" y="12"/>
                    <a:pt x="3" y="12"/>
                    <a:pt x="1" y="8"/>
                  </a:cubicBezTo>
                  <a:cubicBezTo>
                    <a:pt x="0" y="5"/>
                    <a:pt x="11" y="0"/>
                    <a:pt x="12" y="3"/>
                  </a:cubicBezTo>
                  <a:cubicBezTo>
                    <a:pt x="13" y="6"/>
                    <a:pt x="14" y="10"/>
                    <a:pt x="8" y="12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7" name="Freeform 69"/>
            <p:cNvSpPr>
              <a:spLocks noEditPoints="1"/>
            </p:cNvSpPr>
            <p:nvPr/>
          </p:nvSpPr>
          <p:spPr bwMode="auto">
            <a:xfrm>
              <a:off x="15633705" y="-4605348"/>
              <a:ext cx="52388" cy="49213"/>
            </a:xfrm>
            <a:custGeom>
              <a:avLst/>
              <a:gdLst>
                <a:gd name="T0" fmla="*/ 0 w 14"/>
                <a:gd name="T1" fmla="*/ 8 h 13"/>
                <a:gd name="T2" fmla="*/ 0 w 14"/>
                <a:gd name="T3" fmla="*/ 7 h 13"/>
                <a:gd name="T4" fmla="*/ 0 w 14"/>
                <a:gd name="T5" fmla="*/ 7 h 13"/>
                <a:gd name="T6" fmla="*/ 4 w 14"/>
                <a:gd name="T7" fmla="*/ 2 h 13"/>
                <a:gd name="T8" fmla="*/ 4 w 14"/>
                <a:gd name="T9" fmla="*/ 2 h 13"/>
                <a:gd name="T10" fmla="*/ 10 w 14"/>
                <a:gd name="T11" fmla="*/ 0 h 13"/>
                <a:gd name="T12" fmla="*/ 10 w 14"/>
                <a:gd name="T13" fmla="*/ 0 h 13"/>
                <a:gd name="T14" fmla="*/ 13 w 14"/>
                <a:gd name="T15" fmla="*/ 2 h 13"/>
                <a:gd name="T16" fmla="*/ 13 w 14"/>
                <a:gd name="T17" fmla="*/ 2 h 13"/>
                <a:gd name="T18" fmla="*/ 14 w 14"/>
                <a:gd name="T19" fmla="*/ 6 h 13"/>
                <a:gd name="T20" fmla="*/ 14 w 14"/>
                <a:gd name="T21" fmla="*/ 6 h 13"/>
                <a:gd name="T22" fmla="*/ 9 w 14"/>
                <a:gd name="T23" fmla="*/ 13 h 13"/>
                <a:gd name="T24" fmla="*/ 9 w 14"/>
                <a:gd name="T25" fmla="*/ 13 h 13"/>
                <a:gd name="T26" fmla="*/ 8 w 14"/>
                <a:gd name="T27" fmla="*/ 13 h 13"/>
                <a:gd name="T28" fmla="*/ 0 w 14"/>
                <a:gd name="T29" fmla="*/ 8 h 13"/>
                <a:gd name="T30" fmla="*/ 8 w 14"/>
                <a:gd name="T31" fmla="*/ 11 h 13"/>
                <a:gd name="T32" fmla="*/ 8 w 14"/>
                <a:gd name="T33" fmla="*/ 10 h 13"/>
                <a:gd name="T34" fmla="*/ 8 w 14"/>
                <a:gd name="T35" fmla="*/ 11 h 13"/>
                <a:gd name="T36" fmla="*/ 5 w 14"/>
                <a:gd name="T37" fmla="*/ 4 h 13"/>
                <a:gd name="T38" fmla="*/ 3 w 14"/>
                <a:gd name="T39" fmla="*/ 7 h 13"/>
                <a:gd name="T40" fmla="*/ 3 w 14"/>
                <a:gd name="T41" fmla="*/ 7 h 13"/>
                <a:gd name="T42" fmla="*/ 3 w 14"/>
                <a:gd name="T43" fmla="*/ 7 h 13"/>
                <a:gd name="T44" fmla="*/ 6 w 14"/>
                <a:gd name="T45" fmla="*/ 9 h 13"/>
                <a:gd name="T46" fmla="*/ 6 w 14"/>
                <a:gd name="T47" fmla="*/ 9 h 13"/>
                <a:gd name="T48" fmla="*/ 8 w 14"/>
                <a:gd name="T49" fmla="*/ 10 h 13"/>
                <a:gd name="T50" fmla="*/ 8 w 14"/>
                <a:gd name="T51" fmla="*/ 10 h 13"/>
                <a:gd name="T52" fmla="*/ 11 w 14"/>
                <a:gd name="T53" fmla="*/ 6 h 13"/>
                <a:gd name="T54" fmla="*/ 11 w 14"/>
                <a:gd name="T55" fmla="*/ 6 h 13"/>
                <a:gd name="T56" fmla="*/ 11 w 14"/>
                <a:gd name="T57" fmla="*/ 3 h 13"/>
                <a:gd name="T58" fmla="*/ 11 w 14"/>
                <a:gd name="T59" fmla="*/ 3 h 13"/>
                <a:gd name="T60" fmla="*/ 11 w 14"/>
                <a:gd name="T61" fmla="*/ 3 h 13"/>
                <a:gd name="T62" fmla="*/ 10 w 14"/>
                <a:gd name="T63" fmla="*/ 3 h 13"/>
                <a:gd name="T64" fmla="*/ 10 w 14"/>
                <a:gd name="T65" fmla="*/ 3 h 13"/>
                <a:gd name="T66" fmla="*/ 10 w 14"/>
                <a:gd name="T67" fmla="*/ 3 h 13"/>
                <a:gd name="T68" fmla="*/ 10 w 14"/>
                <a:gd name="T69" fmla="*/ 3 h 13"/>
                <a:gd name="T70" fmla="*/ 5 w 14"/>
                <a:gd name="T7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0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4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8"/>
                    <a:pt x="13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2" y="12"/>
                    <a:pt x="0" y="8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5" y="4"/>
                  </a:move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7" y="3"/>
                    <a:pt x="5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8" name="Freeform 70"/>
            <p:cNvSpPr/>
            <p:nvPr/>
          </p:nvSpPr>
          <p:spPr bwMode="auto">
            <a:xfrm>
              <a:off x="15455905" y="-4538673"/>
              <a:ext cx="271463" cy="136525"/>
            </a:xfrm>
            <a:custGeom>
              <a:avLst/>
              <a:gdLst>
                <a:gd name="T0" fmla="*/ 0 w 72"/>
                <a:gd name="T1" fmla="*/ 9 h 36"/>
                <a:gd name="T2" fmla="*/ 69 w 72"/>
                <a:gd name="T3" fmla="*/ 26 h 36"/>
                <a:gd name="T4" fmla="*/ 72 w 72"/>
                <a:gd name="T5" fmla="*/ 15 h 36"/>
                <a:gd name="T6" fmla="*/ 6 w 72"/>
                <a:gd name="T7" fmla="*/ 0 h 36"/>
                <a:gd name="T8" fmla="*/ 0 w 72"/>
                <a:gd name="T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6">
                  <a:moveTo>
                    <a:pt x="0" y="9"/>
                  </a:moveTo>
                  <a:cubicBezTo>
                    <a:pt x="0" y="9"/>
                    <a:pt x="32" y="36"/>
                    <a:pt x="69" y="2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34" y="29"/>
                    <a:pt x="6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9" name="Freeform 71"/>
            <p:cNvSpPr>
              <a:spLocks noEditPoints="1"/>
            </p:cNvSpPr>
            <p:nvPr/>
          </p:nvSpPr>
          <p:spPr bwMode="auto">
            <a:xfrm>
              <a:off x="15449555" y="-4541848"/>
              <a:ext cx="280988" cy="112713"/>
            </a:xfrm>
            <a:custGeom>
              <a:avLst/>
              <a:gdLst>
                <a:gd name="T0" fmla="*/ 1 w 75"/>
                <a:gd name="T1" fmla="*/ 11 h 30"/>
                <a:gd name="T2" fmla="*/ 1 w 75"/>
                <a:gd name="T3" fmla="*/ 9 h 30"/>
                <a:gd name="T4" fmla="*/ 1 w 75"/>
                <a:gd name="T5" fmla="*/ 9 h 30"/>
                <a:gd name="T6" fmla="*/ 7 w 75"/>
                <a:gd name="T7" fmla="*/ 0 h 30"/>
                <a:gd name="T8" fmla="*/ 8 w 75"/>
                <a:gd name="T9" fmla="*/ 0 h 30"/>
                <a:gd name="T10" fmla="*/ 8 w 75"/>
                <a:gd name="T11" fmla="*/ 0 h 30"/>
                <a:gd name="T12" fmla="*/ 9 w 75"/>
                <a:gd name="T13" fmla="*/ 0 h 30"/>
                <a:gd name="T14" fmla="*/ 9 w 75"/>
                <a:gd name="T15" fmla="*/ 0 h 30"/>
                <a:gd name="T16" fmla="*/ 52 w 75"/>
                <a:gd name="T17" fmla="*/ 17 h 30"/>
                <a:gd name="T18" fmla="*/ 52 w 75"/>
                <a:gd name="T19" fmla="*/ 17 h 30"/>
                <a:gd name="T20" fmla="*/ 73 w 75"/>
                <a:gd name="T21" fmla="*/ 14 h 30"/>
                <a:gd name="T22" fmla="*/ 73 w 75"/>
                <a:gd name="T23" fmla="*/ 14 h 30"/>
                <a:gd name="T24" fmla="*/ 75 w 75"/>
                <a:gd name="T25" fmla="*/ 14 h 30"/>
                <a:gd name="T26" fmla="*/ 75 w 75"/>
                <a:gd name="T27" fmla="*/ 14 h 30"/>
                <a:gd name="T28" fmla="*/ 75 w 75"/>
                <a:gd name="T29" fmla="*/ 16 h 30"/>
                <a:gd name="T30" fmla="*/ 75 w 75"/>
                <a:gd name="T31" fmla="*/ 16 h 30"/>
                <a:gd name="T32" fmla="*/ 73 w 75"/>
                <a:gd name="T33" fmla="*/ 27 h 30"/>
                <a:gd name="T34" fmla="*/ 72 w 75"/>
                <a:gd name="T35" fmla="*/ 28 h 30"/>
                <a:gd name="T36" fmla="*/ 72 w 75"/>
                <a:gd name="T37" fmla="*/ 28 h 30"/>
                <a:gd name="T38" fmla="*/ 54 w 75"/>
                <a:gd name="T39" fmla="*/ 30 h 30"/>
                <a:gd name="T40" fmla="*/ 54 w 75"/>
                <a:gd name="T41" fmla="*/ 30 h 30"/>
                <a:gd name="T42" fmla="*/ 1 w 75"/>
                <a:gd name="T43" fmla="*/ 11 h 30"/>
                <a:gd name="T44" fmla="*/ 18 w 75"/>
                <a:gd name="T45" fmla="*/ 18 h 30"/>
                <a:gd name="T46" fmla="*/ 54 w 75"/>
                <a:gd name="T47" fmla="*/ 27 h 30"/>
                <a:gd name="T48" fmla="*/ 54 w 75"/>
                <a:gd name="T49" fmla="*/ 27 h 30"/>
                <a:gd name="T50" fmla="*/ 70 w 75"/>
                <a:gd name="T51" fmla="*/ 25 h 30"/>
                <a:gd name="T52" fmla="*/ 70 w 75"/>
                <a:gd name="T53" fmla="*/ 25 h 30"/>
                <a:gd name="T54" fmla="*/ 72 w 75"/>
                <a:gd name="T55" fmla="*/ 18 h 30"/>
                <a:gd name="T56" fmla="*/ 52 w 75"/>
                <a:gd name="T57" fmla="*/ 20 h 30"/>
                <a:gd name="T58" fmla="*/ 52 w 75"/>
                <a:gd name="T59" fmla="*/ 20 h 30"/>
                <a:gd name="T60" fmla="*/ 8 w 75"/>
                <a:gd name="T61" fmla="*/ 4 h 30"/>
                <a:gd name="T62" fmla="*/ 8 w 75"/>
                <a:gd name="T63" fmla="*/ 4 h 30"/>
                <a:gd name="T64" fmla="*/ 4 w 75"/>
                <a:gd name="T65" fmla="*/ 10 h 30"/>
                <a:gd name="T66" fmla="*/ 18 w 75"/>
                <a:gd name="T6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" h="30">
                  <a:moveTo>
                    <a:pt x="1" y="11"/>
                  </a:moveTo>
                  <a:cubicBezTo>
                    <a:pt x="1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3" y="14"/>
                    <a:pt x="39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64" y="17"/>
                    <a:pt x="73" y="14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4"/>
                    <a:pt x="74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5"/>
                    <a:pt x="75" y="15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2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5" y="30"/>
                    <a:pt x="59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24" y="30"/>
                    <a:pt x="1" y="11"/>
                    <a:pt x="1" y="11"/>
                  </a:cubicBezTo>
                  <a:close/>
                  <a:moveTo>
                    <a:pt x="18" y="18"/>
                  </a:moveTo>
                  <a:cubicBezTo>
                    <a:pt x="27" y="23"/>
                    <a:pt x="39" y="27"/>
                    <a:pt x="54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9" y="27"/>
                    <a:pt x="64" y="2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19"/>
                    <a:pt x="61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39" y="21"/>
                    <a:pt x="22" y="17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11" y="15"/>
                    <a:pt x="18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0" name="Freeform 72"/>
            <p:cNvSpPr/>
            <p:nvPr/>
          </p:nvSpPr>
          <p:spPr bwMode="auto">
            <a:xfrm>
              <a:off x="15716255" y="-4500573"/>
              <a:ext cx="60325" cy="142875"/>
            </a:xfrm>
            <a:custGeom>
              <a:avLst/>
              <a:gdLst>
                <a:gd name="T0" fmla="*/ 0 w 16"/>
                <a:gd name="T1" fmla="*/ 15 h 38"/>
                <a:gd name="T2" fmla="*/ 11 w 16"/>
                <a:gd name="T3" fmla="*/ 30 h 38"/>
                <a:gd name="T4" fmla="*/ 11 w 16"/>
                <a:gd name="T5" fmla="*/ 2 h 38"/>
                <a:gd name="T6" fmla="*/ 2 w 16"/>
                <a:gd name="T7" fmla="*/ 5 h 38"/>
                <a:gd name="T8" fmla="*/ 0 w 16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8">
                  <a:moveTo>
                    <a:pt x="0" y="15"/>
                  </a:moveTo>
                  <a:cubicBezTo>
                    <a:pt x="0" y="15"/>
                    <a:pt x="6" y="38"/>
                    <a:pt x="11" y="30"/>
                  </a:cubicBezTo>
                  <a:cubicBezTo>
                    <a:pt x="14" y="25"/>
                    <a:pt x="16" y="4"/>
                    <a:pt x="11" y="2"/>
                  </a:cubicBezTo>
                  <a:cubicBezTo>
                    <a:pt x="5" y="0"/>
                    <a:pt x="2" y="5"/>
                    <a:pt x="2" y="5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B18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1" name="Freeform 73"/>
            <p:cNvSpPr>
              <a:spLocks noEditPoints="1"/>
            </p:cNvSpPr>
            <p:nvPr/>
          </p:nvSpPr>
          <p:spPr bwMode="auto">
            <a:xfrm>
              <a:off x="15711493" y="-4500573"/>
              <a:ext cx="60325" cy="123825"/>
            </a:xfrm>
            <a:custGeom>
              <a:avLst/>
              <a:gdLst>
                <a:gd name="T0" fmla="*/ 2 w 16"/>
                <a:gd name="T1" fmla="*/ 24 h 33"/>
                <a:gd name="T2" fmla="*/ 0 w 16"/>
                <a:gd name="T3" fmla="*/ 16 h 33"/>
                <a:gd name="T4" fmla="*/ 0 w 16"/>
                <a:gd name="T5" fmla="*/ 16 h 33"/>
                <a:gd name="T6" fmla="*/ 0 w 16"/>
                <a:gd name="T7" fmla="*/ 15 h 33"/>
                <a:gd name="T8" fmla="*/ 1 w 16"/>
                <a:gd name="T9" fmla="*/ 5 h 33"/>
                <a:gd name="T10" fmla="*/ 1 w 16"/>
                <a:gd name="T11" fmla="*/ 4 h 33"/>
                <a:gd name="T12" fmla="*/ 9 w 16"/>
                <a:gd name="T13" fmla="*/ 0 h 33"/>
                <a:gd name="T14" fmla="*/ 9 w 16"/>
                <a:gd name="T15" fmla="*/ 0 h 33"/>
                <a:gd name="T16" fmla="*/ 12 w 16"/>
                <a:gd name="T17" fmla="*/ 1 h 33"/>
                <a:gd name="T18" fmla="*/ 12 w 16"/>
                <a:gd name="T19" fmla="*/ 1 h 33"/>
                <a:gd name="T20" fmla="*/ 16 w 16"/>
                <a:gd name="T21" fmla="*/ 13 h 33"/>
                <a:gd name="T22" fmla="*/ 16 w 16"/>
                <a:gd name="T23" fmla="*/ 13 h 33"/>
                <a:gd name="T24" fmla="*/ 13 w 16"/>
                <a:gd name="T25" fmla="*/ 31 h 33"/>
                <a:gd name="T26" fmla="*/ 13 w 16"/>
                <a:gd name="T27" fmla="*/ 31 h 33"/>
                <a:gd name="T28" fmla="*/ 10 w 16"/>
                <a:gd name="T29" fmla="*/ 33 h 33"/>
                <a:gd name="T30" fmla="*/ 10 w 16"/>
                <a:gd name="T31" fmla="*/ 33 h 33"/>
                <a:gd name="T32" fmla="*/ 2 w 16"/>
                <a:gd name="T33" fmla="*/ 24 h 33"/>
                <a:gd name="T34" fmla="*/ 8 w 16"/>
                <a:gd name="T35" fmla="*/ 29 h 33"/>
                <a:gd name="T36" fmla="*/ 10 w 16"/>
                <a:gd name="T37" fmla="*/ 30 h 33"/>
                <a:gd name="T38" fmla="*/ 10 w 16"/>
                <a:gd name="T39" fmla="*/ 30 h 33"/>
                <a:gd name="T40" fmla="*/ 11 w 16"/>
                <a:gd name="T41" fmla="*/ 29 h 33"/>
                <a:gd name="T42" fmla="*/ 11 w 16"/>
                <a:gd name="T43" fmla="*/ 29 h 33"/>
                <a:gd name="T44" fmla="*/ 13 w 16"/>
                <a:gd name="T45" fmla="*/ 13 h 33"/>
                <a:gd name="T46" fmla="*/ 13 w 16"/>
                <a:gd name="T47" fmla="*/ 13 h 33"/>
                <a:gd name="T48" fmla="*/ 11 w 16"/>
                <a:gd name="T49" fmla="*/ 3 h 33"/>
                <a:gd name="T50" fmla="*/ 11 w 16"/>
                <a:gd name="T51" fmla="*/ 3 h 33"/>
                <a:gd name="T52" fmla="*/ 9 w 16"/>
                <a:gd name="T53" fmla="*/ 3 h 33"/>
                <a:gd name="T54" fmla="*/ 9 w 16"/>
                <a:gd name="T55" fmla="*/ 3 h 33"/>
                <a:gd name="T56" fmla="*/ 5 w 16"/>
                <a:gd name="T57" fmla="*/ 4 h 33"/>
                <a:gd name="T58" fmla="*/ 5 w 16"/>
                <a:gd name="T59" fmla="*/ 4 h 33"/>
                <a:gd name="T60" fmla="*/ 4 w 16"/>
                <a:gd name="T61" fmla="*/ 5 h 33"/>
                <a:gd name="T62" fmla="*/ 4 w 16"/>
                <a:gd name="T63" fmla="*/ 5 h 33"/>
                <a:gd name="T64" fmla="*/ 3 w 16"/>
                <a:gd name="T65" fmla="*/ 15 h 33"/>
                <a:gd name="T66" fmla="*/ 8 w 16"/>
                <a:gd name="T6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33">
                  <a:moveTo>
                    <a:pt x="2" y="24"/>
                  </a:moveTo>
                  <a:cubicBezTo>
                    <a:pt x="1" y="20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6" y="2"/>
                    <a:pt x="16" y="8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20"/>
                    <a:pt x="15" y="28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2"/>
                    <a:pt x="11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6" y="33"/>
                    <a:pt x="4" y="28"/>
                    <a:pt x="2" y="24"/>
                  </a:cubicBezTo>
                  <a:close/>
                  <a:moveTo>
                    <a:pt x="8" y="29"/>
                  </a:move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7"/>
                    <a:pt x="13" y="20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8"/>
                    <a:pt x="12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7"/>
                    <a:pt x="5" y="25"/>
                    <a:pt x="8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2" name="Freeform 74"/>
            <p:cNvSpPr/>
            <p:nvPr/>
          </p:nvSpPr>
          <p:spPr bwMode="auto">
            <a:xfrm>
              <a:off x="15686093" y="-4432310"/>
              <a:ext cx="49213" cy="44450"/>
            </a:xfrm>
            <a:custGeom>
              <a:avLst/>
              <a:gdLst>
                <a:gd name="T0" fmla="*/ 7 w 13"/>
                <a:gd name="T1" fmla="*/ 0 h 12"/>
                <a:gd name="T2" fmla="*/ 0 w 13"/>
                <a:gd name="T3" fmla="*/ 5 h 12"/>
                <a:gd name="T4" fmla="*/ 11 w 13"/>
                <a:gd name="T5" fmla="*/ 9 h 12"/>
                <a:gd name="T6" fmla="*/ 7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7" y="0"/>
                    <a:pt x="1" y="1"/>
                    <a:pt x="0" y="5"/>
                  </a:cubicBezTo>
                  <a:cubicBezTo>
                    <a:pt x="0" y="10"/>
                    <a:pt x="10" y="12"/>
                    <a:pt x="11" y="9"/>
                  </a:cubicBezTo>
                  <a:cubicBezTo>
                    <a:pt x="12" y="8"/>
                    <a:pt x="13" y="3"/>
                    <a:pt x="7" y="0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3" name="Freeform 75"/>
            <p:cNvSpPr>
              <a:spLocks noEditPoints="1"/>
            </p:cNvSpPr>
            <p:nvPr/>
          </p:nvSpPr>
          <p:spPr bwMode="auto">
            <a:xfrm>
              <a:off x="15681330" y="-4437073"/>
              <a:ext cx="53975" cy="49213"/>
            </a:xfrm>
            <a:custGeom>
              <a:avLst/>
              <a:gdLst>
                <a:gd name="T0" fmla="*/ 0 w 14"/>
                <a:gd name="T1" fmla="*/ 7 h 13"/>
                <a:gd name="T2" fmla="*/ 0 w 14"/>
                <a:gd name="T3" fmla="*/ 6 h 13"/>
                <a:gd name="T4" fmla="*/ 0 w 14"/>
                <a:gd name="T5" fmla="*/ 6 h 13"/>
                <a:gd name="T6" fmla="*/ 8 w 14"/>
                <a:gd name="T7" fmla="*/ 0 h 13"/>
                <a:gd name="T8" fmla="*/ 8 w 14"/>
                <a:gd name="T9" fmla="*/ 0 h 13"/>
                <a:gd name="T10" fmla="*/ 9 w 14"/>
                <a:gd name="T11" fmla="*/ 0 h 13"/>
                <a:gd name="T12" fmla="*/ 14 w 14"/>
                <a:gd name="T13" fmla="*/ 8 h 13"/>
                <a:gd name="T14" fmla="*/ 14 w 14"/>
                <a:gd name="T15" fmla="*/ 8 h 13"/>
                <a:gd name="T16" fmla="*/ 13 w 14"/>
                <a:gd name="T17" fmla="*/ 11 h 13"/>
                <a:gd name="T18" fmla="*/ 13 w 14"/>
                <a:gd name="T19" fmla="*/ 11 h 13"/>
                <a:gd name="T20" fmla="*/ 9 w 14"/>
                <a:gd name="T21" fmla="*/ 13 h 13"/>
                <a:gd name="T22" fmla="*/ 9 w 14"/>
                <a:gd name="T23" fmla="*/ 13 h 13"/>
                <a:gd name="T24" fmla="*/ 0 w 14"/>
                <a:gd name="T25" fmla="*/ 7 h 13"/>
                <a:gd name="T26" fmla="*/ 11 w 14"/>
                <a:gd name="T27" fmla="*/ 10 h 13"/>
                <a:gd name="T28" fmla="*/ 11 w 14"/>
                <a:gd name="T29" fmla="*/ 8 h 13"/>
                <a:gd name="T30" fmla="*/ 11 w 14"/>
                <a:gd name="T31" fmla="*/ 8 h 13"/>
                <a:gd name="T32" fmla="*/ 8 w 14"/>
                <a:gd name="T33" fmla="*/ 3 h 13"/>
                <a:gd name="T34" fmla="*/ 8 w 14"/>
                <a:gd name="T35" fmla="*/ 3 h 13"/>
                <a:gd name="T36" fmla="*/ 3 w 14"/>
                <a:gd name="T37" fmla="*/ 6 h 13"/>
                <a:gd name="T38" fmla="*/ 3 w 14"/>
                <a:gd name="T39" fmla="*/ 6 h 13"/>
                <a:gd name="T40" fmla="*/ 3 w 14"/>
                <a:gd name="T41" fmla="*/ 7 h 13"/>
                <a:gd name="T42" fmla="*/ 3 w 14"/>
                <a:gd name="T43" fmla="*/ 7 h 13"/>
                <a:gd name="T44" fmla="*/ 5 w 14"/>
                <a:gd name="T45" fmla="*/ 9 h 13"/>
                <a:gd name="T46" fmla="*/ 5 w 14"/>
                <a:gd name="T47" fmla="*/ 9 h 13"/>
                <a:gd name="T48" fmla="*/ 9 w 14"/>
                <a:gd name="T49" fmla="*/ 10 h 13"/>
                <a:gd name="T50" fmla="*/ 9 w 14"/>
                <a:gd name="T51" fmla="*/ 10 h 13"/>
                <a:gd name="T52" fmla="*/ 11 w 14"/>
                <a:gd name="T53" fmla="*/ 10 h 13"/>
                <a:gd name="T54" fmla="*/ 8 w 14"/>
                <a:gd name="T55" fmla="*/ 3 h 13"/>
                <a:gd name="T56" fmla="*/ 8 w 14"/>
                <a:gd name="T57" fmla="*/ 1 h 13"/>
                <a:gd name="T58" fmla="*/ 8 w 14"/>
                <a:gd name="T5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3">
                  <a:moveTo>
                    <a:pt x="0" y="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2"/>
                    <a:pt x="14" y="5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3"/>
                    <a:pt x="11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3"/>
                    <a:pt x="0" y="11"/>
                    <a:pt x="0" y="7"/>
                  </a:cubicBezTo>
                  <a:close/>
                  <a:moveTo>
                    <a:pt x="11" y="10"/>
                  </a:move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10"/>
                    <a:pt x="11" y="10"/>
                  </a:cubicBezTo>
                  <a:close/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4" name="Freeform 76"/>
            <p:cNvSpPr/>
            <p:nvPr/>
          </p:nvSpPr>
          <p:spPr bwMode="auto">
            <a:xfrm>
              <a:off x="15700380" y="-4470410"/>
              <a:ext cx="52388" cy="52388"/>
            </a:xfrm>
            <a:custGeom>
              <a:avLst/>
              <a:gdLst>
                <a:gd name="T0" fmla="*/ 3 w 14"/>
                <a:gd name="T1" fmla="*/ 11 h 14"/>
                <a:gd name="T2" fmla="*/ 2 w 14"/>
                <a:gd name="T3" fmla="*/ 3 h 14"/>
                <a:gd name="T4" fmla="*/ 12 w 14"/>
                <a:gd name="T5" fmla="*/ 8 h 14"/>
                <a:gd name="T6" fmla="*/ 3 w 14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3" y="11"/>
                  </a:moveTo>
                  <a:cubicBezTo>
                    <a:pt x="3" y="11"/>
                    <a:pt x="0" y="6"/>
                    <a:pt x="2" y="3"/>
                  </a:cubicBezTo>
                  <a:cubicBezTo>
                    <a:pt x="4" y="0"/>
                    <a:pt x="14" y="6"/>
                    <a:pt x="12" y="8"/>
                  </a:cubicBezTo>
                  <a:cubicBezTo>
                    <a:pt x="11" y="11"/>
                    <a:pt x="8" y="14"/>
                    <a:pt x="3" y="11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5" name="Freeform 77"/>
            <p:cNvSpPr>
              <a:spLocks noEditPoints="1"/>
            </p:cNvSpPr>
            <p:nvPr/>
          </p:nvSpPr>
          <p:spPr bwMode="auto">
            <a:xfrm>
              <a:off x="15700380" y="-4467235"/>
              <a:ext cx="52388" cy="49213"/>
            </a:xfrm>
            <a:custGeom>
              <a:avLst/>
              <a:gdLst>
                <a:gd name="T0" fmla="*/ 2 w 14"/>
                <a:gd name="T1" fmla="*/ 11 h 13"/>
                <a:gd name="T2" fmla="*/ 3 w 14"/>
                <a:gd name="T3" fmla="*/ 10 h 13"/>
                <a:gd name="T4" fmla="*/ 4 w 14"/>
                <a:gd name="T5" fmla="*/ 9 h 13"/>
                <a:gd name="T6" fmla="*/ 3 w 14"/>
                <a:gd name="T7" fmla="*/ 10 h 13"/>
                <a:gd name="T8" fmla="*/ 2 w 14"/>
                <a:gd name="T9" fmla="*/ 11 h 13"/>
                <a:gd name="T10" fmla="*/ 1 w 14"/>
                <a:gd name="T11" fmla="*/ 10 h 13"/>
                <a:gd name="T12" fmla="*/ 0 w 14"/>
                <a:gd name="T13" fmla="*/ 5 h 13"/>
                <a:gd name="T14" fmla="*/ 0 w 14"/>
                <a:gd name="T15" fmla="*/ 5 h 13"/>
                <a:gd name="T16" fmla="*/ 1 w 14"/>
                <a:gd name="T17" fmla="*/ 1 h 13"/>
                <a:gd name="T18" fmla="*/ 1 w 14"/>
                <a:gd name="T19" fmla="*/ 1 h 13"/>
                <a:gd name="T20" fmla="*/ 4 w 14"/>
                <a:gd name="T21" fmla="*/ 0 h 13"/>
                <a:gd name="T22" fmla="*/ 4 w 14"/>
                <a:gd name="T23" fmla="*/ 0 h 13"/>
                <a:gd name="T24" fmla="*/ 10 w 14"/>
                <a:gd name="T25" fmla="*/ 2 h 13"/>
                <a:gd name="T26" fmla="*/ 10 w 14"/>
                <a:gd name="T27" fmla="*/ 2 h 13"/>
                <a:gd name="T28" fmla="*/ 14 w 14"/>
                <a:gd name="T29" fmla="*/ 7 h 13"/>
                <a:gd name="T30" fmla="*/ 14 w 14"/>
                <a:gd name="T31" fmla="*/ 7 h 13"/>
                <a:gd name="T32" fmla="*/ 13 w 14"/>
                <a:gd name="T33" fmla="*/ 8 h 13"/>
                <a:gd name="T34" fmla="*/ 13 w 14"/>
                <a:gd name="T35" fmla="*/ 8 h 13"/>
                <a:gd name="T36" fmla="*/ 7 w 14"/>
                <a:gd name="T37" fmla="*/ 13 h 13"/>
                <a:gd name="T38" fmla="*/ 7 w 14"/>
                <a:gd name="T39" fmla="*/ 13 h 13"/>
                <a:gd name="T40" fmla="*/ 2 w 14"/>
                <a:gd name="T41" fmla="*/ 11 h 13"/>
                <a:gd name="T42" fmla="*/ 7 w 14"/>
                <a:gd name="T43" fmla="*/ 10 h 13"/>
                <a:gd name="T44" fmla="*/ 11 w 14"/>
                <a:gd name="T45" fmla="*/ 7 h 13"/>
                <a:gd name="T46" fmla="*/ 11 w 14"/>
                <a:gd name="T47" fmla="*/ 7 h 13"/>
                <a:gd name="T48" fmla="*/ 8 w 14"/>
                <a:gd name="T49" fmla="*/ 4 h 13"/>
                <a:gd name="T50" fmla="*/ 8 w 14"/>
                <a:gd name="T51" fmla="*/ 4 h 13"/>
                <a:gd name="T52" fmla="*/ 4 w 14"/>
                <a:gd name="T53" fmla="*/ 3 h 13"/>
                <a:gd name="T54" fmla="*/ 4 w 14"/>
                <a:gd name="T55" fmla="*/ 3 h 13"/>
                <a:gd name="T56" fmla="*/ 3 w 14"/>
                <a:gd name="T57" fmla="*/ 3 h 13"/>
                <a:gd name="T58" fmla="*/ 3 w 14"/>
                <a:gd name="T59" fmla="*/ 3 h 13"/>
                <a:gd name="T60" fmla="*/ 3 w 14"/>
                <a:gd name="T61" fmla="*/ 5 h 13"/>
                <a:gd name="T62" fmla="*/ 3 w 14"/>
                <a:gd name="T63" fmla="*/ 5 h 13"/>
                <a:gd name="T64" fmla="*/ 4 w 14"/>
                <a:gd name="T65" fmla="*/ 9 h 13"/>
                <a:gd name="T66" fmla="*/ 4 w 14"/>
                <a:gd name="T67" fmla="*/ 9 h 13"/>
                <a:gd name="T68" fmla="*/ 7 w 14"/>
                <a:gd name="T6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3">
                  <a:moveTo>
                    <a:pt x="2" y="11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3"/>
                    <a:pt x="14" y="5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0"/>
                    <a:pt x="10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3"/>
                    <a:pt x="4" y="12"/>
                    <a:pt x="2" y="11"/>
                  </a:cubicBezTo>
                  <a:close/>
                  <a:moveTo>
                    <a:pt x="7" y="10"/>
                  </a:moveTo>
                  <a:cubicBezTo>
                    <a:pt x="9" y="10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6" y="10"/>
                    <a:pt x="7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6" name="Freeform 78"/>
            <p:cNvSpPr/>
            <p:nvPr/>
          </p:nvSpPr>
          <p:spPr bwMode="auto">
            <a:xfrm>
              <a:off x="15084429" y="-4775211"/>
              <a:ext cx="519113" cy="488951"/>
            </a:xfrm>
            <a:custGeom>
              <a:avLst/>
              <a:gdLst>
                <a:gd name="T0" fmla="*/ 0 w 138"/>
                <a:gd name="T1" fmla="*/ 18 h 130"/>
                <a:gd name="T2" fmla="*/ 50 w 138"/>
                <a:gd name="T3" fmla="*/ 130 h 130"/>
                <a:gd name="T4" fmla="*/ 138 w 138"/>
                <a:gd name="T5" fmla="*/ 25 h 130"/>
                <a:gd name="T6" fmla="*/ 15 w 138"/>
                <a:gd name="T7" fmla="*/ 0 h 130"/>
                <a:gd name="T8" fmla="*/ 0 w 138"/>
                <a:gd name="T9" fmla="*/ 1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30">
                  <a:moveTo>
                    <a:pt x="0" y="18"/>
                  </a:moveTo>
                  <a:cubicBezTo>
                    <a:pt x="0" y="18"/>
                    <a:pt x="43" y="83"/>
                    <a:pt x="50" y="130"/>
                  </a:cubicBezTo>
                  <a:cubicBezTo>
                    <a:pt x="50" y="130"/>
                    <a:pt x="126" y="111"/>
                    <a:pt x="138" y="25"/>
                  </a:cubicBezTo>
                  <a:cubicBezTo>
                    <a:pt x="138" y="25"/>
                    <a:pt x="71" y="26"/>
                    <a:pt x="15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7" name="Freeform 79"/>
            <p:cNvSpPr>
              <a:spLocks noEditPoints="1"/>
            </p:cNvSpPr>
            <p:nvPr/>
          </p:nvSpPr>
          <p:spPr bwMode="auto">
            <a:xfrm>
              <a:off x="15076492" y="-4781561"/>
              <a:ext cx="530226" cy="498476"/>
            </a:xfrm>
            <a:custGeom>
              <a:avLst/>
              <a:gdLst>
                <a:gd name="T0" fmla="*/ 51 w 141"/>
                <a:gd name="T1" fmla="*/ 133 h 133"/>
                <a:gd name="T2" fmla="*/ 50 w 141"/>
                <a:gd name="T3" fmla="*/ 132 h 133"/>
                <a:gd name="T4" fmla="*/ 50 w 141"/>
                <a:gd name="T5" fmla="*/ 132 h 133"/>
                <a:gd name="T6" fmla="*/ 23 w 141"/>
                <a:gd name="T7" fmla="*/ 59 h 133"/>
                <a:gd name="T8" fmla="*/ 23 w 141"/>
                <a:gd name="T9" fmla="*/ 59 h 133"/>
                <a:gd name="T10" fmla="*/ 1 w 141"/>
                <a:gd name="T11" fmla="*/ 21 h 133"/>
                <a:gd name="T12" fmla="*/ 1 w 141"/>
                <a:gd name="T13" fmla="*/ 21 h 133"/>
                <a:gd name="T14" fmla="*/ 1 w 141"/>
                <a:gd name="T15" fmla="*/ 19 h 133"/>
                <a:gd name="T16" fmla="*/ 1 w 141"/>
                <a:gd name="T17" fmla="*/ 19 h 133"/>
                <a:gd name="T18" fmla="*/ 16 w 141"/>
                <a:gd name="T19" fmla="*/ 1 h 133"/>
                <a:gd name="T20" fmla="*/ 18 w 141"/>
                <a:gd name="T21" fmla="*/ 0 h 133"/>
                <a:gd name="T22" fmla="*/ 18 w 141"/>
                <a:gd name="T23" fmla="*/ 0 h 133"/>
                <a:gd name="T24" fmla="*/ 139 w 141"/>
                <a:gd name="T25" fmla="*/ 26 h 133"/>
                <a:gd name="T26" fmla="*/ 139 w 141"/>
                <a:gd name="T27" fmla="*/ 26 h 133"/>
                <a:gd name="T28" fmla="*/ 140 w 141"/>
                <a:gd name="T29" fmla="*/ 26 h 133"/>
                <a:gd name="T30" fmla="*/ 140 w 141"/>
                <a:gd name="T31" fmla="*/ 26 h 133"/>
                <a:gd name="T32" fmla="*/ 141 w 141"/>
                <a:gd name="T33" fmla="*/ 26 h 133"/>
                <a:gd name="T34" fmla="*/ 141 w 141"/>
                <a:gd name="T35" fmla="*/ 26 h 133"/>
                <a:gd name="T36" fmla="*/ 141 w 141"/>
                <a:gd name="T37" fmla="*/ 27 h 133"/>
                <a:gd name="T38" fmla="*/ 141 w 141"/>
                <a:gd name="T39" fmla="*/ 27 h 133"/>
                <a:gd name="T40" fmla="*/ 52 w 141"/>
                <a:gd name="T41" fmla="*/ 133 h 133"/>
                <a:gd name="T42" fmla="*/ 52 w 141"/>
                <a:gd name="T43" fmla="*/ 133 h 133"/>
                <a:gd name="T44" fmla="*/ 52 w 141"/>
                <a:gd name="T45" fmla="*/ 133 h 133"/>
                <a:gd name="T46" fmla="*/ 52 w 141"/>
                <a:gd name="T47" fmla="*/ 133 h 133"/>
                <a:gd name="T48" fmla="*/ 51 w 141"/>
                <a:gd name="T49" fmla="*/ 133 h 133"/>
                <a:gd name="T50" fmla="*/ 53 w 141"/>
                <a:gd name="T51" fmla="*/ 130 h 133"/>
                <a:gd name="T52" fmla="*/ 90 w 141"/>
                <a:gd name="T53" fmla="*/ 110 h 133"/>
                <a:gd name="T54" fmla="*/ 90 w 141"/>
                <a:gd name="T55" fmla="*/ 110 h 133"/>
                <a:gd name="T56" fmla="*/ 138 w 141"/>
                <a:gd name="T57" fmla="*/ 29 h 133"/>
                <a:gd name="T58" fmla="*/ 138 w 141"/>
                <a:gd name="T59" fmla="*/ 29 h 133"/>
                <a:gd name="T60" fmla="*/ 17 w 141"/>
                <a:gd name="T61" fmla="*/ 4 h 133"/>
                <a:gd name="T62" fmla="*/ 17 w 141"/>
                <a:gd name="T63" fmla="*/ 4 h 133"/>
                <a:gd name="T64" fmla="*/ 4 w 141"/>
                <a:gd name="T65" fmla="*/ 20 h 133"/>
                <a:gd name="T66" fmla="*/ 53 w 141"/>
                <a:gd name="T67" fmla="*/ 13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1" h="133">
                  <a:moveTo>
                    <a:pt x="51" y="133"/>
                  </a:moveTo>
                  <a:cubicBezTo>
                    <a:pt x="50" y="133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47" y="109"/>
                    <a:pt x="34" y="81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11" y="37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71" y="25"/>
                    <a:pt x="133" y="26"/>
                    <a:pt x="139" y="26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1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30" y="114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1" y="133"/>
                    <a:pt x="51" y="133"/>
                    <a:pt x="51" y="133"/>
                  </a:cubicBezTo>
                  <a:close/>
                  <a:moveTo>
                    <a:pt x="53" y="130"/>
                  </a:moveTo>
                  <a:cubicBezTo>
                    <a:pt x="58" y="128"/>
                    <a:pt x="74" y="123"/>
                    <a:pt x="90" y="110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111" y="95"/>
                    <a:pt x="132" y="70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27" y="29"/>
                    <a:pt x="69" y="27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9" y="28"/>
                    <a:pt x="46" y="86"/>
                    <a:pt x="53" y="1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8" name="Freeform 80"/>
            <p:cNvSpPr/>
            <p:nvPr/>
          </p:nvSpPr>
          <p:spPr bwMode="auto">
            <a:xfrm>
              <a:off x="14720891" y="-4706948"/>
              <a:ext cx="393701" cy="296863"/>
            </a:xfrm>
            <a:custGeom>
              <a:avLst/>
              <a:gdLst>
                <a:gd name="T0" fmla="*/ 97 w 105"/>
                <a:gd name="T1" fmla="*/ 0 h 79"/>
                <a:gd name="T2" fmla="*/ 30 w 105"/>
                <a:gd name="T3" fmla="*/ 28 h 79"/>
                <a:gd name="T4" fmla="*/ 22 w 105"/>
                <a:gd name="T5" fmla="*/ 15 h 79"/>
                <a:gd name="T6" fmla="*/ 20 w 105"/>
                <a:gd name="T7" fmla="*/ 23 h 79"/>
                <a:gd name="T8" fmla="*/ 6 w 105"/>
                <a:gd name="T9" fmla="*/ 20 h 79"/>
                <a:gd name="T10" fmla="*/ 15 w 105"/>
                <a:gd name="T11" fmla="*/ 30 h 79"/>
                <a:gd name="T12" fmla="*/ 2 w 105"/>
                <a:gd name="T13" fmla="*/ 33 h 79"/>
                <a:gd name="T14" fmla="*/ 15 w 105"/>
                <a:gd name="T15" fmla="*/ 37 h 79"/>
                <a:gd name="T16" fmla="*/ 8 w 105"/>
                <a:gd name="T17" fmla="*/ 45 h 79"/>
                <a:gd name="T18" fmla="*/ 18 w 105"/>
                <a:gd name="T19" fmla="*/ 42 h 79"/>
                <a:gd name="T20" fmla="*/ 19 w 105"/>
                <a:gd name="T21" fmla="*/ 50 h 79"/>
                <a:gd name="T22" fmla="*/ 27 w 105"/>
                <a:gd name="T23" fmla="*/ 41 h 79"/>
                <a:gd name="T24" fmla="*/ 105 w 105"/>
                <a:gd name="T25" fmla="*/ 0 h 79"/>
                <a:gd name="T26" fmla="*/ 97 w 105"/>
                <a:gd name="T2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" h="79">
                  <a:moveTo>
                    <a:pt x="97" y="0"/>
                  </a:moveTo>
                  <a:cubicBezTo>
                    <a:pt x="97" y="0"/>
                    <a:pt x="89" y="66"/>
                    <a:pt x="30" y="28"/>
                  </a:cubicBezTo>
                  <a:cubicBezTo>
                    <a:pt x="30" y="28"/>
                    <a:pt x="30" y="15"/>
                    <a:pt x="22" y="15"/>
                  </a:cubicBezTo>
                  <a:cubicBezTo>
                    <a:pt x="17" y="15"/>
                    <a:pt x="20" y="23"/>
                    <a:pt x="20" y="23"/>
                  </a:cubicBezTo>
                  <a:cubicBezTo>
                    <a:pt x="20" y="23"/>
                    <a:pt x="9" y="15"/>
                    <a:pt x="6" y="20"/>
                  </a:cubicBezTo>
                  <a:cubicBezTo>
                    <a:pt x="3" y="25"/>
                    <a:pt x="15" y="30"/>
                    <a:pt x="15" y="30"/>
                  </a:cubicBezTo>
                  <a:cubicBezTo>
                    <a:pt x="15" y="30"/>
                    <a:pt x="3" y="27"/>
                    <a:pt x="2" y="33"/>
                  </a:cubicBezTo>
                  <a:cubicBezTo>
                    <a:pt x="0" y="38"/>
                    <a:pt x="15" y="37"/>
                    <a:pt x="15" y="37"/>
                  </a:cubicBezTo>
                  <a:cubicBezTo>
                    <a:pt x="15" y="37"/>
                    <a:pt x="3" y="42"/>
                    <a:pt x="8" y="45"/>
                  </a:cubicBezTo>
                  <a:cubicBezTo>
                    <a:pt x="13" y="48"/>
                    <a:pt x="18" y="42"/>
                    <a:pt x="18" y="42"/>
                  </a:cubicBezTo>
                  <a:cubicBezTo>
                    <a:pt x="18" y="42"/>
                    <a:pt x="14" y="49"/>
                    <a:pt x="19" y="50"/>
                  </a:cubicBezTo>
                  <a:cubicBezTo>
                    <a:pt x="23" y="52"/>
                    <a:pt x="27" y="41"/>
                    <a:pt x="27" y="41"/>
                  </a:cubicBezTo>
                  <a:cubicBezTo>
                    <a:pt x="27" y="41"/>
                    <a:pt x="94" y="79"/>
                    <a:pt x="105" y="0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9" name="Freeform 81"/>
            <p:cNvSpPr>
              <a:spLocks noEditPoints="1"/>
            </p:cNvSpPr>
            <p:nvPr/>
          </p:nvSpPr>
          <p:spPr bwMode="auto">
            <a:xfrm>
              <a:off x="14720891" y="-4714886"/>
              <a:ext cx="398463" cy="203200"/>
            </a:xfrm>
            <a:custGeom>
              <a:avLst/>
              <a:gdLst>
                <a:gd name="T0" fmla="*/ 15 w 106"/>
                <a:gd name="T1" fmla="*/ 49 h 54"/>
                <a:gd name="T2" fmla="*/ 11 w 106"/>
                <a:gd name="T3" fmla="*/ 49 h 54"/>
                <a:gd name="T4" fmla="*/ 7 w 106"/>
                <a:gd name="T5" fmla="*/ 48 h 54"/>
                <a:gd name="T6" fmla="*/ 9 w 106"/>
                <a:gd name="T7" fmla="*/ 40 h 54"/>
                <a:gd name="T8" fmla="*/ 5 w 106"/>
                <a:gd name="T9" fmla="*/ 40 h 54"/>
                <a:gd name="T10" fmla="*/ 0 w 106"/>
                <a:gd name="T11" fmla="*/ 34 h 54"/>
                <a:gd name="T12" fmla="*/ 8 w 106"/>
                <a:gd name="T13" fmla="*/ 30 h 54"/>
                <a:gd name="T14" fmla="*/ 5 w 106"/>
                <a:gd name="T15" fmla="*/ 21 h 54"/>
                <a:gd name="T16" fmla="*/ 9 w 106"/>
                <a:gd name="T17" fmla="*/ 19 h 54"/>
                <a:gd name="T18" fmla="*/ 18 w 106"/>
                <a:gd name="T19" fmla="*/ 21 h 54"/>
                <a:gd name="T20" fmla="*/ 18 w 106"/>
                <a:gd name="T21" fmla="*/ 17 h 54"/>
                <a:gd name="T22" fmla="*/ 22 w 106"/>
                <a:gd name="T23" fmla="*/ 15 h 54"/>
                <a:gd name="T24" fmla="*/ 22 w 106"/>
                <a:gd name="T25" fmla="*/ 15 h 54"/>
                <a:gd name="T26" fmla="*/ 23 w 106"/>
                <a:gd name="T27" fmla="*/ 15 h 54"/>
                <a:gd name="T28" fmla="*/ 62 w 106"/>
                <a:gd name="T29" fmla="*/ 41 h 54"/>
                <a:gd name="T30" fmla="*/ 96 w 106"/>
                <a:gd name="T31" fmla="*/ 2 h 54"/>
                <a:gd name="T32" fmla="*/ 105 w 106"/>
                <a:gd name="T33" fmla="*/ 0 h 54"/>
                <a:gd name="T34" fmla="*/ 106 w 106"/>
                <a:gd name="T35" fmla="*/ 2 h 54"/>
                <a:gd name="T36" fmla="*/ 61 w 106"/>
                <a:gd name="T37" fmla="*/ 54 h 54"/>
                <a:gd name="T38" fmla="*/ 26 w 106"/>
                <a:gd name="T39" fmla="*/ 48 h 54"/>
                <a:gd name="T40" fmla="*/ 19 w 106"/>
                <a:gd name="T41" fmla="*/ 54 h 54"/>
                <a:gd name="T42" fmla="*/ 18 w 106"/>
                <a:gd name="T43" fmla="*/ 54 h 54"/>
                <a:gd name="T44" fmla="*/ 20 w 106"/>
                <a:gd name="T45" fmla="*/ 45 h 54"/>
                <a:gd name="T46" fmla="*/ 19 w 106"/>
                <a:gd name="T47" fmla="*/ 51 h 54"/>
                <a:gd name="T48" fmla="*/ 19 w 106"/>
                <a:gd name="T49" fmla="*/ 51 h 54"/>
                <a:gd name="T50" fmla="*/ 26 w 106"/>
                <a:gd name="T51" fmla="*/ 42 h 54"/>
                <a:gd name="T52" fmla="*/ 27 w 106"/>
                <a:gd name="T53" fmla="*/ 42 h 54"/>
                <a:gd name="T54" fmla="*/ 38 w 106"/>
                <a:gd name="T55" fmla="*/ 46 h 54"/>
                <a:gd name="T56" fmla="*/ 61 w 106"/>
                <a:gd name="T57" fmla="*/ 51 h 54"/>
                <a:gd name="T58" fmla="*/ 98 w 106"/>
                <a:gd name="T59" fmla="*/ 3 h 54"/>
                <a:gd name="T60" fmla="*/ 29 w 106"/>
                <a:gd name="T61" fmla="*/ 32 h 54"/>
                <a:gd name="T62" fmla="*/ 28 w 106"/>
                <a:gd name="T63" fmla="*/ 30 h 54"/>
                <a:gd name="T64" fmla="*/ 27 w 106"/>
                <a:gd name="T65" fmla="*/ 23 h 54"/>
                <a:gd name="T66" fmla="*/ 22 w 106"/>
                <a:gd name="T67" fmla="*/ 18 h 54"/>
                <a:gd name="T68" fmla="*/ 21 w 106"/>
                <a:gd name="T69" fmla="*/ 21 h 54"/>
                <a:gd name="T70" fmla="*/ 21 w 106"/>
                <a:gd name="T71" fmla="*/ 25 h 54"/>
                <a:gd name="T72" fmla="*/ 19 w 106"/>
                <a:gd name="T73" fmla="*/ 27 h 54"/>
                <a:gd name="T74" fmla="*/ 15 w 106"/>
                <a:gd name="T75" fmla="*/ 24 h 54"/>
                <a:gd name="T76" fmla="*/ 7 w 106"/>
                <a:gd name="T77" fmla="*/ 23 h 54"/>
                <a:gd name="T78" fmla="*/ 7 w 106"/>
                <a:gd name="T79" fmla="*/ 24 h 54"/>
                <a:gd name="T80" fmla="*/ 16 w 106"/>
                <a:gd name="T81" fmla="*/ 31 h 54"/>
                <a:gd name="T82" fmla="*/ 17 w 106"/>
                <a:gd name="T83" fmla="*/ 33 h 54"/>
                <a:gd name="T84" fmla="*/ 13 w 106"/>
                <a:gd name="T85" fmla="*/ 33 h 54"/>
                <a:gd name="T86" fmla="*/ 8 w 106"/>
                <a:gd name="T87" fmla="*/ 33 h 54"/>
                <a:gd name="T88" fmla="*/ 3 w 106"/>
                <a:gd name="T89" fmla="*/ 35 h 54"/>
                <a:gd name="T90" fmla="*/ 6 w 106"/>
                <a:gd name="T91" fmla="*/ 37 h 54"/>
                <a:gd name="T92" fmla="*/ 15 w 106"/>
                <a:gd name="T93" fmla="*/ 37 h 54"/>
                <a:gd name="T94" fmla="*/ 17 w 106"/>
                <a:gd name="T95" fmla="*/ 38 h 54"/>
                <a:gd name="T96" fmla="*/ 9 w 106"/>
                <a:gd name="T97" fmla="*/ 44 h 54"/>
                <a:gd name="T98" fmla="*/ 8 w 106"/>
                <a:gd name="T99" fmla="*/ 45 h 54"/>
                <a:gd name="T100" fmla="*/ 11 w 106"/>
                <a:gd name="T101" fmla="*/ 46 h 54"/>
                <a:gd name="T102" fmla="*/ 15 w 106"/>
                <a:gd name="T103" fmla="*/ 45 h 54"/>
                <a:gd name="T104" fmla="*/ 18 w 106"/>
                <a:gd name="T105" fmla="*/ 42 h 54"/>
                <a:gd name="T106" fmla="*/ 97 w 106"/>
                <a:gd name="T107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6" h="54">
                  <a:moveTo>
                    <a:pt x="18" y="54"/>
                  </a:moveTo>
                  <a:cubicBezTo>
                    <a:pt x="16" y="53"/>
                    <a:pt x="15" y="51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9"/>
                    <a:pt x="12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8" y="49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7"/>
                    <a:pt x="5" y="46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3"/>
                    <a:pt x="7" y="41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0"/>
                    <a:pt x="6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39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1"/>
                    <a:pt x="5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28"/>
                    <a:pt x="4" y="27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7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5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18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31" y="16"/>
                    <a:pt x="31" y="27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44" y="38"/>
                    <a:pt x="54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91" y="41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1"/>
                    <a:pt x="96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1"/>
                    <a:pt x="106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6" y="1"/>
                    <a:pt x="106" y="2"/>
                    <a:pt x="106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1" y="43"/>
                    <a:pt x="80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46" y="54"/>
                    <a:pt x="32" y="47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5" y="51"/>
                    <a:pt x="23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8" y="54"/>
                  </a:cubicBezTo>
                  <a:close/>
                  <a:moveTo>
                    <a:pt x="19" y="43"/>
                  </a:moveTo>
                  <a:cubicBezTo>
                    <a:pt x="20" y="43"/>
                    <a:pt x="20" y="44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18" y="48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0"/>
                    <a:pt x="18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1"/>
                    <a:pt x="22" y="49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5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32" y="44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4" y="48"/>
                    <a:pt x="52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78" y="51"/>
                    <a:pt x="97" y="42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7" y="10"/>
                    <a:pt x="91" y="4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53" y="43"/>
                    <a:pt x="42" y="40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6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0"/>
                    <a:pt x="25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9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3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1" y="26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7" y="26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23"/>
                    <a:pt x="11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9" y="27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4" y="30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4" y="34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0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5" y="33"/>
                    <a:pt x="3" y="34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6"/>
                    <a:pt x="4" y="36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7"/>
                    <a:pt x="10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7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1" y="42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0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7"/>
                    <a:pt x="14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9" y="42"/>
                    <a:pt x="19" y="42"/>
                    <a:pt x="19" y="43"/>
                  </a:cubicBezTo>
                  <a:close/>
                  <a:moveTo>
                    <a:pt x="97" y="3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7" y="3"/>
                    <a:pt x="97" y="3"/>
                    <a:pt x="9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0" name="Freeform 82"/>
            <p:cNvSpPr/>
            <p:nvPr/>
          </p:nvSpPr>
          <p:spPr bwMode="auto">
            <a:xfrm>
              <a:off x="15035217" y="-4816486"/>
              <a:ext cx="166688" cy="177800"/>
            </a:xfrm>
            <a:custGeom>
              <a:avLst/>
              <a:gdLst>
                <a:gd name="T0" fmla="*/ 0 w 44"/>
                <a:gd name="T1" fmla="*/ 26 h 47"/>
                <a:gd name="T2" fmla="*/ 4 w 44"/>
                <a:gd name="T3" fmla="*/ 47 h 47"/>
                <a:gd name="T4" fmla="*/ 44 w 44"/>
                <a:gd name="T5" fmla="*/ 4 h 47"/>
                <a:gd name="T6" fmla="*/ 21 w 44"/>
                <a:gd name="T7" fmla="*/ 0 h 47"/>
                <a:gd name="T8" fmla="*/ 0 w 44"/>
                <a:gd name="T9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7">
                  <a:moveTo>
                    <a:pt x="0" y="2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34" y="36"/>
                    <a:pt x="44" y="4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1" name="Freeform 83"/>
            <p:cNvSpPr>
              <a:spLocks noEditPoints="1"/>
            </p:cNvSpPr>
            <p:nvPr/>
          </p:nvSpPr>
          <p:spPr bwMode="auto">
            <a:xfrm>
              <a:off x="15032042" y="-4819661"/>
              <a:ext cx="176213" cy="187325"/>
            </a:xfrm>
            <a:custGeom>
              <a:avLst/>
              <a:gdLst>
                <a:gd name="T0" fmla="*/ 4 w 47"/>
                <a:gd name="T1" fmla="*/ 50 h 50"/>
                <a:gd name="T2" fmla="*/ 3 w 47"/>
                <a:gd name="T3" fmla="*/ 49 h 50"/>
                <a:gd name="T4" fmla="*/ 3 w 47"/>
                <a:gd name="T5" fmla="*/ 49 h 50"/>
                <a:gd name="T6" fmla="*/ 0 w 47"/>
                <a:gd name="T7" fmla="*/ 27 h 50"/>
                <a:gd name="T8" fmla="*/ 0 w 47"/>
                <a:gd name="T9" fmla="*/ 26 h 50"/>
                <a:gd name="T10" fmla="*/ 0 w 47"/>
                <a:gd name="T11" fmla="*/ 26 h 50"/>
                <a:gd name="T12" fmla="*/ 21 w 47"/>
                <a:gd name="T13" fmla="*/ 1 h 50"/>
                <a:gd name="T14" fmla="*/ 23 w 47"/>
                <a:gd name="T15" fmla="*/ 0 h 50"/>
                <a:gd name="T16" fmla="*/ 23 w 47"/>
                <a:gd name="T17" fmla="*/ 0 h 50"/>
                <a:gd name="T18" fmla="*/ 45 w 47"/>
                <a:gd name="T19" fmla="*/ 3 h 50"/>
                <a:gd name="T20" fmla="*/ 47 w 47"/>
                <a:gd name="T21" fmla="*/ 4 h 50"/>
                <a:gd name="T22" fmla="*/ 47 w 47"/>
                <a:gd name="T23" fmla="*/ 4 h 50"/>
                <a:gd name="T24" fmla="*/ 47 w 47"/>
                <a:gd name="T25" fmla="*/ 5 h 50"/>
                <a:gd name="T26" fmla="*/ 47 w 47"/>
                <a:gd name="T27" fmla="*/ 5 h 50"/>
                <a:gd name="T28" fmla="*/ 5 w 47"/>
                <a:gd name="T29" fmla="*/ 50 h 50"/>
                <a:gd name="T30" fmla="*/ 5 w 47"/>
                <a:gd name="T31" fmla="*/ 50 h 50"/>
                <a:gd name="T32" fmla="*/ 5 w 47"/>
                <a:gd name="T33" fmla="*/ 50 h 50"/>
                <a:gd name="T34" fmla="*/ 5 w 47"/>
                <a:gd name="T35" fmla="*/ 50 h 50"/>
                <a:gd name="T36" fmla="*/ 4 w 47"/>
                <a:gd name="T37" fmla="*/ 50 h 50"/>
                <a:gd name="T38" fmla="*/ 6 w 47"/>
                <a:gd name="T39" fmla="*/ 46 h 50"/>
                <a:gd name="T40" fmla="*/ 20 w 47"/>
                <a:gd name="T41" fmla="*/ 37 h 50"/>
                <a:gd name="T42" fmla="*/ 20 w 47"/>
                <a:gd name="T43" fmla="*/ 37 h 50"/>
                <a:gd name="T44" fmla="*/ 43 w 47"/>
                <a:gd name="T45" fmla="*/ 6 h 50"/>
                <a:gd name="T46" fmla="*/ 43 w 47"/>
                <a:gd name="T47" fmla="*/ 6 h 50"/>
                <a:gd name="T48" fmla="*/ 23 w 47"/>
                <a:gd name="T49" fmla="*/ 3 h 50"/>
                <a:gd name="T50" fmla="*/ 3 w 47"/>
                <a:gd name="T51" fmla="*/ 27 h 50"/>
                <a:gd name="T52" fmla="*/ 6 w 47"/>
                <a:gd name="T5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" h="50">
                  <a:moveTo>
                    <a:pt x="4" y="50"/>
                  </a:move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37" y="38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lose/>
                  <a:moveTo>
                    <a:pt x="6" y="46"/>
                  </a:moveTo>
                  <a:cubicBezTo>
                    <a:pt x="8" y="45"/>
                    <a:pt x="14" y="42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9" y="31"/>
                    <a:pt x="38" y="21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6" y="46"/>
                    <a:pt x="6" y="46"/>
                    <a:pt x="6" y="4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2" name="Freeform 84"/>
            <p:cNvSpPr/>
            <p:nvPr/>
          </p:nvSpPr>
          <p:spPr bwMode="auto">
            <a:xfrm>
              <a:off x="15136817" y="-4687898"/>
              <a:ext cx="41275" cy="44450"/>
            </a:xfrm>
            <a:custGeom>
              <a:avLst/>
              <a:gdLst>
                <a:gd name="T0" fmla="*/ 9 w 11"/>
                <a:gd name="T1" fmla="*/ 2 h 12"/>
                <a:gd name="T2" fmla="*/ 9 w 11"/>
                <a:gd name="T3" fmla="*/ 9 h 12"/>
                <a:gd name="T4" fmla="*/ 2 w 11"/>
                <a:gd name="T5" fmla="*/ 10 h 12"/>
                <a:gd name="T6" fmla="*/ 1 w 11"/>
                <a:gd name="T7" fmla="*/ 2 h 12"/>
                <a:gd name="T8" fmla="*/ 9 w 11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cubicBezTo>
                    <a:pt x="11" y="4"/>
                    <a:pt x="11" y="7"/>
                    <a:pt x="9" y="9"/>
                  </a:cubicBezTo>
                  <a:cubicBezTo>
                    <a:pt x="8" y="11"/>
                    <a:pt x="4" y="12"/>
                    <a:pt x="2" y="10"/>
                  </a:cubicBezTo>
                  <a:cubicBezTo>
                    <a:pt x="0" y="8"/>
                    <a:pt x="0" y="4"/>
                    <a:pt x="1" y="2"/>
                  </a:cubicBezTo>
                  <a:cubicBezTo>
                    <a:pt x="3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3" name="Freeform 85"/>
            <p:cNvSpPr/>
            <p:nvPr/>
          </p:nvSpPr>
          <p:spPr bwMode="auto">
            <a:xfrm>
              <a:off x="15205080" y="-4545023"/>
              <a:ext cx="44450" cy="41275"/>
            </a:xfrm>
            <a:custGeom>
              <a:avLst/>
              <a:gdLst>
                <a:gd name="T0" fmla="*/ 10 w 12"/>
                <a:gd name="T1" fmla="*/ 2 h 11"/>
                <a:gd name="T2" fmla="*/ 10 w 12"/>
                <a:gd name="T3" fmla="*/ 9 h 11"/>
                <a:gd name="T4" fmla="*/ 3 w 12"/>
                <a:gd name="T5" fmla="*/ 10 h 11"/>
                <a:gd name="T6" fmla="*/ 2 w 12"/>
                <a:gd name="T7" fmla="*/ 2 h 11"/>
                <a:gd name="T8" fmla="*/ 10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2"/>
                  </a:moveTo>
                  <a:cubicBezTo>
                    <a:pt x="12" y="3"/>
                    <a:pt x="12" y="7"/>
                    <a:pt x="10" y="9"/>
                  </a:cubicBez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4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4" name="Freeform 86"/>
            <p:cNvSpPr/>
            <p:nvPr/>
          </p:nvSpPr>
          <p:spPr bwMode="auto">
            <a:xfrm>
              <a:off x="15254292" y="-4699011"/>
              <a:ext cx="41275" cy="44450"/>
            </a:xfrm>
            <a:custGeom>
              <a:avLst/>
              <a:gdLst>
                <a:gd name="T0" fmla="*/ 9 w 11"/>
                <a:gd name="T1" fmla="*/ 2 h 12"/>
                <a:gd name="T2" fmla="*/ 10 w 11"/>
                <a:gd name="T3" fmla="*/ 9 h 12"/>
                <a:gd name="T4" fmla="*/ 2 w 11"/>
                <a:gd name="T5" fmla="*/ 10 h 12"/>
                <a:gd name="T6" fmla="*/ 2 w 11"/>
                <a:gd name="T7" fmla="*/ 2 h 12"/>
                <a:gd name="T8" fmla="*/ 9 w 11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cubicBezTo>
                    <a:pt x="11" y="4"/>
                    <a:pt x="11" y="7"/>
                    <a:pt x="10" y="9"/>
                  </a:cubicBezTo>
                  <a:cubicBezTo>
                    <a:pt x="8" y="11"/>
                    <a:pt x="4" y="12"/>
                    <a:pt x="2" y="10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5" name="Freeform 87"/>
            <p:cNvSpPr/>
            <p:nvPr/>
          </p:nvSpPr>
          <p:spPr bwMode="auto">
            <a:xfrm>
              <a:off x="15336842" y="-4613286"/>
              <a:ext cx="44450" cy="44450"/>
            </a:xfrm>
            <a:custGeom>
              <a:avLst/>
              <a:gdLst>
                <a:gd name="T0" fmla="*/ 9 w 12"/>
                <a:gd name="T1" fmla="*/ 2 h 12"/>
                <a:gd name="T2" fmla="*/ 10 w 12"/>
                <a:gd name="T3" fmla="*/ 10 h 12"/>
                <a:gd name="T4" fmla="*/ 2 w 12"/>
                <a:gd name="T5" fmla="*/ 10 h 12"/>
                <a:gd name="T6" fmla="*/ 2 w 12"/>
                <a:gd name="T7" fmla="*/ 3 h 12"/>
                <a:gd name="T8" fmla="*/ 9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2"/>
                  </a:moveTo>
                  <a:cubicBezTo>
                    <a:pt x="12" y="4"/>
                    <a:pt x="12" y="8"/>
                    <a:pt x="10" y="10"/>
                  </a:cubicBezTo>
                  <a:cubicBezTo>
                    <a:pt x="8" y="12"/>
                    <a:pt x="5" y="12"/>
                    <a:pt x="2" y="10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4" y="1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6" name="Freeform 88"/>
            <p:cNvSpPr/>
            <p:nvPr/>
          </p:nvSpPr>
          <p:spPr bwMode="auto">
            <a:xfrm>
              <a:off x="15325730" y="-4492635"/>
              <a:ext cx="41275" cy="44450"/>
            </a:xfrm>
            <a:custGeom>
              <a:avLst/>
              <a:gdLst>
                <a:gd name="T0" fmla="*/ 9 w 11"/>
                <a:gd name="T1" fmla="*/ 2 h 12"/>
                <a:gd name="T2" fmla="*/ 9 w 11"/>
                <a:gd name="T3" fmla="*/ 9 h 12"/>
                <a:gd name="T4" fmla="*/ 2 w 11"/>
                <a:gd name="T5" fmla="*/ 10 h 12"/>
                <a:gd name="T6" fmla="*/ 2 w 11"/>
                <a:gd name="T7" fmla="*/ 2 h 12"/>
                <a:gd name="T8" fmla="*/ 9 w 11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cubicBezTo>
                    <a:pt x="11" y="4"/>
                    <a:pt x="11" y="7"/>
                    <a:pt x="9" y="9"/>
                  </a:cubicBezTo>
                  <a:cubicBezTo>
                    <a:pt x="8" y="12"/>
                    <a:pt x="4" y="12"/>
                    <a:pt x="2" y="10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3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7" name="Freeform 89"/>
            <p:cNvSpPr/>
            <p:nvPr/>
          </p:nvSpPr>
          <p:spPr bwMode="auto">
            <a:xfrm>
              <a:off x="15279692" y="-4360872"/>
              <a:ext cx="41275" cy="44450"/>
            </a:xfrm>
            <a:custGeom>
              <a:avLst/>
              <a:gdLst>
                <a:gd name="T0" fmla="*/ 9 w 11"/>
                <a:gd name="T1" fmla="*/ 2 h 12"/>
                <a:gd name="T2" fmla="*/ 9 w 11"/>
                <a:gd name="T3" fmla="*/ 10 h 12"/>
                <a:gd name="T4" fmla="*/ 2 w 11"/>
                <a:gd name="T5" fmla="*/ 10 h 12"/>
                <a:gd name="T6" fmla="*/ 1 w 11"/>
                <a:gd name="T7" fmla="*/ 3 h 12"/>
                <a:gd name="T8" fmla="*/ 9 w 11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cubicBezTo>
                    <a:pt x="11" y="4"/>
                    <a:pt x="11" y="8"/>
                    <a:pt x="9" y="10"/>
                  </a:cubicBezTo>
                  <a:cubicBezTo>
                    <a:pt x="8" y="12"/>
                    <a:pt x="4" y="12"/>
                    <a:pt x="2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8" name="Freeform 90"/>
            <p:cNvSpPr/>
            <p:nvPr/>
          </p:nvSpPr>
          <p:spPr bwMode="auto">
            <a:xfrm>
              <a:off x="15433680" y="-4481523"/>
              <a:ext cx="46038" cy="44450"/>
            </a:xfrm>
            <a:custGeom>
              <a:avLst/>
              <a:gdLst>
                <a:gd name="T0" fmla="*/ 10 w 12"/>
                <a:gd name="T1" fmla="*/ 2 h 12"/>
                <a:gd name="T2" fmla="*/ 10 w 12"/>
                <a:gd name="T3" fmla="*/ 10 h 12"/>
                <a:gd name="T4" fmla="*/ 3 w 12"/>
                <a:gd name="T5" fmla="*/ 10 h 12"/>
                <a:gd name="T6" fmla="*/ 2 w 12"/>
                <a:gd name="T7" fmla="*/ 3 h 12"/>
                <a:gd name="T8" fmla="*/ 10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2"/>
                  </a:moveTo>
                  <a:cubicBezTo>
                    <a:pt x="12" y="4"/>
                    <a:pt x="12" y="7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4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9" name="Freeform 91"/>
            <p:cNvSpPr/>
            <p:nvPr/>
          </p:nvSpPr>
          <p:spPr bwMode="auto">
            <a:xfrm>
              <a:off x="15509880" y="-4597410"/>
              <a:ext cx="44450" cy="44450"/>
            </a:xfrm>
            <a:custGeom>
              <a:avLst/>
              <a:gdLst>
                <a:gd name="T0" fmla="*/ 10 w 12"/>
                <a:gd name="T1" fmla="*/ 2 h 12"/>
                <a:gd name="T2" fmla="*/ 10 w 12"/>
                <a:gd name="T3" fmla="*/ 10 h 12"/>
                <a:gd name="T4" fmla="*/ 3 w 12"/>
                <a:gd name="T5" fmla="*/ 10 h 12"/>
                <a:gd name="T6" fmla="*/ 2 w 12"/>
                <a:gd name="T7" fmla="*/ 3 h 12"/>
                <a:gd name="T8" fmla="*/ 10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2"/>
                  </a:moveTo>
                  <a:cubicBezTo>
                    <a:pt x="12" y="4"/>
                    <a:pt x="12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4" y="1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0" name="Freeform 92"/>
            <p:cNvSpPr/>
            <p:nvPr/>
          </p:nvSpPr>
          <p:spPr bwMode="auto">
            <a:xfrm>
              <a:off x="15427330" y="-4673611"/>
              <a:ext cx="44450" cy="46038"/>
            </a:xfrm>
            <a:custGeom>
              <a:avLst/>
              <a:gdLst>
                <a:gd name="T0" fmla="*/ 10 w 12"/>
                <a:gd name="T1" fmla="*/ 2 h 12"/>
                <a:gd name="T2" fmla="*/ 10 w 12"/>
                <a:gd name="T3" fmla="*/ 10 h 12"/>
                <a:gd name="T4" fmla="*/ 3 w 12"/>
                <a:gd name="T5" fmla="*/ 10 h 12"/>
                <a:gd name="T6" fmla="*/ 2 w 12"/>
                <a:gd name="T7" fmla="*/ 3 h 12"/>
                <a:gd name="T8" fmla="*/ 10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2"/>
                  </a:moveTo>
                  <a:cubicBezTo>
                    <a:pt x="12" y="4"/>
                    <a:pt x="12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1" name="Freeform 93"/>
            <p:cNvSpPr/>
            <p:nvPr/>
          </p:nvSpPr>
          <p:spPr bwMode="auto">
            <a:xfrm>
              <a:off x="14622466" y="-5135574"/>
              <a:ext cx="631826" cy="484188"/>
            </a:xfrm>
            <a:custGeom>
              <a:avLst/>
              <a:gdLst>
                <a:gd name="T0" fmla="*/ 4 w 168"/>
                <a:gd name="T1" fmla="*/ 90 h 129"/>
                <a:gd name="T2" fmla="*/ 14 w 168"/>
                <a:gd name="T3" fmla="*/ 79 h 129"/>
                <a:gd name="T4" fmla="*/ 27 w 168"/>
                <a:gd name="T5" fmla="*/ 17 h 129"/>
                <a:gd name="T6" fmla="*/ 126 w 168"/>
                <a:gd name="T7" fmla="*/ 9 h 129"/>
                <a:gd name="T8" fmla="*/ 137 w 168"/>
                <a:gd name="T9" fmla="*/ 3 h 129"/>
                <a:gd name="T10" fmla="*/ 139 w 168"/>
                <a:gd name="T11" fmla="*/ 2 h 129"/>
                <a:gd name="T12" fmla="*/ 151 w 168"/>
                <a:gd name="T13" fmla="*/ 2 h 129"/>
                <a:gd name="T14" fmla="*/ 156 w 168"/>
                <a:gd name="T15" fmla="*/ 12 h 129"/>
                <a:gd name="T16" fmla="*/ 156 w 168"/>
                <a:gd name="T17" fmla="*/ 13 h 129"/>
                <a:gd name="T18" fmla="*/ 153 w 168"/>
                <a:gd name="T19" fmla="*/ 20 h 129"/>
                <a:gd name="T20" fmla="*/ 150 w 168"/>
                <a:gd name="T21" fmla="*/ 23 h 129"/>
                <a:gd name="T22" fmla="*/ 105 w 168"/>
                <a:gd name="T23" fmla="*/ 118 h 129"/>
                <a:gd name="T24" fmla="*/ 37 w 168"/>
                <a:gd name="T25" fmla="*/ 117 h 129"/>
                <a:gd name="T26" fmla="*/ 21 w 168"/>
                <a:gd name="T27" fmla="*/ 106 h 129"/>
                <a:gd name="T28" fmla="*/ 13 w 168"/>
                <a:gd name="T29" fmla="*/ 106 h 129"/>
                <a:gd name="T30" fmla="*/ 4 w 168"/>
                <a:gd name="T31" fmla="*/ 9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129">
                  <a:moveTo>
                    <a:pt x="4" y="90"/>
                  </a:moveTo>
                  <a:cubicBezTo>
                    <a:pt x="7" y="86"/>
                    <a:pt x="12" y="82"/>
                    <a:pt x="14" y="79"/>
                  </a:cubicBezTo>
                  <a:cubicBezTo>
                    <a:pt x="26" y="59"/>
                    <a:pt x="28" y="40"/>
                    <a:pt x="27" y="17"/>
                  </a:cubicBezTo>
                  <a:cubicBezTo>
                    <a:pt x="59" y="23"/>
                    <a:pt x="95" y="19"/>
                    <a:pt x="126" y="9"/>
                  </a:cubicBezTo>
                  <a:cubicBezTo>
                    <a:pt x="129" y="8"/>
                    <a:pt x="133" y="5"/>
                    <a:pt x="137" y="3"/>
                  </a:cubicBezTo>
                  <a:cubicBezTo>
                    <a:pt x="138" y="3"/>
                    <a:pt x="138" y="2"/>
                    <a:pt x="139" y="2"/>
                  </a:cubicBezTo>
                  <a:cubicBezTo>
                    <a:pt x="143" y="0"/>
                    <a:pt x="147" y="0"/>
                    <a:pt x="151" y="2"/>
                  </a:cubicBezTo>
                  <a:cubicBezTo>
                    <a:pt x="155" y="4"/>
                    <a:pt x="156" y="7"/>
                    <a:pt x="156" y="12"/>
                  </a:cubicBezTo>
                  <a:cubicBezTo>
                    <a:pt x="156" y="12"/>
                    <a:pt x="156" y="12"/>
                    <a:pt x="156" y="13"/>
                  </a:cubicBezTo>
                  <a:cubicBezTo>
                    <a:pt x="156" y="15"/>
                    <a:pt x="155" y="18"/>
                    <a:pt x="153" y="20"/>
                  </a:cubicBezTo>
                  <a:cubicBezTo>
                    <a:pt x="152" y="21"/>
                    <a:pt x="151" y="22"/>
                    <a:pt x="150" y="23"/>
                  </a:cubicBezTo>
                  <a:cubicBezTo>
                    <a:pt x="168" y="65"/>
                    <a:pt x="140" y="100"/>
                    <a:pt x="105" y="118"/>
                  </a:cubicBezTo>
                  <a:cubicBezTo>
                    <a:pt x="83" y="129"/>
                    <a:pt x="57" y="129"/>
                    <a:pt x="37" y="117"/>
                  </a:cubicBezTo>
                  <a:cubicBezTo>
                    <a:pt x="31" y="114"/>
                    <a:pt x="26" y="110"/>
                    <a:pt x="21" y="106"/>
                  </a:cubicBezTo>
                  <a:cubicBezTo>
                    <a:pt x="21" y="106"/>
                    <a:pt x="17" y="107"/>
                    <a:pt x="13" y="106"/>
                  </a:cubicBezTo>
                  <a:cubicBezTo>
                    <a:pt x="6" y="106"/>
                    <a:pt x="0" y="96"/>
                    <a:pt x="4" y="90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2" name="Freeform 94"/>
            <p:cNvSpPr>
              <a:spLocks noEditPoints="1"/>
            </p:cNvSpPr>
            <p:nvPr/>
          </p:nvSpPr>
          <p:spPr bwMode="auto">
            <a:xfrm>
              <a:off x="14627229" y="-5138749"/>
              <a:ext cx="588963" cy="484188"/>
            </a:xfrm>
            <a:custGeom>
              <a:avLst/>
              <a:gdLst>
                <a:gd name="T0" fmla="*/ 19 w 157"/>
                <a:gd name="T1" fmla="*/ 108 h 129"/>
                <a:gd name="T2" fmla="*/ 18 w 157"/>
                <a:gd name="T3" fmla="*/ 109 h 129"/>
                <a:gd name="T4" fmla="*/ 14 w 157"/>
                <a:gd name="T5" fmla="*/ 109 h 129"/>
                <a:gd name="T6" fmla="*/ 12 w 157"/>
                <a:gd name="T7" fmla="*/ 109 h 129"/>
                <a:gd name="T8" fmla="*/ 0 w 157"/>
                <a:gd name="T9" fmla="*/ 96 h 129"/>
                <a:gd name="T10" fmla="*/ 2 w 157"/>
                <a:gd name="T11" fmla="*/ 90 h 129"/>
                <a:gd name="T12" fmla="*/ 12 w 157"/>
                <a:gd name="T13" fmla="*/ 79 h 129"/>
                <a:gd name="T14" fmla="*/ 25 w 157"/>
                <a:gd name="T15" fmla="*/ 26 h 129"/>
                <a:gd name="T16" fmla="*/ 24 w 157"/>
                <a:gd name="T17" fmla="*/ 18 h 129"/>
                <a:gd name="T18" fmla="*/ 25 w 157"/>
                <a:gd name="T19" fmla="*/ 17 h 129"/>
                <a:gd name="T20" fmla="*/ 26 w 157"/>
                <a:gd name="T21" fmla="*/ 17 h 129"/>
                <a:gd name="T22" fmla="*/ 56 w 157"/>
                <a:gd name="T23" fmla="*/ 19 h 129"/>
                <a:gd name="T24" fmla="*/ 124 w 157"/>
                <a:gd name="T25" fmla="*/ 8 h 129"/>
                <a:gd name="T26" fmla="*/ 135 w 157"/>
                <a:gd name="T27" fmla="*/ 3 h 129"/>
                <a:gd name="T28" fmla="*/ 138 w 157"/>
                <a:gd name="T29" fmla="*/ 1 h 129"/>
                <a:gd name="T30" fmla="*/ 144 w 157"/>
                <a:gd name="T31" fmla="*/ 0 h 129"/>
                <a:gd name="T32" fmla="*/ 150 w 157"/>
                <a:gd name="T33" fmla="*/ 2 h 129"/>
                <a:gd name="T34" fmla="*/ 157 w 157"/>
                <a:gd name="T35" fmla="*/ 12 h 129"/>
                <a:gd name="T36" fmla="*/ 157 w 157"/>
                <a:gd name="T37" fmla="*/ 13 h 129"/>
                <a:gd name="T38" fmla="*/ 157 w 157"/>
                <a:gd name="T39" fmla="*/ 14 h 129"/>
                <a:gd name="T40" fmla="*/ 153 w 157"/>
                <a:gd name="T41" fmla="*/ 22 h 129"/>
                <a:gd name="T42" fmla="*/ 151 w 157"/>
                <a:gd name="T43" fmla="*/ 24 h 129"/>
                <a:gd name="T44" fmla="*/ 156 w 157"/>
                <a:gd name="T45" fmla="*/ 50 h 129"/>
                <a:gd name="T46" fmla="*/ 104 w 157"/>
                <a:gd name="T47" fmla="*/ 120 h 129"/>
                <a:gd name="T48" fmla="*/ 70 w 157"/>
                <a:gd name="T49" fmla="*/ 129 h 129"/>
                <a:gd name="T50" fmla="*/ 35 w 157"/>
                <a:gd name="T51" fmla="*/ 119 h 129"/>
                <a:gd name="T52" fmla="*/ 70 w 157"/>
                <a:gd name="T53" fmla="*/ 126 h 129"/>
                <a:gd name="T54" fmla="*/ 103 w 157"/>
                <a:gd name="T55" fmla="*/ 118 h 129"/>
                <a:gd name="T56" fmla="*/ 153 w 157"/>
                <a:gd name="T57" fmla="*/ 50 h 129"/>
                <a:gd name="T58" fmla="*/ 148 w 157"/>
                <a:gd name="T59" fmla="*/ 25 h 129"/>
                <a:gd name="T60" fmla="*/ 148 w 157"/>
                <a:gd name="T61" fmla="*/ 23 h 129"/>
                <a:gd name="T62" fmla="*/ 150 w 157"/>
                <a:gd name="T63" fmla="*/ 20 h 129"/>
                <a:gd name="T64" fmla="*/ 151 w 157"/>
                <a:gd name="T65" fmla="*/ 20 h 129"/>
                <a:gd name="T66" fmla="*/ 154 w 157"/>
                <a:gd name="T67" fmla="*/ 13 h 129"/>
                <a:gd name="T68" fmla="*/ 154 w 157"/>
                <a:gd name="T69" fmla="*/ 13 h 129"/>
                <a:gd name="T70" fmla="*/ 154 w 157"/>
                <a:gd name="T71" fmla="*/ 12 h 129"/>
                <a:gd name="T72" fmla="*/ 149 w 157"/>
                <a:gd name="T73" fmla="*/ 4 h 129"/>
                <a:gd name="T74" fmla="*/ 144 w 157"/>
                <a:gd name="T75" fmla="*/ 3 h 129"/>
                <a:gd name="T76" fmla="*/ 139 w 157"/>
                <a:gd name="T77" fmla="*/ 4 h 129"/>
                <a:gd name="T78" fmla="*/ 137 w 157"/>
                <a:gd name="T79" fmla="*/ 5 h 129"/>
                <a:gd name="T80" fmla="*/ 137 w 157"/>
                <a:gd name="T81" fmla="*/ 6 h 129"/>
                <a:gd name="T82" fmla="*/ 125 w 157"/>
                <a:gd name="T83" fmla="*/ 11 h 129"/>
                <a:gd name="T84" fmla="*/ 56 w 157"/>
                <a:gd name="T85" fmla="*/ 22 h 129"/>
                <a:gd name="T86" fmla="*/ 27 w 157"/>
                <a:gd name="T87" fmla="*/ 20 h 129"/>
                <a:gd name="T88" fmla="*/ 28 w 157"/>
                <a:gd name="T89" fmla="*/ 26 h 129"/>
                <a:gd name="T90" fmla="*/ 14 w 157"/>
                <a:gd name="T91" fmla="*/ 81 h 129"/>
                <a:gd name="T92" fmla="*/ 5 w 157"/>
                <a:gd name="T93" fmla="*/ 92 h 129"/>
                <a:gd name="T94" fmla="*/ 3 w 157"/>
                <a:gd name="T95" fmla="*/ 91 h 129"/>
                <a:gd name="T96" fmla="*/ 3 w 157"/>
                <a:gd name="T97" fmla="*/ 96 h 129"/>
                <a:gd name="T98" fmla="*/ 13 w 157"/>
                <a:gd name="T99" fmla="*/ 106 h 129"/>
                <a:gd name="T100" fmla="*/ 14 w 157"/>
                <a:gd name="T101" fmla="*/ 106 h 129"/>
                <a:gd name="T102" fmla="*/ 20 w 157"/>
                <a:gd name="T103" fmla="*/ 105 h 129"/>
                <a:gd name="T104" fmla="*/ 21 w 157"/>
                <a:gd name="T105" fmla="*/ 106 h 129"/>
                <a:gd name="T106" fmla="*/ 36 w 157"/>
                <a:gd name="T107" fmla="*/ 11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7" h="129">
                  <a:moveTo>
                    <a:pt x="35" y="119"/>
                  </a:moveTo>
                  <a:cubicBezTo>
                    <a:pt x="29" y="116"/>
                    <a:pt x="24" y="112"/>
                    <a:pt x="19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09"/>
                    <a:pt x="19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09"/>
                    <a:pt x="16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3" y="109"/>
                    <a:pt x="13" y="109"/>
                    <a:pt x="12" y="109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6" y="108"/>
                    <a:pt x="0" y="102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4"/>
                    <a:pt x="1" y="91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5" y="86"/>
                    <a:pt x="9" y="82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22" y="62"/>
                    <a:pt x="25" y="45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3"/>
                    <a:pt x="24" y="21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5" y="18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6" y="18"/>
                    <a:pt x="4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79" y="19"/>
                    <a:pt x="103" y="15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7" y="7"/>
                    <a:pt x="131" y="5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6" y="2"/>
                    <a:pt x="137" y="2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42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6" y="0"/>
                    <a:pt x="148" y="0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5" y="4"/>
                    <a:pt x="157" y="7"/>
                    <a:pt x="157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6" y="17"/>
                    <a:pt x="155" y="20"/>
                    <a:pt x="153" y="22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2" y="23"/>
                    <a:pt x="152" y="23"/>
                    <a:pt x="151" y="24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5" y="33"/>
                    <a:pt x="156" y="42"/>
                    <a:pt x="156" y="50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81"/>
                    <a:pt x="133" y="106"/>
                    <a:pt x="104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93" y="126"/>
                    <a:pt x="82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58" y="129"/>
                    <a:pt x="46" y="126"/>
                    <a:pt x="35" y="119"/>
                  </a:cubicBezTo>
                  <a:close/>
                  <a:moveTo>
                    <a:pt x="36" y="117"/>
                  </a:moveTo>
                  <a:cubicBezTo>
                    <a:pt x="47" y="123"/>
                    <a:pt x="58" y="126"/>
                    <a:pt x="70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81" y="126"/>
                    <a:pt x="93" y="123"/>
                    <a:pt x="103" y="118"/>
                  </a:cubicBezTo>
                  <a:cubicBezTo>
                    <a:pt x="103" y="118"/>
                    <a:pt x="103" y="118"/>
                    <a:pt x="103" y="118"/>
                  </a:cubicBezTo>
                  <a:cubicBezTo>
                    <a:pt x="131" y="104"/>
                    <a:pt x="153" y="79"/>
                    <a:pt x="153" y="50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3" y="42"/>
                    <a:pt x="152" y="33"/>
                    <a:pt x="148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8" y="24"/>
                    <a:pt x="148" y="24"/>
                    <a:pt x="148" y="23"/>
                  </a:cubicBezTo>
                  <a:cubicBezTo>
                    <a:pt x="148" y="23"/>
                    <a:pt x="148" y="23"/>
                    <a:pt x="148" y="23"/>
                  </a:cubicBezTo>
                  <a:cubicBezTo>
                    <a:pt x="149" y="22"/>
                    <a:pt x="150" y="21"/>
                    <a:pt x="150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2" y="18"/>
                    <a:pt x="154" y="16"/>
                    <a:pt x="154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8"/>
                    <a:pt x="152" y="6"/>
                    <a:pt x="149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7" y="3"/>
                    <a:pt x="146" y="3"/>
                    <a:pt x="144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2" y="3"/>
                    <a:pt x="141" y="3"/>
                    <a:pt x="139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3" y="8"/>
                    <a:pt x="128" y="10"/>
                    <a:pt x="125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03" y="18"/>
                    <a:pt x="79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46" y="22"/>
                    <a:pt x="37" y="22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2"/>
                    <a:pt x="28" y="24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46"/>
                    <a:pt x="25" y="63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2" y="84"/>
                    <a:pt x="8" y="88"/>
                    <a:pt x="5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4" y="93"/>
                    <a:pt x="3" y="94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100"/>
                    <a:pt x="8" y="106"/>
                    <a:pt x="13" y="10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3" y="106"/>
                    <a:pt x="14" y="106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7" y="106"/>
                    <a:pt x="19" y="105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5"/>
                    <a:pt x="20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6" y="110"/>
                    <a:pt x="31" y="114"/>
                    <a:pt x="36" y="1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3" name="Freeform 95"/>
            <p:cNvSpPr/>
            <p:nvPr/>
          </p:nvSpPr>
          <p:spPr bwMode="auto">
            <a:xfrm>
              <a:off x="14525628" y="-5364175"/>
              <a:ext cx="1160464" cy="571501"/>
            </a:xfrm>
            <a:custGeom>
              <a:avLst/>
              <a:gdLst>
                <a:gd name="T0" fmla="*/ 167 w 309"/>
                <a:gd name="T1" fmla="*/ 63 h 152"/>
                <a:gd name="T2" fmla="*/ 106 w 309"/>
                <a:gd name="T3" fmla="*/ 80 h 152"/>
                <a:gd name="T4" fmla="*/ 54 w 309"/>
                <a:gd name="T5" fmla="*/ 80 h 152"/>
                <a:gd name="T6" fmla="*/ 47 w 309"/>
                <a:gd name="T7" fmla="*/ 131 h 152"/>
                <a:gd name="T8" fmla="*/ 33 w 309"/>
                <a:gd name="T9" fmla="*/ 149 h 152"/>
                <a:gd name="T10" fmla="*/ 18 w 309"/>
                <a:gd name="T11" fmla="*/ 139 h 152"/>
                <a:gd name="T12" fmla="*/ 12 w 309"/>
                <a:gd name="T13" fmla="*/ 67 h 152"/>
                <a:gd name="T14" fmla="*/ 101 w 309"/>
                <a:gd name="T15" fmla="*/ 6 h 152"/>
                <a:gd name="T16" fmla="*/ 186 w 309"/>
                <a:gd name="T17" fmla="*/ 24 h 152"/>
                <a:gd name="T18" fmla="*/ 276 w 309"/>
                <a:gd name="T19" fmla="*/ 61 h 152"/>
                <a:gd name="T20" fmla="*/ 175 w 309"/>
                <a:gd name="T21" fmla="*/ 137 h 152"/>
                <a:gd name="T22" fmla="*/ 176 w 309"/>
                <a:gd name="T23" fmla="*/ 84 h 152"/>
                <a:gd name="T24" fmla="*/ 180 w 309"/>
                <a:gd name="T25" fmla="*/ 66 h 152"/>
                <a:gd name="T26" fmla="*/ 167 w 309"/>
                <a:gd name="T27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9" h="152">
                  <a:moveTo>
                    <a:pt x="167" y="63"/>
                  </a:moveTo>
                  <a:cubicBezTo>
                    <a:pt x="167" y="63"/>
                    <a:pt x="146" y="77"/>
                    <a:pt x="106" y="80"/>
                  </a:cubicBezTo>
                  <a:cubicBezTo>
                    <a:pt x="65" y="83"/>
                    <a:pt x="54" y="80"/>
                    <a:pt x="54" y="80"/>
                  </a:cubicBezTo>
                  <a:cubicBezTo>
                    <a:pt x="54" y="80"/>
                    <a:pt x="57" y="107"/>
                    <a:pt x="47" y="131"/>
                  </a:cubicBezTo>
                  <a:cubicBezTo>
                    <a:pt x="47" y="131"/>
                    <a:pt x="42" y="144"/>
                    <a:pt x="33" y="149"/>
                  </a:cubicBezTo>
                  <a:cubicBezTo>
                    <a:pt x="27" y="152"/>
                    <a:pt x="21" y="144"/>
                    <a:pt x="18" y="139"/>
                  </a:cubicBezTo>
                  <a:cubicBezTo>
                    <a:pt x="5" y="120"/>
                    <a:pt x="0" y="87"/>
                    <a:pt x="12" y="67"/>
                  </a:cubicBezTo>
                  <a:cubicBezTo>
                    <a:pt x="20" y="35"/>
                    <a:pt x="70" y="4"/>
                    <a:pt x="101" y="6"/>
                  </a:cubicBezTo>
                  <a:cubicBezTo>
                    <a:pt x="101" y="6"/>
                    <a:pt x="137" y="0"/>
                    <a:pt x="186" y="24"/>
                  </a:cubicBezTo>
                  <a:cubicBezTo>
                    <a:pt x="224" y="42"/>
                    <a:pt x="309" y="18"/>
                    <a:pt x="276" y="61"/>
                  </a:cubicBezTo>
                  <a:cubicBezTo>
                    <a:pt x="243" y="105"/>
                    <a:pt x="175" y="137"/>
                    <a:pt x="175" y="137"/>
                  </a:cubicBezTo>
                  <a:cubicBezTo>
                    <a:pt x="175" y="137"/>
                    <a:pt x="188" y="110"/>
                    <a:pt x="176" y="84"/>
                  </a:cubicBezTo>
                  <a:cubicBezTo>
                    <a:pt x="176" y="84"/>
                    <a:pt x="186" y="74"/>
                    <a:pt x="180" y="66"/>
                  </a:cubicBezTo>
                  <a:cubicBezTo>
                    <a:pt x="175" y="59"/>
                    <a:pt x="167" y="63"/>
                    <a:pt x="167" y="63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4" name="Freeform 96"/>
            <p:cNvSpPr>
              <a:spLocks noEditPoints="1"/>
            </p:cNvSpPr>
            <p:nvPr/>
          </p:nvSpPr>
          <p:spPr bwMode="auto">
            <a:xfrm>
              <a:off x="14536741" y="-5349887"/>
              <a:ext cx="1058864" cy="552451"/>
            </a:xfrm>
            <a:custGeom>
              <a:avLst/>
              <a:gdLst>
                <a:gd name="T0" fmla="*/ 0 w 282"/>
                <a:gd name="T1" fmla="*/ 90 h 147"/>
                <a:gd name="T2" fmla="*/ 7 w 282"/>
                <a:gd name="T3" fmla="*/ 62 h 147"/>
                <a:gd name="T4" fmla="*/ 96 w 282"/>
                <a:gd name="T5" fmla="*/ 0 h 147"/>
                <a:gd name="T6" fmla="*/ 98 w 282"/>
                <a:gd name="T7" fmla="*/ 0 h 147"/>
                <a:gd name="T8" fmla="*/ 110 w 282"/>
                <a:gd name="T9" fmla="*/ 0 h 147"/>
                <a:gd name="T10" fmla="*/ 184 w 282"/>
                <a:gd name="T11" fmla="*/ 18 h 147"/>
                <a:gd name="T12" fmla="*/ 270 w 282"/>
                <a:gd name="T13" fmla="*/ 30 h 147"/>
                <a:gd name="T14" fmla="*/ 282 w 282"/>
                <a:gd name="T15" fmla="*/ 41 h 147"/>
                <a:gd name="T16" fmla="*/ 275 w 282"/>
                <a:gd name="T17" fmla="*/ 57 h 147"/>
                <a:gd name="T18" fmla="*/ 173 w 282"/>
                <a:gd name="T19" fmla="*/ 134 h 147"/>
                <a:gd name="T20" fmla="*/ 171 w 282"/>
                <a:gd name="T21" fmla="*/ 134 h 147"/>
                <a:gd name="T22" fmla="*/ 171 w 282"/>
                <a:gd name="T23" fmla="*/ 132 h 147"/>
                <a:gd name="T24" fmla="*/ 177 w 282"/>
                <a:gd name="T25" fmla="*/ 104 h 147"/>
                <a:gd name="T26" fmla="*/ 172 w 282"/>
                <a:gd name="T27" fmla="*/ 81 h 147"/>
                <a:gd name="T28" fmla="*/ 172 w 282"/>
                <a:gd name="T29" fmla="*/ 79 h 147"/>
                <a:gd name="T30" fmla="*/ 177 w 282"/>
                <a:gd name="T31" fmla="*/ 68 h 147"/>
                <a:gd name="T32" fmla="*/ 176 w 282"/>
                <a:gd name="T33" fmla="*/ 63 h 147"/>
                <a:gd name="T34" fmla="*/ 170 w 282"/>
                <a:gd name="T35" fmla="*/ 59 h 147"/>
                <a:gd name="T36" fmla="*/ 165 w 282"/>
                <a:gd name="T37" fmla="*/ 61 h 147"/>
                <a:gd name="T38" fmla="*/ 103 w 282"/>
                <a:gd name="T39" fmla="*/ 78 h 147"/>
                <a:gd name="T40" fmla="*/ 72 w 282"/>
                <a:gd name="T41" fmla="*/ 79 h 147"/>
                <a:gd name="T42" fmla="*/ 52 w 282"/>
                <a:gd name="T43" fmla="*/ 78 h 147"/>
                <a:gd name="T44" fmla="*/ 53 w 282"/>
                <a:gd name="T45" fmla="*/ 86 h 147"/>
                <a:gd name="T46" fmla="*/ 45 w 282"/>
                <a:gd name="T47" fmla="*/ 127 h 147"/>
                <a:gd name="T48" fmla="*/ 30 w 282"/>
                <a:gd name="T49" fmla="*/ 147 h 147"/>
                <a:gd name="T50" fmla="*/ 27 w 282"/>
                <a:gd name="T51" fmla="*/ 147 h 147"/>
                <a:gd name="T52" fmla="*/ 13 w 282"/>
                <a:gd name="T53" fmla="*/ 136 h 147"/>
                <a:gd name="T54" fmla="*/ 10 w 282"/>
                <a:gd name="T55" fmla="*/ 63 h 147"/>
                <a:gd name="T56" fmla="*/ 3 w 282"/>
                <a:gd name="T57" fmla="*/ 90 h 147"/>
                <a:gd name="T58" fmla="*/ 16 w 282"/>
                <a:gd name="T59" fmla="*/ 134 h 147"/>
                <a:gd name="T60" fmla="*/ 27 w 282"/>
                <a:gd name="T61" fmla="*/ 144 h 147"/>
                <a:gd name="T62" fmla="*/ 29 w 282"/>
                <a:gd name="T63" fmla="*/ 144 h 147"/>
                <a:gd name="T64" fmla="*/ 39 w 282"/>
                <a:gd name="T65" fmla="*/ 133 h 147"/>
                <a:gd name="T66" fmla="*/ 43 w 282"/>
                <a:gd name="T67" fmla="*/ 126 h 147"/>
                <a:gd name="T68" fmla="*/ 50 w 282"/>
                <a:gd name="T69" fmla="*/ 86 h 147"/>
                <a:gd name="T70" fmla="*/ 49 w 282"/>
                <a:gd name="T71" fmla="*/ 76 h 147"/>
                <a:gd name="T72" fmla="*/ 50 w 282"/>
                <a:gd name="T73" fmla="*/ 75 h 147"/>
                <a:gd name="T74" fmla="*/ 51 w 282"/>
                <a:gd name="T75" fmla="*/ 75 h 147"/>
                <a:gd name="T76" fmla="*/ 56 w 282"/>
                <a:gd name="T77" fmla="*/ 75 h 147"/>
                <a:gd name="T78" fmla="*/ 72 w 282"/>
                <a:gd name="T79" fmla="*/ 76 h 147"/>
                <a:gd name="T80" fmla="*/ 102 w 282"/>
                <a:gd name="T81" fmla="*/ 75 h 147"/>
                <a:gd name="T82" fmla="*/ 148 w 282"/>
                <a:gd name="T83" fmla="*/ 65 h 147"/>
                <a:gd name="T84" fmla="*/ 163 w 282"/>
                <a:gd name="T85" fmla="*/ 58 h 147"/>
                <a:gd name="T86" fmla="*/ 170 w 282"/>
                <a:gd name="T87" fmla="*/ 56 h 147"/>
                <a:gd name="T88" fmla="*/ 178 w 282"/>
                <a:gd name="T89" fmla="*/ 61 h 147"/>
                <a:gd name="T90" fmla="*/ 180 w 282"/>
                <a:gd name="T91" fmla="*/ 68 h 147"/>
                <a:gd name="T92" fmla="*/ 175 w 282"/>
                <a:gd name="T93" fmla="*/ 80 h 147"/>
                <a:gd name="T94" fmla="*/ 180 w 282"/>
                <a:gd name="T95" fmla="*/ 104 h 147"/>
                <a:gd name="T96" fmla="*/ 175 w 282"/>
                <a:gd name="T97" fmla="*/ 129 h 147"/>
                <a:gd name="T98" fmla="*/ 210 w 282"/>
                <a:gd name="T99" fmla="*/ 110 h 147"/>
                <a:gd name="T100" fmla="*/ 272 w 282"/>
                <a:gd name="T101" fmla="*/ 56 h 147"/>
                <a:gd name="T102" fmla="*/ 279 w 282"/>
                <a:gd name="T103" fmla="*/ 41 h 147"/>
                <a:gd name="T104" fmla="*/ 270 w 282"/>
                <a:gd name="T105" fmla="*/ 33 h 147"/>
                <a:gd name="T106" fmla="*/ 244 w 282"/>
                <a:gd name="T107" fmla="*/ 30 h 147"/>
                <a:gd name="T108" fmla="*/ 182 w 282"/>
                <a:gd name="T109" fmla="*/ 21 h 147"/>
                <a:gd name="T110" fmla="*/ 110 w 282"/>
                <a:gd name="T111" fmla="*/ 3 h 147"/>
                <a:gd name="T112" fmla="*/ 99 w 282"/>
                <a:gd name="T113" fmla="*/ 3 h 147"/>
                <a:gd name="T114" fmla="*/ 98 w 282"/>
                <a:gd name="T115" fmla="*/ 3 h 147"/>
                <a:gd name="T116" fmla="*/ 96 w 282"/>
                <a:gd name="T117" fmla="*/ 3 h 147"/>
                <a:gd name="T118" fmla="*/ 95 w 282"/>
                <a:gd name="T119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7">
                  <a:moveTo>
                    <a:pt x="13" y="136"/>
                  </a:moveTo>
                  <a:cubicBezTo>
                    <a:pt x="6" y="124"/>
                    <a:pt x="0" y="107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80"/>
                    <a:pt x="2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6" y="31"/>
                    <a:pt x="6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0"/>
                    <a:pt x="103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24" y="0"/>
                    <a:pt x="151" y="2"/>
                    <a:pt x="184" y="18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207" y="30"/>
                    <a:pt x="250" y="24"/>
                    <a:pt x="270" y="30"/>
                  </a:cubicBezTo>
                  <a:cubicBezTo>
                    <a:pt x="270" y="30"/>
                    <a:pt x="270" y="30"/>
                    <a:pt x="270" y="30"/>
                  </a:cubicBezTo>
                  <a:cubicBezTo>
                    <a:pt x="277" y="31"/>
                    <a:pt x="282" y="35"/>
                    <a:pt x="282" y="41"/>
                  </a:cubicBezTo>
                  <a:cubicBezTo>
                    <a:pt x="282" y="41"/>
                    <a:pt x="282" y="41"/>
                    <a:pt x="282" y="41"/>
                  </a:cubicBezTo>
                  <a:cubicBezTo>
                    <a:pt x="282" y="45"/>
                    <a:pt x="280" y="51"/>
                    <a:pt x="275" y="57"/>
                  </a:cubicBezTo>
                  <a:cubicBezTo>
                    <a:pt x="275" y="57"/>
                    <a:pt x="275" y="57"/>
                    <a:pt x="275" y="57"/>
                  </a:cubicBezTo>
                  <a:cubicBezTo>
                    <a:pt x="241" y="102"/>
                    <a:pt x="173" y="134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34"/>
                    <a:pt x="172" y="134"/>
                    <a:pt x="171" y="134"/>
                  </a:cubicBezTo>
                  <a:cubicBezTo>
                    <a:pt x="171" y="134"/>
                    <a:pt x="171" y="134"/>
                    <a:pt x="171" y="134"/>
                  </a:cubicBezTo>
                  <a:cubicBezTo>
                    <a:pt x="171" y="133"/>
                    <a:pt x="171" y="133"/>
                    <a:pt x="171" y="132"/>
                  </a:cubicBezTo>
                  <a:cubicBezTo>
                    <a:pt x="171" y="132"/>
                    <a:pt x="171" y="132"/>
                    <a:pt x="171" y="132"/>
                  </a:cubicBezTo>
                  <a:cubicBezTo>
                    <a:pt x="171" y="132"/>
                    <a:pt x="177" y="120"/>
                    <a:pt x="177" y="104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7" y="97"/>
                    <a:pt x="176" y="89"/>
                    <a:pt x="172" y="81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2" y="80"/>
                    <a:pt x="172" y="79"/>
                    <a:pt x="172" y="79"/>
                  </a:cubicBezTo>
                  <a:cubicBezTo>
                    <a:pt x="172" y="79"/>
                    <a:pt x="172" y="79"/>
                    <a:pt x="172" y="79"/>
                  </a:cubicBezTo>
                  <a:cubicBezTo>
                    <a:pt x="172" y="79"/>
                    <a:pt x="178" y="73"/>
                    <a:pt x="177" y="68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7" y="66"/>
                    <a:pt x="177" y="64"/>
                    <a:pt x="176" y="63"/>
                  </a:cubicBezTo>
                  <a:cubicBezTo>
                    <a:pt x="176" y="63"/>
                    <a:pt x="176" y="63"/>
                    <a:pt x="176" y="63"/>
                  </a:cubicBezTo>
                  <a:cubicBezTo>
                    <a:pt x="174" y="60"/>
                    <a:pt x="172" y="59"/>
                    <a:pt x="170" y="59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67" y="59"/>
                    <a:pt x="165" y="60"/>
                    <a:pt x="165" y="61"/>
                  </a:cubicBezTo>
                  <a:cubicBezTo>
                    <a:pt x="165" y="61"/>
                    <a:pt x="165" y="61"/>
                    <a:pt x="165" y="61"/>
                  </a:cubicBezTo>
                  <a:cubicBezTo>
                    <a:pt x="164" y="61"/>
                    <a:pt x="143" y="75"/>
                    <a:pt x="103" y="78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90" y="79"/>
                    <a:pt x="80" y="79"/>
                    <a:pt x="72" y="79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61" y="79"/>
                    <a:pt x="55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80"/>
                    <a:pt x="53" y="83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3" y="96"/>
                    <a:pt x="52" y="113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7"/>
                    <a:pt x="41" y="141"/>
                    <a:pt x="30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29" y="147"/>
                    <a:pt x="28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1" y="147"/>
                    <a:pt x="16" y="140"/>
                    <a:pt x="13" y="136"/>
                  </a:cubicBezTo>
                  <a:close/>
                  <a:moveTo>
                    <a:pt x="10" y="63"/>
                  </a:moveTo>
                  <a:cubicBezTo>
                    <a:pt x="10" y="63"/>
                    <a:pt x="10" y="63"/>
                    <a:pt x="10" y="63"/>
                  </a:cubicBezTo>
                  <a:cubicBezTo>
                    <a:pt x="5" y="71"/>
                    <a:pt x="3" y="8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106"/>
                    <a:pt x="8" y="123"/>
                    <a:pt x="16" y="134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8" y="139"/>
                    <a:pt x="24" y="145"/>
                    <a:pt x="27" y="144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28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33" y="142"/>
                    <a:pt x="37" y="137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41" y="129"/>
                    <a:pt x="42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9" y="112"/>
                    <a:pt x="50" y="9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0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51" y="74"/>
                    <a:pt x="51" y="75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1" y="75"/>
                    <a:pt x="52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9" y="76"/>
                    <a:pt x="64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0" y="76"/>
                    <a:pt x="90" y="76"/>
                    <a:pt x="102" y="75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23" y="73"/>
                    <a:pt x="138" y="69"/>
                    <a:pt x="148" y="6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58" y="61"/>
                    <a:pt x="163" y="58"/>
                    <a:pt x="163" y="58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64" y="58"/>
                    <a:pt x="166" y="56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3" y="56"/>
                    <a:pt x="176" y="57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80" y="63"/>
                    <a:pt x="180" y="66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74"/>
                    <a:pt x="177" y="78"/>
                    <a:pt x="175" y="80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9" y="89"/>
                    <a:pt x="180" y="97"/>
                    <a:pt x="180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0" y="115"/>
                    <a:pt x="177" y="125"/>
                    <a:pt x="175" y="129"/>
                  </a:cubicBezTo>
                  <a:cubicBezTo>
                    <a:pt x="175" y="129"/>
                    <a:pt x="175" y="129"/>
                    <a:pt x="175" y="129"/>
                  </a:cubicBezTo>
                  <a:cubicBezTo>
                    <a:pt x="181" y="126"/>
                    <a:pt x="194" y="120"/>
                    <a:pt x="210" y="110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31" y="96"/>
                    <a:pt x="256" y="77"/>
                    <a:pt x="272" y="56"/>
                  </a:cubicBezTo>
                  <a:cubicBezTo>
                    <a:pt x="272" y="56"/>
                    <a:pt x="272" y="56"/>
                    <a:pt x="272" y="56"/>
                  </a:cubicBezTo>
                  <a:cubicBezTo>
                    <a:pt x="277" y="49"/>
                    <a:pt x="279" y="44"/>
                    <a:pt x="279" y="41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9" y="37"/>
                    <a:pt x="276" y="34"/>
                    <a:pt x="270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63" y="31"/>
                    <a:pt x="254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23" y="29"/>
                    <a:pt x="199" y="29"/>
                    <a:pt x="182" y="21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50" y="5"/>
                    <a:pt x="124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3" y="3"/>
                    <a:pt x="99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7" y="3"/>
                    <a:pt x="97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65" y="3"/>
                    <a:pt x="18" y="34"/>
                    <a:pt x="10" y="6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5" name="Freeform 97"/>
            <p:cNvSpPr/>
            <p:nvPr/>
          </p:nvSpPr>
          <p:spPr bwMode="auto">
            <a:xfrm>
              <a:off x="14720891" y="-4797436"/>
              <a:ext cx="101600" cy="98425"/>
            </a:xfrm>
            <a:custGeom>
              <a:avLst/>
              <a:gdLst>
                <a:gd name="T0" fmla="*/ 24 w 27"/>
                <a:gd name="T1" fmla="*/ 8 h 26"/>
                <a:gd name="T2" fmla="*/ 18 w 27"/>
                <a:gd name="T3" fmla="*/ 24 h 26"/>
                <a:gd name="T4" fmla="*/ 3 w 27"/>
                <a:gd name="T5" fmla="*/ 18 h 26"/>
                <a:gd name="T6" fmla="*/ 9 w 27"/>
                <a:gd name="T7" fmla="*/ 3 h 26"/>
                <a:gd name="T8" fmla="*/ 24 w 27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4" y="8"/>
                  </a:moveTo>
                  <a:cubicBezTo>
                    <a:pt x="27" y="14"/>
                    <a:pt x="24" y="21"/>
                    <a:pt x="18" y="24"/>
                  </a:cubicBez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3"/>
                    <a:pt x="24" y="8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6" name="Freeform 98"/>
            <p:cNvSpPr/>
            <p:nvPr/>
          </p:nvSpPr>
          <p:spPr bwMode="auto">
            <a:xfrm>
              <a:off x="15059029" y="-4973649"/>
              <a:ext cx="96838" cy="96838"/>
            </a:xfrm>
            <a:custGeom>
              <a:avLst/>
              <a:gdLst>
                <a:gd name="T0" fmla="*/ 24 w 26"/>
                <a:gd name="T1" fmla="*/ 8 h 26"/>
                <a:gd name="T2" fmla="*/ 18 w 26"/>
                <a:gd name="T3" fmla="*/ 23 h 26"/>
                <a:gd name="T4" fmla="*/ 3 w 26"/>
                <a:gd name="T5" fmla="*/ 18 h 26"/>
                <a:gd name="T6" fmla="*/ 8 w 26"/>
                <a:gd name="T7" fmla="*/ 2 h 26"/>
                <a:gd name="T8" fmla="*/ 24 w 26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4" y="8"/>
                  </a:moveTo>
                  <a:cubicBezTo>
                    <a:pt x="26" y="14"/>
                    <a:pt x="24" y="20"/>
                    <a:pt x="18" y="23"/>
                  </a:cubicBezTo>
                  <a:cubicBezTo>
                    <a:pt x="12" y="26"/>
                    <a:pt x="5" y="23"/>
                    <a:pt x="3" y="18"/>
                  </a:cubicBezTo>
                  <a:cubicBezTo>
                    <a:pt x="0" y="12"/>
                    <a:pt x="2" y="5"/>
                    <a:pt x="8" y="2"/>
                  </a:cubicBezTo>
                  <a:cubicBezTo>
                    <a:pt x="14" y="0"/>
                    <a:pt x="21" y="2"/>
                    <a:pt x="24" y="8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7" name="Freeform 99"/>
            <p:cNvSpPr/>
            <p:nvPr/>
          </p:nvSpPr>
          <p:spPr bwMode="auto">
            <a:xfrm>
              <a:off x="14751054" y="-4860936"/>
              <a:ext cx="55563" cy="63500"/>
            </a:xfrm>
            <a:custGeom>
              <a:avLst/>
              <a:gdLst>
                <a:gd name="T0" fmla="*/ 13 w 15"/>
                <a:gd name="T1" fmla="*/ 5 h 17"/>
                <a:gd name="T2" fmla="*/ 11 w 15"/>
                <a:gd name="T3" fmla="*/ 15 h 17"/>
                <a:gd name="T4" fmla="*/ 2 w 15"/>
                <a:gd name="T5" fmla="*/ 11 h 17"/>
                <a:gd name="T6" fmla="*/ 4 w 15"/>
                <a:gd name="T7" fmla="*/ 1 h 17"/>
                <a:gd name="T8" fmla="*/ 13 w 15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3" y="5"/>
                  </a:moveTo>
                  <a:cubicBezTo>
                    <a:pt x="15" y="9"/>
                    <a:pt x="14" y="13"/>
                    <a:pt x="11" y="15"/>
                  </a:cubicBezTo>
                  <a:cubicBezTo>
                    <a:pt x="8" y="17"/>
                    <a:pt x="4" y="15"/>
                    <a:pt x="2" y="11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3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8" name="Freeform 100"/>
            <p:cNvSpPr/>
            <p:nvPr/>
          </p:nvSpPr>
          <p:spPr bwMode="auto">
            <a:xfrm>
              <a:off x="14998704" y="-4992699"/>
              <a:ext cx="60325" cy="63500"/>
            </a:xfrm>
            <a:custGeom>
              <a:avLst/>
              <a:gdLst>
                <a:gd name="T0" fmla="*/ 14 w 16"/>
                <a:gd name="T1" fmla="*/ 5 h 17"/>
                <a:gd name="T2" fmla="*/ 11 w 16"/>
                <a:gd name="T3" fmla="*/ 15 h 17"/>
                <a:gd name="T4" fmla="*/ 2 w 16"/>
                <a:gd name="T5" fmla="*/ 11 h 17"/>
                <a:gd name="T6" fmla="*/ 4 w 16"/>
                <a:gd name="T7" fmla="*/ 1 h 17"/>
                <a:gd name="T8" fmla="*/ 14 w 16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4" y="5"/>
                  </a:moveTo>
                  <a:cubicBezTo>
                    <a:pt x="16" y="9"/>
                    <a:pt x="15" y="13"/>
                    <a:pt x="11" y="15"/>
                  </a:cubicBezTo>
                  <a:cubicBezTo>
                    <a:pt x="8" y="17"/>
                    <a:pt x="4" y="15"/>
                    <a:pt x="2" y="11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2" y="1"/>
                    <a:pt x="14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9" name="Freeform 101"/>
            <p:cNvSpPr/>
            <p:nvPr/>
          </p:nvSpPr>
          <p:spPr bwMode="auto">
            <a:xfrm>
              <a:off x="14893929" y="-4902211"/>
              <a:ext cx="41275" cy="38100"/>
            </a:xfrm>
            <a:custGeom>
              <a:avLst/>
              <a:gdLst>
                <a:gd name="T0" fmla="*/ 0 w 11"/>
                <a:gd name="T1" fmla="*/ 10 h 10"/>
                <a:gd name="T2" fmla="*/ 0 w 11"/>
                <a:gd name="T3" fmla="*/ 7 h 10"/>
                <a:gd name="T4" fmla="*/ 0 w 11"/>
                <a:gd name="T5" fmla="*/ 7 h 10"/>
                <a:gd name="T6" fmla="*/ 2 w 11"/>
                <a:gd name="T7" fmla="*/ 1 h 10"/>
                <a:gd name="T8" fmla="*/ 2 w 11"/>
                <a:gd name="T9" fmla="*/ 1 h 10"/>
                <a:gd name="T10" fmla="*/ 4 w 11"/>
                <a:gd name="T11" fmla="*/ 0 h 10"/>
                <a:gd name="T12" fmla="*/ 4 w 11"/>
                <a:gd name="T13" fmla="*/ 0 h 10"/>
                <a:gd name="T14" fmla="*/ 11 w 11"/>
                <a:gd name="T15" fmla="*/ 4 h 10"/>
                <a:gd name="T16" fmla="*/ 11 w 11"/>
                <a:gd name="T17" fmla="*/ 4 h 10"/>
                <a:gd name="T18" fmla="*/ 11 w 11"/>
                <a:gd name="T19" fmla="*/ 5 h 10"/>
                <a:gd name="T20" fmla="*/ 11 w 11"/>
                <a:gd name="T21" fmla="*/ 5 h 10"/>
                <a:gd name="T22" fmla="*/ 10 w 11"/>
                <a:gd name="T23" fmla="*/ 5 h 10"/>
                <a:gd name="T24" fmla="*/ 10 w 11"/>
                <a:gd name="T25" fmla="*/ 5 h 10"/>
                <a:gd name="T26" fmla="*/ 4 w 11"/>
                <a:gd name="T27" fmla="*/ 2 h 10"/>
                <a:gd name="T28" fmla="*/ 4 w 11"/>
                <a:gd name="T29" fmla="*/ 2 h 10"/>
                <a:gd name="T30" fmla="*/ 3 w 11"/>
                <a:gd name="T31" fmla="*/ 2 h 10"/>
                <a:gd name="T32" fmla="*/ 3 w 11"/>
                <a:gd name="T33" fmla="*/ 2 h 10"/>
                <a:gd name="T34" fmla="*/ 2 w 11"/>
                <a:gd name="T35" fmla="*/ 7 h 10"/>
                <a:gd name="T36" fmla="*/ 2 w 11"/>
                <a:gd name="T37" fmla="*/ 7 h 10"/>
                <a:gd name="T38" fmla="*/ 2 w 11"/>
                <a:gd name="T39" fmla="*/ 9 h 10"/>
                <a:gd name="T40" fmla="*/ 2 w 11"/>
                <a:gd name="T41" fmla="*/ 9 h 10"/>
                <a:gd name="T42" fmla="*/ 2 w 11"/>
                <a:gd name="T43" fmla="*/ 9 h 10"/>
                <a:gd name="T44" fmla="*/ 1 w 11"/>
                <a:gd name="T45" fmla="*/ 10 h 10"/>
                <a:gd name="T46" fmla="*/ 1 w 11"/>
                <a:gd name="T47" fmla="*/ 10 h 10"/>
                <a:gd name="T48" fmla="*/ 1 w 11"/>
                <a:gd name="T49" fmla="*/ 10 h 10"/>
                <a:gd name="T50" fmla="*/ 1 w 11"/>
                <a:gd name="T51" fmla="*/ 10 h 10"/>
                <a:gd name="T52" fmla="*/ 0 w 11"/>
                <a:gd name="T5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0" name="Freeform 102"/>
            <p:cNvSpPr/>
            <p:nvPr/>
          </p:nvSpPr>
          <p:spPr bwMode="auto">
            <a:xfrm>
              <a:off x="14874879" y="-4864111"/>
              <a:ext cx="138113" cy="85725"/>
            </a:xfrm>
            <a:custGeom>
              <a:avLst/>
              <a:gdLst>
                <a:gd name="T0" fmla="*/ 12 w 37"/>
                <a:gd name="T1" fmla="*/ 23 h 23"/>
                <a:gd name="T2" fmla="*/ 1 w 37"/>
                <a:gd name="T3" fmla="*/ 21 h 23"/>
                <a:gd name="T4" fmla="*/ 1 w 37"/>
                <a:gd name="T5" fmla="*/ 21 h 23"/>
                <a:gd name="T6" fmla="*/ 0 w 37"/>
                <a:gd name="T7" fmla="*/ 19 h 23"/>
                <a:gd name="T8" fmla="*/ 0 w 37"/>
                <a:gd name="T9" fmla="*/ 19 h 23"/>
                <a:gd name="T10" fmla="*/ 2 w 37"/>
                <a:gd name="T11" fmla="*/ 18 h 23"/>
                <a:gd name="T12" fmla="*/ 2 w 37"/>
                <a:gd name="T13" fmla="*/ 18 h 23"/>
                <a:gd name="T14" fmla="*/ 5 w 37"/>
                <a:gd name="T15" fmla="*/ 19 h 23"/>
                <a:gd name="T16" fmla="*/ 5 w 37"/>
                <a:gd name="T17" fmla="*/ 19 h 23"/>
                <a:gd name="T18" fmla="*/ 12 w 37"/>
                <a:gd name="T19" fmla="*/ 20 h 23"/>
                <a:gd name="T20" fmla="*/ 12 w 37"/>
                <a:gd name="T21" fmla="*/ 20 h 23"/>
                <a:gd name="T22" fmla="*/ 34 w 37"/>
                <a:gd name="T23" fmla="*/ 1 h 23"/>
                <a:gd name="T24" fmla="*/ 34 w 37"/>
                <a:gd name="T25" fmla="*/ 1 h 23"/>
                <a:gd name="T26" fmla="*/ 36 w 37"/>
                <a:gd name="T27" fmla="*/ 0 h 23"/>
                <a:gd name="T28" fmla="*/ 36 w 37"/>
                <a:gd name="T29" fmla="*/ 0 h 23"/>
                <a:gd name="T30" fmla="*/ 37 w 37"/>
                <a:gd name="T31" fmla="*/ 2 h 23"/>
                <a:gd name="T32" fmla="*/ 37 w 37"/>
                <a:gd name="T33" fmla="*/ 2 h 23"/>
                <a:gd name="T34" fmla="*/ 13 w 37"/>
                <a:gd name="T35" fmla="*/ 23 h 23"/>
                <a:gd name="T36" fmla="*/ 13 w 37"/>
                <a:gd name="T37" fmla="*/ 23 h 23"/>
                <a:gd name="T38" fmla="*/ 12 w 37"/>
                <a:gd name="T3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23">
                  <a:moveTo>
                    <a:pt x="12" y="23"/>
                  </a:moveTo>
                  <a:cubicBezTo>
                    <a:pt x="6" y="23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0"/>
                    <a:pt x="9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20" y="20"/>
                    <a:pt x="29" y="17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2" y="19"/>
                    <a:pt x="21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1" name="Freeform 103"/>
            <p:cNvSpPr/>
            <p:nvPr/>
          </p:nvSpPr>
          <p:spPr bwMode="auto">
            <a:xfrm>
              <a:off x="14993942" y="-4868874"/>
              <a:ext cx="30163" cy="19050"/>
            </a:xfrm>
            <a:custGeom>
              <a:avLst/>
              <a:gdLst>
                <a:gd name="T0" fmla="*/ 6 w 8"/>
                <a:gd name="T1" fmla="*/ 5 h 5"/>
                <a:gd name="T2" fmla="*/ 1 w 8"/>
                <a:gd name="T3" fmla="*/ 3 h 5"/>
                <a:gd name="T4" fmla="*/ 0 w 8"/>
                <a:gd name="T5" fmla="*/ 2 h 5"/>
                <a:gd name="T6" fmla="*/ 0 w 8"/>
                <a:gd name="T7" fmla="*/ 2 h 5"/>
                <a:gd name="T8" fmla="*/ 2 w 8"/>
                <a:gd name="T9" fmla="*/ 0 h 5"/>
                <a:gd name="T10" fmla="*/ 2 w 8"/>
                <a:gd name="T11" fmla="*/ 0 h 5"/>
                <a:gd name="T12" fmla="*/ 7 w 8"/>
                <a:gd name="T13" fmla="*/ 2 h 5"/>
                <a:gd name="T14" fmla="*/ 8 w 8"/>
                <a:gd name="T15" fmla="*/ 4 h 5"/>
                <a:gd name="T16" fmla="*/ 8 w 8"/>
                <a:gd name="T17" fmla="*/ 4 h 5"/>
                <a:gd name="T18" fmla="*/ 6 w 8"/>
                <a:gd name="T19" fmla="*/ 5 h 5"/>
                <a:gd name="T20" fmla="*/ 6 w 8"/>
                <a:gd name="T21" fmla="*/ 5 h 5"/>
                <a:gd name="T22" fmla="*/ 6 w 8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2" name="Freeform 104"/>
            <p:cNvSpPr/>
            <p:nvPr/>
          </p:nvSpPr>
          <p:spPr bwMode="auto">
            <a:xfrm>
              <a:off x="14870117" y="-4805373"/>
              <a:ext cx="19050" cy="30163"/>
            </a:xfrm>
            <a:custGeom>
              <a:avLst/>
              <a:gdLst>
                <a:gd name="T0" fmla="*/ 1 w 5"/>
                <a:gd name="T1" fmla="*/ 8 h 8"/>
                <a:gd name="T2" fmla="*/ 0 w 5"/>
                <a:gd name="T3" fmla="*/ 6 h 8"/>
                <a:gd name="T4" fmla="*/ 0 w 5"/>
                <a:gd name="T5" fmla="*/ 6 h 8"/>
                <a:gd name="T6" fmla="*/ 1 w 5"/>
                <a:gd name="T7" fmla="*/ 1 h 8"/>
                <a:gd name="T8" fmla="*/ 3 w 5"/>
                <a:gd name="T9" fmla="*/ 0 h 8"/>
                <a:gd name="T10" fmla="*/ 3 w 5"/>
                <a:gd name="T11" fmla="*/ 0 h 8"/>
                <a:gd name="T12" fmla="*/ 4 w 5"/>
                <a:gd name="T13" fmla="*/ 2 h 8"/>
                <a:gd name="T14" fmla="*/ 4 w 5"/>
                <a:gd name="T15" fmla="*/ 2 h 8"/>
                <a:gd name="T16" fmla="*/ 3 w 5"/>
                <a:gd name="T17" fmla="*/ 7 h 8"/>
                <a:gd name="T18" fmla="*/ 1 w 5"/>
                <a:gd name="T19" fmla="*/ 8 h 8"/>
                <a:gd name="T20" fmla="*/ 1 w 5"/>
                <a:gd name="T21" fmla="*/ 8 h 8"/>
                <a:gd name="T22" fmla="*/ 1 w 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3" name="Freeform 105"/>
            <p:cNvSpPr>
              <a:spLocks noEditPoints="1"/>
            </p:cNvSpPr>
            <p:nvPr/>
          </p:nvSpPr>
          <p:spPr bwMode="auto">
            <a:xfrm>
              <a:off x="14638341" y="-5237174"/>
              <a:ext cx="954089" cy="150813"/>
            </a:xfrm>
            <a:custGeom>
              <a:avLst/>
              <a:gdLst>
                <a:gd name="T0" fmla="*/ 78 w 254"/>
                <a:gd name="T1" fmla="*/ 36 h 40"/>
                <a:gd name="T2" fmla="*/ 79 w 254"/>
                <a:gd name="T3" fmla="*/ 39 h 40"/>
                <a:gd name="T4" fmla="*/ 71 w 254"/>
                <a:gd name="T5" fmla="*/ 40 h 40"/>
                <a:gd name="T6" fmla="*/ 53 w 254"/>
                <a:gd name="T7" fmla="*/ 39 h 40"/>
                <a:gd name="T8" fmla="*/ 53 w 254"/>
                <a:gd name="T9" fmla="*/ 36 h 40"/>
                <a:gd name="T10" fmla="*/ 62 w 254"/>
                <a:gd name="T11" fmla="*/ 38 h 40"/>
                <a:gd name="T12" fmla="*/ 61 w 254"/>
                <a:gd name="T13" fmla="*/ 40 h 40"/>
                <a:gd name="T14" fmla="*/ 96 w 254"/>
                <a:gd name="T15" fmla="*/ 34 h 40"/>
                <a:gd name="T16" fmla="*/ 97 w 254"/>
                <a:gd name="T17" fmla="*/ 37 h 40"/>
                <a:gd name="T18" fmla="*/ 89 w 254"/>
                <a:gd name="T19" fmla="*/ 38 h 40"/>
                <a:gd name="T20" fmla="*/ 35 w 254"/>
                <a:gd name="T21" fmla="*/ 36 h 40"/>
                <a:gd name="T22" fmla="*/ 35 w 254"/>
                <a:gd name="T23" fmla="*/ 33 h 40"/>
                <a:gd name="T24" fmla="*/ 43 w 254"/>
                <a:gd name="T25" fmla="*/ 35 h 40"/>
                <a:gd name="T26" fmla="*/ 43 w 254"/>
                <a:gd name="T27" fmla="*/ 38 h 40"/>
                <a:gd name="T28" fmla="*/ 106 w 254"/>
                <a:gd name="T29" fmla="*/ 32 h 40"/>
                <a:gd name="T30" fmla="*/ 115 w 254"/>
                <a:gd name="T31" fmla="*/ 30 h 40"/>
                <a:gd name="T32" fmla="*/ 107 w 254"/>
                <a:gd name="T33" fmla="*/ 34 h 40"/>
                <a:gd name="T34" fmla="*/ 25 w 254"/>
                <a:gd name="T35" fmla="*/ 33 h 40"/>
                <a:gd name="T36" fmla="*/ 16 w 254"/>
                <a:gd name="T37" fmla="*/ 29 h 40"/>
                <a:gd name="T38" fmla="*/ 26 w 254"/>
                <a:gd name="T39" fmla="*/ 30 h 40"/>
                <a:gd name="T40" fmla="*/ 25 w 254"/>
                <a:gd name="T41" fmla="*/ 33 h 40"/>
                <a:gd name="T42" fmla="*/ 123 w 254"/>
                <a:gd name="T43" fmla="*/ 26 h 40"/>
                <a:gd name="T44" fmla="*/ 132 w 254"/>
                <a:gd name="T45" fmla="*/ 24 h 40"/>
                <a:gd name="T46" fmla="*/ 124 w 254"/>
                <a:gd name="T47" fmla="*/ 29 h 40"/>
                <a:gd name="T48" fmla="*/ 8 w 254"/>
                <a:gd name="T49" fmla="*/ 27 h 40"/>
                <a:gd name="T50" fmla="*/ 0 w 254"/>
                <a:gd name="T51" fmla="*/ 21 h 40"/>
                <a:gd name="T52" fmla="*/ 9 w 254"/>
                <a:gd name="T53" fmla="*/ 24 h 40"/>
                <a:gd name="T54" fmla="*/ 9 w 254"/>
                <a:gd name="T55" fmla="*/ 27 h 40"/>
                <a:gd name="T56" fmla="*/ 140 w 254"/>
                <a:gd name="T57" fmla="*/ 19 h 40"/>
                <a:gd name="T58" fmla="*/ 149 w 254"/>
                <a:gd name="T59" fmla="*/ 18 h 40"/>
                <a:gd name="T60" fmla="*/ 141 w 254"/>
                <a:gd name="T61" fmla="*/ 22 h 40"/>
                <a:gd name="T62" fmla="*/ 156 w 254"/>
                <a:gd name="T63" fmla="*/ 16 h 40"/>
                <a:gd name="T64" fmla="*/ 164 w 254"/>
                <a:gd name="T65" fmla="*/ 12 h 40"/>
                <a:gd name="T66" fmla="*/ 165 w 254"/>
                <a:gd name="T67" fmla="*/ 15 h 40"/>
                <a:gd name="T68" fmla="*/ 157 w 254"/>
                <a:gd name="T69" fmla="*/ 17 h 40"/>
                <a:gd name="T70" fmla="*/ 174 w 254"/>
                <a:gd name="T71" fmla="*/ 9 h 40"/>
                <a:gd name="T72" fmla="*/ 184 w 254"/>
                <a:gd name="T73" fmla="*/ 8 h 40"/>
                <a:gd name="T74" fmla="*/ 175 w 254"/>
                <a:gd name="T75" fmla="*/ 12 h 40"/>
                <a:gd name="T76" fmla="*/ 252 w 254"/>
                <a:gd name="T77" fmla="*/ 9 h 40"/>
                <a:gd name="T78" fmla="*/ 244 w 254"/>
                <a:gd name="T79" fmla="*/ 4 h 40"/>
                <a:gd name="T80" fmla="*/ 254 w 254"/>
                <a:gd name="T81" fmla="*/ 7 h 40"/>
                <a:gd name="T82" fmla="*/ 253 w 254"/>
                <a:gd name="T83" fmla="*/ 9 h 40"/>
                <a:gd name="T84" fmla="*/ 192 w 254"/>
                <a:gd name="T85" fmla="*/ 5 h 40"/>
                <a:gd name="T86" fmla="*/ 201 w 254"/>
                <a:gd name="T87" fmla="*/ 5 h 40"/>
                <a:gd name="T88" fmla="*/ 192 w 254"/>
                <a:gd name="T89" fmla="*/ 8 h 40"/>
                <a:gd name="T90" fmla="*/ 208 w 254"/>
                <a:gd name="T91" fmla="*/ 3 h 40"/>
                <a:gd name="T92" fmla="*/ 218 w 254"/>
                <a:gd name="T93" fmla="*/ 1 h 40"/>
                <a:gd name="T94" fmla="*/ 218 w 254"/>
                <a:gd name="T95" fmla="*/ 4 h 40"/>
                <a:gd name="T96" fmla="*/ 210 w 254"/>
                <a:gd name="T97" fmla="*/ 5 h 40"/>
                <a:gd name="T98" fmla="*/ 228 w 254"/>
                <a:gd name="T99" fmla="*/ 3 h 40"/>
                <a:gd name="T100" fmla="*/ 226 w 254"/>
                <a:gd name="T101" fmla="*/ 2 h 40"/>
                <a:gd name="T102" fmla="*/ 228 w 254"/>
                <a:gd name="T103" fmla="*/ 0 h 40"/>
                <a:gd name="T104" fmla="*/ 237 w 254"/>
                <a:gd name="T105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4" h="40">
                  <a:moveTo>
                    <a:pt x="69" y="38"/>
                  </a:moveTo>
                  <a:cubicBezTo>
                    <a:pt x="69" y="37"/>
                    <a:pt x="70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3" y="37"/>
                    <a:pt x="76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80" y="37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9"/>
                    <a:pt x="79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9"/>
                    <a:pt x="73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0" y="40"/>
                    <a:pt x="69" y="39"/>
                    <a:pt x="69" y="38"/>
                  </a:cubicBezTo>
                  <a:close/>
                  <a:moveTo>
                    <a:pt x="61" y="40"/>
                  </a:moveTo>
                  <a:cubicBezTo>
                    <a:pt x="58" y="39"/>
                    <a:pt x="55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8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2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5" y="36"/>
                    <a:pt x="58" y="36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2" y="37"/>
                    <a:pt x="62" y="37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9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lose/>
                  <a:moveTo>
                    <a:pt x="87" y="37"/>
                  </a:moveTo>
                  <a:cubicBezTo>
                    <a:pt x="87" y="36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91" y="35"/>
                    <a:pt x="93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7" y="34"/>
                    <a:pt x="98" y="34"/>
                    <a:pt x="98" y="35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6"/>
                    <a:pt x="98" y="37"/>
                    <a:pt x="97" y="37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4" y="37"/>
                    <a:pt x="91" y="38"/>
                    <a:pt x="89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8"/>
                    <a:pt x="87" y="38"/>
                    <a:pt x="87" y="37"/>
                  </a:cubicBezTo>
                  <a:close/>
                  <a:moveTo>
                    <a:pt x="42" y="38"/>
                  </a:moveTo>
                  <a:cubicBezTo>
                    <a:pt x="40" y="37"/>
                    <a:pt x="37" y="37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5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3"/>
                    <a:pt x="34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8" y="34"/>
                    <a:pt x="40" y="34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2" y="38"/>
                  </a:cubicBezTo>
                  <a:close/>
                  <a:moveTo>
                    <a:pt x="105" y="33"/>
                  </a:moveTo>
                  <a:cubicBezTo>
                    <a:pt x="105" y="33"/>
                    <a:pt x="105" y="32"/>
                    <a:pt x="106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8" y="31"/>
                    <a:pt x="111" y="30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29"/>
                    <a:pt x="115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6" y="31"/>
                    <a:pt x="115" y="32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2" y="33"/>
                    <a:pt x="109" y="34"/>
                    <a:pt x="107" y="34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4"/>
                    <a:pt x="105" y="34"/>
                    <a:pt x="105" y="33"/>
                  </a:cubicBezTo>
                  <a:close/>
                  <a:moveTo>
                    <a:pt x="25" y="33"/>
                  </a:moveTo>
                  <a:cubicBezTo>
                    <a:pt x="22" y="32"/>
                    <a:pt x="20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0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8"/>
                    <a:pt x="17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1" y="29"/>
                    <a:pt x="23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3"/>
                    <a:pt x="26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lose/>
                  <a:moveTo>
                    <a:pt x="122" y="28"/>
                  </a:moveTo>
                  <a:cubicBezTo>
                    <a:pt x="122" y="27"/>
                    <a:pt x="122" y="26"/>
                    <a:pt x="123" y="26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5"/>
                    <a:pt x="128" y="2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31" y="23"/>
                    <a:pt x="132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5"/>
                    <a:pt x="132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29" y="27"/>
                    <a:pt x="126" y="28"/>
                    <a:pt x="124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4" y="29"/>
                    <a:pt x="123" y="29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9"/>
                    <a:pt x="122" y="29"/>
                    <a:pt x="122" y="28"/>
                  </a:cubicBezTo>
                  <a:close/>
                  <a:moveTo>
                    <a:pt x="8" y="27"/>
                  </a:moveTo>
                  <a:cubicBezTo>
                    <a:pt x="5" y="25"/>
                    <a:pt x="3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1"/>
                    <a:pt x="7" y="23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lose/>
                  <a:moveTo>
                    <a:pt x="139" y="21"/>
                  </a:moveTo>
                  <a:cubicBezTo>
                    <a:pt x="138" y="21"/>
                    <a:pt x="139" y="20"/>
                    <a:pt x="140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2" y="19"/>
                    <a:pt x="144" y="18"/>
                    <a:pt x="147" y="17"/>
                  </a:cubicBezTo>
                  <a:cubicBezTo>
                    <a:pt x="147" y="17"/>
                    <a:pt x="147" y="17"/>
                    <a:pt x="147" y="17"/>
                  </a:cubicBezTo>
                  <a:cubicBezTo>
                    <a:pt x="148" y="17"/>
                    <a:pt x="149" y="17"/>
                    <a:pt x="149" y="18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9" y="19"/>
                    <a:pt x="149" y="19"/>
                    <a:pt x="148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5" y="21"/>
                    <a:pt x="142" y="22"/>
                    <a:pt x="141" y="22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9" y="22"/>
                    <a:pt x="139" y="22"/>
                    <a:pt x="139" y="21"/>
                  </a:cubicBezTo>
                  <a:close/>
                  <a:moveTo>
                    <a:pt x="156" y="16"/>
                  </a:moveTo>
                  <a:cubicBezTo>
                    <a:pt x="156" y="15"/>
                    <a:pt x="156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3"/>
                    <a:pt x="162" y="12"/>
                    <a:pt x="164" y="12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5" y="11"/>
                    <a:pt x="166" y="12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7" y="13"/>
                    <a:pt x="166" y="14"/>
                    <a:pt x="165" y="15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3" y="15"/>
                    <a:pt x="160" y="16"/>
                    <a:pt x="158" y="17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8" y="17"/>
                    <a:pt x="157" y="17"/>
                    <a:pt x="157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7"/>
                    <a:pt x="156" y="16"/>
                    <a:pt x="156" y="16"/>
                  </a:cubicBezTo>
                  <a:close/>
                  <a:moveTo>
                    <a:pt x="173" y="11"/>
                  </a:moveTo>
                  <a:cubicBezTo>
                    <a:pt x="173" y="10"/>
                    <a:pt x="173" y="9"/>
                    <a:pt x="174" y="9"/>
                  </a:cubicBezTo>
                  <a:cubicBezTo>
                    <a:pt x="174" y="9"/>
                    <a:pt x="174" y="9"/>
                    <a:pt x="174" y="9"/>
                  </a:cubicBezTo>
                  <a:cubicBezTo>
                    <a:pt x="177" y="8"/>
                    <a:pt x="179" y="8"/>
                    <a:pt x="182" y="7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83" y="7"/>
                    <a:pt x="184" y="7"/>
                    <a:pt x="184" y="8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84" y="9"/>
                    <a:pt x="183" y="10"/>
                    <a:pt x="183" y="1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0" y="11"/>
                    <a:pt x="177" y="11"/>
                    <a:pt x="175" y="12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74" y="12"/>
                    <a:pt x="173" y="11"/>
                    <a:pt x="173" y="11"/>
                  </a:cubicBezTo>
                  <a:close/>
                  <a:moveTo>
                    <a:pt x="252" y="9"/>
                  </a:moveTo>
                  <a:cubicBezTo>
                    <a:pt x="250" y="8"/>
                    <a:pt x="248" y="6"/>
                    <a:pt x="245" y="6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44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4"/>
                  </a:cubicBezTo>
                  <a:cubicBezTo>
                    <a:pt x="244" y="3"/>
                    <a:pt x="245" y="2"/>
                    <a:pt x="246" y="3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9" y="4"/>
                    <a:pt x="251" y="5"/>
                    <a:pt x="254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7"/>
                    <a:pt x="254" y="8"/>
                    <a:pt x="254" y="9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253" y="9"/>
                    <a:pt x="253" y="9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2" y="9"/>
                    <a:pt x="252" y="9"/>
                    <a:pt x="252" y="9"/>
                  </a:cubicBezTo>
                  <a:close/>
                  <a:moveTo>
                    <a:pt x="191" y="7"/>
                  </a:moveTo>
                  <a:cubicBezTo>
                    <a:pt x="190" y="6"/>
                    <a:pt x="191" y="5"/>
                    <a:pt x="192" y="5"/>
                  </a:cubicBezTo>
                  <a:cubicBezTo>
                    <a:pt x="192" y="5"/>
                    <a:pt x="192" y="5"/>
                    <a:pt x="192" y="5"/>
                  </a:cubicBezTo>
                  <a:cubicBezTo>
                    <a:pt x="194" y="4"/>
                    <a:pt x="197" y="4"/>
                    <a:pt x="200" y="3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01" y="3"/>
                    <a:pt x="201" y="4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2" y="5"/>
                    <a:pt x="201" y="6"/>
                    <a:pt x="200" y="6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198" y="7"/>
                    <a:pt x="195" y="7"/>
                    <a:pt x="192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1" y="8"/>
                    <a:pt x="191" y="7"/>
                    <a:pt x="191" y="7"/>
                  </a:cubicBezTo>
                  <a:close/>
                  <a:moveTo>
                    <a:pt x="208" y="3"/>
                  </a:moveTo>
                  <a:cubicBezTo>
                    <a:pt x="208" y="3"/>
                    <a:pt x="209" y="2"/>
                    <a:pt x="210" y="2"/>
                  </a:cubicBezTo>
                  <a:cubicBezTo>
                    <a:pt x="210" y="2"/>
                    <a:pt x="210" y="2"/>
                    <a:pt x="210" y="2"/>
                  </a:cubicBezTo>
                  <a:cubicBezTo>
                    <a:pt x="212" y="1"/>
                    <a:pt x="215" y="1"/>
                    <a:pt x="218" y="1"/>
                  </a:cubicBezTo>
                  <a:cubicBezTo>
                    <a:pt x="218" y="1"/>
                    <a:pt x="218" y="1"/>
                    <a:pt x="218" y="1"/>
                  </a:cubicBezTo>
                  <a:cubicBezTo>
                    <a:pt x="219" y="1"/>
                    <a:pt x="219" y="1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3"/>
                    <a:pt x="219" y="4"/>
                    <a:pt x="218" y="4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5" y="4"/>
                    <a:pt x="213" y="4"/>
                    <a:pt x="210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09" y="5"/>
                    <a:pt x="208" y="4"/>
                    <a:pt x="208" y="3"/>
                  </a:cubicBezTo>
                  <a:close/>
                  <a:moveTo>
                    <a:pt x="236" y="4"/>
                  </a:moveTo>
                  <a:cubicBezTo>
                    <a:pt x="233" y="3"/>
                    <a:pt x="231" y="3"/>
                    <a:pt x="228" y="3"/>
                  </a:cubicBezTo>
                  <a:cubicBezTo>
                    <a:pt x="228" y="3"/>
                    <a:pt x="228" y="3"/>
                    <a:pt x="228" y="3"/>
                  </a:cubicBezTo>
                  <a:cubicBezTo>
                    <a:pt x="228" y="3"/>
                    <a:pt x="228" y="3"/>
                    <a:pt x="228" y="3"/>
                  </a:cubicBezTo>
                  <a:cubicBezTo>
                    <a:pt x="228" y="3"/>
                    <a:pt x="228" y="3"/>
                    <a:pt x="228" y="3"/>
                  </a:cubicBezTo>
                  <a:cubicBezTo>
                    <a:pt x="227" y="3"/>
                    <a:pt x="226" y="3"/>
                    <a:pt x="226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1"/>
                    <a:pt x="227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31" y="0"/>
                    <a:pt x="233" y="0"/>
                    <a:pt x="236" y="1"/>
                  </a:cubicBezTo>
                  <a:cubicBezTo>
                    <a:pt x="236" y="1"/>
                    <a:pt x="236" y="1"/>
                    <a:pt x="236" y="1"/>
                  </a:cubicBezTo>
                  <a:cubicBezTo>
                    <a:pt x="237" y="1"/>
                    <a:pt x="237" y="2"/>
                    <a:pt x="237" y="2"/>
                  </a:cubicBezTo>
                  <a:cubicBezTo>
                    <a:pt x="237" y="2"/>
                    <a:pt x="237" y="2"/>
                    <a:pt x="237" y="2"/>
                  </a:cubicBezTo>
                  <a:cubicBezTo>
                    <a:pt x="237" y="3"/>
                    <a:pt x="237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4" name="Freeform 106"/>
            <p:cNvSpPr>
              <a:spLocks noEditPoints="1"/>
            </p:cNvSpPr>
            <p:nvPr/>
          </p:nvSpPr>
          <p:spPr bwMode="auto">
            <a:xfrm>
              <a:off x="14614529" y="-5281624"/>
              <a:ext cx="623888" cy="131763"/>
            </a:xfrm>
            <a:custGeom>
              <a:avLst/>
              <a:gdLst>
                <a:gd name="T0" fmla="*/ 54 w 166"/>
                <a:gd name="T1" fmla="*/ 32 h 35"/>
                <a:gd name="T2" fmla="*/ 64 w 166"/>
                <a:gd name="T3" fmla="*/ 33 h 35"/>
                <a:gd name="T4" fmla="*/ 62 w 166"/>
                <a:gd name="T5" fmla="*/ 34 h 35"/>
                <a:gd name="T6" fmla="*/ 54 w 166"/>
                <a:gd name="T7" fmla="*/ 35 h 35"/>
                <a:gd name="T8" fmla="*/ 44 w 166"/>
                <a:gd name="T9" fmla="*/ 35 h 35"/>
                <a:gd name="T10" fmla="*/ 36 w 166"/>
                <a:gd name="T11" fmla="*/ 34 h 35"/>
                <a:gd name="T12" fmla="*/ 36 w 166"/>
                <a:gd name="T13" fmla="*/ 31 h 35"/>
                <a:gd name="T14" fmla="*/ 44 w 166"/>
                <a:gd name="T15" fmla="*/ 32 h 35"/>
                <a:gd name="T16" fmla="*/ 44 w 166"/>
                <a:gd name="T17" fmla="*/ 35 h 35"/>
                <a:gd name="T18" fmla="*/ 71 w 166"/>
                <a:gd name="T19" fmla="*/ 32 h 35"/>
                <a:gd name="T20" fmla="*/ 80 w 166"/>
                <a:gd name="T21" fmla="*/ 29 h 35"/>
                <a:gd name="T22" fmla="*/ 82 w 166"/>
                <a:gd name="T23" fmla="*/ 30 h 35"/>
                <a:gd name="T24" fmla="*/ 72 w 166"/>
                <a:gd name="T25" fmla="*/ 33 h 35"/>
                <a:gd name="T26" fmla="*/ 72 w 166"/>
                <a:gd name="T27" fmla="*/ 33 h 35"/>
                <a:gd name="T28" fmla="*/ 18 w 166"/>
                <a:gd name="T29" fmla="*/ 31 h 35"/>
                <a:gd name="T30" fmla="*/ 17 w 166"/>
                <a:gd name="T31" fmla="*/ 30 h 35"/>
                <a:gd name="T32" fmla="*/ 19 w 166"/>
                <a:gd name="T33" fmla="*/ 29 h 35"/>
                <a:gd name="T34" fmla="*/ 28 w 166"/>
                <a:gd name="T35" fmla="*/ 32 h 35"/>
                <a:gd name="T36" fmla="*/ 26 w 166"/>
                <a:gd name="T37" fmla="*/ 33 h 35"/>
                <a:gd name="T38" fmla="*/ 89 w 166"/>
                <a:gd name="T39" fmla="*/ 27 h 35"/>
                <a:gd name="T40" fmla="*/ 97 w 166"/>
                <a:gd name="T41" fmla="*/ 24 h 35"/>
                <a:gd name="T42" fmla="*/ 98 w 166"/>
                <a:gd name="T43" fmla="*/ 27 h 35"/>
                <a:gd name="T44" fmla="*/ 90 w 166"/>
                <a:gd name="T45" fmla="*/ 29 h 35"/>
                <a:gd name="T46" fmla="*/ 88 w 166"/>
                <a:gd name="T47" fmla="*/ 28 h 35"/>
                <a:gd name="T48" fmla="*/ 1 w 166"/>
                <a:gd name="T49" fmla="*/ 26 h 35"/>
                <a:gd name="T50" fmla="*/ 2 w 166"/>
                <a:gd name="T51" fmla="*/ 24 h 35"/>
                <a:gd name="T52" fmla="*/ 9 w 166"/>
                <a:gd name="T53" fmla="*/ 26 h 35"/>
                <a:gd name="T54" fmla="*/ 9 w 166"/>
                <a:gd name="T55" fmla="*/ 29 h 35"/>
                <a:gd name="T56" fmla="*/ 105 w 166"/>
                <a:gd name="T57" fmla="*/ 23 h 35"/>
                <a:gd name="T58" fmla="*/ 114 w 166"/>
                <a:gd name="T59" fmla="*/ 18 h 35"/>
                <a:gd name="T60" fmla="*/ 116 w 166"/>
                <a:gd name="T61" fmla="*/ 18 h 35"/>
                <a:gd name="T62" fmla="*/ 107 w 166"/>
                <a:gd name="T63" fmla="*/ 24 h 35"/>
                <a:gd name="T64" fmla="*/ 107 w 166"/>
                <a:gd name="T65" fmla="*/ 24 h 35"/>
                <a:gd name="T66" fmla="*/ 122 w 166"/>
                <a:gd name="T67" fmla="*/ 15 h 35"/>
                <a:gd name="T68" fmla="*/ 126 w 166"/>
                <a:gd name="T69" fmla="*/ 11 h 35"/>
                <a:gd name="T70" fmla="*/ 129 w 166"/>
                <a:gd name="T71" fmla="*/ 9 h 35"/>
                <a:gd name="T72" fmla="*/ 131 w 166"/>
                <a:gd name="T73" fmla="*/ 10 h 35"/>
                <a:gd name="T74" fmla="*/ 128 w 166"/>
                <a:gd name="T75" fmla="*/ 13 h 35"/>
                <a:gd name="T76" fmla="*/ 124 w 166"/>
                <a:gd name="T77" fmla="*/ 16 h 35"/>
                <a:gd name="T78" fmla="*/ 122 w 166"/>
                <a:gd name="T79" fmla="*/ 15 h 35"/>
                <a:gd name="T80" fmla="*/ 139 w 166"/>
                <a:gd name="T81" fmla="*/ 5 h 35"/>
                <a:gd name="T82" fmla="*/ 148 w 166"/>
                <a:gd name="T83" fmla="*/ 3 h 35"/>
                <a:gd name="T84" fmla="*/ 147 w 166"/>
                <a:gd name="T85" fmla="*/ 5 h 35"/>
                <a:gd name="T86" fmla="*/ 139 w 166"/>
                <a:gd name="T87" fmla="*/ 8 h 35"/>
                <a:gd name="T88" fmla="*/ 164 w 166"/>
                <a:gd name="T89" fmla="*/ 4 h 35"/>
                <a:gd name="T90" fmla="*/ 157 w 166"/>
                <a:gd name="T91" fmla="*/ 3 h 35"/>
                <a:gd name="T92" fmla="*/ 155 w 166"/>
                <a:gd name="T93" fmla="*/ 2 h 35"/>
                <a:gd name="T94" fmla="*/ 159 w 166"/>
                <a:gd name="T95" fmla="*/ 0 h 35"/>
                <a:gd name="T96" fmla="*/ 165 w 166"/>
                <a:gd name="T97" fmla="*/ 1 h 35"/>
                <a:gd name="T98" fmla="*/ 164 w 166"/>
                <a:gd name="T9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6" h="35">
                  <a:moveTo>
                    <a:pt x="53" y="33"/>
                  </a:moveTo>
                  <a:cubicBezTo>
                    <a:pt x="53" y="33"/>
                    <a:pt x="53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32"/>
                    <a:pt x="60" y="32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3" y="31"/>
                    <a:pt x="64" y="32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4"/>
                    <a:pt x="63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0" y="35"/>
                    <a:pt x="57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3" y="34"/>
                    <a:pt x="53" y="33"/>
                  </a:cubicBezTo>
                  <a:close/>
                  <a:moveTo>
                    <a:pt x="44" y="35"/>
                  </a:moveTo>
                  <a:cubicBezTo>
                    <a:pt x="42" y="35"/>
                    <a:pt x="39" y="35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4"/>
                    <a:pt x="35" y="34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2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9" y="32"/>
                    <a:pt x="42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lose/>
                  <a:moveTo>
                    <a:pt x="71" y="32"/>
                  </a:moveTo>
                  <a:cubicBezTo>
                    <a:pt x="71" y="31"/>
                    <a:pt x="71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5" y="30"/>
                    <a:pt x="77" y="29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29"/>
                    <a:pt x="81" y="29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8" y="32"/>
                    <a:pt x="75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1" y="33"/>
                    <a:pt x="71" y="32"/>
                  </a:cubicBezTo>
                  <a:close/>
                  <a:moveTo>
                    <a:pt x="26" y="33"/>
                  </a:moveTo>
                  <a:cubicBezTo>
                    <a:pt x="24" y="33"/>
                    <a:pt x="21" y="32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8" y="28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2" y="29"/>
                    <a:pt x="24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7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lose/>
                  <a:moveTo>
                    <a:pt x="88" y="28"/>
                  </a:moveTo>
                  <a:cubicBezTo>
                    <a:pt x="88" y="28"/>
                    <a:pt x="89" y="27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2" y="26"/>
                    <a:pt x="95" y="25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8" y="24"/>
                    <a:pt x="99" y="24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6" y="28"/>
                    <a:pt x="93" y="29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9" y="30"/>
                    <a:pt x="89" y="29"/>
                    <a:pt x="88" y="28"/>
                  </a:cubicBezTo>
                  <a:close/>
                  <a:moveTo>
                    <a:pt x="8" y="29"/>
                  </a:moveTo>
                  <a:cubicBezTo>
                    <a:pt x="6" y="28"/>
                    <a:pt x="3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1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5"/>
                    <a:pt x="7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7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8" y="29"/>
                  </a:cubicBezTo>
                  <a:close/>
                  <a:moveTo>
                    <a:pt x="105" y="23"/>
                  </a:moveTo>
                  <a:cubicBezTo>
                    <a:pt x="105" y="22"/>
                    <a:pt x="106" y="21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9" y="20"/>
                    <a:pt x="111" y="19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5" y="18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9"/>
                    <a:pt x="116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3" y="21"/>
                    <a:pt x="110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3"/>
                  </a:cubicBezTo>
                  <a:close/>
                  <a:moveTo>
                    <a:pt x="122" y="15"/>
                  </a:moveTo>
                  <a:cubicBezTo>
                    <a:pt x="121" y="14"/>
                    <a:pt x="122" y="14"/>
                    <a:pt x="122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5" y="12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1"/>
                    <a:pt x="128" y="10"/>
                    <a:pt x="129" y="9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0" y="9"/>
                    <a:pt x="131" y="9"/>
                    <a:pt x="131" y="10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2" y="10"/>
                    <a:pt x="131" y="11"/>
                    <a:pt x="131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29" y="13"/>
                    <a:pt x="128" y="13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3"/>
                    <a:pt x="126" y="14"/>
                    <a:pt x="124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6"/>
                    <a:pt x="123" y="16"/>
                    <a:pt x="123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2" y="16"/>
                    <a:pt x="122" y="15"/>
                  </a:cubicBezTo>
                  <a:close/>
                  <a:moveTo>
                    <a:pt x="138" y="7"/>
                  </a:moveTo>
                  <a:cubicBezTo>
                    <a:pt x="137" y="6"/>
                    <a:pt x="138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1" y="4"/>
                    <a:pt x="144" y="3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7" y="2"/>
                    <a:pt x="148" y="2"/>
                    <a:pt x="148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8" y="4"/>
                    <a:pt x="148" y="5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5" y="6"/>
                    <a:pt x="142" y="7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8"/>
                    <a:pt x="139" y="8"/>
                    <a:pt x="139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8"/>
                    <a:pt x="138" y="7"/>
                    <a:pt x="138" y="7"/>
                  </a:cubicBezTo>
                  <a:close/>
                  <a:moveTo>
                    <a:pt x="164" y="4"/>
                  </a:moveTo>
                  <a:cubicBezTo>
                    <a:pt x="163" y="3"/>
                    <a:pt x="161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8" y="3"/>
                    <a:pt x="157" y="3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6" y="3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1"/>
                    <a:pt x="155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0"/>
                    <a:pt x="158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0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6" y="1"/>
                    <a:pt x="166" y="2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6" y="3"/>
                    <a:pt x="165" y="4"/>
                    <a:pt x="164" y="4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4"/>
                    <a:pt x="164" y="4"/>
                    <a:pt x="164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5" name="Freeform 107"/>
            <p:cNvSpPr>
              <a:spLocks noEditPoints="1"/>
            </p:cNvSpPr>
            <p:nvPr/>
          </p:nvSpPr>
          <p:spPr bwMode="auto">
            <a:xfrm>
              <a:off x="14619291" y="-5149862"/>
              <a:ext cx="79375" cy="344488"/>
            </a:xfrm>
            <a:custGeom>
              <a:avLst/>
              <a:gdLst>
                <a:gd name="T0" fmla="*/ 0 w 21"/>
                <a:gd name="T1" fmla="*/ 89 h 92"/>
                <a:gd name="T2" fmla="*/ 3 w 21"/>
                <a:gd name="T3" fmla="*/ 85 h 92"/>
                <a:gd name="T4" fmla="*/ 6 w 21"/>
                <a:gd name="T5" fmla="*/ 85 h 92"/>
                <a:gd name="T6" fmla="*/ 6 w 21"/>
                <a:gd name="T7" fmla="*/ 87 h 92"/>
                <a:gd name="T8" fmla="*/ 2 w 21"/>
                <a:gd name="T9" fmla="*/ 91 h 92"/>
                <a:gd name="T10" fmla="*/ 1 w 21"/>
                <a:gd name="T11" fmla="*/ 92 h 92"/>
                <a:gd name="T12" fmla="*/ 0 w 21"/>
                <a:gd name="T13" fmla="*/ 91 h 92"/>
                <a:gd name="T14" fmla="*/ 9 w 21"/>
                <a:gd name="T15" fmla="*/ 77 h 92"/>
                <a:gd name="T16" fmla="*/ 13 w 21"/>
                <a:gd name="T17" fmla="*/ 70 h 92"/>
                <a:gd name="T18" fmla="*/ 15 w 21"/>
                <a:gd name="T19" fmla="*/ 69 h 92"/>
                <a:gd name="T20" fmla="*/ 15 w 21"/>
                <a:gd name="T21" fmla="*/ 71 h 92"/>
                <a:gd name="T22" fmla="*/ 12 w 21"/>
                <a:gd name="T23" fmla="*/ 79 h 92"/>
                <a:gd name="T24" fmla="*/ 10 w 21"/>
                <a:gd name="T25" fmla="*/ 79 h 92"/>
                <a:gd name="T26" fmla="*/ 10 w 21"/>
                <a:gd name="T27" fmla="*/ 79 h 92"/>
                <a:gd name="T28" fmla="*/ 16 w 21"/>
                <a:gd name="T29" fmla="*/ 61 h 92"/>
                <a:gd name="T30" fmla="*/ 18 w 21"/>
                <a:gd name="T31" fmla="*/ 53 h 92"/>
                <a:gd name="T32" fmla="*/ 18 w 21"/>
                <a:gd name="T33" fmla="*/ 53 h 92"/>
                <a:gd name="T34" fmla="*/ 19 w 21"/>
                <a:gd name="T35" fmla="*/ 52 h 92"/>
                <a:gd name="T36" fmla="*/ 21 w 21"/>
                <a:gd name="T37" fmla="*/ 54 h 92"/>
                <a:gd name="T38" fmla="*/ 19 w 21"/>
                <a:gd name="T39" fmla="*/ 62 h 92"/>
                <a:gd name="T40" fmla="*/ 17 w 21"/>
                <a:gd name="T41" fmla="*/ 63 h 92"/>
                <a:gd name="T42" fmla="*/ 18 w 21"/>
                <a:gd name="T43" fmla="*/ 44 h 92"/>
                <a:gd name="T44" fmla="*/ 18 w 21"/>
                <a:gd name="T45" fmla="*/ 36 h 92"/>
                <a:gd name="T46" fmla="*/ 19 w 21"/>
                <a:gd name="T47" fmla="*/ 34 h 92"/>
                <a:gd name="T48" fmla="*/ 21 w 21"/>
                <a:gd name="T49" fmla="*/ 35 h 92"/>
                <a:gd name="T50" fmla="*/ 21 w 21"/>
                <a:gd name="T51" fmla="*/ 44 h 92"/>
                <a:gd name="T52" fmla="*/ 20 w 21"/>
                <a:gd name="T53" fmla="*/ 45 h 92"/>
                <a:gd name="T54" fmla="*/ 20 w 21"/>
                <a:gd name="T55" fmla="*/ 45 h 92"/>
                <a:gd name="T56" fmla="*/ 18 w 21"/>
                <a:gd name="T57" fmla="*/ 44 h 92"/>
                <a:gd name="T58" fmla="*/ 14 w 21"/>
                <a:gd name="T59" fmla="*/ 19 h 92"/>
                <a:gd name="T60" fmla="*/ 15 w 21"/>
                <a:gd name="T61" fmla="*/ 17 h 92"/>
                <a:gd name="T62" fmla="*/ 16 w 21"/>
                <a:gd name="T63" fmla="*/ 18 h 92"/>
                <a:gd name="T64" fmla="*/ 19 w 21"/>
                <a:gd name="T65" fmla="*/ 25 h 92"/>
                <a:gd name="T66" fmla="*/ 18 w 21"/>
                <a:gd name="T67" fmla="*/ 27 h 92"/>
                <a:gd name="T68" fmla="*/ 17 w 21"/>
                <a:gd name="T69" fmla="*/ 27 h 92"/>
                <a:gd name="T70" fmla="*/ 16 w 21"/>
                <a:gd name="T71" fmla="*/ 26 h 92"/>
                <a:gd name="T72" fmla="*/ 6 w 21"/>
                <a:gd name="T73" fmla="*/ 3 h 92"/>
                <a:gd name="T74" fmla="*/ 7 w 21"/>
                <a:gd name="T75" fmla="*/ 1 h 92"/>
                <a:gd name="T76" fmla="*/ 9 w 21"/>
                <a:gd name="T77" fmla="*/ 1 h 92"/>
                <a:gd name="T78" fmla="*/ 13 w 21"/>
                <a:gd name="T79" fmla="*/ 8 h 92"/>
                <a:gd name="T80" fmla="*/ 12 w 21"/>
                <a:gd name="T81" fmla="*/ 10 h 92"/>
                <a:gd name="T82" fmla="*/ 11 w 21"/>
                <a:gd name="T83" fmla="*/ 10 h 92"/>
                <a:gd name="T84" fmla="*/ 10 w 21"/>
                <a:gd name="T85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92">
                  <a:moveTo>
                    <a:pt x="0" y="91"/>
                  </a:moveTo>
                  <a:cubicBezTo>
                    <a:pt x="0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88"/>
                    <a:pt x="2" y="86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4" y="85"/>
                    <a:pt x="5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6"/>
                    <a:pt x="6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88"/>
                    <a:pt x="4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0" y="92"/>
                    <a:pt x="0" y="91"/>
                  </a:cubicBezTo>
                  <a:close/>
                  <a:moveTo>
                    <a:pt x="10" y="79"/>
                  </a:moveTo>
                  <a:cubicBezTo>
                    <a:pt x="9" y="79"/>
                    <a:pt x="9" y="78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0" y="75"/>
                    <a:pt x="12" y="73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69"/>
                    <a:pt x="14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4" y="74"/>
                    <a:pt x="13" y="76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1" y="79"/>
                    <a:pt x="11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lose/>
                  <a:moveTo>
                    <a:pt x="17" y="63"/>
                  </a:moveTo>
                  <a:cubicBezTo>
                    <a:pt x="16" y="63"/>
                    <a:pt x="16" y="62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58"/>
                    <a:pt x="17" y="56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0" y="52"/>
                    <a:pt x="21" y="53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0" y="56"/>
                    <a:pt x="20" y="59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lose/>
                  <a:moveTo>
                    <a:pt x="18" y="44"/>
                  </a:moveTo>
                  <a:cubicBezTo>
                    <a:pt x="18" y="41"/>
                    <a:pt x="18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8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1" y="41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45"/>
                    <a:pt x="18" y="44"/>
                    <a:pt x="18" y="44"/>
                  </a:cubicBezTo>
                  <a:close/>
                  <a:moveTo>
                    <a:pt x="16" y="26"/>
                  </a:moveTo>
                  <a:cubicBezTo>
                    <a:pt x="15" y="23"/>
                    <a:pt x="14" y="21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4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20"/>
                    <a:pt x="18" y="23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7"/>
                    <a:pt x="16" y="26"/>
                  </a:cubicBezTo>
                  <a:close/>
                  <a:moveTo>
                    <a:pt x="10" y="10"/>
                  </a:moveTo>
                  <a:cubicBezTo>
                    <a:pt x="8" y="5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4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6" name="Freeform 108"/>
            <p:cNvSpPr>
              <a:spLocks noEditPoints="1"/>
            </p:cNvSpPr>
            <p:nvPr/>
          </p:nvSpPr>
          <p:spPr bwMode="auto">
            <a:xfrm>
              <a:off x="14589129" y="-5172087"/>
              <a:ext cx="60325" cy="292101"/>
            </a:xfrm>
            <a:custGeom>
              <a:avLst/>
              <a:gdLst>
                <a:gd name="T0" fmla="*/ 1 w 16"/>
                <a:gd name="T1" fmla="*/ 76 h 78"/>
                <a:gd name="T2" fmla="*/ 5 w 16"/>
                <a:gd name="T3" fmla="*/ 69 h 78"/>
                <a:gd name="T4" fmla="*/ 7 w 16"/>
                <a:gd name="T5" fmla="*/ 68 h 78"/>
                <a:gd name="T6" fmla="*/ 8 w 16"/>
                <a:gd name="T7" fmla="*/ 70 h 78"/>
                <a:gd name="T8" fmla="*/ 3 w 16"/>
                <a:gd name="T9" fmla="*/ 77 h 78"/>
                <a:gd name="T10" fmla="*/ 2 w 16"/>
                <a:gd name="T11" fmla="*/ 78 h 78"/>
                <a:gd name="T12" fmla="*/ 1 w 16"/>
                <a:gd name="T13" fmla="*/ 78 h 78"/>
                <a:gd name="T14" fmla="*/ 9 w 16"/>
                <a:gd name="T15" fmla="*/ 60 h 78"/>
                <a:gd name="T16" fmla="*/ 11 w 16"/>
                <a:gd name="T17" fmla="*/ 53 h 78"/>
                <a:gd name="T18" fmla="*/ 13 w 16"/>
                <a:gd name="T19" fmla="*/ 52 h 78"/>
                <a:gd name="T20" fmla="*/ 14 w 16"/>
                <a:gd name="T21" fmla="*/ 53 h 78"/>
                <a:gd name="T22" fmla="*/ 12 w 16"/>
                <a:gd name="T23" fmla="*/ 61 h 78"/>
                <a:gd name="T24" fmla="*/ 10 w 16"/>
                <a:gd name="T25" fmla="*/ 62 h 78"/>
                <a:gd name="T26" fmla="*/ 10 w 16"/>
                <a:gd name="T27" fmla="*/ 62 h 78"/>
                <a:gd name="T28" fmla="*/ 13 w 16"/>
                <a:gd name="T29" fmla="*/ 43 h 78"/>
                <a:gd name="T30" fmla="*/ 13 w 16"/>
                <a:gd name="T31" fmla="*/ 38 h 78"/>
                <a:gd name="T32" fmla="*/ 13 w 16"/>
                <a:gd name="T33" fmla="*/ 35 h 78"/>
                <a:gd name="T34" fmla="*/ 14 w 16"/>
                <a:gd name="T35" fmla="*/ 34 h 78"/>
                <a:gd name="T36" fmla="*/ 16 w 16"/>
                <a:gd name="T37" fmla="*/ 35 h 78"/>
                <a:gd name="T38" fmla="*/ 16 w 16"/>
                <a:gd name="T39" fmla="*/ 38 h 78"/>
                <a:gd name="T40" fmla="*/ 16 w 16"/>
                <a:gd name="T41" fmla="*/ 43 h 78"/>
                <a:gd name="T42" fmla="*/ 14 w 16"/>
                <a:gd name="T43" fmla="*/ 45 h 78"/>
                <a:gd name="T44" fmla="*/ 14 w 16"/>
                <a:gd name="T45" fmla="*/ 45 h 78"/>
                <a:gd name="T46" fmla="*/ 10 w 16"/>
                <a:gd name="T47" fmla="*/ 18 h 78"/>
                <a:gd name="T48" fmla="*/ 10 w 16"/>
                <a:gd name="T49" fmla="*/ 16 h 78"/>
                <a:gd name="T50" fmla="*/ 12 w 16"/>
                <a:gd name="T51" fmla="*/ 17 h 78"/>
                <a:gd name="T52" fmla="*/ 15 w 16"/>
                <a:gd name="T53" fmla="*/ 25 h 78"/>
                <a:gd name="T54" fmla="*/ 13 w 16"/>
                <a:gd name="T55" fmla="*/ 27 h 78"/>
                <a:gd name="T56" fmla="*/ 13 w 16"/>
                <a:gd name="T57" fmla="*/ 27 h 78"/>
                <a:gd name="T58" fmla="*/ 12 w 16"/>
                <a:gd name="T59" fmla="*/ 26 h 78"/>
                <a:gd name="T60" fmla="*/ 2 w 16"/>
                <a:gd name="T61" fmla="*/ 2 h 78"/>
                <a:gd name="T62" fmla="*/ 2 w 16"/>
                <a:gd name="T63" fmla="*/ 0 h 78"/>
                <a:gd name="T64" fmla="*/ 4 w 16"/>
                <a:gd name="T65" fmla="*/ 1 h 78"/>
                <a:gd name="T66" fmla="*/ 8 w 16"/>
                <a:gd name="T67" fmla="*/ 8 h 78"/>
                <a:gd name="T68" fmla="*/ 8 w 16"/>
                <a:gd name="T69" fmla="*/ 10 h 78"/>
                <a:gd name="T70" fmla="*/ 7 w 16"/>
                <a:gd name="T71" fmla="*/ 10 h 78"/>
                <a:gd name="T72" fmla="*/ 6 w 16"/>
                <a:gd name="T73" fmla="*/ 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78">
                  <a:moveTo>
                    <a:pt x="1" y="78"/>
                  </a:moveTo>
                  <a:cubicBezTo>
                    <a:pt x="1" y="77"/>
                    <a:pt x="0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3"/>
                    <a:pt x="4" y="71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8"/>
                    <a:pt x="6" y="68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8" y="69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6" y="73"/>
                    <a:pt x="5" y="75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1" y="78"/>
                  </a:cubicBezTo>
                  <a:close/>
                  <a:moveTo>
                    <a:pt x="10" y="62"/>
                  </a:moveTo>
                  <a:cubicBezTo>
                    <a:pt x="9" y="62"/>
                    <a:pt x="9" y="61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58"/>
                    <a:pt x="11" y="55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2"/>
                    <a:pt x="12" y="51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2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6"/>
                    <a:pt x="13" y="58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2"/>
                    <a:pt x="11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lose/>
                  <a:moveTo>
                    <a:pt x="14" y="45"/>
                  </a:moveTo>
                  <a:cubicBezTo>
                    <a:pt x="13" y="45"/>
                    <a:pt x="13" y="44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1"/>
                    <a:pt x="13" y="40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6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6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40"/>
                    <a:pt x="16" y="42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lose/>
                  <a:moveTo>
                    <a:pt x="12" y="26"/>
                  </a:moveTo>
                  <a:cubicBezTo>
                    <a:pt x="11" y="23"/>
                    <a:pt x="10" y="20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9"/>
                    <a:pt x="14" y="22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4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6"/>
                    <a:pt x="12" y="26"/>
                  </a:cubicBezTo>
                  <a:close/>
                  <a:moveTo>
                    <a:pt x="6" y="9"/>
                  </a:moveTo>
                  <a:cubicBezTo>
                    <a:pt x="3" y="5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6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7" name="Freeform 109"/>
            <p:cNvSpPr>
              <a:spLocks noEditPoints="1"/>
            </p:cNvSpPr>
            <p:nvPr/>
          </p:nvSpPr>
          <p:spPr bwMode="auto">
            <a:xfrm>
              <a:off x="15205080" y="-5187962"/>
              <a:ext cx="387351" cy="211138"/>
            </a:xfrm>
            <a:custGeom>
              <a:avLst/>
              <a:gdLst>
                <a:gd name="T0" fmla="*/ 1 w 103"/>
                <a:gd name="T1" fmla="*/ 53 h 56"/>
                <a:gd name="T2" fmla="*/ 9 w 103"/>
                <a:gd name="T3" fmla="*/ 51 h 56"/>
                <a:gd name="T4" fmla="*/ 11 w 103"/>
                <a:gd name="T5" fmla="*/ 52 h 56"/>
                <a:gd name="T6" fmla="*/ 10 w 103"/>
                <a:gd name="T7" fmla="*/ 54 h 56"/>
                <a:gd name="T8" fmla="*/ 2 w 103"/>
                <a:gd name="T9" fmla="*/ 56 h 56"/>
                <a:gd name="T10" fmla="*/ 2 w 103"/>
                <a:gd name="T11" fmla="*/ 56 h 56"/>
                <a:gd name="T12" fmla="*/ 1 w 103"/>
                <a:gd name="T13" fmla="*/ 56 h 56"/>
                <a:gd name="T14" fmla="*/ 17 w 103"/>
                <a:gd name="T15" fmla="*/ 50 h 56"/>
                <a:gd name="T16" fmla="*/ 18 w 103"/>
                <a:gd name="T17" fmla="*/ 48 h 56"/>
                <a:gd name="T18" fmla="*/ 26 w 103"/>
                <a:gd name="T19" fmla="*/ 46 h 56"/>
                <a:gd name="T20" fmla="*/ 28 w 103"/>
                <a:gd name="T21" fmla="*/ 47 h 56"/>
                <a:gd name="T22" fmla="*/ 27 w 103"/>
                <a:gd name="T23" fmla="*/ 49 h 56"/>
                <a:gd name="T24" fmla="*/ 19 w 103"/>
                <a:gd name="T25" fmla="*/ 51 h 56"/>
                <a:gd name="T26" fmla="*/ 19 w 103"/>
                <a:gd name="T27" fmla="*/ 51 h 56"/>
                <a:gd name="T28" fmla="*/ 35 w 103"/>
                <a:gd name="T29" fmla="*/ 45 h 56"/>
                <a:gd name="T30" fmla="*/ 35 w 103"/>
                <a:gd name="T31" fmla="*/ 43 h 56"/>
                <a:gd name="T32" fmla="*/ 43 w 103"/>
                <a:gd name="T33" fmla="*/ 40 h 56"/>
                <a:gd name="T34" fmla="*/ 45 w 103"/>
                <a:gd name="T35" fmla="*/ 41 h 56"/>
                <a:gd name="T36" fmla="*/ 44 w 103"/>
                <a:gd name="T37" fmla="*/ 43 h 56"/>
                <a:gd name="T38" fmla="*/ 36 w 103"/>
                <a:gd name="T39" fmla="*/ 45 h 56"/>
                <a:gd name="T40" fmla="*/ 36 w 103"/>
                <a:gd name="T41" fmla="*/ 46 h 56"/>
                <a:gd name="T42" fmla="*/ 51 w 103"/>
                <a:gd name="T43" fmla="*/ 38 h 56"/>
                <a:gd name="T44" fmla="*/ 52 w 103"/>
                <a:gd name="T45" fmla="*/ 36 h 56"/>
                <a:gd name="T46" fmla="*/ 59 w 103"/>
                <a:gd name="T47" fmla="*/ 32 h 56"/>
                <a:gd name="T48" fmla="*/ 61 w 103"/>
                <a:gd name="T49" fmla="*/ 33 h 56"/>
                <a:gd name="T50" fmla="*/ 61 w 103"/>
                <a:gd name="T51" fmla="*/ 35 h 56"/>
                <a:gd name="T52" fmla="*/ 53 w 103"/>
                <a:gd name="T53" fmla="*/ 39 h 56"/>
                <a:gd name="T54" fmla="*/ 53 w 103"/>
                <a:gd name="T55" fmla="*/ 39 h 56"/>
                <a:gd name="T56" fmla="*/ 67 w 103"/>
                <a:gd name="T57" fmla="*/ 30 h 56"/>
                <a:gd name="T58" fmla="*/ 68 w 103"/>
                <a:gd name="T59" fmla="*/ 28 h 56"/>
                <a:gd name="T60" fmla="*/ 75 w 103"/>
                <a:gd name="T61" fmla="*/ 24 h 56"/>
                <a:gd name="T62" fmla="*/ 77 w 103"/>
                <a:gd name="T63" fmla="*/ 24 h 56"/>
                <a:gd name="T64" fmla="*/ 76 w 103"/>
                <a:gd name="T65" fmla="*/ 26 h 56"/>
                <a:gd name="T66" fmla="*/ 69 w 103"/>
                <a:gd name="T67" fmla="*/ 30 h 56"/>
                <a:gd name="T68" fmla="*/ 69 w 103"/>
                <a:gd name="T69" fmla="*/ 31 h 56"/>
                <a:gd name="T70" fmla="*/ 83 w 103"/>
                <a:gd name="T71" fmla="*/ 20 h 56"/>
                <a:gd name="T72" fmla="*/ 83 w 103"/>
                <a:gd name="T73" fmla="*/ 18 h 56"/>
                <a:gd name="T74" fmla="*/ 89 w 103"/>
                <a:gd name="T75" fmla="*/ 13 h 56"/>
                <a:gd name="T76" fmla="*/ 91 w 103"/>
                <a:gd name="T77" fmla="*/ 13 h 56"/>
                <a:gd name="T78" fmla="*/ 91 w 103"/>
                <a:gd name="T79" fmla="*/ 15 h 56"/>
                <a:gd name="T80" fmla="*/ 85 w 103"/>
                <a:gd name="T81" fmla="*/ 21 h 56"/>
                <a:gd name="T82" fmla="*/ 84 w 103"/>
                <a:gd name="T83" fmla="*/ 21 h 56"/>
                <a:gd name="T84" fmla="*/ 96 w 103"/>
                <a:gd name="T85" fmla="*/ 8 h 56"/>
                <a:gd name="T86" fmla="*/ 96 w 103"/>
                <a:gd name="T87" fmla="*/ 6 h 56"/>
                <a:gd name="T88" fmla="*/ 101 w 103"/>
                <a:gd name="T89" fmla="*/ 1 h 56"/>
                <a:gd name="T90" fmla="*/ 103 w 103"/>
                <a:gd name="T91" fmla="*/ 0 h 56"/>
                <a:gd name="T92" fmla="*/ 103 w 103"/>
                <a:gd name="T93" fmla="*/ 2 h 56"/>
                <a:gd name="T94" fmla="*/ 98 w 103"/>
                <a:gd name="T95" fmla="*/ 8 h 56"/>
                <a:gd name="T96" fmla="*/ 97 w 103"/>
                <a:gd name="T97" fmla="*/ 9 h 56"/>
                <a:gd name="T98" fmla="*/ 96 w 103"/>
                <a:gd name="T9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3" h="56">
                  <a:moveTo>
                    <a:pt x="0" y="55"/>
                  </a:moveTo>
                  <a:cubicBezTo>
                    <a:pt x="0" y="54"/>
                    <a:pt x="0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4" y="52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0" y="51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3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5" y="55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1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0" y="55"/>
                    <a:pt x="0" y="55"/>
                  </a:cubicBezTo>
                  <a:close/>
                  <a:moveTo>
                    <a:pt x="17" y="50"/>
                  </a:moveTo>
                  <a:cubicBezTo>
                    <a:pt x="17" y="49"/>
                    <a:pt x="18" y="49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1" y="48"/>
                    <a:pt x="23" y="47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8" y="46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8"/>
                    <a:pt x="28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4" y="50"/>
                    <a:pt x="22" y="50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8" y="51"/>
                    <a:pt x="18" y="51"/>
                    <a:pt x="17" y="50"/>
                  </a:cubicBezTo>
                  <a:close/>
                  <a:moveTo>
                    <a:pt x="35" y="45"/>
                  </a:moveTo>
                  <a:cubicBezTo>
                    <a:pt x="34" y="44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8" y="42"/>
                    <a:pt x="40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9"/>
                    <a:pt x="44" y="40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2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1" y="44"/>
                    <a:pt x="39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5" y="46"/>
                    <a:pt x="35" y="45"/>
                    <a:pt x="35" y="45"/>
                  </a:cubicBezTo>
                  <a:close/>
                  <a:moveTo>
                    <a:pt x="51" y="38"/>
                  </a:moveTo>
                  <a:cubicBezTo>
                    <a:pt x="51" y="37"/>
                    <a:pt x="51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4" y="35"/>
                    <a:pt x="57" y="34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1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4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58" y="36"/>
                    <a:pt x="56" y="38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2" y="38"/>
                    <a:pt x="51" y="38"/>
                  </a:cubicBezTo>
                  <a:close/>
                  <a:moveTo>
                    <a:pt x="67" y="30"/>
                  </a:moveTo>
                  <a:cubicBezTo>
                    <a:pt x="67" y="29"/>
                    <a:pt x="67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0" y="27"/>
                    <a:pt x="73" y="25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3"/>
                    <a:pt x="76" y="24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7" y="25"/>
                    <a:pt x="77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4" y="28"/>
                    <a:pt x="72" y="29"/>
                    <a:pt x="69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8" y="31"/>
                    <a:pt x="68" y="30"/>
                    <a:pt x="67" y="30"/>
                  </a:cubicBezTo>
                  <a:close/>
                  <a:moveTo>
                    <a:pt x="83" y="20"/>
                  </a:moveTo>
                  <a:cubicBezTo>
                    <a:pt x="82" y="20"/>
                    <a:pt x="82" y="19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5" y="17"/>
                    <a:pt x="87" y="15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0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14"/>
                    <a:pt x="92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89" y="17"/>
                    <a:pt x="87" y="19"/>
                    <a:pt x="85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3" y="21"/>
                    <a:pt x="83" y="21"/>
                    <a:pt x="83" y="20"/>
                  </a:cubicBezTo>
                  <a:close/>
                  <a:moveTo>
                    <a:pt x="96" y="8"/>
                  </a:moveTo>
                  <a:cubicBezTo>
                    <a:pt x="96" y="8"/>
                    <a:pt x="95" y="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8" y="4"/>
                    <a:pt x="99" y="3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1"/>
                    <a:pt x="103" y="2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2" y="4"/>
                    <a:pt x="100" y="6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9"/>
                    <a:pt x="98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9"/>
                    <a:pt x="96" y="9"/>
                    <a:pt x="96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8" name="Freeform 110"/>
            <p:cNvSpPr/>
            <p:nvPr/>
          </p:nvSpPr>
          <p:spPr bwMode="auto">
            <a:xfrm>
              <a:off x="15186030" y="-5130812"/>
              <a:ext cx="282575" cy="366713"/>
            </a:xfrm>
            <a:custGeom>
              <a:avLst/>
              <a:gdLst>
                <a:gd name="T0" fmla="*/ 3 w 75"/>
                <a:gd name="T1" fmla="*/ 90 h 98"/>
                <a:gd name="T2" fmla="*/ 34 w 75"/>
                <a:gd name="T3" fmla="*/ 27 h 98"/>
                <a:gd name="T4" fmla="*/ 21 w 75"/>
                <a:gd name="T5" fmla="*/ 18 h 98"/>
                <a:gd name="T6" fmla="*/ 31 w 75"/>
                <a:gd name="T7" fmla="*/ 17 h 98"/>
                <a:gd name="T8" fmla="*/ 29 w 75"/>
                <a:gd name="T9" fmla="*/ 3 h 98"/>
                <a:gd name="T10" fmla="*/ 38 w 75"/>
                <a:gd name="T11" fmla="*/ 13 h 98"/>
                <a:gd name="T12" fmla="*/ 42 w 75"/>
                <a:gd name="T13" fmla="*/ 0 h 98"/>
                <a:gd name="T14" fmla="*/ 44 w 75"/>
                <a:gd name="T15" fmla="*/ 14 h 98"/>
                <a:gd name="T16" fmla="*/ 53 w 75"/>
                <a:gd name="T17" fmla="*/ 8 h 98"/>
                <a:gd name="T18" fmla="*/ 49 w 75"/>
                <a:gd name="T19" fmla="*/ 18 h 98"/>
                <a:gd name="T20" fmla="*/ 57 w 75"/>
                <a:gd name="T21" fmla="*/ 19 h 98"/>
                <a:gd name="T22" fmla="*/ 47 w 75"/>
                <a:gd name="T23" fmla="*/ 26 h 98"/>
                <a:gd name="T24" fmla="*/ 0 w 75"/>
                <a:gd name="T25" fmla="*/ 98 h 98"/>
                <a:gd name="T26" fmla="*/ 3 w 75"/>
                <a:gd name="T27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98">
                  <a:moveTo>
                    <a:pt x="3" y="90"/>
                  </a:moveTo>
                  <a:cubicBezTo>
                    <a:pt x="19" y="89"/>
                    <a:pt x="58" y="79"/>
                    <a:pt x="34" y="27"/>
                  </a:cubicBezTo>
                  <a:cubicBezTo>
                    <a:pt x="34" y="27"/>
                    <a:pt x="20" y="26"/>
                    <a:pt x="21" y="18"/>
                  </a:cubicBezTo>
                  <a:cubicBezTo>
                    <a:pt x="22" y="13"/>
                    <a:pt x="31" y="17"/>
                    <a:pt x="31" y="17"/>
                  </a:cubicBezTo>
                  <a:cubicBezTo>
                    <a:pt x="31" y="17"/>
                    <a:pt x="24" y="5"/>
                    <a:pt x="29" y="3"/>
                  </a:cubicBezTo>
                  <a:cubicBezTo>
                    <a:pt x="34" y="0"/>
                    <a:pt x="38" y="13"/>
                    <a:pt x="38" y="13"/>
                  </a:cubicBezTo>
                  <a:cubicBezTo>
                    <a:pt x="38" y="13"/>
                    <a:pt x="37" y="0"/>
                    <a:pt x="42" y="0"/>
                  </a:cubicBezTo>
                  <a:cubicBezTo>
                    <a:pt x="47" y="0"/>
                    <a:pt x="44" y="14"/>
                    <a:pt x="44" y="14"/>
                  </a:cubicBezTo>
                  <a:cubicBezTo>
                    <a:pt x="44" y="14"/>
                    <a:pt x="51" y="2"/>
                    <a:pt x="53" y="8"/>
                  </a:cubicBezTo>
                  <a:cubicBezTo>
                    <a:pt x="56" y="13"/>
                    <a:pt x="49" y="18"/>
                    <a:pt x="49" y="18"/>
                  </a:cubicBezTo>
                  <a:cubicBezTo>
                    <a:pt x="49" y="18"/>
                    <a:pt x="57" y="14"/>
                    <a:pt x="57" y="19"/>
                  </a:cubicBezTo>
                  <a:cubicBezTo>
                    <a:pt x="58" y="24"/>
                    <a:pt x="47" y="26"/>
                    <a:pt x="47" y="26"/>
                  </a:cubicBezTo>
                  <a:cubicBezTo>
                    <a:pt x="47" y="26"/>
                    <a:pt x="75" y="95"/>
                    <a:pt x="0" y="98"/>
                  </a:cubicBezTo>
                  <a:lnTo>
                    <a:pt x="3" y="9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9" name="Freeform 111"/>
            <p:cNvSpPr>
              <a:spLocks noEditPoints="1"/>
            </p:cNvSpPr>
            <p:nvPr/>
          </p:nvSpPr>
          <p:spPr bwMode="auto">
            <a:xfrm>
              <a:off x="15182855" y="-5138749"/>
              <a:ext cx="225425" cy="379413"/>
            </a:xfrm>
            <a:custGeom>
              <a:avLst/>
              <a:gdLst>
                <a:gd name="T0" fmla="*/ 0 w 60"/>
                <a:gd name="T1" fmla="*/ 99 h 101"/>
                <a:gd name="T2" fmla="*/ 4 w 60"/>
                <a:gd name="T3" fmla="*/ 91 h 101"/>
                <a:gd name="T4" fmla="*/ 34 w 60"/>
                <a:gd name="T5" fmla="*/ 31 h 101"/>
                <a:gd name="T6" fmla="*/ 28 w 60"/>
                <a:gd name="T7" fmla="*/ 29 h 101"/>
                <a:gd name="T8" fmla="*/ 21 w 60"/>
                <a:gd name="T9" fmla="*/ 20 h 101"/>
                <a:gd name="T10" fmla="*/ 26 w 60"/>
                <a:gd name="T11" fmla="*/ 16 h 101"/>
                <a:gd name="T12" fmla="*/ 27 w 60"/>
                <a:gd name="T13" fmla="*/ 8 h 101"/>
                <a:gd name="T14" fmla="*/ 30 w 60"/>
                <a:gd name="T15" fmla="*/ 3 h 101"/>
                <a:gd name="T16" fmla="*/ 38 w 60"/>
                <a:gd name="T17" fmla="*/ 8 h 101"/>
                <a:gd name="T18" fmla="*/ 43 w 60"/>
                <a:gd name="T19" fmla="*/ 1 h 101"/>
                <a:gd name="T20" fmla="*/ 47 w 60"/>
                <a:gd name="T21" fmla="*/ 3 h 101"/>
                <a:gd name="T22" fmla="*/ 48 w 60"/>
                <a:gd name="T23" fmla="*/ 8 h 101"/>
                <a:gd name="T24" fmla="*/ 53 w 60"/>
                <a:gd name="T25" fmla="*/ 7 h 101"/>
                <a:gd name="T26" fmla="*/ 56 w 60"/>
                <a:gd name="T27" fmla="*/ 9 h 101"/>
                <a:gd name="T28" fmla="*/ 55 w 60"/>
                <a:gd name="T29" fmla="*/ 17 h 101"/>
                <a:gd name="T30" fmla="*/ 55 w 60"/>
                <a:gd name="T31" fmla="*/ 17 h 101"/>
                <a:gd name="T32" fmla="*/ 60 w 60"/>
                <a:gd name="T33" fmla="*/ 22 h 101"/>
                <a:gd name="T34" fmla="*/ 54 w 60"/>
                <a:gd name="T35" fmla="*/ 28 h 101"/>
                <a:gd name="T36" fmla="*/ 55 w 60"/>
                <a:gd name="T37" fmla="*/ 56 h 101"/>
                <a:gd name="T38" fmla="*/ 1 w 60"/>
                <a:gd name="T39" fmla="*/ 101 h 101"/>
                <a:gd name="T40" fmla="*/ 0 w 60"/>
                <a:gd name="T41" fmla="*/ 101 h 101"/>
                <a:gd name="T42" fmla="*/ 52 w 60"/>
                <a:gd name="T43" fmla="*/ 56 h 101"/>
                <a:gd name="T44" fmla="*/ 47 w 60"/>
                <a:gd name="T45" fmla="*/ 28 h 101"/>
                <a:gd name="T46" fmla="*/ 48 w 60"/>
                <a:gd name="T47" fmla="*/ 27 h 101"/>
                <a:gd name="T48" fmla="*/ 57 w 60"/>
                <a:gd name="T49" fmla="*/ 22 h 101"/>
                <a:gd name="T50" fmla="*/ 57 w 60"/>
                <a:gd name="T51" fmla="*/ 21 h 101"/>
                <a:gd name="T52" fmla="*/ 51 w 60"/>
                <a:gd name="T53" fmla="*/ 21 h 101"/>
                <a:gd name="T54" fmla="*/ 49 w 60"/>
                <a:gd name="T55" fmla="*/ 20 h 101"/>
                <a:gd name="T56" fmla="*/ 54 w 60"/>
                <a:gd name="T57" fmla="*/ 12 h 101"/>
                <a:gd name="T58" fmla="*/ 53 w 60"/>
                <a:gd name="T59" fmla="*/ 10 h 101"/>
                <a:gd name="T60" fmla="*/ 53 w 60"/>
                <a:gd name="T61" fmla="*/ 10 h 101"/>
                <a:gd name="T62" fmla="*/ 49 w 60"/>
                <a:gd name="T63" fmla="*/ 13 h 101"/>
                <a:gd name="T64" fmla="*/ 45 w 60"/>
                <a:gd name="T65" fmla="*/ 18 h 101"/>
                <a:gd name="T66" fmla="*/ 44 w 60"/>
                <a:gd name="T67" fmla="*/ 16 h 101"/>
                <a:gd name="T68" fmla="*/ 44 w 60"/>
                <a:gd name="T69" fmla="*/ 4 h 101"/>
                <a:gd name="T70" fmla="*/ 43 w 60"/>
                <a:gd name="T71" fmla="*/ 4 h 101"/>
                <a:gd name="T72" fmla="*/ 41 w 60"/>
                <a:gd name="T73" fmla="*/ 6 h 101"/>
                <a:gd name="T74" fmla="*/ 40 w 60"/>
                <a:gd name="T75" fmla="*/ 12 h 101"/>
                <a:gd name="T76" fmla="*/ 39 w 60"/>
                <a:gd name="T77" fmla="*/ 17 h 101"/>
                <a:gd name="T78" fmla="*/ 38 w 60"/>
                <a:gd name="T79" fmla="*/ 16 h 101"/>
                <a:gd name="T80" fmla="*/ 31 w 60"/>
                <a:gd name="T81" fmla="*/ 6 h 101"/>
                <a:gd name="T82" fmla="*/ 31 w 60"/>
                <a:gd name="T83" fmla="*/ 6 h 101"/>
                <a:gd name="T84" fmla="*/ 33 w 60"/>
                <a:gd name="T85" fmla="*/ 18 h 101"/>
                <a:gd name="T86" fmla="*/ 33 w 60"/>
                <a:gd name="T87" fmla="*/ 20 h 101"/>
                <a:gd name="T88" fmla="*/ 29 w 60"/>
                <a:gd name="T89" fmla="*/ 20 h 101"/>
                <a:gd name="T90" fmla="*/ 26 w 60"/>
                <a:gd name="T91" fmla="*/ 19 h 101"/>
                <a:gd name="T92" fmla="*/ 24 w 60"/>
                <a:gd name="T93" fmla="*/ 21 h 101"/>
                <a:gd name="T94" fmla="*/ 29 w 60"/>
                <a:gd name="T95" fmla="*/ 26 h 101"/>
                <a:gd name="T96" fmla="*/ 37 w 60"/>
                <a:gd name="T97" fmla="*/ 29 h 101"/>
                <a:gd name="T98" fmla="*/ 44 w 60"/>
                <a:gd name="T99" fmla="*/ 58 h 101"/>
                <a:gd name="T100" fmla="*/ 4 w 60"/>
                <a:gd name="T101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101">
                  <a:moveTo>
                    <a:pt x="0" y="101"/>
                  </a:moveTo>
                  <a:cubicBezTo>
                    <a:pt x="0" y="100"/>
                    <a:pt x="0" y="100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17" y="89"/>
                    <a:pt x="41" y="84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1"/>
                    <a:pt x="39" y="42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0"/>
                    <a:pt x="31" y="30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5" y="28"/>
                    <a:pt x="21" y="26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7"/>
                    <a:pt x="24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4"/>
                    <a:pt x="27" y="11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6"/>
                    <a:pt x="27" y="4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3"/>
                    <a:pt x="36" y="5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5"/>
                    <a:pt x="39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5" y="0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5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8"/>
                    <a:pt x="50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7" y="11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4"/>
                    <a:pt x="56" y="16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7" y="17"/>
                    <a:pt x="60" y="18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5"/>
                    <a:pt x="56" y="27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2" y="29"/>
                    <a:pt x="51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1" y="33"/>
                    <a:pt x="55" y="44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76"/>
                    <a:pt x="45" y="100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1"/>
                    <a:pt x="0" y="101"/>
                  </a:cubicBezTo>
                  <a:close/>
                  <a:moveTo>
                    <a:pt x="4" y="98"/>
                  </a:moveTo>
                  <a:cubicBezTo>
                    <a:pt x="44" y="96"/>
                    <a:pt x="52" y="75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42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9"/>
                    <a:pt x="46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7"/>
                    <a:pt x="47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50" y="26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5" y="24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0"/>
                    <a:pt x="56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3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1"/>
                    <a:pt x="49" y="2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0"/>
                    <a:pt x="49" y="19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54" y="15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1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5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8"/>
                    <a:pt x="46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5" y="12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5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2" y="4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8"/>
                    <a:pt x="40" y="10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8" y="17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3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4" y="8"/>
                    <a:pt x="32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6"/>
                    <a:pt x="30" y="7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2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4" y="19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3"/>
                    <a:pt x="26" y="25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2" y="27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8"/>
                    <a:pt x="36" y="28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40"/>
                    <a:pt x="44" y="50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4" y="86"/>
                    <a:pt x="1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4" y="98"/>
                    <a:pt x="4" y="98"/>
                    <a:pt x="4" y="9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0" name="Freeform 112"/>
            <p:cNvSpPr/>
            <p:nvPr/>
          </p:nvSpPr>
          <p:spPr bwMode="auto">
            <a:xfrm>
              <a:off x="12730163" y="-4354522"/>
              <a:ext cx="88900" cy="87313"/>
            </a:xfrm>
            <a:custGeom>
              <a:avLst/>
              <a:gdLst>
                <a:gd name="T0" fmla="*/ 16 w 24"/>
                <a:gd name="T1" fmla="*/ 15 h 23"/>
                <a:gd name="T2" fmla="*/ 11 w 24"/>
                <a:gd name="T3" fmla="*/ 18 h 23"/>
                <a:gd name="T4" fmla="*/ 6 w 24"/>
                <a:gd name="T5" fmla="*/ 13 h 23"/>
                <a:gd name="T6" fmla="*/ 9 w 24"/>
                <a:gd name="T7" fmla="*/ 7 h 23"/>
                <a:gd name="T8" fmla="*/ 15 w 24"/>
                <a:gd name="T9" fmla="*/ 8 h 23"/>
                <a:gd name="T10" fmla="*/ 16 w 24"/>
                <a:gd name="T1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16" y="15"/>
                  </a:moveTo>
                  <a:cubicBezTo>
                    <a:pt x="17" y="23"/>
                    <a:pt x="17" y="23"/>
                    <a:pt x="11" y="18"/>
                  </a:cubicBezTo>
                  <a:cubicBezTo>
                    <a:pt x="3" y="21"/>
                    <a:pt x="3" y="21"/>
                    <a:pt x="6" y="13"/>
                  </a:cubicBezTo>
                  <a:cubicBezTo>
                    <a:pt x="1" y="7"/>
                    <a:pt x="0" y="7"/>
                    <a:pt x="9" y="7"/>
                  </a:cubicBezTo>
                  <a:cubicBezTo>
                    <a:pt x="14" y="0"/>
                    <a:pt x="13" y="0"/>
                    <a:pt x="15" y="8"/>
                  </a:cubicBezTo>
                  <a:cubicBezTo>
                    <a:pt x="24" y="11"/>
                    <a:pt x="24" y="10"/>
                    <a:pt x="16" y="15"/>
                  </a:cubicBezTo>
                  <a:close/>
                </a:path>
              </a:pathLst>
            </a:custGeom>
            <a:solidFill>
              <a:srgbClr val="A17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1" name="Freeform 113"/>
            <p:cNvSpPr/>
            <p:nvPr/>
          </p:nvSpPr>
          <p:spPr bwMode="auto">
            <a:xfrm>
              <a:off x="12898438" y="-4124335"/>
              <a:ext cx="90488" cy="88900"/>
            </a:xfrm>
            <a:custGeom>
              <a:avLst/>
              <a:gdLst>
                <a:gd name="T0" fmla="*/ 16 w 24"/>
                <a:gd name="T1" fmla="*/ 15 h 24"/>
                <a:gd name="T2" fmla="*/ 10 w 24"/>
                <a:gd name="T3" fmla="*/ 18 h 24"/>
                <a:gd name="T4" fmla="*/ 6 w 24"/>
                <a:gd name="T5" fmla="*/ 14 h 24"/>
                <a:gd name="T6" fmla="*/ 9 w 24"/>
                <a:gd name="T7" fmla="*/ 8 h 24"/>
                <a:gd name="T8" fmla="*/ 15 w 24"/>
                <a:gd name="T9" fmla="*/ 9 h 24"/>
                <a:gd name="T10" fmla="*/ 16 w 24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6" y="15"/>
                  </a:moveTo>
                  <a:cubicBezTo>
                    <a:pt x="17" y="24"/>
                    <a:pt x="17" y="24"/>
                    <a:pt x="10" y="18"/>
                  </a:cubicBezTo>
                  <a:cubicBezTo>
                    <a:pt x="2" y="21"/>
                    <a:pt x="2" y="22"/>
                    <a:pt x="6" y="14"/>
                  </a:cubicBezTo>
                  <a:cubicBezTo>
                    <a:pt x="0" y="7"/>
                    <a:pt x="0" y="7"/>
                    <a:pt x="9" y="8"/>
                  </a:cubicBezTo>
                  <a:cubicBezTo>
                    <a:pt x="13" y="1"/>
                    <a:pt x="13" y="0"/>
                    <a:pt x="15" y="9"/>
                  </a:cubicBezTo>
                  <a:cubicBezTo>
                    <a:pt x="23" y="11"/>
                    <a:pt x="24" y="11"/>
                    <a:pt x="16" y="15"/>
                  </a:cubicBezTo>
                  <a:close/>
                </a:path>
              </a:pathLst>
            </a:custGeom>
            <a:solidFill>
              <a:srgbClr val="A17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2" name="Freeform 114"/>
            <p:cNvSpPr/>
            <p:nvPr/>
          </p:nvSpPr>
          <p:spPr bwMode="auto">
            <a:xfrm>
              <a:off x="13027026" y="-4132272"/>
              <a:ext cx="85725" cy="90488"/>
            </a:xfrm>
            <a:custGeom>
              <a:avLst/>
              <a:gdLst>
                <a:gd name="T0" fmla="*/ 16 w 23"/>
                <a:gd name="T1" fmla="*/ 15 h 24"/>
                <a:gd name="T2" fmla="*/ 10 w 23"/>
                <a:gd name="T3" fmla="*/ 18 h 24"/>
                <a:gd name="T4" fmla="*/ 5 w 23"/>
                <a:gd name="T5" fmla="*/ 14 h 24"/>
                <a:gd name="T6" fmla="*/ 8 w 23"/>
                <a:gd name="T7" fmla="*/ 8 h 24"/>
                <a:gd name="T8" fmla="*/ 15 w 23"/>
                <a:gd name="T9" fmla="*/ 9 h 24"/>
                <a:gd name="T10" fmla="*/ 16 w 23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6" y="15"/>
                  </a:moveTo>
                  <a:cubicBezTo>
                    <a:pt x="16" y="24"/>
                    <a:pt x="17" y="24"/>
                    <a:pt x="10" y="18"/>
                  </a:cubicBezTo>
                  <a:cubicBezTo>
                    <a:pt x="2" y="21"/>
                    <a:pt x="2" y="22"/>
                    <a:pt x="5" y="14"/>
                  </a:cubicBezTo>
                  <a:cubicBezTo>
                    <a:pt x="0" y="7"/>
                    <a:pt x="0" y="7"/>
                    <a:pt x="8" y="8"/>
                  </a:cubicBezTo>
                  <a:cubicBezTo>
                    <a:pt x="13" y="1"/>
                    <a:pt x="13" y="0"/>
                    <a:pt x="15" y="9"/>
                  </a:cubicBezTo>
                  <a:cubicBezTo>
                    <a:pt x="23" y="11"/>
                    <a:pt x="23" y="10"/>
                    <a:pt x="16" y="15"/>
                  </a:cubicBezTo>
                  <a:close/>
                </a:path>
              </a:pathLst>
            </a:custGeom>
            <a:solidFill>
              <a:srgbClr val="A17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3" name="Freeform 115"/>
            <p:cNvSpPr/>
            <p:nvPr/>
          </p:nvSpPr>
          <p:spPr bwMode="auto">
            <a:xfrm>
              <a:off x="13211176" y="-3952884"/>
              <a:ext cx="85725" cy="90488"/>
            </a:xfrm>
            <a:custGeom>
              <a:avLst/>
              <a:gdLst>
                <a:gd name="T0" fmla="*/ 16 w 23"/>
                <a:gd name="T1" fmla="*/ 15 h 24"/>
                <a:gd name="T2" fmla="*/ 10 w 23"/>
                <a:gd name="T3" fmla="*/ 18 h 24"/>
                <a:gd name="T4" fmla="*/ 5 w 23"/>
                <a:gd name="T5" fmla="*/ 14 h 24"/>
                <a:gd name="T6" fmla="*/ 8 w 23"/>
                <a:gd name="T7" fmla="*/ 8 h 24"/>
                <a:gd name="T8" fmla="*/ 15 w 23"/>
                <a:gd name="T9" fmla="*/ 9 h 24"/>
                <a:gd name="T10" fmla="*/ 16 w 23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6" y="15"/>
                  </a:moveTo>
                  <a:cubicBezTo>
                    <a:pt x="16" y="24"/>
                    <a:pt x="17" y="24"/>
                    <a:pt x="10" y="18"/>
                  </a:cubicBezTo>
                  <a:cubicBezTo>
                    <a:pt x="2" y="21"/>
                    <a:pt x="2" y="22"/>
                    <a:pt x="5" y="14"/>
                  </a:cubicBezTo>
                  <a:cubicBezTo>
                    <a:pt x="0" y="7"/>
                    <a:pt x="0" y="7"/>
                    <a:pt x="8" y="8"/>
                  </a:cubicBezTo>
                  <a:cubicBezTo>
                    <a:pt x="13" y="1"/>
                    <a:pt x="13" y="0"/>
                    <a:pt x="15" y="9"/>
                  </a:cubicBezTo>
                  <a:cubicBezTo>
                    <a:pt x="23" y="11"/>
                    <a:pt x="23" y="11"/>
                    <a:pt x="16" y="15"/>
                  </a:cubicBezTo>
                  <a:close/>
                </a:path>
              </a:pathLst>
            </a:custGeom>
            <a:solidFill>
              <a:srgbClr val="A17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4" name="Oval 164"/>
            <p:cNvSpPr>
              <a:spLocks noChangeArrowheads="1"/>
            </p:cNvSpPr>
            <p:nvPr/>
          </p:nvSpPr>
          <p:spPr bwMode="auto">
            <a:xfrm>
              <a:off x="13654090" y="-4921261"/>
              <a:ext cx="1239839" cy="1239840"/>
            </a:xfrm>
            <a:prstGeom prst="ellipse">
              <a:avLst/>
            </a:pr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5" name="Freeform 165"/>
            <p:cNvSpPr>
              <a:spLocks noEditPoints="1"/>
            </p:cNvSpPr>
            <p:nvPr/>
          </p:nvSpPr>
          <p:spPr bwMode="auto">
            <a:xfrm>
              <a:off x="13646152" y="-4929199"/>
              <a:ext cx="1254127" cy="1254128"/>
            </a:xfrm>
            <a:custGeom>
              <a:avLst/>
              <a:gdLst>
                <a:gd name="T0" fmla="*/ 0 w 334"/>
                <a:gd name="T1" fmla="*/ 167 h 334"/>
                <a:gd name="T2" fmla="*/ 167 w 334"/>
                <a:gd name="T3" fmla="*/ 0 h 334"/>
                <a:gd name="T4" fmla="*/ 167 w 334"/>
                <a:gd name="T5" fmla="*/ 0 h 334"/>
                <a:gd name="T6" fmla="*/ 334 w 334"/>
                <a:gd name="T7" fmla="*/ 167 h 334"/>
                <a:gd name="T8" fmla="*/ 334 w 334"/>
                <a:gd name="T9" fmla="*/ 167 h 334"/>
                <a:gd name="T10" fmla="*/ 167 w 334"/>
                <a:gd name="T11" fmla="*/ 334 h 334"/>
                <a:gd name="T12" fmla="*/ 167 w 334"/>
                <a:gd name="T13" fmla="*/ 334 h 334"/>
                <a:gd name="T14" fmla="*/ 0 w 334"/>
                <a:gd name="T15" fmla="*/ 167 h 334"/>
                <a:gd name="T16" fmla="*/ 51 w 334"/>
                <a:gd name="T17" fmla="*/ 51 h 334"/>
                <a:gd name="T18" fmla="*/ 3 w 334"/>
                <a:gd name="T19" fmla="*/ 167 h 334"/>
                <a:gd name="T20" fmla="*/ 3 w 334"/>
                <a:gd name="T21" fmla="*/ 167 h 334"/>
                <a:gd name="T22" fmla="*/ 51 w 334"/>
                <a:gd name="T23" fmla="*/ 283 h 334"/>
                <a:gd name="T24" fmla="*/ 51 w 334"/>
                <a:gd name="T25" fmla="*/ 283 h 334"/>
                <a:gd name="T26" fmla="*/ 167 w 334"/>
                <a:gd name="T27" fmla="*/ 331 h 334"/>
                <a:gd name="T28" fmla="*/ 167 w 334"/>
                <a:gd name="T29" fmla="*/ 331 h 334"/>
                <a:gd name="T30" fmla="*/ 283 w 334"/>
                <a:gd name="T31" fmla="*/ 283 h 334"/>
                <a:gd name="T32" fmla="*/ 283 w 334"/>
                <a:gd name="T33" fmla="*/ 283 h 334"/>
                <a:gd name="T34" fmla="*/ 331 w 334"/>
                <a:gd name="T35" fmla="*/ 167 h 334"/>
                <a:gd name="T36" fmla="*/ 331 w 334"/>
                <a:gd name="T37" fmla="*/ 167 h 334"/>
                <a:gd name="T38" fmla="*/ 283 w 334"/>
                <a:gd name="T39" fmla="*/ 51 h 334"/>
                <a:gd name="T40" fmla="*/ 283 w 334"/>
                <a:gd name="T41" fmla="*/ 51 h 334"/>
                <a:gd name="T42" fmla="*/ 167 w 334"/>
                <a:gd name="T43" fmla="*/ 3 h 334"/>
                <a:gd name="T44" fmla="*/ 167 w 334"/>
                <a:gd name="T45" fmla="*/ 3 h 334"/>
                <a:gd name="T46" fmla="*/ 51 w 334"/>
                <a:gd name="T47" fmla="*/ 5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4" h="334">
                  <a:moveTo>
                    <a:pt x="0" y="167"/>
                  </a:moveTo>
                  <a:cubicBezTo>
                    <a:pt x="0" y="75"/>
                    <a:pt x="75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59" y="0"/>
                    <a:pt x="334" y="75"/>
                    <a:pt x="334" y="167"/>
                  </a:cubicBezTo>
                  <a:cubicBezTo>
                    <a:pt x="334" y="167"/>
                    <a:pt x="334" y="167"/>
                    <a:pt x="334" y="167"/>
                  </a:cubicBezTo>
                  <a:cubicBezTo>
                    <a:pt x="334" y="259"/>
                    <a:pt x="259" y="334"/>
                    <a:pt x="167" y="334"/>
                  </a:cubicBezTo>
                  <a:cubicBezTo>
                    <a:pt x="167" y="334"/>
                    <a:pt x="167" y="334"/>
                    <a:pt x="167" y="334"/>
                  </a:cubicBezTo>
                  <a:cubicBezTo>
                    <a:pt x="75" y="334"/>
                    <a:pt x="0" y="259"/>
                    <a:pt x="0" y="167"/>
                  </a:cubicBezTo>
                  <a:close/>
                  <a:moveTo>
                    <a:pt x="51" y="51"/>
                  </a:moveTo>
                  <a:cubicBezTo>
                    <a:pt x="21" y="81"/>
                    <a:pt x="3" y="122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212"/>
                    <a:pt x="21" y="253"/>
                    <a:pt x="51" y="283"/>
                  </a:cubicBezTo>
                  <a:cubicBezTo>
                    <a:pt x="51" y="283"/>
                    <a:pt x="51" y="283"/>
                    <a:pt x="51" y="283"/>
                  </a:cubicBezTo>
                  <a:cubicBezTo>
                    <a:pt x="81" y="313"/>
                    <a:pt x="122" y="331"/>
                    <a:pt x="167" y="331"/>
                  </a:cubicBezTo>
                  <a:cubicBezTo>
                    <a:pt x="167" y="331"/>
                    <a:pt x="167" y="331"/>
                    <a:pt x="167" y="331"/>
                  </a:cubicBezTo>
                  <a:cubicBezTo>
                    <a:pt x="212" y="331"/>
                    <a:pt x="253" y="313"/>
                    <a:pt x="283" y="283"/>
                  </a:cubicBezTo>
                  <a:cubicBezTo>
                    <a:pt x="283" y="283"/>
                    <a:pt x="283" y="283"/>
                    <a:pt x="283" y="283"/>
                  </a:cubicBezTo>
                  <a:cubicBezTo>
                    <a:pt x="312" y="253"/>
                    <a:pt x="331" y="212"/>
                    <a:pt x="331" y="167"/>
                  </a:cubicBezTo>
                  <a:cubicBezTo>
                    <a:pt x="331" y="167"/>
                    <a:pt x="331" y="167"/>
                    <a:pt x="331" y="167"/>
                  </a:cubicBezTo>
                  <a:cubicBezTo>
                    <a:pt x="331" y="122"/>
                    <a:pt x="312" y="81"/>
                    <a:pt x="283" y="51"/>
                  </a:cubicBezTo>
                  <a:cubicBezTo>
                    <a:pt x="283" y="51"/>
                    <a:pt x="283" y="51"/>
                    <a:pt x="283" y="51"/>
                  </a:cubicBezTo>
                  <a:cubicBezTo>
                    <a:pt x="253" y="22"/>
                    <a:pt x="212" y="3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22" y="3"/>
                    <a:pt x="81" y="22"/>
                    <a:pt x="51" y="5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6" name="Freeform 166"/>
            <p:cNvSpPr/>
            <p:nvPr/>
          </p:nvSpPr>
          <p:spPr bwMode="auto">
            <a:xfrm>
              <a:off x="13792202" y="-4852998"/>
              <a:ext cx="935039" cy="1077915"/>
            </a:xfrm>
            <a:custGeom>
              <a:avLst/>
              <a:gdLst>
                <a:gd name="T0" fmla="*/ 161 w 249"/>
                <a:gd name="T1" fmla="*/ 147 h 287"/>
                <a:gd name="T2" fmla="*/ 181 w 249"/>
                <a:gd name="T3" fmla="*/ 143 h 287"/>
                <a:gd name="T4" fmla="*/ 238 w 249"/>
                <a:gd name="T5" fmla="*/ 185 h 287"/>
                <a:gd name="T6" fmla="*/ 177 w 249"/>
                <a:gd name="T7" fmla="*/ 249 h 287"/>
                <a:gd name="T8" fmla="*/ 140 w 249"/>
                <a:gd name="T9" fmla="*/ 286 h 287"/>
                <a:gd name="T10" fmla="*/ 99 w 249"/>
                <a:gd name="T11" fmla="*/ 245 h 287"/>
                <a:gd name="T12" fmla="*/ 1 w 249"/>
                <a:gd name="T13" fmla="*/ 159 h 287"/>
                <a:gd name="T14" fmla="*/ 63 w 249"/>
                <a:gd name="T15" fmla="*/ 81 h 287"/>
                <a:gd name="T16" fmla="*/ 176 w 249"/>
                <a:gd name="T17" fmla="*/ 30 h 287"/>
                <a:gd name="T18" fmla="*/ 161 w 249"/>
                <a:gd name="T19" fmla="*/ 14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287">
                  <a:moveTo>
                    <a:pt x="161" y="147"/>
                  </a:moveTo>
                  <a:cubicBezTo>
                    <a:pt x="161" y="147"/>
                    <a:pt x="164" y="145"/>
                    <a:pt x="181" y="143"/>
                  </a:cubicBezTo>
                  <a:cubicBezTo>
                    <a:pt x="206" y="141"/>
                    <a:pt x="234" y="159"/>
                    <a:pt x="238" y="185"/>
                  </a:cubicBezTo>
                  <a:cubicBezTo>
                    <a:pt x="249" y="248"/>
                    <a:pt x="177" y="249"/>
                    <a:pt x="177" y="249"/>
                  </a:cubicBezTo>
                  <a:cubicBezTo>
                    <a:pt x="177" y="249"/>
                    <a:pt x="176" y="287"/>
                    <a:pt x="140" y="286"/>
                  </a:cubicBezTo>
                  <a:cubicBezTo>
                    <a:pt x="98" y="284"/>
                    <a:pt x="99" y="245"/>
                    <a:pt x="99" y="245"/>
                  </a:cubicBezTo>
                  <a:cubicBezTo>
                    <a:pt x="37" y="239"/>
                    <a:pt x="0" y="217"/>
                    <a:pt x="1" y="159"/>
                  </a:cubicBezTo>
                  <a:cubicBezTo>
                    <a:pt x="2" y="108"/>
                    <a:pt x="63" y="81"/>
                    <a:pt x="63" y="81"/>
                  </a:cubicBezTo>
                  <a:cubicBezTo>
                    <a:pt x="77" y="22"/>
                    <a:pt x="140" y="0"/>
                    <a:pt x="176" y="30"/>
                  </a:cubicBezTo>
                  <a:cubicBezTo>
                    <a:pt x="176" y="30"/>
                    <a:pt x="231" y="73"/>
                    <a:pt x="161" y="147"/>
                  </a:cubicBezTo>
                  <a:close/>
                </a:path>
              </a:pathLst>
            </a:custGeom>
            <a:solidFill>
              <a:srgbClr val="FBD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7" name="Freeform 167"/>
            <p:cNvSpPr>
              <a:spLocks noEditPoints="1"/>
            </p:cNvSpPr>
            <p:nvPr/>
          </p:nvSpPr>
          <p:spPr bwMode="auto">
            <a:xfrm>
              <a:off x="13792202" y="-4797436"/>
              <a:ext cx="901701" cy="1022352"/>
            </a:xfrm>
            <a:custGeom>
              <a:avLst/>
              <a:gdLst>
                <a:gd name="T0" fmla="*/ 147 w 240"/>
                <a:gd name="T1" fmla="*/ 272 h 272"/>
                <a:gd name="T2" fmla="*/ 129 w 240"/>
                <a:gd name="T3" fmla="*/ 271 h 272"/>
                <a:gd name="T4" fmla="*/ 158 w 240"/>
                <a:gd name="T5" fmla="*/ 266 h 272"/>
                <a:gd name="T6" fmla="*/ 170 w 240"/>
                <a:gd name="T7" fmla="*/ 254 h 272"/>
                <a:gd name="T8" fmla="*/ 177 w 240"/>
                <a:gd name="T9" fmla="*/ 244 h 272"/>
                <a:gd name="T10" fmla="*/ 107 w 240"/>
                <a:gd name="T11" fmla="*/ 252 h 272"/>
                <a:gd name="T12" fmla="*/ 105 w 240"/>
                <a:gd name="T13" fmla="*/ 253 h 272"/>
                <a:gd name="T14" fmla="*/ 105 w 240"/>
                <a:gd name="T15" fmla="*/ 253 h 272"/>
                <a:gd name="T16" fmla="*/ 177 w 240"/>
                <a:gd name="T17" fmla="*/ 244 h 272"/>
                <a:gd name="T18" fmla="*/ 197 w 240"/>
                <a:gd name="T19" fmla="*/ 232 h 272"/>
                <a:gd name="T20" fmla="*/ 197 w 240"/>
                <a:gd name="T21" fmla="*/ 232 h 272"/>
                <a:gd name="T22" fmla="*/ 197 w 240"/>
                <a:gd name="T23" fmla="*/ 232 h 272"/>
                <a:gd name="T24" fmla="*/ 93 w 240"/>
                <a:gd name="T25" fmla="*/ 231 h 272"/>
                <a:gd name="T26" fmla="*/ 81 w 240"/>
                <a:gd name="T27" fmla="*/ 229 h 272"/>
                <a:gd name="T28" fmla="*/ 215 w 240"/>
                <a:gd name="T29" fmla="*/ 226 h 272"/>
                <a:gd name="T30" fmla="*/ 63 w 240"/>
                <a:gd name="T31" fmla="*/ 226 h 272"/>
                <a:gd name="T32" fmla="*/ 63 w 240"/>
                <a:gd name="T33" fmla="*/ 225 h 272"/>
                <a:gd name="T34" fmla="*/ 225 w 240"/>
                <a:gd name="T35" fmla="*/ 219 h 272"/>
                <a:gd name="T36" fmla="*/ 35 w 240"/>
                <a:gd name="T37" fmla="*/ 214 h 272"/>
                <a:gd name="T38" fmla="*/ 233 w 240"/>
                <a:gd name="T39" fmla="*/ 203 h 272"/>
                <a:gd name="T40" fmla="*/ 236 w 240"/>
                <a:gd name="T41" fmla="*/ 204 h 272"/>
                <a:gd name="T42" fmla="*/ 12 w 240"/>
                <a:gd name="T43" fmla="*/ 194 h 272"/>
                <a:gd name="T44" fmla="*/ 12 w 240"/>
                <a:gd name="T45" fmla="*/ 194 h 272"/>
                <a:gd name="T46" fmla="*/ 14 w 240"/>
                <a:gd name="T47" fmla="*/ 193 h 272"/>
                <a:gd name="T48" fmla="*/ 14 w 240"/>
                <a:gd name="T49" fmla="*/ 193 h 272"/>
                <a:gd name="T50" fmla="*/ 237 w 240"/>
                <a:gd name="T51" fmla="*/ 170 h 272"/>
                <a:gd name="T52" fmla="*/ 240 w 240"/>
                <a:gd name="T53" fmla="*/ 174 h 272"/>
                <a:gd name="T54" fmla="*/ 4 w 240"/>
                <a:gd name="T55" fmla="*/ 165 h 272"/>
                <a:gd name="T56" fmla="*/ 4 w 240"/>
                <a:gd name="T57" fmla="*/ 165 h 272"/>
                <a:gd name="T58" fmla="*/ 3 w 240"/>
                <a:gd name="T59" fmla="*/ 165 h 272"/>
                <a:gd name="T60" fmla="*/ 4 w 240"/>
                <a:gd name="T61" fmla="*/ 165 h 272"/>
                <a:gd name="T62" fmla="*/ 238 w 240"/>
                <a:gd name="T63" fmla="*/ 162 h 272"/>
                <a:gd name="T64" fmla="*/ 217 w 240"/>
                <a:gd name="T65" fmla="*/ 140 h 272"/>
                <a:gd name="T66" fmla="*/ 219 w 240"/>
                <a:gd name="T67" fmla="*/ 138 h 272"/>
                <a:gd name="T68" fmla="*/ 3 w 240"/>
                <a:gd name="T69" fmla="*/ 136 h 272"/>
                <a:gd name="T70" fmla="*/ 162 w 240"/>
                <a:gd name="T71" fmla="*/ 133 h 272"/>
                <a:gd name="T72" fmla="*/ 191 w 240"/>
                <a:gd name="T73" fmla="*/ 127 h 272"/>
                <a:gd name="T74" fmla="*/ 190 w 240"/>
                <a:gd name="T75" fmla="*/ 130 h 272"/>
                <a:gd name="T76" fmla="*/ 171 w 240"/>
                <a:gd name="T77" fmla="*/ 118 h 272"/>
                <a:gd name="T78" fmla="*/ 171 w 240"/>
                <a:gd name="T79" fmla="*/ 118 h 272"/>
                <a:gd name="T80" fmla="*/ 14 w 240"/>
                <a:gd name="T81" fmla="*/ 109 h 272"/>
                <a:gd name="T82" fmla="*/ 14 w 240"/>
                <a:gd name="T83" fmla="*/ 109 h 272"/>
                <a:gd name="T84" fmla="*/ 187 w 240"/>
                <a:gd name="T85" fmla="*/ 93 h 272"/>
                <a:gd name="T86" fmla="*/ 190 w 240"/>
                <a:gd name="T87" fmla="*/ 94 h 272"/>
                <a:gd name="T88" fmla="*/ 34 w 240"/>
                <a:gd name="T89" fmla="*/ 87 h 272"/>
                <a:gd name="T90" fmla="*/ 198 w 240"/>
                <a:gd name="T91" fmla="*/ 65 h 272"/>
                <a:gd name="T92" fmla="*/ 62 w 240"/>
                <a:gd name="T93" fmla="*/ 65 h 272"/>
                <a:gd name="T94" fmla="*/ 64 w 240"/>
                <a:gd name="T95" fmla="*/ 67 h 272"/>
                <a:gd name="T96" fmla="*/ 197 w 240"/>
                <a:gd name="T97" fmla="*/ 65 h 272"/>
                <a:gd name="T98" fmla="*/ 195 w 240"/>
                <a:gd name="T99" fmla="*/ 65 h 272"/>
                <a:gd name="T100" fmla="*/ 195 w 240"/>
                <a:gd name="T101" fmla="*/ 65 h 272"/>
                <a:gd name="T102" fmla="*/ 190 w 240"/>
                <a:gd name="T103" fmla="*/ 36 h 272"/>
                <a:gd name="T104" fmla="*/ 73 w 240"/>
                <a:gd name="T105" fmla="*/ 44 h 272"/>
                <a:gd name="T106" fmla="*/ 190 w 240"/>
                <a:gd name="T107" fmla="*/ 36 h 272"/>
                <a:gd name="T108" fmla="*/ 100 w 240"/>
                <a:gd name="T109" fmla="*/ 14 h 272"/>
                <a:gd name="T110" fmla="*/ 89 w 240"/>
                <a:gd name="T111" fmla="*/ 19 h 272"/>
                <a:gd name="T112" fmla="*/ 172 w 240"/>
                <a:gd name="T113" fmla="*/ 13 h 272"/>
                <a:gd name="T114" fmla="*/ 172 w 240"/>
                <a:gd name="T115" fmla="*/ 13 h 272"/>
                <a:gd name="T116" fmla="*/ 181 w 240"/>
                <a:gd name="T117" fmla="*/ 21 h 272"/>
                <a:gd name="T118" fmla="*/ 172 w 240"/>
                <a:gd name="T119" fmla="*/ 13 h 272"/>
                <a:gd name="T120" fmla="*/ 116 w 240"/>
                <a:gd name="T121" fmla="*/ 7 h 272"/>
                <a:gd name="T122" fmla="*/ 145 w 240"/>
                <a:gd name="T12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272">
                  <a:moveTo>
                    <a:pt x="147" y="269"/>
                  </a:moveTo>
                  <a:cubicBezTo>
                    <a:pt x="151" y="268"/>
                    <a:pt x="155" y="267"/>
                    <a:pt x="158" y="266"/>
                  </a:cubicBezTo>
                  <a:cubicBezTo>
                    <a:pt x="158" y="266"/>
                    <a:pt x="158" y="266"/>
                    <a:pt x="158" y="266"/>
                  </a:cubicBezTo>
                  <a:cubicBezTo>
                    <a:pt x="159" y="268"/>
                    <a:pt x="159" y="268"/>
                    <a:pt x="159" y="268"/>
                  </a:cubicBezTo>
                  <a:cubicBezTo>
                    <a:pt x="156" y="270"/>
                    <a:pt x="152" y="271"/>
                    <a:pt x="147" y="272"/>
                  </a:cubicBezTo>
                  <a:cubicBezTo>
                    <a:pt x="147" y="272"/>
                    <a:pt x="147" y="272"/>
                    <a:pt x="147" y="272"/>
                  </a:cubicBezTo>
                  <a:cubicBezTo>
                    <a:pt x="147" y="269"/>
                    <a:pt x="147" y="269"/>
                    <a:pt x="147" y="269"/>
                  </a:cubicBezTo>
                  <a:close/>
                  <a:moveTo>
                    <a:pt x="117" y="266"/>
                  </a:moveTo>
                  <a:cubicBezTo>
                    <a:pt x="119" y="264"/>
                    <a:pt x="119" y="264"/>
                    <a:pt x="119" y="264"/>
                  </a:cubicBezTo>
                  <a:cubicBezTo>
                    <a:pt x="122" y="266"/>
                    <a:pt x="125" y="267"/>
                    <a:pt x="130" y="268"/>
                  </a:cubicBezTo>
                  <a:cubicBezTo>
                    <a:pt x="130" y="268"/>
                    <a:pt x="130" y="268"/>
                    <a:pt x="130" y="268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30" y="268"/>
                    <a:pt x="130" y="268"/>
                    <a:pt x="130" y="268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30" y="268"/>
                    <a:pt x="130" y="268"/>
                    <a:pt x="130" y="268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24" y="270"/>
                    <a:pt x="121" y="268"/>
                    <a:pt x="117" y="266"/>
                  </a:cubicBezTo>
                  <a:close/>
                  <a:moveTo>
                    <a:pt x="158" y="266"/>
                  </a:moveTo>
                  <a:cubicBezTo>
                    <a:pt x="159" y="268"/>
                    <a:pt x="159" y="268"/>
                    <a:pt x="159" y="268"/>
                  </a:cubicBezTo>
                  <a:cubicBezTo>
                    <a:pt x="158" y="266"/>
                    <a:pt x="158" y="266"/>
                    <a:pt x="158" y="266"/>
                  </a:cubicBezTo>
                  <a:close/>
                  <a:moveTo>
                    <a:pt x="158" y="266"/>
                  </a:moveTo>
                  <a:cubicBezTo>
                    <a:pt x="159" y="268"/>
                    <a:pt x="159" y="268"/>
                    <a:pt x="159" y="268"/>
                  </a:cubicBezTo>
                  <a:cubicBezTo>
                    <a:pt x="158" y="266"/>
                    <a:pt x="158" y="266"/>
                    <a:pt x="158" y="266"/>
                  </a:cubicBezTo>
                  <a:close/>
                  <a:moveTo>
                    <a:pt x="170" y="254"/>
                  </a:moveTo>
                  <a:cubicBezTo>
                    <a:pt x="172" y="250"/>
                    <a:pt x="173" y="246"/>
                    <a:pt x="174" y="243"/>
                  </a:cubicBezTo>
                  <a:cubicBezTo>
                    <a:pt x="174" y="243"/>
                    <a:pt x="174" y="243"/>
                    <a:pt x="174" y="243"/>
                  </a:cubicBezTo>
                  <a:cubicBezTo>
                    <a:pt x="174" y="243"/>
                    <a:pt x="174" y="243"/>
                    <a:pt x="174" y="243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7" y="244"/>
                    <a:pt x="177" y="244"/>
                    <a:pt x="177" y="244"/>
                  </a:cubicBezTo>
                  <a:cubicBezTo>
                    <a:pt x="176" y="247"/>
                    <a:pt x="175" y="251"/>
                    <a:pt x="172" y="255"/>
                  </a:cubicBezTo>
                  <a:cubicBezTo>
                    <a:pt x="172" y="255"/>
                    <a:pt x="172" y="255"/>
                    <a:pt x="172" y="255"/>
                  </a:cubicBezTo>
                  <a:cubicBezTo>
                    <a:pt x="170" y="254"/>
                    <a:pt x="170" y="254"/>
                    <a:pt x="170" y="254"/>
                  </a:cubicBezTo>
                  <a:close/>
                  <a:moveTo>
                    <a:pt x="99" y="242"/>
                  </a:moveTo>
                  <a:cubicBezTo>
                    <a:pt x="102" y="241"/>
                    <a:pt x="102" y="241"/>
                    <a:pt x="102" y="241"/>
                  </a:cubicBezTo>
                  <a:cubicBezTo>
                    <a:pt x="103" y="245"/>
                    <a:pt x="104" y="248"/>
                    <a:pt x="107" y="252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4" y="253"/>
                    <a:pt x="104" y="253"/>
                    <a:pt x="104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4" y="253"/>
                    <a:pt x="104" y="253"/>
                    <a:pt x="104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4" y="253"/>
                    <a:pt x="104" y="253"/>
                    <a:pt x="104" y="253"/>
                  </a:cubicBezTo>
                  <a:cubicBezTo>
                    <a:pt x="102" y="250"/>
                    <a:pt x="100" y="246"/>
                    <a:pt x="99" y="242"/>
                  </a:cubicBezTo>
                  <a:close/>
                  <a:moveTo>
                    <a:pt x="176" y="244"/>
                  </a:moveTo>
                  <a:cubicBezTo>
                    <a:pt x="177" y="244"/>
                    <a:pt x="177" y="244"/>
                    <a:pt x="177" y="244"/>
                  </a:cubicBezTo>
                  <a:cubicBezTo>
                    <a:pt x="177" y="244"/>
                    <a:pt x="177" y="244"/>
                    <a:pt x="177" y="244"/>
                  </a:cubicBezTo>
                  <a:cubicBezTo>
                    <a:pt x="177" y="244"/>
                    <a:pt x="177" y="244"/>
                    <a:pt x="177" y="244"/>
                  </a:cubicBezTo>
                  <a:cubicBezTo>
                    <a:pt x="176" y="244"/>
                    <a:pt x="176" y="244"/>
                    <a:pt x="176" y="244"/>
                  </a:cubicBezTo>
                  <a:close/>
                  <a:moveTo>
                    <a:pt x="185" y="232"/>
                  </a:moveTo>
                  <a:cubicBezTo>
                    <a:pt x="188" y="231"/>
                    <a:pt x="192" y="231"/>
                    <a:pt x="197" y="229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3" y="234"/>
                    <a:pt x="189" y="234"/>
                    <a:pt x="185" y="235"/>
                  </a:cubicBezTo>
                  <a:cubicBezTo>
                    <a:pt x="185" y="235"/>
                    <a:pt x="185" y="235"/>
                    <a:pt x="185" y="235"/>
                  </a:cubicBezTo>
                  <a:cubicBezTo>
                    <a:pt x="185" y="232"/>
                    <a:pt x="185" y="232"/>
                    <a:pt x="185" y="232"/>
                  </a:cubicBezTo>
                  <a:close/>
                  <a:moveTo>
                    <a:pt x="197" y="232"/>
                  </a:moveTo>
                  <a:cubicBezTo>
                    <a:pt x="197" y="231"/>
                    <a:pt x="197" y="231"/>
                    <a:pt x="197" y="231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7" y="231"/>
                    <a:pt x="197" y="231"/>
                    <a:pt x="197" y="231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7" y="231"/>
                    <a:pt x="197" y="231"/>
                    <a:pt x="197" y="231"/>
                  </a:cubicBezTo>
                  <a:cubicBezTo>
                    <a:pt x="197" y="232"/>
                    <a:pt x="197" y="232"/>
                    <a:pt x="197" y="232"/>
                  </a:cubicBezTo>
                  <a:close/>
                  <a:moveTo>
                    <a:pt x="93" y="231"/>
                  </a:moveTo>
                  <a:cubicBezTo>
                    <a:pt x="93" y="231"/>
                    <a:pt x="93" y="231"/>
                    <a:pt x="93" y="231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93" y="231"/>
                    <a:pt x="93" y="231"/>
                    <a:pt x="93" y="231"/>
                  </a:cubicBezTo>
                  <a:close/>
                  <a:moveTo>
                    <a:pt x="81" y="229"/>
                  </a:moveTo>
                  <a:cubicBezTo>
                    <a:pt x="81" y="226"/>
                    <a:pt x="81" y="226"/>
                    <a:pt x="81" y="226"/>
                  </a:cubicBezTo>
                  <a:cubicBezTo>
                    <a:pt x="85" y="227"/>
                    <a:pt x="89" y="227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89" y="230"/>
                    <a:pt x="85" y="230"/>
                    <a:pt x="81" y="229"/>
                  </a:cubicBezTo>
                  <a:close/>
                  <a:moveTo>
                    <a:pt x="213" y="223"/>
                  </a:moveTo>
                  <a:cubicBezTo>
                    <a:pt x="216" y="221"/>
                    <a:pt x="220" y="219"/>
                    <a:pt x="223" y="216"/>
                  </a:cubicBezTo>
                  <a:cubicBezTo>
                    <a:pt x="223" y="216"/>
                    <a:pt x="223" y="216"/>
                    <a:pt x="223" y="216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22" y="221"/>
                    <a:pt x="218" y="224"/>
                    <a:pt x="215" y="226"/>
                  </a:cubicBezTo>
                  <a:cubicBezTo>
                    <a:pt x="215" y="226"/>
                    <a:pt x="215" y="226"/>
                    <a:pt x="215" y="226"/>
                  </a:cubicBezTo>
                  <a:cubicBezTo>
                    <a:pt x="213" y="223"/>
                    <a:pt x="213" y="223"/>
                    <a:pt x="213" y="223"/>
                  </a:cubicBezTo>
                  <a:close/>
                  <a:moveTo>
                    <a:pt x="63" y="226"/>
                  </a:moveTo>
                  <a:cubicBezTo>
                    <a:pt x="63" y="225"/>
                    <a:pt x="63" y="225"/>
                    <a:pt x="63" y="225"/>
                  </a:cubicBezTo>
                  <a:cubicBezTo>
                    <a:pt x="63" y="225"/>
                    <a:pt x="63" y="225"/>
                    <a:pt x="63" y="225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3" y="226"/>
                    <a:pt x="63" y="226"/>
                    <a:pt x="63" y="226"/>
                  </a:cubicBezTo>
                  <a:cubicBezTo>
                    <a:pt x="63" y="226"/>
                    <a:pt x="63" y="226"/>
                    <a:pt x="63" y="226"/>
                  </a:cubicBezTo>
                  <a:close/>
                  <a:moveTo>
                    <a:pt x="51" y="222"/>
                  </a:moveTo>
                  <a:cubicBezTo>
                    <a:pt x="52" y="219"/>
                    <a:pt x="52" y="219"/>
                    <a:pt x="52" y="219"/>
                  </a:cubicBezTo>
                  <a:cubicBezTo>
                    <a:pt x="56" y="220"/>
                    <a:pt x="60" y="222"/>
                    <a:pt x="64" y="223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3" y="225"/>
                    <a:pt x="63" y="225"/>
                    <a:pt x="63" y="225"/>
                  </a:cubicBezTo>
                  <a:cubicBezTo>
                    <a:pt x="59" y="224"/>
                    <a:pt x="55" y="223"/>
                    <a:pt x="51" y="222"/>
                  </a:cubicBezTo>
                  <a:close/>
                  <a:moveTo>
                    <a:pt x="223" y="216"/>
                  </a:moveTo>
                  <a:cubicBezTo>
                    <a:pt x="225" y="219"/>
                    <a:pt x="225" y="219"/>
                    <a:pt x="225" y="219"/>
                  </a:cubicBezTo>
                  <a:cubicBezTo>
                    <a:pt x="223" y="216"/>
                    <a:pt x="223" y="216"/>
                    <a:pt x="223" y="216"/>
                  </a:cubicBezTo>
                  <a:close/>
                  <a:moveTo>
                    <a:pt x="223" y="216"/>
                  </a:moveTo>
                  <a:cubicBezTo>
                    <a:pt x="225" y="219"/>
                    <a:pt x="225" y="219"/>
                    <a:pt x="225" y="219"/>
                  </a:cubicBezTo>
                  <a:cubicBezTo>
                    <a:pt x="223" y="216"/>
                    <a:pt x="223" y="216"/>
                    <a:pt x="223" y="216"/>
                  </a:cubicBezTo>
                  <a:close/>
                  <a:moveTo>
                    <a:pt x="25" y="207"/>
                  </a:moveTo>
                  <a:cubicBezTo>
                    <a:pt x="27" y="205"/>
                    <a:pt x="27" y="205"/>
                    <a:pt x="27" y="205"/>
                  </a:cubicBezTo>
                  <a:cubicBezTo>
                    <a:pt x="30" y="208"/>
                    <a:pt x="33" y="210"/>
                    <a:pt x="36" y="212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5" y="214"/>
                    <a:pt x="35" y="214"/>
                    <a:pt x="35" y="214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5" y="214"/>
                    <a:pt x="35" y="214"/>
                    <a:pt x="35" y="214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5" y="214"/>
                    <a:pt x="35" y="214"/>
                    <a:pt x="35" y="214"/>
                  </a:cubicBezTo>
                  <a:cubicBezTo>
                    <a:pt x="31" y="212"/>
                    <a:pt x="28" y="210"/>
                    <a:pt x="25" y="207"/>
                  </a:cubicBezTo>
                  <a:close/>
                  <a:moveTo>
                    <a:pt x="233" y="203"/>
                  </a:moveTo>
                  <a:cubicBezTo>
                    <a:pt x="235" y="200"/>
                    <a:pt x="236" y="196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40" y="192"/>
                    <a:pt x="240" y="192"/>
                    <a:pt x="240" y="192"/>
                  </a:cubicBezTo>
                  <a:cubicBezTo>
                    <a:pt x="239" y="197"/>
                    <a:pt x="238" y="201"/>
                    <a:pt x="236" y="204"/>
                  </a:cubicBezTo>
                  <a:cubicBezTo>
                    <a:pt x="236" y="204"/>
                    <a:pt x="236" y="204"/>
                    <a:pt x="236" y="204"/>
                  </a:cubicBezTo>
                  <a:cubicBezTo>
                    <a:pt x="233" y="203"/>
                    <a:pt x="233" y="203"/>
                    <a:pt x="233" y="203"/>
                  </a:cubicBezTo>
                  <a:close/>
                  <a:moveTo>
                    <a:pt x="6" y="183"/>
                  </a:moveTo>
                  <a:cubicBezTo>
                    <a:pt x="9" y="182"/>
                    <a:pt x="9" y="182"/>
                    <a:pt x="9" y="182"/>
                  </a:cubicBezTo>
                  <a:cubicBezTo>
                    <a:pt x="11" y="186"/>
                    <a:pt x="13" y="189"/>
                    <a:pt x="15" y="192"/>
                  </a:cubicBezTo>
                  <a:cubicBezTo>
                    <a:pt x="15" y="192"/>
                    <a:pt x="15" y="192"/>
                    <a:pt x="15" y="192"/>
                  </a:cubicBezTo>
                  <a:cubicBezTo>
                    <a:pt x="12" y="194"/>
                    <a:pt x="12" y="194"/>
                    <a:pt x="12" y="194"/>
                  </a:cubicBezTo>
                  <a:cubicBezTo>
                    <a:pt x="10" y="191"/>
                    <a:pt x="8" y="187"/>
                    <a:pt x="6" y="183"/>
                  </a:cubicBezTo>
                  <a:close/>
                  <a:moveTo>
                    <a:pt x="15" y="192"/>
                  </a:moveTo>
                  <a:cubicBezTo>
                    <a:pt x="12" y="194"/>
                    <a:pt x="12" y="194"/>
                    <a:pt x="12" y="194"/>
                  </a:cubicBezTo>
                  <a:cubicBezTo>
                    <a:pt x="15" y="192"/>
                    <a:pt x="15" y="192"/>
                    <a:pt x="15" y="192"/>
                  </a:cubicBezTo>
                  <a:close/>
                  <a:moveTo>
                    <a:pt x="15" y="192"/>
                  </a:moveTo>
                  <a:cubicBezTo>
                    <a:pt x="12" y="194"/>
                    <a:pt x="12" y="194"/>
                    <a:pt x="12" y="194"/>
                  </a:cubicBezTo>
                  <a:cubicBezTo>
                    <a:pt x="15" y="192"/>
                    <a:pt x="15" y="192"/>
                    <a:pt x="15" y="192"/>
                  </a:cubicBezTo>
                  <a:close/>
                  <a:moveTo>
                    <a:pt x="12" y="194"/>
                  </a:moveTo>
                  <a:cubicBezTo>
                    <a:pt x="14" y="193"/>
                    <a:pt x="14" y="193"/>
                    <a:pt x="14" y="193"/>
                  </a:cubicBezTo>
                  <a:cubicBezTo>
                    <a:pt x="12" y="194"/>
                    <a:pt x="12" y="194"/>
                    <a:pt x="12" y="194"/>
                  </a:cubicBezTo>
                  <a:close/>
                  <a:moveTo>
                    <a:pt x="12" y="194"/>
                  </a:moveTo>
                  <a:cubicBezTo>
                    <a:pt x="14" y="193"/>
                    <a:pt x="14" y="193"/>
                    <a:pt x="14" y="193"/>
                  </a:cubicBezTo>
                  <a:cubicBezTo>
                    <a:pt x="12" y="194"/>
                    <a:pt x="12" y="194"/>
                    <a:pt x="12" y="194"/>
                  </a:cubicBezTo>
                  <a:close/>
                  <a:moveTo>
                    <a:pt x="12" y="194"/>
                  </a:moveTo>
                  <a:cubicBezTo>
                    <a:pt x="14" y="193"/>
                    <a:pt x="14" y="193"/>
                    <a:pt x="14" y="193"/>
                  </a:cubicBezTo>
                  <a:cubicBezTo>
                    <a:pt x="12" y="194"/>
                    <a:pt x="12" y="194"/>
                    <a:pt x="12" y="194"/>
                  </a:cubicBezTo>
                  <a:close/>
                  <a:moveTo>
                    <a:pt x="12" y="194"/>
                  </a:moveTo>
                  <a:cubicBezTo>
                    <a:pt x="14" y="193"/>
                    <a:pt x="14" y="193"/>
                    <a:pt x="14" y="193"/>
                  </a:cubicBezTo>
                  <a:cubicBezTo>
                    <a:pt x="12" y="194"/>
                    <a:pt x="12" y="194"/>
                    <a:pt x="12" y="194"/>
                  </a:cubicBezTo>
                  <a:close/>
                  <a:moveTo>
                    <a:pt x="240" y="192"/>
                  </a:move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40" y="192"/>
                    <a:pt x="240" y="192"/>
                    <a:pt x="240" y="192"/>
                  </a:cubicBezTo>
                  <a:close/>
                  <a:moveTo>
                    <a:pt x="237" y="170"/>
                  </a:moveTo>
                  <a:cubicBezTo>
                    <a:pt x="236" y="167"/>
                    <a:pt x="236" y="165"/>
                    <a:pt x="235" y="163"/>
                  </a:cubicBezTo>
                  <a:cubicBezTo>
                    <a:pt x="235" y="163"/>
                    <a:pt x="235" y="163"/>
                    <a:pt x="235" y="163"/>
                  </a:cubicBezTo>
                  <a:cubicBezTo>
                    <a:pt x="238" y="162"/>
                    <a:pt x="238" y="162"/>
                    <a:pt x="238" y="162"/>
                  </a:cubicBezTo>
                  <a:cubicBezTo>
                    <a:pt x="239" y="164"/>
                    <a:pt x="239" y="167"/>
                    <a:pt x="240" y="169"/>
                  </a:cubicBezTo>
                  <a:cubicBezTo>
                    <a:pt x="240" y="169"/>
                    <a:pt x="240" y="169"/>
                    <a:pt x="240" y="169"/>
                  </a:cubicBezTo>
                  <a:cubicBezTo>
                    <a:pt x="240" y="171"/>
                    <a:pt x="240" y="172"/>
                    <a:pt x="240" y="174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37" y="174"/>
                    <a:pt x="237" y="174"/>
                    <a:pt x="237" y="174"/>
                  </a:cubicBezTo>
                  <a:cubicBezTo>
                    <a:pt x="237" y="173"/>
                    <a:pt x="237" y="171"/>
                    <a:pt x="237" y="170"/>
                  </a:cubicBezTo>
                  <a:close/>
                  <a:moveTo>
                    <a:pt x="0" y="154"/>
                  </a:moveTo>
                  <a:cubicBezTo>
                    <a:pt x="3" y="153"/>
                    <a:pt x="3" y="153"/>
                    <a:pt x="3" y="153"/>
                  </a:cubicBezTo>
                  <a:cubicBezTo>
                    <a:pt x="3" y="158"/>
                    <a:pt x="3" y="161"/>
                    <a:pt x="4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0" y="162"/>
                    <a:pt x="0" y="158"/>
                    <a:pt x="0" y="154"/>
                  </a:cubicBezTo>
                  <a:close/>
                  <a:moveTo>
                    <a:pt x="4" y="165"/>
                  </a:moveTo>
                  <a:cubicBezTo>
                    <a:pt x="4" y="165"/>
                    <a:pt x="4" y="165"/>
                    <a:pt x="4" y="165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4" y="165"/>
                    <a:pt x="4" y="165"/>
                    <a:pt x="4" y="165"/>
                  </a:cubicBezTo>
                  <a:close/>
                  <a:moveTo>
                    <a:pt x="4" y="165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4" y="165"/>
                    <a:pt x="4" y="165"/>
                    <a:pt x="4" y="165"/>
                  </a:cubicBezTo>
                  <a:close/>
                  <a:moveTo>
                    <a:pt x="4" y="165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4" y="165"/>
                    <a:pt x="4" y="165"/>
                    <a:pt x="4" y="165"/>
                  </a:cubicBezTo>
                  <a:close/>
                  <a:moveTo>
                    <a:pt x="238" y="162"/>
                  </a:moveTo>
                  <a:cubicBezTo>
                    <a:pt x="235" y="163"/>
                    <a:pt x="235" y="163"/>
                    <a:pt x="235" y="163"/>
                  </a:cubicBezTo>
                  <a:cubicBezTo>
                    <a:pt x="238" y="162"/>
                    <a:pt x="238" y="162"/>
                    <a:pt x="238" y="162"/>
                  </a:cubicBezTo>
                  <a:close/>
                  <a:moveTo>
                    <a:pt x="238" y="162"/>
                  </a:moveTo>
                  <a:cubicBezTo>
                    <a:pt x="235" y="163"/>
                    <a:pt x="235" y="163"/>
                    <a:pt x="235" y="163"/>
                  </a:cubicBezTo>
                  <a:cubicBezTo>
                    <a:pt x="238" y="162"/>
                    <a:pt x="238" y="162"/>
                    <a:pt x="238" y="162"/>
                  </a:cubicBezTo>
                  <a:close/>
                  <a:moveTo>
                    <a:pt x="217" y="140"/>
                  </a:moveTo>
                  <a:cubicBezTo>
                    <a:pt x="219" y="138"/>
                    <a:pt x="219" y="138"/>
                    <a:pt x="219" y="138"/>
                  </a:cubicBezTo>
                  <a:cubicBezTo>
                    <a:pt x="222" y="140"/>
                    <a:pt x="225" y="143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3" y="145"/>
                    <a:pt x="220" y="143"/>
                    <a:pt x="217" y="140"/>
                  </a:cubicBezTo>
                  <a:close/>
                  <a:moveTo>
                    <a:pt x="219" y="138"/>
                  </a:moveTo>
                  <a:cubicBezTo>
                    <a:pt x="217" y="140"/>
                    <a:pt x="217" y="140"/>
                    <a:pt x="217" y="140"/>
                  </a:cubicBezTo>
                  <a:cubicBezTo>
                    <a:pt x="219" y="138"/>
                    <a:pt x="219" y="138"/>
                    <a:pt x="219" y="138"/>
                  </a:cubicBezTo>
                  <a:close/>
                  <a:moveTo>
                    <a:pt x="219" y="138"/>
                  </a:moveTo>
                  <a:cubicBezTo>
                    <a:pt x="217" y="140"/>
                    <a:pt x="217" y="140"/>
                    <a:pt x="217" y="140"/>
                  </a:cubicBezTo>
                  <a:cubicBezTo>
                    <a:pt x="219" y="138"/>
                    <a:pt x="219" y="138"/>
                    <a:pt x="219" y="138"/>
                  </a:cubicBezTo>
                  <a:close/>
                  <a:moveTo>
                    <a:pt x="0" y="135"/>
                  </a:moveTo>
                  <a:cubicBezTo>
                    <a:pt x="1" y="131"/>
                    <a:pt x="2" y="127"/>
                    <a:pt x="3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5" y="128"/>
                    <a:pt x="4" y="132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0" y="135"/>
                    <a:pt x="0" y="135"/>
                    <a:pt x="0" y="135"/>
                  </a:cubicBezTo>
                  <a:close/>
                  <a:moveTo>
                    <a:pt x="160" y="130"/>
                  </a:moveTo>
                  <a:cubicBezTo>
                    <a:pt x="160" y="130"/>
                    <a:pt x="163" y="129"/>
                    <a:pt x="172" y="128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66" y="132"/>
                    <a:pt x="163" y="132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0" y="130"/>
                    <a:pt x="160" y="130"/>
                    <a:pt x="160" y="130"/>
                  </a:cubicBezTo>
                  <a:close/>
                  <a:moveTo>
                    <a:pt x="190" y="130"/>
                  </a:moveTo>
                  <a:cubicBezTo>
                    <a:pt x="191" y="127"/>
                    <a:pt x="191" y="127"/>
                    <a:pt x="191" y="127"/>
                  </a:cubicBezTo>
                  <a:cubicBezTo>
                    <a:pt x="195" y="127"/>
                    <a:pt x="199" y="128"/>
                    <a:pt x="203" y="130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32"/>
                    <a:pt x="202" y="132"/>
                    <a:pt x="202" y="132"/>
                  </a:cubicBezTo>
                  <a:cubicBezTo>
                    <a:pt x="198" y="131"/>
                    <a:pt x="194" y="130"/>
                    <a:pt x="190" y="130"/>
                  </a:cubicBezTo>
                  <a:close/>
                  <a:moveTo>
                    <a:pt x="191" y="127"/>
                  </a:moveTo>
                  <a:cubicBezTo>
                    <a:pt x="190" y="130"/>
                    <a:pt x="190" y="130"/>
                    <a:pt x="190" y="130"/>
                  </a:cubicBezTo>
                  <a:cubicBezTo>
                    <a:pt x="191" y="127"/>
                    <a:pt x="191" y="127"/>
                    <a:pt x="191" y="127"/>
                  </a:cubicBezTo>
                  <a:close/>
                  <a:moveTo>
                    <a:pt x="191" y="127"/>
                  </a:moveTo>
                  <a:cubicBezTo>
                    <a:pt x="190" y="130"/>
                    <a:pt x="190" y="130"/>
                    <a:pt x="190" y="130"/>
                  </a:cubicBezTo>
                  <a:cubicBezTo>
                    <a:pt x="191" y="127"/>
                    <a:pt x="191" y="127"/>
                    <a:pt x="191" y="127"/>
                  </a:cubicBezTo>
                  <a:close/>
                  <a:moveTo>
                    <a:pt x="163" y="127"/>
                  </a:moveTo>
                  <a:cubicBezTo>
                    <a:pt x="166" y="124"/>
                    <a:pt x="169" y="121"/>
                    <a:pt x="171" y="118"/>
                  </a:cubicBezTo>
                  <a:cubicBezTo>
                    <a:pt x="171" y="118"/>
                    <a:pt x="171" y="118"/>
                    <a:pt x="171" y="118"/>
                  </a:cubicBezTo>
                  <a:cubicBezTo>
                    <a:pt x="174" y="120"/>
                    <a:pt x="174" y="120"/>
                    <a:pt x="174" y="120"/>
                  </a:cubicBezTo>
                  <a:cubicBezTo>
                    <a:pt x="171" y="123"/>
                    <a:pt x="168" y="126"/>
                    <a:pt x="166" y="129"/>
                  </a:cubicBezTo>
                  <a:cubicBezTo>
                    <a:pt x="166" y="129"/>
                    <a:pt x="166" y="129"/>
                    <a:pt x="166" y="129"/>
                  </a:cubicBezTo>
                  <a:cubicBezTo>
                    <a:pt x="163" y="127"/>
                    <a:pt x="163" y="127"/>
                    <a:pt x="163" y="127"/>
                  </a:cubicBezTo>
                  <a:close/>
                  <a:moveTo>
                    <a:pt x="171" y="118"/>
                  </a:moveTo>
                  <a:cubicBezTo>
                    <a:pt x="174" y="120"/>
                    <a:pt x="174" y="120"/>
                    <a:pt x="174" y="120"/>
                  </a:cubicBezTo>
                  <a:cubicBezTo>
                    <a:pt x="171" y="118"/>
                    <a:pt x="171" y="118"/>
                    <a:pt x="171" y="118"/>
                  </a:cubicBezTo>
                  <a:close/>
                  <a:moveTo>
                    <a:pt x="171" y="118"/>
                  </a:moveTo>
                  <a:cubicBezTo>
                    <a:pt x="174" y="120"/>
                    <a:pt x="174" y="120"/>
                    <a:pt x="174" y="120"/>
                  </a:cubicBezTo>
                  <a:cubicBezTo>
                    <a:pt x="171" y="118"/>
                    <a:pt x="171" y="118"/>
                    <a:pt x="171" y="118"/>
                  </a:cubicBezTo>
                  <a:close/>
                  <a:moveTo>
                    <a:pt x="14" y="109"/>
                  </a:moveTo>
                  <a:cubicBezTo>
                    <a:pt x="12" y="107"/>
                    <a:pt x="12" y="107"/>
                    <a:pt x="12" y="107"/>
                  </a:cubicBezTo>
                  <a:cubicBezTo>
                    <a:pt x="14" y="104"/>
                    <a:pt x="16" y="100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19" y="102"/>
                    <a:pt x="16" y="105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lose/>
                  <a:moveTo>
                    <a:pt x="181" y="103"/>
                  </a:moveTo>
                  <a:cubicBezTo>
                    <a:pt x="184" y="100"/>
                    <a:pt x="186" y="96"/>
                    <a:pt x="187" y="93"/>
                  </a:cubicBezTo>
                  <a:cubicBezTo>
                    <a:pt x="187" y="93"/>
                    <a:pt x="187" y="93"/>
                    <a:pt x="187" y="93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187" y="93"/>
                    <a:pt x="187" y="93"/>
                    <a:pt x="187" y="93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188" y="97"/>
                    <a:pt x="186" y="101"/>
                    <a:pt x="184" y="105"/>
                  </a:cubicBezTo>
                  <a:cubicBezTo>
                    <a:pt x="184" y="105"/>
                    <a:pt x="184" y="105"/>
                    <a:pt x="184" y="105"/>
                  </a:cubicBezTo>
                  <a:cubicBezTo>
                    <a:pt x="181" y="103"/>
                    <a:pt x="181" y="103"/>
                    <a:pt x="181" y="103"/>
                  </a:cubicBezTo>
                  <a:close/>
                  <a:moveTo>
                    <a:pt x="187" y="93"/>
                  </a:moveTo>
                  <a:cubicBezTo>
                    <a:pt x="190" y="94"/>
                    <a:pt x="190" y="94"/>
                    <a:pt x="190" y="94"/>
                  </a:cubicBezTo>
                  <a:cubicBezTo>
                    <a:pt x="187" y="93"/>
                    <a:pt x="187" y="93"/>
                    <a:pt x="187" y="93"/>
                  </a:cubicBezTo>
                  <a:close/>
                  <a:moveTo>
                    <a:pt x="32" y="85"/>
                  </a:moveTo>
                  <a:cubicBezTo>
                    <a:pt x="35" y="82"/>
                    <a:pt x="38" y="79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0" y="82"/>
                    <a:pt x="37" y="84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2" y="85"/>
                    <a:pt x="32" y="85"/>
                    <a:pt x="32" y="85"/>
                  </a:cubicBezTo>
                  <a:close/>
                  <a:moveTo>
                    <a:pt x="193" y="76"/>
                  </a:moveTo>
                  <a:cubicBezTo>
                    <a:pt x="194" y="72"/>
                    <a:pt x="195" y="68"/>
                    <a:pt x="195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8" y="69"/>
                    <a:pt x="197" y="73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3" y="76"/>
                    <a:pt x="193" y="76"/>
                    <a:pt x="193" y="76"/>
                  </a:cubicBezTo>
                  <a:close/>
                  <a:moveTo>
                    <a:pt x="57" y="67"/>
                  </a:moveTo>
                  <a:cubicBezTo>
                    <a:pt x="59" y="66"/>
                    <a:pt x="61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3"/>
                    <a:pt x="63" y="62"/>
                    <a:pt x="63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3"/>
                    <a:pt x="65" y="64"/>
                    <a:pt x="65" y="6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7"/>
                    <a:pt x="62" y="68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7"/>
                    <a:pt x="57" y="67"/>
                    <a:pt x="57" y="67"/>
                  </a:cubicBezTo>
                  <a:close/>
                  <a:moveTo>
                    <a:pt x="195" y="65"/>
                  </a:moveTo>
                  <a:cubicBezTo>
                    <a:pt x="197" y="65"/>
                    <a:pt x="197" y="65"/>
                    <a:pt x="197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5" y="65"/>
                    <a:pt x="195" y="65"/>
                    <a:pt x="195" y="65"/>
                  </a:cubicBezTo>
                  <a:close/>
                  <a:moveTo>
                    <a:pt x="195" y="65"/>
                  </a:moveTo>
                  <a:cubicBezTo>
                    <a:pt x="197" y="65"/>
                    <a:pt x="197" y="65"/>
                    <a:pt x="197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5" y="65"/>
                    <a:pt x="195" y="65"/>
                    <a:pt x="195" y="65"/>
                  </a:cubicBezTo>
                  <a:close/>
                  <a:moveTo>
                    <a:pt x="190" y="36"/>
                  </a:moveTo>
                  <a:cubicBezTo>
                    <a:pt x="193" y="35"/>
                    <a:pt x="193" y="35"/>
                    <a:pt x="193" y="35"/>
                  </a:cubicBezTo>
                  <a:cubicBezTo>
                    <a:pt x="194" y="38"/>
                    <a:pt x="196" y="42"/>
                    <a:pt x="197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4" y="47"/>
                    <a:pt x="194" y="47"/>
                    <a:pt x="194" y="47"/>
                  </a:cubicBezTo>
                  <a:cubicBezTo>
                    <a:pt x="193" y="43"/>
                    <a:pt x="192" y="39"/>
                    <a:pt x="190" y="36"/>
                  </a:cubicBezTo>
                  <a:close/>
                  <a:moveTo>
                    <a:pt x="70" y="43"/>
                  </a:moveTo>
                  <a:cubicBezTo>
                    <a:pt x="72" y="39"/>
                    <a:pt x="74" y="36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7" y="38"/>
                    <a:pt x="75" y="41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3"/>
                    <a:pt x="70" y="43"/>
                    <a:pt x="70" y="43"/>
                  </a:cubicBezTo>
                  <a:close/>
                  <a:moveTo>
                    <a:pt x="193" y="35"/>
                  </a:moveTo>
                  <a:cubicBezTo>
                    <a:pt x="190" y="36"/>
                    <a:pt x="190" y="36"/>
                    <a:pt x="190" y="36"/>
                  </a:cubicBezTo>
                  <a:cubicBezTo>
                    <a:pt x="193" y="35"/>
                    <a:pt x="193" y="35"/>
                    <a:pt x="193" y="35"/>
                  </a:cubicBezTo>
                  <a:close/>
                  <a:moveTo>
                    <a:pt x="193" y="35"/>
                  </a:moveTo>
                  <a:cubicBezTo>
                    <a:pt x="190" y="36"/>
                    <a:pt x="190" y="36"/>
                    <a:pt x="190" y="36"/>
                  </a:cubicBezTo>
                  <a:cubicBezTo>
                    <a:pt x="193" y="35"/>
                    <a:pt x="193" y="35"/>
                    <a:pt x="193" y="35"/>
                  </a:cubicBezTo>
                  <a:close/>
                  <a:moveTo>
                    <a:pt x="91" y="21"/>
                  </a:moveTo>
                  <a:cubicBezTo>
                    <a:pt x="89" y="19"/>
                    <a:pt x="89" y="19"/>
                    <a:pt x="89" y="19"/>
                  </a:cubicBezTo>
                  <a:cubicBezTo>
                    <a:pt x="92" y="16"/>
                    <a:pt x="95" y="14"/>
                    <a:pt x="99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97" y="16"/>
                    <a:pt x="94" y="19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lose/>
                  <a:moveTo>
                    <a:pt x="91" y="21"/>
                  </a:moveTo>
                  <a:cubicBezTo>
                    <a:pt x="89" y="19"/>
                    <a:pt x="89" y="19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91" y="21"/>
                    <a:pt x="91" y="21"/>
                    <a:pt x="91" y="21"/>
                  </a:cubicBezTo>
                  <a:close/>
                  <a:moveTo>
                    <a:pt x="175" y="16"/>
                  </a:moveTo>
                  <a:cubicBezTo>
                    <a:pt x="174" y="15"/>
                    <a:pt x="173" y="14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5" y="12"/>
                    <a:pt x="176" y="13"/>
                    <a:pt x="177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7" y="13"/>
                    <a:pt x="180" y="15"/>
                    <a:pt x="183" y="19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1" y="21"/>
                    <a:pt x="181" y="21"/>
                    <a:pt x="181" y="21"/>
                  </a:cubicBezTo>
                  <a:cubicBezTo>
                    <a:pt x="178" y="18"/>
                    <a:pt x="175" y="16"/>
                    <a:pt x="175" y="16"/>
                  </a:cubicBezTo>
                  <a:close/>
                  <a:moveTo>
                    <a:pt x="172" y="13"/>
                  </a:moveTo>
                  <a:cubicBezTo>
                    <a:pt x="174" y="11"/>
                    <a:pt x="174" y="11"/>
                    <a:pt x="174" y="11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2" y="13"/>
                    <a:pt x="172" y="13"/>
                    <a:pt x="172" y="13"/>
                  </a:cubicBezTo>
                  <a:close/>
                  <a:moveTo>
                    <a:pt x="115" y="4"/>
                  </a:moveTo>
                  <a:cubicBezTo>
                    <a:pt x="119" y="3"/>
                    <a:pt x="123" y="2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4" y="4"/>
                    <a:pt x="120" y="5"/>
                    <a:pt x="116" y="7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5" y="4"/>
                    <a:pt x="115" y="4"/>
                    <a:pt x="115" y="4"/>
                  </a:cubicBezTo>
                  <a:close/>
                  <a:moveTo>
                    <a:pt x="145" y="3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9" y="1"/>
                    <a:pt x="154" y="2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53" y="5"/>
                    <a:pt x="149" y="4"/>
                    <a:pt x="14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8" name="Freeform 168"/>
            <p:cNvSpPr>
              <a:spLocks noEditPoints="1"/>
            </p:cNvSpPr>
            <p:nvPr/>
          </p:nvSpPr>
          <p:spPr bwMode="auto">
            <a:xfrm>
              <a:off x="14157328" y="-4313247"/>
              <a:ext cx="250825" cy="71438"/>
            </a:xfrm>
            <a:custGeom>
              <a:avLst/>
              <a:gdLst>
                <a:gd name="T0" fmla="*/ 28 w 67"/>
                <a:gd name="T1" fmla="*/ 16 h 19"/>
                <a:gd name="T2" fmla="*/ 39 w 67"/>
                <a:gd name="T3" fmla="*/ 14 h 19"/>
                <a:gd name="T4" fmla="*/ 39 w 67"/>
                <a:gd name="T5" fmla="*/ 14 h 19"/>
                <a:gd name="T6" fmla="*/ 40 w 67"/>
                <a:gd name="T7" fmla="*/ 17 h 19"/>
                <a:gd name="T8" fmla="*/ 28 w 67"/>
                <a:gd name="T9" fmla="*/ 19 h 19"/>
                <a:gd name="T10" fmla="*/ 28 w 67"/>
                <a:gd name="T11" fmla="*/ 19 h 19"/>
                <a:gd name="T12" fmla="*/ 28 w 67"/>
                <a:gd name="T13" fmla="*/ 16 h 19"/>
                <a:gd name="T14" fmla="*/ 10 w 67"/>
                <a:gd name="T15" fmla="*/ 18 h 19"/>
                <a:gd name="T16" fmla="*/ 10 w 67"/>
                <a:gd name="T17" fmla="*/ 18 h 19"/>
                <a:gd name="T18" fmla="*/ 10 w 67"/>
                <a:gd name="T19" fmla="*/ 18 h 19"/>
                <a:gd name="T20" fmla="*/ 11 w 67"/>
                <a:gd name="T21" fmla="*/ 15 h 19"/>
                <a:gd name="T22" fmla="*/ 10 w 67"/>
                <a:gd name="T23" fmla="*/ 18 h 19"/>
                <a:gd name="T24" fmla="*/ 10 w 67"/>
                <a:gd name="T25" fmla="*/ 18 h 19"/>
                <a:gd name="T26" fmla="*/ 0 w 67"/>
                <a:gd name="T27" fmla="*/ 14 h 19"/>
                <a:gd name="T28" fmla="*/ 1 w 67"/>
                <a:gd name="T29" fmla="*/ 11 h 19"/>
                <a:gd name="T30" fmla="*/ 11 w 67"/>
                <a:gd name="T31" fmla="*/ 15 h 19"/>
                <a:gd name="T32" fmla="*/ 11 w 67"/>
                <a:gd name="T33" fmla="*/ 15 h 19"/>
                <a:gd name="T34" fmla="*/ 10 w 67"/>
                <a:gd name="T35" fmla="*/ 18 h 19"/>
                <a:gd name="T36" fmla="*/ 0 w 67"/>
                <a:gd name="T37" fmla="*/ 14 h 19"/>
                <a:gd name="T38" fmla="*/ 39 w 67"/>
                <a:gd name="T39" fmla="*/ 14 h 19"/>
                <a:gd name="T40" fmla="*/ 40 w 67"/>
                <a:gd name="T41" fmla="*/ 17 h 19"/>
                <a:gd name="T42" fmla="*/ 39 w 67"/>
                <a:gd name="T43" fmla="*/ 14 h 19"/>
                <a:gd name="T44" fmla="*/ 39 w 67"/>
                <a:gd name="T45" fmla="*/ 14 h 19"/>
                <a:gd name="T46" fmla="*/ 40 w 67"/>
                <a:gd name="T47" fmla="*/ 17 h 19"/>
                <a:gd name="T48" fmla="*/ 39 w 67"/>
                <a:gd name="T49" fmla="*/ 14 h 19"/>
                <a:gd name="T50" fmla="*/ 55 w 67"/>
                <a:gd name="T51" fmla="*/ 7 h 19"/>
                <a:gd name="T52" fmla="*/ 65 w 67"/>
                <a:gd name="T53" fmla="*/ 0 h 19"/>
                <a:gd name="T54" fmla="*/ 65 w 67"/>
                <a:gd name="T55" fmla="*/ 0 h 19"/>
                <a:gd name="T56" fmla="*/ 67 w 67"/>
                <a:gd name="T57" fmla="*/ 2 h 19"/>
                <a:gd name="T58" fmla="*/ 57 w 67"/>
                <a:gd name="T59" fmla="*/ 9 h 19"/>
                <a:gd name="T60" fmla="*/ 57 w 67"/>
                <a:gd name="T61" fmla="*/ 9 h 19"/>
                <a:gd name="T62" fmla="*/ 55 w 67"/>
                <a:gd name="T6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19">
                  <a:moveTo>
                    <a:pt x="28" y="16"/>
                  </a:moveTo>
                  <a:cubicBezTo>
                    <a:pt x="32" y="16"/>
                    <a:pt x="36" y="15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6" y="18"/>
                    <a:pt x="32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10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0" y="14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4" y="13"/>
                    <a:pt x="7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7"/>
                    <a:pt x="3" y="16"/>
                    <a:pt x="0" y="14"/>
                  </a:cubicBezTo>
                  <a:close/>
                  <a:moveTo>
                    <a:pt x="39" y="14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39" y="14"/>
                    <a:pt x="39" y="14"/>
                    <a:pt x="39" y="14"/>
                  </a:cubicBezTo>
                  <a:close/>
                  <a:moveTo>
                    <a:pt x="39" y="14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39" y="14"/>
                    <a:pt x="39" y="14"/>
                    <a:pt x="39" y="14"/>
                  </a:cubicBezTo>
                  <a:close/>
                  <a:moveTo>
                    <a:pt x="55" y="7"/>
                  </a:moveTo>
                  <a:cubicBezTo>
                    <a:pt x="61" y="3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3" y="6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5" y="7"/>
                    <a:pt x="55" y="7"/>
                    <a:pt x="55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9" name="Freeform 169"/>
            <p:cNvSpPr/>
            <p:nvPr/>
          </p:nvSpPr>
          <p:spPr bwMode="auto">
            <a:xfrm>
              <a:off x="14157328" y="-4030672"/>
              <a:ext cx="60325" cy="101600"/>
            </a:xfrm>
            <a:custGeom>
              <a:avLst/>
              <a:gdLst>
                <a:gd name="T0" fmla="*/ 0 w 16"/>
                <a:gd name="T1" fmla="*/ 26 h 27"/>
                <a:gd name="T2" fmla="*/ 0 w 16"/>
                <a:gd name="T3" fmla="*/ 25 h 27"/>
                <a:gd name="T4" fmla="*/ 0 w 16"/>
                <a:gd name="T5" fmla="*/ 25 h 27"/>
                <a:gd name="T6" fmla="*/ 13 w 16"/>
                <a:gd name="T7" fmla="*/ 1 h 27"/>
                <a:gd name="T8" fmla="*/ 13 w 16"/>
                <a:gd name="T9" fmla="*/ 1 h 27"/>
                <a:gd name="T10" fmla="*/ 15 w 16"/>
                <a:gd name="T11" fmla="*/ 0 h 27"/>
                <a:gd name="T12" fmla="*/ 15 w 16"/>
                <a:gd name="T13" fmla="*/ 0 h 27"/>
                <a:gd name="T14" fmla="*/ 16 w 16"/>
                <a:gd name="T15" fmla="*/ 1 h 27"/>
                <a:gd name="T16" fmla="*/ 16 w 16"/>
                <a:gd name="T17" fmla="*/ 1 h 27"/>
                <a:gd name="T18" fmla="*/ 16 w 16"/>
                <a:gd name="T19" fmla="*/ 2 h 27"/>
                <a:gd name="T20" fmla="*/ 16 w 16"/>
                <a:gd name="T21" fmla="*/ 2 h 27"/>
                <a:gd name="T22" fmla="*/ 15 w 16"/>
                <a:gd name="T23" fmla="*/ 4 h 27"/>
                <a:gd name="T24" fmla="*/ 15 w 16"/>
                <a:gd name="T25" fmla="*/ 4 h 27"/>
                <a:gd name="T26" fmla="*/ 14 w 16"/>
                <a:gd name="T27" fmla="*/ 5 h 27"/>
                <a:gd name="T28" fmla="*/ 14 w 16"/>
                <a:gd name="T29" fmla="*/ 5 h 27"/>
                <a:gd name="T30" fmla="*/ 13 w 16"/>
                <a:gd name="T31" fmla="*/ 5 h 27"/>
                <a:gd name="T32" fmla="*/ 13 w 16"/>
                <a:gd name="T33" fmla="*/ 5 h 27"/>
                <a:gd name="T34" fmla="*/ 9 w 16"/>
                <a:gd name="T35" fmla="*/ 10 h 27"/>
                <a:gd name="T36" fmla="*/ 9 w 16"/>
                <a:gd name="T37" fmla="*/ 10 h 27"/>
                <a:gd name="T38" fmla="*/ 3 w 16"/>
                <a:gd name="T39" fmla="*/ 25 h 27"/>
                <a:gd name="T40" fmla="*/ 3 w 16"/>
                <a:gd name="T41" fmla="*/ 25 h 27"/>
                <a:gd name="T42" fmla="*/ 3 w 16"/>
                <a:gd name="T43" fmla="*/ 26 h 27"/>
                <a:gd name="T44" fmla="*/ 3 w 16"/>
                <a:gd name="T45" fmla="*/ 26 h 27"/>
                <a:gd name="T46" fmla="*/ 2 w 16"/>
                <a:gd name="T47" fmla="*/ 27 h 27"/>
                <a:gd name="T48" fmla="*/ 2 w 16"/>
                <a:gd name="T49" fmla="*/ 27 h 27"/>
                <a:gd name="T50" fmla="*/ 2 w 16"/>
                <a:gd name="T51" fmla="*/ 27 h 27"/>
                <a:gd name="T52" fmla="*/ 2 w 16"/>
                <a:gd name="T53" fmla="*/ 27 h 27"/>
                <a:gd name="T54" fmla="*/ 0 w 16"/>
                <a:gd name="T5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7"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3"/>
                    <a:pt x="10" y="4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3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7"/>
                    <a:pt x="11" y="8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14"/>
                    <a:pt x="3" y="19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7"/>
                    <a:pt x="0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0" name="Oval 170"/>
            <p:cNvSpPr>
              <a:spLocks noChangeArrowheads="1"/>
            </p:cNvSpPr>
            <p:nvPr/>
          </p:nvSpPr>
          <p:spPr bwMode="auto">
            <a:xfrm>
              <a:off x="13720765" y="-4459298"/>
              <a:ext cx="161925" cy="161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1" name="Freeform 171"/>
            <p:cNvSpPr/>
            <p:nvPr/>
          </p:nvSpPr>
          <p:spPr bwMode="auto">
            <a:xfrm>
              <a:off x="13796965" y="-4864111"/>
              <a:ext cx="457201" cy="396876"/>
            </a:xfrm>
            <a:custGeom>
              <a:avLst/>
              <a:gdLst>
                <a:gd name="T0" fmla="*/ 112 w 122"/>
                <a:gd name="T1" fmla="*/ 13 h 106"/>
                <a:gd name="T2" fmla="*/ 80 w 122"/>
                <a:gd name="T3" fmla="*/ 77 h 106"/>
                <a:gd name="T4" fmla="*/ 10 w 122"/>
                <a:gd name="T5" fmla="*/ 92 h 106"/>
                <a:gd name="T6" fmla="*/ 42 w 122"/>
                <a:gd name="T7" fmla="*/ 29 h 106"/>
                <a:gd name="T8" fmla="*/ 112 w 122"/>
                <a:gd name="T9" fmla="*/ 1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06">
                  <a:moveTo>
                    <a:pt x="112" y="13"/>
                  </a:moveTo>
                  <a:cubicBezTo>
                    <a:pt x="122" y="26"/>
                    <a:pt x="108" y="55"/>
                    <a:pt x="80" y="77"/>
                  </a:cubicBezTo>
                  <a:cubicBezTo>
                    <a:pt x="51" y="99"/>
                    <a:pt x="20" y="106"/>
                    <a:pt x="10" y="92"/>
                  </a:cubicBezTo>
                  <a:cubicBezTo>
                    <a:pt x="0" y="79"/>
                    <a:pt x="14" y="51"/>
                    <a:pt x="42" y="29"/>
                  </a:cubicBezTo>
                  <a:cubicBezTo>
                    <a:pt x="70" y="7"/>
                    <a:pt x="101" y="0"/>
                    <a:pt x="1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5" name="Freeform 187"/>
            <p:cNvSpPr/>
            <p:nvPr/>
          </p:nvSpPr>
          <p:spPr bwMode="auto">
            <a:xfrm>
              <a:off x="13387389" y="-4148147"/>
              <a:ext cx="676276" cy="676276"/>
            </a:xfrm>
            <a:custGeom>
              <a:avLst/>
              <a:gdLst>
                <a:gd name="T0" fmla="*/ 131 w 180"/>
                <a:gd name="T1" fmla="*/ 22 h 180"/>
                <a:gd name="T2" fmla="*/ 158 w 180"/>
                <a:gd name="T3" fmla="*/ 131 h 180"/>
                <a:gd name="T4" fmla="*/ 49 w 180"/>
                <a:gd name="T5" fmla="*/ 158 h 180"/>
                <a:gd name="T6" fmla="*/ 23 w 180"/>
                <a:gd name="T7" fmla="*/ 49 h 180"/>
                <a:gd name="T8" fmla="*/ 131 w 180"/>
                <a:gd name="T9" fmla="*/ 2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80">
                  <a:moveTo>
                    <a:pt x="131" y="22"/>
                  </a:moveTo>
                  <a:cubicBezTo>
                    <a:pt x="169" y="45"/>
                    <a:pt x="180" y="94"/>
                    <a:pt x="158" y="131"/>
                  </a:cubicBezTo>
                  <a:cubicBezTo>
                    <a:pt x="135" y="168"/>
                    <a:pt x="86" y="180"/>
                    <a:pt x="49" y="158"/>
                  </a:cubicBezTo>
                  <a:cubicBezTo>
                    <a:pt x="12" y="135"/>
                    <a:pt x="0" y="86"/>
                    <a:pt x="23" y="49"/>
                  </a:cubicBezTo>
                  <a:cubicBezTo>
                    <a:pt x="45" y="12"/>
                    <a:pt x="94" y="0"/>
                    <a:pt x="131" y="22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6" name="Freeform 188"/>
            <p:cNvSpPr/>
            <p:nvPr/>
          </p:nvSpPr>
          <p:spPr bwMode="auto">
            <a:xfrm>
              <a:off x="13423902" y="-4113222"/>
              <a:ext cx="604838" cy="608014"/>
            </a:xfrm>
            <a:custGeom>
              <a:avLst/>
              <a:gdLst>
                <a:gd name="T0" fmla="*/ 38 w 161"/>
                <a:gd name="T1" fmla="*/ 150 h 162"/>
                <a:gd name="T2" fmla="*/ 0 w 161"/>
                <a:gd name="T3" fmla="*/ 81 h 162"/>
                <a:gd name="T4" fmla="*/ 0 w 161"/>
                <a:gd name="T5" fmla="*/ 81 h 162"/>
                <a:gd name="T6" fmla="*/ 11 w 161"/>
                <a:gd name="T7" fmla="*/ 39 h 162"/>
                <a:gd name="T8" fmla="*/ 11 w 161"/>
                <a:gd name="T9" fmla="*/ 39 h 162"/>
                <a:gd name="T10" fmla="*/ 80 w 161"/>
                <a:gd name="T11" fmla="*/ 0 h 162"/>
                <a:gd name="T12" fmla="*/ 80 w 161"/>
                <a:gd name="T13" fmla="*/ 0 h 162"/>
                <a:gd name="T14" fmla="*/ 122 w 161"/>
                <a:gd name="T15" fmla="*/ 12 h 162"/>
                <a:gd name="T16" fmla="*/ 122 w 161"/>
                <a:gd name="T17" fmla="*/ 12 h 162"/>
                <a:gd name="T18" fmla="*/ 121 w 161"/>
                <a:gd name="T19" fmla="*/ 13 h 162"/>
                <a:gd name="T20" fmla="*/ 120 w 161"/>
                <a:gd name="T21" fmla="*/ 15 h 162"/>
                <a:gd name="T22" fmla="*/ 80 w 161"/>
                <a:gd name="T23" fmla="*/ 3 h 162"/>
                <a:gd name="T24" fmla="*/ 80 w 161"/>
                <a:gd name="T25" fmla="*/ 3 h 162"/>
                <a:gd name="T26" fmla="*/ 14 w 161"/>
                <a:gd name="T27" fmla="*/ 41 h 162"/>
                <a:gd name="T28" fmla="*/ 14 w 161"/>
                <a:gd name="T29" fmla="*/ 41 h 162"/>
                <a:gd name="T30" fmla="*/ 3 w 161"/>
                <a:gd name="T31" fmla="*/ 81 h 162"/>
                <a:gd name="T32" fmla="*/ 3 w 161"/>
                <a:gd name="T33" fmla="*/ 81 h 162"/>
                <a:gd name="T34" fmla="*/ 40 w 161"/>
                <a:gd name="T35" fmla="*/ 147 h 162"/>
                <a:gd name="T36" fmla="*/ 40 w 161"/>
                <a:gd name="T37" fmla="*/ 147 h 162"/>
                <a:gd name="T38" fmla="*/ 80 w 161"/>
                <a:gd name="T39" fmla="*/ 159 h 162"/>
                <a:gd name="T40" fmla="*/ 80 w 161"/>
                <a:gd name="T41" fmla="*/ 159 h 162"/>
                <a:gd name="T42" fmla="*/ 146 w 161"/>
                <a:gd name="T43" fmla="*/ 121 h 162"/>
                <a:gd name="T44" fmla="*/ 146 w 161"/>
                <a:gd name="T45" fmla="*/ 121 h 162"/>
                <a:gd name="T46" fmla="*/ 158 w 161"/>
                <a:gd name="T47" fmla="*/ 81 h 162"/>
                <a:gd name="T48" fmla="*/ 158 w 161"/>
                <a:gd name="T49" fmla="*/ 81 h 162"/>
                <a:gd name="T50" fmla="*/ 120 w 161"/>
                <a:gd name="T51" fmla="*/ 15 h 162"/>
                <a:gd name="T52" fmla="*/ 120 w 161"/>
                <a:gd name="T53" fmla="*/ 15 h 162"/>
                <a:gd name="T54" fmla="*/ 121 w 161"/>
                <a:gd name="T55" fmla="*/ 13 h 162"/>
                <a:gd name="T56" fmla="*/ 122 w 161"/>
                <a:gd name="T57" fmla="*/ 12 h 162"/>
                <a:gd name="T58" fmla="*/ 161 w 161"/>
                <a:gd name="T59" fmla="*/ 81 h 162"/>
                <a:gd name="T60" fmla="*/ 161 w 161"/>
                <a:gd name="T61" fmla="*/ 81 h 162"/>
                <a:gd name="T62" fmla="*/ 149 w 161"/>
                <a:gd name="T63" fmla="*/ 123 h 162"/>
                <a:gd name="T64" fmla="*/ 149 w 161"/>
                <a:gd name="T65" fmla="*/ 123 h 162"/>
                <a:gd name="T66" fmla="*/ 80 w 161"/>
                <a:gd name="T67" fmla="*/ 162 h 162"/>
                <a:gd name="T68" fmla="*/ 80 w 161"/>
                <a:gd name="T69" fmla="*/ 162 h 162"/>
                <a:gd name="T70" fmla="*/ 38 w 161"/>
                <a:gd name="T71" fmla="*/ 15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62">
                  <a:moveTo>
                    <a:pt x="38" y="150"/>
                  </a:moveTo>
                  <a:cubicBezTo>
                    <a:pt x="13" y="135"/>
                    <a:pt x="0" y="108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67"/>
                    <a:pt x="3" y="52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27" y="14"/>
                    <a:pt x="53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5" y="0"/>
                    <a:pt x="109" y="4"/>
                    <a:pt x="122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08" y="7"/>
                    <a:pt x="94" y="3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54" y="3"/>
                    <a:pt x="29" y="17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6" y="53"/>
                    <a:pt x="3" y="67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107"/>
                    <a:pt x="16" y="133"/>
                    <a:pt x="40" y="147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53" y="155"/>
                    <a:pt x="66" y="159"/>
                    <a:pt x="80" y="159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106" y="159"/>
                    <a:pt x="132" y="145"/>
                    <a:pt x="146" y="121"/>
                  </a:cubicBezTo>
                  <a:cubicBezTo>
                    <a:pt x="146" y="121"/>
                    <a:pt x="146" y="121"/>
                    <a:pt x="146" y="121"/>
                  </a:cubicBezTo>
                  <a:cubicBezTo>
                    <a:pt x="154" y="109"/>
                    <a:pt x="158" y="95"/>
                    <a:pt x="158" y="81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8" y="55"/>
                    <a:pt x="145" y="29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27"/>
                    <a:pt x="161" y="54"/>
                    <a:pt x="161" y="81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95"/>
                    <a:pt x="157" y="110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34" y="148"/>
                    <a:pt x="107" y="162"/>
                    <a:pt x="80" y="162"/>
                  </a:cubicBezTo>
                  <a:cubicBezTo>
                    <a:pt x="80" y="162"/>
                    <a:pt x="80" y="162"/>
                    <a:pt x="80" y="162"/>
                  </a:cubicBezTo>
                  <a:cubicBezTo>
                    <a:pt x="66" y="162"/>
                    <a:pt x="51" y="158"/>
                    <a:pt x="38" y="15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7" name="Freeform 189"/>
            <p:cNvSpPr/>
            <p:nvPr/>
          </p:nvSpPr>
          <p:spPr bwMode="auto">
            <a:xfrm>
              <a:off x="13560427" y="-3670309"/>
              <a:ext cx="85725" cy="85725"/>
            </a:xfrm>
            <a:custGeom>
              <a:avLst/>
              <a:gdLst>
                <a:gd name="T0" fmla="*/ 17 w 23"/>
                <a:gd name="T1" fmla="*/ 3 h 23"/>
                <a:gd name="T2" fmla="*/ 20 w 23"/>
                <a:gd name="T3" fmla="*/ 17 h 23"/>
                <a:gd name="T4" fmla="*/ 6 w 23"/>
                <a:gd name="T5" fmla="*/ 20 h 23"/>
                <a:gd name="T6" fmla="*/ 3 w 23"/>
                <a:gd name="T7" fmla="*/ 6 h 23"/>
                <a:gd name="T8" fmla="*/ 17 w 23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7" y="3"/>
                  </a:moveTo>
                  <a:cubicBezTo>
                    <a:pt x="22" y="5"/>
                    <a:pt x="23" y="12"/>
                    <a:pt x="20" y="17"/>
                  </a:cubicBezTo>
                  <a:cubicBezTo>
                    <a:pt x="17" y="21"/>
                    <a:pt x="11" y="23"/>
                    <a:pt x="6" y="20"/>
                  </a:cubicBezTo>
                  <a:cubicBezTo>
                    <a:pt x="1" y="17"/>
                    <a:pt x="0" y="11"/>
                    <a:pt x="3" y="6"/>
                  </a:cubicBezTo>
                  <a:cubicBezTo>
                    <a:pt x="6" y="1"/>
                    <a:pt x="12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8" name="Freeform 190"/>
            <p:cNvSpPr/>
            <p:nvPr/>
          </p:nvSpPr>
          <p:spPr bwMode="auto">
            <a:xfrm>
              <a:off x="13465177" y="-3917959"/>
              <a:ext cx="125413" cy="236538"/>
            </a:xfrm>
            <a:custGeom>
              <a:avLst/>
              <a:gdLst>
                <a:gd name="T0" fmla="*/ 13 w 33"/>
                <a:gd name="T1" fmla="*/ 1 h 63"/>
                <a:gd name="T2" fmla="*/ 31 w 33"/>
                <a:gd name="T3" fmla="*/ 30 h 63"/>
                <a:gd name="T4" fmla="*/ 20 w 33"/>
                <a:gd name="T5" fmla="*/ 62 h 63"/>
                <a:gd name="T6" fmla="*/ 2 w 33"/>
                <a:gd name="T7" fmla="*/ 33 h 63"/>
                <a:gd name="T8" fmla="*/ 13 w 33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3">
                  <a:moveTo>
                    <a:pt x="13" y="1"/>
                  </a:moveTo>
                  <a:cubicBezTo>
                    <a:pt x="21" y="0"/>
                    <a:pt x="29" y="13"/>
                    <a:pt x="31" y="30"/>
                  </a:cubicBezTo>
                  <a:cubicBezTo>
                    <a:pt x="33" y="47"/>
                    <a:pt x="28" y="61"/>
                    <a:pt x="20" y="62"/>
                  </a:cubicBezTo>
                  <a:cubicBezTo>
                    <a:pt x="12" y="63"/>
                    <a:pt x="4" y="50"/>
                    <a:pt x="2" y="33"/>
                  </a:cubicBezTo>
                  <a:cubicBezTo>
                    <a:pt x="0" y="17"/>
                    <a:pt x="5" y="2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组合 46"/>
          <p:cNvGrpSpPr/>
          <p:nvPr/>
        </p:nvGrpSpPr>
        <p:grpSpPr>
          <a:xfrm>
            <a:off x="581660" y="635"/>
            <a:ext cx="911225" cy="1607185"/>
            <a:chOff x="539261" y="-315378"/>
            <a:chExt cx="911450" cy="2118683"/>
          </a:xfrm>
        </p:grpSpPr>
        <p:sp>
          <p:nvSpPr>
            <p:cNvPr id="4" name="Freeform 5"/>
            <p:cNvSpPr/>
            <p:nvPr/>
          </p:nvSpPr>
          <p:spPr bwMode="auto">
            <a:xfrm>
              <a:off x="994986" y="-315378"/>
              <a:ext cx="15338" cy="1367175"/>
            </a:xfrm>
            <a:custGeom>
              <a:avLst/>
              <a:gdLst>
                <a:gd name="T0" fmla="*/ 0 w 3"/>
                <a:gd name="T1" fmla="*/ 262 h 264"/>
                <a:gd name="T2" fmla="*/ 0 w 3"/>
                <a:gd name="T3" fmla="*/ 2 h 264"/>
                <a:gd name="T4" fmla="*/ 1 w 3"/>
                <a:gd name="T5" fmla="*/ 0 h 264"/>
                <a:gd name="T6" fmla="*/ 3 w 3"/>
                <a:gd name="T7" fmla="*/ 2 h 264"/>
                <a:gd name="T8" fmla="*/ 3 w 3"/>
                <a:gd name="T9" fmla="*/ 262 h 264"/>
                <a:gd name="T10" fmla="*/ 1 w 3"/>
                <a:gd name="T11" fmla="*/ 264 h 264"/>
                <a:gd name="T12" fmla="*/ 0 w 3"/>
                <a:gd name="T13" fmla="*/ 26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64">
                  <a:moveTo>
                    <a:pt x="0" y="26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62"/>
                    <a:pt x="3" y="262"/>
                    <a:pt x="3" y="262"/>
                  </a:cubicBezTo>
                  <a:cubicBezTo>
                    <a:pt x="3" y="263"/>
                    <a:pt x="2" y="264"/>
                    <a:pt x="1" y="264"/>
                  </a:cubicBezTo>
                  <a:cubicBezTo>
                    <a:pt x="0" y="264"/>
                    <a:pt x="0" y="263"/>
                    <a:pt x="0" y="26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" name="Freeform 6"/>
            <p:cNvSpPr/>
            <p:nvPr/>
          </p:nvSpPr>
          <p:spPr bwMode="auto">
            <a:xfrm>
              <a:off x="543643" y="959775"/>
              <a:ext cx="902686" cy="834766"/>
            </a:xfrm>
            <a:custGeom>
              <a:avLst/>
              <a:gdLst>
                <a:gd name="T0" fmla="*/ 208 w 412"/>
                <a:gd name="T1" fmla="*/ 0 h 381"/>
                <a:gd name="T2" fmla="*/ 135 w 412"/>
                <a:gd name="T3" fmla="*/ 144 h 381"/>
                <a:gd name="T4" fmla="*/ 0 w 412"/>
                <a:gd name="T5" fmla="*/ 151 h 381"/>
                <a:gd name="T6" fmla="*/ 111 w 412"/>
                <a:gd name="T7" fmla="*/ 236 h 381"/>
                <a:gd name="T8" fmla="*/ 97 w 412"/>
                <a:gd name="T9" fmla="*/ 352 h 381"/>
                <a:gd name="T10" fmla="*/ 185 w 412"/>
                <a:gd name="T11" fmla="*/ 281 h 381"/>
                <a:gd name="T12" fmla="*/ 284 w 412"/>
                <a:gd name="T13" fmla="*/ 381 h 381"/>
                <a:gd name="T14" fmla="*/ 291 w 412"/>
                <a:gd name="T15" fmla="*/ 241 h 381"/>
                <a:gd name="T16" fmla="*/ 412 w 412"/>
                <a:gd name="T17" fmla="*/ 175 h 381"/>
                <a:gd name="T18" fmla="*/ 275 w 412"/>
                <a:gd name="T19" fmla="*/ 127 h 381"/>
                <a:gd name="T20" fmla="*/ 208 w 412"/>
                <a:gd name="T21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2" h="381">
                  <a:moveTo>
                    <a:pt x="208" y="0"/>
                  </a:moveTo>
                  <a:lnTo>
                    <a:pt x="135" y="144"/>
                  </a:lnTo>
                  <a:lnTo>
                    <a:pt x="0" y="151"/>
                  </a:lnTo>
                  <a:lnTo>
                    <a:pt x="111" y="236"/>
                  </a:lnTo>
                  <a:lnTo>
                    <a:pt x="97" y="352"/>
                  </a:lnTo>
                  <a:lnTo>
                    <a:pt x="185" y="281"/>
                  </a:lnTo>
                  <a:lnTo>
                    <a:pt x="284" y="381"/>
                  </a:lnTo>
                  <a:lnTo>
                    <a:pt x="291" y="241"/>
                  </a:lnTo>
                  <a:lnTo>
                    <a:pt x="412" y="175"/>
                  </a:lnTo>
                  <a:lnTo>
                    <a:pt x="275" y="127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539261" y="948821"/>
              <a:ext cx="911450" cy="854484"/>
            </a:xfrm>
            <a:custGeom>
              <a:avLst/>
              <a:gdLst>
                <a:gd name="T0" fmla="*/ 120 w 176"/>
                <a:gd name="T1" fmla="*/ 164 h 165"/>
                <a:gd name="T2" fmla="*/ 79 w 176"/>
                <a:gd name="T3" fmla="*/ 123 h 165"/>
                <a:gd name="T4" fmla="*/ 42 w 176"/>
                <a:gd name="T5" fmla="*/ 152 h 165"/>
                <a:gd name="T6" fmla="*/ 41 w 176"/>
                <a:gd name="T7" fmla="*/ 152 h 165"/>
                <a:gd name="T8" fmla="*/ 40 w 176"/>
                <a:gd name="T9" fmla="*/ 151 h 165"/>
                <a:gd name="T10" fmla="*/ 46 w 176"/>
                <a:gd name="T11" fmla="*/ 102 h 165"/>
                <a:gd name="T12" fmla="*/ 0 w 176"/>
                <a:gd name="T13" fmla="*/ 67 h 165"/>
                <a:gd name="T14" fmla="*/ 0 w 176"/>
                <a:gd name="T15" fmla="*/ 66 h 165"/>
                <a:gd name="T16" fmla="*/ 1 w 176"/>
                <a:gd name="T17" fmla="*/ 65 h 165"/>
                <a:gd name="T18" fmla="*/ 57 w 176"/>
                <a:gd name="T19" fmla="*/ 62 h 165"/>
                <a:gd name="T20" fmla="*/ 88 w 176"/>
                <a:gd name="T21" fmla="*/ 1 h 165"/>
                <a:gd name="T22" fmla="*/ 89 w 176"/>
                <a:gd name="T23" fmla="*/ 0 h 165"/>
                <a:gd name="T24" fmla="*/ 90 w 176"/>
                <a:gd name="T25" fmla="*/ 1 h 165"/>
                <a:gd name="T26" fmla="*/ 118 w 176"/>
                <a:gd name="T27" fmla="*/ 55 h 165"/>
                <a:gd name="T28" fmla="*/ 175 w 176"/>
                <a:gd name="T29" fmla="*/ 74 h 165"/>
                <a:gd name="T30" fmla="*/ 176 w 176"/>
                <a:gd name="T31" fmla="*/ 76 h 165"/>
                <a:gd name="T32" fmla="*/ 176 w 176"/>
                <a:gd name="T33" fmla="*/ 77 h 165"/>
                <a:gd name="T34" fmla="*/ 126 w 176"/>
                <a:gd name="T35" fmla="*/ 105 h 165"/>
                <a:gd name="T36" fmla="*/ 122 w 176"/>
                <a:gd name="T37" fmla="*/ 163 h 165"/>
                <a:gd name="T38" fmla="*/ 121 w 176"/>
                <a:gd name="T39" fmla="*/ 164 h 165"/>
                <a:gd name="T40" fmla="*/ 121 w 176"/>
                <a:gd name="T41" fmla="*/ 165 h 165"/>
                <a:gd name="T42" fmla="*/ 120 w 176"/>
                <a:gd name="T43" fmla="*/ 164 h 165"/>
                <a:gd name="T44" fmla="*/ 81 w 176"/>
                <a:gd name="T45" fmla="*/ 120 h 165"/>
                <a:gd name="T46" fmla="*/ 120 w 176"/>
                <a:gd name="T47" fmla="*/ 160 h 165"/>
                <a:gd name="T48" fmla="*/ 123 w 176"/>
                <a:gd name="T49" fmla="*/ 104 h 165"/>
                <a:gd name="T50" fmla="*/ 124 w 176"/>
                <a:gd name="T51" fmla="*/ 103 h 165"/>
                <a:gd name="T52" fmla="*/ 171 w 176"/>
                <a:gd name="T53" fmla="*/ 76 h 165"/>
                <a:gd name="T54" fmla="*/ 116 w 176"/>
                <a:gd name="T55" fmla="*/ 57 h 165"/>
                <a:gd name="T56" fmla="*/ 116 w 176"/>
                <a:gd name="T57" fmla="*/ 57 h 165"/>
                <a:gd name="T58" fmla="*/ 89 w 176"/>
                <a:gd name="T59" fmla="*/ 5 h 165"/>
                <a:gd name="T60" fmla="*/ 60 w 176"/>
                <a:gd name="T61" fmla="*/ 64 h 165"/>
                <a:gd name="T62" fmla="*/ 58 w 176"/>
                <a:gd name="T63" fmla="*/ 65 h 165"/>
                <a:gd name="T64" fmla="*/ 6 w 176"/>
                <a:gd name="T65" fmla="*/ 68 h 165"/>
                <a:gd name="T66" fmla="*/ 49 w 176"/>
                <a:gd name="T67" fmla="*/ 100 h 165"/>
                <a:gd name="T68" fmla="*/ 49 w 176"/>
                <a:gd name="T69" fmla="*/ 102 h 165"/>
                <a:gd name="T70" fmla="*/ 43 w 176"/>
                <a:gd name="T71" fmla="*/ 147 h 165"/>
                <a:gd name="T72" fmla="*/ 79 w 176"/>
                <a:gd name="T73" fmla="*/ 120 h 165"/>
                <a:gd name="T74" fmla="*/ 79 w 176"/>
                <a:gd name="T75" fmla="*/ 120 h 165"/>
                <a:gd name="T76" fmla="*/ 81 w 176"/>
                <a:gd name="T77" fmla="*/ 120 h 165"/>
                <a:gd name="T78" fmla="*/ 88 w 176"/>
                <a:gd name="T79" fmla="*/ 3 h 165"/>
                <a:gd name="T80" fmla="*/ 89 w 176"/>
                <a:gd name="T81" fmla="*/ 2 h 165"/>
                <a:gd name="T82" fmla="*/ 88 w 176"/>
                <a:gd name="T83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" h="165">
                  <a:moveTo>
                    <a:pt x="120" y="164"/>
                  </a:moveTo>
                  <a:cubicBezTo>
                    <a:pt x="79" y="123"/>
                    <a:pt x="79" y="123"/>
                    <a:pt x="79" y="123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2" y="152"/>
                    <a:pt x="41" y="152"/>
                    <a:pt x="41" y="152"/>
                  </a:cubicBezTo>
                  <a:cubicBezTo>
                    <a:pt x="40" y="152"/>
                    <a:pt x="40" y="151"/>
                    <a:pt x="40" y="15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6"/>
                    <a:pt x="0" y="66"/>
                  </a:cubicBezTo>
                  <a:cubicBezTo>
                    <a:pt x="0" y="65"/>
                    <a:pt x="1" y="65"/>
                    <a:pt x="1" y="65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0"/>
                    <a:pt x="89" y="0"/>
                  </a:cubicBezTo>
                  <a:cubicBezTo>
                    <a:pt x="90" y="0"/>
                    <a:pt x="90" y="1"/>
                    <a:pt x="90" y="1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6" y="75"/>
                    <a:pt x="176" y="75"/>
                    <a:pt x="176" y="76"/>
                  </a:cubicBezTo>
                  <a:cubicBezTo>
                    <a:pt x="176" y="76"/>
                    <a:pt x="176" y="77"/>
                    <a:pt x="176" y="77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2" y="164"/>
                    <a:pt x="122" y="164"/>
                    <a:pt x="121" y="164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0" y="165"/>
                    <a:pt x="120" y="164"/>
                    <a:pt x="120" y="164"/>
                  </a:cubicBezTo>
                  <a:close/>
                  <a:moveTo>
                    <a:pt x="81" y="120"/>
                  </a:moveTo>
                  <a:cubicBezTo>
                    <a:pt x="120" y="160"/>
                    <a:pt x="120" y="160"/>
                    <a:pt x="120" y="160"/>
                  </a:cubicBezTo>
                  <a:cubicBezTo>
                    <a:pt x="123" y="104"/>
                    <a:pt x="123" y="104"/>
                    <a:pt x="123" y="104"/>
                  </a:cubicBezTo>
                  <a:cubicBezTo>
                    <a:pt x="123" y="103"/>
                    <a:pt x="123" y="103"/>
                    <a:pt x="124" y="103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59" y="64"/>
                    <a:pt x="59" y="65"/>
                    <a:pt x="58" y="65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49" y="101"/>
                    <a:pt x="50" y="101"/>
                    <a:pt x="49" y="102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80" y="120"/>
                    <a:pt x="80" y="120"/>
                    <a:pt x="81" y="120"/>
                  </a:cubicBezTo>
                  <a:close/>
                  <a:moveTo>
                    <a:pt x="88" y="3"/>
                  </a:moveTo>
                  <a:cubicBezTo>
                    <a:pt x="89" y="2"/>
                    <a:pt x="89" y="2"/>
                    <a:pt x="89" y="2"/>
                  </a:cubicBezTo>
                  <a:lnTo>
                    <a:pt x="88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558981" y="1104380"/>
              <a:ext cx="758081" cy="615667"/>
            </a:xfrm>
            <a:custGeom>
              <a:avLst/>
              <a:gdLst>
                <a:gd name="T0" fmla="*/ 102 w 346"/>
                <a:gd name="T1" fmla="*/ 182 h 281"/>
                <a:gd name="T2" fmla="*/ 346 w 346"/>
                <a:gd name="T3" fmla="*/ 87 h 281"/>
                <a:gd name="T4" fmla="*/ 296 w 346"/>
                <a:gd name="T5" fmla="*/ 71 h 281"/>
                <a:gd name="T6" fmla="*/ 83 w 346"/>
                <a:gd name="T7" fmla="*/ 154 h 281"/>
                <a:gd name="T8" fmla="*/ 104 w 346"/>
                <a:gd name="T9" fmla="*/ 170 h 281"/>
                <a:gd name="T10" fmla="*/ 102 w 346"/>
                <a:gd name="T11" fmla="*/ 182 h 281"/>
                <a:gd name="T12" fmla="*/ 90 w 346"/>
                <a:gd name="T13" fmla="*/ 281 h 281"/>
                <a:gd name="T14" fmla="*/ 100 w 346"/>
                <a:gd name="T15" fmla="*/ 277 h 281"/>
                <a:gd name="T16" fmla="*/ 178 w 346"/>
                <a:gd name="T17" fmla="*/ 215 h 281"/>
                <a:gd name="T18" fmla="*/ 201 w 346"/>
                <a:gd name="T19" fmla="*/ 239 h 281"/>
                <a:gd name="T20" fmla="*/ 284 w 346"/>
                <a:gd name="T21" fmla="*/ 206 h 281"/>
                <a:gd name="T22" fmla="*/ 284 w 346"/>
                <a:gd name="T23" fmla="*/ 175 h 281"/>
                <a:gd name="T24" fmla="*/ 310 w 346"/>
                <a:gd name="T25" fmla="*/ 161 h 281"/>
                <a:gd name="T26" fmla="*/ 95 w 346"/>
                <a:gd name="T27" fmla="*/ 244 h 281"/>
                <a:gd name="T28" fmla="*/ 90 w 346"/>
                <a:gd name="T29" fmla="*/ 281 h 281"/>
                <a:gd name="T30" fmla="*/ 19 w 346"/>
                <a:gd name="T31" fmla="*/ 85 h 281"/>
                <a:gd name="T32" fmla="*/ 0 w 346"/>
                <a:gd name="T33" fmla="*/ 90 h 281"/>
                <a:gd name="T34" fmla="*/ 31 w 346"/>
                <a:gd name="T35" fmla="*/ 113 h 281"/>
                <a:gd name="T36" fmla="*/ 126 w 346"/>
                <a:gd name="T37" fmla="*/ 78 h 281"/>
                <a:gd name="T38" fmla="*/ 19 w 346"/>
                <a:gd name="T39" fmla="*/ 85 h 281"/>
                <a:gd name="T40" fmla="*/ 237 w 346"/>
                <a:gd name="T41" fmla="*/ 0 h 281"/>
                <a:gd name="T42" fmla="*/ 152 w 346"/>
                <a:gd name="T43" fmla="*/ 33 h 281"/>
                <a:gd name="T44" fmla="*/ 130 w 346"/>
                <a:gd name="T45" fmla="*/ 78 h 281"/>
                <a:gd name="T46" fmla="*/ 251 w 346"/>
                <a:gd name="T47" fmla="*/ 31 h 281"/>
                <a:gd name="T48" fmla="*/ 237 w 346"/>
                <a:gd name="T4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6" h="281">
                  <a:moveTo>
                    <a:pt x="102" y="182"/>
                  </a:moveTo>
                  <a:lnTo>
                    <a:pt x="346" y="87"/>
                  </a:lnTo>
                  <a:lnTo>
                    <a:pt x="296" y="71"/>
                  </a:lnTo>
                  <a:lnTo>
                    <a:pt x="83" y="154"/>
                  </a:lnTo>
                  <a:lnTo>
                    <a:pt x="104" y="170"/>
                  </a:lnTo>
                  <a:lnTo>
                    <a:pt x="102" y="182"/>
                  </a:lnTo>
                  <a:close/>
                  <a:moveTo>
                    <a:pt x="90" y="281"/>
                  </a:moveTo>
                  <a:lnTo>
                    <a:pt x="100" y="277"/>
                  </a:lnTo>
                  <a:lnTo>
                    <a:pt x="178" y="215"/>
                  </a:lnTo>
                  <a:lnTo>
                    <a:pt x="201" y="239"/>
                  </a:lnTo>
                  <a:lnTo>
                    <a:pt x="284" y="206"/>
                  </a:lnTo>
                  <a:lnTo>
                    <a:pt x="284" y="175"/>
                  </a:lnTo>
                  <a:lnTo>
                    <a:pt x="310" y="161"/>
                  </a:lnTo>
                  <a:lnTo>
                    <a:pt x="95" y="244"/>
                  </a:lnTo>
                  <a:lnTo>
                    <a:pt x="90" y="281"/>
                  </a:lnTo>
                  <a:close/>
                  <a:moveTo>
                    <a:pt x="19" y="85"/>
                  </a:moveTo>
                  <a:lnTo>
                    <a:pt x="0" y="90"/>
                  </a:lnTo>
                  <a:lnTo>
                    <a:pt x="31" y="113"/>
                  </a:lnTo>
                  <a:lnTo>
                    <a:pt x="126" y="78"/>
                  </a:lnTo>
                  <a:lnTo>
                    <a:pt x="19" y="85"/>
                  </a:lnTo>
                  <a:close/>
                  <a:moveTo>
                    <a:pt x="237" y="0"/>
                  </a:moveTo>
                  <a:lnTo>
                    <a:pt x="152" y="33"/>
                  </a:lnTo>
                  <a:lnTo>
                    <a:pt x="130" y="78"/>
                  </a:lnTo>
                  <a:lnTo>
                    <a:pt x="251" y="31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FD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554599" y="1099998"/>
              <a:ext cx="766845" cy="626622"/>
            </a:xfrm>
            <a:custGeom>
              <a:avLst/>
              <a:gdLst>
                <a:gd name="T0" fmla="*/ 37 w 148"/>
                <a:gd name="T1" fmla="*/ 120 h 121"/>
                <a:gd name="T2" fmla="*/ 40 w 148"/>
                <a:gd name="T3" fmla="*/ 103 h 121"/>
                <a:gd name="T4" fmla="*/ 134 w 148"/>
                <a:gd name="T5" fmla="*/ 68 h 121"/>
                <a:gd name="T6" fmla="*/ 123 w 148"/>
                <a:gd name="T7" fmla="*/ 76 h 121"/>
                <a:gd name="T8" fmla="*/ 121 w 148"/>
                <a:gd name="T9" fmla="*/ 90 h 121"/>
                <a:gd name="T10" fmla="*/ 85 w 148"/>
                <a:gd name="T11" fmla="*/ 103 h 121"/>
                <a:gd name="T12" fmla="*/ 44 w 148"/>
                <a:gd name="T13" fmla="*/ 119 h 121"/>
                <a:gd name="T14" fmla="*/ 39 w 148"/>
                <a:gd name="T15" fmla="*/ 121 h 121"/>
                <a:gd name="T16" fmla="*/ 39 w 148"/>
                <a:gd name="T17" fmla="*/ 121 h 121"/>
                <a:gd name="T18" fmla="*/ 38 w 148"/>
                <a:gd name="T19" fmla="*/ 121 h 121"/>
                <a:gd name="T20" fmla="*/ 41 w 148"/>
                <a:gd name="T21" fmla="*/ 118 h 121"/>
                <a:gd name="T22" fmla="*/ 73 w 148"/>
                <a:gd name="T23" fmla="*/ 93 h 121"/>
                <a:gd name="T24" fmla="*/ 86 w 148"/>
                <a:gd name="T25" fmla="*/ 100 h 121"/>
                <a:gd name="T26" fmla="*/ 120 w 148"/>
                <a:gd name="T27" fmla="*/ 75 h 121"/>
                <a:gd name="T28" fmla="*/ 86 w 148"/>
                <a:gd name="T29" fmla="*/ 100 h 121"/>
                <a:gd name="T30" fmla="*/ 43 w 148"/>
                <a:gd name="T31" fmla="*/ 78 h 121"/>
                <a:gd name="T32" fmla="*/ 35 w 148"/>
                <a:gd name="T33" fmla="*/ 67 h 121"/>
                <a:gd name="T34" fmla="*/ 36 w 148"/>
                <a:gd name="T35" fmla="*/ 65 h 121"/>
                <a:gd name="T36" fmla="*/ 127 w 148"/>
                <a:gd name="T37" fmla="*/ 30 h 121"/>
                <a:gd name="T38" fmla="*/ 148 w 148"/>
                <a:gd name="T39" fmla="*/ 38 h 121"/>
                <a:gd name="T40" fmla="*/ 45 w 148"/>
                <a:gd name="T41" fmla="*/ 79 h 121"/>
                <a:gd name="T42" fmla="*/ 45 w 148"/>
                <a:gd name="T43" fmla="*/ 79 h 121"/>
                <a:gd name="T44" fmla="*/ 43 w 148"/>
                <a:gd name="T45" fmla="*/ 79 h 121"/>
                <a:gd name="T46" fmla="*/ 46 w 148"/>
                <a:gd name="T47" fmla="*/ 71 h 121"/>
                <a:gd name="T48" fmla="*/ 46 w 148"/>
                <a:gd name="T49" fmla="*/ 76 h 121"/>
                <a:gd name="T50" fmla="*/ 126 w 148"/>
                <a:gd name="T51" fmla="*/ 33 h 121"/>
                <a:gd name="T52" fmla="*/ 14 w 148"/>
                <a:gd name="T53" fmla="*/ 51 h 121"/>
                <a:gd name="T54" fmla="*/ 0 w 148"/>
                <a:gd name="T55" fmla="*/ 39 h 121"/>
                <a:gd name="T56" fmla="*/ 8 w 148"/>
                <a:gd name="T57" fmla="*/ 35 h 121"/>
                <a:gd name="T58" fmla="*/ 54 w 148"/>
                <a:gd name="T59" fmla="*/ 33 h 121"/>
                <a:gd name="T60" fmla="*/ 54 w 148"/>
                <a:gd name="T61" fmla="*/ 33 h 121"/>
                <a:gd name="T62" fmla="*/ 64 w 148"/>
                <a:gd name="T63" fmla="*/ 14 h 121"/>
                <a:gd name="T64" fmla="*/ 102 w 148"/>
                <a:gd name="T65" fmla="*/ 1 h 121"/>
                <a:gd name="T66" fmla="*/ 108 w 148"/>
                <a:gd name="T67" fmla="*/ 14 h 121"/>
                <a:gd name="T68" fmla="*/ 56 w 148"/>
                <a:gd name="T69" fmla="*/ 35 h 121"/>
                <a:gd name="T70" fmla="*/ 54 w 148"/>
                <a:gd name="T71" fmla="*/ 36 h 121"/>
                <a:gd name="T72" fmla="*/ 14 w 148"/>
                <a:gd name="T73" fmla="*/ 51 h 121"/>
                <a:gd name="T74" fmla="*/ 15 w 148"/>
                <a:gd name="T75" fmla="*/ 48 h 121"/>
                <a:gd name="T76" fmla="*/ 9 w 148"/>
                <a:gd name="T77" fmla="*/ 38 h 121"/>
                <a:gd name="T78" fmla="*/ 66 w 148"/>
                <a:gd name="T79" fmla="*/ 16 h 121"/>
                <a:gd name="T80" fmla="*/ 105 w 148"/>
                <a:gd name="T81" fmla="*/ 13 h 121"/>
                <a:gd name="T82" fmla="*/ 66 w 148"/>
                <a:gd name="T83" fmla="*/ 16 h 121"/>
                <a:gd name="T84" fmla="*/ 101 w 148"/>
                <a:gd name="T85" fmla="*/ 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21">
                  <a:moveTo>
                    <a:pt x="38" y="121"/>
                  </a:moveTo>
                  <a:cubicBezTo>
                    <a:pt x="37" y="121"/>
                    <a:pt x="37" y="120"/>
                    <a:pt x="37" y="12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3" y="67"/>
                    <a:pt x="133" y="67"/>
                    <a:pt x="134" y="68"/>
                  </a:cubicBezTo>
                  <a:cubicBezTo>
                    <a:pt x="134" y="69"/>
                    <a:pt x="134" y="70"/>
                    <a:pt x="133" y="70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2" y="88"/>
                    <a:pt x="122" y="88"/>
                    <a:pt x="122" y="88"/>
                  </a:cubicBezTo>
                  <a:cubicBezTo>
                    <a:pt x="122" y="89"/>
                    <a:pt x="122" y="90"/>
                    <a:pt x="121" y="9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103"/>
                    <a:pt x="85" y="103"/>
                    <a:pt x="85" y="10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lnTo>
                    <a:pt x="38" y="121"/>
                  </a:lnTo>
                  <a:close/>
                  <a:moveTo>
                    <a:pt x="42" y="105"/>
                  </a:moveTo>
                  <a:cubicBezTo>
                    <a:pt x="41" y="118"/>
                    <a:pt x="41" y="118"/>
                    <a:pt x="41" y="118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73" y="93"/>
                    <a:pt x="73" y="93"/>
                    <a:pt x="73" y="93"/>
                  </a:cubicBezTo>
                  <a:lnTo>
                    <a:pt x="42" y="105"/>
                  </a:lnTo>
                  <a:close/>
                  <a:moveTo>
                    <a:pt x="86" y="100"/>
                  </a:moveTo>
                  <a:cubicBezTo>
                    <a:pt x="119" y="87"/>
                    <a:pt x="119" y="87"/>
                    <a:pt x="119" y="87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78" y="91"/>
                    <a:pt x="78" y="91"/>
                    <a:pt x="78" y="91"/>
                  </a:cubicBezTo>
                  <a:lnTo>
                    <a:pt x="86" y="100"/>
                  </a:lnTo>
                  <a:close/>
                  <a:moveTo>
                    <a:pt x="43" y="79"/>
                  </a:moveTo>
                  <a:cubicBezTo>
                    <a:pt x="43" y="79"/>
                    <a:pt x="43" y="78"/>
                    <a:pt x="43" y="78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5" y="66"/>
                    <a:pt x="35" y="66"/>
                  </a:cubicBezTo>
                  <a:cubicBezTo>
                    <a:pt x="35" y="65"/>
                    <a:pt x="35" y="65"/>
                    <a:pt x="36" y="65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8" y="37"/>
                    <a:pt x="148" y="38"/>
                    <a:pt x="148" y="38"/>
                  </a:cubicBezTo>
                  <a:cubicBezTo>
                    <a:pt x="148" y="39"/>
                    <a:pt x="148" y="39"/>
                    <a:pt x="147" y="40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lnTo>
                    <a:pt x="43" y="79"/>
                  </a:lnTo>
                  <a:close/>
                  <a:moveTo>
                    <a:pt x="39" y="66"/>
                  </a:moveTo>
                  <a:cubicBezTo>
                    <a:pt x="46" y="71"/>
                    <a:pt x="46" y="71"/>
                    <a:pt x="46" y="71"/>
                  </a:cubicBezTo>
                  <a:cubicBezTo>
                    <a:pt x="46" y="72"/>
                    <a:pt x="47" y="72"/>
                    <a:pt x="46" y="73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26" y="33"/>
                    <a:pt x="126" y="33"/>
                    <a:pt x="126" y="33"/>
                  </a:cubicBezTo>
                  <a:lnTo>
                    <a:pt x="39" y="66"/>
                  </a:lnTo>
                  <a:close/>
                  <a:moveTo>
                    <a:pt x="14" y="5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9"/>
                    <a:pt x="0" y="38"/>
                    <a:pt x="1" y="38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2" y="0"/>
                    <a:pt x="102" y="1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9" y="13"/>
                    <a:pt x="109" y="14"/>
                    <a:pt x="108" y="14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6"/>
                    <a:pt x="54" y="36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4" y="51"/>
                    <a:pt x="14" y="51"/>
                    <a:pt x="14" y="51"/>
                  </a:cubicBezTo>
                  <a:close/>
                  <a:moveTo>
                    <a:pt x="4" y="40"/>
                  </a:moveTo>
                  <a:cubicBezTo>
                    <a:pt x="15" y="48"/>
                    <a:pt x="15" y="48"/>
                    <a:pt x="15" y="48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9" y="38"/>
                    <a:pt x="9" y="38"/>
                    <a:pt x="9" y="38"/>
                  </a:cubicBezTo>
                  <a:lnTo>
                    <a:pt x="4" y="40"/>
                  </a:lnTo>
                  <a:close/>
                  <a:moveTo>
                    <a:pt x="66" y="16"/>
                  </a:moveTo>
                  <a:cubicBezTo>
                    <a:pt x="59" y="31"/>
                    <a:pt x="59" y="31"/>
                    <a:pt x="59" y="31"/>
                  </a:cubicBezTo>
                  <a:cubicBezTo>
                    <a:pt x="105" y="13"/>
                    <a:pt x="105" y="13"/>
                    <a:pt x="105" y="13"/>
                  </a:cubicBezTo>
                  <a:cubicBezTo>
                    <a:pt x="100" y="3"/>
                    <a:pt x="100" y="3"/>
                    <a:pt x="100" y="3"/>
                  </a:cubicBezTo>
                  <a:lnTo>
                    <a:pt x="66" y="16"/>
                  </a:lnTo>
                  <a:close/>
                  <a:moveTo>
                    <a:pt x="99" y="2"/>
                  </a:moveTo>
                  <a:cubicBezTo>
                    <a:pt x="101" y="1"/>
                    <a:pt x="101" y="1"/>
                    <a:pt x="101" y="1"/>
                  </a:cubicBezTo>
                  <a:lnTo>
                    <a:pt x="99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840865" y="24130"/>
            <a:ext cx="793115" cy="1169670"/>
            <a:chOff x="1840706" y="-330714"/>
            <a:chExt cx="793136" cy="1507397"/>
          </a:xfrm>
        </p:grpSpPr>
        <p:sp>
          <p:nvSpPr>
            <p:cNvPr id="9" name="Freeform 10"/>
            <p:cNvSpPr/>
            <p:nvPr/>
          </p:nvSpPr>
          <p:spPr bwMode="auto">
            <a:xfrm>
              <a:off x="2202219" y="-330714"/>
              <a:ext cx="15338" cy="834766"/>
            </a:xfrm>
            <a:custGeom>
              <a:avLst/>
              <a:gdLst>
                <a:gd name="T0" fmla="*/ 0 w 3"/>
                <a:gd name="T1" fmla="*/ 160 h 161"/>
                <a:gd name="T2" fmla="*/ 0 w 3"/>
                <a:gd name="T3" fmla="*/ 1 h 161"/>
                <a:gd name="T4" fmla="*/ 2 w 3"/>
                <a:gd name="T5" fmla="*/ 0 h 161"/>
                <a:gd name="T6" fmla="*/ 3 w 3"/>
                <a:gd name="T7" fmla="*/ 1 h 161"/>
                <a:gd name="T8" fmla="*/ 3 w 3"/>
                <a:gd name="T9" fmla="*/ 160 h 161"/>
                <a:gd name="T10" fmla="*/ 2 w 3"/>
                <a:gd name="T11" fmla="*/ 161 h 161"/>
                <a:gd name="T12" fmla="*/ 0 w 3"/>
                <a:gd name="T13" fmla="*/ 16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61">
                  <a:moveTo>
                    <a:pt x="0" y="16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60"/>
                    <a:pt x="3" y="160"/>
                    <a:pt x="3" y="160"/>
                  </a:cubicBezTo>
                  <a:cubicBezTo>
                    <a:pt x="3" y="161"/>
                    <a:pt x="3" y="161"/>
                    <a:pt x="2" y="161"/>
                  </a:cubicBezTo>
                  <a:cubicBezTo>
                    <a:pt x="1" y="161"/>
                    <a:pt x="0" y="161"/>
                    <a:pt x="0" y="16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1845088" y="440512"/>
              <a:ext cx="782182" cy="731789"/>
            </a:xfrm>
            <a:custGeom>
              <a:avLst/>
              <a:gdLst>
                <a:gd name="T0" fmla="*/ 170 w 357"/>
                <a:gd name="T1" fmla="*/ 0 h 334"/>
                <a:gd name="T2" fmla="*/ 128 w 357"/>
                <a:gd name="T3" fmla="*/ 109 h 334"/>
                <a:gd name="T4" fmla="*/ 0 w 357"/>
                <a:gd name="T5" fmla="*/ 137 h 334"/>
                <a:gd name="T6" fmla="*/ 111 w 357"/>
                <a:gd name="T7" fmla="*/ 199 h 334"/>
                <a:gd name="T8" fmla="*/ 57 w 357"/>
                <a:gd name="T9" fmla="*/ 293 h 334"/>
                <a:gd name="T10" fmla="*/ 180 w 357"/>
                <a:gd name="T11" fmla="*/ 246 h 334"/>
                <a:gd name="T12" fmla="*/ 279 w 357"/>
                <a:gd name="T13" fmla="*/ 334 h 334"/>
                <a:gd name="T14" fmla="*/ 260 w 357"/>
                <a:gd name="T15" fmla="*/ 199 h 334"/>
                <a:gd name="T16" fmla="*/ 357 w 357"/>
                <a:gd name="T17" fmla="*/ 159 h 334"/>
                <a:gd name="T18" fmla="*/ 208 w 357"/>
                <a:gd name="T19" fmla="*/ 104 h 334"/>
                <a:gd name="T20" fmla="*/ 170 w 357"/>
                <a:gd name="T2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7" h="334">
                  <a:moveTo>
                    <a:pt x="170" y="0"/>
                  </a:moveTo>
                  <a:lnTo>
                    <a:pt x="128" y="109"/>
                  </a:lnTo>
                  <a:lnTo>
                    <a:pt x="0" y="137"/>
                  </a:lnTo>
                  <a:lnTo>
                    <a:pt x="111" y="199"/>
                  </a:lnTo>
                  <a:lnTo>
                    <a:pt x="57" y="293"/>
                  </a:lnTo>
                  <a:lnTo>
                    <a:pt x="180" y="246"/>
                  </a:lnTo>
                  <a:lnTo>
                    <a:pt x="279" y="334"/>
                  </a:lnTo>
                  <a:lnTo>
                    <a:pt x="260" y="199"/>
                  </a:lnTo>
                  <a:lnTo>
                    <a:pt x="357" y="159"/>
                  </a:lnTo>
                  <a:lnTo>
                    <a:pt x="208" y="10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1840706" y="436130"/>
              <a:ext cx="793136" cy="740553"/>
            </a:xfrm>
            <a:custGeom>
              <a:avLst/>
              <a:gdLst>
                <a:gd name="T0" fmla="*/ 118 w 153"/>
                <a:gd name="T1" fmla="*/ 143 h 143"/>
                <a:gd name="T2" fmla="*/ 77 w 153"/>
                <a:gd name="T3" fmla="*/ 107 h 143"/>
                <a:gd name="T4" fmla="*/ 26 w 153"/>
                <a:gd name="T5" fmla="*/ 126 h 143"/>
                <a:gd name="T6" fmla="*/ 24 w 153"/>
                <a:gd name="T7" fmla="*/ 126 h 143"/>
                <a:gd name="T8" fmla="*/ 24 w 153"/>
                <a:gd name="T9" fmla="*/ 124 h 143"/>
                <a:gd name="T10" fmla="*/ 46 w 153"/>
                <a:gd name="T11" fmla="*/ 86 h 143"/>
                <a:gd name="T12" fmla="*/ 0 w 153"/>
                <a:gd name="T13" fmla="*/ 60 h 143"/>
                <a:gd name="T14" fmla="*/ 0 w 153"/>
                <a:gd name="T15" fmla="*/ 58 h 143"/>
                <a:gd name="T16" fmla="*/ 1 w 153"/>
                <a:gd name="T17" fmla="*/ 57 h 143"/>
                <a:gd name="T18" fmla="*/ 54 w 153"/>
                <a:gd name="T19" fmla="*/ 46 h 143"/>
                <a:gd name="T20" fmla="*/ 71 w 153"/>
                <a:gd name="T21" fmla="*/ 1 h 143"/>
                <a:gd name="T22" fmla="*/ 73 w 153"/>
                <a:gd name="T23" fmla="*/ 0 h 143"/>
                <a:gd name="T24" fmla="*/ 74 w 153"/>
                <a:gd name="T25" fmla="*/ 1 h 143"/>
                <a:gd name="T26" fmla="*/ 90 w 153"/>
                <a:gd name="T27" fmla="*/ 44 h 143"/>
                <a:gd name="T28" fmla="*/ 152 w 153"/>
                <a:gd name="T29" fmla="*/ 66 h 143"/>
                <a:gd name="T30" fmla="*/ 153 w 153"/>
                <a:gd name="T31" fmla="*/ 68 h 143"/>
                <a:gd name="T32" fmla="*/ 152 w 153"/>
                <a:gd name="T33" fmla="*/ 69 h 143"/>
                <a:gd name="T34" fmla="*/ 112 w 153"/>
                <a:gd name="T35" fmla="*/ 86 h 143"/>
                <a:gd name="T36" fmla="*/ 120 w 153"/>
                <a:gd name="T37" fmla="*/ 142 h 143"/>
                <a:gd name="T38" fmla="*/ 119 w 153"/>
                <a:gd name="T39" fmla="*/ 143 h 143"/>
                <a:gd name="T40" fmla="*/ 119 w 153"/>
                <a:gd name="T41" fmla="*/ 143 h 143"/>
                <a:gd name="T42" fmla="*/ 118 w 153"/>
                <a:gd name="T43" fmla="*/ 143 h 143"/>
                <a:gd name="T44" fmla="*/ 78 w 153"/>
                <a:gd name="T45" fmla="*/ 104 h 143"/>
                <a:gd name="T46" fmla="*/ 117 w 153"/>
                <a:gd name="T47" fmla="*/ 138 h 143"/>
                <a:gd name="T48" fmla="*/ 109 w 153"/>
                <a:gd name="T49" fmla="*/ 86 h 143"/>
                <a:gd name="T50" fmla="*/ 110 w 153"/>
                <a:gd name="T51" fmla="*/ 84 h 143"/>
                <a:gd name="T52" fmla="*/ 148 w 153"/>
                <a:gd name="T53" fmla="*/ 68 h 143"/>
                <a:gd name="T54" fmla="*/ 89 w 153"/>
                <a:gd name="T55" fmla="*/ 47 h 143"/>
                <a:gd name="T56" fmla="*/ 88 w 153"/>
                <a:gd name="T57" fmla="*/ 46 h 143"/>
                <a:gd name="T58" fmla="*/ 73 w 153"/>
                <a:gd name="T59" fmla="*/ 5 h 143"/>
                <a:gd name="T60" fmla="*/ 56 w 153"/>
                <a:gd name="T61" fmla="*/ 48 h 143"/>
                <a:gd name="T62" fmla="*/ 55 w 153"/>
                <a:gd name="T63" fmla="*/ 49 h 143"/>
                <a:gd name="T64" fmla="*/ 5 w 153"/>
                <a:gd name="T65" fmla="*/ 59 h 143"/>
                <a:gd name="T66" fmla="*/ 49 w 153"/>
                <a:gd name="T67" fmla="*/ 84 h 143"/>
                <a:gd name="T68" fmla="*/ 49 w 153"/>
                <a:gd name="T69" fmla="*/ 85 h 143"/>
                <a:gd name="T70" fmla="*/ 49 w 153"/>
                <a:gd name="T71" fmla="*/ 86 h 143"/>
                <a:gd name="T72" fmla="*/ 29 w 153"/>
                <a:gd name="T73" fmla="*/ 122 h 143"/>
                <a:gd name="T74" fmla="*/ 76 w 153"/>
                <a:gd name="T75" fmla="*/ 104 h 143"/>
                <a:gd name="T76" fmla="*/ 77 w 153"/>
                <a:gd name="T77" fmla="*/ 104 h 143"/>
                <a:gd name="T78" fmla="*/ 78 w 153"/>
                <a:gd name="T79" fmla="*/ 104 h 143"/>
                <a:gd name="T80" fmla="*/ 71 w 153"/>
                <a:gd name="T81" fmla="*/ 2 h 143"/>
                <a:gd name="T82" fmla="*/ 73 w 153"/>
                <a:gd name="T83" fmla="*/ 1 h 143"/>
                <a:gd name="T84" fmla="*/ 71 w 153"/>
                <a:gd name="T85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" h="143">
                  <a:moveTo>
                    <a:pt x="118" y="143"/>
                  </a:moveTo>
                  <a:cubicBezTo>
                    <a:pt x="77" y="107"/>
                    <a:pt x="77" y="107"/>
                    <a:pt x="77" y="107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5" y="127"/>
                    <a:pt x="24" y="126"/>
                    <a:pt x="24" y="126"/>
                  </a:cubicBezTo>
                  <a:cubicBezTo>
                    <a:pt x="24" y="125"/>
                    <a:pt x="24" y="125"/>
                    <a:pt x="24" y="124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59"/>
                    <a:pt x="0" y="58"/>
                  </a:cubicBezTo>
                  <a:cubicBezTo>
                    <a:pt x="0" y="58"/>
                    <a:pt x="0" y="57"/>
                    <a:pt x="1" y="57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0"/>
                    <a:pt x="72" y="0"/>
                    <a:pt x="73" y="0"/>
                  </a:cubicBezTo>
                  <a:cubicBezTo>
                    <a:pt x="73" y="0"/>
                    <a:pt x="74" y="0"/>
                    <a:pt x="74" y="1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53" y="67"/>
                    <a:pt x="153" y="67"/>
                    <a:pt x="153" y="68"/>
                  </a:cubicBezTo>
                  <a:cubicBezTo>
                    <a:pt x="153" y="68"/>
                    <a:pt x="153" y="69"/>
                    <a:pt x="152" y="69"/>
                  </a:cubicBezTo>
                  <a:cubicBezTo>
                    <a:pt x="112" y="86"/>
                    <a:pt x="112" y="86"/>
                    <a:pt x="112" y="86"/>
                  </a:cubicBezTo>
                  <a:cubicBezTo>
                    <a:pt x="120" y="142"/>
                    <a:pt x="120" y="142"/>
                    <a:pt x="120" y="142"/>
                  </a:cubicBezTo>
                  <a:cubicBezTo>
                    <a:pt x="120" y="142"/>
                    <a:pt x="120" y="143"/>
                    <a:pt x="119" y="143"/>
                  </a:cubicBezTo>
                  <a:cubicBezTo>
                    <a:pt x="119" y="143"/>
                    <a:pt x="119" y="143"/>
                    <a:pt x="119" y="143"/>
                  </a:cubicBezTo>
                  <a:lnTo>
                    <a:pt x="118" y="143"/>
                  </a:lnTo>
                  <a:close/>
                  <a:moveTo>
                    <a:pt x="78" y="104"/>
                  </a:moveTo>
                  <a:cubicBezTo>
                    <a:pt x="117" y="138"/>
                    <a:pt x="117" y="138"/>
                    <a:pt x="117" y="138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09" y="85"/>
                    <a:pt x="109" y="84"/>
                    <a:pt x="110" y="84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8" y="47"/>
                    <a:pt x="88" y="46"/>
                    <a:pt x="88" y="46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5" y="4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4"/>
                    <a:pt x="49" y="84"/>
                    <a:pt x="49" y="85"/>
                  </a:cubicBezTo>
                  <a:cubicBezTo>
                    <a:pt x="49" y="85"/>
                    <a:pt x="49" y="85"/>
                    <a:pt x="49" y="8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4"/>
                    <a:pt x="77" y="104"/>
                    <a:pt x="77" y="104"/>
                  </a:cubicBezTo>
                  <a:lnTo>
                    <a:pt x="78" y="104"/>
                  </a:lnTo>
                  <a:close/>
                  <a:moveTo>
                    <a:pt x="71" y="2"/>
                  </a:moveTo>
                  <a:cubicBezTo>
                    <a:pt x="73" y="1"/>
                    <a:pt x="73" y="1"/>
                    <a:pt x="73" y="1"/>
                  </a:cubicBezTo>
                  <a:lnTo>
                    <a:pt x="71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" name="Freeform 13"/>
            <p:cNvSpPr>
              <a:spLocks noEditPoints="1"/>
            </p:cNvSpPr>
            <p:nvPr/>
          </p:nvSpPr>
          <p:spPr bwMode="auto">
            <a:xfrm>
              <a:off x="1845088" y="576353"/>
              <a:ext cx="694543" cy="471062"/>
            </a:xfrm>
            <a:custGeom>
              <a:avLst/>
              <a:gdLst>
                <a:gd name="T0" fmla="*/ 317 w 317"/>
                <a:gd name="T1" fmla="*/ 82 h 215"/>
                <a:gd name="T2" fmla="*/ 270 w 317"/>
                <a:gd name="T3" fmla="*/ 66 h 215"/>
                <a:gd name="T4" fmla="*/ 99 w 317"/>
                <a:gd name="T5" fmla="*/ 130 h 215"/>
                <a:gd name="T6" fmla="*/ 111 w 317"/>
                <a:gd name="T7" fmla="*/ 137 h 215"/>
                <a:gd name="T8" fmla="*/ 92 w 317"/>
                <a:gd name="T9" fmla="*/ 168 h 215"/>
                <a:gd name="T10" fmla="*/ 317 w 317"/>
                <a:gd name="T11" fmla="*/ 82 h 215"/>
                <a:gd name="T12" fmla="*/ 192 w 317"/>
                <a:gd name="T13" fmla="*/ 0 h 215"/>
                <a:gd name="T14" fmla="*/ 137 w 317"/>
                <a:gd name="T15" fmla="*/ 21 h 215"/>
                <a:gd name="T16" fmla="*/ 128 w 317"/>
                <a:gd name="T17" fmla="*/ 47 h 215"/>
                <a:gd name="T18" fmla="*/ 0 w 317"/>
                <a:gd name="T19" fmla="*/ 75 h 215"/>
                <a:gd name="T20" fmla="*/ 38 w 317"/>
                <a:gd name="T21" fmla="*/ 94 h 215"/>
                <a:gd name="T22" fmla="*/ 203 w 317"/>
                <a:gd name="T23" fmla="*/ 30 h 215"/>
                <a:gd name="T24" fmla="*/ 192 w 317"/>
                <a:gd name="T25" fmla="*/ 0 h 215"/>
                <a:gd name="T26" fmla="*/ 187 w 317"/>
                <a:gd name="T27" fmla="*/ 191 h 215"/>
                <a:gd name="T28" fmla="*/ 215 w 317"/>
                <a:gd name="T29" fmla="*/ 215 h 215"/>
                <a:gd name="T30" fmla="*/ 267 w 317"/>
                <a:gd name="T31" fmla="*/ 196 h 215"/>
                <a:gd name="T32" fmla="*/ 263 w 317"/>
                <a:gd name="T33" fmla="*/ 163 h 215"/>
                <a:gd name="T34" fmla="*/ 187 w 317"/>
                <a:gd name="T35" fmla="*/ 19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7" h="215">
                  <a:moveTo>
                    <a:pt x="317" y="82"/>
                  </a:moveTo>
                  <a:lnTo>
                    <a:pt x="270" y="66"/>
                  </a:lnTo>
                  <a:lnTo>
                    <a:pt x="99" y="130"/>
                  </a:lnTo>
                  <a:lnTo>
                    <a:pt x="111" y="137"/>
                  </a:lnTo>
                  <a:lnTo>
                    <a:pt x="92" y="168"/>
                  </a:lnTo>
                  <a:lnTo>
                    <a:pt x="317" y="82"/>
                  </a:lnTo>
                  <a:close/>
                  <a:moveTo>
                    <a:pt x="192" y="0"/>
                  </a:moveTo>
                  <a:lnTo>
                    <a:pt x="137" y="21"/>
                  </a:lnTo>
                  <a:lnTo>
                    <a:pt x="128" y="47"/>
                  </a:lnTo>
                  <a:lnTo>
                    <a:pt x="0" y="75"/>
                  </a:lnTo>
                  <a:lnTo>
                    <a:pt x="38" y="94"/>
                  </a:lnTo>
                  <a:lnTo>
                    <a:pt x="203" y="30"/>
                  </a:lnTo>
                  <a:lnTo>
                    <a:pt x="192" y="0"/>
                  </a:lnTo>
                  <a:close/>
                  <a:moveTo>
                    <a:pt x="187" y="191"/>
                  </a:moveTo>
                  <a:lnTo>
                    <a:pt x="215" y="215"/>
                  </a:lnTo>
                  <a:lnTo>
                    <a:pt x="267" y="196"/>
                  </a:lnTo>
                  <a:lnTo>
                    <a:pt x="263" y="163"/>
                  </a:lnTo>
                  <a:lnTo>
                    <a:pt x="187" y="191"/>
                  </a:lnTo>
                  <a:close/>
                </a:path>
              </a:pathLst>
            </a:custGeom>
            <a:solidFill>
              <a:srgbClr val="FFD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1840706" y="569780"/>
              <a:ext cx="703307" cy="488590"/>
            </a:xfrm>
            <a:custGeom>
              <a:avLst/>
              <a:gdLst>
                <a:gd name="T0" fmla="*/ 79 w 136"/>
                <a:gd name="T1" fmla="*/ 83 h 94"/>
                <a:gd name="T2" fmla="*/ 80 w 136"/>
                <a:gd name="T3" fmla="*/ 80 h 94"/>
                <a:gd name="T4" fmla="*/ 113 w 136"/>
                <a:gd name="T5" fmla="*/ 68 h 94"/>
                <a:gd name="T6" fmla="*/ 116 w 136"/>
                <a:gd name="T7" fmla="*/ 84 h 94"/>
                <a:gd name="T8" fmla="*/ 93 w 136"/>
                <a:gd name="T9" fmla="*/ 94 h 94"/>
                <a:gd name="T10" fmla="*/ 91 w 136"/>
                <a:gd name="T11" fmla="*/ 93 h 94"/>
                <a:gd name="T12" fmla="*/ 112 w 136"/>
                <a:gd name="T13" fmla="*/ 83 h 94"/>
                <a:gd name="T14" fmla="*/ 83 w 136"/>
                <a:gd name="T15" fmla="*/ 82 h 94"/>
                <a:gd name="T16" fmla="*/ 39 w 136"/>
                <a:gd name="T17" fmla="*/ 73 h 94"/>
                <a:gd name="T18" fmla="*/ 46 w 136"/>
                <a:gd name="T19" fmla="*/ 60 h 94"/>
                <a:gd name="T20" fmla="*/ 42 w 136"/>
                <a:gd name="T21" fmla="*/ 56 h 94"/>
                <a:gd name="T22" fmla="*/ 114 w 136"/>
                <a:gd name="T23" fmla="*/ 27 h 94"/>
                <a:gd name="T24" fmla="*/ 135 w 136"/>
                <a:gd name="T25" fmla="*/ 34 h 94"/>
                <a:gd name="T26" fmla="*/ 135 w 136"/>
                <a:gd name="T27" fmla="*/ 34 h 94"/>
                <a:gd name="T28" fmla="*/ 135 w 136"/>
                <a:gd name="T29" fmla="*/ 37 h 94"/>
                <a:gd name="T30" fmla="*/ 40 w 136"/>
                <a:gd name="T31" fmla="*/ 74 h 94"/>
                <a:gd name="T32" fmla="*/ 47 w 136"/>
                <a:gd name="T33" fmla="*/ 56 h 94"/>
                <a:gd name="T34" fmla="*/ 49 w 136"/>
                <a:gd name="T35" fmla="*/ 59 h 94"/>
                <a:gd name="T36" fmla="*/ 44 w 136"/>
                <a:gd name="T37" fmla="*/ 69 h 94"/>
                <a:gd name="T38" fmla="*/ 115 w 136"/>
                <a:gd name="T39" fmla="*/ 30 h 94"/>
                <a:gd name="T40" fmla="*/ 16 w 136"/>
                <a:gd name="T41" fmla="*/ 43 h 94"/>
                <a:gd name="T42" fmla="*/ 0 w 136"/>
                <a:gd name="T43" fmla="*/ 32 h 94"/>
                <a:gd name="T44" fmla="*/ 54 w 136"/>
                <a:gd name="T45" fmla="*/ 20 h 94"/>
                <a:gd name="T46" fmla="*/ 59 w 136"/>
                <a:gd name="T47" fmla="*/ 9 h 94"/>
                <a:gd name="T48" fmla="*/ 83 w 136"/>
                <a:gd name="T49" fmla="*/ 0 h 94"/>
                <a:gd name="T50" fmla="*/ 89 w 136"/>
                <a:gd name="T51" fmla="*/ 14 h 94"/>
                <a:gd name="T52" fmla="*/ 17 w 136"/>
                <a:gd name="T53" fmla="*/ 43 h 94"/>
                <a:gd name="T54" fmla="*/ 16 w 136"/>
                <a:gd name="T55" fmla="*/ 43 h 94"/>
                <a:gd name="T56" fmla="*/ 56 w 136"/>
                <a:gd name="T57" fmla="*/ 22 h 94"/>
                <a:gd name="T58" fmla="*/ 5 w 136"/>
                <a:gd name="T59" fmla="*/ 33 h 94"/>
                <a:gd name="T60" fmla="*/ 85 w 136"/>
                <a:gd name="T61" fmla="*/ 13 h 94"/>
                <a:gd name="T62" fmla="*/ 60 w 136"/>
                <a:gd name="T63" fmla="*/ 11 h 94"/>
                <a:gd name="T64" fmla="*/ 82 w 136"/>
                <a:gd name="T65" fmla="*/ 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6" h="94">
                  <a:moveTo>
                    <a:pt x="91" y="93"/>
                  </a:moveTo>
                  <a:cubicBezTo>
                    <a:pt x="79" y="83"/>
                    <a:pt x="79" y="83"/>
                    <a:pt x="79" y="83"/>
                  </a:cubicBezTo>
                  <a:cubicBezTo>
                    <a:pt x="79" y="83"/>
                    <a:pt x="79" y="82"/>
                    <a:pt x="79" y="82"/>
                  </a:cubicBezTo>
                  <a:cubicBezTo>
                    <a:pt x="79" y="81"/>
                    <a:pt x="79" y="81"/>
                    <a:pt x="80" y="80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2" y="68"/>
                    <a:pt x="112" y="68"/>
                    <a:pt x="113" y="68"/>
                  </a:cubicBezTo>
                  <a:cubicBezTo>
                    <a:pt x="113" y="68"/>
                    <a:pt x="113" y="69"/>
                    <a:pt x="114" y="69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16" y="84"/>
                    <a:pt x="115" y="85"/>
                    <a:pt x="115" y="85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2" y="94"/>
                    <a:pt x="92" y="94"/>
                    <a:pt x="92" y="94"/>
                  </a:cubicBezTo>
                  <a:lnTo>
                    <a:pt x="91" y="93"/>
                  </a:lnTo>
                  <a:close/>
                  <a:moveTo>
                    <a:pt x="92" y="91"/>
                  </a:moveTo>
                  <a:cubicBezTo>
                    <a:pt x="112" y="83"/>
                    <a:pt x="112" y="83"/>
                    <a:pt x="112" y="83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83" y="82"/>
                    <a:pt x="83" y="82"/>
                    <a:pt x="83" y="82"/>
                  </a:cubicBezTo>
                  <a:lnTo>
                    <a:pt x="92" y="91"/>
                  </a:lnTo>
                  <a:close/>
                  <a:moveTo>
                    <a:pt x="39" y="73"/>
                  </a:moveTo>
                  <a:cubicBezTo>
                    <a:pt x="39" y="73"/>
                    <a:pt x="39" y="72"/>
                    <a:pt x="39" y="72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7"/>
                    <a:pt x="42" y="57"/>
                    <a:pt x="42" y="56"/>
                  </a:cubicBezTo>
                  <a:cubicBezTo>
                    <a:pt x="42" y="56"/>
                    <a:pt x="42" y="55"/>
                    <a:pt x="43" y="55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6" y="35"/>
                    <a:pt x="136" y="35"/>
                    <a:pt x="136" y="36"/>
                  </a:cubicBezTo>
                  <a:cubicBezTo>
                    <a:pt x="136" y="36"/>
                    <a:pt x="136" y="37"/>
                    <a:pt x="135" y="37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39" y="73"/>
                  </a:cubicBezTo>
                  <a:close/>
                  <a:moveTo>
                    <a:pt x="47" y="56"/>
                  </a:move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9"/>
                  </a:cubicBezTo>
                  <a:cubicBezTo>
                    <a:pt x="49" y="59"/>
                    <a:pt x="49" y="59"/>
                    <a:pt x="49" y="6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15" y="30"/>
                    <a:pt x="115" y="30"/>
                    <a:pt x="115" y="30"/>
                  </a:cubicBezTo>
                  <a:lnTo>
                    <a:pt x="47" y="56"/>
                  </a:lnTo>
                  <a:close/>
                  <a:moveTo>
                    <a:pt x="16" y="43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0" y="32"/>
                    <a:pt x="0" y="31"/>
                    <a:pt x="1" y="31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9"/>
                    <a:pt x="58" y="9"/>
                    <a:pt x="59" y="9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3" y="0"/>
                  </a:cubicBezTo>
                  <a:cubicBezTo>
                    <a:pt x="83" y="0"/>
                    <a:pt x="83" y="0"/>
                    <a:pt x="84" y="1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5"/>
                    <a:pt x="88" y="15"/>
                    <a:pt x="88" y="16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lnTo>
                    <a:pt x="16" y="43"/>
                  </a:lnTo>
                  <a:close/>
                  <a:moveTo>
                    <a:pt x="60" y="11"/>
                  </a:move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3"/>
                    <a:pt x="55" y="2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1" y="3"/>
                    <a:pt x="81" y="3"/>
                    <a:pt x="81" y="3"/>
                  </a:cubicBezTo>
                  <a:lnTo>
                    <a:pt x="60" y="11"/>
                  </a:lnTo>
                  <a:close/>
                  <a:moveTo>
                    <a:pt x="81" y="2"/>
                  </a:moveTo>
                  <a:cubicBezTo>
                    <a:pt x="82" y="1"/>
                    <a:pt x="82" y="1"/>
                    <a:pt x="82" y="1"/>
                  </a:cubicBezTo>
                  <a:lnTo>
                    <a:pt x="81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2969260" y="-321945"/>
            <a:ext cx="799465" cy="2482215"/>
            <a:chOff x="2969064" y="-321950"/>
            <a:chExt cx="799710" cy="3001649"/>
          </a:xfrm>
        </p:grpSpPr>
        <p:sp>
          <p:nvSpPr>
            <p:cNvPr id="14" name="Freeform 15"/>
            <p:cNvSpPr/>
            <p:nvPr/>
          </p:nvSpPr>
          <p:spPr bwMode="auto">
            <a:xfrm>
              <a:off x="3374395" y="-310996"/>
              <a:ext cx="0" cy="2353118"/>
            </a:xfrm>
            <a:custGeom>
              <a:avLst/>
              <a:gdLst>
                <a:gd name="T0" fmla="*/ 1074 h 1074"/>
                <a:gd name="T1" fmla="*/ 0 h 1074"/>
                <a:gd name="T2" fmla="*/ 1074 h 107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74">
                  <a:moveTo>
                    <a:pt x="0" y="1074"/>
                  </a:moveTo>
                  <a:lnTo>
                    <a:pt x="0" y="0"/>
                  </a:lnTo>
                  <a:lnTo>
                    <a:pt x="0" y="1074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" name="Line 16"/>
            <p:cNvSpPr>
              <a:spLocks noChangeShapeType="1"/>
            </p:cNvSpPr>
            <p:nvPr/>
          </p:nvSpPr>
          <p:spPr bwMode="auto">
            <a:xfrm flipV="1">
              <a:off x="3374395" y="-310996"/>
              <a:ext cx="0" cy="235311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3363441" y="-321950"/>
              <a:ext cx="15338" cy="2368455"/>
            </a:xfrm>
            <a:custGeom>
              <a:avLst/>
              <a:gdLst>
                <a:gd name="T0" fmla="*/ 0 w 3"/>
                <a:gd name="T1" fmla="*/ 456 h 457"/>
                <a:gd name="T2" fmla="*/ 0 w 3"/>
                <a:gd name="T3" fmla="*/ 2 h 457"/>
                <a:gd name="T4" fmla="*/ 2 w 3"/>
                <a:gd name="T5" fmla="*/ 0 h 457"/>
                <a:gd name="T6" fmla="*/ 3 w 3"/>
                <a:gd name="T7" fmla="*/ 2 h 457"/>
                <a:gd name="T8" fmla="*/ 3 w 3"/>
                <a:gd name="T9" fmla="*/ 456 h 457"/>
                <a:gd name="T10" fmla="*/ 2 w 3"/>
                <a:gd name="T11" fmla="*/ 457 h 457"/>
                <a:gd name="T12" fmla="*/ 0 w 3"/>
                <a:gd name="T13" fmla="*/ 45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57">
                  <a:moveTo>
                    <a:pt x="0" y="456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456"/>
                    <a:pt x="3" y="456"/>
                    <a:pt x="3" y="456"/>
                  </a:cubicBezTo>
                  <a:cubicBezTo>
                    <a:pt x="3" y="457"/>
                    <a:pt x="2" y="457"/>
                    <a:pt x="2" y="457"/>
                  </a:cubicBezTo>
                  <a:cubicBezTo>
                    <a:pt x="1" y="457"/>
                    <a:pt x="0" y="457"/>
                    <a:pt x="0" y="45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2975636" y="1974202"/>
              <a:ext cx="786564" cy="701115"/>
            </a:xfrm>
            <a:custGeom>
              <a:avLst/>
              <a:gdLst>
                <a:gd name="T0" fmla="*/ 182 w 359"/>
                <a:gd name="T1" fmla="*/ 0 h 320"/>
                <a:gd name="T2" fmla="*/ 139 w 359"/>
                <a:gd name="T3" fmla="*/ 104 h 320"/>
                <a:gd name="T4" fmla="*/ 0 w 359"/>
                <a:gd name="T5" fmla="*/ 121 h 320"/>
                <a:gd name="T6" fmla="*/ 116 w 359"/>
                <a:gd name="T7" fmla="*/ 185 h 320"/>
                <a:gd name="T8" fmla="*/ 75 w 359"/>
                <a:gd name="T9" fmla="*/ 303 h 320"/>
                <a:gd name="T10" fmla="*/ 196 w 359"/>
                <a:gd name="T11" fmla="*/ 268 h 320"/>
                <a:gd name="T12" fmla="*/ 277 w 359"/>
                <a:gd name="T13" fmla="*/ 320 h 320"/>
                <a:gd name="T14" fmla="*/ 269 w 359"/>
                <a:gd name="T15" fmla="*/ 185 h 320"/>
                <a:gd name="T16" fmla="*/ 359 w 359"/>
                <a:gd name="T17" fmla="*/ 138 h 320"/>
                <a:gd name="T18" fmla="*/ 227 w 359"/>
                <a:gd name="T19" fmla="*/ 97 h 320"/>
                <a:gd name="T20" fmla="*/ 182 w 359"/>
                <a:gd name="T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9" h="320">
                  <a:moveTo>
                    <a:pt x="182" y="0"/>
                  </a:moveTo>
                  <a:lnTo>
                    <a:pt x="139" y="104"/>
                  </a:lnTo>
                  <a:lnTo>
                    <a:pt x="0" y="121"/>
                  </a:lnTo>
                  <a:lnTo>
                    <a:pt x="116" y="185"/>
                  </a:lnTo>
                  <a:lnTo>
                    <a:pt x="75" y="303"/>
                  </a:lnTo>
                  <a:lnTo>
                    <a:pt x="196" y="268"/>
                  </a:lnTo>
                  <a:lnTo>
                    <a:pt x="277" y="320"/>
                  </a:lnTo>
                  <a:lnTo>
                    <a:pt x="269" y="185"/>
                  </a:lnTo>
                  <a:lnTo>
                    <a:pt x="359" y="138"/>
                  </a:lnTo>
                  <a:lnTo>
                    <a:pt x="227" y="97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" name="Freeform 19"/>
            <p:cNvSpPr>
              <a:spLocks noEditPoints="1"/>
            </p:cNvSpPr>
            <p:nvPr/>
          </p:nvSpPr>
          <p:spPr bwMode="auto">
            <a:xfrm>
              <a:off x="2969064" y="1965438"/>
              <a:ext cx="799710" cy="714261"/>
            </a:xfrm>
            <a:custGeom>
              <a:avLst/>
              <a:gdLst>
                <a:gd name="T0" fmla="*/ 117 w 154"/>
                <a:gd name="T1" fmla="*/ 138 h 138"/>
                <a:gd name="T2" fmla="*/ 84 w 154"/>
                <a:gd name="T3" fmla="*/ 117 h 138"/>
                <a:gd name="T4" fmla="*/ 34 w 154"/>
                <a:gd name="T5" fmla="*/ 131 h 138"/>
                <a:gd name="T6" fmla="*/ 32 w 154"/>
                <a:gd name="T7" fmla="*/ 131 h 138"/>
                <a:gd name="T8" fmla="*/ 32 w 154"/>
                <a:gd name="T9" fmla="*/ 129 h 138"/>
                <a:gd name="T10" fmla="*/ 48 w 154"/>
                <a:gd name="T11" fmla="*/ 81 h 138"/>
                <a:gd name="T12" fmla="*/ 1 w 154"/>
                <a:gd name="T13" fmla="*/ 54 h 138"/>
                <a:gd name="T14" fmla="*/ 0 w 154"/>
                <a:gd name="T15" fmla="*/ 52 h 138"/>
                <a:gd name="T16" fmla="*/ 1 w 154"/>
                <a:gd name="T17" fmla="*/ 51 h 138"/>
                <a:gd name="T18" fmla="*/ 59 w 154"/>
                <a:gd name="T19" fmla="*/ 45 h 138"/>
                <a:gd name="T20" fmla="*/ 76 w 154"/>
                <a:gd name="T21" fmla="*/ 1 h 138"/>
                <a:gd name="T22" fmla="*/ 78 w 154"/>
                <a:gd name="T23" fmla="*/ 1 h 138"/>
                <a:gd name="T24" fmla="*/ 79 w 154"/>
                <a:gd name="T25" fmla="*/ 1 h 138"/>
                <a:gd name="T26" fmla="*/ 98 w 154"/>
                <a:gd name="T27" fmla="*/ 41 h 138"/>
                <a:gd name="T28" fmla="*/ 153 w 154"/>
                <a:gd name="T29" fmla="*/ 58 h 138"/>
                <a:gd name="T30" fmla="*/ 154 w 154"/>
                <a:gd name="T31" fmla="*/ 60 h 138"/>
                <a:gd name="T32" fmla="*/ 153 w 154"/>
                <a:gd name="T33" fmla="*/ 61 h 138"/>
                <a:gd name="T34" fmla="*/ 117 w 154"/>
                <a:gd name="T35" fmla="*/ 81 h 138"/>
                <a:gd name="T36" fmla="*/ 120 w 154"/>
                <a:gd name="T37" fmla="*/ 137 h 138"/>
                <a:gd name="T38" fmla="*/ 119 w 154"/>
                <a:gd name="T39" fmla="*/ 138 h 138"/>
                <a:gd name="T40" fmla="*/ 118 w 154"/>
                <a:gd name="T41" fmla="*/ 138 h 138"/>
                <a:gd name="T42" fmla="*/ 117 w 154"/>
                <a:gd name="T43" fmla="*/ 138 h 138"/>
                <a:gd name="T44" fmla="*/ 85 w 154"/>
                <a:gd name="T45" fmla="*/ 114 h 138"/>
                <a:gd name="T46" fmla="*/ 117 w 154"/>
                <a:gd name="T47" fmla="*/ 134 h 138"/>
                <a:gd name="T48" fmla="*/ 114 w 154"/>
                <a:gd name="T49" fmla="*/ 80 h 138"/>
                <a:gd name="T50" fmla="*/ 114 w 154"/>
                <a:gd name="T51" fmla="*/ 79 h 138"/>
                <a:gd name="T52" fmla="*/ 149 w 154"/>
                <a:gd name="T53" fmla="*/ 60 h 138"/>
                <a:gd name="T54" fmla="*/ 97 w 154"/>
                <a:gd name="T55" fmla="*/ 44 h 138"/>
                <a:gd name="T56" fmla="*/ 96 w 154"/>
                <a:gd name="T57" fmla="*/ 43 h 138"/>
                <a:gd name="T58" fmla="*/ 78 w 154"/>
                <a:gd name="T59" fmla="*/ 6 h 138"/>
                <a:gd name="T60" fmla="*/ 61 w 154"/>
                <a:gd name="T61" fmla="*/ 47 h 138"/>
                <a:gd name="T62" fmla="*/ 60 w 154"/>
                <a:gd name="T63" fmla="*/ 48 h 138"/>
                <a:gd name="T64" fmla="*/ 6 w 154"/>
                <a:gd name="T65" fmla="*/ 54 h 138"/>
                <a:gd name="T66" fmla="*/ 51 w 154"/>
                <a:gd name="T67" fmla="*/ 79 h 138"/>
                <a:gd name="T68" fmla="*/ 51 w 154"/>
                <a:gd name="T69" fmla="*/ 80 h 138"/>
                <a:gd name="T70" fmla="*/ 36 w 154"/>
                <a:gd name="T71" fmla="*/ 128 h 138"/>
                <a:gd name="T72" fmla="*/ 84 w 154"/>
                <a:gd name="T73" fmla="*/ 113 h 138"/>
                <a:gd name="T74" fmla="*/ 84 w 154"/>
                <a:gd name="T75" fmla="*/ 113 h 138"/>
                <a:gd name="T76" fmla="*/ 85 w 154"/>
                <a:gd name="T77" fmla="*/ 114 h 138"/>
                <a:gd name="T78" fmla="*/ 76 w 154"/>
                <a:gd name="T79" fmla="*/ 3 h 138"/>
                <a:gd name="T80" fmla="*/ 78 w 154"/>
                <a:gd name="T81" fmla="*/ 2 h 138"/>
                <a:gd name="T82" fmla="*/ 76 w 154"/>
                <a:gd name="T83" fmla="*/ 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" h="138">
                  <a:moveTo>
                    <a:pt x="117" y="138"/>
                  </a:moveTo>
                  <a:cubicBezTo>
                    <a:pt x="84" y="117"/>
                    <a:pt x="84" y="117"/>
                    <a:pt x="84" y="117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3" y="131"/>
                    <a:pt x="33" y="131"/>
                    <a:pt x="32" y="131"/>
                  </a:cubicBezTo>
                  <a:cubicBezTo>
                    <a:pt x="32" y="130"/>
                    <a:pt x="32" y="130"/>
                    <a:pt x="32" y="129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2"/>
                    <a:pt x="0" y="51"/>
                    <a:pt x="1" y="51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7" y="1"/>
                    <a:pt x="78" y="1"/>
                  </a:cubicBezTo>
                  <a:cubicBezTo>
                    <a:pt x="78" y="0"/>
                    <a:pt x="79" y="1"/>
                    <a:pt x="79" y="1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4" y="59"/>
                    <a:pt x="154" y="59"/>
                    <a:pt x="154" y="60"/>
                  </a:cubicBezTo>
                  <a:cubicBezTo>
                    <a:pt x="154" y="60"/>
                    <a:pt x="154" y="61"/>
                    <a:pt x="153" y="61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0" y="138"/>
                    <a:pt x="119" y="138"/>
                  </a:cubicBezTo>
                  <a:cubicBezTo>
                    <a:pt x="118" y="138"/>
                    <a:pt x="118" y="138"/>
                    <a:pt x="118" y="138"/>
                  </a:cubicBezTo>
                  <a:lnTo>
                    <a:pt x="117" y="138"/>
                  </a:lnTo>
                  <a:close/>
                  <a:moveTo>
                    <a:pt x="85" y="114"/>
                  </a:moveTo>
                  <a:cubicBezTo>
                    <a:pt x="117" y="134"/>
                    <a:pt x="117" y="134"/>
                    <a:pt x="117" y="134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4" y="79"/>
                    <a:pt x="114" y="79"/>
                    <a:pt x="114" y="79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6" y="44"/>
                    <a:pt x="96" y="44"/>
                    <a:pt x="96" y="43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0" y="48"/>
                    <a:pt x="60" y="48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84" y="113"/>
                    <a:pt x="84" y="113"/>
                    <a:pt x="84" y="113"/>
                  </a:cubicBezTo>
                  <a:cubicBezTo>
                    <a:pt x="84" y="113"/>
                    <a:pt x="84" y="113"/>
                    <a:pt x="84" y="113"/>
                  </a:cubicBezTo>
                  <a:lnTo>
                    <a:pt x="85" y="114"/>
                  </a:lnTo>
                  <a:close/>
                  <a:moveTo>
                    <a:pt x="76" y="3"/>
                  </a:moveTo>
                  <a:cubicBezTo>
                    <a:pt x="78" y="2"/>
                    <a:pt x="78" y="2"/>
                    <a:pt x="78" y="2"/>
                  </a:cubicBezTo>
                  <a:lnTo>
                    <a:pt x="76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" name="Freeform 20"/>
            <p:cNvSpPr>
              <a:spLocks noEditPoints="1"/>
            </p:cNvSpPr>
            <p:nvPr/>
          </p:nvSpPr>
          <p:spPr bwMode="auto">
            <a:xfrm>
              <a:off x="3006310" y="2094705"/>
              <a:ext cx="714261" cy="543364"/>
            </a:xfrm>
            <a:custGeom>
              <a:avLst/>
              <a:gdLst>
                <a:gd name="T0" fmla="*/ 66 w 326"/>
                <a:gd name="T1" fmla="*/ 236 h 248"/>
                <a:gd name="T2" fmla="*/ 61 w 326"/>
                <a:gd name="T3" fmla="*/ 248 h 248"/>
                <a:gd name="T4" fmla="*/ 182 w 326"/>
                <a:gd name="T5" fmla="*/ 213 h 248"/>
                <a:gd name="T6" fmla="*/ 196 w 326"/>
                <a:gd name="T7" fmla="*/ 222 h 248"/>
                <a:gd name="T8" fmla="*/ 260 w 326"/>
                <a:gd name="T9" fmla="*/ 198 h 248"/>
                <a:gd name="T10" fmla="*/ 258 w 326"/>
                <a:gd name="T11" fmla="*/ 163 h 248"/>
                <a:gd name="T12" fmla="*/ 66 w 326"/>
                <a:gd name="T13" fmla="*/ 236 h 248"/>
                <a:gd name="T14" fmla="*/ 102 w 326"/>
                <a:gd name="T15" fmla="*/ 130 h 248"/>
                <a:gd name="T16" fmla="*/ 87 w 326"/>
                <a:gd name="T17" fmla="*/ 170 h 248"/>
                <a:gd name="T18" fmla="*/ 326 w 326"/>
                <a:gd name="T19" fmla="*/ 78 h 248"/>
                <a:gd name="T20" fmla="*/ 277 w 326"/>
                <a:gd name="T21" fmla="*/ 61 h 248"/>
                <a:gd name="T22" fmla="*/ 102 w 326"/>
                <a:gd name="T23" fmla="*/ 130 h 248"/>
                <a:gd name="T24" fmla="*/ 102 w 326"/>
                <a:gd name="T25" fmla="*/ 130 h 248"/>
                <a:gd name="T26" fmla="*/ 194 w 326"/>
                <a:gd name="T27" fmla="*/ 0 h 248"/>
                <a:gd name="T28" fmla="*/ 137 w 326"/>
                <a:gd name="T29" fmla="*/ 21 h 248"/>
                <a:gd name="T30" fmla="*/ 125 w 326"/>
                <a:gd name="T31" fmla="*/ 49 h 248"/>
                <a:gd name="T32" fmla="*/ 35 w 326"/>
                <a:gd name="T33" fmla="*/ 59 h 248"/>
                <a:gd name="T34" fmla="*/ 0 w 326"/>
                <a:gd name="T35" fmla="*/ 73 h 248"/>
                <a:gd name="T36" fmla="*/ 38 w 326"/>
                <a:gd name="T37" fmla="*/ 94 h 248"/>
                <a:gd name="T38" fmla="*/ 208 w 326"/>
                <a:gd name="T39" fmla="*/ 28 h 248"/>
                <a:gd name="T40" fmla="*/ 194 w 326"/>
                <a:gd name="T4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248">
                  <a:moveTo>
                    <a:pt x="66" y="236"/>
                  </a:moveTo>
                  <a:lnTo>
                    <a:pt x="61" y="248"/>
                  </a:lnTo>
                  <a:lnTo>
                    <a:pt x="182" y="213"/>
                  </a:lnTo>
                  <a:lnTo>
                    <a:pt x="196" y="222"/>
                  </a:lnTo>
                  <a:lnTo>
                    <a:pt x="260" y="198"/>
                  </a:lnTo>
                  <a:lnTo>
                    <a:pt x="258" y="163"/>
                  </a:lnTo>
                  <a:lnTo>
                    <a:pt x="66" y="236"/>
                  </a:lnTo>
                  <a:close/>
                  <a:moveTo>
                    <a:pt x="102" y="130"/>
                  </a:moveTo>
                  <a:lnTo>
                    <a:pt x="87" y="170"/>
                  </a:lnTo>
                  <a:lnTo>
                    <a:pt x="326" y="78"/>
                  </a:lnTo>
                  <a:lnTo>
                    <a:pt x="277" y="61"/>
                  </a:lnTo>
                  <a:lnTo>
                    <a:pt x="102" y="130"/>
                  </a:lnTo>
                  <a:lnTo>
                    <a:pt x="102" y="130"/>
                  </a:lnTo>
                  <a:close/>
                  <a:moveTo>
                    <a:pt x="194" y="0"/>
                  </a:moveTo>
                  <a:lnTo>
                    <a:pt x="137" y="21"/>
                  </a:lnTo>
                  <a:lnTo>
                    <a:pt x="125" y="49"/>
                  </a:lnTo>
                  <a:lnTo>
                    <a:pt x="35" y="59"/>
                  </a:lnTo>
                  <a:lnTo>
                    <a:pt x="0" y="73"/>
                  </a:lnTo>
                  <a:lnTo>
                    <a:pt x="38" y="94"/>
                  </a:lnTo>
                  <a:lnTo>
                    <a:pt x="208" y="2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D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" name="Freeform 21"/>
            <p:cNvSpPr>
              <a:spLocks noEditPoints="1"/>
            </p:cNvSpPr>
            <p:nvPr/>
          </p:nvSpPr>
          <p:spPr bwMode="auto">
            <a:xfrm>
              <a:off x="3001928" y="2083751"/>
              <a:ext cx="729599" cy="560892"/>
            </a:xfrm>
            <a:custGeom>
              <a:avLst/>
              <a:gdLst>
                <a:gd name="T0" fmla="*/ 26 w 141"/>
                <a:gd name="T1" fmla="*/ 106 h 108"/>
                <a:gd name="T2" fmla="*/ 28 w 141"/>
                <a:gd name="T3" fmla="*/ 101 h 108"/>
                <a:gd name="T4" fmla="*/ 111 w 141"/>
                <a:gd name="T5" fmla="*/ 70 h 108"/>
                <a:gd name="T6" fmla="*/ 112 w 141"/>
                <a:gd name="T7" fmla="*/ 86 h 108"/>
                <a:gd name="T8" fmla="*/ 85 w 141"/>
                <a:gd name="T9" fmla="*/ 97 h 108"/>
                <a:gd name="T10" fmla="*/ 78 w 141"/>
                <a:gd name="T11" fmla="*/ 94 h 108"/>
                <a:gd name="T12" fmla="*/ 27 w 141"/>
                <a:gd name="T13" fmla="*/ 108 h 108"/>
                <a:gd name="T14" fmla="*/ 30 w 141"/>
                <a:gd name="T15" fmla="*/ 105 h 108"/>
                <a:gd name="T16" fmla="*/ 79 w 141"/>
                <a:gd name="T17" fmla="*/ 91 h 108"/>
                <a:gd name="T18" fmla="*/ 109 w 141"/>
                <a:gd name="T19" fmla="*/ 85 h 108"/>
                <a:gd name="T20" fmla="*/ 30 w 141"/>
                <a:gd name="T21" fmla="*/ 103 h 108"/>
                <a:gd name="T22" fmla="*/ 37 w 141"/>
                <a:gd name="T23" fmla="*/ 75 h 108"/>
                <a:gd name="T24" fmla="*/ 42 w 141"/>
                <a:gd name="T25" fmla="*/ 57 h 108"/>
                <a:gd name="T26" fmla="*/ 43 w 141"/>
                <a:gd name="T27" fmla="*/ 55 h 108"/>
                <a:gd name="T28" fmla="*/ 118 w 141"/>
                <a:gd name="T29" fmla="*/ 27 h 108"/>
                <a:gd name="T30" fmla="*/ 141 w 141"/>
                <a:gd name="T31" fmla="*/ 35 h 108"/>
                <a:gd name="T32" fmla="*/ 39 w 141"/>
                <a:gd name="T33" fmla="*/ 75 h 108"/>
                <a:gd name="T34" fmla="*/ 37 w 141"/>
                <a:gd name="T35" fmla="*/ 75 h 108"/>
                <a:gd name="T36" fmla="*/ 135 w 141"/>
                <a:gd name="T37" fmla="*/ 35 h 108"/>
                <a:gd name="T38" fmla="*/ 45 w 141"/>
                <a:gd name="T39" fmla="*/ 58 h 108"/>
                <a:gd name="T40" fmla="*/ 16 w 141"/>
                <a:gd name="T41" fmla="*/ 43 h 108"/>
                <a:gd name="T42" fmla="*/ 0 w 141"/>
                <a:gd name="T43" fmla="*/ 33 h 108"/>
                <a:gd name="T44" fmla="*/ 15 w 141"/>
                <a:gd name="T45" fmla="*/ 26 h 108"/>
                <a:gd name="T46" fmla="*/ 53 w 141"/>
                <a:gd name="T47" fmla="*/ 22 h 108"/>
                <a:gd name="T48" fmla="*/ 58 w 141"/>
                <a:gd name="T49" fmla="*/ 9 h 108"/>
                <a:gd name="T50" fmla="*/ 84 w 141"/>
                <a:gd name="T51" fmla="*/ 1 h 108"/>
                <a:gd name="T52" fmla="*/ 90 w 141"/>
                <a:gd name="T53" fmla="*/ 15 h 108"/>
                <a:gd name="T54" fmla="*/ 18 w 141"/>
                <a:gd name="T55" fmla="*/ 43 h 108"/>
                <a:gd name="T56" fmla="*/ 16 w 141"/>
                <a:gd name="T57" fmla="*/ 43 h 108"/>
                <a:gd name="T58" fmla="*/ 55 w 141"/>
                <a:gd name="T59" fmla="*/ 24 h 108"/>
                <a:gd name="T60" fmla="*/ 16 w 141"/>
                <a:gd name="T61" fmla="*/ 29 h 108"/>
                <a:gd name="T62" fmla="*/ 17 w 141"/>
                <a:gd name="T63" fmla="*/ 40 h 108"/>
                <a:gd name="T64" fmla="*/ 82 w 141"/>
                <a:gd name="T65" fmla="*/ 4 h 108"/>
                <a:gd name="T66" fmla="*/ 81 w 141"/>
                <a:gd name="T67" fmla="*/ 2 h 108"/>
                <a:gd name="T68" fmla="*/ 81 w 141"/>
                <a:gd name="T69" fmla="*/ 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08">
                  <a:moveTo>
                    <a:pt x="26" y="108"/>
                  </a:moveTo>
                  <a:cubicBezTo>
                    <a:pt x="26" y="107"/>
                    <a:pt x="26" y="107"/>
                    <a:pt x="26" y="106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10" y="69"/>
                    <a:pt x="110" y="69"/>
                    <a:pt x="111" y="70"/>
                  </a:cubicBezTo>
                  <a:cubicBezTo>
                    <a:pt x="111" y="70"/>
                    <a:pt x="111" y="70"/>
                    <a:pt x="111" y="71"/>
                  </a:cubicBezTo>
                  <a:cubicBezTo>
                    <a:pt x="112" y="86"/>
                    <a:pt x="112" y="86"/>
                    <a:pt x="112" y="86"/>
                  </a:cubicBezTo>
                  <a:cubicBezTo>
                    <a:pt x="112" y="86"/>
                    <a:pt x="112" y="87"/>
                    <a:pt x="111" y="87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8"/>
                    <a:pt x="27" y="108"/>
                    <a:pt x="26" y="108"/>
                  </a:cubicBezTo>
                  <a:close/>
                  <a:moveTo>
                    <a:pt x="30" y="105"/>
                  </a:moveTo>
                  <a:cubicBezTo>
                    <a:pt x="78" y="90"/>
                    <a:pt x="78" y="90"/>
                    <a:pt x="78" y="90"/>
                  </a:cubicBezTo>
                  <a:cubicBezTo>
                    <a:pt x="78" y="90"/>
                    <a:pt x="79" y="90"/>
                    <a:pt x="79" y="91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30" y="103"/>
                    <a:pt x="30" y="103"/>
                    <a:pt x="30" y="103"/>
                  </a:cubicBezTo>
                  <a:lnTo>
                    <a:pt x="30" y="105"/>
                  </a:lnTo>
                  <a:close/>
                  <a:moveTo>
                    <a:pt x="37" y="75"/>
                  </a:moveTo>
                  <a:cubicBezTo>
                    <a:pt x="37" y="74"/>
                    <a:pt x="37" y="74"/>
                    <a:pt x="37" y="73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5"/>
                    <a:pt x="43" y="55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3"/>
                    <a:pt x="141" y="34"/>
                    <a:pt x="141" y="35"/>
                  </a:cubicBezTo>
                  <a:cubicBezTo>
                    <a:pt x="141" y="35"/>
                    <a:pt x="141" y="36"/>
                    <a:pt x="140" y="36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5"/>
                    <a:pt x="38" y="75"/>
                    <a:pt x="37" y="75"/>
                  </a:cubicBezTo>
                  <a:close/>
                  <a:moveTo>
                    <a:pt x="41" y="71"/>
                  </a:moveTo>
                  <a:cubicBezTo>
                    <a:pt x="135" y="35"/>
                    <a:pt x="135" y="35"/>
                    <a:pt x="135" y="35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45" y="58"/>
                    <a:pt x="45" y="58"/>
                    <a:pt x="45" y="58"/>
                  </a:cubicBezTo>
                  <a:lnTo>
                    <a:pt x="41" y="71"/>
                  </a:lnTo>
                  <a:close/>
                  <a:moveTo>
                    <a:pt x="16" y="43"/>
                  </a:move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0" y="32"/>
                    <a:pt x="0" y="32"/>
                    <a:pt x="1" y="32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8" y="10"/>
                    <a:pt x="58" y="10"/>
                    <a:pt x="58" y="9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4" y="0"/>
                    <a:pt x="84" y="1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0" y="14"/>
                    <a:pt x="90" y="14"/>
                    <a:pt x="90" y="15"/>
                  </a:cubicBezTo>
                  <a:cubicBezTo>
                    <a:pt x="90" y="15"/>
                    <a:pt x="90" y="16"/>
                    <a:pt x="89" y="16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3"/>
                    <a:pt x="17" y="43"/>
                    <a:pt x="17" y="43"/>
                  </a:cubicBezTo>
                  <a:lnTo>
                    <a:pt x="16" y="43"/>
                  </a:lnTo>
                  <a:close/>
                  <a:moveTo>
                    <a:pt x="60" y="12"/>
                  </a:move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54" y="25"/>
                    <a:pt x="54" y="25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2" y="4"/>
                    <a:pt x="82" y="4"/>
                    <a:pt x="82" y="4"/>
                  </a:cubicBezTo>
                  <a:lnTo>
                    <a:pt x="60" y="12"/>
                  </a:lnTo>
                  <a:close/>
                  <a:moveTo>
                    <a:pt x="81" y="2"/>
                  </a:moveTo>
                  <a:cubicBezTo>
                    <a:pt x="83" y="2"/>
                    <a:pt x="83" y="2"/>
                    <a:pt x="83" y="2"/>
                  </a:cubicBezTo>
                  <a:lnTo>
                    <a:pt x="81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4261745" y="-346052"/>
            <a:ext cx="907068" cy="2429803"/>
            <a:chOff x="4261745" y="-346052"/>
            <a:chExt cx="907068" cy="2429803"/>
          </a:xfrm>
        </p:grpSpPr>
        <p:sp>
          <p:nvSpPr>
            <p:cNvPr id="21" name="Freeform 22"/>
            <p:cNvSpPr/>
            <p:nvPr/>
          </p:nvSpPr>
          <p:spPr bwMode="auto">
            <a:xfrm>
              <a:off x="4680222" y="-341670"/>
              <a:ext cx="0" cy="1678295"/>
            </a:xfrm>
            <a:custGeom>
              <a:avLst/>
              <a:gdLst>
                <a:gd name="T0" fmla="*/ 766 h 766"/>
                <a:gd name="T1" fmla="*/ 0 h 766"/>
                <a:gd name="T2" fmla="*/ 766 h 76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766">
                  <a:moveTo>
                    <a:pt x="0" y="766"/>
                  </a:moveTo>
                  <a:lnTo>
                    <a:pt x="0" y="0"/>
                  </a:lnTo>
                  <a:lnTo>
                    <a:pt x="0" y="766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" name="Line 23"/>
            <p:cNvSpPr>
              <a:spLocks noChangeShapeType="1"/>
            </p:cNvSpPr>
            <p:nvPr/>
          </p:nvSpPr>
          <p:spPr bwMode="auto">
            <a:xfrm flipV="1">
              <a:off x="4680222" y="-341670"/>
              <a:ext cx="0" cy="167829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4669268" y="-346052"/>
              <a:ext cx="17528" cy="1693632"/>
            </a:xfrm>
            <a:custGeom>
              <a:avLst/>
              <a:gdLst>
                <a:gd name="T0" fmla="*/ 0 w 3"/>
                <a:gd name="T1" fmla="*/ 325 h 327"/>
                <a:gd name="T2" fmla="*/ 0 w 3"/>
                <a:gd name="T3" fmla="*/ 1 h 327"/>
                <a:gd name="T4" fmla="*/ 2 w 3"/>
                <a:gd name="T5" fmla="*/ 0 h 327"/>
                <a:gd name="T6" fmla="*/ 3 w 3"/>
                <a:gd name="T7" fmla="*/ 1 h 327"/>
                <a:gd name="T8" fmla="*/ 3 w 3"/>
                <a:gd name="T9" fmla="*/ 325 h 327"/>
                <a:gd name="T10" fmla="*/ 2 w 3"/>
                <a:gd name="T11" fmla="*/ 327 h 327"/>
                <a:gd name="T12" fmla="*/ 0 w 3"/>
                <a:gd name="T13" fmla="*/ 32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27">
                  <a:moveTo>
                    <a:pt x="0" y="325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325"/>
                    <a:pt x="3" y="325"/>
                    <a:pt x="3" y="325"/>
                  </a:cubicBezTo>
                  <a:cubicBezTo>
                    <a:pt x="3" y="326"/>
                    <a:pt x="2" y="327"/>
                    <a:pt x="2" y="327"/>
                  </a:cubicBezTo>
                  <a:cubicBezTo>
                    <a:pt x="1" y="327"/>
                    <a:pt x="0" y="326"/>
                    <a:pt x="0" y="3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4266127" y="1275277"/>
              <a:ext cx="896113" cy="804092"/>
            </a:xfrm>
            <a:custGeom>
              <a:avLst/>
              <a:gdLst>
                <a:gd name="T0" fmla="*/ 180 w 409"/>
                <a:gd name="T1" fmla="*/ 0 h 367"/>
                <a:gd name="T2" fmla="*/ 132 w 409"/>
                <a:gd name="T3" fmla="*/ 154 h 367"/>
                <a:gd name="T4" fmla="*/ 0 w 409"/>
                <a:gd name="T5" fmla="*/ 185 h 367"/>
                <a:gd name="T6" fmla="*/ 123 w 409"/>
                <a:gd name="T7" fmla="*/ 248 h 367"/>
                <a:gd name="T8" fmla="*/ 125 w 409"/>
                <a:gd name="T9" fmla="*/ 367 h 367"/>
                <a:gd name="T10" fmla="*/ 203 w 409"/>
                <a:gd name="T11" fmla="*/ 282 h 367"/>
                <a:gd name="T12" fmla="*/ 317 w 409"/>
                <a:gd name="T13" fmla="*/ 364 h 367"/>
                <a:gd name="T14" fmla="*/ 303 w 409"/>
                <a:gd name="T15" fmla="*/ 225 h 367"/>
                <a:gd name="T16" fmla="*/ 409 w 409"/>
                <a:gd name="T17" fmla="*/ 140 h 367"/>
                <a:gd name="T18" fmla="*/ 265 w 409"/>
                <a:gd name="T19" fmla="*/ 116 h 367"/>
                <a:gd name="T20" fmla="*/ 180 w 409"/>
                <a:gd name="T21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9" h="367">
                  <a:moveTo>
                    <a:pt x="180" y="0"/>
                  </a:moveTo>
                  <a:lnTo>
                    <a:pt x="132" y="154"/>
                  </a:lnTo>
                  <a:lnTo>
                    <a:pt x="0" y="185"/>
                  </a:lnTo>
                  <a:lnTo>
                    <a:pt x="123" y="248"/>
                  </a:lnTo>
                  <a:lnTo>
                    <a:pt x="125" y="367"/>
                  </a:lnTo>
                  <a:lnTo>
                    <a:pt x="203" y="282"/>
                  </a:lnTo>
                  <a:lnTo>
                    <a:pt x="317" y="364"/>
                  </a:lnTo>
                  <a:lnTo>
                    <a:pt x="303" y="225"/>
                  </a:lnTo>
                  <a:lnTo>
                    <a:pt x="409" y="140"/>
                  </a:lnTo>
                  <a:lnTo>
                    <a:pt x="265" y="116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" name="Freeform 26"/>
            <p:cNvSpPr>
              <a:spLocks noEditPoints="1"/>
            </p:cNvSpPr>
            <p:nvPr/>
          </p:nvSpPr>
          <p:spPr bwMode="auto">
            <a:xfrm>
              <a:off x="4261745" y="1264323"/>
              <a:ext cx="907068" cy="819428"/>
            </a:xfrm>
            <a:custGeom>
              <a:avLst/>
              <a:gdLst>
                <a:gd name="T0" fmla="*/ 54 w 175"/>
                <a:gd name="T1" fmla="*/ 158 h 158"/>
                <a:gd name="T2" fmla="*/ 53 w 175"/>
                <a:gd name="T3" fmla="*/ 157 h 158"/>
                <a:gd name="T4" fmla="*/ 51 w 175"/>
                <a:gd name="T5" fmla="*/ 108 h 158"/>
                <a:gd name="T6" fmla="*/ 0 w 175"/>
                <a:gd name="T7" fmla="*/ 81 h 158"/>
                <a:gd name="T8" fmla="*/ 0 w 175"/>
                <a:gd name="T9" fmla="*/ 79 h 158"/>
                <a:gd name="T10" fmla="*/ 1 w 175"/>
                <a:gd name="T11" fmla="*/ 78 h 158"/>
                <a:gd name="T12" fmla="*/ 56 w 175"/>
                <a:gd name="T13" fmla="*/ 66 h 158"/>
                <a:gd name="T14" fmla="*/ 76 w 175"/>
                <a:gd name="T15" fmla="*/ 2 h 158"/>
                <a:gd name="T16" fmla="*/ 77 w 175"/>
                <a:gd name="T17" fmla="*/ 1 h 158"/>
                <a:gd name="T18" fmla="*/ 78 w 175"/>
                <a:gd name="T19" fmla="*/ 1 h 158"/>
                <a:gd name="T20" fmla="*/ 114 w 175"/>
                <a:gd name="T21" fmla="*/ 50 h 158"/>
                <a:gd name="T22" fmla="*/ 174 w 175"/>
                <a:gd name="T23" fmla="*/ 60 h 158"/>
                <a:gd name="T24" fmla="*/ 175 w 175"/>
                <a:gd name="T25" fmla="*/ 61 h 158"/>
                <a:gd name="T26" fmla="*/ 175 w 175"/>
                <a:gd name="T27" fmla="*/ 62 h 158"/>
                <a:gd name="T28" fmla="*/ 130 w 175"/>
                <a:gd name="T29" fmla="*/ 98 h 158"/>
                <a:gd name="T30" fmla="*/ 136 w 175"/>
                <a:gd name="T31" fmla="*/ 156 h 158"/>
                <a:gd name="T32" fmla="*/ 135 w 175"/>
                <a:gd name="T33" fmla="*/ 157 h 158"/>
                <a:gd name="T34" fmla="*/ 134 w 175"/>
                <a:gd name="T35" fmla="*/ 157 h 158"/>
                <a:gd name="T36" fmla="*/ 87 w 175"/>
                <a:gd name="T37" fmla="*/ 123 h 158"/>
                <a:gd name="T38" fmla="*/ 56 w 175"/>
                <a:gd name="T39" fmla="*/ 158 h 158"/>
                <a:gd name="T40" fmla="*/ 54 w 175"/>
                <a:gd name="T41" fmla="*/ 158 h 158"/>
                <a:gd name="T42" fmla="*/ 58 w 175"/>
                <a:gd name="T43" fmla="*/ 68 h 158"/>
                <a:gd name="T44" fmla="*/ 57 w 175"/>
                <a:gd name="T45" fmla="*/ 69 h 158"/>
                <a:gd name="T46" fmla="*/ 5 w 175"/>
                <a:gd name="T47" fmla="*/ 80 h 158"/>
                <a:gd name="T48" fmla="*/ 54 w 175"/>
                <a:gd name="T49" fmla="*/ 106 h 158"/>
                <a:gd name="T50" fmla="*/ 54 w 175"/>
                <a:gd name="T51" fmla="*/ 107 h 158"/>
                <a:gd name="T52" fmla="*/ 56 w 175"/>
                <a:gd name="T53" fmla="*/ 153 h 158"/>
                <a:gd name="T54" fmla="*/ 86 w 175"/>
                <a:gd name="T55" fmla="*/ 120 h 158"/>
                <a:gd name="T56" fmla="*/ 88 w 175"/>
                <a:gd name="T57" fmla="*/ 120 h 158"/>
                <a:gd name="T58" fmla="*/ 133 w 175"/>
                <a:gd name="T59" fmla="*/ 153 h 158"/>
                <a:gd name="T60" fmla="*/ 127 w 175"/>
                <a:gd name="T61" fmla="*/ 97 h 158"/>
                <a:gd name="T62" fmla="*/ 128 w 175"/>
                <a:gd name="T63" fmla="*/ 96 h 158"/>
                <a:gd name="T64" fmla="*/ 170 w 175"/>
                <a:gd name="T65" fmla="*/ 62 h 158"/>
                <a:gd name="T66" fmla="*/ 113 w 175"/>
                <a:gd name="T67" fmla="*/ 52 h 158"/>
                <a:gd name="T68" fmla="*/ 112 w 175"/>
                <a:gd name="T69" fmla="*/ 52 h 158"/>
                <a:gd name="T70" fmla="*/ 78 w 175"/>
                <a:gd name="T71" fmla="*/ 5 h 158"/>
                <a:gd name="T72" fmla="*/ 58 w 175"/>
                <a:gd name="T73" fmla="*/ 68 h 158"/>
                <a:gd name="T74" fmla="*/ 76 w 175"/>
                <a:gd name="T75" fmla="*/ 3 h 158"/>
                <a:gd name="T76" fmla="*/ 77 w 175"/>
                <a:gd name="T77" fmla="*/ 2 h 158"/>
                <a:gd name="T78" fmla="*/ 76 w 175"/>
                <a:gd name="T79" fmla="*/ 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5" h="158">
                  <a:moveTo>
                    <a:pt x="54" y="158"/>
                  </a:moveTo>
                  <a:cubicBezTo>
                    <a:pt x="53" y="158"/>
                    <a:pt x="53" y="157"/>
                    <a:pt x="53" y="157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0"/>
                    <a:pt x="0" y="79"/>
                  </a:cubicBezTo>
                  <a:cubicBezTo>
                    <a:pt x="0" y="79"/>
                    <a:pt x="0" y="78"/>
                    <a:pt x="1" y="78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6" y="1"/>
                    <a:pt x="77" y="1"/>
                  </a:cubicBezTo>
                  <a:cubicBezTo>
                    <a:pt x="78" y="0"/>
                    <a:pt x="78" y="1"/>
                    <a:pt x="78" y="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0"/>
                    <a:pt x="175" y="60"/>
                    <a:pt x="175" y="61"/>
                  </a:cubicBezTo>
                  <a:cubicBezTo>
                    <a:pt x="175" y="61"/>
                    <a:pt x="175" y="62"/>
                    <a:pt x="175" y="62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6" y="156"/>
                    <a:pt x="136" y="157"/>
                    <a:pt x="135" y="157"/>
                  </a:cubicBezTo>
                  <a:cubicBezTo>
                    <a:pt x="135" y="157"/>
                    <a:pt x="134" y="157"/>
                    <a:pt x="134" y="157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56" y="158"/>
                    <a:pt x="56" y="158"/>
                    <a:pt x="56" y="158"/>
                  </a:cubicBezTo>
                  <a:cubicBezTo>
                    <a:pt x="55" y="158"/>
                    <a:pt x="55" y="158"/>
                    <a:pt x="54" y="158"/>
                  </a:cubicBezTo>
                  <a:close/>
                  <a:moveTo>
                    <a:pt x="58" y="68"/>
                  </a:moveTo>
                  <a:cubicBezTo>
                    <a:pt x="58" y="68"/>
                    <a:pt x="58" y="69"/>
                    <a:pt x="57" y="6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7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7" y="120"/>
                    <a:pt x="87" y="120"/>
                    <a:pt x="88" y="120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7"/>
                    <a:pt x="127" y="96"/>
                    <a:pt x="128" y="96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3" y="52"/>
                    <a:pt x="112" y="52"/>
                    <a:pt x="112" y="52"/>
                  </a:cubicBezTo>
                  <a:cubicBezTo>
                    <a:pt x="78" y="5"/>
                    <a:pt x="78" y="5"/>
                    <a:pt x="78" y="5"/>
                  </a:cubicBezTo>
                  <a:lnTo>
                    <a:pt x="58" y="68"/>
                  </a:lnTo>
                  <a:close/>
                  <a:moveTo>
                    <a:pt x="76" y="3"/>
                  </a:moveTo>
                  <a:cubicBezTo>
                    <a:pt x="77" y="2"/>
                    <a:pt x="77" y="2"/>
                    <a:pt x="77" y="2"/>
                  </a:cubicBezTo>
                  <a:lnTo>
                    <a:pt x="76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" name="Freeform 27"/>
            <p:cNvSpPr>
              <a:spLocks noEditPoints="1"/>
            </p:cNvSpPr>
            <p:nvPr/>
          </p:nvSpPr>
          <p:spPr bwMode="auto">
            <a:xfrm>
              <a:off x="4266127" y="1435220"/>
              <a:ext cx="880776" cy="587184"/>
            </a:xfrm>
            <a:custGeom>
              <a:avLst/>
              <a:gdLst>
                <a:gd name="T0" fmla="*/ 125 w 402"/>
                <a:gd name="T1" fmla="*/ 232 h 268"/>
                <a:gd name="T2" fmla="*/ 125 w 402"/>
                <a:gd name="T3" fmla="*/ 268 h 268"/>
                <a:gd name="T4" fmla="*/ 166 w 402"/>
                <a:gd name="T5" fmla="*/ 251 h 268"/>
                <a:gd name="T6" fmla="*/ 203 w 402"/>
                <a:gd name="T7" fmla="*/ 209 h 268"/>
                <a:gd name="T8" fmla="*/ 229 w 402"/>
                <a:gd name="T9" fmla="*/ 227 h 268"/>
                <a:gd name="T10" fmla="*/ 307 w 402"/>
                <a:gd name="T11" fmla="*/ 197 h 268"/>
                <a:gd name="T12" fmla="*/ 303 w 402"/>
                <a:gd name="T13" fmla="*/ 164 h 268"/>
                <a:gd name="T14" fmla="*/ 125 w 402"/>
                <a:gd name="T15" fmla="*/ 232 h 268"/>
                <a:gd name="T16" fmla="*/ 0 w 402"/>
                <a:gd name="T17" fmla="*/ 112 h 268"/>
                <a:gd name="T18" fmla="*/ 16 w 402"/>
                <a:gd name="T19" fmla="*/ 119 h 268"/>
                <a:gd name="T20" fmla="*/ 95 w 402"/>
                <a:gd name="T21" fmla="*/ 90 h 268"/>
                <a:gd name="T22" fmla="*/ 0 w 402"/>
                <a:gd name="T23" fmla="*/ 112 h 268"/>
                <a:gd name="T24" fmla="*/ 234 w 402"/>
                <a:gd name="T25" fmla="*/ 0 h 268"/>
                <a:gd name="T26" fmla="*/ 147 w 402"/>
                <a:gd name="T27" fmla="*/ 33 h 268"/>
                <a:gd name="T28" fmla="*/ 135 w 402"/>
                <a:gd name="T29" fmla="*/ 74 h 268"/>
                <a:gd name="T30" fmla="*/ 255 w 402"/>
                <a:gd name="T31" fmla="*/ 29 h 268"/>
                <a:gd name="T32" fmla="*/ 234 w 402"/>
                <a:gd name="T33" fmla="*/ 0 h 268"/>
                <a:gd name="T34" fmla="*/ 338 w 402"/>
                <a:gd name="T35" fmla="*/ 55 h 268"/>
                <a:gd name="T36" fmla="*/ 83 w 402"/>
                <a:gd name="T37" fmla="*/ 154 h 268"/>
                <a:gd name="T38" fmla="*/ 121 w 402"/>
                <a:gd name="T39" fmla="*/ 175 h 268"/>
                <a:gd name="T40" fmla="*/ 402 w 402"/>
                <a:gd name="T41" fmla="*/ 67 h 268"/>
                <a:gd name="T42" fmla="*/ 338 w 402"/>
                <a:gd name="T43" fmla="*/ 5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2" h="268">
                  <a:moveTo>
                    <a:pt x="125" y="232"/>
                  </a:moveTo>
                  <a:lnTo>
                    <a:pt x="125" y="268"/>
                  </a:lnTo>
                  <a:lnTo>
                    <a:pt x="166" y="251"/>
                  </a:lnTo>
                  <a:lnTo>
                    <a:pt x="203" y="209"/>
                  </a:lnTo>
                  <a:lnTo>
                    <a:pt x="229" y="227"/>
                  </a:lnTo>
                  <a:lnTo>
                    <a:pt x="307" y="197"/>
                  </a:lnTo>
                  <a:lnTo>
                    <a:pt x="303" y="164"/>
                  </a:lnTo>
                  <a:lnTo>
                    <a:pt x="125" y="232"/>
                  </a:lnTo>
                  <a:close/>
                  <a:moveTo>
                    <a:pt x="0" y="112"/>
                  </a:moveTo>
                  <a:lnTo>
                    <a:pt x="16" y="119"/>
                  </a:lnTo>
                  <a:lnTo>
                    <a:pt x="95" y="90"/>
                  </a:lnTo>
                  <a:lnTo>
                    <a:pt x="0" y="112"/>
                  </a:lnTo>
                  <a:close/>
                  <a:moveTo>
                    <a:pt x="234" y="0"/>
                  </a:moveTo>
                  <a:lnTo>
                    <a:pt x="147" y="33"/>
                  </a:lnTo>
                  <a:lnTo>
                    <a:pt x="135" y="74"/>
                  </a:lnTo>
                  <a:lnTo>
                    <a:pt x="255" y="29"/>
                  </a:lnTo>
                  <a:lnTo>
                    <a:pt x="234" y="0"/>
                  </a:lnTo>
                  <a:close/>
                  <a:moveTo>
                    <a:pt x="338" y="55"/>
                  </a:moveTo>
                  <a:lnTo>
                    <a:pt x="83" y="154"/>
                  </a:lnTo>
                  <a:lnTo>
                    <a:pt x="121" y="175"/>
                  </a:lnTo>
                  <a:lnTo>
                    <a:pt x="402" y="67"/>
                  </a:lnTo>
                  <a:lnTo>
                    <a:pt x="338" y="55"/>
                  </a:lnTo>
                  <a:close/>
                </a:path>
              </a:pathLst>
            </a:custGeom>
            <a:solidFill>
              <a:srgbClr val="FFD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" name="Freeform 28"/>
            <p:cNvSpPr>
              <a:spLocks noEditPoints="1"/>
            </p:cNvSpPr>
            <p:nvPr/>
          </p:nvSpPr>
          <p:spPr bwMode="auto">
            <a:xfrm>
              <a:off x="4261745" y="1426456"/>
              <a:ext cx="896113" cy="600330"/>
            </a:xfrm>
            <a:custGeom>
              <a:avLst/>
              <a:gdLst>
                <a:gd name="T0" fmla="*/ 53 w 173"/>
                <a:gd name="T1" fmla="*/ 115 h 116"/>
                <a:gd name="T2" fmla="*/ 53 w 173"/>
                <a:gd name="T3" fmla="*/ 98 h 116"/>
                <a:gd name="T4" fmla="*/ 130 w 173"/>
                <a:gd name="T5" fmla="*/ 69 h 116"/>
                <a:gd name="T6" fmla="*/ 132 w 173"/>
                <a:gd name="T7" fmla="*/ 85 h 116"/>
                <a:gd name="T8" fmla="*/ 98 w 173"/>
                <a:gd name="T9" fmla="*/ 99 h 116"/>
                <a:gd name="T10" fmla="*/ 87 w 173"/>
                <a:gd name="T11" fmla="*/ 92 h 116"/>
                <a:gd name="T12" fmla="*/ 71 w 173"/>
                <a:gd name="T13" fmla="*/ 110 h 116"/>
                <a:gd name="T14" fmla="*/ 54 w 173"/>
                <a:gd name="T15" fmla="*/ 116 h 116"/>
                <a:gd name="T16" fmla="*/ 56 w 173"/>
                <a:gd name="T17" fmla="*/ 113 h 116"/>
                <a:gd name="T18" fmla="*/ 86 w 173"/>
                <a:gd name="T19" fmla="*/ 89 h 116"/>
                <a:gd name="T20" fmla="*/ 98 w 173"/>
                <a:gd name="T21" fmla="*/ 96 h 116"/>
                <a:gd name="T22" fmla="*/ 128 w 173"/>
                <a:gd name="T23" fmla="*/ 73 h 116"/>
                <a:gd name="T24" fmla="*/ 56 w 173"/>
                <a:gd name="T25" fmla="*/ 113 h 116"/>
                <a:gd name="T26" fmla="*/ 35 w 173"/>
                <a:gd name="T27" fmla="*/ 68 h 116"/>
                <a:gd name="T28" fmla="*/ 35 w 173"/>
                <a:gd name="T29" fmla="*/ 65 h 116"/>
                <a:gd name="T30" fmla="*/ 144 w 173"/>
                <a:gd name="T31" fmla="*/ 24 h 116"/>
                <a:gd name="T32" fmla="*/ 173 w 173"/>
                <a:gd name="T33" fmla="*/ 29 h 116"/>
                <a:gd name="T34" fmla="*/ 53 w 173"/>
                <a:gd name="T35" fmla="*/ 77 h 116"/>
                <a:gd name="T36" fmla="*/ 51 w 173"/>
                <a:gd name="T37" fmla="*/ 77 h 116"/>
                <a:gd name="T38" fmla="*/ 52 w 173"/>
                <a:gd name="T39" fmla="*/ 74 h 116"/>
                <a:gd name="T40" fmla="*/ 144 w 173"/>
                <a:gd name="T41" fmla="*/ 27 h 116"/>
                <a:gd name="T42" fmla="*/ 144 w 173"/>
                <a:gd name="T43" fmla="*/ 27 h 116"/>
                <a:gd name="T44" fmla="*/ 144 w 173"/>
                <a:gd name="T45" fmla="*/ 27 h 116"/>
                <a:gd name="T46" fmla="*/ 0 w 173"/>
                <a:gd name="T47" fmla="*/ 50 h 116"/>
                <a:gd name="T48" fmla="*/ 1 w 173"/>
                <a:gd name="T49" fmla="*/ 47 h 116"/>
                <a:gd name="T50" fmla="*/ 42 w 173"/>
                <a:gd name="T51" fmla="*/ 40 h 116"/>
                <a:gd name="T52" fmla="*/ 9 w 173"/>
                <a:gd name="T53" fmla="*/ 54 h 116"/>
                <a:gd name="T54" fmla="*/ 8 w 173"/>
                <a:gd name="T55" fmla="*/ 51 h 116"/>
                <a:gd name="T56" fmla="*/ 5 w 173"/>
                <a:gd name="T57" fmla="*/ 49 h 116"/>
                <a:gd name="T58" fmla="*/ 57 w 173"/>
                <a:gd name="T59" fmla="*/ 34 h 116"/>
                <a:gd name="T60" fmla="*/ 62 w 173"/>
                <a:gd name="T61" fmla="*/ 16 h 116"/>
                <a:gd name="T62" fmla="*/ 100 w 173"/>
                <a:gd name="T63" fmla="*/ 1 h 116"/>
                <a:gd name="T64" fmla="*/ 110 w 173"/>
                <a:gd name="T65" fmla="*/ 13 h 116"/>
                <a:gd name="T66" fmla="*/ 109 w 173"/>
                <a:gd name="T67" fmla="*/ 15 h 116"/>
                <a:gd name="T68" fmla="*/ 58 w 173"/>
                <a:gd name="T69" fmla="*/ 35 h 116"/>
                <a:gd name="T70" fmla="*/ 64 w 173"/>
                <a:gd name="T71" fmla="*/ 17 h 116"/>
                <a:gd name="T72" fmla="*/ 106 w 173"/>
                <a:gd name="T73" fmla="*/ 13 h 116"/>
                <a:gd name="T74" fmla="*/ 64 w 173"/>
                <a:gd name="T75" fmla="*/ 17 h 116"/>
                <a:gd name="T76" fmla="*/ 100 w 173"/>
                <a:gd name="T77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3" h="116">
                  <a:moveTo>
                    <a:pt x="53" y="116"/>
                  </a:moveTo>
                  <a:cubicBezTo>
                    <a:pt x="53" y="116"/>
                    <a:pt x="53" y="115"/>
                    <a:pt x="53" y="115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99"/>
                    <a:pt x="52" y="99"/>
                    <a:pt x="53" y="98"/>
                  </a:cubicBezTo>
                  <a:cubicBezTo>
                    <a:pt x="129" y="69"/>
                    <a:pt x="129" y="69"/>
                    <a:pt x="129" y="69"/>
                  </a:cubicBezTo>
                  <a:cubicBezTo>
                    <a:pt x="129" y="69"/>
                    <a:pt x="130" y="69"/>
                    <a:pt x="130" y="69"/>
                  </a:cubicBezTo>
                  <a:cubicBezTo>
                    <a:pt x="130" y="70"/>
                    <a:pt x="131" y="70"/>
                    <a:pt x="131" y="71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2" y="86"/>
                    <a:pt x="132" y="86"/>
                    <a:pt x="131" y="87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00"/>
                    <a:pt x="97" y="99"/>
                    <a:pt x="97" y="99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4" y="116"/>
                    <a:pt x="54" y="116"/>
                    <a:pt x="54" y="116"/>
                  </a:cubicBezTo>
                  <a:lnTo>
                    <a:pt x="53" y="116"/>
                  </a:lnTo>
                  <a:close/>
                  <a:moveTo>
                    <a:pt x="56" y="113"/>
                  </a:moveTo>
                  <a:cubicBezTo>
                    <a:pt x="70" y="107"/>
                    <a:pt x="70" y="107"/>
                    <a:pt x="70" y="107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7" y="89"/>
                    <a:pt x="87" y="89"/>
                    <a:pt x="88" y="89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55" y="101"/>
                    <a:pt x="55" y="101"/>
                    <a:pt x="55" y="101"/>
                  </a:cubicBezTo>
                  <a:lnTo>
                    <a:pt x="56" y="113"/>
                  </a:lnTo>
                  <a:close/>
                  <a:moveTo>
                    <a:pt x="51" y="77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4" y="68"/>
                    <a:pt x="34" y="67"/>
                    <a:pt x="34" y="67"/>
                  </a:cubicBezTo>
                  <a:cubicBezTo>
                    <a:pt x="34" y="66"/>
                    <a:pt x="34" y="66"/>
                    <a:pt x="35" y="65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44" y="24"/>
                    <a:pt x="144" y="24"/>
                    <a:pt x="144" y="24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72" y="28"/>
                    <a:pt x="172" y="29"/>
                    <a:pt x="173" y="29"/>
                  </a:cubicBezTo>
                  <a:cubicBezTo>
                    <a:pt x="173" y="30"/>
                    <a:pt x="172" y="31"/>
                    <a:pt x="172" y="31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7"/>
                    <a:pt x="52" y="77"/>
                    <a:pt x="52" y="77"/>
                  </a:cubicBezTo>
                  <a:lnTo>
                    <a:pt x="51" y="77"/>
                  </a:lnTo>
                  <a:close/>
                  <a:moveTo>
                    <a:pt x="39" y="67"/>
                  </a:moveTo>
                  <a:cubicBezTo>
                    <a:pt x="52" y="74"/>
                    <a:pt x="52" y="74"/>
                    <a:pt x="52" y="74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44" y="27"/>
                    <a:pt x="144" y="27"/>
                    <a:pt x="144" y="27"/>
                  </a:cubicBezTo>
                  <a:lnTo>
                    <a:pt x="39" y="67"/>
                  </a:lnTo>
                  <a:close/>
                  <a:moveTo>
                    <a:pt x="144" y="27"/>
                  </a:moveTo>
                  <a:cubicBezTo>
                    <a:pt x="144" y="25"/>
                    <a:pt x="144" y="25"/>
                    <a:pt x="144" y="25"/>
                  </a:cubicBezTo>
                  <a:lnTo>
                    <a:pt x="144" y="27"/>
                  </a:lnTo>
                  <a:close/>
                  <a:moveTo>
                    <a:pt x="8" y="54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49"/>
                    <a:pt x="0" y="48"/>
                  </a:cubicBezTo>
                  <a:cubicBezTo>
                    <a:pt x="0" y="48"/>
                    <a:pt x="0" y="47"/>
                    <a:pt x="1" y="47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1" y="38"/>
                    <a:pt x="42" y="39"/>
                    <a:pt x="42" y="40"/>
                  </a:cubicBezTo>
                  <a:cubicBezTo>
                    <a:pt x="42" y="40"/>
                    <a:pt x="42" y="41"/>
                    <a:pt x="41" y="41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8" y="54"/>
                    <a:pt x="8" y="54"/>
                    <a:pt x="8" y="54"/>
                  </a:cubicBezTo>
                  <a:close/>
                  <a:moveTo>
                    <a:pt x="8" y="51"/>
                  </a:moveTo>
                  <a:cubicBezTo>
                    <a:pt x="22" y="46"/>
                    <a:pt x="22" y="46"/>
                    <a:pt x="22" y="46"/>
                  </a:cubicBezTo>
                  <a:cubicBezTo>
                    <a:pt x="5" y="49"/>
                    <a:pt x="5" y="49"/>
                    <a:pt x="5" y="49"/>
                  </a:cubicBezTo>
                  <a:lnTo>
                    <a:pt x="8" y="51"/>
                  </a:lnTo>
                  <a:close/>
                  <a:moveTo>
                    <a:pt x="57" y="34"/>
                  </a:moveTo>
                  <a:cubicBezTo>
                    <a:pt x="56" y="34"/>
                    <a:pt x="56" y="33"/>
                    <a:pt x="56" y="33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5"/>
                    <a:pt x="62" y="15"/>
                    <a:pt x="63" y="15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0"/>
                    <a:pt x="101" y="1"/>
                    <a:pt x="101" y="1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10" y="14"/>
                    <a:pt x="110" y="14"/>
                  </a:cubicBezTo>
                  <a:cubicBezTo>
                    <a:pt x="110" y="15"/>
                    <a:pt x="110" y="15"/>
                    <a:pt x="109" y="1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5"/>
                    <a:pt x="57" y="35"/>
                    <a:pt x="57" y="34"/>
                  </a:cubicBezTo>
                  <a:close/>
                  <a:moveTo>
                    <a:pt x="64" y="17"/>
                  </a:moveTo>
                  <a:cubicBezTo>
                    <a:pt x="60" y="31"/>
                    <a:pt x="60" y="31"/>
                    <a:pt x="60" y="31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0" y="4"/>
                    <a:pt x="100" y="4"/>
                    <a:pt x="100" y="4"/>
                  </a:cubicBezTo>
                  <a:lnTo>
                    <a:pt x="64" y="17"/>
                  </a:lnTo>
                  <a:close/>
                  <a:moveTo>
                    <a:pt x="99" y="3"/>
                  </a:moveTo>
                  <a:cubicBezTo>
                    <a:pt x="100" y="2"/>
                    <a:pt x="100" y="2"/>
                    <a:pt x="100" y="2"/>
                  </a:cubicBezTo>
                  <a:lnTo>
                    <a:pt x="99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5704641" y="-40830"/>
            <a:ext cx="797518" cy="1649813"/>
            <a:chOff x="6500931" y="-264985"/>
            <a:chExt cx="797518" cy="1649813"/>
          </a:xfrm>
        </p:grpSpPr>
        <p:sp>
          <p:nvSpPr>
            <p:cNvPr id="28" name="Freeform 29"/>
            <p:cNvSpPr/>
            <p:nvPr/>
          </p:nvSpPr>
          <p:spPr bwMode="auto">
            <a:xfrm>
              <a:off x="6915026" y="-258413"/>
              <a:ext cx="0" cy="1025381"/>
            </a:xfrm>
            <a:custGeom>
              <a:avLst/>
              <a:gdLst>
                <a:gd name="T0" fmla="*/ 468 h 468"/>
                <a:gd name="T1" fmla="*/ 0 h 468"/>
                <a:gd name="T2" fmla="*/ 468 h 46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8">
                  <a:moveTo>
                    <a:pt x="0" y="468"/>
                  </a:moveTo>
                  <a:lnTo>
                    <a:pt x="0" y="0"/>
                  </a:lnTo>
                  <a:lnTo>
                    <a:pt x="0" y="468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" name="Line 30"/>
            <p:cNvSpPr>
              <a:spLocks noChangeShapeType="1"/>
            </p:cNvSpPr>
            <p:nvPr/>
          </p:nvSpPr>
          <p:spPr bwMode="auto">
            <a:xfrm flipV="1">
              <a:off x="6915026" y="-258413"/>
              <a:ext cx="0" cy="102538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6904072" y="-264985"/>
              <a:ext cx="15338" cy="1038527"/>
            </a:xfrm>
            <a:custGeom>
              <a:avLst/>
              <a:gdLst>
                <a:gd name="T0" fmla="*/ 0 w 3"/>
                <a:gd name="T1" fmla="*/ 199 h 200"/>
                <a:gd name="T2" fmla="*/ 0 w 3"/>
                <a:gd name="T3" fmla="*/ 1 h 200"/>
                <a:gd name="T4" fmla="*/ 2 w 3"/>
                <a:gd name="T5" fmla="*/ 0 h 200"/>
                <a:gd name="T6" fmla="*/ 3 w 3"/>
                <a:gd name="T7" fmla="*/ 1 h 200"/>
                <a:gd name="T8" fmla="*/ 3 w 3"/>
                <a:gd name="T9" fmla="*/ 199 h 200"/>
                <a:gd name="T10" fmla="*/ 2 w 3"/>
                <a:gd name="T11" fmla="*/ 200 h 200"/>
                <a:gd name="T12" fmla="*/ 0 w 3"/>
                <a:gd name="T13" fmla="*/ 19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0">
                  <a:moveTo>
                    <a:pt x="0" y="199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99"/>
                    <a:pt x="3" y="199"/>
                    <a:pt x="3" y="199"/>
                  </a:cubicBezTo>
                  <a:cubicBezTo>
                    <a:pt x="3" y="200"/>
                    <a:pt x="2" y="200"/>
                    <a:pt x="2" y="200"/>
                  </a:cubicBezTo>
                  <a:cubicBezTo>
                    <a:pt x="1" y="200"/>
                    <a:pt x="0" y="200"/>
                    <a:pt x="0" y="19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" name="Freeform 32"/>
            <p:cNvSpPr/>
            <p:nvPr/>
          </p:nvSpPr>
          <p:spPr bwMode="auto">
            <a:xfrm>
              <a:off x="6505313" y="694667"/>
              <a:ext cx="788754" cy="683587"/>
            </a:xfrm>
            <a:custGeom>
              <a:avLst/>
              <a:gdLst>
                <a:gd name="T0" fmla="*/ 187 w 360"/>
                <a:gd name="T1" fmla="*/ 0 h 312"/>
                <a:gd name="T2" fmla="*/ 222 w 360"/>
                <a:gd name="T3" fmla="*/ 109 h 312"/>
                <a:gd name="T4" fmla="*/ 360 w 360"/>
                <a:gd name="T5" fmla="*/ 133 h 312"/>
                <a:gd name="T6" fmla="*/ 239 w 360"/>
                <a:gd name="T7" fmla="*/ 189 h 312"/>
                <a:gd name="T8" fmla="*/ 270 w 360"/>
                <a:gd name="T9" fmla="*/ 310 h 312"/>
                <a:gd name="T10" fmla="*/ 151 w 360"/>
                <a:gd name="T11" fmla="*/ 265 h 312"/>
                <a:gd name="T12" fmla="*/ 69 w 360"/>
                <a:gd name="T13" fmla="*/ 312 h 312"/>
                <a:gd name="T14" fmla="*/ 85 w 360"/>
                <a:gd name="T15" fmla="*/ 177 h 312"/>
                <a:gd name="T16" fmla="*/ 0 w 360"/>
                <a:gd name="T17" fmla="*/ 125 h 312"/>
                <a:gd name="T18" fmla="*/ 135 w 360"/>
                <a:gd name="T19" fmla="*/ 92 h 312"/>
                <a:gd name="T20" fmla="*/ 187 w 360"/>
                <a:gd name="T21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" h="312">
                  <a:moveTo>
                    <a:pt x="187" y="0"/>
                  </a:moveTo>
                  <a:lnTo>
                    <a:pt x="222" y="109"/>
                  </a:lnTo>
                  <a:lnTo>
                    <a:pt x="360" y="133"/>
                  </a:lnTo>
                  <a:lnTo>
                    <a:pt x="239" y="189"/>
                  </a:lnTo>
                  <a:lnTo>
                    <a:pt x="270" y="310"/>
                  </a:lnTo>
                  <a:lnTo>
                    <a:pt x="151" y="265"/>
                  </a:lnTo>
                  <a:lnTo>
                    <a:pt x="69" y="312"/>
                  </a:lnTo>
                  <a:lnTo>
                    <a:pt x="85" y="177"/>
                  </a:lnTo>
                  <a:lnTo>
                    <a:pt x="0" y="125"/>
                  </a:lnTo>
                  <a:lnTo>
                    <a:pt x="135" y="92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" name="Freeform 33"/>
            <p:cNvSpPr>
              <a:spLocks noEditPoints="1"/>
            </p:cNvSpPr>
            <p:nvPr/>
          </p:nvSpPr>
          <p:spPr bwMode="auto">
            <a:xfrm>
              <a:off x="6500931" y="690285"/>
              <a:ext cx="797518" cy="694543"/>
            </a:xfrm>
            <a:custGeom>
              <a:avLst/>
              <a:gdLst>
                <a:gd name="T0" fmla="*/ 29 w 154"/>
                <a:gd name="T1" fmla="*/ 134 h 134"/>
                <a:gd name="T2" fmla="*/ 28 w 154"/>
                <a:gd name="T3" fmla="*/ 133 h 134"/>
                <a:gd name="T4" fmla="*/ 36 w 154"/>
                <a:gd name="T5" fmla="*/ 77 h 134"/>
                <a:gd name="T6" fmla="*/ 0 w 154"/>
                <a:gd name="T7" fmla="*/ 55 h 134"/>
                <a:gd name="T8" fmla="*/ 0 w 154"/>
                <a:gd name="T9" fmla="*/ 53 h 134"/>
                <a:gd name="T10" fmla="*/ 1 w 154"/>
                <a:gd name="T11" fmla="*/ 52 h 134"/>
                <a:gd name="T12" fmla="*/ 57 w 154"/>
                <a:gd name="T13" fmla="*/ 39 h 134"/>
                <a:gd name="T14" fmla="*/ 79 w 154"/>
                <a:gd name="T15" fmla="*/ 0 h 134"/>
                <a:gd name="T16" fmla="*/ 80 w 154"/>
                <a:gd name="T17" fmla="*/ 0 h 134"/>
                <a:gd name="T18" fmla="*/ 82 w 154"/>
                <a:gd name="T19" fmla="*/ 1 h 134"/>
                <a:gd name="T20" fmla="*/ 96 w 154"/>
                <a:gd name="T21" fmla="*/ 45 h 134"/>
                <a:gd name="T22" fmla="*/ 153 w 154"/>
                <a:gd name="T23" fmla="*/ 56 h 134"/>
                <a:gd name="T24" fmla="*/ 154 w 154"/>
                <a:gd name="T25" fmla="*/ 57 h 134"/>
                <a:gd name="T26" fmla="*/ 153 w 154"/>
                <a:gd name="T27" fmla="*/ 59 h 134"/>
                <a:gd name="T28" fmla="*/ 104 w 154"/>
                <a:gd name="T29" fmla="*/ 82 h 134"/>
                <a:gd name="T30" fmla="*/ 117 w 154"/>
                <a:gd name="T31" fmla="*/ 132 h 134"/>
                <a:gd name="T32" fmla="*/ 116 w 154"/>
                <a:gd name="T33" fmla="*/ 133 h 134"/>
                <a:gd name="T34" fmla="*/ 115 w 154"/>
                <a:gd name="T35" fmla="*/ 133 h 134"/>
                <a:gd name="T36" fmla="*/ 65 w 154"/>
                <a:gd name="T37" fmla="*/ 115 h 134"/>
                <a:gd name="T38" fmla="*/ 31 w 154"/>
                <a:gd name="T39" fmla="*/ 134 h 134"/>
                <a:gd name="T40" fmla="*/ 30 w 154"/>
                <a:gd name="T41" fmla="*/ 134 h 134"/>
                <a:gd name="T42" fmla="*/ 29 w 154"/>
                <a:gd name="T43" fmla="*/ 134 h 134"/>
                <a:gd name="T44" fmla="*/ 59 w 154"/>
                <a:gd name="T45" fmla="*/ 41 h 134"/>
                <a:gd name="T46" fmla="*/ 58 w 154"/>
                <a:gd name="T47" fmla="*/ 42 h 134"/>
                <a:gd name="T48" fmla="*/ 5 w 154"/>
                <a:gd name="T49" fmla="*/ 54 h 134"/>
                <a:gd name="T50" fmla="*/ 38 w 154"/>
                <a:gd name="T51" fmla="*/ 75 h 134"/>
                <a:gd name="T52" fmla="*/ 39 w 154"/>
                <a:gd name="T53" fmla="*/ 76 h 134"/>
                <a:gd name="T54" fmla="*/ 32 w 154"/>
                <a:gd name="T55" fmla="*/ 130 h 134"/>
                <a:gd name="T56" fmla="*/ 65 w 154"/>
                <a:gd name="T57" fmla="*/ 112 h 134"/>
                <a:gd name="T58" fmla="*/ 66 w 154"/>
                <a:gd name="T59" fmla="*/ 112 h 134"/>
                <a:gd name="T60" fmla="*/ 113 w 154"/>
                <a:gd name="T61" fmla="*/ 130 h 134"/>
                <a:gd name="T62" fmla="*/ 101 w 154"/>
                <a:gd name="T63" fmla="*/ 81 h 134"/>
                <a:gd name="T64" fmla="*/ 102 w 154"/>
                <a:gd name="T65" fmla="*/ 80 h 134"/>
                <a:gd name="T66" fmla="*/ 148 w 154"/>
                <a:gd name="T67" fmla="*/ 58 h 134"/>
                <a:gd name="T68" fmla="*/ 95 w 154"/>
                <a:gd name="T69" fmla="*/ 48 h 134"/>
                <a:gd name="T70" fmla="*/ 93 w 154"/>
                <a:gd name="T71" fmla="*/ 47 h 134"/>
                <a:gd name="T72" fmla="*/ 80 w 154"/>
                <a:gd name="T73" fmla="*/ 5 h 134"/>
                <a:gd name="T74" fmla="*/ 59 w 154"/>
                <a:gd name="T75" fmla="*/ 4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4">
                  <a:moveTo>
                    <a:pt x="29" y="134"/>
                  </a:moveTo>
                  <a:cubicBezTo>
                    <a:pt x="28" y="134"/>
                    <a:pt x="28" y="133"/>
                    <a:pt x="28" y="133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0" y="54"/>
                    <a:pt x="0" y="53"/>
                  </a:cubicBezTo>
                  <a:cubicBezTo>
                    <a:pt x="0" y="53"/>
                    <a:pt x="0" y="52"/>
                    <a:pt x="1" y="52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80" y="0"/>
                    <a:pt x="80" y="0"/>
                  </a:cubicBezTo>
                  <a:cubicBezTo>
                    <a:pt x="81" y="0"/>
                    <a:pt x="81" y="0"/>
                    <a:pt x="82" y="1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4" y="56"/>
                    <a:pt x="154" y="56"/>
                    <a:pt x="154" y="57"/>
                  </a:cubicBezTo>
                  <a:cubicBezTo>
                    <a:pt x="154" y="58"/>
                    <a:pt x="154" y="58"/>
                    <a:pt x="153" y="59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7" y="132"/>
                    <a:pt x="116" y="133"/>
                    <a:pt x="116" y="133"/>
                  </a:cubicBezTo>
                  <a:cubicBezTo>
                    <a:pt x="116" y="133"/>
                    <a:pt x="115" y="134"/>
                    <a:pt x="115" y="133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30" y="134"/>
                    <a:pt x="30" y="134"/>
                    <a:pt x="30" y="134"/>
                  </a:cubicBezTo>
                  <a:lnTo>
                    <a:pt x="29" y="134"/>
                  </a:lnTo>
                  <a:close/>
                  <a:moveTo>
                    <a:pt x="59" y="41"/>
                  </a:moveTo>
                  <a:cubicBezTo>
                    <a:pt x="59" y="42"/>
                    <a:pt x="58" y="42"/>
                    <a:pt x="58" y="42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5"/>
                    <a:pt x="39" y="76"/>
                    <a:pt x="39" y="76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5" y="112"/>
                    <a:pt x="65" y="112"/>
                    <a:pt x="66" y="112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1"/>
                    <a:pt x="101" y="80"/>
                    <a:pt x="102" y="80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4" y="48"/>
                    <a:pt x="94" y="48"/>
                    <a:pt x="93" y="47"/>
                  </a:cubicBezTo>
                  <a:cubicBezTo>
                    <a:pt x="80" y="5"/>
                    <a:pt x="80" y="5"/>
                    <a:pt x="80" y="5"/>
                  </a:cubicBezTo>
                  <a:lnTo>
                    <a:pt x="59" y="4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" name="Freeform 34"/>
            <p:cNvSpPr>
              <a:spLocks noEditPoints="1"/>
            </p:cNvSpPr>
            <p:nvPr/>
          </p:nvSpPr>
          <p:spPr bwMode="auto">
            <a:xfrm>
              <a:off x="6525031" y="812980"/>
              <a:ext cx="731789" cy="565274"/>
            </a:xfrm>
            <a:custGeom>
              <a:avLst/>
              <a:gdLst>
                <a:gd name="T0" fmla="*/ 62 w 334"/>
                <a:gd name="T1" fmla="*/ 242 h 258"/>
                <a:gd name="T2" fmla="*/ 60 w 334"/>
                <a:gd name="T3" fmla="*/ 258 h 258"/>
                <a:gd name="T4" fmla="*/ 142 w 334"/>
                <a:gd name="T5" fmla="*/ 211 h 258"/>
                <a:gd name="T6" fmla="*/ 187 w 334"/>
                <a:gd name="T7" fmla="*/ 228 h 258"/>
                <a:gd name="T8" fmla="*/ 249 w 334"/>
                <a:gd name="T9" fmla="*/ 204 h 258"/>
                <a:gd name="T10" fmla="*/ 239 w 334"/>
                <a:gd name="T11" fmla="*/ 173 h 258"/>
                <a:gd name="T12" fmla="*/ 62 w 334"/>
                <a:gd name="T13" fmla="*/ 242 h 258"/>
                <a:gd name="T14" fmla="*/ 194 w 334"/>
                <a:gd name="T15" fmla="*/ 0 h 258"/>
                <a:gd name="T16" fmla="*/ 133 w 334"/>
                <a:gd name="T17" fmla="*/ 24 h 258"/>
                <a:gd name="T18" fmla="*/ 126 w 334"/>
                <a:gd name="T19" fmla="*/ 38 h 258"/>
                <a:gd name="T20" fmla="*/ 48 w 334"/>
                <a:gd name="T21" fmla="*/ 57 h 258"/>
                <a:gd name="T22" fmla="*/ 0 w 334"/>
                <a:gd name="T23" fmla="*/ 76 h 258"/>
                <a:gd name="T24" fmla="*/ 36 w 334"/>
                <a:gd name="T25" fmla="*/ 97 h 258"/>
                <a:gd name="T26" fmla="*/ 206 w 334"/>
                <a:gd name="T27" fmla="*/ 31 h 258"/>
                <a:gd name="T28" fmla="*/ 194 w 334"/>
                <a:gd name="T29" fmla="*/ 0 h 258"/>
                <a:gd name="T30" fmla="*/ 69 w 334"/>
                <a:gd name="T31" fmla="*/ 178 h 258"/>
                <a:gd name="T32" fmla="*/ 334 w 334"/>
                <a:gd name="T33" fmla="*/ 76 h 258"/>
                <a:gd name="T34" fmla="*/ 273 w 334"/>
                <a:gd name="T35" fmla="*/ 64 h 258"/>
                <a:gd name="T36" fmla="*/ 74 w 334"/>
                <a:gd name="T37" fmla="*/ 142 h 258"/>
                <a:gd name="T38" fmla="*/ 69 w 334"/>
                <a:gd name="T39" fmla="*/ 17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4" h="258">
                  <a:moveTo>
                    <a:pt x="62" y="242"/>
                  </a:moveTo>
                  <a:lnTo>
                    <a:pt x="60" y="258"/>
                  </a:lnTo>
                  <a:lnTo>
                    <a:pt x="142" y="211"/>
                  </a:lnTo>
                  <a:lnTo>
                    <a:pt x="187" y="228"/>
                  </a:lnTo>
                  <a:lnTo>
                    <a:pt x="249" y="204"/>
                  </a:lnTo>
                  <a:lnTo>
                    <a:pt x="239" y="173"/>
                  </a:lnTo>
                  <a:lnTo>
                    <a:pt x="62" y="242"/>
                  </a:lnTo>
                  <a:close/>
                  <a:moveTo>
                    <a:pt x="194" y="0"/>
                  </a:moveTo>
                  <a:lnTo>
                    <a:pt x="133" y="24"/>
                  </a:lnTo>
                  <a:lnTo>
                    <a:pt x="126" y="38"/>
                  </a:lnTo>
                  <a:lnTo>
                    <a:pt x="48" y="57"/>
                  </a:lnTo>
                  <a:lnTo>
                    <a:pt x="0" y="76"/>
                  </a:lnTo>
                  <a:lnTo>
                    <a:pt x="36" y="97"/>
                  </a:lnTo>
                  <a:lnTo>
                    <a:pt x="206" y="31"/>
                  </a:lnTo>
                  <a:lnTo>
                    <a:pt x="194" y="0"/>
                  </a:lnTo>
                  <a:close/>
                  <a:moveTo>
                    <a:pt x="69" y="178"/>
                  </a:moveTo>
                  <a:lnTo>
                    <a:pt x="334" y="76"/>
                  </a:lnTo>
                  <a:lnTo>
                    <a:pt x="273" y="64"/>
                  </a:lnTo>
                  <a:lnTo>
                    <a:pt x="74" y="142"/>
                  </a:lnTo>
                  <a:lnTo>
                    <a:pt x="69" y="178"/>
                  </a:lnTo>
                  <a:close/>
                </a:path>
              </a:pathLst>
            </a:custGeom>
            <a:solidFill>
              <a:srgbClr val="FFD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" name="Freeform 35"/>
            <p:cNvSpPr>
              <a:spLocks noEditPoints="1"/>
            </p:cNvSpPr>
            <p:nvPr/>
          </p:nvSpPr>
          <p:spPr bwMode="auto">
            <a:xfrm>
              <a:off x="6516267" y="804216"/>
              <a:ext cx="751508" cy="580612"/>
            </a:xfrm>
            <a:custGeom>
              <a:avLst/>
              <a:gdLst>
                <a:gd name="T0" fmla="*/ 25 w 145"/>
                <a:gd name="T1" fmla="*/ 111 h 112"/>
                <a:gd name="T2" fmla="*/ 27 w 145"/>
                <a:gd name="T3" fmla="*/ 102 h 112"/>
                <a:gd name="T4" fmla="*/ 104 w 145"/>
                <a:gd name="T5" fmla="*/ 73 h 112"/>
                <a:gd name="T6" fmla="*/ 108 w 145"/>
                <a:gd name="T7" fmla="*/ 88 h 112"/>
                <a:gd name="T8" fmla="*/ 81 w 145"/>
                <a:gd name="T9" fmla="*/ 100 h 112"/>
                <a:gd name="T10" fmla="*/ 62 w 145"/>
                <a:gd name="T11" fmla="*/ 93 h 112"/>
                <a:gd name="T12" fmla="*/ 27 w 145"/>
                <a:gd name="T13" fmla="*/ 112 h 112"/>
                <a:gd name="T14" fmla="*/ 29 w 145"/>
                <a:gd name="T15" fmla="*/ 108 h 112"/>
                <a:gd name="T16" fmla="*/ 29 w 145"/>
                <a:gd name="T17" fmla="*/ 105 h 112"/>
                <a:gd name="T18" fmla="*/ 81 w 145"/>
                <a:gd name="T19" fmla="*/ 97 h 112"/>
                <a:gd name="T20" fmla="*/ 102 w 145"/>
                <a:gd name="T21" fmla="*/ 77 h 112"/>
                <a:gd name="T22" fmla="*/ 81 w 145"/>
                <a:gd name="T23" fmla="*/ 97 h 112"/>
                <a:gd name="T24" fmla="*/ 30 w 145"/>
                <a:gd name="T25" fmla="*/ 77 h 112"/>
                <a:gd name="T26" fmla="*/ 33 w 145"/>
                <a:gd name="T27" fmla="*/ 60 h 112"/>
                <a:gd name="T28" fmla="*/ 117 w 145"/>
                <a:gd name="T29" fmla="*/ 28 h 112"/>
                <a:gd name="T30" fmla="*/ 145 w 145"/>
                <a:gd name="T31" fmla="*/ 34 h 112"/>
                <a:gd name="T32" fmla="*/ 32 w 145"/>
                <a:gd name="T33" fmla="*/ 79 h 112"/>
                <a:gd name="T34" fmla="*/ 32 w 145"/>
                <a:gd name="T35" fmla="*/ 79 h 112"/>
                <a:gd name="T36" fmla="*/ 30 w 145"/>
                <a:gd name="T37" fmla="*/ 79 h 112"/>
                <a:gd name="T38" fmla="*/ 33 w 145"/>
                <a:gd name="T39" fmla="*/ 75 h 112"/>
                <a:gd name="T40" fmla="*/ 117 w 145"/>
                <a:gd name="T41" fmla="*/ 31 h 112"/>
                <a:gd name="T42" fmla="*/ 16 w 145"/>
                <a:gd name="T43" fmla="*/ 44 h 112"/>
                <a:gd name="T44" fmla="*/ 0 w 145"/>
                <a:gd name="T45" fmla="*/ 34 h 112"/>
                <a:gd name="T46" fmla="*/ 22 w 145"/>
                <a:gd name="T47" fmla="*/ 25 h 112"/>
                <a:gd name="T48" fmla="*/ 54 w 145"/>
                <a:gd name="T49" fmla="*/ 17 h 112"/>
                <a:gd name="T50" fmla="*/ 58 w 145"/>
                <a:gd name="T51" fmla="*/ 11 h 112"/>
                <a:gd name="T52" fmla="*/ 85 w 145"/>
                <a:gd name="T53" fmla="*/ 1 h 112"/>
                <a:gd name="T54" fmla="*/ 90 w 145"/>
                <a:gd name="T55" fmla="*/ 15 h 112"/>
                <a:gd name="T56" fmla="*/ 17 w 145"/>
                <a:gd name="T57" fmla="*/ 45 h 112"/>
                <a:gd name="T58" fmla="*/ 16 w 145"/>
                <a:gd name="T59" fmla="*/ 44 h 112"/>
                <a:gd name="T60" fmla="*/ 56 w 145"/>
                <a:gd name="T61" fmla="*/ 19 h 112"/>
                <a:gd name="T62" fmla="*/ 23 w 145"/>
                <a:gd name="T63" fmla="*/ 27 h 112"/>
                <a:gd name="T64" fmla="*/ 17 w 145"/>
                <a:gd name="T65" fmla="*/ 41 h 112"/>
                <a:gd name="T66" fmla="*/ 84 w 145"/>
                <a:gd name="T67" fmla="*/ 4 h 112"/>
                <a:gd name="T68" fmla="*/ 83 w 145"/>
                <a:gd name="T69" fmla="*/ 2 h 112"/>
                <a:gd name="T70" fmla="*/ 83 w 145"/>
                <a:gd name="T7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5" h="112">
                  <a:moveTo>
                    <a:pt x="26" y="112"/>
                  </a:moveTo>
                  <a:cubicBezTo>
                    <a:pt x="25" y="112"/>
                    <a:pt x="25" y="111"/>
                    <a:pt x="25" y="111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6" y="103"/>
                    <a:pt x="27" y="102"/>
                    <a:pt x="27" y="102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03" y="73"/>
                    <a:pt x="103" y="73"/>
                    <a:pt x="104" y="73"/>
                  </a:cubicBezTo>
                  <a:cubicBezTo>
                    <a:pt x="104" y="73"/>
                    <a:pt x="105" y="74"/>
                    <a:pt x="105" y="74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8" y="89"/>
                    <a:pt x="108" y="89"/>
                    <a:pt x="107" y="9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0" y="100"/>
                    <a:pt x="80" y="100"/>
                    <a:pt x="80" y="100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7" y="112"/>
                    <a:pt x="27" y="112"/>
                    <a:pt x="27" y="112"/>
                  </a:cubicBezTo>
                  <a:lnTo>
                    <a:pt x="26" y="112"/>
                  </a:lnTo>
                  <a:close/>
                  <a:moveTo>
                    <a:pt x="29" y="108"/>
                  </a:moveTo>
                  <a:cubicBezTo>
                    <a:pt x="48" y="97"/>
                    <a:pt x="48" y="97"/>
                    <a:pt x="48" y="97"/>
                  </a:cubicBezTo>
                  <a:cubicBezTo>
                    <a:pt x="29" y="105"/>
                    <a:pt x="29" y="105"/>
                    <a:pt x="29" y="105"/>
                  </a:cubicBezTo>
                  <a:lnTo>
                    <a:pt x="29" y="108"/>
                  </a:lnTo>
                  <a:close/>
                  <a:moveTo>
                    <a:pt x="81" y="97"/>
                  </a:moveTo>
                  <a:cubicBezTo>
                    <a:pt x="105" y="87"/>
                    <a:pt x="105" y="87"/>
                    <a:pt x="105" y="8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65" y="91"/>
                    <a:pt x="65" y="91"/>
                    <a:pt x="65" y="91"/>
                  </a:cubicBezTo>
                  <a:lnTo>
                    <a:pt x="81" y="97"/>
                  </a:lnTo>
                  <a:close/>
                  <a:moveTo>
                    <a:pt x="30" y="79"/>
                  </a:moveTo>
                  <a:cubicBezTo>
                    <a:pt x="30" y="78"/>
                    <a:pt x="30" y="78"/>
                    <a:pt x="30" y="77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0"/>
                    <a:pt x="33" y="60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44" y="33"/>
                    <a:pt x="144" y="33"/>
                    <a:pt x="144" y="33"/>
                  </a:cubicBezTo>
                  <a:cubicBezTo>
                    <a:pt x="144" y="33"/>
                    <a:pt x="145" y="33"/>
                    <a:pt x="145" y="34"/>
                  </a:cubicBezTo>
                  <a:cubicBezTo>
                    <a:pt x="145" y="35"/>
                    <a:pt x="144" y="35"/>
                    <a:pt x="144" y="36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1" y="79"/>
                    <a:pt x="31" y="79"/>
                    <a:pt x="31" y="79"/>
                  </a:cubicBezTo>
                  <a:lnTo>
                    <a:pt x="30" y="79"/>
                  </a:lnTo>
                  <a:close/>
                  <a:moveTo>
                    <a:pt x="35" y="63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17" y="31"/>
                    <a:pt x="117" y="31"/>
                    <a:pt x="117" y="31"/>
                  </a:cubicBezTo>
                  <a:lnTo>
                    <a:pt x="35" y="63"/>
                  </a:lnTo>
                  <a:close/>
                  <a:moveTo>
                    <a:pt x="16" y="44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0" y="34"/>
                    <a:pt x="0" y="34"/>
                  </a:cubicBezTo>
                  <a:cubicBezTo>
                    <a:pt x="0" y="33"/>
                    <a:pt x="1" y="33"/>
                    <a:pt x="1" y="32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4" y="0"/>
                    <a:pt x="85" y="0"/>
                    <a:pt x="85" y="1"/>
                  </a:cubicBezTo>
                  <a:cubicBezTo>
                    <a:pt x="85" y="1"/>
                    <a:pt x="86" y="1"/>
                    <a:pt x="86" y="1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6"/>
                    <a:pt x="90" y="16"/>
                    <a:pt x="89" y="1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lnTo>
                    <a:pt x="16" y="44"/>
                  </a:lnTo>
                  <a:close/>
                  <a:moveTo>
                    <a:pt x="59" y="13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5" y="20"/>
                    <a:pt x="55" y="20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4" y="4"/>
                    <a:pt x="84" y="4"/>
                    <a:pt x="84" y="4"/>
                  </a:cubicBezTo>
                  <a:lnTo>
                    <a:pt x="59" y="13"/>
                  </a:lnTo>
                  <a:close/>
                  <a:moveTo>
                    <a:pt x="83" y="2"/>
                  </a:moveTo>
                  <a:cubicBezTo>
                    <a:pt x="84" y="2"/>
                    <a:pt x="84" y="2"/>
                    <a:pt x="84" y="2"/>
                  </a:cubicBezTo>
                  <a:lnTo>
                    <a:pt x="83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6663573" y="-159769"/>
            <a:ext cx="911450" cy="2545925"/>
            <a:chOff x="7863723" y="-295659"/>
            <a:chExt cx="911450" cy="2545925"/>
          </a:xfrm>
        </p:grpSpPr>
        <p:sp>
          <p:nvSpPr>
            <p:cNvPr id="35" name="Freeform 36"/>
            <p:cNvSpPr/>
            <p:nvPr/>
          </p:nvSpPr>
          <p:spPr bwMode="auto">
            <a:xfrm>
              <a:off x="8315066" y="-289086"/>
              <a:ext cx="0" cy="1765934"/>
            </a:xfrm>
            <a:custGeom>
              <a:avLst/>
              <a:gdLst>
                <a:gd name="T0" fmla="*/ 806 h 806"/>
                <a:gd name="T1" fmla="*/ 0 h 806"/>
                <a:gd name="T2" fmla="*/ 806 h 80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06">
                  <a:moveTo>
                    <a:pt x="0" y="806"/>
                  </a:moveTo>
                  <a:lnTo>
                    <a:pt x="0" y="0"/>
                  </a:lnTo>
                  <a:lnTo>
                    <a:pt x="0" y="806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" name="Line 37"/>
            <p:cNvSpPr>
              <a:spLocks noChangeShapeType="1"/>
            </p:cNvSpPr>
            <p:nvPr/>
          </p:nvSpPr>
          <p:spPr bwMode="auto">
            <a:xfrm flipV="1">
              <a:off x="8315066" y="-289086"/>
              <a:ext cx="0" cy="176593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" name="Freeform 38"/>
            <p:cNvSpPr/>
            <p:nvPr/>
          </p:nvSpPr>
          <p:spPr bwMode="auto">
            <a:xfrm>
              <a:off x="8304111" y="-295659"/>
              <a:ext cx="15338" cy="1779080"/>
            </a:xfrm>
            <a:custGeom>
              <a:avLst/>
              <a:gdLst>
                <a:gd name="T0" fmla="*/ 0 w 3"/>
                <a:gd name="T1" fmla="*/ 342 h 343"/>
                <a:gd name="T2" fmla="*/ 0 w 3"/>
                <a:gd name="T3" fmla="*/ 1 h 343"/>
                <a:gd name="T4" fmla="*/ 2 w 3"/>
                <a:gd name="T5" fmla="*/ 0 h 343"/>
                <a:gd name="T6" fmla="*/ 3 w 3"/>
                <a:gd name="T7" fmla="*/ 1 h 343"/>
                <a:gd name="T8" fmla="*/ 3 w 3"/>
                <a:gd name="T9" fmla="*/ 342 h 343"/>
                <a:gd name="T10" fmla="*/ 2 w 3"/>
                <a:gd name="T11" fmla="*/ 343 h 343"/>
                <a:gd name="T12" fmla="*/ 0 w 3"/>
                <a:gd name="T13" fmla="*/ 34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43">
                  <a:moveTo>
                    <a:pt x="0" y="34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342"/>
                    <a:pt x="3" y="342"/>
                    <a:pt x="3" y="342"/>
                  </a:cubicBezTo>
                  <a:cubicBezTo>
                    <a:pt x="3" y="342"/>
                    <a:pt x="3" y="343"/>
                    <a:pt x="2" y="343"/>
                  </a:cubicBezTo>
                  <a:cubicBezTo>
                    <a:pt x="1" y="343"/>
                    <a:pt x="0" y="342"/>
                    <a:pt x="0" y="34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" name="Freeform 39"/>
            <p:cNvSpPr/>
            <p:nvPr/>
          </p:nvSpPr>
          <p:spPr bwMode="auto">
            <a:xfrm>
              <a:off x="7868105" y="1404546"/>
              <a:ext cx="902686" cy="834766"/>
            </a:xfrm>
            <a:custGeom>
              <a:avLst/>
              <a:gdLst>
                <a:gd name="T0" fmla="*/ 204 w 412"/>
                <a:gd name="T1" fmla="*/ 0 h 381"/>
                <a:gd name="T2" fmla="*/ 277 w 412"/>
                <a:gd name="T3" fmla="*/ 144 h 381"/>
                <a:gd name="T4" fmla="*/ 412 w 412"/>
                <a:gd name="T5" fmla="*/ 152 h 381"/>
                <a:gd name="T6" fmla="*/ 301 w 412"/>
                <a:gd name="T7" fmla="*/ 237 h 381"/>
                <a:gd name="T8" fmla="*/ 317 w 412"/>
                <a:gd name="T9" fmla="*/ 353 h 381"/>
                <a:gd name="T10" fmla="*/ 227 w 412"/>
                <a:gd name="T11" fmla="*/ 282 h 381"/>
                <a:gd name="T12" fmla="*/ 128 w 412"/>
                <a:gd name="T13" fmla="*/ 381 h 381"/>
                <a:gd name="T14" fmla="*/ 121 w 412"/>
                <a:gd name="T15" fmla="*/ 241 h 381"/>
                <a:gd name="T16" fmla="*/ 0 w 412"/>
                <a:gd name="T17" fmla="*/ 175 h 381"/>
                <a:gd name="T18" fmla="*/ 138 w 412"/>
                <a:gd name="T19" fmla="*/ 128 h 381"/>
                <a:gd name="T20" fmla="*/ 204 w 412"/>
                <a:gd name="T21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2" h="381">
                  <a:moveTo>
                    <a:pt x="204" y="0"/>
                  </a:moveTo>
                  <a:lnTo>
                    <a:pt x="277" y="144"/>
                  </a:lnTo>
                  <a:lnTo>
                    <a:pt x="412" y="152"/>
                  </a:lnTo>
                  <a:lnTo>
                    <a:pt x="301" y="237"/>
                  </a:lnTo>
                  <a:lnTo>
                    <a:pt x="317" y="353"/>
                  </a:lnTo>
                  <a:lnTo>
                    <a:pt x="227" y="282"/>
                  </a:lnTo>
                  <a:lnTo>
                    <a:pt x="128" y="381"/>
                  </a:lnTo>
                  <a:lnTo>
                    <a:pt x="121" y="241"/>
                  </a:lnTo>
                  <a:lnTo>
                    <a:pt x="0" y="175"/>
                  </a:lnTo>
                  <a:lnTo>
                    <a:pt x="138" y="12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" name="Freeform 40"/>
            <p:cNvSpPr>
              <a:spLocks noEditPoints="1"/>
            </p:cNvSpPr>
            <p:nvPr/>
          </p:nvSpPr>
          <p:spPr bwMode="auto">
            <a:xfrm>
              <a:off x="7863723" y="1400164"/>
              <a:ext cx="911450" cy="850102"/>
            </a:xfrm>
            <a:custGeom>
              <a:avLst/>
              <a:gdLst>
                <a:gd name="T0" fmla="*/ 55 w 176"/>
                <a:gd name="T1" fmla="*/ 164 h 164"/>
                <a:gd name="T2" fmla="*/ 54 w 176"/>
                <a:gd name="T3" fmla="*/ 162 h 164"/>
                <a:gd name="T4" fmla="*/ 50 w 176"/>
                <a:gd name="T5" fmla="*/ 104 h 164"/>
                <a:gd name="T6" fmla="*/ 0 w 176"/>
                <a:gd name="T7" fmla="*/ 76 h 164"/>
                <a:gd name="T8" fmla="*/ 0 w 176"/>
                <a:gd name="T9" fmla="*/ 75 h 164"/>
                <a:gd name="T10" fmla="*/ 1 w 176"/>
                <a:gd name="T11" fmla="*/ 74 h 164"/>
                <a:gd name="T12" fmla="*/ 58 w 176"/>
                <a:gd name="T13" fmla="*/ 54 h 164"/>
                <a:gd name="T14" fmla="*/ 86 w 176"/>
                <a:gd name="T15" fmla="*/ 0 h 164"/>
                <a:gd name="T16" fmla="*/ 87 w 176"/>
                <a:gd name="T17" fmla="*/ 0 h 164"/>
                <a:gd name="T18" fmla="*/ 88 w 176"/>
                <a:gd name="T19" fmla="*/ 0 h 164"/>
                <a:gd name="T20" fmla="*/ 119 w 176"/>
                <a:gd name="T21" fmla="*/ 61 h 164"/>
                <a:gd name="T22" fmla="*/ 175 w 176"/>
                <a:gd name="T23" fmla="*/ 64 h 164"/>
                <a:gd name="T24" fmla="*/ 176 w 176"/>
                <a:gd name="T25" fmla="*/ 65 h 164"/>
                <a:gd name="T26" fmla="*/ 176 w 176"/>
                <a:gd name="T27" fmla="*/ 67 h 164"/>
                <a:gd name="T28" fmla="*/ 130 w 176"/>
                <a:gd name="T29" fmla="*/ 101 h 164"/>
                <a:gd name="T30" fmla="*/ 136 w 176"/>
                <a:gd name="T31" fmla="*/ 150 h 164"/>
                <a:gd name="T32" fmla="*/ 135 w 176"/>
                <a:gd name="T33" fmla="*/ 151 h 164"/>
                <a:gd name="T34" fmla="*/ 134 w 176"/>
                <a:gd name="T35" fmla="*/ 151 h 164"/>
                <a:gd name="T36" fmla="*/ 97 w 176"/>
                <a:gd name="T37" fmla="*/ 122 h 164"/>
                <a:gd name="T38" fmla="*/ 56 w 176"/>
                <a:gd name="T39" fmla="*/ 163 h 164"/>
                <a:gd name="T40" fmla="*/ 55 w 176"/>
                <a:gd name="T41" fmla="*/ 164 h 164"/>
                <a:gd name="T42" fmla="*/ 61 w 176"/>
                <a:gd name="T43" fmla="*/ 56 h 164"/>
                <a:gd name="T44" fmla="*/ 60 w 176"/>
                <a:gd name="T45" fmla="*/ 57 h 164"/>
                <a:gd name="T46" fmla="*/ 5 w 176"/>
                <a:gd name="T47" fmla="*/ 75 h 164"/>
                <a:gd name="T48" fmla="*/ 52 w 176"/>
                <a:gd name="T49" fmla="*/ 102 h 164"/>
                <a:gd name="T50" fmla="*/ 53 w 176"/>
                <a:gd name="T51" fmla="*/ 103 h 164"/>
                <a:gd name="T52" fmla="*/ 57 w 176"/>
                <a:gd name="T53" fmla="*/ 159 h 164"/>
                <a:gd name="T54" fmla="*/ 96 w 176"/>
                <a:gd name="T55" fmla="*/ 119 h 164"/>
                <a:gd name="T56" fmla="*/ 98 w 176"/>
                <a:gd name="T57" fmla="*/ 119 h 164"/>
                <a:gd name="T58" fmla="*/ 133 w 176"/>
                <a:gd name="T59" fmla="*/ 147 h 164"/>
                <a:gd name="T60" fmla="*/ 127 w 176"/>
                <a:gd name="T61" fmla="*/ 101 h 164"/>
                <a:gd name="T62" fmla="*/ 127 w 176"/>
                <a:gd name="T63" fmla="*/ 100 h 164"/>
                <a:gd name="T64" fmla="*/ 171 w 176"/>
                <a:gd name="T65" fmla="*/ 67 h 164"/>
                <a:gd name="T66" fmla="*/ 118 w 176"/>
                <a:gd name="T67" fmla="*/ 64 h 164"/>
                <a:gd name="T68" fmla="*/ 116 w 176"/>
                <a:gd name="T69" fmla="*/ 63 h 164"/>
                <a:gd name="T70" fmla="*/ 87 w 176"/>
                <a:gd name="T71" fmla="*/ 4 h 164"/>
                <a:gd name="T72" fmla="*/ 61 w 176"/>
                <a:gd name="T73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6" h="164">
                  <a:moveTo>
                    <a:pt x="55" y="164"/>
                  </a:moveTo>
                  <a:cubicBezTo>
                    <a:pt x="54" y="163"/>
                    <a:pt x="54" y="163"/>
                    <a:pt x="54" y="162"/>
                  </a:cubicBezTo>
                  <a:cubicBezTo>
                    <a:pt x="50" y="104"/>
                    <a:pt x="50" y="104"/>
                    <a:pt x="50" y="10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5"/>
                    <a:pt x="0" y="75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7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75" y="64"/>
                    <a:pt x="175" y="64"/>
                    <a:pt x="175" y="64"/>
                  </a:cubicBezTo>
                  <a:cubicBezTo>
                    <a:pt x="175" y="64"/>
                    <a:pt x="176" y="64"/>
                    <a:pt x="176" y="65"/>
                  </a:cubicBezTo>
                  <a:cubicBezTo>
                    <a:pt x="176" y="66"/>
                    <a:pt x="176" y="66"/>
                    <a:pt x="176" y="67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6" y="150"/>
                    <a:pt x="136" y="150"/>
                    <a:pt x="136" y="150"/>
                  </a:cubicBezTo>
                  <a:cubicBezTo>
                    <a:pt x="136" y="150"/>
                    <a:pt x="136" y="151"/>
                    <a:pt x="135" y="151"/>
                  </a:cubicBezTo>
                  <a:cubicBezTo>
                    <a:pt x="135" y="152"/>
                    <a:pt x="134" y="152"/>
                    <a:pt x="134" y="151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4"/>
                    <a:pt x="56" y="164"/>
                    <a:pt x="55" y="164"/>
                  </a:cubicBezTo>
                  <a:close/>
                  <a:moveTo>
                    <a:pt x="61" y="56"/>
                  </a:moveTo>
                  <a:cubicBezTo>
                    <a:pt x="60" y="56"/>
                    <a:pt x="60" y="56"/>
                    <a:pt x="60" y="57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3" y="102"/>
                    <a:pt x="53" y="102"/>
                    <a:pt x="53" y="103"/>
                  </a:cubicBezTo>
                  <a:cubicBezTo>
                    <a:pt x="57" y="159"/>
                    <a:pt x="57" y="159"/>
                    <a:pt x="57" y="15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6" y="119"/>
                    <a:pt x="97" y="119"/>
                    <a:pt x="98" y="119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17" y="64"/>
                    <a:pt x="117" y="63"/>
                    <a:pt x="116" y="63"/>
                  </a:cubicBezTo>
                  <a:cubicBezTo>
                    <a:pt x="87" y="4"/>
                    <a:pt x="87" y="4"/>
                    <a:pt x="87" y="4"/>
                  </a:cubicBezTo>
                  <a:lnTo>
                    <a:pt x="61" y="5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" name="Freeform 41"/>
            <p:cNvSpPr>
              <a:spLocks noEditPoints="1"/>
            </p:cNvSpPr>
            <p:nvPr/>
          </p:nvSpPr>
          <p:spPr bwMode="auto">
            <a:xfrm>
              <a:off x="7868105" y="1549151"/>
              <a:ext cx="788754" cy="587184"/>
            </a:xfrm>
            <a:custGeom>
              <a:avLst/>
              <a:gdLst>
                <a:gd name="T0" fmla="*/ 277 w 360"/>
                <a:gd name="T1" fmla="*/ 78 h 268"/>
                <a:gd name="T2" fmla="*/ 83 w 360"/>
                <a:gd name="T3" fmla="*/ 154 h 268"/>
                <a:gd name="T4" fmla="*/ 121 w 360"/>
                <a:gd name="T5" fmla="*/ 175 h 268"/>
                <a:gd name="T6" fmla="*/ 121 w 360"/>
                <a:gd name="T7" fmla="*/ 175 h 268"/>
                <a:gd name="T8" fmla="*/ 360 w 360"/>
                <a:gd name="T9" fmla="*/ 83 h 268"/>
                <a:gd name="T10" fmla="*/ 277 w 360"/>
                <a:gd name="T11" fmla="*/ 78 h 268"/>
                <a:gd name="T12" fmla="*/ 123 w 360"/>
                <a:gd name="T13" fmla="*/ 235 h 268"/>
                <a:gd name="T14" fmla="*/ 126 w 360"/>
                <a:gd name="T15" fmla="*/ 268 h 268"/>
                <a:gd name="T16" fmla="*/ 206 w 360"/>
                <a:gd name="T17" fmla="*/ 237 h 268"/>
                <a:gd name="T18" fmla="*/ 227 w 360"/>
                <a:gd name="T19" fmla="*/ 216 h 268"/>
                <a:gd name="T20" fmla="*/ 237 w 360"/>
                <a:gd name="T21" fmla="*/ 225 h 268"/>
                <a:gd name="T22" fmla="*/ 306 w 360"/>
                <a:gd name="T23" fmla="*/ 199 h 268"/>
                <a:gd name="T24" fmla="*/ 301 w 360"/>
                <a:gd name="T25" fmla="*/ 171 h 268"/>
                <a:gd name="T26" fmla="*/ 315 w 360"/>
                <a:gd name="T27" fmla="*/ 159 h 268"/>
                <a:gd name="T28" fmla="*/ 123 w 360"/>
                <a:gd name="T29" fmla="*/ 235 h 268"/>
                <a:gd name="T30" fmla="*/ 237 w 360"/>
                <a:gd name="T31" fmla="*/ 0 h 268"/>
                <a:gd name="T32" fmla="*/ 154 w 360"/>
                <a:gd name="T33" fmla="*/ 33 h 268"/>
                <a:gd name="T34" fmla="*/ 138 w 360"/>
                <a:gd name="T35" fmla="*/ 62 h 268"/>
                <a:gd name="T36" fmla="*/ 0 w 360"/>
                <a:gd name="T37" fmla="*/ 109 h 268"/>
                <a:gd name="T38" fmla="*/ 19 w 360"/>
                <a:gd name="T39" fmla="*/ 121 h 268"/>
                <a:gd name="T40" fmla="*/ 251 w 360"/>
                <a:gd name="T41" fmla="*/ 31 h 268"/>
                <a:gd name="T42" fmla="*/ 237 w 360"/>
                <a:gd name="T4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0" h="268">
                  <a:moveTo>
                    <a:pt x="277" y="78"/>
                  </a:moveTo>
                  <a:lnTo>
                    <a:pt x="83" y="154"/>
                  </a:lnTo>
                  <a:lnTo>
                    <a:pt x="121" y="175"/>
                  </a:lnTo>
                  <a:lnTo>
                    <a:pt x="121" y="175"/>
                  </a:lnTo>
                  <a:lnTo>
                    <a:pt x="360" y="83"/>
                  </a:lnTo>
                  <a:lnTo>
                    <a:pt x="277" y="78"/>
                  </a:lnTo>
                  <a:close/>
                  <a:moveTo>
                    <a:pt x="123" y="235"/>
                  </a:moveTo>
                  <a:lnTo>
                    <a:pt x="126" y="268"/>
                  </a:lnTo>
                  <a:lnTo>
                    <a:pt x="206" y="237"/>
                  </a:lnTo>
                  <a:lnTo>
                    <a:pt x="227" y="216"/>
                  </a:lnTo>
                  <a:lnTo>
                    <a:pt x="237" y="225"/>
                  </a:lnTo>
                  <a:lnTo>
                    <a:pt x="306" y="199"/>
                  </a:lnTo>
                  <a:lnTo>
                    <a:pt x="301" y="171"/>
                  </a:lnTo>
                  <a:lnTo>
                    <a:pt x="315" y="159"/>
                  </a:lnTo>
                  <a:lnTo>
                    <a:pt x="123" y="235"/>
                  </a:lnTo>
                  <a:close/>
                  <a:moveTo>
                    <a:pt x="237" y="0"/>
                  </a:moveTo>
                  <a:lnTo>
                    <a:pt x="154" y="33"/>
                  </a:lnTo>
                  <a:lnTo>
                    <a:pt x="138" y="62"/>
                  </a:lnTo>
                  <a:lnTo>
                    <a:pt x="0" y="109"/>
                  </a:lnTo>
                  <a:lnTo>
                    <a:pt x="19" y="121"/>
                  </a:lnTo>
                  <a:lnTo>
                    <a:pt x="251" y="31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FD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" name="Freeform 42"/>
            <p:cNvSpPr>
              <a:spLocks noEditPoints="1"/>
            </p:cNvSpPr>
            <p:nvPr/>
          </p:nvSpPr>
          <p:spPr bwMode="auto">
            <a:xfrm>
              <a:off x="7863723" y="1540387"/>
              <a:ext cx="797518" cy="604712"/>
            </a:xfrm>
            <a:custGeom>
              <a:avLst/>
              <a:gdLst>
                <a:gd name="T0" fmla="*/ 53 w 154"/>
                <a:gd name="T1" fmla="*/ 115 h 117"/>
                <a:gd name="T2" fmla="*/ 53 w 154"/>
                <a:gd name="T3" fmla="*/ 99 h 117"/>
                <a:gd name="T4" fmla="*/ 135 w 154"/>
                <a:gd name="T5" fmla="*/ 69 h 117"/>
                <a:gd name="T6" fmla="*/ 130 w 154"/>
                <a:gd name="T7" fmla="*/ 74 h 117"/>
                <a:gd name="T8" fmla="*/ 130 w 154"/>
                <a:gd name="T9" fmla="*/ 87 h 117"/>
                <a:gd name="T10" fmla="*/ 100 w 154"/>
                <a:gd name="T11" fmla="*/ 98 h 117"/>
                <a:gd name="T12" fmla="*/ 89 w 154"/>
                <a:gd name="T13" fmla="*/ 103 h 117"/>
                <a:gd name="T14" fmla="*/ 55 w 154"/>
                <a:gd name="T15" fmla="*/ 117 h 117"/>
                <a:gd name="T16" fmla="*/ 53 w 154"/>
                <a:gd name="T17" fmla="*/ 116 h 117"/>
                <a:gd name="T18" fmla="*/ 87 w 154"/>
                <a:gd name="T19" fmla="*/ 101 h 117"/>
                <a:gd name="T20" fmla="*/ 98 w 154"/>
                <a:gd name="T21" fmla="*/ 92 h 117"/>
                <a:gd name="T22" fmla="*/ 128 w 154"/>
                <a:gd name="T23" fmla="*/ 85 h 117"/>
                <a:gd name="T24" fmla="*/ 127 w 154"/>
                <a:gd name="T25" fmla="*/ 74 h 117"/>
                <a:gd name="T26" fmla="*/ 55 w 154"/>
                <a:gd name="T27" fmla="*/ 113 h 117"/>
                <a:gd name="T28" fmla="*/ 50 w 154"/>
                <a:gd name="T29" fmla="*/ 77 h 117"/>
                <a:gd name="T30" fmla="*/ 34 w 154"/>
                <a:gd name="T31" fmla="*/ 67 h 117"/>
                <a:gd name="T32" fmla="*/ 118 w 154"/>
                <a:gd name="T33" fmla="*/ 34 h 117"/>
                <a:gd name="T34" fmla="*/ 153 w 154"/>
                <a:gd name="T35" fmla="*/ 36 h 117"/>
                <a:gd name="T36" fmla="*/ 153 w 154"/>
                <a:gd name="T37" fmla="*/ 39 h 117"/>
                <a:gd name="T38" fmla="*/ 52 w 154"/>
                <a:gd name="T39" fmla="*/ 78 h 117"/>
                <a:gd name="T40" fmla="*/ 39 w 154"/>
                <a:gd name="T41" fmla="*/ 67 h 117"/>
                <a:gd name="T42" fmla="*/ 146 w 154"/>
                <a:gd name="T43" fmla="*/ 38 h 117"/>
                <a:gd name="T44" fmla="*/ 39 w 154"/>
                <a:gd name="T45" fmla="*/ 67 h 117"/>
                <a:gd name="T46" fmla="*/ 118 w 154"/>
                <a:gd name="T47" fmla="*/ 35 h 117"/>
                <a:gd name="T48" fmla="*/ 9 w 154"/>
                <a:gd name="T49" fmla="*/ 54 h 117"/>
                <a:gd name="T50" fmla="*/ 0 w 154"/>
                <a:gd name="T51" fmla="*/ 48 h 117"/>
                <a:gd name="T52" fmla="*/ 58 w 154"/>
                <a:gd name="T53" fmla="*/ 27 h 117"/>
                <a:gd name="T54" fmla="*/ 65 w 154"/>
                <a:gd name="T55" fmla="*/ 14 h 117"/>
                <a:gd name="T56" fmla="*/ 102 w 154"/>
                <a:gd name="T57" fmla="*/ 1 h 117"/>
                <a:gd name="T58" fmla="*/ 109 w 154"/>
                <a:gd name="T59" fmla="*/ 15 h 117"/>
                <a:gd name="T60" fmla="*/ 10 w 154"/>
                <a:gd name="T61" fmla="*/ 54 h 117"/>
                <a:gd name="T62" fmla="*/ 67 w 154"/>
                <a:gd name="T63" fmla="*/ 17 h 117"/>
                <a:gd name="T64" fmla="*/ 60 w 154"/>
                <a:gd name="T65" fmla="*/ 30 h 117"/>
                <a:gd name="T66" fmla="*/ 9 w 154"/>
                <a:gd name="T67" fmla="*/ 51 h 117"/>
                <a:gd name="T68" fmla="*/ 100 w 154"/>
                <a:gd name="T69" fmla="*/ 4 h 117"/>
                <a:gd name="T70" fmla="*/ 100 w 154"/>
                <a:gd name="T71" fmla="*/ 3 h 117"/>
                <a:gd name="T72" fmla="*/ 100 w 154"/>
                <a:gd name="T73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" h="117">
                  <a:moveTo>
                    <a:pt x="53" y="116"/>
                  </a:moveTo>
                  <a:cubicBezTo>
                    <a:pt x="53" y="116"/>
                    <a:pt x="53" y="116"/>
                    <a:pt x="53" y="115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0"/>
                    <a:pt x="52" y="99"/>
                    <a:pt x="53" y="99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4" y="68"/>
                    <a:pt x="135" y="68"/>
                    <a:pt x="135" y="69"/>
                  </a:cubicBezTo>
                  <a:cubicBezTo>
                    <a:pt x="135" y="69"/>
                    <a:pt x="135" y="70"/>
                    <a:pt x="135" y="71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1" y="87"/>
                    <a:pt x="130" y="87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1" y="99"/>
                    <a:pt x="101" y="99"/>
                    <a:pt x="100" y="98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4" y="117"/>
                    <a:pt x="54" y="117"/>
                    <a:pt x="54" y="117"/>
                  </a:cubicBezTo>
                  <a:lnTo>
                    <a:pt x="53" y="116"/>
                  </a:lnTo>
                  <a:close/>
                  <a:moveTo>
                    <a:pt x="55" y="113"/>
                  </a:moveTo>
                  <a:cubicBezTo>
                    <a:pt x="87" y="101"/>
                    <a:pt x="87" y="101"/>
                    <a:pt x="87" y="101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6" y="92"/>
                    <a:pt x="97" y="92"/>
                    <a:pt x="98" y="92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7" y="74"/>
                    <a:pt x="127" y="74"/>
                    <a:pt x="127" y="74"/>
                  </a:cubicBezTo>
                  <a:cubicBezTo>
                    <a:pt x="127" y="74"/>
                    <a:pt x="127" y="74"/>
                    <a:pt x="127" y="74"/>
                  </a:cubicBezTo>
                  <a:cubicBezTo>
                    <a:pt x="55" y="102"/>
                    <a:pt x="55" y="102"/>
                    <a:pt x="55" y="102"/>
                  </a:cubicBezTo>
                  <a:lnTo>
                    <a:pt x="55" y="113"/>
                  </a:lnTo>
                  <a:close/>
                  <a:moveTo>
                    <a:pt x="51" y="77"/>
                  </a:moveTo>
                  <a:cubicBezTo>
                    <a:pt x="50" y="77"/>
                    <a:pt x="50" y="77"/>
                    <a:pt x="50" y="77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8"/>
                    <a:pt x="34" y="68"/>
                    <a:pt x="34" y="67"/>
                  </a:cubicBezTo>
                  <a:cubicBezTo>
                    <a:pt x="34" y="67"/>
                    <a:pt x="35" y="66"/>
                    <a:pt x="35" y="66"/>
                  </a:cubicBezTo>
                  <a:cubicBezTo>
                    <a:pt x="118" y="34"/>
                    <a:pt x="118" y="34"/>
                    <a:pt x="118" y="34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53" y="36"/>
                    <a:pt x="153" y="36"/>
                    <a:pt x="153" y="36"/>
                  </a:cubicBezTo>
                  <a:cubicBezTo>
                    <a:pt x="153" y="36"/>
                    <a:pt x="154" y="36"/>
                    <a:pt x="154" y="37"/>
                  </a:cubicBezTo>
                  <a:cubicBezTo>
                    <a:pt x="154" y="38"/>
                    <a:pt x="154" y="38"/>
                    <a:pt x="153" y="39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lnTo>
                    <a:pt x="51" y="77"/>
                  </a:lnTo>
                  <a:close/>
                  <a:moveTo>
                    <a:pt x="39" y="67"/>
                  </a:moveTo>
                  <a:cubicBezTo>
                    <a:pt x="52" y="74"/>
                    <a:pt x="52" y="74"/>
                    <a:pt x="52" y="74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19" y="37"/>
                    <a:pt x="119" y="37"/>
                    <a:pt x="119" y="37"/>
                  </a:cubicBezTo>
                  <a:lnTo>
                    <a:pt x="39" y="67"/>
                  </a:lnTo>
                  <a:close/>
                  <a:moveTo>
                    <a:pt x="118" y="37"/>
                  </a:moveTo>
                  <a:cubicBezTo>
                    <a:pt x="118" y="35"/>
                    <a:pt x="118" y="35"/>
                    <a:pt x="118" y="35"/>
                  </a:cubicBezTo>
                  <a:lnTo>
                    <a:pt x="118" y="37"/>
                  </a:lnTo>
                  <a:close/>
                  <a:moveTo>
                    <a:pt x="9" y="54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8"/>
                    <a:pt x="0" y="48"/>
                  </a:cubicBezTo>
                  <a:cubicBezTo>
                    <a:pt x="0" y="47"/>
                    <a:pt x="0" y="47"/>
                    <a:pt x="1" y="4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0"/>
                    <a:pt x="102" y="1"/>
                    <a:pt x="102" y="1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4"/>
                    <a:pt x="109" y="15"/>
                    <a:pt x="109" y="15"/>
                  </a:cubicBezTo>
                  <a:cubicBezTo>
                    <a:pt x="109" y="16"/>
                    <a:pt x="108" y="16"/>
                    <a:pt x="108" y="16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lose/>
                  <a:moveTo>
                    <a:pt x="67" y="17"/>
                  </a:move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0" y="4"/>
                    <a:pt x="100" y="4"/>
                    <a:pt x="100" y="4"/>
                  </a:cubicBezTo>
                  <a:lnTo>
                    <a:pt x="67" y="17"/>
                  </a:lnTo>
                  <a:close/>
                  <a:moveTo>
                    <a:pt x="100" y="3"/>
                  </a:moveTo>
                  <a:cubicBezTo>
                    <a:pt x="101" y="2"/>
                    <a:pt x="101" y="2"/>
                    <a:pt x="101" y="2"/>
                  </a:cubicBezTo>
                  <a:lnTo>
                    <a:pt x="100" y="3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07" name="组合 406"/>
          <p:cNvGrpSpPr/>
          <p:nvPr/>
        </p:nvGrpSpPr>
        <p:grpSpPr>
          <a:xfrm>
            <a:off x="8082915" y="1957705"/>
            <a:ext cx="3761105" cy="3882390"/>
            <a:chOff x="6962308" y="2908362"/>
            <a:chExt cx="3761005" cy="3054585"/>
          </a:xfrm>
        </p:grpSpPr>
        <p:grpSp>
          <p:nvGrpSpPr>
            <p:cNvPr id="395" name="组合 394"/>
            <p:cNvGrpSpPr/>
            <p:nvPr/>
          </p:nvGrpSpPr>
          <p:grpSpPr>
            <a:xfrm>
              <a:off x="6962308" y="5170997"/>
              <a:ext cx="3055540" cy="791950"/>
              <a:chOff x="6209872" y="5529837"/>
              <a:chExt cx="3055540" cy="791950"/>
            </a:xfrm>
          </p:grpSpPr>
          <p:grpSp>
            <p:nvGrpSpPr>
              <p:cNvPr id="389" name="组合 388"/>
              <p:cNvGrpSpPr/>
              <p:nvPr/>
            </p:nvGrpSpPr>
            <p:grpSpPr>
              <a:xfrm>
                <a:off x="6975677" y="5529837"/>
                <a:ext cx="2289735" cy="653049"/>
                <a:chOff x="9352182" y="6447288"/>
                <a:chExt cx="2289735" cy="653049"/>
              </a:xfrm>
            </p:grpSpPr>
            <p:sp>
              <p:nvSpPr>
                <p:cNvPr id="313" name="Freeform 50"/>
                <p:cNvSpPr/>
                <p:nvPr/>
              </p:nvSpPr>
              <p:spPr bwMode="auto">
                <a:xfrm>
                  <a:off x="9357602" y="6447288"/>
                  <a:ext cx="2276185" cy="653049"/>
                </a:xfrm>
                <a:custGeom>
                  <a:avLst/>
                  <a:gdLst>
                    <a:gd name="T0" fmla="*/ 130 w 355"/>
                    <a:gd name="T1" fmla="*/ 8 h 102"/>
                    <a:gd name="T2" fmla="*/ 16 w 355"/>
                    <a:gd name="T3" fmla="*/ 25 h 102"/>
                    <a:gd name="T4" fmla="*/ 1 w 355"/>
                    <a:gd name="T5" fmla="*/ 62 h 102"/>
                    <a:gd name="T6" fmla="*/ 64 w 355"/>
                    <a:gd name="T7" fmla="*/ 99 h 102"/>
                    <a:gd name="T8" fmla="*/ 142 w 355"/>
                    <a:gd name="T9" fmla="*/ 97 h 102"/>
                    <a:gd name="T10" fmla="*/ 225 w 355"/>
                    <a:gd name="T11" fmla="*/ 95 h 102"/>
                    <a:gd name="T12" fmla="*/ 308 w 355"/>
                    <a:gd name="T13" fmla="*/ 94 h 102"/>
                    <a:gd name="T14" fmla="*/ 353 w 355"/>
                    <a:gd name="T15" fmla="*/ 60 h 102"/>
                    <a:gd name="T16" fmla="*/ 347 w 355"/>
                    <a:gd name="T17" fmla="*/ 37 h 102"/>
                    <a:gd name="T18" fmla="*/ 305 w 355"/>
                    <a:gd name="T19" fmla="*/ 24 h 102"/>
                    <a:gd name="T20" fmla="*/ 130 w 355"/>
                    <a:gd name="T21" fmla="*/ 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55" h="102">
                      <a:moveTo>
                        <a:pt x="130" y="8"/>
                      </a:moveTo>
                      <a:cubicBezTo>
                        <a:pt x="92" y="2"/>
                        <a:pt x="48" y="0"/>
                        <a:pt x="16" y="25"/>
                      </a:cubicBezTo>
                      <a:cubicBezTo>
                        <a:pt x="5" y="33"/>
                        <a:pt x="0" y="48"/>
                        <a:pt x="1" y="62"/>
                      </a:cubicBezTo>
                      <a:cubicBezTo>
                        <a:pt x="4" y="90"/>
                        <a:pt x="44" y="97"/>
                        <a:pt x="64" y="99"/>
                      </a:cubicBezTo>
                      <a:cubicBezTo>
                        <a:pt x="90" y="100"/>
                        <a:pt x="116" y="99"/>
                        <a:pt x="142" y="97"/>
                      </a:cubicBezTo>
                      <a:cubicBezTo>
                        <a:pt x="170" y="95"/>
                        <a:pt x="198" y="93"/>
                        <a:pt x="225" y="95"/>
                      </a:cubicBezTo>
                      <a:cubicBezTo>
                        <a:pt x="250" y="97"/>
                        <a:pt x="284" y="102"/>
                        <a:pt x="308" y="94"/>
                      </a:cubicBezTo>
                      <a:cubicBezTo>
                        <a:pt x="324" y="89"/>
                        <a:pt x="350" y="78"/>
                        <a:pt x="353" y="60"/>
                      </a:cubicBezTo>
                      <a:cubicBezTo>
                        <a:pt x="355" y="50"/>
                        <a:pt x="355" y="43"/>
                        <a:pt x="347" y="37"/>
                      </a:cubicBezTo>
                      <a:cubicBezTo>
                        <a:pt x="336" y="28"/>
                        <a:pt x="325" y="25"/>
                        <a:pt x="305" y="24"/>
                      </a:cubicBezTo>
                      <a:cubicBezTo>
                        <a:pt x="305" y="24"/>
                        <a:pt x="196" y="18"/>
                        <a:pt x="130" y="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14" name="Freeform 51"/>
                <p:cNvSpPr/>
                <p:nvPr/>
              </p:nvSpPr>
              <p:spPr bwMode="auto">
                <a:xfrm>
                  <a:off x="9352182" y="6466255"/>
                  <a:ext cx="2289735" cy="628661"/>
                </a:xfrm>
                <a:custGeom>
                  <a:avLst/>
                  <a:gdLst>
                    <a:gd name="T0" fmla="*/ 65 w 357"/>
                    <a:gd name="T1" fmla="*/ 97 h 98"/>
                    <a:gd name="T2" fmla="*/ 0 w 357"/>
                    <a:gd name="T3" fmla="*/ 59 h 98"/>
                    <a:gd name="T4" fmla="*/ 0 w 357"/>
                    <a:gd name="T5" fmla="*/ 55 h 98"/>
                    <a:gd name="T6" fmla="*/ 16 w 357"/>
                    <a:gd name="T7" fmla="*/ 21 h 98"/>
                    <a:gd name="T8" fmla="*/ 87 w 357"/>
                    <a:gd name="T9" fmla="*/ 0 h 98"/>
                    <a:gd name="T10" fmla="*/ 131 w 357"/>
                    <a:gd name="T11" fmla="*/ 4 h 98"/>
                    <a:gd name="T12" fmla="*/ 131 w 357"/>
                    <a:gd name="T13" fmla="*/ 5 h 98"/>
                    <a:gd name="T14" fmla="*/ 131 w 357"/>
                    <a:gd name="T15" fmla="*/ 7 h 98"/>
                    <a:gd name="T16" fmla="*/ 87 w 357"/>
                    <a:gd name="T17" fmla="*/ 3 h 98"/>
                    <a:gd name="T18" fmla="*/ 18 w 357"/>
                    <a:gd name="T19" fmla="*/ 23 h 98"/>
                    <a:gd name="T20" fmla="*/ 3 w 357"/>
                    <a:gd name="T21" fmla="*/ 55 h 98"/>
                    <a:gd name="T22" fmla="*/ 3 w 357"/>
                    <a:gd name="T23" fmla="*/ 59 h 98"/>
                    <a:gd name="T24" fmla="*/ 66 w 357"/>
                    <a:gd name="T25" fmla="*/ 94 h 98"/>
                    <a:gd name="T26" fmla="*/ 87 w 357"/>
                    <a:gd name="T27" fmla="*/ 95 h 98"/>
                    <a:gd name="T28" fmla="*/ 199 w 357"/>
                    <a:gd name="T29" fmla="*/ 90 h 98"/>
                    <a:gd name="T30" fmla="*/ 226 w 357"/>
                    <a:gd name="T31" fmla="*/ 91 h 98"/>
                    <a:gd name="T32" fmla="*/ 275 w 357"/>
                    <a:gd name="T33" fmla="*/ 94 h 98"/>
                    <a:gd name="T34" fmla="*/ 309 w 357"/>
                    <a:gd name="T35" fmla="*/ 90 h 98"/>
                    <a:gd name="T36" fmla="*/ 353 w 357"/>
                    <a:gd name="T37" fmla="*/ 56 h 98"/>
                    <a:gd name="T38" fmla="*/ 354 w 357"/>
                    <a:gd name="T39" fmla="*/ 48 h 98"/>
                    <a:gd name="T40" fmla="*/ 347 w 357"/>
                    <a:gd name="T41" fmla="*/ 35 h 98"/>
                    <a:gd name="T42" fmla="*/ 306 w 357"/>
                    <a:gd name="T43" fmla="*/ 23 h 98"/>
                    <a:gd name="T44" fmla="*/ 131 w 357"/>
                    <a:gd name="T45" fmla="*/ 7 h 98"/>
                    <a:gd name="T46" fmla="*/ 131 w 357"/>
                    <a:gd name="T47" fmla="*/ 5 h 98"/>
                    <a:gd name="T48" fmla="*/ 131 w 357"/>
                    <a:gd name="T49" fmla="*/ 4 h 98"/>
                    <a:gd name="T50" fmla="*/ 306 w 357"/>
                    <a:gd name="T51" fmla="*/ 20 h 98"/>
                    <a:gd name="T52" fmla="*/ 349 w 357"/>
                    <a:gd name="T53" fmla="*/ 33 h 98"/>
                    <a:gd name="T54" fmla="*/ 357 w 357"/>
                    <a:gd name="T55" fmla="*/ 48 h 98"/>
                    <a:gd name="T56" fmla="*/ 356 w 357"/>
                    <a:gd name="T57" fmla="*/ 57 h 98"/>
                    <a:gd name="T58" fmla="*/ 310 w 357"/>
                    <a:gd name="T59" fmla="*/ 93 h 98"/>
                    <a:gd name="T60" fmla="*/ 275 w 357"/>
                    <a:gd name="T61" fmla="*/ 97 h 98"/>
                    <a:gd name="T62" fmla="*/ 226 w 357"/>
                    <a:gd name="T63" fmla="*/ 94 h 98"/>
                    <a:gd name="T64" fmla="*/ 199 w 357"/>
                    <a:gd name="T65" fmla="*/ 93 h 98"/>
                    <a:gd name="T66" fmla="*/ 87 w 357"/>
                    <a:gd name="T67" fmla="*/ 98 h 98"/>
                    <a:gd name="T68" fmla="*/ 65 w 357"/>
                    <a:gd name="T69" fmla="*/ 9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57" h="98">
                      <a:moveTo>
                        <a:pt x="65" y="97"/>
                      </a:moveTo>
                      <a:cubicBezTo>
                        <a:pt x="45" y="96"/>
                        <a:pt x="4" y="89"/>
                        <a:pt x="0" y="59"/>
                      </a:cubicBezTo>
                      <a:cubicBezTo>
                        <a:pt x="0" y="58"/>
                        <a:pt x="0" y="56"/>
                        <a:pt x="0" y="55"/>
                      </a:cubicBezTo>
                      <a:cubicBezTo>
                        <a:pt x="0" y="42"/>
                        <a:pt x="6" y="29"/>
                        <a:pt x="16" y="21"/>
                      </a:cubicBezTo>
                      <a:cubicBezTo>
                        <a:pt x="36" y="5"/>
                        <a:pt x="62" y="0"/>
                        <a:pt x="87" y="0"/>
                      </a:cubicBezTo>
                      <a:cubicBezTo>
                        <a:pt x="102" y="0"/>
                        <a:pt x="117" y="1"/>
                        <a:pt x="131" y="4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1" y="7"/>
                        <a:pt x="131" y="7"/>
                        <a:pt x="131" y="7"/>
                      </a:cubicBezTo>
                      <a:cubicBezTo>
                        <a:pt x="117" y="4"/>
                        <a:pt x="102" y="3"/>
                        <a:pt x="87" y="3"/>
                      </a:cubicBezTo>
                      <a:cubicBezTo>
                        <a:pt x="62" y="3"/>
                        <a:pt x="38" y="8"/>
                        <a:pt x="18" y="23"/>
                      </a:cubicBezTo>
                      <a:cubicBezTo>
                        <a:pt x="9" y="30"/>
                        <a:pt x="3" y="43"/>
                        <a:pt x="3" y="55"/>
                      </a:cubicBezTo>
                      <a:cubicBezTo>
                        <a:pt x="3" y="56"/>
                        <a:pt x="3" y="57"/>
                        <a:pt x="3" y="59"/>
                      </a:cubicBezTo>
                      <a:cubicBezTo>
                        <a:pt x="6" y="85"/>
                        <a:pt x="45" y="93"/>
                        <a:pt x="66" y="94"/>
                      </a:cubicBezTo>
                      <a:cubicBezTo>
                        <a:pt x="73" y="95"/>
                        <a:pt x="80" y="95"/>
                        <a:pt x="87" y="95"/>
                      </a:cubicBezTo>
                      <a:cubicBezTo>
                        <a:pt x="124" y="95"/>
                        <a:pt x="162" y="90"/>
                        <a:pt x="199" y="90"/>
                      </a:cubicBezTo>
                      <a:cubicBezTo>
                        <a:pt x="208" y="90"/>
                        <a:pt x="217" y="90"/>
                        <a:pt x="226" y="91"/>
                      </a:cubicBezTo>
                      <a:cubicBezTo>
                        <a:pt x="241" y="92"/>
                        <a:pt x="259" y="94"/>
                        <a:pt x="275" y="94"/>
                      </a:cubicBezTo>
                      <a:cubicBezTo>
                        <a:pt x="287" y="94"/>
                        <a:pt x="299" y="93"/>
                        <a:pt x="309" y="90"/>
                      </a:cubicBezTo>
                      <a:cubicBezTo>
                        <a:pt x="325" y="84"/>
                        <a:pt x="350" y="74"/>
                        <a:pt x="353" y="56"/>
                      </a:cubicBezTo>
                      <a:cubicBezTo>
                        <a:pt x="353" y="53"/>
                        <a:pt x="354" y="50"/>
                        <a:pt x="354" y="48"/>
                      </a:cubicBezTo>
                      <a:cubicBezTo>
                        <a:pt x="354" y="43"/>
                        <a:pt x="352" y="39"/>
                        <a:pt x="347" y="35"/>
                      </a:cubicBezTo>
                      <a:cubicBezTo>
                        <a:pt x="337" y="26"/>
                        <a:pt x="326" y="24"/>
                        <a:pt x="306" y="23"/>
                      </a:cubicBezTo>
                      <a:cubicBezTo>
                        <a:pt x="306" y="23"/>
                        <a:pt x="197" y="16"/>
                        <a:pt x="131" y="7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97" y="13"/>
                        <a:pt x="306" y="20"/>
                        <a:pt x="306" y="20"/>
                      </a:cubicBezTo>
                      <a:cubicBezTo>
                        <a:pt x="326" y="21"/>
                        <a:pt x="338" y="23"/>
                        <a:pt x="349" y="33"/>
                      </a:cubicBezTo>
                      <a:cubicBezTo>
                        <a:pt x="355" y="37"/>
                        <a:pt x="357" y="42"/>
                        <a:pt x="357" y="48"/>
                      </a:cubicBezTo>
                      <a:cubicBezTo>
                        <a:pt x="357" y="51"/>
                        <a:pt x="356" y="54"/>
                        <a:pt x="356" y="57"/>
                      </a:cubicBezTo>
                      <a:cubicBezTo>
                        <a:pt x="352" y="77"/>
                        <a:pt x="326" y="87"/>
                        <a:pt x="310" y="93"/>
                      </a:cubicBezTo>
                      <a:cubicBezTo>
                        <a:pt x="299" y="96"/>
                        <a:pt x="288" y="97"/>
                        <a:pt x="275" y="97"/>
                      </a:cubicBezTo>
                      <a:cubicBezTo>
                        <a:pt x="258" y="97"/>
                        <a:pt x="241" y="95"/>
                        <a:pt x="226" y="94"/>
                      </a:cubicBezTo>
                      <a:cubicBezTo>
                        <a:pt x="217" y="93"/>
                        <a:pt x="208" y="93"/>
                        <a:pt x="199" y="93"/>
                      </a:cubicBezTo>
                      <a:cubicBezTo>
                        <a:pt x="162" y="93"/>
                        <a:pt x="124" y="98"/>
                        <a:pt x="87" y="98"/>
                      </a:cubicBezTo>
                      <a:cubicBezTo>
                        <a:pt x="80" y="98"/>
                        <a:pt x="73" y="98"/>
                        <a:pt x="65" y="97"/>
                      </a:cubicBezTo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15" name="Freeform 52"/>
                <p:cNvSpPr/>
                <p:nvPr/>
              </p:nvSpPr>
              <p:spPr bwMode="auto">
                <a:xfrm>
                  <a:off x="9428055" y="6685745"/>
                  <a:ext cx="2143408" cy="338719"/>
                </a:xfrm>
                <a:custGeom>
                  <a:avLst/>
                  <a:gdLst>
                    <a:gd name="T0" fmla="*/ 13 w 334"/>
                    <a:gd name="T1" fmla="*/ 0 h 53"/>
                    <a:gd name="T2" fmla="*/ 3 w 334"/>
                    <a:gd name="T3" fmla="*/ 22 h 53"/>
                    <a:gd name="T4" fmla="*/ 74 w 334"/>
                    <a:gd name="T5" fmla="*/ 53 h 53"/>
                    <a:gd name="T6" fmla="*/ 79 w 334"/>
                    <a:gd name="T7" fmla="*/ 53 h 53"/>
                    <a:gd name="T8" fmla="*/ 200 w 334"/>
                    <a:gd name="T9" fmla="*/ 46 h 53"/>
                    <a:gd name="T10" fmla="*/ 242 w 334"/>
                    <a:gd name="T11" fmla="*/ 50 h 53"/>
                    <a:gd name="T12" fmla="*/ 264 w 334"/>
                    <a:gd name="T13" fmla="*/ 51 h 53"/>
                    <a:gd name="T14" fmla="*/ 328 w 334"/>
                    <a:gd name="T15" fmla="*/ 23 h 53"/>
                    <a:gd name="T16" fmla="*/ 327 w 334"/>
                    <a:gd name="T17" fmla="*/ 10 h 53"/>
                    <a:gd name="T18" fmla="*/ 311 w 334"/>
                    <a:gd name="T19" fmla="*/ 17 h 53"/>
                    <a:gd name="T20" fmla="*/ 231 w 334"/>
                    <a:gd name="T21" fmla="*/ 37 h 53"/>
                    <a:gd name="T22" fmla="*/ 228 w 334"/>
                    <a:gd name="T23" fmla="*/ 37 h 53"/>
                    <a:gd name="T24" fmla="*/ 145 w 334"/>
                    <a:gd name="T25" fmla="*/ 36 h 53"/>
                    <a:gd name="T26" fmla="*/ 114 w 334"/>
                    <a:gd name="T27" fmla="*/ 37 h 53"/>
                    <a:gd name="T28" fmla="*/ 111 w 334"/>
                    <a:gd name="T29" fmla="*/ 37 h 53"/>
                    <a:gd name="T30" fmla="*/ 25 w 334"/>
                    <a:gd name="T31" fmla="*/ 8 h 53"/>
                    <a:gd name="T32" fmla="*/ 13 w 334"/>
                    <a:gd name="T3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34" h="53">
                      <a:moveTo>
                        <a:pt x="13" y="0"/>
                      </a:moveTo>
                      <a:cubicBezTo>
                        <a:pt x="5" y="0"/>
                        <a:pt x="0" y="11"/>
                        <a:pt x="3" y="22"/>
                      </a:cubicBezTo>
                      <a:cubicBezTo>
                        <a:pt x="3" y="22"/>
                        <a:pt x="6" y="53"/>
                        <a:pt x="74" y="53"/>
                      </a:cubicBezTo>
                      <a:cubicBezTo>
                        <a:pt x="75" y="53"/>
                        <a:pt x="77" y="53"/>
                        <a:pt x="79" y="53"/>
                      </a:cubicBezTo>
                      <a:cubicBezTo>
                        <a:pt x="130" y="52"/>
                        <a:pt x="166" y="46"/>
                        <a:pt x="200" y="46"/>
                      </a:cubicBezTo>
                      <a:cubicBezTo>
                        <a:pt x="214" y="46"/>
                        <a:pt x="228" y="47"/>
                        <a:pt x="242" y="50"/>
                      </a:cubicBezTo>
                      <a:cubicBezTo>
                        <a:pt x="250" y="51"/>
                        <a:pt x="257" y="51"/>
                        <a:pt x="264" y="51"/>
                      </a:cubicBezTo>
                      <a:cubicBezTo>
                        <a:pt x="296" y="51"/>
                        <a:pt x="320" y="39"/>
                        <a:pt x="328" y="23"/>
                      </a:cubicBezTo>
                      <a:cubicBezTo>
                        <a:pt x="334" y="13"/>
                        <a:pt x="332" y="10"/>
                        <a:pt x="327" y="10"/>
                      </a:cubicBezTo>
                      <a:cubicBezTo>
                        <a:pt x="323" y="10"/>
                        <a:pt x="316" y="13"/>
                        <a:pt x="311" y="17"/>
                      </a:cubicBezTo>
                      <a:cubicBezTo>
                        <a:pt x="299" y="27"/>
                        <a:pt x="266" y="37"/>
                        <a:pt x="231" y="37"/>
                      </a:cubicBezTo>
                      <a:cubicBezTo>
                        <a:pt x="230" y="37"/>
                        <a:pt x="229" y="37"/>
                        <a:pt x="228" y="37"/>
                      </a:cubicBezTo>
                      <a:cubicBezTo>
                        <a:pt x="203" y="37"/>
                        <a:pt x="172" y="36"/>
                        <a:pt x="145" y="36"/>
                      </a:cubicBezTo>
                      <a:cubicBezTo>
                        <a:pt x="134" y="36"/>
                        <a:pt x="123" y="36"/>
                        <a:pt x="114" y="37"/>
                      </a:cubicBezTo>
                      <a:cubicBezTo>
                        <a:pt x="113" y="37"/>
                        <a:pt x="112" y="37"/>
                        <a:pt x="111" y="37"/>
                      </a:cubicBezTo>
                      <a:cubicBezTo>
                        <a:pt x="81" y="37"/>
                        <a:pt x="36" y="20"/>
                        <a:pt x="25" y="8"/>
                      </a:cubicBezTo>
                      <a:cubicBezTo>
                        <a:pt x="21" y="2"/>
                        <a:pt x="17" y="0"/>
                        <a:pt x="13" y="0"/>
                      </a:cubicBezTo>
                    </a:path>
                  </a:pathLst>
                </a:custGeom>
                <a:solidFill>
                  <a:srgbClr val="DCF2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16" name="Freeform 53"/>
                <p:cNvSpPr>
                  <a:spLocks noEditPoints="1"/>
                </p:cNvSpPr>
                <p:nvPr/>
              </p:nvSpPr>
              <p:spPr bwMode="auto">
                <a:xfrm>
                  <a:off x="9447023" y="6550258"/>
                  <a:ext cx="2097342" cy="455237"/>
                </a:xfrm>
                <a:custGeom>
                  <a:avLst/>
                  <a:gdLst>
                    <a:gd name="T0" fmla="*/ 63 w 327"/>
                    <a:gd name="T1" fmla="*/ 69 h 71"/>
                    <a:gd name="T2" fmla="*/ 77 w 327"/>
                    <a:gd name="T3" fmla="*/ 71 h 71"/>
                    <a:gd name="T4" fmla="*/ 107 w 327"/>
                    <a:gd name="T5" fmla="*/ 66 h 71"/>
                    <a:gd name="T6" fmla="*/ 95 w 327"/>
                    <a:gd name="T7" fmla="*/ 71 h 71"/>
                    <a:gd name="T8" fmla="*/ 243 w 327"/>
                    <a:gd name="T9" fmla="*/ 68 h 71"/>
                    <a:gd name="T10" fmla="*/ 260 w 327"/>
                    <a:gd name="T11" fmla="*/ 68 h 71"/>
                    <a:gd name="T12" fmla="*/ 227 w 327"/>
                    <a:gd name="T13" fmla="*/ 70 h 71"/>
                    <a:gd name="T14" fmla="*/ 215 w 327"/>
                    <a:gd name="T15" fmla="*/ 64 h 71"/>
                    <a:gd name="T16" fmla="*/ 123 w 327"/>
                    <a:gd name="T17" fmla="*/ 68 h 71"/>
                    <a:gd name="T18" fmla="*/ 140 w 327"/>
                    <a:gd name="T19" fmla="*/ 67 h 71"/>
                    <a:gd name="T20" fmla="*/ 125 w 327"/>
                    <a:gd name="T21" fmla="*/ 70 h 71"/>
                    <a:gd name="T22" fmla="*/ 33 w 327"/>
                    <a:gd name="T23" fmla="*/ 65 h 71"/>
                    <a:gd name="T24" fmla="*/ 50 w 327"/>
                    <a:gd name="T25" fmla="*/ 68 h 71"/>
                    <a:gd name="T26" fmla="*/ 275 w 327"/>
                    <a:gd name="T27" fmla="*/ 65 h 71"/>
                    <a:gd name="T28" fmla="*/ 287 w 327"/>
                    <a:gd name="T29" fmla="*/ 67 h 71"/>
                    <a:gd name="T30" fmla="*/ 273 w 327"/>
                    <a:gd name="T31" fmla="*/ 67 h 71"/>
                    <a:gd name="T32" fmla="*/ 167 w 327"/>
                    <a:gd name="T33" fmla="*/ 63 h 71"/>
                    <a:gd name="T34" fmla="*/ 155 w 327"/>
                    <a:gd name="T35" fmla="*/ 68 h 71"/>
                    <a:gd name="T36" fmla="*/ 183 w 327"/>
                    <a:gd name="T37" fmla="*/ 65 h 71"/>
                    <a:gd name="T38" fmla="*/ 197 w 327"/>
                    <a:gd name="T39" fmla="*/ 68 h 71"/>
                    <a:gd name="T40" fmla="*/ 7 w 327"/>
                    <a:gd name="T41" fmla="*/ 52 h 71"/>
                    <a:gd name="T42" fmla="*/ 18 w 327"/>
                    <a:gd name="T43" fmla="*/ 62 h 71"/>
                    <a:gd name="T44" fmla="*/ 303 w 327"/>
                    <a:gd name="T45" fmla="*/ 56 h 71"/>
                    <a:gd name="T46" fmla="*/ 305 w 327"/>
                    <a:gd name="T47" fmla="*/ 61 h 71"/>
                    <a:gd name="T48" fmla="*/ 324 w 327"/>
                    <a:gd name="T49" fmla="*/ 41 h 71"/>
                    <a:gd name="T50" fmla="*/ 320 w 327"/>
                    <a:gd name="T51" fmla="*/ 29 h 71"/>
                    <a:gd name="T52" fmla="*/ 327 w 327"/>
                    <a:gd name="T53" fmla="*/ 39 h 71"/>
                    <a:gd name="T54" fmla="*/ 4 w 327"/>
                    <a:gd name="T55" fmla="*/ 25 h 71"/>
                    <a:gd name="T56" fmla="*/ 8 w 327"/>
                    <a:gd name="T57" fmla="*/ 28 h 71"/>
                    <a:gd name="T58" fmla="*/ 293 w 327"/>
                    <a:gd name="T59" fmla="*/ 20 h 71"/>
                    <a:gd name="T60" fmla="*/ 308 w 327"/>
                    <a:gd name="T61" fmla="*/ 20 h 71"/>
                    <a:gd name="T62" fmla="*/ 263 w 327"/>
                    <a:gd name="T63" fmla="*/ 18 h 71"/>
                    <a:gd name="T64" fmla="*/ 276 w 327"/>
                    <a:gd name="T65" fmla="*/ 14 h 71"/>
                    <a:gd name="T66" fmla="*/ 275 w 327"/>
                    <a:gd name="T67" fmla="*/ 19 h 71"/>
                    <a:gd name="T68" fmla="*/ 33 w 327"/>
                    <a:gd name="T69" fmla="*/ 9 h 71"/>
                    <a:gd name="T70" fmla="*/ 20 w 327"/>
                    <a:gd name="T71" fmla="*/ 17 h 71"/>
                    <a:gd name="T72" fmla="*/ 231 w 327"/>
                    <a:gd name="T73" fmla="*/ 14 h 71"/>
                    <a:gd name="T74" fmla="*/ 248 w 327"/>
                    <a:gd name="T75" fmla="*/ 15 h 71"/>
                    <a:gd name="T76" fmla="*/ 215 w 327"/>
                    <a:gd name="T77" fmla="*/ 15 h 71"/>
                    <a:gd name="T78" fmla="*/ 216 w 327"/>
                    <a:gd name="T79" fmla="*/ 11 h 71"/>
                    <a:gd name="T80" fmla="*/ 216 w 327"/>
                    <a:gd name="T81" fmla="*/ 15 h 71"/>
                    <a:gd name="T82" fmla="*/ 171 w 327"/>
                    <a:gd name="T83" fmla="*/ 10 h 71"/>
                    <a:gd name="T84" fmla="*/ 188 w 327"/>
                    <a:gd name="T85" fmla="*/ 11 h 71"/>
                    <a:gd name="T86" fmla="*/ 155 w 327"/>
                    <a:gd name="T87" fmla="*/ 11 h 71"/>
                    <a:gd name="T88" fmla="*/ 156 w 327"/>
                    <a:gd name="T89" fmla="*/ 6 h 71"/>
                    <a:gd name="T90" fmla="*/ 156 w 327"/>
                    <a:gd name="T91" fmla="*/ 11 h 71"/>
                    <a:gd name="T92" fmla="*/ 108 w 327"/>
                    <a:gd name="T93" fmla="*/ 6 h 71"/>
                    <a:gd name="T94" fmla="*/ 126 w 327"/>
                    <a:gd name="T95" fmla="*/ 3 h 71"/>
                    <a:gd name="T96" fmla="*/ 125 w 327"/>
                    <a:gd name="T97" fmla="*/ 8 h 71"/>
                    <a:gd name="T98" fmla="*/ 60 w 327"/>
                    <a:gd name="T99" fmla="*/ 1 h 71"/>
                    <a:gd name="T100" fmla="*/ 49 w 327"/>
                    <a:gd name="T101" fmla="*/ 8 h 71"/>
                    <a:gd name="T102" fmla="*/ 80 w 327"/>
                    <a:gd name="T103" fmla="*/ 5 h 71"/>
                    <a:gd name="T104" fmla="*/ 80 w 327"/>
                    <a:gd name="T105" fmla="*/ 0 h 71"/>
                    <a:gd name="T106" fmla="*/ 90 w 327"/>
                    <a:gd name="T107" fmla="*/ 5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27" h="71">
                      <a:moveTo>
                        <a:pt x="77" y="71"/>
                      </a:moveTo>
                      <a:cubicBezTo>
                        <a:pt x="73" y="71"/>
                        <a:pt x="69" y="71"/>
                        <a:pt x="65" y="71"/>
                      </a:cubicBezTo>
                      <a:cubicBezTo>
                        <a:pt x="64" y="71"/>
                        <a:pt x="63" y="70"/>
                        <a:pt x="63" y="69"/>
                      </a:cubicBezTo>
                      <a:cubicBezTo>
                        <a:pt x="63" y="69"/>
                        <a:pt x="63" y="69"/>
                        <a:pt x="63" y="69"/>
                      </a:cubicBezTo>
                      <a:cubicBezTo>
                        <a:pt x="63" y="67"/>
                        <a:pt x="64" y="66"/>
                        <a:pt x="65" y="66"/>
                      </a:cubicBezTo>
                      <a:cubicBezTo>
                        <a:pt x="69" y="67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0" y="69"/>
                      </a:cubicBezTo>
                      <a:cubicBezTo>
                        <a:pt x="80" y="70"/>
                        <a:pt x="79" y="71"/>
                        <a:pt x="77" y="71"/>
                      </a:cubicBezTo>
                      <a:close/>
                      <a:moveTo>
                        <a:pt x="93" y="69"/>
                      </a:moveTo>
                      <a:cubicBezTo>
                        <a:pt x="93" y="69"/>
                        <a:pt x="93" y="69"/>
                        <a:pt x="93" y="69"/>
                      </a:cubicBezTo>
                      <a:cubicBezTo>
                        <a:pt x="93" y="67"/>
                        <a:pt x="94" y="66"/>
                        <a:pt x="95" y="66"/>
                      </a:cubicBezTo>
                      <a:cubicBezTo>
                        <a:pt x="99" y="66"/>
                        <a:pt x="103" y="66"/>
                        <a:pt x="107" y="66"/>
                      </a:cubicBezTo>
                      <a:cubicBezTo>
                        <a:pt x="109" y="66"/>
                        <a:pt x="110" y="67"/>
                        <a:pt x="110" y="68"/>
                      </a:cubicBezTo>
                      <a:cubicBezTo>
                        <a:pt x="110" y="70"/>
                        <a:pt x="109" y="71"/>
                        <a:pt x="107" y="71"/>
                      </a:cubicBezTo>
                      <a:cubicBezTo>
                        <a:pt x="103" y="71"/>
                        <a:pt x="99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4" y="71"/>
                        <a:pt x="93" y="70"/>
                        <a:pt x="93" y="69"/>
                      </a:cubicBezTo>
                      <a:close/>
                      <a:moveTo>
                        <a:pt x="245" y="71"/>
                      </a:moveTo>
                      <a:cubicBezTo>
                        <a:pt x="244" y="71"/>
                        <a:pt x="243" y="70"/>
                        <a:pt x="243" y="69"/>
                      </a:cubicBezTo>
                      <a:cubicBezTo>
                        <a:pt x="243" y="68"/>
                        <a:pt x="243" y="68"/>
                        <a:pt x="243" y="68"/>
                      </a:cubicBezTo>
                      <a:cubicBezTo>
                        <a:pt x="243" y="67"/>
                        <a:pt x="244" y="66"/>
                        <a:pt x="245" y="66"/>
                      </a:cubicBezTo>
                      <a:cubicBezTo>
                        <a:pt x="248" y="66"/>
                        <a:pt x="250" y="66"/>
                        <a:pt x="252" y="66"/>
                      </a:cubicBezTo>
                      <a:cubicBezTo>
                        <a:pt x="254" y="66"/>
                        <a:pt x="255" y="66"/>
                        <a:pt x="257" y="66"/>
                      </a:cubicBezTo>
                      <a:cubicBezTo>
                        <a:pt x="258" y="66"/>
                        <a:pt x="260" y="67"/>
                        <a:pt x="260" y="68"/>
                      </a:cubicBezTo>
                      <a:cubicBezTo>
                        <a:pt x="260" y="70"/>
                        <a:pt x="259" y="71"/>
                        <a:pt x="257" y="71"/>
                      </a:cubicBezTo>
                      <a:cubicBezTo>
                        <a:pt x="256" y="71"/>
                        <a:pt x="254" y="71"/>
                        <a:pt x="252" y="71"/>
                      </a:cubicBezTo>
                      <a:cubicBezTo>
                        <a:pt x="250" y="71"/>
                        <a:pt x="247" y="71"/>
                        <a:pt x="245" y="71"/>
                      </a:cubicBezTo>
                      <a:close/>
                      <a:moveTo>
                        <a:pt x="227" y="70"/>
                      </a:moveTo>
                      <a:cubicBezTo>
                        <a:pt x="223" y="70"/>
                        <a:pt x="219" y="69"/>
                        <a:pt x="215" y="69"/>
                      </a:cubicBezTo>
                      <a:cubicBezTo>
                        <a:pt x="214" y="69"/>
                        <a:pt x="213" y="68"/>
                        <a:pt x="213" y="67"/>
                      </a:cubicBezTo>
                      <a:cubicBezTo>
                        <a:pt x="213" y="67"/>
                        <a:pt x="213" y="67"/>
                        <a:pt x="213" y="67"/>
                      </a:cubicBezTo>
                      <a:cubicBezTo>
                        <a:pt x="213" y="65"/>
                        <a:pt x="214" y="64"/>
                        <a:pt x="215" y="64"/>
                      </a:cubicBezTo>
                      <a:cubicBezTo>
                        <a:pt x="219" y="65"/>
                        <a:pt x="223" y="65"/>
                        <a:pt x="227" y="65"/>
                      </a:cubicBezTo>
                      <a:cubicBezTo>
                        <a:pt x="229" y="65"/>
                        <a:pt x="230" y="66"/>
                        <a:pt x="230" y="68"/>
                      </a:cubicBezTo>
                      <a:cubicBezTo>
                        <a:pt x="230" y="69"/>
                        <a:pt x="228" y="70"/>
                        <a:pt x="227" y="70"/>
                      </a:cubicBezTo>
                      <a:close/>
                      <a:moveTo>
                        <a:pt x="123" y="68"/>
                      </a:moveTo>
                      <a:cubicBezTo>
                        <a:pt x="123" y="67"/>
                        <a:pt x="123" y="67"/>
                        <a:pt x="123" y="67"/>
                      </a:cubicBezTo>
                      <a:cubicBezTo>
                        <a:pt x="123" y="66"/>
                        <a:pt x="124" y="65"/>
                        <a:pt x="125" y="65"/>
                      </a:cubicBezTo>
                      <a:cubicBezTo>
                        <a:pt x="129" y="65"/>
                        <a:pt x="133" y="65"/>
                        <a:pt x="137" y="64"/>
                      </a:cubicBezTo>
                      <a:cubicBezTo>
                        <a:pt x="139" y="64"/>
                        <a:pt x="140" y="65"/>
                        <a:pt x="140" y="67"/>
                      </a:cubicBezTo>
                      <a:cubicBezTo>
                        <a:pt x="140" y="68"/>
                        <a:pt x="139" y="69"/>
                        <a:pt x="137" y="69"/>
                      </a:cubicBezTo>
                      <a:cubicBezTo>
                        <a:pt x="133" y="69"/>
                        <a:pt x="129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4" y="70"/>
                        <a:pt x="123" y="69"/>
                        <a:pt x="123" y="68"/>
                      </a:cubicBezTo>
                      <a:close/>
                      <a:moveTo>
                        <a:pt x="47" y="70"/>
                      </a:moveTo>
                      <a:cubicBezTo>
                        <a:pt x="43" y="69"/>
                        <a:pt x="39" y="69"/>
                        <a:pt x="35" y="68"/>
                      </a:cubicBezTo>
                      <a:cubicBezTo>
                        <a:pt x="34" y="67"/>
                        <a:pt x="33" y="66"/>
                        <a:pt x="33" y="65"/>
                      </a:cubicBezTo>
                      <a:cubicBezTo>
                        <a:pt x="33" y="65"/>
                        <a:pt x="33" y="65"/>
                        <a:pt x="33" y="65"/>
                      </a:cubicBezTo>
                      <a:cubicBezTo>
                        <a:pt x="34" y="64"/>
                        <a:pt x="35" y="63"/>
                        <a:pt x="36" y="63"/>
                      </a:cubicBezTo>
                      <a:cubicBezTo>
                        <a:pt x="40" y="64"/>
                        <a:pt x="44" y="65"/>
                        <a:pt x="48" y="65"/>
                      </a:cubicBezTo>
                      <a:cubicBezTo>
                        <a:pt x="49" y="65"/>
                        <a:pt x="50" y="66"/>
                        <a:pt x="50" y="68"/>
                      </a:cubicBezTo>
                      <a:cubicBezTo>
                        <a:pt x="50" y="69"/>
                        <a:pt x="49" y="70"/>
                        <a:pt x="47" y="70"/>
                      </a:cubicBezTo>
                      <a:close/>
                      <a:moveTo>
                        <a:pt x="273" y="67"/>
                      </a:moveTo>
                      <a:cubicBezTo>
                        <a:pt x="273" y="67"/>
                        <a:pt x="273" y="67"/>
                        <a:pt x="273" y="67"/>
                      </a:cubicBezTo>
                      <a:cubicBezTo>
                        <a:pt x="273" y="66"/>
                        <a:pt x="274" y="65"/>
                        <a:pt x="275" y="65"/>
                      </a:cubicBezTo>
                      <a:cubicBezTo>
                        <a:pt x="277" y="64"/>
                        <a:pt x="280" y="64"/>
                        <a:pt x="282" y="63"/>
                      </a:cubicBezTo>
                      <a:cubicBezTo>
                        <a:pt x="283" y="63"/>
                        <a:pt x="285" y="62"/>
                        <a:pt x="286" y="62"/>
                      </a:cubicBezTo>
                      <a:cubicBezTo>
                        <a:pt x="287" y="62"/>
                        <a:pt x="289" y="62"/>
                        <a:pt x="289" y="64"/>
                      </a:cubicBezTo>
                      <a:cubicBezTo>
                        <a:pt x="290" y="65"/>
                        <a:pt x="289" y="66"/>
                        <a:pt x="287" y="67"/>
                      </a:cubicBezTo>
                      <a:cubicBezTo>
                        <a:pt x="286" y="67"/>
                        <a:pt x="285" y="67"/>
                        <a:pt x="283" y="68"/>
                      </a:cubicBezTo>
                      <a:cubicBezTo>
                        <a:pt x="281" y="68"/>
                        <a:pt x="278" y="69"/>
                        <a:pt x="276" y="69"/>
                      </a:cubicBezTo>
                      <a:cubicBezTo>
                        <a:pt x="275" y="69"/>
                        <a:pt x="275" y="69"/>
                        <a:pt x="275" y="69"/>
                      </a:cubicBezTo>
                      <a:cubicBezTo>
                        <a:pt x="274" y="69"/>
                        <a:pt x="273" y="69"/>
                        <a:pt x="273" y="67"/>
                      </a:cubicBezTo>
                      <a:close/>
                      <a:moveTo>
                        <a:pt x="153" y="66"/>
                      </a:moveTo>
                      <a:cubicBezTo>
                        <a:pt x="153" y="66"/>
                        <a:pt x="153" y="66"/>
                        <a:pt x="153" y="66"/>
                      </a:cubicBezTo>
                      <a:cubicBezTo>
                        <a:pt x="153" y="65"/>
                        <a:pt x="154" y="64"/>
                        <a:pt x="155" y="64"/>
                      </a:cubicBezTo>
                      <a:cubicBezTo>
                        <a:pt x="159" y="63"/>
                        <a:pt x="163" y="63"/>
                        <a:pt x="167" y="63"/>
                      </a:cubicBezTo>
                      <a:cubicBezTo>
                        <a:pt x="169" y="63"/>
                        <a:pt x="170" y="64"/>
                        <a:pt x="170" y="65"/>
                      </a:cubicBezTo>
                      <a:cubicBezTo>
                        <a:pt x="170" y="67"/>
                        <a:pt x="169" y="68"/>
                        <a:pt x="167" y="68"/>
                      </a:cubicBezTo>
                      <a:cubicBezTo>
                        <a:pt x="163" y="68"/>
                        <a:pt x="159" y="68"/>
                        <a:pt x="155" y="68"/>
                      </a:cubicBezTo>
                      <a:cubicBezTo>
                        <a:pt x="155" y="68"/>
                        <a:pt x="155" y="68"/>
                        <a:pt x="155" y="68"/>
                      </a:cubicBezTo>
                      <a:cubicBezTo>
                        <a:pt x="154" y="68"/>
                        <a:pt x="153" y="67"/>
                        <a:pt x="153" y="66"/>
                      </a:cubicBezTo>
                      <a:close/>
                      <a:moveTo>
                        <a:pt x="197" y="68"/>
                      </a:moveTo>
                      <a:cubicBezTo>
                        <a:pt x="193" y="68"/>
                        <a:pt x="189" y="68"/>
                        <a:pt x="185" y="68"/>
                      </a:cubicBezTo>
                      <a:cubicBezTo>
                        <a:pt x="184" y="68"/>
                        <a:pt x="183" y="67"/>
                        <a:pt x="183" y="65"/>
                      </a:cubicBezTo>
                      <a:cubicBezTo>
                        <a:pt x="183" y="64"/>
                        <a:pt x="184" y="63"/>
                        <a:pt x="185" y="63"/>
                      </a:cubicBezTo>
                      <a:cubicBezTo>
                        <a:pt x="189" y="63"/>
                        <a:pt x="193" y="63"/>
                        <a:pt x="197" y="63"/>
                      </a:cubicBezTo>
                      <a:cubicBezTo>
                        <a:pt x="199" y="63"/>
                        <a:pt x="200" y="64"/>
                        <a:pt x="200" y="66"/>
                      </a:cubicBezTo>
                      <a:cubicBezTo>
                        <a:pt x="200" y="67"/>
                        <a:pt x="199" y="68"/>
                        <a:pt x="197" y="68"/>
                      </a:cubicBezTo>
                      <a:close/>
                      <a:moveTo>
                        <a:pt x="17" y="62"/>
                      </a:moveTo>
                      <a:cubicBezTo>
                        <a:pt x="13" y="60"/>
                        <a:pt x="10" y="58"/>
                        <a:pt x="7" y="55"/>
                      </a:cubicBezTo>
                      <a:cubicBezTo>
                        <a:pt x="6" y="55"/>
                        <a:pt x="6" y="54"/>
                        <a:pt x="6" y="54"/>
                      </a:cubicBezTo>
                      <a:cubicBezTo>
                        <a:pt x="6" y="53"/>
                        <a:pt x="6" y="52"/>
                        <a:pt x="7" y="52"/>
                      </a:cubicBezTo>
                      <a:cubicBezTo>
                        <a:pt x="7" y="51"/>
                        <a:pt x="9" y="51"/>
                        <a:pt x="10" y="52"/>
                      </a:cubicBezTo>
                      <a:cubicBezTo>
                        <a:pt x="12" y="54"/>
                        <a:pt x="16" y="56"/>
                        <a:pt x="19" y="58"/>
                      </a:cubicBezTo>
                      <a:cubicBezTo>
                        <a:pt x="21" y="58"/>
                        <a:pt x="21" y="60"/>
                        <a:pt x="21" y="61"/>
                      </a:cubicBezTo>
                      <a:cubicBezTo>
                        <a:pt x="20" y="62"/>
                        <a:pt x="19" y="62"/>
                        <a:pt x="18" y="62"/>
                      </a:cubicBezTo>
                      <a:lnTo>
                        <a:pt x="17" y="62"/>
                      </a:lnTo>
                      <a:close/>
                      <a:moveTo>
                        <a:pt x="302" y="59"/>
                      </a:moveTo>
                      <a:cubicBezTo>
                        <a:pt x="301" y="59"/>
                        <a:pt x="301" y="59"/>
                        <a:pt x="301" y="59"/>
                      </a:cubicBezTo>
                      <a:cubicBezTo>
                        <a:pt x="301" y="58"/>
                        <a:pt x="302" y="57"/>
                        <a:pt x="303" y="56"/>
                      </a:cubicBezTo>
                      <a:cubicBezTo>
                        <a:pt x="307" y="55"/>
                        <a:pt x="310" y="53"/>
                        <a:pt x="313" y="51"/>
                      </a:cubicBezTo>
                      <a:cubicBezTo>
                        <a:pt x="314" y="50"/>
                        <a:pt x="316" y="50"/>
                        <a:pt x="316" y="51"/>
                      </a:cubicBezTo>
                      <a:cubicBezTo>
                        <a:pt x="317" y="53"/>
                        <a:pt x="317" y="54"/>
                        <a:pt x="316" y="55"/>
                      </a:cubicBezTo>
                      <a:cubicBezTo>
                        <a:pt x="313" y="57"/>
                        <a:pt x="309" y="59"/>
                        <a:pt x="305" y="61"/>
                      </a:cubicBezTo>
                      <a:cubicBezTo>
                        <a:pt x="305" y="61"/>
                        <a:pt x="305" y="61"/>
                        <a:pt x="305" y="61"/>
                      </a:cubicBezTo>
                      <a:cubicBezTo>
                        <a:pt x="304" y="61"/>
                        <a:pt x="304" y="61"/>
                        <a:pt x="304" y="61"/>
                      </a:cubicBezTo>
                      <a:cubicBezTo>
                        <a:pt x="303" y="61"/>
                        <a:pt x="302" y="60"/>
                        <a:pt x="302" y="59"/>
                      </a:cubicBezTo>
                      <a:close/>
                      <a:moveTo>
                        <a:pt x="324" y="41"/>
                      </a:moveTo>
                      <a:cubicBezTo>
                        <a:pt x="323" y="41"/>
                        <a:pt x="322" y="40"/>
                        <a:pt x="322" y="38"/>
                      </a:cubicBezTo>
                      <a:cubicBezTo>
                        <a:pt x="322" y="38"/>
                        <a:pt x="322" y="38"/>
                        <a:pt x="322" y="38"/>
                      </a:cubicBezTo>
                      <a:cubicBezTo>
                        <a:pt x="322" y="37"/>
                        <a:pt x="322" y="36"/>
                        <a:pt x="322" y="35"/>
                      </a:cubicBezTo>
                      <a:cubicBezTo>
                        <a:pt x="322" y="33"/>
                        <a:pt x="322" y="31"/>
                        <a:pt x="320" y="29"/>
                      </a:cubicBezTo>
                      <a:cubicBezTo>
                        <a:pt x="319" y="28"/>
                        <a:pt x="319" y="27"/>
                        <a:pt x="320" y="26"/>
                      </a:cubicBezTo>
                      <a:cubicBezTo>
                        <a:pt x="320" y="25"/>
                        <a:pt x="322" y="25"/>
                        <a:pt x="323" y="26"/>
                      </a:cubicBezTo>
                      <a:cubicBezTo>
                        <a:pt x="326" y="28"/>
                        <a:pt x="327" y="32"/>
                        <a:pt x="327" y="35"/>
                      </a:cubicBezTo>
                      <a:cubicBezTo>
                        <a:pt x="327" y="36"/>
                        <a:pt x="327" y="38"/>
                        <a:pt x="327" y="39"/>
                      </a:cubicBezTo>
                      <a:cubicBezTo>
                        <a:pt x="327" y="40"/>
                        <a:pt x="325" y="41"/>
                        <a:pt x="324" y="41"/>
                      </a:cubicBezTo>
                      <a:close/>
                      <a:moveTo>
                        <a:pt x="2" y="40"/>
                      </a:moveTo>
                      <a:cubicBezTo>
                        <a:pt x="1" y="40"/>
                        <a:pt x="0" y="39"/>
                        <a:pt x="0" y="37"/>
                      </a:cubicBezTo>
                      <a:cubicBezTo>
                        <a:pt x="0" y="33"/>
                        <a:pt x="2" y="29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4"/>
                        <a:pt x="7" y="24"/>
                        <a:pt x="8" y="24"/>
                      </a:cubicBezTo>
                      <a:cubicBezTo>
                        <a:pt x="8" y="25"/>
                        <a:pt x="9" y="26"/>
                        <a:pt x="9" y="26"/>
                      </a:cubicBezTo>
                      <a:cubicBezTo>
                        <a:pt x="9" y="27"/>
                        <a:pt x="9" y="27"/>
                        <a:pt x="8" y="28"/>
                      </a:cubicBezTo>
                      <a:cubicBezTo>
                        <a:pt x="6" y="31"/>
                        <a:pt x="5" y="34"/>
                        <a:pt x="5" y="38"/>
                      </a:cubicBezTo>
                      <a:cubicBezTo>
                        <a:pt x="5" y="39"/>
                        <a:pt x="4" y="40"/>
                        <a:pt x="2" y="40"/>
                      </a:cubicBezTo>
                      <a:close/>
                      <a:moveTo>
                        <a:pt x="305" y="22"/>
                      </a:moveTo>
                      <a:cubicBezTo>
                        <a:pt x="301" y="21"/>
                        <a:pt x="298" y="20"/>
                        <a:pt x="293" y="20"/>
                      </a:cubicBezTo>
                      <a:cubicBezTo>
                        <a:pt x="292" y="20"/>
                        <a:pt x="291" y="18"/>
                        <a:pt x="291" y="17"/>
                      </a:cubicBezTo>
                      <a:cubicBezTo>
                        <a:pt x="291" y="16"/>
                        <a:pt x="292" y="15"/>
                        <a:pt x="294" y="15"/>
                      </a:cubicBezTo>
                      <a:cubicBezTo>
                        <a:pt x="298" y="16"/>
                        <a:pt x="302" y="16"/>
                        <a:pt x="306" y="17"/>
                      </a:cubicBezTo>
                      <a:cubicBezTo>
                        <a:pt x="307" y="18"/>
                        <a:pt x="308" y="19"/>
                        <a:pt x="308" y="20"/>
                      </a:cubicBezTo>
                      <a:cubicBezTo>
                        <a:pt x="308" y="20"/>
                        <a:pt x="308" y="20"/>
                        <a:pt x="308" y="20"/>
                      </a:cubicBezTo>
                      <a:cubicBezTo>
                        <a:pt x="307" y="21"/>
                        <a:pt x="306" y="22"/>
                        <a:pt x="305" y="22"/>
                      </a:cubicBezTo>
                      <a:close/>
                      <a:moveTo>
                        <a:pt x="275" y="19"/>
                      </a:moveTo>
                      <a:cubicBezTo>
                        <a:pt x="273" y="18"/>
                        <a:pt x="269" y="18"/>
                        <a:pt x="263" y="18"/>
                      </a:cubicBezTo>
                      <a:cubicBezTo>
                        <a:pt x="262" y="18"/>
                        <a:pt x="261" y="17"/>
                        <a:pt x="261" y="16"/>
                      </a:cubicBezTo>
                      <a:cubicBezTo>
                        <a:pt x="261" y="14"/>
                        <a:pt x="262" y="13"/>
                        <a:pt x="264" y="13"/>
                      </a:cubicBezTo>
                      <a:cubicBezTo>
                        <a:pt x="269" y="13"/>
                        <a:pt x="273" y="14"/>
                        <a:pt x="276" y="14"/>
                      </a:cubicBezTo>
                      <a:cubicBezTo>
                        <a:pt x="276" y="14"/>
                        <a:pt x="276" y="14"/>
                        <a:pt x="276" y="14"/>
                      </a:cubicBezTo>
                      <a:cubicBezTo>
                        <a:pt x="277" y="14"/>
                        <a:pt x="278" y="15"/>
                        <a:pt x="278" y="16"/>
                      </a:cubicBezTo>
                      <a:cubicBezTo>
                        <a:pt x="278" y="16"/>
                        <a:pt x="278" y="16"/>
                        <a:pt x="278" y="16"/>
                      </a:cubicBezTo>
                      <a:cubicBezTo>
                        <a:pt x="278" y="18"/>
                        <a:pt x="277" y="19"/>
                        <a:pt x="276" y="19"/>
                      </a:cubicBezTo>
                      <a:lnTo>
                        <a:pt x="275" y="19"/>
                      </a:lnTo>
                      <a:close/>
                      <a:moveTo>
                        <a:pt x="18" y="16"/>
                      </a:moveTo>
                      <a:cubicBezTo>
                        <a:pt x="17" y="15"/>
                        <a:pt x="18" y="13"/>
                        <a:pt x="19" y="13"/>
                      </a:cubicBezTo>
                      <a:cubicBezTo>
                        <a:pt x="22" y="11"/>
                        <a:pt x="26" y="9"/>
                        <a:pt x="30" y="8"/>
                      </a:cubicBezTo>
                      <a:cubicBezTo>
                        <a:pt x="31" y="7"/>
                        <a:pt x="33" y="8"/>
                        <a:pt x="33" y="9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1"/>
                        <a:pt x="33" y="12"/>
                        <a:pt x="32" y="12"/>
                      </a:cubicBezTo>
                      <a:cubicBezTo>
                        <a:pt x="28" y="14"/>
                        <a:pt x="24" y="15"/>
                        <a:pt x="21" y="17"/>
                      </a:cubicBezTo>
                      <a:cubicBezTo>
                        <a:pt x="21" y="17"/>
                        <a:pt x="20" y="17"/>
                        <a:pt x="20" y="17"/>
                      </a:cubicBezTo>
                      <a:cubicBezTo>
                        <a:pt x="19" y="17"/>
                        <a:pt x="18" y="17"/>
                        <a:pt x="18" y="16"/>
                      </a:cubicBezTo>
                      <a:close/>
                      <a:moveTo>
                        <a:pt x="245" y="17"/>
                      </a:moveTo>
                      <a:cubicBezTo>
                        <a:pt x="242" y="17"/>
                        <a:pt x="238" y="17"/>
                        <a:pt x="233" y="16"/>
                      </a:cubicBezTo>
                      <a:cubicBezTo>
                        <a:pt x="232" y="16"/>
                        <a:pt x="231" y="15"/>
                        <a:pt x="231" y="14"/>
                      </a:cubicBezTo>
                      <a:cubicBezTo>
                        <a:pt x="231" y="13"/>
                        <a:pt x="232" y="12"/>
                        <a:pt x="234" y="12"/>
                      </a:cubicBezTo>
                      <a:cubicBezTo>
                        <a:pt x="238" y="12"/>
                        <a:pt x="242" y="12"/>
                        <a:pt x="246" y="12"/>
                      </a:cubicBezTo>
                      <a:cubicBezTo>
                        <a:pt x="246" y="12"/>
                        <a:pt x="246" y="12"/>
                        <a:pt x="246" y="12"/>
                      </a:cubicBezTo>
                      <a:cubicBezTo>
                        <a:pt x="247" y="12"/>
                        <a:pt x="248" y="13"/>
                        <a:pt x="248" y="15"/>
                      </a:cubicBezTo>
                      <a:cubicBezTo>
                        <a:pt x="248" y="15"/>
                        <a:pt x="248" y="15"/>
                        <a:pt x="248" y="15"/>
                      </a:cubicBezTo>
                      <a:cubicBezTo>
                        <a:pt x="248" y="16"/>
                        <a:pt x="247" y="17"/>
                        <a:pt x="246" y="17"/>
                      </a:cubicBezTo>
                      <a:lnTo>
                        <a:pt x="245" y="17"/>
                      </a:lnTo>
                      <a:close/>
                      <a:moveTo>
                        <a:pt x="215" y="15"/>
                      </a:moveTo>
                      <a:cubicBezTo>
                        <a:pt x="211" y="15"/>
                        <a:pt x="207" y="15"/>
                        <a:pt x="203" y="15"/>
                      </a:cubicBezTo>
                      <a:cubicBezTo>
                        <a:pt x="202" y="15"/>
                        <a:pt x="201" y="13"/>
                        <a:pt x="201" y="12"/>
                      </a:cubicBezTo>
                      <a:cubicBezTo>
                        <a:pt x="201" y="11"/>
                        <a:pt x="202" y="10"/>
                        <a:pt x="204" y="10"/>
                      </a:cubicBezTo>
                      <a:cubicBezTo>
                        <a:pt x="208" y="10"/>
                        <a:pt x="212" y="10"/>
                        <a:pt x="216" y="11"/>
                      </a:cubicBezTo>
                      <a:cubicBezTo>
                        <a:pt x="216" y="11"/>
                        <a:pt x="216" y="11"/>
                        <a:pt x="216" y="11"/>
                      </a:cubicBezTo>
                      <a:cubicBezTo>
                        <a:pt x="217" y="11"/>
                        <a:pt x="218" y="12"/>
                        <a:pt x="218" y="13"/>
                      </a:cubicBezTo>
                      <a:cubicBezTo>
                        <a:pt x="218" y="13"/>
                        <a:pt x="218" y="13"/>
                        <a:pt x="218" y="13"/>
                      </a:cubicBezTo>
                      <a:cubicBezTo>
                        <a:pt x="218" y="14"/>
                        <a:pt x="217" y="15"/>
                        <a:pt x="216" y="15"/>
                      </a:cubicBezTo>
                      <a:lnTo>
                        <a:pt x="215" y="15"/>
                      </a:lnTo>
                      <a:close/>
                      <a:moveTo>
                        <a:pt x="185" y="13"/>
                      </a:moveTo>
                      <a:cubicBezTo>
                        <a:pt x="181" y="13"/>
                        <a:pt x="177" y="13"/>
                        <a:pt x="173" y="13"/>
                      </a:cubicBezTo>
                      <a:cubicBezTo>
                        <a:pt x="172" y="12"/>
                        <a:pt x="171" y="11"/>
                        <a:pt x="171" y="10"/>
                      </a:cubicBezTo>
                      <a:cubicBezTo>
                        <a:pt x="171" y="9"/>
                        <a:pt x="172" y="8"/>
                        <a:pt x="174" y="8"/>
                      </a:cubicBezTo>
                      <a:cubicBezTo>
                        <a:pt x="178" y="8"/>
                        <a:pt x="182" y="8"/>
                        <a:pt x="186" y="9"/>
                      </a:cubicBezTo>
                      <a:cubicBezTo>
                        <a:pt x="186" y="9"/>
                        <a:pt x="186" y="9"/>
                        <a:pt x="186" y="9"/>
                      </a:cubicBezTo>
                      <a:cubicBezTo>
                        <a:pt x="187" y="9"/>
                        <a:pt x="188" y="10"/>
                        <a:pt x="188" y="11"/>
                      </a:cubicBezTo>
                      <a:cubicBezTo>
                        <a:pt x="188" y="11"/>
                        <a:pt x="188" y="11"/>
                        <a:pt x="188" y="11"/>
                      </a:cubicBezTo>
                      <a:cubicBezTo>
                        <a:pt x="188" y="12"/>
                        <a:pt x="187" y="13"/>
                        <a:pt x="186" y="13"/>
                      </a:cubicBezTo>
                      <a:lnTo>
                        <a:pt x="185" y="13"/>
                      </a:lnTo>
                      <a:close/>
                      <a:moveTo>
                        <a:pt x="155" y="11"/>
                      </a:moveTo>
                      <a:cubicBezTo>
                        <a:pt x="151" y="11"/>
                        <a:pt x="147" y="10"/>
                        <a:pt x="143" y="10"/>
                      </a:cubicBezTo>
                      <a:cubicBezTo>
                        <a:pt x="142" y="10"/>
                        <a:pt x="141" y="9"/>
                        <a:pt x="141" y="7"/>
                      </a:cubicBezTo>
                      <a:cubicBezTo>
                        <a:pt x="141" y="6"/>
                        <a:pt x="143" y="5"/>
                        <a:pt x="144" y="5"/>
                      </a:cubicBezTo>
                      <a:cubicBezTo>
                        <a:pt x="148" y="6"/>
                        <a:pt x="152" y="6"/>
                        <a:pt x="156" y="6"/>
                      </a:cubicBezTo>
                      <a:cubicBezTo>
                        <a:pt x="156" y="6"/>
                        <a:pt x="156" y="6"/>
                        <a:pt x="156" y="6"/>
                      </a:cubicBezTo>
                      <a:cubicBezTo>
                        <a:pt x="157" y="6"/>
                        <a:pt x="158" y="7"/>
                        <a:pt x="158" y="9"/>
                      </a:cubicBezTo>
                      <a:cubicBezTo>
                        <a:pt x="158" y="9"/>
                        <a:pt x="158" y="9"/>
                        <a:pt x="158" y="9"/>
                      </a:cubicBezTo>
                      <a:cubicBezTo>
                        <a:pt x="158" y="10"/>
                        <a:pt x="157" y="11"/>
                        <a:pt x="156" y="11"/>
                      </a:cubicBezTo>
                      <a:lnTo>
                        <a:pt x="155" y="11"/>
                      </a:lnTo>
                      <a:close/>
                      <a:moveTo>
                        <a:pt x="125" y="8"/>
                      </a:moveTo>
                      <a:cubicBezTo>
                        <a:pt x="124" y="8"/>
                        <a:pt x="122" y="8"/>
                        <a:pt x="120" y="8"/>
                      </a:cubicBezTo>
                      <a:cubicBezTo>
                        <a:pt x="116" y="7"/>
                        <a:pt x="112" y="7"/>
                        <a:pt x="108" y="6"/>
                      </a:cubicBezTo>
                      <a:cubicBezTo>
                        <a:pt x="107" y="6"/>
                        <a:pt x="106" y="5"/>
                        <a:pt x="106" y="4"/>
                      </a:cubicBezTo>
                      <a:cubicBezTo>
                        <a:pt x="106" y="2"/>
                        <a:pt x="107" y="1"/>
                        <a:pt x="108" y="2"/>
                      </a:cubicBezTo>
                      <a:cubicBezTo>
                        <a:pt x="112" y="2"/>
                        <a:pt x="116" y="2"/>
                        <a:pt x="120" y="3"/>
                      </a:cubicBezTo>
                      <a:cubicBezTo>
                        <a:pt x="122" y="3"/>
                        <a:pt x="124" y="3"/>
                        <a:pt x="126" y="3"/>
                      </a:cubicBezTo>
                      <a:cubicBezTo>
                        <a:pt x="127" y="4"/>
                        <a:pt x="128" y="5"/>
                        <a:pt x="128" y="6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8" y="7"/>
                        <a:pt x="127" y="8"/>
                        <a:pt x="126" y="8"/>
                      </a:cubicBezTo>
                      <a:lnTo>
                        <a:pt x="125" y="8"/>
                      </a:lnTo>
                      <a:close/>
                      <a:moveTo>
                        <a:pt x="46" y="6"/>
                      </a:moveTo>
                      <a:cubicBezTo>
                        <a:pt x="46" y="4"/>
                        <a:pt x="47" y="3"/>
                        <a:pt x="48" y="3"/>
                      </a:cubicBezTo>
                      <a:cubicBezTo>
                        <a:pt x="52" y="2"/>
                        <a:pt x="56" y="2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1" y="1"/>
                        <a:pt x="62" y="2"/>
                        <a:pt x="63" y="3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2" y="6"/>
                        <a:pt x="60" y="6"/>
                      </a:cubicBezTo>
                      <a:cubicBezTo>
                        <a:pt x="56" y="6"/>
                        <a:pt x="53" y="7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6" y="7"/>
                        <a:pt x="46" y="6"/>
                      </a:cubicBezTo>
                      <a:close/>
                      <a:moveTo>
                        <a:pt x="90" y="5"/>
                      </a:moveTo>
                      <a:cubicBezTo>
                        <a:pt x="87" y="5"/>
                        <a:pt x="84" y="5"/>
                        <a:pt x="80" y="5"/>
                      </a:cubicBezTo>
                      <a:cubicBezTo>
                        <a:pt x="80" y="5"/>
                        <a:pt x="79" y="5"/>
                        <a:pt x="78" y="5"/>
                      </a:cubicBezTo>
                      <a:cubicBezTo>
                        <a:pt x="77" y="5"/>
                        <a:pt x="76" y="4"/>
                        <a:pt x="76" y="3"/>
                      </a:cubicBezTo>
                      <a:cubicBezTo>
                        <a:pt x="76" y="1"/>
                        <a:pt x="77" y="0"/>
                        <a:pt x="78" y="0"/>
                      </a:cubicBezTo>
                      <a:cubicBezTo>
                        <a:pt x="79" y="0"/>
                        <a:pt x="80" y="0"/>
                        <a:pt x="80" y="0"/>
                      </a:cubicBezTo>
                      <a:cubicBezTo>
                        <a:pt x="84" y="0"/>
                        <a:pt x="87" y="0"/>
                        <a:pt x="90" y="0"/>
                      </a:cubicBezTo>
                      <a:cubicBezTo>
                        <a:pt x="92" y="0"/>
                        <a:pt x="93" y="1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2" y="4"/>
                        <a:pt x="91" y="5"/>
                        <a:pt x="90" y="5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  <p:grpSp>
            <p:nvGrpSpPr>
              <p:cNvPr id="390" name="组合 389"/>
              <p:cNvGrpSpPr/>
              <p:nvPr/>
            </p:nvGrpSpPr>
            <p:grpSpPr>
              <a:xfrm>
                <a:off x="6209872" y="5892239"/>
                <a:ext cx="1506092" cy="429548"/>
                <a:chOff x="9352182" y="6447288"/>
                <a:chExt cx="2289735" cy="653049"/>
              </a:xfrm>
            </p:grpSpPr>
            <p:sp>
              <p:nvSpPr>
                <p:cNvPr id="391" name="Freeform 50"/>
                <p:cNvSpPr/>
                <p:nvPr/>
              </p:nvSpPr>
              <p:spPr bwMode="auto">
                <a:xfrm>
                  <a:off x="9357602" y="6447288"/>
                  <a:ext cx="2276185" cy="653049"/>
                </a:xfrm>
                <a:custGeom>
                  <a:avLst/>
                  <a:gdLst>
                    <a:gd name="T0" fmla="*/ 130 w 355"/>
                    <a:gd name="T1" fmla="*/ 8 h 102"/>
                    <a:gd name="T2" fmla="*/ 16 w 355"/>
                    <a:gd name="T3" fmla="*/ 25 h 102"/>
                    <a:gd name="T4" fmla="*/ 1 w 355"/>
                    <a:gd name="T5" fmla="*/ 62 h 102"/>
                    <a:gd name="T6" fmla="*/ 64 w 355"/>
                    <a:gd name="T7" fmla="*/ 99 h 102"/>
                    <a:gd name="T8" fmla="*/ 142 w 355"/>
                    <a:gd name="T9" fmla="*/ 97 h 102"/>
                    <a:gd name="T10" fmla="*/ 225 w 355"/>
                    <a:gd name="T11" fmla="*/ 95 h 102"/>
                    <a:gd name="T12" fmla="*/ 308 w 355"/>
                    <a:gd name="T13" fmla="*/ 94 h 102"/>
                    <a:gd name="T14" fmla="*/ 353 w 355"/>
                    <a:gd name="T15" fmla="*/ 60 h 102"/>
                    <a:gd name="T16" fmla="*/ 347 w 355"/>
                    <a:gd name="T17" fmla="*/ 37 h 102"/>
                    <a:gd name="T18" fmla="*/ 305 w 355"/>
                    <a:gd name="T19" fmla="*/ 24 h 102"/>
                    <a:gd name="T20" fmla="*/ 130 w 355"/>
                    <a:gd name="T21" fmla="*/ 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55" h="102">
                      <a:moveTo>
                        <a:pt x="130" y="8"/>
                      </a:moveTo>
                      <a:cubicBezTo>
                        <a:pt x="92" y="2"/>
                        <a:pt x="48" y="0"/>
                        <a:pt x="16" y="25"/>
                      </a:cubicBezTo>
                      <a:cubicBezTo>
                        <a:pt x="5" y="33"/>
                        <a:pt x="0" y="48"/>
                        <a:pt x="1" y="62"/>
                      </a:cubicBezTo>
                      <a:cubicBezTo>
                        <a:pt x="4" y="90"/>
                        <a:pt x="44" y="97"/>
                        <a:pt x="64" y="99"/>
                      </a:cubicBezTo>
                      <a:cubicBezTo>
                        <a:pt x="90" y="100"/>
                        <a:pt x="116" y="99"/>
                        <a:pt x="142" y="97"/>
                      </a:cubicBezTo>
                      <a:cubicBezTo>
                        <a:pt x="170" y="95"/>
                        <a:pt x="198" y="93"/>
                        <a:pt x="225" y="95"/>
                      </a:cubicBezTo>
                      <a:cubicBezTo>
                        <a:pt x="250" y="97"/>
                        <a:pt x="284" y="102"/>
                        <a:pt x="308" y="94"/>
                      </a:cubicBezTo>
                      <a:cubicBezTo>
                        <a:pt x="324" y="89"/>
                        <a:pt x="350" y="78"/>
                        <a:pt x="353" y="60"/>
                      </a:cubicBezTo>
                      <a:cubicBezTo>
                        <a:pt x="355" y="50"/>
                        <a:pt x="355" y="43"/>
                        <a:pt x="347" y="37"/>
                      </a:cubicBezTo>
                      <a:cubicBezTo>
                        <a:pt x="336" y="28"/>
                        <a:pt x="325" y="25"/>
                        <a:pt x="305" y="24"/>
                      </a:cubicBezTo>
                      <a:cubicBezTo>
                        <a:pt x="305" y="24"/>
                        <a:pt x="196" y="18"/>
                        <a:pt x="130" y="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92" name="Freeform 51"/>
                <p:cNvSpPr/>
                <p:nvPr/>
              </p:nvSpPr>
              <p:spPr bwMode="auto">
                <a:xfrm>
                  <a:off x="9352182" y="6466255"/>
                  <a:ext cx="2289735" cy="628661"/>
                </a:xfrm>
                <a:custGeom>
                  <a:avLst/>
                  <a:gdLst>
                    <a:gd name="T0" fmla="*/ 65 w 357"/>
                    <a:gd name="T1" fmla="*/ 97 h 98"/>
                    <a:gd name="T2" fmla="*/ 0 w 357"/>
                    <a:gd name="T3" fmla="*/ 59 h 98"/>
                    <a:gd name="T4" fmla="*/ 0 w 357"/>
                    <a:gd name="T5" fmla="*/ 55 h 98"/>
                    <a:gd name="T6" fmla="*/ 16 w 357"/>
                    <a:gd name="T7" fmla="*/ 21 h 98"/>
                    <a:gd name="T8" fmla="*/ 87 w 357"/>
                    <a:gd name="T9" fmla="*/ 0 h 98"/>
                    <a:gd name="T10" fmla="*/ 131 w 357"/>
                    <a:gd name="T11" fmla="*/ 4 h 98"/>
                    <a:gd name="T12" fmla="*/ 131 w 357"/>
                    <a:gd name="T13" fmla="*/ 5 h 98"/>
                    <a:gd name="T14" fmla="*/ 131 w 357"/>
                    <a:gd name="T15" fmla="*/ 7 h 98"/>
                    <a:gd name="T16" fmla="*/ 87 w 357"/>
                    <a:gd name="T17" fmla="*/ 3 h 98"/>
                    <a:gd name="T18" fmla="*/ 18 w 357"/>
                    <a:gd name="T19" fmla="*/ 23 h 98"/>
                    <a:gd name="T20" fmla="*/ 3 w 357"/>
                    <a:gd name="T21" fmla="*/ 55 h 98"/>
                    <a:gd name="T22" fmla="*/ 3 w 357"/>
                    <a:gd name="T23" fmla="*/ 59 h 98"/>
                    <a:gd name="T24" fmla="*/ 66 w 357"/>
                    <a:gd name="T25" fmla="*/ 94 h 98"/>
                    <a:gd name="T26" fmla="*/ 87 w 357"/>
                    <a:gd name="T27" fmla="*/ 95 h 98"/>
                    <a:gd name="T28" fmla="*/ 199 w 357"/>
                    <a:gd name="T29" fmla="*/ 90 h 98"/>
                    <a:gd name="T30" fmla="*/ 226 w 357"/>
                    <a:gd name="T31" fmla="*/ 91 h 98"/>
                    <a:gd name="T32" fmla="*/ 275 w 357"/>
                    <a:gd name="T33" fmla="*/ 94 h 98"/>
                    <a:gd name="T34" fmla="*/ 309 w 357"/>
                    <a:gd name="T35" fmla="*/ 90 h 98"/>
                    <a:gd name="T36" fmla="*/ 353 w 357"/>
                    <a:gd name="T37" fmla="*/ 56 h 98"/>
                    <a:gd name="T38" fmla="*/ 354 w 357"/>
                    <a:gd name="T39" fmla="*/ 48 h 98"/>
                    <a:gd name="T40" fmla="*/ 347 w 357"/>
                    <a:gd name="T41" fmla="*/ 35 h 98"/>
                    <a:gd name="T42" fmla="*/ 306 w 357"/>
                    <a:gd name="T43" fmla="*/ 23 h 98"/>
                    <a:gd name="T44" fmla="*/ 131 w 357"/>
                    <a:gd name="T45" fmla="*/ 7 h 98"/>
                    <a:gd name="T46" fmla="*/ 131 w 357"/>
                    <a:gd name="T47" fmla="*/ 5 h 98"/>
                    <a:gd name="T48" fmla="*/ 131 w 357"/>
                    <a:gd name="T49" fmla="*/ 4 h 98"/>
                    <a:gd name="T50" fmla="*/ 306 w 357"/>
                    <a:gd name="T51" fmla="*/ 20 h 98"/>
                    <a:gd name="T52" fmla="*/ 349 w 357"/>
                    <a:gd name="T53" fmla="*/ 33 h 98"/>
                    <a:gd name="T54" fmla="*/ 357 w 357"/>
                    <a:gd name="T55" fmla="*/ 48 h 98"/>
                    <a:gd name="T56" fmla="*/ 356 w 357"/>
                    <a:gd name="T57" fmla="*/ 57 h 98"/>
                    <a:gd name="T58" fmla="*/ 310 w 357"/>
                    <a:gd name="T59" fmla="*/ 93 h 98"/>
                    <a:gd name="T60" fmla="*/ 275 w 357"/>
                    <a:gd name="T61" fmla="*/ 97 h 98"/>
                    <a:gd name="T62" fmla="*/ 226 w 357"/>
                    <a:gd name="T63" fmla="*/ 94 h 98"/>
                    <a:gd name="T64" fmla="*/ 199 w 357"/>
                    <a:gd name="T65" fmla="*/ 93 h 98"/>
                    <a:gd name="T66" fmla="*/ 87 w 357"/>
                    <a:gd name="T67" fmla="*/ 98 h 98"/>
                    <a:gd name="T68" fmla="*/ 65 w 357"/>
                    <a:gd name="T69" fmla="*/ 9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57" h="98">
                      <a:moveTo>
                        <a:pt x="65" y="97"/>
                      </a:moveTo>
                      <a:cubicBezTo>
                        <a:pt x="45" y="96"/>
                        <a:pt x="4" y="89"/>
                        <a:pt x="0" y="59"/>
                      </a:cubicBezTo>
                      <a:cubicBezTo>
                        <a:pt x="0" y="58"/>
                        <a:pt x="0" y="56"/>
                        <a:pt x="0" y="55"/>
                      </a:cubicBezTo>
                      <a:cubicBezTo>
                        <a:pt x="0" y="42"/>
                        <a:pt x="6" y="29"/>
                        <a:pt x="16" y="21"/>
                      </a:cubicBezTo>
                      <a:cubicBezTo>
                        <a:pt x="36" y="5"/>
                        <a:pt x="62" y="0"/>
                        <a:pt x="87" y="0"/>
                      </a:cubicBezTo>
                      <a:cubicBezTo>
                        <a:pt x="102" y="0"/>
                        <a:pt x="117" y="1"/>
                        <a:pt x="131" y="4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1" y="7"/>
                        <a:pt x="131" y="7"/>
                        <a:pt x="131" y="7"/>
                      </a:cubicBezTo>
                      <a:cubicBezTo>
                        <a:pt x="117" y="4"/>
                        <a:pt x="102" y="3"/>
                        <a:pt x="87" y="3"/>
                      </a:cubicBezTo>
                      <a:cubicBezTo>
                        <a:pt x="62" y="3"/>
                        <a:pt x="38" y="8"/>
                        <a:pt x="18" y="23"/>
                      </a:cubicBezTo>
                      <a:cubicBezTo>
                        <a:pt x="9" y="30"/>
                        <a:pt x="3" y="43"/>
                        <a:pt x="3" y="55"/>
                      </a:cubicBezTo>
                      <a:cubicBezTo>
                        <a:pt x="3" y="56"/>
                        <a:pt x="3" y="57"/>
                        <a:pt x="3" y="59"/>
                      </a:cubicBezTo>
                      <a:cubicBezTo>
                        <a:pt x="6" y="85"/>
                        <a:pt x="45" y="93"/>
                        <a:pt x="66" y="94"/>
                      </a:cubicBezTo>
                      <a:cubicBezTo>
                        <a:pt x="73" y="95"/>
                        <a:pt x="80" y="95"/>
                        <a:pt x="87" y="95"/>
                      </a:cubicBezTo>
                      <a:cubicBezTo>
                        <a:pt x="124" y="95"/>
                        <a:pt x="162" y="90"/>
                        <a:pt x="199" y="90"/>
                      </a:cubicBezTo>
                      <a:cubicBezTo>
                        <a:pt x="208" y="90"/>
                        <a:pt x="217" y="90"/>
                        <a:pt x="226" y="91"/>
                      </a:cubicBezTo>
                      <a:cubicBezTo>
                        <a:pt x="241" y="92"/>
                        <a:pt x="259" y="94"/>
                        <a:pt x="275" y="94"/>
                      </a:cubicBezTo>
                      <a:cubicBezTo>
                        <a:pt x="287" y="94"/>
                        <a:pt x="299" y="93"/>
                        <a:pt x="309" y="90"/>
                      </a:cubicBezTo>
                      <a:cubicBezTo>
                        <a:pt x="325" y="84"/>
                        <a:pt x="350" y="74"/>
                        <a:pt x="353" y="56"/>
                      </a:cubicBezTo>
                      <a:cubicBezTo>
                        <a:pt x="353" y="53"/>
                        <a:pt x="354" y="50"/>
                        <a:pt x="354" y="48"/>
                      </a:cubicBezTo>
                      <a:cubicBezTo>
                        <a:pt x="354" y="43"/>
                        <a:pt x="352" y="39"/>
                        <a:pt x="347" y="35"/>
                      </a:cubicBezTo>
                      <a:cubicBezTo>
                        <a:pt x="337" y="26"/>
                        <a:pt x="326" y="24"/>
                        <a:pt x="306" y="23"/>
                      </a:cubicBezTo>
                      <a:cubicBezTo>
                        <a:pt x="306" y="23"/>
                        <a:pt x="197" y="16"/>
                        <a:pt x="131" y="7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1" y="4"/>
                        <a:pt x="131" y="4"/>
                        <a:pt x="131" y="4"/>
                      </a:cubicBezTo>
                      <a:cubicBezTo>
                        <a:pt x="197" y="13"/>
                        <a:pt x="306" y="20"/>
                        <a:pt x="306" y="20"/>
                      </a:cubicBezTo>
                      <a:cubicBezTo>
                        <a:pt x="326" y="21"/>
                        <a:pt x="338" y="23"/>
                        <a:pt x="349" y="33"/>
                      </a:cubicBezTo>
                      <a:cubicBezTo>
                        <a:pt x="355" y="37"/>
                        <a:pt x="357" y="42"/>
                        <a:pt x="357" y="48"/>
                      </a:cubicBezTo>
                      <a:cubicBezTo>
                        <a:pt x="357" y="51"/>
                        <a:pt x="356" y="54"/>
                        <a:pt x="356" y="57"/>
                      </a:cubicBezTo>
                      <a:cubicBezTo>
                        <a:pt x="352" y="77"/>
                        <a:pt x="326" y="87"/>
                        <a:pt x="310" y="93"/>
                      </a:cubicBezTo>
                      <a:cubicBezTo>
                        <a:pt x="299" y="96"/>
                        <a:pt x="288" y="97"/>
                        <a:pt x="275" y="97"/>
                      </a:cubicBezTo>
                      <a:cubicBezTo>
                        <a:pt x="258" y="97"/>
                        <a:pt x="241" y="95"/>
                        <a:pt x="226" y="94"/>
                      </a:cubicBezTo>
                      <a:cubicBezTo>
                        <a:pt x="217" y="93"/>
                        <a:pt x="208" y="93"/>
                        <a:pt x="199" y="93"/>
                      </a:cubicBezTo>
                      <a:cubicBezTo>
                        <a:pt x="162" y="93"/>
                        <a:pt x="124" y="98"/>
                        <a:pt x="87" y="98"/>
                      </a:cubicBezTo>
                      <a:cubicBezTo>
                        <a:pt x="80" y="98"/>
                        <a:pt x="73" y="98"/>
                        <a:pt x="65" y="97"/>
                      </a:cubicBezTo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93" name="Freeform 52"/>
                <p:cNvSpPr/>
                <p:nvPr/>
              </p:nvSpPr>
              <p:spPr bwMode="auto">
                <a:xfrm>
                  <a:off x="9428055" y="6685745"/>
                  <a:ext cx="2143408" cy="338719"/>
                </a:xfrm>
                <a:custGeom>
                  <a:avLst/>
                  <a:gdLst>
                    <a:gd name="T0" fmla="*/ 13 w 334"/>
                    <a:gd name="T1" fmla="*/ 0 h 53"/>
                    <a:gd name="T2" fmla="*/ 3 w 334"/>
                    <a:gd name="T3" fmla="*/ 22 h 53"/>
                    <a:gd name="T4" fmla="*/ 74 w 334"/>
                    <a:gd name="T5" fmla="*/ 53 h 53"/>
                    <a:gd name="T6" fmla="*/ 79 w 334"/>
                    <a:gd name="T7" fmla="*/ 53 h 53"/>
                    <a:gd name="T8" fmla="*/ 200 w 334"/>
                    <a:gd name="T9" fmla="*/ 46 h 53"/>
                    <a:gd name="T10" fmla="*/ 242 w 334"/>
                    <a:gd name="T11" fmla="*/ 50 h 53"/>
                    <a:gd name="T12" fmla="*/ 264 w 334"/>
                    <a:gd name="T13" fmla="*/ 51 h 53"/>
                    <a:gd name="T14" fmla="*/ 328 w 334"/>
                    <a:gd name="T15" fmla="*/ 23 h 53"/>
                    <a:gd name="T16" fmla="*/ 327 w 334"/>
                    <a:gd name="T17" fmla="*/ 10 h 53"/>
                    <a:gd name="T18" fmla="*/ 311 w 334"/>
                    <a:gd name="T19" fmla="*/ 17 h 53"/>
                    <a:gd name="T20" fmla="*/ 231 w 334"/>
                    <a:gd name="T21" fmla="*/ 37 h 53"/>
                    <a:gd name="T22" fmla="*/ 228 w 334"/>
                    <a:gd name="T23" fmla="*/ 37 h 53"/>
                    <a:gd name="T24" fmla="*/ 145 w 334"/>
                    <a:gd name="T25" fmla="*/ 36 h 53"/>
                    <a:gd name="T26" fmla="*/ 114 w 334"/>
                    <a:gd name="T27" fmla="*/ 37 h 53"/>
                    <a:gd name="T28" fmla="*/ 111 w 334"/>
                    <a:gd name="T29" fmla="*/ 37 h 53"/>
                    <a:gd name="T30" fmla="*/ 25 w 334"/>
                    <a:gd name="T31" fmla="*/ 8 h 53"/>
                    <a:gd name="T32" fmla="*/ 13 w 334"/>
                    <a:gd name="T3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34" h="53">
                      <a:moveTo>
                        <a:pt x="13" y="0"/>
                      </a:moveTo>
                      <a:cubicBezTo>
                        <a:pt x="5" y="0"/>
                        <a:pt x="0" y="11"/>
                        <a:pt x="3" y="22"/>
                      </a:cubicBezTo>
                      <a:cubicBezTo>
                        <a:pt x="3" y="22"/>
                        <a:pt x="6" y="53"/>
                        <a:pt x="74" y="53"/>
                      </a:cubicBezTo>
                      <a:cubicBezTo>
                        <a:pt x="75" y="53"/>
                        <a:pt x="77" y="53"/>
                        <a:pt x="79" y="53"/>
                      </a:cubicBezTo>
                      <a:cubicBezTo>
                        <a:pt x="130" y="52"/>
                        <a:pt x="166" y="46"/>
                        <a:pt x="200" y="46"/>
                      </a:cubicBezTo>
                      <a:cubicBezTo>
                        <a:pt x="214" y="46"/>
                        <a:pt x="228" y="47"/>
                        <a:pt x="242" y="50"/>
                      </a:cubicBezTo>
                      <a:cubicBezTo>
                        <a:pt x="250" y="51"/>
                        <a:pt x="257" y="51"/>
                        <a:pt x="264" y="51"/>
                      </a:cubicBezTo>
                      <a:cubicBezTo>
                        <a:pt x="296" y="51"/>
                        <a:pt x="320" y="39"/>
                        <a:pt x="328" y="23"/>
                      </a:cubicBezTo>
                      <a:cubicBezTo>
                        <a:pt x="334" y="13"/>
                        <a:pt x="332" y="10"/>
                        <a:pt x="327" y="10"/>
                      </a:cubicBezTo>
                      <a:cubicBezTo>
                        <a:pt x="323" y="10"/>
                        <a:pt x="316" y="13"/>
                        <a:pt x="311" y="17"/>
                      </a:cubicBezTo>
                      <a:cubicBezTo>
                        <a:pt x="299" y="27"/>
                        <a:pt x="266" y="37"/>
                        <a:pt x="231" y="37"/>
                      </a:cubicBezTo>
                      <a:cubicBezTo>
                        <a:pt x="230" y="37"/>
                        <a:pt x="229" y="37"/>
                        <a:pt x="228" y="37"/>
                      </a:cubicBezTo>
                      <a:cubicBezTo>
                        <a:pt x="203" y="37"/>
                        <a:pt x="172" y="36"/>
                        <a:pt x="145" y="36"/>
                      </a:cubicBezTo>
                      <a:cubicBezTo>
                        <a:pt x="134" y="36"/>
                        <a:pt x="123" y="36"/>
                        <a:pt x="114" y="37"/>
                      </a:cubicBezTo>
                      <a:cubicBezTo>
                        <a:pt x="113" y="37"/>
                        <a:pt x="112" y="37"/>
                        <a:pt x="111" y="37"/>
                      </a:cubicBezTo>
                      <a:cubicBezTo>
                        <a:pt x="81" y="37"/>
                        <a:pt x="36" y="20"/>
                        <a:pt x="25" y="8"/>
                      </a:cubicBezTo>
                      <a:cubicBezTo>
                        <a:pt x="21" y="2"/>
                        <a:pt x="17" y="0"/>
                        <a:pt x="13" y="0"/>
                      </a:cubicBezTo>
                    </a:path>
                  </a:pathLst>
                </a:custGeom>
                <a:solidFill>
                  <a:srgbClr val="DCF2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394" name="Freeform 53"/>
                <p:cNvSpPr>
                  <a:spLocks noEditPoints="1"/>
                </p:cNvSpPr>
                <p:nvPr/>
              </p:nvSpPr>
              <p:spPr bwMode="auto">
                <a:xfrm>
                  <a:off x="9447023" y="6550258"/>
                  <a:ext cx="2097342" cy="455237"/>
                </a:xfrm>
                <a:custGeom>
                  <a:avLst/>
                  <a:gdLst>
                    <a:gd name="T0" fmla="*/ 63 w 327"/>
                    <a:gd name="T1" fmla="*/ 69 h 71"/>
                    <a:gd name="T2" fmla="*/ 77 w 327"/>
                    <a:gd name="T3" fmla="*/ 71 h 71"/>
                    <a:gd name="T4" fmla="*/ 107 w 327"/>
                    <a:gd name="T5" fmla="*/ 66 h 71"/>
                    <a:gd name="T6" fmla="*/ 95 w 327"/>
                    <a:gd name="T7" fmla="*/ 71 h 71"/>
                    <a:gd name="T8" fmla="*/ 243 w 327"/>
                    <a:gd name="T9" fmla="*/ 68 h 71"/>
                    <a:gd name="T10" fmla="*/ 260 w 327"/>
                    <a:gd name="T11" fmla="*/ 68 h 71"/>
                    <a:gd name="T12" fmla="*/ 227 w 327"/>
                    <a:gd name="T13" fmla="*/ 70 h 71"/>
                    <a:gd name="T14" fmla="*/ 215 w 327"/>
                    <a:gd name="T15" fmla="*/ 64 h 71"/>
                    <a:gd name="T16" fmla="*/ 123 w 327"/>
                    <a:gd name="T17" fmla="*/ 68 h 71"/>
                    <a:gd name="T18" fmla="*/ 140 w 327"/>
                    <a:gd name="T19" fmla="*/ 67 h 71"/>
                    <a:gd name="T20" fmla="*/ 125 w 327"/>
                    <a:gd name="T21" fmla="*/ 70 h 71"/>
                    <a:gd name="T22" fmla="*/ 33 w 327"/>
                    <a:gd name="T23" fmla="*/ 65 h 71"/>
                    <a:gd name="T24" fmla="*/ 50 w 327"/>
                    <a:gd name="T25" fmla="*/ 68 h 71"/>
                    <a:gd name="T26" fmla="*/ 275 w 327"/>
                    <a:gd name="T27" fmla="*/ 65 h 71"/>
                    <a:gd name="T28" fmla="*/ 287 w 327"/>
                    <a:gd name="T29" fmla="*/ 67 h 71"/>
                    <a:gd name="T30" fmla="*/ 273 w 327"/>
                    <a:gd name="T31" fmla="*/ 67 h 71"/>
                    <a:gd name="T32" fmla="*/ 167 w 327"/>
                    <a:gd name="T33" fmla="*/ 63 h 71"/>
                    <a:gd name="T34" fmla="*/ 155 w 327"/>
                    <a:gd name="T35" fmla="*/ 68 h 71"/>
                    <a:gd name="T36" fmla="*/ 183 w 327"/>
                    <a:gd name="T37" fmla="*/ 65 h 71"/>
                    <a:gd name="T38" fmla="*/ 197 w 327"/>
                    <a:gd name="T39" fmla="*/ 68 h 71"/>
                    <a:gd name="T40" fmla="*/ 7 w 327"/>
                    <a:gd name="T41" fmla="*/ 52 h 71"/>
                    <a:gd name="T42" fmla="*/ 18 w 327"/>
                    <a:gd name="T43" fmla="*/ 62 h 71"/>
                    <a:gd name="T44" fmla="*/ 303 w 327"/>
                    <a:gd name="T45" fmla="*/ 56 h 71"/>
                    <a:gd name="T46" fmla="*/ 305 w 327"/>
                    <a:gd name="T47" fmla="*/ 61 h 71"/>
                    <a:gd name="T48" fmla="*/ 324 w 327"/>
                    <a:gd name="T49" fmla="*/ 41 h 71"/>
                    <a:gd name="T50" fmla="*/ 320 w 327"/>
                    <a:gd name="T51" fmla="*/ 29 h 71"/>
                    <a:gd name="T52" fmla="*/ 327 w 327"/>
                    <a:gd name="T53" fmla="*/ 39 h 71"/>
                    <a:gd name="T54" fmla="*/ 4 w 327"/>
                    <a:gd name="T55" fmla="*/ 25 h 71"/>
                    <a:gd name="T56" fmla="*/ 8 w 327"/>
                    <a:gd name="T57" fmla="*/ 28 h 71"/>
                    <a:gd name="T58" fmla="*/ 293 w 327"/>
                    <a:gd name="T59" fmla="*/ 20 h 71"/>
                    <a:gd name="T60" fmla="*/ 308 w 327"/>
                    <a:gd name="T61" fmla="*/ 20 h 71"/>
                    <a:gd name="T62" fmla="*/ 263 w 327"/>
                    <a:gd name="T63" fmla="*/ 18 h 71"/>
                    <a:gd name="T64" fmla="*/ 276 w 327"/>
                    <a:gd name="T65" fmla="*/ 14 h 71"/>
                    <a:gd name="T66" fmla="*/ 275 w 327"/>
                    <a:gd name="T67" fmla="*/ 19 h 71"/>
                    <a:gd name="T68" fmla="*/ 33 w 327"/>
                    <a:gd name="T69" fmla="*/ 9 h 71"/>
                    <a:gd name="T70" fmla="*/ 20 w 327"/>
                    <a:gd name="T71" fmla="*/ 17 h 71"/>
                    <a:gd name="T72" fmla="*/ 231 w 327"/>
                    <a:gd name="T73" fmla="*/ 14 h 71"/>
                    <a:gd name="T74" fmla="*/ 248 w 327"/>
                    <a:gd name="T75" fmla="*/ 15 h 71"/>
                    <a:gd name="T76" fmla="*/ 215 w 327"/>
                    <a:gd name="T77" fmla="*/ 15 h 71"/>
                    <a:gd name="T78" fmla="*/ 216 w 327"/>
                    <a:gd name="T79" fmla="*/ 11 h 71"/>
                    <a:gd name="T80" fmla="*/ 216 w 327"/>
                    <a:gd name="T81" fmla="*/ 15 h 71"/>
                    <a:gd name="T82" fmla="*/ 171 w 327"/>
                    <a:gd name="T83" fmla="*/ 10 h 71"/>
                    <a:gd name="T84" fmla="*/ 188 w 327"/>
                    <a:gd name="T85" fmla="*/ 11 h 71"/>
                    <a:gd name="T86" fmla="*/ 155 w 327"/>
                    <a:gd name="T87" fmla="*/ 11 h 71"/>
                    <a:gd name="T88" fmla="*/ 156 w 327"/>
                    <a:gd name="T89" fmla="*/ 6 h 71"/>
                    <a:gd name="T90" fmla="*/ 156 w 327"/>
                    <a:gd name="T91" fmla="*/ 11 h 71"/>
                    <a:gd name="T92" fmla="*/ 108 w 327"/>
                    <a:gd name="T93" fmla="*/ 6 h 71"/>
                    <a:gd name="T94" fmla="*/ 126 w 327"/>
                    <a:gd name="T95" fmla="*/ 3 h 71"/>
                    <a:gd name="T96" fmla="*/ 125 w 327"/>
                    <a:gd name="T97" fmla="*/ 8 h 71"/>
                    <a:gd name="T98" fmla="*/ 60 w 327"/>
                    <a:gd name="T99" fmla="*/ 1 h 71"/>
                    <a:gd name="T100" fmla="*/ 49 w 327"/>
                    <a:gd name="T101" fmla="*/ 8 h 71"/>
                    <a:gd name="T102" fmla="*/ 80 w 327"/>
                    <a:gd name="T103" fmla="*/ 5 h 71"/>
                    <a:gd name="T104" fmla="*/ 80 w 327"/>
                    <a:gd name="T105" fmla="*/ 0 h 71"/>
                    <a:gd name="T106" fmla="*/ 90 w 327"/>
                    <a:gd name="T107" fmla="*/ 5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27" h="71">
                      <a:moveTo>
                        <a:pt x="77" y="71"/>
                      </a:moveTo>
                      <a:cubicBezTo>
                        <a:pt x="73" y="71"/>
                        <a:pt x="69" y="71"/>
                        <a:pt x="65" y="71"/>
                      </a:cubicBezTo>
                      <a:cubicBezTo>
                        <a:pt x="64" y="71"/>
                        <a:pt x="63" y="70"/>
                        <a:pt x="63" y="69"/>
                      </a:cubicBezTo>
                      <a:cubicBezTo>
                        <a:pt x="63" y="69"/>
                        <a:pt x="63" y="69"/>
                        <a:pt x="63" y="69"/>
                      </a:cubicBezTo>
                      <a:cubicBezTo>
                        <a:pt x="63" y="67"/>
                        <a:pt x="64" y="66"/>
                        <a:pt x="65" y="66"/>
                      </a:cubicBezTo>
                      <a:cubicBezTo>
                        <a:pt x="69" y="67"/>
                        <a:pt x="73" y="67"/>
                        <a:pt x="77" y="67"/>
                      </a:cubicBezTo>
                      <a:cubicBezTo>
                        <a:pt x="79" y="67"/>
                        <a:pt x="80" y="68"/>
                        <a:pt x="80" y="69"/>
                      </a:cubicBezTo>
                      <a:cubicBezTo>
                        <a:pt x="80" y="70"/>
                        <a:pt x="79" y="71"/>
                        <a:pt x="77" y="71"/>
                      </a:cubicBezTo>
                      <a:close/>
                      <a:moveTo>
                        <a:pt x="93" y="69"/>
                      </a:moveTo>
                      <a:cubicBezTo>
                        <a:pt x="93" y="69"/>
                        <a:pt x="93" y="69"/>
                        <a:pt x="93" y="69"/>
                      </a:cubicBezTo>
                      <a:cubicBezTo>
                        <a:pt x="93" y="67"/>
                        <a:pt x="94" y="66"/>
                        <a:pt x="95" y="66"/>
                      </a:cubicBezTo>
                      <a:cubicBezTo>
                        <a:pt x="99" y="66"/>
                        <a:pt x="103" y="66"/>
                        <a:pt x="107" y="66"/>
                      </a:cubicBezTo>
                      <a:cubicBezTo>
                        <a:pt x="109" y="66"/>
                        <a:pt x="110" y="67"/>
                        <a:pt x="110" y="68"/>
                      </a:cubicBezTo>
                      <a:cubicBezTo>
                        <a:pt x="110" y="70"/>
                        <a:pt x="109" y="71"/>
                        <a:pt x="107" y="71"/>
                      </a:cubicBezTo>
                      <a:cubicBezTo>
                        <a:pt x="103" y="71"/>
                        <a:pt x="99" y="71"/>
                        <a:pt x="95" y="71"/>
                      </a:cubicBezTo>
                      <a:cubicBezTo>
                        <a:pt x="95" y="71"/>
                        <a:pt x="95" y="71"/>
                        <a:pt x="95" y="71"/>
                      </a:cubicBezTo>
                      <a:cubicBezTo>
                        <a:pt x="94" y="71"/>
                        <a:pt x="93" y="70"/>
                        <a:pt x="93" y="69"/>
                      </a:cubicBezTo>
                      <a:close/>
                      <a:moveTo>
                        <a:pt x="245" y="71"/>
                      </a:moveTo>
                      <a:cubicBezTo>
                        <a:pt x="244" y="71"/>
                        <a:pt x="243" y="70"/>
                        <a:pt x="243" y="69"/>
                      </a:cubicBezTo>
                      <a:cubicBezTo>
                        <a:pt x="243" y="68"/>
                        <a:pt x="243" y="68"/>
                        <a:pt x="243" y="68"/>
                      </a:cubicBezTo>
                      <a:cubicBezTo>
                        <a:pt x="243" y="67"/>
                        <a:pt x="244" y="66"/>
                        <a:pt x="245" y="66"/>
                      </a:cubicBezTo>
                      <a:cubicBezTo>
                        <a:pt x="248" y="66"/>
                        <a:pt x="250" y="66"/>
                        <a:pt x="252" y="66"/>
                      </a:cubicBezTo>
                      <a:cubicBezTo>
                        <a:pt x="254" y="66"/>
                        <a:pt x="255" y="66"/>
                        <a:pt x="257" y="66"/>
                      </a:cubicBezTo>
                      <a:cubicBezTo>
                        <a:pt x="258" y="66"/>
                        <a:pt x="260" y="67"/>
                        <a:pt x="260" y="68"/>
                      </a:cubicBezTo>
                      <a:cubicBezTo>
                        <a:pt x="260" y="70"/>
                        <a:pt x="259" y="71"/>
                        <a:pt x="257" y="71"/>
                      </a:cubicBezTo>
                      <a:cubicBezTo>
                        <a:pt x="256" y="71"/>
                        <a:pt x="254" y="71"/>
                        <a:pt x="252" y="71"/>
                      </a:cubicBezTo>
                      <a:cubicBezTo>
                        <a:pt x="250" y="71"/>
                        <a:pt x="247" y="71"/>
                        <a:pt x="245" y="71"/>
                      </a:cubicBezTo>
                      <a:close/>
                      <a:moveTo>
                        <a:pt x="227" y="70"/>
                      </a:moveTo>
                      <a:cubicBezTo>
                        <a:pt x="223" y="70"/>
                        <a:pt x="219" y="69"/>
                        <a:pt x="215" y="69"/>
                      </a:cubicBezTo>
                      <a:cubicBezTo>
                        <a:pt x="214" y="69"/>
                        <a:pt x="213" y="68"/>
                        <a:pt x="213" y="67"/>
                      </a:cubicBezTo>
                      <a:cubicBezTo>
                        <a:pt x="213" y="67"/>
                        <a:pt x="213" y="67"/>
                        <a:pt x="213" y="67"/>
                      </a:cubicBezTo>
                      <a:cubicBezTo>
                        <a:pt x="213" y="65"/>
                        <a:pt x="214" y="64"/>
                        <a:pt x="215" y="64"/>
                      </a:cubicBezTo>
                      <a:cubicBezTo>
                        <a:pt x="219" y="65"/>
                        <a:pt x="223" y="65"/>
                        <a:pt x="227" y="65"/>
                      </a:cubicBezTo>
                      <a:cubicBezTo>
                        <a:pt x="229" y="65"/>
                        <a:pt x="230" y="66"/>
                        <a:pt x="230" y="68"/>
                      </a:cubicBezTo>
                      <a:cubicBezTo>
                        <a:pt x="230" y="69"/>
                        <a:pt x="228" y="70"/>
                        <a:pt x="227" y="70"/>
                      </a:cubicBezTo>
                      <a:close/>
                      <a:moveTo>
                        <a:pt x="123" y="68"/>
                      </a:moveTo>
                      <a:cubicBezTo>
                        <a:pt x="123" y="67"/>
                        <a:pt x="123" y="67"/>
                        <a:pt x="123" y="67"/>
                      </a:cubicBezTo>
                      <a:cubicBezTo>
                        <a:pt x="123" y="66"/>
                        <a:pt x="124" y="65"/>
                        <a:pt x="125" y="65"/>
                      </a:cubicBezTo>
                      <a:cubicBezTo>
                        <a:pt x="129" y="65"/>
                        <a:pt x="133" y="65"/>
                        <a:pt x="137" y="64"/>
                      </a:cubicBezTo>
                      <a:cubicBezTo>
                        <a:pt x="139" y="64"/>
                        <a:pt x="140" y="65"/>
                        <a:pt x="140" y="67"/>
                      </a:cubicBezTo>
                      <a:cubicBezTo>
                        <a:pt x="140" y="68"/>
                        <a:pt x="139" y="69"/>
                        <a:pt x="137" y="69"/>
                      </a:cubicBezTo>
                      <a:cubicBezTo>
                        <a:pt x="133" y="69"/>
                        <a:pt x="129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4" y="70"/>
                        <a:pt x="123" y="69"/>
                        <a:pt x="123" y="68"/>
                      </a:cubicBezTo>
                      <a:close/>
                      <a:moveTo>
                        <a:pt x="47" y="70"/>
                      </a:moveTo>
                      <a:cubicBezTo>
                        <a:pt x="43" y="69"/>
                        <a:pt x="39" y="69"/>
                        <a:pt x="35" y="68"/>
                      </a:cubicBezTo>
                      <a:cubicBezTo>
                        <a:pt x="34" y="67"/>
                        <a:pt x="33" y="66"/>
                        <a:pt x="33" y="65"/>
                      </a:cubicBezTo>
                      <a:cubicBezTo>
                        <a:pt x="33" y="65"/>
                        <a:pt x="33" y="65"/>
                        <a:pt x="33" y="65"/>
                      </a:cubicBezTo>
                      <a:cubicBezTo>
                        <a:pt x="34" y="64"/>
                        <a:pt x="35" y="63"/>
                        <a:pt x="36" y="63"/>
                      </a:cubicBezTo>
                      <a:cubicBezTo>
                        <a:pt x="40" y="64"/>
                        <a:pt x="44" y="65"/>
                        <a:pt x="48" y="65"/>
                      </a:cubicBezTo>
                      <a:cubicBezTo>
                        <a:pt x="49" y="65"/>
                        <a:pt x="50" y="66"/>
                        <a:pt x="50" y="68"/>
                      </a:cubicBezTo>
                      <a:cubicBezTo>
                        <a:pt x="50" y="69"/>
                        <a:pt x="49" y="70"/>
                        <a:pt x="47" y="70"/>
                      </a:cubicBezTo>
                      <a:close/>
                      <a:moveTo>
                        <a:pt x="273" y="67"/>
                      </a:moveTo>
                      <a:cubicBezTo>
                        <a:pt x="273" y="67"/>
                        <a:pt x="273" y="67"/>
                        <a:pt x="273" y="67"/>
                      </a:cubicBezTo>
                      <a:cubicBezTo>
                        <a:pt x="273" y="66"/>
                        <a:pt x="274" y="65"/>
                        <a:pt x="275" y="65"/>
                      </a:cubicBezTo>
                      <a:cubicBezTo>
                        <a:pt x="277" y="64"/>
                        <a:pt x="280" y="64"/>
                        <a:pt x="282" y="63"/>
                      </a:cubicBezTo>
                      <a:cubicBezTo>
                        <a:pt x="283" y="63"/>
                        <a:pt x="285" y="62"/>
                        <a:pt x="286" y="62"/>
                      </a:cubicBezTo>
                      <a:cubicBezTo>
                        <a:pt x="287" y="62"/>
                        <a:pt x="289" y="62"/>
                        <a:pt x="289" y="64"/>
                      </a:cubicBezTo>
                      <a:cubicBezTo>
                        <a:pt x="290" y="65"/>
                        <a:pt x="289" y="66"/>
                        <a:pt x="287" y="67"/>
                      </a:cubicBezTo>
                      <a:cubicBezTo>
                        <a:pt x="286" y="67"/>
                        <a:pt x="285" y="67"/>
                        <a:pt x="283" y="68"/>
                      </a:cubicBezTo>
                      <a:cubicBezTo>
                        <a:pt x="281" y="68"/>
                        <a:pt x="278" y="69"/>
                        <a:pt x="276" y="69"/>
                      </a:cubicBezTo>
                      <a:cubicBezTo>
                        <a:pt x="275" y="69"/>
                        <a:pt x="275" y="69"/>
                        <a:pt x="275" y="69"/>
                      </a:cubicBezTo>
                      <a:cubicBezTo>
                        <a:pt x="274" y="69"/>
                        <a:pt x="273" y="69"/>
                        <a:pt x="273" y="67"/>
                      </a:cubicBezTo>
                      <a:close/>
                      <a:moveTo>
                        <a:pt x="153" y="66"/>
                      </a:moveTo>
                      <a:cubicBezTo>
                        <a:pt x="153" y="66"/>
                        <a:pt x="153" y="66"/>
                        <a:pt x="153" y="66"/>
                      </a:cubicBezTo>
                      <a:cubicBezTo>
                        <a:pt x="153" y="65"/>
                        <a:pt x="154" y="64"/>
                        <a:pt x="155" y="64"/>
                      </a:cubicBezTo>
                      <a:cubicBezTo>
                        <a:pt x="159" y="63"/>
                        <a:pt x="163" y="63"/>
                        <a:pt x="167" y="63"/>
                      </a:cubicBezTo>
                      <a:cubicBezTo>
                        <a:pt x="169" y="63"/>
                        <a:pt x="170" y="64"/>
                        <a:pt x="170" y="65"/>
                      </a:cubicBezTo>
                      <a:cubicBezTo>
                        <a:pt x="170" y="67"/>
                        <a:pt x="169" y="68"/>
                        <a:pt x="167" y="68"/>
                      </a:cubicBezTo>
                      <a:cubicBezTo>
                        <a:pt x="163" y="68"/>
                        <a:pt x="159" y="68"/>
                        <a:pt x="155" y="68"/>
                      </a:cubicBezTo>
                      <a:cubicBezTo>
                        <a:pt x="155" y="68"/>
                        <a:pt x="155" y="68"/>
                        <a:pt x="155" y="68"/>
                      </a:cubicBezTo>
                      <a:cubicBezTo>
                        <a:pt x="154" y="68"/>
                        <a:pt x="153" y="67"/>
                        <a:pt x="153" y="66"/>
                      </a:cubicBezTo>
                      <a:close/>
                      <a:moveTo>
                        <a:pt x="197" y="68"/>
                      </a:moveTo>
                      <a:cubicBezTo>
                        <a:pt x="193" y="68"/>
                        <a:pt x="189" y="68"/>
                        <a:pt x="185" y="68"/>
                      </a:cubicBezTo>
                      <a:cubicBezTo>
                        <a:pt x="184" y="68"/>
                        <a:pt x="183" y="67"/>
                        <a:pt x="183" y="65"/>
                      </a:cubicBezTo>
                      <a:cubicBezTo>
                        <a:pt x="183" y="64"/>
                        <a:pt x="184" y="63"/>
                        <a:pt x="185" y="63"/>
                      </a:cubicBezTo>
                      <a:cubicBezTo>
                        <a:pt x="189" y="63"/>
                        <a:pt x="193" y="63"/>
                        <a:pt x="197" y="63"/>
                      </a:cubicBezTo>
                      <a:cubicBezTo>
                        <a:pt x="199" y="63"/>
                        <a:pt x="200" y="64"/>
                        <a:pt x="200" y="66"/>
                      </a:cubicBezTo>
                      <a:cubicBezTo>
                        <a:pt x="200" y="67"/>
                        <a:pt x="199" y="68"/>
                        <a:pt x="197" y="68"/>
                      </a:cubicBezTo>
                      <a:close/>
                      <a:moveTo>
                        <a:pt x="17" y="62"/>
                      </a:moveTo>
                      <a:cubicBezTo>
                        <a:pt x="13" y="60"/>
                        <a:pt x="10" y="58"/>
                        <a:pt x="7" y="55"/>
                      </a:cubicBezTo>
                      <a:cubicBezTo>
                        <a:pt x="6" y="55"/>
                        <a:pt x="6" y="54"/>
                        <a:pt x="6" y="54"/>
                      </a:cubicBezTo>
                      <a:cubicBezTo>
                        <a:pt x="6" y="53"/>
                        <a:pt x="6" y="52"/>
                        <a:pt x="7" y="52"/>
                      </a:cubicBezTo>
                      <a:cubicBezTo>
                        <a:pt x="7" y="51"/>
                        <a:pt x="9" y="51"/>
                        <a:pt x="10" y="52"/>
                      </a:cubicBezTo>
                      <a:cubicBezTo>
                        <a:pt x="12" y="54"/>
                        <a:pt x="16" y="56"/>
                        <a:pt x="19" y="58"/>
                      </a:cubicBezTo>
                      <a:cubicBezTo>
                        <a:pt x="21" y="58"/>
                        <a:pt x="21" y="60"/>
                        <a:pt x="21" y="61"/>
                      </a:cubicBezTo>
                      <a:cubicBezTo>
                        <a:pt x="20" y="62"/>
                        <a:pt x="19" y="62"/>
                        <a:pt x="18" y="62"/>
                      </a:cubicBezTo>
                      <a:lnTo>
                        <a:pt x="17" y="62"/>
                      </a:lnTo>
                      <a:close/>
                      <a:moveTo>
                        <a:pt x="302" y="59"/>
                      </a:moveTo>
                      <a:cubicBezTo>
                        <a:pt x="301" y="59"/>
                        <a:pt x="301" y="59"/>
                        <a:pt x="301" y="59"/>
                      </a:cubicBezTo>
                      <a:cubicBezTo>
                        <a:pt x="301" y="58"/>
                        <a:pt x="302" y="57"/>
                        <a:pt x="303" y="56"/>
                      </a:cubicBezTo>
                      <a:cubicBezTo>
                        <a:pt x="307" y="55"/>
                        <a:pt x="310" y="53"/>
                        <a:pt x="313" y="51"/>
                      </a:cubicBezTo>
                      <a:cubicBezTo>
                        <a:pt x="314" y="50"/>
                        <a:pt x="316" y="50"/>
                        <a:pt x="316" y="51"/>
                      </a:cubicBezTo>
                      <a:cubicBezTo>
                        <a:pt x="317" y="53"/>
                        <a:pt x="317" y="54"/>
                        <a:pt x="316" y="55"/>
                      </a:cubicBezTo>
                      <a:cubicBezTo>
                        <a:pt x="313" y="57"/>
                        <a:pt x="309" y="59"/>
                        <a:pt x="305" y="61"/>
                      </a:cubicBezTo>
                      <a:cubicBezTo>
                        <a:pt x="305" y="61"/>
                        <a:pt x="305" y="61"/>
                        <a:pt x="305" y="61"/>
                      </a:cubicBezTo>
                      <a:cubicBezTo>
                        <a:pt x="304" y="61"/>
                        <a:pt x="304" y="61"/>
                        <a:pt x="304" y="61"/>
                      </a:cubicBezTo>
                      <a:cubicBezTo>
                        <a:pt x="303" y="61"/>
                        <a:pt x="302" y="60"/>
                        <a:pt x="302" y="59"/>
                      </a:cubicBezTo>
                      <a:close/>
                      <a:moveTo>
                        <a:pt x="324" y="41"/>
                      </a:moveTo>
                      <a:cubicBezTo>
                        <a:pt x="323" y="41"/>
                        <a:pt x="322" y="40"/>
                        <a:pt x="322" y="38"/>
                      </a:cubicBezTo>
                      <a:cubicBezTo>
                        <a:pt x="322" y="38"/>
                        <a:pt x="322" y="38"/>
                        <a:pt x="322" y="38"/>
                      </a:cubicBezTo>
                      <a:cubicBezTo>
                        <a:pt x="322" y="37"/>
                        <a:pt x="322" y="36"/>
                        <a:pt x="322" y="35"/>
                      </a:cubicBezTo>
                      <a:cubicBezTo>
                        <a:pt x="322" y="33"/>
                        <a:pt x="322" y="31"/>
                        <a:pt x="320" y="29"/>
                      </a:cubicBezTo>
                      <a:cubicBezTo>
                        <a:pt x="319" y="28"/>
                        <a:pt x="319" y="27"/>
                        <a:pt x="320" y="26"/>
                      </a:cubicBezTo>
                      <a:cubicBezTo>
                        <a:pt x="320" y="25"/>
                        <a:pt x="322" y="25"/>
                        <a:pt x="323" y="26"/>
                      </a:cubicBezTo>
                      <a:cubicBezTo>
                        <a:pt x="326" y="28"/>
                        <a:pt x="327" y="32"/>
                        <a:pt x="327" y="35"/>
                      </a:cubicBezTo>
                      <a:cubicBezTo>
                        <a:pt x="327" y="36"/>
                        <a:pt x="327" y="38"/>
                        <a:pt x="327" y="39"/>
                      </a:cubicBezTo>
                      <a:cubicBezTo>
                        <a:pt x="327" y="40"/>
                        <a:pt x="325" y="41"/>
                        <a:pt x="324" y="41"/>
                      </a:cubicBezTo>
                      <a:close/>
                      <a:moveTo>
                        <a:pt x="2" y="40"/>
                      </a:moveTo>
                      <a:cubicBezTo>
                        <a:pt x="1" y="40"/>
                        <a:pt x="0" y="39"/>
                        <a:pt x="0" y="37"/>
                      </a:cubicBezTo>
                      <a:cubicBezTo>
                        <a:pt x="0" y="33"/>
                        <a:pt x="2" y="29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4"/>
                        <a:pt x="7" y="24"/>
                        <a:pt x="8" y="24"/>
                      </a:cubicBezTo>
                      <a:cubicBezTo>
                        <a:pt x="8" y="25"/>
                        <a:pt x="9" y="26"/>
                        <a:pt x="9" y="26"/>
                      </a:cubicBezTo>
                      <a:cubicBezTo>
                        <a:pt x="9" y="27"/>
                        <a:pt x="9" y="27"/>
                        <a:pt x="8" y="28"/>
                      </a:cubicBezTo>
                      <a:cubicBezTo>
                        <a:pt x="6" y="31"/>
                        <a:pt x="5" y="34"/>
                        <a:pt x="5" y="38"/>
                      </a:cubicBezTo>
                      <a:cubicBezTo>
                        <a:pt x="5" y="39"/>
                        <a:pt x="4" y="40"/>
                        <a:pt x="2" y="40"/>
                      </a:cubicBezTo>
                      <a:close/>
                      <a:moveTo>
                        <a:pt x="305" y="22"/>
                      </a:moveTo>
                      <a:cubicBezTo>
                        <a:pt x="301" y="21"/>
                        <a:pt x="298" y="20"/>
                        <a:pt x="293" y="20"/>
                      </a:cubicBezTo>
                      <a:cubicBezTo>
                        <a:pt x="292" y="20"/>
                        <a:pt x="291" y="18"/>
                        <a:pt x="291" y="17"/>
                      </a:cubicBezTo>
                      <a:cubicBezTo>
                        <a:pt x="291" y="16"/>
                        <a:pt x="292" y="15"/>
                        <a:pt x="294" y="15"/>
                      </a:cubicBezTo>
                      <a:cubicBezTo>
                        <a:pt x="298" y="16"/>
                        <a:pt x="302" y="16"/>
                        <a:pt x="306" y="17"/>
                      </a:cubicBezTo>
                      <a:cubicBezTo>
                        <a:pt x="307" y="18"/>
                        <a:pt x="308" y="19"/>
                        <a:pt x="308" y="20"/>
                      </a:cubicBezTo>
                      <a:cubicBezTo>
                        <a:pt x="308" y="20"/>
                        <a:pt x="308" y="20"/>
                        <a:pt x="308" y="20"/>
                      </a:cubicBezTo>
                      <a:cubicBezTo>
                        <a:pt x="307" y="21"/>
                        <a:pt x="306" y="22"/>
                        <a:pt x="305" y="22"/>
                      </a:cubicBezTo>
                      <a:close/>
                      <a:moveTo>
                        <a:pt x="275" y="19"/>
                      </a:moveTo>
                      <a:cubicBezTo>
                        <a:pt x="273" y="18"/>
                        <a:pt x="269" y="18"/>
                        <a:pt x="263" y="18"/>
                      </a:cubicBezTo>
                      <a:cubicBezTo>
                        <a:pt x="262" y="18"/>
                        <a:pt x="261" y="17"/>
                        <a:pt x="261" y="16"/>
                      </a:cubicBezTo>
                      <a:cubicBezTo>
                        <a:pt x="261" y="14"/>
                        <a:pt x="262" y="13"/>
                        <a:pt x="264" y="13"/>
                      </a:cubicBezTo>
                      <a:cubicBezTo>
                        <a:pt x="269" y="13"/>
                        <a:pt x="273" y="14"/>
                        <a:pt x="276" y="14"/>
                      </a:cubicBezTo>
                      <a:cubicBezTo>
                        <a:pt x="276" y="14"/>
                        <a:pt x="276" y="14"/>
                        <a:pt x="276" y="14"/>
                      </a:cubicBezTo>
                      <a:cubicBezTo>
                        <a:pt x="277" y="14"/>
                        <a:pt x="278" y="15"/>
                        <a:pt x="278" y="16"/>
                      </a:cubicBezTo>
                      <a:cubicBezTo>
                        <a:pt x="278" y="16"/>
                        <a:pt x="278" y="16"/>
                        <a:pt x="278" y="16"/>
                      </a:cubicBezTo>
                      <a:cubicBezTo>
                        <a:pt x="278" y="18"/>
                        <a:pt x="277" y="19"/>
                        <a:pt x="276" y="19"/>
                      </a:cubicBezTo>
                      <a:lnTo>
                        <a:pt x="275" y="19"/>
                      </a:lnTo>
                      <a:close/>
                      <a:moveTo>
                        <a:pt x="18" y="16"/>
                      </a:moveTo>
                      <a:cubicBezTo>
                        <a:pt x="17" y="15"/>
                        <a:pt x="18" y="13"/>
                        <a:pt x="19" y="13"/>
                      </a:cubicBezTo>
                      <a:cubicBezTo>
                        <a:pt x="22" y="11"/>
                        <a:pt x="26" y="9"/>
                        <a:pt x="30" y="8"/>
                      </a:cubicBezTo>
                      <a:cubicBezTo>
                        <a:pt x="31" y="7"/>
                        <a:pt x="33" y="8"/>
                        <a:pt x="33" y="9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1"/>
                        <a:pt x="33" y="12"/>
                        <a:pt x="32" y="12"/>
                      </a:cubicBezTo>
                      <a:cubicBezTo>
                        <a:pt x="28" y="14"/>
                        <a:pt x="24" y="15"/>
                        <a:pt x="21" y="17"/>
                      </a:cubicBezTo>
                      <a:cubicBezTo>
                        <a:pt x="21" y="17"/>
                        <a:pt x="20" y="17"/>
                        <a:pt x="20" y="17"/>
                      </a:cubicBezTo>
                      <a:cubicBezTo>
                        <a:pt x="19" y="17"/>
                        <a:pt x="18" y="17"/>
                        <a:pt x="18" y="16"/>
                      </a:cubicBezTo>
                      <a:close/>
                      <a:moveTo>
                        <a:pt x="245" y="17"/>
                      </a:moveTo>
                      <a:cubicBezTo>
                        <a:pt x="242" y="17"/>
                        <a:pt x="238" y="17"/>
                        <a:pt x="233" y="16"/>
                      </a:cubicBezTo>
                      <a:cubicBezTo>
                        <a:pt x="232" y="16"/>
                        <a:pt x="231" y="15"/>
                        <a:pt x="231" y="14"/>
                      </a:cubicBezTo>
                      <a:cubicBezTo>
                        <a:pt x="231" y="13"/>
                        <a:pt x="232" y="12"/>
                        <a:pt x="234" y="12"/>
                      </a:cubicBezTo>
                      <a:cubicBezTo>
                        <a:pt x="238" y="12"/>
                        <a:pt x="242" y="12"/>
                        <a:pt x="246" y="12"/>
                      </a:cubicBezTo>
                      <a:cubicBezTo>
                        <a:pt x="246" y="12"/>
                        <a:pt x="246" y="12"/>
                        <a:pt x="246" y="12"/>
                      </a:cubicBezTo>
                      <a:cubicBezTo>
                        <a:pt x="247" y="12"/>
                        <a:pt x="248" y="13"/>
                        <a:pt x="248" y="15"/>
                      </a:cubicBezTo>
                      <a:cubicBezTo>
                        <a:pt x="248" y="15"/>
                        <a:pt x="248" y="15"/>
                        <a:pt x="248" y="15"/>
                      </a:cubicBezTo>
                      <a:cubicBezTo>
                        <a:pt x="248" y="16"/>
                        <a:pt x="247" y="17"/>
                        <a:pt x="246" y="17"/>
                      </a:cubicBezTo>
                      <a:lnTo>
                        <a:pt x="245" y="17"/>
                      </a:lnTo>
                      <a:close/>
                      <a:moveTo>
                        <a:pt x="215" y="15"/>
                      </a:moveTo>
                      <a:cubicBezTo>
                        <a:pt x="211" y="15"/>
                        <a:pt x="207" y="15"/>
                        <a:pt x="203" y="15"/>
                      </a:cubicBezTo>
                      <a:cubicBezTo>
                        <a:pt x="202" y="15"/>
                        <a:pt x="201" y="13"/>
                        <a:pt x="201" y="12"/>
                      </a:cubicBezTo>
                      <a:cubicBezTo>
                        <a:pt x="201" y="11"/>
                        <a:pt x="202" y="10"/>
                        <a:pt x="204" y="10"/>
                      </a:cubicBezTo>
                      <a:cubicBezTo>
                        <a:pt x="208" y="10"/>
                        <a:pt x="212" y="10"/>
                        <a:pt x="216" y="11"/>
                      </a:cubicBezTo>
                      <a:cubicBezTo>
                        <a:pt x="216" y="11"/>
                        <a:pt x="216" y="11"/>
                        <a:pt x="216" y="11"/>
                      </a:cubicBezTo>
                      <a:cubicBezTo>
                        <a:pt x="217" y="11"/>
                        <a:pt x="218" y="12"/>
                        <a:pt x="218" y="13"/>
                      </a:cubicBezTo>
                      <a:cubicBezTo>
                        <a:pt x="218" y="13"/>
                        <a:pt x="218" y="13"/>
                        <a:pt x="218" y="13"/>
                      </a:cubicBezTo>
                      <a:cubicBezTo>
                        <a:pt x="218" y="14"/>
                        <a:pt x="217" y="15"/>
                        <a:pt x="216" y="15"/>
                      </a:cubicBezTo>
                      <a:lnTo>
                        <a:pt x="215" y="15"/>
                      </a:lnTo>
                      <a:close/>
                      <a:moveTo>
                        <a:pt x="185" y="13"/>
                      </a:moveTo>
                      <a:cubicBezTo>
                        <a:pt x="181" y="13"/>
                        <a:pt x="177" y="13"/>
                        <a:pt x="173" y="13"/>
                      </a:cubicBezTo>
                      <a:cubicBezTo>
                        <a:pt x="172" y="12"/>
                        <a:pt x="171" y="11"/>
                        <a:pt x="171" y="10"/>
                      </a:cubicBezTo>
                      <a:cubicBezTo>
                        <a:pt x="171" y="9"/>
                        <a:pt x="172" y="8"/>
                        <a:pt x="174" y="8"/>
                      </a:cubicBezTo>
                      <a:cubicBezTo>
                        <a:pt x="178" y="8"/>
                        <a:pt x="182" y="8"/>
                        <a:pt x="186" y="9"/>
                      </a:cubicBezTo>
                      <a:cubicBezTo>
                        <a:pt x="186" y="9"/>
                        <a:pt x="186" y="9"/>
                        <a:pt x="186" y="9"/>
                      </a:cubicBezTo>
                      <a:cubicBezTo>
                        <a:pt x="187" y="9"/>
                        <a:pt x="188" y="10"/>
                        <a:pt x="188" y="11"/>
                      </a:cubicBezTo>
                      <a:cubicBezTo>
                        <a:pt x="188" y="11"/>
                        <a:pt x="188" y="11"/>
                        <a:pt x="188" y="11"/>
                      </a:cubicBezTo>
                      <a:cubicBezTo>
                        <a:pt x="188" y="12"/>
                        <a:pt x="187" y="13"/>
                        <a:pt x="186" y="13"/>
                      </a:cubicBezTo>
                      <a:lnTo>
                        <a:pt x="185" y="13"/>
                      </a:lnTo>
                      <a:close/>
                      <a:moveTo>
                        <a:pt x="155" y="11"/>
                      </a:moveTo>
                      <a:cubicBezTo>
                        <a:pt x="151" y="11"/>
                        <a:pt x="147" y="10"/>
                        <a:pt x="143" y="10"/>
                      </a:cubicBezTo>
                      <a:cubicBezTo>
                        <a:pt x="142" y="10"/>
                        <a:pt x="141" y="9"/>
                        <a:pt x="141" y="7"/>
                      </a:cubicBezTo>
                      <a:cubicBezTo>
                        <a:pt x="141" y="6"/>
                        <a:pt x="143" y="5"/>
                        <a:pt x="144" y="5"/>
                      </a:cubicBezTo>
                      <a:cubicBezTo>
                        <a:pt x="148" y="6"/>
                        <a:pt x="152" y="6"/>
                        <a:pt x="156" y="6"/>
                      </a:cubicBezTo>
                      <a:cubicBezTo>
                        <a:pt x="156" y="6"/>
                        <a:pt x="156" y="6"/>
                        <a:pt x="156" y="6"/>
                      </a:cubicBezTo>
                      <a:cubicBezTo>
                        <a:pt x="157" y="6"/>
                        <a:pt x="158" y="7"/>
                        <a:pt x="158" y="9"/>
                      </a:cubicBezTo>
                      <a:cubicBezTo>
                        <a:pt x="158" y="9"/>
                        <a:pt x="158" y="9"/>
                        <a:pt x="158" y="9"/>
                      </a:cubicBezTo>
                      <a:cubicBezTo>
                        <a:pt x="158" y="10"/>
                        <a:pt x="157" y="11"/>
                        <a:pt x="156" y="11"/>
                      </a:cubicBezTo>
                      <a:lnTo>
                        <a:pt x="155" y="11"/>
                      </a:lnTo>
                      <a:close/>
                      <a:moveTo>
                        <a:pt x="125" y="8"/>
                      </a:moveTo>
                      <a:cubicBezTo>
                        <a:pt x="124" y="8"/>
                        <a:pt x="122" y="8"/>
                        <a:pt x="120" y="8"/>
                      </a:cubicBezTo>
                      <a:cubicBezTo>
                        <a:pt x="116" y="7"/>
                        <a:pt x="112" y="7"/>
                        <a:pt x="108" y="6"/>
                      </a:cubicBezTo>
                      <a:cubicBezTo>
                        <a:pt x="107" y="6"/>
                        <a:pt x="106" y="5"/>
                        <a:pt x="106" y="4"/>
                      </a:cubicBezTo>
                      <a:cubicBezTo>
                        <a:pt x="106" y="2"/>
                        <a:pt x="107" y="1"/>
                        <a:pt x="108" y="2"/>
                      </a:cubicBezTo>
                      <a:cubicBezTo>
                        <a:pt x="112" y="2"/>
                        <a:pt x="116" y="2"/>
                        <a:pt x="120" y="3"/>
                      </a:cubicBezTo>
                      <a:cubicBezTo>
                        <a:pt x="122" y="3"/>
                        <a:pt x="124" y="3"/>
                        <a:pt x="126" y="3"/>
                      </a:cubicBezTo>
                      <a:cubicBezTo>
                        <a:pt x="127" y="4"/>
                        <a:pt x="128" y="5"/>
                        <a:pt x="128" y="6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8" y="7"/>
                        <a:pt x="127" y="8"/>
                        <a:pt x="126" y="8"/>
                      </a:cubicBezTo>
                      <a:lnTo>
                        <a:pt x="125" y="8"/>
                      </a:lnTo>
                      <a:close/>
                      <a:moveTo>
                        <a:pt x="46" y="6"/>
                      </a:moveTo>
                      <a:cubicBezTo>
                        <a:pt x="46" y="4"/>
                        <a:pt x="47" y="3"/>
                        <a:pt x="48" y="3"/>
                      </a:cubicBezTo>
                      <a:cubicBezTo>
                        <a:pt x="52" y="2"/>
                        <a:pt x="56" y="2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1" y="1"/>
                        <a:pt x="62" y="2"/>
                        <a:pt x="63" y="3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2" y="6"/>
                        <a:pt x="60" y="6"/>
                      </a:cubicBezTo>
                      <a:cubicBezTo>
                        <a:pt x="56" y="6"/>
                        <a:pt x="53" y="7"/>
                        <a:pt x="49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7" y="8"/>
                        <a:pt x="46" y="7"/>
                        <a:pt x="46" y="6"/>
                      </a:cubicBezTo>
                      <a:close/>
                      <a:moveTo>
                        <a:pt x="90" y="5"/>
                      </a:moveTo>
                      <a:cubicBezTo>
                        <a:pt x="87" y="5"/>
                        <a:pt x="84" y="5"/>
                        <a:pt x="80" y="5"/>
                      </a:cubicBezTo>
                      <a:cubicBezTo>
                        <a:pt x="80" y="5"/>
                        <a:pt x="79" y="5"/>
                        <a:pt x="78" y="5"/>
                      </a:cubicBezTo>
                      <a:cubicBezTo>
                        <a:pt x="77" y="5"/>
                        <a:pt x="76" y="4"/>
                        <a:pt x="76" y="3"/>
                      </a:cubicBezTo>
                      <a:cubicBezTo>
                        <a:pt x="76" y="1"/>
                        <a:pt x="77" y="0"/>
                        <a:pt x="78" y="0"/>
                      </a:cubicBezTo>
                      <a:cubicBezTo>
                        <a:pt x="79" y="0"/>
                        <a:pt x="80" y="0"/>
                        <a:pt x="80" y="0"/>
                      </a:cubicBezTo>
                      <a:cubicBezTo>
                        <a:pt x="84" y="0"/>
                        <a:pt x="87" y="0"/>
                        <a:pt x="90" y="0"/>
                      </a:cubicBezTo>
                      <a:cubicBezTo>
                        <a:pt x="92" y="0"/>
                        <a:pt x="93" y="1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2" y="4"/>
                        <a:pt x="91" y="5"/>
                        <a:pt x="90" y="5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</p:grpSp>
        <p:sp>
          <p:nvSpPr>
            <p:cNvPr id="306" name="Freeform 43"/>
            <p:cNvSpPr/>
            <p:nvPr/>
          </p:nvSpPr>
          <p:spPr bwMode="auto">
            <a:xfrm>
              <a:off x="9051400" y="5333582"/>
              <a:ext cx="146326" cy="151746"/>
            </a:xfrm>
            <a:custGeom>
              <a:avLst/>
              <a:gdLst>
                <a:gd name="T0" fmla="*/ 18 w 23"/>
                <a:gd name="T1" fmla="*/ 13 h 24"/>
                <a:gd name="T2" fmla="*/ 14 w 23"/>
                <a:gd name="T3" fmla="*/ 18 h 24"/>
                <a:gd name="T4" fmla="*/ 8 w 23"/>
                <a:gd name="T5" fmla="*/ 16 h 24"/>
                <a:gd name="T6" fmla="*/ 8 w 23"/>
                <a:gd name="T7" fmla="*/ 9 h 24"/>
                <a:gd name="T8" fmla="*/ 14 w 23"/>
                <a:gd name="T9" fmla="*/ 7 h 24"/>
                <a:gd name="T10" fmla="*/ 18 w 23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8" y="13"/>
                  </a:moveTo>
                  <a:cubicBezTo>
                    <a:pt x="22" y="21"/>
                    <a:pt x="22" y="21"/>
                    <a:pt x="14" y="18"/>
                  </a:cubicBezTo>
                  <a:cubicBezTo>
                    <a:pt x="8" y="24"/>
                    <a:pt x="8" y="24"/>
                    <a:pt x="8" y="16"/>
                  </a:cubicBezTo>
                  <a:cubicBezTo>
                    <a:pt x="0" y="12"/>
                    <a:pt x="0" y="12"/>
                    <a:pt x="8" y="9"/>
                  </a:cubicBezTo>
                  <a:cubicBezTo>
                    <a:pt x="10" y="1"/>
                    <a:pt x="9" y="0"/>
                    <a:pt x="14" y="7"/>
                  </a:cubicBezTo>
                  <a:cubicBezTo>
                    <a:pt x="23" y="6"/>
                    <a:pt x="23" y="6"/>
                    <a:pt x="18" y="13"/>
                  </a:cubicBezTo>
                  <a:close/>
                </a:path>
              </a:pathLst>
            </a:custGeom>
            <a:solidFill>
              <a:srgbClr val="FFB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7" name="Freeform 44"/>
            <p:cNvSpPr/>
            <p:nvPr/>
          </p:nvSpPr>
          <p:spPr bwMode="auto">
            <a:xfrm>
              <a:off x="9268179" y="5620815"/>
              <a:ext cx="149037" cy="154456"/>
            </a:xfrm>
            <a:custGeom>
              <a:avLst/>
              <a:gdLst>
                <a:gd name="T0" fmla="*/ 18 w 23"/>
                <a:gd name="T1" fmla="*/ 13 h 24"/>
                <a:gd name="T2" fmla="*/ 14 w 23"/>
                <a:gd name="T3" fmla="*/ 18 h 24"/>
                <a:gd name="T4" fmla="*/ 8 w 23"/>
                <a:gd name="T5" fmla="*/ 15 h 24"/>
                <a:gd name="T6" fmla="*/ 8 w 23"/>
                <a:gd name="T7" fmla="*/ 9 h 24"/>
                <a:gd name="T8" fmla="*/ 15 w 23"/>
                <a:gd name="T9" fmla="*/ 7 h 24"/>
                <a:gd name="T10" fmla="*/ 18 w 23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8" y="13"/>
                  </a:moveTo>
                  <a:cubicBezTo>
                    <a:pt x="22" y="20"/>
                    <a:pt x="22" y="20"/>
                    <a:pt x="14" y="18"/>
                  </a:cubicBezTo>
                  <a:cubicBezTo>
                    <a:pt x="8" y="24"/>
                    <a:pt x="8" y="24"/>
                    <a:pt x="8" y="15"/>
                  </a:cubicBezTo>
                  <a:cubicBezTo>
                    <a:pt x="0" y="11"/>
                    <a:pt x="0" y="12"/>
                    <a:pt x="8" y="9"/>
                  </a:cubicBezTo>
                  <a:cubicBezTo>
                    <a:pt x="10" y="0"/>
                    <a:pt x="9" y="0"/>
                    <a:pt x="15" y="7"/>
                  </a:cubicBezTo>
                  <a:cubicBezTo>
                    <a:pt x="23" y="6"/>
                    <a:pt x="23" y="5"/>
                    <a:pt x="18" y="13"/>
                  </a:cubicBezTo>
                  <a:close/>
                </a:path>
              </a:pathLst>
            </a:custGeom>
            <a:solidFill>
              <a:srgbClr val="FFB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8" name="Freeform 45"/>
            <p:cNvSpPr/>
            <p:nvPr/>
          </p:nvSpPr>
          <p:spPr bwMode="auto">
            <a:xfrm>
              <a:off x="9582510" y="5723785"/>
              <a:ext cx="146326" cy="154456"/>
            </a:xfrm>
            <a:custGeom>
              <a:avLst/>
              <a:gdLst>
                <a:gd name="T0" fmla="*/ 18 w 23"/>
                <a:gd name="T1" fmla="*/ 13 h 24"/>
                <a:gd name="T2" fmla="*/ 14 w 23"/>
                <a:gd name="T3" fmla="*/ 18 h 24"/>
                <a:gd name="T4" fmla="*/ 8 w 23"/>
                <a:gd name="T5" fmla="*/ 15 h 24"/>
                <a:gd name="T6" fmla="*/ 8 w 23"/>
                <a:gd name="T7" fmla="*/ 9 h 24"/>
                <a:gd name="T8" fmla="*/ 14 w 23"/>
                <a:gd name="T9" fmla="*/ 7 h 24"/>
                <a:gd name="T10" fmla="*/ 18 w 23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8" y="13"/>
                  </a:moveTo>
                  <a:cubicBezTo>
                    <a:pt x="22" y="20"/>
                    <a:pt x="22" y="20"/>
                    <a:pt x="14" y="18"/>
                  </a:cubicBezTo>
                  <a:cubicBezTo>
                    <a:pt x="8" y="24"/>
                    <a:pt x="8" y="24"/>
                    <a:pt x="8" y="15"/>
                  </a:cubicBezTo>
                  <a:cubicBezTo>
                    <a:pt x="0" y="11"/>
                    <a:pt x="0" y="12"/>
                    <a:pt x="8" y="9"/>
                  </a:cubicBezTo>
                  <a:cubicBezTo>
                    <a:pt x="10" y="0"/>
                    <a:pt x="9" y="0"/>
                    <a:pt x="14" y="7"/>
                  </a:cubicBezTo>
                  <a:cubicBezTo>
                    <a:pt x="23" y="6"/>
                    <a:pt x="23" y="5"/>
                    <a:pt x="18" y="13"/>
                  </a:cubicBezTo>
                  <a:close/>
                </a:path>
              </a:pathLst>
            </a:custGeom>
            <a:solidFill>
              <a:srgbClr val="FFB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9" name="Freeform 46"/>
            <p:cNvSpPr/>
            <p:nvPr/>
          </p:nvSpPr>
          <p:spPr bwMode="auto">
            <a:xfrm>
              <a:off x="9582510" y="5466360"/>
              <a:ext cx="146326" cy="154456"/>
            </a:xfrm>
            <a:custGeom>
              <a:avLst/>
              <a:gdLst>
                <a:gd name="T0" fmla="*/ 18 w 23"/>
                <a:gd name="T1" fmla="*/ 12 h 24"/>
                <a:gd name="T2" fmla="*/ 14 w 23"/>
                <a:gd name="T3" fmla="*/ 18 h 24"/>
                <a:gd name="T4" fmla="*/ 8 w 23"/>
                <a:gd name="T5" fmla="*/ 15 h 24"/>
                <a:gd name="T6" fmla="*/ 8 w 23"/>
                <a:gd name="T7" fmla="*/ 9 h 24"/>
                <a:gd name="T8" fmla="*/ 15 w 23"/>
                <a:gd name="T9" fmla="*/ 7 h 24"/>
                <a:gd name="T10" fmla="*/ 18 w 2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8" y="12"/>
                  </a:moveTo>
                  <a:cubicBezTo>
                    <a:pt x="22" y="20"/>
                    <a:pt x="23" y="20"/>
                    <a:pt x="14" y="18"/>
                  </a:cubicBezTo>
                  <a:cubicBezTo>
                    <a:pt x="8" y="23"/>
                    <a:pt x="8" y="24"/>
                    <a:pt x="8" y="15"/>
                  </a:cubicBezTo>
                  <a:cubicBezTo>
                    <a:pt x="0" y="11"/>
                    <a:pt x="0" y="11"/>
                    <a:pt x="8" y="9"/>
                  </a:cubicBezTo>
                  <a:cubicBezTo>
                    <a:pt x="10" y="0"/>
                    <a:pt x="9" y="0"/>
                    <a:pt x="15" y="7"/>
                  </a:cubicBezTo>
                  <a:cubicBezTo>
                    <a:pt x="23" y="6"/>
                    <a:pt x="23" y="5"/>
                    <a:pt x="18" y="12"/>
                  </a:cubicBezTo>
                  <a:close/>
                </a:path>
              </a:pathLst>
            </a:custGeom>
            <a:solidFill>
              <a:srgbClr val="FFB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0" name="Freeform 47"/>
            <p:cNvSpPr/>
            <p:nvPr/>
          </p:nvSpPr>
          <p:spPr bwMode="auto">
            <a:xfrm>
              <a:off x="9850775" y="5634365"/>
              <a:ext cx="149037" cy="151746"/>
            </a:xfrm>
            <a:custGeom>
              <a:avLst/>
              <a:gdLst>
                <a:gd name="T0" fmla="*/ 18 w 23"/>
                <a:gd name="T1" fmla="*/ 13 h 24"/>
                <a:gd name="T2" fmla="*/ 14 w 23"/>
                <a:gd name="T3" fmla="*/ 18 h 24"/>
                <a:gd name="T4" fmla="*/ 8 w 23"/>
                <a:gd name="T5" fmla="*/ 15 h 24"/>
                <a:gd name="T6" fmla="*/ 8 w 23"/>
                <a:gd name="T7" fmla="*/ 9 h 24"/>
                <a:gd name="T8" fmla="*/ 14 w 23"/>
                <a:gd name="T9" fmla="*/ 7 h 24"/>
                <a:gd name="T10" fmla="*/ 18 w 23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8" y="13"/>
                  </a:moveTo>
                  <a:cubicBezTo>
                    <a:pt x="22" y="20"/>
                    <a:pt x="22" y="20"/>
                    <a:pt x="14" y="18"/>
                  </a:cubicBezTo>
                  <a:cubicBezTo>
                    <a:pt x="8" y="24"/>
                    <a:pt x="8" y="24"/>
                    <a:pt x="8" y="15"/>
                  </a:cubicBezTo>
                  <a:cubicBezTo>
                    <a:pt x="0" y="11"/>
                    <a:pt x="0" y="12"/>
                    <a:pt x="8" y="9"/>
                  </a:cubicBezTo>
                  <a:cubicBezTo>
                    <a:pt x="10" y="0"/>
                    <a:pt x="9" y="0"/>
                    <a:pt x="14" y="7"/>
                  </a:cubicBezTo>
                  <a:cubicBezTo>
                    <a:pt x="23" y="6"/>
                    <a:pt x="23" y="5"/>
                    <a:pt x="18" y="13"/>
                  </a:cubicBezTo>
                  <a:close/>
                </a:path>
              </a:pathLst>
            </a:custGeom>
            <a:solidFill>
              <a:srgbClr val="FFB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1" name="Freeform 48"/>
            <p:cNvSpPr/>
            <p:nvPr/>
          </p:nvSpPr>
          <p:spPr bwMode="auto">
            <a:xfrm>
              <a:off x="10108200" y="5523264"/>
              <a:ext cx="146326" cy="154456"/>
            </a:xfrm>
            <a:custGeom>
              <a:avLst/>
              <a:gdLst>
                <a:gd name="T0" fmla="*/ 18 w 23"/>
                <a:gd name="T1" fmla="*/ 13 h 24"/>
                <a:gd name="T2" fmla="*/ 14 w 23"/>
                <a:gd name="T3" fmla="*/ 18 h 24"/>
                <a:gd name="T4" fmla="*/ 8 w 23"/>
                <a:gd name="T5" fmla="*/ 15 h 24"/>
                <a:gd name="T6" fmla="*/ 8 w 23"/>
                <a:gd name="T7" fmla="*/ 9 h 24"/>
                <a:gd name="T8" fmla="*/ 15 w 23"/>
                <a:gd name="T9" fmla="*/ 7 h 24"/>
                <a:gd name="T10" fmla="*/ 18 w 23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8" y="13"/>
                  </a:moveTo>
                  <a:cubicBezTo>
                    <a:pt x="22" y="20"/>
                    <a:pt x="22" y="20"/>
                    <a:pt x="14" y="18"/>
                  </a:cubicBezTo>
                  <a:cubicBezTo>
                    <a:pt x="8" y="24"/>
                    <a:pt x="8" y="24"/>
                    <a:pt x="8" y="15"/>
                  </a:cubicBezTo>
                  <a:cubicBezTo>
                    <a:pt x="0" y="11"/>
                    <a:pt x="0" y="12"/>
                    <a:pt x="8" y="9"/>
                  </a:cubicBezTo>
                  <a:cubicBezTo>
                    <a:pt x="10" y="0"/>
                    <a:pt x="9" y="0"/>
                    <a:pt x="15" y="7"/>
                  </a:cubicBezTo>
                  <a:cubicBezTo>
                    <a:pt x="23" y="6"/>
                    <a:pt x="23" y="5"/>
                    <a:pt x="18" y="13"/>
                  </a:cubicBezTo>
                  <a:close/>
                </a:path>
              </a:pathLst>
            </a:custGeom>
            <a:solidFill>
              <a:srgbClr val="FFB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2" name="Freeform 49"/>
            <p:cNvSpPr/>
            <p:nvPr/>
          </p:nvSpPr>
          <p:spPr bwMode="auto">
            <a:xfrm>
              <a:off x="10520081" y="5685849"/>
              <a:ext cx="146326" cy="151746"/>
            </a:xfrm>
            <a:custGeom>
              <a:avLst/>
              <a:gdLst>
                <a:gd name="T0" fmla="*/ 18 w 23"/>
                <a:gd name="T1" fmla="*/ 13 h 24"/>
                <a:gd name="T2" fmla="*/ 14 w 23"/>
                <a:gd name="T3" fmla="*/ 18 h 24"/>
                <a:gd name="T4" fmla="*/ 8 w 23"/>
                <a:gd name="T5" fmla="*/ 15 h 24"/>
                <a:gd name="T6" fmla="*/ 8 w 23"/>
                <a:gd name="T7" fmla="*/ 9 h 24"/>
                <a:gd name="T8" fmla="*/ 15 w 23"/>
                <a:gd name="T9" fmla="*/ 7 h 24"/>
                <a:gd name="T10" fmla="*/ 18 w 23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8" y="13"/>
                  </a:moveTo>
                  <a:cubicBezTo>
                    <a:pt x="22" y="20"/>
                    <a:pt x="22" y="20"/>
                    <a:pt x="14" y="18"/>
                  </a:cubicBezTo>
                  <a:cubicBezTo>
                    <a:pt x="8" y="24"/>
                    <a:pt x="8" y="24"/>
                    <a:pt x="8" y="15"/>
                  </a:cubicBezTo>
                  <a:cubicBezTo>
                    <a:pt x="0" y="11"/>
                    <a:pt x="0" y="12"/>
                    <a:pt x="8" y="9"/>
                  </a:cubicBezTo>
                  <a:cubicBezTo>
                    <a:pt x="10" y="0"/>
                    <a:pt x="9" y="0"/>
                    <a:pt x="15" y="7"/>
                  </a:cubicBezTo>
                  <a:cubicBezTo>
                    <a:pt x="23" y="6"/>
                    <a:pt x="23" y="5"/>
                    <a:pt x="18" y="13"/>
                  </a:cubicBezTo>
                  <a:close/>
                </a:path>
              </a:pathLst>
            </a:custGeom>
            <a:solidFill>
              <a:srgbClr val="FFB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7" name="Freeform 70"/>
            <p:cNvSpPr/>
            <p:nvPr/>
          </p:nvSpPr>
          <p:spPr bwMode="auto">
            <a:xfrm>
              <a:off x="9850775" y="4601951"/>
              <a:ext cx="858990" cy="891507"/>
            </a:xfrm>
            <a:custGeom>
              <a:avLst/>
              <a:gdLst>
                <a:gd name="T0" fmla="*/ 270 w 317"/>
                <a:gd name="T1" fmla="*/ 0 h 329"/>
                <a:gd name="T2" fmla="*/ 168 w 317"/>
                <a:gd name="T3" fmla="*/ 59 h 329"/>
                <a:gd name="T4" fmla="*/ 52 w 317"/>
                <a:gd name="T5" fmla="*/ 2 h 329"/>
                <a:gd name="T6" fmla="*/ 100 w 317"/>
                <a:gd name="T7" fmla="*/ 118 h 329"/>
                <a:gd name="T8" fmla="*/ 0 w 317"/>
                <a:gd name="T9" fmla="*/ 161 h 329"/>
                <a:gd name="T10" fmla="*/ 126 w 317"/>
                <a:gd name="T11" fmla="*/ 199 h 329"/>
                <a:gd name="T12" fmla="*/ 149 w 317"/>
                <a:gd name="T13" fmla="*/ 329 h 329"/>
                <a:gd name="T14" fmla="*/ 216 w 317"/>
                <a:gd name="T15" fmla="*/ 213 h 329"/>
                <a:gd name="T16" fmla="*/ 317 w 317"/>
                <a:gd name="T17" fmla="*/ 241 h 329"/>
                <a:gd name="T18" fmla="*/ 235 w 317"/>
                <a:gd name="T19" fmla="*/ 106 h 329"/>
                <a:gd name="T20" fmla="*/ 270 w 317"/>
                <a:gd name="T2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29">
                  <a:moveTo>
                    <a:pt x="270" y="0"/>
                  </a:moveTo>
                  <a:lnTo>
                    <a:pt x="168" y="59"/>
                  </a:lnTo>
                  <a:lnTo>
                    <a:pt x="52" y="2"/>
                  </a:lnTo>
                  <a:lnTo>
                    <a:pt x="100" y="118"/>
                  </a:lnTo>
                  <a:lnTo>
                    <a:pt x="0" y="161"/>
                  </a:lnTo>
                  <a:lnTo>
                    <a:pt x="126" y="199"/>
                  </a:lnTo>
                  <a:lnTo>
                    <a:pt x="149" y="329"/>
                  </a:lnTo>
                  <a:lnTo>
                    <a:pt x="216" y="213"/>
                  </a:lnTo>
                  <a:lnTo>
                    <a:pt x="317" y="241"/>
                  </a:lnTo>
                  <a:lnTo>
                    <a:pt x="235" y="10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8" name="Freeform 71"/>
            <p:cNvSpPr>
              <a:spLocks noEditPoints="1"/>
            </p:cNvSpPr>
            <p:nvPr/>
          </p:nvSpPr>
          <p:spPr bwMode="auto">
            <a:xfrm>
              <a:off x="9839936" y="4593823"/>
              <a:ext cx="883377" cy="910474"/>
            </a:xfrm>
            <a:custGeom>
              <a:avLst/>
              <a:gdLst>
                <a:gd name="T0" fmla="*/ 64 w 138"/>
                <a:gd name="T1" fmla="*/ 141 h 142"/>
                <a:gd name="T2" fmla="*/ 63 w 138"/>
                <a:gd name="T3" fmla="*/ 140 h 142"/>
                <a:gd name="T4" fmla="*/ 53 w 138"/>
                <a:gd name="T5" fmla="*/ 86 h 142"/>
                <a:gd name="T6" fmla="*/ 1 w 138"/>
                <a:gd name="T7" fmla="*/ 70 h 142"/>
                <a:gd name="T8" fmla="*/ 0 w 138"/>
                <a:gd name="T9" fmla="*/ 69 h 142"/>
                <a:gd name="T10" fmla="*/ 1 w 138"/>
                <a:gd name="T11" fmla="*/ 67 h 142"/>
                <a:gd name="T12" fmla="*/ 42 w 138"/>
                <a:gd name="T13" fmla="*/ 51 h 142"/>
                <a:gd name="T14" fmla="*/ 23 w 138"/>
                <a:gd name="T15" fmla="*/ 2 h 142"/>
                <a:gd name="T16" fmla="*/ 23 w 138"/>
                <a:gd name="T17" fmla="*/ 1 h 142"/>
                <a:gd name="T18" fmla="*/ 25 w 138"/>
                <a:gd name="T19" fmla="*/ 0 h 142"/>
                <a:gd name="T20" fmla="*/ 73 w 138"/>
                <a:gd name="T21" fmla="*/ 25 h 142"/>
                <a:gd name="T22" fmla="*/ 115 w 138"/>
                <a:gd name="T23" fmla="*/ 0 h 142"/>
                <a:gd name="T24" fmla="*/ 117 w 138"/>
                <a:gd name="T25" fmla="*/ 0 h 142"/>
                <a:gd name="T26" fmla="*/ 117 w 138"/>
                <a:gd name="T27" fmla="*/ 2 h 142"/>
                <a:gd name="T28" fmla="*/ 103 w 138"/>
                <a:gd name="T29" fmla="*/ 46 h 142"/>
                <a:gd name="T30" fmla="*/ 138 w 138"/>
                <a:gd name="T31" fmla="*/ 102 h 142"/>
                <a:gd name="T32" fmla="*/ 138 w 138"/>
                <a:gd name="T33" fmla="*/ 104 h 142"/>
                <a:gd name="T34" fmla="*/ 136 w 138"/>
                <a:gd name="T35" fmla="*/ 104 h 142"/>
                <a:gd name="T36" fmla="*/ 94 w 138"/>
                <a:gd name="T37" fmla="*/ 93 h 142"/>
                <a:gd name="T38" fmla="*/ 66 w 138"/>
                <a:gd name="T39" fmla="*/ 141 h 142"/>
                <a:gd name="T40" fmla="*/ 64 w 138"/>
                <a:gd name="T41" fmla="*/ 142 h 142"/>
                <a:gd name="T42" fmla="*/ 64 w 138"/>
                <a:gd name="T43" fmla="*/ 141 h 142"/>
                <a:gd name="T44" fmla="*/ 46 w 138"/>
                <a:gd name="T45" fmla="*/ 51 h 142"/>
                <a:gd name="T46" fmla="*/ 46 w 138"/>
                <a:gd name="T47" fmla="*/ 52 h 142"/>
                <a:gd name="T48" fmla="*/ 45 w 138"/>
                <a:gd name="T49" fmla="*/ 53 h 142"/>
                <a:gd name="T50" fmla="*/ 6 w 138"/>
                <a:gd name="T51" fmla="*/ 69 h 142"/>
                <a:gd name="T52" fmla="*/ 55 w 138"/>
                <a:gd name="T53" fmla="*/ 84 h 142"/>
                <a:gd name="T54" fmla="*/ 56 w 138"/>
                <a:gd name="T55" fmla="*/ 85 h 142"/>
                <a:gd name="T56" fmla="*/ 65 w 138"/>
                <a:gd name="T57" fmla="*/ 136 h 142"/>
                <a:gd name="T58" fmla="*/ 92 w 138"/>
                <a:gd name="T59" fmla="*/ 90 h 142"/>
                <a:gd name="T60" fmla="*/ 94 w 138"/>
                <a:gd name="T61" fmla="*/ 89 h 142"/>
                <a:gd name="T62" fmla="*/ 133 w 138"/>
                <a:gd name="T63" fmla="*/ 100 h 142"/>
                <a:gd name="T64" fmla="*/ 100 w 138"/>
                <a:gd name="T65" fmla="*/ 47 h 142"/>
                <a:gd name="T66" fmla="*/ 100 w 138"/>
                <a:gd name="T67" fmla="*/ 46 h 142"/>
                <a:gd name="T68" fmla="*/ 113 w 138"/>
                <a:gd name="T69" fmla="*/ 5 h 142"/>
                <a:gd name="T70" fmla="*/ 74 w 138"/>
                <a:gd name="T71" fmla="*/ 28 h 142"/>
                <a:gd name="T72" fmla="*/ 72 w 138"/>
                <a:gd name="T73" fmla="*/ 28 h 142"/>
                <a:gd name="T74" fmla="*/ 27 w 138"/>
                <a:gd name="T75" fmla="*/ 5 h 142"/>
                <a:gd name="T76" fmla="*/ 46 w 138"/>
                <a:gd name="T77" fmla="*/ 5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" h="142">
                  <a:moveTo>
                    <a:pt x="64" y="141"/>
                  </a:moveTo>
                  <a:cubicBezTo>
                    <a:pt x="64" y="141"/>
                    <a:pt x="63" y="141"/>
                    <a:pt x="63" y="140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0" y="69"/>
                    <a:pt x="0" y="69"/>
                  </a:cubicBezTo>
                  <a:cubicBezTo>
                    <a:pt x="0" y="68"/>
                    <a:pt x="1" y="68"/>
                    <a:pt x="1" y="67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3" y="1"/>
                    <a:pt x="23" y="1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6" y="0"/>
                    <a:pt x="117" y="0"/>
                  </a:cubicBezTo>
                  <a:cubicBezTo>
                    <a:pt x="117" y="0"/>
                    <a:pt x="117" y="1"/>
                    <a:pt x="117" y="2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38" y="102"/>
                    <a:pt x="138" y="102"/>
                    <a:pt x="138" y="102"/>
                  </a:cubicBezTo>
                  <a:cubicBezTo>
                    <a:pt x="138" y="102"/>
                    <a:pt x="138" y="103"/>
                    <a:pt x="138" y="104"/>
                  </a:cubicBezTo>
                  <a:cubicBezTo>
                    <a:pt x="137" y="104"/>
                    <a:pt x="137" y="104"/>
                    <a:pt x="136" y="104"/>
                  </a:cubicBezTo>
                  <a:cubicBezTo>
                    <a:pt x="94" y="93"/>
                    <a:pt x="94" y="93"/>
                    <a:pt x="94" y="93"/>
                  </a:cubicBezTo>
                  <a:cubicBezTo>
                    <a:pt x="66" y="141"/>
                    <a:pt x="66" y="141"/>
                    <a:pt x="66" y="141"/>
                  </a:cubicBezTo>
                  <a:cubicBezTo>
                    <a:pt x="66" y="141"/>
                    <a:pt x="65" y="142"/>
                    <a:pt x="64" y="142"/>
                  </a:cubicBezTo>
                  <a:lnTo>
                    <a:pt x="64" y="141"/>
                  </a:lnTo>
                  <a:close/>
                  <a:moveTo>
                    <a:pt x="46" y="51"/>
                  </a:moveTo>
                  <a:cubicBezTo>
                    <a:pt x="46" y="51"/>
                    <a:pt x="46" y="52"/>
                    <a:pt x="46" y="52"/>
                  </a:cubicBezTo>
                  <a:cubicBezTo>
                    <a:pt x="46" y="52"/>
                    <a:pt x="45" y="53"/>
                    <a:pt x="45" y="53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6" y="84"/>
                    <a:pt x="56" y="84"/>
                    <a:pt x="56" y="85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9"/>
                    <a:pt x="93" y="89"/>
                    <a:pt x="94" y="89"/>
                  </a:cubicBezTo>
                  <a:cubicBezTo>
                    <a:pt x="133" y="100"/>
                    <a:pt x="133" y="100"/>
                    <a:pt x="133" y="100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100" y="46"/>
                    <a:pt x="100" y="46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3" y="28"/>
                    <a:pt x="73" y="28"/>
                    <a:pt x="72" y="28"/>
                  </a:cubicBezTo>
                  <a:cubicBezTo>
                    <a:pt x="27" y="5"/>
                    <a:pt x="27" y="5"/>
                    <a:pt x="27" y="5"/>
                  </a:cubicBezTo>
                  <a:lnTo>
                    <a:pt x="46" y="5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9" name="Freeform 72"/>
            <p:cNvSpPr/>
            <p:nvPr/>
          </p:nvSpPr>
          <p:spPr bwMode="auto">
            <a:xfrm>
              <a:off x="9178759" y="3845933"/>
              <a:ext cx="1051381" cy="485045"/>
            </a:xfrm>
            <a:custGeom>
              <a:avLst/>
              <a:gdLst>
                <a:gd name="T0" fmla="*/ 39 w 164"/>
                <a:gd name="T1" fmla="*/ 47 h 76"/>
                <a:gd name="T2" fmla="*/ 136 w 164"/>
                <a:gd name="T3" fmla="*/ 19 h 76"/>
                <a:gd name="T4" fmla="*/ 47 w 164"/>
                <a:gd name="T5" fmla="*/ 73 h 76"/>
                <a:gd name="T6" fmla="*/ 39 w 164"/>
                <a:gd name="T7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76">
                  <a:moveTo>
                    <a:pt x="39" y="47"/>
                  </a:moveTo>
                  <a:cubicBezTo>
                    <a:pt x="39" y="47"/>
                    <a:pt x="107" y="0"/>
                    <a:pt x="136" y="19"/>
                  </a:cubicBezTo>
                  <a:cubicBezTo>
                    <a:pt x="164" y="38"/>
                    <a:pt x="97" y="76"/>
                    <a:pt x="47" y="73"/>
                  </a:cubicBezTo>
                  <a:cubicBezTo>
                    <a:pt x="0" y="70"/>
                    <a:pt x="39" y="47"/>
                    <a:pt x="3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0" name="Freeform 73"/>
            <p:cNvSpPr>
              <a:spLocks noEditPoints="1"/>
            </p:cNvSpPr>
            <p:nvPr/>
          </p:nvSpPr>
          <p:spPr bwMode="auto">
            <a:xfrm>
              <a:off x="9325085" y="3927226"/>
              <a:ext cx="777697" cy="392914"/>
            </a:xfrm>
            <a:custGeom>
              <a:avLst/>
              <a:gdLst>
                <a:gd name="T0" fmla="*/ 24 w 121"/>
                <a:gd name="T1" fmla="*/ 61 h 61"/>
                <a:gd name="T2" fmla="*/ 0 w 121"/>
                <a:gd name="T3" fmla="*/ 50 h 61"/>
                <a:gd name="T4" fmla="*/ 16 w 121"/>
                <a:gd name="T5" fmla="*/ 33 h 61"/>
                <a:gd name="T6" fmla="*/ 16 w 121"/>
                <a:gd name="T7" fmla="*/ 33 h 61"/>
                <a:gd name="T8" fmla="*/ 96 w 121"/>
                <a:gd name="T9" fmla="*/ 0 h 61"/>
                <a:gd name="T10" fmla="*/ 113 w 121"/>
                <a:gd name="T11" fmla="*/ 5 h 61"/>
                <a:gd name="T12" fmla="*/ 121 w 121"/>
                <a:gd name="T13" fmla="*/ 17 h 61"/>
                <a:gd name="T14" fmla="*/ 90 w 121"/>
                <a:gd name="T15" fmla="*/ 46 h 61"/>
                <a:gd name="T16" fmla="*/ 30 w 121"/>
                <a:gd name="T17" fmla="*/ 61 h 61"/>
                <a:gd name="T18" fmla="*/ 24 w 121"/>
                <a:gd name="T19" fmla="*/ 61 h 61"/>
                <a:gd name="T20" fmla="*/ 17 w 121"/>
                <a:gd name="T21" fmla="*/ 36 h 61"/>
                <a:gd name="T22" fmla="*/ 10 w 121"/>
                <a:gd name="T23" fmla="*/ 41 h 61"/>
                <a:gd name="T24" fmla="*/ 3 w 121"/>
                <a:gd name="T25" fmla="*/ 50 h 61"/>
                <a:gd name="T26" fmla="*/ 7 w 121"/>
                <a:gd name="T27" fmla="*/ 55 h 61"/>
                <a:gd name="T28" fmla="*/ 24 w 121"/>
                <a:gd name="T29" fmla="*/ 58 h 61"/>
                <a:gd name="T30" fmla="*/ 30 w 121"/>
                <a:gd name="T31" fmla="*/ 58 h 61"/>
                <a:gd name="T32" fmla="*/ 89 w 121"/>
                <a:gd name="T33" fmla="*/ 44 h 61"/>
                <a:gd name="T34" fmla="*/ 118 w 121"/>
                <a:gd name="T35" fmla="*/ 17 h 61"/>
                <a:gd name="T36" fmla="*/ 112 w 121"/>
                <a:gd name="T37" fmla="*/ 7 h 61"/>
                <a:gd name="T38" fmla="*/ 96 w 121"/>
                <a:gd name="T39" fmla="*/ 3 h 61"/>
                <a:gd name="T40" fmla="*/ 45 w 121"/>
                <a:gd name="T41" fmla="*/ 19 h 61"/>
                <a:gd name="T42" fmla="*/ 17 w 121"/>
                <a:gd name="T43" fmla="*/ 36 h 61"/>
                <a:gd name="T44" fmla="*/ 16 w 121"/>
                <a:gd name="T45" fmla="*/ 34 h 61"/>
                <a:gd name="T46" fmla="*/ 17 w 121"/>
                <a:gd name="T4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1" h="61">
                  <a:moveTo>
                    <a:pt x="24" y="61"/>
                  </a:moveTo>
                  <a:cubicBezTo>
                    <a:pt x="7" y="60"/>
                    <a:pt x="0" y="56"/>
                    <a:pt x="0" y="50"/>
                  </a:cubicBezTo>
                  <a:cubicBezTo>
                    <a:pt x="0" y="42"/>
                    <a:pt x="14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63" y="0"/>
                    <a:pt x="96" y="0"/>
                  </a:cubicBezTo>
                  <a:cubicBezTo>
                    <a:pt x="102" y="0"/>
                    <a:pt x="108" y="1"/>
                    <a:pt x="113" y="5"/>
                  </a:cubicBezTo>
                  <a:cubicBezTo>
                    <a:pt x="118" y="8"/>
                    <a:pt x="121" y="12"/>
                    <a:pt x="121" y="17"/>
                  </a:cubicBezTo>
                  <a:cubicBezTo>
                    <a:pt x="121" y="27"/>
                    <a:pt x="108" y="38"/>
                    <a:pt x="90" y="46"/>
                  </a:cubicBezTo>
                  <a:cubicBezTo>
                    <a:pt x="73" y="55"/>
                    <a:pt x="50" y="61"/>
                    <a:pt x="30" y="61"/>
                  </a:cubicBezTo>
                  <a:cubicBezTo>
                    <a:pt x="28" y="61"/>
                    <a:pt x="26" y="61"/>
                    <a:pt x="24" y="61"/>
                  </a:cubicBezTo>
                  <a:close/>
                  <a:moveTo>
                    <a:pt x="17" y="36"/>
                  </a:moveTo>
                  <a:cubicBezTo>
                    <a:pt x="17" y="36"/>
                    <a:pt x="13" y="38"/>
                    <a:pt x="10" y="41"/>
                  </a:cubicBezTo>
                  <a:cubicBezTo>
                    <a:pt x="6" y="44"/>
                    <a:pt x="3" y="48"/>
                    <a:pt x="3" y="50"/>
                  </a:cubicBezTo>
                  <a:cubicBezTo>
                    <a:pt x="3" y="52"/>
                    <a:pt x="3" y="53"/>
                    <a:pt x="7" y="55"/>
                  </a:cubicBezTo>
                  <a:cubicBezTo>
                    <a:pt x="10" y="56"/>
                    <a:pt x="16" y="57"/>
                    <a:pt x="24" y="58"/>
                  </a:cubicBezTo>
                  <a:cubicBezTo>
                    <a:pt x="26" y="58"/>
                    <a:pt x="28" y="58"/>
                    <a:pt x="30" y="58"/>
                  </a:cubicBezTo>
                  <a:cubicBezTo>
                    <a:pt x="50" y="58"/>
                    <a:pt x="72" y="52"/>
                    <a:pt x="89" y="44"/>
                  </a:cubicBezTo>
                  <a:cubicBezTo>
                    <a:pt x="106" y="36"/>
                    <a:pt x="118" y="25"/>
                    <a:pt x="118" y="17"/>
                  </a:cubicBezTo>
                  <a:cubicBezTo>
                    <a:pt x="118" y="13"/>
                    <a:pt x="116" y="10"/>
                    <a:pt x="112" y="7"/>
                  </a:cubicBezTo>
                  <a:cubicBezTo>
                    <a:pt x="107" y="4"/>
                    <a:pt x="102" y="3"/>
                    <a:pt x="96" y="3"/>
                  </a:cubicBezTo>
                  <a:cubicBezTo>
                    <a:pt x="80" y="3"/>
                    <a:pt x="60" y="11"/>
                    <a:pt x="45" y="19"/>
                  </a:cubicBezTo>
                  <a:cubicBezTo>
                    <a:pt x="29" y="27"/>
                    <a:pt x="17" y="36"/>
                    <a:pt x="17" y="36"/>
                  </a:cubicBezTo>
                  <a:cubicBezTo>
                    <a:pt x="16" y="34"/>
                    <a:pt x="16" y="34"/>
                    <a:pt x="16" y="34"/>
                  </a:cubicBezTo>
                  <a:lnTo>
                    <a:pt x="17" y="3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1" name="Freeform 74"/>
            <p:cNvSpPr>
              <a:spLocks noEditPoints="1"/>
            </p:cNvSpPr>
            <p:nvPr/>
          </p:nvSpPr>
          <p:spPr bwMode="auto">
            <a:xfrm>
              <a:off x="9409086" y="3978710"/>
              <a:ext cx="596144" cy="295363"/>
            </a:xfrm>
            <a:custGeom>
              <a:avLst/>
              <a:gdLst>
                <a:gd name="T0" fmla="*/ 16 w 93"/>
                <a:gd name="T1" fmla="*/ 46 h 46"/>
                <a:gd name="T2" fmla="*/ 4 w 93"/>
                <a:gd name="T3" fmla="*/ 44 h 46"/>
                <a:gd name="T4" fmla="*/ 0 w 93"/>
                <a:gd name="T5" fmla="*/ 40 h 46"/>
                <a:gd name="T6" fmla="*/ 7 w 93"/>
                <a:gd name="T7" fmla="*/ 32 h 46"/>
                <a:gd name="T8" fmla="*/ 13 w 93"/>
                <a:gd name="T9" fmla="*/ 28 h 46"/>
                <a:gd name="T10" fmla="*/ 78 w 93"/>
                <a:gd name="T11" fmla="*/ 0 h 46"/>
                <a:gd name="T12" fmla="*/ 88 w 93"/>
                <a:gd name="T13" fmla="*/ 3 h 46"/>
                <a:gd name="T14" fmla="*/ 93 w 93"/>
                <a:gd name="T15" fmla="*/ 12 h 46"/>
                <a:gd name="T16" fmla="*/ 67 w 93"/>
                <a:gd name="T17" fmla="*/ 35 h 46"/>
                <a:gd name="T18" fmla="*/ 18 w 93"/>
                <a:gd name="T19" fmla="*/ 46 h 46"/>
                <a:gd name="T20" fmla="*/ 16 w 93"/>
                <a:gd name="T21" fmla="*/ 46 h 46"/>
                <a:gd name="T22" fmla="*/ 15 w 93"/>
                <a:gd name="T23" fmla="*/ 31 h 46"/>
                <a:gd name="T24" fmla="*/ 8 w 93"/>
                <a:gd name="T25" fmla="*/ 35 h 46"/>
                <a:gd name="T26" fmla="*/ 3 w 93"/>
                <a:gd name="T27" fmla="*/ 40 h 46"/>
                <a:gd name="T28" fmla="*/ 5 w 93"/>
                <a:gd name="T29" fmla="*/ 42 h 46"/>
                <a:gd name="T30" fmla="*/ 16 w 93"/>
                <a:gd name="T31" fmla="*/ 43 h 46"/>
                <a:gd name="T32" fmla="*/ 17 w 93"/>
                <a:gd name="T33" fmla="*/ 43 h 46"/>
                <a:gd name="T34" fmla="*/ 66 w 93"/>
                <a:gd name="T35" fmla="*/ 32 h 46"/>
                <a:gd name="T36" fmla="*/ 90 w 93"/>
                <a:gd name="T37" fmla="*/ 12 h 46"/>
                <a:gd name="T38" fmla="*/ 86 w 93"/>
                <a:gd name="T39" fmla="*/ 5 h 46"/>
                <a:gd name="T40" fmla="*/ 78 w 93"/>
                <a:gd name="T41" fmla="*/ 3 h 46"/>
                <a:gd name="T42" fmla="*/ 39 w 93"/>
                <a:gd name="T43" fmla="*/ 17 h 46"/>
                <a:gd name="T44" fmla="*/ 15 w 93"/>
                <a:gd name="T45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46">
                  <a:moveTo>
                    <a:pt x="16" y="46"/>
                  </a:moveTo>
                  <a:cubicBezTo>
                    <a:pt x="11" y="46"/>
                    <a:pt x="7" y="45"/>
                    <a:pt x="4" y="44"/>
                  </a:cubicBezTo>
                  <a:cubicBezTo>
                    <a:pt x="2" y="44"/>
                    <a:pt x="0" y="42"/>
                    <a:pt x="0" y="40"/>
                  </a:cubicBezTo>
                  <a:cubicBezTo>
                    <a:pt x="0" y="37"/>
                    <a:pt x="4" y="34"/>
                    <a:pt x="7" y="32"/>
                  </a:cubicBezTo>
                  <a:cubicBezTo>
                    <a:pt x="10" y="30"/>
                    <a:pt x="13" y="29"/>
                    <a:pt x="13" y="28"/>
                  </a:cubicBezTo>
                  <a:cubicBezTo>
                    <a:pt x="16" y="27"/>
                    <a:pt x="56" y="0"/>
                    <a:pt x="78" y="0"/>
                  </a:cubicBezTo>
                  <a:cubicBezTo>
                    <a:pt x="82" y="0"/>
                    <a:pt x="85" y="1"/>
                    <a:pt x="88" y="3"/>
                  </a:cubicBezTo>
                  <a:cubicBezTo>
                    <a:pt x="91" y="5"/>
                    <a:pt x="93" y="9"/>
                    <a:pt x="93" y="12"/>
                  </a:cubicBezTo>
                  <a:cubicBezTo>
                    <a:pt x="93" y="21"/>
                    <a:pt x="81" y="28"/>
                    <a:pt x="67" y="35"/>
                  </a:cubicBezTo>
                  <a:cubicBezTo>
                    <a:pt x="52" y="41"/>
                    <a:pt x="34" y="45"/>
                    <a:pt x="18" y="46"/>
                  </a:cubicBezTo>
                  <a:cubicBezTo>
                    <a:pt x="17" y="46"/>
                    <a:pt x="17" y="46"/>
                    <a:pt x="16" y="46"/>
                  </a:cubicBezTo>
                  <a:close/>
                  <a:moveTo>
                    <a:pt x="15" y="31"/>
                  </a:moveTo>
                  <a:cubicBezTo>
                    <a:pt x="15" y="31"/>
                    <a:pt x="11" y="33"/>
                    <a:pt x="8" y="35"/>
                  </a:cubicBezTo>
                  <a:cubicBezTo>
                    <a:pt x="5" y="36"/>
                    <a:pt x="3" y="39"/>
                    <a:pt x="3" y="40"/>
                  </a:cubicBezTo>
                  <a:cubicBezTo>
                    <a:pt x="3" y="40"/>
                    <a:pt x="3" y="41"/>
                    <a:pt x="5" y="42"/>
                  </a:cubicBezTo>
                  <a:cubicBezTo>
                    <a:pt x="7" y="42"/>
                    <a:pt x="11" y="43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33" y="42"/>
                    <a:pt x="51" y="38"/>
                    <a:pt x="66" y="32"/>
                  </a:cubicBezTo>
                  <a:cubicBezTo>
                    <a:pt x="80" y="26"/>
                    <a:pt x="90" y="18"/>
                    <a:pt x="90" y="12"/>
                  </a:cubicBezTo>
                  <a:cubicBezTo>
                    <a:pt x="90" y="10"/>
                    <a:pt x="89" y="8"/>
                    <a:pt x="86" y="5"/>
                  </a:cubicBezTo>
                  <a:cubicBezTo>
                    <a:pt x="84" y="4"/>
                    <a:pt x="82" y="3"/>
                    <a:pt x="78" y="3"/>
                  </a:cubicBezTo>
                  <a:cubicBezTo>
                    <a:pt x="68" y="3"/>
                    <a:pt x="52" y="10"/>
                    <a:pt x="39" y="17"/>
                  </a:cubicBezTo>
                  <a:cubicBezTo>
                    <a:pt x="25" y="24"/>
                    <a:pt x="15" y="31"/>
                    <a:pt x="15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2" name="Freeform 75"/>
            <p:cNvSpPr/>
            <p:nvPr/>
          </p:nvSpPr>
          <p:spPr bwMode="auto">
            <a:xfrm>
              <a:off x="9165209" y="4274073"/>
              <a:ext cx="918604" cy="360397"/>
            </a:xfrm>
            <a:custGeom>
              <a:avLst/>
              <a:gdLst>
                <a:gd name="T0" fmla="*/ 41 w 143"/>
                <a:gd name="T1" fmla="*/ 7 h 56"/>
                <a:gd name="T2" fmla="*/ 130 w 143"/>
                <a:gd name="T3" fmla="*/ 28 h 56"/>
                <a:gd name="T4" fmla="*/ 36 w 143"/>
                <a:gd name="T5" fmla="*/ 30 h 56"/>
                <a:gd name="T6" fmla="*/ 41 w 143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56">
                  <a:moveTo>
                    <a:pt x="41" y="7"/>
                  </a:moveTo>
                  <a:cubicBezTo>
                    <a:pt x="41" y="7"/>
                    <a:pt x="116" y="0"/>
                    <a:pt x="130" y="28"/>
                  </a:cubicBezTo>
                  <a:cubicBezTo>
                    <a:pt x="143" y="56"/>
                    <a:pt x="74" y="55"/>
                    <a:pt x="36" y="30"/>
                  </a:cubicBezTo>
                  <a:cubicBezTo>
                    <a:pt x="0" y="7"/>
                    <a:pt x="41" y="7"/>
                    <a:pt x="4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3" name="Freeform 76"/>
            <p:cNvSpPr>
              <a:spLocks noEditPoints="1"/>
            </p:cNvSpPr>
            <p:nvPr/>
          </p:nvSpPr>
          <p:spPr bwMode="auto">
            <a:xfrm>
              <a:off x="9295277" y="4306590"/>
              <a:ext cx="723503" cy="287233"/>
            </a:xfrm>
            <a:custGeom>
              <a:avLst/>
              <a:gdLst>
                <a:gd name="T0" fmla="*/ 15 w 113"/>
                <a:gd name="T1" fmla="*/ 27 h 45"/>
                <a:gd name="T2" fmla="*/ 0 w 113"/>
                <a:gd name="T3" fmla="*/ 10 h 45"/>
                <a:gd name="T4" fmla="*/ 11 w 113"/>
                <a:gd name="T5" fmla="*/ 2 h 45"/>
                <a:gd name="T6" fmla="*/ 21 w 113"/>
                <a:gd name="T7" fmla="*/ 1 h 45"/>
                <a:gd name="T8" fmla="*/ 41 w 113"/>
                <a:gd name="T9" fmla="*/ 0 h 45"/>
                <a:gd name="T10" fmla="*/ 111 w 113"/>
                <a:gd name="T11" fmla="*/ 22 h 45"/>
                <a:gd name="T12" fmla="*/ 113 w 113"/>
                <a:gd name="T13" fmla="*/ 30 h 45"/>
                <a:gd name="T14" fmla="*/ 81 w 113"/>
                <a:gd name="T15" fmla="*/ 45 h 45"/>
                <a:gd name="T16" fmla="*/ 15 w 113"/>
                <a:gd name="T17" fmla="*/ 27 h 45"/>
                <a:gd name="T18" fmla="*/ 21 w 113"/>
                <a:gd name="T19" fmla="*/ 4 h 45"/>
                <a:gd name="T20" fmla="*/ 11 w 113"/>
                <a:gd name="T21" fmla="*/ 5 h 45"/>
                <a:gd name="T22" fmla="*/ 3 w 113"/>
                <a:gd name="T23" fmla="*/ 10 h 45"/>
                <a:gd name="T24" fmla="*/ 17 w 113"/>
                <a:gd name="T25" fmla="*/ 24 h 45"/>
                <a:gd name="T26" fmla="*/ 81 w 113"/>
                <a:gd name="T27" fmla="*/ 42 h 45"/>
                <a:gd name="T28" fmla="*/ 102 w 113"/>
                <a:gd name="T29" fmla="*/ 39 h 45"/>
                <a:gd name="T30" fmla="*/ 110 w 113"/>
                <a:gd name="T31" fmla="*/ 30 h 45"/>
                <a:gd name="T32" fmla="*/ 108 w 113"/>
                <a:gd name="T33" fmla="*/ 24 h 45"/>
                <a:gd name="T34" fmla="*/ 41 w 113"/>
                <a:gd name="T35" fmla="*/ 3 h 45"/>
                <a:gd name="T36" fmla="*/ 21 w 113"/>
                <a:gd name="T37" fmla="*/ 4 h 45"/>
                <a:gd name="T38" fmla="*/ 21 w 113"/>
                <a:gd name="T39" fmla="*/ 2 h 45"/>
                <a:gd name="T40" fmla="*/ 21 w 113"/>
                <a:gd name="T41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3" h="45">
                  <a:moveTo>
                    <a:pt x="15" y="27"/>
                  </a:moveTo>
                  <a:cubicBezTo>
                    <a:pt x="4" y="20"/>
                    <a:pt x="0" y="15"/>
                    <a:pt x="0" y="10"/>
                  </a:cubicBezTo>
                  <a:cubicBezTo>
                    <a:pt x="0" y="5"/>
                    <a:pt x="6" y="3"/>
                    <a:pt x="11" y="2"/>
                  </a:cubicBezTo>
                  <a:cubicBezTo>
                    <a:pt x="16" y="1"/>
                    <a:pt x="20" y="1"/>
                    <a:pt x="21" y="1"/>
                  </a:cubicBezTo>
                  <a:cubicBezTo>
                    <a:pt x="22" y="1"/>
                    <a:pt x="30" y="0"/>
                    <a:pt x="41" y="0"/>
                  </a:cubicBezTo>
                  <a:cubicBezTo>
                    <a:pt x="64" y="0"/>
                    <a:pt x="101" y="3"/>
                    <a:pt x="111" y="22"/>
                  </a:cubicBezTo>
                  <a:cubicBezTo>
                    <a:pt x="112" y="25"/>
                    <a:pt x="113" y="27"/>
                    <a:pt x="113" y="30"/>
                  </a:cubicBezTo>
                  <a:cubicBezTo>
                    <a:pt x="112" y="41"/>
                    <a:pt x="98" y="45"/>
                    <a:pt x="81" y="45"/>
                  </a:cubicBezTo>
                  <a:cubicBezTo>
                    <a:pt x="60" y="45"/>
                    <a:pt x="34" y="39"/>
                    <a:pt x="15" y="27"/>
                  </a:cubicBezTo>
                  <a:close/>
                  <a:moveTo>
                    <a:pt x="21" y="4"/>
                  </a:moveTo>
                  <a:cubicBezTo>
                    <a:pt x="21" y="4"/>
                    <a:pt x="16" y="4"/>
                    <a:pt x="11" y="5"/>
                  </a:cubicBezTo>
                  <a:cubicBezTo>
                    <a:pt x="6" y="6"/>
                    <a:pt x="2" y="8"/>
                    <a:pt x="3" y="10"/>
                  </a:cubicBezTo>
                  <a:cubicBezTo>
                    <a:pt x="3" y="12"/>
                    <a:pt x="6" y="17"/>
                    <a:pt x="17" y="24"/>
                  </a:cubicBezTo>
                  <a:cubicBezTo>
                    <a:pt x="35" y="36"/>
                    <a:pt x="61" y="42"/>
                    <a:pt x="81" y="42"/>
                  </a:cubicBezTo>
                  <a:cubicBezTo>
                    <a:pt x="89" y="42"/>
                    <a:pt x="97" y="41"/>
                    <a:pt x="102" y="39"/>
                  </a:cubicBezTo>
                  <a:cubicBezTo>
                    <a:pt x="107" y="37"/>
                    <a:pt x="110" y="34"/>
                    <a:pt x="110" y="30"/>
                  </a:cubicBezTo>
                  <a:cubicBezTo>
                    <a:pt x="110" y="28"/>
                    <a:pt x="109" y="26"/>
                    <a:pt x="108" y="24"/>
                  </a:cubicBezTo>
                  <a:cubicBezTo>
                    <a:pt x="100" y="6"/>
                    <a:pt x="64" y="3"/>
                    <a:pt x="41" y="3"/>
                  </a:cubicBezTo>
                  <a:cubicBezTo>
                    <a:pt x="29" y="3"/>
                    <a:pt x="21" y="4"/>
                    <a:pt x="21" y="4"/>
                  </a:cubicBezTo>
                  <a:cubicBezTo>
                    <a:pt x="21" y="2"/>
                    <a:pt x="21" y="2"/>
                    <a:pt x="21" y="2"/>
                  </a:cubicBezTo>
                  <a:lnTo>
                    <a:pt x="21" y="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4" name="Freeform 77"/>
            <p:cNvSpPr>
              <a:spLocks noEditPoints="1"/>
            </p:cNvSpPr>
            <p:nvPr/>
          </p:nvSpPr>
          <p:spPr bwMode="auto">
            <a:xfrm>
              <a:off x="9365730" y="4358074"/>
              <a:ext cx="563627" cy="192393"/>
            </a:xfrm>
            <a:custGeom>
              <a:avLst/>
              <a:gdLst>
                <a:gd name="T0" fmla="*/ 12 w 88"/>
                <a:gd name="T1" fmla="*/ 16 h 30"/>
                <a:gd name="T2" fmla="*/ 0 w 88"/>
                <a:gd name="T3" fmla="*/ 5 h 30"/>
                <a:gd name="T4" fmla="*/ 6 w 88"/>
                <a:gd name="T5" fmla="*/ 1 h 30"/>
                <a:gd name="T6" fmla="*/ 13 w 88"/>
                <a:gd name="T7" fmla="*/ 0 h 30"/>
                <a:gd name="T8" fmla="*/ 17 w 88"/>
                <a:gd name="T9" fmla="*/ 0 h 30"/>
                <a:gd name="T10" fmla="*/ 32 w 88"/>
                <a:gd name="T11" fmla="*/ 0 h 30"/>
                <a:gd name="T12" fmla="*/ 87 w 88"/>
                <a:gd name="T13" fmla="*/ 13 h 30"/>
                <a:gd name="T14" fmla="*/ 88 w 88"/>
                <a:gd name="T15" fmla="*/ 18 h 30"/>
                <a:gd name="T16" fmla="*/ 66 w 88"/>
                <a:gd name="T17" fmla="*/ 30 h 30"/>
                <a:gd name="T18" fmla="*/ 12 w 88"/>
                <a:gd name="T19" fmla="*/ 16 h 30"/>
                <a:gd name="T20" fmla="*/ 80 w 88"/>
                <a:gd name="T21" fmla="*/ 25 h 30"/>
                <a:gd name="T22" fmla="*/ 85 w 88"/>
                <a:gd name="T23" fmla="*/ 18 h 30"/>
                <a:gd name="T24" fmla="*/ 84 w 88"/>
                <a:gd name="T25" fmla="*/ 15 h 30"/>
                <a:gd name="T26" fmla="*/ 32 w 88"/>
                <a:gd name="T27" fmla="*/ 3 h 30"/>
                <a:gd name="T28" fmla="*/ 17 w 88"/>
                <a:gd name="T29" fmla="*/ 3 h 30"/>
                <a:gd name="T30" fmla="*/ 17 w 88"/>
                <a:gd name="T31" fmla="*/ 3 h 30"/>
                <a:gd name="T32" fmla="*/ 13 w 88"/>
                <a:gd name="T33" fmla="*/ 3 h 30"/>
                <a:gd name="T34" fmla="*/ 4 w 88"/>
                <a:gd name="T35" fmla="*/ 4 h 30"/>
                <a:gd name="T36" fmla="*/ 3 w 88"/>
                <a:gd name="T37" fmla="*/ 5 h 30"/>
                <a:gd name="T38" fmla="*/ 14 w 88"/>
                <a:gd name="T39" fmla="*/ 13 h 30"/>
                <a:gd name="T40" fmla="*/ 66 w 88"/>
                <a:gd name="T41" fmla="*/ 27 h 30"/>
                <a:gd name="T42" fmla="*/ 80 w 88"/>
                <a:gd name="T43" fmla="*/ 25 h 30"/>
                <a:gd name="T44" fmla="*/ 17 w 88"/>
                <a:gd name="T45" fmla="*/ 2 h 30"/>
                <a:gd name="T46" fmla="*/ 17 w 88"/>
                <a:gd name="T47" fmla="*/ 0 h 30"/>
                <a:gd name="T48" fmla="*/ 17 w 88"/>
                <a:gd name="T4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8" h="30">
                  <a:moveTo>
                    <a:pt x="12" y="16"/>
                  </a:moveTo>
                  <a:cubicBezTo>
                    <a:pt x="4" y="11"/>
                    <a:pt x="1" y="8"/>
                    <a:pt x="0" y="5"/>
                  </a:cubicBezTo>
                  <a:cubicBezTo>
                    <a:pt x="1" y="2"/>
                    <a:pt x="3" y="1"/>
                    <a:pt x="6" y="1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24" y="0"/>
                    <a:pt x="32" y="0"/>
                  </a:cubicBezTo>
                  <a:cubicBezTo>
                    <a:pt x="51" y="0"/>
                    <a:pt x="81" y="1"/>
                    <a:pt x="87" y="13"/>
                  </a:cubicBezTo>
                  <a:cubicBezTo>
                    <a:pt x="88" y="15"/>
                    <a:pt x="88" y="17"/>
                    <a:pt x="88" y="18"/>
                  </a:cubicBezTo>
                  <a:cubicBezTo>
                    <a:pt x="88" y="27"/>
                    <a:pt x="78" y="30"/>
                    <a:pt x="66" y="30"/>
                  </a:cubicBezTo>
                  <a:cubicBezTo>
                    <a:pt x="50" y="30"/>
                    <a:pt x="28" y="25"/>
                    <a:pt x="12" y="16"/>
                  </a:cubicBezTo>
                  <a:close/>
                  <a:moveTo>
                    <a:pt x="80" y="25"/>
                  </a:moveTo>
                  <a:cubicBezTo>
                    <a:pt x="84" y="23"/>
                    <a:pt x="85" y="21"/>
                    <a:pt x="85" y="18"/>
                  </a:cubicBezTo>
                  <a:cubicBezTo>
                    <a:pt x="85" y="17"/>
                    <a:pt x="85" y="16"/>
                    <a:pt x="84" y="15"/>
                  </a:cubicBezTo>
                  <a:cubicBezTo>
                    <a:pt x="81" y="5"/>
                    <a:pt x="51" y="2"/>
                    <a:pt x="32" y="3"/>
                  </a:cubicBezTo>
                  <a:cubicBezTo>
                    <a:pt x="23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10" y="3"/>
                    <a:pt x="5" y="3"/>
                    <a:pt x="4" y="4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3" y="5"/>
                    <a:pt x="6" y="9"/>
                    <a:pt x="14" y="13"/>
                  </a:cubicBezTo>
                  <a:cubicBezTo>
                    <a:pt x="29" y="22"/>
                    <a:pt x="51" y="27"/>
                    <a:pt x="66" y="27"/>
                  </a:cubicBezTo>
                  <a:cubicBezTo>
                    <a:pt x="72" y="27"/>
                    <a:pt x="77" y="26"/>
                    <a:pt x="80" y="25"/>
                  </a:cubicBezTo>
                  <a:close/>
                  <a:moveTo>
                    <a:pt x="17" y="2"/>
                  </a:moveTo>
                  <a:cubicBezTo>
                    <a:pt x="17" y="0"/>
                    <a:pt x="17" y="0"/>
                    <a:pt x="17" y="0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5" name="Freeform 78"/>
            <p:cNvSpPr/>
            <p:nvPr/>
          </p:nvSpPr>
          <p:spPr bwMode="auto">
            <a:xfrm>
              <a:off x="8306221" y="3723994"/>
              <a:ext cx="961960" cy="601563"/>
            </a:xfrm>
            <a:custGeom>
              <a:avLst/>
              <a:gdLst>
                <a:gd name="T0" fmla="*/ 118 w 150"/>
                <a:gd name="T1" fmla="*/ 63 h 94"/>
                <a:gd name="T2" fmla="*/ 32 w 150"/>
                <a:gd name="T3" fmla="*/ 12 h 94"/>
                <a:gd name="T4" fmla="*/ 104 w 150"/>
                <a:gd name="T5" fmla="*/ 86 h 94"/>
                <a:gd name="T6" fmla="*/ 118 w 150"/>
                <a:gd name="T7" fmla="*/ 6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94">
                  <a:moveTo>
                    <a:pt x="118" y="63"/>
                  </a:moveTo>
                  <a:cubicBezTo>
                    <a:pt x="118" y="63"/>
                    <a:pt x="64" y="0"/>
                    <a:pt x="32" y="12"/>
                  </a:cubicBezTo>
                  <a:cubicBezTo>
                    <a:pt x="0" y="23"/>
                    <a:pt x="55" y="76"/>
                    <a:pt x="104" y="86"/>
                  </a:cubicBezTo>
                  <a:cubicBezTo>
                    <a:pt x="150" y="94"/>
                    <a:pt x="118" y="63"/>
                    <a:pt x="118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6" name="Freeform 79"/>
            <p:cNvSpPr>
              <a:spLocks noEditPoints="1"/>
            </p:cNvSpPr>
            <p:nvPr/>
          </p:nvSpPr>
          <p:spPr bwMode="auto">
            <a:xfrm>
              <a:off x="8441708" y="3780900"/>
              <a:ext cx="699114" cy="512142"/>
            </a:xfrm>
            <a:custGeom>
              <a:avLst/>
              <a:gdLst>
                <a:gd name="T0" fmla="*/ 83 w 109"/>
                <a:gd name="T1" fmla="*/ 78 h 80"/>
                <a:gd name="T2" fmla="*/ 0 w 109"/>
                <a:gd name="T3" fmla="*/ 14 h 80"/>
                <a:gd name="T4" fmla="*/ 10 w 109"/>
                <a:gd name="T5" fmla="*/ 1 h 80"/>
                <a:gd name="T6" fmla="*/ 19 w 109"/>
                <a:gd name="T7" fmla="*/ 0 h 80"/>
                <a:gd name="T8" fmla="*/ 98 w 109"/>
                <a:gd name="T9" fmla="*/ 53 h 80"/>
                <a:gd name="T10" fmla="*/ 98 w 109"/>
                <a:gd name="T11" fmla="*/ 53 h 80"/>
                <a:gd name="T12" fmla="*/ 98 w 109"/>
                <a:gd name="T13" fmla="*/ 53 h 80"/>
                <a:gd name="T14" fmla="*/ 98 w 109"/>
                <a:gd name="T15" fmla="*/ 53 h 80"/>
                <a:gd name="T16" fmla="*/ 98 w 109"/>
                <a:gd name="T17" fmla="*/ 53 h 80"/>
                <a:gd name="T18" fmla="*/ 109 w 109"/>
                <a:gd name="T19" fmla="*/ 72 h 80"/>
                <a:gd name="T20" fmla="*/ 106 w 109"/>
                <a:gd name="T21" fmla="*/ 78 h 80"/>
                <a:gd name="T22" fmla="*/ 97 w 109"/>
                <a:gd name="T23" fmla="*/ 80 h 80"/>
                <a:gd name="T24" fmla="*/ 83 w 109"/>
                <a:gd name="T25" fmla="*/ 78 h 80"/>
                <a:gd name="T26" fmla="*/ 19 w 109"/>
                <a:gd name="T27" fmla="*/ 3 h 80"/>
                <a:gd name="T28" fmla="*/ 11 w 109"/>
                <a:gd name="T29" fmla="*/ 4 h 80"/>
                <a:gd name="T30" fmla="*/ 3 w 109"/>
                <a:gd name="T31" fmla="*/ 14 h 80"/>
                <a:gd name="T32" fmla="*/ 83 w 109"/>
                <a:gd name="T33" fmla="*/ 75 h 80"/>
                <a:gd name="T34" fmla="*/ 97 w 109"/>
                <a:gd name="T35" fmla="*/ 77 h 80"/>
                <a:gd name="T36" fmla="*/ 106 w 109"/>
                <a:gd name="T37" fmla="*/ 72 h 80"/>
                <a:gd name="T38" fmla="*/ 101 w 109"/>
                <a:gd name="T39" fmla="*/ 61 h 80"/>
                <a:gd name="T40" fmla="*/ 96 w 109"/>
                <a:gd name="T41" fmla="*/ 55 h 80"/>
                <a:gd name="T42" fmla="*/ 97 w 109"/>
                <a:gd name="T43" fmla="*/ 54 h 80"/>
                <a:gd name="T44" fmla="*/ 96 w 109"/>
                <a:gd name="T45" fmla="*/ 55 h 80"/>
                <a:gd name="T46" fmla="*/ 69 w 109"/>
                <a:gd name="T47" fmla="*/ 29 h 80"/>
                <a:gd name="T48" fmla="*/ 19 w 109"/>
                <a:gd name="T49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80">
                  <a:moveTo>
                    <a:pt x="83" y="78"/>
                  </a:moveTo>
                  <a:cubicBezTo>
                    <a:pt x="44" y="70"/>
                    <a:pt x="0" y="36"/>
                    <a:pt x="0" y="14"/>
                  </a:cubicBezTo>
                  <a:cubicBezTo>
                    <a:pt x="0" y="8"/>
                    <a:pt x="3" y="4"/>
                    <a:pt x="10" y="1"/>
                  </a:cubicBezTo>
                  <a:cubicBezTo>
                    <a:pt x="13" y="0"/>
                    <a:pt x="16" y="0"/>
                    <a:pt x="19" y="0"/>
                  </a:cubicBezTo>
                  <a:cubicBezTo>
                    <a:pt x="52" y="0"/>
                    <a:pt x="96" y="51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9" y="54"/>
                    <a:pt x="109" y="64"/>
                    <a:pt x="109" y="72"/>
                  </a:cubicBezTo>
                  <a:cubicBezTo>
                    <a:pt x="109" y="74"/>
                    <a:pt x="108" y="76"/>
                    <a:pt x="106" y="78"/>
                  </a:cubicBezTo>
                  <a:cubicBezTo>
                    <a:pt x="104" y="79"/>
                    <a:pt x="101" y="80"/>
                    <a:pt x="97" y="80"/>
                  </a:cubicBezTo>
                  <a:cubicBezTo>
                    <a:pt x="93" y="80"/>
                    <a:pt x="89" y="79"/>
                    <a:pt x="83" y="78"/>
                  </a:cubicBezTo>
                  <a:close/>
                  <a:moveTo>
                    <a:pt x="19" y="3"/>
                  </a:moveTo>
                  <a:cubicBezTo>
                    <a:pt x="16" y="3"/>
                    <a:pt x="14" y="3"/>
                    <a:pt x="11" y="4"/>
                  </a:cubicBezTo>
                  <a:cubicBezTo>
                    <a:pt x="5" y="6"/>
                    <a:pt x="3" y="10"/>
                    <a:pt x="3" y="14"/>
                  </a:cubicBezTo>
                  <a:cubicBezTo>
                    <a:pt x="2" y="32"/>
                    <a:pt x="45" y="68"/>
                    <a:pt x="83" y="75"/>
                  </a:cubicBezTo>
                  <a:cubicBezTo>
                    <a:pt x="89" y="76"/>
                    <a:pt x="93" y="77"/>
                    <a:pt x="97" y="77"/>
                  </a:cubicBezTo>
                  <a:cubicBezTo>
                    <a:pt x="105" y="76"/>
                    <a:pt x="106" y="74"/>
                    <a:pt x="106" y="72"/>
                  </a:cubicBezTo>
                  <a:cubicBezTo>
                    <a:pt x="106" y="69"/>
                    <a:pt x="104" y="65"/>
                    <a:pt x="101" y="61"/>
                  </a:cubicBezTo>
                  <a:cubicBezTo>
                    <a:pt x="98" y="58"/>
                    <a:pt x="96" y="55"/>
                    <a:pt x="96" y="5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84" y="42"/>
                    <a:pt x="69" y="29"/>
                  </a:cubicBezTo>
                  <a:cubicBezTo>
                    <a:pt x="54" y="16"/>
                    <a:pt x="35" y="3"/>
                    <a:pt x="19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7" name="Freeform 80"/>
            <p:cNvSpPr>
              <a:spLocks noEditPoints="1"/>
            </p:cNvSpPr>
            <p:nvPr/>
          </p:nvSpPr>
          <p:spPr bwMode="auto">
            <a:xfrm>
              <a:off x="8531129" y="3837803"/>
              <a:ext cx="531110" cy="398333"/>
            </a:xfrm>
            <a:custGeom>
              <a:avLst/>
              <a:gdLst>
                <a:gd name="T0" fmla="*/ 64 w 83"/>
                <a:gd name="T1" fmla="*/ 60 h 62"/>
                <a:gd name="T2" fmla="*/ 21 w 83"/>
                <a:gd name="T3" fmla="*/ 39 h 62"/>
                <a:gd name="T4" fmla="*/ 0 w 83"/>
                <a:gd name="T5" fmla="*/ 11 h 62"/>
                <a:gd name="T6" fmla="*/ 7 w 83"/>
                <a:gd name="T7" fmla="*/ 1 h 62"/>
                <a:gd name="T8" fmla="*/ 12 w 83"/>
                <a:gd name="T9" fmla="*/ 0 h 62"/>
                <a:gd name="T10" fmla="*/ 73 w 83"/>
                <a:gd name="T11" fmla="*/ 45 h 62"/>
                <a:gd name="T12" fmla="*/ 73 w 83"/>
                <a:gd name="T13" fmla="*/ 45 h 62"/>
                <a:gd name="T14" fmla="*/ 72 w 83"/>
                <a:gd name="T15" fmla="*/ 46 h 62"/>
                <a:gd name="T16" fmla="*/ 71 w 83"/>
                <a:gd name="T17" fmla="*/ 47 h 62"/>
                <a:gd name="T18" fmla="*/ 71 w 83"/>
                <a:gd name="T19" fmla="*/ 47 h 62"/>
                <a:gd name="T20" fmla="*/ 48 w 83"/>
                <a:gd name="T21" fmla="*/ 25 h 62"/>
                <a:gd name="T22" fmla="*/ 12 w 83"/>
                <a:gd name="T23" fmla="*/ 3 h 62"/>
                <a:gd name="T24" fmla="*/ 8 w 83"/>
                <a:gd name="T25" fmla="*/ 4 h 62"/>
                <a:gd name="T26" fmla="*/ 3 w 83"/>
                <a:gd name="T27" fmla="*/ 11 h 62"/>
                <a:gd name="T28" fmla="*/ 23 w 83"/>
                <a:gd name="T29" fmla="*/ 36 h 62"/>
                <a:gd name="T30" fmla="*/ 65 w 83"/>
                <a:gd name="T31" fmla="*/ 57 h 62"/>
                <a:gd name="T32" fmla="*/ 77 w 83"/>
                <a:gd name="T33" fmla="*/ 59 h 62"/>
                <a:gd name="T34" fmla="*/ 80 w 83"/>
                <a:gd name="T35" fmla="*/ 58 h 62"/>
                <a:gd name="T36" fmla="*/ 76 w 83"/>
                <a:gd name="T37" fmla="*/ 51 h 62"/>
                <a:gd name="T38" fmla="*/ 71 w 83"/>
                <a:gd name="T39" fmla="*/ 47 h 62"/>
                <a:gd name="T40" fmla="*/ 72 w 83"/>
                <a:gd name="T41" fmla="*/ 46 h 62"/>
                <a:gd name="T42" fmla="*/ 73 w 83"/>
                <a:gd name="T43" fmla="*/ 45 h 62"/>
                <a:gd name="T44" fmla="*/ 83 w 83"/>
                <a:gd name="T45" fmla="*/ 58 h 62"/>
                <a:gd name="T46" fmla="*/ 81 w 83"/>
                <a:gd name="T47" fmla="*/ 61 h 62"/>
                <a:gd name="T48" fmla="*/ 77 w 83"/>
                <a:gd name="T49" fmla="*/ 62 h 62"/>
                <a:gd name="T50" fmla="*/ 64 w 83"/>
                <a:gd name="T51" fmla="*/ 60 h 62"/>
                <a:gd name="T52" fmla="*/ 73 w 83"/>
                <a:gd name="T53" fmla="*/ 45 h 62"/>
                <a:gd name="T54" fmla="*/ 73 w 83"/>
                <a:gd name="T5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62">
                  <a:moveTo>
                    <a:pt x="64" y="60"/>
                  </a:moveTo>
                  <a:cubicBezTo>
                    <a:pt x="50" y="56"/>
                    <a:pt x="33" y="48"/>
                    <a:pt x="21" y="39"/>
                  </a:cubicBezTo>
                  <a:cubicBezTo>
                    <a:pt x="9" y="30"/>
                    <a:pt x="0" y="20"/>
                    <a:pt x="0" y="11"/>
                  </a:cubicBezTo>
                  <a:cubicBezTo>
                    <a:pt x="0" y="7"/>
                    <a:pt x="2" y="3"/>
                    <a:pt x="7" y="1"/>
                  </a:cubicBezTo>
                  <a:cubicBezTo>
                    <a:pt x="9" y="1"/>
                    <a:pt x="10" y="0"/>
                    <a:pt x="12" y="0"/>
                  </a:cubicBezTo>
                  <a:cubicBezTo>
                    <a:pt x="33" y="1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61" y="36"/>
                    <a:pt x="48" y="25"/>
                  </a:cubicBezTo>
                  <a:cubicBezTo>
                    <a:pt x="36" y="14"/>
                    <a:pt x="21" y="3"/>
                    <a:pt x="12" y="3"/>
                  </a:cubicBezTo>
                  <a:cubicBezTo>
                    <a:pt x="11" y="3"/>
                    <a:pt x="9" y="4"/>
                    <a:pt x="8" y="4"/>
                  </a:cubicBezTo>
                  <a:cubicBezTo>
                    <a:pt x="4" y="6"/>
                    <a:pt x="3" y="8"/>
                    <a:pt x="3" y="11"/>
                  </a:cubicBezTo>
                  <a:cubicBezTo>
                    <a:pt x="2" y="17"/>
                    <a:pt x="11" y="28"/>
                    <a:pt x="23" y="36"/>
                  </a:cubicBezTo>
                  <a:cubicBezTo>
                    <a:pt x="35" y="45"/>
                    <a:pt x="51" y="53"/>
                    <a:pt x="65" y="57"/>
                  </a:cubicBezTo>
                  <a:cubicBezTo>
                    <a:pt x="71" y="59"/>
                    <a:pt x="74" y="59"/>
                    <a:pt x="77" y="59"/>
                  </a:cubicBezTo>
                  <a:cubicBezTo>
                    <a:pt x="80" y="59"/>
                    <a:pt x="80" y="59"/>
                    <a:pt x="80" y="58"/>
                  </a:cubicBezTo>
                  <a:cubicBezTo>
                    <a:pt x="80" y="57"/>
                    <a:pt x="78" y="54"/>
                    <a:pt x="76" y="51"/>
                  </a:cubicBezTo>
                  <a:cubicBezTo>
                    <a:pt x="73" y="49"/>
                    <a:pt x="71" y="47"/>
                    <a:pt x="71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4" y="46"/>
                    <a:pt x="83" y="53"/>
                    <a:pt x="83" y="58"/>
                  </a:cubicBezTo>
                  <a:cubicBezTo>
                    <a:pt x="83" y="59"/>
                    <a:pt x="82" y="61"/>
                    <a:pt x="81" y="61"/>
                  </a:cubicBezTo>
                  <a:cubicBezTo>
                    <a:pt x="80" y="62"/>
                    <a:pt x="79" y="62"/>
                    <a:pt x="77" y="62"/>
                  </a:cubicBezTo>
                  <a:cubicBezTo>
                    <a:pt x="74" y="62"/>
                    <a:pt x="70" y="62"/>
                    <a:pt x="64" y="60"/>
                  </a:cubicBezTo>
                  <a:close/>
                  <a:moveTo>
                    <a:pt x="73" y="45"/>
                  </a:moveTo>
                  <a:cubicBezTo>
                    <a:pt x="73" y="45"/>
                    <a:pt x="73" y="45"/>
                    <a:pt x="73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8" name="Freeform 81"/>
            <p:cNvSpPr/>
            <p:nvPr/>
          </p:nvSpPr>
          <p:spPr bwMode="auto">
            <a:xfrm>
              <a:off x="8306221" y="4133166"/>
              <a:ext cx="967380" cy="403753"/>
            </a:xfrm>
            <a:custGeom>
              <a:avLst/>
              <a:gdLst>
                <a:gd name="T0" fmla="*/ 112 w 151"/>
                <a:gd name="T1" fmla="*/ 25 h 63"/>
                <a:gd name="T2" fmla="*/ 21 w 151"/>
                <a:gd name="T3" fmla="*/ 23 h 63"/>
                <a:gd name="T4" fmla="*/ 111 w 151"/>
                <a:gd name="T5" fmla="*/ 49 h 63"/>
                <a:gd name="T6" fmla="*/ 112 w 151"/>
                <a:gd name="T7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63">
                  <a:moveTo>
                    <a:pt x="112" y="25"/>
                  </a:moveTo>
                  <a:cubicBezTo>
                    <a:pt x="112" y="25"/>
                    <a:pt x="41" y="0"/>
                    <a:pt x="21" y="23"/>
                  </a:cubicBezTo>
                  <a:cubicBezTo>
                    <a:pt x="0" y="46"/>
                    <a:pt x="68" y="63"/>
                    <a:pt x="111" y="49"/>
                  </a:cubicBezTo>
                  <a:cubicBezTo>
                    <a:pt x="151" y="35"/>
                    <a:pt x="112" y="25"/>
                    <a:pt x="11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9" name="Freeform 82"/>
            <p:cNvSpPr>
              <a:spLocks noEditPoints="1"/>
            </p:cNvSpPr>
            <p:nvPr/>
          </p:nvSpPr>
          <p:spPr bwMode="auto">
            <a:xfrm>
              <a:off x="8403772" y="4211748"/>
              <a:ext cx="737050" cy="281813"/>
            </a:xfrm>
            <a:custGeom>
              <a:avLst/>
              <a:gdLst>
                <a:gd name="T0" fmla="*/ 19 w 115"/>
                <a:gd name="T1" fmla="*/ 37 h 44"/>
                <a:gd name="T2" fmla="*/ 0 w 115"/>
                <a:gd name="T3" fmla="*/ 19 h 44"/>
                <a:gd name="T4" fmla="*/ 4 w 115"/>
                <a:gd name="T5" fmla="*/ 10 h 44"/>
                <a:gd name="T6" fmla="*/ 36 w 115"/>
                <a:gd name="T7" fmla="*/ 0 h 44"/>
                <a:gd name="T8" fmla="*/ 97 w 115"/>
                <a:gd name="T9" fmla="*/ 11 h 44"/>
                <a:gd name="T10" fmla="*/ 106 w 115"/>
                <a:gd name="T11" fmla="*/ 15 h 44"/>
                <a:gd name="T12" fmla="*/ 115 w 115"/>
                <a:gd name="T13" fmla="*/ 24 h 44"/>
                <a:gd name="T14" fmla="*/ 96 w 115"/>
                <a:gd name="T15" fmla="*/ 38 h 44"/>
                <a:gd name="T16" fmla="*/ 60 w 115"/>
                <a:gd name="T17" fmla="*/ 44 h 44"/>
                <a:gd name="T18" fmla="*/ 19 w 115"/>
                <a:gd name="T19" fmla="*/ 37 h 44"/>
                <a:gd name="T20" fmla="*/ 7 w 115"/>
                <a:gd name="T21" fmla="*/ 12 h 44"/>
                <a:gd name="T22" fmla="*/ 3 w 115"/>
                <a:gd name="T23" fmla="*/ 19 h 44"/>
                <a:gd name="T24" fmla="*/ 20 w 115"/>
                <a:gd name="T25" fmla="*/ 34 h 44"/>
                <a:gd name="T26" fmla="*/ 60 w 115"/>
                <a:gd name="T27" fmla="*/ 41 h 44"/>
                <a:gd name="T28" fmla="*/ 95 w 115"/>
                <a:gd name="T29" fmla="*/ 35 h 44"/>
                <a:gd name="T30" fmla="*/ 112 w 115"/>
                <a:gd name="T31" fmla="*/ 24 h 44"/>
                <a:gd name="T32" fmla="*/ 105 w 115"/>
                <a:gd name="T33" fmla="*/ 17 h 44"/>
                <a:gd name="T34" fmla="*/ 96 w 115"/>
                <a:gd name="T35" fmla="*/ 14 h 44"/>
                <a:gd name="T36" fmla="*/ 97 w 115"/>
                <a:gd name="T37" fmla="*/ 13 h 44"/>
                <a:gd name="T38" fmla="*/ 96 w 115"/>
                <a:gd name="T39" fmla="*/ 14 h 44"/>
                <a:gd name="T40" fmla="*/ 76 w 115"/>
                <a:gd name="T41" fmla="*/ 8 h 44"/>
                <a:gd name="T42" fmla="*/ 36 w 115"/>
                <a:gd name="T43" fmla="*/ 3 h 44"/>
                <a:gd name="T44" fmla="*/ 36 w 115"/>
                <a:gd name="T45" fmla="*/ 3 h 44"/>
                <a:gd name="T46" fmla="*/ 7 w 115"/>
                <a:gd name="T4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44">
                  <a:moveTo>
                    <a:pt x="19" y="37"/>
                  </a:moveTo>
                  <a:cubicBezTo>
                    <a:pt x="8" y="33"/>
                    <a:pt x="1" y="27"/>
                    <a:pt x="0" y="19"/>
                  </a:cubicBezTo>
                  <a:cubicBezTo>
                    <a:pt x="0" y="16"/>
                    <a:pt x="2" y="13"/>
                    <a:pt x="4" y="10"/>
                  </a:cubicBezTo>
                  <a:cubicBezTo>
                    <a:pt x="11" y="2"/>
                    <a:pt x="23" y="0"/>
                    <a:pt x="36" y="0"/>
                  </a:cubicBezTo>
                  <a:cubicBezTo>
                    <a:pt x="63" y="0"/>
                    <a:pt x="95" y="11"/>
                    <a:pt x="97" y="11"/>
                  </a:cubicBezTo>
                  <a:cubicBezTo>
                    <a:pt x="97" y="12"/>
                    <a:pt x="102" y="13"/>
                    <a:pt x="106" y="15"/>
                  </a:cubicBezTo>
                  <a:cubicBezTo>
                    <a:pt x="110" y="17"/>
                    <a:pt x="115" y="20"/>
                    <a:pt x="115" y="24"/>
                  </a:cubicBezTo>
                  <a:cubicBezTo>
                    <a:pt x="115" y="29"/>
                    <a:pt x="110" y="33"/>
                    <a:pt x="96" y="38"/>
                  </a:cubicBezTo>
                  <a:cubicBezTo>
                    <a:pt x="85" y="42"/>
                    <a:pt x="72" y="44"/>
                    <a:pt x="60" y="44"/>
                  </a:cubicBezTo>
                  <a:cubicBezTo>
                    <a:pt x="45" y="44"/>
                    <a:pt x="30" y="41"/>
                    <a:pt x="19" y="37"/>
                  </a:cubicBezTo>
                  <a:close/>
                  <a:moveTo>
                    <a:pt x="7" y="12"/>
                  </a:moveTo>
                  <a:cubicBezTo>
                    <a:pt x="4" y="15"/>
                    <a:pt x="3" y="17"/>
                    <a:pt x="3" y="19"/>
                  </a:cubicBezTo>
                  <a:cubicBezTo>
                    <a:pt x="3" y="25"/>
                    <a:pt x="10" y="30"/>
                    <a:pt x="20" y="34"/>
                  </a:cubicBezTo>
                  <a:cubicBezTo>
                    <a:pt x="31" y="38"/>
                    <a:pt x="45" y="41"/>
                    <a:pt x="60" y="41"/>
                  </a:cubicBezTo>
                  <a:cubicBezTo>
                    <a:pt x="72" y="41"/>
                    <a:pt x="85" y="39"/>
                    <a:pt x="95" y="35"/>
                  </a:cubicBezTo>
                  <a:cubicBezTo>
                    <a:pt x="109" y="31"/>
                    <a:pt x="113" y="26"/>
                    <a:pt x="112" y="24"/>
                  </a:cubicBezTo>
                  <a:cubicBezTo>
                    <a:pt x="113" y="22"/>
                    <a:pt x="109" y="19"/>
                    <a:pt x="105" y="17"/>
                  </a:cubicBezTo>
                  <a:cubicBezTo>
                    <a:pt x="100" y="15"/>
                    <a:pt x="96" y="14"/>
                    <a:pt x="96" y="14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4"/>
                    <a:pt x="88" y="11"/>
                    <a:pt x="76" y="8"/>
                  </a:cubicBezTo>
                  <a:cubicBezTo>
                    <a:pt x="65" y="5"/>
                    <a:pt x="50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3" y="3"/>
                    <a:pt x="13" y="5"/>
                    <a:pt x="7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0" name="Freeform 83"/>
            <p:cNvSpPr>
              <a:spLocks noEditPoints="1"/>
            </p:cNvSpPr>
            <p:nvPr/>
          </p:nvSpPr>
          <p:spPr bwMode="auto">
            <a:xfrm>
              <a:off x="8493193" y="4249684"/>
              <a:ext cx="569046" cy="197812"/>
            </a:xfrm>
            <a:custGeom>
              <a:avLst/>
              <a:gdLst>
                <a:gd name="T0" fmla="*/ 15 w 89"/>
                <a:gd name="T1" fmla="*/ 26 h 31"/>
                <a:gd name="T2" fmla="*/ 0 w 89"/>
                <a:gd name="T3" fmla="*/ 13 h 31"/>
                <a:gd name="T4" fmla="*/ 3 w 89"/>
                <a:gd name="T5" fmla="*/ 6 h 31"/>
                <a:gd name="T6" fmla="*/ 21 w 89"/>
                <a:gd name="T7" fmla="*/ 0 h 31"/>
                <a:gd name="T8" fmla="*/ 75 w 89"/>
                <a:gd name="T9" fmla="*/ 11 h 31"/>
                <a:gd name="T10" fmla="*/ 81 w 89"/>
                <a:gd name="T11" fmla="*/ 13 h 31"/>
                <a:gd name="T12" fmla="*/ 89 w 89"/>
                <a:gd name="T13" fmla="*/ 19 h 31"/>
                <a:gd name="T14" fmla="*/ 75 w 89"/>
                <a:gd name="T15" fmla="*/ 27 h 31"/>
                <a:gd name="T16" fmla="*/ 46 w 89"/>
                <a:gd name="T17" fmla="*/ 31 h 31"/>
                <a:gd name="T18" fmla="*/ 15 w 89"/>
                <a:gd name="T19" fmla="*/ 26 h 31"/>
                <a:gd name="T20" fmla="*/ 5 w 89"/>
                <a:gd name="T21" fmla="*/ 8 h 31"/>
                <a:gd name="T22" fmla="*/ 3 w 89"/>
                <a:gd name="T23" fmla="*/ 13 h 31"/>
                <a:gd name="T24" fmla="*/ 16 w 89"/>
                <a:gd name="T25" fmla="*/ 24 h 31"/>
                <a:gd name="T26" fmla="*/ 46 w 89"/>
                <a:gd name="T27" fmla="*/ 28 h 31"/>
                <a:gd name="T28" fmla="*/ 74 w 89"/>
                <a:gd name="T29" fmla="*/ 24 h 31"/>
                <a:gd name="T30" fmla="*/ 84 w 89"/>
                <a:gd name="T31" fmla="*/ 21 h 31"/>
                <a:gd name="T32" fmla="*/ 86 w 89"/>
                <a:gd name="T33" fmla="*/ 19 h 31"/>
                <a:gd name="T34" fmla="*/ 85 w 89"/>
                <a:gd name="T35" fmla="*/ 17 h 31"/>
                <a:gd name="T36" fmla="*/ 80 w 89"/>
                <a:gd name="T37" fmla="*/ 16 h 31"/>
                <a:gd name="T38" fmla="*/ 74 w 89"/>
                <a:gd name="T39" fmla="*/ 14 h 31"/>
                <a:gd name="T40" fmla="*/ 74 w 89"/>
                <a:gd name="T41" fmla="*/ 12 h 31"/>
                <a:gd name="T42" fmla="*/ 75 w 89"/>
                <a:gd name="T43" fmla="*/ 11 h 31"/>
                <a:gd name="T44" fmla="*/ 74 w 89"/>
                <a:gd name="T45" fmla="*/ 12 h 31"/>
                <a:gd name="T46" fmla="*/ 74 w 89"/>
                <a:gd name="T47" fmla="*/ 14 h 31"/>
                <a:gd name="T48" fmla="*/ 74 w 89"/>
                <a:gd name="T49" fmla="*/ 14 h 31"/>
                <a:gd name="T50" fmla="*/ 55 w 89"/>
                <a:gd name="T51" fmla="*/ 9 h 31"/>
                <a:gd name="T52" fmla="*/ 21 w 89"/>
                <a:gd name="T53" fmla="*/ 3 h 31"/>
                <a:gd name="T54" fmla="*/ 21 w 89"/>
                <a:gd name="T55" fmla="*/ 3 h 31"/>
                <a:gd name="T56" fmla="*/ 5 w 89"/>
                <a:gd name="T5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9" h="31">
                  <a:moveTo>
                    <a:pt x="15" y="26"/>
                  </a:moveTo>
                  <a:cubicBezTo>
                    <a:pt x="7" y="24"/>
                    <a:pt x="1" y="19"/>
                    <a:pt x="0" y="13"/>
                  </a:cubicBezTo>
                  <a:cubicBezTo>
                    <a:pt x="0" y="11"/>
                    <a:pt x="1" y="9"/>
                    <a:pt x="3" y="6"/>
                  </a:cubicBezTo>
                  <a:cubicBezTo>
                    <a:pt x="7" y="2"/>
                    <a:pt x="13" y="0"/>
                    <a:pt x="21" y="0"/>
                  </a:cubicBezTo>
                  <a:cubicBezTo>
                    <a:pt x="42" y="0"/>
                    <a:pt x="73" y="10"/>
                    <a:pt x="75" y="11"/>
                  </a:cubicBezTo>
                  <a:cubicBezTo>
                    <a:pt x="75" y="11"/>
                    <a:pt x="78" y="12"/>
                    <a:pt x="81" y="13"/>
                  </a:cubicBezTo>
                  <a:cubicBezTo>
                    <a:pt x="85" y="14"/>
                    <a:pt x="89" y="15"/>
                    <a:pt x="89" y="19"/>
                  </a:cubicBezTo>
                  <a:cubicBezTo>
                    <a:pt x="89" y="23"/>
                    <a:pt x="85" y="24"/>
                    <a:pt x="75" y="27"/>
                  </a:cubicBezTo>
                  <a:cubicBezTo>
                    <a:pt x="66" y="30"/>
                    <a:pt x="56" y="31"/>
                    <a:pt x="46" y="31"/>
                  </a:cubicBezTo>
                  <a:cubicBezTo>
                    <a:pt x="34" y="31"/>
                    <a:pt x="23" y="29"/>
                    <a:pt x="15" y="26"/>
                  </a:cubicBezTo>
                  <a:close/>
                  <a:moveTo>
                    <a:pt x="5" y="8"/>
                  </a:moveTo>
                  <a:cubicBezTo>
                    <a:pt x="4" y="10"/>
                    <a:pt x="3" y="12"/>
                    <a:pt x="3" y="13"/>
                  </a:cubicBezTo>
                  <a:cubicBezTo>
                    <a:pt x="3" y="17"/>
                    <a:pt x="8" y="21"/>
                    <a:pt x="16" y="24"/>
                  </a:cubicBezTo>
                  <a:cubicBezTo>
                    <a:pt x="24" y="26"/>
                    <a:pt x="35" y="28"/>
                    <a:pt x="46" y="28"/>
                  </a:cubicBezTo>
                  <a:cubicBezTo>
                    <a:pt x="56" y="28"/>
                    <a:pt x="66" y="27"/>
                    <a:pt x="74" y="24"/>
                  </a:cubicBezTo>
                  <a:cubicBezTo>
                    <a:pt x="79" y="23"/>
                    <a:pt x="82" y="22"/>
                    <a:pt x="84" y="21"/>
                  </a:cubicBezTo>
                  <a:cubicBezTo>
                    <a:pt x="86" y="20"/>
                    <a:pt x="86" y="19"/>
                    <a:pt x="86" y="19"/>
                  </a:cubicBezTo>
                  <a:cubicBezTo>
                    <a:pt x="86" y="19"/>
                    <a:pt x="86" y="18"/>
                    <a:pt x="85" y="17"/>
                  </a:cubicBezTo>
                  <a:cubicBezTo>
                    <a:pt x="84" y="17"/>
                    <a:pt x="82" y="16"/>
                    <a:pt x="80" y="16"/>
                  </a:cubicBezTo>
                  <a:cubicBezTo>
                    <a:pt x="77" y="14"/>
                    <a:pt x="74" y="14"/>
                    <a:pt x="74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4"/>
                    <a:pt x="66" y="11"/>
                    <a:pt x="55" y="9"/>
                  </a:cubicBezTo>
                  <a:cubicBezTo>
                    <a:pt x="45" y="6"/>
                    <a:pt x="32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3" y="3"/>
                    <a:pt x="8" y="5"/>
                    <a:pt x="5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1" name="Freeform 84"/>
            <p:cNvSpPr/>
            <p:nvPr/>
          </p:nvSpPr>
          <p:spPr bwMode="auto">
            <a:xfrm>
              <a:off x="9325085" y="4133166"/>
              <a:ext cx="802084" cy="634080"/>
            </a:xfrm>
            <a:custGeom>
              <a:avLst/>
              <a:gdLst>
                <a:gd name="T0" fmla="*/ 0 w 125"/>
                <a:gd name="T1" fmla="*/ 7 h 99"/>
                <a:gd name="T2" fmla="*/ 98 w 125"/>
                <a:gd name="T3" fmla="*/ 75 h 99"/>
                <a:gd name="T4" fmla="*/ 92 w 125"/>
                <a:gd name="T5" fmla="*/ 90 h 99"/>
                <a:gd name="T6" fmla="*/ 100 w 125"/>
                <a:gd name="T7" fmla="*/ 86 h 99"/>
                <a:gd name="T8" fmla="*/ 107 w 125"/>
                <a:gd name="T9" fmla="*/ 98 h 99"/>
                <a:gd name="T10" fmla="*/ 108 w 125"/>
                <a:gd name="T11" fmla="*/ 84 h 99"/>
                <a:gd name="T12" fmla="*/ 119 w 125"/>
                <a:gd name="T13" fmla="*/ 93 h 99"/>
                <a:gd name="T14" fmla="*/ 113 w 125"/>
                <a:gd name="T15" fmla="*/ 80 h 99"/>
                <a:gd name="T16" fmla="*/ 124 w 125"/>
                <a:gd name="T17" fmla="*/ 80 h 99"/>
                <a:gd name="T18" fmla="*/ 115 w 125"/>
                <a:gd name="T19" fmla="*/ 74 h 99"/>
                <a:gd name="T20" fmla="*/ 121 w 125"/>
                <a:gd name="T21" fmla="*/ 68 h 99"/>
                <a:gd name="T22" fmla="*/ 108 w 125"/>
                <a:gd name="T23" fmla="*/ 68 h 99"/>
                <a:gd name="T24" fmla="*/ 3 w 125"/>
                <a:gd name="T25" fmla="*/ 0 h 99"/>
                <a:gd name="T26" fmla="*/ 0 w 125"/>
                <a:gd name="T27" fmla="*/ 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5" h="99">
                  <a:moveTo>
                    <a:pt x="0" y="7"/>
                  </a:moveTo>
                  <a:cubicBezTo>
                    <a:pt x="0" y="7"/>
                    <a:pt x="73" y="17"/>
                    <a:pt x="98" y="75"/>
                  </a:cubicBezTo>
                  <a:cubicBezTo>
                    <a:pt x="98" y="75"/>
                    <a:pt x="87" y="84"/>
                    <a:pt x="92" y="90"/>
                  </a:cubicBezTo>
                  <a:cubicBezTo>
                    <a:pt x="96" y="94"/>
                    <a:pt x="100" y="86"/>
                    <a:pt x="100" y="86"/>
                  </a:cubicBezTo>
                  <a:cubicBezTo>
                    <a:pt x="100" y="86"/>
                    <a:pt x="102" y="99"/>
                    <a:pt x="107" y="98"/>
                  </a:cubicBezTo>
                  <a:cubicBezTo>
                    <a:pt x="113" y="97"/>
                    <a:pt x="108" y="84"/>
                    <a:pt x="108" y="84"/>
                  </a:cubicBezTo>
                  <a:cubicBezTo>
                    <a:pt x="108" y="84"/>
                    <a:pt x="115" y="96"/>
                    <a:pt x="119" y="93"/>
                  </a:cubicBezTo>
                  <a:cubicBezTo>
                    <a:pt x="124" y="90"/>
                    <a:pt x="113" y="80"/>
                    <a:pt x="113" y="80"/>
                  </a:cubicBezTo>
                  <a:cubicBezTo>
                    <a:pt x="113" y="80"/>
                    <a:pt x="125" y="86"/>
                    <a:pt x="124" y="80"/>
                  </a:cubicBezTo>
                  <a:cubicBezTo>
                    <a:pt x="124" y="74"/>
                    <a:pt x="115" y="74"/>
                    <a:pt x="115" y="74"/>
                  </a:cubicBezTo>
                  <a:cubicBezTo>
                    <a:pt x="115" y="74"/>
                    <a:pt x="123" y="73"/>
                    <a:pt x="121" y="68"/>
                  </a:cubicBezTo>
                  <a:cubicBezTo>
                    <a:pt x="119" y="64"/>
                    <a:pt x="108" y="68"/>
                    <a:pt x="108" y="68"/>
                  </a:cubicBezTo>
                  <a:cubicBezTo>
                    <a:pt x="108" y="68"/>
                    <a:pt x="82" y="11"/>
                    <a:pt x="3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2" name="Freeform 85"/>
            <p:cNvSpPr>
              <a:spLocks noEditPoints="1"/>
            </p:cNvSpPr>
            <p:nvPr/>
          </p:nvSpPr>
          <p:spPr bwMode="auto">
            <a:xfrm>
              <a:off x="9319665" y="4119617"/>
              <a:ext cx="815634" cy="655758"/>
            </a:xfrm>
            <a:custGeom>
              <a:avLst/>
              <a:gdLst>
                <a:gd name="T0" fmla="*/ 100 w 127"/>
                <a:gd name="T1" fmla="*/ 91 h 102"/>
                <a:gd name="T2" fmla="*/ 92 w 127"/>
                <a:gd name="T3" fmla="*/ 93 h 102"/>
                <a:gd name="T4" fmla="*/ 97 w 127"/>
                <a:gd name="T5" fmla="*/ 77 h 102"/>
                <a:gd name="T6" fmla="*/ 1 w 127"/>
                <a:gd name="T7" fmla="*/ 11 h 102"/>
                <a:gd name="T8" fmla="*/ 0 w 127"/>
                <a:gd name="T9" fmla="*/ 9 h 102"/>
                <a:gd name="T10" fmla="*/ 5 w 127"/>
                <a:gd name="T11" fmla="*/ 0 h 102"/>
                <a:gd name="T12" fmla="*/ 118 w 127"/>
                <a:gd name="T13" fmla="*/ 67 h 102"/>
                <a:gd name="T14" fmla="*/ 124 w 127"/>
                <a:gd name="T15" fmla="*/ 72 h 102"/>
                <a:gd name="T16" fmla="*/ 127 w 127"/>
                <a:gd name="T17" fmla="*/ 82 h 102"/>
                <a:gd name="T18" fmla="*/ 126 w 127"/>
                <a:gd name="T19" fmla="*/ 85 h 102"/>
                <a:gd name="T20" fmla="*/ 120 w 127"/>
                <a:gd name="T21" fmla="*/ 86 h 102"/>
                <a:gd name="T22" fmla="*/ 121 w 127"/>
                <a:gd name="T23" fmla="*/ 96 h 102"/>
                <a:gd name="T24" fmla="*/ 113 w 127"/>
                <a:gd name="T25" fmla="*/ 93 h 102"/>
                <a:gd name="T26" fmla="*/ 109 w 127"/>
                <a:gd name="T27" fmla="*/ 102 h 102"/>
                <a:gd name="T28" fmla="*/ 101 w 127"/>
                <a:gd name="T29" fmla="*/ 94 h 102"/>
                <a:gd name="T30" fmla="*/ 103 w 127"/>
                <a:gd name="T31" fmla="*/ 88 h 102"/>
                <a:gd name="T32" fmla="*/ 108 w 127"/>
                <a:gd name="T33" fmla="*/ 99 h 102"/>
                <a:gd name="T34" fmla="*/ 110 w 127"/>
                <a:gd name="T35" fmla="*/ 95 h 102"/>
                <a:gd name="T36" fmla="*/ 109 w 127"/>
                <a:gd name="T37" fmla="*/ 85 h 102"/>
                <a:gd name="T38" fmla="*/ 114 w 127"/>
                <a:gd name="T39" fmla="*/ 90 h 102"/>
                <a:gd name="T40" fmla="*/ 120 w 127"/>
                <a:gd name="T41" fmla="*/ 94 h 102"/>
                <a:gd name="T42" fmla="*/ 117 w 127"/>
                <a:gd name="T43" fmla="*/ 87 h 102"/>
                <a:gd name="T44" fmla="*/ 113 w 127"/>
                <a:gd name="T45" fmla="*/ 81 h 102"/>
                <a:gd name="T46" fmla="*/ 118 w 127"/>
                <a:gd name="T47" fmla="*/ 82 h 102"/>
                <a:gd name="T48" fmla="*/ 124 w 127"/>
                <a:gd name="T49" fmla="*/ 83 h 102"/>
                <a:gd name="T50" fmla="*/ 116 w 127"/>
                <a:gd name="T51" fmla="*/ 78 h 102"/>
                <a:gd name="T52" fmla="*/ 115 w 127"/>
                <a:gd name="T53" fmla="*/ 77 h 102"/>
                <a:gd name="T54" fmla="*/ 119 w 127"/>
                <a:gd name="T55" fmla="*/ 74 h 102"/>
                <a:gd name="T56" fmla="*/ 121 w 127"/>
                <a:gd name="T57" fmla="*/ 71 h 102"/>
                <a:gd name="T58" fmla="*/ 110 w 127"/>
                <a:gd name="T59" fmla="*/ 72 h 102"/>
                <a:gd name="T60" fmla="*/ 85 w 127"/>
                <a:gd name="T61" fmla="*/ 41 h 102"/>
                <a:gd name="T62" fmla="*/ 4 w 127"/>
                <a:gd name="T63" fmla="*/ 8 h 102"/>
                <a:gd name="T64" fmla="*/ 99 w 127"/>
                <a:gd name="T65" fmla="*/ 78 h 102"/>
                <a:gd name="T66" fmla="*/ 94 w 127"/>
                <a:gd name="T67" fmla="*/ 91 h 102"/>
                <a:gd name="T68" fmla="*/ 98 w 127"/>
                <a:gd name="T69" fmla="*/ 89 h 102"/>
                <a:gd name="T70" fmla="*/ 101 w 127"/>
                <a:gd name="T71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7" h="102">
                  <a:moveTo>
                    <a:pt x="101" y="94"/>
                  </a:moveTo>
                  <a:cubicBezTo>
                    <a:pt x="101" y="93"/>
                    <a:pt x="101" y="92"/>
                    <a:pt x="100" y="91"/>
                  </a:cubicBezTo>
                  <a:cubicBezTo>
                    <a:pt x="99" y="93"/>
                    <a:pt x="97" y="94"/>
                    <a:pt x="95" y="94"/>
                  </a:cubicBezTo>
                  <a:cubicBezTo>
                    <a:pt x="94" y="94"/>
                    <a:pt x="93" y="94"/>
                    <a:pt x="92" y="93"/>
                  </a:cubicBezTo>
                  <a:cubicBezTo>
                    <a:pt x="91" y="91"/>
                    <a:pt x="90" y="90"/>
                    <a:pt x="90" y="88"/>
                  </a:cubicBezTo>
                  <a:cubicBezTo>
                    <a:pt x="90" y="83"/>
                    <a:pt x="95" y="78"/>
                    <a:pt x="97" y="77"/>
                  </a:cubicBezTo>
                  <a:cubicBezTo>
                    <a:pt x="85" y="49"/>
                    <a:pt x="61" y="32"/>
                    <a:pt x="40" y="23"/>
                  </a:cubicBezTo>
                  <a:cubicBezTo>
                    <a:pt x="19" y="13"/>
                    <a:pt x="1" y="11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7" y="11"/>
                    <a:pt x="106" y="60"/>
                    <a:pt x="110" y="68"/>
                  </a:cubicBezTo>
                  <a:cubicBezTo>
                    <a:pt x="112" y="68"/>
                    <a:pt x="115" y="67"/>
                    <a:pt x="118" y="67"/>
                  </a:cubicBezTo>
                  <a:cubicBezTo>
                    <a:pt x="120" y="67"/>
                    <a:pt x="122" y="67"/>
                    <a:pt x="124" y="70"/>
                  </a:cubicBezTo>
                  <a:cubicBezTo>
                    <a:pt x="124" y="70"/>
                    <a:pt x="124" y="71"/>
                    <a:pt x="124" y="72"/>
                  </a:cubicBezTo>
                  <a:cubicBezTo>
                    <a:pt x="124" y="74"/>
                    <a:pt x="123" y="75"/>
                    <a:pt x="122" y="76"/>
                  </a:cubicBezTo>
                  <a:cubicBezTo>
                    <a:pt x="124" y="77"/>
                    <a:pt x="126" y="78"/>
                    <a:pt x="127" y="82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4"/>
                    <a:pt x="126" y="85"/>
                    <a:pt x="126" y="85"/>
                  </a:cubicBezTo>
                  <a:cubicBezTo>
                    <a:pt x="125" y="86"/>
                    <a:pt x="124" y="86"/>
                    <a:pt x="123" y="86"/>
                  </a:cubicBezTo>
                  <a:cubicBezTo>
                    <a:pt x="122" y="86"/>
                    <a:pt x="121" y="86"/>
                    <a:pt x="120" y="86"/>
                  </a:cubicBezTo>
                  <a:cubicBezTo>
                    <a:pt x="121" y="88"/>
                    <a:pt x="123" y="90"/>
                    <a:pt x="123" y="93"/>
                  </a:cubicBezTo>
                  <a:cubicBezTo>
                    <a:pt x="123" y="94"/>
                    <a:pt x="122" y="95"/>
                    <a:pt x="121" y="96"/>
                  </a:cubicBezTo>
                  <a:cubicBezTo>
                    <a:pt x="120" y="97"/>
                    <a:pt x="120" y="97"/>
                    <a:pt x="119" y="97"/>
                  </a:cubicBezTo>
                  <a:cubicBezTo>
                    <a:pt x="116" y="97"/>
                    <a:pt x="114" y="95"/>
                    <a:pt x="113" y="93"/>
                  </a:cubicBezTo>
                  <a:cubicBezTo>
                    <a:pt x="113" y="94"/>
                    <a:pt x="113" y="94"/>
                    <a:pt x="113" y="95"/>
                  </a:cubicBezTo>
                  <a:cubicBezTo>
                    <a:pt x="113" y="98"/>
                    <a:pt x="112" y="101"/>
                    <a:pt x="109" y="10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4" y="101"/>
                    <a:pt x="102" y="97"/>
                    <a:pt x="101" y="94"/>
                  </a:cubicBezTo>
                  <a:close/>
                  <a:moveTo>
                    <a:pt x="102" y="86"/>
                  </a:moveTo>
                  <a:cubicBezTo>
                    <a:pt x="102" y="86"/>
                    <a:pt x="103" y="87"/>
                    <a:pt x="103" y="88"/>
                  </a:cubicBezTo>
                  <a:cubicBezTo>
                    <a:pt x="103" y="88"/>
                    <a:pt x="103" y="91"/>
                    <a:pt x="104" y="93"/>
                  </a:cubicBezTo>
                  <a:cubicBezTo>
                    <a:pt x="105" y="97"/>
                    <a:pt x="107" y="99"/>
                    <a:pt x="108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8"/>
                    <a:pt x="110" y="97"/>
                    <a:pt x="110" y="95"/>
                  </a:cubicBezTo>
                  <a:cubicBezTo>
                    <a:pt x="110" y="91"/>
                    <a:pt x="108" y="87"/>
                    <a:pt x="108" y="87"/>
                  </a:cubicBezTo>
                  <a:cubicBezTo>
                    <a:pt x="108" y="86"/>
                    <a:pt x="108" y="85"/>
                    <a:pt x="109" y="85"/>
                  </a:cubicBezTo>
                  <a:cubicBezTo>
                    <a:pt x="110" y="84"/>
                    <a:pt x="110" y="85"/>
                    <a:pt x="111" y="85"/>
                  </a:cubicBezTo>
                  <a:cubicBezTo>
                    <a:pt x="111" y="85"/>
                    <a:pt x="112" y="88"/>
                    <a:pt x="114" y="90"/>
                  </a:cubicBezTo>
                  <a:cubicBezTo>
                    <a:pt x="115" y="92"/>
                    <a:pt x="118" y="94"/>
                    <a:pt x="119" y="94"/>
                  </a:cubicBezTo>
                  <a:cubicBezTo>
                    <a:pt x="120" y="94"/>
                    <a:pt x="120" y="94"/>
                    <a:pt x="120" y="94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0" y="92"/>
                    <a:pt x="119" y="89"/>
                    <a:pt x="117" y="87"/>
                  </a:cubicBezTo>
                  <a:cubicBezTo>
                    <a:pt x="115" y="85"/>
                    <a:pt x="113" y="83"/>
                    <a:pt x="113" y="83"/>
                  </a:cubicBezTo>
                  <a:cubicBezTo>
                    <a:pt x="113" y="82"/>
                    <a:pt x="113" y="82"/>
                    <a:pt x="113" y="81"/>
                  </a:cubicBezTo>
                  <a:cubicBezTo>
                    <a:pt x="113" y="80"/>
                    <a:pt x="114" y="80"/>
                    <a:pt x="115" y="81"/>
                  </a:cubicBezTo>
                  <a:cubicBezTo>
                    <a:pt x="115" y="81"/>
                    <a:pt x="116" y="81"/>
                    <a:pt x="118" y="82"/>
                  </a:cubicBezTo>
                  <a:cubicBezTo>
                    <a:pt x="120" y="82"/>
                    <a:pt x="122" y="83"/>
                    <a:pt x="123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4" y="78"/>
                    <a:pt x="118" y="78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5" y="78"/>
                    <a:pt x="115" y="77"/>
                    <a:pt x="115" y="77"/>
                  </a:cubicBezTo>
                  <a:cubicBezTo>
                    <a:pt x="114" y="76"/>
                    <a:pt x="115" y="75"/>
                    <a:pt x="116" y="75"/>
                  </a:cubicBezTo>
                  <a:cubicBezTo>
                    <a:pt x="116" y="75"/>
                    <a:pt x="117" y="75"/>
                    <a:pt x="119" y="74"/>
                  </a:cubicBezTo>
                  <a:cubicBezTo>
                    <a:pt x="120" y="73"/>
                    <a:pt x="121" y="72"/>
                    <a:pt x="121" y="72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0" y="70"/>
                    <a:pt x="120" y="70"/>
                    <a:pt x="118" y="70"/>
                  </a:cubicBezTo>
                  <a:cubicBezTo>
                    <a:pt x="115" y="70"/>
                    <a:pt x="110" y="72"/>
                    <a:pt x="110" y="72"/>
                  </a:cubicBezTo>
                  <a:cubicBezTo>
                    <a:pt x="109" y="72"/>
                    <a:pt x="108" y="72"/>
                    <a:pt x="108" y="71"/>
                  </a:cubicBezTo>
                  <a:cubicBezTo>
                    <a:pt x="108" y="71"/>
                    <a:pt x="102" y="57"/>
                    <a:pt x="85" y="41"/>
                  </a:cubicBezTo>
                  <a:cubicBezTo>
                    <a:pt x="69" y="26"/>
                    <a:pt x="44" y="9"/>
                    <a:pt x="5" y="3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5" y="10"/>
                    <a:pt x="77" y="23"/>
                    <a:pt x="100" y="76"/>
                  </a:cubicBezTo>
                  <a:cubicBezTo>
                    <a:pt x="100" y="77"/>
                    <a:pt x="100" y="78"/>
                    <a:pt x="99" y="78"/>
                  </a:cubicBezTo>
                  <a:cubicBezTo>
                    <a:pt x="99" y="78"/>
                    <a:pt x="93" y="84"/>
                    <a:pt x="93" y="88"/>
                  </a:cubicBezTo>
                  <a:cubicBezTo>
                    <a:pt x="93" y="89"/>
                    <a:pt x="93" y="90"/>
                    <a:pt x="94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6" y="91"/>
                    <a:pt x="97" y="90"/>
                    <a:pt x="98" y="89"/>
                  </a:cubicBezTo>
                  <a:cubicBezTo>
                    <a:pt x="99" y="88"/>
                    <a:pt x="100" y="87"/>
                    <a:pt x="100" y="87"/>
                  </a:cubicBezTo>
                  <a:cubicBezTo>
                    <a:pt x="100" y="86"/>
                    <a:pt x="101" y="86"/>
                    <a:pt x="101" y="86"/>
                  </a:cubicBezTo>
                  <a:lnTo>
                    <a:pt x="102" y="8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3" name="Freeform 86"/>
            <p:cNvSpPr/>
            <p:nvPr/>
          </p:nvSpPr>
          <p:spPr bwMode="auto">
            <a:xfrm>
              <a:off x="9184178" y="4851248"/>
              <a:ext cx="360397" cy="360397"/>
            </a:xfrm>
            <a:custGeom>
              <a:avLst/>
              <a:gdLst>
                <a:gd name="T0" fmla="*/ 0 w 56"/>
                <a:gd name="T1" fmla="*/ 4 h 56"/>
                <a:gd name="T2" fmla="*/ 48 w 56"/>
                <a:gd name="T3" fmla="*/ 56 h 56"/>
                <a:gd name="T4" fmla="*/ 56 w 56"/>
                <a:gd name="T5" fmla="*/ 49 h 56"/>
                <a:gd name="T6" fmla="*/ 9 w 56"/>
                <a:gd name="T7" fmla="*/ 0 h 56"/>
                <a:gd name="T8" fmla="*/ 0 w 56"/>
                <a:gd name="T9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0" y="4"/>
                  </a:moveTo>
                  <a:cubicBezTo>
                    <a:pt x="0" y="4"/>
                    <a:pt x="11" y="44"/>
                    <a:pt x="48" y="56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17" y="39"/>
                    <a:pt x="9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4" name="Freeform 87"/>
            <p:cNvSpPr>
              <a:spLocks noEditPoints="1"/>
            </p:cNvSpPr>
            <p:nvPr/>
          </p:nvSpPr>
          <p:spPr bwMode="auto">
            <a:xfrm>
              <a:off x="9173339" y="4837700"/>
              <a:ext cx="384784" cy="384784"/>
            </a:xfrm>
            <a:custGeom>
              <a:avLst/>
              <a:gdLst>
                <a:gd name="T0" fmla="*/ 49 w 60"/>
                <a:gd name="T1" fmla="*/ 60 h 60"/>
                <a:gd name="T2" fmla="*/ 0 w 60"/>
                <a:gd name="T3" fmla="*/ 6 h 60"/>
                <a:gd name="T4" fmla="*/ 1 w 60"/>
                <a:gd name="T5" fmla="*/ 5 h 60"/>
                <a:gd name="T6" fmla="*/ 11 w 60"/>
                <a:gd name="T7" fmla="*/ 0 h 60"/>
                <a:gd name="T8" fmla="*/ 12 w 60"/>
                <a:gd name="T9" fmla="*/ 1 h 60"/>
                <a:gd name="T10" fmla="*/ 13 w 60"/>
                <a:gd name="T11" fmla="*/ 2 h 60"/>
                <a:gd name="T12" fmla="*/ 39 w 60"/>
                <a:gd name="T13" fmla="*/ 40 h 60"/>
                <a:gd name="T14" fmla="*/ 59 w 60"/>
                <a:gd name="T15" fmla="*/ 49 h 60"/>
                <a:gd name="T16" fmla="*/ 60 w 60"/>
                <a:gd name="T17" fmla="*/ 50 h 60"/>
                <a:gd name="T18" fmla="*/ 59 w 60"/>
                <a:gd name="T19" fmla="*/ 52 h 60"/>
                <a:gd name="T20" fmla="*/ 51 w 60"/>
                <a:gd name="T21" fmla="*/ 59 h 60"/>
                <a:gd name="T22" fmla="*/ 50 w 60"/>
                <a:gd name="T23" fmla="*/ 60 h 60"/>
                <a:gd name="T24" fmla="*/ 49 w 60"/>
                <a:gd name="T25" fmla="*/ 60 h 60"/>
                <a:gd name="T26" fmla="*/ 13 w 60"/>
                <a:gd name="T27" fmla="*/ 27 h 60"/>
                <a:gd name="T28" fmla="*/ 50 w 60"/>
                <a:gd name="T29" fmla="*/ 57 h 60"/>
                <a:gd name="T30" fmla="*/ 55 w 60"/>
                <a:gd name="T31" fmla="*/ 51 h 60"/>
                <a:gd name="T32" fmla="*/ 10 w 60"/>
                <a:gd name="T33" fmla="*/ 4 h 60"/>
                <a:gd name="T34" fmla="*/ 4 w 60"/>
                <a:gd name="T35" fmla="*/ 7 h 60"/>
                <a:gd name="T36" fmla="*/ 13 w 60"/>
                <a:gd name="T37" fmla="*/ 2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60">
                  <a:moveTo>
                    <a:pt x="49" y="60"/>
                  </a:moveTo>
                  <a:cubicBezTo>
                    <a:pt x="12" y="47"/>
                    <a:pt x="0" y="7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7" y="21"/>
                    <a:pt x="28" y="33"/>
                    <a:pt x="39" y="40"/>
                  </a:cubicBezTo>
                  <a:cubicBezTo>
                    <a:pt x="49" y="47"/>
                    <a:pt x="59" y="49"/>
                    <a:pt x="59" y="49"/>
                  </a:cubicBezTo>
                  <a:cubicBezTo>
                    <a:pt x="59" y="49"/>
                    <a:pt x="59" y="50"/>
                    <a:pt x="60" y="50"/>
                  </a:cubicBezTo>
                  <a:cubicBezTo>
                    <a:pt x="60" y="51"/>
                    <a:pt x="60" y="51"/>
                    <a:pt x="59" y="52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0"/>
                    <a:pt x="50" y="60"/>
                    <a:pt x="50" y="60"/>
                  </a:cubicBezTo>
                  <a:lnTo>
                    <a:pt x="49" y="60"/>
                  </a:lnTo>
                  <a:close/>
                  <a:moveTo>
                    <a:pt x="13" y="27"/>
                  </a:moveTo>
                  <a:cubicBezTo>
                    <a:pt x="20" y="38"/>
                    <a:pt x="32" y="50"/>
                    <a:pt x="50" y="57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46" y="48"/>
                    <a:pt x="18" y="37"/>
                    <a:pt x="10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0"/>
                    <a:pt x="7" y="18"/>
                    <a:pt x="13" y="2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5" name="Freeform 88"/>
            <p:cNvSpPr/>
            <p:nvPr/>
          </p:nvSpPr>
          <p:spPr bwMode="auto">
            <a:xfrm>
              <a:off x="9441603" y="5146611"/>
              <a:ext cx="173424" cy="205941"/>
            </a:xfrm>
            <a:custGeom>
              <a:avLst/>
              <a:gdLst>
                <a:gd name="T0" fmla="*/ 8 w 27"/>
                <a:gd name="T1" fmla="*/ 10 h 32"/>
                <a:gd name="T2" fmla="*/ 9 w 27"/>
                <a:gd name="T3" fmla="*/ 28 h 32"/>
                <a:gd name="T4" fmla="*/ 24 w 27"/>
                <a:gd name="T5" fmla="*/ 5 h 32"/>
                <a:gd name="T6" fmla="*/ 15 w 27"/>
                <a:gd name="T7" fmla="*/ 2 h 32"/>
                <a:gd name="T8" fmla="*/ 8 w 27"/>
                <a:gd name="T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2">
                  <a:moveTo>
                    <a:pt x="8" y="10"/>
                  </a:moveTo>
                  <a:cubicBezTo>
                    <a:pt x="8" y="10"/>
                    <a:pt x="0" y="32"/>
                    <a:pt x="9" y="28"/>
                  </a:cubicBezTo>
                  <a:cubicBezTo>
                    <a:pt x="14" y="26"/>
                    <a:pt x="27" y="9"/>
                    <a:pt x="24" y="5"/>
                  </a:cubicBezTo>
                  <a:cubicBezTo>
                    <a:pt x="21" y="0"/>
                    <a:pt x="15" y="2"/>
                    <a:pt x="15" y="2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B18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6" name="Freeform 89"/>
            <p:cNvSpPr>
              <a:spLocks noEditPoints="1"/>
            </p:cNvSpPr>
            <p:nvPr/>
          </p:nvSpPr>
          <p:spPr bwMode="auto">
            <a:xfrm>
              <a:off x="9460572" y="5146611"/>
              <a:ext cx="149037" cy="192393"/>
            </a:xfrm>
            <a:custGeom>
              <a:avLst/>
              <a:gdLst>
                <a:gd name="T0" fmla="*/ 1 w 23"/>
                <a:gd name="T1" fmla="*/ 28 h 30"/>
                <a:gd name="T2" fmla="*/ 0 w 23"/>
                <a:gd name="T3" fmla="*/ 25 h 30"/>
                <a:gd name="T4" fmla="*/ 4 w 23"/>
                <a:gd name="T5" fmla="*/ 9 h 30"/>
                <a:gd name="T6" fmla="*/ 4 w 23"/>
                <a:gd name="T7" fmla="*/ 9 h 30"/>
                <a:gd name="T8" fmla="*/ 11 w 23"/>
                <a:gd name="T9" fmla="*/ 1 h 30"/>
                <a:gd name="T10" fmla="*/ 12 w 23"/>
                <a:gd name="T11" fmla="*/ 1 h 30"/>
                <a:gd name="T12" fmla="*/ 15 w 23"/>
                <a:gd name="T13" fmla="*/ 0 h 30"/>
                <a:gd name="T14" fmla="*/ 22 w 23"/>
                <a:gd name="T15" fmla="*/ 4 h 30"/>
                <a:gd name="T16" fmla="*/ 23 w 23"/>
                <a:gd name="T17" fmla="*/ 7 h 30"/>
                <a:gd name="T18" fmla="*/ 6 w 23"/>
                <a:gd name="T19" fmla="*/ 30 h 30"/>
                <a:gd name="T20" fmla="*/ 4 w 23"/>
                <a:gd name="T21" fmla="*/ 30 h 30"/>
                <a:gd name="T22" fmla="*/ 4 w 23"/>
                <a:gd name="T23" fmla="*/ 30 h 30"/>
                <a:gd name="T24" fmla="*/ 1 w 23"/>
                <a:gd name="T25" fmla="*/ 28 h 30"/>
                <a:gd name="T26" fmla="*/ 3 w 23"/>
                <a:gd name="T27" fmla="*/ 25 h 30"/>
                <a:gd name="T28" fmla="*/ 3 w 23"/>
                <a:gd name="T29" fmla="*/ 27 h 30"/>
                <a:gd name="T30" fmla="*/ 4 w 23"/>
                <a:gd name="T31" fmla="*/ 27 h 30"/>
                <a:gd name="T32" fmla="*/ 5 w 23"/>
                <a:gd name="T33" fmla="*/ 27 h 30"/>
                <a:gd name="T34" fmla="*/ 20 w 23"/>
                <a:gd name="T35" fmla="*/ 7 h 30"/>
                <a:gd name="T36" fmla="*/ 20 w 23"/>
                <a:gd name="T37" fmla="*/ 6 h 30"/>
                <a:gd name="T38" fmla="*/ 15 w 23"/>
                <a:gd name="T39" fmla="*/ 3 h 30"/>
                <a:gd name="T40" fmla="*/ 13 w 23"/>
                <a:gd name="T41" fmla="*/ 3 h 30"/>
                <a:gd name="T42" fmla="*/ 6 w 23"/>
                <a:gd name="T43" fmla="*/ 11 h 30"/>
                <a:gd name="T44" fmla="*/ 3 w 23"/>
                <a:gd name="T45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30">
                  <a:moveTo>
                    <a:pt x="1" y="28"/>
                  </a:moveTo>
                  <a:cubicBezTo>
                    <a:pt x="0" y="27"/>
                    <a:pt x="0" y="26"/>
                    <a:pt x="0" y="25"/>
                  </a:cubicBezTo>
                  <a:cubicBezTo>
                    <a:pt x="0" y="1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7" y="0"/>
                    <a:pt x="20" y="1"/>
                    <a:pt x="22" y="4"/>
                  </a:cubicBezTo>
                  <a:cubicBezTo>
                    <a:pt x="23" y="5"/>
                    <a:pt x="23" y="6"/>
                    <a:pt x="23" y="7"/>
                  </a:cubicBezTo>
                  <a:cubicBezTo>
                    <a:pt x="23" y="14"/>
                    <a:pt x="12" y="27"/>
                    <a:pt x="6" y="30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1" y="29"/>
                    <a:pt x="1" y="28"/>
                  </a:cubicBezTo>
                  <a:close/>
                  <a:moveTo>
                    <a:pt x="3" y="25"/>
                  </a:moveTo>
                  <a:cubicBezTo>
                    <a:pt x="3" y="26"/>
                    <a:pt x="3" y="27"/>
                    <a:pt x="3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ubicBezTo>
                    <a:pt x="9" y="25"/>
                    <a:pt x="20" y="11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8" y="4"/>
                    <a:pt x="16" y="3"/>
                    <a:pt x="15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3" y="20"/>
                    <a:pt x="3" y="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7" name="Freeform 90"/>
            <p:cNvSpPr/>
            <p:nvPr/>
          </p:nvSpPr>
          <p:spPr bwMode="auto">
            <a:xfrm>
              <a:off x="9395538" y="5211644"/>
              <a:ext cx="92131" cy="81292"/>
            </a:xfrm>
            <a:custGeom>
              <a:avLst/>
              <a:gdLst>
                <a:gd name="T0" fmla="*/ 11 w 14"/>
                <a:gd name="T1" fmla="*/ 2 h 13"/>
                <a:gd name="T2" fmla="*/ 3 w 14"/>
                <a:gd name="T3" fmla="*/ 2 h 13"/>
                <a:gd name="T4" fmla="*/ 9 w 14"/>
                <a:gd name="T5" fmla="*/ 12 h 13"/>
                <a:gd name="T6" fmla="*/ 11 w 14"/>
                <a:gd name="T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1" y="2"/>
                  </a:moveTo>
                  <a:cubicBezTo>
                    <a:pt x="11" y="2"/>
                    <a:pt x="6" y="0"/>
                    <a:pt x="3" y="2"/>
                  </a:cubicBezTo>
                  <a:cubicBezTo>
                    <a:pt x="0" y="6"/>
                    <a:pt x="7" y="13"/>
                    <a:pt x="9" y="12"/>
                  </a:cubicBezTo>
                  <a:cubicBezTo>
                    <a:pt x="11" y="11"/>
                    <a:pt x="14" y="7"/>
                    <a:pt x="11" y="2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8" name="Freeform 91"/>
            <p:cNvSpPr>
              <a:spLocks noEditPoints="1"/>
            </p:cNvSpPr>
            <p:nvPr/>
          </p:nvSpPr>
          <p:spPr bwMode="auto">
            <a:xfrm>
              <a:off x="9403667" y="5211644"/>
              <a:ext cx="84003" cy="81292"/>
            </a:xfrm>
            <a:custGeom>
              <a:avLst/>
              <a:gdLst>
                <a:gd name="T0" fmla="*/ 0 w 13"/>
                <a:gd name="T1" fmla="*/ 5 h 13"/>
                <a:gd name="T2" fmla="*/ 1 w 13"/>
                <a:gd name="T3" fmla="*/ 1 h 13"/>
                <a:gd name="T4" fmla="*/ 5 w 13"/>
                <a:gd name="T5" fmla="*/ 0 h 13"/>
                <a:gd name="T6" fmla="*/ 11 w 13"/>
                <a:gd name="T7" fmla="*/ 1 h 13"/>
                <a:gd name="T8" fmla="*/ 10 w 13"/>
                <a:gd name="T9" fmla="*/ 2 h 13"/>
                <a:gd name="T10" fmla="*/ 9 w 13"/>
                <a:gd name="T11" fmla="*/ 3 h 13"/>
                <a:gd name="T12" fmla="*/ 10 w 13"/>
                <a:gd name="T13" fmla="*/ 2 h 13"/>
                <a:gd name="T14" fmla="*/ 11 w 13"/>
                <a:gd name="T15" fmla="*/ 1 h 13"/>
                <a:gd name="T16" fmla="*/ 12 w 13"/>
                <a:gd name="T17" fmla="*/ 1 h 13"/>
                <a:gd name="T18" fmla="*/ 13 w 13"/>
                <a:gd name="T19" fmla="*/ 6 h 13"/>
                <a:gd name="T20" fmla="*/ 9 w 13"/>
                <a:gd name="T21" fmla="*/ 13 h 13"/>
                <a:gd name="T22" fmla="*/ 8 w 13"/>
                <a:gd name="T23" fmla="*/ 13 h 13"/>
                <a:gd name="T24" fmla="*/ 0 w 13"/>
                <a:gd name="T25" fmla="*/ 5 h 13"/>
                <a:gd name="T26" fmla="*/ 8 w 13"/>
                <a:gd name="T27" fmla="*/ 11 h 13"/>
                <a:gd name="T28" fmla="*/ 10 w 13"/>
                <a:gd name="T29" fmla="*/ 6 h 13"/>
                <a:gd name="T30" fmla="*/ 9 w 13"/>
                <a:gd name="T31" fmla="*/ 3 h 13"/>
                <a:gd name="T32" fmla="*/ 8 w 13"/>
                <a:gd name="T33" fmla="*/ 3 h 13"/>
                <a:gd name="T34" fmla="*/ 5 w 13"/>
                <a:gd name="T35" fmla="*/ 3 h 13"/>
                <a:gd name="T36" fmla="*/ 3 w 13"/>
                <a:gd name="T37" fmla="*/ 4 h 13"/>
                <a:gd name="T38" fmla="*/ 3 w 13"/>
                <a:gd name="T39" fmla="*/ 5 h 13"/>
                <a:gd name="T40" fmla="*/ 5 w 13"/>
                <a:gd name="T41" fmla="*/ 8 h 13"/>
                <a:gd name="T42" fmla="*/ 8 w 13"/>
                <a:gd name="T43" fmla="*/ 10 h 13"/>
                <a:gd name="T44" fmla="*/ 8 w 13"/>
                <a:gd name="T4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3">
                  <a:moveTo>
                    <a:pt x="0" y="5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8" y="0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3"/>
                    <a:pt x="13" y="5"/>
                    <a:pt x="13" y="6"/>
                  </a:cubicBezTo>
                  <a:cubicBezTo>
                    <a:pt x="13" y="10"/>
                    <a:pt x="11" y="12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4" y="13"/>
                    <a:pt x="0" y="9"/>
                    <a:pt x="0" y="5"/>
                  </a:cubicBezTo>
                  <a:close/>
                  <a:moveTo>
                    <a:pt x="8" y="11"/>
                  </a:moveTo>
                  <a:cubicBezTo>
                    <a:pt x="9" y="10"/>
                    <a:pt x="10" y="9"/>
                    <a:pt x="10" y="6"/>
                  </a:cubicBezTo>
                  <a:cubicBezTo>
                    <a:pt x="10" y="6"/>
                    <a:pt x="10" y="5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6" y="3"/>
                    <a:pt x="5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4" y="7"/>
                    <a:pt x="5" y="8"/>
                  </a:cubicBezTo>
                  <a:cubicBezTo>
                    <a:pt x="6" y="10"/>
                    <a:pt x="8" y="11"/>
                    <a:pt x="8" y="10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9" name="Freeform 92"/>
            <p:cNvSpPr/>
            <p:nvPr/>
          </p:nvSpPr>
          <p:spPr bwMode="auto">
            <a:xfrm>
              <a:off x="9465992" y="5170997"/>
              <a:ext cx="70453" cy="89422"/>
            </a:xfrm>
            <a:custGeom>
              <a:avLst/>
              <a:gdLst>
                <a:gd name="T0" fmla="*/ 0 w 11"/>
                <a:gd name="T1" fmla="*/ 8 h 14"/>
                <a:gd name="T2" fmla="*/ 3 w 11"/>
                <a:gd name="T3" fmla="*/ 1 h 14"/>
                <a:gd name="T4" fmla="*/ 9 w 11"/>
                <a:gd name="T5" fmla="*/ 12 h 14"/>
                <a:gd name="T6" fmla="*/ 0 w 11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0" y="8"/>
                  </a:moveTo>
                  <a:cubicBezTo>
                    <a:pt x="0" y="8"/>
                    <a:pt x="0" y="3"/>
                    <a:pt x="3" y="1"/>
                  </a:cubicBezTo>
                  <a:cubicBezTo>
                    <a:pt x="7" y="0"/>
                    <a:pt x="11" y="10"/>
                    <a:pt x="9" y="12"/>
                  </a:cubicBezTo>
                  <a:cubicBezTo>
                    <a:pt x="6" y="13"/>
                    <a:pt x="2" y="14"/>
                    <a:pt x="0" y="8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0" name="Freeform 93"/>
            <p:cNvSpPr>
              <a:spLocks noEditPoints="1"/>
            </p:cNvSpPr>
            <p:nvPr/>
          </p:nvSpPr>
          <p:spPr bwMode="auto">
            <a:xfrm>
              <a:off x="9455153" y="5170997"/>
              <a:ext cx="81292" cy="89422"/>
            </a:xfrm>
            <a:custGeom>
              <a:avLst/>
              <a:gdLst>
                <a:gd name="T0" fmla="*/ 0 w 13"/>
                <a:gd name="T1" fmla="*/ 9 h 14"/>
                <a:gd name="T2" fmla="*/ 2 w 13"/>
                <a:gd name="T3" fmla="*/ 8 h 14"/>
                <a:gd name="T4" fmla="*/ 3 w 13"/>
                <a:gd name="T5" fmla="*/ 8 h 14"/>
                <a:gd name="T6" fmla="*/ 2 w 13"/>
                <a:gd name="T7" fmla="*/ 8 h 14"/>
                <a:gd name="T8" fmla="*/ 0 w 13"/>
                <a:gd name="T9" fmla="*/ 9 h 14"/>
                <a:gd name="T10" fmla="*/ 0 w 13"/>
                <a:gd name="T11" fmla="*/ 8 h 14"/>
                <a:gd name="T12" fmla="*/ 5 w 13"/>
                <a:gd name="T13" fmla="*/ 0 h 14"/>
                <a:gd name="T14" fmla="*/ 6 w 13"/>
                <a:gd name="T15" fmla="*/ 0 h 14"/>
                <a:gd name="T16" fmla="*/ 11 w 13"/>
                <a:gd name="T17" fmla="*/ 4 h 14"/>
                <a:gd name="T18" fmla="*/ 13 w 13"/>
                <a:gd name="T19" fmla="*/ 10 h 14"/>
                <a:gd name="T20" fmla="*/ 11 w 13"/>
                <a:gd name="T21" fmla="*/ 13 h 14"/>
                <a:gd name="T22" fmla="*/ 7 w 13"/>
                <a:gd name="T23" fmla="*/ 14 h 14"/>
                <a:gd name="T24" fmla="*/ 7 w 13"/>
                <a:gd name="T25" fmla="*/ 14 h 14"/>
                <a:gd name="T26" fmla="*/ 0 w 13"/>
                <a:gd name="T27" fmla="*/ 9 h 14"/>
                <a:gd name="T28" fmla="*/ 7 w 13"/>
                <a:gd name="T29" fmla="*/ 11 h 14"/>
                <a:gd name="T30" fmla="*/ 10 w 13"/>
                <a:gd name="T31" fmla="*/ 10 h 14"/>
                <a:gd name="T32" fmla="*/ 10 w 13"/>
                <a:gd name="T33" fmla="*/ 10 h 14"/>
                <a:gd name="T34" fmla="*/ 8 w 13"/>
                <a:gd name="T35" fmla="*/ 5 h 14"/>
                <a:gd name="T36" fmla="*/ 6 w 13"/>
                <a:gd name="T37" fmla="*/ 3 h 14"/>
                <a:gd name="T38" fmla="*/ 6 w 13"/>
                <a:gd name="T39" fmla="*/ 3 h 14"/>
                <a:gd name="T40" fmla="*/ 4 w 13"/>
                <a:gd name="T41" fmla="*/ 6 h 14"/>
                <a:gd name="T42" fmla="*/ 3 w 13"/>
                <a:gd name="T43" fmla="*/ 8 h 14"/>
                <a:gd name="T44" fmla="*/ 7 w 13"/>
                <a:gd name="T4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4">
                  <a:moveTo>
                    <a:pt x="0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2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10" y="2"/>
                    <a:pt x="11" y="4"/>
                  </a:cubicBezTo>
                  <a:cubicBezTo>
                    <a:pt x="12" y="5"/>
                    <a:pt x="13" y="8"/>
                    <a:pt x="13" y="10"/>
                  </a:cubicBezTo>
                  <a:cubicBezTo>
                    <a:pt x="13" y="11"/>
                    <a:pt x="13" y="12"/>
                    <a:pt x="11" y="13"/>
                  </a:cubicBezTo>
                  <a:cubicBezTo>
                    <a:pt x="10" y="14"/>
                    <a:pt x="9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2" y="12"/>
                    <a:pt x="0" y="9"/>
                  </a:cubicBezTo>
                  <a:close/>
                  <a:moveTo>
                    <a:pt x="7" y="11"/>
                  </a:moveTo>
                  <a:cubicBezTo>
                    <a:pt x="8" y="11"/>
                    <a:pt x="9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9" y="7"/>
                    <a:pt x="8" y="5"/>
                  </a:cubicBezTo>
                  <a:cubicBezTo>
                    <a:pt x="8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4"/>
                    <a:pt x="4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11"/>
                    <a:pt x="6" y="11"/>
                    <a:pt x="7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1" name="Freeform 94"/>
            <p:cNvSpPr/>
            <p:nvPr/>
          </p:nvSpPr>
          <p:spPr bwMode="auto">
            <a:xfrm>
              <a:off x="9333213" y="4756407"/>
              <a:ext cx="409172" cy="306202"/>
            </a:xfrm>
            <a:custGeom>
              <a:avLst/>
              <a:gdLst>
                <a:gd name="T0" fmla="*/ 0 w 64"/>
                <a:gd name="T1" fmla="*/ 6 h 48"/>
                <a:gd name="T2" fmla="*/ 58 w 64"/>
                <a:gd name="T3" fmla="*/ 48 h 48"/>
                <a:gd name="T4" fmla="*/ 64 w 64"/>
                <a:gd name="T5" fmla="*/ 38 h 48"/>
                <a:gd name="T6" fmla="*/ 9 w 64"/>
                <a:gd name="T7" fmla="*/ 0 h 48"/>
                <a:gd name="T8" fmla="*/ 0 w 64"/>
                <a:gd name="T9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8">
                  <a:moveTo>
                    <a:pt x="0" y="6"/>
                  </a:moveTo>
                  <a:cubicBezTo>
                    <a:pt x="0" y="6"/>
                    <a:pt x="19" y="43"/>
                    <a:pt x="58" y="4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8"/>
                    <a:pt x="24" y="37"/>
                    <a:pt x="9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2" name="Freeform 95"/>
            <p:cNvSpPr>
              <a:spLocks noEditPoints="1"/>
            </p:cNvSpPr>
            <p:nvPr/>
          </p:nvSpPr>
          <p:spPr bwMode="auto">
            <a:xfrm>
              <a:off x="9325085" y="4748277"/>
              <a:ext cx="430850" cy="322460"/>
            </a:xfrm>
            <a:custGeom>
              <a:avLst/>
              <a:gdLst>
                <a:gd name="T0" fmla="*/ 59 w 67"/>
                <a:gd name="T1" fmla="*/ 50 h 50"/>
                <a:gd name="T2" fmla="*/ 0 w 67"/>
                <a:gd name="T3" fmla="*/ 8 h 50"/>
                <a:gd name="T4" fmla="*/ 0 w 67"/>
                <a:gd name="T5" fmla="*/ 6 h 50"/>
                <a:gd name="T6" fmla="*/ 9 w 67"/>
                <a:gd name="T7" fmla="*/ 0 h 50"/>
                <a:gd name="T8" fmla="*/ 10 w 67"/>
                <a:gd name="T9" fmla="*/ 0 h 50"/>
                <a:gd name="T10" fmla="*/ 11 w 67"/>
                <a:gd name="T11" fmla="*/ 1 h 50"/>
                <a:gd name="T12" fmla="*/ 66 w 67"/>
                <a:gd name="T13" fmla="*/ 38 h 50"/>
                <a:gd name="T14" fmla="*/ 67 w 67"/>
                <a:gd name="T15" fmla="*/ 39 h 50"/>
                <a:gd name="T16" fmla="*/ 67 w 67"/>
                <a:gd name="T17" fmla="*/ 40 h 50"/>
                <a:gd name="T18" fmla="*/ 60 w 67"/>
                <a:gd name="T19" fmla="*/ 49 h 50"/>
                <a:gd name="T20" fmla="*/ 59 w 67"/>
                <a:gd name="T21" fmla="*/ 50 h 50"/>
                <a:gd name="T22" fmla="*/ 17 w 67"/>
                <a:gd name="T23" fmla="*/ 25 h 50"/>
                <a:gd name="T24" fmla="*/ 58 w 67"/>
                <a:gd name="T25" fmla="*/ 47 h 50"/>
                <a:gd name="T26" fmla="*/ 63 w 67"/>
                <a:gd name="T27" fmla="*/ 41 h 50"/>
                <a:gd name="T28" fmla="*/ 9 w 67"/>
                <a:gd name="T29" fmla="*/ 3 h 50"/>
                <a:gd name="T30" fmla="*/ 3 w 67"/>
                <a:gd name="T31" fmla="*/ 8 h 50"/>
                <a:gd name="T32" fmla="*/ 17 w 67"/>
                <a:gd name="T33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0">
                  <a:moveTo>
                    <a:pt x="59" y="50"/>
                  </a:moveTo>
                  <a:cubicBezTo>
                    <a:pt x="19" y="45"/>
                    <a:pt x="0" y="8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26" y="36"/>
                    <a:pt x="65" y="38"/>
                    <a:pt x="66" y="38"/>
                  </a:cubicBezTo>
                  <a:cubicBezTo>
                    <a:pt x="66" y="38"/>
                    <a:pt x="67" y="38"/>
                    <a:pt x="67" y="39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0" y="50"/>
                    <a:pt x="59" y="50"/>
                    <a:pt x="59" y="50"/>
                  </a:cubicBezTo>
                  <a:close/>
                  <a:moveTo>
                    <a:pt x="17" y="25"/>
                  </a:moveTo>
                  <a:cubicBezTo>
                    <a:pt x="26" y="35"/>
                    <a:pt x="40" y="45"/>
                    <a:pt x="58" y="47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54" y="40"/>
                    <a:pt x="23" y="34"/>
                    <a:pt x="9" y="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10"/>
                    <a:pt x="9" y="17"/>
                    <a:pt x="17" y="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3" name="Freeform 96"/>
            <p:cNvSpPr/>
            <p:nvPr/>
          </p:nvSpPr>
          <p:spPr bwMode="auto">
            <a:xfrm>
              <a:off x="9685480" y="4978607"/>
              <a:ext cx="140907" cy="233038"/>
            </a:xfrm>
            <a:custGeom>
              <a:avLst/>
              <a:gdLst>
                <a:gd name="T0" fmla="*/ 3 w 22"/>
                <a:gd name="T1" fmla="*/ 12 h 36"/>
                <a:gd name="T2" fmla="*/ 7 w 22"/>
                <a:gd name="T3" fmla="*/ 30 h 36"/>
                <a:gd name="T4" fmla="*/ 18 w 22"/>
                <a:gd name="T5" fmla="*/ 4 h 36"/>
                <a:gd name="T6" fmla="*/ 8 w 22"/>
                <a:gd name="T7" fmla="*/ 3 h 36"/>
                <a:gd name="T8" fmla="*/ 3 w 22"/>
                <a:gd name="T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6">
                  <a:moveTo>
                    <a:pt x="3" y="12"/>
                  </a:moveTo>
                  <a:cubicBezTo>
                    <a:pt x="3" y="12"/>
                    <a:pt x="0" y="36"/>
                    <a:pt x="7" y="30"/>
                  </a:cubicBezTo>
                  <a:cubicBezTo>
                    <a:pt x="12" y="27"/>
                    <a:pt x="22" y="8"/>
                    <a:pt x="18" y="4"/>
                  </a:cubicBezTo>
                  <a:cubicBezTo>
                    <a:pt x="13" y="0"/>
                    <a:pt x="8" y="3"/>
                    <a:pt x="8" y="3"/>
                  </a:cubicBezTo>
                  <a:lnTo>
                    <a:pt x="3" y="12"/>
                  </a:lnTo>
                  <a:close/>
                </a:path>
              </a:pathLst>
            </a:custGeom>
            <a:solidFill>
              <a:srgbClr val="B18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4" name="Freeform 97"/>
            <p:cNvSpPr>
              <a:spLocks noEditPoints="1"/>
            </p:cNvSpPr>
            <p:nvPr/>
          </p:nvSpPr>
          <p:spPr bwMode="auto">
            <a:xfrm>
              <a:off x="9690900" y="4978607"/>
              <a:ext cx="121939" cy="211360"/>
            </a:xfrm>
            <a:custGeom>
              <a:avLst/>
              <a:gdLst>
                <a:gd name="T0" fmla="*/ 0 w 19"/>
                <a:gd name="T1" fmla="*/ 29 h 33"/>
                <a:gd name="T2" fmla="*/ 0 w 19"/>
                <a:gd name="T3" fmla="*/ 23 h 33"/>
                <a:gd name="T4" fmla="*/ 1 w 19"/>
                <a:gd name="T5" fmla="*/ 12 h 33"/>
                <a:gd name="T6" fmla="*/ 1 w 19"/>
                <a:gd name="T7" fmla="*/ 12 h 33"/>
                <a:gd name="T8" fmla="*/ 6 w 19"/>
                <a:gd name="T9" fmla="*/ 2 h 33"/>
                <a:gd name="T10" fmla="*/ 6 w 19"/>
                <a:gd name="T11" fmla="*/ 2 h 33"/>
                <a:gd name="T12" fmla="*/ 11 w 19"/>
                <a:gd name="T13" fmla="*/ 1 h 33"/>
                <a:gd name="T14" fmla="*/ 18 w 19"/>
                <a:gd name="T15" fmla="*/ 3 h 33"/>
                <a:gd name="T16" fmla="*/ 19 w 19"/>
                <a:gd name="T17" fmla="*/ 7 h 33"/>
                <a:gd name="T18" fmla="*/ 7 w 19"/>
                <a:gd name="T19" fmla="*/ 31 h 33"/>
                <a:gd name="T20" fmla="*/ 4 w 19"/>
                <a:gd name="T21" fmla="*/ 33 h 33"/>
                <a:gd name="T22" fmla="*/ 0 w 19"/>
                <a:gd name="T23" fmla="*/ 29 h 33"/>
                <a:gd name="T24" fmla="*/ 3 w 19"/>
                <a:gd name="T25" fmla="*/ 23 h 33"/>
                <a:gd name="T26" fmla="*/ 3 w 19"/>
                <a:gd name="T27" fmla="*/ 28 h 33"/>
                <a:gd name="T28" fmla="*/ 4 w 19"/>
                <a:gd name="T29" fmla="*/ 30 h 33"/>
                <a:gd name="T30" fmla="*/ 5 w 19"/>
                <a:gd name="T31" fmla="*/ 29 h 33"/>
                <a:gd name="T32" fmla="*/ 16 w 19"/>
                <a:gd name="T33" fmla="*/ 7 h 33"/>
                <a:gd name="T34" fmla="*/ 16 w 19"/>
                <a:gd name="T35" fmla="*/ 5 h 33"/>
                <a:gd name="T36" fmla="*/ 11 w 19"/>
                <a:gd name="T37" fmla="*/ 4 h 33"/>
                <a:gd name="T38" fmla="*/ 8 w 19"/>
                <a:gd name="T39" fmla="*/ 4 h 33"/>
                <a:gd name="T40" fmla="*/ 3 w 19"/>
                <a:gd name="T41" fmla="*/ 13 h 33"/>
                <a:gd name="T42" fmla="*/ 3 w 19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33">
                  <a:moveTo>
                    <a:pt x="0" y="29"/>
                  </a:moveTo>
                  <a:cubicBezTo>
                    <a:pt x="0" y="27"/>
                    <a:pt x="0" y="25"/>
                    <a:pt x="0" y="23"/>
                  </a:cubicBezTo>
                  <a:cubicBezTo>
                    <a:pt x="0" y="17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9" y="1"/>
                    <a:pt x="11" y="1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15"/>
                    <a:pt x="12" y="28"/>
                    <a:pt x="7" y="31"/>
                  </a:cubicBezTo>
                  <a:cubicBezTo>
                    <a:pt x="6" y="32"/>
                    <a:pt x="5" y="33"/>
                    <a:pt x="4" y="33"/>
                  </a:cubicBezTo>
                  <a:cubicBezTo>
                    <a:pt x="2" y="32"/>
                    <a:pt x="1" y="31"/>
                    <a:pt x="0" y="29"/>
                  </a:cubicBezTo>
                  <a:close/>
                  <a:moveTo>
                    <a:pt x="3" y="23"/>
                  </a:moveTo>
                  <a:cubicBezTo>
                    <a:pt x="3" y="25"/>
                    <a:pt x="3" y="27"/>
                    <a:pt x="3" y="28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5" y="29"/>
                    <a:pt x="5" y="29"/>
                  </a:cubicBezTo>
                  <a:cubicBezTo>
                    <a:pt x="9" y="27"/>
                    <a:pt x="16" y="13"/>
                    <a:pt x="16" y="7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8"/>
                    <a:pt x="3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5" name="Freeform 98"/>
            <p:cNvSpPr/>
            <p:nvPr/>
          </p:nvSpPr>
          <p:spPr bwMode="auto">
            <a:xfrm>
              <a:off x="9620446" y="5062608"/>
              <a:ext cx="97551" cy="84003"/>
            </a:xfrm>
            <a:custGeom>
              <a:avLst/>
              <a:gdLst>
                <a:gd name="T0" fmla="*/ 11 w 15"/>
                <a:gd name="T1" fmla="*/ 2 h 13"/>
                <a:gd name="T2" fmla="*/ 3 w 15"/>
                <a:gd name="T3" fmla="*/ 4 h 13"/>
                <a:gd name="T4" fmla="*/ 11 w 15"/>
                <a:gd name="T5" fmla="*/ 12 h 13"/>
                <a:gd name="T6" fmla="*/ 11 w 15"/>
                <a:gd name="T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1" y="2"/>
                  </a:moveTo>
                  <a:cubicBezTo>
                    <a:pt x="11" y="2"/>
                    <a:pt x="5" y="0"/>
                    <a:pt x="3" y="4"/>
                  </a:cubicBezTo>
                  <a:cubicBezTo>
                    <a:pt x="0" y="8"/>
                    <a:pt x="9" y="13"/>
                    <a:pt x="11" y="12"/>
                  </a:cubicBezTo>
                  <a:cubicBezTo>
                    <a:pt x="13" y="10"/>
                    <a:pt x="15" y="6"/>
                    <a:pt x="11" y="2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6" name="Freeform 99"/>
            <p:cNvSpPr>
              <a:spLocks noEditPoints="1"/>
            </p:cNvSpPr>
            <p:nvPr/>
          </p:nvSpPr>
          <p:spPr bwMode="auto">
            <a:xfrm>
              <a:off x="9628576" y="5062608"/>
              <a:ext cx="89422" cy="84003"/>
            </a:xfrm>
            <a:custGeom>
              <a:avLst/>
              <a:gdLst>
                <a:gd name="T0" fmla="*/ 0 w 14"/>
                <a:gd name="T1" fmla="*/ 5 h 13"/>
                <a:gd name="T2" fmla="*/ 0 w 14"/>
                <a:gd name="T3" fmla="*/ 3 h 13"/>
                <a:gd name="T4" fmla="*/ 7 w 14"/>
                <a:gd name="T5" fmla="*/ 0 h 13"/>
                <a:gd name="T6" fmla="*/ 10 w 14"/>
                <a:gd name="T7" fmla="*/ 0 h 13"/>
                <a:gd name="T8" fmla="*/ 10 w 14"/>
                <a:gd name="T9" fmla="*/ 2 h 13"/>
                <a:gd name="T10" fmla="*/ 9 w 14"/>
                <a:gd name="T11" fmla="*/ 3 h 13"/>
                <a:gd name="T12" fmla="*/ 10 w 14"/>
                <a:gd name="T13" fmla="*/ 2 h 13"/>
                <a:gd name="T14" fmla="*/ 10 w 14"/>
                <a:gd name="T15" fmla="*/ 0 h 13"/>
                <a:gd name="T16" fmla="*/ 11 w 14"/>
                <a:gd name="T17" fmla="*/ 1 h 13"/>
                <a:gd name="T18" fmla="*/ 14 w 14"/>
                <a:gd name="T19" fmla="*/ 7 h 13"/>
                <a:gd name="T20" fmla="*/ 11 w 14"/>
                <a:gd name="T21" fmla="*/ 13 h 13"/>
                <a:gd name="T22" fmla="*/ 9 w 14"/>
                <a:gd name="T23" fmla="*/ 13 h 13"/>
                <a:gd name="T24" fmla="*/ 0 w 14"/>
                <a:gd name="T25" fmla="*/ 5 h 13"/>
                <a:gd name="T26" fmla="*/ 9 w 14"/>
                <a:gd name="T27" fmla="*/ 10 h 13"/>
                <a:gd name="T28" fmla="*/ 9 w 14"/>
                <a:gd name="T29" fmla="*/ 10 h 13"/>
                <a:gd name="T30" fmla="*/ 11 w 14"/>
                <a:gd name="T31" fmla="*/ 7 h 13"/>
                <a:gd name="T32" fmla="*/ 9 w 14"/>
                <a:gd name="T33" fmla="*/ 3 h 13"/>
                <a:gd name="T34" fmla="*/ 7 w 14"/>
                <a:gd name="T35" fmla="*/ 3 h 13"/>
                <a:gd name="T36" fmla="*/ 3 w 14"/>
                <a:gd name="T37" fmla="*/ 4 h 13"/>
                <a:gd name="T38" fmla="*/ 3 w 14"/>
                <a:gd name="T39" fmla="*/ 5 h 13"/>
                <a:gd name="T40" fmla="*/ 5 w 14"/>
                <a:gd name="T41" fmla="*/ 9 h 13"/>
                <a:gd name="T42" fmla="*/ 9 w 14"/>
                <a:gd name="T4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3">
                  <a:moveTo>
                    <a:pt x="0" y="5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0"/>
                    <a:pt x="12" y="12"/>
                    <a:pt x="11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5" y="13"/>
                    <a:pt x="0" y="10"/>
                    <a:pt x="0" y="5"/>
                  </a:cubicBezTo>
                  <a:close/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7"/>
                  </a:cubicBezTo>
                  <a:cubicBezTo>
                    <a:pt x="11" y="6"/>
                    <a:pt x="10" y="5"/>
                    <a:pt x="9" y="3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4" y="7"/>
                    <a:pt x="5" y="9"/>
                  </a:cubicBezTo>
                  <a:cubicBezTo>
                    <a:pt x="6" y="10"/>
                    <a:pt x="8" y="10"/>
                    <a:pt x="9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7" name="Freeform 100"/>
            <p:cNvSpPr/>
            <p:nvPr/>
          </p:nvSpPr>
          <p:spPr bwMode="auto">
            <a:xfrm>
              <a:off x="9680061" y="5011123"/>
              <a:ext cx="81292" cy="97551"/>
            </a:xfrm>
            <a:custGeom>
              <a:avLst/>
              <a:gdLst>
                <a:gd name="T0" fmla="*/ 1 w 13"/>
                <a:gd name="T1" fmla="*/ 10 h 15"/>
                <a:gd name="T2" fmla="*/ 3 w 13"/>
                <a:gd name="T3" fmla="*/ 2 h 15"/>
                <a:gd name="T4" fmla="*/ 11 w 13"/>
                <a:gd name="T5" fmla="*/ 11 h 15"/>
                <a:gd name="T6" fmla="*/ 1 w 13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" y="10"/>
                  </a:moveTo>
                  <a:cubicBezTo>
                    <a:pt x="1" y="10"/>
                    <a:pt x="0" y="5"/>
                    <a:pt x="3" y="2"/>
                  </a:cubicBezTo>
                  <a:cubicBezTo>
                    <a:pt x="6" y="0"/>
                    <a:pt x="13" y="9"/>
                    <a:pt x="11" y="11"/>
                  </a:cubicBezTo>
                  <a:cubicBezTo>
                    <a:pt x="9" y="13"/>
                    <a:pt x="5" y="15"/>
                    <a:pt x="1" y="10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8" name="Freeform 101"/>
            <p:cNvSpPr>
              <a:spLocks noEditPoints="1"/>
            </p:cNvSpPr>
            <p:nvPr/>
          </p:nvSpPr>
          <p:spPr bwMode="auto">
            <a:xfrm>
              <a:off x="9680061" y="5019252"/>
              <a:ext cx="81292" cy="89422"/>
            </a:xfrm>
            <a:custGeom>
              <a:avLst/>
              <a:gdLst>
                <a:gd name="T0" fmla="*/ 0 w 13"/>
                <a:gd name="T1" fmla="*/ 10 h 14"/>
                <a:gd name="T2" fmla="*/ 1 w 13"/>
                <a:gd name="T3" fmla="*/ 9 h 14"/>
                <a:gd name="T4" fmla="*/ 3 w 13"/>
                <a:gd name="T5" fmla="*/ 9 h 14"/>
                <a:gd name="T6" fmla="*/ 1 w 13"/>
                <a:gd name="T7" fmla="*/ 9 h 14"/>
                <a:gd name="T8" fmla="*/ 0 w 13"/>
                <a:gd name="T9" fmla="*/ 10 h 14"/>
                <a:gd name="T10" fmla="*/ 0 w 13"/>
                <a:gd name="T11" fmla="*/ 9 h 14"/>
                <a:gd name="T12" fmla="*/ 0 w 13"/>
                <a:gd name="T13" fmla="*/ 7 h 14"/>
                <a:gd name="T14" fmla="*/ 3 w 13"/>
                <a:gd name="T15" fmla="*/ 0 h 14"/>
                <a:gd name="T16" fmla="*/ 4 w 13"/>
                <a:gd name="T17" fmla="*/ 0 h 14"/>
                <a:gd name="T18" fmla="*/ 10 w 13"/>
                <a:gd name="T19" fmla="*/ 3 h 14"/>
                <a:gd name="T20" fmla="*/ 13 w 13"/>
                <a:gd name="T21" fmla="*/ 9 h 14"/>
                <a:gd name="T22" fmla="*/ 12 w 13"/>
                <a:gd name="T23" fmla="*/ 12 h 14"/>
                <a:gd name="T24" fmla="*/ 6 w 13"/>
                <a:gd name="T25" fmla="*/ 14 h 14"/>
                <a:gd name="T26" fmla="*/ 6 w 13"/>
                <a:gd name="T27" fmla="*/ 14 h 14"/>
                <a:gd name="T28" fmla="*/ 0 w 13"/>
                <a:gd name="T29" fmla="*/ 10 h 14"/>
                <a:gd name="T30" fmla="*/ 6 w 13"/>
                <a:gd name="T31" fmla="*/ 11 h 14"/>
                <a:gd name="T32" fmla="*/ 10 w 13"/>
                <a:gd name="T33" fmla="*/ 9 h 14"/>
                <a:gd name="T34" fmla="*/ 10 w 13"/>
                <a:gd name="T35" fmla="*/ 9 h 14"/>
                <a:gd name="T36" fmla="*/ 8 w 13"/>
                <a:gd name="T37" fmla="*/ 5 h 14"/>
                <a:gd name="T38" fmla="*/ 4 w 13"/>
                <a:gd name="T39" fmla="*/ 3 h 14"/>
                <a:gd name="T40" fmla="*/ 4 w 13"/>
                <a:gd name="T41" fmla="*/ 3 h 14"/>
                <a:gd name="T42" fmla="*/ 3 w 13"/>
                <a:gd name="T43" fmla="*/ 7 h 14"/>
                <a:gd name="T44" fmla="*/ 3 w 13"/>
                <a:gd name="T45" fmla="*/ 8 h 14"/>
                <a:gd name="T46" fmla="*/ 6 w 13"/>
                <a:gd name="T4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14">
                  <a:moveTo>
                    <a:pt x="0" y="1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5"/>
                    <a:pt x="0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7" y="0"/>
                    <a:pt x="8" y="1"/>
                    <a:pt x="10" y="3"/>
                  </a:cubicBezTo>
                  <a:cubicBezTo>
                    <a:pt x="12" y="5"/>
                    <a:pt x="13" y="7"/>
                    <a:pt x="13" y="9"/>
                  </a:cubicBezTo>
                  <a:cubicBezTo>
                    <a:pt x="13" y="10"/>
                    <a:pt x="13" y="11"/>
                    <a:pt x="12" y="12"/>
                  </a:cubicBezTo>
                  <a:cubicBezTo>
                    <a:pt x="10" y="13"/>
                    <a:pt x="9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  <a:moveTo>
                    <a:pt x="6" y="11"/>
                  </a:moveTo>
                  <a:cubicBezTo>
                    <a:pt x="7" y="11"/>
                    <a:pt x="9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9" y="7"/>
                    <a:pt x="8" y="5"/>
                  </a:cubicBezTo>
                  <a:cubicBezTo>
                    <a:pt x="7" y="3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6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10"/>
                    <a:pt x="5" y="11"/>
                    <a:pt x="6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9" name="Freeform 102"/>
            <p:cNvSpPr/>
            <p:nvPr/>
          </p:nvSpPr>
          <p:spPr bwMode="auto">
            <a:xfrm>
              <a:off x="8821073" y="4114197"/>
              <a:ext cx="877957" cy="1005316"/>
            </a:xfrm>
            <a:custGeom>
              <a:avLst/>
              <a:gdLst>
                <a:gd name="T0" fmla="*/ 54 w 137"/>
                <a:gd name="T1" fmla="*/ 1 h 157"/>
                <a:gd name="T2" fmla="*/ 0 w 137"/>
                <a:gd name="T3" fmla="*/ 110 h 157"/>
                <a:gd name="T4" fmla="*/ 137 w 137"/>
                <a:gd name="T5" fmla="*/ 111 h 157"/>
                <a:gd name="T6" fmla="*/ 78 w 137"/>
                <a:gd name="T7" fmla="*/ 0 h 157"/>
                <a:gd name="T8" fmla="*/ 54 w 137"/>
                <a:gd name="T9" fmla="*/ 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57">
                  <a:moveTo>
                    <a:pt x="54" y="1"/>
                  </a:moveTo>
                  <a:cubicBezTo>
                    <a:pt x="54" y="1"/>
                    <a:pt x="31" y="75"/>
                    <a:pt x="0" y="110"/>
                  </a:cubicBezTo>
                  <a:cubicBezTo>
                    <a:pt x="0" y="110"/>
                    <a:pt x="64" y="157"/>
                    <a:pt x="137" y="111"/>
                  </a:cubicBezTo>
                  <a:cubicBezTo>
                    <a:pt x="137" y="111"/>
                    <a:pt x="94" y="60"/>
                    <a:pt x="78" y="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0" name="Freeform 103"/>
            <p:cNvSpPr>
              <a:spLocks noEditPoints="1"/>
            </p:cNvSpPr>
            <p:nvPr/>
          </p:nvSpPr>
          <p:spPr bwMode="auto">
            <a:xfrm>
              <a:off x="8807523" y="4108778"/>
              <a:ext cx="896926" cy="858990"/>
            </a:xfrm>
            <a:custGeom>
              <a:avLst/>
              <a:gdLst>
                <a:gd name="T0" fmla="*/ 71 w 140"/>
                <a:gd name="T1" fmla="*/ 134 h 134"/>
                <a:gd name="T2" fmla="*/ 1 w 140"/>
                <a:gd name="T3" fmla="*/ 112 h 134"/>
                <a:gd name="T4" fmla="*/ 0 w 140"/>
                <a:gd name="T5" fmla="*/ 111 h 134"/>
                <a:gd name="T6" fmla="*/ 1 w 140"/>
                <a:gd name="T7" fmla="*/ 110 h 134"/>
                <a:gd name="T8" fmla="*/ 39 w 140"/>
                <a:gd name="T9" fmla="*/ 43 h 134"/>
                <a:gd name="T10" fmla="*/ 55 w 140"/>
                <a:gd name="T11" fmla="*/ 1 h 134"/>
                <a:gd name="T12" fmla="*/ 56 w 140"/>
                <a:gd name="T13" fmla="*/ 0 h 134"/>
                <a:gd name="T14" fmla="*/ 80 w 140"/>
                <a:gd name="T15" fmla="*/ 0 h 134"/>
                <a:gd name="T16" fmla="*/ 81 w 140"/>
                <a:gd name="T17" fmla="*/ 1 h 134"/>
                <a:gd name="T18" fmla="*/ 116 w 140"/>
                <a:gd name="T19" fmla="*/ 78 h 134"/>
                <a:gd name="T20" fmla="*/ 140 w 140"/>
                <a:gd name="T21" fmla="*/ 111 h 134"/>
                <a:gd name="T22" fmla="*/ 140 w 140"/>
                <a:gd name="T23" fmla="*/ 112 h 134"/>
                <a:gd name="T24" fmla="*/ 139 w 140"/>
                <a:gd name="T25" fmla="*/ 113 h 134"/>
                <a:gd name="T26" fmla="*/ 71 w 140"/>
                <a:gd name="T27" fmla="*/ 134 h 134"/>
                <a:gd name="T28" fmla="*/ 22 w 140"/>
                <a:gd name="T29" fmla="*/ 120 h 134"/>
                <a:gd name="T30" fmla="*/ 71 w 140"/>
                <a:gd name="T31" fmla="*/ 131 h 134"/>
                <a:gd name="T32" fmla="*/ 136 w 140"/>
                <a:gd name="T33" fmla="*/ 111 h 134"/>
                <a:gd name="T34" fmla="*/ 78 w 140"/>
                <a:gd name="T35" fmla="*/ 3 h 134"/>
                <a:gd name="T36" fmla="*/ 57 w 140"/>
                <a:gd name="T37" fmla="*/ 3 h 134"/>
                <a:gd name="T38" fmla="*/ 4 w 140"/>
                <a:gd name="T39" fmla="*/ 111 h 134"/>
                <a:gd name="T40" fmla="*/ 22 w 140"/>
                <a:gd name="T41" fmla="*/ 12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0" h="134">
                  <a:moveTo>
                    <a:pt x="71" y="134"/>
                  </a:moveTo>
                  <a:cubicBezTo>
                    <a:pt x="30" y="134"/>
                    <a:pt x="1" y="113"/>
                    <a:pt x="1" y="112"/>
                  </a:cubicBezTo>
                  <a:cubicBezTo>
                    <a:pt x="1" y="112"/>
                    <a:pt x="0" y="112"/>
                    <a:pt x="0" y="111"/>
                  </a:cubicBezTo>
                  <a:cubicBezTo>
                    <a:pt x="0" y="111"/>
                    <a:pt x="0" y="111"/>
                    <a:pt x="1" y="110"/>
                  </a:cubicBezTo>
                  <a:cubicBezTo>
                    <a:pt x="16" y="93"/>
                    <a:pt x="30" y="66"/>
                    <a:pt x="39" y="43"/>
                  </a:cubicBezTo>
                  <a:cubicBezTo>
                    <a:pt x="49" y="20"/>
                    <a:pt x="55" y="1"/>
                    <a:pt x="55" y="1"/>
                  </a:cubicBezTo>
                  <a:cubicBezTo>
                    <a:pt x="55" y="1"/>
                    <a:pt x="55" y="0"/>
                    <a:pt x="56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1" y="0"/>
                    <a:pt x="81" y="1"/>
                  </a:cubicBezTo>
                  <a:cubicBezTo>
                    <a:pt x="89" y="31"/>
                    <a:pt x="104" y="58"/>
                    <a:pt x="116" y="78"/>
                  </a:cubicBezTo>
                  <a:cubicBezTo>
                    <a:pt x="129" y="98"/>
                    <a:pt x="140" y="111"/>
                    <a:pt x="140" y="111"/>
                  </a:cubicBezTo>
                  <a:cubicBezTo>
                    <a:pt x="140" y="111"/>
                    <a:pt x="140" y="112"/>
                    <a:pt x="140" y="112"/>
                  </a:cubicBezTo>
                  <a:cubicBezTo>
                    <a:pt x="140" y="113"/>
                    <a:pt x="140" y="113"/>
                    <a:pt x="139" y="113"/>
                  </a:cubicBezTo>
                  <a:cubicBezTo>
                    <a:pt x="115" y="128"/>
                    <a:pt x="92" y="134"/>
                    <a:pt x="71" y="134"/>
                  </a:cubicBezTo>
                  <a:close/>
                  <a:moveTo>
                    <a:pt x="22" y="120"/>
                  </a:moveTo>
                  <a:cubicBezTo>
                    <a:pt x="34" y="126"/>
                    <a:pt x="51" y="131"/>
                    <a:pt x="71" y="131"/>
                  </a:cubicBezTo>
                  <a:cubicBezTo>
                    <a:pt x="91" y="131"/>
                    <a:pt x="113" y="126"/>
                    <a:pt x="136" y="111"/>
                  </a:cubicBezTo>
                  <a:cubicBezTo>
                    <a:pt x="130" y="103"/>
                    <a:pt x="93" y="57"/>
                    <a:pt x="78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4" y="12"/>
                    <a:pt x="33" y="77"/>
                    <a:pt x="4" y="111"/>
                  </a:cubicBezTo>
                  <a:cubicBezTo>
                    <a:pt x="7" y="113"/>
                    <a:pt x="13" y="116"/>
                    <a:pt x="22" y="12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1" name="Freeform 104"/>
            <p:cNvSpPr/>
            <p:nvPr/>
          </p:nvSpPr>
          <p:spPr bwMode="auto">
            <a:xfrm>
              <a:off x="8577196" y="3748383"/>
              <a:ext cx="620532" cy="680147"/>
            </a:xfrm>
            <a:custGeom>
              <a:avLst/>
              <a:gdLst>
                <a:gd name="T0" fmla="*/ 92 w 97"/>
                <a:gd name="T1" fmla="*/ 58 h 106"/>
                <a:gd name="T2" fmla="*/ 27 w 97"/>
                <a:gd name="T3" fmla="*/ 24 h 106"/>
                <a:gd name="T4" fmla="*/ 33 w 97"/>
                <a:gd name="T5" fmla="*/ 10 h 106"/>
                <a:gd name="T6" fmla="*/ 25 w 97"/>
                <a:gd name="T7" fmla="*/ 13 h 106"/>
                <a:gd name="T8" fmla="*/ 18 w 97"/>
                <a:gd name="T9" fmla="*/ 1 h 106"/>
                <a:gd name="T10" fmla="*/ 16 w 97"/>
                <a:gd name="T11" fmla="*/ 14 h 106"/>
                <a:gd name="T12" fmla="*/ 6 w 97"/>
                <a:gd name="T13" fmla="*/ 5 h 106"/>
                <a:gd name="T14" fmla="*/ 11 w 97"/>
                <a:gd name="T15" fmla="*/ 18 h 106"/>
                <a:gd name="T16" fmla="*/ 0 w 97"/>
                <a:gd name="T17" fmla="*/ 18 h 106"/>
                <a:gd name="T18" fmla="*/ 9 w 97"/>
                <a:gd name="T19" fmla="*/ 24 h 106"/>
                <a:gd name="T20" fmla="*/ 3 w 97"/>
                <a:gd name="T21" fmla="*/ 30 h 106"/>
                <a:gd name="T22" fmla="*/ 16 w 97"/>
                <a:gd name="T23" fmla="*/ 30 h 106"/>
                <a:gd name="T24" fmla="*/ 97 w 97"/>
                <a:gd name="T25" fmla="*/ 63 h 106"/>
                <a:gd name="T26" fmla="*/ 92 w 97"/>
                <a:gd name="T27" fmla="*/ 5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06">
                  <a:moveTo>
                    <a:pt x="92" y="58"/>
                  </a:moveTo>
                  <a:cubicBezTo>
                    <a:pt x="92" y="58"/>
                    <a:pt x="36" y="94"/>
                    <a:pt x="27" y="24"/>
                  </a:cubicBezTo>
                  <a:cubicBezTo>
                    <a:pt x="27" y="24"/>
                    <a:pt x="38" y="15"/>
                    <a:pt x="33" y="10"/>
                  </a:cubicBezTo>
                  <a:cubicBezTo>
                    <a:pt x="30" y="5"/>
                    <a:pt x="25" y="13"/>
                    <a:pt x="25" y="13"/>
                  </a:cubicBezTo>
                  <a:cubicBezTo>
                    <a:pt x="25" y="13"/>
                    <a:pt x="24" y="0"/>
                    <a:pt x="18" y="1"/>
                  </a:cubicBezTo>
                  <a:cubicBezTo>
                    <a:pt x="12" y="1"/>
                    <a:pt x="16" y="14"/>
                    <a:pt x="16" y="14"/>
                  </a:cubicBezTo>
                  <a:cubicBezTo>
                    <a:pt x="16" y="14"/>
                    <a:pt x="11" y="3"/>
                    <a:pt x="6" y="5"/>
                  </a:cubicBezTo>
                  <a:cubicBezTo>
                    <a:pt x="1" y="8"/>
                    <a:pt x="11" y="18"/>
                    <a:pt x="11" y="18"/>
                  </a:cubicBezTo>
                  <a:cubicBezTo>
                    <a:pt x="11" y="18"/>
                    <a:pt x="0" y="12"/>
                    <a:pt x="0" y="18"/>
                  </a:cubicBezTo>
                  <a:cubicBezTo>
                    <a:pt x="1" y="24"/>
                    <a:pt x="9" y="24"/>
                    <a:pt x="9" y="24"/>
                  </a:cubicBezTo>
                  <a:cubicBezTo>
                    <a:pt x="9" y="24"/>
                    <a:pt x="1" y="25"/>
                    <a:pt x="3" y="30"/>
                  </a:cubicBezTo>
                  <a:cubicBezTo>
                    <a:pt x="5" y="34"/>
                    <a:pt x="16" y="30"/>
                    <a:pt x="16" y="30"/>
                  </a:cubicBezTo>
                  <a:cubicBezTo>
                    <a:pt x="16" y="30"/>
                    <a:pt x="29" y="106"/>
                    <a:pt x="97" y="63"/>
                  </a:cubicBezTo>
                  <a:lnTo>
                    <a:pt x="92" y="58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2" name="Freeform 105"/>
            <p:cNvSpPr>
              <a:spLocks noEditPoints="1"/>
            </p:cNvSpPr>
            <p:nvPr/>
          </p:nvSpPr>
          <p:spPr bwMode="auto">
            <a:xfrm>
              <a:off x="8569065" y="3742963"/>
              <a:ext cx="634080" cy="506723"/>
            </a:xfrm>
            <a:custGeom>
              <a:avLst/>
              <a:gdLst>
                <a:gd name="T0" fmla="*/ 9 w 99"/>
                <a:gd name="T1" fmla="*/ 34 h 79"/>
                <a:gd name="T2" fmla="*/ 2 w 99"/>
                <a:gd name="T3" fmla="*/ 29 h 79"/>
                <a:gd name="T4" fmla="*/ 0 w 99"/>
                <a:gd name="T5" fmla="*/ 19 h 79"/>
                <a:gd name="T6" fmla="*/ 1 w 99"/>
                <a:gd name="T7" fmla="*/ 16 h 79"/>
                <a:gd name="T8" fmla="*/ 7 w 99"/>
                <a:gd name="T9" fmla="*/ 15 h 79"/>
                <a:gd name="T10" fmla="*/ 6 w 99"/>
                <a:gd name="T11" fmla="*/ 5 h 79"/>
                <a:gd name="T12" fmla="*/ 15 w 99"/>
                <a:gd name="T13" fmla="*/ 8 h 79"/>
                <a:gd name="T14" fmla="*/ 19 w 99"/>
                <a:gd name="T15" fmla="*/ 0 h 79"/>
                <a:gd name="T16" fmla="*/ 26 w 99"/>
                <a:gd name="T17" fmla="*/ 7 h 79"/>
                <a:gd name="T18" fmla="*/ 32 w 99"/>
                <a:gd name="T19" fmla="*/ 8 h 79"/>
                <a:gd name="T20" fmla="*/ 37 w 99"/>
                <a:gd name="T21" fmla="*/ 14 h 79"/>
                <a:gd name="T22" fmla="*/ 63 w 99"/>
                <a:gd name="T23" fmla="*/ 67 h 79"/>
                <a:gd name="T24" fmla="*/ 94 w 99"/>
                <a:gd name="T25" fmla="*/ 58 h 79"/>
                <a:gd name="T26" fmla="*/ 99 w 99"/>
                <a:gd name="T27" fmla="*/ 65 h 79"/>
                <a:gd name="T28" fmla="*/ 61 w 99"/>
                <a:gd name="T29" fmla="*/ 79 h 79"/>
                <a:gd name="T30" fmla="*/ 18 w 99"/>
                <a:gd name="T31" fmla="*/ 30 h 79"/>
                <a:gd name="T32" fmla="*/ 27 w 99"/>
                <a:gd name="T33" fmla="*/ 53 h 79"/>
                <a:gd name="T34" fmla="*/ 96 w 99"/>
                <a:gd name="T35" fmla="*/ 64 h 79"/>
                <a:gd name="T36" fmla="*/ 63 w 99"/>
                <a:gd name="T37" fmla="*/ 70 h 79"/>
                <a:gd name="T38" fmla="*/ 27 w 99"/>
                <a:gd name="T39" fmla="*/ 24 h 79"/>
                <a:gd name="T40" fmla="*/ 34 w 99"/>
                <a:gd name="T41" fmla="*/ 14 h 79"/>
                <a:gd name="T42" fmla="*/ 32 w 99"/>
                <a:gd name="T43" fmla="*/ 11 h 79"/>
                <a:gd name="T44" fmla="*/ 27 w 99"/>
                <a:gd name="T45" fmla="*/ 15 h 79"/>
                <a:gd name="T46" fmla="*/ 24 w 99"/>
                <a:gd name="T47" fmla="*/ 14 h 79"/>
                <a:gd name="T48" fmla="*/ 19 w 99"/>
                <a:gd name="T49" fmla="*/ 3 h 79"/>
                <a:gd name="T50" fmla="*/ 18 w 99"/>
                <a:gd name="T51" fmla="*/ 7 h 79"/>
                <a:gd name="T52" fmla="*/ 18 w 99"/>
                <a:gd name="T53" fmla="*/ 17 h 79"/>
                <a:gd name="T54" fmla="*/ 13 w 99"/>
                <a:gd name="T55" fmla="*/ 11 h 79"/>
                <a:gd name="T56" fmla="*/ 7 w 99"/>
                <a:gd name="T57" fmla="*/ 8 h 79"/>
                <a:gd name="T58" fmla="*/ 10 w 99"/>
                <a:gd name="T59" fmla="*/ 15 h 79"/>
                <a:gd name="T60" fmla="*/ 14 w 99"/>
                <a:gd name="T61" fmla="*/ 20 h 79"/>
                <a:gd name="T62" fmla="*/ 9 w 99"/>
                <a:gd name="T63" fmla="*/ 19 h 79"/>
                <a:gd name="T64" fmla="*/ 3 w 99"/>
                <a:gd name="T65" fmla="*/ 18 h 79"/>
                <a:gd name="T66" fmla="*/ 10 w 99"/>
                <a:gd name="T67" fmla="*/ 23 h 79"/>
                <a:gd name="T68" fmla="*/ 12 w 99"/>
                <a:gd name="T69" fmla="*/ 25 h 79"/>
                <a:gd name="T70" fmla="*/ 8 w 99"/>
                <a:gd name="T71" fmla="*/ 27 h 79"/>
                <a:gd name="T72" fmla="*/ 5 w 99"/>
                <a:gd name="T73" fmla="*/ 30 h 79"/>
                <a:gd name="T74" fmla="*/ 16 w 99"/>
                <a:gd name="T75" fmla="*/ 30 h 79"/>
                <a:gd name="T76" fmla="*/ 18 w 99"/>
                <a:gd name="T77" fmla="*/ 30 h 79"/>
                <a:gd name="T78" fmla="*/ 93 w 99"/>
                <a:gd name="T79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9" h="79">
                  <a:moveTo>
                    <a:pt x="16" y="33"/>
                  </a:moveTo>
                  <a:cubicBezTo>
                    <a:pt x="14" y="34"/>
                    <a:pt x="11" y="34"/>
                    <a:pt x="9" y="34"/>
                  </a:cubicBezTo>
                  <a:cubicBezTo>
                    <a:pt x="7" y="34"/>
                    <a:pt x="4" y="34"/>
                    <a:pt x="3" y="31"/>
                  </a:cubicBezTo>
                  <a:cubicBezTo>
                    <a:pt x="2" y="31"/>
                    <a:pt x="2" y="30"/>
                    <a:pt x="2" y="29"/>
                  </a:cubicBezTo>
                  <a:cubicBezTo>
                    <a:pt x="2" y="27"/>
                    <a:pt x="3" y="26"/>
                    <a:pt x="5" y="25"/>
                  </a:cubicBezTo>
                  <a:cubicBezTo>
                    <a:pt x="2" y="24"/>
                    <a:pt x="0" y="23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6" y="13"/>
                    <a:pt x="4" y="11"/>
                    <a:pt x="4" y="8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11" y="4"/>
                    <a:pt x="13" y="6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4" y="4"/>
                    <a:pt x="15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5" y="4"/>
                    <a:pt x="26" y="7"/>
                  </a:cubicBezTo>
                  <a:cubicBezTo>
                    <a:pt x="26" y="9"/>
                    <a:pt x="26" y="10"/>
                    <a:pt x="27" y="11"/>
                  </a:cubicBezTo>
                  <a:cubicBezTo>
                    <a:pt x="28" y="9"/>
                    <a:pt x="30" y="8"/>
                    <a:pt x="32" y="8"/>
                  </a:cubicBezTo>
                  <a:cubicBezTo>
                    <a:pt x="33" y="8"/>
                    <a:pt x="34" y="9"/>
                    <a:pt x="35" y="10"/>
                  </a:cubicBezTo>
                  <a:cubicBezTo>
                    <a:pt x="36" y="11"/>
                    <a:pt x="37" y="13"/>
                    <a:pt x="37" y="14"/>
                  </a:cubicBezTo>
                  <a:cubicBezTo>
                    <a:pt x="37" y="19"/>
                    <a:pt x="31" y="24"/>
                    <a:pt x="30" y="26"/>
                  </a:cubicBezTo>
                  <a:cubicBezTo>
                    <a:pt x="34" y="59"/>
                    <a:pt x="49" y="66"/>
                    <a:pt x="63" y="67"/>
                  </a:cubicBezTo>
                  <a:cubicBezTo>
                    <a:pt x="78" y="67"/>
                    <a:pt x="92" y="57"/>
                    <a:pt x="92" y="57"/>
                  </a:cubicBezTo>
                  <a:cubicBezTo>
                    <a:pt x="93" y="57"/>
                    <a:pt x="94" y="57"/>
                    <a:pt x="94" y="58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9" y="64"/>
                    <a:pt x="99" y="64"/>
                    <a:pt x="99" y="65"/>
                  </a:cubicBezTo>
                  <a:cubicBezTo>
                    <a:pt x="99" y="65"/>
                    <a:pt x="99" y="65"/>
                    <a:pt x="99" y="66"/>
                  </a:cubicBezTo>
                  <a:cubicBezTo>
                    <a:pt x="84" y="75"/>
                    <a:pt x="71" y="79"/>
                    <a:pt x="61" y="79"/>
                  </a:cubicBezTo>
                  <a:cubicBezTo>
                    <a:pt x="28" y="79"/>
                    <a:pt x="18" y="42"/>
                    <a:pt x="16" y="33"/>
                  </a:cubicBezTo>
                  <a:close/>
                  <a:moveTo>
                    <a:pt x="18" y="30"/>
                  </a:moveTo>
                  <a:cubicBezTo>
                    <a:pt x="18" y="30"/>
                    <a:pt x="18" y="30"/>
                    <a:pt x="18" y="31"/>
                  </a:cubicBezTo>
                  <a:cubicBezTo>
                    <a:pt x="18" y="31"/>
                    <a:pt x="20" y="42"/>
                    <a:pt x="27" y="53"/>
                  </a:cubicBezTo>
                  <a:cubicBezTo>
                    <a:pt x="33" y="65"/>
                    <a:pt x="44" y="76"/>
                    <a:pt x="61" y="76"/>
                  </a:cubicBezTo>
                  <a:cubicBezTo>
                    <a:pt x="70" y="76"/>
                    <a:pt x="82" y="73"/>
                    <a:pt x="96" y="64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89" y="63"/>
                    <a:pt x="77" y="70"/>
                    <a:pt x="63" y="70"/>
                  </a:cubicBezTo>
                  <a:cubicBezTo>
                    <a:pt x="48" y="70"/>
                    <a:pt x="31" y="60"/>
                    <a:pt x="26" y="25"/>
                  </a:cubicBezTo>
                  <a:cubicBezTo>
                    <a:pt x="26" y="25"/>
                    <a:pt x="27" y="24"/>
                    <a:pt x="27" y="24"/>
                  </a:cubicBezTo>
                  <a:cubicBezTo>
                    <a:pt x="27" y="24"/>
                    <a:pt x="29" y="23"/>
                    <a:pt x="30" y="21"/>
                  </a:cubicBezTo>
                  <a:cubicBezTo>
                    <a:pt x="32" y="19"/>
                    <a:pt x="34" y="16"/>
                    <a:pt x="34" y="14"/>
                  </a:cubicBezTo>
                  <a:cubicBezTo>
                    <a:pt x="34" y="13"/>
                    <a:pt x="34" y="12"/>
                    <a:pt x="33" y="1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0" y="12"/>
                    <a:pt x="29" y="13"/>
                  </a:cubicBezTo>
                  <a:cubicBezTo>
                    <a:pt x="27" y="14"/>
                    <a:pt x="27" y="15"/>
                    <a:pt x="27" y="15"/>
                  </a:cubicBezTo>
                  <a:cubicBezTo>
                    <a:pt x="26" y="16"/>
                    <a:pt x="26" y="16"/>
                    <a:pt x="25" y="16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4" y="14"/>
                    <a:pt x="24" y="11"/>
                    <a:pt x="23" y="8"/>
                  </a:cubicBezTo>
                  <a:cubicBezTo>
                    <a:pt x="22" y="5"/>
                    <a:pt x="21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4"/>
                    <a:pt x="18" y="7"/>
                  </a:cubicBezTo>
                  <a:cubicBezTo>
                    <a:pt x="17" y="11"/>
                    <a:pt x="19" y="15"/>
                    <a:pt x="19" y="15"/>
                  </a:cubicBezTo>
                  <a:cubicBezTo>
                    <a:pt x="19" y="16"/>
                    <a:pt x="19" y="16"/>
                    <a:pt x="18" y="17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6"/>
                    <a:pt x="15" y="14"/>
                    <a:pt x="13" y="11"/>
                  </a:cubicBezTo>
                  <a:cubicBezTo>
                    <a:pt x="12" y="9"/>
                    <a:pt x="9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0"/>
                    <a:pt x="8" y="12"/>
                    <a:pt x="10" y="15"/>
                  </a:cubicBezTo>
                  <a:cubicBezTo>
                    <a:pt x="12" y="17"/>
                    <a:pt x="14" y="18"/>
                    <a:pt x="14" y="18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1"/>
                    <a:pt x="10" y="20"/>
                    <a:pt x="9" y="19"/>
                  </a:cubicBezTo>
                  <a:cubicBezTo>
                    <a:pt x="7" y="19"/>
                    <a:pt x="5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4"/>
                    <a:pt x="12" y="24"/>
                    <a:pt x="12" y="25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9" y="27"/>
                    <a:pt x="8" y="27"/>
                  </a:cubicBezTo>
                  <a:cubicBezTo>
                    <a:pt x="6" y="28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1"/>
                    <a:pt x="7" y="31"/>
                    <a:pt x="9" y="31"/>
                  </a:cubicBezTo>
                  <a:cubicBezTo>
                    <a:pt x="12" y="31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lnTo>
                    <a:pt x="18" y="30"/>
                  </a:lnTo>
                  <a:close/>
                  <a:moveTo>
                    <a:pt x="92" y="60"/>
                  </a:moveTo>
                  <a:cubicBezTo>
                    <a:pt x="93" y="59"/>
                    <a:pt x="93" y="59"/>
                    <a:pt x="93" y="59"/>
                  </a:cubicBezTo>
                  <a:lnTo>
                    <a:pt x="92" y="6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3" name="Freeform 106"/>
            <p:cNvSpPr/>
            <p:nvPr/>
          </p:nvSpPr>
          <p:spPr bwMode="auto">
            <a:xfrm>
              <a:off x="9037852" y="4043744"/>
              <a:ext cx="379364" cy="205941"/>
            </a:xfrm>
            <a:custGeom>
              <a:avLst/>
              <a:gdLst>
                <a:gd name="T0" fmla="*/ 14 w 59"/>
                <a:gd name="T1" fmla="*/ 0 h 32"/>
                <a:gd name="T2" fmla="*/ 0 w 59"/>
                <a:gd name="T3" fmla="*/ 16 h 32"/>
                <a:gd name="T4" fmla="*/ 59 w 59"/>
                <a:gd name="T5" fmla="*/ 19 h 32"/>
                <a:gd name="T6" fmla="*/ 47 w 59"/>
                <a:gd name="T7" fmla="*/ 0 h 32"/>
                <a:gd name="T8" fmla="*/ 14 w 5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2">
                  <a:moveTo>
                    <a:pt x="14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9" y="32"/>
                    <a:pt x="59" y="19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4" name="Freeform 107"/>
            <p:cNvSpPr>
              <a:spLocks noEditPoints="1"/>
            </p:cNvSpPr>
            <p:nvPr/>
          </p:nvSpPr>
          <p:spPr bwMode="auto">
            <a:xfrm>
              <a:off x="9024302" y="4030196"/>
              <a:ext cx="403753" cy="181554"/>
            </a:xfrm>
            <a:custGeom>
              <a:avLst/>
              <a:gdLst>
                <a:gd name="T0" fmla="*/ 1 w 63"/>
                <a:gd name="T1" fmla="*/ 19 h 28"/>
                <a:gd name="T2" fmla="*/ 0 w 63"/>
                <a:gd name="T3" fmla="*/ 18 h 28"/>
                <a:gd name="T4" fmla="*/ 1 w 63"/>
                <a:gd name="T5" fmla="*/ 17 h 28"/>
                <a:gd name="T6" fmla="*/ 15 w 63"/>
                <a:gd name="T7" fmla="*/ 1 h 28"/>
                <a:gd name="T8" fmla="*/ 16 w 63"/>
                <a:gd name="T9" fmla="*/ 0 h 28"/>
                <a:gd name="T10" fmla="*/ 49 w 63"/>
                <a:gd name="T11" fmla="*/ 0 h 28"/>
                <a:gd name="T12" fmla="*/ 51 w 63"/>
                <a:gd name="T13" fmla="*/ 1 h 28"/>
                <a:gd name="T14" fmla="*/ 63 w 63"/>
                <a:gd name="T15" fmla="*/ 21 h 28"/>
                <a:gd name="T16" fmla="*/ 63 w 63"/>
                <a:gd name="T17" fmla="*/ 22 h 28"/>
                <a:gd name="T18" fmla="*/ 62 w 63"/>
                <a:gd name="T19" fmla="*/ 23 h 28"/>
                <a:gd name="T20" fmla="*/ 36 w 63"/>
                <a:gd name="T21" fmla="*/ 28 h 28"/>
                <a:gd name="T22" fmla="*/ 1 w 63"/>
                <a:gd name="T23" fmla="*/ 19 h 28"/>
                <a:gd name="T24" fmla="*/ 12 w 63"/>
                <a:gd name="T25" fmla="*/ 21 h 28"/>
                <a:gd name="T26" fmla="*/ 36 w 63"/>
                <a:gd name="T27" fmla="*/ 25 h 28"/>
                <a:gd name="T28" fmla="*/ 59 w 63"/>
                <a:gd name="T29" fmla="*/ 21 h 28"/>
                <a:gd name="T30" fmla="*/ 48 w 63"/>
                <a:gd name="T31" fmla="*/ 3 h 28"/>
                <a:gd name="T32" fmla="*/ 17 w 63"/>
                <a:gd name="T33" fmla="*/ 3 h 28"/>
                <a:gd name="T34" fmla="*/ 4 w 63"/>
                <a:gd name="T35" fmla="*/ 18 h 28"/>
                <a:gd name="T36" fmla="*/ 12 w 63"/>
                <a:gd name="T3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28">
                  <a:moveTo>
                    <a:pt x="1" y="19"/>
                  </a:moveTo>
                  <a:cubicBezTo>
                    <a:pt x="1" y="19"/>
                    <a:pt x="0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0" y="0"/>
                    <a:pt x="51" y="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2"/>
                  </a:cubicBezTo>
                  <a:cubicBezTo>
                    <a:pt x="63" y="22"/>
                    <a:pt x="62" y="23"/>
                    <a:pt x="62" y="23"/>
                  </a:cubicBezTo>
                  <a:cubicBezTo>
                    <a:pt x="53" y="27"/>
                    <a:pt x="44" y="28"/>
                    <a:pt x="36" y="28"/>
                  </a:cubicBezTo>
                  <a:cubicBezTo>
                    <a:pt x="16" y="28"/>
                    <a:pt x="1" y="20"/>
                    <a:pt x="1" y="19"/>
                  </a:cubicBezTo>
                  <a:close/>
                  <a:moveTo>
                    <a:pt x="12" y="21"/>
                  </a:moveTo>
                  <a:cubicBezTo>
                    <a:pt x="18" y="23"/>
                    <a:pt x="27" y="25"/>
                    <a:pt x="36" y="25"/>
                  </a:cubicBezTo>
                  <a:cubicBezTo>
                    <a:pt x="43" y="25"/>
                    <a:pt x="51" y="24"/>
                    <a:pt x="59" y="21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6" y="18"/>
                    <a:pt x="9" y="20"/>
                    <a:pt x="12" y="2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5" name="Freeform 108"/>
            <p:cNvSpPr/>
            <p:nvPr/>
          </p:nvSpPr>
          <p:spPr bwMode="auto">
            <a:xfrm>
              <a:off x="9159790" y="4222587"/>
              <a:ext cx="70453" cy="70453"/>
            </a:xfrm>
            <a:custGeom>
              <a:avLst/>
              <a:gdLst>
                <a:gd name="T0" fmla="*/ 11 w 11"/>
                <a:gd name="T1" fmla="*/ 6 h 11"/>
                <a:gd name="T2" fmla="*/ 5 w 11"/>
                <a:gd name="T3" fmla="*/ 11 h 11"/>
                <a:gd name="T4" fmla="*/ 0 w 11"/>
                <a:gd name="T5" fmla="*/ 5 h 11"/>
                <a:gd name="T6" fmla="*/ 5 w 11"/>
                <a:gd name="T7" fmla="*/ 0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6" name="Oval 109"/>
            <p:cNvSpPr>
              <a:spLocks noChangeArrowheads="1"/>
            </p:cNvSpPr>
            <p:nvPr/>
          </p:nvSpPr>
          <p:spPr bwMode="auto">
            <a:xfrm>
              <a:off x="9051400" y="4474594"/>
              <a:ext cx="62325" cy="62325"/>
            </a:xfrm>
            <a:prstGeom prst="ellipse">
              <a:avLst/>
            </a:pr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7" name="Freeform 110"/>
            <p:cNvSpPr/>
            <p:nvPr/>
          </p:nvSpPr>
          <p:spPr bwMode="auto">
            <a:xfrm>
              <a:off x="9300696" y="4363494"/>
              <a:ext cx="70453" cy="70453"/>
            </a:xfrm>
            <a:custGeom>
              <a:avLst/>
              <a:gdLst>
                <a:gd name="T0" fmla="*/ 11 w 11"/>
                <a:gd name="T1" fmla="*/ 5 h 11"/>
                <a:gd name="T2" fmla="*/ 5 w 11"/>
                <a:gd name="T3" fmla="*/ 11 h 11"/>
                <a:gd name="T4" fmla="*/ 0 w 11"/>
                <a:gd name="T5" fmla="*/ 5 h 11"/>
                <a:gd name="T6" fmla="*/ 6 w 11"/>
                <a:gd name="T7" fmla="*/ 0 h 11"/>
                <a:gd name="T8" fmla="*/ 11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8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8" name="Freeform 111"/>
            <p:cNvSpPr/>
            <p:nvPr/>
          </p:nvSpPr>
          <p:spPr bwMode="auto">
            <a:xfrm>
              <a:off x="9273599" y="4569434"/>
              <a:ext cx="73164" cy="70453"/>
            </a:xfrm>
            <a:custGeom>
              <a:avLst/>
              <a:gdLst>
                <a:gd name="T0" fmla="*/ 11 w 11"/>
                <a:gd name="T1" fmla="*/ 6 h 11"/>
                <a:gd name="T2" fmla="*/ 5 w 11"/>
                <a:gd name="T3" fmla="*/ 11 h 11"/>
                <a:gd name="T4" fmla="*/ 0 w 11"/>
                <a:gd name="T5" fmla="*/ 6 h 11"/>
                <a:gd name="T6" fmla="*/ 6 w 11"/>
                <a:gd name="T7" fmla="*/ 0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9"/>
                    <a:pt x="8" y="11"/>
                    <a:pt x="5" y="11"/>
                  </a:cubicBezTo>
                  <a:cubicBezTo>
                    <a:pt x="3" y="11"/>
                    <a:pt x="0" y="8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9" name="Freeform 112"/>
            <p:cNvSpPr/>
            <p:nvPr/>
          </p:nvSpPr>
          <p:spPr bwMode="auto">
            <a:xfrm>
              <a:off x="9108305" y="4685954"/>
              <a:ext cx="70453" cy="70453"/>
            </a:xfrm>
            <a:custGeom>
              <a:avLst/>
              <a:gdLst>
                <a:gd name="T0" fmla="*/ 11 w 11"/>
                <a:gd name="T1" fmla="*/ 5 h 11"/>
                <a:gd name="T2" fmla="*/ 5 w 11"/>
                <a:gd name="T3" fmla="*/ 10 h 11"/>
                <a:gd name="T4" fmla="*/ 0 w 11"/>
                <a:gd name="T5" fmla="*/ 5 h 11"/>
                <a:gd name="T6" fmla="*/ 5 w 11"/>
                <a:gd name="T7" fmla="*/ 0 h 11"/>
                <a:gd name="T8" fmla="*/ 11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0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0" name="Freeform 113"/>
            <p:cNvSpPr/>
            <p:nvPr/>
          </p:nvSpPr>
          <p:spPr bwMode="auto">
            <a:xfrm>
              <a:off x="8883396" y="4767246"/>
              <a:ext cx="70453" cy="70453"/>
            </a:xfrm>
            <a:custGeom>
              <a:avLst/>
              <a:gdLst>
                <a:gd name="T0" fmla="*/ 11 w 11"/>
                <a:gd name="T1" fmla="*/ 6 h 11"/>
                <a:gd name="T2" fmla="*/ 5 w 11"/>
                <a:gd name="T3" fmla="*/ 11 h 11"/>
                <a:gd name="T4" fmla="*/ 0 w 11"/>
                <a:gd name="T5" fmla="*/ 5 h 11"/>
                <a:gd name="T6" fmla="*/ 6 w 11"/>
                <a:gd name="T7" fmla="*/ 0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8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1" name="Freeform 114"/>
            <p:cNvSpPr/>
            <p:nvPr/>
          </p:nvSpPr>
          <p:spPr bwMode="auto">
            <a:xfrm>
              <a:off x="9211276" y="4845828"/>
              <a:ext cx="70453" cy="62325"/>
            </a:xfrm>
            <a:custGeom>
              <a:avLst/>
              <a:gdLst>
                <a:gd name="T0" fmla="*/ 11 w 11"/>
                <a:gd name="T1" fmla="*/ 5 h 10"/>
                <a:gd name="T2" fmla="*/ 6 w 11"/>
                <a:gd name="T3" fmla="*/ 10 h 10"/>
                <a:gd name="T4" fmla="*/ 0 w 11"/>
                <a:gd name="T5" fmla="*/ 5 h 10"/>
                <a:gd name="T6" fmla="*/ 6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11" y="8"/>
                    <a:pt x="8" y="10"/>
                    <a:pt x="6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2" name="Freeform 115"/>
            <p:cNvSpPr/>
            <p:nvPr/>
          </p:nvSpPr>
          <p:spPr bwMode="auto">
            <a:xfrm>
              <a:off x="9447023" y="4813311"/>
              <a:ext cx="70453" cy="70453"/>
            </a:xfrm>
            <a:custGeom>
              <a:avLst/>
              <a:gdLst>
                <a:gd name="T0" fmla="*/ 10 w 11"/>
                <a:gd name="T1" fmla="*/ 6 h 11"/>
                <a:gd name="T2" fmla="*/ 5 w 11"/>
                <a:gd name="T3" fmla="*/ 11 h 11"/>
                <a:gd name="T4" fmla="*/ 0 w 11"/>
                <a:gd name="T5" fmla="*/ 6 h 11"/>
                <a:gd name="T6" fmla="*/ 5 w 11"/>
                <a:gd name="T7" fmla="*/ 0 h 11"/>
                <a:gd name="T8" fmla="*/ 10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6"/>
                  </a:moveTo>
                  <a:cubicBezTo>
                    <a:pt x="10" y="9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1"/>
                    <a:pt x="11" y="3"/>
                    <a:pt x="10" y="6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3" name="Freeform 116"/>
            <p:cNvSpPr/>
            <p:nvPr/>
          </p:nvSpPr>
          <p:spPr bwMode="auto">
            <a:xfrm>
              <a:off x="9455153" y="4626340"/>
              <a:ext cx="70453" cy="65034"/>
            </a:xfrm>
            <a:custGeom>
              <a:avLst/>
              <a:gdLst>
                <a:gd name="T0" fmla="*/ 11 w 11"/>
                <a:gd name="T1" fmla="*/ 5 h 10"/>
                <a:gd name="T2" fmla="*/ 5 w 11"/>
                <a:gd name="T3" fmla="*/ 10 h 10"/>
                <a:gd name="T4" fmla="*/ 0 w 11"/>
                <a:gd name="T5" fmla="*/ 5 h 10"/>
                <a:gd name="T6" fmla="*/ 6 w 11"/>
                <a:gd name="T7" fmla="*/ 0 h 10"/>
                <a:gd name="T8" fmla="*/ 11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11" y="8"/>
                    <a:pt x="8" y="10"/>
                    <a:pt x="5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4" name="Freeform 117"/>
            <p:cNvSpPr/>
            <p:nvPr/>
          </p:nvSpPr>
          <p:spPr bwMode="auto">
            <a:xfrm>
              <a:off x="8728941" y="3249790"/>
              <a:ext cx="1110995" cy="896926"/>
            </a:xfrm>
            <a:custGeom>
              <a:avLst/>
              <a:gdLst>
                <a:gd name="T0" fmla="*/ 11 w 173"/>
                <a:gd name="T1" fmla="*/ 29 h 140"/>
                <a:gd name="T2" fmla="*/ 25 w 173"/>
                <a:gd name="T3" fmla="*/ 30 h 140"/>
                <a:gd name="T4" fmla="*/ 81 w 173"/>
                <a:gd name="T5" fmla="*/ 0 h 140"/>
                <a:gd name="T6" fmla="*/ 151 w 173"/>
                <a:gd name="T7" fmla="*/ 70 h 140"/>
                <a:gd name="T8" fmla="*/ 162 w 173"/>
                <a:gd name="T9" fmla="*/ 76 h 140"/>
                <a:gd name="T10" fmla="*/ 165 w 173"/>
                <a:gd name="T11" fmla="*/ 76 h 140"/>
                <a:gd name="T12" fmla="*/ 172 w 173"/>
                <a:gd name="T13" fmla="*/ 85 h 140"/>
                <a:gd name="T14" fmla="*/ 168 w 173"/>
                <a:gd name="T15" fmla="*/ 96 h 140"/>
                <a:gd name="T16" fmla="*/ 167 w 173"/>
                <a:gd name="T17" fmla="*/ 96 h 140"/>
                <a:gd name="T18" fmla="*/ 159 w 173"/>
                <a:gd name="T19" fmla="*/ 98 h 140"/>
                <a:gd name="T20" fmla="*/ 155 w 173"/>
                <a:gd name="T21" fmla="*/ 98 h 140"/>
                <a:gd name="T22" fmla="*/ 53 w 173"/>
                <a:gd name="T23" fmla="*/ 124 h 140"/>
                <a:gd name="T24" fmla="*/ 10 w 173"/>
                <a:gd name="T25" fmla="*/ 71 h 140"/>
                <a:gd name="T26" fmla="*/ 9 w 173"/>
                <a:gd name="T27" fmla="*/ 52 h 140"/>
                <a:gd name="T28" fmla="*/ 4 w 173"/>
                <a:gd name="T29" fmla="*/ 47 h 140"/>
                <a:gd name="T30" fmla="*/ 11 w 173"/>
                <a:gd name="T31" fmla="*/ 2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3" h="140">
                  <a:moveTo>
                    <a:pt x="11" y="29"/>
                  </a:moveTo>
                  <a:cubicBezTo>
                    <a:pt x="16" y="29"/>
                    <a:pt x="21" y="30"/>
                    <a:pt x="25" y="30"/>
                  </a:cubicBezTo>
                  <a:cubicBezTo>
                    <a:pt x="48" y="26"/>
                    <a:pt x="64" y="15"/>
                    <a:pt x="81" y="0"/>
                  </a:cubicBezTo>
                  <a:cubicBezTo>
                    <a:pt x="97" y="28"/>
                    <a:pt x="123" y="53"/>
                    <a:pt x="151" y="70"/>
                  </a:cubicBezTo>
                  <a:cubicBezTo>
                    <a:pt x="153" y="72"/>
                    <a:pt x="158" y="74"/>
                    <a:pt x="162" y="76"/>
                  </a:cubicBezTo>
                  <a:cubicBezTo>
                    <a:pt x="163" y="76"/>
                    <a:pt x="164" y="76"/>
                    <a:pt x="165" y="76"/>
                  </a:cubicBezTo>
                  <a:cubicBezTo>
                    <a:pt x="169" y="78"/>
                    <a:pt x="171" y="81"/>
                    <a:pt x="172" y="85"/>
                  </a:cubicBezTo>
                  <a:cubicBezTo>
                    <a:pt x="173" y="89"/>
                    <a:pt x="172" y="93"/>
                    <a:pt x="168" y="96"/>
                  </a:cubicBezTo>
                  <a:cubicBezTo>
                    <a:pt x="167" y="96"/>
                    <a:pt x="167" y="96"/>
                    <a:pt x="167" y="96"/>
                  </a:cubicBezTo>
                  <a:cubicBezTo>
                    <a:pt x="165" y="98"/>
                    <a:pt x="162" y="98"/>
                    <a:pt x="159" y="98"/>
                  </a:cubicBezTo>
                  <a:cubicBezTo>
                    <a:pt x="158" y="98"/>
                    <a:pt x="157" y="98"/>
                    <a:pt x="155" y="98"/>
                  </a:cubicBezTo>
                  <a:cubicBezTo>
                    <a:pt x="134" y="138"/>
                    <a:pt x="90" y="140"/>
                    <a:pt x="53" y="124"/>
                  </a:cubicBezTo>
                  <a:cubicBezTo>
                    <a:pt x="31" y="114"/>
                    <a:pt x="14" y="95"/>
                    <a:pt x="10" y="71"/>
                  </a:cubicBezTo>
                  <a:cubicBezTo>
                    <a:pt x="9" y="65"/>
                    <a:pt x="9" y="58"/>
                    <a:pt x="9" y="52"/>
                  </a:cubicBezTo>
                  <a:cubicBezTo>
                    <a:pt x="9" y="52"/>
                    <a:pt x="6" y="49"/>
                    <a:pt x="4" y="47"/>
                  </a:cubicBezTo>
                  <a:cubicBezTo>
                    <a:pt x="0" y="41"/>
                    <a:pt x="3" y="29"/>
                    <a:pt x="11" y="29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5" name="Freeform 118"/>
            <p:cNvSpPr>
              <a:spLocks noEditPoints="1"/>
            </p:cNvSpPr>
            <p:nvPr/>
          </p:nvSpPr>
          <p:spPr bwMode="auto">
            <a:xfrm>
              <a:off x="8728941" y="3236240"/>
              <a:ext cx="1116415" cy="877957"/>
            </a:xfrm>
            <a:custGeom>
              <a:avLst/>
              <a:gdLst>
                <a:gd name="T0" fmla="*/ 95 w 174"/>
                <a:gd name="T1" fmla="*/ 137 h 137"/>
                <a:gd name="T2" fmla="*/ 52 w 174"/>
                <a:gd name="T3" fmla="*/ 127 h 137"/>
                <a:gd name="T4" fmla="*/ 9 w 174"/>
                <a:gd name="T5" fmla="*/ 74 h 137"/>
                <a:gd name="T6" fmla="*/ 7 w 174"/>
                <a:gd name="T7" fmla="*/ 54 h 137"/>
                <a:gd name="T8" fmla="*/ 7 w 174"/>
                <a:gd name="T9" fmla="*/ 54 h 137"/>
                <a:gd name="T10" fmla="*/ 6 w 174"/>
                <a:gd name="T11" fmla="*/ 53 h 137"/>
                <a:gd name="T12" fmla="*/ 2 w 174"/>
                <a:gd name="T13" fmla="*/ 49 h 137"/>
                <a:gd name="T14" fmla="*/ 0 w 174"/>
                <a:gd name="T15" fmla="*/ 42 h 137"/>
                <a:gd name="T16" fmla="*/ 11 w 174"/>
                <a:gd name="T17" fmla="*/ 29 h 137"/>
                <a:gd name="T18" fmla="*/ 12 w 174"/>
                <a:gd name="T19" fmla="*/ 29 h 137"/>
                <a:gd name="T20" fmla="*/ 25 w 174"/>
                <a:gd name="T21" fmla="*/ 30 h 137"/>
                <a:gd name="T22" fmla="*/ 25 w 174"/>
                <a:gd name="T23" fmla="*/ 30 h 137"/>
                <a:gd name="T24" fmla="*/ 80 w 174"/>
                <a:gd name="T25" fmla="*/ 1 h 137"/>
                <a:gd name="T26" fmla="*/ 81 w 174"/>
                <a:gd name="T27" fmla="*/ 0 h 137"/>
                <a:gd name="T28" fmla="*/ 82 w 174"/>
                <a:gd name="T29" fmla="*/ 1 h 137"/>
                <a:gd name="T30" fmla="*/ 151 w 174"/>
                <a:gd name="T31" fmla="*/ 71 h 137"/>
                <a:gd name="T32" fmla="*/ 163 w 174"/>
                <a:gd name="T33" fmla="*/ 76 h 137"/>
                <a:gd name="T34" fmla="*/ 165 w 174"/>
                <a:gd name="T35" fmla="*/ 77 h 137"/>
                <a:gd name="T36" fmla="*/ 173 w 174"/>
                <a:gd name="T37" fmla="*/ 87 h 137"/>
                <a:gd name="T38" fmla="*/ 174 w 174"/>
                <a:gd name="T39" fmla="*/ 90 h 137"/>
                <a:gd name="T40" fmla="*/ 169 w 174"/>
                <a:gd name="T41" fmla="*/ 99 h 137"/>
                <a:gd name="T42" fmla="*/ 168 w 174"/>
                <a:gd name="T43" fmla="*/ 99 h 137"/>
                <a:gd name="T44" fmla="*/ 168 w 174"/>
                <a:gd name="T45" fmla="*/ 99 h 137"/>
                <a:gd name="T46" fmla="*/ 161 w 174"/>
                <a:gd name="T47" fmla="*/ 102 h 137"/>
                <a:gd name="T48" fmla="*/ 159 w 174"/>
                <a:gd name="T49" fmla="*/ 102 h 137"/>
                <a:gd name="T50" fmla="*/ 156 w 174"/>
                <a:gd name="T51" fmla="*/ 102 h 137"/>
                <a:gd name="T52" fmla="*/ 96 w 174"/>
                <a:gd name="T53" fmla="*/ 137 h 137"/>
                <a:gd name="T54" fmla="*/ 95 w 174"/>
                <a:gd name="T55" fmla="*/ 137 h 137"/>
                <a:gd name="T56" fmla="*/ 3 w 174"/>
                <a:gd name="T57" fmla="*/ 42 h 137"/>
                <a:gd name="T58" fmla="*/ 5 w 174"/>
                <a:gd name="T59" fmla="*/ 48 h 137"/>
                <a:gd name="T60" fmla="*/ 10 w 174"/>
                <a:gd name="T61" fmla="*/ 53 h 137"/>
                <a:gd name="T62" fmla="*/ 10 w 174"/>
                <a:gd name="T63" fmla="*/ 54 h 137"/>
                <a:gd name="T64" fmla="*/ 12 w 174"/>
                <a:gd name="T65" fmla="*/ 73 h 137"/>
                <a:gd name="T66" fmla="*/ 54 w 174"/>
                <a:gd name="T67" fmla="*/ 125 h 137"/>
                <a:gd name="T68" fmla="*/ 95 w 174"/>
                <a:gd name="T69" fmla="*/ 134 h 137"/>
                <a:gd name="T70" fmla="*/ 154 w 174"/>
                <a:gd name="T71" fmla="*/ 100 h 137"/>
                <a:gd name="T72" fmla="*/ 155 w 174"/>
                <a:gd name="T73" fmla="*/ 99 h 137"/>
                <a:gd name="T74" fmla="*/ 159 w 174"/>
                <a:gd name="T75" fmla="*/ 99 h 137"/>
                <a:gd name="T76" fmla="*/ 159 w 174"/>
                <a:gd name="T77" fmla="*/ 99 h 137"/>
                <a:gd name="T78" fmla="*/ 161 w 174"/>
                <a:gd name="T79" fmla="*/ 99 h 137"/>
                <a:gd name="T80" fmla="*/ 166 w 174"/>
                <a:gd name="T81" fmla="*/ 97 h 137"/>
                <a:gd name="T82" fmla="*/ 167 w 174"/>
                <a:gd name="T83" fmla="*/ 97 h 137"/>
                <a:gd name="T84" fmla="*/ 171 w 174"/>
                <a:gd name="T85" fmla="*/ 90 h 137"/>
                <a:gd name="T86" fmla="*/ 170 w 174"/>
                <a:gd name="T87" fmla="*/ 87 h 137"/>
                <a:gd name="T88" fmla="*/ 164 w 174"/>
                <a:gd name="T89" fmla="*/ 80 h 137"/>
                <a:gd name="T90" fmla="*/ 162 w 174"/>
                <a:gd name="T91" fmla="*/ 79 h 137"/>
                <a:gd name="T92" fmla="*/ 161 w 174"/>
                <a:gd name="T93" fmla="*/ 79 h 137"/>
                <a:gd name="T94" fmla="*/ 150 w 174"/>
                <a:gd name="T95" fmla="*/ 73 h 137"/>
                <a:gd name="T96" fmla="*/ 80 w 174"/>
                <a:gd name="T97" fmla="*/ 4 h 137"/>
                <a:gd name="T98" fmla="*/ 25 w 174"/>
                <a:gd name="T99" fmla="*/ 33 h 137"/>
                <a:gd name="T100" fmla="*/ 25 w 174"/>
                <a:gd name="T101" fmla="*/ 33 h 137"/>
                <a:gd name="T102" fmla="*/ 25 w 174"/>
                <a:gd name="T103" fmla="*/ 33 h 137"/>
                <a:gd name="T104" fmla="*/ 12 w 174"/>
                <a:gd name="T105" fmla="*/ 32 h 137"/>
                <a:gd name="T106" fmla="*/ 11 w 174"/>
                <a:gd name="T107" fmla="*/ 32 h 137"/>
                <a:gd name="T108" fmla="*/ 3 w 174"/>
                <a:gd name="T109" fmla="*/ 4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137">
                  <a:moveTo>
                    <a:pt x="95" y="137"/>
                  </a:moveTo>
                  <a:cubicBezTo>
                    <a:pt x="81" y="137"/>
                    <a:pt x="66" y="133"/>
                    <a:pt x="52" y="127"/>
                  </a:cubicBezTo>
                  <a:cubicBezTo>
                    <a:pt x="30" y="118"/>
                    <a:pt x="13" y="98"/>
                    <a:pt x="9" y="74"/>
                  </a:cubicBezTo>
                  <a:cubicBezTo>
                    <a:pt x="8" y="67"/>
                    <a:pt x="7" y="61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6" y="54"/>
                    <a:pt x="6" y="53"/>
                  </a:cubicBezTo>
                  <a:cubicBezTo>
                    <a:pt x="5" y="52"/>
                    <a:pt x="3" y="51"/>
                    <a:pt x="2" y="49"/>
                  </a:cubicBezTo>
                  <a:cubicBezTo>
                    <a:pt x="1" y="47"/>
                    <a:pt x="0" y="45"/>
                    <a:pt x="0" y="42"/>
                  </a:cubicBezTo>
                  <a:cubicBezTo>
                    <a:pt x="0" y="36"/>
                    <a:pt x="4" y="30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7" y="29"/>
                    <a:pt x="21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47" y="26"/>
                    <a:pt x="63" y="16"/>
                    <a:pt x="80" y="1"/>
                  </a:cubicBezTo>
                  <a:cubicBezTo>
                    <a:pt x="80" y="1"/>
                    <a:pt x="80" y="0"/>
                    <a:pt x="81" y="0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99" y="29"/>
                    <a:pt x="124" y="54"/>
                    <a:pt x="151" y="71"/>
                  </a:cubicBezTo>
                  <a:cubicBezTo>
                    <a:pt x="154" y="72"/>
                    <a:pt x="158" y="74"/>
                    <a:pt x="163" y="76"/>
                  </a:cubicBezTo>
                  <a:cubicBezTo>
                    <a:pt x="163" y="76"/>
                    <a:pt x="164" y="76"/>
                    <a:pt x="165" y="77"/>
                  </a:cubicBezTo>
                  <a:cubicBezTo>
                    <a:pt x="170" y="78"/>
                    <a:pt x="173" y="82"/>
                    <a:pt x="173" y="87"/>
                  </a:cubicBezTo>
                  <a:cubicBezTo>
                    <a:pt x="174" y="88"/>
                    <a:pt x="174" y="89"/>
                    <a:pt x="174" y="90"/>
                  </a:cubicBezTo>
                  <a:cubicBezTo>
                    <a:pt x="174" y="93"/>
                    <a:pt x="172" y="96"/>
                    <a:pt x="169" y="99"/>
                  </a:cubicBezTo>
                  <a:cubicBezTo>
                    <a:pt x="168" y="99"/>
                    <a:pt x="168" y="99"/>
                    <a:pt x="168" y="99"/>
                  </a:cubicBezTo>
                  <a:cubicBezTo>
                    <a:pt x="168" y="99"/>
                    <a:pt x="168" y="99"/>
                    <a:pt x="168" y="99"/>
                  </a:cubicBezTo>
                  <a:cubicBezTo>
                    <a:pt x="166" y="101"/>
                    <a:pt x="163" y="102"/>
                    <a:pt x="161" y="102"/>
                  </a:cubicBezTo>
                  <a:cubicBezTo>
                    <a:pt x="160" y="102"/>
                    <a:pt x="160" y="102"/>
                    <a:pt x="159" y="102"/>
                  </a:cubicBezTo>
                  <a:cubicBezTo>
                    <a:pt x="158" y="102"/>
                    <a:pt x="157" y="102"/>
                    <a:pt x="156" y="102"/>
                  </a:cubicBezTo>
                  <a:cubicBezTo>
                    <a:pt x="143" y="127"/>
                    <a:pt x="120" y="137"/>
                    <a:pt x="96" y="137"/>
                  </a:cubicBezTo>
                  <a:lnTo>
                    <a:pt x="95" y="137"/>
                  </a:lnTo>
                  <a:close/>
                  <a:moveTo>
                    <a:pt x="3" y="42"/>
                  </a:moveTo>
                  <a:cubicBezTo>
                    <a:pt x="3" y="44"/>
                    <a:pt x="4" y="46"/>
                    <a:pt x="5" y="48"/>
                  </a:cubicBezTo>
                  <a:cubicBezTo>
                    <a:pt x="7" y="50"/>
                    <a:pt x="9" y="52"/>
                    <a:pt x="10" y="53"/>
                  </a:cubicBezTo>
                  <a:cubicBezTo>
                    <a:pt x="10" y="53"/>
                    <a:pt x="10" y="52"/>
                    <a:pt x="10" y="54"/>
                  </a:cubicBezTo>
                  <a:cubicBezTo>
                    <a:pt x="10" y="60"/>
                    <a:pt x="11" y="67"/>
                    <a:pt x="12" y="73"/>
                  </a:cubicBezTo>
                  <a:cubicBezTo>
                    <a:pt x="16" y="96"/>
                    <a:pt x="32" y="115"/>
                    <a:pt x="54" y="125"/>
                  </a:cubicBezTo>
                  <a:cubicBezTo>
                    <a:pt x="67" y="131"/>
                    <a:pt x="82" y="134"/>
                    <a:pt x="95" y="134"/>
                  </a:cubicBezTo>
                  <a:cubicBezTo>
                    <a:pt x="119" y="134"/>
                    <a:pt x="141" y="124"/>
                    <a:pt x="154" y="100"/>
                  </a:cubicBezTo>
                  <a:cubicBezTo>
                    <a:pt x="154" y="99"/>
                    <a:pt x="155" y="99"/>
                    <a:pt x="155" y="99"/>
                  </a:cubicBezTo>
                  <a:cubicBezTo>
                    <a:pt x="157" y="99"/>
                    <a:pt x="158" y="99"/>
                    <a:pt x="159" y="99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60" y="99"/>
                    <a:pt x="160" y="99"/>
                    <a:pt x="161" y="99"/>
                  </a:cubicBezTo>
                  <a:cubicBezTo>
                    <a:pt x="163" y="99"/>
                    <a:pt x="165" y="98"/>
                    <a:pt x="166" y="97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70" y="94"/>
                    <a:pt x="171" y="92"/>
                    <a:pt x="171" y="90"/>
                  </a:cubicBezTo>
                  <a:cubicBezTo>
                    <a:pt x="171" y="89"/>
                    <a:pt x="171" y="88"/>
                    <a:pt x="170" y="87"/>
                  </a:cubicBezTo>
                  <a:cubicBezTo>
                    <a:pt x="170" y="84"/>
                    <a:pt x="167" y="81"/>
                    <a:pt x="164" y="80"/>
                  </a:cubicBezTo>
                  <a:cubicBezTo>
                    <a:pt x="163" y="79"/>
                    <a:pt x="163" y="79"/>
                    <a:pt x="162" y="79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57" y="77"/>
                    <a:pt x="153" y="75"/>
                    <a:pt x="150" y="73"/>
                  </a:cubicBezTo>
                  <a:cubicBezTo>
                    <a:pt x="122" y="56"/>
                    <a:pt x="97" y="32"/>
                    <a:pt x="80" y="4"/>
                  </a:cubicBezTo>
                  <a:cubicBezTo>
                    <a:pt x="64" y="19"/>
                    <a:pt x="48" y="29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1" y="33"/>
                    <a:pt x="17" y="32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6" y="33"/>
                    <a:pt x="3" y="37"/>
                    <a:pt x="3" y="4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6" name="Freeform 119"/>
            <p:cNvSpPr/>
            <p:nvPr/>
          </p:nvSpPr>
          <p:spPr bwMode="auto">
            <a:xfrm>
              <a:off x="8780426" y="2908362"/>
              <a:ext cx="1815529" cy="1384680"/>
            </a:xfrm>
            <a:custGeom>
              <a:avLst/>
              <a:gdLst>
                <a:gd name="T0" fmla="*/ 157 w 283"/>
                <a:gd name="T1" fmla="*/ 131 h 216"/>
                <a:gd name="T2" fmla="*/ 105 w 283"/>
                <a:gd name="T3" fmla="*/ 94 h 216"/>
                <a:gd name="T4" fmla="*/ 72 w 283"/>
                <a:gd name="T5" fmla="*/ 55 h 216"/>
                <a:gd name="T6" fmla="*/ 29 w 283"/>
                <a:gd name="T7" fmla="*/ 82 h 216"/>
                <a:gd name="T8" fmla="*/ 5 w 283"/>
                <a:gd name="T9" fmla="*/ 83 h 216"/>
                <a:gd name="T10" fmla="*/ 3 w 283"/>
                <a:gd name="T11" fmla="*/ 65 h 216"/>
                <a:gd name="T12" fmla="*/ 55 w 283"/>
                <a:gd name="T13" fmla="*/ 14 h 216"/>
                <a:gd name="T14" fmla="*/ 159 w 283"/>
                <a:gd name="T15" fmla="*/ 44 h 216"/>
                <a:gd name="T16" fmla="*/ 200 w 283"/>
                <a:gd name="T17" fmla="*/ 120 h 216"/>
                <a:gd name="T18" fmla="*/ 230 w 283"/>
                <a:gd name="T19" fmla="*/ 213 h 216"/>
                <a:gd name="T20" fmla="*/ 106 w 283"/>
                <a:gd name="T21" fmla="*/ 184 h 216"/>
                <a:gd name="T22" fmla="*/ 147 w 283"/>
                <a:gd name="T23" fmla="*/ 151 h 216"/>
                <a:gd name="T24" fmla="*/ 164 w 283"/>
                <a:gd name="T25" fmla="*/ 143 h 216"/>
                <a:gd name="T26" fmla="*/ 157 w 283"/>
                <a:gd name="T27" fmla="*/ 13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3" h="216">
                  <a:moveTo>
                    <a:pt x="157" y="131"/>
                  </a:moveTo>
                  <a:cubicBezTo>
                    <a:pt x="157" y="131"/>
                    <a:pt x="133" y="124"/>
                    <a:pt x="105" y="94"/>
                  </a:cubicBezTo>
                  <a:cubicBezTo>
                    <a:pt x="76" y="65"/>
                    <a:pt x="72" y="55"/>
                    <a:pt x="72" y="55"/>
                  </a:cubicBezTo>
                  <a:cubicBezTo>
                    <a:pt x="72" y="55"/>
                    <a:pt x="53" y="75"/>
                    <a:pt x="29" y="82"/>
                  </a:cubicBezTo>
                  <a:cubicBezTo>
                    <a:pt x="29" y="82"/>
                    <a:pt x="15" y="87"/>
                    <a:pt x="5" y="83"/>
                  </a:cubicBezTo>
                  <a:cubicBezTo>
                    <a:pt x="0" y="81"/>
                    <a:pt x="1" y="70"/>
                    <a:pt x="3" y="65"/>
                  </a:cubicBezTo>
                  <a:cubicBezTo>
                    <a:pt x="10" y="43"/>
                    <a:pt x="32" y="18"/>
                    <a:pt x="55" y="14"/>
                  </a:cubicBezTo>
                  <a:cubicBezTo>
                    <a:pt x="85" y="0"/>
                    <a:pt x="141" y="18"/>
                    <a:pt x="159" y="44"/>
                  </a:cubicBezTo>
                  <a:cubicBezTo>
                    <a:pt x="159" y="44"/>
                    <a:pt x="187" y="67"/>
                    <a:pt x="200" y="120"/>
                  </a:cubicBezTo>
                  <a:cubicBezTo>
                    <a:pt x="210" y="161"/>
                    <a:pt x="283" y="211"/>
                    <a:pt x="230" y="213"/>
                  </a:cubicBezTo>
                  <a:cubicBezTo>
                    <a:pt x="174" y="216"/>
                    <a:pt x="106" y="184"/>
                    <a:pt x="106" y="184"/>
                  </a:cubicBezTo>
                  <a:cubicBezTo>
                    <a:pt x="106" y="184"/>
                    <a:pt x="135" y="177"/>
                    <a:pt x="147" y="151"/>
                  </a:cubicBezTo>
                  <a:cubicBezTo>
                    <a:pt x="147" y="151"/>
                    <a:pt x="161" y="152"/>
                    <a:pt x="164" y="143"/>
                  </a:cubicBezTo>
                  <a:cubicBezTo>
                    <a:pt x="166" y="134"/>
                    <a:pt x="157" y="131"/>
                    <a:pt x="157" y="131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7" name="Freeform 120"/>
            <p:cNvSpPr>
              <a:spLocks noEditPoints="1"/>
            </p:cNvSpPr>
            <p:nvPr/>
          </p:nvSpPr>
          <p:spPr bwMode="auto">
            <a:xfrm>
              <a:off x="8780426" y="2959846"/>
              <a:ext cx="1609588" cy="1327775"/>
            </a:xfrm>
            <a:custGeom>
              <a:avLst/>
              <a:gdLst>
                <a:gd name="T0" fmla="*/ 106 w 251"/>
                <a:gd name="T1" fmla="*/ 178 h 207"/>
                <a:gd name="T2" fmla="*/ 105 w 251"/>
                <a:gd name="T3" fmla="*/ 176 h 207"/>
                <a:gd name="T4" fmla="*/ 106 w 251"/>
                <a:gd name="T5" fmla="*/ 175 h 207"/>
                <a:gd name="T6" fmla="*/ 121 w 251"/>
                <a:gd name="T7" fmla="*/ 168 h 207"/>
                <a:gd name="T8" fmla="*/ 146 w 251"/>
                <a:gd name="T9" fmla="*/ 143 h 207"/>
                <a:gd name="T10" fmla="*/ 147 w 251"/>
                <a:gd name="T11" fmla="*/ 142 h 207"/>
                <a:gd name="T12" fmla="*/ 149 w 251"/>
                <a:gd name="T13" fmla="*/ 142 h 207"/>
                <a:gd name="T14" fmla="*/ 162 w 251"/>
                <a:gd name="T15" fmla="*/ 134 h 207"/>
                <a:gd name="T16" fmla="*/ 163 w 251"/>
                <a:gd name="T17" fmla="*/ 132 h 207"/>
                <a:gd name="T18" fmla="*/ 157 w 251"/>
                <a:gd name="T19" fmla="*/ 124 h 207"/>
                <a:gd name="T20" fmla="*/ 104 w 251"/>
                <a:gd name="T21" fmla="*/ 88 h 207"/>
                <a:gd name="T22" fmla="*/ 72 w 251"/>
                <a:gd name="T23" fmla="*/ 49 h 207"/>
                <a:gd name="T24" fmla="*/ 29 w 251"/>
                <a:gd name="T25" fmla="*/ 75 h 207"/>
                <a:gd name="T26" fmla="*/ 14 w 251"/>
                <a:gd name="T27" fmla="*/ 78 h 207"/>
                <a:gd name="T28" fmla="*/ 5 w 251"/>
                <a:gd name="T29" fmla="*/ 76 h 207"/>
                <a:gd name="T30" fmla="*/ 0 w 251"/>
                <a:gd name="T31" fmla="*/ 67 h 207"/>
                <a:gd name="T32" fmla="*/ 2 w 251"/>
                <a:gd name="T33" fmla="*/ 56 h 207"/>
                <a:gd name="T34" fmla="*/ 55 w 251"/>
                <a:gd name="T35" fmla="*/ 4 h 207"/>
                <a:gd name="T36" fmla="*/ 79 w 251"/>
                <a:gd name="T37" fmla="*/ 0 h 207"/>
                <a:gd name="T38" fmla="*/ 161 w 251"/>
                <a:gd name="T39" fmla="*/ 35 h 207"/>
                <a:gd name="T40" fmla="*/ 201 w 251"/>
                <a:gd name="T41" fmla="*/ 112 h 207"/>
                <a:gd name="T42" fmla="*/ 228 w 251"/>
                <a:gd name="T43" fmla="*/ 157 h 207"/>
                <a:gd name="T44" fmla="*/ 251 w 251"/>
                <a:gd name="T45" fmla="*/ 194 h 207"/>
                <a:gd name="T46" fmla="*/ 230 w 251"/>
                <a:gd name="T47" fmla="*/ 207 h 207"/>
                <a:gd name="T48" fmla="*/ 223 w 251"/>
                <a:gd name="T49" fmla="*/ 207 h 207"/>
                <a:gd name="T50" fmla="*/ 106 w 251"/>
                <a:gd name="T51" fmla="*/ 178 h 207"/>
                <a:gd name="T52" fmla="*/ 145 w 251"/>
                <a:gd name="T53" fmla="*/ 189 h 207"/>
                <a:gd name="T54" fmla="*/ 223 w 251"/>
                <a:gd name="T55" fmla="*/ 204 h 207"/>
                <a:gd name="T56" fmla="*/ 229 w 251"/>
                <a:gd name="T57" fmla="*/ 204 h 207"/>
                <a:gd name="T58" fmla="*/ 248 w 251"/>
                <a:gd name="T59" fmla="*/ 194 h 207"/>
                <a:gd name="T60" fmla="*/ 226 w 251"/>
                <a:gd name="T61" fmla="*/ 159 h 207"/>
                <a:gd name="T62" fmla="*/ 199 w 251"/>
                <a:gd name="T63" fmla="*/ 112 h 207"/>
                <a:gd name="T64" fmla="*/ 174 w 251"/>
                <a:gd name="T65" fmla="*/ 55 h 207"/>
                <a:gd name="T66" fmla="*/ 158 w 251"/>
                <a:gd name="T67" fmla="*/ 37 h 207"/>
                <a:gd name="T68" fmla="*/ 158 w 251"/>
                <a:gd name="T69" fmla="*/ 36 h 207"/>
                <a:gd name="T70" fmla="*/ 79 w 251"/>
                <a:gd name="T71" fmla="*/ 3 h 207"/>
                <a:gd name="T72" fmla="*/ 56 w 251"/>
                <a:gd name="T73" fmla="*/ 7 h 207"/>
                <a:gd name="T74" fmla="*/ 55 w 251"/>
                <a:gd name="T75" fmla="*/ 7 h 207"/>
                <a:gd name="T76" fmla="*/ 5 w 251"/>
                <a:gd name="T77" fmla="*/ 57 h 207"/>
                <a:gd name="T78" fmla="*/ 3 w 251"/>
                <a:gd name="T79" fmla="*/ 67 h 207"/>
                <a:gd name="T80" fmla="*/ 6 w 251"/>
                <a:gd name="T81" fmla="*/ 73 h 207"/>
                <a:gd name="T82" fmla="*/ 14 w 251"/>
                <a:gd name="T83" fmla="*/ 75 h 207"/>
                <a:gd name="T84" fmla="*/ 28 w 251"/>
                <a:gd name="T85" fmla="*/ 72 h 207"/>
                <a:gd name="T86" fmla="*/ 59 w 251"/>
                <a:gd name="T87" fmla="*/ 56 h 207"/>
                <a:gd name="T88" fmla="*/ 71 w 251"/>
                <a:gd name="T89" fmla="*/ 46 h 207"/>
                <a:gd name="T90" fmla="*/ 72 w 251"/>
                <a:gd name="T91" fmla="*/ 45 h 207"/>
                <a:gd name="T92" fmla="*/ 73 w 251"/>
                <a:gd name="T93" fmla="*/ 46 h 207"/>
                <a:gd name="T94" fmla="*/ 74 w 251"/>
                <a:gd name="T95" fmla="*/ 48 h 207"/>
                <a:gd name="T96" fmla="*/ 79 w 251"/>
                <a:gd name="T97" fmla="*/ 55 h 207"/>
                <a:gd name="T98" fmla="*/ 106 w 251"/>
                <a:gd name="T99" fmla="*/ 85 h 207"/>
                <a:gd name="T100" fmla="*/ 143 w 251"/>
                <a:gd name="T101" fmla="*/ 114 h 207"/>
                <a:gd name="T102" fmla="*/ 158 w 251"/>
                <a:gd name="T103" fmla="*/ 121 h 207"/>
                <a:gd name="T104" fmla="*/ 157 w 251"/>
                <a:gd name="T105" fmla="*/ 123 h 207"/>
                <a:gd name="T106" fmla="*/ 158 w 251"/>
                <a:gd name="T107" fmla="*/ 122 h 207"/>
                <a:gd name="T108" fmla="*/ 166 w 251"/>
                <a:gd name="T109" fmla="*/ 132 h 207"/>
                <a:gd name="T110" fmla="*/ 165 w 251"/>
                <a:gd name="T111" fmla="*/ 135 h 207"/>
                <a:gd name="T112" fmla="*/ 149 w 251"/>
                <a:gd name="T113" fmla="*/ 145 h 207"/>
                <a:gd name="T114" fmla="*/ 148 w 251"/>
                <a:gd name="T115" fmla="*/ 145 h 207"/>
                <a:gd name="T116" fmla="*/ 111 w 251"/>
                <a:gd name="T117" fmla="*/ 177 h 207"/>
                <a:gd name="T118" fmla="*/ 145 w 251"/>
                <a:gd name="T119" fmla="*/ 18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1" h="207">
                  <a:moveTo>
                    <a:pt x="106" y="178"/>
                  </a:moveTo>
                  <a:cubicBezTo>
                    <a:pt x="105" y="177"/>
                    <a:pt x="105" y="177"/>
                    <a:pt x="105" y="176"/>
                  </a:cubicBezTo>
                  <a:cubicBezTo>
                    <a:pt x="105" y="176"/>
                    <a:pt x="105" y="175"/>
                    <a:pt x="106" y="175"/>
                  </a:cubicBezTo>
                  <a:cubicBezTo>
                    <a:pt x="106" y="175"/>
                    <a:pt x="113" y="173"/>
                    <a:pt x="121" y="168"/>
                  </a:cubicBezTo>
                  <a:cubicBezTo>
                    <a:pt x="130" y="163"/>
                    <a:pt x="140" y="155"/>
                    <a:pt x="146" y="143"/>
                  </a:cubicBezTo>
                  <a:cubicBezTo>
                    <a:pt x="146" y="142"/>
                    <a:pt x="147" y="142"/>
                    <a:pt x="147" y="142"/>
                  </a:cubicBezTo>
                  <a:cubicBezTo>
                    <a:pt x="147" y="142"/>
                    <a:pt x="148" y="142"/>
                    <a:pt x="149" y="142"/>
                  </a:cubicBezTo>
                  <a:cubicBezTo>
                    <a:pt x="152" y="142"/>
                    <a:pt x="160" y="141"/>
                    <a:pt x="162" y="134"/>
                  </a:cubicBezTo>
                  <a:cubicBezTo>
                    <a:pt x="163" y="133"/>
                    <a:pt x="163" y="132"/>
                    <a:pt x="163" y="132"/>
                  </a:cubicBezTo>
                  <a:cubicBezTo>
                    <a:pt x="163" y="127"/>
                    <a:pt x="157" y="124"/>
                    <a:pt x="157" y="124"/>
                  </a:cubicBezTo>
                  <a:cubicBezTo>
                    <a:pt x="155" y="124"/>
                    <a:pt x="131" y="116"/>
                    <a:pt x="104" y="88"/>
                  </a:cubicBezTo>
                  <a:cubicBezTo>
                    <a:pt x="82" y="65"/>
                    <a:pt x="74" y="53"/>
                    <a:pt x="72" y="49"/>
                  </a:cubicBezTo>
                  <a:cubicBezTo>
                    <a:pt x="67" y="54"/>
                    <a:pt x="50" y="69"/>
                    <a:pt x="29" y="75"/>
                  </a:cubicBezTo>
                  <a:cubicBezTo>
                    <a:pt x="29" y="75"/>
                    <a:pt x="22" y="78"/>
                    <a:pt x="14" y="78"/>
                  </a:cubicBezTo>
                  <a:cubicBezTo>
                    <a:pt x="11" y="78"/>
                    <a:pt x="8" y="77"/>
                    <a:pt x="5" y="76"/>
                  </a:cubicBezTo>
                  <a:cubicBezTo>
                    <a:pt x="1" y="75"/>
                    <a:pt x="0" y="71"/>
                    <a:pt x="0" y="67"/>
                  </a:cubicBezTo>
                  <a:cubicBezTo>
                    <a:pt x="0" y="63"/>
                    <a:pt x="1" y="59"/>
                    <a:pt x="2" y="56"/>
                  </a:cubicBezTo>
                  <a:cubicBezTo>
                    <a:pt x="9" y="34"/>
                    <a:pt x="30" y="9"/>
                    <a:pt x="55" y="4"/>
                  </a:cubicBezTo>
                  <a:cubicBezTo>
                    <a:pt x="62" y="1"/>
                    <a:pt x="70" y="0"/>
                    <a:pt x="79" y="0"/>
                  </a:cubicBezTo>
                  <a:cubicBezTo>
                    <a:pt x="109" y="0"/>
                    <a:pt x="146" y="15"/>
                    <a:pt x="161" y="35"/>
                  </a:cubicBezTo>
                  <a:cubicBezTo>
                    <a:pt x="163" y="36"/>
                    <a:pt x="189" y="61"/>
                    <a:pt x="201" y="112"/>
                  </a:cubicBezTo>
                  <a:cubicBezTo>
                    <a:pt x="205" y="126"/>
                    <a:pt x="217" y="142"/>
                    <a:pt x="228" y="157"/>
                  </a:cubicBezTo>
                  <a:cubicBezTo>
                    <a:pt x="240" y="172"/>
                    <a:pt x="250" y="185"/>
                    <a:pt x="251" y="194"/>
                  </a:cubicBezTo>
                  <a:cubicBezTo>
                    <a:pt x="250" y="202"/>
                    <a:pt x="244" y="206"/>
                    <a:pt x="230" y="207"/>
                  </a:cubicBezTo>
                  <a:cubicBezTo>
                    <a:pt x="227" y="207"/>
                    <a:pt x="225" y="207"/>
                    <a:pt x="223" y="207"/>
                  </a:cubicBezTo>
                  <a:cubicBezTo>
                    <a:pt x="168" y="207"/>
                    <a:pt x="106" y="178"/>
                    <a:pt x="106" y="178"/>
                  </a:cubicBezTo>
                  <a:close/>
                  <a:moveTo>
                    <a:pt x="145" y="189"/>
                  </a:moveTo>
                  <a:cubicBezTo>
                    <a:pt x="167" y="197"/>
                    <a:pt x="196" y="204"/>
                    <a:pt x="223" y="204"/>
                  </a:cubicBezTo>
                  <a:cubicBezTo>
                    <a:pt x="225" y="204"/>
                    <a:pt x="227" y="204"/>
                    <a:pt x="229" y="204"/>
                  </a:cubicBezTo>
                  <a:cubicBezTo>
                    <a:pt x="244" y="203"/>
                    <a:pt x="248" y="199"/>
                    <a:pt x="248" y="194"/>
                  </a:cubicBezTo>
                  <a:cubicBezTo>
                    <a:pt x="248" y="187"/>
                    <a:pt x="237" y="173"/>
                    <a:pt x="226" y="159"/>
                  </a:cubicBezTo>
                  <a:cubicBezTo>
                    <a:pt x="215" y="144"/>
                    <a:pt x="202" y="128"/>
                    <a:pt x="199" y="112"/>
                  </a:cubicBezTo>
                  <a:cubicBezTo>
                    <a:pt x="192" y="86"/>
                    <a:pt x="182" y="67"/>
                    <a:pt x="174" y="55"/>
                  </a:cubicBezTo>
                  <a:cubicBezTo>
                    <a:pt x="165" y="42"/>
                    <a:pt x="158" y="37"/>
                    <a:pt x="158" y="37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44" y="18"/>
                    <a:pt x="108" y="2"/>
                    <a:pt x="79" y="3"/>
                  </a:cubicBezTo>
                  <a:cubicBezTo>
                    <a:pt x="71" y="3"/>
                    <a:pt x="62" y="4"/>
                    <a:pt x="56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33" y="11"/>
                    <a:pt x="11" y="36"/>
                    <a:pt x="5" y="57"/>
                  </a:cubicBezTo>
                  <a:cubicBezTo>
                    <a:pt x="4" y="60"/>
                    <a:pt x="3" y="64"/>
                    <a:pt x="3" y="67"/>
                  </a:cubicBezTo>
                  <a:cubicBezTo>
                    <a:pt x="3" y="70"/>
                    <a:pt x="4" y="73"/>
                    <a:pt x="6" y="73"/>
                  </a:cubicBezTo>
                  <a:cubicBezTo>
                    <a:pt x="8" y="74"/>
                    <a:pt x="11" y="75"/>
                    <a:pt x="14" y="75"/>
                  </a:cubicBezTo>
                  <a:cubicBezTo>
                    <a:pt x="21" y="75"/>
                    <a:pt x="28" y="72"/>
                    <a:pt x="28" y="72"/>
                  </a:cubicBezTo>
                  <a:cubicBezTo>
                    <a:pt x="40" y="69"/>
                    <a:pt x="51" y="62"/>
                    <a:pt x="59" y="56"/>
                  </a:cubicBezTo>
                  <a:cubicBezTo>
                    <a:pt x="66" y="50"/>
                    <a:pt x="71" y="46"/>
                    <a:pt x="71" y="46"/>
                  </a:cubicBezTo>
                  <a:cubicBezTo>
                    <a:pt x="71" y="45"/>
                    <a:pt x="72" y="45"/>
                    <a:pt x="72" y="45"/>
                  </a:cubicBezTo>
                  <a:cubicBezTo>
                    <a:pt x="73" y="45"/>
                    <a:pt x="73" y="46"/>
                    <a:pt x="73" y="46"/>
                  </a:cubicBezTo>
                  <a:cubicBezTo>
                    <a:pt x="73" y="46"/>
                    <a:pt x="74" y="47"/>
                    <a:pt x="74" y="48"/>
                  </a:cubicBezTo>
                  <a:cubicBezTo>
                    <a:pt x="75" y="49"/>
                    <a:pt x="77" y="52"/>
                    <a:pt x="79" y="55"/>
                  </a:cubicBezTo>
                  <a:cubicBezTo>
                    <a:pt x="84" y="61"/>
                    <a:pt x="92" y="71"/>
                    <a:pt x="106" y="85"/>
                  </a:cubicBezTo>
                  <a:cubicBezTo>
                    <a:pt x="120" y="100"/>
                    <a:pt x="133" y="109"/>
                    <a:pt x="143" y="114"/>
                  </a:cubicBezTo>
                  <a:cubicBezTo>
                    <a:pt x="152" y="120"/>
                    <a:pt x="158" y="121"/>
                    <a:pt x="158" y="121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58" y="122"/>
                    <a:pt x="166" y="124"/>
                    <a:pt x="166" y="132"/>
                  </a:cubicBezTo>
                  <a:cubicBezTo>
                    <a:pt x="166" y="133"/>
                    <a:pt x="166" y="134"/>
                    <a:pt x="165" y="135"/>
                  </a:cubicBezTo>
                  <a:cubicBezTo>
                    <a:pt x="162" y="144"/>
                    <a:pt x="152" y="145"/>
                    <a:pt x="149" y="145"/>
                  </a:cubicBezTo>
                  <a:cubicBezTo>
                    <a:pt x="148" y="145"/>
                    <a:pt x="148" y="145"/>
                    <a:pt x="148" y="145"/>
                  </a:cubicBezTo>
                  <a:cubicBezTo>
                    <a:pt x="138" y="165"/>
                    <a:pt x="119" y="174"/>
                    <a:pt x="111" y="177"/>
                  </a:cubicBezTo>
                  <a:cubicBezTo>
                    <a:pt x="117" y="179"/>
                    <a:pt x="129" y="184"/>
                    <a:pt x="145" y="18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8" name="Freeform 121"/>
            <p:cNvSpPr/>
            <p:nvPr/>
          </p:nvSpPr>
          <p:spPr bwMode="auto">
            <a:xfrm>
              <a:off x="8793975" y="3574959"/>
              <a:ext cx="168004" cy="173424"/>
            </a:xfrm>
            <a:custGeom>
              <a:avLst/>
              <a:gdLst>
                <a:gd name="T0" fmla="*/ 23 w 26"/>
                <a:gd name="T1" fmla="*/ 18 h 27"/>
                <a:gd name="T2" fmla="*/ 8 w 26"/>
                <a:gd name="T3" fmla="*/ 24 h 27"/>
                <a:gd name="T4" fmla="*/ 2 w 26"/>
                <a:gd name="T5" fmla="*/ 9 h 27"/>
                <a:gd name="T6" fmla="*/ 18 w 26"/>
                <a:gd name="T7" fmla="*/ 3 h 27"/>
                <a:gd name="T8" fmla="*/ 23 w 26"/>
                <a:gd name="T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23" y="18"/>
                  </a:moveTo>
                  <a:cubicBezTo>
                    <a:pt x="20" y="24"/>
                    <a:pt x="14" y="27"/>
                    <a:pt x="8" y="24"/>
                  </a:cubicBezTo>
                  <a:cubicBezTo>
                    <a:pt x="2" y="21"/>
                    <a:pt x="0" y="14"/>
                    <a:pt x="2" y="9"/>
                  </a:cubicBezTo>
                  <a:cubicBezTo>
                    <a:pt x="5" y="3"/>
                    <a:pt x="12" y="0"/>
                    <a:pt x="18" y="3"/>
                  </a:cubicBezTo>
                  <a:cubicBezTo>
                    <a:pt x="23" y="6"/>
                    <a:pt x="26" y="13"/>
                    <a:pt x="23" y="18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9" name="Freeform 122"/>
            <p:cNvSpPr/>
            <p:nvPr/>
          </p:nvSpPr>
          <p:spPr bwMode="auto">
            <a:xfrm>
              <a:off x="9395538" y="3826964"/>
              <a:ext cx="168004" cy="165295"/>
            </a:xfrm>
            <a:custGeom>
              <a:avLst/>
              <a:gdLst>
                <a:gd name="T0" fmla="*/ 23 w 26"/>
                <a:gd name="T1" fmla="*/ 18 h 26"/>
                <a:gd name="T2" fmla="*/ 8 w 26"/>
                <a:gd name="T3" fmla="*/ 23 h 26"/>
                <a:gd name="T4" fmla="*/ 2 w 26"/>
                <a:gd name="T5" fmla="*/ 8 h 26"/>
                <a:gd name="T6" fmla="*/ 18 w 26"/>
                <a:gd name="T7" fmla="*/ 3 h 26"/>
                <a:gd name="T8" fmla="*/ 23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3" y="18"/>
                  </a:moveTo>
                  <a:cubicBezTo>
                    <a:pt x="20" y="24"/>
                    <a:pt x="14" y="26"/>
                    <a:pt x="8" y="23"/>
                  </a:cubicBezTo>
                  <a:cubicBezTo>
                    <a:pt x="2" y="21"/>
                    <a:pt x="0" y="14"/>
                    <a:pt x="2" y="8"/>
                  </a:cubicBezTo>
                  <a:cubicBezTo>
                    <a:pt x="5" y="2"/>
                    <a:pt x="12" y="0"/>
                    <a:pt x="18" y="3"/>
                  </a:cubicBezTo>
                  <a:cubicBezTo>
                    <a:pt x="23" y="5"/>
                    <a:pt x="26" y="12"/>
                    <a:pt x="23" y="18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0" name="Freeform 123"/>
            <p:cNvSpPr/>
            <p:nvPr/>
          </p:nvSpPr>
          <p:spPr bwMode="auto">
            <a:xfrm>
              <a:off x="8948430" y="3531603"/>
              <a:ext cx="94842" cy="108390"/>
            </a:xfrm>
            <a:custGeom>
              <a:avLst/>
              <a:gdLst>
                <a:gd name="T0" fmla="*/ 13 w 15"/>
                <a:gd name="T1" fmla="*/ 11 h 17"/>
                <a:gd name="T2" fmla="*/ 4 w 15"/>
                <a:gd name="T3" fmla="*/ 15 h 17"/>
                <a:gd name="T4" fmla="*/ 1 w 15"/>
                <a:gd name="T5" fmla="*/ 6 h 17"/>
                <a:gd name="T6" fmla="*/ 10 w 15"/>
                <a:gd name="T7" fmla="*/ 1 h 17"/>
                <a:gd name="T8" fmla="*/ 13 w 15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3" y="11"/>
                  </a:moveTo>
                  <a:cubicBezTo>
                    <a:pt x="12" y="14"/>
                    <a:pt x="8" y="17"/>
                    <a:pt x="4" y="15"/>
                  </a:cubicBezTo>
                  <a:cubicBezTo>
                    <a:pt x="1" y="14"/>
                    <a:pt x="0" y="10"/>
                    <a:pt x="1" y="6"/>
                  </a:cubicBezTo>
                  <a:cubicBezTo>
                    <a:pt x="3" y="2"/>
                    <a:pt x="7" y="0"/>
                    <a:pt x="10" y="1"/>
                  </a:cubicBezTo>
                  <a:cubicBezTo>
                    <a:pt x="13" y="2"/>
                    <a:pt x="15" y="7"/>
                    <a:pt x="13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1" name="Freeform 124"/>
            <p:cNvSpPr/>
            <p:nvPr/>
          </p:nvSpPr>
          <p:spPr bwMode="auto">
            <a:xfrm>
              <a:off x="9390119" y="3710446"/>
              <a:ext cx="97551" cy="108390"/>
            </a:xfrm>
            <a:custGeom>
              <a:avLst/>
              <a:gdLst>
                <a:gd name="T0" fmla="*/ 13 w 15"/>
                <a:gd name="T1" fmla="*/ 11 h 17"/>
                <a:gd name="T2" fmla="*/ 4 w 15"/>
                <a:gd name="T3" fmla="*/ 16 h 17"/>
                <a:gd name="T4" fmla="*/ 1 w 15"/>
                <a:gd name="T5" fmla="*/ 6 h 17"/>
                <a:gd name="T6" fmla="*/ 10 w 15"/>
                <a:gd name="T7" fmla="*/ 1 h 17"/>
                <a:gd name="T8" fmla="*/ 13 w 15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3" y="11"/>
                  </a:moveTo>
                  <a:cubicBezTo>
                    <a:pt x="12" y="15"/>
                    <a:pt x="8" y="17"/>
                    <a:pt x="4" y="16"/>
                  </a:cubicBezTo>
                  <a:cubicBezTo>
                    <a:pt x="1" y="14"/>
                    <a:pt x="0" y="10"/>
                    <a:pt x="1" y="6"/>
                  </a:cubicBez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5" y="7"/>
                    <a:pt x="13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2" name="Freeform 125"/>
            <p:cNvSpPr/>
            <p:nvPr/>
          </p:nvSpPr>
          <p:spPr bwMode="auto">
            <a:xfrm>
              <a:off x="9159790" y="3664380"/>
              <a:ext cx="84003" cy="65034"/>
            </a:xfrm>
            <a:custGeom>
              <a:avLst/>
              <a:gdLst>
                <a:gd name="T0" fmla="*/ 11 w 13"/>
                <a:gd name="T1" fmla="*/ 10 h 10"/>
                <a:gd name="T2" fmla="*/ 11 w 13"/>
                <a:gd name="T3" fmla="*/ 9 h 10"/>
                <a:gd name="T4" fmla="*/ 11 w 13"/>
                <a:gd name="T5" fmla="*/ 8 h 10"/>
                <a:gd name="T6" fmla="*/ 8 w 13"/>
                <a:gd name="T7" fmla="*/ 2 h 10"/>
                <a:gd name="T8" fmla="*/ 8 w 13"/>
                <a:gd name="T9" fmla="*/ 2 h 10"/>
                <a:gd name="T10" fmla="*/ 2 w 13"/>
                <a:gd name="T11" fmla="*/ 5 h 10"/>
                <a:gd name="T12" fmla="*/ 1 w 13"/>
                <a:gd name="T13" fmla="*/ 6 h 10"/>
                <a:gd name="T14" fmla="*/ 1 w 13"/>
                <a:gd name="T15" fmla="*/ 4 h 10"/>
                <a:gd name="T16" fmla="*/ 8 w 13"/>
                <a:gd name="T17" fmla="*/ 0 h 10"/>
                <a:gd name="T18" fmla="*/ 9 w 13"/>
                <a:gd name="T19" fmla="*/ 0 h 10"/>
                <a:gd name="T20" fmla="*/ 13 w 13"/>
                <a:gd name="T21" fmla="*/ 8 h 10"/>
                <a:gd name="T22" fmla="*/ 13 w 13"/>
                <a:gd name="T23" fmla="*/ 9 h 10"/>
                <a:gd name="T24" fmla="*/ 12 w 13"/>
                <a:gd name="T25" fmla="*/ 10 h 10"/>
                <a:gd name="T26" fmla="*/ 11 w 13"/>
                <a:gd name="T2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1" y="10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4" y="3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5"/>
                    <a:pt x="0" y="5"/>
                    <a:pt x="1" y="4"/>
                  </a:cubicBezTo>
                  <a:cubicBezTo>
                    <a:pt x="3" y="2"/>
                    <a:pt x="5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3" y="9"/>
                    <a:pt x="12" y="10"/>
                    <a:pt x="12" y="10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3" name="Freeform 126"/>
            <p:cNvSpPr/>
            <p:nvPr/>
          </p:nvSpPr>
          <p:spPr bwMode="auto">
            <a:xfrm>
              <a:off x="9043272" y="3748383"/>
              <a:ext cx="252007" cy="130068"/>
            </a:xfrm>
            <a:custGeom>
              <a:avLst/>
              <a:gdLst>
                <a:gd name="T0" fmla="*/ 0 w 39"/>
                <a:gd name="T1" fmla="*/ 2 h 20"/>
                <a:gd name="T2" fmla="*/ 1 w 39"/>
                <a:gd name="T3" fmla="*/ 0 h 20"/>
                <a:gd name="T4" fmla="*/ 3 w 39"/>
                <a:gd name="T5" fmla="*/ 1 h 20"/>
                <a:gd name="T6" fmla="*/ 23 w 39"/>
                <a:gd name="T7" fmla="*/ 17 h 20"/>
                <a:gd name="T8" fmla="*/ 36 w 39"/>
                <a:gd name="T9" fmla="*/ 15 h 20"/>
                <a:gd name="T10" fmla="*/ 38 w 39"/>
                <a:gd name="T11" fmla="*/ 15 h 20"/>
                <a:gd name="T12" fmla="*/ 37 w 39"/>
                <a:gd name="T13" fmla="*/ 17 h 20"/>
                <a:gd name="T14" fmla="*/ 23 w 39"/>
                <a:gd name="T15" fmla="*/ 20 h 20"/>
                <a:gd name="T16" fmla="*/ 0 w 39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0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7" y="18"/>
                    <a:pt x="23" y="17"/>
                  </a:cubicBezTo>
                  <a:cubicBezTo>
                    <a:pt x="27" y="17"/>
                    <a:pt x="31" y="17"/>
                    <a:pt x="36" y="15"/>
                  </a:cubicBezTo>
                  <a:cubicBezTo>
                    <a:pt x="37" y="14"/>
                    <a:pt x="38" y="15"/>
                    <a:pt x="38" y="15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32" y="20"/>
                    <a:pt x="27" y="20"/>
                    <a:pt x="23" y="20"/>
                  </a:cubicBezTo>
                  <a:cubicBezTo>
                    <a:pt x="5" y="2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4" name="Freeform 127"/>
            <p:cNvSpPr/>
            <p:nvPr/>
          </p:nvSpPr>
          <p:spPr bwMode="auto">
            <a:xfrm>
              <a:off x="9268179" y="3826964"/>
              <a:ext cx="32517" cy="51486"/>
            </a:xfrm>
            <a:custGeom>
              <a:avLst/>
              <a:gdLst>
                <a:gd name="T0" fmla="*/ 2 w 5"/>
                <a:gd name="T1" fmla="*/ 7 h 8"/>
                <a:gd name="T2" fmla="*/ 0 w 5"/>
                <a:gd name="T3" fmla="*/ 3 h 8"/>
                <a:gd name="T4" fmla="*/ 1 w 5"/>
                <a:gd name="T5" fmla="*/ 1 h 8"/>
                <a:gd name="T6" fmla="*/ 3 w 5"/>
                <a:gd name="T7" fmla="*/ 1 h 8"/>
                <a:gd name="T8" fmla="*/ 5 w 5"/>
                <a:gd name="T9" fmla="*/ 6 h 8"/>
                <a:gd name="T10" fmla="*/ 4 w 5"/>
                <a:gd name="T11" fmla="*/ 8 h 8"/>
                <a:gd name="T12" fmla="*/ 3 w 5"/>
                <a:gd name="T13" fmla="*/ 8 h 8"/>
                <a:gd name="T14" fmla="*/ 2 w 5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5" name="Freeform 128"/>
            <p:cNvSpPr/>
            <p:nvPr/>
          </p:nvSpPr>
          <p:spPr bwMode="auto">
            <a:xfrm>
              <a:off x="9024302" y="3742963"/>
              <a:ext cx="51486" cy="32517"/>
            </a:xfrm>
            <a:custGeom>
              <a:avLst/>
              <a:gdLst>
                <a:gd name="T0" fmla="*/ 0 w 8"/>
                <a:gd name="T1" fmla="*/ 4 h 5"/>
                <a:gd name="T2" fmla="*/ 1 w 8"/>
                <a:gd name="T3" fmla="*/ 2 h 5"/>
                <a:gd name="T4" fmla="*/ 5 w 8"/>
                <a:gd name="T5" fmla="*/ 0 h 5"/>
                <a:gd name="T6" fmla="*/ 7 w 8"/>
                <a:gd name="T7" fmla="*/ 1 h 5"/>
                <a:gd name="T8" fmla="*/ 6 w 8"/>
                <a:gd name="T9" fmla="*/ 3 h 5"/>
                <a:gd name="T10" fmla="*/ 2 w 8"/>
                <a:gd name="T11" fmla="*/ 5 h 5"/>
                <a:gd name="T12" fmla="*/ 1 w 8"/>
                <a:gd name="T13" fmla="*/ 5 h 5"/>
                <a:gd name="T14" fmla="*/ 0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0" y="3"/>
                    <a:pt x="0" y="2"/>
                    <a:pt x="1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8" y="2"/>
                    <a:pt x="7" y="3"/>
                    <a:pt x="6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6" name="Freeform 129"/>
            <p:cNvSpPr>
              <a:spLocks noEditPoints="1"/>
            </p:cNvSpPr>
            <p:nvPr/>
          </p:nvSpPr>
          <p:spPr bwMode="auto">
            <a:xfrm>
              <a:off x="9262760" y="3038430"/>
              <a:ext cx="1113706" cy="1197707"/>
            </a:xfrm>
            <a:custGeom>
              <a:avLst/>
              <a:gdLst>
                <a:gd name="T0" fmla="*/ 170 w 174"/>
                <a:gd name="T1" fmla="*/ 179 h 187"/>
                <a:gd name="T2" fmla="*/ 173 w 174"/>
                <a:gd name="T3" fmla="*/ 178 h 187"/>
                <a:gd name="T4" fmla="*/ 174 w 174"/>
                <a:gd name="T5" fmla="*/ 186 h 187"/>
                <a:gd name="T6" fmla="*/ 173 w 174"/>
                <a:gd name="T7" fmla="*/ 187 h 187"/>
                <a:gd name="T8" fmla="*/ 165 w 174"/>
                <a:gd name="T9" fmla="*/ 170 h 187"/>
                <a:gd name="T10" fmla="*/ 161 w 174"/>
                <a:gd name="T11" fmla="*/ 162 h 187"/>
                <a:gd name="T12" fmla="*/ 168 w 174"/>
                <a:gd name="T13" fmla="*/ 169 h 187"/>
                <a:gd name="T14" fmla="*/ 166 w 174"/>
                <a:gd name="T15" fmla="*/ 171 h 187"/>
                <a:gd name="T16" fmla="*/ 154 w 174"/>
                <a:gd name="T17" fmla="*/ 157 h 187"/>
                <a:gd name="T18" fmla="*/ 148 w 174"/>
                <a:gd name="T19" fmla="*/ 149 h 187"/>
                <a:gd name="T20" fmla="*/ 156 w 174"/>
                <a:gd name="T21" fmla="*/ 155 h 187"/>
                <a:gd name="T22" fmla="*/ 155 w 174"/>
                <a:gd name="T23" fmla="*/ 157 h 187"/>
                <a:gd name="T24" fmla="*/ 140 w 174"/>
                <a:gd name="T25" fmla="*/ 145 h 187"/>
                <a:gd name="T26" fmla="*/ 134 w 174"/>
                <a:gd name="T27" fmla="*/ 138 h 187"/>
                <a:gd name="T28" fmla="*/ 142 w 174"/>
                <a:gd name="T29" fmla="*/ 142 h 187"/>
                <a:gd name="T30" fmla="*/ 141 w 174"/>
                <a:gd name="T31" fmla="*/ 145 h 187"/>
                <a:gd name="T32" fmla="*/ 126 w 174"/>
                <a:gd name="T33" fmla="*/ 134 h 187"/>
                <a:gd name="T34" fmla="*/ 120 w 174"/>
                <a:gd name="T35" fmla="*/ 127 h 187"/>
                <a:gd name="T36" fmla="*/ 128 w 174"/>
                <a:gd name="T37" fmla="*/ 131 h 187"/>
                <a:gd name="T38" fmla="*/ 127 w 174"/>
                <a:gd name="T39" fmla="*/ 134 h 187"/>
                <a:gd name="T40" fmla="*/ 112 w 174"/>
                <a:gd name="T41" fmla="*/ 123 h 187"/>
                <a:gd name="T42" fmla="*/ 105 w 174"/>
                <a:gd name="T43" fmla="*/ 117 h 187"/>
                <a:gd name="T44" fmla="*/ 113 w 174"/>
                <a:gd name="T45" fmla="*/ 121 h 187"/>
                <a:gd name="T46" fmla="*/ 113 w 174"/>
                <a:gd name="T47" fmla="*/ 123 h 187"/>
                <a:gd name="T48" fmla="*/ 97 w 174"/>
                <a:gd name="T49" fmla="*/ 113 h 187"/>
                <a:gd name="T50" fmla="*/ 89 w 174"/>
                <a:gd name="T51" fmla="*/ 107 h 187"/>
                <a:gd name="T52" fmla="*/ 98 w 174"/>
                <a:gd name="T53" fmla="*/ 111 h 187"/>
                <a:gd name="T54" fmla="*/ 98 w 174"/>
                <a:gd name="T55" fmla="*/ 113 h 187"/>
                <a:gd name="T56" fmla="*/ 81 w 174"/>
                <a:gd name="T57" fmla="*/ 104 h 187"/>
                <a:gd name="T58" fmla="*/ 74 w 174"/>
                <a:gd name="T59" fmla="*/ 98 h 187"/>
                <a:gd name="T60" fmla="*/ 83 w 174"/>
                <a:gd name="T61" fmla="*/ 102 h 187"/>
                <a:gd name="T62" fmla="*/ 82 w 174"/>
                <a:gd name="T63" fmla="*/ 104 h 187"/>
                <a:gd name="T64" fmla="*/ 65 w 174"/>
                <a:gd name="T65" fmla="*/ 95 h 187"/>
                <a:gd name="T66" fmla="*/ 58 w 174"/>
                <a:gd name="T67" fmla="*/ 89 h 187"/>
                <a:gd name="T68" fmla="*/ 67 w 174"/>
                <a:gd name="T69" fmla="*/ 93 h 187"/>
                <a:gd name="T70" fmla="*/ 66 w 174"/>
                <a:gd name="T71" fmla="*/ 95 h 187"/>
                <a:gd name="T72" fmla="*/ 51 w 174"/>
                <a:gd name="T73" fmla="*/ 85 h 187"/>
                <a:gd name="T74" fmla="*/ 44 w 174"/>
                <a:gd name="T75" fmla="*/ 77 h 187"/>
                <a:gd name="T76" fmla="*/ 53 w 174"/>
                <a:gd name="T77" fmla="*/ 82 h 187"/>
                <a:gd name="T78" fmla="*/ 53 w 174"/>
                <a:gd name="T79" fmla="*/ 84 h 187"/>
                <a:gd name="T80" fmla="*/ 51 w 174"/>
                <a:gd name="T81" fmla="*/ 85 h 187"/>
                <a:gd name="T82" fmla="*/ 32 w 174"/>
                <a:gd name="T83" fmla="*/ 67 h 187"/>
                <a:gd name="T84" fmla="*/ 34 w 174"/>
                <a:gd name="T85" fmla="*/ 65 h 187"/>
                <a:gd name="T86" fmla="*/ 39 w 174"/>
                <a:gd name="T87" fmla="*/ 72 h 187"/>
                <a:gd name="T88" fmla="*/ 37 w 174"/>
                <a:gd name="T89" fmla="*/ 72 h 187"/>
                <a:gd name="T90" fmla="*/ 21 w 174"/>
                <a:gd name="T91" fmla="*/ 52 h 187"/>
                <a:gd name="T92" fmla="*/ 23 w 174"/>
                <a:gd name="T93" fmla="*/ 50 h 187"/>
                <a:gd name="T94" fmla="*/ 28 w 174"/>
                <a:gd name="T95" fmla="*/ 59 h 187"/>
                <a:gd name="T96" fmla="*/ 25 w 174"/>
                <a:gd name="T97" fmla="*/ 59 h 187"/>
                <a:gd name="T98" fmla="*/ 12 w 174"/>
                <a:gd name="T99" fmla="*/ 36 h 187"/>
                <a:gd name="T100" fmla="*/ 14 w 174"/>
                <a:gd name="T101" fmla="*/ 35 h 187"/>
                <a:gd name="T102" fmla="*/ 18 w 174"/>
                <a:gd name="T103" fmla="*/ 42 h 187"/>
                <a:gd name="T104" fmla="*/ 17 w 174"/>
                <a:gd name="T105" fmla="*/ 44 h 187"/>
                <a:gd name="T106" fmla="*/ 7 w 174"/>
                <a:gd name="T107" fmla="*/ 27 h 187"/>
                <a:gd name="T108" fmla="*/ 5 w 174"/>
                <a:gd name="T109" fmla="*/ 18 h 187"/>
                <a:gd name="T110" fmla="*/ 10 w 174"/>
                <a:gd name="T111" fmla="*/ 26 h 187"/>
                <a:gd name="T112" fmla="*/ 9 w 174"/>
                <a:gd name="T113" fmla="*/ 28 h 187"/>
                <a:gd name="T114" fmla="*/ 2 w 174"/>
                <a:gd name="T115" fmla="*/ 10 h 187"/>
                <a:gd name="T116" fmla="*/ 1 w 174"/>
                <a:gd name="T117" fmla="*/ 0 h 187"/>
                <a:gd name="T118" fmla="*/ 5 w 174"/>
                <a:gd name="T119" fmla="*/ 9 h 187"/>
                <a:gd name="T120" fmla="*/ 4 w 174"/>
                <a:gd name="T121" fmla="*/ 11 h 187"/>
                <a:gd name="T122" fmla="*/ 2 w 174"/>
                <a:gd name="T123" fmla="*/ 1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187">
                  <a:moveTo>
                    <a:pt x="171" y="186"/>
                  </a:moveTo>
                  <a:cubicBezTo>
                    <a:pt x="171" y="184"/>
                    <a:pt x="171" y="181"/>
                    <a:pt x="170" y="179"/>
                  </a:cubicBezTo>
                  <a:cubicBezTo>
                    <a:pt x="170" y="178"/>
                    <a:pt x="170" y="177"/>
                    <a:pt x="171" y="177"/>
                  </a:cubicBezTo>
                  <a:cubicBezTo>
                    <a:pt x="171" y="176"/>
                    <a:pt x="172" y="177"/>
                    <a:pt x="173" y="178"/>
                  </a:cubicBezTo>
                  <a:cubicBezTo>
                    <a:pt x="174" y="180"/>
                    <a:pt x="174" y="183"/>
                    <a:pt x="174" y="186"/>
                  </a:cubicBezTo>
                  <a:cubicBezTo>
                    <a:pt x="174" y="186"/>
                    <a:pt x="174" y="186"/>
                    <a:pt x="174" y="186"/>
                  </a:cubicBezTo>
                  <a:cubicBezTo>
                    <a:pt x="174" y="187"/>
                    <a:pt x="174" y="187"/>
                    <a:pt x="173" y="187"/>
                  </a:cubicBezTo>
                  <a:cubicBezTo>
                    <a:pt x="173" y="187"/>
                    <a:pt x="173" y="187"/>
                    <a:pt x="173" y="187"/>
                  </a:cubicBezTo>
                  <a:cubicBezTo>
                    <a:pt x="172" y="187"/>
                    <a:pt x="171" y="187"/>
                    <a:pt x="171" y="186"/>
                  </a:cubicBezTo>
                  <a:close/>
                  <a:moveTo>
                    <a:pt x="165" y="170"/>
                  </a:moveTo>
                  <a:cubicBezTo>
                    <a:pt x="164" y="168"/>
                    <a:pt x="162" y="166"/>
                    <a:pt x="160" y="164"/>
                  </a:cubicBezTo>
                  <a:cubicBezTo>
                    <a:pt x="160" y="163"/>
                    <a:pt x="160" y="162"/>
                    <a:pt x="161" y="162"/>
                  </a:cubicBezTo>
                  <a:cubicBezTo>
                    <a:pt x="161" y="161"/>
                    <a:pt x="162" y="161"/>
                    <a:pt x="163" y="162"/>
                  </a:cubicBezTo>
                  <a:cubicBezTo>
                    <a:pt x="165" y="164"/>
                    <a:pt x="166" y="166"/>
                    <a:pt x="168" y="169"/>
                  </a:cubicBezTo>
                  <a:cubicBezTo>
                    <a:pt x="168" y="169"/>
                    <a:pt x="168" y="170"/>
                    <a:pt x="167" y="171"/>
                  </a:cubicBezTo>
                  <a:cubicBezTo>
                    <a:pt x="166" y="171"/>
                    <a:pt x="166" y="171"/>
                    <a:pt x="166" y="171"/>
                  </a:cubicBezTo>
                  <a:cubicBezTo>
                    <a:pt x="166" y="171"/>
                    <a:pt x="165" y="171"/>
                    <a:pt x="165" y="170"/>
                  </a:cubicBezTo>
                  <a:close/>
                  <a:moveTo>
                    <a:pt x="154" y="157"/>
                  </a:moveTo>
                  <a:cubicBezTo>
                    <a:pt x="152" y="155"/>
                    <a:pt x="150" y="153"/>
                    <a:pt x="148" y="151"/>
                  </a:cubicBezTo>
                  <a:cubicBezTo>
                    <a:pt x="147" y="151"/>
                    <a:pt x="147" y="150"/>
                    <a:pt x="148" y="149"/>
                  </a:cubicBezTo>
                  <a:cubicBezTo>
                    <a:pt x="148" y="148"/>
                    <a:pt x="149" y="148"/>
                    <a:pt x="150" y="149"/>
                  </a:cubicBezTo>
                  <a:cubicBezTo>
                    <a:pt x="152" y="151"/>
                    <a:pt x="154" y="153"/>
                    <a:pt x="156" y="155"/>
                  </a:cubicBezTo>
                  <a:cubicBezTo>
                    <a:pt x="156" y="155"/>
                    <a:pt x="156" y="156"/>
                    <a:pt x="156" y="157"/>
                  </a:cubicBezTo>
                  <a:cubicBezTo>
                    <a:pt x="156" y="157"/>
                    <a:pt x="155" y="157"/>
                    <a:pt x="155" y="157"/>
                  </a:cubicBezTo>
                  <a:cubicBezTo>
                    <a:pt x="154" y="157"/>
                    <a:pt x="154" y="157"/>
                    <a:pt x="154" y="157"/>
                  </a:cubicBezTo>
                  <a:close/>
                  <a:moveTo>
                    <a:pt x="140" y="145"/>
                  </a:moveTo>
                  <a:cubicBezTo>
                    <a:pt x="138" y="143"/>
                    <a:pt x="136" y="141"/>
                    <a:pt x="134" y="140"/>
                  </a:cubicBezTo>
                  <a:cubicBezTo>
                    <a:pt x="134" y="139"/>
                    <a:pt x="134" y="138"/>
                    <a:pt x="134" y="138"/>
                  </a:cubicBezTo>
                  <a:cubicBezTo>
                    <a:pt x="135" y="137"/>
                    <a:pt x="136" y="137"/>
                    <a:pt x="136" y="137"/>
                  </a:cubicBezTo>
                  <a:cubicBezTo>
                    <a:pt x="138" y="139"/>
                    <a:pt x="140" y="141"/>
                    <a:pt x="142" y="142"/>
                  </a:cubicBezTo>
                  <a:cubicBezTo>
                    <a:pt x="143" y="143"/>
                    <a:pt x="143" y="144"/>
                    <a:pt x="143" y="144"/>
                  </a:cubicBezTo>
                  <a:cubicBezTo>
                    <a:pt x="142" y="145"/>
                    <a:pt x="142" y="145"/>
                    <a:pt x="141" y="145"/>
                  </a:cubicBezTo>
                  <a:lnTo>
                    <a:pt x="140" y="145"/>
                  </a:lnTo>
                  <a:close/>
                  <a:moveTo>
                    <a:pt x="126" y="134"/>
                  </a:moveTo>
                  <a:cubicBezTo>
                    <a:pt x="124" y="132"/>
                    <a:pt x="122" y="130"/>
                    <a:pt x="120" y="129"/>
                  </a:cubicBezTo>
                  <a:cubicBezTo>
                    <a:pt x="119" y="128"/>
                    <a:pt x="119" y="127"/>
                    <a:pt x="120" y="127"/>
                  </a:cubicBezTo>
                  <a:cubicBezTo>
                    <a:pt x="120" y="126"/>
                    <a:pt x="121" y="126"/>
                    <a:pt x="122" y="126"/>
                  </a:cubicBezTo>
                  <a:cubicBezTo>
                    <a:pt x="124" y="128"/>
                    <a:pt x="126" y="130"/>
                    <a:pt x="128" y="131"/>
                  </a:cubicBezTo>
                  <a:cubicBezTo>
                    <a:pt x="129" y="132"/>
                    <a:pt x="129" y="133"/>
                    <a:pt x="128" y="133"/>
                  </a:cubicBezTo>
                  <a:cubicBezTo>
                    <a:pt x="128" y="134"/>
                    <a:pt x="128" y="134"/>
                    <a:pt x="127" y="134"/>
                  </a:cubicBezTo>
                  <a:lnTo>
                    <a:pt x="126" y="134"/>
                  </a:lnTo>
                  <a:close/>
                  <a:moveTo>
                    <a:pt x="112" y="123"/>
                  </a:moveTo>
                  <a:cubicBezTo>
                    <a:pt x="109" y="122"/>
                    <a:pt x="107" y="120"/>
                    <a:pt x="105" y="119"/>
                  </a:cubicBezTo>
                  <a:cubicBezTo>
                    <a:pt x="104" y="118"/>
                    <a:pt x="104" y="117"/>
                    <a:pt x="105" y="117"/>
                  </a:cubicBezTo>
                  <a:cubicBezTo>
                    <a:pt x="105" y="116"/>
                    <a:pt x="106" y="116"/>
                    <a:pt x="107" y="116"/>
                  </a:cubicBezTo>
                  <a:cubicBezTo>
                    <a:pt x="109" y="118"/>
                    <a:pt x="111" y="119"/>
                    <a:pt x="113" y="121"/>
                  </a:cubicBezTo>
                  <a:cubicBezTo>
                    <a:pt x="114" y="121"/>
                    <a:pt x="114" y="122"/>
                    <a:pt x="114" y="123"/>
                  </a:cubicBezTo>
                  <a:cubicBezTo>
                    <a:pt x="114" y="123"/>
                    <a:pt x="113" y="123"/>
                    <a:pt x="113" y="123"/>
                  </a:cubicBezTo>
                  <a:lnTo>
                    <a:pt x="112" y="123"/>
                  </a:lnTo>
                  <a:close/>
                  <a:moveTo>
                    <a:pt x="97" y="113"/>
                  </a:moveTo>
                  <a:cubicBezTo>
                    <a:pt x="94" y="112"/>
                    <a:pt x="92" y="110"/>
                    <a:pt x="90" y="109"/>
                  </a:cubicBezTo>
                  <a:cubicBezTo>
                    <a:pt x="89" y="109"/>
                    <a:pt x="89" y="108"/>
                    <a:pt x="89" y="107"/>
                  </a:cubicBezTo>
                  <a:cubicBezTo>
                    <a:pt x="90" y="106"/>
                    <a:pt x="91" y="106"/>
                    <a:pt x="91" y="106"/>
                  </a:cubicBezTo>
                  <a:cubicBezTo>
                    <a:pt x="93" y="108"/>
                    <a:pt x="96" y="109"/>
                    <a:pt x="98" y="111"/>
                  </a:cubicBezTo>
                  <a:cubicBezTo>
                    <a:pt x="99" y="111"/>
                    <a:pt x="99" y="112"/>
                    <a:pt x="99" y="113"/>
                  </a:cubicBezTo>
                  <a:cubicBezTo>
                    <a:pt x="98" y="113"/>
                    <a:pt x="98" y="113"/>
                    <a:pt x="98" y="113"/>
                  </a:cubicBezTo>
                  <a:lnTo>
                    <a:pt x="97" y="113"/>
                  </a:lnTo>
                  <a:close/>
                  <a:moveTo>
                    <a:pt x="81" y="104"/>
                  </a:moveTo>
                  <a:cubicBezTo>
                    <a:pt x="79" y="103"/>
                    <a:pt x="76" y="102"/>
                    <a:pt x="74" y="100"/>
                  </a:cubicBezTo>
                  <a:cubicBezTo>
                    <a:pt x="73" y="100"/>
                    <a:pt x="73" y="99"/>
                    <a:pt x="74" y="98"/>
                  </a:cubicBezTo>
                  <a:cubicBezTo>
                    <a:pt x="74" y="98"/>
                    <a:pt x="75" y="97"/>
                    <a:pt x="76" y="98"/>
                  </a:cubicBezTo>
                  <a:cubicBezTo>
                    <a:pt x="78" y="99"/>
                    <a:pt x="80" y="100"/>
                    <a:pt x="83" y="102"/>
                  </a:cubicBezTo>
                  <a:cubicBezTo>
                    <a:pt x="83" y="102"/>
                    <a:pt x="84" y="103"/>
                    <a:pt x="83" y="104"/>
                  </a:cubicBezTo>
                  <a:cubicBezTo>
                    <a:pt x="83" y="104"/>
                    <a:pt x="82" y="104"/>
                    <a:pt x="82" y="104"/>
                  </a:cubicBezTo>
                  <a:lnTo>
                    <a:pt x="81" y="104"/>
                  </a:lnTo>
                  <a:close/>
                  <a:moveTo>
                    <a:pt x="65" y="95"/>
                  </a:moveTo>
                  <a:cubicBezTo>
                    <a:pt x="63" y="94"/>
                    <a:pt x="61" y="92"/>
                    <a:pt x="59" y="91"/>
                  </a:cubicBezTo>
                  <a:cubicBezTo>
                    <a:pt x="58" y="90"/>
                    <a:pt x="58" y="89"/>
                    <a:pt x="58" y="89"/>
                  </a:cubicBezTo>
                  <a:cubicBezTo>
                    <a:pt x="59" y="88"/>
                    <a:pt x="60" y="88"/>
                    <a:pt x="61" y="88"/>
                  </a:cubicBezTo>
                  <a:cubicBezTo>
                    <a:pt x="63" y="90"/>
                    <a:pt x="65" y="91"/>
                    <a:pt x="67" y="93"/>
                  </a:cubicBezTo>
                  <a:cubicBezTo>
                    <a:pt x="68" y="93"/>
                    <a:pt x="68" y="94"/>
                    <a:pt x="68" y="95"/>
                  </a:cubicBezTo>
                  <a:cubicBezTo>
                    <a:pt x="67" y="95"/>
                    <a:pt x="67" y="95"/>
                    <a:pt x="66" y="95"/>
                  </a:cubicBezTo>
                  <a:lnTo>
                    <a:pt x="65" y="95"/>
                  </a:lnTo>
                  <a:close/>
                  <a:moveTo>
                    <a:pt x="51" y="85"/>
                  </a:moveTo>
                  <a:cubicBezTo>
                    <a:pt x="49" y="83"/>
                    <a:pt x="47" y="81"/>
                    <a:pt x="45" y="79"/>
                  </a:cubicBezTo>
                  <a:cubicBezTo>
                    <a:pt x="44" y="79"/>
                    <a:pt x="44" y="78"/>
                    <a:pt x="44" y="77"/>
                  </a:cubicBezTo>
                  <a:cubicBezTo>
                    <a:pt x="45" y="77"/>
                    <a:pt x="46" y="77"/>
                    <a:pt x="47" y="77"/>
                  </a:cubicBezTo>
                  <a:cubicBezTo>
                    <a:pt x="49" y="79"/>
                    <a:pt x="51" y="81"/>
                    <a:pt x="53" y="82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3"/>
                    <a:pt x="53" y="84"/>
                    <a:pt x="53" y="84"/>
                  </a:cubicBezTo>
                  <a:cubicBezTo>
                    <a:pt x="53" y="85"/>
                    <a:pt x="52" y="85"/>
                    <a:pt x="52" y="85"/>
                  </a:cubicBezTo>
                  <a:lnTo>
                    <a:pt x="51" y="85"/>
                  </a:lnTo>
                  <a:close/>
                  <a:moveTo>
                    <a:pt x="37" y="72"/>
                  </a:moveTo>
                  <a:cubicBezTo>
                    <a:pt x="35" y="70"/>
                    <a:pt x="34" y="68"/>
                    <a:pt x="32" y="67"/>
                  </a:cubicBezTo>
                  <a:cubicBezTo>
                    <a:pt x="31" y="66"/>
                    <a:pt x="31" y="65"/>
                    <a:pt x="32" y="64"/>
                  </a:cubicBezTo>
                  <a:cubicBezTo>
                    <a:pt x="33" y="64"/>
                    <a:pt x="34" y="64"/>
                    <a:pt x="34" y="65"/>
                  </a:cubicBezTo>
                  <a:cubicBezTo>
                    <a:pt x="36" y="66"/>
                    <a:pt x="38" y="68"/>
                    <a:pt x="39" y="70"/>
                  </a:cubicBezTo>
                  <a:cubicBezTo>
                    <a:pt x="40" y="71"/>
                    <a:pt x="40" y="72"/>
                    <a:pt x="39" y="72"/>
                  </a:cubicBezTo>
                  <a:cubicBezTo>
                    <a:pt x="39" y="73"/>
                    <a:pt x="39" y="73"/>
                    <a:pt x="38" y="73"/>
                  </a:cubicBezTo>
                  <a:cubicBezTo>
                    <a:pt x="38" y="73"/>
                    <a:pt x="38" y="73"/>
                    <a:pt x="37" y="72"/>
                  </a:cubicBezTo>
                  <a:close/>
                  <a:moveTo>
                    <a:pt x="25" y="59"/>
                  </a:moveTo>
                  <a:cubicBezTo>
                    <a:pt x="24" y="56"/>
                    <a:pt x="22" y="54"/>
                    <a:pt x="21" y="52"/>
                  </a:cubicBezTo>
                  <a:cubicBezTo>
                    <a:pt x="20" y="51"/>
                    <a:pt x="20" y="50"/>
                    <a:pt x="21" y="50"/>
                  </a:cubicBezTo>
                  <a:cubicBezTo>
                    <a:pt x="22" y="50"/>
                    <a:pt x="23" y="50"/>
                    <a:pt x="23" y="50"/>
                  </a:cubicBezTo>
                  <a:cubicBezTo>
                    <a:pt x="25" y="53"/>
                    <a:pt x="26" y="55"/>
                    <a:pt x="28" y="57"/>
                  </a:cubicBezTo>
                  <a:cubicBezTo>
                    <a:pt x="28" y="58"/>
                    <a:pt x="28" y="58"/>
                    <a:pt x="28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6" y="59"/>
                    <a:pt x="26" y="59"/>
                    <a:pt x="25" y="59"/>
                  </a:cubicBezTo>
                  <a:close/>
                  <a:moveTo>
                    <a:pt x="15" y="44"/>
                  </a:moveTo>
                  <a:cubicBezTo>
                    <a:pt x="14" y="41"/>
                    <a:pt x="13" y="39"/>
                    <a:pt x="12" y="36"/>
                  </a:cubicBezTo>
                  <a:cubicBezTo>
                    <a:pt x="11" y="36"/>
                    <a:pt x="11" y="35"/>
                    <a:pt x="12" y="34"/>
                  </a:cubicBezTo>
                  <a:cubicBezTo>
                    <a:pt x="13" y="34"/>
                    <a:pt x="14" y="34"/>
                    <a:pt x="14" y="35"/>
                  </a:cubicBezTo>
                  <a:cubicBezTo>
                    <a:pt x="15" y="37"/>
                    <a:pt x="17" y="40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8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lose/>
                  <a:moveTo>
                    <a:pt x="7" y="27"/>
                  </a:moveTo>
                  <a:cubicBezTo>
                    <a:pt x="6" y="25"/>
                    <a:pt x="5" y="22"/>
                    <a:pt x="5" y="20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6" y="17"/>
                    <a:pt x="7" y="18"/>
                    <a:pt x="7" y="19"/>
                  </a:cubicBezTo>
                  <a:cubicBezTo>
                    <a:pt x="8" y="21"/>
                    <a:pt x="9" y="23"/>
                    <a:pt x="10" y="26"/>
                  </a:cubicBezTo>
                  <a:cubicBezTo>
                    <a:pt x="10" y="27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28"/>
                    <a:pt x="7" y="27"/>
                  </a:cubicBezTo>
                  <a:close/>
                  <a:moveTo>
                    <a:pt x="2" y="10"/>
                  </a:moveTo>
                  <a:cubicBezTo>
                    <a:pt x="1" y="7"/>
                    <a:pt x="0" y="4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4"/>
                    <a:pt x="4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7" name="Freeform 130"/>
            <p:cNvSpPr>
              <a:spLocks noEditPoints="1"/>
            </p:cNvSpPr>
            <p:nvPr/>
          </p:nvSpPr>
          <p:spPr bwMode="auto">
            <a:xfrm>
              <a:off x="9273599" y="2973396"/>
              <a:ext cx="810214" cy="731631"/>
            </a:xfrm>
            <a:custGeom>
              <a:avLst/>
              <a:gdLst>
                <a:gd name="T0" fmla="*/ 118 w 126"/>
                <a:gd name="T1" fmla="*/ 107 h 114"/>
                <a:gd name="T2" fmla="*/ 121 w 126"/>
                <a:gd name="T3" fmla="*/ 105 h 114"/>
                <a:gd name="T4" fmla="*/ 125 w 126"/>
                <a:gd name="T5" fmla="*/ 114 h 114"/>
                <a:gd name="T6" fmla="*/ 123 w 126"/>
                <a:gd name="T7" fmla="*/ 113 h 114"/>
                <a:gd name="T8" fmla="*/ 104 w 126"/>
                <a:gd name="T9" fmla="*/ 97 h 114"/>
                <a:gd name="T10" fmla="*/ 103 w 126"/>
                <a:gd name="T11" fmla="*/ 95 h 114"/>
                <a:gd name="T12" fmla="*/ 112 w 126"/>
                <a:gd name="T13" fmla="*/ 98 h 114"/>
                <a:gd name="T14" fmla="*/ 112 w 126"/>
                <a:gd name="T15" fmla="*/ 101 h 114"/>
                <a:gd name="T16" fmla="*/ 95 w 126"/>
                <a:gd name="T17" fmla="*/ 93 h 114"/>
                <a:gd name="T18" fmla="*/ 88 w 126"/>
                <a:gd name="T19" fmla="*/ 90 h 114"/>
                <a:gd name="T20" fmla="*/ 89 w 126"/>
                <a:gd name="T21" fmla="*/ 87 h 114"/>
                <a:gd name="T22" fmla="*/ 96 w 126"/>
                <a:gd name="T23" fmla="*/ 90 h 114"/>
                <a:gd name="T24" fmla="*/ 96 w 126"/>
                <a:gd name="T25" fmla="*/ 93 h 114"/>
                <a:gd name="T26" fmla="*/ 78 w 126"/>
                <a:gd name="T27" fmla="*/ 86 h 114"/>
                <a:gd name="T28" fmla="*/ 71 w 126"/>
                <a:gd name="T29" fmla="*/ 82 h 114"/>
                <a:gd name="T30" fmla="*/ 72 w 126"/>
                <a:gd name="T31" fmla="*/ 80 h 114"/>
                <a:gd name="T32" fmla="*/ 80 w 126"/>
                <a:gd name="T33" fmla="*/ 85 h 114"/>
                <a:gd name="T34" fmla="*/ 78 w 126"/>
                <a:gd name="T35" fmla="*/ 86 h 114"/>
                <a:gd name="T36" fmla="*/ 56 w 126"/>
                <a:gd name="T37" fmla="*/ 73 h 114"/>
                <a:gd name="T38" fmla="*/ 57 w 126"/>
                <a:gd name="T39" fmla="*/ 70 h 114"/>
                <a:gd name="T40" fmla="*/ 64 w 126"/>
                <a:gd name="T41" fmla="*/ 77 h 114"/>
                <a:gd name="T42" fmla="*/ 62 w 126"/>
                <a:gd name="T43" fmla="*/ 77 h 114"/>
                <a:gd name="T44" fmla="*/ 41 w 126"/>
                <a:gd name="T45" fmla="*/ 62 h 114"/>
                <a:gd name="T46" fmla="*/ 43 w 126"/>
                <a:gd name="T47" fmla="*/ 59 h 114"/>
                <a:gd name="T48" fmla="*/ 50 w 126"/>
                <a:gd name="T49" fmla="*/ 66 h 114"/>
                <a:gd name="T50" fmla="*/ 47 w 126"/>
                <a:gd name="T51" fmla="*/ 67 h 114"/>
                <a:gd name="T52" fmla="*/ 28 w 126"/>
                <a:gd name="T53" fmla="*/ 49 h 114"/>
                <a:gd name="T54" fmla="*/ 31 w 126"/>
                <a:gd name="T55" fmla="*/ 47 h 114"/>
                <a:gd name="T56" fmla="*/ 36 w 126"/>
                <a:gd name="T57" fmla="*/ 55 h 114"/>
                <a:gd name="T58" fmla="*/ 34 w 126"/>
                <a:gd name="T59" fmla="*/ 55 h 114"/>
                <a:gd name="T60" fmla="*/ 17 w 126"/>
                <a:gd name="T61" fmla="*/ 34 h 114"/>
                <a:gd name="T62" fmla="*/ 20 w 126"/>
                <a:gd name="T63" fmla="*/ 33 h 114"/>
                <a:gd name="T64" fmla="*/ 24 w 126"/>
                <a:gd name="T65" fmla="*/ 41 h 114"/>
                <a:gd name="T66" fmla="*/ 22 w 126"/>
                <a:gd name="T67" fmla="*/ 41 h 114"/>
                <a:gd name="T68" fmla="*/ 8 w 126"/>
                <a:gd name="T69" fmla="*/ 19 h 114"/>
                <a:gd name="T70" fmla="*/ 11 w 126"/>
                <a:gd name="T71" fmla="*/ 17 h 114"/>
                <a:gd name="T72" fmla="*/ 14 w 126"/>
                <a:gd name="T73" fmla="*/ 26 h 114"/>
                <a:gd name="T74" fmla="*/ 12 w 126"/>
                <a:gd name="T75" fmla="*/ 26 h 114"/>
                <a:gd name="T76" fmla="*/ 1 w 126"/>
                <a:gd name="T77" fmla="*/ 2 h 114"/>
                <a:gd name="T78" fmla="*/ 1 w 126"/>
                <a:gd name="T79" fmla="*/ 0 h 114"/>
                <a:gd name="T80" fmla="*/ 6 w 126"/>
                <a:gd name="T81" fmla="*/ 8 h 114"/>
                <a:gd name="T82" fmla="*/ 5 w 126"/>
                <a:gd name="T83" fmla="*/ 1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" h="114">
                  <a:moveTo>
                    <a:pt x="123" y="113"/>
                  </a:moveTo>
                  <a:cubicBezTo>
                    <a:pt x="122" y="111"/>
                    <a:pt x="120" y="109"/>
                    <a:pt x="118" y="107"/>
                  </a:cubicBezTo>
                  <a:cubicBezTo>
                    <a:pt x="118" y="106"/>
                    <a:pt x="118" y="105"/>
                    <a:pt x="118" y="105"/>
                  </a:cubicBezTo>
                  <a:cubicBezTo>
                    <a:pt x="119" y="104"/>
                    <a:pt x="120" y="104"/>
                    <a:pt x="121" y="105"/>
                  </a:cubicBezTo>
                  <a:cubicBezTo>
                    <a:pt x="123" y="107"/>
                    <a:pt x="124" y="109"/>
                    <a:pt x="126" y="112"/>
                  </a:cubicBezTo>
                  <a:cubicBezTo>
                    <a:pt x="126" y="112"/>
                    <a:pt x="125" y="113"/>
                    <a:pt x="125" y="114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4" y="114"/>
                    <a:pt x="123" y="113"/>
                    <a:pt x="123" y="113"/>
                  </a:cubicBezTo>
                  <a:close/>
                  <a:moveTo>
                    <a:pt x="111" y="101"/>
                  </a:moveTo>
                  <a:cubicBezTo>
                    <a:pt x="109" y="99"/>
                    <a:pt x="106" y="98"/>
                    <a:pt x="104" y="97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8" y="95"/>
                    <a:pt x="110" y="97"/>
                    <a:pt x="112" y="98"/>
                  </a:cubicBezTo>
                  <a:cubicBezTo>
                    <a:pt x="113" y="99"/>
                    <a:pt x="113" y="100"/>
                    <a:pt x="113" y="100"/>
                  </a:cubicBezTo>
                  <a:cubicBezTo>
                    <a:pt x="113" y="101"/>
                    <a:pt x="112" y="101"/>
                    <a:pt x="112" y="101"/>
                  </a:cubicBezTo>
                  <a:lnTo>
                    <a:pt x="111" y="101"/>
                  </a:lnTo>
                  <a:close/>
                  <a:moveTo>
                    <a:pt x="95" y="93"/>
                  </a:moveTo>
                  <a:cubicBezTo>
                    <a:pt x="93" y="92"/>
                    <a:pt x="92" y="91"/>
                    <a:pt x="92" y="91"/>
                  </a:cubicBezTo>
                  <a:cubicBezTo>
                    <a:pt x="92" y="91"/>
                    <a:pt x="91" y="91"/>
                    <a:pt x="88" y="90"/>
                  </a:cubicBezTo>
                  <a:cubicBezTo>
                    <a:pt x="87" y="89"/>
                    <a:pt x="86" y="89"/>
                    <a:pt x="87" y="88"/>
                  </a:cubicBezTo>
                  <a:cubicBezTo>
                    <a:pt x="87" y="87"/>
                    <a:pt x="88" y="87"/>
                    <a:pt x="89" y="87"/>
                  </a:cubicBezTo>
                  <a:cubicBezTo>
                    <a:pt x="92" y="88"/>
                    <a:pt x="93" y="88"/>
                    <a:pt x="93" y="89"/>
                  </a:cubicBezTo>
                  <a:cubicBezTo>
                    <a:pt x="93" y="89"/>
                    <a:pt x="94" y="89"/>
                    <a:pt x="96" y="90"/>
                  </a:cubicBezTo>
                  <a:cubicBezTo>
                    <a:pt x="97" y="90"/>
                    <a:pt x="97" y="91"/>
                    <a:pt x="97" y="92"/>
                  </a:cubicBezTo>
                  <a:cubicBezTo>
                    <a:pt x="97" y="92"/>
                    <a:pt x="96" y="93"/>
                    <a:pt x="96" y="93"/>
                  </a:cubicBezTo>
                  <a:lnTo>
                    <a:pt x="95" y="93"/>
                  </a:lnTo>
                  <a:close/>
                  <a:moveTo>
                    <a:pt x="78" y="86"/>
                  </a:moveTo>
                  <a:cubicBezTo>
                    <a:pt x="76" y="85"/>
                    <a:pt x="74" y="84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0" y="82"/>
                    <a:pt x="70" y="81"/>
                    <a:pt x="70" y="80"/>
                  </a:cubicBezTo>
                  <a:cubicBezTo>
                    <a:pt x="71" y="79"/>
                    <a:pt x="72" y="79"/>
                    <a:pt x="72" y="80"/>
                  </a:cubicBezTo>
                  <a:cubicBezTo>
                    <a:pt x="75" y="81"/>
                    <a:pt x="77" y="82"/>
                    <a:pt x="80" y="83"/>
                  </a:cubicBezTo>
                  <a:cubicBezTo>
                    <a:pt x="80" y="83"/>
                    <a:pt x="81" y="84"/>
                    <a:pt x="80" y="85"/>
                  </a:cubicBezTo>
                  <a:cubicBezTo>
                    <a:pt x="80" y="86"/>
                    <a:pt x="79" y="86"/>
                    <a:pt x="79" y="86"/>
                  </a:cubicBezTo>
                  <a:lnTo>
                    <a:pt x="78" y="86"/>
                  </a:lnTo>
                  <a:close/>
                  <a:moveTo>
                    <a:pt x="62" y="77"/>
                  </a:moveTo>
                  <a:cubicBezTo>
                    <a:pt x="60" y="76"/>
                    <a:pt x="58" y="74"/>
                    <a:pt x="56" y="73"/>
                  </a:cubicBezTo>
                  <a:cubicBezTo>
                    <a:pt x="55" y="72"/>
                    <a:pt x="55" y="71"/>
                    <a:pt x="55" y="71"/>
                  </a:cubicBezTo>
                  <a:cubicBezTo>
                    <a:pt x="56" y="70"/>
                    <a:pt x="57" y="70"/>
                    <a:pt x="57" y="70"/>
                  </a:cubicBezTo>
                  <a:cubicBezTo>
                    <a:pt x="60" y="72"/>
                    <a:pt x="62" y="73"/>
                    <a:pt x="64" y="75"/>
                  </a:cubicBezTo>
                  <a:cubicBezTo>
                    <a:pt x="65" y="75"/>
                    <a:pt x="65" y="76"/>
                    <a:pt x="64" y="77"/>
                  </a:cubicBezTo>
                  <a:cubicBezTo>
                    <a:pt x="64" y="77"/>
                    <a:pt x="64" y="77"/>
                    <a:pt x="63" y="77"/>
                  </a:cubicBezTo>
                  <a:lnTo>
                    <a:pt x="62" y="77"/>
                  </a:lnTo>
                  <a:close/>
                  <a:moveTo>
                    <a:pt x="47" y="67"/>
                  </a:moveTo>
                  <a:cubicBezTo>
                    <a:pt x="45" y="65"/>
                    <a:pt x="43" y="63"/>
                    <a:pt x="41" y="62"/>
                  </a:cubicBezTo>
                  <a:cubicBezTo>
                    <a:pt x="41" y="61"/>
                    <a:pt x="41" y="60"/>
                    <a:pt x="41" y="59"/>
                  </a:cubicBezTo>
                  <a:cubicBezTo>
                    <a:pt x="42" y="59"/>
                    <a:pt x="43" y="59"/>
                    <a:pt x="43" y="59"/>
                  </a:cubicBezTo>
                  <a:cubicBezTo>
                    <a:pt x="45" y="61"/>
                    <a:pt x="47" y="63"/>
                    <a:pt x="49" y="64"/>
                  </a:cubicBezTo>
                  <a:cubicBezTo>
                    <a:pt x="50" y="65"/>
                    <a:pt x="50" y="66"/>
                    <a:pt x="50" y="66"/>
                  </a:cubicBezTo>
                  <a:cubicBezTo>
                    <a:pt x="49" y="67"/>
                    <a:pt x="49" y="67"/>
                    <a:pt x="48" y="67"/>
                  </a:cubicBezTo>
                  <a:lnTo>
                    <a:pt x="47" y="67"/>
                  </a:lnTo>
                  <a:close/>
                  <a:moveTo>
                    <a:pt x="34" y="55"/>
                  </a:moveTo>
                  <a:cubicBezTo>
                    <a:pt x="32" y="53"/>
                    <a:pt x="30" y="51"/>
                    <a:pt x="28" y="49"/>
                  </a:cubicBezTo>
                  <a:cubicBezTo>
                    <a:pt x="28" y="48"/>
                    <a:pt x="28" y="47"/>
                    <a:pt x="29" y="47"/>
                  </a:cubicBezTo>
                  <a:cubicBezTo>
                    <a:pt x="29" y="46"/>
                    <a:pt x="30" y="46"/>
                    <a:pt x="31" y="47"/>
                  </a:cubicBezTo>
                  <a:cubicBezTo>
                    <a:pt x="32" y="49"/>
                    <a:pt x="34" y="51"/>
                    <a:pt x="36" y="52"/>
                  </a:cubicBezTo>
                  <a:cubicBezTo>
                    <a:pt x="37" y="53"/>
                    <a:pt x="37" y="54"/>
                    <a:pt x="36" y="55"/>
                  </a:cubicBezTo>
                  <a:cubicBezTo>
                    <a:pt x="36" y="55"/>
                    <a:pt x="35" y="55"/>
                    <a:pt x="35" y="55"/>
                  </a:cubicBezTo>
                  <a:cubicBezTo>
                    <a:pt x="35" y="55"/>
                    <a:pt x="34" y="55"/>
                    <a:pt x="34" y="55"/>
                  </a:cubicBezTo>
                  <a:close/>
                  <a:moveTo>
                    <a:pt x="22" y="41"/>
                  </a:moveTo>
                  <a:cubicBezTo>
                    <a:pt x="20" y="39"/>
                    <a:pt x="19" y="37"/>
                    <a:pt x="17" y="34"/>
                  </a:cubicBezTo>
                  <a:cubicBezTo>
                    <a:pt x="17" y="34"/>
                    <a:pt x="17" y="33"/>
                    <a:pt x="18" y="32"/>
                  </a:cubicBezTo>
                  <a:cubicBezTo>
                    <a:pt x="18" y="32"/>
                    <a:pt x="19" y="32"/>
                    <a:pt x="20" y="33"/>
                  </a:cubicBezTo>
                  <a:cubicBezTo>
                    <a:pt x="21" y="35"/>
                    <a:pt x="23" y="37"/>
                    <a:pt x="24" y="39"/>
                  </a:cubicBezTo>
                  <a:cubicBezTo>
                    <a:pt x="25" y="40"/>
                    <a:pt x="25" y="41"/>
                    <a:pt x="24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2" y="41"/>
                    <a:pt x="22" y="41"/>
                  </a:cubicBezTo>
                  <a:close/>
                  <a:moveTo>
                    <a:pt x="12" y="26"/>
                  </a:moveTo>
                  <a:cubicBezTo>
                    <a:pt x="10" y="24"/>
                    <a:pt x="9" y="21"/>
                    <a:pt x="8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9" y="16"/>
                    <a:pt x="10" y="17"/>
                    <a:pt x="11" y="17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5" y="25"/>
                    <a:pt x="15" y="26"/>
                    <a:pt x="14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6"/>
                    <a:pt x="12" y="26"/>
                  </a:cubicBezTo>
                  <a:close/>
                  <a:moveTo>
                    <a:pt x="4" y="10"/>
                  </a:moveTo>
                  <a:cubicBezTo>
                    <a:pt x="3" y="7"/>
                    <a:pt x="2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4"/>
                    <a:pt x="5" y="6"/>
                    <a:pt x="6" y="8"/>
                  </a:cubicBezTo>
                  <a:cubicBezTo>
                    <a:pt x="7" y="9"/>
                    <a:pt x="6" y="10"/>
                    <a:pt x="6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8" name="Freeform 131"/>
            <p:cNvSpPr>
              <a:spLocks noEditPoints="1"/>
            </p:cNvSpPr>
            <p:nvPr/>
          </p:nvSpPr>
          <p:spPr bwMode="auto">
            <a:xfrm>
              <a:off x="8788556" y="3057397"/>
              <a:ext cx="479626" cy="352267"/>
            </a:xfrm>
            <a:custGeom>
              <a:avLst/>
              <a:gdLst>
                <a:gd name="T0" fmla="*/ 2 w 75"/>
                <a:gd name="T1" fmla="*/ 55 h 55"/>
                <a:gd name="T2" fmla="*/ 0 w 75"/>
                <a:gd name="T3" fmla="*/ 53 h 55"/>
                <a:gd name="T4" fmla="*/ 2 w 75"/>
                <a:gd name="T5" fmla="*/ 52 h 55"/>
                <a:gd name="T6" fmla="*/ 6 w 75"/>
                <a:gd name="T7" fmla="*/ 52 h 55"/>
                <a:gd name="T8" fmla="*/ 7 w 75"/>
                <a:gd name="T9" fmla="*/ 52 h 55"/>
                <a:gd name="T10" fmla="*/ 9 w 75"/>
                <a:gd name="T11" fmla="*/ 53 h 55"/>
                <a:gd name="T12" fmla="*/ 7 w 75"/>
                <a:gd name="T13" fmla="*/ 55 h 55"/>
                <a:gd name="T14" fmla="*/ 6 w 75"/>
                <a:gd name="T15" fmla="*/ 55 h 55"/>
                <a:gd name="T16" fmla="*/ 2 w 75"/>
                <a:gd name="T17" fmla="*/ 55 h 55"/>
                <a:gd name="T18" fmla="*/ 16 w 75"/>
                <a:gd name="T19" fmla="*/ 53 h 55"/>
                <a:gd name="T20" fmla="*/ 17 w 75"/>
                <a:gd name="T21" fmla="*/ 51 h 55"/>
                <a:gd name="T22" fmla="*/ 24 w 75"/>
                <a:gd name="T23" fmla="*/ 50 h 55"/>
                <a:gd name="T24" fmla="*/ 26 w 75"/>
                <a:gd name="T25" fmla="*/ 51 h 55"/>
                <a:gd name="T26" fmla="*/ 25 w 75"/>
                <a:gd name="T27" fmla="*/ 52 h 55"/>
                <a:gd name="T28" fmla="*/ 17 w 75"/>
                <a:gd name="T29" fmla="*/ 54 h 55"/>
                <a:gd name="T30" fmla="*/ 17 w 75"/>
                <a:gd name="T31" fmla="*/ 54 h 55"/>
                <a:gd name="T32" fmla="*/ 16 w 75"/>
                <a:gd name="T33" fmla="*/ 53 h 55"/>
                <a:gd name="T34" fmla="*/ 33 w 75"/>
                <a:gd name="T35" fmla="*/ 48 h 55"/>
                <a:gd name="T36" fmla="*/ 34 w 75"/>
                <a:gd name="T37" fmla="*/ 46 h 55"/>
                <a:gd name="T38" fmla="*/ 40 w 75"/>
                <a:gd name="T39" fmla="*/ 42 h 55"/>
                <a:gd name="T40" fmla="*/ 42 w 75"/>
                <a:gd name="T41" fmla="*/ 43 h 55"/>
                <a:gd name="T42" fmla="*/ 42 w 75"/>
                <a:gd name="T43" fmla="*/ 45 h 55"/>
                <a:gd name="T44" fmla="*/ 35 w 75"/>
                <a:gd name="T45" fmla="*/ 49 h 55"/>
                <a:gd name="T46" fmla="*/ 34 w 75"/>
                <a:gd name="T47" fmla="*/ 49 h 55"/>
                <a:gd name="T48" fmla="*/ 33 w 75"/>
                <a:gd name="T49" fmla="*/ 48 h 55"/>
                <a:gd name="T50" fmla="*/ 48 w 75"/>
                <a:gd name="T51" fmla="*/ 39 h 55"/>
                <a:gd name="T52" fmla="*/ 48 w 75"/>
                <a:gd name="T53" fmla="*/ 37 h 55"/>
                <a:gd name="T54" fmla="*/ 54 w 75"/>
                <a:gd name="T55" fmla="*/ 31 h 55"/>
                <a:gd name="T56" fmla="*/ 56 w 75"/>
                <a:gd name="T57" fmla="*/ 31 h 55"/>
                <a:gd name="T58" fmla="*/ 56 w 75"/>
                <a:gd name="T59" fmla="*/ 33 h 55"/>
                <a:gd name="T60" fmla="*/ 50 w 75"/>
                <a:gd name="T61" fmla="*/ 39 h 55"/>
                <a:gd name="T62" fmla="*/ 49 w 75"/>
                <a:gd name="T63" fmla="*/ 39 h 55"/>
                <a:gd name="T64" fmla="*/ 48 w 75"/>
                <a:gd name="T65" fmla="*/ 39 h 55"/>
                <a:gd name="T66" fmla="*/ 61 w 75"/>
                <a:gd name="T67" fmla="*/ 26 h 55"/>
                <a:gd name="T68" fmla="*/ 60 w 75"/>
                <a:gd name="T69" fmla="*/ 24 h 55"/>
                <a:gd name="T70" fmla="*/ 65 w 75"/>
                <a:gd name="T71" fmla="*/ 17 h 55"/>
                <a:gd name="T72" fmla="*/ 67 w 75"/>
                <a:gd name="T73" fmla="*/ 17 h 55"/>
                <a:gd name="T74" fmla="*/ 67 w 75"/>
                <a:gd name="T75" fmla="*/ 19 h 55"/>
                <a:gd name="T76" fmla="*/ 63 w 75"/>
                <a:gd name="T77" fmla="*/ 26 h 55"/>
                <a:gd name="T78" fmla="*/ 61 w 75"/>
                <a:gd name="T79" fmla="*/ 26 h 55"/>
                <a:gd name="T80" fmla="*/ 70 w 75"/>
                <a:gd name="T81" fmla="*/ 10 h 55"/>
                <a:gd name="T82" fmla="*/ 69 w 75"/>
                <a:gd name="T83" fmla="*/ 9 h 55"/>
                <a:gd name="T84" fmla="*/ 72 w 75"/>
                <a:gd name="T85" fmla="*/ 1 h 55"/>
                <a:gd name="T86" fmla="*/ 74 w 75"/>
                <a:gd name="T87" fmla="*/ 0 h 55"/>
                <a:gd name="T88" fmla="*/ 75 w 75"/>
                <a:gd name="T89" fmla="*/ 2 h 55"/>
                <a:gd name="T90" fmla="*/ 72 w 75"/>
                <a:gd name="T91" fmla="*/ 10 h 55"/>
                <a:gd name="T92" fmla="*/ 71 w 75"/>
                <a:gd name="T93" fmla="*/ 11 h 55"/>
                <a:gd name="T94" fmla="*/ 70 w 75"/>
                <a:gd name="T95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5" h="55">
                  <a:moveTo>
                    <a:pt x="2" y="55"/>
                  </a:moveTo>
                  <a:cubicBezTo>
                    <a:pt x="1" y="55"/>
                    <a:pt x="0" y="54"/>
                    <a:pt x="0" y="53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3" y="52"/>
                    <a:pt x="4" y="52"/>
                    <a:pt x="6" y="52"/>
                  </a:cubicBezTo>
                  <a:cubicBezTo>
                    <a:pt x="6" y="52"/>
                    <a:pt x="7" y="52"/>
                    <a:pt x="7" y="52"/>
                  </a:cubicBezTo>
                  <a:cubicBezTo>
                    <a:pt x="8" y="52"/>
                    <a:pt x="9" y="53"/>
                    <a:pt x="9" y="53"/>
                  </a:cubicBezTo>
                  <a:cubicBezTo>
                    <a:pt x="9" y="54"/>
                    <a:pt x="8" y="55"/>
                    <a:pt x="7" y="55"/>
                  </a:cubicBezTo>
                  <a:cubicBezTo>
                    <a:pt x="7" y="55"/>
                    <a:pt x="6" y="55"/>
                    <a:pt x="6" y="55"/>
                  </a:cubicBezTo>
                  <a:cubicBezTo>
                    <a:pt x="4" y="55"/>
                    <a:pt x="3" y="55"/>
                    <a:pt x="2" y="55"/>
                  </a:cubicBezTo>
                  <a:close/>
                  <a:moveTo>
                    <a:pt x="16" y="53"/>
                  </a:moveTo>
                  <a:cubicBezTo>
                    <a:pt x="15" y="52"/>
                    <a:pt x="16" y="51"/>
                    <a:pt x="17" y="51"/>
                  </a:cubicBezTo>
                  <a:cubicBezTo>
                    <a:pt x="19" y="51"/>
                    <a:pt x="22" y="50"/>
                    <a:pt x="24" y="50"/>
                  </a:cubicBezTo>
                  <a:cubicBezTo>
                    <a:pt x="25" y="49"/>
                    <a:pt x="26" y="50"/>
                    <a:pt x="26" y="51"/>
                  </a:cubicBezTo>
                  <a:cubicBezTo>
                    <a:pt x="26" y="51"/>
                    <a:pt x="26" y="52"/>
                    <a:pt x="25" y="52"/>
                  </a:cubicBezTo>
                  <a:cubicBezTo>
                    <a:pt x="23" y="53"/>
                    <a:pt x="20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6" y="54"/>
                    <a:pt x="16" y="54"/>
                    <a:pt x="16" y="53"/>
                  </a:cubicBezTo>
                  <a:close/>
                  <a:moveTo>
                    <a:pt x="33" y="48"/>
                  </a:moveTo>
                  <a:cubicBezTo>
                    <a:pt x="32" y="47"/>
                    <a:pt x="33" y="46"/>
                    <a:pt x="34" y="46"/>
                  </a:cubicBezTo>
                  <a:cubicBezTo>
                    <a:pt x="36" y="45"/>
                    <a:pt x="38" y="44"/>
                    <a:pt x="40" y="42"/>
                  </a:cubicBezTo>
                  <a:cubicBezTo>
                    <a:pt x="41" y="42"/>
                    <a:pt x="42" y="42"/>
                    <a:pt x="42" y="43"/>
                  </a:cubicBezTo>
                  <a:cubicBezTo>
                    <a:pt x="43" y="44"/>
                    <a:pt x="43" y="45"/>
                    <a:pt x="42" y="45"/>
                  </a:cubicBezTo>
                  <a:cubicBezTo>
                    <a:pt x="40" y="46"/>
                    <a:pt x="37" y="48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8"/>
                  </a:cubicBezTo>
                  <a:close/>
                  <a:moveTo>
                    <a:pt x="48" y="39"/>
                  </a:moveTo>
                  <a:cubicBezTo>
                    <a:pt x="48" y="38"/>
                    <a:pt x="48" y="37"/>
                    <a:pt x="48" y="37"/>
                  </a:cubicBezTo>
                  <a:cubicBezTo>
                    <a:pt x="50" y="35"/>
                    <a:pt x="52" y="33"/>
                    <a:pt x="54" y="31"/>
                  </a:cubicBezTo>
                  <a:cubicBezTo>
                    <a:pt x="55" y="31"/>
                    <a:pt x="55" y="31"/>
                    <a:pt x="56" y="31"/>
                  </a:cubicBezTo>
                  <a:cubicBezTo>
                    <a:pt x="57" y="32"/>
                    <a:pt x="57" y="33"/>
                    <a:pt x="56" y="33"/>
                  </a:cubicBezTo>
                  <a:cubicBezTo>
                    <a:pt x="54" y="35"/>
                    <a:pt x="52" y="37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8" y="39"/>
                    <a:pt x="48" y="39"/>
                  </a:cubicBezTo>
                  <a:close/>
                  <a:moveTo>
                    <a:pt x="61" y="26"/>
                  </a:moveTo>
                  <a:cubicBezTo>
                    <a:pt x="60" y="25"/>
                    <a:pt x="60" y="24"/>
                    <a:pt x="60" y="24"/>
                  </a:cubicBezTo>
                  <a:cubicBezTo>
                    <a:pt x="62" y="22"/>
                    <a:pt x="63" y="19"/>
                    <a:pt x="65" y="17"/>
                  </a:cubicBezTo>
                  <a:cubicBezTo>
                    <a:pt x="65" y="16"/>
                    <a:pt x="66" y="16"/>
                    <a:pt x="67" y="17"/>
                  </a:cubicBezTo>
                  <a:cubicBezTo>
                    <a:pt x="67" y="17"/>
                    <a:pt x="68" y="18"/>
                    <a:pt x="67" y="19"/>
                  </a:cubicBezTo>
                  <a:cubicBezTo>
                    <a:pt x="66" y="21"/>
                    <a:pt x="64" y="23"/>
                    <a:pt x="63" y="26"/>
                  </a:cubicBezTo>
                  <a:cubicBezTo>
                    <a:pt x="62" y="26"/>
                    <a:pt x="62" y="26"/>
                    <a:pt x="61" y="26"/>
                  </a:cubicBezTo>
                  <a:close/>
                  <a:moveTo>
                    <a:pt x="70" y="10"/>
                  </a:moveTo>
                  <a:cubicBezTo>
                    <a:pt x="69" y="10"/>
                    <a:pt x="69" y="9"/>
                    <a:pt x="69" y="9"/>
                  </a:cubicBezTo>
                  <a:cubicBezTo>
                    <a:pt x="71" y="4"/>
                    <a:pt x="72" y="1"/>
                    <a:pt x="72" y="1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5" y="1"/>
                    <a:pt x="75" y="2"/>
                  </a:cubicBezTo>
                  <a:cubicBezTo>
                    <a:pt x="75" y="2"/>
                    <a:pt x="74" y="5"/>
                    <a:pt x="72" y="10"/>
                  </a:cubicBezTo>
                  <a:cubicBezTo>
                    <a:pt x="72" y="10"/>
                    <a:pt x="71" y="11"/>
                    <a:pt x="71" y="11"/>
                  </a:cubicBezTo>
                  <a:lnTo>
                    <a:pt x="70" y="1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9" name="Freeform 132"/>
            <p:cNvSpPr>
              <a:spLocks noEditPoints="1"/>
            </p:cNvSpPr>
            <p:nvPr/>
          </p:nvSpPr>
          <p:spPr bwMode="auto">
            <a:xfrm>
              <a:off x="8859009" y="2967976"/>
              <a:ext cx="390203" cy="325169"/>
            </a:xfrm>
            <a:custGeom>
              <a:avLst/>
              <a:gdLst>
                <a:gd name="T0" fmla="*/ 0 w 61"/>
                <a:gd name="T1" fmla="*/ 50 h 51"/>
                <a:gd name="T2" fmla="*/ 1 w 61"/>
                <a:gd name="T3" fmla="*/ 48 h 51"/>
                <a:gd name="T4" fmla="*/ 9 w 61"/>
                <a:gd name="T5" fmla="*/ 47 h 51"/>
                <a:gd name="T6" fmla="*/ 11 w 61"/>
                <a:gd name="T7" fmla="*/ 48 h 51"/>
                <a:gd name="T8" fmla="*/ 9 w 61"/>
                <a:gd name="T9" fmla="*/ 50 h 51"/>
                <a:gd name="T10" fmla="*/ 1 w 61"/>
                <a:gd name="T11" fmla="*/ 51 h 51"/>
                <a:gd name="T12" fmla="*/ 1 w 61"/>
                <a:gd name="T13" fmla="*/ 51 h 51"/>
                <a:gd name="T14" fmla="*/ 0 w 61"/>
                <a:gd name="T15" fmla="*/ 50 h 51"/>
                <a:gd name="T16" fmla="*/ 17 w 61"/>
                <a:gd name="T17" fmla="*/ 46 h 51"/>
                <a:gd name="T18" fmla="*/ 18 w 61"/>
                <a:gd name="T19" fmla="*/ 44 h 51"/>
                <a:gd name="T20" fmla="*/ 26 w 61"/>
                <a:gd name="T21" fmla="*/ 41 h 51"/>
                <a:gd name="T22" fmla="*/ 28 w 61"/>
                <a:gd name="T23" fmla="*/ 42 h 51"/>
                <a:gd name="T24" fmla="*/ 27 w 61"/>
                <a:gd name="T25" fmla="*/ 44 h 51"/>
                <a:gd name="T26" fmla="*/ 19 w 61"/>
                <a:gd name="T27" fmla="*/ 47 h 51"/>
                <a:gd name="T28" fmla="*/ 19 w 61"/>
                <a:gd name="T29" fmla="*/ 47 h 51"/>
                <a:gd name="T30" fmla="*/ 17 w 61"/>
                <a:gd name="T31" fmla="*/ 46 h 51"/>
                <a:gd name="T32" fmla="*/ 34 w 61"/>
                <a:gd name="T33" fmla="*/ 38 h 51"/>
                <a:gd name="T34" fmla="*/ 34 w 61"/>
                <a:gd name="T35" fmla="*/ 36 h 51"/>
                <a:gd name="T36" fmla="*/ 40 w 61"/>
                <a:gd name="T37" fmla="*/ 31 h 51"/>
                <a:gd name="T38" fmla="*/ 42 w 61"/>
                <a:gd name="T39" fmla="*/ 31 h 51"/>
                <a:gd name="T40" fmla="*/ 42 w 61"/>
                <a:gd name="T41" fmla="*/ 33 h 51"/>
                <a:gd name="T42" fmla="*/ 36 w 61"/>
                <a:gd name="T43" fmla="*/ 39 h 51"/>
                <a:gd name="T44" fmla="*/ 35 w 61"/>
                <a:gd name="T45" fmla="*/ 39 h 51"/>
                <a:gd name="T46" fmla="*/ 34 w 61"/>
                <a:gd name="T47" fmla="*/ 38 h 51"/>
                <a:gd name="T48" fmla="*/ 47 w 61"/>
                <a:gd name="T49" fmla="*/ 26 h 51"/>
                <a:gd name="T50" fmla="*/ 47 w 61"/>
                <a:gd name="T51" fmla="*/ 24 h 51"/>
                <a:gd name="T52" fmla="*/ 51 w 61"/>
                <a:gd name="T53" fmla="*/ 18 h 51"/>
                <a:gd name="T54" fmla="*/ 53 w 61"/>
                <a:gd name="T55" fmla="*/ 17 h 51"/>
                <a:gd name="T56" fmla="*/ 54 w 61"/>
                <a:gd name="T57" fmla="*/ 19 h 51"/>
                <a:gd name="T58" fmla="*/ 49 w 61"/>
                <a:gd name="T59" fmla="*/ 26 h 51"/>
                <a:gd name="T60" fmla="*/ 48 w 61"/>
                <a:gd name="T61" fmla="*/ 27 h 51"/>
                <a:gd name="T62" fmla="*/ 47 w 61"/>
                <a:gd name="T63" fmla="*/ 26 h 51"/>
                <a:gd name="T64" fmla="*/ 56 w 61"/>
                <a:gd name="T65" fmla="*/ 11 h 51"/>
                <a:gd name="T66" fmla="*/ 55 w 61"/>
                <a:gd name="T67" fmla="*/ 9 h 51"/>
                <a:gd name="T68" fmla="*/ 58 w 61"/>
                <a:gd name="T69" fmla="*/ 2 h 51"/>
                <a:gd name="T70" fmla="*/ 58 w 61"/>
                <a:gd name="T71" fmla="*/ 2 h 51"/>
                <a:gd name="T72" fmla="*/ 60 w 61"/>
                <a:gd name="T73" fmla="*/ 0 h 51"/>
                <a:gd name="T74" fmla="*/ 61 w 61"/>
                <a:gd name="T75" fmla="*/ 2 h 51"/>
                <a:gd name="T76" fmla="*/ 58 w 61"/>
                <a:gd name="T77" fmla="*/ 10 h 51"/>
                <a:gd name="T78" fmla="*/ 57 w 61"/>
                <a:gd name="T79" fmla="*/ 11 h 51"/>
                <a:gd name="T80" fmla="*/ 56 w 61"/>
                <a:gd name="T81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1" h="51">
                  <a:moveTo>
                    <a:pt x="0" y="50"/>
                  </a:moveTo>
                  <a:cubicBezTo>
                    <a:pt x="0" y="49"/>
                    <a:pt x="0" y="48"/>
                    <a:pt x="1" y="48"/>
                  </a:cubicBezTo>
                  <a:cubicBezTo>
                    <a:pt x="4" y="48"/>
                    <a:pt x="6" y="47"/>
                    <a:pt x="9" y="47"/>
                  </a:cubicBezTo>
                  <a:cubicBezTo>
                    <a:pt x="10" y="47"/>
                    <a:pt x="10" y="47"/>
                    <a:pt x="11" y="48"/>
                  </a:cubicBezTo>
                  <a:cubicBezTo>
                    <a:pt x="11" y="49"/>
                    <a:pt x="10" y="50"/>
                    <a:pt x="9" y="50"/>
                  </a:cubicBezTo>
                  <a:cubicBezTo>
                    <a:pt x="7" y="50"/>
                    <a:pt x="4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0" y="50"/>
                    <a:pt x="0" y="50"/>
                  </a:cubicBezTo>
                  <a:close/>
                  <a:moveTo>
                    <a:pt x="17" y="46"/>
                  </a:moveTo>
                  <a:cubicBezTo>
                    <a:pt x="17" y="45"/>
                    <a:pt x="18" y="44"/>
                    <a:pt x="18" y="44"/>
                  </a:cubicBezTo>
                  <a:cubicBezTo>
                    <a:pt x="21" y="43"/>
                    <a:pt x="23" y="42"/>
                    <a:pt x="26" y="41"/>
                  </a:cubicBezTo>
                  <a:cubicBezTo>
                    <a:pt x="26" y="41"/>
                    <a:pt x="27" y="41"/>
                    <a:pt x="28" y="42"/>
                  </a:cubicBezTo>
                  <a:cubicBezTo>
                    <a:pt x="28" y="43"/>
                    <a:pt x="28" y="44"/>
                    <a:pt x="27" y="44"/>
                  </a:cubicBezTo>
                  <a:cubicBezTo>
                    <a:pt x="24" y="45"/>
                    <a:pt x="22" y="46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34" y="38"/>
                  </a:moveTo>
                  <a:cubicBezTo>
                    <a:pt x="33" y="38"/>
                    <a:pt x="33" y="37"/>
                    <a:pt x="34" y="36"/>
                  </a:cubicBezTo>
                  <a:cubicBezTo>
                    <a:pt x="36" y="35"/>
                    <a:pt x="38" y="33"/>
                    <a:pt x="40" y="31"/>
                  </a:cubicBezTo>
                  <a:cubicBezTo>
                    <a:pt x="41" y="31"/>
                    <a:pt x="41" y="31"/>
                    <a:pt x="42" y="31"/>
                  </a:cubicBezTo>
                  <a:cubicBezTo>
                    <a:pt x="43" y="32"/>
                    <a:pt x="43" y="33"/>
                    <a:pt x="42" y="33"/>
                  </a:cubicBezTo>
                  <a:cubicBezTo>
                    <a:pt x="40" y="35"/>
                    <a:pt x="38" y="37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4" y="39"/>
                    <a:pt x="34" y="38"/>
                  </a:cubicBezTo>
                  <a:close/>
                  <a:moveTo>
                    <a:pt x="47" y="26"/>
                  </a:moveTo>
                  <a:cubicBezTo>
                    <a:pt x="46" y="26"/>
                    <a:pt x="46" y="25"/>
                    <a:pt x="47" y="24"/>
                  </a:cubicBezTo>
                  <a:cubicBezTo>
                    <a:pt x="48" y="22"/>
                    <a:pt x="50" y="20"/>
                    <a:pt x="51" y="18"/>
                  </a:cubicBezTo>
                  <a:cubicBezTo>
                    <a:pt x="51" y="17"/>
                    <a:pt x="52" y="17"/>
                    <a:pt x="53" y="17"/>
                  </a:cubicBezTo>
                  <a:cubicBezTo>
                    <a:pt x="54" y="18"/>
                    <a:pt x="54" y="18"/>
                    <a:pt x="54" y="19"/>
                  </a:cubicBezTo>
                  <a:cubicBezTo>
                    <a:pt x="52" y="21"/>
                    <a:pt x="51" y="24"/>
                    <a:pt x="49" y="26"/>
                  </a:cubicBezTo>
                  <a:cubicBezTo>
                    <a:pt x="49" y="26"/>
                    <a:pt x="48" y="27"/>
                    <a:pt x="48" y="27"/>
                  </a:cubicBezTo>
                  <a:lnTo>
                    <a:pt x="47" y="26"/>
                  </a:lnTo>
                  <a:close/>
                  <a:moveTo>
                    <a:pt x="56" y="11"/>
                  </a:moveTo>
                  <a:cubicBezTo>
                    <a:pt x="55" y="11"/>
                    <a:pt x="55" y="10"/>
                    <a:pt x="55" y="9"/>
                  </a:cubicBezTo>
                  <a:cubicBezTo>
                    <a:pt x="57" y="4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1"/>
                    <a:pt x="59" y="0"/>
                    <a:pt x="60" y="0"/>
                  </a:cubicBezTo>
                  <a:cubicBezTo>
                    <a:pt x="60" y="1"/>
                    <a:pt x="61" y="1"/>
                    <a:pt x="61" y="2"/>
                  </a:cubicBezTo>
                  <a:cubicBezTo>
                    <a:pt x="61" y="2"/>
                    <a:pt x="60" y="5"/>
                    <a:pt x="58" y="10"/>
                  </a:cubicBezTo>
                  <a:cubicBezTo>
                    <a:pt x="58" y="11"/>
                    <a:pt x="57" y="11"/>
                    <a:pt x="57" y="11"/>
                  </a:cubicBezTo>
                  <a:lnTo>
                    <a:pt x="56" y="11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0" name="Freeform 133"/>
            <p:cNvSpPr>
              <a:spLocks noEditPoints="1"/>
            </p:cNvSpPr>
            <p:nvPr/>
          </p:nvSpPr>
          <p:spPr bwMode="auto">
            <a:xfrm>
              <a:off x="9652963" y="3967871"/>
              <a:ext cx="693694" cy="300782"/>
            </a:xfrm>
            <a:custGeom>
              <a:avLst/>
              <a:gdLst>
                <a:gd name="T0" fmla="*/ 99 w 108"/>
                <a:gd name="T1" fmla="*/ 47 h 47"/>
                <a:gd name="T2" fmla="*/ 98 w 108"/>
                <a:gd name="T3" fmla="*/ 45 h 47"/>
                <a:gd name="T4" fmla="*/ 99 w 108"/>
                <a:gd name="T5" fmla="*/ 44 h 47"/>
                <a:gd name="T6" fmla="*/ 102 w 108"/>
                <a:gd name="T7" fmla="*/ 44 h 47"/>
                <a:gd name="T8" fmla="*/ 107 w 108"/>
                <a:gd name="T9" fmla="*/ 44 h 47"/>
                <a:gd name="T10" fmla="*/ 108 w 108"/>
                <a:gd name="T11" fmla="*/ 45 h 47"/>
                <a:gd name="T12" fmla="*/ 107 w 108"/>
                <a:gd name="T13" fmla="*/ 47 h 47"/>
                <a:gd name="T14" fmla="*/ 102 w 108"/>
                <a:gd name="T15" fmla="*/ 47 h 47"/>
                <a:gd name="T16" fmla="*/ 99 w 108"/>
                <a:gd name="T17" fmla="*/ 47 h 47"/>
                <a:gd name="T18" fmla="*/ 89 w 108"/>
                <a:gd name="T19" fmla="*/ 46 h 47"/>
                <a:gd name="T20" fmla="*/ 81 w 108"/>
                <a:gd name="T21" fmla="*/ 44 h 47"/>
                <a:gd name="T22" fmla="*/ 80 w 108"/>
                <a:gd name="T23" fmla="*/ 43 h 47"/>
                <a:gd name="T24" fmla="*/ 82 w 108"/>
                <a:gd name="T25" fmla="*/ 41 h 47"/>
                <a:gd name="T26" fmla="*/ 90 w 108"/>
                <a:gd name="T27" fmla="*/ 43 h 47"/>
                <a:gd name="T28" fmla="*/ 91 w 108"/>
                <a:gd name="T29" fmla="*/ 45 h 47"/>
                <a:gd name="T30" fmla="*/ 89 w 108"/>
                <a:gd name="T31" fmla="*/ 46 h 47"/>
                <a:gd name="T32" fmla="*/ 72 w 108"/>
                <a:gd name="T33" fmla="*/ 42 h 47"/>
                <a:gd name="T34" fmla="*/ 64 w 108"/>
                <a:gd name="T35" fmla="*/ 39 h 47"/>
                <a:gd name="T36" fmla="*/ 63 w 108"/>
                <a:gd name="T37" fmla="*/ 37 h 47"/>
                <a:gd name="T38" fmla="*/ 65 w 108"/>
                <a:gd name="T39" fmla="*/ 36 h 47"/>
                <a:gd name="T40" fmla="*/ 72 w 108"/>
                <a:gd name="T41" fmla="*/ 39 h 47"/>
                <a:gd name="T42" fmla="*/ 73 w 108"/>
                <a:gd name="T43" fmla="*/ 41 h 47"/>
                <a:gd name="T44" fmla="*/ 72 w 108"/>
                <a:gd name="T45" fmla="*/ 42 h 47"/>
                <a:gd name="T46" fmla="*/ 55 w 108"/>
                <a:gd name="T47" fmla="*/ 35 h 47"/>
                <a:gd name="T48" fmla="*/ 47 w 108"/>
                <a:gd name="T49" fmla="*/ 32 h 47"/>
                <a:gd name="T50" fmla="*/ 47 w 108"/>
                <a:gd name="T51" fmla="*/ 30 h 47"/>
                <a:gd name="T52" fmla="*/ 49 w 108"/>
                <a:gd name="T53" fmla="*/ 29 h 47"/>
                <a:gd name="T54" fmla="*/ 56 w 108"/>
                <a:gd name="T55" fmla="*/ 32 h 47"/>
                <a:gd name="T56" fmla="*/ 57 w 108"/>
                <a:gd name="T57" fmla="*/ 34 h 47"/>
                <a:gd name="T58" fmla="*/ 55 w 108"/>
                <a:gd name="T59" fmla="*/ 35 h 47"/>
                <a:gd name="T60" fmla="*/ 38 w 108"/>
                <a:gd name="T61" fmla="*/ 27 h 47"/>
                <a:gd name="T62" fmla="*/ 31 w 108"/>
                <a:gd name="T63" fmla="*/ 23 h 47"/>
                <a:gd name="T64" fmla="*/ 31 w 108"/>
                <a:gd name="T65" fmla="*/ 23 h 47"/>
                <a:gd name="T66" fmla="*/ 31 w 108"/>
                <a:gd name="T67" fmla="*/ 21 h 47"/>
                <a:gd name="T68" fmla="*/ 33 w 108"/>
                <a:gd name="T69" fmla="*/ 21 h 47"/>
                <a:gd name="T70" fmla="*/ 40 w 108"/>
                <a:gd name="T71" fmla="*/ 25 h 47"/>
                <a:gd name="T72" fmla="*/ 40 w 108"/>
                <a:gd name="T73" fmla="*/ 27 h 47"/>
                <a:gd name="T74" fmla="*/ 39 w 108"/>
                <a:gd name="T75" fmla="*/ 27 h 47"/>
                <a:gd name="T76" fmla="*/ 38 w 108"/>
                <a:gd name="T77" fmla="*/ 27 h 47"/>
                <a:gd name="T78" fmla="*/ 23 w 108"/>
                <a:gd name="T79" fmla="*/ 18 h 47"/>
                <a:gd name="T80" fmla="*/ 16 w 108"/>
                <a:gd name="T81" fmla="*/ 14 h 47"/>
                <a:gd name="T82" fmla="*/ 15 w 108"/>
                <a:gd name="T83" fmla="*/ 12 h 47"/>
                <a:gd name="T84" fmla="*/ 17 w 108"/>
                <a:gd name="T85" fmla="*/ 11 h 47"/>
                <a:gd name="T86" fmla="*/ 24 w 108"/>
                <a:gd name="T87" fmla="*/ 16 h 47"/>
                <a:gd name="T88" fmla="*/ 25 w 108"/>
                <a:gd name="T89" fmla="*/ 18 h 47"/>
                <a:gd name="T90" fmla="*/ 23 w 108"/>
                <a:gd name="T91" fmla="*/ 18 h 47"/>
                <a:gd name="T92" fmla="*/ 8 w 108"/>
                <a:gd name="T93" fmla="*/ 8 h 47"/>
                <a:gd name="T94" fmla="*/ 1 w 108"/>
                <a:gd name="T95" fmla="*/ 3 h 47"/>
                <a:gd name="T96" fmla="*/ 1 w 108"/>
                <a:gd name="T97" fmla="*/ 1 h 47"/>
                <a:gd name="T98" fmla="*/ 3 w 108"/>
                <a:gd name="T99" fmla="*/ 1 h 47"/>
                <a:gd name="T100" fmla="*/ 9 w 108"/>
                <a:gd name="T101" fmla="*/ 6 h 47"/>
                <a:gd name="T102" fmla="*/ 10 w 108"/>
                <a:gd name="T103" fmla="*/ 8 h 47"/>
                <a:gd name="T104" fmla="*/ 8 w 108"/>
                <a:gd name="T105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8" h="47">
                  <a:moveTo>
                    <a:pt x="99" y="47"/>
                  </a:moveTo>
                  <a:cubicBezTo>
                    <a:pt x="99" y="47"/>
                    <a:pt x="98" y="46"/>
                    <a:pt x="98" y="45"/>
                  </a:cubicBezTo>
                  <a:cubicBezTo>
                    <a:pt x="98" y="45"/>
                    <a:pt x="99" y="44"/>
                    <a:pt x="99" y="44"/>
                  </a:cubicBezTo>
                  <a:cubicBezTo>
                    <a:pt x="100" y="44"/>
                    <a:pt x="101" y="44"/>
                    <a:pt x="102" y="44"/>
                  </a:cubicBezTo>
                  <a:cubicBezTo>
                    <a:pt x="103" y="44"/>
                    <a:pt x="105" y="44"/>
                    <a:pt x="107" y="44"/>
                  </a:cubicBezTo>
                  <a:cubicBezTo>
                    <a:pt x="107" y="44"/>
                    <a:pt x="108" y="44"/>
                    <a:pt x="108" y="45"/>
                  </a:cubicBezTo>
                  <a:cubicBezTo>
                    <a:pt x="108" y="46"/>
                    <a:pt x="108" y="47"/>
                    <a:pt x="107" y="47"/>
                  </a:cubicBezTo>
                  <a:cubicBezTo>
                    <a:pt x="105" y="47"/>
                    <a:pt x="104" y="47"/>
                    <a:pt x="102" y="47"/>
                  </a:cubicBezTo>
                  <a:cubicBezTo>
                    <a:pt x="101" y="47"/>
                    <a:pt x="100" y="47"/>
                    <a:pt x="99" y="47"/>
                  </a:cubicBezTo>
                  <a:close/>
                  <a:moveTo>
                    <a:pt x="89" y="46"/>
                  </a:moveTo>
                  <a:cubicBezTo>
                    <a:pt x="87" y="46"/>
                    <a:pt x="84" y="45"/>
                    <a:pt x="81" y="44"/>
                  </a:cubicBezTo>
                  <a:cubicBezTo>
                    <a:pt x="80" y="44"/>
                    <a:pt x="80" y="43"/>
                    <a:pt x="80" y="43"/>
                  </a:cubicBezTo>
                  <a:cubicBezTo>
                    <a:pt x="80" y="42"/>
                    <a:pt x="81" y="41"/>
                    <a:pt x="82" y="41"/>
                  </a:cubicBezTo>
                  <a:cubicBezTo>
                    <a:pt x="85" y="42"/>
                    <a:pt x="87" y="43"/>
                    <a:pt x="90" y="43"/>
                  </a:cubicBezTo>
                  <a:cubicBezTo>
                    <a:pt x="91" y="43"/>
                    <a:pt x="91" y="44"/>
                    <a:pt x="91" y="45"/>
                  </a:cubicBezTo>
                  <a:cubicBezTo>
                    <a:pt x="91" y="45"/>
                    <a:pt x="90" y="46"/>
                    <a:pt x="89" y="46"/>
                  </a:cubicBezTo>
                  <a:close/>
                  <a:moveTo>
                    <a:pt x="72" y="42"/>
                  </a:moveTo>
                  <a:cubicBezTo>
                    <a:pt x="69" y="41"/>
                    <a:pt x="66" y="40"/>
                    <a:pt x="64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6"/>
                    <a:pt x="64" y="36"/>
                    <a:pt x="65" y="36"/>
                  </a:cubicBezTo>
                  <a:cubicBezTo>
                    <a:pt x="67" y="37"/>
                    <a:pt x="70" y="38"/>
                    <a:pt x="72" y="39"/>
                  </a:cubicBezTo>
                  <a:cubicBezTo>
                    <a:pt x="73" y="39"/>
                    <a:pt x="74" y="40"/>
                    <a:pt x="73" y="41"/>
                  </a:cubicBezTo>
                  <a:cubicBezTo>
                    <a:pt x="73" y="41"/>
                    <a:pt x="73" y="42"/>
                    <a:pt x="72" y="42"/>
                  </a:cubicBezTo>
                  <a:close/>
                  <a:moveTo>
                    <a:pt x="55" y="35"/>
                  </a:moveTo>
                  <a:cubicBezTo>
                    <a:pt x="52" y="34"/>
                    <a:pt x="50" y="33"/>
                    <a:pt x="47" y="32"/>
                  </a:cubicBezTo>
                  <a:cubicBezTo>
                    <a:pt x="46" y="31"/>
                    <a:pt x="46" y="31"/>
                    <a:pt x="47" y="30"/>
                  </a:cubicBezTo>
                  <a:cubicBezTo>
                    <a:pt x="47" y="29"/>
                    <a:pt x="48" y="29"/>
                    <a:pt x="49" y="29"/>
                  </a:cubicBezTo>
                  <a:cubicBezTo>
                    <a:pt x="51" y="30"/>
                    <a:pt x="53" y="31"/>
                    <a:pt x="56" y="32"/>
                  </a:cubicBezTo>
                  <a:cubicBezTo>
                    <a:pt x="57" y="33"/>
                    <a:pt x="57" y="34"/>
                    <a:pt x="57" y="34"/>
                  </a:cubicBezTo>
                  <a:cubicBezTo>
                    <a:pt x="56" y="35"/>
                    <a:pt x="56" y="35"/>
                    <a:pt x="55" y="35"/>
                  </a:cubicBezTo>
                  <a:close/>
                  <a:moveTo>
                    <a:pt x="38" y="27"/>
                  </a:moveTo>
                  <a:cubicBezTo>
                    <a:pt x="36" y="26"/>
                    <a:pt x="33" y="25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0" y="22"/>
                    <a:pt x="31" y="21"/>
                  </a:cubicBezTo>
                  <a:cubicBezTo>
                    <a:pt x="31" y="20"/>
                    <a:pt x="32" y="20"/>
                    <a:pt x="33" y="21"/>
                  </a:cubicBezTo>
                  <a:cubicBezTo>
                    <a:pt x="35" y="22"/>
                    <a:pt x="37" y="23"/>
                    <a:pt x="40" y="25"/>
                  </a:cubicBezTo>
                  <a:cubicBezTo>
                    <a:pt x="40" y="25"/>
                    <a:pt x="41" y="26"/>
                    <a:pt x="40" y="27"/>
                  </a:cubicBezTo>
                  <a:cubicBezTo>
                    <a:pt x="40" y="27"/>
                    <a:pt x="40" y="27"/>
                    <a:pt x="39" y="27"/>
                  </a:cubicBezTo>
                  <a:lnTo>
                    <a:pt x="38" y="27"/>
                  </a:lnTo>
                  <a:close/>
                  <a:moveTo>
                    <a:pt x="23" y="18"/>
                  </a:moveTo>
                  <a:cubicBezTo>
                    <a:pt x="20" y="17"/>
                    <a:pt x="18" y="15"/>
                    <a:pt x="16" y="14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20" y="13"/>
                    <a:pt x="22" y="14"/>
                    <a:pt x="24" y="16"/>
                  </a:cubicBezTo>
                  <a:cubicBezTo>
                    <a:pt x="25" y="16"/>
                    <a:pt x="25" y="17"/>
                    <a:pt x="25" y="18"/>
                  </a:cubicBezTo>
                  <a:cubicBezTo>
                    <a:pt x="24" y="18"/>
                    <a:pt x="24" y="18"/>
                    <a:pt x="23" y="18"/>
                  </a:cubicBezTo>
                  <a:close/>
                  <a:moveTo>
                    <a:pt x="8" y="8"/>
                  </a:moveTo>
                  <a:cubicBezTo>
                    <a:pt x="3" y="5"/>
                    <a:pt x="1" y="3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5" y="3"/>
                    <a:pt x="9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9" y="8"/>
                    <a:pt x="9" y="8"/>
                    <a:pt x="8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1" name="Freeform 134"/>
            <p:cNvSpPr/>
            <p:nvPr/>
          </p:nvSpPr>
          <p:spPr bwMode="auto">
            <a:xfrm>
              <a:off x="7869951" y="3100753"/>
              <a:ext cx="821053" cy="918604"/>
            </a:xfrm>
            <a:custGeom>
              <a:avLst/>
              <a:gdLst>
                <a:gd name="T0" fmla="*/ 294 w 303"/>
                <a:gd name="T1" fmla="*/ 36 h 339"/>
                <a:gd name="T2" fmla="*/ 185 w 303"/>
                <a:gd name="T3" fmla="*/ 76 h 339"/>
                <a:gd name="T4" fmla="*/ 81 w 303"/>
                <a:gd name="T5" fmla="*/ 0 h 339"/>
                <a:gd name="T6" fmla="*/ 107 w 303"/>
                <a:gd name="T7" fmla="*/ 123 h 339"/>
                <a:gd name="T8" fmla="*/ 0 w 303"/>
                <a:gd name="T9" fmla="*/ 147 h 339"/>
                <a:gd name="T10" fmla="*/ 119 w 303"/>
                <a:gd name="T11" fmla="*/ 206 h 339"/>
                <a:gd name="T12" fmla="*/ 121 w 303"/>
                <a:gd name="T13" fmla="*/ 339 h 339"/>
                <a:gd name="T14" fmla="*/ 206 w 303"/>
                <a:gd name="T15" fmla="*/ 234 h 339"/>
                <a:gd name="T16" fmla="*/ 303 w 303"/>
                <a:gd name="T17" fmla="*/ 279 h 339"/>
                <a:gd name="T18" fmla="*/ 242 w 303"/>
                <a:gd name="T19" fmla="*/ 135 h 339"/>
                <a:gd name="T20" fmla="*/ 294 w 303"/>
                <a:gd name="T21" fmla="*/ 36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339">
                  <a:moveTo>
                    <a:pt x="294" y="36"/>
                  </a:moveTo>
                  <a:lnTo>
                    <a:pt x="185" y="76"/>
                  </a:lnTo>
                  <a:lnTo>
                    <a:pt x="81" y="0"/>
                  </a:lnTo>
                  <a:lnTo>
                    <a:pt x="107" y="123"/>
                  </a:lnTo>
                  <a:lnTo>
                    <a:pt x="0" y="147"/>
                  </a:lnTo>
                  <a:lnTo>
                    <a:pt x="119" y="206"/>
                  </a:lnTo>
                  <a:lnTo>
                    <a:pt x="121" y="339"/>
                  </a:lnTo>
                  <a:lnTo>
                    <a:pt x="206" y="234"/>
                  </a:lnTo>
                  <a:lnTo>
                    <a:pt x="303" y="279"/>
                  </a:lnTo>
                  <a:lnTo>
                    <a:pt x="242" y="135"/>
                  </a:lnTo>
                  <a:lnTo>
                    <a:pt x="294" y="36"/>
                  </a:ln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2" name="Freeform 135"/>
            <p:cNvSpPr>
              <a:spLocks noEditPoints="1"/>
            </p:cNvSpPr>
            <p:nvPr/>
          </p:nvSpPr>
          <p:spPr bwMode="auto">
            <a:xfrm>
              <a:off x="7864532" y="3089914"/>
              <a:ext cx="834601" cy="940282"/>
            </a:xfrm>
            <a:custGeom>
              <a:avLst/>
              <a:gdLst>
                <a:gd name="T0" fmla="*/ 51 w 130"/>
                <a:gd name="T1" fmla="*/ 146 h 147"/>
                <a:gd name="T2" fmla="*/ 50 w 130"/>
                <a:gd name="T3" fmla="*/ 145 h 147"/>
                <a:gd name="T4" fmla="*/ 49 w 130"/>
                <a:gd name="T5" fmla="*/ 90 h 147"/>
                <a:gd name="T6" fmla="*/ 1 w 130"/>
                <a:gd name="T7" fmla="*/ 66 h 147"/>
                <a:gd name="T8" fmla="*/ 0 w 130"/>
                <a:gd name="T9" fmla="*/ 64 h 147"/>
                <a:gd name="T10" fmla="*/ 1 w 130"/>
                <a:gd name="T11" fmla="*/ 63 h 147"/>
                <a:gd name="T12" fmla="*/ 45 w 130"/>
                <a:gd name="T13" fmla="*/ 53 h 147"/>
                <a:gd name="T14" fmla="*/ 33 w 130"/>
                <a:gd name="T15" fmla="*/ 2 h 147"/>
                <a:gd name="T16" fmla="*/ 34 w 130"/>
                <a:gd name="T17" fmla="*/ 1 h 147"/>
                <a:gd name="T18" fmla="*/ 36 w 130"/>
                <a:gd name="T19" fmla="*/ 1 h 147"/>
                <a:gd name="T20" fmla="*/ 79 w 130"/>
                <a:gd name="T21" fmla="*/ 33 h 147"/>
                <a:gd name="T22" fmla="*/ 125 w 130"/>
                <a:gd name="T23" fmla="*/ 15 h 147"/>
                <a:gd name="T24" fmla="*/ 126 w 130"/>
                <a:gd name="T25" fmla="*/ 16 h 147"/>
                <a:gd name="T26" fmla="*/ 126 w 130"/>
                <a:gd name="T27" fmla="*/ 17 h 147"/>
                <a:gd name="T28" fmla="*/ 105 w 130"/>
                <a:gd name="T29" fmla="*/ 59 h 147"/>
                <a:gd name="T30" fmla="*/ 130 w 130"/>
                <a:gd name="T31" fmla="*/ 120 h 147"/>
                <a:gd name="T32" fmla="*/ 130 w 130"/>
                <a:gd name="T33" fmla="*/ 121 h 147"/>
                <a:gd name="T34" fmla="*/ 128 w 130"/>
                <a:gd name="T35" fmla="*/ 121 h 147"/>
                <a:gd name="T36" fmla="*/ 88 w 130"/>
                <a:gd name="T37" fmla="*/ 103 h 147"/>
                <a:gd name="T38" fmla="*/ 53 w 130"/>
                <a:gd name="T39" fmla="*/ 146 h 147"/>
                <a:gd name="T40" fmla="*/ 52 w 130"/>
                <a:gd name="T41" fmla="*/ 147 h 147"/>
                <a:gd name="T42" fmla="*/ 51 w 130"/>
                <a:gd name="T43" fmla="*/ 146 h 147"/>
                <a:gd name="T44" fmla="*/ 48 w 130"/>
                <a:gd name="T45" fmla="*/ 54 h 147"/>
                <a:gd name="T46" fmla="*/ 48 w 130"/>
                <a:gd name="T47" fmla="*/ 55 h 147"/>
                <a:gd name="T48" fmla="*/ 47 w 130"/>
                <a:gd name="T49" fmla="*/ 56 h 147"/>
                <a:gd name="T50" fmla="*/ 6 w 130"/>
                <a:gd name="T51" fmla="*/ 65 h 147"/>
                <a:gd name="T52" fmla="*/ 52 w 130"/>
                <a:gd name="T53" fmla="*/ 88 h 147"/>
                <a:gd name="T54" fmla="*/ 52 w 130"/>
                <a:gd name="T55" fmla="*/ 89 h 147"/>
                <a:gd name="T56" fmla="*/ 53 w 130"/>
                <a:gd name="T57" fmla="*/ 141 h 147"/>
                <a:gd name="T58" fmla="*/ 87 w 130"/>
                <a:gd name="T59" fmla="*/ 100 h 147"/>
                <a:gd name="T60" fmla="*/ 89 w 130"/>
                <a:gd name="T61" fmla="*/ 100 h 147"/>
                <a:gd name="T62" fmla="*/ 126 w 130"/>
                <a:gd name="T63" fmla="*/ 117 h 147"/>
                <a:gd name="T64" fmla="*/ 102 w 130"/>
                <a:gd name="T65" fmla="*/ 59 h 147"/>
                <a:gd name="T66" fmla="*/ 102 w 130"/>
                <a:gd name="T67" fmla="*/ 58 h 147"/>
                <a:gd name="T68" fmla="*/ 122 w 130"/>
                <a:gd name="T69" fmla="*/ 19 h 147"/>
                <a:gd name="T70" fmla="*/ 79 w 130"/>
                <a:gd name="T71" fmla="*/ 36 h 147"/>
                <a:gd name="T72" fmla="*/ 78 w 130"/>
                <a:gd name="T73" fmla="*/ 36 h 147"/>
                <a:gd name="T74" fmla="*/ 37 w 130"/>
                <a:gd name="T75" fmla="*/ 6 h 147"/>
                <a:gd name="T76" fmla="*/ 48 w 130"/>
                <a:gd name="T77" fmla="*/ 5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0" h="147">
                  <a:moveTo>
                    <a:pt x="51" y="146"/>
                  </a:moveTo>
                  <a:cubicBezTo>
                    <a:pt x="51" y="146"/>
                    <a:pt x="50" y="146"/>
                    <a:pt x="50" y="145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5"/>
                    <a:pt x="0" y="65"/>
                    <a:pt x="0" y="64"/>
                  </a:cubicBezTo>
                  <a:cubicBezTo>
                    <a:pt x="0" y="64"/>
                    <a:pt x="1" y="63"/>
                    <a:pt x="1" y="6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0"/>
                    <a:pt x="35" y="1"/>
                    <a:pt x="36" y="1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6" y="15"/>
                    <a:pt x="126" y="16"/>
                  </a:cubicBezTo>
                  <a:cubicBezTo>
                    <a:pt x="127" y="16"/>
                    <a:pt x="127" y="17"/>
                    <a:pt x="126" y="17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0"/>
                    <a:pt x="130" y="121"/>
                    <a:pt x="130" y="121"/>
                  </a:cubicBezTo>
                  <a:cubicBezTo>
                    <a:pt x="129" y="122"/>
                    <a:pt x="129" y="122"/>
                    <a:pt x="128" y="121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53" y="146"/>
                    <a:pt x="53" y="146"/>
                    <a:pt x="53" y="146"/>
                  </a:cubicBezTo>
                  <a:cubicBezTo>
                    <a:pt x="52" y="146"/>
                    <a:pt x="52" y="147"/>
                    <a:pt x="52" y="147"/>
                  </a:cubicBezTo>
                  <a:lnTo>
                    <a:pt x="51" y="146"/>
                  </a:lnTo>
                  <a:close/>
                  <a:moveTo>
                    <a:pt x="48" y="54"/>
                  </a:moveTo>
                  <a:cubicBezTo>
                    <a:pt x="48" y="54"/>
                    <a:pt x="48" y="55"/>
                    <a:pt x="48" y="55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2" y="88"/>
                    <a:pt x="52" y="89"/>
                    <a:pt x="52" y="89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87" y="100"/>
                    <a:pt x="87" y="100"/>
                    <a:pt x="87" y="100"/>
                  </a:cubicBezTo>
                  <a:cubicBezTo>
                    <a:pt x="87" y="100"/>
                    <a:pt x="88" y="100"/>
                    <a:pt x="89" y="100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8"/>
                    <a:pt x="102" y="58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6"/>
                    <a:pt x="78" y="36"/>
                  </a:cubicBezTo>
                  <a:cubicBezTo>
                    <a:pt x="37" y="6"/>
                    <a:pt x="37" y="6"/>
                    <a:pt x="37" y="6"/>
                  </a:cubicBezTo>
                  <a:lnTo>
                    <a:pt x="48" y="5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396" name="组合 395"/>
          <p:cNvGrpSpPr/>
          <p:nvPr/>
        </p:nvGrpSpPr>
        <p:grpSpPr>
          <a:xfrm>
            <a:off x="8420100" y="549910"/>
            <a:ext cx="2983230" cy="1025525"/>
            <a:chOff x="6209872" y="5529837"/>
            <a:chExt cx="3055540" cy="791950"/>
          </a:xfrm>
        </p:grpSpPr>
        <p:grpSp>
          <p:nvGrpSpPr>
            <p:cNvPr id="397" name="组合 396"/>
            <p:cNvGrpSpPr/>
            <p:nvPr/>
          </p:nvGrpSpPr>
          <p:grpSpPr>
            <a:xfrm>
              <a:off x="6975677" y="5529837"/>
              <a:ext cx="2289735" cy="653049"/>
              <a:chOff x="9352182" y="6447288"/>
              <a:chExt cx="2289735" cy="653049"/>
            </a:xfrm>
          </p:grpSpPr>
          <p:sp>
            <p:nvSpPr>
              <p:cNvPr id="403" name="Freeform 50"/>
              <p:cNvSpPr/>
              <p:nvPr/>
            </p:nvSpPr>
            <p:spPr bwMode="auto">
              <a:xfrm>
                <a:off x="9357602" y="6447288"/>
                <a:ext cx="2276185" cy="653049"/>
              </a:xfrm>
              <a:custGeom>
                <a:avLst/>
                <a:gdLst>
                  <a:gd name="T0" fmla="*/ 130 w 355"/>
                  <a:gd name="T1" fmla="*/ 8 h 102"/>
                  <a:gd name="T2" fmla="*/ 16 w 355"/>
                  <a:gd name="T3" fmla="*/ 25 h 102"/>
                  <a:gd name="T4" fmla="*/ 1 w 355"/>
                  <a:gd name="T5" fmla="*/ 62 h 102"/>
                  <a:gd name="T6" fmla="*/ 64 w 355"/>
                  <a:gd name="T7" fmla="*/ 99 h 102"/>
                  <a:gd name="T8" fmla="*/ 142 w 355"/>
                  <a:gd name="T9" fmla="*/ 97 h 102"/>
                  <a:gd name="T10" fmla="*/ 225 w 355"/>
                  <a:gd name="T11" fmla="*/ 95 h 102"/>
                  <a:gd name="T12" fmla="*/ 308 w 355"/>
                  <a:gd name="T13" fmla="*/ 94 h 102"/>
                  <a:gd name="T14" fmla="*/ 353 w 355"/>
                  <a:gd name="T15" fmla="*/ 60 h 102"/>
                  <a:gd name="T16" fmla="*/ 347 w 355"/>
                  <a:gd name="T17" fmla="*/ 37 h 102"/>
                  <a:gd name="T18" fmla="*/ 305 w 355"/>
                  <a:gd name="T19" fmla="*/ 24 h 102"/>
                  <a:gd name="T20" fmla="*/ 130 w 355"/>
                  <a:gd name="T21" fmla="*/ 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5" h="102">
                    <a:moveTo>
                      <a:pt x="130" y="8"/>
                    </a:moveTo>
                    <a:cubicBezTo>
                      <a:pt x="92" y="2"/>
                      <a:pt x="48" y="0"/>
                      <a:pt x="16" y="25"/>
                    </a:cubicBezTo>
                    <a:cubicBezTo>
                      <a:pt x="5" y="33"/>
                      <a:pt x="0" y="48"/>
                      <a:pt x="1" y="62"/>
                    </a:cubicBezTo>
                    <a:cubicBezTo>
                      <a:pt x="4" y="90"/>
                      <a:pt x="44" y="97"/>
                      <a:pt x="64" y="99"/>
                    </a:cubicBezTo>
                    <a:cubicBezTo>
                      <a:pt x="90" y="100"/>
                      <a:pt x="116" y="99"/>
                      <a:pt x="142" y="97"/>
                    </a:cubicBezTo>
                    <a:cubicBezTo>
                      <a:pt x="170" y="95"/>
                      <a:pt x="198" y="93"/>
                      <a:pt x="225" y="95"/>
                    </a:cubicBezTo>
                    <a:cubicBezTo>
                      <a:pt x="250" y="97"/>
                      <a:pt x="284" y="102"/>
                      <a:pt x="308" y="94"/>
                    </a:cubicBezTo>
                    <a:cubicBezTo>
                      <a:pt x="324" y="89"/>
                      <a:pt x="350" y="78"/>
                      <a:pt x="353" y="60"/>
                    </a:cubicBezTo>
                    <a:cubicBezTo>
                      <a:pt x="355" y="50"/>
                      <a:pt x="355" y="43"/>
                      <a:pt x="347" y="37"/>
                    </a:cubicBezTo>
                    <a:cubicBezTo>
                      <a:pt x="336" y="28"/>
                      <a:pt x="325" y="25"/>
                      <a:pt x="305" y="24"/>
                    </a:cubicBezTo>
                    <a:cubicBezTo>
                      <a:pt x="305" y="24"/>
                      <a:pt x="196" y="18"/>
                      <a:pt x="13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4" name="Freeform 51"/>
              <p:cNvSpPr/>
              <p:nvPr/>
            </p:nvSpPr>
            <p:spPr bwMode="auto">
              <a:xfrm>
                <a:off x="9352182" y="6466255"/>
                <a:ext cx="2289735" cy="628661"/>
              </a:xfrm>
              <a:custGeom>
                <a:avLst/>
                <a:gdLst>
                  <a:gd name="T0" fmla="*/ 65 w 357"/>
                  <a:gd name="T1" fmla="*/ 97 h 98"/>
                  <a:gd name="T2" fmla="*/ 0 w 357"/>
                  <a:gd name="T3" fmla="*/ 59 h 98"/>
                  <a:gd name="T4" fmla="*/ 0 w 357"/>
                  <a:gd name="T5" fmla="*/ 55 h 98"/>
                  <a:gd name="T6" fmla="*/ 16 w 357"/>
                  <a:gd name="T7" fmla="*/ 21 h 98"/>
                  <a:gd name="T8" fmla="*/ 87 w 357"/>
                  <a:gd name="T9" fmla="*/ 0 h 98"/>
                  <a:gd name="T10" fmla="*/ 131 w 357"/>
                  <a:gd name="T11" fmla="*/ 4 h 98"/>
                  <a:gd name="T12" fmla="*/ 131 w 357"/>
                  <a:gd name="T13" fmla="*/ 5 h 98"/>
                  <a:gd name="T14" fmla="*/ 131 w 357"/>
                  <a:gd name="T15" fmla="*/ 7 h 98"/>
                  <a:gd name="T16" fmla="*/ 87 w 357"/>
                  <a:gd name="T17" fmla="*/ 3 h 98"/>
                  <a:gd name="T18" fmla="*/ 18 w 357"/>
                  <a:gd name="T19" fmla="*/ 23 h 98"/>
                  <a:gd name="T20" fmla="*/ 3 w 357"/>
                  <a:gd name="T21" fmla="*/ 55 h 98"/>
                  <a:gd name="T22" fmla="*/ 3 w 357"/>
                  <a:gd name="T23" fmla="*/ 59 h 98"/>
                  <a:gd name="T24" fmla="*/ 66 w 357"/>
                  <a:gd name="T25" fmla="*/ 94 h 98"/>
                  <a:gd name="T26" fmla="*/ 87 w 357"/>
                  <a:gd name="T27" fmla="*/ 95 h 98"/>
                  <a:gd name="T28" fmla="*/ 199 w 357"/>
                  <a:gd name="T29" fmla="*/ 90 h 98"/>
                  <a:gd name="T30" fmla="*/ 226 w 357"/>
                  <a:gd name="T31" fmla="*/ 91 h 98"/>
                  <a:gd name="T32" fmla="*/ 275 w 357"/>
                  <a:gd name="T33" fmla="*/ 94 h 98"/>
                  <a:gd name="T34" fmla="*/ 309 w 357"/>
                  <a:gd name="T35" fmla="*/ 90 h 98"/>
                  <a:gd name="T36" fmla="*/ 353 w 357"/>
                  <a:gd name="T37" fmla="*/ 56 h 98"/>
                  <a:gd name="T38" fmla="*/ 354 w 357"/>
                  <a:gd name="T39" fmla="*/ 48 h 98"/>
                  <a:gd name="T40" fmla="*/ 347 w 357"/>
                  <a:gd name="T41" fmla="*/ 35 h 98"/>
                  <a:gd name="T42" fmla="*/ 306 w 357"/>
                  <a:gd name="T43" fmla="*/ 23 h 98"/>
                  <a:gd name="T44" fmla="*/ 131 w 357"/>
                  <a:gd name="T45" fmla="*/ 7 h 98"/>
                  <a:gd name="T46" fmla="*/ 131 w 357"/>
                  <a:gd name="T47" fmla="*/ 5 h 98"/>
                  <a:gd name="T48" fmla="*/ 131 w 357"/>
                  <a:gd name="T49" fmla="*/ 4 h 98"/>
                  <a:gd name="T50" fmla="*/ 306 w 357"/>
                  <a:gd name="T51" fmla="*/ 20 h 98"/>
                  <a:gd name="T52" fmla="*/ 349 w 357"/>
                  <a:gd name="T53" fmla="*/ 33 h 98"/>
                  <a:gd name="T54" fmla="*/ 357 w 357"/>
                  <a:gd name="T55" fmla="*/ 48 h 98"/>
                  <a:gd name="T56" fmla="*/ 356 w 357"/>
                  <a:gd name="T57" fmla="*/ 57 h 98"/>
                  <a:gd name="T58" fmla="*/ 310 w 357"/>
                  <a:gd name="T59" fmla="*/ 93 h 98"/>
                  <a:gd name="T60" fmla="*/ 275 w 357"/>
                  <a:gd name="T61" fmla="*/ 97 h 98"/>
                  <a:gd name="T62" fmla="*/ 226 w 357"/>
                  <a:gd name="T63" fmla="*/ 94 h 98"/>
                  <a:gd name="T64" fmla="*/ 199 w 357"/>
                  <a:gd name="T65" fmla="*/ 93 h 98"/>
                  <a:gd name="T66" fmla="*/ 87 w 357"/>
                  <a:gd name="T67" fmla="*/ 98 h 98"/>
                  <a:gd name="T68" fmla="*/ 65 w 357"/>
                  <a:gd name="T69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7" h="98">
                    <a:moveTo>
                      <a:pt x="65" y="97"/>
                    </a:moveTo>
                    <a:cubicBezTo>
                      <a:pt x="45" y="96"/>
                      <a:pt x="4" y="89"/>
                      <a:pt x="0" y="59"/>
                    </a:cubicBezTo>
                    <a:cubicBezTo>
                      <a:pt x="0" y="58"/>
                      <a:pt x="0" y="56"/>
                      <a:pt x="0" y="55"/>
                    </a:cubicBezTo>
                    <a:cubicBezTo>
                      <a:pt x="0" y="42"/>
                      <a:pt x="6" y="29"/>
                      <a:pt x="16" y="21"/>
                    </a:cubicBezTo>
                    <a:cubicBezTo>
                      <a:pt x="36" y="5"/>
                      <a:pt x="62" y="0"/>
                      <a:pt x="87" y="0"/>
                    </a:cubicBezTo>
                    <a:cubicBezTo>
                      <a:pt x="102" y="0"/>
                      <a:pt x="117" y="1"/>
                      <a:pt x="131" y="4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17" y="4"/>
                      <a:pt x="102" y="3"/>
                      <a:pt x="87" y="3"/>
                    </a:cubicBezTo>
                    <a:cubicBezTo>
                      <a:pt x="62" y="3"/>
                      <a:pt x="38" y="8"/>
                      <a:pt x="18" y="23"/>
                    </a:cubicBezTo>
                    <a:cubicBezTo>
                      <a:pt x="9" y="30"/>
                      <a:pt x="3" y="43"/>
                      <a:pt x="3" y="55"/>
                    </a:cubicBezTo>
                    <a:cubicBezTo>
                      <a:pt x="3" y="56"/>
                      <a:pt x="3" y="57"/>
                      <a:pt x="3" y="59"/>
                    </a:cubicBezTo>
                    <a:cubicBezTo>
                      <a:pt x="6" y="85"/>
                      <a:pt x="45" y="93"/>
                      <a:pt x="66" y="94"/>
                    </a:cubicBezTo>
                    <a:cubicBezTo>
                      <a:pt x="73" y="95"/>
                      <a:pt x="80" y="95"/>
                      <a:pt x="87" y="95"/>
                    </a:cubicBezTo>
                    <a:cubicBezTo>
                      <a:pt x="124" y="95"/>
                      <a:pt x="162" y="90"/>
                      <a:pt x="199" y="90"/>
                    </a:cubicBezTo>
                    <a:cubicBezTo>
                      <a:pt x="208" y="90"/>
                      <a:pt x="217" y="90"/>
                      <a:pt x="226" y="91"/>
                    </a:cubicBezTo>
                    <a:cubicBezTo>
                      <a:pt x="241" y="92"/>
                      <a:pt x="259" y="94"/>
                      <a:pt x="275" y="94"/>
                    </a:cubicBezTo>
                    <a:cubicBezTo>
                      <a:pt x="287" y="94"/>
                      <a:pt x="299" y="93"/>
                      <a:pt x="309" y="90"/>
                    </a:cubicBezTo>
                    <a:cubicBezTo>
                      <a:pt x="325" y="84"/>
                      <a:pt x="350" y="74"/>
                      <a:pt x="353" y="56"/>
                    </a:cubicBezTo>
                    <a:cubicBezTo>
                      <a:pt x="353" y="53"/>
                      <a:pt x="354" y="50"/>
                      <a:pt x="354" y="48"/>
                    </a:cubicBezTo>
                    <a:cubicBezTo>
                      <a:pt x="354" y="43"/>
                      <a:pt x="352" y="39"/>
                      <a:pt x="347" y="35"/>
                    </a:cubicBezTo>
                    <a:cubicBezTo>
                      <a:pt x="337" y="26"/>
                      <a:pt x="326" y="24"/>
                      <a:pt x="306" y="23"/>
                    </a:cubicBezTo>
                    <a:cubicBezTo>
                      <a:pt x="306" y="23"/>
                      <a:pt x="197" y="16"/>
                      <a:pt x="131" y="7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97" y="13"/>
                      <a:pt x="306" y="20"/>
                      <a:pt x="306" y="20"/>
                    </a:cubicBezTo>
                    <a:cubicBezTo>
                      <a:pt x="326" y="21"/>
                      <a:pt x="338" y="23"/>
                      <a:pt x="349" y="33"/>
                    </a:cubicBezTo>
                    <a:cubicBezTo>
                      <a:pt x="355" y="37"/>
                      <a:pt x="357" y="42"/>
                      <a:pt x="357" y="48"/>
                    </a:cubicBezTo>
                    <a:cubicBezTo>
                      <a:pt x="357" y="51"/>
                      <a:pt x="356" y="54"/>
                      <a:pt x="356" y="57"/>
                    </a:cubicBezTo>
                    <a:cubicBezTo>
                      <a:pt x="352" y="77"/>
                      <a:pt x="326" y="87"/>
                      <a:pt x="310" y="93"/>
                    </a:cubicBezTo>
                    <a:cubicBezTo>
                      <a:pt x="299" y="96"/>
                      <a:pt x="288" y="97"/>
                      <a:pt x="275" y="97"/>
                    </a:cubicBezTo>
                    <a:cubicBezTo>
                      <a:pt x="258" y="97"/>
                      <a:pt x="241" y="95"/>
                      <a:pt x="226" y="94"/>
                    </a:cubicBezTo>
                    <a:cubicBezTo>
                      <a:pt x="217" y="93"/>
                      <a:pt x="208" y="93"/>
                      <a:pt x="199" y="93"/>
                    </a:cubicBezTo>
                    <a:cubicBezTo>
                      <a:pt x="162" y="93"/>
                      <a:pt x="124" y="98"/>
                      <a:pt x="87" y="98"/>
                    </a:cubicBezTo>
                    <a:cubicBezTo>
                      <a:pt x="80" y="98"/>
                      <a:pt x="73" y="98"/>
                      <a:pt x="65" y="97"/>
                    </a:cubicBezTo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5" name="Freeform 52"/>
              <p:cNvSpPr/>
              <p:nvPr/>
            </p:nvSpPr>
            <p:spPr bwMode="auto">
              <a:xfrm>
                <a:off x="9428055" y="6685745"/>
                <a:ext cx="2143408" cy="338719"/>
              </a:xfrm>
              <a:custGeom>
                <a:avLst/>
                <a:gdLst>
                  <a:gd name="T0" fmla="*/ 13 w 334"/>
                  <a:gd name="T1" fmla="*/ 0 h 53"/>
                  <a:gd name="T2" fmla="*/ 3 w 334"/>
                  <a:gd name="T3" fmla="*/ 22 h 53"/>
                  <a:gd name="T4" fmla="*/ 74 w 334"/>
                  <a:gd name="T5" fmla="*/ 53 h 53"/>
                  <a:gd name="T6" fmla="*/ 79 w 334"/>
                  <a:gd name="T7" fmla="*/ 53 h 53"/>
                  <a:gd name="T8" fmla="*/ 200 w 334"/>
                  <a:gd name="T9" fmla="*/ 46 h 53"/>
                  <a:gd name="T10" fmla="*/ 242 w 334"/>
                  <a:gd name="T11" fmla="*/ 50 h 53"/>
                  <a:gd name="T12" fmla="*/ 264 w 334"/>
                  <a:gd name="T13" fmla="*/ 51 h 53"/>
                  <a:gd name="T14" fmla="*/ 328 w 334"/>
                  <a:gd name="T15" fmla="*/ 23 h 53"/>
                  <a:gd name="T16" fmla="*/ 327 w 334"/>
                  <a:gd name="T17" fmla="*/ 10 h 53"/>
                  <a:gd name="T18" fmla="*/ 311 w 334"/>
                  <a:gd name="T19" fmla="*/ 17 h 53"/>
                  <a:gd name="T20" fmla="*/ 231 w 334"/>
                  <a:gd name="T21" fmla="*/ 37 h 53"/>
                  <a:gd name="T22" fmla="*/ 228 w 334"/>
                  <a:gd name="T23" fmla="*/ 37 h 53"/>
                  <a:gd name="T24" fmla="*/ 145 w 334"/>
                  <a:gd name="T25" fmla="*/ 36 h 53"/>
                  <a:gd name="T26" fmla="*/ 114 w 334"/>
                  <a:gd name="T27" fmla="*/ 37 h 53"/>
                  <a:gd name="T28" fmla="*/ 111 w 334"/>
                  <a:gd name="T29" fmla="*/ 37 h 53"/>
                  <a:gd name="T30" fmla="*/ 25 w 334"/>
                  <a:gd name="T31" fmla="*/ 8 h 53"/>
                  <a:gd name="T32" fmla="*/ 13 w 334"/>
                  <a:gd name="T3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4" h="53">
                    <a:moveTo>
                      <a:pt x="13" y="0"/>
                    </a:moveTo>
                    <a:cubicBezTo>
                      <a:pt x="5" y="0"/>
                      <a:pt x="0" y="11"/>
                      <a:pt x="3" y="22"/>
                    </a:cubicBezTo>
                    <a:cubicBezTo>
                      <a:pt x="3" y="22"/>
                      <a:pt x="6" y="53"/>
                      <a:pt x="74" y="53"/>
                    </a:cubicBezTo>
                    <a:cubicBezTo>
                      <a:pt x="75" y="53"/>
                      <a:pt x="77" y="53"/>
                      <a:pt x="79" y="53"/>
                    </a:cubicBezTo>
                    <a:cubicBezTo>
                      <a:pt x="130" y="52"/>
                      <a:pt x="166" y="46"/>
                      <a:pt x="200" y="46"/>
                    </a:cubicBezTo>
                    <a:cubicBezTo>
                      <a:pt x="214" y="46"/>
                      <a:pt x="228" y="47"/>
                      <a:pt x="242" y="50"/>
                    </a:cubicBezTo>
                    <a:cubicBezTo>
                      <a:pt x="250" y="51"/>
                      <a:pt x="257" y="51"/>
                      <a:pt x="264" y="51"/>
                    </a:cubicBezTo>
                    <a:cubicBezTo>
                      <a:pt x="296" y="51"/>
                      <a:pt x="320" y="39"/>
                      <a:pt x="328" y="23"/>
                    </a:cubicBezTo>
                    <a:cubicBezTo>
                      <a:pt x="334" y="13"/>
                      <a:pt x="332" y="10"/>
                      <a:pt x="327" y="10"/>
                    </a:cubicBezTo>
                    <a:cubicBezTo>
                      <a:pt x="323" y="10"/>
                      <a:pt x="316" y="13"/>
                      <a:pt x="311" y="17"/>
                    </a:cubicBezTo>
                    <a:cubicBezTo>
                      <a:pt x="299" y="27"/>
                      <a:pt x="266" y="37"/>
                      <a:pt x="231" y="37"/>
                    </a:cubicBezTo>
                    <a:cubicBezTo>
                      <a:pt x="230" y="37"/>
                      <a:pt x="229" y="37"/>
                      <a:pt x="228" y="37"/>
                    </a:cubicBezTo>
                    <a:cubicBezTo>
                      <a:pt x="203" y="37"/>
                      <a:pt x="172" y="36"/>
                      <a:pt x="145" y="36"/>
                    </a:cubicBezTo>
                    <a:cubicBezTo>
                      <a:pt x="134" y="36"/>
                      <a:pt x="123" y="36"/>
                      <a:pt x="114" y="37"/>
                    </a:cubicBezTo>
                    <a:cubicBezTo>
                      <a:pt x="113" y="37"/>
                      <a:pt x="112" y="37"/>
                      <a:pt x="111" y="37"/>
                    </a:cubicBezTo>
                    <a:cubicBezTo>
                      <a:pt x="81" y="37"/>
                      <a:pt x="36" y="20"/>
                      <a:pt x="25" y="8"/>
                    </a:cubicBezTo>
                    <a:cubicBezTo>
                      <a:pt x="21" y="2"/>
                      <a:pt x="17" y="0"/>
                      <a:pt x="13" y="0"/>
                    </a:cubicBezTo>
                  </a:path>
                </a:pathLst>
              </a:custGeom>
              <a:solidFill>
                <a:srgbClr val="DCF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6" name="Freeform 53"/>
              <p:cNvSpPr>
                <a:spLocks noEditPoints="1"/>
              </p:cNvSpPr>
              <p:nvPr/>
            </p:nvSpPr>
            <p:spPr bwMode="auto">
              <a:xfrm>
                <a:off x="9447023" y="6550258"/>
                <a:ext cx="2097342" cy="455237"/>
              </a:xfrm>
              <a:custGeom>
                <a:avLst/>
                <a:gdLst>
                  <a:gd name="T0" fmla="*/ 63 w 327"/>
                  <a:gd name="T1" fmla="*/ 69 h 71"/>
                  <a:gd name="T2" fmla="*/ 77 w 327"/>
                  <a:gd name="T3" fmla="*/ 71 h 71"/>
                  <a:gd name="T4" fmla="*/ 107 w 327"/>
                  <a:gd name="T5" fmla="*/ 66 h 71"/>
                  <a:gd name="T6" fmla="*/ 95 w 327"/>
                  <a:gd name="T7" fmla="*/ 71 h 71"/>
                  <a:gd name="T8" fmla="*/ 243 w 327"/>
                  <a:gd name="T9" fmla="*/ 68 h 71"/>
                  <a:gd name="T10" fmla="*/ 260 w 327"/>
                  <a:gd name="T11" fmla="*/ 68 h 71"/>
                  <a:gd name="T12" fmla="*/ 227 w 327"/>
                  <a:gd name="T13" fmla="*/ 70 h 71"/>
                  <a:gd name="T14" fmla="*/ 215 w 327"/>
                  <a:gd name="T15" fmla="*/ 64 h 71"/>
                  <a:gd name="T16" fmla="*/ 123 w 327"/>
                  <a:gd name="T17" fmla="*/ 68 h 71"/>
                  <a:gd name="T18" fmla="*/ 140 w 327"/>
                  <a:gd name="T19" fmla="*/ 67 h 71"/>
                  <a:gd name="T20" fmla="*/ 125 w 327"/>
                  <a:gd name="T21" fmla="*/ 70 h 71"/>
                  <a:gd name="T22" fmla="*/ 33 w 327"/>
                  <a:gd name="T23" fmla="*/ 65 h 71"/>
                  <a:gd name="T24" fmla="*/ 50 w 327"/>
                  <a:gd name="T25" fmla="*/ 68 h 71"/>
                  <a:gd name="T26" fmla="*/ 275 w 327"/>
                  <a:gd name="T27" fmla="*/ 65 h 71"/>
                  <a:gd name="T28" fmla="*/ 287 w 327"/>
                  <a:gd name="T29" fmla="*/ 67 h 71"/>
                  <a:gd name="T30" fmla="*/ 273 w 327"/>
                  <a:gd name="T31" fmla="*/ 67 h 71"/>
                  <a:gd name="T32" fmla="*/ 167 w 327"/>
                  <a:gd name="T33" fmla="*/ 63 h 71"/>
                  <a:gd name="T34" fmla="*/ 155 w 327"/>
                  <a:gd name="T35" fmla="*/ 68 h 71"/>
                  <a:gd name="T36" fmla="*/ 183 w 327"/>
                  <a:gd name="T37" fmla="*/ 65 h 71"/>
                  <a:gd name="T38" fmla="*/ 197 w 327"/>
                  <a:gd name="T39" fmla="*/ 68 h 71"/>
                  <a:gd name="T40" fmla="*/ 7 w 327"/>
                  <a:gd name="T41" fmla="*/ 52 h 71"/>
                  <a:gd name="T42" fmla="*/ 18 w 327"/>
                  <a:gd name="T43" fmla="*/ 62 h 71"/>
                  <a:gd name="T44" fmla="*/ 303 w 327"/>
                  <a:gd name="T45" fmla="*/ 56 h 71"/>
                  <a:gd name="T46" fmla="*/ 305 w 327"/>
                  <a:gd name="T47" fmla="*/ 61 h 71"/>
                  <a:gd name="T48" fmla="*/ 324 w 327"/>
                  <a:gd name="T49" fmla="*/ 41 h 71"/>
                  <a:gd name="T50" fmla="*/ 320 w 327"/>
                  <a:gd name="T51" fmla="*/ 29 h 71"/>
                  <a:gd name="T52" fmla="*/ 327 w 327"/>
                  <a:gd name="T53" fmla="*/ 39 h 71"/>
                  <a:gd name="T54" fmla="*/ 4 w 327"/>
                  <a:gd name="T55" fmla="*/ 25 h 71"/>
                  <a:gd name="T56" fmla="*/ 8 w 327"/>
                  <a:gd name="T57" fmla="*/ 28 h 71"/>
                  <a:gd name="T58" fmla="*/ 293 w 327"/>
                  <a:gd name="T59" fmla="*/ 20 h 71"/>
                  <a:gd name="T60" fmla="*/ 308 w 327"/>
                  <a:gd name="T61" fmla="*/ 20 h 71"/>
                  <a:gd name="T62" fmla="*/ 263 w 327"/>
                  <a:gd name="T63" fmla="*/ 18 h 71"/>
                  <a:gd name="T64" fmla="*/ 276 w 327"/>
                  <a:gd name="T65" fmla="*/ 14 h 71"/>
                  <a:gd name="T66" fmla="*/ 275 w 327"/>
                  <a:gd name="T67" fmla="*/ 19 h 71"/>
                  <a:gd name="T68" fmla="*/ 33 w 327"/>
                  <a:gd name="T69" fmla="*/ 9 h 71"/>
                  <a:gd name="T70" fmla="*/ 20 w 327"/>
                  <a:gd name="T71" fmla="*/ 17 h 71"/>
                  <a:gd name="T72" fmla="*/ 231 w 327"/>
                  <a:gd name="T73" fmla="*/ 14 h 71"/>
                  <a:gd name="T74" fmla="*/ 248 w 327"/>
                  <a:gd name="T75" fmla="*/ 15 h 71"/>
                  <a:gd name="T76" fmla="*/ 215 w 327"/>
                  <a:gd name="T77" fmla="*/ 15 h 71"/>
                  <a:gd name="T78" fmla="*/ 216 w 327"/>
                  <a:gd name="T79" fmla="*/ 11 h 71"/>
                  <a:gd name="T80" fmla="*/ 216 w 327"/>
                  <a:gd name="T81" fmla="*/ 15 h 71"/>
                  <a:gd name="T82" fmla="*/ 171 w 327"/>
                  <a:gd name="T83" fmla="*/ 10 h 71"/>
                  <a:gd name="T84" fmla="*/ 188 w 327"/>
                  <a:gd name="T85" fmla="*/ 11 h 71"/>
                  <a:gd name="T86" fmla="*/ 155 w 327"/>
                  <a:gd name="T87" fmla="*/ 11 h 71"/>
                  <a:gd name="T88" fmla="*/ 156 w 327"/>
                  <a:gd name="T89" fmla="*/ 6 h 71"/>
                  <a:gd name="T90" fmla="*/ 156 w 327"/>
                  <a:gd name="T91" fmla="*/ 11 h 71"/>
                  <a:gd name="T92" fmla="*/ 108 w 327"/>
                  <a:gd name="T93" fmla="*/ 6 h 71"/>
                  <a:gd name="T94" fmla="*/ 126 w 327"/>
                  <a:gd name="T95" fmla="*/ 3 h 71"/>
                  <a:gd name="T96" fmla="*/ 125 w 327"/>
                  <a:gd name="T97" fmla="*/ 8 h 71"/>
                  <a:gd name="T98" fmla="*/ 60 w 327"/>
                  <a:gd name="T99" fmla="*/ 1 h 71"/>
                  <a:gd name="T100" fmla="*/ 49 w 327"/>
                  <a:gd name="T101" fmla="*/ 8 h 71"/>
                  <a:gd name="T102" fmla="*/ 80 w 327"/>
                  <a:gd name="T103" fmla="*/ 5 h 71"/>
                  <a:gd name="T104" fmla="*/ 80 w 327"/>
                  <a:gd name="T105" fmla="*/ 0 h 71"/>
                  <a:gd name="T106" fmla="*/ 90 w 327"/>
                  <a:gd name="T107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7" h="71">
                    <a:moveTo>
                      <a:pt x="77" y="71"/>
                    </a:moveTo>
                    <a:cubicBezTo>
                      <a:pt x="73" y="71"/>
                      <a:pt x="69" y="71"/>
                      <a:pt x="65" y="71"/>
                    </a:cubicBezTo>
                    <a:cubicBezTo>
                      <a:pt x="64" y="71"/>
                      <a:pt x="63" y="70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7"/>
                      <a:pt x="64" y="66"/>
                      <a:pt x="65" y="66"/>
                    </a:cubicBezTo>
                    <a:cubicBezTo>
                      <a:pt x="69" y="67"/>
                      <a:pt x="73" y="67"/>
                      <a:pt x="77" y="67"/>
                    </a:cubicBezTo>
                    <a:cubicBezTo>
                      <a:pt x="79" y="67"/>
                      <a:pt x="80" y="68"/>
                      <a:pt x="80" y="69"/>
                    </a:cubicBezTo>
                    <a:cubicBezTo>
                      <a:pt x="80" y="70"/>
                      <a:pt x="79" y="71"/>
                      <a:pt x="77" y="71"/>
                    </a:cubicBezTo>
                    <a:close/>
                    <a:moveTo>
                      <a:pt x="93" y="69"/>
                    </a:move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7"/>
                      <a:pt x="94" y="66"/>
                      <a:pt x="95" y="66"/>
                    </a:cubicBezTo>
                    <a:cubicBezTo>
                      <a:pt x="99" y="66"/>
                      <a:pt x="103" y="66"/>
                      <a:pt x="107" y="66"/>
                    </a:cubicBezTo>
                    <a:cubicBezTo>
                      <a:pt x="109" y="66"/>
                      <a:pt x="110" y="67"/>
                      <a:pt x="110" y="68"/>
                    </a:cubicBezTo>
                    <a:cubicBezTo>
                      <a:pt x="110" y="70"/>
                      <a:pt x="109" y="71"/>
                      <a:pt x="107" y="71"/>
                    </a:cubicBezTo>
                    <a:cubicBezTo>
                      <a:pt x="103" y="71"/>
                      <a:pt x="99" y="71"/>
                      <a:pt x="95" y="71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94" y="71"/>
                      <a:pt x="93" y="70"/>
                      <a:pt x="93" y="69"/>
                    </a:cubicBezTo>
                    <a:close/>
                    <a:moveTo>
                      <a:pt x="245" y="71"/>
                    </a:moveTo>
                    <a:cubicBezTo>
                      <a:pt x="244" y="71"/>
                      <a:pt x="243" y="70"/>
                      <a:pt x="243" y="69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43" y="67"/>
                      <a:pt x="244" y="66"/>
                      <a:pt x="245" y="66"/>
                    </a:cubicBezTo>
                    <a:cubicBezTo>
                      <a:pt x="248" y="66"/>
                      <a:pt x="250" y="66"/>
                      <a:pt x="252" y="66"/>
                    </a:cubicBezTo>
                    <a:cubicBezTo>
                      <a:pt x="254" y="66"/>
                      <a:pt x="255" y="66"/>
                      <a:pt x="257" y="66"/>
                    </a:cubicBezTo>
                    <a:cubicBezTo>
                      <a:pt x="258" y="66"/>
                      <a:pt x="260" y="67"/>
                      <a:pt x="260" y="68"/>
                    </a:cubicBezTo>
                    <a:cubicBezTo>
                      <a:pt x="260" y="70"/>
                      <a:pt x="259" y="71"/>
                      <a:pt x="257" y="71"/>
                    </a:cubicBezTo>
                    <a:cubicBezTo>
                      <a:pt x="256" y="71"/>
                      <a:pt x="254" y="71"/>
                      <a:pt x="252" y="71"/>
                    </a:cubicBezTo>
                    <a:cubicBezTo>
                      <a:pt x="250" y="71"/>
                      <a:pt x="247" y="71"/>
                      <a:pt x="245" y="71"/>
                    </a:cubicBezTo>
                    <a:close/>
                    <a:moveTo>
                      <a:pt x="227" y="70"/>
                    </a:moveTo>
                    <a:cubicBezTo>
                      <a:pt x="223" y="70"/>
                      <a:pt x="219" y="69"/>
                      <a:pt x="215" y="69"/>
                    </a:cubicBezTo>
                    <a:cubicBezTo>
                      <a:pt x="214" y="69"/>
                      <a:pt x="213" y="68"/>
                      <a:pt x="213" y="67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3" y="65"/>
                      <a:pt x="214" y="64"/>
                      <a:pt x="215" y="64"/>
                    </a:cubicBezTo>
                    <a:cubicBezTo>
                      <a:pt x="219" y="65"/>
                      <a:pt x="223" y="65"/>
                      <a:pt x="227" y="65"/>
                    </a:cubicBezTo>
                    <a:cubicBezTo>
                      <a:pt x="229" y="65"/>
                      <a:pt x="230" y="66"/>
                      <a:pt x="230" y="68"/>
                    </a:cubicBezTo>
                    <a:cubicBezTo>
                      <a:pt x="230" y="69"/>
                      <a:pt x="228" y="70"/>
                      <a:pt x="227" y="70"/>
                    </a:cubicBezTo>
                    <a:close/>
                    <a:moveTo>
                      <a:pt x="123" y="68"/>
                    </a:moveTo>
                    <a:cubicBezTo>
                      <a:pt x="123" y="67"/>
                      <a:pt x="123" y="67"/>
                      <a:pt x="123" y="67"/>
                    </a:cubicBezTo>
                    <a:cubicBezTo>
                      <a:pt x="123" y="66"/>
                      <a:pt x="124" y="65"/>
                      <a:pt x="125" y="65"/>
                    </a:cubicBezTo>
                    <a:cubicBezTo>
                      <a:pt x="129" y="65"/>
                      <a:pt x="133" y="65"/>
                      <a:pt x="137" y="64"/>
                    </a:cubicBezTo>
                    <a:cubicBezTo>
                      <a:pt x="139" y="64"/>
                      <a:pt x="140" y="65"/>
                      <a:pt x="140" y="67"/>
                    </a:cubicBezTo>
                    <a:cubicBezTo>
                      <a:pt x="140" y="68"/>
                      <a:pt x="139" y="69"/>
                      <a:pt x="137" y="69"/>
                    </a:cubicBezTo>
                    <a:cubicBezTo>
                      <a:pt x="133" y="69"/>
                      <a:pt x="129" y="70"/>
                      <a:pt x="125" y="70"/>
                    </a:cubicBez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70"/>
                      <a:pt x="125" y="70"/>
                      <a:pt x="125" y="70"/>
                    </a:cubicBezTo>
                    <a:cubicBezTo>
                      <a:pt x="124" y="70"/>
                      <a:pt x="123" y="69"/>
                      <a:pt x="123" y="68"/>
                    </a:cubicBezTo>
                    <a:close/>
                    <a:moveTo>
                      <a:pt x="47" y="70"/>
                    </a:moveTo>
                    <a:cubicBezTo>
                      <a:pt x="43" y="69"/>
                      <a:pt x="39" y="69"/>
                      <a:pt x="35" y="68"/>
                    </a:cubicBezTo>
                    <a:cubicBezTo>
                      <a:pt x="34" y="67"/>
                      <a:pt x="33" y="66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4" y="64"/>
                      <a:pt x="35" y="63"/>
                      <a:pt x="36" y="63"/>
                    </a:cubicBezTo>
                    <a:cubicBezTo>
                      <a:pt x="40" y="64"/>
                      <a:pt x="44" y="65"/>
                      <a:pt x="48" y="65"/>
                    </a:cubicBezTo>
                    <a:cubicBezTo>
                      <a:pt x="49" y="65"/>
                      <a:pt x="50" y="66"/>
                      <a:pt x="50" y="68"/>
                    </a:cubicBezTo>
                    <a:cubicBezTo>
                      <a:pt x="50" y="69"/>
                      <a:pt x="49" y="70"/>
                      <a:pt x="47" y="70"/>
                    </a:cubicBezTo>
                    <a:close/>
                    <a:moveTo>
                      <a:pt x="273" y="67"/>
                    </a:moveTo>
                    <a:cubicBezTo>
                      <a:pt x="273" y="67"/>
                      <a:pt x="273" y="67"/>
                      <a:pt x="273" y="67"/>
                    </a:cubicBezTo>
                    <a:cubicBezTo>
                      <a:pt x="273" y="66"/>
                      <a:pt x="274" y="65"/>
                      <a:pt x="275" y="65"/>
                    </a:cubicBezTo>
                    <a:cubicBezTo>
                      <a:pt x="277" y="64"/>
                      <a:pt x="280" y="64"/>
                      <a:pt x="282" y="63"/>
                    </a:cubicBezTo>
                    <a:cubicBezTo>
                      <a:pt x="283" y="63"/>
                      <a:pt x="285" y="62"/>
                      <a:pt x="286" y="62"/>
                    </a:cubicBezTo>
                    <a:cubicBezTo>
                      <a:pt x="287" y="62"/>
                      <a:pt x="289" y="62"/>
                      <a:pt x="289" y="64"/>
                    </a:cubicBezTo>
                    <a:cubicBezTo>
                      <a:pt x="290" y="65"/>
                      <a:pt x="289" y="66"/>
                      <a:pt x="287" y="67"/>
                    </a:cubicBezTo>
                    <a:cubicBezTo>
                      <a:pt x="286" y="67"/>
                      <a:pt x="285" y="67"/>
                      <a:pt x="283" y="68"/>
                    </a:cubicBezTo>
                    <a:cubicBezTo>
                      <a:pt x="281" y="68"/>
                      <a:pt x="278" y="69"/>
                      <a:pt x="276" y="69"/>
                    </a:cubicBezTo>
                    <a:cubicBezTo>
                      <a:pt x="275" y="69"/>
                      <a:pt x="275" y="69"/>
                      <a:pt x="275" y="69"/>
                    </a:cubicBezTo>
                    <a:cubicBezTo>
                      <a:pt x="274" y="69"/>
                      <a:pt x="273" y="69"/>
                      <a:pt x="273" y="67"/>
                    </a:cubicBezTo>
                    <a:close/>
                    <a:moveTo>
                      <a:pt x="153" y="66"/>
                    </a:moveTo>
                    <a:cubicBezTo>
                      <a:pt x="153" y="66"/>
                      <a:pt x="153" y="66"/>
                      <a:pt x="153" y="66"/>
                    </a:cubicBezTo>
                    <a:cubicBezTo>
                      <a:pt x="153" y="65"/>
                      <a:pt x="154" y="64"/>
                      <a:pt x="155" y="64"/>
                    </a:cubicBezTo>
                    <a:cubicBezTo>
                      <a:pt x="159" y="63"/>
                      <a:pt x="163" y="63"/>
                      <a:pt x="167" y="63"/>
                    </a:cubicBezTo>
                    <a:cubicBezTo>
                      <a:pt x="169" y="63"/>
                      <a:pt x="170" y="64"/>
                      <a:pt x="170" y="65"/>
                    </a:cubicBezTo>
                    <a:cubicBezTo>
                      <a:pt x="170" y="67"/>
                      <a:pt x="169" y="68"/>
                      <a:pt x="167" y="68"/>
                    </a:cubicBezTo>
                    <a:cubicBezTo>
                      <a:pt x="163" y="68"/>
                      <a:pt x="159" y="68"/>
                      <a:pt x="155" y="68"/>
                    </a:cubicBezTo>
                    <a:cubicBezTo>
                      <a:pt x="155" y="68"/>
                      <a:pt x="155" y="68"/>
                      <a:pt x="155" y="68"/>
                    </a:cubicBezTo>
                    <a:cubicBezTo>
                      <a:pt x="154" y="68"/>
                      <a:pt x="153" y="67"/>
                      <a:pt x="153" y="66"/>
                    </a:cubicBezTo>
                    <a:close/>
                    <a:moveTo>
                      <a:pt x="197" y="68"/>
                    </a:moveTo>
                    <a:cubicBezTo>
                      <a:pt x="193" y="68"/>
                      <a:pt x="189" y="68"/>
                      <a:pt x="185" y="68"/>
                    </a:cubicBezTo>
                    <a:cubicBezTo>
                      <a:pt x="184" y="68"/>
                      <a:pt x="183" y="67"/>
                      <a:pt x="183" y="65"/>
                    </a:cubicBezTo>
                    <a:cubicBezTo>
                      <a:pt x="183" y="64"/>
                      <a:pt x="184" y="63"/>
                      <a:pt x="185" y="63"/>
                    </a:cubicBezTo>
                    <a:cubicBezTo>
                      <a:pt x="189" y="63"/>
                      <a:pt x="193" y="63"/>
                      <a:pt x="197" y="63"/>
                    </a:cubicBezTo>
                    <a:cubicBezTo>
                      <a:pt x="199" y="63"/>
                      <a:pt x="200" y="64"/>
                      <a:pt x="200" y="66"/>
                    </a:cubicBezTo>
                    <a:cubicBezTo>
                      <a:pt x="200" y="67"/>
                      <a:pt x="199" y="68"/>
                      <a:pt x="197" y="68"/>
                    </a:cubicBezTo>
                    <a:close/>
                    <a:moveTo>
                      <a:pt x="17" y="62"/>
                    </a:moveTo>
                    <a:cubicBezTo>
                      <a:pt x="13" y="60"/>
                      <a:pt x="10" y="58"/>
                      <a:pt x="7" y="55"/>
                    </a:cubicBezTo>
                    <a:cubicBezTo>
                      <a:pt x="6" y="55"/>
                      <a:pt x="6" y="54"/>
                      <a:pt x="6" y="54"/>
                    </a:cubicBezTo>
                    <a:cubicBezTo>
                      <a:pt x="6" y="53"/>
                      <a:pt x="6" y="52"/>
                      <a:pt x="7" y="52"/>
                    </a:cubicBezTo>
                    <a:cubicBezTo>
                      <a:pt x="7" y="51"/>
                      <a:pt x="9" y="51"/>
                      <a:pt x="10" y="52"/>
                    </a:cubicBezTo>
                    <a:cubicBezTo>
                      <a:pt x="12" y="54"/>
                      <a:pt x="16" y="56"/>
                      <a:pt x="19" y="58"/>
                    </a:cubicBezTo>
                    <a:cubicBezTo>
                      <a:pt x="21" y="58"/>
                      <a:pt x="21" y="60"/>
                      <a:pt x="21" y="61"/>
                    </a:cubicBezTo>
                    <a:cubicBezTo>
                      <a:pt x="20" y="62"/>
                      <a:pt x="19" y="62"/>
                      <a:pt x="18" y="62"/>
                    </a:cubicBezTo>
                    <a:lnTo>
                      <a:pt x="17" y="62"/>
                    </a:lnTo>
                    <a:close/>
                    <a:moveTo>
                      <a:pt x="302" y="59"/>
                    </a:moveTo>
                    <a:cubicBezTo>
                      <a:pt x="301" y="59"/>
                      <a:pt x="301" y="59"/>
                      <a:pt x="301" y="59"/>
                    </a:cubicBezTo>
                    <a:cubicBezTo>
                      <a:pt x="301" y="58"/>
                      <a:pt x="302" y="57"/>
                      <a:pt x="303" y="56"/>
                    </a:cubicBezTo>
                    <a:cubicBezTo>
                      <a:pt x="307" y="55"/>
                      <a:pt x="310" y="53"/>
                      <a:pt x="313" y="51"/>
                    </a:cubicBezTo>
                    <a:cubicBezTo>
                      <a:pt x="314" y="50"/>
                      <a:pt x="316" y="50"/>
                      <a:pt x="316" y="51"/>
                    </a:cubicBezTo>
                    <a:cubicBezTo>
                      <a:pt x="317" y="53"/>
                      <a:pt x="317" y="54"/>
                      <a:pt x="316" y="55"/>
                    </a:cubicBezTo>
                    <a:cubicBezTo>
                      <a:pt x="313" y="57"/>
                      <a:pt x="309" y="59"/>
                      <a:pt x="305" y="61"/>
                    </a:cubicBezTo>
                    <a:cubicBezTo>
                      <a:pt x="305" y="61"/>
                      <a:pt x="305" y="61"/>
                      <a:pt x="305" y="61"/>
                    </a:cubicBezTo>
                    <a:cubicBezTo>
                      <a:pt x="304" y="61"/>
                      <a:pt x="304" y="61"/>
                      <a:pt x="304" y="61"/>
                    </a:cubicBezTo>
                    <a:cubicBezTo>
                      <a:pt x="303" y="61"/>
                      <a:pt x="302" y="60"/>
                      <a:pt x="302" y="59"/>
                    </a:cubicBezTo>
                    <a:close/>
                    <a:moveTo>
                      <a:pt x="324" y="41"/>
                    </a:moveTo>
                    <a:cubicBezTo>
                      <a:pt x="323" y="41"/>
                      <a:pt x="322" y="40"/>
                      <a:pt x="322" y="38"/>
                    </a:cubicBezTo>
                    <a:cubicBezTo>
                      <a:pt x="322" y="38"/>
                      <a:pt x="322" y="38"/>
                      <a:pt x="322" y="38"/>
                    </a:cubicBezTo>
                    <a:cubicBezTo>
                      <a:pt x="322" y="37"/>
                      <a:pt x="322" y="36"/>
                      <a:pt x="322" y="35"/>
                    </a:cubicBezTo>
                    <a:cubicBezTo>
                      <a:pt x="322" y="33"/>
                      <a:pt x="322" y="31"/>
                      <a:pt x="320" y="29"/>
                    </a:cubicBezTo>
                    <a:cubicBezTo>
                      <a:pt x="319" y="28"/>
                      <a:pt x="319" y="27"/>
                      <a:pt x="320" y="26"/>
                    </a:cubicBezTo>
                    <a:cubicBezTo>
                      <a:pt x="320" y="25"/>
                      <a:pt x="322" y="25"/>
                      <a:pt x="323" y="26"/>
                    </a:cubicBezTo>
                    <a:cubicBezTo>
                      <a:pt x="326" y="28"/>
                      <a:pt x="327" y="32"/>
                      <a:pt x="327" y="35"/>
                    </a:cubicBezTo>
                    <a:cubicBezTo>
                      <a:pt x="327" y="36"/>
                      <a:pt x="327" y="38"/>
                      <a:pt x="327" y="39"/>
                    </a:cubicBezTo>
                    <a:cubicBezTo>
                      <a:pt x="327" y="40"/>
                      <a:pt x="325" y="41"/>
                      <a:pt x="324" y="41"/>
                    </a:cubicBezTo>
                    <a:close/>
                    <a:moveTo>
                      <a:pt x="2" y="40"/>
                    </a:moveTo>
                    <a:cubicBezTo>
                      <a:pt x="1" y="40"/>
                      <a:pt x="0" y="39"/>
                      <a:pt x="0" y="37"/>
                    </a:cubicBezTo>
                    <a:cubicBezTo>
                      <a:pt x="0" y="33"/>
                      <a:pt x="2" y="29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7" y="24"/>
                      <a:pt x="8" y="24"/>
                    </a:cubicBezTo>
                    <a:cubicBezTo>
                      <a:pt x="8" y="25"/>
                      <a:pt x="9" y="26"/>
                      <a:pt x="9" y="26"/>
                    </a:cubicBezTo>
                    <a:cubicBezTo>
                      <a:pt x="9" y="27"/>
                      <a:pt x="9" y="27"/>
                      <a:pt x="8" y="28"/>
                    </a:cubicBezTo>
                    <a:cubicBezTo>
                      <a:pt x="6" y="31"/>
                      <a:pt x="5" y="34"/>
                      <a:pt x="5" y="38"/>
                    </a:cubicBezTo>
                    <a:cubicBezTo>
                      <a:pt x="5" y="39"/>
                      <a:pt x="4" y="40"/>
                      <a:pt x="2" y="40"/>
                    </a:cubicBezTo>
                    <a:close/>
                    <a:moveTo>
                      <a:pt x="305" y="22"/>
                    </a:moveTo>
                    <a:cubicBezTo>
                      <a:pt x="301" y="21"/>
                      <a:pt x="298" y="20"/>
                      <a:pt x="293" y="20"/>
                    </a:cubicBezTo>
                    <a:cubicBezTo>
                      <a:pt x="292" y="20"/>
                      <a:pt x="291" y="18"/>
                      <a:pt x="291" y="17"/>
                    </a:cubicBezTo>
                    <a:cubicBezTo>
                      <a:pt x="291" y="16"/>
                      <a:pt x="292" y="15"/>
                      <a:pt x="294" y="15"/>
                    </a:cubicBezTo>
                    <a:cubicBezTo>
                      <a:pt x="298" y="16"/>
                      <a:pt x="302" y="16"/>
                      <a:pt x="306" y="17"/>
                    </a:cubicBezTo>
                    <a:cubicBezTo>
                      <a:pt x="307" y="18"/>
                      <a:pt x="308" y="19"/>
                      <a:pt x="308" y="20"/>
                    </a:cubicBezTo>
                    <a:cubicBezTo>
                      <a:pt x="308" y="20"/>
                      <a:pt x="308" y="20"/>
                      <a:pt x="308" y="20"/>
                    </a:cubicBezTo>
                    <a:cubicBezTo>
                      <a:pt x="307" y="21"/>
                      <a:pt x="306" y="22"/>
                      <a:pt x="305" y="22"/>
                    </a:cubicBezTo>
                    <a:close/>
                    <a:moveTo>
                      <a:pt x="275" y="19"/>
                    </a:moveTo>
                    <a:cubicBezTo>
                      <a:pt x="273" y="18"/>
                      <a:pt x="269" y="18"/>
                      <a:pt x="263" y="18"/>
                    </a:cubicBezTo>
                    <a:cubicBezTo>
                      <a:pt x="262" y="18"/>
                      <a:pt x="261" y="17"/>
                      <a:pt x="261" y="16"/>
                    </a:cubicBezTo>
                    <a:cubicBezTo>
                      <a:pt x="261" y="14"/>
                      <a:pt x="262" y="13"/>
                      <a:pt x="264" y="13"/>
                    </a:cubicBezTo>
                    <a:cubicBezTo>
                      <a:pt x="269" y="13"/>
                      <a:pt x="273" y="14"/>
                      <a:pt x="276" y="14"/>
                    </a:cubicBezTo>
                    <a:cubicBezTo>
                      <a:pt x="276" y="14"/>
                      <a:pt x="276" y="14"/>
                      <a:pt x="276" y="14"/>
                    </a:cubicBezTo>
                    <a:cubicBezTo>
                      <a:pt x="277" y="14"/>
                      <a:pt x="278" y="15"/>
                      <a:pt x="278" y="16"/>
                    </a:cubicBezTo>
                    <a:cubicBezTo>
                      <a:pt x="278" y="16"/>
                      <a:pt x="278" y="16"/>
                      <a:pt x="278" y="16"/>
                    </a:cubicBezTo>
                    <a:cubicBezTo>
                      <a:pt x="278" y="18"/>
                      <a:pt x="277" y="19"/>
                      <a:pt x="276" y="19"/>
                    </a:cubicBezTo>
                    <a:lnTo>
                      <a:pt x="275" y="19"/>
                    </a:lnTo>
                    <a:close/>
                    <a:moveTo>
                      <a:pt x="18" y="16"/>
                    </a:moveTo>
                    <a:cubicBezTo>
                      <a:pt x="17" y="15"/>
                      <a:pt x="18" y="13"/>
                      <a:pt x="19" y="13"/>
                    </a:cubicBezTo>
                    <a:cubicBezTo>
                      <a:pt x="22" y="11"/>
                      <a:pt x="26" y="9"/>
                      <a:pt x="30" y="8"/>
                    </a:cubicBezTo>
                    <a:cubicBezTo>
                      <a:pt x="31" y="7"/>
                      <a:pt x="33" y="8"/>
                      <a:pt x="33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3" y="12"/>
                      <a:pt x="32" y="12"/>
                    </a:cubicBezTo>
                    <a:cubicBezTo>
                      <a:pt x="28" y="14"/>
                      <a:pt x="24" y="15"/>
                      <a:pt x="21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19" y="17"/>
                      <a:pt x="18" y="17"/>
                      <a:pt x="18" y="16"/>
                    </a:cubicBezTo>
                    <a:close/>
                    <a:moveTo>
                      <a:pt x="245" y="17"/>
                    </a:moveTo>
                    <a:cubicBezTo>
                      <a:pt x="242" y="17"/>
                      <a:pt x="238" y="17"/>
                      <a:pt x="233" y="16"/>
                    </a:cubicBezTo>
                    <a:cubicBezTo>
                      <a:pt x="232" y="16"/>
                      <a:pt x="231" y="15"/>
                      <a:pt x="231" y="14"/>
                    </a:cubicBezTo>
                    <a:cubicBezTo>
                      <a:pt x="231" y="13"/>
                      <a:pt x="232" y="12"/>
                      <a:pt x="234" y="12"/>
                    </a:cubicBezTo>
                    <a:cubicBezTo>
                      <a:pt x="238" y="12"/>
                      <a:pt x="242" y="12"/>
                      <a:pt x="246" y="12"/>
                    </a:cubicBezTo>
                    <a:cubicBezTo>
                      <a:pt x="246" y="12"/>
                      <a:pt x="246" y="12"/>
                      <a:pt x="246" y="12"/>
                    </a:cubicBezTo>
                    <a:cubicBezTo>
                      <a:pt x="247" y="12"/>
                      <a:pt x="248" y="13"/>
                      <a:pt x="248" y="15"/>
                    </a:cubicBezTo>
                    <a:cubicBezTo>
                      <a:pt x="248" y="15"/>
                      <a:pt x="248" y="15"/>
                      <a:pt x="248" y="15"/>
                    </a:cubicBezTo>
                    <a:cubicBezTo>
                      <a:pt x="248" y="16"/>
                      <a:pt x="247" y="17"/>
                      <a:pt x="246" y="17"/>
                    </a:cubicBezTo>
                    <a:lnTo>
                      <a:pt x="245" y="17"/>
                    </a:lnTo>
                    <a:close/>
                    <a:moveTo>
                      <a:pt x="215" y="15"/>
                    </a:moveTo>
                    <a:cubicBezTo>
                      <a:pt x="211" y="15"/>
                      <a:pt x="207" y="15"/>
                      <a:pt x="203" y="15"/>
                    </a:cubicBezTo>
                    <a:cubicBezTo>
                      <a:pt x="202" y="15"/>
                      <a:pt x="201" y="13"/>
                      <a:pt x="201" y="12"/>
                    </a:cubicBezTo>
                    <a:cubicBezTo>
                      <a:pt x="201" y="11"/>
                      <a:pt x="202" y="10"/>
                      <a:pt x="204" y="10"/>
                    </a:cubicBezTo>
                    <a:cubicBezTo>
                      <a:pt x="208" y="10"/>
                      <a:pt x="212" y="10"/>
                      <a:pt x="216" y="11"/>
                    </a:cubicBezTo>
                    <a:cubicBezTo>
                      <a:pt x="216" y="11"/>
                      <a:pt x="216" y="11"/>
                      <a:pt x="216" y="11"/>
                    </a:cubicBezTo>
                    <a:cubicBezTo>
                      <a:pt x="217" y="11"/>
                      <a:pt x="218" y="12"/>
                      <a:pt x="218" y="13"/>
                    </a:cubicBezTo>
                    <a:cubicBezTo>
                      <a:pt x="218" y="13"/>
                      <a:pt x="218" y="13"/>
                      <a:pt x="218" y="13"/>
                    </a:cubicBezTo>
                    <a:cubicBezTo>
                      <a:pt x="218" y="14"/>
                      <a:pt x="217" y="15"/>
                      <a:pt x="216" y="15"/>
                    </a:cubicBezTo>
                    <a:lnTo>
                      <a:pt x="215" y="15"/>
                    </a:lnTo>
                    <a:close/>
                    <a:moveTo>
                      <a:pt x="185" y="13"/>
                    </a:moveTo>
                    <a:cubicBezTo>
                      <a:pt x="181" y="13"/>
                      <a:pt x="177" y="13"/>
                      <a:pt x="173" y="13"/>
                    </a:cubicBezTo>
                    <a:cubicBezTo>
                      <a:pt x="172" y="12"/>
                      <a:pt x="171" y="11"/>
                      <a:pt x="171" y="10"/>
                    </a:cubicBezTo>
                    <a:cubicBezTo>
                      <a:pt x="171" y="9"/>
                      <a:pt x="172" y="8"/>
                      <a:pt x="174" y="8"/>
                    </a:cubicBezTo>
                    <a:cubicBezTo>
                      <a:pt x="178" y="8"/>
                      <a:pt x="182" y="8"/>
                      <a:pt x="186" y="9"/>
                    </a:cubicBezTo>
                    <a:cubicBezTo>
                      <a:pt x="186" y="9"/>
                      <a:pt x="186" y="9"/>
                      <a:pt x="186" y="9"/>
                    </a:cubicBezTo>
                    <a:cubicBezTo>
                      <a:pt x="187" y="9"/>
                      <a:pt x="188" y="10"/>
                      <a:pt x="188" y="11"/>
                    </a:cubicBezTo>
                    <a:cubicBezTo>
                      <a:pt x="188" y="11"/>
                      <a:pt x="188" y="11"/>
                      <a:pt x="188" y="11"/>
                    </a:cubicBezTo>
                    <a:cubicBezTo>
                      <a:pt x="188" y="12"/>
                      <a:pt x="187" y="13"/>
                      <a:pt x="186" y="13"/>
                    </a:cubicBezTo>
                    <a:lnTo>
                      <a:pt x="185" y="13"/>
                    </a:lnTo>
                    <a:close/>
                    <a:moveTo>
                      <a:pt x="155" y="11"/>
                    </a:moveTo>
                    <a:cubicBezTo>
                      <a:pt x="151" y="11"/>
                      <a:pt x="147" y="10"/>
                      <a:pt x="143" y="10"/>
                    </a:cubicBezTo>
                    <a:cubicBezTo>
                      <a:pt x="142" y="10"/>
                      <a:pt x="141" y="9"/>
                      <a:pt x="141" y="7"/>
                    </a:cubicBezTo>
                    <a:cubicBezTo>
                      <a:pt x="141" y="6"/>
                      <a:pt x="143" y="5"/>
                      <a:pt x="144" y="5"/>
                    </a:cubicBezTo>
                    <a:cubicBezTo>
                      <a:pt x="148" y="6"/>
                      <a:pt x="152" y="6"/>
                      <a:pt x="156" y="6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7" y="6"/>
                      <a:pt x="158" y="7"/>
                      <a:pt x="158" y="9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8" y="10"/>
                      <a:pt x="157" y="11"/>
                      <a:pt x="156" y="11"/>
                    </a:cubicBezTo>
                    <a:lnTo>
                      <a:pt x="155" y="11"/>
                    </a:lnTo>
                    <a:close/>
                    <a:moveTo>
                      <a:pt x="125" y="8"/>
                    </a:moveTo>
                    <a:cubicBezTo>
                      <a:pt x="124" y="8"/>
                      <a:pt x="122" y="8"/>
                      <a:pt x="120" y="8"/>
                    </a:cubicBezTo>
                    <a:cubicBezTo>
                      <a:pt x="116" y="7"/>
                      <a:pt x="112" y="7"/>
                      <a:pt x="108" y="6"/>
                    </a:cubicBezTo>
                    <a:cubicBezTo>
                      <a:pt x="107" y="6"/>
                      <a:pt x="106" y="5"/>
                      <a:pt x="106" y="4"/>
                    </a:cubicBezTo>
                    <a:cubicBezTo>
                      <a:pt x="106" y="2"/>
                      <a:pt x="107" y="1"/>
                      <a:pt x="108" y="2"/>
                    </a:cubicBezTo>
                    <a:cubicBezTo>
                      <a:pt x="112" y="2"/>
                      <a:pt x="116" y="2"/>
                      <a:pt x="120" y="3"/>
                    </a:cubicBezTo>
                    <a:cubicBezTo>
                      <a:pt x="122" y="3"/>
                      <a:pt x="124" y="3"/>
                      <a:pt x="126" y="3"/>
                    </a:cubicBezTo>
                    <a:cubicBezTo>
                      <a:pt x="127" y="4"/>
                      <a:pt x="128" y="5"/>
                      <a:pt x="128" y="6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8" y="7"/>
                      <a:pt x="127" y="8"/>
                      <a:pt x="126" y="8"/>
                    </a:cubicBezTo>
                    <a:lnTo>
                      <a:pt x="125" y="8"/>
                    </a:lnTo>
                    <a:close/>
                    <a:moveTo>
                      <a:pt x="46" y="6"/>
                    </a:moveTo>
                    <a:cubicBezTo>
                      <a:pt x="46" y="4"/>
                      <a:pt x="47" y="3"/>
                      <a:pt x="48" y="3"/>
                    </a:cubicBezTo>
                    <a:cubicBezTo>
                      <a:pt x="52" y="2"/>
                      <a:pt x="56" y="2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1" y="1"/>
                      <a:pt x="62" y="2"/>
                      <a:pt x="63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6"/>
                      <a:pt x="60" y="6"/>
                    </a:cubicBezTo>
                    <a:cubicBezTo>
                      <a:pt x="56" y="6"/>
                      <a:pt x="53" y="7"/>
                      <a:pt x="49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8"/>
                      <a:pt x="46" y="7"/>
                      <a:pt x="46" y="6"/>
                    </a:cubicBezTo>
                    <a:close/>
                    <a:moveTo>
                      <a:pt x="90" y="5"/>
                    </a:moveTo>
                    <a:cubicBezTo>
                      <a:pt x="87" y="5"/>
                      <a:pt x="84" y="5"/>
                      <a:pt x="80" y="5"/>
                    </a:cubicBezTo>
                    <a:cubicBezTo>
                      <a:pt x="80" y="5"/>
                      <a:pt x="79" y="5"/>
                      <a:pt x="78" y="5"/>
                    </a:cubicBezTo>
                    <a:cubicBezTo>
                      <a:pt x="77" y="5"/>
                      <a:pt x="76" y="4"/>
                      <a:pt x="76" y="3"/>
                    </a:cubicBezTo>
                    <a:cubicBezTo>
                      <a:pt x="76" y="1"/>
                      <a:pt x="77" y="0"/>
                      <a:pt x="78" y="0"/>
                    </a:cubicBezTo>
                    <a:cubicBezTo>
                      <a:pt x="79" y="0"/>
                      <a:pt x="80" y="0"/>
                      <a:pt x="80" y="0"/>
                    </a:cubicBezTo>
                    <a:cubicBezTo>
                      <a:pt x="84" y="0"/>
                      <a:pt x="87" y="0"/>
                      <a:pt x="90" y="0"/>
                    </a:cubicBezTo>
                    <a:cubicBezTo>
                      <a:pt x="92" y="0"/>
                      <a:pt x="93" y="1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4"/>
                      <a:pt x="91" y="5"/>
                      <a:pt x="90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grpSp>
          <p:nvGrpSpPr>
            <p:cNvPr id="398" name="组合 397"/>
            <p:cNvGrpSpPr/>
            <p:nvPr/>
          </p:nvGrpSpPr>
          <p:grpSpPr>
            <a:xfrm>
              <a:off x="6209872" y="5892239"/>
              <a:ext cx="1506092" cy="429548"/>
              <a:chOff x="9352182" y="6447288"/>
              <a:chExt cx="2289735" cy="653049"/>
            </a:xfrm>
          </p:grpSpPr>
          <p:sp>
            <p:nvSpPr>
              <p:cNvPr id="399" name="Freeform 50"/>
              <p:cNvSpPr/>
              <p:nvPr/>
            </p:nvSpPr>
            <p:spPr bwMode="auto">
              <a:xfrm>
                <a:off x="9357602" y="6447288"/>
                <a:ext cx="2276185" cy="653049"/>
              </a:xfrm>
              <a:custGeom>
                <a:avLst/>
                <a:gdLst>
                  <a:gd name="T0" fmla="*/ 130 w 355"/>
                  <a:gd name="T1" fmla="*/ 8 h 102"/>
                  <a:gd name="T2" fmla="*/ 16 w 355"/>
                  <a:gd name="T3" fmla="*/ 25 h 102"/>
                  <a:gd name="T4" fmla="*/ 1 w 355"/>
                  <a:gd name="T5" fmla="*/ 62 h 102"/>
                  <a:gd name="T6" fmla="*/ 64 w 355"/>
                  <a:gd name="T7" fmla="*/ 99 h 102"/>
                  <a:gd name="T8" fmla="*/ 142 w 355"/>
                  <a:gd name="T9" fmla="*/ 97 h 102"/>
                  <a:gd name="T10" fmla="*/ 225 w 355"/>
                  <a:gd name="T11" fmla="*/ 95 h 102"/>
                  <a:gd name="T12" fmla="*/ 308 w 355"/>
                  <a:gd name="T13" fmla="*/ 94 h 102"/>
                  <a:gd name="T14" fmla="*/ 353 w 355"/>
                  <a:gd name="T15" fmla="*/ 60 h 102"/>
                  <a:gd name="T16" fmla="*/ 347 w 355"/>
                  <a:gd name="T17" fmla="*/ 37 h 102"/>
                  <a:gd name="T18" fmla="*/ 305 w 355"/>
                  <a:gd name="T19" fmla="*/ 24 h 102"/>
                  <a:gd name="T20" fmla="*/ 130 w 355"/>
                  <a:gd name="T21" fmla="*/ 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5" h="102">
                    <a:moveTo>
                      <a:pt x="130" y="8"/>
                    </a:moveTo>
                    <a:cubicBezTo>
                      <a:pt x="92" y="2"/>
                      <a:pt x="48" y="0"/>
                      <a:pt x="16" y="25"/>
                    </a:cubicBezTo>
                    <a:cubicBezTo>
                      <a:pt x="5" y="33"/>
                      <a:pt x="0" y="48"/>
                      <a:pt x="1" y="62"/>
                    </a:cubicBezTo>
                    <a:cubicBezTo>
                      <a:pt x="4" y="90"/>
                      <a:pt x="44" y="97"/>
                      <a:pt x="64" y="99"/>
                    </a:cubicBezTo>
                    <a:cubicBezTo>
                      <a:pt x="90" y="100"/>
                      <a:pt x="116" y="99"/>
                      <a:pt x="142" y="97"/>
                    </a:cubicBezTo>
                    <a:cubicBezTo>
                      <a:pt x="170" y="95"/>
                      <a:pt x="198" y="93"/>
                      <a:pt x="225" y="95"/>
                    </a:cubicBezTo>
                    <a:cubicBezTo>
                      <a:pt x="250" y="97"/>
                      <a:pt x="284" y="102"/>
                      <a:pt x="308" y="94"/>
                    </a:cubicBezTo>
                    <a:cubicBezTo>
                      <a:pt x="324" y="89"/>
                      <a:pt x="350" y="78"/>
                      <a:pt x="353" y="60"/>
                    </a:cubicBezTo>
                    <a:cubicBezTo>
                      <a:pt x="355" y="50"/>
                      <a:pt x="355" y="43"/>
                      <a:pt x="347" y="37"/>
                    </a:cubicBezTo>
                    <a:cubicBezTo>
                      <a:pt x="336" y="28"/>
                      <a:pt x="325" y="25"/>
                      <a:pt x="305" y="24"/>
                    </a:cubicBezTo>
                    <a:cubicBezTo>
                      <a:pt x="305" y="24"/>
                      <a:pt x="196" y="18"/>
                      <a:pt x="13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0" name="Freeform 51"/>
              <p:cNvSpPr/>
              <p:nvPr/>
            </p:nvSpPr>
            <p:spPr bwMode="auto">
              <a:xfrm>
                <a:off x="9352182" y="6466255"/>
                <a:ext cx="2289735" cy="628661"/>
              </a:xfrm>
              <a:custGeom>
                <a:avLst/>
                <a:gdLst>
                  <a:gd name="T0" fmla="*/ 65 w 357"/>
                  <a:gd name="T1" fmla="*/ 97 h 98"/>
                  <a:gd name="T2" fmla="*/ 0 w 357"/>
                  <a:gd name="T3" fmla="*/ 59 h 98"/>
                  <a:gd name="T4" fmla="*/ 0 w 357"/>
                  <a:gd name="T5" fmla="*/ 55 h 98"/>
                  <a:gd name="T6" fmla="*/ 16 w 357"/>
                  <a:gd name="T7" fmla="*/ 21 h 98"/>
                  <a:gd name="T8" fmla="*/ 87 w 357"/>
                  <a:gd name="T9" fmla="*/ 0 h 98"/>
                  <a:gd name="T10" fmla="*/ 131 w 357"/>
                  <a:gd name="T11" fmla="*/ 4 h 98"/>
                  <a:gd name="T12" fmla="*/ 131 w 357"/>
                  <a:gd name="T13" fmla="*/ 5 h 98"/>
                  <a:gd name="T14" fmla="*/ 131 w 357"/>
                  <a:gd name="T15" fmla="*/ 7 h 98"/>
                  <a:gd name="T16" fmla="*/ 87 w 357"/>
                  <a:gd name="T17" fmla="*/ 3 h 98"/>
                  <a:gd name="T18" fmla="*/ 18 w 357"/>
                  <a:gd name="T19" fmla="*/ 23 h 98"/>
                  <a:gd name="T20" fmla="*/ 3 w 357"/>
                  <a:gd name="T21" fmla="*/ 55 h 98"/>
                  <a:gd name="T22" fmla="*/ 3 w 357"/>
                  <a:gd name="T23" fmla="*/ 59 h 98"/>
                  <a:gd name="T24" fmla="*/ 66 w 357"/>
                  <a:gd name="T25" fmla="*/ 94 h 98"/>
                  <a:gd name="T26" fmla="*/ 87 w 357"/>
                  <a:gd name="T27" fmla="*/ 95 h 98"/>
                  <a:gd name="T28" fmla="*/ 199 w 357"/>
                  <a:gd name="T29" fmla="*/ 90 h 98"/>
                  <a:gd name="T30" fmla="*/ 226 w 357"/>
                  <a:gd name="T31" fmla="*/ 91 h 98"/>
                  <a:gd name="T32" fmla="*/ 275 w 357"/>
                  <a:gd name="T33" fmla="*/ 94 h 98"/>
                  <a:gd name="T34" fmla="*/ 309 w 357"/>
                  <a:gd name="T35" fmla="*/ 90 h 98"/>
                  <a:gd name="T36" fmla="*/ 353 w 357"/>
                  <a:gd name="T37" fmla="*/ 56 h 98"/>
                  <a:gd name="T38" fmla="*/ 354 w 357"/>
                  <a:gd name="T39" fmla="*/ 48 h 98"/>
                  <a:gd name="T40" fmla="*/ 347 w 357"/>
                  <a:gd name="T41" fmla="*/ 35 h 98"/>
                  <a:gd name="T42" fmla="*/ 306 w 357"/>
                  <a:gd name="T43" fmla="*/ 23 h 98"/>
                  <a:gd name="T44" fmla="*/ 131 w 357"/>
                  <a:gd name="T45" fmla="*/ 7 h 98"/>
                  <a:gd name="T46" fmla="*/ 131 w 357"/>
                  <a:gd name="T47" fmla="*/ 5 h 98"/>
                  <a:gd name="T48" fmla="*/ 131 w 357"/>
                  <a:gd name="T49" fmla="*/ 4 h 98"/>
                  <a:gd name="T50" fmla="*/ 306 w 357"/>
                  <a:gd name="T51" fmla="*/ 20 h 98"/>
                  <a:gd name="T52" fmla="*/ 349 w 357"/>
                  <a:gd name="T53" fmla="*/ 33 h 98"/>
                  <a:gd name="T54" fmla="*/ 357 w 357"/>
                  <a:gd name="T55" fmla="*/ 48 h 98"/>
                  <a:gd name="T56" fmla="*/ 356 w 357"/>
                  <a:gd name="T57" fmla="*/ 57 h 98"/>
                  <a:gd name="T58" fmla="*/ 310 w 357"/>
                  <a:gd name="T59" fmla="*/ 93 h 98"/>
                  <a:gd name="T60" fmla="*/ 275 w 357"/>
                  <a:gd name="T61" fmla="*/ 97 h 98"/>
                  <a:gd name="T62" fmla="*/ 226 w 357"/>
                  <a:gd name="T63" fmla="*/ 94 h 98"/>
                  <a:gd name="T64" fmla="*/ 199 w 357"/>
                  <a:gd name="T65" fmla="*/ 93 h 98"/>
                  <a:gd name="T66" fmla="*/ 87 w 357"/>
                  <a:gd name="T67" fmla="*/ 98 h 98"/>
                  <a:gd name="T68" fmla="*/ 65 w 357"/>
                  <a:gd name="T69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7" h="98">
                    <a:moveTo>
                      <a:pt x="65" y="97"/>
                    </a:moveTo>
                    <a:cubicBezTo>
                      <a:pt x="45" y="96"/>
                      <a:pt x="4" y="89"/>
                      <a:pt x="0" y="59"/>
                    </a:cubicBezTo>
                    <a:cubicBezTo>
                      <a:pt x="0" y="58"/>
                      <a:pt x="0" y="56"/>
                      <a:pt x="0" y="55"/>
                    </a:cubicBezTo>
                    <a:cubicBezTo>
                      <a:pt x="0" y="42"/>
                      <a:pt x="6" y="29"/>
                      <a:pt x="16" y="21"/>
                    </a:cubicBezTo>
                    <a:cubicBezTo>
                      <a:pt x="36" y="5"/>
                      <a:pt x="62" y="0"/>
                      <a:pt x="87" y="0"/>
                    </a:cubicBezTo>
                    <a:cubicBezTo>
                      <a:pt x="102" y="0"/>
                      <a:pt x="117" y="1"/>
                      <a:pt x="131" y="4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17" y="4"/>
                      <a:pt x="102" y="3"/>
                      <a:pt x="87" y="3"/>
                    </a:cubicBezTo>
                    <a:cubicBezTo>
                      <a:pt x="62" y="3"/>
                      <a:pt x="38" y="8"/>
                      <a:pt x="18" y="23"/>
                    </a:cubicBezTo>
                    <a:cubicBezTo>
                      <a:pt x="9" y="30"/>
                      <a:pt x="3" y="43"/>
                      <a:pt x="3" y="55"/>
                    </a:cubicBezTo>
                    <a:cubicBezTo>
                      <a:pt x="3" y="56"/>
                      <a:pt x="3" y="57"/>
                      <a:pt x="3" y="59"/>
                    </a:cubicBezTo>
                    <a:cubicBezTo>
                      <a:pt x="6" y="85"/>
                      <a:pt x="45" y="93"/>
                      <a:pt x="66" y="94"/>
                    </a:cubicBezTo>
                    <a:cubicBezTo>
                      <a:pt x="73" y="95"/>
                      <a:pt x="80" y="95"/>
                      <a:pt x="87" y="95"/>
                    </a:cubicBezTo>
                    <a:cubicBezTo>
                      <a:pt x="124" y="95"/>
                      <a:pt x="162" y="90"/>
                      <a:pt x="199" y="90"/>
                    </a:cubicBezTo>
                    <a:cubicBezTo>
                      <a:pt x="208" y="90"/>
                      <a:pt x="217" y="90"/>
                      <a:pt x="226" y="91"/>
                    </a:cubicBezTo>
                    <a:cubicBezTo>
                      <a:pt x="241" y="92"/>
                      <a:pt x="259" y="94"/>
                      <a:pt x="275" y="94"/>
                    </a:cubicBezTo>
                    <a:cubicBezTo>
                      <a:pt x="287" y="94"/>
                      <a:pt x="299" y="93"/>
                      <a:pt x="309" y="90"/>
                    </a:cubicBezTo>
                    <a:cubicBezTo>
                      <a:pt x="325" y="84"/>
                      <a:pt x="350" y="74"/>
                      <a:pt x="353" y="56"/>
                    </a:cubicBezTo>
                    <a:cubicBezTo>
                      <a:pt x="353" y="53"/>
                      <a:pt x="354" y="50"/>
                      <a:pt x="354" y="48"/>
                    </a:cubicBezTo>
                    <a:cubicBezTo>
                      <a:pt x="354" y="43"/>
                      <a:pt x="352" y="39"/>
                      <a:pt x="347" y="35"/>
                    </a:cubicBezTo>
                    <a:cubicBezTo>
                      <a:pt x="337" y="26"/>
                      <a:pt x="326" y="24"/>
                      <a:pt x="306" y="23"/>
                    </a:cubicBezTo>
                    <a:cubicBezTo>
                      <a:pt x="306" y="23"/>
                      <a:pt x="197" y="16"/>
                      <a:pt x="131" y="7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97" y="13"/>
                      <a:pt x="306" y="20"/>
                      <a:pt x="306" y="20"/>
                    </a:cubicBezTo>
                    <a:cubicBezTo>
                      <a:pt x="326" y="21"/>
                      <a:pt x="338" y="23"/>
                      <a:pt x="349" y="33"/>
                    </a:cubicBezTo>
                    <a:cubicBezTo>
                      <a:pt x="355" y="37"/>
                      <a:pt x="357" y="42"/>
                      <a:pt x="357" y="48"/>
                    </a:cubicBezTo>
                    <a:cubicBezTo>
                      <a:pt x="357" y="51"/>
                      <a:pt x="356" y="54"/>
                      <a:pt x="356" y="57"/>
                    </a:cubicBezTo>
                    <a:cubicBezTo>
                      <a:pt x="352" y="77"/>
                      <a:pt x="326" y="87"/>
                      <a:pt x="310" y="93"/>
                    </a:cubicBezTo>
                    <a:cubicBezTo>
                      <a:pt x="299" y="96"/>
                      <a:pt x="288" y="97"/>
                      <a:pt x="275" y="97"/>
                    </a:cubicBezTo>
                    <a:cubicBezTo>
                      <a:pt x="258" y="97"/>
                      <a:pt x="241" y="95"/>
                      <a:pt x="226" y="94"/>
                    </a:cubicBezTo>
                    <a:cubicBezTo>
                      <a:pt x="217" y="93"/>
                      <a:pt x="208" y="93"/>
                      <a:pt x="199" y="93"/>
                    </a:cubicBezTo>
                    <a:cubicBezTo>
                      <a:pt x="162" y="93"/>
                      <a:pt x="124" y="98"/>
                      <a:pt x="87" y="98"/>
                    </a:cubicBezTo>
                    <a:cubicBezTo>
                      <a:pt x="80" y="98"/>
                      <a:pt x="73" y="98"/>
                      <a:pt x="65" y="97"/>
                    </a:cubicBezTo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1" name="Freeform 52"/>
              <p:cNvSpPr/>
              <p:nvPr/>
            </p:nvSpPr>
            <p:spPr bwMode="auto">
              <a:xfrm>
                <a:off x="9428055" y="6685745"/>
                <a:ext cx="2143408" cy="338719"/>
              </a:xfrm>
              <a:custGeom>
                <a:avLst/>
                <a:gdLst>
                  <a:gd name="T0" fmla="*/ 13 w 334"/>
                  <a:gd name="T1" fmla="*/ 0 h 53"/>
                  <a:gd name="T2" fmla="*/ 3 w 334"/>
                  <a:gd name="T3" fmla="*/ 22 h 53"/>
                  <a:gd name="T4" fmla="*/ 74 w 334"/>
                  <a:gd name="T5" fmla="*/ 53 h 53"/>
                  <a:gd name="T6" fmla="*/ 79 w 334"/>
                  <a:gd name="T7" fmla="*/ 53 h 53"/>
                  <a:gd name="T8" fmla="*/ 200 w 334"/>
                  <a:gd name="T9" fmla="*/ 46 h 53"/>
                  <a:gd name="T10" fmla="*/ 242 w 334"/>
                  <a:gd name="T11" fmla="*/ 50 h 53"/>
                  <a:gd name="T12" fmla="*/ 264 w 334"/>
                  <a:gd name="T13" fmla="*/ 51 h 53"/>
                  <a:gd name="T14" fmla="*/ 328 w 334"/>
                  <a:gd name="T15" fmla="*/ 23 h 53"/>
                  <a:gd name="T16" fmla="*/ 327 w 334"/>
                  <a:gd name="T17" fmla="*/ 10 h 53"/>
                  <a:gd name="T18" fmla="*/ 311 w 334"/>
                  <a:gd name="T19" fmla="*/ 17 h 53"/>
                  <a:gd name="T20" fmla="*/ 231 w 334"/>
                  <a:gd name="T21" fmla="*/ 37 h 53"/>
                  <a:gd name="T22" fmla="*/ 228 w 334"/>
                  <a:gd name="T23" fmla="*/ 37 h 53"/>
                  <a:gd name="T24" fmla="*/ 145 w 334"/>
                  <a:gd name="T25" fmla="*/ 36 h 53"/>
                  <a:gd name="T26" fmla="*/ 114 w 334"/>
                  <a:gd name="T27" fmla="*/ 37 h 53"/>
                  <a:gd name="T28" fmla="*/ 111 w 334"/>
                  <a:gd name="T29" fmla="*/ 37 h 53"/>
                  <a:gd name="T30" fmla="*/ 25 w 334"/>
                  <a:gd name="T31" fmla="*/ 8 h 53"/>
                  <a:gd name="T32" fmla="*/ 13 w 334"/>
                  <a:gd name="T3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4" h="53">
                    <a:moveTo>
                      <a:pt x="13" y="0"/>
                    </a:moveTo>
                    <a:cubicBezTo>
                      <a:pt x="5" y="0"/>
                      <a:pt x="0" y="11"/>
                      <a:pt x="3" y="22"/>
                    </a:cubicBezTo>
                    <a:cubicBezTo>
                      <a:pt x="3" y="22"/>
                      <a:pt x="6" y="53"/>
                      <a:pt x="74" y="53"/>
                    </a:cubicBezTo>
                    <a:cubicBezTo>
                      <a:pt x="75" y="53"/>
                      <a:pt x="77" y="53"/>
                      <a:pt x="79" y="53"/>
                    </a:cubicBezTo>
                    <a:cubicBezTo>
                      <a:pt x="130" y="52"/>
                      <a:pt x="166" y="46"/>
                      <a:pt x="200" y="46"/>
                    </a:cubicBezTo>
                    <a:cubicBezTo>
                      <a:pt x="214" y="46"/>
                      <a:pt x="228" y="47"/>
                      <a:pt x="242" y="50"/>
                    </a:cubicBezTo>
                    <a:cubicBezTo>
                      <a:pt x="250" y="51"/>
                      <a:pt x="257" y="51"/>
                      <a:pt x="264" y="51"/>
                    </a:cubicBezTo>
                    <a:cubicBezTo>
                      <a:pt x="296" y="51"/>
                      <a:pt x="320" y="39"/>
                      <a:pt x="328" y="23"/>
                    </a:cubicBezTo>
                    <a:cubicBezTo>
                      <a:pt x="334" y="13"/>
                      <a:pt x="332" y="10"/>
                      <a:pt x="327" y="10"/>
                    </a:cubicBezTo>
                    <a:cubicBezTo>
                      <a:pt x="323" y="10"/>
                      <a:pt x="316" y="13"/>
                      <a:pt x="311" y="17"/>
                    </a:cubicBezTo>
                    <a:cubicBezTo>
                      <a:pt x="299" y="27"/>
                      <a:pt x="266" y="37"/>
                      <a:pt x="231" y="37"/>
                    </a:cubicBezTo>
                    <a:cubicBezTo>
                      <a:pt x="230" y="37"/>
                      <a:pt x="229" y="37"/>
                      <a:pt x="228" y="37"/>
                    </a:cubicBezTo>
                    <a:cubicBezTo>
                      <a:pt x="203" y="37"/>
                      <a:pt x="172" y="36"/>
                      <a:pt x="145" y="36"/>
                    </a:cubicBezTo>
                    <a:cubicBezTo>
                      <a:pt x="134" y="36"/>
                      <a:pt x="123" y="36"/>
                      <a:pt x="114" y="37"/>
                    </a:cubicBezTo>
                    <a:cubicBezTo>
                      <a:pt x="113" y="37"/>
                      <a:pt x="112" y="37"/>
                      <a:pt x="111" y="37"/>
                    </a:cubicBezTo>
                    <a:cubicBezTo>
                      <a:pt x="81" y="37"/>
                      <a:pt x="36" y="20"/>
                      <a:pt x="25" y="8"/>
                    </a:cubicBezTo>
                    <a:cubicBezTo>
                      <a:pt x="21" y="2"/>
                      <a:pt x="17" y="0"/>
                      <a:pt x="13" y="0"/>
                    </a:cubicBezTo>
                  </a:path>
                </a:pathLst>
              </a:custGeom>
              <a:solidFill>
                <a:srgbClr val="DCF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2" name="Freeform 53"/>
              <p:cNvSpPr>
                <a:spLocks noEditPoints="1"/>
              </p:cNvSpPr>
              <p:nvPr/>
            </p:nvSpPr>
            <p:spPr bwMode="auto">
              <a:xfrm>
                <a:off x="9447023" y="6550258"/>
                <a:ext cx="2097342" cy="455237"/>
              </a:xfrm>
              <a:custGeom>
                <a:avLst/>
                <a:gdLst>
                  <a:gd name="T0" fmla="*/ 63 w 327"/>
                  <a:gd name="T1" fmla="*/ 69 h 71"/>
                  <a:gd name="T2" fmla="*/ 77 w 327"/>
                  <a:gd name="T3" fmla="*/ 71 h 71"/>
                  <a:gd name="T4" fmla="*/ 107 w 327"/>
                  <a:gd name="T5" fmla="*/ 66 h 71"/>
                  <a:gd name="T6" fmla="*/ 95 w 327"/>
                  <a:gd name="T7" fmla="*/ 71 h 71"/>
                  <a:gd name="T8" fmla="*/ 243 w 327"/>
                  <a:gd name="T9" fmla="*/ 68 h 71"/>
                  <a:gd name="T10" fmla="*/ 260 w 327"/>
                  <a:gd name="T11" fmla="*/ 68 h 71"/>
                  <a:gd name="T12" fmla="*/ 227 w 327"/>
                  <a:gd name="T13" fmla="*/ 70 h 71"/>
                  <a:gd name="T14" fmla="*/ 215 w 327"/>
                  <a:gd name="T15" fmla="*/ 64 h 71"/>
                  <a:gd name="T16" fmla="*/ 123 w 327"/>
                  <a:gd name="T17" fmla="*/ 68 h 71"/>
                  <a:gd name="T18" fmla="*/ 140 w 327"/>
                  <a:gd name="T19" fmla="*/ 67 h 71"/>
                  <a:gd name="T20" fmla="*/ 125 w 327"/>
                  <a:gd name="T21" fmla="*/ 70 h 71"/>
                  <a:gd name="T22" fmla="*/ 33 w 327"/>
                  <a:gd name="T23" fmla="*/ 65 h 71"/>
                  <a:gd name="T24" fmla="*/ 50 w 327"/>
                  <a:gd name="T25" fmla="*/ 68 h 71"/>
                  <a:gd name="T26" fmla="*/ 275 w 327"/>
                  <a:gd name="T27" fmla="*/ 65 h 71"/>
                  <a:gd name="T28" fmla="*/ 287 w 327"/>
                  <a:gd name="T29" fmla="*/ 67 h 71"/>
                  <a:gd name="T30" fmla="*/ 273 w 327"/>
                  <a:gd name="T31" fmla="*/ 67 h 71"/>
                  <a:gd name="T32" fmla="*/ 167 w 327"/>
                  <a:gd name="T33" fmla="*/ 63 h 71"/>
                  <a:gd name="T34" fmla="*/ 155 w 327"/>
                  <a:gd name="T35" fmla="*/ 68 h 71"/>
                  <a:gd name="T36" fmla="*/ 183 w 327"/>
                  <a:gd name="T37" fmla="*/ 65 h 71"/>
                  <a:gd name="T38" fmla="*/ 197 w 327"/>
                  <a:gd name="T39" fmla="*/ 68 h 71"/>
                  <a:gd name="T40" fmla="*/ 7 w 327"/>
                  <a:gd name="T41" fmla="*/ 52 h 71"/>
                  <a:gd name="T42" fmla="*/ 18 w 327"/>
                  <a:gd name="T43" fmla="*/ 62 h 71"/>
                  <a:gd name="T44" fmla="*/ 303 w 327"/>
                  <a:gd name="T45" fmla="*/ 56 h 71"/>
                  <a:gd name="T46" fmla="*/ 305 w 327"/>
                  <a:gd name="T47" fmla="*/ 61 h 71"/>
                  <a:gd name="T48" fmla="*/ 324 w 327"/>
                  <a:gd name="T49" fmla="*/ 41 h 71"/>
                  <a:gd name="T50" fmla="*/ 320 w 327"/>
                  <a:gd name="T51" fmla="*/ 29 h 71"/>
                  <a:gd name="T52" fmla="*/ 327 w 327"/>
                  <a:gd name="T53" fmla="*/ 39 h 71"/>
                  <a:gd name="T54" fmla="*/ 4 w 327"/>
                  <a:gd name="T55" fmla="*/ 25 h 71"/>
                  <a:gd name="T56" fmla="*/ 8 w 327"/>
                  <a:gd name="T57" fmla="*/ 28 h 71"/>
                  <a:gd name="T58" fmla="*/ 293 w 327"/>
                  <a:gd name="T59" fmla="*/ 20 h 71"/>
                  <a:gd name="T60" fmla="*/ 308 w 327"/>
                  <a:gd name="T61" fmla="*/ 20 h 71"/>
                  <a:gd name="T62" fmla="*/ 263 w 327"/>
                  <a:gd name="T63" fmla="*/ 18 h 71"/>
                  <a:gd name="T64" fmla="*/ 276 w 327"/>
                  <a:gd name="T65" fmla="*/ 14 h 71"/>
                  <a:gd name="T66" fmla="*/ 275 w 327"/>
                  <a:gd name="T67" fmla="*/ 19 h 71"/>
                  <a:gd name="T68" fmla="*/ 33 w 327"/>
                  <a:gd name="T69" fmla="*/ 9 h 71"/>
                  <a:gd name="T70" fmla="*/ 20 w 327"/>
                  <a:gd name="T71" fmla="*/ 17 h 71"/>
                  <a:gd name="T72" fmla="*/ 231 w 327"/>
                  <a:gd name="T73" fmla="*/ 14 h 71"/>
                  <a:gd name="T74" fmla="*/ 248 w 327"/>
                  <a:gd name="T75" fmla="*/ 15 h 71"/>
                  <a:gd name="T76" fmla="*/ 215 w 327"/>
                  <a:gd name="T77" fmla="*/ 15 h 71"/>
                  <a:gd name="T78" fmla="*/ 216 w 327"/>
                  <a:gd name="T79" fmla="*/ 11 h 71"/>
                  <a:gd name="T80" fmla="*/ 216 w 327"/>
                  <a:gd name="T81" fmla="*/ 15 h 71"/>
                  <a:gd name="T82" fmla="*/ 171 w 327"/>
                  <a:gd name="T83" fmla="*/ 10 h 71"/>
                  <a:gd name="T84" fmla="*/ 188 w 327"/>
                  <a:gd name="T85" fmla="*/ 11 h 71"/>
                  <a:gd name="T86" fmla="*/ 155 w 327"/>
                  <a:gd name="T87" fmla="*/ 11 h 71"/>
                  <a:gd name="T88" fmla="*/ 156 w 327"/>
                  <a:gd name="T89" fmla="*/ 6 h 71"/>
                  <a:gd name="T90" fmla="*/ 156 w 327"/>
                  <a:gd name="T91" fmla="*/ 11 h 71"/>
                  <a:gd name="T92" fmla="*/ 108 w 327"/>
                  <a:gd name="T93" fmla="*/ 6 h 71"/>
                  <a:gd name="T94" fmla="*/ 126 w 327"/>
                  <a:gd name="T95" fmla="*/ 3 h 71"/>
                  <a:gd name="T96" fmla="*/ 125 w 327"/>
                  <a:gd name="T97" fmla="*/ 8 h 71"/>
                  <a:gd name="T98" fmla="*/ 60 w 327"/>
                  <a:gd name="T99" fmla="*/ 1 h 71"/>
                  <a:gd name="T100" fmla="*/ 49 w 327"/>
                  <a:gd name="T101" fmla="*/ 8 h 71"/>
                  <a:gd name="T102" fmla="*/ 80 w 327"/>
                  <a:gd name="T103" fmla="*/ 5 h 71"/>
                  <a:gd name="T104" fmla="*/ 80 w 327"/>
                  <a:gd name="T105" fmla="*/ 0 h 71"/>
                  <a:gd name="T106" fmla="*/ 90 w 327"/>
                  <a:gd name="T107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7" h="71">
                    <a:moveTo>
                      <a:pt x="77" y="71"/>
                    </a:moveTo>
                    <a:cubicBezTo>
                      <a:pt x="73" y="71"/>
                      <a:pt x="69" y="71"/>
                      <a:pt x="65" y="71"/>
                    </a:cubicBezTo>
                    <a:cubicBezTo>
                      <a:pt x="64" y="71"/>
                      <a:pt x="63" y="70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7"/>
                      <a:pt x="64" y="66"/>
                      <a:pt x="65" y="66"/>
                    </a:cubicBezTo>
                    <a:cubicBezTo>
                      <a:pt x="69" y="67"/>
                      <a:pt x="73" y="67"/>
                      <a:pt x="77" y="67"/>
                    </a:cubicBezTo>
                    <a:cubicBezTo>
                      <a:pt x="79" y="67"/>
                      <a:pt x="80" y="68"/>
                      <a:pt x="80" y="69"/>
                    </a:cubicBezTo>
                    <a:cubicBezTo>
                      <a:pt x="80" y="70"/>
                      <a:pt x="79" y="71"/>
                      <a:pt x="77" y="71"/>
                    </a:cubicBezTo>
                    <a:close/>
                    <a:moveTo>
                      <a:pt x="93" y="69"/>
                    </a:move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7"/>
                      <a:pt x="94" y="66"/>
                      <a:pt x="95" y="66"/>
                    </a:cubicBezTo>
                    <a:cubicBezTo>
                      <a:pt x="99" y="66"/>
                      <a:pt x="103" y="66"/>
                      <a:pt x="107" y="66"/>
                    </a:cubicBezTo>
                    <a:cubicBezTo>
                      <a:pt x="109" y="66"/>
                      <a:pt x="110" y="67"/>
                      <a:pt x="110" y="68"/>
                    </a:cubicBezTo>
                    <a:cubicBezTo>
                      <a:pt x="110" y="70"/>
                      <a:pt x="109" y="71"/>
                      <a:pt x="107" y="71"/>
                    </a:cubicBezTo>
                    <a:cubicBezTo>
                      <a:pt x="103" y="71"/>
                      <a:pt x="99" y="71"/>
                      <a:pt x="95" y="71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94" y="71"/>
                      <a:pt x="93" y="70"/>
                      <a:pt x="93" y="69"/>
                    </a:cubicBezTo>
                    <a:close/>
                    <a:moveTo>
                      <a:pt x="245" y="71"/>
                    </a:moveTo>
                    <a:cubicBezTo>
                      <a:pt x="244" y="71"/>
                      <a:pt x="243" y="70"/>
                      <a:pt x="243" y="69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43" y="67"/>
                      <a:pt x="244" y="66"/>
                      <a:pt x="245" y="66"/>
                    </a:cubicBezTo>
                    <a:cubicBezTo>
                      <a:pt x="248" y="66"/>
                      <a:pt x="250" y="66"/>
                      <a:pt x="252" y="66"/>
                    </a:cubicBezTo>
                    <a:cubicBezTo>
                      <a:pt x="254" y="66"/>
                      <a:pt x="255" y="66"/>
                      <a:pt x="257" y="66"/>
                    </a:cubicBezTo>
                    <a:cubicBezTo>
                      <a:pt x="258" y="66"/>
                      <a:pt x="260" y="67"/>
                      <a:pt x="260" y="68"/>
                    </a:cubicBezTo>
                    <a:cubicBezTo>
                      <a:pt x="260" y="70"/>
                      <a:pt x="259" y="71"/>
                      <a:pt x="257" y="71"/>
                    </a:cubicBezTo>
                    <a:cubicBezTo>
                      <a:pt x="256" y="71"/>
                      <a:pt x="254" y="71"/>
                      <a:pt x="252" y="71"/>
                    </a:cubicBezTo>
                    <a:cubicBezTo>
                      <a:pt x="250" y="71"/>
                      <a:pt x="247" y="71"/>
                      <a:pt x="245" y="71"/>
                    </a:cubicBezTo>
                    <a:close/>
                    <a:moveTo>
                      <a:pt x="227" y="70"/>
                    </a:moveTo>
                    <a:cubicBezTo>
                      <a:pt x="223" y="70"/>
                      <a:pt x="219" y="69"/>
                      <a:pt x="215" y="69"/>
                    </a:cubicBezTo>
                    <a:cubicBezTo>
                      <a:pt x="214" y="69"/>
                      <a:pt x="213" y="68"/>
                      <a:pt x="213" y="67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3" y="65"/>
                      <a:pt x="214" y="64"/>
                      <a:pt x="215" y="64"/>
                    </a:cubicBezTo>
                    <a:cubicBezTo>
                      <a:pt x="219" y="65"/>
                      <a:pt x="223" y="65"/>
                      <a:pt x="227" y="65"/>
                    </a:cubicBezTo>
                    <a:cubicBezTo>
                      <a:pt x="229" y="65"/>
                      <a:pt x="230" y="66"/>
                      <a:pt x="230" y="68"/>
                    </a:cubicBezTo>
                    <a:cubicBezTo>
                      <a:pt x="230" y="69"/>
                      <a:pt x="228" y="70"/>
                      <a:pt x="227" y="70"/>
                    </a:cubicBezTo>
                    <a:close/>
                    <a:moveTo>
                      <a:pt x="123" y="68"/>
                    </a:moveTo>
                    <a:cubicBezTo>
                      <a:pt x="123" y="67"/>
                      <a:pt x="123" y="67"/>
                      <a:pt x="123" y="67"/>
                    </a:cubicBezTo>
                    <a:cubicBezTo>
                      <a:pt x="123" y="66"/>
                      <a:pt x="124" y="65"/>
                      <a:pt x="125" y="65"/>
                    </a:cubicBezTo>
                    <a:cubicBezTo>
                      <a:pt x="129" y="65"/>
                      <a:pt x="133" y="65"/>
                      <a:pt x="137" y="64"/>
                    </a:cubicBezTo>
                    <a:cubicBezTo>
                      <a:pt x="139" y="64"/>
                      <a:pt x="140" y="65"/>
                      <a:pt x="140" y="67"/>
                    </a:cubicBezTo>
                    <a:cubicBezTo>
                      <a:pt x="140" y="68"/>
                      <a:pt x="139" y="69"/>
                      <a:pt x="137" y="69"/>
                    </a:cubicBezTo>
                    <a:cubicBezTo>
                      <a:pt x="133" y="69"/>
                      <a:pt x="129" y="70"/>
                      <a:pt x="125" y="70"/>
                    </a:cubicBez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70"/>
                      <a:pt x="125" y="70"/>
                      <a:pt x="125" y="70"/>
                    </a:cubicBezTo>
                    <a:cubicBezTo>
                      <a:pt x="124" y="70"/>
                      <a:pt x="123" y="69"/>
                      <a:pt x="123" y="68"/>
                    </a:cubicBezTo>
                    <a:close/>
                    <a:moveTo>
                      <a:pt x="47" y="70"/>
                    </a:moveTo>
                    <a:cubicBezTo>
                      <a:pt x="43" y="69"/>
                      <a:pt x="39" y="69"/>
                      <a:pt x="35" y="68"/>
                    </a:cubicBezTo>
                    <a:cubicBezTo>
                      <a:pt x="34" y="67"/>
                      <a:pt x="33" y="66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4" y="64"/>
                      <a:pt x="35" y="63"/>
                      <a:pt x="36" y="63"/>
                    </a:cubicBezTo>
                    <a:cubicBezTo>
                      <a:pt x="40" y="64"/>
                      <a:pt x="44" y="65"/>
                      <a:pt x="48" y="65"/>
                    </a:cubicBezTo>
                    <a:cubicBezTo>
                      <a:pt x="49" y="65"/>
                      <a:pt x="50" y="66"/>
                      <a:pt x="50" y="68"/>
                    </a:cubicBezTo>
                    <a:cubicBezTo>
                      <a:pt x="50" y="69"/>
                      <a:pt x="49" y="70"/>
                      <a:pt x="47" y="70"/>
                    </a:cubicBezTo>
                    <a:close/>
                    <a:moveTo>
                      <a:pt x="273" y="67"/>
                    </a:moveTo>
                    <a:cubicBezTo>
                      <a:pt x="273" y="67"/>
                      <a:pt x="273" y="67"/>
                      <a:pt x="273" y="67"/>
                    </a:cubicBezTo>
                    <a:cubicBezTo>
                      <a:pt x="273" y="66"/>
                      <a:pt x="274" y="65"/>
                      <a:pt x="275" y="65"/>
                    </a:cubicBezTo>
                    <a:cubicBezTo>
                      <a:pt x="277" y="64"/>
                      <a:pt x="280" y="64"/>
                      <a:pt x="282" y="63"/>
                    </a:cubicBezTo>
                    <a:cubicBezTo>
                      <a:pt x="283" y="63"/>
                      <a:pt x="285" y="62"/>
                      <a:pt x="286" y="62"/>
                    </a:cubicBezTo>
                    <a:cubicBezTo>
                      <a:pt x="287" y="62"/>
                      <a:pt x="289" y="62"/>
                      <a:pt x="289" y="64"/>
                    </a:cubicBezTo>
                    <a:cubicBezTo>
                      <a:pt x="290" y="65"/>
                      <a:pt x="289" y="66"/>
                      <a:pt x="287" y="67"/>
                    </a:cubicBezTo>
                    <a:cubicBezTo>
                      <a:pt x="286" y="67"/>
                      <a:pt x="285" y="67"/>
                      <a:pt x="283" y="68"/>
                    </a:cubicBezTo>
                    <a:cubicBezTo>
                      <a:pt x="281" y="68"/>
                      <a:pt x="278" y="69"/>
                      <a:pt x="276" y="69"/>
                    </a:cubicBezTo>
                    <a:cubicBezTo>
                      <a:pt x="275" y="69"/>
                      <a:pt x="275" y="69"/>
                      <a:pt x="275" y="69"/>
                    </a:cubicBezTo>
                    <a:cubicBezTo>
                      <a:pt x="274" y="69"/>
                      <a:pt x="273" y="69"/>
                      <a:pt x="273" y="67"/>
                    </a:cubicBezTo>
                    <a:close/>
                    <a:moveTo>
                      <a:pt x="153" y="66"/>
                    </a:moveTo>
                    <a:cubicBezTo>
                      <a:pt x="153" y="66"/>
                      <a:pt x="153" y="66"/>
                      <a:pt x="153" y="66"/>
                    </a:cubicBezTo>
                    <a:cubicBezTo>
                      <a:pt x="153" y="65"/>
                      <a:pt x="154" y="64"/>
                      <a:pt x="155" y="64"/>
                    </a:cubicBezTo>
                    <a:cubicBezTo>
                      <a:pt x="159" y="63"/>
                      <a:pt x="163" y="63"/>
                      <a:pt x="167" y="63"/>
                    </a:cubicBezTo>
                    <a:cubicBezTo>
                      <a:pt x="169" y="63"/>
                      <a:pt x="170" y="64"/>
                      <a:pt x="170" y="65"/>
                    </a:cubicBezTo>
                    <a:cubicBezTo>
                      <a:pt x="170" y="67"/>
                      <a:pt x="169" y="68"/>
                      <a:pt x="167" y="68"/>
                    </a:cubicBezTo>
                    <a:cubicBezTo>
                      <a:pt x="163" y="68"/>
                      <a:pt x="159" y="68"/>
                      <a:pt x="155" y="68"/>
                    </a:cubicBezTo>
                    <a:cubicBezTo>
                      <a:pt x="155" y="68"/>
                      <a:pt x="155" y="68"/>
                      <a:pt x="155" y="68"/>
                    </a:cubicBezTo>
                    <a:cubicBezTo>
                      <a:pt x="154" y="68"/>
                      <a:pt x="153" y="67"/>
                      <a:pt x="153" y="66"/>
                    </a:cubicBezTo>
                    <a:close/>
                    <a:moveTo>
                      <a:pt x="197" y="68"/>
                    </a:moveTo>
                    <a:cubicBezTo>
                      <a:pt x="193" y="68"/>
                      <a:pt x="189" y="68"/>
                      <a:pt x="185" y="68"/>
                    </a:cubicBezTo>
                    <a:cubicBezTo>
                      <a:pt x="184" y="68"/>
                      <a:pt x="183" y="67"/>
                      <a:pt x="183" y="65"/>
                    </a:cubicBezTo>
                    <a:cubicBezTo>
                      <a:pt x="183" y="64"/>
                      <a:pt x="184" y="63"/>
                      <a:pt x="185" y="63"/>
                    </a:cubicBezTo>
                    <a:cubicBezTo>
                      <a:pt x="189" y="63"/>
                      <a:pt x="193" y="63"/>
                      <a:pt x="197" y="63"/>
                    </a:cubicBezTo>
                    <a:cubicBezTo>
                      <a:pt x="199" y="63"/>
                      <a:pt x="200" y="64"/>
                      <a:pt x="200" y="66"/>
                    </a:cubicBezTo>
                    <a:cubicBezTo>
                      <a:pt x="200" y="67"/>
                      <a:pt x="199" y="68"/>
                      <a:pt x="197" y="68"/>
                    </a:cubicBezTo>
                    <a:close/>
                    <a:moveTo>
                      <a:pt x="17" y="62"/>
                    </a:moveTo>
                    <a:cubicBezTo>
                      <a:pt x="13" y="60"/>
                      <a:pt x="10" y="58"/>
                      <a:pt x="7" y="55"/>
                    </a:cubicBezTo>
                    <a:cubicBezTo>
                      <a:pt x="6" y="55"/>
                      <a:pt x="6" y="54"/>
                      <a:pt x="6" y="54"/>
                    </a:cubicBezTo>
                    <a:cubicBezTo>
                      <a:pt x="6" y="53"/>
                      <a:pt x="6" y="52"/>
                      <a:pt x="7" y="52"/>
                    </a:cubicBezTo>
                    <a:cubicBezTo>
                      <a:pt x="7" y="51"/>
                      <a:pt x="9" y="51"/>
                      <a:pt x="10" y="52"/>
                    </a:cubicBezTo>
                    <a:cubicBezTo>
                      <a:pt x="12" y="54"/>
                      <a:pt x="16" y="56"/>
                      <a:pt x="19" y="58"/>
                    </a:cubicBezTo>
                    <a:cubicBezTo>
                      <a:pt x="21" y="58"/>
                      <a:pt x="21" y="60"/>
                      <a:pt x="21" y="61"/>
                    </a:cubicBezTo>
                    <a:cubicBezTo>
                      <a:pt x="20" y="62"/>
                      <a:pt x="19" y="62"/>
                      <a:pt x="18" y="62"/>
                    </a:cubicBezTo>
                    <a:lnTo>
                      <a:pt x="17" y="62"/>
                    </a:lnTo>
                    <a:close/>
                    <a:moveTo>
                      <a:pt x="302" y="59"/>
                    </a:moveTo>
                    <a:cubicBezTo>
                      <a:pt x="301" y="59"/>
                      <a:pt x="301" y="59"/>
                      <a:pt x="301" y="59"/>
                    </a:cubicBezTo>
                    <a:cubicBezTo>
                      <a:pt x="301" y="58"/>
                      <a:pt x="302" y="57"/>
                      <a:pt x="303" y="56"/>
                    </a:cubicBezTo>
                    <a:cubicBezTo>
                      <a:pt x="307" y="55"/>
                      <a:pt x="310" y="53"/>
                      <a:pt x="313" y="51"/>
                    </a:cubicBezTo>
                    <a:cubicBezTo>
                      <a:pt x="314" y="50"/>
                      <a:pt x="316" y="50"/>
                      <a:pt x="316" y="51"/>
                    </a:cubicBezTo>
                    <a:cubicBezTo>
                      <a:pt x="317" y="53"/>
                      <a:pt x="317" y="54"/>
                      <a:pt x="316" y="55"/>
                    </a:cubicBezTo>
                    <a:cubicBezTo>
                      <a:pt x="313" y="57"/>
                      <a:pt x="309" y="59"/>
                      <a:pt x="305" y="61"/>
                    </a:cubicBezTo>
                    <a:cubicBezTo>
                      <a:pt x="305" y="61"/>
                      <a:pt x="305" y="61"/>
                      <a:pt x="305" y="61"/>
                    </a:cubicBezTo>
                    <a:cubicBezTo>
                      <a:pt x="304" y="61"/>
                      <a:pt x="304" y="61"/>
                      <a:pt x="304" y="61"/>
                    </a:cubicBezTo>
                    <a:cubicBezTo>
                      <a:pt x="303" y="61"/>
                      <a:pt x="302" y="60"/>
                      <a:pt x="302" y="59"/>
                    </a:cubicBezTo>
                    <a:close/>
                    <a:moveTo>
                      <a:pt x="324" y="41"/>
                    </a:moveTo>
                    <a:cubicBezTo>
                      <a:pt x="323" y="41"/>
                      <a:pt x="322" y="40"/>
                      <a:pt x="322" y="38"/>
                    </a:cubicBezTo>
                    <a:cubicBezTo>
                      <a:pt x="322" y="38"/>
                      <a:pt x="322" y="38"/>
                      <a:pt x="322" y="38"/>
                    </a:cubicBezTo>
                    <a:cubicBezTo>
                      <a:pt x="322" y="37"/>
                      <a:pt x="322" y="36"/>
                      <a:pt x="322" y="35"/>
                    </a:cubicBezTo>
                    <a:cubicBezTo>
                      <a:pt x="322" y="33"/>
                      <a:pt x="322" y="31"/>
                      <a:pt x="320" y="29"/>
                    </a:cubicBezTo>
                    <a:cubicBezTo>
                      <a:pt x="319" y="28"/>
                      <a:pt x="319" y="27"/>
                      <a:pt x="320" y="26"/>
                    </a:cubicBezTo>
                    <a:cubicBezTo>
                      <a:pt x="320" y="25"/>
                      <a:pt x="322" y="25"/>
                      <a:pt x="323" y="26"/>
                    </a:cubicBezTo>
                    <a:cubicBezTo>
                      <a:pt x="326" y="28"/>
                      <a:pt x="327" y="32"/>
                      <a:pt x="327" y="35"/>
                    </a:cubicBezTo>
                    <a:cubicBezTo>
                      <a:pt x="327" y="36"/>
                      <a:pt x="327" y="38"/>
                      <a:pt x="327" y="39"/>
                    </a:cubicBezTo>
                    <a:cubicBezTo>
                      <a:pt x="327" y="40"/>
                      <a:pt x="325" y="41"/>
                      <a:pt x="324" y="41"/>
                    </a:cubicBezTo>
                    <a:close/>
                    <a:moveTo>
                      <a:pt x="2" y="40"/>
                    </a:moveTo>
                    <a:cubicBezTo>
                      <a:pt x="1" y="40"/>
                      <a:pt x="0" y="39"/>
                      <a:pt x="0" y="37"/>
                    </a:cubicBezTo>
                    <a:cubicBezTo>
                      <a:pt x="0" y="33"/>
                      <a:pt x="2" y="29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7" y="24"/>
                      <a:pt x="8" y="24"/>
                    </a:cubicBezTo>
                    <a:cubicBezTo>
                      <a:pt x="8" y="25"/>
                      <a:pt x="9" y="26"/>
                      <a:pt x="9" y="26"/>
                    </a:cubicBezTo>
                    <a:cubicBezTo>
                      <a:pt x="9" y="27"/>
                      <a:pt x="9" y="27"/>
                      <a:pt x="8" y="28"/>
                    </a:cubicBezTo>
                    <a:cubicBezTo>
                      <a:pt x="6" y="31"/>
                      <a:pt x="5" y="34"/>
                      <a:pt x="5" y="38"/>
                    </a:cubicBezTo>
                    <a:cubicBezTo>
                      <a:pt x="5" y="39"/>
                      <a:pt x="4" y="40"/>
                      <a:pt x="2" y="40"/>
                    </a:cubicBezTo>
                    <a:close/>
                    <a:moveTo>
                      <a:pt x="305" y="22"/>
                    </a:moveTo>
                    <a:cubicBezTo>
                      <a:pt x="301" y="21"/>
                      <a:pt x="298" y="20"/>
                      <a:pt x="293" y="20"/>
                    </a:cubicBezTo>
                    <a:cubicBezTo>
                      <a:pt x="292" y="20"/>
                      <a:pt x="291" y="18"/>
                      <a:pt x="291" y="17"/>
                    </a:cubicBezTo>
                    <a:cubicBezTo>
                      <a:pt x="291" y="16"/>
                      <a:pt x="292" y="15"/>
                      <a:pt x="294" y="15"/>
                    </a:cubicBezTo>
                    <a:cubicBezTo>
                      <a:pt x="298" y="16"/>
                      <a:pt x="302" y="16"/>
                      <a:pt x="306" y="17"/>
                    </a:cubicBezTo>
                    <a:cubicBezTo>
                      <a:pt x="307" y="18"/>
                      <a:pt x="308" y="19"/>
                      <a:pt x="308" y="20"/>
                    </a:cubicBezTo>
                    <a:cubicBezTo>
                      <a:pt x="308" y="20"/>
                      <a:pt x="308" y="20"/>
                      <a:pt x="308" y="20"/>
                    </a:cubicBezTo>
                    <a:cubicBezTo>
                      <a:pt x="307" y="21"/>
                      <a:pt x="306" y="22"/>
                      <a:pt x="305" y="22"/>
                    </a:cubicBezTo>
                    <a:close/>
                    <a:moveTo>
                      <a:pt x="275" y="19"/>
                    </a:moveTo>
                    <a:cubicBezTo>
                      <a:pt x="273" y="18"/>
                      <a:pt x="269" y="18"/>
                      <a:pt x="263" y="18"/>
                    </a:cubicBezTo>
                    <a:cubicBezTo>
                      <a:pt x="262" y="18"/>
                      <a:pt x="261" y="17"/>
                      <a:pt x="261" y="16"/>
                    </a:cubicBezTo>
                    <a:cubicBezTo>
                      <a:pt x="261" y="14"/>
                      <a:pt x="262" y="13"/>
                      <a:pt x="264" y="13"/>
                    </a:cubicBezTo>
                    <a:cubicBezTo>
                      <a:pt x="269" y="13"/>
                      <a:pt x="273" y="14"/>
                      <a:pt x="276" y="14"/>
                    </a:cubicBezTo>
                    <a:cubicBezTo>
                      <a:pt x="276" y="14"/>
                      <a:pt x="276" y="14"/>
                      <a:pt x="276" y="14"/>
                    </a:cubicBezTo>
                    <a:cubicBezTo>
                      <a:pt x="277" y="14"/>
                      <a:pt x="278" y="15"/>
                      <a:pt x="278" y="16"/>
                    </a:cubicBezTo>
                    <a:cubicBezTo>
                      <a:pt x="278" y="16"/>
                      <a:pt x="278" y="16"/>
                      <a:pt x="278" y="16"/>
                    </a:cubicBezTo>
                    <a:cubicBezTo>
                      <a:pt x="278" y="18"/>
                      <a:pt x="277" y="19"/>
                      <a:pt x="276" y="19"/>
                    </a:cubicBezTo>
                    <a:lnTo>
                      <a:pt x="275" y="19"/>
                    </a:lnTo>
                    <a:close/>
                    <a:moveTo>
                      <a:pt x="18" y="16"/>
                    </a:moveTo>
                    <a:cubicBezTo>
                      <a:pt x="17" y="15"/>
                      <a:pt x="18" y="13"/>
                      <a:pt x="19" y="13"/>
                    </a:cubicBezTo>
                    <a:cubicBezTo>
                      <a:pt x="22" y="11"/>
                      <a:pt x="26" y="9"/>
                      <a:pt x="30" y="8"/>
                    </a:cubicBezTo>
                    <a:cubicBezTo>
                      <a:pt x="31" y="7"/>
                      <a:pt x="33" y="8"/>
                      <a:pt x="33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1"/>
                      <a:pt x="33" y="12"/>
                      <a:pt x="32" y="12"/>
                    </a:cubicBezTo>
                    <a:cubicBezTo>
                      <a:pt x="28" y="14"/>
                      <a:pt x="24" y="15"/>
                      <a:pt x="21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19" y="17"/>
                      <a:pt x="18" y="17"/>
                      <a:pt x="18" y="16"/>
                    </a:cubicBezTo>
                    <a:close/>
                    <a:moveTo>
                      <a:pt x="245" y="17"/>
                    </a:moveTo>
                    <a:cubicBezTo>
                      <a:pt x="242" y="17"/>
                      <a:pt x="238" y="17"/>
                      <a:pt x="233" y="16"/>
                    </a:cubicBezTo>
                    <a:cubicBezTo>
                      <a:pt x="232" y="16"/>
                      <a:pt x="231" y="15"/>
                      <a:pt x="231" y="14"/>
                    </a:cubicBezTo>
                    <a:cubicBezTo>
                      <a:pt x="231" y="13"/>
                      <a:pt x="232" y="12"/>
                      <a:pt x="234" y="12"/>
                    </a:cubicBezTo>
                    <a:cubicBezTo>
                      <a:pt x="238" y="12"/>
                      <a:pt x="242" y="12"/>
                      <a:pt x="246" y="12"/>
                    </a:cubicBezTo>
                    <a:cubicBezTo>
                      <a:pt x="246" y="12"/>
                      <a:pt x="246" y="12"/>
                      <a:pt x="246" y="12"/>
                    </a:cubicBezTo>
                    <a:cubicBezTo>
                      <a:pt x="247" y="12"/>
                      <a:pt x="248" y="13"/>
                      <a:pt x="248" y="15"/>
                    </a:cubicBezTo>
                    <a:cubicBezTo>
                      <a:pt x="248" y="15"/>
                      <a:pt x="248" y="15"/>
                      <a:pt x="248" y="15"/>
                    </a:cubicBezTo>
                    <a:cubicBezTo>
                      <a:pt x="248" y="16"/>
                      <a:pt x="247" y="17"/>
                      <a:pt x="246" y="17"/>
                    </a:cubicBezTo>
                    <a:lnTo>
                      <a:pt x="245" y="17"/>
                    </a:lnTo>
                    <a:close/>
                    <a:moveTo>
                      <a:pt x="215" y="15"/>
                    </a:moveTo>
                    <a:cubicBezTo>
                      <a:pt x="211" y="15"/>
                      <a:pt x="207" y="15"/>
                      <a:pt x="203" y="15"/>
                    </a:cubicBezTo>
                    <a:cubicBezTo>
                      <a:pt x="202" y="15"/>
                      <a:pt x="201" y="13"/>
                      <a:pt x="201" y="12"/>
                    </a:cubicBezTo>
                    <a:cubicBezTo>
                      <a:pt x="201" y="11"/>
                      <a:pt x="202" y="10"/>
                      <a:pt x="204" y="10"/>
                    </a:cubicBezTo>
                    <a:cubicBezTo>
                      <a:pt x="208" y="10"/>
                      <a:pt x="212" y="10"/>
                      <a:pt x="216" y="11"/>
                    </a:cubicBezTo>
                    <a:cubicBezTo>
                      <a:pt x="216" y="11"/>
                      <a:pt x="216" y="11"/>
                      <a:pt x="216" y="11"/>
                    </a:cubicBezTo>
                    <a:cubicBezTo>
                      <a:pt x="217" y="11"/>
                      <a:pt x="218" y="12"/>
                      <a:pt x="218" y="13"/>
                    </a:cubicBezTo>
                    <a:cubicBezTo>
                      <a:pt x="218" y="13"/>
                      <a:pt x="218" y="13"/>
                      <a:pt x="218" y="13"/>
                    </a:cubicBezTo>
                    <a:cubicBezTo>
                      <a:pt x="218" y="14"/>
                      <a:pt x="217" y="15"/>
                      <a:pt x="216" y="15"/>
                    </a:cubicBezTo>
                    <a:lnTo>
                      <a:pt x="215" y="15"/>
                    </a:lnTo>
                    <a:close/>
                    <a:moveTo>
                      <a:pt x="185" y="13"/>
                    </a:moveTo>
                    <a:cubicBezTo>
                      <a:pt x="181" y="13"/>
                      <a:pt x="177" y="13"/>
                      <a:pt x="173" y="13"/>
                    </a:cubicBezTo>
                    <a:cubicBezTo>
                      <a:pt x="172" y="12"/>
                      <a:pt x="171" y="11"/>
                      <a:pt x="171" y="10"/>
                    </a:cubicBezTo>
                    <a:cubicBezTo>
                      <a:pt x="171" y="9"/>
                      <a:pt x="172" y="8"/>
                      <a:pt x="174" y="8"/>
                    </a:cubicBezTo>
                    <a:cubicBezTo>
                      <a:pt x="178" y="8"/>
                      <a:pt x="182" y="8"/>
                      <a:pt x="186" y="9"/>
                    </a:cubicBezTo>
                    <a:cubicBezTo>
                      <a:pt x="186" y="9"/>
                      <a:pt x="186" y="9"/>
                      <a:pt x="186" y="9"/>
                    </a:cubicBezTo>
                    <a:cubicBezTo>
                      <a:pt x="187" y="9"/>
                      <a:pt x="188" y="10"/>
                      <a:pt x="188" y="11"/>
                    </a:cubicBezTo>
                    <a:cubicBezTo>
                      <a:pt x="188" y="11"/>
                      <a:pt x="188" y="11"/>
                      <a:pt x="188" y="11"/>
                    </a:cubicBezTo>
                    <a:cubicBezTo>
                      <a:pt x="188" y="12"/>
                      <a:pt x="187" y="13"/>
                      <a:pt x="186" y="13"/>
                    </a:cubicBezTo>
                    <a:lnTo>
                      <a:pt x="185" y="13"/>
                    </a:lnTo>
                    <a:close/>
                    <a:moveTo>
                      <a:pt x="155" y="11"/>
                    </a:moveTo>
                    <a:cubicBezTo>
                      <a:pt x="151" y="11"/>
                      <a:pt x="147" y="10"/>
                      <a:pt x="143" y="10"/>
                    </a:cubicBezTo>
                    <a:cubicBezTo>
                      <a:pt x="142" y="10"/>
                      <a:pt x="141" y="9"/>
                      <a:pt x="141" y="7"/>
                    </a:cubicBezTo>
                    <a:cubicBezTo>
                      <a:pt x="141" y="6"/>
                      <a:pt x="143" y="5"/>
                      <a:pt x="144" y="5"/>
                    </a:cubicBezTo>
                    <a:cubicBezTo>
                      <a:pt x="148" y="6"/>
                      <a:pt x="152" y="6"/>
                      <a:pt x="156" y="6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7" y="6"/>
                      <a:pt x="158" y="7"/>
                      <a:pt x="158" y="9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8" y="10"/>
                      <a:pt x="157" y="11"/>
                      <a:pt x="156" y="11"/>
                    </a:cubicBezTo>
                    <a:lnTo>
                      <a:pt x="155" y="11"/>
                    </a:lnTo>
                    <a:close/>
                    <a:moveTo>
                      <a:pt x="125" y="8"/>
                    </a:moveTo>
                    <a:cubicBezTo>
                      <a:pt x="124" y="8"/>
                      <a:pt x="122" y="8"/>
                      <a:pt x="120" y="8"/>
                    </a:cubicBezTo>
                    <a:cubicBezTo>
                      <a:pt x="116" y="7"/>
                      <a:pt x="112" y="7"/>
                      <a:pt x="108" y="6"/>
                    </a:cubicBezTo>
                    <a:cubicBezTo>
                      <a:pt x="107" y="6"/>
                      <a:pt x="106" y="5"/>
                      <a:pt x="106" y="4"/>
                    </a:cubicBezTo>
                    <a:cubicBezTo>
                      <a:pt x="106" y="2"/>
                      <a:pt x="107" y="1"/>
                      <a:pt x="108" y="2"/>
                    </a:cubicBezTo>
                    <a:cubicBezTo>
                      <a:pt x="112" y="2"/>
                      <a:pt x="116" y="2"/>
                      <a:pt x="120" y="3"/>
                    </a:cubicBezTo>
                    <a:cubicBezTo>
                      <a:pt x="122" y="3"/>
                      <a:pt x="124" y="3"/>
                      <a:pt x="126" y="3"/>
                    </a:cubicBezTo>
                    <a:cubicBezTo>
                      <a:pt x="127" y="4"/>
                      <a:pt x="128" y="5"/>
                      <a:pt x="128" y="6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8" y="7"/>
                      <a:pt x="127" y="8"/>
                      <a:pt x="126" y="8"/>
                    </a:cubicBezTo>
                    <a:lnTo>
                      <a:pt x="125" y="8"/>
                    </a:lnTo>
                    <a:close/>
                    <a:moveTo>
                      <a:pt x="46" y="6"/>
                    </a:moveTo>
                    <a:cubicBezTo>
                      <a:pt x="46" y="4"/>
                      <a:pt x="47" y="3"/>
                      <a:pt x="48" y="3"/>
                    </a:cubicBezTo>
                    <a:cubicBezTo>
                      <a:pt x="52" y="2"/>
                      <a:pt x="56" y="2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1" y="1"/>
                      <a:pt x="62" y="2"/>
                      <a:pt x="63" y="3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6"/>
                      <a:pt x="60" y="6"/>
                    </a:cubicBezTo>
                    <a:cubicBezTo>
                      <a:pt x="56" y="6"/>
                      <a:pt x="53" y="7"/>
                      <a:pt x="49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7" y="8"/>
                      <a:pt x="46" y="7"/>
                      <a:pt x="46" y="6"/>
                    </a:cubicBezTo>
                    <a:close/>
                    <a:moveTo>
                      <a:pt x="90" y="5"/>
                    </a:moveTo>
                    <a:cubicBezTo>
                      <a:pt x="87" y="5"/>
                      <a:pt x="84" y="5"/>
                      <a:pt x="80" y="5"/>
                    </a:cubicBezTo>
                    <a:cubicBezTo>
                      <a:pt x="80" y="5"/>
                      <a:pt x="79" y="5"/>
                      <a:pt x="78" y="5"/>
                    </a:cubicBezTo>
                    <a:cubicBezTo>
                      <a:pt x="77" y="5"/>
                      <a:pt x="76" y="4"/>
                      <a:pt x="76" y="3"/>
                    </a:cubicBezTo>
                    <a:cubicBezTo>
                      <a:pt x="76" y="1"/>
                      <a:pt x="77" y="0"/>
                      <a:pt x="78" y="0"/>
                    </a:cubicBezTo>
                    <a:cubicBezTo>
                      <a:pt x="79" y="0"/>
                      <a:pt x="80" y="0"/>
                      <a:pt x="80" y="0"/>
                    </a:cubicBezTo>
                    <a:cubicBezTo>
                      <a:pt x="84" y="0"/>
                      <a:pt x="87" y="0"/>
                      <a:pt x="90" y="0"/>
                    </a:cubicBezTo>
                    <a:cubicBezTo>
                      <a:pt x="92" y="0"/>
                      <a:pt x="93" y="1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4"/>
                      <a:pt x="91" y="5"/>
                      <a:pt x="90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</p:grpSp>
      <p:sp>
        <p:nvSpPr>
          <p:cNvPr id="41989" name="Text Box 41988"/>
          <p:cNvSpPr txBox="1"/>
          <p:nvPr/>
        </p:nvSpPr>
        <p:spPr>
          <a:xfrm>
            <a:off x="581660" y="2594610"/>
            <a:ext cx="4196715" cy="706755"/>
          </a:xfrm>
          <a:prstGeom prst="rect">
            <a:avLst/>
          </a:prstGeom>
          <a:gradFill rotWithShape="1">
            <a:gsLst>
              <a:gs pos="0">
                <a:srgbClr val="A3F1FB"/>
              </a:gs>
              <a:gs pos="100000">
                <a:srgbClr val="FF9900"/>
              </a:gs>
            </a:gsLst>
            <a:lin ang="5400000" scaled="1"/>
            <a:tileRect/>
          </a:gradFill>
          <a:ln w="9525" cap="flat" cmpd="sng">
            <a:solidFill>
              <a:srgbClr val="FF33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sz="4000" b="1" i="1" u="sng" dirty="0" err="1">
                <a:solidFill>
                  <a:srgbClr val="1018B8"/>
                </a:solidFill>
                <a:latin typeface="Times New Roman" panose="02020603050405020304" pitchFamily="18" charset="0"/>
              </a:rPr>
              <a:t>Kiểm tra bài cũ</a:t>
            </a:r>
          </a:p>
        </p:txBody>
      </p:sp>
      <p:sp>
        <p:nvSpPr>
          <p:cNvPr id="2" name="Text Box 1"/>
          <p:cNvSpPr txBox="1"/>
          <p:nvPr/>
        </p:nvSpPr>
        <p:spPr>
          <a:xfrm>
            <a:off x="746760" y="3551555"/>
            <a:ext cx="7588250" cy="10763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eaLnBrk="0" hangingPunct="0"/>
            <a:r>
              <a:rPr lang="en-US" sz="32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Ghép các tiếng:  yê</a:t>
            </a:r>
            <a:r>
              <a:rPr sz="32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u</a:t>
            </a:r>
            <a:r>
              <a:rPr lang="en-US" sz="32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, mến, thương thành từ có nghĩa</a:t>
            </a:r>
            <a:endParaRPr lang="en-US" sz="32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8" dur="2000"/>
                                        <p:tgtEl>
                                          <p:spTgt spid="4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89" grpId="0" bldLvl="0" animBg="1"/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3801" y="1728625"/>
            <a:ext cx="2927346" cy="3610393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480000">
            <a:off x="8193405" y="2021205"/>
            <a:ext cx="3834765" cy="321818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52060" y="5186045"/>
            <a:ext cx="1766570" cy="1300480"/>
          </a:xfrm>
          <a:prstGeom prst="rect">
            <a:avLst/>
          </a:prstGeom>
        </p:spPr>
      </p:pic>
      <p:sp>
        <p:nvSpPr>
          <p:cNvPr id="6156" name="Text Box 16"/>
          <p:cNvSpPr txBox="1">
            <a:spLocks noChangeArrowheads="1"/>
          </p:cNvSpPr>
          <p:nvPr/>
        </p:nvSpPr>
        <p:spPr bwMode="auto">
          <a:xfrm>
            <a:off x="1314450" y="1066800"/>
            <a:ext cx="8686800" cy="5835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57" name="TextBox 17"/>
          <p:cNvSpPr txBox="1">
            <a:spLocks noChangeArrowheads="1"/>
          </p:cNvSpPr>
          <p:nvPr/>
        </p:nvSpPr>
        <p:spPr bwMode="auto">
          <a:xfrm>
            <a:off x="857250" y="558800"/>
            <a:ext cx="1009650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Câu hỏi 3</a:t>
            </a:r>
            <a:r>
              <a:rPr lang="en-US" altLang="en-US" sz="32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Bộ phận trả lời cho câu hỏi </a:t>
            </a:r>
            <a:r>
              <a:rPr lang="en-US" sz="3200" b="1" i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Ai</a:t>
            </a:r>
            <a:r>
              <a:rPr lang="en-US" sz="32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?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trong câu sau là: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    </a:t>
            </a:r>
            <a:r>
              <a:rPr lang="en-US" sz="32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Bạn Hà viết </a:t>
            </a:r>
            <a:r>
              <a:rPr lang="en-US" sz="32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chính </a:t>
            </a:r>
            <a:r>
              <a:rPr lang="en-US" sz="32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tả.</a:t>
            </a:r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58" name="Text Box 24"/>
          <p:cNvSpPr txBox="1">
            <a:spLocks noChangeArrowheads="1"/>
          </p:cNvSpPr>
          <p:nvPr/>
        </p:nvSpPr>
        <p:spPr bwMode="auto">
          <a:xfrm>
            <a:off x="3995419" y="4134584"/>
            <a:ext cx="50505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1">
                <a:latin typeface="Times New Roman" panose="02020603050405020304" pitchFamily="18" charset="0"/>
              </a:rPr>
              <a:t>C.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viết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chính tả.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59" name="Text Box 26"/>
          <p:cNvSpPr txBox="1">
            <a:spLocks noChangeArrowheads="1"/>
          </p:cNvSpPr>
          <p:nvPr/>
        </p:nvSpPr>
        <p:spPr bwMode="auto">
          <a:xfrm>
            <a:off x="4031614" y="2397958"/>
            <a:ext cx="5246017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1">
                <a:latin typeface="Times New Roman" panose="02020603050405020304" pitchFamily="18" charset="0"/>
              </a:rPr>
              <a:t>A.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Bạn Hà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60" name="Text Box 26"/>
          <p:cNvSpPr txBox="1">
            <a:spLocks noChangeArrowheads="1"/>
          </p:cNvSpPr>
          <p:nvPr/>
        </p:nvSpPr>
        <p:spPr bwMode="auto">
          <a:xfrm>
            <a:off x="4009073" y="3307278"/>
            <a:ext cx="474503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1">
                <a:latin typeface="Times New Roman" panose="02020603050405020304" pitchFamily="18" charset="0"/>
              </a:rPr>
              <a:t>B.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viết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Oval 22"/>
          <p:cNvGrpSpPr/>
          <p:nvPr/>
        </p:nvGrpSpPr>
        <p:grpSpPr bwMode="auto">
          <a:xfrm>
            <a:off x="3805356" y="2354580"/>
            <a:ext cx="914400" cy="914400"/>
            <a:chOff x="0" y="0"/>
            <a:chExt cx="603" cy="603"/>
          </a:xfrm>
        </p:grpSpPr>
        <p:pic>
          <p:nvPicPr>
            <p:cNvPr id="6172" name="Oval 22"/>
            <p:cNvPicPr>
              <a:picLocks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03" cy="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73" name="Text Box 22"/>
            <p:cNvSpPr txBox="1">
              <a:spLocks noChangeArrowheads="1"/>
            </p:cNvSpPr>
            <p:nvPr/>
          </p:nvSpPr>
          <p:spPr bwMode="auto">
            <a:xfrm>
              <a:off x="149" y="149"/>
              <a:ext cx="305" cy="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endParaRPr lang="id-ID" altLang="id-ID">
                <a:solidFill>
                  <a:srgbClr val="FFFFFF"/>
                </a:solidFill>
                <a:latin typeface="Calibri" panose="020F050202020403020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7" name="组合 466"/>
          <p:cNvGrpSpPr/>
          <p:nvPr/>
        </p:nvGrpSpPr>
        <p:grpSpPr>
          <a:xfrm>
            <a:off x="9465845" y="397352"/>
            <a:ext cx="2327708" cy="1632671"/>
            <a:chOff x="12730163" y="-5608650"/>
            <a:chExt cx="3046417" cy="2136779"/>
          </a:xfrm>
        </p:grpSpPr>
        <p:sp>
          <p:nvSpPr>
            <p:cNvPr id="263" name="Freeform 5"/>
            <p:cNvSpPr/>
            <p:nvPr/>
          </p:nvSpPr>
          <p:spPr bwMode="auto">
            <a:xfrm>
              <a:off x="13027026" y="-5180024"/>
              <a:ext cx="385763" cy="492126"/>
            </a:xfrm>
            <a:custGeom>
              <a:avLst/>
              <a:gdLst>
                <a:gd name="T0" fmla="*/ 88 w 103"/>
                <a:gd name="T1" fmla="*/ 89 h 131"/>
                <a:gd name="T2" fmla="*/ 34 w 103"/>
                <a:gd name="T3" fmla="*/ 4 h 131"/>
                <a:gd name="T4" fmla="*/ 65 w 103"/>
                <a:gd name="T5" fmla="*/ 103 h 131"/>
                <a:gd name="T6" fmla="*/ 88 w 103"/>
                <a:gd name="T7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131">
                  <a:moveTo>
                    <a:pt x="88" y="89"/>
                  </a:moveTo>
                  <a:cubicBezTo>
                    <a:pt x="88" y="89"/>
                    <a:pt x="68" y="9"/>
                    <a:pt x="34" y="4"/>
                  </a:cubicBezTo>
                  <a:cubicBezTo>
                    <a:pt x="0" y="0"/>
                    <a:pt x="26" y="72"/>
                    <a:pt x="65" y="103"/>
                  </a:cubicBezTo>
                  <a:cubicBezTo>
                    <a:pt x="103" y="131"/>
                    <a:pt x="88" y="89"/>
                    <a:pt x="88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4" name="Freeform 6"/>
            <p:cNvSpPr>
              <a:spLocks noEditPoints="1"/>
            </p:cNvSpPr>
            <p:nvPr/>
          </p:nvSpPr>
          <p:spPr bwMode="auto">
            <a:xfrm>
              <a:off x="13090526" y="-5168912"/>
              <a:ext cx="280988" cy="417513"/>
            </a:xfrm>
            <a:custGeom>
              <a:avLst/>
              <a:gdLst>
                <a:gd name="T0" fmla="*/ 68 w 75"/>
                <a:gd name="T1" fmla="*/ 111 h 111"/>
                <a:gd name="T2" fmla="*/ 48 w 75"/>
                <a:gd name="T3" fmla="*/ 101 h 111"/>
                <a:gd name="T4" fmla="*/ 48 w 75"/>
                <a:gd name="T5" fmla="*/ 101 h 111"/>
                <a:gd name="T6" fmla="*/ 0 w 75"/>
                <a:gd name="T7" fmla="*/ 17 h 111"/>
                <a:gd name="T8" fmla="*/ 0 w 75"/>
                <a:gd name="T9" fmla="*/ 17 h 111"/>
                <a:gd name="T10" fmla="*/ 3 w 75"/>
                <a:gd name="T11" fmla="*/ 5 h 111"/>
                <a:gd name="T12" fmla="*/ 3 w 75"/>
                <a:gd name="T13" fmla="*/ 5 h 111"/>
                <a:gd name="T14" fmla="*/ 14 w 75"/>
                <a:gd name="T15" fmla="*/ 0 h 111"/>
                <a:gd name="T16" fmla="*/ 14 w 75"/>
                <a:gd name="T17" fmla="*/ 0 h 111"/>
                <a:gd name="T18" fmla="*/ 17 w 75"/>
                <a:gd name="T19" fmla="*/ 0 h 111"/>
                <a:gd name="T20" fmla="*/ 17 w 75"/>
                <a:gd name="T21" fmla="*/ 0 h 111"/>
                <a:gd name="T22" fmla="*/ 58 w 75"/>
                <a:gd name="T23" fmla="*/ 45 h 111"/>
                <a:gd name="T24" fmla="*/ 58 w 75"/>
                <a:gd name="T25" fmla="*/ 45 h 111"/>
                <a:gd name="T26" fmla="*/ 72 w 75"/>
                <a:gd name="T27" fmla="*/ 85 h 111"/>
                <a:gd name="T28" fmla="*/ 72 w 75"/>
                <a:gd name="T29" fmla="*/ 85 h 111"/>
                <a:gd name="T30" fmla="*/ 75 w 75"/>
                <a:gd name="T31" fmla="*/ 101 h 111"/>
                <a:gd name="T32" fmla="*/ 75 w 75"/>
                <a:gd name="T33" fmla="*/ 101 h 111"/>
                <a:gd name="T34" fmla="*/ 74 w 75"/>
                <a:gd name="T35" fmla="*/ 108 h 111"/>
                <a:gd name="T36" fmla="*/ 74 w 75"/>
                <a:gd name="T37" fmla="*/ 108 h 111"/>
                <a:gd name="T38" fmla="*/ 68 w 75"/>
                <a:gd name="T39" fmla="*/ 111 h 111"/>
                <a:gd name="T40" fmla="*/ 68 w 75"/>
                <a:gd name="T41" fmla="*/ 111 h 111"/>
                <a:gd name="T42" fmla="*/ 68 w 75"/>
                <a:gd name="T43" fmla="*/ 111 h 111"/>
                <a:gd name="T44" fmla="*/ 3 w 75"/>
                <a:gd name="T45" fmla="*/ 17 h 111"/>
                <a:gd name="T46" fmla="*/ 49 w 75"/>
                <a:gd name="T47" fmla="*/ 99 h 111"/>
                <a:gd name="T48" fmla="*/ 49 w 75"/>
                <a:gd name="T49" fmla="*/ 99 h 111"/>
                <a:gd name="T50" fmla="*/ 68 w 75"/>
                <a:gd name="T51" fmla="*/ 108 h 111"/>
                <a:gd name="T52" fmla="*/ 68 w 75"/>
                <a:gd name="T53" fmla="*/ 108 h 111"/>
                <a:gd name="T54" fmla="*/ 72 w 75"/>
                <a:gd name="T55" fmla="*/ 101 h 111"/>
                <a:gd name="T56" fmla="*/ 72 w 75"/>
                <a:gd name="T57" fmla="*/ 101 h 111"/>
                <a:gd name="T58" fmla="*/ 69 w 75"/>
                <a:gd name="T59" fmla="*/ 86 h 111"/>
                <a:gd name="T60" fmla="*/ 69 w 75"/>
                <a:gd name="T61" fmla="*/ 86 h 111"/>
                <a:gd name="T62" fmla="*/ 71 w 75"/>
                <a:gd name="T63" fmla="*/ 86 h 111"/>
                <a:gd name="T64" fmla="*/ 69 w 75"/>
                <a:gd name="T65" fmla="*/ 86 h 111"/>
                <a:gd name="T66" fmla="*/ 55 w 75"/>
                <a:gd name="T67" fmla="*/ 46 h 111"/>
                <a:gd name="T68" fmla="*/ 55 w 75"/>
                <a:gd name="T69" fmla="*/ 46 h 111"/>
                <a:gd name="T70" fmla="*/ 17 w 75"/>
                <a:gd name="T71" fmla="*/ 3 h 111"/>
                <a:gd name="T72" fmla="*/ 17 w 75"/>
                <a:gd name="T73" fmla="*/ 3 h 111"/>
                <a:gd name="T74" fmla="*/ 14 w 75"/>
                <a:gd name="T75" fmla="*/ 3 h 111"/>
                <a:gd name="T76" fmla="*/ 14 w 75"/>
                <a:gd name="T77" fmla="*/ 3 h 111"/>
                <a:gd name="T78" fmla="*/ 3 w 75"/>
                <a:gd name="T79" fmla="*/ 1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5" h="111">
                  <a:moveTo>
                    <a:pt x="68" y="111"/>
                  </a:moveTo>
                  <a:cubicBezTo>
                    <a:pt x="63" y="111"/>
                    <a:pt x="57" y="108"/>
                    <a:pt x="48" y="101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20" y="80"/>
                    <a:pt x="0" y="4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1" y="8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1"/>
                    <a:pt x="9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2"/>
                    <a:pt x="48" y="24"/>
                    <a:pt x="58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7" y="6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6"/>
                    <a:pt x="75" y="94"/>
                    <a:pt x="75" y="10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75" y="104"/>
                    <a:pt x="75" y="106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3" y="110"/>
                    <a:pt x="70" y="111"/>
                    <a:pt x="68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8" y="111"/>
                    <a:pt x="68" y="111"/>
                    <a:pt x="68" y="111"/>
                  </a:cubicBezTo>
                  <a:close/>
                  <a:moveTo>
                    <a:pt x="3" y="17"/>
                  </a:moveTo>
                  <a:cubicBezTo>
                    <a:pt x="3" y="39"/>
                    <a:pt x="23" y="79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9" y="106"/>
                    <a:pt x="65" y="108"/>
                    <a:pt x="68" y="108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1" y="108"/>
                    <a:pt x="72" y="106"/>
                    <a:pt x="72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95"/>
                    <a:pt x="69" y="86"/>
                    <a:pt x="69" y="86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9" y="86"/>
                    <a:pt x="64" y="6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46" y="25"/>
                    <a:pt x="32" y="5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6" y="3"/>
                    <a:pt x="3" y="8"/>
                    <a:pt x="3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5" name="Freeform 7"/>
            <p:cNvSpPr>
              <a:spLocks noEditPoints="1"/>
            </p:cNvSpPr>
            <p:nvPr/>
          </p:nvSpPr>
          <p:spPr bwMode="auto">
            <a:xfrm>
              <a:off x="13128626" y="-5119699"/>
              <a:ext cx="206375" cy="327026"/>
            </a:xfrm>
            <a:custGeom>
              <a:avLst/>
              <a:gdLst>
                <a:gd name="T0" fmla="*/ 51 w 55"/>
                <a:gd name="T1" fmla="*/ 87 h 87"/>
                <a:gd name="T2" fmla="*/ 37 w 55"/>
                <a:gd name="T3" fmla="*/ 79 h 87"/>
                <a:gd name="T4" fmla="*/ 37 w 55"/>
                <a:gd name="T5" fmla="*/ 79 h 87"/>
                <a:gd name="T6" fmla="*/ 0 w 55"/>
                <a:gd name="T7" fmla="*/ 13 h 87"/>
                <a:gd name="T8" fmla="*/ 0 w 55"/>
                <a:gd name="T9" fmla="*/ 13 h 87"/>
                <a:gd name="T10" fmla="*/ 3 w 55"/>
                <a:gd name="T11" fmla="*/ 4 h 87"/>
                <a:gd name="T12" fmla="*/ 3 w 55"/>
                <a:gd name="T13" fmla="*/ 4 h 87"/>
                <a:gd name="T14" fmla="*/ 12 w 55"/>
                <a:gd name="T15" fmla="*/ 0 h 87"/>
                <a:gd name="T16" fmla="*/ 12 w 55"/>
                <a:gd name="T17" fmla="*/ 0 h 87"/>
                <a:gd name="T18" fmla="*/ 13 w 55"/>
                <a:gd name="T19" fmla="*/ 0 h 87"/>
                <a:gd name="T20" fmla="*/ 13 w 55"/>
                <a:gd name="T21" fmla="*/ 0 h 87"/>
                <a:gd name="T22" fmla="*/ 40 w 55"/>
                <a:gd name="T23" fmla="*/ 35 h 87"/>
                <a:gd name="T24" fmla="*/ 40 w 55"/>
                <a:gd name="T25" fmla="*/ 35 h 87"/>
                <a:gd name="T26" fmla="*/ 52 w 55"/>
                <a:gd name="T27" fmla="*/ 69 h 87"/>
                <a:gd name="T28" fmla="*/ 52 w 55"/>
                <a:gd name="T29" fmla="*/ 69 h 87"/>
                <a:gd name="T30" fmla="*/ 55 w 55"/>
                <a:gd name="T31" fmla="*/ 82 h 87"/>
                <a:gd name="T32" fmla="*/ 55 w 55"/>
                <a:gd name="T33" fmla="*/ 82 h 87"/>
                <a:gd name="T34" fmla="*/ 54 w 55"/>
                <a:gd name="T35" fmla="*/ 85 h 87"/>
                <a:gd name="T36" fmla="*/ 54 w 55"/>
                <a:gd name="T37" fmla="*/ 85 h 87"/>
                <a:gd name="T38" fmla="*/ 51 w 55"/>
                <a:gd name="T39" fmla="*/ 87 h 87"/>
                <a:gd name="T40" fmla="*/ 51 w 55"/>
                <a:gd name="T41" fmla="*/ 87 h 87"/>
                <a:gd name="T42" fmla="*/ 51 w 55"/>
                <a:gd name="T43" fmla="*/ 87 h 87"/>
                <a:gd name="T44" fmla="*/ 3 w 55"/>
                <a:gd name="T45" fmla="*/ 13 h 87"/>
                <a:gd name="T46" fmla="*/ 39 w 55"/>
                <a:gd name="T47" fmla="*/ 76 h 87"/>
                <a:gd name="T48" fmla="*/ 39 w 55"/>
                <a:gd name="T49" fmla="*/ 76 h 87"/>
                <a:gd name="T50" fmla="*/ 51 w 55"/>
                <a:gd name="T51" fmla="*/ 84 h 87"/>
                <a:gd name="T52" fmla="*/ 51 w 55"/>
                <a:gd name="T53" fmla="*/ 84 h 87"/>
                <a:gd name="T54" fmla="*/ 52 w 55"/>
                <a:gd name="T55" fmla="*/ 82 h 87"/>
                <a:gd name="T56" fmla="*/ 52 w 55"/>
                <a:gd name="T57" fmla="*/ 82 h 87"/>
                <a:gd name="T58" fmla="*/ 49 w 55"/>
                <a:gd name="T59" fmla="*/ 70 h 87"/>
                <a:gd name="T60" fmla="*/ 49 w 55"/>
                <a:gd name="T61" fmla="*/ 70 h 87"/>
                <a:gd name="T62" fmla="*/ 50 w 55"/>
                <a:gd name="T63" fmla="*/ 69 h 87"/>
                <a:gd name="T64" fmla="*/ 49 w 55"/>
                <a:gd name="T65" fmla="*/ 69 h 87"/>
                <a:gd name="T66" fmla="*/ 37 w 55"/>
                <a:gd name="T67" fmla="*/ 36 h 87"/>
                <a:gd name="T68" fmla="*/ 37 w 55"/>
                <a:gd name="T69" fmla="*/ 36 h 87"/>
                <a:gd name="T70" fmla="*/ 13 w 55"/>
                <a:gd name="T71" fmla="*/ 3 h 87"/>
                <a:gd name="T72" fmla="*/ 13 w 55"/>
                <a:gd name="T73" fmla="*/ 3 h 87"/>
                <a:gd name="T74" fmla="*/ 12 w 55"/>
                <a:gd name="T75" fmla="*/ 3 h 87"/>
                <a:gd name="T76" fmla="*/ 12 w 55"/>
                <a:gd name="T77" fmla="*/ 3 h 87"/>
                <a:gd name="T78" fmla="*/ 3 w 55"/>
                <a:gd name="T7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" h="87">
                  <a:moveTo>
                    <a:pt x="51" y="87"/>
                  </a:moveTo>
                  <a:cubicBezTo>
                    <a:pt x="48" y="87"/>
                    <a:pt x="44" y="85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17" y="61"/>
                    <a:pt x="0" y="3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4" y="1"/>
                    <a:pt x="33" y="18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7" y="51"/>
                    <a:pt x="51" y="67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5" y="77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5" y="83"/>
                    <a:pt x="55" y="84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7"/>
                    <a:pt x="52" y="87"/>
                    <a:pt x="51" y="87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1" y="87"/>
                    <a:pt x="51" y="87"/>
                    <a:pt x="51" y="87"/>
                  </a:cubicBezTo>
                  <a:close/>
                  <a:moveTo>
                    <a:pt x="3" y="13"/>
                  </a:moveTo>
                  <a:cubicBezTo>
                    <a:pt x="3" y="28"/>
                    <a:pt x="20" y="59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6" y="82"/>
                    <a:pt x="50" y="84"/>
                    <a:pt x="51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2" y="84"/>
                    <a:pt x="52" y="84"/>
                    <a:pt x="52" y="82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2" y="78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4" y="53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20"/>
                    <a:pt x="21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5" y="3"/>
                    <a:pt x="3" y="6"/>
                    <a:pt x="3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6" name="Freeform 8"/>
            <p:cNvSpPr/>
            <p:nvPr/>
          </p:nvSpPr>
          <p:spPr bwMode="auto">
            <a:xfrm>
              <a:off x="12884151" y="-4973649"/>
              <a:ext cx="522288" cy="304801"/>
            </a:xfrm>
            <a:custGeom>
              <a:avLst/>
              <a:gdLst>
                <a:gd name="T0" fmla="*/ 108 w 139"/>
                <a:gd name="T1" fmla="*/ 54 h 81"/>
                <a:gd name="T2" fmla="*/ 28 w 139"/>
                <a:gd name="T3" fmla="*/ 12 h 81"/>
                <a:gd name="T4" fmla="*/ 97 w 139"/>
                <a:gd name="T5" fmla="*/ 75 h 81"/>
                <a:gd name="T6" fmla="*/ 108 w 139"/>
                <a:gd name="T7" fmla="*/ 5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81">
                  <a:moveTo>
                    <a:pt x="108" y="54"/>
                  </a:moveTo>
                  <a:cubicBezTo>
                    <a:pt x="108" y="54"/>
                    <a:pt x="57" y="0"/>
                    <a:pt x="28" y="12"/>
                  </a:cubicBezTo>
                  <a:cubicBezTo>
                    <a:pt x="0" y="24"/>
                    <a:pt x="52" y="69"/>
                    <a:pt x="97" y="75"/>
                  </a:cubicBezTo>
                  <a:cubicBezTo>
                    <a:pt x="139" y="81"/>
                    <a:pt x="108" y="54"/>
                    <a:pt x="108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7" name="Freeform 9"/>
            <p:cNvSpPr>
              <a:spLocks noEditPoints="1"/>
            </p:cNvSpPr>
            <p:nvPr/>
          </p:nvSpPr>
          <p:spPr bwMode="auto">
            <a:xfrm>
              <a:off x="12950826" y="-4940311"/>
              <a:ext cx="387351" cy="258763"/>
            </a:xfrm>
            <a:custGeom>
              <a:avLst/>
              <a:gdLst>
                <a:gd name="T0" fmla="*/ 79 w 103"/>
                <a:gd name="T1" fmla="*/ 68 h 69"/>
                <a:gd name="T2" fmla="*/ 26 w 103"/>
                <a:gd name="T3" fmla="*/ 46 h 69"/>
                <a:gd name="T4" fmla="*/ 26 w 103"/>
                <a:gd name="T5" fmla="*/ 46 h 69"/>
                <a:gd name="T6" fmla="*/ 0 w 103"/>
                <a:gd name="T7" fmla="*/ 13 h 69"/>
                <a:gd name="T8" fmla="*/ 0 w 103"/>
                <a:gd name="T9" fmla="*/ 13 h 69"/>
                <a:gd name="T10" fmla="*/ 9 w 103"/>
                <a:gd name="T11" fmla="*/ 1 h 69"/>
                <a:gd name="T12" fmla="*/ 9 w 103"/>
                <a:gd name="T13" fmla="*/ 1 h 69"/>
                <a:gd name="T14" fmla="*/ 19 w 103"/>
                <a:gd name="T15" fmla="*/ 0 h 69"/>
                <a:gd name="T16" fmla="*/ 19 w 103"/>
                <a:gd name="T17" fmla="*/ 0 h 69"/>
                <a:gd name="T18" fmla="*/ 91 w 103"/>
                <a:gd name="T19" fmla="*/ 44 h 69"/>
                <a:gd name="T20" fmla="*/ 91 w 103"/>
                <a:gd name="T21" fmla="*/ 44 h 69"/>
                <a:gd name="T22" fmla="*/ 91 w 103"/>
                <a:gd name="T23" fmla="*/ 44 h 69"/>
                <a:gd name="T24" fmla="*/ 91 w 103"/>
                <a:gd name="T25" fmla="*/ 44 h 69"/>
                <a:gd name="T26" fmla="*/ 91 w 103"/>
                <a:gd name="T27" fmla="*/ 44 h 69"/>
                <a:gd name="T28" fmla="*/ 92 w 103"/>
                <a:gd name="T29" fmla="*/ 44 h 69"/>
                <a:gd name="T30" fmla="*/ 92 w 103"/>
                <a:gd name="T31" fmla="*/ 44 h 69"/>
                <a:gd name="T32" fmla="*/ 92 w 103"/>
                <a:gd name="T33" fmla="*/ 44 h 69"/>
                <a:gd name="T34" fmla="*/ 90 w 103"/>
                <a:gd name="T35" fmla="*/ 45 h 69"/>
                <a:gd name="T36" fmla="*/ 89 w 103"/>
                <a:gd name="T37" fmla="*/ 46 h 69"/>
                <a:gd name="T38" fmla="*/ 89 w 103"/>
                <a:gd name="T39" fmla="*/ 46 h 69"/>
                <a:gd name="T40" fmla="*/ 65 w 103"/>
                <a:gd name="T41" fmla="*/ 24 h 69"/>
                <a:gd name="T42" fmla="*/ 65 w 103"/>
                <a:gd name="T43" fmla="*/ 24 h 69"/>
                <a:gd name="T44" fmla="*/ 19 w 103"/>
                <a:gd name="T45" fmla="*/ 3 h 69"/>
                <a:gd name="T46" fmla="*/ 19 w 103"/>
                <a:gd name="T47" fmla="*/ 3 h 69"/>
                <a:gd name="T48" fmla="*/ 11 w 103"/>
                <a:gd name="T49" fmla="*/ 4 h 69"/>
                <a:gd name="T50" fmla="*/ 11 w 103"/>
                <a:gd name="T51" fmla="*/ 4 h 69"/>
                <a:gd name="T52" fmla="*/ 3 w 103"/>
                <a:gd name="T53" fmla="*/ 13 h 69"/>
                <a:gd name="T54" fmla="*/ 3 w 103"/>
                <a:gd name="T55" fmla="*/ 13 h 69"/>
                <a:gd name="T56" fmla="*/ 28 w 103"/>
                <a:gd name="T57" fmla="*/ 43 h 69"/>
                <a:gd name="T58" fmla="*/ 28 w 103"/>
                <a:gd name="T59" fmla="*/ 43 h 69"/>
                <a:gd name="T60" fmla="*/ 79 w 103"/>
                <a:gd name="T61" fmla="*/ 65 h 69"/>
                <a:gd name="T62" fmla="*/ 79 w 103"/>
                <a:gd name="T63" fmla="*/ 65 h 69"/>
                <a:gd name="T64" fmla="*/ 90 w 103"/>
                <a:gd name="T65" fmla="*/ 66 h 69"/>
                <a:gd name="T66" fmla="*/ 90 w 103"/>
                <a:gd name="T67" fmla="*/ 66 h 69"/>
                <a:gd name="T68" fmla="*/ 100 w 103"/>
                <a:gd name="T69" fmla="*/ 61 h 69"/>
                <a:gd name="T70" fmla="*/ 100 w 103"/>
                <a:gd name="T71" fmla="*/ 61 h 69"/>
                <a:gd name="T72" fmla="*/ 95 w 103"/>
                <a:gd name="T73" fmla="*/ 52 h 69"/>
                <a:gd name="T74" fmla="*/ 95 w 103"/>
                <a:gd name="T75" fmla="*/ 52 h 69"/>
                <a:gd name="T76" fmla="*/ 89 w 103"/>
                <a:gd name="T77" fmla="*/ 46 h 69"/>
                <a:gd name="T78" fmla="*/ 89 w 103"/>
                <a:gd name="T79" fmla="*/ 46 h 69"/>
                <a:gd name="T80" fmla="*/ 90 w 103"/>
                <a:gd name="T81" fmla="*/ 45 h 69"/>
                <a:gd name="T82" fmla="*/ 92 w 103"/>
                <a:gd name="T83" fmla="*/ 44 h 69"/>
                <a:gd name="T84" fmla="*/ 103 w 103"/>
                <a:gd name="T85" fmla="*/ 61 h 69"/>
                <a:gd name="T86" fmla="*/ 103 w 103"/>
                <a:gd name="T87" fmla="*/ 61 h 69"/>
                <a:gd name="T88" fmla="*/ 99 w 103"/>
                <a:gd name="T89" fmla="*/ 67 h 69"/>
                <a:gd name="T90" fmla="*/ 99 w 103"/>
                <a:gd name="T91" fmla="*/ 67 h 69"/>
                <a:gd name="T92" fmla="*/ 90 w 103"/>
                <a:gd name="T93" fmla="*/ 69 h 69"/>
                <a:gd name="T94" fmla="*/ 90 w 103"/>
                <a:gd name="T95" fmla="*/ 69 h 69"/>
                <a:gd name="T96" fmla="*/ 79 w 103"/>
                <a:gd name="T97" fmla="*/ 68 h 69"/>
                <a:gd name="T98" fmla="*/ 92 w 103"/>
                <a:gd name="T99" fmla="*/ 44 h 69"/>
                <a:gd name="T100" fmla="*/ 92 w 103"/>
                <a:gd name="T101" fmla="*/ 44 h 69"/>
                <a:gd name="T102" fmla="*/ 92 w 103"/>
                <a:gd name="T103" fmla="*/ 44 h 69"/>
                <a:gd name="T104" fmla="*/ 92 w 103"/>
                <a:gd name="T105" fmla="*/ 4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69">
                  <a:moveTo>
                    <a:pt x="79" y="68"/>
                  </a:moveTo>
                  <a:cubicBezTo>
                    <a:pt x="61" y="65"/>
                    <a:pt x="41" y="5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11" y="35"/>
                    <a:pt x="1" y="2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4" y="4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2" y="0"/>
                    <a:pt x="16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49" y="0"/>
                    <a:pt x="89" y="42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79" y="35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51" y="13"/>
                    <a:pt x="33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6" y="3"/>
                    <a:pt x="13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5" y="6"/>
                    <a:pt x="4" y="9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21"/>
                    <a:pt x="13" y="3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43" y="54"/>
                    <a:pt x="62" y="62"/>
                    <a:pt x="79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83" y="65"/>
                    <a:pt x="87" y="66"/>
                    <a:pt x="90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8" y="66"/>
                    <a:pt x="100" y="63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59"/>
                    <a:pt x="97" y="55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2" y="49"/>
                    <a:pt x="89" y="46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3" y="45"/>
                    <a:pt x="103" y="54"/>
                    <a:pt x="103" y="61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3" y="63"/>
                    <a:pt x="102" y="66"/>
                    <a:pt x="99" y="67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7" y="68"/>
                    <a:pt x="94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69"/>
                    <a:pt x="83" y="68"/>
                    <a:pt x="79" y="68"/>
                  </a:cubicBezTo>
                  <a:close/>
                  <a:moveTo>
                    <a:pt x="92" y="44"/>
                  </a:move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8" name="Freeform 10"/>
            <p:cNvSpPr>
              <a:spLocks noEditPoints="1"/>
            </p:cNvSpPr>
            <p:nvPr/>
          </p:nvSpPr>
          <p:spPr bwMode="auto">
            <a:xfrm>
              <a:off x="13000039" y="-4910149"/>
              <a:ext cx="293688" cy="200025"/>
            </a:xfrm>
            <a:custGeom>
              <a:avLst/>
              <a:gdLst>
                <a:gd name="T0" fmla="*/ 61 w 78"/>
                <a:gd name="T1" fmla="*/ 52 h 53"/>
                <a:gd name="T2" fmla="*/ 21 w 78"/>
                <a:gd name="T3" fmla="*/ 34 h 53"/>
                <a:gd name="T4" fmla="*/ 21 w 78"/>
                <a:gd name="T5" fmla="*/ 34 h 53"/>
                <a:gd name="T6" fmla="*/ 0 w 78"/>
                <a:gd name="T7" fmla="*/ 10 h 53"/>
                <a:gd name="T8" fmla="*/ 0 w 78"/>
                <a:gd name="T9" fmla="*/ 10 h 53"/>
                <a:gd name="T10" fmla="*/ 7 w 78"/>
                <a:gd name="T11" fmla="*/ 1 h 53"/>
                <a:gd name="T12" fmla="*/ 7 w 78"/>
                <a:gd name="T13" fmla="*/ 1 h 53"/>
                <a:gd name="T14" fmla="*/ 12 w 78"/>
                <a:gd name="T15" fmla="*/ 0 h 53"/>
                <a:gd name="T16" fmla="*/ 12 w 78"/>
                <a:gd name="T17" fmla="*/ 0 h 53"/>
                <a:gd name="T18" fmla="*/ 68 w 78"/>
                <a:gd name="T19" fmla="*/ 37 h 53"/>
                <a:gd name="T20" fmla="*/ 68 w 78"/>
                <a:gd name="T21" fmla="*/ 37 h 53"/>
                <a:gd name="T22" fmla="*/ 68 w 78"/>
                <a:gd name="T23" fmla="*/ 37 h 53"/>
                <a:gd name="T24" fmla="*/ 68 w 78"/>
                <a:gd name="T25" fmla="*/ 37 h 53"/>
                <a:gd name="T26" fmla="*/ 68 w 78"/>
                <a:gd name="T27" fmla="*/ 37 h 53"/>
                <a:gd name="T28" fmla="*/ 69 w 78"/>
                <a:gd name="T29" fmla="*/ 37 h 53"/>
                <a:gd name="T30" fmla="*/ 69 w 78"/>
                <a:gd name="T31" fmla="*/ 37 h 53"/>
                <a:gd name="T32" fmla="*/ 69 w 78"/>
                <a:gd name="T33" fmla="*/ 37 h 53"/>
                <a:gd name="T34" fmla="*/ 68 w 78"/>
                <a:gd name="T35" fmla="*/ 38 h 53"/>
                <a:gd name="T36" fmla="*/ 67 w 78"/>
                <a:gd name="T37" fmla="*/ 40 h 53"/>
                <a:gd name="T38" fmla="*/ 67 w 78"/>
                <a:gd name="T39" fmla="*/ 40 h 53"/>
                <a:gd name="T40" fmla="*/ 46 w 78"/>
                <a:gd name="T41" fmla="*/ 21 h 53"/>
                <a:gd name="T42" fmla="*/ 46 w 78"/>
                <a:gd name="T43" fmla="*/ 21 h 53"/>
                <a:gd name="T44" fmla="*/ 12 w 78"/>
                <a:gd name="T45" fmla="*/ 3 h 53"/>
                <a:gd name="T46" fmla="*/ 12 w 78"/>
                <a:gd name="T47" fmla="*/ 3 h 53"/>
                <a:gd name="T48" fmla="*/ 8 w 78"/>
                <a:gd name="T49" fmla="*/ 4 h 53"/>
                <a:gd name="T50" fmla="*/ 8 w 78"/>
                <a:gd name="T51" fmla="*/ 4 h 53"/>
                <a:gd name="T52" fmla="*/ 3 w 78"/>
                <a:gd name="T53" fmla="*/ 10 h 53"/>
                <a:gd name="T54" fmla="*/ 3 w 78"/>
                <a:gd name="T55" fmla="*/ 10 h 53"/>
                <a:gd name="T56" fmla="*/ 22 w 78"/>
                <a:gd name="T57" fmla="*/ 32 h 53"/>
                <a:gd name="T58" fmla="*/ 22 w 78"/>
                <a:gd name="T59" fmla="*/ 32 h 53"/>
                <a:gd name="T60" fmla="*/ 62 w 78"/>
                <a:gd name="T61" fmla="*/ 49 h 53"/>
                <a:gd name="T62" fmla="*/ 62 w 78"/>
                <a:gd name="T63" fmla="*/ 49 h 53"/>
                <a:gd name="T64" fmla="*/ 72 w 78"/>
                <a:gd name="T65" fmla="*/ 50 h 53"/>
                <a:gd name="T66" fmla="*/ 72 w 78"/>
                <a:gd name="T67" fmla="*/ 50 h 53"/>
                <a:gd name="T68" fmla="*/ 75 w 78"/>
                <a:gd name="T69" fmla="*/ 50 h 53"/>
                <a:gd name="T70" fmla="*/ 75 w 78"/>
                <a:gd name="T71" fmla="*/ 50 h 53"/>
                <a:gd name="T72" fmla="*/ 75 w 78"/>
                <a:gd name="T73" fmla="*/ 49 h 53"/>
                <a:gd name="T74" fmla="*/ 75 w 78"/>
                <a:gd name="T75" fmla="*/ 49 h 53"/>
                <a:gd name="T76" fmla="*/ 71 w 78"/>
                <a:gd name="T77" fmla="*/ 44 h 53"/>
                <a:gd name="T78" fmla="*/ 71 w 78"/>
                <a:gd name="T79" fmla="*/ 44 h 53"/>
                <a:gd name="T80" fmla="*/ 67 w 78"/>
                <a:gd name="T81" fmla="*/ 40 h 53"/>
                <a:gd name="T82" fmla="*/ 67 w 78"/>
                <a:gd name="T83" fmla="*/ 40 h 53"/>
                <a:gd name="T84" fmla="*/ 68 w 78"/>
                <a:gd name="T85" fmla="*/ 38 h 53"/>
                <a:gd name="T86" fmla="*/ 69 w 78"/>
                <a:gd name="T87" fmla="*/ 37 h 53"/>
                <a:gd name="T88" fmla="*/ 78 w 78"/>
                <a:gd name="T89" fmla="*/ 49 h 53"/>
                <a:gd name="T90" fmla="*/ 78 w 78"/>
                <a:gd name="T91" fmla="*/ 49 h 53"/>
                <a:gd name="T92" fmla="*/ 76 w 78"/>
                <a:gd name="T93" fmla="*/ 53 h 53"/>
                <a:gd name="T94" fmla="*/ 76 w 78"/>
                <a:gd name="T95" fmla="*/ 53 h 53"/>
                <a:gd name="T96" fmla="*/ 72 w 78"/>
                <a:gd name="T97" fmla="*/ 53 h 53"/>
                <a:gd name="T98" fmla="*/ 72 w 78"/>
                <a:gd name="T99" fmla="*/ 53 h 53"/>
                <a:gd name="T100" fmla="*/ 61 w 78"/>
                <a:gd name="T101" fmla="*/ 52 h 53"/>
                <a:gd name="T102" fmla="*/ 69 w 78"/>
                <a:gd name="T103" fmla="*/ 37 h 53"/>
                <a:gd name="T104" fmla="*/ 69 w 78"/>
                <a:gd name="T105" fmla="*/ 37 h 53"/>
                <a:gd name="T106" fmla="*/ 69 w 78"/>
                <a:gd name="T107" fmla="*/ 37 h 53"/>
                <a:gd name="T108" fmla="*/ 69 w 78"/>
                <a:gd name="T10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53">
                  <a:moveTo>
                    <a:pt x="61" y="52"/>
                  </a:moveTo>
                  <a:cubicBezTo>
                    <a:pt x="48" y="49"/>
                    <a:pt x="32" y="42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27"/>
                    <a:pt x="0" y="1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2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31" y="0"/>
                    <a:pt x="66" y="35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6" y="40"/>
                    <a:pt x="57" y="30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34" y="12"/>
                    <a:pt x="2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6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6"/>
                    <a:pt x="11" y="24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4" y="40"/>
                    <a:pt x="49" y="46"/>
                    <a:pt x="62" y="49"/>
                  </a:cubicBezTo>
                  <a:cubicBezTo>
                    <a:pt x="62" y="49"/>
                    <a:pt x="62" y="49"/>
                    <a:pt x="62" y="49"/>
                  </a:cubicBezTo>
                  <a:cubicBezTo>
                    <a:pt x="66" y="50"/>
                    <a:pt x="70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4" y="50"/>
                    <a:pt x="75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0"/>
                    <a:pt x="75" y="50"/>
                    <a:pt x="75" y="49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6" y="49"/>
                    <a:pt x="73" y="46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69" y="41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70" y="38"/>
                    <a:pt x="78" y="44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51"/>
                    <a:pt x="78" y="52"/>
                    <a:pt x="76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5" y="53"/>
                    <a:pt x="74" y="53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69" y="53"/>
                    <a:pt x="66" y="53"/>
                    <a:pt x="61" y="52"/>
                  </a:cubicBezTo>
                  <a:close/>
                  <a:moveTo>
                    <a:pt x="69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7"/>
                    <a:pt x="69" y="37"/>
                    <a:pt x="69" y="3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9" name="Freeform 11"/>
            <p:cNvSpPr/>
            <p:nvPr/>
          </p:nvSpPr>
          <p:spPr bwMode="auto">
            <a:xfrm>
              <a:off x="13357227" y="-4759336"/>
              <a:ext cx="604838" cy="236538"/>
            </a:xfrm>
            <a:custGeom>
              <a:avLst/>
              <a:gdLst>
                <a:gd name="T0" fmla="*/ 45 w 161"/>
                <a:gd name="T1" fmla="*/ 12 h 63"/>
                <a:gd name="T2" fmla="*/ 144 w 161"/>
                <a:gd name="T3" fmla="*/ 30 h 63"/>
                <a:gd name="T4" fmla="*/ 41 w 161"/>
                <a:gd name="T5" fmla="*/ 38 h 63"/>
                <a:gd name="T6" fmla="*/ 45 w 161"/>
                <a:gd name="T7" fmla="*/ 1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63">
                  <a:moveTo>
                    <a:pt x="45" y="12"/>
                  </a:moveTo>
                  <a:cubicBezTo>
                    <a:pt x="45" y="12"/>
                    <a:pt x="127" y="0"/>
                    <a:pt x="144" y="30"/>
                  </a:cubicBezTo>
                  <a:cubicBezTo>
                    <a:pt x="161" y="60"/>
                    <a:pt x="84" y="63"/>
                    <a:pt x="41" y="38"/>
                  </a:cubicBezTo>
                  <a:cubicBezTo>
                    <a:pt x="0" y="15"/>
                    <a:pt x="45" y="12"/>
                    <a:pt x="4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0" name="Freeform 12"/>
            <p:cNvSpPr>
              <a:spLocks noEditPoints="1"/>
            </p:cNvSpPr>
            <p:nvPr/>
          </p:nvSpPr>
          <p:spPr bwMode="auto">
            <a:xfrm>
              <a:off x="13439777" y="-4729173"/>
              <a:ext cx="473076" cy="179388"/>
            </a:xfrm>
            <a:custGeom>
              <a:avLst/>
              <a:gdLst>
                <a:gd name="T0" fmla="*/ 18 w 126"/>
                <a:gd name="T1" fmla="*/ 31 h 48"/>
                <a:gd name="T2" fmla="*/ 0 w 126"/>
                <a:gd name="T3" fmla="*/ 14 h 48"/>
                <a:gd name="T4" fmla="*/ 0 w 126"/>
                <a:gd name="T5" fmla="*/ 14 h 48"/>
                <a:gd name="T6" fmla="*/ 12 w 126"/>
                <a:gd name="T7" fmla="*/ 4 h 48"/>
                <a:gd name="T8" fmla="*/ 12 w 126"/>
                <a:gd name="T9" fmla="*/ 4 h 48"/>
                <a:gd name="T10" fmla="*/ 23 w 126"/>
                <a:gd name="T11" fmla="*/ 3 h 48"/>
                <a:gd name="T12" fmla="*/ 23 w 126"/>
                <a:gd name="T13" fmla="*/ 3 h 48"/>
                <a:gd name="T14" fmla="*/ 59 w 126"/>
                <a:gd name="T15" fmla="*/ 0 h 48"/>
                <a:gd name="T16" fmla="*/ 59 w 126"/>
                <a:gd name="T17" fmla="*/ 0 h 48"/>
                <a:gd name="T18" fmla="*/ 123 w 126"/>
                <a:gd name="T19" fmla="*/ 21 h 48"/>
                <a:gd name="T20" fmla="*/ 123 w 126"/>
                <a:gd name="T21" fmla="*/ 21 h 48"/>
                <a:gd name="T22" fmla="*/ 126 w 126"/>
                <a:gd name="T23" fmla="*/ 30 h 48"/>
                <a:gd name="T24" fmla="*/ 126 w 126"/>
                <a:gd name="T25" fmla="*/ 30 h 48"/>
                <a:gd name="T26" fmla="*/ 85 w 126"/>
                <a:gd name="T27" fmla="*/ 48 h 48"/>
                <a:gd name="T28" fmla="*/ 85 w 126"/>
                <a:gd name="T29" fmla="*/ 48 h 48"/>
                <a:gd name="T30" fmla="*/ 18 w 126"/>
                <a:gd name="T31" fmla="*/ 31 h 48"/>
                <a:gd name="T32" fmla="*/ 113 w 126"/>
                <a:gd name="T33" fmla="*/ 41 h 48"/>
                <a:gd name="T34" fmla="*/ 123 w 126"/>
                <a:gd name="T35" fmla="*/ 30 h 48"/>
                <a:gd name="T36" fmla="*/ 123 w 126"/>
                <a:gd name="T37" fmla="*/ 30 h 48"/>
                <a:gd name="T38" fmla="*/ 121 w 126"/>
                <a:gd name="T39" fmla="*/ 23 h 48"/>
                <a:gd name="T40" fmla="*/ 121 w 126"/>
                <a:gd name="T41" fmla="*/ 23 h 48"/>
                <a:gd name="T42" fmla="*/ 59 w 126"/>
                <a:gd name="T43" fmla="*/ 3 h 48"/>
                <a:gd name="T44" fmla="*/ 59 w 126"/>
                <a:gd name="T45" fmla="*/ 3 h 48"/>
                <a:gd name="T46" fmla="*/ 24 w 126"/>
                <a:gd name="T47" fmla="*/ 6 h 48"/>
                <a:gd name="T48" fmla="*/ 24 w 126"/>
                <a:gd name="T49" fmla="*/ 6 h 48"/>
                <a:gd name="T50" fmla="*/ 23 w 126"/>
                <a:gd name="T51" fmla="*/ 6 h 48"/>
                <a:gd name="T52" fmla="*/ 13 w 126"/>
                <a:gd name="T53" fmla="*/ 7 h 48"/>
                <a:gd name="T54" fmla="*/ 13 w 126"/>
                <a:gd name="T55" fmla="*/ 7 h 48"/>
                <a:gd name="T56" fmla="*/ 3 w 126"/>
                <a:gd name="T57" fmla="*/ 14 h 48"/>
                <a:gd name="T58" fmla="*/ 3 w 126"/>
                <a:gd name="T59" fmla="*/ 14 h 48"/>
                <a:gd name="T60" fmla="*/ 20 w 126"/>
                <a:gd name="T61" fmla="*/ 29 h 48"/>
                <a:gd name="T62" fmla="*/ 20 w 126"/>
                <a:gd name="T63" fmla="*/ 29 h 48"/>
                <a:gd name="T64" fmla="*/ 85 w 126"/>
                <a:gd name="T65" fmla="*/ 45 h 48"/>
                <a:gd name="T66" fmla="*/ 85 w 126"/>
                <a:gd name="T67" fmla="*/ 45 h 48"/>
                <a:gd name="T68" fmla="*/ 113 w 126"/>
                <a:gd name="T69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48">
                  <a:moveTo>
                    <a:pt x="18" y="31"/>
                  </a:moveTo>
                  <a:cubicBezTo>
                    <a:pt x="6" y="24"/>
                    <a:pt x="1" y="1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8"/>
                    <a:pt x="7" y="6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7" y="3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40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83" y="1"/>
                    <a:pt x="113" y="4"/>
                    <a:pt x="123" y="2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5" y="24"/>
                    <a:pt x="126" y="27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5" y="43"/>
                    <a:pt x="107" y="48"/>
                    <a:pt x="85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64" y="48"/>
                    <a:pt x="38" y="43"/>
                    <a:pt x="18" y="31"/>
                  </a:cubicBezTo>
                  <a:close/>
                  <a:moveTo>
                    <a:pt x="113" y="41"/>
                  </a:moveTo>
                  <a:cubicBezTo>
                    <a:pt x="119" y="38"/>
                    <a:pt x="123" y="35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28"/>
                    <a:pt x="122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12" y="7"/>
                    <a:pt x="83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40" y="3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18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8" y="9"/>
                    <a:pt x="3" y="11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6"/>
                    <a:pt x="7" y="22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9" y="40"/>
                    <a:pt x="64" y="45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96" y="45"/>
                    <a:pt x="106" y="44"/>
                    <a:pt x="113" y="4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1" name="Freeform 13"/>
            <p:cNvSpPr>
              <a:spLocks noEditPoints="1"/>
            </p:cNvSpPr>
            <p:nvPr/>
          </p:nvSpPr>
          <p:spPr bwMode="auto">
            <a:xfrm>
              <a:off x="13492164" y="-4695836"/>
              <a:ext cx="365126" cy="115888"/>
            </a:xfrm>
            <a:custGeom>
              <a:avLst/>
              <a:gdLst>
                <a:gd name="T0" fmla="*/ 13 w 97"/>
                <a:gd name="T1" fmla="*/ 19 h 31"/>
                <a:gd name="T2" fmla="*/ 0 w 97"/>
                <a:gd name="T3" fmla="*/ 7 h 31"/>
                <a:gd name="T4" fmla="*/ 0 w 97"/>
                <a:gd name="T5" fmla="*/ 7 h 31"/>
                <a:gd name="T6" fmla="*/ 8 w 97"/>
                <a:gd name="T7" fmla="*/ 2 h 31"/>
                <a:gd name="T8" fmla="*/ 8 w 97"/>
                <a:gd name="T9" fmla="*/ 2 h 31"/>
                <a:gd name="T10" fmla="*/ 17 w 97"/>
                <a:gd name="T11" fmla="*/ 1 h 31"/>
                <a:gd name="T12" fmla="*/ 17 w 97"/>
                <a:gd name="T13" fmla="*/ 1 h 31"/>
                <a:gd name="T14" fmla="*/ 17 w 97"/>
                <a:gd name="T15" fmla="*/ 1 h 31"/>
                <a:gd name="T16" fmla="*/ 17 w 97"/>
                <a:gd name="T17" fmla="*/ 1 h 31"/>
                <a:gd name="T18" fmla="*/ 50 w 97"/>
                <a:gd name="T19" fmla="*/ 0 h 31"/>
                <a:gd name="T20" fmla="*/ 50 w 97"/>
                <a:gd name="T21" fmla="*/ 0 h 31"/>
                <a:gd name="T22" fmla="*/ 95 w 97"/>
                <a:gd name="T23" fmla="*/ 12 h 31"/>
                <a:gd name="T24" fmla="*/ 95 w 97"/>
                <a:gd name="T25" fmla="*/ 12 h 31"/>
                <a:gd name="T26" fmla="*/ 97 w 97"/>
                <a:gd name="T27" fmla="*/ 18 h 31"/>
                <a:gd name="T28" fmla="*/ 97 w 97"/>
                <a:gd name="T29" fmla="*/ 18 h 31"/>
                <a:gd name="T30" fmla="*/ 69 w 97"/>
                <a:gd name="T31" fmla="*/ 31 h 31"/>
                <a:gd name="T32" fmla="*/ 69 w 97"/>
                <a:gd name="T33" fmla="*/ 31 h 31"/>
                <a:gd name="T34" fmla="*/ 13 w 97"/>
                <a:gd name="T35" fmla="*/ 19 h 31"/>
                <a:gd name="T36" fmla="*/ 4 w 97"/>
                <a:gd name="T37" fmla="*/ 6 h 31"/>
                <a:gd name="T38" fmla="*/ 3 w 97"/>
                <a:gd name="T39" fmla="*/ 7 h 31"/>
                <a:gd name="T40" fmla="*/ 3 w 97"/>
                <a:gd name="T41" fmla="*/ 7 h 31"/>
                <a:gd name="T42" fmla="*/ 15 w 97"/>
                <a:gd name="T43" fmla="*/ 16 h 31"/>
                <a:gd name="T44" fmla="*/ 15 w 97"/>
                <a:gd name="T45" fmla="*/ 16 h 31"/>
                <a:gd name="T46" fmla="*/ 69 w 97"/>
                <a:gd name="T47" fmla="*/ 28 h 31"/>
                <a:gd name="T48" fmla="*/ 69 w 97"/>
                <a:gd name="T49" fmla="*/ 28 h 31"/>
                <a:gd name="T50" fmla="*/ 87 w 97"/>
                <a:gd name="T51" fmla="*/ 26 h 31"/>
                <a:gd name="T52" fmla="*/ 87 w 97"/>
                <a:gd name="T53" fmla="*/ 26 h 31"/>
                <a:gd name="T54" fmla="*/ 94 w 97"/>
                <a:gd name="T55" fmla="*/ 18 h 31"/>
                <a:gd name="T56" fmla="*/ 94 w 97"/>
                <a:gd name="T57" fmla="*/ 18 h 31"/>
                <a:gd name="T58" fmla="*/ 93 w 97"/>
                <a:gd name="T59" fmla="*/ 13 h 31"/>
                <a:gd name="T60" fmla="*/ 93 w 97"/>
                <a:gd name="T61" fmla="*/ 13 h 31"/>
                <a:gd name="T62" fmla="*/ 50 w 97"/>
                <a:gd name="T63" fmla="*/ 3 h 31"/>
                <a:gd name="T64" fmla="*/ 50 w 97"/>
                <a:gd name="T65" fmla="*/ 3 h 31"/>
                <a:gd name="T66" fmla="*/ 17 w 97"/>
                <a:gd name="T67" fmla="*/ 4 h 31"/>
                <a:gd name="T68" fmla="*/ 17 w 97"/>
                <a:gd name="T69" fmla="*/ 4 h 31"/>
                <a:gd name="T70" fmla="*/ 17 w 97"/>
                <a:gd name="T71" fmla="*/ 4 h 31"/>
                <a:gd name="T72" fmla="*/ 17 w 97"/>
                <a:gd name="T73" fmla="*/ 4 h 31"/>
                <a:gd name="T74" fmla="*/ 17 w 97"/>
                <a:gd name="T75" fmla="*/ 4 h 31"/>
                <a:gd name="T76" fmla="*/ 17 w 97"/>
                <a:gd name="T77" fmla="*/ 4 h 31"/>
                <a:gd name="T78" fmla="*/ 17 w 97"/>
                <a:gd name="T79" fmla="*/ 4 h 31"/>
                <a:gd name="T80" fmla="*/ 4 w 97"/>
                <a:gd name="T81" fmla="*/ 6 h 31"/>
                <a:gd name="T82" fmla="*/ 17 w 97"/>
                <a:gd name="T83" fmla="*/ 3 h 31"/>
                <a:gd name="T84" fmla="*/ 17 w 97"/>
                <a:gd name="T85" fmla="*/ 1 h 31"/>
                <a:gd name="T86" fmla="*/ 17 w 97"/>
                <a:gd name="T8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" h="31">
                  <a:moveTo>
                    <a:pt x="13" y="19"/>
                  </a:moveTo>
                  <a:cubicBezTo>
                    <a:pt x="4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2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1"/>
                    <a:pt x="33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9" y="0"/>
                    <a:pt x="90" y="1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6" y="14"/>
                    <a:pt x="97" y="16"/>
                    <a:pt x="97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6" y="28"/>
                    <a:pt x="84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52" y="31"/>
                    <a:pt x="30" y="27"/>
                    <a:pt x="13" y="19"/>
                  </a:cubicBezTo>
                  <a:close/>
                  <a:moveTo>
                    <a:pt x="4" y="6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5" y="12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31" y="24"/>
                    <a:pt x="52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6" y="28"/>
                    <a:pt x="83" y="28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92" y="24"/>
                    <a:pt x="94" y="21"/>
                    <a:pt x="94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7"/>
                    <a:pt x="93" y="15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89" y="5"/>
                    <a:pt x="68" y="2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33" y="3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4"/>
                    <a:pt x="7" y="5"/>
                    <a:pt x="4" y="6"/>
                  </a:cubicBezTo>
                  <a:close/>
                  <a:moveTo>
                    <a:pt x="17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3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2" name="Freeform 14"/>
            <p:cNvSpPr/>
            <p:nvPr/>
          </p:nvSpPr>
          <p:spPr bwMode="auto">
            <a:xfrm>
              <a:off x="13346114" y="-4692661"/>
              <a:ext cx="398463" cy="403226"/>
            </a:xfrm>
            <a:custGeom>
              <a:avLst/>
              <a:gdLst>
                <a:gd name="T0" fmla="*/ 36 w 106"/>
                <a:gd name="T1" fmla="*/ 18 h 107"/>
                <a:gd name="T2" fmla="*/ 106 w 106"/>
                <a:gd name="T3" fmla="*/ 76 h 107"/>
                <a:gd name="T4" fmla="*/ 21 w 106"/>
                <a:gd name="T5" fmla="*/ 36 h 107"/>
                <a:gd name="T6" fmla="*/ 36 w 106"/>
                <a:gd name="T7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107">
                  <a:moveTo>
                    <a:pt x="36" y="18"/>
                  </a:moveTo>
                  <a:cubicBezTo>
                    <a:pt x="36" y="18"/>
                    <a:pt x="106" y="45"/>
                    <a:pt x="106" y="76"/>
                  </a:cubicBezTo>
                  <a:cubicBezTo>
                    <a:pt x="106" y="107"/>
                    <a:pt x="44" y="75"/>
                    <a:pt x="21" y="36"/>
                  </a:cubicBezTo>
                  <a:cubicBezTo>
                    <a:pt x="0" y="0"/>
                    <a:pt x="36" y="18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3" name="Freeform 15"/>
            <p:cNvSpPr>
              <a:spLocks noEditPoints="1"/>
            </p:cNvSpPr>
            <p:nvPr/>
          </p:nvSpPr>
          <p:spPr bwMode="auto">
            <a:xfrm>
              <a:off x="13393739" y="-4646623"/>
              <a:ext cx="354013" cy="292101"/>
            </a:xfrm>
            <a:custGeom>
              <a:avLst/>
              <a:gdLst>
                <a:gd name="T0" fmla="*/ 7 w 94"/>
                <a:gd name="T1" fmla="*/ 25 h 78"/>
                <a:gd name="T2" fmla="*/ 0 w 94"/>
                <a:gd name="T3" fmla="*/ 7 h 78"/>
                <a:gd name="T4" fmla="*/ 0 w 94"/>
                <a:gd name="T5" fmla="*/ 7 h 78"/>
                <a:gd name="T6" fmla="*/ 2 w 94"/>
                <a:gd name="T7" fmla="*/ 1 h 78"/>
                <a:gd name="T8" fmla="*/ 2 w 94"/>
                <a:gd name="T9" fmla="*/ 1 h 78"/>
                <a:gd name="T10" fmla="*/ 8 w 94"/>
                <a:gd name="T11" fmla="*/ 0 h 78"/>
                <a:gd name="T12" fmla="*/ 8 w 94"/>
                <a:gd name="T13" fmla="*/ 0 h 78"/>
                <a:gd name="T14" fmla="*/ 24 w 94"/>
                <a:gd name="T15" fmla="*/ 4 h 78"/>
                <a:gd name="T16" fmla="*/ 24 w 94"/>
                <a:gd name="T17" fmla="*/ 4 h 78"/>
                <a:gd name="T18" fmla="*/ 24 w 94"/>
                <a:gd name="T19" fmla="*/ 4 h 78"/>
                <a:gd name="T20" fmla="*/ 59 w 94"/>
                <a:gd name="T21" fmla="*/ 22 h 78"/>
                <a:gd name="T22" fmla="*/ 59 w 94"/>
                <a:gd name="T23" fmla="*/ 22 h 78"/>
                <a:gd name="T24" fmla="*/ 94 w 94"/>
                <a:gd name="T25" fmla="*/ 64 h 78"/>
                <a:gd name="T26" fmla="*/ 94 w 94"/>
                <a:gd name="T27" fmla="*/ 64 h 78"/>
                <a:gd name="T28" fmla="*/ 94 w 94"/>
                <a:gd name="T29" fmla="*/ 64 h 78"/>
                <a:gd name="T30" fmla="*/ 94 w 94"/>
                <a:gd name="T31" fmla="*/ 64 h 78"/>
                <a:gd name="T32" fmla="*/ 94 w 94"/>
                <a:gd name="T33" fmla="*/ 64 h 78"/>
                <a:gd name="T34" fmla="*/ 94 w 94"/>
                <a:gd name="T35" fmla="*/ 64 h 78"/>
                <a:gd name="T36" fmla="*/ 91 w 94"/>
                <a:gd name="T37" fmla="*/ 75 h 78"/>
                <a:gd name="T38" fmla="*/ 91 w 94"/>
                <a:gd name="T39" fmla="*/ 75 h 78"/>
                <a:gd name="T40" fmla="*/ 80 w 94"/>
                <a:gd name="T41" fmla="*/ 78 h 78"/>
                <a:gd name="T42" fmla="*/ 80 w 94"/>
                <a:gd name="T43" fmla="*/ 78 h 78"/>
                <a:gd name="T44" fmla="*/ 7 w 94"/>
                <a:gd name="T45" fmla="*/ 25 h 78"/>
                <a:gd name="T46" fmla="*/ 8 w 94"/>
                <a:gd name="T47" fmla="*/ 3 h 78"/>
                <a:gd name="T48" fmla="*/ 3 w 94"/>
                <a:gd name="T49" fmla="*/ 7 h 78"/>
                <a:gd name="T50" fmla="*/ 3 w 94"/>
                <a:gd name="T51" fmla="*/ 7 h 78"/>
                <a:gd name="T52" fmla="*/ 9 w 94"/>
                <a:gd name="T53" fmla="*/ 23 h 78"/>
                <a:gd name="T54" fmla="*/ 9 w 94"/>
                <a:gd name="T55" fmla="*/ 23 h 78"/>
                <a:gd name="T56" fmla="*/ 80 w 94"/>
                <a:gd name="T57" fmla="*/ 75 h 78"/>
                <a:gd name="T58" fmla="*/ 80 w 94"/>
                <a:gd name="T59" fmla="*/ 75 h 78"/>
                <a:gd name="T60" fmla="*/ 91 w 94"/>
                <a:gd name="T61" fmla="*/ 64 h 78"/>
                <a:gd name="T62" fmla="*/ 91 w 94"/>
                <a:gd name="T63" fmla="*/ 64 h 78"/>
                <a:gd name="T64" fmla="*/ 91 w 94"/>
                <a:gd name="T65" fmla="*/ 64 h 78"/>
                <a:gd name="T66" fmla="*/ 91 w 94"/>
                <a:gd name="T67" fmla="*/ 64 h 78"/>
                <a:gd name="T68" fmla="*/ 57 w 94"/>
                <a:gd name="T69" fmla="*/ 25 h 78"/>
                <a:gd name="T70" fmla="*/ 57 w 94"/>
                <a:gd name="T71" fmla="*/ 25 h 78"/>
                <a:gd name="T72" fmla="*/ 23 w 94"/>
                <a:gd name="T73" fmla="*/ 7 h 78"/>
                <a:gd name="T74" fmla="*/ 23 w 94"/>
                <a:gd name="T75" fmla="*/ 7 h 78"/>
                <a:gd name="T76" fmla="*/ 23 w 94"/>
                <a:gd name="T77" fmla="*/ 6 h 78"/>
                <a:gd name="T78" fmla="*/ 24 w 94"/>
                <a:gd name="T79" fmla="*/ 4 h 78"/>
                <a:gd name="T80" fmla="*/ 23 w 94"/>
                <a:gd name="T81" fmla="*/ 6 h 78"/>
                <a:gd name="T82" fmla="*/ 23 w 94"/>
                <a:gd name="T83" fmla="*/ 7 h 78"/>
                <a:gd name="T84" fmla="*/ 22 w 94"/>
                <a:gd name="T85" fmla="*/ 7 h 78"/>
                <a:gd name="T86" fmla="*/ 17 w 94"/>
                <a:gd name="T87" fmla="*/ 5 h 78"/>
                <a:gd name="T88" fmla="*/ 17 w 94"/>
                <a:gd name="T89" fmla="*/ 5 h 78"/>
                <a:gd name="T90" fmla="*/ 8 w 94"/>
                <a:gd name="T91" fmla="*/ 3 h 78"/>
                <a:gd name="T92" fmla="*/ 8 w 94"/>
                <a:gd name="T93" fmla="*/ 3 h 78"/>
                <a:gd name="T94" fmla="*/ 8 w 94"/>
                <a:gd name="T95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4" h="78">
                  <a:moveTo>
                    <a:pt x="7" y="25"/>
                  </a:moveTo>
                  <a:cubicBezTo>
                    <a:pt x="2" y="17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4" y="0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41" y="11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76" y="33"/>
                    <a:pt x="94" y="47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9"/>
                    <a:pt x="93" y="72"/>
                    <a:pt x="91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88" y="77"/>
                    <a:pt x="84" y="78"/>
                    <a:pt x="80" y="78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60" y="78"/>
                    <a:pt x="23" y="53"/>
                    <a:pt x="7" y="25"/>
                  </a:cubicBezTo>
                  <a:close/>
                  <a:moveTo>
                    <a:pt x="8" y="3"/>
                  </a:moveTo>
                  <a:cubicBezTo>
                    <a:pt x="4" y="3"/>
                    <a:pt x="3" y="3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4" y="15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25" y="51"/>
                    <a:pt x="62" y="75"/>
                    <a:pt x="80" y="75"/>
                  </a:cubicBezTo>
                  <a:cubicBezTo>
                    <a:pt x="80" y="75"/>
                    <a:pt x="80" y="75"/>
                    <a:pt x="80" y="75"/>
                  </a:cubicBezTo>
                  <a:cubicBezTo>
                    <a:pt x="87" y="75"/>
                    <a:pt x="91" y="72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50"/>
                    <a:pt x="75" y="3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40" y="14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0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4"/>
                    <a:pt x="11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4" name="Freeform 16"/>
            <p:cNvSpPr>
              <a:spLocks noEditPoints="1"/>
            </p:cNvSpPr>
            <p:nvPr/>
          </p:nvSpPr>
          <p:spPr bwMode="auto">
            <a:xfrm>
              <a:off x="13428664" y="-4613286"/>
              <a:ext cx="277813" cy="222250"/>
            </a:xfrm>
            <a:custGeom>
              <a:avLst/>
              <a:gdLst>
                <a:gd name="T0" fmla="*/ 64 w 74"/>
                <a:gd name="T1" fmla="*/ 59 h 59"/>
                <a:gd name="T2" fmla="*/ 7 w 74"/>
                <a:gd name="T3" fmla="*/ 17 h 59"/>
                <a:gd name="T4" fmla="*/ 7 w 74"/>
                <a:gd name="T5" fmla="*/ 17 h 59"/>
                <a:gd name="T6" fmla="*/ 0 w 74"/>
                <a:gd name="T7" fmla="*/ 4 h 59"/>
                <a:gd name="T8" fmla="*/ 0 w 74"/>
                <a:gd name="T9" fmla="*/ 4 h 59"/>
                <a:gd name="T10" fmla="*/ 2 w 74"/>
                <a:gd name="T11" fmla="*/ 1 h 59"/>
                <a:gd name="T12" fmla="*/ 2 w 74"/>
                <a:gd name="T13" fmla="*/ 1 h 59"/>
                <a:gd name="T14" fmla="*/ 5 w 74"/>
                <a:gd name="T15" fmla="*/ 0 h 59"/>
                <a:gd name="T16" fmla="*/ 5 w 74"/>
                <a:gd name="T17" fmla="*/ 0 h 59"/>
                <a:gd name="T18" fmla="*/ 17 w 74"/>
                <a:gd name="T19" fmla="*/ 5 h 59"/>
                <a:gd name="T20" fmla="*/ 17 w 74"/>
                <a:gd name="T21" fmla="*/ 5 h 59"/>
                <a:gd name="T22" fmla="*/ 46 w 74"/>
                <a:gd name="T23" fmla="*/ 19 h 59"/>
                <a:gd name="T24" fmla="*/ 46 w 74"/>
                <a:gd name="T25" fmla="*/ 19 h 59"/>
                <a:gd name="T26" fmla="*/ 74 w 74"/>
                <a:gd name="T27" fmla="*/ 48 h 59"/>
                <a:gd name="T28" fmla="*/ 74 w 74"/>
                <a:gd name="T29" fmla="*/ 48 h 59"/>
                <a:gd name="T30" fmla="*/ 74 w 74"/>
                <a:gd name="T31" fmla="*/ 49 h 59"/>
                <a:gd name="T32" fmla="*/ 74 w 74"/>
                <a:gd name="T33" fmla="*/ 49 h 59"/>
                <a:gd name="T34" fmla="*/ 64 w 74"/>
                <a:gd name="T35" fmla="*/ 59 h 59"/>
                <a:gd name="T36" fmla="*/ 64 w 74"/>
                <a:gd name="T37" fmla="*/ 59 h 59"/>
                <a:gd name="T38" fmla="*/ 64 w 74"/>
                <a:gd name="T39" fmla="*/ 59 h 59"/>
                <a:gd name="T40" fmla="*/ 5 w 74"/>
                <a:gd name="T41" fmla="*/ 3 h 59"/>
                <a:gd name="T42" fmla="*/ 3 w 74"/>
                <a:gd name="T43" fmla="*/ 4 h 59"/>
                <a:gd name="T44" fmla="*/ 3 w 74"/>
                <a:gd name="T45" fmla="*/ 4 h 59"/>
                <a:gd name="T46" fmla="*/ 9 w 74"/>
                <a:gd name="T47" fmla="*/ 16 h 59"/>
                <a:gd name="T48" fmla="*/ 9 w 74"/>
                <a:gd name="T49" fmla="*/ 16 h 59"/>
                <a:gd name="T50" fmla="*/ 64 w 74"/>
                <a:gd name="T51" fmla="*/ 56 h 59"/>
                <a:gd name="T52" fmla="*/ 64 w 74"/>
                <a:gd name="T53" fmla="*/ 56 h 59"/>
                <a:gd name="T54" fmla="*/ 71 w 74"/>
                <a:gd name="T55" fmla="*/ 48 h 59"/>
                <a:gd name="T56" fmla="*/ 71 w 74"/>
                <a:gd name="T57" fmla="*/ 48 h 59"/>
                <a:gd name="T58" fmla="*/ 71 w 74"/>
                <a:gd name="T59" fmla="*/ 48 h 59"/>
                <a:gd name="T60" fmla="*/ 71 w 74"/>
                <a:gd name="T61" fmla="*/ 48 h 59"/>
                <a:gd name="T62" fmla="*/ 44 w 74"/>
                <a:gd name="T63" fmla="*/ 22 h 59"/>
                <a:gd name="T64" fmla="*/ 44 w 74"/>
                <a:gd name="T65" fmla="*/ 22 h 59"/>
                <a:gd name="T66" fmla="*/ 16 w 74"/>
                <a:gd name="T67" fmla="*/ 8 h 59"/>
                <a:gd name="T68" fmla="*/ 16 w 74"/>
                <a:gd name="T69" fmla="*/ 8 h 59"/>
                <a:gd name="T70" fmla="*/ 17 w 74"/>
                <a:gd name="T71" fmla="*/ 6 h 59"/>
                <a:gd name="T72" fmla="*/ 18 w 74"/>
                <a:gd name="T73" fmla="*/ 5 h 59"/>
                <a:gd name="T74" fmla="*/ 17 w 74"/>
                <a:gd name="T75" fmla="*/ 6 h 59"/>
                <a:gd name="T76" fmla="*/ 16 w 74"/>
                <a:gd name="T77" fmla="*/ 8 h 59"/>
                <a:gd name="T78" fmla="*/ 16 w 74"/>
                <a:gd name="T79" fmla="*/ 8 h 59"/>
                <a:gd name="T80" fmla="*/ 12 w 74"/>
                <a:gd name="T81" fmla="*/ 5 h 59"/>
                <a:gd name="T82" fmla="*/ 12 w 74"/>
                <a:gd name="T83" fmla="*/ 5 h 59"/>
                <a:gd name="T84" fmla="*/ 5 w 74"/>
                <a:gd name="T85" fmla="*/ 3 h 59"/>
                <a:gd name="T86" fmla="*/ 5 w 74"/>
                <a:gd name="T87" fmla="*/ 3 h 59"/>
                <a:gd name="T88" fmla="*/ 5 w 74"/>
                <a:gd name="T89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4" h="59">
                  <a:moveTo>
                    <a:pt x="64" y="59"/>
                  </a:moveTo>
                  <a:cubicBezTo>
                    <a:pt x="48" y="59"/>
                    <a:pt x="21" y="3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2" y="11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6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32" y="11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60" y="28"/>
                    <a:pt x="74" y="38"/>
                    <a:pt x="74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8"/>
                    <a:pt x="74" y="48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55"/>
                    <a:pt x="70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lose/>
                  <a:moveTo>
                    <a:pt x="5" y="3"/>
                  </a:moveTo>
                  <a:cubicBezTo>
                    <a:pt x="3" y="3"/>
                    <a:pt x="4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5" y="9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23" y="36"/>
                    <a:pt x="51" y="56"/>
                    <a:pt x="64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9" y="56"/>
                    <a:pt x="71" y="54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2" y="41"/>
                    <a:pt x="58" y="30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30" y="14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4" y="7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4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5" name="Freeform 17"/>
            <p:cNvSpPr/>
            <p:nvPr/>
          </p:nvSpPr>
          <p:spPr bwMode="auto">
            <a:xfrm>
              <a:off x="13044489" y="-4805373"/>
              <a:ext cx="504826" cy="706439"/>
            </a:xfrm>
            <a:custGeom>
              <a:avLst/>
              <a:gdLst>
                <a:gd name="T0" fmla="*/ 7 w 134"/>
                <a:gd name="T1" fmla="*/ 155 h 188"/>
                <a:gd name="T2" fmla="*/ 8 w 134"/>
                <a:gd name="T3" fmla="*/ 80 h 188"/>
                <a:gd name="T4" fmla="*/ 100 w 134"/>
                <a:gd name="T5" fmla="*/ 0 h 188"/>
                <a:gd name="T6" fmla="*/ 115 w 134"/>
                <a:gd name="T7" fmla="*/ 22 h 188"/>
                <a:gd name="T8" fmla="*/ 109 w 134"/>
                <a:gd name="T9" fmla="*/ 118 h 188"/>
                <a:gd name="T10" fmla="*/ 123 w 134"/>
                <a:gd name="T11" fmla="*/ 163 h 188"/>
                <a:gd name="T12" fmla="*/ 79 w 134"/>
                <a:gd name="T13" fmla="*/ 179 h 188"/>
                <a:gd name="T14" fmla="*/ 55 w 134"/>
                <a:gd name="T15" fmla="*/ 180 h 188"/>
                <a:gd name="T16" fmla="*/ 7 w 134"/>
                <a:gd name="T17" fmla="*/ 15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88">
                  <a:moveTo>
                    <a:pt x="7" y="155"/>
                  </a:moveTo>
                  <a:cubicBezTo>
                    <a:pt x="2" y="139"/>
                    <a:pt x="0" y="113"/>
                    <a:pt x="8" y="80"/>
                  </a:cubicBezTo>
                  <a:cubicBezTo>
                    <a:pt x="20" y="25"/>
                    <a:pt x="100" y="0"/>
                    <a:pt x="100" y="0"/>
                  </a:cubicBezTo>
                  <a:cubicBezTo>
                    <a:pt x="100" y="0"/>
                    <a:pt x="120" y="12"/>
                    <a:pt x="115" y="22"/>
                  </a:cubicBezTo>
                  <a:cubicBezTo>
                    <a:pt x="109" y="31"/>
                    <a:pt x="88" y="87"/>
                    <a:pt x="109" y="118"/>
                  </a:cubicBezTo>
                  <a:cubicBezTo>
                    <a:pt x="109" y="118"/>
                    <a:pt x="134" y="146"/>
                    <a:pt x="123" y="163"/>
                  </a:cubicBezTo>
                  <a:cubicBezTo>
                    <a:pt x="114" y="176"/>
                    <a:pt x="97" y="187"/>
                    <a:pt x="79" y="179"/>
                  </a:cubicBezTo>
                  <a:cubicBezTo>
                    <a:pt x="63" y="171"/>
                    <a:pt x="78" y="149"/>
                    <a:pt x="55" y="180"/>
                  </a:cubicBezTo>
                  <a:cubicBezTo>
                    <a:pt x="49" y="188"/>
                    <a:pt x="16" y="186"/>
                    <a:pt x="7" y="155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6" name="Freeform 18"/>
            <p:cNvSpPr/>
            <p:nvPr/>
          </p:nvSpPr>
          <p:spPr bwMode="auto">
            <a:xfrm>
              <a:off x="13049251" y="-4811723"/>
              <a:ext cx="473076" cy="701676"/>
            </a:xfrm>
            <a:custGeom>
              <a:avLst/>
              <a:gdLst>
                <a:gd name="T0" fmla="*/ 6 w 126"/>
                <a:gd name="T1" fmla="*/ 157 h 187"/>
                <a:gd name="T2" fmla="*/ 42 w 126"/>
                <a:gd name="T3" fmla="*/ 184 h 187"/>
                <a:gd name="T4" fmla="*/ 53 w 126"/>
                <a:gd name="T5" fmla="*/ 181 h 187"/>
                <a:gd name="T6" fmla="*/ 63 w 126"/>
                <a:gd name="T7" fmla="*/ 168 h 187"/>
                <a:gd name="T8" fmla="*/ 68 w 126"/>
                <a:gd name="T9" fmla="*/ 164 h 187"/>
                <a:gd name="T10" fmla="*/ 71 w 126"/>
                <a:gd name="T11" fmla="*/ 167 h 187"/>
                <a:gd name="T12" fmla="*/ 72 w 126"/>
                <a:gd name="T13" fmla="*/ 171 h 187"/>
                <a:gd name="T14" fmla="*/ 79 w 126"/>
                <a:gd name="T15" fmla="*/ 179 h 187"/>
                <a:gd name="T16" fmla="*/ 91 w 126"/>
                <a:gd name="T17" fmla="*/ 182 h 187"/>
                <a:gd name="T18" fmla="*/ 120 w 126"/>
                <a:gd name="T19" fmla="*/ 164 h 187"/>
                <a:gd name="T20" fmla="*/ 123 w 126"/>
                <a:gd name="T21" fmla="*/ 155 h 187"/>
                <a:gd name="T22" fmla="*/ 115 w 126"/>
                <a:gd name="T23" fmla="*/ 132 h 187"/>
                <a:gd name="T24" fmla="*/ 106 w 126"/>
                <a:gd name="T25" fmla="*/ 121 h 187"/>
                <a:gd name="T26" fmla="*/ 106 w 126"/>
                <a:gd name="T27" fmla="*/ 120 h 187"/>
                <a:gd name="T28" fmla="*/ 97 w 126"/>
                <a:gd name="T29" fmla="*/ 85 h 187"/>
                <a:gd name="T30" fmla="*/ 112 w 126"/>
                <a:gd name="T31" fmla="*/ 23 h 187"/>
                <a:gd name="T32" fmla="*/ 113 w 126"/>
                <a:gd name="T33" fmla="*/ 20 h 187"/>
                <a:gd name="T34" fmla="*/ 106 w 126"/>
                <a:gd name="T35" fmla="*/ 9 h 187"/>
                <a:gd name="T36" fmla="*/ 99 w 126"/>
                <a:gd name="T37" fmla="*/ 4 h 187"/>
                <a:gd name="T38" fmla="*/ 58 w 126"/>
                <a:gd name="T39" fmla="*/ 23 h 187"/>
                <a:gd name="T40" fmla="*/ 8 w 126"/>
                <a:gd name="T41" fmla="*/ 82 h 187"/>
                <a:gd name="T42" fmla="*/ 3 w 126"/>
                <a:gd name="T43" fmla="*/ 126 h 187"/>
                <a:gd name="T44" fmla="*/ 7 w 126"/>
                <a:gd name="T45" fmla="*/ 157 h 187"/>
                <a:gd name="T46" fmla="*/ 4 w 126"/>
                <a:gd name="T47" fmla="*/ 158 h 187"/>
                <a:gd name="T48" fmla="*/ 0 w 126"/>
                <a:gd name="T49" fmla="*/ 126 h 187"/>
                <a:gd name="T50" fmla="*/ 5 w 126"/>
                <a:gd name="T51" fmla="*/ 82 h 187"/>
                <a:gd name="T52" fmla="*/ 98 w 126"/>
                <a:gd name="T53" fmla="*/ 1 h 187"/>
                <a:gd name="T54" fmla="*/ 100 w 126"/>
                <a:gd name="T55" fmla="*/ 1 h 187"/>
                <a:gd name="T56" fmla="*/ 116 w 126"/>
                <a:gd name="T57" fmla="*/ 20 h 187"/>
                <a:gd name="T58" fmla="*/ 115 w 126"/>
                <a:gd name="T59" fmla="*/ 24 h 187"/>
                <a:gd name="T60" fmla="*/ 100 w 126"/>
                <a:gd name="T61" fmla="*/ 85 h 187"/>
                <a:gd name="T62" fmla="*/ 109 w 126"/>
                <a:gd name="T63" fmla="*/ 119 h 187"/>
                <a:gd name="T64" fmla="*/ 126 w 126"/>
                <a:gd name="T65" fmla="*/ 155 h 187"/>
                <a:gd name="T66" fmla="*/ 123 w 126"/>
                <a:gd name="T67" fmla="*/ 166 h 187"/>
                <a:gd name="T68" fmla="*/ 91 w 126"/>
                <a:gd name="T69" fmla="*/ 185 h 187"/>
                <a:gd name="T70" fmla="*/ 77 w 126"/>
                <a:gd name="T71" fmla="*/ 182 h 187"/>
                <a:gd name="T72" fmla="*/ 68 w 126"/>
                <a:gd name="T73" fmla="*/ 168 h 187"/>
                <a:gd name="T74" fmla="*/ 67 w 126"/>
                <a:gd name="T75" fmla="*/ 168 h 187"/>
                <a:gd name="T76" fmla="*/ 65 w 126"/>
                <a:gd name="T77" fmla="*/ 170 h 187"/>
                <a:gd name="T78" fmla="*/ 55 w 126"/>
                <a:gd name="T79" fmla="*/ 183 h 187"/>
                <a:gd name="T80" fmla="*/ 42 w 126"/>
                <a:gd name="T81" fmla="*/ 187 h 187"/>
                <a:gd name="T82" fmla="*/ 42 w 126"/>
                <a:gd name="T8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6" h="187">
                  <a:moveTo>
                    <a:pt x="4" y="158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13" y="177"/>
                    <a:pt x="30" y="184"/>
                    <a:pt x="42" y="184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8" y="184"/>
                    <a:pt x="52" y="183"/>
                    <a:pt x="53" y="181"/>
                  </a:cubicBezTo>
                  <a:cubicBezTo>
                    <a:pt x="53" y="181"/>
                    <a:pt x="53" y="181"/>
                    <a:pt x="53" y="181"/>
                  </a:cubicBezTo>
                  <a:cubicBezTo>
                    <a:pt x="57" y="175"/>
                    <a:pt x="60" y="171"/>
                    <a:pt x="63" y="168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6" y="165"/>
                    <a:pt x="68" y="164"/>
                  </a:cubicBezTo>
                  <a:cubicBezTo>
                    <a:pt x="68" y="164"/>
                    <a:pt x="68" y="164"/>
                    <a:pt x="68" y="164"/>
                  </a:cubicBezTo>
                  <a:cubicBezTo>
                    <a:pt x="70" y="164"/>
                    <a:pt x="70" y="166"/>
                    <a:pt x="71" y="167"/>
                  </a:cubicBezTo>
                  <a:cubicBezTo>
                    <a:pt x="71" y="167"/>
                    <a:pt x="71" y="167"/>
                    <a:pt x="71" y="167"/>
                  </a:cubicBezTo>
                  <a:cubicBezTo>
                    <a:pt x="71" y="168"/>
                    <a:pt x="71" y="170"/>
                    <a:pt x="72" y="171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74"/>
                    <a:pt x="74" y="177"/>
                    <a:pt x="79" y="179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83" y="181"/>
                    <a:pt x="87" y="182"/>
                    <a:pt x="91" y="182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103" y="182"/>
                    <a:pt x="114" y="174"/>
                    <a:pt x="120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1"/>
                    <a:pt x="123" y="158"/>
                    <a:pt x="123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47"/>
                    <a:pt x="119" y="138"/>
                    <a:pt x="115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1" y="125"/>
                    <a:pt x="106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0"/>
                    <a:pt x="106" y="120"/>
                    <a:pt x="106" y="120"/>
                  </a:cubicBezTo>
                  <a:cubicBezTo>
                    <a:pt x="100" y="110"/>
                    <a:pt x="97" y="98"/>
                    <a:pt x="97" y="85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7" y="58"/>
                    <a:pt x="108" y="30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3" y="22"/>
                    <a:pt x="113" y="21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17"/>
                    <a:pt x="109" y="12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3" y="6"/>
                    <a:pt x="100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5" y="5"/>
                    <a:pt x="77" y="11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37" y="36"/>
                    <a:pt x="14" y="56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99"/>
                    <a:pt x="3" y="113"/>
                    <a:pt x="3" y="126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38"/>
                    <a:pt x="5" y="149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2" y="149"/>
                    <a:pt x="0" y="138"/>
                    <a:pt x="0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13"/>
                    <a:pt x="2" y="98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18" y="26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9" y="0"/>
                    <a:pt x="99" y="0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16" y="1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2"/>
                    <a:pt x="116" y="23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1" y="30"/>
                    <a:pt x="100" y="59"/>
                    <a:pt x="100" y="85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0" y="98"/>
                    <a:pt x="103" y="109"/>
                    <a:pt x="109" y="119"/>
                  </a:cubicBezTo>
                  <a:cubicBezTo>
                    <a:pt x="109" y="119"/>
                    <a:pt x="109" y="119"/>
                    <a:pt x="109" y="119"/>
                  </a:cubicBezTo>
                  <a:cubicBezTo>
                    <a:pt x="110" y="121"/>
                    <a:pt x="126" y="138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9"/>
                    <a:pt x="125" y="163"/>
                    <a:pt x="123" y="166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16" y="176"/>
                    <a:pt x="105" y="185"/>
                    <a:pt x="91" y="185"/>
                  </a:cubicBezTo>
                  <a:cubicBezTo>
                    <a:pt x="91" y="185"/>
                    <a:pt x="91" y="185"/>
                    <a:pt x="91" y="185"/>
                  </a:cubicBezTo>
                  <a:cubicBezTo>
                    <a:pt x="87" y="185"/>
                    <a:pt x="82" y="184"/>
                    <a:pt x="77" y="182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69" y="178"/>
                    <a:pt x="68" y="170"/>
                    <a:pt x="68" y="168"/>
                  </a:cubicBezTo>
                  <a:cubicBezTo>
                    <a:pt x="68" y="168"/>
                    <a:pt x="68" y="168"/>
                    <a:pt x="68" y="168"/>
                  </a:cubicBezTo>
                  <a:cubicBezTo>
                    <a:pt x="68" y="168"/>
                    <a:pt x="67" y="168"/>
                    <a:pt x="67" y="168"/>
                  </a:cubicBezTo>
                  <a:cubicBezTo>
                    <a:pt x="67" y="168"/>
                    <a:pt x="67" y="168"/>
                    <a:pt x="67" y="168"/>
                  </a:cubicBezTo>
                  <a:cubicBezTo>
                    <a:pt x="67" y="168"/>
                    <a:pt x="66" y="169"/>
                    <a:pt x="65" y="170"/>
                  </a:cubicBezTo>
                  <a:cubicBezTo>
                    <a:pt x="65" y="170"/>
                    <a:pt x="65" y="170"/>
                    <a:pt x="65" y="170"/>
                  </a:cubicBezTo>
                  <a:cubicBezTo>
                    <a:pt x="63" y="173"/>
                    <a:pt x="60" y="177"/>
                    <a:pt x="55" y="183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3" y="186"/>
                    <a:pt x="48" y="187"/>
                    <a:pt x="42" y="187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29" y="187"/>
                    <a:pt x="11" y="180"/>
                    <a:pt x="4" y="15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7" name="Freeform 19"/>
            <p:cNvSpPr/>
            <p:nvPr/>
          </p:nvSpPr>
          <p:spPr bwMode="auto">
            <a:xfrm>
              <a:off x="13181014" y="-5372112"/>
              <a:ext cx="231775" cy="549276"/>
            </a:xfrm>
            <a:custGeom>
              <a:avLst/>
              <a:gdLst>
                <a:gd name="T0" fmla="*/ 62 w 62"/>
                <a:gd name="T1" fmla="*/ 142 h 146"/>
                <a:gd name="T2" fmla="*/ 27 w 62"/>
                <a:gd name="T3" fmla="*/ 29 h 146"/>
                <a:gd name="T4" fmla="*/ 41 w 62"/>
                <a:gd name="T5" fmla="*/ 21 h 146"/>
                <a:gd name="T6" fmla="*/ 32 w 62"/>
                <a:gd name="T7" fmla="*/ 19 h 146"/>
                <a:gd name="T8" fmla="*/ 34 w 62"/>
                <a:gd name="T9" fmla="*/ 5 h 146"/>
                <a:gd name="T10" fmla="*/ 24 w 62"/>
                <a:gd name="T11" fmla="*/ 15 h 146"/>
                <a:gd name="T12" fmla="*/ 21 w 62"/>
                <a:gd name="T13" fmla="*/ 1 h 146"/>
                <a:gd name="T14" fmla="*/ 18 w 62"/>
                <a:gd name="T15" fmla="*/ 15 h 146"/>
                <a:gd name="T16" fmla="*/ 9 w 62"/>
                <a:gd name="T17" fmla="*/ 8 h 146"/>
                <a:gd name="T18" fmla="*/ 13 w 62"/>
                <a:gd name="T19" fmla="*/ 18 h 146"/>
                <a:gd name="T20" fmla="*/ 5 w 62"/>
                <a:gd name="T21" fmla="*/ 19 h 146"/>
                <a:gd name="T22" fmla="*/ 15 w 62"/>
                <a:gd name="T23" fmla="*/ 27 h 146"/>
                <a:gd name="T24" fmla="*/ 55 w 62"/>
                <a:gd name="T25" fmla="*/ 146 h 146"/>
                <a:gd name="T26" fmla="*/ 62 w 62"/>
                <a:gd name="T27" fmla="*/ 14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146">
                  <a:moveTo>
                    <a:pt x="62" y="142"/>
                  </a:moveTo>
                  <a:cubicBezTo>
                    <a:pt x="62" y="142"/>
                    <a:pt x="11" y="89"/>
                    <a:pt x="27" y="29"/>
                  </a:cubicBezTo>
                  <a:cubicBezTo>
                    <a:pt x="27" y="29"/>
                    <a:pt x="41" y="28"/>
                    <a:pt x="41" y="21"/>
                  </a:cubicBezTo>
                  <a:cubicBezTo>
                    <a:pt x="40" y="15"/>
                    <a:pt x="32" y="19"/>
                    <a:pt x="32" y="19"/>
                  </a:cubicBezTo>
                  <a:cubicBezTo>
                    <a:pt x="32" y="19"/>
                    <a:pt x="39" y="7"/>
                    <a:pt x="34" y="5"/>
                  </a:cubicBezTo>
                  <a:cubicBezTo>
                    <a:pt x="29" y="2"/>
                    <a:pt x="24" y="15"/>
                    <a:pt x="24" y="15"/>
                  </a:cubicBezTo>
                  <a:cubicBezTo>
                    <a:pt x="24" y="15"/>
                    <a:pt x="27" y="2"/>
                    <a:pt x="21" y="1"/>
                  </a:cubicBezTo>
                  <a:cubicBezTo>
                    <a:pt x="16" y="0"/>
                    <a:pt x="18" y="15"/>
                    <a:pt x="18" y="15"/>
                  </a:cubicBezTo>
                  <a:cubicBezTo>
                    <a:pt x="18" y="15"/>
                    <a:pt x="13" y="3"/>
                    <a:pt x="9" y="8"/>
                  </a:cubicBezTo>
                  <a:cubicBezTo>
                    <a:pt x="6" y="13"/>
                    <a:pt x="13" y="18"/>
                    <a:pt x="13" y="18"/>
                  </a:cubicBezTo>
                  <a:cubicBezTo>
                    <a:pt x="13" y="18"/>
                    <a:pt x="6" y="14"/>
                    <a:pt x="5" y="19"/>
                  </a:cubicBezTo>
                  <a:cubicBezTo>
                    <a:pt x="4" y="24"/>
                    <a:pt x="15" y="27"/>
                    <a:pt x="15" y="27"/>
                  </a:cubicBezTo>
                  <a:cubicBezTo>
                    <a:pt x="15" y="27"/>
                    <a:pt x="0" y="88"/>
                    <a:pt x="55" y="146"/>
                  </a:cubicBezTo>
                  <a:lnTo>
                    <a:pt x="62" y="142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8" name="Freeform 20"/>
            <p:cNvSpPr>
              <a:spLocks noEditPoints="1"/>
            </p:cNvSpPr>
            <p:nvPr/>
          </p:nvSpPr>
          <p:spPr bwMode="auto">
            <a:xfrm>
              <a:off x="13192126" y="-5372112"/>
              <a:ext cx="225425" cy="555626"/>
            </a:xfrm>
            <a:custGeom>
              <a:avLst/>
              <a:gdLst>
                <a:gd name="T0" fmla="*/ 8 w 60"/>
                <a:gd name="T1" fmla="*/ 47 h 148"/>
                <a:gd name="T2" fmla="*/ 6 w 60"/>
                <a:gd name="T3" fmla="*/ 27 h 148"/>
                <a:gd name="T4" fmla="*/ 0 w 60"/>
                <a:gd name="T5" fmla="*/ 20 h 148"/>
                <a:gd name="T6" fmla="*/ 5 w 60"/>
                <a:gd name="T7" fmla="*/ 15 h 148"/>
                <a:gd name="T8" fmla="*/ 5 w 60"/>
                <a:gd name="T9" fmla="*/ 15 h 148"/>
                <a:gd name="T10" fmla="*/ 5 w 60"/>
                <a:gd name="T11" fmla="*/ 7 h 148"/>
                <a:gd name="T12" fmla="*/ 8 w 60"/>
                <a:gd name="T13" fmla="*/ 5 h 148"/>
                <a:gd name="T14" fmla="*/ 14 w 60"/>
                <a:gd name="T15" fmla="*/ 3 h 148"/>
                <a:gd name="T16" fmla="*/ 18 w 60"/>
                <a:gd name="T17" fmla="*/ 0 h 148"/>
                <a:gd name="T18" fmla="*/ 23 w 60"/>
                <a:gd name="T19" fmla="*/ 7 h 148"/>
                <a:gd name="T20" fmla="*/ 30 w 60"/>
                <a:gd name="T21" fmla="*/ 3 h 148"/>
                <a:gd name="T22" fmla="*/ 34 w 60"/>
                <a:gd name="T23" fmla="*/ 8 h 148"/>
                <a:gd name="T24" fmla="*/ 32 w 60"/>
                <a:gd name="T25" fmla="*/ 16 h 148"/>
                <a:gd name="T26" fmla="*/ 39 w 60"/>
                <a:gd name="T27" fmla="*/ 21 h 148"/>
                <a:gd name="T28" fmla="*/ 39 w 60"/>
                <a:gd name="T29" fmla="*/ 21 h 148"/>
                <a:gd name="T30" fmla="*/ 26 w 60"/>
                <a:gd name="T31" fmla="*/ 30 h 148"/>
                <a:gd name="T32" fmla="*/ 23 w 60"/>
                <a:gd name="T33" fmla="*/ 54 h 148"/>
                <a:gd name="T34" fmla="*/ 60 w 60"/>
                <a:gd name="T35" fmla="*/ 141 h 148"/>
                <a:gd name="T36" fmla="*/ 60 w 60"/>
                <a:gd name="T37" fmla="*/ 141 h 148"/>
                <a:gd name="T38" fmla="*/ 59 w 60"/>
                <a:gd name="T39" fmla="*/ 144 h 148"/>
                <a:gd name="T40" fmla="*/ 52 w 60"/>
                <a:gd name="T41" fmla="*/ 148 h 148"/>
                <a:gd name="T42" fmla="*/ 5 w 60"/>
                <a:gd name="T43" fmla="*/ 18 h 148"/>
                <a:gd name="T44" fmla="*/ 3 w 60"/>
                <a:gd name="T45" fmla="*/ 20 h 148"/>
                <a:gd name="T46" fmla="*/ 7 w 60"/>
                <a:gd name="T47" fmla="*/ 24 h 148"/>
                <a:gd name="T48" fmla="*/ 13 w 60"/>
                <a:gd name="T49" fmla="*/ 28 h 148"/>
                <a:gd name="T50" fmla="*/ 11 w 60"/>
                <a:gd name="T51" fmla="*/ 47 h 148"/>
                <a:gd name="T52" fmla="*/ 56 w 60"/>
                <a:gd name="T53" fmla="*/ 142 h 148"/>
                <a:gd name="T54" fmla="*/ 23 w 60"/>
                <a:gd name="T55" fmla="*/ 28 h 148"/>
                <a:gd name="T56" fmla="*/ 24 w 60"/>
                <a:gd name="T57" fmla="*/ 27 h 148"/>
                <a:gd name="T58" fmla="*/ 36 w 60"/>
                <a:gd name="T59" fmla="*/ 21 h 148"/>
                <a:gd name="T60" fmla="*/ 36 w 60"/>
                <a:gd name="T61" fmla="*/ 21 h 148"/>
                <a:gd name="T62" fmla="*/ 29 w 60"/>
                <a:gd name="T63" fmla="*/ 20 h 148"/>
                <a:gd name="T64" fmla="*/ 28 w 60"/>
                <a:gd name="T65" fmla="*/ 20 h 148"/>
                <a:gd name="T66" fmla="*/ 31 w 60"/>
                <a:gd name="T67" fmla="*/ 8 h 148"/>
                <a:gd name="T68" fmla="*/ 30 w 60"/>
                <a:gd name="T69" fmla="*/ 6 h 148"/>
                <a:gd name="T70" fmla="*/ 25 w 60"/>
                <a:gd name="T71" fmla="*/ 10 h 148"/>
                <a:gd name="T72" fmla="*/ 23 w 60"/>
                <a:gd name="T73" fmla="*/ 15 h 148"/>
                <a:gd name="T74" fmla="*/ 20 w 60"/>
                <a:gd name="T75" fmla="*/ 15 h 148"/>
                <a:gd name="T76" fmla="*/ 20 w 60"/>
                <a:gd name="T77" fmla="*/ 9 h 148"/>
                <a:gd name="T78" fmla="*/ 18 w 60"/>
                <a:gd name="T79" fmla="*/ 3 h 148"/>
                <a:gd name="T80" fmla="*/ 17 w 60"/>
                <a:gd name="T81" fmla="*/ 4 h 148"/>
                <a:gd name="T82" fmla="*/ 17 w 60"/>
                <a:gd name="T83" fmla="*/ 15 h 148"/>
                <a:gd name="T84" fmla="*/ 16 w 60"/>
                <a:gd name="T85" fmla="*/ 17 h 148"/>
                <a:gd name="T86" fmla="*/ 12 w 60"/>
                <a:gd name="T87" fmla="*/ 12 h 148"/>
                <a:gd name="T88" fmla="*/ 8 w 60"/>
                <a:gd name="T89" fmla="*/ 8 h 148"/>
                <a:gd name="T90" fmla="*/ 7 w 60"/>
                <a:gd name="T91" fmla="*/ 11 h 148"/>
                <a:gd name="T92" fmla="*/ 9 w 60"/>
                <a:gd name="T93" fmla="*/ 15 h 148"/>
                <a:gd name="T94" fmla="*/ 12 w 60"/>
                <a:gd name="T95" fmla="*/ 19 h 148"/>
                <a:gd name="T96" fmla="*/ 10 w 60"/>
                <a:gd name="T97" fmla="*/ 20 h 148"/>
                <a:gd name="T98" fmla="*/ 5 w 60"/>
                <a:gd name="T99" fmla="*/ 1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148">
                  <a:moveTo>
                    <a:pt x="51" y="147"/>
                  </a:moveTo>
                  <a:cubicBezTo>
                    <a:pt x="15" y="109"/>
                    <a:pt x="8" y="70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38"/>
                    <a:pt x="10" y="31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8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25"/>
                    <a:pt x="0" y="2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6"/>
                    <a:pt x="3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4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9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6"/>
                    <a:pt x="12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2" y="0"/>
                    <a:pt x="23" y="4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5" y="5"/>
                    <a:pt x="27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4"/>
                    <a:pt x="34" y="6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11"/>
                    <a:pt x="33" y="14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3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6"/>
                    <a:pt x="39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6"/>
                    <a:pt x="35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29" y="30"/>
                    <a:pt x="27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3" y="38"/>
                    <a:pt x="23" y="46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78"/>
                    <a:pt x="32" y="100"/>
                    <a:pt x="41" y="11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50" y="132"/>
                    <a:pt x="60" y="141"/>
                    <a:pt x="60" y="141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60" y="141"/>
                    <a:pt x="60" y="141"/>
                    <a:pt x="60" y="141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3"/>
                    <a:pt x="60" y="143"/>
                    <a:pt x="59" y="144"/>
                  </a:cubicBezTo>
                  <a:cubicBezTo>
                    <a:pt x="59" y="144"/>
                    <a:pt x="59" y="144"/>
                    <a:pt x="59" y="144"/>
                  </a:cubicBezTo>
                  <a:cubicBezTo>
                    <a:pt x="52" y="147"/>
                    <a:pt x="52" y="147"/>
                    <a:pt x="52" y="147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1" y="148"/>
                    <a:pt x="51" y="147"/>
                    <a:pt x="51" y="147"/>
                  </a:cubicBezTo>
                  <a:close/>
                  <a:moveTo>
                    <a:pt x="5" y="18"/>
                  </a:move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5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5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1" y="35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69"/>
                    <a:pt x="18" y="107"/>
                    <a:pt x="52" y="144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0" y="134"/>
                    <a:pt x="20" y="98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46"/>
                    <a:pt x="21" y="37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8" y="27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4" y="25"/>
                    <a:pt x="36" y="24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19"/>
                    <a:pt x="36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19"/>
                    <a:pt x="27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31" y="12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5"/>
                    <a:pt x="27" y="8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3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2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6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5"/>
                    <a:pt x="16" y="7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2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6" y="16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4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4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0" y="10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8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6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9" name="Freeform 21"/>
            <p:cNvSpPr/>
            <p:nvPr/>
          </p:nvSpPr>
          <p:spPr bwMode="auto">
            <a:xfrm>
              <a:off x="13473114" y="-4718061"/>
              <a:ext cx="406401" cy="292101"/>
            </a:xfrm>
            <a:custGeom>
              <a:avLst/>
              <a:gdLst>
                <a:gd name="T0" fmla="*/ 8 w 108"/>
                <a:gd name="T1" fmla="*/ 0 h 78"/>
                <a:gd name="T2" fmla="*/ 78 w 108"/>
                <a:gd name="T3" fmla="*/ 21 h 78"/>
                <a:gd name="T4" fmla="*/ 83 w 108"/>
                <a:gd name="T5" fmla="*/ 6 h 78"/>
                <a:gd name="T6" fmla="*/ 87 w 108"/>
                <a:gd name="T7" fmla="*/ 15 h 78"/>
                <a:gd name="T8" fmla="*/ 101 w 108"/>
                <a:gd name="T9" fmla="*/ 10 h 78"/>
                <a:gd name="T10" fmla="*/ 92 w 108"/>
                <a:gd name="T11" fmla="*/ 21 h 78"/>
                <a:gd name="T12" fmla="*/ 106 w 108"/>
                <a:gd name="T13" fmla="*/ 22 h 78"/>
                <a:gd name="T14" fmla="*/ 93 w 108"/>
                <a:gd name="T15" fmla="*/ 28 h 78"/>
                <a:gd name="T16" fmla="*/ 101 w 108"/>
                <a:gd name="T17" fmla="*/ 35 h 78"/>
                <a:gd name="T18" fmla="*/ 91 w 108"/>
                <a:gd name="T19" fmla="*/ 33 h 78"/>
                <a:gd name="T20" fmla="*/ 91 w 108"/>
                <a:gd name="T21" fmla="*/ 42 h 78"/>
                <a:gd name="T22" fmla="*/ 82 w 108"/>
                <a:gd name="T23" fmla="*/ 33 h 78"/>
                <a:gd name="T24" fmla="*/ 0 w 108"/>
                <a:gd name="T25" fmla="*/ 1 h 78"/>
                <a:gd name="T26" fmla="*/ 8 w 108"/>
                <a:gd name="T2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" h="78">
                  <a:moveTo>
                    <a:pt x="8" y="0"/>
                  </a:moveTo>
                  <a:cubicBezTo>
                    <a:pt x="8" y="0"/>
                    <a:pt x="22" y="65"/>
                    <a:pt x="78" y="21"/>
                  </a:cubicBezTo>
                  <a:cubicBezTo>
                    <a:pt x="78" y="21"/>
                    <a:pt x="76" y="7"/>
                    <a:pt x="83" y="6"/>
                  </a:cubicBezTo>
                  <a:cubicBezTo>
                    <a:pt x="89" y="6"/>
                    <a:pt x="87" y="15"/>
                    <a:pt x="87" y="15"/>
                  </a:cubicBezTo>
                  <a:cubicBezTo>
                    <a:pt x="87" y="15"/>
                    <a:pt x="97" y="6"/>
                    <a:pt x="101" y="10"/>
                  </a:cubicBezTo>
                  <a:cubicBezTo>
                    <a:pt x="104" y="15"/>
                    <a:pt x="92" y="21"/>
                    <a:pt x="92" y="21"/>
                  </a:cubicBezTo>
                  <a:cubicBezTo>
                    <a:pt x="92" y="21"/>
                    <a:pt x="104" y="17"/>
                    <a:pt x="106" y="22"/>
                  </a:cubicBezTo>
                  <a:cubicBezTo>
                    <a:pt x="108" y="27"/>
                    <a:pt x="93" y="28"/>
                    <a:pt x="93" y="28"/>
                  </a:cubicBezTo>
                  <a:cubicBezTo>
                    <a:pt x="93" y="28"/>
                    <a:pt x="106" y="31"/>
                    <a:pt x="101" y="35"/>
                  </a:cubicBezTo>
                  <a:cubicBezTo>
                    <a:pt x="97" y="39"/>
                    <a:pt x="91" y="33"/>
                    <a:pt x="91" y="33"/>
                  </a:cubicBezTo>
                  <a:cubicBezTo>
                    <a:pt x="91" y="33"/>
                    <a:pt x="96" y="40"/>
                    <a:pt x="91" y="42"/>
                  </a:cubicBezTo>
                  <a:cubicBezTo>
                    <a:pt x="86" y="43"/>
                    <a:pt x="82" y="33"/>
                    <a:pt x="82" y="33"/>
                  </a:cubicBezTo>
                  <a:cubicBezTo>
                    <a:pt x="82" y="33"/>
                    <a:pt x="19" y="78"/>
                    <a:pt x="0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0" name="Freeform 22"/>
            <p:cNvSpPr>
              <a:spLocks noEditPoints="1"/>
            </p:cNvSpPr>
            <p:nvPr/>
          </p:nvSpPr>
          <p:spPr bwMode="auto">
            <a:xfrm>
              <a:off x="13469939" y="-4725998"/>
              <a:ext cx="409576" cy="187325"/>
            </a:xfrm>
            <a:custGeom>
              <a:avLst/>
              <a:gdLst>
                <a:gd name="T0" fmla="*/ 0 w 109"/>
                <a:gd name="T1" fmla="*/ 2 h 50"/>
                <a:gd name="T2" fmla="*/ 8 w 109"/>
                <a:gd name="T3" fmla="*/ 0 h 50"/>
                <a:gd name="T4" fmla="*/ 44 w 109"/>
                <a:gd name="T5" fmla="*/ 37 h 50"/>
                <a:gd name="T6" fmla="*/ 77 w 109"/>
                <a:gd name="T7" fmla="*/ 22 h 50"/>
                <a:gd name="T8" fmla="*/ 84 w 109"/>
                <a:gd name="T9" fmla="*/ 7 h 50"/>
                <a:gd name="T10" fmla="*/ 85 w 109"/>
                <a:gd name="T11" fmla="*/ 7 h 50"/>
                <a:gd name="T12" fmla="*/ 90 w 109"/>
                <a:gd name="T13" fmla="*/ 13 h 50"/>
                <a:gd name="T14" fmla="*/ 99 w 109"/>
                <a:gd name="T15" fmla="*/ 9 h 50"/>
                <a:gd name="T16" fmla="*/ 104 w 109"/>
                <a:gd name="T17" fmla="*/ 14 h 50"/>
                <a:gd name="T18" fmla="*/ 100 w 109"/>
                <a:gd name="T19" fmla="*/ 20 h 50"/>
                <a:gd name="T20" fmla="*/ 109 w 109"/>
                <a:gd name="T21" fmla="*/ 24 h 50"/>
                <a:gd name="T22" fmla="*/ 109 w 109"/>
                <a:gd name="T23" fmla="*/ 25 h 50"/>
                <a:gd name="T24" fmla="*/ 100 w 109"/>
                <a:gd name="T25" fmla="*/ 30 h 50"/>
                <a:gd name="T26" fmla="*/ 105 w 109"/>
                <a:gd name="T27" fmla="*/ 35 h 50"/>
                <a:gd name="T28" fmla="*/ 99 w 109"/>
                <a:gd name="T29" fmla="*/ 40 h 50"/>
                <a:gd name="T30" fmla="*/ 95 w 109"/>
                <a:gd name="T31" fmla="*/ 39 h 50"/>
                <a:gd name="T32" fmla="*/ 93 w 109"/>
                <a:gd name="T33" fmla="*/ 45 h 50"/>
                <a:gd name="T34" fmla="*/ 91 w 109"/>
                <a:gd name="T35" fmla="*/ 45 h 50"/>
                <a:gd name="T36" fmla="*/ 45 w 109"/>
                <a:gd name="T37" fmla="*/ 50 h 50"/>
                <a:gd name="T38" fmla="*/ 45 w 109"/>
                <a:gd name="T39" fmla="*/ 50 h 50"/>
                <a:gd name="T40" fmla="*/ 70 w 109"/>
                <a:gd name="T41" fmla="*/ 40 h 50"/>
                <a:gd name="T42" fmla="*/ 82 w 109"/>
                <a:gd name="T43" fmla="*/ 34 h 50"/>
                <a:gd name="T44" fmla="*/ 84 w 109"/>
                <a:gd name="T45" fmla="*/ 34 h 50"/>
                <a:gd name="T46" fmla="*/ 86 w 109"/>
                <a:gd name="T47" fmla="*/ 38 h 50"/>
                <a:gd name="T48" fmla="*/ 92 w 109"/>
                <a:gd name="T49" fmla="*/ 42 h 50"/>
                <a:gd name="T50" fmla="*/ 93 w 109"/>
                <a:gd name="T51" fmla="*/ 41 h 50"/>
                <a:gd name="T52" fmla="*/ 91 w 109"/>
                <a:gd name="T53" fmla="*/ 34 h 50"/>
                <a:gd name="T54" fmla="*/ 93 w 109"/>
                <a:gd name="T55" fmla="*/ 34 h 50"/>
                <a:gd name="T56" fmla="*/ 99 w 109"/>
                <a:gd name="T57" fmla="*/ 37 h 50"/>
                <a:gd name="T58" fmla="*/ 101 w 109"/>
                <a:gd name="T59" fmla="*/ 36 h 50"/>
                <a:gd name="T60" fmla="*/ 101 w 109"/>
                <a:gd name="T61" fmla="*/ 34 h 50"/>
                <a:gd name="T62" fmla="*/ 98 w 109"/>
                <a:gd name="T63" fmla="*/ 33 h 50"/>
                <a:gd name="T64" fmla="*/ 92 w 109"/>
                <a:gd name="T65" fmla="*/ 30 h 50"/>
                <a:gd name="T66" fmla="*/ 94 w 109"/>
                <a:gd name="T67" fmla="*/ 28 h 50"/>
                <a:gd name="T68" fmla="*/ 106 w 109"/>
                <a:gd name="T69" fmla="*/ 25 h 50"/>
                <a:gd name="T70" fmla="*/ 106 w 109"/>
                <a:gd name="T71" fmla="*/ 25 h 50"/>
                <a:gd name="T72" fmla="*/ 94 w 109"/>
                <a:gd name="T73" fmla="*/ 25 h 50"/>
                <a:gd name="T74" fmla="*/ 92 w 109"/>
                <a:gd name="T75" fmla="*/ 24 h 50"/>
                <a:gd name="T76" fmla="*/ 97 w 109"/>
                <a:gd name="T77" fmla="*/ 19 h 50"/>
                <a:gd name="T78" fmla="*/ 101 w 109"/>
                <a:gd name="T79" fmla="*/ 14 h 50"/>
                <a:gd name="T80" fmla="*/ 99 w 109"/>
                <a:gd name="T81" fmla="*/ 12 h 50"/>
                <a:gd name="T82" fmla="*/ 93 w 109"/>
                <a:gd name="T83" fmla="*/ 15 h 50"/>
                <a:gd name="T84" fmla="*/ 87 w 109"/>
                <a:gd name="T85" fmla="*/ 18 h 50"/>
                <a:gd name="T86" fmla="*/ 87 w 109"/>
                <a:gd name="T87" fmla="*/ 17 h 50"/>
                <a:gd name="T88" fmla="*/ 86 w 109"/>
                <a:gd name="T89" fmla="*/ 11 h 50"/>
                <a:gd name="T90" fmla="*/ 85 w 109"/>
                <a:gd name="T91" fmla="*/ 10 h 50"/>
                <a:gd name="T92" fmla="*/ 80 w 109"/>
                <a:gd name="T93" fmla="*/ 19 h 50"/>
                <a:gd name="T94" fmla="*/ 80 w 109"/>
                <a:gd name="T95" fmla="*/ 23 h 50"/>
                <a:gd name="T96" fmla="*/ 44 w 109"/>
                <a:gd name="T97" fmla="*/ 40 h 50"/>
                <a:gd name="T98" fmla="*/ 7 w 109"/>
                <a:gd name="T9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9" h="50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8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53" y="37"/>
                    <a:pt x="64" y="33"/>
                    <a:pt x="77" y="22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0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5"/>
                    <a:pt x="78" y="8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7" y="7"/>
                    <a:pt x="89" y="8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11"/>
                    <a:pt x="90" y="12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2" y="12"/>
                    <a:pt x="96" y="10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9"/>
                    <a:pt x="102" y="10"/>
                    <a:pt x="103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6"/>
                    <a:pt x="102" y="18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20"/>
                    <a:pt x="101" y="20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5" y="20"/>
                    <a:pt x="108" y="21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9"/>
                    <a:pt x="104" y="30"/>
                    <a:pt x="101" y="30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30"/>
                    <a:pt x="101" y="30"/>
                    <a:pt x="10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2" y="31"/>
                    <a:pt x="104" y="33"/>
                    <a:pt x="105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4" y="37"/>
                    <a:pt x="103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2" y="39"/>
                    <a:pt x="100" y="40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7" y="40"/>
                    <a:pt x="96" y="40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6" y="40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2"/>
                    <a:pt x="95" y="44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2" y="45"/>
                    <a:pt x="92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87" y="45"/>
                    <a:pt x="83" y="40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77" y="40"/>
                    <a:pt x="62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27" y="50"/>
                    <a:pt x="9" y="39"/>
                    <a:pt x="0" y="3"/>
                  </a:cubicBezTo>
                  <a:close/>
                  <a:moveTo>
                    <a:pt x="45" y="47"/>
                  </a:moveTo>
                  <a:cubicBezTo>
                    <a:pt x="54" y="47"/>
                    <a:pt x="64" y="43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7" y="37"/>
                    <a:pt x="82" y="34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3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4" y="34"/>
                    <a:pt x="84" y="3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4" y="34"/>
                    <a:pt x="85" y="36"/>
                    <a:pt x="86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8" y="41"/>
                    <a:pt x="90" y="42"/>
                    <a:pt x="91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42"/>
                    <a:pt x="91" y="42"/>
                    <a:pt x="92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3" y="42"/>
                    <a:pt x="93" y="42"/>
                    <a:pt x="93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3" y="39"/>
                    <a:pt x="90" y="36"/>
                    <a:pt x="90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4"/>
                    <a:pt x="91" y="34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1" y="33"/>
                    <a:pt x="92" y="33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5"/>
                    <a:pt x="95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6" y="36"/>
                    <a:pt x="97" y="37"/>
                    <a:pt x="99" y="3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100" y="37"/>
                    <a:pt x="100" y="37"/>
                    <a:pt x="101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2" y="35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0" y="34"/>
                    <a:pt x="99" y="33"/>
                    <a:pt x="98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6" y="32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3" y="31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28"/>
                    <a:pt x="101" y="28"/>
                    <a:pt x="104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6" y="26"/>
                    <a:pt x="106" y="25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5" y="24"/>
                    <a:pt x="104" y="23"/>
                    <a:pt x="102" y="23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8" y="23"/>
                    <a:pt x="94" y="25"/>
                    <a:pt x="94" y="25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3" y="25"/>
                    <a:pt x="92" y="25"/>
                    <a:pt x="92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2" y="23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5" y="21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9" y="17"/>
                    <a:pt x="101" y="15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3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3"/>
                    <a:pt x="100" y="12"/>
                    <a:pt x="99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7" y="12"/>
                    <a:pt x="95" y="14"/>
                    <a:pt x="93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89" y="18"/>
                    <a:pt x="89" y="18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8"/>
                    <a:pt x="88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8"/>
                    <a:pt x="87" y="17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7"/>
                    <a:pt x="87" y="15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3"/>
                    <a:pt x="87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0"/>
                    <a:pt x="86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1" y="10"/>
                    <a:pt x="80" y="15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21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66" y="35"/>
                    <a:pt x="5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19" y="39"/>
                    <a:pt x="9" y="10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2" y="38"/>
                    <a:pt x="29" y="47"/>
                    <a:pt x="45" y="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1" name="Freeform 23"/>
            <p:cNvSpPr/>
            <p:nvPr/>
          </p:nvSpPr>
          <p:spPr bwMode="auto">
            <a:xfrm>
              <a:off x="13346114" y="-4857761"/>
              <a:ext cx="179388" cy="158750"/>
            </a:xfrm>
            <a:custGeom>
              <a:avLst/>
              <a:gdLst>
                <a:gd name="T0" fmla="*/ 48 w 48"/>
                <a:gd name="T1" fmla="*/ 20 h 42"/>
                <a:gd name="T2" fmla="*/ 45 w 48"/>
                <a:gd name="T3" fmla="*/ 42 h 42"/>
                <a:gd name="T4" fmla="*/ 0 w 48"/>
                <a:gd name="T5" fmla="*/ 9 h 42"/>
                <a:gd name="T6" fmla="*/ 21 w 48"/>
                <a:gd name="T7" fmla="*/ 0 h 42"/>
                <a:gd name="T8" fmla="*/ 48 w 48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2">
                  <a:moveTo>
                    <a:pt x="48" y="20"/>
                  </a:move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16" y="34"/>
                    <a:pt x="0" y="9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48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2" name="Freeform 24"/>
            <p:cNvSpPr>
              <a:spLocks noEditPoints="1"/>
            </p:cNvSpPr>
            <p:nvPr/>
          </p:nvSpPr>
          <p:spPr bwMode="auto">
            <a:xfrm>
              <a:off x="13338177" y="-4860936"/>
              <a:ext cx="195263" cy="168275"/>
            </a:xfrm>
            <a:custGeom>
              <a:avLst/>
              <a:gdLst>
                <a:gd name="T0" fmla="*/ 46 w 52"/>
                <a:gd name="T1" fmla="*/ 45 h 45"/>
                <a:gd name="T2" fmla="*/ 1 w 52"/>
                <a:gd name="T3" fmla="*/ 11 h 45"/>
                <a:gd name="T4" fmla="*/ 1 w 52"/>
                <a:gd name="T5" fmla="*/ 11 h 45"/>
                <a:gd name="T6" fmla="*/ 1 w 52"/>
                <a:gd name="T7" fmla="*/ 9 h 45"/>
                <a:gd name="T8" fmla="*/ 1 w 52"/>
                <a:gd name="T9" fmla="*/ 9 h 45"/>
                <a:gd name="T10" fmla="*/ 1 w 52"/>
                <a:gd name="T11" fmla="*/ 8 h 45"/>
                <a:gd name="T12" fmla="*/ 1 w 52"/>
                <a:gd name="T13" fmla="*/ 8 h 45"/>
                <a:gd name="T14" fmla="*/ 23 w 52"/>
                <a:gd name="T15" fmla="*/ 0 h 45"/>
                <a:gd name="T16" fmla="*/ 24 w 52"/>
                <a:gd name="T17" fmla="*/ 0 h 45"/>
                <a:gd name="T18" fmla="*/ 24 w 52"/>
                <a:gd name="T19" fmla="*/ 0 h 45"/>
                <a:gd name="T20" fmla="*/ 51 w 52"/>
                <a:gd name="T21" fmla="*/ 20 h 45"/>
                <a:gd name="T22" fmla="*/ 50 w 52"/>
                <a:gd name="T23" fmla="*/ 21 h 45"/>
                <a:gd name="T24" fmla="*/ 51 w 52"/>
                <a:gd name="T25" fmla="*/ 20 h 45"/>
                <a:gd name="T26" fmla="*/ 51 w 52"/>
                <a:gd name="T27" fmla="*/ 21 h 45"/>
                <a:gd name="T28" fmla="*/ 51 w 52"/>
                <a:gd name="T29" fmla="*/ 21 h 45"/>
                <a:gd name="T30" fmla="*/ 48 w 52"/>
                <a:gd name="T31" fmla="*/ 43 h 45"/>
                <a:gd name="T32" fmla="*/ 47 w 52"/>
                <a:gd name="T33" fmla="*/ 44 h 45"/>
                <a:gd name="T34" fmla="*/ 47 w 52"/>
                <a:gd name="T35" fmla="*/ 44 h 45"/>
                <a:gd name="T36" fmla="*/ 47 w 52"/>
                <a:gd name="T37" fmla="*/ 45 h 45"/>
                <a:gd name="T38" fmla="*/ 47 w 52"/>
                <a:gd name="T39" fmla="*/ 45 h 45"/>
                <a:gd name="T40" fmla="*/ 46 w 52"/>
                <a:gd name="T41" fmla="*/ 45 h 45"/>
                <a:gd name="T42" fmla="*/ 31 w 52"/>
                <a:gd name="T43" fmla="*/ 35 h 45"/>
                <a:gd name="T44" fmla="*/ 45 w 52"/>
                <a:gd name="T45" fmla="*/ 41 h 45"/>
                <a:gd name="T46" fmla="*/ 45 w 52"/>
                <a:gd name="T47" fmla="*/ 41 h 45"/>
                <a:gd name="T48" fmla="*/ 48 w 52"/>
                <a:gd name="T49" fmla="*/ 22 h 45"/>
                <a:gd name="T50" fmla="*/ 23 w 52"/>
                <a:gd name="T51" fmla="*/ 3 h 45"/>
                <a:gd name="T52" fmla="*/ 4 w 52"/>
                <a:gd name="T53" fmla="*/ 11 h 45"/>
                <a:gd name="T54" fmla="*/ 31 w 52"/>
                <a:gd name="T55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45">
                  <a:moveTo>
                    <a:pt x="46" y="45"/>
                  </a:moveTo>
                  <a:cubicBezTo>
                    <a:pt x="46" y="45"/>
                    <a:pt x="17" y="36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4"/>
                    <a:pt x="48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6" y="45"/>
                    <a:pt x="46" y="45"/>
                    <a:pt x="46" y="45"/>
                  </a:cubicBezTo>
                  <a:close/>
                  <a:moveTo>
                    <a:pt x="31" y="35"/>
                  </a:moveTo>
                  <a:cubicBezTo>
                    <a:pt x="37" y="38"/>
                    <a:pt x="43" y="40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2" y="22"/>
                    <a:pt x="22" y="30"/>
                    <a:pt x="31" y="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3" name="Freeform 25"/>
            <p:cNvSpPr/>
            <p:nvPr/>
          </p:nvSpPr>
          <p:spPr bwMode="auto">
            <a:xfrm>
              <a:off x="13304839" y="-5232412"/>
              <a:ext cx="622301" cy="528639"/>
            </a:xfrm>
            <a:custGeom>
              <a:avLst/>
              <a:gdLst>
                <a:gd name="T0" fmla="*/ 156 w 166"/>
                <a:gd name="T1" fmla="*/ 88 h 141"/>
                <a:gd name="T2" fmla="*/ 157 w 166"/>
                <a:gd name="T3" fmla="*/ 106 h 141"/>
                <a:gd name="T4" fmla="*/ 141 w 166"/>
                <a:gd name="T5" fmla="*/ 107 h 141"/>
                <a:gd name="T6" fmla="*/ 36 w 166"/>
                <a:gd name="T7" fmla="*/ 107 h 141"/>
                <a:gd name="T8" fmla="*/ 11 w 166"/>
                <a:gd name="T9" fmla="*/ 26 h 141"/>
                <a:gd name="T10" fmla="*/ 7 w 166"/>
                <a:gd name="T11" fmla="*/ 24 h 141"/>
                <a:gd name="T12" fmla="*/ 4 w 166"/>
                <a:gd name="T13" fmla="*/ 8 h 141"/>
                <a:gd name="T14" fmla="*/ 18 w 166"/>
                <a:gd name="T15" fmla="*/ 5 h 141"/>
                <a:gd name="T16" fmla="*/ 85 w 166"/>
                <a:gd name="T17" fmla="*/ 0 h 141"/>
                <a:gd name="T18" fmla="*/ 166 w 166"/>
                <a:gd name="T19" fmla="*/ 45 h 141"/>
                <a:gd name="T20" fmla="*/ 156 w 166"/>
                <a:gd name="T21" fmla="*/ 8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141">
                  <a:moveTo>
                    <a:pt x="156" y="88"/>
                  </a:moveTo>
                  <a:cubicBezTo>
                    <a:pt x="161" y="92"/>
                    <a:pt x="163" y="101"/>
                    <a:pt x="157" y="106"/>
                  </a:cubicBezTo>
                  <a:cubicBezTo>
                    <a:pt x="153" y="110"/>
                    <a:pt x="147" y="108"/>
                    <a:pt x="141" y="107"/>
                  </a:cubicBezTo>
                  <a:cubicBezTo>
                    <a:pt x="111" y="141"/>
                    <a:pt x="71" y="137"/>
                    <a:pt x="36" y="107"/>
                  </a:cubicBezTo>
                  <a:cubicBezTo>
                    <a:pt x="8" y="84"/>
                    <a:pt x="2" y="55"/>
                    <a:pt x="11" y="26"/>
                  </a:cubicBezTo>
                  <a:cubicBezTo>
                    <a:pt x="9" y="26"/>
                    <a:pt x="8" y="25"/>
                    <a:pt x="7" y="24"/>
                  </a:cubicBezTo>
                  <a:cubicBezTo>
                    <a:pt x="2" y="21"/>
                    <a:pt x="0" y="13"/>
                    <a:pt x="4" y="8"/>
                  </a:cubicBezTo>
                  <a:cubicBezTo>
                    <a:pt x="7" y="4"/>
                    <a:pt x="13" y="2"/>
                    <a:pt x="18" y="5"/>
                  </a:cubicBezTo>
                  <a:cubicBezTo>
                    <a:pt x="18" y="5"/>
                    <a:pt x="83" y="0"/>
                    <a:pt x="85" y="0"/>
                  </a:cubicBezTo>
                  <a:cubicBezTo>
                    <a:pt x="88" y="0"/>
                    <a:pt x="165" y="44"/>
                    <a:pt x="166" y="45"/>
                  </a:cubicBezTo>
                  <a:cubicBezTo>
                    <a:pt x="166" y="46"/>
                    <a:pt x="156" y="88"/>
                    <a:pt x="156" y="88"/>
                  </a:cubicBezTo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4" name="Freeform 26"/>
            <p:cNvSpPr>
              <a:spLocks noEditPoints="1"/>
            </p:cNvSpPr>
            <p:nvPr/>
          </p:nvSpPr>
          <p:spPr bwMode="auto">
            <a:xfrm>
              <a:off x="13304839" y="-5237174"/>
              <a:ext cx="627063" cy="500064"/>
            </a:xfrm>
            <a:custGeom>
              <a:avLst/>
              <a:gdLst>
                <a:gd name="T0" fmla="*/ 35 w 167"/>
                <a:gd name="T1" fmla="*/ 109 h 133"/>
                <a:gd name="T2" fmla="*/ 6 w 167"/>
                <a:gd name="T3" fmla="*/ 51 h 133"/>
                <a:gd name="T4" fmla="*/ 9 w 167"/>
                <a:gd name="T5" fmla="*/ 28 h 133"/>
                <a:gd name="T6" fmla="*/ 6 w 167"/>
                <a:gd name="T7" fmla="*/ 26 h 133"/>
                <a:gd name="T8" fmla="*/ 0 w 167"/>
                <a:gd name="T9" fmla="*/ 16 h 133"/>
                <a:gd name="T10" fmla="*/ 3 w 167"/>
                <a:gd name="T11" fmla="*/ 8 h 133"/>
                <a:gd name="T12" fmla="*/ 13 w 167"/>
                <a:gd name="T13" fmla="*/ 3 h 133"/>
                <a:gd name="T14" fmla="*/ 18 w 167"/>
                <a:gd name="T15" fmla="*/ 4 h 133"/>
                <a:gd name="T16" fmla="*/ 85 w 167"/>
                <a:gd name="T17" fmla="*/ 0 h 133"/>
                <a:gd name="T18" fmla="*/ 85 w 167"/>
                <a:gd name="T19" fmla="*/ 0 h 133"/>
                <a:gd name="T20" fmla="*/ 86 w 167"/>
                <a:gd name="T21" fmla="*/ 0 h 133"/>
                <a:gd name="T22" fmla="*/ 86 w 167"/>
                <a:gd name="T23" fmla="*/ 0 h 133"/>
                <a:gd name="T24" fmla="*/ 89 w 167"/>
                <a:gd name="T25" fmla="*/ 1 h 133"/>
                <a:gd name="T26" fmla="*/ 97 w 167"/>
                <a:gd name="T27" fmla="*/ 5 h 133"/>
                <a:gd name="T28" fmla="*/ 119 w 167"/>
                <a:gd name="T29" fmla="*/ 18 h 133"/>
                <a:gd name="T30" fmla="*/ 163 w 167"/>
                <a:gd name="T31" fmla="*/ 43 h 133"/>
                <a:gd name="T32" fmla="*/ 167 w 167"/>
                <a:gd name="T33" fmla="*/ 45 h 133"/>
                <a:gd name="T34" fmla="*/ 167 w 167"/>
                <a:gd name="T35" fmla="*/ 46 h 133"/>
                <a:gd name="T36" fmla="*/ 157 w 167"/>
                <a:gd name="T37" fmla="*/ 88 h 133"/>
                <a:gd name="T38" fmla="*/ 162 w 167"/>
                <a:gd name="T39" fmla="*/ 99 h 133"/>
                <a:gd name="T40" fmla="*/ 158 w 167"/>
                <a:gd name="T41" fmla="*/ 108 h 133"/>
                <a:gd name="T42" fmla="*/ 150 w 167"/>
                <a:gd name="T43" fmla="*/ 111 h 133"/>
                <a:gd name="T44" fmla="*/ 142 w 167"/>
                <a:gd name="T45" fmla="*/ 110 h 133"/>
                <a:gd name="T46" fmla="*/ 92 w 167"/>
                <a:gd name="T47" fmla="*/ 133 h 133"/>
                <a:gd name="T48" fmla="*/ 5 w 167"/>
                <a:gd name="T49" fmla="*/ 10 h 133"/>
                <a:gd name="T50" fmla="*/ 3 w 167"/>
                <a:gd name="T51" fmla="*/ 16 h 133"/>
                <a:gd name="T52" fmla="*/ 8 w 167"/>
                <a:gd name="T53" fmla="*/ 24 h 133"/>
                <a:gd name="T54" fmla="*/ 11 w 167"/>
                <a:gd name="T55" fmla="*/ 25 h 133"/>
                <a:gd name="T56" fmla="*/ 12 w 167"/>
                <a:gd name="T57" fmla="*/ 26 h 133"/>
                <a:gd name="T58" fmla="*/ 12 w 167"/>
                <a:gd name="T59" fmla="*/ 27 h 133"/>
                <a:gd name="T60" fmla="*/ 9 w 167"/>
                <a:gd name="T61" fmla="*/ 51 h 133"/>
                <a:gd name="T62" fmla="*/ 37 w 167"/>
                <a:gd name="T63" fmla="*/ 107 h 133"/>
                <a:gd name="T64" fmla="*/ 92 w 167"/>
                <a:gd name="T65" fmla="*/ 130 h 133"/>
                <a:gd name="T66" fmla="*/ 140 w 167"/>
                <a:gd name="T67" fmla="*/ 107 h 133"/>
                <a:gd name="T68" fmla="*/ 142 w 167"/>
                <a:gd name="T69" fmla="*/ 107 h 133"/>
                <a:gd name="T70" fmla="*/ 150 w 167"/>
                <a:gd name="T71" fmla="*/ 108 h 133"/>
                <a:gd name="T72" fmla="*/ 156 w 167"/>
                <a:gd name="T73" fmla="*/ 106 h 133"/>
                <a:gd name="T74" fmla="*/ 159 w 167"/>
                <a:gd name="T75" fmla="*/ 99 h 133"/>
                <a:gd name="T76" fmla="*/ 155 w 167"/>
                <a:gd name="T77" fmla="*/ 90 h 133"/>
                <a:gd name="T78" fmla="*/ 154 w 167"/>
                <a:gd name="T79" fmla="*/ 89 h 133"/>
                <a:gd name="T80" fmla="*/ 154 w 167"/>
                <a:gd name="T81" fmla="*/ 89 h 133"/>
                <a:gd name="T82" fmla="*/ 154 w 167"/>
                <a:gd name="T83" fmla="*/ 89 h 133"/>
                <a:gd name="T84" fmla="*/ 154 w 167"/>
                <a:gd name="T85" fmla="*/ 89 h 133"/>
                <a:gd name="T86" fmla="*/ 154 w 167"/>
                <a:gd name="T87" fmla="*/ 89 h 133"/>
                <a:gd name="T88" fmla="*/ 154 w 167"/>
                <a:gd name="T89" fmla="*/ 88 h 133"/>
                <a:gd name="T90" fmla="*/ 164 w 167"/>
                <a:gd name="T91" fmla="*/ 47 h 133"/>
                <a:gd name="T92" fmla="*/ 164 w 167"/>
                <a:gd name="T93" fmla="*/ 47 h 133"/>
                <a:gd name="T94" fmla="*/ 161 w 167"/>
                <a:gd name="T95" fmla="*/ 45 h 133"/>
                <a:gd name="T96" fmla="*/ 153 w 167"/>
                <a:gd name="T97" fmla="*/ 40 h 133"/>
                <a:gd name="T98" fmla="*/ 127 w 167"/>
                <a:gd name="T99" fmla="*/ 26 h 133"/>
                <a:gd name="T100" fmla="*/ 85 w 167"/>
                <a:gd name="T101" fmla="*/ 3 h 133"/>
                <a:gd name="T102" fmla="*/ 85 w 167"/>
                <a:gd name="T103" fmla="*/ 3 h 133"/>
                <a:gd name="T104" fmla="*/ 85 w 167"/>
                <a:gd name="T105" fmla="*/ 3 h 133"/>
                <a:gd name="T106" fmla="*/ 18 w 167"/>
                <a:gd name="T107" fmla="*/ 7 h 133"/>
                <a:gd name="T108" fmla="*/ 13 w 167"/>
                <a:gd name="T109" fmla="*/ 6 h 133"/>
                <a:gd name="T110" fmla="*/ 5 w 167"/>
                <a:gd name="T111" fmla="*/ 10 h 133"/>
                <a:gd name="T112" fmla="*/ 164 w 167"/>
                <a:gd name="T113" fmla="*/ 47 h 133"/>
                <a:gd name="T114" fmla="*/ 164 w 167"/>
                <a:gd name="T115" fmla="*/ 47 h 133"/>
                <a:gd name="T116" fmla="*/ 164 w 167"/>
                <a:gd name="T117" fmla="*/ 4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7" h="133">
                  <a:moveTo>
                    <a:pt x="92" y="133"/>
                  </a:moveTo>
                  <a:cubicBezTo>
                    <a:pt x="73" y="133"/>
                    <a:pt x="53" y="125"/>
                    <a:pt x="35" y="109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14" y="92"/>
                    <a:pt x="6" y="7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43"/>
                    <a:pt x="7" y="3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2" y="24"/>
                    <a:pt x="0" y="2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1" y="11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5"/>
                    <a:pt x="9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3"/>
                    <a:pt x="17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4"/>
                    <a:pt x="79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7" y="0"/>
                    <a:pt x="88" y="0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91" y="2"/>
                    <a:pt x="94" y="4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103" y="9"/>
                    <a:pt x="111" y="13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36" y="28"/>
                    <a:pt x="155" y="38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5" y="44"/>
                    <a:pt x="166" y="45"/>
                    <a:pt x="167" y="45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51"/>
                    <a:pt x="159" y="82"/>
                    <a:pt x="157" y="88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60" y="91"/>
                    <a:pt x="162" y="95"/>
                    <a:pt x="162" y="99"/>
                  </a:cubicBezTo>
                  <a:cubicBezTo>
                    <a:pt x="162" y="99"/>
                    <a:pt x="162" y="99"/>
                    <a:pt x="162" y="99"/>
                  </a:cubicBezTo>
                  <a:cubicBezTo>
                    <a:pt x="162" y="102"/>
                    <a:pt x="161" y="105"/>
                    <a:pt x="158" y="108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6" y="110"/>
                    <a:pt x="153" y="111"/>
                    <a:pt x="150" y="11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7" y="111"/>
                    <a:pt x="144" y="110"/>
                    <a:pt x="142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27" y="126"/>
                    <a:pt x="110" y="133"/>
                    <a:pt x="92" y="133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2" y="133"/>
                    <a:pt x="92" y="133"/>
                    <a:pt x="92" y="133"/>
                  </a:cubicBezTo>
                  <a:close/>
                  <a:moveTo>
                    <a:pt x="5" y="10"/>
                  </a:moveTo>
                  <a:cubicBezTo>
                    <a:pt x="4" y="12"/>
                    <a:pt x="3" y="14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9"/>
                    <a:pt x="5" y="22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0" y="35"/>
                    <a:pt x="9" y="43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71"/>
                    <a:pt x="17" y="90"/>
                    <a:pt x="37" y="107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54" y="122"/>
                    <a:pt x="74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109" y="130"/>
                    <a:pt x="126" y="123"/>
                    <a:pt x="140" y="107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1" y="107"/>
                    <a:pt x="141" y="106"/>
                    <a:pt x="142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4" y="107"/>
                    <a:pt x="147" y="108"/>
                    <a:pt x="150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2" y="108"/>
                    <a:pt x="154" y="107"/>
                    <a:pt x="156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8" y="104"/>
                    <a:pt x="159" y="101"/>
                    <a:pt x="159" y="99"/>
                  </a:cubicBezTo>
                  <a:cubicBezTo>
                    <a:pt x="159" y="99"/>
                    <a:pt x="159" y="99"/>
                    <a:pt x="159" y="99"/>
                  </a:cubicBezTo>
                  <a:cubicBezTo>
                    <a:pt x="159" y="95"/>
                    <a:pt x="158" y="92"/>
                    <a:pt x="155" y="90"/>
                  </a:cubicBezTo>
                  <a:cubicBezTo>
                    <a:pt x="155" y="90"/>
                    <a:pt x="155" y="90"/>
                    <a:pt x="155" y="90"/>
                  </a:cubicBezTo>
                  <a:cubicBezTo>
                    <a:pt x="154" y="90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4" y="89"/>
                    <a:pt x="154" y="89"/>
                    <a:pt x="154" y="88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54" y="88"/>
                    <a:pt x="163" y="53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3" y="46"/>
                    <a:pt x="162" y="46"/>
                    <a:pt x="161" y="45"/>
                  </a:cubicBezTo>
                  <a:cubicBezTo>
                    <a:pt x="161" y="45"/>
                    <a:pt x="161" y="45"/>
                    <a:pt x="161" y="45"/>
                  </a:cubicBezTo>
                  <a:cubicBezTo>
                    <a:pt x="159" y="44"/>
                    <a:pt x="156" y="43"/>
                    <a:pt x="153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46" y="36"/>
                    <a:pt x="137" y="31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08" y="15"/>
                    <a:pt x="88" y="4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79" y="3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6"/>
                    <a:pt x="15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0" y="6"/>
                    <a:pt x="7" y="7"/>
                    <a:pt x="5" y="10"/>
                  </a:cubicBezTo>
                  <a:close/>
                  <a:moveTo>
                    <a:pt x="164" y="47"/>
                  </a:move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4" y="47"/>
                    <a:pt x="164" y="47"/>
                    <a:pt x="164" y="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5" name="Freeform 27"/>
            <p:cNvSpPr/>
            <p:nvPr/>
          </p:nvSpPr>
          <p:spPr bwMode="auto">
            <a:xfrm>
              <a:off x="13365164" y="-5438787"/>
              <a:ext cx="728664" cy="544514"/>
            </a:xfrm>
            <a:custGeom>
              <a:avLst/>
              <a:gdLst>
                <a:gd name="T0" fmla="*/ 4 w 194"/>
                <a:gd name="T1" fmla="*/ 61 h 145"/>
                <a:gd name="T2" fmla="*/ 7 w 194"/>
                <a:gd name="T3" fmla="*/ 43 h 145"/>
                <a:gd name="T4" fmla="*/ 70 w 194"/>
                <a:gd name="T5" fmla="*/ 6 h 145"/>
                <a:gd name="T6" fmla="*/ 155 w 194"/>
                <a:gd name="T7" fmla="*/ 57 h 145"/>
                <a:gd name="T8" fmla="*/ 140 w 194"/>
                <a:gd name="T9" fmla="*/ 145 h 145"/>
                <a:gd name="T10" fmla="*/ 128 w 194"/>
                <a:gd name="T11" fmla="*/ 123 h 145"/>
                <a:gd name="T12" fmla="*/ 99 w 194"/>
                <a:gd name="T13" fmla="*/ 102 h 145"/>
                <a:gd name="T14" fmla="*/ 69 w 194"/>
                <a:gd name="T15" fmla="*/ 80 h 145"/>
                <a:gd name="T16" fmla="*/ 38 w 194"/>
                <a:gd name="T17" fmla="*/ 60 h 145"/>
                <a:gd name="T18" fmla="*/ 4 w 194"/>
                <a:gd name="T19" fmla="*/ 6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145">
                  <a:moveTo>
                    <a:pt x="4" y="61"/>
                  </a:moveTo>
                  <a:cubicBezTo>
                    <a:pt x="0" y="56"/>
                    <a:pt x="4" y="48"/>
                    <a:pt x="7" y="43"/>
                  </a:cubicBezTo>
                  <a:cubicBezTo>
                    <a:pt x="19" y="23"/>
                    <a:pt x="46" y="4"/>
                    <a:pt x="70" y="6"/>
                  </a:cubicBezTo>
                  <a:cubicBezTo>
                    <a:pt x="102" y="0"/>
                    <a:pt x="143" y="28"/>
                    <a:pt x="155" y="57"/>
                  </a:cubicBezTo>
                  <a:cubicBezTo>
                    <a:pt x="155" y="57"/>
                    <a:pt x="194" y="123"/>
                    <a:pt x="140" y="145"/>
                  </a:cubicBezTo>
                  <a:cubicBezTo>
                    <a:pt x="140" y="145"/>
                    <a:pt x="129" y="142"/>
                    <a:pt x="128" y="123"/>
                  </a:cubicBezTo>
                  <a:cubicBezTo>
                    <a:pt x="128" y="123"/>
                    <a:pt x="101" y="129"/>
                    <a:pt x="99" y="102"/>
                  </a:cubicBezTo>
                  <a:cubicBezTo>
                    <a:pt x="99" y="102"/>
                    <a:pt x="74" y="109"/>
                    <a:pt x="69" y="80"/>
                  </a:cubicBezTo>
                  <a:cubicBezTo>
                    <a:pt x="69" y="80"/>
                    <a:pt x="46" y="87"/>
                    <a:pt x="38" y="60"/>
                  </a:cubicBezTo>
                  <a:cubicBezTo>
                    <a:pt x="38" y="60"/>
                    <a:pt x="21" y="78"/>
                    <a:pt x="4" y="61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6" name="Freeform 28"/>
            <p:cNvSpPr/>
            <p:nvPr/>
          </p:nvSpPr>
          <p:spPr bwMode="auto">
            <a:xfrm>
              <a:off x="13368339" y="-5424500"/>
              <a:ext cx="635001" cy="533401"/>
            </a:xfrm>
            <a:custGeom>
              <a:avLst/>
              <a:gdLst>
                <a:gd name="T0" fmla="*/ 121 w 169"/>
                <a:gd name="T1" fmla="*/ 121 h 142"/>
                <a:gd name="T2" fmla="*/ 97 w 169"/>
                <a:gd name="T3" fmla="*/ 100 h 142"/>
                <a:gd name="T4" fmla="*/ 92 w 169"/>
                <a:gd name="T5" fmla="*/ 100 h 142"/>
                <a:gd name="T6" fmla="*/ 67 w 169"/>
                <a:gd name="T7" fmla="*/ 78 h 142"/>
                <a:gd name="T8" fmla="*/ 62 w 169"/>
                <a:gd name="T9" fmla="*/ 79 h 142"/>
                <a:gd name="T10" fmla="*/ 36 w 169"/>
                <a:gd name="T11" fmla="*/ 58 h 142"/>
                <a:gd name="T12" fmla="*/ 19 w 169"/>
                <a:gd name="T13" fmla="*/ 66 h 142"/>
                <a:gd name="T14" fmla="*/ 2 w 169"/>
                <a:gd name="T15" fmla="*/ 58 h 142"/>
                <a:gd name="T16" fmla="*/ 3 w 169"/>
                <a:gd name="T17" fmla="*/ 57 h 142"/>
                <a:gd name="T18" fmla="*/ 19 w 169"/>
                <a:gd name="T19" fmla="*/ 63 h 142"/>
                <a:gd name="T20" fmla="*/ 31 w 169"/>
                <a:gd name="T21" fmla="*/ 59 h 142"/>
                <a:gd name="T22" fmla="*/ 36 w 169"/>
                <a:gd name="T23" fmla="*/ 55 h 142"/>
                <a:gd name="T24" fmla="*/ 38 w 169"/>
                <a:gd name="T25" fmla="*/ 54 h 142"/>
                <a:gd name="T26" fmla="*/ 39 w 169"/>
                <a:gd name="T27" fmla="*/ 55 h 142"/>
                <a:gd name="T28" fmla="*/ 62 w 169"/>
                <a:gd name="T29" fmla="*/ 76 h 142"/>
                <a:gd name="T30" fmla="*/ 68 w 169"/>
                <a:gd name="T31" fmla="*/ 75 h 142"/>
                <a:gd name="T32" fmla="*/ 69 w 169"/>
                <a:gd name="T33" fmla="*/ 75 h 142"/>
                <a:gd name="T34" fmla="*/ 69 w 169"/>
                <a:gd name="T35" fmla="*/ 76 h 142"/>
                <a:gd name="T36" fmla="*/ 92 w 169"/>
                <a:gd name="T37" fmla="*/ 97 h 142"/>
                <a:gd name="T38" fmla="*/ 98 w 169"/>
                <a:gd name="T39" fmla="*/ 97 h 142"/>
                <a:gd name="T40" fmla="*/ 99 w 169"/>
                <a:gd name="T41" fmla="*/ 97 h 142"/>
                <a:gd name="T42" fmla="*/ 100 w 169"/>
                <a:gd name="T43" fmla="*/ 98 h 142"/>
                <a:gd name="T44" fmla="*/ 121 w 169"/>
                <a:gd name="T45" fmla="*/ 118 h 142"/>
                <a:gd name="T46" fmla="*/ 127 w 169"/>
                <a:gd name="T47" fmla="*/ 118 h 142"/>
                <a:gd name="T48" fmla="*/ 128 w 169"/>
                <a:gd name="T49" fmla="*/ 118 h 142"/>
                <a:gd name="T50" fmla="*/ 128 w 169"/>
                <a:gd name="T51" fmla="*/ 119 h 142"/>
                <a:gd name="T52" fmla="*/ 138 w 169"/>
                <a:gd name="T53" fmla="*/ 139 h 142"/>
                <a:gd name="T54" fmla="*/ 139 w 169"/>
                <a:gd name="T55" fmla="*/ 139 h 142"/>
                <a:gd name="T56" fmla="*/ 166 w 169"/>
                <a:gd name="T57" fmla="*/ 99 h 142"/>
                <a:gd name="T58" fmla="*/ 153 w 169"/>
                <a:gd name="T59" fmla="*/ 54 h 142"/>
                <a:gd name="T60" fmla="*/ 153 w 169"/>
                <a:gd name="T61" fmla="*/ 54 h 142"/>
                <a:gd name="T62" fmla="*/ 78 w 169"/>
                <a:gd name="T63" fmla="*/ 3 h 142"/>
                <a:gd name="T64" fmla="*/ 69 w 169"/>
                <a:gd name="T65" fmla="*/ 3 h 142"/>
                <a:gd name="T66" fmla="*/ 65 w 169"/>
                <a:gd name="T67" fmla="*/ 3 h 142"/>
                <a:gd name="T68" fmla="*/ 7 w 169"/>
                <a:gd name="T69" fmla="*/ 40 h 142"/>
                <a:gd name="T70" fmla="*/ 3 w 169"/>
                <a:gd name="T71" fmla="*/ 51 h 142"/>
                <a:gd name="T72" fmla="*/ 4 w 169"/>
                <a:gd name="T73" fmla="*/ 56 h 142"/>
                <a:gd name="T74" fmla="*/ 3 w 169"/>
                <a:gd name="T75" fmla="*/ 57 h 142"/>
                <a:gd name="T76" fmla="*/ 0 w 169"/>
                <a:gd name="T77" fmla="*/ 51 h 142"/>
                <a:gd name="T78" fmla="*/ 5 w 169"/>
                <a:gd name="T79" fmla="*/ 38 h 142"/>
                <a:gd name="T80" fmla="*/ 65 w 169"/>
                <a:gd name="T81" fmla="*/ 0 h 142"/>
                <a:gd name="T82" fmla="*/ 69 w 169"/>
                <a:gd name="T83" fmla="*/ 0 h 142"/>
                <a:gd name="T84" fmla="*/ 78 w 169"/>
                <a:gd name="T85" fmla="*/ 0 h 142"/>
                <a:gd name="T86" fmla="*/ 156 w 169"/>
                <a:gd name="T87" fmla="*/ 53 h 142"/>
                <a:gd name="T88" fmla="*/ 169 w 169"/>
                <a:gd name="T89" fmla="*/ 99 h 142"/>
                <a:gd name="T90" fmla="*/ 140 w 169"/>
                <a:gd name="T91" fmla="*/ 142 h 142"/>
                <a:gd name="T92" fmla="*/ 139 w 169"/>
                <a:gd name="T9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9" h="142">
                  <a:moveTo>
                    <a:pt x="126" y="121"/>
                  </a:moveTo>
                  <a:cubicBezTo>
                    <a:pt x="124" y="121"/>
                    <a:pt x="123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13" y="121"/>
                    <a:pt x="99" y="118"/>
                    <a:pt x="97" y="100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6" y="100"/>
                    <a:pt x="94" y="100"/>
                    <a:pt x="92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84" y="100"/>
                    <a:pt x="70" y="9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6" y="78"/>
                    <a:pt x="64" y="79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54" y="79"/>
                    <a:pt x="42" y="75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3" y="61"/>
                    <a:pt x="27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4" y="66"/>
                    <a:pt x="8" y="64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10" y="61"/>
                    <a:pt x="15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4" y="63"/>
                    <a:pt x="28" y="61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4" y="57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7" y="54"/>
                    <a:pt x="37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3" y="73"/>
                    <a:pt x="54" y="75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5" y="76"/>
                    <a:pt x="68" y="75"/>
                    <a:pt x="68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5"/>
                    <a:pt x="68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6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3" y="95"/>
                    <a:pt x="84" y="97"/>
                    <a:pt x="92" y="97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5" y="97"/>
                    <a:pt x="98" y="97"/>
                    <a:pt x="98" y="97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98" y="97"/>
                    <a:pt x="99" y="97"/>
                    <a:pt x="99" y="97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9" y="97"/>
                    <a:pt x="100" y="98"/>
                    <a:pt x="100" y="98"/>
                  </a:cubicBezTo>
                  <a:cubicBezTo>
                    <a:pt x="100" y="98"/>
                    <a:pt x="100" y="98"/>
                    <a:pt x="100" y="98"/>
                  </a:cubicBezTo>
                  <a:cubicBezTo>
                    <a:pt x="101" y="116"/>
                    <a:pt x="113" y="118"/>
                    <a:pt x="121" y="118"/>
                  </a:cubicBezTo>
                  <a:cubicBezTo>
                    <a:pt x="121" y="118"/>
                    <a:pt x="121" y="118"/>
                    <a:pt x="121" y="118"/>
                  </a:cubicBezTo>
                  <a:cubicBezTo>
                    <a:pt x="124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27" y="118"/>
                    <a:pt x="127" y="118"/>
                    <a:pt x="128" y="118"/>
                  </a:cubicBezTo>
                  <a:cubicBezTo>
                    <a:pt x="128" y="118"/>
                    <a:pt x="128" y="118"/>
                    <a:pt x="128" y="118"/>
                  </a:cubicBezTo>
                  <a:cubicBezTo>
                    <a:pt x="128" y="118"/>
                    <a:pt x="128" y="119"/>
                    <a:pt x="128" y="119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30" y="133"/>
                    <a:pt x="135" y="137"/>
                    <a:pt x="138" y="139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60" y="130"/>
                    <a:pt x="166" y="115"/>
                    <a:pt x="166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6" y="77"/>
                    <a:pt x="153" y="54"/>
                    <a:pt x="153" y="54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42" y="28"/>
                    <a:pt x="107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5" y="3"/>
                    <a:pt x="72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6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43" y="3"/>
                    <a:pt x="18" y="2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5" y="43"/>
                    <a:pt x="3" y="48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3"/>
                    <a:pt x="3" y="55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6"/>
                    <a:pt x="0" y="54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7"/>
                    <a:pt x="2" y="42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16" y="19"/>
                    <a:pt x="42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8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109" y="0"/>
                    <a:pt x="144" y="26"/>
                    <a:pt x="156" y="53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56" y="54"/>
                    <a:pt x="169" y="76"/>
                    <a:pt x="169" y="99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69" y="116"/>
                    <a:pt x="162" y="133"/>
                    <a:pt x="140" y="142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8" y="142"/>
                    <a:pt x="128" y="139"/>
                    <a:pt x="126" y="12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7" name="Freeform 29"/>
            <p:cNvSpPr/>
            <p:nvPr/>
          </p:nvSpPr>
          <p:spPr bwMode="auto">
            <a:xfrm>
              <a:off x="13657265" y="-4868874"/>
              <a:ext cx="98425" cy="98425"/>
            </a:xfrm>
            <a:custGeom>
              <a:avLst/>
              <a:gdLst>
                <a:gd name="T0" fmla="*/ 3 w 26"/>
                <a:gd name="T1" fmla="*/ 7 h 26"/>
                <a:gd name="T2" fmla="*/ 7 w 26"/>
                <a:gd name="T3" fmla="*/ 23 h 26"/>
                <a:gd name="T4" fmla="*/ 23 w 26"/>
                <a:gd name="T5" fmla="*/ 19 h 26"/>
                <a:gd name="T6" fmla="*/ 19 w 26"/>
                <a:gd name="T7" fmla="*/ 4 h 26"/>
                <a:gd name="T8" fmla="*/ 3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3" y="7"/>
                  </a:moveTo>
                  <a:cubicBezTo>
                    <a:pt x="0" y="13"/>
                    <a:pt x="2" y="20"/>
                    <a:pt x="7" y="23"/>
                  </a:cubicBezTo>
                  <a:cubicBezTo>
                    <a:pt x="12" y="26"/>
                    <a:pt x="19" y="25"/>
                    <a:pt x="23" y="19"/>
                  </a:cubicBezTo>
                  <a:cubicBezTo>
                    <a:pt x="26" y="14"/>
                    <a:pt x="25" y="7"/>
                    <a:pt x="19" y="4"/>
                  </a:cubicBezTo>
                  <a:cubicBezTo>
                    <a:pt x="14" y="0"/>
                    <a:pt x="7" y="2"/>
                    <a:pt x="3" y="7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8" name="Freeform 30"/>
            <p:cNvSpPr/>
            <p:nvPr/>
          </p:nvSpPr>
          <p:spPr bwMode="auto">
            <a:xfrm>
              <a:off x="13346114" y="-5086361"/>
              <a:ext cx="96838" cy="98425"/>
            </a:xfrm>
            <a:custGeom>
              <a:avLst/>
              <a:gdLst>
                <a:gd name="T0" fmla="*/ 3 w 26"/>
                <a:gd name="T1" fmla="*/ 7 h 26"/>
                <a:gd name="T2" fmla="*/ 7 w 26"/>
                <a:gd name="T3" fmla="*/ 23 h 26"/>
                <a:gd name="T4" fmla="*/ 23 w 26"/>
                <a:gd name="T5" fmla="*/ 19 h 26"/>
                <a:gd name="T6" fmla="*/ 19 w 26"/>
                <a:gd name="T7" fmla="*/ 3 h 26"/>
                <a:gd name="T8" fmla="*/ 3 w 26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3" y="7"/>
                  </a:moveTo>
                  <a:cubicBezTo>
                    <a:pt x="0" y="12"/>
                    <a:pt x="1" y="19"/>
                    <a:pt x="7" y="23"/>
                  </a:cubicBezTo>
                  <a:cubicBezTo>
                    <a:pt x="12" y="26"/>
                    <a:pt x="19" y="25"/>
                    <a:pt x="23" y="19"/>
                  </a:cubicBezTo>
                  <a:cubicBezTo>
                    <a:pt x="26" y="14"/>
                    <a:pt x="24" y="7"/>
                    <a:pt x="19" y="3"/>
                  </a:cubicBezTo>
                  <a:cubicBezTo>
                    <a:pt x="14" y="0"/>
                    <a:pt x="7" y="2"/>
                    <a:pt x="3" y="7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9" name="Freeform 31"/>
            <p:cNvSpPr/>
            <p:nvPr/>
          </p:nvSpPr>
          <p:spPr bwMode="auto">
            <a:xfrm>
              <a:off x="13679490" y="-4932374"/>
              <a:ext cx="57150" cy="60325"/>
            </a:xfrm>
            <a:custGeom>
              <a:avLst/>
              <a:gdLst>
                <a:gd name="T0" fmla="*/ 2 w 15"/>
                <a:gd name="T1" fmla="*/ 4 h 16"/>
                <a:gd name="T2" fmla="*/ 3 w 15"/>
                <a:gd name="T3" fmla="*/ 14 h 16"/>
                <a:gd name="T4" fmla="*/ 13 w 15"/>
                <a:gd name="T5" fmla="*/ 12 h 16"/>
                <a:gd name="T6" fmla="*/ 12 w 15"/>
                <a:gd name="T7" fmla="*/ 2 h 16"/>
                <a:gd name="T8" fmla="*/ 2 w 15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2" y="4"/>
                  </a:moveTo>
                  <a:cubicBezTo>
                    <a:pt x="0" y="8"/>
                    <a:pt x="0" y="12"/>
                    <a:pt x="3" y="14"/>
                  </a:cubicBezTo>
                  <a:cubicBezTo>
                    <a:pt x="6" y="16"/>
                    <a:pt x="10" y="15"/>
                    <a:pt x="13" y="12"/>
                  </a:cubicBezTo>
                  <a:cubicBezTo>
                    <a:pt x="15" y="8"/>
                    <a:pt x="15" y="4"/>
                    <a:pt x="12" y="2"/>
                  </a:cubicBezTo>
                  <a:cubicBezTo>
                    <a:pt x="9" y="0"/>
                    <a:pt x="5" y="1"/>
                    <a:pt x="2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0" name="Freeform 32"/>
            <p:cNvSpPr/>
            <p:nvPr/>
          </p:nvSpPr>
          <p:spPr bwMode="auto">
            <a:xfrm>
              <a:off x="13450889" y="-5094299"/>
              <a:ext cx="55563" cy="63500"/>
            </a:xfrm>
            <a:custGeom>
              <a:avLst/>
              <a:gdLst>
                <a:gd name="T0" fmla="*/ 2 w 15"/>
                <a:gd name="T1" fmla="*/ 4 h 17"/>
                <a:gd name="T2" fmla="*/ 3 w 15"/>
                <a:gd name="T3" fmla="*/ 15 h 17"/>
                <a:gd name="T4" fmla="*/ 13 w 15"/>
                <a:gd name="T5" fmla="*/ 12 h 17"/>
                <a:gd name="T6" fmla="*/ 12 w 15"/>
                <a:gd name="T7" fmla="*/ 2 h 17"/>
                <a:gd name="T8" fmla="*/ 2 w 15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2" y="4"/>
                  </a:moveTo>
                  <a:cubicBezTo>
                    <a:pt x="0" y="8"/>
                    <a:pt x="0" y="12"/>
                    <a:pt x="3" y="15"/>
                  </a:cubicBezTo>
                  <a:cubicBezTo>
                    <a:pt x="6" y="17"/>
                    <a:pt x="10" y="15"/>
                    <a:pt x="13" y="12"/>
                  </a:cubicBezTo>
                  <a:cubicBezTo>
                    <a:pt x="15" y="8"/>
                    <a:pt x="15" y="4"/>
                    <a:pt x="12" y="2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1" name="Freeform 33"/>
            <p:cNvSpPr/>
            <p:nvPr/>
          </p:nvSpPr>
          <p:spPr bwMode="auto">
            <a:xfrm>
              <a:off x="13560427" y="-4987936"/>
              <a:ext cx="44450" cy="41275"/>
            </a:xfrm>
            <a:custGeom>
              <a:avLst/>
              <a:gdLst>
                <a:gd name="T0" fmla="*/ 9 w 12"/>
                <a:gd name="T1" fmla="*/ 11 h 11"/>
                <a:gd name="T2" fmla="*/ 9 w 12"/>
                <a:gd name="T3" fmla="*/ 9 h 11"/>
                <a:gd name="T4" fmla="*/ 9 w 12"/>
                <a:gd name="T5" fmla="*/ 9 h 11"/>
                <a:gd name="T6" fmla="*/ 10 w 12"/>
                <a:gd name="T7" fmla="*/ 6 h 11"/>
                <a:gd name="T8" fmla="*/ 10 w 12"/>
                <a:gd name="T9" fmla="*/ 6 h 11"/>
                <a:gd name="T10" fmla="*/ 8 w 12"/>
                <a:gd name="T11" fmla="*/ 2 h 11"/>
                <a:gd name="T12" fmla="*/ 8 w 12"/>
                <a:gd name="T13" fmla="*/ 2 h 11"/>
                <a:gd name="T14" fmla="*/ 7 w 12"/>
                <a:gd name="T15" fmla="*/ 2 h 11"/>
                <a:gd name="T16" fmla="*/ 7 w 12"/>
                <a:gd name="T17" fmla="*/ 2 h 11"/>
                <a:gd name="T18" fmla="*/ 2 w 12"/>
                <a:gd name="T19" fmla="*/ 4 h 11"/>
                <a:gd name="T20" fmla="*/ 2 w 12"/>
                <a:gd name="T21" fmla="*/ 4 h 11"/>
                <a:gd name="T22" fmla="*/ 0 w 12"/>
                <a:gd name="T23" fmla="*/ 4 h 11"/>
                <a:gd name="T24" fmla="*/ 0 w 12"/>
                <a:gd name="T25" fmla="*/ 4 h 11"/>
                <a:gd name="T26" fmla="*/ 0 w 12"/>
                <a:gd name="T27" fmla="*/ 3 h 11"/>
                <a:gd name="T28" fmla="*/ 0 w 12"/>
                <a:gd name="T29" fmla="*/ 3 h 11"/>
                <a:gd name="T30" fmla="*/ 7 w 12"/>
                <a:gd name="T31" fmla="*/ 0 h 11"/>
                <a:gd name="T32" fmla="*/ 7 w 12"/>
                <a:gd name="T33" fmla="*/ 0 h 11"/>
                <a:gd name="T34" fmla="*/ 9 w 12"/>
                <a:gd name="T35" fmla="*/ 1 h 11"/>
                <a:gd name="T36" fmla="*/ 9 w 12"/>
                <a:gd name="T37" fmla="*/ 1 h 11"/>
                <a:gd name="T38" fmla="*/ 12 w 12"/>
                <a:gd name="T39" fmla="*/ 6 h 11"/>
                <a:gd name="T40" fmla="*/ 12 w 12"/>
                <a:gd name="T41" fmla="*/ 6 h 11"/>
                <a:gd name="T42" fmla="*/ 11 w 12"/>
                <a:gd name="T43" fmla="*/ 10 h 11"/>
                <a:gd name="T44" fmla="*/ 11 w 12"/>
                <a:gd name="T45" fmla="*/ 10 h 11"/>
                <a:gd name="T46" fmla="*/ 10 w 12"/>
                <a:gd name="T47" fmla="*/ 11 h 11"/>
                <a:gd name="T48" fmla="*/ 10 w 12"/>
                <a:gd name="T49" fmla="*/ 11 h 11"/>
                <a:gd name="T50" fmla="*/ 9 w 12"/>
                <a:gd name="T5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11">
                  <a:moveTo>
                    <a:pt x="9" y="11"/>
                  </a:move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9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2"/>
                    <a:pt x="12" y="4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2" name="Freeform 34"/>
            <p:cNvSpPr/>
            <p:nvPr/>
          </p:nvSpPr>
          <p:spPr bwMode="auto">
            <a:xfrm>
              <a:off x="13481052" y="-4962536"/>
              <a:ext cx="127000" cy="98425"/>
            </a:xfrm>
            <a:custGeom>
              <a:avLst/>
              <a:gdLst>
                <a:gd name="T0" fmla="*/ 0 w 34"/>
                <a:gd name="T1" fmla="*/ 1 h 26"/>
                <a:gd name="T2" fmla="*/ 1 w 34"/>
                <a:gd name="T3" fmla="*/ 0 h 26"/>
                <a:gd name="T4" fmla="*/ 1 w 34"/>
                <a:gd name="T5" fmla="*/ 0 h 26"/>
                <a:gd name="T6" fmla="*/ 3 w 34"/>
                <a:gd name="T7" fmla="*/ 1 h 26"/>
                <a:gd name="T8" fmla="*/ 3 w 34"/>
                <a:gd name="T9" fmla="*/ 1 h 26"/>
                <a:gd name="T10" fmla="*/ 25 w 34"/>
                <a:gd name="T11" fmla="*/ 23 h 26"/>
                <a:gd name="T12" fmla="*/ 25 w 34"/>
                <a:gd name="T13" fmla="*/ 23 h 26"/>
                <a:gd name="T14" fmla="*/ 32 w 34"/>
                <a:gd name="T15" fmla="*/ 22 h 26"/>
                <a:gd name="T16" fmla="*/ 32 w 34"/>
                <a:gd name="T17" fmla="*/ 22 h 26"/>
                <a:gd name="T18" fmla="*/ 34 w 34"/>
                <a:gd name="T19" fmla="*/ 23 h 26"/>
                <a:gd name="T20" fmla="*/ 34 w 34"/>
                <a:gd name="T21" fmla="*/ 23 h 26"/>
                <a:gd name="T22" fmla="*/ 33 w 34"/>
                <a:gd name="T23" fmla="*/ 25 h 26"/>
                <a:gd name="T24" fmla="*/ 33 w 34"/>
                <a:gd name="T25" fmla="*/ 25 h 26"/>
                <a:gd name="T26" fmla="*/ 25 w 34"/>
                <a:gd name="T27" fmla="*/ 26 h 26"/>
                <a:gd name="T28" fmla="*/ 25 w 34"/>
                <a:gd name="T29" fmla="*/ 26 h 26"/>
                <a:gd name="T30" fmla="*/ 25 w 34"/>
                <a:gd name="T31" fmla="*/ 26 h 26"/>
                <a:gd name="T32" fmla="*/ 25 w 34"/>
                <a:gd name="T33" fmla="*/ 26 h 26"/>
                <a:gd name="T34" fmla="*/ 0 w 34"/>
                <a:gd name="T3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26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20"/>
                    <a:pt x="17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9" y="23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4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4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0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16" y="26"/>
                    <a:pt x="3" y="21"/>
                    <a:pt x="0" y="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3" name="Freeform 35"/>
            <p:cNvSpPr/>
            <p:nvPr/>
          </p:nvSpPr>
          <p:spPr bwMode="auto">
            <a:xfrm>
              <a:off x="13469939" y="-4965711"/>
              <a:ext cx="30163" cy="14288"/>
            </a:xfrm>
            <a:custGeom>
              <a:avLst/>
              <a:gdLst>
                <a:gd name="T0" fmla="*/ 0 w 8"/>
                <a:gd name="T1" fmla="*/ 3 h 4"/>
                <a:gd name="T2" fmla="*/ 1 w 8"/>
                <a:gd name="T3" fmla="*/ 1 h 4"/>
                <a:gd name="T4" fmla="*/ 1 w 8"/>
                <a:gd name="T5" fmla="*/ 1 h 4"/>
                <a:gd name="T6" fmla="*/ 6 w 8"/>
                <a:gd name="T7" fmla="*/ 0 h 4"/>
                <a:gd name="T8" fmla="*/ 8 w 8"/>
                <a:gd name="T9" fmla="*/ 1 h 4"/>
                <a:gd name="T10" fmla="*/ 8 w 8"/>
                <a:gd name="T11" fmla="*/ 1 h 4"/>
                <a:gd name="T12" fmla="*/ 6 w 8"/>
                <a:gd name="T13" fmla="*/ 3 h 4"/>
                <a:gd name="T14" fmla="*/ 6 w 8"/>
                <a:gd name="T15" fmla="*/ 3 h 4"/>
                <a:gd name="T16" fmla="*/ 1 w 8"/>
                <a:gd name="T17" fmla="*/ 4 h 4"/>
                <a:gd name="T18" fmla="*/ 1 w 8"/>
                <a:gd name="T19" fmla="*/ 4 h 4"/>
                <a:gd name="T20" fmla="*/ 1 w 8"/>
                <a:gd name="T21" fmla="*/ 4 h 4"/>
                <a:gd name="T22" fmla="*/ 0 w 8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4" name="Freeform 36"/>
            <p:cNvSpPr/>
            <p:nvPr/>
          </p:nvSpPr>
          <p:spPr bwMode="auto">
            <a:xfrm>
              <a:off x="13596939" y="-4887924"/>
              <a:ext cx="15875" cy="30163"/>
            </a:xfrm>
            <a:custGeom>
              <a:avLst/>
              <a:gdLst>
                <a:gd name="T0" fmla="*/ 1 w 4"/>
                <a:gd name="T1" fmla="*/ 6 h 8"/>
                <a:gd name="T2" fmla="*/ 0 w 4"/>
                <a:gd name="T3" fmla="*/ 2 h 8"/>
                <a:gd name="T4" fmla="*/ 1 w 4"/>
                <a:gd name="T5" fmla="*/ 0 h 8"/>
                <a:gd name="T6" fmla="*/ 1 w 4"/>
                <a:gd name="T7" fmla="*/ 0 h 8"/>
                <a:gd name="T8" fmla="*/ 3 w 4"/>
                <a:gd name="T9" fmla="*/ 1 h 8"/>
                <a:gd name="T10" fmla="*/ 3 w 4"/>
                <a:gd name="T11" fmla="*/ 1 h 8"/>
                <a:gd name="T12" fmla="*/ 4 w 4"/>
                <a:gd name="T13" fmla="*/ 6 h 8"/>
                <a:gd name="T14" fmla="*/ 3 w 4"/>
                <a:gd name="T15" fmla="*/ 7 h 8"/>
                <a:gd name="T16" fmla="*/ 3 w 4"/>
                <a:gd name="T17" fmla="*/ 7 h 8"/>
                <a:gd name="T18" fmla="*/ 3 w 4"/>
                <a:gd name="T19" fmla="*/ 8 h 8"/>
                <a:gd name="T20" fmla="*/ 3 w 4"/>
                <a:gd name="T21" fmla="*/ 8 h 8"/>
                <a:gd name="T22" fmla="*/ 1 w 4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8">
                  <a:moveTo>
                    <a:pt x="1" y="6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5" name="Freeform 37"/>
            <p:cNvSpPr/>
            <p:nvPr/>
          </p:nvSpPr>
          <p:spPr bwMode="auto">
            <a:xfrm>
              <a:off x="13390564" y="-5556262"/>
              <a:ext cx="544513" cy="368301"/>
            </a:xfrm>
            <a:custGeom>
              <a:avLst/>
              <a:gdLst>
                <a:gd name="T0" fmla="*/ 145 w 145"/>
                <a:gd name="T1" fmla="*/ 79 h 98"/>
                <a:gd name="T2" fmla="*/ 63 w 145"/>
                <a:gd name="T3" fmla="*/ 12 h 98"/>
                <a:gd name="T4" fmla="*/ 0 w 145"/>
                <a:gd name="T5" fmla="*/ 74 h 98"/>
                <a:gd name="T6" fmla="*/ 145 w 145"/>
                <a:gd name="T7" fmla="*/ 7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98">
                  <a:moveTo>
                    <a:pt x="145" y="79"/>
                  </a:moveTo>
                  <a:cubicBezTo>
                    <a:pt x="145" y="79"/>
                    <a:pt x="103" y="23"/>
                    <a:pt x="63" y="12"/>
                  </a:cubicBezTo>
                  <a:cubicBezTo>
                    <a:pt x="23" y="0"/>
                    <a:pt x="0" y="74"/>
                    <a:pt x="0" y="74"/>
                  </a:cubicBezTo>
                  <a:cubicBezTo>
                    <a:pt x="0" y="74"/>
                    <a:pt x="109" y="98"/>
                    <a:pt x="145" y="79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6" name="Freeform 38"/>
            <p:cNvSpPr>
              <a:spLocks noEditPoints="1"/>
            </p:cNvSpPr>
            <p:nvPr/>
          </p:nvSpPr>
          <p:spPr bwMode="auto">
            <a:xfrm>
              <a:off x="13382627" y="-5521337"/>
              <a:ext cx="560388" cy="295276"/>
            </a:xfrm>
            <a:custGeom>
              <a:avLst/>
              <a:gdLst>
                <a:gd name="T0" fmla="*/ 2 w 149"/>
                <a:gd name="T1" fmla="*/ 66 h 79"/>
                <a:gd name="T2" fmla="*/ 1 w 149"/>
                <a:gd name="T3" fmla="*/ 66 h 79"/>
                <a:gd name="T4" fmla="*/ 1 w 149"/>
                <a:gd name="T5" fmla="*/ 66 h 79"/>
                <a:gd name="T6" fmla="*/ 0 w 149"/>
                <a:gd name="T7" fmla="*/ 64 h 79"/>
                <a:gd name="T8" fmla="*/ 0 w 149"/>
                <a:gd name="T9" fmla="*/ 64 h 79"/>
                <a:gd name="T10" fmla="*/ 57 w 149"/>
                <a:gd name="T11" fmla="*/ 0 h 79"/>
                <a:gd name="T12" fmla="*/ 57 w 149"/>
                <a:gd name="T13" fmla="*/ 0 h 79"/>
                <a:gd name="T14" fmla="*/ 66 w 149"/>
                <a:gd name="T15" fmla="*/ 1 h 79"/>
                <a:gd name="T16" fmla="*/ 66 w 149"/>
                <a:gd name="T17" fmla="*/ 1 h 79"/>
                <a:gd name="T18" fmla="*/ 148 w 149"/>
                <a:gd name="T19" fmla="*/ 69 h 79"/>
                <a:gd name="T20" fmla="*/ 148 w 149"/>
                <a:gd name="T21" fmla="*/ 69 h 79"/>
                <a:gd name="T22" fmla="*/ 147 w 149"/>
                <a:gd name="T23" fmla="*/ 70 h 79"/>
                <a:gd name="T24" fmla="*/ 148 w 149"/>
                <a:gd name="T25" fmla="*/ 69 h 79"/>
                <a:gd name="T26" fmla="*/ 148 w 149"/>
                <a:gd name="T27" fmla="*/ 70 h 79"/>
                <a:gd name="T28" fmla="*/ 148 w 149"/>
                <a:gd name="T29" fmla="*/ 70 h 79"/>
                <a:gd name="T30" fmla="*/ 148 w 149"/>
                <a:gd name="T31" fmla="*/ 71 h 79"/>
                <a:gd name="T32" fmla="*/ 148 w 149"/>
                <a:gd name="T33" fmla="*/ 71 h 79"/>
                <a:gd name="T34" fmla="*/ 103 w 149"/>
                <a:gd name="T35" fmla="*/ 79 h 79"/>
                <a:gd name="T36" fmla="*/ 103 w 149"/>
                <a:gd name="T37" fmla="*/ 79 h 79"/>
                <a:gd name="T38" fmla="*/ 2 w 149"/>
                <a:gd name="T39" fmla="*/ 66 h 79"/>
                <a:gd name="T40" fmla="*/ 36 w 149"/>
                <a:gd name="T41" fmla="*/ 70 h 79"/>
                <a:gd name="T42" fmla="*/ 103 w 149"/>
                <a:gd name="T43" fmla="*/ 76 h 79"/>
                <a:gd name="T44" fmla="*/ 103 w 149"/>
                <a:gd name="T45" fmla="*/ 76 h 79"/>
                <a:gd name="T46" fmla="*/ 145 w 149"/>
                <a:gd name="T47" fmla="*/ 69 h 79"/>
                <a:gd name="T48" fmla="*/ 145 w 149"/>
                <a:gd name="T49" fmla="*/ 69 h 79"/>
                <a:gd name="T50" fmla="*/ 120 w 149"/>
                <a:gd name="T51" fmla="*/ 42 h 79"/>
                <a:gd name="T52" fmla="*/ 120 w 149"/>
                <a:gd name="T53" fmla="*/ 42 h 79"/>
                <a:gd name="T54" fmla="*/ 65 w 149"/>
                <a:gd name="T55" fmla="*/ 4 h 79"/>
                <a:gd name="T56" fmla="*/ 65 w 149"/>
                <a:gd name="T57" fmla="*/ 4 h 79"/>
                <a:gd name="T58" fmla="*/ 57 w 149"/>
                <a:gd name="T59" fmla="*/ 3 h 79"/>
                <a:gd name="T60" fmla="*/ 57 w 149"/>
                <a:gd name="T61" fmla="*/ 3 h 79"/>
                <a:gd name="T62" fmla="*/ 18 w 149"/>
                <a:gd name="T63" fmla="*/ 34 h 79"/>
                <a:gd name="T64" fmla="*/ 18 w 149"/>
                <a:gd name="T65" fmla="*/ 34 h 79"/>
                <a:gd name="T66" fmla="*/ 4 w 149"/>
                <a:gd name="T67" fmla="*/ 64 h 79"/>
                <a:gd name="T68" fmla="*/ 4 w 149"/>
                <a:gd name="T69" fmla="*/ 64 h 79"/>
                <a:gd name="T70" fmla="*/ 36 w 149"/>
                <a:gd name="T71" fmla="*/ 7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9" h="79">
                  <a:moveTo>
                    <a:pt x="2" y="66"/>
                  </a:move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5"/>
                    <a:pt x="0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20" y="1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0" y="0"/>
                    <a:pt x="63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106" y="13"/>
                    <a:pt x="148" y="69"/>
                    <a:pt x="148" y="69"/>
                  </a:cubicBezTo>
                  <a:cubicBezTo>
                    <a:pt x="148" y="69"/>
                    <a:pt x="148" y="69"/>
                    <a:pt x="148" y="69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8" y="69"/>
                    <a:pt x="148" y="69"/>
                    <a:pt x="148" y="69"/>
                  </a:cubicBezTo>
                  <a:cubicBezTo>
                    <a:pt x="148" y="69"/>
                    <a:pt x="149" y="70"/>
                    <a:pt x="148" y="70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137" y="77"/>
                    <a:pt x="121" y="79"/>
                    <a:pt x="103" y="79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57" y="79"/>
                    <a:pt x="2" y="66"/>
                    <a:pt x="2" y="66"/>
                  </a:cubicBezTo>
                  <a:close/>
                  <a:moveTo>
                    <a:pt x="36" y="70"/>
                  </a:moveTo>
                  <a:cubicBezTo>
                    <a:pt x="55" y="73"/>
                    <a:pt x="80" y="76"/>
                    <a:pt x="103" y="76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19" y="76"/>
                    <a:pt x="135" y="74"/>
                    <a:pt x="145" y="69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42" y="65"/>
                    <a:pt x="132" y="54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05" y="27"/>
                    <a:pt x="84" y="10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2" y="3"/>
                    <a:pt x="59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40" y="3"/>
                    <a:pt x="27" y="18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0" y="47"/>
                    <a:pt x="5" y="59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8" y="65"/>
                    <a:pt x="20" y="67"/>
                    <a:pt x="36" y="7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7" name="Freeform 39"/>
            <p:cNvSpPr/>
            <p:nvPr/>
          </p:nvSpPr>
          <p:spPr bwMode="auto">
            <a:xfrm>
              <a:off x="13338177" y="-5303849"/>
              <a:ext cx="649289" cy="127000"/>
            </a:xfrm>
            <a:custGeom>
              <a:avLst/>
              <a:gdLst>
                <a:gd name="T0" fmla="*/ 155 w 173"/>
                <a:gd name="T1" fmla="*/ 10 h 34"/>
                <a:gd name="T2" fmla="*/ 169 w 173"/>
                <a:gd name="T3" fmla="*/ 17 h 34"/>
                <a:gd name="T4" fmla="*/ 153 w 173"/>
                <a:gd name="T5" fmla="*/ 33 h 34"/>
                <a:gd name="T6" fmla="*/ 8 w 173"/>
                <a:gd name="T7" fmla="*/ 17 h 34"/>
                <a:gd name="T8" fmla="*/ 20 w 173"/>
                <a:gd name="T9" fmla="*/ 0 h 34"/>
                <a:gd name="T10" fmla="*/ 155 w 173"/>
                <a:gd name="T1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34">
                  <a:moveTo>
                    <a:pt x="155" y="10"/>
                  </a:moveTo>
                  <a:cubicBezTo>
                    <a:pt x="155" y="10"/>
                    <a:pt x="165" y="9"/>
                    <a:pt x="169" y="17"/>
                  </a:cubicBezTo>
                  <a:cubicBezTo>
                    <a:pt x="173" y="25"/>
                    <a:pt x="169" y="32"/>
                    <a:pt x="153" y="33"/>
                  </a:cubicBezTo>
                  <a:cubicBezTo>
                    <a:pt x="137" y="34"/>
                    <a:pt x="15" y="32"/>
                    <a:pt x="8" y="17"/>
                  </a:cubicBezTo>
                  <a:cubicBezTo>
                    <a:pt x="0" y="3"/>
                    <a:pt x="15" y="0"/>
                    <a:pt x="20" y="0"/>
                  </a:cubicBezTo>
                  <a:cubicBezTo>
                    <a:pt x="25" y="0"/>
                    <a:pt x="155" y="10"/>
                    <a:pt x="15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8" name="Freeform 40"/>
            <p:cNvSpPr>
              <a:spLocks noEditPoints="1"/>
            </p:cNvSpPr>
            <p:nvPr/>
          </p:nvSpPr>
          <p:spPr bwMode="auto">
            <a:xfrm>
              <a:off x="13352464" y="-5308612"/>
              <a:ext cx="631826" cy="136525"/>
            </a:xfrm>
            <a:custGeom>
              <a:avLst/>
              <a:gdLst>
                <a:gd name="T0" fmla="*/ 22 w 168"/>
                <a:gd name="T1" fmla="*/ 27 h 36"/>
                <a:gd name="T2" fmla="*/ 3 w 168"/>
                <a:gd name="T3" fmla="*/ 19 h 36"/>
                <a:gd name="T4" fmla="*/ 3 w 168"/>
                <a:gd name="T5" fmla="*/ 19 h 36"/>
                <a:gd name="T6" fmla="*/ 0 w 168"/>
                <a:gd name="T7" fmla="*/ 11 h 36"/>
                <a:gd name="T8" fmla="*/ 0 w 168"/>
                <a:gd name="T9" fmla="*/ 11 h 36"/>
                <a:gd name="T10" fmla="*/ 15 w 168"/>
                <a:gd name="T11" fmla="*/ 0 h 36"/>
                <a:gd name="T12" fmla="*/ 15 w 168"/>
                <a:gd name="T13" fmla="*/ 0 h 36"/>
                <a:gd name="T14" fmla="*/ 16 w 168"/>
                <a:gd name="T15" fmla="*/ 0 h 36"/>
                <a:gd name="T16" fmla="*/ 16 w 168"/>
                <a:gd name="T17" fmla="*/ 0 h 36"/>
                <a:gd name="T18" fmla="*/ 151 w 168"/>
                <a:gd name="T19" fmla="*/ 9 h 36"/>
                <a:gd name="T20" fmla="*/ 151 w 168"/>
                <a:gd name="T21" fmla="*/ 9 h 36"/>
                <a:gd name="T22" fmla="*/ 151 w 168"/>
                <a:gd name="T23" fmla="*/ 9 h 36"/>
                <a:gd name="T24" fmla="*/ 151 w 168"/>
                <a:gd name="T25" fmla="*/ 9 h 36"/>
                <a:gd name="T26" fmla="*/ 167 w 168"/>
                <a:gd name="T27" fmla="*/ 18 h 36"/>
                <a:gd name="T28" fmla="*/ 167 w 168"/>
                <a:gd name="T29" fmla="*/ 18 h 36"/>
                <a:gd name="T30" fmla="*/ 168 w 168"/>
                <a:gd name="T31" fmla="*/ 24 h 36"/>
                <a:gd name="T32" fmla="*/ 168 w 168"/>
                <a:gd name="T33" fmla="*/ 24 h 36"/>
                <a:gd name="T34" fmla="*/ 149 w 168"/>
                <a:gd name="T35" fmla="*/ 35 h 36"/>
                <a:gd name="T36" fmla="*/ 149 w 168"/>
                <a:gd name="T37" fmla="*/ 35 h 36"/>
                <a:gd name="T38" fmla="*/ 136 w 168"/>
                <a:gd name="T39" fmla="*/ 36 h 36"/>
                <a:gd name="T40" fmla="*/ 136 w 168"/>
                <a:gd name="T41" fmla="*/ 36 h 36"/>
                <a:gd name="T42" fmla="*/ 22 w 168"/>
                <a:gd name="T43" fmla="*/ 27 h 36"/>
                <a:gd name="T44" fmla="*/ 8 w 168"/>
                <a:gd name="T45" fmla="*/ 4 h 36"/>
                <a:gd name="T46" fmla="*/ 3 w 168"/>
                <a:gd name="T47" fmla="*/ 11 h 36"/>
                <a:gd name="T48" fmla="*/ 3 w 168"/>
                <a:gd name="T49" fmla="*/ 11 h 36"/>
                <a:gd name="T50" fmla="*/ 5 w 168"/>
                <a:gd name="T51" fmla="*/ 18 h 36"/>
                <a:gd name="T52" fmla="*/ 5 w 168"/>
                <a:gd name="T53" fmla="*/ 18 h 36"/>
                <a:gd name="T54" fmla="*/ 22 w 168"/>
                <a:gd name="T55" fmla="*/ 25 h 36"/>
                <a:gd name="T56" fmla="*/ 22 w 168"/>
                <a:gd name="T57" fmla="*/ 25 h 36"/>
                <a:gd name="T58" fmla="*/ 59 w 168"/>
                <a:gd name="T59" fmla="*/ 29 h 36"/>
                <a:gd name="T60" fmla="*/ 59 w 168"/>
                <a:gd name="T61" fmla="*/ 29 h 36"/>
                <a:gd name="T62" fmla="*/ 136 w 168"/>
                <a:gd name="T63" fmla="*/ 33 h 36"/>
                <a:gd name="T64" fmla="*/ 136 w 168"/>
                <a:gd name="T65" fmla="*/ 33 h 36"/>
                <a:gd name="T66" fmla="*/ 149 w 168"/>
                <a:gd name="T67" fmla="*/ 32 h 36"/>
                <a:gd name="T68" fmla="*/ 149 w 168"/>
                <a:gd name="T69" fmla="*/ 32 h 36"/>
                <a:gd name="T70" fmla="*/ 165 w 168"/>
                <a:gd name="T71" fmla="*/ 24 h 36"/>
                <a:gd name="T72" fmla="*/ 165 w 168"/>
                <a:gd name="T73" fmla="*/ 24 h 36"/>
                <a:gd name="T74" fmla="*/ 164 w 168"/>
                <a:gd name="T75" fmla="*/ 19 h 36"/>
                <a:gd name="T76" fmla="*/ 164 w 168"/>
                <a:gd name="T77" fmla="*/ 19 h 36"/>
                <a:gd name="T78" fmla="*/ 151 w 168"/>
                <a:gd name="T79" fmla="*/ 12 h 36"/>
                <a:gd name="T80" fmla="*/ 151 w 168"/>
                <a:gd name="T81" fmla="*/ 12 h 36"/>
                <a:gd name="T82" fmla="*/ 151 w 168"/>
                <a:gd name="T83" fmla="*/ 12 h 36"/>
                <a:gd name="T84" fmla="*/ 151 w 168"/>
                <a:gd name="T85" fmla="*/ 12 h 36"/>
                <a:gd name="T86" fmla="*/ 151 w 168"/>
                <a:gd name="T87" fmla="*/ 12 h 36"/>
                <a:gd name="T88" fmla="*/ 16 w 168"/>
                <a:gd name="T89" fmla="*/ 3 h 36"/>
                <a:gd name="T90" fmla="*/ 16 w 168"/>
                <a:gd name="T91" fmla="*/ 3 h 36"/>
                <a:gd name="T92" fmla="*/ 15 w 168"/>
                <a:gd name="T93" fmla="*/ 3 h 36"/>
                <a:gd name="T94" fmla="*/ 15 w 168"/>
                <a:gd name="T95" fmla="*/ 3 h 36"/>
                <a:gd name="T96" fmla="*/ 15 w 168"/>
                <a:gd name="T97" fmla="*/ 3 h 36"/>
                <a:gd name="T98" fmla="*/ 15 w 168"/>
                <a:gd name="T99" fmla="*/ 3 h 36"/>
                <a:gd name="T100" fmla="*/ 8 w 168"/>
                <a:gd name="T101" fmla="*/ 4 h 36"/>
                <a:gd name="T102" fmla="*/ 151 w 168"/>
                <a:gd name="T103" fmla="*/ 11 h 36"/>
                <a:gd name="T104" fmla="*/ 151 w 168"/>
                <a:gd name="T105" fmla="*/ 9 h 36"/>
                <a:gd name="T106" fmla="*/ 151 w 168"/>
                <a:gd name="T107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" h="36">
                  <a:moveTo>
                    <a:pt x="22" y="27"/>
                  </a:moveTo>
                  <a:cubicBezTo>
                    <a:pt x="12" y="25"/>
                    <a:pt x="5" y="23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" y="16"/>
                    <a:pt x="0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2"/>
                    <a:pt x="1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147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4" y="9"/>
                    <a:pt x="163" y="10"/>
                    <a:pt x="167" y="18"/>
                  </a:cubicBezTo>
                  <a:cubicBezTo>
                    <a:pt x="167" y="18"/>
                    <a:pt x="167" y="18"/>
                    <a:pt x="167" y="18"/>
                  </a:cubicBezTo>
                  <a:cubicBezTo>
                    <a:pt x="168" y="20"/>
                    <a:pt x="168" y="22"/>
                    <a:pt x="168" y="24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8" y="30"/>
                    <a:pt x="162" y="34"/>
                    <a:pt x="149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7" y="36"/>
                    <a:pt x="142" y="36"/>
                    <a:pt x="136" y="36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08" y="36"/>
                    <a:pt x="52" y="34"/>
                    <a:pt x="22" y="27"/>
                  </a:cubicBezTo>
                  <a:close/>
                  <a:moveTo>
                    <a:pt x="8" y="4"/>
                  </a:moveTo>
                  <a:cubicBezTo>
                    <a:pt x="5" y="6"/>
                    <a:pt x="3" y="8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4" y="15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0"/>
                    <a:pt x="13" y="23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2" y="27"/>
                    <a:pt x="45" y="28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86" y="32"/>
                    <a:pt x="118" y="33"/>
                    <a:pt x="136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42" y="33"/>
                    <a:pt x="147" y="33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61" y="31"/>
                    <a:pt x="165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5" y="22"/>
                    <a:pt x="165" y="21"/>
                    <a:pt x="164" y="19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61" y="13"/>
                    <a:pt x="153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2"/>
                    <a:pt x="21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0" y="3"/>
                    <a:pt x="8" y="4"/>
                  </a:cubicBezTo>
                  <a:close/>
                  <a:moveTo>
                    <a:pt x="151" y="11"/>
                  </a:moveTo>
                  <a:cubicBezTo>
                    <a:pt x="151" y="9"/>
                    <a:pt x="151" y="9"/>
                    <a:pt x="151" y="9"/>
                  </a:cubicBezTo>
                  <a:cubicBezTo>
                    <a:pt x="151" y="11"/>
                    <a:pt x="151" y="11"/>
                    <a:pt x="151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9" name="Freeform 41"/>
            <p:cNvSpPr/>
            <p:nvPr/>
          </p:nvSpPr>
          <p:spPr bwMode="auto">
            <a:xfrm>
              <a:off x="13500102" y="-5608650"/>
              <a:ext cx="138113" cy="134938"/>
            </a:xfrm>
            <a:custGeom>
              <a:avLst/>
              <a:gdLst>
                <a:gd name="T0" fmla="*/ 5 w 37"/>
                <a:gd name="T1" fmla="*/ 9 h 36"/>
                <a:gd name="T2" fmla="*/ 9 w 37"/>
                <a:gd name="T3" fmla="*/ 31 h 36"/>
                <a:gd name="T4" fmla="*/ 32 w 37"/>
                <a:gd name="T5" fmla="*/ 27 h 36"/>
                <a:gd name="T6" fmla="*/ 28 w 37"/>
                <a:gd name="T7" fmla="*/ 5 h 36"/>
                <a:gd name="T8" fmla="*/ 5 w 37"/>
                <a:gd name="T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5" y="9"/>
                  </a:moveTo>
                  <a:cubicBezTo>
                    <a:pt x="0" y="16"/>
                    <a:pt x="2" y="26"/>
                    <a:pt x="9" y="31"/>
                  </a:cubicBezTo>
                  <a:cubicBezTo>
                    <a:pt x="17" y="36"/>
                    <a:pt x="27" y="35"/>
                    <a:pt x="32" y="27"/>
                  </a:cubicBezTo>
                  <a:cubicBezTo>
                    <a:pt x="37" y="20"/>
                    <a:pt x="35" y="10"/>
                    <a:pt x="28" y="5"/>
                  </a:cubicBezTo>
                  <a:cubicBezTo>
                    <a:pt x="20" y="0"/>
                    <a:pt x="10" y="2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0" name="Freeform 42"/>
            <p:cNvSpPr>
              <a:spLocks noEditPoints="1"/>
            </p:cNvSpPr>
            <p:nvPr/>
          </p:nvSpPr>
          <p:spPr bwMode="auto">
            <a:xfrm>
              <a:off x="13503277" y="-5603887"/>
              <a:ext cx="131763" cy="130175"/>
            </a:xfrm>
            <a:custGeom>
              <a:avLst/>
              <a:gdLst>
                <a:gd name="T0" fmla="*/ 7 w 35"/>
                <a:gd name="T1" fmla="*/ 32 h 35"/>
                <a:gd name="T2" fmla="*/ 0 w 35"/>
                <a:gd name="T3" fmla="*/ 17 h 35"/>
                <a:gd name="T4" fmla="*/ 0 w 35"/>
                <a:gd name="T5" fmla="*/ 17 h 35"/>
                <a:gd name="T6" fmla="*/ 3 w 35"/>
                <a:gd name="T7" fmla="*/ 7 h 35"/>
                <a:gd name="T8" fmla="*/ 3 w 35"/>
                <a:gd name="T9" fmla="*/ 7 h 35"/>
                <a:gd name="T10" fmla="*/ 3 w 35"/>
                <a:gd name="T11" fmla="*/ 7 h 35"/>
                <a:gd name="T12" fmla="*/ 17 w 35"/>
                <a:gd name="T13" fmla="*/ 0 h 35"/>
                <a:gd name="T14" fmla="*/ 17 w 35"/>
                <a:gd name="T15" fmla="*/ 0 h 35"/>
                <a:gd name="T16" fmla="*/ 28 w 35"/>
                <a:gd name="T17" fmla="*/ 3 h 35"/>
                <a:gd name="T18" fmla="*/ 28 w 35"/>
                <a:gd name="T19" fmla="*/ 3 h 35"/>
                <a:gd name="T20" fmla="*/ 35 w 35"/>
                <a:gd name="T21" fmla="*/ 17 h 35"/>
                <a:gd name="T22" fmla="*/ 35 w 35"/>
                <a:gd name="T23" fmla="*/ 17 h 35"/>
                <a:gd name="T24" fmla="*/ 32 w 35"/>
                <a:gd name="T25" fmla="*/ 27 h 35"/>
                <a:gd name="T26" fmla="*/ 32 w 35"/>
                <a:gd name="T27" fmla="*/ 27 h 35"/>
                <a:gd name="T28" fmla="*/ 17 w 35"/>
                <a:gd name="T29" fmla="*/ 35 h 35"/>
                <a:gd name="T30" fmla="*/ 17 w 35"/>
                <a:gd name="T31" fmla="*/ 35 h 35"/>
                <a:gd name="T32" fmla="*/ 7 w 35"/>
                <a:gd name="T33" fmla="*/ 32 h 35"/>
                <a:gd name="T34" fmla="*/ 3 w 35"/>
                <a:gd name="T35" fmla="*/ 17 h 35"/>
                <a:gd name="T36" fmla="*/ 9 w 35"/>
                <a:gd name="T37" fmla="*/ 29 h 35"/>
                <a:gd name="T38" fmla="*/ 9 w 35"/>
                <a:gd name="T39" fmla="*/ 29 h 35"/>
                <a:gd name="T40" fmla="*/ 17 w 35"/>
                <a:gd name="T41" fmla="*/ 32 h 35"/>
                <a:gd name="T42" fmla="*/ 17 w 35"/>
                <a:gd name="T43" fmla="*/ 32 h 35"/>
                <a:gd name="T44" fmla="*/ 29 w 35"/>
                <a:gd name="T45" fmla="*/ 26 h 35"/>
                <a:gd name="T46" fmla="*/ 29 w 35"/>
                <a:gd name="T47" fmla="*/ 26 h 35"/>
                <a:gd name="T48" fmla="*/ 32 w 35"/>
                <a:gd name="T49" fmla="*/ 17 h 35"/>
                <a:gd name="T50" fmla="*/ 32 w 35"/>
                <a:gd name="T51" fmla="*/ 17 h 35"/>
                <a:gd name="T52" fmla="*/ 26 w 35"/>
                <a:gd name="T53" fmla="*/ 5 h 35"/>
                <a:gd name="T54" fmla="*/ 26 w 35"/>
                <a:gd name="T55" fmla="*/ 5 h 35"/>
                <a:gd name="T56" fmla="*/ 17 w 35"/>
                <a:gd name="T57" fmla="*/ 3 h 35"/>
                <a:gd name="T58" fmla="*/ 17 w 35"/>
                <a:gd name="T59" fmla="*/ 3 h 35"/>
                <a:gd name="T60" fmla="*/ 6 w 35"/>
                <a:gd name="T61" fmla="*/ 9 h 35"/>
                <a:gd name="T62" fmla="*/ 6 w 35"/>
                <a:gd name="T63" fmla="*/ 9 h 35"/>
                <a:gd name="T64" fmla="*/ 3 w 35"/>
                <a:gd name="T65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5">
                  <a:moveTo>
                    <a:pt x="7" y="32"/>
                  </a:moveTo>
                  <a:cubicBezTo>
                    <a:pt x="3" y="28"/>
                    <a:pt x="0" y="2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"/>
                    <a:pt x="1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12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1" y="0"/>
                    <a:pt x="24" y="1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2" y="6"/>
                    <a:pt x="35" y="12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21"/>
                    <a:pt x="34" y="24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8" y="32"/>
                    <a:pt x="23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4" y="35"/>
                    <a:pt x="10" y="34"/>
                    <a:pt x="7" y="32"/>
                  </a:cubicBezTo>
                  <a:close/>
                  <a:moveTo>
                    <a:pt x="3" y="17"/>
                  </a:moveTo>
                  <a:cubicBezTo>
                    <a:pt x="3" y="22"/>
                    <a:pt x="5" y="26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2" y="31"/>
                    <a:pt x="15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22" y="32"/>
                    <a:pt x="27" y="30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1" y="23"/>
                    <a:pt x="32" y="20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0" y="8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3" y="4"/>
                    <a:pt x="20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3"/>
                    <a:pt x="8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12"/>
                    <a:pt x="3" y="14"/>
                    <a:pt x="3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1" name="Freeform 43"/>
            <p:cNvSpPr>
              <a:spLocks noEditPoints="1"/>
            </p:cNvSpPr>
            <p:nvPr/>
          </p:nvSpPr>
          <p:spPr bwMode="auto">
            <a:xfrm>
              <a:off x="13447714" y="-5462600"/>
              <a:ext cx="366713" cy="161925"/>
            </a:xfrm>
            <a:custGeom>
              <a:avLst/>
              <a:gdLst>
                <a:gd name="T0" fmla="*/ 51 w 98"/>
                <a:gd name="T1" fmla="*/ 27 h 43"/>
                <a:gd name="T2" fmla="*/ 58 w 98"/>
                <a:gd name="T3" fmla="*/ 35 h 43"/>
                <a:gd name="T4" fmla="*/ 49 w 98"/>
                <a:gd name="T5" fmla="*/ 42 h 43"/>
                <a:gd name="T6" fmla="*/ 43 w 98"/>
                <a:gd name="T7" fmla="*/ 34 h 43"/>
                <a:gd name="T8" fmla="*/ 51 w 98"/>
                <a:gd name="T9" fmla="*/ 27 h 43"/>
                <a:gd name="T10" fmla="*/ 9 w 98"/>
                <a:gd name="T11" fmla="*/ 21 h 43"/>
                <a:gd name="T12" fmla="*/ 15 w 98"/>
                <a:gd name="T13" fmla="*/ 30 h 43"/>
                <a:gd name="T14" fmla="*/ 7 w 98"/>
                <a:gd name="T15" fmla="*/ 36 h 43"/>
                <a:gd name="T16" fmla="*/ 0 w 98"/>
                <a:gd name="T17" fmla="*/ 28 h 43"/>
                <a:gd name="T18" fmla="*/ 9 w 98"/>
                <a:gd name="T19" fmla="*/ 21 h 43"/>
                <a:gd name="T20" fmla="*/ 91 w 98"/>
                <a:gd name="T21" fmla="*/ 27 h 43"/>
                <a:gd name="T22" fmla="*/ 98 w 98"/>
                <a:gd name="T23" fmla="*/ 35 h 43"/>
                <a:gd name="T24" fmla="*/ 90 w 98"/>
                <a:gd name="T25" fmla="*/ 42 h 43"/>
                <a:gd name="T26" fmla="*/ 83 w 98"/>
                <a:gd name="T27" fmla="*/ 34 h 43"/>
                <a:gd name="T28" fmla="*/ 91 w 98"/>
                <a:gd name="T29" fmla="*/ 27 h 43"/>
                <a:gd name="T30" fmla="*/ 67 w 98"/>
                <a:gd name="T31" fmla="*/ 1 h 43"/>
                <a:gd name="T32" fmla="*/ 74 w 98"/>
                <a:gd name="T33" fmla="*/ 9 h 43"/>
                <a:gd name="T34" fmla="*/ 65 w 98"/>
                <a:gd name="T35" fmla="*/ 16 h 43"/>
                <a:gd name="T36" fmla="*/ 58 w 98"/>
                <a:gd name="T37" fmla="*/ 8 h 43"/>
                <a:gd name="T38" fmla="*/ 67 w 98"/>
                <a:gd name="T39" fmla="*/ 1 h 43"/>
                <a:gd name="T40" fmla="*/ 34 w 98"/>
                <a:gd name="T41" fmla="*/ 0 h 43"/>
                <a:gd name="T42" fmla="*/ 41 w 98"/>
                <a:gd name="T43" fmla="*/ 8 h 43"/>
                <a:gd name="T44" fmla="*/ 32 w 98"/>
                <a:gd name="T45" fmla="*/ 15 h 43"/>
                <a:gd name="T46" fmla="*/ 25 w 98"/>
                <a:gd name="T47" fmla="*/ 7 h 43"/>
                <a:gd name="T48" fmla="*/ 34 w 98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43">
                  <a:moveTo>
                    <a:pt x="51" y="27"/>
                  </a:moveTo>
                  <a:cubicBezTo>
                    <a:pt x="55" y="28"/>
                    <a:pt x="58" y="31"/>
                    <a:pt x="58" y="35"/>
                  </a:cubicBezTo>
                  <a:cubicBezTo>
                    <a:pt x="57" y="40"/>
                    <a:pt x="54" y="43"/>
                    <a:pt x="49" y="42"/>
                  </a:cubicBezTo>
                  <a:cubicBezTo>
                    <a:pt x="45" y="42"/>
                    <a:pt x="42" y="38"/>
                    <a:pt x="43" y="34"/>
                  </a:cubicBezTo>
                  <a:cubicBezTo>
                    <a:pt x="43" y="30"/>
                    <a:pt x="47" y="27"/>
                    <a:pt x="51" y="27"/>
                  </a:cubicBezTo>
                  <a:moveTo>
                    <a:pt x="9" y="21"/>
                  </a:moveTo>
                  <a:cubicBezTo>
                    <a:pt x="13" y="22"/>
                    <a:pt x="16" y="25"/>
                    <a:pt x="15" y="30"/>
                  </a:cubicBezTo>
                  <a:cubicBezTo>
                    <a:pt x="15" y="34"/>
                    <a:pt x="11" y="37"/>
                    <a:pt x="7" y="36"/>
                  </a:cubicBezTo>
                  <a:cubicBezTo>
                    <a:pt x="3" y="36"/>
                    <a:pt x="0" y="32"/>
                    <a:pt x="0" y="28"/>
                  </a:cubicBezTo>
                  <a:cubicBezTo>
                    <a:pt x="1" y="24"/>
                    <a:pt x="4" y="21"/>
                    <a:pt x="9" y="21"/>
                  </a:cubicBezTo>
                  <a:moveTo>
                    <a:pt x="91" y="27"/>
                  </a:moveTo>
                  <a:cubicBezTo>
                    <a:pt x="95" y="27"/>
                    <a:pt x="98" y="31"/>
                    <a:pt x="98" y="35"/>
                  </a:cubicBezTo>
                  <a:cubicBezTo>
                    <a:pt x="97" y="39"/>
                    <a:pt x="94" y="42"/>
                    <a:pt x="90" y="42"/>
                  </a:cubicBezTo>
                  <a:cubicBezTo>
                    <a:pt x="85" y="42"/>
                    <a:pt x="82" y="38"/>
                    <a:pt x="83" y="34"/>
                  </a:cubicBezTo>
                  <a:cubicBezTo>
                    <a:pt x="83" y="30"/>
                    <a:pt x="87" y="27"/>
                    <a:pt x="91" y="27"/>
                  </a:cubicBezTo>
                  <a:moveTo>
                    <a:pt x="67" y="1"/>
                  </a:moveTo>
                  <a:cubicBezTo>
                    <a:pt x="71" y="1"/>
                    <a:pt x="74" y="5"/>
                    <a:pt x="74" y="9"/>
                  </a:cubicBezTo>
                  <a:cubicBezTo>
                    <a:pt x="73" y="13"/>
                    <a:pt x="70" y="17"/>
                    <a:pt x="65" y="16"/>
                  </a:cubicBezTo>
                  <a:cubicBezTo>
                    <a:pt x="61" y="16"/>
                    <a:pt x="58" y="12"/>
                    <a:pt x="58" y="8"/>
                  </a:cubicBezTo>
                  <a:cubicBezTo>
                    <a:pt x="59" y="4"/>
                    <a:pt x="63" y="1"/>
                    <a:pt x="67" y="1"/>
                  </a:cubicBezTo>
                  <a:moveTo>
                    <a:pt x="34" y="0"/>
                  </a:moveTo>
                  <a:cubicBezTo>
                    <a:pt x="38" y="1"/>
                    <a:pt x="41" y="4"/>
                    <a:pt x="41" y="8"/>
                  </a:cubicBezTo>
                  <a:cubicBezTo>
                    <a:pt x="40" y="13"/>
                    <a:pt x="36" y="16"/>
                    <a:pt x="32" y="15"/>
                  </a:cubicBezTo>
                  <a:cubicBezTo>
                    <a:pt x="28" y="15"/>
                    <a:pt x="25" y="11"/>
                    <a:pt x="25" y="7"/>
                  </a:cubicBezTo>
                  <a:cubicBezTo>
                    <a:pt x="26" y="3"/>
                    <a:pt x="29" y="0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2" name="Freeform 44"/>
            <p:cNvSpPr>
              <a:spLocks noEditPoints="1"/>
            </p:cNvSpPr>
            <p:nvPr/>
          </p:nvSpPr>
          <p:spPr bwMode="auto">
            <a:xfrm>
              <a:off x="13838240" y="-5187962"/>
              <a:ext cx="82550" cy="217488"/>
            </a:xfrm>
            <a:custGeom>
              <a:avLst/>
              <a:gdLst>
                <a:gd name="T0" fmla="*/ 1 w 22"/>
                <a:gd name="T1" fmla="*/ 57 h 58"/>
                <a:gd name="T2" fmla="*/ 1 w 22"/>
                <a:gd name="T3" fmla="*/ 55 h 58"/>
                <a:gd name="T4" fmla="*/ 1 w 22"/>
                <a:gd name="T5" fmla="*/ 55 h 58"/>
                <a:gd name="T6" fmla="*/ 6 w 22"/>
                <a:gd name="T7" fmla="*/ 49 h 58"/>
                <a:gd name="T8" fmla="*/ 6 w 22"/>
                <a:gd name="T9" fmla="*/ 49 h 58"/>
                <a:gd name="T10" fmla="*/ 8 w 22"/>
                <a:gd name="T11" fmla="*/ 49 h 58"/>
                <a:gd name="T12" fmla="*/ 8 w 22"/>
                <a:gd name="T13" fmla="*/ 49 h 58"/>
                <a:gd name="T14" fmla="*/ 8 w 22"/>
                <a:gd name="T15" fmla="*/ 51 h 58"/>
                <a:gd name="T16" fmla="*/ 8 w 22"/>
                <a:gd name="T17" fmla="*/ 51 h 58"/>
                <a:gd name="T18" fmla="*/ 3 w 22"/>
                <a:gd name="T19" fmla="*/ 57 h 58"/>
                <a:gd name="T20" fmla="*/ 3 w 22"/>
                <a:gd name="T21" fmla="*/ 57 h 58"/>
                <a:gd name="T22" fmla="*/ 3 w 22"/>
                <a:gd name="T23" fmla="*/ 57 h 58"/>
                <a:gd name="T24" fmla="*/ 2 w 22"/>
                <a:gd name="T25" fmla="*/ 58 h 58"/>
                <a:gd name="T26" fmla="*/ 2 w 22"/>
                <a:gd name="T27" fmla="*/ 58 h 58"/>
                <a:gd name="T28" fmla="*/ 1 w 22"/>
                <a:gd name="T29" fmla="*/ 57 h 58"/>
                <a:gd name="T30" fmla="*/ 11 w 22"/>
                <a:gd name="T31" fmla="*/ 43 h 58"/>
                <a:gd name="T32" fmla="*/ 11 w 22"/>
                <a:gd name="T33" fmla="*/ 41 h 58"/>
                <a:gd name="T34" fmla="*/ 11 w 22"/>
                <a:gd name="T35" fmla="*/ 41 h 58"/>
                <a:gd name="T36" fmla="*/ 14 w 22"/>
                <a:gd name="T37" fmla="*/ 34 h 58"/>
                <a:gd name="T38" fmla="*/ 14 w 22"/>
                <a:gd name="T39" fmla="*/ 34 h 58"/>
                <a:gd name="T40" fmla="*/ 16 w 22"/>
                <a:gd name="T41" fmla="*/ 33 h 58"/>
                <a:gd name="T42" fmla="*/ 16 w 22"/>
                <a:gd name="T43" fmla="*/ 33 h 58"/>
                <a:gd name="T44" fmla="*/ 17 w 22"/>
                <a:gd name="T45" fmla="*/ 35 h 58"/>
                <a:gd name="T46" fmla="*/ 17 w 22"/>
                <a:gd name="T47" fmla="*/ 35 h 58"/>
                <a:gd name="T48" fmla="*/ 13 w 22"/>
                <a:gd name="T49" fmla="*/ 42 h 58"/>
                <a:gd name="T50" fmla="*/ 13 w 22"/>
                <a:gd name="T51" fmla="*/ 42 h 58"/>
                <a:gd name="T52" fmla="*/ 12 w 22"/>
                <a:gd name="T53" fmla="*/ 43 h 58"/>
                <a:gd name="T54" fmla="*/ 12 w 22"/>
                <a:gd name="T55" fmla="*/ 43 h 58"/>
                <a:gd name="T56" fmla="*/ 11 w 22"/>
                <a:gd name="T57" fmla="*/ 43 h 58"/>
                <a:gd name="T58" fmla="*/ 18 w 22"/>
                <a:gd name="T59" fmla="*/ 26 h 58"/>
                <a:gd name="T60" fmla="*/ 17 w 22"/>
                <a:gd name="T61" fmla="*/ 24 h 58"/>
                <a:gd name="T62" fmla="*/ 17 w 22"/>
                <a:gd name="T63" fmla="*/ 24 h 58"/>
                <a:gd name="T64" fmla="*/ 18 w 22"/>
                <a:gd name="T65" fmla="*/ 16 h 58"/>
                <a:gd name="T66" fmla="*/ 18 w 22"/>
                <a:gd name="T67" fmla="*/ 16 h 58"/>
                <a:gd name="T68" fmla="*/ 20 w 22"/>
                <a:gd name="T69" fmla="*/ 15 h 58"/>
                <a:gd name="T70" fmla="*/ 20 w 22"/>
                <a:gd name="T71" fmla="*/ 15 h 58"/>
                <a:gd name="T72" fmla="*/ 21 w 22"/>
                <a:gd name="T73" fmla="*/ 17 h 58"/>
                <a:gd name="T74" fmla="*/ 21 w 22"/>
                <a:gd name="T75" fmla="*/ 17 h 58"/>
                <a:gd name="T76" fmla="*/ 20 w 22"/>
                <a:gd name="T77" fmla="*/ 25 h 58"/>
                <a:gd name="T78" fmla="*/ 20 w 22"/>
                <a:gd name="T79" fmla="*/ 25 h 58"/>
                <a:gd name="T80" fmla="*/ 19 w 22"/>
                <a:gd name="T81" fmla="*/ 26 h 58"/>
                <a:gd name="T82" fmla="*/ 19 w 22"/>
                <a:gd name="T83" fmla="*/ 26 h 58"/>
                <a:gd name="T84" fmla="*/ 18 w 22"/>
                <a:gd name="T85" fmla="*/ 26 h 58"/>
                <a:gd name="T86" fmla="*/ 19 w 22"/>
                <a:gd name="T87" fmla="*/ 7 h 58"/>
                <a:gd name="T88" fmla="*/ 18 w 22"/>
                <a:gd name="T89" fmla="*/ 2 h 58"/>
                <a:gd name="T90" fmla="*/ 18 w 22"/>
                <a:gd name="T91" fmla="*/ 2 h 58"/>
                <a:gd name="T92" fmla="*/ 20 w 22"/>
                <a:gd name="T93" fmla="*/ 0 h 58"/>
                <a:gd name="T94" fmla="*/ 20 w 22"/>
                <a:gd name="T95" fmla="*/ 0 h 58"/>
                <a:gd name="T96" fmla="*/ 21 w 22"/>
                <a:gd name="T97" fmla="*/ 2 h 58"/>
                <a:gd name="T98" fmla="*/ 21 w 22"/>
                <a:gd name="T99" fmla="*/ 2 h 58"/>
                <a:gd name="T100" fmla="*/ 22 w 22"/>
                <a:gd name="T101" fmla="*/ 7 h 58"/>
                <a:gd name="T102" fmla="*/ 22 w 22"/>
                <a:gd name="T103" fmla="*/ 7 h 58"/>
                <a:gd name="T104" fmla="*/ 20 w 22"/>
                <a:gd name="T105" fmla="*/ 8 h 58"/>
                <a:gd name="T106" fmla="*/ 20 w 22"/>
                <a:gd name="T107" fmla="*/ 8 h 58"/>
                <a:gd name="T108" fmla="*/ 20 w 22"/>
                <a:gd name="T109" fmla="*/ 8 h 58"/>
                <a:gd name="T110" fmla="*/ 20 w 22"/>
                <a:gd name="T111" fmla="*/ 8 h 58"/>
                <a:gd name="T112" fmla="*/ 19 w 22"/>
                <a:gd name="T113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58">
                  <a:moveTo>
                    <a:pt x="1" y="57"/>
                  </a:moveTo>
                  <a:cubicBezTo>
                    <a:pt x="0" y="57"/>
                    <a:pt x="0" y="56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3" y="53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8"/>
                    <a:pt x="7" y="48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9" y="50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5" y="55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2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1" y="57"/>
                    <a:pt x="1" y="57"/>
                  </a:cubicBezTo>
                  <a:close/>
                  <a:moveTo>
                    <a:pt x="11" y="43"/>
                  </a:moveTo>
                  <a:cubicBezTo>
                    <a:pt x="11" y="42"/>
                    <a:pt x="10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38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3"/>
                    <a:pt x="15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3"/>
                    <a:pt x="17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7"/>
                    <a:pt x="15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3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1" y="43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2"/>
                    <a:pt x="18" y="19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0"/>
                    <a:pt x="21" y="22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9" y="7"/>
                  </a:moveTo>
                  <a:cubicBezTo>
                    <a:pt x="19" y="5"/>
                    <a:pt x="19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9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3"/>
                    <a:pt x="22" y="5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3" name="Freeform 45"/>
            <p:cNvSpPr>
              <a:spLocks noEditPoints="1"/>
            </p:cNvSpPr>
            <p:nvPr/>
          </p:nvSpPr>
          <p:spPr bwMode="auto">
            <a:xfrm>
              <a:off x="13731877" y="-5176849"/>
              <a:ext cx="95250" cy="128588"/>
            </a:xfrm>
            <a:custGeom>
              <a:avLst/>
              <a:gdLst>
                <a:gd name="T0" fmla="*/ 0 w 25"/>
                <a:gd name="T1" fmla="*/ 33 h 34"/>
                <a:gd name="T2" fmla="*/ 0 w 25"/>
                <a:gd name="T3" fmla="*/ 31 h 34"/>
                <a:gd name="T4" fmla="*/ 0 w 25"/>
                <a:gd name="T5" fmla="*/ 31 h 34"/>
                <a:gd name="T6" fmla="*/ 6 w 25"/>
                <a:gd name="T7" fmla="*/ 25 h 34"/>
                <a:gd name="T8" fmla="*/ 6 w 25"/>
                <a:gd name="T9" fmla="*/ 25 h 34"/>
                <a:gd name="T10" fmla="*/ 8 w 25"/>
                <a:gd name="T11" fmla="*/ 25 h 34"/>
                <a:gd name="T12" fmla="*/ 8 w 25"/>
                <a:gd name="T13" fmla="*/ 25 h 34"/>
                <a:gd name="T14" fmla="*/ 8 w 25"/>
                <a:gd name="T15" fmla="*/ 28 h 34"/>
                <a:gd name="T16" fmla="*/ 8 w 25"/>
                <a:gd name="T17" fmla="*/ 28 h 34"/>
                <a:gd name="T18" fmla="*/ 2 w 25"/>
                <a:gd name="T19" fmla="*/ 33 h 34"/>
                <a:gd name="T20" fmla="*/ 2 w 25"/>
                <a:gd name="T21" fmla="*/ 33 h 34"/>
                <a:gd name="T22" fmla="*/ 2 w 25"/>
                <a:gd name="T23" fmla="*/ 33 h 34"/>
                <a:gd name="T24" fmla="*/ 1 w 25"/>
                <a:gd name="T25" fmla="*/ 34 h 34"/>
                <a:gd name="T26" fmla="*/ 1 w 25"/>
                <a:gd name="T27" fmla="*/ 34 h 34"/>
                <a:gd name="T28" fmla="*/ 0 w 25"/>
                <a:gd name="T29" fmla="*/ 33 h 34"/>
                <a:gd name="T30" fmla="*/ 13 w 25"/>
                <a:gd name="T31" fmla="*/ 20 h 34"/>
                <a:gd name="T32" fmla="*/ 12 w 25"/>
                <a:gd name="T33" fmla="*/ 18 h 34"/>
                <a:gd name="T34" fmla="*/ 12 w 25"/>
                <a:gd name="T35" fmla="*/ 18 h 34"/>
                <a:gd name="T36" fmla="*/ 17 w 25"/>
                <a:gd name="T37" fmla="*/ 12 h 34"/>
                <a:gd name="T38" fmla="*/ 17 w 25"/>
                <a:gd name="T39" fmla="*/ 12 h 34"/>
                <a:gd name="T40" fmla="*/ 19 w 25"/>
                <a:gd name="T41" fmla="*/ 11 h 34"/>
                <a:gd name="T42" fmla="*/ 19 w 25"/>
                <a:gd name="T43" fmla="*/ 11 h 34"/>
                <a:gd name="T44" fmla="*/ 19 w 25"/>
                <a:gd name="T45" fmla="*/ 13 h 34"/>
                <a:gd name="T46" fmla="*/ 19 w 25"/>
                <a:gd name="T47" fmla="*/ 13 h 34"/>
                <a:gd name="T48" fmla="*/ 15 w 25"/>
                <a:gd name="T49" fmla="*/ 20 h 34"/>
                <a:gd name="T50" fmla="*/ 15 w 25"/>
                <a:gd name="T51" fmla="*/ 20 h 34"/>
                <a:gd name="T52" fmla="*/ 13 w 25"/>
                <a:gd name="T53" fmla="*/ 20 h 34"/>
                <a:gd name="T54" fmla="*/ 13 w 25"/>
                <a:gd name="T55" fmla="*/ 20 h 34"/>
                <a:gd name="T56" fmla="*/ 13 w 25"/>
                <a:gd name="T57" fmla="*/ 20 h 34"/>
                <a:gd name="T58" fmla="*/ 22 w 25"/>
                <a:gd name="T59" fmla="*/ 5 h 34"/>
                <a:gd name="T60" fmla="*/ 21 w 25"/>
                <a:gd name="T61" fmla="*/ 3 h 34"/>
                <a:gd name="T62" fmla="*/ 21 w 25"/>
                <a:gd name="T63" fmla="*/ 3 h 34"/>
                <a:gd name="T64" fmla="*/ 22 w 25"/>
                <a:gd name="T65" fmla="*/ 1 h 34"/>
                <a:gd name="T66" fmla="*/ 22 w 25"/>
                <a:gd name="T67" fmla="*/ 1 h 34"/>
                <a:gd name="T68" fmla="*/ 24 w 25"/>
                <a:gd name="T69" fmla="*/ 0 h 34"/>
                <a:gd name="T70" fmla="*/ 24 w 25"/>
                <a:gd name="T71" fmla="*/ 0 h 34"/>
                <a:gd name="T72" fmla="*/ 25 w 25"/>
                <a:gd name="T73" fmla="*/ 2 h 34"/>
                <a:gd name="T74" fmla="*/ 25 w 25"/>
                <a:gd name="T75" fmla="*/ 2 h 34"/>
                <a:gd name="T76" fmla="*/ 24 w 25"/>
                <a:gd name="T77" fmla="*/ 4 h 34"/>
                <a:gd name="T78" fmla="*/ 24 w 25"/>
                <a:gd name="T79" fmla="*/ 4 h 34"/>
                <a:gd name="T80" fmla="*/ 24 w 25"/>
                <a:gd name="T81" fmla="*/ 4 h 34"/>
                <a:gd name="T82" fmla="*/ 23 w 25"/>
                <a:gd name="T83" fmla="*/ 5 h 34"/>
                <a:gd name="T84" fmla="*/ 23 w 25"/>
                <a:gd name="T85" fmla="*/ 5 h 34"/>
                <a:gd name="T86" fmla="*/ 22 w 25"/>
                <a:gd name="T8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34">
                  <a:moveTo>
                    <a:pt x="0" y="33"/>
                  </a:moveTo>
                  <a:cubicBezTo>
                    <a:pt x="0" y="32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3" y="29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31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3"/>
                    <a:pt x="0" y="33"/>
                  </a:cubicBezTo>
                  <a:close/>
                  <a:moveTo>
                    <a:pt x="13" y="20"/>
                  </a:moveTo>
                  <a:cubicBezTo>
                    <a:pt x="12" y="20"/>
                    <a:pt x="12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6"/>
                    <a:pt x="15" y="14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2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6"/>
                    <a:pt x="16" y="18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22" y="5"/>
                  </a:moveTo>
                  <a:cubicBezTo>
                    <a:pt x="21" y="5"/>
                    <a:pt x="21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4" y="3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4" name="Freeform 46"/>
            <p:cNvSpPr/>
            <p:nvPr/>
          </p:nvSpPr>
          <p:spPr bwMode="auto">
            <a:xfrm>
              <a:off x="13619165" y="-5172087"/>
              <a:ext cx="34925" cy="33338"/>
            </a:xfrm>
            <a:custGeom>
              <a:avLst/>
              <a:gdLst>
                <a:gd name="T0" fmla="*/ 1 w 9"/>
                <a:gd name="T1" fmla="*/ 9 h 9"/>
                <a:gd name="T2" fmla="*/ 1 w 9"/>
                <a:gd name="T3" fmla="*/ 7 h 9"/>
                <a:gd name="T4" fmla="*/ 1 w 9"/>
                <a:gd name="T5" fmla="*/ 7 h 9"/>
                <a:gd name="T6" fmla="*/ 6 w 9"/>
                <a:gd name="T7" fmla="*/ 1 h 9"/>
                <a:gd name="T8" fmla="*/ 8 w 9"/>
                <a:gd name="T9" fmla="*/ 0 h 9"/>
                <a:gd name="T10" fmla="*/ 8 w 9"/>
                <a:gd name="T11" fmla="*/ 0 h 9"/>
                <a:gd name="T12" fmla="*/ 8 w 9"/>
                <a:gd name="T13" fmla="*/ 2 h 9"/>
                <a:gd name="T14" fmla="*/ 8 w 9"/>
                <a:gd name="T15" fmla="*/ 2 h 9"/>
                <a:gd name="T16" fmla="*/ 3 w 9"/>
                <a:gd name="T17" fmla="*/ 9 h 9"/>
                <a:gd name="T18" fmla="*/ 2 w 9"/>
                <a:gd name="T19" fmla="*/ 9 h 9"/>
                <a:gd name="T20" fmla="*/ 2 w 9"/>
                <a:gd name="T21" fmla="*/ 9 h 9"/>
                <a:gd name="T22" fmla="*/ 1 w 9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1" y="9"/>
                  </a:moveTo>
                  <a:cubicBezTo>
                    <a:pt x="0" y="9"/>
                    <a:pt x="0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5" name="Freeform 47"/>
            <p:cNvSpPr/>
            <p:nvPr/>
          </p:nvSpPr>
          <p:spPr bwMode="auto">
            <a:xfrm>
              <a:off x="13409614" y="-4140210"/>
              <a:ext cx="139700" cy="63500"/>
            </a:xfrm>
            <a:custGeom>
              <a:avLst/>
              <a:gdLst>
                <a:gd name="T0" fmla="*/ 14 w 37"/>
                <a:gd name="T1" fmla="*/ 0 h 17"/>
                <a:gd name="T2" fmla="*/ 31 w 37"/>
                <a:gd name="T3" fmla="*/ 7 h 17"/>
                <a:gd name="T4" fmla="*/ 3 w 37"/>
                <a:gd name="T5" fmla="*/ 12 h 17"/>
                <a:gd name="T6" fmla="*/ 4 w 37"/>
                <a:gd name="T7" fmla="*/ 3 h 17"/>
                <a:gd name="T8" fmla="*/ 14 w 3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4" y="0"/>
                  </a:moveTo>
                  <a:cubicBezTo>
                    <a:pt x="14" y="0"/>
                    <a:pt x="37" y="0"/>
                    <a:pt x="31" y="7"/>
                  </a:cubicBezTo>
                  <a:cubicBezTo>
                    <a:pt x="26" y="11"/>
                    <a:pt x="6" y="17"/>
                    <a:pt x="3" y="12"/>
                  </a:cubicBezTo>
                  <a:cubicBezTo>
                    <a:pt x="0" y="8"/>
                    <a:pt x="4" y="3"/>
                    <a:pt x="4" y="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6" name="Freeform 48"/>
            <p:cNvSpPr/>
            <p:nvPr/>
          </p:nvSpPr>
          <p:spPr bwMode="auto">
            <a:xfrm>
              <a:off x="13161964" y="-4121160"/>
              <a:ext cx="134938" cy="68263"/>
            </a:xfrm>
            <a:custGeom>
              <a:avLst/>
              <a:gdLst>
                <a:gd name="T0" fmla="*/ 16 w 36"/>
                <a:gd name="T1" fmla="*/ 2 h 18"/>
                <a:gd name="T2" fmla="*/ 27 w 36"/>
                <a:gd name="T3" fmla="*/ 17 h 18"/>
                <a:gd name="T4" fmla="*/ 0 w 36"/>
                <a:gd name="T5" fmla="*/ 8 h 18"/>
                <a:gd name="T6" fmla="*/ 6 w 36"/>
                <a:gd name="T7" fmla="*/ 0 h 18"/>
                <a:gd name="T8" fmla="*/ 16 w 36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">
                  <a:moveTo>
                    <a:pt x="16" y="2"/>
                  </a:moveTo>
                  <a:cubicBezTo>
                    <a:pt x="16" y="2"/>
                    <a:pt x="36" y="15"/>
                    <a:pt x="27" y="17"/>
                  </a:cubicBezTo>
                  <a:cubicBezTo>
                    <a:pt x="21" y="18"/>
                    <a:pt x="1" y="14"/>
                    <a:pt x="0" y="8"/>
                  </a:cubicBezTo>
                  <a:cubicBezTo>
                    <a:pt x="0" y="2"/>
                    <a:pt x="6" y="0"/>
                    <a:pt x="6" y="0"/>
                  </a:cubicBezTo>
                  <a:lnTo>
                    <a:pt x="16" y="2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7" name="Freeform 49"/>
            <p:cNvSpPr>
              <a:spLocks noEditPoints="1"/>
            </p:cNvSpPr>
            <p:nvPr/>
          </p:nvSpPr>
          <p:spPr bwMode="auto">
            <a:xfrm>
              <a:off x="13079414" y="-4767273"/>
              <a:ext cx="404813" cy="615951"/>
            </a:xfrm>
            <a:custGeom>
              <a:avLst/>
              <a:gdLst>
                <a:gd name="T0" fmla="*/ 31 w 108"/>
                <a:gd name="T1" fmla="*/ 107 h 164"/>
                <a:gd name="T2" fmla="*/ 18 w 108"/>
                <a:gd name="T3" fmla="*/ 113 h 164"/>
                <a:gd name="T4" fmla="*/ 61 w 108"/>
                <a:gd name="T5" fmla="*/ 122 h 164"/>
                <a:gd name="T6" fmla="*/ 67 w 108"/>
                <a:gd name="T7" fmla="*/ 136 h 164"/>
                <a:gd name="T8" fmla="*/ 61 w 108"/>
                <a:gd name="T9" fmla="*/ 122 h 164"/>
                <a:gd name="T10" fmla="*/ 48 w 108"/>
                <a:gd name="T11" fmla="*/ 152 h 164"/>
                <a:gd name="T12" fmla="*/ 34 w 108"/>
                <a:gd name="T13" fmla="*/ 158 h 164"/>
                <a:gd name="T14" fmla="*/ 5 w 108"/>
                <a:gd name="T15" fmla="*/ 133 h 164"/>
                <a:gd name="T16" fmla="*/ 12 w 108"/>
                <a:gd name="T17" fmla="*/ 147 h 164"/>
                <a:gd name="T18" fmla="*/ 5 w 108"/>
                <a:gd name="T19" fmla="*/ 133 h 164"/>
                <a:gd name="T20" fmla="*/ 107 w 108"/>
                <a:gd name="T21" fmla="*/ 143 h 164"/>
                <a:gd name="T22" fmla="*/ 93 w 108"/>
                <a:gd name="T23" fmla="*/ 149 h 164"/>
                <a:gd name="T24" fmla="*/ 82 w 108"/>
                <a:gd name="T25" fmla="*/ 100 h 164"/>
                <a:gd name="T26" fmla="*/ 88 w 108"/>
                <a:gd name="T27" fmla="*/ 114 h 164"/>
                <a:gd name="T28" fmla="*/ 82 w 108"/>
                <a:gd name="T29" fmla="*/ 100 h 164"/>
                <a:gd name="T30" fmla="*/ 87 w 108"/>
                <a:gd name="T31" fmla="*/ 68 h 164"/>
                <a:gd name="T32" fmla="*/ 73 w 108"/>
                <a:gd name="T33" fmla="*/ 75 h 164"/>
                <a:gd name="T34" fmla="*/ 42 w 108"/>
                <a:gd name="T35" fmla="*/ 51 h 164"/>
                <a:gd name="T36" fmla="*/ 48 w 108"/>
                <a:gd name="T37" fmla="*/ 65 h 164"/>
                <a:gd name="T38" fmla="*/ 42 w 108"/>
                <a:gd name="T39" fmla="*/ 51 h 164"/>
                <a:gd name="T40" fmla="*/ 53 w 108"/>
                <a:gd name="T41" fmla="*/ 21 h 164"/>
                <a:gd name="T42" fmla="*/ 39 w 108"/>
                <a:gd name="T43" fmla="*/ 27 h 164"/>
                <a:gd name="T44" fmla="*/ 75 w 108"/>
                <a:gd name="T45" fmla="*/ 31 h 164"/>
                <a:gd name="T46" fmla="*/ 81 w 108"/>
                <a:gd name="T47" fmla="*/ 45 h 164"/>
                <a:gd name="T48" fmla="*/ 75 w 108"/>
                <a:gd name="T49" fmla="*/ 31 h 164"/>
                <a:gd name="T50" fmla="*/ 84 w 108"/>
                <a:gd name="T51" fmla="*/ 6 h 164"/>
                <a:gd name="T52" fmla="*/ 70 w 108"/>
                <a:gd name="T53" fmla="*/ 12 h 164"/>
                <a:gd name="T54" fmla="*/ 46 w 108"/>
                <a:gd name="T55" fmla="*/ 85 h 164"/>
                <a:gd name="T56" fmla="*/ 52 w 108"/>
                <a:gd name="T57" fmla="*/ 99 h 164"/>
                <a:gd name="T58" fmla="*/ 46 w 108"/>
                <a:gd name="T59" fmla="*/ 85 h 164"/>
                <a:gd name="T60" fmla="*/ 21 w 108"/>
                <a:gd name="T61" fmla="*/ 63 h 164"/>
                <a:gd name="T62" fmla="*/ 7 w 108"/>
                <a:gd name="T63" fmla="*/ 6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8" h="164">
                  <a:moveTo>
                    <a:pt x="21" y="103"/>
                  </a:moveTo>
                  <a:cubicBezTo>
                    <a:pt x="25" y="102"/>
                    <a:pt x="30" y="103"/>
                    <a:pt x="31" y="107"/>
                  </a:cubicBezTo>
                  <a:cubicBezTo>
                    <a:pt x="33" y="111"/>
                    <a:pt x="31" y="116"/>
                    <a:pt x="28" y="117"/>
                  </a:cubicBezTo>
                  <a:cubicBezTo>
                    <a:pt x="24" y="119"/>
                    <a:pt x="19" y="117"/>
                    <a:pt x="18" y="113"/>
                  </a:cubicBezTo>
                  <a:cubicBezTo>
                    <a:pt x="16" y="110"/>
                    <a:pt x="18" y="105"/>
                    <a:pt x="21" y="103"/>
                  </a:cubicBezTo>
                  <a:moveTo>
                    <a:pt x="61" y="122"/>
                  </a:moveTo>
                  <a:cubicBezTo>
                    <a:pt x="65" y="121"/>
                    <a:pt x="70" y="122"/>
                    <a:pt x="71" y="126"/>
                  </a:cubicBezTo>
                  <a:cubicBezTo>
                    <a:pt x="73" y="130"/>
                    <a:pt x="71" y="135"/>
                    <a:pt x="67" y="136"/>
                  </a:cubicBezTo>
                  <a:cubicBezTo>
                    <a:pt x="64" y="138"/>
                    <a:pt x="59" y="136"/>
                    <a:pt x="57" y="132"/>
                  </a:cubicBezTo>
                  <a:cubicBezTo>
                    <a:pt x="56" y="129"/>
                    <a:pt x="58" y="124"/>
                    <a:pt x="61" y="122"/>
                  </a:cubicBezTo>
                  <a:moveTo>
                    <a:pt x="38" y="148"/>
                  </a:moveTo>
                  <a:cubicBezTo>
                    <a:pt x="41" y="147"/>
                    <a:pt x="46" y="148"/>
                    <a:pt x="48" y="152"/>
                  </a:cubicBezTo>
                  <a:cubicBezTo>
                    <a:pt x="49" y="156"/>
                    <a:pt x="48" y="160"/>
                    <a:pt x="44" y="162"/>
                  </a:cubicBezTo>
                  <a:cubicBezTo>
                    <a:pt x="40" y="164"/>
                    <a:pt x="35" y="162"/>
                    <a:pt x="34" y="158"/>
                  </a:cubicBezTo>
                  <a:cubicBezTo>
                    <a:pt x="32" y="154"/>
                    <a:pt x="34" y="150"/>
                    <a:pt x="38" y="148"/>
                  </a:cubicBezTo>
                  <a:moveTo>
                    <a:pt x="5" y="133"/>
                  </a:moveTo>
                  <a:cubicBezTo>
                    <a:pt x="9" y="131"/>
                    <a:pt x="14" y="133"/>
                    <a:pt x="15" y="137"/>
                  </a:cubicBezTo>
                  <a:cubicBezTo>
                    <a:pt x="17" y="140"/>
                    <a:pt x="15" y="145"/>
                    <a:pt x="12" y="147"/>
                  </a:cubicBezTo>
                  <a:cubicBezTo>
                    <a:pt x="8" y="148"/>
                    <a:pt x="3" y="146"/>
                    <a:pt x="2" y="143"/>
                  </a:cubicBezTo>
                  <a:cubicBezTo>
                    <a:pt x="0" y="139"/>
                    <a:pt x="2" y="134"/>
                    <a:pt x="5" y="133"/>
                  </a:cubicBezTo>
                  <a:moveTo>
                    <a:pt x="97" y="139"/>
                  </a:moveTo>
                  <a:cubicBezTo>
                    <a:pt x="100" y="138"/>
                    <a:pt x="105" y="139"/>
                    <a:pt x="107" y="143"/>
                  </a:cubicBezTo>
                  <a:cubicBezTo>
                    <a:pt x="108" y="147"/>
                    <a:pt x="107" y="151"/>
                    <a:pt x="103" y="153"/>
                  </a:cubicBezTo>
                  <a:cubicBezTo>
                    <a:pt x="99" y="155"/>
                    <a:pt x="94" y="153"/>
                    <a:pt x="93" y="149"/>
                  </a:cubicBezTo>
                  <a:cubicBezTo>
                    <a:pt x="91" y="145"/>
                    <a:pt x="93" y="141"/>
                    <a:pt x="97" y="139"/>
                  </a:cubicBezTo>
                  <a:moveTo>
                    <a:pt x="82" y="100"/>
                  </a:moveTo>
                  <a:cubicBezTo>
                    <a:pt x="86" y="98"/>
                    <a:pt x="90" y="100"/>
                    <a:pt x="92" y="104"/>
                  </a:cubicBezTo>
                  <a:cubicBezTo>
                    <a:pt x="94" y="107"/>
                    <a:pt x="92" y="112"/>
                    <a:pt x="88" y="114"/>
                  </a:cubicBezTo>
                  <a:cubicBezTo>
                    <a:pt x="84" y="115"/>
                    <a:pt x="80" y="113"/>
                    <a:pt x="78" y="110"/>
                  </a:cubicBezTo>
                  <a:cubicBezTo>
                    <a:pt x="77" y="106"/>
                    <a:pt x="78" y="101"/>
                    <a:pt x="82" y="100"/>
                  </a:cubicBezTo>
                  <a:moveTo>
                    <a:pt x="77" y="65"/>
                  </a:moveTo>
                  <a:cubicBezTo>
                    <a:pt x="81" y="63"/>
                    <a:pt x="85" y="65"/>
                    <a:pt x="87" y="68"/>
                  </a:cubicBezTo>
                  <a:cubicBezTo>
                    <a:pt x="89" y="72"/>
                    <a:pt x="87" y="77"/>
                    <a:pt x="83" y="78"/>
                  </a:cubicBezTo>
                  <a:cubicBezTo>
                    <a:pt x="79" y="80"/>
                    <a:pt x="75" y="78"/>
                    <a:pt x="73" y="75"/>
                  </a:cubicBezTo>
                  <a:cubicBezTo>
                    <a:pt x="71" y="71"/>
                    <a:pt x="73" y="66"/>
                    <a:pt x="77" y="65"/>
                  </a:cubicBezTo>
                  <a:moveTo>
                    <a:pt x="42" y="51"/>
                  </a:moveTo>
                  <a:cubicBezTo>
                    <a:pt x="46" y="50"/>
                    <a:pt x="51" y="51"/>
                    <a:pt x="52" y="55"/>
                  </a:cubicBezTo>
                  <a:cubicBezTo>
                    <a:pt x="54" y="59"/>
                    <a:pt x="52" y="63"/>
                    <a:pt x="48" y="65"/>
                  </a:cubicBezTo>
                  <a:cubicBezTo>
                    <a:pt x="45" y="67"/>
                    <a:pt x="40" y="65"/>
                    <a:pt x="38" y="61"/>
                  </a:cubicBezTo>
                  <a:cubicBezTo>
                    <a:pt x="37" y="57"/>
                    <a:pt x="39" y="53"/>
                    <a:pt x="42" y="51"/>
                  </a:cubicBezTo>
                  <a:moveTo>
                    <a:pt x="43" y="17"/>
                  </a:moveTo>
                  <a:cubicBezTo>
                    <a:pt x="47" y="16"/>
                    <a:pt x="51" y="17"/>
                    <a:pt x="53" y="21"/>
                  </a:cubicBezTo>
                  <a:cubicBezTo>
                    <a:pt x="55" y="25"/>
                    <a:pt x="53" y="30"/>
                    <a:pt x="49" y="31"/>
                  </a:cubicBezTo>
                  <a:cubicBezTo>
                    <a:pt x="45" y="33"/>
                    <a:pt x="41" y="31"/>
                    <a:pt x="39" y="27"/>
                  </a:cubicBezTo>
                  <a:cubicBezTo>
                    <a:pt x="38" y="24"/>
                    <a:pt x="39" y="19"/>
                    <a:pt x="43" y="17"/>
                  </a:cubicBezTo>
                  <a:moveTo>
                    <a:pt x="75" y="31"/>
                  </a:moveTo>
                  <a:cubicBezTo>
                    <a:pt x="79" y="29"/>
                    <a:pt x="83" y="31"/>
                    <a:pt x="85" y="35"/>
                  </a:cubicBezTo>
                  <a:cubicBezTo>
                    <a:pt x="87" y="39"/>
                    <a:pt x="85" y="43"/>
                    <a:pt x="81" y="45"/>
                  </a:cubicBezTo>
                  <a:cubicBezTo>
                    <a:pt x="77" y="46"/>
                    <a:pt x="73" y="45"/>
                    <a:pt x="71" y="41"/>
                  </a:cubicBezTo>
                  <a:cubicBezTo>
                    <a:pt x="69" y="37"/>
                    <a:pt x="71" y="33"/>
                    <a:pt x="75" y="31"/>
                  </a:cubicBezTo>
                  <a:moveTo>
                    <a:pt x="74" y="2"/>
                  </a:moveTo>
                  <a:cubicBezTo>
                    <a:pt x="78" y="0"/>
                    <a:pt x="83" y="2"/>
                    <a:pt x="84" y="6"/>
                  </a:cubicBezTo>
                  <a:cubicBezTo>
                    <a:pt x="86" y="10"/>
                    <a:pt x="84" y="14"/>
                    <a:pt x="80" y="16"/>
                  </a:cubicBezTo>
                  <a:cubicBezTo>
                    <a:pt x="77" y="18"/>
                    <a:pt x="72" y="16"/>
                    <a:pt x="70" y="12"/>
                  </a:cubicBezTo>
                  <a:cubicBezTo>
                    <a:pt x="69" y="8"/>
                    <a:pt x="71" y="4"/>
                    <a:pt x="74" y="2"/>
                  </a:cubicBezTo>
                  <a:moveTo>
                    <a:pt x="46" y="85"/>
                  </a:moveTo>
                  <a:cubicBezTo>
                    <a:pt x="50" y="83"/>
                    <a:pt x="55" y="85"/>
                    <a:pt x="56" y="89"/>
                  </a:cubicBezTo>
                  <a:cubicBezTo>
                    <a:pt x="58" y="92"/>
                    <a:pt x="56" y="97"/>
                    <a:pt x="52" y="99"/>
                  </a:cubicBezTo>
                  <a:cubicBezTo>
                    <a:pt x="49" y="100"/>
                    <a:pt x="44" y="99"/>
                    <a:pt x="42" y="95"/>
                  </a:cubicBezTo>
                  <a:cubicBezTo>
                    <a:pt x="41" y="91"/>
                    <a:pt x="42" y="86"/>
                    <a:pt x="46" y="85"/>
                  </a:cubicBezTo>
                  <a:moveTo>
                    <a:pt x="11" y="59"/>
                  </a:moveTo>
                  <a:cubicBezTo>
                    <a:pt x="15" y="57"/>
                    <a:pt x="20" y="59"/>
                    <a:pt x="21" y="63"/>
                  </a:cubicBezTo>
                  <a:cubicBezTo>
                    <a:pt x="23" y="66"/>
                    <a:pt x="21" y="71"/>
                    <a:pt x="17" y="73"/>
                  </a:cubicBezTo>
                  <a:cubicBezTo>
                    <a:pt x="14" y="74"/>
                    <a:pt x="9" y="73"/>
                    <a:pt x="7" y="69"/>
                  </a:cubicBezTo>
                  <a:cubicBezTo>
                    <a:pt x="6" y="65"/>
                    <a:pt x="8" y="60"/>
                    <a:pt x="11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8" name="Freeform 50"/>
            <p:cNvSpPr/>
            <p:nvPr/>
          </p:nvSpPr>
          <p:spPr bwMode="auto">
            <a:xfrm>
              <a:off x="15174917" y="-5221299"/>
              <a:ext cx="252413" cy="569914"/>
            </a:xfrm>
            <a:custGeom>
              <a:avLst/>
              <a:gdLst>
                <a:gd name="T0" fmla="*/ 4 w 67"/>
                <a:gd name="T1" fmla="*/ 107 h 152"/>
                <a:gd name="T2" fmla="*/ 35 w 67"/>
                <a:gd name="T3" fmla="*/ 12 h 152"/>
                <a:gd name="T4" fmla="*/ 29 w 67"/>
                <a:gd name="T5" fmla="*/ 115 h 152"/>
                <a:gd name="T6" fmla="*/ 4 w 67"/>
                <a:gd name="T7" fmla="*/ 10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152">
                  <a:moveTo>
                    <a:pt x="4" y="107"/>
                  </a:moveTo>
                  <a:cubicBezTo>
                    <a:pt x="4" y="107"/>
                    <a:pt x="4" y="24"/>
                    <a:pt x="35" y="12"/>
                  </a:cubicBezTo>
                  <a:cubicBezTo>
                    <a:pt x="67" y="0"/>
                    <a:pt x="60" y="76"/>
                    <a:pt x="29" y="115"/>
                  </a:cubicBezTo>
                  <a:cubicBezTo>
                    <a:pt x="0" y="152"/>
                    <a:pt x="4" y="107"/>
                    <a:pt x="4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9" name="Freeform 51"/>
            <p:cNvSpPr>
              <a:spLocks noEditPoints="1"/>
            </p:cNvSpPr>
            <p:nvPr/>
          </p:nvSpPr>
          <p:spPr bwMode="auto">
            <a:xfrm>
              <a:off x="15182855" y="-5187962"/>
              <a:ext cx="206375" cy="458788"/>
            </a:xfrm>
            <a:custGeom>
              <a:avLst/>
              <a:gdLst>
                <a:gd name="T0" fmla="*/ 1 w 55"/>
                <a:gd name="T1" fmla="*/ 115 h 122"/>
                <a:gd name="T2" fmla="*/ 0 w 55"/>
                <a:gd name="T3" fmla="*/ 103 h 122"/>
                <a:gd name="T4" fmla="*/ 0 w 55"/>
                <a:gd name="T5" fmla="*/ 103 h 122"/>
                <a:gd name="T6" fmla="*/ 0 w 55"/>
                <a:gd name="T7" fmla="*/ 98 h 122"/>
                <a:gd name="T8" fmla="*/ 0 w 55"/>
                <a:gd name="T9" fmla="*/ 98 h 122"/>
                <a:gd name="T10" fmla="*/ 0 w 55"/>
                <a:gd name="T11" fmla="*/ 98 h 122"/>
                <a:gd name="T12" fmla="*/ 33 w 55"/>
                <a:gd name="T13" fmla="*/ 2 h 122"/>
                <a:gd name="T14" fmla="*/ 33 w 55"/>
                <a:gd name="T15" fmla="*/ 2 h 122"/>
                <a:gd name="T16" fmla="*/ 40 w 55"/>
                <a:gd name="T17" fmla="*/ 0 h 122"/>
                <a:gd name="T18" fmla="*/ 40 w 55"/>
                <a:gd name="T19" fmla="*/ 0 h 122"/>
                <a:gd name="T20" fmla="*/ 55 w 55"/>
                <a:gd name="T21" fmla="*/ 28 h 122"/>
                <a:gd name="T22" fmla="*/ 55 w 55"/>
                <a:gd name="T23" fmla="*/ 28 h 122"/>
                <a:gd name="T24" fmla="*/ 28 w 55"/>
                <a:gd name="T25" fmla="*/ 107 h 122"/>
                <a:gd name="T26" fmla="*/ 28 w 55"/>
                <a:gd name="T27" fmla="*/ 107 h 122"/>
                <a:gd name="T28" fmla="*/ 9 w 55"/>
                <a:gd name="T29" fmla="*/ 122 h 122"/>
                <a:gd name="T30" fmla="*/ 9 w 55"/>
                <a:gd name="T31" fmla="*/ 122 h 122"/>
                <a:gd name="T32" fmla="*/ 1 w 55"/>
                <a:gd name="T33" fmla="*/ 115 h 122"/>
                <a:gd name="T34" fmla="*/ 26 w 55"/>
                <a:gd name="T35" fmla="*/ 105 h 122"/>
                <a:gd name="T36" fmla="*/ 52 w 55"/>
                <a:gd name="T37" fmla="*/ 28 h 122"/>
                <a:gd name="T38" fmla="*/ 52 w 55"/>
                <a:gd name="T39" fmla="*/ 28 h 122"/>
                <a:gd name="T40" fmla="*/ 49 w 55"/>
                <a:gd name="T41" fmla="*/ 10 h 122"/>
                <a:gd name="T42" fmla="*/ 49 w 55"/>
                <a:gd name="T43" fmla="*/ 10 h 122"/>
                <a:gd name="T44" fmla="*/ 40 w 55"/>
                <a:gd name="T45" fmla="*/ 3 h 122"/>
                <a:gd name="T46" fmla="*/ 40 w 55"/>
                <a:gd name="T47" fmla="*/ 3 h 122"/>
                <a:gd name="T48" fmla="*/ 34 w 55"/>
                <a:gd name="T49" fmla="*/ 4 h 122"/>
                <a:gd name="T50" fmla="*/ 34 w 55"/>
                <a:gd name="T51" fmla="*/ 4 h 122"/>
                <a:gd name="T52" fmla="*/ 7 w 55"/>
                <a:gd name="T53" fmla="*/ 55 h 122"/>
                <a:gd name="T54" fmla="*/ 7 w 55"/>
                <a:gd name="T55" fmla="*/ 55 h 122"/>
                <a:gd name="T56" fmla="*/ 3 w 55"/>
                <a:gd name="T57" fmla="*/ 98 h 122"/>
                <a:gd name="T58" fmla="*/ 3 w 55"/>
                <a:gd name="T59" fmla="*/ 98 h 122"/>
                <a:gd name="T60" fmla="*/ 2 w 55"/>
                <a:gd name="T61" fmla="*/ 98 h 122"/>
                <a:gd name="T62" fmla="*/ 3 w 55"/>
                <a:gd name="T63" fmla="*/ 98 h 122"/>
                <a:gd name="T64" fmla="*/ 3 w 55"/>
                <a:gd name="T65" fmla="*/ 103 h 122"/>
                <a:gd name="T66" fmla="*/ 3 w 55"/>
                <a:gd name="T67" fmla="*/ 103 h 122"/>
                <a:gd name="T68" fmla="*/ 4 w 55"/>
                <a:gd name="T69" fmla="*/ 114 h 122"/>
                <a:gd name="T70" fmla="*/ 4 w 55"/>
                <a:gd name="T71" fmla="*/ 114 h 122"/>
                <a:gd name="T72" fmla="*/ 9 w 55"/>
                <a:gd name="T73" fmla="*/ 119 h 122"/>
                <a:gd name="T74" fmla="*/ 9 w 55"/>
                <a:gd name="T75" fmla="*/ 119 h 122"/>
                <a:gd name="T76" fmla="*/ 26 w 55"/>
                <a:gd name="T77" fmla="*/ 10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122">
                  <a:moveTo>
                    <a:pt x="1" y="115"/>
                  </a:moveTo>
                  <a:cubicBezTo>
                    <a:pt x="0" y="111"/>
                    <a:pt x="0" y="106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0"/>
                    <a:pt x="0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0" y="15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5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1" y="0"/>
                    <a:pt x="55" y="13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52"/>
                    <a:pt x="45" y="85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19" y="118"/>
                    <a:pt x="14" y="122"/>
                    <a:pt x="9" y="122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5" y="122"/>
                    <a:pt x="2" y="118"/>
                    <a:pt x="1" y="115"/>
                  </a:cubicBezTo>
                  <a:close/>
                  <a:moveTo>
                    <a:pt x="26" y="105"/>
                  </a:moveTo>
                  <a:cubicBezTo>
                    <a:pt x="42" y="84"/>
                    <a:pt x="52" y="51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0"/>
                    <a:pt x="51" y="14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7" y="5"/>
                    <a:pt x="44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6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19" y="10"/>
                    <a:pt x="11" y="33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3" y="77"/>
                    <a:pt x="3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100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3" y="106"/>
                    <a:pt x="3" y="111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5" y="117"/>
                    <a:pt x="7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2" y="119"/>
                    <a:pt x="17" y="116"/>
                    <a:pt x="26" y="10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0" name="Freeform 52"/>
            <p:cNvSpPr>
              <a:spLocks noEditPoints="1"/>
            </p:cNvSpPr>
            <p:nvPr/>
          </p:nvSpPr>
          <p:spPr bwMode="auto">
            <a:xfrm>
              <a:off x="15213017" y="-5130812"/>
              <a:ext cx="146050" cy="352426"/>
            </a:xfrm>
            <a:custGeom>
              <a:avLst/>
              <a:gdLst>
                <a:gd name="T0" fmla="*/ 1 w 39"/>
                <a:gd name="T1" fmla="*/ 91 h 94"/>
                <a:gd name="T2" fmla="*/ 0 w 39"/>
                <a:gd name="T3" fmla="*/ 85 h 94"/>
                <a:gd name="T4" fmla="*/ 0 w 39"/>
                <a:gd name="T5" fmla="*/ 85 h 94"/>
                <a:gd name="T6" fmla="*/ 1 w 39"/>
                <a:gd name="T7" fmla="*/ 76 h 94"/>
                <a:gd name="T8" fmla="*/ 1 w 39"/>
                <a:gd name="T9" fmla="*/ 76 h 94"/>
                <a:gd name="T10" fmla="*/ 4 w 39"/>
                <a:gd name="T11" fmla="*/ 41 h 94"/>
                <a:gd name="T12" fmla="*/ 4 w 39"/>
                <a:gd name="T13" fmla="*/ 41 h 94"/>
                <a:gd name="T14" fmla="*/ 23 w 39"/>
                <a:gd name="T15" fmla="*/ 0 h 94"/>
                <a:gd name="T16" fmla="*/ 23 w 39"/>
                <a:gd name="T17" fmla="*/ 0 h 94"/>
                <a:gd name="T18" fmla="*/ 27 w 39"/>
                <a:gd name="T19" fmla="*/ 0 h 94"/>
                <a:gd name="T20" fmla="*/ 27 w 39"/>
                <a:gd name="T21" fmla="*/ 0 h 94"/>
                <a:gd name="T22" fmla="*/ 39 w 39"/>
                <a:gd name="T23" fmla="*/ 19 h 94"/>
                <a:gd name="T24" fmla="*/ 39 w 39"/>
                <a:gd name="T25" fmla="*/ 19 h 94"/>
                <a:gd name="T26" fmla="*/ 18 w 39"/>
                <a:gd name="T27" fmla="*/ 83 h 94"/>
                <a:gd name="T28" fmla="*/ 18 w 39"/>
                <a:gd name="T29" fmla="*/ 83 h 94"/>
                <a:gd name="T30" fmla="*/ 5 w 39"/>
                <a:gd name="T31" fmla="*/ 94 h 94"/>
                <a:gd name="T32" fmla="*/ 5 w 39"/>
                <a:gd name="T33" fmla="*/ 94 h 94"/>
                <a:gd name="T34" fmla="*/ 1 w 39"/>
                <a:gd name="T35" fmla="*/ 91 h 94"/>
                <a:gd name="T36" fmla="*/ 15 w 39"/>
                <a:gd name="T37" fmla="*/ 81 h 94"/>
                <a:gd name="T38" fmla="*/ 36 w 39"/>
                <a:gd name="T39" fmla="*/ 19 h 94"/>
                <a:gd name="T40" fmla="*/ 36 w 39"/>
                <a:gd name="T41" fmla="*/ 19 h 94"/>
                <a:gd name="T42" fmla="*/ 34 w 39"/>
                <a:gd name="T43" fmla="*/ 7 h 94"/>
                <a:gd name="T44" fmla="*/ 34 w 39"/>
                <a:gd name="T45" fmla="*/ 7 h 94"/>
                <a:gd name="T46" fmla="*/ 27 w 39"/>
                <a:gd name="T47" fmla="*/ 3 h 94"/>
                <a:gd name="T48" fmla="*/ 27 w 39"/>
                <a:gd name="T49" fmla="*/ 3 h 94"/>
                <a:gd name="T50" fmla="*/ 23 w 39"/>
                <a:gd name="T51" fmla="*/ 3 h 94"/>
                <a:gd name="T52" fmla="*/ 23 w 39"/>
                <a:gd name="T53" fmla="*/ 3 h 94"/>
                <a:gd name="T54" fmla="*/ 7 w 39"/>
                <a:gd name="T55" fmla="*/ 42 h 94"/>
                <a:gd name="T56" fmla="*/ 7 w 39"/>
                <a:gd name="T57" fmla="*/ 42 h 94"/>
                <a:gd name="T58" fmla="*/ 4 w 39"/>
                <a:gd name="T59" fmla="*/ 76 h 94"/>
                <a:gd name="T60" fmla="*/ 4 w 39"/>
                <a:gd name="T61" fmla="*/ 76 h 94"/>
                <a:gd name="T62" fmla="*/ 2 w 39"/>
                <a:gd name="T63" fmla="*/ 76 h 94"/>
                <a:gd name="T64" fmla="*/ 4 w 39"/>
                <a:gd name="T65" fmla="*/ 77 h 94"/>
                <a:gd name="T66" fmla="*/ 3 w 39"/>
                <a:gd name="T67" fmla="*/ 85 h 94"/>
                <a:gd name="T68" fmla="*/ 3 w 39"/>
                <a:gd name="T69" fmla="*/ 85 h 94"/>
                <a:gd name="T70" fmla="*/ 4 w 39"/>
                <a:gd name="T71" fmla="*/ 90 h 94"/>
                <a:gd name="T72" fmla="*/ 4 w 39"/>
                <a:gd name="T73" fmla="*/ 90 h 94"/>
                <a:gd name="T74" fmla="*/ 5 w 39"/>
                <a:gd name="T75" fmla="*/ 91 h 94"/>
                <a:gd name="T76" fmla="*/ 5 w 39"/>
                <a:gd name="T77" fmla="*/ 91 h 94"/>
                <a:gd name="T78" fmla="*/ 15 w 39"/>
                <a:gd name="T79" fmla="*/ 8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94">
                  <a:moveTo>
                    <a:pt x="1" y="91"/>
                  </a:moveTo>
                  <a:cubicBezTo>
                    <a:pt x="0" y="89"/>
                    <a:pt x="0" y="87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1"/>
                    <a:pt x="1" y="77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5"/>
                    <a:pt x="2" y="58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7" y="23"/>
                    <a:pt x="12" y="4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6" y="0"/>
                    <a:pt x="39" y="8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37"/>
                    <a:pt x="30" y="64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2" y="91"/>
                    <a:pt x="8" y="94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94"/>
                    <a:pt x="1" y="93"/>
                    <a:pt x="1" y="91"/>
                  </a:cubicBezTo>
                  <a:close/>
                  <a:moveTo>
                    <a:pt x="15" y="81"/>
                  </a:moveTo>
                  <a:cubicBezTo>
                    <a:pt x="27" y="63"/>
                    <a:pt x="36" y="36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4"/>
                    <a:pt x="35" y="10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4"/>
                    <a:pt x="30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5"/>
                    <a:pt x="10" y="24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4" y="59"/>
                    <a:pt x="4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3" y="81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7"/>
                    <a:pt x="3" y="89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4" y="91"/>
                    <a:pt x="5" y="91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6" y="92"/>
                    <a:pt x="10" y="89"/>
                    <a:pt x="15" y="8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1" name="Freeform 53"/>
            <p:cNvSpPr/>
            <p:nvPr/>
          </p:nvSpPr>
          <p:spPr bwMode="auto">
            <a:xfrm>
              <a:off x="15182855" y="-5006986"/>
              <a:ext cx="457201" cy="371476"/>
            </a:xfrm>
            <a:custGeom>
              <a:avLst/>
              <a:gdLst>
                <a:gd name="T0" fmla="*/ 23 w 122"/>
                <a:gd name="T1" fmla="*/ 66 h 99"/>
                <a:gd name="T2" fmla="*/ 91 w 122"/>
                <a:gd name="T3" fmla="*/ 5 h 99"/>
                <a:gd name="T4" fmla="*/ 40 w 122"/>
                <a:gd name="T5" fmla="*/ 83 h 99"/>
                <a:gd name="T6" fmla="*/ 23 w 122"/>
                <a:gd name="T7" fmla="*/ 6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" h="99">
                  <a:moveTo>
                    <a:pt x="23" y="66"/>
                  </a:moveTo>
                  <a:cubicBezTo>
                    <a:pt x="23" y="66"/>
                    <a:pt x="61" y="0"/>
                    <a:pt x="91" y="5"/>
                  </a:cubicBezTo>
                  <a:cubicBezTo>
                    <a:pt x="122" y="9"/>
                    <a:pt x="81" y="66"/>
                    <a:pt x="40" y="83"/>
                  </a:cubicBezTo>
                  <a:cubicBezTo>
                    <a:pt x="0" y="99"/>
                    <a:pt x="23" y="66"/>
                    <a:pt x="23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2" name="Freeform 54"/>
            <p:cNvSpPr>
              <a:spLocks noEditPoints="1"/>
            </p:cNvSpPr>
            <p:nvPr/>
          </p:nvSpPr>
          <p:spPr bwMode="auto">
            <a:xfrm>
              <a:off x="15238417" y="-4995874"/>
              <a:ext cx="330201" cy="322263"/>
            </a:xfrm>
            <a:custGeom>
              <a:avLst/>
              <a:gdLst>
                <a:gd name="T0" fmla="*/ 2 w 88"/>
                <a:gd name="T1" fmla="*/ 84 h 86"/>
                <a:gd name="T2" fmla="*/ 0 w 88"/>
                <a:gd name="T3" fmla="*/ 79 h 86"/>
                <a:gd name="T4" fmla="*/ 0 w 88"/>
                <a:gd name="T5" fmla="*/ 79 h 86"/>
                <a:gd name="T6" fmla="*/ 7 w 88"/>
                <a:gd name="T7" fmla="*/ 62 h 86"/>
                <a:gd name="T8" fmla="*/ 7 w 88"/>
                <a:gd name="T9" fmla="*/ 62 h 86"/>
                <a:gd name="T10" fmla="*/ 7 w 88"/>
                <a:gd name="T11" fmla="*/ 62 h 86"/>
                <a:gd name="T12" fmla="*/ 7 w 88"/>
                <a:gd name="T13" fmla="*/ 62 h 86"/>
                <a:gd name="T14" fmla="*/ 7 w 88"/>
                <a:gd name="T15" fmla="*/ 62 h 86"/>
                <a:gd name="T16" fmla="*/ 7 w 88"/>
                <a:gd name="T17" fmla="*/ 62 h 86"/>
                <a:gd name="T18" fmla="*/ 7 w 88"/>
                <a:gd name="T19" fmla="*/ 62 h 86"/>
                <a:gd name="T20" fmla="*/ 7 w 88"/>
                <a:gd name="T21" fmla="*/ 62 h 86"/>
                <a:gd name="T22" fmla="*/ 73 w 88"/>
                <a:gd name="T23" fmla="*/ 0 h 86"/>
                <a:gd name="T24" fmla="*/ 73 w 88"/>
                <a:gd name="T25" fmla="*/ 0 h 86"/>
                <a:gd name="T26" fmla="*/ 76 w 88"/>
                <a:gd name="T27" fmla="*/ 0 h 86"/>
                <a:gd name="T28" fmla="*/ 76 w 88"/>
                <a:gd name="T29" fmla="*/ 0 h 86"/>
                <a:gd name="T30" fmla="*/ 88 w 88"/>
                <a:gd name="T31" fmla="*/ 13 h 86"/>
                <a:gd name="T32" fmla="*/ 88 w 88"/>
                <a:gd name="T33" fmla="*/ 13 h 86"/>
                <a:gd name="T34" fmla="*/ 25 w 88"/>
                <a:gd name="T35" fmla="*/ 82 h 86"/>
                <a:gd name="T36" fmla="*/ 25 w 88"/>
                <a:gd name="T37" fmla="*/ 82 h 86"/>
                <a:gd name="T38" fmla="*/ 8 w 88"/>
                <a:gd name="T39" fmla="*/ 86 h 86"/>
                <a:gd name="T40" fmla="*/ 8 w 88"/>
                <a:gd name="T41" fmla="*/ 86 h 86"/>
                <a:gd name="T42" fmla="*/ 2 w 88"/>
                <a:gd name="T43" fmla="*/ 84 h 86"/>
                <a:gd name="T44" fmla="*/ 10 w 88"/>
                <a:gd name="T45" fmla="*/ 64 h 86"/>
                <a:gd name="T46" fmla="*/ 3 w 88"/>
                <a:gd name="T47" fmla="*/ 79 h 86"/>
                <a:gd name="T48" fmla="*/ 3 w 88"/>
                <a:gd name="T49" fmla="*/ 79 h 86"/>
                <a:gd name="T50" fmla="*/ 8 w 88"/>
                <a:gd name="T51" fmla="*/ 83 h 86"/>
                <a:gd name="T52" fmla="*/ 8 w 88"/>
                <a:gd name="T53" fmla="*/ 83 h 86"/>
                <a:gd name="T54" fmla="*/ 24 w 88"/>
                <a:gd name="T55" fmla="*/ 79 h 86"/>
                <a:gd name="T56" fmla="*/ 24 w 88"/>
                <a:gd name="T57" fmla="*/ 79 h 86"/>
                <a:gd name="T58" fmla="*/ 85 w 88"/>
                <a:gd name="T59" fmla="*/ 13 h 86"/>
                <a:gd name="T60" fmla="*/ 85 w 88"/>
                <a:gd name="T61" fmla="*/ 13 h 86"/>
                <a:gd name="T62" fmla="*/ 76 w 88"/>
                <a:gd name="T63" fmla="*/ 3 h 86"/>
                <a:gd name="T64" fmla="*/ 76 w 88"/>
                <a:gd name="T65" fmla="*/ 3 h 86"/>
                <a:gd name="T66" fmla="*/ 73 w 88"/>
                <a:gd name="T67" fmla="*/ 3 h 86"/>
                <a:gd name="T68" fmla="*/ 73 w 88"/>
                <a:gd name="T69" fmla="*/ 3 h 86"/>
                <a:gd name="T70" fmla="*/ 31 w 88"/>
                <a:gd name="T71" fmla="*/ 33 h 86"/>
                <a:gd name="T72" fmla="*/ 31 w 88"/>
                <a:gd name="T73" fmla="*/ 33 h 86"/>
                <a:gd name="T74" fmla="*/ 10 w 88"/>
                <a:gd name="T75" fmla="*/ 63 h 86"/>
                <a:gd name="T76" fmla="*/ 10 w 88"/>
                <a:gd name="T77" fmla="*/ 63 h 86"/>
                <a:gd name="T78" fmla="*/ 8 w 88"/>
                <a:gd name="T79" fmla="*/ 63 h 86"/>
                <a:gd name="T80" fmla="*/ 10 w 88"/>
                <a:gd name="T81" fmla="*/ 6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" h="86">
                  <a:moveTo>
                    <a:pt x="2" y="84"/>
                  </a:moveTo>
                  <a:cubicBezTo>
                    <a:pt x="1" y="83"/>
                    <a:pt x="0" y="81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2"/>
                    <a:pt x="6" y="63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59"/>
                    <a:pt x="42" y="1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84" y="1"/>
                    <a:pt x="88" y="7"/>
                    <a:pt x="88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33"/>
                    <a:pt x="57" y="69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17" y="85"/>
                    <a:pt x="12" y="86"/>
                    <a:pt x="8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5" y="86"/>
                    <a:pt x="3" y="85"/>
                    <a:pt x="2" y="84"/>
                  </a:cubicBezTo>
                  <a:close/>
                  <a:moveTo>
                    <a:pt x="10" y="64"/>
                  </a:moveTo>
                  <a:cubicBezTo>
                    <a:pt x="10" y="64"/>
                    <a:pt x="3" y="73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82"/>
                    <a:pt x="4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1" y="83"/>
                    <a:pt x="16" y="82"/>
                    <a:pt x="24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55" y="67"/>
                    <a:pt x="86" y="31"/>
                    <a:pt x="85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8"/>
                    <a:pt x="83" y="5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5" y="3"/>
                    <a:pt x="74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59" y="3"/>
                    <a:pt x="43" y="1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18" y="48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0" y="64"/>
                    <a:pt x="10" y="64"/>
                    <a:pt x="10" y="6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3" name="Freeform 55"/>
            <p:cNvSpPr>
              <a:spLocks noEditPoints="1"/>
            </p:cNvSpPr>
            <p:nvPr/>
          </p:nvSpPr>
          <p:spPr bwMode="auto">
            <a:xfrm>
              <a:off x="15276517" y="-4959361"/>
              <a:ext cx="250825" cy="252413"/>
            </a:xfrm>
            <a:custGeom>
              <a:avLst/>
              <a:gdLst>
                <a:gd name="T0" fmla="*/ 1 w 67"/>
                <a:gd name="T1" fmla="*/ 66 h 67"/>
                <a:gd name="T2" fmla="*/ 0 w 67"/>
                <a:gd name="T3" fmla="*/ 64 h 67"/>
                <a:gd name="T4" fmla="*/ 0 w 67"/>
                <a:gd name="T5" fmla="*/ 64 h 67"/>
                <a:gd name="T6" fmla="*/ 7 w 67"/>
                <a:gd name="T7" fmla="*/ 51 h 67"/>
                <a:gd name="T8" fmla="*/ 7 w 67"/>
                <a:gd name="T9" fmla="*/ 51 h 67"/>
                <a:gd name="T10" fmla="*/ 7 w 67"/>
                <a:gd name="T11" fmla="*/ 51 h 67"/>
                <a:gd name="T12" fmla="*/ 24 w 67"/>
                <a:gd name="T13" fmla="*/ 26 h 67"/>
                <a:gd name="T14" fmla="*/ 24 w 67"/>
                <a:gd name="T15" fmla="*/ 26 h 67"/>
                <a:gd name="T16" fmla="*/ 56 w 67"/>
                <a:gd name="T17" fmla="*/ 0 h 67"/>
                <a:gd name="T18" fmla="*/ 56 w 67"/>
                <a:gd name="T19" fmla="*/ 0 h 67"/>
                <a:gd name="T20" fmla="*/ 58 w 67"/>
                <a:gd name="T21" fmla="*/ 0 h 67"/>
                <a:gd name="T22" fmla="*/ 58 w 67"/>
                <a:gd name="T23" fmla="*/ 0 h 67"/>
                <a:gd name="T24" fmla="*/ 67 w 67"/>
                <a:gd name="T25" fmla="*/ 10 h 67"/>
                <a:gd name="T26" fmla="*/ 67 w 67"/>
                <a:gd name="T27" fmla="*/ 10 h 67"/>
                <a:gd name="T28" fmla="*/ 18 w 67"/>
                <a:gd name="T29" fmla="*/ 63 h 67"/>
                <a:gd name="T30" fmla="*/ 18 w 67"/>
                <a:gd name="T31" fmla="*/ 63 h 67"/>
                <a:gd name="T32" fmla="*/ 5 w 67"/>
                <a:gd name="T33" fmla="*/ 67 h 67"/>
                <a:gd name="T34" fmla="*/ 5 w 67"/>
                <a:gd name="T35" fmla="*/ 67 h 67"/>
                <a:gd name="T36" fmla="*/ 1 w 67"/>
                <a:gd name="T37" fmla="*/ 66 h 67"/>
                <a:gd name="T38" fmla="*/ 9 w 67"/>
                <a:gd name="T39" fmla="*/ 52 h 67"/>
                <a:gd name="T40" fmla="*/ 6 w 67"/>
                <a:gd name="T41" fmla="*/ 57 h 67"/>
                <a:gd name="T42" fmla="*/ 6 w 67"/>
                <a:gd name="T43" fmla="*/ 57 h 67"/>
                <a:gd name="T44" fmla="*/ 3 w 67"/>
                <a:gd name="T45" fmla="*/ 64 h 67"/>
                <a:gd name="T46" fmla="*/ 3 w 67"/>
                <a:gd name="T47" fmla="*/ 64 h 67"/>
                <a:gd name="T48" fmla="*/ 5 w 67"/>
                <a:gd name="T49" fmla="*/ 64 h 67"/>
                <a:gd name="T50" fmla="*/ 5 w 67"/>
                <a:gd name="T51" fmla="*/ 64 h 67"/>
                <a:gd name="T52" fmla="*/ 16 w 67"/>
                <a:gd name="T53" fmla="*/ 60 h 67"/>
                <a:gd name="T54" fmla="*/ 16 w 67"/>
                <a:gd name="T55" fmla="*/ 60 h 67"/>
                <a:gd name="T56" fmla="*/ 64 w 67"/>
                <a:gd name="T57" fmla="*/ 10 h 67"/>
                <a:gd name="T58" fmla="*/ 64 w 67"/>
                <a:gd name="T59" fmla="*/ 10 h 67"/>
                <a:gd name="T60" fmla="*/ 58 w 67"/>
                <a:gd name="T61" fmla="*/ 3 h 67"/>
                <a:gd name="T62" fmla="*/ 58 w 67"/>
                <a:gd name="T63" fmla="*/ 3 h 67"/>
                <a:gd name="T64" fmla="*/ 56 w 67"/>
                <a:gd name="T65" fmla="*/ 3 h 67"/>
                <a:gd name="T66" fmla="*/ 56 w 67"/>
                <a:gd name="T67" fmla="*/ 3 h 67"/>
                <a:gd name="T68" fmla="*/ 27 w 67"/>
                <a:gd name="T69" fmla="*/ 27 h 67"/>
                <a:gd name="T70" fmla="*/ 27 w 67"/>
                <a:gd name="T71" fmla="*/ 27 h 67"/>
                <a:gd name="T72" fmla="*/ 10 w 67"/>
                <a:gd name="T73" fmla="*/ 52 h 67"/>
                <a:gd name="T74" fmla="*/ 10 w 67"/>
                <a:gd name="T75" fmla="*/ 52 h 67"/>
                <a:gd name="T76" fmla="*/ 9 w 67"/>
                <a:gd name="T77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67">
                  <a:moveTo>
                    <a:pt x="1" y="66"/>
                  </a:moveTo>
                  <a:cubicBezTo>
                    <a:pt x="1" y="66"/>
                    <a:pt x="0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59"/>
                    <a:pt x="6" y="52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15" y="38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34" y="13"/>
                    <a:pt x="4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4" y="2"/>
                    <a:pt x="67" y="5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25"/>
                    <a:pt x="41" y="51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1" y="66"/>
                    <a:pt x="7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67"/>
                    <a:pt x="2" y="67"/>
                    <a:pt x="1" y="66"/>
                  </a:cubicBezTo>
                  <a:close/>
                  <a:moveTo>
                    <a:pt x="9" y="52"/>
                  </a:moveTo>
                  <a:cubicBezTo>
                    <a:pt x="9" y="52"/>
                    <a:pt x="8" y="54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9"/>
                    <a:pt x="3" y="62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64"/>
                    <a:pt x="3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10" y="63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39" y="49"/>
                    <a:pt x="64" y="23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7"/>
                    <a:pt x="62" y="5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7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9" y="3"/>
                    <a:pt x="36" y="15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17" y="40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2"/>
                    <a:pt x="9" y="52"/>
                    <a:pt x="9" y="5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4" name="Freeform 56"/>
            <p:cNvSpPr/>
            <p:nvPr/>
          </p:nvSpPr>
          <p:spPr bwMode="auto">
            <a:xfrm>
              <a:off x="14679616" y="-4681548"/>
              <a:ext cx="539751" cy="307976"/>
            </a:xfrm>
            <a:custGeom>
              <a:avLst/>
              <a:gdLst>
                <a:gd name="T0" fmla="*/ 100 w 144"/>
                <a:gd name="T1" fmla="*/ 8 h 82"/>
                <a:gd name="T2" fmla="*/ 9 w 144"/>
                <a:gd name="T3" fmla="*/ 50 h 82"/>
                <a:gd name="T4" fmla="*/ 111 w 144"/>
                <a:gd name="T5" fmla="*/ 33 h 82"/>
                <a:gd name="T6" fmla="*/ 100 w 144"/>
                <a:gd name="T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82">
                  <a:moveTo>
                    <a:pt x="100" y="8"/>
                  </a:moveTo>
                  <a:cubicBezTo>
                    <a:pt x="100" y="8"/>
                    <a:pt x="18" y="17"/>
                    <a:pt x="9" y="50"/>
                  </a:cubicBezTo>
                  <a:cubicBezTo>
                    <a:pt x="0" y="82"/>
                    <a:pt x="75" y="67"/>
                    <a:pt x="111" y="33"/>
                  </a:cubicBezTo>
                  <a:cubicBezTo>
                    <a:pt x="144" y="0"/>
                    <a:pt x="100" y="8"/>
                    <a:pt x="10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5" name="Freeform 57"/>
            <p:cNvSpPr>
              <a:spLocks noEditPoints="1"/>
            </p:cNvSpPr>
            <p:nvPr/>
          </p:nvSpPr>
          <p:spPr bwMode="auto">
            <a:xfrm>
              <a:off x="14701841" y="-4657736"/>
              <a:ext cx="446088" cy="236538"/>
            </a:xfrm>
            <a:custGeom>
              <a:avLst/>
              <a:gdLst>
                <a:gd name="T0" fmla="*/ 0 w 119"/>
                <a:gd name="T1" fmla="*/ 49 h 63"/>
                <a:gd name="T2" fmla="*/ 1 w 119"/>
                <a:gd name="T3" fmla="*/ 43 h 63"/>
                <a:gd name="T4" fmla="*/ 1 w 119"/>
                <a:gd name="T5" fmla="*/ 43 h 63"/>
                <a:gd name="T6" fmla="*/ 51 w 119"/>
                <a:gd name="T7" fmla="*/ 9 h 63"/>
                <a:gd name="T8" fmla="*/ 51 w 119"/>
                <a:gd name="T9" fmla="*/ 9 h 63"/>
                <a:gd name="T10" fmla="*/ 94 w 119"/>
                <a:gd name="T11" fmla="*/ 1 h 63"/>
                <a:gd name="T12" fmla="*/ 94 w 119"/>
                <a:gd name="T13" fmla="*/ 1 h 63"/>
                <a:gd name="T14" fmla="*/ 105 w 119"/>
                <a:gd name="T15" fmla="*/ 0 h 63"/>
                <a:gd name="T16" fmla="*/ 105 w 119"/>
                <a:gd name="T17" fmla="*/ 0 h 63"/>
                <a:gd name="T18" fmla="*/ 114 w 119"/>
                <a:gd name="T19" fmla="*/ 1 h 63"/>
                <a:gd name="T20" fmla="*/ 114 w 119"/>
                <a:gd name="T21" fmla="*/ 1 h 63"/>
                <a:gd name="T22" fmla="*/ 119 w 119"/>
                <a:gd name="T23" fmla="*/ 8 h 63"/>
                <a:gd name="T24" fmla="*/ 119 w 119"/>
                <a:gd name="T25" fmla="*/ 8 h 63"/>
                <a:gd name="T26" fmla="*/ 106 w 119"/>
                <a:gd name="T27" fmla="*/ 28 h 63"/>
                <a:gd name="T28" fmla="*/ 106 w 119"/>
                <a:gd name="T29" fmla="*/ 28 h 63"/>
                <a:gd name="T30" fmla="*/ 23 w 119"/>
                <a:gd name="T31" fmla="*/ 63 h 63"/>
                <a:gd name="T32" fmla="*/ 23 w 119"/>
                <a:gd name="T33" fmla="*/ 63 h 63"/>
                <a:gd name="T34" fmla="*/ 0 w 119"/>
                <a:gd name="T35" fmla="*/ 49 h 63"/>
                <a:gd name="T36" fmla="*/ 94 w 119"/>
                <a:gd name="T37" fmla="*/ 4 h 63"/>
                <a:gd name="T38" fmla="*/ 52 w 119"/>
                <a:gd name="T39" fmla="*/ 12 h 63"/>
                <a:gd name="T40" fmla="*/ 52 w 119"/>
                <a:gd name="T41" fmla="*/ 12 h 63"/>
                <a:gd name="T42" fmla="*/ 4 w 119"/>
                <a:gd name="T43" fmla="*/ 44 h 63"/>
                <a:gd name="T44" fmla="*/ 4 w 119"/>
                <a:gd name="T45" fmla="*/ 44 h 63"/>
                <a:gd name="T46" fmla="*/ 3 w 119"/>
                <a:gd name="T47" fmla="*/ 49 h 63"/>
                <a:gd name="T48" fmla="*/ 3 w 119"/>
                <a:gd name="T49" fmla="*/ 49 h 63"/>
                <a:gd name="T50" fmla="*/ 23 w 119"/>
                <a:gd name="T51" fmla="*/ 60 h 63"/>
                <a:gd name="T52" fmla="*/ 23 w 119"/>
                <a:gd name="T53" fmla="*/ 60 h 63"/>
                <a:gd name="T54" fmla="*/ 104 w 119"/>
                <a:gd name="T55" fmla="*/ 25 h 63"/>
                <a:gd name="T56" fmla="*/ 104 w 119"/>
                <a:gd name="T57" fmla="*/ 25 h 63"/>
                <a:gd name="T58" fmla="*/ 116 w 119"/>
                <a:gd name="T59" fmla="*/ 8 h 63"/>
                <a:gd name="T60" fmla="*/ 116 w 119"/>
                <a:gd name="T61" fmla="*/ 8 h 63"/>
                <a:gd name="T62" fmla="*/ 113 w 119"/>
                <a:gd name="T63" fmla="*/ 4 h 63"/>
                <a:gd name="T64" fmla="*/ 113 w 119"/>
                <a:gd name="T65" fmla="*/ 4 h 63"/>
                <a:gd name="T66" fmla="*/ 105 w 119"/>
                <a:gd name="T67" fmla="*/ 3 h 63"/>
                <a:gd name="T68" fmla="*/ 105 w 119"/>
                <a:gd name="T69" fmla="*/ 3 h 63"/>
                <a:gd name="T70" fmla="*/ 94 w 119"/>
                <a:gd name="T71" fmla="*/ 4 h 63"/>
                <a:gd name="T72" fmla="*/ 94 w 119"/>
                <a:gd name="T73" fmla="*/ 4 h 63"/>
                <a:gd name="T74" fmla="*/ 94 w 119"/>
                <a:gd name="T75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9" h="63">
                  <a:moveTo>
                    <a:pt x="0" y="49"/>
                  </a:moveTo>
                  <a:cubicBezTo>
                    <a:pt x="0" y="47"/>
                    <a:pt x="1" y="45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6" y="26"/>
                    <a:pt x="30" y="16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73" y="3"/>
                    <a:pt x="94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5" y="1"/>
                    <a:pt x="100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8" y="0"/>
                    <a:pt x="111" y="0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7" y="2"/>
                    <a:pt x="119" y="5"/>
                    <a:pt x="119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9" y="13"/>
                    <a:pt x="115" y="1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83" y="49"/>
                    <a:pt x="46" y="63"/>
                    <a:pt x="23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10" y="63"/>
                    <a:pt x="1" y="59"/>
                    <a:pt x="0" y="49"/>
                  </a:cubicBezTo>
                  <a:close/>
                  <a:moveTo>
                    <a:pt x="94" y="4"/>
                  </a:moveTo>
                  <a:cubicBezTo>
                    <a:pt x="94" y="4"/>
                    <a:pt x="74" y="6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31" y="18"/>
                    <a:pt x="8" y="29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6"/>
                    <a:pt x="3" y="47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57"/>
                    <a:pt x="11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45" y="60"/>
                    <a:pt x="82" y="46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13" y="17"/>
                    <a:pt x="116" y="11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6"/>
                    <a:pt x="115" y="5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1" y="3"/>
                    <a:pt x="108" y="3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99" y="3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6" name="Freeform 58"/>
            <p:cNvSpPr>
              <a:spLocks noEditPoints="1"/>
            </p:cNvSpPr>
            <p:nvPr/>
          </p:nvSpPr>
          <p:spPr bwMode="auto">
            <a:xfrm>
              <a:off x="14754229" y="-4624398"/>
              <a:ext cx="349251" cy="168275"/>
            </a:xfrm>
            <a:custGeom>
              <a:avLst/>
              <a:gdLst>
                <a:gd name="T0" fmla="*/ 5 w 93"/>
                <a:gd name="T1" fmla="*/ 43 h 45"/>
                <a:gd name="T2" fmla="*/ 1 w 93"/>
                <a:gd name="T3" fmla="*/ 34 h 45"/>
                <a:gd name="T4" fmla="*/ 1 w 93"/>
                <a:gd name="T5" fmla="*/ 34 h 45"/>
                <a:gd name="T6" fmla="*/ 1 w 93"/>
                <a:gd name="T7" fmla="*/ 31 h 45"/>
                <a:gd name="T8" fmla="*/ 1 w 93"/>
                <a:gd name="T9" fmla="*/ 31 h 45"/>
                <a:gd name="T10" fmla="*/ 39 w 93"/>
                <a:gd name="T11" fmla="*/ 8 h 45"/>
                <a:gd name="T12" fmla="*/ 39 w 93"/>
                <a:gd name="T13" fmla="*/ 8 h 45"/>
                <a:gd name="T14" fmla="*/ 74 w 93"/>
                <a:gd name="T15" fmla="*/ 1 h 45"/>
                <a:gd name="T16" fmla="*/ 74 w 93"/>
                <a:gd name="T17" fmla="*/ 1 h 45"/>
                <a:gd name="T18" fmla="*/ 86 w 93"/>
                <a:gd name="T19" fmla="*/ 0 h 45"/>
                <a:gd name="T20" fmla="*/ 86 w 93"/>
                <a:gd name="T21" fmla="*/ 0 h 45"/>
                <a:gd name="T22" fmla="*/ 90 w 93"/>
                <a:gd name="T23" fmla="*/ 0 h 45"/>
                <a:gd name="T24" fmla="*/ 90 w 93"/>
                <a:gd name="T25" fmla="*/ 0 h 45"/>
                <a:gd name="T26" fmla="*/ 93 w 93"/>
                <a:gd name="T27" fmla="*/ 4 h 45"/>
                <a:gd name="T28" fmla="*/ 93 w 93"/>
                <a:gd name="T29" fmla="*/ 4 h 45"/>
                <a:gd name="T30" fmla="*/ 82 w 93"/>
                <a:gd name="T31" fmla="*/ 17 h 45"/>
                <a:gd name="T32" fmla="*/ 82 w 93"/>
                <a:gd name="T33" fmla="*/ 17 h 45"/>
                <a:gd name="T34" fmla="*/ 16 w 93"/>
                <a:gd name="T35" fmla="*/ 45 h 45"/>
                <a:gd name="T36" fmla="*/ 16 w 93"/>
                <a:gd name="T37" fmla="*/ 45 h 45"/>
                <a:gd name="T38" fmla="*/ 5 w 93"/>
                <a:gd name="T39" fmla="*/ 43 h 45"/>
                <a:gd name="T40" fmla="*/ 75 w 93"/>
                <a:gd name="T41" fmla="*/ 4 h 45"/>
                <a:gd name="T42" fmla="*/ 40 w 93"/>
                <a:gd name="T43" fmla="*/ 11 h 45"/>
                <a:gd name="T44" fmla="*/ 40 w 93"/>
                <a:gd name="T45" fmla="*/ 11 h 45"/>
                <a:gd name="T46" fmla="*/ 4 w 93"/>
                <a:gd name="T47" fmla="*/ 31 h 45"/>
                <a:gd name="T48" fmla="*/ 4 w 93"/>
                <a:gd name="T49" fmla="*/ 31 h 45"/>
                <a:gd name="T50" fmla="*/ 4 w 93"/>
                <a:gd name="T51" fmla="*/ 34 h 45"/>
                <a:gd name="T52" fmla="*/ 4 w 93"/>
                <a:gd name="T53" fmla="*/ 34 h 45"/>
                <a:gd name="T54" fmla="*/ 16 w 93"/>
                <a:gd name="T55" fmla="*/ 42 h 45"/>
                <a:gd name="T56" fmla="*/ 16 w 93"/>
                <a:gd name="T57" fmla="*/ 42 h 45"/>
                <a:gd name="T58" fmla="*/ 80 w 93"/>
                <a:gd name="T59" fmla="*/ 15 h 45"/>
                <a:gd name="T60" fmla="*/ 80 w 93"/>
                <a:gd name="T61" fmla="*/ 15 h 45"/>
                <a:gd name="T62" fmla="*/ 90 w 93"/>
                <a:gd name="T63" fmla="*/ 4 h 45"/>
                <a:gd name="T64" fmla="*/ 90 w 93"/>
                <a:gd name="T65" fmla="*/ 4 h 45"/>
                <a:gd name="T66" fmla="*/ 89 w 93"/>
                <a:gd name="T67" fmla="*/ 3 h 45"/>
                <a:gd name="T68" fmla="*/ 89 w 93"/>
                <a:gd name="T69" fmla="*/ 3 h 45"/>
                <a:gd name="T70" fmla="*/ 86 w 93"/>
                <a:gd name="T71" fmla="*/ 3 h 45"/>
                <a:gd name="T72" fmla="*/ 86 w 93"/>
                <a:gd name="T73" fmla="*/ 3 h 45"/>
                <a:gd name="T74" fmla="*/ 75 w 93"/>
                <a:gd name="T75" fmla="*/ 4 h 45"/>
                <a:gd name="T76" fmla="*/ 75 w 93"/>
                <a:gd name="T77" fmla="*/ 4 h 45"/>
                <a:gd name="T78" fmla="*/ 75 w 93"/>
                <a:gd name="T7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" h="45">
                  <a:moveTo>
                    <a:pt x="5" y="43"/>
                  </a:moveTo>
                  <a:cubicBezTo>
                    <a:pt x="2" y="41"/>
                    <a:pt x="0" y="38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2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20"/>
                    <a:pt x="22" y="13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56" y="4"/>
                    <a:pt x="73" y="2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5" y="1"/>
                    <a:pt x="81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7" y="0"/>
                    <a:pt x="89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1"/>
                    <a:pt x="93" y="2"/>
                    <a:pt x="93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2" y="7"/>
                    <a:pt x="89" y="11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63" y="33"/>
                    <a:pt x="34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2" y="45"/>
                    <a:pt x="8" y="44"/>
                    <a:pt x="5" y="43"/>
                  </a:cubicBezTo>
                  <a:close/>
                  <a:moveTo>
                    <a:pt x="75" y="4"/>
                  </a:moveTo>
                  <a:cubicBezTo>
                    <a:pt x="75" y="4"/>
                    <a:pt x="58" y="7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23" y="16"/>
                    <a:pt x="5" y="23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3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40"/>
                    <a:pt x="8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33" y="42"/>
                    <a:pt x="62" y="30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7" y="9"/>
                    <a:pt x="90" y="5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90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8" y="3"/>
                    <a:pt x="87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1" y="3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7" name="Freeform 59"/>
            <p:cNvSpPr/>
            <p:nvPr/>
          </p:nvSpPr>
          <p:spPr bwMode="auto">
            <a:xfrm>
              <a:off x="14893929" y="-4673611"/>
              <a:ext cx="344488" cy="488951"/>
            </a:xfrm>
            <a:custGeom>
              <a:avLst/>
              <a:gdLst>
                <a:gd name="T0" fmla="*/ 61 w 92"/>
                <a:gd name="T1" fmla="*/ 26 h 130"/>
                <a:gd name="T2" fmla="*/ 7 w 92"/>
                <a:gd name="T3" fmla="*/ 100 h 130"/>
                <a:gd name="T4" fmla="*/ 80 w 92"/>
                <a:gd name="T5" fmla="*/ 41 h 130"/>
                <a:gd name="T6" fmla="*/ 61 w 92"/>
                <a:gd name="T7" fmla="*/ 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130">
                  <a:moveTo>
                    <a:pt x="61" y="26"/>
                  </a:moveTo>
                  <a:cubicBezTo>
                    <a:pt x="61" y="26"/>
                    <a:pt x="0" y="70"/>
                    <a:pt x="7" y="100"/>
                  </a:cubicBezTo>
                  <a:cubicBezTo>
                    <a:pt x="15" y="130"/>
                    <a:pt x="67" y="84"/>
                    <a:pt x="80" y="41"/>
                  </a:cubicBezTo>
                  <a:cubicBezTo>
                    <a:pt x="92" y="0"/>
                    <a:pt x="61" y="26"/>
                    <a:pt x="6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8" name="Freeform 60"/>
            <p:cNvSpPr>
              <a:spLocks noEditPoints="1"/>
            </p:cNvSpPr>
            <p:nvPr/>
          </p:nvSpPr>
          <p:spPr bwMode="auto">
            <a:xfrm>
              <a:off x="14911392" y="-4613286"/>
              <a:ext cx="296863" cy="357188"/>
            </a:xfrm>
            <a:custGeom>
              <a:avLst/>
              <a:gdLst>
                <a:gd name="T0" fmla="*/ 1 w 79"/>
                <a:gd name="T1" fmla="*/ 84 h 95"/>
                <a:gd name="T2" fmla="*/ 0 w 79"/>
                <a:gd name="T3" fmla="*/ 78 h 95"/>
                <a:gd name="T4" fmla="*/ 0 w 79"/>
                <a:gd name="T5" fmla="*/ 78 h 95"/>
                <a:gd name="T6" fmla="*/ 55 w 79"/>
                <a:gd name="T7" fmla="*/ 9 h 95"/>
                <a:gd name="T8" fmla="*/ 55 w 79"/>
                <a:gd name="T9" fmla="*/ 9 h 95"/>
                <a:gd name="T10" fmla="*/ 55 w 79"/>
                <a:gd name="T11" fmla="*/ 9 h 95"/>
                <a:gd name="T12" fmla="*/ 55 w 79"/>
                <a:gd name="T13" fmla="*/ 9 h 95"/>
                <a:gd name="T14" fmla="*/ 55 w 79"/>
                <a:gd name="T15" fmla="*/ 9 h 95"/>
                <a:gd name="T16" fmla="*/ 55 w 79"/>
                <a:gd name="T17" fmla="*/ 9 h 95"/>
                <a:gd name="T18" fmla="*/ 55 w 79"/>
                <a:gd name="T19" fmla="*/ 9 h 95"/>
                <a:gd name="T20" fmla="*/ 55 w 79"/>
                <a:gd name="T21" fmla="*/ 9 h 95"/>
                <a:gd name="T22" fmla="*/ 72 w 79"/>
                <a:gd name="T23" fmla="*/ 0 h 95"/>
                <a:gd name="T24" fmla="*/ 72 w 79"/>
                <a:gd name="T25" fmla="*/ 0 h 95"/>
                <a:gd name="T26" fmla="*/ 77 w 79"/>
                <a:gd name="T27" fmla="*/ 3 h 95"/>
                <a:gd name="T28" fmla="*/ 77 w 79"/>
                <a:gd name="T29" fmla="*/ 3 h 95"/>
                <a:gd name="T30" fmla="*/ 79 w 79"/>
                <a:gd name="T31" fmla="*/ 10 h 95"/>
                <a:gd name="T32" fmla="*/ 79 w 79"/>
                <a:gd name="T33" fmla="*/ 10 h 95"/>
                <a:gd name="T34" fmla="*/ 76 w 79"/>
                <a:gd name="T35" fmla="*/ 25 h 95"/>
                <a:gd name="T36" fmla="*/ 76 w 79"/>
                <a:gd name="T37" fmla="*/ 25 h 95"/>
                <a:gd name="T38" fmla="*/ 13 w 79"/>
                <a:gd name="T39" fmla="*/ 95 h 95"/>
                <a:gd name="T40" fmla="*/ 13 w 79"/>
                <a:gd name="T41" fmla="*/ 95 h 95"/>
                <a:gd name="T42" fmla="*/ 13 w 79"/>
                <a:gd name="T43" fmla="*/ 95 h 95"/>
                <a:gd name="T44" fmla="*/ 13 w 79"/>
                <a:gd name="T45" fmla="*/ 95 h 95"/>
                <a:gd name="T46" fmla="*/ 1 w 79"/>
                <a:gd name="T47" fmla="*/ 84 h 95"/>
                <a:gd name="T48" fmla="*/ 57 w 79"/>
                <a:gd name="T49" fmla="*/ 12 h 95"/>
                <a:gd name="T50" fmla="*/ 30 w 79"/>
                <a:gd name="T51" fmla="*/ 34 h 95"/>
                <a:gd name="T52" fmla="*/ 30 w 79"/>
                <a:gd name="T53" fmla="*/ 34 h 95"/>
                <a:gd name="T54" fmla="*/ 3 w 79"/>
                <a:gd name="T55" fmla="*/ 78 h 95"/>
                <a:gd name="T56" fmla="*/ 3 w 79"/>
                <a:gd name="T57" fmla="*/ 78 h 95"/>
                <a:gd name="T58" fmla="*/ 4 w 79"/>
                <a:gd name="T59" fmla="*/ 83 h 95"/>
                <a:gd name="T60" fmla="*/ 4 w 79"/>
                <a:gd name="T61" fmla="*/ 83 h 95"/>
                <a:gd name="T62" fmla="*/ 13 w 79"/>
                <a:gd name="T63" fmla="*/ 92 h 95"/>
                <a:gd name="T64" fmla="*/ 13 w 79"/>
                <a:gd name="T65" fmla="*/ 92 h 95"/>
                <a:gd name="T66" fmla="*/ 73 w 79"/>
                <a:gd name="T67" fmla="*/ 24 h 95"/>
                <a:gd name="T68" fmla="*/ 73 w 79"/>
                <a:gd name="T69" fmla="*/ 24 h 95"/>
                <a:gd name="T70" fmla="*/ 76 w 79"/>
                <a:gd name="T71" fmla="*/ 10 h 95"/>
                <a:gd name="T72" fmla="*/ 76 w 79"/>
                <a:gd name="T73" fmla="*/ 10 h 95"/>
                <a:gd name="T74" fmla="*/ 72 w 79"/>
                <a:gd name="T75" fmla="*/ 3 h 95"/>
                <a:gd name="T76" fmla="*/ 72 w 79"/>
                <a:gd name="T77" fmla="*/ 3 h 95"/>
                <a:gd name="T78" fmla="*/ 62 w 79"/>
                <a:gd name="T79" fmla="*/ 7 h 95"/>
                <a:gd name="T80" fmla="*/ 62 w 79"/>
                <a:gd name="T81" fmla="*/ 7 h 95"/>
                <a:gd name="T82" fmla="*/ 57 w 79"/>
                <a:gd name="T83" fmla="*/ 11 h 95"/>
                <a:gd name="T84" fmla="*/ 57 w 79"/>
                <a:gd name="T85" fmla="*/ 11 h 95"/>
                <a:gd name="T86" fmla="*/ 57 w 79"/>
                <a:gd name="T87" fmla="*/ 1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9" h="95">
                  <a:moveTo>
                    <a:pt x="1" y="84"/>
                  </a:moveTo>
                  <a:cubicBezTo>
                    <a:pt x="0" y="82"/>
                    <a:pt x="0" y="80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48"/>
                    <a:pt x="52" y="11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8"/>
                    <a:pt x="65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4" y="0"/>
                    <a:pt x="76" y="1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8" y="4"/>
                    <a:pt x="79" y="7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3"/>
                    <a:pt x="78" y="18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66" y="59"/>
                    <a:pt x="3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7" y="95"/>
                    <a:pt x="2" y="91"/>
                    <a:pt x="1" y="84"/>
                  </a:cubicBezTo>
                  <a:close/>
                  <a:moveTo>
                    <a:pt x="57" y="12"/>
                  </a:moveTo>
                  <a:cubicBezTo>
                    <a:pt x="57" y="12"/>
                    <a:pt x="43" y="21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16" y="48"/>
                    <a:pt x="3" y="65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2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5" y="90"/>
                    <a:pt x="8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30" y="92"/>
                    <a:pt x="64" y="57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5" y="18"/>
                    <a:pt x="76" y="13"/>
                    <a:pt x="76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4"/>
                    <a:pt x="74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69" y="3"/>
                    <a:pt x="65" y="5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59" y="9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2"/>
                    <a:pt x="57" y="12"/>
                    <a:pt x="57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9" name="Freeform 61"/>
            <p:cNvSpPr>
              <a:spLocks noEditPoints="1"/>
            </p:cNvSpPr>
            <p:nvPr/>
          </p:nvSpPr>
          <p:spPr bwMode="auto">
            <a:xfrm>
              <a:off x="14946317" y="-4572010"/>
              <a:ext cx="231775" cy="269876"/>
            </a:xfrm>
            <a:custGeom>
              <a:avLst/>
              <a:gdLst>
                <a:gd name="T0" fmla="*/ 1 w 62"/>
                <a:gd name="T1" fmla="*/ 64 h 72"/>
                <a:gd name="T2" fmla="*/ 0 w 62"/>
                <a:gd name="T3" fmla="*/ 61 h 72"/>
                <a:gd name="T4" fmla="*/ 0 w 62"/>
                <a:gd name="T5" fmla="*/ 61 h 72"/>
                <a:gd name="T6" fmla="*/ 23 w 62"/>
                <a:gd name="T7" fmla="*/ 27 h 72"/>
                <a:gd name="T8" fmla="*/ 23 w 62"/>
                <a:gd name="T9" fmla="*/ 27 h 72"/>
                <a:gd name="T10" fmla="*/ 45 w 62"/>
                <a:gd name="T11" fmla="*/ 8 h 72"/>
                <a:gd name="T12" fmla="*/ 45 w 62"/>
                <a:gd name="T13" fmla="*/ 8 h 72"/>
                <a:gd name="T14" fmla="*/ 45 w 62"/>
                <a:gd name="T15" fmla="*/ 8 h 72"/>
                <a:gd name="T16" fmla="*/ 58 w 62"/>
                <a:gd name="T17" fmla="*/ 0 h 72"/>
                <a:gd name="T18" fmla="*/ 58 w 62"/>
                <a:gd name="T19" fmla="*/ 0 h 72"/>
                <a:gd name="T20" fmla="*/ 61 w 62"/>
                <a:gd name="T21" fmla="*/ 1 h 72"/>
                <a:gd name="T22" fmla="*/ 61 w 62"/>
                <a:gd name="T23" fmla="*/ 1 h 72"/>
                <a:gd name="T24" fmla="*/ 62 w 62"/>
                <a:gd name="T25" fmla="*/ 5 h 72"/>
                <a:gd name="T26" fmla="*/ 62 w 62"/>
                <a:gd name="T27" fmla="*/ 5 h 72"/>
                <a:gd name="T28" fmla="*/ 59 w 62"/>
                <a:gd name="T29" fmla="*/ 17 h 72"/>
                <a:gd name="T30" fmla="*/ 59 w 62"/>
                <a:gd name="T31" fmla="*/ 17 h 72"/>
                <a:gd name="T32" fmla="*/ 10 w 62"/>
                <a:gd name="T33" fmla="*/ 72 h 72"/>
                <a:gd name="T34" fmla="*/ 10 w 62"/>
                <a:gd name="T35" fmla="*/ 72 h 72"/>
                <a:gd name="T36" fmla="*/ 10 w 62"/>
                <a:gd name="T37" fmla="*/ 72 h 72"/>
                <a:gd name="T38" fmla="*/ 10 w 62"/>
                <a:gd name="T39" fmla="*/ 72 h 72"/>
                <a:gd name="T40" fmla="*/ 1 w 62"/>
                <a:gd name="T41" fmla="*/ 64 h 72"/>
                <a:gd name="T42" fmla="*/ 47 w 62"/>
                <a:gd name="T43" fmla="*/ 10 h 72"/>
                <a:gd name="T44" fmla="*/ 25 w 62"/>
                <a:gd name="T45" fmla="*/ 29 h 72"/>
                <a:gd name="T46" fmla="*/ 25 w 62"/>
                <a:gd name="T47" fmla="*/ 29 h 72"/>
                <a:gd name="T48" fmla="*/ 3 w 62"/>
                <a:gd name="T49" fmla="*/ 61 h 72"/>
                <a:gd name="T50" fmla="*/ 3 w 62"/>
                <a:gd name="T51" fmla="*/ 61 h 72"/>
                <a:gd name="T52" fmla="*/ 4 w 62"/>
                <a:gd name="T53" fmla="*/ 63 h 72"/>
                <a:gd name="T54" fmla="*/ 4 w 62"/>
                <a:gd name="T55" fmla="*/ 63 h 72"/>
                <a:gd name="T56" fmla="*/ 10 w 62"/>
                <a:gd name="T57" fmla="*/ 69 h 72"/>
                <a:gd name="T58" fmla="*/ 10 w 62"/>
                <a:gd name="T59" fmla="*/ 69 h 72"/>
                <a:gd name="T60" fmla="*/ 56 w 62"/>
                <a:gd name="T61" fmla="*/ 16 h 72"/>
                <a:gd name="T62" fmla="*/ 56 w 62"/>
                <a:gd name="T63" fmla="*/ 16 h 72"/>
                <a:gd name="T64" fmla="*/ 59 w 62"/>
                <a:gd name="T65" fmla="*/ 5 h 72"/>
                <a:gd name="T66" fmla="*/ 59 w 62"/>
                <a:gd name="T67" fmla="*/ 5 h 72"/>
                <a:gd name="T68" fmla="*/ 58 w 62"/>
                <a:gd name="T69" fmla="*/ 3 h 72"/>
                <a:gd name="T70" fmla="*/ 58 w 62"/>
                <a:gd name="T71" fmla="*/ 3 h 72"/>
                <a:gd name="T72" fmla="*/ 52 w 62"/>
                <a:gd name="T73" fmla="*/ 7 h 72"/>
                <a:gd name="T74" fmla="*/ 52 w 62"/>
                <a:gd name="T75" fmla="*/ 7 h 72"/>
                <a:gd name="T76" fmla="*/ 47 w 62"/>
                <a:gd name="T77" fmla="*/ 10 h 72"/>
                <a:gd name="T78" fmla="*/ 47 w 62"/>
                <a:gd name="T79" fmla="*/ 10 h 72"/>
                <a:gd name="T80" fmla="*/ 47 w 62"/>
                <a:gd name="T81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72">
                  <a:moveTo>
                    <a:pt x="1" y="64"/>
                  </a:moveTo>
                  <a:cubicBezTo>
                    <a:pt x="0" y="63"/>
                    <a:pt x="0" y="62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51"/>
                    <a:pt x="12" y="38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4" y="17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7" y="7"/>
                    <a:pt x="53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60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2" y="2"/>
                    <a:pt x="62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8"/>
                    <a:pt x="61" y="12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49" y="43"/>
                    <a:pt x="25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6" y="72"/>
                    <a:pt x="2" y="69"/>
                    <a:pt x="1" y="64"/>
                  </a:cubicBezTo>
                  <a:close/>
                  <a:moveTo>
                    <a:pt x="47" y="10"/>
                  </a:moveTo>
                  <a:cubicBezTo>
                    <a:pt x="47" y="10"/>
                    <a:pt x="36" y="1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4" y="40"/>
                    <a:pt x="3" y="53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5" y="68"/>
                    <a:pt x="7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22" y="69"/>
                    <a:pt x="47" y="41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8" y="11"/>
                    <a:pt x="59" y="7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4" y="5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9" y="8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0" name="Freeform 62"/>
            <p:cNvSpPr/>
            <p:nvPr/>
          </p:nvSpPr>
          <p:spPr bwMode="auto">
            <a:xfrm>
              <a:off x="15438442" y="-4613286"/>
              <a:ext cx="217488" cy="206375"/>
            </a:xfrm>
            <a:custGeom>
              <a:avLst/>
              <a:gdLst>
                <a:gd name="T0" fmla="*/ 4 w 58"/>
                <a:gd name="T1" fmla="*/ 55 h 55"/>
                <a:gd name="T2" fmla="*/ 58 w 58"/>
                <a:gd name="T3" fmla="*/ 9 h 55"/>
                <a:gd name="T4" fmla="*/ 51 w 58"/>
                <a:gd name="T5" fmla="*/ 0 h 55"/>
                <a:gd name="T6" fmla="*/ 0 w 58"/>
                <a:gd name="T7" fmla="*/ 45 h 55"/>
                <a:gd name="T8" fmla="*/ 4 w 58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5">
                  <a:moveTo>
                    <a:pt x="4" y="55"/>
                  </a:moveTo>
                  <a:cubicBezTo>
                    <a:pt x="4" y="55"/>
                    <a:pt x="44" y="45"/>
                    <a:pt x="58" y="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40" y="39"/>
                    <a:pt x="0" y="45"/>
                  </a:cubicBezTo>
                  <a:lnTo>
                    <a:pt x="4" y="55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1" name="Freeform 63"/>
            <p:cNvSpPr>
              <a:spLocks noEditPoints="1"/>
            </p:cNvSpPr>
            <p:nvPr/>
          </p:nvSpPr>
          <p:spPr bwMode="auto">
            <a:xfrm>
              <a:off x="15433680" y="-4616461"/>
              <a:ext cx="230188" cy="214313"/>
            </a:xfrm>
            <a:custGeom>
              <a:avLst/>
              <a:gdLst>
                <a:gd name="T0" fmla="*/ 4 w 61"/>
                <a:gd name="T1" fmla="*/ 56 h 57"/>
                <a:gd name="T2" fmla="*/ 0 w 61"/>
                <a:gd name="T3" fmla="*/ 46 h 57"/>
                <a:gd name="T4" fmla="*/ 0 w 61"/>
                <a:gd name="T5" fmla="*/ 45 h 57"/>
                <a:gd name="T6" fmla="*/ 0 w 61"/>
                <a:gd name="T7" fmla="*/ 45 h 57"/>
                <a:gd name="T8" fmla="*/ 1 w 61"/>
                <a:gd name="T9" fmla="*/ 44 h 57"/>
                <a:gd name="T10" fmla="*/ 1 w 61"/>
                <a:gd name="T11" fmla="*/ 44 h 57"/>
                <a:gd name="T12" fmla="*/ 40 w 61"/>
                <a:gd name="T13" fmla="*/ 20 h 57"/>
                <a:gd name="T14" fmla="*/ 40 w 61"/>
                <a:gd name="T15" fmla="*/ 20 h 57"/>
                <a:gd name="T16" fmla="*/ 51 w 61"/>
                <a:gd name="T17" fmla="*/ 1 h 57"/>
                <a:gd name="T18" fmla="*/ 51 w 61"/>
                <a:gd name="T19" fmla="*/ 1 h 57"/>
                <a:gd name="T20" fmla="*/ 52 w 61"/>
                <a:gd name="T21" fmla="*/ 0 h 57"/>
                <a:gd name="T22" fmla="*/ 52 w 61"/>
                <a:gd name="T23" fmla="*/ 0 h 57"/>
                <a:gd name="T24" fmla="*/ 53 w 61"/>
                <a:gd name="T25" fmla="*/ 0 h 57"/>
                <a:gd name="T26" fmla="*/ 53 w 61"/>
                <a:gd name="T27" fmla="*/ 0 h 57"/>
                <a:gd name="T28" fmla="*/ 61 w 61"/>
                <a:gd name="T29" fmla="*/ 9 h 57"/>
                <a:gd name="T30" fmla="*/ 61 w 61"/>
                <a:gd name="T31" fmla="*/ 10 h 57"/>
                <a:gd name="T32" fmla="*/ 61 w 61"/>
                <a:gd name="T33" fmla="*/ 10 h 57"/>
                <a:gd name="T34" fmla="*/ 5 w 61"/>
                <a:gd name="T35" fmla="*/ 57 h 57"/>
                <a:gd name="T36" fmla="*/ 5 w 61"/>
                <a:gd name="T37" fmla="*/ 57 h 57"/>
                <a:gd name="T38" fmla="*/ 5 w 61"/>
                <a:gd name="T39" fmla="*/ 57 h 57"/>
                <a:gd name="T40" fmla="*/ 5 w 61"/>
                <a:gd name="T41" fmla="*/ 57 h 57"/>
                <a:gd name="T42" fmla="*/ 4 w 61"/>
                <a:gd name="T43" fmla="*/ 56 h 57"/>
                <a:gd name="T44" fmla="*/ 5 w 61"/>
                <a:gd name="T45" fmla="*/ 56 h 57"/>
                <a:gd name="T46" fmla="*/ 6 w 61"/>
                <a:gd name="T47" fmla="*/ 55 h 57"/>
                <a:gd name="T48" fmla="*/ 5 w 61"/>
                <a:gd name="T49" fmla="*/ 56 h 57"/>
                <a:gd name="T50" fmla="*/ 6 w 61"/>
                <a:gd name="T51" fmla="*/ 54 h 57"/>
                <a:gd name="T52" fmla="*/ 26 w 61"/>
                <a:gd name="T53" fmla="*/ 45 h 57"/>
                <a:gd name="T54" fmla="*/ 26 w 61"/>
                <a:gd name="T55" fmla="*/ 45 h 57"/>
                <a:gd name="T56" fmla="*/ 58 w 61"/>
                <a:gd name="T57" fmla="*/ 10 h 57"/>
                <a:gd name="T58" fmla="*/ 58 w 61"/>
                <a:gd name="T59" fmla="*/ 10 h 57"/>
                <a:gd name="T60" fmla="*/ 53 w 61"/>
                <a:gd name="T61" fmla="*/ 4 h 57"/>
                <a:gd name="T62" fmla="*/ 3 w 61"/>
                <a:gd name="T63" fmla="*/ 47 h 57"/>
                <a:gd name="T64" fmla="*/ 3 w 61"/>
                <a:gd name="T65" fmla="*/ 47 h 57"/>
                <a:gd name="T66" fmla="*/ 6 w 61"/>
                <a:gd name="T67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57">
                  <a:moveTo>
                    <a:pt x="4" y="5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0" y="41"/>
                    <a:pt x="33" y="3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8" y="10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0"/>
                    <a:pt x="51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9"/>
                    <a:pt x="61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46" y="48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4" y="57"/>
                    <a:pt x="4" y="57"/>
                    <a:pt x="4" y="56"/>
                  </a:cubicBezTo>
                  <a:close/>
                  <a:moveTo>
                    <a:pt x="5" y="56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5" y="56"/>
                    <a:pt x="5" y="56"/>
                    <a:pt x="5" y="56"/>
                  </a:cubicBezTo>
                  <a:close/>
                  <a:moveTo>
                    <a:pt x="6" y="54"/>
                  </a:moveTo>
                  <a:cubicBezTo>
                    <a:pt x="9" y="53"/>
                    <a:pt x="17" y="50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38" y="38"/>
                    <a:pt x="51" y="27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13"/>
                    <a:pt x="36" y="41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6" y="54"/>
                    <a:pt x="6" y="54"/>
                    <a:pt x="6" y="5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2" name="Freeform 64"/>
            <p:cNvSpPr/>
            <p:nvPr/>
          </p:nvSpPr>
          <p:spPr bwMode="auto">
            <a:xfrm>
              <a:off x="15622593" y="-4654561"/>
              <a:ext cx="115888" cy="109538"/>
            </a:xfrm>
            <a:custGeom>
              <a:avLst/>
              <a:gdLst>
                <a:gd name="T0" fmla="*/ 9 w 31"/>
                <a:gd name="T1" fmla="*/ 20 h 29"/>
                <a:gd name="T2" fmla="*/ 27 w 31"/>
                <a:gd name="T3" fmla="*/ 20 h 29"/>
                <a:gd name="T4" fmla="*/ 5 w 31"/>
                <a:gd name="T5" fmla="*/ 3 h 29"/>
                <a:gd name="T6" fmla="*/ 1 w 31"/>
                <a:gd name="T7" fmla="*/ 12 h 29"/>
                <a:gd name="T8" fmla="*/ 9 w 31"/>
                <a:gd name="T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9" y="20"/>
                  </a:moveTo>
                  <a:cubicBezTo>
                    <a:pt x="9" y="20"/>
                    <a:pt x="31" y="29"/>
                    <a:pt x="27" y="20"/>
                  </a:cubicBezTo>
                  <a:cubicBezTo>
                    <a:pt x="25" y="15"/>
                    <a:pt x="9" y="0"/>
                    <a:pt x="5" y="3"/>
                  </a:cubicBezTo>
                  <a:cubicBezTo>
                    <a:pt x="0" y="7"/>
                    <a:pt x="1" y="12"/>
                    <a:pt x="1" y="12"/>
                  </a:cubicBezTo>
                  <a:lnTo>
                    <a:pt x="9" y="20"/>
                  </a:lnTo>
                  <a:close/>
                </a:path>
              </a:pathLst>
            </a:custGeom>
            <a:solidFill>
              <a:srgbClr val="B18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3" name="Freeform 65"/>
            <p:cNvSpPr>
              <a:spLocks noEditPoints="1"/>
            </p:cNvSpPr>
            <p:nvPr/>
          </p:nvSpPr>
          <p:spPr bwMode="auto">
            <a:xfrm>
              <a:off x="15622593" y="-4646623"/>
              <a:ext cx="107950" cy="85725"/>
            </a:xfrm>
            <a:custGeom>
              <a:avLst/>
              <a:gdLst>
                <a:gd name="T0" fmla="*/ 9 w 29"/>
                <a:gd name="T1" fmla="*/ 19 h 23"/>
                <a:gd name="T2" fmla="*/ 9 w 29"/>
                <a:gd name="T3" fmla="*/ 18 h 23"/>
                <a:gd name="T4" fmla="*/ 10 w 29"/>
                <a:gd name="T5" fmla="*/ 17 h 23"/>
                <a:gd name="T6" fmla="*/ 9 w 29"/>
                <a:gd name="T7" fmla="*/ 18 h 23"/>
                <a:gd name="T8" fmla="*/ 9 w 29"/>
                <a:gd name="T9" fmla="*/ 19 h 23"/>
                <a:gd name="T10" fmla="*/ 8 w 29"/>
                <a:gd name="T11" fmla="*/ 19 h 23"/>
                <a:gd name="T12" fmla="*/ 0 w 29"/>
                <a:gd name="T13" fmla="*/ 11 h 23"/>
                <a:gd name="T14" fmla="*/ 0 w 29"/>
                <a:gd name="T15" fmla="*/ 11 h 23"/>
                <a:gd name="T16" fmla="*/ 0 w 29"/>
                <a:gd name="T17" fmla="*/ 8 h 23"/>
                <a:gd name="T18" fmla="*/ 0 w 29"/>
                <a:gd name="T19" fmla="*/ 8 h 23"/>
                <a:gd name="T20" fmla="*/ 4 w 29"/>
                <a:gd name="T21" fmla="*/ 0 h 23"/>
                <a:gd name="T22" fmla="*/ 4 w 29"/>
                <a:gd name="T23" fmla="*/ 0 h 23"/>
                <a:gd name="T24" fmla="*/ 6 w 29"/>
                <a:gd name="T25" fmla="*/ 0 h 23"/>
                <a:gd name="T26" fmla="*/ 6 w 29"/>
                <a:gd name="T27" fmla="*/ 0 h 23"/>
                <a:gd name="T28" fmla="*/ 29 w 29"/>
                <a:gd name="T29" fmla="*/ 17 h 23"/>
                <a:gd name="T30" fmla="*/ 29 w 29"/>
                <a:gd name="T31" fmla="*/ 17 h 23"/>
                <a:gd name="T32" fmla="*/ 29 w 29"/>
                <a:gd name="T33" fmla="*/ 20 h 23"/>
                <a:gd name="T34" fmla="*/ 29 w 29"/>
                <a:gd name="T35" fmla="*/ 20 h 23"/>
                <a:gd name="T36" fmla="*/ 28 w 29"/>
                <a:gd name="T37" fmla="*/ 23 h 23"/>
                <a:gd name="T38" fmla="*/ 28 w 29"/>
                <a:gd name="T39" fmla="*/ 23 h 23"/>
                <a:gd name="T40" fmla="*/ 25 w 29"/>
                <a:gd name="T41" fmla="*/ 23 h 23"/>
                <a:gd name="T42" fmla="*/ 25 w 29"/>
                <a:gd name="T43" fmla="*/ 23 h 23"/>
                <a:gd name="T44" fmla="*/ 9 w 29"/>
                <a:gd name="T45" fmla="*/ 19 h 23"/>
                <a:gd name="T46" fmla="*/ 15 w 29"/>
                <a:gd name="T47" fmla="*/ 18 h 23"/>
                <a:gd name="T48" fmla="*/ 25 w 29"/>
                <a:gd name="T49" fmla="*/ 20 h 23"/>
                <a:gd name="T50" fmla="*/ 25 w 29"/>
                <a:gd name="T51" fmla="*/ 20 h 23"/>
                <a:gd name="T52" fmla="*/ 26 w 29"/>
                <a:gd name="T53" fmla="*/ 20 h 23"/>
                <a:gd name="T54" fmla="*/ 26 w 29"/>
                <a:gd name="T55" fmla="*/ 20 h 23"/>
                <a:gd name="T56" fmla="*/ 26 w 29"/>
                <a:gd name="T57" fmla="*/ 19 h 23"/>
                <a:gd name="T58" fmla="*/ 26 w 29"/>
                <a:gd name="T59" fmla="*/ 19 h 23"/>
                <a:gd name="T60" fmla="*/ 6 w 29"/>
                <a:gd name="T61" fmla="*/ 3 h 23"/>
                <a:gd name="T62" fmla="*/ 6 w 29"/>
                <a:gd name="T63" fmla="*/ 3 h 23"/>
                <a:gd name="T64" fmla="*/ 6 w 29"/>
                <a:gd name="T65" fmla="*/ 3 h 23"/>
                <a:gd name="T66" fmla="*/ 6 w 29"/>
                <a:gd name="T67" fmla="*/ 3 h 23"/>
                <a:gd name="T68" fmla="*/ 3 w 29"/>
                <a:gd name="T69" fmla="*/ 8 h 23"/>
                <a:gd name="T70" fmla="*/ 3 w 29"/>
                <a:gd name="T71" fmla="*/ 8 h 23"/>
                <a:gd name="T72" fmla="*/ 3 w 29"/>
                <a:gd name="T73" fmla="*/ 10 h 23"/>
                <a:gd name="T74" fmla="*/ 3 w 29"/>
                <a:gd name="T75" fmla="*/ 10 h 23"/>
                <a:gd name="T76" fmla="*/ 10 w 29"/>
                <a:gd name="T77" fmla="*/ 16 h 23"/>
                <a:gd name="T78" fmla="*/ 15 w 29"/>
                <a:gd name="T7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23"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0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4" y="0"/>
                    <a:pt x="26" y="12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1"/>
                    <a:pt x="29" y="22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3"/>
                    <a:pt x="26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9" y="23"/>
                    <a:pt x="9" y="19"/>
                    <a:pt x="9" y="19"/>
                  </a:cubicBezTo>
                  <a:close/>
                  <a:moveTo>
                    <a:pt x="15" y="18"/>
                  </a:moveTo>
                  <a:cubicBezTo>
                    <a:pt x="18" y="19"/>
                    <a:pt x="22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5"/>
                    <a:pt x="11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4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7"/>
                    <a:pt x="13" y="17"/>
                    <a:pt x="15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4" name="Freeform 66"/>
            <p:cNvSpPr/>
            <p:nvPr/>
          </p:nvSpPr>
          <p:spPr bwMode="auto">
            <a:xfrm>
              <a:off x="15651168" y="-4575185"/>
              <a:ext cx="53975" cy="52388"/>
            </a:xfrm>
            <a:custGeom>
              <a:avLst/>
              <a:gdLst>
                <a:gd name="T0" fmla="*/ 3 w 14"/>
                <a:gd name="T1" fmla="*/ 2 h 14"/>
                <a:gd name="T2" fmla="*/ 3 w 14"/>
                <a:gd name="T3" fmla="*/ 11 h 14"/>
                <a:gd name="T4" fmla="*/ 13 w 14"/>
                <a:gd name="T5" fmla="*/ 5 h 14"/>
                <a:gd name="T6" fmla="*/ 3 w 14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3" y="2"/>
                  </a:moveTo>
                  <a:cubicBezTo>
                    <a:pt x="3" y="2"/>
                    <a:pt x="0" y="8"/>
                    <a:pt x="3" y="11"/>
                  </a:cubicBezTo>
                  <a:cubicBezTo>
                    <a:pt x="6" y="14"/>
                    <a:pt x="14" y="7"/>
                    <a:pt x="13" y="5"/>
                  </a:cubicBezTo>
                  <a:cubicBezTo>
                    <a:pt x="12" y="3"/>
                    <a:pt x="8" y="0"/>
                    <a:pt x="3" y="2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5" name="Freeform 67"/>
            <p:cNvSpPr>
              <a:spLocks noEditPoints="1"/>
            </p:cNvSpPr>
            <p:nvPr/>
          </p:nvSpPr>
          <p:spPr bwMode="auto">
            <a:xfrm>
              <a:off x="15651168" y="-4575185"/>
              <a:ext cx="53975" cy="47625"/>
            </a:xfrm>
            <a:custGeom>
              <a:avLst/>
              <a:gdLst>
                <a:gd name="T0" fmla="*/ 2 w 14"/>
                <a:gd name="T1" fmla="*/ 12 h 13"/>
                <a:gd name="T2" fmla="*/ 0 w 14"/>
                <a:gd name="T3" fmla="*/ 8 h 13"/>
                <a:gd name="T4" fmla="*/ 0 w 14"/>
                <a:gd name="T5" fmla="*/ 8 h 13"/>
                <a:gd name="T6" fmla="*/ 2 w 14"/>
                <a:gd name="T7" fmla="*/ 2 h 13"/>
                <a:gd name="T8" fmla="*/ 2 w 14"/>
                <a:gd name="T9" fmla="*/ 2 h 13"/>
                <a:gd name="T10" fmla="*/ 3 w 14"/>
                <a:gd name="T11" fmla="*/ 1 h 13"/>
                <a:gd name="T12" fmla="*/ 7 w 14"/>
                <a:gd name="T13" fmla="*/ 0 h 13"/>
                <a:gd name="T14" fmla="*/ 7 w 14"/>
                <a:gd name="T15" fmla="*/ 0 h 13"/>
                <a:gd name="T16" fmla="*/ 14 w 14"/>
                <a:gd name="T17" fmla="*/ 4 h 13"/>
                <a:gd name="T18" fmla="*/ 14 w 14"/>
                <a:gd name="T19" fmla="*/ 4 h 13"/>
                <a:gd name="T20" fmla="*/ 14 w 14"/>
                <a:gd name="T21" fmla="*/ 5 h 13"/>
                <a:gd name="T22" fmla="*/ 14 w 14"/>
                <a:gd name="T23" fmla="*/ 5 h 13"/>
                <a:gd name="T24" fmla="*/ 5 w 14"/>
                <a:gd name="T25" fmla="*/ 13 h 13"/>
                <a:gd name="T26" fmla="*/ 5 w 14"/>
                <a:gd name="T27" fmla="*/ 13 h 13"/>
                <a:gd name="T28" fmla="*/ 5 w 14"/>
                <a:gd name="T29" fmla="*/ 13 h 13"/>
                <a:gd name="T30" fmla="*/ 5 w 14"/>
                <a:gd name="T31" fmla="*/ 13 h 13"/>
                <a:gd name="T32" fmla="*/ 2 w 14"/>
                <a:gd name="T33" fmla="*/ 12 h 13"/>
                <a:gd name="T34" fmla="*/ 3 w 14"/>
                <a:gd name="T35" fmla="*/ 8 h 13"/>
                <a:gd name="T36" fmla="*/ 4 w 14"/>
                <a:gd name="T37" fmla="*/ 10 h 13"/>
                <a:gd name="T38" fmla="*/ 4 w 14"/>
                <a:gd name="T39" fmla="*/ 10 h 13"/>
                <a:gd name="T40" fmla="*/ 5 w 14"/>
                <a:gd name="T41" fmla="*/ 10 h 13"/>
                <a:gd name="T42" fmla="*/ 5 w 14"/>
                <a:gd name="T43" fmla="*/ 10 h 13"/>
                <a:gd name="T44" fmla="*/ 9 w 14"/>
                <a:gd name="T45" fmla="*/ 8 h 13"/>
                <a:gd name="T46" fmla="*/ 9 w 14"/>
                <a:gd name="T47" fmla="*/ 8 h 13"/>
                <a:gd name="T48" fmla="*/ 11 w 14"/>
                <a:gd name="T49" fmla="*/ 5 h 13"/>
                <a:gd name="T50" fmla="*/ 11 w 14"/>
                <a:gd name="T51" fmla="*/ 5 h 13"/>
                <a:gd name="T52" fmla="*/ 7 w 14"/>
                <a:gd name="T53" fmla="*/ 3 h 13"/>
                <a:gd name="T54" fmla="*/ 7 w 14"/>
                <a:gd name="T55" fmla="*/ 3 h 13"/>
                <a:gd name="T56" fmla="*/ 4 w 14"/>
                <a:gd name="T57" fmla="*/ 4 h 13"/>
                <a:gd name="T58" fmla="*/ 4 w 14"/>
                <a:gd name="T59" fmla="*/ 4 h 13"/>
                <a:gd name="T60" fmla="*/ 3 w 14"/>
                <a:gd name="T6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3">
                  <a:moveTo>
                    <a:pt x="2" y="12"/>
                  </a:moveTo>
                  <a:cubicBezTo>
                    <a:pt x="1" y="11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3" y="2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9"/>
                    <a:pt x="10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3"/>
                    <a:pt x="2" y="12"/>
                  </a:cubicBezTo>
                  <a:close/>
                  <a:moveTo>
                    <a:pt x="3" y="8"/>
                  </a:moveTo>
                  <a:cubicBezTo>
                    <a:pt x="3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6"/>
                    <a:pt x="3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6" name="Freeform 68"/>
            <p:cNvSpPr/>
            <p:nvPr/>
          </p:nvSpPr>
          <p:spPr bwMode="auto">
            <a:xfrm>
              <a:off x="15633705" y="-4610110"/>
              <a:ext cx="52388" cy="46038"/>
            </a:xfrm>
            <a:custGeom>
              <a:avLst/>
              <a:gdLst>
                <a:gd name="T0" fmla="*/ 8 w 14"/>
                <a:gd name="T1" fmla="*/ 12 h 12"/>
                <a:gd name="T2" fmla="*/ 1 w 14"/>
                <a:gd name="T3" fmla="*/ 8 h 12"/>
                <a:gd name="T4" fmla="*/ 12 w 14"/>
                <a:gd name="T5" fmla="*/ 3 h 12"/>
                <a:gd name="T6" fmla="*/ 8 w 14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8" y="12"/>
                  </a:moveTo>
                  <a:cubicBezTo>
                    <a:pt x="8" y="12"/>
                    <a:pt x="3" y="12"/>
                    <a:pt x="1" y="8"/>
                  </a:cubicBezTo>
                  <a:cubicBezTo>
                    <a:pt x="0" y="5"/>
                    <a:pt x="11" y="0"/>
                    <a:pt x="12" y="3"/>
                  </a:cubicBezTo>
                  <a:cubicBezTo>
                    <a:pt x="13" y="6"/>
                    <a:pt x="14" y="10"/>
                    <a:pt x="8" y="12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7" name="Freeform 69"/>
            <p:cNvSpPr>
              <a:spLocks noEditPoints="1"/>
            </p:cNvSpPr>
            <p:nvPr/>
          </p:nvSpPr>
          <p:spPr bwMode="auto">
            <a:xfrm>
              <a:off x="15633705" y="-4605348"/>
              <a:ext cx="52388" cy="49213"/>
            </a:xfrm>
            <a:custGeom>
              <a:avLst/>
              <a:gdLst>
                <a:gd name="T0" fmla="*/ 0 w 14"/>
                <a:gd name="T1" fmla="*/ 8 h 13"/>
                <a:gd name="T2" fmla="*/ 0 w 14"/>
                <a:gd name="T3" fmla="*/ 7 h 13"/>
                <a:gd name="T4" fmla="*/ 0 w 14"/>
                <a:gd name="T5" fmla="*/ 7 h 13"/>
                <a:gd name="T6" fmla="*/ 4 w 14"/>
                <a:gd name="T7" fmla="*/ 2 h 13"/>
                <a:gd name="T8" fmla="*/ 4 w 14"/>
                <a:gd name="T9" fmla="*/ 2 h 13"/>
                <a:gd name="T10" fmla="*/ 10 w 14"/>
                <a:gd name="T11" fmla="*/ 0 h 13"/>
                <a:gd name="T12" fmla="*/ 10 w 14"/>
                <a:gd name="T13" fmla="*/ 0 h 13"/>
                <a:gd name="T14" fmla="*/ 13 w 14"/>
                <a:gd name="T15" fmla="*/ 2 h 13"/>
                <a:gd name="T16" fmla="*/ 13 w 14"/>
                <a:gd name="T17" fmla="*/ 2 h 13"/>
                <a:gd name="T18" fmla="*/ 14 w 14"/>
                <a:gd name="T19" fmla="*/ 6 h 13"/>
                <a:gd name="T20" fmla="*/ 14 w 14"/>
                <a:gd name="T21" fmla="*/ 6 h 13"/>
                <a:gd name="T22" fmla="*/ 9 w 14"/>
                <a:gd name="T23" fmla="*/ 13 h 13"/>
                <a:gd name="T24" fmla="*/ 9 w 14"/>
                <a:gd name="T25" fmla="*/ 13 h 13"/>
                <a:gd name="T26" fmla="*/ 8 w 14"/>
                <a:gd name="T27" fmla="*/ 13 h 13"/>
                <a:gd name="T28" fmla="*/ 0 w 14"/>
                <a:gd name="T29" fmla="*/ 8 h 13"/>
                <a:gd name="T30" fmla="*/ 8 w 14"/>
                <a:gd name="T31" fmla="*/ 11 h 13"/>
                <a:gd name="T32" fmla="*/ 8 w 14"/>
                <a:gd name="T33" fmla="*/ 10 h 13"/>
                <a:gd name="T34" fmla="*/ 8 w 14"/>
                <a:gd name="T35" fmla="*/ 11 h 13"/>
                <a:gd name="T36" fmla="*/ 5 w 14"/>
                <a:gd name="T37" fmla="*/ 4 h 13"/>
                <a:gd name="T38" fmla="*/ 3 w 14"/>
                <a:gd name="T39" fmla="*/ 7 h 13"/>
                <a:gd name="T40" fmla="*/ 3 w 14"/>
                <a:gd name="T41" fmla="*/ 7 h 13"/>
                <a:gd name="T42" fmla="*/ 3 w 14"/>
                <a:gd name="T43" fmla="*/ 7 h 13"/>
                <a:gd name="T44" fmla="*/ 6 w 14"/>
                <a:gd name="T45" fmla="*/ 9 h 13"/>
                <a:gd name="T46" fmla="*/ 6 w 14"/>
                <a:gd name="T47" fmla="*/ 9 h 13"/>
                <a:gd name="T48" fmla="*/ 8 w 14"/>
                <a:gd name="T49" fmla="*/ 10 h 13"/>
                <a:gd name="T50" fmla="*/ 8 w 14"/>
                <a:gd name="T51" fmla="*/ 10 h 13"/>
                <a:gd name="T52" fmla="*/ 11 w 14"/>
                <a:gd name="T53" fmla="*/ 6 h 13"/>
                <a:gd name="T54" fmla="*/ 11 w 14"/>
                <a:gd name="T55" fmla="*/ 6 h 13"/>
                <a:gd name="T56" fmla="*/ 11 w 14"/>
                <a:gd name="T57" fmla="*/ 3 h 13"/>
                <a:gd name="T58" fmla="*/ 11 w 14"/>
                <a:gd name="T59" fmla="*/ 3 h 13"/>
                <a:gd name="T60" fmla="*/ 11 w 14"/>
                <a:gd name="T61" fmla="*/ 3 h 13"/>
                <a:gd name="T62" fmla="*/ 10 w 14"/>
                <a:gd name="T63" fmla="*/ 3 h 13"/>
                <a:gd name="T64" fmla="*/ 10 w 14"/>
                <a:gd name="T65" fmla="*/ 3 h 13"/>
                <a:gd name="T66" fmla="*/ 10 w 14"/>
                <a:gd name="T67" fmla="*/ 3 h 13"/>
                <a:gd name="T68" fmla="*/ 10 w 14"/>
                <a:gd name="T69" fmla="*/ 3 h 13"/>
                <a:gd name="T70" fmla="*/ 5 w 14"/>
                <a:gd name="T7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3">
                  <a:moveTo>
                    <a:pt x="0" y="8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1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3" y="0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4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8"/>
                    <a:pt x="13" y="11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2" y="12"/>
                    <a:pt x="0" y="8"/>
                  </a:cubicBezTo>
                  <a:close/>
                  <a:moveTo>
                    <a:pt x="8" y="11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5" y="4"/>
                  </a:move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7" y="3"/>
                    <a:pt x="5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8" name="Freeform 70"/>
            <p:cNvSpPr/>
            <p:nvPr/>
          </p:nvSpPr>
          <p:spPr bwMode="auto">
            <a:xfrm>
              <a:off x="15455905" y="-4538673"/>
              <a:ext cx="271463" cy="136525"/>
            </a:xfrm>
            <a:custGeom>
              <a:avLst/>
              <a:gdLst>
                <a:gd name="T0" fmla="*/ 0 w 72"/>
                <a:gd name="T1" fmla="*/ 9 h 36"/>
                <a:gd name="T2" fmla="*/ 69 w 72"/>
                <a:gd name="T3" fmla="*/ 26 h 36"/>
                <a:gd name="T4" fmla="*/ 72 w 72"/>
                <a:gd name="T5" fmla="*/ 15 h 36"/>
                <a:gd name="T6" fmla="*/ 6 w 72"/>
                <a:gd name="T7" fmla="*/ 0 h 36"/>
                <a:gd name="T8" fmla="*/ 0 w 72"/>
                <a:gd name="T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6">
                  <a:moveTo>
                    <a:pt x="0" y="9"/>
                  </a:moveTo>
                  <a:cubicBezTo>
                    <a:pt x="0" y="9"/>
                    <a:pt x="32" y="36"/>
                    <a:pt x="69" y="2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34" y="29"/>
                    <a:pt x="6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9" name="Freeform 71"/>
            <p:cNvSpPr>
              <a:spLocks noEditPoints="1"/>
            </p:cNvSpPr>
            <p:nvPr/>
          </p:nvSpPr>
          <p:spPr bwMode="auto">
            <a:xfrm>
              <a:off x="15449555" y="-4541848"/>
              <a:ext cx="280988" cy="112713"/>
            </a:xfrm>
            <a:custGeom>
              <a:avLst/>
              <a:gdLst>
                <a:gd name="T0" fmla="*/ 1 w 75"/>
                <a:gd name="T1" fmla="*/ 11 h 30"/>
                <a:gd name="T2" fmla="*/ 1 w 75"/>
                <a:gd name="T3" fmla="*/ 9 h 30"/>
                <a:gd name="T4" fmla="*/ 1 w 75"/>
                <a:gd name="T5" fmla="*/ 9 h 30"/>
                <a:gd name="T6" fmla="*/ 7 w 75"/>
                <a:gd name="T7" fmla="*/ 0 h 30"/>
                <a:gd name="T8" fmla="*/ 8 w 75"/>
                <a:gd name="T9" fmla="*/ 0 h 30"/>
                <a:gd name="T10" fmla="*/ 8 w 75"/>
                <a:gd name="T11" fmla="*/ 0 h 30"/>
                <a:gd name="T12" fmla="*/ 9 w 75"/>
                <a:gd name="T13" fmla="*/ 0 h 30"/>
                <a:gd name="T14" fmla="*/ 9 w 75"/>
                <a:gd name="T15" fmla="*/ 0 h 30"/>
                <a:gd name="T16" fmla="*/ 52 w 75"/>
                <a:gd name="T17" fmla="*/ 17 h 30"/>
                <a:gd name="T18" fmla="*/ 52 w 75"/>
                <a:gd name="T19" fmla="*/ 17 h 30"/>
                <a:gd name="T20" fmla="*/ 73 w 75"/>
                <a:gd name="T21" fmla="*/ 14 h 30"/>
                <a:gd name="T22" fmla="*/ 73 w 75"/>
                <a:gd name="T23" fmla="*/ 14 h 30"/>
                <a:gd name="T24" fmla="*/ 75 w 75"/>
                <a:gd name="T25" fmla="*/ 14 h 30"/>
                <a:gd name="T26" fmla="*/ 75 w 75"/>
                <a:gd name="T27" fmla="*/ 14 h 30"/>
                <a:gd name="T28" fmla="*/ 75 w 75"/>
                <a:gd name="T29" fmla="*/ 16 h 30"/>
                <a:gd name="T30" fmla="*/ 75 w 75"/>
                <a:gd name="T31" fmla="*/ 16 h 30"/>
                <a:gd name="T32" fmla="*/ 73 w 75"/>
                <a:gd name="T33" fmla="*/ 27 h 30"/>
                <a:gd name="T34" fmla="*/ 72 w 75"/>
                <a:gd name="T35" fmla="*/ 28 h 30"/>
                <a:gd name="T36" fmla="*/ 72 w 75"/>
                <a:gd name="T37" fmla="*/ 28 h 30"/>
                <a:gd name="T38" fmla="*/ 54 w 75"/>
                <a:gd name="T39" fmla="*/ 30 h 30"/>
                <a:gd name="T40" fmla="*/ 54 w 75"/>
                <a:gd name="T41" fmla="*/ 30 h 30"/>
                <a:gd name="T42" fmla="*/ 1 w 75"/>
                <a:gd name="T43" fmla="*/ 11 h 30"/>
                <a:gd name="T44" fmla="*/ 18 w 75"/>
                <a:gd name="T45" fmla="*/ 18 h 30"/>
                <a:gd name="T46" fmla="*/ 54 w 75"/>
                <a:gd name="T47" fmla="*/ 27 h 30"/>
                <a:gd name="T48" fmla="*/ 54 w 75"/>
                <a:gd name="T49" fmla="*/ 27 h 30"/>
                <a:gd name="T50" fmla="*/ 70 w 75"/>
                <a:gd name="T51" fmla="*/ 25 h 30"/>
                <a:gd name="T52" fmla="*/ 70 w 75"/>
                <a:gd name="T53" fmla="*/ 25 h 30"/>
                <a:gd name="T54" fmla="*/ 72 w 75"/>
                <a:gd name="T55" fmla="*/ 18 h 30"/>
                <a:gd name="T56" fmla="*/ 52 w 75"/>
                <a:gd name="T57" fmla="*/ 20 h 30"/>
                <a:gd name="T58" fmla="*/ 52 w 75"/>
                <a:gd name="T59" fmla="*/ 20 h 30"/>
                <a:gd name="T60" fmla="*/ 8 w 75"/>
                <a:gd name="T61" fmla="*/ 4 h 30"/>
                <a:gd name="T62" fmla="*/ 8 w 75"/>
                <a:gd name="T63" fmla="*/ 4 h 30"/>
                <a:gd name="T64" fmla="*/ 4 w 75"/>
                <a:gd name="T65" fmla="*/ 10 h 30"/>
                <a:gd name="T66" fmla="*/ 18 w 75"/>
                <a:gd name="T6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" h="30">
                  <a:moveTo>
                    <a:pt x="1" y="11"/>
                  </a:moveTo>
                  <a:cubicBezTo>
                    <a:pt x="1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3" y="14"/>
                    <a:pt x="39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64" y="17"/>
                    <a:pt x="73" y="14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4"/>
                    <a:pt x="74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5"/>
                    <a:pt x="75" y="15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2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5" y="30"/>
                    <a:pt x="59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24" y="30"/>
                    <a:pt x="1" y="11"/>
                    <a:pt x="1" y="11"/>
                  </a:cubicBezTo>
                  <a:close/>
                  <a:moveTo>
                    <a:pt x="18" y="18"/>
                  </a:moveTo>
                  <a:cubicBezTo>
                    <a:pt x="27" y="23"/>
                    <a:pt x="39" y="27"/>
                    <a:pt x="54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9" y="27"/>
                    <a:pt x="64" y="2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19"/>
                    <a:pt x="61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39" y="21"/>
                    <a:pt x="22" y="17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11" y="15"/>
                    <a:pt x="18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0" name="Freeform 72"/>
            <p:cNvSpPr/>
            <p:nvPr/>
          </p:nvSpPr>
          <p:spPr bwMode="auto">
            <a:xfrm>
              <a:off x="15716255" y="-4500573"/>
              <a:ext cx="60325" cy="142875"/>
            </a:xfrm>
            <a:custGeom>
              <a:avLst/>
              <a:gdLst>
                <a:gd name="T0" fmla="*/ 0 w 16"/>
                <a:gd name="T1" fmla="*/ 15 h 38"/>
                <a:gd name="T2" fmla="*/ 11 w 16"/>
                <a:gd name="T3" fmla="*/ 30 h 38"/>
                <a:gd name="T4" fmla="*/ 11 w 16"/>
                <a:gd name="T5" fmla="*/ 2 h 38"/>
                <a:gd name="T6" fmla="*/ 2 w 16"/>
                <a:gd name="T7" fmla="*/ 5 h 38"/>
                <a:gd name="T8" fmla="*/ 0 w 16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8">
                  <a:moveTo>
                    <a:pt x="0" y="15"/>
                  </a:moveTo>
                  <a:cubicBezTo>
                    <a:pt x="0" y="15"/>
                    <a:pt x="6" y="38"/>
                    <a:pt x="11" y="30"/>
                  </a:cubicBezTo>
                  <a:cubicBezTo>
                    <a:pt x="14" y="25"/>
                    <a:pt x="16" y="4"/>
                    <a:pt x="11" y="2"/>
                  </a:cubicBezTo>
                  <a:cubicBezTo>
                    <a:pt x="5" y="0"/>
                    <a:pt x="2" y="5"/>
                    <a:pt x="2" y="5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B18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1" name="Freeform 73"/>
            <p:cNvSpPr>
              <a:spLocks noEditPoints="1"/>
            </p:cNvSpPr>
            <p:nvPr/>
          </p:nvSpPr>
          <p:spPr bwMode="auto">
            <a:xfrm>
              <a:off x="15711493" y="-4500573"/>
              <a:ext cx="60325" cy="123825"/>
            </a:xfrm>
            <a:custGeom>
              <a:avLst/>
              <a:gdLst>
                <a:gd name="T0" fmla="*/ 2 w 16"/>
                <a:gd name="T1" fmla="*/ 24 h 33"/>
                <a:gd name="T2" fmla="*/ 0 w 16"/>
                <a:gd name="T3" fmla="*/ 16 h 33"/>
                <a:gd name="T4" fmla="*/ 0 w 16"/>
                <a:gd name="T5" fmla="*/ 16 h 33"/>
                <a:gd name="T6" fmla="*/ 0 w 16"/>
                <a:gd name="T7" fmla="*/ 15 h 33"/>
                <a:gd name="T8" fmla="*/ 1 w 16"/>
                <a:gd name="T9" fmla="*/ 5 h 33"/>
                <a:gd name="T10" fmla="*/ 1 w 16"/>
                <a:gd name="T11" fmla="*/ 4 h 33"/>
                <a:gd name="T12" fmla="*/ 9 w 16"/>
                <a:gd name="T13" fmla="*/ 0 h 33"/>
                <a:gd name="T14" fmla="*/ 9 w 16"/>
                <a:gd name="T15" fmla="*/ 0 h 33"/>
                <a:gd name="T16" fmla="*/ 12 w 16"/>
                <a:gd name="T17" fmla="*/ 1 h 33"/>
                <a:gd name="T18" fmla="*/ 12 w 16"/>
                <a:gd name="T19" fmla="*/ 1 h 33"/>
                <a:gd name="T20" fmla="*/ 16 w 16"/>
                <a:gd name="T21" fmla="*/ 13 h 33"/>
                <a:gd name="T22" fmla="*/ 16 w 16"/>
                <a:gd name="T23" fmla="*/ 13 h 33"/>
                <a:gd name="T24" fmla="*/ 13 w 16"/>
                <a:gd name="T25" fmla="*/ 31 h 33"/>
                <a:gd name="T26" fmla="*/ 13 w 16"/>
                <a:gd name="T27" fmla="*/ 31 h 33"/>
                <a:gd name="T28" fmla="*/ 10 w 16"/>
                <a:gd name="T29" fmla="*/ 33 h 33"/>
                <a:gd name="T30" fmla="*/ 10 w 16"/>
                <a:gd name="T31" fmla="*/ 33 h 33"/>
                <a:gd name="T32" fmla="*/ 2 w 16"/>
                <a:gd name="T33" fmla="*/ 24 h 33"/>
                <a:gd name="T34" fmla="*/ 8 w 16"/>
                <a:gd name="T35" fmla="*/ 29 h 33"/>
                <a:gd name="T36" fmla="*/ 10 w 16"/>
                <a:gd name="T37" fmla="*/ 30 h 33"/>
                <a:gd name="T38" fmla="*/ 10 w 16"/>
                <a:gd name="T39" fmla="*/ 30 h 33"/>
                <a:gd name="T40" fmla="*/ 11 w 16"/>
                <a:gd name="T41" fmla="*/ 29 h 33"/>
                <a:gd name="T42" fmla="*/ 11 w 16"/>
                <a:gd name="T43" fmla="*/ 29 h 33"/>
                <a:gd name="T44" fmla="*/ 13 w 16"/>
                <a:gd name="T45" fmla="*/ 13 h 33"/>
                <a:gd name="T46" fmla="*/ 13 w 16"/>
                <a:gd name="T47" fmla="*/ 13 h 33"/>
                <a:gd name="T48" fmla="*/ 11 w 16"/>
                <a:gd name="T49" fmla="*/ 3 h 33"/>
                <a:gd name="T50" fmla="*/ 11 w 16"/>
                <a:gd name="T51" fmla="*/ 3 h 33"/>
                <a:gd name="T52" fmla="*/ 9 w 16"/>
                <a:gd name="T53" fmla="*/ 3 h 33"/>
                <a:gd name="T54" fmla="*/ 9 w 16"/>
                <a:gd name="T55" fmla="*/ 3 h 33"/>
                <a:gd name="T56" fmla="*/ 5 w 16"/>
                <a:gd name="T57" fmla="*/ 4 h 33"/>
                <a:gd name="T58" fmla="*/ 5 w 16"/>
                <a:gd name="T59" fmla="*/ 4 h 33"/>
                <a:gd name="T60" fmla="*/ 4 w 16"/>
                <a:gd name="T61" fmla="*/ 5 h 33"/>
                <a:gd name="T62" fmla="*/ 4 w 16"/>
                <a:gd name="T63" fmla="*/ 5 h 33"/>
                <a:gd name="T64" fmla="*/ 3 w 16"/>
                <a:gd name="T65" fmla="*/ 15 h 33"/>
                <a:gd name="T66" fmla="*/ 8 w 16"/>
                <a:gd name="T6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33">
                  <a:moveTo>
                    <a:pt x="2" y="24"/>
                  </a:moveTo>
                  <a:cubicBezTo>
                    <a:pt x="1" y="20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6" y="2"/>
                    <a:pt x="16" y="8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20"/>
                    <a:pt x="15" y="28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2"/>
                    <a:pt x="11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6" y="33"/>
                    <a:pt x="4" y="28"/>
                    <a:pt x="2" y="24"/>
                  </a:cubicBezTo>
                  <a:close/>
                  <a:moveTo>
                    <a:pt x="8" y="29"/>
                  </a:move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7"/>
                    <a:pt x="13" y="20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8"/>
                    <a:pt x="12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7"/>
                    <a:pt x="5" y="25"/>
                    <a:pt x="8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2" name="Freeform 74"/>
            <p:cNvSpPr/>
            <p:nvPr/>
          </p:nvSpPr>
          <p:spPr bwMode="auto">
            <a:xfrm>
              <a:off x="15686093" y="-4432310"/>
              <a:ext cx="49213" cy="44450"/>
            </a:xfrm>
            <a:custGeom>
              <a:avLst/>
              <a:gdLst>
                <a:gd name="T0" fmla="*/ 7 w 13"/>
                <a:gd name="T1" fmla="*/ 0 h 12"/>
                <a:gd name="T2" fmla="*/ 0 w 13"/>
                <a:gd name="T3" fmla="*/ 5 h 12"/>
                <a:gd name="T4" fmla="*/ 11 w 13"/>
                <a:gd name="T5" fmla="*/ 9 h 12"/>
                <a:gd name="T6" fmla="*/ 7 w 1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7" y="0"/>
                    <a:pt x="1" y="1"/>
                    <a:pt x="0" y="5"/>
                  </a:cubicBezTo>
                  <a:cubicBezTo>
                    <a:pt x="0" y="10"/>
                    <a:pt x="10" y="12"/>
                    <a:pt x="11" y="9"/>
                  </a:cubicBezTo>
                  <a:cubicBezTo>
                    <a:pt x="12" y="8"/>
                    <a:pt x="13" y="3"/>
                    <a:pt x="7" y="0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3" name="Freeform 75"/>
            <p:cNvSpPr>
              <a:spLocks noEditPoints="1"/>
            </p:cNvSpPr>
            <p:nvPr/>
          </p:nvSpPr>
          <p:spPr bwMode="auto">
            <a:xfrm>
              <a:off x="15681330" y="-4437073"/>
              <a:ext cx="53975" cy="49213"/>
            </a:xfrm>
            <a:custGeom>
              <a:avLst/>
              <a:gdLst>
                <a:gd name="T0" fmla="*/ 0 w 14"/>
                <a:gd name="T1" fmla="*/ 7 h 13"/>
                <a:gd name="T2" fmla="*/ 0 w 14"/>
                <a:gd name="T3" fmla="*/ 6 h 13"/>
                <a:gd name="T4" fmla="*/ 0 w 14"/>
                <a:gd name="T5" fmla="*/ 6 h 13"/>
                <a:gd name="T6" fmla="*/ 8 w 14"/>
                <a:gd name="T7" fmla="*/ 0 h 13"/>
                <a:gd name="T8" fmla="*/ 8 w 14"/>
                <a:gd name="T9" fmla="*/ 0 h 13"/>
                <a:gd name="T10" fmla="*/ 9 w 14"/>
                <a:gd name="T11" fmla="*/ 0 h 13"/>
                <a:gd name="T12" fmla="*/ 14 w 14"/>
                <a:gd name="T13" fmla="*/ 8 h 13"/>
                <a:gd name="T14" fmla="*/ 14 w 14"/>
                <a:gd name="T15" fmla="*/ 8 h 13"/>
                <a:gd name="T16" fmla="*/ 13 w 14"/>
                <a:gd name="T17" fmla="*/ 11 h 13"/>
                <a:gd name="T18" fmla="*/ 13 w 14"/>
                <a:gd name="T19" fmla="*/ 11 h 13"/>
                <a:gd name="T20" fmla="*/ 9 w 14"/>
                <a:gd name="T21" fmla="*/ 13 h 13"/>
                <a:gd name="T22" fmla="*/ 9 w 14"/>
                <a:gd name="T23" fmla="*/ 13 h 13"/>
                <a:gd name="T24" fmla="*/ 0 w 14"/>
                <a:gd name="T25" fmla="*/ 7 h 13"/>
                <a:gd name="T26" fmla="*/ 11 w 14"/>
                <a:gd name="T27" fmla="*/ 10 h 13"/>
                <a:gd name="T28" fmla="*/ 11 w 14"/>
                <a:gd name="T29" fmla="*/ 8 h 13"/>
                <a:gd name="T30" fmla="*/ 11 w 14"/>
                <a:gd name="T31" fmla="*/ 8 h 13"/>
                <a:gd name="T32" fmla="*/ 8 w 14"/>
                <a:gd name="T33" fmla="*/ 3 h 13"/>
                <a:gd name="T34" fmla="*/ 8 w 14"/>
                <a:gd name="T35" fmla="*/ 3 h 13"/>
                <a:gd name="T36" fmla="*/ 3 w 14"/>
                <a:gd name="T37" fmla="*/ 6 h 13"/>
                <a:gd name="T38" fmla="*/ 3 w 14"/>
                <a:gd name="T39" fmla="*/ 6 h 13"/>
                <a:gd name="T40" fmla="*/ 3 w 14"/>
                <a:gd name="T41" fmla="*/ 7 h 13"/>
                <a:gd name="T42" fmla="*/ 3 w 14"/>
                <a:gd name="T43" fmla="*/ 7 h 13"/>
                <a:gd name="T44" fmla="*/ 5 w 14"/>
                <a:gd name="T45" fmla="*/ 9 h 13"/>
                <a:gd name="T46" fmla="*/ 5 w 14"/>
                <a:gd name="T47" fmla="*/ 9 h 13"/>
                <a:gd name="T48" fmla="*/ 9 w 14"/>
                <a:gd name="T49" fmla="*/ 10 h 13"/>
                <a:gd name="T50" fmla="*/ 9 w 14"/>
                <a:gd name="T51" fmla="*/ 10 h 13"/>
                <a:gd name="T52" fmla="*/ 11 w 14"/>
                <a:gd name="T53" fmla="*/ 10 h 13"/>
                <a:gd name="T54" fmla="*/ 8 w 14"/>
                <a:gd name="T55" fmla="*/ 3 h 13"/>
                <a:gd name="T56" fmla="*/ 8 w 14"/>
                <a:gd name="T57" fmla="*/ 1 h 13"/>
                <a:gd name="T58" fmla="*/ 8 w 14"/>
                <a:gd name="T5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3">
                  <a:moveTo>
                    <a:pt x="0" y="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2"/>
                    <a:pt x="14" y="5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3"/>
                    <a:pt x="11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3"/>
                    <a:pt x="0" y="11"/>
                    <a:pt x="0" y="7"/>
                  </a:cubicBezTo>
                  <a:close/>
                  <a:moveTo>
                    <a:pt x="11" y="10"/>
                  </a:move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6"/>
                    <a:pt x="11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10"/>
                    <a:pt x="11" y="10"/>
                  </a:cubicBezTo>
                  <a:close/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4" name="Freeform 76"/>
            <p:cNvSpPr/>
            <p:nvPr/>
          </p:nvSpPr>
          <p:spPr bwMode="auto">
            <a:xfrm>
              <a:off x="15700380" y="-4470410"/>
              <a:ext cx="52388" cy="52388"/>
            </a:xfrm>
            <a:custGeom>
              <a:avLst/>
              <a:gdLst>
                <a:gd name="T0" fmla="*/ 3 w 14"/>
                <a:gd name="T1" fmla="*/ 11 h 14"/>
                <a:gd name="T2" fmla="*/ 2 w 14"/>
                <a:gd name="T3" fmla="*/ 3 h 14"/>
                <a:gd name="T4" fmla="*/ 12 w 14"/>
                <a:gd name="T5" fmla="*/ 8 h 14"/>
                <a:gd name="T6" fmla="*/ 3 w 14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3" y="11"/>
                  </a:moveTo>
                  <a:cubicBezTo>
                    <a:pt x="3" y="11"/>
                    <a:pt x="0" y="6"/>
                    <a:pt x="2" y="3"/>
                  </a:cubicBezTo>
                  <a:cubicBezTo>
                    <a:pt x="4" y="0"/>
                    <a:pt x="14" y="6"/>
                    <a:pt x="12" y="8"/>
                  </a:cubicBezTo>
                  <a:cubicBezTo>
                    <a:pt x="11" y="11"/>
                    <a:pt x="8" y="14"/>
                    <a:pt x="3" y="11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5" name="Freeform 77"/>
            <p:cNvSpPr>
              <a:spLocks noEditPoints="1"/>
            </p:cNvSpPr>
            <p:nvPr/>
          </p:nvSpPr>
          <p:spPr bwMode="auto">
            <a:xfrm>
              <a:off x="15700380" y="-4467235"/>
              <a:ext cx="52388" cy="49213"/>
            </a:xfrm>
            <a:custGeom>
              <a:avLst/>
              <a:gdLst>
                <a:gd name="T0" fmla="*/ 2 w 14"/>
                <a:gd name="T1" fmla="*/ 11 h 13"/>
                <a:gd name="T2" fmla="*/ 3 w 14"/>
                <a:gd name="T3" fmla="*/ 10 h 13"/>
                <a:gd name="T4" fmla="*/ 4 w 14"/>
                <a:gd name="T5" fmla="*/ 9 h 13"/>
                <a:gd name="T6" fmla="*/ 3 w 14"/>
                <a:gd name="T7" fmla="*/ 10 h 13"/>
                <a:gd name="T8" fmla="*/ 2 w 14"/>
                <a:gd name="T9" fmla="*/ 11 h 13"/>
                <a:gd name="T10" fmla="*/ 1 w 14"/>
                <a:gd name="T11" fmla="*/ 10 h 13"/>
                <a:gd name="T12" fmla="*/ 0 w 14"/>
                <a:gd name="T13" fmla="*/ 5 h 13"/>
                <a:gd name="T14" fmla="*/ 0 w 14"/>
                <a:gd name="T15" fmla="*/ 5 h 13"/>
                <a:gd name="T16" fmla="*/ 1 w 14"/>
                <a:gd name="T17" fmla="*/ 1 h 13"/>
                <a:gd name="T18" fmla="*/ 1 w 14"/>
                <a:gd name="T19" fmla="*/ 1 h 13"/>
                <a:gd name="T20" fmla="*/ 4 w 14"/>
                <a:gd name="T21" fmla="*/ 0 h 13"/>
                <a:gd name="T22" fmla="*/ 4 w 14"/>
                <a:gd name="T23" fmla="*/ 0 h 13"/>
                <a:gd name="T24" fmla="*/ 10 w 14"/>
                <a:gd name="T25" fmla="*/ 2 h 13"/>
                <a:gd name="T26" fmla="*/ 10 w 14"/>
                <a:gd name="T27" fmla="*/ 2 h 13"/>
                <a:gd name="T28" fmla="*/ 14 w 14"/>
                <a:gd name="T29" fmla="*/ 7 h 13"/>
                <a:gd name="T30" fmla="*/ 14 w 14"/>
                <a:gd name="T31" fmla="*/ 7 h 13"/>
                <a:gd name="T32" fmla="*/ 13 w 14"/>
                <a:gd name="T33" fmla="*/ 8 h 13"/>
                <a:gd name="T34" fmla="*/ 13 w 14"/>
                <a:gd name="T35" fmla="*/ 8 h 13"/>
                <a:gd name="T36" fmla="*/ 7 w 14"/>
                <a:gd name="T37" fmla="*/ 13 h 13"/>
                <a:gd name="T38" fmla="*/ 7 w 14"/>
                <a:gd name="T39" fmla="*/ 13 h 13"/>
                <a:gd name="T40" fmla="*/ 2 w 14"/>
                <a:gd name="T41" fmla="*/ 11 h 13"/>
                <a:gd name="T42" fmla="*/ 7 w 14"/>
                <a:gd name="T43" fmla="*/ 10 h 13"/>
                <a:gd name="T44" fmla="*/ 11 w 14"/>
                <a:gd name="T45" fmla="*/ 7 h 13"/>
                <a:gd name="T46" fmla="*/ 11 w 14"/>
                <a:gd name="T47" fmla="*/ 7 h 13"/>
                <a:gd name="T48" fmla="*/ 8 w 14"/>
                <a:gd name="T49" fmla="*/ 4 h 13"/>
                <a:gd name="T50" fmla="*/ 8 w 14"/>
                <a:gd name="T51" fmla="*/ 4 h 13"/>
                <a:gd name="T52" fmla="*/ 4 w 14"/>
                <a:gd name="T53" fmla="*/ 3 h 13"/>
                <a:gd name="T54" fmla="*/ 4 w 14"/>
                <a:gd name="T55" fmla="*/ 3 h 13"/>
                <a:gd name="T56" fmla="*/ 3 w 14"/>
                <a:gd name="T57" fmla="*/ 3 h 13"/>
                <a:gd name="T58" fmla="*/ 3 w 14"/>
                <a:gd name="T59" fmla="*/ 3 h 13"/>
                <a:gd name="T60" fmla="*/ 3 w 14"/>
                <a:gd name="T61" fmla="*/ 5 h 13"/>
                <a:gd name="T62" fmla="*/ 3 w 14"/>
                <a:gd name="T63" fmla="*/ 5 h 13"/>
                <a:gd name="T64" fmla="*/ 4 w 14"/>
                <a:gd name="T65" fmla="*/ 9 h 13"/>
                <a:gd name="T66" fmla="*/ 4 w 14"/>
                <a:gd name="T67" fmla="*/ 9 h 13"/>
                <a:gd name="T68" fmla="*/ 7 w 14"/>
                <a:gd name="T6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3">
                  <a:moveTo>
                    <a:pt x="2" y="11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3"/>
                    <a:pt x="14" y="5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0"/>
                    <a:pt x="10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13"/>
                    <a:pt x="4" y="12"/>
                    <a:pt x="2" y="11"/>
                  </a:cubicBezTo>
                  <a:close/>
                  <a:moveTo>
                    <a:pt x="7" y="10"/>
                  </a:moveTo>
                  <a:cubicBezTo>
                    <a:pt x="9" y="10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6" y="10"/>
                    <a:pt x="7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6" name="Freeform 78"/>
            <p:cNvSpPr/>
            <p:nvPr/>
          </p:nvSpPr>
          <p:spPr bwMode="auto">
            <a:xfrm>
              <a:off x="15084429" y="-4775211"/>
              <a:ext cx="519113" cy="488951"/>
            </a:xfrm>
            <a:custGeom>
              <a:avLst/>
              <a:gdLst>
                <a:gd name="T0" fmla="*/ 0 w 138"/>
                <a:gd name="T1" fmla="*/ 18 h 130"/>
                <a:gd name="T2" fmla="*/ 50 w 138"/>
                <a:gd name="T3" fmla="*/ 130 h 130"/>
                <a:gd name="T4" fmla="*/ 138 w 138"/>
                <a:gd name="T5" fmla="*/ 25 h 130"/>
                <a:gd name="T6" fmla="*/ 15 w 138"/>
                <a:gd name="T7" fmla="*/ 0 h 130"/>
                <a:gd name="T8" fmla="*/ 0 w 138"/>
                <a:gd name="T9" fmla="*/ 1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30">
                  <a:moveTo>
                    <a:pt x="0" y="18"/>
                  </a:moveTo>
                  <a:cubicBezTo>
                    <a:pt x="0" y="18"/>
                    <a:pt x="43" y="83"/>
                    <a:pt x="50" y="130"/>
                  </a:cubicBezTo>
                  <a:cubicBezTo>
                    <a:pt x="50" y="130"/>
                    <a:pt x="126" y="111"/>
                    <a:pt x="138" y="25"/>
                  </a:cubicBezTo>
                  <a:cubicBezTo>
                    <a:pt x="138" y="25"/>
                    <a:pt x="71" y="26"/>
                    <a:pt x="15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7" name="Freeform 79"/>
            <p:cNvSpPr>
              <a:spLocks noEditPoints="1"/>
            </p:cNvSpPr>
            <p:nvPr/>
          </p:nvSpPr>
          <p:spPr bwMode="auto">
            <a:xfrm>
              <a:off x="15076492" y="-4781561"/>
              <a:ext cx="530226" cy="498476"/>
            </a:xfrm>
            <a:custGeom>
              <a:avLst/>
              <a:gdLst>
                <a:gd name="T0" fmla="*/ 51 w 141"/>
                <a:gd name="T1" fmla="*/ 133 h 133"/>
                <a:gd name="T2" fmla="*/ 50 w 141"/>
                <a:gd name="T3" fmla="*/ 132 h 133"/>
                <a:gd name="T4" fmla="*/ 50 w 141"/>
                <a:gd name="T5" fmla="*/ 132 h 133"/>
                <a:gd name="T6" fmla="*/ 23 w 141"/>
                <a:gd name="T7" fmla="*/ 59 h 133"/>
                <a:gd name="T8" fmla="*/ 23 w 141"/>
                <a:gd name="T9" fmla="*/ 59 h 133"/>
                <a:gd name="T10" fmla="*/ 1 w 141"/>
                <a:gd name="T11" fmla="*/ 21 h 133"/>
                <a:gd name="T12" fmla="*/ 1 w 141"/>
                <a:gd name="T13" fmla="*/ 21 h 133"/>
                <a:gd name="T14" fmla="*/ 1 w 141"/>
                <a:gd name="T15" fmla="*/ 19 h 133"/>
                <a:gd name="T16" fmla="*/ 1 w 141"/>
                <a:gd name="T17" fmla="*/ 19 h 133"/>
                <a:gd name="T18" fmla="*/ 16 w 141"/>
                <a:gd name="T19" fmla="*/ 1 h 133"/>
                <a:gd name="T20" fmla="*/ 18 w 141"/>
                <a:gd name="T21" fmla="*/ 0 h 133"/>
                <a:gd name="T22" fmla="*/ 18 w 141"/>
                <a:gd name="T23" fmla="*/ 0 h 133"/>
                <a:gd name="T24" fmla="*/ 139 w 141"/>
                <a:gd name="T25" fmla="*/ 26 h 133"/>
                <a:gd name="T26" fmla="*/ 139 w 141"/>
                <a:gd name="T27" fmla="*/ 26 h 133"/>
                <a:gd name="T28" fmla="*/ 140 w 141"/>
                <a:gd name="T29" fmla="*/ 26 h 133"/>
                <a:gd name="T30" fmla="*/ 140 w 141"/>
                <a:gd name="T31" fmla="*/ 26 h 133"/>
                <a:gd name="T32" fmla="*/ 141 w 141"/>
                <a:gd name="T33" fmla="*/ 26 h 133"/>
                <a:gd name="T34" fmla="*/ 141 w 141"/>
                <a:gd name="T35" fmla="*/ 26 h 133"/>
                <a:gd name="T36" fmla="*/ 141 w 141"/>
                <a:gd name="T37" fmla="*/ 27 h 133"/>
                <a:gd name="T38" fmla="*/ 141 w 141"/>
                <a:gd name="T39" fmla="*/ 27 h 133"/>
                <a:gd name="T40" fmla="*/ 52 w 141"/>
                <a:gd name="T41" fmla="*/ 133 h 133"/>
                <a:gd name="T42" fmla="*/ 52 w 141"/>
                <a:gd name="T43" fmla="*/ 133 h 133"/>
                <a:gd name="T44" fmla="*/ 52 w 141"/>
                <a:gd name="T45" fmla="*/ 133 h 133"/>
                <a:gd name="T46" fmla="*/ 52 w 141"/>
                <a:gd name="T47" fmla="*/ 133 h 133"/>
                <a:gd name="T48" fmla="*/ 51 w 141"/>
                <a:gd name="T49" fmla="*/ 133 h 133"/>
                <a:gd name="T50" fmla="*/ 53 w 141"/>
                <a:gd name="T51" fmla="*/ 130 h 133"/>
                <a:gd name="T52" fmla="*/ 90 w 141"/>
                <a:gd name="T53" fmla="*/ 110 h 133"/>
                <a:gd name="T54" fmla="*/ 90 w 141"/>
                <a:gd name="T55" fmla="*/ 110 h 133"/>
                <a:gd name="T56" fmla="*/ 138 w 141"/>
                <a:gd name="T57" fmla="*/ 29 h 133"/>
                <a:gd name="T58" fmla="*/ 138 w 141"/>
                <a:gd name="T59" fmla="*/ 29 h 133"/>
                <a:gd name="T60" fmla="*/ 17 w 141"/>
                <a:gd name="T61" fmla="*/ 4 h 133"/>
                <a:gd name="T62" fmla="*/ 17 w 141"/>
                <a:gd name="T63" fmla="*/ 4 h 133"/>
                <a:gd name="T64" fmla="*/ 4 w 141"/>
                <a:gd name="T65" fmla="*/ 20 h 133"/>
                <a:gd name="T66" fmla="*/ 53 w 141"/>
                <a:gd name="T67" fmla="*/ 13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1" h="133">
                  <a:moveTo>
                    <a:pt x="51" y="133"/>
                  </a:moveTo>
                  <a:cubicBezTo>
                    <a:pt x="50" y="133"/>
                    <a:pt x="50" y="132"/>
                    <a:pt x="50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47" y="109"/>
                    <a:pt x="34" y="81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11" y="37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71" y="25"/>
                    <a:pt x="133" y="26"/>
                    <a:pt x="139" y="26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1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30" y="114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1" y="133"/>
                    <a:pt x="51" y="133"/>
                    <a:pt x="51" y="133"/>
                  </a:cubicBezTo>
                  <a:close/>
                  <a:moveTo>
                    <a:pt x="53" y="130"/>
                  </a:moveTo>
                  <a:cubicBezTo>
                    <a:pt x="58" y="128"/>
                    <a:pt x="74" y="123"/>
                    <a:pt x="90" y="110"/>
                  </a:cubicBezTo>
                  <a:cubicBezTo>
                    <a:pt x="90" y="110"/>
                    <a:pt x="90" y="110"/>
                    <a:pt x="90" y="110"/>
                  </a:cubicBezTo>
                  <a:cubicBezTo>
                    <a:pt x="111" y="95"/>
                    <a:pt x="132" y="70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27" y="29"/>
                    <a:pt x="69" y="27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9" y="28"/>
                    <a:pt x="46" y="86"/>
                    <a:pt x="53" y="1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8" name="Freeform 80"/>
            <p:cNvSpPr/>
            <p:nvPr/>
          </p:nvSpPr>
          <p:spPr bwMode="auto">
            <a:xfrm>
              <a:off x="14720891" y="-4706948"/>
              <a:ext cx="393701" cy="296863"/>
            </a:xfrm>
            <a:custGeom>
              <a:avLst/>
              <a:gdLst>
                <a:gd name="T0" fmla="*/ 97 w 105"/>
                <a:gd name="T1" fmla="*/ 0 h 79"/>
                <a:gd name="T2" fmla="*/ 30 w 105"/>
                <a:gd name="T3" fmla="*/ 28 h 79"/>
                <a:gd name="T4" fmla="*/ 22 w 105"/>
                <a:gd name="T5" fmla="*/ 15 h 79"/>
                <a:gd name="T6" fmla="*/ 20 w 105"/>
                <a:gd name="T7" fmla="*/ 23 h 79"/>
                <a:gd name="T8" fmla="*/ 6 w 105"/>
                <a:gd name="T9" fmla="*/ 20 h 79"/>
                <a:gd name="T10" fmla="*/ 15 w 105"/>
                <a:gd name="T11" fmla="*/ 30 h 79"/>
                <a:gd name="T12" fmla="*/ 2 w 105"/>
                <a:gd name="T13" fmla="*/ 33 h 79"/>
                <a:gd name="T14" fmla="*/ 15 w 105"/>
                <a:gd name="T15" fmla="*/ 37 h 79"/>
                <a:gd name="T16" fmla="*/ 8 w 105"/>
                <a:gd name="T17" fmla="*/ 45 h 79"/>
                <a:gd name="T18" fmla="*/ 18 w 105"/>
                <a:gd name="T19" fmla="*/ 42 h 79"/>
                <a:gd name="T20" fmla="*/ 19 w 105"/>
                <a:gd name="T21" fmla="*/ 50 h 79"/>
                <a:gd name="T22" fmla="*/ 27 w 105"/>
                <a:gd name="T23" fmla="*/ 41 h 79"/>
                <a:gd name="T24" fmla="*/ 105 w 105"/>
                <a:gd name="T25" fmla="*/ 0 h 79"/>
                <a:gd name="T26" fmla="*/ 97 w 105"/>
                <a:gd name="T2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" h="79">
                  <a:moveTo>
                    <a:pt x="97" y="0"/>
                  </a:moveTo>
                  <a:cubicBezTo>
                    <a:pt x="97" y="0"/>
                    <a:pt x="89" y="66"/>
                    <a:pt x="30" y="28"/>
                  </a:cubicBezTo>
                  <a:cubicBezTo>
                    <a:pt x="30" y="28"/>
                    <a:pt x="30" y="15"/>
                    <a:pt x="22" y="15"/>
                  </a:cubicBezTo>
                  <a:cubicBezTo>
                    <a:pt x="17" y="15"/>
                    <a:pt x="20" y="23"/>
                    <a:pt x="20" y="23"/>
                  </a:cubicBezTo>
                  <a:cubicBezTo>
                    <a:pt x="20" y="23"/>
                    <a:pt x="9" y="15"/>
                    <a:pt x="6" y="20"/>
                  </a:cubicBezTo>
                  <a:cubicBezTo>
                    <a:pt x="3" y="25"/>
                    <a:pt x="15" y="30"/>
                    <a:pt x="15" y="30"/>
                  </a:cubicBezTo>
                  <a:cubicBezTo>
                    <a:pt x="15" y="30"/>
                    <a:pt x="3" y="27"/>
                    <a:pt x="2" y="33"/>
                  </a:cubicBezTo>
                  <a:cubicBezTo>
                    <a:pt x="0" y="38"/>
                    <a:pt x="15" y="37"/>
                    <a:pt x="15" y="37"/>
                  </a:cubicBezTo>
                  <a:cubicBezTo>
                    <a:pt x="15" y="37"/>
                    <a:pt x="3" y="42"/>
                    <a:pt x="8" y="45"/>
                  </a:cubicBezTo>
                  <a:cubicBezTo>
                    <a:pt x="13" y="48"/>
                    <a:pt x="18" y="42"/>
                    <a:pt x="18" y="42"/>
                  </a:cubicBezTo>
                  <a:cubicBezTo>
                    <a:pt x="18" y="42"/>
                    <a:pt x="14" y="49"/>
                    <a:pt x="19" y="50"/>
                  </a:cubicBezTo>
                  <a:cubicBezTo>
                    <a:pt x="23" y="52"/>
                    <a:pt x="27" y="41"/>
                    <a:pt x="27" y="41"/>
                  </a:cubicBezTo>
                  <a:cubicBezTo>
                    <a:pt x="27" y="41"/>
                    <a:pt x="94" y="79"/>
                    <a:pt x="105" y="0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9" name="Freeform 81"/>
            <p:cNvSpPr>
              <a:spLocks noEditPoints="1"/>
            </p:cNvSpPr>
            <p:nvPr/>
          </p:nvSpPr>
          <p:spPr bwMode="auto">
            <a:xfrm>
              <a:off x="14720891" y="-4714886"/>
              <a:ext cx="398463" cy="203200"/>
            </a:xfrm>
            <a:custGeom>
              <a:avLst/>
              <a:gdLst>
                <a:gd name="T0" fmla="*/ 15 w 106"/>
                <a:gd name="T1" fmla="*/ 49 h 54"/>
                <a:gd name="T2" fmla="*/ 11 w 106"/>
                <a:gd name="T3" fmla="*/ 49 h 54"/>
                <a:gd name="T4" fmla="*/ 7 w 106"/>
                <a:gd name="T5" fmla="*/ 48 h 54"/>
                <a:gd name="T6" fmla="*/ 9 w 106"/>
                <a:gd name="T7" fmla="*/ 40 h 54"/>
                <a:gd name="T8" fmla="*/ 5 w 106"/>
                <a:gd name="T9" fmla="*/ 40 h 54"/>
                <a:gd name="T10" fmla="*/ 0 w 106"/>
                <a:gd name="T11" fmla="*/ 34 h 54"/>
                <a:gd name="T12" fmla="*/ 8 w 106"/>
                <a:gd name="T13" fmla="*/ 30 h 54"/>
                <a:gd name="T14" fmla="*/ 5 w 106"/>
                <a:gd name="T15" fmla="*/ 21 h 54"/>
                <a:gd name="T16" fmla="*/ 9 w 106"/>
                <a:gd name="T17" fmla="*/ 19 h 54"/>
                <a:gd name="T18" fmla="*/ 18 w 106"/>
                <a:gd name="T19" fmla="*/ 21 h 54"/>
                <a:gd name="T20" fmla="*/ 18 w 106"/>
                <a:gd name="T21" fmla="*/ 17 h 54"/>
                <a:gd name="T22" fmla="*/ 22 w 106"/>
                <a:gd name="T23" fmla="*/ 15 h 54"/>
                <a:gd name="T24" fmla="*/ 22 w 106"/>
                <a:gd name="T25" fmla="*/ 15 h 54"/>
                <a:gd name="T26" fmla="*/ 23 w 106"/>
                <a:gd name="T27" fmla="*/ 15 h 54"/>
                <a:gd name="T28" fmla="*/ 62 w 106"/>
                <a:gd name="T29" fmla="*/ 41 h 54"/>
                <a:gd name="T30" fmla="*/ 96 w 106"/>
                <a:gd name="T31" fmla="*/ 2 h 54"/>
                <a:gd name="T32" fmla="*/ 105 w 106"/>
                <a:gd name="T33" fmla="*/ 0 h 54"/>
                <a:gd name="T34" fmla="*/ 106 w 106"/>
                <a:gd name="T35" fmla="*/ 2 h 54"/>
                <a:gd name="T36" fmla="*/ 61 w 106"/>
                <a:gd name="T37" fmla="*/ 54 h 54"/>
                <a:gd name="T38" fmla="*/ 26 w 106"/>
                <a:gd name="T39" fmla="*/ 48 h 54"/>
                <a:gd name="T40" fmla="*/ 19 w 106"/>
                <a:gd name="T41" fmla="*/ 54 h 54"/>
                <a:gd name="T42" fmla="*/ 18 w 106"/>
                <a:gd name="T43" fmla="*/ 54 h 54"/>
                <a:gd name="T44" fmla="*/ 20 w 106"/>
                <a:gd name="T45" fmla="*/ 45 h 54"/>
                <a:gd name="T46" fmla="*/ 19 w 106"/>
                <a:gd name="T47" fmla="*/ 51 h 54"/>
                <a:gd name="T48" fmla="*/ 19 w 106"/>
                <a:gd name="T49" fmla="*/ 51 h 54"/>
                <a:gd name="T50" fmla="*/ 26 w 106"/>
                <a:gd name="T51" fmla="*/ 42 h 54"/>
                <a:gd name="T52" fmla="*/ 27 w 106"/>
                <a:gd name="T53" fmla="*/ 42 h 54"/>
                <a:gd name="T54" fmla="*/ 38 w 106"/>
                <a:gd name="T55" fmla="*/ 46 h 54"/>
                <a:gd name="T56" fmla="*/ 61 w 106"/>
                <a:gd name="T57" fmla="*/ 51 h 54"/>
                <a:gd name="T58" fmla="*/ 98 w 106"/>
                <a:gd name="T59" fmla="*/ 3 h 54"/>
                <a:gd name="T60" fmla="*/ 29 w 106"/>
                <a:gd name="T61" fmla="*/ 32 h 54"/>
                <a:gd name="T62" fmla="*/ 28 w 106"/>
                <a:gd name="T63" fmla="*/ 30 h 54"/>
                <a:gd name="T64" fmla="*/ 27 w 106"/>
                <a:gd name="T65" fmla="*/ 23 h 54"/>
                <a:gd name="T66" fmla="*/ 22 w 106"/>
                <a:gd name="T67" fmla="*/ 18 h 54"/>
                <a:gd name="T68" fmla="*/ 21 w 106"/>
                <a:gd name="T69" fmla="*/ 21 h 54"/>
                <a:gd name="T70" fmla="*/ 21 w 106"/>
                <a:gd name="T71" fmla="*/ 25 h 54"/>
                <a:gd name="T72" fmla="*/ 19 w 106"/>
                <a:gd name="T73" fmla="*/ 27 h 54"/>
                <a:gd name="T74" fmla="*/ 15 w 106"/>
                <a:gd name="T75" fmla="*/ 24 h 54"/>
                <a:gd name="T76" fmla="*/ 7 w 106"/>
                <a:gd name="T77" fmla="*/ 23 h 54"/>
                <a:gd name="T78" fmla="*/ 7 w 106"/>
                <a:gd name="T79" fmla="*/ 24 h 54"/>
                <a:gd name="T80" fmla="*/ 16 w 106"/>
                <a:gd name="T81" fmla="*/ 31 h 54"/>
                <a:gd name="T82" fmla="*/ 17 w 106"/>
                <a:gd name="T83" fmla="*/ 33 h 54"/>
                <a:gd name="T84" fmla="*/ 13 w 106"/>
                <a:gd name="T85" fmla="*/ 33 h 54"/>
                <a:gd name="T86" fmla="*/ 8 w 106"/>
                <a:gd name="T87" fmla="*/ 33 h 54"/>
                <a:gd name="T88" fmla="*/ 3 w 106"/>
                <a:gd name="T89" fmla="*/ 35 h 54"/>
                <a:gd name="T90" fmla="*/ 6 w 106"/>
                <a:gd name="T91" fmla="*/ 37 h 54"/>
                <a:gd name="T92" fmla="*/ 15 w 106"/>
                <a:gd name="T93" fmla="*/ 37 h 54"/>
                <a:gd name="T94" fmla="*/ 17 w 106"/>
                <a:gd name="T95" fmla="*/ 38 h 54"/>
                <a:gd name="T96" fmla="*/ 9 w 106"/>
                <a:gd name="T97" fmla="*/ 44 h 54"/>
                <a:gd name="T98" fmla="*/ 8 w 106"/>
                <a:gd name="T99" fmla="*/ 45 h 54"/>
                <a:gd name="T100" fmla="*/ 11 w 106"/>
                <a:gd name="T101" fmla="*/ 46 h 54"/>
                <a:gd name="T102" fmla="*/ 15 w 106"/>
                <a:gd name="T103" fmla="*/ 45 h 54"/>
                <a:gd name="T104" fmla="*/ 18 w 106"/>
                <a:gd name="T105" fmla="*/ 42 h 54"/>
                <a:gd name="T106" fmla="*/ 97 w 106"/>
                <a:gd name="T107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6" h="54">
                  <a:moveTo>
                    <a:pt x="18" y="54"/>
                  </a:moveTo>
                  <a:cubicBezTo>
                    <a:pt x="16" y="53"/>
                    <a:pt x="15" y="51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9"/>
                    <a:pt x="12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0" y="49"/>
                    <a:pt x="8" y="49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7"/>
                    <a:pt x="5" y="46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3"/>
                    <a:pt x="7" y="41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0"/>
                    <a:pt x="6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3" y="39"/>
                    <a:pt x="0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1"/>
                    <a:pt x="5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28"/>
                    <a:pt x="4" y="27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7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5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18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31" y="16"/>
                    <a:pt x="31" y="27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44" y="38"/>
                    <a:pt x="54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91" y="41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1"/>
                    <a:pt x="96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1"/>
                    <a:pt x="106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6" y="1"/>
                    <a:pt x="106" y="2"/>
                    <a:pt x="106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1" y="43"/>
                    <a:pt x="80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46" y="54"/>
                    <a:pt x="32" y="47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5" y="51"/>
                    <a:pt x="23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8" y="54"/>
                  </a:cubicBezTo>
                  <a:close/>
                  <a:moveTo>
                    <a:pt x="19" y="43"/>
                  </a:moveTo>
                  <a:cubicBezTo>
                    <a:pt x="20" y="43"/>
                    <a:pt x="20" y="44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18" y="48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0"/>
                    <a:pt x="18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1"/>
                    <a:pt x="22" y="49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5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32" y="44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4" y="48"/>
                    <a:pt x="52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78" y="51"/>
                    <a:pt x="97" y="42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7" y="10"/>
                    <a:pt x="91" y="4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53" y="43"/>
                    <a:pt x="42" y="40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6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0"/>
                    <a:pt x="25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1" y="19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3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1" y="26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7" y="26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23"/>
                    <a:pt x="11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9" y="27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4" y="30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4" y="34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0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5" y="33"/>
                    <a:pt x="3" y="34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6"/>
                    <a:pt x="4" y="36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7"/>
                    <a:pt x="10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7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1" y="42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0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7"/>
                    <a:pt x="14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9" y="42"/>
                    <a:pt x="19" y="42"/>
                    <a:pt x="19" y="43"/>
                  </a:cubicBezTo>
                  <a:close/>
                  <a:moveTo>
                    <a:pt x="97" y="3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7" y="3"/>
                    <a:pt x="97" y="3"/>
                    <a:pt x="9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0" name="Freeform 82"/>
            <p:cNvSpPr/>
            <p:nvPr/>
          </p:nvSpPr>
          <p:spPr bwMode="auto">
            <a:xfrm>
              <a:off x="15035217" y="-4816486"/>
              <a:ext cx="166688" cy="177800"/>
            </a:xfrm>
            <a:custGeom>
              <a:avLst/>
              <a:gdLst>
                <a:gd name="T0" fmla="*/ 0 w 44"/>
                <a:gd name="T1" fmla="*/ 26 h 47"/>
                <a:gd name="T2" fmla="*/ 4 w 44"/>
                <a:gd name="T3" fmla="*/ 47 h 47"/>
                <a:gd name="T4" fmla="*/ 44 w 44"/>
                <a:gd name="T5" fmla="*/ 4 h 47"/>
                <a:gd name="T6" fmla="*/ 21 w 44"/>
                <a:gd name="T7" fmla="*/ 0 h 47"/>
                <a:gd name="T8" fmla="*/ 0 w 44"/>
                <a:gd name="T9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7">
                  <a:moveTo>
                    <a:pt x="0" y="2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34" y="36"/>
                    <a:pt x="44" y="4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1" name="Freeform 83"/>
            <p:cNvSpPr>
              <a:spLocks noEditPoints="1"/>
            </p:cNvSpPr>
            <p:nvPr/>
          </p:nvSpPr>
          <p:spPr bwMode="auto">
            <a:xfrm>
              <a:off x="15032042" y="-4819661"/>
              <a:ext cx="176213" cy="187325"/>
            </a:xfrm>
            <a:custGeom>
              <a:avLst/>
              <a:gdLst>
                <a:gd name="T0" fmla="*/ 4 w 47"/>
                <a:gd name="T1" fmla="*/ 50 h 50"/>
                <a:gd name="T2" fmla="*/ 3 w 47"/>
                <a:gd name="T3" fmla="*/ 49 h 50"/>
                <a:gd name="T4" fmla="*/ 3 w 47"/>
                <a:gd name="T5" fmla="*/ 49 h 50"/>
                <a:gd name="T6" fmla="*/ 0 w 47"/>
                <a:gd name="T7" fmla="*/ 27 h 50"/>
                <a:gd name="T8" fmla="*/ 0 w 47"/>
                <a:gd name="T9" fmla="*/ 26 h 50"/>
                <a:gd name="T10" fmla="*/ 0 w 47"/>
                <a:gd name="T11" fmla="*/ 26 h 50"/>
                <a:gd name="T12" fmla="*/ 21 w 47"/>
                <a:gd name="T13" fmla="*/ 1 h 50"/>
                <a:gd name="T14" fmla="*/ 23 w 47"/>
                <a:gd name="T15" fmla="*/ 0 h 50"/>
                <a:gd name="T16" fmla="*/ 23 w 47"/>
                <a:gd name="T17" fmla="*/ 0 h 50"/>
                <a:gd name="T18" fmla="*/ 45 w 47"/>
                <a:gd name="T19" fmla="*/ 3 h 50"/>
                <a:gd name="T20" fmla="*/ 47 w 47"/>
                <a:gd name="T21" fmla="*/ 4 h 50"/>
                <a:gd name="T22" fmla="*/ 47 w 47"/>
                <a:gd name="T23" fmla="*/ 4 h 50"/>
                <a:gd name="T24" fmla="*/ 47 w 47"/>
                <a:gd name="T25" fmla="*/ 5 h 50"/>
                <a:gd name="T26" fmla="*/ 47 w 47"/>
                <a:gd name="T27" fmla="*/ 5 h 50"/>
                <a:gd name="T28" fmla="*/ 5 w 47"/>
                <a:gd name="T29" fmla="*/ 50 h 50"/>
                <a:gd name="T30" fmla="*/ 5 w 47"/>
                <a:gd name="T31" fmla="*/ 50 h 50"/>
                <a:gd name="T32" fmla="*/ 5 w 47"/>
                <a:gd name="T33" fmla="*/ 50 h 50"/>
                <a:gd name="T34" fmla="*/ 5 w 47"/>
                <a:gd name="T35" fmla="*/ 50 h 50"/>
                <a:gd name="T36" fmla="*/ 4 w 47"/>
                <a:gd name="T37" fmla="*/ 50 h 50"/>
                <a:gd name="T38" fmla="*/ 6 w 47"/>
                <a:gd name="T39" fmla="*/ 46 h 50"/>
                <a:gd name="T40" fmla="*/ 20 w 47"/>
                <a:gd name="T41" fmla="*/ 37 h 50"/>
                <a:gd name="T42" fmla="*/ 20 w 47"/>
                <a:gd name="T43" fmla="*/ 37 h 50"/>
                <a:gd name="T44" fmla="*/ 43 w 47"/>
                <a:gd name="T45" fmla="*/ 6 h 50"/>
                <a:gd name="T46" fmla="*/ 43 w 47"/>
                <a:gd name="T47" fmla="*/ 6 h 50"/>
                <a:gd name="T48" fmla="*/ 23 w 47"/>
                <a:gd name="T49" fmla="*/ 3 h 50"/>
                <a:gd name="T50" fmla="*/ 3 w 47"/>
                <a:gd name="T51" fmla="*/ 27 h 50"/>
                <a:gd name="T52" fmla="*/ 6 w 47"/>
                <a:gd name="T5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" h="50">
                  <a:moveTo>
                    <a:pt x="4" y="50"/>
                  </a:move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37" y="38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4" y="50"/>
                    <a:pt x="4" y="50"/>
                    <a:pt x="4" y="50"/>
                  </a:cubicBezTo>
                  <a:close/>
                  <a:moveTo>
                    <a:pt x="6" y="46"/>
                  </a:moveTo>
                  <a:cubicBezTo>
                    <a:pt x="8" y="45"/>
                    <a:pt x="14" y="42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9" y="31"/>
                    <a:pt x="38" y="21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6" y="46"/>
                    <a:pt x="6" y="46"/>
                    <a:pt x="6" y="4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2" name="Freeform 84"/>
            <p:cNvSpPr/>
            <p:nvPr/>
          </p:nvSpPr>
          <p:spPr bwMode="auto">
            <a:xfrm>
              <a:off x="15136817" y="-4687898"/>
              <a:ext cx="41275" cy="44450"/>
            </a:xfrm>
            <a:custGeom>
              <a:avLst/>
              <a:gdLst>
                <a:gd name="T0" fmla="*/ 9 w 11"/>
                <a:gd name="T1" fmla="*/ 2 h 12"/>
                <a:gd name="T2" fmla="*/ 9 w 11"/>
                <a:gd name="T3" fmla="*/ 9 h 12"/>
                <a:gd name="T4" fmla="*/ 2 w 11"/>
                <a:gd name="T5" fmla="*/ 10 h 12"/>
                <a:gd name="T6" fmla="*/ 1 w 11"/>
                <a:gd name="T7" fmla="*/ 2 h 12"/>
                <a:gd name="T8" fmla="*/ 9 w 11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cubicBezTo>
                    <a:pt x="11" y="4"/>
                    <a:pt x="11" y="7"/>
                    <a:pt x="9" y="9"/>
                  </a:cubicBezTo>
                  <a:cubicBezTo>
                    <a:pt x="8" y="11"/>
                    <a:pt x="4" y="12"/>
                    <a:pt x="2" y="10"/>
                  </a:cubicBezTo>
                  <a:cubicBezTo>
                    <a:pt x="0" y="8"/>
                    <a:pt x="0" y="4"/>
                    <a:pt x="1" y="2"/>
                  </a:cubicBezTo>
                  <a:cubicBezTo>
                    <a:pt x="3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3" name="Freeform 85"/>
            <p:cNvSpPr/>
            <p:nvPr/>
          </p:nvSpPr>
          <p:spPr bwMode="auto">
            <a:xfrm>
              <a:off x="15205080" y="-4545023"/>
              <a:ext cx="44450" cy="41275"/>
            </a:xfrm>
            <a:custGeom>
              <a:avLst/>
              <a:gdLst>
                <a:gd name="T0" fmla="*/ 10 w 12"/>
                <a:gd name="T1" fmla="*/ 2 h 11"/>
                <a:gd name="T2" fmla="*/ 10 w 12"/>
                <a:gd name="T3" fmla="*/ 9 h 11"/>
                <a:gd name="T4" fmla="*/ 3 w 12"/>
                <a:gd name="T5" fmla="*/ 10 h 11"/>
                <a:gd name="T6" fmla="*/ 2 w 12"/>
                <a:gd name="T7" fmla="*/ 2 h 11"/>
                <a:gd name="T8" fmla="*/ 10 w 12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2"/>
                  </a:moveTo>
                  <a:cubicBezTo>
                    <a:pt x="12" y="3"/>
                    <a:pt x="12" y="7"/>
                    <a:pt x="10" y="9"/>
                  </a:cubicBezTo>
                  <a:cubicBezTo>
                    <a:pt x="8" y="11"/>
                    <a:pt x="5" y="11"/>
                    <a:pt x="3" y="10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4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4" name="Freeform 86"/>
            <p:cNvSpPr/>
            <p:nvPr/>
          </p:nvSpPr>
          <p:spPr bwMode="auto">
            <a:xfrm>
              <a:off x="15254292" y="-4699011"/>
              <a:ext cx="41275" cy="44450"/>
            </a:xfrm>
            <a:custGeom>
              <a:avLst/>
              <a:gdLst>
                <a:gd name="T0" fmla="*/ 9 w 11"/>
                <a:gd name="T1" fmla="*/ 2 h 12"/>
                <a:gd name="T2" fmla="*/ 10 w 11"/>
                <a:gd name="T3" fmla="*/ 9 h 12"/>
                <a:gd name="T4" fmla="*/ 2 w 11"/>
                <a:gd name="T5" fmla="*/ 10 h 12"/>
                <a:gd name="T6" fmla="*/ 2 w 11"/>
                <a:gd name="T7" fmla="*/ 2 h 12"/>
                <a:gd name="T8" fmla="*/ 9 w 11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cubicBezTo>
                    <a:pt x="11" y="4"/>
                    <a:pt x="11" y="7"/>
                    <a:pt x="10" y="9"/>
                  </a:cubicBezTo>
                  <a:cubicBezTo>
                    <a:pt x="8" y="11"/>
                    <a:pt x="4" y="12"/>
                    <a:pt x="2" y="10"/>
                  </a:cubicBezTo>
                  <a:cubicBezTo>
                    <a:pt x="0" y="8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5" name="Freeform 87"/>
            <p:cNvSpPr/>
            <p:nvPr/>
          </p:nvSpPr>
          <p:spPr bwMode="auto">
            <a:xfrm>
              <a:off x="15336842" y="-4613286"/>
              <a:ext cx="44450" cy="44450"/>
            </a:xfrm>
            <a:custGeom>
              <a:avLst/>
              <a:gdLst>
                <a:gd name="T0" fmla="*/ 9 w 12"/>
                <a:gd name="T1" fmla="*/ 2 h 12"/>
                <a:gd name="T2" fmla="*/ 10 w 12"/>
                <a:gd name="T3" fmla="*/ 10 h 12"/>
                <a:gd name="T4" fmla="*/ 2 w 12"/>
                <a:gd name="T5" fmla="*/ 10 h 12"/>
                <a:gd name="T6" fmla="*/ 2 w 12"/>
                <a:gd name="T7" fmla="*/ 3 h 12"/>
                <a:gd name="T8" fmla="*/ 9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2"/>
                  </a:moveTo>
                  <a:cubicBezTo>
                    <a:pt x="12" y="4"/>
                    <a:pt x="12" y="8"/>
                    <a:pt x="10" y="10"/>
                  </a:cubicBezTo>
                  <a:cubicBezTo>
                    <a:pt x="8" y="12"/>
                    <a:pt x="5" y="12"/>
                    <a:pt x="2" y="10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4" y="1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6" name="Freeform 88"/>
            <p:cNvSpPr/>
            <p:nvPr/>
          </p:nvSpPr>
          <p:spPr bwMode="auto">
            <a:xfrm>
              <a:off x="15325730" y="-4492635"/>
              <a:ext cx="41275" cy="44450"/>
            </a:xfrm>
            <a:custGeom>
              <a:avLst/>
              <a:gdLst>
                <a:gd name="T0" fmla="*/ 9 w 11"/>
                <a:gd name="T1" fmla="*/ 2 h 12"/>
                <a:gd name="T2" fmla="*/ 9 w 11"/>
                <a:gd name="T3" fmla="*/ 9 h 12"/>
                <a:gd name="T4" fmla="*/ 2 w 11"/>
                <a:gd name="T5" fmla="*/ 10 h 12"/>
                <a:gd name="T6" fmla="*/ 2 w 11"/>
                <a:gd name="T7" fmla="*/ 2 h 12"/>
                <a:gd name="T8" fmla="*/ 9 w 11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cubicBezTo>
                    <a:pt x="11" y="4"/>
                    <a:pt x="11" y="7"/>
                    <a:pt x="9" y="9"/>
                  </a:cubicBezTo>
                  <a:cubicBezTo>
                    <a:pt x="8" y="12"/>
                    <a:pt x="4" y="12"/>
                    <a:pt x="2" y="10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3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7" name="Freeform 89"/>
            <p:cNvSpPr/>
            <p:nvPr/>
          </p:nvSpPr>
          <p:spPr bwMode="auto">
            <a:xfrm>
              <a:off x="15279692" y="-4360872"/>
              <a:ext cx="41275" cy="44450"/>
            </a:xfrm>
            <a:custGeom>
              <a:avLst/>
              <a:gdLst>
                <a:gd name="T0" fmla="*/ 9 w 11"/>
                <a:gd name="T1" fmla="*/ 2 h 12"/>
                <a:gd name="T2" fmla="*/ 9 w 11"/>
                <a:gd name="T3" fmla="*/ 10 h 12"/>
                <a:gd name="T4" fmla="*/ 2 w 11"/>
                <a:gd name="T5" fmla="*/ 10 h 12"/>
                <a:gd name="T6" fmla="*/ 1 w 11"/>
                <a:gd name="T7" fmla="*/ 3 h 12"/>
                <a:gd name="T8" fmla="*/ 9 w 11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cubicBezTo>
                    <a:pt x="11" y="4"/>
                    <a:pt x="11" y="8"/>
                    <a:pt x="9" y="10"/>
                  </a:cubicBezTo>
                  <a:cubicBezTo>
                    <a:pt x="8" y="12"/>
                    <a:pt x="4" y="12"/>
                    <a:pt x="2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7" y="0"/>
                    <a:pt x="9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8" name="Freeform 90"/>
            <p:cNvSpPr/>
            <p:nvPr/>
          </p:nvSpPr>
          <p:spPr bwMode="auto">
            <a:xfrm>
              <a:off x="15433680" y="-4481523"/>
              <a:ext cx="46038" cy="44450"/>
            </a:xfrm>
            <a:custGeom>
              <a:avLst/>
              <a:gdLst>
                <a:gd name="T0" fmla="*/ 10 w 12"/>
                <a:gd name="T1" fmla="*/ 2 h 12"/>
                <a:gd name="T2" fmla="*/ 10 w 12"/>
                <a:gd name="T3" fmla="*/ 10 h 12"/>
                <a:gd name="T4" fmla="*/ 3 w 12"/>
                <a:gd name="T5" fmla="*/ 10 h 12"/>
                <a:gd name="T6" fmla="*/ 2 w 12"/>
                <a:gd name="T7" fmla="*/ 3 h 12"/>
                <a:gd name="T8" fmla="*/ 10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2"/>
                  </a:moveTo>
                  <a:cubicBezTo>
                    <a:pt x="12" y="4"/>
                    <a:pt x="12" y="7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4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9" name="Freeform 91"/>
            <p:cNvSpPr/>
            <p:nvPr/>
          </p:nvSpPr>
          <p:spPr bwMode="auto">
            <a:xfrm>
              <a:off x="15509880" y="-4597410"/>
              <a:ext cx="44450" cy="44450"/>
            </a:xfrm>
            <a:custGeom>
              <a:avLst/>
              <a:gdLst>
                <a:gd name="T0" fmla="*/ 10 w 12"/>
                <a:gd name="T1" fmla="*/ 2 h 12"/>
                <a:gd name="T2" fmla="*/ 10 w 12"/>
                <a:gd name="T3" fmla="*/ 10 h 12"/>
                <a:gd name="T4" fmla="*/ 3 w 12"/>
                <a:gd name="T5" fmla="*/ 10 h 12"/>
                <a:gd name="T6" fmla="*/ 2 w 12"/>
                <a:gd name="T7" fmla="*/ 3 h 12"/>
                <a:gd name="T8" fmla="*/ 10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2"/>
                  </a:moveTo>
                  <a:cubicBezTo>
                    <a:pt x="12" y="4"/>
                    <a:pt x="12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4" y="1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0" name="Freeform 92"/>
            <p:cNvSpPr/>
            <p:nvPr/>
          </p:nvSpPr>
          <p:spPr bwMode="auto">
            <a:xfrm>
              <a:off x="15427330" y="-4673611"/>
              <a:ext cx="44450" cy="46038"/>
            </a:xfrm>
            <a:custGeom>
              <a:avLst/>
              <a:gdLst>
                <a:gd name="T0" fmla="*/ 10 w 12"/>
                <a:gd name="T1" fmla="*/ 2 h 12"/>
                <a:gd name="T2" fmla="*/ 10 w 12"/>
                <a:gd name="T3" fmla="*/ 10 h 12"/>
                <a:gd name="T4" fmla="*/ 3 w 12"/>
                <a:gd name="T5" fmla="*/ 10 h 12"/>
                <a:gd name="T6" fmla="*/ 2 w 12"/>
                <a:gd name="T7" fmla="*/ 3 h 12"/>
                <a:gd name="T8" fmla="*/ 10 w 12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0" y="2"/>
                  </a:moveTo>
                  <a:cubicBezTo>
                    <a:pt x="12" y="4"/>
                    <a:pt x="12" y="8"/>
                    <a:pt x="10" y="10"/>
                  </a:cubicBezTo>
                  <a:cubicBezTo>
                    <a:pt x="8" y="12"/>
                    <a:pt x="5" y="12"/>
                    <a:pt x="3" y="10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1" name="Freeform 93"/>
            <p:cNvSpPr/>
            <p:nvPr/>
          </p:nvSpPr>
          <p:spPr bwMode="auto">
            <a:xfrm>
              <a:off x="14622466" y="-5135574"/>
              <a:ext cx="631826" cy="484188"/>
            </a:xfrm>
            <a:custGeom>
              <a:avLst/>
              <a:gdLst>
                <a:gd name="T0" fmla="*/ 4 w 168"/>
                <a:gd name="T1" fmla="*/ 90 h 129"/>
                <a:gd name="T2" fmla="*/ 14 w 168"/>
                <a:gd name="T3" fmla="*/ 79 h 129"/>
                <a:gd name="T4" fmla="*/ 27 w 168"/>
                <a:gd name="T5" fmla="*/ 17 h 129"/>
                <a:gd name="T6" fmla="*/ 126 w 168"/>
                <a:gd name="T7" fmla="*/ 9 h 129"/>
                <a:gd name="T8" fmla="*/ 137 w 168"/>
                <a:gd name="T9" fmla="*/ 3 h 129"/>
                <a:gd name="T10" fmla="*/ 139 w 168"/>
                <a:gd name="T11" fmla="*/ 2 h 129"/>
                <a:gd name="T12" fmla="*/ 151 w 168"/>
                <a:gd name="T13" fmla="*/ 2 h 129"/>
                <a:gd name="T14" fmla="*/ 156 w 168"/>
                <a:gd name="T15" fmla="*/ 12 h 129"/>
                <a:gd name="T16" fmla="*/ 156 w 168"/>
                <a:gd name="T17" fmla="*/ 13 h 129"/>
                <a:gd name="T18" fmla="*/ 153 w 168"/>
                <a:gd name="T19" fmla="*/ 20 h 129"/>
                <a:gd name="T20" fmla="*/ 150 w 168"/>
                <a:gd name="T21" fmla="*/ 23 h 129"/>
                <a:gd name="T22" fmla="*/ 105 w 168"/>
                <a:gd name="T23" fmla="*/ 118 h 129"/>
                <a:gd name="T24" fmla="*/ 37 w 168"/>
                <a:gd name="T25" fmla="*/ 117 h 129"/>
                <a:gd name="T26" fmla="*/ 21 w 168"/>
                <a:gd name="T27" fmla="*/ 106 h 129"/>
                <a:gd name="T28" fmla="*/ 13 w 168"/>
                <a:gd name="T29" fmla="*/ 106 h 129"/>
                <a:gd name="T30" fmla="*/ 4 w 168"/>
                <a:gd name="T31" fmla="*/ 9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129">
                  <a:moveTo>
                    <a:pt x="4" y="90"/>
                  </a:moveTo>
                  <a:cubicBezTo>
                    <a:pt x="7" y="86"/>
                    <a:pt x="12" y="82"/>
                    <a:pt x="14" y="79"/>
                  </a:cubicBezTo>
                  <a:cubicBezTo>
                    <a:pt x="26" y="59"/>
                    <a:pt x="28" y="40"/>
                    <a:pt x="27" y="17"/>
                  </a:cubicBezTo>
                  <a:cubicBezTo>
                    <a:pt x="59" y="23"/>
                    <a:pt x="95" y="19"/>
                    <a:pt x="126" y="9"/>
                  </a:cubicBezTo>
                  <a:cubicBezTo>
                    <a:pt x="129" y="8"/>
                    <a:pt x="133" y="5"/>
                    <a:pt x="137" y="3"/>
                  </a:cubicBezTo>
                  <a:cubicBezTo>
                    <a:pt x="138" y="3"/>
                    <a:pt x="138" y="2"/>
                    <a:pt x="139" y="2"/>
                  </a:cubicBezTo>
                  <a:cubicBezTo>
                    <a:pt x="143" y="0"/>
                    <a:pt x="147" y="0"/>
                    <a:pt x="151" y="2"/>
                  </a:cubicBezTo>
                  <a:cubicBezTo>
                    <a:pt x="155" y="4"/>
                    <a:pt x="156" y="7"/>
                    <a:pt x="156" y="12"/>
                  </a:cubicBezTo>
                  <a:cubicBezTo>
                    <a:pt x="156" y="12"/>
                    <a:pt x="156" y="12"/>
                    <a:pt x="156" y="13"/>
                  </a:cubicBezTo>
                  <a:cubicBezTo>
                    <a:pt x="156" y="15"/>
                    <a:pt x="155" y="18"/>
                    <a:pt x="153" y="20"/>
                  </a:cubicBezTo>
                  <a:cubicBezTo>
                    <a:pt x="152" y="21"/>
                    <a:pt x="151" y="22"/>
                    <a:pt x="150" y="23"/>
                  </a:cubicBezTo>
                  <a:cubicBezTo>
                    <a:pt x="168" y="65"/>
                    <a:pt x="140" y="100"/>
                    <a:pt x="105" y="118"/>
                  </a:cubicBezTo>
                  <a:cubicBezTo>
                    <a:pt x="83" y="129"/>
                    <a:pt x="57" y="129"/>
                    <a:pt x="37" y="117"/>
                  </a:cubicBezTo>
                  <a:cubicBezTo>
                    <a:pt x="31" y="114"/>
                    <a:pt x="26" y="110"/>
                    <a:pt x="21" y="106"/>
                  </a:cubicBezTo>
                  <a:cubicBezTo>
                    <a:pt x="21" y="106"/>
                    <a:pt x="17" y="107"/>
                    <a:pt x="13" y="106"/>
                  </a:cubicBezTo>
                  <a:cubicBezTo>
                    <a:pt x="6" y="106"/>
                    <a:pt x="0" y="96"/>
                    <a:pt x="4" y="90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2" name="Freeform 94"/>
            <p:cNvSpPr>
              <a:spLocks noEditPoints="1"/>
            </p:cNvSpPr>
            <p:nvPr/>
          </p:nvSpPr>
          <p:spPr bwMode="auto">
            <a:xfrm>
              <a:off x="14627229" y="-5138749"/>
              <a:ext cx="588963" cy="484188"/>
            </a:xfrm>
            <a:custGeom>
              <a:avLst/>
              <a:gdLst>
                <a:gd name="T0" fmla="*/ 19 w 157"/>
                <a:gd name="T1" fmla="*/ 108 h 129"/>
                <a:gd name="T2" fmla="*/ 18 w 157"/>
                <a:gd name="T3" fmla="*/ 109 h 129"/>
                <a:gd name="T4" fmla="*/ 14 w 157"/>
                <a:gd name="T5" fmla="*/ 109 h 129"/>
                <a:gd name="T6" fmla="*/ 12 w 157"/>
                <a:gd name="T7" fmla="*/ 109 h 129"/>
                <a:gd name="T8" fmla="*/ 0 w 157"/>
                <a:gd name="T9" fmla="*/ 96 h 129"/>
                <a:gd name="T10" fmla="*/ 2 w 157"/>
                <a:gd name="T11" fmla="*/ 90 h 129"/>
                <a:gd name="T12" fmla="*/ 12 w 157"/>
                <a:gd name="T13" fmla="*/ 79 h 129"/>
                <a:gd name="T14" fmla="*/ 25 w 157"/>
                <a:gd name="T15" fmla="*/ 26 h 129"/>
                <a:gd name="T16" fmla="*/ 24 w 157"/>
                <a:gd name="T17" fmla="*/ 18 h 129"/>
                <a:gd name="T18" fmla="*/ 25 w 157"/>
                <a:gd name="T19" fmla="*/ 17 h 129"/>
                <a:gd name="T20" fmla="*/ 26 w 157"/>
                <a:gd name="T21" fmla="*/ 17 h 129"/>
                <a:gd name="T22" fmla="*/ 56 w 157"/>
                <a:gd name="T23" fmla="*/ 19 h 129"/>
                <a:gd name="T24" fmla="*/ 124 w 157"/>
                <a:gd name="T25" fmla="*/ 8 h 129"/>
                <a:gd name="T26" fmla="*/ 135 w 157"/>
                <a:gd name="T27" fmla="*/ 3 h 129"/>
                <a:gd name="T28" fmla="*/ 138 w 157"/>
                <a:gd name="T29" fmla="*/ 1 h 129"/>
                <a:gd name="T30" fmla="*/ 144 w 157"/>
                <a:gd name="T31" fmla="*/ 0 h 129"/>
                <a:gd name="T32" fmla="*/ 150 w 157"/>
                <a:gd name="T33" fmla="*/ 2 h 129"/>
                <a:gd name="T34" fmla="*/ 157 w 157"/>
                <a:gd name="T35" fmla="*/ 12 h 129"/>
                <a:gd name="T36" fmla="*/ 157 w 157"/>
                <a:gd name="T37" fmla="*/ 13 h 129"/>
                <a:gd name="T38" fmla="*/ 157 w 157"/>
                <a:gd name="T39" fmla="*/ 14 h 129"/>
                <a:gd name="T40" fmla="*/ 153 w 157"/>
                <a:gd name="T41" fmla="*/ 22 h 129"/>
                <a:gd name="T42" fmla="*/ 151 w 157"/>
                <a:gd name="T43" fmla="*/ 24 h 129"/>
                <a:gd name="T44" fmla="*/ 156 w 157"/>
                <a:gd name="T45" fmla="*/ 50 h 129"/>
                <a:gd name="T46" fmla="*/ 104 w 157"/>
                <a:gd name="T47" fmla="*/ 120 h 129"/>
                <a:gd name="T48" fmla="*/ 70 w 157"/>
                <a:gd name="T49" fmla="*/ 129 h 129"/>
                <a:gd name="T50" fmla="*/ 35 w 157"/>
                <a:gd name="T51" fmla="*/ 119 h 129"/>
                <a:gd name="T52" fmla="*/ 70 w 157"/>
                <a:gd name="T53" fmla="*/ 126 h 129"/>
                <a:gd name="T54" fmla="*/ 103 w 157"/>
                <a:gd name="T55" fmla="*/ 118 h 129"/>
                <a:gd name="T56" fmla="*/ 153 w 157"/>
                <a:gd name="T57" fmla="*/ 50 h 129"/>
                <a:gd name="T58" fmla="*/ 148 w 157"/>
                <a:gd name="T59" fmla="*/ 25 h 129"/>
                <a:gd name="T60" fmla="*/ 148 w 157"/>
                <a:gd name="T61" fmla="*/ 23 h 129"/>
                <a:gd name="T62" fmla="*/ 150 w 157"/>
                <a:gd name="T63" fmla="*/ 20 h 129"/>
                <a:gd name="T64" fmla="*/ 151 w 157"/>
                <a:gd name="T65" fmla="*/ 20 h 129"/>
                <a:gd name="T66" fmla="*/ 154 w 157"/>
                <a:gd name="T67" fmla="*/ 13 h 129"/>
                <a:gd name="T68" fmla="*/ 154 w 157"/>
                <a:gd name="T69" fmla="*/ 13 h 129"/>
                <a:gd name="T70" fmla="*/ 154 w 157"/>
                <a:gd name="T71" fmla="*/ 12 h 129"/>
                <a:gd name="T72" fmla="*/ 149 w 157"/>
                <a:gd name="T73" fmla="*/ 4 h 129"/>
                <a:gd name="T74" fmla="*/ 144 w 157"/>
                <a:gd name="T75" fmla="*/ 3 h 129"/>
                <a:gd name="T76" fmla="*/ 139 w 157"/>
                <a:gd name="T77" fmla="*/ 4 h 129"/>
                <a:gd name="T78" fmla="*/ 137 w 157"/>
                <a:gd name="T79" fmla="*/ 5 h 129"/>
                <a:gd name="T80" fmla="*/ 137 w 157"/>
                <a:gd name="T81" fmla="*/ 6 h 129"/>
                <a:gd name="T82" fmla="*/ 125 w 157"/>
                <a:gd name="T83" fmla="*/ 11 h 129"/>
                <a:gd name="T84" fmla="*/ 56 w 157"/>
                <a:gd name="T85" fmla="*/ 22 h 129"/>
                <a:gd name="T86" fmla="*/ 27 w 157"/>
                <a:gd name="T87" fmla="*/ 20 h 129"/>
                <a:gd name="T88" fmla="*/ 28 w 157"/>
                <a:gd name="T89" fmla="*/ 26 h 129"/>
                <a:gd name="T90" fmla="*/ 14 w 157"/>
                <a:gd name="T91" fmla="*/ 81 h 129"/>
                <a:gd name="T92" fmla="*/ 5 w 157"/>
                <a:gd name="T93" fmla="*/ 92 h 129"/>
                <a:gd name="T94" fmla="*/ 3 w 157"/>
                <a:gd name="T95" fmla="*/ 91 h 129"/>
                <a:gd name="T96" fmla="*/ 3 w 157"/>
                <a:gd name="T97" fmla="*/ 96 h 129"/>
                <a:gd name="T98" fmla="*/ 13 w 157"/>
                <a:gd name="T99" fmla="*/ 106 h 129"/>
                <a:gd name="T100" fmla="*/ 14 w 157"/>
                <a:gd name="T101" fmla="*/ 106 h 129"/>
                <a:gd name="T102" fmla="*/ 20 w 157"/>
                <a:gd name="T103" fmla="*/ 105 h 129"/>
                <a:gd name="T104" fmla="*/ 21 w 157"/>
                <a:gd name="T105" fmla="*/ 106 h 129"/>
                <a:gd name="T106" fmla="*/ 36 w 157"/>
                <a:gd name="T107" fmla="*/ 11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7" h="129">
                  <a:moveTo>
                    <a:pt x="35" y="119"/>
                  </a:moveTo>
                  <a:cubicBezTo>
                    <a:pt x="29" y="116"/>
                    <a:pt x="24" y="112"/>
                    <a:pt x="19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09"/>
                    <a:pt x="19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09"/>
                    <a:pt x="16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3" y="109"/>
                    <a:pt x="13" y="109"/>
                    <a:pt x="12" y="109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6" y="108"/>
                    <a:pt x="0" y="102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4"/>
                    <a:pt x="1" y="91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5" y="86"/>
                    <a:pt x="9" y="82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22" y="62"/>
                    <a:pt x="25" y="45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3"/>
                    <a:pt x="24" y="21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5" y="18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6" y="18"/>
                    <a:pt x="4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79" y="19"/>
                    <a:pt x="103" y="15"/>
                    <a:pt x="124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7" y="7"/>
                    <a:pt x="131" y="5"/>
                    <a:pt x="135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6" y="2"/>
                    <a:pt x="137" y="2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42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6" y="0"/>
                    <a:pt x="148" y="0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5" y="4"/>
                    <a:pt x="157" y="7"/>
                    <a:pt x="157" y="12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6" y="17"/>
                    <a:pt x="155" y="20"/>
                    <a:pt x="153" y="22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2" y="23"/>
                    <a:pt x="152" y="23"/>
                    <a:pt x="151" y="24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5" y="33"/>
                    <a:pt x="156" y="42"/>
                    <a:pt x="156" y="50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81"/>
                    <a:pt x="133" y="106"/>
                    <a:pt x="104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93" y="126"/>
                    <a:pt x="82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58" y="129"/>
                    <a:pt x="46" y="126"/>
                    <a:pt x="35" y="119"/>
                  </a:cubicBezTo>
                  <a:close/>
                  <a:moveTo>
                    <a:pt x="36" y="117"/>
                  </a:moveTo>
                  <a:cubicBezTo>
                    <a:pt x="47" y="123"/>
                    <a:pt x="58" y="126"/>
                    <a:pt x="70" y="126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81" y="126"/>
                    <a:pt x="93" y="123"/>
                    <a:pt x="103" y="118"/>
                  </a:cubicBezTo>
                  <a:cubicBezTo>
                    <a:pt x="103" y="118"/>
                    <a:pt x="103" y="118"/>
                    <a:pt x="103" y="118"/>
                  </a:cubicBezTo>
                  <a:cubicBezTo>
                    <a:pt x="131" y="104"/>
                    <a:pt x="153" y="79"/>
                    <a:pt x="153" y="50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3" y="42"/>
                    <a:pt x="152" y="33"/>
                    <a:pt x="148" y="25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8" y="24"/>
                    <a:pt x="148" y="24"/>
                    <a:pt x="148" y="23"/>
                  </a:cubicBezTo>
                  <a:cubicBezTo>
                    <a:pt x="148" y="23"/>
                    <a:pt x="148" y="23"/>
                    <a:pt x="148" y="23"/>
                  </a:cubicBezTo>
                  <a:cubicBezTo>
                    <a:pt x="149" y="22"/>
                    <a:pt x="150" y="21"/>
                    <a:pt x="150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1" y="20"/>
                    <a:pt x="151" y="20"/>
                    <a:pt x="151" y="20"/>
                  </a:cubicBezTo>
                  <a:cubicBezTo>
                    <a:pt x="152" y="18"/>
                    <a:pt x="154" y="16"/>
                    <a:pt x="154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8"/>
                    <a:pt x="152" y="6"/>
                    <a:pt x="149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7" y="3"/>
                    <a:pt x="146" y="3"/>
                    <a:pt x="144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2" y="3"/>
                    <a:pt x="141" y="3"/>
                    <a:pt x="139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3" y="8"/>
                    <a:pt x="128" y="10"/>
                    <a:pt x="125" y="11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03" y="18"/>
                    <a:pt x="79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46" y="22"/>
                    <a:pt x="37" y="22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2"/>
                    <a:pt x="28" y="24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46"/>
                    <a:pt x="25" y="63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2" y="84"/>
                    <a:pt x="8" y="88"/>
                    <a:pt x="5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4" y="93"/>
                    <a:pt x="3" y="94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100"/>
                    <a:pt x="8" y="106"/>
                    <a:pt x="13" y="10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3" y="106"/>
                    <a:pt x="14" y="106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7" y="106"/>
                    <a:pt x="19" y="105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5"/>
                    <a:pt x="20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6" y="110"/>
                    <a:pt x="31" y="114"/>
                    <a:pt x="36" y="1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3" name="Freeform 95"/>
            <p:cNvSpPr/>
            <p:nvPr/>
          </p:nvSpPr>
          <p:spPr bwMode="auto">
            <a:xfrm>
              <a:off x="14525628" y="-5364175"/>
              <a:ext cx="1160464" cy="571501"/>
            </a:xfrm>
            <a:custGeom>
              <a:avLst/>
              <a:gdLst>
                <a:gd name="T0" fmla="*/ 167 w 309"/>
                <a:gd name="T1" fmla="*/ 63 h 152"/>
                <a:gd name="T2" fmla="*/ 106 w 309"/>
                <a:gd name="T3" fmla="*/ 80 h 152"/>
                <a:gd name="T4" fmla="*/ 54 w 309"/>
                <a:gd name="T5" fmla="*/ 80 h 152"/>
                <a:gd name="T6" fmla="*/ 47 w 309"/>
                <a:gd name="T7" fmla="*/ 131 h 152"/>
                <a:gd name="T8" fmla="*/ 33 w 309"/>
                <a:gd name="T9" fmla="*/ 149 h 152"/>
                <a:gd name="T10" fmla="*/ 18 w 309"/>
                <a:gd name="T11" fmla="*/ 139 h 152"/>
                <a:gd name="T12" fmla="*/ 12 w 309"/>
                <a:gd name="T13" fmla="*/ 67 h 152"/>
                <a:gd name="T14" fmla="*/ 101 w 309"/>
                <a:gd name="T15" fmla="*/ 6 h 152"/>
                <a:gd name="T16" fmla="*/ 186 w 309"/>
                <a:gd name="T17" fmla="*/ 24 h 152"/>
                <a:gd name="T18" fmla="*/ 276 w 309"/>
                <a:gd name="T19" fmla="*/ 61 h 152"/>
                <a:gd name="T20" fmla="*/ 175 w 309"/>
                <a:gd name="T21" fmla="*/ 137 h 152"/>
                <a:gd name="T22" fmla="*/ 176 w 309"/>
                <a:gd name="T23" fmla="*/ 84 h 152"/>
                <a:gd name="T24" fmla="*/ 180 w 309"/>
                <a:gd name="T25" fmla="*/ 66 h 152"/>
                <a:gd name="T26" fmla="*/ 167 w 309"/>
                <a:gd name="T27" fmla="*/ 6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9" h="152">
                  <a:moveTo>
                    <a:pt x="167" y="63"/>
                  </a:moveTo>
                  <a:cubicBezTo>
                    <a:pt x="167" y="63"/>
                    <a:pt x="146" y="77"/>
                    <a:pt x="106" y="80"/>
                  </a:cubicBezTo>
                  <a:cubicBezTo>
                    <a:pt x="65" y="83"/>
                    <a:pt x="54" y="80"/>
                    <a:pt x="54" y="80"/>
                  </a:cubicBezTo>
                  <a:cubicBezTo>
                    <a:pt x="54" y="80"/>
                    <a:pt x="57" y="107"/>
                    <a:pt x="47" y="131"/>
                  </a:cubicBezTo>
                  <a:cubicBezTo>
                    <a:pt x="47" y="131"/>
                    <a:pt x="42" y="144"/>
                    <a:pt x="33" y="149"/>
                  </a:cubicBezTo>
                  <a:cubicBezTo>
                    <a:pt x="27" y="152"/>
                    <a:pt x="21" y="144"/>
                    <a:pt x="18" y="139"/>
                  </a:cubicBezTo>
                  <a:cubicBezTo>
                    <a:pt x="5" y="120"/>
                    <a:pt x="0" y="87"/>
                    <a:pt x="12" y="67"/>
                  </a:cubicBezTo>
                  <a:cubicBezTo>
                    <a:pt x="20" y="35"/>
                    <a:pt x="70" y="4"/>
                    <a:pt x="101" y="6"/>
                  </a:cubicBezTo>
                  <a:cubicBezTo>
                    <a:pt x="101" y="6"/>
                    <a:pt x="137" y="0"/>
                    <a:pt x="186" y="24"/>
                  </a:cubicBezTo>
                  <a:cubicBezTo>
                    <a:pt x="224" y="42"/>
                    <a:pt x="309" y="18"/>
                    <a:pt x="276" y="61"/>
                  </a:cubicBezTo>
                  <a:cubicBezTo>
                    <a:pt x="243" y="105"/>
                    <a:pt x="175" y="137"/>
                    <a:pt x="175" y="137"/>
                  </a:cubicBezTo>
                  <a:cubicBezTo>
                    <a:pt x="175" y="137"/>
                    <a:pt x="188" y="110"/>
                    <a:pt x="176" y="84"/>
                  </a:cubicBezTo>
                  <a:cubicBezTo>
                    <a:pt x="176" y="84"/>
                    <a:pt x="186" y="74"/>
                    <a:pt x="180" y="66"/>
                  </a:cubicBezTo>
                  <a:cubicBezTo>
                    <a:pt x="175" y="59"/>
                    <a:pt x="167" y="63"/>
                    <a:pt x="167" y="63"/>
                  </a:cubicBezTo>
                  <a:close/>
                </a:path>
              </a:pathLst>
            </a:custGeom>
            <a:solidFill>
              <a:srgbClr val="F58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4" name="Freeform 96"/>
            <p:cNvSpPr>
              <a:spLocks noEditPoints="1"/>
            </p:cNvSpPr>
            <p:nvPr/>
          </p:nvSpPr>
          <p:spPr bwMode="auto">
            <a:xfrm>
              <a:off x="14536741" y="-5349887"/>
              <a:ext cx="1058864" cy="552451"/>
            </a:xfrm>
            <a:custGeom>
              <a:avLst/>
              <a:gdLst>
                <a:gd name="T0" fmla="*/ 0 w 282"/>
                <a:gd name="T1" fmla="*/ 90 h 147"/>
                <a:gd name="T2" fmla="*/ 7 w 282"/>
                <a:gd name="T3" fmla="*/ 62 h 147"/>
                <a:gd name="T4" fmla="*/ 96 w 282"/>
                <a:gd name="T5" fmla="*/ 0 h 147"/>
                <a:gd name="T6" fmla="*/ 98 w 282"/>
                <a:gd name="T7" fmla="*/ 0 h 147"/>
                <a:gd name="T8" fmla="*/ 110 w 282"/>
                <a:gd name="T9" fmla="*/ 0 h 147"/>
                <a:gd name="T10" fmla="*/ 184 w 282"/>
                <a:gd name="T11" fmla="*/ 18 h 147"/>
                <a:gd name="T12" fmla="*/ 270 w 282"/>
                <a:gd name="T13" fmla="*/ 30 h 147"/>
                <a:gd name="T14" fmla="*/ 282 w 282"/>
                <a:gd name="T15" fmla="*/ 41 h 147"/>
                <a:gd name="T16" fmla="*/ 275 w 282"/>
                <a:gd name="T17" fmla="*/ 57 h 147"/>
                <a:gd name="T18" fmla="*/ 173 w 282"/>
                <a:gd name="T19" fmla="*/ 134 h 147"/>
                <a:gd name="T20" fmla="*/ 171 w 282"/>
                <a:gd name="T21" fmla="*/ 134 h 147"/>
                <a:gd name="T22" fmla="*/ 171 w 282"/>
                <a:gd name="T23" fmla="*/ 132 h 147"/>
                <a:gd name="T24" fmla="*/ 177 w 282"/>
                <a:gd name="T25" fmla="*/ 104 h 147"/>
                <a:gd name="T26" fmla="*/ 172 w 282"/>
                <a:gd name="T27" fmla="*/ 81 h 147"/>
                <a:gd name="T28" fmla="*/ 172 w 282"/>
                <a:gd name="T29" fmla="*/ 79 h 147"/>
                <a:gd name="T30" fmla="*/ 177 w 282"/>
                <a:gd name="T31" fmla="*/ 68 h 147"/>
                <a:gd name="T32" fmla="*/ 176 w 282"/>
                <a:gd name="T33" fmla="*/ 63 h 147"/>
                <a:gd name="T34" fmla="*/ 170 w 282"/>
                <a:gd name="T35" fmla="*/ 59 h 147"/>
                <a:gd name="T36" fmla="*/ 165 w 282"/>
                <a:gd name="T37" fmla="*/ 61 h 147"/>
                <a:gd name="T38" fmla="*/ 103 w 282"/>
                <a:gd name="T39" fmla="*/ 78 h 147"/>
                <a:gd name="T40" fmla="*/ 72 w 282"/>
                <a:gd name="T41" fmla="*/ 79 h 147"/>
                <a:gd name="T42" fmla="*/ 52 w 282"/>
                <a:gd name="T43" fmla="*/ 78 h 147"/>
                <a:gd name="T44" fmla="*/ 53 w 282"/>
                <a:gd name="T45" fmla="*/ 86 h 147"/>
                <a:gd name="T46" fmla="*/ 45 w 282"/>
                <a:gd name="T47" fmla="*/ 127 h 147"/>
                <a:gd name="T48" fmla="*/ 30 w 282"/>
                <a:gd name="T49" fmla="*/ 147 h 147"/>
                <a:gd name="T50" fmla="*/ 27 w 282"/>
                <a:gd name="T51" fmla="*/ 147 h 147"/>
                <a:gd name="T52" fmla="*/ 13 w 282"/>
                <a:gd name="T53" fmla="*/ 136 h 147"/>
                <a:gd name="T54" fmla="*/ 10 w 282"/>
                <a:gd name="T55" fmla="*/ 63 h 147"/>
                <a:gd name="T56" fmla="*/ 3 w 282"/>
                <a:gd name="T57" fmla="*/ 90 h 147"/>
                <a:gd name="T58" fmla="*/ 16 w 282"/>
                <a:gd name="T59" fmla="*/ 134 h 147"/>
                <a:gd name="T60" fmla="*/ 27 w 282"/>
                <a:gd name="T61" fmla="*/ 144 h 147"/>
                <a:gd name="T62" fmla="*/ 29 w 282"/>
                <a:gd name="T63" fmla="*/ 144 h 147"/>
                <a:gd name="T64" fmla="*/ 39 w 282"/>
                <a:gd name="T65" fmla="*/ 133 h 147"/>
                <a:gd name="T66" fmla="*/ 43 w 282"/>
                <a:gd name="T67" fmla="*/ 126 h 147"/>
                <a:gd name="T68" fmla="*/ 50 w 282"/>
                <a:gd name="T69" fmla="*/ 86 h 147"/>
                <a:gd name="T70" fmla="*/ 49 w 282"/>
                <a:gd name="T71" fmla="*/ 76 h 147"/>
                <a:gd name="T72" fmla="*/ 50 w 282"/>
                <a:gd name="T73" fmla="*/ 75 h 147"/>
                <a:gd name="T74" fmla="*/ 51 w 282"/>
                <a:gd name="T75" fmla="*/ 75 h 147"/>
                <a:gd name="T76" fmla="*/ 56 w 282"/>
                <a:gd name="T77" fmla="*/ 75 h 147"/>
                <a:gd name="T78" fmla="*/ 72 w 282"/>
                <a:gd name="T79" fmla="*/ 76 h 147"/>
                <a:gd name="T80" fmla="*/ 102 w 282"/>
                <a:gd name="T81" fmla="*/ 75 h 147"/>
                <a:gd name="T82" fmla="*/ 148 w 282"/>
                <a:gd name="T83" fmla="*/ 65 h 147"/>
                <a:gd name="T84" fmla="*/ 163 w 282"/>
                <a:gd name="T85" fmla="*/ 58 h 147"/>
                <a:gd name="T86" fmla="*/ 170 w 282"/>
                <a:gd name="T87" fmla="*/ 56 h 147"/>
                <a:gd name="T88" fmla="*/ 178 w 282"/>
                <a:gd name="T89" fmla="*/ 61 h 147"/>
                <a:gd name="T90" fmla="*/ 180 w 282"/>
                <a:gd name="T91" fmla="*/ 68 h 147"/>
                <a:gd name="T92" fmla="*/ 175 w 282"/>
                <a:gd name="T93" fmla="*/ 80 h 147"/>
                <a:gd name="T94" fmla="*/ 180 w 282"/>
                <a:gd name="T95" fmla="*/ 104 h 147"/>
                <a:gd name="T96" fmla="*/ 175 w 282"/>
                <a:gd name="T97" fmla="*/ 129 h 147"/>
                <a:gd name="T98" fmla="*/ 210 w 282"/>
                <a:gd name="T99" fmla="*/ 110 h 147"/>
                <a:gd name="T100" fmla="*/ 272 w 282"/>
                <a:gd name="T101" fmla="*/ 56 h 147"/>
                <a:gd name="T102" fmla="*/ 279 w 282"/>
                <a:gd name="T103" fmla="*/ 41 h 147"/>
                <a:gd name="T104" fmla="*/ 270 w 282"/>
                <a:gd name="T105" fmla="*/ 33 h 147"/>
                <a:gd name="T106" fmla="*/ 244 w 282"/>
                <a:gd name="T107" fmla="*/ 30 h 147"/>
                <a:gd name="T108" fmla="*/ 182 w 282"/>
                <a:gd name="T109" fmla="*/ 21 h 147"/>
                <a:gd name="T110" fmla="*/ 110 w 282"/>
                <a:gd name="T111" fmla="*/ 3 h 147"/>
                <a:gd name="T112" fmla="*/ 99 w 282"/>
                <a:gd name="T113" fmla="*/ 3 h 147"/>
                <a:gd name="T114" fmla="*/ 98 w 282"/>
                <a:gd name="T115" fmla="*/ 3 h 147"/>
                <a:gd name="T116" fmla="*/ 96 w 282"/>
                <a:gd name="T117" fmla="*/ 3 h 147"/>
                <a:gd name="T118" fmla="*/ 95 w 282"/>
                <a:gd name="T119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147">
                  <a:moveTo>
                    <a:pt x="13" y="136"/>
                  </a:moveTo>
                  <a:cubicBezTo>
                    <a:pt x="6" y="124"/>
                    <a:pt x="0" y="107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80"/>
                    <a:pt x="2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6" y="31"/>
                    <a:pt x="6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0"/>
                    <a:pt x="103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24" y="0"/>
                    <a:pt x="151" y="2"/>
                    <a:pt x="184" y="18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207" y="30"/>
                    <a:pt x="250" y="24"/>
                    <a:pt x="270" y="30"/>
                  </a:cubicBezTo>
                  <a:cubicBezTo>
                    <a:pt x="270" y="30"/>
                    <a:pt x="270" y="30"/>
                    <a:pt x="270" y="30"/>
                  </a:cubicBezTo>
                  <a:cubicBezTo>
                    <a:pt x="277" y="31"/>
                    <a:pt x="282" y="35"/>
                    <a:pt x="282" y="41"/>
                  </a:cubicBezTo>
                  <a:cubicBezTo>
                    <a:pt x="282" y="41"/>
                    <a:pt x="282" y="41"/>
                    <a:pt x="282" y="41"/>
                  </a:cubicBezTo>
                  <a:cubicBezTo>
                    <a:pt x="282" y="45"/>
                    <a:pt x="280" y="51"/>
                    <a:pt x="275" y="57"/>
                  </a:cubicBezTo>
                  <a:cubicBezTo>
                    <a:pt x="275" y="57"/>
                    <a:pt x="275" y="57"/>
                    <a:pt x="275" y="57"/>
                  </a:cubicBezTo>
                  <a:cubicBezTo>
                    <a:pt x="241" y="102"/>
                    <a:pt x="173" y="134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34"/>
                    <a:pt x="172" y="134"/>
                    <a:pt x="171" y="134"/>
                  </a:cubicBezTo>
                  <a:cubicBezTo>
                    <a:pt x="171" y="134"/>
                    <a:pt x="171" y="134"/>
                    <a:pt x="171" y="134"/>
                  </a:cubicBezTo>
                  <a:cubicBezTo>
                    <a:pt x="171" y="133"/>
                    <a:pt x="171" y="133"/>
                    <a:pt x="171" y="132"/>
                  </a:cubicBezTo>
                  <a:cubicBezTo>
                    <a:pt x="171" y="132"/>
                    <a:pt x="171" y="132"/>
                    <a:pt x="171" y="132"/>
                  </a:cubicBezTo>
                  <a:cubicBezTo>
                    <a:pt x="171" y="132"/>
                    <a:pt x="177" y="120"/>
                    <a:pt x="177" y="104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7" y="97"/>
                    <a:pt x="176" y="89"/>
                    <a:pt x="172" y="81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2" y="80"/>
                    <a:pt x="172" y="79"/>
                    <a:pt x="172" y="79"/>
                  </a:cubicBezTo>
                  <a:cubicBezTo>
                    <a:pt x="172" y="79"/>
                    <a:pt x="172" y="79"/>
                    <a:pt x="172" y="79"/>
                  </a:cubicBezTo>
                  <a:cubicBezTo>
                    <a:pt x="172" y="79"/>
                    <a:pt x="178" y="73"/>
                    <a:pt x="177" y="68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7" y="66"/>
                    <a:pt x="177" y="64"/>
                    <a:pt x="176" y="63"/>
                  </a:cubicBezTo>
                  <a:cubicBezTo>
                    <a:pt x="176" y="63"/>
                    <a:pt x="176" y="63"/>
                    <a:pt x="176" y="63"/>
                  </a:cubicBezTo>
                  <a:cubicBezTo>
                    <a:pt x="174" y="60"/>
                    <a:pt x="172" y="59"/>
                    <a:pt x="170" y="59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67" y="59"/>
                    <a:pt x="165" y="60"/>
                    <a:pt x="165" y="61"/>
                  </a:cubicBezTo>
                  <a:cubicBezTo>
                    <a:pt x="165" y="61"/>
                    <a:pt x="165" y="61"/>
                    <a:pt x="165" y="61"/>
                  </a:cubicBezTo>
                  <a:cubicBezTo>
                    <a:pt x="164" y="61"/>
                    <a:pt x="143" y="75"/>
                    <a:pt x="103" y="78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90" y="79"/>
                    <a:pt x="80" y="79"/>
                    <a:pt x="72" y="79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61" y="79"/>
                    <a:pt x="55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80"/>
                    <a:pt x="53" y="83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3" y="96"/>
                    <a:pt x="52" y="113"/>
                    <a:pt x="45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7"/>
                    <a:pt x="41" y="141"/>
                    <a:pt x="30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29" y="147"/>
                    <a:pt x="28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1" y="147"/>
                    <a:pt x="16" y="140"/>
                    <a:pt x="13" y="136"/>
                  </a:cubicBezTo>
                  <a:close/>
                  <a:moveTo>
                    <a:pt x="10" y="63"/>
                  </a:moveTo>
                  <a:cubicBezTo>
                    <a:pt x="10" y="63"/>
                    <a:pt x="10" y="63"/>
                    <a:pt x="10" y="63"/>
                  </a:cubicBezTo>
                  <a:cubicBezTo>
                    <a:pt x="5" y="71"/>
                    <a:pt x="3" y="8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106"/>
                    <a:pt x="8" y="123"/>
                    <a:pt x="16" y="134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8" y="139"/>
                    <a:pt x="24" y="145"/>
                    <a:pt x="27" y="144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28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33" y="142"/>
                    <a:pt x="37" y="137"/>
                    <a:pt x="39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41" y="129"/>
                    <a:pt x="42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9" y="112"/>
                    <a:pt x="50" y="9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0"/>
                    <a:pt x="49" y="76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4"/>
                    <a:pt x="51" y="74"/>
                    <a:pt x="51" y="75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1" y="75"/>
                    <a:pt x="52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9" y="76"/>
                    <a:pt x="64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0" y="76"/>
                    <a:pt x="90" y="76"/>
                    <a:pt x="102" y="75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23" y="73"/>
                    <a:pt x="138" y="69"/>
                    <a:pt x="148" y="65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58" y="61"/>
                    <a:pt x="163" y="58"/>
                    <a:pt x="163" y="58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64" y="58"/>
                    <a:pt x="166" y="56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73" y="56"/>
                    <a:pt x="176" y="57"/>
                    <a:pt x="178" y="61"/>
                  </a:cubicBezTo>
                  <a:cubicBezTo>
                    <a:pt x="178" y="61"/>
                    <a:pt x="178" y="61"/>
                    <a:pt x="178" y="61"/>
                  </a:cubicBezTo>
                  <a:cubicBezTo>
                    <a:pt x="180" y="63"/>
                    <a:pt x="180" y="66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74"/>
                    <a:pt x="177" y="78"/>
                    <a:pt x="175" y="80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9" y="89"/>
                    <a:pt x="180" y="97"/>
                    <a:pt x="180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0" y="115"/>
                    <a:pt x="177" y="125"/>
                    <a:pt x="175" y="129"/>
                  </a:cubicBezTo>
                  <a:cubicBezTo>
                    <a:pt x="175" y="129"/>
                    <a:pt x="175" y="129"/>
                    <a:pt x="175" y="129"/>
                  </a:cubicBezTo>
                  <a:cubicBezTo>
                    <a:pt x="181" y="126"/>
                    <a:pt x="194" y="120"/>
                    <a:pt x="210" y="110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31" y="96"/>
                    <a:pt x="256" y="77"/>
                    <a:pt x="272" y="56"/>
                  </a:cubicBezTo>
                  <a:cubicBezTo>
                    <a:pt x="272" y="56"/>
                    <a:pt x="272" y="56"/>
                    <a:pt x="272" y="56"/>
                  </a:cubicBezTo>
                  <a:cubicBezTo>
                    <a:pt x="277" y="49"/>
                    <a:pt x="279" y="44"/>
                    <a:pt x="279" y="41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9" y="37"/>
                    <a:pt x="276" y="34"/>
                    <a:pt x="270" y="33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63" y="31"/>
                    <a:pt x="254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23" y="29"/>
                    <a:pt x="199" y="29"/>
                    <a:pt x="182" y="21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50" y="5"/>
                    <a:pt x="124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3" y="3"/>
                    <a:pt x="99" y="3"/>
                    <a:pt x="99" y="3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7" y="3"/>
                    <a:pt x="97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65" y="3"/>
                    <a:pt x="18" y="34"/>
                    <a:pt x="10" y="6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5" name="Freeform 97"/>
            <p:cNvSpPr/>
            <p:nvPr/>
          </p:nvSpPr>
          <p:spPr bwMode="auto">
            <a:xfrm>
              <a:off x="14720891" y="-4797436"/>
              <a:ext cx="101600" cy="98425"/>
            </a:xfrm>
            <a:custGeom>
              <a:avLst/>
              <a:gdLst>
                <a:gd name="T0" fmla="*/ 24 w 27"/>
                <a:gd name="T1" fmla="*/ 8 h 26"/>
                <a:gd name="T2" fmla="*/ 18 w 27"/>
                <a:gd name="T3" fmla="*/ 24 h 26"/>
                <a:gd name="T4" fmla="*/ 3 w 27"/>
                <a:gd name="T5" fmla="*/ 18 h 26"/>
                <a:gd name="T6" fmla="*/ 9 w 27"/>
                <a:gd name="T7" fmla="*/ 3 h 26"/>
                <a:gd name="T8" fmla="*/ 24 w 27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4" y="8"/>
                  </a:moveTo>
                  <a:cubicBezTo>
                    <a:pt x="27" y="14"/>
                    <a:pt x="24" y="21"/>
                    <a:pt x="18" y="24"/>
                  </a:cubicBezTo>
                  <a:cubicBezTo>
                    <a:pt x="13" y="26"/>
                    <a:pt x="6" y="24"/>
                    <a:pt x="3" y="18"/>
                  </a:cubicBez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3"/>
                    <a:pt x="24" y="8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6" name="Freeform 98"/>
            <p:cNvSpPr/>
            <p:nvPr/>
          </p:nvSpPr>
          <p:spPr bwMode="auto">
            <a:xfrm>
              <a:off x="15059029" y="-4973649"/>
              <a:ext cx="96838" cy="96838"/>
            </a:xfrm>
            <a:custGeom>
              <a:avLst/>
              <a:gdLst>
                <a:gd name="T0" fmla="*/ 24 w 26"/>
                <a:gd name="T1" fmla="*/ 8 h 26"/>
                <a:gd name="T2" fmla="*/ 18 w 26"/>
                <a:gd name="T3" fmla="*/ 23 h 26"/>
                <a:gd name="T4" fmla="*/ 3 w 26"/>
                <a:gd name="T5" fmla="*/ 18 h 26"/>
                <a:gd name="T6" fmla="*/ 8 w 26"/>
                <a:gd name="T7" fmla="*/ 2 h 26"/>
                <a:gd name="T8" fmla="*/ 24 w 26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4" y="8"/>
                  </a:moveTo>
                  <a:cubicBezTo>
                    <a:pt x="26" y="14"/>
                    <a:pt x="24" y="20"/>
                    <a:pt x="18" y="23"/>
                  </a:cubicBezTo>
                  <a:cubicBezTo>
                    <a:pt x="12" y="26"/>
                    <a:pt x="5" y="23"/>
                    <a:pt x="3" y="18"/>
                  </a:cubicBezTo>
                  <a:cubicBezTo>
                    <a:pt x="0" y="12"/>
                    <a:pt x="2" y="5"/>
                    <a:pt x="8" y="2"/>
                  </a:cubicBezTo>
                  <a:cubicBezTo>
                    <a:pt x="14" y="0"/>
                    <a:pt x="21" y="2"/>
                    <a:pt x="24" y="8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7" name="Freeform 99"/>
            <p:cNvSpPr/>
            <p:nvPr/>
          </p:nvSpPr>
          <p:spPr bwMode="auto">
            <a:xfrm>
              <a:off x="14751054" y="-4860936"/>
              <a:ext cx="55563" cy="63500"/>
            </a:xfrm>
            <a:custGeom>
              <a:avLst/>
              <a:gdLst>
                <a:gd name="T0" fmla="*/ 13 w 15"/>
                <a:gd name="T1" fmla="*/ 5 h 17"/>
                <a:gd name="T2" fmla="*/ 11 w 15"/>
                <a:gd name="T3" fmla="*/ 15 h 17"/>
                <a:gd name="T4" fmla="*/ 2 w 15"/>
                <a:gd name="T5" fmla="*/ 11 h 17"/>
                <a:gd name="T6" fmla="*/ 4 w 15"/>
                <a:gd name="T7" fmla="*/ 1 h 17"/>
                <a:gd name="T8" fmla="*/ 13 w 15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3" y="5"/>
                  </a:moveTo>
                  <a:cubicBezTo>
                    <a:pt x="15" y="9"/>
                    <a:pt x="14" y="13"/>
                    <a:pt x="11" y="15"/>
                  </a:cubicBezTo>
                  <a:cubicBezTo>
                    <a:pt x="8" y="17"/>
                    <a:pt x="4" y="15"/>
                    <a:pt x="2" y="11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3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8" name="Freeform 100"/>
            <p:cNvSpPr/>
            <p:nvPr/>
          </p:nvSpPr>
          <p:spPr bwMode="auto">
            <a:xfrm>
              <a:off x="14998704" y="-4992699"/>
              <a:ext cx="60325" cy="63500"/>
            </a:xfrm>
            <a:custGeom>
              <a:avLst/>
              <a:gdLst>
                <a:gd name="T0" fmla="*/ 14 w 16"/>
                <a:gd name="T1" fmla="*/ 5 h 17"/>
                <a:gd name="T2" fmla="*/ 11 w 16"/>
                <a:gd name="T3" fmla="*/ 15 h 17"/>
                <a:gd name="T4" fmla="*/ 2 w 16"/>
                <a:gd name="T5" fmla="*/ 11 h 17"/>
                <a:gd name="T6" fmla="*/ 4 w 16"/>
                <a:gd name="T7" fmla="*/ 1 h 17"/>
                <a:gd name="T8" fmla="*/ 14 w 16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4" y="5"/>
                  </a:moveTo>
                  <a:cubicBezTo>
                    <a:pt x="16" y="9"/>
                    <a:pt x="15" y="13"/>
                    <a:pt x="11" y="15"/>
                  </a:cubicBezTo>
                  <a:cubicBezTo>
                    <a:pt x="8" y="17"/>
                    <a:pt x="4" y="15"/>
                    <a:pt x="2" y="11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2" y="1"/>
                    <a:pt x="14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9" name="Freeform 101"/>
            <p:cNvSpPr/>
            <p:nvPr/>
          </p:nvSpPr>
          <p:spPr bwMode="auto">
            <a:xfrm>
              <a:off x="14893929" y="-4902211"/>
              <a:ext cx="41275" cy="38100"/>
            </a:xfrm>
            <a:custGeom>
              <a:avLst/>
              <a:gdLst>
                <a:gd name="T0" fmla="*/ 0 w 11"/>
                <a:gd name="T1" fmla="*/ 10 h 10"/>
                <a:gd name="T2" fmla="*/ 0 w 11"/>
                <a:gd name="T3" fmla="*/ 7 h 10"/>
                <a:gd name="T4" fmla="*/ 0 w 11"/>
                <a:gd name="T5" fmla="*/ 7 h 10"/>
                <a:gd name="T6" fmla="*/ 2 w 11"/>
                <a:gd name="T7" fmla="*/ 1 h 10"/>
                <a:gd name="T8" fmla="*/ 2 w 11"/>
                <a:gd name="T9" fmla="*/ 1 h 10"/>
                <a:gd name="T10" fmla="*/ 4 w 11"/>
                <a:gd name="T11" fmla="*/ 0 h 10"/>
                <a:gd name="T12" fmla="*/ 4 w 11"/>
                <a:gd name="T13" fmla="*/ 0 h 10"/>
                <a:gd name="T14" fmla="*/ 11 w 11"/>
                <a:gd name="T15" fmla="*/ 4 h 10"/>
                <a:gd name="T16" fmla="*/ 11 w 11"/>
                <a:gd name="T17" fmla="*/ 4 h 10"/>
                <a:gd name="T18" fmla="*/ 11 w 11"/>
                <a:gd name="T19" fmla="*/ 5 h 10"/>
                <a:gd name="T20" fmla="*/ 11 w 11"/>
                <a:gd name="T21" fmla="*/ 5 h 10"/>
                <a:gd name="T22" fmla="*/ 10 w 11"/>
                <a:gd name="T23" fmla="*/ 5 h 10"/>
                <a:gd name="T24" fmla="*/ 10 w 11"/>
                <a:gd name="T25" fmla="*/ 5 h 10"/>
                <a:gd name="T26" fmla="*/ 4 w 11"/>
                <a:gd name="T27" fmla="*/ 2 h 10"/>
                <a:gd name="T28" fmla="*/ 4 w 11"/>
                <a:gd name="T29" fmla="*/ 2 h 10"/>
                <a:gd name="T30" fmla="*/ 3 w 11"/>
                <a:gd name="T31" fmla="*/ 2 h 10"/>
                <a:gd name="T32" fmla="*/ 3 w 11"/>
                <a:gd name="T33" fmla="*/ 2 h 10"/>
                <a:gd name="T34" fmla="*/ 2 w 11"/>
                <a:gd name="T35" fmla="*/ 7 h 10"/>
                <a:gd name="T36" fmla="*/ 2 w 11"/>
                <a:gd name="T37" fmla="*/ 7 h 10"/>
                <a:gd name="T38" fmla="*/ 2 w 11"/>
                <a:gd name="T39" fmla="*/ 9 h 10"/>
                <a:gd name="T40" fmla="*/ 2 w 11"/>
                <a:gd name="T41" fmla="*/ 9 h 10"/>
                <a:gd name="T42" fmla="*/ 2 w 11"/>
                <a:gd name="T43" fmla="*/ 9 h 10"/>
                <a:gd name="T44" fmla="*/ 1 w 11"/>
                <a:gd name="T45" fmla="*/ 10 h 10"/>
                <a:gd name="T46" fmla="*/ 1 w 11"/>
                <a:gd name="T47" fmla="*/ 10 h 10"/>
                <a:gd name="T48" fmla="*/ 1 w 11"/>
                <a:gd name="T49" fmla="*/ 10 h 10"/>
                <a:gd name="T50" fmla="*/ 1 w 11"/>
                <a:gd name="T51" fmla="*/ 10 h 10"/>
                <a:gd name="T52" fmla="*/ 0 w 11"/>
                <a:gd name="T5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0" name="Freeform 102"/>
            <p:cNvSpPr/>
            <p:nvPr/>
          </p:nvSpPr>
          <p:spPr bwMode="auto">
            <a:xfrm>
              <a:off x="14874879" y="-4864111"/>
              <a:ext cx="138113" cy="85725"/>
            </a:xfrm>
            <a:custGeom>
              <a:avLst/>
              <a:gdLst>
                <a:gd name="T0" fmla="*/ 12 w 37"/>
                <a:gd name="T1" fmla="*/ 23 h 23"/>
                <a:gd name="T2" fmla="*/ 1 w 37"/>
                <a:gd name="T3" fmla="*/ 21 h 23"/>
                <a:gd name="T4" fmla="*/ 1 w 37"/>
                <a:gd name="T5" fmla="*/ 21 h 23"/>
                <a:gd name="T6" fmla="*/ 0 w 37"/>
                <a:gd name="T7" fmla="*/ 19 h 23"/>
                <a:gd name="T8" fmla="*/ 0 w 37"/>
                <a:gd name="T9" fmla="*/ 19 h 23"/>
                <a:gd name="T10" fmla="*/ 2 w 37"/>
                <a:gd name="T11" fmla="*/ 18 h 23"/>
                <a:gd name="T12" fmla="*/ 2 w 37"/>
                <a:gd name="T13" fmla="*/ 18 h 23"/>
                <a:gd name="T14" fmla="*/ 5 w 37"/>
                <a:gd name="T15" fmla="*/ 19 h 23"/>
                <a:gd name="T16" fmla="*/ 5 w 37"/>
                <a:gd name="T17" fmla="*/ 19 h 23"/>
                <a:gd name="T18" fmla="*/ 12 w 37"/>
                <a:gd name="T19" fmla="*/ 20 h 23"/>
                <a:gd name="T20" fmla="*/ 12 w 37"/>
                <a:gd name="T21" fmla="*/ 20 h 23"/>
                <a:gd name="T22" fmla="*/ 34 w 37"/>
                <a:gd name="T23" fmla="*/ 1 h 23"/>
                <a:gd name="T24" fmla="*/ 34 w 37"/>
                <a:gd name="T25" fmla="*/ 1 h 23"/>
                <a:gd name="T26" fmla="*/ 36 w 37"/>
                <a:gd name="T27" fmla="*/ 0 h 23"/>
                <a:gd name="T28" fmla="*/ 36 w 37"/>
                <a:gd name="T29" fmla="*/ 0 h 23"/>
                <a:gd name="T30" fmla="*/ 37 w 37"/>
                <a:gd name="T31" fmla="*/ 2 h 23"/>
                <a:gd name="T32" fmla="*/ 37 w 37"/>
                <a:gd name="T33" fmla="*/ 2 h 23"/>
                <a:gd name="T34" fmla="*/ 13 w 37"/>
                <a:gd name="T35" fmla="*/ 23 h 23"/>
                <a:gd name="T36" fmla="*/ 13 w 37"/>
                <a:gd name="T37" fmla="*/ 23 h 23"/>
                <a:gd name="T38" fmla="*/ 12 w 37"/>
                <a:gd name="T3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23">
                  <a:moveTo>
                    <a:pt x="12" y="23"/>
                  </a:moveTo>
                  <a:cubicBezTo>
                    <a:pt x="6" y="23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0"/>
                    <a:pt x="9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20" y="20"/>
                    <a:pt x="29" y="17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2" y="19"/>
                    <a:pt x="21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1" name="Freeform 103"/>
            <p:cNvSpPr/>
            <p:nvPr/>
          </p:nvSpPr>
          <p:spPr bwMode="auto">
            <a:xfrm>
              <a:off x="14993942" y="-4868874"/>
              <a:ext cx="30163" cy="19050"/>
            </a:xfrm>
            <a:custGeom>
              <a:avLst/>
              <a:gdLst>
                <a:gd name="T0" fmla="*/ 6 w 8"/>
                <a:gd name="T1" fmla="*/ 5 h 5"/>
                <a:gd name="T2" fmla="*/ 1 w 8"/>
                <a:gd name="T3" fmla="*/ 3 h 5"/>
                <a:gd name="T4" fmla="*/ 0 w 8"/>
                <a:gd name="T5" fmla="*/ 2 h 5"/>
                <a:gd name="T6" fmla="*/ 0 w 8"/>
                <a:gd name="T7" fmla="*/ 2 h 5"/>
                <a:gd name="T8" fmla="*/ 2 w 8"/>
                <a:gd name="T9" fmla="*/ 0 h 5"/>
                <a:gd name="T10" fmla="*/ 2 w 8"/>
                <a:gd name="T11" fmla="*/ 0 h 5"/>
                <a:gd name="T12" fmla="*/ 7 w 8"/>
                <a:gd name="T13" fmla="*/ 2 h 5"/>
                <a:gd name="T14" fmla="*/ 8 w 8"/>
                <a:gd name="T15" fmla="*/ 4 h 5"/>
                <a:gd name="T16" fmla="*/ 8 w 8"/>
                <a:gd name="T17" fmla="*/ 4 h 5"/>
                <a:gd name="T18" fmla="*/ 6 w 8"/>
                <a:gd name="T19" fmla="*/ 5 h 5"/>
                <a:gd name="T20" fmla="*/ 6 w 8"/>
                <a:gd name="T21" fmla="*/ 5 h 5"/>
                <a:gd name="T22" fmla="*/ 6 w 8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2" name="Freeform 104"/>
            <p:cNvSpPr/>
            <p:nvPr/>
          </p:nvSpPr>
          <p:spPr bwMode="auto">
            <a:xfrm>
              <a:off x="14870117" y="-4805373"/>
              <a:ext cx="19050" cy="30163"/>
            </a:xfrm>
            <a:custGeom>
              <a:avLst/>
              <a:gdLst>
                <a:gd name="T0" fmla="*/ 1 w 5"/>
                <a:gd name="T1" fmla="*/ 8 h 8"/>
                <a:gd name="T2" fmla="*/ 0 w 5"/>
                <a:gd name="T3" fmla="*/ 6 h 8"/>
                <a:gd name="T4" fmla="*/ 0 w 5"/>
                <a:gd name="T5" fmla="*/ 6 h 8"/>
                <a:gd name="T6" fmla="*/ 1 w 5"/>
                <a:gd name="T7" fmla="*/ 1 h 8"/>
                <a:gd name="T8" fmla="*/ 3 w 5"/>
                <a:gd name="T9" fmla="*/ 0 h 8"/>
                <a:gd name="T10" fmla="*/ 3 w 5"/>
                <a:gd name="T11" fmla="*/ 0 h 8"/>
                <a:gd name="T12" fmla="*/ 4 w 5"/>
                <a:gd name="T13" fmla="*/ 2 h 8"/>
                <a:gd name="T14" fmla="*/ 4 w 5"/>
                <a:gd name="T15" fmla="*/ 2 h 8"/>
                <a:gd name="T16" fmla="*/ 3 w 5"/>
                <a:gd name="T17" fmla="*/ 7 h 8"/>
                <a:gd name="T18" fmla="*/ 1 w 5"/>
                <a:gd name="T19" fmla="*/ 8 h 8"/>
                <a:gd name="T20" fmla="*/ 1 w 5"/>
                <a:gd name="T21" fmla="*/ 8 h 8"/>
                <a:gd name="T22" fmla="*/ 1 w 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3" name="Freeform 105"/>
            <p:cNvSpPr>
              <a:spLocks noEditPoints="1"/>
            </p:cNvSpPr>
            <p:nvPr/>
          </p:nvSpPr>
          <p:spPr bwMode="auto">
            <a:xfrm>
              <a:off x="14638341" y="-5237174"/>
              <a:ext cx="954089" cy="150813"/>
            </a:xfrm>
            <a:custGeom>
              <a:avLst/>
              <a:gdLst>
                <a:gd name="T0" fmla="*/ 78 w 254"/>
                <a:gd name="T1" fmla="*/ 36 h 40"/>
                <a:gd name="T2" fmla="*/ 79 w 254"/>
                <a:gd name="T3" fmla="*/ 39 h 40"/>
                <a:gd name="T4" fmla="*/ 71 w 254"/>
                <a:gd name="T5" fmla="*/ 40 h 40"/>
                <a:gd name="T6" fmla="*/ 53 w 254"/>
                <a:gd name="T7" fmla="*/ 39 h 40"/>
                <a:gd name="T8" fmla="*/ 53 w 254"/>
                <a:gd name="T9" fmla="*/ 36 h 40"/>
                <a:gd name="T10" fmla="*/ 62 w 254"/>
                <a:gd name="T11" fmla="*/ 38 h 40"/>
                <a:gd name="T12" fmla="*/ 61 w 254"/>
                <a:gd name="T13" fmla="*/ 40 h 40"/>
                <a:gd name="T14" fmla="*/ 96 w 254"/>
                <a:gd name="T15" fmla="*/ 34 h 40"/>
                <a:gd name="T16" fmla="*/ 97 w 254"/>
                <a:gd name="T17" fmla="*/ 37 h 40"/>
                <a:gd name="T18" fmla="*/ 89 w 254"/>
                <a:gd name="T19" fmla="*/ 38 h 40"/>
                <a:gd name="T20" fmla="*/ 35 w 254"/>
                <a:gd name="T21" fmla="*/ 36 h 40"/>
                <a:gd name="T22" fmla="*/ 35 w 254"/>
                <a:gd name="T23" fmla="*/ 33 h 40"/>
                <a:gd name="T24" fmla="*/ 43 w 254"/>
                <a:gd name="T25" fmla="*/ 35 h 40"/>
                <a:gd name="T26" fmla="*/ 43 w 254"/>
                <a:gd name="T27" fmla="*/ 38 h 40"/>
                <a:gd name="T28" fmla="*/ 106 w 254"/>
                <a:gd name="T29" fmla="*/ 32 h 40"/>
                <a:gd name="T30" fmla="*/ 115 w 254"/>
                <a:gd name="T31" fmla="*/ 30 h 40"/>
                <a:gd name="T32" fmla="*/ 107 w 254"/>
                <a:gd name="T33" fmla="*/ 34 h 40"/>
                <a:gd name="T34" fmla="*/ 25 w 254"/>
                <a:gd name="T35" fmla="*/ 33 h 40"/>
                <a:gd name="T36" fmla="*/ 16 w 254"/>
                <a:gd name="T37" fmla="*/ 29 h 40"/>
                <a:gd name="T38" fmla="*/ 26 w 254"/>
                <a:gd name="T39" fmla="*/ 30 h 40"/>
                <a:gd name="T40" fmla="*/ 25 w 254"/>
                <a:gd name="T41" fmla="*/ 33 h 40"/>
                <a:gd name="T42" fmla="*/ 123 w 254"/>
                <a:gd name="T43" fmla="*/ 26 h 40"/>
                <a:gd name="T44" fmla="*/ 132 w 254"/>
                <a:gd name="T45" fmla="*/ 24 h 40"/>
                <a:gd name="T46" fmla="*/ 124 w 254"/>
                <a:gd name="T47" fmla="*/ 29 h 40"/>
                <a:gd name="T48" fmla="*/ 8 w 254"/>
                <a:gd name="T49" fmla="*/ 27 h 40"/>
                <a:gd name="T50" fmla="*/ 0 w 254"/>
                <a:gd name="T51" fmla="*/ 21 h 40"/>
                <a:gd name="T52" fmla="*/ 9 w 254"/>
                <a:gd name="T53" fmla="*/ 24 h 40"/>
                <a:gd name="T54" fmla="*/ 9 w 254"/>
                <a:gd name="T55" fmla="*/ 27 h 40"/>
                <a:gd name="T56" fmla="*/ 140 w 254"/>
                <a:gd name="T57" fmla="*/ 19 h 40"/>
                <a:gd name="T58" fmla="*/ 149 w 254"/>
                <a:gd name="T59" fmla="*/ 18 h 40"/>
                <a:gd name="T60" fmla="*/ 141 w 254"/>
                <a:gd name="T61" fmla="*/ 22 h 40"/>
                <a:gd name="T62" fmla="*/ 156 w 254"/>
                <a:gd name="T63" fmla="*/ 16 h 40"/>
                <a:gd name="T64" fmla="*/ 164 w 254"/>
                <a:gd name="T65" fmla="*/ 12 h 40"/>
                <a:gd name="T66" fmla="*/ 165 w 254"/>
                <a:gd name="T67" fmla="*/ 15 h 40"/>
                <a:gd name="T68" fmla="*/ 157 w 254"/>
                <a:gd name="T69" fmla="*/ 17 h 40"/>
                <a:gd name="T70" fmla="*/ 174 w 254"/>
                <a:gd name="T71" fmla="*/ 9 h 40"/>
                <a:gd name="T72" fmla="*/ 184 w 254"/>
                <a:gd name="T73" fmla="*/ 8 h 40"/>
                <a:gd name="T74" fmla="*/ 175 w 254"/>
                <a:gd name="T75" fmla="*/ 12 h 40"/>
                <a:gd name="T76" fmla="*/ 252 w 254"/>
                <a:gd name="T77" fmla="*/ 9 h 40"/>
                <a:gd name="T78" fmla="*/ 244 w 254"/>
                <a:gd name="T79" fmla="*/ 4 h 40"/>
                <a:gd name="T80" fmla="*/ 254 w 254"/>
                <a:gd name="T81" fmla="*/ 7 h 40"/>
                <a:gd name="T82" fmla="*/ 253 w 254"/>
                <a:gd name="T83" fmla="*/ 9 h 40"/>
                <a:gd name="T84" fmla="*/ 192 w 254"/>
                <a:gd name="T85" fmla="*/ 5 h 40"/>
                <a:gd name="T86" fmla="*/ 201 w 254"/>
                <a:gd name="T87" fmla="*/ 5 h 40"/>
                <a:gd name="T88" fmla="*/ 192 w 254"/>
                <a:gd name="T89" fmla="*/ 8 h 40"/>
                <a:gd name="T90" fmla="*/ 208 w 254"/>
                <a:gd name="T91" fmla="*/ 3 h 40"/>
                <a:gd name="T92" fmla="*/ 218 w 254"/>
                <a:gd name="T93" fmla="*/ 1 h 40"/>
                <a:gd name="T94" fmla="*/ 218 w 254"/>
                <a:gd name="T95" fmla="*/ 4 h 40"/>
                <a:gd name="T96" fmla="*/ 210 w 254"/>
                <a:gd name="T97" fmla="*/ 5 h 40"/>
                <a:gd name="T98" fmla="*/ 228 w 254"/>
                <a:gd name="T99" fmla="*/ 3 h 40"/>
                <a:gd name="T100" fmla="*/ 226 w 254"/>
                <a:gd name="T101" fmla="*/ 2 h 40"/>
                <a:gd name="T102" fmla="*/ 228 w 254"/>
                <a:gd name="T103" fmla="*/ 0 h 40"/>
                <a:gd name="T104" fmla="*/ 237 w 254"/>
                <a:gd name="T105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4" h="40">
                  <a:moveTo>
                    <a:pt x="69" y="38"/>
                  </a:moveTo>
                  <a:cubicBezTo>
                    <a:pt x="69" y="37"/>
                    <a:pt x="70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3" y="37"/>
                    <a:pt x="76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80" y="37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80" y="38"/>
                    <a:pt x="80" y="39"/>
                    <a:pt x="79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9"/>
                    <a:pt x="73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0" y="40"/>
                    <a:pt x="69" y="39"/>
                    <a:pt x="69" y="38"/>
                  </a:cubicBezTo>
                  <a:close/>
                  <a:moveTo>
                    <a:pt x="61" y="40"/>
                  </a:moveTo>
                  <a:cubicBezTo>
                    <a:pt x="58" y="39"/>
                    <a:pt x="55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1" y="38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2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5" y="36"/>
                    <a:pt x="58" y="36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2" y="37"/>
                    <a:pt x="62" y="37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9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lose/>
                  <a:moveTo>
                    <a:pt x="87" y="37"/>
                  </a:moveTo>
                  <a:cubicBezTo>
                    <a:pt x="87" y="36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91" y="35"/>
                    <a:pt x="93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7" y="34"/>
                    <a:pt x="98" y="34"/>
                    <a:pt x="98" y="35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6"/>
                    <a:pt x="98" y="37"/>
                    <a:pt x="97" y="37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4" y="37"/>
                    <a:pt x="91" y="38"/>
                    <a:pt x="89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8"/>
                    <a:pt x="87" y="38"/>
                    <a:pt x="87" y="37"/>
                  </a:cubicBezTo>
                  <a:close/>
                  <a:moveTo>
                    <a:pt x="42" y="38"/>
                  </a:moveTo>
                  <a:cubicBezTo>
                    <a:pt x="40" y="37"/>
                    <a:pt x="37" y="37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5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3"/>
                    <a:pt x="34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8" y="34"/>
                    <a:pt x="40" y="34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2" y="38"/>
                  </a:cubicBezTo>
                  <a:close/>
                  <a:moveTo>
                    <a:pt x="105" y="33"/>
                  </a:moveTo>
                  <a:cubicBezTo>
                    <a:pt x="105" y="33"/>
                    <a:pt x="105" y="32"/>
                    <a:pt x="106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8" y="31"/>
                    <a:pt x="111" y="30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29"/>
                    <a:pt x="115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6" y="31"/>
                    <a:pt x="115" y="32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2" y="33"/>
                    <a:pt x="109" y="34"/>
                    <a:pt x="107" y="34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4"/>
                    <a:pt x="105" y="34"/>
                    <a:pt x="105" y="33"/>
                  </a:cubicBezTo>
                  <a:close/>
                  <a:moveTo>
                    <a:pt x="25" y="33"/>
                  </a:moveTo>
                  <a:cubicBezTo>
                    <a:pt x="22" y="32"/>
                    <a:pt x="20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0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8"/>
                    <a:pt x="17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1" y="29"/>
                    <a:pt x="23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1"/>
                    <a:pt x="27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3"/>
                    <a:pt x="26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lose/>
                  <a:moveTo>
                    <a:pt x="122" y="28"/>
                  </a:moveTo>
                  <a:cubicBezTo>
                    <a:pt x="122" y="27"/>
                    <a:pt x="122" y="26"/>
                    <a:pt x="123" y="26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5"/>
                    <a:pt x="128" y="24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31" y="23"/>
                    <a:pt x="132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5"/>
                    <a:pt x="132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29" y="27"/>
                    <a:pt x="126" y="28"/>
                    <a:pt x="124" y="29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4" y="29"/>
                    <a:pt x="123" y="29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23" y="29"/>
                    <a:pt x="122" y="29"/>
                    <a:pt x="122" y="28"/>
                  </a:cubicBezTo>
                  <a:close/>
                  <a:moveTo>
                    <a:pt x="8" y="27"/>
                  </a:moveTo>
                  <a:cubicBezTo>
                    <a:pt x="5" y="25"/>
                    <a:pt x="3" y="24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1"/>
                    <a:pt x="7" y="23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lose/>
                  <a:moveTo>
                    <a:pt x="139" y="21"/>
                  </a:moveTo>
                  <a:cubicBezTo>
                    <a:pt x="138" y="21"/>
                    <a:pt x="139" y="20"/>
                    <a:pt x="140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2" y="19"/>
                    <a:pt x="144" y="18"/>
                    <a:pt x="147" y="17"/>
                  </a:cubicBezTo>
                  <a:cubicBezTo>
                    <a:pt x="147" y="17"/>
                    <a:pt x="147" y="17"/>
                    <a:pt x="147" y="17"/>
                  </a:cubicBezTo>
                  <a:cubicBezTo>
                    <a:pt x="148" y="17"/>
                    <a:pt x="149" y="17"/>
                    <a:pt x="149" y="18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9" y="19"/>
                    <a:pt x="149" y="19"/>
                    <a:pt x="148" y="20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5" y="21"/>
                    <a:pt x="142" y="22"/>
                    <a:pt x="141" y="22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9" y="22"/>
                    <a:pt x="139" y="22"/>
                    <a:pt x="139" y="21"/>
                  </a:cubicBezTo>
                  <a:close/>
                  <a:moveTo>
                    <a:pt x="156" y="16"/>
                  </a:moveTo>
                  <a:cubicBezTo>
                    <a:pt x="156" y="15"/>
                    <a:pt x="156" y="14"/>
                    <a:pt x="157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9" y="13"/>
                    <a:pt x="162" y="12"/>
                    <a:pt x="164" y="12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5" y="11"/>
                    <a:pt x="166" y="12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7" y="13"/>
                    <a:pt x="166" y="14"/>
                    <a:pt x="165" y="15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3" y="15"/>
                    <a:pt x="160" y="16"/>
                    <a:pt x="158" y="17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8" y="17"/>
                    <a:pt x="157" y="17"/>
                    <a:pt x="157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7"/>
                    <a:pt x="156" y="16"/>
                    <a:pt x="156" y="16"/>
                  </a:cubicBezTo>
                  <a:close/>
                  <a:moveTo>
                    <a:pt x="173" y="11"/>
                  </a:moveTo>
                  <a:cubicBezTo>
                    <a:pt x="173" y="10"/>
                    <a:pt x="173" y="9"/>
                    <a:pt x="174" y="9"/>
                  </a:cubicBezTo>
                  <a:cubicBezTo>
                    <a:pt x="174" y="9"/>
                    <a:pt x="174" y="9"/>
                    <a:pt x="174" y="9"/>
                  </a:cubicBezTo>
                  <a:cubicBezTo>
                    <a:pt x="177" y="8"/>
                    <a:pt x="179" y="8"/>
                    <a:pt x="182" y="7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83" y="7"/>
                    <a:pt x="184" y="7"/>
                    <a:pt x="184" y="8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84" y="9"/>
                    <a:pt x="183" y="10"/>
                    <a:pt x="183" y="1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0" y="11"/>
                    <a:pt x="177" y="11"/>
                    <a:pt x="175" y="12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74" y="12"/>
                    <a:pt x="173" y="11"/>
                    <a:pt x="173" y="11"/>
                  </a:cubicBezTo>
                  <a:close/>
                  <a:moveTo>
                    <a:pt x="252" y="9"/>
                  </a:moveTo>
                  <a:cubicBezTo>
                    <a:pt x="250" y="8"/>
                    <a:pt x="248" y="6"/>
                    <a:pt x="245" y="6"/>
                  </a:cubicBezTo>
                  <a:cubicBezTo>
                    <a:pt x="245" y="6"/>
                    <a:pt x="245" y="6"/>
                    <a:pt x="245" y="6"/>
                  </a:cubicBezTo>
                  <a:cubicBezTo>
                    <a:pt x="244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4"/>
                  </a:cubicBezTo>
                  <a:cubicBezTo>
                    <a:pt x="244" y="3"/>
                    <a:pt x="245" y="2"/>
                    <a:pt x="246" y="3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9" y="4"/>
                    <a:pt x="251" y="5"/>
                    <a:pt x="254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7"/>
                    <a:pt x="254" y="8"/>
                    <a:pt x="254" y="9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253" y="9"/>
                    <a:pt x="253" y="9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2" y="9"/>
                    <a:pt x="252" y="9"/>
                    <a:pt x="252" y="9"/>
                  </a:cubicBezTo>
                  <a:close/>
                  <a:moveTo>
                    <a:pt x="191" y="7"/>
                  </a:moveTo>
                  <a:cubicBezTo>
                    <a:pt x="190" y="6"/>
                    <a:pt x="191" y="5"/>
                    <a:pt x="192" y="5"/>
                  </a:cubicBezTo>
                  <a:cubicBezTo>
                    <a:pt x="192" y="5"/>
                    <a:pt x="192" y="5"/>
                    <a:pt x="192" y="5"/>
                  </a:cubicBezTo>
                  <a:cubicBezTo>
                    <a:pt x="194" y="4"/>
                    <a:pt x="197" y="4"/>
                    <a:pt x="200" y="3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01" y="3"/>
                    <a:pt x="201" y="4"/>
                    <a:pt x="201" y="5"/>
                  </a:cubicBezTo>
                  <a:cubicBezTo>
                    <a:pt x="201" y="5"/>
                    <a:pt x="201" y="5"/>
                    <a:pt x="201" y="5"/>
                  </a:cubicBezTo>
                  <a:cubicBezTo>
                    <a:pt x="202" y="5"/>
                    <a:pt x="201" y="6"/>
                    <a:pt x="200" y="6"/>
                  </a:cubicBezTo>
                  <a:cubicBezTo>
                    <a:pt x="200" y="6"/>
                    <a:pt x="200" y="6"/>
                    <a:pt x="200" y="6"/>
                  </a:cubicBezTo>
                  <a:cubicBezTo>
                    <a:pt x="198" y="7"/>
                    <a:pt x="195" y="7"/>
                    <a:pt x="192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1" y="8"/>
                    <a:pt x="191" y="7"/>
                    <a:pt x="191" y="7"/>
                  </a:cubicBezTo>
                  <a:close/>
                  <a:moveTo>
                    <a:pt x="208" y="3"/>
                  </a:moveTo>
                  <a:cubicBezTo>
                    <a:pt x="208" y="3"/>
                    <a:pt x="209" y="2"/>
                    <a:pt x="210" y="2"/>
                  </a:cubicBezTo>
                  <a:cubicBezTo>
                    <a:pt x="210" y="2"/>
                    <a:pt x="210" y="2"/>
                    <a:pt x="210" y="2"/>
                  </a:cubicBezTo>
                  <a:cubicBezTo>
                    <a:pt x="212" y="1"/>
                    <a:pt x="215" y="1"/>
                    <a:pt x="218" y="1"/>
                  </a:cubicBezTo>
                  <a:cubicBezTo>
                    <a:pt x="218" y="1"/>
                    <a:pt x="218" y="1"/>
                    <a:pt x="218" y="1"/>
                  </a:cubicBezTo>
                  <a:cubicBezTo>
                    <a:pt x="219" y="1"/>
                    <a:pt x="219" y="1"/>
                    <a:pt x="219" y="2"/>
                  </a:cubicBezTo>
                  <a:cubicBezTo>
                    <a:pt x="219" y="2"/>
                    <a:pt x="219" y="2"/>
                    <a:pt x="219" y="2"/>
                  </a:cubicBezTo>
                  <a:cubicBezTo>
                    <a:pt x="219" y="3"/>
                    <a:pt x="219" y="4"/>
                    <a:pt x="218" y="4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5" y="4"/>
                    <a:pt x="213" y="4"/>
                    <a:pt x="210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09" y="5"/>
                    <a:pt x="208" y="4"/>
                    <a:pt x="208" y="3"/>
                  </a:cubicBezTo>
                  <a:close/>
                  <a:moveTo>
                    <a:pt x="236" y="4"/>
                  </a:moveTo>
                  <a:cubicBezTo>
                    <a:pt x="233" y="3"/>
                    <a:pt x="231" y="3"/>
                    <a:pt x="228" y="3"/>
                  </a:cubicBezTo>
                  <a:cubicBezTo>
                    <a:pt x="228" y="3"/>
                    <a:pt x="228" y="3"/>
                    <a:pt x="228" y="3"/>
                  </a:cubicBezTo>
                  <a:cubicBezTo>
                    <a:pt x="228" y="3"/>
                    <a:pt x="228" y="3"/>
                    <a:pt x="228" y="3"/>
                  </a:cubicBezTo>
                  <a:cubicBezTo>
                    <a:pt x="228" y="3"/>
                    <a:pt x="228" y="3"/>
                    <a:pt x="228" y="3"/>
                  </a:cubicBezTo>
                  <a:cubicBezTo>
                    <a:pt x="227" y="3"/>
                    <a:pt x="226" y="3"/>
                    <a:pt x="226" y="2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6" y="1"/>
                    <a:pt x="227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31" y="0"/>
                    <a:pt x="233" y="0"/>
                    <a:pt x="236" y="1"/>
                  </a:cubicBezTo>
                  <a:cubicBezTo>
                    <a:pt x="236" y="1"/>
                    <a:pt x="236" y="1"/>
                    <a:pt x="236" y="1"/>
                  </a:cubicBezTo>
                  <a:cubicBezTo>
                    <a:pt x="237" y="1"/>
                    <a:pt x="237" y="2"/>
                    <a:pt x="237" y="2"/>
                  </a:cubicBezTo>
                  <a:cubicBezTo>
                    <a:pt x="237" y="2"/>
                    <a:pt x="237" y="2"/>
                    <a:pt x="237" y="2"/>
                  </a:cubicBezTo>
                  <a:cubicBezTo>
                    <a:pt x="237" y="3"/>
                    <a:pt x="237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6" y="4"/>
                    <a:pt x="236" y="4"/>
                    <a:pt x="236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4" name="Freeform 106"/>
            <p:cNvSpPr>
              <a:spLocks noEditPoints="1"/>
            </p:cNvSpPr>
            <p:nvPr/>
          </p:nvSpPr>
          <p:spPr bwMode="auto">
            <a:xfrm>
              <a:off x="14614529" y="-5281624"/>
              <a:ext cx="623888" cy="131763"/>
            </a:xfrm>
            <a:custGeom>
              <a:avLst/>
              <a:gdLst>
                <a:gd name="T0" fmla="*/ 54 w 166"/>
                <a:gd name="T1" fmla="*/ 32 h 35"/>
                <a:gd name="T2" fmla="*/ 64 w 166"/>
                <a:gd name="T3" fmla="*/ 33 h 35"/>
                <a:gd name="T4" fmla="*/ 62 w 166"/>
                <a:gd name="T5" fmla="*/ 34 h 35"/>
                <a:gd name="T6" fmla="*/ 54 w 166"/>
                <a:gd name="T7" fmla="*/ 35 h 35"/>
                <a:gd name="T8" fmla="*/ 44 w 166"/>
                <a:gd name="T9" fmla="*/ 35 h 35"/>
                <a:gd name="T10" fmla="*/ 36 w 166"/>
                <a:gd name="T11" fmla="*/ 34 h 35"/>
                <a:gd name="T12" fmla="*/ 36 w 166"/>
                <a:gd name="T13" fmla="*/ 31 h 35"/>
                <a:gd name="T14" fmla="*/ 44 w 166"/>
                <a:gd name="T15" fmla="*/ 32 h 35"/>
                <a:gd name="T16" fmla="*/ 44 w 166"/>
                <a:gd name="T17" fmla="*/ 35 h 35"/>
                <a:gd name="T18" fmla="*/ 71 w 166"/>
                <a:gd name="T19" fmla="*/ 32 h 35"/>
                <a:gd name="T20" fmla="*/ 80 w 166"/>
                <a:gd name="T21" fmla="*/ 29 h 35"/>
                <a:gd name="T22" fmla="*/ 82 w 166"/>
                <a:gd name="T23" fmla="*/ 30 h 35"/>
                <a:gd name="T24" fmla="*/ 72 w 166"/>
                <a:gd name="T25" fmla="*/ 33 h 35"/>
                <a:gd name="T26" fmla="*/ 72 w 166"/>
                <a:gd name="T27" fmla="*/ 33 h 35"/>
                <a:gd name="T28" fmla="*/ 18 w 166"/>
                <a:gd name="T29" fmla="*/ 31 h 35"/>
                <a:gd name="T30" fmla="*/ 17 w 166"/>
                <a:gd name="T31" fmla="*/ 30 h 35"/>
                <a:gd name="T32" fmla="*/ 19 w 166"/>
                <a:gd name="T33" fmla="*/ 29 h 35"/>
                <a:gd name="T34" fmla="*/ 28 w 166"/>
                <a:gd name="T35" fmla="*/ 32 h 35"/>
                <a:gd name="T36" fmla="*/ 26 w 166"/>
                <a:gd name="T37" fmla="*/ 33 h 35"/>
                <a:gd name="T38" fmla="*/ 89 w 166"/>
                <a:gd name="T39" fmla="*/ 27 h 35"/>
                <a:gd name="T40" fmla="*/ 97 w 166"/>
                <a:gd name="T41" fmla="*/ 24 h 35"/>
                <a:gd name="T42" fmla="*/ 98 w 166"/>
                <a:gd name="T43" fmla="*/ 27 h 35"/>
                <a:gd name="T44" fmla="*/ 90 w 166"/>
                <a:gd name="T45" fmla="*/ 29 h 35"/>
                <a:gd name="T46" fmla="*/ 88 w 166"/>
                <a:gd name="T47" fmla="*/ 28 h 35"/>
                <a:gd name="T48" fmla="*/ 1 w 166"/>
                <a:gd name="T49" fmla="*/ 26 h 35"/>
                <a:gd name="T50" fmla="*/ 2 w 166"/>
                <a:gd name="T51" fmla="*/ 24 h 35"/>
                <a:gd name="T52" fmla="*/ 9 w 166"/>
                <a:gd name="T53" fmla="*/ 26 h 35"/>
                <a:gd name="T54" fmla="*/ 9 w 166"/>
                <a:gd name="T55" fmla="*/ 29 h 35"/>
                <a:gd name="T56" fmla="*/ 105 w 166"/>
                <a:gd name="T57" fmla="*/ 23 h 35"/>
                <a:gd name="T58" fmla="*/ 114 w 166"/>
                <a:gd name="T59" fmla="*/ 18 h 35"/>
                <a:gd name="T60" fmla="*/ 116 w 166"/>
                <a:gd name="T61" fmla="*/ 18 h 35"/>
                <a:gd name="T62" fmla="*/ 107 w 166"/>
                <a:gd name="T63" fmla="*/ 24 h 35"/>
                <a:gd name="T64" fmla="*/ 107 w 166"/>
                <a:gd name="T65" fmla="*/ 24 h 35"/>
                <a:gd name="T66" fmla="*/ 122 w 166"/>
                <a:gd name="T67" fmla="*/ 15 h 35"/>
                <a:gd name="T68" fmla="*/ 126 w 166"/>
                <a:gd name="T69" fmla="*/ 11 h 35"/>
                <a:gd name="T70" fmla="*/ 129 w 166"/>
                <a:gd name="T71" fmla="*/ 9 h 35"/>
                <a:gd name="T72" fmla="*/ 131 w 166"/>
                <a:gd name="T73" fmla="*/ 10 h 35"/>
                <a:gd name="T74" fmla="*/ 128 w 166"/>
                <a:gd name="T75" fmla="*/ 13 h 35"/>
                <a:gd name="T76" fmla="*/ 124 w 166"/>
                <a:gd name="T77" fmla="*/ 16 h 35"/>
                <a:gd name="T78" fmla="*/ 122 w 166"/>
                <a:gd name="T79" fmla="*/ 15 h 35"/>
                <a:gd name="T80" fmla="*/ 139 w 166"/>
                <a:gd name="T81" fmla="*/ 5 h 35"/>
                <a:gd name="T82" fmla="*/ 148 w 166"/>
                <a:gd name="T83" fmla="*/ 3 h 35"/>
                <a:gd name="T84" fmla="*/ 147 w 166"/>
                <a:gd name="T85" fmla="*/ 5 h 35"/>
                <a:gd name="T86" fmla="*/ 139 w 166"/>
                <a:gd name="T87" fmla="*/ 8 h 35"/>
                <a:gd name="T88" fmla="*/ 164 w 166"/>
                <a:gd name="T89" fmla="*/ 4 h 35"/>
                <a:gd name="T90" fmla="*/ 157 w 166"/>
                <a:gd name="T91" fmla="*/ 3 h 35"/>
                <a:gd name="T92" fmla="*/ 155 w 166"/>
                <a:gd name="T93" fmla="*/ 2 h 35"/>
                <a:gd name="T94" fmla="*/ 159 w 166"/>
                <a:gd name="T95" fmla="*/ 0 h 35"/>
                <a:gd name="T96" fmla="*/ 165 w 166"/>
                <a:gd name="T97" fmla="*/ 1 h 35"/>
                <a:gd name="T98" fmla="*/ 164 w 166"/>
                <a:gd name="T9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6" h="35">
                  <a:moveTo>
                    <a:pt x="53" y="33"/>
                  </a:moveTo>
                  <a:cubicBezTo>
                    <a:pt x="53" y="33"/>
                    <a:pt x="53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7" y="32"/>
                    <a:pt x="60" y="32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3" y="31"/>
                    <a:pt x="64" y="32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4"/>
                    <a:pt x="63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0" y="35"/>
                    <a:pt x="57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5"/>
                    <a:pt x="53" y="34"/>
                    <a:pt x="53" y="33"/>
                  </a:cubicBezTo>
                  <a:close/>
                  <a:moveTo>
                    <a:pt x="44" y="35"/>
                  </a:moveTo>
                  <a:cubicBezTo>
                    <a:pt x="42" y="35"/>
                    <a:pt x="39" y="35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4"/>
                    <a:pt x="35" y="34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2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9" y="32"/>
                    <a:pt x="42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5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lose/>
                  <a:moveTo>
                    <a:pt x="71" y="32"/>
                  </a:moveTo>
                  <a:cubicBezTo>
                    <a:pt x="71" y="31"/>
                    <a:pt x="71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5" y="30"/>
                    <a:pt x="77" y="29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29"/>
                    <a:pt x="81" y="29"/>
                    <a:pt x="82" y="30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2" y="31"/>
                    <a:pt x="81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8" y="32"/>
                    <a:pt x="75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1" y="33"/>
                    <a:pt x="71" y="32"/>
                  </a:cubicBezTo>
                  <a:close/>
                  <a:moveTo>
                    <a:pt x="26" y="33"/>
                  </a:moveTo>
                  <a:cubicBezTo>
                    <a:pt x="24" y="33"/>
                    <a:pt x="21" y="32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8" y="28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2" y="29"/>
                    <a:pt x="24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7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lose/>
                  <a:moveTo>
                    <a:pt x="88" y="28"/>
                  </a:moveTo>
                  <a:cubicBezTo>
                    <a:pt x="88" y="28"/>
                    <a:pt x="89" y="27"/>
                    <a:pt x="89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2" y="26"/>
                    <a:pt x="95" y="25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8" y="24"/>
                    <a:pt x="99" y="24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9" y="26"/>
                    <a:pt x="99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6" y="28"/>
                    <a:pt x="93" y="29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9" y="30"/>
                    <a:pt x="89" y="29"/>
                    <a:pt x="88" y="28"/>
                  </a:cubicBezTo>
                  <a:close/>
                  <a:moveTo>
                    <a:pt x="8" y="29"/>
                  </a:moveTo>
                  <a:cubicBezTo>
                    <a:pt x="6" y="28"/>
                    <a:pt x="3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1" y="23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5"/>
                    <a:pt x="7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7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8" y="29"/>
                  </a:cubicBezTo>
                  <a:close/>
                  <a:moveTo>
                    <a:pt x="105" y="23"/>
                  </a:moveTo>
                  <a:cubicBezTo>
                    <a:pt x="105" y="22"/>
                    <a:pt x="106" y="21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9" y="20"/>
                    <a:pt x="111" y="19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5" y="18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9"/>
                    <a:pt x="116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3" y="21"/>
                    <a:pt x="110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3"/>
                  </a:cubicBezTo>
                  <a:close/>
                  <a:moveTo>
                    <a:pt x="122" y="15"/>
                  </a:moveTo>
                  <a:cubicBezTo>
                    <a:pt x="121" y="14"/>
                    <a:pt x="122" y="14"/>
                    <a:pt x="122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5" y="12"/>
                    <a:pt x="126" y="11"/>
                    <a:pt x="126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1"/>
                    <a:pt x="128" y="10"/>
                    <a:pt x="129" y="9"/>
                  </a:cubicBezTo>
                  <a:cubicBezTo>
                    <a:pt x="129" y="9"/>
                    <a:pt x="129" y="9"/>
                    <a:pt x="129" y="9"/>
                  </a:cubicBezTo>
                  <a:cubicBezTo>
                    <a:pt x="130" y="9"/>
                    <a:pt x="131" y="9"/>
                    <a:pt x="131" y="10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2" y="10"/>
                    <a:pt x="131" y="11"/>
                    <a:pt x="131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29" y="13"/>
                    <a:pt x="128" y="13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13"/>
                    <a:pt x="126" y="14"/>
                    <a:pt x="124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16"/>
                    <a:pt x="123" y="16"/>
                    <a:pt x="123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2" y="16"/>
                    <a:pt x="122" y="15"/>
                  </a:cubicBezTo>
                  <a:close/>
                  <a:moveTo>
                    <a:pt x="138" y="7"/>
                  </a:moveTo>
                  <a:cubicBezTo>
                    <a:pt x="137" y="6"/>
                    <a:pt x="138" y="5"/>
                    <a:pt x="139" y="5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41" y="4"/>
                    <a:pt x="144" y="3"/>
                    <a:pt x="146" y="2"/>
                  </a:cubicBezTo>
                  <a:cubicBezTo>
                    <a:pt x="146" y="2"/>
                    <a:pt x="146" y="2"/>
                    <a:pt x="146" y="2"/>
                  </a:cubicBezTo>
                  <a:cubicBezTo>
                    <a:pt x="147" y="2"/>
                    <a:pt x="148" y="2"/>
                    <a:pt x="148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48" y="4"/>
                    <a:pt x="148" y="5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5" y="6"/>
                    <a:pt x="142" y="7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8"/>
                    <a:pt x="139" y="8"/>
                    <a:pt x="139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8"/>
                    <a:pt x="138" y="7"/>
                    <a:pt x="138" y="7"/>
                  </a:cubicBezTo>
                  <a:close/>
                  <a:moveTo>
                    <a:pt x="164" y="4"/>
                  </a:moveTo>
                  <a:cubicBezTo>
                    <a:pt x="163" y="3"/>
                    <a:pt x="161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8" y="3"/>
                    <a:pt x="157" y="3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6" y="3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1"/>
                    <a:pt x="155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0"/>
                    <a:pt x="158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1" y="0"/>
                    <a:pt x="163" y="0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6" y="1"/>
                    <a:pt x="166" y="2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6" y="3"/>
                    <a:pt x="165" y="4"/>
                    <a:pt x="164" y="4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4"/>
                    <a:pt x="164" y="4"/>
                    <a:pt x="164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5" name="Freeform 107"/>
            <p:cNvSpPr>
              <a:spLocks noEditPoints="1"/>
            </p:cNvSpPr>
            <p:nvPr/>
          </p:nvSpPr>
          <p:spPr bwMode="auto">
            <a:xfrm>
              <a:off x="14619291" y="-5149862"/>
              <a:ext cx="79375" cy="344488"/>
            </a:xfrm>
            <a:custGeom>
              <a:avLst/>
              <a:gdLst>
                <a:gd name="T0" fmla="*/ 0 w 21"/>
                <a:gd name="T1" fmla="*/ 89 h 92"/>
                <a:gd name="T2" fmla="*/ 3 w 21"/>
                <a:gd name="T3" fmla="*/ 85 h 92"/>
                <a:gd name="T4" fmla="*/ 6 w 21"/>
                <a:gd name="T5" fmla="*/ 85 h 92"/>
                <a:gd name="T6" fmla="*/ 6 w 21"/>
                <a:gd name="T7" fmla="*/ 87 h 92"/>
                <a:gd name="T8" fmla="*/ 2 w 21"/>
                <a:gd name="T9" fmla="*/ 91 h 92"/>
                <a:gd name="T10" fmla="*/ 1 w 21"/>
                <a:gd name="T11" fmla="*/ 92 h 92"/>
                <a:gd name="T12" fmla="*/ 0 w 21"/>
                <a:gd name="T13" fmla="*/ 91 h 92"/>
                <a:gd name="T14" fmla="*/ 9 w 21"/>
                <a:gd name="T15" fmla="*/ 77 h 92"/>
                <a:gd name="T16" fmla="*/ 13 w 21"/>
                <a:gd name="T17" fmla="*/ 70 h 92"/>
                <a:gd name="T18" fmla="*/ 15 w 21"/>
                <a:gd name="T19" fmla="*/ 69 h 92"/>
                <a:gd name="T20" fmla="*/ 15 w 21"/>
                <a:gd name="T21" fmla="*/ 71 h 92"/>
                <a:gd name="T22" fmla="*/ 12 w 21"/>
                <a:gd name="T23" fmla="*/ 79 h 92"/>
                <a:gd name="T24" fmla="*/ 10 w 21"/>
                <a:gd name="T25" fmla="*/ 79 h 92"/>
                <a:gd name="T26" fmla="*/ 10 w 21"/>
                <a:gd name="T27" fmla="*/ 79 h 92"/>
                <a:gd name="T28" fmla="*/ 16 w 21"/>
                <a:gd name="T29" fmla="*/ 61 h 92"/>
                <a:gd name="T30" fmla="*/ 18 w 21"/>
                <a:gd name="T31" fmla="*/ 53 h 92"/>
                <a:gd name="T32" fmla="*/ 18 w 21"/>
                <a:gd name="T33" fmla="*/ 53 h 92"/>
                <a:gd name="T34" fmla="*/ 19 w 21"/>
                <a:gd name="T35" fmla="*/ 52 h 92"/>
                <a:gd name="T36" fmla="*/ 21 w 21"/>
                <a:gd name="T37" fmla="*/ 54 h 92"/>
                <a:gd name="T38" fmla="*/ 19 w 21"/>
                <a:gd name="T39" fmla="*/ 62 h 92"/>
                <a:gd name="T40" fmla="*/ 17 w 21"/>
                <a:gd name="T41" fmla="*/ 63 h 92"/>
                <a:gd name="T42" fmla="*/ 18 w 21"/>
                <a:gd name="T43" fmla="*/ 44 h 92"/>
                <a:gd name="T44" fmla="*/ 18 w 21"/>
                <a:gd name="T45" fmla="*/ 36 h 92"/>
                <a:gd name="T46" fmla="*/ 19 w 21"/>
                <a:gd name="T47" fmla="*/ 34 h 92"/>
                <a:gd name="T48" fmla="*/ 21 w 21"/>
                <a:gd name="T49" fmla="*/ 35 h 92"/>
                <a:gd name="T50" fmla="*/ 21 w 21"/>
                <a:gd name="T51" fmla="*/ 44 h 92"/>
                <a:gd name="T52" fmla="*/ 20 w 21"/>
                <a:gd name="T53" fmla="*/ 45 h 92"/>
                <a:gd name="T54" fmla="*/ 20 w 21"/>
                <a:gd name="T55" fmla="*/ 45 h 92"/>
                <a:gd name="T56" fmla="*/ 18 w 21"/>
                <a:gd name="T57" fmla="*/ 44 h 92"/>
                <a:gd name="T58" fmla="*/ 14 w 21"/>
                <a:gd name="T59" fmla="*/ 19 h 92"/>
                <a:gd name="T60" fmla="*/ 15 w 21"/>
                <a:gd name="T61" fmla="*/ 17 h 92"/>
                <a:gd name="T62" fmla="*/ 16 w 21"/>
                <a:gd name="T63" fmla="*/ 18 h 92"/>
                <a:gd name="T64" fmla="*/ 19 w 21"/>
                <a:gd name="T65" fmla="*/ 25 h 92"/>
                <a:gd name="T66" fmla="*/ 18 w 21"/>
                <a:gd name="T67" fmla="*/ 27 h 92"/>
                <a:gd name="T68" fmla="*/ 17 w 21"/>
                <a:gd name="T69" fmla="*/ 27 h 92"/>
                <a:gd name="T70" fmla="*/ 16 w 21"/>
                <a:gd name="T71" fmla="*/ 26 h 92"/>
                <a:gd name="T72" fmla="*/ 6 w 21"/>
                <a:gd name="T73" fmla="*/ 3 h 92"/>
                <a:gd name="T74" fmla="*/ 7 w 21"/>
                <a:gd name="T75" fmla="*/ 1 h 92"/>
                <a:gd name="T76" fmla="*/ 9 w 21"/>
                <a:gd name="T77" fmla="*/ 1 h 92"/>
                <a:gd name="T78" fmla="*/ 13 w 21"/>
                <a:gd name="T79" fmla="*/ 8 h 92"/>
                <a:gd name="T80" fmla="*/ 12 w 21"/>
                <a:gd name="T81" fmla="*/ 10 h 92"/>
                <a:gd name="T82" fmla="*/ 11 w 21"/>
                <a:gd name="T83" fmla="*/ 10 h 92"/>
                <a:gd name="T84" fmla="*/ 10 w 21"/>
                <a:gd name="T85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92">
                  <a:moveTo>
                    <a:pt x="0" y="91"/>
                  </a:moveTo>
                  <a:cubicBezTo>
                    <a:pt x="0" y="91"/>
                    <a:pt x="0" y="90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88"/>
                    <a:pt x="2" y="86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4" y="85"/>
                    <a:pt x="5" y="84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6"/>
                    <a:pt x="6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88"/>
                    <a:pt x="4" y="90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0" y="92"/>
                    <a:pt x="0" y="91"/>
                  </a:cubicBezTo>
                  <a:close/>
                  <a:moveTo>
                    <a:pt x="10" y="79"/>
                  </a:moveTo>
                  <a:cubicBezTo>
                    <a:pt x="9" y="79"/>
                    <a:pt x="9" y="78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0" y="75"/>
                    <a:pt x="12" y="73"/>
                    <a:pt x="13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69"/>
                    <a:pt x="14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0"/>
                    <a:pt x="16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4" y="74"/>
                    <a:pt x="13" y="76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1" y="79"/>
                    <a:pt x="11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lose/>
                  <a:moveTo>
                    <a:pt x="17" y="63"/>
                  </a:moveTo>
                  <a:cubicBezTo>
                    <a:pt x="16" y="63"/>
                    <a:pt x="16" y="62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58"/>
                    <a:pt x="17" y="56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0" y="52"/>
                    <a:pt x="21" y="53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0" y="56"/>
                    <a:pt x="20" y="59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8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lose/>
                  <a:moveTo>
                    <a:pt x="18" y="44"/>
                  </a:moveTo>
                  <a:cubicBezTo>
                    <a:pt x="18" y="41"/>
                    <a:pt x="18" y="38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8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8"/>
                    <a:pt x="21" y="41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45"/>
                    <a:pt x="18" y="44"/>
                    <a:pt x="18" y="44"/>
                  </a:cubicBezTo>
                  <a:close/>
                  <a:moveTo>
                    <a:pt x="16" y="26"/>
                  </a:moveTo>
                  <a:cubicBezTo>
                    <a:pt x="15" y="23"/>
                    <a:pt x="14" y="21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4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20"/>
                    <a:pt x="18" y="23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7"/>
                    <a:pt x="16" y="26"/>
                  </a:cubicBezTo>
                  <a:close/>
                  <a:moveTo>
                    <a:pt x="10" y="10"/>
                  </a:moveTo>
                  <a:cubicBezTo>
                    <a:pt x="8" y="5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4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6" name="Freeform 108"/>
            <p:cNvSpPr>
              <a:spLocks noEditPoints="1"/>
            </p:cNvSpPr>
            <p:nvPr/>
          </p:nvSpPr>
          <p:spPr bwMode="auto">
            <a:xfrm>
              <a:off x="14589129" y="-5172087"/>
              <a:ext cx="60325" cy="292101"/>
            </a:xfrm>
            <a:custGeom>
              <a:avLst/>
              <a:gdLst>
                <a:gd name="T0" fmla="*/ 1 w 16"/>
                <a:gd name="T1" fmla="*/ 76 h 78"/>
                <a:gd name="T2" fmla="*/ 5 w 16"/>
                <a:gd name="T3" fmla="*/ 69 h 78"/>
                <a:gd name="T4" fmla="*/ 7 w 16"/>
                <a:gd name="T5" fmla="*/ 68 h 78"/>
                <a:gd name="T6" fmla="*/ 8 w 16"/>
                <a:gd name="T7" fmla="*/ 70 h 78"/>
                <a:gd name="T8" fmla="*/ 3 w 16"/>
                <a:gd name="T9" fmla="*/ 77 h 78"/>
                <a:gd name="T10" fmla="*/ 2 w 16"/>
                <a:gd name="T11" fmla="*/ 78 h 78"/>
                <a:gd name="T12" fmla="*/ 1 w 16"/>
                <a:gd name="T13" fmla="*/ 78 h 78"/>
                <a:gd name="T14" fmla="*/ 9 w 16"/>
                <a:gd name="T15" fmla="*/ 60 h 78"/>
                <a:gd name="T16" fmla="*/ 11 w 16"/>
                <a:gd name="T17" fmla="*/ 53 h 78"/>
                <a:gd name="T18" fmla="*/ 13 w 16"/>
                <a:gd name="T19" fmla="*/ 52 h 78"/>
                <a:gd name="T20" fmla="*/ 14 w 16"/>
                <a:gd name="T21" fmla="*/ 53 h 78"/>
                <a:gd name="T22" fmla="*/ 12 w 16"/>
                <a:gd name="T23" fmla="*/ 61 h 78"/>
                <a:gd name="T24" fmla="*/ 10 w 16"/>
                <a:gd name="T25" fmla="*/ 62 h 78"/>
                <a:gd name="T26" fmla="*/ 10 w 16"/>
                <a:gd name="T27" fmla="*/ 62 h 78"/>
                <a:gd name="T28" fmla="*/ 13 w 16"/>
                <a:gd name="T29" fmla="*/ 43 h 78"/>
                <a:gd name="T30" fmla="*/ 13 w 16"/>
                <a:gd name="T31" fmla="*/ 38 h 78"/>
                <a:gd name="T32" fmla="*/ 13 w 16"/>
                <a:gd name="T33" fmla="*/ 35 h 78"/>
                <a:gd name="T34" fmla="*/ 14 w 16"/>
                <a:gd name="T35" fmla="*/ 34 h 78"/>
                <a:gd name="T36" fmla="*/ 16 w 16"/>
                <a:gd name="T37" fmla="*/ 35 h 78"/>
                <a:gd name="T38" fmla="*/ 16 w 16"/>
                <a:gd name="T39" fmla="*/ 38 h 78"/>
                <a:gd name="T40" fmla="*/ 16 w 16"/>
                <a:gd name="T41" fmla="*/ 43 h 78"/>
                <a:gd name="T42" fmla="*/ 14 w 16"/>
                <a:gd name="T43" fmla="*/ 45 h 78"/>
                <a:gd name="T44" fmla="*/ 14 w 16"/>
                <a:gd name="T45" fmla="*/ 45 h 78"/>
                <a:gd name="T46" fmla="*/ 10 w 16"/>
                <a:gd name="T47" fmla="*/ 18 h 78"/>
                <a:gd name="T48" fmla="*/ 10 w 16"/>
                <a:gd name="T49" fmla="*/ 16 h 78"/>
                <a:gd name="T50" fmla="*/ 12 w 16"/>
                <a:gd name="T51" fmla="*/ 17 h 78"/>
                <a:gd name="T52" fmla="*/ 15 w 16"/>
                <a:gd name="T53" fmla="*/ 25 h 78"/>
                <a:gd name="T54" fmla="*/ 13 w 16"/>
                <a:gd name="T55" fmla="*/ 27 h 78"/>
                <a:gd name="T56" fmla="*/ 13 w 16"/>
                <a:gd name="T57" fmla="*/ 27 h 78"/>
                <a:gd name="T58" fmla="*/ 12 w 16"/>
                <a:gd name="T59" fmla="*/ 26 h 78"/>
                <a:gd name="T60" fmla="*/ 2 w 16"/>
                <a:gd name="T61" fmla="*/ 2 h 78"/>
                <a:gd name="T62" fmla="*/ 2 w 16"/>
                <a:gd name="T63" fmla="*/ 0 h 78"/>
                <a:gd name="T64" fmla="*/ 4 w 16"/>
                <a:gd name="T65" fmla="*/ 1 h 78"/>
                <a:gd name="T66" fmla="*/ 8 w 16"/>
                <a:gd name="T67" fmla="*/ 8 h 78"/>
                <a:gd name="T68" fmla="*/ 8 w 16"/>
                <a:gd name="T69" fmla="*/ 10 h 78"/>
                <a:gd name="T70" fmla="*/ 7 w 16"/>
                <a:gd name="T71" fmla="*/ 10 h 78"/>
                <a:gd name="T72" fmla="*/ 6 w 16"/>
                <a:gd name="T73" fmla="*/ 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78">
                  <a:moveTo>
                    <a:pt x="1" y="78"/>
                  </a:moveTo>
                  <a:cubicBezTo>
                    <a:pt x="1" y="77"/>
                    <a:pt x="0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3"/>
                    <a:pt x="4" y="71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8"/>
                    <a:pt x="6" y="68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8" y="69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6" y="73"/>
                    <a:pt x="5" y="75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1" y="78"/>
                  </a:cubicBezTo>
                  <a:close/>
                  <a:moveTo>
                    <a:pt x="10" y="62"/>
                  </a:moveTo>
                  <a:cubicBezTo>
                    <a:pt x="9" y="62"/>
                    <a:pt x="9" y="61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58"/>
                    <a:pt x="11" y="55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2"/>
                    <a:pt x="12" y="51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52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6"/>
                    <a:pt x="13" y="58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2"/>
                    <a:pt x="11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lose/>
                  <a:moveTo>
                    <a:pt x="14" y="45"/>
                  </a:moveTo>
                  <a:cubicBezTo>
                    <a:pt x="13" y="45"/>
                    <a:pt x="13" y="44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1"/>
                    <a:pt x="13" y="40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6" y="34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6"/>
                    <a:pt x="16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40"/>
                    <a:pt x="16" y="42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lose/>
                  <a:moveTo>
                    <a:pt x="12" y="26"/>
                  </a:moveTo>
                  <a:cubicBezTo>
                    <a:pt x="11" y="23"/>
                    <a:pt x="10" y="20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9"/>
                    <a:pt x="14" y="22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4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6"/>
                    <a:pt x="12" y="26"/>
                  </a:cubicBezTo>
                  <a:close/>
                  <a:moveTo>
                    <a:pt x="6" y="9"/>
                  </a:moveTo>
                  <a:cubicBezTo>
                    <a:pt x="3" y="5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6" y="3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7" name="Freeform 109"/>
            <p:cNvSpPr>
              <a:spLocks noEditPoints="1"/>
            </p:cNvSpPr>
            <p:nvPr/>
          </p:nvSpPr>
          <p:spPr bwMode="auto">
            <a:xfrm>
              <a:off x="15205080" y="-5187962"/>
              <a:ext cx="387351" cy="211138"/>
            </a:xfrm>
            <a:custGeom>
              <a:avLst/>
              <a:gdLst>
                <a:gd name="T0" fmla="*/ 1 w 103"/>
                <a:gd name="T1" fmla="*/ 53 h 56"/>
                <a:gd name="T2" fmla="*/ 9 w 103"/>
                <a:gd name="T3" fmla="*/ 51 h 56"/>
                <a:gd name="T4" fmla="*/ 11 w 103"/>
                <a:gd name="T5" fmla="*/ 52 h 56"/>
                <a:gd name="T6" fmla="*/ 10 w 103"/>
                <a:gd name="T7" fmla="*/ 54 h 56"/>
                <a:gd name="T8" fmla="*/ 2 w 103"/>
                <a:gd name="T9" fmla="*/ 56 h 56"/>
                <a:gd name="T10" fmla="*/ 2 w 103"/>
                <a:gd name="T11" fmla="*/ 56 h 56"/>
                <a:gd name="T12" fmla="*/ 1 w 103"/>
                <a:gd name="T13" fmla="*/ 56 h 56"/>
                <a:gd name="T14" fmla="*/ 17 w 103"/>
                <a:gd name="T15" fmla="*/ 50 h 56"/>
                <a:gd name="T16" fmla="*/ 18 w 103"/>
                <a:gd name="T17" fmla="*/ 48 h 56"/>
                <a:gd name="T18" fmla="*/ 26 w 103"/>
                <a:gd name="T19" fmla="*/ 46 h 56"/>
                <a:gd name="T20" fmla="*/ 28 w 103"/>
                <a:gd name="T21" fmla="*/ 47 h 56"/>
                <a:gd name="T22" fmla="*/ 27 w 103"/>
                <a:gd name="T23" fmla="*/ 49 h 56"/>
                <a:gd name="T24" fmla="*/ 19 w 103"/>
                <a:gd name="T25" fmla="*/ 51 h 56"/>
                <a:gd name="T26" fmla="*/ 19 w 103"/>
                <a:gd name="T27" fmla="*/ 51 h 56"/>
                <a:gd name="T28" fmla="*/ 35 w 103"/>
                <a:gd name="T29" fmla="*/ 45 h 56"/>
                <a:gd name="T30" fmla="*/ 35 w 103"/>
                <a:gd name="T31" fmla="*/ 43 h 56"/>
                <a:gd name="T32" fmla="*/ 43 w 103"/>
                <a:gd name="T33" fmla="*/ 40 h 56"/>
                <a:gd name="T34" fmla="*/ 45 w 103"/>
                <a:gd name="T35" fmla="*/ 41 h 56"/>
                <a:gd name="T36" fmla="*/ 44 w 103"/>
                <a:gd name="T37" fmla="*/ 43 h 56"/>
                <a:gd name="T38" fmla="*/ 36 w 103"/>
                <a:gd name="T39" fmla="*/ 45 h 56"/>
                <a:gd name="T40" fmla="*/ 36 w 103"/>
                <a:gd name="T41" fmla="*/ 46 h 56"/>
                <a:gd name="T42" fmla="*/ 51 w 103"/>
                <a:gd name="T43" fmla="*/ 38 h 56"/>
                <a:gd name="T44" fmla="*/ 52 w 103"/>
                <a:gd name="T45" fmla="*/ 36 h 56"/>
                <a:gd name="T46" fmla="*/ 59 w 103"/>
                <a:gd name="T47" fmla="*/ 32 h 56"/>
                <a:gd name="T48" fmla="*/ 61 w 103"/>
                <a:gd name="T49" fmla="*/ 33 h 56"/>
                <a:gd name="T50" fmla="*/ 61 w 103"/>
                <a:gd name="T51" fmla="*/ 35 h 56"/>
                <a:gd name="T52" fmla="*/ 53 w 103"/>
                <a:gd name="T53" fmla="*/ 39 h 56"/>
                <a:gd name="T54" fmla="*/ 53 w 103"/>
                <a:gd name="T55" fmla="*/ 39 h 56"/>
                <a:gd name="T56" fmla="*/ 67 w 103"/>
                <a:gd name="T57" fmla="*/ 30 h 56"/>
                <a:gd name="T58" fmla="*/ 68 w 103"/>
                <a:gd name="T59" fmla="*/ 28 h 56"/>
                <a:gd name="T60" fmla="*/ 75 w 103"/>
                <a:gd name="T61" fmla="*/ 24 h 56"/>
                <a:gd name="T62" fmla="*/ 77 w 103"/>
                <a:gd name="T63" fmla="*/ 24 h 56"/>
                <a:gd name="T64" fmla="*/ 76 w 103"/>
                <a:gd name="T65" fmla="*/ 26 h 56"/>
                <a:gd name="T66" fmla="*/ 69 w 103"/>
                <a:gd name="T67" fmla="*/ 30 h 56"/>
                <a:gd name="T68" fmla="*/ 69 w 103"/>
                <a:gd name="T69" fmla="*/ 31 h 56"/>
                <a:gd name="T70" fmla="*/ 83 w 103"/>
                <a:gd name="T71" fmla="*/ 20 h 56"/>
                <a:gd name="T72" fmla="*/ 83 w 103"/>
                <a:gd name="T73" fmla="*/ 18 h 56"/>
                <a:gd name="T74" fmla="*/ 89 w 103"/>
                <a:gd name="T75" fmla="*/ 13 h 56"/>
                <a:gd name="T76" fmla="*/ 91 w 103"/>
                <a:gd name="T77" fmla="*/ 13 h 56"/>
                <a:gd name="T78" fmla="*/ 91 w 103"/>
                <a:gd name="T79" fmla="*/ 15 h 56"/>
                <a:gd name="T80" fmla="*/ 85 w 103"/>
                <a:gd name="T81" fmla="*/ 21 h 56"/>
                <a:gd name="T82" fmla="*/ 84 w 103"/>
                <a:gd name="T83" fmla="*/ 21 h 56"/>
                <a:gd name="T84" fmla="*/ 96 w 103"/>
                <a:gd name="T85" fmla="*/ 8 h 56"/>
                <a:gd name="T86" fmla="*/ 96 w 103"/>
                <a:gd name="T87" fmla="*/ 6 h 56"/>
                <a:gd name="T88" fmla="*/ 101 w 103"/>
                <a:gd name="T89" fmla="*/ 1 h 56"/>
                <a:gd name="T90" fmla="*/ 103 w 103"/>
                <a:gd name="T91" fmla="*/ 0 h 56"/>
                <a:gd name="T92" fmla="*/ 103 w 103"/>
                <a:gd name="T93" fmla="*/ 2 h 56"/>
                <a:gd name="T94" fmla="*/ 98 w 103"/>
                <a:gd name="T95" fmla="*/ 8 h 56"/>
                <a:gd name="T96" fmla="*/ 97 w 103"/>
                <a:gd name="T97" fmla="*/ 9 h 56"/>
                <a:gd name="T98" fmla="*/ 96 w 103"/>
                <a:gd name="T99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3" h="56">
                  <a:moveTo>
                    <a:pt x="0" y="55"/>
                  </a:moveTo>
                  <a:cubicBezTo>
                    <a:pt x="0" y="54"/>
                    <a:pt x="0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4" y="52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0" y="51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3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5" y="55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1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0" y="55"/>
                    <a:pt x="0" y="55"/>
                  </a:cubicBezTo>
                  <a:close/>
                  <a:moveTo>
                    <a:pt x="17" y="50"/>
                  </a:moveTo>
                  <a:cubicBezTo>
                    <a:pt x="17" y="49"/>
                    <a:pt x="18" y="49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1" y="48"/>
                    <a:pt x="23" y="47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8" y="46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8"/>
                    <a:pt x="28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4" y="50"/>
                    <a:pt x="22" y="50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8" y="51"/>
                    <a:pt x="18" y="51"/>
                    <a:pt x="17" y="50"/>
                  </a:cubicBezTo>
                  <a:close/>
                  <a:moveTo>
                    <a:pt x="35" y="45"/>
                  </a:moveTo>
                  <a:cubicBezTo>
                    <a:pt x="34" y="44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8" y="42"/>
                    <a:pt x="40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9"/>
                    <a:pt x="44" y="40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2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1" y="44"/>
                    <a:pt x="39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5" y="46"/>
                    <a:pt x="35" y="45"/>
                    <a:pt x="35" y="45"/>
                  </a:cubicBezTo>
                  <a:close/>
                  <a:moveTo>
                    <a:pt x="51" y="38"/>
                  </a:moveTo>
                  <a:cubicBezTo>
                    <a:pt x="51" y="37"/>
                    <a:pt x="51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4" y="35"/>
                    <a:pt x="57" y="34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1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4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58" y="36"/>
                    <a:pt x="56" y="38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2" y="38"/>
                    <a:pt x="51" y="38"/>
                  </a:cubicBezTo>
                  <a:close/>
                  <a:moveTo>
                    <a:pt x="67" y="30"/>
                  </a:moveTo>
                  <a:cubicBezTo>
                    <a:pt x="67" y="29"/>
                    <a:pt x="67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0" y="27"/>
                    <a:pt x="73" y="25"/>
                    <a:pt x="75" y="24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3"/>
                    <a:pt x="76" y="24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7" y="25"/>
                    <a:pt x="77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4" y="28"/>
                    <a:pt x="72" y="29"/>
                    <a:pt x="69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8" y="31"/>
                    <a:pt x="68" y="30"/>
                    <a:pt x="67" y="30"/>
                  </a:cubicBezTo>
                  <a:close/>
                  <a:moveTo>
                    <a:pt x="83" y="20"/>
                  </a:moveTo>
                  <a:cubicBezTo>
                    <a:pt x="82" y="20"/>
                    <a:pt x="82" y="19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5" y="17"/>
                    <a:pt x="87" y="15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0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14"/>
                    <a:pt x="92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89" y="17"/>
                    <a:pt x="87" y="19"/>
                    <a:pt x="85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3" y="21"/>
                    <a:pt x="83" y="21"/>
                    <a:pt x="83" y="20"/>
                  </a:cubicBezTo>
                  <a:close/>
                  <a:moveTo>
                    <a:pt x="96" y="8"/>
                  </a:moveTo>
                  <a:cubicBezTo>
                    <a:pt x="96" y="8"/>
                    <a:pt x="95" y="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8" y="4"/>
                    <a:pt x="99" y="3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1"/>
                    <a:pt x="103" y="2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2" y="4"/>
                    <a:pt x="100" y="6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9"/>
                    <a:pt x="98" y="9"/>
                    <a:pt x="97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9"/>
                    <a:pt x="96" y="9"/>
                    <a:pt x="96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8" name="Freeform 110"/>
            <p:cNvSpPr/>
            <p:nvPr/>
          </p:nvSpPr>
          <p:spPr bwMode="auto">
            <a:xfrm>
              <a:off x="15186030" y="-5130812"/>
              <a:ext cx="282575" cy="366713"/>
            </a:xfrm>
            <a:custGeom>
              <a:avLst/>
              <a:gdLst>
                <a:gd name="T0" fmla="*/ 3 w 75"/>
                <a:gd name="T1" fmla="*/ 90 h 98"/>
                <a:gd name="T2" fmla="*/ 34 w 75"/>
                <a:gd name="T3" fmla="*/ 27 h 98"/>
                <a:gd name="T4" fmla="*/ 21 w 75"/>
                <a:gd name="T5" fmla="*/ 18 h 98"/>
                <a:gd name="T6" fmla="*/ 31 w 75"/>
                <a:gd name="T7" fmla="*/ 17 h 98"/>
                <a:gd name="T8" fmla="*/ 29 w 75"/>
                <a:gd name="T9" fmla="*/ 3 h 98"/>
                <a:gd name="T10" fmla="*/ 38 w 75"/>
                <a:gd name="T11" fmla="*/ 13 h 98"/>
                <a:gd name="T12" fmla="*/ 42 w 75"/>
                <a:gd name="T13" fmla="*/ 0 h 98"/>
                <a:gd name="T14" fmla="*/ 44 w 75"/>
                <a:gd name="T15" fmla="*/ 14 h 98"/>
                <a:gd name="T16" fmla="*/ 53 w 75"/>
                <a:gd name="T17" fmla="*/ 8 h 98"/>
                <a:gd name="T18" fmla="*/ 49 w 75"/>
                <a:gd name="T19" fmla="*/ 18 h 98"/>
                <a:gd name="T20" fmla="*/ 57 w 75"/>
                <a:gd name="T21" fmla="*/ 19 h 98"/>
                <a:gd name="T22" fmla="*/ 47 w 75"/>
                <a:gd name="T23" fmla="*/ 26 h 98"/>
                <a:gd name="T24" fmla="*/ 0 w 75"/>
                <a:gd name="T25" fmla="*/ 98 h 98"/>
                <a:gd name="T26" fmla="*/ 3 w 75"/>
                <a:gd name="T27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98">
                  <a:moveTo>
                    <a:pt x="3" y="90"/>
                  </a:moveTo>
                  <a:cubicBezTo>
                    <a:pt x="19" y="89"/>
                    <a:pt x="58" y="79"/>
                    <a:pt x="34" y="27"/>
                  </a:cubicBezTo>
                  <a:cubicBezTo>
                    <a:pt x="34" y="27"/>
                    <a:pt x="20" y="26"/>
                    <a:pt x="21" y="18"/>
                  </a:cubicBezTo>
                  <a:cubicBezTo>
                    <a:pt x="22" y="13"/>
                    <a:pt x="31" y="17"/>
                    <a:pt x="31" y="17"/>
                  </a:cubicBezTo>
                  <a:cubicBezTo>
                    <a:pt x="31" y="17"/>
                    <a:pt x="24" y="5"/>
                    <a:pt x="29" y="3"/>
                  </a:cubicBezTo>
                  <a:cubicBezTo>
                    <a:pt x="34" y="0"/>
                    <a:pt x="38" y="13"/>
                    <a:pt x="38" y="13"/>
                  </a:cubicBezTo>
                  <a:cubicBezTo>
                    <a:pt x="38" y="13"/>
                    <a:pt x="37" y="0"/>
                    <a:pt x="42" y="0"/>
                  </a:cubicBezTo>
                  <a:cubicBezTo>
                    <a:pt x="47" y="0"/>
                    <a:pt x="44" y="14"/>
                    <a:pt x="44" y="14"/>
                  </a:cubicBezTo>
                  <a:cubicBezTo>
                    <a:pt x="44" y="14"/>
                    <a:pt x="51" y="2"/>
                    <a:pt x="53" y="8"/>
                  </a:cubicBezTo>
                  <a:cubicBezTo>
                    <a:pt x="56" y="13"/>
                    <a:pt x="49" y="18"/>
                    <a:pt x="49" y="18"/>
                  </a:cubicBezTo>
                  <a:cubicBezTo>
                    <a:pt x="49" y="18"/>
                    <a:pt x="57" y="14"/>
                    <a:pt x="57" y="19"/>
                  </a:cubicBezTo>
                  <a:cubicBezTo>
                    <a:pt x="58" y="24"/>
                    <a:pt x="47" y="26"/>
                    <a:pt x="47" y="26"/>
                  </a:cubicBezTo>
                  <a:cubicBezTo>
                    <a:pt x="47" y="26"/>
                    <a:pt x="75" y="95"/>
                    <a:pt x="0" y="98"/>
                  </a:cubicBezTo>
                  <a:lnTo>
                    <a:pt x="3" y="9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9" name="Freeform 111"/>
            <p:cNvSpPr>
              <a:spLocks noEditPoints="1"/>
            </p:cNvSpPr>
            <p:nvPr/>
          </p:nvSpPr>
          <p:spPr bwMode="auto">
            <a:xfrm>
              <a:off x="15182855" y="-5138749"/>
              <a:ext cx="225425" cy="379413"/>
            </a:xfrm>
            <a:custGeom>
              <a:avLst/>
              <a:gdLst>
                <a:gd name="T0" fmla="*/ 0 w 60"/>
                <a:gd name="T1" fmla="*/ 99 h 101"/>
                <a:gd name="T2" fmla="*/ 4 w 60"/>
                <a:gd name="T3" fmla="*/ 91 h 101"/>
                <a:gd name="T4" fmla="*/ 34 w 60"/>
                <a:gd name="T5" fmla="*/ 31 h 101"/>
                <a:gd name="T6" fmla="*/ 28 w 60"/>
                <a:gd name="T7" fmla="*/ 29 h 101"/>
                <a:gd name="T8" fmla="*/ 21 w 60"/>
                <a:gd name="T9" fmla="*/ 20 h 101"/>
                <a:gd name="T10" fmla="*/ 26 w 60"/>
                <a:gd name="T11" fmla="*/ 16 h 101"/>
                <a:gd name="T12" fmla="*/ 27 w 60"/>
                <a:gd name="T13" fmla="*/ 8 h 101"/>
                <a:gd name="T14" fmla="*/ 30 w 60"/>
                <a:gd name="T15" fmla="*/ 3 h 101"/>
                <a:gd name="T16" fmla="*/ 38 w 60"/>
                <a:gd name="T17" fmla="*/ 8 h 101"/>
                <a:gd name="T18" fmla="*/ 43 w 60"/>
                <a:gd name="T19" fmla="*/ 1 h 101"/>
                <a:gd name="T20" fmla="*/ 47 w 60"/>
                <a:gd name="T21" fmla="*/ 3 h 101"/>
                <a:gd name="T22" fmla="*/ 48 w 60"/>
                <a:gd name="T23" fmla="*/ 8 h 101"/>
                <a:gd name="T24" fmla="*/ 53 w 60"/>
                <a:gd name="T25" fmla="*/ 7 h 101"/>
                <a:gd name="T26" fmla="*/ 56 w 60"/>
                <a:gd name="T27" fmla="*/ 9 h 101"/>
                <a:gd name="T28" fmla="*/ 55 w 60"/>
                <a:gd name="T29" fmla="*/ 17 h 101"/>
                <a:gd name="T30" fmla="*/ 55 w 60"/>
                <a:gd name="T31" fmla="*/ 17 h 101"/>
                <a:gd name="T32" fmla="*/ 60 w 60"/>
                <a:gd name="T33" fmla="*/ 22 h 101"/>
                <a:gd name="T34" fmla="*/ 54 w 60"/>
                <a:gd name="T35" fmla="*/ 28 h 101"/>
                <a:gd name="T36" fmla="*/ 55 w 60"/>
                <a:gd name="T37" fmla="*/ 56 h 101"/>
                <a:gd name="T38" fmla="*/ 1 w 60"/>
                <a:gd name="T39" fmla="*/ 101 h 101"/>
                <a:gd name="T40" fmla="*/ 0 w 60"/>
                <a:gd name="T41" fmla="*/ 101 h 101"/>
                <a:gd name="T42" fmla="*/ 52 w 60"/>
                <a:gd name="T43" fmla="*/ 56 h 101"/>
                <a:gd name="T44" fmla="*/ 47 w 60"/>
                <a:gd name="T45" fmla="*/ 28 h 101"/>
                <a:gd name="T46" fmla="*/ 48 w 60"/>
                <a:gd name="T47" fmla="*/ 27 h 101"/>
                <a:gd name="T48" fmla="*/ 57 w 60"/>
                <a:gd name="T49" fmla="*/ 22 h 101"/>
                <a:gd name="T50" fmla="*/ 57 w 60"/>
                <a:gd name="T51" fmla="*/ 21 h 101"/>
                <a:gd name="T52" fmla="*/ 51 w 60"/>
                <a:gd name="T53" fmla="*/ 21 h 101"/>
                <a:gd name="T54" fmla="*/ 49 w 60"/>
                <a:gd name="T55" fmla="*/ 20 h 101"/>
                <a:gd name="T56" fmla="*/ 54 w 60"/>
                <a:gd name="T57" fmla="*/ 12 h 101"/>
                <a:gd name="T58" fmla="*/ 53 w 60"/>
                <a:gd name="T59" fmla="*/ 10 h 101"/>
                <a:gd name="T60" fmla="*/ 53 w 60"/>
                <a:gd name="T61" fmla="*/ 10 h 101"/>
                <a:gd name="T62" fmla="*/ 49 w 60"/>
                <a:gd name="T63" fmla="*/ 13 h 101"/>
                <a:gd name="T64" fmla="*/ 45 w 60"/>
                <a:gd name="T65" fmla="*/ 18 h 101"/>
                <a:gd name="T66" fmla="*/ 44 w 60"/>
                <a:gd name="T67" fmla="*/ 16 h 101"/>
                <a:gd name="T68" fmla="*/ 44 w 60"/>
                <a:gd name="T69" fmla="*/ 4 h 101"/>
                <a:gd name="T70" fmla="*/ 43 w 60"/>
                <a:gd name="T71" fmla="*/ 4 h 101"/>
                <a:gd name="T72" fmla="*/ 41 w 60"/>
                <a:gd name="T73" fmla="*/ 6 h 101"/>
                <a:gd name="T74" fmla="*/ 40 w 60"/>
                <a:gd name="T75" fmla="*/ 12 h 101"/>
                <a:gd name="T76" fmla="*/ 39 w 60"/>
                <a:gd name="T77" fmla="*/ 17 h 101"/>
                <a:gd name="T78" fmla="*/ 38 w 60"/>
                <a:gd name="T79" fmla="*/ 16 h 101"/>
                <a:gd name="T80" fmla="*/ 31 w 60"/>
                <a:gd name="T81" fmla="*/ 6 h 101"/>
                <a:gd name="T82" fmla="*/ 31 w 60"/>
                <a:gd name="T83" fmla="*/ 6 h 101"/>
                <a:gd name="T84" fmla="*/ 33 w 60"/>
                <a:gd name="T85" fmla="*/ 18 h 101"/>
                <a:gd name="T86" fmla="*/ 33 w 60"/>
                <a:gd name="T87" fmla="*/ 20 h 101"/>
                <a:gd name="T88" fmla="*/ 29 w 60"/>
                <a:gd name="T89" fmla="*/ 20 h 101"/>
                <a:gd name="T90" fmla="*/ 26 w 60"/>
                <a:gd name="T91" fmla="*/ 19 h 101"/>
                <a:gd name="T92" fmla="*/ 24 w 60"/>
                <a:gd name="T93" fmla="*/ 21 h 101"/>
                <a:gd name="T94" fmla="*/ 29 w 60"/>
                <a:gd name="T95" fmla="*/ 26 h 101"/>
                <a:gd name="T96" fmla="*/ 37 w 60"/>
                <a:gd name="T97" fmla="*/ 29 h 101"/>
                <a:gd name="T98" fmla="*/ 44 w 60"/>
                <a:gd name="T99" fmla="*/ 58 h 101"/>
                <a:gd name="T100" fmla="*/ 4 w 60"/>
                <a:gd name="T101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101">
                  <a:moveTo>
                    <a:pt x="0" y="101"/>
                  </a:moveTo>
                  <a:cubicBezTo>
                    <a:pt x="0" y="100"/>
                    <a:pt x="0" y="100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17" y="89"/>
                    <a:pt x="41" y="84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1"/>
                    <a:pt x="39" y="42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30"/>
                    <a:pt x="31" y="30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5" y="28"/>
                    <a:pt x="21" y="26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7"/>
                    <a:pt x="24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4"/>
                    <a:pt x="27" y="11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6"/>
                    <a:pt x="27" y="4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3"/>
                    <a:pt x="36" y="5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5"/>
                    <a:pt x="39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5" y="0"/>
                    <a:pt x="47" y="2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5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8"/>
                    <a:pt x="50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10"/>
                    <a:pt x="57" y="11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4"/>
                    <a:pt x="56" y="16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7" y="17"/>
                    <a:pt x="60" y="18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5"/>
                    <a:pt x="56" y="27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2" y="29"/>
                    <a:pt x="51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1" y="33"/>
                    <a:pt x="55" y="44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76"/>
                    <a:pt x="45" y="100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0" y="101"/>
                    <a:pt x="0" y="101"/>
                  </a:cubicBezTo>
                  <a:close/>
                  <a:moveTo>
                    <a:pt x="4" y="98"/>
                  </a:moveTo>
                  <a:cubicBezTo>
                    <a:pt x="44" y="96"/>
                    <a:pt x="52" y="75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42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9"/>
                    <a:pt x="46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7"/>
                    <a:pt x="47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50" y="26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5" y="24"/>
                    <a:pt x="57" y="23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0"/>
                    <a:pt x="56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3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1"/>
                    <a:pt x="49" y="2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0"/>
                    <a:pt x="49" y="19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54" y="15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1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0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5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8"/>
                    <a:pt x="46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5" y="12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5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2" y="4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8"/>
                    <a:pt x="40" y="10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8" y="17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7" y="13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4" y="8"/>
                    <a:pt x="32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6"/>
                    <a:pt x="30" y="7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12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4" y="19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3"/>
                    <a:pt x="26" y="25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2" y="27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8"/>
                    <a:pt x="36" y="28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2" y="40"/>
                    <a:pt x="44" y="50"/>
                    <a:pt x="44" y="5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4" y="86"/>
                    <a:pt x="1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4" y="98"/>
                    <a:pt x="4" y="98"/>
                    <a:pt x="4" y="9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0" name="Freeform 112"/>
            <p:cNvSpPr/>
            <p:nvPr/>
          </p:nvSpPr>
          <p:spPr bwMode="auto">
            <a:xfrm>
              <a:off x="12730163" y="-4354522"/>
              <a:ext cx="88900" cy="87313"/>
            </a:xfrm>
            <a:custGeom>
              <a:avLst/>
              <a:gdLst>
                <a:gd name="T0" fmla="*/ 16 w 24"/>
                <a:gd name="T1" fmla="*/ 15 h 23"/>
                <a:gd name="T2" fmla="*/ 11 w 24"/>
                <a:gd name="T3" fmla="*/ 18 h 23"/>
                <a:gd name="T4" fmla="*/ 6 w 24"/>
                <a:gd name="T5" fmla="*/ 13 h 23"/>
                <a:gd name="T6" fmla="*/ 9 w 24"/>
                <a:gd name="T7" fmla="*/ 7 h 23"/>
                <a:gd name="T8" fmla="*/ 15 w 24"/>
                <a:gd name="T9" fmla="*/ 8 h 23"/>
                <a:gd name="T10" fmla="*/ 16 w 24"/>
                <a:gd name="T1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16" y="15"/>
                  </a:moveTo>
                  <a:cubicBezTo>
                    <a:pt x="17" y="23"/>
                    <a:pt x="17" y="23"/>
                    <a:pt x="11" y="18"/>
                  </a:cubicBezTo>
                  <a:cubicBezTo>
                    <a:pt x="3" y="21"/>
                    <a:pt x="3" y="21"/>
                    <a:pt x="6" y="13"/>
                  </a:cubicBezTo>
                  <a:cubicBezTo>
                    <a:pt x="1" y="7"/>
                    <a:pt x="0" y="7"/>
                    <a:pt x="9" y="7"/>
                  </a:cubicBezTo>
                  <a:cubicBezTo>
                    <a:pt x="14" y="0"/>
                    <a:pt x="13" y="0"/>
                    <a:pt x="15" y="8"/>
                  </a:cubicBezTo>
                  <a:cubicBezTo>
                    <a:pt x="24" y="11"/>
                    <a:pt x="24" y="10"/>
                    <a:pt x="16" y="15"/>
                  </a:cubicBezTo>
                  <a:close/>
                </a:path>
              </a:pathLst>
            </a:custGeom>
            <a:solidFill>
              <a:srgbClr val="A17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1" name="Freeform 113"/>
            <p:cNvSpPr/>
            <p:nvPr/>
          </p:nvSpPr>
          <p:spPr bwMode="auto">
            <a:xfrm>
              <a:off x="12898438" y="-4124335"/>
              <a:ext cx="90488" cy="88900"/>
            </a:xfrm>
            <a:custGeom>
              <a:avLst/>
              <a:gdLst>
                <a:gd name="T0" fmla="*/ 16 w 24"/>
                <a:gd name="T1" fmla="*/ 15 h 24"/>
                <a:gd name="T2" fmla="*/ 10 w 24"/>
                <a:gd name="T3" fmla="*/ 18 h 24"/>
                <a:gd name="T4" fmla="*/ 6 w 24"/>
                <a:gd name="T5" fmla="*/ 14 h 24"/>
                <a:gd name="T6" fmla="*/ 9 w 24"/>
                <a:gd name="T7" fmla="*/ 8 h 24"/>
                <a:gd name="T8" fmla="*/ 15 w 24"/>
                <a:gd name="T9" fmla="*/ 9 h 24"/>
                <a:gd name="T10" fmla="*/ 16 w 24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6" y="15"/>
                  </a:moveTo>
                  <a:cubicBezTo>
                    <a:pt x="17" y="24"/>
                    <a:pt x="17" y="24"/>
                    <a:pt x="10" y="18"/>
                  </a:cubicBezTo>
                  <a:cubicBezTo>
                    <a:pt x="2" y="21"/>
                    <a:pt x="2" y="22"/>
                    <a:pt x="6" y="14"/>
                  </a:cubicBezTo>
                  <a:cubicBezTo>
                    <a:pt x="0" y="7"/>
                    <a:pt x="0" y="7"/>
                    <a:pt x="9" y="8"/>
                  </a:cubicBezTo>
                  <a:cubicBezTo>
                    <a:pt x="13" y="1"/>
                    <a:pt x="13" y="0"/>
                    <a:pt x="15" y="9"/>
                  </a:cubicBezTo>
                  <a:cubicBezTo>
                    <a:pt x="23" y="11"/>
                    <a:pt x="24" y="11"/>
                    <a:pt x="16" y="15"/>
                  </a:cubicBezTo>
                  <a:close/>
                </a:path>
              </a:pathLst>
            </a:custGeom>
            <a:solidFill>
              <a:srgbClr val="A17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2" name="Freeform 114"/>
            <p:cNvSpPr/>
            <p:nvPr/>
          </p:nvSpPr>
          <p:spPr bwMode="auto">
            <a:xfrm>
              <a:off x="13027026" y="-4132272"/>
              <a:ext cx="85725" cy="90488"/>
            </a:xfrm>
            <a:custGeom>
              <a:avLst/>
              <a:gdLst>
                <a:gd name="T0" fmla="*/ 16 w 23"/>
                <a:gd name="T1" fmla="*/ 15 h 24"/>
                <a:gd name="T2" fmla="*/ 10 w 23"/>
                <a:gd name="T3" fmla="*/ 18 h 24"/>
                <a:gd name="T4" fmla="*/ 5 w 23"/>
                <a:gd name="T5" fmla="*/ 14 h 24"/>
                <a:gd name="T6" fmla="*/ 8 w 23"/>
                <a:gd name="T7" fmla="*/ 8 h 24"/>
                <a:gd name="T8" fmla="*/ 15 w 23"/>
                <a:gd name="T9" fmla="*/ 9 h 24"/>
                <a:gd name="T10" fmla="*/ 16 w 23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6" y="15"/>
                  </a:moveTo>
                  <a:cubicBezTo>
                    <a:pt x="16" y="24"/>
                    <a:pt x="17" y="24"/>
                    <a:pt x="10" y="18"/>
                  </a:cubicBezTo>
                  <a:cubicBezTo>
                    <a:pt x="2" y="21"/>
                    <a:pt x="2" y="22"/>
                    <a:pt x="5" y="14"/>
                  </a:cubicBezTo>
                  <a:cubicBezTo>
                    <a:pt x="0" y="7"/>
                    <a:pt x="0" y="7"/>
                    <a:pt x="8" y="8"/>
                  </a:cubicBezTo>
                  <a:cubicBezTo>
                    <a:pt x="13" y="1"/>
                    <a:pt x="13" y="0"/>
                    <a:pt x="15" y="9"/>
                  </a:cubicBezTo>
                  <a:cubicBezTo>
                    <a:pt x="23" y="11"/>
                    <a:pt x="23" y="10"/>
                    <a:pt x="16" y="15"/>
                  </a:cubicBezTo>
                  <a:close/>
                </a:path>
              </a:pathLst>
            </a:custGeom>
            <a:solidFill>
              <a:srgbClr val="A17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3" name="Freeform 115"/>
            <p:cNvSpPr/>
            <p:nvPr/>
          </p:nvSpPr>
          <p:spPr bwMode="auto">
            <a:xfrm>
              <a:off x="13211176" y="-3952884"/>
              <a:ext cx="85725" cy="90488"/>
            </a:xfrm>
            <a:custGeom>
              <a:avLst/>
              <a:gdLst>
                <a:gd name="T0" fmla="*/ 16 w 23"/>
                <a:gd name="T1" fmla="*/ 15 h 24"/>
                <a:gd name="T2" fmla="*/ 10 w 23"/>
                <a:gd name="T3" fmla="*/ 18 h 24"/>
                <a:gd name="T4" fmla="*/ 5 w 23"/>
                <a:gd name="T5" fmla="*/ 14 h 24"/>
                <a:gd name="T6" fmla="*/ 8 w 23"/>
                <a:gd name="T7" fmla="*/ 8 h 24"/>
                <a:gd name="T8" fmla="*/ 15 w 23"/>
                <a:gd name="T9" fmla="*/ 9 h 24"/>
                <a:gd name="T10" fmla="*/ 16 w 23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6" y="15"/>
                  </a:moveTo>
                  <a:cubicBezTo>
                    <a:pt x="16" y="24"/>
                    <a:pt x="17" y="24"/>
                    <a:pt x="10" y="18"/>
                  </a:cubicBezTo>
                  <a:cubicBezTo>
                    <a:pt x="2" y="21"/>
                    <a:pt x="2" y="22"/>
                    <a:pt x="5" y="14"/>
                  </a:cubicBezTo>
                  <a:cubicBezTo>
                    <a:pt x="0" y="7"/>
                    <a:pt x="0" y="7"/>
                    <a:pt x="8" y="8"/>
                  </a:cubicBezTo>
                  <a:cubicBezTo>
                    <a:pt x="13" y="1"/>
                    <a:pt x="13" y="0"/>
                    <a:pt x="15" y="9"/>
                  </a:cubicBezTo>
                  <a:cubicBezTo>
                    <a:pt x="23" y="11"/>
                    <a:pt x="23" y="11"/>
                    <a:pt x="16" y="15"/>
                  </a:cubicBezTo>
                  <a:close/>
                </a:path>
              </a:pathLst>
            </a:custGeom>
            <a:solidFill>
              <a:srgbClr val="A17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2" name="Oval 164"/>
            <p:cNvSpPr>
              <a:spLocks noChangeArrowheads="1"/>
            </p:cNvSpPr>
            <p:nvPr/>
          </p:nvSpPr>
          <p:spPr bwMode="auto">
            <a:xfrm>
              <a:off x="13654090" y="-4921261"/>
              <a:ext cx="1239839" cy="1239840"/>
            </a:xfrm>
            <a:prstGeom prst="ellipse">
              <a:avLst/>
            </a:pr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3" name="Freeform 165"/>
            <p:cNvSpPr>
              <a:spLocks noEditPoints="1"/>
            </p:cNvSpPr>
            <p:nvPr/>
          </p:nvSpPr>
          <p:spPr bwMode="auto">
            <a:xfrm>
              <a:off x="13646152" y="-4929199"/>
              <a:ext cx="1254127" cy="1254128"/>
            </a:xfrm>
            <a:custGeom>
              <a:avLst/>
              <a:gdLst>
                <a:gd name="T0" fmla="*/ 0 w 334"/>
                <a:gd name="T1" fmla="*/ 167 h 334"/>
                <a:gd name="T2" fmla="*/ 167 w 334"/>
                <a:gd name="T3" fmla="*/ 0 h 334"/>
                <a:gd name="T4" fmla="*/ 167 w 334"/>
                <a:gd name="T5" fmla="*/ 0 h 334"/>
                <a:gd name="T6" fmla="*/ 334 w 334"/>
                <a:gd name="T7" fmla="*/ 167 h 334"/>
                <a:gd name="T8" fmla="*/ 334 w 334"/>
                <a:gd name="T9" fmla="*/ 167 h 334"/>
                <a:gd name="T10" fmla="*/ 167 w 334"/>
                <a:gd name="T11" fmla="*/ 334 h 334"/>
                <a:gd name="T12" fmla="*/ 167 w 334"/>
                <a:gd name="T13" fmla="*/ 334 h 334"/>
                <a:gd name="T14" fmla="*/ 0 w 334"/>
                <a:gd name="T15" fmla="*/ 167 h 334"/>
                <a:gd name="T16" fmla="*/ 51 w 334"/>
                <a:gd name="T17" fmla="*/ 51 h 334"/>
                <a:gd name="T18" fmla="*/ 3 w 334"/>
                <a:gd name="T19" fmla="*/ 167 h 334"/>
                <a:gd name="T20" fmla="*/ 3 w 334"/>
                <a:gd name="T21" fmla="*/ 167 h 334"/>
                <a:gd name="T22" fmla="*/ 51 w 334"/>
                <a:gd name="T23" fmla="*/ 283 h 334"/>
                <a:gd name="T24" fmla="*/ 51 w 334"/>
                <a:gd name="T25" fmla="*/ 283 h 334"/>
                <a:gd name="T26" fmla="*/ 167 w 334"/>
                <a:gd name="T27" fmla="*/ 331 h 334"/>
                <a:gd name="T28" fmla="*/ 167 w 334"/>
                <a:gd name="T29" fmla="*/ 331 h 334"/>
                <a:gd name="T30" fmla="*/ 283 w 334"/>
                <a:gd name="T31" fmla="*/ 283 h 334"/>
                <a:gd name="T32" fmla="*/ 283 w 334"/>
                <a:gd name="T33" fmla="*/ 283 h 334"/>
                <a:gd name="T34" fmla="*/ 331 w 334"/>
                <a:gd name="T35" fmla="*/ 167 h 334"/>
                <a:gd name="T36" fmla="*/ 331 w 334"/>
                <a:gd name="T37" fmla="*/ 167 h 334"/>
                <a:gd name="T38" fmla="*/ 283 w 334"/>
                <a:gd name="T39" fmla="*/ 51 h 334"/>
                <a:gd name="T40" fmla="*/ 283 w 334"/>
                <a:gd name="T41" fmla="*/ 51 h 334"/>
                <a:gd name="T42" fmla="*/ 167 w 334"/>
                <a:gd name="T43" fmla="*/ 3 h 334"/>
                <a:gd name="T44" fmla="*/ 167 w 334"/>
                <a:gd name="T45" fmla="*/ 3 h 334"/>
                <a:gd name="T46" fmla="*/ 51 w 334"/>
                <a:gd name="T47" fmla="*/ 5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4" h="334">
                  <a:moveTo>
                    <a:pt x="0" y="167"/>
                  </a:moveTo>
                  <a:cubicBezTo>
                    <a:pt x="0" y="75"/>
                    <a:pt x="75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59" y="0"/>
                    <a:pt x="334" y="75"/>
                    <a:pt x="334" y="167"/>
                  </a:cubicBezTo>
                  <a:cubicBezTo>
                    <a:pt x="334" y="167"/>
                    <a:pt x="334" y="167"/>
                    <a:pt x="334" y="167"/>
                  </a:cubicBezTo>
                  <a:cubicBezTo>
                    <a:pt x="334" y="259"/>
                    <a:pt x="259" y="334"/>
                    <a:pt x="167" y="334"/>
                  </a:cubicBezTo>
                  <a:cubicBezTo>
                    <a:pt x="167" y="334"/>
                    <a:pt x="167" y="334"/>
                    <a:pt x="167" y="334"/>
                  </a:cubicBezTo>
                  <a:cubicBezTo>
                    <a:pt x="75" y="334"/>
                    <a:pt x="0" y="259"/>
                    <a:pt x="0" y="167"/>
                  </a:cubicBezTo>
                  <a:close/>
                  <a:moveTo>
                    <a:pt x="51" y="51"/>
                  </a:moveTo>
                  <a:cubicBezTo>
                    <a:pt x="21" y="81"/>
                    <a:pt x="3" y="122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212"/>
                    <a:pt x="21" y="253"/>
                    <a:pt x="51" y="283"/>
                  </a:cubicBezTo>
                  <a:cubicBezTo>
                    <a:pt x="51" y="283"/>
                    <a:pt x="51" y="283"/>
                    <a:pt x="51" y="283"/>
                  </a:cubicBezTo>
                  <a:cubicBezTo>
                    <a:pt x="81" y="313"/>
                    <a:pt x="122" y="331"/>
                    <a:pt x="167" y="331"/>
                  </a:cubicBezTo>
                  <a:cubicBezTo>
                    <a:pt x="167" y="331"/>
                    <a:pt x="167" y="331"/>
                    <a:pt x="167" y="331"/>
                  </a:cubicBezTo>
                  <a:cubicBezTo>
                    <a:pt x="212" y="331"/>
                    <a:pt x="253" y="313"/>
                    <a:pt x="283" y="283"/>
                  </a:cubicBezTo>
                  <a:cubicBezTo>
                    <a:pt x="283" y="283"/>
                    <a:pt x="283" y="283"/>
                    <a:pt x="283" y="283"/>
                  </a:cubicBezTo>
                  <a:cubicBezTo>
                    <a:pt x="312" y="253"/>
                    <a:pt x="331" y="212"/>
                    <a:pt x="331" y="167"/>
                  </a:cubicBezTo>
                  <a:cubicBezTo>
                    <a:pt x="331" y="167"/>
                    <a:pt x="331" y="167"/>
                    <a:pt x="331" y="167"/>
                  </a:cubicBezTo>
                  <a:cubicBezTo>
                    <a:pt x="331" y="122"/>
                    <a:pt x="312" y="81"/>
                    <a:pt x="283" y="51"/>
                  </a:cubicBezTo>
                  <a:cubicBezTo>
                    <a:pt x="283" y="51"/>
                    <a:pt x="283" y="51"/>
                    <a:pt x="283" y="51"/>
                  </a:cubicBezTo>
                  <a:cubicBezTo>
                    <a:pt x="253" y="22"/>
                    <a:pt x="212" y="3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22" y="3"/>
                    <a:pt x="81" y="22"/>
                    <a:pt x="51" y="5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4" name="Freeform 166"/>
            <p:cNvSpPr/>
            <p:nvPr/>
          </p:nvSpPr>
          <p:spPr bwMode="auto">
            <a:xfrm>
              <a:off x="13792202" y="-4852998"/>
              <a:ext cx="935039" cy="1077915"/>
            </a:xfrm>
            <a:custGeom>
              <a:avLst/>
              <a:gdLst>
                <a:gd name="T0" fmla="*/ 161 w 249"/>
                <a:gd name="T1" fmla="*/ 147 h 287"/>
                <a:gd name="T2" fmla="*/ 181 w 249"/>
                <a:gd name="T3" fmla="*/ 143 h 287"/>
                <a:gd name="T4" fmla="*/ 238 w 249"/>
                <a:gd name="T5" fmla="*/ 185 h 287"/>
                <a:gd name="T6" fmla="*/ 177 w 249"/>
                <a:gd name="T7" fmla="*/ 249 h 287"/>
                <a:gd name="T8" fmla="*/ 140 w 249"/>
                <a:gd name="T9" fmla="*/ 286 h 287"/>
                <a:gd name="T10" fmla="*/ 99 w 249"/>
                <a:gd name="T11" fmla="*/ 245 h 287"/>
                <a:gd name="T12" fmla="*/ 1 w 249"/>
                <a:gd name="T13" fmla="*/ 159 h 287"/>
                <a:gd name="T14" fmla="*/ 63 w 249"/>
                <a:gd name="T15" fmla="*/ 81 h 287"/>
                <a:gd name="T16" fmla="*/ 176 w 249"/>
                <a:gd name="T17" fmla="*/ 30 h 287"/>
                <a:gd name="T18" fmla="*/ 161 w 249"/>
                <a:gd name="T19" fmla="*/ 14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287">
                  <a:moveTo>
                    <a:pt x="161" y="147"/>
                  </a:moveTo>
                  <a:cubicBezTo>
                    <a:pt x="161" y="147"/>
                    <a:pt x="164" y="145"/>
                    <a:pt x="181" y="143"/>
                  </a:cubicBezTo>
                  <a:cubicBezTo>
                    <a:pt x="206" y="141"/>
                    <a:pt x="234" y="159"/>
                    <a:pt x="238" y="185"/>
                  </a:cubicBezTo>
                  <a:cubicBezTo>
                    <a:pt x="249" y="248"/>
                    <a:pt x="177" y="249"/>
                    <a:pt x="177" y="249"/>
                  </a:cubicBezTo>
                  <a:cubicBezTo>
                    <a:pt x="177" y="249"/>
                    <a:pt x="176" y="287"/>
                    <a:pt x="140" y="286"/>
                  </a:cubicBezTo>
                  <a:cubicBezTo>
                    <a:pt x="98" y="284"/>
                    <a:pt x="99" y="245"/>
                    <a:pt x="99" y="245"/>
                  </a:cubicBezTo>
                  <a:cubicBezTo>
                    <a:pt x="37" y="239"/>
                    <a:pt x="0" y="217"/>
                    <a:pt x="1" y="159"/>
                  </a:cubicBezTo>
                  <a:cubicBezTo>
                    <a:pt x="2" y="108"/>
                    <a:pt x="63" y="81"/>
                    <a:pt x="63" y="81"/>
                  </a:cubicBezTo>
                  <a:cubicBezTo>
                    <a:pt x="77" y="22"/>
                    <a:pt x="140" y="0"/>
                    <a:pt x="176" y="30"/>
                  </a:cubicBezTo>
                  <a:cubicBezTo>
                    <a:pt x="176" y="30"/>
                    <a:pt x="231" y="73"/>
                    <a:pt x="161" y="147"/>
                  </a:cubicBezTo>
                  <a:close/>
                </a:path>
              </a:pathLst>
            </a:custGeom>
            <a:solidFill>
              <a:srgbClr val="FBD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5" name="Freeform 167"/>
            <p:cNvSpPr>
              <a:spLocks noEditPoints="1"/>
            </p:cNvSpPr>
            <p:nvPr/>
          </p:nvSpPr>
          <p:spPr bwMode="auto">
            <a:xfrm>
              <a:off x="13792202" y="-4797436"/>
              <a:ext cx="901701" cy="1022352"/>
            </a:xfrm>
            <a:custGeom>
              <a:avLst/>
              <a:gdLst>
                <a:gd name="T0" fmla="*/ 147 w 240"/>
                <a:gd name="T1" fmla="*/ 272 h 272"/>
                <a:gd name="T2" fmla="*/ 129 w 240"/>
                <a:gd name="T3" fmla="*/ 271 h 272"/>
                <a:gd name="T4" fmla="*/ 158 w 240"/>
                <a:gd name="T5" fmla="*/ 266 h 272"/>
                <a:gd name="T6" fmla="*/ 170 w 240"/>
                <a:gd name="T7" fmla="*/ 254 h 272"/>
                <a:gd name="T8" fmla="*/ 177 w 240"/>
                <a:gd name="T9" fmla="*/ 244 h 272"/>
                <a:gd name="T10" fmla="*/ 107 w 240"/>
                <a:gd name="T11" fmla="*/ 252 h 272"/>
                <a:gd name="T12" fmla="*/ 105 w 240"/>
                <a:gd name="T13" fmla="*/ 253 h 272"/>
                <a:gd name="T14" fmla="*/ 105 w 240"/>
                <a:gd name="T15" fmla="*/ 253 h 272"/>
                <a:gd name="T16" fmla="*/ 177 w 240"/>
                <a:gd name="T17" fmla="*/ 244 h 272"/>
                <a:gd name="T18" fmla="*/ 197 w 240"/>
                <a:gd name="T19" fmla="*/ 232 h 272"/>
                <a:gd name="T20" fmla="*/ 197 w 240"/>
                <a:gd name="T21" fmla="*/ 232 h 272"/>
                <a:gd name="T22" fmla="*/ 197 w 240"/>
                <a:gd name="T23" fmla="*/ 232 h 272"/>
                <a:gd name="T24" fmla="*/ 93 w 240"/>
                <a:gd name="T25" fmla="*/ 231 h 272"/>
                <a:gd name="T26" fmla="*/ 81 w 240"/>
                <a:gd name="T27" fmla="*/ 229 h 272"/>
                <a:gd name="T28" fmla="*/ 215 w 240"/>
                <a:gd name="T29" fmla="*/ 226 h 272"/>
                <a:gd name="T30" fmla="*/ 63 w 240"/>
                <a:gd name="T31" fmla="*/ 226 h 272"/>
                <a:gd name="T32" fmla="*/ 63 w 240"/>
                <a:gd name="T33" fmla="*/ 225 h 272"/>
                <a:gd name="T34" fmla="*/ 225 w 240"/>
                <a:gd name="T35" fmla="*/ 219 h 272"/>
                <a:gd name="T36" fmla="*/ 35 w 240"/>
                <a:gd name="T37" fmla="*/ 214 h 272"/>
                <a:gd name="T38" fmla="*/ 233 w 240"/>
                <a:gd name="T39" fmla="*/ 203 h 272"/>
                <a:gd name="T40" fmla="*/ 236 w 240"/>
                <a:gd name="T41" fmla="*/ 204 h 272"/>
                <a:gd name="T42" fmla="*/ 12 w 240"/>
                <a:gd name="T43" fmla="*/ 194 h 272"/>
                <a:gd name="T44" fmla="*/ 12 w 240"/>
                <a:gd name="T45" fmla="*/ 194 h 272"/>
                <a:gd name="T46" fmla="*/ 14 w 240"/>
                <a:gd name="T47" fmla="*/ 193 h 272"/>
                <a:gd name="T48" fmla="*/ 14 w 240"/>
                <a:gd name="T49" fmla="*/ 193 h 272"/>
                <a:gd name="T50" fmla="*/ 237 w 240"/>
                <a:gd name="T51" fmla="*/ 170 h 272"/>
                <a:gd name="T52" fmla="*/ 240 w 240"/>
                <a:gd name="T53" fmla="*/ 174 h 272"/>
                <a:gd name="T54" fmla="*/ 4 w 240"/>
                <a:gd name="T55" fmla="*/ 165 h 272"/>
                <a:gd name="T56" fmla="*/ 4 w 240"/>
                <a:gd name="T57" fmla="*/ 165 h 272"/>
                <a:gd name="T58" fmla="*/ 3 w 240"/>
                <a:gd name="T59" fmla="*/ 165 h 272"/>
                <a:gd name="T60" fmla="*/ 4 w 240"/>
                <a:gd name="T61" fmla="*/ 165 h 272"/>
                <a:gd name="T62" fmla="*/ 238 w 240"/>
                <a:gd name="T63" fmla="*/ 162 h 272"/>
                <a:gd name="T64" fmla="*/ 217 w 240"/>
                <a:gd name="T65" fmla="*/ 140 h 272"/>
                <a:gd name="T66" fmla="*/ 219 w 240"/>
                <a:gd name="T67" fmla="*/ 138 h 272"/>
                <a:gd name="T68" fmla="*/ 3 w 240"/>
                <a:gd name="T69" fmla="*/ 136 h 272"/>
                <a:gd name="T70" fmla="*/ 162 w 240"/>
                <a:gd name="T71" fmla="*/ 133 h 272"/>
                <a:gd name="T72" fmla="*/ 191 w 240"/>
                <a:gd name="T73" fmla="*/ 127 h 272"/>
                <a:gd name="T74" fmla="*/ 190 w 240"/>
                <a:gd name="T75" fmla="*/ 130 h 272"/>
                <a:gd name="T76" fmla="*/ 171 w 240"/>
                <a:gd name="T77" fmla="*/ 118 h 272"/>
                <a:gd name="T78" fmla="*/ 171 w 240"/>
                <a:gd name="T79" fmla="*/ 118 h 272"/>
                <a:gd name="T80" fmla="*/ 14 w 240"/>
                <a:gd name="T81" fmla="*/ 109 h 272"/>
                <a:gd name="T82" fmla="*/ 14 w 240"/>
                <a:gd name="T83" fmla="*/ 109 h 272"/>
                <a:gd name="T84" fmla="*/ 187 w 240"/>
                <a:gd name="T85" fmla="*/ 93 h 272"/>
                <a:gd name="T86" fmla="*/ 190 w 240"/>
                <a:gd name="T87" fmla="*/ 94 h 272"/>
                <a:gd name="T88" fmla="*/ 34 w 240"/>
                <a:gd name="T89" fmla="*/ 87 h 272"/>
                <a:gd name="T90" fmla="*/ 198 w 240"/>
                <a:gd name="T91" fmla="*/ 65 h 272"/>
                <a:gd name="T92" fmla="*/ 62 w 240"/>
                <a:gd name="T93" fmla="*/ 65 h 272"/>
                <a:gd name="T94" fmla="*/ 64 w 240"/>
                <a:gd name="T95" fmla="*/ 67 h 272"/>
                <a:gd name="T96" fmla="*/ 197 w 240"/>
                <a:gd name="T97" fmla="*/ 65 h 272"/>
                <a:gd name="T98" fmla="*/ 195 w 240"/>
                <a:gd name="T99" fmla="*/ 65 h 272"/>
                <a:gd name="T100" fmla="*/ 195 w 240"/>
                <a:gd name="T101" fmla="*/ 65 h 272"/>
                <a:gd name="T102" fmla="*/ 190 w 240"/>
                <a:gd name="T103" fmla="*/ 36 h 272"/>
                <a:gd name="T104" fmla="*/ 73 w 240"/>
                <a:gd name="T105" fmla="*/ 44 h 272"/>
                <a:gd name="T106" fmla="*/ 190 w 240"/>
                <a:gd name="T107" fmla="*/ 36 h 272"/>
                <a:gd name="T108" fmla="*/ 100 w 240"/>
                <a:gd name="T109" fmla="*/ 14 h 272"/>
                <a:gd name="T110" fmla="*/ 89 w 240"/>
                <a:gd name="T111" fmla="*/ 19 h 272"/>
                <a:gd name="T112" fmla="*/ 172 w 240"/>
                <a:gd name="T113" fmla="*/ 13 h 272"/>
                <a:gd name="T114" fmla="*/ 172 w 240"/>
                <a:gd name="T115" fmla="*/ 13 h 272"/>
                <a:gd name="T116" fmla="*/ 181 w 240"/>
                <a:gd name="T117" fmla="*/ 21 h 272"/>
                <a:gd name="T118" fmla="*/ 172 w 240"/>
                <a:gd name="T119" fmla="*/ 13 h 272"/>
                <a:gd name="T120" fmla="*/ 116 w 240"/>
                <a:gd name="T121" fmla="*/ 7 h 272"/>
                <a:gd name="T122" fmla="*/ 145 w 240"/>
                <a:gd name="T12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272">
                  <a:moveTo>
                    <a:pt x="147" y="269"/>
                  </a:moveTo>
                  <a:cubicBezTo>
                    <a:pt x="151" y="268"/>
                    <a:pt x="155" y="267"/>
                    <a:pt x="158" y="266"/>
                  </a:cubicBezTo>
                  <a:cubicBezTo>
                    <a:pt x="158" y="266"/>
                    <a:pt x="158" y="266"/>
                    <a:pt x="158" y="266"/>
                  </a:cubicBezTo>
                  <a:cubicBezTo>
                    <a:pt x="159" y="268"/>
                    <a:pt x="159" y="268"/>
                    <a:pt x="159" y="268"/>
                  </a:cubicBezTo>
                  <a:cubicBezTo>
                    <a:pt x="156" y="270"/>
                    <a:pt x="152" y="271"/>
                    <a:pt x="147" y="272"/>
                  </a:cubicBezTo>
                  <a:cubicBezTo>
                    <a:pt x="147" y="272"/>
                    <a:pt x="147" y="272"/>
                    <a:pt x="147" y="272"/>
                  </a:cubicBezTo>
                  <a:cubicBezTo>
                    <a:pt x="147" y="269"/>
                    <a:pt x="147" y="269"/>
                    <a:pt x="147" y="269"/>
                  </a:cubicBezTo>
                  <a:close/>
                  <a:moveTo>
                    <a:pt x="117" y="266"/>
                  </a:moveTo>
                  <a:cubicBezTo>
                    <a:pt x="119" y="264"/>
                    <a:pt x="119" y="264"/>
                    <a:pt x="119" y="264"/>
                  </a:cubicBezTo>
                  <a:cubicBezTo>
                    <a:pt x="122" y="266"/>
                    <a:pt x="125" y="267"/>
                    <a:pt x="130" y="268"/>
                  </a:cubicBezTo>
                  <a:cubicBezTo>
                    <a:pt x="130" y="268"/>
                    <a:pt x="130" y="268"/>
                    <a:pt x="130" y="268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30" y="268"/>
                    <a:pt x="130" y="268"/>
                    <a:pt x="130" y="268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30" y="268"/>
                    <a:pt x="130" y="268"/>
                    <a:pt x="130" y="268"/>
                  </a:cubicBezTo>
                  <a:cubicBezTo>
                    <a:pt x="129" y="271"/>
                    <a:pt x="129" y="271"/>
                    <a:pt x="129" y="271"/>
                  </a:cubicBezTo>
                  <a:cubicBezTo>
                    <a:pt x="124" y="270"/>
                    <a:pt x="121" y="268"/>
                    <a:pt x="117" y="266"/>
                  </a:cubicBezTo>
                  <a:close/>
                  <a:moveTo>
                    <a:pt x="158" y="266"/>
                  </a:moveTo>
                  <a:cubicBezTo>
                    <a:pt x="159" y="268"/>
                    <a:pt x="159" y="268"/>
                    <a:pt x="159" y="268"/>
                  </a:cubicBezTo>
                  <a:cubicBezTo>
                    <a:pt x="158" y="266"/>
                    <a:pt x="158" y="266"/>
                    <a:pt x="158" y="266"/>
                  </a:cubicBezTo>
                  <a:close/>
                  <a:moveTo>
                    <a:pt x="158" y="266"/>
                  </a:moveTo>
                  <a:cubicBezTo>
                    <a:pt x="159" y="268"/>
                    <a:pt x="159" y="268"/>
                    <a:pt x="159" y="268"/>
                  </a:cubicBezTo>
                  <a:cubicBezTo>
                    <a:pt x="158" y="266"/>
                    <a:pt x="158" y="266"/>
                    <a:pt x="158" y="266"/>
                  </a:cubicBezTo>
                  <a:close/>
                  <a:moveTo>
                    <a:pt x="170" y="254"/>
                  </a:moveTo>
                  <a:cubicBezTo>
                    <a:pt x="172" y="250"/>
                    <a:pt x="173" y="246"/>
                    <a:pt x="174" y="243"/>
                  </a:cubicBezTo>
                  <a:cubicBezTo>
                    <a:pt x="174" y="243"/>
                    <a:pt x="174" y="243"/>
                    <a:pt x="174" y="243"/>
                  </a:cubicBezTo>
                  <a:cubicBezTo>
                    <a:pt x="174" y="243"/>
                    <a:pt x="174" y="243"/>
                    <a:pt x="174" y="243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6" y="244"/>
                    <a:pt x="176" y="244"/>
                    <a:pt x="176" y="244"/>
                  </a:cubicBezTo>
                  <a:cubicBezTo>
                    <a:pt x="177" y="244"/>
                    <a:pt x="177" y="244"/>
                    <a:pt x="177" y="244"/>
                  </a:cubicBezTo>
                  <a:cubicBezTo>
                    <a:pt x="176" y="247"/>
                    <a:pt x="175" y="251"/>
                    <a:pt x="172" y="255"/>
                  </a:cubicBezTo>
                  <a:cubicBezTo>
                    <a:pt x="172" y="255"/>
                    <a:pt x="172" y="255"/>
                    <a:pt x="172" y="255"/>
                  </a:cubicBezTo>
                  <a:cubicBezTo>
                    <a:pt x="170" y="254"/>
                    <a:pt x="170" y="254"/>
                    <a:pt x="170" y="254"/>
                  </a:cubicBezTo>
                  <a:close/>
                  <a:moveTo>
                    <a:pt x="99" y="242"/>
                  </a:moveTo>
                  <a:cubicBezTo>
                    <a:pt x="102" y="241"/>
                    <a:pt x="102" y="241"/>
                    <a:pt x="102" y="241"/>
                  </a:cubicBezTo>
                  <a:cubicBezTo>
                    <a:pt x="103" y="245"/>
                    <a:pt x="104" y="248"/>
                    <a:pt x="107" y="252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4" y="253"/>
                    <a:pt x="104" y="253"/>
                    <a:pt x="104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4" y="253"/>
                    <a:pt x="104" y="253"/>
                    <a:pt x="104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7" y="252"/>
                    <a:pt x="107" y="252"/>
                    <a:pt x="107" y="252"/>
                  </a:cubicBezTo>
                  <a:cubicBezTo>
                    <a:pt x="104" y="253"/>
                    <a:pt x="104" y="253"/>
                    <a:pt x="104" y="253"/>
                  </a:cubicBezTo>
                  <a:cubicBezTo>
                    <a:pt x="102" y="250"/>
                    <a:pt x="100" y="246"/>
                    <a:pt x="99" y="242"/>
                  </a:cubicBezTo>
                  <a:close/>
                  <a:moveTo>
                    <a:pt x="176" y="244"/>
                  </a:moveTo>
                  <a:cubicBezTo>
                    <a:pt x="177" y="244"/>
                    <a:pt x="177" y="244"/>
                    <a:pt x="177" y="244"/>
                  </a:cubicBezTo>
                  <a:cubicBezTo>
                    <a:pt x="177" y="244"/>
                    <a:pt x="177" y="244"/>
                    <a:pt x="177" y="244"/>
                  </a:cubicBezTo>
                  <a:cubicBezTo>
                    <a:pt x="177" y="244"/>
                    <a:pt x="177" y="244"/>
                    <a:pt x="177" y="244"/>
                  </a:cubicBezTo>
                  <a:cubicBezTo>
                    <a:pt x="176" y="244"/>
                    <a:pt x="176" y="244"/>
                    <a:pt x="176" y="244"/>
                  </a:cubicBezTo>
                  <a:close/>
                  <a:moveTo>
                    <a:pt x="185" y="232"/>
                  </a:moveTo>
                  <a:cubicBezTo>
                    <a:pt x="188" y="231"/>
                    <a:pt x="192" y="231"/>
                    <a:pt x="197" y="229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3" y="234"/>
                    <a:pt x="189" y="234"/>
                    <a:pt x="185" y="235"/>
                  </a:cubicBezTo>
                  <a:cubicBezTo>
                    <a:pt x="185" y="235"/>
                    <a:pt x="185" y="235"/>
                    <a:pt x="185" y="235"/>
                  </a:cubicBezTo>
                  <a:cubicBezTo>
                    <a:pt x="185" y="232"/>
                    <a:pt x="185" y="232"/>
                    <a:pt x="185" y="232"/>
                  </a:cubicBezTo>
                  <a:close/>
                  <a:moveTo>
                    <a:pt x="197" y="232"/>
                  </a:moveTo>
                  <a:cubicBezTo>
                    <a:pt x="197" y="231"/>
                    <a:pt x="197" y="231"/>
                    <a:pt x="197" y="231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7" y="231"/>
                    <a:pt x="197" y="231"/>
                    <a:pt x="197" y="231"/>
                  </a:cubicBezTo>
                  <a:cubicBezTo>
                    <a:pt x="197" y="232"/>
                    <a:pt x="197" y="232"/>
                    <a:pt x="197" y="232"/>
                  </a:cubicBezTo>
                  <a:cubicBezTo>
                    <a:pt x="197" y="231"/>
                    <a:pt x="197" y="231"/>
                    <a:pt x="197" y="231"/>
                  </a:cubicBezTo>
                  <a:cubicBezTo>
                    <a:pt x="197" y="232"/>
                    <a:pt x="197" y="232"/>
                    <a:pt x="197" y="232"/>
                  </a:cubicBezTo>
                  <a:close/>
                  <a:moveTo>
                    <a:pt x="93" y="231"/>
                  </a:moveTo>
                  <a:cubicBezTo>
                    <a:pt x="93" y="231"/>
                    <a:pt x="93" y="231"/>
                    <a:pt x="93" y="231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93" y="231"/>
                    <a:pt x="93" y="231"/>
                    <a:pt x="93" y="231"/>
                  </a:cubicBezTo>
                  <a:close/>
                  <a:moveTo>
                    <a:pt x="81" y="229"/>
                  </a:moveTo>
                  <a:cubicBezTo>
                    <a:pt x="81" y="226"/>
                    <a:pt x="81" y="226"/>
                    <a:pt x="81" y="226"/>
                  </a:cubicBezTo>
                  <a:cubicBezTo>
                    <a:pt x="85" y="227"/>
                    <a:pt x="89" y="227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89" y="230"/>
                    <a:pt x="85" y="230"/>
                    <a:pt x="81" y="229"/>
                  </a:cubicBezTo>
                  <a:close/>
                  <a:moveTo>
                    <a:pt x="213" y="223"/>
                  </a:moveTo>
                  <a:cubicBezTo>
                    <a:pt x="216" y="221"/>
                    <a:pt x="220" y="219"/>
                    <a:pt x="223" y="216"/>
                  </a:cubicBezTo>
                  <a:cubicBezTo>
                    <a:pt x="223" y="216"/>
                    <a:pt x="223" y="216"/>
                    <a:pt x="223" y="216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22" y="221"/>
                    <a:pt x="218" y="224"/>
                    <a:pt x="215" y="226"/>
                  </a:cubicBezTo>
                  <a:cubicBezTo>
                    <a:pt x="215" y="226"/>
                    <a:pt x="215" y="226"/>
                    <a:pt x="215" y="226"/>
                  </a:cubicBezTo>
                  <a:cubicBezTo>
                    <a:pt x="213" y="223"/>
                    <a:pt x="213" y="223"/>
                    <a:pt x="213" y="223"/>
                  </a:cubicBezTo>
                  <a:close/>
                  <a:moveTo>
                    <a:pt x="63" y="226"/>
                  </a:moveTo>
                  <a:cubicBezTo>
                    <a:pt x="63" y="225"/>
                    <a:pt x="63" y="225"/>
                    <a:pt x="63" y="225"/>
                  </a:cubicBezTo>
                  <a:cubicBezTo>
                    <a:pt x="63" y="225"/>
                    <a:pt x="63" y="225"/>
                    <a:pt x="63" y="225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3" y="226"/>
                    <a:pt x="63" y="226"/>
                    <a:pt x="63" y="226"/>
                  </a:cubicBezTo>
                  <a:cubicBezTo>
                    <a:pt x="63" y="226"/>
                    <a:pt x="63" y="226"/>
                    <a:pt x="63" y="226"/>
                  </a:cubicBezTo>
                  <a:close/>
                  <a:moveTo>
                    <a:pt x="51" y="222"/>
                  </a:moveTo>
                  <a:cubicBezTo>
                    <a:pt x="52" y="219"/>
                    <a:pt x="52" y="219"/>
                    <a:pt x="52" y="219"/>
                  </a:cubicBezTo>
                  <a:cubicBezTo>
                    <a:pt x="56" y="220"/>
                    <a:pt x="60" y="222"/>
                    <a:pt x="64" y="223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3" y="225"/>
                    <a:pt x="63" y="225"/>
                    <a:pt x="63" y="225"/>
                  </a:cubicBezTo>
                  <a:cubicBezTo>
                    <a:pt x="59" y="224"/>
                    <a:pt x="55" y="223"/>
                    <a:pt x="51" y="222"/>
                  </a:cubicBezTo>
                  <a:close/>
                  <a:moveTo>
                    <a:pt x="223" y="216"/>
                  </a:moveTo>
                  <a:cubicBezTo>
                    <a:pt x="225" y="219"/>
                    <a:pt x="225" y="219"/>
                    <a:pt x="225" y="219"/>
                  </a:cubicBezTo>
                  <a:cubicBezTo>
                    <a:pt x="223" y="216"/>
                    <a:pt x="223" y="216"/>
                    <a:pt x="223" y="216"/>
                  </a:cubicBezTo>
                  <a:close/>
                  <a:moveTo>
                    <a:pt x="223" y="216"/>
                  </a:moveTo>
                  <a:cubicBezTo>
                    <a:pt x="225" y="219"/>
                    <a:pt x="225" y="219"/>
                    <a:pt x="225" y="219"/>
                  </a:cubicBezTo>
                  <a:cubicBezTo>
                    <a:pt x="223" y="216"/>
                    <a:pt x="223" y="216"/>
                    <a:pt x="223" y="216"/>
                  </a:cubicBezTo>
                  <a:close/>
                  <a:moveTo>
                    <a:pt x="25" y="207"/>
                  </a:moveTo>
                  <a:cubicBezTo>
                    <a:pt x="27" y="205"/>
                    <a:pt x="27" y="205"/>
                    <a:pt x="27" y="205"/>
                  </a:cubicBezTo>
                  <a:cubicBezTo>
                    <a:pt x="30" y="208"/>
                    <a:pt x="33" y="210"/>
                    <a:pt x="36" y="212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5" y="214"/>
                    <a:pt x="35" y="214"/>
                    <a:pt x="35" y="214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5" y="214"/>
                    <a:pt x="35" y="214"/>
                    <a:pt x="35" y="214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5" y="214"/>
                    <a:pt x="35" y="214"/>
                    <a:pt x="35" y="214"/>
                  </a:cubicBezTo>
                  <a:cubicBezTo>
                    <a:pt x="31" y="212"/>
                    <a:pt x="28" y="210"/>
                    <a:pt x="25" y="207"/>
                  </a:cubicBezTo>
                  <a:close/>
                  <a:moveTo>
                    <a:pt x="233" y="203"/>
                  </a:moveTo>
                  <a:cubicBezTo>
                    <a:pt x="235" y="200"/>
                    <a:pt x="236" y="196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40" y="192"/>
                    <a:pt x="240" y="192"/>
                    <a:pt x="240" y="192"/>
                  </a:cubicBezTo>
                  <a:cubicBezTo>
                    <a:pt x="239" y="197"/>
                    <a:pt x="238" y="201"/>
                    <a:pt x="236" y="204"/>
                  </a:cubicBezTo>
                  <a:cubicBezTo>
                    <a:pt x="236" y="204"/>
                    <a:pt x="236" y="204"/>
                    <a:pt x="236" y="204"/>
                  </a:cubicBezTo>
                  <a:cubicBezTo>
                    <a:pt x="233" y="203"/>
                    <a:pt x="233" y="203"/>
                    <a:pt x="233" y="203"/>
                  </a:cubicBezTo>
                  <a:close/>
                  <a:moveTo>
                    <a:pt x="6" y="183"/>
                  </a:moveTo>
                  <a:cubicBezTo>
                    <a:pt x="9" y="182"/>
                    <a:pt x="9" y="182"/>
                    <a:pt x="9" y="182"/>
                  </a:cubicBezTo>
                  <a:cubicBezTo>
                    <a:pt x="11" y="186"/>
                    <a:pt x="13" y="189"/>
                    <a:pt x="15" y="192"/>
                  </a:cubicBezTo>
                  <a:cubicBezTo>
                    <a:pt x="15" y="192"/>
                    <a:pt x="15" y="192"/>
                    <a:pt x="15" y="192"/>
                  </a:cubicBezTo>
                  <a:cubicBezTo>
                    <a:pt x="12" y="194"/>
                    <a:pt x="12" y="194"/>
                    <a:pt x="12" y="194"/>
                  </a:cubicBezTo>
                  <a:cubicBezTo>
                    <a:pt x="10" y="191"/>
                    <a:pt x="8" y="187"/>
                    <a:pt x="6" y="183"/>
                  </a:cubicBezTo>
                  <a:close/>
                  <a:moveTo>
                    <a:pt x="15" y="192"/>
                  </a:moveTo>
                  <a:cubicBezTo>
                    <a:pt x="12" y="194"/>
                    <a:pt x="12" y="194"/>
                    <a:pt x="12" y="194"/>
                  </a:cubicBezTo>
                  <a:cubicBezTo>
                    <a:pt x="15" y="192"/>
                    <a:pt x="15" y="192"/>
                    <a:pt x="15" y="192"/>
                  </a:cubicBezTo>
                  <a:close/>
                  <a:moveTo>
                    <a:pt x="15" y="192"/>
                  </a:moveTo>
                  <a:cubicBezTo>
                    <a:pt x="12" y="194"/>
                    <a:pt x="12" y="194"/>
                    <a:pt x="12" y="194"/>
                  </a:cubicBezTo>
                  <a:cubicBezTo>
                    <a:pt x="15" y="192"/>
                    <a:pt x="15" y="192"/>
                    <a:pt x="15" y="192"/>
                  </a:cubicBezTo>
                  <a:close/>
                  <a:moveTo>
                    <a:pt x="12" y="194"/>
                  </a:moveTo>
                  <a:cubicBezTo>
                    <a:pt x="14" y="193"/>
                    <a:pt x="14" y="193"/>
                    <a:pt x="14" y="193"/>
                  </a:cubicBezTo>
                  <a:cubicBezTo>
                    <a:pt x="12" y="194"/>
                    <a:pt x="12" y="194"/>
                    <a:pt x="12" y="194"/>
                  </a:cubicBezTo>
                  <a:close/>
                  <a:moveTo>
                    <a:pt x="12" y="194"/>
                  </a:moveTo>
                  <a:cubicBezTo>
                    <a:pt x="14" y="193"/>
                    <a:pt x="14" y="193"/>
                    <a:pt x="14" y="193"/>
                  </a:cubicBezTo>
                  <a:cubicBezTo>
                    <a:pt x="12" y="194"/>
                    <a:pt x="12" y="194"/>
                    <a:pt x="12" y="194"/>
                  </a:cubicBezTo>
                  <a:close/>
                  <a:moveTo>
                    <a:pt x="12" y="194"/>
                  </a:moveTo>
                  <a:cubicBezTo>
                    <a:pt x="14" y="193"/>
                    <a:pt x="14" y="193"/>
                    <a:pt x="14" y="193"/>
                  </a:cubicBezTo>
                  <a:cubicBezTo>
                    <a:pt x="12" y="194"/>
                    <a:pt x="12" y="194"/>
                    <a:pt x="12" y="194"/>
                  </a:cubicBezTo>
                  <a:close/>
                  <a:moveTo>
                    <a:pt x="12" y="194"/>
                  </a:moveTo>
                  <a:cubicBezTo>
                    <a:pt x="14" y="193"/>
                    <a:pt x="14" y="193"/>
                    <a:pt x="14" y="193"/>
                  </a:cubicBezTo>
                  <a:cubicBezTo>
                    <a:pt x="12" y="194"/>
                    <a:pt x="12" y="194"/>
                    <a:pt x="12" y="194"/>
                  </a:cubicBezTo>
                  <a:close/>
                  <a:moveTo>
                    <a:pt x="240" y="192"/>
                  </a:move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40" y="192"/>
                    <a:pt x="240" y="192"/>
                    <a:pt x="240" y="192"/>
                  </a:cubicBezTo>
                  <a:close/>
                  <a:moveTo>
                    <a:pt x="237" y="170"/>
                  </a:moveTo>
                  <a:cubicBezTo>
                    <a:pt x="236" y="167"/>
                    <a:pt x="236" y="165"/>
                    <a:pt x="235" y="163"/>
                  </a:cubicBezTo>
                  <a:cubicBezTo>
                    <a:pt x="235" y="163"/>
                    <a:pt x="235" y="163"/>
                    <a:pt x="235" y="163"/>
                  </a:cubicBezTo>
                  <a:cubicBezTo>
                    <a:pt x="238" y="162"/>
                    <a:pt x="238" y="162"/>
                    <a:pt x="238" y="162"/>
                  </a:cubicBezTo>
                  <a:cubicBezTo>
                    <a:pt x="239" y="164"/>
                    <a:pt x="239" y="167"/>
                    <a:pt x="240" y="169"/>
                  </a:cubicBezTo>
                  <a:cubicBezTo>
                    <a:pt x="240" y="169"/>
                    <a:pt x="240" y="169"/>
                    <a:pt x="240" y="169"/>
                  </a:cubicBezTo>
                  <a:cubicBezTo>
                    <a:pt x="240" y="171"/>
                    <a:pt x="240" y="172"/>
                    <a:pt x="240" y="174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37" y="174"/>
                    <a:pt x="237" y="174"/>
                    <a:pt x="237" y="174"/>
                  </a:cubicBezTo>
                  <a:cubicBezTo>
                    <a:pt x="237" y="173"/>
                    <a:pt x="237" y="171"/>
                    <a:pt x="237" y="170"/>
                  </a:cubicBezTo>
                  <a:close/>
                  <a:moveTo>
                    <a:pt x="0" y="154"/>
                  </a:moveTo>
                  <a:cubicBezTo>
                    <a:pt x="3" y="153"/>
                    <a:pt x="3" y="153"/>
                    <a:pt x="3" y="153"/>
                  </a:cubicBezTo>
                  <a:cubicBezTo>
                    <a:pt x="3" y="158"/>
                    <a:pt x="3" y="161"/>
                    <a:pt x="4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0" y="162"/>
                    <a:pt x="0" y="158"/>
                    <a:pt x="0" y="154"/>
                  </a:cubicBezTo>
                  <a:close/>
                  <a:moveTo>
                    <a:pt x="4" y="165"/>
                  </a:moveTo>
                  <a:cubicBezTo>
                    <a:pt x="4" y="165"/>
                    <a:pt x="4" y="165"/>
                    <a:pt x="4" y="165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4" y="165"/>
                    <a:pt x="4" y="165"/>
                    <a:pt x="4" y="165"/>
                  </a:cubicBezTo>
                  <a:close/>
                  <a:moveTo>
                    <a:pt x="4" y="165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4" y="165"/>
                    <a:pt x="4" y="165"/>
                    <a:pt x="4" y="165"/>
                  </a:cubicBezTo>
                  <a:close/>
                  <a:moveTo>
                    <a:pt x="4" y="165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4" y="165"/>
                    <a:pt x="4" y="165"/>
                    <a:pt x="4" y="165"/>
                  </a:cubicBezTo>
                  <a:close/>
                  <a:moveTo>
                    <a:pt x="238" y="162"/>
                  </a:moveTo>
                  <a:cubicBezTo>
                    <a:pt x="235" y="163"/>
                    <a:pt x="235" y="163"/>
                    <a:pt x="235" y="163"/>
                  </a:cubicBezTo>
                  <a:cubicBezTo>
                    <a:pt x="238" y="162"/>
                    <a:pt x="238" y="162"/>
                    <a:pt x="238" y="162"/>
                  </a:cubicBezTo>
                  <a:close/>
                  <a:moveTo>
                    <a:pt x="238" y="162"/>
                  </a:moveTo>
                  <a:cubicBezTo>
                    <a:pt x="235" y="163"/>
                    <a:pt x="235" y="163"/>
                    <a:pt x="235" y="163"/>
                  </a:cubicBezTo>
                  <a:cubicBezTo>
                    <a:pt x="238" y="162"/>
                    <a:pt x="238" y="162"/>
                    <a:pt x="238" y="162"/>
                  </a:cubicBezTo>
                  <a:close/>
                  <a:moveTo>
                    <a:pt x="217" y="140"/>
                  </a:moveTo>
                  <a:cubicBezTo>
                    <a:pt x="219" y="138"/>
                    <a:pt x="219" y="138"/>
                    <a:pt x="219" y="138"/>
                  </a:cubicBezTo>
                  <a:cubicBezTo>
                    <a:pt x="222" y="140"/>
                    <a:pt x="225" y="143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3" y="145"/>
                    <a:pt x="220" y="143"/>
                    <a:pt x="217" y="140"/>
                  </a:cubicBezTo>
                  <a:close/>
                  <a:moveTo>
                    <a:pt x="219" y="138"/>
                  </a:moveTo>
                  <a:cubicBezTo>
                    <a:pt x="217" y="140"/>
                    <a:pt x="217" y="140"/>
                    <a:pt x="217" y="140"/>
                  </a:cubicBezTo>
                  <a:cubicBezTo>
                    <a:pt x="219" y="138"/>
                    <a:pt x="219" y="138"/>
                    <a:pt x="219" y="138"/>
                  </a:cubicBezTo>
                  <a:close/>
                  <a:moveTo>
                    <a:pt x="219" y="138"/>
                  </a:moveTo>
                  <a:cubicBezTo>
                    <a:pt x="217" y="140"/>
                    <a:pt x="217" y="140"/>
                    <a:pt x="217" y="140"/>
                  </a:cubicBezTo>
                  <a:cubicBezTo>
                    <a:pt x="219" y="138"/>
                    <a:pt x="219" y="138"/>
                    <a:pt x="219" y="138"/>
                  </a:cubicBezTo>
                  <a:close/>
                  <a:moveTo>
                    <a:pt x="0" y="135"/>
                  </a:moveTo>
                  <a:cubicBezTo>
                    <a:pt x="1" y="131"/>
                    <a:pt x="2" y="127"/>
                    <a:pt x="3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5" y="128"/>
                    <a:pt x="4" y="132"/>
                    <a:pt x="3" y="136"/>
                  </a:cubicBezTo>
                  <a:cubicBezTo>
                    <a:pt x="3" y="136"/>
                    <a:pt x="3" y="136"/>
                    <a:pt x="3" y="136"/>
                  </a:cubicBezTo>
                  <a:cubicBezTo>
                    <a:pt x="0" y="135"/>
                    <a:pt x="0" y="135"/>
                    <a:pt x="0" y="135"/>
                  </a:cubicBezTo>
                  <a:close/>
                  <a:moveTo>
                    <a:pt x="160" y="130"/>
                  </a:moveTo>
                  <a:cubicBezTo>
                    <a:pt x="160" y="130"/>
                    <a:pt x="163" y="129"/>
                    <a:pt x="172" y="128"/>
                  </a:cubicBezTo>
                  <a:cubicBezTo>
                    <a:pt x="172" y="128"/>
                    <a:pt x="172" y="128"/>
                    <a:pt x="172" y="128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66" y="132"/>
                    <a:pt x="163" y="132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0" y="130"/>
                    <a:pt x="160" y="130"/>
                    <a:pt x="160" y="130"/>
                  </a:cubicBezTo>
                  <a:close/>
                  <a:moveTo>
                    <a:pt x="190" y="130"/>
                  </a:moveTo>
                  <a:cubicBezTo>
                    <a:pt x="191" y="127"/>
                    <a:pt x="191" y="127"/>
                    <a:pt x="191" y="127"/>
                  </a:cubicBezTo>
                  <a:cubicBezTo>
                    <a:pt x="195" y="127"/>
                    <a:pt x="199" y="128"/>
                    <a:pt x="203" y="130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32"/>
                    <a:pt x="202" y="132"/>
                    <a:pt x="202" y="132"/>
                  </a:cubicBezTo>
                  <a:cubicBezTo>
                    <a:pt x="198" y="131"/>
                    <a:pt x="194" y="130"/>
                    <a:pt x="190" y="130"/>
                  </a:cubicBezTo>
                  <a:close/>
                  <a:moveTo>
                    <a:pt x="191" y="127"/>
                  </a:moveTo>
                  <a:cubicBezTo>
                    <a:pt x="190" y="130"/>
                    <a:pt x="190" y="130"/>
                    <a:pt x="190" y="130"/>
                  </a:cubicBezTo>
                  <a:cubicBezTo>
                    <a:pt x="191" y="127"/>
                    <a:pt x="191" y="127"/>
                    <a:pt x="191" y="127"/>
                  </a:cubicBezTo>
                  <a:close/>
                  <a:moveTo>
                    <a:pt x="191" y="127"/>
                  </a:moveTo>
                  <a:cubicBezTo>
                    <a:pt x="190" y="130"/>
                    <a:pt x="190" y="130"/>
                    <a:pt x="190" y="130"/>
                  </a:cubicBezTo>
                  <a:cubicBezTo>
                    <a:pt x="191" y="127"/>
                    <a:pt x="191" y="127"/>
                    <a:pt x="191" y="127"/>
                  </a:cubicBezTo>
                  <a:close/>
                  <a:moveTo>
                    <a:pt x="163" y="127"/>
                  </a:moveTo>
                  <a:cubicBezTo>
                    <a:pt x="166" y="124"/>
                    <a:pt x="169" y="121"/>
                    <a:pt x="171" y="118"/>
                  </a:cubicBezTo>
                  <a:cubicBezTo>
                    <a:pt x="171" y="118"/>
                    <a:pt x="171" y="118"/>
                    <a:pt x="171" y="118"/>
                  </a:cubicBezTo>
                  <a:cubicBezTo>
                    <a:pt x="174" y="120"/>
                    <a:pt x="174" y="120"/>
                    <a:pt x="174" y="120"/>
                  </a:cubicBezTo>
                  <a:cubicBezTo>
                    <a:pt x="171" y="123"/>
                    <a:pt x="168" y="126"/>
                    <a:pt x="166" y="129"/>
                  </a:cubicBezTo>
                  <a:cubicBezTo>
                    <a:pt x="166" y="129"/>
                    <a:pt x="166" y="129"/>
                    <a:pt x="166" y="129"/>
                  </a:cubicBezTo>
                  <a:cubicBezTo>
                    <a:pt x="163" y="127"/>
                    <a:pt x="163" y="127"/>
                    <a:pt x="163" y="127"/>
                  </a:cubicBezTo>
                  <a:close/>
                  <a:moveTo>
                    <a:pt x="171" y="118"/>
                  </a:moveTo>
                  <a:cubicBezTo>
                    <a:pt x="174" y="120"/>
                    <a:pt x="174" y="120"/>
                    <a:pt x="174" y="120"/>
                  </a:cubicBezTo>
                  <a:cubicBezTo>
                    <a:pt x="171" y="118"/>
                    <a:pt x="171" y="118"/>
                    <a:pt x="171" y="118"/>
                  </a:cubicBezTo>
                  <a:close/>
                  <a:moveTo>
                    <a:pt x="171" y="118"/>
                  </a:moveTo>
                  <a:cubicBezTo>
                    <a:pt x="174" y="120"/>
                    <a:pt x="174" y="120"/>
                    <a:pt x="174" y="120"/>
                  </a:cubicBezTo>
                  <a:cubicBezTo>
                    <a:pt x="171" y="118"/>
                    <a:pt x="171" y="118"/>
                    <a:pt x="171" y="118"/>
                  </a:cubicBezTo>
                  <a:close/>
                  <a:moveTo>
                    <a:pt x="14" y="109"/>
                  </a:moveTo>
                  <a:cubicBezTo>
                    <a:pt x="12" y="107"/>
                    <a:pt x="12" y="107"/>
                    <a:pt x="12" y="107"/>
                  </a:cubicBezTo>
                  <a:cubicBezTo>
                    <a:pt x="14" y="104"/>
                    <a:pt x="16" y="100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19" y="102"/>
                    <a:pt x="16" y="105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lose/>
                  <a:moveTo>
                    <a:pt x="181" y="103"/>
                  </a:moveTo>
                  <a:cubicBezTo>
                    <a:pt x="184" y="100"/>
                    <a:pt x="186" y="96"/>
                    <a:pt x="187" y="93"/>
                  </a:cubicBezTo>
                  <a:cubicBezTo>
                    <a:pt x="187" y="93"/>
                    <a:pt x="187" y="93"/>
                    <a:pt x="187" y="93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187" y="93"/>
                    <a:pt x="187" y="93"/>
                    <a:pt x="187" y="93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188" y="97"/>
                    <a:pt x="186" y="101"/>
                    <a:pt x="184" y="105"/>
                  </a:cubicBezTo>
                  <a:cubicBezTo>
                    <a:pt x="184" y="105"/>
                    <a:pt x="184" y="105"/>
                    <a:pt x="184" y="105"/>
                  </a:cubicBezTo>
                  <a:cubicBezTo>
                    <a:pt x="181" y="103"/>
                    <a:pt x="181" y="103"/>
                    <a:pt x="181" y="103"/>
                  </a:cubicBezTo>
                  <a:close/>
                  <a:moveTo>
                    <a:pt x="187" y="93"/>
                  </a:moveTo>
                  <a:cubicBezTo>
                    <a:pt x="190" y="94"/>
                    <a:pt x="190" y="94"/>
                    <a:pt x="190" y="94"/>
                  </a:cubicBezTo>
                  <a:cubicBezTo>
                    <a:pt x="187" y="93"/>
                    <a:pt x="187" y="93"/>
                    <a:pt x="187" y="93"/>
                  </a:cubicBezTo>
                  <a:close/>
                  <a:moveTo>
                    <a:pt x="32" y="85"/>
                  </a:moveTo>
                  <a:cubicBezTo>
                    <a:pt x="35" y="82"/>
                    <a:pt x="38" y="79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0" y="82"/>
                    <a:pt x="37" y="84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2" y="85"/>
                    <a:pt x="32" y="85"/>
                    <a:pt x="32" y="85"/>
                  </a:cubicBezTo>
                  <a:close/>
                  <a:moveTo>
                    <a:pt x="193" y="76"/>
                  </a:moveTo>
                  <a:cubicBezTo>
                    <a:pt x="194" y="72"/>
                    <a:pt x="195" y="68"/>
                    <a:pt x="195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8" y="69"/>
                    <a:pt x="197" y="73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3" y="76"/>
                    <a:pt x="193" y="76"/>
                    <a:pt x="193" y="76"/>
                  </a:cubicBezTo>
                  <a:close/>
                  <a:moveTo>
                    <a:pt x="57" y="67"/>
                  </a:moveTo>
                  <a:cubicBezTo>
                    <a:pt x="59" y="66"/>
                    <a:pt x="61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3"/>
                    <a:pt x="63" y="62"/>
                    <a:pt x="63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3"/>
                    <a:pt x="65" y="64"/>
                    <a:pt x="65" y="6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7"/>
                    <a:pt x="62" y="68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7"/>
                    <a:pt x="57" y="67"/>
                    <a:pt x="57" y="67"/>
                  </a:cubicBezTo>
                  <a:close/>
                  <a:moveTo>
                    <a:pt x="195" y="65"/>
                  </a:moveTo>
                  <a:cubicBezTo>
                    <a:pt x="197" y="65"/>
                    <a:pt x="197" y="65"/>
                    <a:pt x="197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5" y="65"/>
                    <a:pt x="195" y="65"/>
                    <a:pt x="195" y="65"/>
                  </a:cubicBezTo>
                  <a:close/>
                  <a:moveTo>
                    <a:pt x="195" y="65"/>
                  </a:moveTo>
                  <a:cubicBezTo>
                    <a:pt x="197" y="65"/>
                    <a:pt x="197" y="65"/>
                    <a:pt x="197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195" y="65"/>
                    <a:pt x="195" y="65"/>
                    <a:pt x="195" y="65"/>
                  </a:cubicBezTo>
                  <a:close/>
                  <a:moveTo>
                    <a:pt x="190" y="36"/>
                  </a:moveTo>
                  <a:cubicBezTo>
                    <a:pt x="193" y="35"/>
                    <a:pt x="193" y="35"/>
                    <a:pt x="193" y="35"/>
                  </a:cubicBezTo>
                  <a:cubicBezTo>
                    <a:pt x="194" y="38"/>
                    <a:pt x="196" y="42"/>
                    <a:pt x="197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4" y="47"/>
                    <a:pt x="194" y="47"/>
                    <a:pt x="194" y="47"/>
                  </a:cubicBezTo>
                  <a:cubicBezTo>
                    <a:pt x="193" y="43"/>
                    <a:pt x="192" y="39"/>
                    <a:pt x="190" y="36"/>
                  </a:cubicBezTo>
                  <a:close/>
                  <a:moveTo>
                    <a:pt x="70" y="43"/>
                  </a:moveTo>
                  <a:cubicBezTo>
                    <a:pt x="72" y="39"/>
                    <a:pt x="74" y="36"/>
                    <a:pt x="77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7" y="38"/>
                    <a:pt x="75" y="41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0" y="43"/>
                    <a:pt x="70" y="43"/>
                    <a:pt x="70" y="43"/>
                  </a:cubicBezTo>
                  <a:close/>
                  <a:moveTo>
                    <a:pt x="193" y="35"/>
                  </a:moveTo>
                  <a:cubicBezTo>
                    <a:pt x="190" y="36"/>
                    <a:pt x="190" y="36"/>
                    <a:pt x="190" y="36"/>
                  </a:cubicBezTo>
                  <a:cubicBezTo>
                    <a:pt x="193" y="35"/>
                    <a:pt x="193" y="35"/>
                    <a:pt x="193" y="35"/>
                  </a:cubicBezTo>
                  <a:close/>
                  <a:moveTo>
                    <a:pt x="193" y="35"/>
                  </a:moveTo>
                  <a:cubicBezTo>
                    <a:pt x="190" y="36"/>
                    <a:pt x="190" y="36"/>
                    <a:pt x="190" y="36"/>
                  </a:cubicBezTo>
                  <a:cubicBezTo>
                    <a:pt x="193" y="35"/>
                    <a:pt x="193" y="35"/>
                    <a:pt x="193" y="35"/>
                  </a:cubicBezTo>
                  <a:close/>
                  <a:moveTo>
                    <a:pt x="91" y="21"/>
                  </a:moveTo>
                  <a:cubicBezTo>
                    <a:pt x="89" y="19"/>
                    <a:pt x="89" y="19"/>
                    <a:pt x="89" y="19"/>
                  </a:cubicBezTo>
                  <a:cubicBezTo>
                    <a:pt x="92" y="16"/>
                    <a:pt x="95" y="14"/>
                    <a:pt x="99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97" y="16"/>
                    <a:pt x="94" y="19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lose/>
                  <a:moveTo>
                    <a:pt x="91" y="21"/>
                  </a:moveTo>
                  <a:cubicBezTo>
                    <a:pt x="89" y="19"/>
                    <a:pt x="89" y="19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91" y="21"/>
                    <a:pt x="91" y="21"/>
                    <a:pt x="91" y="21"/>
                  </a:cubicBezTo>
                  <a:close/>
                  <a:moveTo>
                    <a:pt x="175" y="16"/>
                  </a:moveTo>
                  <a:cubicBezTo>
                    <a:pt x="174" y="15"/>
                    <a:pt x="173" y="14"/>
                    <a:pt x="172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5" y="12"/>
                    <a:pt x="176" y="13"/>
                    <a:pt x="177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7" y="13"/>
                    <a:pt x="180" y="15"/>
                    <a:pt x="183" y="19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1" y="21"/>
                    <a:pt x="181" y="21"/>
                    <a:pt x="181" y="21"/>
                  </a:cubicBezTo>
                  <a:cubicBezTo>
                    <a:pt x="178" y="18"/>
                    <a:pt x="175" y="16"/>
                    <a:pt x="175" y="16"/>
                  </a:cubicBezTo>
                  <a:close/>
                  <a:moveTo>
                    <a:pt x="172" y="13"/>
                  </a:moveTo>
                  <a:cubicBezTo>
                    <a:pt x="174" y="11"/>
                    <a:pt x="174" y="11"/>
                    <a:pt x="174" y="11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2" y="13"/>
                    <a:pt x="172" y="13"/>
                    <a:pt x="172" y="13"/>
                  </a:cubicBezTo>
                  <a:close/>
                  <a:moveTo>
                    <a:pt x="115" y="4"/>
                  </a:moveTo>
                  <a:cubicBezTo>
                    <a:pt x="119" y="3"/>
                    <a:pt x="123" y="2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4" y="4"/>
                    <a:pt x="120" y="5"/>
                    <a:pt x="116" y="7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5" y="4"/>
                    <a:pt x="115" y="4"/>
                    <a:pt x="115" y="4"/>
                  </a:cubicBezTo>
                  <a:close/>
                  <a:moveTo>
                    <a:pt x="145" y="3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9" y="1"/>
                    <a:pt x="154" y="2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53" y="5"/>
                    <a:pt x="149" y="4"/>
                    <a:pt x="14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6" name="Freeform 168"/>
            <p:cNvSpPr>
              <a:spLocks noEditPoints="1"/>
            </p:cNvSpPr>
            <p:nvPr/>
          </p:nvSpPr>
          <p:spPr bwMode="auto">
            <a:xfrm>
              <a:off x="14157328" y="-4313247"/>
              <a:ext cx="250825" cy="71438"/>
            </a:xfrm>
            <a:custGeom>
              <a:avLst/>
              <a:gdLst>
                <a:gd name="T0" fmla="*/ 28 w 67"/>
                <a:gd name="T1" fmla="*/ 16 h 19"/>
                <a:gd name="T2" fmla="*/ 39 w 67"/>
                <a:gd name="T3" fmla="*/ 14 h 19"/>
                <a:gd name="T4" fmla="*/ 39 w 67"/>
                <a:gd name="T5" fmla="*/ 14 h 19"/>
                <a:gd name="T6" fmla="*/ 40 w 67"/>
                <a:gd name="T7" fmla="*/ 17 h 19"/>
                <a:gd name="T8" fmla="*/ 28 w 67"/>
                <a:gd name="T9" fmla="*/ 19 h 19"/>
                <a:gd name="T10" fmla="*/ 28 w 67"/>
                <a:gd name="T11" fmla="*/ 19 h 19"/>
                <a:gd name="T12" fmla="*/ 28 w 67"/>
                <a:gd name="T13" fmla="*/ 16 h 19"/>
                <a:gd name="T14" fmla="*/ 10 w 67"/>
                <a:gd name="T15" fmla="*/ 18 h 19"/>
                <a:gd name="T16" fmla="*/ 10 w 67"/>
                <a:gd name="T17" fmla="*/ 18 h 19"/>
                <a:gd name="T18" fmla="*/ 10 w 67"/>
                <a:gd name="T19" fmla="*/ 18 h 19"/>
                <a:gd name="T20" fmla="*/ 11 w 67"/>
                <a:gd name="T21" fmla="*/ 15 h 19"/>
                <a:gd name="T22" fmla="*/ 10 w 67"/>
                <a:gd name="T23" fmla="*/ 18 h 19"/>
                <a:gd name="T24" fmla="*/ 10 w 67"/>
                <a:gd name="T25" fmla="*/ 18 h 19"/>
                <a:gd name="T26" fmla="*/ 0 w 67"/>
                <a:gd name="T27" fmla="*/ 14 h 19"/>
                <a:gd name="T28" fmla="*/ 1 w 67"/>
                <a:gd name="T29" fmla="*/ 11 h 19"/>
                <a:gd name="T30" fmla="*/ 11 w 67"/>
                <a:gd name="T31" fmla="*/ 15 h 19"/>
                <a:gd name="T32" fmla="*/ 11 w 67"/>
                <a:gd name="T33" fmla="*/ 15 h 19"/>
                <a:gd name="T34" fmla="*/ 10 w 67"/>
                <a:gd name="T35" fmla="*/ 18 h 19"/>
                <a:gd name="T36" fmla="*/ 0 w 67"/>
                <a:gd name="T37" fmla="*/ 14 h 19"/>
                <a:gd name="T38" fmla="*/ 39 w 67"/>
                <a:gd name="T39" fmla="*/ 14 h 19"/>
                <a:gd name="T40" fmla="*/ 40 w 67"/>
                <a:gd name="T41" fmla="*/ 17 h 19"/>
                <a:gd name="T42" fmla="*/ 39 w 67"/>
                <a:gd name="T43" fmla="*/ 14 h 19"/>
                <a:gd name="T44" fmla="*/ 39 w 67"/>
                <a:gd name="T45" fmla="*/ 14 h 19"/>
                <a:gd name="T46" fmla="*/ 40 w 67"/>
                <a:gd name="T47" fmla="*/ 17 h 19"/>
                <a:gd name="T48" fmla="*/ 39 w 67"/>
                <a:gd name="T49" fmla="*/ 14 h 19"/>
                <a:gd name="T50" fmla="*/ 55 w 67"/>
                <a:gd name="T51" fmla="*/ 7 h 19"/>
                <a:gd name="T52" fmla="*/ 65 w 67"/>
                <a:gd name="T53" fmla="*/ 0 h 19"/>
                <a:gd name="T54" fmla="*/ 65 w 67"/>
                <a:gd name="T55" fmla="*/ 0 h 19"/>
                <a:gd name="T56" fmla="*/ 67 w 67"/>
                <a:gd name="T57" fmla="*/ 2 h 19"/>
                <a:gd name="T58" fmla="*/ 57 w 67"/>
                <a:gd name="T59" fmla="*/ 9 h 19"/>
                <a:gd name="T60" fmla="*/ 57 w 67"/>
                <a:gd name="T61" fmla="*/ 9 h 19"/>
                <a:gd name="T62" fmla="*/ 55 w 67"/>
                <a:gd name="T6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19">
                  <a:moveTo>
                    <a:pt x="28" y="16"/>
                  </a:moveTo>
                  <a:cubicBezTo>
                    <a:pt x="32" y="16"/>
                    <a:pt x="36" y="15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6" y="18"/>
                    <a:pt x="32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10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0" y="14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4" y="13"/>
                    <a:pt x="7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7"/>
                    <a:pt x="3" y="16"/>
                    <a:pt x="0" y="14"/>
                  </a:cubicBezTo>
                  <a:close/>
                  <a:moveTo>
                    <a:pt x="39" y="14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39" y="14"/>
                    <a:pt x="39" y="14"/>
                    <a:pt x="39" y="14"/>
                  </a:cubicBezTo>
                  <a:close/>
                  <a:moveTo>
                    <a:pt x="39" y="14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39" y="14"/>
                    <a:pt x="39" y="14"/>
                    <a:pt x="39" y="14"/>
                  </a:cubicBezTo>
                  <a:close/>
                  <a:moveTo>
                    <a:pt x="55" y="7"/>
                  </a:moveTo>
                  <a:cubicBezTo>
                    <a:pt x="61" y="3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3" y="6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5" y="7"/>
                    <a:pt x="55" y="7"/>
                    <a:pt x="55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7" name="Freeform 169"/>
            <p:cNvSpPr/>
            <p:nvPr/>
          </p:nvSpPr>
          <p:spPr bwMode="auto">
            <a:xfrm>
              <a:off x="14157328" y="-4030672"/>
              <a:ext cx="60325" cy="101600"/>
            </a:xfrm>
            <a:custGeom>
              <a:avLst/>
              <a:gdLst>
                <a:gd name="T0" fmla="*/ 0 w 16"/>
                <a:gd name="T1" fmla="*/ 26 h 27"/>
                <a:gd name="T2" fmla="*/ 0 w 16"/>
                <a:gd name="T3" fmla="*/ 25 h 27"/>
                <a:gd name="T4" fmla="*/ 0 w 16"/>
                <a:gd name="T5" fmla="*/ 25 h 27"/>
                <a:gd name="T6" fmla="*/ 13 w 16"/>
                <a:gd name="T7" fmla="*/ 1 h 27"/>
                <a:gd name="T8" fmla="*/ 13 w 16"/>
                <a:gd name="T9" fmla="*/ 1 h 27"/>
                <a:gd name="T10" fmla="*/ 15 w 16"/>
                <a:gd name="T11" fmla="*/ 0 h 27"/>
                <a:gd name="T12" fmla="*/ 15 w 16"/>
                <a:gd name="T13" fmla="*/ 0 h 27"/>
                <a:gd name="T14" fmla="*/ 16 w 16"/>
                <a:gd name="T15" fmla="*/ 1 h 27"/>
                <a:gd name="T16" fmla="*/ 16 w 16"/>
                <a:gd name="T17" fmla="*/ 1 h 27"/>
                <a:gd name="T18" fmla="*/ 16 w 16"/>
                <a:gd name="T19" fmla="*/ 2 h 27"/>
                <a:gd name="T20" fmla="*/ 16 w 16"/>
                <a:gd name="T21" fmla="*/ 2 h 27"/>
                <a:gd name="T22" fmla="*/ 15 w 16"/>
                <a:gd name="T23" fmla="*/ 4 h 27"/>
                <a:gd name="T24" fmla="*/ 15 w 16"/>
                <a:gd name="T25" fmla="*/ 4 h 27"/>
                <a:gd name="T26" fmla="*/ 14 w 16"/>
                <a:gd name="T27" fmla="*/ 5 h 27"/>
                <a:gd name="T28" fmla="*/ 14 w 16"/>
                <a:gd name="T29" fmla="*/ 5 h 27"/>
                <a:gd name="T30" fmla="*/ 13 w 16"/>
                <a:gd name="T31" fmla="*/ 5 h 27"/>
                <a:gd name="T32" fmla="*/ 13 w 16"/>
                <a:gd name="T33" fmla="*/ 5 h 27"/>
                <a:gd name="T34" fmla="*/ 9 w 16"/>
                <a:gd name="T35" fmla="*/ 10 h 27"/>
                <a:gd name="T36" fmla="*/ 9 w 16"/>
                <a:gd name="T37" fmla="*/ 10 h 27"/>
                <a:gd name="T38" fmla="*/ 3 w 16"/>
                <a:gd name="T39" fmla="*/ 25 h 27"/>
                <a:gd name="T40" fmla="*/ 3 w 16"/>
                <a:gd name="T41" fmla="*/ 25 h 27"/>
                <a:gd name="T42" fmla="*/ 3 w 16"/>
                <a:gd name="T43" fmla="*/ 26 h 27"/>
                <a:gd name="T44" fmla="*/ 3 w 16"/>
                <a:gd name="T45" fmla="*/ 26 h 27"/>
                <a:gd name="T46" fmla="*/ 2 w 16"/>
                <a:gd name="T47" fmla="*/ 27 h 27"/>
                <a:gd name="T48" fmla="*/ 2 w 16"/>
                <a:gd name="T49" fmla="*/ 27 h 27"/>
                <a:gd name="T50" fmla="*/ 2 w 16"/>
                <a:gd name="T51" fmla="*/ 27 h 27"/>
                <a:gd name="T52" fmla="*/ 2 w 16"/>
                <a:gd name="T53" fmla="*/ 27 h 27"/>
                <a:gd name="T54" fmla="*/ 0 w 16"/>
                <a:gd name="T5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27">
                  <a:moveTo>
                    <a:pt x="0" y="26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3"/>
                    <a:pt x="10" y="4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3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7"/>
                    <a:pt x="11" y="8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14"/>
                    <a:pt x="3" y="19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7"/>
                    <a:pt x="0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8" name="Oval 170"/>
            <p:cNvSpPr>
              <a:spLocks noChangeArrowheads="1"/>
            </p:cNvSpPr>
            <p:nvPr/>
          </p:nvSpPr>
          <p:spPr bwMode="auto">
            <a:xfrm>
              <a:off x="13720765" y="-4459298"/>
              <a:ext cx="161925" cy="161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9" name="Freeform 171"/>
            <p:cNvSpPr/>
            <p:nvPr/>
          </p:nvSpPr>
          <p:spPr bwMode="auto">
            <a:xfrm>
              <a:off x="13796965" y="-4864111"/>
              <a:ext cx="457201" cy="396876"/>
            </a:xfrm>
            <a:custGeom>
              <a:avLst/>
              <a:gdLst>
                <a:gd name="T0" fmla="*/ 112 w 122"/>
                <a:gd name="T1" fmla="*/ 13 h 106"/>
                <a:gd name="T2" fmla="*/ 80 w 122"/>
                <a:gd name="T3" fmla="*/ 77 h 106"/>
                <a:gd name="T4" fmla="*/ 10 w 122"/>
                <a:gd name="T5" fmla="*/ 92 h 106"/>
                <a:gd name="T6" fmla="*/ 42 w 122"/>
                <a:gd name="T7" fmla="*/ 29 h 106"/>
                <a:gd name="T8" fmla="*/ 112 w 122"/>
                <a:gd name="T9" fmla="*/ 1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06">
                  <a:moveTo>
                    <a:pt x="112" y="13"/>
                  </a:moveTo>
                  <a:cubicBezTo>
                    <a:pt x="122" y="26"/>
                    <a:pt x="108" y="55"/>
                    <a:pt x="80" y="77"/>
                  </a:cubicBezTo>
                  <a:cubicBezTo>
                    <a:pt x="51" y="99"/>
                    <a:pt x="20" y="106"/>
                    <a:pt x="10" y="92"/>
                  </a:cubicBezTo>
                  <a:cubicBezTo>
                    <a:pt x="0" y="79"/>
                    <a:pt x="14" y="51"/>
                    <a:pt x="42" y="29"/>
                  </a:cubicBezTo>
                  <a:cubicBezTo>
                    <a:pt x="70" y="7"/>
                    <a:pt x="101" y="0"/>
                    <a:pt x="1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5" name="Freeform 187"/>
            <p:cNvSpPr/>
            <p:nvPr/>
          </p:nvSpPr>
          <p:spPr bwMode="auto">
            <a:xfrm>
              <a:off x="13387389" y="-4148147"/>
              <a:ext cx="676276" cy="676276"/>
            </a:xfrm>
            <a:custGeom>
              <a:avLst/>
              <a:gdLst>
                <a:gd name="T0" fmla="*/ 131 w 180"/>
                <a:gd name="T1" fmla="*/ 22 h 180"/>
                <a:gd name="T2" fmla="*/ 158 w 180"/>
                <a:gd name="T3" fmla="*/ 131 h 180"/>
                <a:gd name="T4" fmla="*/ 49 w 180"/>
                <a:gd name="T5" fmla="*/ 158 h 180"/>
                <a:gd name="T6" fmla="*/ 23 w 180"/>
                <a:gd name="T7" fmla="*/ 49 h 180"/>
                <a:gd name="T8" fmla="*/ 131 w 180"/>
                <a:gd name="T9" fmla="*/ 2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80">
                  <a:moveTo>
                    <a:pt x="131" y="22"/>
                  </a:moveTo>
                  <a:cubicBezTo>
                    <a:pt x="169" y="45"/>
                    <a:pt x="180" y="94"/>
                    <a:pt x="158" y="131"/>
                  </a:cubicBezTo>
                  <a:cubicBezTo>
                    <a:pt x="135" y="168"/>
                    <a:pt x="86" y="180"/>
                    <a:pt x="49" y="158"/>
                  </a:cubicBezTo>
                  <a:cubicBezTo>
                    <a:pt x="12" y="135"/>
                    <a:pt x="0" y="86"/>
                    <a:pt x="23" y="49"/>
                  </a:cubicBezTo>
                  <a:cubicBezTo>
                    <a:pt x="45" y="12"/>
                    <a:pt x="94" y="0"/>
                    <a:pt x="131" y="22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6" name="Freeform 188"/>
            <p:cNvSpPr/>
            <p:nvPr/>
          </p:nvSpPr>
          <p:spPr bwMode="auto">
            <a:xfrm>
              <a:off x="13423902" y="-4113222"/>
              <a:ext cx="604838" cy="608014"/>
            </a:xfrm>
            <a:custGeom>
              <a:avLst/>
              <a:gdLst>
                <a:gd name="T0" fmla="*/ 38 w 161"/>
                <a:gd name="T1" fmla="*/ 150 h 162"/>
                <a:gd name="T2" fmla="*/ 0 w 161"/>
                <a:gd name="T3" fmla="*/ 81 h 162"/>
                <a:gd name="T4" fmla="*/ 0 w 161"/>
                <a:gd name="T5" fmla="*/ 81 h 162"/>
                <a:gd name="T6" fmla="*/ 11 w 161"/>
                <a:gd name="T7" fmla="*/ 39 h 162"/>
                <a:gd name="T8" fmla="*/ 11 w 161"/>
                <a:gd name="T9" fmla="*/ 39 h 162"/>
                <a:gd name="T10" fmla="*/ 80 w 161"/>
                <a:gd name="T11" fmla="*/ 0 h 162"/>
                <a:gd name="T12" fmla="*/ 80 w 161"/>
                <a:gd name="T13" fmla="*/ 0 h 162"/>
                <a:gd name="T14" fmla="*/ 122 w 161"/>
                <a:gd name="T15" fmla="*/ 12 h 162"/>
                <a:gd name="T16" fmla="*/ 122 w 161"/>
                <a:gd name="T17" fmla="*/ 12 h 162"/>
                <a:gd name="T18" fmla="*/ 121 w 161"/>
                <a:gd name="T19" fmla="*/ 13 h 162"/>
                <a:gd name="T20" fmla="*/ 120 w 161"/>
                <a:gd name="T21" fmla="*/ 15 h 162"/>
                <a:gd name="T22" fmla="*/ 80 w 161"/>
                <a:gd name="T23" fmla="*/ 3 h 162"/>
                <a:gd name="T24" fmla="*/ 80 w 161"/>
                <a:gd name="T25" fmla="*/ 3 h 162"/>
                <a:gd name="T26" fmla="*/ 14 w 161"/>
                <a:gd name="T27" fmla="*/ 41 h 162"/>
                <a:gd name="T28" fmla="*/ 14 w 161"/>
                <a:gd name="T29" fmla="*/ 41 h 162"/>
                <a:gd name="T30" fmla="*/ 3 w 161"/>
                <a:gd name="T31" fmla="*/ 81 h 162"/>
                <a:gd name="T32" fmla="*/ 3 w 161"/>
                <a:gd name="T33" fmla="*/ 81 h 162"/>
                <a:gd name="T34" fmla="*/ 40 w 161"/>
                <a:gd name="T35" fmla="*/ 147 h 162"/>
                <a:gd name="T36" fmla="*/ 40 w 161"/>
                <a:gd name="T37" fmla="*/ 147 h 162"/>
                <a:gd name="T38" fmla="*/ 80 w 161"/>
                <a:gd name="T39" fmla="*/ 159 h 162"/>
                <a:gd name="T40" fmla="*/ 80 w 161"/>
                <a:gd name="T41" fmla="*/ 159 h 162"/>
                <a:gd name="T42" fmla="*/ 146 w 161"/>
                <a:gd name="T43" fmla="*/ 121 h 162"/>
                <a:gd name="T44" fmla="*/ 146 w 161"/>
                <a:gd name="T45" fmla="*/ 121 h 162"/>
                <a:gd name="T46" fmla="*/ 158 w 161"/>
                <a:gd name="T47" fmla="*/ 81 h 162"/>
                <a:gd name="T48" fmla="*/ 158 w 161"/>
                <a:gd name="T49" fmla="*/ 81 h 162"/>
                <a:gd name="T50" fmla="*/ 120 w 161"/>
                <a:gd name="T51" fmla="*/ 15 h 162"/>
                <a:gd name="T52" fmla="*/ 120 w 161"/>
                <a:gd name="T53" fmla="*/ 15 h 162"/>
                <a:gd name="T54" fmla="*/ 121 w 161"/>
                <a:gd name="T55" fmla="*/ 13 h 162"/>
                <a:gd name="T56" fmla="*/ 122 w 161"/>
                <a:gd name="T57" fmla="*/ 12 h 162"/>
                <a:gd name="T58" fmla="*/ 161 w 161"/>
                <a:gd name="T59" fmla="*/ 81 h 162"/>
                <a:gd name="T60" fmla="*/ 161 w 161"/>
                <a:gd name="T61" fmla="*/ 81 h 162"/>
                <a:gd name="T62" fmla="*/ 149 w 161"/>
                <a:gd name="T63" fmla="*/ 123 h 162"/>
                <a:gd name="T64" fmla="*/ 149 w 161"/>
                <a:gd name="T65" fmla="*/ 123 h 162"/>
                <a:gd name="T66" fmla="*/ 80 w 161"/>
                <a:gd name="T67" fmla="*/ 162 h 162"/>
                <a:gd name="T68" fmla="*/ 80 w 161"/>
                <a:gd name="T69" fmla="*/ 162 h 162"/>
                <a:gd name="T70" fmla="*/ 38 w 161"/>
                <a:gd name="T71" fmla="*/ 15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62">
                  <a:moveTo>
                    <a:pt x="38" y="150"/>
                  </a:moveTo>
                  <a:cubicBezTo>
                    <a:pt x="13" y="135"/>
                    <a:pt x="0" y="108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67"/>
                    <a:pt x="3" y="52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27" y="14"/>
                    <a:pt x="53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5" y="0"/>
                    <a:pt x="109" y="4"/>
                    <a:pt x="122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08" y="7"/>
                    <a:pt x="94" y="3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54" y="3"/>
                    <a:pt x="29" y="17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6" y="53"/>
                    <a:pt x="3" y="67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107"/>
                    <a:pt x="16" y="133"/>
                    <a:pt x="40" y="147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53" y="155"/>
                    <a:pt x="66" y="159"/>
                    <a:pt x="80" y="159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106" y="159"/>
                    <a:pt x="132" y="145"/>
                    <a:pt x="146" y="121"/>
                  </a:cubicBezTo>
                  <a:cubicBezTo>
                    <a:pt x="146" y="121"/>
                    <a:pt x="146" y="121"/>
                    <a:pt x="146" y="121"/>
                  </a:cubicBezTo>
                  <a:cubicBezTo>
                    <a:pt x="154" y="109"/>
                    <a:pt x="158" y="95"/>
                    <a:pt x="158" y="81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8" y="55"/>
                    <a:pt x="145" y="29"/>
                    <a:pt x="120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47" y="27"/>
                    <a:pt x="161" y="54"/>
                    <a:pt x="161" y="81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95"/>
                    <a:pt x="157" y="110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34" y="148"/>
                    <a:pt x="107" y="162"/>
                    <a:pt x="80" y="162"/>
                  </a:cubicBezTo>
                  <a:cubicBezTo>
                    <a:pt x="80" y="162"/>
                    <a:pt x="80" y="162"/>
                    <a:pt x="80" y="162"/>
                  </a:cubicBezTo>
                  <a:cubicBezTo>
                    <a:pt x="66" y="162"/>
                    <a:pt x="51" y="158"/>
                    <a:pt x="38" y="15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7" name="Freeform 189"/>
            <p:cNvSpPr/>
            <p:nvPr/>
          </p:nvSpPr>
          <p:spPr bwMode="auto">
            <a:xfrm>
              <a:off x="13560427" y="-3670309"/>
              <a:ext cx="85725" cy="85725"/>
            </a:xfrm>
            <a:custGeom>
              <a:avLst/>
              <a:gdLst>
                <a:gd name="T0" fmla="*/ 17 w 23"/>
                <a:gd name="T1" fmla="*/ 3 h 23"/>
                <a:gd name="T2" fmla="*/ 20 w 23"/>
                <a:gd name="T3" fmla="*/ 17 h 23"/>
                <a:gd name="T4" fmla="*/ 6 w 23"/>
                <a:gd name="T5" fmla="*/ 20 h 23"/>
                <a:gd name="T6" fmla="*/ 3 w 23"/>
                <a:gd name="T7" fmla="*/ 6 h 23"/>
                <a:gd name="T8" fmla="*/ 17 w 23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7" y="3"/>
                  </a:moveTo>
                  <a:cubicBezTo>
                    <a:pt x="22" y="5"/>
                    <a:pt x="23" y="12"/>
                    <a:pt x="20" y="17"/>
                  </a:cubicBezTo>
                  <a:cubicBezTo>
                    <a:pt x="17" y="21"/>
                    <a:pt x="11" y="23"/>
                    <a:pt x="6" y="20"/>
                  </a:cubicBezTo>
                  <a:cubicBezTo>
                    <a:pt x="1" y="17"/>
                    <a:pt x="0" y="11"/>
                    <a:pt x="3" y="6"/>
                  </a:cubicBezTo>
                  <a:cubicBezTo>
                    <a:pt x="6" y="1"/>
                    <a:pt x="12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8" name="Freeform 190"/>
            <p:cNvSpPr/>
            <p:nvPr/>
          </p:nvSpPr>
          <p:spPr bwMode="auto">
            <a:xfrm>
              <a:off x="13465177" y="-3917959"/>
              <a:ext cx="125413" cy="236538"/>
            </a:xfrm>
            <a:custGeom>
              <a:avLst/>
              <a:gdLst>
                <a:gd name="T0" fmla="*/ 13 w 33"/>
                <a:gd name="T1" fmla="*/ 1 h 63"/>
                <a:gd name="T2" fmla="*/ 31 w 33"/>
                <a:gd name="T3" fmla="*/ 30 h 63"/>
                <a:gd name="T4" fmla="*/ 20 w 33"/>
                <a:gd name="T5" fmla="*/ 62 h 63"/>
                <a:gd name="T6" fmla="*/ 2 w 33"/>
                <a:gd name="T7" fmla="*/ 33 h 63"/>
                <a:gd name="T8" fmla="*/ 13 w 33"/>
                <a:gd name="T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3">
                  <a:moveTo>
                    <a:pt x="13" y="1"/>
                  </a:moveTo>
                  <a:cubicBezTo>
                    <a:pt x="21" y="0"/>
                    <a:pt x="29" y="13"/>
                    <a:pt x="31" y="30"/>
                  </a:cubicBezTo>
                  <a:cubicBezTo>
                    <a:pt x="33" y="47"/>
                    <a:pt x="28" y="61"/>
                    <a:pt x="20" y="62"/>
                  </a:cubicBezTo>
                  <a:cubicBezTo>
                    <a:pt x="12" y="63"/>
                    <a:pt x="4" y="50"/>
                    <a:pt x="2" y="33"/>
                  </a:cubicBezTo>
                  <a:cubicBezTo>
                    <a:pt x="0" y="17"/>
                    <a:pt x="5" y="2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71" name="组合 470"/>
          <p:cNvGrpSpPr/>
          <p:nvPr/>
        </p:nvGrpSpPr>
        <p:grpSpPr>
          <a:xfrm>
            <a:off x="3274220" y="191295"/>
            <a:ext cx="1795463" cy="2265363"/>
            <a:chOff x="4370388" y="4487862"/>
            <a:chExt cx="1795463" cy="2265363"/>
          </a:xfrm>
        </p:grpSpPr>
        <p:sp>
          <p:nvSpPr>
            <p:cNvPr id="65" name="Freeform 208"/>
            <p:cNvSpPr/>
            <p:nvPr/>
          </p:nvSpPr>
          <p:spPr bwMode="auto">
            <a:xfrm>
              <a:off x="4370388" y="5345112"/>
              <a:ext cx="1408113" cy="1408113"/>
            </a:xfrm>
            <a:custGeom>
              <a:avLst/>
              <a:gdLst>
                <a:gd name="T0" fmla="*/ 341 w 375"/>
                <a:gd name="T1" fmla="*/ 248 h 375"/>
                <a:gd name="T2" fmla="*/ 127 w 375"/>
                <a:gd name="T3" fmla="*/ 342 h 375"/>
                <a:gd name="T4" fmla="*/ 33 w 375"/>
                <a:gd name="T5" fmla="*/ 128 h 375"/>
                <a:gd name="T6" fmla="*/ 248 w 375"/>
                <a:gd name="T7" fmla="*/ 34 h 375"/>
                <a:gd name="T8" fmla="*/ 341 w 375"/>
                <a:gd name="T9" fmla="*/ 248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375">
                  <a:moveTo>
                    <a:pt x="341" y="248"/>
                  </a:moveTo>
                  <a:cubicBezTo>
                    <a:pt x="308" y="333"/>
                    <a:pt x="212" y="375"/>
                    <a:pt x="127" y="342"/>
                  </a:cubicBezTo>
                  <a:cubicBezTo>
                    <a:pt x="42" y="308"/>
                    <a:pt x="0" y="213"/>
                    <a:pt x="33" y="128"/>
                  </a:cubicBezTo>
                  <a:cubicBezTo>
                    <a:pt x="67" y="42"/>
                    <a:pt x="162" y="0"/>
                    <a:pt x="248" y="34"/>
                  </a:cubicBezTo>
                  <a:cubicBezTo>
                    <a:pt x="333" y="67"/>
                    <a:pt x="375" y="163"/>
                    <a:pt x="341" y="248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" name="Freeform 209"/>
            <p:cNvSpPr>
              <a:spLocks noEditPoints="1"/>
            </p:cNvSpPr>
            <p:nvPr/>
          </p:nvSpPr>
          <p:spPr bwMode="auto">
            <a:xfrm>
              <a:off x="4448176" y="5422900"/>
              <a:ext cx="1250950" cy="1250950"/>
            </a:xfrm>
            <a:custGeom>
              <a:avLst/>
              <a:gdLst>
                <a:gd name="T0" fmla="*/ 106 w 333"/>
                <a:gd name="T1" fmla="*/ 322 h 333"/>
                <a:gd name="T2" fmla="*/ 0 w 333"/>
                <a:gd name="T3" fmla="*/ 167 h 333"/>
                <a:gd name="T4" fmla="*/ 0 w 333"/>
                <a:gd name="T5" fmla="*/ 167 h 333"/>
                <a:gd name="T6" fmla="*/ 11 w 333"/>
                <a:gd name="T7" fmla="*/ 106 h 333"/>
                <a:gd name="T8" fmla="*/ 11 w 333"/>
                <a:gd name="T9" fmla="*/ 106 h 333"/>
                <a:gd name="T10" fmla="*/ 166 w 333"/>
                <a:gd name="T11" fmla="*/ 0 h 333"/>
                <a:gd name="T12" fmla="*/ 166 w 333"/>
                <a:gd name="T13" fmla="*/ 0 h 333"/>
                <a:gd name="T14" fmla="*/ 227 w 333"/>
                <a:gd name="T15" fmla="*/ 11 h 333"/>
                <a:gd name="T16" fmla="*/ 227 w 333"/>
                <a:gd name="T17" fmla="*/ 11 h 333"/>
                <a:gd name="T18" fmla="*/ 333 w 333"/>
                <a:gd name="T19" fmla="*/ 167 h 333"/>
                <a:gd name="T20" fmla="*/ 333 w 333"/>
                <a:gd name="T21" fmla="*/ 167 h 333"/>
                <a:gd name="T22" fmla="*/ 322 w 333"/>
                <a:gd name="T23" fmla="*/ 227 h 333"/>
                <a:gd name="T24" fmla="*/ 322 w 333"/>
                <a:gd name="T25" fmla="*/ 227 h 333"/>
                <a:gd name="T26" fmla="*/ 166 w 333"/>
                <a:gd name="T27" fmla="*/ 333 h 333"/>
                <a:gd name="T28" fmla="*/ 166 w 333"/>
                <a:gd name="T29" fmla="*/ 333 h 333"/>
                <a:gd name="T30" fmla="*/ 106 w 333"/>
                <a:gd name="T31" fmla="*/ 322 h 333"/>
                <a:gd name="T32" fmla="*/ 14 w 333"/>
                <a:gd name="T33" fmla="*/ 107 h 333"/>
                <a:gd name="T34" fmla="*/ 3 w 333"/>
                <a:gd name="T35" fmla="*/ 167 h 333"/>
                <a:gd name="T36" fmla="*/ 3 w 333"/>
                <a:gd name="T37" fmla="*/ 167 h 333"/>
                <a:gd name="T38" fmla="*/ 107 w 333"/>
                <a:gd name="T39" fmla="*/ 319 h 333"/>
                <a:gd name="T40" fmla="*/ 107 w 333"/>
                <a:gd name="T41" fmla="*/ 319 h 333"/>
                <a:gd name="T42" fmla="*/ 166 w 333"/>
                <a:gd name="T43" fmla="*/ 330 h 333"/>
                <a:gd name="T44" fmla="*/ 166 w 333"/>
                <a:gd name="T45" fmla="*/ 330 h 333"/>
                <a:gd name="T46" fmla="*/ 319 w 333"/>
                <a:gd name="T47" fmla="*/ 226 h 333"/>
                <a:gd name="T48" fmla="*/ 319 w 333"/>
                <a:gd name="T49" fmla="*/ 226 h 333"/>
                <a:gd name="T50" fmla="*/ 330 w 333"/>
                <a:gd name="T51" fmla="*/ 167 h 333"/>
                <a:gd name="T52" fmla="*/ 330 w 333"/>
                <a:gd name="T53" fmla="*/ 167 h 333"/>
                <a:gd name="T54" fmla="*/ 226 w 333"/>
                <a:gd name="T55" fmla="*/ 14 h 333"/>
                <a:gd name="T56" fmla="*/ 226 w 333"/>
                <a:gd name="T57" fmla="*/ 14 h 333"/>
                <a:gd name="T58" fmla="*/ 166 w 333"/>
                <a:gd name="T59" fmla="*/ 3 h 333"/>
                <a:gd name="T60" fmla="*/ 166 w 333"/>
                <a:gd name="T61" fmla="*/ 3 h 333"/>
                <a:gd name="T62" fmla="*/ 14 w 333"/>
                <a:gd name="T63" fmla="*/ 107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333">
                  <a:moveTo>
                    <a:pt x="106" y="322"/>
                  </a:moveTo>
                  <a:cubicBezTo>
                    <a:pt x="40" y="296"/>
                    <a:pt x="0" y="233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46"/>
                    <a:pt x="3" y="126"/>
                    <a:pt x="11" y="106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37" y="40"/>
                    <a:pt x="100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87" y="0"/>
                    <a:pt x="207" y="3"/>
                    <a:pt x="227" y="11"/>
                  </a:cubicBezTo>
                  <a:cubicBezTo>
                    <a:pt x="227" y="11"/>
                    <a:pt x="227" y="11"/>
                    <a:pt x="227" y="11"/>
                  </a:cubicBezTo>
                  <a:cubicBezTo>
                    <a:pt x="293" y="37"/>
                    <a:pt x="333" y="100"/>
                    <a:pt x="333" y="167"/>
                  </a:cubicBezTo>
                  <a:cubicBezTo>
                    <a:pt x="333" y="167"/>
                    <a:pt x="333" y="167"/>
                    <a:pt x="333" y="167"/>
                  </a:cubicBezTo>
                  <a:cubicBezTo>
                    <a:pt x="333" y="187"/>
                    <a:pt x="330" y="207"/>
                    <a:pt x="322" y="227"/>
                  </a:cubicBezTo>
                  <a:cubicBezTo>
                    <a:pt x="322" y="227"/>
                    <a:pt x="322" y="227"/>
                    <a:pt x="322" y="227"/>
                  </a:cubicBezTo>
                  <a:cubicBezTo>
                    <a:pt x="296" y="293"/>
                    <a:pt x="233" y="333"/>
                    <a:pt x="166" y="333"/>
                  </a:cubicBezTo>
                  <a:cubicBezTo>
                    <a:pt x="166" y="333"/>
                    <a:pt x="166" y="333"/>
                    <a:pt x="166" y="333"/>
                  </a:cubicBezTo>
                  <a:cubicBezTo>
                    <a:pt x="146" y="333"/>
                    <a:pt x="126" y="330"/>
                    <a:pt x="106" y="322"/>
                  </a:cubicBezTo>
                  <a:close/>
                  <a:moveTo>
                    <a:pt x="14" y="107"/>
                  </a:moveTo>
                  <a:cubicBezTo>
                    <a:pt x="6" y="127"/>
                    <a:pt x="3" y="14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232"/>
                    <a:pt x="42" y="294"/>
                    <a:pt x="107" y="319"/>
                  </a:cubicBezTo>
                  <a:cubicBezTo>
                    <a:pt x="107" y="319"/>
                    <a:pt x="107" y="319"/>
                    <a:pt x="107" y="319"/>
                  </a:cubicBezTo>
                  <a:cubicBezTo>
                    <a:pt x="126" y="327"/>
                    <a:pt x="147" y="330"/>
                    <a:pt x="166" y="330"/>
                  </a:cubicBezTo>
                  <a:cubicBezTo>
                    <a:pt x="166" y="330"/>
                    <a:pt x="166" y="330"/>
                    <a:pt x="166" y="330"/>
                  </a:cubicBezTo>
                  <a:cubicBezTo>
                    <a:pt x="232" y="330"/>
                    <a:pt x="294" y="291"/>
                    <a:pt x="319" y="226"/>
                  </a:cubicBezTo>
                  <a:cubicBezTo>
                    <a:pt x="319" y="226"/>
                    <a:pt x="319" y="226"/>
                    <a:pt x="319" y="226"/>
                  </a:cubicBezTo>
                  <a:cubicBezTo>
                    <a:pt x="327" y="207"/>
                    <a:pt x="330" y="186"/>
                    <a:pt x="330" y="167"/>
                  </a:cubicBezTo>
                  <a:cubicBezTo>
                    <a:pt x="330" y="167"/>
                    <a:pt x="330" y="167"/>
                    <a:pt x="330" y="167"/>
                  </a:cubicBezTo>
                  <a:cubicBezTo>
                    <a:pt x="330" y="101"/>
                    <a:pt x="291" y="39"/>
                    <a:pt x="226" y="14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06" y="6"/>
                    <a:pt x="186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01" y="3"/>
                    <a:pt x="39" y="42"/>
                    <a:pt x="14" y="10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" name="Freeform 210"/>
            <p:cNvSpPr/>
            <p:nvPr/>
          </p:nvSpPr>
          <p:spPr bwMode="auto">
            <a:xfrm>
              <a:off x="4610101" y="5562600"/>
              <a:ext cx="833438" cy="1077913"/>
            </a:xfrm>
            <a:custGeom>
              <a:avLst/>
              <a:gdLst>
                <a:gd name="T0" fmla="*/ 35 w 222"/>
                <a:gd name="T1" fmla="*/ 151 h 287"/>
                <a:gd name="T2" fmla="*/ 59 w 222"/>
                <a:gd name="T3" fmla="*/ 145 h 287"/>
                <a:gd name="T4" fmla="*/ 29 w 222"/>
                <a:gd name="T5" fmla="*/ 69 h 287"/>
                <a:gd name="T6" fmla="*/ 205 w 222"/>
                <a:gd name="T7" fmla="*/ 66 h 287"/>
                <a:gd name="T8" fmla="*/ 209 w 222"/>
                <a:gd name="T9" fmla="*/ 147 h 287"/>
                <a:gd name="T10" fmla="*/ 158 w 222"/>
                <a:gd name="T11" fmla="*/ 196 h 287"/>
                <a:gd name="T12" fmla="*/ 184 w 222"/>
                <a:gd name="T13" fmla="*/ 201 h 287"/>
                <a:gd name="T14" fmla="*/ 187 w 222"/>
                <a:gd name="T15" fmla="*/ 249 h 287"/>
                <a:gd name="T16" fmla="*/ 21 w 222"/>
                <a:gd name="T17" fmla="*/ 198 h 287"/>
                <a:gd name="T18" fmla="*/ 35 w 222"/>
                <a:gd name="T19" fmla="*/ 15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287">
                  <a:moveTo>
                    <a:pt x="35" y="151"/>
                  </a:moveTo>
                  <a:cubicBezTo>
                    <a:pt x="45" y="145"/>
                    <a:pt x="59" y="145"/>
                    <a:pt x="59" y="145"/>
                  </a:cubicBezTo>
                  <a:cubicBezTo>
                    <a:pt x="59" y="145"/>
                    <a:pt x="0" y="132"/>
                    <a:pt x="29" y="69"/>
                  </a:cubicBezTo>
                  <a:cubicBezTo>
                    <a:pt x="60" y="5"/>
                    <a:pt x="162" y="0"/>
                    <a:pt x="205" y="66"/>
                  </a:cubicBezTo>
                  <a:cubicBezTo>
                    <a:pt x="222" y="91"/>
                    <a:pt x="220" y="125"/>
                    <a:pt x="209" y="147"/>
                  </a:cubicBezTo>
                  <a:cubicBezTo>
                    <a:pt x="187" y="192"/>
                    <a:pt x="158" y="196"/>
                    <a:pt x="158" y="196"/>
                  </a:cubicBezTo>
                  <a:cubicBezTo>
                    <a:pt x="158" y="196"/>
                    <a:pt x="169" y="191"/>
                    <a:pt x="184" y="201"/>
                  </a:cubicBezTo>
                  <a:cubicBezTo>
                    <a:pt x="199" y="211"/>
                    <a:pt x="202" y="230"/>
                    <a:pt x="187" y="249"/>
                  </a:cubicBezTo>
                  <a:cubicBezTo>
                    <a:pt x="156" y="287"/>
                    <a:pt x="36" y="245"/>
                    <a:pt x="21" y="198"/>
                  </a:cubicBezTo>
                  <a:cubicBezTo>
                    <a:pt x="15" y="180"/>
                    <a:pt x="22" y="160"/>
                    <a:pt x="35" y="151"/>
                  </a:cubicBezTo>
                  <a:close/>
                </a:path>
              </a:pathLst>
            </a:custGeom>
            <a:solidFill>
              <a:srgbClr val="FFE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8" name="Freeform 211"/>
            <p:cNvSpPr>
              <a:spLocks noEditPoints="1"/>
            </p:cNvSpPr>
            <p:nvPr/>
          </p:nvSpPr>
          <p:spPr bwMode="auto">
            <a:xfrm>
              <a:off x="4673601" y="5626100"/>
              <a:ext cx="758825" cy="931863"/>
            </a:xfrm>
            <a:custGeom>
              <a:avLst/>
              <a:gdLst>
                <a:gd name="T0" fmla="*/ 146 w 202"/>
                <a:gd name="T1" fmla="*/ 245 h 248"/>
                <a:gd name="T2" fmla="*/ 133 w 202"/>
                <a:gd name="T3" fmla="*/ 248 h 248"/>
                <a:gd name="T4" fmla="*/ 103 w 202"/>
                <a:gd name="T5" fmla="*/ 243 h 248"/>
                <a:gd name="T6" fmla="*/ 115 w 202"/>
                <a:gd name="T7" fmla="*/ 247 h 248"/>
                <a:gd name="T8" fmla="*/ 74 w 202"/>
                <a:gd name="T9" fmla="*/ 235 h 248"/>
                <a:gd name="T10" fmla="*/ 85 w 202"/>
                <a:gd name="T11" fmla="*/ 241 h 248"/>
                <a:gd name="T12" fmla="*/ 169 w 202"/>
                <a:gd name="T13" fmla="*/ 230 h 248"/>
                <a:gd name="T14" fmla="*/ 171 w 202"/>
                <a:gd name="T15" fmla="*/ 233 h 248"/>
                <a:gd name="T16" fmla="*/ 46 w 202"/>
                <a:gd name="T17" fmla="*/ 225 h 248"/>
                <a:gd name="T18" fmla="*/ 59 w 202"/>
                <a:gd name="T19" fmla="*/ 229 h 248"/>
                <a:gd name="T20" fmla="*/ 177 w 202"/>
                <a:gd name="T21" fmla="*/ 215 h 248"/>
                <a:gd name="T22" fmla="*/ 179 w 202"/>
                <a:gd name="T23" fmla="*/ 202 h 248"/>
                <a:gd name="T24" fmla="*/ 178 w 202"/>
                <a:gd name="T25" fmla="*/ 217 h 248"/>
                <a:gd name="T26" fmla="*/ 23 w 202"/>
                <a:gd name="T27" fmla="*/ 205 h 248"/>
                <a:gd name="T28" fmla="*/ 31 w 202"/>
                <a:gd name="T29" fmla="*/ 216 h 248"/>
                <a:gd name="T30" fmla="*/ 6 w 202"/>
                <a:gd name="T31" fmla="*/ 182 h 248"/>
                <a:gd name="T32" fmla="*/ 10 w 202"/>
                <a:gd name="T33" fmla="*/ 195 h 248"/>
                <a:gd name="T34" fmla="*/ 161 w 202"/>
                <a:gd name="T35" fmla="*/ 182 h 248"/>
                <a:gd name="T36" fmla="*/ 163 w 202"/>
                <a:gd name="T37" fmla="*/ 179 h 248"/>
                <a:gd name="T38" fmla="*/ 173 w 202"/>
                <a:gd name="T39" fmla="*/ 189 h 248"/>
                <a:gd name="T40" fmla="*/ 144 w 202"/>
                <a:gd name="T41" fmla="*/ 176 h 248"/>
                <a:gd name="T42" fmla="*/ 151 w 202"/>
                <a:gd name="T43" fmla="*/ 176 h 248"/>
                <a:gd name="T44" fmla="*/ 140 w 202"/>
                <a:gd name="T45" fmla="*/ 179 h 248"/>
                <a:gd name="T46" fmla="*/ 175 w 202"/>
                <a:gd name="T47" fmla="*/ 158 h 248"/>
                <a:gd name="T48" fmla="*/ 164 w 202"/>
                <a:gd name="T49" fmla="*/ 167 h 248"/>
                <a:gd name="T50" fmla="*/ 0 w 202"/>
                <a:gd name="T51" fmla="*/ 165 h 248"/>
                <a:gd name="T52" fmla="*/ 3 w 202"/>
                <a:gd name="T53" fmla="*/ 165 h 248"/>
                <a:gd name="T54" fmla="*/ 189 w 202"/>
                <a:gd name="T55" fmla="*/ 133 h 248"/>
                <a:gd name="T56" fmla="*/ 186 w 202"/>
                <a:gd name="T57" fmla="*/ 145 h 248"/>
                <a:gd name="T58" fmla="*/ 13 w 202"/>
                <a:gd name="T59" fmla="*/ 137 h 248"/>
                <a:gd name="T60" fmla="*/ 29 w 202"/>
                <a:gd name="T61" fmla="*/ 128 h 248"/>
                <a:gd name="T62" fmla="*/ 15 w 202"/>
                <a:gd name="T63" fmla="*/ 139 h 248"/>
                <a:gd name="T64" fmla="*/ 25 w 202"/>
                <a:gd name="T65" fmla="*/ 120 h 248"/>
                <a:gd name="T66" fmla="*/ 38 w 202"/>
                <a:gd name="T67" fmla="*/ 127 h 248"/>
                <a:gd name="T68" fmla="*/ 198 w 202"/>
                <a:gd name="T69" fmla="*/ 105 h 248"/>
                <a:gd name="T70" fmla="*/ 201 w 202"/>
                <a:gd name="T71" fmla="*/ 105 h 248"/>
                <a:gd name="T72" fmla="*/ 5 w 202"/>
                <a:gd name="T73" fmla="*/ 99 h 248"/>
                <a:gd name="T74" fmla="*/ 14 w 202"/>
                <a:gd name="T75" fmla="*/ 109 h 248"/>
                <a:gd name="T76" fmla="*/ 197 w 202"/>
                <a:gd name="T77" fmla="*/ 75 h 248"/>
                <a:gd name="T78" fmla="*/ 202 w 202"/>
                <a:gd name="T79" fmla="*/ 87 h 248"/>
                <a:gd name="T80" fmla="*/ 3 w 202"/>
                <a:gd name="T81" fmla="*/ 81 h 248"/>
                <a:gd name="T82" fmla="*/ 4 w 202"/>
                <a:gd name="T83" fmla="*/ 69 h 248"/>
                <a:gd name="T84" fmla="*/ 4 w 202"/>
                <a:gd name="T85" fmla="*/ 83 h 248"/>
                <a:gd name="T86" fmla="*/ 186 w 202"/>
                <a:gd name="T87" fmla="*/ 48 h 248"/>
                <a:gd name="T88" fmla="*/ 195 w 202"/>
                <a:gd name="T89" fmla="*/ 57 h 248"/>
                <a:gd name="T90" fmla="*/ 11 w 202"/>
                <a:gd name="T91" fmla="*/ 53 h 248"/>
                <a:gd name="T92" fmla="*/ 19 w 202"/>
                <a:gd name="T93" fmla="*/ 41 h 248"/>
                <a:gd name="T94" fmla="*/ 13 w 202"/>
                <a:gd name="T95" fmla="*/ 53 h 248"/>
                <a:gd name="T96" fmla="*/ 166 w 202"/>
                <a:gd name="T97" fmla="*/ 26 h 248"/>
                <a:gd name="T98" fmla="*/ 177 w 202"/>
                <a:gd name="T99" fmla="*/ 35 h 248"/>
                <a:gd name="T100" fmla="*/ 28 w 202"/>
                <a:gd name="T101" fmla="*/ 27 h 248"/>
                <a:gd name="T102" fmla="*/ 30 w 202"/>
                <a:gd name="T103" fmla="*/ 29 h 248"/>
                <a:gd name="T104" fmla="*/ 141 w 202"/>
                <a:gd name="T105" fmla="*/ 12 h 248"/>
                <a:gd name="T106" fmla="*/ 153 w 202"/>
                <a:gd name="T107" fmla="*/ 14 h 248"/>
                <a:gd name="T108" fmla="*/ 53 w 202"/>
                <a:gd name="T109" fmla="*/ 11 h 248"/>
                <a:gd name="T110" fmla="*/ 66 w 202"/>
                <a:gd name="T111" fmla="*/ 8 h 248"/>
                <a:gd name="T112" fmla="*/ 112 w 202"/>
                <a:gd name="T113" fmla="*/ 4 h 248"/>
                <a:gd name="T114" fmla="*/ 125 w 202"/>
                <a:gd name="T115" fmla="*/ 3 h 248"/>
                <a:gd name="T116" fmla="*/ 81 w 202"/>
                <a:gd name="T117" fmla="*/ 3 h 248"/>
                <a:gd name="T118" fmla="*/ 95 w 202"/>
                <a:gd name="T119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" h="248">
                  <a:moveTo>
                    <a:pt x="131" y="247"/>
                  </a:moveTo>
                  <a:cubicBezTo>
                    <a:pt x="131" y="246"/>
                    <a:pt x="132" y="245"/>
                    <a:pt x="132" y="245"/>
                  </a:cubicBezTo>
                  <a:cubicBezTo>
                    <a:pt x="132" y="245"/>
                    <a:pt x="132" y="245"/>
                    <a:pt x="132" y="245"/>
                  </a:cubicBezTo>
                  <a:cubicBezTo>
                    <a:pt x="137" y="245"/>
                    <a:pt x="140" y="244"/>
                    <a:pt x="144" y="244"/>
                  </a:cubicBezTo>
                  <a:cubicBezTo>
                    <a:pt x="144" y="244"/>
                    <a:pt x="144" y="244"/>
                    <a:pt x="144" y="244"/>
                  </a:cubicBezTo>
                  <a:cubicBezTo>
                    <a:pt x="144" y="244"/>
                    <a:pt x="144" y="244"/>
                    <a:pt x="144" y="244"/>
                  </a:cubicBezTo>
                  <a:cubicBezTo>
                    <a:pt x="145" y="244"/>
                    <a:pt x="146" y="244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6"/>
                    <a:pt x="145" y="247"/>
                    <a:pt x="145" y="247"/>
                  </a:cubicBezTo>
                  <a:cubicBezTo>
                    <a:pt x="145" y="247"/>
                    <a:pt x="145" y="247"/>
                    <a:pt x="145" y="247"/>
                  </a:cubicBezTo>
                  <a:cubicBezTo>
                    <a:pt x="141" y="247"/>
                    <a:pt x="137" y="248"/>
                    <a:pt x="133" y="248"/>
                  </a:cubicBezTo>
                  <a:cubicBezTo>
                    <a:pt x="133" y="248"/>
                    <a:pt x="133" y="248"/>
                    <a:pt x="133" y="248"/>
                  </a:cubicBezTo>
                  <a:cubicBezTo>
                    <a:pt x="133" y="248"/>
                    <a:pt x="133" y="248"/>
                    <a:pt x="133" y="248"/>
                  </a:cubicBezTo>
                  <a:cubicBezTo>
                    <a:pt x="133" y="248"/>
                    <a:pt x="133" y="248"/>
                    <a:pt x="133" y="248"/>
                  </a:cubicBezTo>
                  <a:cubicBezTo>
                    <a:pt x="132" y="248"/>
                    <a:pt x="131" y="247"/>
                    <a:pt x="131" y="247"/>
                  </a:cubicBezTo>
                  <a:close/>
                  <a:moveTo>
                    <a:pt x="114" y="247"/>
                  </a:moveTo>
                  <a:cubicBezTo>
                    <a:pt x="110" y="247"/>
                    <a:pt x="106" y="246"/>
                    <a:pt x="102" y="246"/>
                  </a:cubicBezTo>
                  <a:cubicBezTo>
                    <a:pt x="102" y="246"/>
                    <a:pt x="102" y="246"/>
                    <a:pt x="102" y="246"/>
                  </a:cubicBezTo>
                  <a:cubicBezTo>
                    <a:pt x="102" y="245"/>
                    <a:pt x="101" y="245"/>
                    <a:pt x="101" y="244"/>
                  </a:cubicBezTo>
                  <a:cubicBezTo>
                    <a:pt x="101" y="244"/>
                    <a:pt x="101" y="244"/>
                    <a:pt x="101" y="244"/>
                  </a:cubicBezTo>
                  <a:cubicBezTo>
                    <a:pt x="101" y="243"/>
                    <a:pt x="102" y="242"/>
                    <a:pt x="103" y="243"/>
                  </a:cubicBezTo>
                  <a:cubicBezTo>
                    <a:pt x="103" y="243"/>
                    <a:pt x="103" y="243"/>
                    <a:pt x="103" y="243"/>
                  </a:cubicBezTo>
                  <a:cubicBezTo>
                    <a:pt x="107" y="243"/>
                    <a:pt x="111" y="244"/>
                    <a:pt x="115" y="244"/>
                  </a:cubicBezTo>
                  <a:cubicBezTo>
                    <a:pt x="115" y="244"/>
                    <a:pt x="115" y="244"/>
                    <a:pt x="115" y="244"/>
                  </a:cubicBezTo>
                  <a:cubicBezTo>
                    <a:pt x="115" y="244"/>
                    <a:pt x="116" y="245"/>
                    <a:pt x="116" y="246"/>
                  </a:cubicBezTo>
                  <a:cubicBezTo>
                    <a:pt x="116" y="246"/>
                    <a:pt x="116" y="246"/>
                    <a:pt x="116" y="246"/>
                  </a:cubicBezTo>
                  <a:cubicBezTo>
                    <a:pt x="116" y="246"/>
                    <a:pt x="116" y="246"/>
                    <a:pt x="116" y="246"/>
                  </a:cubicBezTo>
                  <a:cubicBezTo>
                    <a:pt x="116" y="246"/>
                    <a:pt x="116" y="246"/>
                    <a:pt x="116" y="246"/>
                  </a:cubicBezTo>
                  <a:cubicBezTo>
                    <a:pt x="116" y="247"/>
                    <a:pt x="115" y="247"/>
                    <a:pt x="115" y="247"/>
                  </a:cubicBezTo>
                  <a:cubicBezTo>
                    <a:pt x="115" y="247"/>
                    <a:pt x="115" y="247"/>
                    <a:pt x="115" y="247"/>
                  </a:cubicBezTo>
                  <a:cubicBezTo>
                    <a:pt x="115" y="247"/>
                    <a:pt x="114" y="247"/>
                    <a:pt x="114" y="247"/>
                  </a:cubicBezTo>
                  <a:close/>
                  <a:moveTo>
                    <a:pt x="85" y="241"/>
                  </a:moveTo>
                  <a:cubicBezTo>
                    <a:pt x="81" y="240"/>
                    <a:pt x="77" y="239"/>
                    <a:pt x="73" y="237"/>
                  </a:cubicBezTo>
                  <a:cubicBezTo>
                    <a:pt x="73" y="237"/>
                    <a:pt x="73" y="237"/>
                    <a:pt x="73" y="237"/>
                  </a:cubicBezTo>
                  <a:cubicBezTo>
                    <a:pt x="72" y="237"/>
                    <a:pt x="72" y="236"/>
                    <a:pt x="72" y="236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3" y="235"/>
                    <a:pt x="74" y="234"/>
                    <a:pt x="74" y="235"/>
                  </a:cubicBezTo>
                  <a:cubicBezTo>
                    <a:pt x="74" y="235"/>
                    <a:pt x="74" y="235"/>
                    <a:pt x="74" y="235"/>
                  </a:cubicBezTo>
                  <a:cubicBezTo>
                    <a:pt x="78" y="236"/>
                    <a:pt x="82" y="237"/>
                    <a:pt x="86" y="238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6" y="239"/>
                    <a:pt x="87" y="239"/>
                    <a:pt x="87" y="240"/>
                  </a:cubicBezTo>
                  <a:cubicBezTo>
                    <a:pt x="87" y="240"/>
                    <a:pt x="87" y="240"/>
                    <a:pt x="87" y="240"/>
                  </a:cubicBezTo>
                  <a:cubicBezTo>
                    <a:pt x="87" y="240"/>
                    <a:pt x="87" y="240"/>
                    <a:pt x="87" y="240"/>
                  </a:cubicBezTo>
                  <a:cubicBezTo>
                    <a:pt x="87" y="240"/>
                    <a:pt x="87" y="240"/>
                    <a:pt x="87" y="240"/>
                  </a:cubicBezTo>
                  <a:cubicBezTo>
                    <a:pt x="86" y="241"/>
                    <a:pt x="86" y="241"/>
                    <a:pt x="85" y="241"/>
                  </a:cubicBezTo>
                  <a:cubicBezTo>
                    <a:pt x="85" y="241"/>
                    <a:pt x="85" y="241"/>
                    <a:pt x="85" y="241"/>
                  </a:cubicBezTo>
                  <a:cubicBezTo>
                    <a:pt x="85" y="241"/>
                    <a:pt x="85" y="241"/>
                    <a:pt x="85" y="241"/>
                  </a:cubicBezTo>
                  <a:close/>
                  <a:moveTo>
                    <a:pt x="160" y="240"/>
                  </a:moveTo>
                  <a:cubicBezTo>
                    <a:pt x="160" y="239"/>
                    <a:pt x="160" y="238"/>
                    <a:pt x="160" y="238"/>
                  </a:cubicBezTo>
                  <a:cubicBezTo>
                    <a:pt x="160" y="238"/>
                    <a:pt x="160" y="238"/>
                    <a:pt x="160" y="238"/>
                  </a:cubicBezTo>
                  <a:cubicBezTo>
                    <a:pt x="164" y="236"/>
                    <a:pt x="166" y="234"/>
                    <a:pt x="169" y="231"/>
                  </a:cubicBezTo>
                  <a:cubicBezTo>
                    <a:pt x="169" y="231"/>
                    <a:pt x="169" y="231"/>
                    <a:pt x="169" y="231"/>
                  </a:cubicBezTo>
                  <a:cubicBezTo>
                    <a:pt x="169" y="231"/>
                    <a:pt x="169" y="230"/>
                    <a:pt x="169" y="230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70" y="230"/>
                    <a:pt x="170" y="230"/>
                    <a:pt x="171" y="230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72" y="230"/>
                    <a:pt x="172" y="231"/>
                    <a:pt x="172" y="231"/>
                  </a:cubicBezTo>
                  <a:cubicBezTo>
                    <a:pt x="172" y="231"/>
                    <a:pt x="172" y="231"/>
                    <a:pt x="172" y="231"/>
                  </a:cubicBezTo>
                  <a:cubicBezTo>
                    <a:pt x="172" y="232"/>
                    <a:pt x="172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3"/>
                    <a:pt x="171" y="233"/>
                  </a:cubicBezTo>
                  <a:cubicBezTo>
                    <a:pt x="171" y="233"/>
                    <a:pt x="171" y="233"/>
                    <a:pt x="171" y="233"/>
                  </a:cubicBezTo>
                  <a:cubicBezTo>
                    <a:pt x="168" y="236"/>
                    <a:pt x="165" y="238"/>
                    <a:pt x="162" y="240"/>
                  </a:cubicBezTo>
                  <a:cubicBezTo>
                    <a:pt x="162" y="240"/>
                    <a:pt x="162" y="240"/>
                    <a:pt x="162" y="240"/>
                  </a:cubicBezTo>
                  <a:cubicBezTo>
                    <a:pt x="162" y="241"/>
                    <a:pt x="162" y="241"/>
                    <a:pt x="161" y="241"/>
                  </a:cubicBezTo>
                  <a:cubicBezTo>
                    <a:pt x="161" y="241"/>
                    <a:pt x="161" y="241"/>
                    <a:pt x="161" y="241"/>
                  </a:cubicBezTo>
                  <a:cubicBezTo>
                    <a:pt x="161" y="241"/>
                    <a:pt x="160" y="240"/>
                    <a:pt x="160" y="240"/>
                  </a:cubicBezTo>
                  <a:close/>
                  <a:moveTo>
                    <a:pt x="57" y="230"/>
                  </a:moveTo>
                  <a:cubicBezTo>
                    <a:pt x="53" y="229"/>
                    <a:pt x="49" y="227"/>
                    <a:pt x="46" y="225"/>
                  </a:cubicBezTo>
                  <a:cubicBezTo>
                    <a:pt x="46" y="225"/>
                    <a:pt x="46" y="225"/>
                    <a:pt x="46" y="225"/>
                  </a:cubicBezTo>
                  <a:cubicBezTo>
                    <a:pt x="45" y="225"/>
                    <a:pt x="45" y="224"/>
                    <a:pt x="45" y="223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6" y="222"/>
                    <a:pt x="46" y="222"/>
                    <a:pt x="47" y="222"/>
                  </a:cubicBezTo>
                  <a:cubicBezTo>
                    <a:pt x="47" y="222"/>
                    <a:pt x="47" y="222"/>
                    <a:pt x="47" y="222"/>
                  </a:cubicBezTo>
                  <a:cubicBezTo>
                    <a:pt x="51" y="224"/>
                    <a:pt x="54" y="226"/>
                    <a:pt x="58" y="228"/>
                  </a:cubicBezTo>
                  <a:cubicBezTo>
                    <a:pt x="58" y="228"/>
                    <a:pt x="58" y="228"/>
                    <a:pt x="58" y="228"/>
                  </a:cubicBezTo>
                  <a:cubicBezTo>
                    <a:pt x="58" y="228"/>
                    <a:pt x="59" y="229"/>
                    <a:pt x="59" y="229"/>
                  </a:cubicBezTo>
                  <a:cubicBezTo>
                    <a:pt x="59" y="229"/>
                    <a:pt x="59" y="229"/>
                    <a:pt x="59" y="229"/>
                  </a:cubicBezTo>
                  <a:cubicBezTo>
                    <a:pt x="59" y="229"/>
                    <a:pt x="59" y="230"/>
                    <a:pt x="59" y="230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58" y="230"/>
                    <a:pt x="58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0"/>
                  </a:cubicBezTo>
                  <a:close/>
                  <a:moveTo>
                    <a:pt x="178" y="217"/>
                  </a:moveTo>
                  <a:cubicBezTo>
                    <a:pt x="177" y="217"/>
                    <a:pt x="177" y="216"/>
                    <a:pt x="177" y="215"/>
                  </a:cubicBezTo>
                  <a:cubicBezTo>
                    <a:pt x="177" y="215"/>
                    <a:pt x="177" y="215"/>
                    <a:pt x="177" y="215"/>
                  </a:cubicBezTo>
                  <a:cubicBezTo>
                    <a:pt x="178" y="212"/>
                    <a:pt x="178" y="210"/>
                    <a:pt x="178" y="207"/>
                  </a:cubicBezTo>
                  <a:cubicBezTo>
                    <a:pt x="178" y="207"/>
                    <a:pt x="178" y="207"/>
                    <a:pt x="178" y="207"/>
                  </a:cubicBezTo>
                  <a:cubicBezTo>
                    <a:pt x="178" y="206"/>
                    <a:pt x="178" y="205"/>
                    <a:pt x="178" y="20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3"/>
                    <a:pt x="178" y="202"/>
                    <a:pt x="179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180" y="202"/>
                    <a:pt x="181" y="203"/>
                    <a:pt x="181" y="203"/>
                  </a:cubicBezTo>
                  <a:cubicBezTo>
                    <a:pt x="181" y="203"/>
                    <a:pt x="181" y="203"/>
                    <a:pt x="181" y="203"/>
                  </a:cubicBezTo>
                  <a:cubicBezTo>
                    <a:pt x="181" y="205"/>
                    <a:pt x="181" y="206"/>
                    <a:pt x="181" y="207"/>
                  </a:cubicBezTo>
                  <a:cubicBezTo>
                    <a:pt x="181" y="207"/>
                    <a:pt x="181" y="207"/>
                    <a:pt x="181" y="207"/>
                  </a:cubicBezTo>
                  <a:cubicBezTo>
                    <a:pt x="181" y="210"/>
                    <a:pt x="181" y="213"/>
                    <a:pt x="180" y="216"/>
                  </a:cubicBezTo>
                  <a:cubicBezTo>
                    <a:pt x="180" y="216"/>
                    <a:pt x="180" y="216"/>
                    <a:pt x="180" y="216"/>
                  </a:cubicBezTo>
                  <a:cubicBezTo>
                    <a:pt x="180" y="216"/>
                    <a:pt x="179" y="217"/>
                    <a:pt x="178" y="217"/>
                  </a:cubicBezTo>
                  <a:cubicBezTo>
                    <a:pt x="178" y="217"/>
                    <a:pt x="178" y="217"/>
                    <a:pt x="178" y="217"/>
                  </a:cubicBezTo>
                  <a:cubicBezTo>
                    <a:pt x="178" y="217"/>
                    <a:pt x="178" y="217"/>
                    <a:pt x="178" y="217"/>
                  </a:cubicBezTo>
                  <a:close/>
                  <a:moveTo>
                    <a:pt x="30" y="215"/>
                  </a:moveTo>
                  <a:cubicBezTo>
                    <a:pt x="27" y="213"/>
                    <a:pt x="24" y="210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0" y="207"/>
                    <a:pt x="20" y="206"/>
                    <a:pt x="21" y="206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1" y="205"/>
                    <a:pt x="22" y="205"/>
                    <a:pt x="23" y="205"/>
                  </a:cubicBezTo>
                  <a:cubicBezTo>
                    <a:pt x="23" y="205"/>
                    <a:pt x="23" y="205"/>
                    <a:pt x="23" y="205"/>
                  </a:cubicBezTo>
                  <a:cubicBezTo>
                    <a:pt x="26" y="208"/>
                    <a:pt x="29" y="210"/>
                    <a:pt x="32" y="213"/>
                  </a:cubicBezTo>
                  <a:cubicBezTo>
                    <a:pt x="32" y="213"/>
                    <a:pt x="32" y="213"/>
                    <a:pt x="32" y="213"/>
                  </a:cubicBezTo>
                  <a:cubicBezTo>
                    <a:pt x="33" y="213"/>
                    <a:pt x="33" y="214"/>
                    <a:pt x="33" y="214"/>
                  </a:cubicBezTo>
                  <a:cubicBezTo>
                    <a:pt x="33" y="214"/>
                    <a:pt x="33" y="214"/>
                    <a:pt x="33" y="214"/>
                  </a:cubicBezTo>
                  <a:cubicBezTo>
                    <a:pt x="33" y="214"/>
                    <a:pt x="33" y="215"/>
                    <a:pt x="32" y="215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5"/>
                    <a:pt x="32" y="216"/>
                    <a:pt x="31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6"/>
                    <a:pt x="31" y="215"/>
                    <a:pt x="30" y="215"/>
                  </a:cubicBezTo>
                  <a:close/>
                  <a:moveTo>
                    <a:pt x="9" y="194"/>
                  </a:moveTo>
                  <a:cubicBezTo>
                    <a:pt x="6" y="191"/>
                    <a:pt x="4" y="187"/>
                    <a:pt x="3" y="183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3" y="182"/>
                    <a:pt x="3" y="182"/>
                    <a:pt x="4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81"/>
                    <a:pt x="5" y="181"/>
                    <a:pt x="6" y="182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7" y="186"/>
                    <a:pt x="9" y="189"/>
                    <a:pt x="11" y="192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9" y="195"/>
                    <a:pt x="9" y="194"/>
                    <a:pt x="9" y="194"/>
                  </a:cubicBezTo>
                  <a:close/>
                  <a:moveTo>
                    <a:pt x="171" y="189"/>
                  </a:moveTo>
                  <a:cubicBezTo>
                    <a:pt x="169" y="187"/>
                    <a:pt x="168" y="186"/>
                    <a:pt x="166" y="185"/>
                  </a:cubicBezTo>
                  <a:cubicBezTo>
                    <a:pt x="166" y="185"/>
                    <a:pt x="166" y="185"/>
                    <a:pt x="166" y="185"/>
                  </a:cubicBezTo>
                  <a:cubicBezTo>
                    <a:pt x="164" y="184"/>
                    <a:pt x="163" y="183"/>
                    <a:pt x="161" y="182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61" y="182"/>
                    <a:pt x="160" y="181"/>
                    <a:pt x="160" y="181"/>
                  </a:cubicBezTo>
                  <a:cubicBezTo>
                    <a:pt x="160" y="181"/>
                    <a:pt x="160" y="181"/>
                    <a:pt x="160" y="181"/>
                  </a:cubicBezTo>
                  <a:cubicBezTo>
                    <a:pt x="160" y="181"/>
                    <a:pt x="161" y="180"/>
                    <a:pt x="161" y="180"/>
                  </a:cubicBezTo>
                  <a:cubicBezTo>
                    <a:pt x="161" y="180"/>
                    <a:pt x="161" y="180"/>
                    <a:pt x="161" y="180"/>
                  </a:cubicBezTo>
                  <a:cubicBezTo>
                    <a:pt x="161" y="179"/>
                    <a:pt x="162" y="179"/>
                    <a:pt x="163" y="179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164" y="180"/>
                    <a:pt x="166" y="181"/>
                    <a:pt x="168" y="182"/>
                  </a:cubicBezTo>
                  <a:cubicBezTo>
                    <a:pt x="168" y="182"/>
                    <a:pt x="168" y="182"/>
                    <a:pt x="168" y="182"/>
                  </a:cubicBezTo>
                  <a:cubicBezTo>
                    <a:pt x="170" y="184"/>
                    <a:pt x="171" y="185"/>
                    <a:pt x="173" y="187"/>
                  </a:cubicBezTo>
                  <a:cubicBezTo>
                    <a:pt x="173" y="187"/>
                    <a:pt x="173" y="187"/>
                    <a:pt x="173" y="187"/>
                  </a:cubicBezTo>
                  <a:cubicBezTo>
                    <a:pt x="173" y="187"/>
                    <a:pt x="173" y="188"/>
                    <a:pt x="173" y="189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3" y="189"/>
                    <a:pt x="172" y="189"/>
                    <a:pt x="172" y="189"/>
                  </a:cubicBezTo>
                  <a:cubicBezTo>
                    <a:pt x="172" y="189"/>
                    <a:pt x="172" y="189"/>
                    <a:pt x="172" y="189"/>
                  </a:cubicBezTo>
                  <a:cubicBezTo>
                    <a:pt x="171" y="189"/>
                    <a:pt x="171" y="189"/>
                    <a:pt x="171" y="189"/>
                  </a:cubicBezTo>
                  <a:close/>
                  <a:moveTo>
                    <a:pt x="140" y="179"/>
                  </a:moveTo>
                  <a:cubicBezTo>
                    <a:pt x="140" y="178"/>
                    <a:pt x="140" y="177"/>
                    <a:pt x="141" y="177"/>
                  </a:cubicBezTo>
                  <a:cubicBezTo>
                    <a:pt x="141" y="177"/>
                    <a:pt x="141" y="177"/>
                    <a:pt x="141" y="177"/>
                  </a:cubicBezTo>
                  <a:cubicBezTo>
                    <a:pt x="141" y="177"/>
                    <a:pt x="142" y="177"/>
                    <a:pt x="144" y="176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5" y="176"/>
                    <a:pt x="145" y="176"/>
                    <a:pt x="145" y="176"/>
                  </a:cubicBezTo>
                  <a:cubicBezTo>
                    <a:pt x="146" y="176"/>
                    <a:pt x="147" y="175"/>
                    <a:pt x="149" y="175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50" y="174"/>
                    <a:pt x="151" y="175"/>
                    <a:pt x="151" y="175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1" y="175"/>
                    <a:pt x="151" y="176"/>
                    <a:pt x="151" y="176"/>
                  </a:cubicBezTo>
                  <a:cubicBezTo>
                    <a:pt x="151" y="176"/>
                    <a:pt x="151" y="176"/>
                    <a:pt x="151" y="176"/>
                  </a:cubicBezTo>
                  <a:cubicBezTo>
                    <a:pt x="151" y="176"/>
                    <a:pt x="151" y="177"/>
                    <a:pt x="151" y="177"/>
                  </a:cubicBezTo>
                  <a:cubicBezTo>
                    <a:pt x="151" y="177"/>
                    <a:pt x="151" y="177"/>
                    <a:pt x="151" y="177"/>
                  </a:cubicBezTo>
                  <a:cubicBezTo>
                    <a:pt x="145" y="180"/>
                    <a:pt x="142" y="180"/>
                    <a:pt x="142" y="180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0"/>
                    <a:pt x="142" y="180"/>
                    <a:pt x="141" y="180"/>
                  </a:cubicBezTo>
                  <a:cubicBezTo>
                    <a:pt x="141" y="180"/>
                    <a:pt x="141" y="180"/>
                    <a:pt x="141" y="180"/>
                  </a:cubicBezTo>
                  <a:cubicBezTo>
                    <a:pt x="141" y="180"/>
                    <a:pt x="140" y="180"/>
                    <a:pt x="140" y="179"/>
                  </a:cubicBezTo>
                  <a:close/>
                  <a:moveTo>
                    <a:pt x="164" y="167"/>
                  </a:moveTo>
                  <a:cubicBezTo>
                    <a:pt x="163" y="167"/>
                    <a:pt x="164" y="166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7" y="163"/>
                    <a:pt x="170" y="160"/>
                    <a:pt x="173" y="157"/>
                  </a:cubicBezTo>
                  <a:cubicBezTo>
                    <a:pt x="173" y="157"/>
                    <a:pt x="173" y="157"/>
                    <a:pt x="173" y="157"/>
                  </a:cubicBezTo>
                  <a:cubicBezTo>
                    <a:pt x="173" y="156"/>
                    <a:pt x="174" y="156"/>
                    <a:pt x="175" y="157"/>
                  </a:cubicBezTo>
                  <a:cubicBezTo>
                    <a:pt x="175" y="157"/>
                    <a:pt x="175" y="157"/>
                    <a:pt x="175" y="157"/>
                  </a:cubicBezTo>
                  <a:cubicBezTo>
                    <a:pt x="175" y="157"/>
                    <a:pt x="175" y="158"/>
                    <a:pt x="175" y="158"/>
                  </a:cubicBezTo>
                  <a:cubicBezTo>
                    <a:pt x="175" y="158"/>
                    <a:pt x="175" y="158"/>
                    <a:pt x="175" y="158"/>
                  </a:cubicBezTo>
                  <a:cubicBezTo>
                    <a:pt x="175" y="158"/>
                    <a:pt x="175" y="159"/>
                    <a:pt x="175" y="159"/>
                  </a:cubicBezTo>
                  <a:cubicBezTo>
                    <a:pt x="175" y="159"/>
                    <a:pt x="175" y="159"/>
                    <a:pt x="175" y="159"/>
                  </a:cubicBezTo>
                  <a:cubicBezTo>
                    <a:pt x="172" y="162"/>
                    <a:pt x="169" y="165"/>
                    <a:pt x="166" y="168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6" y="168"/>
                    <a:pt x="165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5" y="168"/>
                    <a:pt x="164" y="168"/>
                    <a:pt x="164" y="167"/>
                  </a:cubicBezTo>
                  <a:close/>
                  <a:moveTo>
                    <a:pt x="2" y="166"/>
                  </a:moveTo>
                  <a:cubicBezTo>
                    <a:pt x="1" y="166"/>
                    <a:pt x="0" y="166"/>
                    <a:pt x="0" y="165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" y="161"/>
                    <a:pt x="2" y="157"/>
                    <a:pt x="3" y="153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2"/>
                    <a:pt x="4" y="152"/>
                    <a:pt x="5" y="152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6" y="152"/>
                    <a:pt x="6" y="153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4" y="157"/>
                    <a:pt x="4" y="161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lose/>
                  <a:moveTo>
                    <a:pt x="184" y="145"/>
                  </a:moveTo>
                  <a:cubicBezTo>
                    <a:pt x="183" y="145"/>
                    <a:pt x="183" y="144"/>
                    <a:pt x="183" y="143"/>
                  </a:cubicBezTo>
                  <a:cubicBezTo>
                    <a:pt x="183" y="143"/>
                    <a:pt x="183" y="143"/>
                    <a:pt x="183" y="143"/>
                  </a:cubicBezTo>
                  <a:cubicBezTo>
                    <a:pt x="185" y="140"/>
                    <a:pt x="187" y="136"/>
                    <a:pt x="189" y="133"/>
                  </a:cubicBezTo>
                  <a:cubicBezTo>
                    <a:pt x="189" y="133"/>
                    <a:pt x="189" y="133"/>
                    <a:pt x="189" y="133"/>
                  </a:cubicBezTo>
                  <a:cubicBezTo>
                    <a:pt x="190" y="132"/>
                    <a:pt x="191" y="132"/>
                    <a:pt x="191" y="13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92" y="132"/>
                    <a:pt x="192" y="133"/>
                    <a:pt x="192" y="133"/>
                  </a:cubicBezTo>
                  <a:cubicBezTo>
                    <a:pt x="192" y="133"/>
                    <a:pt x="192" y="133"/>
                    <a:pt x="192" y="133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0" y="138"/>
                    <a:pt x="188" y="141"/>
                    <a:pt x="186" y="145"/>
                  </a:cubicBezTo>
                  <a:cubicBezTo>
                    <a:pt x="186" y="145"/>
                    <a:pt x="186" y="145"/>
                    <a:pt x="186" y="145"/>
                  </a:cubicBezTo>
                  <a:cubicBezTo>
                    <a:pt x="186" y="145"/>
                    <a:pt x="185" y="145"/>
                    <a:pt x="185" y="145"/>
                  </a:cubicBezTo>
                  <a:cubicBezTo>
                    <a:pt x="185" y="145"/>
                    <a:pt x="185" y="145"/>
                    <a:pt x="185" y="145"/>
                  </a:cubicBezTo>
                  <a:cubicBezTo>
                    <a:pt x="184" y="145"/>
                    <a:pt x="184" y="145"/>
                    <a:pt x="184" y="145"/>
                  </a:cubicBezTo>
                  <a:close/>
                  <a:moveTo>
                    <a:pt x="13" y="139"/>
                  </a:moveTo>
                  <a:cubicBezTo>
                    <a:pt x="12" y="139"/>
                    <a:pt x="12" y="138"/>
                    <a:pt x="12" y="138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2" y="137"/>
                    <a:pt x="13" y="137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4" y="136"/>
                    <a:pt x="16" y="134"/>
                    <a:pt x="17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21" y="131"/>
                    <a:pt x="25" y="129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30" y="128"/>
                    <a:pt x="31" y="128"/>
                    <a:pt x="31" y="129"/>
                  </a:cubicBezTo>
                  <a:cubicBezTo>
                    <a:pt x="31" y="129"/>
                    <a:pt x="31" y="129"/>
                    <a:pt x="31" y="129"/>
                  </a:cubicBezTo>
                  <a:cubicBezTo>
                    <a:pt x="31" y="130"/>
                    <a:pt x="30" y="131"/>
                    <a:pt x="30" y="131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26" y="132"/>
                    <a:pt x="22" y="134"/>
                    <a:pt x="19" y="136"/>
                  </a:cubicBezTo>
                  <a:cubicBezTo>
                    <a:pt x="19" y="136"/>
                    <a:pt x="19" y="136"/>
                    <a:pt x="19" y="136"/>
                  </a:cubicBezTo>
                  <a:cubicBezTo>
                    <a:pt x="18" y="137"/>
                    <a:pt x="16" y="138"/>
                    <a:pt x="15" y="139"/>
                  </a:cubicBezTo>
                  <a:cubicBezTo>
                    <a:pt x="15" y="139"/>
                    <a:pt x="15" y="139"/>
                    <a:pt x="15" y="139"/>
                  </a:cubicBezTo>
                  <a:cubicBezTo>
                    <a:pt x="15" y="139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0"/>
                    <a:pt x="13" y="139"/>
                    <a:pt x="13" y="139"/>
                  </a:cubicBezTo>
                  <a:close/>
                  <a:moveTo>
                    <a:pt x="36" y="127"/>
                  </a:moveTo>
                  <a:cubicBezTo>
                    <a:pt x="34" y="126"/>
                    <a:pt x="30" y="125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4" y="121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5" y="119"/>
                    <a:pt x="26" y="119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1" y="122"/>
                    <a:pt x="35" y="124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8" y="126"/>
                    <a:pt x="38" y="126"/>
                    <a:pt x="38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7"/>
                    <a:pt x="38" y="128"/>
                    <a:pt x="37" y="128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7" y="128"/>
                    <a:pt x="36" y="127"/>
                  </a:cubicBezTo>
                  <a:close/>
                  <a:moveTo>
                    <a:pt x="197" y="118"/>
                  </a:moveTo>
                  <a:cubicBezTo>
                    <a:pt x="196" y="118"/>
                    <a:pt x="196" y="117"/>
                    <a:pt x="196" y="116"/>
                  </a:cubicBezTo>
                  <a:cubicBezTo>
                    <a:pt x="196" y="116"/>
                    <a:pt x="196" y="116"/>
                    <a:pt x="196" y="116"/>
                  </a:cubicBezTo>
                  <a:cubicBezTo>
                    <a:pt x="197" y="113"/>
                    <a:pt x="198" y="109"/>
                    <a:pt x="198" y="105"/>
                  </a:cubicBezTo>
                  <a:cubicBezTo>
                    <a:pt x="198" y="105"/>
                    <a:pt x="198" y="105"/>
                    <a:pt x="198" y="105"/>
                  </a:cubicBezTo>
                  <a:cubicBezTo>
                    <a:pt x="198" y="105"/>
                    <a:pt x="198" y="105"/>
                    <a:pt x="198" y="105"/>
                  </a:cubicBezTo>
                  <a:cubicBezTo>
                    <a:pt x="198" y="104"/>
                    <a:pt x="199" y="103"/>
                    <a:pt x="200" y="104"/>
                  </a:cubicBezTo>
                  <a:cubicBezTo>
                    <a:pt x="200" y="104"/>
                    <a:pt x="200" y="104"/>
                    <a:pt x="200" y="104"/>
                  </a:cubicBezTo>
                  <a:cubicBezTo>
                    <a:pt x="201" y="104"/>
                    <a:pt x="201" y="104"/>
                    <a:pt x="201" y="105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9"/>
                    <a:pt x="200" y="113"/>
                    <a:pt x="199" y="117"/>
                  </a:cubicBezTo>
                  <a:cubicBezTo>
                    <a:pt x="199" y="117"/>
                    <a:pt x="199" y="117"/>
                    <a:pt x="199" y="117"/>
                  </a:cubicBezTo>
                  <a:cubicBezTo>
                    <a:pt x="199" y="118"/>
                    <a:pt x="198" y="118"/>
                    <a:pt x="197" y="118"/>
                  </a:cubicBezTo>
                  <a:cubicBezTo>
                    <a:pt x="197" y="118"/>
                    <a:pt x="197" y="118"/>
                    <a:pt x="197" y="118"/>
                  </a:cubicBezTo>
                  <a:cubicBezTo>
                    <a:pt x="197" y="118"/>
                    <a:pt x="197" y="118"/>
                    <a:pt x="197" y="118"/>
                  </a:cubicBezTo>
                  <a:close/>
                  <a:moveTo>
                    <a:pt x="11" y="110"/>
                  </a:moveTo>
                  <a:cubicBezTo>
                    <a:pt x="9" y="107"/>
                    <a:pt x="7" y="104"/>
                    <a:pt x="5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99"/>
                    <a:pt x="5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7" y="97"/>
                    <a:pt x="8" y="98"/>
                    <a:pt x="8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2"/>
                    <a:pt x="11" y="105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10"/>
                    <a:pt x="14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2" y="111"/>
                    <a:pt x="12" y="111"/>
                    <a:pt x="11" y="110"/>
                  </a:cubicBezTo>
                  <a:close/>
                  <a:moveTo>
                    <a:pt x="199" y="87"/>
                  </a:moveTo>
                  <a:cubicBezTo>
                    <a:pt x="199" y="83"/>
                    <a:pt x="198" y="79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7" y="74"/>
                    <a:pt x="198" y="74"/>
                    <a:pt x="199" y="74"/>
                  </a:cubicBezTo>
                  <a:cubicBezTo>
                    <a:pt x="199" y="74"/>
                    <a:pt x="199" y="74"/>
                    <a:pt x="199" y="74"/>
                  </a:cubicBezTo>
                  <a:cubicBezTo>
                    <a:pt x="199" y="74"/>
                    <a:pt x="200" y="74"/>
                    <a:pt x="200" y="75"/>
                  </a:cubicBezTo>
                  <a:cubicBezTo>
                    <a:pt x="200" y="75"/>
                    <a:pt x="200" y="75"/>
                    <a:pt x="200" y="75"/>
                  </a:cubicBezTo>
                  <a:cubicBezTo>
                    <a:pt x="201" y="79"/>
                    <a:pt x="202" y="83"/>
                    <a:pt x="202" y="87"/>
                  </a:cubicBezTo>
                  <a:cubicBezTo>
                    <a:pt x="202" y="87"/>
                    <a:pt x="202" y="87"/>
                    <a:pt x="202" y="87"/>
                  </a:cubicBezTo>
                  <a:cubicBezTo>
                    <a:pt x="202" y="88"/>
                    <a:pt x="201" y="88"/>
                    <a:pt x="201" y="89"/>
                  </a:cubicBezTo>
                  <a:cubicBezTo>
                    <a:pt x="201" y="89"/>
                    <a:pt x="201" y="89"/>
                    <a:pt x="201" y="89"/>
                  </a:cubicBezTo>
                  <a:cubicBezTo>
                    <a:pt x="200" y="89"/>
                    <a:pt x="200" y="89"/>
                    <a:pt x="200" y="89"/>
                  </a:cubicBezTo>
                  <a:cubicBezTo>
                    <a:pt x="200" y="89"/>
                    <a:pt x="200" y="89"/>
                    <a:pt x="200" y="89"/>
                  </a:cubicBezTo>
                  <a:cubicBezTo>
                    <a:pt x="200" y="89"/>
                    <a:pt x="199" y="88"/>
                    <a:pt x="199" y="87"/>
                  </a:cubicBezTo>
                  <a:close/>
                  <a:moveTo>
                    <a:pt x="4" y="83"/>
                  </a:moveTo>
                  <a:cubicBezTo>
                    <a:pt x="3" y="83"/>
                    <a:pt x="3" y="82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77"/>
                    <a:pt x="3" y="73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7" y="68"/>
                    <a:pt x="8" y="69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4"/>
                    <a:pt x="6" y="78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2"/>
                    <a:pt x="5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lose/>
                  <a:moveTo>
                    <a:pt x="192" y="59"/>
                  </a:moveTo>
                  <a:cubicBezTo>
                    <a:pt x="191" y="56"/>
                    <a:pt x="189" y="53"/>
                    <a:pt x="187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7" y="50"/>
                    <a:pt x="187" y="49"/>
                    <a:pt x="186" y="49"/>
                  </a:cubicBezTo>
                  <a:cubicBezTo>
                    <a:pt x="186" y="49"/>
                    <a:pt x="186" y="49"/>
                    <a:pt x="186" y="49"/>
                  </a:cubicBezTo>
                  <a:cubicBezTo>
                    <a:pt x="186" y="48"/>
                    <a:pt x="186" y="48"/>
                    <a:pt x="186" y="48"/>
                  </a:cubicBezTo>
                  <a:cubicBezTo>
                    <a:pt x="186" y="48"/>
                    <a:pt x="186" y="48"/>
                    <a:pt x="186" y="48"/>
                  </a:cubicBezTo>
                  <a:cubicBezTo>
                    <a:pt x="186" y="47"/>
                    <a:pt x="186" y="47"/>
                    <a:pt x="187" y="46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7" y="46"/>
                    <a:pt x="188" y="46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89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2" y="51"/>
                    <a:pt x="193" y="54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8"/>
                    <a:pt x="195" y="59"/>
                    <a:pt x="194" y="5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94" y="60"/>
                    <a:pt x="194" y="60"/>
                    <a:pt x="193" y="60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93" y="60"/>
                    <a:pt x="192" y="59"/>
                    <a:pt x="192" y="59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2" y="48"/>
                    <a:pt x="14" y="45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8" y="40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2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7" y="46"/>
                    <a:pt x="15" y="49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4"/>
                    <a:pt x="13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1" y="54"/>
                  </a:cubicBezTo>
                  <a:close/>
                  <a:moveTo>
                    <a:pt x="175" y="35"/>
                  </a:moveTo>
                  <a:cubicBezTo>
                    <a:pt x="172" y="32"/>
                    <a:pt x="169" y="29"/>
                    <a:pt x="166" y="27"/>
                  </a:cubicBezTo>
                  <a:cubicBezTo>
                    <a:pt x="166" y="27"/>
                    <a:pt x="166" y="27"/>
                    <a:pt x="166" y="27"/>
                  </a:cubicBezTo>
                  <a:cubicBezTo>
                    <a:pt x="166" y="27"/>
                    <a:pt x="166" y="26"/>
                    <a:pt x="166" y="26"/>
                  </a:cubicBezTo>
                  <a:cubicBezTo>
                    <a:pt x="166" y="26"/>
                    <a:pt x="166" y="26"/>
                    <a:pt x="166" y="26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7" y="24"/>
                    <a:pt x="167" y="24"/>
                    <a:pt x="168" y="25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71" y="27"/>
                    <a:pt x="174" y="30"/>
                    <a:pt x="177" y="33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8" y="33"/>
                    <a:pt x="178" y="34"/>
                    <a:pt x="177" y="35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77" y="35"/>
                    <a:pt x="176" y="35"/>
                    <a:pt x="176" y="35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5" y="35"/>
                    <a:pt x="175" y="35"/>
                  </a:cubicBezTo>
                  <a:close/>
                  <a:moveTo>
                    <a:pt x="28" y="29"/>
                  </a:moveTo>
                  <a:cubicBezTo>
                    <a:pt x="28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4"/>
                    <a:pt x="34" y="22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1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6" y="24"/>
                    <a:pt x="33" y="27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30"/>
                    <a:pt x="30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8" y="29"/>
                  </a:cubicBezTo>
                  <a:close/>
                  <a:moveTo>
                    <a:pt x="152" y="17"/>
                  </a:moveTo>
                  <a:cubicBezTo>
                    <a:pt x="148" y="15"/>
                    <a:pt x="145" y="13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0" y="12"/>
                    <a:pt x="140" y="11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9"/>
                    <a:pt x="141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6" y="11"/>
                    <a:pt x="149" y="12"/>
                    <a:pt x="153" y="14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4" y="15"/>
                    <a:pt x="154" y="16"/>
                    <a:pt x="154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3" y="17"/>
                    <a:pt x="153" y="17"/>
                    <a:pt x="152" y="17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2" y="17"/>
                    <a:pt x="152" y="17"/>
                    <a:pt x="152" y="17"/>
                  </a:cubicBezTo>
                  <a:close/>
                  <a:moveTo>
                    <a:pt x="53" y="12"/>
                  </a:moveTo>
                  <a:cubicBezTo>
                    <a:pt x="53" y="12"/>
                    <a:pt x="52" y="12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7" y="8"/>
                    <a:pt x="61" y="7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5"/>
                    <a:pt x="66" y="6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2" y="10"/>
                    <a:pt x="58" y="11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13"/>
                    <a:pt x="53" y="13"/>
                    <a:pt x="53" y="12"/>
                  </a:cubicBezTo>
                  <a:close/>
                  <a:moveTo>
                    <a:pt x="124" y="6"/>
                  </a:moveTo>
                  <a:cubicBezTo>
                    <a:pt x="120" y="5"/>
                    <a:pt x="116" y="5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4"/>
                    <a:pt x="111" y="3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11" y="2"/>
                    <a:pt x="112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7" y="2"/>
                    <a:pt x="121" y="2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6" y="4"/>
                    <a:pt x="126" y="4"/>
                    <a:pt x="126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6" y="6"/>
                    <a:pt x="125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4" y="6"/>
                    <a:pt x="124" y="6"/>
                  </a:cubicBezTo>
                  <a:close/>
                  <a:moveTo>
                    <a:pt x="81" y="3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2"/>
                    <a:pt x="82" y="2"/>
                    <a:pt x="82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6" y="1"/>
                    <a:pt x="91" y="1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6" y="1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1" y="4"/>
                    <a:pt x="87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2" y="4"/>
                    <a:pt x="81" y="4"/>
                    <a:pt x="8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" name="Freeform 212"/>
            <p:cNvSpPr/>
            <p:nvPr/>
          </p:nvSpPr>
          <p:spPr bwMode="auto">
            <a:xfrm>
              <a:off x="4953001" y="6272212"/>
              <a:ext cx="258763" cy="41275"/>
            </a:xfrm>
            <a:custGeom>
              <a:avLst/>
              <a:gdLst>
                <a:gd name="T0" fmla="*/ 1 w 69"/>
                <a:gd name="T1" fmla="*/ 3 h 11"/>
                <a:gd name="T2" fmla="*/ 0 w 69"/>
                <a:gd name="T3" fmla="*/ 1 h 11"/>
                <a:gd name="T4" fmla="*/ 0 w 69"/>
                <a:gd name="T5" fmla="*/ 1 h 11"/>
                <a:gd name="T6" fmla="*/ 2 w 69"/>
                <a:gd name="T7" fmla="*/ 0 h 11"/>
                <a:gd name="T8" fmla="*/ 2 w 69"/>
                <a:gd name="T9" fmla="*/ 0 h 11"/>
                <a:gd name="T10" fmla="*/ 41 w 69"/>
                <a:gd name="T11" fmla="*/ 8 h 11"/>
                <a:gd name="T12" fmla="*/ 41 w 69"/>
                <a:gd name="T13" fmla="*/ 8 h 11"/>
                <a:gd name="T14" fmla="*/ 67 w 69"/>
                <a:gd name="T15" fmla="*/ 5 h 11"/>
                <a:gd name="T16" fmla="*/ 67 w 69"/>
                <a:gd name="T17" fmla="*/ 5 h 11"/>
                <a:gd name="T18" fmla="*/ 67 w 69"/>
                <a:gd name="T19" fmla="*/ 5 h 11"/>
                <a:gd name="T20" fmla="*/ 69 w 69"/>
                <a:gd name="T21" fmla="*/ 6 h 11"/>
                <a:gd name="T22" fmla="*/ 69 w 69"/>
                <a:gd name="T23" fmla="*/ 6 h 11"/>
                <a:gd name="T24" fmla="*/ 68 w 69"/>
                <a:gd name="T25" fmla="*/ 8 h 11"/>
                <a:gd name="T26" fmla="*/ 68 w 69"/>
                <a:gd name="T27" fmla="*/ 8 h 11"/>
                <a:gd name="T28" fmla="*/ 41 w 69"/>
                <a:gd name="T29" fmla="*/ 11 h 11"/>
                <a:gd name="T30" fmla="*/ 41 w 69"/>
                <a:gd name="T31" fmla="*/ 11 h 11"/>
                <a:gd name="T32" fmla="*/ 1 w 69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1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6"/>
                    <a:pt x="3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56" y="8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5"/>
                    <a:pt x="69" y="5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57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29" y="11"/>
                    <a:pt x="15" y="9"/>
                    <a:pt x="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" name="Freeform 213"/>
            <p:cNvSpPr>
              <a:spLocks noEditPoints="1"/>
            </p:cNvSpPr>
            <p:nvPr/>
          </p:nvSpPr>
          <p:spPr bwMode="auto">
            <a:xfrm>
              <a:off x="4824413" y="6016625"/>
              <a:ext cx="255588" cy="93663"/>
            </a:xfrm>
            <a:custGeom>
              <a:avLst/>
              <a:gdLst>
                <a:gd name="T0" fmla="*/ 2 w 68"/>
                <a:gd name="T1" fmla="*/ 25 h 25"/>
                <a:gd name="T2" fmla="*/ 2 w 68"/>
                <a:gd name="T3" fmla="*/ 25 h 25"/>
                <a:gd name="T4" fmla="*/ 0 w 68"/>
                <a:gd name="T5" fmla="*/ 23 h 25"/>
                <a:gd name="T6" fmla="*/ 0 w 68"/>
                <a:gd name="T7" fmla="*/ 23 h 25"/>
                <a:gd name="T8" fmla="*/ 2 w 68"/>
                <a:gd name="T9" fmla="*/ 22 h 25"/>
                <a:gd name="T10" fmla="*/ 2 w 68"/>
                <a:gd name="T11" fmla="*/ 22 h 25"/>
                <a:gd name="T12" fmla="*/ 5 w 68"/>
                <a:gd name="T13" fmla="*/ 22 h 25"/>
                <a:gd name="T14" fmla="*/ 5 w 68"/>
                <a:gd name="T15" fmla="*/ 22 h 25"/>
                <a:gd name="T16" fmla="*/ 12 w 68"/>
                <a:gd name="T17" fmla="*/ 22 h 25"/>
                <a:gd name="T18" fmla="*/ 12 w 68"/>
                <a:gd name="T19" fmla="*/ 22 h 25"/>
                <a:gd name="T20" fmla="*/ 14 w 68"/>
                <a:gd name="T21" fmla="*/ 22 h 25"/>
                <a:gd name="T22" fmla="*/ 14 w 68"/>
                <a:gd name="T23" fmla="*/ 22 h 25"/>
                <a:gd name="T24" fmla="*/ 15 w 68"/>
                <a:gd name="T25" fmla="*/ 24 h 25"/>
                <a:gd name="T26" fmla="*/ 15 w 68"/>
                <a:gd name="T27" fmla="*/ 24 h 25"/>
                <a:gd name="T28" fmla="*/ 14 w 68"/>
                <a:gd name="T29" fmla="*/ 25 h 25"/>
                <a:gd name="T30" fmla="*/ 14 w 68"/>
                <a:gd name="T31" fmla="*/ 25 h 25"/>
                <a:gd name="T32" fmla="*/ 12 w 68"/>
                <a:gd name="T33" fmla="*/ 25 h 25"/>
                <a:gd name="T34" fmla="*/ 12 w 68"/>
                <a:gd name="T35" fmla="*/ 25 h 25"/>
                <a:gd name="T36" fmla="*/ 2 w 68"/>
                <a:gd name="T37" fmla="*/ 25 h 25"/>
                <a:gd name="T38" fmla="*/ 30 w 68"/>
                <a:gd name="T39" fmla="*/ 23 h 25"/>
                <a:gd name="T40" fmla="*/ 30 w 68"/>
                <a:gd name="T41" fmla="*/ 23 h 25"/>
                <a:gd name="T42" fmla="*/ 30 w 68"/>
                <a:gd name="T43" fmla="*/ 23 h 25"/>
                <a:gd name="T44" fmla="*/ 32 w 68"/>
                <a:gd name="T45" fmla="*/ 21 h 25"/>
                <a:gd name="T46" fmla="*/ 32 w 68"/>
                <a:gd name="T47" fmla="*/ 21 h 25"/>
                <a:gd name="T48" fmla="*/ 43 w 68"/>
                <a:gd name="T49" fmla="*/ 18 h 25"/>
                <a:gd name="T50" fmla="*/ 43 w 68"/>
                <a:gd name="T51" fmla="*/ 18 h 25"/>
                <a:gd name="T52" fmla="*/ 45 w 68"/>
                <a:gd name="T53" fmla="*/ 19 h 25"/>
                <a:gd name="T54" fmla="*/ 45 w 68"/>
                <a:gd name="T55" fmla="*/ 19 h 25"/>
                <a:gd name="T56" fmla="*/ 44 w 68"/>
                <a:gd name="T57" fmla="*/ 21 h 25"/>
                <a:gd name="T58" fmla="*/ 44 w 68"/>
                <a:gd name="T59" fmla="*/ 21 h 25"/>
                <a:gd name="T60" fmla="*/ 32 w 68"/>
                <a:gd name="T61" fmla="*/ 24 h 25"/>
                <a:gd name="T62" fmla="*/ 32 w 68"/>
                <a:gd name="T63" fmla="*/ 24 h 25"/>
                <a:gd name="T64" fmla="*/ 32 w 68"/>
                <a:gd name="T65" fmla="*/ 24 h 25"/>
                <a:gd name="T66" fmla="*/ 32 w 68"/>
                <a:gd name="T67" fmla="*/ 24 h 25"/>
                <a:gd name="T68" fmla="*/ 30 w 68"/>
                <a:gd name="T69" fmla="*/ 23 h 25"/>
                <a:gd name="T70" fmla="*/ 58 w 68"/>
                <a:gd name="T71" fmla="*/ 12 h 25"/>
                <a:gd name="T72" fmla="*/ 58 w 68"/>
                <a:gd name="T73" fmla="*/ 11 h 25"/>
                <a:gd name="T74" fmla="*/ 58 w 68"/>
                <a:gd name="T75" fmla="*/ 11 h 25"/>
                <a:gd name="T76" fmla="*/ 58 w 68"/>
                <a:gd name="T77" fmla="*/ 10 h 25"/>
                <a:gd name="T78" fmla="*/ 58 w 68"/>
                <a:gd name="T79" fmla="*/ 10 h 25"/>
                <a:gd name="T80" fmla="*/ 65 w 68"/>
                <a:gd name="T81" fmla="*/ 1 h 25"/>
                <a:gd name="T82" fmla="*/ 65 w 68"/>
                <a:gd name="T83" fmla="*/ 1 h 25"/>
                <a:gd name="T84" fmla="*/ 67 w 68"/>
                <a:gd name="T85" fmla="*/ 0 h 25"/>
                <a:gd name="T86" fmla="*/ 67 w 68"/>
                <a:gd name="T87" fmla="*/ 0 h 25"/>
                <a:gd name="T88" fmla="*/ 67 w 68"/>
                <a:gd name="T89" fmla="*/ 2 h 25"/>
                <a:gd name="T90" fmla="*/ 67 w 68"/>
                <a:gd name="T91" fmla="*/ 2 h 25"/>
                <a:gd name="T92" fmla="*/ 60 w 68"/>
                <a:gd name="T93" fmla="*/ 12 h 25"/>
                <a:gd name="T94" fmla="*/ 60 w 68"/>
                <a:gd name="T95" fmla="*/ 12 h 25"/>
                <a:gd name="T96" fmla="*/ 59 w 68"/>
                <a:gd name="T97" fmla="*/ 13 h 25"/>
                <a:gd name="T98" fmla="*/ 59 w 68"/>
                <a:gd name="T99" fmla="*/ 13 h 25"/>
                <a:gd name="T100" fmla="*/ 58 w 68"/>
                <a:gd name="T10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25">
                  <a:moveTo>
                    <a:pt x="2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3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9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6" y="25"/>
                    <a:pt x="2" y="25"/>
                    <a:pt x="2" y="25"/>
                  </a:cubicBezTo>
                  <a:close/>
                  <a:moveTo>
                    <a:pt x="30" y="23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1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20"/>
                    <a:pt x="39" y="20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4" y="18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0"/>
                    <a:pt x="45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0" y="22"/>
                    <a:pt x="36" y="23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4"/>
                    <a:pt x="31" y="23"/>
                    <a:pt x="30" y="23"/>
                  </a:cubicBezTo>
                  <a:close/>
                  <a:moveTo>
                    <a:pt x="58" y="12"/>
                  </a:moveTo>
                  <a:cubicBezTo>
                    <a:pt x="58" y="12"/>
                    <a:pt x="58" y="12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1"/>
                    <a:pt x="58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61" y="8"/>
                    <a:pt x="63" y="5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0"/>
                    <a:pt x="66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8" y="1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6" y="6"/>
                    <a:pt x="63" y="10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8" y="13"/>
                    <a:pt x="58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" name="Freeform 214"/>
            <p:cNvSpPr/>
            <p:nvPr/>
          </p:nvSpPr>
          <p:spPr bwMode="auto">
            <a:xfrm>
              <a:off x="4579938" y="6238875"/>
              <a:ext cx="180975" cy="176213"/>
            </a:xfrm>
            <a:custGeom>
              <a:avLst/>
              <a:gdLst>
                <a:gd name="T0" fmla="*/ 40 w 48"/>
                <a:gd name="T1" fmla="*/ 9 h 47"/>
                <a:gd name="T2" fmla="*/ 39 w 48"/>
                <a:gd name="T3" fmla="*/ 39 h 47"/>
                <a:gd name="T4" fmla="*/ 8 w 48"/>
                <a:gd name="T5" fmla="*/ 38 h 47"/>
                <a:gd name="T6" fmla="*/ 10 w 48"/>
                <a:gd name="T7" fmla="*/ 8 h 47"/>
                <a:gd name="T8" fmla="*/ 40 w 48"/>
                <a:gd name="T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40" y="9"/>
                  </a:moveTo>
                  <a:cubicBezTo>
                    <a:pt x="48" y="18"/>
                    <a:pt x="48" y="31"/>
                    <a:pt x="39" y="39"/>
                  </a:cubicBezTo>
                  <a:cubicBezTo>
                    <a:pt x="30" y="47"/>
                    <a:pt x="17" y="47"/>
                    <a:pt x="8" y="38"/>
                  </a:cubicBezTo>
                  <a:cubicBezTo>
                    <a:pt x="0" y="29"/>
                    <a:pt x="1" y="16"/>
                    <a:pt x="10" y="8"/>
                  </a:cubicBezTo>
                  <a:cubicBezTo>
                    <a:pt x="18" y="0"/>
                    <a:pt x="32" y="0"/>
                    <a:pt x="4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" name="Freeform 215"/>
            <p:cNvSpPr/>
            <p:nvPr/>
          </p:nvSpPr>
          <p:spPr bwMode="auto">
            <a:xfrm>
              <a:off x="4505326" y="5711825"/>
              <a:ext cx="266700" cy="500063"/>
            </a:xfrm>
            <a:custGeom>
              <a:avLst/>
              <a:gdLst>
                <a:gd name="T0" fmla="*/ 46 w 71"/>
                <a:gd name="T1" fmla="*/ 3 h 133"/>
                <a:gd name="T2" fmla="*/ 65 w 71"/>
                <a:gd name="T3" fmla="*/ 72 h 133"/>
                <a:gd name="T4" fmla="*/ 25 w 71"/>
                <a:gd name="T5" fmla="*/ 130 h 133"/>
                <a:gd name="T6" fmla="*/ 5 w 71"/>
                <a:gd name="T7" fmla="*/ 62 h 133"/>
                <a:gd name="T8" fmla="*/ 46 w 71"/>
                <a:gd name="T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33">
                  <a:moveTo>
                    <a:pt x="46" y="3"/>
                  </a:moveTo>
                  <a:cubicBezTo>
                    <a:pt x="62" y="6"/>
                    <a:pt x="71" y="37"/>
                    <a:pt x="65" y="72"/>
                  </a:cubicBezTo>
                  <a:cubicBezTo>
                    <a:pt x="60" y="107"/>
                    <a:pt x="42" y="133"/>
                    <a:pt x="25" y="130"/>
                  </a:cubicBezTo>
                  <a:cubicBezTo>
                    <a:pt x="8" y="128"/>
                    <a:pt x="0" y="97"/>
                    <a:pt x="5" y="62"/>
                  </a:cubicBezTo>
                  <a:cubicBezTo>
                    <a:pt x="11" y="27"/>
                    <a:pt x="29" y="0"/>
                    <a:pt x="4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" name="Freeform 216"/>
            <p:cNvSpPr/>
            <p:nvPr/>
          </p:nvSpPr>
          <p:spPr bwMode="auto">
            <a:xfrm>
              <a:off x="5151438" y="5073650"/>
              <a:ext cx="623888" cy="277813"/>
            </a:xfrm>
            <a:custGeom>
              <a:avLst/>
              <a:gdLst>
                <a:gd name="T0" fmla="*/ 42 w 166"/>
                <a:gd name="T1" fmla="*/ 39 h 74"/>
                <a:gd name="T2" fmla="*/ 140 w 166"/>
                <a:gd name="T3" fmla="*/ 22 h 74"/>
                <a:gd name="T4" fmla="*/ 46 w 166"/>
                <a:gd name="T5" fmla="*/ 65 h 74"/>
                <a:gd name="T6" fmla="*/ 42 w 166"/>
                <a:gd name="T7" fmla="*/ 3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74">
                  <a:moveTo>
                    <a:pt x="42" y="39"/>
                  </a:moveTo>
                  <a:cubicBezTo>
                    <a:pt x="42" y="39"/>
                    <a:pt x="114" y="0"/>
                    <a:pt x="140" y="22"/>
                  </a:cubicBezTo>
                  <a:cubicBezTo>
                    <a:pt x="166" y="44"/>
                    <a:pt x="95" y="74"/>
                    <a:pt x="46" y="65"/>
                  </a:cubicBezTo>
                  <a:cubicBezTo>
                    <a:pt x="0" y="57"/>
                    <a:pt x="42" y="39"/>
                    <a:pt x="4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" name="Freeform 217"/>
            <p:cNvSpPr>
              <a:spLocks noEditPoints="1"/>
            </p:cNvSpPr>
            <p:nvPr/>
          </p:nvSpPr>
          <p:spPr bwMode="auto">
            <a:xfrm>
              <a:off x="5237163" y="5126037"/>
              <a:ext cx="466725" cy="203200"/>
            </a:xfrm>
            <a:custGeom>
              <a:avLst/>
              <a:gdLst>
                <a:gd name="T0" fmla="*/ 23 w 124"/>
                <a:gd name="T1" fmla="*/ 53 h 54"/>
                <a:gd name="T2" fmla="*/ 0 w 124"/>
                <a:gd name="T3" fmla="*/ 40 h 54"/>
                <a:gd name="T4" fmla="*/ 0 w 124"/>
                <a:gd name="T5" fmla="*/ 40 h 54"/>
                <a:gd name="T6" fmla="*/ 9 w 124"/>
                <a:gd name="T7" fmla="*/ 29 h 54"/>
                <a:gd name="T8" fmla="*/ 9 w 124"/>
                <a:gd name="T9" fmla="*/ 29 h 54"/>
                <a:gd name="T10" fmla="*/ 18 w 124"/>
                <a:gd name="T11" fmla="*/ 24 h 54"/>
                <a:gd name="T12" fmla="*/ 18 w 124"/>
                <a:gd name="T13" fmla="*/ 24 h 54"/>
                <a:gd name="T14" fmla="*/ 95 w 124"/>
                <a:gd name="T15" fmla="*/ 0 h 54"/>
                <a:gd name="T16" fmla="*/ 95 w 124"/>
                <a:gd name="T17" fmla="*/ 0 h 54"/>
                <a:gd name="T18" fmla="*/ 118 w 124"/>
                <a:gd name="T19" fmla="*/ 7 h 54"/>
                <a:gd name="T20" fmla="*/ 118 w 124"/>
                <a:gd name="T21" fmla="*/ 7 h 54"/>
                <a:gd name="T22" fmla="*/ 124 w 124"/>
                <a:gd name="T23" fmla="*/ 18 h 54"/>
                <a:gd name="T24" fmla="*/ 124 w 124"/>
                <a:gd name="T25" fmla="*/ 18 h 54"/>
                <a:gd name="T26" fmla="*/ 97 w 124"/>
                <a:gd name="T27" fmla="*/ 43 h 54"/>
                <a:gd name="T28" fmla="*/ 97 w 124"/>
                <a:gd name="T29" fmla="*/ 43 h 54"/>
                <a:gd name="T30" fmla="*/ 42 w 124"/>
                <a:gd name="T31" fmla="*/ 54 h 54"/>
                <a:gd name="T32" fmla="*/ 42 w 124"/>
                <a:gd name="T33" fmla="*/ 54 h 54"/>
                <a:gd name="T34" fmla="*/ 23 w 124"/>
                <a:gd name="T35" fmla="*/ 53 h 54"/>
                <a:gd name="T36" fmla="*/ 19 w 124"/>
                <a:gd name="T37" fmla="*/ 27 h 54"/>
                <a:gd name="T38" fmla="*/ 11 w 124"/>
                <a:gd name="T39" fmla="*/ 31 h 54"/>
                <a:gd name="T40" fmla="*/ 11 w 124"/>
                <a:gd name="T41" fmla="*/ 31 h 54"/>
                <a:gd name="T42" fmla="*/ 3 w 124"/>
                <a:gd name="T43" fmla="*/ 40 h 54"/>
                <a:gd name="T44" fmla="*/ 3 w 124"/>
                <a:gd name="T45" fmla="*/ 40 h 54"/>
                <a:gd name="T46" fmla="*/ 24 w 124"/>
                <a:gd name="T47" fmla="*/ 50 h 54"/>
                <a:gd name="T48" fmla="*/ 24 w 124"/>
                <a:gd name="T49" fmla="*/ 50 h 54"/>
                <a:gd name="T50" fmla="*/ 42 w 124"/>
                <a:gd name="T51" fmla="*/ 51 h 54"/>
                <a:gd name="T52" fmla="*/ 42 w 124"/>
                <a:gd name="T53" fmla="*/ 51 h 54"/>
                <a:gd name="T54" fmla="*/ 96 w 124"/>
                <a:gd name="T55" fmla="*/ 40 h 54"/>
                <a:gd name="T56" fmla="*/ 96 w 124"/>
                <a:gd name="T57" fmla="*/ 40 h 54"/>
                <a:gd name="T58" fmla="*/ 121 w 124"/>
                <a:gd name="T59" fmla="*/ 18 h 54"/>
                <a:gd name="T60" fmla="*/ 121 w 124"/>
                <a:gd name="T61" fmla="*/ 18 h 54"/>
                <a:gd name="T62" fmla="*/ 116 w 124"/>
                <a:gd name="T63" fmla="*/ 9 h 54"/>
                <a:gd name="T64" fmla="*/ 116 w 124"/>
                <a:gd name="T65" fmla="*/ 9 h 54"/>
                <a:gd name="T66" fmla="*/ 95 w 124"/>
                <a:gd name="T67" fmla="*/ 3 h 54"/>
                <a:gd name="T68" fmla="*/ 95 w 124"/>
                <a:gd name="T69" fmla="*/ 3 h 54"/>
                <a:gd name="T70" fmla="*/ 46 w 124"/>
                <a:gd name="T71" fmla="*/ 15 h 54"/>
                <a:gd name="T72" fmla="*/ 46 w 124"/>
                <a:gd name="T73" fmla="*/ 15 h 54"/>
                <a:gd name="T74" fmla="*/ 19 w 124"/>
                <a:gd name="T75" fmla="*/ 27 h 54"/>
                <a:gd name="T76" fmla="*/ 19 w 124"/>
                <a:gd name="T77" fmla="*/ 27 h 54"/>
                <a:gd name="T78" fmla="*/ 19 w 124"/>
                <a:gd name="T7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4" h="54">
                  <a:moveTo>
                    <a:pt x="23" y="53"/>
                  </a:moveTo>
                  <a:cubicBezTo>
                    <a:pt x="7" y="50"/>
                    <a:pt x="0" y="46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5"/>
                    <a:pt x="5" y="32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4" y="26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0" y="23"/>
                    <a:pt x="63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04" y="0"/>
                    <a:pt x="112" y="2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2" y="10"/>
                    <a:pt x="124" y="14"/>
                    <a:pt x="124" y="18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4" y="28"/>
                    <a:pt x="113" y="36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82" y="50"/>
                    <a:pt x="61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35" y="54"/>
                    <a:pt x="29" y="54"/>
                    <a:pt x="23" y="53"/>
                  </a:cubicBezTo>
                  <a:close/>
                  <a:moveTo>
                    <a:pt x="19" y="27"/>
                  </a:moveTo>
                  <a:cubicBezTo>
                    <a:pt x="19" y="27"/>
                    <a:pt x="15" y="29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7" y="34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3"/>
                    <a:pt x="7" y="47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9" y="51"/>
                    <a:pt x="36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61" y="51"/>
                    <a:pt x="81" y="47"/>
                    <a:pt x="96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112" y="34"/>
                    <a:pt x="122" y="25"/>
                    <a:pt x="121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5"/>
                    <a:pt x="120" y="12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1" y="5"/>
                    <a:pt x="104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80" y="3"/>
                    <a:pt x="61" y="9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31" y="21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" name="Freeform 218"/>
            <p:cNvSpPr>
              <a:spLocks noEditPoints="1"/>
            </p:cNvSpPr>
            <p:nvPr/>
          </p:nvSpPr>
          <p:spPr bwMode="auto">
            <a:xfrm>
              <a:off x="5289551" y="5156200"/>
              <a:ext cx="357188" cy="147638"/>
            </a:xfrm>
            <a:custGeom>
              <a:avLst/>
              <a:gdLst>
                <a:gd name="T0" fmla="*/ 17 w 95"/>
                <a:gd name="T1" fmla="*/ 38 h 39"/>
                <a:gd name="T2" fmla="*/ 0 w 95"/>
                <a:gd name="T3" fmla="*/ 31 h 39"/>
                <a:gd name="T4" fmla="*/ 0 w 95"/>
                <a:gd name="T5" fmla="*/ 31 h 39"/>
                <a:gd name="T6" fmla="*/ 7 w 95"/>
                <a:gd name="T7" fmla="*/ 24 h 39"/>
                <a:gd name="T8" fmla="*/ 7 w 95"/>
                <a:gd name="T9" fmla="*/ 24 h 39"/>
                <a:gd name="T10" fmla="*/ 14 w 95"/>
                <a:gd name="T11" fmla="*/ 21 h 39"/>
                <a:gd name="T12" fmla="*/ 14 w 95"/>
                <a:gd name="T13" fmla="*/ 21 h 39"/>
                <a:gd name="T14" fmla="*/ 79 w 95"/>
                <a:gd name="T15" fmla="*/ 0 h 39"/>
                <a:gd name="T16" fmla="*/ 79 w 95"/>
                <a:gd name="T17" fmla="*/ 0 h 39"/>
                <a:gd name="T18" fmla="*/ 91 w 95"/>
                <a:gd name="T19" fmla="*/ 3 h 39"/>
                <a:gd name="T20" fmla="*/ 91 w 95"/>
                <a:gd name="T21" fmla="*/ 3 h 39"/>
                <a:gd name="T22" fmla="*/ 95 w 95"/>
                <a:gd name="T23" fmla="*/ 12 h 39"/>
                <a:gd name="T24" fmla="*/ 95 w 95"/>
                <a:gd name="T25" fmla="*/ 12 h 39"/>
                <a:gd name="T26" fmla="*/ 72 w 95"/>
                <a:gd name="T27" fmla="*/ 31 h 39"/>
                <a:gd name="T28" fmla="*/ 72 w 95"/>
                <a:gd name="T29" fmla="*/ 31 h 39"/>
                <a:gd name="T30" fmla="*/ 27 w 95"/>
                <a:gd name="T31" fmla="*/ 39 h 39"/>
                <a:gd name="T32" fmla="*/ 27 w 95"/>
                <a:gd name="T33" fmla="*/ 39 h 39"/>
                <a:gd name="T34" fmla="*/ 17 w 95"/>
                <a:gd name="T35" fmla="*/ 38 h 39"/>
                <a:gd name="T36" fmla="*/ 15 w 95"/>
                <a:gd name="T37" fmla="*/ 23 h 39"/>
                <a:gd name="T38" fmla="*/ 9 w 95"/>
                <a:gd name="T39" fmla="*/ 26 h 39"/>
                <a:gd name="T40" fmla="*/ 9 w 95"/>
                <a:gd name="T41" fmla="*/ 26 h 39"/>
                <a:gd name="T42" fmla="*/ 3 w 95"/>
                <a:gd name="T43" fmla="*/ 31 h 39"/>
                <a:gd name="T44" fmla="*/ 3 w 95"/>
                <a:gd name="T45" fmla="*/ 31 h 39"/>
                <a:gd name="T46" fmla="*/ 5 w 95"/>
                <a:gd name="T47" fmla="*/ 33 h 39"/>
                <a:gd name="T48" fmla="*/ 5 w 95"/>
                <a:gd name="T49" fmla="*/ 33 h 39"/>
                <a:gd name="T50" fmla="*/ 17 w 95"/>
                <a:gd name="T51" fmla="*/ 35 h 39"/>
                <a:gd name="T52" fmla="*/ 17 w 95"/>
                <a:gd name="T53" fmla="*/ 35 h 39"/>
                <a:gd name="T54" fmla="*/ 27 w 95"/>
                <a:gd name="T55" fmla="*/ 36 h 39"/>
                <a:gd name="T56" fmla="*/ 27 w 95"/>
                <a:gd name="T57" fmla="*/ 36 h 39"/>
                <a:gd name="T58" fmla="*/ 71 w 95"/>
                <a:gd name="T59" fmla="*/ 28 h 39"/>
                <a:gd name="T60" fmla="*/ 71 w 95"/>
                <a:gd name="T61" fmla="*/ 28 h 39"/>
                <a:gd name="T62" fmla="*/ 92 w 95"/>
                <a:gd name="T63" fmla="*/ 12 h 39"/>
                <a:gd name="T64" fmla="*/ 92 w 95"/>
                <a:gd name="T65" fmla="*/ 12 h 39"/>
                <a:gd name="T66" fmla="*/ 89 w 95"/>
                <a:gd name="T67" fmla="*/ 6 h 39"/>
                <a:gd name="T68" fmla="*/ 89 w 95"/>
                <a:gd name="T69" fmla="*/ 6 h 39"/>
                <a:gd name="T70" fmla="*/ 79 w 95"/>
                <a:gd name="T71" fmla="*/ 3 h 39"/>
                <a:gd name="T72" fmla="*/ 79 w 95"/>
                <a:gd name="T73" fmla="*/ 3 h 39"/>
                <a:gd name="T74" fmla="*/ 39 w 95"/>
                <a:gd name="T75" fmla="*/ 13 h 39"/>
                <a:gd name="T76" fmla="*/ 39 w 95"/>
                <a:gd name="T77" fmla="*/ 13 h 39"/>
                <a:gd name="T78" fmla="*/ 15 w 95"/>
                <a:gd name="T79" fmla="*/ 23 h 39"/>
                <a:gd name="T80" fmla="*/ 15 w 95"/>
                <a:gd name="T81" fmla="*/ 23 h 39"/>
                <a:gd name="T82" fmla="*/ 15 w 95"/>
                <a:gd name="T83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39">
                  <a:moveTo>
                    <a:pt x="17" y="38"/>
                  </a:moveTo>
                  <a:cubicBezTo>
                    <a:pt x="5" y="37"/>
                    <a:pt x="0" y="35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7"/>
                    <a:pt x="4" y="26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0" y="22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6" y="20"/>
                    <a:pt x="56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4" y="0"/>
                    <a:pt x="88" y="1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4" y="6"/>
                    <a:pt x="95" y="9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20"/>
                    <a:pt x="85" y="26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59" y="36"/>
                    <a:pt x="43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4" y="39"/>
                    <a:pt x="20" y="39"/>
                    <a:pt x="17" y="38"/>
                  </a:cubicBezTo>
                  <a:close/>
                  <a:moveTo>
                    <a:pt x="15" y="23"/>
                  </a:moveTo>
                  <a:cubicBezTo>
                    <a:pt x="15" y="23"/>
                    <a:pt x="12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5" y="28"/>
                    <a:pt x="2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7" y="34"/>
                    <a:pt x="11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20" y="36"/>
                    <a:pt x="24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42" y="36"/>
                    <a:pt x="59" y="33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84" y="24"/>
                    <a:pt x="92" y="17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2" y="10"/>
                    <a:pt x="91" y="8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7" y="4"/>
                    <a:pt x="83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68" y="3"/>
                    <a:pt x="52" y="8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26" y="18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" name="Freeform 219"/>
            <p:cNvSpPr/>
            <p:nvPr/>
          </p:nvSpPr>
          <p:spPr bwMode="auto">
            <a:xfrm>
              <a:off x="5143501" y="5307012"/>
              <a:ext cx="514350" cy="236538"/>
            </a:xfrm>
            <a:custGeom>
              <a:avLst/>
              <a:gdLst>
                <a:gd name="T0" fmla="*/ 40 w 137"/>
                <a:gd name="T1" fmla="*/ 4 h 63"/>
                <a:gd name="T2" fmla="*/ 126 w 137"/>
                <a:gd name="T3" fmla="*/ 35 h 63"/>
                <a:gd name="T4" fmla="*/ 32 w 137"/>
                <a:gd name="T5" fmla="*/ 27 h 63"/>
                <a:gd name="T6" fmla="*/ 40 w 137"/>
                <a:gd name="T7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63">
                  <a:moveTo>
                    <a:pt x="40" y="4"/>
                  </a:moveTo>
                  <a:cubicBezTo>
                    <a:pt x="40" y="4"/>
                    <a:pt x="115" y="6"/>
                    <a:pt x="126" y="35"/>
                  </a:cubicBezTo>
                  <a:cubicBezTo>
                    <a:pt x="137" y="63"/>
                    <a:pt x="67" y="55"/>
                    <a:pt x="32" y="27"/>
                  </a:cubicBezTo>
                  <a:cubicBezTo>
                    <a:pt x="0" y="0"/>
                    <a:pt x="40" y="4"/>
                    <a:pt x="4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" name="Freeform 220"/>
            <p:cNvSpPr>
              <a:spLocks noEditPoints="1"/>
            </p:cNvSpPr>
            <p:nvPr/>
          </p:nvSpPr>
          <p:spPr bwMode="auto">
            <a:xfrm>
              <a:off x="5211763" y="5314950"/>
              <a:ext cx="415925" cy="195263"/>
            </a:xfrm>
            <a:custGeom>
              <a:avLst/>
              <a:gdLst>
                <a:gd name="T0" fmla="*/ 14 w 111"/>
                <a:gd name="T1" fmla="*/ 26 h 52"/>
                <a:gd name="T2" fmla="*/ 0 w 111"/>
                <a:gd name="T3" fmla="*/ 8 h 52"/>
                <a:gd name="T4" fmla="*/ 0 w 111"/>
                <a:gd name="T5" fmla="*/ 8 h 52"/>
                <a:gd name="T6" fmla="*/ 6 w 111"/>
                <a:gd name="T7" fmla="*/ 2 h 52"/>
                <a:gd name="T8" fmla="*/ 6 w 111"/>
                <a:gd name="T9" fmla="*/ 2 h 52"/>
                <a:gd name="T10" fmla="*/ 17 w 111"/>
                <a:gd name="T11" fmla="*/ 0 h 52"/>
                <a:gd name="T12" fmla="*/ 17 w 111"/>
                <a:gd name="T13" fmla="*/ 0 h 52"/>
                <a:gd name="T14" fmla="*/ 22 w 111"/>
                <a:gd name="T15" fmla="*/ 1 h 52"/>
                <a:gd name="T16" fmla="*/ 22 w 111"/>
                <a:gd name="T17" fmla="*/ 1 h 52"/>
                <a:gd name="T18" fmla="*/ 62 w 111"/>
                <a:gd name="T19" fmla="*/ 5 h 52"/>
                <a:gd name="T20" fmla="*/ 62 w 111"/>
                <a:gd name="T21" fmla="*/ 5 h 52"/>
                <a:gd name="T22" fmla="*/ 109 w 111"/>
                <a:gd name="T23" fmla="*/ 32 h 52"/>
                <a:gd name="T24" fmla="*/ 109 w 111"/>
                <a:gd name="T25" fmla="*/ 32 h 52"/>
                <a:gd name="T26" fmla="*/ 111 w 111"/>
                <a:gd name="T27" fmla="*/ 38 h 52"/>
                <a:gd name="T28" fmla="*/ 111 w 111"/>
                <a:gd name="T29" fmla="*/ 38 h 52"/>
                <a:gd name="T30" fmla="*/ 86 w 111"/>
                <a:gd name="T31" fmla="*/ 52 h 52"/>
                <a:gd name="T32" fmla="*/ 86 w 111"/>
                <a:gd name="T33" fmla="*/ 52 h 52"/>
                <a:gd name="T34" fmla="*/ 14 w 111"/>
                <a:gd name="T35" fmla="*/ 26 h 52"/>
                <a:gd name="T36" fmla="*/ 7 w 111"/>
                <a:gd name="T37" fmla="*/ 4 h 52"/>
                <a:gd name="T38" fmla="*/ 3 w 111"/>
                <a:gd name="T39" fmla="*/ 8 h 52"/>
                <a:gd name="T40" fmla="*/ 3 w 111"/>
                <a:gd name="T41" fmla="*/ 8 h 52"/>
                <a:gd name="T42" fmla="*/ 15 w 111"/>
                <a:gd name="T43" fmla="*/ 23 h 52"/>
                <a:gd name="T44" fmla="*/ 15 w 111"/>
                <a:gd name="T45" fmla="*/ 23 h 52"/>
                <a:gd name="T46" fmla="*/ 86 w 111"/>
                <a:gd name="T47" fmla="*/ 49 h 52"/>
                <a:gd name="T48" fmla="*/ 86 w 111"/>
                <a:gd name="T49" fmla="*/ 49 h 52"/>
                <a:gd name="T50" fmla="*/ 102 w 111"/>
                <a:gd name="T51" fmla="*/ 46 h 52"/>
                <a:gd name="T52" fmla="*/ 102 w 111"/>
                <a:gd name="T53" fmla="*/ 46 h 52"/>
                <a:gd name="T54" fmla="*/ 108 w 111"/>
                <a:gd name="T55" fmla="*/ 38 h 52"/>
                <a:gd name="T56" fmla="*/ 108 w 111"/>
                <a:gd name="T57" fmla="*/ 38 h 52"/>
                <a:gd name="T58" fmla="*/ 107 w 111"/>
                <a:gd name="T59" fmla="*/ 33 h 52"/>
                <a:gd name="T60" fmla="*/ 107 w 111"/>
                <a:gd name="T61" fmla="*/ 33 h 52"/>
                <a:gd name="T62" fmla="*/ 61 w 111"/>
                <a:gd name="T63" fmla="*/ 8 h 52"/>
                <a:gd name="T64" fmla="*/ 61 w 111"/>
                <a:gd name="T65" fmla="*/ 8 h 52"/>
                <a:gd name="T66" fmla="*/ 22 w 111"/>
                <a:gd name="T67" fmla="*/ 4 h 52"/>
                <a:gd name="T68" fmla="*/ 22 w 111"/>
                <a:gd name="T69" fmla="*/ 4 h 52"/>
                <a:gd name="T70" fmla="*/ 22 w 111"/>
                <a:gd name="T71" fmla="*/ 2 h 52"/>
                <a:gd name="T72" fmla="*/ 23 w 111"/>
                <a:gd name="T73" fmla="*/ 1 h 52"/>
                <a:gd name="T74" fmla="*/ 22 w 111"/>
                <a:gd name="T75" fmla="*/ 2 h 52"/>
                <a:gd name="T76" fmla="*/ 22 w 111"/>
                <a:gd name="T77" fmla="*/ 4 h 52"/>
                <a:gd name="T78" fmla="*/ 22 w 111"/>
                <a:gd name="T79" fmla="*/ 4 h 52"/>
                <a:gd name="T80" fmla="*/ 21 w 111"/>
                <a:gd name="T81" fmla="*/ 3 h 52"/>
                <a:gd name="T82" fmla="*/ 21 w 111"/>
                <a:gd name="T83" fmla="*/ 3 h 52"/>
                <a:gd name="T84" fmla="*/ 17 w 111"/>
                <a:gd name="T85" fmla="*/ 3 h 52"/>
                <a:gd name="T86" fmla="*/ 17 w 111"/>
                <a:gd name="T87" fmla="*/ 3 h 52"/>
                <a:gd name="T88" fmla="*/ 16 w 111"/>
                <a:gd name="T89" fmla="*/ 3 h 52"/>
                <a:gd name="T90" fmla="*/ 16 w 111"/>
                <a:gd name="T91" fmla="*/ 3 h 52"/>
                <a:gd name="T92" fmla="*/ 7 w 111"/>
                <a:gd name="T93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1" h="52">
                  <a:moveTo>
                    <a:pt x="14" y="26"/>
                  </a:moveTo>
                  <a:cubicBezTo>
                    <a:pt x="4" y="18"/>
                    <a:pt x="0" y="1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3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0" y="1"/>
                    <a:pt x="13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1"/>
                    <a:pt x="42" y="1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82" y="9"/>
                    <a:pt x="104" y="16"/>
                    <a:pt x="109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10" y="34"/>
                    <a:pt x="111" y="36"/>
                    <a:pt x="111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0" y="48"/>
                    <a:pt x="100" y="52"/>
                    <a:pt x="86" y="52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65" y="52"/>
                    <a:pt x="34" y="42"/>
                    <a:pt x="14" y="26"/>
                  </a:cubicBezTo>
                  <a:close/>
                  <a:moveTo>
                    <a:pt x="7" y="4"/>
                  </a:moveTo>
                  <a:cubicBezTo>
                    <a:pt x="5" y="5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1"/>
                    <a:pt x="6" y="16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35" y="39"/>
                    <a:pt x="66" y="49"/>
                    <a:pt x="86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93" y="49"/>
                    <a:pt x="98" y="48"/>
                    <a:pt x="102" y="4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106" y="44"/>
                    <a:pt x="108" y="42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8" y="37"/>
                    <a:pt x="107" y="35"/>
                    <a:pt x="107" y="33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2" y="20"/>
                    <a:pt x="81" y="12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41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3"/>
                    <a:pt x="10" y="4"/>
                    <a:pt x="7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" name="Freeform 221"/>
            <p:cNvSpPr>
              <a:spLocks noEditPoints="1"/>
            </p:cNvSpPr>
            <p:nvPr/>
          </p:nvSpPr>
          <p:spPr bwMode="auto">
            <a:xfrm>
              <a:off x="5256213" y="5345112"/>
              <a:ext cx="319088" cy="134938"/>
            </a:xfrm>
            <a:custGeom>
              <a:avLst/>
              <a:gdLst>
                <a:gd name="T0" fmla="*/ 10 w 85"/>
                <a:gd name="T1" fmla="*/ 16 h 36"/>
                <a:gd name="T2" fmla="*/ 0 w 85"/>
                <a:gd name="T3" fmla="*/ 4 h 36"/>
                <a:gd name="T4" fmla="*/ 0 w 85"/>
                <a:gd name="T5" fmla="*/ 4 h 36"/>
                <a:gd name="T6" fmla="*/ 3 w 85"/>
                <a:gd name="T7" fmla="*/ 0 h 36"/>
                <a:gd name="T8" fmla="*/ 3 w 85"/>
                <a:gd name="T9" fmla="*/ 0 h 36"/>
                <a:gd name="T10" fmla="*/ 8 w 85"/>
                <a:gd name="T11" fmla="*/ 0 h 36"/>
                <a:gd name="T12" fmla="*/ 8 w 85"/>
                <a:gd name="T13" fmla="*/ 0 h 36"/>
                <a:gd name="T14" fmla="*/ 16 w 85"/>
                <a:gd name="T15" fmla="*/ 1 h 36"/>
                <a:gd name="T16" fmla="*/ 16 w 85"/>
                <a:gd name="T17" fmla="*/ 1 h 36"/>
                <a:gd name="T18" fmla="*/ 48 w 85"/>
                <a:gd name="T19" fmla="*/ 4 h 36"/>
                <a:gd name="T20" fmla="*/ 48 w 85"/>
                <a:gd name="T21" fmla="*/ 4 h 36"/>
                <a:gd name="T22" fmla="*/ 85 w 85"/>
                <a:gd name="T23" fmla="*/ 22 h 36"/>
                <a:gd name="T24" fmla="*/ 85 w 85"/>
                <a:gd name="T25" fmla="*/ 22 h 36"/>
                <a:gd name="T26" fmla="*/ 85 w 85"/>
                <a:gd name="T27" fmla="*/ 26 h 36"/>
                <a:gd name="T28" fmla="*/ 85 w 85"/>
                <a:gd name="T29" fmla="*/ 26 h 36"/>
                <a:gd name="T30" fmla="*/ 69 w 85"/>
                <a:gd name="T31" fmla="*/ 36 h 36"/>
                <a:gd name="T32" fmla="*/ 69 w 85"/>
                <a:gd name="T33" fmla="*/ 36 h 36"/>
                <a:gd name="T34" fmla="*/ 10 w 85"/>
                <a:gd name="T35" fmla="*/ 16 h 36"/>
                <a:gd name="T36" fmla="*/ 4 w 85"/>
                <a:gd name="T37" fmla="*/ 3 h 36"/>
                <a:gd name="T38" fmla="*/ 3 w 85"/>
                <a:gd name="T39" fmla="*/ 4 h 36"/>
                <a:gd name="T40" fmla="*/ 3 w 85"/>
                <a:gd name="T41" fmla="*/ 4 h 36"/>
                <a:gd name="T42" fmla="*/ 12 w 85"/>
                <a:gd name="T43" fmla="*/ 13 h 36"/>
                <a:gd name="T44" fmla="*/ 12 w 85"/>
                <a:gd name="T45" fmla="*/ 13 h 36"/>
                <a:gd name="T46" fmla="*/ 69 w 85"/>
                <a:gd name="T47" fmla="*/ 33 h 36"/>
                <a:gd name="T48" fmla="*/ 69 w 85"/>
                <a:gd name="T49" fmla="*/ 33 h 36"/>
                <a:gd name="T50" fmla="*/ 82 w 85"/>
                <a:gd name="T51" fmla="*/ 26 h 36"/>
                <a:gd name="T52" fmla="*/ 82 w 85"/>
                <a:gd name="T53" fmla="*/ 26 h 36"/>
                <a:gd name="T54" fmla="*/ 82 w 85"/>
                <a:gd name="T55" fmla="*/ 23 h 36"/>
                <a:gd name="T56" fmla="*/ 82 w 85"/>
                <a:gd name="T57" fmla="*/ 23 h 36"/>
                <a:gd name="T58" fmla="*/ 48 w 85"/>
                <a:gd name="T59" fmla="*/ 7 h 36"/>
                <a:gd name="T60" fmla="*/ 48 w 85"/>
                <a:gd name="T61" fmla="*/ 7 h 36"/>
                <a:gd name="T62" fmla="*/ 16 w 85"/>
                <a:gd name="T63" fmla="*/ 4 h 36"/>
                <a:gd name="T64" fmla="*/ 16 w 85"/>
                <a:gd name="T65" fmla="*/ 4 h 36"/>
                <a:gd name="T66" fmla="*/ 16 w 85"/>
                <a:gd name="T67" fmla="*/ 2 h 36"/>
                <a:gd name="T68" fmla="*/ 16 w 85"/>
                <a:gd name="T69" fmla="*/ 1 h 36"/>
                <a:gd name="T70" fmla="*/ 16 w 85"/>
                <a:gd name="T71" fmla="*/ 2 h 36"/>
                <a:gd name="T72" fmla="*/ 16 w 85"/>
                <a:gd name="T73" fmla="*/ 4 h 36"/>
                <a:gd name="T74" fmla="*/ 16 w 85"/>
                <a:gd name="T75" fmla="*/ 4 h 36"/>
                <a:gd name="T76" fmla="*/ 13 w 85"/>
                <a:gd name="T77" fmla="*/ 3 h 36"/>
                <a:gd name="T78" fmla="*/ 13 w 85"/>
                <a:gd name="T79" fmla="*/ 3 h 36"/>
                <a:gd name="T80" fmla="*/ 8 w 85"/>
                <a:gd name="T81" fmla="*/ 3 h 36"/>
                <a:gd name="T82" fmla="*/ 8 w 85"/>
                <a:gd name="T83" fmla="*/ 3 h 36"/>
                <a:gd name="T84" fmla="*/ 8 w 85"/>
                <a:gd name="T85" fmla="*/ 3 h 36"/>
                <a:gd name="T86" fmla="*/ 8 w 85"/>
                <a:gd name="T87" fmla="*/ 3 h 36"/>
                <a:gd name="T88" fmla="*/ 4 w 85"/>
                <a:gd name="T8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36">
                  <a:moveTo>
                    <a:pt x="10" y="16"/>
                  </a:moveTo>
                  <a:cubicBezTo>
                    <a:pt x="3" y="10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1"/>
                    <a:pt x="33" y="1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65" y="7"/>
                    <a:pt x="82" y="1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5" y="23"/>
                    <a:pt x="85" y="24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33"/>
                    <a:pt x="78" y="36"/>
                    <a:pt x="69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52" y="36"/>
                    <a:pt x="27" y="28"/>
                    <a:pt x="10" y="16"/>
                  </a:cubicBezTo>
                  <a:close/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5" y="8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28" y="25"/>
                    <a:pt x="53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8" y="33"/>
                    <a:pt x="82" y="31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5"/>
                    <a:pt x="82" y="24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0" y="15"/>
                    <a:pt x="64" y="10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32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5" y="3"/>
                    <a:pt x="4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" name="Freeform 222"/>
            <p:cNvSpPr/>
            <p:nvPr/>
          </p:nvSpPr>
          <p:spPr bwMode="auto">
            <a:xfrm>
              <a:off x="4670426" y="4930775"/>
              <a:ext cx="530225" cy="387350"/>
            </a:xfrm>
            <a:custGeom>
              <a:avLst/>
              <a:gdLst>
                <a:gd name="T0" fmla="*/ 113 w 141"/>
                <a:gd name="T1" fmla="*/ 68 h 103"/>
                <a:gd name="T2" fmla="*/ 33 w 141"/>
                <a:gd name="T3" fmla="*/ 7 h 103"/>
                <a:gd name="T4" fmla="*/ 97 w 141"/>
                <a:gd name="T5" fmla="*/ 89 h 103"/>
                <a:gd name="T6" fmla="*/ 113 w 141"/>
                <a:gd name="T7" fmla="*/ 6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3">
                  <a:moveTo>
                    <a:pt x="113" y="68"/>
                  </a:moveTo>
                  <a:cubicBezTo>
                    <a:pt x="113" y="68"/>
                    <a:pt x="66" y="0"/>
                    <a:pt x="33" y="7"/>
                  </a:cubicBezTo>
                  <a:cubicBezTo>
                    <a:pt x="0" y="15"/>
                    <a:pt x="49" y="74"/>
                    <a:pt x="97" y="89"/>
                  </a:cubicBezTo>
                  <a:cubicBezTo>
                    <a:pt x="141" y="103"/>
                    <a:pt x="113" y="68"/>
                    <a:pt x="113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" name="Freeform 223"/>
            <p:cNvSpPr>
              <a:spLocks noEditPoints="1"/>
            </p:cNvSpPr>
            <p:nvPr/>
          </p:nvSpPr>
          <p:spPr bwMode="auto">
            <a:xfrm>
              <a:off x="4749801" y="4949825"/>
              <a:ext cx="382588" cy="330200"/>
            </a:xfrm>
            <a:custGeom>
              <a:avLst/>
              <a:gdLst>
                <a:gd name="T0" fmla="*/ 75 w 102"/>
                <a:gd name="T1" fmla="*/ 85 h 88"/>
                <a:gd name="T2" fmla="*/ 0 w 102"/>
                <a:gd name="T3" fmla="*/ 14 h 88"/>
                <a:gd name="T4" fmla="*/ 0 w 102"/>
                <a:gd name="T5" fmla="*/ 14 h 88"/>
                <a:gd name="T6" fmla="*/ 12 w 102"/>
                <a:gd name="T7" fmla="*/ 1 h 88"/>
                <a:gd name="T8" fmla="*/ 12 w 102"/>
                <a:gd name="T9" fmla="*/ 1 h 88"/>
                <a:gd name="T10" fmla="*/ 17 w 102"/>
                <a:gd name="T11" fmla="*/ 0 h 88"/>
                <a:gd name="T12" fmla="*/ 17 w 102"/>
                <a:gd name="T13" fmla="*/ 0 h 88"/>
                <a:gd name="T14" fmla="*/ 93 w 102"/>
                <a:gd name="T15" fmla="*/ 62 h 88"/>
                <a:gd name="T16" fmla="*/ 93 w 102"/>
                <a:gd name="T17" fmla="*/ 62 h 88"/>
                <a:gd name="T18" fmla="*/ 93 w 102"/>
                <a:gd name="T19" fmla="*/ 62 h 88"/>
                <a:gd name="T20" fmla="*/ 93 w 102"/>
                <a:gd name="T21" fmla="*/ 62 h 88"/>
                <a:gd name="T22" fmla="*/ 93 w 102"/>
                <a:gd name="T23" fmla="*/ 62 h 88"/>
                <a:gd name="T24" fmla="*/ 93 w 102"/>
                <a:gd name="T25" fmla="*/ 62 h 88"/>
                <a:gd name="T26" fmla="*/ 93 w 102"/>
                <a:gd name="T27" fmla="*/ 62 h 88"/>
                <a:gd name="T28" fmla="*/ 93 w 102"/>
                <a:gd name="T29" fmla="*/ 62 h 88"/>
                <a:gd name="T30" fmla="*/ 102 w 102"/>
                <a:gd name="T31" fmla="*/ 81 h 88"/>
                <a:gd name="T32" fmla="*/ 102 w 102"/>
                <a:gd name="T33" fmla="*/ 81 h 88"/>
                <a:gd name="T34" fmla="*/ 100 w 102"/>
                <a:gd name="T35" fmla="*/ 86 h 88"/>
                <a:gd name="T36" fmla="*/ 100 w 102"/>
                <a:gd name="T37" fmla="*/ 86 h 88"/>
                <a:gd name="T38" fmla="*/ 92 w 102"/>
                <a:gd name="T39" fmla="*/ 88 h 88"/>
                <a:gd name="T40" fmla="*/ 92 w 102"/>
                <a:gd name="T41" fmla="*/ 88 h 88"/>
                <a:gd name="T42" fmla="*/ 75 w 102"/>
                <a:gd name="T43" fmla="*/ 85 h 88"/>
                <a:gd name="T44" fmla="*/ 17 w 102"/>
                <a:gd name="T45" fmla="*/ 3 h 88"/>
                <a:gd name="T46" fmla="*/ 12 w 102"/>
                <a:gd name="T47" fmla="*/ 4 h 88"/>
                <a:gd name="T48" fmla="*/ 12 w 102"/>
                <a:gd name="T49" fmla="*/ 4 h 88"/>
                <a:gd name="T50" fmla="*/ 3 w 102"/>
                <a:gd name="T51" fmla="*/ 14 h 88"/>
                <a:gd name="T52" fmla="*/ 3 w 102"/>
                <a:gd name="T53" fmla="*/ 14 h 88"/>
                <a:gd name="T54" fmla="*/ 76 w 102"/>
                <a:gd name="T55" fmla="*/ 82 h 88"/>
                <a:gd name="T56" fmla="*/ 76 w 102"/>
                <a:gd name="T57" fmla="*/ 82 h 88"/>
                <a:gd name="T58" fmla="*/ 92 w 102"/>
                <a:gd name="T59" fmla="*/ 85 h 88"/>
                <a:gd name="T60" fmla="*/ 92 w 102"/>
                <a:gd name="T61" fmla="*/ 85 h 88"/>
                <a:gd name="T62" fmla="*/ 99 w 102"/>
                <a:gd name="T63" fmla="*/ 81 h 88"/>
                <a:gd name="T64" fmla="*/ 99 w 102"/>
                <a:gd name="T65" fmla="*/ 81 h 88"/>
                <a:gd name="T66" fmla="*/ 95 w 102"/>
                <a:gd name="T67" fmla="*/ 70 h 88"/>
                <a:gd name="T68" fmla="*/ 95 w 102"/>
                <a:gd name="T69" fmla="*/ 70 h 88"/>
                <a:gd name="T70" fmla="*/ 91 w 102"/>
                <a:gd name="T71" fmla="*/ 64 h 88"/>
                <a:gd name="T72" fmla="*/ 91 w 102"/>
                <a:gd name="T73" fmla="*/ 64 h 88"/>
                <a:gd name="T74" fmla="*/ 92 w 102"/>
                <a:gd name="T75" fmla="*/ 63 h 88"/>
                <a:gd name="T76" fmla="*/ 91 w 102"/>
                <a:gd name="T77" fmla="*/ 64 h 88"/>
                <a:gd name="T78" fmla="*/ 66 w 102"/>
                <a:gd name="T79" fmla="*/ 33 h 88"/>
                <a:gd name="T80" fmla="*/ 66 w 102"/>
                <a:gd name="T81" fmla="*/ 33 h 88"/>
                <a:gd name="T82" fmla="*/ 18 w 102"/>
                <a:gd name="T83" fmla="*/ 3 h 88"/>
                <a:gd name="T84" fmla="*/ 18 w 102"/>
                <a:gd name="T85" fmla="*/ 3 h 88"/>
                <a:gd name="T86" fmla="*/ 17 w 102"/>
                <a:gd name="T87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" h="88">
                  <a:moveTo>
                    <a:pt x="75" y="85"/>
                  </a:moveTo>
                  <a:cubicBezTo>
                    <a:pt x="38" y="73"/>
                    <a:pt x="0" y="3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"/>
                    <a:pt x="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51" y="1"/>
                    <a:pt x="91" y="59"/>
                    <a:pt x="93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4" y="63"/>
                    <a:pt x="102" y="73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2" y="83"/>
                    <a:pt x="102" y="85"/>
                    <a:pt x="100" y="86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98" y="88"/>
                    <a:pt x="96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88" y="88"/>
                    <a:pt x="83" y="87"/>
                    <a:pt x="75" y="85"/>
                  </a:cubicBezTo>
                  <a:close/>
                  <a:moveTo>
                    <a:pt x="17" y="3"/>
                  </a:moveTo>
                  <a:cubicBezTo>
                    <a:pt x="16" y="3"/>
                    <a:pt x="14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5" y="5"/>
                    <a:pt x="3" y="9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33"/>
                    <a:pt x="40" y="71"/>
                    <a:pt x="76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84" y="85"/>
                    <a:pt x="89" y="85"/>
                    <a:pt x="92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8" y="85"/>
                    <a:pt x="99" y="84"/>
                    <a:pt x="99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78"/>
                    <a:pt x="97" y="74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3" y="66"/>
                    <a:pt x="91" y="64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0" y="64"/>
                    <a:pt x="80" y="48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51" y="18"/>
                    <a:pt x="33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1" name="Freeform 224"/>
            <p:cNvSpPr>
              <a:spLocks noEditPoints="1"/>
            </p:cNvSpPr>
            <p:nvPr/>
          </p:nvSpPr>
          <p:spPr bwMode="auto">
            <a:xfrm>
              <a:off x="4799013" y="4987925"/>
              <a:ext cx="292100" cy="258763"/>
            </a:xfrm>
            <a:custGeom>
              <a:avLst/>
              <a:gdLst>
                <a:gd name="T0" fmla="*/ 59 w 78"/>
                <a:gd name="T1" fmla="*/ 66 h 69"/>
                <a:gd name="T2" fmla="*/ 0 w 78"/>
                <a:gd name="T3" fmla="*/ 11 h 69"/>
                <a:gd name="T4" fmla="*/ 0 w 78"/>
                <a:gd name="T5" fmla="*/ 11 h 69"/>
                <a:gd name="T6" fmla="*/ 8 w 78"/>
                <a:gd name="T7" fmla="*/ 1 h 69"/>
                <a:gd name="T8" fmla="*/ 8 w 78"/>
                <a:gd name="T9" fmla="*/ 1 h 69"/>
                <a:gd name="T10" fmla="*/ 12 w 78"/>
                <a:gd name="T11" fmla="*/ 0 h 69"/>
                <a:gd name="T12" fmla="*/ 12 w 78"/>
                <a:gd name="T13" fmla="*/ 0 h 69"/>
                <a:gd name="T14" fmla="*/ 48 w 78"/>
                <a:gd name="T15" fmla="*/ 26 h 69"/>
                <a:gd name="T16" fmla="*/ 48 w 78"/>
                <a:gd name="T17" fmla="*/ 26 h 69"/>
                <a:gd name="T18" fmla="*/ 69 w 78"/>
                <a:gd name="T19" fmla="*/ 51 h 69"/>
                <a:gd name="T20" fmla="*/ 69 w 78"/>
                <a:gd name="T21" fmla="*/ 51 h 69"/>
                <a:gd name="T22" fmla="*/ 69 w 78"/>
                <a:gd name="T23" fmla="*/ 51 h 69"/>
                <a:gd name="T24" fmla="*/ 68 w 78"/>
                <a:gd name="T25" fmla="*/ 52 h 69"/>
                <a:gd name="T26" fmla="*/ 67 w 78"/>
                <a:gd name="T27" fmla="*/ 53 h 69"/>
                <a:gd name="T28" fmla="*/ 67 w 78"/>
                <a:gd name="T29" fmla="*/ 53 h 69"/>
                <a:gd name="T30" fmla="*/ 46 w 78"/>
                <a:gd name="T31" fmla="*/ 28 h 69"/>
                <a:gd name="T32" fmla="*/ 46 w 78"/>
                <a:gd name="T33" fmla="*/ 28 h 69"/>
                <a:gd name="T34" fmla="*/ 12 w 78"/>
                <a:gd name="T35" fmla="*/ 3 h 69"/>
                <a:gd name="T36" fmla="*/ 12 w 78"/>
                <a:gd name="T37" fmla="*/ 3 h 69"/>
                <a:gd name="T38" fmla="*/ 9 w 78"/>
                <a:gd name="T39" fmla="*/ 4 h 69"/>
                <a:gd name="T40" fmla="*/ 9 w 78"/>
                <a:gd name="T41" fmla="*/ 4 h 69"/>
                <a:gd name="T42" fmla="*/ 3 w 78"/>
                <a:gd name="T43" fmla="*/ 11 h 69"/>
                <a:gd name="T44" fmla="*/ 3 w 78"/>
                <a:gd name="T45" fmla="*/ 11 h 69"/>
                <a:gd name="T46" fmla="*/ 60 w 78"/>
                <a:gd name="T47" fmla="*/ 63 h 69"/>
                <a:gd name="T48" fmla="*/ 60 w 78"/>
                <a:gd name="T49" fmla="*/ 63 h 69"/>
                <a:gd name="T50" fmla="*/ 72 w 78"/>
                <a:gd name="T51" fmla="*/ 66 h 69"/>
                <a:gd name="T52" fmla="*/ 72 w 78"/>
                <a:gd name="T53" fmla="*/ 66 h 69"/>
                <a:gd name="T54" fmla="*/ 74 w 78"/>
                <a:gd name="T55" fmla="*/ 65 h 69"/>
                <a:gd name="T56" fmla="*/ 74 w 78"/>
                <a:gd name="T57" fmla="*/ 65 h 69"/>
                <a:gd name="T58" fmla="*/ 71 w 78"/>
                <a:gd name="T59" fmla="*/ 58 h 69"/>
                <a:gd name="T60" fmla="*/ 71 w 78"/>
                <a:gd name="T61" fmla="*/ 58 h 69"/>
                <a:gd name="T62" fmla="*/ 67 w 78"/>
                <a:gd name="T63" fmla="*/ 53 h 69"/>
                <a:gd name="T64" fmla="*/ 67 w 78"/>
                <a:gd name="T65" fmla="*/ 53 h 69"/>
                <a:gd name="T66" fmla="*/ 68 w 78"/>
                <a:gd name="T67" fmla="*/ 52 h 69"/>
                <a:gd name="T68" fmla="*/ 69 w 78"/>
                <a:gd name="T69" fmla="*/ 51 h 69"/>
                <a:gd name="T70" fmla="*/ 77 w 78"/>
                <a:gd name="T71" fmla="*/ 65 h 69"/>
                <a:gd name="T72" fmla="*/ 77 w 78"/>
                <a:gd name="T73" fmla="*/ 65 h 69"/>
                <a:gd name="T74" fmla="*/ 76 w 78"/>
                <a:gd name="T75" fmla="*/ 68 h 69"/>
                <a:gd name="T76" fmla="*/ 76 w 78"/>
                <a:gd name="T77" fmla="*/ 68 h 69"/>
                <a:gd name="T78" fmla="*/ 72 w 78"/>
                <a:gd name="T79" fmla="*/ 69 h 69"/>
                <a:gd name="T80" fmla="*/ 72 w 78"/>
                <a:gd name="T81" fmla="*/ 69 h 69"/>
                <a:gd name="T82" fmla="*/ 59 w 78"/>
                <a:gd name="T83" fmla="*/ 66 h 69"/>
                <a:gd name="T84" fmla="*/ 69 w 78"/>
                <a:gd name="T85" fmla="*/ 51 h 69"/>
                <a:gd name="T86" fmla="*/ 69 w 78"/>
                <a:gd name="T87" fmla="*/ 51 h 69"/>
                <a:gd name="T88" fmla="*/ 69 w 78"/>
                <a:gd name="T89" fmla="*/ 51 h 69"/>
                <a:gd name="T90" fmla="*/ 69 w 78"/>
                <a:gd name="T91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" h="69">
                  <a:moveTo>
                    <a:pt x="59" y="66"/>
                  </a:moveTo>
                  <a:cubicBezTo>
                    <a:pt x="31" y="55"/>
                    <a:pt x="0" y="2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1"/>
                    <a:pt x="36" y="14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60" y="39"/>
                    <a:pt x="69" y="51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58" y="41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35" y="16"/>
                    <a:pt x="2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4" y="5"/>
                    <a:pt x="3" y="8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25"/>
                    <a:pt x="33" y="5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6" y="66"/>
                    <a:pt x="70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5" y="66"/>
                    <a:pt x="74" y="66"/>
                    <a:pt x="74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5" y="64"/>
                    <a:pt x="73" y="61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69" y="55"/>
                    <a:pt x="67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70" y="53"/>
                    <a:pt x="77" y="60"/>
                    <a:pt x="77" y="65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78" y="66"/>
                    <a:pt x="77" y="68"/>
                    <a:pt x="76" y="68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5" y="69"/>
                    <a:pt x="74" y="69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69" y="69"/>
                    <a:pt x="65" y="68"/>
                    <a:pt x="59" y="66"/>
                  </a:cubicBezTo>
                  <a:close/>
                  <a:moveTo>
                    <a:pt x="69" y="51"/>
                  </a:moveTo>
                  <a:cubicBezTo>
                    <a:pt x="69" y="51"/>
                    <a:pt x="69" y="51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2" name="Freeform 225"/>
            <p:cNvSpPr/>
            <p:nvPr/>
          </p:nvSpPr>
          <p:spPr bwMode="auto">
            <a:xfrm>
              <a:off x="4637088" y="5156200"/>
              <a:ext cx="566738" cy="247650"/>
            </a:xfrm>
            <a:custGeom>
              <a:avLst/>
              <a:gdLst>
                <a:gd name="T0" fmla="*/ 113 w 151"/>
                <a:gd name="T1" fmla="*/ 33 h 66"/>
                <a:gd name="T2" fmla="*/ 23 w 151"/>
                <a:gd name="T3" fmla="*/ 21 h 66"/>
                <a:gd name="T4" fmla="*/ 109 w 151"/>
                <a:gd name="T5" fmla="*/ 56 h 66"/>
                <a:gd name="T6" fmla="*/ 113 w 151"/>
                <a:gd name="T7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66">
                  <a:moveTo>
                    <a:pt x="113" y="33"/>
                  </a:moveTo>
                  <a:cubicBezTo>
                    <a:pt x="113" y="33"/>
                    <a:pt x="45" y="0"/>
                    <a:pt x="23" y="21"/>
                  </a:cubicBezTo>
                  <a:cubicBezTo>
                    <a:pt x="0" y="42"/>
                    <a:pt x="65" y="66"/>
                    <a:pt x="109" y="56"/>
                  </a:cubicBezTo>
                  <a:cubicBezTo>
                    <a:pt x="151" y="47"/>
                    <a:pt x="113" y="33"/>
                    <a:pt x="11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3" name="Freeform 226"/>
            <p:cNvSpPr>
              <a:spLocks noEditPoints="1"/>
            </p:cNvSpPr>
            <p:nvPr/>
          </p:nvSpPr>
          <p:spPr bwMode="auto">
            <a:xfrm>
              <a:off x="4697413" y="5202237"/>
              <a:ext cx="427038" cy="179388"/>
            </a:xfrm>
            <a:custGeom>
              <a:avLst/>
              <a:gdLst>
                <a:gd name="T0" fmla="*/ 24 w 114"/>
                <a:gd name="T1" fmla="*/ 39 h 48"/>
                <a:gd name="T2" fmla="*/ 0 w 114"/>
                <a:gd name="T3" fmla="*/ 18 h 48"/>
                <a:gd name="T4" fmla="*/ 0 w 114"/>
                <a:gd name="T5" fmla="*/ 18 h 48"/>
                <a:gd name="T6" fmla="*/ 6 w 114"/>
                <a:gd name="T7" fmla="*/ 8 h 48"/>
                <a:gd name="T8" fmla="*/ 6 w 114"/>
                <a:gd name="T9" fmla="*/ 8 h 48"/>
                <a:gd name="T10" fmla="*/ 29 w 114"/>
                <a:gd name="T11" fmla="*/ 0 h 48"/>
                <a:gd name="T12" fmla="*/ 29 w 114"/>
                <a:gd name="T13" fmla="*/ 0 h 48"/>
                <a:gd name="T14" fmla="*/ 97 w 114"/>
                <a:gd name="T15" fmla="*/ 19 h 48"/>
                <a:gd name="T16" fmla="*/ 97 w 114"/>
                <a:gd name="T17" fmla="*/ 19 h 48"/>
                <a:gd name="T18" fmla="*/ 105 w 114"/>
                <a:gd name="T19" fmla="*/ 23 h 48"/>
                <a:gd name="T20" fmla="*/ 105 w 114"/>
                <a:gd name="T21" fmla="*/ 23 h 48"/>
                <a:gd name="T22" fmla="*/ 114 w 114"/>
                <a:gd name="T23" fmla="*/ 34 h 48"/>
                <a:gd name="T24" fmla="*/ 114 w 114"/>
                <a:gd name="T25" fmla="*/ 34 h 48"/>
                <a:gd name="T26" fmla="*/ 94 w 114"/>
                <a:gd name="T27" fmla="*/ 46 h 48"/>
                <a:gd name="T28" fmla="*/ 94 w 114"/>
                <a:gd name="T29" fmla="*/ 46 h 48"/>
                <a:gd name="T30" fmla="*/ 72 w 114"/>
                <a:gd name="T31" fmla="*/ 48 h 48"/>
                <a:gd name="T32" fmla="*/ 72 w 114"/>
                <a:gd name="T33" fmla="*/ 48 h 48"/>
                <a:gd name="T34" fmla="*/ 24 w 114"/>
                <a:gd name="T35" fmla="*/ 39 h 48"/>
                <a:gd name="T36" fmla="*/ 8 w 114"/>
                <a:gd name="T37" fmla="*/ 10 h 48"/>
                <a:gd name="T38" fmla="*/ 3 w 114"/>
                <a:gd name="T39" fmla="*/ 18 h 48"/>
                <a:gd name="T40" fmla="*/ 3 w 114"/>
                <a:gd name="T41" fmla="*/ 18 h 48"/>
                <a:gd name="T42" fmla="*/ 25 w 114"/>
                <a:gd name="T43" fmla="*/ 36 h 48"/>
                <a:gd name="T44" fmla="*/ 25 w 114"/>
                <a:gd name="T45" fmla="*/ 36 h 48"/>
                <a:gd name="T46" fmla="*/ 72 w 114"/>
                <a:gd name="T47" fmla="*/ 45 h 48"/>
                <a:gd name="T48" fmla="*/ 72 w 114"/>
                <a:gd name="T49" fmla="*/ 45 h 48"/>
                <a:gd name="T50" fmla="*/ 93 w 114"/>
                <a:gd name="T51" fmla="*/ 43 h 48"/>
                <a:gd name="T52" fmla="*/ 93 w 114"/>
                <a:gd name="T53" fmla="*/ 43 h 48"/>
                <a:gd name="T54" fmla="*/ 111 w 114"/>
                <a:gd name="T55" fmla="*/ 34 h 48"/>
                <a:gd name="T56" fmla="*/ 111 w 114"/>
                <a:gd name="T57" fmla="*/ 34 h 48"/>
                <a:gd name="T58" fmla="*/ 104 w 114"/>
                <a:gd name="T59" fmla="*/ 26 h 48"/>
                <a:gd name="T60" fmla="*/ 104 w 114"/>
                <a:gd name="T61" fmla="*/ 26 h 48"/>
                <a:gd name="T62" fmla="*/ 96 w 114"/>
                <a:gd name="T63" fmla="*/ 22 h 48"/>
                <a:gd name="T64" fmla="*/ 96 w 114"/>
                <a:gd name="T65" fmla="*/ 22 h 48"/>
                <a:gd name="T66" fmla="*/ 97 w 114"/>
                <a:gd name="T67" fmla="*/ 21 h 48"/>
                <a:gd name="T68" fmla="*/ 97 w 114"/>
                <a:gd name="T69" fmla="*/ 19 h 48"/>
                <a:gd name="T70" fmla="*/ 97 w 114"/>
                <a:gd name="T71" fmla="*/ 21 h 48"/>
                <a:gd name="T72" fmla="*/ 96 w 114"/>
                <a:gd name="T73" fmla="*/ 22 h 48"/>
                <a:gd name="T74" fmla="*/ 96 w 114"/>
                <a:gd name="T75" fmla="*/ 22 h 48"/>
                <a:gd name="T76" fmla="*/ 73 w 114"/>
                <a:gd name="T77" fmla="*/ 13 h 48"/>
                <a:gd name="T78" fmla="*/ 73 w 114"/>
                <a:gd name="T79" fmla="*/ 13 h 48"/>
                <a:gd name="T80" fmla="*/ 29 w 114"/>
                <a:gd name="T81" fmla="*/ 3 h 48"/>
                <a:gd name="T82" fmla="*/ 29 w 114"/>
                <a:gd name="T83" fmla="*/ 3 h 48"/>
                <a:gd name="T84" fmla="*/ 29 w 114"/>
                <a:gd name="T85" fmla="*/ 3 h 48"/>
                <a:gd name="T86" fmla="*/ 29 w 114"/>
                <a:gd name="T87" fmla="*/ 3 h 48"/>
                <a:gd name="T88" fmla="*/ 8 w 114"/>
                <a:gd name="T89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48">
                  <a:moveTo>
                    <a:pt x="24" y="39"/>
                  </a:moveTo>
                  <a:cubicBezTo>
                    <a:pt x="10" y="34"/>
                    <a:pt x="1" y="2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11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1" y="2"/>
                    <a:pt x="20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58" y="0"/>
                    <a:pt x="96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20"/>
                    <a:pt x="102" y="21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10" y="26"/>
                    <a:pt x="114" y="29"/>
                    <a:pt x="114" y="3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39"/>
                    <a:pt x="108" y="43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87" y="47"/>
                    <a:pt x="79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55" y="48"/>
                    <a:pt x="37" y="45"/>
                    <a:pt x="24" y="39"/>
                  </a:cubicBezTo>
                  <a:close/>
                  <a:moveTo>
                    <a:pt x="8" y="10"/>
                  </a:moveTo>
                  <a:cubicBezTo>
                    <a:pt x="5" y="13"/>
                    <a:pt x="3" y="15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4"/>
                    <a:pt x="12" y="31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38" y="42"/>
                    <a:pt x="55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9" y="45"/>
                    <a:pt x="86" y="44"/>
                    <a:pt x="93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108" y="40"/>
                    <a:pt x="112" y="36"/>
                    <a:pt x="111" y="34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2"/>
                    <a:pt x="108" y="28"/>
                    <a:pt x="104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0" y="24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86" y="17"/>
                    <a:pt x="7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60" y="8"/>
                    <a:pt x="43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0" y="3"/>
                    <a:pt x="13" y="5"/>
                    <a:pt x="8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4" name="Freeform 227"/>
            <p:cNvSpPr>
              <a:spLocks noEditPoints="1"/>
            </p:cNvSpPr>
            <p:nvPr/>
          </p:nvSpPr>
          <p:spPr bwMode="auto">
            <a:xfrm>
              <a:off x="4749801" y="5227637"/>
              <a:ext cx="330200" cy="128588"/>
            </a:xfrm>
            <a:custGeom>
              <a:avLst/>
              <a:gdLst>
                <a:gd name="T0" fmla="*/ 19 w 88"/>
                <a:gd name="T1" fmla="*/ 28 h 34"/>
                <a:gd name="T2" fmla="*/ 0 w 88"/>
                <a:gd name="T3" fmla="*/ 12 h 34"/>
                <a:gd name="T4" fmla="*/ 0 w 88"/>
                <a:gd name="T5" fmla="*/ 12 h 34"/>
                <a:gd name="T6" fmla="*/ 4 w 88"/>
                <a:gd name="T7" fmla="*/ 4 h 34"/>
                <a:gd name="T8" fmla="*/ 4 w 88"/>
                <a:gd name="T9" fmla="*/ 4 h 34"/>
                <a:gd name="T10" fmla="*/ 17 w 88"/>
                <a:gd name="T11" fmla="*/ 0 h 34"/>
                <a:gd name="T12" fmla="*/ 17 w 88"/>
                <a:gd name="T13" fmla="*/ 0 h 34"/>
                <a:gd name="T14" fmla="*/ 74 w 88"/>
                <a:gd name="T15" fmla="*/ 17 h 34"/>
                <a:gd name="T16" fmla="*/ 74 w 88"/>
                <a:gd name="T17" fmla="*/ 17 h 34"/>
                <a:gd name="T18" fmla="*/ 81 w 88"/>
                <a:gd name="T19" fmla="*/ 19 h 34"/>
                <a:gd name="T20" fmla="*/ 81 w 88"/>
                <a:gd name="T21" fmla="*/ 19 h 34"/>
                <a:gd name="T22" fmla="*/ 88 w 88"/>
                <a:gd name="T23" fmla="*/ 26 h 34"/>
                <a:gd name="T24" fmla="*/ 88 w 88"/>
                <a:gd name="T25" fmla="*/ 26 h 34"/>
                <a:gd name="T26" fmla="*/ 73 w 88"/>
                <a:gd name="T27" fmla="*/ 33 h 34"/>
                <a:gd name="T28" fmla="*/ 73 w 88"/>
                <a:gd name="T29" fmla="*/ 33 h 34"/>
                <a:gd name="T30" fmla="*/ 58 w 88"/>
                <a:gd name="T31" fmla="*/ 34 h 34"/>
                <a:gd name="T32" fmla="*/ 58 w 88"/>
                <a:gd name="T33" fmla="*/ 34 h 34"/>
                <a:gd name="T34" fmla="*/ 19 w 88"/>
                <a:gd name="T35" fmla="*/ 28 h 34"/>
                <a:gd name="T36" fmla="*/ 6 w 88"/>
                <a:gd name="T37" fmla="*/ 6 h 34"/>
                <a:gd name="T38" fmla="*/ 3 w 88"/>
                <a:gd name="T39" fmla="*/ 12 h 34"/>
                <a:gd name="T40" fmla="*/ 3 w 88"/>
                <a:gd name="T41" fmla="*/ 12 h 34"/>
                <a:gd name="T42" fmla="*/ 20 w 88"/>
                <a:gd name="T43" fmla="*/ 25 h 34"/>
                <a:gd name="T44" fmla="*/ 20 w 88"/>
                <a:gd name="T45" fmla="*/ 25 h 34"/>
                <a:gd name="T46" fmla="*/ 58 w 88"/>
                <a:gd name="T47" fmla="*/ 31 h 34"/>
                <a:gd name="T48" fmla="*/ 58 w 88"/>
                <a:gd name="T49" fmla="*/ 31 h 34"/>
                <a:gd name="T50" fmla="*/ 72 w 88"/>
                <a:gd name="T51" fmla="*/ 30 h 34"/>
                <a:gd name="T52" fmla="*/ 72 w 88"/>
                <a:gd name="T53" fmla="*/ 30 h 34"/>
                <a:gd name="T54" fmla="*/ 83 w 88"/>
                <a:gd name="T55" fmla="*/ 28 h 34"/>
                <a:gd name="T56" fmla="*/ 83 w 88"/>
                <a:gd name="T57" fmla="*/ 28 h 34"/>
                <a:gd name="T58" fmla="*/ 85 w 88"/>
                <a:gd name="T59" fmla="*/ 26 h 34"/>
                <a:gd name="T60" fmla="*/ 85 w 88"/>
                <a:gd name="T61" fmla="*/ 26 h 34"/>
                <a:gd name="T62" fmla="*/ 84 w 88"/>
                <a:gd name="T63" fmla="*/ 24 h 34"/>
                <a:gd name="T64" fmla="*/ 84 w 88"/>
                <a:gd name="T65" fmla="*/ 24 h 34"/>
                <a:gd name="T66" fmla="*/ 80 w 88"/>
                <a:gd name="T67" fmla="*/ 22 h 34"/>
                <a:gd name="T68" fmla="*/ 80 w 88"/>
                <a:gd name="T69" fmla="*/ 22 h 34"/>
                <a:gd name="T70" fmla="*/ 73 w 88"/>
                <a:gd name="T71" fmla="*/ 20 h 34"/>
                <a:gd name="T72" fmla="*/ 73 w 88"/>
                <a:gd name="T73" fmla="*/ 20 h 34"/>
                <a:gd name="T74" fmla="*/ 74 w 88"/>
                <a:gd name="T75" fmla="*/ 18 h 34"/>
                <a:gd name="T76" fmla="*/ 74 w 88"/>
                <a:gd name="T77" fmla="*/ 17 h 34"/>
                <a:gd name="T78" fmla="*/ 74 w 88"/>
                <a:gd name="T79" fmla="*/ 18 h 34"/>
                <a:gd name="T80" fmla="*/ 73 w 88"/>
                <a:gd name="T81" fmla="*/ 20 h 34"/>
                <a:gd name="T82" fmla="*/ 73 w 88"/>
                <a:gd name="T83" fmla="*/ 20 h 34"/>
                <a:gd name="T84" fmla="*/ 53 w 88"/>
                <a:gd name="T85" fmla="*/ 11 h 34"/>
                <a:gd name="T86" fmla="*/ 53 w 88"/>
                <a:gd name="T87" fmla="*/ 11 h 34"/>
                <a:gd name="T88" fmla="*/ 17 w 88"/>
                <a:gd name="T89" fmla="*/ 3 h 34"/>
                <a:gd name="T90" fmla="*/ 17 w 88"/>
                <a:gd name="T91" fmla="*/ 3 h 34"/>
                <a:gd name="T92" fmla="*/ 17 w 88"/>
                <a:gd name="T93" fmla="*/ 3 h 34"/>
                <a:gd name="T94" fmla="*/ 17 w 88"/>
                <a:gd name="T95" fmla="*/ 3 h 34"/>
                <a:gd name="T96" fmla="*/ 6 w 88"/>
                <a:gd name="T97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34">
                  <a:moveTo>
                    <a:pt x="19" y="28"/>
                  </a:moveTo>
                  <a:cubicBezTo>
                    <a:pt x="9" y="24"/>
                    <a:pt x="1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7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1"/>
                    <a:pt x="11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7" y="0"/>
                    <a:pt x="72" y="16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8" y="18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4" y="21"/>
                    <a:pt x="88" y="23"/>
                    <a:pt x="88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30"/>
                    <a:pt x="83" y="31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68" y="34"/>
                    <a:pt x="63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44" y="34"/>
                    <a:pt x="30" y="32"/>
                    <a:pt x="19" y="28"/>
                  </a:cubicBezTo>
                  <a:close/>
                  <a:moveTo>
                    <a:pt x="6" y="6"/>
                  </a:moveTo>
                  <a:cubicBezTo>
                    <a:pt x="4" y="9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6"/>
                    <a:pt x="10" y="22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31" y="29"/>
                    <a:pt x="45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63" y="31"/>
                    <a:pt x="68" y="31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8" y="29"/>
                    <a:pt x="81" y="29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5" y="27"/>
                    <a:pt x="85" y="26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6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3" y="24"/>
                    <a:pt x="81" y="23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7" y="21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64" y="16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1" y="7"/>
                    <a:pt x="2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2" y="3"/>
                    <a:pt x="8" y="4"/>
                    <a:pt x="6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5" name="Freeform 228"/>
            <p:cNvSpPr/>
            <p:nvPr/>
          </p:nvSpPr>
          <p:spPr bwMode="auto">
            <a:xfrm>
              <a:off x="4764088" y="5532437"/>
              <a:ext cx="255588" cy="142875"/>
            </a:xfrm>
            <a:custGeom>
              <a:avLst/>
              <a:gdLst>
                <a:gd name="T0" fmla="*/ 68 w 68"/>
                <a:gd name="T1" fmla="*/ 7 h 38"/>
                <a:gd name="T2" fmla="*/ 0 w 68"/>
                <a:gd name="T3" fmla="*/ 28 h 38"/>
                <a:gd name="T4" fmla="*/ 4 w 68"/>
                <a:gd name="T5" fmla="*/ 38 h 38"/>
                <a:gd name="T6" fmla="*/ 68 w 68"/>
                <a:gd name="T7" fmla="*/ 17 h 38"/>
                <a:gd name="T8" fmla="*/ 68 w 68"/>
                <a:gd name="T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8">
                  <a:moveTo>
                    <a:pt x="68" y="7"/>
                  </a:moveTo>
                  <a:cubicBezTo>
                    <a:pt x="68" y="7"/>
                    <a:pt x="28" y="0"/>
                    <a:pt x="0" y="2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29" y="7"/>
                    <a:pt x="68" y="17"/>
                  </a:cubicBezTo>
                  <a:lnTo>
                    <a:pt x="68" y="7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6" name="Freeform 229"/>
            <p:cNvSpPr>
              <a:spLocks noEditPoints="1"/>
            </p:cNvSpPr>
            <p:nvPr/>
          </p:nvSpPr>
          <p:spPr bwMode="auto">
            <a:xfrm>
              <a:off x="4760913" y="5546725"/>
              <a:ext cx="266700" cy="134938"/>
            </a:xfrm>
            <a:custGeom>
              <a:avLst/>
              <a:gdLst>
                <a:gd name="T0" fmla="*/ 4 w 71"/>
                <a:gd name="T1" fmla="*/ 36 h 36"/>
                <a:gd name="T2" fmla="*/ 3 w 71"/>
                <a:gd name="T3" fmla="*/ 35 h 36"/>
                <a:gd name="T4" fmla="*/ 3 w 71"/>
                <a:gd name="T5" fmla="*/ 35 h 36"/>
                <a:gd name="T6" fmla="*/ 0 w 71"/>
                <a:gd name="T7" fmla="*/ 24 h 36"/>
                <a:gd name="T8" fmla="*/ 0 w 71"/>
                <a:gd name="T9" fmla="*/ 23 h 36"/>
                <a:gd name="T10" fmla="*/ 0 w 71"/>
                <a:gd name="T11" fmla="*/ 23 h 36"/>
                <a:gd name="T12" fmla="*/ 57 w 71"/>
                <a:gd name="T13" fmla="*/ 0 h 36"/>
                <a:gd name="T14" fmla="*/ 57 w 71"/>
                <a:gd name="T15" fmla="*/ 0 h 36"/>
                <a:gd name="T16" fmla="*/ 70 w 71"/>
                <a:gd name="T17" fmla="*/ 1 h 36"/>
                <a:gd name="T18" fmla="*/ 70 w 71"/>
                <a:gd name="T19" fmla="*/ 1 h 36"/>
                <a:gd name="T20" fmla="*/ 69 w 71"/>
                <a:gd name="T21" fmla="*/ 3 h 36"/>
                <a:gd name="T22" fmla="*/ 70 w 71"/>
                <a:gd name="T23" fmla="*/ 1 h 36"/>
                <a:gd name="T24" fmla="*/ 71 w 71"/>
                <a:gd name="T25" fmla="*/ 3 h 36"/>
                <a:gd name="T26" fmla="*/ 71 w 71"/>
                <a:gd name="T27" fmla="*/ 3 h 36"/>
                <a:gd name="T28" fmla="*/ 70 w 71"/>
                <a:gd name="T29" fmla="*/ 14 h 36"/>
                <a:gd name="T30" fmla="*/ 70 w 71"/>
                <a:gd name="T31" fmla="*/ 15 h 36"/>
                <a:gd name="T32" fmla="*/ 70 w 71"/>
                <a:gd name="T33" fmla="*/ 15 h 36"/>
                <a:gd name="T34" fmla="*/ 68 w 71"/>
                <a:gd name="T35" fmla="*/ 15 h 36"/>
                <a:gd name="T36" fmla="*/ 68 w 71"/>
                <a:gd name="T37" fmla="*/ 15 h 36"/>
                <a:gd name="T38" fmla="*/ 53 w 71"/>
                <a:gd name="T39" fmla="*/ 13 h 36"/>
                <a:gd name="T40" fmla="*/ 53 w 71"/>
                <a:gd name="T41" fmla="*/ 13 h 36"/>
                <a:gd name="T42" fmla="*/ 19 w 71"/>
                <a:gd name="T43" fmla="*/ 24 h 36"/>
                <a:gd name="T44" fmla="*/ 19 w 71"/>
                <a:gd name="T45" fmla="*/ 24 h 36"/>
                <a:gd name="T46" fmla="*/ 6 w 71"/>
                <a:gd name="T47" fmla="*/ 35 h 36"/>
                <a:gd name="T48" fmla="*/ 6 w 71"/>
                <a:gd name="T49" fmla="*/ 35 h 36"/>
                <a:gd name="T50" fmla="*/ 5 w 71"/>
                <a:gd name="T51" fmla="*/ 36 h 36"/>
                <a:gd name="T52" fmla="*/ 5 w 71"/>
                <a:gd name="T53" fmla="*/ 36 h 36"/>
                <a:gd name="T54" fmla="*/ 4 w 71"/>
                <a:gd name="T55" fmla="*/ 36 h 36"/>
                <a:gd name="T56" fmla="*/ 5 w 71"/>
                <a:gd name="T57" fmla="*/ 32 h 36"/>
                <a:gd name="T58" fmla="*/ 53 w 71"/>
                <a:gd name="T59" fmla="*/ 10 h 36"/>
                <a:gd name="T60" fmla="*/ 53 w 71"/>
                <a:gd name="T61" fmla="*/ 10 h 36"/>
                <a:gd name="T62" fmla="*/ 67 w 71"/>
                <a:gd name="T63" fmla="*/ 12 h 36"/>
                <a:gd name="T64" fmla="*/ 67 w 71"/>
                <a:gd name="T65" fmla="*/ 12 h 36"/>
                <a:gd name="T66" fmla="*/ 68 w 71"/>
                <a:gd name="T67" fmla="*/ 4 h 36"/>
                <a:gd name="T68" fmla="*/ 66 w 71"/>
                <a:gd name="T69" fmla="*/ 4 h 36"/>
                <a:gd name="T70" fmla="*/ 66 w 71"/>
                <a:gd name="T71" fmla="*/ 4 h 36"/>
                <a:gd name="T72" fmla="*/ 57 w 71"/>
                <a:gd name="T73" fmla="*/ 3 h 36"/>
                <a:gd name="T74" fmla="*/ 57 w 71"/>
                <a:gd name="T75" fmla="*/ 3 h 36"/>
                <a:gd name="T76" fmla="*/ 3 w 71"/>
                <a:gd name="T77" fmla="*/ 24 h 36"/>
                <a:gd name="T78" fmla="*/ 3 w 71"/>
                <a:gd name="T79" fmla="*/ 24 h 36"/>
                <a:gd name="T80" fmla="*/ 5 w 71"/>
                <a:gd name="T8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1" h="36">
                  <a:moveTo>
                    <a:pt x="4" y="36"/>
                  </a:moveTo>
                  <a:cubicBezTo>
                    <a:pt x="4" y="36"/>
                    <a:pt x="4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9" y="4"/>
                    <a:pt x="43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5" y="0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1" y="2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70" y="14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3" y="14"/>
                    <a:pt x="58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39" y="13"/>
                    <a:pt x="27" y="19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0" y="30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4" y="36"/>
                  </a:cubicBezTo>
                  <a:close/>
                  <a:moveTo>
                    <a:pt x="5" y="32"/>
                  </a:moveTo>
                  <a:cubicBezTo>
                    <a:pt x="11" y="26"/>
                    <a:pt x="28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8" y="10"/>
                    <a:pt x="63" y="10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7" y="4"/>
                    <a:pt x="67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4" y="4"/>
                    <a:pt x="61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44" y="3"/>
                    <a:pt x="21" y="7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32"/>
                    <a:pt x="5" y="32"/>
                    <a:pt x="5" y="3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7" name="Freeform 230"/>
            <p:cNvSpPr/>
            <p:nvPr/>
          </p:nvSpPr>
          <p:spPr bwMode="auto">
            <a:xfrm>
              <a:off x="4703763" y="5573712"/>
              <a:ext cx="79375" cy="131763"/>
            </a:xfrm>
            <a:custGeom>
              <a:avLst/>
              <a:gdLst>
                <a:gd name="T0" fmla="*/ 17 w 21"/>
                <a:gd name="T1" fmla="*/ 17 h 35"/>
                <a:gd name="T2" fmla="*/ 0 w 21"/>
                <a:gd name="T3" fmla="*/ 9 h 35"/>
                <a:gd name="T4" fmla="*/ 14 w 21"/>
                <a:gd name="T5" fmla="*/ 34 h 35"/>
                <a:gd name="T6" fmla="*/ 21 w 21"/>
                <a:gd name="T7" fmla="*/ 27 h 35"/>
                <a:gd name="T8" fmla="*/ 17 w 21"/>
                <a:gd name="T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5">
                  <a:moveTo>
                    <a:pt x="17" y="17"/>
                  </a:moveTo>
                  <a:cubicBezTo>
                    <a:pt x="17" y="17"/>
                    <a:pt x="0" y="0"/>
                    <a:pt x="0" y="9"/>
                  </a:cubicBezTo>
                  <a:cubicBezTo>
                    <a:pt x="0" y="15"/>
                    <a:pt x="9" y="35"/>
                    <a:pt x="14" y="34"/>
                  </a:cubicBezTo>
                  <a:cubicBezTo>
                    <a:pt x="20" y="33"/>
                    <a:pt x="21" y="27"/>
                    <a:pt x="21" y="27"/>
                  </a:cubicBezTo>
                  <a:lnTo>
                    <a:pt x="17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8" name="Freeform 231"/>
            <p:cNvSpPr>
              <a:spLocks noEditPoints="1"/>
            </p:cNvSpPr>
            <p:nvPr/>
          </p:nvSpPr>
          <p:spPr bwMode="auto">
            <a:xfrm>
              <a:off x="4697413" y="5592762"/>
              <a:ext cx="88900" cy="112713"/>
            </a:xfrm>
            <a:custGeom>
              <a:avLst/>
              <a:gdLst>
                <a:gd name="T0" fmla="*/ 6 w 24"/>
                <a:gd name="T1" fmla="*/ 19 h 30"/>
                <a:gd name="T2" fmla="*/ 0 w 24"/>
                <a:gd name="T3" fmla="*/ 4 h 30"/>
                <a:gd name="T4" fmla="*/ 0 w 24"/>
                <a:gd name="T5" fmla="*/ 4 h 30"/>
                <a:gd name="T6" fmla="*/ 0 w 24"/>
                <a:gd name="T7" fmla="*/ 4 h 30"/>
                <a:gd name="T8" fmla="*/ 0 w 24"/>
                <a:gd name="T9" fmla="*/ 4 h 30"/>
                <a:gd name="T10" fmla="*/ 1 w 24"/>
                <a:gd name="T11" fmla="*/ 1 h 30"/>
                <a:gd name="T12" fmla="*/ 1 w 24"/>
                <a:gd name="T13" fmla="*/ 1 h 30"/>
                <a:gd name="T14" fmla="*/ 4 w 24"/>
                <a:gd name="T15" fmla="*/ 0 h 30"/>
                <a:gd name="T16" fmla="*/ 4 w 24"/>
                <a:gd name="T17" fmla="*/ 0 h 30"/>
                <a:gd name="T18" fmla="*/ 20 w 24"/>
                <a:gd name="T19" fmla="*/ 11 h 30"/>
                <a:gd name="T20" fmla="*/ 20 w 24"/>
                <a:gd name="T21" fmla="*/ 11 h 30"/>
                <a:gd name="T22" fmla="*/ 19 w 24"/>
                <a:gd name="T23" fmla="*/ 12 h 30"/>
                <a:gd name="T24" fmla="*/ 17 w 24"/>
                <a:gd name="T25" fmla="*/ 13 h 30"/>
                <a:gd name="T26" fmla="*/ 19 w 24"/>
                <a:gd name="T27" fmla="*/ 12 h 30"/>
                <a:gd name="T28" fmla="*/ 20 w 24"/>
                <a:gd name="T29" fmla="*/ 11 h 30"/>
                <a:gd name="T30" fmla="*/ 20 w 24"/>
                <a:gd name="T31" fmla="*/ 11 h 30"/>
                <a:gd name="T32" fmla="*/ 24 w 24"/>
                <a:gd name="T33" fmla="*/ 21 h 30"/>
                <a:gd name="T34" fmla="*/ 24 w 24"/>
                <a:gd name="T35" fmla="*/ 22 h 30"/>
                <a:gd name="T36" fmla="*/ 17 w 24"/>
                <a:gd name="T37" fmla="*/ 30 h 30"/>
                <a:gd name="T38" fmla="*/ 17 w 24"/>
                <a:gd name="T39" fmla="*/ 30 h 30"/>
                <a:gd name="T40" fmla="*/ 16 w 24"/>
                <a:gd name="T41" fmla="*/ 30 h 30"/>
                <a:gd name="T42" fmla="*/ 16 w 24"/>
                <a:gd name="T43" fmla="*/ 30 h 30"/>
                <a:gd name="T44" fmla="*/ 16 w 24"/>
                <a:gd name="T45" fmla="*/ 30 h 30"/>
                <a:gd name="T46" fmla="*/ 6 w 24"/>
                <a:gd name="T47" fmla="*/ 19 h 30"/>
                <a:gd name="T48" fmla="*/ 4 w 24"/>
                <a:gd name="T49" fmla="*/ 3 h 30"/>
                <a:gd name="T50" fmla="*/ 4 w 24"/>
                <a:gd name="T51" fmla="*/ 3 h 30"/>
                <a:gd name="T52" fmla="*/ 4 w 24"/>
                <a:gd name="T53" fmla="*/ 3 h 30"/>
                <a:gd name="T54" fmla="*/ 3 w 24"/>
                <a:gd name="T55" fmla="*/ 4 h 30"/>
                <a:gd name="T56" fmla="*/ 3 w 24"/>
                <a:gd name="T57" fmla="*/ 4 h 30"/>
                <a:gd name="T58" fmla="*/ 3 w 24"/>
                <a:gd name="T59" fmla="*/ 4 h 30"/>
                <a:gd name="T60" fmla="*/ 8 w 24"/>
                <a:gd name="T61" fmla="*/ 18 h 30"/>
                <a:gd name="T62" fmla="*/ 8 w 24"/>
                <a:gd name="T63" fmla="*/ 18 h 30"/>
                <a:gd name="T64" fmla="*/ 16 w 24"/>
                <a:gd name="T65" fmla="*/ 27 h 30"/>
                <a:gd name="T66" fmla="*/ 16 w 24"/>
                <a:gd name="T67" fmla="*/ 27 h 30"/>
                <a:gd name="T68" fmla="*/ 16 w 24"/>
                <a:gd name="T69" fmla="*/ 27 h 30"/>
                <a:gd name="T70" fmla="*/ 16 w 24"/>
                <a:gd name="T71" fmla="*/ 27 h 30"/>
                <a:gd name="T72" fmla="*/ 21 w 24"/>
                <a:gd name="T73" fmla="*/ 22 h 30"/>
                <a:gd name="T74" fmla="*/ 21 w 24"/>
                <a:gd name="T75" fmla="*/ 22 h 30"/>
                <a:gd name="T76" fmla="*/ 17 w 24"/>
                <a:gd name="T77" fmla="*/ 13 h 30"/>
                <a:gd name="T78" fmla="*/ 12 w 24"/>
                <a:gd name="T79" fmla="*/ 8 h 30"/>
                <a:gd name="T80" fmla="*/ 12 w 24"/>
                <a:gd name="T81" fmla="*/ 8 h 30"/>
                <a:gd name="T82" fmla="*/ 4 w 24"/>
                <a:gd name="T83" fmla="*/ 3 h 30"/>
                <a:gd name="T84" fmla="*/ 4 w 24"/>
                <a:gd name="T85" fmla="*/ 3 h 30"/>
                <a:gd name="T86" fmla="*/ 4 w 24"/>
                <a:gd name="T8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30">
                  <a:moveTo>
                    <a:pt x="6" y="19"/>
                  </a:moveTo>
                  <a:cubicBezTo>
                    <a:pt x="3" y="14"/>
                    <a:pt x="0" y="8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0"/>
                    <a:pt x="19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3" y="29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2" y="30"/>
                    <a:pt x="9" y="25"/>
                    <a:pt x="6" y="19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7"/>
                    <a:pt x="5" y="13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23"/>
                    <a:pt x="15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0" y="26"/>
                    <a:pt x="21" y="23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5" y="10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9" y="5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9" name="Freeform 232"/>
            <p:cNvSpPr/>
            <p:nvPr/>
          </p:nvSpPr>
          <p:spPr bwMode="auto">
            <a:xfrm>
              <a:off x="4733926" y="5576887"/>
              <a:ext cx="49213" cy="46038"/>
            </a:xfrm>
            <a:custGeom>
              <a:avLst/>
              <a:gdLst>
                <a:gd name="T0" fmla="*/ 8 w 13"/>
                <a:gd name="T1" fmla="*/ 12 h 12"/>
                <a:gd name="T2" fmla="*/ 12 w 13"/>
                <a:gd name="T3" fmla="*/ 4 h 12"/>
                <a:gd name="T4" fmla="*/ 0 w 13"/>
                <a:gd name="T5" fmla="*/ 6 h 12"/>
                <a:gd name="T6" fmla="*/ 8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8" y="12"/>
                  </a:moveTo>
                  <a:cubicBezTo>
                    <a:pt x="8" y="12"/>
                    <a:pt x="13" y="8"/>
                    <a:pt x="12" y="4"/>
                  </a:cubicBezTo>
                  <a:cubicBezTo>
                    <a:pt x="10" y="0"/>
                    <a:pt x="0" y="3"/>
                    <a:pt x="0" y="6"/>
                  </a:cubicBezTo>
                  <a:cubicBezTo>
                    <a:pt x="0" y="8"/>
                    <a:pt x="2" y="12"/>
                    <a:pt x="8" y="12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0" name="Freeform 233"/>
            <p:cNvSpPr>
              <a:spLocks noEditPoints="1"/>
            </p:cNvSpPr>
            <p:nvPr/>
          </p:nvSpPr>
          <p:spPr bwMode="auto">
            <a:xfrm>
              <a:off x="4730751" y="5576887"/>
              <a:ext cx="52388" cy="49213"/>
            </a:xfrm>
            <a:custGeom>
              <a:avLst/>
              <a:gdLst>
                <a:gd name="T0" fmla="*/ 0 w 14"/>
                <a:gd name="T1" fmla="*/ 6 h 13"/>
                <a:gd name="T2" fmla="*/ 3 w 14"/>
                <a:gd name="T3" fmla="*/ 2 h 13"/>
                <a:gd name="T4" fmla="*/ 3 w 14"/>
                <a:gd name="T5" fmla="*/ 2 h 13"/>
                <a:gd name="T6" fmla="*/ 9 w 14"/>
                <a:gd name="T7" fmla="*/ 0 h 13"/>
                <a:gd name="T8" fmla="*/ 9 w 14"/>
                <a:gd name="T9" fmla="*/ 0 h 13"/>
                <a:gd name="T10" fmla="*/ 14 w 14"/>
                <a:gd name="T11" fmla="*/ 3 h 13"/>
                <a:gd name="T12" fmla="*/ 14 w 14"/>
                <a:gd name="T13" fmla="*/ 3 h 13"/>
                <a:gd name="T14" fmla="*/ 14 w 14"/>
                <a:gd name="T15" fmla="*/ 5 h 13"/>
                <a:gd name="T16" fmla="*/ 14 w 14"/>
                <a:gd name="T17" fmla="*/ 5 h 13"/>
                <a:gd name="T18" fmla="*/ 10 w 14"/>
                <a:gd name="T19" fmla="*/ 13 h 13"/>
                <a:gd name="T20" fmla="*/ 10 w 14"/>
                <a:gd name="T21" fmla="*/ 13 h 13"/>
                <a:gd name="T22" fmla="*/ 9 w 14"/>
                <a:gd name="T23" fmla="*/ 13 h 13"/>
                <a:gd name="T24" fmla="*/ 8 w 14"/>
                <a:gd name="T25" fmla="*/ 13 h 13"/>
                <a:gd name="T26" fmla="*/ 8 w 14"/>
                <a:gd name="T27" fmla="*/ 13 h 13"/>
                <a:gd name="T28" fmla="*/ 0 w 14"/>
                <a:gd name="T29" fmla="*/ 6 h 13"/>
                <a:gd name="T30" fmla="*/ 8 w 14"/>
                <a:gd name="T31" fmla="*/ 10 h 13"/>
                <a:gd name="T32" fmla="*/ 8 w 14"/>
                <a:gd name="T33" fmla="*/ 10 h 13"/>
                <a:gd name="T34" fmla="*/ 8 w 14"/>
                <a:gd name="T35" fmla="*/ 10 h 13"/>
                <a:gd name="T36" fmla="*/ 11 w 14"/>
                <a:gd name="T37" fmla="*/ 5 h 13"/>
                <a:gd name="T38" fmla="*/ 11 w 14"/>
                <a:gd name="T39" fmla="*/ 5 h 13"/>
                <a:gd name="T40" fmla="*/ 11 w 14"/>
                <a:gd name="T41" fmla="*/ 4 h 13"/>
                <a:gd name="T42" fmla="*/ 11 w 14"/>
                <a:gd name="T43" fmla="*/ 4 h 13"/>
                <a:gd name="T44" fmla="*/ 9 w 14"/>
                <a:gd name="T45" fmla="*/ 3 h 13"/>
                <a:gd name="T46" fmla="*/ 9 w 14"/>
                <a:gd name="T47" fmla="*/ 3 h 13"/>
                <a:gd name="T48" fmla="*/ 3 w 14"/>
                <a:gd name="T49" fmla="*/ 5 h 13"/>
                <a:gd name="T50" fmla="*/ 3 w 14"/>
                <a:gd name="T51" fmla="*/ 5 h 13"/>
                <a:gd name="T52" fmla="*/ 3 w 14"/>
                <a:gd name="T53" fmla="*/ 6 h 13"/>
                <a:gd name="T54" fmla="*/ 3 w 14"/>
                <a:gd name="T55" fmla="*/ 6 h 13"/>
                <a:gd name="T56" fmla="*/ 8 w 14"/>
                <a:gd name="T5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13">
                  <a:moveTo>
                    <a:pt x="0" y="6"/>
                  </a:moveTo>
                  <a:cubicBezTo>
                    <a:pt x="0" y="4"/>
                    <a:pt x="1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10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" y="13"/>
                    <a:pt x="0" y="8"/>
                    <a:pt x="0" y="6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11" y="7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10"/>
                    <a:pt x="8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1" name="Freeform 234"/>
            <p:cNvSpPr/>
            <p:nvPr/>
          </p:nvSpPr>
          <p:spPr bwMode="auto">
            <a:xfrm>
              <a:off x="4738688" y="5618162"/>
              <a:ext cx="44450" cy="38100"/>
            </a:xfrm>
            <a:custGeom>
              <a:avLst/>
              <a:gdLst>
                <a:gd name="T0" fmla="*/ 8 w 12"/>
                <a:gd name="T1" fmla="*/ 0 h 10"/>
                <a:gd name="T2" fmla="*/ 12 w 12"/>
                <a:gd name="T3" fmla="*/ 6 h 10"/>
                <a:gd name="T4" fmla="*/ 1 w 12"/>
                <a:gd name="T5" fmla="*/ 7 h 10"/>
                <a:gd name="T6" fmla="*/ 8 w 1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8" y="0"/>
                    <a:pt x="12" y="2"/>
                    <a:pt x="12" y="6"/>
                  </a:cubicBezTo>
                  <a:cubicBezTo>
                    <a:pt x="12" y="10"/>
                    <a:pt x="1" y="10"/>
                    <a:pt x="1" y="7"/>
                  </a:cubicBezTo>
                  <a:cubicBezTo>
                    <a:pt x="0" y="4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2" name="Freeform 235"/>
            <p:cNvSpPr>
              <a:spLocks noEditPoints="1"/>
            </p:cNvSpPr>
            <p:nvPr/>
          </p:nvSpPr>
          <p:spPr bwMode="auto">
            <a:xfrm>
              <a:off x="4733926" y="5611812"/>
              <a:ext cx="57150" cy="44450"/>
            </a:xfrm>
            <a:custGeom>
              <a:avLst/>
              <a:gdLst>
                <a:gd name="T0" fmla="*/ 0 w 15"/>
                <a:gd name="T1" fmla="*/ 9 h 12"/>
                <a:gd name="T2" fmla="*/ 0 w 15"/>
                <a:gd name="T3" fmla="*/ 8 h 12"/>
                <a:gd name="T4" fmla="*/ 0 w 15"/>
                <a:gd name="T5" fmla="*/ 8 h 12"/>
                <a:gd name="T6" fmla="*/ 1 w 15"/>
                <a:gd name="T7" fmla="*/ 3 h 12"/>
                <a:gd name="T8" fmla="*/ 1 w 15"/>
                <a:gd name="T9" fmla="*/ 3 h 12"/>
                <a:gd name="T10" fmla="*/ 8 w 15"/>
                <a:gd name="T11" fmla="*/ 0 h 12"/>
                <a:gd name="T12" fmla="*/ 8 w 15"/>
                <a:gd name="T13" fmla="*/ 0 h 12"/>
                <a:gd name="T14" fmla="*/ 9 w 15"/>
                <a:gd name="T15" fmla="*/ 0 h 12"/>
                <a:gd name="T16" fmla="*/ 9 w 15"/>
                <a:gd name="T17" fmla="*/ 0 h 12"/>
                <a:gd name="T18" fmla="*/ 9 w 15"/>
                <a:gd name="T19" fmla="*/ 2 h 12"/>
                <a:gd name="T20" fmla="*/ 9 w 15"/>
                <a:gd name="T21" fmla="*/ 0 h 12"/>
                <a:gd name="T22" fmla="*/ 9 w 15"/>
                <a:gd name="T23" fmla="*/ 1 h 12"/>
                <a:gd name="T24" fmla="*/ 15 w 15"/>
                <a:gd name="T25" fmla="*/ 8 h 12"/>
                <a:gd name="T26" fmla="*/ 15 w 15"/>
                <a:gd name="T27" fmla="*/ 8 h 12"/>
                <a:gd name="T28" fmla="*/ 15 w 15"/>
                <a:gd name="T29" fmla="*/ 8 h 12"/>
                <a:gd name="T30" fmla="*/ 15 w 15"/>
                <a:gd name="T31" fmla="*/ 8 h 12"/>
                <a:gd name="T32" fmla="*/ 7 w 15"/>
                <a:gd name="T33" fmla="*/ 12 h 12"/>
                <a:gd name="T34" fmla="*/ 7 w 15"/>
                <a:gd name="T35" fmla="*/ 12 h 12"/>
                <a:gd name="T36" fmla="*/ 0 w 15"/>
                <a:gd name="T37" fmla="*/ 9 h 12"/>
                <a:gd name="T38" fmla="*/ 4 w 15"/>
                <a:gd name="T39" fmla="*/ 9 h 12"/>
                <a:gd name="T40" fmla="*/ 7 w 15"/>
                <a:gd name="T41" fmla="*/ 9 h 12"/>
                <a:gd name="T42" fmla="*/ 7 w 15"/>
                <a:gd name="T43" fmla="*/ 9 h 12"/>
                <a:gd name="T44" fmla="*/ 11 w 15"/>
                <a:gd name="T45" fmla="*/ 9 h 12"/>
                <a:gd name="T46" fmla="*/ 11 w 15"/>
                <a:gd name="T47" fmla="*/ 9 h 12"/>
                <a:gd name="T48" fmla="*/ 12 w 15"/>
                <a:gd name="T49" fmla="*/ 8 h 12"/>
                <a:gd name="T50" fmla="*/ 12 w 15"/>
                <a:gd name="T51" fmla="*/ 8 h 12"/>
                <a:gd name="T52" fmla="*/ 12 w 15"/>
                <a:gd name="T53" fmla="*/ 8 h 12"/>
                <a:gd name="T54" fmla="*/ 12 w 15"/>
                <a:gd name="T55" fmla="*/ 8 h 12"/>
                <a:gd name="T56" fmla="*/ 10 w 15"/>
                <a:gd name="T57" fmla="*/ 5 h 12"/>
                <a:gd name="T58" fmla="*/ 10 w 15"/>
                <a:gd name="T59" fmla="*/ 5 h 12"/>
                <a:gd name="T60" fmla="*/ 8 w 15"/>
                <a:gd name="T61" fmla="*/ 3 h 12"/>
                <a:gd name="T62" fmla="*/ 8 w 15"/>
                <a:gd name="T63" fmla="*/ 3 h 12"/>
                <a:gd name="T64" fmla="*/ 8 w 15"/>
                <a:gd name="T65" fmla="*/ 3 h 12"/>
                <a:gd name="T66" fmla="*/ 8 w 15"/>
                <a:gd name="T67" fmla="*/ 3 h 12"/>
                <a:gd name="T68" fmla="*/ 3 w 15"/>
                <a:gd name="T69" fmla="*/ 8 h 12"/>
                <a:gd name="T70" fmla="*/ 3 w 15"/>
                <a:gd name="T71" fmla="*/ 8 h 12"/>
                <a:gd name="T72" fmla="*/ 3 w 15"/>
                <a:gd name="T73" fmla="*/ 9 h 12"/>
                <a:gd name="T74" fmla="*/ 3 w 15"/>
                <a:gd name="T75" fmla="*/ 9 h 12"/>
                <a:gd name="T76" fmla="*/ 3 w 15"/>
                <a:gd name="T77" fmla="*/ 9 h 12"/>
                <a:gd name="T78" fmla="*/ 4 w 15"/>
                <a:gd name="T7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12">
                  <a:moveTo>
                    <a:pt x="0" y="9"/>
                  </a:move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4" y="3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12"/>
                    <a:pt x="10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4" y="12"/>
                    <a:pt x="1" y="12"/>
                    <a:pt x="0" y="9"/>
                  </a:cubicBezTo>
                  <a:close/>
                  <a:moveTo>
                    <a:pt x="4" y="9"/>
                  </a:moveTo>
                  <a:cubicBezTo>
                    <a:pt x="5" y="9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10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1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3" y="4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3" name="Freeform 236"/>
            <p:cNvSpPr/>
            <p:nvPr/>
          </p:nvSpPr>
          <p:spPr bwMode="auto">
            <a:xfrm>
              <a:off x="5008563" y="5554662"/>
              <a:ext cx="146050" cy="266700"/>
            </a:xfrm>
            <a:custGeom>
              <a:avLst/>
              <a:gdLst>
                <a:gd name="T0" fmla="*/ 31 w 39"/>
                <a:gd name="T1" fmla="*/ 0 h 71"/>
                <a:gd name="T2" fmla="*/ 6 w 39"/>
                <a:gd name="T3" fmla="*/ 67 h 71"/>
                <a:gd name="T4" fmla="*/ 17 w 39"/>
                <a:gd name="T5" fmla="*/ 71 h 71"/>
                <a:gd name="T6" fmla="*/ 39 w 39"/>
                <a:gd name="T7" fmla="*/ 7 h 71"/>
                <a:gd name="T8" fmla="*/ 31 w 39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1">
                  <a:moveTo>
                    <a:pt x="31" y="0"/>
                  </a:moveTo>
                  <a:cubicBezTo>
                    <a:pt x="31" y="0"/>
                    <a:pt x="0" y="28"/>
                    <a:pt x="6" y="67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7" y="32"/>
                    <a:pt x="39" y="7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4" name="Freeform 237"/>
            <p:cNvSpPr>
              <a:spLocks noEditPoints="1"/>
            </p:cNvSpPr>
            <p:nvPr/>
          </p:nvSpPr>
          <p:spPr bwMode="auto">
            <a:xfrm>
              <a:off x="5022851" y="5551487"/>
              <a:ext cx="136525" cy="273050"/>
            </a:xfrm>
            <a:custGeom>
              <a:avLst/>
              <a:gdLst>
                <a:gd name="T0" fmla="*/ 12 w 36"/>
                <a:gd name="T1" fmla="*/ 73 h 73"/>
                <a:gd name="T2" fmla="*/ 1 w 36"/>
                <a:gd name="T3" fmla="*/ 69 h 73"/>
                <a:gd name="T4" fmla="*/ 0 w 36"/>
                <a:gd name="T5" fmla="*/ 68 h 73"/>
                <a:gd name="T6" fmla="*/ 0 w 36"/>
                <a:gd name="T7" fmla="*/ 68 h 73"/>
                <a:gd name="T8" fmla="*/ 0 w 36"/>
                <a:gd name="T9" fmla="*/ 58 h 73"/>
                <a:gd name="T10" fmla="*/ 0 w 36"/>
                <a:gd name="T11" fmla="*/ 58 h 73"/>
                <a:gd name="T12" fmla="*/ 26 w 36"/>
                <a:gd name="T13" fmla="*/ 0 h 73"/>
                <a:gd name="T14" fmla="*/ 26 w 36"/>
                <a:gd name="T15" fmla="*/ 0 h 73"/>
                <a:gd name="T16" fmla="*/ 28 w 36"/>
                <a:gd name="T17" fmla="*/ 0 h 73"/>
                <a:gd name="T18" fmla="*/ 28 w 36"/>
                <a:gd name="T19" fmla="*/ 0 h 73"/>
                <a:gd name="T20" fmla="*/ 36 w 36"/>
                <a:gd name="T21" fmla="*/ 7 h 73"/>
                <a:gd name="T22" fmla="*/ 36 w 36"/>
                <a:gd name="T23" fmla="*/ 8 h 73"/>
                <a:gd name="T24" fmla="*/ 36 w 36"/>
                <a:gd name="T25" fmla="*/ 8 h 73"/>
                <a:gd name="T26" fmla="*/ 36 w 36"/>
                <a:gd name="T27" fmla="*/ 9 h 73"/>
                <a:gd name="T28" fmla="*/ 36 w 36"/>
                <a:gd name="T29" fmla="*/ 9 h 73"/>
                <a:gd name="T30" fmla="*/ 13 w 36"/>
                <a:gd name="T31" fmla="*/ 58 h 73"/>
                <a:gd name="T32" fmla="*/ 13 w 36"/>
                <a:gd name="T33" fmla="*/ 58 h 73"/>
                <a:gd name="T34" fmla="*/ 14 w 36"/>
                <a:gd name="T35" fmla="*/ 71 h 73"/>
                <a:gd name="T36" fmla="*/ 14 w 36"/>
                <a:gd name="T37" fmla="*/ 71 h 73"/>
                <a:gd name="T38" fmla="*/ 14 w 36"/>
                <a:gd name="T39" fmla="*/ 73 h 73"/>
                <a:gd name="T40" fmla="*/ 14 w 36"/>
                <a:gd name="T41" fmla="*/ 73 h 73"/>
                <a:gd name="T42" fmla="*/ 13 w 36"/>
                <a:gd name="T43" fmla="*/ 73 h 73"/>
                <a:gd name="T44" fmla="*/ 13 w 36"/>
                <a:gd name="T45" fmla="*/ 73 h 73"/>
                <a:gd name="T46" fmla="*/ 12 w 36"/>
                <a:gd name="T47" fmla="*/ 73 h 73"/>
                <a:gd name="T48" fmla="*/ 11 w 36"/>
                <a:gd name="T49" fmla="*/ 69 h 73"/>
                <a:gd name="T50" fmla="*/ 10 w 36"/>
                <a:gd name="T51" fmla="*/ 58 h 73"/>
                <a:gd name="T52" fmla="*/ 10 w 36"/>
                <a:gd name="T53" fmla="*/ 58 h 73"/>
                <a:gd name="T54" fmla="*/ 32 w 36"/>
                <a:gd name="T55" fmla="*/ 8 h 73"/>
                <a:gd name="T56" fmla="*/ 32 w 36"/>
                <a:gd name="T57" fmla="*/ 8 h 73"/>
                <a:gd name="T58" fmla="*/ 27 w 36"/>
                <a:gd name="T59" fmla="*/ 3 h 73"/>
                <a:gd name="T60" fmla="*/ 15 w 36"/>
                <a:gd name="T61" fmla="*/ 18 h 73"/>
                <a:gd name="T62" fmla="*/ 15 w 36"/>
                <a:gd name="T63" fmla="*/ 18 h 73"/>
                <a:gd name="T64" fmla="*/ 3 w 36"/>
                <a:gd name="T65" fmla="*/ 58 h 73"/>
                <a:gd name="T66" fmla="*/ 3 w 36"/>
                <a:gd name="T67" fmla="*/ 58 h 73"/>
                <a:gd name="T68" fmla="*/ 3 w 36"/>
                <a:gd name="T69" fmla="*/ 67 h 73"/>
                <a:gd name="T70" fmla="*/ 3 w 36"/>
                <a:gd name="T71" fmla="*/ 67 h 73"/>
                <a:gd name="T72" fmla="*/ 11 w 36"/>
                <a:gd name="T73" fmla="*/ 69 h 73"/>
                <a:gd name="T74" fmla="*/ 26 w 36"/>
                <a:gd name="T75" fmla="*/ 2 h 73"/>
                <a:gd name="T76" fmla="*/ 27 w 36"/>
                <a:gd name="T77" fmla="*/ 1 h 73"/>
                <a:gd name="T78" fmla="*/ 26 w 36"/>
                <a:gd name="T79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" h="73">
                  <a:moveTo>
                    <a:pt x="12" y="73"/>
                  </a:move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0" y="61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4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16" y="24"/>
                    <a:pt x="13" y="45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66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2"/>
                    <a:pt x="14" y="73"/>
                    <a:pt x="14" y="73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2" y="73"/>
                    <a:pt x="12" y="73"/>
                    <a:pt x="12" y="73"/>
                  </a:cubicBezTo>
                  <a:close/>
                  <a:moveTo>
                    <a:pt x="11" y="69"/>
                  </a:moveTo>
                  <a:cubicBezTo>
                    <a:pt x="10" y="67"/>
                    <a:pt x="10" y="63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45"/>
                    <a:pt x="13" y="24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5" y="5"/>
                    <a:pt x="20" y="10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9" y="28"/>
                    <a:pt x="3" y="42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61"/>
                    <a:pt x="3" y="64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1" y="69"/>
                    <a:pt x="11" y="69"/>
                    <a:pt x="11" y="69"/>
                  </a:cubicBezTo>
                  <a:close/>
                  <a:moveTo>
                    <a:pt x="26" y="2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6" y="2"/>
                    <a:pt x="26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5" name="Freeform 238"/>
            <p:cNvSpPr/>
            <p:nvPr/>
          </p:nvSpPr>
          <p:spPr bwMode="auto">
            <a:xfrm>
              <a:off x="4945063" y="5807075"/>
              <a:ext cx="142875" cy="63500"/>
            </a:xfrm>
            <a:custGeom>
              <a:avLst/>
              <a:gdLst>
                <a:gd name="T0" fmla="*/ 23 w 38"/>
                <a:gd name="T1" fmla="*/ 0 h 17"/>
                <a:gd name="T2" fmla="*/ 7 w 38"/>
                <a:gd name="T3" fmla="*/ 9 h 17"/>
                <a:gd name="T4" fmla="*/ 35 w 38"/>
                <a:gd name="T5" fmla="*/ 12 h 17"/>
                <a:gd name="T6" fmla="*/ 34 w 38"/>
                <a:gd name="T7" fmla="*/ 2 h 17"/>
                <a:gd name="T8" fmla="*/ 23 w 3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7">
                  <a:moveTo>
                    <a:pt x="23" y="0"/>
                  </a:moveTo>
                  <a:cubicBezTo>
                    <a:pt x="23" y="0"/>
                    <a:pt x="0" y="3"/>
                    <a:pt x="7" y="9"/>
                  </a:cubicBezTo>
                  <a:cubicBezTo>
                    <a:pt x="12" y="12"/>
                    <a:pt x="33" y="17"/>
                    <a:pt x="35" y="12"/>
                  </a:cubicBezTo>
                  <a:cubicBezTo>
                    <a:pt x="38" y="7"/>
                    <a:pt x="34" y="2"/>
                    <a:pt x="34" y="2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6" name="Freeform 239"/>
            <p:cNvSpPr>
              <a:spLocks noEditPoints="1"/>
            </p:cNvSpPr>
            <p:nvPr/>
          </p:nvSpPr>
          <p:spPr bwMode="auto">
            <a:xfrm>
              <a:off x="4959351" y="5799137"/>
              <a:ext cx="123825" cy="63500"/>
            </a:xfrm>
            <a:custGeom>
              <a:avLst/>
              <a:gdLst>
                <a:gd name="T0" fmla="*/ 2 w 33"/>
                <a:gd name="T1" fmla="*/ 12 h 17"/>
                <a:gd name="T2" fmla="*/ 0 w 33"/>
                <a:gd name="T3" fmla="*/ 8 h 17"/>
                <a:gd name="T4" fmla="*/ 0 w 33"/>
                <a:gd name="T5" fmla="*/ 8 h 17"/>
                <a:gd name="T6" fmla="*/ 4 w 33"/>
                <a:gd name="T7" fmla="*/ 4 h 17"/>
                <a:gd name="T8" fmla="*/ 4 w 33"/>
                <a:gd name="T9" fmla="*/ 4 h 17"/>
                <a:gd name="T10" fmla="*/ 10 w 33"/>
                <a:gd name="T11" fmla="*/ 2 h 17"/>
                <a:gd name="T12" fmla="*/ 10 w 33"/>
                <a:gd name="T13" fmla="*/ 2 h 17"/>
                <a:gd name="T14" fmla="*/ 19 w 33"/>
                <a:gd name="T15" fmla="*/ 0 h 17"/>
                <a:gd name="T16" fmla="*/ 19 w 33"/>
                <a:gd name="T17" fmla="*/ 0 h 17"/>
                <a:gd name="T18" fmla="*/ 20 w 33"/>
                <a:gd name="T19" fmla="*/ 0 h 17"/>
                <a:gd name="T20" fmla="*/ 30 w 33"/>
                <a:gd name="T21" fmla="*/ 3 h 17"/>
                <a:gd name="T22" fmla="*/ 31 w 33"/>
                <a:gd name="T23" fmla="*/ 3 h 17"/>
                <a:gd name="T24" fmla="*/ 33 w 33"/>
                <a:gd name="T25" fmla="*/ 10 h 17"/>
                <a:gd name="T26" fmla="*/ 33 w 33"/>
                <a:gd name="T27" fmla="*/ 10 h 17"/>
                <a:gd name="T28" fmla="*/ 32 w 33"/>
                <a:gd name="T29" fmla="*/ 15 h 17"/>
                <a:gd name="T30" fmla="*/ 32 w 33"/>
                <a:gd name="T31" fmla="*/ 15 h 17"/>
                <a:gd name="T32" fmla="*/ 24 w 33"/>
                <a:gd name="T33" fmla="*/ 17 h 17"/>
                <a:gd name="T34" fmla="*/ 24 w 33"/>
                <a:gd name="T35" fmla="*/ 17 h 17"/>
                <a:gd name="T36" fmla="*/ 2 w 33"/>
                <a:gd name="T37" fmla="*/ 12 h 17"/>
                <a:gd name="T38" fmla="*/ 30 w 33"/>
                <a:gd name="T39" fmla="*/ 13 h 17"/>
                <a:gd name="T40" fmla="*/ 30 w 33"/>
                <a:gd name="T41" fmla="*/ 10 h 17"/>
                <a:gd name="T42" fmla="*/ 30 w 33"/>
                <a:gd name="T43" fmla="*/ 10 h 17"/>
                <a:gd name="T44" fmla="*/ 29 w 33"/>
                <a:gd name="T45" fmla="*/ 7 h 17"/>
                <a:gd name="T46" fmla="*/ 29 w 33"/>
                <a:gd name="T47" fmla="*/ 7 h 17"/>
                <a:gd name="T48" fmla="*/ 29 w 33"/>
                <a:gd name="T49" fmla="*/ 6 h 17"/>
                <a:gd name="T50" fmla="*/ 29 w 33"/>
                <a:gd name="T51" fmla="*/ 6 h 17"/>
                <a:gd name="T52" fmla="*/ 19 w 33"/>
                <a:gd name="T53" fmla="*/ 3 h 17"/>
                <a:gd name="T54" fmla="*/ 12 w 33"/>
                <a:gd name="T55" fmla="*/ 5 h 17"/>
                <a:gd name="T56" fmla="*/ 12 w 33"/>
                <a:gd name="T57" fmla="*/ 5 h 17"/>
                <a:gd name="T58" fmla="*/ 3 w 33"/>
                <a:gd name="T59" fmla="*/ 8 h 17"/>
                <a:gd name="T60" fmla="*/ 3 w 33"/>
                <a:gd name="T61" fmla="*/ 8 h 17"/>
                <a:gd name="T62" fmla="*/ 3 w 33"/>
                <a:gd name="T63" fmla="*/ 8 h 17"/>
                <a:gd name="T64" fmla="*/ 3 w 33"/>
                <a:gd name="T65" fmla="*/ 8 h 17"/>
                <a:gd name="T66" fmla="*/ 4 w 33"/>
                <a:gd name="T67" fmla="*/ 9 h 17"/>
                <a:gd name="T68" fmla="*/ 4 w 33"/>
                <a:gd name="T69" fmla="*/ 9 h 17"/>
                <a:gd name="T70" fmla="*/ 24 w 33"/>
                <a:gd name="T71" fmla="*/ 14 h 17"/>
                <a:gd name="T72" fmla="*/ 24 w 33"/>
                <a:gd name="T73" fmla="*/ 14 h 17"/>
                <a:gd name="T74" fmla="*/ 30 w 33"/>
                <a:gd name="T75" fmla="*/ 13 h 17"/>
                <a:gd name="T76" fmla="*/ 19 w 33"/>
                <a:gd name="T77" fmla="*/ 3 h 17"/>
                <a:gd name="T78" fmla="*/ 19 w 33"/>
                <a:gd name="T79" fmla="*/ 2 h 17"/>
                <a:gd name="T80" fmla="*/ 19 w 33"/>
                <a:gd name="T8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17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2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3"/>
                    <a:pt x="8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5" y="1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3" y="6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2"/>
                    <a:pt x="33" y="13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7"/>
                    <a:pt x="28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17" y="17"/>
                    <a:pt x="6" y="15"/>
                    <a:pt x="2" y="12"/>
                  </a:cubicBezTo>
                  <a:close/>
                  <a:moveTo>
                    <a:pt x="30" y="13"/>
                  </a:moveTo>
                  <a:cubicBezTo>
                    <a:pt x="30" y="12"/>
                    <a:pt x="30" y="11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4"/>
                    <a:pt x="16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1"/>
                    <a:pt x="17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8" y="15"/>
                    <a:pt x="30" y="14"/>
                    <a:pt x="30" y="13"/>
                  </a:cubicBezTo>
                  <a:close/>
                  <a:moveTo>
                    <a:pt x="19" y="3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7" name="Freeform 240"/>
            <p:cNvSpPr/>
            <p:nvPr/>
          </p:nvSpPr>
          <p:spPr bwMode="auto">
            <a:xfrm>
              <a:off x="4975226" y="5765800"/>
              <a:ext cx="41275" cy="52388"/>
            </a:xfrm>
            <a:custGeom>
              <a:avLst/>
              <a:gdLst>
                <a:gd name="T0" fmla="*/ 11 w 11"/>
                <a:gd name="T1" fmla="*/ 9 h 14"/>
                <a:gd name="T2" fmla="*/ 7 w 11"/>
                <a:gd name="T3" fmla="*/ 1 h 14"/>
                <a:gd name="T4" fmla="*/ 2 w 11"/>
                <a:gd name="T5" fmla="*/ 11 h 14"/>
                <a:gd name="T6" fmla="*/ 11 w 11"/>
                <a:gd name="T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11" y="9"/>
                  </a:moveTo>
                  <a:cubicBezTo>
                    <a:pt x="11" y="9"/>
                    <a:pt x="11" y="2"/>
                    <a:pt x="7" y="1"/>
                  </a:cubicBezTo>
                  <a:cubicBezTo>
                    <a:pt x="3" y="0"/>
                    <a:pt x="0" y="10"/>
                    <a:pt x="2" y="11"/>
                  </a:cubicBezTo>
                  <a:cubicBezTo>
                    <a:pt x="4" y="13"/>
                    <a:pt x="8" y="14"/>
                    <a:pt x="11" y="9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8" name="Freeform 241"/>
            <p:cNvSpPr>
              <a:spLocks noEditPoints="1"/>
            </p:cNvSpPr>
            <p:nvPr/>
          </p:nvSpPr>
          <p:spPr bwMode="auto">
            <a:xfrm>
              <a:off x="4975226" y="5765800"/>
              <a:ext cx="47625" cy="52388"/>
            </a:xfrm>
            <a:custGeom>
              <a:avLst/>
              <a:gdLst>
                <a:gd name="T0" fmla="*/ 6 w 13"/>
                <a:gd name="T1" fmla="*/ 14 h 14"/>
                <a:gd name="T2" fmla="*/ 1 w 13"/>
                <a:gd name="T3" fmla="*/ 13 h 14"/>
                <a:gd name="T4" fmla="*/ 1 w 13"/>
                <a:gd name="T5" fmla="*/ 13 h 14"/>
                <a:gd name="T6" fmla="*/ 0 w 13"/>
                <a:gd name="T7" fmla="*/ 9 h 14"/>
                <a:gd name="T8" fmla="*/ 0 w 13"/>
                <a:gd name="T9" fmla="*/ 9 h 14"/>
                <a:gd name="T10" fmla="*/ 7 w 13"/>
                <a:gd name="T11" fmla="*/ 0 h 14"/>
                <a:gd name="T12" fmla="*/ 7 w 13"/>
                <a:gd name="T13" fmla="*/ 0 h 14"/>
                <a:gd name="T14" fmla="*/ 8 w 13"/>
                <a:gd name="T15" fmla="*/ 0 h 14"/>
                <a:gd name="T16" fmla="*/ 8 w 13"/>
                <a:gd name="T17" fmla="*/ 0 h 14"/>
                <a:gd name="T18" fmla="*/ 13 w 13"/>
                <a:gd name="T19" fmla="*/ 9 h 14"/>
                <a:gd name="T20" fmla="*/ 13 w 13"/>
                <a:gd name="T21" fmla="*/ 9 h 14"/>
                <a:gd name="T22" fmla="*/ 11 w 13"/>
                <a:gd name="T23" fmla="*/ 9 h 14"/>
                <a:gd name="T24" fmla="*/ 13 w 13"/>
                <a:gd name="T25" fmla="*/ 9 h 14"/>
                <a:gd name="T26" fmla="*/ 13 w 13"/>
                <a:gd name="T27" fmla="*/ 9 h 14"/>
                <a:gd name="T28" fmla="*/ 6 w 13"/>
                <a:gd name="T29" fmla="*/ 14 h 14"/>
                <a:gd name="T30" fmla="*/ 6 w 13"/>
                <a:gd name="T31" fmla="*/ 14 h 14"/>
                <a:gd name="T32" fmla="*/ 6 w 13"/>
                <a:gd name="T33" fmla="*/ 14 h 14"/>
                <a:gd name="T34" fmla="*/ 6 w 13"/>
                <a:gd name="T35" fmla="*/ 11 h 14"/>
                <a:gd name="T36" fmla="*/ 10 w 13"/>
                <a:gd name="T37" fmla="*/ 8 h 14"/>
                <a:gd name="T38" fmla="*/ 10 w 13"/>
                <a:gd name="T39" fmla="*/ 8 h 14"/>
                <a:gd name="T40" fmla="*/ 7 w 13"/>
                <a:gd name="T41" fmla="*/ 3 h 14"/>
                <a:gd name="T42" fmla="*/ 7 w 13"/>
                <a:gd name="T43" fmla="*/ 3 h 14"/>
                <a:gd name="T44" fmla="*/ 7 w 13"/>
                <a:gd name="T45" fmla="*/ 3 h 14"/>
                <a:gd name="T46" fmla="*/ 7 w 13"/>
                <a:gd name="T47" fmla="*/ 3 h 14"/>
                <a:gd name="T48" fmla="*/ 4 w 13"/>
                <a:gd name="T49" fmla="*/ 5 h 14"/>
                <a:gd name="T50" fmla="*/ 4 w 13"/>
                <a:gd name="T51" fmla="*/ 5 h 14"/>
                <a:gd name="T52" fmla="*/ 3 w 13"/>
                <a:gd name="T53" fmla="*/ 9 h 14"/>
                <a:gd name="T54" fmla="*/ 3 w 13"/>
                <a:gd name="T55" fmla="*/ 9 h 14"/>
                <a:gd name="T56" fmla="*/ 3 w 13"/>
                <a:gd name="T57" fmla="*/ 10 h 14"/>
                <a:gd name="T58" fmla="*/ 3 w 13"/>
                <a:gd name="T59" fmla="*/ 10 h 14"/>
                <a:gd name="T60" fmla="*/ 3 w 13"/>
                <a:gd name="T61" fmla="*/ 10 h 14"/>
                <a:gd name="T62" fmla="*/ 3 w 13"/>
                <a:gd name="T63" fmla="*/ 10 h 14"/>
                <a:gd name="T64" fmla="*/ 6 w 13"/>
                <a:gd name="T6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4">
                  <a:moveTo>
                    <a:pt x="6" y="14"/>
                  </a:moveTo>
                  <a:cubicBezTo>
                    <a:pt x="4" y="14"/>
                    <a:pt x="2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2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13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1"/>
                  </a:moveTo>
                  <a:cubicBezTo>
                    <a:pt x="7" y="11"/>
                    <a:pt x="8" y="10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1"/>
                    <a:pt x="6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9" name="Freeform 242"/>
            <p:cNvSpPr/>
            <p:nvPr/>
          </p:nvSpPr>
          <p:spPr bwMode="auto">
            <a:xfrm>
              <a:off x="5000626" y="5788025"/>
              <a:ext cx="57150" cy="47625"/>
            </a:xfrm>
            <a:custGeom>
              <a:avLst/>
              <a:gdLst>
                <a:gd name="T0" fmla="*/ 4 w 15"/>
                <a:gd name="T1" fmla="*/ 2 h 13"/>
                <a:gd name="T2" fmla="*/ 12 w 15"/>
                <a:gd name="T3" fmla="*/ 2 h 13"/>
                <a:gd name="T4" fmla="*/ 5 w 15"/>
                <a:gd name="T5" fmla="*/ 12 h 13"/>
                <a:gd name="T6" fmla="*/ 4 w 15"/>
                <a:gd name="T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4" y="2"/>
                  </a:moveTo>
                  <a:cubicBezTo>
                    <a:pt x="4" y="2"/>
                    <a:pt x="9" y="0"/>
                    <a:pt x="12" y="2"/>
                  </a:cubicBezTo>
                  <a:cubicBezTo>
                    <a:pt x="15" y="4"/>
                    <a:pt x="8" y="13"/>
                    <a:pt x="5" y="12"/>
                  </a:cubicBezTo>
                  <a:cubicBezTo>
                    <a:pt x="3" y="10"/>
                    <a:pt x="0" y="7"/>
                    <a:pt x="4" y="2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0" name="Freeform 243"/>
            <p:cNvSpPr>
              <a:spLocks noEditPoints="1"/>
            </p:cNvSpPr>
            <p:nvPr/>
          </p:nvSpPr>
          <p:spPr bwMode="auto">
            <a:xfrm>
              <a:off x="5005388" y="5788025"/>
              <a:ext cx="47625" cy="47625"/>
            </a:xfrm>
            <a:custGeom>
              <a:avLst/>
              <a:gdLst>
                <a:gd name="T0" fmla="*/ 3 w 13"/>
                <a:gd name="T1" fmla="*/ 13 h 13"/>
                <a:gd name="T2" fmla="*/ 0 w 13"/>
                <a:gd name="T3" fmla="*/ 7 h 13"/>
                <a:gd name="T4" fmla="*/ 0 w 13"/>
                <a:gd name="T5" fmla="*/ 7 h 13"/>
                <a:gd name="T6" fmla="*/ 2 w 13"/>
                <a:gd name="T7" fmla="*/ 1 h 13"/>
                <a:gd name="T8" fmla="*/ 2 w 13"/>
                <a:gd name="T9" fmla="*/ 1 h 13"/>
                <a:gd name="T10" fmla="*/ 3 w 13"/>
                <a:gd name="T11" fmla="*/ 1 h 13"/>
                <a:gd name="T12" fmla="*/ 7 w 13"/>
                <a:gd name="T13" fmla="*/ 0 h 13"/>
                <a:gd name="T14" fmla="*/ 7 w 13"/>
                <a:gd name="T15" fmla="*/ 0 h 13"/>
                <a:gd name="T16" fmla="*/ 12 w 13"/>
                <a:gd name="T17" fmla="*/ 1 h 13"/>
                <a:gd name="T18" fmla="*/ 12 w 13"/>
                <a:gd name="T19" fmla="*/ 1 h 13"/>
                <a:gd name="T20" fmla="*/ 13 w 13"/>
                <a:gd name="T21" fmla="*/ 4 h 13"/>
                <a:gd name="T22" fmla="*/ 13 w 13"/>
                <a:gd name="T23" fmla="*/ 4 h 13"/>
                <a:gd name="T24" fmla="*/ 10 w 13"/>
                <a:gd name="T25" fmla="*/ 10 h 13"/>
                <a:gd name="T26" fmla="*/ 10 w 13"/>
                <a:gd name="T27" fmla="*/ 10 h 13"/>
                <a:gd name="T28" fmla="*/ 5 w 13"/>
                <a:gd name="T29" fmla="*/ 13 h 13"/>
                <a:gd name="T30" fmla="*/ 5 w 13"/>
                <a:gd name="T31" fmla="*/ 13 h 13"/>
                <a:gd name="T32" fmla="*/ 5 w 13"/>
                <a:gd name="T33" fmla="*/ 13 h 13"/>
                <a:gd name="T34" fmla="*/ 5 w 13"/>
                <a:gd name="T35" fmla="*/ 13 h 13"/>
                <a:gd name="T36" fmla="*/ 3 w 13"/>
                <a:gd name="T37" fmla="*/ 13 h 13"/>
                <a:gd name="T38" fmla="*/ 3 w 13"/>
                <a:gd name="T39" fmla="*/ 7 h 13"/>
                <a:gd name="T40" fmla="*/ 5 w 13"/>
                <a:gd name="T41" fmla="*/ 10 h 13"/>
                <a:gd name="T42" fmla="*/ 5 w 13"/>
                <a:gd name="T43" fmla="*/ 10 h 13"/>
                <a:gd name="T44" fmla="*/ 8 w 13"/>
                <a:gd name="T45" fmla="*/ 8 h 13"/>
                <a:gd name="T46" fmla="*/ 8 w 13"/>
                <a:gd name="T47" fmla="*/ 8 h 13"/>
                <a:gd name="T48" fmla="*/ 10 w 13"/>
                <a:gd name="T49" fmla="*/ 4 h 13"/>
                <a:gd name="T50" fmla="*/ 10 w 13"/>
                <a:gd name="T51" fmla="*/ 4 h 13"/>
                <a:gd name="T52" fmla="*/ 10 w 13"/>
                <a:gd name="T53" fmla="*/ 3 h 13"/>
                <a:gd name="T54" fmla="*/ 10 w 13"/>
                <a:gd name="T55" fmla="*/ 3 h 13"/>
                <a:gd name="T56" fmla="*/ 7 w 13"/>
                <a:gd name="T57" fmla="*/ 3 h 13"/>
                <a:gd name="T58" fmla="*/ 7 w 13"/>
                <a:gd name="T59" fmla="*/ 3 h 13"/>
                <a:gd name="T60" fmla="*/ 4 w 13"/>
                <a:gd name="T61" fmla="*/ 3 h 13"/>
                <a:gd name="T62" fmla="*/ 4 w 13"/>
                <a:gd name="T63" fmla="*/ 3 h 13"/>
                <a:gd name="T64" fmla="*/ 3 w 13"/>
                <a:gd name="T6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" h="13">
                  <a:moveTo>
                    <a:pt x="3" y="13"/>
                  </a:moveTo>
                  <a:cubicBezTo>
                    <a:pt x="2" y="12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6"/>
                    <a:pt x="12" y="8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3"/>
                    <a:pt x="3" y="13"/>
                  </a:cubicBezTo>
                  <a:close/>
                  <a:moveTo>
                    <a:pt x="3" y="7"/>
                  </a:moveTo>
                  <a:cubicBezTo>
                    <a:pt x="3" y="8"/>
                    <a:pt x="4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6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6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1" name="Freeform 244"/>
            <p:cNvSpPr/>
            <p:nvPr/>
          </p:nvSpPr>
          <p:spPr bwMode="auto">
            <a:xfrm>
              <a:off x="4881563" y="5186362"/>
              <a:ext cx="498475" cy="582613"/>
            </a:xfrm>
            <a:custGeom>
              <a:avLst/>
              <a:gdLst>
                <a:gd name="T0" fmla="*/ 74 w 133"/>
                <a:gd name="T1" fmla="*/ 0 h 155"/>
                <a:gd name="T2" fmla="*/ 0 w 133"/>
                <a:gd name="T3" fmla="*/ 96 h 155"/>
                <a:gd name="T4" fmla="*/ 133 w 133"/>
                <a:gd name="T5" fmla="*/ 124 h 155"/>
                <a:gd name="T6" fmla="*/ 97 w 133"/>
                <a:gd name="T7" fmla="*/ 4 h 155"/>
                <a:gd name="T8" fmla="*/ 74 w 133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55">
                  <a:moveTo>
                    <a:pt x="74" y="0"/>
                  </a:moveTo>
                  <a:cubicBezTo>
                    <a:pt x="74" y="0"/>
                    <a:pt x="37" y="68"/>
                    <a:pt x="0" y="96"/>
                  </a:cubicBezTo>
                  <a:cubicBezTo>
                    <a:pt x="0" y="96"/>
                    <a:pt x="53" y="155"/>
                    <a:pt x="133" y="124"/>
                  </a:cubicBezTo>
                  <a:cubicBezTo>
                    <a:pt x="133" y="124"/>
                    <a:pt x="101" y="66"/>
                    <a:pt x="97" y="4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2" name="Freeform 245"/>
            <p:cNvSpPr>
              <a:spLocks noEditPoints="1"/>
            </p:cNvSpPr>
            <p:nvPr/>
          </p:nvSpPr>
          <p:spPr bwMode="auto">
            <a:xfrm>
              <a:off x="4873626" y="5178425"/>
              <a:ext cx="514350" cy="511175"/>
            </a:xfrm>
            <a:custGeom>
              <a:avLst/>
              <a:gdLst>
                <a:gd name="T0" fmla="*/ 0 w 137"/>
                <a:gd name="T1" fmla="*/ 99 h 136"/>
                <a:gd name="T2" fmla="*/ 0 w 137"/>
                <a:gd name="T3" fmla="*/ 98 h 136"/>
                <a:gd name="T4" fmla="*/ 0 w 137"/>
                <a:gd name="T5" fmla="*/ 98 h 136"/>
                <a:gd name="T6" fmla="*/ 1 w 137"/>
                <a:gd name="T7" fmla="*/ 97 h 136"/>
                <a:gd name="T8" fmla="*/ 1 w 137"/>
                <a:gd name="T9" fmla="*/ 97 h 136"/>
                <a:gd name="T10" fmla="*/ 52 w 137"/>
                <a:gd name="T11" fmla="*/ 38 h 136"/>
                <a:gd name="T12" fmla="*/ 52 w 137"/>
                <a:gd name="T13" fmla="*/ 38 h 136"/>
                <a:gd name="T14" fmla="*/ 75 w 137"/>
                <a:gd name="T15" fmla="*/ 1 h 136"/>
                <a:gd name="T16" fmla="*/ 75 w 137"/>
                <a:gd name="T17" fmla="*/ 1 h 136"/>
                <a:gd name="T18" fmla="*/ 76 w 137"/>
                <a:gd name="T19" fmla="*/ 0 h 136"/>
                <a:gd name="T20" fmla="*/ 76 w 137"/>
                <a:gd name="T21" fmla="*/ 0 h 136"/>
                <a:gd name="T22" fmla="*/ 100 w 137"/>
                <a:gd name="T23" fmla="*/ 4 h 136"/>
                <a:gd name="T24" fmla="*/ 101 w 137"/>
                <a:gd name="T25" fmla="*/ 6 h 136"/>
                <a:gd name="T26" fmla="*/ 101 w 137"/>
                <a:gd name="T27" fmla="*/ 6 h 136"/>
                <a:gd name="T28" fmla="*/ 120 w 137"/>
                <a:gd name="T29" fmla="*/ 89 h 136"/>
                <a:gd name="T30" fmla="*/ 120 w 137"/>
                <a:gd name="T31" fmla="*/ 89 h 136"/>
                <a:gd name="T32" fmla="*/ 137 w 137"/>
                <a:gd name="T33" fmla="*/ 125 h 136"/>
                <a:gd name="T34" fmla="*/ 137 w 137"/>
                <a:gd name="T35" fmla="*/ 125 h 136"/>
                <a:gd name="T36" fmla="*/ 137 w 137"/>
                <a:gd name="T37" fmla="*/ 126 h 136"/>
                <a:gd name="T38" fmla="*/ 137 w 137"/>
                <a:gd name="T39" fmla="*/ 126 h 136"/>
                <a:gd name="T40" fmla="*/ 136 w 137"/>
                <a:gd name="T41" fmla="*/ 127 h 136"/>
                <a:gd name="T42" fmla="*/ 136 w 137"/>
                <a:gd name="T43" fmla="*/ 127 h 136"/>
                <a:gd name="T44" fmla="*/ 89 w 137"/>
                <a:gd name="T45" fmla="*/ 136 h 136"/>
                <a:gd name="T46" fmla="*/ 89 w 137"/>
                <a:gd name="T47" fmla="*/ 136 h 136"/>
                <a:gd name="T48" fmla="*/ 0 w 137"/>
                <a:gd name="T49" fmla="*/ 99 h 136"/>
                <a:gd name="T50" fmla="*/ 26 w 137"/>
                <a:gd name="T51" fmla="*/ 115 h 136"/>
                <a:gd name="T52" fmla="*/ 89 w 137"/>
                <a:gd name="T53" fmla="*/ 133 h 136"/>
                <a:gd name="T54" fmla="*/ 89 w 137"/>
                <a:gd name="T55" fmla="*/ 133 h 136"/>
                <a:gd name="T56" fmla="*/ 133 w 137"/>
                <a:gd name="T57" fmla="*/ 125 h 136"/>
                <a:gd name="T58" fmla="*/ 133 w 137"/>
                <a:gd name="T59" fmla="*/ 125 h 136"/>
                <a:gd name="T60" fmla="*/ 98 w 137"/>
                <a:gd name="T61" fmla="*/ 7 h 136"/>
                <a:gd name="T62" fmla="*/ 98 w 137"/>
                <a:gd name="T63" fmla="*/ 7 h 136"/>
                <a:gd name="T64" fmla="*/ 77 w 137"/>
                <a:gd name="T65" fmla="*/ 3 h 136"/>
                <a:gd name="T66" fmla="*/ 4 w 137"/>
                <a:gd name="T67" fmla="*/ 98 h 136"/>
                <a:gd name="T68" fmla="*/ 4 w 137"/>
                <a:gd name="T69" fmla="*/ 98 h 136"/>
                <a:gd name="T70" fmla="*/ 26 w 137"/>
                <a:gd name="T71" fmla="*/ 115 h 136"/>
                <a:gd name="T72" fmla="*/ 76 w 137"/>
                <a:gd name="T73" fmla="*/ 3 h 136"/>
                <a:gd name="T74" fmla="*/ 76 w 137"/>
                <a:gd name="T75" fmla="*/ 2 h 136"/>
                <a:gd name="T76" fmla="*/ 76 w 137"/>
                <a:gd name="T77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7" h="136">
                  <a:moveTo>
                    <a:pt x="0" y="99"/>
                  </a:moveTo>
                  <a:cubicBezTo>
                    <a:pt x="0" y="99"/>
                    <a:pt x="0" y="99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8"/>
                    <a:pt x="0" y="97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9" y="83"/>
                    <a:pt x="38" y="5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6" y="18"/>
                    <a:pt x="75" y="1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5"/>
                    <a:pt x="101" y="5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3" y="37"/>
                    <a:pt x="112" y="66"/>
                    <a:pt x="120" y="89"/>
                  </a:cubicBezTo>
                  <a:cubicBezTo>
                    <a:pt x="120" y="89"/>
                    <a:pt x="120" y="89"/>
                    <a:pt x="120" y="89"/>
                  </a:cubicBezTo>
                  <a:cubicBezTo>
                    <a:pt x="129" y="111"/>
                    <a:pt x="137" y="125"/>
                    <a:pt x="137" y="125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37" y="125"/>
                    <a:pt x="137" y="126"/>
                    <a:pt x="137" y="126"/>
                  </a:cubicBezTo>
                  <a:cubicBezTo>
                    <a:pt x="137" y="126"/>
                    <a:pt x="137" y="126"/>
                    <a:pt x="137" y="126"/>
                  </a:cubicBezTo>
                  <a:cubicBezTo>
                    <a:pt x="137" y="127"/>
                    <a:pt x="136" y="127"/>
                    <a:pt x="136" y="127"/>
                  </a:cubicBezTo>
                  <a:cubicBezTo>
                    <a:pt x="136" y="127"/>
                    <a:pt x="136" y="127"/>
                    <a:pt x="136" y="127"/>
                  </a:cubicBezTo>
                  <a:cubicBezTo>
                    <a:pt x="119" y="134"/>
                    <a:pt x="103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34" y="136"/>
                    <a:pt x="1" y="99"/>
                    <a:pt x="0" y="99"/>
                  </a:cubicBezTo>
                  <a:close/>
                  <a:moveTo>
                    <a:pt x="26" y="115"/>
                  </a:moveTo>
                  <a:cubicBezTo>
                    <a:pt x="41" y="124"/>
                    <a:pt x="62" y="133"/>
                    <a:pt x="89" y="133"/>
                  </a:cubicBezTo>
                  <a:cubicBezTo>
                    <a:pt x="89" y="133"/>
                    <a:pt x="89" y="133"/>
                    <a:pt x="89" y="133"/>
                  </a:cubicBezTo>
                  <a:cubicBezTo>
                    <a:pt x="102" y="133"/>
                    <a:pt x="117" y="131"/>
                    <a:pt x="133" y="125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28" y="115"/>
                    <a:pt x="102" y="63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2" y="12"/>
                    <a:pt x="39" y="71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7" y="101"/>
                    <a:pt x="14" y="108"/>
                    <a:pt x="26" y="115"/>
                  </a:cubicBezTo>
                  <a:close/>
                  <a:moveTo>
                    <a:pt x="76" y="3"/>
                  </a:moveTo>
                  <a:cubicBezTo>
                    <a:pt x="76" y="2"/>
                    <a:pt x="76" y="2"/>
                    <a:pt x="76" y="2"/>
                  </a:cubicBezTo>
                  <a:cubicBezTo>
                    <a:pt x="76" y="3"/>
                    <a:pt x="76" y="3"/>
                    <a:pt x="76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3" name="Freeform 246"/>
            <p:cNvSpPr/>
            <p:nvPr/>
          </p:nvSpPr>
          <p:spPr bwMode="auto">
            <a:xfrm>
              <a:off x="4910138" y="5224462"/>
              <a:ext cx="249238" cy="360363"/>
            </a:xfrm>
            <a:custGeom>
              <a:avLst/>
              <a:gdLst>
                <a:gd name="T0" fmla="*/ 1 w 66"/>
                <a:gd name="T1" fmla="*/ 96 h 96"/>
                <a:gd name="T2" fmla="*/ 1 w 66"/>
                <a:gd name="T3" fmla="*/ 94 h 96"/>
                <a:gd name="T4" fmla="*/ 1 w 66"/>
                <a:gd name="T5" fmla="*/ 94 h 96"/>
                <a:gd name="T6" fmla="*/ 46 w 66"/>
                <a:gd name="T7" fmla="*/ 37 h 96"/>
                <a:gd name="T8" fmla="*/ 46 w 66"/>
                <a:gd name="T9" fmla="*/ 37 h 96"/>
                <a:gd name="T10" fmla="*/ 63 w 66"/>
                <a:gd name="T11" fmla="*/ 2 h 96"/>
                <a:gd name="T12" fmla="*/ 63 w 66"/>
                <a:gd name="T13" fmla="*/ 2 h 96"/>
                <a:gd name="T14" fmla="*/ 65 w 66"/>
                <a:gd name="T15" fmla="*/ 1 h 96"/>
                <a:gd name="T16" fmla="*/ 65 w 66"/>
                <a:gd name="T17" fmla="*/ 1 h 96"/>
                <a:gd name="T18" fmla="*/ 66 w 66"/>
                <a:gd name="T19" fmla="*/ 3 h 96"/>
                <a:gd name="T20" fmla="*/ 66 w 66"/>
                <a:gd name="T21" fmla="*/ 3 h 96"/>
                <a:gd name="T22" fmla="*/ 3 w 66"/>
                <a:gd name="T23" fmla="*/ 96 h 96"/>
                <a:gd name="T24" fmla="*/ 3 w 66"/>
                <a:gd name="T25" fmla="*/ 96 h 96"/>
                <a:gd name="T26" fmla="*/ 2 w 66"/>
                <a:gd name="T27" fmla="*/ 96 h 96"/>
                <a:gd name="T28" fmla="*/ 2 w 66"/>
                <a:gd name="T29" fmla="*/ 96 h 96"/>
                <a:gd name="T30" fmla="*/ 1 w 66"/>
                <a:gd name="T3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" h="96">
                  <a:moveTo>
                    <a:pt x="1" y="96"/>
                  </a:moveTo>
                  <a:cubicBezTo>
                    <a:pt x="0" y="95"/>
                    <a:pt x="0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9" y="79"/>
                    <a:pt x="35" y="56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57" y="17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4" y="1"/>
                    <a:pt x="65" y="0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40" y="67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1" y="96"/>
                    <a:pt x="1" y="9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4" name="Freeform 247"/>
            <p:cNvSpPr/>
            <p:nvPr/>
          </p:nvSpPr>
          <p:spPr bwMode="auto">
            <a:xfrm>
              <a:off x="4981576" y="5227637"/>
              <a:ext cx="195263" cy="401638"/>
            </a:xfrm>
            <a:custGeom>
              <a:avLst/>
              <a:gdLst>
                <a:gd name="T0" fmla="*/ 1 w 52"/>
                <a:gd name="T1" fmla="*/ 106 h 107"/>
                <a:gd name="T2" fmla="*/ 1 w 52"/>
                <a:gd name="T3" fmla="*/ 104 h 107"/>
                <a:gd name="T4" fmla="*/ 1 w 52"/>
                <a:gd name="T5" fmla="*/ 104 h 107"/>
                <a:gd name="T6" fmla="*/ 35 w 52"/>
                <a:gd name="T7" fmla="*/ 40 h 107"/>
                <a:gd name="T8" fmla="*/ 35 w 52"/>
                <a:gd name="T9" fmla="*/ 40 h 107"/>
                <a:gd name="T10" fmla="*/ 49 w 52"/>
                <a:gd name="T11" fmla="*/ 2 h 107"/>
                <a:gd name="T12" fmla="*/ 49 w 52"/>
                <a:gd name="T13" fmla="*/ 2 h 107"/>
                <a:gd name="T14" fmla="*/ 51 w 52"/>
                <a:gd name="T15" fmla="*/ 1 h 107"/>
                <a:gd name="T16" fmla="*/ 51 w 52"/>
                <a:gd name="T17" fmla="*/ 1 h 107"/>
                <a:gd name="T18" fmla="*/ 52 w 52"/>
                <a:gd name="T19" fmla="*/ 3 h 107"/>
                <a:gd name="T20" fmla="*/ 52 w 52"/>
                <a:gd name="T21" fmla="*/ 3 h 107"/>
                <a:gd name="T22" fmla="*/ 3 w 52"/>
                <a:gd name="T23" fmla="*/ 106 h 107"/>
                <a:gd name="T24" fmla="*/ 3 w 52"/>
                <a:gd name="T25" fmla="*/ 106 h 107"/>
                <a:gd name="T26" fmla="*/ 2 w 52"/>
                <a:gd name="T27" fmla="*/ 107 h 107"/>
                <a:gd name="T28" fmla="*/ 2 w 52"/>
                <a:gd name="T29" fmla="*/ 107 h 107"/>
                <a:gd name="T30" fmla="*/ 1 w 52"/>
                <a:gd name="T31" fmla="*/ 10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07">
                  <a:moveTo>
                    <a:pt x="1" y="106"/>
                  </a:moveTo>
                  <a:cubicBezTo>
                    <a:pt x="0" y="106"/>
                    <a:pt x="0" y="105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15" y="87"/>
                    <a:pt x="27" y="61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44" y="19"/>
                    <a:pt x="49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50" y="0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1"/>
                    <a:pt x="52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32" y="71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3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1" y="107"/>
                    <a:pt x="1" y="10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5" name="Freeform 248"/>
            <p:cNvSpPr/>
            <p:nvPr/>
          </p:nvSpPr>
          <p:spPr bwMode="auto">
            <a:xfrm>
              <a:off x="5102226" y="5235575"/>
              <a:ext cx="98425" cy="439738"/>
            </a:xfrm>
            <a:custGeom>
              <a:avLst/>
              <a:gdLst>
                <a:gd name="T0" fmla="*/ 0 w 26"/>
                <a:gd name="T1" fmla="*/ 116 h 117"/>
                <a:gd name="T2" fmla="*/ 0 w 26"/>
                <a:gd name="T3" fmla="*/ 114 h 117"/>
                <a:gd name="T4" fmla="*/ 0 w 26"/>
                <a:gd name="T5" fmla="*/ 114 h 117"/>
                <a:gd name="T6" fmla="*/ 23 w 26"/>
                <a:gd name="T7" fmla="*/ 1 h 117"/>
                <a:gd name="T8" fmla="*/ 23 w 26"/>
                <a:gd name="T9" fmla="*/ 1 h 117"/>
                <a:gd name="T10" fmla="*/ 23 w 26"/>
                <a:gd name="T11" fmla="*/ 1 h 117"/>
                <a:gd name="T12" fmla="*/ 24 w 26"/>
                <a:gd name="T13" fmla="*/ 0 h 117"/>
                <a:gd name="T14" fmla="*/ 24 w 26"/>
                <a:gd name="T15" fmla="*/ 0 h 117"/>
                <a:gd name="T16" fmla="*/ 25 w 26"/>
                <a:gd name="T17" fmla="*/ 2 h 117"/>
                <a:gd name="T18" fmla="*/ 25 w 26"/>
                <a:gd name="T19" fmla="*/ 2 h 117"/>
                <a:gd name="T20" fmla="*/ 3 w 26"/>
                <a:gd name="T21" fmla="*/ 114 h 117"/>
                <a:gd name="T22" fmla="*/ 3 w 26"/>
                <a:gd name="T23" fmla="*/ 114 h 117"/>
                <a:gd name="T24" fmla="*/ 3 w 26"/>
                <a:gd name="T25" fmla="*/ 116 h 117"/>
                <a:gd name="T26" fmla="*/ 3 w 26"/>
                <a:gd name="T27" fmla="*/ 116 h 117"/>
                <a:gd name="T28" fmla="*/ 2 w 26"/>
                <a:gd name="T29" fmla="*/ 117 h 117"/>
                <a:gd name="T30" fmla="*/ 2 w 26"/>
                <a:gd name="T31" fmla="*/ 117 h 117"/>
                <a:gd name="T32" fmla="*/ 2 w 26"/>
                <a:gd name="T33" fmla="*/ 117 h 117"/>
                <a:gd name="T34" fmla="*/ 2 w 26"/>
                <a:gd name="T35" fmla="*/ 117 h 117"/>
                <a:gd name="T36" fmla="*/ 0 w 26"/>
                <a:gd name="T37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17">
                  <a:moveTo>
                    <a:pt x="0" y="116"/>
                  </a:moveTo>
                  <a:cubicBezTo>
                    <a:pt x="0" y="115"/>
                    <a:pt x="0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78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3" y="79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5"/>
                    <a:pt x="3" y="116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6"/>
                    <a:pt x="2" y="117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1" y="117"/>
                    <a:pt x="0" y="117"/>
                    <a:pt x="0" y="1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6" name="Freeform 249"/>
            <p:cNvSpPr/>
            <p:nvPr/>
          </p:nvSpPr>
          <p:spPr bwMode="auto">
            <a:xfrm>
              <a:off x="5184776" y="5243512"/>
              <a:ext cx="34925" cy="442913"/>
            </a:xfrm>
            <a:custGeom>
              <a:avLst/>
              <a:gdLst>
                <a:gd name="T0" fmla="*/ 6 w 9"/>
                <a:gd name="T1" fmla="*/ 118 h 118"/>
                <a:gd name="T2" fmla="*/ 0 w 9"/>
                <a:gd name="T3" fmla="*/ 77 h 118"/>
                <a:gd name="T4" fmla="*/ 0 w 9"/>
                <a:gd name="T5" fmla="*/ 77 h 118"/>
                <a:gd name="T6" fmla="*/ 6 w 9"/>
                <a:gd name="T7" fmla="*/ 1 h 118"/>
                <a:gd name="T8" fmla="*/ 6 w 9"/>
                <a:gd name="T9" fmla="*/ 1 h 118"/>
                <a:gd name="T10" fmla="*/ 6 w 9"/>
                <a:gd name="T11" fmla="*/ 1 h 118"/>
                <a:gd name="T12" fmla="*/ 7 w 9"/>
                <a:gd name="T13" fmla="*/ 0 h 118"/>
                <a:gd name="T14" fmla="*/ 7 w 9"/>
                <a:gd name="T15" fmla="*/ 0 h 118"/>
                <a:gd name="T16" fmla="*/ 9 w 9"/>
                <a:gd name="T17" fmla="*/ 1 h 118"/>
                <a:gd name="T18" fmla="*/ 9 w 9"/>
                <a:gd name="T19" fmla="*/ 1 h 118"/>
                <a:gd name="T20" fmla="*/ 3 w 9"/>
                <a:gd name="T21" fmla="*/ 77 h 118"/>
                <a:gd name="T22" fmla="*/ 3 w 9"/>
                <a:gd name="T23" fmla="*/ 77 h 118"/>
                <a:gd name="T24" fmla="*/ 9 w 9"/>
                <a:gd name="T25" fmla="*/ 116 h 118"/>
                <a:gd name="T26" fmla="*/ 9 w 9"/>
                <a:gd name="T27" fmla="*/ 116 h 118"/>
                <a:gd name="T28" fmla="*/ 8 w 9"/>
                <a:gd name="T29" fmla="*/ 118 h 118"/>
                <a:gd name="T30" fmla="*/ 8 w 9"/>
                <a:gd name="T31" fmla="*/ 118 h 118"/>
                <a:gd name="T32" fmla="*/ 8 w 9"/>
                <a:gd name="T33" fmla="*/ 118 h 118"/>
                <a:gd name="T34" fmla="*/ 8 w 9"/>
                <a:gd name="T35" fmla="*/ 118 h 118"/>
                <a:gd name="T36" fmla="*/ 6 w 9"/>
                <a:gd name="T3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18">
                  <a:moveTo>
                    <a:pt x="6" y="118"/>
                  </a:moveTo>
                  <a:cubicBezTo>
                    <a:pt x="1" y="110"/>
                    <a:pt x="0" y="94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4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3" y="43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94"/>
                    <a:pt x="4" y="110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7"/>
                    <a:pt x="9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7" y="118"/>
                    <a:pt x="6" y="1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7" name="Freeform 250"/>
            <p:cNvSpPr/>
            <p:nvPr/>
          </p:nvSpPr>
          <p:spPr bwMode="auto">
            <a:xfrm>
              <a:off x="5226051" y="5238750"/>
              <a:ext cx="93663" cy="439738"/>
            </a:xfrm>
            <a:custGeom>
              <a:avLst/>
              <a:gdLst>
                <a:gd name="T0" fmla="*/ 22 w 25"/>
                <a:gd name="T1" fmla="*/ 116 h 117"/>
                <a:gd name="T2" fmla="*/ 0 w 25"/>
                <a:gd name="T3" fmla="*/ 12 h 117"/>
                <a:gd name="T4" fmla="*/ 0 w 25"/>
                <a:gd name="T5" fmla="*/ 12 h 117"/>
                <a:gd name="T6" fmla="*/ 0 w 25"/>
                <a:gd name="T7" fmla="*/ 2 h 117"/>
                <a:gd name="T8" fmla="*/ 0 w 25"/>
                <a:gd name="T9" fmla="*/ 2 h 117"/>
                <a:gd name="T10" fmla="*/ 1 w 25"/>
                <a:gd name="T11" fmla="*/ 0 h 117"/>
                <a:gd name="T12" fmla="*/ 1 w 25"/>
                <a:gd name="T13" fmla="*/ 0 h 117"/>
                <a:gd name="T14" fmla="*/ 3 w 25"/>
                <a:gd name="T15" fmla="*/ 2 h 117"/>
                <a:gd name="T16" fmla="*/ 3 w 25"/>
                <a:gd name="T17" fmla="*/ 2 h 117"/>
                <a:gd name="T18" fmla="*/ 3 w 25"/>
                <a:gd name="T19" fmla="*/ 12 h 117"/>
                <a:gd name="T20" fmla="*/ 3 w 25"/>
                <a:gd name="T21" fmla="*/ 12 h 117"/>
                <a:gd name="T22" fmla="*/ 25 w 25"/>
                <a:gd name="T23" fmla="*/ 115 h 117"/>
                <a:gd name="T24" fmla="*/ 25 w 25"/>
                <a:gd name="T25" fmla="*/ 115 h 117"/>
                <a:gd name="T26" fmla="*/ 24 w 25"/>
                <a:gd name="T27" fmla="*/ 117 h 117"/>
                <a:gd name="T28" fmla="*/ 24 w 25"/>
                <a:gd name="T29" fmla="*/ 117 h 117"/>
                <a:gd name="T30" fmla="*/ 23 w 25"/>
                <a:gd name="T31" fmla="*/ 117 h 117"/>
                <a:gd name="T32" fmla="*/ 23 w 25"/>
                <a:gd name="T33" fmla="*/ 117 h 117"/>
                <a:gd name="T34" fmla="*/ 22 w 25"/>
                <a:gd name="T35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17">
                  <a:moveTo>
                    <a:pt x="22" y="116"/>
                  </a:moveTo>
                  <a:cubicBezTo>
                    <a:pt x="2" y="83"/>
                    <a:pt x="0" y="3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6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33"/>
                    <a:pt x="5" y="83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6"/>
                    <a:pt x="24" y="117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7"/>
                    <a:pt x="23" y="117"/>
                    <a:pt x="23" y="117"/>
                  </a:cubicBezTo>
                  <a:cubicBezTo>
                    <a:pt x="23" y="117"/>
                    <a:pt x="22" y="117"/>
                    <a:pt x="22" y="1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8" name="Freeform 251"/>
            <p:cNvSpPr/>
            <p:nvPr/>
          </p:nvSpPr>
          <p:spPr bwMode="auto">
            <a:xfrm>
              <a:off x="5241926" y="5219700"/>
              <a:ext cx="242888" cy="461963"/>
            </a:xfrm>
            <a:custGeom>
              <a:avLst/>
              <a:gdLst>
                <a:gd name="T0" fmla="*/ 0 w 65"/>
                <a:gd name="T1" fmla="*/ 5 h 123"/>
                <a:gd name="T2" fmla="*/ 40 w 65"/>
                <a:gd name="T3" fmla="*/ 97 h 123"/>
                <a:gd name="T4" fmla="*/ 29 w 65"/>
                <a:gd name="T5" fmla="*/ 107 h 123"/>
                <a:gd name="T6" fmla="*/ 38 w 65"/>
                <a:gd name="T7" fmla="*/ 107 h 123"/>
                <a:gd name="T8" fmla="*/ 39 w 65"/>
                <a:gd name="T9" fmla="*/ 122 h 123"/>
                <a:gd name="T10" fmla="*/ 46 w 65"/>
                <a:gd name="T11" fmla="*/ 110 h 123"/>
                <a:gd name="T12" fmla="*/ 52 w 65"/>
                <a:gd name="T13" fmla="*/ 122 h 123"/>
                <a:gd name="T14" fmla="*/ 52 w 65"/>
                <a:gd name="T15" fmla="*/ 108 h 123"/>
                <a:gd name="T16" fmla="*/ 62 w 65"/>
                <a:gd name="T17" fmla="*/ 113 h 123"/>
                <a:gd name="T18" fmla="*/ 56 w 65"/>
                <a:gd name="T19" fmla="*/ 104 h 123"/>
                <a:gd name="T20" fmla="*/ 65 w 65"/>
                <a:gd name="T21" fmla="*/ 101 h 123"/>
                <a:gd name="T22" fmla="*/ 53 w 65"/>
                <a:gd name="T23" fmla="*/ 95 h 123"/>
                <a:gd name="T24" fmla="*/ 4 w 65"/>
                <a:gd name="T25" fmla="*/ 0 h 123"/>
                <a:gd name="T26" fmla="*/ 0 w 65"/>
                <a:gd name="T27" fmla="*/ 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23">
                  <a:moveTo>
                    <a:pt x="0" y="5"/>
                  </a:moveTo>
                  <a:cubicBezTo>
                    <a:pt x="0" y="5"/>
                    <a:pt x="45" y="38"/>
                    <a:pt x="40" y="97"/>
                  </a:cubicBezTo>
                  <a:cubicBezTo>
                    <a:pt x="40" y="97"/>
                    <a:pt x="27" y="100"/>
                    <a:pt x="29" y="107"/>
                  </a:cubicBezTo>
                  <a:cubicBezTo>
                    <a:pt x="30" y="112"/>
                    <a:pt x="38" y="107"/>
                    <a:pt x="38" y="107"/>
                  </a:cubicBezTo>
                  <a:cubicBezTo>
                    <a:pt x="38" y="107"/>
                    <a:pt x="34" y="120"/>
                    <a:pt x="39" y="122"/>
                  </a:cubicBezTo>
                  <a:cubicBezTo>
                    <a:pt x="44" y="123"/>
                    <a:pt x="46" y="110"/>
                    <a:pt x="46" y="110"/>
                  </a:cubicBezTo>
                  <a:cubicBezTo>
                    <a:pt x="46" y="110"/>
                    <a:pt x="47" y="123"/>
                    <a:pt x="52" y="122"/>
                  </a:cubicBezTo>
                  <a:cubicBezTo>
                    <a:pt x="58" y="122"/>
                    <a:pt x="52" y="108"/>
                    <a:pt x="52" y="108"/>
                  </a:cubicBezTo>
                  <a:cubicBezTo>
                    <a:pt x="52" y="108"/>
                    <a:pt x="60" y="119"/>
                    <a:pt x="62" y="113"/>
                  </a:cubicBezTo>
                  <a:cubicBezTo>
                    <a:pt x="64" y="107"/>
                    <a:pt x="56" y="104"/>
                    <a:pt x="56" y="104"/>
                  </a:cubicBezTo>
                  <a:cubicBezTo>
                    <a:pt x="56" y="104"/>
                    <a:pt x="65" y="106"/>
                    <a:pt x="65" y="101"/>
                  </a:cubicBezTo>
                  <a:cubicBezTo>
                    <a:pt x="64" y="96"/>
                    <a:pt x="53" y="95"/>
                    <a:pt x="53" y="95"/>
                  </a:cubicBezTo>
                  <a:cubicBezTo>
                    <a:pt x="53" y="95"/>
                    <a:pt x="57" y="32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9" name="Freeform 252"/>
            <p:cNvSpPr>
              <a:spLocks noEditPoints="1"/>
            </p:cNvSpPr>
            <p:nvPr/>
          </p:nvSpPr>
          <p:spPr bwMode="auto">
            <a:xfrm>
              <a:off x="5233988" y="5213350"/>
              <a:ext cx="255588" cy="473075"/>
            </a:xfrm>
            <a:custGeom>
              <a:avLst/>
              <a:gdLst>
                <a:gd name="T0" fmla="*/ 42 w 68"/>
                <a:gd name="T1" fmla="*/ 125 h 126"/>
                <a:gd name="T2" fmla="*/ 37 w 68"/>
                <a:gd name="T3" fmla="*/ 119 h 126"/>
                <a:gd name="T4" fmla="*/ 38 w 68"/>
                <a:gd name="T5" fmla="*/ 112 h 126"/>
                <a:gd name="T6" fmla="*/ 30 w 68"/>
                <a:gd name="T7" fmla="*/ 110 h 126"/>
                <a:gd name="T8" fmla="*/ 29 w 68"/>
                <a:gd name="T9" fmla="*/ 108 h 126"/>
                <a:gd name="T10" fmla="*/ 41 w 68"/>
                <a:gd name="T11" fmla="*/ 90 h 126"/>
                <a:gd name="T12" fmla="*/ 21 w 68"/>
                <a:gd name="T13" fmla="*/ 29 h 126"/>
                <a:gd name="T14" fmla="*/ 0 w 68"/>
                <a:gd name="T15" fmla="*/ 7 h 126"/>
                <a:gd name="T16" fmla="*/ 0 w 68"/>
                <a:gd name="T17" fmla="*/ 6 h 126"/>
                <a:gd name="T18" fmla="*/ 6 w 68"/>
                <a:gd name="T19" fmla="*/ 0 h 126"/>
                <a:gd name="T20" fmla="*/ 57 w 68"/>
                <a:gd name="T21" fmla="*/ 96 h 126"/>
                <a:gd name="T22" fmla="*/ 61 w 68"/>
                <a:gd name="T23" fmla="*/ 97 h 126"/>
                <a:gd name="T24" fmla="*/ 68 w 68"/>
                <a:gd name="T25" fmla="*/ 103 h 126"/>
                <a:gd name="T26" fmla="*/ 66 w 68"/>
                <a:gd name="T27" fmla="*/ 107 h 126"/>
                <a:gd name="T28" fmla="*/ 64 w 68"/>
                <a:gd name="T29" fmla="*/ 108 h 126"/>
                <a:gd name="T30" fmla="*/ 66 w 68"/>
                <a:gd name="T31" fmla="*/ 115 h 126"/>
                <a:gd name="T32" fmla="*/ 62 w 68"/>
                <a:gd name="T33" fmla="*/ 118 h 126"/>
                <a:gd name="T34" fmla="*/ 58 w 68"/>
                <a:gd name="T35" fmla="*/ 120 h 126"/>
                <a:gd name="T36" fmla="*/ 54 w 68"/>
                <a:gd name="T37" fmla="*/ 126 h 126"/>
                <a:gd name="T38" fmla="*/ 54 w 68"/>
                <a:gd name="T39" fmla="*/ 126 h 126"/>
                <a:gd name="T40" fmla="*/ 50 w 68"/>
                <a:gd name="T41" fmla="*/ 112 h 126"/>
                <a:gd name="T42" fmla="*/ 51 w 68"/>
                <a:gd name="T43" fmla="*/ 118 h 126"/>
                <a:gd name="T44" fmla="*/ 54 w 68"/>
                <a:gd name="T45" fmla="*/ 123 h 126"/>
                <a:gd name="T46" fmla="*/ 55 w 68"/>
                <a:gd name="T47" fmla="*/ 120 h 126"/>
                <a:gd name="T48" fmla="*/ 53 w 68"/>
                <a:gd name="T49" fmla="*/ 110 h 126"/>
                <a:gd name="T50" fmla="*/ 56 w 68"/>
                <a:gd name="T51" fmla="*/ 109 h 126"/>
                <a:gd name="T52" fmla="*/ 58 w 68"/>
                <a:gd name="T53" fmla="*/ 112 h 126"/>
                <a:gd name="T54" fmla="*/ 62 w 68"/>
                <a:gd name="T55" fmla="*/ 115 h 126"/>
                <a:gd name="T56" fmla="*/ 63 w 68"/>
                <a:gd name="T57" fmla="*/ 115 h 126"/>
                <a:gd name="T58" fmla="*/ 61 w 68"/>
                <a:gd name="T59" fmla="*/ 109 h 126"/>
                <a:gd name="T60" fmla="*/ 58 w 68"/>
                <a:gd name="T61" fmla="*/ 107 h 126"/>
                <a:gd name="T62" fmla="*/ 59 w 68"/>
                <a:gd name="T63" fmla="*/ 104 h 126"/>
                <a:gd name="T64" fmla="*/ 60 w 68"/>
                <a:gd name="T65" fmla="*/ 105 h 126"/>
                <a:gd name="T66" fmla="*/ 65 w 68"/>
                <a:gd name="T67" fmla="*/ 103 h 126"/>
                <a:gd name="T68" fmla="*/ 65 w 68"/>
                <a:gd name="T69" fmla="*/ 103 h 126"/>
                <a:gd name="T70" fmla="*/ 55 w 68"/>
                <a:gd name="T71" fmla="*/ 99 h 126"/>
                <a:gd name="T72" fmla="*/ 54 w 68"/>
                <a:gd name="T73" fmla="*/ 97 h 126"/>
                <a:gd name="T74" fmla="*/ 6 w 68"/>
                <a:gd name="T75" fmla="*/ 4 h 126"/>
                <a:gd name="T76" fmla="*/ 44 w 68"/>
                <a:gd name="T77" fmla="*/ 90 h 126"/>
                <a:gd name="T78" fmla="*/ 44 w 68"/>
                <a:gd name="T79" fmla="*/ 99 h 126"/>
                <a:gd name="T80" fmla="*/ 37 w 68"/>
                <a:gd name="T81" fmla="*/ 102 h 126"/>
                <a:gd name="T82" fmla="*/ 32 w 68"/>
                <a:gd name="T83" fmla="*/ 108 h 126"/>
                <a:gd name="T84" fmla="*/ 34 w 68"/>
                <a:gd name="T85" fmla="*/ 110 h 126"/>
                <a:gd name="T86" fmla="*/ 39 w 68"/>
                <a:gd name="T87" fmla="*/ 108 h 126"/>
                <a:gd name="T88" fmla="*/ 42 w 68"/>
                <a:gd name="T89" fmla="*/ 110 h 126"/>
                <a:gd name="T90" fmla="*/ 40 w 68"/>
                <a:gd name="T91" fmla="*/ 119 h 126"/>
                <a:gd name="T92" fmla="*/ 42 w 68"/>
                <a:gd name="T93" fmla="*/ 122 h 126"/>
                <a:gd name="T94" fmla="*/ 45 w 68"/>
                <a:gd name="T95" fmla="*/ 117 h 126"/>
                <a:gd name="T96" fmla="*/ 48 w 68"/>
                <a:gd name="T97" fmla="*/ 11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126">
                  <a:moveTo>
                    <a:pt x="48" y="119"/>
                  </a:moveTo>
                  <a:cubicBezTo>
                    <a:pt x="47" y="122"/>
                    <a:pt x="45" y="125"/>
                    <a:pt x="42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38" y="124"/>
                    <a:pt x="37" y="121"/>
                    <a:pt x="37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16"/>
                    <a:pt x="37" y="114"/>
                    <a:pt x="38" y="112"/>
                  </a:cubicBezTo>
                  <a:cubicBezTo>
                    <a:pt x="38" y="112"/>
                    <a:pt x="38" y="112"/>
                    <a:pt x="38" y="112"/>
                  </a:cubicBezTo>
                  <a:cubicBezTo>
                    <a:pt x="37" y="113"/>
                    <a:pt x="35" y="113"/>
                    <a:pt x="34" y="113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2" y="113"/>
                    <a:pt x="30" y="112"/>
                    <a:pt x="30" y="110"/>
                  </a:cubicBezTo>
                  <a:cubicBezTo>
                    <a:pt x="30" y="110"/>
                    <a:pt x="30" y="110"/>
                    <a:pt x="30" y="110"/>
                  </a:cubicBezTo>
                  <a:cubicBezTo>
                    <a:pt x="29" y="109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30" y="101"/>
                    <a:pt x="38" y="98"/>
                    <a:pt x="41" y="97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1" y="95"/>
                    <a:pt x="41" y="93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64"/>
                    <a:pt x="31" y="43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11" y="15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4" y="30"/>
                    <a:pt x="57" y="83"/>
                    <a:pt x="57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7" y="95"/>
                    <a:pt x="57" y="96"/>
                    <a:pt x="57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8" y="96"/>
                    <a:pt x="59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4" y="98"/>
                    <a:pt x="68" y="99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68" y="105"/>
                    <a:pt x="67" y="106"/>
                    <a:pt x="66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107"/>
                    <a:pt x="65" y="108"/>
                    <a:pt x="64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5" y="109"/>
                    <a:pt x="66" y="111"/>
                    <a:pt x="66" y="113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6" y="114"/>
                    <a:pt x="66" y="115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7"/>
                    <a:pt x="64" y="118"/>
                    <a:pt x="62" y="118"/>
                  </a:cubicBezTo>
                  <a:cubicBezTo>
                    <a:pt x="62" y="118"/>
                    <a:pt x="62" y="118"/>
                    <a:pt x="62" y="118"/>
                  </a:cubicBezTo>
                  <a:cubicBezTo>
                    <a:pt x="61" y="118"/>
                    <a:pt x="59" y="117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58" y="117"/>
                    <a:pt x="58" y="119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3"/>
                    <a:pt x="57" y="126"/>
                    <a:pt x="54" y="126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0" y="126"/>
                    <a:pt x="49" y="122"/>
                    <a:pt x="48" y="119"/>
                  </a:cubicBezTo>
                  <a:close/>
                  <a:moveTo>
                    <a:pt x="48" y="110"/>
                  </a:moveTo>
                  <a:cubicBezTo>
                    <a:pt x="49" y="110"/>
                    <a:pt x="50" y="111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5"/>
                    <a:pt x="51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1" y="121"/>
                    <a:pt x="53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5" y="123"/>
                    <a:pt x="55" y="122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16"/>
                    <a:pt x="53" y="110"/>
                    <a:pt x="53" y="110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3" y="110"/>
                    <a:pt x="53" y="109"/>
                    <a:pt x="54" y="109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4" y="108"/>
                    <a:pt x="55" y="108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6" y="109"/>
                    <a:pt x="57" y="111"/>
                    <a:pt x="58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60" y="114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4"/>
                    <a:pt x="63" y="114"/>
                    <a:pt x="63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3" y="112"/>
                    <a:pt x="62" y="110"/>
                    <a:pt x="61" y="109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59" y="108"/>
                    <a:pt x="58" y="107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7" y="107"/>
                    <a:pt x="57" y="106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8" y="104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4" y="105"/>
                    <a:pt x="65" y="105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2"/>
                    <a:pt x="63" y="101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8" y="99"/>
                    <a:pt x="55" y="99"/>
                    <a:pt x="55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4" y="99"/>
                    <a:pt x="54" y="98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83"/>
                    <a:pt x="51" y="32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1" y="12"/>
                    <a:pt x="44" y="41"/>
                    <a:pt x="44" y="90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93"/>
                    <a:pt x="44" y="96"/>
                    <a:pt x="44" y="9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4" y="99"/>
                    <a:pt x="43" y="100"/>
                    <a:pt x="43" y="100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3" y="100"/>
                    <a:pt x="40" y="101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5" y="104"/>
                    <a:pt x="32" y="106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8"/>
                    <a:pt x="32" y="108"/>
                    <a:pt x="32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3" y="110"/>
                    <a:pt x="33" y="110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6" y="110"/>
                    <a:pt x="39" y="108"/>
                    <a:pt x="39" y="10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40" y="108"/>
                    <a:pt x="41" y="108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2" y="109"/>
                    <a:pt x="42" y="109"/>
                    <a:pt x="42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0" y="115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40" y="121"/>
                    <a:pt x="40" y="122"/>
                    <a:pt x="41" y="122"/>
                  </a:cubicBezTo>
                  <a:cubicBezTo>
                    <a:pt x="41" y="122"/>
                    <a:pt x="41" y="122"/>
                    <a:pt x="41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23"/>
                    <a:pt x="45" y="120"/>
                    <a:pt x="45" y="11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46" y="114"/>
                    <a:pt x="47" y="111"/>
                    <a:pt x="47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1"/>
                    <a:pt x="47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8" y="110"/>
                    <a:pt x="48" y="1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0" name="Freeform 253"/>
            <p:cNvSpPr/>
            <p:nvPr/>
          </p:nvSpPr>
          <p:spPr bwMode="auto">
            <a:xfrm>
              <a:off x="4775201" y="5197475"/>
              <a:ext cx="365125" cy="387350"/>
            </a:xfrm>
            <a:custGeom>
              <a:avLst/>
              <a:gdLst>
                <a:gd name="T0" fmla="*/ 97 w 97"/>
                <a:gd name="T1" fmla="*/ 6 h 103"/>
                <a:gd name="T2" fmla="*/ 27 w 97"/>
                <a:gd name="T3" fmla="*/ 78 h 103"/>
                <a:gd name="T4" fmla="*/ 34 w 97"/>
                <a:gd name="T5" fmla="*/ 92 h 103"/>
                <a:gd name="T6" fmla="*/ 25 w 97"/>
                <a:gd name="T7" fmla="*/ 89 h 103"/>
                <a:gd name="T8" fmla="*/ 19 w 97"/>
                <a:gd name="T9" fmla="*/ 102 h 103"/>
                <a:gd name="T10" fmla="*/ 17 w 97"/>
                <a:gd name="T11" fmla="*/ 88 h 103"/>
                <a:gd name="T12" fmla="*/ 7 w 97"/>
                <a:gd name="T13" fmla="*/ 98 h 103"/>
                <a:gd name="T14" fmla="*/ 12 w 97"/>
                <a:gd name="T15" fmla="*/ 85 h 103"/>
                <a:gd name="T16" fmla="*/ 1 w 97"/>
                <a:gd name="T17" fmla="*/ 86 h 103"/>
                <a:gd name="T18" fmla="*/ 9 w 97"/>
                <a:gd name="T19" fmla="*/ 79 h 103"/>
                <a:gd name="T20" fmla="*/ 3 w 97"/>
                <a:gd name="T21" fmla="*/ 74 h 103"/>
                <a:gd name="T22" fmla="*/ 15 w 97"/>
                <a:gd name="T23" fmla="*/ 73 h 103"/>
                <a:gd name="T24" fmla="*/ 96 w 97"/>
                <a:gd name="T25" fmla="*/ 0 h 103"/>
                <a:gd name="T26" fmla="*/ 97 w 97"/>
                <a:gd name="T27" fmla="*/ 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103">
                  <a:moveTo>
                    <a:pt x="97" y="6"/>
                  </a:moveTo>
                  <a:cubicBezTo>
                    <a:pt x="97" y="6"/>
                    <a:pt x="41" y="19"/>
                    <a:pt x="27" y="78"/>
                  </a:cubicBezTo>
                  <a:cubicBezTo>
                    <a:pt x="27" y="78"/>
                    <a:pt x="38" y="86"/>
                    <a:pt x="34" y="92"/>
                  </a:cubicBezTo>
                  <a:cubicBezTo>
                    <a:pt x="31" y="96"/>
                    <a:pt x="25" y="89"/>
                    <a:pt x="25" y="89"/>
                  </a:cubicBezTo>
                  <a:cubicBezTo>
                    <a:pt x="25" y="89"/>
                    <a:pt x="25" y="103"/>
                    <a:pt x="19" y="102"/>
                  </a:cubicBezTo>
                  <a:cubicBezTo>
                    <a:pt x="14" y="102"/>
                    <a:pt x="17" y="88"/>
                    <a:pt x="17" y="88"/>
                  </a:cubicBezTo>
                  <a:cubicBezTo>
                    <a:pt x="17" y="88"/>
                    <a:pt x="12" y="100"/>
                    <a:pt x="7" y="98"/>
                  </a:cubicBezTo>
                  <a:cubicBezTo>
                    <a:pt x="2" y="96"/>
                    <a:pt x="12" y="85"/>
                    <a:pt x="12" y="85"/>
                  </a:cubicBezTo>
                  <a:cubicBezTo>
                    <a:pt x="12" y="85"/>
                    <a:pt x="0" y="92"/>
                    <a:pt x="1" y="86"/>
                  </a:cubicBezTo>
                  <a:cubicBezTo>
                    <a:pt x="1" y="80"/>
                    <a:pt x="9" y="79"/>
                    <a:pt x="9" y="79"/>
                  </a:cubicBezTo>
                  <a:cubicBezTo>
                    <a:pt x="9" y="79"/>
                    <a:pt x="1" y="79"/>
                    <a:pt x="3" y="74"/>
                  </a:cubicBezTo>
                  <a:cubicBezTo>
                    <a:pt x="4" y="69"/>
                    <a:pt x="15" y="73"/>
                    <a:pt x="15" y="73"/>
                  </a:cubicBezTo>
                  <a:cubicBezTo>
                    <a:pt x="15" y="73"/>
                    <a:pt x="33" y="14"/>
                    <a:pt x="96" y="0"/>
                  </a:cubicBezTo>
                  <a:lnTo>
                    <a:pt x="97" y="6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1" name="Freeform 254"/>
            <p:cNvSpPr>
              <a:spLocks noEditPoints="1"/>
            </p:cNvSpPr>
            <p:nvPr/>
          </p:nvSpPr>
          <p:spPr bwMode="auto">
            <a:xfrm>
              <a:off x="4772026" y="5191125"/>
              <a:ext cx="376238" cy="396875"/>
            </a:xfrm>
            <a:custGeom>
              <a:avLst/>
              <a:gdLst>
                <a:gd name="T0" fmla="*/ 15 w 100"/>
                <a:gd name="T1" fmla="*/ 98 h 106"/>
                <a:gd name="T2" fmla="*/ 9 w 100"/>
                <a:gd name="T3" fmla="*/ 102 h 106"/>
                <a:gd name="T4" fmla="*/ 5 w 100"/>
                <a:gd name="T5" fmla="*/ 98 h 106"/>
                <a:gd name="T6" fmla="*/ 8 w 100"/>
                <a:gd name="T7" fmla="*/ 91 h 106"/>
                <a:gd name="T8" fmla="*/ 1 w 100"/>
                <a:gd name="T9" fmla="*/ 91 h 106"/>
                <a:gd name="T10" fmla="*/ 0 w 100"/>
                <a:gd name="T11" fmla="*/ 88 h 106"/>
                <a:gd name="T12" fmla="*/ 5 w 100"/>
                <a:gd name="T13" fmla="*/ 81 h 106"/>
                <a:gd name="T14" fmla="*/ 2 w 100"/>
                <a:gd name="T15" fmla="*/ 77 h 106"/>
                <a:gd name="T16" fmla="*/ 9 w 100"/>
                <a:gd name="T17" fmla="*/ 72 h 106"/>
                <a:gd name="T18" fmla="*/ 15 w 100"/>
                <a:gd name="T19" fmla="*/ 73 h 106"/>
                <a:gd name="T20" fmla="*/ 98 w 100"/>
                <a:gd name="T21" fmla="*/ 1 h 106"/>
                <a:gd name="T22" fmla="*/ 98 w 100"/>
                <a:gd name="T23" fmla="*/ 8 h 106"/>
                <a:gd name="T24" fmla="*/ 99 w 100"/>
                <a:gd name="T25" fmla="*/ 9 h 106"/>
                <a:gd name="T26" fmla="*/ 69 w 100"/>
                <a:gd name="T27" fmla="*/ 23 h 106"/>
                <a:gd name="T28" fmla="*/ 29 w 100"/>
                <a:gd name="T29" fmla="*/ 79 h 106"/>
                <a:gd name="T30" fmla="*/ 36 w 100"/>
                <a:gd name="T31" fmla="*/ 95 h 106"/>
                <a:gd name="T32" fmla="*/ 32 w 100"/>
                <a:gd name="T33" fmla="*/ 97 h 106"/>
                <a:gd name="T34" fmla="*/ 27 w 100"/>
                <a:gd name="T35" fmla="*/ 98 h 106"/>
                <a:gd name="T36" fmla="*/ 21 w 100"/>
                <a:gd name="T37" fmla="*/ 106 h 106"/>
                <a:gd name="T38" fmla="*/ 25 w 100"/>
                <a:gd name="T39" fmla="*/ 91 h 106"/>
                <a:gd name="T40" fmla="*/ 26 w 100"/>
                <a:gd name="T41" fmla="*/ 90 h 106"/>
                <a:gd name="T42" fmla="*/ 29 w 100"/>
                <a:gd name="T43" fmla="*/ 92 h 106"/>
                <a:gd name="T44" fmla="*/ 32 w 100"/>
                <a:gd name="T45" fmla="*/ 94 h 106"/>
                <a:gd name="T46" fmla="*/ 34 w 100"/>
                <a:gd name="T47" fmla="*/ 91 h 106"/>
                <a:gd name="T48" fmla="*/ 31 w 100"/>
                <a:gd name="T49" fmla="*/ 84 h 106"/>
                <a:gd name="T50" fmla="*/ 26 w 100"/>
                <a:gd name="T51" fmla="*/ 80 h 106"/>
                <a:gd name="T52" fmla="*/ 96 w 100"/>
                <a:gd name="T53" fmla="*/ 7 h 106"/>
                <a:gd name="T54" fmla="*/ 34 w 100"/>
                <a:gd name="T55" fmla="*/ 44 h 106"/>
                <a:gd name="T56" fmla="*/ 17 w 100"/>
                <a:gd name="T57" fmla="*/ 76 h 106"/>
                <a:gd name="T58" fmla="*/ 16 w 100"/>
                <a:gd name="T59" fmla="*/ 76 h 106"/>
                <a:gd name="T60" fmla="*/ 9 w 100"/>
                <a:gd name="T61" fmla="*/ 75 h 106"/>
                <a:gd name="T62" fmla="*/ 5 w 100"/>
                <a:gd name="T63" fmla="*/ 77 h 106"/>
                <a:gd name="T64" fmla="*/ 7 w 100"/>
                <a:gd name="T65" fmla="*/ 79 h 106"/>
                <a:gd name="T66" fmla="*/ 10 w 100"/>
                <a:gd name="T67" fmla="*/ 80 h 106"/>
                <a:gd name="T68" fmla="*/ 10 w 100"/>
                <a:gd name="T69" fmla="*/ 83 h 106"/>
                <a:gd name="T70" fmla="*/ 7 w 100"/>
                <a:gd name="T71" fmla="*/ 84 h 106"/>
                <a:gd name="T72" fmla="*/ 3 w 100"/>
                <a:gd name="T73" fmla="*/ 88 h 106"/>
                <a:gd name="T74" fmla="*/ 4 w 100"/>
                <a:gd name="T75" fmla="*/ 89 h 106"/>
                <a:gd name="T76" fmla="*/ 9 w 100"/>
                <a:gd name="T77" fmla="*/ 87 h 106"/>
                <a:gd name="T78" fmla="*/ 14 w 100"/>
                <a:gd name="T79" fmla="*/ 86 h 106"/>
                <a:gd name="T80" fmla="*/ 14 w 100"/>
                <a:gd name="T81" fmla="*/ 88 h 106"/>
                <a:gd name="T82" fmla="*/ 8 w 100"/>
                <a:gd name="T83" fmla="*/ 98 h 106"/>
                <a:gd name="T84" fmla="*/ 8 w 100"/>
                <a:gd name="T85" fmla="*/ 99 h 106"/>
                <a:gd name="T86" fmla="*/ 14 w 100"/>
                <a:gd name="T87" fmla="*/ 95 h 106"/>
                <a:gd name="T88" fmla="*/ 16 w 100"/>
                <a:gd name="T89" fmla="*/ 90 h 106"/>
                <a:gd name="T90" fmla="*/ 19 w 100"/>
                <a:gd name="T91" fmla="*/ 91 h 106"/>
                <a:gd name="T92" fmla="*/ 18 w 100"/>
                <a:gd name="T93" fmla="*/ 98 h 106"/>
                <a:gd name="T94" fmla="*/ 20 w 100"/>
                <a:gd name="T95" fmla="*/ 103 h 106"/>
                <a:gd name="T96" fmla="*/ 21 w 100"/>
                <a:gd name="T97" fmla="*/ 10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06">
                  <a:moveTo>
                    <a:pt x="20" y="106"/>
                  </a:moveTo>
                  <a:cubicBezTo>
                    <a:pt x="20" y="106"/>
                    <a:pt x="20" y="106"/>
                    <a:pt x="20" y="106"/>
                  </a:cubicBezTo>
                  <a:cubicBezTo>
                    <a:pt x="16" y="105"/>
                    <a:pt x="15" y="101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100"/>
                    <a:pt x="12" y="102"/>
                    <a:pt x="9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8" y="102"/>
                    <a:pt x="8" y="102"/>
                    <a:pt x="7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6" y="101"/>
                    <a:pt x="5" y="99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6"/>
                    <a:pt x="6" y="93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6" y="91"/>
                    <a:pt x="5" y="92"/>
                    <a:pt x="4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3" y="92"/>
                    <a:pt x="2" y="92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0"/>
                    <a:pt x="0" y="8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4"/>
                    <a:pt x="2" y="82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3" y="80"/>
                    <a:pt x="2" y="79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6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3" y="73"/>
                    <a:pt x="6" y="72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2"/>
                    <a:pt x="14" y="72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8" y="64"/>
                    <a:pt x="38" y="14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0" y="8"/>
                    <a:pt x="100" y="9"/>
                    <a:pt x="99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9"/>
                    <a:pt x="99" y="9"/>
                    <a:pt x="98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0"/>
                    <a:pt x="85" y="1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54" y="34"/>
                    <a:pt x="37" y="51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32" y="81"/>
                    <a:pt x="37" y="85"/>
                    <a:pt x="37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7" y="92"/>
                    <a:pt x="37" y="94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5" y="96"/>
                    <a:pt x="34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6"/>
                    <a:pt x="27" y="97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6" y="101"/>
                    <a:pt x="25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6"/>
                    <a:pt x="20" y="106"/>
                    <a:pt x="20" y="106"/>
                  </a:cubicBezTo>
                  <a:close/>
                  <a:moveTo>
                    <a:pt x="24" y="97"/>
                  </a:moveTo>
                  <a:cubicBezTo>
                    <a:pt x="25" y="94"/>
                    <a:pt x="25" y="91"/>
                    <a:pt x="25" y="91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5" y="90"/>
                    <a:pt x="25" y="90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6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90"/>
                    <a:pt x="28" y="91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30" y="93"/>
                    <a:pt x="32" y="94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cubicBezTo>
                    <a:pt x="33" y="94"/>
                    <a:pt x="33" y="94"/>
                    <a:pt x="34" y="93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4" y="92"/>
                    <a:pt x="34" y="92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89"/>
                    <a:pt x="33" y="86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40" y="25"/>
                    <a:pt x="87" y="10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65" y="11"/>
                    <a:pt x="46" y="29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22" y="61"/>
                    <a:pt x="18" y="75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5"/>
                    <a:pt x="17" y="76"/>
                    <a:pt x="17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5" y="76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2" y="75"/>
                    <a:pt x="11" y="75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7" y="75"/>
                    <a:pt x="5" y="76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8"/>
                    <a:pt x="6" y="79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9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1" y="80"/>
                    <a:pt x="12" y="80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2"/>
                    <a:pt x="11" y="83"/>
                    <a:pt x="10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0" y="83"/>
                    <a:pt x="8" y="83"/>
                    <a:pt x="7" y="84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5" y="84"/>
                    <a:pt x="3" y="86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89"/>
                    <a:pt x="4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5" y="89"/>
                    <a:pt x="7" y="88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0" y="86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3" y="85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6"/>
                    <a:pt x="14" y="87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2" y="89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9" y="94"/>
                    <a:pt x="8" y="97"/>
                    <a:pt x="8" y="98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98"/>
                    <a:pt x="8" y="99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10" y="99"/>
                    <a:pt x="12" y="97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5" y="92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7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9" y="89"/>
                    <a:pt x="19" y="90"/>
                    <a:pt x="19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9" y="91"/>
                    <a:pt x="18" y="94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9"/>
                    <a:pt x="19" y="100"/>
                    <a:pt x="19" y="101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102"/>
                    <a:pt x="20" y="102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2" y="103"/>
                    <a:pt x="23" y="100"/>
                    <a:pt x="24" y="9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2" name="Freeform 255"/>
            <p:cNvSpPr/>
            <p:nvPr/>
          </p:nvSpPr>
          <p:spPr bwMode="auto">
            <a:xfrm>
              <a:off x="5094288" y="5137150"/>
              <a:ext cx="203200" cy="125413"/>
            </a:xfrm>
            <a:custGeom>
              <a:avLst/>
              <a:gdLst>
                <a:gd name="T0" fmla="*/ 14 w 54"/>
                <a:gd name="T1" fmla="*/ 0 h 33"/>
                <a:gd name="T2" fmla="*/ 0 w 54"/>
                <a:gd name="T3" fmla="*/ 17 h 33"/>
                <a:gd name="T4" fmla="*/ 54 w 54"/>
                <a:gd name="T5" fmla="*/ 28 h 33"/>
                <a:gd name="T6" fmla="*/ 46 w 54"/>
                <a:gd name="T7" fmla="*/ 6 h 33"/>
                <a:gd name="T8" fmla="*/ 14 w 5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3">
                  <a:moveTo>
                    <a:pt x="14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25" y="33"/>
                    <a:pt x="54" y="28"/>
                  </a:cubicBezTo>
                  <a:cubicBezTo>
                    <a:pt x="46" y="6"/>
                    <a:pt x="46" y="6"/>
                    <a:pt x="46" y="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3" name="Freeform 256"/>
            <p:cNvSpPr>
              <a:spLocks noEditPoints="1"/>
            </p:cNvSpPr>
            <p:nvPr/>
          </p:nvSpPr>
          <p:spPr bwMode="auto">
            <a:xfrm>
              <a:off x="5087938" y="5130800"/>
              <a:ext cx="217488" cy="119063"/>
            </a:xfrm>
            <a:custGeom>
              <a:avLst/>
              <a:gdLst>
                <a:gd name="T0" fmla="*/ 1 w 58"/>
                <a:gd name="T1" fmla="*/ 20 h 32"/>
                <a:gd name="T2" fmla="*/ 0 w 58"/>
                <a:gd name="T3" fmla="*/ 19 h 32"/>
                <a:gd name="T4" fmla="*/ 0 w 58"/>
                <a:gd name="T5" fmla="*/ 19 h 32"/>
                <a:gd name="T6" fmla="*/ 0 w 58"/>
                <a:gd name="T7" fmla="*/ 18 h 32"/>
                <a:gd name="T8" fmla="*/ 0 w 58"/>
                <a:gd name="T9" fmla="*/ 18 h 32"/>
                <a:gd name="T10" fmla="*/ 15 w 58"/>
                <a:gd name="T11" fmla="*/ 1 h 32"/>
                <a:gd name="T12" fmla="*/ 16 w 58"/>
                <a:gd name="T13" fmla="*/ 0 h 32"/>
                <a:gd name="T14" fmla="*/ 16 w 58"/>
                <a:gd name="T15" fmla="*/ 0 h 32"/>
                <a:gd name="T16" fmla="*/ 48 w 58"/>
                <a:gd name="T17" fmla="*/ 7 h 32"/>
                <a:gd name="T18" fmla="*/ 50 w 58"/>
                <a:gd name="T19" fmla="*/ 8 h 32"/>
                <a:gd name="T20" fmla="*/ 50 w 58"/>
                <a:gd name="T21" fmla="*/ 8 h 32"/>
                <a:gd name="T22" fmla="*/ 58 w 58"/>
                <a:gd name="T23" fmla="*/ 29 h 32"/>
                <a:gd name="T24" fmla="*/ 58 w 58"/>
                <a:gd name="T25" fmla="*/ 31 h 32"/>
                <a:gd name="T26" fmla="*/ 58 w 58"/>
                <a:gd name="T27" fmla="*/ 31 h 32"/>
                <a:gd name="T28" fmla="*/ 57 w 58"/>
                <a:gd name="T29" fmla="*/ 31 h 32"/>
                <a:gd name="T30" fmla="*/ 57 w 58"/>
                <a:gd name="T31" fmla="*/ 31 h 32"/>
                <a:gd name="T32" fmla="*/ 44 w 58"/>
                <a:gd name="T33" fmla="*/ 32 h 32"/>
                <a:gd name="T34" fmla="*/ 44 w 58"/>
                <a:gd name="T35" fmla="*/ 32 h 32"/>
                <a:gd name="T36" fmla="*/ 1 w 58"/>
                <a:gd name="T37" fmla="*/ 20 h 32"/>
                <a:gd name="T38" fmla="*/ 15 w 58"/>
                <a:gd name="T39" fmla="*/ 24 h 32"/>
                <a:gd name="T40" fmla="*/ 44 w 58"/>
                <a:gd name="T41" fmla="*/ 29 h 32"/>
                <a:gd name="T42" fmla="*/ 44 w 58"/>
                <a:gd name="T43" fmla="*/ 29 h 32"/>
                <a:gd name="T44" fmla="*/ 54 w 58"/>
                <a:gd name="T45" fmla="*/ 29 h 32"/>
                <a:gd name="T46" fmla="*/ 54 w 58"/>
                <a:gd name="T47" fmla="*/ 29 h 32"/>
                <a:gd name="T48" fmla="*/ 47 w 58"/>
                <a:gd name="T49" fmla="*/ 9 h 32"/>
                <a:gd name="T50" fmla="*/ 16 w 58"/>
                <a:gd name="T51" fmla="*/ 3 h 32"/>
                <a:gd name="T52" fmla="*/ 4 w 58"/>
                <a:gd name="T53" fmla="*/ 19 h 32"/>
                <a:gd name="T54" fmla="*/ 15 w 58"/>
                <a:gd name="T55" fmla="*/ 24 h 32"/>
                <a:gd name="T56" fmla="*/ 16 w 58"/>
                <a:gd name="T57" fmla="*/ 3 h 32"/>
                <a:gd name="T58" fmla="*/ 16 w 58"/>
                <a:gd name="T59" fmla="*/ 2 h 32"/>
                <a:gd name="T60" fmla="*/ 16 w 58"/>
                <a:gd name="T6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8" h="32">
                  <a:moveTo>
                    <a:pt x="1" y="20"/>
                  </a:move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9" y="7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30"/>
                    <a:pt x="58" y="30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2" y="32"/>
                    <a:pt x="48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20" y="32"/>
                    <a:pt x="1" y="21"/>
                    <a:pt x="1" y="20"/>
                  </a:cubicBezTo>
                  <a:close/>
                  <a:moveTo>
                    <a:pt x="15" y="24"/>
                  </a:moveTo>
                  <a:cubicBezTo>
                    <a:pt x="22" y="27"/>
                    <a:pt x="33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7" y="29"/>
                    <a:pt x="51" y="29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20"/>
                    <a:pt x="10" y="22"/>
                    <a:pt x="15" y="24"/>
                  </a:cubicBezTo>
                  <a:close/>
                  <a:moveTo>
                    <a:pt x="16" y="3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4" name="Freeform 257"/>
            <p:cNvSpPr/>
            <p:nvPr/>
          </p:nvSpPr>
          <p:spPr bwMode="auto">
            <a:xfrm>
              <a:off x="5519738" y="4776787"/>
              <a:ext cx="646113" cy="327025"/>
            </a:xfrm>
            <a:custGeom>
              <a:avLst/>
              <a:gdLst>
                <a:gd name="T0" fmla="*/ 23 w 172"/>
                <a:gd name="T1" fmla="*/ 38 h 87"/>
                <a:gd name="T2" fmla="*/ 135 w 172"/>
                <a:gd name="T3" fmla="*/ 32 h 87"/>
                <a:gd name="T4" fmla="*/ 16 w 172"/>
                <a:gd name="T5" fmla="*/ 52 h 87"/>
                <a:gd name="T6" fmla="*/ 23 w 172"/>
                <a:gd name="T7" fmla="*/ 3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87">
                  <a:moveTo>
                    <a:pt x="23" y="38"/>
                  </a:moveTo>
                  <a:cubicBezTo>
                    <a:pt x="23" y="38"/>
                    <a:pt x="98" y="0"/>
                    <a:pt x="135" y="32"/>
                  </a:cubicBezTo>
                  <a:cubicBezTo>
                    <a:pt x="172" y="63"/>
                    <a:pt x="53" y="87"/>
                    <a:pt x="16" y="52"/>
                  </a:cubicBezTo>
                  <a:cubicBezTo>
                    <a:pt x="0" y="36"/>
                    <a:pt x="23" y="38"/>
                    <a:pt x="23" y="38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5" name="Freeform 258"/>
            <p:cNvSpPr>
              <a:spLocks noEditPoints="1"/>
            </p:cNvSpPr>
            <p:nvPr/>
          </p:nvSpPr>
          <p:spPr bwMode="auto">
            <a:xfrm>
              <a:off x="5553076" y="4845050"/>
              <a:ext cx="508000" cy="198438"/>
            </a:xfrm>
            <a:custGeom>
              <a:avLst/>
              <a:gdLst>
                <a:gd name="T0" fmla="*/ 6 w 135"/>
                <a:gd name="T1" fmla="*/ 35 h 53"/>
                <a:gd name="T2" fmla="*/ 0 w 135"/>
                <a:gd name="T3" fmla="*/ 25 h 53"/>
                <a:gd name="T4" fmla="*/ 0 w 135"/>
                <a:gd name="T5" fmla="*/ 25 h 53"/>
                <a:gd name="T6" fmla="*/ 5 w 135"/>
                <a:gd name="T7" fmla="*/ 19 h 53"/>
                <a:gd name="T8" fmla="*/ 5 w 135"/>
                <a:gd name="T9" fmla="*/ 19 h 53"/>
                <a:gd name="T10" fmla="*/ 12 w 135"/>
                <a:gd name="T11" fmla="*/ 18 h 53"/>
                <a:gd name="T12" fmla="*/ 12 w 135"/>
                <a:gd name="T13" fmla="*/ 18 h 53"/>
                <a:gd name="T14" fmla="*/ 14 w 135"/>
                <a:gd name="T15" fmla="*/ 18 h 53"/>
                <a:gd name="T16" fmla="*/ 14 w 135"/>
                <a:gd name="T17" fmla="*/ 18 h 53"/>
                <a:gd name="T18" fmla="*/ 86 w 135"/>
                <a:gd name="T19" fmla="*/ 0 h 53"/>
                <a:gd name="T20" fmla="*/ 86 w 135"/>
                <a:gd name="T21" fmla="*/ 0 h 53"/>
                <a:gd name="T22" fmla="*/ 127 w 135"/>
                <a:gd name="T23" fmla="*/ 13 h 53"/>
                <a:gd name="T24" fmla="*/ 127 w 135"/>
                <a:gd name="T25" fmla="*/ 13 h 53"/>
                <a:gd name="T26" fmla="*/ 135 w 135"/>
                <a:gd name="T27" fmla="*/ 26 h 53"/>
                <a:gd name="T28" fmla="*/ 135 w 135"/>
                <a:gd name="T29" fmla="*/ 26 h 53"/>
                <a:gd name="T30" fmla="*/ 113 w 135"/>
                <a:gd name="T31" fmla="*/ 46 h 53"/>
                <a:gd name="T32" fmla="*/ 113 w 135"/>
                <a:gd name="T33" fmla="*/ 46 h 53"/>
                <a:gd name="T34" fmla="*/ 66 w 135"/>
                <a:gd name="T35" fmla="*/ 53 h 53"/>
                <a:gd name="T36" fmla="*/ 66 w 135"/>
                <a:gd name="T37" fmla="*/ 53 h 53"/>
                <a:gd name="T38" fmla="*/ 6 w 135"/>
                <a:gd name="T39" fmla="*/ 35 h 53"/>
                <a:gd name="T40" fmla="*/ 6 w 135"/>
                <a:gd name="T41" fmla="*/ 22 h 53"/>
                <a:gd name="T42" fmla="*/ 3 w 135"/>
                <a:gd name="T43" fmla="*/ 25 h 53"/>
                <a:gd name="T44" fmla="*/ 3 w 135"/>
                <a:gd name="T45" fmla="*/ 25 h 53"/>
                <a:gd name="T46" fmla="*/ 8 w 135"/>
                <a:gd name="T47" fmla="*/ 33 h 53"/>
                <a:gd name="T48" fmla="*/ 8 w 135"/>
                <a:gd name="T49" fmla="*/ 33 h 53"/>
                <a:gd name="T50" fmla="*/ 66 w 135"/>
                <a:gd name="T51" fmla="*/ 50 h 53"/>
                <a:gd name="T52" fmla="*/ 66 w 135"/>
                <a:gd name="T53" fmla="*/ 50 h 53"/>
                <a:gd name="T54" fmla="*/ 112 w 135"/>
                <a:gd name="T55" fmla="*/ 43 h 53"/>
                <a:gd name="T56" fmla="*/ 112 w 135"/>
                <a:gd name="T57" fmla="*/ 43 h 53"/>
                <a:gd name="T58" fmla="*/ 132 w 135"/>
                <a:gd name="T59" fmla="*/ 26 h 53"/>
                <a:gd name="T60" fmla="*/ 132 w 135"/>
                <a:gd name="T61" fmla="*/ 26 h 53"/>
                <a:gd name="T62" fmla="*/ 125 w 135"/>
                <a:gd name="T63" fmla="*/ 15 h 53"/>
                <a:gd name="T64" fmla="*/ 125 w 135"/>
                <a:gd name="T65" fmla="*/ 15 h 53"/>
                <a:gd name="T66" fmla="*/ 86 w 135"/>
                <a:gd name="T67" fmla="*/ 3 h 53"/>
                <a:gd name="T68" fmla="*/ 86 w 135"/>
                <a:gd name="T69" fmla="*/ 3 h 53"/>
                <a:gd name="T70" fmla="*/ 37 w 135"/>
                <a:gd name="T71" fmla="*/ 12 h 53"/>
                <a:gd name="T72" fmla="*/ 37 w 135"/>
                <a:gd name="T73" fmla="*/ 12 h 53"/>
                <a:gd name="T74" fmla="*/ 15 w 135"/>
                <a:gd name="T75" fmla="*/ 21 h 53"/>
                <a:gd name="T76" fmla="*/ 15 w 135"/>
                <a:gd name="T77" fmla="*/ 21 h 53"/>
                <a:gd name="T78" fmla="*/ 14 w 135"/>
                <a:gd name="T79" fmla="*/ 21 h 53"/>
                <a:gd name="T80" fmla="*/ 12 w 135"/>
                <a:gd name="T81" fmla="*/ 21 h 53"/>
                <a:gd name="T82" fmla="*/ 12 w 135"/>
                <a:gd name="T83" fmla="*/ 21 h 53"/>
                <a:gd name="T84" fmla="*/ 12 w 135"/>
                <a:gd name="T85" fmla="*/ 21 h 53"/>
                <a:gd name="T86" fmla="*/ 12 w 135"/>
                <a:gd name="T87" fmla="*/ 21 h 53"/>
                <a:gd name="T88" fmla="*/ 6 w 135"/>
                <a:gd name="T89" fmla="*/ 22 h 53"/>
                <a:gd name="T90" fmla="*/ 14 w 135"/>
                <a:gd name="T91" fmla="*/ 20 h 53"/>
                <a:gd name="T92" fmla="*/ 14 w 135"/>
                <a:gd name="T93" fmla="*/ 18 h 53"/>
                <a:gd name="T94" fmla="*/ 14 w 135"/>
                <a:gd name="T95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5" h="53">
                  <a:moveTo>
                    <a:pt x="6" y="35"/>
                  </a:moveTo>
                  <a:cubicBezTo>
                    <a:pt x="2" y="31"/>
                    <a:pt x="0" y="27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3" y="20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18"/>
                    <a:pt x="10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8" y="16"/>
                    <a:pt x="52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101" y="0"/>
                    <a:pt x="115" y="3"/>
                    <a:pt x="127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32" y="17"/>
                    <a:pt x="135" y="22"/>
                    <a:pt x="135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4" y="34"/>
                    <a:pt x="125" y="41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0" y="50"/>
                    <a:pt x="83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43" y="53"/>
                    <a:pt x="20" y="48"/>
                    <a:pt x="6" y="35"/>
                  </a:cubicBezTo>
                  <a:close/>
                  <a:moveTo>
                    <a:pt x="6" y="22"/>
                  </a:moveTo>
                  <a:cubicBezTo>
                    <a:pt x="4" y="22"/>
                    <a:pt x="3" y="23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4" y="29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21" y="45"/>
                    <a:pt x="44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83" y="50"/>
                    <a:pt x="100" y="47"/>
                    <a:pt x="112" y="43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24" y="38"/>
                    <a:pt x="132" y="32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3"/>
                    <a:pt x="130" y="19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14" y="6"/>
                    <a:pt x="100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69" y="3"/>
                    <a:pt x="51" y="7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24" y="16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3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21"/>
                    <a:pt x="8" y="21"/>
                    <a:pt x="6" y="22"/>
                  </a:cubicBezTo>
                  <a:close/>
                  <a:moveTo>
                    <a:pt x="14" y="20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4" y="20"/>
                    <a:pt x="14" y="20"/>
                    <a:pt x="14" y="2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6" name="Freeform 259"/>
            <p:cNvSpPr>
              <a:spLocks noEditPoints="1"/>
            </p:cNvSpPr>
            <p:nvPr/>
          </p:nvSpPr>
          <p:spPr bwMode="auto">
            <a:xfrm>
              <a:off x="5616576" y="4875212"/>
              <a:ext cx="431800" cy="55563"/>
            </a:xfrm>
            <a:custGeom>
              <a:avLst/>
              <a:gdLst>
                <a:gd name="T0" fmla="*/ 1 w 115"/>
                <a:gd name="T1" fmla="*/ 12 h 15"/>
                <a:gd name="T2" fmla="*/ 9 w 115"/>
                <a:gd name="T3" fmla="*/ 10 h 15"/>
                <a:gd name="T4" fmla="*/ 11 w 115"/>
                <a:gd name="T5" fmla="*/ 11 h 15"/>
                <a:gd name="T6" fmla="*/ 10 w 115"/>
                <a:gd name="T7" fmla="*/ 13 h 15"/>
                <a:gd name="T8" fmla="*/ 2 w 115"/>
                <a:gd name="T9" fmla="*/ 15 h 15"/>
                <a:gd name="T10" fmla="*/ 1 w 115"/>
                <a:gd name="T11" fmla="*/ 15 h 15"/>
                <a:gd name="T12" fmla="*/ 0 w 115"/>
                <a:gd name="T13" fmla="*/ 14 h 15"/>
                <a:gd name="T14" fmla="*/ 106 w 115"/>
                <a:gd name="T15" fmla="*/ 10 h 15"/>
                <a:gd name="T16" fmla="*/ 106 w 115"/>
                <a:gd name="T17" fmla="*/ 8 h 15"/>
                <a:gd name="T18" fmla="*/ 108 w 115"/>
                <a:gd name="T19" fmla="*/ 7 h 15"/>
                <a:gd name="T20" fmla="*/ 115 w 115"/>
                <a:gd name="T21" fmla="*/ 12 h 15"/>
                <a:gd name="T22" fmla="*/ 115 w 115"/>
                <a:gd name="T23" fmla="*/ 14 h 15"/>
                <a:gd name="T24" fmla="*/ 114 w 115"/>
                <a:gd name="T25" fmla="*/ 15 h 15"/>
                <a:gd name="T26" fmla="*/ 113 w 115"/>
                <a:gd name="T27" fmla="*/ 14 h 15"/>
                <a:gd name="T28" fmla="*/ 18 w 115"/>
                <a:gd name="T29" fmla="*/ 7 h 15"/>
                <a:gd name="T30" fmla="*/ 26 w 115"/>
                <a:gd name="T31" fmla="*/ 6 h 15"/>
                <a:gd name="T32" fmla="*/ 28 w 115"/>
                <a:gd name="T33" fmla="*/ 7 h 15"/>
                <a:gd name="T34" fmla="*/ 27 w 115"/>
                <a:gd name="T35" fmla="*/ 8 h 15"/>
                <a:gd name="T36" fmla="*/ 19 w 115"/>
                <a:gd name="T37" fmla="*/ 10 h 15"/>
                <a:gd name="T38" fmla="*/ 19 w 115"/>
                <a:gd name="T39" fmla="*/ 10 h 15"/>
                <a:gd name="T40" fmla="*/ 17 w 115"/>
                <a:gd name="T41" fmla="*/ 9 h 15"/>
                <a:gd name="T42" fmla="*/ 36 w 115"/>
                <a:gd name="T43" fmla="*/ 4 h 15"/>
                <a:gd name="T44" fmla="*/ 44 w 115"/>
                <a:gd name="T45" fmla="*/ 2 h 15"/>
                <a:gd name="T46" fmla="*/ 46 w 115"/>
                <a:gd name="T47" fmla="*/ 3 h 15"/>
                <a:gd name="T48" fmla="*/ 45 w 115"/>
                <a:gd name="T49" fmla="*/ 5 h 15"/>
                <a:gd name="T50" fmla="*/ 37 w 115"/>
                <a:gd name="T51" fmla="*/ 6 h 15"/>
                <a:gd name="T52" fmla="*/ 37 w 115"/>
                <a:gd name="T53" fmla="*/ 6 h 15"/>
                <a:gd name="T54" fmla="*/ 36 w 115"/>
                <a:gd name="T55" fmla="*/ 6 h 15"/>
                <a:gd name="T56" fmla="*/ 97 w 115"/>
                <a:gd name="T57" fmla="*/ 6 h 15"/>
                <a:gd name="T58" fmla="*/ 90 w 115"/>
                <a:gd name="T59" fmla="*/ 4 h 15"/>
                <a:gd name="T60" fmla="*/ 89 w 115"/>
                <a:gd name="T61" fmla="*/ 3 h 15"/>
                <a:gd name="T62" fmla="*/ 90 w 115"/>
                <a:gd name="T63" fmla="*/ 1 h 15"/>
                <a:gd name="T64" fmla="*/ 98 w 115"/>
                <a:gd name="T65" fmla="*/ 3 h 15"/>
                <a:gd name="T66" fmla="*/ 99 w 115"/>
                <a:gd name="T67" fmla="*/ 5 h 15"/>
                <a:gd name="T68" fmla="*/ 98 w 115"/>
                <a:gd name="T69" fmla="*/ 6 h 15"/>
                <a:gd name="T70" fmla="*/ 97 w 115"/>
                <a:gd name="T71" fmla="*/ 6 h 15"/>
                <a:gd name="T72" fmla="*/ 53 w 115"/>
                <a:gd name="T73" fmla="*/ 3 h 15"/>
                <a:gd name="T74" fmla="*/ 54 w 115"/>
                <a:gd name="T75" fmla="*/ 1 h 15"/>
                <a:gd name="T76" fmla="*/ 62 w 115"/>
                <a:gd name="T77" fmla="*/ 0 h 15"/>
                <a:gd name="T78" fmla="*/ 64 w 115"/>
                <a:gd name="T79" fmla="*/ 2 h 15"/>
                <a:gd name="T80" fmla="*/ 62 w 115"/>
                <a:gd name="T81" fmla="*/ 3 h 15"/>
                <a:gd name="T82" fmla="*/ 54 w 115"/>
                <a:gd name="T83" fmla="*/ 4 h 15"/>
                <a:gd name="T84" fmla="*/ 54 w 115"/>
                <a:gd name="T85" fmla="*/ 4 h 15"/>
                <a:gd name="T86" fmla="*/ 72 w 115"/>
                <a:gd name="T87" fmla="*/ 3 h 15"/>
                <a:gd name="T88" fmla="*/ 71 w 115"/>
                <a:gd name="T89" fmla="*/ 1 h 15"/>
                <a:gd name="T90" fmla="*/ 72 w 115"/>
                <a:gd name="T91" fmla="*/ 0 h 15"/>
                <a:gd name="T92" fmla="*/ 80 w 115"/>
                <a:gd name="T93" fmla="*/ 0 h 15"/>
                <a:gd name="T94" fmla="*/ 82 w 115"/>
                <a:gd name="T95" fmla="*/ 2 h 15"/>
                <a:gd name="T96" fmla="*/ 80 w 115"/>
                <a:gd name="T97" fmla="*/ 3 h 15"/>
                <a:gd name="T98" fmla="*/ 80 w 115"/>
                <a:gd name="T9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5" h="15">
                  <a:moveTo>
                    <a:pt x="0" y="14"/>
                  </a:moveTo>
                  <a:cubicBezTo>
                    <a:pt x="0" y="14"/>
                    <a:pt x="0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4" y="12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5" y="14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4"/>
                  </a:cubicBezTo>
                  <a:close/>
                  <a:moveTo>
                    <a:pt x="113" y="14"/>
                  </a:moveTo>
                  <a:cubicBezTo>
                    <a:pt x="111" y="13"/>
                    <a:pt x="109" y="11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105" y="9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7"/>
                    <a:pt x="107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10" y="9"/>
                    <a:pt x="113" y="10"/>
                    <a:pt x="115" y="12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5" y="12"/>
                    <a:pt x="115" y="13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3" y="15"/>
                    <a:pt x="113" y="14"/>
                    <a:pt x="113" y="14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1" y="7"/>
                    <a:pt x="23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4" y="9"/>
                    <a:pt x="22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7" y="9"/>
                  </a:cubicBezTo>
                  <a:close/>
                  <a:moveTo>
                    <a:pt x="35" y="5"/>
                  </a:moveTo>
                  <a:cubicBezTo>
                    <a:pt x="35" y="4"/>
                    <a:pt x="35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9" y="3"/>
                    <a:pt x="41" y="3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2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4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2" y="6"/>
                    <a:pt x="39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6"/>
                    <a:pt x="35" y="5"/>
                  </a:cubicBezTo>
                  <a:close/>
                  <a:moveTo>
                    <a:pt x="97" y="6"/>
                  </a:moveTo>
                  <a:cubicBezTo>
                    <a:pt x="95" y="6"/>
                    <a:pt x="92" y="5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9" y="4"/>
                    <a:pt x="88" y="4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90" y="1"/>
                    <a:pt x="90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3" y="2"/>
                    <a:pt x="96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9" y="4"/>
                    <a:pt x="100" y="4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6"/>
                    <a:pt x="99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7" y="6"/>
                  </a:cubicBezTo>
                  <a:close/>
                  <a:moveTo>
                    <a:pt x="54" y="4"/>
                  </a:moveTo>
                  <a:cubicBezTo>
                    <a:pt x="54" y="4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2"/>
                    <a:pt x="53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7" y="1"/>
                    <a:pt x="59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3" y="0"/>
                    <a:pt x="64" y="1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63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0" y="3"/>
                    <a:pt x="57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80" y="3"/>
                  </a:moveTo>
                  <a:cubicBezTo>
                    <a:pt x="77" y="3"/>
                    <a:pt x="75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1" y="3"/>
                    <a:pt x="71" y="2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5" y="0"/>
                    <a:pt x="78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2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3"/>
                    <a:pt x="81" y="3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7" name="Freeform 260"/>
            <p:cNvSpPr>
              <a:spLocks noEditPoints="1"/>
            </p:cNvSpPr>
            <p:nvPr/>
          </p:nvSpPr>
          <p:spPr bwMode="auto">
            <a:xfrm>
              <a:off x="5586413" y="4930775"/>
              <a:ext cx="444500" cy="52388"/>
            </a:xfrm>
            <a:custGeom>
              <a:avLst/>
              <a:gdLst>
                <a:gd name="T0" fmla="*/ 71 w 118"/>
                <a:gd name="T1" fmla="*/ 13 h 14"/>
                <a:gd name="T2" fmla="*/ 73 w 118"/>
                <a:gd name="T3" fmla="*/ 11 h 14"/>
                <a:gd name="T4" fmla="*/ 77 w 118"/>
                <a:gd name="T5" fmla="*/ 11 h 14"/>
                <a:gd name="T6" fmla="*/ 81 w 118"/>
                <a:gd name="T7" fmla="*/ 11 h 14"/>
                <a:gd name="T8" fmla="*/ 82 w 118"/>
                <a:gd name="T9" fmla="*/ 13 h 14"/>
                <a:gd name="T10" fmla="*/ 81 w 118"/>
                <a:gd name="T11" fmla="*/ 14 h 14"/>
                <a:gd name="T12" fmla="*/ 77 w 118"/>
                <a:gd name="T13" fmla="*/ 14 h 14"/>
                <a:gd name="T14" fmla="*/ 73 w 118"/>
                <a:gd name="T15" fmla="*/ 14 h 14"/>
                <a:gd name="T16" fmla="*/ 55 w 118"/>
                <a:gd name="T17" fmla="*/ 13 h 14"/>
                <a:gd name="T18" fmla="*/ 55 w 118"/>
                <a:gd name="T19" fmla="*/ 13 h 14"/>
                <a:gd name="T20" fmla="*/ 53 w 118"/>
                <a:gd name="T21" fmla="*/ 12 h 14"/>
                <a:gd name="T22" fmla="*/ 55 w 118"/>
                <a:gd name="T23" fmla="*/ 10 h 14"/>
                <a:gd name="T24" fmla="*/ 63 w 118"/>
                <a:gd name="T25" fmla="*/ 11 h 14"/>
                <a:gd name="T26" fmla="*/ 64 w 118"/>
                <a:gd name="T27" fmla="*/ 13 h 14"/>
                <a:gd name="T28" fmla="*/ 63 w 118"/>
                <a:gd name="T29" fmla="*/ 14 h 14"/>
                <a:gd name="T30" fmla="*/ 89 w 118"/>
                <a:gd name="T31" fmla="*/ 13 h 14"/>
                <a:gd name="T32" fmla="*/ 91 w 118"/>
                <a:gd name="T33" fmla="*/ 11 h 14"/>
                <a:gd name="T34" fmla="*/ 99 w 118"/>
                <a:gd name="T35" fmla="*/ 10 h 14"/>
                <a:gd name="T36" fmla="*/ 100 w 118"/>
                <a:gd name="T37" fmla="*/ 11 h 14"/>
                <a:gd name="T38" fmla="*/ 99 w 118"/>
                <a:gd name="T39" fmla="*/ 13 h 14"/>
                <a:gd name="T40" fmla="*/ 91 w 118"/>
                <a:gd name="T41" fmla="*/ 14 h 14"/>
                <a:gd name="T42" fmla="*/ 91 w 118"/>
                <a:gd name="T43" fmla="*/ 14 h 14"/>
                <a:gd name="T44" fmla="*/ 45 w 118"/>
                <a:gd name="T45" fmla="*/ 12 h 14"/>
                <a:gd name="T46" fmla="*/ 37 w 118"/>
                <a:gd name="T47" fmla="*/ 11 h 14"/>
                <a:gd name="T48" fmla="*/ 35 w 118"/>
                <a:gd name="T49" fmla="*/ 9 h 14"/>
                <a:gd name="T50" fmla="*/ 37 w 118"/>
                <a:gd name="T51" fmla="*/ 8 h 14"/>
                <a:gd name="T52" fmla="*/ 45 w 118"/>
                <a:gd name="T53" fmla="*/ 9 h 14"/>
                <a:gd name="T54" fmla="*/ 46 w 118"/>
                <a:gd name="T55" fmla="*/ 11 h 14"/>
                <a:gd name="T56" fmla="*/ 45 w 118"/>
                <a:gd name="T57" fmla="*/ 12 h 14"/>
                <a:gd name="T58" fmla="*/ 107 w 118"/>
                <a:gd name="T59" fmla="*/ 10 h 14"/>
                <a:gd name="T60" fmla="*/ 108 w 118"/>
                <a:gd name="T61" fmla="*/ 8 h 14"/>
                <a:gd name="T62" fmla="*/ 116 w 118"/>
                <a:gd name="T63" fmla="*/ 6 h 14"/>
                <a:gd name="T64" fmla="*/ 118 w 118"/>
                <a:gd name="T65" fmla="*/ 7 h 14"/>
                <a:gd name="T66" fmla="*/ 117 w 118"/>
                <a:gd name="T67" fmla="*/ 9 h 14"/>
                <a:gd name="T68" fmla="*/ 109 w 118"/>
                <a:gd name="T69" fmla="*/ 11 h 14"/>
                <a:gd name="T70" fmla="*/ 109 w 118"/>
                <a:gd name="T71" fmla="*/ 11 h 14"/>
                <a:gd name="T72" fmla="*/ 27 w 118"/>
                <a:gd name="T73" fmla="*/ 9 h 14"/>
                <a:gd name="T74" fmla="*/ 19 w 118"/>
                <a:gd name="T75" fmla="*/ 8 h 14"/>
                <a:gd name="T76" fmla="*/ 18 w 118"/>
                <a:gd name="T77" fmla="*/ 6 h 14"/>
                <a:gd name="T78" fmla="*/ 20 w 118"/>
                <a:gd name="T79" fmla="*/ 5 h 14"/>
                <a:gd name="T80" fmla="*/ 27 w 118"/>
                <a:gd name="T81" fmla="*/ 6 h 14"/>
                <a:gd name="T82" fmla="*/ 29 w 118"/>
                <a:gd name="T83" fmla="*/ 8 h 14"/>
                <a:gd name="T84" fmla="*/ 27 w 118"/>
                <a:gd name="T85" fmla="*/ 9 h 14"/>
                <a:gd name="T86" fmla="*/ 27 w 118"/>
                <a:gd name="T87" fmla="*/ 9 h 14"/>
                <a:gd name="T88" fmla="*/ 1 w 118"/>
                <a:gd name="T89" fmla="*/ 3 h 14"/>
                <a:gd name="T90" fmla="*/ 1 w 118"/>
                <a:gd name="T91" fmla="*/ 3 h 14"/>
                <a:gd name="T92" fmla="*/ 0 w 118"/>
                <a:gd name="T93" fmla="*/ 2 h 14"/>
                <a:gd name="T94" fmla="*/ 2 w 118"/>
                <a:gd name="T95" fmla="*/ 1 h 14"/>
                <a:gd name="T96" fmla="*/ 10 w 118"/>
                <a:gd name="T97" fmla="*/ 3 h 14"/>
                <a:gd name="T98" fmla="*/ 11 w 118"/>
                <a:gd name="T99" fmla="*/ 4 h 14"/>
                <a:gd name="T100" fmla="*/ 9 w 118"/>
                <a:gd name="T10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14">
                  <a:moveTo>
                    <a:pt x="73" y="14"/>
                  </a:moveTo>
                  <a:cubicBezTo>
                    <a:pt x="72" y="14"/>
                    <a:pt x="71" y="14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2"/>
                    <a:pt x="72" y="11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4" y="11"/>
                    <a:pt x="75" y="11"/>
                    <a:pt x="77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8" y="11"/>
                    <a:pt x="79" y="11"/>
                    <a:pt x="81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2" y="14"/>
                    <a:pt x="82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79" y="14"/>
                    <a:pt x="78" y="14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5" y="14"/>
                    <a:pt x="74" y="14"/>
                    <a:pt x="73" y="14"/>
                  </a:cubicBezTo>
                  <a:close/>
                  <a:moveTo>
                    <a:pt x="63" y="14"/>
                  </a:moveTo>
                  <a:cubicBezTo>
                    <a:pt x="60" y="14"/>
                    <a:pt x="57" y="14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4" y="13"/>
                    <a:pt x="53" y="13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4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8" y="11"/>
                    <a:pt x="60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11"/>
                    <a:pt x="64" y="12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lose/>
                  <a:moveTo>
                    <a:pt x="89" y="13"/>
                  </a:moveTo>
                  <a:cubicBezTo>
                    <a:pt x="89" y="12"/>
                    <a:pt x="90" y="11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3" y="11"/>
                    <a:pt x="96" y="10"/>
                    <a:pt x="99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0"/>
                    <a:pt x="100" y="11"/>
                    <a:pt x="100" y="11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12"/>
                    <a:pt x="100" y="13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6" y="13"/>
                    <a:pt x="94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0" y="14"/>
                    <a:pt x="89" y="13"/>
                    <a:pt x="89" y="13"/>
                  </a:cubicBezTo>
                  <a:close/>
                  <a:moveTo>
                    <a:pt x="45" y="12"/>
                  </a:moveTo>
                  <a:cubicBezTo>
                    <a:pt x="42" y="12"/>
                    <a:pt x="39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5" y="10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9"/>
                    <a:pt x="36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40" y="8"/>
                    <a:pt x="42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6" y="9"/>
                    <a:pt x="46" y="10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2"/>
                    <a:pt x="46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lose/>
                  <a:moveTo>
                    <a:pt x="107" y="10"/>
                  </a:moveTo>
                  <a:cubicBezTo>
                    <a:pt x="107" y="9"/>
                    <a:pt x="107" y="8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11" y="8"/>
                    <a:pt x="113" y="7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7" y="6"/>
                    <a:pt x="117" y="6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8"/>
                    <a:pt x="118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4" y="10"/>
                    <a:pt x="112" y="11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8" y="11"/>
                    <a:pt x="107" y="11"/>
                    <a:pt x="107" y="10"/>
                  </a:cubicBezTo>
                  <a:close/>
                  <a:moveTo>
                    <a:pt x="27" y="9"/>
                  </a:moveTo>
                  <a:cubicBezTo>
                    <a:pt x="24" y="9"/>
                    <a:pt x="21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7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9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2" y="5"/>
                    <a:pt x="25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9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9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  <a:moveTo>
                    <a:pt x="9" y="5"/>
                  </a:moveTo>
                  <a:cubicBezTo>
                    <a:pt x="4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5" y="1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8" name="Freeform 261"/>
            <p:cNvSpPr/>
            <p:nvPr/>
          </p:nvSpPr>
          <p:spPr bwMode="auto">
            <a:xfrm>
              <a:off x="4914901" y="4641850"/>
              <a:ext cx="687388" cy="549275"/>
            </a:xfrm>
            <a:custGeom>
              <a:avLst/>
              <a:gdLst>
                <a:gd name="T0" fmla="*/ 163 w 183"/>
                <a:gd name="T1" fmla="*/ 77 h 146"/>
                <a:gd name="T2" fmla="*/ 174 w 183"/>
                <a:gd name="T3" fmla="*/ 84 h 146"/>
                <a:gd name="T4" fmla="*/ 175 w 183"/>
                <a:gd name="T5" fmla="*/ 85 h 146"/>
                <a:gd name="T6" fmla="*/ 181 w 183"/>
                <a:gd name="T7" fmla="*/ 98 h 146"/>
                <a:gd name="T8" fmla="*/ 168 w 183"/>
                <a:gd name="T9" fmla="*/ 106 h 146"/>
                <a:gd name="T10" fmla="*/ 164 w 183"/>
                <a:gd name="T11" fmla="*/ 105 h 146"/>
                <a:gd name="T12" fmla="*/ 87 w 183"/>
                <a:gd name="T13" fmla="*/ 141 h 146"/>
                <a:gd name="T14" fmla="*/ 16 w 183"/>
                <a:gd name="T15" fmla="*/ 63 h 146"/>
                <a:gd name="T16" fmla="*/ 13 w 183"/>
                <a:gd name="T17" fmla="*/ 60 h 146"/>
                <a:gd name="T18" fmla="*/ 21 w 183"/>
                <a:gd name="T19" fmla="*/ 39 h 146"/>
                <a:gd name="T20" fmla="*/ 93 w 183"/>
                <a:gd name="T21" fmla="*/ 0 h 146"/>
                <a:gd name="T22" fmla="*/ 163 w 183"/>
                <a:gd name="T23" fmla="*/ 7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3" h="146">
                  <a:moveTo>
                    <a:pt x="163" y="77"/>
                  </a:moveTo>
                  <a:cubicBezTo>
                    <a:pt x="166" y="80"/>
                    <a:pt x="171" y="81"/>
                    <a:pt x="174" y="84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80" y="87"/>
                    <a:pt x="183" y="92"/>
                    <a:pt x="181" y="98"/>
                  </a:cubicBezTo>
                  <a:cubicBezTo>
                    <a:pt x="180" y="104"/>
                    <a:pt x="174" y="108"/>
                    <a:pt x="168" y="106"/>
                  </a:cubicBezTo>
                  <a:cubicBezTo>
                    <a:pt x="166" y="106"/>
                    <a:pt x="165" y="106"/>
                    <a:pt x="164" y="105"/>
                  </a:cubicBezTo>
                  <a:cubicBezTo>
                    <a:pt x="148" y="131"/>
                    <a:pt x="123" y="146"/>
                    <a:pt x="87" y="141"/>
                  </a:cubicBezTo>
                  <a:cubicBezTo>
                    <a:pt x="42" y="135"/>
                    <a:pt x="11" y="108"/>
                    <a:pt x="16" y="63"/>
                  </a:cubicBezTo>
                  <a:cubicBezTo>
                    <a:pt x="15" y="62"/>
                    <a:pt x="14" y="61"/>
                    <a:pt x="13" y="60"/>
                  </a:cubicBezTo>
                  <a:cubicBezTo>
                    <a:pt x="0" y="54"/>
                    <a:pt x="8" y="36"/>
                    <a:pt x="21" y="39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163" y="77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9" name="Freeform 262"/>
            <p:cNvSpPr>
              <a:spLocks noEditPoints="1"/>
            </p:cNvSpPr>
            <p:nvPr/>
          </p:nvSpPr>
          <p:spPr bwMode="auto">
            <a:xfrm>
              <a:off x="4933951" y="4633912"/>
              <a:ext cx="668338" cy="544513"/>
            </a:xfrm>
            <a:custGeom>
              <a:avLst/>
              <a:gdLst>
                <a:gd name="T0" fmla="*/ 82 w 178"/>
                <a:gd name="T1" fmla="*/ 144 h 145"/>
                <a:gd name="T2" fmla="*/ 9 w 178"/>
                <a:gd name="T3" fmla="*/ 73 h 145"/>
                <a:gd name="T4" fmla="*/ 9 w 178"/>
                <a:gd name="T5" fmla="*/ 65 h 145"/>
                <a:gd name="T6" fmla="*/ 7 w 178"/>
                <a:gd name="T7" fmla="*/ 64 h 145"/>
                <a:gd name="T8" fmla="*/ 0 w 178"/>
                <a:gd name="T9" fmla="*/ 52 h 145"/>
                <a:gd name="T10" fmla="*/ 13 w 178"/>
                <a:gd name="T11" fmla="*/ 39 h 145"/>
                <a:gd name="T12" fmla="*/ 15 w 178"/>
                <a:gd name="T13" fmla="*/ 39 h 145"/>
                <a:gd name="T14" fmla="*/ 87 w 178"/>
                <a:gd name="T15" fmla="*/ 1 h 145"/>
                <a:gd name="T16" fmla="*/ 89 w 178"/>
                <a:gd name="T17" fmla="*/ 1 h 145"/>
                <a:gd name="T18" fmla="*/ 170 w 178"/>
                <a:gd name="T19" fmla="*/ 85 h 145"/>
                <a:gd name="T20" fmla="*/ 171 w 178"/>
                <a:gd name="T21" fmla="*/ 86 h 145"/>
                <a:gd name="T22" fmla="*/ 178 w 178"/>
                <a:gd name="T23" fmla="*/ 97 h 145"/>
                <a:gd name="T24" fmla="*/ 178 w 178"/>
                <a:gd name="T25" fmla="*/ 100 h 145"/>
                <a:gd name="T26" fmla="*/ 165 w 178"/>
                <a:gd name="T27" fmla="*/ 110 h 145"/>
                <a:gd name="T28" fmla="*/ 162 w 178"/>
                <a:gd name="T29" fmla="*/ 110 h 145"/>
                <a:gd name="T30" fmla="*/ 159 w 178"/>
                <a:gd name="T31" fmla="*/ 109 h 145"/>
                <a:gd name="T32" fmla="*/ 96 w 178"/>
                <a:gd name="T33" fmla="*/ 145 h 145"/>
                <a:gd name="T34" fmla="*/ 96 w 178"/>
                <a:gd name="T35" fmla="*/ 145 h 145"/>
                <a:gd name="T36" fmla="*/ 9 w 178"/>
                <a:gd name="T37" fmla="*/ 61 h 145"/>
                <a:gd name="T38" fmla="*/ 9 w 178"/>
                <a:gd name="T39" fmla="*/ 61 h 145"/>
                <a:gd name="T40" fmla="*/ 12 w 178"/>
                <a:gd name="T41" fmla="*/ 63 h 145"/>
                <a:gd name="T42" fmla="*/ 13 w 178"/>
                <a:gd name="T43" fmla="*/ 65 h 145"/>
                <a:gd name="T44" fmla="*/ 12 w 178"/>
                <a:gd name="T45" fmla="*/ 73 h 145"/>
                <a:gd name="T46" fmla="*/ 82 w 178"/>
                <a:gd name="T47" fmla="*/ 141 h 145"/>
                <a:gd name="T48" fmla="*/ 96 w 178"/>
                <a:gd name="T49" fmla="*/ 142 h 145"/>
                <a:gd name="T50" fmla="*/ 158 w 178"/>
                <a:gd name="T51" fmla="*/ 106 h 145"/>
                <a:gd name="T52" fmla="*/ 159 w 178"/>
                <a:gd name="T53" fmla="*/ 105 h 145"/>
                <a:gd name="T54" fmla="*/ 160 w 178"/>
                <a:gd name="T55" fmla="*/ 106 h 145"/>
                <a:gd name="T56" fmla="*/ 163 w 178"/>
                <a:gd name="T57" fmla="*/ 107 h 145"/>
                <a:gd name="T58" fmla="*/ 165 w 178"/>
                <a:gd name="T59" fmla="*/ 107 h 145"/>
                <a:gd name="T60" fmla="*/ 175 w 178"/>
                <a:gd name="T61" fmla="*/ 100 h 145"/>
                <a:gd name="T62" fmla="*/ 175 w 178"/>
                <a:gd name="T63" fmla="*/ 97 h 145"/>
                <a:gd name="T64" fmla="*/ 169 w 178"/>
                <a:gd name="T65" fmla="*/ 88 h 145"/>
                <a:gd name="T66" fmla="*/ 168 w 178"/>
                <a:gd name="T67" fmla="*/ 87 h 145"/>
                <a:gd name="T68" fmla="*/ 168 w 178"/>
                <a:gd name="T69" fmla="*/ 87 h 145"/>
                <a:gd name="T70" fmla="*/ 157 w 178"/>
                <a:gd name="T71" fmla="*/ 81 h 145"/>
                <a:gd name="T72" fmla="*/ 159 w 178"/>
                <a:gd name="T73" fmla="*/ 78 h 145"/>
                <a:gd name="T74" fmla="*/ 157 w 178"/>
                <a:gd name="T75" fmla="*/ 81 h 145"/>
                <a:gd name="T76" fmla="*/ 87 w 178"/>
                <a:gd name="T77" fmla="*/ 4 h 145"/>
                <a:gd name="T78" fmla="*/ 15 w 178"/>
                <a:gd name="T79" fmla="*/ 42 h 145"/>
                <a:gd name="T80" fmla="*/ 13 w 178"/>
                <a:gd name="T81" fmla="*/ 42 h 145"/>
                <a:gd name="T82" fmla="*/ 3 w 178"/>
                <a:gd name="T83" fmla="*/ 5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8" h="145">
                  <a:moveTo>
                    <a:pt x="96" y="145"/>
                  </a:moveTo>
                  <a:cubicBezTo>
                    <a:pt x="91" y="145"/>
                    <a:pt x="87" y="145"/>
                    <a:pt x="82" y="144"/>
                  </a:cubicBezTo>
                  <a:cubicBezTo>
                    <a:pt x="82" y="144"/>
                    <a:pt x="82" y="144"/>
                    <a:pt x="82" y="144"/>
                  </a:cubicBezTo>
                  <a:cubicBezTo>
                    <a:pt x="39" y="139"/>
                    <a:pt x="9" y="114"/>
                    <a:pt x="9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71"/>
                    <a:pt x="9" y="68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8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2" y="61"/>
                    <a:pt x="0" y="57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46"/>
                    <a:pt x="5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9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0"/>
                    <a:pt x="88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62" y="81"/>
                    <a:pt x="167" y="82"/>
                    <a:pt x="170" y="85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1" y="85"/>
                    <a:pt x="171" y="86"/>
                    <a:pt x="171" y="86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5" y="88"/>
                    <a:pt x="178" y="92"/>
                    <a:pt x="178" y="97"/>
                  </a:cubicBezTo>
                  <a:cubicBezTo>
                    <a:pt x="178" y="97"/>
                    <a:pt x="178" y="97"/>
                    <a:pt x="178" y="97"/>
                  </a:cubicBezTo>
                  <a:cubicBezTo>
                    <a:pt x="178" y="98"/>
                    <a:pt x="178" y="99"/>
                    <a:pt x="178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6" y="106"/>
                    <a:pt x="171" y="110"/>
                    <a:pt x="165" y="110"/>
                  </a:cubicBezTo>
                  <a:cubicBezTo>
                    <a:pt x="165" y="110"/>
                    <a:pt x="165" y="110"/>
                    <a:pt x="165" y="110"/>
                  </a:cubicBezTo>
                  <a:cubicBezTo>
                    <a:pt x="164" y="110"/>
                    <a:pt x="163" y="110"/>
                    <a:pt x="162" y="110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1" y="110"/>
                    <a:pt x="160" y="109"/>
                    <a:pt x="159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45" y="131"/>
                    <a:pt x="124" y="145"/>
                    <a:pt x="96" y="145"/>
                  </a:cubicBezTo>
                  <a:cubicBezTo>
                    <a:pt x="96" y="145"/>
                    <a:pt x="96" y="145"/>
                    <a:pt x="96" y="145"/>
                  </a:cubicBezTo>
                  <a:cubicBezTo>
                    <a:pt x="96" y="145"/>
                    <a:pt x="96" y="145"/>
                    <a:pt x="96" y="145"/>
                  </a:cubicBezTo>
                  <a:close/>
                  <a:moveTo>
                    <a:pt x="3" y="52"/>
                  </a:moveTo>
                  <a:cubicBezTo>
                    <a:pt x="3" y="56"/>
                    <a:pt x="4" y="59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62"/>
                    <a:pt x="11" y="63"/>
                    <a:pt x="12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2" y="64"/>
                    <a:pt x="13" y="64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2" y="68"/>
                    <a:pt x="12" y="71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112"/>
                    <a:pt x="40" y="136"/>
                    <a:pt x="82" y="141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87" y="142"/>
                    <a:pt x="91" y="142"/>
                    <a:pt x="96" y="142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124" y="142"/>
                    <a:pt x="144" y="128"/>
                    <a:pt x="158" y="106"/>
                  </a:cubicBezTo>
                  <a:cubicBezTo>
                    <a:pt x="158" y="106"/>
                    <a:pt x="158" y="106"/>
                    <a:pt x="158" y="106"/>
                  </a:cubicBezTo>
                  <a:cubicBezTo>
                    <a:pt x="158" y="106"/>
                    <a:pt x="158" y="105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9" y="105"/>
                    <a:pt x="159" y="105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61" y="106"/>
                    <a:pt x="162" y="107"/>
                    <a:pt x="163" y="107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4" y="107"/>
                    <a:pt x="165" y="107"/>
                    <a:pt x="165" y="107"/>
                  </a:cubicBezTo>
                  <a:cubicBezTo>
                    <a:pt x="165" y="107"/>
                    <a:pt x="165" y="107"/>
                    <a:pt x="165" y="107"/>
                  </a:cubicBezTo>
                  <a:cubicBezTo>
                    <a:pt x="170" y="107"/>
                    <a:pt x="174" y="104"/>
                    <a:pt x="175" y="100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5" y="99"/>
                    <a:pt x="175" y="98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3"/>
                    <a:pt x="173" y="90"/>
                    <a:pt x="169" y="88"/>
                  </a:cubicBezTo>
                  <a:cubicBezTo>
                    <a:pt x="169" y="88"/>
                    <a:pt x="169" y="88"/>
                    <a:pt x="169" y="88"/>
                  </a:cubicBezTo>
                  <a:cubicBezTo>
                    <a:pt x="169" y="88"/>
                    <a:pt x="169" y="88"/>
                    <a:pt x="169" y="88"/>
                  </a:cubicBezTo>
                  <a:cubicBezTo>
                    <a:pt x="168" y="88"/>
                    <a:pt x="168" y="88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5" y="84"/>
                    <a:pt x="161" y="83"/>
                    <a:pt x="157" y="81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8" y="79"/>
                    <a:pt x="158" y="79"/>
                    <a:pt x="158" y="79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8" y="79"/>
                    <a:pt x="158" y="79"/>
                    <a:pt x="158" y="79"/>
                  </a:cubicBezTo>
                  <a:cubicBezTo>
                    <a:pt x="157" y="81"/>
                    <a:pt x="157" y="81"/>
                    <a:pt x="157" y="81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3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7" y="42"/>
                    <a:pt x="3" y="47"/>
                    <a:pt x="3" y="5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0" name="Freeform 263"/>
            <p:cNvSpPr/>
            <p:nvPr/>
          </p:nvSpPr>
          <p:spPr bwMode="auto">
            <a:xfrm>
              <a:off x="4910138" y="4487862"/>
              <a:ext cx="717550" cy="473075"/>
            </a:xfrm>
            <a:custGeom>
              <a:avLst/>
              <a:gdLst>
                <a:gd name="T0" fmla="*/ 98 w 191"/>
                <a:gd name="T1" fmla="*/ 60 h 126"/>
                <a:gd name="T2" fmla="*/ 20 w 191"/>
                <a:gd name="T3" fmla="*/ 81 h 126"/>
                <a:gd name="T4" fmla="*/ 75 w 191"/>
                <a:gd name="T5" fmla="*/ 11 h 126"/>
                <a:gd name="T6" fmla="*/ 170 w 191"/>
                <a:gd name="T7" fmla="*/ 40 h 126"/>
                <a:gd name="T8" fmla="*/ 185 w 191"/>
                <a:gd name="T9" fmla="*/ 111 h 126"/>
                <a:gd name="T10" fmla="*/ 173 w 191"/>
                <a:gd name="T11" fmla="*/ 125 h 126"/>
                <a:gd name="T12" fmla="*/ 122 w 191"/>
                <a:gd name="T13" fmla="*/ 94 h 126"/>
                <a:gd name="T14" fmla="*/ 98 w 191"/>
                <a:gd name="T15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26">
                  <a:moveTo>
                    <a:pt x="98" y="60"/>
                  </a:moveTo>
                  <a:cubicBezTo>
                    <a:pt x="59" y="91"/>
                    <a:pt x="20" y="81"/>
                    <a:pt x="20" y="81"/>
                  </a:cubicBezTo>
                  <a:cubicBezTo>
                    <a:pt x="0" y="26"/>
                    <a:pt x="75" y="11"/>
                    <a:pt x="75" y="11"/>
                  </a:cubicBezTo>
                  <a:cubicBezTo>
                    <a:pt x="104" y="0"/>
                    <a:pt x="153" y="12"/>
                    <a:pt x="170" y="40"/>
                  </a:cubicBezTo>
                  <a:cubicBezTo>
                    <a:pt x="187" y="56"/>
                    <a:pt x="191" y="89"/>
                    <a:pt x="185" y="111"/>
                  </a:cubicBezTo>
                  <a:cubicBezTo>
                    <a:pt x="183" y="117"/>
                    <a:pt x="179" y="126"/>
                    <a:pt x="173" y="125"/>
                  </a:cubicBezTo>
                  <a:cubicBezTo>
                    <a:pt x="173" y="125"/>
                    <a:pt x="144" y="114"/>
                    <a:pt x="122" y="94"/>
                  </a:cubicBezTo>
                  <a:cubicBezTo>
                    <a:pt x="102" y="73"/>
                    <a:pt x="98" y="60"/>
                    <a:pt x="98" y="60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1" name="Freeform 264"/>
            <p:cNvSpPr>
              <a:spLocks noEditPoints="1"/>
            </p:cNvSpPr>
            <p:nvPr/>
          </p:nvSpPr>
          <p:spPr bwMode="auto">
            <a:xfrm>
              <a:off x="4967288" y="4510087"/>
              <a:ext cx="654050" cy="455613"/>
            </a:xfrm>
            <a:custGeom>
              <a:avLst/>
              <a:gdLst>
                <a:gd name="T0" fmla="*/ 158 w 174"/>
                <a:gd name="T1" fmla="*/ 120 h 121"/>
                <a:gd name="T2" fmla="*/ 106 w 174"/>
                <a:gd name="T3" fmla="*/ 89 h 121"/>
                <a:gd name="T4" fmla="*/ 82 w 174"/>
                <a:gd name="T5" fmla="*/ 56 h 121"/>
                <a:gd name="T6" fmla="*/ 21 w 174"/>
                <a:gd name="T7" fmla="*/ 78 h 121"/>
                <a:gd name="T8" fmla="*/ 4 w 174"/>
                <a:gd name="T9" fmla="*/ 76 h 121"/>
                <a:gd name="T10" fmla="*/ 3 w 174"/>
                <a:gd name="T11" fmla="*/ 75 h 121"/>
                <a:gd name="T12" fmla="*/ 0 w 174"/>
                <a:gd name="T13" fmla="*/ 57 h 121"/>
                <a:gd name="T14" fmla="*/ 59 w 174"/>
                <a:gd name="T15" fmla="*/ 4 h 121"/>
                <a:gd name="T16" fmla="*/ 84 w 174"/>
                <a:gd name="T17" fmla="*/ 0 h 121"/>
                <a:gd name="T18" fmla="*/ 156 w 174"/>
                <a:gd name="T19" fmla="*/ 33 h 121"/>
                <a:gd name="T20" fmla="*/ 174 w 174"/>
                <a:gd name="T21" fmla="*/ 84 h 121"/>
                <a:gd name="T22" fmla="*/ 171 w 174"/>
                <a:gd name="T23" fmla="*/ 106 h 121"/>
                <a:gd name="T24" fmla="*/ 159 w 174"/>
                <a:gd name="T25" fmla="*/ 121 h 121"/>
                <a:gd name="T26" fmla="*/ 169 w 174"/>
                <a:gd name="T27" fmla="*/ 105 h 121"/>
                <a:gd name="T28" fmla="*/ 171 w 174"/>
                <a:gd name="T29" fmla="*/ 84 h 121"/>
                <a:gd name="T30" fmla="*/ 154 w 174"/>
                <a:gd name="T31" fmla="*/ 35 h 121"/>
                <a:gd name="T32" fmla="*/ 84 w 174"/>
                <a:gd name="T33" fmla="*/ 3 h 121"/>
                <a:gd name="T34" fmla="*/ 60 w 174"/>
                <a:gd name="T35" fmla="*/ 6 h 121"/>
                <a:gd name="T36" fmla="*/ 60 w 174"/>
                <a:gd name="T37" fmla="*/ 6 h 121"/>
                <a:gd name="T38" fmla="*/ 31 w 174"/>
                <a:gd name="T39" fmla="*/ 17 h 121"/>
                <a:gd name="T40" fmla="*/ 3 w 174"/>
                <a:gd name="T41" fmla="*/ 57 h 121"/>
                <a:gd name="T42" fmla="*/ 6 w 174"/>
                <a:gd name="T43" fmla="*/ 74 h 121"/>
                <a:gd name="T44" fmla="*/ 21 w 174"/>
                <a:gd name="T45" fmla="*/ 75 h 121"/>
                <a:gd name="T46" fmla="*/ 82 w 174"/>
                <a:gd name="T47" fmla="*/ 52 h 121"/>
                <a:gd name="T48" fmla="*/ 83 w 174"/>
                <a:gd name="T49" fmla="*/ 52 h 121"/>
                <a:gd name="T50" fmla="*/ 84 w 174"/>
                <a:gd name="T51" fmla="*/ 53 h 121"/>
                <a:gd name="T52" fmla="*/ 89 w 174"/>
                <a:gd name="T53" fmla="*/ 62 h 121"/>
                <a:gd name="T54" fmla="*/ 109 w 174"/>
                <a:gd name="T55" fmla="*/ 87 h 121"/>
                <a:gd name="T56" fmla="*/ 159 w 174"/>
                <a:gd name="T57" fmla="*/ 118 h 121"/>
                <a:gd name="T58" fmla="*/ 159 w 174"/>
                <a:gd name="T59" fmla="*/ 118 h 121"/>
                <a:gd name="T60" fmla="*/ 81 w 174"/>
                <a:gd name="T61" fmla="*/ 54 h 121"/>
                <a:gd name="T62" fmla="*/ 81 w 174"/>
                <a:gd name="T63" fmla="*/ 5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4" h="121">
                  <a:moveTo>
                    <a:pt x="158" y="120"/>
                  </a:moveTo>
                  <a:cubicBezTo>
                    <a:pt x="158" y="120"/>
                    <a:pt x="158" y="120"/>
                    <a:pt x="158" y="120"/>
                  </a:cubicBezTo>
                  <a:cubicBezTo>
                    <a:pt x="158" y="120"/>
                    <a:pt x="128" y="110"/>
                    <a:pt x="106" y="89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90" y="73"/>
                    <a:pt x="84" y="61"/>
                    <a:pt x="82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59" y="74"/>
                    <a:pt x="36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11" y="78"/>
                    <a:pt x="5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6"/>
                    <a:pt x="4" y="76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1" y="69"/>
                    <a:pt x="0" y="63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16"/>
                    <a:pt x="56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7" y="1"/>
                    <a:pt x="75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111" y="0"/>
                    <a:pt x="143" y="11"/>
                    <a:pt x="156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69" y="45"/>
                    <a:pt x="174" y="65"/>
                    <a:pt x="17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91"/>
                    <a:pt x="173" y="99"/>
                    <a:pt x="171" y="106"/>
                  </a:cubicBezTo>
                  <a:cubicBezTo>
                    <a:pt x="171" y="106"/>
                    <a:pt x="171" y="106"/>
                    <a:pt x="171" y="106"/>
                  </a:cubicBezTo>
                  <a:cubicBezTo>
                    <a:pt x="170" y="111"/>
                    <a:pt x="166" y="120"/>
                    <a:pt x="159" y="121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59" y="121"/>
                    <a:pt x="158" y="121"/>
                    <a:pt x="158" y="120"/>
                  </a:cubicBezTo>
                  <a:close/>
                  <a:moveTo>
                    <a:pt x="169" y="105"/>
                  </a:moveTo>
                  <a:cubicBezTo>
                    <a:pt x="170" y="98"/>
                    <a:pt x="171" y="91"/>
                    <a:pt x="171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65"/>
                    <a:pt x="166" y="46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41" y="14"/>
                    <a:pt x="111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75" y="3"/>
                    <a:pt x="67" y="4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46" y="9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17" y="25"/>
                    <a:pt x="3" y="38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62"/>
                    <a:pt x="4" y="68"/>
                    <a:pt x="6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8" y="74"/>
                    <a:pt x="13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36" y="75"/>
                    <a:pt x="59" y="71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2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4" y="52"/>
                    <a:pt x="84" y="53"/>
                    <a:pt x="84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3"/>
                    <a:pt x="85" y="56"/>
                    <a:pt x="89" y="62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92" y="68"/>
                    <a:pt x="98" y="76"/>
                    <a:pt x="109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29" y="106"/>
                    <a:pt x="157" y="117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63" y="118"/>
                    <a:pt x="167" y="110"/>
                    <a:pt x="169" y="105"/>
                  </a:cubicBezTo>
                  <a:close/>
                  <a:moveTo>
                    <a:pt x="81" y="54"/>
                  </a:moveTo>
                  <a:cubicBezTo>
                    <a:pt x="83" y="54"/>
                    <a:pt x="83" y="54"/>
                    <a:pt x="83" y="54"/>
                  </a:cubicBezTo>
                  <a:cubicBezTo>
                    <a:pt x="81" y="54"/>
                    <a:pt x="81" y="54"/>
                    <a:pt x="81" y="5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2" name="Freeform 265"/>
            <p:cNvSpPr/>
            <p:nvPr/>
          </p:nvSpPr>
          <p:spPr bwMode="auto">
            <a:xfrm>
              <a:off x="5000626" y="4968875"/>
              <a:ext cx="90488" cy="85725"/>
            </a:xfrm>
            <a:custGeom>
              <a:avLst/>
              <a:gdLst>
                <a:gd name="T0" fmla="*/ 20 w 24"/>
                <a:gd name="T1" fmla="*/ 20 h 23"/>
                <a:gd name="T2" fmla="*/ 5 w 24"/>
                <a:gd name="T3" fmla="*/ 18 h 23"/>
                <a:gd name="T4" fmla="*/ 3 w 24"/>
                <a:gd name="T5" fmla="*/ 4 h 23"/>
                <a:gd name="T6" fmla="*/ 18 w 24"/>
                <a:gd name="T7" fmla="*/ 5 h 23"/>
                <a:gd name="T8" fmla="*/ 20 w 24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20" y="20"/>
                  </a:moveTo>
                  <a:cubicBezTo>
                    <a:pt x="16" y="23"/>
                    <a:pt x="10" y="23"/>
                    <a:pt x="5" y="18"/>
                  </a:cubicBezTo>
                  <a:cubicBezTo>
                    <a:pt x="0" y="14"/>
                    <a:pt x="0" y="7"/>
                    <a:pt x="3" y="4"/>
                  </a:cubicBezTo>
                  <a:cubicBezTo>
                    <a:pt x="7" y="0"/>
                    <a:pt x="14" y="1"/>
                    <a:pt x="18" y="5"/>
                  </a:cubicBezTo>
                  <a:cubicBezTo>
                    <a:pt x="23" y="10"/>
                    <a:pt x="24" y="16"/>
                    <a:pt x="20" y="20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3" name="Freeform 266"/>
            <p:cNvSpPr/>
            <p:nvPr/>
          </p:nvSpPr>
          <p:spPr bwMode="auto">
            <a:xfrm>
              <a:off x="5365751" y="5054600"/>
              <a:ext cx="93663" cy="82550"/>
            </a:xfrm>
            <a:custGeom>
              <a:avLst/>
              <a:gdLst>
                <a:gd name="T0" fmla="*/ 23 w 25"/>
                <a:gd name="T1" fmla="*/ 7 h 22"/>
                <a:gd name="T2" fmla="*/ 15 w 25"/>
                <a:gd name="T3" fmla="*/ 20 h 22"/>
                <a:gd name="T4" fmla="*/ 1 w 25"/>
                <a:gd name="T5" fmla="*/ 15 h 22"/>
                <a:gd name="T6" fmla="*/ 10 w 25"/>
                <a:gd name="T7" fmla="*/ 2 h 22"/>
                <a:gd name="T8" fmla="*/ 23 w 25"/>
                <a:gd name="T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23" y="7"/>
                  </a:moveTo>
                  <a:cubicBezTo>
                    <a:pt x="25" y="12"/>
                    <a:pt x="21" y="18"/>
                    <a:pt x="15" y="20"/>
                  </a:cubicBezTo>
                  <a:cubicBezTo>
                    <a:pt x="9" y="22"/>
                    <a:pt x="3" y="20"/>
                    <a:pt x="1" y="15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2" y="2"/>
                    <a:pt x="23" y="7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4" name="Freeform 267"/>
            <p:cNvSpPr/>
            <p:nvPr/>
          </p:nvSpPr>
          <p:spPr bwMode="auto">
            <a:xfrm>
              <a:off x="5076826" y="4935537"/>
              <a:ext cx="52388" cy="63500"/>
            </a:xfrm>
            <a:custGeom>
              <a:avLst/>
              <a:gdLst>
                <a:gd name="T0" fmla="*/ 14 w 14"/>
                <a:gd name="T1" fmla="*/ 10 h 17"/>
                <a:gd name="T2" fmla="*/ 6 w 14"/>
                <a:gd name="T3" fmla="*/ 16 h 17"/>
                <a:gd name="T4" fmla="*/ 1 w 14"/>
                <a:gd name="T5" fmla="*/ 7 h 17"/>
                <a:gd name="T6" fmla="*/ 9 w 14"/>
                <a:gd name="T7" fmla="*/ 1 h 17"/>
                <a:gd name="T8" fmla="*/ 14 w 14"/>
                <a:gd name="T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cubicBezTo>
                    <a:pt x="13" y="14"/>
                    <a:pt x="9" y="17"/>
                    <a:pt x="6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2"/>
                    <a:pt x="14" y="6"/>
                    <a:pt x="14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5" name="Freeform 268"/>
            <p:cNvSpPr/>
            <p:nvPr/>
          </p:nvSpPr>
          <p:spPr bwMode="auto">
            <a:xfrm>
              <a:off x="5349876" y="4999037"/>
              <a:ext cx="52388" cy="60325"/>
            </a:xfrm>
            <a:custGeom>
              <a:avLst/>
              <a:gdLst>
                <a:gd name="T0" fmla="*/ 14 w 14"/>
                <a:gd name="T1" fmla="*/ 10 h 16"/>
                <a:gd name="T2" fmla="*/ 5 w 14"/>
                <a:gd name="T3" fmla="*/ 16 h 16"/>
                <a:gd name="T4" fmla="*/ 1 w 14"/>
                <a:gd name="T5" fmla="*/ 7 h 16"/>
                <a:gd name="T6" fmla="*/ 9 w 14"/>
                <a:gd name="T7" fmla="*/ 1 h 16"/>
                <a:gd name="T8" fmla="*/ 14 w 14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4" y="10"/>
                  </a:moveTo>
                  <a:cubicBezTo>
                    <a:pt x="13" y="14"/>
                    <a:pt x="9" y="16"/>
                    <a:pt x="5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5"/>
                    <a:pt x="14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6" name="Freeform 269"/>
            <p:cNvSpPr/>
            <p:nvPr/>
          </p:nvSpPr>
          <p:spPr bwMode="auto">
            <a:xfrm>
              <a:off x="5211763" y="4995862"/>
              <a:ext cx="49213" cy="33338"/>
            </a:xfrm>
            <a:custGeom>
              <a:avLst/>
              <a:gdLst>
                <a:gd name="T0" fmla="*/ 11 w 13"/>
                <a:gd name="T1" fmla="*/ 8 h 9"/>
                <a:gd name="T2" fmla="*/ 8 w 13"/>
                <a:gd name="T3" fmla="*/ 2 h 9"/>
                <a:gd name="T4" fmla="*/ 8 w 13"/>
                <a:gd name="T5" fmla="*/ 2 h 9"/>
                <a:gd name="T6" fmla="*/ 7 w 13"/>
                <a:gd name="T7" fmla="*/ 2 h 9"/>
                <a:gd name="T8" fmla="*/ 7 w 13"/>
                <a:gd name="T9" fmla="*/ 2 h 9"/>
                <a:gd name="T10" fmla="*/ 2 w 13"/>
                <a:gd name="T11" fmla="*/ 6 h 9"/>
                <a:gd name="T12" fmla="*/ 2 w 13"/>
                <a:gd name="T13" fmla="*/ 6 h 9"/>
                <a:gd name="T14" fmla="*/ 2 w 13"/>
                <a:gd name="T15" fmla="*/ 6 h 9"/>
                <a:gd name="T16" fmla="*/ 1 w 13"/>
                <a:gd name="T17" fmla="*/ 6 h 9"/>
                <a:gd name="T18" fmla="*/ 1 w 13"/>
                <a:gd name="T19" fmla="*/ 6 h 9"/>
                <a:gd name="T20" fmla="*/ 0 w 13"/>
                <a:gd name="T21" fmla="*/ 5 h 9"/>
                <a:gd name="T22" fmla="*/ 0 w 13"/>
                <a:gd name="T23" fmla="*/ 5 h 9"/>
                <a:gd name="T24" fmla="*/ 7 w 13"/>
                <a:gd name="T25" fmla="*/ 0 h 9"/>
                <a:gd name="T26" fmla="*/ 7 w 13"/>
                <a:gd name="T27" fmla="*/ 0 h 9"/>
                <a:gd name="T28" fmla="*/ 8 w 13"/>
                <a:gd name="T29" fmla="*/ 0 h 9"/>
                <a:gd name="T30" fmla="*/ 8 w 13"/>
                <a:gd name="T31" fmla="*/ 0 h 9"/>
                <a:gd name="T32" fmla="*/ 13 w 13"/>
                <a:gd name="T33" fmla="*/ 8 h 9"/>
                <a:gd name="T34" fmla="*/ 13 w 13"/>
                <a:gd name="T35" fmla="*/ 8 h 9"/>
                <a:gd name="T36" fmla="*/ 12 w 13"/>
                <a:gd name="T37" fmla="*/ 9 h 9"/>
                <a:gd name="T38" fmla="*/ 12 w 13"/>
                <a:gd name="T39" fmla="*/ 9 h 9"/>
                <a:gd name="T40" fmla="*/ 12 w 13"/>
                <a:gd name="T41" fmla="*/ 9 h 9"/>
                <a:gd name="T42" fmla="*/ 12 w 13"/>
                <a:gd name="T43" fmla="*/ 9 h 9"/>
                <a:gd name="T44" fmla="*/ 11 w 13"/>
                <a:gd name="T4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9">
                  <a:moveTo>
                    <a:pt x="11" y="8"/>
                  </a:moveTo>
                  <a:cubicBezTo>
                    <a:pt x="11" y="4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3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2" y="4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8"/>
                    <a:pt x="11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7" name="Freeform 270"/>
            <p:cNvSpPr/>
            <p:nvPr/>
          </p:nvSpPr>
          <p:spPr bwMode="auto">
            <a:xfrm>
              <a:off x="5148263" y="5054600"/>
              <a:ext cx="153988" cy="65088"/>
            </a:xfrm>
            <a:custGeom>
              <a:avLst/>
              <a:gdLst>
                <a:gd name="T0" fmla="*/ 0 w 41"/>
                <a:gd name="T1" fmla="*/ 2 h 17"/>
                <a:gd name="T2" fmla="*/ 0 w 41"/>
                <a:gd name="T3" fmla="*/ 2 h 17"/>
                <a:gd name="T4" fmla="*/ 1 w 41"/>
                <a:gd name="T5" fmla="*/ 0 h 17"/>
                <a:gd name="T6" fmla="*/ 1 w 41"/>
                <a:gd name="T7" fmla="*/ 0 h 17"/>
                <a:gd name="T8" fmla="*/ 3 w 41"/>
                <a:gd name="T9" fmla="*/ 1 h 17"/>
                <a:gd name="T10" fmla="*/ 3 w 41"/>
                <a:gd name="T11" fmla="*/ 1 h 17"/>
                <a:gd name="T12" fmla="*/ 8 w 41"/>
                <a:gd name="T13" fmla="*/ 8 h 17"/>
                <a:gd name="T14" fmla="*/ 8 w 41"/>
                <a:gd name="T15" fmla="*/ 8 h 17"/>
                <a:gd name="T16" fmla="*/ 23 w 41"/>
                <a:gd name="T17" fmla="*/ 14 h 17"/>
                <a:gd name="T18" fmla="*/ 23 w 41"/>
                <a:gd name="T19" fmla="*/ 14 h 17"/>
                <a:gd name="T20" fmla="*/ 38 w 41"/>
                <a:gd name="T21" fmla="*/ 9 h 17"/>
                <a:gd name="T22" fmla="*/ 38 w 41"/>
                <a:gd name="T23" fmla="*/ 9 h 17"/>
                <a:gd name="T24" fmla="*/ 40 w 41"/>
                <a:gd name="T25" fmla="*/ 10 h 17"/>
                <a:gd name="T26" fmla="*/ 40 w 41"/>
                <a:gd name="T27" fmla="*/ 10 h 17"/>
                <a:gd name="T28" fmla="*/ 40 w 41"/>
                <a:gd name="T29" fmla="*/ 12 h 17"/>
                <a:gd name="T30" fmla="*/ 40 w 41"/>
                <a:gd name="T31" fmla="*/ 12 h 17"/>
                <a:gd name="T32" fmla="*/ 23 w 41"/>
                <a:gd name="T33" fmla="*/ 17 h 17"/>
                <a:gd name="T34" fmla="*/ 23 w 41"/>
                <a:gd name="T35" fmla="*/ 17 h 17"/>
                <a:gd name="T36" fmla="*/ 0 w 41"/>
                <a:gd name="T3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7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5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11"/>
                    <a:pt x="16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7" y="14"/>
                    <a:pt x="32" y="13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9"/>
                    <a:pt x="40" y="9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1" y="10"/>
                    <a:pt x="41" y="11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3" y="16"/>
                    <a:pt x="28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7" y="17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8" name="Freeform 271"/>
            <p:cNvSpPr/>
            <p:nvPr/>
          </p:nvSpPr>
          <p:spPr bwMode="auto">
            <a:xfrm>
              <a:off x="5286376" y="5081587"/>
              <a:ext cx="22225" cy="26988"/>
            </a:xfrm>
            <a:custGeom>
              <a:avLst/>
              <a:gdLst>
                <a:gd name="T0" fmla="*/ 3 w 6"/>
                <a:gd name="T1" fmla="*/ 7 h 7"/>
                <a:gd name="T2" fmla="*/ 0 w 6"/>
                <a:gd name="T3" fmla="*/ 3 h 7"/>
                <a:gd name="T4" fmla="*/ 0 w 6"/>
                <a:gd name="T5" fmla="*/ 1 h 7"/>
                <a:gd name="T6" fmla="*/ 0 w 6"/>
                <a:gd name="T7" fmla="*/ 1 h 7"/>
                <a:gd name="T8" fmla="*/ 3 w 6"/>
                <a:gd name="T9" fmla="*/ 1 h 7"/>
                <a:gd name="T10" fmla="*/ 3 w 6"/>
                <a:gd name="T11" fmla="*/ 1 h 7"/>
                <a:gd name="T12" fmla="*/ 5 w 6"/>
                <a:gd name="T13" fmla="*/ 5 h 7"/>
                <a:gd name="T14" fmla="*/ 5 w 6"/>
                <a:gd name="T15" fmla="*/ 7 h 7"/>
                <a:gd name="T16" fmla="*/ 5 w 6"/>
                <a:gd name="T17" fmla="*/ 7 h 7"/>
                <a:gd name="T18" fmla="*/ 4 w 6"/>
                <a:gd name="T19" fmla="*/ 7 h 7"/>
                <a:gd name="T20" fmla="*/ 4 w 6"/>
                <a:gd name="T21" fmla="*/ 7 h 7"/>
                <a:gd name="T22" fmla="*/ 3 w 6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9" name="Freeform 272"/>
            <p:cNvSpPr/>
            <p:nvPr/>
          </p:nvSpPr>
          <p:spPr bwMode="auto">
            <a:xfrm>
              <a:off x="5135563" y="5051425"/>
              <a:ext cx="30163" cy="22225"/>
            </a:xfrm>
            <a:custGeom>
              <a:avLst/>
              <a:gdLst>
                <a:gd name="T0" fmla="*/ 1 w 8"/>
                <a:gd name="T1" fmla="*/ 5 h 6"/>
                <a:gd name="T2" fmla="*/ 1 w 8"/>
                <a:gd name="T3" fmla="*/ 3 h 6"/>
                <a:gd name="T4" fmla="*/ 1 w 8"/>
                <a:gd name="T5" fmla="*/ 3 h 6"/>
                <a:gd name="T6" fmla="*/ 5 w 8"/>
                <a:gd name="T7" fmla="*/ 0 h 6"/>
                <a:gd name="T8" fmla="*/ 8 w 8"/>
                <a:gd name="T9" fmla="*/ 1 h 6"/>
                <a:gd name="T10" fmla="*/ 8 w 8"/>
                <a:gd name="T11" fmla="*/ 1 h 6"/>
                <a:gd name="T12" fmla="*/ 7 w 8"/>
                <a:gd name="T13" fmla="*/ 3 h 6"/>
                <a:gd name="T14" fmla="*/ 7 w 8"/>
                <a:gd name="T15" fmla="*/ 3 h 6"/>
                <a:gd name="T16" fmla="*/ 3 w 8"/>
                <a:gd name="T17" fmla="*/ 5 h 6"/>
                <a:gd name="T18" fmla="*/ 2 w 8"/>
                <a:gd name="T19" fmla="*/ 6 h 6"/>
                <a:gd name="T20" fmla="*/ 2 w 8"/>
                <a:gd name="T21" fmla="*/ 6 h 6"/>
                <a:gd name="T22" fmla="*/ 1 w 8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0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0" name="Freeform 273"/>
            <p:cNvSpPr>
              <a:spLocks noEditPoints="1"/>
            </p:cNvSpPr>
            <p:nvPr/>
          </p:nvSpPr>
          <p:spPr bwMode="auto">
            <a:xfrm>
              <a:off x="4997451" y="4514850"/>
              <a:ext cx="330200" cy="258763"/>
            </a:xfrm>
            <a:custGeom>
              <a:avLst/>
              <a:gdLst>
                <a:gd name="T0" fmla="*/ 0 w 88"/>
                <a:gd name="T1" fmla="*/ 67 h 69"/>
                <a:gd name="T2" fmla="*/ 1 w 88"/>
                <a:gd name="T3" fmla="*/ 66 h 69"/>
                <a:gd name="T4" fmla="*/ 5 w 88"/>
                <a:gd name="T5" fmla="*/ 66 h 69"/>
                <a:gd name="T6" fmla="*/ 9 w 88"/>
                <a:gd name="T7" fmla="*/ 66 h 69"/>
                <a:gd name="T8" fmla="*/ 11 w 88"/>
                <a:gd name="T9" fmla="*/ 67 h 69"/>
                <a:gd name="T10" fmla="*/ 9 w 88"/>
                <a:gd name="T11" fmla="*/ 69 h 69"/>
                <a:gd name="T12" fmla="*/ 5 w 88"/>
                <a:gd name="T13" fmla="*/ 69 h 69"/>
                <a:gd name="T14" fmla="*/ 1 w 88"/>
                <a:gd name="T15" fmla="*/ 69 h 69"/>
                <a:gd name="T16" fmla="*/ 19 w 88"/>
                <a:gd name="T17" fmla="*/ 65 h 69"/>
                <a:gd name="T18" fmla="*/ 27 w 88"/>
                <a:gd name="T19" fmla="*/ 63 h 69"/>
                <a:gd name="T20" fmla="*/ 28 w 88"/>
                <a:gd name="T21" fmla="*/ 64 h 69"/>
                <a:gd name="T22" fmla="*/ 27 w 88"/>
                <a:gd name="T23" fmla="*/ 66 h 69"/>
                <a:gd name="T24" fmla="*/ 19 w 88"/>
                <a:gd name="T25" fmla="*/ 68 h 69"/>
                <a:gd name="T26" fmla="*/ 19 w 88"/>
                <a:gd name="T27" fmla="*/ 68 h 69"/>
                <a:gd name="T28" fmla="*/ 18 w 88"/>
                <a:gd name="T29" fmla="*/ 67 h 69"/>
                <a:gd name="T30" fmla="*/ 36 w 88"/>
                <a:gd name="T31" fmla="*/ 60 h 69"/>
                <a:gd name="T32" fmla="*/ 43 w 88"/>
                <a:gd name="T33" fmla="*/ 57 h 69"/>
                <a:gd name="T34" fmla="*/ 43 w 88"/>
                <a:gd name="T35" fmla="*/ 57 h 69"/>
                <a:gd name="T36" fmla="*/ 45 w 88"/>
                <a:gd name="T37" fmla="*/ 57 h 69"/>
                <a:gd name="T38" fmla="*/ 44 w 88"/>
                <a:gd name="T39" fmla="*/ 59 h 69"/>
                <a:gd name="T40" fmla="*/ 37 w 88"/>
                <a:gd name="T41" fmla="*/ 63 h 69"/>
                <a:gd name="T42" fmla="*/ 36 w 88"/>
                <a:gd name="T43" fmla="*/ 63 h 69"/>
                <a:gd name="T44" fmla="*/ 51 w 88"/>
                <a:gd name="T45" fmla="*/ 54 h 69"/>
                <a:gd name="T46" fmla="*/ 51 w 88"/>
                <a:gd name="T47" fmla="*/ 51 h 69"/>
                <a:gd name="T48" fmla="*/ 57 w 88"/>
                <a:gd name="T49" fmla="*/ 47 h 69"/>
                <a:gd name="T50" fmla="*/ 59 w 88"/>
                <a:gd name="T51" fmla="*/ 47 h 69"/>
                <a:gd name="T52" fmla="*/ 59 w 88"/>
                <a:gd name="T53" fmla="*/ 49 h 69"/>
                <a:gd name="T54" fmla="*/ 53 w 88"/>
                <a:gd name="T55" fmla="*/ 54 h 69"/>
                <a:gd name="T56" fmla="*/ 52 w 88"/>
                <a:gd name="T57" fmla="*/ 54 h 69"/>
                <a:gd name="T58" fmla="*/ 64 w 88"/>
                <a:gd name="T59" fmla="*/ 42 h 69"/>
                <a:gd name="T60" fmla="*/ 64 w 88"/>
                <a:gd name="T61" fmla="*/ 39 h 69"/>
                <a:gd name="T62" fmla="*/ 69 w 88"/>
                <a:gd name="T63" fmla="*/ 33 h 69"/>
                <a:gd name="T64" fmla="*/ 71 w 88"/>
                <a:gd name="T65" fmla="*/ 33 h 69"/>
                <a:gd name="T66" fmla="*/ 71 w 88"/>
                <a:gd name="T67" fmla="*/ 35 h 69"/>
                <a:gd name="T68" fmla="*/ 66 w 88"/>
                <a:gd name="T69" fmla="*/ 41 h 69"/>
                <a:gd name="T70" fmla="*/ 65 w 88"/>
                <a:gd name="T71" fmla="*/ 42 h 69"/>
                <a:gd name="T72" fmla="*/ 75 w 88"/>
                <a:gd name="T73" fmla="*/ 27 h 69"/>
                <a:gd name="T74" fmla="*/ 74 w 88"/>
                <a:gd name="T75" fmla="*/ 25 h 69"/>
                <a:gd name="T76" fmla="*/ 78 w 88"/>
                <a:gd name="T77" fmla="*/ 18 h 69"/>
                <a:gd name="T78" fmla="*/ 80 w 88"/>
                <a:gd name="T79" fmla="*/ 17 h 69"/>
                <a:gd name="T80" fmla="*/ 81 w 88"/>
                <a:gd name="T81" fmla="*/ 19 h 69"/>
                <a:gd name="T82" fmla="*/ 77 w 88"/>
                <a:gd name="T83" fmla="*/ 27 h 69"/>
                <a:gd name="T84" fmla="*/ 76 w 88"/>
                <a:gd name="T85" fmla="*/ 27 h 69"/>
                <a:gd name="T86" fmla="*/ 83 w 88"/>
                <a:gd name="T87" fmla="*/ 11 h 69"/>
                <a:gd name="T88" fmla="*/ 82 w 88"/>
                <a:gd name="T89" fmla="*/ 9 h 69"/>
                <a:gd name="T90" fmla="*/ 85 w 88"/>
                <a:gd name="T91" fmla="*/ 2 h 69"/>
                <a:gd name="T92" fmla="*/ 86 w 88"/>
                <a:gd name="T93" fmla="*/ 1 h 69"/>
                <a:gd name="T94" fmla="*/ 87 w 88"/>
                <a:gd name="T95" fmla="*/ 2 h 69"/>
                <a:gd name="T96" fmla="*/ 85 w 88"/>
                <a:gd name="T97" fmla="*/ 10 h 69"/>
                <a:gd name="T98" fmla="*/ 83 w 88"/>
                <a:gd name="T99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69">
                  <a:moveTo>
                    <a:pt x="1" y="69"/>
                  </a:moveTo>
                  <a:cubicBezTo>
                    <a:pt x="0" y="69"/>
                    <a:pt x="0" y="68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0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3" y="66"/>
                    <a:pt x="4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7" y="66"/>
                    <a:pt x="8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10" y="66"/>
                    <a:pt x="11" y="66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8"/>
                    <a:pt x="10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69"/>
                    <a:pt x="7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3" y="69"/>
                    <a:pt x="1" y="69"/>
                  </a:cubicBezTo>
                  <a:close/>
                  <a:moveTo>
                    <a:pt x="18" y="67"/>
                  </a:moveTo>
                  <a:cubicBezTo>
                    <a:pt x="17" y="66"/>
                    <a:pt x="18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2" y="64"/>
                    <a:pt x="24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3"/>
                    <a:pt x="28" y="63"/>
                    <a:pt x="28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9" y="65"/>
                    <a:pt x="28" y="66"/>
                    <a:pt x="27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5" y="67"/>
                    <a:pt x="22" y="67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8" y="68"/>
                    <a:pt x="18" y="67"/>
                    <a:pt x="18" y="67"/>
                  </a:cubicBezTo>
                  <a:close/>
                  <a:moveTo>
                    <a:pt x="35" y="62"/>
                  </a:moveTo>
                  <a:cubicBezTo>
                    <a:pt x="35" y="61"/>
                    <a:pt x="35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8" y="59"/>
                    <a:pt x="41" y="58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4" y="56"/>
                    <a:pt x="44" y="57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8"/>
                    <a:pt x="45" y="59"/>
                    <a:pt x="44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2" y="61"/>
                    <a:pt x="40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5" y="63"/>
                    <a:pt x="35" y="62"/>
                  </a:cubicBezTo>
                  <a:close/>
                  <a:moveTo>
                    <a:pt x="51" y="54"/>
                  </a:moveTo>
                  <a:cubicBezTo>
                    <a:pt x="50" y="53"/>
                    <a:pt x="50" y="52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3" y="50"/>
                    <a:pt x="55" y="48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8" y="46"/>
                    <a:pt x="59" y="46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0" y="47"/>
                    <a:pt x="60" y="48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7" y="51"/>
                    <a:pt x="55" y="52"/>
                    <a:pt x="53" y="54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4"/>
                    <a:pt x="52" y="54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2" y="54"/>
                    <a:pt x="51" y="54"/>
                    <a:pt x="51" y="54"/>
                  </a:cubicBezTo>
                  <a:close/>
                  <a:moveTo>
                    <a:pt x="64" y="42"/>
                  </a:moveTo>
                  <a:cubicBezTo>
                    <a:pt x="64" y="41"/>
                    <a:pt x="64" y="40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6" y="37"/>
                    <a:pt x="67" y="35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70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4"/>
                    <a:pt x="72" y="34"/>
                    <a:pt x="71" y="35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0" y="37"/>
                    <a:pt x="68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2"/>
                    <a:pt x="66" y="42"/>
                    <a:pt x="65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lose/>
                  <a:moveTo>
                    <a:pt x="75" y="27"/>
                  </a:moveTo>
                  <a:cubicBezTo>
                    <a:pt x="74" y="27"/>
                    <a:pt x="74" y="26"/>
                    <a:pt x="74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6" y="23"/>
                    <a:pt x="77" y="20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9" y="17"/>
                    <a:pt x="79" y="17"/>
                    <a:pt x="80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22"/>
                    <a:pt x="78" y="24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7"/>
                  </a:cubicBezTo>
                  <a:close/>
                  <a:moveTo>
                    <a:pt x="83" y="11"/>
                  </a:moveTo>
                  <a:cubicBezTo>
                    <a:pt x="82" y="11"/>
                    <a:pt x="82" y="10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4" y="5"/>
                    <a:pt x="85" y="2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1"/>
                    <a:pt x="86" y="0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7" y="1"/>
                    <a:pt x="88" y="2"/>
                    <a:pt x="87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7" y="2"/>
                    <a:pt x="87" y="5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1"/>
                    <a:pt x="84" y="11"/>
                    <a:pt x="83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1"/>
                    <a:pt x="83" y="11"/>
                    <a:pt x="83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1" name="Freeform 274"/>
            <p:cNvSpPr>
              <a:spLocks noEditPoints="1"/>
            </p:cNvSpPr>
            <p:nvPr/>
          </p:nvSpPr>
          <p:spPr bwMode="auto">
            <a:xfrm>
              <a:off x="4970463" y="4545012"/>
              <a:ext cx="319088" cy="171450"/>
            </a:xfrm>
            <a:custGeom>
              <a:avLst/>
              <a:gdLst>
                <a:gd name="T0" fmla="*/ 1 w 85"/>
                <a:gd name="T1" fmla="*/ 45 h 46"/>
                <a:gd name="T2" fmla="*/ 0 w 85"/>
                <a:gd name="T3" fmla="*/ 43 h 46"/>
                <a:gd name="T4" fmla="*/ 2 w 85"/>
                <a:gd name="T5" fmla="*/ 42 h 46"/>
                <a:gd name="T6" fmla="*/ 9 w 85"/>
                <a:gd name="T7" fmla="*/ 43 h 46"/>
                <a:gd name="T8" fmla="*/ 11 w 85"/>
                <a:gd name="T9" fmla="*/ 44 h 46"/>
                <a:gd name="T10" fmla="*/ 9 w 85"/>
                <a:gd name="T11" fmla="*/ 46 h 46"/>
                <a:gd name="T12" fmla="*/ 9 w 85"/>
                <a:gd name="T13" fmla="*/ 46 h 46"/>
                <a:gd name="T14" fmla="*/ 19 w 85"/>
                <a:gd name="T15" fmla="*/ 42 h 46"/>
                <a:gd name="T16" fmla="*/ 27 w 85"/>
                <a:gd name="T17" fmla="*/ 41 h 46"/>
                <a:gd name="T18" fmla="*/ 29 w 85"/>
                <a:gd name="T19" fmla="*/ 43 h 46"/>
                <a:gd name="T20" fmla="*/ 27 w 85"/>
                <a:gd name="T21" fmla="*/ 44 h 46"/>
                <a:gd name="T22" fmla="*/ 19 w 85"/>
                <a:gd name="T23" fmla="*/ 45 h 46"/>
                <a:gd name="T24" fmla="*/ 19 w 85"/>
                <a:gd name="T25" fmla="*/ 45 h 46"/>
                <a:gd name="T26" fmla="*/ 19 w 85"/>
                <a:gd name="T27" fmla="*/ 45 h 46"/>
                <a:gd name="T28" fmla="*/ 35 w 85"/>
                <a:gd name="T29" fmla="*/ 41 h 46"/>
                <a:gd name="T30" fmla="*/ 36 w 85"/>
                <a:gd name="T31" fmla="*/ 39 h 46"/>
                <a:gd name="T32" fmla="*/ 44 w 85"/>
                <a:gd name="T33" fmla="*/ 36 h 46"/>
                <a:gd name="T34" fmla="*/ 46 w 85"/>
                <a:gd name="T35" fmla="*/ 37 h 46"/>
                <a:gd name="T36" fmla="*/ 45 w 85"/>
                <a:gd name="T37" fmla="*/ 39 h 46"/>
                <a:gd name="T38" fmla="*/ 37 w 85"/>
                <a:gd name="T39" fmla="*/ 42 h 46"/>
                <a:gd name="T40" fmla="*/ 37 w 85"/>
                <a:gd name="T41" fmla="*/ 42 h 46"/>
                <a:gd name="T42" fmla="*/ 35 w 85"/>
                <a:gd name="T43" fmla="*/ 41 h 46"/>
                <a:gd name="T44" fmla="*/ 53 w 85"/>
                <a:gd name="T45" fmla="*/ 32 h 46"/>
                <a:gd name="T46" fmla="*/ 59 w 85"/>
                <a:gd name="T47" fmla="*/ 28 h 46"/>
                <a:gd name="T48" fmla="*/ 61 w 85"/>
                <a:gd name="T49" fmla="*/ 28 h 46"/>
                <a:gd name="T50" fmla="*/ 61 w 85"/>
                <a:gd name="T51" fmla="*/ 30 h 46"/>
                <a:gd name="T52" fmla="*/ 54 w 85"/>
                <a:gd name="T53" fmla="*/ 34 h 46"/>
                <a:gd name="T54" fmla="*/ 53 w 85"/>
                <a:gd name="T55" fmla="*/ 35 h 46"/>
                <a:gd name="T56" fmla="*/ 52 w 85"/>
                <a:gd name="T57" fmla="*/ 34 h 46"/>
                <a:gd name="T58" fmla="*/ 67 w 85"/>
                <a:gd name="T59" fmla="*/ 21 h 46"/>
                <a:gd name="T60" fmla="*/ 72 w 85"/>
                <a:gd name="T61" fmla="*/ 16 h 46"/>
                <a:gd name="T62" fmla="*/ 74 w 85"/>
                <a:gd name="T63" fmla="*/ 15 h 46"/>
                <a:gd name="T64" fmla="*/ 74 w 85"/>
                <a:gd name="T65" fmla="*/ 17 h 46"/>
                <a:gd name="T66" fmla="*/ 69 w 85"/>
                <a:gd name="T67" fmla="*/ 23 h 46"/>
                <a:gd name="T68" fmla="*/ 68 w 85"/>
                <a:gd name="T69" fmla="*/ 24 h 46"/>
                <a:gd name="T70" fmla="*/ 67 w 85"/>
                <a:gd name="T71" fmla="*/ 23 h 46"/>
                <a:gd name="T72" fmla="*/ 78 w 85"/>
                <a:gd name="T73" fmla="*/ 8 h 46"/>
                <a:gd name="T74" fmla="*/ 82 w 85"/>
                <a:gd name="T75" fmla="*/ 1 h 46"/>
                <a:gd name="T76" fmla="*/ 84 w 85"/>
                <a:gd name="T77" fmla="*/ 0 h 46"/>
                <a:gd name="T78" fmla="*/ 85 w 85"/>
                <a:gd name="T79" fmla="*/ 3 h 46"/>
                <a:gd name="T80" fmla="*/ 80 w 85"/>
                <a:gd name="T81" fmla="*/ 9 h 46"/>
                <a:gd name="T82" fmla="*/ 80 w 85"/>
                <a:gd name="T83" fmla="*/ 9 h 46"/>
                <a:gd name="T84" fmla="*/ 79 w 85"/>
                <a:gd name="T8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46">
                  <a:moveTo>
                    <a:pt x="9" y="46"/>
                  </a:moveTo>
                  <a:cubicBezTo>
                    <a:pt x="4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45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1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4" y="42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3"/>
                    <a:pt x="11" y="43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5"/>
                    <a:pt x="10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lose/>
                  <a:moveTo>
                    <a:pt x="18" y="44"/>
                  </a:moveTo>
                  <a:cubicBezTo>
                    <a:pt x="18" y="43"/>
                    <a:pt x="18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4" y="42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9" y="42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5" y="45"/>
                    <a:pt x="22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8" y="45"/>
                    <a:pt x="18" y="44"/>
                  </a:cubicBezTo>
                  <a:close/>
                  <a:moveTo>
                    <a:pt x="35" y="41"/>
                  </a:moveTo>
                  <a:cubicBezTo>
                    <a:pt x="35" y="40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9" y="38"/>
                    <a:pt x="41" y="37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5" y="36"/>
                    <a:pt x="45" y="36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8"/>
                    <a:pt x="46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2" y="40"/>
                    <a:pt x="40" y="41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5" y="41"/>
                  </a:cubicBezTo>
                  <a:close/>
                  <a:moveTo>
                    <a:pt x="52" y="34"/>
                  </a:moveTo>
                  <a:cubicBezTo>
                    <a:pt x="52" y="33"/>
                    <a:pt x="52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5" y="31"/>
                    <a:pt x="57" y="29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60" y="27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2" y="29"/>
                    <a:pt x="62" y="29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59" y="32"/>
                    <a:pt x="56" y="33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2" y="34"/>
                    <a:pt x="52" y="34"/>
                  </a:cubicBezTo>
                  <a:close/>
                  <a:moveTo>
                    <a:pt x="67" y="23"/>
                  </a:moveTo>
                  <a:cubicBezTo>
                    <a:pt x="66" y="23"/>
                    <a:pt x="66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8" y="19"/>
                    <a:pt x="70" y="18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5"/>
                    <a:pt x="73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6"/>
                    <a:pt x="75" y="17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2" y="20"/>
                    <a:pt x="71" y="22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4"/>
                    <a:pt x="67" y="24"/>
                    <a:pt x="67" y="23"/>
                  </a:cubicBezTo>
                  <a:close/>
                  <a:moveTo>
                    <a:pt x="78" y="10"/>
                  </a:moveTo>
                  <a:cubicBezTo>
                    <a:pt x="78" y="9"/>
                    <a:pt x="77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9" y="6"/>
                    <a:pt x="81" y="3"/>
                    <a:pt x="82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3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5" y="1"/>
                    <a:pt x="85" y="2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3" y="5"/>
                    <a:pt x="82" y="7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79" y="10"/>
                    <a:pt x="78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2" name="Freeform 275"/>
            <p:cNvSpPr>
              <a:spLocks noEditPoints="1"/>
            </p:cNvSpPr>
            <p:nvPr/>
          </p:nvSpPr>
          <p:spPr bwMode="auto">
            <a:xfrm>
              <a:off x="5324476" y="4514850"/>
              <a:ext cx="247650" cy="423863"/>
            </a:xfrm>
            <a:custGeom>
              <a:avLst/>
              <a:gdLst>
                <a:gd name="T0" fmla="*/ 56 w 66"/>
                <a:gd name="T1" fmla="*/ 109 h 113"/>
                <a:gd name="T2" fmla="*/ 56 w 66"/>
                <a:gd name="T3" fmla="*/ 107 h 113"/>
                <a:gd name="T4" fmla="*/ 58 w 66"/>
                <a:gd name="T5" fmla="*/ 106 h 113"/>
                <a:gd name="T6" fmla="*/ 65 w 66"/>
                <a:gd name="T7" fmla="*/ 110 h 113"/>
                <a:gd name="T8" fmla="*/ 65 w 66"/>
                <a:gd name="T9" fmla="*/ 112 h 113"/>
                <a:gd name="T10" fmla="*/ 64 w 66"/>
                <a:gd name="T11" fmla="*/ 113 h 113"/>
                <a:gd name="T12" fmla="*/ 63 w 66"/>
                <a:gd name="T13" fmla="*/ 113 h 113"/>
                <a:gd name="T14" fmla="*/ 41 w 66"/>
                <a:gd name="T15" fmla="*/ 99 h 113"/>
                <a:gd name="T16" fmla="*/ 41 w 66"/>
                <a:gd name="T17" fmla="*/ 96 h 113"/>
                <a:gd name="T18" fmla="*/ 43 w 66"/>
                <a:gd name="T19" fmla="*/ 96 h 113"/>
                <a:gd name="T20" fmla="*/ 50 w 66"/>
                <a:gd name="T21" fmla="*/ 101 h 113"/>
                <a:gd name="T22" fmla="*/ 50 w 66"/>
                <a:gd name="T23" fmla="*/ 103 h 113"/>
                <a:gd name="T24" fmla="*/ 49 w 66"/>
                <a:gd name="T25" fmla="*/ 104 h 113"/>
                <a:gd name="T26" fmla="*/ 48 w 66"/>
                <a:gd name="T27" fmla="*/ 103 h 113"/>
                <a:gd name="T28" fmla="*/ 28 w 66"/>
                <a:gd name="T29" fmla="*/ 86 h 113"/>
                <a:gd name="T30" fmla="*/ 28 w 66"/>
                <a:gd name="T31" fmla="*/ 86 h 113"/>
                <a:gd name="T32" fmla="*/ 28 w 66"/>
                <a:gd name="T33" fmla="*/ 84 h 113"/>
                <a:gd name="T34" fmla="*/ 31 w 66"/>
                <a:gd name="T35" fmla="*/ 84 h 113"/>
                <a:gd name="T36" fmla="*/ 36 w 66"/>
                <a:gd name="T37" fmla="*/ 90 h 113"/>
                <a:gd name="T38" fmla="*/ 36 w 66"/>
                <a:gd name="T39" fmla="*/ 92 h 113"/>
                <a:gd name="T40" fmla="*/ 35 w 66"/>
                <a:gd name="T41" fmla="*/ 92 h 113"/>
                <a:gd name="T42" fmla="*/ 22 w 66"/>
                <a:gd name="T43" fmla="*/ 78 h 113"/>
                <a:gd name="T44" fmla="*/ 17 w 66"/>
                <a:gd name="T45" fmla="*/ 71 h 113"/>
                <a:gd name="T46" fmla="*/ 18 w 66"/>
                <a:gd name="T47" fmla="*/ 69 h 113"/>
                <a:gd name="T48" fmla="*/ 20 w 66"/>
                <a:gd name="T49" fmla="*/ 70 h 113"/>
                <a:gd name="T50" fmla="*/ 24 w 66"/>
                <a:gd name="T51" fmla="*/ 76 h 113"/>
                <a:gd name="T52" fmla="*/ 24 w 66"/>
                <a:gd name="T53" fmla="*/ 78 h 113"/>
                <a:gd name="T54" fmla="*/ 23 w 66"/>
                <a:gd name="T55" fmla="*/ 79 h 113"/>
                <a:gd name="T56" fmla="*/ 12 w 66"/>
                <a:gd name="T57" fmla="*/ 62 h 113"/>
                <a:gd name="T58" fmla="*/ 9 w 66"/>
                <a:gd name="T59" fmla="*/ 55 h 113"/>
                <a:gd name="T60" fmla="*/ 10 w 66"/>
                <a:gd name="T61" fmla="*/ 53 h 113"/>
                <a:gd name="T62" fmla="*/ 12 w 66"/>
                <a:gd name="T63" fmla="*/ 54 h 113"/>
                <a:gd name="T64" fmla="*/ 15 w 66"/>
                <a:gd name="T65" fmla="*/ 61 h 113"/>
                <a:gd name="T66" fmla="*/ 14 w 66"/>
                <a:gd name="T67" fmla="*/ 63 h 113"/>
                <a:gd name="T68" fmla="*/ 14 w 66"/>
                <a:gd name="T69" fmla="*/ 63 h 113"/>
                <a:gd name="T70" fmla="*/ 6 w 66"/>
                <a:gd name="T71" fmla="*/ 46 h 113"/>
                <a:gd name="T72" fmla="*/ 4 w 66"/>
                <a:gd name="T73" fmla="*/ 38 h 113"/>
                <a:gd name="T74" fmla="*/ 5 w 66"/>
                <a:gd name="T75" fmla="*/ 36 h 113"/>
                <a:gd name="T76" fmla="*/ 7 w 66"/>
                <a:gd name="T77" fmla="*/ 37 h 113"/>
                <a:gd name="T78" fmla="*/ 9 w 66"/>
                <a:gd name="T79" fmla="*/ 45 h 113"/>
                <a:gd name="T80" fmla="*/ 8 w 66"/>
                <a:gd name="T81" fmla="*/ 46 h 113"/>
                <a:gd name="T82" fmla="*/ 7 w 66"/>
                <a:gd name="T83" fmla="*/ 47 h 113"/>
                <a:gd name="T84" fmla="*/ 2 w 66"/>
                <a:gd name="T85" fmla="*/ 28 h 113"/>
                <a:gd name="T86" fmla="*/ 1 w 66"/>
                <a:gd name="T87" fmla="*/ 20 h 113"/>
                <a:gd name="T88" fmla="*/ 2 w 66"/>
                <a:gd name="T89" fmla="*/ 18 h 113"/>
                <a:gd name="T90" fmla="*/ 4 w 66"/>
                <a:gd name="T91" fmla="*/ 19 h 113"/>
                <a:gd name="T92" fmla="*/ 5 w 66"/>
                <a:gd name="T93" fmla="*/ 27 h 113"/>
                <a:gd name="T94" fmla="*/ 3 w 66"/>
                <a:gd name="T95" fmla="*/ 29 h 113"/>
                <a:gd name="T96" fmla="*/ 3 w 66"/>
                <a:gd name="T97" fmla="*/ 29 h 113"/>
                <a:gd name="T98" fmla="*/ 2 w 66"/>
                <a:gd name="T99" fmla="*/ 11 h 113"/>
                <a:gd name="T100" fmla="*/ 0 w 66"/>
                <a:gd name="T101" fmla="*/ 10 h 113"/>
                <a:gd name="T102" fmla="*/ 1 w 66"/>
                <a:gd name="T103" fmla="*/ 1 h 113"/>
                <a:gd name="T104" fmla="*/ 3 w 66"/>
                <a:gd name="T105" fmla="*/ 0 h 113"/>
                <a:gd name="T106" fmla="*/ 4 w 66"/>
                <a:gd name="T107" fmla="*/ 2 h 113"/>
                <a:gd name="T108" fmla="*/ 3 w 66"/>
                <a:gd name="T109" fmla="*/ 10 h 113"/>
                <a:gd name="T110" fmla="*/ 2 w 66"/>
                <a:gd name="T111" fmla="*/ 11 h 113"/>
                <a:gd name="T112" fmla="*/ 2 w 66"/>
                <a:gd name="T113" fmla="*/ 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6" h="113">
                  <a:moveTo>
                    <a:pt x="63" y="113"/>
                  </a:moveTo>
                  <a:cubicBezTo>
                    <a:pt x="61" y="112"/>
                    <a:pt x="59" y="110"/>
                    <a:pt x="56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6" y="109"/>
                    <a:pt x="55" y="108"/>
                    <a:pt x="56" y="107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6" y="106"/>
                    <a:pt x="57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60" y="108"/>
                    <a:pt x="62" y="109"/>
                    <a:pt x="65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1"/>
                    <a:pt x="66" y="112"/>
                    <a:pt x="65" y="112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5" y="113"/>
                    <a:pt x="65" y="113"/>
                    <a:pt x="64" y="113"/>
                  </a:cubicBezTo>
                  <a:cubicBezTo>
                    <a:pt x="64" y="113"/>
                    <a:pt x="64" y="113"/>
                    <a:pt x="64" y="113"/>
                  </a:cubicBezTo>
                  <a:cubicBezTo>
                    <a:pt x="64" y="113"/>
                    <a:pt x="64" y="113"/>
                    <a:pt x="63" y="113"/>
                  </a:cubicBezTo>
                  <a:close/>
                  <a:moveTo>
                    <a:pt x="48" y="103"/>
                  </a:moveTo>
                  <a:cubicBezTo>
                    <a:pt x="46" y="102"/>
                    <a:pt x="43" y="100"/>
                    <a:pt x="41" y="99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1" y="98"/>
                    <a:pt x="41" y="97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2" y="96"/>
                    <a:pt x="43" y="96"/>
                    <a:pt x="43" y="96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5" y="98"/>
                    <a:pt x="47" y="99"/>
                    <a:pt x="50" y="101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1"/>
                    <a:pt x="50" y="102"/>
                    <a:pt x="50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50" y="103"/>
                    <a:pt x="49" y="104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8" y="104"/>
                    <a:pt x="48" y="104"/>
                    <a:pt x="48" y="103"/>
                  </a:cubicBezTo>
                  <a:close/>
                  <a:moveTo>
                    <a:pt x="34" y="92"/>
                  </a:moveTo>
                  <a:cubicBezTo>
                    <a:pt x="32" y="90"/>
                    <a:pt x="30" y="88"/>
                    <a:pt x="28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5"/>
                    <a:pt x="28" y="84"/>
                    <a:pt x="28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9" y="83"/>
                    <a:pt x="30" y="83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6"/>
                    <a:pt x="34" y="88"/>
                    <a:pt x="36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90"/>
                    <a:pt x="37" y="91"/>
                    <a:pt x="36" y="92"/>
                  </a:cubicBezTo>
                  <a:cubicBezTo>
                    <a:pt x="36" y="92"/>
                    <a:pt x="36" y="92"/>
                    <a:pt x="36" y="92"/>
                  </a:cubicBezTo>
                  <a:cubicBezTo>
                    <a:pt x="36" y="92"/>
                    <a:pt x="35" y="92"/>
                    <a:pt x="35" y="92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2"/>
                    <a:pt x="34" y="92"/>
                    <a:pt x="34" y="92"/>
                  </a:cubicBezTo>
                  <a:close/>
                  <a:moveTo>
                    <a:pt x="22" y="78"/>
                  </a:moveTo>
                  <a:cubicBezTo>
                    <a:pt x="20" y="76"/>
                    <a:pt x="19" y="74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0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9" y="69"/>
                    <a:pt x="20" y="69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2"/>
                    <a:pt x="23" y="74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5" y="77"/>
                    <a:pt x="25" y="78"/>
                    <a:pt x="24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2" y="78"/>
                    <a:pt x="22" y="78"/>
                  </a:cubicBezTo>
                  <a:close/>
                  <a:moveTo>
                    <a:pt x="12" y="62"/>
                  </a:moveTo>
                  <a:cubicBezTo>
                    <a:pt x="11" y="60"/>
                    <a:pt x="10" y="57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4"/>
                    <a:pt x="9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1" y="53"/>
                    <a:pt x="12" y="53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3" y="56"/>
                    <a:pt x="14" y="59"/>
                    <a:pt x="1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6" y="62"/>
                    <a:pt x="15" y="63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3" y="63"/>
                    <a:pt x="13" y="63"/>
                    <a:pt x="12" y="62"/>
                  </a:cubicBezTo>
                  <a:close/>
                  <a:moveTo>
                    <a:pt x="6" y="46"/>
                  </a:moveTo>
                  <a:cubicBezTo>
                    <a:pt x="5" y="43"/>
                    <a:pt x="4" y="40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7"/>
                    <a:pt x="4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9"/>
                    <a:pt x="8" y="42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7"/>
                    <a:pt x="6" y="46"/>
                    <a:pt x="6" y="46"/>
                  </a:cubicBezTo>
                  <a:close/>
                  <a:moveTo>
                    <a:pt x="2" y="28"/>
                  </a:moveTo>
                  <a:cubicBezTo>
                    <a:pt x="1" y="25"/>
                    <a:pt x="1" y="22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2"/>
                    <a:pt x="4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4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2" y="28"/>
                    <a:pt x="2" y="28"/>
                  </a:cubicBezTo>
                  <a:close/>
                  <a:moveTo>
                    <a:pt x="2" y="11"/>
                  </a:moveTo>
                  <a:cubicBezTo>
                    <a:pt x="1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4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5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3" name="Freeform 276"/>
            <p:cNvSpPr>
              <a:spLocks noEditPoints="1"/>
            </p:cNvSpPr>
            <p:nvPr/>
          </p:nvSpPr>
          <p:spPr bwMode="auto">
            <a:xfrm>
              <a:off x="5346701" y="4521200"/>
              <a:ext cx="269875" cy="320675"/>
            </a:xfrm>
            <a:custGeom>
              <a:avLst/>
              <a:gdLst>
                <a:gd name="T0" fmla="*/ 65 w 72"/>
                <a:gd name="T1" fmla="*/ 83 h 85"/>
                <a:gd name="T2" fmla="*/ 65 w 72"/>
                <a:gd name="T3" fmla="*/ 81 h 85"/>
                <a:gd name="T4" fmla="*/ 67 w 72"/>
                <a:gd name="T5" fmla="*/ 80 h 85"/>
                <a:gd name="T6" fmla="*/ 71 w 72"/>
                <a:gd name="T7" fmla="*/ 82 h 85"/>
                <a:gd name="T8" fmla="*/ 72 w 72"/>
                <a:gd name="T9" fmla="*/ 84 h 85"/>
                <a:gd name="T10" fmla="*/ 71 w 72"/>
                <a:gd name="T11" fmla="*/ 85 h 85"/>
                <a:gd name="T12" fmla="*/ 70 w 72"/>
                <a:gd name="T13" fmla="*/ 85 h 85"/>
                <a:gd name="T14" fmla="*/ 49 w 72"/>
                <a:gd name="T15" fmla="*/ 75 h 85"/>
                <a:gd name="T16" fmla="*/ 49 w 72"/>
                <a:gd name="T17" fmla="*/ 73 h 85"/>
                <a:gd name="T18" fmla="*/ 51 w 72"/>
                <a:gd name="T19" fmla="*/ 72 h 85"/>
                <a:gd name="T20" fmla="*/ 58 w 72"/>
                <a:gd name="T21" fmla="*/ 76 h 85"/>
                <a:gd name="T22" fmla="*/ 58 w 72"/>
                <a:gd name="T23" fmla="*/ 78 h 85"/>
                <a:gd name="T24" fmla="*/ 57 w 72"/>
                <a:gd name="T25" fmla="*/ 79 h 85"/>
                <a:gd name="T26" fmla="*/ 56 w 72"/>
                <a:gd name="T27" fmla="*/ 79 h 85"/>
                <a:gd name="T28" fmla="*/ 34 w 72"/>
                <a:gd name="T29" fmla="*/ 64 h 85"/>
                <a:gd name="T30" fmla="*/ 34 w 72"/>
                <a:gd name="T31" fmla="*/ 62 h 85"/>
                <a:gd name="T32" fmla="*/ 36 w 72"/>
                <a:gd name="T33" fmla="*/ 62 h 85"/>
                <a:gd name="T34" fmla="*/ 42 w 72"/>
                <a:gd name="T35" fmla="*/ 67 h 85"/>
                <a:gd name="T36" fmla="*/ 43 w 72"/>
                <a:gd name="T37" fmla="*/ 69 h 85"/>
                <a:gd name="T38" fmla="*/ 42 w 72"/>
                <a:gd name="T39" fmla="*/ 69 h 85"/>
                <a:gd name="T40" fmla="*/ 41 w 72"/>
                <a:gd name="T41" fmla="*/ 69 h 85"/>
                <a:gd name="T42" fmla="*/ 22 w 72"/>
                <a:gd name="T43" fmla="*/ 51 h 85"/>
                <a:gd name="T44" fmla="*/ 22 w 72"/>
                <a:gd name="T45" fmla="*/ 49 h 85"/>
                <a:gd name="T46" fmla="*/ 24 w 72"/>
                <a:gd name="T47" fmla="*/ 49 h 85"/>
                <a:gd name="T48" fmla="*/ 29 w 72"/>
                <a:gd name="T49" fmla="*/ 55 h 85"/>
                <a:gd name="T50" fmla="*/ 29 w 72"/>
                <a:gd name="T51" fmla="*/ 57 h 85"/>
                <a:gd name="T52" fmla="*/ 28 w 72"/>
                <a:gd name="T53" fmla="*/ 58 h 85"/>
                <a:gd name="T54" fmla="*/ 27 w 72"/>
                <a:gd name="T55" fmla="*/ 57 h 85"/>
                <a:gd name="T56" fmla="*/ 11 w 72"/>
                <a:gd name="T57" fmla="*/ 36 h 85"/>
                <a:gd name="T58" fmla="*/ 12 w 72"/>
                <a:gd name="T59" fmla="*/ 34 h 85"/>
                <a:gd name="T60" fmla="*/ 14 w 72"/>
                <a:gd name="T61" fmla="*/ 34 h 85"/>
                <a:gd name="T62" fmla="*/ 18 w 72"/>
                <a:gd name="T63" fmla="*/ 41 h 85"/>
                <a:gd name="T64" fmla="*/ 18 w 72"/>
                <a:gd name="T65" fmla="*/ 43 h 85"/>
                <a:gd name="T66" fmla="*/ 17 w 72"/>
                <a:gd name="T67" fmla="*/ 44 h 85"/>
                <a:gd name="T68" fmla="*/ 16 w 72"/>
                <a:gd name="T69" fmla="*/ 43 h 85"/>
                <a:gd name="T70" fmla="*/ 4 w 72"/>
                <a:gd name="T71" fmla="*/ 19 h 85"/>
                <a:gd name="T72" fmla="*/ 4 w 72"/>
                <a:gd name="T73" fmla="*/ 19 h 85"/>
                <a:gd name="T74" fmla="*/ 5 w 72"/>
                <a:gd name="T75" fmla="*/ 17 h 85"/>
                <a:gd name="T76" fmla="*/ 7 w 72"/>
                <a:gd name="T77" fmla="*/ 18 h 85"/>
                <a:gd name="T78" fmla="*/ 10 w 72"/>
                <a:gd name="T79" fmla="*/ 26 h 85"/>
                <a:gd name="T80" fmla="*/ 9 w 72"/>
                <a:gd name="T81" fmla="*/ 28 h 85"/>
                <a:gd name="T82" fmla="*/ 8 w 72"/>
                <a:gd name="T83" fmla="*/ 28 h 85"/>
                <a:gd name="T84" fmla="*/ 1 w 72"/>
                <a:gd name="T85" fmla="*/ 9 h 85"/>
                <a:gd name="T86" fmla="*/ 0 w 72"/>
                <a:gd name="T87" fmla="*/ 1 h 85"/>
                <a:gd name="T88" fmla="*/ 2 w 72"/>
                <a:gd name="T89" fmla="*/ 0 h 85"/>
                <a:gd name="T90" fmla="*/ 3 w 72"/>
                <a:gd name="T91" fmla="*/ 1 h 85"/>
                <a:gd name="T92" fmla="*/ 4 w 72"/>
                <a:gd name="T93" fmla="*/ 9 h 85"/>
                <a:gd name="T94" fmla="*/ 3 w 72"/>
                <a:gd name="T95" fmla="*/ 10 h 85"/>
                <a:gd name="T96" fmla="*/ 3 w 72"/>
                <a:gd name="T97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" h="85">
                  <a:moveTo>
                    <a:pt x="70" y="85"/>
                  </a:moveTo>
                  <a:cubicBezTo>
                    <a:pt x="69" y="84"/>
                    <a:pt x="67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2"/>
                    <a:pt x="64" y="82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6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8" y="81"/>
                    <a:pt x="70" y="81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2"/>
                    <a:pt x="72" y="83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0" y="85"/>
                    <a:pt x="70" y="85"/>
                  </a:cubicBezTo>
                  <a:close/>
                  <a:moveTo>
                    <a:pt x="56" y="79"/>
                  </a:moveTo>
                  <a:cubicBezTo>
                    <a:pt x="54" y="77"/>
                    <a:pt x="51" y="76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8" y="74"/>
                    <a:pt x="48" y="73"/>
                    <a:pt x="49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2"/>
                    <a:pt x="50" y="72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3" y="73"/>
                    <a:pt x="55" y="75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9" y="77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7" y="79"/>
                    <a:pt x="57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79"/>
                    <a:pt x="56" y="79"/>
                    <a:pt x="56" y="79"/>
                  </a:cubicBezTo>
                  <a:close/>
                  <a:moveTo>
                    <a:pt x="41" y="69"/>
                  </a:moveTo>
                  <a:cubicBezTo>
                    <a:pt x="38" y="68"/>
                    <a:pt x="36" y="66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3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1"/>
                    <a:pt x="36" y="61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40" y="65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3" y="67"/>
                    <a:pt x="43" y="68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1" y="69"/>
                    <a:pt x="41" y="69"/>
                    <a:pt x="41" y="69"/>
                  </a:cubicBezTo>
                  <a:close/>
                  <a:moveTo>
                    <a:pt x="27" y="57"/>
                  </a:moveTo>
                  <a:cubicBezTo>
                    <a:pt x="25" y="55"/>
                    <a:pt x="23" y="53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1" y="50"/>
                    <a:pt x="21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8"/>
                    <a:pt x="23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6" y="51"/>
                    <a:pt x="27" y="53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0" y="56"/>
                    <a:pt x="30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7" y="57"/>
                    <a:pt x="27" y="57"/>
                  </a:cubicBezTo>
                  <a:close/>
                  <a:moveTo>
                    <a:pt x="16" y="43"/>
                  </a:moveTo>
                  <a:cubicBezTo>
                    <a:pt x="14" y="40"/>
                    <a:pt x="13" y="38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3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7"/>
                    <a:pt x="17" y="39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2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4"/>
                    <a:pt x="16" y="43"/>
                    <a:pt x="16" y="43"/>
                  </a:cubicBezTo>
                  <a:close/>
                  <a:moveTo>
                    <a:pt x="7" y="27"/>
                  </a:moveTo>
                  <a:cubicBezTo>
                    <a:pt x="6" y="24"/>
                    <a:pt x="5" y="21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20"/>
                    <a:pt x="9" y="23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7"/>
                    <a:pt x="7" y="27"/>
                  </a:cubicBezTo>
                  <a:close/>
                  <a:moveTo>
                    <a:pt x="1" y="9"/>
                  </a:moveTo>
                  <a:cubicBezTo>
                    <a:pt x="0" y="4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4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1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4" name="Freeform 277"/>
            <p:cNvSpPr/>
            <p:nvPr/>
          </p:nvSpPr>
          <p:spPr bwMode="auto">
            <a:xfrm>
              <a:off x="5481638" y="4833937"/>
              <a:ext cx="142875" cy="138113"/>
            </a:xfrm>
            <a:custGeom>
              <a:avLst/>
              <a:gdLst>
                <a:gd name="T0" fmla="*/ 33 w 38"/>
                <a:gd name="T1" fmla="*/ 12 h 37"/>
                <a:gd name="T2" fmla="*/ 11 w 38"/>
                <a:gd name="T3" fmla="*/ 6 h 37"/>
                <a:gd name="T4" fmla="*/ 21 w 38"/>
                <a:gd name="T5" fmla="*/ 36 h 37"/>
                <a:gd name="T6" fmla="*/ 33 w 38"/>
                <a:gd name="T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33" y="12"/>
                  </a:moveTo>
                  <a:cubicBezTo>
                    <a:pt x="33" y="12"/>
                    <a:pt x="20" y="0"/>
                    <a:pt x="11" y="6"/>
                  </a:cubicBezTo>
                  <a:cubicBezTo>
                    <a:pt x="0" y="13"/>
                    <a:pt x="14" y="37"/>
                    <a:pt x="21" y="36"/>
                  </a:cubicBezTo>
                  <a:cubicBezTo>
                    <a:pt x="27" y="35"/>
                    <a:pt x="38" y="27"/>
                    <a:pt x="33" y="12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5" name="Freeform 278"/>
            <p:cNvSpPr>
              <a:spLocks noEditPoints="1"/>
            </p:cNvSpPr>
            <p:nvPr/>
          </p:nvSpPr>
          <p:spPr bwMode="auto">
            <a:xfrm>
              <a:off x="5500688" y="4845050"/>
              <a:ext cx="115888" cy="127000"/>
            </a:xfrm>
            <a:custGeom>
              <a:avLst/>
              <a:gdLst>
                <a:gd name="T0" fmla="*/ 6 w 31"/>
                <a:gd name="T1" fmla="*/ 26 h 34"/>
                <a:gd name="T2" fmla="*/ 0 w 31"/>
                <a:gd name="T3" fmla="*/ 11 h 34"/>
                <a:gd name="T4" fmla="*/ 0 w 31"/>
                <a:gd name="T5" fmla="*/ 11 h 34"/>
                <a:gd name="T6" fmla="*/ 5 w 31"/>
                <a:gd name="T7" fmla="*/ 2 h 34"/>
                <a:gd name="T8" fmla="*/ 5 w 31"/>
                <a:gd name="T9" fmla="*/ 2 h 34"/>
                <a:gd name="T10" fmla="*/ 12 w 31"/>
                <a:gd name="T11" fmla="*/ 0 h 34"/>
                <a:gd name="T12" fmla="*/ 12 w 31"/>
                <a:gd name="T13" fmla="*/ 0 h 34"/>
                <a:gd name="T14" fmla="*/ 29 w 31"/>
                <a:gd name="T15" fmla="*/ 7 h 34"/>
                <a:gd name="T16" fmla="*/ 29 w 31"/>
                <a:gd name="T17" fmla="*/ 7 h 34"/>
                <a:gd name="T18" fmla="*/ 28 w 31"/>
                <a:gd name="T19" fmla="*/ 9 h 34"/>
                <a:gd name="T20" fmla="*/ 27 w 31"/>
                <a:gd name="T21" fmla="*/ 9 h 34"/>
                <a:gd name="T22" fmla="*/ 28 w 31"/>
                <a:gd name="T23" fmla="*/ 9 h 34"/>
                <a:gd name="T24" fmla="*/ 29 w 31"/>
                <a:gd name="T25" fmla="*/ 7 h 34"/>
                <a:gd name="T26" fmla="*/ 30 w 31"/>
                <a:gd name="T27" fmla="*/ 8 h 34"/>
                <a:gd name="T28" fmla="*/ 31 w 31"/>
                <a:gd name="T29" fmla="*/ 16 h 34"/>
                <a:gd name="T30" fmla="*/ 31 w 31"/>
                <a:gd name="T31" fmla="*/ 16 h 34"/>
                <a:gd name="T32" fmla="*/ 17 w 31"/>
                <a:gd name="T33" fmla="*/ 34 h 34"/>
                <a:gd name="T34" fmla="*/ 17 w 31"/>
                <a:gd name="T35" fmla="*/ 34 h 34"/>
                <a:gd name="T36" fmla="*/ 16 w 31"/>
                <a:gd name="T37" fmla="*/ 34 h 34"/>
                <a:gd name="T38" fmla="*/ 16 w 31"/>
                <a:gd name="T39" fmla="*/ 34 h 34"/>
                <a:gd name="T40" fmla="*/ 6 w 31"/>
                <a:gd name="T41" fmla="*/ 26 h 34"/>
                <a:gd name="T42" fmla="*/ 12 w 31"/>
                <a:gd name="T43" fmla="*/ 3 h 34"/>
                <a:gd name="T44" fmla="*/ 7 w 31"/>
                <a:gd name="T45" fmla="*/ 4 h 34"/>
                <a:gd name="T46" fmla="*/ 7 w 31"/>
                <a:gd name="T47" fmla="*/ 4 h 34"/>
                <a:gd name="T48" fmla="*/ 3 w 31"/>
                <a:gd name="T49" fmla="*/ 11 h 34"/>
                <a:gd name="T50" fmla="*/ 3 w 31"/>
                <a:gd name="T51" fmla="*/ 11 h 34"/>
                <a:gd name="T52" fmla="*/ 8 w 31"/>
                <a:gd name="T53" fmla="*/ 25 h 34"/>
                <a:gd name="T54" fmla="*/ 8 w 31"/>
                <a:gd name="T55" fmla="*/ 25 h 34"/>
                <a:gd name="T56" fmla="*/ 16 w 31"/>
                <a:gd name="T57" fmla="*/ 31 h 34"/>
                <a:gd name="T58" fmla="*/ 16 w 31"/>
                <a:gd name="T59" fmla="*/ 31 h 34"/>
                <a:gd name="T60" fmla="*/ 16 w 31"/>
                <a:gd name="T61" fmla="*/ 31 h 34"/>
                <a:gd name="T62" fmla="*/ 16 w 31"/>
                <a:gd name="T63" fmla="*/ 31 h 34"/>
                <a:gd name="T64" fmla="*/ 28 w 31"/>
                <a:gd name="T65" fmla="*/ 16 h 34"/>
                <a:gd name="T66" fmla="*/ 28 w 31"/>
                <a:gd name="T67" fmla="*/ 16 h 34"/>
                <a:gd name="T68" fmla="*/ 27 w 31"/>
                <a:gd name="T69" fmla="*/ 9 h 34"/>
                <a:gd name="T70" fmla="*/ 27 w 31"/>
                <a:gd name="T71" fmla="*/ 9 h 34"/>
                <a:gd name="T72" fmla="*/ 22 w 31"/>
                <a:gd name="T73" fmla="*/ 6 h 34"/>
                <a:gd name="T74" fmla="*/ 22 w 31"/>
                <a:gd name="T75" fmla="*/ 6 h 34"/>
                <a:gd name="T76" fmla="*/ 12 w 31"/>
                <a:gd name="T77" fmla="*/ 3 h 34"/>
                <a:gd name="T78" fmla="*/ 12 w 31"/>
                <a:gd name="T79" fmla="*/ 3 h 34"/>
                <a:gd name="T80" fmla="*/ 12 w 31"/>
                <a:gd name="T81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4">
                  <a:moveTo>
                    <a:pt x="6" y="26"/>
                  </a:moveTo>
                  <a:cubicBezTo>
                    <a:pt x="3" y="22"/>
                    <a:pt x="0" y="1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11"/>
                    <a:pt x="31" y="13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27"/>
                    <a:pt x="22" y="33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2" y="34"/>
                    <a:pt x="9" y="31"/>
                    <a:pt x="6" y="26"/>
                  </a:cubicBezTo>
                  <a:close/>
                  <a:moveTo>
                    <a:pt x="12" y="3"/>
                  </a:moveTo>
                  <a:cubicBezTo>
                    <a:pt x="10" y="3"/>
                    <a:pt x="8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6"/>
                    <a:pt x="3" y="8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5"/>
                    <a:pt x="5" y="20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9"/>
                    <a:pt x="14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0" y="31"/>
                    <a:pt x="28" y="2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4"/>
                    <a:pt x="28" y="12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9"/>
                    <a:pt x="25" y="8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4"/>
                    <a:pt x="16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6" name="Freeform 279"/>
            <p:cNvSpPr/>
            <p:nvPr/>
          </p:nvSpPr>
          <p:spPr bwMode="auto">
            <a:xfrm>
              <a:off x="5602288" y="4811712"/>
              <a:ext cx="115888" cy="127000"/>
            </a:xfrm>
            <a:custGeom>
              <a:avLst/>
              <a:gdLst>
                <a:gd name="T0" fmla="*/ 0 w 31"/>
                <a:gd name="T1" fmla="*/ 17 h 34"/>
                <a:gd name="T2" fmla="*/ 15 w 31"/>
                <a:gd name="T3" fmla="*/ 1 h 34"/>
                <a:gd name="T4" fmla="*/ 22 w 31"/>
                <a:gd name="T5" fmla="*/ 33 h 34"/>
                <a:gd name="T6" fmla="*/ 0 w 31"/>
                <a:gd name="T7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4">
                  <a:moveTo>
                    <a:pt x="0" y="17"/>
                  </a:moveTo>
                  <a:cubicBezTo>
                    <a:pt x="0" y="17"/>
                    <a:pt x="5" y="3"/>
                    <a:pt x="15" y="1"/>
                  </a:cubicBezTo>
                  <a:cubicBezTo>
                    <a:pt x="25" y="0"/>
                    <a:pt x="31" y="31"/>
                    <a:pt x="22" y="33"/>
                  </a:cubicBezTo>
                  <a:cubicBezTo>
                    <a:pt x="14" y="34"/>
                    <a:pt x="2" y="34"/>
                    <a:pt x="0" y="17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7" name="Freeform 280"/>
            <p:cNvSpPr>
              <a:spLocks noEditPoints="1"/>
            </p:cNvSpPr>
            <p:nvPr/>
          </p:nvSpPr>
          <p:spPr bwMode="auto">
            <a:xfrm>
              <a:off x="5597526" y="4811712"/>
              <a:ext cx="109538" cy="130175"/>
            </a:xfrm>
            <a:custGeom>
              <a:avLst/>
              <a:gdLst>
                <a:gd name="T0" fmla="*/ 0 w 29"/>
                <a:gd name="T1" fmla="*/ 17 h 35"/>
                <a:gd name="T2" fmla="*/ 1 w 29"/>
                <a:gd name="T3" fmla="*/ 17 h 35"/>
                <a:gd name="T4" fmla="*/ 3 w 29"/>
                <a:gd name="T5" fmla="*/ 17 h 35"/>
                <a:gd name="T6" fmla="*/ 1 w 29"/>
                <a:gd name="T7" fmla="*/ 17 h 35"/>
                <a:gd name="T8" fmla="*/ 0 w 29"/>
                <a:gd name="T9" fmla="*/ 17 h 35"/>
                <a:gd name="T10" fmla="*/ 0 w 29"/>
                <a:gd name="T11" fmla="*/ 16 h 35"/>
                <a:gd name="T12" fmla="*/ 16 w 29"/>
                <a:gd name="T13" fmla="*/ 0 h 35"/>
                <a:gd name="T14" fmla="*/ 16 w 29"/>
                <a:gd name="T15" fmla="*/ 0 h 35"/>
                <a:gd name="T16" fmla="*/ 17 w 29"/>
                <a:gd name="T17" fmla="*/ 0 h 35"/>
                <a:gd name="T18" fmla="*/ 17 w 29"/>
                <a:gd name="T19" fmla="*/ 0 h 35"/>
                <a:gd name="T20" fmla="*/ 26 w 29"/>
                <a:gd name="T21" fmla="*/ 8 h 35"/>
                <a:gd name="T22" fmla="*/ 26 w 29"/>
                <a:gd name="T23" fmla="*/ 8 h 35"/>
                <a:gd name="T24" fmla="*/ 29 w 29"/>
                <a:gd name="T25" fmla="*/ 23 h 35"/>
                <a:gd name="T26" fmla="*/ 29 w 29"/>
                <a:gd name="T27" fmla="*/ 23 h 35"/>
                <a:gd name="T28" fmla="*/ 23 w 29"/>
                <a:gd name="T29" fmla="*/ 34 h 35"/>
                <a:gd name="T30" fmla="*/ 23 w 29"/>
                <a:gd name="T31" fmla="*/ 34 h 35"/>
                <a:gd name="T32" fmla="*/ 17 w 29"/>
                <a:gd name="T33" fmla="*/ 35 h 35"/>
                <a:gd name="T34" fmla="*/ 17 w 29"/>
                <a:gd name="T35" fmla="*/ 35 h 35"/>
                <a:gd name="T36" fmla="*/ 17 w 29"/>
                <a:gd name="T37" fmla="*/ 35 h 35"/>
                <a:gd name="T38" fmla="*/ 17 w 29"/>
                <a:gd name="T39" fmla="*/ 35 h 35"/>
                <a:gd name="T40" fmla="*/ 0 w 29"/>
                <a:gd name="T41" fmla="*/ 17 h 35"/>
                <a:gd name="T42" fmla="*/ 17 w 29"/>
                <a:gd name="T43" fmla="*/ 32 h 35"/>
                <a:gd name="T44" fmla="*/ 23 w 29"/>
                <a:gd name="T45" fmla="*/ 31 h 35"/>
                <a:gd name="T46" fmla="*/ 23 w 29"/>
                <a:gd name="T47" fmla="*/ 31 h 35"/>
                <a:gd name="T48" fmla="*/ 26 w 29"/>
                <a:gd name="T49" fmla="*/ 23 h 35"/>
                <a:gd name="T50" fmla="*/ 26 w 29"/>
                <a:gd name="T51" fmla="*/ 23 h 35"/>
                <a:gd name="T52" fmla="*/ 23 w 29"/>
                <a:gd name="T53" fmla="*/ 9 h 35"/>
                <a:gd name="T54" fmla="*/ 23 w 29"/>
                <a:gd name="T55" fmla="*/ 9 h 35"/>
                <a:gd name="T56" fmla="*/ 17 w 29"/>
                <a:gd name="T57" fmla="*/ 3 h 35"/>
                <a:gd name="T58" fmla="*/ 17 w 29"/>
                <a:gd name="T59" fmla="*/ 3 h 35"/>
                <a:gd name="T60" fmla="*/ 17 w 29"/>
                <a:gd name="T61" fmla="*/ 3 h 35"/>
                <a:gd name="T62" fmla="*/ 17 w 29"/>
                <a:gd name="T63" fmla="*/ 3 h 35"/>
                <a:gd name="T64" fmla="*/ 6 w 29"/>
                <a:gd name="T65" fmla="*/ 10 h 35"/>
                <a:gd name="T66" fmla="*/ 6 w 29"/>
                <a:gd name="T67" fmla="*/ 10 h 35"/>
                <a:gd name="T68" fmla="*/ 3 w 29"/>
                <a:gd name="T69" fmla="*/ 17 h 35"/>
                <a:gd name="T70" fmla="*/ 3 w 29"/>
                <a:gd name="T71" fmla="*/ 17 h 35"/>
                <a:gd name="T72" fmla="*/ 17 w 29"/>
                <a:gd name="T73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35"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4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1" y="0"/>
                    <a:pt x="24" y="3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12"/>
                    <a:pt x="29" y="18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8"/>
                    <a:pt x="28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4"/>
                    <a:pt x="20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0" y="35"/>
                    <a:pt x="1" y="30"/>
                    <a:pt x="0" y="17"/>
                  </a:cubicBezTo>
                  <a:close/>
                  <a:moveTo>
                    <a:pt x="17" y="32"/>
                  </a:moveTo>
                  <a:cubicBezTo>
                    <a:pt x="19" y="32"/>
                    <a:pt x="21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1"/>
                    <a:pt x="26" y="28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18"/>
                    <a:pt x="25" y="13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1" y="5"/>
                    <a:pt x="19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2" y="3"/>
                    <a:pt x="9" y="7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13"/>
                    <a:pt x="3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29"/>
                    <a:pt x="11" y="32"/>
                    <a:pt x="17" y="3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69" name="组合 468"/>
          <p:cNvGrpSpPr/>
          <p:nvPr/>
        </p:nvGrpSpPr>
        <p:grpSpPr>
          <a:xfrm>
            <a:off x="6260446" y="220227"/>
            <a:ext cx="2011372" cy="1504292"/>
            <a:chOff x="6856413" y="277812"/>
            <a:chExt cx="2260600" cy="1690688"/>
          </a:xfrm>
        </p:grpSpPr>
        <p:sp>
          <p:nvSpPr>
            <p:cNvPr id="138" name="Freeform 281"/>
            <p:cNvSpPr/>
            <p:nvPr/>
          </p:nvSpPr>
          <p:spPr bwMode="auto">
            <a:xfrm>
              <a:off x="8355013" y="1182687"/>
              <a:ext cx="623888" cy="266700"/>
            </a:xfrm>
            <a:custGeom>
              <a:avLst/>
              <a:gdLst>
                <a:gd name="T0" fmla="*/ 43 w 166"/>
                <a:gd name="T1" fmla="*/ 30 h 71"/>
                <a:gd name="T2" fmla="*/ 143 w 166"/>
                <a:gd name="T3" fmla="*/ 25 h 71"/>
                <a:gd name="T4" fmla="*/ 45 w 166"/>
                <a:gd name="T5" fmla="*/ 56 h 71"/>
                <a:gd name="T6" fmla="*/ 43 w 166"/>
                <a:gd name="T7" fmla="*/ 3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71">
                  <a:moveTo>
                    <a:pt x="43" y="30"/>
                  </a:moveTo>
                  <a:cubicBezTo>
                    <a:pt x="43" y="30"/>
                    <a:pt x="120" y="0"/>
                    <a:pt x="143" y="25"/>
                  </a:cubicBezTo>
                  <a:cubicBezTo>
                    <a:pt x="166" y="50"/>
                    <a:pt x="92" y="71"/>
                    <a:pt x="45" y="56"/>
                  </a:cubicBezTo>
                  <a:cubicBezTo>
                    <a:pt x="0" y="43"/>
                    <a:pt x="43" y="30"/>
                    <a:pt x="43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9" name="Freeform 282"/>
            <p:cNvSpPr>
              <a:spLocks noEditPoints="1"/>
            </p:cNvSpPr>
            <p:nvPr/>
          </p:nvSpPr>
          <p:spPr bwMode="auto">
            <a:xfrm>
              <a:off x="8442326" y="1231900"/>
              <a:ext cx="473075" cy="187325"/>
            </a:xfrm>
            <a:custGeom>
              <a:avLst/>
              <a:gdLst>
                <a:gd name="T0" fmla="*/ 21 w 126"/>
                <a:gd name="T1" fmla="*/ 45 h 50"/>
                <a:gd name="T2" fmla="*/ 0 w 126"/>
                <a:gd name="T3" fmla="*/ 30 h 50"/>
                <a:gd name="T4" fmla="*/ 0 w 126"/>
                <a:gd name="T5" fmla="*/ 30 h 50"/>
                <a:gd name="T6" fmla="*/ 10 w 126"/>
                <a:gd name="T7" fmla="*/ 19 h 50"/>
                <a:gd name="T8" fmla="*/ 10 w 126"/>
                <a:gd name="T9" fmla="*/ 19 h 50"/>
                <a:gd name="T10" fmla="*/ 20 w 126"/>
                <a:gd name="T11" fmla="*/ 16 h 50"/>
                <a:gd name="T12" fmla="*/ 20 w 126"/>
                <a:gd name="T13" fmla="*/ 16 h 50"/>
                <a:gd name="T14" fmla="*/ 89 w 126"/>
                <a:gd name="T15" fmla="*/ 0 h 50"/>
                <a:gd name="T16" fmla="*/ 89 w 126"/>
                <a:gd name="T17" fmla="*/ 0 h 50"/>
                <a:gd name="T18" fmla="*/ 121 w 126"/>
                <a:gd name="T19" fmla="*/ 11 h 50"/>
                <a:gd name="T20" fmla="*/ 121 w 126"/>
                <a:gd name="T21" fmla="*/ 11 h 50"/>
                <a:gd name="T22" fmla="*/ 126 w 126"/>
                <a:gd name="T23" fmla="*/ 21 h 50"/>
                <a:gd name="T24" fmla="*/ 126 w 126"/>
                <a:gd name="T25" fmla="*/ 21 h 50"/>
                <a:gd name="T26" fmla="*/ 104 w 126"/>
                <a:gd name="T27" fmla="*/ 42 h 50"/>
                <a:gd name="T28" fmla="*/ 104 w 126"/>
                <a:gd name="T29" fmla="*/ 42 h 50"/>
                <a:gd name="T30" fmla="*/ 57 w 126"/>
                <a:gd name="T31" fmla="*/ 50 h 50"/>
                <a:gd name="T32" fmla="*/ 57 w 126"/>
                <a:gd name="T33" fmla="*/ 50 h 50"/>
                <a:gd name="T34" fmla="*/ 21 w 126"/>
                <a:gd name="T35" fmla="*/ 45 h 50"/>
                <a:gd name="T36" fmla="*/ 21 w 126"/>
                <a:gd name="T37" fmla="*/ 18 h 50"/>
                <a:gd name="T38" fmla="*/ 12 w 126"/>
                <a:gd name="T39" fmla="*/ 22 h 50"/>
                <a:gd name="T40" fmla="*/ 12 w 126"/>
                <a:gd name="T41" fmla="*/ 22 h 50"/>
                <a:gd name="T42" fmla="*/ 3 w 126"/>
                <a:gd name="T43" fmla="*/ 30 h 50"/>
                <a:gd name="T44" fmla="*/ 3 w 126"/>
                <a:gd name="T45" fmla="*/ 30 h 50"/>
                <a:gd name="T46" fmla="*/ 22 w 126"/>
                <a:gd name="T47" fmla="*/ 42 h 50"/>
                <a:gd name="T48" fmla="*/ 22 w 126"/>
                <a:gd name="T49" fmla="*/ 42 h 50"/>
                <a:gd name="T50" fmla="*/ 57 w 126"/>
                <a:gd name="T51" fmla="*/ 47 h 50"/>
                <a:gd name="T52" fmla="*/ 57 w 126"/>
                <a:gd name="T53" fmla="*/ 47 h 50"/>
                <a:gd name="T54" fmla="*/ 103 w 126"/>
                <a:gd name="T55" fmla="*/ 39 h 50"/>
                <a:gd name="T56" fmla="*/ 103 w 126"/>
                <a:gd name="T57" fmla="*/ 39 h 50"/>
                <a:gd name="T58" fmla="*/ 123 w 126"/>
                <a:gd name="T59" fmla="*/ 21 h 50"/>
                <a:gd name="T60" fmla="*/ 123 w 126"/>
                <a:gd name="T61" fmla="*/ 21 h 50"/>
                <a:gd name="T62" fmla="*/ 119 w 126"/>
                <a:gd name="T63" fmla="*/ 13 h 50"/>
                <a:gd name="T64" fmla="*/ 119 w 126"/>
                <a:gd name="T65" fmla="*/ 13 h 50"/>
                <a:gd name="T66" fmla="*/ 89 w 126"/>
                <a:gd name="T67" fmla="*/ 3 h 50"/>
                <a:gd name="T68" fmla="*/ 89 w 126"/>
                <a:gd name="T69" fmla="*/ 3 h 50"/>
                <a:gd name="T70" fmla="*/ 21 w 126"/>
                <a:gd name="T71" fmla="*/ 18 h 50"/>
                <a:gd name="T72" fmla="*/ 21 w 126"/>
                <a:gd name="T73" fmla="*/ 18 h 50"/>
                <a:gd name="T74" fmla="*/ 21 w 126"/>
                <a:gd name="T75" fmla="*/ 1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6" h="50">
                  <a:moveTo>
                    <a:pt x="21" y="45"/>
                  </a:moveTo>
                  <a:cubicBezTo>
                    <a:pt x="6" y="40"/>
                    <a:pt x="0" y="36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5"/>
                    <a:pt x="5" y="22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7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5"/>
                    <a:pt x="5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102" y="1"/>
                    <a:pt x="114" y="3"/>
                    <a:pt x="121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5" y="14"/>
                    <a:pt x="126" y="18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30"/>
                    <a:pt x="117" y="37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7"/>
                    <a:pt x="74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45" y="50"/>
                    <a:pt x="32" y="48"/>
                    <a:pt x="21" y="45"/>
                  </a:cubicBezTo>
                  <a:close/>
                  <a:moveTo>
                    <a:pt x="21" y="18"/>
                  </a:moveTo>
                  <a:cubicBezTo>
                    <a:pt x="21" y="18"/>
                    <a:pt x="16" y="20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7" y="24"/>
                    <a:pt x="3" y="28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3"/>
                    <a:pt x="7" y="37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33" y="45"/>
                    <a:pt x="45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74" y="47"/>
                    <a:pt x="91" y="44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16" y="34"/>
                    <a:pt x="123" y="28"/>
                    <a:pt x="123" y="2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3" y="19"/>
                    <a:pt x="122" y="16"/>
                    <a:pt x="119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3" y="6"/>
                    <a:pt x="102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59" y="3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0" name="Freeform 283"/>
            <p:cNvSpPr>
              <a:spLocks noEditPoints="1"/>
            </p:cNvSpPr>
            <p:nvPr/>
          </p:nvSpPr>
          <p:spPr bwMode="auto">
            <a:xfrm>
              <a:off x="8494713" y="1262062"/>
              <a:ext cx="363538" cy="127000"/>
            </a:xfrm>
            <a:custGeom>
              <a:avLst/>
              <a:gdLst>
                <a:gd name="T0" fmla="*/ 15 w 97"/>
                <a:gd name="T1" fmla="*/ 31 h 34"/>
                <a:gd name="T2" fmla="*/ 0 w 97"/>
                <a:gd name="T3" fmla="*/ 22 h 34"/>
                <a:gd name="T4" fmla="*/ 0 w 97"/>
                <a:gd name="T5" fmla="*/ 22 h 34"/>
                <a:gd name="T6" fmla="*/ 8 w 97"/>
                <a:gd name="T7" fmla="*/ 16 h 34"/>
                <a:gd name="T8" fmla="*/ 8 w 97"/>
                <a:gd name="T9" fmla="*/ 16 h 34"/>
                <a:gd name="T10" fmla="*/ 15 w 97"/>
                <a:gd name="T11" fmla="*/ 13 h 34"/>
                <a:gd name="T12" fmla="*/ 15 w 97"/>
                <a:gd name="T13" fmla="*/ 13 h 34"/>
                <a:gd name="T14" fmla="*/ 76 w 97"/>
                <a:gd name="T15" fmla="*/ 0 h 34"/>
                <a:gd name="T16" fmla="*/ 76 w 97"/>
                <a:gd name="T17" fmla="*/ 0 h 34"/>
                <a:gd name="T18" fmla="*/ 94 w 97"/>
                <a:gd name="T19" fmla="*/ 6 h 34"/>
                <a:gd name="T20" fmla="*/ 94 w 97"/>
                <a:gd name="T21" fmla="*/ 6 h 34"/>
                <a:gd name="T22" fmla="*/ 97 w 97"/>
                <a:gd name="T23" fmla="*/ 14 h 34"/>
                <a:gd name="T24" fmla="*/ 97 w 97"/>
                <a:gd name="T25" fmla="*/ 14 h 34"/>
                <a:gd name="T26" fmla="*/ 80 w 97"/>
                <a:gd name="T27" fmla="*/ 29 h 34"/>
                <a:gd name="T28" fmla="*/ 80 w 97"/>
                <a:gd name="T29" fmla="*/ 29 h 34"/>
                <a:gd name="T30" fmla="*/ 43 w 97"/>
                <a:gd name="T31" fmla="*/ 34 h 34"/>
                <a:gd name="T32" fmla="*/ 43 w 97"/>
                <a:gd name="T33" fmla="*/ 34 h 34"/>
                <a:gd name="T34" fmla="*/ 15 w 97"/>
                <a:gd name="T35" fmla="*/ 31 h 34"/>
                <a:gd name="T36" fmla="*/ 16 w 97"/>
                <a:gd name="T37" fmla="*/ 16 h 34"/>
                <a:gd name="T38" fmla="*/ 4 w 97"/>
                <a:gd name="T39" fmla="*/ 21 h 34"/>
                <a:gd name="T40" fmla="*/ 4 w 97"/>
                <a:gd name="T41" fmla="*/ 21 h 34"/>
                <a:gd name="T42" fmla="*/ 3 w 97"/>
                <a:gd name="T43" fmla="*/ 22 h 34"/>
                <a:gd name="T44" fmla="*/ 3 w 97"/>
                <a:gd name="T45" fmla="*/ 22 h 34"/>
                <a:gd name="T46" fmla="*/ 5 w 97"/>
                <a:gd name="T47" fmla="*/ 25 h 34"/>
                <a:gd name="T48" fmla="*/ 5 w 97"/>
                <a:gd name="T49" fmla="*/ 25 h 34"/>
                <a:gd name="T50" fmla="*/ 16 w 97"/>
                <a:gd name="T51" fmla="*/ 28 h 34"/>
                <a:gd name="T52" fmla="*/ 16 w 97"/>
                <a:gd name="T53" fmla="*/ 28 h 34"/>
                <a:gd name="T54" fmla="*/ 43 w 97"/>
                <a:gd name="T55" fmla="*/ 31 h 34"/>
                <a:gd name="T56" fmla="*/ 43 w 97"/>
                <a:gd name="T57" fmla="*/ 31 h 34"/>
                <a:gd name="T58" fmla="*/ 79 w 97"/>
                <a:gd name="T59" fmla="*/ 26 h 34"/>
                <a:gd name="T60" fmla="*/ 79 w 97"/>
                <a:gd name="T61" fmla="*/ 26 h 34"/>
                <a:gd name="T62" fmla="*/ 94 w 97"/>
                <a:gd name="T63" fmla="*/ 14 h 34"/>
                <a:gd name="T64" fmla="*/ 94 w 97"/>
                <a:gd name="T65" fmla="*/ 14 h 34"/>
                <a:gd name="T66" fmla="*/ 91 w 97"/>
                <a:gd name="T67" fmla="*/ 8 h 34"/>
                <a:gd name="T68" fmla="*/ 91 w 97"/>
                <a:gd name="T69" fmla="*/ 8 h 34"/>
                <a:gd name="T70" fmla="*/ 76 w 97"/>
                <a:gd name="T71" fmla="*/ 3 h 34"/>
                <a:gd name="T72" fmla="*/ 76 w 97"/>
                <a:gd name="T73" fmla="*/ 3 h 34"/>
                <a:gd name="T74" fmla="*/ 16 w 97"/>
                <a:gd name="T75" fmla="*/ 16 h 34"/>
                <a:gd name="T76" fmla="*/ 16 w 97"/>
                <a:gd name="T77" fmla="*/ 16 h 34"/>
                <a:gd name="T78" fmla="*/ 16 w 97"/>
                <a:gd name="T79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7" h="34">
                  <a:moveTo>
                    <a:pt x="15" y="31"/>
                  </a:moveTo>
                  <a:cubicBezTo>
                    <a:pt x="4" y="28"/>
                    <a:pt x="0" y="26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8"/>
                    <a:pt x="4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1" y="14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8" y="13"/>
                    <a:pt x="53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83" y="0"/>
                    <a:pt x="90" y="1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6" y="8"/>
                    <a:pt x="97" y="11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21"/>
                    <a:pt x="89" y="25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0" y="32"/>
                    <a:pt x="56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34" y="34"/>
                    <a:pt x="24" y="33"/>
                    <a:pt x="15" y="31"/>
                  </a:cubicBezTo>
                  <a:close/>
                  <a:moveTo>
                    <a:pt x="16" y="16"/>
                  </a:moveTo>
                  <a:cubicBezTo>
                    <a:pt x="16" y="16"/>
                    <a:pt x="8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3" y="23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6"/>
                    <a:pt x="11" y="27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4" y="30"/>
                    <a:pt x="34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56" y="31"/>
                    <a:pt x="69" y="29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88" y="23"/>
                    <a:pt x="94" y="18"/>
                    <a:pt x="94" y="14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2"/>
                    <a:pt x="93" y="10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89" y="5"/>
                    <a:pt x="83" y="3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53" y="3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1" name="Freeform 284"/>
            <p:cNvSpPr/>
            <p:nvPr/>
          </p:nvSpPr>
          <p:spPr bwMode="auto">
            <a:xfrm>
              <a:off x="8343901" y="1355725"/>
              <a:ext cx="481013" cy="304800"/>
            </a:xfrm>
            <a:custGeom>
              <a:avLst/>
              <a:gdLst>
                <a:gd name="T0" fmla="*/ 40 w 128"/>
                <a:gd name="T1" fmla="*/ 10 h 81"/>
                <a:gd name="T2" fmla="*/ 121 w 128"/>
                <a:gd name="T3" fmla="*/ 51 h 81"/>
                <a:gd name="T4" fmla="*/ 29 w 128"/>
                <a:gd name="T5" fmla="*/ 31 h 81"/>
                <a:gd name="T6" fmla="*/ 40 w 128"/>
                <a:gd name="T7" fmla="*/ 1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8" h="81">
                  <a:moveTo>
                    <a:pt x="40" y="10"/>
                  </a:moveTo>
                  <a:cubicBezTo>
                    <a:pt x="40" y="10"/>
                    <a:pt x="114" y="21"/>
                    <a:pt x="121" y="51"/>
                  </a:cubicBezTo>
                  <a:cubicBezTo>
                    <a:pt x="128" y="81"/>
                    <a:pt x="60" y="64"/>
                    <a:pt x="29" y="31"/>
                  </a:cubicBezTo>
                  <a:cubicBezTo>
                    <a:pt x="0" y="0"/>
                    <a:pt x="40" y="10"/>
                    <a:pt x="4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2" name="Freeform 285"/>
            <p:cNvSpPr>
              <a:spLocks noEditPoints="1"/>
            </p:cNvSpPr>
            <p:nvPr/>
          </p:nvSpPr>
          <p:spPr bwMode="auto">
            <a:xfrm>
              <a:off x="8407401" y="1382712"/>
              <a:ext cx="398463" cy="228600"/>
            </a:xfrm>
            <a:custGeom>
              <a:avLst/>
              <a:gdLst>
                <a:gd name="T0" fmla="*/ 11 w 106"/>
                <a:gd name="T1" fmla="*/ 25 h 61"/>
                <a:gd name="T2" fmla="*/ 0 w 106"/>
                <a:gd name="T3" fmla="*/ 7 h 61"/>
                <a:gd name="T4" fmla="*/ 0 w 106"/>
                <a:gd name="T5" fmla="*/ 7 h 61"/>
                <a:gd name="T6" fmla="*/ 4 w 106"/>
                <a:gd name="T7" fmla="*/ 1 h 61"/>
                <a:gd name="T8" fmla="*/ 4 w 106"/>
                <a:gd name="T9" fmla="*/ 1 h 61"/>
                <a:gd name="T10" fmla="*/ 11 w 106"/>
                <a:gd name="T11" fmla="*/ 0 h 61"/>
                <a:gd name="T12" fmla="*/ 11 w 106"/>
                <a:gd name="T13" fmla="*/ 0 h 61"/>
                <a:gd name="T14" fmla="*/ 23 w 106"/>
                <a:gd name="T15" fmla="*/ 2 h 61"/>
                <a:gd name="T16" fmla="*/ 23 w 106"/>
                <a:gd name="T17" fmla="*/ 2 h 61"/>
                <a:gd name="T18" fmla="*/ 61 w 106"/>
                <a:gd name="T19" fmla="*/ 11 h 61"/>
                <a:gd name="T20" fmla="*/ 61 w 106"/>
                <a:gd name="T21" fmla="*/ 11 h 61"/>
                <a:gd name="T22" fmla="*/ 105 w 106"/>
                <a:gd name="T23" fmla="*/ 44 h 61"/>
                <a:gd name="T24" fmla="*/ 105 w 106"/>
                <a:gd name="T25" fmla="*/ 44 h 61"/>
                <a:gd name="T26" fmla="*/ 106 w 106"/>
                <a:gd name="T27" fmla="*/ 48 h 61"/>
                <a:gd name="T28" fmla="*/ 106 w 106"/>
                <a:gd name="T29" fmla="*/ 48 h 61"/>
                <a:gd name="T30" fmla="*/ 87 w 106"/>
                <a:gd name="T31" fmla="*/ 61 h 61"/>
                <a:gd name="T32" fmla="*/ 87 w 106"/>
                <a:gd name="T33" fmla="*/ 61 h 61"/>
                <a:gd name="T34" fmla="*/ 11 w 106"/>
                <a:gd name="T35" fmla="*/ 25 h 61"/>
                <a:gd name="T36" fmla="*/ 5 w 106"/>
                <a:gd name="T37" fmla="*/ 4 h 61"/>
                <a:gd name="T38" fmla="*/ 3 w 106"/>
                <a:gd name="T39" fmla="*/ 7 h 61"/>
                <a:gd name="T40" fmla="*/ 3 w 106"/>
                <a:gd name="T41" fmla="*/ 7 h 61"/>
                <a:gd name="T42" fmla="*/ 13 w 106"/>
                <a:gd name="T43" fmla="*/ 23 h 61"/>
                <a:gd name="T44" fmla="*/ 13 w 106"/>
                <a:gd name="T45" fmla="*/ 23 h 61"/>
                <a:gd name="T46" fmla="*/ 87 w 106"/>
                <a:gd name="T47" fmla="*/ 58 h 61"/>
                <a:gd name="T48" fmla="*/ 87 w 106"/>
                <a:gd name="T49" fmla="*/ 58 h 61"/>
                <a:gd name="T50" fmla="*/ 103 w 106"/>
                <a:gd name="T51" fmla="*/ 48 h 61"/>
                <a:gd name="T52" fmla="*/ 103 w 106"/>
                <a:gd name="T53" fmla="*/ 48 h 61"/>
                <a:gd name="T54" fmla="*/ 102 w 106"/>
                <a:gd name="T55" fmla="*/ 44 h 61"/>
                <a:gd name="T56" fmla="*/ 102 w 106"/>
                <a:gd name="T57" fmla="*/ 44 h 61"/>
                <a:gd name="T58" fmla="*/ 60 w 106"/>
                <a:gd name="T59" fmla="*/ 14 h 61"/>
                <a:gd name="T60" fmla="*/ 60 w 106"/>
                <a:gd name="T61" fmla="*/ 14 h 61"/>
                <a:gd name="T62" fmla="*/ 22 w 106"/>
                <a:gd name="T63" fmla="*/ 4 h 61"/>
                <a:gd name="T64" fmla="*/ 22 w 106"/>
                <a:gd name="T65" fmla="*/ 4 h 61"/>
                <a:gd name="T66" fmla="*/ 23 w 106"/>
                <a:gd name="T67" fmla="*/ 3 h 61"/>
                <a:gd name="T68" fmla="*/ 23 w 106"/>
                <a:gd name="T69" fmla="*/ 2 h 61"/>
                <a:gd name="T70" fmla="*/ 23 w 106"/>
                <a:gd name="T71" fmla="*/ 3 h 61"/>
                <a:gd name="T72" fmla="*/ 22 w 106"/>
                <a:gd name="T73" fmla="*/ 4 h 61"/>
                <a:gd name="T74" fmla="*/ 22 w 106"/>
                <a:gd name="T75" fmla="*/ 4 h 61"/>
                <a:gd name="T76" fmla="*/ 19 w 106"/>
                <a:gd name="T77" fmla="*/ 4 h 61"/>
                <a:gd name="T78" fmla="*/ 19 w 106"/>
                <a:gd name="T79" fmla="*/ 4 h 61"/>
                <a:gd name="T80" fmla="*/ 11 w 106"/>
                <a:gd name="T81" fmla="*/ 3 h 61"/>
                <a:gd name="T82" fmla="*/ 11 w 106"/>
                <a:gd name="T83" fmla="*/ 3 h 61"/>
                <a:gd name="T84" fmla="*/ 11 w 106"/>
                <a:gd name="T85" fmla="*/ 3 h 61"/>
                <a:gd name="T86" fmla="*/ 11 w 106"/>
                <a:gd name="T87" fmla="*/ 3 h 61"/>
                <a:gd name="T88" fmla="*/ 5 w 106"/>
                <a:gd name="T89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61">
                  <a:moveTo>
                    <a:pt x="11" y="25"/>
                  </a:moveTo>
                  <a:cubicBezTo>
                    <a:pt x="3" y="17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22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42" y="4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81" y="17"/>
                    <a:pt x="101" y="27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6" y="45"/>
                    <a:pt x="106" y="47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57"/>
                    <a:pt x="98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66" y="61"/>
                    <a:pt x="31" y="47"/>
                    <a:pt x="11" y="25"/>
                  </a:cubicBezTo>
                  <a:close/>
                  <a:moveTo>
                    <a:pt x="5" y="4"/>
                  </a:move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5" y="15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32" y="44"/>
                    <a:pt x="67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97" y="58"/>
                    <a:pt x="103" y="55"/>
                    <a:pt x="103" y="48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47"/>
                    <a:pt x="103" y="46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99" y="30"/>
                    <a:pt x="80" y="20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1" y="7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1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3"/>
                    <a:pt x="14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3"/>
                    <a:pt x="7" y="3"/>
                    <a:pt x="5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3" name="Freeform 286"/>
            <p:cNvSpPr>
              <a:spLocks noEditPoints="1"/>
            </p:cNvSpPr>
            <p:nvPr/>
          </p:nvSpPr>
          <p:spPr bwMode="auto">
            <a:xfrm>
              <a:off x="8448676" y="1412875"/>
              <a:ext cx="307975" cy="168275"/>
            </a:xfrm>
            <a:custGeom>
              <a:avLst/>
              <a:gdLst>
                <a:gd name="T0" fmla="*/ 9 w 82"/>
                <a:gd name="T1" fmla="*/ 17 h 45"/>
                <a:gd name="T2" fmla="*/ 0 w 82"/>
                <a:gd name="T3" fmla="*/ 4 h 45"/>
                <a:gd name="T4" fmla="*/ 0 w 82"/>
                <a:gd name="T5" fmla="*/ 4 h 45"/>
                <a:gd name="T6" fmla="*/ 6 w 82"/>
                <a:gd name="T7" fmla="*/ 0 h 45"/>
                <a:gd name="T8" fmla="*/ 6 w 82"/>
                <a:gd name="T9" fmla="*/ 0 h 45"/>
                <a:gd name="T10" fmla="*/ 17 w 82"/>
                <a:gd name="T11" fmla="*/ 2 h 45"/>
                <a:gd name="T12" fmla="*/ 17 w 82"/>
                <a:gd name="T13" fmla="*/ 2 h 45"/>
                <a:gd name="T14" fmla="*/ 48 w 82"/>
                <a:gd name="T15" fmla="*/ 10 h 45"/>
                <a:gd name="T16" fmla="*/ 48 w 82"/>
                <a:gd name="T17" fmla="*/ 10 h 45"/>
                <a:gd name="T18" fmla="*/ 82 w 82"/>
                <a:gd name="T19" fmla="*/ 32 h 45"/>
                <a:gd name="T20" fmla="*/ 82 w 82"/>
                <a:gd name="T21" fmla="*/ 32 h 45"/>
                <a:gd name="T22" fmla="*/ 82 w 82"/>
                <a:gd name="T23" fmla="*/ 34 h 45"/>
                <a:gd name="T24" fmla="*/ 82 w 82"/>
                <a:gd name="T25" fmla="*/ 34 h 45"/>
                <a:gd name="T26" fmla="*/ 78 w 82"/>
                <a:gd name="T27" fmla="*/ 42 h 45"/>
                <a:gd name="T28" fmla="*/ 78 w 82"/>
                <a:gd name="T29" fmla="*/ 42 h 45"/>
                <a:gd name="T30" fmla="*/ 69 w 82"/>
                <a:gd name="T31" fmla="*/ 45 h 45"/>
                <a:gd name="T32" fmla="*/ 69 w 82"/>
                <a:gd name="T33" fmla="*/ 45 h 45"/>
                <a:gd name="T34" fmla="*/ 9 w 82"/>
                <a:gd name="T35" fmla="*/ 17 h 45"/>
                <a:gd name="T36" fmla="*/ 3 w 82"/>
                <a:gd name="T37" fmla="*/ 4 h 45"/>
                <a:gd name="T38" fmla="*/ 3 w 82"/>
                <a:gd name="T39" fmla="*/ 4 h 45"/>
                <a:gd name="T40" fmla="*/ 3 w 82"/>
                <a:gd name="T41" fmla="*/ 4 h 45"/>
                <a:gd name="T42" fmla="*/ 11 w 82"/>
                <a:gd name="T43" fmla="*/ 14 h 45"/>
                <a:gd name="T44" fmla="*/ 11 w 82"/>
                <a:gd name="T45" fmla="*/ 14 h 45"/>
                <a:gd name="T46" fmla="*/ 69 w 82"/>
                <a:gd name="T47" fmla="*/ 42 h 45"/>
                <a:gd name="T48" fmla="*/ 69 w 82"/>
                <a:gd name="T49" fmla="*/ 42 h 45"/>
                <a:gd name="T50" fmla="*/ 79 w 82"/>
                <a:gd name="T51" fmla="*/ 34 h 45"/>
                <a:gd name="T52" fmla="*/ 79 w 82"/>
                <a:gd name="T53" fmla="*/ 34 h 45"/>
                <a:gd name="T54" fmla="*/ 79 w 82"/>
                <a:gd name="T55" fmla="*/ 32 h 45"/>
                <a:gd name="T56" fmla="*/ 79 w 82"/>
                <a:gd name="T57" fmla="*/ 32 h 45"/>
                <a:gd name="T58" fmla="*/ 47 w 82"/>
                <a:gd name="T59" fmla="*/ 13 h 45"/>
                <a:gd name="T60" fmla="*/ 47 w 82"/>
                <a:gd name="T61" fmla="*/ 13 h 45"/>
                <a:gd name="T62" fmla="*/ 16 w 82"/>
                <a:gd name="T63" fmla="*/ 5 h 45"/>
                <a:gd name="T64" fmla="*/ 16 w 82"/>
                <a:gd name="T65" fmla="*/ 5 h 45"/>
                <a:gd name="T66" fmla="*/ 16 w 82"/>
                <a:gd name="T67" fmla="*/ 4 h 45"/>
                <a:gd name="T68" fmla="*/ 17 w 82"/>
                <a:gd name="T69" fmla="*/ 2 h 45"/>
                <a:gd name="T70" fmla="*/ 16 w 82"/>
                <a:gd name="T71" fmla="*/ 4 h 45"/>
                <a:gd name="T72" fmla="*/ 16 w 82"/>
                <a:gd name="T73" fmla="*/ 5 h 45"/>
                <a:gd name="T74" fmla="*/ 16 w 82"/>
                <a:gd name="T75" fmla="*/ 5 h 45"/>
                <a:gd name="T76" fmla="*/ 12 w 82"/>
                <a:gd name="T77" fmla="*/ 4 h 45"/>
                <a:gd name="T78" fmla="*/ 12 w 82"/>
                <a:gd name="T79" fmla="*/ 4 h 45"/>
                <a:gd name="T80" fmla="*/ 6 w 82"/>
                <a:gd name="T81" fmla="*/ 3 h 45"/>
                <a:gd name="T82" fmla="*/ 6 w 82"/>
                <a:gd name="T83" fmla="*/ 3 h 45"/>
                <a:gd name="T84" fmla="*/ 5 w 82"/>
                <a:gd name="T85" fmla="*/ 3 h 45"/>
                <a:gd name="T86" fmla="*/ 5 w 82"/>
                <a:gd name="T87" fmla="*/ 3 h 45"/>
                <a:gd name="T88" fmla="*/ 3 w 82"/>
                <a:gd name="T8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45">
                  <a:moveTo>
                    <a:pt x="9" y="17"/>
                  </a:moveTo>
                  <a:cubicBezTo>
                    <a:pt x="2" y="11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33" y="5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64" y="15"/>
                    <a:pt x="80" y="21"/>
                    <a:pt x="82" y="32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82" y="33"/>
                    <a:pt x="82" y="33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8"/>
                    <a:pt x="81" y="40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44"/>
                    <a:pt x="73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53" y="44"/>
                    <a:pt x="26" y="32"/>
                    <a:pt x="9" y="17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5" y="9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27" y="29"/>
                    <a:pt x="54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6" y="41"/>
                    <a:pt x="79" y="39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9" y="33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25"/>
                    <a:pt x="63" y="17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31" y="8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4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8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3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4" name="Freeform 287"/>
            <p:cNvSpPr/>
            <p:nvPr/>
          </p:nvSpPr>
          <p:spPr bwMode="auto">
            <a:xfrm>
              <a:off x="7915276" y="957262"/>
              <a:ext cx="485775" cy="417513"/>
            </a:xfrm>
            <a:custGeom>
              <a:avLst/>
              <a:gdLst>
                <a:gd name="T0" fmla="*/ 105 w 129"/>
                <a:gd name="T1" fmla="*/ 73 h 111"/>
                <a:gd name="T2" fmla="*/ 33 w 129"/>
                <a:gd name="T3" fmla="*/ 3 h 111"/>
                <a:gd name="T4" fmla="*/ 86 w 129"/>
                <a:gd name="T5" fmla="*/ 92 h 111"/>
                <a:gd name="T6" fmla="*/ 105 w 129"/>
                <a:gd name="T7" fmla="*/ 7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111">
                  <a:moveTo>
                    <a:pt x="105" y="73"/>
                  </a:moveTo>
                  <a:cubicBezTo>
                    <a:pt x="105" y="73"/>
                    <a:pt x="67" y="0"/>
                    <a:pt x="33" y="3"/>
                  </a:cubicBezTo>
                  <a:cubicBezTo>
                    <a:pt x="0" y="7"/>
                    <a:pt x="41" y="71"/>
                    <a:pt x="86" y="92"/>
                  </a:cubicBezTo>
                  <a:cubicBezTo>
                    <a:pt x="129" y="111"/>
                    <a:pt x="105" y="73"/>
                    <a:pt x="105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5" name="Freeform 288"/>
            <p:cNvSpPr>
              <a:spLocks noEditPoints="1"/>
            </p:cNvSpPr>
            <p:nvPr/>
          </p:nvSpPr>
          <p:spPr bwMode="auto">
            <a:xfrm>
              <a:off x="7986713" y="965200"/>
              <a:ext cx="354013" cy="365125"/>
            </a:xfrm>
            <a:custGeom>
              <a:avLst/>
              <a:gdLst>
                <a:gd name="T0" fmla="*/ 86 w 94"/>
                <a:gd name="T1" fmla="*/ 97 h 97"/>
                <a:gd name="T2" fmla="*/ 67 w 94"/>
                <a:gd name="T3" fmla="*/ 91 h 97"/>
                <a:gd name="T4" fmla="*/ 67 w 94"/>
                <a:gd name="T5" fmla="*/ 91 h 97"/>
                <a:gd name="T6" fmla="*/ 0 w 94"/>
                <a:gd name="T7" fmla="*/ 14 h 97"/>
                <a:gd name="T8" fmla="*/ 0 w 94"/>
                <a:gd name="T9" fmla="*/ 14 h 97"/>
                <a:gd name="T10" fmla="*/ 14 w 94"/>
                <a:gd name="T11" fmla="*/ 0 h 97"/>
                <a:gd name="T12" fmla="*/ 14 w 94"/>
                <a:gd name="T13" fmla="*/ 0 h 97"/>
                <a:gd name="T14" fmla="*/ 17 w 94"/>
                <a:gd name="T15" fmla="*/ 0 h 97"/>
                <a:gd name="T16" fmla="*/ 17 w 94"/>
                <a:gd name="T17" fmla="*/ 0 h 97"/>
                <a:gd name="T18" fmla="*/ 87 w 94"/>
                <a:gd name="T19" fmla="*/ 71 h 97"/>
                <a:gd name="T20" fmla="*/ 87 w 94"/>
                <a:gd name="T21" fmla="*/ 71 h 97"/>
                <a:gd name="T22" fmla="*/ 87 w 94"/>
                <a:gd name="T23" fmla="*/ 71 h 97"/>
                <a:gd name="T24" fmla="*/ 87 w 94"/>
                <a:gd name="T25" fmla="*/ 71 h 97"/>
                <a:gd name="T26" fmla="*/ 87 w 94"/>
                <a:gd name="T27" fmla="*/ 71 h 97"/>
                <a:gd name="T28" fmla="*/ 87 w 94"/>
                <a:gd name="T29" fmla="*/ 71 h 97"/>
                <a:gd name="T30" fmla="*/ 87 w 94"/>
                <a:gd name="T31" fmla="*/ 71 h 97"/>
                <a:gd name="T32" fmla="*/ 87 w 94"/>
                <a:gd name="T33" fmla="*/ 71 h 97"/>
                <a:gd name="T34" fmla="*/ 94 w 94"/>
                <a:gd name="T35" fmla="*/ 89 h 97"/>
                <a:gd name="T36" fmla="*/ 94 w 94"/>
                <a:gd name="T37" fmla="*/ 89 h 97"/>
                <a:gd name="T38" fmla="*/ 92 w 94"/>
                <a:gd name="T39" fmla="*/ 95 h 97"/>
                <a:gd name="T40" fmla="*/ 92 w 94"/>
                <a:gd name="T41" fmla="*/ 95 h 97"/>
                <a:gd name="T42" fmla="*/ 86 w 94"/>
                <a:gd name="T43" fmla="*/ 97 h 97"/>
                <a:gd name="T44" fmla="*/ 86 w 94"/>
                <a:gd name="T45" fmla="*/ 97 h 97"/>
                <a:gd name="T46" fmla="*/ 86 w 94"/>
                <a:gd name="T47" fmla="*/ 97 h 97"/>
                <a:gd name="T48" fmla="*/ 17 w 94"/>
                <a:gd name="T49" fmla="*/ 3 h 97"/>
                <a:gd name="T50" fmla="*/ 14 w 94"/>
                <a:gd name="T51" fmla="*/ 3 h 97"/>
                <a:gd name="T52" fmla="*/ 14 w 94"/>
                <a:gd name="T53" fmla="*/ 3 h 97"/>
                <a:gd name="T54" fmla="*/ 3 w 94"/>
                <a:gd name="T55" fmla="*/ 14 h 97"/>
                <a:gd name="T56" fmla="*/ 3 w 94"/>
                <a:gd name="T57" fmla="*/ 14 h 97"/>
                <a:gd name="T58" fmla="*/ 68 w 94"/>
                <a:gd name="T59" fmla="*/ 89 h 97"/>
                <a:gd name="T60" fmla="*/ 68 w 94"/>
                <a:gd name="T61" fmla="*/ 89 h 97"/>
                <a:gd name="T62" fmla="*/ 86 w 94"/>
                <a:gd name="T63" fmla="*/ 94 h 97"/>
                <a:gd name="T64" fmla="*/ 86 w 94"/>
                <a:gd name="T65" fmla="*/ 94 h 97"/>
                <a:gd name="T66" fmla="*/ 91 w 94"/>
                <a:gd name="T67" fmla="*/ 89 h 97"/>
                <a:gd name="T68" fmla="*/ 91 w 94"/>
                <a:gd name="T69" fmla="*/ 89 h 97"/>
                <a:gd name="T70" fmla="*/ 85 w 94"/>
                <a:gd name="T71" fmla="*/ 72 h 97"/>
                <a:gd name="T72" fmla="*/ 85 w 94"/>
                <a:gd name="T73" fmla="*/ 72 h 97"/>
                <a:gd name="T74" fmla="*/ 86 w 94"/>
                <a:gd name="T75" fmla="*/ 71 h 97"/>
                <a:gd name="T76" fmla="*/ 85 w 94"/>
                <a:gd name="T77" fmla="*/ 72 h 97"/>
                <a:gd name="T78" fmla="*/ 63 w 94"/>
                <a:gd name="T79" fmla="*/ 37 h 97"/>
                <a:gd name="T80" fmla="*/ 63 w 94"/>
                <a:gd name="T81" fmla="*/ 37 h 97"/>
                <a:gd name="T82" fmla="*/ 17 w 94"/>
                <a:gd name="T83" fmla="*/ 3 h 97"/>
                <a:gd name="T84" fmla="*/ 17 w 94"/>
                <a:gd name="T85" fmla="*/ 3 h 97"/>
                <a:gd name="T86" fmla="*/ 17 w 94"/>
                <a:gd name="T87" fmla="*/ 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4" h="97">
                  <a:moveTo>
                    <a:pt x="86" y="97"/>
                  </a:moveTo>
                  <a:cubicBezTo>
                    <a:pt x="82" y="97"/>
                    <a:pt x="76" y="95"/>
                    <a:pt x="67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33" y="76"/>
                    <a:pt x="1" y="3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7"/>
                    <a:pt x="5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51" y="0"/>
                    <a:pt x="85" y="68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2"/>
                    <a:pt x="94" y="82"/>
                    <a:pt x="94" y="89"/>
                  </a:cubicBezTo>
                  <a:cubicBezTo>
                    <a:pt x="94" y="89"/>
                    <a:pt x="94" y="89"/>
                    <a:pt x="94" y="89"/>
                  </a:cubicBezTo>
                  <a:cubicBezTo>
                    <a:pt x="94" y="91"/>
                    <a:pt x="94" y="93"/>
                    <a:pt x="92" y="95"/>
                  </a:cubicBezTo>
                  <a:cubicBezTo>
                    <a:pt x="92" y="95"/>
                    <a:pt x="92" y="95"/>
                    <a:pt x="92" y="95"/>
                  </a:cubicBezTo>
                  <a:cubicBezTo>
                    <a:pt x="91" y="96"/>
                    <a:pt x="89" y="97"/>
                    <a:pt x="86" y="97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6" y="97"/>
                    <a:pt x="86" y="97"/>
                    <a:pt x="86" y="97"/>
                  </a:cubicBezTo>
                  <a:close/>
                  <a:moveTo>
                    <a:pt x="17" y="3"/>
                  </a:move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6" y="4"/>
                    <a:pt x="4" y="8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34"/>
                    <a:pt x="35" y="74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77" y="93"/>
                    <a:pt x="82" y="94"/>
                    <a:pt x="86" y="9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90" y="94"/>
                    <a:pt x="91" y="92"/>
                    <a:pt x="91" y="89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1" y="83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76" y="55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50" y="20"/>
                    <a:pt x="32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6" name="Freeform 289"/>
            <p:cNvSpPr>
              <a:spLocks noEditPoints="1"/>
            </p:cNvSpPr>
            <p:nvPr/>
          </p:nvSpPr>
          <p:spPr bwMode="auto">
            <a:xfrm>
              <a:off x="8032751" y="1006475"/>
              <a:ext cx="266700" cy="285750"/>
            </a:xfrm>
            <a:custGeom>
              <a:avLst/>
              <a:gdLst>
                <a:gd name="T0" fmla="*/ 67 w 71"/>
                <a:gd name="T1" fmla="*/ 76 h 76"/>
                <a:gd name="T2" fmla="*/ 53 w 71"/>
                <a:gd name="T3" fmla="*/ 71 h 76"/>
                <a:gd name="T4" fmla="*/ 53 w 71"/>
                <a:gd name="T5" fmla="*/ 71 h 76"/>
                <a:gd name="T6" fmla="*/ 1 w 71"/>
                <a:gd name="T7" fmla="*/ 11 h 76"/>
                <a:gd name="T8" fmla="*/ 1 w 71"/>
                <a:gd name="T9" fmla="*/ 11 h 76"/>
                <a:gd name="T10" fmla="*/ 11 w 71"/>
                <a:gd name="T11" fmla="*/ 0 h 76"/>
                <a:gd name="T12" fmla="*/ 11 w 71"/>
                <a:gd name="T13" fmla="*/ 0 h 76"/>
                <a:gd name="T14" fmla="*/ 12 w 71"/>
                <a:gd name="T15" fmla="*/ 0 h 76"/>
                <a:gd name="T16" fmla="*/ 12 w 71"/>
                <a:gd name="T17" fmla="*/ 0 h 76"/>
                <a:gd name="T18" fmla="*/ 46 w 71"/>
                <a:gd name="T19" fmla="*/ 29 h 76"/>
                <a:gd name="T20" fmla="*/ 46 w 71"/>
                <a:gd name="T21" fmla="*/ 29 h 76"/>
                <a:gd name="T22" fmla="*/ 64 w 71"/>
                <a:gd name="T23" fmla="*/ 58 h 76"/>
                <a:gd name="T24" fmla="*/ 64 w 71"/>
                <a:gd name="T25" fmla="*/ 58 h 76"/>
                <a:gd name="T26" fmla="*/ 64 w 71"/>
                <a:gd name="T27" fmla="*/ 58 h 76"/>
                <a:gd name="T28" fmla="*/ 63 w 71"/>
                <a:gd name="T29" fmla="*/ 59 h 76"/>
                <a:gd name="T30" fmla="*/ 62 w 71"/>
                <a:gd name="T31" fmla="*/ 59 h 76"/>
                <a:gd name="T32" fmla="*/ 62 w 71"/>
                <a:gd name="T33" fmla="*/ 59 h 76"/>
                <a:gd name="T34" fmla="*/ 44 w 71"/>
                <a:gd name="T35" fmla="*/ 31 h 76"/>
                <a:gd name="T36" fmla="*/ 44 w 71"/>
                <a:gd name="T37" fmla="*/ 31 h 76"/>
                <a:gd name="T38" fmla="*/ 12 w 71"/>
                <a:gd name="T39" fmla="*/ 3 h 76"/>
                <a:gd name="T40" fmla="*/ 12 w 71"/>
                <a:gd name="T41" fmla="*/ 3 h 76"/>
                <a:gd name="T42" fmla="*/ 11 w 71"/>
                <a:gd name="T43" fmla="*/ 3 h 76"/>
                <a:gd name="T44" fmla="*/ 11 w 71"/>
                <a:gd name="T45" fmla="*/ 3 h 76"/>
                <a:gd name="T46" fmla="*/ 4 w 71"/>
                <a:gd name="T47" fmla="*/ 11 h 76"/>
                <a:gd name="T48" fmla="*/ 4 w 71"/>
                <a:gd name="T49" fmla="*/ 11 h 76"/>
                <a:gd name="T50" fmla="*/ 54 w 71"/>
                <a:gd name="T51" fmla="*/ 68 h 76"/>
                <a:gd name="T52" fmla="*/ 54 w 71"/>
                <a:gd name="T53" fmla="*/ 68 h 76"/>
                <a:gd name="T54" fmla="*/ 67 w 71"/>
                <a:gd name="T55" fmla="*/ 73 h 76"/>
                <a:gd name="T56" fmla="*/ 67 w 71"/>
                <a:gd name="T57" fmla="*/ 73 h 76"/>
                <a:gd name="T58" fmla="*/ 68 w 71"/>
                <a:gd name="T59" fmla="*/ 72 h 76"/>
                <a:gd name="T60" fmla="*/ 68 w 71"/>
                <a:gd name="T61" fmla="*/ 72 h 76"/>
                <a:gd name="T62" fmla="*/ 65 w 71"/>
                <a:gd name="T63" fmla="*/ 64 h 76"/>
                <a:gd name="T64" fmla="*/ 65 w 71"/>
                <a:gd name="T65" fmla="*/ 64 h 76"/>
                <a:gd name="T66" fmla="*/ 62 w 71"/>
                <a:gd name="T67" fmla="*/ 59 h 76"/>
                <a:gd name="T68" fmla="*/ 62 w 71"/>
                <a:gd name="T69" fmla="*/ 59 h 76"/>
                <a:gd name="T70" fmla="*/ 63 w 71"/>
                <a:gd name="T71" fmla="*/ 59 h 76"/>
                <a:gd name="T72" fmla="*/ 64 w 71"/>
                <a:gd name="T73" fmla="*/ 58 h 76"/>
                <a:gd name="T74" fmla="*/ 71 w 71"/>
                <a:gd name="T75" fmla="*/ 72 h 76"/>
                <a:gd name="T76" fmla="*/ 71 w 71"/>
                <a:gd name="T77" fmla="*/ 72 h 76"/>
                <a:gd name="T78" fmla="*/ 70 w 71"/>
                <a:gd name="T79" fmla="*/ 75 h 76"/>
                <a:gd name="T80" fmla="*/ 70 w 71"/>
                <a:gd name="T81" fmla="*/ 75 h 76"/>
                <a:gd name="T82" fmla="*/ 67 w 71"/>
                <a:gd name="T83" fmla="*/ 76 h 76"/>
                <a:gd name="T84" fmla="*/ 67 w 71"/>
                <a:gd name="T85" fmla="*/ 76 h 76"/>
                <a:gd name="T86" fmla="*/ 67 w 71"/>
                <a:gd name="T87" fmla="*/ 76 h 76"/>
                <a:gd name="T88" fmla="*/ 64 w 71"/>
                <a:gd name="T89" fmla="*/ 58 h 76"/>
                <a:gd name="T90" fmla="*/ 64 w 71"/>
                <a:gd name="T91" fmla="*/ 58 h 76"/>
                <a:gd name="T92" fmla="*/ 64 w 71"/>
                <a:gd name="T93" fmla="*/ 58 h 76"/>
                <a:gd name="T94" fmla="*/ 64 w 71"/>
                <a:gd name="T95" fmla="*/ 5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1" h="76">
                  <a:moveTo>
                    <a:pt x="67" y="76"/>
                  </a:moveTo>
                  <a:cubicBezTo>
                    <a:pt x="64" y="76"/>
                    <a:pt x="59" y="75"/>
                    <a:pt x="53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27" y="57"/>
                    <a:pt x="1" y="28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6"/>
                    <a:pt x="4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3" y="0"/>
                    <a:pt x="36" y="15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57" y="43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54" y="45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34" y="17"/>
                    <a:pt x="21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5" y="4"/>
                    <a:pt x="4" y="7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25"/>
                    <a:pt x="29" y="5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61" y="72"/>
                    <a:pt x="65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8" y="73"/>
                    <a:pt x="68" y="73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0"/>
                    <a:pt x="67" y="67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2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9"/>
                    <a:pt x="71" y="67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1" y="73"/>
                    <a:pt x="71" y="74"/>
                    <a:pt x="70" y="75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69" y="76"/>
                    <a:pt x="68" y="76"/>
                    <a:pt x="67" y="76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7" y="76"/>
                    <a:pt x="67" y="76"/>
                  </a:cubicBezTo>
                  <a:close/>
                  <a:moveTo>
                    <a:pt x="64" y="58"/>
                  </a:move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7" name="Freeform 290"/>
            <p:cNvSpPr/>
            <p:nvPr/>
          </p:nvSpPr>
          <p:spPr bwMode="auto">
            <a:xfrm>
              <a:off x="7840663" y="1168400"/>
              <a:ext cx="560388" cy="255588"/>
            </a:xfrm>
            <a:custGeom>
              <a:avLst/>
              <a:gdLst>
                <a:gd name="T0" fmla="*/ 113 w 149"/>
                <a:gd name="T1" fmla="*/ 41 h 68"/>
                <a:gd name="T2" fmla="*/ 25 w 149"/>
                <a:gd name="T3" fmla="*/ 18 h 68"/>
                <a:gd name="T4" fmla="*/ 107 w 149"/>
                <a:gd name="T5" fmla="*/ 64 h 68"/>
                <a:gd name="T6" fmla="*/ 113 w 149"/>
                <a:gd name="T7" fmla="*/ 4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68">
                  <a:moveTo>
                    <a:pt x="113" y="41"/>
                  </a:moveTo>
                  <a:cubicBezTo>
                    <a:pt x="113" y="41"/>
                    <a:pt x="50" y="0"/>
                    <a:pt x="25" y="18"/>
                  </a:cubicBezTo>
                  <a:cubicBezTo>
                    <a:pt x="0" y="36"/>
                    <a:pt x="62" y="68"/>
                    <a:pt x="107" y="64"/>
                  </a:cubicBezTo>
                  <a:cubicBezTo>
                    <a:pt x="149" y="60"/>
                    <a:pt x="113" y="41"/>
                    <a:pt x="113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8" name="Freeform 291"/>
            <p:cNvSpPr>
              <a:spLocks noEditPoints="1"/>
            </p:cNvSpPr>
            <p:nvPr/>
          </p:nvSpPr>
          <p:spPr bwMode="auto">
            <a:xfrm>
              <a:off x="7908926" y="1212850"/>
              <a:ext cx="415925" cy="203200"/>
            </a:xfrm>
            <a:custGeom>
              <a:avLst/>
              <a:gdLst>
                <a:gd name="T0" fmla="*/ 27 w 111"/>
                <a:gd name="T1" fmla="*/ 41 h 54"/>
                <a:gd name="T2" fmla="*/ 0 w 111"/>
                <a:gd name="T3" fmla="*/ 15 h 54"/>
                <a:gd name="T4" fmla="*/ 0 w 111"/>
                <a:gd name="T5" fmla="*/ 15 h 54"/>
                <a:gd name="T6" fmla="*/ 6 w 111"/>
                <a:gd name="T7" fmla="*/ 5 h 54"/>
                <a:gd name="T8" fmla="*/ 6 w 111"/>
                <a:gd name="T9" fmla="*/ 5 h 54"/>
                <a:gd name="T10" fmla="*/ 23 w 111"/>
                <a:gd name="T11" fmla="*/ 0 h 54"/>
                <a:gd name="T12" fmla="*/ 23 w 111"/>
                <a:gd name="T13" fmla="*/ 0 h 54"/>
                <a:gd name="T14" fmla="*/ 96 w 111"/>
                <a:gd name="T15" fmla="*/ 28 h 54"/>
                <a:gd name="T16" fmla="*/ 96 w 111"/>
                <a:gd name="T17" fmla="*/ 28 h 54"/>
                <a:gd name="T18" fmla="*/ 103 w 111"/>
                <a:gd name="T19" fmla="*/ 32 h 54"/>
                <a:gd name="T20" fmla="*/ 103 w 111"/>
                <a:gd name="T21" fmla="*/ 32 h 54"/>
                <a:gd name="T22" fmla="*/ 111 w 111"/>
                <a:gd name="T23" fmla="*/ 43 h 54"/>
                <a:gd name="T24" fmla="*/ 111 w 111"/>
                <a:gd name="T25" fmla="*/ 43 h 54"/>
                <a:gd name="T26" fmla="*/ 89 w 111"/>
                <a:gd name="T27" fmla="*/ 54 h 54"/>
                <a:gd name="T28" fmla="*/ 89 w 111"/>
                <a:gd name="T29" fmla="*/ 54 h 54"/>
                <a:gd name="T30" fmla="*/ 81 w 111"/>
                <a:gd name="T31" fmla="*/ 54 h 54"/>
                <a:gd name="T32" fmla="*/ 81 w 111"/>
                <a:gd name="T33" fmla="*/ 54 h 54"/>
                <a:gd name="T34" fmla="*/ 27 w 111"/>
                <a:gd name="T35" fmla="*/ 41 h 54"/>
                <a:gd name="T36" fmla="*/ 23 w 111"/>
                <a:gd name="T37" fmla="*/ 3 h 54"/>
                <a:gd name="T38" fmla="*/ 8 w 111"/>
                <a:gd name="T39" fmla="*/ 7 h 54"/>
                <a:gd name="T40" fmla="*/ 8 w 111"/>
                <a:gd name="T41" fmla="*/ 7 h 54"/>
                <a:gd name="T42" fmla="*/ 3 w 111"/>
                <a:gd name="T43" fmla="*/ 15 h 54"/>
                <a:gd name="T44" fmla="*/ 3 w 111"/>
                <a:gd name="T45" fmla="*/ 15 h 54"/>
                <a:gd name="T46" fmla="*/ 28 w 111"/>
                <a:gd name="T47" fmla="*/ 39 h 54"/>
                <a:gd name="T48" fmla="*/ 28 w 111"/>
                <a:gd name="T49" fmla="*/ 39 h 54"/>
                <a:gd name="T50" fmla="*/ 81 w 111"/>
                <a:gd name="T51" fmla="*/ 51 h 54"/>
                <a:gd name="T52" fmla="*/ 81 w 111"/>
                <a:gd name="T53" fmla="*/ 51 h 54"/>
                <a:gd name="T54" fmla="*/ 89 w 111"/>
                <a:gd name="T55" fmla="*/ 51 h 54"/>
                <a:gd name="T56" fmla="*/ 89 w 111"/>
                <a:gd name="T57" fmla="*/ 51 h 54"/>
                <a:gd name="T58" fmla="*/ 104 w 111"/>
                <a:gd name="T59" fmla="*/ 47 h 54"/>
                <a:gd name="T60" fmla="*/ 104 w 111"/>
                <a:gd name="T61" fmla="*/ 47 h 54"/>
                <a:gd name="T62" fmla="*/ 108 w 111"/>
                <a:gd name="T63" fmla="*/ 43 h 54"/>
                <a:gd name="T64" fmla="*/ 108 w 111"/>
                <a:gd name="T65" fmla="*/ 43 h 54"/>
                <a:gd name="T66" fmla="*/ 101 w 111"/>
                <a:gd name="T67" fmla="*/ 35 h 54"/>
                <a:gd name="T68" fmla="*/ 101 w 111"/>
                <a:gd name="T69" fmla="*/ 35 h 54"/>
                <a:gd name="T70" fmla="*/ 94 w 111"/>
                <a:gd name="T71" fmla="*/ 30 h 54"/>
                <a:gd name="T72" fmla="*/ 94 w 111"/>
                <a:gd name="T73" fmla="*/ 30 h 54"/>
                <a:gd name="T74" fmla="*/ 95 w 111"/>
                <a:gd name="T75" fmla="*/ 29 h 54"/>
                <a:gd name="T76" fmla="*/ 96 w 111"/>
                <a:gd name="T77" fmla="*/ 28 h 54"/>
                <a:gd name="T78" fmla="*/ 95 w 111"/>
                <a:gd name="T79" fmla="*/ 29 h 54"/>
                <a:gd name="T80" fmla="*/ 94 w 111"/>
                <a:gd name="T81" fmla="*/ 30 h 54"/>
                <a:gd name="T82" fmla="*/ 94 w 111"/>
                <a:gd name="T83" fmla="*/ 30 h 54"/>
                <a:gd name="T84" fmla="*/ 69 w 111"/>
                <a:gd name="T85" fmla="*/ 17 h 54"/>
                <a:gd name="T86" fmla="*/ 69 w 111"/>
                <a:gd name="T87" fmla="*/ 17 h 54"/>
                <a:gd name="T88" fmla="*/ 24 w 111"/>
                <a:gd name="T89" fmla="*/ 3 h 54"/>
                <a:gd name="T90" fmla="*/ 24 w 111"/>
                <a:gd name="T91" fmla="*/ 3 h 54"/>
                <a:gd name="T92" fmla="*/ 23 w 111"/>
                <a:gd name="T9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1" h="54">
                  <a:moveTo>
                    <a:pt x="27" y="41"/>
                  </a:moveTo>
                  <a:cubicBezTo>
                    <a:pt x="11" y="34"/>
                    <a:pt x="0" y="2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1"/>
                    <a:pt x="2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1"/>
                    <a:pt x="17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3" y="0"/>
                    <a:pt x="94" y="26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28"/>
                    <a:pt x="99" y="30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7" y="35"/>
                    <a:pt x="111" y="39"/>
                    <a:pt x="111" y="43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10" y="49"/>
                    <a:pt x="104" y="52"/>
                    <a:pt x="89" y="54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6" y="54"/>
                    <a:pt x="83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62" y="54"/>
                    <a:pt x="42" y="49"/>
                    <a:pt x="27" y="41"/>
                  </a:cubicBezTo>
                  <a:close/>
                  <a:moveTo>
                    <a:pt x="23" y="3"/>
                  </a:moveTo>
                  <a:cubicBezTo>
                    <a:pt x="17" y="3"/>
                    <a:pt x="12" y="4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10"/>
                    <a:pt x="3" y="13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22"/>
                    <a:pt x="13" y="32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43" y="46"/>
                    <a:pt x="63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3" y="51"/>
                    <a:pt x="86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96" y="50"/>
                    <a:pt x="101" y="49"/>
                    <a:pt x="104" y="47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7" y="46"/>
                    <a:pt x="108" y="44"/>
                    <a:pt x="108" y="43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8" y="41"/>
                    <a:pt x="105" y="37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98" y="32"/>
                    <a:pt x="94" y="30"/>
                    <a:pt x="94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30"/>
                    <a:pt x="83" y="23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55" y="10"/>
                    <a:pt x="38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9" name="Freeform 292"/>
            <p:cNvSpPr>
              <a:spLocks noEditPoints="1"/>
            </p:cNvSpPr>
            <p:nvPr/>
          </p:nvSpPr>
          <p:spPr bwMode="auto">
            <a:xfrm>
              <a:off x="7956551" y="1239837"/>
              <a:ext cx="323850" cy="149225"/>
            </a:xfrm>
            <a:custGeom>
              <a:avLst/>
              <a:gdLst>
                <a:gd name="T0" fmla="*/ 24 w 86"/>
                <a:gd name="T1" fmla="*/ 31 h 40"/>
                <a:gd name="T2" fmla="*/ 0 w 86"/>
                <a:gd name="T3" fmla="*/ 11 h 40"/>
                <a:gd name="T4" fmla="*/ 0 w 86"/>
                <a:gd name="T5" fmla="*/ 11 h 40"/>
                <a:gd name="T6" fmla="*/ 5 w 86"/>
                <a:gd name="T7" fmla="*/ 3 h 40"/>
                <a:gd name="T8" fmla="*/ 5 w 86"/>
                <a:gd name="T9" fmla="*/ 3 h 40"/>
                <a:gd name="T10" fmla="*/ 14 w 86"/>
                <a:gd name="T11" fmla="*/ 0 h 40"/>
                <a:gd name="T12" fmla="*/ 14 w 86"/>
                <a:gd name="T13" fmla="*/ 0 h 40"/>
                <a:gd name="T14" fmla="*/ 73 w 86"/>
                <a:gd name="T15" fmla="*/ 24 h 40"/>
                <a:gd name="T16" fmla="*/ 73 w 86"/>
                <a:gd name="T17" fmla="*/ 24 h 40"/>
                <a:gd name="T18" fmla="*/ 79 w 86"/>
                <a:gd name="T19" fmla="*/ 27 h 40"/>
                <a:gd name="T20" fmla="*/ 79 w 86"/>
                <a:gd name="T21" fmla="*/ 27 h 40"/>
                <a:gd name="T22" fmla="*/ 86 w 86"/>
                <a:gd name="T23" fmla="*/ 34 h 40"/>
                <a:gd name="T24" fmla="*/ 86 w 86"/>
                <a:gd name="T25" fmla="*/ 34 h 40"/>
                <a:gd name="T26" fmla="*/ 70 w 86"/>
                <a:gd name="T27" fmla="*/ 40 h 40"/>
                <a:gd name="T28" fmla="*/ 70 w 86"/>
                <a:gd name="T29" fmla="*/ 40 h 40"/>
                <a:gd name="T30" fmla="*/ 68 w 86"/>
                <a:gd name="T31" fmla="*/ 40 h 40"/>
                <a:gd name="T32" fmla="*/ 68 w 86"/>
                <a:gd name="T33" fmla="*/ 40 h 40"/>
                <a:gd name="T34" fmla="*/ 24 w 86"/>
                <a:gd name="T35" fmla="*/ 31 h 40"/>
                <a:gd name="T36" fmla="*/ 14 w 86"/>
                <a:gd name="T37" fmla="*/ 3 h 40"/>
                <a:gd name="T38" fmla="*/ 7 w 86"/>
                <a:gd name="T39" fmla="*/ 5 h 40"/>
                <a:gd name="T40" fmla="*/ 7 w 86"/>
                <a:gd name="T41" fmla="*/ 5 h 40"/>
                <a:gd name="T42" fmla="*/ 3 w 86"/>
                <a:gd name="T43" fmla="*/ 11 h 40"/>
                <a:gd name="T44" fmla="*/ 3 w 86"/>
                <a:gd name="T45" fmla="*/ 11 h 40"/>
                <a:gd name="T46" fmla="*/ 25 w 86"/>
                <a:gd name="T47" fmla="*/ 28 h 40"/>
                <a:gd name="T48" fmla="*/ 25 w 86"/>
                <a:gd name="T49" fmla="*/ 28 h 40"/>
                <a:gd name="T50" fmla="*/ 68 w 86"/>
                <a:gd name="T51" fmla="*/ 37 h 40"/>
                <a:gd name="T52" fmla="*/ 68 w 86"/>
                <a:gd name="T53" fmla="*/ 37 h 40"/>
                <a:gd name="T54" fmla="*/ 70 w 86"/>
                <a:gd name="T55" fmla="*/ 37 h 40"/>
                <a:gd name="T56" fmla="*/ 70 w 86"/>
                <a:gd name="T57" fmla="*/ 37 h 40"/>
                <a:gd name="T58" fmla="*/ 81 w 86"/>
                <a:gd name="T59" fmla="*/ 36 h 40"/>
                <a:gd name="T60" fmla="*/ 81 w 86"/>
                <a:gd name="T61" fmla="*/ 36 h 40"/>
                <a:gd name="T62" fmla="*/ 83 w 86"/>
                <a:gd name="T63" fmla="*/ 34 h 40"/>
                <a:gd name="T64" fmla="*/ 83 w 86"/>
                <a:gd name="T65" fmla="*/ 34 h 40"/>
                <a:gd name="T66" fmla="*/ 78 w 86"/>
                <a:gd name="T67" fmla="*/ 30 h 40"/>
                <a:gd name="T68" fmla="*/ 78 w 86"/>
                <a:gd name="T69" fmla="*/ 30 h 40"/>
                <a:gd name="T70" fmla="*/ 72 w 86"/>
                <a:gd name="T71" fmla="*/ 27 h 40"/>
                <a:gd name="T72" fmla="*/ 72 w 86"/>
                <a:gd name="T73" fmla="*/ 27 h 40"/>
                <a:gd name="T74" fmla="*/ 73 w 86"/>
                <a:gd name="T75" fmla="*/ 25 h 40"/>
                <a:gd name="T76" fmla="*/ 73 w 86"/>
                <a:gd name="T77" fmla="*/ 24 h 40"/>
                <a:gd name="T78" fmla="*/ 73 w 86"/>
                <a:gd name="T79" fmla="*/ 25 h 40"/>
                <a:gd name="T80" fmla="*/ 72 w 86"/>
                <a:gd name="T81" fmla="*/ 27 h 40"/>
                <a:gd name="T82" fmla="*/ 72 w 86"/>
                <a:gd name="T83" fmla="*/ 27 h 40"/>
                <a:gd name="T84" fmla="*/ 50 w 86"/>
                <a:gd name="T85" fmla="*/ 15 h 40"/>
                <a:gd name="T86" fmla="*/ 50 w 86"/>
                <a:gd name="T87" fmla="*/ 15 h 40"/>
                <a:gd name="T88" fmla="*/ 14 w 86"/>
                <a:gd name="T89" fmla="*/ 3 h 40"/>
                <a:gd name="T90" fmla="*/ 14 w 86"/>
                <a:gd name="T91" fmla="*/ 3 h 40"/>
                <a:gd name="T92" fmla="*/ 14 w 86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6" h="40">
                  <a:moveTo>
                    <a:pt x="24" y="31"/>
                  </a:moveTo>
                  <a:cubicBezTo>
                    <a:pt x="10" y="26"/>
                    <a:pt x="1" y="19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2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1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4" y="0"/>
                    <a:pt x="71" y="23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4" y="24"/>
                    <a:pt x="76" y="25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2" y="29"/>
                    <a:pt x="85" y="31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9"/>
                    <a:pt x="81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0"/>
                    <a:pt x="69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53" y="40"/>
                    <a:pt x="37" y="36"/>
                    <a:pt x="24" y="31"/>
                  </a:cubicBezTo>
                  <a:close/>
                  <a:moveTo>
                    <a:pt x="14" y="3"/>
                  </a:moveTo>
                  <a:cubicBezTo>
                    <a:pt x="11" y="3"/>
                    <a:pt x="8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7"/>
                    <a:pt x="3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6"/>
                    <a:pt x="12" y="23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37" y="34"/>
                    <a:pt x="54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7"/>
                    <a:pt x="69" y="37"/>
                    <a:pt x="70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5" y="37"/>
                    <a:pt x="79" y="36"/>
                    <a:pt x="81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3" y="35"/>
                    <a:pt x="83" y="35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0" y="31"/>
                    <a:pt x="78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5" y="28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62" y="21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38" y="9"/>
                    <a:pt x="2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0" name="Freeform 293"/>
            <p:cNvSpPr/>
            <p:nvPr/>
          </p:nvSpPr>
          <p:spPr bwMode="auto">
            <a:xfrm>
              <a:off x="8239126" y="1641475"/>
              <a:ext cx="153988" cy="250825"/>
            </a:xfrm>
            <a:custGeom>
              <a:avLst/>
              <a:gdLst>
                <a:gd name="T0" fmla="*/ 5 w 41"/>
                <a:gd name="T1" fmla="*/ 0 h 67"/>
                <a:gd name="T2" fmla="*/ 30 w 41"/>
                <a:gd name="T3" fmla="*/ 67 h 67"/>
                <a:gd name="T4" fmla="*/ 41 w 41"/>
                <a:gd name="T5" fmla="*/ 63 h 67"/>
                <a:gd name="T6" fmla="*/ 16 w 41"/>
                <a:gd name="T7" fmla="*/ 0 h 67"/>
                <a:gd name="T8" fmla="*/ 5 w 41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7">
                  <a:moveTo>
                    <a:pt x="5" y="0"/>
                  </a:moveTo>
                  <a:cubicBezTo>
                    <a:pt x="5" y="0"/>
                    <a:pt x="0" y="41"/>
                    <a:pt x="30" y="67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3"/>
                    <a:pt x="8" y="39"/>
                    <a:pt x="16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1" name="Freeform 294"/>
            <p:cNvSpPr>
              <a:spLocks noEditPoints="1"/>
            </p:cNvSpPr>
            <p:nvPr/>
          </p:nvSpPr>
          <p:spPr bwMode="auto">
            <a:xfrm>
              <a:off x="8253413" y="1633537"/>
              <a:ext cx="142875" cy="263525"/>
            </a:xfrm>
            <a:custGeom>
              <a:avLst/>
              <a:gdLst>
                <a:gd name="T0" fmla="*/ 25 w 38"/>
                <a:gd name="T1" fmla="*/ 70 h 70"/>
                <a:gd name="T2" fmla="*/ 0 w 38"/>
                <a:gd name="T3" fmla="*/ 9 h 70"/>
                <a:gd name="T4" fmla="*/ 0 w 38"/>
                <a:gd name="T5" fmla="*/ 9 h 70"/>
                <a:gd name="T6" fmla="*/ 0 w 38"/>
                <a:gd name="T7" fmla="*/ 2 h 70"/>
                <a:gd name="T8" fmla="*/ 0 w 38"/>
                <a:gd name="T9" fmla="*/ 2 h 70"/>
                <a:gd name="T10" fmla="*/ 1 w 38"/>
                <a:gd name="T11" fmla="*/ 1 h 70"/>
                <a:gd name="T12" fmla="*/ 1 w 38"/>
                <a:gd name="T13" fmla="*/ 1 h 70"/>
                <a:gd name="T14" fmla="*/ 12 w 38"/>
                <a:gd name="T15" fmla="*/ 0 h 70"/>
                <a:gd name="T16" fmla="*/ 13 w 38"/>
                <a:gd name="T17" fmla="*/ 1 h 70"/>
                <a:gd name="T18" fmla="*/ 13 w 38"/>
                <a:gd name="T19" fmla="*/ 1 h 70"/>
                <a:gd name="T20" fmla="*/ 14 w 38"/>
                <a:gd name="T21" fmla="*/ 2 h 70"/>
                <a:gd name="T22" fmla="*/ 14 w 38"/>
                <a:gd name="T23" fmla="*/ 2 h 70"/>
                <a:gd name="T24" fmla="*/ 12 w 38"/>
                <a:gd name="T25" fmla="*/ 14 h 70"/>
                <a:gd name="T26" fmla="*/ 12 w 38"/>
                <a:gd name="T27" fmla="*/ 14 h 70"/>
                <a:gd name="T28" fmla="*/ 25 w 38"/>
                <a:gd name="T29" fmla="*/ 51 h 70"/>
                <a:gd name="T30" fmla="*/ 25 w 38"/>
                <a:gd name="T31" fmla="*/ 51 h 70"/>
                <a:gd name="T32" fmla="*/ 37 w 38"/>
                <a:gd name="T33" fmla="*/ 64 h 70"/>
                <a:gd name="T34" fmla="*/ 37 w 38"/>
                <a:gd name="T35" fmla="*/ 64 h 70"/>
                <a:gd name="T36" fmla="*/ 38 w 38"/>
                <a:gd name="T37" fmla="*/ 65 h 70"/>
                <a:gd name="T38" fmla="*/ 38 w 38"/>
                <a:gd name="T39" fmla="*/ 65 h 70"/>
                <a:gd name="T40" fmla="*/ 37 w 38"/>
                <a:gd name="T41" fmla="*/ 66 h 70"/>
                <a:gd name="T42" fmla="*/ 37 w 38"/>
                <a:gd name="T43" fmla="*/ 66 h 70"/>
                <a:gd name="T44" fmla="*/ 27 w 38"/>
                <a:gd name="T45" fmla="*/ 70 h 70"/>
                <a:gd name="T46" fmla="*/ 26 w 38"/>
                <a:gd name="T47" fmla="*/ 70 h 70"/>
                <a:gd name="T48" fmla="*/ 26 w 38"/>
                <a:gd name="T49" fmla="*/ 70 h 70"/>
                <a:gd name="T50" fmla="*/ 25 w 38"/>
                <a:gd name="T51" fmla="*/ 70 h 70"/>
                <a:gd name="T52" fmla="*/ 3 w 38"/>
                <a:gd name="T53" fmla="*/ 9 h 70"/>
                <a:gd name="T54" fmla="*/ 26 w 38"/>
                <a:gd name="T55" fmla="*/ 67 h 70"/>
                <a:gd name="T56" fmla="*/ 26 w 38"/>
                <a:gd name="T57" fmla="*/ 67 h 70"/>
                <a:gd name="T58" fmla="*/ 34 w 38"/>
                <a:gd name="T59" fmla="*/ 64 h 70"/>
                <a:gd name="T60" fmla="*/ 9 w 38"/>
                <a:gd name="T61" fmla="*/ 14 h 70"/>
                <a:gd name="T62" fmla="*/ 9 w 38"/>
                <a:gd name="T63" fmla="*/ 14 h 70"/>
                <a:gd name="T64" fmla="*/ 10 w 38"/>
                <a:gd name="T65" fmla="*/ 3 h 70"/>
                <a:gd name="T66" fmla="*/ 10 w 38"/>
                <a:gd name="T67" fmla="*/ 3 h 70"/>
                <a:gd name="T68" fmla="*/ 3 w 38"/>
                <a:gd name="T69" fmla="*/ 4 h 70"/>
                <a:gd name="T70" fmla="*/ 3 w 38"/>
                <a:gd name="T71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70">
                  <a:moveTo>
                    <a:pt x="25" y="70"/>
                  </a:moveTo>
                  <a:cubicBezTo>
                    <a:pt x="2" y="50"/>
                    <a:pt x="0" y="2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6"/>
                    <a:pt x="12" y="10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30"/>
                    <a:pt x="19" y="42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31" y="59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4"/>
                    <a:pt x="38" y="64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5" y="70"/>
                    <a:pt x="25" y="70"/>
                  </a:cubicBezTo>
                  <a:close/>
                  <a:moveTo>
                    <a:pt x="3" y="9"/>
                  </a:moveTo>
                  <a:cubicBezTo>
                    <a:pt x="3" y="21"/>
                    <a:pt x="5" y="48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27" y="59"/>
                    <a:pt x="9" y="41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1"/>
                    <a:pt x="10" y="7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7"/>
                    <a:pt x="3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2" name="Freeform 295"/>
            <p:cNvSpPr/>
            <p:nvPr/>
          </p:nvSpPr>
          <p:spPr bwMode="auto">
            <a:xfrm>
              <a:off x="8291513" y="1874837"/>
              <a:ext cx="127000" cy="82550"/>
            </a:xfrm>
            <a:custGeom>
              <a:avLst/>
              <a:gdLst>
                <a:gd name="T0" fmla="*/ 16 w 34"/>
                <a:gd name="T1" fmla="*/ 5 h 22"/>
                <a:gd name="T2" fmla="*/ 10 w 34"/>
                <a:gd name="T3" fmla="*/ 22 h 22"/>
                <a:gd name="T4" fmla="*/ 33 w 34"/>
                <a:gd name="T5" fmla="*/ 6 h 22"/>
                <a:gd name="T6" fmla="*/ 26 w 34"/>
                <a:gd name="T7" fmla="*/ 0 h 22"/>
                <a:gd name="T8" fmla="*/ 16 w 34"/>
                <a:gd name="T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2">
                  <a:moveTo>
                    <a:pt x="16" y="5"/>
                  </a:moveTo>
                  <a:cubicBezTo>
                    <a:pt x="16" y="5"/>
                    <a:pt x="0" y="22"/>
                    <a:pt x="10" y="22"/>
                  </a:cubicBezTo>
                  <a:cubicBezTo>
                    <a:pt x="15" y="21"/>
                    <a:pt x="34" y="11"/>
                    <a:pt x="33" y="6"/>
                  </a:cubicBezTo>
                  <a:cubicBezTo>
                    <a:pt x="32" y="0"/>
                    <a:pt x="26" y="0"/>
                    <a:pt x="26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3" name="Freeform 296"/>
            <p:cNvSpPr>
              <a:spLocks noEditPoints="1"/>
            </p:cNvSpPr>
            <p:nvPr/>
          </p:nvSpPr>
          <p:spPr bwMode="auto">
            <a:xfrm>
              <a:off x="8310563" y="1866900"/>
              <a:ext cx="107950" cy="93663"/>
            </a:xfrm>
            <a:custGeom>
              <a:avLst/>
              <a:gdLst>
                <a:gd name="T0" fmla="*/ 4 w 29"/>
                <a:gd name="T1" fmla="*/ 25 h 25"/>
                <a:gd name="T2" fmla="*/ 1 w 29"/>
                <a:gd name="T3" fmla="*/ 24 h 25"/>
                <a:gd name="T4" fmla="*/ 1 w 29"/>
                <a:gd name="T5" fmla="*/ 24 h 25"/>
                <a:gd name="T6" fmla="*/ 0 w 29"/>
                <a:gd name="T7" fmla="*/ 22 h 25"/>
                <a:gd name="T8" fmla="*/ 0 w 29"/>
                <a:gd name="T9" fmla="*/ 22 h 25"/>
                <a:gd name="T10" fmla="*/ 10 w 29"/>
                <a:gd name="T11" fmla="*/ 6 h 25"/>
                <a:gd name="T12" fmla="*/ 10 w 29"/>
                <a:gd name="T13" fmla="*/ 6 h 25"/>
                <a:gd name="T14" fmla="*/ 11 w 29"/>
                <a:gd name="T15" fmla="*/ 5 h 25"/>
                <a:gd name="T16" fmla="*/ 20 w 29"/>
                <a:gd name="T17" fmla="*/ 1 h 25"/>
                <a:gd name="T18" fmla="*/ 21 w 29"/>
                <a:gd name="T19" fmla="*/ 0 h 25"/>
                <a:gd name="T20" fmla="*/ 29 w 29"/>
                <a:gd name="T21" fmla="*/ 8 h 25"/>
                <a:gd name="T22" fmla="*/ 29 w 29"/>
                <a:gd name="T23" fmla="*/ 8 h 25"/>
                <a:gd name="T24" fmla="*/ 29 w 29"/>
                <a:gd name="T25" fmla="*/ 9 h 25"/>
                <a:gd name="T26" fmla="*/ 29 w 29"/>
                <a:gd name="T27" fmla="*/ 9 h 25"/>
                <a:gd name="T28" fmla="*/ 19 w 29"/>
                <a:gd name="T29" fmla="*/ 19 h 25"/>
                <a:gd name="T30" fmla="*/ 19 w 29"/>
                <a:gd name="T31" fmla="*/ 19 h 25"/>
                <a:gd name="T32" fmla="*/ 5 w 29"/>
                <a:gd name="T33" fmla="*/ 25 h 25"/>
                <a:gd name="T34" fmla="*/ 5 w 29"/>
                <a:gd name="T35" fmla="*/ 25 h 25"/>
                <a:gd name="T36" fmla="*/ 4 w 29"/>
                <a:gd name="T37" fmla="*/ 25 h 25"/>
                <a:gd name="T38" fmla="*/ 8 w 29"/>
                <a:gd name="T39" fmla="*/ 13 h 25"/>
                <a:gd name="T40" fmla="*/ 3 w 29"/>
                <a:gd name="T41" fmla="*/ 22 h 25"/>
                <a:gd name="T42" fmla="*/ 3 w 29"/>
                <a:gd name="T43" fmla="*/ 22 h 25"/>
                <a:gd name="T44" fmla="*/ 3 w 29"/>
                <a:gd name="T45" fmla="*/ 22 h 25"/>
                <a:gd name="T46" fmla="*/ 3 w 29"/>
                <a:gd name="T47" fmla="*/ 22 h 25"/>
                <a:gd name="T48" fmla="*/ 4 w 29"/>
                <a:gd name="T49" fmla="*/ 22 h 25"/>
                <a:gd name="T50" fmla="*/ 4 w 29"/>
                <a:gd name="T51" fmla="*/ 22 h 25"/>
                <a:gd name="T52" fmla="*/ 4 w 29"/>
                <a:gd name="T53" fmla="*/ 22 h 25"/>
                <a:gd name="T54" fmla="*/ 4 w 29"/>
                <a:gd name="T55" fmla="*/ 22 h 25"/>
                <a:gd name="T56" fmla="*/ 18 w 29"/>
                <a:gd name="T57" fmla="*/ 17 h 25"/>
                <a:gd name="T58" fmla="*/ 18 w 29"/>
                <a:gd name="T59" fmla="*/ 17 h 25"/>
                <a:gd name="T60" fmla="*/ 26 w 29"/>
                <a:gd name="T61" fmla="*/ 9 h 25"/>
                <a:gd name="T62" fmla="*/ 26 w 29"/>
                <a:gd name="T63" fmla="*/ 9 h 25"/>
                <a:gd name="T64" fmla="*/ 26 w 29"/>
                <a:gd name="T65" fmla="*/ 8 h 25"/>
                <a:gd name="T66" fmla="*/ 26 w 29"/>
                <a:gd name="T67" fmla="*/ 8 h 25"/>
                <a:gd name="T68" fmla="*/ 21 w 29"/>
                <a:gd name="T69" fmla="*/ 3 h 25"/>
                <a:gd name="T70" fmla="*/ 21 w 29"/>
                <a:gd name="T71" fmla="*/ 3 h 25"/>
                <a:gd name="T72" fmla="*/ 12 w 29"/>
                <a:gd name="T73" fmla="*/ 8 h 25"/>
                <a:gd name="T74" fmla="*/ 8 w 29"/>
                <a:gd name="T7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5">
                  <a:moveTo>
                    <a:pt x="4" y="25"/>
                  </a:moveTo>
                  <a:cubicBezTo>
                    <a:pt x="3" y="25"/>
                    <a:pt x="2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8" y="1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3"/>
                    <a:pt x="24" y="16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4" y="23"/>
                    <a:pt x="8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lose/>
                  <a:moveTo>
                    <a:pt x="8" y="13"/>
                  </a:moveTo>
                  <a:cubicBezTo>
                    <a:pt x="5" y="16"/>
                    <a:pt x="3" y="20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" y="22"/>
                    <a:pt x="13" y="20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3" y="14"/>
                    <a:pt x="27" y="10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4"/>
                    <a:pt x="22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0" y="11"/>
                    <a:pt x="8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4" name="Freeform 297"/>
            <p:cNvSpPr/>
            <p:nvPr/>
          </p:nvSpPr>
          <p:spPr bwMode="auto">
            <a:xfrm>
              <a:off x="8291513" y="1878012"/>
              <a:ext cx="49213" cy="49213"/>
            </a:xfrm>
            <a:custGeom>
              <a:avLst/>
              <a:gdLst>
                <a:gd name="T0" fmla="*/ 12 w 13"/>
                <a:gd name="T1" fmla="*/ 4 h 13"/>
                <a:gd name="T2" fmla="*/ 4 w 13"/>
                <a:gd name="T3" fmla="*/ 1 h 13"/>
                <a:gd name="T4" fmla="*/ 6 w 13"/>
                <a:gd name="T5" fmla="*/ 12 h 13"/>
                <a:gd name="T6" fmla="*/ 12 w 13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4"/>
                  </a:moveTo>
                  <a:cubicBezTo>
                    <a:pt x="12" y="4"/>
                    <a:pt x="8" y="0"/>
                    <a:pt x="4" y="1"/>
                  </a:cubicBezTo>
                  <a:cubicBezTo>
                    <a:pt x="0" y="3"/>
                    <a:pt x="4" y="13"/>
                    <a:pt x="6" y="12"/>
                  </a:cubicBezTo>
                  <a:cubicBezTo>
                    <a:pt x="9" y="12"/>
                    <a:pt x="13" y="10"/>
                    <a:pt x="12" y="4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5" name="Freeform 298"/>
            <p:cNvSpPr>
              <a:spLocks noEditPoints="1"/>
            </p:cNvSpPr>
            <p:nvPr/>
          </p:nvSpPr>
          <p:spPr bwMode="auto">
            <a:xfrm>
              <a:off x="8294688" y="1874837"/>
              <a:ext cx="46038" cy="55563"/>
            </a:xfrm>
            <a:custGeom>
              <a:avLst/>
              <a:gdLst>
                <a:gd name="T0" fmla="*/ 5 w 12"/>
                <a:gd name="T1" fmla="*/ 15 h 15"/>
                <a:gd name="T2" fmla="*/ 5 w 12"/>
                <a:gd name="T3" fmla="*/ 15 h 15"/>
                <a:gd name="T4" fmla="*/ 5 w 12"/>
                <a:gd name="T5" fmla="*/ 15 h 15"/>
                <a:gd name="T6" fmla="*/ 5 w 12"/>
                <a:gd name="T7" fmla="*/ 15 h 15"/>
                <a:gd name="T8" fmla="*/ 1 w 12"/>
                <a:gd name="T9" fmla="*/ 12 h 15"/>
                <a:gd name="T10" fmla="*/ 1 w 12"/>
                <a:gd name="T11" fmla="*/ 12 h 15"/>
                <a:gd name="T12" fmla="*/ 0 w 12"/>
                <a:gd name="T13" fmla="*/ 6 h 15"/>
                <a:gd name="T14" fmla="*/ 0 w 12"/>
                <a:gd name="T15" fmla="*/ 6 h 15"/>
                <a:gd name="T16" fmla="*/ 2 w 12"/>
                <a:gd name="T17" fmla="*/ 1 h 15"/>
                <a:gd name="T18" fmla="*/ 2 w 12"/>
                <a:gd name="T19" fmla="*/ 1 h 15"/>
                <a:gd name="T20" fmla="*/ 5 w 12"/>
                <a:gd name="T21" fmla="*/ 0 h 15"/>
                <a:gd name="T22" fmla="*/ 5 w 12"/>
                <a:gd name="T23" fmla="*/ 0 h 15"/>
                <a:gd name="T24" fmla="*/ 12 w 12"/>
                <a:gd name="T25" fmla="*/ 4 h 15"/>
                <a:gd name="T26" fmla="*/ 12 w 12"/>
                <a:gd name="T27" fmla="*/ 4 h 15"/>
                <a:gd name="T28" fmla="*/ 11 w 12"/>
                <a:gd name="T29" fmla="*/ 5 h 15"/>
                <a:gd name="T30" fmla="*/ 9 w 12"/>
                <a:gd name="T31" fmla="*/ 6 h 15"/>
                <a:gd name="T32" fmla="*/ 11 w 12"/>
                <a:gd name="T33" fmla="*/ 5 h 15"/>
                <a:gd name="T34" fmla="*/ 12 w 12"/>
                <a:gd name="T35" fmla="*/ 4 h 15"/>
                <a:gd name="T36" fmla="*/ 12 w 12"/>
                <a:gd name="T37" fmla="*/ 5 h 15"/>
                <a:gd name="T38" fmla="*/ 12 w 12"/>
                <a:gd name="T39" fmla="*/ 7 h 15"/>
                <a:gd name="T40" fmla="*/ 12 w 12"/>
                <a:gd name="T41" fmla="*/ 7 h 15"/>
                <a:gd name="T42" fmla="*/ 6 w 12"/>
                <a:gd name="T43" fmla="*/ 15 h 15"/>
                <a:gd name="T44" fmla="*/ 6 w 12"/>
                <a:gd name="T45" fmla="*/ 15 h 15"/>
                <a:gd name="T46" fmla="*/ 5 w 12"/>
                <a:gd name="T47" fmla="*/ 15 h 15"/>
                <a:gd name="T48" fmla="*/ 5 w 12"/>
                <a:gd name="T49" fmla="*/ 3 h 15"/>
                <a:gd name="T50" fmla="*/ 4 w 12"/>
                <a:gd name="T51" fmla="*/ 4 h 15"/>
                <a:gd name="T52" fmla="*/ 4 w 12"/>
                <a:gd name="T53" fmla="*/ 4 h 15"/>
                <a:gd name="T54" fmla="*/ 3 w 12"/>
                <a:gd name="T55" fmla="*/ 6 h 15"/>
                <a:gd name="T56" fmla="*/ 3 w 12"/>
                <a:gd name="T57" fmla="*/ 6 h 15"/>
                <a:gd name="T58" fmla="*/ 5 w 12"/>
                <a:gd name="T59" fmla="*/ 12 h 15"/>
                <a:gd name="T60" fmla="*/ 5 w 12"/>
                <a:gd name="T61" fmla="*/ 12 h 15"/>
                <a:gd name="T62" fmla="*/ 5 w 12"/>
                <a:gd name="T63" fmla="*/ 12 h 15"/>
                <a:gd name="T64" fmla="*/ 5 w 12"/>
                <a:gd name="T65" fmla="*/ 12 h 15"/>
                <a:gd name="T66" fmla="*/ 5 w 12"/>
                <a:gd name="T67" fmla="*/ 12 h 15"/>
                <a:gd name="T68" fmla="*/ 9 w 12"/>
                <a:gd name="T69" fmla="*/ 7 h 15"/>
                <a:gd name="T70" fmla="*/ 9 w 12"/>
                <a:gd name="T71" fmla="*/ 7 h 15"/>
                <a:gd name="T72" fmla="*/ 9 w 12"/>
                <a:gd name="T73" fmla="*/ 6 h 15"/>
                <a:gd name="T74" fmla="*/ 9 w 12"/>
                <a:gd name="T75" fmla="*/ 6 h 15"/>
                <a:gd name="T76" fmla="*/ 8 w 12"/>
                <a:gd name="T77" fmla="*/ 5 h 15"/>
                <a:gd name="T78" fmla="*/ 8 w 12"/>
                <a:gd name="T79" fmla="*/ 5 h 15"/>
                <a:gd name="T80" fmla="*/ 5 w 12"/>
                <a:gd name="T81" fmla="*/ 3 h 15"/>
                <a:gd name="T82" fmla="*/ 5 w 12"/>
                <a:gd name="T83" fmla="*/ 3 h 15"/>
                <a:gd name="T84" fmla="*/ 5 w 12"/>
                <a:gd name="T8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1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12"/>
                    <a:pt x="8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lose/>
                  <a:moveTo>
                    <a:pt x="5" y="3"/>
                  </a:move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4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2"/>
                    <a:pt x="10" y="11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6" name="Freeform 299"/>
            <p:cNvSpPr/>
            <p:nvPr/>
          </p:nvSpPr>
          <p:spPr bwMode="auto">
            <a:xfrm>
              <a:off x="8332788" y="1874837"/>
              <a:ext cx="38100" cy="44450"/>
            </a:xfrm>
            <a:custGeom>
              <a:avLst/>
              <a:gdLst>
                <a:gd name="T0" fmla="*/ 0 w 10"/>
                <a:gd name="T1" fmla="*/ 5 h 12"/>
                <a:gd name="T2" fmla="*/ 6 w 10"/>
                <a:gd name="T3" fmla="*/ 0 h 12"/>
                <a:gd name="T4" fmla="*/ 7 w 10"/>
                <a:gd name="T5" fmla="*/ 12 h 12"/>
                <a:gd name="T6" fmla="*/ 0 w 10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cubicBezTo>
                    <a:pt x="0" y="5"/>
                    <a:pt x="2" y="0"/>
                    <a:pt x="6" y="0"/>
                  </a:cubicBezTo>
                  <a:cubicBezTo>
                    <a:pt x="10" y="0"/>
                    <a:pt x="10" y="11"/>
                    <a:pt x="7" y="12"/>
                  </a:cubicBezTo>
                  <a:cubicBezTo>
                    <a:pt x="4" y="12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7" name="Freeform 300"/>
            <p:cNvSpPr>
              <a:spLocks noEditPoints="1"/>
            </p:cNvSpPr>
            <p:nvPr/>
          </p:nvSpPr>
          <p:spPr bwMode="auto">
            <a:xfrm>
              <a:off x="8329613" y="1870075"/>
              <a:ext cx="44450" cy="52388"/>
            </a:xfrm>
            <a:custGeom>
              <a:avLst/>
              <a:gdLst>
                <a:gd name="T0" fmla="*/ 2 w 12"/>
                <a:gd name="T1" fmla="*/ 13 h 14"/>
                <a:gd name="T2" fmla="*/ 0 w 12"/>
                <a:gd name="T3" fmla="*/ 6 h 14"/>
                <a:gd name="T4" fmla="*/ 0 w 12"/>
                <a:gd name="T5" fmla="*/ 6 h 14"/>
                <a:gd name="T6" fmla="*/ 0 w 12"/>
                <a:gd name="T7" fmla="*/ 6 h 14"/>
                <a:gd name="T8" fmla="*/ 0 w 12"/>
                <a:gd name="T9" fmla="*/ 6 h 14"/>
                <a:gd name="T10" fmla="*/ 0 w 12"/>
                <a:gd name="T11" fmla="*/ 5 h 14"/>
                <a:gd name="T12" fmla="*/ 7 w 12"/>
                <a:gd name="T13" fmla="*/ 0 h 14"/>
                <a:gd name="T14" fmla="*/ 7 w 12"/>
                <a:gd name="T15" fmla="*/ 0 h 14"/>
                <a:gd name="T16" fmla="*/ 7 w 12"/>
                <a:gd name="T17" fmla="*/ 0 h 14"/>
                <a:gd name="T18" fmla="*/ 7 w 12"/>
                <a:gd name="T19" fmla="*/ 0 h 14"/>
                <a:gd name="T20" fmla="*/ 7 w 12"/>
                <a:gd name="T21" fmla="*/ 0 h 14"/>
                <a:gd name="T22" fmla="*/ 7 w 12"/>
                <a:gd name="T23" fmla="*/ 0 h 14"/>
                <a:gd name="T24" fmla="*/ 7 w 12"/>
                <a:gd name="T25" fmla="*/ 0 h 14"/>
                <a:gd name="T26" fmla="*/ 7 w 12"/>
                <a:gd name="T27" fmla="*/ 0 h 14"/>
                <a:gd name="T28" fmla="*/ 7 w 12"/>
                <a:gd name="T29" fmla="*/ 0 h 14"/>
                <a:gd name="T30" fmla="*/ 12 w 12"/>
                <a:gd name="T31" fmla="*/ 8 h 14"/>
                <a:gd name="T32" fmla="*/ 12 w 12"/>
                <a:gd name="T33" fmla="*/ 8 h 14"/>
                <a:gd name="T34" fmla="*/ 8 w 12"/>
                <a:gd name="T35" fmla="*/ 14 h 14"/>
                <a:gd name="T36" fmla="*/ 8 w 12"/>
                <a:gd name="T37" fmla="*/ 14 h 14"/>
                <a:gd name="T38" fmla="*/ 7 w 12"/>
                <a:gd name="T39" fmla="*/ 14 h 14"/>
                <a:gd name="T40" fmla="*/ 7 w 12"/>
                <a:gd name="T41" fmla="*/ 14 h 14"/>
                <a:gd name="T42" fmla="*/ 2 w 12"/>
                <a:gd name="T43" fmla="*/ 13 h 14"/>
                <a:gd name="T44" fmla="*/ 7 w 12"/>
                <a:gd name="T45" fmla="*/ 11 h 14"/>
                <a:gd name="T46" fmla="*/ 8 w 12"/>
                <a:gd name="T47" fmla="*/ 11 h 14"/>
                <a:gd name="T48" fmla="*/ 8 w 12"/>
                <a:gd name="T49" fmla="*/ 11 h 14"/>
                <a:gd name="T50" fmla="*/ 8 w 12"/>
                <a:gd name="T51" fmla="*/ 10 h 14"/>
                <a:gd name="T52" fmla="*/ 8 w 12"/>
                <a:gd name="T53" fmla="*/ 10 h 14"/>
                <a:gd name="T54" fmla="*/ 9 w 12"/>
                <a:gd name="T55" fmla="*/ 8 h 14"/>
                <a:gd name="T56" fmla="*/ 9 w 12"/>
                <a:gd name="T57" fmla="*/ 8 h 14"/>
                <a:gd name="T58" fmla="*/ 8 w 12"/>
                <a:gd name="T59" fmla="*/ 4 h 14"/>
                <a:gd name="T60" fmla="*/ 8 w 12"/>
                <a:gd name="T61" fmla="*/ 4 h 14"/>
                <a:gd name="T62" fmla="*/ 7 w 12"/>
                <a:gd name="T63" fmla="*/ 3 h 14"/>
                <a:gd name="T64" fmla="*/ 7 w 12"/>
                <a:gd name="T65" fmla="*/ 3 h 14"/>
                <a:gd name="T66" fmla="*/ 7 w 12"/>
                <a:gd name="T67" fmla="*/ 3 h 14"/>
                <a:gd name="T68" fmla="*/ 4 w 12"/>
                <a:gd name="T69" fmla="*/ 4 h 14"/>
                <a:gd name="T70" fmla="*/ 4 w 12"/>
                <a:gd name="T71" fmla="*/ 4 h 14"/>
                <a:gd name="T72" fmla="*/ 3 w 12"/>
                <a:gd name="T73" fmla="*/ 6 h 14"/>
                <a:gd name="T74" fmla="*/ 3 w 12"/>
                <a:gd name="T75" fmla="*/ 6 h 14"/>
                <a:gd name="T76" fmla="*/ 7 w 12"/>
                <a:gd name="T7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" h="14">
                  <a:moveTo>
                    <a:pt x="2" y="13"/>
                  </a:moveTo>
                  <a:cubicBezTo>
                    <a:pt x="1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2" y="4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2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4" y="14"/>
                    <a:pt x="2" y="13"/>
                  </a:cubicBezTo>
                  <a:close/>
                  <a:moveTo>
                    <a:pt x="7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1"/>
                    <a:pt x="5" y="11"/>
                    <a:pt x="7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8" name="Freeform 301"/>
            <p:cNvSpPr/>
            <p:nvPr/>
          </p:nvSpPr>
          <p:spPr bwMode="auto">
            <a:xfrm>
              <a:off x="8355013" y="1655762"/>
              <a:ext cx="184150" cy="233363"/>
            </a:xfrm>
            <a:custGeom>
              <a:avLst/>
              <a:gdLst>
                <a:gd name="T0" fmla="*/ 0 w 49"/>
                <a:gd name="T1" fmla="*/ 3 h 62"/>
                <a:gd name="T2" fmla="*/ 40 w 49"/>
                <a:gd name="T3" fmla="*/ 62 h 62"/>
                <a:gd name="T4" fmla="*/ 49 w 49"/>
                <a:gd name="T5" fmla="*/ 56 h 62"/>
                <a:gd name="T6" fmla="*/ 11 w 49"/>
                <a:gd name="T7" fmla="*/ 0 h 62"/>
                <a:gd name="T8" fmla="*/ 0 w 49"/>
                <a:gd name="T9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2">
                  <a:moveTo>
                    <a:pt x="0" y="3"/>
                  </a:moveTo>
                  <a:cubicBezTo>
                    <a:pt x="0" y="3"/>
                    <a:pt x="5" y="44"/>
                    <a:pt x="40" y="62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12" y="40"/>
                    <a:pt x="11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9" name="Freeform 302"/>
            <p:cNvSpPr>
              <a:spLocks noEditPoints="1"/>
            </p:cNvSpPr>
            <p:nvPr/>
          </p:nvSpPr>
          <p:spPr bwMode="auto">
            <a:xfrm>
              <a:off x="8351838" y="1652587"/>
              <a:ext cx="190500" cy="244475"/>
            </a:xfrm>
            <a:custGeom>
              <a:avLst/>
              <a:gdLst>
                <a:gd name="T0" fmla="*/ 40 w 51"/>
                <a:gd name="T1" fmla="*/ 64 h 65"/>
                <a:gd name="T2" fmla="*/ 0 w 51"/>
                <a:gd name="T3" fmla="*/ 4 h 65"/>
                <a:gd name="T4" fmla="*/ 0 w 51"/>
                <a:gd name="T5" fmla="*/ 4 h 65"/>
                <a:gd name="T6" fmla="*/ 1 w 51"/>
                <a:gd name="T7" fmla="*/ 2 h 65"/>
                <a:gd name="T8" fmla="*/ 1 w 51"/>
                <a:gd name="T9" fmla="*/ 2 h 65"/>
                <a:gd name="T10" fmla="*/ 11 w 51"/>
                <a:gd name="T11" fmla="*/ 0 h 65"/>
                <a:gd name="T12" fmla="*/ 13 w 51"/>
                <a:gd name="T13" fmla="*/ 0 h 65"/>
                <a:gd name="T14" fmla="*/ 13 w 51"/>
                <a:gd name="T15" fmla="*/ 0 h 65"/>
                <a:gd name="T16" fmla="*/ 13 w 51"/>
                <a:gd name="T17" fmla="*/ 1 h 65"/>
                <a:gd name="T18" fmla="*/ 13 w 51"/>
                <a:gd name="T19" fmla="*/ 1 h 65"/>
                <a:gd name="T20" fmla="*/ 32 w 51"/>
                <a:gd name="T21" fmla="*/ 43 h 65"/>
                <a:gd name="T22" fmla="*/ 32 w 51"/>
                <a:gd name="T23" fmla="*/ 43 h 65"/>
                <a:gd name="T24" fmla="*/ 51 w 51"/>
                <a:gd name="T25" fmla="*/ 55 h 65"/>
                <a:gd name="T26" fmla="*/ 51 w 51"/>
                <a:gd name="T27" fmla="*/ 55 h 65"/>
                <a:gd name="T28" fmla="*/ 51 w 51"/>
                <a:gd name="T29" fmla="*/ 57 h 65"/>
                <a:gd name="T30" fmla="*/ 51 w 51"/>
                <a:gd name="T31" fmla="*/ 57 h 65"/>
                <a:gd name="T32" fmla="*/ 51 w 51"/>
                <a:gd name="T33" fmla="*/ 58 h 65"/>
                <a:gd name="T34" fmla="*/ 51 w 51"/>
                <a:gd name="T35" fmla="*/ 58 h 65"/>
                <a:gd name="T36" fmla="*/ 41 w 51"/>
                <a:gd name="T37" fmla="*/ 64 h 65"/>
                <a:gd name="T38" fmla="*/ 41 w 51"/>
                <a:gd name="T39" fmla="*/ 65 h 65"/>
                <a:gd name="T40" fmla="*/ 41 w 51"/>
                <a:gd name="T41" fmla="*/ 65 h 65"/>
                <a:gd name="T42" fmla="*/ 40 w 51"/>
                <a:gd name="T43" fmla="*/ 64 h 65"/>
                <a:gd name="T44" fmla="*/ 9 w 51"/>
                <a:gd name="T45" fmla="*/ 26 h 65"/>
                <a:gd name="T46" fmla="*/ 41 w 51"/>
                <a:gd name="T47" fmla="*/ 61 h 65"/>
                <a:gd name="T48" fmla="*/ 41 w 51"/>
                <a:gd name="T49" fmla="*/ 61 h 65"/>
                <a:gd name="T50" fmla="*/ 47 w 51"/>
                <a:gd name="T51" fmla="*/ 57 h 65"/>
                <a:gd name="T52" fmla="*/ 10 w 51"/>
                <a:gd name="T53" fmla="*/ 3 h 65"/>
                <a:gd name="T54" fmla="*/ 10 w 51"/>
                <a:gd name="T55" fmla="*/ 3 h 65"/>
                <a:gd name="T56" fmla="*/ 3 w 51"/>
                <a:gd name="T57" fmla="*/ 5 h 65"/>
                <a:gd name="T58" fmla="*/ 9 w 51"/>
                <a:gd name="T59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65">
                  <a:moveTo>
                    <a:pt x="40" y="64"/>
                  </a:moveTo>
                  <a:cubicBezTo>
                    <a:pt x="4" y="46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21"/>
                    <a:pt x="23" y="34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41" y="52"/>
                    <a:pt x="50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6"/>
                    <a:pt x="51" y="56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4"/>
                    <a:pt x="41" y="65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5"/>
                    <a:pt x="40" y="65"/>
                    <a:pt x="40" y="64"/>
                  </a:cubicBezTo>
                  <a:close/>
                  <a:moveTo>
                    <a:pt x="9" y="26"/>
                  </a:moveTo>
                  <a:cubicBezTo>
                    <a:pt x="15" y="38"/>
                    <a:pt x="24" y="52"/>
                    <a:pt x="41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39" y="53"/>
                    <a:pt x="12" y="37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8"/>
                    <a:pt x="5" y="16"/>
                    <a:pt x="9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0" name="Freeform 303"/>
            <p:cNvSpPr/>
            <p:nvPr/>
          </p:nvSpPr>
          <p:spPr bwMode="auto">
            <a:xfrm>
              <a:off x="8459788" y="1858962"/>
              <a:ext cx="117475" cy="109538"/>
            </a:xfrm>
            <a:custGeom>
              <a:avLst/>
              <a:gdLst>
                <a:gd name="T0" fmla="*/ 12 w 31"/>
                <a:gd name="T1" fmla="*/ 8 h 29"/>
                <a:gd name="T2" fmla="*/ 9 w 31"/>
                <a:gd name="T3" fmla="*/ 26 h 29"/>
                <a:gd name="T4" fmla="*/ 28 w 31"/>
                <a:gd name="T5" fmla="*/ 5 h 29"/>
                <a:gd name="T6" fmla="*/ 20 w 31"/>
                <a:gd name="T7" fmla="*/ 1 h 29"/>
                <a:gd name="T8" fmla="*/ 12 w 31"/>
                <a:gd name="T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2" y="8"/>
                  </a:moveTo>
                  <a:cubicBezTo>
                    <a:pt x="12" y="8"/>
                    <a:pt x="0" y="29"/>
                    <a:pt x="9" y="26"/>
                  </a:cubicBezTo>
                  <a:cubicBezTo>
                    <a:pt x="15" y="24"/>
                    <a:pt x="31" y="10"/>
                    <a:pt x="28" y="5"/>
                  </a:cubicBezTo>
                  <a:cubicBezTo>
                    <a:pt x="26" y="0"/>
                    <a:pt x="20" y="1"/>
                    <a:pt x="20" y="1"/>
                  </a:cubicBezTo>
                  <a:lnTo>
                    <a:pt x="12" y="8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1" name="Freeform 304"/>
            <p:cNvSpPr>
              <a:spLocks noEditPoints="1"/>
            </p:cNvSpPr>
            <p:nvPr/>
          </p:nvSpPr>
          <p:spPr bwMode="auto">
            <a:xfrm>
              <a:off x="8475663" y="1855787"/>
              <a:ext cx="96838" cy="107950"/>
            </a:xfrm>
            <a:custGeom>
              <a:avLst/>
              <a:gdLst>
                <a:gd name="T0" fmla="*/ 1 w 26"/>
                <a:gd name="T1" fmla="*/ 27 h 29"/>
                <a:gd name="T2" fmla="*/ 0 w 26"/>
                <a:gd name="T3" fmla="*/ 25 h 29"/>
                <a:gd name="T4" fmla="*/ 0 w 26"/>
                <a:gd name="T5" fmla="*/ 25 h 29"/>
                <a:gd name="T6" fmla="*/ 6 w 26"/>
                <a:gd name="T7" fmla="*/ 8 h 29"/>
                <a:gd name="T8" fmla="*/ 6 w 26"/>
                <a:gd name="T9" fmla="*/ 8 h 29"/>
                <a:gd name="T10" fmla="*/ 7 w 26"/>
                <a:gd name="T11" fmla="*/ 8 h 29"/>
                <a:gd name="T12" fmla="*/ 15 w 26"/>
                <a:gd name="T13" fmla="*/ 1 h 29"/>
                <a:gd name="T14" fmla="*/ 16 w 26"/>
                <a:gd name="T15" fmla="*/ 1 h 29"/>
                <a:gd name="T16" fmla="*/ 17 w 26"/>
                <a:gd name="T17" fmla="*/ 1 h 29"/>
                <a:gd name="T18" fmla="*/ 17 w 26"/>
                <a:gd name="T19" fmla="*/ 1 h 29"/>
                <a:gd name="T20" fmla="*/ 26 w 26"/>
                <a:gd name="T21" fmla="*/ 6 h 29"/>
                <a:gd name="T22" fmla="*/ 26 w 26"/>
                <a:gd name="T23" fmla="*/ 6 h 29"/>
                <a:gd name="T24" fmla="*/ 26 w 26"/>
                <a:gd name="T25" fmla="*/ 8 h 29"/>
                <a:gd name="T26" fmla="*/ 26 w 26"/>
                <a:gd name="T27" fmla="*/ 8 h 29"/>
                <a:gd name="T28" fmla="*/ 18 w 26"/>
                <a:gd name="T29" fmla="*/ 20 h 29"/>
                <a:gd name="T30" fmla="*/ 18 w 26"/>
                <a:gd name="T31" fmla="*/ 20 h 29"/>
                <a:gd name="T32" fmla="*/ 6 w 26"/>
                <a:gd name="T33" fmla="*/ 28 h 29"/>
                <a:gd name="T34" fmla="*/ 6 w 26"/>
                <a:gd name="T35" fmla="*/ 28 h 29"/>
                <a:gd name="T36" fmla="*/ 4 w 26"/>
                <a:gd name="T37" fmla="*/ 29 h 29"/>
                <a:gd name="T38" fmla="*/ 4 w 26"/>
                <a:gd name="T39" fmla="*/ 29 h 29"/>
                <a:gd name="T40" fmla="*/ 4 w 26"/>
                <a:gd name="T41" fmla="*/ 29 h 29"/>
                <a:gd name="T42" fmla="*/ 4 w 26"/>
                <a:gd name="T43" fmla="*/ 29 h 29"/>
                <a:gd name="T44" fmla="*/ 1 w 26"/>
                <a:gd name="T45" fmla="*/ 27 h 29"/>
                <a:gd name="T46" fmla="*/ 3 w 26"/>
                <a:gd name="T47" fmla="*/ 25 h 29"/>
                <a:gd name="T48" fmla="*/ 4 w 26"/>
                <a:gd name="T49" fmla="*/ 26 h 29"/>
                <a:gd name="T50" fmla="*/ 4 w 26"/>
                <a:gd name="T51" fmla="*/ 26 h 29"/>
                <a:gd name="T52" fmla="*/ 5 w 26"/>
                <a:gd name="T53" fmla="*/ 26 h 29"/>
                <a:gd name="T54" fmla="*/ 5 w 26"/>
                <a:gd name="T55" fmla="*/ 26 h 29"/>
                <a:gd name="T56" fmla="*/ 16 w 26"/>
                <a:gd name="T57" fmla="*/ 18 h 29"/>
                <a:gd name="T58" fmla="*/ 16 w 26"/>
                <a:gd name="T59" fmla="*/ 18 h 29"/>
                <a:gd name="T60" fmla="*/ 23 w 26"/>
                <a:gd name="T61" fmla="*/ 8 h 29"/>
                <a:gd name="T62" fmla="*/ 23 w 26"/>
                <a:gd name="T63" fmla="*/ 8 h 29"/>
                <a:gd name="T64" fmla="*/ 23 w 26"/>
                <a:gd name="T65" fmla="*/ 7 h 29"/>
                <a:gd name="T66" fmla="*/ 23 w 26"/>
                <a:gd name="T67" fmla="*/ 7 h 29"/>
                <a:gd name="T68" fmla="*/ 17 w 26"/>
                <a:gd name="T69" fmla="*/ 4 h 29"/>
                <a:gd name="T70" fmla="*/ 17 w 26"/>
                <a:gd name="T71" fmla="*/ 4 h 29"/>
                <a:gd name="T72" fmla="*/ 17 w 26"/>
                <a:gd name="T73" fmla="*/ 4 h 29"/>
                <a:gd name="T74" fmla="*/ 17 w 26"/>
                <a:gd name="T75" fmla="*/ 4 h 29"/>
                <a:gd name="T76" fmla="*/ 9 w 26"/>
                <a:gd name="T77" fmla="*/ 10 h 29"/>
                <a:gd name="T78" fmla="*/ 3 w 26"/>
                <a:gd name="T79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29">
                  <a:moveTo>
                    <a:pt x="1" y="27"/>
                  </a:moveTo>
                  <a:cubicBezTo>
                    <a:pt x="0" y="27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0"/>
                    <a:pt x="23" y="1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1"/>
                    <a:pt x="22" y="16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4" y="24"/>
                    <a:pt x="9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2" y="28"/>
                    <a:pt x="1" y="27"/>
                  </a:cubicBezTo>
                  <a:close/>
                  <a:moveTo>
                    <a:pt x="3" y="25"/>
                  </a:move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7" y="25"/>
                    <a:pt x="12" y="22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0" y="14"/>
                    <a:pt x="23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1" y="4"/>
                    <a:pt x="19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1"/>
                    <a:pt x="3" y="21"/>
                    <a:pt x="3" y="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2" name="Freeform 305"/>
            <p:cNvSpPr/>
            <p:nvPr/>
          </p:nvSpPr>
          <p:spPr bwMode="auto">
            <a:xfrm>
              <a:off x="8448676" y="1881187"/>
              <a:ext cx="52388" cy="49213"/>
            </a:xfrm>
            <a:custGeom>
              <a:avLst/>
              <a:gdLst>
                <a:gd name="T0" fmla="*/ 12 w 14"/>
                <a:gd name="T1" fmla="*/ 3 h 13"/>
                <a:gd name="T2" fmla="*/ 4 w 14"/>
                <a:gd name="T3" fmla="*/ 2 h 13"/>
                <a:gd name="T4" fmla="*/ 9 w 14"/>
                <a:gd name="T5" fmla="*/ 13 h 13"/>
                <a:gd name="T6" fmla="*/ 12 w 14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12" y="3"/>
                  </a:moveTo>
                  <a:cubicBezTo>
                    <a:pt x="12" y="3"/>
                    <a:pt x="7" y="0"/>
                    <a:pt x="4" y="2"/>
                  </a:cubicBezTo>
                  <a:cubicBezTo>
                    <a:pt x="0" y="5"/>
                    <a:pt x="6" y="13"/>
                    <a:pt x="9" y="13"/>
                  </a:cubicBezTo>
                  <a:cubicBezTo>
                    <a:pt x="10" y="12"/>
                    <a:pt x="14" y="9"/>
                    <a:pt x="12" y="3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3" name="Freeform 306"/>
            <p:cNvSpPr>
              <a:spLocks noEditPoints="1"/>
            </p:cNvSpPr>
            <p:nvPr/>
          </p:nvSpPr>
          <p:spPr bwMode="auto">
            <a:xfrm>
              <a:off x="8453438" y="1881187"/>
              <a:ext cx="47625" cy="53975"/>
            </a:xfrm>
            <a:custGeom>
              <a:avLst/>
              <a:gdLst>
                <a:gd name="T0" fmla="*/ 2 w 13"/>
                <a:gd name="T1" fmla="*/ 11 h 14"/>
                <a:gd name="T2" fmla="*/ 0 w 13"/>
                <a:gd name="T3" fmla="*/ 5 h 14"/>
                <a:gd name="T4" fmla="*/ 0 w 13"/>
                <a:gd name="T5" fmla="*/ 5 h 14"/>
                <a:gd name="T6" fmla="*/ 2 w 13"/>
                <a:gd name="T7" fmla="*/ 1 h 14"/>
                <a:gd name="T8" fmla="*/ 2 w 13"/>
                <a:gd name="T9" fmla="*/ 1 h 14"/>
                <a:gd name="T10" fmla="*/ 5 w 13"/>
                <a:gd name="T11" fmla="*/ 0 h 14"/>
                <a:gd name="T12" fmla="*/ 5 w 13"/>
                <a:gd name="T13" fmla="*/ 0 h 14"/>
                <a:gd name="T14" fmla="*/ 12 w 13"/>
                <a:gd name="T15" fmla="*/ 2 h 14"/>
                <a:gd name="T16" fmla="*/ 12 w 13"/>
                <a:gd name="T17" fmla="*/ 2 h 14"/>
                <a:gd name="T18" fmla="*/ 11 w 13"/>
                <a:gd name="T19" fmla="*/ 3 h 14"/>
                <a:gd name="T20" fmla="*/ 9 w 13"/>
                <a:gd name="T21" fmla="*/ 4 h 14"/>
                <a:gd name="T22" fmla="*/ 11 w 13"/>
                <a:gd name="T23" fmla="*/ 3 h 14"/>
                <a:gd name="T24" fmla="*/ 12 w 13"/>
                <a:gd name="T25" fmla="*/ 2 h 14"/>
                <a:gd name="T26" fmla="*/ 12 w 13"/>
                <a:gd name="T27" fmla="*/ 3 h 14"/>
                <a:gd name="T28" fmla="*/ 13 w 13"/>
                <a:gd name="T29" fmla="*/ 7 h 14"/>
                <a:gd name="T30" fmla="*/ 13 w 13"/>
                <a:gd name="T31" fmla="*/ 7 h 14"/>
                <a:gd name="T32" fmla="*/ 8 w 13"/>
                <a:gd name="T33" fmla="*/ 14 h 14"/>
                <a:gd name="T34" fmla="*/ 8 w 13"/>
                <a:gd name="T35" fmla="*/ 14 h 14"/>
                <a:gd name="T36" fmla="*/ 7 w 13"/>
                <a:gd name="T37" fmla="*/ 14 h 14"/>
                <a:gd name="T38" fmla="*/ 7 w 13"/>
                <a:gd name="T39" fmla="*/ 14 h 14"/>
                <a:gd name="T40" fmla="*/ 2 w 13"/>
                <a:gd name="T41" fmla="*/ 11 h 14"/>
                <a:gd name="T42" fmla="*/ 5 w 13"/>
                <a:gd name="T43" fmla="*/ 3 h 14"/>
                <a:gd name="T44" fmla="*/ 3 w 13"/>
                <a:gd name="T45" fmla="*/ 3 h 14"/>
                <a:gd name="T46" fmla="*/ 3 w 13"/>
                <a:gd name="T47" fmla="*/ 3 h 14"/>
                <a:gd name="T48" fmla="*/ 3 w 13"/>
                <a:gd name="T49" fmla="*/ 5 h 14"/>
                <a:gd name="T50" fmla="*/ 3 w 13"/>
                <a:gd name="T51" fmla="*/ 5 h 14"/>
                <a:gd name="T52" fmla="*/ 5 w 13"/>
                <a:gd name="T53" fmla="*/ 9 h 14"/>
                <a:gd name="T54" fmla="*/ 5 w 13"/>
                <a:gd name="T55" fmla="*/ 9 h 14"/>
                <a:gd name="T56" fmla="*/ 7 w 13"/>
                <a:gd name="T57" fmla="*/ 11 h 14"/>
                <a:gd name="T58" fmla="*/ 7 w 13"/>
                <a:gd name="T59" fmla="*/ 11 h 14"/>
                <a:gd name="T60" fmla="*/ 10 w 13"/>
                <a:gd name="T61" fmla="*/ 7 h 14"/>
                <a:gd name="T62" fmla="*/ 10 w 13"/>
                <a:gd name="T63" fmla="*/ 7 h 14"/>
                <a:gd name="T64" fmla="*/ 10 w 13"/>
                <a:gd name="T65" fmla="*/ 4 h 14"/>
                <a:gd name="T66" fmla="*/ 10 w 13"/>
                <a:gd name="T67" fmla="*/ 4 h 14"/>
                <a:gd name="T68" fmla="*/ 8 w 13"/>
                <a:gd name="T69" fmla="*/ 4 h 14"/>
                <a:gd name="T70" fmla="*/ 8 w 13"/>
                <a:gd name="T71" fmla="*/ 4 h 14"/>
                <a:gd name="T72" fmla="*/ 5 w 13"/>
                <a:gd name="T73" fmla="*/ 3 h 14"/>
                <a:gd name="T74" fmla="*/ 5 w 13"/>
                <a:gd name="T75" fmla="*/ 3 h 14"/>
                <a:gd name="T76" fmla="*/ 5 w 13"/>
                <a:gd name="T7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" h="14">
                  <a:moveTo>
                    <a:pt x="2" y="11"/>
                  </a:moveTo>
                  <a:cubicBezTo>
                    <a:pt x="1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4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1"/>
                    <a:pt x="10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4"/>
                    <a:pt x="4" y="13"/>
                    <a:pt x="2" y="11"/>
                  </a:cubicBezTo>
                  <a:close/>
                  <a:moveTo>
                    <a:pt x="5" y="3"/>
                  </a:move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10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4" name="Freeform 307"/>
            <p:cNvSpPr/>
            <p:nvPr/>
          </p:nvSpPr>
          <p:spPr bwMode="auto">
            <a:xfrm>
              <a:off x="8489951" y="1866900"/>
              <a:ext cx="46038" cy="49213"/>
            </a:xfrm>
            <a:custGeom>
              <a:avLst/>
              <a:gdLst>
                <a:gd name="T0" fmla="*/ 0 w 12"/>
                <a:gd name="T1" fmla="*/ 7 h 13"/>
                <a:gd name="T2" fmla="*/ 5 w 12"/>
                <a:gd name="T3" fmla="*/ 1 h 13"/>
                <a:gd name="T4" fmla="*/ 9 w 12"/>
                <a:gd name="T5" fmla="*/ 12 h 13"/>
                <a:gd name="T6" fmla="*/ 0 w 12"/>
                <a:gd name="T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7"/>
                    <a:pt x="1" y="2"/>
                    <a:pt x="5" y="1"/>
                  </a:cubicBezTo>
                  <a:cubicBezTo>
                    <a:pt x="8" y="0"/>
                    <a:pt x="12" y="11"/>
                    <a:pt x="9" y="12"/>
                  </a:cubicBezTo>
                  <a:cubicBezTo>
                    <a:pt x="6" y="13"/>
                    <a:pt x="2" y="13"/>
                    <a:pt x="0" y="7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5" name="Freeform 308"/>
            <p:cNvSpPr>
              <a:spLocks noEditPoints="1"/>
            </p:cNvSpPr>
            <p:nvPr/>
          </p:nvSpPr>
          <p:spPr bwMode="auto">
            <a:xfrm>
              <a:off x="8486776" y="1866900"/>
              <a:ext cx="44450" cy="52388"/>
            </a:xfrm>
            <a:custGeom>
              <a:avLst/>
              <a:gdLst>
                <a:gd name="T0" fmla="*/ 0 w 12"/>
                <a:gd name="T1" fmla="*/ 8 h 14"/>
                <a:gd name="T2" fmla="*/ 1 w 12"/>
                <a:gd name="T3" fmla="*/ 7 h 14"/>
                <a:gd name="T4" fmla="*/ 3 w 12"/>
                <a:gd name="T5" fmla="*/ 8 h 14"/>
                <a:gd name="T6" fmla="*/ 1 w 12"/>
                <a:gd name="T7" fmla="*/ 7 h 14"/>
                <a:gd name="T8" fmla="*/ 0 w 12"/>
                <a:gd name="T9" fmla="*/ 8 h 14"/>
                <a:gd name="T10" fmla="*/ 0 w 12"/>
                <a:gd name="T11" fmla="*/ 7 h 14"/>
                <a:gd name="T12" fmla="*/ 6 w 12"/>
                <a:gd name="T13" fmla="*/ 0 h 14"/>
                <a:gd name="T14" fmla="*/ 6 w 12"/>
                <a:gd name="T15" fmla="*/ 0 h 14"/>
                <a:gd name="T16" fmla="*/ 6 w 12"/>
                <a:gd name="T17" fmla="*/ 0 h 14"/>
                <a:gd name="T18" fmla="*/ 6 w 12"/>
                <a:gd name="T19" fmla="*/ 0 h 14"/>
                <a:gd name="T20" fmla="*/ 11 w 12"/>
                <a:gd name="T21" fmla="*/ 3 h 14"/>
                <a:gd name="T22" fmla="*/ 11 w 12"/>
                <a:gd name="T23" fmla="*/ 3 h 14"/>
                <a:gd name="T24" fmla="*/ 12 w 12"/>
                <a:gd name="T25" fmla="*/ 9 h 14"/>
                <a:gd name="T26" fmla="*/ 12 w 12"/>
                <a:gd name="T27" fmla="*/ 9 h 14"/>
                <a:gd name="T28" fmla="*/ 10 w 12"/>
                <a:gd name="T29" fmla="*/ 13 h 14"/>
                <a:gd name="T30" fmla="*/ 10 w 12"/>
                <a:gd name="T31" fmla="*/ 13 h 14"/>
                <a:gd name="T32" fmla="*/ 7 w 12"/>
                <a:gd name="T33" fmla="*/ 14 h 14"/>
                <a:gd name="T34" fmla="*/ 7 w 12"/>
                <a:gd name="T35" fmla="*/ 14 h 14"/>
                <a:gd name="T36" fmla="*/ 7 w 12"/>
                <a:gd name="T37" fmla="*/ 14 h 14"/>
                <a:gd name="T38" fmla="*/ 7 w 12"/>
                <a:gd name="T39" fmla="*/ 14 h 14"/>
                <a:gd name="T40" fmla="*/ 0 w 12"/>
                <a:gd name="T41" fmla="*/ 8 h 14"/>
                <a:gd name="T42" fmla="*/ 7 w 12"/>
                <a:gd name="T43" fmla="*/ 11 h 14"/>
                <a:gd name="T44" fmla="*/ 9 w 12"/>
                <a:gd name="T45" fmla="*/ 11 h 14"/>
                <a:gd name="T46" fmla="*/ 9 w 12"/>
                <a:gd name="T47" fmla="*/ 11 h 14"/>
                <a:gd name="T48" fmla="*/ 9 w 12"/>
                <a:gd name="T49" fmla="*/ 11 h 14"/>
                <a:gd name="T50" fmla="*/ 9 w 12"/>
                <a:gd name="T51" fmla="*/ 9 h 14"/>
                <a:gd name="T52" fmla="*/ 9 w 12"/>
                <a:gd name="T53" fmla="*/ 9 h 14"/>
                <a:gd name="T54" fmla="*/ 7 w 12"/>
                <a:gd name="T55" fmla="*/ 3 h 14"/>
                <a:gd name="T56" fmla="*/ 7 w 12"/>
                <a:gd name="T57" fmla="*/ 3 h 14"/>
                <a:gd name="T58" fmla="*/ 6 w 12"/>
                <a:gd name="T59" fmla="*/ 2 h 14"/>
                <a:gd name="T60" fmla="*/ 6 w 12"/>
                <a:gd name="T61" fmla="*/ 2 h 14"/>
                <a:gd name="T62" fmla="*/ 6 w 12"/>
                <a:gd name="T63" fmla="*/ 2 h 14"/>
                <a:gd name="T64" fmla="*/ 6 w 12"/>
                <a:gd name="T65" fmla="*/ 2 h 14"/>
                <a:gd name="T66" fmla="*/ 6 w 12"/>
                <a:gd name="T67" fmla="*/ 2 h 14"/>
                <a:gd name="T68" fmla="*/ 6 w 12"/>
                <a:gd name="T69" fmla="*/ 3 h 14"/>
                <a:gd name="T70" fmla="*/ 3 w 12"/>
                <a:gd name="T71" fmla="*/ 5 h 14"/>
                <a:gd name="T72" fmla="*/ 3 w 12"/>
                <a:gd name="T73" fmla="*/ 5 h 14"/>
                <a:gd name="T74" fmla="*/ 3 w 12"/>
                <a:gd name="T75" fmla="*/ 7 h 14"/>
                <a:gd name="T76" fmla="*/ 3 w 12"/>
                <a:gd name="T77" fmla="*/ 7 h 14"/>
                <a:gd name="T78" fmla="*/ 7 w 12"/>
                <a:gd name="T7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" h="14">
                  <a:moveTo>
                    <a:pt x="0" y="8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0" y="1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5"/>
                    <a:pt x="12" y="7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4"/>
                    <a:pt x="8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1" y="12"/>
                    <a:pt x="0" y="8"/>
                  </a:cubicBezTo>
                  <a:close/>
                  <a:moveTo>
                    <a:pt x="7" y="11"/>
                  </a:move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8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11"/>
                    <a:pt x="5" y="11"/>
                    <a:pt x="7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6" name="Freeform 309"/>
            <p:cNvSpPr/>
            <p:nvPr/>
          </p:nvSpPr>
          <p:spPr bwMode="auto">
            <a:xfrm>
              <a:off x="8051801" y="1239837"/>
              <a:ext cx="487363" cy="569913"/>
            </a:xfrm>
            <a:custGeom>
              <a:avLst/>
              <a:gdLst>
                <a:gd name="T0" fmla="*/ 86 w 130"/>
                <a:gd name="T1" fmla="*/ 0 h 152"/>
                <a:gd name="T2" fmla="*/ 0 w 130"/>
                <a:gd name="T3" fmla="*/ 87 h 152"/>
                <a:gd name="T4" fmla="*/ 130 w 130"/>
                <a:gd name="T5" fmla="*/ 131 h 152"/>
                <a:gd name="T6" fmla="*/ 109 w 130"/>
                <a:gd name="T7" fmla="*/ 7 h 152"/>
                <a:gd name="T8" fmla="*/ 86 w 1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52">
                  <a:moveTo>
                    <a:pt x="86" y="0"/>
                  </a:moveTo>
                  <a:cubicBezTo>
                    <a:pt x="86" y="0"/>
                    <a:pt x="41" y="64"/>
                    <a:pt x="0" y="87"/>
                  </a:cubicBezTo>
                  <a:cubicBezTo>
                    <a:pt x="0" y="87"/>
                    <a:pt x="46" y="152"/>
                    <a:pt x="130" y="131"/>
                  </a:cubicBezTo>
                  <a:cubicBezTo>
                    <a:pt x="130" y="131"/>
                    <a:pt x="105" y="69"/>
                    <a:pt x="109" y="7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7" name="Freeform 310"/>
            <p:cNvSpPr>
              <a:spLocks noEditPoints="1"/>
            </p:cNvSpPr>
            <p:nvPr/>
          </p:nvSpPr>
          <p:spPr bwMode="auto">
            <a:xfrm>
              <a:off x="8047038" y="1235075"/>
              <a:ext cx="495300" cy="515938"/>
            </a:xfrm>
            <a:custGeom>
              <a:avLst/>
              <a:gdLst>
                <a:gd name="T0" fmla="*/ 0 w 132"/>
                <a:gd name="T1" fmla="*/ 89 h 137"/>
                <a:gd name="T2" fmla="*/ 0 w 132"/>
                <a:gd name="T3" fmla="*/ 88 h 137"/>
                <a:gd name="T4" fmla="*/ 0 w 132"/>
                <a:gd name="T5" fmla="*/ 88 h 137"/>
                <a:gd name="T6" fmla="*/ 0 w 132"/>
                <a:gd name="T7" fmla="*/ 87 h 137"/>
                <a:gd name="T8" fmla="*/ 0 w 132"/>
                <a:gd name="T9" fmla="*/ 87 h 137"/>
                <a:gd name="T10" fmla="*/ 59 w 132"/>
                <a:gd name="T11" fmla="*/ 35 h 137"/>
                <a:gd name="T12" fmla="*/ 59 w 132"/>
                <a:gd name="T13" fmla="*/ 35 h 137"/>
                <a:gd name="T14" fmla="*/ 86 w 132"/>
                <a:gd name="T15" fmla="*/ 0 h 137"/>
                <a:gd name="T16" fmla="*/ 86 w 132"/>
                <a:gd name="T17" fmla="*/ 0 h 137"/>
                <a:gd name="T18" fmla="*/ 88 w 132"/>
                <a:gd name="T19" fmla="*/ 0 h 137"/>
                <a:gd name="T20" fmla="*/ 88 w 132"/>
                <a:gd name="T21" fmla="*/ 0 h 137"/>
                <a:gd name="T22" fmla="*/ 110 w 132"/>
                <a:gd name="T23" fmla="*/ 7 h 137"/>
                <a:gd name="T24" fmla="*/ 111 w 132"/>
                <a:gd name="T25" fmla="*/ 9 h 137"/>
                <a:gd name="T26" fmla="*/ 111 w 132"/>
                <a:gd name="T27" fmla="*/ 9 h 137"/>
                <a:gd name="T28" fmla="*/ 111 w 132"/>
                <a:gd name="T29" fmla="*/ 22 h 137"/>
                <a:gd name="T30" fmla="*/ 111 w 132"/>
                <a:gd name="T31" fmla="*/ 22 h 137"/>
                <a:gd name="T32" fmla="*/ 121 w 132"/>
                <a:gd name="T33" fmla="*/ 98 h 137"/>
                <a:gd name="T34" fmla="*/ 121 w 132"/>
                <a:gd name="T35" fmla="*/ 98 h 137"/>
                <a:gd name="T36" fmla="*/ 132 w 132"/>
                <a:gd name="T37" fmla="*/ 131 h 137"/>
                <a:gd name="T38" fmla="*/ 132 w 132"/>
                <a:gd name="T39" fmla="*/ 131 h 137"/>
                <a:gd name="T40" fmla="*/ 132 w 132"/>
                <a:gd name="T41" fmla="*/ 133 h 137"/>
                <a:gd name="T42" fmla="*/ 132 w 132"/>
                <a:gd name="T43" fmla="*/ 133 h 137"/>
                <a:gd name="T44" fmla="*/ 131 w 132"/>
                <a:gd name="T45" fmla="*/ 133 h 137"/>
                <a:gd name="T46" fmla="*/ 131 w 132"/>
                <a:gd name="T47" fmla="*/ 133 h 137"/>
                <a:gd name="T48" fmla="*/ 98 w 132"/>
                <a:gd name="T49" fmla="*/ 137 h 137"/>
                <a:gd name="T50" fmla="*/ 98 w 132"/>
                <a:gd name="T51" fmla="*/ 137 h 137"/>
                <a:gd name="T52" fmla="*/ 0 w 132"/>
                <a:gd name="T53" fmla="*/ 89 h 137"/>
                <a:gd name="T54" fmla="*/ 27 w 132"/>
                <a:gd name="T55" fmla="*/ 111 h 137"/>
                <a:gd name="T56" fmla="*/ 98 w 132"/>
                <a:gd name="T57" fmla="*/ 134 h 137"/>
                <a:gd name="T58" fmla="*/ 98 w 132"/>
                <a:gd name="T59" fmla="*/ 134 h 137"/>
                <a:gd name="T60" fmla="*/ 129 w 132"/>
                <a:gd name="T61" fmla="*/ 131 h 137"/>
                <a:gd name="T62" fmla="*/ 129 w 132"/>
                <a:gd name="T63" fmla="*/ 131 h 137"/>
                <a:gd name="T64" fmla="*/ 108 w 132"/>
                <a:gd name="T65" fmla="*/ 22 h 137"/>
                <a:gd name="T66" fmla="*/ 108 w 132"/>
                <a:gd name="T67" fmla="*/ 22 h 137"/>
                <a:gd name="T68" fmla="*/ 108 w 132"/>
                <a:gd name="T69" fmla="*/ 10 h 137"/>
                <a:gd name="T70" fmla="*/ 108 w 132"/>
                <a:gd name="T71" fmla="*/ 10 h 137"/>
                <a:gd name="T72" fmla="*/ 88 w 132"/>
                <a:gd name="T73" fmla="*/ 3 h 137"/>
                <a:gd name="T74" fmla="*/ 3 w 132"/>
                <a:gd name="T75" fmla="*/ 88 h 137"/>
                <a:gd name="T76" fmla="*/ 3 w 132"/>
                <a:gd name="T77" fmla="*/ 88 h 137"/>
                <a:gd name="T78" fmla="*/ 27 w 132"/>
                <a:gd name="T79" fmla="*/ 111 h 137"/>
                <a:gd name="T80" fmla="*/ 87 w 132"/>
                <a:gd name="T81" fmla="*/ 3 h 137"/>
                <a:gd name="T82" fmla="*/ 87 w 132"/>
                <a:gd name="T83" fmla="*/ 1 h 137"/>
                <a:gd name="T84" fmla="*/ 87 w 132"/>
                <a:gd name="T85" fmla="*/ 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137">
                  <a:moveTo>
                    <a:pt x="0" y="89"/>
                  </a:moveTo>
                  <a:cubicBezTo>
                    <a:pt x="0" y="89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21" y="75"/>
                    <a:pt x="42" y="54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75" y="16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7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1" y="7"/>
                    <a:pt x="111" y="8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13"/>
                    <a:pt x="111" y="17"/>
                    <a:pt x="111" y="22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1" y="50"/>
                    <a:pt x="116" y="7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7" y="118"/>
                    <a:pt x="132" y="131"/>
                    <a:pt x="132" y="131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32" y="132"/>
                    <a:pt x="132" y="132"/>
                    <a:pt x="132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2" y="133"/>
                    <a:pt x="131" y="133"/>
                    <a:pt x="131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19" y="136"/>
                    <a:pt x="108" y="137"/>
                    <a:pt x="98" y="137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34" y="137"/>
                    <a:pt x="0" y="89"/>
                    <a:pt x="0" y="89"/>
                  </a:cubicBezTo>
                  <a:close/>
                  <a:moveTo>
                    <a:pt x="27" y="111"/>
                  </a:moveTo>
                  <a:cubicBezTo>
                    <a:pt x="43" y="123"/>
                    <a:pt x="67" y="134"/>
                    <a:pt x="98" y="134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108" y="134"/>
                    <a:pt x="118" y="133"/>
                    <a:pt x="129" y="131"/>
                  </a:cubicBezTo>
                  <a:cubicBezTo>
                    <a:pt x="129" y="131"/>
                    <a:pt x="129" y="131"/>
                    <a:pt x="129" y="131"/>
                  </a:cubicBezTo>
                  <a:cubicBezTo>
                    <a:pt x="125" y="122"/>
                    <a:pt x="108" y="74"/>
                    <a:pt x="108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18"/>
                    <a:pt x="108" y="14"/>
                    <a:pt x="108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2" y="11"/>
                    <a:pt x="42" y="66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6" y="92"/>
                    <a:pt x="14" y="101"/>
                    <a:pt x="27" y="111"/>
                  </a:cubicBezTo>
                  <a:close/>
                  <a:moveTo>
                    <a:pt x="87" y="3"/>
                  </a:move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8" name="Freeform 311"/>
            <p:cNvSpPr/>
            <p:nvPr/>
          </p:nvSpPr>
          <p:spPr bwMode="auto">
            <a:xfrm>
              <a:off x="7961313" y="1111250"/>
              <a:ext cx="409575" cy="373063"/>
            </a:xfrm>
            <a:custGeom>
              <a:avLst/>
              <a:gdLst>
                <a:gd name="T0" fmla="*/ 102 w 109"/>
                <a:gd name="T1" fmla="*/ 34 h 99"/>
                <a:gd name="T2" fmla="*/ 30 w 109"/>
                <a:gd name="T3" fmla="*/ 22 h 99"/>
                <a:gd name="T4" fmla="*/ 31 w 109"/>
                <a:gd name="T5" fmla="*/ 6 h 99"/>
                <a:gd name="T6" fmla="*/ 24 w 109"/>
                <a:gd name="T7" fmla="*/ 12 h 99"/>
                <a:gd name="T8" fmla="*/ 14 w 109"/>
                <a:gd name="T9" fmla="*/ 2 h 99"/>
                <a:gd name="T10" fmla="*/ 17 w 109"/>
                <a:gd name="T11" fmla="*/ 16 h 99"/>
                <a:gd name="T12" fmla="*/ 4 w 109"/>
                <a:gd name="T13" fmla="*/ 10 h 99"/>
                <a:gd name="T14" fmla="*/ 14 w 109"/>
                <a:gd name="T15" fmla="*/ 21 h 99"/>
                <a:gd name="T16" fmla="*/ 3 w 109"/>
                <a:gd name="T17" fmla="*/ 24 h 99"/>
                <a:gd name="T18" fmla="*/ 13 w 109"/>
                <a:gd name="T19" fmla="*/ 27 h 99"/>
                <a:gd name="T20" fmla="*/ 9 w 109"/>
                <a:gd name="T21" fmla="*/ 34 h 99"/>
                <a:gd name="T22" fmla="*/ 21 w 109"/>
                <a:gd name="T23" fmla="*/ 31 h 99"/>
                <a:gd name="T24" fmla="*/ 109 w 109"/>
                <a:gd name="T25" fmla="*/ 38 h 99"/>
                <a:gd name="T26" fmla="*/ 102 w 109"/>
                <a:gd name="T27" fmla="*/ 3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99">
                  <a:moveTo>
                    <a:pt x="102" y="34"/>
                  </a:moveTo>
                  <a:cubicBezTo>
                    <a:pt x="102" y="34"/>
                    <a:pt x="60" y="85"/>
                    <a:pt x="30" y="22"/>
                  </a:cubicBezTo>
                  <a:cubicBezTo>
                    <a:pt x="30" y="22"/>
                    <a:pt x="38" y="10"/>
                    <a:pt x="31" y="6"/>
                  </a:cubicBezTo>
                  <a:cubicBezTo>
                    <a:pt x="27" y="3"/>
                    <a:pt x="24" y="12"/>
                    <a:pt x="24" y="12"/>
                  </a:cubicBezTo>
                  <a:cubicBezTo>
                    <a:pt x="24" y="12"/>
                    <a:pt x="19" y="0"/>
                    <a:pt x="14" y="2"/>
                  </a:cubicBezTo>
                  <a:cubicBezTo>
                    <a:pt x="9" y="5"/>
                    <a:pt x="17" y="16"/>
                    <a:pt x="17" y="16"/>
                  </a:cubicBezTo>
                  <a:cubicBezTo>
                    <a:pt x="17" y="16"/>
                    <a:pt x="8" y="6"/>
                    <a:pt x="4" y="10"/>
                  </a:cubicBezTo>
                  <a:cubicBezTo>
                    <a:pt x="0" y="14"/>
                    <a:pt x="14" y="21"/>
                    <a:pt x="14" y="21"/>
                  </a:cubicBezTo>
                  <a:cubicBezTo>
                    <a:pt x="14" y="21"/>
                    <a:pt x="0" y="18"/>
                    <a:pt x="3" y="24"/>
                  </a:cubicBezTo>
                  <a:cubicBezTo>
                    <a:pt x="5" y="30"/>
                    <a:pt x="13" y="27"/>
                    <a:pt x="13" y="27"/>
                  </a:cubicBezTo>
                  <a:cubicBezTo>
                    <a:pt x="13" y="27"/>
                    <a:pt x="6" y="31"/>
                    <a:pt x="9" y="34"/>
                  </a:cubicBezTo>
                  <a:cubicBezTo>
                    <a:pt x="12" y="38"/>
                    <a:pt x="21" y="31"/>
                    <a:pt x="21" y="31"/>
                  </a:cubicBezTo>
                  <a:cubicBezTo>
                    <a:pt x="21" y="31"/>
                    <a:pt x="57" y="99"/>
                    <a:pt x="109" y="38"/>
                  </a:cubicBezTo>
                  <a:lnTo>
                    <a:pt x="102" y="34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9" name="Freeform 312"/>
            <p:cNvSpPr>
              <a:spLocks noEditPoints="1"/>
            </p:cNvSpPr>
            <p:nvPr/>
          </p:nvSpPr>
          <p:spPr bwMode="auto">
            <a:xfrm>
              <a:off x="7964488" y="1111250"/>
              <a:ext cx="409575" cy="244475"/>
            </a:xfrm>
            <a:custGeom>
              <a:avLst/>
              <a:gdLst>
                <a:gd name="T0" fmla="*/ 20 w 109"/>
                <a:gd name="T1" fmla="*/ 33 h 65"/>
                <a:gd name="T2" fmla="*/ 7 w 109"/>
                <a:gd name="T3" fmla="*/ 35 h 65"/>
                <a:gd name="T4" fmla="*/ 6 w 109"/>
                <a:gd name="T5" fmla="*/ 32 h 65"/>
                <a:gd name="T6" fmla="*/ 0 w 109"/>
                <a:gd name="T7" fmla="*/ 25 h 65"/>
                <a:gd name="T8" fmla="*/ 0 w 109"/>
                <a:gd name="T9" fmla="*/ 23 h 65"/>
                <a:gd name="T10" fmla="*/ 6 w 109"/>
                <a:gd name="T11" fmla="*/ 19 h 65"/>
                <a:gd name="T12" fmla="*/ 1 w 109"/>
                <a:gd name="T13" fmla="*/ 12 h 65"/>
                <a:gd name="T14" fmla="*/ 5 w 109"/>
                <a:gd name="T15" fmla="*/ 8 h 65"/>
                <a:gd name="T16" fmla="*/ 11 w 109"/>
                <a:gd name="T17" fmla="*/ 10 h 65"/>
                <a:gd name="T18" fmla="*/ 13 w 109"/>
                <a:gd name="T19" fmla="*/ 1 h 65"/>
                <a:gd name="T20" fmla="*/ 15 w 109"/>
                <a:gd name="T21" fmla="*/ 0 h 65"/>
                <a:gd name="T22" fmla="*/ 23 w 109"/>
                <a:gd name="T23" fmla="*/ 8 h 65"/>
                <a:gd name="T24" fmla="*/ 23 w 109"/>
                <a:gd name="T25" fmla="*/ 8 h 65"/>
                <a:gd name="T26" fmla="*/ 31 w 109"/>
                <a:gd name="T27" fmla="*/ 5 h 65"/>
                <a:gd name="T28" fmla="*/ 34 w 109"/>
                <a:gd name="T29" fmla="*/ 11 h 65"/>
                <a:gd name="T30" fmla="*/ 66 w 109"/>
                <a:gd name="T31" fmla="*/ 52 h 65"/>
                <a:gd name="T32" fmla="*/ 90 w 109"/>
                <a:gd name="T33" fmla="*/ 43 h 65"/>
                <a:gd name="T34" fmla="*/ 102 w 109"/>
                <a:gd name="T35" fmla="*/ 33 h 65"/>
                <a:gd name="T36" fmla="*/ 109 w 109"/>
                <a:gd name="T37" fmla="*/ 38 h 65"/>
                <a:gd name="T38" fmla="*/ 109 w 109"/>
                <a:gd name="T39" fmla="*/ 39 h 65"/>
                <a:gd name="T40" fmla="*/ 65 w 109"/>
                <a:gd name="T41" fmla="*/ 65 h 65"/>
                <a:gd name="T42" fmla="*/ 22 w 109"/>
                <a:gd name="T43" fmla="*/ 30 h 65"/>
                <a:gd name="T44" fmla="*/ 65 w 109"/>
                <a:gd name="T45" fmla="*/ 62 h 65"/>
                <a:gd name="T46" fmla="*/ 105 w 109"/>
                <a:gd name="T47" fmla="*/ 38 h 65"/>
                <a:gd name="T48" fmla="*/ 66 w 109"/>
                <a:gd name="T49" fmla="*/ 55 h 65"/>
                <a:gd name="T50" fmla="*/ 28 w 109"/>
                <a:gd name="T51" fmla="*/ 21 h 65"/>
                <a:gd name="T52" fmla="*/ 31 w 109"/>
                <a:gd name="T53" fmla="*/ 11 h 65"/>
                <a:gd name="T54" fmla="*/ 29 w 109"/>
                <a:gd name="T55" fmla="*/ 7 h 65"/>
                <a:gd name="T56" fmla="*/ 26 w 109"/>
                <a:gd name="T57" fmla="*/ 10 h 65"/>
                <a:gd name="T58" fmla="*/ 23 w 109"/>
                <a:gd name="T59" fmla="*/ 14 h 65"/>
                <a:gd name="T60" fmla="*/ 22 w 109"/>
                <a:gd name="T61" fmla="*/ 13 h 65"/>
                <a:gd name="T62" fmla="*/ 15 w 109"/>
                <a:gd name="T63" fmla="*/ 3 h 65"/>
                <a:gd name="T64" fmla="*/ 14 w 109"/>
                <a:gd name="T65" fmla="*/ 3 h 65"/>
                <a:gd name="T66" fmla="*/ 15 w 109"/>
                <a:gd name="T67" fmla="*/ 11 h 65"/>
                <a:gd name="T68" fmla="*/ 17 w 109"/>
                <a:gd name="T69" fmla="*/ 15 h 65"/>
                <a:gd name="T70" fmla="*/ 15 w 109"/>
                <a:gd name="T71" fmla="*/ 17 h 65"/>
                <a:gd name="T72" fmla="*/ 11 w 109"/>
                <a:gd name="T73" fmla="*/ 14 h 65"/>
                <a:gd name="T74" fmla="*/ 4 w 109"/>
                <a:gd name="T75" fmla="*/ 11 h 65"/>
                <a:gd name="T76" fmla="*/ 4 w 109"/>
                <a:gd name="T77" fmla="*/ 12 h 65"/>
                <a:gd name="T78" fmla="*/ 13 w 109"/>
                <a:gd name="T79" fmla="*/ 20 h 65"/>
                <a:gd name="T80" fmla="*/ 14 w 109"/>
                <a:gd name="T81" fmla="*/ 22 h 65"/>
                <a:gd name="T82" fmla="*/ 10 w 109"/>
                <a:gd name="T83" fmla="*/ 22 h 65"/>
                <a:gd name="T84" fmla="*/ 6 w 109"/>
                <a:gd name="T85" fmla="*/ 22 h 65"/>
                <a:gd name="T86" fmla="*/ 3 w 109"/>
                <a:gd name="T87" fmla="*/ 23 h 65"/>
                <a:gd name="T88" fmla="*/ 3 w 109"/>
                <a:gd name="T89" fmla="*/ 23 h 65"/>
                <a:gd name="T90" fmla="*/ 12 w 109"/>
                <a:gd name="T91" fmla="*/ 26 h 65"/>
                <a:gd name="T92" fmla="*/ 14 w 109"/>
                <a:gd name="T93" fmla="*/ 26 h 65"/>
                <a:gd name="T94" fmla="*/ 11 w 109"/>
                <a:gd name="T95" fmla="*/ 30 h 65"/>
                <a:gd name="T96" fmla="*/ 9 w 109"/>
                <a:gd name="T97" fmla="*/ 32 h 65"/>
                <a:gd name="T98" fmla="*/ 11 w 109"/>
                <a:gd name="T99" fmla="*/ 34 h 65"/>
                <a:gd name="T100" fmla="*/ 16 w 109"/>
                <a:gd name="T101" fmla="*/ 32 h 65"/>
                <a:gd name="T102" fmla="*/ 20 w 109"/>
                <a:gd name="T103" fmla="*/ 29 h 65"/>
                <a:gd name="T104" fmla="*/ 101 w 109"/>
                <a:gd name="T105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65">
                  <a:moveTo>
                    <a:pt x="65" y="65"/>
                  </a:moveTo>
                  <a:cubicBezTo>
                    <a:pt x="40" y="65"/>
                    <a:pt x="24" y="40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4"/>
                    <a:pt x="14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9" y="37"/>
                    <a:pt x="8" y="36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4"/>
                    <a:pt x="6" y="33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1"/>
                    <a:pt x="6" y="30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29"/>
                    <a:pt x="2" y="2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1"/>
                    <a:pt x="1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8"/>
                    <a:pt x="9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8"/>
                    <a:pt x="10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11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0" y="3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6"/>
                    <a:pt x="26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30" y="4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4" y="6"/>
                    <a:pt x="34" y="9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6"/>
                    <a:pt x="32" y="20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42" y="45"/>
                    <a:pt x="55" y="52"/>
                    <a:pt x="66" y="5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75" y="52"/>
                    <a:pt x="84" y="47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6" y="38"/>
                    <a:pt x="100" y="33"/>
                    <a:pt x="100" y="33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2"/>
                    <a:pt x="102" y="32"/>
                    <a:pt x="102" y="33"/>
                  </a:cubicBezTo>
                  <a:cubicBezTo>
                    <a:pt x="102" y="33"/>
                    <a:pt x="102" y="33"/>
                    <a:pt x="102" y="33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7"/>
                    <a:pt x="109" y="37"/>
                    <a:pt x="109" y="38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09" y="38"/>
                    <a:pt x="109" y="38"/>
                    <a:pt x="109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93" y="58"/>
                    <a:pt x="78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6" y="38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41" y="54"/>
                    <a:pt x="52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76" y="62"/>
                    <a:pt x="90" y="56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8" y="40"/>
                    <a:pt x="84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53" y="55"/>
                    <a:pt x="39" y="47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31" y="15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9"/>
                    <a:pt x="31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8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1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4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0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5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7"/>
                    <a:pt x="14" y="9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3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3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2"/>
                    <a:pt x="7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6" y="15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9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1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8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4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5"/>
                    <a:pt x="6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5"/>
                    <a:pt x="13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9" y="31"/>
                    <a:pt x="8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4"/>
                    <a:pt x="10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4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1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1" y="29"/>
                  </a:cubicBezTo>
                  <a:close/>
                  <a:moveTo>
                    <a:pt x="101" y="35"/>
                  </a:moveTo>
                  <a:cubicBezTo>
                    <a:pt x="101" y="34"/>
                    <a:pt x="101" y="34"/>
                    <a:pt x="101" y="34"/>
                  </a:cubicBezTo>
                  <a:cubicBezTo>
                    <a:pt x="101" y="35"/>
                    <a:pt x="101" y="35"/>
                    <a:pt x="101" y="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0" name="Freeform 313"/>
            <p:cNvSpPr/>
            <p:nvPr/>
          </p:nvSpPr>
          <p:spPr bwMode="auto">
            <a:xfrm>
              <a:off x="8305801" y="1190625"/>
              <a:ext cx="200025" cy="131763"/>
            </a:xfrm>
            <a:custGeom>
              <a:avLst/>
              <a:gdLst>
                <a:gd name="T0" fmla="*/ 17 w 53"/>
                <a:gd name="T1" fmla="*/ 0 h 35"/>
                <a:gd name="T2" fmla="*/ 0 w 53"/>
                <a:gd name="T3" fmla="*/ 16 h 35"/>
                <a:gd name="T4" fmla="*/ 53 w 53"/>
                <a:gd name="T5" fmla="*/ 33 h 35"/>
                <a:gd name="T6" fmla="*/ 48 w 53"/>
                <a:gd name="T7" fmla="*/ 11 h 35"/>
                <a:gd name="T8" fmla="*/ 17 w 53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5">
                  <a:moveTo>
                    <a:pt x="17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3" y="35"/>
                    <a:pt x="53" y="33"/>
                  </a:cubicBezTo>
                  <a:cubicBezTo>
                    <a:pt x="48" y="11"/>
                    <a:pt x="48" y="11"/>
                    <a:pt x="48" y="11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1" name="Freeform 314"/>
            <p:cNvSpPr>
              <a:spLocks noEditPoints="1"/>
            </p:cNvSpPr>
            <p:nvPr/>
          </p:nvSpPr>
          <p:spPr bwMode="auto">
            <a:xfrm>
              <a:off x="8302626" y="1187450"/>
              <a:ext cx="211138" cy="134938"/>
            </a:xfrm>
            <a:custGeom>
              <a:avLst/>
              <a:gdLst>
                <a:gd name="T0" fmla="*/ 0 w 56"/>
                <a:gd name="T1" fmla="*/ 18 h 36"/>
                <a:gd name="T2" fmla="*/ 0 w 56"/>
                <a:gd name="T3" fmla="*/ 17 h 36"/>
                <a:gd name="T4" fmla="*/ 0 w 56"/>
                <a:gd name="T5" fmla="*/ 17 h 36"/>
                <a:gd name="T6" fmla="*/ 0 w 56"/>
                <a:gd name="T7" fmla="*/ 16 h 36"/>
                <a:gd name="T8" fmla="*/ 0 w 56"/>
                <a:gd name="T9" fmla="*/ 16 h 36"/>
                <a:gd name="T10" fmla="*/ 16 w 56"/>
                <a:gd name="T11" fmla="*/ 0 h 36"/>
                <a:gd name="T12" fmla="*/ 18 w 56"/>
                <a:gd name="T13" fmla="*/ 0 h 36"/>
                <a:gd name="T14" fmla="*/ 18 w 56"/>
                <a:gd name="T15" fmla="*/ 0 h 36"/>
                <a:gd name="T16" fmla="*/ 49 w 56"/>
                <a:gd name="T17" fmla="*/ 10 h 36"/>
                <a:gd name="T18" fmla="*/ 50 w 56"/>
                <a:gd name="T19" fmla="*/ 11 h 36"/>
                <a:gd name="T20" fmla="*/ 50 w 56"/>
                <a:gd name="T21" fmla="*/ 11 h 36"/>
                <a:gd name="T22" fmla="*/ 56 w 56"/>
                <a:gd name="T23" fmla="*/ 34 h 36"/>
                <a:gd name="T24" fmla="*/ 55 w 56"/>
                <a:gd name="T25" fmla="*/ 35 h 36"/>
                <a:gd name="T26" fmla="*/ 55 w 56"/>
                <a:gd name="T27" fmla="*/ 35 h 36"/>
                <a:gd name="T28" fmla="*/ 54 w 56"/>
                <a:gd name="T29" fmla="*/ 36 h 36"/>
                <a:gd name="T30" fmla="*/ 54 w 56"/>
                <a:gd name="T31" fmla="*/ 36 h 36"/>
                <a:gd name="T32" fmla="*/ 51 w 56"/>
                <a:gd name="T33" fmla="*/ 36 h 36"/>
                <a:gd name="T34" fmla="*/ 51 w 56"/>
                <a:gd name="T35" fmla="*/ 36 h 36"/>
                <a:gd name="T36" fmla="*/ 0 w 56"/>
                <a:gd name="T37" fmla="*/ 18 h 36"/>
                <a:gd name="T38" fmla="*/ 16 w 56"/>
                <a:gd name="T39" fmla="*/ 24 h 36"/>
                <a:gd name="T40" fmla="*/ 51 w 56"/>
                <a:gd name="T41" fmla="*/ 33 h 36"/>
                <a:gd name="T42" fmla="*/ 51 w 56"/>
                <a:gd name="T43" fmla="*/ 33 h 36"/>
                <a:gd name="T44" fmla="*/ 52 w 56"/>
                <a:gd name="T45" fmla="*/ 33 h 36"/>
                <a:gd name="T46" fmla="*/ 52 w 56"/>
                <a:gd name="T47" fmla="*/ 33 h 36"/>
                <a:gd name="T48" fmla="*/ 48 w 56"/>
                <a:gd name="T49" fmla="*/ 13 h 36"/>
                <a:gd name="T50" fmla="*/ 18 w 56"/>
                <a:gd name="T51" fmla="*/ 3 h 36"/>
                <a:gd name="T52" fmla="*/ 4 w 56"/>
                <a:gd name="T53" fmla="*/ 17 h 36"/>
                <a:gd name="T54" fmla="*/ 16 w 56"/>
                <a:gd name="T55" fmla="*/ 24 h 36"/>
                <a:gd name="T56" fmla="*/ 17 w 56"/>
                <a:gd name="T57" fmla="*/ 3 h 36"/>
                <a:gd name="T58" fmla="*/ 18 w 56"/>
                <a:gd name="T59" fmla="*/ 1 h 36"/>
                <a:gd name="T60" fmla="*/ 17 w 56"/>
                <a:gd name="T61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36">
                  <a:moveTo>
                    <a:pt x="0" y="18"/>
                  </a:moveTo>
                  <a:cubicBezTo>
                    <a:pt x="0" y="18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4"/>
                    <a:pt x="56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3" y="36"/>
                    <a:pt x="52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22" y="36"/>
                    <a:pt x="0" y="18"/>
                    <a:pt x="0" y="18"/>
                  </a:cubicBezTo>
                  <a:close/>
                  <a:moveTo>
                    <a:pt x="16" y="24"/>
                  </a:moveTo>
                  <a:cubicBezTo>
                    <a:pt x="25" y="28"/>
                    <a:pt x="37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8"/>
                    <a:pt x="10" y="21"/>
                    <a:pt x="16" y="24"/>
                  </a:cubicBezTo>
                  <a:close/>
                  <a:moveTo>
                    <a:pt x="17" y="3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7" y="3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2" name="Freeform 315"/>
            <p:cNvSpPr/>
            <p:nvPr/>
          </p:nvSpPr>
          <p:spPr bwMode="auto">
            <a:xfrm>
              <a:off x="8821738" y="687387"/>
              <a:ext cx="295275" cy="341313"/>
            </a:xfrm>
            <a:custGeom>
              <a:avLst/>
              <a:gdLst>
                <a:gd name="T0" fmla="*/ 11 w 79"/>
                <a:gd name="T1" fmla="*/ 44 h 91"/>
                <a:gd name="T2" fmla="*/ 11 w 79"/>
                <a:gd name="T3" fmla="*/ 47 h 91"/>
                <a:gd name="T4" fmla="*/ 18 w 79"/>
                <a:gd name="T5" fmla="*/ 88 h 91"/>
                <a:gd name="T6" fmla="*/ 32 w 79"/>
                <a:gd name="T7" fmla="*/ 78 h 91"/>
                <a:gd name="T8" fmla="*/ 50 w 79"/>
                <a:gd name="T9" fmla="*/ 88 h 91"/>
                <a:gd name="T10" fmla="*/ 57 w 79"/>
                <a:gd name="T11" fmla="*/ 72 h 91"/>
                <a:gd name="T12" fmla="*/ 68 w 79"/>
                <a:gd name="T13" fmla="*/ 76 h 91"/>
                <a:gd name="T14" fmla="*/ 61 w 79"/>
                <a:gd name="T15" fmla="*/ 51 h 91"/>
                <a:gd name="T16" fmla="*/ 68 w 79"/>
                <a:gd name="T17" fmla="*/ 26 h 91"/>
                <a:gd name="T18" fmla="*/ 51 w 79"/>
                <a:gd name="T19" fmla="*/ 23 h 91"/>
                <a:gd name="T20" fmla="*/ 29 w 79"/>
                <a:gd name="T21" fmla="*/ 16 h 91"/>
                <a:gd name="T22" fmla="*/ 19 w 79"/>
                <a:gd name="T23" fmla="*/ 6 h 91"/>
                <a:gd name="T24" fmla="*/ 6 w 79"/>
                <a:gd name="T25" fmla="*/ 26 h 91"/>
                <a:gd name="T26" fmla="*/ 9 w 79"/>
                <a:gd name="T27" fmla="*/ 37 h 91"/>
                <a:gd name="T28" fmla="*/ 11 w 79"/>
                <a:gd name="T29" fmla="*/ 4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91">
                  <a:moveTo>
                    <a:pt x="11" y="44"/>
                  </a:moveTo>
                  <a:cubicBezTo>
                    <a:pt x="11" y="45"/>
                    <a:pt x="11" y="46"/>
                    <a:pt x="11" y="47"/>
                  </a:cubicBezTo>
                  <a:cubicBezTo>
                    <a:pt x="13" y="57"/>
                    <a:pt x="4" y="85"/>
                    <a:pt x="18" y="88"/>
                  </a:cubicBezTo>
                  <a:cubicBezTo>
                    <a:pt x="24" y="90"/>
                    <a:pt x="31" y="83"/>
                    <a:pt x="32" y="78"/>
                  </a:cubicBezTo>
                  <a:cubicBezTo>
                    <a:pt x="35" y="86"/>
                    <a:pt x="42" y="91"/>
                    <a:pt x="50" y="88"/>
                  </a:cubicBezTo>
                  <a:cubicBezTo>
                    <a:pt x="56" y="86"/>
                    <a:pt x="59" y="78"/>
                    <a:pt x="57" y="72"/>
                  </a:cubicBezTo>
                  <a:cubicBezTo>
                    <a:pt x="60" y="75"/>
                    <a:pt x="64" y="77"/>
                    <a:pt x="68" y="76"/>
                  </a:cubicBezTo>
                  <a:cubicBezTo>
                    <a:pt x="79" y="70"/>
                    <a:pt x="70" y="55"/>
                    <a:pt x="61" y="51"/>
                  </a:cubicBezTo>
                  <a:cubicBezTo>
                    <a:pt x="74" y="48"/>
                    <a:pt x="77" y="31"/>
                    <a:pt x="68" y="26"/>
                  </a:cubicBezTo>
                  <a:cubicBezTo>
                    <a:pt x="64" y="23"/>
                    <a:pt x="56" y="21"/>
                    <a:pt x="51" y="23"/>
                  </a:cubicBezTo>
                  <a:cubicBezTo>
                    <a:pt x="54" y="9"/>
                    <a:pt x="37" y="0"/>
                    <a:pt x="29" y="16"/>
                  </a:cubicBezTo>
                  <a:cubicBezTo>
                    <a:pt x="32" y="10"/>
                    <a:pt x="23" y="5"/>
                    <a:pt x="19" y="6"/>
                  </a:cubicBezTo>
                  <a:cubicBezTo>
                    <a:pt x="10" y="6"/>
                    <a:pt x="0" y="19"/>
                    <a:pt x="6" y="26"/>
                  </a:cubicBezTo>
                  <a:cubicBezTo>
                    <a:pt x="8" y="27"/>
                    <a:pt x="8" y="33"/>
                    <a:pt x="9" y="37"/>
                  </a:cubicBezTo>
                  <a:cubicBezTo>
                    <a:pt x="10" y="39"/>
                    <a:pt x="11" y="41"/>
                    <a:pt x="11" y="44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3" name="Freeform 316"/>
            <p:cNvSpPr>
              <a:spLocks noEditPoints="1"/>
            </p:cNvSpPr>
            <p:nvPr/>
          </p:nvSpPr>
          <p:spPr bwMode="auto">
            <a:xfrm>
              <a:off x="8832851" y="703262"/>
              <a:ext cx="269875" cy="322263"/>
            </a:xfrm>
            <a:custGeom>
              <a:avLst/>
              <a:gdLst>
                <a:gd name="T0" fmla="*/ 17 w 72"/>
                <a:gd name="T1" fmla="*/ 86 h 86"/>
                <a:gd name="T2" fmla="*/ 5 w 72"/>
                <a:gd name="T3" fmla="*/ 68 h 86"/>
                <a:gd name="T4" fmla="*/ 7 w 72"/>
                <a:gd name="T5" fmla="*/ 46 h 86"/>
                <a:gd name="T6" fmla="*/ 6 w 72"/>
                <a:gd name="T7" fmla="*/ 41 h 86"/>
                <a:gd name="T8" fmla="*/ 6 w 72"/>
                <a:gd name="T9" fmla="*/ 40 h 86"/>
                <a:gd name="T10" fmla="*/ 5 w 72"/>
                <a:gd name="T11" fmla="*/ 33 h 86"/>
                <a:gd name="T12" fmla="*/ 2 w 72"/>
                <a:gd name="T13" fmla="*/ 23 h 86"/>
                <a:gd name="T14" fmla="*/ 16 w 72"/>
                <a:gd name="T15" fmla="*/ 0 h 86"/>
                <a:gd name="T16" fmla="*/ 16 w 72"/>
                <a:gd name="T17" fmla="*/ 0 h 86"/>
                <a:gd name="T18" fmla="*/ 28 w 72"/>
                <a:gd name="T19" fmla="*/ 7 h 86"/>
                <a:gd name="T20" fmla="*/ 38 w 72"/>
                <a:gd name="T21" fmla="*/ 2 h 86"/>
                <a:gd name="T22" fmla="*/ 50 w 72"/>
                <a:gd name="T23" fmla="*/ 17 h 86"/>
                <a:gd name="T24" fmla="*/ 53 w 72"/>
                <a:gd name="T25" fmla="*/ 17 h 86"/>
                <a:gd name="T26" fmla="*/ 72 w 72"/>
                <a:gd name="T27" fmla="*/ 32 h 86"/>
                <a:gd name="T28" fmla="*/ 61 w 72"/>
                <a:gd name="T29" fmla="*/ 48 h 86"/>
                <a:gd name="T30" fmla="*/ 66 w 72"/>
                <a:gd name="T31" fmla="*/ 73 h 86"/>
                <a:gd name="T32" fmla="*/ 62 w 72"/>
                <a:gd name="T33" fmla="*/ 74 h 86"/>
                <a:gd name="T34" fmla="*/ 56 w 72"/>
                <a:gd name="T35" fmla="*/ 72 h 86"/>
                <a:gd name="T36" fmla="*/ 48 w 72"/>
                <a:gd name="T37" fmla="*/ 85 h 86"/>
                <a:gd name="T38" fmla="*/ 29 w 72"/>
                <a:gd name="T39" fmla="*/ 78 h 86"/>
                <a:gd name="T40" fmla="*/ 43 w 72"/>
                <a:gd name="T41" fmla="*/ 83 h 86"/>
                <a:gd name="T42" fmla="*/ 53 w 72"/>
                <a:gd name="T43" fmla="*/ 72 h 86"/>
                <a:gd name="T44" fmla="*/ 53 w 72"/>
                <a:gd name="T45" fmla="*/ 68 h 86"/>
                <a:gd name="T46" fmla="*/ 55 w 72"/>
                <a:gd name="T47" fmla="*/ 67 h 86"/>
                <a:gd name="T48" fmla="*/ 62 w 72"/>
                <a:gd name="T49" fmla="*/ 71 h 86"/>
                <a:gd name="T50" fmla="*/ 69 w 72"/>
                <a:gd name="T51" fmla="*/ 64 h 86"/>
                <a:gd name="T52" fmla="*/ 57 w 72"/>
                <a:gd name="T53" fmla="*/ 49 h 86"/>
                <a:gd name="T54" fmla="*/ 57 w 72"/>
                <a:gd name="T55" fmla="*/ 46 h 86"/>
                <a:gd name="T56" fmla="*/ 69 w 72"/>
                <a:gd name="T57" fmla="*/ 32 h 86"/>
                <a:gd name="T58" fmla="*/ 64 w 72"/>
                <a:gd name="T59" fmla="*/ 23 h 86"/>
                <a:gd name="T60" fmla="*/ 49 w 72"/>
                <a:gd name="T61" fmla="*/ 21 h 86"/>
                <a:gd name="T62" fmla="*/ 47 w 72"/>
                <a:gd name="T63" fmla="*/ 20 h 86"/>
                <a:gd name="T64" fmla="*/ 47 w 72"/>
                <a:gd name="T65" fmla="*/ 16 h 86"/>
                <a:gd name="T66" fmla="*/ 38 w 72"/>
                <a:gd name="T67" fmla="*/ 5 h 86"/>
                <a:gd name="T68" fmla="*/ 27 w 72"/>
                <a:gd name="T69" fmla="*/ 13 h 86"/>
                <a:gd name="T70" fmla="*/ 26 w 72"/>
                <a:gd name="T71" fmla="*/ 13 h 86"/>
                <a:gd name="T72" fmla="*/ 25 w 72"/>
                <a:gd name="T73" fmla="*/ 12 h 86"/>
                <a:gd name="T74" fmla="*/ 25 w 72"/>
                <a:gd name="T75" fmla="*/ 11 h 86"/>
                <a:gd name="T76" fmla="*/ 22 w 72"/>
                <a:gd name="T77" fmla="*/ 5 h 86"/>
                <a:gd name="T78" fmla="*/ 16 w 72"/>
                <a:gd name="T79" fmla="*/ 3 h 86"/>
                <a:gd name="T80" fmla="*/ 7 w 72"/>
                <a:gd name="T81" fmla="*/ 8 h 86"/>
                <a:gd name="T82" fmla="*/ 3 w 72"/>
                <a:gd name="T83" fmla="*/ 17 h 86"/>
                <a:gd name="T84" fmla="*/ 8 w 72"/>
                <a:gd name="T85" fmla="*/ 32 h 86"/>
                <a:gd name="T86" fmla="*/ 9 w 72"/>
                <a:gd name="T87" fmla="*/ 39 h 86"/>
                <a:gd name="T88" fmla="*/ 8 w 72"/>
                <a:gd name="T89" fmla="*/ 40 h 86"/>
                <a:gd name="T90" fmla="*/ 9 w 72"/>
                <a:gd name="T91" fmla="*/ 41 h 86"/>
                <a:gd name="T92" fmla="*/ 10 w 72"/>
                <a:gd name="T93" fmla="*/ 46 h 86"/>
                <a:gd name="T94" fmla="*/ 8 w 72"/>
                <a:gd name="T95" fmla="*/ 68 h 86"/>
                <a:gd name="T96" fmla="*/ 17 w 72"/>
                <a:gd name="T97" fmla="*/ 83 h 86"/>
                <a:gd name="T98" fmla="*/ 28 w 72"/>
                <a:gd name="T99" fmla="*/ 74 h 86"/>
                <a:gd name="T100" fmla="*/ 29 w 72"/>
                <a:gd name="T101" fmla="*/ 7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" h="86">
                  <a:moveTo>
                    <a:pt x="29" y="78"/>
                  </a:moveTo>
                  <a:cubicBezTo>
                    <a:pt x="27" y="82"/>
                    <a:pt x="22" y="86"/>
                    <a:pt x="17" y="86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6" y="86"/>
                    <a:pt x="16" y="86"/>
                    <a:pt x="15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7" y="84"/>
                    <a:pt x="5" y="76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0"/>
                    <a:pt x="7" y="52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6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7"/>
                    <a:pt x="6" y="35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0"/>
                    <a:pt x="3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9"/>
                    <a:pt x="8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0"/>
                    <a:pt x="26" y="2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3"/>
                    <a:pt x="34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44" y="2"/>
                    <a:pt x="50" y="8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1" y="17"/>
                    <a:pt x="52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8" y="17"/>
                    <a:pt x="63" y="19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70" y="23"/>
                    <a:pt x="72" y="27"/>
                    <a:pt x="72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8"/>
                    <a:pt x="68" y="44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7" y="51"/>
                    <a:pt x="72" y="58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8"/>
                    <a:pt x="70" y="71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4" y="74"/>
                    <a:pt x="63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4"/>
                    <a:pt x="58" y="73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7"/>
                    <a:pt x="53" y="83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6" y="86"/>
                    <a:pt x="44" y="86"/>
                    <a:pt x="43" y="86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37" y="86"/>
                    <a:pt x="32" y="83"/>
                    <a:pt x="29" y="78"/>
                  </a:cubicBezTo>
                  <a:close/>
                  <a:moveTo>
                    <a:pt x="31" y="73"/>
                  </a:moveTo>
                  <a:cubicBezTo>
                    <a:pt x="33" y="79"/>
                    <a:pt x="37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3"/>
                    <a:pt x="45" y="83"/>
                    <a:pt x="47" y="83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51" y="81"/>
                    <a:pt x="53" y="76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3" y="67"/>
                    <a:pt x="54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66"/>
                    <a:pt x="55" y="66"/>
                    <a:pt x="55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8" y="69"/>
                    <a:pt x="60" y="71"/>
                    <a:pt x="62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3" y="71"/>
                    <a:pt x="64" y="71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8" y="69"/>
                    <a:pt x="69" y="67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58"/>
                    <a:pt x="63" y="51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6" y="48"/>
                    <a:pt x="56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65" y="44"/>
                    <a:pt x="69" y="37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28"/>
                    <a:pt x="67" y="25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2" y="22"/>
                    <a:pt x="57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1" y="20"/>
                    <a:pt x="50" y="20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8"/>
                    <a:pt x="47" y="17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2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4" y="5"/>
                    <a:pt x="31" y="7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8"/>
                    <a:pt x="24" y="6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4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3"/>
                    <a:pt x="10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10"/>
                    <a:pt x="3" y="14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9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3"/>
                    <a:pt x="6" y="29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4"/>
                    <a:pt x="9" y="36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9" y="4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0" y="45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52"/>
                    <a:pt x="8" y="60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76"/>
                    <a:pt x="10" y="82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21" y="83"/>
                    <a:pt x="27" y="77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3"/>
                    <a:pt x="28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2"/>
                    <a:pt x="30" y="73"/>
                    <a:pt x="31" y="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4" name="Freeform 317"/>
            <p:cNvSpPr/>
            <p:nvPr/>
          </p:nvSpPr>
          <p:spPr bwMode="auto">
            <a:xfrm>
              <a:off x="8093076" y="473075"/>
              <a:ext cx="366713" cy="312738"/>
            </a:xfrm>
            <a:custGeom>
              <a:avLst/>
              <a:gdLst>
                <a:gd name="T0" fmla="*/ 22 w 98"/>
                <a:gd name="T1" fmla="*/ 47 h 83"/>
                <a:gd name="T2" fmla="*/ 23 w 98"/>
                <a:gd name="T3" fmla="*/ 47 h 83"/>
                <a:gd name="T4" fmla="*/ 12 w 98"/>
                <a:gd name="T5" fmla="*/ 63 h 83"/>
                <a:gd name="T6" fmla="*/ 29 w 98"/>
                <a:gd name="T7" fmla="*/ 67 h 83"/>
                <a:gd name="T8" fmla="*/ 37 w 98"/>
                <a:gd name="T9" fmla="*/ 80 h 83"/>
                <a:gd name="T10" fmla="*/ 42 w 98"/>
                <a:gd name="T11" fmla="*/ 78 h 83"/>
                <a:gd name="T12" fmla="*/ 71 w 98"/>
                <a:gd name="T13" fmla="*/ 53 h 83"/>
                <a:gd name="T14" fmla="*/ 91 w 98"/>
                <a:gd name="T15" fmla="*/ 21 h 83"/>
                <a:gd name="T16" fmla="*/ 74 w 98"/>
                <a:gd name="T17" fmla="*/ 17 h 83"/>
                <a:gd name="T18" fmla="*/ 60 w 98"/>
                <a:gd name="T19" fmla="*/ 0 h 83"/>
                <a:gd name="T20" fmla="*/ 48 w 98"/>
                <a:gd name="T21" fmla="*/ 13 h 83"/>
                <a:gd name="T22" fmla="*/ 28 w 98"/>
                <a:gd name="T23" fmla="*/ 5 h 83"/>
                <a:gd name="T24" fmla="*/ 25 w 98"/>
                <a:gd name="T25" fmla="*/ 26 h 83"/>
                <a:gd name="T26" fmla="*/ 13 w 98"/>
                <a:gd name="T27" fmla="*/ 28 h 83"/>
                <a:gd name="T28" fmla="*/ 22 w 98"/>
                <a:gd name="T29" fmla="*/ 4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83">
                  <a:moveTo>
                    <a:pt x="22" y="47"/>
                  </a:moveTo>
                  <a:cubicBezTo>
                    <a:pt x="23" y="47"/>
                    <a:pt x="23" y="47"/>
                    <a:pt x="23" y="47"/>
                  </a:cubicBezTo>
                  <a:cubicBezTo>
                    <a:pt x="17" y="48"/>
                    <a:pt x="11" y="57"/>
                    <a:pt x="12" y="63"/>
                  </a:cubicBezTo>
                  <a:cubicBezTo>
                    <a:pt x="14" y="72"/>
                    <a:pt x="23" y="69"/>
                    <a:pt x="29" y="67"/>
                  </a:cubicBezTo>
                  <a:cubicBezTo>
                    <a:pt x="28" y="72"/>
                    <a:pt x="29" y="83"/>
                    <a:pt x="37" y="80"/>
                  </a:cubicBezTo>
                  <a:cubicBezTo>
                    <a:pt x="39" y="79"/>
                    <a:pt x="40" y="78"/>
                    <a:pt x="42" y="78"/>
                  </a:cubicBezTo>
                  <a:cubicBezTo>
                    <a:pt x="49" y="67"/>
                    <a:pt x="60" y="60"/>
                    <a:pt x="71" y="53"/>
                  </a:cubicBezTo>
                  <a:cubicBezTo>
                    <a:pt x="81" y="47"/>
                    <a:pt x="98" y="36"/>
                    <a:pt x="91" y="21"/>
                  </a:cubicBezTo>
                  <a:cubicBezTo>
                    <a:pt x="88" y="14"/>
                    <a:pt x="80" y="12"/>
                    <a:pt x="74" y="17"/>
                  </a:cubicBezTo>
                  <a:cubicBezTo>
                    <a:pt x="74" y="9"/>
                    <a:pt x="68" y="1"/>
                    <a:pt x="60" y="0"/>
                  </a:cubicBezTo>
                  <a:cubicBezTo>
                    <a:pt x="53" y="0"/>
                    <a:pt x="46" y="6"/>
                    <a:pt x="48" y="13"/>
                  </a:cubicBezTo>
                  <a:cubicBezTo>
                    <a:pt x="45" y="7"/>
                    <a:pt x="34" y="3"/>
                    <a:pt x="28" y="5"/>
                  </a:cubicBezTo>
                  <a:cubicBezTo>
                    <a:pt x="21" y="8"/>
                    <a:pt x="19" y="21"/>
                    <a:pt x="25" y="26"/>
                  </a:cubicBezTo>
                  <a:cubicBezTo>
                    <a:pt x="21" y="25"/>
                    <a:pt x="17" y="26"/>
                    <a:pt x="13" y="28"/>
                  </a:cubicBezTo>
                  <a:cubicBezTo>
                    <a:pt x="0" y="36"/>
                    <a:pt x="9" y="51"/>
                    <a:pt x="22" y="47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5" name="Freeform 318"/>
            <p:cNvSpPr>
              <a:spLocks noEditPoints="1"/>
            </p:cNvSpPr>
            <p:nvPr/>
          </p:nvSpPr>
          <p:spPr bwMode="auto">
            <a:xfrm>
              <a:off x="8110538" y="469900"/>
              <a:ext cx="334963" cy="311150"/>
            </a:xfrm>
            <a:custGeom>
              <a:avLst/>
              <a:gdLst>
                <a:gd name="T0" fmla="*/ 22 w 89"/>
                <a:gd name="T1" fmla="*/ 70 h 83"/>
                <a:gd name="T2" fmla="*/ 5 w 89"/>
                <a:gd name="T3" fmla="*/ 64 h 83"/>
                <a:gd name="T4" fmla="*/ 5 w 89"/>
                <a:gd name="T5" fmla="*/ 63 h 83"/>
                <a:gd name="T6" fmla="*/ 0 w 89"/>
                <a:gd name="T7" fmla="*/ 39 h 83"/>
                <a:gd name="T8" fmla="*/ 7 w 89"/>
                <a:gd name="T9" fmla="*/ 28 h 83"/>
                <a:gd name="T10" fmla="*/ 17 w 89"/>
                <a:gd name="T11" fmla="*/ 25 h 83"/>
                <a:gd name="T12" fmla="*/ 23 w 89"/>
                <a:gd name="T13" fmla="*/ 4 h 83"/>
                <a:gd name="T14" fmla="*/ 27 w 89"/>
                <a:gd name="T15" fmla="*/ 4 h 83"/>
                <a:gd name="T16" fmla="*/ 42 w 89"/>
                <a:gd name="T17" fmla="*/ 9 h 83"/>
                <a:gd name="T18" fmla="*/ 55 w 89"/>
                <a:gd name="T19" fmla="*/ 0 h 83"/>
                <a:gd name="T20" fmla="*/ 70 w 89"/>
                <a:gd name="T21" fmla="*/ 15 h 83"/>
                <a:gd name="T22" fmla="*/ 76 w 89"/>
                <a:gd name="T23" fmla="*/ 14 h 83"/>
                <a:gd name="T24" fmla="*/ 89 w 89"/>
                <a:gd name="T25" fmla="*/ 29 h 83"/>
                <a:gd name="T26" fmla="*/ 67 w 89"/>
                <a:gd name="T27" fmla="*/ 56 h 83"/>
                <a:gd name="T28" fmla="*/ 37 w 89"/>
                <a:gd name="T29" fmla="*/ 80 h 83"/>
                <a:gd name="T30" fmla="*/ 33 w 89"/>
                <a:gd name="T31" fmla="*/ 82 h 83"/>
                <a:gd name="T32" fmla="*/ 22 w 89"/>
                <a:gd name="T33" fmla="*/ 72 h 83"/>
                <a:gd name="T34" fmla="*/ 26 w 89"/>
                <a:gd name="T35" fmla="*/ 69 h 83"/>
                <a:gd name="T36" fmla="*/ 26 w 89"/>
                <a:gd name="T37" fmla="*/ 77 h 83"/>
                <a:gd name="T38" fmla="*/ 30 w 89"/>
                <a:gd name="T39" fmla="*/ 80 h 83"/>
                <a:gd name="T40" fmla="*/ 36 w 89"/>
                <a:gd name="T41" fmla="*/ 77 h 83"/>
                <a:gd name="T42" fmla="*/ 65 w 89"/>
                <a:gd name="T43" fmla="*/ 53 h 83"/>
                <a:gd name="T44" fmla="*/ 84 w 89"/>
                <a:gd name="T45" fmla="*/ 22 h 83"/>
                <a:gd name="T46" fmla="*/ 76 w 89"/>
                <a:gd name="T47" fmla="*/ 17 h 83"/>
                <a:gd name="T48" fmla="*/ 68 w 89"/>
                <a:gd name="T49" fmla="*/ 19 h 83"/>
                <a:gd name="T50" fmla="*/ 67 w 89"/>
                <a:gd name="T51" fmla="*/ 18 h 83"/>
                <a:gd name="T52" fmla="*/ 55 w 89"/>
                <a:gd name="T53" fmla="*/ 3 h 83"/>
                <a:gd name="T54" fmla="*/ 55 w 89"/>
                <a:gd name="T55" fmla="*/ 3 h 83"/>
                <a:gd name="T56" fmla="*/ 44 w 89"/>
                <a:gd name="T57" fmla="*/ 13 h 83"/>
                <a:gd name="T58" fmla="*/ 44 w 89"/>
                <a:gd name="T59" fmla="*/ 15 h 83"/>
                <a:gd name="T60" fmla="*/ 27 w 89"/>
                <a:gd name="T61" fmla="*/ 7 h 83"/>
                <a:gd name="T62" fmla="*/ 24 w 89"/>
                <a:gd name="T63" fmla="*/ 7 h 83"/>
                <a:gd name="T64" fmla="*/ 21 w 89"/>
                <a:gd name="T65" fmla="*/ 26 h 83"/>
                <a:gd name="T66" fmla="*/ 22 w 89"/>
                <a:gd name="T67" fmla="*/ 27 h 83"/>
                <a:gd name="T68" fmla="*/ 17 w 89"/>
                <a:gd name="T69" fmla="*/ 28 h 83"/>
                <a:gd name="T70" fmla="*/ 9 w 89"/>
                <a:gd name="T71" fmla="*/ 30 h 83"/>
                <a:gd name="T72" fmla="*/ 13 w 89"/>
                <a:gd name="T73" fmla="*/ 47 h 83"/>
                <a:gd name="T74" fmla="*/ 17 w 89"/>
                <a:gd name="T75" fmla="*/ 47 h 83"/>
                <a:gd name="T76" fmla="*/ 17 w 89"/>
                <a:gd name="T77" fmla="*/ 47 h 83"/>
                <a:gd name="T78" fmla="*/ 18 w 89"/>
                <a:gd name="T79" fmla="*/ 47 h 83"/>
                <a:gd name="T80" fmla="*/ 18 w 89"/>
                <a:gd name="T81" fmla="*/ 47 h 83"/>
                <a:gd name="T82" fmla="*/ 19 w 89"/>
                <a:gd name="T83" fmla="*/ 47 h 83"/>
                <a:gd name="T84" fmla="*/ 19 w 89"/>
                <a:gd name="T85" fmla="*/ 47 h 83"/>
                <a:gd name="T86" fmla="*/ 19 w 89"/>
                <a:gd name="T87" fmla="*/ 47 h 83"/>
                <a:gd name="T88" fmla="*/ 19 w 89"/>
                <a:gd name="T89" fmla="*/ 47 h 83"/>
                <a:gd name="T90" fmla="*/ 19 w 89"/>
                <a:gd name="T91" fmla="*/ 49 h 83"/>
                <a:gd name="T92" fmla="*/ 18 w 89"/>
                <a:gd name="T93" fmla="*/ 49 h 83"/>
                <a:gd name="T94" fmla="*/ 17 w 89"/>
                <a:gd name="T95" fmla="*/ 50 h 83"/>
                <a:gd name="T96" fmla="*/ 17 w 89"/>
                <a:gd name="T97" fmla="*/ 50 h 83"/>
                <a:gd name="T98" fmla="*/ 8 w 89"/>
                <a:gd name="T99" fmla="*/ 63 h 83"/>
                <a:gd name="T100" fmla="*/ 15 w 89"/>
                <a:gd name="T101" fmla="*/ 69 h 83"/>
                <a:gd name="T102" fmla="*/ 24 w 89"/>
                <a:gd name="T103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" h="83">
                  <a:moveTo>
                    <a:pt x="22" y="72"/>
                  </a:moveTo>
                  <a:cubicBezTo>
                    <a:pt x="22" y="71"/>
                    <a:pt x="22" y="71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0" y="71"/>
                    <a:pt x="17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2"/>
                    <a:pt x="6" y="70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8"/>
                    <a:pt x="8" y="53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49"/>
                    <a:pt x="0" y="44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5"/>
                    <a:pt x="2" y="31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6"/>
                    <a:pt x="13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3"/>
                    <a:pt x="15" y="20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2"/>
                    <a:pt x="18" y="7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5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32" y="4"/>
                    <a:pt x="38" y="6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4"/>
                    <a:pt x="4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3" y="1"/>
                    <a:pt x="69" y="7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4"/>
                    <a:pt x="74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81" y="14"/>
                    <a:pt x="85" y="16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4"/>
                    <a:pt x="89" y="26"/>
                    <a:pt x="89" y="29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41"/>
                    <a:pt x="75" y="50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56" y="62"/>
                    <a:pt x="45" y="6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6" y="80"/>
                    <a:pt x="35" y="81"/>
                    <a:pt x="33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2" y="82"/>
                    <a:pt x="31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4" y="82"/>
                    <a:pt x="22" y="76"/>
                    <a:pt x="22" y="72"/>
                  </a:cubicBezTo>
                  <a:close/>
                  <a:moveTo>
                    <a:pt x="25" y="67"/>
                  </a:moveTo>
                  <a:cubicBezTo>
                    <a:pt x="26" y="67"/>
                    <a:pt x="26" y="68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5" y="69"/>
                    <a:pt x="25" y="71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4"/>
                    <a:pt x="26" y="76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7" y="79"/>
                    <a:pt x="28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1" y="80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4" y="78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44" y="67"/>
                    <a:pt x="54" y="60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74" y="48"/>
                    <a:pt x="86" y="39"/>
                    <a:pt x="86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7"/>
                    <a:pt x="86" y="25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3" y="19"/>
                    <a:pt x="79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4" y="17"/>
                    <a:pt x="72" y="17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69" y="19"/>
                    <a:pt x="69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0"/>
                    <a:pt x="62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0" y="3"/>
                    <a:pt x="44" y="7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4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3" y="15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0" y="10"/>
                    <a:pt x="32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0" y="9"/>
                    <a:pt x="18" y="13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21"/>
                    <a:pt x="19" y="24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8"/>
                    <a:pt x="21" y="29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4" y="28"/>
                    <a:pt x="11" y="29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4" y="33"/>
                    <a:pt x="3" y="36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3"/>
                    <a:pt x="7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7"/>
                    <a:pt x="15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8" y="46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4" y="51"/>
                    <a:pt x="8" y="58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8"/>
                    <a:pt x="11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7" y="69"/>
                    <a:pt x="21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5" y="67"/>
                    <a:pt x="25" y="67"/>
                    <a:pt x="25" y="6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6" name="Freeform 319"/>
            <p:cNvSpPr/>
            <p:nvPr/>
          </p:nvSpPr>
          <p:spPr bwMode="auto">
            <a:xfrm>
              <a:off x="8193088" y="815975"/>
              <a:ext cx="642938" cy="457200"/>
            </a:xfrm>
            <a:custGeom>
              <a:avLst/>
              <a:gdLst>
                <a:gd name="T0" fmla="*/ 164 w 171"/>
                <a:gd name="T1" fmla="*/ 68 h 122"/>
                <a:gd name="T2" fmla="*/ 164 w 171"/>
                <a:gd name="T3" fmla="*/ 67 h 122"/>
                <a:gd name="T4" fmla="*/ 153 w 171"/>
                <a:gd name="T5" fmla="*/ 59 h 122"/>
                <a:gd name="T6" fmla="*/ 131 w 171"/>
                <a:gd name="T7" fmla="*/ 0 h 122"/>
                <a:gd name="T8" fmla="*/ 32 w 171"/>
                <a:gd name="T9" fmla="*/ 8 h 122"/>
                <a:gd name="T10" fmla="*/ 19 w 171"/>
                <a:gd name="T11" fmla="*/ 4 h 122"/>
                <a:gd name="T12" fmla="*/ 17 w 171"/>
                <a:gd name="T13" fmla="*/ 3 h 122"/>
                <a:gd name="T14" fmla="*/ 6 w 171"/>
                <a:gd name="T15" fmla="*/ 5 h 122"/>
                <a:gd name="T16" fmla="*/ 2 w 171"/>
                <a:gd name="T17" fmla="*/ 16 h 122"/>
                <a:gd name="T18" fmla="*/ 2 w 171"/>
                <a:gd name="T19" fmla="*/ 16 h 122"/>
                <a:gd name="T20" fmla="*/ 7 w 171"/>
                <a:gd name="T21" fmla="*/ 23 h 122"/>
                <a:gd name="T22" fmla="*/ 10 w 171"/>
                <a:gd name="T23" fmla="*/ 26 h 122"/>
                <a:gd name="T24" fmla="*/ 70 w 171"/>
                <a:gd name="T25" fmla="*/ 112 h 122"/>
                <a:gd name="T26" fmla="*/ 151 w 171"/>
                <a:gd name="T27" fmla="*/ 86 h 122"/>
                <a:gd name="T28" fmla="*/ 155 w 171"/>
                <a:gd name="T29" fmla="*/ 88 h 122"/>
                <a:gd name="T30" fmla="*/ 169 w 171"/>
                <a:gd name="T31" fmla="*/ 81 h 122"/>
                <a:gd name="T32" fmla="*/ 164 w 171"/>
                <a:gd name="T33" fmla="*/ 6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122">
                  <a:moveTo>
                    <a:pt x="164" y="68"/>
                  </a:moveTo>
                  <a:cubicBezTo>
                    <a:pt x="164" y="68"/>
                    <a:pt x="164" y="67"/>
                    <a:pt x="164" y="67"/>
                  </a:cubicBezTo>
                  <a:cubicBezTo>
                    <a:pt x="161" y="63"/>
                    <a:pt x="157" y="62"/>
                    <a:pt x="153" y="59"/>
                  </a:cubicBezTo>
                  <a:cubicBezTo>
                    <a:pt x="139" y="41"/>
                    <a:pt x="134" y="22"/>
                    <a:pt x="131" y="0"/>
                  </a:cubicBezTo>
                  <a:cubicBezTo>
                    <a:pt x="99" y="10"/>
                    <a:pt x="64" y="12"/>
                    <a:pt x="32" y="8"/>
                  </a:cubicBezTo>
                  <a:cubicBezTo>
                    <a:pt x="29" y="7"/>
                    <a:pt x="24" y="5"/>
                    <a:pt x="19" y="4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3" y="2"/>
                    <a:pt x="9" y="2"/>
                    <a:pt x="6" y="5"/>
                  </a:cubicBezTo>
                  <a:cubicBezTo>
                    <a:pt x="2" y="8"/>
                    <a:pt x="1" y="11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9"/>
                    <a:pt x="5" y="22"/>
                    <a:pt x="7" y="23"/>
                  </a:cubicBezTo>
                  <a:cubicBezTo>
                    <a:pt x="8" y="24"/>
                    <a:pt x="9" y="25"/>
                    <a:pt x="10" y="26"/>
                  </a:cubicBezTo>
                  <a:cubicBezTo>
                    <a:pt x="0" y="70"/>
                    <a:pt x="26" y="101"/>
                    <a:pt x="70" y="112"/>
                  </a:cubicBezTo>
                  <a:cubicBezTo>
                    <a:pt x="105" y="122"/>
                    <a:pt x="132" y="110"/>
                    <a:pt x="151" y="86"/>
                  </a:cubicBezTo>
                  <a:cubicBezTo>
                    <a:pt x="152" y="87"/>
                    <a:pt x="153" y="88"/>
                    <a:pt x="155" y="88"/>
                  </a:cubicBezTo>
                  <a:cubicBezTo>
                    <a:pt x="161" y="90"/>
                    <a:pt x="167" y="87"/>
                    <a:pt x="169" y="81"/>
                  </a:cubicBezTo>
                  <a:cubicBezTo>
                    <a:pt x="171" y="76"/>
                    <a:pt x="169" y="70"/>
                    <a:pt x="164" y="68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7" name="Freeform 320"/>
            <p:cNvSpPr>
              <a:spLocks noEditPoints="1"/>
            </p:cNvSpPr>
            <p:nvPr/>
          </p:nvSpPr>
          <p:spPr bwMode="auto">
            <a:xfrm>
              <a:off x="8193088" y="808037"/>
              <a:ext cx="646113" cy="446088"/>
            </a:xfrm>
            <a:custGeom>
              <a:avLst/>
              <a:gdLst>
                <a:gd name="T0" fmla="*/ 70 w 172"/>
                <a:gd name="T1" fmla="*/ 116 h 119"/>
                <a:gd name="T2" fmla="*/ 6 w 172"/>
                <a:gd name="T3" fmla="*/ 46 h 119"/>
                <a:gd name="T4" fmla="*/ 8 w 172"/>
                <a:gd name="T5" fmla="*/ 28 h 119"/>
                <a:gd name="T6" fmla="*/ 6 w 172"/>
                <a:gd name="T7" fmla="*/ 26 h 119"/>
                <a:gd name="T8" fmla="*/ 1 w 172"/>
                <a:gd name="T9" fmla="*/ 19 h 119"/>
                <a:gd name="T10" fmla="*/ 0 w 172"/>
                <a:gd name="T11" fmla="*/ 18 h 119"/>
                <a:gd name="T12" fmla="*/ 0 w 172"/>
                <a:gd name="T13" fmla="*/ 15 h 119"/>
                <a:gd name="T14" fmla="*/ 5 w 172"/>
                <a:gd name="T15" fmla="*/ 6 h 119"/>
                <a:gd name="T16" fmla="*/ 13 w 172"/>
                <a:gd name="T17" fmla="*/ 3 h 119"/>
                <a:gd name="T18" fmla="*/ 18 w 172"/>
                <a:gd name="T19" fmla="*/ 4 h 119"/>
                <a:gd name="T20" fmla="*/ 20 w 172"/>
                <a:gd name="T21" fmla="*/ 5 h 119"/>
                <a:gd name="T22" fmla="*/ 32 w 172"/>
                <a:gd name="T23" fmla="*/ 8 h 119"/>
                <a:gd name="T24" fmla="*/ 66 w 172"/>
                <a:gd name="T25" fmla="*/ 11 h 119"/>
                <a:gd name="T26" fmla="*/ 130 w 172"/>
                <a:gd name="T27" fmla="*/ 1 h 119"/>
                <a:gd name="T28" fmla="*/ 131 w 172"/>
                <a:gd name="T29" fmla="*/ 1 h 119"/>
                <a:gd name="T30" fmla="*/ 132 w 172"/>
                <a:gd name="T31" fmla="*/ 2 h 119"/>
                <a:gd name="T32" fmla="*/ 154 w 172"/>
                <a:gd name="T33" fmla="*/ 60 h 119"/>
                <a:gd name="T34" fmla="*/ 165 w 172"/>
                <a:gd name="T35" fmla="*/ 68 h 119"/>
                <a:gd name="T36" fmla="*/ 166 w 172"/>
                <a:gd name="T37" fmla="*/ 69 h 119"/>
                <a:gd name="T38" fmla="*/ 172 w 172"/>
                <a:gd name="T39" fmla="*/ 80 h 119"/>
                <a:gd name="T40" fmla="*/ 171 w 172"/>
                <a:gd name="T41" fmla="*/ 84 h 119"/>
                <a:gd name="T42" fmla="*/ 159 w 172"/>
                <a:gd name="T43" fmla="*/ 92 h 119"/>
                <a:gd name="T44" fmla="*/ 154 w 172"/>
                <a:gd name="T45" fmla="*/ 92 h 119"/>
                <a:gd name="T46" fmla="*/ 151 w 172"/>
                <a:gd name="T47" fmla="*/ 90 h 119"/>
                <a:gd name="T48" fmla="*/ 94 w 172"/>
                <a:gd name="T49" fmla="*/ 119 h 119"/>
                <a:gd name="T50" fmla="*/ 94 w 172"/>
                <a:gd name="T51" fmla="*/ 119 h 119"/>
                <a:gd name="T52" fmla="*/ 7 w 172"/>
                <a:gd name="T53" fmla="*/ 8 h 119"/>
                <a:gd name="T54" fmla="*/ 3 w 172"/>
                <a:gd name="T55" fmla="*/ 15 h 119"/>
                <a:gd name="T56" fmla="*/ 3 w 172"/>
                <a:gd name="T57" fmla="*/ 17 h 119"/>
                <a:gd name="T58" fmla="*/ 4 w 172"/>
                <a:gd name="T59" fmla="*/ 18 h 119"/>
                <a:gd name="T60" fmla="*/ 8 w 172"/>
                <a:gd name="T61" fmla="*/ 24 h 119"/>
                <a:gd name="T62" fmla="*/ 11 w 172"/>
                <a:gd name="T63" fmla="*/ 27 h 119"/>
                <a:gd name="T64" fmla="*/ 11 w 172"/>
                <a:gd name="T65" fmla="*/ 28 h 119"/>
                <a:gd name="T66" fmla="*/ 9 w 172"/>
                <a:gd name="T67" fmla="*/ 46 h 119"/>
                <a:gd name="T68" fmla="*/ 71 w 172"/>
                <a:gd name="T69" fmla="*/ 113 h 119"/>
                <a:gd name="T70" fmla="*/ 94 w 172"/>
                <a:gd name="T71" fmla="*/ 116 h 119"/>
                <a:gd name="T72" fmla="*/ 150 w 172"/>
                <a:gd name="T73" fmla="*/ 87 h 119"/>
                <a:gd name="T74" fmla="*/ 151 w 172"/>
                <a:gd name="T75" fmla="*/ 87 h 119"/>
                <a:gd name="T76" fmla="*/ 152 w 172"/>
                <a:gd name="T77" fmla="*/ 87 h 119"/>
                <a:gd name="T78" fmla="*/ 155 w 172"/>
                <a:gd name="T79" fmla="*/ 89 h 119"/>
                <a:gd name="T80" fmla="*/ 159 w 172"/>
                <a:gd name="T81" fmla="*/ 89 h 119"/>
                <a:gd name="T82" fmla="*/ 168 w 172"/>
                <a:gd name="T83" fmla="*/ 83 h 119"/>
                <a:gd name="T84" fmla="*/ 169 w 172"/>
                <a:gd name="T85" fmla="*/ 80 h 119"/>
                <a:gd name="T86" fmla="*/ 164 w 172"/>
                <a:gd name="T87" fmla="*/ 71 h 119"/>
                <a:gd name="T88" fmla="*/ 164 w 172"/>
                <a:gd name="T89" fmla="*/ 70 h 119"/>
                <a:gd name="T90" fmla="*/ 164 w 172"/>
                <a:gd name="T91" fmla="*/ 70 h 119"/>
                <a:gd name="T92" fmla="*/ 163 w 172"/>
                <a:gd name="T93" fmla="*/ 71 h 119"/>
                <a:gd name="T94" fmla="*/ 163 w 172"/>
                <a:gd name="T95" fmla="*/ 70 h 119"/>
                <a:gd name="T96" fmla="*/ 152 w 172"/>
                <a:gd name="T97" fmla="*/ 62 h 119"/>
                <a:gd name="T98" fmla="*/ 129 w 172"/>
                <a:gd name="T99" fmla="*/ 4 h 119"/>
                <a:gd name="T100" fmla="*/ 66 w 172"/>
                <a:gd name="T101" fmla="*/ 14 h 119"/>
                <a:gd name="T102" fmla="*/ 31 w 172"/>
                <a:gd name="T103" fmla="*/ 11 h 119"/>
                <a:gd name="T104" fmla="*/ 19 w 172"/>
                <a:gd name="T105" fmla="*/ 8 h 119"/>
                <a:gd name="T106" fmla="*/ 19 w 172"/>
                <a:gd name="T107" fmla="*/ 7 h 119"/>
                <a:gd name="T108" fmla="*/ 17 w 172"/>
                <a:gd name="T109" fmla="*/ 6 h 119"/>
                <a:gd name="T110" fmla="*/ 13 w 172"/>
                <a:gd name="T111" fmla="*/ 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" h="119">
                  <a:moveTo>
                    <a:pt x="94" y="119"/>
                  </a:moveTo>
                  <a:cubicBezTo>
                    <a:pt x="86" y="119"/>
                    <a:pt x="78" y="118"/>
                    <a:pt x="70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32" y="106"/>
                    <a:pt x="6" y="81"/>
                    <a:pt x="6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0"/>
                    <a:pt x="7" y="34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8"/>
                    <a:pt x="7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3" y="24"/>
                    <a:pt x="2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1"/>
                    <a:pt x="2" y="8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4"/>
                    <a:pt x="10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3"/>
                    <a:pt x="16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5" y="6"/>
                    <a:pt x="29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43" y="10"/>
                    <a:pt x="54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88" y="11"/>
                    <a:pt x="110" y="7"/>
                    <a:pt x="130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0"/>
                    <a:pt x="131" y="0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2" y="1"/>
                    <a:pt x="132" y="1"/>
                    <a:pt x="132" y="2"/>
                  </a:cubicBezTo>
                  <a:cubicBezTo>
                    <a:pt x="132" y="2"/>
                    <a:pt x="132" y="2"/>
                    <a:pt x="132" y="2"/>
                  </a:cubicBezTo>
                  <a:cubicBezTo>
                    <a:pt x="135" y="24"/>
                    <a:pt x="140" y="42"/>
                    <a:pt x="154" y="6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8" y="62"/>
                    <a:pt x="162" y="64"/>
                    <a:pt x="165" y="68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5" y="68"/>
                    <a:pt x="165" y="69"/>
                    <a:pt x="166" y="69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9" y="71"/>
                    <a:pt x="172" y="75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2" y="81"/>
                    <a:pt x="171" y="82"/>
                    <a:pt x="171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69" y="89"/>
                    <a:pt x="164" y="92"/>
                    <a:pt x="159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7" y="92"/>
                    <a:pt x="156" y="92"/>
                    <a:pt x="154" y="92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3" y="91"/>
                    <a:pt x="152" y="91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37" y="108"/>
                    <a:pt x="118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4" y="10"/>
                    <a:pt x="3" y="12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20"/>
                    <a:pt x="6" y="22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34"/>
                    <a:pt x="9" y="40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79"/>
                    <a:pt x="33" y="103"/>
                    <a:pt x="71" y="113"/>
                  </a:cubicBezTo>
                  <a:cubicBezTo>
                    <a:pt x="71" y="113"/>
                    <a:pt x="71" y="113"/>
                    <a:pt x="71" y="113"/>
                  </a:cubicBezTo>
                  <a:cubicBezTo>
                    <a:pt x="79" y="115"/>
                    <a:pt x="87" y="116"/>
                    <a:pt x="94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117" y="116"/>
                    <a:pt x="136" y="105"/>
                    <a:pt x="150" y="87"/>
                  </a:cubicBezTo>
                  <a:cubicBezTo>
                    <a:pt x="150" y="87"/>
                    <a:pt x="150" y="87"/>
                    <a:pt x="150" y="87"/>
                  </a:cubicBezTo>
                  <a:cubicBezTo>
                    <a:pt x="150" y="87"/>
                    <a:pt x="151" y="87"/>
                    <a:pt x="151" y="87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1" y="87"/>
                    <a:pt x="152" y="87"/>
                    <a:pt x="152" y="87"/>
                  </a:cubicBezTo>
                  <a:cubicBezTo>
                    <a:pt x="152" y="87"/>
                    <a:pt x="152" y="87"/>
                    <a:pt x="152" y="87"/>
                  </a:cubicBezTo>
                  <a:cubicBezTo>
                    <a:pt x="153" y="88"/>
                    <a:pt x="154" y="88"/>
                    <a:pt x="155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6" y="89"/>
                    <a:pt x="158" y="89"/>
                    <a:pt x="159" y="89"/>
                  </a:cubicBezTo>
                  <a:cubicBezTo>
                    <a:pt x="159" y="89"/>
                    <a:pt x="159" y="89"/>
                    <a:pt x="159" y="89"/>
                  </a:cubicBezTo>
                  <a:cubicBezTo>
                    <a:pt x="163" y="89"/>
                    <a:pt x="167" y="87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2"/>
                    <a:pt x="169" y="81"/>
                    <a:pt x="169" y="80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69" y="76"/>
                    <a:pt x="167" y="73"/>
                    <a:pt x="164" y="71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3" y="71"/>
                    <a:pt x="163" y="71"/>
                    <a:pt x="163" y="71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0" y="67"/>
                    <a:pt x="156" y="65"/>
                    <a:pt x="152" y="62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38" y="44"/>
                    <a:pt x="132" y="26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09" y="10"/>
                    <a:pt x="87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54" y="14"/>
                    <a:pt x="43" y="13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8" y="10"/>
                    <a:pt x="24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9" y="7"/>
                    <a:pt x="7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8" name="Freeform 321"/>
            <p:cNvSpPr/>
            <p:nvPr/>
          </p:nvSpPr>
          <p:spPr bwMode="auto">
            <a:xfrm>
              <a:off x="8205788" y="566737"/>
              <a:ext cx="682625" cy="508000"/>
            </a:xfrm>
            <a:custGeom>
              <a:avLst/>
              <a:gdLst>
                <a:gd name="T0" fmla="*/ 159 w 182"/>
                <a:gd name="T1" fmla="*/ 133 h 135"/>
                <a:gd name="T2" fmla="*/ 172 w 182"/>
                <a:gd name="T3" fmla="*/ 120 h 135"/>
                <a:gd name="T4" fmla="*/ 166 w 182"/>
                <a:gd name="T5" fmla="*/ 48 h 135"/>
                <a:gd name="T6" fmla="*/ 75 w 182"/>
                <a:gd name="T7" fmla="*/ 7 h 135"/>
                <a:gd name="T8" fmla="*/ 12 w 182"/>
                <a:gd name="T9" fmla="*/ 70 h 135"/>
                <a:gd name="T10" fmla="*/ 76 w 182"/>
                <a:gd name="T11" fmla="*/ 76 h 135"/>
                <a:gd name="T12" fmla="*/ 127 w 182"/>
                <a:gd name="T13" fmla="*/ 68 h 135"/>
                <a:gd name="T14" fmla="*/ 142 w 182"/>
                <a:gd name="T15" fmla="*/ 116 h 135"/>
                <a:gd name="T16" fmla="*/ 159 w 182"/>
                <a:gd name="T17" fmla="*/ 13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135">
                  <a:moveTo>
                    <a:pt x="159" y="133"/>
                  </a:moveTo>
                  <a:cubicBezTo>
                    <a:pt x="165" y="135"/>
                    <a:pt x="170" y="126"/>
                    <a:pt x="172" y="120"/>
                  </a:cubicBezTo>
                  <a:cubicBezTo>
                    <a:pt x="181" y="99"/>
                    <a:pt x="182" y="66"/>
                    <a:pt x="166" y="48"/>
                  </a:cubicBezTo>
                  <a:cubicBezTo>
                    <a:pt x="153" y="18"/>
                    <a:pt x="106" y="0"/>
                    <a:pt x="75" y="7"/>
                  </a:cubicBezTo>
                  <a:cubicBezTo>
                    <a:pt x="75" y="7"/>
                    <a:pt x="0" y="13"/>
                    <a:pt x="12" y="70"/>
                  </a:cubicBezTo>
                  <a:cubicBezTo>
                    <a:pt x="12" y="70"/>
                    <a:pt x="35" y="80"/>
                    <a:pt x="76" y="76"/>
                  </a:cubicBezTo>
                  <a:cubicBezTo>
                    <a:pt x="117" y="73"/>
                    <a:pt x="127" y="68"/>
                    <a:pt x="127" y="68"/>
                  </a:cubicBezTo>
                  <a:cubicBezTo>
                    <a:pt x="127" y="68"/>
                    <a:pt x="128" y="95"/>
                    <a:pt x="142" y="116"/>
                  </a:cubicBezTo>
                  <a:cubicBezTo>
                    <a:pt x="142" y="116"/>
                    <a:pt x="149" y="129"/>
                    <a:pt x="159" y="133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9" name="Freeform 322"/>
            <p:cNvSpPr/>
            <p:nvPr/>
          </p:nvSpPr>
          <p:spPr bwMode="auto">
            <a:xfrm>
              <a:off x="8239126" y="582612"/>
              <a:ext cx="641350" cy="487363"/>
            </a:xfrm>
            <a:custGeom>
              <a:avLst/>
              <a:gdLst>
                <a:gd name="T0" fmla="*/ 150 w 171"/>
                <a:gd name="T1" fmla="*/ 129 h 130"/>
                <a:gd name="T2" fmla="*/ 152 w 171"/>
                <a:gd name="T3" fmla="*/ 127 h 130"/>
                <a:gd name="T4" fmla="*/ 162 w 171"/>
                <a:gd name="T5" fmla="*/ 116 h 130"/>
                <a:gd name="T6" fmla="*/ 168 w 171"/>
                <a:gd name="T7" fmla="*/ 84 h 130"/>
                <a:gd name="T8" fmla="*/ 156 w 171"/>
                <a:gd name="T9" fmla="*/ 45 h 130"/>
                <a:gd name="T10" fmla="*/ 156 w 171"/>
                <a:gd name="T11" fmla="*/ 44 h 130"/>
                <a:gd name="T12" fmla="*/ 81 w 171"/>
                <a:gd name="T13" fmla="*/ 3 h 130"/>
                <a:gd name="T14" fmla="*/ 67 w 171"/>
                <a:gd name="T15" fmla="*/ 5 h 130"/>
                <a:gd name="T16" fmla="*/ 35 w 171"/>
                <a:gd name="T17" fmla="*/ 13 h 130"/>
                <a:gd name="T18" fmla="*/ 3 w 171"/>
                <a:gd name="T19" fmla="*/ 53 h 130"/>
                <a:gd name="T20" fmla="*/ 5 w 171"/>
                <a:gd name="T21" fmla="*/ 65 h 130"/>
                <a:gd name="T22" fmla="*/ 50 w 171"/>
                <a:gd name="T23" fmla="*/ 72 h 130"/>
                <a:gd name="T24" fmla="*/ 67 w 171"/>
                <a:gd name="T25" fmla="*/ 71 h 130"/>
                <a:gd name="T26" fmla="*/ 107 w 171"/>
                <a:gd name="T27" fmla="*/ 65 h 130"/>
                <a:gd name="T28" fmla="*/ 117 w 171"/>
                <a:gd name="T29" fmla="*/ 62 h 130"/>
                <a:gd name="T30" fmla="*/ 119 w 171"/>
                <a:gd name="T31" fmla="*/ 62 h 130"/>
                <a:gd name="T32" fmla="*/ 119 w 171"/>
                <a:gd name="T33" fmla="*/ 64 h 130"/>
                <a:gd name="T34" fmla="*/ 134 w 171"/>
                <a:gd name="T35" fmla="*/ 112 h 130"/>
                <a:gd name="T36" fmla="*/ 139 w 171"/>
                <a:gd name="T37" fmla="*/ 118 h 130"/>
                <a:gd name="T38" fmla="*/ 151 w 171"/>
                <a:gd name="T39" fmla="*/ 127 h 130"/>
                <a:gd name="T40" fmla="*/ 150 w 171"/>
                <a:gd name="T41" fmla="*/ 129 h 130"/>
                <a:gd name="T42" fmla="*/ 132 w 171"/>
                <a:gd name="T43" fmla="*/ 113 h 130"/>
                <a:gd name="T44" fmla="*/ 117 w 171"/>
                <a:gd name="T45" fmla="*/ 66 h 130"/>
                <a:gd name="T46" fmla="*/ 67 w 171"/>
                <a:gd name="T47" fmla="*/ 74 h 130"/>
                <a:gd name="T48" fmla="*/ 50 w 171"/>
                <a:gd name="T49" fmla="*/ 75 h 130"/>
                <a:gd name="T50" fmla="*/ 3 w 171"/>
                <a:gd name="T51" fmla="*/ 67 h 130"/>
                <a:gd name="T52" fmla="*/ 2 w 171"/>
                <a:gd name="T53" fmla="*/ 66 h 130"/>
                <a:gd name="T54" fmla="*/ 0 w 171"/>
                <a:gd name="T55" fmla="*/ 53 h 130"/>
                <a:gd name="T56" fmla="*/ 66 w 171"/>
                <a:gd name="T57" fmla="*/ 2 h 130"/>
                <a:gd name="T58" fmla="*/ 81 w 171"/>
                <a:gd name="T59" fmla="*/ 0 h 130"/>
                <a:gd name="T60" fmla="*/ 159 w 171"/>
                <a:gd name="T61" fmla="*/ 43 h 130"/>
                <a:gd name="T62" fmla="*/ 171 w 171"/>
                <a:gd name="T63" fmla="*/ 84 h 130"/>
                <a:gd name="T64" fmla="*/ 165 w 171"/>
                <a:gd name="T65" fmla="*/ 117 h 130"/>
                <a:gd name="T66" fmla="*/ 152 w 171"/>
                <a:gd name="T67" fmla="*/ 130 h 130"/>
                <a:gd name="T68" fmla="*/ 152 w 171"/>
                <a:gd name="T69" fmla="*/ 130 h 130"/>
                <a:gd name="T70" fmla="*/ 150 w 171"/>
                <a:gd name="T71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1" h="130">
                  <a:moveTo>
                    <a:pt x="150" y="130"/>
                  </a:moveTo>
                  <a:cubicBezTo>
                    <a:pt x="150" y="129"/>
                    <a:pt x="150" y="129"/>
                    <a:pt x="150" y="129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1" y="127"/>
                    <a:pt x="151" y="127"/>
                    <a:pt x="152" y="127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55" y="128"/>
                    <a:pt x="160" y="120"/>
                    <a:pt x="162" y="116"/>
                  </a:cubicBezTo>
                  <a:cubicBezTo>
                    <a:pt x="162" y="116"/>
                    <a:pt x="162" y="116"/>
                    <a:pt x="162" y="116"/>
                  </a:cubicBezTo>
                  <a:cubicBezTo>
                    <a:pt x="166" y="107"/>
                    <a:pt x="168" y="95"/>
                    <a:pt x="168" y="8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8" y="69"/>
                    <a:pt x="164" y="54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45" y="20"/>
                    <a:pt x="109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76" y="3"/>
                    <a:pt x="71" y="4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51" y="6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19" y="20"/>
                    <a:pt x="3" y="3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7"/>
                    <a:pt x="4" y="61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8" y="66"/>
                    <a:pt x="23" y="72"/>
                    <a:pt x="50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5" y="72"/>
                    <a:pt x="61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87" y="69"/>
                    <a:pt x="100" y="67"/>
                    <a:pt x="107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15" y="63"/>
                    <a:pt x="117" y="62"/>
                    <a:pt x="117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8" y="62"/>
                    <a:pt x="118" y="62"/>
                    <a:pt x="119" y="62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9" y="63"/>
                    <a:pt x="119" y="63"/>
                    <a:pt x="119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64"/>
                    <a:pt x="121" y="91"/>
                    <a:pt x="134" y="112"/>
                  </a:cubicBez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136" y="115"/>
                    <a:pt x="139" y="118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42" y="122"/>
                    <a:pt x="146" y="125"/>
                    <a:pt x="151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39" y="126"/>
                    <a:pt x="132" y="113"/>
                    <a:pt x="132" y="113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20" y="95"/>
                    <a:pt x="117" y="73"/>
                    <a:pt x="117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2" y="67"/>
                    <a:pt x="99" y="71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1" y="74"/>
                    <a:pt x="55" y="75"/>
                    <a:pt x="50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19" y="75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2" y="67"/>
                    <a:pt x="2" y="67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2"/>
                    <a:pt x="0" y="57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8"/>
                    <a:pt x="62" y="2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71" y="1"/>
                    <a:pt x="76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10" y="0"/>
                    <a:pt x="146" y="17"/>
                    <a:pt x="159" y="43"/>
                  </a:cubicBezTo>
                  <a:cubicBezTo>
                    <a:pt x="159" y="43"/>
                    <a:pt x="159" y="43"/>
                    <a:pt x="159" y="43"/>
                  </a:cubicBezTo>
                  <a:cubicBezTo>
                    <a:pt x="167" y="53"/>
                    <a:pt x="171" y="69"/>
                    <a:pt x="171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96"/>
                    <a:pt x="169" y="107"/>
                    <a:pt x="165" y="117"/>
                  </a:cubicBezTo>
                  <a:cubicBezTo>
                    <a:pt x="165" y="117"/>
                    <a:pt x="165" y="117"/>
                    <a:pt x="165" y="117"/>
                  </a:cubicBezTo>
                  <a:cubicBezTo>
                    <a:pt x="162" y="122"/>
                    <a:pt x="158" y="130"/>
                    <a:pt x="152" y="130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1" y="130"/>
                    <a:pt x="150" y="130"/>
                    <a:pt x="150" y="1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0" name="Freeform 323"/>
            <p:cNvSpPr/>
            <p:nvPr/>
          </p:nvSpPr>
          <p:spPr bwMode="auto">
            <a:xfrm>
              <a:off x="8247063" y="976312"/>
              <a:ext cx="96838" cy="98425"/>
            </a:xfrm>
            <a:custGeom>
              <a:avLst/>
              <a:gdLst>
                <a:gd name="T0" fmla="*/ 23 w 26"/>
                <a:gd name="T1" fmla="*/ 17 h 26"/>
                <a:gd name="T2" fmla="*/ 8 w 26"/>
                <a:gd name="T3" fmla="*/ 23 h 26"/>
                <a:gd name="T4" fmla="*/ 2 w 26"/>
                <a:gd name="T5" fmla="*/ 8 h 26"/>
                <a:gd name="T6" fmla="*/ 17 w 26"/>
                <a:gd name="T7" fmla="*/ 2 h 26"/>
                <a:gd name="T8" fmla="*/ 23 w 26"/>
                <a:gd name="T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3" y="17"/>
                  </a:moveTo>
                  <a:cubicBezTo>
                    <a:pt x="21" y="23"/>
                    <a:pt x="14" y="26"/>
                    <a:pt x="8" y="23"/>
                  </a:cubicBezTo>
                  <a:cubicBezTo>
                    <a:pt x="2" y="21"/>
                    <a:pt x="0" y="14"/>
                    <a:pt x="2" y="8"/>
                  </a:cubicBezTo>
                  <a:cubicBezTo>
                    <a:pt x="5" y="2"/>
                    <a:pt x="11" y="0"/>
                    <a:pt x="17" y="2"/>
                  </a:cubicBezTo>
                  <a:cubicBezTo>
                    <a:pt x="23" y="4"/>
                    <a:pt x="26" y="11"/>
                    <a:pt x="23" y="17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1" name="Freeform 324"/>
            <p:cNvSpPr/>
            <p:nvPr/>
          </p:nvSpPr>
          <p:spPr bwMode="auto">
            <a:xfrm>
              <a:off x="8602663" y="1104900"/>
              <a:ext cx="98425" cy="96838"/>
            </a:xfrm>
            <a:custGeom>
              <a:avLst/>
              <a:gdLst>
                <a:gd name="T0" fmla="*/ 24 w 26"/>
                <a:gd name="T1" fmla="*/ 18 h 26"/>
                <a:gd name="T2" fmla="*/ 9 w 26"/>
                <a:gd name="T3" fmla="*/ 24 h 26"/>
                <a:gd name="T4" fmla="*/ 2 w 26"/>
                <a:gd name="T5" fmla="*/ 9 h 26"/>
                <a:gd name="T6" fmla="*/ 18 w 26"/>
                <a:gd name="T7" fmla="*/ 3 h 26"/>
                <a:gd name="T8" fmla="*/ 24 w 26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4" y="18"/>
                  </a:moveTo>
                  <a:cubicBezTo>
                    <a:pt x="21" y="24"/>
                    <a:pt x="15" y="26"/>
                    <a:pt x="9" y="24"/>
                  </a:cubicBezTo>
                  <a:cubicBezTo>
                    <a:pt x="3" y="22"/>
                    <a:pt x="0" y="15"/>
                    <a:pt x="2" y="9"/>
                  </a:cubicBezTo>
                  <a:cubicBezTo>
                    <a:pt x="5" y="3"/>
                    <a:pt x="12" y="0"/>
                    <a:pt x="18" y="3"/>
                  </a:cubicBezTo>
                  <a:cubicBezTo>
                    <a:pt x="23" y="5"/>
                    <a:pt x="26" y="12"/>
                    <a:pt x="24" y="18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2" name="Freeform 325"/>
            <p:cNvSpPr/>
            <p:nvPr/>
          </p:nvSpPr>
          <p:spPr bwMode="auto">
            <a:xfrm>
              <a:off x="8332788" y="942975"/>
              <a:ext cx="55563" cy="63500"/>
            </a:xfrm>
            <a:custGeom>
              <a:avLst/>
              <a:gdLst>
                <a:gd name="T0" fmla="*/ 14 w 15"/>
                <a:gd name="T1" fmla="*/ 11 h 17"/>
                <a:gd name="T2" fmla="*/ 5 w 15"/>
                <a:gd name="T3" fmla="*/ 16 h 17"/>
                <a:gd name="T4" fmla="*/ 2 w 15"/>
                <a:gd name="T5" fmla="*/ 6 h 17"/>
                <a:gd name="T6" fmla="*/ 10 w 15"/>
                <a:gd name="T7" fmla="*/ 1 h 17"/>
                <a:gd name="T8" fmla="*/ 14 w 15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4" y="11"/>
                  </a:moveTo>
                  <a:cubicBezTo>
                    <a:pt x="12" y="15"/>
                    <a:pt x="8" y="17"/>
                    <a:pt x="5" y="16"/>
                  </a:cubicBezTo>
                  <a:cubicBezTo>
                    <a:pt x="2" y="14"/>
                    <a:pt x="0" y="10"/>
                    <a:pt x="2" y="6"/>
                  </a:cubicBezTo>
                  <a:cubicBezTo>
                    <a:pt x="3" y="2"/>
                    <a:pt x="7" y="0"/>
                    <a:pt x="10" y="1"/>
                  </a:cubicBezTo>
                  <a:cubicBezTo>
                    <a:pt x="14" y="2"/>
                    <a:pt x="15" y="7"/>
                    <a:pt x="1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3" name="Freeform 326"/>
            <p:cNvSpPr/>
            <p:nvPr/>
          </p:nvSpPr>
          <p:spPr bwMode="auto">
            <a:xfrm>
              <a:off x="8596313" y="1039812"/>
              <a:ext cx="58738" cy="60325"/>
            </a:xfrm>
            <a:custGeom>
              <a:avLst/>
              <a:gdLst>
                <a:gd name="T0" fmla="*/ 14 w 16"/>
                <a:gd name="T1" fmla="*/ 10 h 16"/>
                <a:gd name="T2" fmla="*/ 5 w 16"/>
                <a:gd name="T3" fmla="*/ 15 h 16"/>
                <a:gd name="T4" fmla="*/ 2 w 16"/>
                <a:gd name="T5" fmla="*/ 6 h 16"/>
                <a:gd name="T6" fmla="*/ 11 w 16"/>
                <a:gd name="T7" fmla="*/ 1 h 16"/>
                <a:gd name="T8" fmla="*/ 14 w 16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4" y="10"/>
                  </a:moveTo>
                  <a:cubicBezTo>
                    <a:pt x="13" y="14"/>
                    <a:pt x="9" y="16"/>
                    <a:pt x="5" y="15"/>
                  </a:cubicBezTo>
                  <a:cubicBezTo>
                    <a:pt x="2" y="14"/>
                    <a:pt x="0" y="10"/>
                    <a:pt x="2" y="6"/>
                  </a:cubicBezTo>
                  <a:cubicBezTo>
                    <a:pt x="3" y="2"/>
                    <a:pt x="7" y="0"/>
                    <a:pt x="11" y="1"/>
                  </a:cubicBezTo>
                  <a:cubicBezTo>
                    <a:pt x="14" y="2"/>
                    <a:pt x="16" y="6"/>
                    <a:pt x="14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4" name="Freeform 327"/>
            <p:cNvSpPr/>
            <p:nvPr/>
          </p:nvSpPr>
          <p:spPr bwMode="auto">
            <a:xfrm>
              <a:off x="8464551" y="1017587"/>
              <a:ext cx="44450" cy="38100"/>
            </a:xfrm>
            <a:custGeom>
              <a:avLst/>
              <a:gdLst>
                <a:gd name="T0" fmla="*/ 11 w 12"/>
                <a:gd name="T1" fmla="*/ 10 h 10"/>
                <a:gd name="T2" fmla="*/ 10 w 12"/>
                <a:gd name="T3" fmla="*/ 9 h 10"/>
                <a:gd name="T4" fmla="*/ 10 w 12"/>
                <a:gd name="T5" fmla="*/ 9 h 10"/>
                <a:gd name="T6" fmla="*/ 10 w 12"/>
                <a:gd name="T7" fmla="*/ 8 h 10"/>
                <a:gd name="T8" fmla="*/ 10 w 12"/>
                <a:gd name="T9" fmla="*/ 8 h 10"/>
                <a:gd name="T10" fmla="*/ 8 w 12"/>
                <a:gd name="T11" fmla="*/ 2 h 10"/>
                <a:gd name="T12" fmla="*/ 8 w 12"/>
                <a:gd name="T13" fmla="*/ 2 h 10"/>
                <a:gd name="T14" fmla="*/ 7 w 12"/>
                <a:gd name="T15" fmla="*/ 2 h 10"/>
                <a:gd name="T16" fmla="*/ 7 w 12"/>
                <a:gd name="T17" fmla="*/ 2 h 10"/>
                <a:gd name="T18" fmla="*/ 2 w 12"/>
                <a:gd name="T19" fmla="*/ 6 h 10"/>
                <a:gd name="T20" fmla="*/ 2 w 12"/>
                <a:gd name="T21" fmla="*/ 6 h 10"/>
                <a:gd name="T22" fmla="*/ 2 w 12"/>
                <a:gd name="T23" fmla="*/ 6 h 10"/>
                <a:gd name="T24" fmla="*/ 0 w 12"/>
                <a:gd name="T25" fmla="*/ 6 h 10"/>
                <a:gd name="T26" fmla="*/ 0 w 12"/>
                <a:gd name="T27" fmla="*/ 6 h 10"/>
                <a:gd name="T28" fmla="*/ 0 w 12"/>
                <a:gd name="T29" fmla="*/ 4 h 10"/>
                <a:gd name="T30" fmla="*/ 0 w 12"/>
                <a:gd name="T31" fmla="*/ 4 h 10"/>
                <a:gd name="T32" fmla="*/ 7 w 12"/>
                <a:gd name="T33" fmla="*/ 0 h 10"/>
                <a:gd name="T34" fmla="*/ 7 w 12"/>
                <a:gd name="T35" fmla="*/ 0 h 10"/>
                <a:gd name="T36" fmla="*/ 8 w 12"/>
                <a:gd name="T37" fmla="*/ 0 h 10"/>
                <a:gd name="T38" fmla="*/ 8 w 12"/>
                <a:gd name="T39" fmla="*/ 0 h 10"/>
                <a:gd name="T40" fmla="*/ 12 w 12"/>
                <a:gd name="T41" fmla="*/ 8 h 10"/>
                <a:gd name="T42" fmla="*/ 12 w 12"/>
                <a:gd name="T43" fmla="*/ 8 h 10"/>
                <a:gd name="T44" fmla="*/ 12 w 12"/>
                <a:gd name="T45" fmla="*/ 9 h 10"/>
                <a:gd name="T46" fmla="*/ 12 w 12"/>
                <a:gd name="T47" fmla="*/ 9 h 10"/>
                <a:gd name="T48" fmla="*/ 11 w 12"/>
                <a:gd name="T49" fmla="*/ 10 h 10"/>
                <a:gd name="T50" fmla="*/ 11 w 12"/>
                <a:gd name="T51" fmla="*/ 10 h 10"/>
                <a:gd name="T52" fmla="*/ 11 w 12"/>
                <a:gd name="T5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0">
                  <a:moveTo>
                    <a:pt x="11" y="10"/>
                  </a:move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5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3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1"/>
                    <a:pt x="12" y="4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5" name="Freeform 328"/>
            <p:cNvSpPr/>
            <p:nvPr/>
          </p:nvSpPr>
          <p:spPr bwMode="auto">
            <a:xfrm>
              <a:off x="8393113" y="1069975"/>
              <a:ext cx="149225" cy="76200"/>
            </a:xfrm>
            <a:custGeom>
              <a:avLst/>
              <a:gdLst>
                <a:gd name="T0" fmla="*/ 0 w 40"/>
                <a:gd name="T1" fmla="*/ 2 h 20"/>
                <a:gd name="T2" fmla="*/ 1 w 40"/>
                <a:gd name="T3" fmla="*/ 0 h 20"/>
                <a:gd name="T4" fmla="*/ 1 w 40"/>
                <a:gd name="T5" fmla="*/ 0 h 20"/>
                <a:gd name="T6" fmla="*/ 3 w 40"/>
                <a:gd name="T7" fmla="*/ 1 h 20"/>
                <a:gd name="T8" fmla="*/ 3 w 40"/>
                <a:gd name="T9" fmla="*/ 1 h 20"/>
                <a:gd name="T10" fmla="*/ 24 w 40"/>
                <a:gd name="T11" fmla="*/ 17 h 20"/>
                <a:gd name="T12" fmla="*/ 24 w 40"/>
                <a:gd name="T13" fmla="*/ 17 h 20"/>
                <a:gd name="T14" fmla="*/ 37 w 40"/>
                <a:gd name="T15" fmla="*/ 13 h 20"/>
                <a:gd name="T16" fmla="*/ 37 w 40"/>
                <a:gd name="T17" fmla="*/ 13 h 20"/>
                <a:gd name="T18" fmla="*/ 39 w 40"/>
                <a:gd name="T19" fmla="*/ 14 h 20"/>
                <a:gd name="T20" fmla="*/ 39 w 40"/>
                <a:gd name="T21" fmla="*/ 14 h 20"/>
                <a:gd name="T22" fmla="*/ 39 w 40"/>
                <a:gd name="T23" fmla="*/ 16 h 20"/>
                <a:gd name="T24" fmla="*/ 39 w 40"/>
                <a:gd name="T25" fmla="*/ 16 h 20"/>
                <a:gd name="T26" fmla="*/ 24 w 40"/>
                <a:gd name="T27" fmla="*/ 20 h 20"/>
                <a:gd name="T28" fmla="*/ 24 w 40"/>
                <a:gd name="T29" fmla="*/ 20 h 20"/>
                <a:gd name="T30" fmla="*/ 0 w 40"/>
                <a:gd name="T3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0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8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7" y="17"/>
                    <a:pt x="32" y="16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8" y="13"/>
                    <a:pt x="39" y="13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3" y="18"/>
                    <a:pt x="28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6" y="19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6" name="Freeform 329"/>
            <p:cNvSpPr/>
            <p:nvPr/>
          </p:nvSpPr>
          <p:spPr bwMode="auto">
            <a:xfrm>
              <a:off x="8528051" y="1111250"/>
              <a:ext cx="19050" cy="26988"/>
            </a:xfrm>
            <a:custGeom>
              <a:avLst/>
              <a:gdLst>
                <a:gd name="T0" fmla="*/ 2 w 5"/>
                <a:gd name="T1" fmla="*/ 7 h 7"/>
                <a:gd name="T2" fmla="*/ 0 w 5"/>
                <a:gd name="T3" fmla="*/ 2 h 7"/>
                <a:gd name="T4" fmla="*/ 1 w 5"/>
                <a:gd name="T5" fmla="*/ 0 h 7"/>
                <a:gd name="T6" fmla="*/ 1 w 5"/>
                <a:gd name="T7" fmla="*/ 0 h 7"/>
                <a:gd name="T8" fmla="*/ 3 w 5"/>
                <a:gd name="T9" fmla="*/ 1 h 7"/>
                <a:gd name="T10" fmla="*/ 3 w 5"/>
                <a:gd name="T11" fmla="*/ 1 h 7"/>
                <a:gd name="T12" fmla="*/ 5 w 5"/>
                <a:gd name="T13" fmla="*/ 5 h 7"/>
                <a:gd name="T14" fmla="*/ 4 w 5"/>
                <a:gd name="T15" fmla="*/ 7 h 7"/>
                <a:gd name="T16" fmla="*/ 4 w 5"/>
                <a:gd name="T17" fmla="*/ 7 h 7"/>
                <a:gd name="T18" fmla="*/ 4 w 5"/>
                <a:gd name="T19" fmla="*/ 7 h 7"/>
                <a:gd name="T20" fmla="*/ 4 w 5"/>
                <a:gd name="T21" fmla="*/ 7 h 7"/>
                <a:gd name="T22" fmla="*/ 2 w 5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7" name="Freeform 330"/>
            <p:cNvSpPr/>
            <p:nvPr/>
          </p:nvSpPr>
          <p:spPr bwMode="auto">
            <a:xfrm>
              <a:off x="8382001" y="1066800"/>
              <a:ext cx="30163" cy="19050"/>
            </a:xfrm>
            <a:custGeom>
              <a:avLst/>
              <a:gdLst>
                <a:gd name="T0" fmla="*/ 1 w 8"/>
                <a:gd name="T1" fmla="*/ 4 h 5"/>
                <a:gd name="T2" fmla="*/ 1 w 8"/>
                <a:gd name="T3" fmla="*/ 2 h 5"/>
                <a:gd name="T4" fmla="*/ 1 w 8"/>
                <a:gd name="T5" fmla="*/ 2 h 5"/>
                <a:gd name="T6" fmla="*/ 6 w 8"/>
                <a:gd name="T7" fmla="*/ 0 h 5"/>
                <a:gd name="T8" fmla="*/ 8 w 8"/>
                <a:gd name="T9" fmla="*/ 1 h 5"/>
                <a:gd name="T10" fmla="*/ 8 w 8"/>
                <a:gd name="T11" fmla="*/ 1 h 5"/>
                <a:gd name="T12" fmla="*/ 7 w 8"/>
                <a:gd name="T13" fmla="*/ 3 h 5"/>
                <a:gd name="T14" fmla="*/ 7 w 8"/>
                <a:gd name="T15" fmla="*/ 3 h 5"/>
                <a:gd name="T16" fmla="*/ 3 w 8"/>
                <a:gd name="T17" fmla="*/ 5 h 5"/>
                <a:gd name="T18" fmla="*/ 2 w 8"/>
                <a:gd name="T19" fmla="*/ 5 h 5"/>
                <a:gd name="T20" fmla="*/ 2 w 8"/>
                <a:gd name="T21" fmla="*/ 5 h 5"/>
                <a:gd name="T22" fmla="*/ 1 w 8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5">
                  <a:moveTo>
                    <a:pt x="1" y="4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8" name="Freeform 331"/>
            <p:cNvSpPr>
              <a:spLocks noEditPoints="1"/>
            </p:cNvSpPr>
            <p:nvPr/>
          </p:nvSpPr>
          <p:spPr bwMode="auto">
            <a:xfrm>
              <a:off x="8247063" y="687387"/>
              <a:ext cx="536575" cy="146050"/>
            </a:xfrm>
            <a:custGeom>
              <a:avLst/>
              <a:gdLst>
                <a:gd name="T0" fmla="*/ 52 w 143"/>
                <a:gd name="T1" fmla="*/ 36 h 39"/>
                <a:gd name="T2" fmla="*/ 62 w 143"/>
                <a:gd name="T3" fmla="*/ 36 h 39"/>
                <a:gd name="T4" fmla="*/ 60 w 143"/>
                <a:gd name="T5" fmla="*/ 38 h 39"/>
                <a:gd name="T6" fmla="*/ 52 w 143"/>
                <a:gd name="T7" fmla="*/ 39 h 39"/>
                <a:gd name="T8" fmla="*/ 42 w 143"/>
                <a:gd name="T9" fmla="*/ 38 h 39"/>
                <a:gd name="T10" fmla="*/ 33 w 143"/>
                <a:gd name="T11" fmla="*/ 36 h 39"/>
                <a:gd name="T12" fmla="*/ 34 w 143"/>
                <a:gd name="T13" fmla="*/ 35 h 39"/>
                <a:gd name="T14" fmla="*/ 44 w 143"/>
                <a:gd name="T15" fmla="*/ 37 h 39"/>
                <a:gd name="T16" fmla="*/ 42 w 143"/>
                <a:gd name="T17" fmla="*/ 38 h 39"/>
                <a:gd name="T18" fmla="*/ 70 w 143"/>
                <a:gd name="T19" fmla="*/ 34 h 39"/>
                <a:gd name="T20" fmla="*/ 78 w 143"/>
                <a:gd name="T21" fmla="*/ 33 h 39"/>
                <a:gd name="T22" fmla="*/ 79 w 143"/>
                <a:gd name="T23" fmla="*/ 34 h 39"/>
                <a:gd name="T24" fmla="*/ 70 w 143"/>
                <a:gd name="T25" fmla="*/ 37 h 39"/>
                <a:gd name="T26" fmla="*/ 70 w 143"/>
                <a:gd name="T27" fmla="*/ 37 h 39"/>
                <a:gd name="T28" fmla="*/ 16 w 143"/>
                <a:gd name="T29" fmla="*/ 36 h 39"/>
                <a:gd name="T30" fmla="*/ 15 w 143"/>
                <a:gd name="T31" fmla="*/ 34 h 39"/>
                <a:gd name="T32" fmla="*/ 24 w 143"/>
                <a:gd name="T33" fmla="*/ 34 h 39"/>
                <a:gd name="T34" fmla="*/ 26 w 143"/>
                <a:gd name="T35" fmla="*/ 36 h 39"/>
                <a:gd name="T36" fmla="*/ 24 w 143"/>
                <a:gd name="T37" fmla="*/ 37 h 39"/>
                <a:gd name="T38" fmla="*/ 1 w 143"/>
                <a:gd name="T39" fmla="*/ 32 h 39"/>
                <a:gd name="T40" fmla="*/ 0 w 143"/>
                <a:gd name="T41" fmla="*/ 30 h 39"/>
                <a:gd name="T42" fmla="*/ 7 w 143"/>
                <a:gd name="T43" fmla="*/ 31 h 39"/>
                <a:gd name="T44" fmla="*/ 8 w 143"/>
                <a:gd name="T45" fmla="*/ 32 h 39"/>
                <a:gd name="T46" fmla="*/ 6 w 143"/>
                <a:gd name="T47" fmla="*/ 33 h 39"/>
                <a:gd name="T48" fmla="*/ 87 w 143"/>
                <a:gd name="T49" fmla="*/ 30 h 39"/>
                <a:gd name="T50" fmla="*/ 97 w 143"/>
                <a:gd name="T51" fmla="*/ 29 h 39"/>
                <a:gd name="T52" fmla="*/ 96 w 143"/>
                <a:gd name="T53" fmla="*/ 31 h 39"/>
                <a:gd name="T54" fmla="*/ 88 w 143"/>
                <a:gd name="T55" fmla="*/ 33 h 39"/>
                <a:gd name="T56" fmla="*/ 103 w 143"/>
                <a:gd name="T57" fmla="*/ 26 h 39"/>
                <a:gd name="T58" fmla="*/ 111 w 143"/>
                <a:gd name="T59" fmla="*/ 21 h 39"/>
                <a:gd name="T60" fmla="*/ 113 w 143"/>
                <a:gd name="T61" fmla="*/ 21 h 39"/>
                <a:gd name="T62" fmla="*/ 105 w 143"/>
                <a:gd name="T63" fmla="*/ 27 h 39"/>
                <a:gd name="T64" fmla="*/ 105 w 143"/>
                <a:gd name="T65" fmla="*/ 27 h 39"/>
                <a:gd name="T66" fmla="*/ 120 w 143"/>
                <a:gd name="T67" fmla="*/ 16 h 39"/>
                <a:gd name="T68" fmla="*/ 126 w 143"/>
                <a:gd name="T69" fmla="*/ 12 h 39"/>
                <a:gd name="T70" fmla="*/ 128 w 143"/>
                <a:gd name="T71" fmla="*/ 14 h 39"/>
                <a:gd name="T72" fmla="*/ 121 w 143"/>
                <a:gd name="T73" fmla="*/ 19 h 39"/>
                <a:gd name="T74" fmla="*/ 119 w 143"/>
                <a:gd name="T75" fmla="*/ 18 h 39"/>
                <a:gd name="T76" fmla="*/ 134 w 143"/>
                <a:gd name="T77" fmla="*/ 6 h 39"/>
                <a:gd name="T78" fmla="*/ 140 w 143"/>
                <a:gd name="T79" fmla="*/ 0 h 39"/>
                <a:gd name="T80" fmla="*/ 142 w 143"/>
                <a:gd name="T81" fmla="*/ 2 h 39"/>
                <a:gd name="T82" fmla="*/ 136 w 143"/>
                <a:gd name="T83" fmla="*/ 8 h 39"/>
                <a:gd name="T84" fmla="*/ 134 w 143"/>
                <a:gd name="T85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3" h="39">
                  <a:moveTo>
                    <a:pt x="51" y="37"/>
                  </a:moveTo>
                  <a:cubicBezTo>
                    <a:pt x="51" y="36"/>
                    <a:pt x="51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5"/>
                    <a:pt x="57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1" y="35"/>
                    <a:pt x="61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7"/>
                    <a:pt x="61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38"/>
                    <a:pt x="55" y="38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1" y="39"/>
                    <a:pt x="51" y="38"/>
                    <a:pt x="51" y="37"/>
                  </a:cubicBezTo>
                  <a:close/>
                  <a:moveTo>
                    <a:pt x="42" y="38"/>
                  </a:moveTo>
                  <a:cubicBezTo>
                    <a:pt x="39" y="38"/>
                    <a:pt x="37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3" y="37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7" y="35"/>
                    <a:pt x="40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3" y="36"/>
                    <a:pt x="44" y="36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8"/>
                    <a:pt x="43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8"/>
                    <a:pt x="42" y="38"/>
                    <a:pt x="42" y="38"/>
                  </a:cubicBezTo>
                  <a:close/>
                  <a:moveTo>
                    <a:pt x="69" y="36"/>
                  </a:moveTo>
                  <a:cubicBezTo>
                    <a:pt x="68" y="35"/>
                    <a:pt x="69" y="34"/>
                    <a:pt x="70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2" y="34"/>
                    <a:pt x="75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2"/>
                    <a:pt x="79" y="33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9" y="35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6"/>
                    <a:pt x="73" y="36"/>
                    <a:pt x="70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69" y="37"/>
                    <a:pt x="69" y="36"/>
                    <a:pt x="69" y="36"/>
                  </a:cubicBezTo>
                  <a:close/>
                  <a:moveTo>
                    <a:pt x="24" y="37"/>
                  </a:moveTo>
                  <a:cubicBezTo>
                    <a:pt x="21" y="37"/>
                    <a:pt x="19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5" y="35"/>
                    <a:pt x="15" y="35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6" y="32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9" y="33"/>
                    <a:pt x="22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lose/>
                  <a:moveTo>
                    <a:pt x="6" y="33"/>
                  </a:moveTo>
                  <a:cubicBezTo>
                    <a:pt x="4" y="33"/>
                    <a:pt x="3" y="33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2"/>
                    <a:pt x="0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4" y="30"/>
                    <a:pt x="5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3"/>
                    <a:pt x="7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lose/>
                  <a:moveTo>
                    <a:pt x="86" y="32"/>
                  </a:moveTo>
                  <a:cubicBezTo>
                    <a:pt x="86" y="31"/>
                    <a:pt x="86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90" y="29"/>
                    <a:pt x="92" y="29"/>
                    <a:pt x="95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6" y="28"/>
                    <a:pt x="97" y="29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7" y="29"/>
                    <a:pt x="96" y="30"/>
                    <a:pt x="96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3" y="31"/>
                    <a:pt x="91" y="32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7" y="33"/>
                    <a:pt x="86" y="33"/>
                    <a:pt x="86" y="32"/>
                  </a:cubicBezTo>
                  <a:close/>
                  <a:moveTo>
                    <a:pt x="103" y="26"/>
                  </a:moveTo>
                  <a:cubicBezTo>
                    <a:pt x="103" y="25"/>
                    <a:pt x="103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3"/>
                    <a:pt x="109" y="22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0"/>
                    <a:pt x="113" y="21"/>
                    <a:pt x="113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22"/>
                    <a:pt x="113" y="23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0" y="25"/>
                    <a:pt x="108" y="26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4" y="27"/>
                    <a:pt x="103" y="27"/>
                    <a:pt x="103" y="26"/>
                  </a:cubicBezTo>
                  <a:close/>
                  <a:moveTo>
                    <a:pt x="119" y="18"/>
                  </a:moveTo>
                  <a:cubicBezTo>
                    <a:pt x="119" y="17"/>
                    <a:pt x="119" y="16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2" y="15"/>
                    <a:pt x="124" y="13"/>
                    <a:pt x="126" y="1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7" y="11"/>
                    <a:pt x="128" y="11"/>
                    <a:pt x="128" y="12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9" y="13"/>
                    <a:pt x="129" y="14"/>
                    <a:pt x="128" y="14"/>
                  </a:cubicBezTo>
                  <a:cubicBezTo>
                    <a:pt x="128" y="14"/>
                    <a:pt x="128" y="14"/>
                    <a:pt x="128" y="14"/>
                  </a:cubicBezTo>
                  <a:cubicBezTo>
                    <a:pt x="126" y="16"/>
                    <a:pt x="124" y="17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0" y="19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20" y="19"/>
                    <a:pt x="119" y="19"/>
                    <a:pt x="119" y="18"/>
                  </a:cubicBezTo>
                  <a:close/>
                  <a:moveTo>
                    <a:pt x="134" y="8"/>
                  </a:moveTo>
                  <a:cubicBezTo>
                    <a:pt x="133" y="7"/>
                    <a:pt x="134" y="6"/>
                    <a:pt x="134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8" y="2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1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3" y="2"/>
                    <a:pt x="142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2" y="2"/>
                    <a:pt x="140" y="5"/>
                    <a:pt x="136" y="8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8"/>
                    <a:pt x="135" y="8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5" y="8"/>
                    <a:pt x="134" y="8"/>
                    <a:pt x="134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9" name="Freeform 332"/>
            <p:cNvSpPr>
              <a:spLocks noEditPoints="1"/>
            </p:cNvSpPr>
            <p:nvPr/>
          </p:nvSpPr>
          <p:spPr bwMode="auto">
            <a:xfrm>
              <a:off x="8272463" y="676275"/>
              <a:ext cx="500063" cy="74613"/>
            </a:xfrm>
            <a:custGeom>
              <a:avLst/>
              <a:gdLst>
                <a:gd name="T0" fmla="*/ 54 w 133"/>
                <a:gd name="T1" fmla="*/ 20 h 20"/>
                <a:gd name="T2" fmla="*/ 54 w 133"/>
                <a:gd name="T3" fmla="*/ 20 h 20"/>
                <a:gd name="T4" fmla="*/ 53 w 133"/>
                <a:gd name="T5" fmla="*/ 18 h 20"/>
                <a:gd name="T6" fmla="*/ 54 w 133"/>
                <a:gd name="T7" fmla="*/ 17 h 20"/>
                <a:gd name="T8" fmla="*/ 62 w 133"/>
                <a:gd name="T9" fmla="*/ 17 h 20"/>
                <a:gd name="T10" fmla="*/ 64 w 133"/>
                <a:gd name="T11" fmla="*/ 19 h 20"/>
                <a:gd name="T12" fmla="*/ 62 w 133"/>
                <a:gd name="T13" fmla="*/ 20 h 20"/>
                <a:gd name="T14" fmla="*/ 71 w 133"/>
                <a:gd name="T15" fmla="*/ 19 h 20"/>
                <a:gd name="T16" fmla="*/ 72 w 133"/>
                <a:gd name="T17" fmla="*/ 17 h 20"/>
                <a:gd name="T18" fmla="*/ 80 w 133"/>
                <a:gd name="T19" fmla="*/ 16 h 20"/>
                <a:gd name="T20" fmla="*/ 81 w 133"/>
                <a:gd name="T21" fmla="*/ 18 h 20"/>
                <a:gd name="T22" fmla="*/ 80 w 133"/>
                <a:gd name="T23" fmla="*/ 19 h 20"/>
                <a:gd name="T24" fmla="*/ 72 w 133"/>
                <a:gd name="T25" fmla="*/ 20 h 20"/>
                <a:gd name="T26" fmla="*/ 72 w 133"/>
                <a:gd name="T27" fmla="*/ 20 h 20"/>
                <a:gd name="T28" fmla="*/ 44 w 133"/>
                <a:gd name="T29" fmla="*/ 19 h 20"/>
                <a:gd name="T30" fmla="*/ 36 w 133"/>
                <a:gd name="T31" fmla="*/ 18 h 20"/>
                <a:gd name="T32" fmla="*/ 35 w 133"/>
                <a:gd name="T33" fmla="*/ 16 h 20"/>
                <a:gd name="T34" fmla="*/ 36 w 133"/>
                <a:gd name="T35" fmla="*/ 15 h 20"/>
                <a:gd name="T36" fmla="*/ 44 w 133"/>
                <a:gd name="T37" fmla="*/ 16 h 20"/>
                <a:gd name="T38" fmla="*/ 46 w 133"/>
                <a:gd name="T39" fmla="*/ 18 h 20"/>
                <a:gd name="T40" fmla="*/ 44 w 133"/>
                <a:gd name="T41" fmla="*/ 19 h 20"/>
                <a:gd name="T42" fmla="*/ 44 w 133"/>
                <a:gd name="T43" fmla="*/ 19 h 20"/>
                <a:gd name="T44" fmla="*/ 90 w 133"/>
                <a:gd name="T45" fmla="*/ 15 h 20"/>
                <a:gd name="T46" fmla="*/ 97 w 133"/>
                <a:gd name="T47" fmla="*/ 13 h 20"/>
                <a:gd name="T48" fmla="*/ 99 w 133"/>
                <a:gd name="T49" fmla="*/ 14 h 20"/>
                <a:gd name="T50" fmla="*/ 98 w 133"/>
                <a:gd name="T51" fmla="*/ 16 h 20"/>
                <a:gd name="T52" fmla="*/ 90 w 133"/>
                <a:gd name="T53" fmla="*/ 18 h 20"/>
                <a:gd name="T54" fmla="*/ 90 w 133"/>
                <a:gd name="T55" fmla="*/ 18 h 20"/>
                <a:gd name="T56" fmla="*/ 88 w 133"/>
                <a:gd name="T57" fmla="*/ 17 h 20"/>
                <a:gd name="T58" fmla="*/ 18 w 133"/>
                <a:gd name="T59" fmla="*/ 14 h 20"/>
                <a:gd name="T60" fmla="*/ 17 w 133"/>
                <a:gd name="T61" fmla="*/ 12 h 20"/>
                <a:gd name="T62" fmla="*/ 19 w 133"/>
                <a:gd name="T63" fmla="*/ 11 h 20"/>
                <a:gd name="T64" fmla="*/ 27 w 133"/>
                <a:gd name="T65" fmla="*/ 13 h 20"/>
                <a:gd name="T66" fmla="*/ 28 w 133"/>
                <a:gd name="T67" fmla="*/ 15 h 20"/>
                <a:gd name="T68" fmla="*/ 26 w 133"/>
                <a:gd name="T69" fmla="*/ 16 h 20"/>
                <a:gd name="T70" fmla="*/ 26 w 133"/>
                <a:gd name="T71" fmla="*/ 16 h 20"/>
                <a:gd name="T72" fmla="*/ 107 w 133"/>
                <a:gd name="T73" fmla="*/ 11 h 20"/>
                <a:gd name="T74" fmla="*/ 114 w 133"/>
                <a:gd name="T75" fmla="*/ 8 h 20"/>
                <a:gd name="T76" fmla="*/ 116 w 133"/>
                <a:gd name="T77" fmla="*/ 9 h 20"/>
                <a:gd name="T78" fmla="*/ 115 w 133"/>
                <a:gd name="T79" fmla="*/ 11 h 20"/>
                <a:gd name="T80" fmla="*/ 108 w 133"/>
                <a:gd name="T81" fmla="*/ 13 h 20"/>
                <a:gd name="T82" fmla="*/ 108 w 133"/>
                <a:gd name="T83" fmla="*/ 13 h 20"/>
                <a:gd name="T84" fmla="*/ 107 w 133"/>
                <a:gd name="T85" fmla="*/ 14 h 20"/>
                <a:gd name="T86" fmla="*/ 9 w 133"/>
                <a:gd name="T87" fmla="*/ 10 h 20"/>
                <a:gd name="T88" fmla="*/ 1 w 133"/>
                <a:gd name="T89" fmla="*/ 7 h 20"/>
                <a:gd name="T90" fmla="*/ 0 w 133"/>
                <a:gd name="T91" fmla="*/ 5 h 20"/>
                <a:gd name="T92" fmla="*/ 2 w 133"/>
                <a:gd name="T93" fmla="*/ 5 h 20"/>
                <a:gd name="T94" fmla="*/ 10 w 133"/>
                <a:gd name="T95" fmla="*/ 8 h 20"/>
                <a:gd name="T96" fmla="*/ 11 w 133"/>
                <a:gd name="T97" fmla="*/ 9 h 20"/>
                <a:gd name="T98" fmla="*/ 9 w 133"/>
                <a:gd name="T99" fmla="*/ 10 h 20"/>
                <a:gd name="T100" fmla="*/ 123 w 133"/>
                <a:gd name="T101" fmla="*/ 6 h 20"/>
                <a:gd name="T102" fmla="*/ 123 w 133"/>
                <a:gd name="T103" fmla="*/ 4 h 20"/>
                <a:gd name="T104" fmla="*/ 130 w 133"/>
                <a:gd name="T105" fmla="*/ 0 h 20"/>
                <a:gd name="T106" fmla="*/ 132 w 133"/>
                <a:gd name="T107" fmla="*/ 1 h 20"/>
                <a:gd name="T108" fmla="*/ 132 w 133"/>
                <a:gd name="T109" fmla="*/ 3 h 20"/>
                <a:gd name="T110" fmla="*/ 125 w 133"/>
                <a:gd name="T111" fmla="*/ 7 h 20"/>
                <a:gd name="T112" fmla="*/ 124 w 133"/>
                <a:gd name="T1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3" h="20">
                  <a:moveTo>
                    <a:pt x="62" y="20"/>
                  </a:moveTo>
                  <a:cubicBezTo>
                    <a:pt x="59" y="20"/>
                    <a:pt x="57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2" y="19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7" y="17"/>
                    <a:pt x="59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7"/>
                    <a:pt x="64" y="18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20"/>
                    <a:pt x="63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lose/>
                  <a:moveTo>
                    <a:pt x="71" y="19"/>
                  </a:moveTo>
                  <a:cubicBezTo>
                    <a:pt x="70" y="18"/>
                    <a:pt x="71" y="17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5" y="17"/>
                    <a:pt x="77" y="17"/>
                    <a:pt x="80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1" y="16"/>
                    <a:pt x="81" y="17"/>
                    <a:pt x="81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2" y="19"/>
                    <a:pt x="81" y="19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7" y="20"/>
                    <a:pt x="75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19"/>
                    <a:pt x="71" y="19"/>
                  </a:cubicBezTo>
                  <a:close/>
                  <a:moveTo>
                    <a:pt x="44" y="19"/>
                  </a:moveTo>
                  <a:cubicBezTo>
                    <a:pt x="41" y="19"/>
                    <a:pt x="38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8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9" y="15"/>
                    <a:pt x="42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6"/>
                    <a:pt x="46" y="17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8"/>
                    <a:pt x="45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lose/>
                  <a:moveTo>
                    <a:pt x="88" y="17"/>
                  </a:moveTo>
                  <a:cubicBezTo>
                    <a:pt x="88" y="16"/>
                    <a:pt x="89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2" y="14"/>
                    <a:pt x="95" y="14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8" y="13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5"/>
                    <a:pt x="99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7"/>
                    <a:pt x="93" y="17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9" y="18"/>
                    <a:pt x="89" y="17"/>
                    <a:pt x="88" y="17"/>
                  </a:cubicBezTo>
                  <a:close/>
                  <a:moveTo>
                    <a:pt x="26" y="16"/>
                  </a:moveTo>
                  <a:cubicBezTo>
                    <a:pt x="23" y="15"/>
                    <a:pt x="21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8" y="10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4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106" y="12"/>
                  </a:moveTo>
                  <a:cubicBezTo>
                    <a:pt x="106" y="12"/>
                    <a:pt x="106" y="11"/>
                    <a:pt x="107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9" y="10"/>
                    <a:pt x="112" y="9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5" y="8"/>
                    <a:pt x="116" y="8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7" y="10"/>
                    <a:pt x="116" y="10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3" y="12"/>
                    <a:pt x="110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7" y="14"/>
                    <a:pt x="106" y="13"/>
                    <a:pt x="106" y="12"/>
                  </a:cubicBezTo>
                  <a:close/>
                  <a:moveTo>
                    <a:pt x="9" y="10"/>
                  </a:moveTo>
                  <a:cubicBezTo>
                    <a:pt x="4" y="9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5" y="6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23" y="6"/>
                  </a:moveTo>
                  <a:cubicBezTo>
                    <a:pt x="122" y="5"/>
                    <a:pt x="123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6" y="3"/>
                    <a:pt x="128" y="2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1" y="0"/>
                    <a:pt x="132" y="0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3" y="2"/>
                    <a:pt x="133" y="3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9" y="4"/>
                    <a:pt x="127" y="6"/>
                    <a:pt x="125" y="7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3" y="7"/>
                    <a:pt x="123" y="7"/>
                    <a:pt x="123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0" name="Freeform 333"/>
            <p:cNvSpPr>
              <a:spLocks noEditPoints="1"/>
            </p:cNvSpPr>
            <p:nvPr/>
          </p:nvSpPr>
          <p:spPr bwMode="auto">
            <a:xfrm>
              <a:off x="8720138" y="725487"/>
              <a:ext cx="112713" cy="333375"/>
            </a:xfrm>
            <a:custGeom>
              <a:avLst/>
              <a:gdLst>
                <a:gd name="T0" fmla="*/ 23 w 30"/>
                <a:gd name="T1" fmla="*/ 85 h 89"/>
                <a:gd name="T2" fmla="*/ 23 w 30"/>
                <a:gd name="T3" fmla="*/ 83 h 89"/>
                <a:gd name="T4" fmla="*/ 25 w 30"/>
                <a:gd name="T5" fmla="*/ 83 h 89"/>
                <a:gd name="T6" fmla="*/ 29 w 30"/>
                <a:gd name="T7" fmla="*/ 86 h 89"/>
                <a:gd name="T8" fmla="*/ 29 w 30"/>
                <a:gd name="T9" fmla="*/ 88 h 89"/>
                <a:gd name="T10" fmla="*/ 28 w 30"/>
                <a:gd name="T11" fmla="*/ 89 h 89"/>
                <a:gd name="T12" fmla="*/ 27 w 30"/>
                <a:gd name="T13" fmla="*/ 89 h 89"/>
                <a:gd name="T14" fmla="*/ 11 w 30"/>
                <a:gd name="T15" fmla="*/ 71 h 89"/>
                <a:gd name="T16" fmla="*/ 11 w 30"/>
                <a:gd name="T17" fmla="*/ 71 h 89"/>
                <a:gd name="T18" fmla="*/ 11 w 30"/>
                <a:gd name="T19" fmla="*/ 69 h 89"/>
                <a:gd name="T20" fmla="*/ 14 w 30"/>
                <a:gd name="T21" fmla="*/ 70 h 89"/>
                <a:gd name="T22" fmla="*/ 18 w 30"/>
                <a:gd name="T23" fmla="*/ 76 h 89"/>
                <a:gd name="T24" fmla="*/ 18 w 30"/>
                <a:gd name="T25" fmla="*/ 78 h 89"/>
                <a:gd name="T26" fmla="*/ 17 w 30"/>
                <a:gd name="T27" fmla="*/ 78 h 89"/>
                <a:gd name="T28" fmla="*/ 6 w 30"/>
                <a:gd name="T29" fmla="*/ 62 h 89"/>
                <a:gd name="T30" fmla="*/ 3 w 30"/>
                <a:gd name="T31" fmla="*/ 55 h 89"/>
                <a:gd name="T32" fmla="*/ 4 w 30"/>
                <a:gd name="T33" fmla="*/ 53 h 89"/>
                <a:gd name="T34" fmla="*/ 6 w 30"/>
                <a:gd name="T35" fmla="*/ 54 h 89"/>
                <a:gd name="T36" fmla="*/ 9 w 30"/>
                <a:gd name="T37" fmla="*/ 61 h 89"/>
                <a:gd name="T38" fmla="*/ 8 w 30"/>
                <a:gd name="T39" fmla="*/ 63 h 89"/>
                <a:gd name="T40" fmla="*/ 7 w 30"/>
                <a:gd name="T41" fmla="*/ 63 h 89"/>
                <a:gd name="T42" fmla="*/ 1 w 30"/>
                <a:gd name="T43" fmla="*/ 45 h 89"/>
                <a:gd name="T44" fmla="*/ 0 w 30"/>
                <a:gd name="T45" fmla="*/ 37 h 89"/>
                <a:gd name="T46" fmla="*/ 1 w 30"/>
                <a:gd name="T47" fmla="*/ 35 h 89"/>
                <a:gd name="T48" fmla="*/ 3 w 30"/>
                <a:gd name="T49" fmla="*/ 36 h 89"/>
                <a:gd name="T50" fmla="*/ 4 w 30"/>
                <a:gd name="T51" fmla="*/ 44 h 89"/>
                <a:gd name="T52" fmla="*/ 3 w 30"/>
                <a:gd name="T53" fmla="*/ 46 h 89"/>
                <a:gd name="T54" fmla="*/ 2 w 30"/>
                <a:gd name="T55" fmla="*/ 46 h 89"/>
                <a:gd name="T56" fmla="*/ 1 w 30"/>
                <a:gd name="T57" fmla="*/ 45 h 89"/>
                <a:gd name="T58" fmla="*/ 0 w 30"/>
                <a:gd name="T59" fmla="*/ 26 h 89"/>
                <a:gd name="T60" fmla="*/ 1 w 30"/>
                <a:gd name="T61" fmla="*/ 18 h 89"/>
                <a:gd name="T62" fmla="*/ 3 w 30"/>
                <a:gd name="T63" fmla="*/ 17 h 89"/>
                <a:gd name="T64" fmla="*/ 4 w 30"/>
                <a:gd name="T65" fmla="*/ 19 h 89"/>
                <a:gd name="T66" fmla="*/ 3 w 30"/>
                <a:gd name="T67" fmla="*/ 27 h 89"/>
                <a:gd name="T68" fmla="*/ 2 w 30"/>
                <a:gd name="T69" fmla="*/ 28 h 89"/>
                <a:gd name="T70" fmla="*/ 2 w 30"/>
                <a:gd name="T71" fmla="*/ 28 h 89"/>
                <a:gd name="T72" fmla="*/ 3 w 30"/>
                <a:gd name="T73" fmla="*/ 8 h 89"/>
                <a:gd name="T74" fmla="*/ 6 w 30"/>
                <a:gd name="T75" fmla="*/ 1 h 89"/>
                <a:gd name="T76" fmla="*/ 8 w 30"/>
                <a:gd name="T77" fmla="*/ 0 h 89"/>
                <a:gd name="T78" fmla="*/ 9 w 30"/>
                <a:gd name="T79" fmla="*/ 2 h 89"/>
                <a:gd name="T80" fmla="*/ 6 w 30"/>
                <a:gd name="T81" fmla="*/ 9 h 89"/>
                <a:gd name="T82" fmla="*/ 5 w 30"/>
                <a:gd name="T83" fmla="*/ 10 h 89"/>
                <a:gd name="T84" fmla="*/ 4 w 30"/>
                <a:gd name="T85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" h="89">
                  <a:moveTo>
                    <a:pt x="27" y="89"/>
                  </a:moveTo>
                  <a:cubicBezTo>
                    <a:pt x="26" y="87"/>
                    <a:pt x="24" y="86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2" y="85"/>
                    <a:pt x="22" y="84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2"/>
                    <a:pt x="24" y="82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6" y="84"/>
                    <a:pt x="28" y="85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7"/>
                    <a:pt x="30" y="88"/>
                    <a:pt x="29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9" y="89"/>
                    <a:pt x="29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7" y="89"/>
                  </a:cubicBezTo>
                  <a:close/>
                  <a:moveTo>
                    <a:pt x="16" y="78"/>
                  </a:moveTo>
                  <a:cubicBezTo>
                    <a:pt x="14" y="76"/>
                    <a:pt x="12" y="73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0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3" y="69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5" y="72"/>
                    <a:pt x="16" y="74"/>
                    <a:pt x="18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9" y="76"/>
                    <a:pt x="19" y="77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6" y="78"/>
                    <a:pt x="16" y="78"/>
                  </a:cubicBezTo>
                  <a:close/>
                  <a:moveTo>
                    <a:pt x="6" y="62"/>
                  </a:moveTo>
                  <a:cubicBezTo>
                    <a:pt x="5" y="60"/>
                    <a:pt x="4" y="57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4"/>
                    <a:pt x="3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5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6"/>
                    <a:pt x="8" y="59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2"/>
                    <a:pt x="9" y="63"/>
                    <a:pt x="8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63"/>
                    <a:pt x="6" y="63"/>
                    <a:pt x="6" y="62"/>
                  </a:cubicBezTo>
                  <a:close/>
                  <a:moveTo>
                    <a:pt x="1" y="45"/>
                  </a:moveTo>
                  <a:cubicBezTo>
                    <a:pt x="0" y="42"/>
                    <a:pt x="0" y="39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9"/>
                    <a:pt x="3" y="42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5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1" y="45"/>
                    <a:pt x="1" y="45"/>
                  </a:cubicBezTo>
                  <a:close/>
                  <a:moveTo>
                    <a:pt x="2" y="28"/>
                  </a:moveTo>
                  <a:cubicBezTo>
                    <a:pt x="1" y="28"/>
                    <a:pt x="0" y="27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1" y="21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3" y="24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4" y="10"/>
                  </a:moveTo>
                  <a:cubicBezTo>
                    <a:pt x="4" y="10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4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5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1" name="Freeform 334"/>
            <p:cNvSpPr>
              <a:spLocks noEditPoints="1"/>
            </p:cNvSpPr>
            <p:nvPr/>
          </p:nvSpPr>
          <p:spPr bwMode="auto">
            <a:xfrm>
              <a:off x="8761413" y="690562"/>
              <a:ext cx="85725" cy="290513"/>
            </a:xfrm>
            <a:custGeom>
              <a:avLst/>
              <a:gdLst>
                <a:gd name="T0" fmla="*/ 14 w 23"/>
                <a:gd name="T1" fmla="*/ 71 h 77"/>
                <a:gd name="T2" fmla="*/ 15 w 23"/>
                <a:gd name="T3" fmla="*/ 69 h 77"/>
                <a:gd name="T4" fmla="*/ 17 w 23"/>
                <a:gd name="T5" fmla="*/ 69 h 77"/>
                <a:gd name="T6" fmla="*/ 22 w 23"/>
                <a:gd name="T7" fmla="*/ 75 h 77"/>
                <a:gd name="T8" fmla="*/ 22 w 23"/>
                <a:gd name="T9" fmla="*/ 77 h 77"/>
                <a:gd name="T10" fmla="*/ 21 w 23"/>
                <a:gd name="T11" fmla="*/ 77 h 77"/>
                <a:gd name="T12" fmla="*/ 20 w 23"/>
                <a:gd name="T13" fmla="*/ 77 h 77"/>
                <a:gd name="T14" fmla="*/ 5 w 23"/>
                <a:gd name="T15" fmla="*/ 55 h 77"/>
                <a:gd name="T16" fmla="*/ 6 w 23"/>
                <a:gd name="T17" fmla="*/ 53 h 77"/>
                <a:gd name="T18" fmla="*/ 8 w 23"/>
                <a:gd name="T19" fmla="*/ 54 h 77"/>
                <a:gd name="T20" fmla="*/ 11 w 23"/>
                <a:gd name="T21" fmla="*/ 61 h 77"/>
                <a:gd name="T22" fmla="*/ 11 w 23"/>
                <a:gd name="T23" fmla="*/ 63 h 77"/>
                <a:gd name="T24" fmla="*/ 10 w 23"/>
                <a:gd name="T25" fmla="*/ 63 h 77"/>
                <a:gd name="T26" fmla="*/ 9 w 23"/>
                <a:gd name="T27" fmla="*/ 62 h 77"/>
                <a:gd name="T28" fmla="*/ 0 w 23"/>
                <a:gd name="T29" fmla="*/ 37 h 77"/>
                <a:gd name="T30" fmla="*/ 2 w 23"/>
                <a:gd name="T31" fmla="*/ 36 h 77"/>
                <a:gd name="T32" fmla="*/ 3 w 23"/>
                <a:gd name="T33" fmla="*/ 37 h 77"/>
                <a:gd name="T34" fmla="*/ 5 w 23"/>
                <a:gd name="T35" fmla="*/ 45 h 77"/>
                <a:gd name="T36" fmla="*/ 4 w 23"/>
                <a:gd name="T37" fmla="*/ 46 h 77"/>
                <a:gd name="T38" fmla="*/ 3 w 23"/>
                <a:gd name="T39" fmla="*/ 46 h 77"/>
                <a:gd name="T40" fmla="*/ 2 w 23"/>
                <a:gd name="T41" fmla="*/ 45 h 77"/>
                <a:gd name="T42" fmla="*/ 0 w 23"/>
                <a:gd name="T43" fmla="*/ 27 h 77"/>
                <a:gd name="T44" fmla="*/ 1 w 23"/>
                <a:gd name="T45" fmla="*/ 19 h 77"/>
                <a:gd name="T46" fmla="*/ 3 w 23"/>
                <a:gd name="T47" fmla="*/ 18 h 77"/>
                <a:gd name="T48" fmla="*/ 4 w 23"/>
                <a:gd name="T49" fmla="*/ 19 h 77"/>
                <a:gd name="T50" fmla="*/ 3 w 23"/>
                <a:gd name="T51" fmla="*/ 27 h 77"/>
                <a:gd name="T52" fmla="*/ 2 w 23"/>
                <a:gd name="T53" fmla="*/ 29 h 77"/>
                <a:gd name="T54" fmla="*/ 2 w 23"/>
                <a:gd name="T55" fmla="*/ 29 h 77"/>
                <a:gd name="T56" fmla="*/ 3 w 23"/>
                <a:gd name="T57" fmla="*/ 9 h 77"/>
                <a:gd name="T58" fmla="*/ 7 w 23"/>
                <a:gd name="T59" fmla="*/ 1 h 77"/>
                <a:gd name="T60" fmla="*/ 9 w 23"/>
                <a:gd name="T61" fmla="*/ 1 h 77"/>
                <a:gd name="T62" fmla="*/ 9 w 23"/>
                <a:gd name="T63" fmla="*/ 3 h 77"/>
                <a:gd name="T64" fmla="*/ 6 w 23"/>
                <a:gd name="T65" fmla="*/ 10 h 77"/>
                <a:gd name="T66" fmla="*/ 5 w 23"/>
                <a:gd name="T67" fmla="*/ 11 h 77"/>
                <a:gd name="T68" fmla="*/ 4 w 23"/>
                <a:gd name="T69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77">
                  <a:moveTo>
                    <a:pt x="20" y="77"/>
                  </a:moveTo>
                  <a:cubicBezTo>
                    <a:pt x="18" y="75"/>
                    <a:pt x="16" y="73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8"/>
                    <a:pt x="16" y="68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71"/>
                    <a:pt x="20" y="73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6"/>
                    <a:pt x="22" y="77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0" y="77"/>
                    <a:pt x="20" y="77"/>
                    <a:pt x="20" y="77"/>
                  </a:cubicBezTo>
                  <a:close/>
                  <a:moveTo>
                    <a:pt x="9" y="62"/>
                  </a:moveTo>
                  <a:cubicBezTo>
                    <a:pt x="7" y="60"/>
                    <a:pt x="6" y="57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7" y="53"/>
                    <a:pt x="8" y="53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9" y="56"/>
                    <a:pt x="10" y="58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2"/>
                    <a:pt x="12" y="62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9" y="63"/>
                    <a:pt x="9" y="62"/>
                  </a:cubicBezTo>
                  <a:close/>
                  <a:moveTo>
                    <a:pt x="2" y="45"/>
                  </a:moveTo>
                  <a:cubicBezTo>
                    <a:pt x="1" y="43"/>
                    <a:pt x="1" y="40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6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5"/>
                    <a:pt x="3" y="36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9"/>
                    <a:pt x="4" y="42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2" y="46"/>
                    <a:pt x="2" y="45"/>
                  </a:cubicBezTo>
                  <a:close/>
                  <a:moveTo>
                    <a:pt x="2" y="29"/>
                  </a:moveTo>
                  <a:cubicBezTo>
                    <a:pt x="1" y="29"/>
                    <a:pt x="0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1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2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2"/>
                    <a:pt x="3" y="24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8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" y="11"/>
                  </a:moveTo>
                  <a:cubicBezTo>
                    <a:pt x="4" y="11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4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5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2" name="Freeform 335"/>
            <p:cNvSpPr/>
            <p:nvPr/>
          </p:nvSpPr>
          <p:spPr bwMode="auto">
            <a:xfrm>
              <a:off x="8239126" y="541337"/>
              <a:ext cx="187325" cy="190500"/>
            </a:xfrm>
            <a:custGeom>
              <a:avLst/>
              <a:gdLst>
                <a:gd name="T0" fmla="*/ 34 w 50"/>
                <a:gd name="T1" fmla="*/ 19 h 51"/>
                <a:gd name="T2" fmla="*/ 32 w 50"/>
                <a:gd name="T3" fmla="*/ 33 h 51"/>
                <a:gd name="T4" fmla="*/ 18 w 50"/>
                <a:gd name="T5" fmla="*/ 35 h 51"/>
                <a:gd name="T6" fmla="*/ 12 w 50"/>
                <a:gd name="T7" fmla="*/ 23 h 51"/>
                <a:gd name="T8" fmla="*/ 21 w 50"/>
                <a:gd name="T9" fmla="*/ 13 h 51"/>
                <a:gd name="T10" fmla="*/ 34 w 50"/>
                <a:gd name="T11" fmla="*/ 1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1">
                  <a:moveTo>
                    <a:pt x="34" y="19"/>
                  </a:moveTo>
                  <a:cubicBezTo>
                    <a:pt x="49" y="28"/>
                    <a:pt x="50" y="27"/>
                    <a:pt x="32" y="33"/>
                  </a:cubicBezTo>
                  <a:cubicBezTo>
                    <a:pt x="28" y="50"/>
                    <a:pt x="29" y="51"/>
                    <a:pt x="18" y="35"/>
                  </a:cubicBezTo>
                  <a:cubicBezTo>
                    <a:pt x="0" y="37"/>
                    <a:pt x="0" y="38"/>
                    <a:pt x="12" y="23"/>
                  </a:cubicBezTo>
                  <a:cubicBezTo>
                    <a:pt x="5" y="7"/>
                    <a:pt x="3" y="7"/>
                    <a:pt x="21" y="13"/>
                  </a:cubicBezTo>
                  <a:cubicBezTo>
                    <a:pt x="35" y="1"/>
                    <a:pt x="34" y="0"/>
                    <a:pt x="34" y="19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3" name="Freeform 336"/>
            <p:cNvSpPr>
              <a:spLocks noEditPoints="1"/>
            </p:cNvSpPr>
            <p:nvPr/>
          </p:nvSpPr>
          <p:spPr bwMode="auto">
            <a:xfrm>
              <a:off x="8247063" y="552450"/>
              <a:ext cx="168275" cy="168275"/>
            </a:xfrm>
            <a:custGeom>
              <a:avLst/>
              <a:gdLst>
                <a:gd name="T0" fmla="*/ 16 w 45"/>
                <a:gd name="T1" fmla="*/ 34 h 45"/>
                <a:gd name="T2" fmla="*/ 5 w 45"/>
                <a:gd name="T3" fmla="*/ 35 h 45"/>
                <a:gd name="T4" fmla="*/ 2 w 45"/>
                <a:gd name="T5" fmla="*/ 34 h 45"/>
                <a:gd name="T6" fmla="*/ 0 w 45"/>
                <a:gd name="T7" fmla="*/ 32 h 45"/>
                <a:gd name="T8" fmla="*/ 8 w 45"/>
                <a:gd name="T9" fmla="*/ 20 h 45"/>
                <a:gd name="T10" fmla="*/ 3 w 45"/>
                <a:gd name="T11" fmla="*/ 7 h 45"/>
                <a:gd name="T12" fmla="*/ 4 w 45"/>
                <a:gd name="T13" fmla="*/ 5 h 45"/>
                <a:gd name="T14" fmla="*/ 6 w 45"/>
                <a:gd name="T15" fmla="*/ 5 h 45"/>
                <a:gd name="T16" fmla="*/ 19 w 45"/>
                <a:gd name="T17" fmla="*/ 8 h 45"/>
                <a:gd name="T18" fmla="*/ 30 w 45"/>
                <a:gd name="T19" fmla="*/ 0 h 45"/>
                <a:gd name="T20" fmla="*/ 33 w 45"/>
                <a:gd name="T21" fmla="*/ 2 h 45"/>
                <a:gd name="T22" fmla="*/ 33 w 45"/>
                <a:gd name="T23" fmla="*/ 7 h 45"/>
                <a:gd name="T24" fmla="*/ 33 w 45"/>
                <a:gd name="T25" fmla="*/ 15 h 45"/>
                <a:gd name="T26" fmla="*/ 41 w 45"/>
                <a:gd name="T27" fmla="*/ 20 h 45"/>
                <a:gd name="T28" fmla="*/ 45 w 45"/>
                <a:gd name="T29" fmla="*/ 24 h 45"/>
                <a:gd name="T30" fmla="*/ 40 w 45"/>
                <a:gd name="T31" fmla="*/ 28 h 45"/>
                <a:gd name="T32" fmla="*/ 31 w 45"/>
                <a:gd name="T33" fmla="*/ 31 h 45"/>
                <a:gd name="T34" fmla="*/ 29 w 45"/>
                <a:gd name="T35" fmla="*/ 40 h 45"/>
                <a:gd name="T36" fmla="*/ 25 w 45"/>
                <a:gd name="T37" fmla="*/ 45 h 45"/>
                <a:gd name="T38" fmla="*/ 21 w 45"/>
                <a:gd name="T39" fmla="*/ 41 h 45"/>
                <a:gd name="T40" fmla="*/ 25 w 45"/>
                <a:gd name="T41" fmla="*/ 42 h 45"/>
                <a:gd name="T42" fmla="*/ 25 w 45"/>
                <a:gd name="T43" fmla="*/ 42 h 45"/>
                <a:gd name="T44" fmla="*/ 26 w 45"/>
                <a:gd name="T45" fmla="*/ 39 h 45"/>
                <a:gd name="T46" fmla="*/ 28 w 45"/>
                <a:gd name="T47" fmla="*/ 29 h 45"/>
                <a:gd name="T48" fmla="*/ 29 w 45"/>
                <a:gd name="T49" fmla="*/ 28 h 45"/>
                <a:gd name="T50" fmla="*/ 42 w 45"/>
                <a:gd name="T51" fmla="*/ 24 h 45"/>
                <a:gd name="T52" fmla="*/ 41 w 45"/>
                <a:gd name="T53" fmla="*/ 24 h 45"/>
                <a:gd name="T54" fmla="*/ 39 w 45"/>
                <a:gd name="T55" fmla="*/ 22 h 45"/>
                <a:gd name="T56" fmla="*/ 31 w 45"/>
                <a:gd name="T57" fmla="*/ 17 h 45"/>
                <a:gd name="T58" fmla="*/ 30 w 45"/>
                <a:gd name="T59" fmla="*/ 16 h 45"/>
                <a:gd name="T60" fmla="*/ 30 w 45"/>
                <a:gd name="T61" fmla="*/ 7 h 45"/>
                <a:gd name="T62" fmla="*/ 30 w 45"/>
                <a:gd name="T63" fmla="*/ 4 h 45"/>
                <a:gd name="T64" fmla="*/ 30 w 45"/>
                <a:gd name="T65" fmla="*/ 3 h 45"/>
                <a:gd name="T66" fmla="*/ 20 w 45"/>
                <a:gd name="T67" fmla="*/ 11 h 45"/>
                <a:gd name="T68" fmla="*/ 18 w 45"/>
                <a:gd name="T69" fmla="*/ 11 h 45"/>
                <a:gd name="T70" fmla="*/ 6 w 45"/>
                <a:gd name="T71" fmla="*/ 8 h 45"/>
                <a:gd name="T72" fmla="*/ 11 w 45"/>
                <a:gd name="T73" fmla="*/ 20 h 45"/>
                <a:gd name="T74" fmla="*/ 11 w 45"/>
                <a:gd name="T75" fmla="*/ 21 h 45"/>
                <a:gd name="T76" fmla="*/ 3 w 45"/>
                <a:gd name="T77" fmla="*/ 31 h 45"/>
                <a:gd name="T78" fmla="*/ 5 w 45"/>
                <a:gd name="T79" fmla="*/ 32 h 45"/>
                <a:gd name="T80" fmla="*/ 16 w 45"/>
                <a:gd name="T81" fmla="*/ 31 h 45"/>
                <a:gd name="T82" fmla="*/ 16 w 45"/>
                <a:gd name="T83" fmla="*/ 31 h 45"/>
                <a:gd name="T84" fmla="*/ 18 w 45"/>
                <a:gd name="T85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45">
                  <a:moveTo>
                    <a:pt x="21" y="41"/>
                  </a:moveTo>
                  <a:cubicBezTo>
                    <a:pt x="20" y="40"/>
                    <a:pt x="18" y="37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1" y="34"/>
                    <a:pt x="7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3" y="35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29"/>
                    <a:pt x="3" y="26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4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12" y="6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5" y="3"/>
                    <a:pt x="27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2" y="0"/>
                    <a:pt x="33" y="1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4"/>
                    <a:pt x="33" y="5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9"/>
                    <a:pt x="33" y="12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6" y="17"/>
                    <a:pt x="39" y="19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3" y="21"/>
                    <a:pt x="44" y="22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6"/>
                    <a:pt x="43" y="27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29"/>
                    <a:pt x="35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5"/>
                    <a:pt x="30" y="38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2"/>
                    <a:pt x="28" y="44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5"/>
                    <a:pt x="22" y="43"/>
                    <a:pt x="21" y="41"/>
                  </a:cubicBezTo>
                  <a:close/>
                  <a:moveTo>
                    <a:pt x="18" y="31"/>
                  </a:moveTo>
                  <a:cubicBezTo>
                    <a:pt x="22" y="37"/>
                    <a:pt x="24" y="41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6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7"/>
                    <a:pt x="27" y="34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6" y="26"/>
                    <a:pt x="41" y="25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3"/>
                    <a:pt x="40" y="23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7" y="21"/>
                    <a:pt x="35" y="19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2"/>
                    <a:pt x="30" y="9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5" y="6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2" y="9"/>
                    <a:pt x="8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8" y="13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6" y="27"/>
                    <a:pt x="4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2"/>
                    <a:pt x="4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2"/>
                    <a:pt x="11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4" name="Freeform 337"/>
            <p:cNvSpPr/>
            <p:nvPr/>
          </p:nvSpPr>
          <p:spPr bwMode="auto">
            <a:xfrm>
              <a:off x="8809038" y="744537"/>
              <a:ext cx="184150" cy="187325"/>
            </a:xfrm>
            <a:custGeom>
              <a:avLst/>
              <a:gdLst>
                <a:gd name="T0" fmla="*/ 18 w 49"/>
                <a:gd name="T1" fmla="*/ 14 h 50"/>
                <a:gd name="T2" fmla="*/ 10 w 49"/>
                <a:gd name="T3" fmla="*/ 26 h 50"/>
                <a:gd name="T4" fmla="*/ 19 w 49"/>
                <a:gd name="T5" fmla="*/ 37 h 50"/>
                <a:gd name="T6" fmla="*/ 32 w 49"/>
                <a:gd name="T7" fmla="*/ 32 h 50"/>
                <a:gd name="T8" fmla="*/ 31 w 49"/>
                <a:gd name="T9" fmla="*/ 18 h 50"/>
                <a:gd name="T10" fmla="*/ 18 w 49"/>
                <a:gd name="T11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50">
                  <a:moveTo>
                    <a:pt x="18" y="14"/>
                  </a:moveTo>
                  <a:cubicBezTo>
                    <a:pt x="0" y="11"/>
                    <a:pt x="0" y="10"/>
                    <a:pt x="10" y="26"/>
                  </a:cubicBezTo>
                  <a:cubicBezTo>
                    <a:pt x="2" y="42"/>
                    <a:pt x="1" y="42"/>
                    <a:pt x="19" y="37"/>
                  </a:cubicBezTo>
                  <a:cubicBezTo>
                    <a:pt x="32" y="49"/>
                    <a:pt x="31" y="50"/>
                    <a:pt x="32" y="32"/>
                  </a:cubicBezTo>
                  <a:cubicBezTo>
                    <a:pt x="48" y="23"/>
                    <a:pt x="49" y="24"/>
                    <a:pt x="31" y="18"/>
                  </a:cubicBezTo>
                  <a:cubicBezTo>
                    <a:pt x="28" y="0"/>
                    <a:pt x="29" y="0"/>
                    <a:pt x="18" y="14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5" name="Freeform 338"/>
            <p:cNvSpPr>
              <a:spLocks noEditPoints="1"/>
            </p:cNvSpPr>
            <p:nvPr/>
          </p:nvSpPr>
          <p:spPr bwMode="auto">
            <a:xfrm>
              <a:off x="8816976" y="750887"/>
              <a:ext cx="161925" cy="169863"/>
            </a:xfrm>
            <a:custGeom>
              <a:avLst/>
              <a:gdLst>
                <a:gd name="T0" fmla="*/ 16 w 43"/>
                <a:gd name="T1" fmla="*/ 36 h 45"/>
                <a:gd name="T2" fmla="*/ 4 w 43"/>
                <a:gd name="T3" fmla="*/ 39 h 45"/>
                <a:gd name="T4" fmla="*/ 2 w 43"/>
                <a:gd name="T5" fmla="*/ 39 h 45"/>
                <a:gd name="T6" fmla="*/ 1 w 43"/>
                <a:gd name="T7" fmla="*/ 36 h 45"/>
                <a:gd name="T8" fmla="*/ 6 w 43"/>
                <a:gd name="T9" fmla="*/ 24 h 45"/>
                <a:gd name="T10" fmla="*/ 0 w 43"/>
                <a:gd name="T11" fmla="*/ 12 h 45"/>
                <a:gd name="T12" fmla="*/ 1 w 43"/>
                <a:gd name="T13" fmla="*/ 10 h 45"/>
                <a:gd name="T14" fmla="*/ 4 w 43"/>
                <a:gd name="T15" fmla="*/ 9 h 45"/>
                <a:gd name="T16" fmla="*/ 15 w 43"/>
                <a:gd name="T17" fmla="*/ 11 h 45"/>
                <a:gd name="T18" fmla="*/ 21 w 43"/>
                <a:gd name="T19" fmla="*/ 4 h 45"/>
                <a:gd name="T20" fmla="*/ 25 w 43"/>
                <a:gd name="T21" fmla="*/ 0 h 45"/>
                <a:gd name="T22" fmla="*/ 29 w 43"/>
                <a:gd name="T23" fmla="*/ 5 h 45"/>
                <a:gd name="T24" fmla="*/ 30 w 43"/>
                <a:gd name="T25" fmla="*/ 15 h 45"/>
                <a:gd name="T26" fmla="*/ 39 w 43"/>
                <a:gd name="T27" fmla="*/ 18 h 45"/>
                <a:gd name="T28" fmla="*/ 43 w 43"/>
                <a:gd name="T29" fmla="*/ 22 h 45"/>
                <a:gd name="T30" fmla="*/ 40 w 43"/>
                <a:gd name="T31" fmla="*/ 26 h 45"/>
                <a:gd name="T32" fmla="*/ 31 w 43"/>
                <a:gd name="T33" fmla="*/ 31 h 45"/>
                <a:gd name="T34" fmla="*/ 30 w 43"/>
                <a:gd name="T35" fmla="*/ 44 h 45"/>
                <a:gd name="T36" fmla="*/ 28 w 43"/>
                <a:gd name="T37" fmla="*/ 45 h 45"/>
                <a:gd name="T38" fmla="*/ 27 w 43"/>
                <a:gd name="T39" fmla="*/ 45 h 45"/>
                <a:gd name="T40" fmla="*/ 27 w 43"/>
                <a:gd name="T41" fmla="*/ 42 h 45"/>
                <a:gd name="T42" fmla="*/ 27 w 43"/>
                <a:gd name="T43" fmla="*/ 42 h 45"/>
                <a:gd name="T44" fmla="*/ 28 w 43"/>
                <a:gd name="T45" fmla="*/ 40 h 45"/>
                <a:gd name="T46" fmla="*/ 28 w 43"/>
                <a:gd name="T47" fmla="*/ 30 h 45"/>
                <a:gd name="T48" fmla="*/ 29 w 43"/>
                <a:gd name="T49" fmla="*/ 28 h 45"/>
                <a:gd name="T50" fmla="*/ 40 w 43"/>
                <a:gd name="T51" fmla="*/ 22 h 45"/>
                <a:gd name="T52" fmla="*/ 40 w 43"/>
                <a:gd name="T53" fmla="*/ 22 h 45"/>
                <a:gd name="T54" fmla="*/ 38 w 43"/>
                <a:gd name="T55" fmla="*/ 21 h 45"/>
                <a:gd name="T56" fmla="*/ 29 w 43"/>
                <a:gd name="T57" fmla="*/ 17 h 45"/>
                <a:gd name="T58" fmla="*/ 28 w 43"/>
                <a:gd name="T59" fmla="*/ 16 h 45"/>
                <a:gd name="T60" fmla="*/ 25 w 43"/>
                <a:gd name="T61" fmla="*/ 4 h 45"/>
                <a:gd name="T62" fmla="*/ 25 w 43"/>
                <a:gd name="T63" fmla="*/ 3 h 45"/>
                <a:gd name="T64" fmla="*/ 25 w 43"/>
                <a:gd name="T65" fmla="*/ 4 h 45"/>
                <a:gd name="T66" fmla="*/ 23 w 43"/>
                <a:gd name="T67" fmla="*/ 6 h 45"/>
                <a:gd name="T68" fmla="*/ 17 w 43"/>
                <a:gd name="T69" fmla="*/ 13 h 45"/>
                <a:gd name="T70" fmla="*/ 15 w 43"/>
                <a:gd name="T71" fmla="*/ 14 h 45"/>
                <a:gd name="T72" fmla="*/ 4 w 43"/>
                <a:gd name="T73" fmla="*/ 12 h 45"/>
                <a:gd name="T74" fmla="*/ 3 w 43"/>
                <a:gd name="T75" fmla="*/ 12 h 45"/>
                <a:gd name="T76" fmla="*/ 9 w 43"/>
                <a:gd name="T77" fmla="*/ 23 h 45"/>
                <a:gd name="T78" fmla="*/ 10 w 43"/>
                <a:gd name="T79" fmla="*/ 25 h 45"/>
                <a:gd name="T80" fmla="*/ 4 w 43"/>
                <a:gd name="T81" fmla="*/ 36 h 45"/>
                <a:gd name="T82" fmla="*/ 4 w 43"/>
                <a:gd name="T83" fmla="*/ 36 h 45"/>
                <a:gd name="T84" fmla="*/ 16 w 43"/>
                <a:gd name="T85" fmla="*/ 33 h 45"/>
                <a:gd name="T86" fmla="*/ 17 w 43"/>
                <a:gd name="T87" fmla="*/ 33 h 45"/>
                <a:gd name="T88" fmla="*/ 18 w 43"/>
                <a:gd name="T89" fmla="*/ 34 h 45"/>
                <a:gd name="T90" fmla="*/ 16 w 43"/>
                <a:gd name="T9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" h="45">
                  <a:moveTo>
                    <a:pt x="27" y="45"/>
                  </a:moveTo>
                  <a:cubicBezTo>
                    <a:pt x="24" y="45"/>
                    <a:pt x="22" y="42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0" y="38"/>
                    <a:pt x="7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4"/>
                    <a:pt x="3" y="30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2" y="18"/>
                    <a:pt x="0" y="1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10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8"/>
                    <a:pt x="19" y="5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2"/>
                    <a:pt x="23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1"/>
                    <a:pt x="28" y="3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7"/>
                    <a:pt x="30" y="11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4" y="16"/>
                    <a:pt x="37" y="17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2" y="19"/>
                    <a:pt x="43" y="20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4"/>
                    <a:pt x="42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8" y="27"/>
                    <a:pt x="35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8"/>
                    <a:pt x="31" y="41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5"/>
                    <a:pt x="29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7" y="45"/>
                  </a:cubicBezTo>
                  <a:close/>
                  <a:moveTo>
                    <a:pt x="18" y="34"/>
                  </a:moveTo>
                  <a:cubicBezTo>
                    <a:pt x="22" y="38"/>
                    <a:pt x="25" y="41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8" y="41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8"/>
                    <a:pt x="28" y="35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9" y="29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5" y="25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39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6" y="20"/>
                    <a:pt x="33" y="19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7"/>
                    <a:pt x="28" y="17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0"/>
                    <a:pt x="26" y="6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0" y="10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3"/>
                    <a:pt x="6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5" y="17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6" y="31"/>
                    <a:pt x="4" y="35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10" y="35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3"/>
                    <a:pt x="18" y="34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6" name="Freeform 339"/>
            <p:cNvSpPr/>
            <p:nvPr/>
          </p:nvSpPr>
          <p:spPr bwMode="auto">
            <a:xfrm>
              <a:off x="8264526" y="1347787"/>
              <a:ext cx="203200" cy="98425"/>
            </a:xfrm>
            <a:custGeom>
              <a:avLst/>
              <a:gdLst>
                <a:gd name="T0" fmla="*/ 6 w 54"/>
                <a:gd name="T1" fmla="*/ 0 h 26"/>
                <a:gd name="T2" fmla="*/ 0 w 54"/>
                <a:gd name="T3" fmla="*/ 8 h 26"/>
                <a:gd name="T4" fmla="*/ 54 w 54"/>
                <a:gd name="T5" fmla="*/ 26 h 26"/>
                <a:gd name="T6" fmla="*/ 52 w 54"/>
                <a:gd name="T7" fmla="*/ 15 h 26"/>
                <a:gd name="T8" fmla="*/ 6 w 5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6">
                  <a:moveTo>
                    <a:pt x="6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1" y="22"/>
                    <a:pt x="54" y="2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27" y="14"/>
                    <a:pt x="6" y="0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7" name="Freeform 340"/>
            <p:cNvSpPr>
              <a:spLocks noEditPoints="1"/>
            </p:cNvSpPr>
            <p:nvPr/>
          </p:nvSpPr>
          <p:spPr bwMode="auto">
            <a:xfrm>
              <a:off x="8258176" y="1344612"/>
              <a:ext cx="214313" cy="104775"/>
            </a:xfrm>
            <a:custGeom>
              <a:avLst/>
              <a:gdLst>
                <a:gd name="T0" fmla="*/ 55 w 57"/>
                <a:gd name="T1" fmla="*/ 28 h 28"/>
                <a:gd name="T2" fmla="*/ 1 w 57"/>
                <a:gd name="T3" fmla="*/ 10 h 28"/>
                <a:gd name="T4" fmla="*/ 1 w 57"/>
                <a:gd name="T5" fmla="*/ 10 h 28"/>
                <a:gd name="T6" fmla="*/ 0 w 57"/>
                <a:gd name="T7" fmla="*/ 9 h 28"/>
                <a:gd name="T8" fmla="*/ 0 w 57"/>
                <a:gd name="T9" fmla="*/ 9 h 28"/>
                <a:gd name="T10" fmla="*/ 1 w 57"/>
                <a:gd name="T11" fmla="*/ 8 h 28"/>
                <a:gd name="T12" fmla="*/ 1 w 57"/>
                <a:gd name="T13" fmla="*/ 8 h 28"/>
                <a:gd name="T14" fmla="*/ 7 w 57"/>
                <a:gd name="T15" fmla="*/ 0 h 28"/>
                <a:gd name="T16" fmla="*/ 9 w 57"/>
                <a:gd name="T17" fmla="*/ 0 h 28"/>
                <a:gd name="T18" fmla="*/ 9 w 57"/>
                <a:gd name="T19" fmla="*/ 0 h 28"/>
                <a:gd name="T20" fmla="*/ 55 w 57"/>
                <a:gd name="T21" fmla="*/ 15 h 28"/>
                <a:gd name="T22" fmla="*/ 55 w 57"/>
                <a:gd name="T23" fmla="*/ 15 h 28"/>
                <a:gd name="T24" fmla="*/ 56 w 57"/>
                <a:gd name="T25" fmla="*/ 16 h 28"/>
                <a:gd name="T26" fmla="*/ 56 w 57"/>
                <a:gd name="T27" fmla="*/ 16 h 28"/>
                <a:gd name="T28" fmla="*/ 57 w 57"/>
                <a:gd name="T29" fmla="*/ 26 h 28"/>
                <a:gd name="T30" fmla="*/ 57 w 57"/>
                <a:gd name="T31" fmla="*/ 28 h 28"/>
                <a:gd name="T32" fmla="*/ 57 w 57"/>
                <a:gd name="T33" fmla="*/ 28 h 28"/>
                <a:gd name="T34" fmla="*/ 56 w 57"/>
                <a:gd name="T35" fmla="*/ 28 h 28"/>
                <a:gd name="T36" fmla="*/ 56 w 57"/>
                <a:gd name="T37" fmla="*/ 28 h 28"/>
                <a:gd name="T38" fmla="*/ 55 w 57"/>
                <a:gd name="T39" fmla="*/ 28 h 28"/>
                <a:gd name="T40" fmla="*/ 54 w 57"/>
                <a:gd name="T41" fmla="*/ 25 h 28"/>
                <a:gd name="T42" fmla="*/ 53 w 57"/>
                <a:gd name="T43" fmla="*/ 18 h 28"/>
                <a:gd name="T44" fmla="*/ 8 w 57"/>
                <a:gd name="T45" fmla="*/ 3 h 28"/>
                <a:gd name="T46" fmla="*/ 8 w 57"/>
                <a:gd name="T47" fmla="*/ 3 h 28"/>
                <a:gd name="T48" fmla="*/ 4 w 57"/>
                <a:gd name="T49" fmla="*/ 8 h 28"/>
                <a:gd name="T50" fmla="*/ 54 w 57"/>
                <a:gd name="T51" fmla="*/ 25 h 28"/>
                <a:gd name="T52" fmla="*/ 7 w 57"/>
                <a:gd name="T53" fmla="*/ 3 h 28"/>
                <a:gd name="T54" fmla="*/ 8 w 57"/>
                <a:gd name="T55" fmla="*/ 1 h 28"/>
                <a:gd name="T56" fmla="*/ 7 w 57"/>
                <a:gd name="T5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" h="28">
                  <a:moveTo>
                    <a:pt x="55" y="28"/>
                  </a:moveTo>
                  <a:cubicBezTo>
                    <a:pt x="23" y="25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9" y="13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6" y="15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5" y="28"/>
                  </a:cubicBezTo>
                  <a:close/>
                  <a:moveTo>
                    <a:pt x="54" y="25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48" y="17"/>
                    <a:pt x="27" y="1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9" y="11"/>
                    <a:pt x="28" y="22"/>
                    <a:pt x="54" y="25"/>
                  </a:cubicBezTo>
                  <a:close/>
                  <a:moveTo>
                    <a:pt x="7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8" name="Freeform 341"/>
            <p:cNvSpPr/>
            <p:nvPr/>
          </p:nvSpPr>
          <p:spPr bwMode="auto">
            <a:xfrm>
              <a:off x="8283576" y="1341437"/>
              <a:ext cx="139700" cy="115888"/>
            </a:xfrm>
            <a:custGeom>
              <a:avLst/>
              <a:gdLst>
                <a:gd name="T0" fmla="*/ 45 w 88"/>
                <a:gd name="T1" fmla="*/ 26 h 73"/>
                <a:gd name="T2" fmla="*/ 24 w 88"/>
                <a:gd name="T3" fmla="*/ 0 h 73"/>
                <a:gd name="T4" fmla="*/ 0 w 88"/>
                <a:gd name="T5" fmla="*/ 30 h 73"/>
                <a:gd name="T6" fmla="*/ 36 w 88"/>
                <a:gd name="T7" fmla="*/ 45 h 73"/>
                <a:gd name="T8" fmla="*/ 48 w 88"/>
                <a:gd name="T9" fmla="*/ 49 h 73"/>
                <a:gd name="T10" fmla="*/ 69 w 88"/>
                <a:gd name="T11" fmla="*/ 73 h 73"/>
                <a:gd name="T12" fmla="*/ 88 w 88"/>
                <a:gd name="T13" fmla="*/ 38 h 73"/>
                <a:gd name="T14" fmla="*/ 57 w 88"/>
                <a:gd name="T15" fmla="*/ 33 h 73"/>
                <a:gd name="T16" fmla="*/ 45 w 88"/>
                <a:gd name="T17" fmla="*/ 2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73">
                  <a:moveTo>
                    <a:pt x="45" y="26"/>
                  </a:moveTo>
                  <a:lnTo>
                    <a:pt x="24" y="0"/>
                  </a:lnTo>
                  <a:lnTo>
                    <a:pt x="0" y="30"/>
                  </a:lnTo>
                  <a:lnTo>
                    <a:pt x="36" y="45"/>
                  </a:lnTo>
                  <a:lnTo>
                    <a:pt x="48" y="49"/>
                  </a:lnTo>
                  <a:lnTo>
                    <a:pt x="69" y="73"/>
                  </a:lnTo>
                  <a:lnTo>
                    <a:pt x="88" y="38"/>
                  </a:lnTo>
                  <a:lnTo>
                    <a:pt x="57" y="33"/>
                  </a:lnTo>
                  <a:lnTo>
                    <a:pt x="45" y="26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9" name="Freeform 342"/>
            <p:cNvSpPr>
              <a:spLocks noEditPoints="1"/>
            </p:cNvSpPr>
            <p:nvPr/>
          </p:nvSpPr>
          <p:spPr bwMode="auto">
            <a:xfrm>
              <a:off x="8280401" y="1333500"/>
              <a:ext cx="146050" cy="131763"/>
            </a:xfrm>
            <a:custGeom>
              <a:avLst/>
              <a:gdLst>
                <a:gd name="T0" fmla="*/ 29 w 39"/>
                <a:gd name="T1" fmla="*/ 34 h 35"/>
                <a:gd name="T2" fmla="*/ 20 w 39"/>
                <a:gd name="T3" fmla="*/ 25 h 35"/>
                <a:gd name="T4" fmla="*/ 16 w 39"/>
                <a:gd name="T5" fmla="*/ 22 h 35"/>
                <a:gd name="T6" fmla="*/ 1 w 39"/>
                <a:gd name="T7" fmla="*/ 16 h 35"/>
                <a:gd name="T8" fmla="*/ 0 w 39"/>
                <a:gd name="T9" fmla="*/ 15 h 35"/>
                <a:gd name="T10" fmla="*/ 0 w 39"/>
                <a:gd name="T11" fmla="*/ 15 h 35"/>
                <a:gd name="T12" fmla="*/ 0 w 39"/>
                <a:gd name="T13" fmla="*/ 14 h 35"/>
                <a:gd name="T14" fmla="*/ 0 w 39"/>
                <a:gd name="T15" fmla="*/ 14 h 35"/>
                <a:gd name="T16" fmla="*/ 10 w 39"/>
                <a:gd name="T17" fmla="*/ 1 h 35"/>
                <a:gd name="T18" fmla="*/ 11 w 39"/>
                <a:gd name="T19" fmla="*/ 0 h 35"/>
                <a:gd name="T20" fmla="*/ 11 w 39"/>
                <a:gd name="T21" fmla="*/ 0 h 35"/>
                <a:gd name="T22" fmla="*/ 12 w 39"/>
                <a:gd name="T23" fmla="*/ 1 h 35"/>
                <a:gd name="T24" fmla="*/ 12 w 39"/>
                <a:gd name="T25" fmla="*/ 1 h 35"/>
                <a:gd name="T26" fmla="*/ 21 w 39"/>
                <a:gd name="T27" fmla="*/ 12 h 35"/>
                <a:gd name="T28" fmla="*/ 26 w 39"/>
                <a:gd name="T29" fmla="*/ 14 h 35"/>
                <a:gd name="T30" fmla="*/ 38 w 39"/>
                <a:gd name="T31" fmla="*/ 16 h 35"/>
                <a:gd name="T32" fmla="*/ 39 w 39"/>
                <a:gd name="T33" fmla="*/ 17 h 35"/>
                <a:gd name="T34" fmla="*/ 39 w 39"/>
                <a:gd name="T35" fmla="*/ 17 h 35"/>
                <a:gd name="T36" fmla="*/ 39 w 39"/>
                <a:gd name="T37" fmla="*/ 18 h 35"/>
                <a:gd name="T38" fmla="*/ 39 w 39"/>
                <a:gd name="T39" fmla="*/ 18 h 35"/>
                <a:gd name="T40" fmla="*/ 32 w 39"/>
                <a:gd name="T41" fmla="*/ 34 h 35"/>
                <a:gd name="T42" fmla="*/ 31 w 39"/>
                <a:gd name="T43" fmla="*/ 35 h 35"/>
                <a:gd name="T44" fmla="*/ 31 w 39"/>
                <a:gd name="T45" fmla="*/ 35 h 35"/>
                <a:gd name="T46" fmla="*/ 30 w 39"/>
                <a:gd name="T47" fmla="*/ 35 h 35"/>
                <a:gd name="T48" fmla="*/ 30 w 39"/>
                <a:gd name="T49" fmla="*/ 35 h 35"/>
                <a:gd name="T50" fmla="*/ 29 w 39"/>
                <a:gd name="T51" fmla="*/ 34 h 35"/>
                <a:gd name="T52" fmla="*/ 4 w 39"/>
                <a:gd name="T53" fmla="*/ 14 h 35"/>
                <a:gd name="T54" fmla="*/ 17 w 39"/>
                <a:gd name="T55" fmla="*/ 19 h 35"/>
                <a:gd name="T56" fmla="*/ 17 w 39"/>
                <a:gd name="T57" fmla="*/ 19 h 35"/>
                <a:gd name="T58" fmla="*/ 22 w 39"/>
                <a:gd name="T59" fmla="*/ 22 h 35"/>
                <a:gd name="T60" fmla="*/ 22 w 39"/>
                <a:gd name="T61" fmla="*/ 22 h 35"/>
                <a:gd name="T62" fmla="*/ 30 w 39"/>
                <a:gd name="T63" fmla="*/ 31 h 35"/>
                <a:gd name="T64" fmla="*/ 36 w 39"/>
                <a:gd name="T65" fmla="*/ 19 h 35"/>
                <a:gd name="T66" fmla="*/ 25 w 39"/>
                <a:gd name="T67" fmla="*/ 17 h 35"/>
                <a:gd name="T68" fmla="*/ 24 w 39"/>
                <a:gd name="T69" fmla="*/ 17 h 35"/>
                <a:gd name="T70" fmla="*/ 19 w 39"/>
                <a:gd name="T71" fmla="*/ 14 h 35"/>
                <a:gd name="T72" fmla="*/ 20 w 39"/>
                <a:gd name="T73" fmla="*/ 13 h 35"/>
                <a:gd name="T74" fmla="*/ 21 w 39"/>
                <a:gd name="T75" fmla="*/ 12 h 35"/>
                <a:gd name="T76" fmla="*/ 20 w 39"/>
                <a:gd name="T77" fmla="*/ 13 h 35"/>
                <a:gd name="T78" fmla="*/ 19 w 39"/>
                <a:gd name="T79" fmla="*/ 14 h 35"/>
                <a:gd name="T80" fmla="*/ 19 w 39"/>
                <a:gd name="T81" fmla="*/ 14 h 35"/>
                <a:gd name="T82" fmla="*/ 11 w 39"/>
                <a:gd name="T83" fmla="*/ 4 h 35"/>
                <a:gd name="T84" fmla="*/ 4 w 39"/>
                <a:gd name="T85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5">
                  <a:moveTo>
                    <a:pt x="29" y="34"/>
                  </a:moveTo>
                  <a:cubicBezTo>
                    <a:pt x="20" y="25"/>
                    <a:pt x="20" y="25"/>
                    <a:pt x="20" y="25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9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4"/>
                    <a:pt x="29" y="34"/>
                  </a:cubicBezTo>
                  <a:close/>
                  <a:moveTo>
                    <a:pt x="4" y="14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4" y="14"/>
                    <a:pt x="4" y="14"/>
                    <a:pt x="4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0" name="Freeform 343"/>
            <p:cNvSpPr/>
            <p:nvPr/>
          </p:nvSpPr>
          <p:spPr bwMode="auto">
            <a:xfrm>
              <a:off x="8340726" y="1382712"/>
              <a:ext cx="36513" cy="41275"/>
            </a:xfrm>
            <a:custGeom>
              <a:avLst/>
              <a:gdLst>
                <a:gd name="T0" fmla="*/ 8 w 10"/>
                <a:gd name="T1" fmla="*/ 8 h 11"/>
                <a:gd name="T2" fmla="*/ 2 w 10"/>
                <a:gd name="T3" fmla="*/ 9 h 11"/>
                <a:gd name="T4" fmla="*/ 2 w 10"/>
                <a:gd name="T5" fmla="*/ 9 h 11"/>
                <a:gd name="T6" fmla="*/ 1 w 10"/>
                <a:gd name="T7" fmla="*/ 4 h 11"/>
                <a:gd name="T8" fmla="*/ 2 w 10"/>
                <a:gd name="T9" fmla="*/ 2 h 11"/>
                <a:gd name="T10" fmla="*/ 7 w 10"/>
                <a:gd name="T11" fmla="*/ 1 h 11"/>
                <a:gd name="T12" fmla="*/ 7 w 10"/>
                <a:gd name="T13" fmla="*/ 1 h 11"/>
                <a:gd name="T14" fmla="*/ 9 w 10"/>
                <a:gd name="T15" fmla="*/ 7 h 11"/>
                <a:gd name="T16" fmla="*/ 8 w 10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8" y="8"/>
                  </a:moveTo>
                  <a:cubicBezTo>
                    <a:pt x="7" y="10"/>
                    <a:pt x="4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2"/>
                    <a:pt x="10" y="5"/>
                    <a:pt x="9" y="7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1" name="Freeform 344"/>
            <p:cNvSpPr>
              <a:spLocks noEditPoints="1"/>
            </p:cNvSpPr>
            <p:nvPr/>
          </p:nvSpPr>
          <p:spPr bwMode="auto">
            <a:xfrm>
              <a:off x="8335963" y="1377950"/>
              <a:ext cx="46038" cy="49213"/>
            </a:xfrm>
            <a:custGeom>
              <a:avLst/>
              <a:gdLst>
                <a:gd name="T0" fmla="*/ 2 w 12"/>
                <a:gd name="T1" fmla="*/ 12 h 13"/>
                <a:gd name="T2" fmla="*/ 0 w 12"/>
                <a:gd name="T3" fmla="*/ 7 h 13"/>
                <a:gd name="T4" fmla="*/ 0 w 12"/>
                <a:gd name="T5" fmla="*/ 7 h 13"/>
                <a:gd name="T6" fmla="*/ 1 w 12"/>
                <a:gd name="T7" fmla="*/ 4 h 13"/>
                <a:gd name="T8" fmla="*/ 1 w 12"/>
                <a:gd name="T9" fmla="*/ 4 h 13"/>
                <a:gd name="T10" fmla="*/ 1 w 12"/>
                <a:gd name="T11" fmla="*/ 3 h 13"/>
                <a:gd name="T12" fmla="*/ 6 w 12"/>
                <a:gd name="T13" fmla="*/ 0 h 13"/>
                <a:gd name="T14" fmla="*/ 6 w 12"/>
                <a:gd name="T15" fmla="*/ 0 h 13"/>
                <a:gd name="T16" fmla="*/ 9 w 12"/>
                <a:gd name="T17" fmla="*/ 1 h 13"/>
                <a:gd name="T18" fmla="*/ 9 w 12"/>
                <a:gd name="T19" fmla="*/ 1 h 13"/>
                <a:gd name="T20" fmla="*/ 12 w 12"/>
                <a:gd name="T21" fmla="*/ 6 h 13"/>
                <a:gd name="T22" fmla="*/ 12 w 12"/>
                <a:gd name="T23" fmla="*/ 6 h 13"/>
                <a:gd name="T24" fmla="*/ 11 w 12"/>
                <a:gd name="T25" fmla="*/ 9 h 13"/>
                <a:gd name="T26" fmla="*/ 11 w 12"/>
                <a:gd name="T27" fmla="*/ 9 h 13"/>
                <a:gd name="T28" fmla="*/ 10 w 12"/>
                <a:gd name="T29" fmla="*/ 10 h 13"/>
                <a:gd name="T30" fmla="*/ 5 w 12"/>
                <a:gd name="T31" fmla="*/ 13 h 13"/>
                <a:gd name="T32" fmla="*/ 5 w 12"/>
                <a:gd name="T33" fmla="*/ 13 h 13"/>
                <a:gd name="T34" fmla="*/ 2 w 12"/>
                <a:gd name="T35" fmla="*/ 12 h 13"/>
                <a:gd name="T36" fmla="*/ 4 w 12"/>
                <a:gd name="T37" fmla="*/ 4 h 13"/>
                <a:gd name="T38" fmla="*/ 3 w 12"/>
                <a:gd name="T39" fmla="*/ 5 h 13"/>
                <a:gd name="T40" fmla="*/ 3 w 12"/>
                <a:gd name="T41" fmla="*/ 7 h 13"/>
                <a:gd name="T42" fmla="*/ 3 w 12"/>
                <a:gd name="T43" fmla="*/ 7 h 13"/>
                <a:gd name="T44" fmla="*/ 4 w 12"/>
                <a:gd name="T45" fmla="*/ 9 h 13"/>
                <a:gd name="T46" fmla="*/ 4 w 12"/>
                <a:gd name="T47" fmla="*/ 9 h 13"/>
                <a:gd name="T48" fmla="*/ 5 w 12"/>
                <a:gd name="T49" fmla="*/ 10 h 13"/>
                <a:gd name="T50" fmla="*/ 5 w 12"/>
                <a:gd name="T51" fmla="*/ 10 h 13"/>
                <a:gd name="T52" fmla="*/ 8 w 12"/>
                <a:gd name="T53" fmla="*/ 8 h 13"/>
                <a:gd name="T54" fmla="*/ 8 w 12"/>
                <a:gd name="T55" fmla="*/ 8 h 13"/>
                <a:gd name="T56" fmla="*/ 9 w 12"/>
                <a:gd name="T57" fmla="*/ 9 h 13"/>
                <a:gd name="T58" fmla="*/ 8 w 12"/>
                <a:gd name="T59" fmla="*/ 8 h 13"/>
                <a:gd name="T60" fmla="*/ 8 w 12"/>
                <a:gd name="T61" fmla="*/ 7 h 13"/>
                <a:gd name="T62" fmla="*/ 9 w 12"/>
                <a:gd name="T63" fmla="*/ 6 h 13"/>
                <a:gd name="T64" fmla="*/ 9 w 12"/>
                <a:gd name="T65" fmla="*/ 6 h 13"/>
                <a:gd name="T66" fmla="*/ 8 w 12"/>
                <a:gd name="T67" fmla="*/ 3 h 13"/>
                <a:gd name="T68" fmla="*/ 8 w 12"/>
                <a:gd name="T69" fmla="*/ 3 h 13"/>
                <a:gd name="T70" fmla="*/ 6 w 12"/>
                <a:gd name="T71" fmla="*/ 3 h 13"/>
                <a:gd name="T72" fmla="*/ 6 w 12"/>
                <a:gd name="T73" fmla="*/ 3 h 13"/>
                <a:gd name="T74" fmla="*/ 4 w 12"/>
                <a:gd name="T7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" h="13">
                  <a:moveTo>
                    <a:pt x="2" y="12"/>
                  </a:moveTo>
                  <a:cubicBezTo>
                    <a:pt x="1" y="11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2"/>
                    <a:pt x="12" y="4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3" y="12"/>
                    <a:pt x="2" y="12"/>
                  </a:cubicBezTo>
                  <a:close/>
                  <a:moveTo>
                    <a:pt x="4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7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2" name="Freeform 345"/>
            <p:cNvSpPr/>
            <p:nvPr/>
          </p:nvSpPr>
          <p:spPr bwMode="auto">
            <a:xfrm>
              <a:off x="6856413" y="277812"/>
              <a:ext cx="1408113" cy="1412875"/>
            </a:xfrm>
            <a:custGeom>
              <a:avLst/>
              <a:gdLst>
                <a:gd name="T0" fmla="*/ 340 w 375"/>
                <a:gd name="T1" fmla="*/ 126 h 376"/>
                <a:gd name="T2" fmla="*/ 249 w 375"/>
                <a:gd name="T3" fmla="*/ 341 h 376"/>
                <a:gd name="T4" fmla="*/ 34 w 375"/>
                <a:gd name="T5" fmla="*/ 250 h 376"/>
                <a:gd name="T6" fmla="*/ 125 w 375"/>
                <a:gd name="T7" fmla="*/ 35 h 376"/>
                <a:gd name="T8" fmla="*/ 340 w 375"/>
                <a:gd name="T9" fmla="*/ 12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376">
                  <a:moveTo>
                    <a:pt x="340" y="126"/>
                  </a:moveTo>
                  <a:cubicBezTo>
                    <a:pt x="375" y="211"/>
                    <a:pt x="334" y="307"/>
                    <a:pt x="249" y="341"/>
                  </a:cubicBezTo>
                  <a:cubicBezTo>
                    <a:pt x="165" y="376"/>
                    <a:pt x="68" y="335"/>
                    <a:pt x="34" y="250"/>
                  </a:cubicBezTo>
                  <a:cubicBezTo>
                    <a:pt x="0" y="165"/>
                    <a:pt x="41" y="69"/>
                    <a:pt x="125" y="35"/>
                  </a:cubicBezTo>
                  <a:cubicBezTo>
                    <a:pt x="210" y="0"/>
                    <a:pt x="306" y="41"/>
                    <a:pt x="340" y="126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3" name="Freeform 346"/>
            <p:cNvSpPr/>
            <p:nvPr/>
          </p:nvSpPr>
          <p:spPr bwMode="auto">
            <a:xfrm>
              <a:off x="6931026" y="357187"/>
              <a:ext cx="1255713" cy="1254125"/>
            </a:xfrm>
            <a:custGeom>
              <a:avLst/>
              <a:gdLst>
                <a:gd name="T0" fmla="*/ 13 w 334"/>
                <a:gd name="T1" fmla="*/ 230 h 334"/>
                <a:gd name="T2" fmla="*/ 0 w 334"/>
                <a:gd name="T3" fmla="*/ 167 h 334"/>
                <a:gd name="T4" fmla="*/ 0 w 334"/>
                <a:gd name="T5" fmla="*/ 167 h 334"/>
                <a:gd name="T6" fmla="*/ 105 w 334"/>
                <a:gd name="T7" fmla="*/ 12 h 334"/>
                <a:gd name="T8" fmla="*/ 105 w 334"/>
                <a:gd name="T9" fmla="*/ 12 h 334"/>
                <a:gd name="T10" fmla="*/ 167 w 334"/>
                <a:gd name="T11" fmla="*/ 0 h 334"/>
                <a:gd name="T12" fmla="*/ 167 w 334"/>
                <a:gd name="T13" fmla="*/ 0 h 334"/>
                <a:gd name="T14" fmla="*/ 322 w 334"/>
                <a:gd name="T15" fmla="*/ 104 h 334"/>
                <a:gd name="T16" fmla="*/ 322 w 334"/>
                <a:gd name="T17" fmla="*/ 104 h 334"/>
                <a:gd name="T18" fmla="*/ 321 w 334"/>
                <a:gd name="T19" fmla="*/ 105 h 334"/>
                <a:gd name="T20" fmla="*/ 319 w 334"/>
                <a:gd name="T21" fmla="*/ 106 h 334"/>
                <a:gd name="T22" fmla="*/ 167 w 334"/>
                <a:gd name="T23" fmla="*/ 3 h 334"/>
                <a:gd name="T24" fmla="*/ 167 w 334"/>
                <a:gd name="T25" fmla="*/ 3 h 334"/>
                <a:gd name="T26" fmla="*/ 106 w 334"/>
                <a:gd name="T27" fmla="*/ 15 h 334"/>
                <a:gd name="T28" fmla="*/ 106 w 334"/>
                <a:gd name="T29" fmla="*/ 15 h 334"/>
                <a:gd name="T30" fmla="*/ 3 w 334"/>
                <a:gd name="T31" fmla="*/ 167 h 334"/>
                <a:gd name="T32" fmla="*/ 3 w 334"/>
                <a:gd name="T33" fmla="*/ 167 h 334"/>
                <a:gd name="T34" fmla="*/ 15 w 334"/>
                <a:gd name="T35" fmla="*/ 228 h 334"/>
                <a:gd name="T36" fmla="*/ 15 w 334"/>
                <a:gd name="T37" fmla="*/ 228 h 334"/>
                <a:gd name="T38" fmla="*/ 167 w 334"/>
                <a:gd name="T39" fmla="*/ 331 h 334"/>
                <a:gd name="T40" fmla="*/ 167 w 334"/>
                <a:gd name="T41" fmla="*/ 331 h 334"/>
                <a:gd name="T42" fmla="*/ 229 w 334"/>
                <a:gd name="T43" fmla="*/ 319 h 334"/>
                <a:gd name="T44" fmla="*/ 229 w 334"/>
                <a:gd name="T45" fmla="*/ 319 h 334"/>
                <a:gd name="T46" fmla="*/ 331 w 334"/>
                <a:gd name="T47" fmla="*/ 167 h 334"/>
                <a:gd name="T48" fmla="*/ 331 w 334"/>
                <a:gd name="T49" fmla="*/ 167 h 334"/>
                <a:gd name="T50" fmla="*/ 319 w 334"/>
                <a:gd name="T51" fmla="*/ 106 h 334"/>
                <a:gd name="T52" fmla="*/ 319 w 334"/>
                <a:gd name="T53" fmla="*/ 106 h 334"/>
                <a:gd name="T54" fmla="*/ 321 w 334"/>
                <a:gd name="T55" fmla="*/ 105 h 334"/>
                <a:gd name="T56" fmla="*/ 322 w 334"/>
                <a:gd name="T57" fmla="*/ 104 h 334"/>
                <a:gd name="T58" fmla="*/ 334 w 334"/>
                <a:gd name="T59" fmla="*/ 167 h 334"/>
                <a:gd name="T60" fmla="*/ 334 w 334"/>
                <a:gd name="T61" fmla="*/ 167 h 334"/>
                <a:gd name="T62" fmla="*/ 230 w 334"/>
                <a:gd name="T63" fmla="*/ 322 h 334"/>
                <a:gd name="T64" fmla="*/ 230 w 334"/>
                <a:gd name="T65" fmla="*/ 322 h 334"/>
                <a:gd name="T66" fmla="*/ 167 w 334"/>
                <a:gd name="T67" fmla="*/ 334 h 334"/>
                <a:gd name="T68" fmla="*/ 167 w 334"/>
                <a:gd name="T69" fmla="*/ 334 h 334"/>
                <a:gd name="T70" fmla="*/ 13 w 334"/>
                <a:gd name="T71" fmla="*/ 2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4" h="334">
                  <a:moveTo>
                    <a:pt x="13" y="230"/>
                  </a:moveTo>
                  <a:cubicBezTo>
                    <a:pt x="4" y="209"/>
                    <a:pt x="0" y="188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01"/>
                    <a:pt x="40" y="39"/>
                    <a:pt x="105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25" y="4"/>
                    <a:pt x="146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33" y="0"/>
                    <a:pt x="296" y="40"/>
                    <a:pt x="322" y="104"/>
                  </a:cubicBezTo>
                  <a:cubicBezTo>
                    <a:pt x="322" y="104"/>
                    <a:pt x="322" y="104"/>
                    <a:pt x="322" y="104"/>
                  </a:cubicBezTo>
                  <a:cubicBezTo>
                    <a:pt x="321" y="105"/>
                    <a:pt x="321" y="105"/>
                    <a:pt x="321" y="105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293" y="42"/>
                    <a:pt x="232" y="3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47" y="3"/>
                    <a:pt x="126" y="7"/>
                    <a:pt x="106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42" y="41"/>
                    <a:pt x="3" y="102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88"/>
                    <a:pt x="7" y="208"/>
                    <a:pt x="15" y="228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41" y="292"/>
                    <a:pt x="103" y="331"/>
                    <a:pt x="167" y="331"/>
                  </a:cubicBezTo>
                  <a:cubicBezTo>
                    <a:pt x="167" y="331"/>
                    <a:pt x="167" y="331"/>
                    <a:pt x="167" y="331"/>
                  </a:cubicBezTo>
                  <a:cubicBezTo>
                    <a:pt x="188" y="331"/>
                    <a:pt x="209" y="327"/>
                    <a:pt x="229" y="319"/>
                  </a:cubicBezTo>
                  <a:cubicBezTo>
                    <a:pt x="229" y="319"/>
                    <a:pt x="229" y="319"/>
                    <a:pt x="229" y="319"/>
                  </a:cubicBezTo>
                  <a:cubicBezTo>
                    <a:pt x="292" y="293"/>
                    <a:pt x="331" y="232"/>
                    <a:pt x="331" y="167"/>
                  </a:cubicBezTo>
                  <a:cubicBezTo>
                    <a:pt x="331" y="167"/>
                    <a:pt x="331" y="167"/>
                    <a:pt x="331" y="167"/>
                  </a:cubicBezTo>
                  <a:cubicBezTo>
                    <a:pt x="331" y="146"/>
                    <a:pt x="327" y="12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21" y="105"/>
                    <a:pt x="321" y="105"/>
                    <a:pt x="321" y="105"/>
                  </a:cubicBezTo>
                  <a:cubicBezTo>
                    <a:pt x="322" y="104"/>
                    <a:pt x="322" y="104"/>
                    <a:pt x="322" y="104"/>
                  </a:cubicBezTo>
                  <a:cubicBezTo>
                    <a:pt x="330" y="125"/>
                    <a:pt x="334" y="146"/>
                    <a:pt x="334" y="167"/>
                  </a:cubicBezTo>
                  <a:cubicBezTo>
                    <a:pt x="334" y="167"/>
                    <a:pt x="334" y="167"/>
                    <a:pt x="334" y="167"/>
                  </a:cubicBezTo>
                  <a:cubicBezTo>
                    <a:pt x="334" y="233"/>
                    <a:pt x="295" y="295"/>
                    <a:pt x="230" y="322"/>
                  </a:cubicBezTo>
                  <a:cubicBezTo>
                    <a:pt x="230" y="322"/>
                    <a:pt x="230" y="322"/>
                    <a:pt x="230" y="322"/>
                  </a:cubicBezTo>
                  <a:cubicBezTo>
                    <a:pt x="209" y="330"/>
                    <a:pt x="188" y="334"/>
                    <a:pt x="167" y="334"/>
                  </a:cubicBezTo>
                  <a:cubicBezTo>
                    <a:pt x="167" y="334"/>
                    <a:pt x="167" y="334"/>
                    <a:pt x="167" y="334"/>
                  </a:cubicBezTo>
                  <a:cubicBezTo>
                    <a:pt x="101" y="334"/>
                    <a:pt x="39" y="295"/>
                    <a:pt x="13" y="2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4" name="Freeform 347"/>
            <p:cNvSpPr/>
            <p:nvPr/>
          </p:nvSpPr>
          <p:spPr bwMode="auto">
            <a:xfrm>
              <a:off x="7073901" y="417512"/>
              <a:ext cx="1022350" cy="1155700"/>
            </a:xfrm>
            <a:custGeom>
              <a:avLst/>
              <a:gdLst>
                <a:gd name="T0" fmla="*/ 147 w 272"/>
                <a:gd name="T1" fmla="*/ 117 h 308"/>
                <a:gd name="T2" fmla="*/ 196 w 272"/>
                <a:gd name="T3" fmla="*/ 64 h 308"/>
                <a:gd name="T4" fmla="*/ 71 w 272"/>
                <a:gd name="T5" fmla="*/ 60 h 308"/>
                <a:gd name="T6" fmla="*/ 83 w 272"/>
                <a:gd name="T7" fmla="*/ 266 h 308"/>
                <a:gd name="T8" fmla="*/ 231 w 272"/>
                <a:gd name="T9" fmla="*/ 154 h 308"/>
                <a:gd name="T10" fmla="*/ 147 w 272"/>
                <a:gd name="T11" fmla="*/ 11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2" h="308">
                  <a:moveTo>
                    <a:pt x="147" y="117"/>
                  </a:moveTo>
                  <a:cubicBezTo>
                    <a:pt x="147" y="117"/>
                    <a:pt x="202" y="100"/>
                    <a:pt x="196" y="64"/>
                  </a:cubicBezTo>
                  <a:cubicBezTo>
                    <a:pt x="191" y="29"/>
                    <a:pt x="135" y="0"/>
                    <a:pt x="71" y="60"/>
                  </a:cubicBezTo>
                  <a:cubicBezTo>
                    <a:pt x="0" y="127"/>
                    <a:pt x="8" y="226"/>
                    <a:pt x="83" y="266"/>
                  </a:cubicBezTo>
                  <a:cubicBezTo>
                    <a:pt x="162" y="308"/>
                    <a:pt x="272" y="239"/>
                    <a:pt x="231" y="154"/>
                  </a:cubicBezTo>
                  <a:cubicBezTo>
                    <a:pt x="204" y="98"/>
                    <a:pt x="147" y="117"/>
                    <a:pt x="147" y="117"/>
                  </a:cubicBezTo>
                  <a:close/>
                </a:path>
              </a:pathLst>
            </a:custGeom>
            <a:solidFill>
              <a:srgbClr val="D1E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5" name="Freeform 348"/>
            <p:cNvSpPr>
              <a:spLocks noEditPoints="1"/>
            </p:cNvSpPr>
            <p:nvPr/>
          </p:nvSpPr>
          <p:spPr bwMode="auto">
            <a:xfrm>
              <a:off x="7150101" y="503237"/>
              <a:ext cx="830263" cy="965200"/>
            </a:xfrm>
            <a:custGeom>
              <a:avLst/>
              <a:gdLst>
                <a:gd name="T0" fmla="*/ 106 w 221"/>
                <a:gd name="T1" fmla="*/ 257 h 257"/>
                <a:gd name="T2" fmla="*/ 137 w 221"/>
                <a:gd name="T3" fmla="*/ 256 h 257"/>
                <a:gd name="T4" fmla="*/ 94 w 221"/>
                <a:gd name="T5" fmla="*/ 256 h 257"/>
                <a:gd name="T6" fmla="*/ 65 w 221"/>
                <a:gd name="T7" fmla="*/ 247 h 257"/>
                <a:gd name="T8" fmla="*/ 65 w 221"/>
                <a:gd name="T9" fmla="*/ 247 h 257"/>
                <a:gd name="T10" fmla="*/ 154 w 221"/>
                <a:gd name="T11" fmla="*/ 251 h 257"/>
                <a:gd name="T12" fmla="*/ 67 w 221"/>
                <a:gd name="T13" fmla="*/ 243 h 257"/>
                <a:gd name="T14" fmla="*/ 42 w 221"/>
                <a:gd name="T15" fmla="*/ 227 h 257"/>
                <a:gd name="T16" fmla="*/ 52 w 221"/>
                <a:gd name="T17" fmla="*/ 234 h 257"/>
                <a:gd name="T18" fmla="*/ 189 w 221"/>
                <a:gd name="T19" fmla="*/ 227 h 257"/>
                <a:gd name="T20" fmla="*/ 182 w 221"/>
                <a:gd name="T21" fmla="*/ 237 h 257"/>
                <a:gd name="T22" fmla="*/ 179 w 221"/>
                <a:gd name="T23" fmla="*/ 234 h 257"/>
                <a:gd name="T24" fmla="*/ 30 w 221"/>
                <a:gd name="T25" fmla="*/ 214 h 257"/>
                <a:gd name="T26" fmla="*/ 207 w 221"/>
                <a:gd name="T27" fmla="*/ 204 h 257"/>
                <a:gd name="T28" fmla="*/ 23 w 221"/>
                <a:gd name="T29" fmla="*/ 205 h 257"/>
                <a:gd name="T30" fmla="*/ 23 w 221"/>
                <a:gd name="T31" fmla="*/ 205 h 257"/>
                <a:gd name="T32" fmla="*/ 10 w 221"/>
                <a:gd name="T33" fmla="*/ 191 h 257"/>
                <a:gd name="T34" fmla="*/ 221 w 221"/>
                <a:gd name="T35" fmla="*/ 177 h 257"/>
                <a:gd name="T36" fmla="*/ 10 w 221"/>
                <a:gd name="T37" fmla="*/ 179 h 257"/>
                <a:gd name="T38" fmla="*/ 4 w 221"/>
                <a:gd name="T39" fmla="*/ 150 h 257"/>
                <a:gd name="T40" fmla="*/ 215 w 221"/>
                <a:gd name="T41" fmla="*/ 148 h 257"/>
                <a:gd name="T42" fmla="*/ 221 w 221"/>
                <a:gd name="T43" fmla="*/ 159 h 257"/>
                <a:gd name="T44" fmla="*/ 4 w 221"/>
                <a:gd name="T45" fmla="*/ 150 h 257"/>
                <a:gd name="T46" fmla="*/ 4 w 221"/>
                <a:gd name="T47" fmla="*/ 150 h 257"/>
                <a:gd name="T48" fmla="*/ 4 w 221"/>
                <a:gd name="T49" fmla="*/ 132 h 257"/>
                <a:gd name="T50" fmla="*/ 208 w 221"/>
                <a:gd name="T51" fmla="*/ 131 h 257"/>
                <a:gd name="T52" fmla="*/ 206 w 221"/>
                <a:gd name="T53" fmla="*/ 119 h 257"/>
                <a:gd name="T54" fmla="*/ 5 w 221"/>
                <a:gd name="T55" fmla="*/ 121 h 257"/>
                <a:gd name="T56" fmla="*/ 4 w 221"/>
                <a:gd name="T57" fmla="*/ 120 h 257"/>
                <a:gd name="T58" fmla="*/ 5 w 221"/>
                <a:gd name="T59" fmla="*/ 121 h 257"/>
                <a:gd name="T60" fmla="*/ 194 w 221"/>
                <a:gd name="T61" fmla="*/ 105 h 257"/>
                <a:gd name="T62" fmla="*/ 191 w 221"/>
                <a:gd name="T63" fmla="*/ 108 h 257"/>
                <a:gd name="T64" fmla="*/ 192 w 221"/>
                <a:gd name="T65" fmla="*/ 107 h 257"/>
                <a:gd name="T66" fmla="*/ 14 w 221"/>
                <a:gd name="T67" fmla="*/ 92 h 257"/>
                <a:gd name="T68" fmla="*/ 126 w 221"/>
                <a:gd name="T69" fmla="*/ 92 h 257"/>
                <a:gd name="T70" fmla="*/ 139 w 221"/>
                <a:gd name="T71" fmla="*/ 91 h 257"/>
                <a:gd name="T72" fmla="*/ 137 w 221"/>
                <a:gd name="T73" fmla="*/ 94 h 257"/>
                <a:gd name="T74" fmla="*/ 127 w 221"/>
                <a:gd name="T75" fmla="*/ 96 h 257"/>
                <a:gd name="T76" fmla="*/ 127 w 221"/>
                <a:gd name="T77" fmla="*/ 96 h 257"/>
                <a:gd name="T78" fmla="*/ 154 w 221"/>
                <a:gd name="T79" fmla="*/ 93 h 257"/>
                <a:gd name="T80" fmla="*/ 167 w 221"/>
                <a:gd name="T81" fmla="*/ 91 h 257"/>
                <a:gd name="T82" fmla="*/ 137 w 221"/>
                <a:gd name="T83" fmla="*/ 94 h 257"/>
                <a:gd name="T84" fmla="*/ 137 w 221"/>
                <a:gd name="T85" fmla="*/ 94 h 257"/>
                <a:gd name="T86" fmla="*/ 14 w 221"/>
                <a:gd name="T87" fmla="*/ 92 h 257"/>
                <a:gd name="T88" fmla="*/ 164 w 221"/>
                <a:gd name="T89" fmla="*/ 75 h 257"/>
                <a:gd name="T90" fmla="*/ 25 w 221"/>
                <a:gd name="T91" fmla="*/ 64 h 257"/>
                <a:gd name="T92" fmla="*/ 22 w 221"/>
                <a:gd name="T93" fmla="*/ 76 h 257"/>
                <a:gd name="T94" fmla="*/ 28 w 221"/>
                <a:gd name="T95" fmla="*/ 66 h 257"/>
                <a:gd name="T96" fmla="*/ 179 w 221"/>
                <a:gd name="T97" fmla="*/ 48 h 257"/>
                <a:gd name="T98" fmla="*/ 44 w 221"/>
                <a:gd name="T99" fmla="*/ 41 h 257"/>
                <a:gd name="T100" fmla="*/ 36 w 221"/>
                <a:gd name="T101" fmla="*/ 50 h 257"/>
                <a:gd name="T102" fmla="*/ 47 w 221"/>
                <a:gd name="T103" fmla="*/ 44 h 257"/>
                <a:gd name="T104" fmla="*/ 67 w 221"/>
                <a:gd name="T105" fmla="*/ 21 h 257"/>
                <a:gd name="T106" fmla="*/ 171 w 221"/>
                <a:gd name="T107" fmla="*/ 31 h 257"/>
                <a:gd name="T108" fmla="*/ 171 w 221"/>
                <a:gd name="T109" fmla="*/ 31 h 257"/>
                <a:gd name="T110" fmla="*/ 171 w 221"/>
                <a:gd name="T111" fmla="*/ 31 h 257"/>
                <a:gd name="T112" fmla="*/ 95 w 221"/>
                <a:gd name="T113" fmla="*/ 10 h 257"/>
                <a:gd name="T114" fmla="*/ 142 w 221"/>
                <a:gd name="T115" fmla="*/ 3 h 257"/>
                <a:gd name="T116" fmla="*/ 151 w 221"/>
                <a:gd name="T117" fmla="*/ 11 h 257"/>
                <a:gd name="T118" fmla="*/ 95 w 221"/>
                <a:gd name="T119" fmla="*/ 10 h 257"/>
                <a:gd name="T120" fmla="*/ 111 w 221"/>
                <a:gd name="T121" fmla="*/ 1 h 257"/>
                <a:gd name="T122" fmla="*/ 112 w 221"/>
                <a:gd name="T123" fmla="*/ 5 h 257"/>
                <a:gd name="T124" fmla="*/ 123 w 221"/>
                <a:gd name="T12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57">
                  <a:moveTo>
                    <a:pt x="94" y="256"/>
                  </a:moveTo>
                  <a:cubicBezTo>
                    <a:pt x="95" y="252"/>
                    <a:pt x="95" y="252"/>
                    <a:pt x="95" y="252"/>
                  </a:cubicBezTo>
                  <a:cubicBezTo>
                    <a:pt x="99" y="253"/>
                    <a:pt x="103" y="253"/>
                    <a:pt x="107" y="253"/>
                  </a:cubicBezTo>
                  <a:cubicBezTo>
                    <a:pt x="107" y="253"/>
                    <a:pt x="107" y="253"/>
                    <a:pt x="107" y="253"/>
                  </a:cubicBezTo>
                  <a:cubicBezTo>
                    <a:pt x="106" y="257"/>
                    <a:pt x="106" y="257"/>
                    <a:pt x="106" y="257"/>
                  </a:cubicBezTo>
                  <a:cubicBezTo>
                    <a:pt x="102" y="257"/>
                    <a:pt x="98" y="257"/>
                    <a:pt x="94" y="256"/>
                  </a:cubicBezTo>
                  <a:close/>
                  <a:moveTo>
                    <a:pt x="124" y="253"/>
                  </a:moveTo>
                  <a:cubicBezTo>
                    <a:pt x="128" y="253"/>
                    <a:pt x="132" y="252"/>
                    <a:pt x="136" y="252"/>
                  </a:cubicBezTo>
                  <a:cubicBezTo>
                    <a:pt x="136" y="252"/>
                    <a:pt x="136" y="252"/>
                    <a:pt x="136" y="252"/>
                  </a:cubicBezTo>
                  <a:cubicBezTo>
                    <a:pt x="137" y="256"/>
                    <a:pt x="137" y="256"/>
                    <a:pt x="137" y="256"/>
                  </a:cubicBezTo>
                  <a:cubicBezTo>
                    <a:pt x="133" y="256"/>
                    <a:pt x="129" y="257"/>
                    <a:pt x="125" y="257"/>
                  </a:cubicBezTo>
                  <a:cubicBezTo>
                    <a:pt x="125" y="257"/>
                    <a:pt x="125" y="257"/>
                    <a:pt x="125" y="257"/>
                  </a:cubicBezTo>
                  <a:cubicBezTo>
                    <a:pt x="124" y="253"/>
                    <a:pt x="124" y="253"/>
                    <a:pt x="124" y="253"/>
                  </a:cubicBezTo>
                  <a:close/>
                  <a:moveTo>
                    <a:pt x="95" y="252"/>
                  </a:moveTo>
                  <a:cubicBezTo>
                    <a:pt x="94" y="256"/>
                    <a:pt x="94" y="256"/>
                    <a:pt x="94" y="256"/>
                  </a:cubicBezTo>
                  <a:cubicBezTo>
                    <a:pt x="95" y="252"/>
                    <a:pt x="95" y="252"/>
                    <a:pt x="95" y="252"/>
                  </a:cubicBezTo>
                  <a:close/>
                  <a:moveTo>
                    <a:pt x="95" y="252"/>
                  </a:moveTo>
                  <a:cubicBezTo>
                    <a:pt x="94" y="256"/>
                    <a:pt x="94" y="256"/>
                    <a:pt x="94" y="256"/>
                  </a:cubicBezTo>
                  <a:cubicBezTo>
                    <a:pt x="95" y="252"/>
                    <a:pt x="95" y="252"/>
                    <a:pt x="95" y="252"/>
                  </a:cubicBezTo>
                  <a:close/>
                  <a:moveTo>
                    <a:pt x="65" y="247"/>
                  </a:moveTo>
                  <a:cubicBezTo>
                    <a:pt x="67" y="243"/>
                    <a:pt x="67" y="243"/>
                    <a:pt x="67" y="243"/>
                  </a:cubicBezTo>
                  <a:cubicBezTo>
                    <a:pt x="71" y="245"/>
                    <a:pt x="74" y="246"/>
                    <a:pt x="78" y="248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3" y="250"/>
                    <a:pt x="69" y="248"/>
                    <a:pt x="65" y="247"/>
                  </a:cubicBezTo>
                  <a:close/>
                  <a:moveTo>
                    <a:pt x="153" y="247"/>
                  </a:moveTo>
                  <a:cubicBezTo>
                    <a:pt x="157" y="246"/>
                    <a:pt x="160" y="244"/>
                    <a:pt x="164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6" y="246"/>
                    <a:pt x="166" y="246"/>
                    <a:pt x="166" y="246"/>
                  </a:cubicBezTo>
                  <a:cubicBezTo>
                    <a:pt x="162" y="248"/>
                    <a:pt x="158" y="249"/>
                    <a:pt x="154" y="251"/>
                  </a:cubicBezTo>
                  <a:cubicBezTo>
                    <a:pt x="154" y="251"/>
                    <a:pt x="154" y="251"/>
                    <a:pt x="154" y="251"/>
                  </a:cubicBezTo>
                  <a:cubicBezTo>
                    <a:pt x="153" y="247"/>
                    <a:pt x="153" y="247"/>
                    <a:pt x="153" y="247"/>
                  </a:cubicBezTo>
                  <a:close/>
                  <a:moveTo>
                    <a:pt x="67" y="243"/>
                  </a:moveTo>
                  <a:cubicBezTo>
                    <a:pt x="65" y="247"/>
                    <a:pt x="65" y="247"/>
                    <a:pt x="65" y="247"/>
                  </a:cubicBezTo>
                  <a:cubicBezTo>
                    <a:pt x="67" y="243"/>
                    <a:pt x="67" y="243"/>
                    <a:pt x="67" y="243"/>
                  </a:cubicBezTo>
                  <a:close/>
                  <a:moveTo>
                    <a:pt x="67" y="243"/>
                  </a:moveTo>
                  <a:cubicBezTo>
                    <a:pt x="65" y="247"/>
                    <a:pt x="65" y="247"/>
                    <a:pt x="65" y="247"/>
                  </a:cubicBezTo>
                  <a:cubicBezTo>
                    <a:pt x="67" y="243"/>
                    <a:pt x="67" y="243"/>
                    <a:pt x="67" y="243"/>
                  </a:cubicBezTo>
                  <a:close/>
                  <a:moveTo>
                    <a:pt x="40" y="230"/>
                  </a:moveTo>
                  <a:cubicBezTo>
                    <a:pt x="42" y="227"/>
                    <a:pt x="42" y="227"/>
                    <a:pt x="42" y="227"/>
                  </a:cubicBezTo>
                  <a:cubicBezTo>
                    <a:pt x="42" y="227"/>
                    <a:pt x="42" y="227"/>
                    <a:pt x="42" y="227"/>
                  </a:cubicBezTo>
                  <a:cubicBezTo>
                    <a:pt x="42" y="227"/>
                    <a:pt x="42" y="227"/>
                    <a:pt x="42" y="227"/>
                  </a:cubicBezTo>
                  <a:cubicBezTo>
                    <a:pt x="42" y="227"/>
                    <a:pt x="42" y="227"/>
                    <a:pt x="42" y="227"/>
                  </a:cubicBezTo>
                  <a:cubicBezTo>
                    <a:pt x="45" y="229"/>
                    <a:pt x="48" y="232"/>
                    <a:pt x="52" y="234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0" y="237"/>
                    <a:pt x="50" y="237"/>
                    <a:pt x="50" y="237"/>
                  </a:cubicBezTo>
                  <a:cubicBezTo>
                    <a:pt x="46" y="235"/>
                    <a:pt x="43" y="233"/>
                    <a:pt x="40" y="230"/>
                  </a:cubicBezTo>
                  <a:close/>
                  <a:moveTo>
                    <a:pt x="180" y="235"/>
                  </a:moveTo>
                  <a:cubicBezTo>
                    <a:pt x="179" y="234"/>
                    <a:pt x="179" y="234"/>
                    <a:pt x="179" y="234"/>
                  </a:cubicBezTo>
                  <a:cubicBezTo>
                    <a:pt x="183" y="232"/>
                    <a:pt x="186" y="229"/>
                    <a:pt x="189" y="227"/>
                  </a:cubicBezTo>
                  <a:cubicBezTo>
                    <a:pt x="189" y="227"/>
                    <a:pt x="189" y="227"/>
                    <a:pt x="189" y="227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88" y="232"/>
                    <a:pt x="185" y="235"/>
                    <a:pt x="182" y="237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2" y="237"/>
                    <a:pt x="182" y="237"/>
                    <a:pt x="182" y="237"/>
                  </a:cubicBezTo>
                  <a:cubicBezTo>
                    <a:pt x="180" y="235"/>
                    <a:pt x="180" y="235"/>
                    <a:pt x="180" y="235"/>
                  </a:cubicBezTo>
                  <a:close/>
                  <a:moveTo>
                    <a:pt x="180" y="235"/>
                  </a:moveTo>
                  <a:cubicBezTo>
                    <a:pt x="179" y="234"/>
                    <a:pt x="179" y="234"/>
                    <a:pt x="179" y="234"/>
                  </a:cubicBezTo>
                  <a:cubicBezTo>
                    <a:pt x="179" y="234"/>
                    <a:pt x="179" y="234"/>
                    <a:pt x="179" y="234"/>
                  </a:cubicBezTo>
                  <a:cubicBezTo>
                    <a:pt x="179" y="234"/>
                    <a:pt x="179" y="234"/>
                    <a:pt x="179" y="234"/>
                  </a:cubicBezTo>
                  <a:cubicBezTo>
                    <a:pt x="180" y="235"/>
                    <a:pt x="180" y="235"/>
                    <a:pt x="180" y="235"/>
                  </a:cubicBezTo>
                  <a:close/>
                  <a:moveTo>
                    <a:pt x="19" y="207"/>
                  </a:moveTo>
                  <a:cubicBezTo>
                    <a:pt x="23" y="205"/>
                    <a:pt x="23" y="205"/>
                    <a:pt x="23" y="205"/>
                  </a:cubicBezTo>
                  <a:cubicBezTo>
                    <a:pt x="25" y="208"/>
                    <a:pt x="27" y="211"/>
                    <a:pt x="30" y="214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27" y="217"/>
                    <a:pt x="27" y="217"/>
                    <a:pt x="27" y="217"/>
                  </a:cubicBezTo>
                  <a:cubicBezTo>
                    <a:pt x="24" y="214"/>
                    <a:pt x="22" y="211"/>
                    <a:pt x="19" y="207"/>
                  </a:cubicBezTo>
                  <a:close/>
                  <a:moveTo>
                    <a:pt x="201" y="214"/>
                  </a:moveTo>
                  <a:cubicBezTo>
                    <a:pt x="203" y="211"/>
                    <a:pt x="205" y="208"/>
                    <a:pt x="207" y="204"/>
                  </a:cubicBezTo>
                  <a:cubicBezTo>
                    <a:pt x="207" y="204"/>
                    <a:pt x="207" y="204"/>
                    <a:pt x="207" y="204"/>
                  </a:cubicBezTo>
                  <a:cubicBezTo>
                    <a:pt x="211" y="206"/>
                    <a:pt x="211" y="206"/>
                    <a:pt x="211" y="206"/>
                  </a:cubicBezTo>
                  <a:cubicBezTo>
                    <a:pt x="209" y="210"/>
                    <a:pt x="207" y="213"/>
                    <a:pt x="204" y="216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1" y="214"/>
                    <a:pt x="201" y="214"/>
                    <a:pt x="201" y="214"/>
                  </a:cubicBezTo>
                  <a:close/>
                  <a:moveTo>
                    <a:pt x="23" y="205"/>
                  </a:moveTo>
                  <a:cubicBezTo>
                    <a:pt x="19" y="207"/>
                    <a:pt x="19" y="207"/>
                    <a:pt x="19" y="207"/>
                  </a:cubicBezTo>
                  <a:cubicBezTo>
                    <a:pt x="23" y="205"/>
                    <a:pt x="23" y="205"/>
                    <a:pt x="23" y="205"/>
                  </a:cubicBezTo>
                  <a:close/>
                  <a:moveTo>
                    <a:pt x="23" y="205"/>
                  </a:moveTo>
                  <a:cubicBezTo>
                    <a:pt x="19" y="207"/>
                    <a:pt x="19" y="207"/>
                    <a:pt x="19" y="207"/>
                  </a:cubicBezTo>
                  <a:cubicBezTo>
                    <a:pt x="23" y="205"/>
                    <a:pt x="23" y="205"/>
                    <a:pt x="23" y="205"/>
                  </a:cubicBezTo>
                  <a:close/>
                  <a:moveTo>
                    <a:pt x="6" y="180"/>
                  </a:moveTo>
                  <a:cubicBezTo>
                    <a:pt x="10" y="179"/>
                    <a:pt x="10" y="179"/>
                    <a:pt x="10" y="179"/>
                  </a:cubicBezTo>
                  <a:cubicBezTo>
                    <a:pt x="11" y="183"/>
                    <a:pt x="12" y="186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9" y="188"/>
                    <a:pt x="7" y="184"/>
                    <a:pt x="6" y="180"/>
                  </a:cubicBezTo>
                  <a:close/>
                  <a:moveTo>
                    <a:pt x="214" y="188"/>
                  </a:moveTo>
                  <a:cubicBezTo>
                    <a:pt x="216" y="185"/>
                    <a:pt x="216" y="181"/>
                    <a:pt x="217" y="177"/>
                  </a:cubicBezTo>
                  <a:cubicBezTo>
                    <a:pt x="217" y="177"/>
                    <a:pt x="217" y="177"/>
                    <a:pt x="217" y="177"/>
                  </a:cubicBezTo>
                  <a:cubicBezTo>
                    <a:pt x="221" y="177"/>
                    <a:pt x="221" y="177"/>
                    <a:pt x="221" y="177"/>
                  </a:cubicBezTo>
                  <a:cubicBezTo>
                    <a:pt x="220" y="181"/>
                    <a:pt x="219" y="185"/>
                    <a:pt x="218" y="18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4" y="188"/>
                    <a:pt x="214" y="188"/>
                    <a:pt x="214" y="188"/>
                  </a:cubicBezTo>
                  <a:close/>
                  <a:moveTo>
                    <a:pt x="6" y="180"/>
                  </a:move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6" y="180"/>
                    <a:pt x="6" y="180"/>
                    <a:pt x="6" y="180"/>
                  </a:cubicBezTo>
                  <a:close/>
                  <a:moveTo>
                    <a:pt x="0" y="150"/>
                  </a:moveTo>
                  <a:cubicBezTo>
                    <a:pt x="4" y="150"/>
                    <a:pt x="4" y="150"/>
                    <a:pt x="4" y="150"/>
                  </a:cubicBezTo>
                  <a:cubicBezTo>
                    <a:pt x="4" y="154"/>
                    <a:pt x="5" y="158"/>
                    <a:pt x="5" y="162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1" y="162"/>
                    <a:pt x="1" y="162"/>
                    <a:pt x="1" y="162"/>
                  </a:cubicBezTo>
                  <a:cubicBezTo>
                    <a:pt x="1" y="158"/>
                    <a:pt x="0" y="154"/>
                    <a:pt x="0" y="150"/>
                  </a:cubicBezTo>
                  <a:close/>
                  <a:moveTo>
                    <a:pt x="215" y="148"/>
                  </a:moveTo>
                  <a:cubicBezTo>
                    <a:pt x="219" y="147"/>
                    <a:pt x="219" y="147"/>
                    <a:pt x="219" y="147"/>
                  </a:cubicBezTo>
                  <a:cubicBezTo>
                    <a:pt x="220" y="151"/>
                    <a:pt x="221" y="155"/>
                    <a:pt x="221" y="159"/>
                  </a:cubicBezTo>
                  <a:cubicBezTo>
                    <a:pt x="221" y="159"/>
                    <a:pt x="221" y="159"/>
                    <a:pt x="221" y="159"/>
                  </a:cubicBezTo>
                  <a:cubicBezTo>
                    <a:pt x="217" y="159"/>
                    <a:pt x="217" y="159"/>
                    <a:pt x="217" y="159"/>
                  </a:cubicBezTo>
                  <a:cubicBezTo>
                    <a:pt x="221" y="159"/>
                    <a:pt x="221" y="159"/>
                    <a:pt x="221" y="159"/>
                  </a:cubicBezTo>
                  <a:cubicBezTo>
                    <a:pt x="217" y="159"/>
                    <a:pt x="217" y="159"/>
                    <a:pt x="217" y="159"/>
                  </a:cubicBezTo>
                  <a:cubicBezTo>
                    <a:pt x="221" y="159"/>
                    <a:pt x="221" y="159"/>
                    <a:pt x="221" y="159"/>
                  </a:cubicBezTo>
                  <a:cubicBezTo>
                    <a:pt x="217" y="159"/>
                    <a:pt x="217" y="159"/>
                    <a:pt x="217" y="159"/>
                  </a:cubicBezTo>
                  <a:cubicBezTo>
                    <a:pt x="217" y="156"/>
                    <a:pt x="216" y="152"/>
                    <a:pt x="215" y="148"/>
                  </a:cubicBezTo>
                  <a:close/>
                  <a:moveTo>
                    <a:pt x="4" y="15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4" y="150"/>
                    <a:pt x="4" y="150"/>
                    <a:pt x="4" y="150"/>
                  </a:cubicBezTo>
                  <a:close/>
                  <a:moveTo>
                    <a:pt x="4" y="15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4" y="150"/>
                    <a:pt x="4" y="150"/>
                    <a:pt x="4" y="150"/>
                  </a:cubicBezTo>
                  <a:close/>
                  <a:moveTo>
                    <a:pt x="0" y="132"/>
                  </a:moveTo>
                  <a:cubicBezTo>
                    <a:pt x="0" y="128"/>
                    <a:pt x="1" y="124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25"/>
                    <a:pt x="4" y="128"/>
                    <a:pt x="4" y="132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0" y="132"/>
                    <a:pt x="0" y="132"/>
                    <a:pt x="0" y="132"/>
                  </a:cubicBezTo>
                  <a:close/>
                  <a:moveTo>
                    <a:pt x="208" y="131"/>
                  </a:moveTo>
                  <a:cubicBezTo>
                    <a:pt x="208" y="131"/>
                    <a:pt x="208" y="131"/>
                    <a:pt x="208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8" y="131"/>
                    <a:pt x="208" y="131"/>
                    <a:pt x="208" y="131"/>
                  </a:cubicBezTo>
                  <a:close/>
                  <a:moveTo>
                    <a:pt x="203" y="121"/>
                  </a:moveTo>
                  <a:cubicBezTo>
                    <a:pt x="206" y="119"/>
                    <a:pt x="206" y="119"/>
                    <a:pt x="206" y="119"/>
                  </a:cubicBezTo>
                  <a:cubicBezTo>
                    <a:pt x="208" y="122"/>
                    <a:pt x="210" y="126"/>
                    <a:pt x="212" y="130"/>
                  </a:cubicBezTo>
                  <a:cubicBezTo>
                    <a:pt x="212" y="130"/>
                    <a:pt x="212" y="130"/>
                    <a:pt x="212" y="130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7" y="128"/>
                    <a:pt x="205" y="124"/>
                    <a:pt x="203" y="121"/>
                  </a:cubicBezTo>
                  <a:close/>
                  <a:moveTo>
                    <a:pt x="5" y="121"/>
                  </a:moveTo>
                  <a:cubicBezTo>
                    <a:pt x="2" y="120"/>
                    <a:pt x="2" y="120"/>
                    <a:pt x="2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5" y="121"/>
                    <a:pt x="5" y="121"/>
                    <a:pt x="5" y="121"/>
                  </a:cubicBezTo>
                  <a:close/>
                  <a:moveTo>
                    <a:pt x="182" y="102"/>
                  </a:moveTo>
                  <a:cubicBezTo>
                    <a:pt x="184" y="98"/>
                    <a:pt x="184" y="98"/>
                    <a:pt x="184" y="98"/>
                  </a:cubicBezTo>
                  <a:cubicBezTo>
                    <a:pt x="187" y="100"/>
                    <a:pt x="190" y="102"/>
                    <a:pt x="194" y="105"/>
                  </a:cubicBezTo>
                  <a:cubicBezTo>
                    <a:pt x="194" y="105"/>
                    <a:pt x="194" y="105"/>
                    <a:pt x="194" y="105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1" y="108"/>
                    <a:pt x="191" y="108"/>
                    <a:pt x="191" y="108"/>
                  </a:cubicBezTo>
                  <a:cubicBezTo>
                    <a:pt x="188" y="106"/>
                    <a:pt x="185" y="103"/>
                    <a:pt x="182" y="102"/>
                  </a:cubicBezTo>
                  <a:close/>
                  <a:moveTo>
                    <a:pt x="191" y="108"/>
                  </a:moveTo>
                  <a:cubicBezTo>
                    <a:pt x="192" y="107"/>
                    <a:pt x="192" y="107"/>
                    <a:pt x="192" y="107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1" y="108"/>
                    <a:pt x="191" y="108"/>
                    <a:pt x="191" y="108"/>
                  </a:cubicBezTo>
                  <a:close/>
                  <a:moveTo>
                    <a:pt x="191" y="108"/>
                  </a:moveTo>
                  <a:cubicBezTo>
                    <a:pt x="192" y="107"/>
                    <a:pt x="192" y="107"/>
                    <a:pt x="192" y="107"/>
                  </a:cubicBezTo>
                  <a:cubicBezTo>
                    <a:pt x="191" y="108"/>
                    <a:pt x="191" y="108"/>
                    <a:pt x="191" y="108"/>
                  </a:cubicBezTo>
                  <a:close/>
                  <a:moveTo>
                    <a:pt x="6" y="102"/>
                  </a:moveTo>
                  <a:cubicBezTo>
                    <a:pt x="7" y="98"/>
                    <a:pt x="9" y="95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2" y="96"/>
                    <a:pt x="11" y="100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6" y="102"/>
                    <a:pt x="6" y="102"/>
                    <a:pt x="6" y="102"/>
                  </a:cubicBezTo>
                  <a:close/>
                  <a:moveTo>
                    <a:pt x="126" y="92"/>
                  </a:move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31" y="90"/>
                    <a:pt x="137" y="88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9" y="91"/>
                    <a:pt x="139" y="91"/>
                    <a:pt x="139" y="91"/>
                  </a:cubicBezTo>
                  <a:cubicBezTo>
                    <a:pt x="138" y="92"/>
                    <a:pt x="137" y="92"/>
                    <a:pt x="136" y="92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2" y="94"/>
                    <a:pt x="128" y="95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6" y="92"/>
                    <a:pt x="126" y="92"/>
                    <a:pt x="126" y="92"/>
                  </a:cubicBezTo>
                  <a:close/>
                  <a:moveTo>
                    <a:pt x="154" y="93"/>
                  </a:moveTo>
                  <a:cubicBezTo>
                    <a:pt x="154" y="89"/>
                    <a:pt x="154" y="89"/>
                    <a:pt x="154" y="89"/>
                  </a:cubicBezTo>
                  <a:cubicBezTo>
                    <a:pt x="158" y="89"/>
                    <a:pt x="162" y="90"/>
                    <a:pt x="167" y="91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2" y="94"/>
                    <a:pt x="158" y="93"/>
                    <a:pt x="154" y="93"/>
                  </a:cubicBezTo>
                  <a:close/>
                  <a:moveTo>
                    <a:pt x="137" y="94"/>
                  </a:move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lose/>
                  <a:moveTo>
                    <a:pt x="137" y="94"/>
                  </a:move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lose/>
                  <a:moveTo>
                    <a:pt x="10" y="91"/>
                  </a:moveTo>
                  <a:cubicBezTo>
                    <a:pt x="14" y="92"/>
                    <a:pt x="14" y="92"/>
                    <a:pt x="14" y="92"/>
                  </a:cubicBezTo>
                  <a:cubicBezTo>
                    <a:pt x="10" y="91"/>
                    <a:pt x="10" y="91"/>
                    <a:pt x="10" y="91"/>
                  </a:cubicBezTo>
                  <a:close/>
                  <a:moveTo>
                    <a:pt x="10" y="91"/>
                  </a:moveTo>
                  <a:cubicBezTo>
                    <a:pt x="14" y="92"/>
                    <a:pt x="14" y="92"/>
                    <a:pt x="14" y="92"/>
                  </a:cubicBezTo>
                  <a:cubicBezTo>
                    <a:pt x="10" y="91"/>
                    <a:pt x="10" y="91"/>
                    <a:pt x="10" y="91"/>
                  </a:cubicBezTo>
                  <a:close/>
                  <a:moveTo>
                    <a:pt x="152" y="79"/>
                  </a:moveTo>
                  <a:cubicBezTo>
                    <a:pt x="156" y="77"/>
                    <a:pt x="159" y="75"/>
                    <a:pt x="162" y="72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4" y="75"/>
                    <a:pt x="164" y="75"/>
                    <a:pt x="164" y="75"/>
                  </a:cubicBezTo>
                  <a:cubicBezTo>
                    <a:pt x="161" y="78"/>
                    <a:pt x="158" y="80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2" y="79"/>
                    <a:pt x="152" y="79"/>
                    <a:pt x="152" y="79"/>
                  </a:cubicBezTo>
                  <a:close/>
                  <a:moveTo>
                    <a:pt x="18" y="74"/>
                  </a:moveTo>
                  <a:cubicBezTo>
                    <a:pt x="20" y="71"/>
                    <a:pt x="22" y="68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6" y="70"/>
                    <a:pt x="24" y="73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18" y="74"/>
                    <a:pt x="18" y="74"/>
                    <a:pt x="18" y="74"/>
                  </a:cubicBezTo>
                  <a:close/>
                  <a:moveTo>
                    <a:pt x="28" y="66"/>
                  </a:moveTo>
                  <a:cubicBezTo>
                    <a:pt x="27" y="66"/>
                    <a:pt x="27" y="66"/>
                    <a:pt x="27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lose/>
                  <a:moveTo>
                    <a:pt x="172" y="58"/>
                  </a:moveTo>
                  <a:cubicBezTo>
                    <a:pt x="174" y="55"/>
                    <a:pt x="174" y="51"/>
                    <a:pt x="175" y="47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52"/>
                    <a:pt x="177" y="56"/>
                    <a:pt x="176" y="60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2" y="58"/>
                    <a:pt x="172" y="58"/>
                    <a:pt x="172" y="58"/>
                  </a:cubicBezTo>
                  <a:close/>
                  <a:moveTo>
                    <a:pt x="36" y="50"/>
                  </a:moveTo>
                  <a:cubicBezTo>
                    <a:pt x="38" y="47"/>
                    <a:pt x="41" y="44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4" y="46"/>
                    <a:pt x="41" y="49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6" y="50"/>
                    <a:pt x="36" y="50"/>
                    <a:pt x="36" y="50"/>
                  </a:cubicBezTo>
                  <a:close/>
                  <a:moveTo>
                    <a:pt x="44" y="41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44" y="41"/>
                    <a:pt x="44" y="41"/>
                    <a:pt x="44" y="41"/>
                  </a:cubicBezTo>
                  <a:close/>
                  <a:moveTo>
                    <a:pt x="44" y="41"/>
                  </a:moveTo>
                  <a:cubicBezTo>
                    <a:pt x="47" y="44"/>
                    <a:pt x="47" y="44"/>
                    <a:pt x="47" y="44"/>
                  </a:cubicBezTo>
                  <a:cubicBezTo>
                    <a:pt x="44" y="41"/>
                    <a:pt x="44" y="41"/>
                    <a:pt x="44" y="41"/>
                  </a:cubicBezTo>
                  <a:close/>
                  <a:moveTo>
                    <a:pt x="57" y="28"/>
                  </a:moveTo>
                  <a:cubicBezTo>
                    <a:pt x="61" y="26"/>
                    <a:pt x="64" y="23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6" y="26"/>
                    <a:pt x="63" y="29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7" y="28"/>
                    <a:pt x="57" y="28"/>
                    <a:pt x="57" y="28"/>
                  </a:cubicBezTo>
                  <a:close/>
                  <a:moveTo>
                    <a:pt x="171" y="31"/>
                  </a:moveTo>
                  <a:cubicBezTo>
                    <a:pt x="171" y="31"/>
                    <a:pt x="171" y="31"/>
                    <a:pt x="171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5" y="29"/>
                    <a:pt x="175" y="29"/>
                    <a:pt x="175" y="29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1" y="31"/>
                    <a:pt x="171" y="31"/>
                    <a:pt x="171" y="31"/>
                  </a:cubicBezTo>
                  <a:close/>
                  <a:moveTo>
                    <a:pt x="165" y="21"/>
                  </a:moveTo>
                  <a:cubicBezTo>
                    <a:pt x="168" y="19"/>
                    <a:pt x="168" y="19"/>
                    <a:pt x="168" y="19"/>
                  </a:cubicBezTo>
                  <a:cubicBezTo>
                    <a:pt x="171" y="22"/>
                    <a:pt x="173" y="26"/>
                    <a:pt x="175" y="29"/>
                  </a:cubicBezTo>
                  <a:cubicBezTo>
                    <a:pt x="175" y="29"/>
                    <a:pt x="175" y="29"/>
                    <a:pt x="175" y="29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0" y="28"/>
                    <a:pt x="167" y="24"/>
                    <a:pt x="165" y="21"/>
                  </a:cubicBezTo>
                  <a:close/>
                  <a:moveTo>
                    <a:pt x="82" y="11"/>
                  </a:moveTo>
                  <a:cubicBezTo>
                    <a:pt x="86" y="9"/>
                    <a:pt x="90" y="8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2" y="11"/>
                    <a:pt x="88" y="13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2" y="11"/>
                    <a:pt x="82" y="11"/>
                    <a:pt x="82" y="11"/>
                  </a:cubicBezTo>
                  <a:close/>
                  <a:moveTo>
                    <a:pt x="141" y="6"/>
                  </a:moveTo>
                  <a:cubicBezTo>
                    <a:pt x="142" y="3"/>
                    <a:pt x="142" y="3"/>
                    <a:pt x="142" y="3"/>
                  </a:cubicBezTo>
                  <a:cubicBezTo>
                    <a:pt x="146" y="4"/>
                    <a:pt x="150" y="5"/>
                    <a:pt x="153" y="7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3" y="7"/>
                    <a:pt x="153" y="7"/>
                    <a:pt x="153" y="7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48" y="9"/>
                    <a:pt x="145" y="8"/>
                    <a:pt x="141" y="6"/>
                  </a:cubicBezTo>
                  <a:close/>
                  <a:moveTo>
                    <a:pt x="94" y="6"/>
                  </a:moveTo>
                  <a:cubicBezTo>
                    <a:pt x="95" y="10"/>
                    <a:pt x="95" y="10"/>
                    <a:pt x="95" y="10"/>
                  </a:cubicBezTo>
                  <a:cubicBezTo>
                    <a:pt x="94" y="6"/>
                    <a:pt x="94" y="6"/>
                    <a:pt x="94" y="6"/>
                  </a:cubicBezTo>
                  <a:close/>
                  <a:moveTo>
                    <a:pt x="94" y="6"/>
                  </a:moveTo>
                  <a:cubicBezTo>
                    <a:pt x="95" y="10"/>
                    <a:pt x="95" y="10"/>
                    <a:pt x="95" y="10"/>
                  </a:cubicBezTo>
                  <a:cubicBezTo>
                    <a:pt x="94" y="6"/>
                    <a:pt x="94" y="6"/>
                    <a:pt x="94" y="6"/>
                  </a:cubicBezTo>
                  <a:close/>
                  <a:moveTo>
                    <a:pt x="111" y="1"/>
                  </a:moveTo>
                  <a:cubicBezTo>
                    <a:pt x="115" y="1"/>
                    <a:pt x="120" y="0"/>
                    <a:pt x="123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0" y="4"/>
                    <a:pt x="116" y="5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1"/>
                    <a:pt x="111" y="1"/>
                    <a:pt x="111" y="1"/>
                  </a:cubicBezTo>
                  <a:close/>
                  <a:moveTo>
                    <a:pt x="123" y="0"/>
                  </a:moveTo>
                  <a:cubicBezTo>
                    <a:pt x="124" y="4"/>
                    <a:pt x="124" y="4"/>
                    <a:pt x="124" y="4"/>
                  </a:cubicBezTo>
                  <a:cubicBezTo>
                    <a:pt x="123" y="0"/>
                    <a:pt x="123" y="0"/>
                    <a:pt x="123" y="0"/>
                  </a:cubicBezTo>
                  <a:close/>
                  <a:moveTo>
                    <a:pt x="123" y="0"/>
                  </a:moveTo>
                  <a:cubicBezTo>
                    <a:pt x="124" y="4"/>
                    <a:pt x="124" y="4"/>
                    <a:pt x="124" y="4"/>
                  </a:cubicBezTo>
                  <a:cubicBezTo>
                    <a:pt x="123" y="0"/>
                    <a:pt x="123" y="0"/>
                    <a:pt x="123" y="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6" name="Freeform 349"/>
            <p:cNvSpPr>
              <a:spLocks noEditPoints="1"/>
            </p:cNvSpPr>
            <p:nvPr/>
          </p:nvSpPr>
          <p:spPr bwMode="auto">
            <a:xfrm>
              <a:off x="7472363" y="849312"/>
              <a:ext cx="153988" cy="214313"/>
            </a:xfrm>
            <a:custGeom>
              <a:avLst/>
              <a:gdLst>
                <a:gd name="T0" fmla="*/ 0 w 41"/>
                <a:gd name="T1" fmla="*/ 51 h 57"/>
                <a:gd name="T2" fmla="*/ 1 w 41"/>
                <a:gd name="T3" fmla="*/ 45 h 57"/>
                <a:gd name="T4" fmla="*/ 1 w 41"/>
                <a:gd name="T5" fmla="*/ 45 h 57"/>
                <a:gd name="T6" fmla="*/ 5 w 41"/>
                <a:gd name="T7" fmla="*/ 45 h 57"/>
                <a:gd name="T8" fmla="*/ 4 w 41"/>
                <a:gd name="T9" fmla="*/ 51 h 57"/>
                <a:gd name="T10" fmla="*/ 4 w 41"/>
                <a:gd name="T11" fmla="*/ 51 h 57"/>
                <a:gd name="T12" fmla="*/ 5 w 41"/>
                <a:gd name="T13" fmla="*/ 57 h 57"/>
                <a:gd name="T14" fmla="*/ 5 w 41"/>
                <a:gd name="T15" fmla="*/ 57 h 57"/>
                <a:gd name="T16" fmla="*/ 1 w 41"/>
                <a:gd name="T17" fmla="*/ 57 h 57"/>
                <a:gd name="T18" fmla="*/ 0 w 41"/>
                <a:gd name="T19" fmla="*/ 51 h 57"/>
                <a:gd name="T20" fmla="*/ 1 w 41"/>
                <a:gd name="T21" fmla="*/ 45 h 57"/>
                <a:gd name="T22" fmla="*/ 5 w 41"/>
                <a:gd name="T23" fmla="*/ 45 h 57"/>
                <a:gd name="T24" fmla="*/ 1 w 41"/>
                <a:gd name="T25" fmla="*/ 45 h 57"/>
                <a:gd name="T26" fmla="*/ 1 w 41"/>
                <a:gd name="T27" fmla="*/ 45 h 57"/>
                <a:gd name="T28" fmla="*/ 5 w 41"/>
                <a:gd name="T29" fmla="*/ 45 h 57"/>
                <a:gd name="T30" fmla="*/ 1 w 41"/>
                <a:gd name="T31" fmla="*/ 45 h 57"/>
                <a:gd name="T32" fmla="*/ 7 w 41"/>
                <a:gd name="T33" fmla="*/ 27 h 57"/>
                <a:gd name="T34" fmla="*/ 15 w 41"/>
                <a:gd name="T35" fmla="*/ 17 h 57"/>
                <a:gd name="T36" fmla="*/ 15 w 41"/>
                <a:gd name="T37" fmla="*/ 17 h 57"/>
                <a:gd name="T38" fmla="*/ 17 w 41"/>
                <a:gd name="T39" fmla="*/ 20 h 57"/>
                <a:gd name="T40" fmla="*/ 17 w 41"/>
                <a:gd name="T41" fmla="*/ 20 h 57"/>
                <a:gd name="T42" fmla="*/ 17 w 41"/>
                <a:gd name="T43" fmla="*/ 20 h 57"/>
                <a:gd name="T44" fmla="*/ 17 w 41"/>
                <a:gd name="T45" fmla="*/ 20 h 57"/>
                <a:gd name="T46" fmla="*/ 10 w 41"/>
                <a:gd name="T47" fmla="*/ 29 h 57"/>
                <a:gd name="T48" fmla="*/ 10 w 41"/>
                <a:gd name="T49" fmla="*/ 29 h 57"/>
                <a:gd name="T50" fmla="*/ 7 w 41"/>
                <a:gd name="T51" fmla="*/ 27 h 57"/>
                <a:gd name="T52" fmla="*/ 29 w 41"/>
                <a:gd name="T53" fmla="*/ 6 h 57"/>
                <a:gd name="T54" fmla="*/ 40 w 41"/>
                <a:gd name="T55" fmla="*/ 0 h 57"/>
                <a:gd name="T56" fmla="*/ 40 w 41"/>
                <a:gd name="T57" fmla="*/ 0 h 57"/>
                <a:gd name="T58" fmla="*/ 41 w 41"/>
                <a:gd name="T59" fmla="*/ 4 h 57"/>
                <a:gd name="T60" fmla="*/ 31 w 41"/>
                <a:gd name="T61" fmla="*/ 9 h 57"/>
                <a:gd name="T62" fmla="*/ 31 w 41"/>
                <a:gd name="T63" fmla="*/ 9 h 57"/>
                <a:gd name="T64" fmla="*/ 29 w 41"/>
                <a:gd name="T65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57">
                  <a:moveTo>
                    <a:pt x="0" y="51"/>
                  </a:moveTo>
                  <a:cubicBezTo>
                    <a:pt x="0" y="49"/>
                    <a:pt x="0" y="47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7"/>
                    <a:pt x="4" y="49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3"/>
                    <a:pt x="4" y="55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0" y="55"/>
                    <a:pt x="0" y="53"/>
                    <a:pt x="0" y="51"/>
                  </a:cubicBezTo>
                  <a:close/>
                  <a:moveTo>
                    <a:pt x="1" y="45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1" y="45"/>
                    <a:pt x="1" y="45"/>
                    <a:pt x="1" y="45"/>
                  </a:cubicBezTo>
                  <a:close/>
                  <a:moveTo>
                    <a:pt x="1" y="45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1" y="45"/>
                    <a:pt x="1" y="45"/>
                    <a:pt x="1" y="45"/>
                  </a:cubicBezTo>
                  <a:close/>
                  <a:moveTo>
                    <a:pt x="7" y="27"/>
                  </a:moveTo>
                  <a:cubicBezTo>
                    <a:pt x="9" y="24"/>
                    <a:pt x="12" y="20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23"/>
                    <a:pt x="13" y="26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7" y="27"/>
                    <a:pt x="7" y="27"/>
                    <a:pt x="7" y="27"/>
                  </a:cubicBezTo>
                  <a:close/>
                  <a:moveTo>
                    <a:pt x="29" y="6"/>
                  </a:moveTo>
                  <a:cubicBezTo>
                    <a:pt x="35" y="2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37" y="5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6"/>
                    <a:pt x="29" y="6"/>
                    <a:pt x="29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7" name="Freeform 350"/>
            <p:cNvSpPr/>
            <p:nvPr/>
          </p:nvSpPr>
          <p:spPr bwMode="auto">
            <a:xfrm>
              <a:off x="7002463" y="998537"/>
              <a:ext cx="184150" cy="180975"/>
            </a:xfrm>
            <a:custGeom>
              <a:avLst/>
              <a:gdLst>
                <a:gd name="T0" fmla="*/ 44 w 49"/>
                <a:gd name="T1" fmla="*/ 16 h 48"/>
                <a:gd name="T2" fmla="*/ 33 w 49"/>
                <a:gd name="T3" fmla="*/ 44 h 48"/>
                <a:gd name="T4" fmla="*/ 5 w 49"/>
                <a:gd name="T5" fmla="*/ 32 h 48"/>
                <a:gd name="T6" fmla="*/ 16 w 49"/>
                <a:gd name="T7" fmla="*/ 4 h 48"/>
                <a:gd name="T8" fmla="*/ 44 w 49"/>
                <a:gd name="T9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44" y="16"/>
                  </a:moveTo>
                  <a:cubicBezTo>
                    <a:pt x="49" y="27"/>
                    <a:pt x="44" y="40"/>
                    <a:pt x="33" y="44"/>
                  </a:cubicBezTo>
                  <a:cubicBezTo>
                    <a:pt x="22" y="48"/>
                    <a:pt x="9" y="43"/>
                    <a:pt x="5" y="32"/>
                  </a:cubicBezTo>
                  <a:cubicBezTo>
                    <a:pt x="0" y="21"/>
                    <a:pt x="5" y="9"/>
                    <a:pt x="16" y="4"/>
                  </a:cubicBezTo>
                  <a:cubicBezTo>
                    <a:pt x="27" y="0"/>
                    <a:pt x="40" y="5"/>
                    <a:pt x="4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8" name="Freeform 351"/>
            <p:cNvSpPr/>
            <p:nvPr/>
          </p:nvSpPr>
          <p:spPr bwMode="auto">
            <a:xfrm>
              <a:off x="7018338" y="495300"/>
              <a:ext cx="349250" cy="485775"/>
            </a:xfrm>
            <a:custGeom>
              <a:avLst/>
              <a:gdLst>
                <a:gd name="T0" fmla="*/ 79 w 93"/>
                <a:gd name="T1" fmla="*/ 9 h 129"/>
                <a:gd name="T2" fmla="*/ 73 w 93"/>
                <a:gd name="T3" fmla="*/ 80 h 129"/>
                <a:gd name="T4" fmla="*/ 14 w 93"/>
                <a:gd name="T5" fmla="*/ 120 h 129"/>
                <a:gd name="T6" fmla="*/ 20 w 93"/>
                <a:gd name="T7" fmla="*/ 49 h 129"/>
                <a:gd name="T8" fmla="*/ 79 w 93"/>
                <a:gd name="T9" fmla="*/ 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9">
                  <a:moveTo>
                    <a:pt x="79" y="9"/>
                  </a:moveTo>
                  <a:cubicBezTo>
                    <a:pt x="93" y="17"/>
                    <a:pt x="91" y="49"/>
                    <a:pt x="73" y="80"/>
                  </a:cubicBezTo>
                  <a:cubicBezTo>
                    <a:pt x="55" y="111"/>
                    <a:pt x="29" y="129"/>
                    <a:pt x="14" y="120"/>
                  </a:cubicBezTo>
                  <a:cubicBezTo>
                    <a:pt x="0" y="112"/>
                    <a:pt x="2" y="80"/>
                    <a:pt x="20" y="49"/>
                  </a:cubicBezTo>
                  <a:cubicBezTo>
                    <a:pt x="38" y="18"/>
                    <a:pt x="64" y="0"/>
                    <a:pt x="7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9" name="Freeform 352"/>
            <p:cNvSpPr/>
            <p:nvPr/>
          </p:nvSpPr>
          <p:spPr bwMode="auto">
            <a:xfrm>
              <a:off x="8002588" y="1235075"/>
              <a:ext cx="415925" cy="334963"/>
            </a:xfrm>
            <a:custGeom>
              <a:avLst/>
              <a:gdLst>
                <a:gd name="T0" fmla="*/ 104 w 111"/>
                <a:gd name="T1" fmla="*/ 16 h 89"/>
                <a:gd name="T2" fmla="*/ 31 w 111"/>
                <a:gd name="T3" fmla="*/ 20 h 89"/>
                <a:gd name="T4" fmla="*/ 29 w 111"/>
                <a:gd name="T5" fmla="*/ 4 h 89"/>
                <a:gd name="T6" fmla="*/ 23 w 111"/>
                <a:gd name="T7" fmla="*/ 12 h 89"/>
                <a:gd name="T8" fmla="*/ 11 w 111"/>
                <a:gd name="T9" fmla="*/ 4 h 89"/>
                <a:gd name="T10" fmla="*/ 17 w 111"/>
                <a:gd name="T11" fmla="*/ 17 h 89"/>
                <a:gd name="T12" fmla="*/ 3 w 111"/>
                <a:gd name="T13" fmla="*/ 14 h 89"/>
                <a:gd name="T14" fmla="*/ 15 w 111"/>
                <a:gd name="T15" fmla="*/ 23 h 89"/>
                <a:gd name="T16" fmla="*/ 5 w 111"/>
                <a:gd name="T17" fmla="*/ 28 h 89"/>
                <a:gd name="T18" fmla="*/ 16 w 111"/>
                <a:gd name="T19" fmla="*/ 28 h 89"/>
                <a:gd name="T20" fmla="*/ 13 w 111"/>
                <a:gd name="T21" fmla="*/ 37 h 89"/>
                <a:gd name="T22" fmla="*/ 24 w 111"/>
                <a:gd name="T23" fmla="*/ 31 h 89"/>
                <a:gd name="T24" fmla="*/ 111 w 111"/>
                <a:gd name="T25" fmla="*/ 18 h 89"/>
                <a:gd name="T26" fmla="*/ 104 w 111"/>
                <a:gd name="T27" fmla="*/ 1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89">
                  <a:moveTo>
                    <a:pt x="104" y="16"/>
                  </a:moveTo>
                  <a:cubicBezTo>
                    <a:pt x="104" y="16"/>
                    <a:pt x="74" y="75"/>
                    <a:pt x="31" y="20"/>
                  </a:cubicBezTo>
                  <a:cubicBezTo>
                    <a:pt x="31" y="20"/>
                    <a:pt x="36" y="7"/>
                    <a:pt x="29" y="4"/>
                  </a:cubicBezTo>
                  <a:cubicBezTo>
                    <a:pt x="24" y="2"/>
                    <a:pt x="23" y="12"/>
                    <a:pt x="23" y="12"/>
                  </a:cubicBezTo>
                  <a:cubicBezTo>
                    <a:pt x="23" y="12"/>
                    <a:pt x="16" y="0"/>
                    <a:pt x="11" y="4"/>
                  </a:cubicBezTo>
                  <a:cubicBezTo>
                    <a:pt x="7" y="7"/>
                    <a:pt x="17" y="17"/>
                    <a:pt x="17" y="17"/>
                  </a:cubicBezTo>
                  <a:cubicBezTo>
                    <a:pt x="17" y="17"/>
                    <a:pt x="6" y="9"/>
                    <a:pt x="3" y="14"/>
                  </a:cubicBezTo>
                  <a:cubicBezTo>
                    <a:pt x="0" y="19"/>
                    <a:pt x="15" y="23"/>
                    <a:pt x="15" y="23"/>
                  </a:cubicBezTo>
                  <a:cubicBezTo>
                    <a:pt x="15" y="23"/>
                    <a:pt x="1" y="23"/>
                    <a:pt x="5" y="28"/>
                  </a:cubicBezTo>
                  <a:cubicBezTo>
                    <a:pt x="8" y="33"/>
                    <a:pt x="16" y="28"/>
                    <a:pt x="16" y="28"/>
                  </a:cubicBezTo>
                  <a:cubicBezTo>
                    <a:pt x="16" y="28"/>
                    <a:pt x="9" y="34"/>
                    <a:pt x="13" y="37"/>
                  </a:cubicBezTo>
                  <a:cubicBezTo>
                    <a:pt x="17" y="39"/>
                    <a:pt x="24" y="31"/>
                    <a:pt x="24" y="31"/>
                  </a:cubicBezTo>
                  <a:cubicBezTo>
                    <a:pt x="24" y="31"/>
                    <a:pt x="74" y="89"/>
                    <a:pt x="111" y="18"/>
                  </a:cubicBezTo>
                  <a:lnTo>
                    <a:pt x="104" y="16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0" name="Freeform 353"/>
            <p:cNvSpPr>
              <a:spLocks noEditPoints="1"/>
            </p:cNvSpPr>
            <p:nvPr/>
          </p:nvSpPr>
          <p:spPr bwMode="auto">
            <a:xfrm>
              <a:off x="8005763" y="1243012"/>
              <a:ext cx="417513" cy="200025"/>
            </a:xfrm>
            <a:custGeom>
              <a:avLst/>
              <a:gdLst>
                <a:gd name="T0" fmla="*/ 23 w 111"/>
                <a:gd name="T1" fmla="*/ 31 h 53"/>
                <a:gd name="T2" fmla="*/ 11 w 111"/>
                <a:gd name="T3" fmla="*/ 36 h 53"/>
                <a:gd name="T4" fmla="*/ 9 w 111"/>
                <a:gd name="T5" fmla="*/ 32 h 53"/>
                <a:gd name="T6" fmla="*/ 8 w 111"/>
                <a:gd name="T7" fmla="*/ 30 h 53"/>
                <a:gd name="T8" fmla="*/ 2 w 111"/>
                <a:gd name="T9" fmla="*/ 27 h 53"/>
                <a:gd name="T10" fmla="*/ 7 w 111"/>
                <a:gd name="T11" fmla="*/ 20 h 53"/>
                <a:gd name="T12" fmla="*/ 7 w 111"/>
                <a:gd name="T13" fmla="*/ 20 h 53"/>
                <a:gd name="T14" fmla="*/ 1 w 111"/>
                <a:gd name="T15" fmla="*/ 11 h 53"/>
                <a:gd name="T16" fmla="*/ 5 w 111"/>
                <a:gd name="T17" fmla="*/ 9 h 53"/>
                <a:gd name="T18" fmla="*/ 8 w 111"/>
                <a:gd name="T19" fmla="*/ 4 h 53"/>
                <a:gd name="T20" fmla="*/ 9 w 111"/>
                <a:gd name="T21" fmla="*/ 1 h 53"/>
                <a:gd name="T22" fmla="*/ 21 w 111"/>
                <a:gd name="T23" fmla="*/ 6 h 53"/>
                <a:gd name="T24" fmla="*/ 21 w 111"/>
                <a:gd name="T25" fmla="*/ 5 h 53"/>
                <a:gd name="T26" fmla="*/ 28 w 111"/>
                <a:gd name="T27" fmla="*/ 1 h 53"/>
                <a:gd name="T28" fmla="*/ 33 w 111"/>
                <a:gd name="T29" fmla="*/ 9 h 53"/>
                <a:gd name="T30" fmla="*/ 67 w 111"/>
                <a:gd name="T31" fmla="*/ 40 h 53"/>
                <a:gd name="T32" fmla="*/ 92 w 111"/>
                <a:gd name="T33" fmla="*/ 27 h 53"/>
                <a:gd name="T34" fmla="*/ 104 w 111"/>
                <a:gd name="T35" fmla="*/ 12 h 53"/>
                <a:gd name="T36" fmla="*/ 111 w 111"/>
                <a:gd name="T37" fmla="*/ 16 h 53"/>
                <a:gd name="T38" fmla="*/ 111 w 111"/>
                <a:gd name="T39" fmla="*/ 17 h 53"/>
                <a:gd name="T40" fmla="*/ 66 w 111"/>
                <a:gd name="T41" fmla="*/ 53 h 53"/>
                <a:gd name="T42" fmla="*/ 37 w 111"/>
                <a:gd name="T43" fmla="*/ 39 h 53"/>
                <a:gd name="T44" fmla="*/ 108 w 111"/>
                <a:gd name="T45" fmla="*/ 17 h 53"/>
                <a:gd name="T46" fmla="*/ 67 w 111"/>
                <a:gd name="T47" fmla="*/ 43 h 53"/>
                <a:gd name="T48" fmla="*/ 29 w 111"/>
                <a:gd name="T49" fmla="*/ 19 h 53"/>
                <a:gd name="T50" fmla="*/ 30 w 111"/>
                <a:gd name="T51" fmla="*/ 9 h 53"/>
                <a:gd name="T52" fmla="*/ 27 w 111"/>
                <a:gd name="T53" fmla="*/ 4 h 53"/>
                <a:gd name="T54" fmla="*/ 24 w 111"/>
                <a:gd name="T55" fmla="*/ 6 h 53"/>
                <a:gd name="T56" fmla="*/ 24 w 111"/>
                <a:gd name="T57" fmla="*/ 10 h 53"/>
                <a:gd name="T58" fmla="*/ 21 w 111"/>
                <a:gd name="T59" fmla="*/ 10 h 53"/>
                <a:gd name="T60" fmla="*/ 18 w 111"/>
                <a:gd name="T61" fmla="*/ 6 h 53"/>
                <a:gd name="T62" fmla="*/ 11 w 111"/>
                <a:gd name="T63" fmla="*/ 3 h 53"/>
                <a:gd name="T64" fmla="*/ 11 w 111"/>
                <a:gd name="T65" fmla="*/ 4 h 53"/>
                <a:gd name="T66" fmla="*/ 17 w 111"/>
                <a:gd name="T67" fmla="*/ 14 h 53"/>
                <a:gd name="T68" fmla="*/ 17 w 111"/>
                <a:gd name="T69" fmla="*/ 16 h 53"/>
                <a:gd name="T70" fmla="*/ 11 w 111"/>
                <a:gd name="T71" fmla="*/ 14 h 53"/>
                <a:gd name="T72" fmla="*/ 5 w 111"/>
                <a:gd name="T73" fmla="*/ 12 h 53"/>
                <a:gd name="T74" fmla="*/ 3 w 111"/>
                <a:gd name="T75" fmla="*/ 13 h 53"/>
                <a:gd name="T76" fmla="*/ 8 w 111"/>
                <a:gd name="T77" fmla="*/ 17 h 53"/>
                <a:gd name="T78" fmla="*/ 15 w 111"/>
                <a:gd name="T79" fmla="*/ 21 h 53"/>
                <a:gd name="T80" fmla="*/ 14 w 111"/>
                <a:gd name="T81" fmla="*/ 22 h 53"/>
                <a:gd name="T82" fmla="*/ 5 w 111"/>
                <a:gd name="T83" fmla="*/ 24 h 53"/>
                <a:gd name="T84" fmla="*/ 5 w 111"/>
                <a:gd name="T85" fmla="*/ 25 h 53"/>
                <a:gd name="T86" fmla="*/ 14 w 111"/>
                <a:gd name="T87" fmla="*/ 25 h 53"/>
                <a:gd name="T88" fmla="*/ 16 w 111"/>
                <a:gd name="T89" fmla="*/ 26 h 53"/>
                <a:gd name="T90" fmla="*/ 14 w 111"/>
                <a:gd name="T91" fmla="*/ 29 h 53"/>
                <a:gd name="T92" fmla="*/ 12 w 111"/>
                <a:gd name="T93" fmla="*/ 32 h 53"/>
                <a:gd name="T94" fmla="*/ 14 w 111"/>
                <a:gd name="T95" fmla="*/ 34 h 53"/>
                <a:gd name="T96" fmla="*/ 19 w 111"/>
                <a:gd name="T97" fmla="*/ 31 h 53"/>
                <a:gd name="T98" fmla="*/ 23 w 111"/>
                <a:gd name="T99" fmla="*/ 27 h 53"/>
                <a:gd name="T100" fmla="*/ 103 w 111"/>
                <a:gd name="T10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53">
                  <a:moveTo>
                    <a:pt x="66" y="53"/>
                  </a:moveTo>
                  <a:cubicBezTo>
                    <a:pt x="45" y="53"/>
                    <a:pt x="28" y="36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3"/>
                    <a:pt x="18" y="36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0" y="35"/>
                    <a:pt x="9" y="3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1"/>
                    <a:pt x="9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29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1"/>
                    <a:pt x="5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4" y="18"/>
                    <a:pt x="0" y="17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8"/>
                    <a:pt x="8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9" y="3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3"/>
                    <a:pt x="23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2" y="2"/>
                    <a:pt x="33" y="6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12"/>
                    <a:pt x="32" y="16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45" y="34"/>
                    <a:pt x="5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7" y="40"/>
                    <a:pt x="86" y="33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8" y="20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3"/>
                    <a:pt x="103" y="12"/>
                    <a:pt x="104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1" y="15"/>
                    <a:pt x="111" y="15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97" y="44"/>
                    <a:pt x="81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lose/>
                  <a:moveTo>
                    <a:pt x="24" y="28"/>
                  </a:moveTo>
                  <a:cubicBezTo>
                    <a:pt x="24" y="28"/>
                    <a:pt x="29" y="33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44" y="44"/>
                    <a:pt x="55" y="50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79" y="50"/>
                    <a:pt x="94" y="42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1" y="21"/>
                    <a:pt x="88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55" y="43"/>
                    <a:pt x="43" y="37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30" y="13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6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8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8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4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6"/>
                    <a:pt x="12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2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3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3"/>
                    <a:pt x="7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5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8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8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6"/>
                    <a:pt x="7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27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5" y="25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7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30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3"/>
                    <a:pt x="12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7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29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8"/>
                  </a:cubicBezTo>
                  <a:close/>
                  <a:moveTo>
                    <a:pt x="103" y="15"/>
                  </a:moveTo>
                  <a:cubicBezTo>
                    <a:pt x="103" y="14"/>
                    <a:pt x="103" y="14"/>
                    <a:pt x="103" y="14"/>
                  </a:cubicBezTo>
                  <a:cubicBezTo>
                    <a:pt x="103" y="15"/>
                    <a:pt x="103" y="15"/>
                    <a:pt x="103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473" name="组合 472"/>
          <p:cNvGrpSpPr/>
          <p:nvPr/>
        </p:nvGrpSpPr>
        <p:grpSpPr>
          <a:xfrm>
            <a:off x="461011" y="179547"/>
            <a:ext cx="1498600" cy="2054225"/>
            <a:chOff x="3394076" y="2809875"/>
            <a:chExt cx="1498600" cy="2054225"/>
          </a:xfrm>
        </p:grpSpPr>
        <p:sp>
          <p:nvSpPr>
            <p:cNvPr id="31" name="Oval 428"/>
            <p:cNvSpPr>
              <a:spLocks noChangeArrowheads="1"/>
            </p:cNvSpPr>
            <p:nvPr/>
          </p:nvSpPr>
          <p:spPr bwMode="auto">
            <a:xfrm>
              <a:off x="3606801" y="4498975"/>
              <a:ext cx="1285875" cy="365125"/>
            </a:xfrm>
            <a:prstGeom prst="ellipse">
              <a:avLst/>
            </a:prstGeom>
            <a:solidFill>
              <a:srgbClr val="E6E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472" name="组合 471"/>
            <p:cNvGrpSpPr/>
            <p:nvPr/>
          </p:nvGrpSpPr>
          <p:grpSpPr>
            <a:xfrm>
              <a:off x="3394076" y="2809875"/>
              <a:ext cx="1381125" cy="1949450"/>
              <a:chOff x="3394076" y="2809875"/>
              <a:chExt cx="1381125" cy="1949450"/>
            </a:xfrm>
          </p:grpSpPr>
          <p:sp>
            <p:nvSpPr>
              <p:cNvPr id="13" name="Freeform 410"/>
              <p:cNvSpPr/>
              <p:nvPr/>
            </p:nvSpPr>
            <p:spPr bwMode="auto">
              <a:xfrm>
                <a:off x="3957638" y="3432175"/>
                <a:ext cx="547688" cy="373063"/>
              </a:xfrm>
              <a:custGeom>
                <a:avLst/>
                <a:gdLst>
                  <a:gd name="T0" fmla="*/ 31 w 146"/>
                  <a:gd name="T1" fmla="*/ 65 h 99"/>
                  <a:gd name="T2" fmla="*/ 113 w 146"/>
                  <a:gd name="T3" fmla="*/ 9 h 99"/>
                  <a:gd name="T4" fmla="*/ 45 w 146"/>
                  <a:gd name="T5" fmla="*/ 87 h 99"/>
                  <a:gd name="T6" fmla="*/ 31 w 146"/>
                  <a:gd name="T7" fmla="*/ 6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6" h="99">
                    <a:moveTo>
                      <a:pt x="31" y="65"/>
                    </a:moveTo>
                    <a:cubicBezTo>
                      <a:pt x="31" y="65"/>
                      <a:pt x="81" y="0"/>
                      <a:pt x="113" y="9"/>
                    </a:cubicBezTo>
                    <a:cubicBezTo>
                      <a:pt x="146" y="18"/>
                      <a:pt x="94" y="75"/>
                      <a:pt x="45" y="87"/>
                    </a:cubicBezTo>
                    <a:cubicBezTo>
                      <a:pt x="0" y="99"/>
                      <a:pt x="31" y="65"/>
                      <a:pt x="3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" name="Freeform 411"/>
              <p:cNvSpPr>
                <a:spLocks noEditPoints="1"/>
              </p:cNvSpPr>
              <p:nvPr/>
            </p:nvSpPr>
            <p:spPr bwMode="auto">
              <a:xfrm>
                <a:off x="4027488" y="3459163"/>
                <a:ext cx="398463" cy="315913"/>
              </a:xfrm>
              <a:custGeom>
                <a:avLst/>
                <a:gdLst>
                  <a:gd name="T0" fmla="*/ 3 w 106"/>
                  <a:gd name="T1" fmla="*/ 82 h 84"/>
                  <a:gd name="T2" fmla="*/ 0 w 106"/>
                  <a:gd name="T3" fmla="*/ 76 h 84"/>
                  <a:gd name="T4" fmla="*/ 0 w 106"/>
                  <a:gd name="T5" fmla="*/ 76 h 84"/>
                  <a:gd name="T6" fmla="*/ 10 w 106"/>
                  <a:gd name="T7" fmla="*/ 58 h 84"/>
                  <a:gd name="T8" fmla="*/ 10 w 106"/>
                  <a:gd name="T9" fmla="*/ 58 h 84"/>
                  <a:gd name="T10" fmla="*/ 10 w 106"/>
                  <a:gd name="T11" fmla="*/ 58 h 84"/>
                  <a:gd name="T12" fmla="*/ 10 w 106"/>
                  <a:gd name="T13" fmla="*/ 58 h 84"/>
                  <a:gd name="T14" fmla="*/ 10 w 106"/>
                  <a:gd name="T15" fmla="*/ 58 h 84"/>
                  <a:gd name="T16" fmla="*/ 10 w 106"/>
                  <a:gd name="T17" fmla="*/ 57 h 84"/>
                  <a:gd name="T18" fmla="*/ 10 w 106"/>
                  <a:gd name="T19" fmla="*/ 57 h 84"/>
                  <a:gd name="T20" fmla="*/ 10 w 106"/>
                  <a:gd name="T21" fmla="*/ 57 h 84"/>
                  <a:gd name="T22" fmla="*/ 88 w 106"/>
                  <a:gd name="T23" fmla="*/ 0 h 84"/>
                  <a:gd name="T24" fmla="*/ 88 w 106"/>
                  <a:gd name="T25" fmla="*/ 0 h 84"/>
                  <a:gd name="T26" fmla="*/ 95 w 106"/>
                  <a:gd name="T27" fmla="*/ 1 h 84"/>
                  <a:gd name="T28" fmla="*/ 95 w 106"/>
                  <a:gd name="T29" fmla="*/ 1 h 84"/>
                  <a:gd name="T30" fmla="*/ 106 w 106"/>
                  <a:gd name="T31" fmla="*/ 14 h 84"/>
                  <a:gd name="T32" fmla="*/ 106 w 106"/>
                  <a:gd name="T33" fmla="*/ 14 h 84"/>
                  <a:gd name="T34" fmla="*/ 27 w 106"/>
                  <a:gd name="T35" fmla="*/ 82 h 84"/>
                  <a:gd name="T36" fmla="*/ 27 w 106"/>
                  <a:gd name="T37" fmla="*/ 82 h 84"/>
                  <a:gd name="T38" fmla="*/ 11 w 106"/>
                  <a:gd name="T39" fmla="*/ 84 h 84"/>
                  <a:gd name="T40" fmla="*/ 11 w 106"/>
                  <a:gd name="T41" fmla="*/ 84 h 84"/>
                  <a:gd name="T42" fmla="*/ 3 w 106"/>
                  <a:gd name="T43" fmla="*/ 82 h 84"/>
                  <a:gd name="T44" fmla="*/ 13 w 106"/>
                  <a:gd name="T45" fmla="*/ 59 h 84"/>
                  <a:gd name="T46" fmla="*/ 8 w 106"/>
                  <a:gd name="T47" fmla="*/ 66 h 84"/>
                  <a:gd name="T48" fmla="*/ 8 w 106"/>
                  <a:gd name="T49" fmla="*/ 66 h 84"/>
                  <a:gd name="T50" fmla="*/ 3 w 106"/>
                  <a:gd name="T51" fmla="*/ 76 h 84"/>
                  <a:gd name="T52" fmla="*/ 3 w 106"/>
                  <a:gd name="T53" fmla="*/ 76 h 84"/>
                  <a:gd name="T54" fmla="*/ 11 w 106"/>
                  <a:gd name="T55" fmla="*/ 81 h 84"/>
                  <a:gd name="T56" fmla="*/ 11 w 106"/>
                  <a:gd name="T57" fmla="*/ 81 h 84"/>
                  <a:gd name="T58" fmla="*/ 26 w 106"/>
                  <a:gd name="T59" fmla="*/ 79 h 84"/>
                  <a:gd name="T60" fmla="*/ 26 w 106"/>
                  <a:gd name="T61" fmla="*/ 79 h 84"/>
                  <a:gd name="T62" fmla="*/ 103 w 106"/>
                  <a:gd name="T63" fmla="*/ 14 h 84"/>
                  <a:gd name="T64" fmla="*/ 103 w 106"/>
                  <a:gd name="T65" fmla="*/ 14 h 84"/>
                  <a:gd name="T66" fmla="*/ 94 w 106"/>
                  <a:gd name="T67" fmla="*/ 4 h 84"/>
                  <a:gd name="T68" fmla="*/ 94 w 106"/>
                  <a:gd name="T69" fmla="*/ 4 h 84"/>
                  <a:gd name="T70" fmla="*/ 88 w 106"/>
                  <a:gd name="T71" fmla="*/ 3 h 84"/>
                  <a:gd name="T72" fmla="*/ 88 w 106"/>
                  <a:gd name="T73" fmla="*/ 3 h 84"/>
                  <a:gd name="T74" fmla="*/ 38 w 106"/>
                  <a:gd name="T75" fmla="*/ 31 h 84"/>
                  <a:gd name="T76" fmla="*/ 38 w 106"/>
                  <a:gd name="T77" fmla="*/ 31 h 84"/>
                  <a:gd name="T78" fmla="*/ 13 w 106"/>
                  <a:gd name="T79" fmla="*/ 59 h 84"/>
                  <a:gd name="T80" fmla="*/ 13 w 106"/>
                  <a:gd name="T81" fmla="*/ 59 h 84"/>
                  <a:gd name="T82" fmla="*/ 13 w 106"/>
                  <a:gd name="T83" fmla="*/ 5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84">
                    <a:moveTo>
                      <a:pt x="3" y="82"/>
                    </a:moveTo>
                    <a:cubicBezTo>
                      <a:pt x="1" y="81"/>
                      <a:pt x="0" y="79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69"/>
                      <a:pt x="9" y="59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3" y="55"/>
                      <a:pt x="55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0" y="0"/>
                      <a:pt x="92" y="0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102" y="3"/>
                      <a:pt x="106" y="8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35"/>
                      <a:pt x="65" y="71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0" y="83"/>
                      <a:pt x="15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7" y="84"/>
                      <a:pt x="5" y="83"/>
                      <a:pt x="3" y="82"/>
                    </a:cubicBezTo>
                    <a:close/>
                    <a:moveTo>
                      <a:pt x="13" y="59"/>
                    </a:moveTo>
                    <a:cubicBezTo>
                      <a:pt x="13" y="59"/>
                      <a:pt x="10" y="62"/>
                      <a:pt x="8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5" y="69"/>
                      <a:pt x="3" y="74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4" y="81"/>
                      <a:pt x="11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4" y="81"/>
                      <a:pt x="19" y="80"/>
                      <a:pt x="26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3" y="69"/>
                      <a:pt x="103" y="32"/>
                      <a:pt x="103" y="14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3" y="9"/>
                      <a:pt x="101" y="6"/>
                      <a:pt x="94" y="4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2" y="3"/>
                      <a:pt x="90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72" y="3"/>
                      <a:pt x="53" y="17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24" y="45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" name="Freeform 412"/>
              <p:cNvSpPr>
                <a:spLocks noEditPoints="1"/>
              </p:cNvSpPr>
              <p:nvPr/>
            </p:nvSpPr>
            <p:spPr bwMode="auto">
              <a:xfrm>
                <a:off x="4073526" y="3497263"/>
                <a:ext cx="304800" cy="242888"/>
              </a:xfrm>
              <a:custGeom>
                <a:avLst/>
                <a:gdLst>
                  <a:gd name="T0" fmla="*/ 2 w 81"/>
                  <a:gd name="T1" fmla="*/ 64 h 65"/>
                  <a:gd name="T2" fmla="*/ 0 w 81"/>
                  <a:gd name="T3" fmla="*/ 61 h 65"/>
                  <a:gd name="T4" fmla="*/ 0 w 81"/>
                  <a:gd name="T5" fmla="*/ 61 h 65"/>
                  <a:gd name="T6" fmla="*/ 9 w 81"/>
                  <a:gd name="T7" fmla="*/ 48 h 65"/>
                  <a:gd name="T8" fmla="*/ 9 w 81"/>
                  <a:gd name="T9" fmla="*/ 48 h 65"/>
                  <a:gd name="T10" fmla="*/ 9 w 81"/>
                  <a:gd name="T11" fmla="*/ 48 h 65"/>
                  <a:gd name="T12" fmla="*/ 9 w 81"/>
                  <a:gd name="T13" fmla="*/ 47 h 65"/>
                  <a:gd name="T14" fmla="*/ 9 w 81"/>
                  <a:gd name="T15" fmla="*/ 47 h 65"/>
                  <a:gd name="T16" fmla="*/ 9 w 81"/>
                  <a:gd name="T17" fmla="*/ 47 h 65"/>
                  <a:gd name="T18" fmla="*/ 9 w 81"/>
                  <a:gd name="T19" fmla="*/ 47 h 65"/>
                  <a:gd name="T20" fmla="*/ 9 w 81"/>
                  <a:gd name="T21" fmla="*/ 47 h 65"/>
                  <a:gd name="T22" fmla="*/ 69 w 81"/>
                  <a:gd name="T23" fmla="*/ 0 h 65"/>
                  <a:gd name="T24" fmla="*/ 69 w 81"/>
                  <a:gd name="T25" fmla="*/ 0 h 65"/>
                  <a:gd name="T26" fmla="*/ 73 w 81"/>
                  <a:gd name="T27" fmla="*/ 0 h 65"/>
                  <a:gd name="T28" fmla="*/ 73 w 81"/>
                  <a:gd name="T29" fmla="*/ 0 h 65"/>
                  <a:gd name="T30" fmla="*/ 81 w 81"/>
                  <a:gd name="T31" fmla="*/ 10 h 65"/>
                  <a:gd name="T32" fmla="*/ 81 w 81"/>
                  <a:gd name="T33" fmla="*/ 10 h 65"/>
                  <a:gd name="T34" fmla="*/ 19 w 81"/>
                  <a:gd name="T35" fmla="*/ 63 h 65"/>
                  <a:gd name="T36" fmla="*/ 19 w 81"/>
                  <a:gd name="T37" fmla="*/ 63 h 65"/>
                  <a:gd name="T38" fmla="*/ 6 w 81"/>
                  <a:gd name="T39" fmla="*/ 65 h 65"/>
                  <a:gd name="T40" fmla="*/ 6 w 81"/>
                  <a:gd name="T41" fmla="*/ 65 h 65"/>
                  <a:gd name="T42" fmla="*/ 2 w 81"/>
                  <a:gd name="T43" fmla="*/ 64 h 65"/>
                  <a:gd name="T44" fmla="*/ 12 w 81"/>
                  <a:gd name="T45" fmla="*/ 50 h 65"/>
                  <a:gd name="T46" fmla="*/ 7 w 81"/>
                  <a:gd name="T47" fmla="*/ 54 h 65"/>
                  <a:gd name="T48" fmla="*/ 7 w 81"/>
                  <a:gd name="T49" fmla="*/ 54 h 65"/>
                  <a:gd name="T50" fmla="*/ 3 w 81"/>
                  <a:gd name="T51" fmla="*/ 61 h 65"/>
                  <a:gd name="T52" fmla="*/ 3 w 81"/>
                  <a:gd name="T53" fmla="*/ 61 h 65"/>
                  <a:gd name="T54" fmla="*/ 6 w 81"/>
                  <a:gd name="T55" fmla="*/ 62 h 65"/>
                  <a:gd name="T56" fmla="*/ 6 w 81"/>
                  <a:gd name="T57" fmla="*/ 62 h 65"/>
                  <a:gd name="T58" fmla="*/ 18 w 81"/>
                  <a:gd name="T59" fmla="*/ 60 h 65"/>
                  <a:gd name="T60" fmla="*/ 18 w 81"/>
                  <a:gd name="T61" fmla="*/ 60 h 65"/>
                  <a:gd name="T62" fmla="*/ 78 w 81"/>
                  <a:gd name="T63" fmla="*/ 10 h 65"/>
                  <a:gd name="T64" fmla="*/ 78 w 81"/>
                  <a:gd name="T65" fmla="*/ 10 h 65"/>
                  <a:gd name="T66" fmla="*/ 72 w 81"/>
                  <a:gd name="T67" fmla="*/ 3 h 65"/>
                  <a:gd name="T68" fmla="*/ 72 w 81"/>
                  <a:gd name="T69" fmla="*/ 3 h 65"/>
                  <a:gd name="T70" fmla="*/ 69 w 81"/>
                  <a:gd name="T71" fmla="*/ 3 h 65"/>
                  <a:gd name="T72" fmla="*/ 69 w 81"/>
                  <a:gd name="T73" fmla="*/ 3 h 65"/>
                  <a:gd name="T74" fmla="*/ 33 w 81"/>
                  <a:gd name="T75" fmla="*/ 26 h 65"/>
                  <a:gd name="T76" fmla="*/ 33 w 81"/>
                  <a:gd name="T77" fmla="*/ 26 h 65"/>
                  <a:gd name="T78" fmla="*/ 12 w 81"/>
                  <a:gd name="T79" fmla="*/ 49 h 65"/>
                  <a:gd name="T80" fmla="*/ 12 w 81"/>
                  <a:gd name="T81" fmla="*/ 49 h 65"/>
                  <a:gd name="T82" fmla="*/ 12 w 81"/>
                  <a:gd name="T83" fmla="*/ 5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1" h="65">
                    <a:moveTo>
                      <a:pt x="2" y="64"/>
                    </a:moveTo>
                    <a:cubicBezTo>
                      <a:pt x="1" y="64"/>
                      <a:pt x="0" y="62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6"/>
                      <a:pt x="8" y="49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9" y="48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2" y="45"/>
                      <a:pt x="48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0" y="0"/>
                      <a:pt x="71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8" y="2"/>
                      <a:pt x="81" y="6"/>
                      <a:pt x="81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27"/>
                      <a:pt x="48" y="53"/>
                      <a:pt x="19" y="63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13" y="65"/>
                      <a:pt x="9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4" y="65"/>
                      <a:pt x="3" y="65"/>
                      <a:pt x="2" y="64"/>
                    </a:cubicBezTo>
                    <a:close/>
                    <a:moveTo>
                      <a:pt x="12" y="50"/>
                    </a:moveTo>
                    <a:cubicBezTo>
                      <a:pt x="12" y="50"/>
                      <a:pt x="9" y="52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5" y="57"/>
                      <a:pt x="3" y="60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2"/>
                      <a:pt x="3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2"/>
                      <a:pt x="12" y="62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46" y="51"/>
                      <a:pt x="78" y="24"/>
                      <a:pt x="78" y="10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7"/>
                      <a:pt x="76" y="5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1" y="3"/>
                      <a:pt x="70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0" y="2"/>
                      <a:pt x="45" y="14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21" y="38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2" y="50"/>
                      <a:pt x="12" y="5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" name="Freeform 413"/>
              <p:cNvSpPr/>
              <p:nvPr/>
            </p:nvSpPr>
            <p:spPr bwMode="auto">
              <a:xfrm>
                <a:off x="3952876" y="3665538"/>
                <a:ext cx="566738" cy="244475"/>
              </a:xfrm>
              <a:custGeom>
                <a:avLst/>
                <a:gdLst>
                  <a:gd name="T0" fmla="*/ 39 w 151"/>
                  <a:gd name="T1" fmla="*/ 29 h 65"/>
                  <a:gd name="T2" fmla="*/ 130 w 151"/>
                  <a:gd name="T3" fmla="*/ 22 h 65"/>
                  <a:gd name="T4" fmla="*/ 41 w 151"/>
                  <a:gd name="T5" fmla="*/ 53 h 65"/>
                  <a:gd name="T6" fmla="*/ 39 w 151"/>
                  <a:gd name="T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65">
                    <a:moveTo>
                      <a:pt x="39" y="29"/>
                    </a:moveTo>
                    <a:cubicBezTo>
                      <a:pt x="39" y="29"/>
                      <a:pt x="108" y="0"/>
                      <a:pt x="130" y="22"/>
                    </a:cubicBezTo>
                    <a:cubicBezTo>
                      <a:pt x="151" y="44"/>
                      <a:pt x="85" y="65"/>
                      <a:pt x="41" y="53"/>
                    </a:cubicBezTo>
                    <a:cubicBezTo>
                      <a:pt x="0" y="42"/>
                      <a:pt x="39" y="29"/>
                      <a:pt x="39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" name="Freeform 414"/>
              <p:cNvSpPr>
                <a:spLocks noEditPoints="1"/>
              </p:cNvSpPr>
              <p:nvPr/>
            </p:nvSpPr>
            <p:spPr bwMode="auto">
              <a:xfrm>
                <a:off x="4032251" y="3709988"/>
                <a:ext cx="431800" cy="173038"/>
              </a:xfrm>
              <a:custGeom>
                <a:avLst/>
                <a:gdLst>
                  <a:gd name="T0" fmla="*/ 20 w 115"/>
                  <a:gd name="T1" fmla="*/ 42 h 46"/>
                  <a:gd name="T2" fmla="*/ 0 w 115"/>
                  <a:gd name="T3" fmla="*/ 29 h 46"/>
                  <a:gd name="T4" fmla="*/ 0 w 115"/>
                  <a:gd name="T5" fmla="*/ 29 h 46"/>
                  <a:gd name="T6" fmla="*/ 9 w 115"/>
                  <a:gd name="T7" fmla="*/ 19 h 46"/>
                  <a:gd name="T8" fmla="*/ 9 w 115"/>
                  <a:gd name="T9" fmla="*/ 19 h 46"/>
                  <a:gd name="T10" fmla="*/ 18 w 115"/>
                  <a:gd name="T11" fmla="*/ 16 h 46"/>
                  <a:gd name="T12" fmla="*/ 18 w 115"/>
                  <a:gd name="T13" fmla="*/ 16 h 46"/>
                  <a:gd name="T14" fmla="*/ 83 w 115"/>
                  <a:gd name="T15" fmla="*/ 0 h 46"/>
                  <a:gd name="T16" fmla="*/ 83 w 115"/>
                  <a:gd name="T17" fmla="*/ 0 h 46"/>
                  <a:gd name="T18" fmla="*/ 110 w 115"/>
                  <a:gd name="T19" fmla="*/ 9 h 46"/>
                  <a:gd name="T20" fmla="*/ 110 w 115"/>
                  <a:gd name="T21" fmla="*/ 9 h 46"/>
                  <a:gd name="T22" fmla="*/ 115 w 115"/>
                  <a:gd name="T23" fmla="*/ 19 h 46"/>
                  <a:gd name="T24" fmla="*/ 115 w 115"/>
                  <a:gd name="T25" fmla="*/ 19 h 46"/>
                  <a:gd name="T26" fmla="*/ 93 w 115"/>
                  <a:gd name="T27" fmla="*/ 38 h 46"/>
                  <a:gd name="T28" fmla="*/ 93 w 115"/>
                  <a:gd name="T29" fmla="*/ 38 h 46"/>
                  <a:gd name="T30" fmla="*/ 49 w 115"/>
                  <a:gd name="T31" fmla="*/ 46 h 46"/>
                  <a:gd name="T32" fmla="*/ 49 w 115"/>
                  <a:gd name="T33" fmla="*/ 46 h 46"/>
                  <a:gd name="T34" fmla="*/ 20 w 115"/>
                  <a:gd name="T35" fmla="*/ 42 h 46"/>
                  <a:gd name="T36" fmla="*/ 19 w 115"/>
                  <a:gd name="T37" fmla="*/ 19 h 46"/>
                  <a:gd name="T38" fmla="*/ 11 w 115"/>
                  <a:gd name="T39" fmla="*/ 22 h 46"/>
                  <a:gd name="T40" fmla="*/ 11 w 115"/>
                  <a:gd name="T41" fmla="*/ 22 h 46"/>
                  <a:gd name="T42" fmla="*/ 3 w 115"/>
                  <a:gd name="T43" fmla="*/ 29 h 46"/>
                  <a:gd name="T44" fmla="*/ 3 w 115"/>
                  <a:gd name="T45" fmla="*/ 29 h 46"/>
                  <a:gd name="T46" fmla="*/ 21 w 115"/>
                  <a:gd name="T47" fmla="*/ 39 h 46"/>
                  <a:gd name="T48" fmla="*/ 21 w 115"/>
                  <a:gd name="T49" fmla="*/ 39 h 46"/>
                  <a:gd name="T50" fmla="*/ 49 w 115"/>
                  <a:gd name="T51" fmla="*/ 43 h 46"/>
                  <a:gd name="T52" fmla="*/ 49 w 115"/>
                  <a:gd name="T53" fmla="*/ 43 h 46"/>
                  <a:gd name="T54" fmla="*/ 92 w 115"/>
                  <a:gd name="T55" fmla="*/ 35 h 46"/>
                  <a:gd name="T56" fmla="*/ 92 w 115"/>
                  <a:gd name="T57" fmla="*/ 35 h 46"/>
                  <a:gd name="T58" fmla="*/ 112 w 115"/>
                  <a:gd name="T59" fmla="*/ 19 h 46"/>
                  <a:gd name="T60" fmla="*/ 112 w 115"/>
                  <a:gd name="T61" fmla="*/ 19 h 46"/>
                  <a:gd name="T62" fmla="*/ 108 w 115"/>
                  <a:gd name="T63" fmla="*/ 11 h 46"/>
                  <a:gd name="T64" fmla="*/ 108 w 115"/>
                  <a:gd name="T65" fmla="*/ 11 h 46"/>
                  <a:gd name="T66" fmla="*/ 83 w 115"/>
                  <a:gd name="T67" fmla="*/ 3 h 46"/>
                  <a:gd name="T68" fmla="*/ 83 w 115"/>
                  <a:gd name="T69" fmla="*/ 3 h 46"/>
                  <a:gd name="T70" fmla="*/ 19 w 115"/>
                  <a:gd name="T71" fmla="*/ 18 h 46"/>
                  <a:gd name="T72" fmla="*/ 19 w 115"/>
                  <a:gd name="T73" fmla="*/ 18 h 46"/>
                  <a:gd name="T74" fmla="*/ 19 w 115"/>
                  <a:gd name="T7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5" h="46">
                    <a:moveTo>
                      <a:pt x="20" y="42"/>
                    </a:moveTo>
                    <a:cubicBezTo>
                      <a:pt x="6" y="38"/>
                      <a:pt x="0" y="34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5"/>
                      <a:pt x="5" y="22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3" y="17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0" y="15"/>
                      <a:pt x="55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94" y="0"/>
                      <a:pt x="104" y="2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3" y="12"/>
                      <a:pt x="115" y="15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114" y="27"/>
                      <a:pt x="106" y="33"/>
                      <a:pt x="93" y="38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81" y="43"/>
                      <a:pt x="65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39" y="46"/>
                      <a:pt x="29" y="45"/>
                      <a:pt x="20" y="42"/>
                    </a:cubicBezTo>
                    <a:close/>
                    <a:moveTo>
                      <a:pt x="19" y="19"/>
                    </a:moveTo>
                    <a:cubicBezTo>
                      <a:pt x="19" y="19"/>
                      <a:pt x="15" y="20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7" y="24"/>
                      <a:pt x="3" y="27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1"/>
                      <a:pt x="7" y="36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9" y="42"/>
                      <a:pt x="39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64" y="43"/>
                      <a:pt x="80" y="40"/>
                      <a:pt x="92" y="35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104" y="31"/>
                      <a:pt x="112" y="24"/>
                      <a:pt x="112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2" y="16"/>
                      <a:pt x="111" y="14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2" y="5"/>
                      <a:pt x="93" y="3"/>
                      <a:pt x="83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55" y="3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9"/>
                      <a:pt x="19" y="19"/>
                      <a:pt x="19" y="1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" name="Freeform 415"/>
              <p:cNvSpPr>
                <a:spLocks noEditPoints="1"/>
              </p:cNvSpPr>
              <p:nvPr/>
            </p:nvSpPr>
            <p:spPr bwMode="auto">
              <a:xfrm>
                <a:off x="4076701" y="3736975"/>
                <a:ext cx="334963" cy="120650"/>
              </a:xfrm>
              <a:custGeom>
                <a:avLst/>
                <a:gdLst>
                  <a:gd name="T0" fmla="*/ 15 w 89"/>
                  <a:gd name="T1" fmla="*/ 30 h 32"/>
                  <a:gd name="T2" fmla="*/ 0 w 89"/>
                  <a:gd name="T3" fmla="*/ 22 h 32"/>
                  <a:gd name="T4" fmla="*/ 0 w 89"/>
                  <a:gd name="T5" fmla="*/ 22 h 32"/>
                  <a:gd name="T6" fmla="*/ 8 w 89"/>
                  <a:gd name="T7" fmla="*/ 16 h 32"/>
                  <a:gd name="T8" fmla="*/ 8 w 89"/>
                  <a:gd name="T9" fmla="*/ 16 h 32"/>
                  <a:gd name="T10" fmla="*/ 14 w 89"/>
                  <a:gd name="T11" fmla="*/ 14 h 32"/>
                  <a:gd name="T12" fmla="*/ 14 w 89"/>
                  <a:gd name="T13" fmla="*/ 14 h 32"/>
                  <a:gd name="T14" fmla="*/ 71 w 89"/>
                  <a:gd name="T15" fmla="*/ 0 h 32"/>
                  <a:gd name="T16" fmla="*/ 71 w 89"/>
                  <a:gd name="T17" fmla="*/ 0 h 32"/>
                  <a:gd name="T18" fmla="*/ 86 w 89"/>
                  <a:gd name="T19" fmla="*/ 5 h 32"/>
                  <a:gd name="T20" fmla="*/ 86 w 89"/>
                  <a:gd name="T21" fmla="*/ 5 h 32"/>
                  <a:gd name="T22" fmla="*/ 89 w 89"/>
                  <a:gd name="T23" fmla="*/ 12 h 32"/>
                  <a:gd name="T24" fmla="*/ 89 w 89"/>
                  <a:gd name="T25" fmla="*/ 12 h 32"/>
                  <a:gd name="T26" fmla="*/ 72 w 89"/>
                  <a:gd name="T27" fmla="*/ 27 h 32"/>
                  <a:gd name="T28" fmla="*/ 72 w 89"/>
                  <a:gd name="T29" fmla="*/ 27 h 32"/>
                  <a:gd name="T30" fmla="*/ 36 w 89"/>
                  <a:gd name="T31" fmla="*/ 32 h 32"/>
                  <a:gd name="T32" fmla="*/ 36 w 89"/>
                  <a:gd name="T33" fmla="*/ 32 h 32"/>
                  <a:gd name="T34" fmla="*/ 15 w 89"/>
                  <a:gd name="T35" fmla="*/ 30 h 32"/>
                  <a:gd name="T36" fmla="*/ 15 w 89"/>
                  <a:gd name="T37" fmla="*/ 16 h 32"/>
                  <a:gd name="T38" fmla="*/ 5 w 89"/>
                  <a:gd name="T39" fmla="*/ 21 h 32"/>
                  <a:gd name="T40" fmla="*/ 5 w 89"/>
                  <a:gd name="T41" fmla="*/ 21 h 32"/>
                  <a:gd name="T42" fmla="*/ 3 w 89"/>
                  <a:gd name="T43" fmla="*/ 22 h 32"/>
                  <a:gd name="T44" fmla="*/ 3 w 89"/>
                  <a:gd name="T45" fmla="*/ 22 h 32"/>
                  <a:gd name="T46" fmla="*/ 6 w 89"/>
                  <a:gd name="T47" fmla="*/ 24 h 32"/>
                  <a:gd name="T48" fmla="*/ 6 w 89"/>
                  <a:gd name="T49" fmla="*/ 24 h 32"/>
                  <a:gd name="T50" fmla="*/ 16 w 89"/>
                  <a:gd name="T51" fmla="*/ 27 h 32"/>
                  <a:gd name="T52" fmla="*/ 16 w 89"/>
                  <a:gd name="T53" fmla="*/ 27 h 32"/>
                  <a:gd name="T54" fmla="*/ 36 w 89"/>
                  <a:gd name="T55" fmla="*/ 29 h 32"/>
                  <a:gd name="T56" fmla="*/ 36 w 89"/>
                  <a:gd name="T57" fmla="*/ 29 h 32"/>
                  <a:gd name="T58" fmla="*/ 71 w 89"/>
                  <a:gd name="T59" fmla="*/ 24 h 32"/>
                  <a:gd name="T60" fmla="*/ 71 w 89"/>
                  <a:gd name="T61" fmla="*/ 24 h 32"/>
                  <a:gd name="T62" fmla="*/ 86 w 89"/>
                  <a:gd name="T63" fmla="*/ 12 h 32"/>
                  <a:gd name="T64" fmla="*/ 86 w 89"/>
                  <a:gd name="T65" fmla="*/ 12 h 32"/>
                  <a:gd name="T66" fmla="*/ 83 w 89"/>
                  <a:gd name="T67" fmla="*/ 7 h 32"/>
                  <a:gd name="T68" fmla="*/ 83 w 89"/>
                  <a:gd name="T69" fmla="*/ 7 h 32"/>
                  <a:gd name="T70" fmla="*/ 71 w 89"/>
                  <a:gd name="T71" fmla="*/ 3 h 32"/>
                  <a:gd name="T72" fmla="*/ 71 w 89"/>
                  <a:gd name="T73" fmla="*/ 3 h 32"/>
                  <a:gd name="T74" fmla="*/ 15 w 89"/>
                  <a:gd name="T75" fmla="*/ 16 h 32"/>
                  <a:gd name="T76" fmla="*/ 15 w 89"/>
                  <a:gd name="T77" fmla="*/ 16 h 32"/>
                  <a:gd name="T78" fmla="*/ 15 w 89"/>
                  <a:gd name="T7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9" h="32">
                    <a:moveTo>
                      <a:pt x="15" y="30"/>
                    </a:moveTo>
                    <a:cubicBezTo>
                      <a:pt x="5" y="28"/>
                      <a:pt x="1" y="26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19"/>
                      <a:pt x="5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5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3"/>
                      <a:pt x="50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7" y="0"/>
                      <a:pt x="82" y="1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8" y="7"/>
                      <a:pt x="89" y="10"/>
                      <a:pt x="89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9" y="19"/>
                      <a:pt x="81" y="23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62" y="30"/>
                      <a:pt x="49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29" y="32"/>
                      <a:pt x="22" y="31"/>
                      <a:pt x="15" y="30"/>
                    </a:cubicBezTo>
                    <a:close/>
                    <a:moveTo>
                      <a:pt x="15" y="16"/>
                    </a:moveTo>
                    <a:cubicBezTo>
                      <a:pt x="15" y="17"/>
                      <a:pt x="8" y="18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3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5"/>
                      <a:pt x="11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2" y="28"/>
                      <a:pt x="29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49" y="29"/>
                      <a:pt x="61" y="27"/>
                      <a:pt x="71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80" y="21"/>
                      <a:pt x="86" y="16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1"/>
                      <a:pt x="85" y="9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1" y="4"/>
                      <a:pt x="77" y="3"/>
                      <a:pt x="71" y="3"/>
                    </a:cubicBezTo>
                    <a:cubicBezTo>
                      <a:pt x="71" y="3"/>
                      <a:pt x="71" y="3"/>
                      <a:pt x="71" y="3"/>
                    </a:cubicBezTo>
                    <a:cubicBezTo>
                      <a:pt x="50" y="3"/>
                      <a:pt x="16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" name="Freeform 416"/>
              <p:cNvSpPr/>
              <p:nvPr/>
            </p:nvSpPr>
            <p:spPr bwMode="auto">
              <a:xfrm>
                <a:off x="3394076" y="3571875"/>
                <a:ext cx="619125" cy="277813"/>
              </a:xfrm>
              <a:custGeom>
                <a:avLst/>
                <a:gdLst>
                  <a:gd name="T0" fmla="*/ 125 w 165"/>
                  <a:gd name="T1" fmla="*/ 43 h 74"/>
                  <a:gd name="T2" fmla="*/ 27 w 165"/>
                  <a:gd name="T3" fmla="*/ 20 h 74"/>
                  <a:gd name="T4" fmla="*/ 118 w 165"/>
                  <a:gd name="T5" fmla="*/ 69 h 74"/>
                  <a:gd name="T6" fmla="*/ 125 w 165"/>
                  <a:gd name="T7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74">
                    <a:moveTo>
                      <a:pt x="125" y="43"/>
                    </a:moveTo>
                    <a:cubicBezTo>
                      <a:pt x="125" y="43"/>
                      <a:pt x="54" y="0"/>
                      <a:pt x="27" y="20"/>
                    </a:cubicBezTo>
                    <a:cubicBezTo>
                      <a:pt x="0" y="41"/>
                      <a:pt x="69" y="74"/>
                      <a:pt x="118" y="69"/>
                    </a:cubicBezTo>
                    <a:cubicBezTo>
                      <a:pt x="165" y="63"/>
                      <a:pt x="125" y="43"/>
                      <a:pt x="12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" name="Freeform 417"/>
              <p:cNvSpPr>
                <a:spLocks noEditPoints="1"/>
              </p:cNvSpPr>
              <p:nvPr/>
            </p:nvSpPr>
            <p:spPr bwMode="auto">
              <a:xfrm>
                <a:off x="3465513" y="3621088"/>
                <a:ext cx="461963" cy="217488"/>
              </a:xfrm>
              <a:custGeom>
                <a:avLst/>
                <a:gdLst>
                  <a:gd name="T0" fmla="*/ 29 w 123"/>
                  <a:gd name="T1" fmla="*/ 45 h 58"/>
                  <a:gd name="T2" fmla="*/ 0 w 123"/>
                  <a:gd name="T3" fmla="*/ 18 h 58"/>
                  <a:gd name="T4" fmla="*/ 0 w 123"/>
                  <a:gd name="T5" fmla="*/ 18 h 58"/>
                  <a:gd name="T6" fmla="*/ 7 w 123"/>
                  <a:gd name="T7" fmla="*/ 6 h 58"/>
                  <a:gd name="T8" fmla="*/ 7 w 123"/>
                  <a:gd name="T9" fmla="*/ 6 h 58"/>
                  <a:gd name="T10" fmla="*/ 28 w 123"/>
                  <a:gd name="T11" fmla="*/ 0 h 58"/>
                  <a:gd name="T12" fmla="*/ 28 w 123"/>
                  <a:gd name="T13" fmla="*/ 0 h 58"/>
                  <a:gd name="T14" fmla="*/ 106 w 123"/>
                  <a:gd name="T15" fmla="*/ 29 h 58"/>
                  <a:gd name="T16" fmla="*/ 106 w 123"/>
                  <a:gd name="T17" fmla="*/ 29 h 58"/>
                  <a:gd name="T18" fmla="*/ 115 w 123"/>
                  <a:gd name="T19" fmla="*/ 34 h 58"/>
                  <a:gd name="T20" fmla="*/ 115 w 123"/>
                  <a:gd name="T21" fmla="*/ 34 h 58"/>
                  <a:gd name="T22" fmla="*/ 123 w 123"/>
                  <a:gd name="T23" fmla="*/ 45 h 58"/>
                  <a:gd name="T24" fmla="*/ 123 w 123"/>
                  <a:gd name="T25" fmla="*/ 45 h 58"/>
                  <a:gd name="T26" fmla="*/ 100 w 123"/>
                  <a:gd name="T27" fmla="*/ 57 h 58"/>
                  <a:gd name="T28" fmla="*/ 100 w 123"/>
                  <a:gd name="T29" fmla="*/ 57 h 58"/>
                  <a:gd name="T30" fmla="*/ 87 w 123"/>
                  <a:gd name="T31" fmla="*/ 58 h 58"/>
                  <a:gd name="T32" fmla="*/ 87 w 123"/>
                  <a:gd name="T33" fmla="*/ 58 h 58"/>
                  <a:gd name="T34" fmla="*/ 29 w 123"/>
                  <a:gd name="T35" fmla="*/ 45 h 58"/>
                  <a:gd name="T36" fmla="*/ 28 w 123"/>
                  <a:gd name="T37" fmla="*/ 3 h 58"/>
                  <a:gd name="T38" fmla="*/ 9 w 123"/>
                  <a:gd name="T39" fmla="*/ 9 h 58"/>
                  <a:gd name="T40" fmla="*/ 9 w 123"/>
                  <a:gd name="T41" fmla="*/ 9 h 58"/>
                  <a:gd name="T42" fmla="*/ 3 w 123"/>
                  <a:gd name="T43" fmla="*/ 18 h 58"/>
                  <a:gd name="T44" fmla="*/ 3 w 123"/>
                  <a:gd name="T45" fmla="*/ 18 h 58"/>
                  <a:gd name="T46" fmla="*/ 30 w 123"/>
                  <a:gd name="T47" fmla="*/ 42 h 58"/>
                  <a:gd name="T48" fmla="*/ 30 w 123"/>
                  <a:gd name="T49" fmla="*/ 42 h 58"/>
                  <a:gd name="T50" fmla="*/ 87 w 123"/>
                  <a:gd name="T51" fmla="*/ 55 h 58"/>
                  <a:gd name="T52" fmla="*/ 87 w 123"/>
                  <a:gd name="T53" fmla="*/ 55 h 58"/>
                  <a:gd name="T54" fmla="*/ 99 w 123"/>
                  <a:gd name="T55" fmla="*/ 54 h 58"/>
                  <a:gd name="T56" fmla="*/ 99 w 123"/>
                  <a:gd name="T57" fmla="*/ 54 h 58"/>
                  <a:gd name="T58" fmla="*/ 120 w 123"/>
                  <a:gd name="T59" fmla="*/ 45 h 58"/>
                  <a:gd name="T60" fmla="*/ 120 w 123"/>
                  <a:gd name="T61" fmla="*/ 45 h 58"/>
                  <a:gd name="T62" fmla="*/ 113 w 123"/>
                  <a:gd name="T63" fmla="*/ 36 h 58"/>
                  <a:gd name="T64" fmla="*/ 113 w 123"/>
                  <a:gd name="T65" fmla="*/ 36 h 58"/>
                  <a:gd name="T66" fmla="*/ 105 w 123"/>
                  <a:gd name="T67" fmla="*/ 31 h 58"/>
                  <a:gd name="T68" fmla="*/ 105 w 123"/>
                  <a:gd name="T69" fmla="*/ 31 h 58"/>
                  <a:gd name="T70" fmla="*/ 106 w 123"/>
                  <a:gd name="T71" fmla="*/ 30 h 58"/>
                  <a:gd name="T72" fmla="*/ 106 w 123"/>
                  <a:gd name="T73" fmla="*/ 29 h 58"/>
                  <a:gd name="T74" fmla="*/ 106 w 123"/>
                  <a:gd name="T75" fmla="*/ 30 h 58"/>
                  <a:gd name="T76" fmla="*/ 105 w 123"/>
                  <a:gd name="T77" fmla="*/ 31 h 58"/>
                  <a:gd name="T78" fmla="*/ 105 w 123"/>
                  <a:gd name="T79" fmla="*/ 31 h 58"/>
                  <a:gd name="T80" fmla="*/ 78 w 123"/>
                  <a:gd name="T81" fmla="*/ 17 h 58"/>
                  <a:gd name="T82" fmla="*/ 78 w 123"/>
                  <a:gd name="T83" fmla="*/ 17 h 58"/>
                  <a:gd name="T84" fmla="*/ 28 w 123"/>
                  <a:gd name="T85" fmla="*/ 3 h 58"/>
                  <a:gd name="T86" fmla="*/ 28 w 123"/>
                  <a:gd name="T87" fmla="*/ 3 h 58"/>
                  <a:gd name="T88" fmla="*/ 28 w 123"/>
                  <a:gd name="T89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58">
                    <a:moveTo>
                      <a:pt x="29" y="45"/>
                    </a:moveTo>
                    <a:cubicBezTo>
                      <a:pt x="13" y="37"/>
                      <a:pt x="1" y="2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3"/>
                      <a:pt x="3" y="9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3" y="2"/>
                      <a:pt x="20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59" y="0"/>
                      <a:pt x="104" y="27"/>
                      <a:pt x="106" y="29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6" y="29"/>
                      <a:pt x="110" y="31"/>
                      <a:pt x="115" y="34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19" y="37"/>
                      <a:pt x="123" y="41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51"/>
                      <a:pt x="117" y="55"/>
                      <a:pt x="100" y="57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96" y="57"/>
                      <a:pt x="92" y="58"/>
                      <a:pt x="87" y="58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67" y="58"/>
                      <a:pt x="46" y="52"/>
                      <a:pt x="29" y="45"/>
                    </a:cubicBezTo>
                    <a:close/>
                    <a:moveTo>
                      <a:pt x="28" y="3"/>
                    </a:moveTo>
                    <a:cubicBezTo>
                      <a:pt x="20" y="3"/>
                      <a:pt x="14" y="5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5" y="12"/>
                      <a:pt x="3" y="15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25"/>
                      <a:pt x="14" y="35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47" y="50"/>
                      <a:pt x="68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1" y="55"/>
                      <a:pt x="95" y="5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116" y="52"/>
                      <a:pt x="121" y="48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3"/>
                      <a:pt x="117" y="39"/>
                      <a:pt x="113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09" y="33"/>
                      <a:pt x="105" y="31"/>
                      <a:pt x="105" y="31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5" y="31"/>
                      <a:pt x="93" y="24"/>
                      <a:pt x="78" y="17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63" y="10"/>
                      <a:pt x="43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" name="Freeform 418"/>
              <p:cNvSpPr>
                <a:spLocks noEditPoints="1"/>
              </p:cNvSpPr>
              <p:nvPr/>
            </p:nvSpPr>
            <p:spPr bwMode="auto">
              <a:xfrm>
                <a:off x="3524251" y="3651250"/>
                <a:ext cx="354013" cy="157163"/>
              </a:xfrm>
              <a:custGeom>
                <a:avLst/>
                <a:gdLst>
                  <a:gd name="T0" fmla="*/ 24 w 94"/>
                  <a:gd name="T1" fmla="*/ 33 h 42"/>
                  <a:gd name="T2" fmla="*/ 0 w 94"/>
                  <a:gd name="T3" fmla="*/ 12 h 42"/>
                  <a:gd name="T4" fmla="*/ 0 w 94"/>
                  <a:gd name="T5" fmla="*/ 12 h 42"/>
                  <a:gd name="T6" fmla="*/ 4 w 94"/>
                  <a:gd name="T7" fmla="*/ 3 h 42"/>
                  <a:gd name="T8" fmla="*/ 4 w 94"/>
                  <a:gd name="T9" fmla="*/ 3 h 42"/>
                  <a:gd name="T10" fmla="*/ 15 w 94"/>
                  <a:gd name="T11" fmla="*/ 0 h 42"/>
                  <a:gd name="T12" fmla="*/ 15 w 94"/>
                  <a:gd name="T13" fmla="*/ 0 h 42"/>
                  <a:gd name="T14" fmla="*/ 80 w 94"/>
                  <a:gd name="T15" fmla="*/ 25 h 42"/>
                  <a:gd name="T16" fmla="*/ 80 w 94"/>
                  <a:gd name="T17" fmla="*/ 25 h 42"/>
                  <a:gd name="T18" fmla="*/ 87 w 94"/>
                  <a:gd name="T19" fmla="*/ 28 h 42"/>
                  <a:gd name="T20" fmla="*/ 87 w 94"/>
                  <a:gd name="T21" fmla="*/ 28 h 42"/>
                  <a:gd name="T22" fmla="*/ 94 w 94"/>
                  <a:gd name="T23" fmla="*/ 36 h 42"/>
                  <a:gd name="T24" fmla="*/ 94 w 94"/>
                  <a:gd name="T25" fmla="*/ 36 h 42"/>
                  <a:gd name="T26" fmla="*/ 77 w 94"/>
                  <a:gd name="T27" fmla="*/ 42 h 42"/>
                  <a:gd name="T28" fmla="*/ 77 w 94"/>
                  <a:gd name="T29" fmla="*/ 42 h 42"/>
                  <a:gd name="T30" fmla="*/ 72 w 94"/>
                  <a:gd name="T31" fmla="*/ 42 h 42"/>
                  <a:gd name="T32" fmla="*/ 72 w 94"/>
                  <a:gd name="T33" fmla="*/ 42 h 42"/>
                  <a:gd name="T34" fmla="*/ 24 w 94"/>
                  <a:gd name="T35" fmla="*/ 33 h 42"/>
                  <a:gd name="T36" fmla="*/ 6 w 94"/>
                  <a:gd name="T37" fmla="*/ 6 h 42"/>
                  <a:gd name="T38" fmla="*/ 3 w 94"/>
                  <a:gd name="T39" fmla="*/ 12 h 42"/>
                  <a:gd name="T40" fmla="*/ 3 w 94"/>
                  <a:gd name="T41" fmla="*/ 12 h 42"/>
                  <a:gd name="T42" fmla="*/ 25 w 94"/>
                  <a:gd name="T43" fmla="*/ 30 h 42"/>
                  <a:gd name="T44" fmla="*/ 25 w 94"/>
                  <a:gd name="T45" fmla="*/ 30 h 42"/>
                  <a:gd name="T46" fmla="*/ 72 w 94"/>
                  <a:gd name="T47" fmla="*/ 39 h 42"/>
                  <a:gd name="T48" fmla="*/ 72 w 94"/>
                  <a:gd name="T49" fmla="*/ 39 h 42"/>
                  <a:gd name="T50" fmla="*/ 77 w 94"/>
                  <a:gd name="T51" fmla="*/ 39 h 42"/>
                  <a:gd name="T52" fmla="*/ 77 w 94"/>
                  <a:gd name="T53" fmla="*/ 39 h 42"/>
                  <a:gd name="T54" fmla="*/ 89 w 94"/>
                  <a:gd name="T55" fmla="*/ 37 h 42"/>
                  <a:gd name="T56" fmla="*/ 89 w 94"/>
                  <a:gd name="T57" fmla="*/ 37 h 42"/>
                  <a:gd name="T58" fmla="*/ 91 w 94"/>
                  <a:gd name="T59" fmla="*/ 36 h 42"/>
                  <a:gd name="T60" fmla="*/ 91 w 94"/>
                  <a:gd name="T61" fmla="*/ 36 h 42"/>
                  <a:gd name="T62" fmla="*/ 85 w 94"/>
                  <a:gd name="T63" fmla="*/ 31 h 42"/>
                  <a:gd name="T64" fmla="*/ 85 w 94"/>
                  <a:gd name="T65" fmla="*/ 31 h 42"/>
                  <a:gd name="T66" fmla="*/ 79 w 94"/>
                  <a:gd name="T67" fmla="*/ 27 h 42"/>
                  <a:gd name="T68" fmla="*/ 79 w 94"/>
                  <a:gd name="T69" fmla="*/ 27 h 42"/>
                  <a:gd name="T70" fmla="*/ 79 w 94"/>
                  <a:gd name="T71" fmla="*/ 26 h 42"/>
                  <a:gd name="T72" fmla="*/ 80 w 94"/>
                  <a:gd name="T73" fmla="*/ 25 h 42"/>
                  <a:gd name="T74" fmla="*/ 79 w 94"/>
                  <a:gd name="T75" fmla="*/ 26 h 42"/>
                  <a:gd name="T76" fmla="*/ 79 w 94"/>
                  <a:gd name="T77" fmla="*/ 27 h 42"/>
                  <a:gd name="T78" fmla="*/ 79 w 94"/>
                  <a:gd name="T79" fmla="*/ 27 h 42"/>
                  <a:gd name="T80" fmla="*/ 55 w 94"/>
                  <a:gd name="T81" fmla="*/ 15 h 42"/>
                  <a:gd name="T82" fmla="*/ 55 w 94"/>
                  <a:gd name="T83" fmla="*/ 15 h 42"/>
                  <a:gd name="T84" fmla="*/ 15 w 94"/>
                  <a:gd name="T85" fmla="*/ 3 h 42"/>
                  <a:gd name="T86" fmla="*/ 15 w 94"/>
                  <a:gd name="T87" fmla="*/ 3 h 42"/>
                  <a:gd name="T88" fmla="*/ 15 w 94"/>
                  <a:gd name="T89" fmla="*/ 3 h 42"/>
                  <a:gd name="T90" fmla="*/ 15 w 94"/>
                  <a:gd name="T91" fmla="*/ 3 h 42"/>
                  <a:gd name="T92" fmla="*/ 6 w 94"/>
                  <a:gd name="T93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4" h="42">
                    <a:moveTo>
                      <a:pt x="24" y="33"/>
                    </a:moveTo>
                    <a:cubicBezTo>
                      <a:pt x="10" y="28"/>
                      <a:pt x="0" y="2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9"/>
                      <a:pt x="1" y="6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1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37" y="0"/>
                      <a:pt x="78" y="23"/>
                      <a:pt x="80" y="25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81" y="25"/>
                      <a:pt x="84" y="26"/>
                      <a:pt x="87" y="28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90" y="30"/>
                      <a:pt x="94" y="32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3" y="40"/>
                      <a:pt x="89" y="41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5" y="42"/>
                      <a:pt x="74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56" y="42"/>
                      <a:pt x="38" y="39"/>
                      <a:pt x="24" y="33"/>
                    </a:cubicBezTo>
                    <a:close/>
                    <a:moveTo>
                      <a:pt x="6" y="6"/>
                    </a:moveTo>
                    <a:cubicBezTo>
                      <a:pt x="3" y="8"/>
                      <a:pt x="3" y="10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12" y="25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39" y="36"/>
                      <a:pt x="56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3" y="39"/>
                      <a:pt x="75" y="39"/>
                      <a:pt x="77" y="39"/>
                    </a:cubicBezTo>
                    <a:cubicBezTo>
                      <a:pt x="77" y="39"/>
                      <a:pt x="77" y="39"/>
                      <a:pt x="77" y="39"/>
                    </a:cubicBezTo>
                    <a:cubicBezTo>
                      <a:pt x="82" y="39"/>
                      <a:pt x="86" y="38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5"/>
                      <a:pt x="88" y="32"/>
                      <a:pt x="85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2" y="29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80" y="25"/>
                      <a:pt x="80" y="25"/>
                      <a:pt x="80" y="25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68" y="21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42" y="9"/>
                      <a:pt x="2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3"/>
                      <a:pt x="8" y="4"/>
                      <a:pt x="6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" name="Freeform 419"/>
              <p:cNvSpPr/>
              <p:nvPr/>
            </p:nvSpPr>
            <p:spPr bwMode="auto">
              <a:xfrm>
                <a:off x="3494088" y="3822700"/>
                <a:ext cx="527050" cy="214313"/>
              </a:xfrm>
              <a:custGeom>
                <a:avLst/>
                <a:gdLst>
                  <a:gd name="T0" fmla="*/ 100 w 140"/>
                  <a:gd name="T1" fmla="*/ 2 h 57"/>
                  <a:gd name="T2" fmla="*/ 12 w 140"/>
                  <a:gd name="T3" fmla="*/ 28 h 57"/>
                  <a:gd name="T4" fmla="*/ 106 w 140"/>
                  <a:gd name="T5" fmla="*/ 25 h 57"/>
                  <a:gd name="T6" fmla="*/ 100 w 140"/>
                  <a:gd name="T7" fmla="*/ 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0" h="57">
                    <a:moveTo>
                      <a:pt x="100" y="2"/>
                    </a:moveTo>
                    <a:cubicBezTo>
                      <a:pt x="100" y="2"/>
                      <a:pt x="24" y="0"/>
                      <a:pt x="12" y="28"/>
                    </a:cubicBezTo>
                    <a:cubicBezTo>
                      <a:pt x="0" y="57"/>
                      <a:pt x="70" y="52"/>
                      <a:pt x="106" y="25"/>
                    </a:cubicBezTo>
                    <a:cubicBezTo>
                      <a:pt x="140" y="0"/>
                      <a:pt x="100" y="2"/>
                      <a:pt x="10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" name="Freeform 420"/>
              <p:cNvSpPr>
                <a:spLocks noEditPoints="1"/>
              </p:cNvSpPr>
              <p:nvPr/>
            </p:nvSpPr>
            <p:spPr bwMode="auto">
              <a:xfrm>
                <a:off x="3529013" y="3827463"/>
                <a:ext cx="420688" cy="179388"/>
              </a:xfrm>
              <a:custGeom>
                <a:avLst/>
                <a:gdLst>
                  <a:gd name="T0" fmla="*/ 0 w 112"/>
                  <a:gd name="T1" fmla="*/ 33 h 48"/>
                  <a:gd name="T2" fmla="*/ 2 w 112"/>
                  <a:gd name="T3" fmla="*/ 27 h 48"/>
                  <a:gd name="T4" fmla="*/ 2 w 112"/>
                  <a:gd name="T5" fmla="*/ 27 h 48"/>
                  <a:gd name="T6" fmla="*/ 86 w 112"/>
                  <a:gd name="T7" fmla="*/ 0 h 48"/>
                  <a:gd name="T8" fmla="*/ 86 w 112"/>
                  <a:gd name="T9" fmla="*/ 0 h 48"/>
                  <a:gd name="T10" fmla="*/ 91 w 112"/>
                  <a:gd name="T11" fmla="*/ 0 h 48"/>
                  <a:gd name="T12" fmla="*/ 91 w 112"/>
                  <a:gd name="T13" fmla="*/ 0 h 48"/>
                  <a:gd name="T14" fmla="*/ 93 w 112"/>
                  <a:gd name="T15" fmla="*/ 0 h 48"/>
                  <a:gd name="T16" fmla="*/ 93 w 112"/>
                  <a:gd name="T17" fmla="*/ 0 h 48"/>
                  <a:gd name="T18" fmla="*/ 104 w 112"/>
                  <a:gd name="T19" fmla="*/ 1 h 48"/>
                  <a:gd name="T20" fmla="*/ 104 w 112"/>
                  <a:gd name="T21" fmla="*/ 1 h 48"/>
                  <a:gd name="T22" fmla="*/ 112 w 112"/>
                  <a:gd name="T23" fmla="*/ 8 h 48"/>
                  <a:gd name="T24" fmla="*/ 112 w 112"/>
                  <a:gd name="T25" fmla="*/ 8 h 48"/>
                  <a:gd name="T26" fmla="*/ 98 w 112"/>
                  <a:gd name="T27" fmla="*/ 26 h 48"/>
                  <a:gd name="T28" fmla="*/ 98 w 112"/>
                  <a:gd name="T29" fmla="*/ 26 h 48"/>
                  <a:gd name="T30" fmla="*/ 28 w 112"/>
                  <a:gd name="T31" fmla="*/ 48 h 48"/>
                  <a:gd name="T32" fmla="*/ 28 w 112"/>
                  <a:gd name="T33" fmla="*/ 48 h 48"/>
                  <a:gd name="T34" fmla="*/ 0 w 112"/>
                  <a:gd name="T35" fmla="*/ 33 h 48"/>
                  <a:gd name="T36" fmla="*/ 96 w 112"/>
                  <a:gd name="T37" fmla="*/ 23 h 48"/>
                  <a:gd name="T38" fmla="*/ 109 w 112"/>
                  <a:gd name="T39" fmla="*/ 8 h 48"/>
                  <a:gd name="T40" fmla="*/ 109 w 112"/>
                  <a:gd name="T41" fmla="*/ 8 h 48"/>
                  <a:gd name="T42" fmla="*/ 104 w 112"/>
                  <a:gd name="T43" fmla="*/ 4 h 48"/>
                  <a:gd name="T44" fmla="*/ 104 w 112"/>
                  <a:gd name="T45" fmla="*/ 4 h 48"/>
                  <a:gd name="T46" fmla="*/ 93 w 112"/>
                  <a:gd name="T47" fmla="*/ 3 h 48"/>
                  <a:gd name="T48" fmla="*/ 93 w 112"/>
                  <a:gd name="T49" fmla="*/ 3 h 48"/>
                  <a:gd name="T50" fmla="*/ 91 w 112"/>
                  <a:gd name="T51" fmla="*/ 3 h 48"/>
                  <a:gd name="T52" fmla="*/ 91 w 112"/>
                  <a:gd name="T53" fmla="*/ 3 h 48"/>
                  <a:gd name="T54" fmla="*/ 90 w 112"/>
                  <a:gd name="T55" fmla="*/ 3 h 48"/>
                  <a:gd name="T56" fmla="*/ 86 w 112"/>
                  <a:gd name="T57" fmla="*/ 3 h 48"/>
                  <a:gd name="T58" fmla="*/ 86 w 112"/>
                  <a:gd name="T59" fmla="*/ 3 h 48"/>
                  <a:gd name="T60" fmla="*/ 5 w 112"/>
                  <a:gd name="T61" fmla="*/ 28 h 48"/>
                  <a:gd name="T62" fmla="*/ 5 w 112"/>
                  <a:gd name="T63" fmla="*/ 28 h 48"/>
                  <a:gd name="T64" fmla="*/ 3 w 112"/>
                  <a:gd name="T65" fmla="*/ 33 h 48"/>
                  <a:gd name="T66" fmla="*/ 3 w 112"/>
                  <a:gd name="T67" fmla="*/ 33 h 48"/>
                  <a:gd name="T68" fmla="*/ 10 w 112"/>
                  <a:gd name="T69" fmla="*/ 42 h 48"/>
                  <a:gd name="T70" fmla="*/ 10 w 112"/>
                  <a:gd name="T71" fmla="*/ 42 h 48"/>
                  <a:gd name="T72" fmla="*/ 28 w 112"/>
                  <a:gd name="T73" fmla="*/ 45 h 48"/>
                  <a:gd name="T74" fmla="*/ 28 w 112"/>
                  <a:gd name="T75" fmla="*/ 45 h 48"/>
                  <a:gd name="T76" fmla="*/ 96 w 112"/>
                  <a:gd name="T77" fmla="*/ 23 h 48"/>
                  <a:gd name="T78" fmla="*/ 91 w 112"/>
                  <a:gd name="T79" fmla="*/ 1 h 48"/>
                  <a:gd name="T80" fmla="*/ 91 w 112"/>
                  <a:gd name="T81" fmla="*/ 0 h 48"/>
                  <a:gd name="T82" fmla="*/ 91 w 112"/>
                  <a:gd name="T8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2" h="48">
                    <a:moveTo>
                      <a:pt x="0" y="33"/>
                    </a:moveTo>
                    <a:cubicBezTo>
                      <a:pt x="0" y="31"/>
                      <a:pt x="1" y="29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4" y="1"/>
                      <a:pt x="70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9" y="0"/>
                      <a:pt x="90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2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6" y="0"/>
                      <a:pt x="100" y="0"/>
                      <a:pt x="104" y="1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8" y="2"/>
                      <a:pt x="112" y="4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2" y="13"/>
                      <a:pt x="108" y="1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78" y="40"/>
                      <a:pt x="49" y="48"/>
                      <a:pt x="28" y="48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13" y="48"/>
                      <a:pt x="1" y="44"/>
                      <a:pt x="0" y="33"/>
                    </a:cubicBezTo>
                    <a:close/>
                    <a:moveTo>
                      <a:pt x="96" y="23"/>
                    </a:moveTo>
                    <a:cubicBezTo>
                      <a:pt x="106" y="16"/>
                      <a:pt x="109" y="11"/>
                      <a:pt x="109" y="8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9" y="6"/>
                      <a:pt x="107" y="5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0" y="3"/>
                      <a:pt x="96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3"/>
                      <a:pt x="91" y="3"/>
                      <a:pt x="91" y="3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3"/>
                      <a:pt x="89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70" y="3"/>
                      <a:pt x="14" y="5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30"/>
                      <a:pt x="3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7"/>
                      <a:pt x="6" y="40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4" y="44"/>
                      <a:pt x="21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49" y="45"/>
                      <a:pt x="77" y="37"/>
                      <a:pt x="96" y="23"/>
                    </a:cubicBezTo>
                    <a:close/>
                    <a:moveTo>
                      <a:pt x="91" y="1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91" y="1"/>
                      <a:pt x="91" y="1"/>
                      <a:pt x="91" y="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" name="Freeform 421"/>
              <p:cNvSpPr>
                <a:spLocks noEditPoints="1"/>
              </p:cNvSpPr>
              <p:nvPr/>
            </p:nvSpPr>
            <p:spPr bwMode="auto">
              <a:xfrm>
                <a:off x="3581401" y="3852863"/>
                <a:ext cx="327025" cy="128588"/>
              </a:xfrm>
              <a:custGeom>
                <a:avLst/>
                <a:gdLst>
                  <a:gd name="T0" fmla="*/ 0 w 87"/>
                  <a:gd name="T1" fmla="*/ 23 h 34"/>
                  <a:gd name="T2" fmla="*/ 1 w 87"/>
                  <a:gd name="T3" fmla="*/ 18 h 34"/>
                  <a:gd name="T4" fmla="*/ 1 w 87"/>
                  <a:gd name="T5" fmla="*/ 18 h 34"/>
                  <a:gd name="T6" fmla="*/ 37 w 87"/>
                  <a:gd name="T7" fmla="*/ 3 h 34"/>
                  <a:gd name="T8" fmla="*/ 37 w 87"/>
                  <a:gd name="T9" fmla="*/ 3 h 34"/>
                  <a:gd name="T10" fmla="*/ 70 w 87"/>
                  <a:gd name="T11" fmla="*/ 1 h 34"/>
                  <a:gd name="T12" fmla="*/ 70 w 87"/>
                  <a:gd name="T13" fmla="*/ 1 h 34"/>
                  <a:gd name="T14" fmla="*/ 70 w 87"/>
                  <a:gd name="T15" fmla="*/ 1 h 34"/>
                  <a:gd name="T16" fmla="*/ 70 w 87"/>
                  <a:gd name="T17" fmla="*/ 1 h 34"/>
                  <a:gd name="T18" fmla="*/ 77 w 87"/>
                  <a:gd name="T19" fmla="*/ 0 h 34"/>
                  <a:gd name="T20" fmla="*/ 77 w 87"/>
                  <a:gd name="T21" fmla="*/ 0 h 34"/>
                  <a:gd name="T22" fmla="*/ 83 w 87"/>
                  <a:gd name="T23" fmla="*/ 1 h 34"/>
                  <a:gd name="T24" fmla="*/ 83 w 87"/>
                  <a:gd name="T25" fmla="*/ 1 h 34"/>
                  <a:gd name="T26" fmla="*/ 87 w 87"/>
                  <a:gd name="T27" fmla="*/ 5 h 34"/>
                  <a:gd name="T28" fmla="*/ 87 w 87"/>
                  <a:gd name="T29" fmla="*/ 5 h 34"/>
                  <a:gd name="T30" fmla="*/ 75 w 87"/>
                  <a:gd name="T31" fmla="*/ 16 h 34"/>
                  <a:gd name="T32" fmla="*/ 75 w 87"/>
                  <a:gd name="T33" fmla="*/ 16 h 34"/>
                  <a:gd name="T34" fmla="*/ 19 w 87"/>
                  <a:gd name="T35" fmla="*/ 34 h 34"/>
                  <a:gd name="T36" fmla="*/ 19 w 87"/>
                  <a:gd name="T37" fmla="*/ 34 h 34"/>
                  <a:gd name="T38" fmla="*/ 0 w 87"/>
                  <a:gd name="T39" fmla="*/ 23 h 34"/>
                  <a:gd name="T40" fmla="*/ 74 w 87"/>
                  <a:gd name="T41" fmla="*/ 14 h 34"/>
                  <a:gd name="T42" fmla="*/ 84 w 87"/>
                  <a:gd name="T43" fmla="*/ 5 h 34"/>
                  <a:gd name="T44" fmla="*/ 84 w 87"/>
                  <a:gd name="T45" fmla="*/ 5 h 34"/>
                  <a:gd name="T46" fmla="*/ 82 w 87"/>
                  <a:gd name="T47" fmla="*/ 4 h 34"/>
                  <a:gd name="T48" fmla="*/ 82 w 87"/>
                  <a:gd name="T49" fmla="*/ 4 h 34"/>
                  <a:gd name="T50" fmla="*/ 77 w 87"/>
                  <a:gd name="T51" fmla="*/ 3 h 34"/>
                  <a:gd name="T52" fmla="*/ 77 w 87"/>
                  <a:gd name="T53" fmla="*/ 3 h 34"/>
                  <a:gd name="T54" fmla="*/ 71 w 87"/>
                  <a:gd name="T55" fmla="*/ 4 h 34"/>
                  <a:gd name="T56" fmla="*/ 71 w 87"/>
                  <a:gd name="T57" fmla="*/ 4 h 34"/>
                  <a:gd name="T58" fmla="*/ 70 w 87"/>
                  <a:gd name="T59" fmla="*/ 4 h 34"/>
                  <a:gd name="T60" fmla="*/ 70 w 87"/>
                  <a:gd name="T61" fmla="*/ 4 h 34"/>
                  <a:gd name="T62" fmla="*/ 70 w 87"/>
                  <a:gd name="T63" fmla="*/ 4 h 34"/>
                  <a:gd name="T64" fmla="*/ 37 w 87"/>
                  <a:gd name="T65" fmla="*/ 6 h 34"/>
                  <a:gd name="T66" fmla="*/ 37 w 87"/>
                  <a:gd name="T67" fmla="*/ 6 h 34"/>
                  <a:gd name="T68" fmla="*/ 4 w 87"/>
                  <a:gd name="T69" fmla="*/ 19 h 34"/>
                  <a:gd name="T70" fmla="*/ 4 w 87"/>
                  <a:gd name="T71" fmla="*/ 19 h 34"/>
                  <a:gd name="T72" fmla="*/ 3 w 87"/>
                  <a:gd name="T73" fmla="*/ 23 h 34"/>
                  <a:gd name="T74" fmla="*/ 3 w 87"/>
                  <a:gd name="T75" fmla="*/ 23 h 34"/>
                  <a:gd name="T76" fmla="*/ 7 w 87"/>
                  <a:gd name="T77" fmla="*/ 29 h 34"/>
                  <a:gd name="T78" fmla="*/ 7 w 87"/>
                  <a:gd name="T79" fmla="*/ 29 h 34"/>
                  <a:gd name="T80" fmla="*/ 19 w 87"/>
                  <a:gd name="T81" fmla="*/ 31 h 34"/>
                  <a:gd name="T82" fmla="*/ 19 w 87"/>
                  <a:gd name="T83" fmla="*/ 31 h 34"/>
                  <a:gd name="T84" fmla="*/ 74 w 87"/>
                  <a:gd name="T85" fmla="*/ 14 h 34"/>
                  <a:gd name="T86" fmla="*/ 70 w 87"/>
                  <a:gd name="T87" fmla="*/ 2 h 34"/>
                  <a:gd name="T88" fmla="*/ 70 w 87"/>
                  <a:gd name="T89" fmla="*/ 1 h 34"/>
                  <a:gd name="T90" fmla="*/ 70 w 87"/>
                  <a:gd name="T91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7" h="34">
                    <a:moveTo>
                      <a:pt x="0" y="23"/>
                    </a:moveTo>
                    <a:cubicBezTo>
                      <a:pt x="0" y="21"/>
                      <a:pt x="0" y="20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9"/>
                      <a:pt x="21" y="5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53" y="1"/>
                      <a:pt x="68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1" y="1"/>
                      <a:pt x="74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9" y="0"/>
                      <a:pt x="81" y="0"/>
                      <a:pt x="83" y="1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5" y="1"/>
                      <a:pt x="87" y="2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6" y="8"/>
                      <a:pt x="83" y="11"/>
                      <a:pt x="75" y="16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59" y="27"/>
                      <a:pt x="35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8" y="34"/>
                      <a:pt x="0" y="31"/>
                      <a:pt x="0" y="23"/>
                    </a:cubicBezTo>
                    <a:close/>
                    <a:moveTo>
                      <a:pt x="74" y="14"/>
                    </a:moveTo>
                    <a:cubicBezTo>
                      <a:pt x="82" y="9"/>
                      <a:pt x="84" y="5"/>
                      <a:pt x="84" y="5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84" y="5"/>
                      <a:pt x="84" y="4"/>
                      <a:pt x="82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3" y="3"/>
                      <a:pt x="71" y="4"/>
                      <a:pt x="71" y="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68" y="4"/>
                      <a:pt x="53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21" y="8"/>
                      <a:pt x="5" y="12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0"/>
                      <a:pt x="3" y="22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5"/>
                      <a:pt x="4" y="27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10" y="30"/>
                      <a:pt x="14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34" y="31"/>
                      <a:pt x="58" y="24"/>
                      <a:pt x="74" y="14"/>
                    </a:cubicBezTo>
                    <a:close/>
                    <a:moveTo>
                      <a:pt x="70" y="2"/>
                    </a:moveTo>
                    <a:cubicBezTo>
                      <a:pt x="70" y="1"/>
                      <a:pt x="70" y="1"/>
                      <a:pt x="70" y="1"/>
                    </a:cubicBezTo>
                    <a:cubicBezTo>
                      <a:pt x="70" y="2"/>
                      <a:pt x="70" y="2"/>
                      <a:pt x="70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" name="Freeform 422"/>
              <p:cNvSpPr/>
              <p:nvPr/>
            </p:nvSpPr>
            <p:spPr bwMode="auto">
              <a:xfrm>
                <a:off x="3633788" y="4130675"/>
                <a:ext cx="82550" cy="128588"/>
              </a:xfrm>
              <a:custGeom>
                <a:avLst/>
                <a:gdLst>
                  <a:gd name="T0" fmla="*/ 17 w 22"/>
                  <a:gd name="T1" fmla="*/ 16 h 34"/>
                  <a:gd name="T2" fmla="*/ 0 w 22"/>
                  <a:gd name="T3" fmla="*/ 9 h 34"/>
                  <a:gd name="T4" fmla="*/ 16 w 22"/>
                  <a:gd name="T5" fmla="*/ 33 h 34"/>
                  <a:gd name="T6" fmla="*/ 22 w 22"/>
                  <a:gd name="T7" fmla="*/ 25 h 34"/>
                  <a:gd name="T8" fmla="*/ 17 w 22"/>
                  <a:gd name="T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4">
                    <a:moveTo>
                      <a:pt x="17" y="16"/>
                    </a:moveTo>
                    <a:cubicBezTo>
                      <a:pt x="17" y="16"/>
                      <a:pt x="0" y="0"/>
                      <a:pt x="0" y="9"/>
                    </a:cubicBezTo>
                    <a:cubicBezTo>
                      <a:pt x="0" y="15"/>
                      <a:pt x="11" y="34"/>
                      <a:pt x="16" y="33"/>
                    </a:cubicBezTo>
                    <a:cubicBezTo>
                      <a:pt x="22" y="31"/>
                      <a:pt x="22" y="25"/>
                      <a:pt x="22" y="25"/>
                    </a:cubicBezTo>
                    <a:lnTo>
                      <a:pt x="17" y="1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" name="Freeform 423"/>
              <p:cNvSpPr/>
              <p:nvPr/>
            </p:nvSpPr>
            <p:spPr bwMode="auto">
              <a:xfrm>
                <a:off x="4403726" y="3951288"/>
                <a:ext cx="63500" cy="138113"/>
              </a:xfrm>
              <a:custGeom>
                <a:avLst/>
                <a:gdLst>
                  <a:gd name="T0" fmla="*/ 1 w 17"/>
                  <a:gd name="T1" fmla="*/ 21 h 37"/>
                  <a:gd name="T2" fmla="*/ 15 w 17"/>
                  <a:gd name="T3" fmla="*/ 9 h 37"/>
                  <a:gd name="T4" fmla="*/ 9 w 17"/>
                  <a:gd name="T5" fmla="*/ 36 h 37"/>
                  <a:gd name="T6" fmla="*/ 0 w 17"/>
                  <a:gd name="T7" fmla="*/ 32 h 37"/>
                  <a:gd name="T8" fmla="*/ 1 w 17"/>
                  <a:gd name="T9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7">
                    <a:moveTo>
                      <a:pt x="1" y="21"/>
                    </a:moveTo>
                    <a:cubicBezTo>
                      <a:pt x="1" y="21"/>
                      <a:pt x="11" y="0"/>
                      <a:pt x="15" y="9"/>
                    </a:cubicBezTo>
                    <a:cubicBezTo>
                      <a:pt x="17" y="14"/>
                      <a:pt x="14" y="35"/>
                      <a:pt x="9" y="36"/>
                    </a:cubicBezTo>
                    <a:cubicBezTo>
                      <a:pt x="3" y="37"/>
                      <a:pt x="0" y="32"/>
                      <a:pt x="0" y="32"/>
                    </a:cubicBez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" name="Freeform 424"/>
              <p:cNvSpPr/>
              <p:nvPr/>
            </p:nvSpPr>
            <p:spPr bwMode="auto">
              <a:xfrm>
                <a:off x="3584576" y="3698875"/>
                <a:ext cx="871538" cy="642938"/>
              </a:xfrm>
              <a:custGeom>
                <a:avLst/>
                <a:gdLst>
                  <a:gd name="T0" fmla="*/ 84 w 232"/>
                  <a:gd name="T1" fmla="*/ 9 h 171"/>
                  <a:gd name="T2" fmla="*/ 48 w 232"/>
                  <a:gd name="T3" fmla="*/ 94 h 171"/>
                  <a:gd name="T4" fmla="*/ 89 w 232"/>
                  <a:gd name="T5" fmla="*/ 160 h 171"/>
                  <a:gd name="T6" fmla="*/ 114 w 232"/>
                  <a:gd name="T7" fmla="*/ 142 h 171"/>
                  <a:gd name="T8" fmla="*/ 155 w 232"/>
                  <a:gd name="T9" fmla="*/ 131 h 171"/>
                  <a:gd name="T10" fmla="*/ 217 w 232"/>
                  <a:gd name="T11" fmla="*/ 103 h 171"/>
                  <a:gd name="T12" fmla="*/ 120 w 232"/>
                  <a:gd name="T13" fmla="*/ 0 h 171"/>
                  <a:gd name="T14" fmla="*/ 84 w 232"/>
                  <a:gd name="T15" fmla="*/ 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171">
                    <a:moveTo>
                      <a:pt x="84" y="9"/>
                    </a:moveTo>
                    <a:cubicBezTo>
                      <a:pt x="84" y="9"/>
                      <a:pt x="89" y="70"/>
                      <a:pt x="48" y="94"/>
                    </a:cubicBezTo>
                    <a:cubicBezTo>
                      <a:pt x="0" y="121"/>
                      <a:pt x="53" y="171"/>
                      <a:pt x="89" y="160"/>
                    </a:cubicBezTo>
                    <a:cubicBezTo>
                      <a:pt x="89" y="160"/>
                      <a:pt x="104" y="156"/>
                      <a:pt x="114" y="142"/>
                    </a:cubicBezTo>
                    <a:cubicBezTo>
                      <a:pt x="123" y="128"/>
                      <a:pt x="143" y="127"/>
                      <a:pt x="155" y="131"/>
                    </a:cubicBezTo>
                    <a:cubicBezTo>
                      <a:pt x="190" y="144"/>
                      <a:pt x="210" y="128"/>
                      <a:pt x="217" y="103"/>
                    </a:cubicBezTo>
                    <a:cubicBezTo>
                      <a:pt x="232" y="47"/>
                      <a:pt x="143" y="75"/>
                      <a:pt x="120" y="0"/>
                    </a:cubicBezTo>
                    <a:lnTo>
                      <a:pt x="84" y="9"/>
                    </a:lnTo>
                    <a:close/>
                  </a:path>
                </a:pathLst>
              </a:custGeom>
              <a:solidFill>
                <a:srgbClr val="80B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" name="Freeform 425"/>
              <p:cNvSpPr>
                <a:spLocks noEditPoints="1"/>
              </p:cNvSpPr>
              <p:nvPr/>
            </p:nvSpPr>
            <p:spPr bwMode="auto">
              <a:xfrm>
                <a:off x="3690938" y="3692525"/>
                <a:ext cx="720725" cy="619125"/>
              </a:xfrm>
              <a:custGeom>
                <a:avLst/>
                <a:gdLst>
                  <a:gd name="T0" fmla="*/ 19 w 192"/>
                  <a:gd name="T1" fmla="*/ 95 h 165"/>
                  <a:gd name="T2" fmla="*/ 55 w 192"/>
                  <a:gd name="T3" fmla="*/ 18 h 165"/>
                  <a:gd name="T4" fmla="*/ 54 w 192"/>
                  <a:gd name="T5" fmla="*/ 11 h 165"/>
                  <a:gd name="T6" fmla="*/ 56 w 192"/>
                  <a:gd name="T7" fmla="*/ 9 h 165"/>
                  <a:gd name="T8" fmla="*/ 91 w 192"/>
                  <a:gd name="T9" fmla="*/ 0 h 165"/>
                  <a:gd name="T10" fmla="*/ 93 w 192"/>
                  <a:gd name="T11" fmla="*/ 1 h 165"/>
                  <a:gd name="T12" fmla="*/ 150 w 192"/>
                  <a:gd name="T13" fmla="*/ 57 h 165"/>
                  <a:gd name="T14" fmla="*/ 192 w 192"/>
                  <a:gd name="T15" fmla="*/ 93 h 165"/>
                  <a:gd name="T16" fmla="*/ 190 w 192"/>
                  <a:gd name="T17" fmla="*/ 105 h 165"/>
                  <a:gd name="T18" fmla="*/ 149 w 192"/>
                  <a:gd name="T19" fmla="*/ 139 h 165"/>
                  <a:gd name="T20" fmla="*/ 126 w 192"/>
                  <a:gd name="T21" fmla="*/ 135 h 165"/>
                  <a:gd name="T22" fmla="*/ 113 w 192"/>
                  <a:gd name="T23" fmla="*/ 132 h 165"/>
                  <a:gd name="T24" fmla="*/ 87 w 192"/>
                  <a:gd name="T25" fmla="*/ 144 h 165"/>
                  <a:gd name="T26" fmla="*/ 61 w 192"/>
                  <a:gd name="T27" fmla="*/ 163 h 165"/>
                  <a:gd name="T28" fmla="*/ 50 w 192"/>
                  <a:gd name="T29" fmla="*/ 165 h 165"/>
                  <a:gd name="T30" fmla="*/ 0 w 192"/>
                  <a:gd name="T31" fmla="*/ 123 h 165"/>
                  <a:gd name="T32" fmla="*/ 21 w 192"/>
                  <a:gd name="T33" fmla="*/ 97 h 165"/>
                  <a:gd name="T34" fmla="*/ 3 w 192"/>
                  <a:gd name="T35" fmla="*/ 123 h 165"/>
                  <a:gd name="T36" fmla="*/ 18 w 192"/>
                  <a:gd name="T37" fmla="*/ 150 h 165"/>
                  <a:gd name="T38" fmla="*/ 50 w 192"/>
                  <a:gd name="T39" fmla="*/ 162 h 165"/>
                  <a:gd name="T40" fmla="*/ 60 w 192"/>
                  <a:gd name="T41" fmla="*/ 160 h 165"/>
                  <a:gd name="T42" fmla="*/ 60 w 192"/>
                  <a:gd name="T43" fmla="*/ 160 h 165"/>
                  <a:gd name="T44" fmla="*/ 69 w 192"/>
                  <a:gd name="T45" fmla="*/ 157 h 165"/>
                  <a:gd name="T46" fmla="*/ 84 w 192"/>
                  <a:gd name="T47" fmla="*/ 143 h 165"/>
                  <a:gd name="T48" fmla="*/ 113 w 192"/>
                  <a:gd name="T49" fmla="*/ 129 h 165"/>
                  <a:gd name="T50" fmla="*/ 127 w 192"/>
                  <a:gd name="T51" fmla="*/ 132 h 165"/>
                  <a:gd name="T52" fmla="*/ 149 w 192"/>
                  <a:gd name="T53" fmla="*/ 136 h 165"/>
                  <a:gd name="T54" fmla="*/ 188 w 192"/>
                  <a:gd name="T55" fmla="*/ 104 h 165"/>
                  <a:gd name="T56" fmla="*/ 189 w 192"/>
                  <a:gd name="T57" fmla="*/ 93 h 165"/>
                  <a:gd name="T58" fmla="*/ 149 w 192"/>
                  <a:gd name="T59" fmla="*/ 60 h 165"/>
                  <a:gd name="T60" fmla="*/ 91 w 192"/>
                  <a:gd name="T61" fmla="*/ 3 h 165"/>
                  <a:gd name="T62" fmla="*/ 58 w 192"/>
                  <a:gd name="T63" fmla="*/ 1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65">
                    <a:moveTo>
                      <a:pt x="0" y="123"/>
                    </a:moveTo>
                    <a:cubicBezTo>
                      <a:pt x="0" y="113"/>
                      <a:pt x="5" y="103"/>
                      <a:pt x="19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51" y="76"/>
                      <a:pt x="55" y="34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4"/>
                      <a:pt x="54" y="11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5" y="10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2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104" y="35"/>
                      <a:pt x="128" y="48"/>
                      <a:pt x="150" y="57"/>
                    </a:cubicBezTo>
                    <a:cubicBezTo>
                      <a:pt x="150" y="57"/>
                      <a:pt x="150" y="57"/>
                      <a:pt x="150" y="57"/>
                    </a:cubicBezTo>
                    <a:cubicBezTo>
                      <a:pt x="171" y="66"/>
                      <a:pt x="192" y="71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7"/>
                      <a:pt x="192" y="101"/>
                      <a:pt x="190" y="105"/>
                    </a:cubicBezTo>
                    <a:cubicBezTo>
                      <a:pt x="190" y="105"/>
                      <a:pt x="190" y="105"/>
                      <a:pt x="190" y="105"/>
                    </a:cubicBezTo>
                    <a:cubicBezTo>
                      <a:pt x="185" y="125"/>
                      <a:pt x="171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3" y="139"/>
                      <a:pt x="135" y="138"/>
                      <a:pt x="126" y="135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3" y="133"/>
                      <a:pt x="118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03" y="132"/>
                      <a:pt x="93" y="136"/>
                      <a:pt x="87" y="144"/>
                    </a:cubicBezTo>
                    <a:cubicBezTo>
                      <a:pt x="87" y="144"/>
                      <a:pt x="87" y="144"/>
                      <a:pt x="87" y="144"/>
                    </a:cubicBezTo>
                    <a:cubicBezTo>
                      <a:pt x="77" y="159"/>
                      <a:pt x="63" y="163"/>
                      <a:pt x="61" y="163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61" y="163"/>
                      <a:pt x="61" y="163"/>
                      <a:pt x="61" y="163"/>
                    </a:cubicBezTo>
                    <a:cubicBezTo>
                      <a:pt x="58" y="164"/>
                      <a:pt x="54" y="165"/>
                      <a:pt x="50" y="165"/>
                    </a:cubicBezTo>
                    <a:cubicBezTo>
                      <a:pt x="50" y="165"/>
                      <a:pt x="50" y="165"/>
                      <a:pt x="50" y="165"/>
                    </a:cubicBezTo>
                    <a:cubicBezTo>
                      <a:pt x="26" y="165"/>
                      <a:pt x="0" y="145"/>
                      <a:pt x="0" y="123"/>
                    </a:cubicBezTo>
                    <a:close/>
                    <a:moveTo>
                      <a:pt x="58" y="18"/>
                    </a:moveTo>
                    <a:cubicBezTo>
                      <a:pt x="58" y="35"/>
                      <a:pt x="54" y="78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8" y="105"/>
                      <a:pt x="3" y="114"/>
                      <a:pt x="3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3" y="133"/>
                      <a:pt x="9" y="142"/>
                      <a:pt x="18" y="150"/>
                    </a:cubicBezTo>
                    <a:cubicBezTo>
                      <a:pt x="18" y="150"/>
                      <a:pt x="18" y="150"/>
                      <a:pt x="18" y="150"/>
                    </a:cubicBezTo>
                    <a:cubicBezTo>
                      <a:pt x="27" y="157"/>
                      <a:pt x="39" y="162"/>
                      <a:pt x="50" y="162"/>
                    </a:cubicBezTo>
                    <a:cubicBezTo>
                      <a:pt x="50" y="162"/>
                      <a:pt x="50" y="162"/>
                      <a:pt x="50" y="162"/>
                    </a:cubicBezTo>
                    <a:cubicBezTo>
                      <a:pt x="53" y="162"/>
                      <a:pt x="57" y="161"/>
                      <a:pt x="60" y="160"/>
                    </a:cubicBezTo>
                    <a:cubicBezTo>
                      <a:pt x="60" y="160"/>
                      <a:pt x="60" y="160"/>
                      <a:pt x="60" y="160"/>
                    </a:cubicBezTo>
                    <a:cubicBezTo>
                      <a:pt x="60" y="160"/>
                      <a:pt x="60" y="160"/>
                      <a:pt x="60" y="160"/>
                    </a:cubicBezTo>
                    <a:cubicBezTo>
                      <a:pt x="60" y="160"/>
                      <a:pt x="64" y="160"/>
                      <a:pt x="69" y="157"/>
                    </a:cubicBezTo>
                    <a:cubicBezTo>
                      <a:pt x="69" y="157"/>
                      <a:pt x="69" y="157"/>
                      <a:pt x="69" y="157"/>
                    </a:cubicBezTo>
                    <a:cubicBezTo>
                      <a:pt x="74" y="154"/>
                      <a:pt x="80" y="150"/>
                      <a:pt x="84" y="143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91" y="133"/>
                      <a:pt x="102" y="129"/>
                      <a:pt x="113" y="129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8" y="129"/>
                      <a:pt x="123" y="130"/>
                      <a:pt x="127" y="132"/>
                    </a:cubicBezTo>
                    <a:cubicBezTo>
                      <a:pt x="127" y="132"/>
                      <a:pt x="127" y="132"/>
                      <a:pt x="127" y="132"/>
                    </a:cubicBezTo>
                    <a:cubicBezTo>
                      <a:pt x="136" y="135"/>
                      <a:pt x="143" y="136"/>
                      <a:pt x="149" y="136"/>
                    </a:cubicBezTo>
                    <a:cubicBezTo>
                      <a:pt x="149" y="136"/>
                      <a:pt x="149" y="136"/>
                      <a:pt x="149" y="136"/>
                    </a:cubicBezTo>
                    <a:cubicBezTo>
                      <a:pt x="170" y="136"/>
                      <a:pt x="182" y="123"/>
                      <a:pt x="188" y="104"/>
                    </a:cubicBezTo>
                    <a:cubicBezTo>
                      <a:pt x="188" y="104"/>
                      <a:pt x="188" y="104"/>
                      <a:pt x="188" y="104"/>
                    </a:cubicBezTo>
                    <a:cubicBezTo>
                      <a:pt x="189" y="100"/>
                      <a:pt x="189" y="96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74"/>
                      <a:pt x="171" y="69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27" y="51"/>
                      <a:pt x="102" y="38"/>
                      <a:pt x="91" y="3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3"/>
                      <a:pt x="58" y="15"/>
                      <a:pt x="58" y="1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" name="Freeform 426"/>
              <p:cNvSpPr>
                <a:spLocks noEditPoints="1"/>
              </p:cNvSpPr>
              <p:nvPr/>
            </p:nvSpPr>
            <p:spPr bwMode="auto">
              <a:xfrm>
                <a:off x="3713163" y="3781425"/>
                <a:ext cx="649288" cy="469900"/>
              </a:xfrm>
              <a:custGeom>
                <a:avLst/>
                <a:gdLst>
                  <a:gd name="T0" fmla="*/ 106 w 173"/>
                  <a:gd name="T1" fmla="*/ 13 h 125"/>
                  <a:gd name="T2" fmla="*/ 105 w 173"/>
                  <a:gd name="T3" fmla="*/ 11 h 125"/>
                  <a:gd name="T4" fmla="*/ 96 w 173"/>
                  <a:gd name="T5" fmla="*/ 0 h 125"/>
                  <a:gd name="T6" fmla="*/ 64 w 173"/>
                  <a:gd name="T7" fmla="*/ 8 h 125"/>
                  <a:gd name="T8" fmla="*/ 49 w 173"/>
                  <a:gd name="T9" fmla="*/ 9 h 125"/>
                  <a:gd name="T10" fmla="*/ 46 w 173"/>
                  <a:gd name="T11" fmla="*/ 25 h 125"/>
                  <a:gd name="T12" fmla="*/ 65 w 173"/>
                  <a:gd name="T13" fmla="*/ 24 h 125"/>
                  <a:gd name="T14" fmla="*/ 106 w 173"/>
                  <a:gd name="T15" fmla="*/ 13 h 125"/>
                  <a:gd name="T16" fmla="*/ 161 w 173"/>
                  <a:gd name="T17" fmla="*/ 41 h 125"/>
                  <a:gd name="T18" fmla="*/ 10 w 173"/>
                  <a:gd name="T19" fmla="*/ 75 h 125"/>
                  <a:gd name="T20" fmla="*/ 0 w 173"/>
                  <a:gd name="T21" fmla="*/ 85 h 125"/>
                  <a:gd name="T22" fmla="*/ 89 w 173"/>
                  <a:gd name="T23" fmla="*/ 111 h 125"/>
                  <a:gd name="T24" fmla="*/ 108 w 173"/>
                  <a:gd name="T25" fmla="*/ 107 h 125"/>
                  <a:gd name="T26" fmla="*/ 173 w 173"/>
                  <a:gd name="T27" fmla="*/ 48 h 125"/>
                  <a:gd name="T28" fmla="*/ 161 w 173"/>
                  <a:gd name="T29" fmla="*/ 41 h 125"/>
                  <a:gd name="T30" fmla="*/ 144 w 173"/>
                  <a:gd name="T31" fmla="*/ 35 h 125"/>
                  <a:gd name="T32" fmla="*/ 127 w 173"/>
                  <a:gd name="T33" fmla="*/ 27 h 125"/>
                  <a:gd name="T34" fmla="*/ 38 w 173"/>
                  <a:gd name="T35" fmla="*/ 48 h 125"/>
                  <a:gd name="T36" fmla="*/ 27 w 173"/>
                  <a:gd name="T37" fmla="*/ 62 h 125"/>
                  <a:gd name="T38" fmla="*/ 144 w 173"/>
                  <a:gd name="T39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3" h="125">
                    <a:moveTo>
                      <a:pt x="106" y="13"/>
                    </a:moveTo>
                    <a:cubicBezTo>
                      <a:pt x="106" y="12"/>
                      <a:pt x="106" y="12"/>
                      <a:pt x="105" y="11"/>
                    </a:cubicBezTo>
                    <a:cubicBezTo>
                      <a:pt x="102" y="8"/>
                      <a:pt x="99" y="4"/>
                      <a:pt x="96" y="0"/>
                    </a:cubicBezTo>
                    <a:cubicBezTo>
                      <a:pt x="84" y="5"/>
                      <a:pt x="73" y="7"/>
                      <a:pt x="64" y="8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9" y="14"/>
                      <a:pt x="48" y="20"/>
                      <a:pt x="46" y="25"/>
                    </a:cubicBezTo>
                    <a:cubicBezTo>
                      <a:pt x="51" y="25"/>
                      <a:pt x="58" y="25"/>
                      <a:pt x="65" y="24"/>
                    </a:cubicBezTo>
                    <a:cubicBezTo>
                      <a:pt x="77" y="23"/>
                      <a:pt x="91" y="19"/>
                      <a:pt x="106" y="13"/>
                    </a:cubicBezTo>
                    <a:close/>
                    <a:moveTo>
                      <a:pt x="161" y="41"/>
                    </a:moveTo>
                    <a:cubicBezTo>
                      <a:pt x="150" y="57"/>
                      <a:pt x="96" y="125"/>
                      <a:pt x="10" y="75"/>
                    </a:cubicBezTo>
                    <a:cubicBezTo>
                      <a:pt x="5" y="78"/>
                      <a:pt x="2" y="81"/>
                      <a:pt x="0" y="85"/>
                    </a:cubicBezTo>
                    <a:cubicBezTo>
                      <a:pt x="8" y="93"/>
                      <a:pt x="39" y="119"/>
                      <a:pt x="89" y="111"/>
                    </a:cubicBezTo>
                    <a:cubicBezTo>
                      <a:pt x="94" y="108"/>
                      <a:pt x="101" y="107"/>
                      <a:pt x="108" y="107"/>
                    </a:cubicBezTo>
                    <a:cubicBezTo>
                      <a:pt x="150" y="93"/>
                      <a:pt x="168" y="60"/>
                      <a:pt x="173" y="48"/>
                    </a:cubicBezTo>
                    <a:cubicBezTo>
                      <a:pt x="170" y="46"/>
                      <a:pt x="166" y="44"/>
                      <a:pt x="161" y="41"/>
                    </a:cubicBezTo>
                    <a:close/>
                    <a:moveTo>
                      <a:pt x="144" y="35"/>
                    </a:moveTo>
                    <a:cubicBezTo>
                      <a:pt x="139" y="32"/>
                      <a:pt x="133" y="30"/>
                      <a:pt x="127" y="27"/>
                    </a:cubicBezTo>
                    <a:cubicBezTo>
                      <a:pt x="89" y="49"/>
                      <a:pt x="49" y="49"/>
                      <a:pt x="38" y="48"/>
                    </a:cubicBezTo>
                    <a:cubicBezTo>
                      <a:pt x="35" y="53"/>
                      <a:pt x="31" y="58"/>
                      <a:pt x="27" y="62"/>
                    </a:cubicBezTo>
                    <a:cubicBezTo>
                      <a:pt x="88" y="74"/>
                      <a:pt x="134" y="43"/>
                      <a:pt x="144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" name="Freeform 427"/>
              <p:cNvSpPr>
                <a:spLocks noEditPoints="1"/>
              </p:cNvSpPr>
              <p:nvPr/>
            </p:nvSpPr>
            <p:spPr bwMode="auto">
              <a:xfrm>
                <a:off x="3705226" y="3775075"/>
                <a:ext cx="665163" cy="434975"/>
              </a:xfrm>
              <a:custGeom>
                <a:avLst/>
                <a:gdLst>
                  <a:gd name="T0" fmla="*/ 1 w 177"/>
                  <a:gd name="T1" fmla="*/ 86 h 116"/>
                  <a:gd name="T2" fmla="*/ 12 w 177"/>
                  <a:gd name="T3" fmla="*/ 76 h 116"/>
                  <a:gd name="T4" fmla="*/ 72 w 177"/>
                  <a:gd name="T5" fmla="*/ 94 h 116"/>
                  <a:gd name="T6" fmla="*/ 163 w 177"/>
                  <a:gd name="T7" fmla="*/ 42 h 116"/>
                  <a:gd name="T8" fmla="*/ 176 w 177"/>
                  <a:gd name="T9" fmla="*/ 49 h 116"/>
                  <a:gd name="T10" fmla="*/ 110 w 177"/>
                  <a:gd name="T11" fmla="*/ 110 h 116"/>
                  <a:gd name="T12" fmla="*/ 109 w 177"/>
                  <a:gd name="T13" fmla="*/ 110 h 116"/>
                  <a:gd name="T14" fmla="*/ 91 w 177"/>
                  <a:gd name="T15" fmla="*/ 115 h 116"/>
                  <a:gd name="T16" fmla="*/ 73 w 177"/>
                  <a:gd name="T17" fmla="*/ 116 h 116"/>
                  <a:gd name="T18" fmla="*/ 90 w 177"/>
                  <a:gd name="T19" fmla="*/ 112 h 116"/>
                  <a:gd name="T20" fmla="*/ 109 w 177"/>
                  <a:gd name="T21" fmla="*/ 107 h 116"/>
                  <a:gd name="T22" fmla="*/ 173 w 177"/>
                  <a:gd name="T23" fmla="*/ 51 h 116"/>
                  <a:gd name="T24" fmla="*/ 163 w 177"/>
                  <a:gd name="T25" fmla="*/ 45 h 116"/>
                  <a:gd name="T26" fmla="*/ 12 w 177"/>
                  <a:gd name="T27" fmla="*/ 79 h 116"/>
                  <a:gd name="T28" fmla="*/ 4 w 177"/>
                  <a:gd name="T29" fmla="*/ 86 h 116"/>
                  <a:gd name="T30" fmla="*/ 163 w 177"/>
                  <a:gd name="T31" fmla="*/ 43 h 116"/>
                  <a:gd name="T32" fmla="*/ 27 w 177"/>
                  <a:gd name="T33" fmla="*/ 65 h 116"/>
                  <a:gd name="T34" fmla="*/ 27 w 177"/>
                  <a:gd name="T35" fmla="*/ 63 h 116"/>
                  <a:gd name="T36" fmla="*/ 40 w 177"/>
                  <a:gd name="T37" fmla="*/ 48 h 116"/>
                  <a:gd name="T38" fmla="*/ 47 w 177"/>
                  <a:gd name="T39" fmla="*/ 49 h 116"/>
                  <a:gd name="T40" fmla="*/ 129 w 177"/>
                  <a:gd name="T41" fmla="*/ 27 h 116"/>
                  <a:gd name="T42" fmla="*/ 147 w 177"/>
                  <a:gd name="T43" fmla="*/ 35 h 116"/>
                  <a:gd name="T44" fmla="*/ 148 w 177"/>
                  <a:gd name="T45" fmla="*/ 37 h 116"/>
                  <a:gd name="T46" fmla="*/ 147 w 177"/>
                  <a:gd name="T47" fmla="*/ 38 h 116"/>
                  <a:gd name="T48" fmla="*/ 28 w 177"/>
                  <a:gd name="T49" fmla="*/ 66 h 116"/>
                  <a:gd name="T50" fmla="*/ 143 w 177"/>
                  <a:gd name="T51" fmla="*/ 37 h 116"/>
                  <a:gd name="T52" fmla="*/ 47 w 177"/>
                  <a:gd name="T53" fmla="*/ 52 h 116"/>
                  <a:gd name="T54" fmla="*/ 40 w 177"/>
                  <a:gd name="T55" fmla="*/ 51 h 116"/>
                  <a:gd name="T56" fmla="*/ 56 w 177"/>
                  <a:gd name="T57" fmla="*/ 66 h 116"/>
                  <a:gd name="T58" fmla="*/ 47 w 177"/>
                  <a:gd name="T59" fmla="*/ 28 h 116"/>
                  <a:gd name="T60" fmla="*/ 50 w 177"/>
                  <a:gd name="T61" fmla="*/ 11 h 116"/>
                  <a:gd name="T62" fmla="*/ 51 w 177"/>
                  <a:gd name="T63" fmla="*/ 10 h 116"/>
                  <a:gd name="T64" fmla="*/ 51 w 177"/>
                  <a:gd name="T65" fmla="*/ 10 h 116"/>
                  <a:gd name="T66" fmla="*/ 65 w 177"/>
                  <a:gd name="T67" fmla="*/ 9 h 116"/>
                  <a:gd name="T68" fmla="*/ 99 w 177"/>
                  <a:gd name="T69" fmla="*/ 1 h 116"/>
                  <a:gd name="T70" fmla="*/ 109 w 177"/>
                  <a:gd name="T71" fmla="*/ 12 h 116"/>
                  <a:gd name="T72" fmla="*/ 110 w 177"/>
                  <a:gd name="T73" fmla="*/ 14 h 116"/>
                  <a:gd name="T74" fmla="*/ 110 w 177"/>
                  <a:gd name="T75" fmla="*/ 15 h 116"/>
                  <a:gd name="T76" fmla="*/ 109 w 177"/>
                  <a:gd name="T77" fmla="*/ 16 h 116"/>
                  <a:gd name="T78" fmla="*/ 51 w 177"/>
                  <a:gd name="T79" fmla="*/ 29 h 116"/>
                  <a:gd name="T80" fmla="*/ 51 w 177"/>
                  <a:gd name="T81" fmla="*/ 26 h 116"/>
                  <a:gd name="T82" fmla="*/ 106 w 177"/>
                  <a:gd name="T83" fmla="*/ 14 h 116"/>
                  <a:gd name="T84" fmla="*/ 97 w 177"/>
                  <a:gd name="T85" fmla="*/ 3 h 116"/>
                  <a:gd name="T86" fmla="*/ 53 w 177"/>
                  <a:gd name="T87" fmla="*/ 13 h 116"/>
                  <a:gd name="T88" fmla="*/ 50 w 177"/>
                  <a:gd name="T89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77" h="116">
                    <a:moveTo>
                      <a:pt x="1" y="88"/>
                    </a:moveTo>
                    <a:cubicBezTo>
                      <a:pt x="0" y="87"/>
                      <a:pt x="0" y="86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3" y="82"/>
                      <a:pt x="6" y="79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1" y="75"/>
                      <a:pt x="12" y="75"/>
                      <a:pt x="12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35" y="89"/>
                      <a:pt x="55" y="94"/>
                      <a:pt x="72" y="94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122" y="94"/>
                      <a:pt x="154" y="54"/>
                      <a:pt x="162" y="43"/>
                    </a:cubicBezTo>
                    <a:cubicBezTo>
                      <a:pt x="162" y="43"/>
                      <a:pt x="162" y="43"/>
                      <a:pt x="162" y="43"/>
                    </a:cubicBezTo>
                    <a:cubicBezTo>
                      <a:pt x="162" y="42"/>
                      <a:pt x="163" y="42"/>
                      <a:pt x="163" y="42"/>
                    </a:cubicBezTo>
                    <a:cubicBezTo>
                      <a:pt x="163" y="42"/>
                      <a:pt x="163" y="42"/>
                      <a:pt x="163" y="42"/>
                    </a:cubicBezTo>
                    <a:cubicBezTo>
                      <a:pt x="168" y="44"/>
                      <a:pt x="172" y="46"/>
                      <a:pt x="176" y="49"/>
                    </a:cubicBezTo>
                    <a:cubicBezTo>
                      <a:pt x="176" y="49"/>
                      <a:pt x="176" y="49"/>
                      <a:pt x="176" y="49"/>
                    </a:cubicBezTo>
                    <a:cubicBezTo>
                      <a:pt x="177" y="49"/>
                      <a:pt x="177" y="50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1" y="63"/>
                      <a:pt x="153" y="97"/>
                      <a:pt x="110" y="110"/>
                    </a:cubicBezTo>
                    <a:cubicBezTo>
                      <a:pt x="110" y="110"/>
                      <a:pt x="110" y="110"/>
                      <a:pt x="110" y="110"/>
                    </a:cubicBezTo>
                    <a:cubicBezTo>
                      <a:pt x="109" y="111"/>
                      <a:pt x="109" y="111"/>
                      <a:pt x="109" y="111"/>
                    </a:cubicBezTo>
                    <a:cubicBezTo>
                      <a:pt x="109" y="110"/>
                      <a:pt x="109" y="110"/>
                      <a:pt x="109" y="110"/>
                    </a:cubicBezTo>
                    <a:cubicBezTo>
                      <a:pt x="109" y="110"/>
                      <a:pt x="109" y="110"/>
                      <a:pt x="109" y="110"/>
                    </a:cubicBezTo>
                    <a:cubicBezTo>
                      <a:pt x="103" y="110"/>
                      <a:pt x="96" y="112"/>
                      <a:pt x="91" y="115"/>
                    </a:cubicBezTo>
                    <a:cubicBezTo>
                      <a:pt x="91" y="115"/>
                      <a:pt x="91" y="115"/>
                      <a:pt x="91" y="115"/>
                    </a:cubicBezTo>
                    <a:cubicBezTo>
                      <a:pt x="91" y="115"/>
                      <a:pt x="91" y="115"/>
                      <a:pt x="91" y="115"/>
                    </a:cubicBezTo>
                    <a:cubicBezTo>
                      <a:pt x="85" y="116"/>
                      <a:pt x="79" y="116"/>
                      <a:pt x="73" y="116"/>
                    </a:cubicBezTo>
                    <a:cubicBezTo>
                      <a:pt x="73" y="116"/>
                      <a:pt x="73" y="116"/>
                      <a:pt x="73" y="116"/>
                    </a:cubicBezTo>
                    <a:cubicBezTo>
                      <a:pt x="33" y="116"/>
                      <a:pt x="8" y="95"/>
                      <a:pt x="1" y="88"/>
                    </a:cubicBezTo>
                    <a:close/>
                    <a:moveTo>
                      <a:pt x="73" y="113"/>
                    </a:moveTo>
                    <a:cubicBezTo>
                      <a:pt x="78" y="113"/>
                      <a:pt x="84" y="113"/>
                      <a:pt x="90" y="112"/>
                    </a:cubicBezTo>
                    <a:cubicBezTo>
                      <a:pt x="90" y="112"/>
                      <a:pt x="90" y="112"/>
                      <a:pt x="90" y="112"/>
                    </a:cubicBezTo>
                    <a:cubicBezTo>
                      <a:pt x="96" y="109"/>
                      <a:pt x="102" y="107"/>
                      <a:pt x="109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50" y="94"/>
                      <a:pt x="168" y="63"/>
                      <a:pt x="173" y="51"/>
                    </a:cubicBezTo>
                    <a:cubicBezTo>
                      <a:pt x="173" y="51"/>
                      <a:pt x="173" y="51"/>
                      <a:pt x="173" y="51"/>
                    </a:cubicBezTo>
                    <a:cubicBezTo>
                      <a:pt x="170" y="49"/>
                      <a:pt x="167" y="47"/>
                      <a:pt x="163" y="45"/>
                    </a:cubicBezTo>
                    <a:cubicBezTo>
                      <a:pt x="163" y="45"/>
                      <a:pt x="163" y="45"/>
                      <a:pt x="163" y="45"/>
                    </a:cubicBezTo>
                    <a:cubicBezTo>
                      <a:pt x="154" y="58"/>
                      <a:pt x="123" y="97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54" y="97"/>
                      <a:pt x="34" y="92"/>
                      <a:pt x="12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8" y="81"/>
                      <a:pt x="6" y="84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12" y="94"/>
                      <a:pt x="36" y="113"/>
                      <a:pt x="73" y="113"/>
                    </a:cubicBezTo>
                    <a:close/>
                    <a:moveTo>
                      <a:pt x="162" y="45"/>
                    </a:moveTo>
                    <a:cubicBezTo>
                      <a:pt x="163" y="43"/>
                      <a:pt x="163" y="43"/>
                      <a:pt x="163" y="43"/>
                    </a:cubicBezTo>
                    <a:cubicBezTo>
                      <a:pt x="162" y="45"/>
                      <a:pt x="162" y="45"/>
                      <a:pt x="162" y="45"/>
                    </a:cubicBezTo>
                    <a:close/>
                    <a:moveTo>
                      <a:pt x="28" y="66"/>
                    </a:moveTo>
                    <a:cubicBezTo>
                      <a:pt x="28" y="66"/>
                      <a:pt x="27" y="65"/>
                      <a:pt x="27" y="65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4"/>
                      <a:pt x="27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2" y="59"/>
                      <a:pt x="35" y="54"/>
                      <a:pt x="38" y="49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9"/>
                      <a:pt x="39" y="48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1" y="48"/>
                      <a:pt x="44" y="49"/>
                      <a:pt x="47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64" y="49"/>
                      <a:pt x="97" y="46"/>
                      <a:pt x="128" y="27"/>
                    </a:cubicBezTo>
                    <a:cubicBezTo>
                      <a:pt x="128" y="27"/>
                      <a:pt x="128" y="27"/>
                      <a:pt x="128" y="27"/>
                    </a:cubicBezTo>
                    <a:cubicBezTo>
                      <a:pt x="128" y="27"/>
                      <a:pt x="129" y="27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135" y="30"/>
                      <a:pt x="141" y="33"/>
                      <a:pt x="147" y="35"/>
                    </a:cubicBezTo>
                    <a:cubicBezTo>
                      <a:pt x="147" y="35"/>
                      <a:pt x="147" y="35"/>
                      <a:pt x="147" y="35"/>
                    </a:cubicBezTo>
                    <a:cubicBezTo>
                      <a:pt x="146" y="37"/>
                      <a:pt x="146" y="37"/>
                      <a:pt x="146" y="37"/>
                    </a:cubicBezTo>
                    <a:cubicBezTo>
                      <a:pt x="147" y="35"/>
                      <a:pt x="147" y="35"/>
                      <a:pt x="147" y="35"/>
                    </a:cubicBezTo>
                    <a:cubicBezTo>
                      <a:pt x="148" y="36"/>
                      <a:pt x="148" y="36"/>
                      <a:pt x="148" y="37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8"/>
                      <a:pt x="147" y="38"/>
                    </a:cubicBezTo>
                    <a:cubicBezTo>
                      <a:pt x="147" y="38"/>
                      <a:pt x="147" y="38"/>
                      <a:pt x="147" y="38"/>
                    </a:cubicBezTo>
                    <a:cubicBezTo>
                      <a:pt x="139" y="45"/>
                      <a:pt x="104" y="69"/>
                      <a:pt x="56" y="69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47" y="69"/>
                      <a:pt x="38" y="68"/>
                      <a:pt x="28" y="66"/>
                    </a:cubicBezTo>
                    <a:close/>
                    <a:moveTo>
                      <a:pt x="56" y="66"/>
                    </a:moveTo>
                    <a:cubicBezTo>
                      <a:pt x="100" y="66"/>
                      <a:pt x="132" y="45"/>
                      <a:pt x="143" y="37"/>
                    </a:cubicBezTo>
                    <a:cubicBezTo>
                      <a:pt x="143" y="37"/>
                      <a:pt x="143" y="37"/>
                      <a:pt x="143" y="37"/>
                    </a:cubicBezTo>
                    <a:cubicBezTo>
                      <a:pt x="139" y="35"/>
                      <a:pt x="134" y="33"/>
                      <a:pt x="129" y="30"/>
                    </a:cubicBezTo>
                    <a:cubicBezTo>
                      <a:pt x="129" y="30"/>
                      <a:pt x="129" y="30"/>
                      <a:pt x="129" y="30"/>
                    </a:cubicBezTo>
                    <a:cubicBezTo>
                      <a:pt x="97" y="49"/>
                      <a:pt x="64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2"/>
                      <a:pt x="42" y="51"/>
                      <a:pt x="40" y="51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8" y="56"/>
                      <a:pt x="35" y="60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40" y="65"/>
                      <a:pt x="48" y="66"/>
                      <a:pt x="56" y="66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8" y="21"/>
                      <a:pt x="49" y="16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0"/>
                      <a:pt x="50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5" y="10"/>
                      <a:pt x="60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74" y="8"/>
                      <a:pt x="86" y="5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99" y="0"/>
                      <a:pt x="99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102" y="5"/>
                      <a:pt x="105" y="9"/>
                      <a:pt x="109" y="12"/>
                    </a:cubicBezTo>
                    <a:cubicBezTo>
                      <a:pt x="109" y="12"/>
                      <a:pt x="109" y="12"/>
                      <a:pt x="109" y="12"/>
                    </a:cubicBezTo>
                    <a:cubicBezTo>
                      <a:pt x="109" y="12"/>
                      <a:pt x="109" y="12"/>
                      <a:pt x="109" y="12"/>
                    </a:cubicBezTo>
                    <a:cubicBezTo>
                      <a:pt x="109" y="13"/>
                      <a:pt x="109" y="13"/>
                      <a:pt x="110" y="14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110" y="14"/>
                      <a:pt x="110" y="15"/>
                      <a:pt x="110" y="15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10" y="15"/>
                      <a:pt x="109" y="16"/>
                      <a:pt x="109" y="1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94" y="23"/>
                      <a:pt x="79" y="26"/>
                      <a:pt x="68" y="28"/>
                    </a:cubicBezTo>
                    <a:cubicBezTo>
                      <a:pt x="68" y="28"/>
                      <a:pt x="68" y="28"/>
                      <a:pt x="68" y="28"/>
                    </a:cubicBezTo>
                    <a:cubicBezTo>
                      <a:pt x="61" y="28"/>
                      <a:pt x="56" y="29"/>
                      <a:pt x="51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0" y="29"/>
                      <a:pt x="49" y="29"/>
                      <a:pt x="48" y="29"/>
                    </a:cubicBezTo>
                    <a:close/>
                    <a:moveTo>
                      <a:pt x="51" y="26"/>
                    </a:moveTo>
                    <a:cubicBezTo>
                      <a:pt x="56" y="26"/>
                      <a:pt x="61" y="25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78" y="23"/>
                      <a:pt x="92" y="20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3" y="11"/>
                      <a:pt x="100" y="7"/>
                      <a:pt x="97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86" y="8"/>
                      <a:pt x="75" y="11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1" y="12"/>
                      <a:pt x="56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2" y="17"/>
                      <a:pt x="51" y="21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1" y="26"/>
                      <a:pt x="51" y="26"/>
                      <a:pt x="51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" name="Oval 429"/>
              <p:cNvSpPr>
                <a:spLocks noChangeArrowheads="1"/>
              </p:cNvSpPr>
              <p:nvPr/>
            </p:nvSpPr>
            <p:spPr bwMode="auto">
              <a:xfrm>
                <a:off x="3817938" y="4556125"/>
                <a:ext cx="863600" cy="203200"/>
              </a:xfrm>
              <a:prstGeom prst="ellipse">
                <a:avLst/>
              </a:prstGeom>
              <a:solidFill>
                <a:srgbClr val="CFC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3" name="Freeform 430"/>
              <p:cNvSpPr/>
              <p:nvPr/>
            </p:nvSpPr>
            <p:spPr bwMode="auto">
              <a:xfrm>
                <a:off x="3702051" y="3698875"/>
                <a:ext cx="1073150" cy="992188"/>
              </a:xfrm>
              <a:custGeom>
                <a:avLst/>
                <a:gdLst>
                  <a:gd name="T0" fmla="*/ 225 w 286"/>
                  <a:gd name="T1" fmla="*/ 253 h 264"/>
                  <a:gd name="T2" fmla="*/ 277 w 286"/>
                  <a:gd name="T3" fmla="*/ 122 h 264"/>
                  <a:gd name="T4" fmla="*/ 121 w 286"/>
                  <a:gd name="T5" fmla="*/ 13 h 264"/>
                  <a:gd name="T6" fmla="*/ 13 w 286"/>
                  <a:gd name="T7" fmla="*/ 169 h 264"/>
                  <a:gd name="T8" fmla="*/ 65 w 286"/>
                  <a:gd name="T9" fmla="*/ 253 h 264"/>
                  <a:gd name="T10" fmla="*/ 225 w 286"/>
                  <a:gd name="T11" fmla="*/ 25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6" h="264">
                    <a:moveTo>
                      <a:pt x="225" y="253"/>
                    </a:moveTo>
                    <a:cubicBezTo>
                      <a:pt x="264" y="224"/>
                      <a:pt x="286" y="173"/>
                      <a:pt x="277" y="122"/>
                    </a:cubicBezTo>
                    <a:cubicBezTo>
                      <a:pt x="264" y="49"/>
                      <a:pt x="194" y="0"/>
                      <a:pt x="121" y="13"/>
                    </a:cubicBezTo>
                    <a:cubicBezTo>
                      <a:pt x="48" y="26"/>
                      <a:pt x="0" y="96"/>
                      <a:pt x="13" y="169"/>
                    </a:cubicBezTo>
                    <a:cubicBezTo>
                      <a:pt x="19" y="204"/>
                      <a:pt x="39" y="234"/>
                      <a:pt x="65" y="253"/>
                    </a:cubicBezTo>
                    <a:cubicBezTo>
                      <a:pt x="116" y="263"/>
                      <a:pt x="172" y="264"/>
                      <a:pt x="225" y="253"/>
                    </a:cubicBezTo>
                    <a:close/>
                  </a:path>
                </a:pathLst>
              </a:custGeom>
              <a:solidFill>
                <a:srgbClr val="CDEC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4" name="Freeform 431"/>
              <p:cNvSpPr>
                <a:spLocks noEditPoints="1"/>
              </p:cNvSpPr>
              <p:nvPr/>
            </p:nvSpPr>
            <p:spPr bwMode="auto">
              <a:xfrm>
                <a:off x="3735388" y="3733800"/>
                <a:ext cx="1020763" cy="949325"/>
              </a:xfrm>
              <a:custGeom>
                <a:avLst/>
                <a:gdLst>
                  <a:gd name="T0" fmla="*/ 56 w 272"/>
                  <a:gd name="T1" fmla="*/ 246 h 253"/>
                  <a:gd name="T2" fmla="*/ 56 w 272"/>
                  <a:gd name="T3" fmla="*/ 246 h 253"/>
                  <a:gd name="T4" fmla="*/ 2 w 272"/>
                  <a:gd name="T5" fmla="*/ 160 h 253"/>
                  <a:gd name="T6" fmla="*/ 2 w 272"/>
                  <a:gd name="T7" fmla="*/ 160 h 253"/>
                  <a:gd name="T8" fmla="*/ 0 w 272"/>
                  <a:gd name="T9" fmla="*/ 136 h 253"/>
                  <a:gd name="T10" fmla="*/ 0 w 272"/>
                  <a:gd name="T11" fmla="*/ 136 h 253"/>
                  <a:gd name="T12" fmla="*/ 112 w 272"/>
                  <a:gd name="T13" fmla="*/ 2 h 253"/>
                  <a:gd name="T14" fmla="*/ 112 w 272"/>
                  <a:gd name="T15" fmla="*/ 2 h 253"/>
                  <a:gd name="T16" fmla="*/ 136 w 272"/>
                  <a:gd name="T17" fmla="*/ 0 h 253"/>
                  <a:gd name="T18" fmla="*/ 136 w 272"/>
                  <a:gd name="T19" fmla="*/ 0 h 253"/>
                  <a:gd name="T20" fmla="*/ 270 w 272"/>
                  <a:gd name="T21" fmla="*/ 112 h 253"/>
                  <a:gd name="T22" fmla="*/ 270 w 272"/>
                  <a:gd name="T23" fmla="*/ 112 h 253"/>
                  <a:gd name="T24" fmla="*/ 272 w 272"/>
                  <a:gd name="T25" fmla="*/ 136 h 253"/>
                  <a:gd name="T26" fmla="*/ 272 w 272"/>
                  <a:gd name="T27" fmla="*/ 136 h 253"/>
                  <a:gd name="T28" fmla="*/ 217 w 272"/>
                  <a:gd name="T29" fmla="*/ 245 h 253"/>
                  <a:gd name="T30" fmla="*/ 217 w 272"/>
                  <a:gd name="T31" fmla="*/ 245 h 253"/>
                  <a:gd name="T32" fmla="*/ 216 w 272"/>
                  <a:gd name="T33" fmla="*/ 245 h 253"/>
                  <a:gd name="T34" fmla="*/ 136 w 272"/>
                  <a:gd name="T35" fmla="*/ 253 h 253"/>
                  <a:gd name="T36" fmla="*/ 136 w 272"/>
                  <a:gd name="T37" fmla="*/ 253 h 253"/>
                  <a:gd name="T38" fmla="*/ 56 w 272"/>
                  <a:gd name="T39" fmla="*/ 246 h 253"/>
                  <a:gd name="T40" fmla="*/ 136 w 272"/>
                  <a:gd name="T41" fmla="*/ 250 h 253"/>
                  <a:gd name="T42" fmla="*/ 215 w 272"/>
                  <a:gd name="T43" fmla="*/ 243 h 253"/>
                  <a:gd name="T44" fmla="*/ 215 w 272"/>
                  <a:gd name="T45" fmla="*/ 243 h 253"/>
                  <a:gd name="T46" fmla="*/ 269 w 272"/>
                  <a:gd name="T47" fmla="*/ 136 h 253"/>
                  <a:gd name="T48" fmla="*/ 269 w 272"/>
                  <a:gd name="T49" fmla="*/ 136 h 253"/>
                  <a:gd name="T50" fmla="*/ 267 w 272"/>
                  <a:gd name="T51" fmla="*/ 113 h 253"/>
                  <a:gd name="T52" fmla="*/ 267 w 272"/>
                  <a:gd name="T53" fmla="*/ 113 h 253"/>
                  <a:gd name="T54" fmla="*/ 136 w 272"/>
                  <a:gd name="T55" fmla="*/ 3 h 253"/>
                  <a:gd name="T56" fmla="*/ 136 w 272"/>
                  <a:gd name="T57" fmla="*/ 3 h 253"/>
                  <a:gd name="T58" fmla="*/ 113 w 272"/>
                  <a:gd name="T59" fmla="*/ 5 h 253"/>
                  <a:gd name="T60" fmla="*/ 113 w 272"/>
                  <a:gd name="T61" fmla="*/ 5 h 253"/>
                  <a:gd name="T62" fmla="*/ 3 w 272"/>
                  <a:gd name="T63" fmla="*/ 136 h 253"/>
                  <a:gd name="T64" fmla="*/ 3 w 272"/>
                  <a:gd name="T65" fmla="*/ 136 h 253"/>
                  <a:gd name="T66" fmla="*/ 5 w 272"/>
                  <a:gd name="T67" fmla="*/ 159 h 253"/>
                  <a:gd name="T68" fmla="*/ 5 w 272"/>
                  <a:gd name="T69" fmla="*/ 159 h 253"/>
                  <a:gd name="T70" fmla="*/ 57 w 272"/>
                  <a:gd name="T71" fmla="*/ 243 h 253"/>
                  <a:gd name="T72" fmla="*/ 57 w 272"/>
                  <a:gd name="T73" fmla="*/ 243 h 253"/>
                  <a:gd name="T74" fmla="*/ 136 w 272"/>
                  <a:gd name="T75" fmla="*/ 25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2" h="253">
                    <a:moveTo>
                      <a:pt x="56" y="246"/>
                    </a:moveTo>
                    <a:cubicBezTo>
                      <a:pt x="56" y="246"/>
                      <a:pt x="56" y="246"/>
                      <a:pt x="56" y="246"/>
                    </a:cubicBezTo>
                    <a:cubicBezTo>
                      <a:pt x="28" y="226"/>
                      <a:pt x="9" y="196"/>
                      <a:pt x="2" y="160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1" y="152"/>
                      <a:pt x="0" y="144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71"/>
                      <a:pt x="46" y="14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20" y="1"/>
                      <a:pt x="128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201" y="0"/>
                      <a:pt x="258" y="47"/>
                      <a:pt x="270" y="112"/>
                    </a:cubicBezTo>
                    <a:cubicBezTo>
                      <a:pt x="270" y="112"/>
                      <a:pt x="270" y="112"/>
                      <a:pt x="270" y="112"/>
                    </a:cubicBezTo>
                    <a:cubicBezTo>
                      <a:pt x="271" y="120"/>
                      <a:pt x="272" y="128"/>
                      <a:pt x="272" y="136"/>
                    </a:cubicBezTo>
                    <a:cubicBezTo>
                      <a:pt x="272" y="136"/>
                      <a:pt x="272" y="136"/>
                      <a:pt x="272" y="136"/>
                    </a:cubicBezTo>
                    <a:cubicBezTo>
                      <a:pt x="272" y="180"/>
                      <a:pt x="251" y="220"/>
                      <a:pt x="217" y="245"/>
                    </a:cubicBezTo>
                    <a:cubicBezTo>
                      <a:pt x="217" y="245"/>
                      <a:pt x="217" y="245"/>
                      <a:pt x="217" y="245"/>
                    </a:cubicBezTo>
                    <a:cubicBezTo>
                      <a:pt x="216" y="245"/>
                      <a:pt x="216" y="245"/>
                      <a:pt x="216" y="245"/>
                    </a:cubicBezTo>
                    <a:cubicBezTo>
                      <a:pt x="190" y="251"/>
                      <a:pt x="163" y="253"/>
                      <a:pt x="136" y="253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09" y="253"/>
                      <a:pt x="82" y="251"/>
                      <a:pt x="56" y="246"/>
                    </a:cubicBezTo>
                    <a:close/>
                    <a:moveTo>
                      <a:pt x="136" y="250"/>
                    </a:moveTo>
                    <a:cubicBezTo>
                      <a:pt x="162" y="250"/>
                      <a:pt x="189" y="248"/>
                      <a:pt x="215" y="243"/>
                    </a:cubicBezTo>
                    <a:cubicBezTo>
                      <a:pt x="215" y="243"/>
                      <a:pt x="215" y="243"/>
                      <a:pt x="215" y="243"/>
                    </a:cubicBezTo>
                    <a:cubicBezTo>
                      <a:pt x="248" y="218"/>
                      <a:pt x="269" y="179"/>
                      <a:pt x="269" y="136"/>
                    </a:cubicBezTo>
                    <a:cubicBezTo>
                      <a:pt x="269" y="136"/>
                      <a:pt x="269" y="136"/>
                      <a:pt x="269" y="136"/>
                    </a:cubicBezTo>
                    <a:cubicBezTo>
                      <a:pt x="269" y="129"/>
                      <a:pt x="268" y="121"/>
                      <a:pt x="267" y="113"/>
                    </a:cubicBezTo>
                    <a:cubicBezTo>
                      <a:pt x="267" y="113"/>
                      <a:pt x="267" y="113"/>
                      <a:pt x="267" y="113"/>
                    </a:cubicBezTo>
                    <a:cubicBezTo>
                      <a:pt x="255" y="49"/>
                      <a:pt x="199" y="3"/>
                      <a:pt x="136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28" y="3"/>
                      <a:pt x="120" y="4"/>
                      <a:pt x="113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48" y="17"/>
                      <a:pt x="3" y="73"/>
                      <a:pt x="3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3" y="144"/>
                      <a:pt x="4" y="151"/>
                      <a:pt x="5" y="159"/>
                    </a:cubicBezTo>
                    <a:cubicBezTo>
                      <a:pt x="5" y="159"/>
                      <a:pt x="5" y="159"/>
                      <a:pt x="5" y="159"/>
                    </a:cubicBezTo>
                    <a:cubicBezTo>
                      <a:pt x="11" y="194"/>
                      <a:pt x="31" y="223"/>
                      <a:pt x="57" y="243"/>
                    </a:cubicBezTo>
                    <a:cubicBezTo>
                      <a:pt x="57" y="243"/>
                      <a:pt x="57" y="243"/>
                      <a:pt x="57" y="243"/>
                    </a:cubicBezTo>
                    <a:cubicBezTo>
                      <a:pt x="82" y="248"/>
                      <a:pt x="109" y="250"/>
                      <a:pt x="136" y="25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5" name="Freeform 432"/>
              <p:cNvSpPr/>
              <p:nvPr/>
            </p:nvSpPr>
            <p:spPr bwMode="auto">
              <a:xfrm>
                <a:off x="3790951" y="4179888"/>
                <a:ext cx="142875" cy="139700"/>
              </a:xfrm>
              <a:custGeom>
                <a:avLst/>
                <a:gdLst>
                  <a:gd name="T0" fmla="*/ 36 w 38"/>
                  <a:gd name="T1" fmla="*/ 16 h 37"/>
                  <a:gd name="T2" fmla="*/ 22 w 38"/>
                  <a:gd name="T3" fmla="*/ 36 h 37"/>
                  <a:gd name="T4" fmla="*/ 2 w 38"/>
                  <a:gd name="T5" fmla="*/ 22 h 37"/>
                  <a:gd name="T6" fmla="*/ 16 w 38"/>
                  <a:gd name="T7" fmla="*/ 1 h 37"/>
                  <a:gd name="T8" fmla="*/ 36 w 38"/>
                  <a:gd name="T9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6" y="16"/>
                    </a:moveTo>
                    <a:cubicBezTo>
                      <a:pt x="38" y="25"/>
                      <a:pt x="32" y="34"/>
                      <a:pt x="22" y="36"/>
                    </a:cubicBezTo>
                    <a:cubicBezTo>
                      <a:pt x="13" y="37"/>
                      <a:pt x="4" y="31"/>
                      <a:pt x="2" y="22"/>
                    </a:cubicBezTo>
                    <a:cubicBezTo>
                      <a:pt x="0" y="12"/>
                      <a:pt x="7" y="3"/>
                      <a:pt x="16" y="1"/>
                    </a:cubicBezTo>
                    <a:cubicBezTo>
                      <a:pt x="26" y="0"/>
                      <a:pt x="35" y="6"/>
                      <a:pt x="3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6" name="Freeform 433"/>
              <p:cNvSpPr/>
              <p:nvPr/>
            </p:nvSpPr>
            <p:spPr bwMode="auto">
              <a:xfrm>
                <a:off x="3829051" y="3808413"/>
                <a:ext cx="341313" cy="360363"/>
              </a:xfrm>
              <a:custGeom>
                <a:avLst/>
                <a:gdLst>
                  <a:gd name="T0" fmla="*/ 81 w 91"/>
                  <a:gd name="T1" fmla="*/ 9 h 96"/>
                  <a:gd name="T2" fmla="*/ 64 w 91"/>
                  <a:gd name="T3" fmla="*/ 64 h 96"/>
                  <a:gd name="T4" fmla="*/ 11 w 91"/>
                  <a:gd name="T5" fmla="*/ 87 h 96"/>
                  <a:gd name="T6" fmla="*/ 27 w 91"/>
                  <a:gd name="T7" fmla="*/ 31 h 96"/>
                  <a:gd name="T8" fmla="*/ 81 w 91"/>
                  <a:gd name="T9" fmla="*/ 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96">
                    <a:moveTo>
                      <a:pt x="81" y="9"/>
                    </a:moveTo>
                    <a:cubicBezTo>
                      <a:pt x="91" y="18"/>
                      <a:pt x="83" y="43"/>
                      <a:pt x="64" y="64"/>
                    </a:cubicBezTo>
                    <a:cubicBezTo>
                      <a:pt x="45" y="86"/>
                      <a:pt x="21" y="96"/>
                      <a:pt x="11" y="87"/>
                    </a:cubicBezTo>
                    <a:cubicBezTo>
                      <a:pt x="0" y="77"/>
                      <a:pt x="8" y="53"/>
                      <a:pt x="27" y="31"/>
                    </a:cubicBezTo>
                    <a:cubicBezTo>
                      <a:pt x="47" y="10"/>
                      <a:pt x="70" y="0"/>
                      <a:pt x="8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7" name="Freeform 434"/>
              <p:cNvSpPr/>
              <p:nvPr/>
            </p:nvSpPr>
            <p:spPr bwMode="auto">
              <a:xfrm>
                <a:off x="3867151" y="3640138"/>
                <a:ext cx="201613" cy="123825"/>
              </a:xfrm>
              <a:custGeom>
                <a:avLst/>
                <a:gdLst>
                  <a:gd name="T0" fmla="*/ 6 w 54"/>
                  <a:gd name="T1" fmla="*/ 7 h 33"/>
                  <a:gd name="T2" fmla="*/ 0 w 54"/>
                  <a:gd name="T3" fmla="*/ 29 h 33"/>
                  <a:gd name="T4" fmla="*/ 54 w 54"/>
                  <a:gd name="T5" fmla="*/ 16 h 33"/>
                  <a:gd name="T6" fmla="*/ 38 w 54"/>
                  <a:gd name="T7" fmla="*/ 0 h 33"/>
                  <a:gd name="T8" fmla="*/ 6 w 54"/>
                  <a:gd name="T9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6" y="7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30" y="33"/>
                      <a:pt x="54" y="16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8" name="Freeform 435"/>
              <p:cNvSpPr>
                <a:spLocks noEditPoints="1"/>
              </p:cNvSpPr>
              <p:nvPr/>
            </p:nvSpPr>
            <p:spPr bwMode="auto">
              <a:xfrm>
                <a:off x="3862388" y="3632200"/>
                <a:ext cx="214313" cy="123825"/>
              </a:xfrm>
              <a:custGeom>
                <a:avLst/>
                <a:gdLst>
                  <a:gd name="T0" fmla="*/ 1 w 57"/>
                  <a:gd name="T1" fmla="*/ 32 h 33"/>
                  <a:gd name="T2" fmla="*/ 0 w 57"/>
                  <a:gd name="T3" fmla="*/ 32 h 33"/>
                  <a:gd name="T4" fmla="*/ 0 w 57"/>
                  <a:gd name="T5" fmla="*/ 32 h 33"/>
                  <a:gd name="T6" fmla="*/ 0 w 57"/>
                  <a:gd name="T7" fmla="*/ 31 h 33"/>
                  <a:gd name="T8" fmla="*/ 0 w 57"/>
                  <a:gd name="T9" fmla="*/ 31 h 33"/>
                  <a:gd name="T10" fmla="*/ 6 w 57"/>
                  <a:gd name="T11" fmla="*/ 9 h 33"/>
                  <a:gd name="T12" fmla="*/ 7 w 57"/>
                  <a:gd name="T13" fmla="*/ 8 h 33"/>
                  <a:gd name="T14" fmla="*/ 7 w 57"/>
                  <a:gd name="T15" fmla="*/ 8 h 33"/>
                  <a:gd name="T16" fmla="*/ 39 w 57"/>
                  <a:gd name="T17" fmla="*/ 0 h 33"/>
                  <a:gd name="T18" fmla="*/ 40 w 57"/>
                  <a:gd name="T19" fmla="*/ 1 h 33"/>
                  <a:gd name="T20" fmla="*/ 40 w 57"/>
                  <a:gd name="T21" fmla="*/ 1 h 33"/>
                  <a:gd name="T22" fmla="*/ 57 w 57"/>
                  <a:gd name="T23" fmla="*/ 17 h 33"/>
                  <a:gd name="T24" fmla="*/ 57 w 57"/>
                  <a:gd name="T25" fmla="*/ 19 h 33"/>
                  <a:gd name="T26" fmla="*/ 57 w 57"/>
                  <a:gd name="T27" fmla="*/ 19 h 33"/>
                  <a:gd name="T28" fmla="*/ 56 w 57"/>
                  <a:gd name="T29" fmla="*/ 20 h 33"/>
                  <a:gd name="T30" fmla="*/ 56 w 57"/>
                  <a:gd name="T31" fmla="*/ 20 h 33"/>
                  <a:gd name="T32" fmla="*/ 10 w 57"/>
                  <a:gd name="T33" fmla="*/ 33 h 33"/>
                  <a:gd name="T34" fmla="*/ 10 w 57"/>
                  <a:gd name="T35" fmla="*/ 33 h 33"/>
                  <a:gd name="T36" fmla="*/ 1 w 57"/>
                  <a:gd name="T37" fmla="*/ 32 h 33"/>
                  <a:gd name="T38" fmla="*/ 10 w 57"/>
                  <a:gd name="T39" fmla="*/ 30 h 33"/>
                  <a:gd name="T40" fmla="*/ 53 w 57"/>
                  <a:gd name="T41" fmla="*/ 18 h 33"/>
                  <a:gd name="T42" fmla="*/ 53 w 57"/>
                  <a:gd name="T43" fmla="*/ 18 h 33"/>
                  <a:gd name="T44" fmla="*/ 39 w 57"/>
                  <a:gd name="T45" fmla="*/ 3 h 33"/>
                  <a:gd name="T46" fmla="*/ 8 w 57"/>
                  <a:gd name="T47" fmla="*/ 11 h 33"/>
                  <a:gd name="T48" fmla="*/ 3 w 57"/>
                  <a:gd name="T49" fmla="*/ 30 h 33"/>
                  <a:gd name="T50" fmla="*/ 10 w 57"/>
                  <a:gd name="T51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" h="33">
                    <a:moveTo>
                      <a:pt x="1" y="32"/>
                    </a:moveTo>
                    <a:cubicBezTo>
                      <a:pt x="1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8"/>
                      <a:pt x="57" y="18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19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39" y="31"/>
                      <a:pt x="2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4" y="33"/>
                      <a:pt x="1" y="32"/>
                      <a:pt x="1" y="32"/>
                    </a:cubicBezTo>
                    <a:close/>
                    <a:moveTo>
                      <a:pt x="10" y="30"/>
                    </a:moveTo>
                    <a:cubicBezTo>
                      <a:pt x="20" y="30"/>
                      <a:pt x="37" y="2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5" y="30"/>
                      <a:pt x="7" y="30"/>
                      <a:pt x="10" y="3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9" name="Freeform 436"/>
              <p:cNvSpPr/>
              <p:nvPr/>
            </p:nvSpPr>
            <p:spPr bwMode="auto">
              <a:xfrm>
                <a:off x="3570288" y="3178175"/>
                <a:ext cx="682625" cy="528638"/>
              </a:xfrm>
              <a:custGeom>
                <a:avLst/>
                <a:gdLst>
                  <a:gd name="T0" fmla="*/ 9 w 182"/>
                  <a:gd name="T1" fmla="*/ 64 h 141"/>
                  <a:gd name="T2" fmla="*/ 4 w 182"/>
                  <a:gd name="T3" fmla="*/ 67 h 141"/>
                  <a:gd name="T4" fmla="*/ 1 w 182"/>
                  <a:gd name="T5" fmla="*/ 79 h 141"/>
                  <a:gd name="T6" fmla="*/ 15 w 182"/>
                  <a:gd name="T7" fmla="*/ 87 h 141"/>
                  <a:gd name="T8" fmla="*/ 112 w 182"/>
                  <a:gd name="T9" fmla="*/ 128 h 141"/>
                  <a:gd name="T10" fmla="*/ 167 w 182"/>
                  <a:gd name="T11" fmla="*/ 64 h 141"/>
                  <a:gd name="T12" fmla="*/ 171 w 182"/>
                  <a:gd name="T13" fmla="*/ 64 h 141"/>
                  <a:gd name="T14" fmla="*/ 180 w 182"/>
                  <a:gd name="T15" fmla="*/ 50 h 141"/>
                  <a:gd name="T16" fmla="*/ 169 w 182"/>
                  <a:gd name="T17" fmla="*/ 41 h 141"/>
                  <a:gd name="T18" fmla="*/ 85 w 182"/>
                  <a:gd name="T19" fmla="*/ 13 h 141"/>
                  <a:gd name="T20" fmla="*/ 9 w 182"/>
                  <a:gd name="T21" fmla="*/ 6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141">
                    <a:moveTo>
                      <a:pt x="9" y="64"/>
                    </a:moveTo>
                    <a:cubicBezTo>
                      <a:pt x="9" y="64"/>
                      <a:pt x="5" y="66"/>
                      <a:pt x="4" y="67"/>
                    </a:cubicBezTo>
                    <a:cubicBezTo>
                      <a:pt x="1" y="70"/>
                      <a:pt x="0" y="75"/>
                      <a:pt x="1" y="79"/>
                    </a:cubicBezTo>
                    <a:cubicBezTo>
                      <a:pt x="4" y="85"/>
                      <a:pt x="10" y="85"/>
                      <a:pt x="15" y="87"/>
                    </a:cubicBezTo>
                    <a:cubicBezTo>
                      <a:pt x="29" y="130"/>
                      <a:pt x="68" y="141"/>
                      <a:pt x="112" y="128"/>
                    </a:cubicBezTo>
                    <a:cubicBezTo>
                      <a:pt x="146" y="118"/>
                      <a:pt x="163" y="94"/>
                      <a:pt x="167" y="64"/>
                    </a:cubicBezTo>
                    <a:cubicBezTo>
                      <a:pt x="169" y="64"/>
                      <a:pt x="170" y="64"/>
                      <a:pt x="171" y="64"/>
                    </a:cubicBezTo>
                    <a:cubicBezTo>
                      <a:pt x="178" y="63"/>
                      <a:pt x="182" y="57"/>
                      <a:pt x="180" y="50"/>
                    </a:cubicBezTo>
                    <a:cubicBezTo>
                      <a:pt x="179" y="45"/>
                      <a:pt x="174" y="41"/>
                      <a:pt x="169" y="41"/>
                    </a:cubicBezTo>
                    <a:cubicBezTo>
                      <a:pt x="169" y="41"/>
                      <a:pt x="145" y="0"/>
                      <a:pt x="85" y="13"/>
                    </a:cubicBezTo>
                    <a:cubicBezTo>
                      <a:pt x="11" y="29"/>
                      <a:pt x="9" y="63"/>
                      <a:pt x="9" y="64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0" name="Freeform 437"/>
              <p:cNvSpPr>
                <a:spLocks noEditPoints="1"/>
              </p:cNvSpPr>
              <p:nvPr/>
            </p:nvSpPr>
            <p:spPr bwMode="auto">
              <a:xfrm>
                <a:off x="3565526" y="3211512"/>
                <a:ext cx="687388" cy="473075"/>
              </a:xfrm>
              <a:custGeom>
                <a:avLst/>
                <a:gdLst>
                  <a:gd name="T0" fmla="*/ 1 w 183"/>
                  <a:gd name="T1" fmla="*/ 71 h 126"/>
                  <a:gd name="T2" fmla="*/ 0 w 183"/>
                  <a:gd name="T3" fmla="*/ 66 h 126"/>
                  <a:gd name="T4" fmla="*/ 4 w 183"/>
                  <a:gd name="T5" fmla="*/ 57 h 126"/>
                  <a:gd name="T6" fmla="*/ 9 w 183"/>
                  <a:gd name="T7" fmla="*/ 54 h 126"/>
                  <a:gd name="T8" fmla="*/ 86 w 183"/>
                  <a:gd name="T9" fmla="*/ 3 h 126"/>
                  <a:gd name="T10" fmla="*/ 109 w 183"/>
                  <a:gd name="T11" fmla="*/ 0 h 126"/>
                  <a:gd name="T12" fmla="*/ 171 w 183"/>
                  <a:gd name="T13" fmla="*/ 31 h 126"/>
                  <a:gd name="T14" fmla="*/ 183 w 183"/>
                  <a:gd name="T15" fmla="*/ 41 h 126"/>
                  <a:gd name="T16" fmla="*/ 183 w 183"/>
                  <a:gd name="T17" fmla="*/ 44 h 126"/>
                  <a:gd name="T18" fmla="*/ 173 w 183"/>
                  <a:gd name="T19" fmla="*/ 56 h 126"/>
                  <a:gd name="T20" fmla="*/ 170 w 183"/>
                  <a:gd name="T21" fmla="*/ 57 h 126"/>
                  <a:gd name="T22" fmla="*/ 169 w 183"/>
                  <a:gd name="T23" fmla="*/ 57 h 126"/>
                  <a:gd name="T24" fmla="*/ 113 w 183"/>
                  <a:gd name="T25" fmla="*/ 120 h 126"/>
                  <a:gd name="T26" fmla="*/ 80 w 183"/>
                  <a:gd name="T27" fmla="*/ 126 h 126"/>
                  <a:gd name="T28" fmla="*/ 80 w 183"/>
                  <a:gd name="T29" fmla="*/ 126 h 126"/>
                  <a:gd name="T30" fmla="*/ 15 w 183"/>
                  <a:gd name="T31" fmla="*/ 79 h 126"/>
                  <a:gd name="T32" fmla="*/ 10 w 183"/>
                  <a:gd name="T33" fmla="*/ 56 h 126"/>
                  <a:gd name="T34" fmla="*/ 9 w 183"/>
                  <a:gd name="T35" fmla="*/ 57 h 126"/>
                  <a:gd name="T36" fmla="*/ 6 w 183"/>
                  <a:gd name="T37" fmla="*/ 59 h 126"/>
                  <a:gd name="T38" fmla="*/ 3 w 183"/>
                  <a:gd name="T39" fmla="*/ 66 h 126"/>
                  <a:gd name="T40" fmla="*/ 4 w 183"/>
                  <a:gd name="T41" fmla="*/ 69 h 126"/>
                  <a:gd name="T42" fmla="*/ 16 w 183"/>
                  <a:gd name="T43" fmla="*/ 76 h 126"/>
                  <a:gd name="T44" fmla="*/ 17 w 183"/>
                  <a:gd name="T45" fmla="*/ 77 h 126"/>
                  <a:gd name="T46" fmla="*/ 80 w 183"/>
                  <a:gd name="T47" fmla="*/ 123 h 126"/>
                  <a:gd name="T48" fmla="*/ 112 w 183"/>
                  <a:gd name="T49" fmla="*/ 118 h 126"/>
                  <a:gd name="T50" fmla="*/ 167 w 183"/>
                  <a:gd name="T51" fmla="*/ 55 h 126"/>
                  <a:gd name="T52" fmla="*/ 167 w 183"/>
                  <a:gd name="T53" fmla="*/ 54 h 126"/>
                  <a:gd name="T54" fmla="*/ 168 w 183"/>
                  <a:gd name="T55" fmla="*/ 53 h 126"/>
                  <a:gd name="T56" fmla="*/ 170 w 183"/>
                  <a:gd name="T57" fmla="*/ 54 h 126"/>
                  <a:gd name="T58" fmla="*/ 172 w 183"/>
                  <a:gd name="T59" fmla="*/ 53 h 126"/>
                  <a:gd name="T60" fmla="*/ 180 w 183"/>
                  <a:gd name="T61" fmla="*/ 44 h 126"/>
                  <a:gd name="T62" fmla="*/ 180 w 183"/>
                  <a:gd name="T63" fmla="*/ 42 h 126"/>
                  <a:gd name="T64" fmla="*/ 170 w 183"/>
                  <a:gd name="T65" fmla="*/ 34 h 126"/>
                  <a:gd name="T66" fmla="*/ 170 w 183"/>
                  <a:gd name="T67" fmla="*/ 34 h 126"/>
                  <a:gd name="T68" fmla="*/ 169 w 183"/>
                  <a:gd name="T69" fmla="*/ 33 h 126"/>
                  <a:gd name="T70" fmla="*/ 155 w 183"/>
                  <a:gd name="T71" fmla="*/ 18 h 126"/>
                  <a:gd name="T72" fmla="*/ 109 w 183"/>
                  <a:gd name="T73" fmla="*/ 3 h 126"/>
                  <a:gd name="T74" fmla="*/ 86 w 183"/>
                  <a:gd name="T75" fmla="*/ 6 h 126"/>
                  <a:gd name="T76" fmla="*/ 13 w 183"/>
                  <a:gd name="T77" fmla="*/ 49 h 126"/>
                  <a:gd name="T78" fmla="*/ 12 w 183"/>
                  <a:gd name="T79" fmla="*/ 55 h 126"/>
                  <a:gd name="T80" fmla="*/ 11 w 183"/>
                  <a:gd name="T81" fmla="*/ 55 h 126"/>
                  <a:gd name="T82" fmla="*/ 11 w 183"/>
                  <a:gd name="T83" fmla="*/ 56 h 126"/>
                  <a:gd name="T84" fmla="*/ 10 w 183"/>
                  <a:gd name="T85" fmla="*/ 5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3" h="126">
                    <a:moveTo>
                      <a:pt x="15" y="79"/>
                    </a:moveTo>
                    <a:cubicBezTo>
                      <a:pt x="10" y="78"/>
                      <a:pt x="4" y="77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69"/>
                      <a:pt x="0" y="68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3"/>
                      <a:pt x="2" y="59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5" y="56"/>
                      <a:pt x="8" y="54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9" y="49"/>
                      <a:pt x="17" y="17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94" y="1"/>
                      <a:pt x="102" y="0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49" y="0"/>
                      <a:pt x="168" y="26"/>
                      <a:pt x="171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7" y="31"/>
                      <a:pt x="182" y="35"/>
                      <a:pt x="183" y="41"/>
                    </a:cubicBezTo>
                    <a:cubicBezTo>
                      <a:pt x="183" y="41"/>
                      <a:pt x="183" y="41"/>
                      <a:pt x="183" y="41"/>
                    </a:cubicBezTo>
                    <a:cubicBezTo>
                      <a:pt x="183" y="42"/>
                      <a:pt x="183" y="43"/>
                      <a:pt x="183" y="44"/>
                    </a:cubicBezTo>
                    <a:cubicBezTo>
                      <a:pt x="183" y="44"/>
                      <a:pt x="183" y="44"/>
                      <a:pt x="183" y="44"/>
                    </a:cubicBezTo>
                    <a:cubicBezTo>
                      <a:pt x="183" y="50"/>
                      <a:pt x="179" y="55"/>
                      <a:pt x="173" y="56"/>
                    </a:cubicBezTo>
                    <a:cubicBezTo>
                      <a:pt x="173" y="56"/>
                      <a:pt x="173" y="56"/>
                      <a:pt x="173" y="56"/>
                    </a:cubicBezTo>
                    <a:cubicBezTo>
                      <a:pt x="172" y="56"/>
                      <a:pt x="171" y="57"/>
                      <a:pt x="170" y="57"/>
                    </a:cubicBezTo>
                    <a:cubicBezTo>
                      <a:pt x="170" y="57"/>
                      <a:pt x="170" y="57"/>
                      <a:pt x="170" y="57"/>
                    </a:cubicBezTo>
                    <a:cubicBezTo>
                      <a:pt x="170" y="57"/>
                      <a:pt x="170" y="57"/>
                      <a:pt x="169" y="57"/>
                    </a:cubicBezTo>
                    <a:cubicBezTo>
                      <a:pt x="169" y="57"/>
                      <a:pt x="169" y="57"/>
                      <a:pt x="169" y="57"/>
                    </a:cubicBezTo>
                    <a:cubicBezTo>
                      <a:pt x="165" y="87"/>
                      <a:pt x="148" y="111"/>
                      <a:pt x="113" y="120"/>
                    </a:cubicBezTo>
                    <a:cubicBezTo>
                      <a:pt x="113" y="120"/>
                      <a:pt x="113" y="120"/>
                      <a:pt x="113" y="120"/>
                    </a:cubicBezTo>
                    <a:cubicBezTo>
                      <a:pt x="102" y="124"/>
                      <a:pt x="91" y="126"/>
                      <a:pt x="80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50" y="126"/>
                      <a:pt x="26" y="111"/>
                      <a:pt x="15" y="79"/>
                    </a:cubicBezTo>
                    <a:close/>
                    <a:moveTo>
                      <a:pt x="11" y="56"/>
                    </a:moveTo>
                    <a:cubicBezTo>
                      <a:pt x="11" y="56"/>
                      <a:pt x="11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7"/>
                      <a:pt x="10" y="57"/>
                      <a:pt x="9" y="57"/>
                    </a:cubicBezTo>
                    <a:cubicBezTo>
                      <a:pt x="9" y="57"/>
                      <a:pt x="9" y="57"/>
                      <a:pt x="9" y="57"/>
                    </a:cubicBezTo>
                    <a:cubicBezTo>
                      <a:pt x="8" y="58"/>
                      <a:pt x="7" y="59"/>
                      <a:pt x="6" y="5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4" y="61"/>
                      <a:pt x="3" y="64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7"/>
                      <a:pt x="3" y="68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6" y="74"/>
                      <a:pt x="11" y="75"/>
                      <a:pt x="16" y="76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6"/>
                      <a:pt x="17" y="77"/>
                      <a:pt x="17" y="77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28" y="108"/>
                      <a:pt x="51" y="123"/>
                      <a:pt x="80" y="123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90" y="123"/>
                      <a:pt x="101" y="121"/>
                      <a:pt x="112" y="118"/>
                    </a:cubicBezTo>
                    <a:cubicBezTo>
                      <a:pt x="112" y="118"/>
                      <a:pt x="112" y="118"/>
                      <a:pt x="112" y="118"/>
                    </a:cubicBezTo>
                    <a:cubicBezTo>
                      <a:pt x="146" y="108"/>
                      <a:pt x="163" y="85"/>
                      <a:pt x="167" y="55"/>
                    </a:cubicBezTo>
                    <a:cubicBezTo>
                      <a:pt x="167" y="55"/>
                      <a:pt x="167" y="55"/>
                      <a:pt x="167" y="55"/>
                    </a:cubicBezTo>
                    <a:cubicBezTo>
                      <a:pt x="167" y="54"/>
                      <a:pt x="167" y="54"/>
                      <a:pt x="167" y="54"/>
                    </a:cubicBezTo>
                    <a:cubicBezTo>
                      <a:pt x="167" y="54"/>
                      <a:pt x="167" y="54"/>
                      <a:pt x="167" y="54"/>
                    </a:cubicBezTo>
                    <a:cubicBezTo>
                      <a:pt x="168" y="53"/>
                      <a:pt x="168" y="53"/>
                      <a:pt x="168" y="53"/>
                    </a:cubicBezTo>
                    <a:cubicBezTo>
                      <a:pt x="168" y="53"/>
                      <a:pt x="168" y="53"/>
                      <a:pt x="168" y="53"/>
                    </a:cubicBezTo>
                    <a:cubicBezTo>
                      <a:pt x="169" y="53"/>
                      <a:pt x="170" y="54"/>
                      <a:pt x="170" y="54"/>
                    </a:cubicBezTo>
                    <a:cubicBezTo>
                      <a:pt x="170" y="54"/>
                      <a:pt x="170" y="54"/>
                      <a:pt x="170" y="54"/>
                    </a:cubicBezTo>
                    <a:cubicBezTo>
                      <a:pt x="171" y="54"/>
                      <a:pt x="171" y="53"/>
                      <a:pt x="172" y="53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7" y="52"/>
                      <a:pt x="180" y="48"/>
                      <a:pt x="180" y="44"/>
                    </a:cubicBezTo>
                    <a:cubicBezTo>
                      <a:pt x="180" y="44"/>
                      <a:pt x="180" y="44"/>
                      <a:pt x="180" y="44"/>
                    </a:cubicBezTo>
                    <a:cubicBezTo>
                      <a:pt x="180" y="43"/>
                      <a:pt x="180" y="42"/>
                      <a:pt x="180" y="42"/>
                    </a:cubicBezTo>
                    <a:cubicBezTo>
                      <a:pt x="180" y="42"/>
                      <a:pt x="180" y="42"/>
                      <a:pt x="180" y="42"/>
                    </a:cubicBezTo>
                    <a:cubicBezTo>
                      <a:pt x="179" y="37"/>
                      <a:pt x="175" y="34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69" y="34"/>
                      <a:pt x="169" y="34"/>
                      <a:pt x="169" y="33"/>
                    </a:cubicBezTo>
                    <a:cubicBezTo>
                      <a:pt x="169" y="33"/>
                      <a:pt x="169" y="33"/>
                      <a:pt x="169" y="33"/>
                    </a:cubicBezTo>
                    <a:cubicBezTo>
                      <a:pt x="169" y="33"/>
                      <a:pt x="164" y="26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45" y="11"/>
                      <a:pt x="130" y="3"/>
                      <a:pt x="109" y="3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2" y="3"/>
                      <a:pt x="94" y="4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31" y="18"/>
                      <a:pt x="17" y="3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3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6"/>
                      <a:pt x="11" y="56"/>
                      <a:pt x="11" y="56"/>
                    </a:cubicBezTo>
                    <a:close/>
                    <a:moveTo>
                      <a:pt x="10" y="55"/>
                    </a:move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5"/>
                      <a:pt x="10" y="55"/>
                      <a:pt x="10" y="5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1" name="Freeform 438"/>
              <p:cNvSpPr/>
              <p:nvPr/>
            </p:nvSpPr>
            <p:spPr bwMode="auto">
              <a:xfrm>
                <a:off x="3697288" y="3556000"/>
                <a:ext cx="98425" cy="84138"/>
              </a:xfrm>
              <a:custGeom>
                <a:avLst/>
                <a:gdLst>
                  <a:gd name="T0" fmla="*/ 24 w 26"/>
                  <a:gd name="T1" fmla="*/ 14 h 22"/>
                  <a:gd name="T2" fmla="*/ 10 w 26"/>
                  <a:gd name="T3" fmla="*/ 20 h 22"/>
                  <a:gd name="T4" fmla="*/ 2 w 26"/>
                  <a:gd name="T5" fmla="*/ 8 h 22"/>
                  <a:gd name="T6" fmla="*/ 16 w 26"/>
                  <a:gd name="T7" fmla="*/ 2 h 22"/>
                  <a:gd name="T8" fmla="*/ 24 w 26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2">
                    <a:moveTo>
                      <a:pt x="24" y="14"/>
                    </a:moveTo>
                    <a:cubicBezTo>
                      <a:pt x="22" y="20"/>
                      <a:pt x="16" y="22"/>
                      <a:pt x="10" y="20"/>
                    </a:cubicBezTo>
                    <a:cubicBezTo>
                      <a:pt x="4" y="18"/>
                      <a:pt x="0" y="13"/>
                      <a:pt x="2" y="8"/>
                    </a:cubicBezTo>
                    <a:cubicBezTo>
                      <a:pt x="4" y="2"/>
                      <a:pt x="10" y="0"/>
                      <a:pt x="16" y="2"/>
                    </a:cubicBezTo>
                    <a:cubicBezTo>
                      <a:pt x="22" y="4"/>
                      <a:pt x="26" y="9"/>
                      <a:pt x="24" y="14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2" name="Freeform 439"/>
              <p:cNvSpPr/>
              <p:nvPr/>
            </p:nvSpPr>
            <p:spPr bwMode="auto">
              <a:xfrm>
                <a:off x="4068763" y="3473450"/>
                <a:ext cx="95250" cy="87313"/>
              </a:xfrm>
              <a:custGeom>
                <a:avLst/>
                <a:gdLst>
                  <a:gd name="T0" fmla="*/ 22 w 25"/>
                  <a:gd name="T1" fmla="*/ 4 h 23"/>
                  <a:gd name="T2" fmla="*/ 18 w 25"/>
                  <a:gd name="T3" fmla="*/ 19 h 23"/>
                  <a:gd name="T4" fmla="*/ 3 w 25"/>
                  <a:gd name="T5" fmla="*/ 18 h 23"/>
                  <a:gd name="T6" fmla="*/ 7 w 25"/>
                  <a:gd name="T7" fmla="*/ 4 h 23"/>
                  <a:gd name="T8" fmla="*/ 22 w 25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2" y="4"/>
                    </a:moveTo>
                    <a:cubicBezTo>
                      <a:pt x="25" y="9"/>
                      <a:pt x="23" y="15"/>
                      <a:pt x="18" y="19"/>
                    </a:cubicBezTo>
                    <a:cubicBezTo>
                      <a:pt x="13" y="23"/>
                      <a:pt x="7" y="23"/>
                      <a:pt x="3" y="18"/>
                    </a:cubicBezTo>
                    <a:cubicBezTo>
                      <a:pt x="0" y="14"/>
                      <a:pt x="2" y="7"/>
                      <a:pt x="7" y="4"/>
                    </a:cubicBezTo>
                    <a:cubicBezTo>
                      <a:pt x="12" y="0"/>
                      <a:pt x="18" y="0"/>
                      <a:pt x="22" y="4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" name="Freeform 440"/>
              <p:cNvSpPr/>
              <p:nvPr/>
            </p:nvSpPr>
            <p:spPr bwMode="auto">
              <a:xfrm>
                <a:off x="3754438" y="3500438"/>
                <a:ext cx="52388" cy="60325"/>
              </a:xfrm>
              <a:custGeom>
                <a:avLst/>
                <a:gdLst>
                  <a:gd name="T0" fmla="*/ 13 w 14"/>
                  <a:gd name="T1" fmla="*/ 6 h 16"/>
                  <a:gd name="T2" fmla="*/ 8 w 14"/>
                  <a:gd name="T3" fmla="*/ 15 h 16"/>
                  <a:gd name="T4" fmla="*/ 0 w 14"/>
                  <a:gd name="T5" fmla="*/ 9 h 16"/>
                  <a:gd name="T6" fmla="*/ 5 w 14"/>
                  <a:gd name="T7" fmla="*/ 0 h 16"/>
                  <a:gd name="T8" fmla="*/ 13 w 14"/>
                  <a:gd name="T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3" y="6"/>
                    </a:moveTo>
                    <a:cubicBezTo>
                      <a:pt x="14" y="11"/>
                      <a:pt x="12" y="15"/>
                      <a:pt x="8" y="15"/>
                    </a:cubicBezTo>
                    <a:cubicBezTo>
                      <a:pt x="5" y="16"/>
                      <a:pt x="1" y="13"/>
                      <a:pt x="0" y="9"/>
                    </a:cubicBezTo>
                    <a:cubicBezTo>
                      <a:pt x="0" y="5"/>
                      <a:pt x="2" y="1"/>
                      <a:pt x="5" y="0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4" name="Freeform 441"/>
              <p:cNvSpPr/>
              <p:nvPr/>
            </p:nvSpPr>
            <p:spPr bwMode="auto">
              <a:xfrm>
                <a:off x="4027488" y="3444875"/>
                <a:ext cx="53975" cy="58738"/>
              </a:xfrm>
              <a:custGeom>
                <a:avLst/>
                <a:gdLst>
                  <a:gd name="T0" fmla="*/ 14 w 14"/>
                  <a:gd name="T1" fmla="*/ 7 h 16"/>
                  <a:gd name="T2" fmla="*/ 9 w 14"/>
                  <a:gd name="T3" fmla="*/ 16 h 16"/>
                  <a:gd name="T4" fmla="*/ 1 w 14"/>
                  <a:gd name="T5" fmla="*/ 9 h 16"/>
                  <a:gd name="T6" fmla="*/ 6 w 14"/>
                  <a:gd name="T7" fmla="*/ 0 h 16"/>
                  <a:gd name="T8" fmla="*/ 14 w 14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cubicBezTo>
                      <a:pt x="14" y="11"/>
                      <a:pt x="12" y="15"/>
                      <a:pt x="9" y="16"/>
                    </a:cubicBezTo>
                    <a:cubicBezTo>
                      <a:pt x="5" y="16"/>
                      <a:pt x="2" y="13"/>
                      <a:pt x="1" y="9"/>
                    </a:cubicBezTo>
                    <a:cubicBezTo>
                      <a:pt x="0" y="5"/>
                      <a:pt x="2" y="1"/>
                      <a:pt x="6" y="0"/>
                    </a:cubicBezTo>
                    <a:cubicBezTo>
                      <a:pt x="9" y="0"/>
                      <a:pt x="13" y="3"/>
                      <a:pt x="14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5" name="Freeform 442"/>
              <p:cNvSpPr/>
              <p:nvPr/>
            </p:nvSpPr>
            <p:spPr bwMode="auto">
              <a:xfrm>
                <a:off x="3897313" y="3497263"/>
                <a:ext cx="47625" cy="33338"/>
              </a:xfrm>
              <a:custGeom>
                <a:avLst/>
                <a:gdLst>
                  <a:gd name="T0" fmla="*/ 1 w 13"/>
                  <a:gd name="T1" fmla="*/ 9 h 9"/>
                  <a:gd name="T2" fmla="*/ 0 w 13"/>
                  <a:gd name="T3" fmla="*/ 8 h 9"/>
                  <a:gd name="T4" fmla="*/ 0 w 13"/>
                  <a:gd name="T5" fmla="*/ 8 h 9"/>
                  <a:gd name="T6" fmla="*/ 5 w 13"/>
                  <a:gd name="T7" fmla="*/ 0 h 9"/>
                  <a:gd name="T8" fmla="*/ 5 w 13"/>
                  <a:gd name="T9" fmla="*/ 0 h 9"/>
                  <a:gd name="T10" fmla="*/ 6 w 13"/>
                  <a:gd name="T11" fmla="*/ 0 h 9"/>
                  <a:gd name="T12" fmla="*/ 6 w 13"/>
                  <a:gd name="T13" fmla="*/ 0 h 9"/>
                  <a:gd name="T14" fmla="*/ 13 w 13"/>
                  <a:gd name="T15" fmla="*/ 6 h 9"/>
                  <a:gd name="T16" fmla="*/ 13 w 13"/>
                  <a:gd name="T17" fmla="*/ 6 h 9"/>
                  <a:gd name="T18" fmla="*/ 12 w 13"/>
                  <a:gd name="T19" fmla="*/ 7 h 9"/>
                  <a:gd name="T20" fmla="*/ 12 w 13"/>
                  <a:gd name="T21" fmla="*/ 7 h 9"/>
                  <a:gd name="T22" fmla="*/ 11 w 13"/>
                  <a:gd name="T23" fmla="*/ 7 h 9"/>
                  <a:gd name="T24" fmla="*/ 11 w 13"/>
                  <a:gd name="T25" fmla="*/ 7 h 9"/>
                  <a:gd name="T26" fmla="*/ 6 w 13"/>
                  <a:gd name="T27" fmla="*/ 2 h 9"/>
                  <a:gd name="T28" fmla="*/ 6 w 13"/>
                  <a:gd name="T29" fmla="*/ 2 h 9"/>
                  <a:gd name="T30" fmla="*/ 6 w 13"/>
                  <a:gd name="T31" fmla="*/ 2 h 9"/>
                  <a:gd name="T32" fmla="*/ 6 w 13"/>
                  <a:gd name="T33" fmla="*/ 2 h 9"/>
                  <a:gd name="T34" fmla="*/ 2 w 13"/>
                  <a:gd name="T35" fmla="*/ 8 h 9"/>
                  <a:gd name="T36" fmla="*/ 2 w 13"/>
                  <a:gd name="T37" fmla="*/ 8 h 9"/>
                  <a:gd name="T38" fmla="*/ 2 w 13"/>
                  <a:gd name="T39" fmla="*/ 8 h 9"/>
                  <a:gd name="T40" fmla="*/ 1 w 13"/>
                  <a:gd name="T41" fmla="*/ 9 h 9"/>
                  <a:gd name="T42" fmla="*/ 1 w 13"/>
                  <a:gd name="T43" fmla="*/ 9 h 9"/>
                  <a:gd name="T44" fmla="*/ 1 w 13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9">
                    <a:moveTo>
                      <a:pt x="1" y="9"/>
                    </a:move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5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1" y="2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3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6" name="Freeform 443"/>
              <p:cNvSpPr/>
              <p:nvPr/>
            </p:nvSpPr>
            <p:spPr bwMode="auto">
              <a:xfrm>
                <a:off x="3859213" y="3560763"/>
                <a:ext cx="153988" cy="63500"/>
              </a:xfrm>
              <a:custGeom>
                <a:avLst/>
                <a:gdLst>
                  <a:gd name="T0" fmla="*/ 18 w 41"/>
                  <a:gd name="T1" fmla="*/ 17 h 17"/>
                  <a:gd name="T2" fmla="*/ 0 w 41"/>
                  <a:gd name="T3" fmla="*/ 11 h 17"/>
                  <a:gd name="T4" fmla="*/ 0 w 41"/>
                  <a:gd name="T5" fmla="*/ 11 h 17"/>
                  <a:gd name="T6" fmla="*/ 0 w 41"/>
                  <a:gd name="T7" fmla="*/ 11 h 17"/>
                  <a:gd name="T8" fmla="*/ 0 w 41"/>
                  <a:gd name="T9" fmla="*/ 8 h 17"/>
                  <a:gd name="T10" fmla="*/ 0 w 41"/>
                  <a:gd name="T11" fmla="*/ 8 h 17"/>
                  <a:gd name="T12" fmla="*/ 2 w 41"/>
                  <a:gd name="T13" fmla="*/ 8 h 17"/>
                  <a:gd name="T14" fmla="*/ 2 w 41"/>
                  <a:gd name="T15" fmla="*/ 8 h 17"/>
                  <a:gd name="T16" fmla="*/ 7 w 41"/>
                  <a:gd name="T17" fmla="*/ 11 h 17"/>
                  <a:gd name="T18" fmla="*/ 7 w 41"/>
                  <a:gd name="T19" fmla="*/ 11 h 17"/>
                  <a:gd name="T20" fmla="*/ 18 w 41"/>
                  <a:gd name="T21" fmla="*/ 14 h 17"/>
                  <a:gd name="T22" fmla="*/ 18 w 41"/>
                  <a:gd name="T23" fmla="*/ 14 h 17"/>
                  <a:gd name="T24" fmla="*/ 38 w 41"/>
                  <a:gd name="T25" fmla="*/ 1 h 17"/>
                  <a:gd name="T26" fmla="*/ 38 w 41"/>
                  <a:gd name="T27" fmla="*/ 1 h 17"/>
                  <a:gd name="T28" fmla="*/ 40 w 41"/>
                  <a:gd name="T29" fmla="*/ 1 h 17"/>
                  <a:gd name="T30" fmla="*/ 40 w 41"/>
                  <a:gd name="T31" fmla="*/ 1 h 17"/>
                  <a:gd name="T32" fmla="*/ 40 w 41"/>
                  <a:gd name="T33" fmla="*/ 3 h 17"/>
                  <a:gd name="T34" fmla="*/ 40 w 41"/>
                  <a:gd name="T35" fmla="*/ 3 h 17"/>
                  <a:gd name="T36" fmla="*/ 18 w 41"/>
                  <a:gd name="T37" fmla="*/ 17 h 17"/>
                  <a:gd name="T38" fmla="*/ 18 w 41"/>
                  <a:gd name="T39" fmla="*/ 17 h 17"/>
                  <a:gd name="T40" fmla="*/ 18 w 41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17">
                    <a:moveTo>
                      <a:pt x="18" y="17"/>
                    </a:moveTo>
                    <a:cubicBezTo>
                      <a:pt x="8" y="17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4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3"/>
                      <a:pt x="14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4" y="14"/>
                      <a:pt x="31" y="1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0"/>
                      <a:pt x="39" y="0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1"/>
                      <a:pt x="41" y="2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3" y="14"/>
                      <a:pt x="25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7" name="Freeform 444"/>
              <p:cNvSpPr/>
              <p:nvPr/>
            </p:nvSpPr>
            <p:spPr bwMode="auto">
              <a:xfrm>
                <a:off x="3994151" y="3556000"/>
                <a:ext cx="30163" cy="23813"/>
              </a:xfrm>
              <a:custGeom>
                <a:avLst/>
                <a:gdLst>
                  <a:gd name="T0" fmla="*/ 5 w 8"/>
                  <a:gd name="T1" fmla="*/ 5 h 6"/>
                  <a:gd name="T2" fmla="*/ 1 w 8"/>
                  <a:gd name="T3" fmla="*/ 3 h 6"/>
                  <a:gd name="T4" fmla="*/ 0 w 8"/>
                  <a:gd name="T5" fmla="*/ 1 h 6"/>
                  <a:gd name="T6" fmla="*/ 0 w 8"/>
                  <a:gd name="T7" fmla="*/ 1 h 6"/>
                  <a:gd name="T8" fmla="*/ 2 w 8"/>
                  <a:gd name="T9" fmla="*/ 0 h 6"/>
                  <a:gd name="T10" fmla="*/ 2 w 8"/>
                  <a:gd name="T11" fmla="*/ 0 h 6"/>
                  <a:gd name="T12" fmla="*/ 7 w 8"/>
                  <a:gd name="T13" fmla="*/ 3 h 6"/>
                  <a:gd name="T14" fmla="*/ 7 w 8"/>
                  <a:gd name="T15" fmla="*/ 5 h 6"/>
                  <a:gd name="T16" fmla="*/ 7 w 8"/>
                  <a:gd name="T17" fmla="*/ 5 h 6"/>
                  <a:gd name="T18" fmla="*/ 6 w 8"/>
                  <a:gd name="T19" fmla="*/ 6 h 6"/>
                  <a:gd name="T20" fmla="*/ 6 w 8"/>
                  <a:gd name="T21" fmla="*/ 6 h 6"/>
                  <a:gd name="T22" fmla="*/ 5 w 8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5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8" name="Freeform 445"/>
              <p:cNvSpPr/>
              <p:nvPr/>
            </p:nvSpPr>
            <p:spPr bwMode="auto">
              <a:xfrm>
                <a:off x="3851276" y="3582988"/>
                <a:ext cx="22225" cy="26988"/>
              </a:xfrm>
              <a:custGeom>
                <a:avLst/>
                <a:gdLst>
                  <a:gd name="T0" fmla="*/ 1 w 6"/>
                  <a:gd name="T1" fmla="*/ 7 h 7"/>
                  <a:gd name="T2" fmla="*/ 0 w 6"/>
                  <a:gd name="T3" fmla="*/ 5 h 7"/>
                  <a:gd name="T4" fmla="*/ 0 w 6"/>
                  <a:gd name="T5" fmla="*/ 5 h 7"/>
                  <a:gd name="T6" fmla="*/ 3 w 6"/>
                  <a:gd name="T7" fmla="*/ 1 h 7"/>
                  <a:gd name="T8" fmla="*/ 5 w 6"/>
                  <a:gd name="T9" fmla="*/ 1 h 7"/>
                  <a:gd name="T10" fmla="*/ 5 w 6"/>
                  <a:gd name="T11" fmla="*/ 1 h 7"/>
                  <a:gd name="T12" fmla="*/ 6 w 6"/>
                  <a:gd name="T13" fmla="*/ 3 h 7"/>
                  <a:gd name="T14" fmla="*/ 6 w 6"/>
                  <a:gd name="T15" fmla="*/ 3 h 7"/>
                  <a:gd name="T16" fmla="*/ 3 w 6"/>
                  <a:gd name="T17" fmla="*/ 7 h 7"/>
                  <a:gd name="T18" fmla="*/ 2 w 6"/>
                  <a:gd name="T19" fmla="*/ 7 h 7"/>
                  <a:gd name="T20" fmla="*/ 2 w 6"/>
                  <a:gd name="T21" fmla="*/ 7 h 7"/>
                  <a:gd name="T22" fmla="*/ 1 w 6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1" y="7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9" name="Freeform 446"/>
              <p:cNvSpPr/>
              <p:nvPr/>
            </p:nvSpPr>
            <p:spPr bwMode="auto">
              <a:xfrm>
                <a:off x="3551238" y="2809875"/>
                <a:ext cx="654050" cy="608013"/>
              </a:xfrm>
              <a:custGeom>
                <a:avLst/>
                <a:gdLst>
                  <a:gd name="T0" fmla="*/ 83 w 174"/>
                  <a:gd name="T1" fmla="*/ 4 h 162"/>
                  <a:gd name="T2" fmla="*/ 13 w 174"/>
                  <a:gd name="T3" fmla="*/ 162 h 162"/>
                  <a:gd name="T4" fmla="*/ 174 w 174"/>
                  <a:gd name="T5" fmla="*/ 139 h 162"/>
                  <a:gd name="T6" fmla="*/ 124 w 174"/>
                  <a:gd name="T7" fmla="*/ 35 h 162"/>
                  <a:gd name="T8" fmla="*/ 83 w 174"/>
                  <a:gd name="T9" fmla="*/ 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62">
                    <a:moveTo>
                      <a:pt x="83" y="4"/>
                    </a:moveTo>
                    <a:cubicBezTo>
                      <a:pt x="45" y="15"/>
                      <a:pt x="0" y="136"/>
                      <a:pt x="13" y="162"/>
                    </a:cubicBezTo>
                    <a:cubicBezTo>
                      <a:pt x="13" y="162"/>
                      <a:pt x="88" y="105"/>
                      <a:pt x="174" y="139"/>
                    </a:cubicBezTo>
                    <a:cubicBezTo>
                      <a:pt x="174" y="139"/>
                      <a:pt x="170" y="91"/>
                      <a:pt x="124" y="35"/>
                    </a:cubicBezTo>
                    <a:cubicBezTo>
                      <a:pt x="95" y="0"/>
                      <a:pt x="83" y="4"/>
                      <a:pt x="83" y="4"/>
                    </a:cubicBezTo>
                    <a:close/>
                  </a:path>
                </a:pathLst>
              </a:custGeom>
              <a:solidFill>
                <a:srgbClr val="80B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0" name="Freeform 447"/>
              <p:cNvSpPr>
                <a:spLocks noEditPoints="1"/>
              </p:cNvSpPr>
              <p:nvPr/>
            </p:nvSpPr>
            <p:spPr bwMode="auto">
              <a:xfrm>
                <a:off x="3584576" y="2816225"/>
                <a:ext cx="623888" cy="609600"/>
              </a:xfrm>
              <a:custGeom>
                <a:avLst/>
                <a:gdLst>
                  <a:gd name="T0" fmla="*/ 4 w 166"/>
                  <a:gd name="T1" fmla="*/ 162 h 162"/>
                  <a:gd name="T2" fmla="*/ 3 w 166"/>
                  <a:gd name="T3" fmla="*/ 161 h 162"/>
                  <a:gd name="T4" fmla="*/ 3 w 166"/>
                  <a:gd name="T5" fmla="*/ 161 h 162"/>
                  <a:gd name="T6" fmla="*/ 0 w 166"/>
                  <a:gd name="T7" fmla="*/ 147 h 162"/>
                  <a:gd name="T8" fmla="*/ 0 w 166"/>
                  <a:gd name="T9" fmla="*/ 147 h 162"/>
                  <a:gd name="T10" fmla="*/ 73 w 166"/>
                  <a:gd name="T11" fmla="*/ 0 h 162"/>
                  <a:gd name="T12" fmla="*/ 73 w 166"/>
                  <a:gd name="T13" fmla="*/ 0 h 162"/>
                  <a:gd name="T14" fmla="*/ 73 w 166"/>
                  <a:gd name="T15" fmla="*/ 0 h 162"/>
                  <a:gd name="T16" fmla="*/ 75 w 166"/>
                  <a:gd name="T17" fmla="*/ 0 h 162"/>
                  <a:gd name="T18" fmla="*/ 75 w 166"/>
                  <a:gd name="T19" fmla="*/ 0 h 162"/>
                  <a:gd name="T20" fmla="*/ 116 w 166"/>
                  <a:gd name="T21" fmla="*/ 32 h 162"/>
                  <a:gd name="T22" fmla="*/ 116 w 166"/>
                  <a:gd name="T23" fmla="*/ 32 h 162"/>
                  <a:gd name="T24" fmla="*/ 166 w 166"/>
                  <a:gd name="T25" fmla="*/ 137 h 162"/>
                  <a:gd name="T26" fmla="*/ 166 w 166"/>
                  <a:gd name="T27" fmla="*/ 137 h 162"/>
                  <a:gd name="T28" fmla="*/ 166 w 166"/>
                  <a:gd name="T29" fmla="*/ 138 h 162"/>
                  <a:gd name="T30" fmla="*/ 166 w 166"/>
                  <a:gd name="T31" fmla="*/ 138 h 162"/>
                  <a:gd name="T32" fmla="*/ 164 w 166"/>
                  <a:gd name="T33" fmla="*/ 139 h 162"/>
                  <a:gd name="T34" fmla="*/ 164 w 166"/>
                  <a:gd name="T35" fmla="*/ 139 h 162"/>
                  <a:gd name="T36" fmla="*/ 108 w 166"/>
                  <a:gd name="T37" fmla="*/ 128 h 162"/>
                  <a:gd name="T38" fmla="*/ 108 w 166"/>
                  <a:gd name="T39" fmla="*/ 128 h 162"/>
                  <a:gd name="T40" fmla="*/ 34 w 166"/>
                  <a:gd name="T41" fmla="*/ 144 h 162"/>
                  <a:gd name="T42" fmla="*/ 34 w 166"/>
                  <a:gd name="T43" fmla="*/ 144 h 162"/>
                  <a:gd name="T44" fmla="*/ 5 w 166"/>
                  <a:gd name="T45" fmla="*/ 161 h 162"/>
                  <a:gd name="T46" fmla="*/ 5 w 166"/>
                  <a:gd name="T47" fmla="*/ 161 h 162"/>
                  <a:gd name="T48" fmla="*/ 4 w 166"/>
                  <a:gd name="T49" fmla="*/ 162 h 162"/>
                  <a:gd name="T50" fmla="*/ 4 w 166"/>
                  <a:gd name="T51" fmla="*/ 162 h 162"/>
                  <a:gd name="T52" fmla="*/ 4 w 166"/>
                  <a:gd name="T53" fmla="*/ 162 h 162"/>
                  <a:gd name="T54" fmla="*/ 74 w 166"/>
                  <a:gd name="T55" fmla="*/ 3 h 162"/>
                  <a:gd name="T56" fmla="*/ 3 w 166"/>
                  <a:gd name="T57" fmla="*/ 147 h 162"/>
                  <a:gd name="T58" fmla="*/ 3 w 166"/>
                  <a:gd name="T59" fmla="*/ 147 h 162"/>
                  <a:gd name="T60" fmla="*/ 5 w 166"/>
                  <a:gd name="T61" fmla="*/ 158 h 162"/>
                  <a:gd name="T62" fmla="*/ 5 w 166"/>
                  <a:gd name="T63" fmla="*/ 158 h 162"/>
                  <a:gd name="T64" fmla="*/ 108 w 166"/>
                  <a:gd name="T65" fmla="*/ 125 h 162"/>
                  <a:gd name="T66" fmla="*/ 108 w 166"/>
                  <a:gd name="T67" fmla="*/ 125 h 162"/>
                  <a:gd name="T68" fmla="*/ 163 w 166"/>
                  <a:gd name="T69" fmla="*/ 135 h 162"/>
                  <a:gd name="T70" fmla="*/ 163 w 166"/>
                  <a:gd name="T71" fmla="*/ 135 h 162"/>
                  <a:gd name="T72" fmla="*/ 156 w 166"/>
                  <a:gd name="T73" fmla="*/ 107 h 162"/>
                  <a:gd name="T74" fmla="*/ 156 w 166"/>
                  <a:gd name="T75" fmla="*/ 107 h 162"/>
                  <a:gd name="T76" fmla="*/ 113 w 166"/>
                  <a:gd name="T77" fmla="*/ 34 h 162"/>
                  <a:gd name="T78" fmla="*/ 113 w 166"/>
                  <a:gd name="T79" fmla="*/ 34 h 162"/>
                  <a:gd name="T80" fmla="*/ 75 w 166"/>
                  <a:gd name="T81" fmla="*/ 3 h 162"/>
                  <a:gd name="T82" fmla="*/ 75 w 166"/>
                  <a:gd name="T83" fmla="*/ 3 h 162"/>
                  <a:gd name="T84" fmla="*/ 74 w 166"/>
                  <a:gd name="T85" fmla="*/ 3 h 162"/>
                  <a:gd name="T86" fmla="*/ 74 w 166"/>
                  <a:gd name="T87" fmla="*/ 3 h 162"/>
                  <a:gd name="T88" fmla="*/ 74 w 166"/>
                  <a:gd name="T89" fmla="*/ 2 h 162"/>
                  <a:gd name="T90" fmla="*/ 74 w 166"/>
                  <a:gd name="T91" fmla="*/ 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6" h="162">
                    <a:moveTo>
                      <a:pt x="4" y="162"/>
                    </a:moveTo>
                    <a:cubicBezTo>
                      <a:pt x="4" y="161"/>
                      <a:pt x="3" y="161"/>
                      <a:pt x="3" y="161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1" y="157"/>
                      <a:pt x="0" y="153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" y="106"/>
                      <a:pt x="39" y="11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74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9" y="0"/>
                      <a:pt x="92" y="3"/>
                      <a:pt x="116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62" y="88"/>
                      <a:pt x="166" y="137"/>
                      <a:pt x="166" y="137"/>
                    </a:cubicBezTo>
                    <a:cubicBezTo>
                      <a:pt x="166" y="137"/>
                      <a:pt x="166" y="137"/>
                      <a:pt x="166" y="137"/>
                    </a:cubicBezTo>
                    <a:cubicBezTo>
                      <a:pt x="166" y="138"/>
                      <a:pt x="166" y="138"/>
                      <a:pt x="166" y="138"/>
                    </a:cubicBezTo>
                    <a:cubicBezTo>
                      <a:pt x="166" y="138"/>
                      <a:pt x="166" y="138"/>
                      <a:pt x="166" y="138"/>
                    </a:cubicBezTo>
                    <a:cubicBezTo>
                      <a:pt x="165" y="139"/>
                      <a:pt x="165" y="139"/>
                      <a:pt x="164" y="139"/>
                    </a:cubicBezTo>
                    <a:cubicBezTo>
                      <a:pt x="164" y="139"/>
                      <a:pt x="164" y="139"/>
                      <a:pt x="164" y="139"/>
                    </a:cubicBezTo>
                    <a:cubicBezTo>
                      <a:pt x="145" y="131"/>
                      <a:pt x="126" y="128"/>
                      <a:pt x="108" y="128"/>
                    </a:cubicBezTo>
                    <a:cubicBezTo>
                      <a:pt x="108" y="128"/>
                      <a:pt x="108" y="128"/>
                      <a:pt x="108" y="128"/>
                    </a:cubicBezTo>
                    <a:cubicBezTo>
                      <a:pt x="78" y="128"/>
                      <a:pt x="53" y="136"/>
                      <a:pt x="34" y="144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16" y="153"/>
                      <a:pt x="5" y="161"/>
                      <a:pt x="5" y="161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1"/>
                      <a:pt x="5" y="162"/>
                      <a:pt x="4" y="162"/>
                    </a:cubicBezTo>
                    <a:cubicBezTo>
                      <a:pt x="4" y="162"/>
                      <a:pt x="4" y="162"/>
                      <a:pt x="4" y="162"/>
                    </a:cubicBezTo>
                    <a:cubicBezTo>
                      <a:pt x="4" y="162"/>
                      <a:pt x="4" y="162"/>
                      <a:pt x="4" y="162"/>
                    </a:cubicBezTo>
                    <a:close/>
                    <a:moveTo>
                      <a:pt x="74" y="3"/>
                    </a:moveTo>
                    <a:cubicBezTo>
                      <a:pt x="42" y="12"/>
                      <a:pt x="3" y="107"/>
                      <a:pt x="3" y="147"/>
                    </a:cubicBezTo>
                    <a:cubicBezTo>
                      <a:pt x="3" y="147"/>
                      <a:pt x="3" y="147"/>
                      <a:pt x="3" y="147"/>
                    </a:cubicBezTo>
                    <a:cubicBezTo>
                      <a:pt x="3" y="151"/>
                      <a:pt x="4" y="155"/>
                      <a:pt x="5" y="158"/>
                    </a:cubicBezTo>
                    <a:cubicBezTo>
                      <a:pt x="5" y="158"/>
                      <a:pt x="5" y="158"/>
                      <a:pt x="5" y="158"/>
                    </a:cubicBezTo>
                    <a:cubicBezTo>
                      <a:pt x="13" y="152"/>
                      <a:pt x="54" y="125"/>
                      <a:pt x="108" y="125"/>
                    </a:cubicBezTo>
                    <a:cubicBezTo>
                      <a:pt x="108" y="125"/>
                      <a:pt x="108" y="125"/>
                      <a:pt x="108" y="125"/>
                    </a:cubicBezTo>
                    <a:cubicBezTo>
                      <a:pt x="125" y="125"/>
                      <a:pt x="144" y="128"/>
                      <a:pt x="163" y="135"/>
                    </a:cubicBezTo>
                    <a:cubicBezTo>
                      <a:pt x="163" y="135"/>
                      <a:pt x="163" y="135"/>
                      <a:pt x="163" y="135"/>
                    </a:cubicBezTo>
                    <a:cubicBezTo>
                      <a:pt x="162" y="131"/>
                      <a:pt x="161" y="120"/>
                      <a:pt x="156" y="107"/>
                    </a:cubicBezTo>
                    <a:cubicBezTo>
                      <a:pt x="156" y="107"/>
                      <a:pt x="156" y="107"/>
                      <a:pt x="156" y="107"/>
                    </a:cubicBezTo>
                    <a:cubicBezTo>
                      <a:pt x="149" y="88"/>
                      <a:pt x="136" y="62"/>
                      <a:pt x="113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90" y="5"/>
                      <a:pt x="78" y="3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3"/>
                      <a:pt x="74" y="3"/>
                      <a:pt x="7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1" name="Freeform 448"/>
              <p:cNvSpPr>
                <a:spLocks noEditPoints="1"/>
              </p:cNvSpPr>
              <p:nvPr/>
            </p:nvSpPr>
            <p:spPr bwMode="auto">
              <a:xfrm>
                <a:off x="3641726" y="2873375"/>
                <a:ext cx="506413" cy="469900"/>
              </a:xfrm>
              <a:custGeom>
                <a:avLst/>
                <a:gdLst>
                  <a:gd name="T0" fmla="*/ 13 w 135"/>
                  <a:gd name="T1" fmla="*/ 119 h 125"/>
                  <a:gd name="T2" fmla="*/ 5 w 135"/>
                  <a:gd name="T3" fmla="*/ 125 h 125"/>
                  <a:gd name="T4" fmla="*/ 0 w 135"/>
                  <a:gd name="T5" fmla="*/ 118 h 125"/>
                  <a:gd name="T6" fmla="*/ 4 w 135"/>
                  <a:gd name="T7" fmla="*/ 111 h 125"/>
                  <a:gd name="T8" fmla="*/ 19 w 135"/>
                  <a:gd name="T9" fmla="*/ 116 h 125"/>
                  <a:gd name="T10" fmla="*/ 30 w 135"/>
                  <a:gd name="T11" fmla="*/ 112 h 125"/>
                  <a:gd name="T12" fmla="*/ 21 w 135"/>
                  <a:gd name="T13" fmla="*/ 117 h 125"/>
                  <a:gd name="T14" fmla="*/ 45 w 135"/>
                  <a:gd name="T15" fmla="*/ 105 h 125"/>
                  <a:gd name="T16" fmla="*/ 38 w 135"/>
                  <a:gd name="T17" fmla="*/ 111 h 125"/>
                  <a:gd name="T18" fmla="*/ 126 w 135"/>
                  <a:gd name="T19" fmla="*/ 106 h 125"/>
                  <a:gd name="T20" fmla="*/ 134 w 135"/>
                  <a:gd name="T21" fmla="*/ 106 h 125"/>
                  <a:gd name="T22" fmla="*/ 53 w 135"/>
                  <a:gd name="T23" fmla="*/ 105 h 125"/>
                  <a:gd name="T24" fmla="*/ 64 w 135"/>
                  <a:gd name="T25" fmla="*/ 102 h 125"/>
                  <a:gd name="T26" fmla="*/ 55 w 135"/>
                  <a:gd name="T27" fmla="*/ 106 h 125"/>
                  <a:gd name="T28" fmla="*/ 107 w 135"/>
                  <a:gd name="T29" fmla="*/ 101 h 125"/>
                  <a:gd name="T30" fmla="*/ 118 w 135"/>
                  <a:gd name="T31" fmla="*/ 102 h 125"/>
                  <a:gd name="T32" fmla="*/ 72 w 135"/>
                  <a:gd name="T33" fmla="*/ 100 h 125"/>
                  <a:gd name="T34" fmla="*/ 81 w 135"/>
                  <a:gd name="T35" fmla="*/ 102 h 125"/>
                  <a:gd name="T36" fmla="*/ 71 w 135"/>
                  <a:gd name="T37" fmla="*/ 101 h 125"/>
                  <a:gd name="T38" fmla="*/ 7 w 135"/>
                  <a:gd name="T39" fmla="*/ 91 h 125"/>
                  <a:gd name="T40" fmla="*/ 4 w 135"/>
                  <a:gd name="T41" fmla="*/ 102 h 125"/>
                  <a:gd name="T42" fmla="*/ 90 w 135"/>
                  <a:gd name="T43" fmla="*/ 101 h 125"/>
                  <a:gd name="T44" fmla="*/ 91 w 135"/>
                  <a:gd name="T45" fmla="*/ 98 h 125"/>
                  <a:gd name="T46" fmla="*/ 98 w 135"/>
                  <a:gd name="T47" fmla="*/ 101 h 125"/>
                  <a:gd name="T48" fmla="*/ 130 w 135"/>
                  <a:gd name="T49" fmla="*/ 90 h 125"/>
                  <a:gd name="T50" fmla="*/ 133 w 135"/>
                  <a:gd name="T51" fmla="*/ 100 h 125"/>
                  <a:gd name="T52" fmla="*/ 8 w 135"/>
                  <a:gd name="T53" fmla="*/ 83 h 125"/>
                  <a:gd name="T54" fmla="*/ 13 w 135"/>
                  <a:gd name="T55" fmla="*/ 76 h 125"/>
                  <a:gd name="T56" fmla="*/ 9 w 135"/>
                  <a:gd name="T57" fmla="*/ 85 h 125"/>
                  <a:gd name="T58" fmla="*/ 125 w 135"/>
                  <a:gd name="T59" fmla="*/ 74 h 125"/>
                  <a:gd name="T60" fmla="*/ 127 w 135"/>
                  <a:gd name="T61" fmla="*/ 83 h 125"/>
                  <a:gd name="T62" fmla="*/ 17 w 135"/>
                  <a:gd name="T63" fmla="*/ 58 h 125"/>
                  <a:gd name="T64" fmla="*/ 17 w 135"/>
                  <a:gd name="T65" fmla="*/ 67 h 125"/>
                  <a:gd name="T66" fmla="*/ 114 w 135"/>
                  <a:gd name="T67" fmla="*/ 59 h 125"/>
                  <a:gd name="T68" fmla="*/ 120 w 135"/>
                  <a:gd name="T69" fmla="*/ 65 h 125"/>
                  <a:gd name="T70" fmla="*/ 117 w 135"/>
                  <a:gd name="T71" fmla="*/ 66 h 125"/>
                  <a:gd name="T72" fmla="*/ 106 w 135"/>
                  <a:gd name="T73" fmla="*/ 43 h 125"/>
                  <a:gd name="T74" fmla="*/ 110 w 135"/>
                  <a:gd name="T75" fmla="*/ 51 h 125"/>
                  <a:gd name="T76" fmla="*/ 21 w 135"/>
                  <a:gd name="T77" fmla="*/ 49 h 125"/>
                  <a:gd name="T78" fmla="*/ 27 w 135"/>
                  <a:gd name="T79" fmla="*/ 43 h 125"/>
                  <a:gd name="T80" fmla="*/ 98 w 135"/>
                  <a:gd name="T81" fmla="*/ 36 h 125"/>
                  <a:gd name="T82" fmla="*/ 95 w 135"/>
                  <a:gd name="T83" fmla="*/ 28 h 125"/>
                  <a:gd name="T84" fmla="*/ 99 w 135"/>
                  <a:gd name="T85" fmla="*/ 37 h 125"/>
                  <a:gd name="T86" fmla="*/ 33 w 135"/>
                  <a:gd name="T87" fmla="*/ 26 h 125"/>
                  <a:gd name="T88" fmla="*/ 32 w 135"/>
                  <a:gd name="T89" fmla="*/ 34 h 125"/>
                  <a:gd name="T90" fmla="*/ 81 w 135"/>
                  <a:gd name="T91" fmla="*/ 17 h 125"/>
                  <a:gd name="T92" fmla="*/ 89 w 135"/>
                  <a:gd name="T93" fmla="*/ 21 h 125"/>
                  <a:gd name="T94" fmla="*/ 87 w 135"/>
                  <a:gd name="T95" fmla="*/ 22 h 125"/>
                  <a:gd name="T96" fmla="*/ 46 w 135"/>
                  <a:gd name="T97" fmla="*/ 11 h 125"/>
                  <a:gd name="T98" fmla="*/ 40 w 135"/>
                  <a:gd name="T99" fmla="*/ 20 h 125"/>
                  <a:gd name="T100" fmla="*/ 67 w 135"/>
                  <a:gd name="T101" fmla="*/ 3 h 125"/>
                  <a:gd name="T102" fmla="*/ 76 w 135"/>
                  <a:gd name="T103" fmla="*/ 10 h 125"/>
                  <a:gd name="T104" fmla="*/ 51 w 135"/>
                  <a:gd name="T105" fmla="*/ 4 h 125"/>
                  <a:gd name="T106" fmla="*/ 61 w 135"/>
                  <a:gd name="T107" fmla="*/ 1 h 125"/>
                  <a:gd name="T108" fmla="*/ 53 w 135"/>
                  <a:gd name="T109" fmla="*/ 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5" h="125">
                    <a:moveTo>
                      <a:pt x="3" y="125"/>
                    </a:moveTo>
                    <a:cubicBezTo>
                      <a:pt x="3" y="124"/>
                      <a:pt x="3" y="123"/>
                      <a:pt x="4" y="123"/>
                    </a:cubicBezTo>
                    <a:cubicBezTo>
                      <a:pt x="4" y="123"/>
                      <a:pt x="4" y="123"/>
                      <a:pt x="4" y="123"/>
                    </a:cubicBezTo>
                    <a:cubicBezTo>
                      <a:pt x="6" y="122"/>
                      <a:pt x="8" y="120"/>
                      <a:pt x="11" y="119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2" y="118"/>
                      <a:pt x="13" y="119"/>
                      <a:pt x="13" y="119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3" y="120"/>
                      <a:pt x="13" y="121"/>
                      <a:pt x="12" y="121"/>
                    </a:cubicBezTo>
                    <a:cubicBezTo>
                      <a:pt x="12" y="121"/>
                      <a:pt x="12" y="121"/>
                      <a:pt x="12" y="121"/>
                    </a:cubicBezTo>
                    <a:cubicBezTo>
                      <a:pt x="9" y="123"/>
                      <a:pt x="7" y="124"/>
                      <a:pt x="5" y="125"/>
                    </a:cubicBezTo>
                    <a:cubicBezTo>
                      <a:pt x="5" y="125"/>
                      <a:pt x="5" y="125"/>
                      <a:pt x="5" y="125"/>
                    </a:cubicBezTo>
                    <a:cubicBezTo>
                      <a:pt x="5" y="125"/>
                      <a:pt x="5" y="125"/>
                      <a:pt x="5" y="125"/>
                    </a:cubicBezTo>
                    <a:cubicBezTo>
                      <a:pt x="5" y="125"/>
                      <a:pt x="5" y="125"/>
                      <a:pt x="5" y="125"/>
                    </a:cubicBezTo>
                    <a:cubicBezTo>
                      <a:pt x="5" y="125"/>
                      <a:pt x="5" y="125"/>
                      <a:pt x="5" y="125"/>
                    </a:cubicBezTo>
                    <a:cubicBezTo>
                      <a:pt x="4" y="125"/>
                      <a:pt x="4" y="125"/>
                      <a:pt x="3" y="125"/>
                    </a:cubicBezTo>
                    <a:close/>
                    <a:moveTo>
                      <a:pt x="1" y="120"/>
                    </a:moveTo>
                    <a:cubicBezTo>
                      <a:pt x="0" y="120"/>
                      <a:pt x="0" y="119"/>
                      <a:pt x="0" y="118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16"/>
                      <a:pt x="0" y="113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09"/>
                      <a:pt x="1" y="109"/>
                      <a:pt x="2" y="109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3" y="109"/>
                      <a:pt x="4" y="110"/>
                      <a:pt x="4" y="111"/>
                    </a:cubicBezTo>
                    <a:cubicBezTo>
                      <a:pt x="4" y="111"/>
                      <a:pt x="4" y="111"/>
                      <a:pt x="4" y="111"/>
                    </a:cubicBezTo>
                    <a:cubicBezTo>
                      <a:pt x="3" y="114"/>
                      <a:pt x="3" y="116"/>
                      <a:pt x="3" y="118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3" y="119"/>
                      <a:pt x="2" y="120"/>
                      <a:pt x="1" y="120"/>
                    </a:cubicBezTo>
                    <a:cubicBezTo>
                      <a:pt x="1" y="120"/>
                      <a:pt x="1" y="120"/>
                      <a:pt x="1" y="120"/>
                    </a:cubicBezTo>
                    <a:cubicBezTo>
                      <a:pt x="1" y="120"/>
                      <a:pt x="1" y="120"/>
                      <a:pt x="1" y="120"/>
                    </a:cubicBezTo>
                    <a:close/>
                    <a:moveTo>
                      <a:pt x="19" y="116"/>
                    </a:moveTo>
                    <a:cubicBezTo>
                      <a:pt x="19" y="116"/>
                      <a:pt x="19" y="115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2" y="113"/>
                      <a:pt x="25" y="112"/>
                      <a:pt x="28" y="111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8" y="111"/>
                      <a:pt x="29" y="111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3"/>
                      <a:pt x="29" y="114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6" y="115"/>
                      <a:pt x="24" y="116"/>
                      <a:pt x="21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0" y="117"/>
                      <a:pt x="20" y="117"/>
                      <a:pt x="19" y="116"/>
                    </a:cubicBezTo>
                    <a:close/>
                    <a:moveTo>
                      <a:pt x="36" y="110"/>
                    </a:moveTo>
                    <a:cubicBezTo>
                      <a:pt x="36" y="109"/>
                      <a:pt x="36" y="108"/>
                      <a:pt x="37" y="108"/>
                    </a:cubicBezTo>
                    <a:cubicBezTo>
                      <a:pt x="37" y="108"/>
                      <a:pt x="37" y="108"/>
                      <a:pt x="37" y="108"/>
                    </a:cubicBezTo>
                    <a:cubicBezTo>
                      <a:pt x="39" y="107"/>
                      <a:pt x="42" y="106"/>
                      <a:pt x="45" y="105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6" y="105"/>
                      <a:pt x="46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7"/>
                      <a:pt x="46" y="108"/>
                      <a:pt x="46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3" y="109"/>
                      <a:pt x="40" y="110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7" y="111"/>
                      <a:pt x="36" y="110"/>
                      <a:pt x="36" y="110"/>
                    </a:cubicBezTo>
                    <a:close/>
                    <a:moveTo>
                      <a:pt x="133" y="108"/>
                    </a:moveTo>
                    <a:cubicBezTo>
                      <a:pt x="131" y="107"/>
                      <a:pt x="128" y="107"/>
                      <a:pt x="126" y="106"/>
                    </a:cubicBezTo>
                    <a:cubicBezTo>
                      <a:pt x="126" y="106"/>
                      <a:pt x="126" y="106"/>
                      <a:pt x="126" y="106"/>
                    </a:cubicBezTo>
                    <a:cubicBezTo>
                      <a:pt x="125" y="106"/>
                      <a:pt x="124" y="105"/>
                      <a:pt x="125" y="104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3"/>
                      <a:pt x="126" y="103"/>
                      <a:pt x="126" y="103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9" y="104"/>
                      <a:pt x="132" y="105"/>
                      <a:pt x="134" y="106"/>
                    </a:cubicBezTo>
                    <a:cubicBezTo>
                      <a:pt x="134" y="106"/>
                      <a:pt x="134" y="106"/>
                      <a:pt x="134" y="106"/>
                    </a:cubicBezTo>
                    <a:cubicBezTo>
                      <a:pt x="135" y="106"/>
                      <a:pt x="135" y="107"/>
                      <a:pt x="135" y="107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5" y="108"/>
                      <a:pt x="134" y="108"/>
                      <a:pt x="134" y="108"/>
                    </a:cubicBezTo>
                    <a:cubicBezTo>
                      <a:pt x="134" y="108"/>
                      <a:pt x="134" y="108"/>
                      <a:pt x="134" y="108"/>
                    </a:cubicBezTo>
                    <a:cubicBezTo>
                      <a:pt x="133" y="108"/>
                      <a:pt x="133" y="108"/>
                      <a:pt x="133" y="108"/>
                    </a:cubicBezTo>
                    <a:close/>
                    <a:moveTo>
                      <a:pt x="53" y="105"/>
                    </a:moveTo>
                    <a:cubicBezTo>
                      <a:pt x="53" y="104"/>
                      <a:pt x="54" y="103"/>
                      <a:pt x="54" y="103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7" y="102"/>
                      <a:pt x="60" y="102"/>
                      <a:pt x="62" y="101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3" y="101"/>
                      <a:pt x="64" y="102"/>
                      <a:pt x="64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4" y="103"/>
                      <a:pt x="64" y="104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0" y="105"/>
                      <a:pt x="58" y="105"/>
                      <a:pt x="55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4" y="106"/>
                      <a:pt x="54" y="105"/>
                      <a:pt x="53" y="105"/>
                    </a:cubicBezTo>
                    <a:close/>
                    <a:moveTo>
                      <a:pt x="116" y="104"/>
                    </a:moveTo>
                    <a:cubicBezTo>
                      <a:pt x="113" y="103"/>
                      <a:pt x="111" y="103"/>
                      <a:pt x="108" y="102"/>
                    </a:cubicBezTo>
                    <a:cubicBezTo>
                      <a:pt x="108" y="102"/>
                      <a:pt x="108" y="102"/>
                      <a:pt x="108" y="102"/>
                    </a:cubicBezTo>
                    <a:cubicBezTo>
                      <a:pt x="107" y="102"/>
                      <a:pt x="107" y="101"/>
                      <a:pt x="107" y="101"/>
                    </a:cubicBezTo>
                    <a:cubicBezTo>
                      <a:pt x="107" y="101"/>
                      <a:pt x="107" y="101"/>
                      <a:pt x="107" y="101"/>
                    </a:cubicBezTo>
                    <a:cubicBezTo>
                      <a:pt x="107" y="100"/>
                      <a:pt x="108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11" y="100"/>
                      <a:pt x="114" y="100"/>
                      <a:pt x="117" y="101"/>
                    </a:cubicBezTo>
                    <a:cubicBezTo>
                      <a:pt x="117" y="101"/>
                      <a:pt x="117" y="101"/>
                      <a:pt x="117" y="101"/>
                    </a:cubicBezTo>
                    <a:cubicBezTo>
                      <a:pt x="117" y="101"/>
                      <a:pt x="118" y="102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8" y="103"/>
                      <a:pt x="117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lose/>
                    <a:moveTo>
                      <a:pt x="71" y="101"/>
                    </a:moveTo>
                    <a:cubicBezTo>
                      <a:pt x="71" y="100"/>
                      <a:pt x="71" y="100"/>
                      <a:pt x="72" y="100"/>
                    </a:cubicBezTo>
                    <a:cubicBezTo>
                      <a:pt x="72" y="100"/>
                      <a:pt x="72" y="100"/>
                      <a:pt x="72" y="100"/>
                    </a:cubicBezTo>
                    <a:cubicBezTo>
                      <a:pt x="75" y="99"/>
                      <a:pt x="78" y="99"/>
                      <a:pt x="80" y="99"/>
                    </a:cubicBezTo>
                    <a:cubicBezTo>
                      <a:pt x="80" y="99"/>
                      <a:pt x="80" y="99"/>
                      <a:pt x="80" y="99"/>
                    </a:cubicBezTo>
                    <a:cubicBezTo>
                      <a:pt x="81" y="99"/>
                      <a:pt x="82" y="99"/>
                      <a:pt x="82" y="100"/>
                    </a:cubicBezTo>
                    <a:cubicBezTo>
                      <a:pt x="82" y="100"/>
                      <a:pt x="82" y="100"/>
                      <a:pt x="82" y="100"/>
                    </a:cubicBezTo>
                    <a:cubicBezTo>
                      <a:pt x="82" y="101"/>
                      <a:pt x="81" y="102"/>
                      <a:pt x="81" y="102"/>
                    </a:cubicBezTo>
                    <a:cubicBezTo>
                      <a:pt x="81" y="102"/>
                      <a:pt x="81" y="102"/>
                      <a:pt x="81" y="102"/>
                    </a:cubicBezTo>
                    <a:cubicBezTo>
                      <a:pt x="78" y="102"/>
                      <a:pt x="75" y="102"/>
                      <a:pt x="73" y="103"/>
                    </a:cubicBezTo>
                    <a:cubicBezTo>
                      <a:pt x="73" y="103"/>
                      <a:pt x="73" y="103"/>
                      <a:pt x="73" y="103"/>
                    </a:cubicBezTo>
                    <a:cubicBezTo>
                      <a:pt x="73" y="103"/>
                      <a:pt x="73" y="103"/>
                      <a:pt x="73" y="103"/>
                    </a:cubicBezTo>
                    <a:cubicBezTo>
                      <a:pt x="73" y="103"/>
                      <a:pt x="73" y="103"/>
                      <a:pt x="73" y="103"/>
                    </a:cubicBezTo>
                    <a:cubicBezTo>
                      <a:pt x="73" y="103"/>
                      <a:pt x="73" y="103"/>
                      <a:pt x="73" y="103"/>
                    </a:cubicBezTo>
                    <a:cubicBezTo>
                      <a:pt x="72" y="103"/>
                      <a:pt x="71" y="102"/>
                      <a:pt x="71" y="101"/>
                    </a:cubicBezTo>
                    <a:close/>
                    <a:moveTo>
                      <a:pt x="4" y="102"/>
                    </a:moveTo>
                    <a:cubicBezTo>
                      <a:pt x="3" y="102"/>
                      <a:pt x="2" y="101"/>
                      <a:pt x="3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3" y="98"/>
                      <a:pt x="4" y="95"/>
                      <a:pt x="5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2"/>
                      <a:pt x="6" y="91"/>
                      <a:pt x="7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8" y="92"/>
                      <a:pt x="8" y="93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7" y="96"/>
                      <a:pt x="6" y="98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5" y="102"/>
                      <a:pt x="5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8" y="101"/>
                    </a:moveTo>
                    <a:cubicBezTo>
                      <a:pt x="96" y="101"/>
                      <a:pt x="94" y="101"/>
                      <a:pt x="91" y="101"/>
                    </a:cubicBezTo>
                    <a:cubicBezTo>
                      <a:pt x="91" y="101"/>
                      <a:pt x="91" y="101"/>
                      <a:pt x="91" y="101"/>
                    </a:cubicBezTo>
                    <a:cubicBezTo>
                      <a:pt x="91" y="101"/>
                      <a:pt x="91" y="101"/>
                      <a:pt x="90" y="101"/>
                    </a:cubicBezTo>
                    <a:cubicBezTo>
                      <a:pt x="90" y="101"/>
                      <a:pt x="90" y="101"/>
                      <a:pt x="90" y="101"/>
                    </a:cubicBezTo>
                    <a:cubicBezTo>
                      <a:pt x="90" y="101"/>
                      <a:pt x="89" y="101"/>
                      <a:pt x="89" y="100"/>
                    </a:cubicBezTo>
                    <a:cubicBezTo>
                      <a:pt x="89" y="100"/>
                      <a:pt x="89" y="100"/>
                      <a:pt x="89" y="100"/>
                    </a:cubicBezTo>
                    <a:cubicBezTo>
                      <a:pt x="89" y="99"/>
                      <a:pt x="90" y="98"/>
                      <a:pt x="90" y="98"/>
                    </a:cubicBezTo>
                    <a:cubicBezTo>
                      <a:pt x="90" y="98"/>
                      <a:pt x="90" y="98"/>
                      <a:pt x="90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94" y="98"/>
                      <a:pt x="96" y="98"/>
                      <a:pt x="99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99" y="99"/>
                      <a:pt x="100" y="99"/>
                      <a:pt x="100" y="100"/>
                    </a:cubicBezTo>
                    <a:cubicBezTo>
                      <a:pt x="100" y="100"/>
                      <a:pt x="100" y="100"/>
                      <a:pt x="100" y="100"/>
                    </a:cubicBezTo>
                    <a:cubicBezTo>
                      <a:pt x="100" y="101"/>
                      <a:pt x="99" y="101"/>
                      <a:pt x="98" y="101"/>
                    </a:cubicBezTo>
                    <a:cubicBezTo>
                      <a:pt x="98" y="101"/>
                      <a:pt x="98" y="101"/>
                      <a:pt x="98" y="101"/>
                    </a:cubicBezTo>
                    <a:cubicBezTo>
                      <a:pt x="98" y="101"/>
                      <a:pt x="98" y="101"/>
                      <a:pt x="98" y="101"/>
                    </a:cubicBezTo>
                    <a:close/>
                    <a:moveTo>
                      <a:pt x="131" y="99"/>
                    </a:moveTo>
                    <a:cubicBezTo>
                      <a:pt x="131" y="97"/>
                      <a:pt x="130" y="95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1"/>
                      <a:pt x="129" y="90"/>
                      <a:pt x="130" y="9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31" y="89"/>
                      <a:pt x="131" y="90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3" y="94"/>
                      <a:pt x="134" y="96"/>
                      <a:pt x="134" y="98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4" y="99"/>
                      <a:pt x="134" y="100"/>
                      <a:pt x="133" y="100"/>
                    </a:cubicBezTo>
                    <a:cubicBezTo>
                      <a:pt x="133" y="100"/>
                      <a:pt x="133" y="100"/>
                      <a:pt x="133" y="100"/>
                    </a:cubicBezTo>
                    <a:cubicBezTo>
                      <a:pt x="133" y="100"/>
                      <a:pt x="133" y="100"/>
                      <a:pt x="133" y="100"/>
                    </a:cubicBezTo>
                    <a:cubicBezTo>
                      <a:pt x="133" y="100"/>
                      <a:pt x="133" y="100"/>
                      <a:pt x="133" y="100"/>
                    </a:cubicBezTo>
                    <a:cubicBezTo>
                      <a:pt x="132" y="100"/>
                      <a:pt x="131" y="100"/>
                      <a:pt x="131" y="99"/>
                    </a:cubicBezTo>
                    <a:close/>
                    <a:moveTo>
                      <a:pt x="9" y="85"/>
                    </a:moveTo>
                    <a:cubicBezTo>
                      <a:pt x="8" y="84"/>
                      <a:pt x="7" y="84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8" y="80"/>
                      <a:pt x="9" y="78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4"/>
                      <a:pt x="11" y="74"/>
                      <a:pt x="12" y="74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3" y="75"/>
                      <a:pt x="13" y="75"/>
                      <a:pt x="13" y="76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12" y="79"/>
                      <a:pt x="11" y="81"/>
                      <a:pt x="10" y="84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10" y="84"/>
                      <a:pt x="10" y="85"/>
                      <a:pt x="9" y="85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5"/>
                      <a:pt x="9" y="85"/>
                      <a:pt x="9" y="85"/>
                    </a:cubicBezTo>
                    <a:close/>
                    <a:moveTo>
                      <a:pt x="125" y="82"/>
                    </a:moveTo>
                    <a:cubicBezTo>
                      <a:pt x="124" y="80"/>
                      <a:pt x="123" y="78"/>
                      <a:pt x="122" y="75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122" y="74"/>
                      <a:pt x="122" y="74"/>
                      <a:pt x="123" y="73"/>
                    </a:cubicBezTo>
                    <a:cubicBezTo>
                      <a:pt x="123" y="73"/>
                      <a:pt x="123" y="73"/>
                      <a:pt x="123" y="73"/>
                    </a:cubicBezTo>
                    <a:cubicBezTo>
                      <a:pt x="123" y="73"/>
                      <a:pt x="124" y="73"/>
                      <a:pt x="125" y="74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6" y="77"/>
                      <a:pt x="127" y="79"/>
                      <a:pt x="128" y="81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28" y="82"/>
                      <a:pt x="128" y="83"/>
                      <a:pt x="127" y="83"/>
                    </a:cubicBezTo>
                    <a:cubicBezTo>
                      <a:pt x="127" y="83"/>
                      <a:pt x="127" y="83"/>
                      <a:pt x="127" y="83"/>
                    </a:cubicBezTo>
                    <a:cubicBezTo>
                      <a:pt x="127" y="83"/>
                      <a:pt x="127" y="83"/>
                      <a:pt x="127" y="83"/>
                    </a:cubicBezTo>
                    <a:cubicBezTo>
                      <a:pt x="127" y="83"/>
                      <a:pt x="127" y="83"/>
                      <a:pt x="127" y="83"/>
                    </a:cubicBezTo>
                    <a:cubicBezTo>
                      <a:pt x="126" y="83"/>
                      <a:pt x="125" y="83"/>
                      <a:pt x="125" y="82"/>
                    </a:cubicBezTo>
                    <a:close/>
                    <a:moveTo>
                      <a:pt x="15" y="68"/>
                    </a:moveTo>
                    <a:cubicBezTo>
                      <a:pt x="14" y="67"/>
                      <a:pt x="13" y="66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5" y="63"/>
                      <a:pt x="16" y="61"/>
                      <a:pt x="17" y="5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7" y="58"/>
                      <a:pt x="18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8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18" y="62"/>
                      <a:pt x="17" y="64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6" y="67"/>
                      <a:pt x="16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lose/>
                    <a:moveTo>
                      <a:pt x="117" y="66"/>
                    </a:moveTo>
                    <a:cubicBezTo>
                      <a:pt x="116" y="64"/>
                      <a:pt x="115" y="62"/>
                      <a:pt x="114" y="59"/>
                    </a:cubicBezTo>
                    <a:cubicBezTo>
                      <a:pt x="114" y="59"/>
                      <a:pt x="114" y="59"/>
                      <a:pt x="114" y="59"/>
                    </a:cubicBezTo>
                    <a:cubicBezTo>
                      <a:pt x="113" y="59"/>
                      <a:pt x="113" y="58"/>
                      <a:pt x="114" y="57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115" y="57"/>
                      <a:pt x="116" y="57"/>
                      <a:pt x="116" y="58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8" y="60"/>
                      <a:pt x="119" y="63"/>
                      <a:pt x="120" y="65"/>
                    </a:cubicBezTo>
                    <a:cubicBezTo>
                      <a:pt x="120" y="65"/>
                      <a:pt x="120" y="65"/>
                      <a:pt x="120" y="65"/>
                    </a:cubicBezTo>
                    <a:cubicBezTo>
                      <a:pt x="120" y="66"/>
                      <a:pt x="120" y="67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8" y="67"/>
                      <a:pt x="118" y="67"/>
                      <a:pt x="117" y="66"/>
                    </a:cubicBezTo>
                    <a:close/>
                    <a:moveTo>
                      <a:pt x="108" y="51"/>
                    </a:moveTo>
                    <a:cubicBezTo>
                      <a:pt x="107" y="49"/>
                      <a:pt x="105" y="47"/>
                      <a:pt x="104" y="44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3" y="44"/>
                      <a:pt x="104" y="43"/>
                      <a:pt x="104" y="42"/>
                    </a:cubicBezTo>
                    <a:cubicBezTo>
                      <a:pt x="104" y="42"/>
                      <a:pt x="104" y="42"/>
                      <a:pt x="104" y="42"/>
                    </a:cubicBezTo>
                    <a:cubicBezTo>
                      <a:pt x="105" y="42"/>
                      <a:pt x="106" y="42"/>
                      <a:pt x="106" y="43"/>
                    </a:cubicBezTo>
                    <a:cubicBezTo>
                      <a:pt x="106" y="43"/>
                      <a:pt x="106" y="43"/>
                      <a:pt x="106" y="43"/>
                    </a:cubicBezTo>
                    <a:cubicBezTo>
                      <a:pt x="108" y="45"/>
                      <a:pt x="109" y="47"/>
                      <a:pt x="111" y="49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49"/>
                      <a:pt x="111" y="49"/>
                      <a:pt x="111" y="49"/>
                    </a:cubicBezTo>
                    <a:cubicBezTo>
                      <a:pt x="111" y="50"/>
                      <a:pt x="111" y="51"/>
                      <a:pt x="110" y="51"/>
                    </a:cubicBezTo>
                    <a:cubicBezTo>
                      <a:pt x="110" y="51"/>
                      <a:pt x="110" y="51"/>
                      <a:pt x="110" y="51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09" y="52"/>
                      <a:pt x="109" y="51"/>
                      <a:pt x="108" y="51"/>
                    </a:cubicBezTo>
                    <a:close/>
                    <a:moveTo>
                      <a:pt x="22" y="51"/>
                    </a:moveTo>
                    <a:cubicBezTo>
                      <a:pt x="21" y="51"/>
                      <a:pt x="20" y="50"/>
                      <a:pt x="21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2" y="47"/>
                      <a:pt x="23" y="44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5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2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6" y="45"/>
                      <a:pt x="25" y="48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3" y="51"/>
                      <a:pt x="23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lose/>
                    <a:moveTo>
                      <a:pt x="98" y="36"/>
                    </a:moveTo>
                    <a:cubicBezTo>
                      <a:pt x="96" y="34"/>
                      <a:pt x="95" y="32"/>
                      <a:pt x="93" y="30"/>
                    </a:cubicBez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29"/>
                      <a:pt x="93" y="29"/>
                      <a:pt x="93" y="28"/>
                    </a:cubicBezTo>
                    <a:cubicBezTo>
                      <a:pt x="93" y="28"/>
                      <a:pt x="93" y="28"/>
                      <a:pt x="93" y="28"/>
                    </a:cubicBezTo>
                    <a:cubicBezTo>
                      <a:pt x="94" y="27"/>
                      <a:pt x="95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30"/>
                      <a:pt x="99" y="32"/>
                      <a:pt x="100" y="35"/>
                    </a:cubicBezTo>
                    <a:cubicBezTo>
                      <a:pt x="100" y="35"/>
                      <a:pt x="100" y="35"/>
                      <a:pt x="100" y="35"/>
                    </a:cubicBezTo>
                    <a:cubicBezTo>
                      <a:pt x="101" y="35"/>
                      <a:pt x="101" y="36"/>
                      <a:pt x="100" y="37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100" y="37"/>
                      <a:pt x="100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8" y="37"/>
                      <a:pt x="98" y="36"/>
                    </a:cubicBezTo>
                    <a:close/>
                    <a:moveTo>
                      <a:pt x="30" y="35"/>
                    </a:moveTo>
                    <a:cubicBezTo>
                      <a:pt x="29" y="34"/>
                      <a:pt x="29" y="34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0"/>
                      <a:pt x="32" y="28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4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6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4" y="30"/>
                      <a:pt x="33" y="32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1" y="35"/>
                      <a:pt x="31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lose/>
                    <a:moveTo>
                      <a:pt x="87" y="22"/>
                    </a:moveTo>
                    <a:cubicBezTo>
                      <a:pt x="85" y="20"/>
                      <a:pt x="83" y="18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16"/>
                      <a:pt x="81" y="15"/>
                      <a:pt x="81" y="15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2" y="14"/>
                      <a:pt x="83" y="14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5" y="16"/>
                      <a:pt x="87" y="18"/>
                      <a:pt x="89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0" y="21"/>
                      <a:pt x="90" y="22"/>
                      <a:pt x="89" y="23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9" y="23"/>
                      <a:pt x="88" y="23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3"/>
                      <a:pt x="87" y="23"/>
                      <a:pt x="87" y="22"/>
                    </a:cubicBezTo>
                    <a:close/>
                    <a:moveTo>
                      <a:pt x="39" y="19"/>
                    </a:moveTo>
                    <a:cubicBezTo>
                      <a:pt x="38" y="19"/>
                      <a:pt x="38" y="18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0" y="15"/>
                      <a:pt x="42" y="13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0"/>
                      <a:pt x="45" y="10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4" y="15"/>
                      <a:pt x="43" y="17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39" y="20"/>
                      <a:pt x="39" y="20"/>
                      <a:pt x="39" y="19"/>
                    </a:cubicBezTo>
                    <a:close/>
                    <a:moveTo>
                      <a:pt x="74" y="10"/>
                    </a:moveTo>
                    <a:cubicBezTo>
                      <a:pt x="72" y="8"/>
                      <a:pt x="70" y="7"/>
                      <a:pt x="68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7" y="5"/>
                      <a:pt x="67" y="4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8" y="3"/>
                      <a:pt x="69" y="2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1" y="4"/>
                      <a:pt x="74" y="6"/>
                      <a:pt x="7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7" y="9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5" y="10"/>
                      <a:pt x="75" y="10"/>
                      <a:pt x="74" y="10"/>
                    </a:cubicBezTo>
                    <a:close/>
                    <a:moveTo>
                      <a:pt x="51" y="6"/>
                    </a:moveTo>
                    <a:cubicBezTo>
                      <a:pt x="50" y="5"/>
                      <a:pt x="50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2"/>
                      <a:pt x="56" y="1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0" y="0"/>
                      <a:pt x="61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2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7" y="3"/>
                      <a:pt x="55" y="4"/>
                      <a:pt x="53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1" y="6"/>
                      <a:pt x="51" y="6"/>
                      <a:pt x="51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2" name="Freeform 449"/>
              <p:cNvSpPr/>
              <p:nvPr/>
            </p:nvSpPr>
            <p:spPr bwMode="auto">
              <a:xfrm>
                <a:off x="3735388" y="3203575"/>
                <a:ext cx="341313" cy="211138"/>
              </a:xfrm>
              <a:custGeom>
                <a:avLst/>
                <a:gdLst>
                  <a:gd name="T0" fmla="*/ 9 w 91"/>
                  <a:gd name="T1" fmla="*/ 37 h 56"/>
                  <a:gd name="T2" fmla="*/ 47 w 91"/>
                  <a:gd name="T3" fmla="*/ 33 h 56"/>
                  <a:gd name="T4" fmla="*/ 85 w 91"/>
                  <a:gd name="T5" fmla="*/ 22 h 56"/>
                  <a:gd name="T6" fmla="*/ 63 w 91"/>
                  <a:gd name="T7" fmla="*/ 20 h 56"/>
                  <a:gd name="T8" fmla="*/ 32 w 91"/>
                  <a:gd name="T9" fmla="*/ 12 h 56"/>
                  <a:gd name="T10" fmla="*/ 9 w 91"/>
                  <a:gd name="T1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56">
                    <a:moveTo>
                      <a:pt x="9" y="37"/>
                    </a:moveTo>
                    <a:cubicBezTo>
                      <a:pt x="9" y="37"/>
                      <a:pt x="47" y="56"/>
                      <a:pt x="47" y="33"/>
                    </a:cubicBezTo>
                    <a:cubicBezTo>
                      <a:pt x="47" y="33"/>
                      <a:pt x="91" y="42"/>
                      <a:pt x="85" y="22"/>
                    </a:cubicBezTo>
                    <a:cubicBezTo>
                      <a:pt x="82" y="13"/>
                      <a:pt x="63" y="20"/>
                      <a:pt x="63" y="20"/>
                    </a:cubicBezTo>
                    <a:cubicBezTo>
                      <a:pt x="63" y="20"/>
                      <a:pt x="71" y="0"/>
                      <a:pt x="32" y="12"/>
                    </a:cubicBezTo>
                    <a:cubicBezTo>
                      <a:pt x="5" y="21"/>
                      <a:pt x="0" y="34"/>
                      <a:pt x="9" y="37"/>
                    </a:cubicBezTo>
                    <a:close/>
                  </a:path>
                </a:pathLst>
              </a:custGeom>
              <a:solidFill>
                <a:srgbClr val="BA6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" name="Freeform 450"/>
              <p:cNvSpPr>
                <a:spLocks noEditPoints="1"/>
              </p:cNvSpPr>
              <p:nvPr/>
            </p:nvSpPr>
            <p:spPr bwMode="auto">
              <a:xfrm>
                <a:off x="3746501" y="3230562"/>
                <a:ext cx="315913" cy="146050"/>
              </a:xfrm>
              <a:custGeom>
                <a:avLst/>
                <a:gdLst>
                  <a:gd name="T0" fmla="*/ 0 w 84"/>
                  <a:gd name="T1" fmla="*/ 25 h 39"/>
                  <a:gd name="T2" fmla="*/ 29 w 84"/>
                  <a:gd name="T3" fmla="*/ 4 h 39"/>
                  <a:gd name="T4" fmla="*/ 50 w 84"/>
                  <a:gd name="T5" fmla="*/ 0 h 39"/>
                  <a:gd name="T6" fmla="*/ 59 w 84"/>
                  <a:gd name="T7" fmla="*/ 3 h 39"/>
                  <a:gd name="T8" fmla="*/ 62 w 84"/>
                  <a:gd name="T9" fmla="*/ 9 h 39"/>
                  <a:gd name="T10" fmla="*/ 62 w 84"/>
                  <a:gd name="T11" fmla="*/ 10 h 39"/>
                  <a:gd name="T12" fmla="*/ 72 w 84"/>
                  <a:gd name="T13" fmla="*/ 9 h 39"/>
                  <a:gd name="T14" fmla="*/ 83 w 84"/>
                  <a:gd name="T15" fmla="*/ 15 h 39"/>
                  <a:gd name="T16" fmla="*/ 84 w 84"/>
                  <a:gd name="T17" fmla="*/ 19 h 39"/>
                  <a:gd name="T18" fmla="*/ 77 w 84"/>
                  <a:gd name="T19" fmla="*/ 28 h 39"/>
                  <a:gd name="T20" fmla="*/ 63 w 84"/>
                  <a:gd name="T21" fmla="*/ 30 h 39"/>
                  <a:gd name="T22" fmla="*/ 45 w 84"/>
                  <a:gd name="T23" fmla="*/ 28 h 39"/>
                  <a:gd name="T24" fmla="*/ 41 w 84"/>
                  <a:gd name="T25" fmla="*/ 36 h 39"/>
                  <a:gd name="T26" fmla="*/ 32 w 84"/>
                  <a:gd name="T27" fmla="*/ 39 h 39"/>
                  <a:gd name="T28" fmla="*/ 5 w 84"/>
                  <a:gd name="T29" fmla="*/ 31 h 39"/>
                  <a:gd name="T30" fmla="*/ 32 w 84"/>
                  <a:gd name="T31" fmla="*/ 36 h 39"/>
                  <a:gd name="T32" fmla="*/ 42 w 84"/>
                  <a:gd name="T33" fmla="*/ 26 h 39"/>
                  <a:gd name="T34" fmla="*/ 43 w 84"/>
                  <a:gd name="T35" fmla="*/ 25 h 39"/>
                  <a:gd name="T36" fmla="*/ 44 w 84"/>
                  <a:gd name="T37" fmla="*/ 25 h 39"/>
                  <a:gd name="T38" fmla="*/ 63 w 84"/>
                  <a:gd name="T39" fmla="*/ 27 h 39"/>
                  <a:gd name="T40" fmla="*/ 76 w 84"/>
                  <a:gd name="T41" fmla="*/ 25 h 39"/>
                  <a:gd name="T42" fmla="*/ 81 w 84"/>
                  <a:gd name="T43" fmla="*/ 19 h 39"/>
                  <a:gd name="T44" fmla="*/ 80 w 84"/>
                  <a:gd name="T45" fmla="*/ 16 h 39"/>
                  <a:gd name="T46" fmla="*/ 72 w 84"/>
                  <a:gd name="T47" fmla="*/ 12 h 39"/>
                  <a:gd name="T48" fmla="*/ 60 w 84"/>
                  <a:gd name="T49" fmla="*/ 14 h 39"/>
                  <a:gd name="T50" fmla="*/ 59 w 84"/>
                  <a:gd name="T51" fmla="*/ 14 h 39"/>
                  <a:gd name="T52" fmla="*/ 58 w 84"/>
                  <a:gd name="T53" fmla="*/ 12 h 39"/>
                  <a:gd name="T54" fmla="*/ 59 w 84"/>
                  <a:gd name="T55" fmla="*/ 9 h 39"/>
                  <a:gd name="T56" fmla="*/ 50 w 84"/>
                  <a:gd name="T57" fmla="*/ 3 h 39"/>
                  <a:gd name="T58" fmla="*/ 30 w 84"/>
                  <a:gd name="T59" fmla="*/ 7 h 39"/>
                  <a:gd name="T60" fmla="*/ 3 w 84"/>
                  <a:gd name="T61" fmla="*/ 25 h 39"/>
                  <a:gd name="T62" fmla="*/ 6 w 84"/>
                  <a:gd name="T63" fmla="*/ 28 h 39"/>
                  <a:gd name="T64" fmla="*/ 6 w 84"/>
                  <a:gd name="T65" fmla="*/ 30 h 39"/>
                  <a:gd name="T66" fmla="*/ 6 w 84"/>
                  <a:gd name="T67" fmla="*/ 28 h 39"/>
                  <a:gd name="T68" fmla="*/ 6 w 84"/>
                  <a:gd name="T69" fmla="*/ 2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39">
                    <a:moveTo>
                      <a:pt x="5" y="31"/>
                    </a:moveTo>
                    <a:cubicBezTo>
                      <a:pt x="2" y="30"/>
                      <a:pt x="0" y="28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19"/>
                      <a:pt x="9" y="1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38" y="1"/>
                      <a:pt x="45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4" y="0"/>
                      <a:pt x="58" y="1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2" y="7"/>
                      <a:pt x="62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9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4" y="10"/>
                      <a:pt x="68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7" y="9"/>
                      <a:pt x="82" y="10"/>
                      <a:pt x="83" y="15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4" y="16"/>
                      <a:pt x="84" y="18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23"/>
                      <a:pt x="81" y="26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3" y="29"/>
                      <a:pt x="68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55" y="30"/>
                      <a:pt x="48" y="29"/>
                      <a:pt x="45" y="28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32"/>
                      <a:pt x="43" y="34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39" y="38"/>
                      <a:pt x="35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1" y="39"/>
                      <a:pt x="7" y="32"/>
                      <a:pt x="5" y="31"/>
                    </a:cubicBezTo>
                    <a:close/>
                    <a:moveTo>
                      <a:pt x="15" y="32"/>
                    </a:moveTo>
                    <a:cubicBezTo>
                      <a:pt x="20" y="34"/>
                      <a:pt x="27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8" y="36"/>
                      <a:pt x="42" y="34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5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7" y="27"/>
                      <a:pt x="72" y="26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9" y="24"/>
                      <a:pt x="81" y="22"/>
                      <a:pt x="81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8"/>
                      <a:pt x="81" y="17"/>
                      <a:pt x="80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13"/>
                      <a:pt x="76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67" y="12"/>
                      <a:pt x="60" y="14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60" y="14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3"/>
                      <a:pt x="58" y="13"/>
                      <a:pt x="58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2"/>
                      <a:pt x="59" y="11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6"/>
                      <a:pt x="58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5" y="3"/>
                      <a:pt x="39" y="4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11" y="13"/>
                      <a:pt x="3" y="22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7"/>
                      <a:pt x="4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10" y="30"/>
                      <a:pt x="15" y="3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" name="Freeform 451"/>
              <p:cNvSpPr/>
              <p:nvPr/>
            </p:nvSpPr>
            <p:spPr bwMode="auto">
              <a:xfrm>
                <a:off x="3573463" y="3695700"/>
                <a:ext cx="307975" cy="382588"/>
              </a:xfrm>
              <a:custGeom>
                <a:avLst/>
                <a:gdLst>
                  <a:gd name="T0" fmla="*/ 79 w 82"/>
                  <a:gd name="T1" fmla="*/ 10 h 102"/>
                  <a:gd name="T2" fmla="*/ 60 w 82"/>
                  <a:gd name="T3" fmla="*/ 71 h 102"/>
                  <a:gd name="T4" fmla="*/ 75 w 82"/>
                  <a:gd name="T5" fmla="*/ 76 h 102"/>
                  <a:gd name="T6" fmla="*/ 67 w 82"/>
                  <a:gd name="T7" fmla="*/ 80 h 102"/>
                  <a:gd name="T8" fmla="*/ 73 w 82"/>
                  <a:gd name="T9" fmla="*/ 93 h 102"/>
                  <a:gd name="T10" fmla="*/ 61 w 82"/>
                  <a:gd name="T11" fmla="*/ 86 h 102"/>
                  <a:gd name="T12" fmla="*/ 61 w 82"/>
                  <a:gd name="T13" fmla="*/ 100 h 102"/>
                  <a:gd name="T14" fmla="*/ 54 w 82"/>
                  <a:gd name="T15" fmla="*/ 87 h 102"/>
                  <a:gd name="T16" fmla="*/ 48 w 82"/>
                  <a:gd name="T17" fmla="*/ 96 h 102"/>
                  <a:gd name="T18" fmla="*/ 49 w 82"/>
                  <a:gd name="T19" fmla="*/ 85 h 102"/>
                  <a:gd name="T20" fmla="*/ 40 w 82"/>
                  <a:gd name="T21" fmla="*/ 86 h 102"/>
                  <a:gd name="T22" fmla="*/ 48 w 82"/>
                  <a:gd name="T23" fmla="*/ 76 h 102"/>
                  <a:gd name="T24" fmla="*/ 82 w 82"/>
                  <a:gd name="T25" fmla="*/ 0 h 102"/>
                  <a:gd name="T26" fmla="*/ 79 w 82"/>
                  <a:gd name="T2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102">
                    <a:moveTo>
                      <a:pt x="79" y="10"/>
                    </a:moveTo>
                    <a:cubicBezTo>
                      <a:pt x="79" y="10"/>
                      <a:pt x="17" y="33"/>
                      <a:pt x="60" y="71"/>
                    </a:cubicBezTo>
                    <a:cubicBezTo>
                      <a:pt x="60" y="71"/>
                      <a:pt x="73" y="68"/>
                      <a:pt x="75" y="76"/>
                    </a:cubicBezTo>
                    <a:cubicBezTo>
                      <a:pt x="76" y="81"/>
                      <a:pt x="67" y="80"/>
                      <a:pt x="67" y="80"/>
                    </a:cubicBezTo>
                    <a:cubicBezTo>
                      <a:pt x="67" y="80"/>
                      <a:pt x="77" y="89"/>
                      <a:pt x="73" y="93"/>
                    </a:cubicBezTo>
                    <a:cubicBezTo>
                      <a:pt x="68" y="97"/>
                      <a:pt x="61" y="86"/>
                      <a:pt x="61" y="86"/>
                    </a:cubicBezTo>
                    <a:cubicBezTo>
                      <a:pt x="61" y="86"/>
                      <a:pt x="66" y="98"/>
                      <a:pt x="61" y="100"/>
                    </a:cubicBezTo>
                    <a:cubicBezTo>
                      <a:pt x="56" y="102"/>
                      <a:pt x="54" y="87"/>
                      <a:pt x="54" y="87"/>
                    </a:cubicBezTo>
                    <a:cubicBezTo>
                      <a:pt x="54" y="87"/>
                      <a:pt x="52" y="100"/>
                      <a:pt x="48" y="96"/>
                    </a:cubicBezTo>
                    <a:cubicBezTo>
                      <a:pt x="43" y="92"/>
                      <a:pt x="49" y="85"/>
                      <a:pt x="49" y="85"/>
                    </a:cubicBezTo>
                    <a:cubicBezTo>
                      <a:pt x="49" y="85"/>
                      <a:pt x="43" y="91"/>
                      <a:pt x="40" y="86"/>
                    </a:cubicBezTo>
                    <a:cubicBezTo>
                      <a:pt x="38" y="82"/>
                      <a:pt x="48" y="76"/>
                      <a:pt x="48" y="76"/>
                    </a:cubicBezTo>
                    <a:cubicBezTo>
                      <a:pt x="48" y="76"/>
                      <a:pt x="0" y="33"/>
                      <a:pt x="82" y="0"/>
                    </a:cubicBezTo>
                    <a:lnTo>
                      <a:pt x="79" y="1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5" name="Freeform 452"/>
              <p:cNvSpPr>
                <a:spLocks noEditPoints="1"/>
              </p:cNvSpPr>
              <p:nvPr/>
            </p:nvSpPr>
            <p:spPr bwMode="auto">
              <a:xfrm>
                <a:off x="3697288" y="3692525"/>
                <a:ext cx="192088" cy="382588"/>
              </a:xfrm>
              <a:custGeom>
                <a:avLst/>
                <a:gdLst>
                  <a:gd name="T0" fmla="*/ 21 w 51"/>
                  <a:gd name="T1" fmla="*/ 95 h 102"/>
                  <a:gd name="T2" fmla="*/ 17 w 51"/>
                  <a:gd name="T3" fmla="*/ 99 h 102"/>
                  <a:gd name="T4" fmla="*/ 14 w 51"/>
                  <a:gd name="T5" fmla="*/ 98 h 102"/>
                  <a:gd name="T6" fmla="*/ 12 w 51"/>
                  <a:gd name="T7" fmla="*/ 90 h 102"/>
                  <a:gd name="T8" fmla="*/ 10 w 51"/>
                  <a:gd name="T9" fmla="*/ 91 h 102"/>
                  <a:gd name="T10" fmla="*/ 6 w 51"/>
                  <a:gd name="T11" fmla="*/ 86 h 102"/>
                  <a:gd name="T12" fmla="*/ 13 w 51"/>
                  <a:gd name="T13" fmla="*/ 77 h 102"/>
                  <a:gd name="T14" fmla="*/ 48 w 51"/>
                  <a:gd name="T15" fmla="*/ 0 h 102"/>
                  <a:gd name="T16" fmla="*/ 50 w 51"/>
                  <a:gd name="T17" fmla="*/ 0 h 102"/>
                  <a:gd name="T18" fmla="*/ 48 w 51"/>
                  <a:gd name="T19" fmla="*/ 11 h 102"/>
                  <a:gd name="T20" fmla="*/ 30 w 51"/>
                  <a:gd name="T21" fmla="*/ 21 h 102"/>
                  <a:gd name="T22" fmla="*/ 13 w 51"/>
                  <a:gd name="T23" fmla="*/ 46 h 102"/>
                  <a:gd name="T24" fmla="*/ 33 w 51"/>
                  <a:gd name="T25" fmla="*/ 70 h 102"/>
                  <a:gd name="T26" fmla="*/ 43 w 51"/>
                  <a:gd name="T27" fmla="*/ 76 h 102"/>
                  <a:gd name="T28" fmla="*/ 40 w 51"/>
                  <a:gd name="T29" fmla="*/ 82 h 102"/>
                  <a:gd name="T30" fmla="*/ 37 w 51"/>
                  <a:gd name="T31" fmla="*/ 83 h 102"/>
                  <a:gd name="T32" fmla="*/ 41 w 51"/>
                  <a:gd name="T33" fmla="*/ 95 h 102"/>
                  <a:gd name="T34" fmla="*/ 38 w 51"/>
                  <a:gd name="T35" fmla="*/ 96 h 102"/>
                  <a:gd name="T36" fmla="*/ 32 w 51"/>
                  <a:gd name="T37" fmla="*/ 96 h 102"/>
                  <a:gd name="T38" fmla="*/ 29 w 51"/>
                  <a:gd name="T39" fmla="*/ 102 h 102"/>
                  <a:gd name="T40" fmla="*/ 27 w 51"/>
                  <a:gd name="T41" fmla="*/ 102 h 102"/>
                  <a:gd name="T42" fmla="*/ 23 w 51"/>
                  <a:gd name="T43" fmla="*/ 88 h 102"/>
                  <a:gd name="T44" fmla="*/ 27 w 51"/>
                  <a:gd name="T45" fmla="*/ 99 h 102"/>
                  <a:gd name="T46" fmla="*/ 28 w 51"/>
                  <a:gd name="T47" fmla="*/ 99 h 102"/>
                  <a:gd name="T48" fmla="*/ 26 w 51"/>
                  <a:gd name="T49" fmla="*/ 87 h 102"/>
                  <a:gd name="T50" fmla="*/ 27 w 51"/>
                  <a:gd name="T51" fmla="*/ 85 h 102"/>
                  <a:gd name="T52" fmla="*/ 32 w 51"/>
                  <a:gd name="T53" fmla="*/ 90 h 102"/>
                  <a:gd name="T54" fmla="*/ 38 w 51"/>
                  <a:gd name="T55" fmla="*/ 93 h 102"/>
                  <a:gd name="T56" fmla="*/ 39 w 51"/>
                  <a:gd name="T57" fmla="*/ 92 h 102"/>
                  <a:gd name="T58" fmla="*/ 36 w 51"/>
                  <a:gd name="T59" fmla="*/ 86 h 102"/>
                  <a:gd name="T60" fmla="*/ 32 w 51"/>
                  <a:gd name="T61" fmla="*/ 80 h 102"/>
                  <a:gd name="T62" fmla="*/ 34 w 51"/>
                  <a:gd name="T63" fmla="*/ 80 h 102"/>
                  <a:gd name="T64" fmla="*/ 39 w 51"/>
                  <a:gd name="T65" fmla="*/ 79 h 102"/>
                  <a:gd name="T66" fmla="*/ 41 w 51"/>
                  <a:gd name="T67" fmla="*/ 78 h 102"/>
                  <a:gd name="T68" fmla="*/ 33 w 51"/>
                  <a:gd name="T69" fmla="*/ 73 h 102"/>
                  <a:gd name="T70" fmla="*/ 27 w 51"/>
                  <a:gd name="T71" fmla="*/ 74 h 102"/>
                  <a:gd name="T72" fmla="*/ 10 w 51"/>
                  <a:gd name="T73" fmla="*/ 46 h 102"/>
                  <a:gd name="T74" fmla="*/ 45 w 51"/>
                  <a:gd name="T75" fmla="*/ 9 h 102"/>
                  <a:gd name="T76" fmla="*/ 3 w 51"/>
                  <a:gd name="T77" fmla="*/ 48 h 102"/>
                  <a:gd name="T78" fmla="*/ 16 w 51"/>
                  <a:gd name="T79" fmla="*/ 76 h 102"/>
                  <a:gd name="T80" fmla="*/ 17 w 51"/>
                  <a:gd name="T81" fmla="*/ 77 h 102"/>
                  <a:gd name="T82" fmla="*/ 12 w 51"/>
                  <a:gd name="T83" fmla="*/ 81 h 102"/>
                  <a:gd name="T84" fmla="*/ 9 w 51"/>
                  <a:gd name="T85" fmla="*/ 86 h 102"/>
                  <a:gd name="T86" fmla="*/ 10 w 51"/>
                  <a:gd name="T87" fmla="*/ 88 h 102"/>
                  <a:gd name="T88" fmla="*/ 13 w 51"/>
                  <a:gd name="T89" fmla="*/ 86 h 102"/>
                  <a:gd name="T90" fmla="*/ 17 w 51"/>
                  <a:gd name="T91" fmla="*/ 85 h 102"/>
                  <a:gd name="T92" fmla="*/ 17 w 51"/>
                  <a:gd name="T93" fmla="*/ 87 h 102"/>
                  <a:gd name="T94" fmla="*/ 16 w 51"/>
                  <a:gd name="T95" fmla="*/ 96 h 102"/>
                  <a:gd name="T96" fmla="*/ 17 w 51"/>
                  <a:gd name="T97" fmla="*/ 96 h 102"/>
                  <a:gd name="T98" fmla="*/ 19 w 51"/>
                  <a:gd name="T99" fmla="*/ 92 h 102"/>
                  <a:gd name="T100" fmla="*/ 20 w 51"/>
                  <a:gd name="T101" fmla="*/ 88 h 102"/>
                  <a:gd name="T102" fmla="*/ 21 w 51"/>
                  <a:gd name="T103" fmla="*/ 8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1" h="102">
                    <a:moveTo>
                      <a:pt x="27" y="102"/>
                    </a:moveTo>
                    <a:cubicBezTo>
                      <a:pt x="23" y="102"/>
                      <a:pt x="22" y="98"/>
                      <a:pt x="21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1" y="95"/>
                      <a:pt x="21" y="95"/>
                      <a:pt x="21" y="94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20" y="97"/>
                      <a:pt x="19" y="99"/>
                      <a:pt x="17" y="99"/>
                    </a:cubicBezTo>
                    <a:cubicBezTo>
                      <a:pt x="17" y="99"/>
                      <a:pt x="17" y="99"/>
                      <a:pt x="17" y="99"/>
                    </a:cubicBezTo>
                    <a:cubicBezTo>
                      <a:pt x="15" y="99"/>
                      <a:pt x="15" y="99"/>
                      <a:pt x="14" y="98"/>
                    </a:cubicBezTo>
                    <a:cubicBezTo>
                      <a:pt x="14" y="98"/>
                      <a:pt x="14" y="98"/>
                      <a:pt x="14" y="98"/>
                    </a:cubicBezTo>
                    <a:cubicBezTo>
                      <a:pt x="12" y="96"/>
                      <a:pt x="12" y="95"/>
                      <a:pt x="12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2"/>
                      <a:pt x="12" y="91"/>
                      <a:pt x="12" y="90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1" y="90"/>
                      <a:pt x="11" y="91"/>
                      <a:pt x="10" y="91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9" y="91"/>
                      <a:pt x="7" y="90"/>
                      <a:pt x="6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7"/>
                      <a:pt x="6" y="87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2"/>
                      <a:pt x="10" y="78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9" y="73"/>
                      <a:pt x="0" y="62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32"/>
                      <a:pt x="11" y="15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1" y="1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7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38" y="15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1" y="27"/>
                      <a:pt x="13" y="3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53"/>
                      <a:pt x="17" y="61"/>
                      <a:pt x="27" y="71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8" y="71"/>
                      <a:pt x="31" y="70"/>
                      <a:pt x="33" y="70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7" y="70"/>
                      <a:pt x="42" y="71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7"/>
                      <a:pt x="44" y="77"/>
                      <a:pt x="44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44" y="80"/>
                      <a:pt x="42" y="81"/>
                      <a:pt x="40" y="82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39" y="82"/>
                      <a:pt x="38" y="82"/>
                      <a:pt x="37" y="83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39" y="85"/>
                      <a:pt x="42" y="88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2" y="93"/>
                      <a:pt x="42" y="94"/>
                      <a:pt x="41" y="95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40" y="96"/>
                      <a:pt x="39" y="96"/>
                      <a:pt x="38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5" y="96"/>
                      <a:pt x="33" y="95"/>
                      <a:pt x="31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2" y="94"/>
                      <a:pt x="32" y="95"/>
                      <a:pt x="3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2" y="99"/>
                      <a:pt x="31" y="101"/>
                      <a:pt x="29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8" y="102"/>
                      <a:pt x="28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lose/>
                    <a:moveTo>
                      <a:pt x="21" y="86"/>
                    </a:moveTo>
                    <a:cubicBezTo>
                      <a:pt x="22" y="86"/>
                      <a:pt x="23" y="87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3" y="88"/>
                      <a:pt x="24" y="95"/>
                      <a:pt x="26" y="98"/>
                    </a:cubicBezTo>
                    <a:cubicBezTo>
                      <a:pt x="26" y="98"/>
                      <a:pt x="26" y="98"/>
                      <a:pt x="26" y="98"/>
                    </a:cubicBezTo>
                    <a:cubicBezTo>
                      <a:pt x="26" y="99"/>
                      <a:pt x="27" y="99"/>
                      <a:pt x="27" y="99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7" y="99"/>
                      <a:pt x="27" y="99"/>
                      <a:pt x="28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99"/>
                      <a:pt x="29" y="98"/>
                      <a:pt x="2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93"/>
                      <a:pt x="26" y="87"/>
                      <a:pt x="26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6" y="87"/>
                      <a:pt x="26" y="86"/>
                      <a:pt x="27" y="85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28" y="85"/>
                      <a:pt x="29" y="85"/>
                      <a:pt x="29" y="86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6"/>
                      <a:pt x="30" y="88"/>
                      <a:pt x="32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4" y="92"/>
                      <a:pt x="36" y="94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9" y="93"/>
                      <a:pt x="39" y="92"/>
                      <a:pt x="39" y="92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9" y="90"/>
                      <a:pt x="38" y="88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4" y="84"/>
                      <a:pt x="33" y="82"/>
                      <a:pt x="33" y="82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2" y="82"/>
                      <a:pt x="32" y="81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3" y="80"/>
                      <a:pt x="33" y="80"/>
                      <a:pt x="34" y="80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4" y="80"/>
                      <a:pt x="34" y="80"/>
                      <a:pt x="35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6" y="80"/>
                      <a:pt x="38" y="80"/>
                      <a:pt x="39" y="79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40" y="79"/>
                      <a:pt x="41" y="78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7"/>
                      <a:pt x="41" y="77"/>
                      <a:pt x="40" y="77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0" y="74"/>
                      <a:pt x="37" y="73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0" y="73"/>
                      <a:pt x="27" y="74"/>
                      <a:pt x="27" y="74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7" y="74"/>
                      <a:pt x="26" y="74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15" y="63"/>
                      <a:pt x="10" y="54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24"/>
                      <a:pt x="40" y="11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12" y="18"/>
                      <a:pt x="3" y="34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56"/>
                      <a:pt x="6" y="63"/>
                      <a:pt x="9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3" y="73"/>
                      <a:pt x="16" y="76"/>
                      <a:pt x="16" y="76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6"/>
                      <a:pt x="17" y="77"/>
                      <a:pt x="17" y="77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4" y="80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83"/>
                      <a:pt x="9" y="85"/>
                      <a:pt x="9" y="86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9" y="86"/>
                      <a:pt x="9" y="86"/>
                      <a:pt x="9" y="87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9" y="88"/>
                      <a:pt x="9" y="88"/>
                      <a:pt x="10" y="88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1" y="88"/>
                      <a:pt x="12" y="87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4" y="86"/>
                      <a:pt x="15" y="85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8" y="85"/>
                      <a:pt x="18" y="86"/>
                      <a:pt x="17" y="87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7" y="87"/>
                      <a:pt x="15" y="90"/>
                      <a:pt x="15" y="93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15" y="94"/>
                      <a:pt x="15" y="95"/>
                      <a:pt x="16" y="96"/>
                    </a:cubicBez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5"/>
                    </a:cubicBezTo>
                    <a:cubicBezTo>
                      <a:pt x="17" y="95"/>
                      <a:pt x="17" y="95"/>
                      <a:pt x="17" y="95"/>
                    </a:cubicBezTo>
                    <a:cubicBezTo>
                      <a:pt x="18" y="95"/>
                      <a:pt x="18" y="93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0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7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1" y="86"/>
                      <a:pt x="21" y="86"/>
                      <a:pt x="21" y="8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6" name="Freeform 453"/>
              <p:cNvSpPr/>
              <p:nvPr/>
            </p:nvSpPr>
            <p:spPr bwMode="auto">
              <a:xfrm>
                <a:off x="4035426" y="3654425"/>
                <a:ext cx="334963" cy="327025"/>
              </a:xfrm>
              <a:custGeom>
                <a:avLst/>
                <a:gdLst>
                  <a:gd name="T0" fmla="*/ 8 w 89"/>
                  <a:gd name="T1" fmla="*/ 10 h 87"/>
                  <a:gd name="T2" fmla="*/ 49 w 89"/>
                  <a:gd name="T3" fmla="*/ 60 h 87"/>
                  <a:gd name="T4" fmla="*/ 37 w 89"/>
                  <a:gd name="T5" fmla="*/ 70 h 87"/>
                  <a:gd name="T6" fmla="*/ 46 w 89"/>
                  <a:gd name="T7" fmla="*/ 71 h 87"/>
                  <a:gd name="T8" fmla="*/ 46 w 89"/>
                  <a:gd name="T9" fmla="*/ 85 h 87"/>
                  <a:gd name="T10" fmla="*/ 54 w 89"/>
                  <a:gd name="T11" fmla="*/ 73 h 87"/>
                  <a:gd name="T12" fmla="*/ 59 w 89"/>
                  <a:gd name="T13" fmla="*/ 86 h 87"/>
                  <a:gd name="T14" fmla="*/ 60 w 89"/>
                  <a:gd name="T15" fmla="*/ 72 h 87"/>
                  <a:gd name="T16" fmla="*/ 70 w 89"/>
                  <a:gd name="T17" fmla="*/ 78 h 87"/>
                  <a:gd name="T18" fmla="*/ 65 w 89"/>
                  <a:gd name="T19" fmla="*/ 68 h 87"/>
                  <a:gd name="T20" fmla="*/ 73 w 89"/>
                  <a:gd name="T21" fmla="*/ 66 h 87"/>
                  <a:gd name="T22" fmla="*/ 62 w 89"/>
                  <a:gd name="T23" fmla="*/ 60 h 87"/>
                  <a:gd name="T24" fmla="*/ 0 w 89"/>
                  <a:gd name="T25" fmla="*/ 3 h 87"/>
                  <a:gd name="T26" fmla="*/ 8 w 89"/>
                  <a:gd name="T27" fmla="*/ 1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" h="87">
                    <a:moveTo>
                      <a:pt x="8" y="10"/>
                    </a:moveTo>
                    <a:cubicBezTo>
                      <a:pt x="8" y="10"/>
                      <a:pt x="75" y="8"/>
                      <a:pt x="49" y="60"/>
                    </a:cubicBezTo>
                    <a:cubicBezTo>
                      <a:pt x="49" y="60"/>
                      <a:pt x="36" y="62"/>
                      <a:pt x="37" y="70"/>
                    </a:cubicBezTo>
                    <a:cubicBezTo>
                      <a:pt x="38" y="75"/>
                      <a:pt x="46" y="71"/>
                      <a:pt x="46" y="71"/>
                    </a:cubicBezTo>
                    <a:cubicBezTo>
                      <a:pt x="46" y="71"/>
                      <a:pt x="41" y="83"/>
                      <a:pt x="46" y="85"/>
                    </a:cubicBezTo>
                    <a:cubicBezTo>
                      <a:pt x="51" y="87"/>
                      <a:pt x="54" y="73"/>
                      <a:pt x="54" y="73"/>
                    </a:cubicBezTo>
                    <a:cubicBezTo>
                      <a:pt x="54" y="73"/>
                      <a:pt x="54" y="86"/>
                      <a:pt x="59" y="86"/>
                    </a:cubicBezTo>
                    <a:cubicBezTo>
                      <a:pt x="65" y="86"/>
                      <a:pt x="60" y="72"/>
                      <a:pt x="60" y="72"/>
                    </a:cubicBezTo>
                    <a:cubicBezTo>
                      <a:pt x="60" y="72"/>
                      <a:pt x="68" y="83"/>
                      <a:pt x="70" y="78"/>
                    </a:cubicBezTo>
                    <a:cubicBezTo>
                      <a:pt x="72" y="72"/>
                      <a:pt x="65" y="68"/>
                      <a:pt x="65" y="68"/>
                    </a:cubicBezTo>
                    <a:cubicBezTo>
                      <a:pt x="65" y="68"/>
                      <a:pt x="73" y="71"/>
                      <a:pt x="73" y="66"/>
                    </a:cubicBezTo>
                    <a:cubicBezTo>
                      <a:pt x="73" y="61"/>
                      <a:pt x="62" y="60"/>
                      <a:pt x="62" y="60"/>
                    </a:cubicBezTo>
                    <a:cubicBezTo>
                      <a:pt x="62" y="60"/>
                      <a:pt x="89" y="0"/>
                      <a:pt x="0" y="3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7" name="Freeform 454"/>
              <p:cNvSpPr>
                <a:spLocks noEditPoints="1"/>
              </p:cNvSpPr>
              <p:nvPr/>
            </p:nvSpPr>
            <p:spPr bwMode="auto">
              <a:xfrm>
                <a:off x="4032251" y="3657600"/>
                <a:ext cx="285750" cy="327025"/>
              </a:xfrm>
              <a:custGeom>
                <a:avLst/>
                <a:gdLst>
                  <a:gd name="T0" fmla="*/ 54 w 76"/>
                  <a:gd name="T1" fmla="*/ 81 h 87"/>
                  <a:gd name="T2" fmla="*/ 48 w 76"/>
                  <a:gd name="T3" fmla="*/ 85 h 87"/>
                  <a:gd name="T4" fmla="*/ 47 w 76"/>
                  <a:gd name="T5" fmla="*/ 85 h 87"/>
                  <a:gd name="T6" fmla="*/ 45 w 76"/>
                  <a:gd name="T7" fmla="*/ 72 h 87"/>
                  <a:gd name="T8" fmla="*/ 42 w 76"/>
                  <a:gd name="T9" fmla="*/ 73 h 87"/>
                  <a:gd name="T10" fmla="*/ 37 w 76"/>
                  <a:gd name="T11" fmla="*/ 67 h 87"/>
                  <a:gd name="T12" fmla="*/ 44 w 76"/>
                  <a:gd name="T13" fmla="*/ 59 h 87"/>
                  <a:gd name="T14" fmla="*/ 55 w 76"/>
                  <a:gd name="T15" fmla="*/ 38 h 87"/>
                  <a:gd name="T16" fmla="*/ 35 w 76"/>
                  <a:gd name="T17" fmla="*/ 15 h 87"/>
                  <a:gd name="T18" fmla="*/ 9 w 76"/>
                  <a:gd name="T19" fmla="*/ 11 h 87"/>
                  <a:gd name="T20" fmla="*/ 8 w 76"/>
                  <a:gd name="T21" fmla="*/ 11 h 87"/>
                  <a:gd name="T22" fmla="*/ 0 w 76"/>
                  <a:gd name="T23" fmla="*/ 1 h 87"/>
                  <a:gd name="T24" fmla="*/ 7 w 76"/>
                  <a:gd name="T25" fmla="*/ 0 h 87"/>
                  <a:gd name="T26" fmla="*/ 57 w 76"/>
                  <a:gd name="T27" fmla="*/ 13 h 87"/>
                  <a:gd name="T28" fmla="*/ 65 w 76"/>
                  <a:gd name="T29" fmla="*/ 57 h 87"/>
                  <a:gd name="T30" fmla="*/ 69 w 76"/>
                  <a:gd name="T31" fmla="*/ 59 h 87"/>
                  <a:gd name="T32" fmla="*/ 76 w 76"/>
                  <a:gd name="T33" fmla="*/ 65 h 87"/>
                  <a:gd name="T34" fmla="*/ 71 w 76"/>
                  <a:gd name="T35" fmla="*/ 70 h 87"/>
                  <a:gd name="T36" fmla="*/ 72 w 76"/>
                  <a:gd name="T37" fmla="*/ 77 h 87"/>
                  <a:gd name="T38" fmla="*/ 69 w 76"/>
                  <a:gd name="T39" fmla="*/ 80 h 87"/>
                  <a:gd name="T40" fmla="*/ 64 w 76"/>
                  <a:gd name="T41" fmla="*/ 80 h 87"/>
                  <a:gd name="T42" fmla="*/ 60 w 76"/>
                  <a:gd name="T43" fmla="*/ 87 h 87"/>
                  <a:gd name="T44" fmla="*/ 60 w 76"/>
                  <a:gd name="T45" fmla="*/ 87 h 87"/>
                  <a:gd name="T46" fmla="*/ 57 w 76"/>
                  <a:gd name="T47" fmla="*/ 72 h 87"/>
                  <a:gd name="T48" fmla="*/ 57 w 76"/>
                  <a:gd name="T49" fmla="*/ 80 h 87"/>
                  <a:gd name="T50" fmla="*/ 60 w 76"/>
                  <a:gd name="T51" fmla="*/ 84 h 87"/>
                  <a:gd name="T52" fmla="*/ 61 w 76"/>
                  <a:gd name="T53" fmla="*/ 83 h 87"/>
                  <a:gd name="T54" fmla="*/ 60 w 76"/>
                  <a:gd name="T55" fmla="*/ 71 h 87"/>
                  <a:gd name="T56" fmla="*/ 61 w 76"/>
                  <a:gd name="T57" fmla="*/ 70 h 87"/>
                  <a:gd name="T58" fmla="*/ 65 w 76"/>
                  <a:gd name="T59" fmla="*/ 74 h 87"/>
                  <a:gd name="T60" fmla="*/ 69 w 76"/>
                  <a:gd name="T61" fmla="*/ 77 h 87"/>
                  <a:gd name="T62" fmla="*/ 70 w 76"/>
                  <a:gd name="T63" fmla="*/ 76 h 87"/>
                  <a:gd name="T64" fmla="*/ 70 w 76"/>
                  <a:gd name="T65" fmla="*/ 75 h 87"/>
                  <a:gd name="T66" fmla="*/ 65 w 76"/>
                  <a:gd name="T67" fmla="*/ 68 h 87"/>
                  <a:gd name="T68" fmla="*/ 64 w 76"/>
                  <a:gd name="T69" fmla="*/ 67 h 87"/>
                  <a:gd name="T70" fmla="*/ 68 w 76"/>
                  <a:gd name="T71" fmla="*/ 66 h 87"/>
                  <a:gd name="T72" fmla="*/ 70 w 76"/>
                  <a:gd name="T73" fmla="*/ 67 h 87"/>
                  <a:gd name="T74" fmla="*/ 73 w 76"/>
                  <a:gd name="T75" fmla="*/ 65 h 87"/>
                  <a:gd name="T76" fmla="*/ 68 w 76"/>
                  <a:gd name="T77" fmla="*/ 61 h 87"/>
                  <a:gd name="T78" fmla="*/ 62 w 76"/>
                  <a:gd name="T79" fmla="*/ 59 h 87"/>
                  <a:gd name="T80" fmla="*/ 62 w 76"/>
                  <a:gd name="T81" fmla="*/ 58 h 87"/>
                  <a:gd name="T82" fmla="*/ 7 w 76"/>
                  <a:gd name="T83" fmla="*/ 3 h 87"/>
                  <a:gd name="T84" fmla="*/ 5 w 76"/>
                  <a:gd name="T85" fmla="*/ 3 h 87"/>
                  <a:gd name="T86" fmla="*/ 10 w 76"/>
                  <a:gd name="T87" fmla="*/ 8 h 87"/>
                  <a:gd name="T88" fmla="*/ 58 w 76"/>
                  <a:gd name="T89" fmla="*/ 38 h 87"/>
                  <a:gd name="T90" fmla="*/ 52 w 76"/>
                  <a:gd name="T91" fmla="*/ 59 h 87"/>
                  <a:gd name="T92" fmla="*/ 45 w 76"/>
                  <a:gd name="T93" fmla="*/ 62 h 87"/>
                  <a:gd name="T94" fmla="*/ 40 w 76"/>
                  <a:gd name="T95" fmla="*/ 67 h 87"/>
                  <a:gd name="T96" fmla="*/ 42 w 76"/>
                  <a:gd name="T97" fmla="*/ 70 h 87"/>
                  <a:gd name="T98" fmla="*/ 47 w 76"/>
                  <a:gd name="T99" fmla="*/ 68 h 87"/>
                  <a:gd name="T100" fmla="*/ 49 w 76"/>
                  <a:gd name="T101" fmla="*/ 70 h 87"/>
                  <a:gd name="T102" fmla="*/ 46 w 76"/>
                  <a:gd name="T103" fmla="*/ 79 h 87"/>
                  <a:gd name="T104" fmla="*/ 48 w 76"/>
                  <a:gd name="T105" fmla="*/ 82 h 87"/>
                  <a:gd name="T106" fmla="*/ 52 w 76"/>
                  <a:gd name="T107" fmla="*/ 78 h 87"/>
                  <a:gd name="T108" fmla="*/ 55 w 76"/>
                  <a:gd name="T109" fmla="*/ 71 h 87"/>
                  <a:gd name="T110" fmla="*/ 9 w 76"/>
                  <a:gd name="T111" fmla="*/ 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6" h="87">
                    <a:moveTo>
                      <a:pt x="60" y="87"/>
                    </a:moveTo>
                    <a:cubicBezTo>
                      <a:pt x="57" y="87"/>
                      <a:pt x="55" y="83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3" y="83"/>
                      <a:pt x="51" y="85"/>
                      <a:pt x="48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85"/>
                      <a:pt x="47" y="85"/>
                      <a:pt x="47" y="85"/>
                    </a:cubicBezTo>
                    <a:cubicBezTo>
                      <a:pt x="47" y="85"/>
                      <a:pt x="47" y="85"/>
                      <a:pt x="47" y="85"/>
                    </a:cubicBezTo>
                    <a:cubicBezTo>
                      <a:pt x="44" y="84"/>
                      <a:pt x="43" y="82"/>
                      <a:pt x="43" y="79"/>
                    </a:cubicBezTo>
                    <a:cubicBezTo>
                      <a:pt x="43" y="79"/>
                      <a:pt x="43" y="79"/>
                      <a:pt x="43" y="79"/>
                    </a:cubicBezTo>
                    <a:cubicBezTo>
                      <a:pt x="43" y="77"/>
                      <a:pt x="44" y="74"/>
                      <a:pt x="45" y="72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4" y="72"/>
                      <a:pt x="43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0" y="73"/>
                      <a:pt x="37" y="72"/>
                      <a:pt x="37" y="69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8"/>
                      <a:pt x="37" y="68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3"/>
                      <a:pt x="40" y="61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6" y="58"/>
                      <a:pt x="48" y="58"/>
                      <a:pt x="49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53" y="50"/>
                      <a:pt x="55" y="43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25"/>
                      <a:pt x="46" y="19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25" y="11"/>
                      <a:pt x="13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2" y="0"/>
                      <a:pt x="48" y="6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66" y="21"/>
                      <a:pt x="68" y="31"/>
                      <a:pt x="68" y="40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48"/>
                      <a:pt x="66" y="54"/>
                      <a:pt x="65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6" y="58"/>
                      <a:pt x="68" y="58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60"/>
                      <a:pt x="75" y="61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5" y="68"/>
                      <a:pt x="73" y="69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2" y="71"/>
                      <a:pt x="73" y="73"/>
                      <a:pt x="73" y="75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73" y="75"/>
                      <a:pt x="73" y="76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9"/>
                      <a:pt x="71" y="80"/>
                      <a:pt x="69" y="80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7" y="80"/>
                      <a:pt x="66" y="78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8"/>
                      <a:pt x="64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3"/>
                      <a:pt x="64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lose/>
                    <a:moveTo>
                      <a:pt x="55" y="71"/>
                    </a:moveTo>
                    <a:cubicBezTo>
                      <a:pt x="56" y="71"/>
                      <a:pt x="57" y="72"/>
                      <a:pt x="57" y="72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7" y="72"/>
                      <a:pt x="57" y="73"/>
                      <a:pt x="57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57" y="74"/>
                      <a:pt x="57" y="77"/>
                      <a:pt x="57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8" y="83"/>
                      <a:pt x="59" y="84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1" y="84"/>
                      <a:pt x="61" y="84"/>
                      <a:pt x="61" y="83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1" y="83"/>
                      <a:pt x="61" y="82"/>
                      <a:pt x="61" y="8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1" y="77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0"/>
                      <a:pt x="61" y="70"/>
                    </a:cubicBezTo>
                    <a:cubicBezTo>
                      <a:pt x="61" y="70"/>
                      <a:pt x="61" y="70"/>
                      <a:pt x="61" y="70"/>
                    </a:cubicBezTo>
                    <a:cubicBezTo>
                      <a:pt x="61" y="69"/>
                      <a:pt x="62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4" y="72"/>
                      <a:pt x="65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7" y="75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3"/>
                      <a:pt x="69" y="72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6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4" y="68"/>
                      <a:pt x="64" y="67"/>
                      <a:pt x="64" y="67"/>
                    </a:cubicBezTo>
                    <a:cubicBezTo>
                      <a:pt x="64" y="67"/>
                      <a:pt x="64" y="67"/>
                      <a:pt x="64" y="67"/>
                    </a:cubicBezTo>
                    <a:cubicBezTo>
                      <a:pt x="65" y="66"/>
                      <a:pt x="66" y="65"/>
                      <a:pt x="66" y="66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6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2" y="66"/>
                      <a:pt x="72" y="66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3" y="64"/>
                      <a:pt x="71" y="62"/>
                      <a:pt x="68" y="61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6" y="60"/>
                      <a:pt x="63" y="60"/>
                      <a:pt x="63" y="60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2" y="60"/>
                      <a:pt x="62" y="60"/>
                      <a:pt x="62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59"/>
                      <a:pt x="62" y="58"/>
                      <a:pt x="62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2" y="58"/>
                      <a:pt x="65" y="5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24"/>
                      <a:pt x="5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3" y="8"/>
                      <a:pt x="25" y="8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47" y="16"/>
                      <a:pt x="58" y="23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44"/>
                      <a:pt x="56" y="51"/>
                      <a:pt x="52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60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60"/>
                      <a:pt x="48" y="61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2" y="63"/>
                      <a:pt x="39" y="65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70"/>
                      <a:pt x="40" y="70"/>
                      <a:pt x="42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4" y="70"/>
                      <a:pt x="47" y="68"/>
                      <a:pt x="47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8" y="68"/>
                      <a:pt x="48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9" y="69"/>
                      <a:pt x="49" y="70"/>
                      <a:pt x="49" y="70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49" y="70"/>
                      <a:pt x="46" y="76"/>
                      <a:pt x="46" y="79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6" y="81"/>
                      <a:pt x="47" y="82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9" y="83"/>
                      <a:pt x="51" y="80"/>
                      <a:pt x="52" y="78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3" y="75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1"/>
                      <a:pt x="54" y="71"/>
                      <a:pt x="55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1"/>
                      <a:pt x="55" y="71"/>
                      <a:pt x="55" y="71"/>
                    </a:cubicBezTo>
                    <a:close/>
                    <a:moveTo>
                      <a:pt x="9" y="9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</p:grpSp>
      <p:grpSp>
        <p:nvGrpSpPr>
          <p:cNvPr id="588" name="组合 587"/>
          <p:cNvGrpSpPr/>
          <p:nvPr/>
        </p:nvGrpSpPr>
        <p:grpSpPr>
          <a:xfrm>
            <a:off x="8032169" y="4900830"/>
            <a:ext cx="4067175" cy="1818267"/>
            <a:chOff x="12334875" y="-2540006"/>
            <a:chExt cx="7421574" cy="3317881"/>
          </a:xfrm>
        </p:grpSpPr>
        <p:sp>
          <p:nvSpPr>
            <p:cNvPr id="384" name="Freeform 126"/>
            <p:cNvSpPr/>
            <p:nvPr/>
          </p:nvSpPr>
          <p:spPr bwMode="auto">
            <a:xfrm>
              <a:off x="12334875" y="-1909768"/>
              <a:ext cx="7269174" cy="2535243"/>
            </a:xfrm>
            <a:custGeom>
              <a:avLst/>
              <a:gdLst>
                <a:gd name="T0" fmla="*/ 145 w 1935"/>
                <a:gd name="T1" fmla="*/ 301 h 675"/>
                <a:gd name="T2" fmla="*/ 7 w 1935"/>
                <a:gd name="T3" fmla="*/ 463 h 675"/>
                <a:gd name="T4" fmla="*/ 268 w 1935"/>
                <a:gd name="T5" fmla="*/ 509 h 675"/>
                <a:gd name="T6" fmla="*/ 723 w 1935"/>
                <a:gd name="T7" fmla="*/ 522 h 675"/>
                <a:gd name="T8" fmla="*/ 870 w 1935"/>
                <a:gd name="T9" fmla="*/ 540 h 675"/>
                <a:gd name="T10" fmla="*/ 1174 w 1935"/>
                <a:gd name="T11" fmla="*/ 581 h 675"/>
                <a:gd name="T12" fmla="*/ 1670 w 1935"/>
                <a:gd name="T13" fmla="*/ 661 h 675"/>
                <a:gd name="T14" fmla="*/ 1924 w 1935"/>
                <a:gd name="T15" fmla="*/ 32 h 675"/>
                <a:gd name="T16" fmla="*/ 1852 w 1935"/>
                <a:gd name="T17" fmla="*/ 6 h 675"/>
                <a:gd name="T18" fmla="*/ 145 w 1935"/>
                <a:gd name="T19" fmla="*/ 301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675">
                  <a:moveTo>
                    <a:pt x="145" y="301"/>
                  </a:moveTo>
                  <a:cubicBezTo>
                    <a:pt x="145" y="301"/>
                    <a:pt x="0" y="431"/>
                    <a:pt x="7" y="463"/>
                  </a:cubicBezTo>
                  <a:cubicBezTo>
                    <a:pt x="14" y="495"/>
                    <a:pt x="135" y="516"/>
                    <a:pt x="268" y="509"/>
                  </a:cubicBezTo>
                  <a:cubicBezTo>
                    <a:pt x="400" y="501"/>
                    <a:pt x="651" y="496"/>
                    <a:pt x="723" y="522"/>
                  </a:cubicBezTo>
                  <a:cubicBezTo>
                    <a:pt x="795" y="548"/>
                    <a:pt x="837" y="541"/>
                    <a:pt x="870" y="540"/>
                  </a:cubicBezTo>
                  <a:cubicBezTo>
                    <a:pt x="903" y="539"/>
                    <a:pt x="1032" y="531"/>
                    <a:pt x="1174" y="581"/>
                  </a:cubicBezTo>
                  <a:cubicBezTo>
                    <a:pt x="1322" y="632"/>
                    <a:pt x="1500" y="675"/>
                    <a:pt x="1670" y="661"/>
                  </a:cubicBezTo>
                  <a:cubicBezTo>
                    <a:pt x="1723" y="656"/>
                    <a:pt x="1924" y="32"/>
                    <a:pt x="1924" y="32"/>
                  </a:cubicBezTo>
                  <a:cubicBezTo>
                    <a:pt x="1924" y="32"/>
                    <a:pt x="1935" y="13"/>
                    <a:pt x="1852" y="6"/>
                  </a:cubicBezTo>
                  <a:cubicBezTo>
                    <a:pt x="1770" y="0"/>
                    <a:pt x="145" y="301"/>
                    <a:pt x="145" y="301"/>
                  </a:cubicBezTo>
                  <a:close/>
                </a:path>
              </a:pathLst>
            </a:custGeom>
            <a:solidFill>
              <a:srgbClr val="D6A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5" name="Freeform 127"/>
            <p:cNvSpPr/>
            <p:nvPr/>
          </p:nvSpPr>
          <p:spPr bwMode="auto">
            <a:xfrm>
              <a:off x="18548360" y="-1901830"/>
              <a:ext cx="960439" cy="2373317"/>
            </a:xfrm>
            <a:custGeom>
              <a:avLst/>
              <a:gdLst>
                <a:gd name="T0" fmla="*/ 0 w 605"/>
                <a:gd name="T1" fmla="*/ 1436 h 1495"/>
                <a:gd name="T2" fmla="*/ 19 w 605"/>
                <a:gd name="T3" fmla="*/ 1495 h 1495"/>
                <a:gd name="T4" fmla="*/ 605 w 605"/>
                <a:gd name="T5" fmla="*/ 36 h 1495"/>
                <a:gd name="T6" fmla="*/ 596 w 605"/>
                <a:gd name="T7" fmla="*/ 0 h 1495"/>
                <a:gd name="T8" fmla="*/ 0 w 605"/>
                <a:gd name="T9" fmla="*/ 1436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1495">
                  <a:moveTo>
                    <a:pt x="0" y="1436"/>
                  </a:moveTo>
                  <a:lnTo>
                    <a:pt x="19" y="1495"/>
                  </a:lnTo>
                  <a:lnTo>
                    <a:pt x="605" y="36"/>
                  </a:lnTo>
                  <a:lnTo>
                    <a:pt x="596" y="0"/>
                  </a:lnTo>
                  <a:lnTo>
                    <a:pt x="0" y="1436"/>
                  </a:lnTo>
                  <a:close/>
                </a:path>
              </a:pathLst>
            </a:custGeom>
            <a:solidFill>
              <a:srgbClr val="C2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6" name="Freeform 128"/>
            <p:cNvSpPr>
              <a:spLocks noEditPoints="1"/>
            </p:cNvSpPr>
            <p:nvPr/>
          </p:nvSpPr>
          <p:spPr bwMode="auto">
            <a:xfrm>
              <a:off x="18540422" y="-1905005"/>
              <a:ext cx="976314" cy="2384430"/>
            </a:xfrm>
            <a:custGeom>
              <a:avLst/>
              <a:gdLst>
                <a:gd name="T0" fmla="*/ 9 w 260"/>
                <a:gd name="T1" fmla="*/ 635 h 635"/>
                <a:gd name="T2" fmla="*/ 8 w 260"/>
                <a:gd name="T3" fmla="*/ 634 h 635"/>
                <a:gd name="T4" fmla="*/ 8 w 260"/>
                <a:gd name="T5" fmla="*/ 634 h 635"/>
                <a:gd name="T6" fmla="*/ 0 w 260"/>
                <a:gd name="T7" fmla="*/ 609 h 635"/>
                <a:gd name="T8" fmla="*/ 0 w 260"/>
                <a:gd name="T9" fmla="*/ 608 h 635"/>
                <a:gd name="T10" fmla="*/ 253 w 260"/>
                <a:gd name="T11" fmla="*/ 1 h 635"/>
                <a:gd name="T12" fmla="*/ 254 w 260"/>
                <a:gd name="T13" fmla="*/ 0 h 635"/>
                <a:gd name="T14" fmla="*/ 254 w 260"/>
                <a:gd name="T15" fmla="*/ 0 h 635"/>
                <a:gd name="T16" fmla="*/ 256 w 260"/>
                <a:gd name="T17" fmla="*/ 1 h 635"/>
                <a:gd name="T18" fmla="*/ 256 w 260"/>
                <a:gd name="T19" fmla="*/ 1 h 635"/>
                <a:gd name="T20" fmla="*/ 260 w 260"/>
                <a:gd name="T21" fmla="*/ 15 h 635"/>
                <a:gd name="T22" fmla="*/ 260 w 260"/>
                <a:gd name="T23" fmla="*/ 16 h 635"/>
                <a:gd name="T24" fmla="*/ 11 w 260"/>
                <a:gd name="T25" fmla="*/ 634 h 635"/>
                <a:gd name="T26" fmla="*/ 10 w 260"/>
                <a:gd name="T27" fmla="*/ 635 h 635"/>
                <a:gd name="T28" fmla="*/ 10 w 260"/>
                <a:gd name="T29" fmla="*/ 635 h 635"/>
                <a:gd name="T30" fmla="*/ 9 w 260"/>
                <a:gd name="T31" fmla="*/ 635 h 635"/>
                <a:gd name="T32" fmla="*/ 10 w 260"/>
                <a:gd name="T33" fmla="*/ 629 h 635"/>
                <a:gd name="T34" fmla="*/ 257 w 260"/>
                <a:gd name="T35" fmla="*/ 15 h 635"/>
                <a:gd name="T36" fmla="*/ 254 w 260"/>
                <a:gd name="T37" fmla="*/ 6 h 635"/>
                <a:gd name="T38" fmla="*/ 3 w 260"/>
                <a:gd name="T39" fmla="*/ 608 h 635"/>
                <a:gd name="T40" fmla="*/ 10 w 260"/>
                <a:gd name="T41" fmla="*/ 629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0" h="635">
                  <a:moveTo>
                    <a:pt x="9" y="635"/>
                  </a:moveTo>
                  <a:cubicBezTo>
                    <a:pt x="9" y="635"/>
                    <a:pt x="8" y="634"/>
                    <a:pt x="8" y="634"/>
                  </a:cubicBezTo>
                  <a:cubicBezTo>
                    <a:pt x="8" y="634"/>
                    <a:pt x="8" y="634"/>
                    <a:pt x="8" y="634"/>
                  </a:cubicBezTo>
                  <a:cubicBezTo>
                    <a:pt x="0" y="609"/>
                    <a:pt x="0" y="609"/>
                    <a:pt x="0" y="609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253" y="1"/>
                    <a:pt x="253" y="1"/>
                    <a:pt x="253" y="1"/>
                  </a:cubicBezTo>
                  <a:cubicBezTo>
                    <a:pt x="253" y="0"/>
                    <a:pt x="254" y="0"/>
                    <a:pt x="254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6" y="0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60" y="15"/>
                    <a:pt x="260" y="15"/>
                    <a:pt x="260" y="15"/>
                  </a:cubicBezTo>
                  <a:cubicBezTo>
                    <a:pt x="260" y="16"/>
                    <a:pt x="260" y="16"/>
                    <a:pt x="260" y="16"/>
                  </a:cubicBezTo>
                  <a:cubicBezTo>
                    <a:pt x="11" y="634"/>
                    <a:pt x="11" y="634"/>
                    <a:pt x="11" y="634"/>
                  </a:cubicBezTo>
                  <a:cubicBezTo>
                    <a:pt x="11" y="634"/>
                    <a:pt x="10" y="635"/>
                    <a:pt x="10" y="635"/>
                  </a:cubicBezTo>
                  <a:cubicBezTo>
                    <a:pt x="10" y="635"/>
                    <a:pt x="10" y="635"/>
                    <a:pt x="10" y="635"/>
                  </a:cubicBezTo>
                  <a:cubicBezTo>
                    <a:pt x="10" y="635"/>
                    <a:pt x="9" y="635"/>
                    <a:pt x="9" y="635"/>
                  </a:cubicBezTo>
                  <a:close/>
                  <a:moveTo>
                    <a:pt x="10" y="629"/>
                  </a:moveTo>
                  <a:cubicBezTo>
                    <a:pt x="257" y="15"/>
                    <a:pt x="257" y="15"/>
                    <a:pt x="257" y="15"/>
                  </a:cubicBezTo>
                  <a:cubicBezTo>
                    <a:pt x="254" y="6"/>
                    <a:pt x="254" y="6"/>
                    <a:pt x="254" y="6"/>
                  </a:cubicBezTo>
                  <a:cubicBezTo>
                    <a:pt x="3" y="608"/>
                    <a:pt x="3" y="608"/>
                    <a:pt x="3" y="608"/>
                  </a:cubicBezTo>
                  <a:cubicBezTo>
                    <a:pt x="10" y="629"/>
                    <a:pt x="10" y="629"/>
                    <a:pt x="10" y="6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7" name="Freeform 129"/>
            <p:cNvSpPr/>
            <p:nvPr/>
          </p:nvSpPr>
          <p:spPr bwMode="auto">
            <a:xfrm>
              <a:off x="12466638" y="-609602"/>
              <a:ext cx="6111885" cy="1122365"/>
            </a:xfrm>
            <a:custGeom>
              <a:avLst/>
              <a:gdLst>
                <a:gd name="T0" fmla="*/ 0 w 1627"/>
                <a:gd name="T1" fmla="*/ 88 h 299"/>
                <a:gd name="T2" fmla="*/ 2 w 1627"/>
                <a:gd name="T3" fmla="*/ 112 h 299"/>
                <a:gd name="T4" fmla="*/ 331 w 1627"/>
                <a:gd name="T5" fmla="*/ 129 h 299"/>
                <a:gd name="T6" fmla="*/ 711 w 1627"/>
                <a:gd name="T7" fmla="*/ 162 h 299"/>
                <a:gd name="T8" fmla="*/ 714 w 1627"/>
                <a:gd name="T9" fmla="*/ 171 h 299"/>
                <a:gd name="T10" fmla="*/ 813 w 1627"/>
                <a:gd name="T11" fmla="*/ 178 h 299"/>
                <a:gd name="T12" fmla="*/ 1000 w 1627"/>
                <a:gd name="T13" fmla="*/ 158 h 299"/>
                <a:gd name="T14" fmla="*/ 1627 w 1627"/>
                <a:gd name="T15" fmla="*/ 288 h 299"/>
                <a:gd name="T16" fmla="*/ 1618 w 1627"/>
                <a:gd name="T17" fmla="*/ 251 h 299"/>
                <a:gd name="T18" fmla="*/ 556 w 1627"/>
                <a:gd name="T19" fmla="*/ 0 h 299"/>
                <a:gd name="T20" fmla="*/ 0 w 1627"/>
                <a:gd name="T21" fmla="*/ 8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7" h="299">
                  <a:moveTo>
                    <a:pt x="0" y="88"/>
                  </a:move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119" y="153"/>
                    <a:pt x="331" y="129"/>
                  </a:cubicBezTo>
                  <a:cubicBezTo>
                    <a:pt x="543" y="105"/>
                    <a:pt x="678" y="116"/>
                    <a:pt x="711" y="162"/>
                  </a:cubicBezTo>
                  <a:cubicBezTo>
                    <a:pt x="714" y="171"/>
                    <a:pt x="714" y="171"/>
                    <a:pt x="714" y="171"/>
                  </a:cubicBezTo>
                  <a:cubicBezTo>
                    <a:pt x="813" y="178"/>
                    <a:pt x="813" y="178"/>
                    <a:pt x="813" y="178"/>
                  </a:cubicBezTo>
                  <a:cubicBezTo>
                    <a:pt x="813" y="178"/>
                    <a:pt x="855" y="112"/>
                    <a:pt x="1000" y="158"/>
                  </a:cubicBezTo>
                  <a:cubicBezTo>
                    <a:pt x="1138" y="201"/>
                    <a:pt x="1378" y="299"/>
                    <a:pt x="1627" y="288"/>
                  </a:cubicBezTo>
                  <a:cubicBezTo>
                    <a:pt x="1618" y="251"/>
                    <a:pt x="1618" y="251"/>
                    <a:pt x="1618" y="251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A37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8" name="Freeform 130"/>
            <p:cNvSpPr>
              <a:spLocks noEditPoints="1"/>
            </p:cNvSpPr>
            <p:nvPr/>
          </p:nvSpPr>
          <p:spPr bwMode="auto">
            <a:xfrm>
              <a:off x="12463463" y="-617540"/>
              <a:ext cx="6118235" cy="1100140"/>
            </a:xfrm>
            <a:custGeom>
              <a:avLst/>
              <a:gdLst>
                <a:gd name="T0" fmla="*/ 909 w 1629"/>
                <a:gd name="T1" fmla="*/ 145 h 293"/>
                <a:gd name="T2" fmla="*/ 820 w 1629"/>
                <a:gd name="T3" fmla="*/ 176 h 293"/>
                <a:gd name="T4" fmla="*/ 816 w 1629"/>
                <a:gd name="T5" fmla="*/ 181 h 293"/>
                <a:gd name="T6" fmla="*/ 814 w 1629"/>
                <a:gd name="T7" fmla="*/ 182 h 293"/>
                <a:gd name="T8" fmla="*/ 715 w 1629"/>
                <a:gd name="T9" fmla="*/ 174 h 293"/>
                <a:gd name="T10" fmla="*/ 714 w 1629"/>
                <a:gd name="T11" fmla="*/ 173 h 293"/>
                <a:gd name="T12" fmla="*/ 523 w 1629"/>
                <a:gd name="T13" fmla="*/ 120 h 293"/>
                <a:gd name="T14" fmla="*/ 332 w 1629"/>
                <a:gd name="T15" fmla="*/ 132 h 293"/>
                <a:gd name="T16" fmla="*/ 203 w 1629"/>
                <a:gd name="T17" fmla="*/ 140 h 293"/>
                <a:gd name="T18" fmla="*/ 3 w 1629"/>
                <a:gd name="T19" fmla="*/ 115 h 293"/>
                <a:gd name="T20" fmla="*/ 2 w 1629"/>
                <a:gd name="T21" fmla="*/ 114 h 293"/>
                <a:gd name="T22" fmla="*/ 0 w 1629"/>
                <a:gd name="T23" fmla="*/ 90 h 293"/>
                <a:gd name="T24" fmla="*/ 1 w 1629"/>
                <a:gd name="T25" fmla="*/ 88 h 293"/>
                <a:gd name="T26" fmla="*/ 557 w 1629"/>
                <a:gd name="T27" fmla="*/ 0 h 293"/>
                <a:gd name="T28" fmla="*/ 1620 w 1629"/>
                <a:gd name="T29" fmla="*/ 253 h 293"/>
                <a:gd name="T30" fmla="*/ 1629 w 1629"/>
                <a:gd name="T31" fmla="*/ 290 h 293"/>
                <a:gd name="T32" fmla="*/ 1629 w 1629"/>
                <a:gd name="T33" fmla="*/ 291 h 293"/>
                <a:gd name="T34" fmla="*/ 1628 w 1629"/>
                <a:gd name="T35" fmla="*/ 292 h 293"/>
                <a:gd name="T36" fmla="*/ 1589 w 1629"/>
                <a:gd name="T37" fmla="*/ 293 h 293"/>
                <a:gd name="T38" fmla="*/ 909 w 1629"/>
                <a:gd name="T39" fmla="*/ 142 h 293"/>
                <a:gd name="T40" fmla="*/ 1002 w 1629"/>
                <a:gd name="T41" fmla="*/ 158 h 293"/>
                <a:gd name="T42" fmla="*/ 1589 w 1629"/>
                <a:gd name="T43" fmla="*/ 290 h 293"/>
                <a:gd name="T44" fmla="*/ 1626 w 1629"/>
                <a:gd name="T45" fmla="*/ 289 h 293"/>
                <a:gd name="T46" fmla="*/ 557 w 1629"/>
                <a:gd name="T47" fmla="*/ 3 h 293"/>
                <a:gd name="T48" fmla="*/ 5 w 1629"/>
                <a:gd name="T49" fmla="*/ 113 h 293"/>
                <a:gd name="T50" fmla="*/ 55 w 1629"/>
                <a:gd name="T51" fmla="*/ 125 h 293"/>
                <a:gd name="T52" fmla="*/ 203 w 1629"/>
                <a:gd name="T53" fmla="*/ 137 h 293"/>
                <a:gd name="T54" fmla="*/ 332 w 1629"/>
                <a:gd name="T55" fmla="*/ 129 h 293"/>
                <a:gd name="T56" fmla="*/ 523 w 1629"/>
                <a:gd name="T57" fmla="*/ 117 h 293"/>
                <a:gd name="T58" fmla="*/ 713 w 1629"/>
                <a:gd name="T59" fmla="*/ 163 h 293"/>
                <a:gd name="T60" fmla="*/ 716 w 1629"/>
                <a:gd name="T61" fmla="*/ 171 h 293"/>
                <a:gd name="T62" fmla="*/ 909 w 1629"/>
                <a:gd name="T63" fmla="*/ 142 h 293"/>
                <a:gd name="T64" fmla="*/ 909 w 1629"/>
                <a:gd name="T65" fmla="*/ 14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9" h="293">
                  <a:moveTo>
                    <a:pt x="1001" y="161"/>
                  </a:moveTo>
                  <a:cubicBezTo>
                    <a:pt x="964" y="150"/>
                    <a:pt x="934" y="145"/>
                    <a:pt x="909" y="145"/>
                  </a:cubicBezTo>
                  <a:cubicBezTo>
                    <a:pt x="909" y="145"/>
                    <a:pt x="909" y="145"/>
                    <a:pt x="909" y="145"/>
                  </a:cubicBezTo>
                  <a:cubicBezTo>
                    <a:pt x="856" y="145"/>
                    <a:pt x="830" y="166"/>
                    <a:pt x="820" y="176"/>
                  </a:cubicBezTo>
                  <a:cubicBezTo>
                    <a:pt x="820" y="176"/>
                    <a:pt x="820" y="176"/>
                    <a:pt x="820" y="176"/>
                  </a:cubicBezTo>
                  <a:cubicBezTo>
                    <a:pt x="817" y="179"/>
                    <a:pt x="816" y="181"/>
                    <a:pt x="816" y="181"/>
                  </a:cubicBezTo>
                  <a:cubicBezTo>
                    <a:pt x="816" y="181"/>
                    <a:pt x="816" y="181"/>
                    <a:pt x="816" y="181"/>
                  </a:cubicBezTo>
                  <a:cubicBezTo>
                    <a:pt x="815" y="181"/>
                    <a:pt x="815" y="182"/>
                    <a:pt x="814" y="182"/>
                  </a:cubicBezTo>
                  <a:cubicBezTo>
                    <a:pt x="814" y="182"/>
                    <a:pt x="814" y="182"/>
                    <a:pt x="814" y="182"/>
                  </a:cubicBezTo>
                  <a:cubicBezTo>
                    <a:pt x="715" y="174"/>
                    <a:pt x="715" y="174"/>
                    <a:pt x="715" y="174"/>
                  </a:cubicBezTo>
                  <a:cubicBezTo>
                    <a:pt x="714" y="174"/>
                    <a:pt x="714" y="174"/>
                    <a:pt x="714" y="173"/>
                  </a:cubicBezTo>
                  <a:cubicBezTo>
                    <a:pt x="714" y="173"/>
                    <a:pt x="714" y="173"/>
                    <a:pt x="714" y="173"/>
                  </a:cubicBezTo>
                  <a:cubicBezTo>
                    <a:pt x="711" y="165"/>
                    <a:pt x="711" y="165"/>
                    <a:pt x="711" y="165"/>
                  </a:cubicBezTo>
                  <a:cubicBezTo>
                    <a:pt x="690" y="135"/>
                    <a:pt x="625" y="120"/>
                    <a:pt x="523" y="120"/>
                  </a:cubicBezTo>
                  <a:cubicBezTo>
                    <a:pt x="523" y="120"/>
                    <a:pt x="523" y="120"/>
                    <a:pt x="523" y="120"/>
                  </a:cubicBezTo>
                  <a:cubicBezTo>
                    <a:pt x="469" y="120"/>
                    <a:pt x="405" y="124"/>
                    <a:pt x="332" y="132"/>
                  </a:cubicBezTo>
                  <a:cubicBezTo>
                    <a:pt x="332" y="132"/>
                    <a:pt x="332" y="132"/>
                    <a:pt x="332" y="132"/>
                  </a:cubicBezTo>
                  <a:cubicBezTo>
                    <a:pt x="284" y="138"/>
                    <a:pt x="241" y="140"/>
                    <a:pt x="203" y="140"/>
                  </a:cubicBezTo>
                  <a:cubicBezTo>
                    <a:pt x="203" y="140"/>
                    <a:pt x="203" y="140"/>
                    <a:pt x="203" y="140"/>
                  </a:cubicBezTo>
                  <a:cubicBezTo>
                    <a:pt x="73" y="140"/>
                    <a:pt x="3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2" y="115"/>
                    <a:pt x="2" y="115"/>
                    <a:pt x="2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0" y="89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557" y="0"/>
                    <a:pt x="557" y="0"/>
                    <a:pt x="557" y="0"/>
                  </a:cubicBezTo>
                  <a:cubicBezTo>
                    <a:pt x="557" y="0"/>
                    <a:pt x="557" y="0"/>
                    <a:pt x="557" y="0"/>
                  </a:cubicBezTo>
                  <a:cubicBezTo>
                    <a:pt x="1619" y="252"/>
                    <a:pt x="1619" y="252"/>
                    <a:pt x="1619" y="252"/>
                  </a:cubicBezTo>
                  <a:cubicBezTo>
                    <a:pt x="1620" y="252"/>
                    <a:pt x="1620" y="252"/>
                    <a:pt x="1620" y="253"/>
                  </a:cubicBezTo>
                  <a:cubicBezTo>
                    <a:pt x="1620" y="253"/>
                    <a:pt x="1620" y="253"/>
                    <a:pt x="1620" y="253"/>
                  </a:cubicBezTo>
                  <a:cubicBezTo>
                    <a:pt x="1629" y="290"/>
                    <a:pt x="1629" y="290"/>
                    <a:pt x="1629" y="290"/>
                  </a:cubicBezTo>
                  <a:cubicBezTo>
                    <a:pt x="1629" y="290"/>
                    <a:pt x="1629" y="291"/>
                    <a:pt x="1629" y="291"/>
                  </a:cubicBezTo>
                  <a:cubicBezTo>
                    <a:pt x="1629" y="291"/>
                    <a:pt x="1629" y="291"/>
                    <a:pt x="1629" y="291"/>
                  </a:cubicBezTo>
                  <a:cubicBezTo>
                    <a:pt x="1628" y="292"/>
                    <a:pt x="1628" y="292"/>
                    <a:pt x="1628" y="292"/>
                  </a:cubicBezTo>
                  <a:cubicBezTo>
                    <a:pt x="1628" y="292"/>
                    <a:pt x="1628" y="292"/>
                    <a:pt x="1628" y="292"/>
                  </a:cubicBezTo>
                  <a:cubicBezTo>
                    <a:pt x="1615" y="292"/>
                    <a:pt x="1602" y="293"/>
                    <a:pt x="1589" y="293"/>
                  </a:cubicBezTo>
                  <a:cubicBezTo>
                    <a:pt x="1589" y="293"/>
                    <a:pt x="1589" y="293"/>
                    <a:pt x="1589" y="293"/>
                  </a:cubicBezTo>
                  <a:cubicBezTo>
                    <a:pt x="1354" y="293"/>
                    <a:pt x="1131" y="202"/>
                    <a:pt x="1001" y="161"/>
                  </a:cubicBezTo>
                  <a:close/>
                  <a:moveTo>
                    <a:pt x="909" y="142"/>
                  </a:moveTo>
                  <a:cubicBezTo>
                    <a:pt x="934" y="142"/>
                    <a:pt x="965" y="147"/>
                    <a:pt x="1002" y="158"/>
                  </a:cubicBezTo>
                  <a:cubicBezTo>
                    <a:pt x="1002" y="158"/>
                    <a:pt x="1002" y="158"/>
                    <a:pt x="1002" y="158"/>
                  </a:cubicBezTo>
                  <a:cubicBezTo>
                    <a:pt x="1132" y="199"/>
                    <a:pt x="1355" y="290"/>
                    <a:pt x="1589" y="290"/>
                  </a:cubicBezTo>
                  <a:cubicBezTo>
                    <a:pt x="1589" y="290"/>
                    <a:pt x="1589" y="290"/>
                    <a:pt x="1589" y="290"/>
                  </a:cubicBezTo>
                  <a:cubicBezTo>
                    <a:pt x="1601" y="290"/>
                    <a:pt x="1614" y="289"/>
                    <a:pt x="1626" y="289"/>
                  </a:cubicBezTo>
                  <a:cubicBezTo>
                    <a:pt x="1626" y="289"/>
                    <a:pt x="1626" y="289"/>
                    <a:pt x="1626" y="289"/>
                  </a:cubicBezTo>
                  <a:cubicBezTo>
                    <a:pt x="1617" y="254"/>
                    <a:pt x="1617" y="254"/>
                    <a:pt x="1617" y="254"/>
                  </a:cubicBezTo>
                  <a:cubicBezTo>
                    <a:pt x="557" y="3"/>
                    <a:pt x="557" y="3"/>
                    <a:pt x="557" y="3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8" y="114"/>
                    <a:pt x="25" y="119"/>
                    <a:pt x="55" y="125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88" y="131"/>
                    <a:pt x="138" y="137"/>
                    <a:pt x="203" y="137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241" y="137"/>
                    <a:pt x="284" y="135"/>
                    <a:pt x="332" y="129"/>
                  </a:cubicBezTo>
                  <a:cubicBezTo>
                    <a:pt x="332" y="129"/>
                    <a:pt x="332" y="129"/>
                    <a:pt x="332" y="129"/>
                  </a:cubicBezTo>
                  <a:cubicBezTo>
                    <a:pt x="405" y="121"/>
                    <a:pt x="469" y="117"/>
                    <a:pt x="523" y="117"/>
                  </a:cubicBezTo>
                  <a:cubicBezTo>
                    <a:pt x="523" y="117"/>
                    <a:pt x="523" y="117"/>
                    <a:pt x="523" y="117"/>
                  </a:cubicBezTo>
                  <a:cubicBezTo>
                    <a:pt x="625" y="117"/>
                    <a:pt x="691" y="132"/>
                    <a:pt x="713" y="163"/>
                  </a:cubicBezTo>
                  <a:cubicBezTo>
                    <a:pt x="713" y="163"/>
                    <a:pt x="713" y="163"/>
                    <a:pt x="713" y="163"/>
                  </a:cubicBezTo>
                  <a:cubicBezTo>
                    <a:pt x="713" y="164"/>
                    <a:pt x="713" y="164"/>
                    <a:pt x="713" y="164"/>
                  </a:cubicBezTo>
                  <a:cubicBezTo>
                    <a:pt x="716" y="171"/>
                    <a:pt x="716" y="171"/>
                    <a:pt x="716" y="171"/>
                  </a:cubicBezTo>
                  <a:cubicBezTo>
                    <a:pt x="814" y="179"/>
                    <a:pt x="814" y="179"/>
                    <a:pt x="814" y="179"/>
                  </a:cubicBezTo>
                  <a:cubicBezTo>
                    <a:pt x="817" y="173"/>
                    <a:pt x="843" y="142"/>
                    <a:pt x="909" y="142"/>
                  </a:cubicBezTo>
                  <a:cubicBezTo>
                    <a:pt x="909" y="142"/>
                    <a:pt x="909" y="142"/>
                    <a:pt x="909" y="142"/>
                  </a:cubicBezTo>
                  <a:cubicBezTo>
                    <a:pt x="909" y="142"/>
                    <a:pt x="909" y="142"/>
                    <a:pt x="909" y="14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9" name="Freeform 131"/>
            <p:cNvSpPr/>
            <p:nvPr/>
          </p:nvSpPr>
          <p:spPr bwMode="auto">
            <a:xfrm>
              <a:off x="12466638" y="-2232031"/>
              <a:ext cx="7027874" cy="2749556"/>
            </a:xfrm>
            <a:custGeom>
              <a:avLst/>
              <a:gdLst>
                <a:gd name="T0" fmla="*/ 990 w 1871"/>
                <a:gd name="T1" fmla="*/ 569 h 732"/>
                <a:gd name="T2" fmla="*/ 1621 w 1871"/>
                <a:gd name="T3" fmla="*/ 699 h 732"/>
                <a:gd name="T4" fmla="*/ 1871 w 1871"/>
                <a:gd name="T5" fmla="*/ 88 h 732"/>
                <a:gd name="T6" fmla="*/ 1777 w 1871"/>
                <a:gd name="T7" fmla="*/ 78 h 732"/>
                <a:gd name="T8" fmla="*/ 649 w 1871"/>
                <a:gd name="T9" fmla="*/ 0 h 732"/>
                <a:gd name="T10" fmla="*/ 506 w 1871"/>
                <a:gd name="T11" fmla="*/ 12 h 732"/>
                <a:gd name="T12" fmla="*/ 0 w 1871"/>
                <a:gd name="T13" fmla="*/ 520 h 732"/>
                <a:gd name="T14" fmla="*/ 404 w 1871"/>
                <a:gd name="T15" fmla="*/ 538 h 732"/>
                <a:gd name="T16" fmla="*/ 752 w 1871"/>
                <a:gd name="T17" fmla="*/ 590 h 732"/>
                <a:gd name="T18" fmla="*/ 762 w 1871"/>
                <a:gd name="T19" fmla="*/ 591 h 732"/>
                <a:gd name="T20" fmla="*/ 990 w 1871"/>
                <a:gd name="T21" fmla="*/ 569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1" h="732">
                  <a:moveTo>
                    <a:pt x="990" y="569"/>
                  </a:moveTo>
                  <a:cubicBezTo>
                    <a:pt x="1459" y="732"/>
                    <a:pt x="1621" y="699"/>
                    <a:pt x="1621" y="699"/>
                  </a:cubicBezTo>
                  <a:cubicBezTo>
                    <a:pt x="1871" y="88"/>
                    <a:pt x="1871" y="88"/>
                    <a:pt x="1871" y="88"/>
                  </a:cubicBezTo>
                  <a:cubicBezTo>
                    <a:pt x="1777" y="78"/>
                    <a:pt x="1777" y="78"/>
                    <a:pt x="1777" y="78"/>
                  </a:cubicBezTo>
                  <a:cubicBezTo>
                    <a:pt x="649" y="0"/>
                    <a:pt x="649" y="0"/>
                    <a:pt x="649" y="0"/>
                  </a:cubicBezTo>
                  <a:cubicBezTo>
                    <a:pt x="506" y="12"/>
                    <a:pt x="506" y="12"/>
                    <a:pt x="506" y="12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0" y="520"/>
                    <a:pt x="104" y="578"/>
                    <a:pt x="404" y="538"/>
                  </a:cubicBezTo>
                  <a:cubicBezTo>
                    <a:pt x="680" y="502"/>
                    <a:pt x="752" y="590"/>
                    <a:pt x="752" y="590"/>
                  </a:cubicBezTo>
                  <a:cubicBezTo>
                    <a:pt x="762" y="591"/>
                    <a:pt x="762" y="591"/>
                    <a:pt x="762" y="591"/>
                  </a:cubicBezTo>
                  <a:cubicBezTo>
                    <a:pt x="762" y="591"/>
                    <a:pt x="865" y="526"/>
                    <a:pt x="990" y="569"/>
                  </a:cubicBezTo>
                  <a:close/>
                </a:path>
              </a:pathLst>
            </a:custGeom>
            <a:solidFill>
              <a:srgbClr val="F2D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0" name="Freeform 132"/>
            <p:cNvSpPr/>
            <p:nvPr/>
          </p:nvSpPr>
          <p:spPr bwMode="auto">
            <a:xfrm>
              <a:off x="12463463" y="-2239968"/>
              <a:ext cx="7038986" cy="2647955"/>
            </a:xfrm>
            <a:custGeom>
              <a:avLst/>
              <a:gdLst>
                <a:gd name="T0" fmla="*/ 991 w 1874"/>
                <a:gd name="T1" fmla="*/ 571 h 705"/>
                <a:gd name="T2" fmla="*/ 1577 w 1874"/>
                <a:gd name="T3" fmla="*/ 702 h 705"/>
                <a:gd name="T4" fmla="*/ 1621 w 1874"/>
                <a:gd name="T5" fmla="*/ 699 h 705"/>
                <a:gd name="T6" fmla="*/ 1870 w 1874"/>
                <a:gd name="T7" fmla="*/ 92 h 705"/>
                <a:gd name="T8" fmla="*/ 650 w 1874"/>
                <a:gd name="T9" fmla="*/ 3 h 705"/>
                <a:gd name="T10" fmla="*/ 4 w 1874"/>
                <a:gd name="T11" fmla="*/ 522 h 705"/>
                <a:gd name="T12" fmla="*/ 50 w 1874"/>
                <a:gd name="T13" fmla="*/ 536 h 705"/>
                <a:gd name="T14" fmla="*/ 213 w 1874"/>
                <a:gd name="T15" fmla="*/ 552 h 705"/>
                <a:gd name="T16" fmla="*/ 405 w 1874"/>
                <a:gd name="T17" fmla="*/ 539 h 705"/>
                <a:gd name="T18" fmla="*/ 529 w 1874"/>
                <a:gd name="T19" fmla="*/ 530 h 705"/>
                <a:gd name="T20" fmla="*/ 754 w 1874"/>
                <a:gd name="T21" fmla="*/ 591 h 705"/>
                <a:gd name="T22" fmla="*/ 903 w 1874"/>
                <a:gd name="T23" fmla="*/ 555 h 705"/>
                <a:gd name="T24" fmla="*/ 992 w 1874"/>
                <a:gd name="T25" fmla="*/ 570 h 705"/>
                <a:gd name="T26" fmla="*/ 991 w 1874"/>
                <a:gd name="T27" fmla="*/ 571 h 705"/>
                <a:gd name="T28" fmla="*/ 903 w 1874"/>
                <a:gd name="T29" fmla="*/ 558 h 705"/>
                <a:gd name="T30" fmla="*/ 803 w 1874"/>
                <a:gd name="T31" fmla="*/ 576 h 705"/>
                <a:gd name="T32" fmla="*/ 764 w 1874"/>
                <a:gd name="T33" fmla="*/ 595 h 705"/>
                <a:gd name="T34" fmla="*/ 763 w 1874"/>
                <a:gd name="T35" fmla="*/ 595 h 705"/>
                <a:gd name="T36" fmla="*/ 752 w 1874"/>
                <a:gd name="T37" fmla="*/ 593 h 705"/>
                <a:gd name="T38" fmla="*/ 742 w 1874"/>
                <a:gd name="T39" fmla="*/ 584 h 705"/>
                <a:gd name="T40" fmla="*/ 706 w 1874"/>
                <a:gd name="T41" fmla="*/ 563 h 705"/>
                <a:gd name="T42" fmla="*/ 529 w 1874"/>
                <a:gd name="T43" fmla="*/ 533 h 705"/>
                <a:gd name="T44" fmla="*/ 405 w 1874"/>
                <a:gd name="T45" fmla="*/ 542 h 705"/>
                <a:gd name="T46" fmla="*/ 213 w 1874"/>
                <a:gd name="T47" fmla="*/ 555 h 705"/>
                <a:gd name="T48" fmla="*/ 0 w 1874"/>
                <a:gd name="T49" fmla="*/ 523 h 705"/>
                <a:gd name="T50" fmla="*/ 0 w 1874"/>
                <a:gd name="T51" fmla="*/ 522 h 705"/>
                <a:gd name="T52" fmla="*/ 0 w 1874"/>
                <a:gd name="T53" fmla="*/ 521 h 705"/>
                <a:gd name="T54" fmla="*/ 506 w 1874"/>
                <a:gd name="T55" fmla="*/ 13 h 705"/>
                <a:gd name="T56" fmla="*/ 650 w 1874"/>
                <a:gd name="T57" fmla="*/ 0 h 705"/>
                <a:gd name="T58" fmla="*/ 1779 w 1874"/>
                <a:gd name="T59" fmla="*/ 79 h 705"/>
                <a:gd name="T60" fmla="*/ 1874 w 1874"/>
                <a:gd name="T61" fmla="*/ 90 h 705"/>
                <a:gd name="T62" fmla="*/ 1874 w 1874"/>
                <a:gd name="T63" fmla="*/ 91 h 705"/>
                <a:gd name="T64" fmla="*/ 1623 w 1874"/>
                <a:gd name="T65" fmla="*/ 701 h 705"/>
                <a:gd name="T66" fmla="*/ 1622 w 1874"/>
                <a:gd name="T67" fmla="*/ 702 h 705"/>
                <a:gd name="T68" fmla="*/ 1577 w 1874"/>
                <a:gd name="T69" fmla="*/ 705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4" h="705">
                  <a:moveTo>
                    <a:pt x="991" y="573"/>
                  </a:moveTo>
                  <a:cubicBezTo>
                    <a:pt x="991" y="571"/>
                    <a:pt x="991" y="571"/>
                    <a:pt x="991" y="571"/>
                  </a:cubicBezTo>
                  <a:cubicBezTo>
                    <a:pt x="992" y="570"/>
                    <a:pt x="992" y="570"/>
                    <a:pt x="992" y="570"/>
                  </a:cubicBezTo>
                  <a:cubicBezTo>
                    <a:pt x="1324" y="685"/>
                    <a:pt x="1502" y="702"/>
                    <a:pt x="1577" y="702"/>
                  </a:cubicBezTo>
                  <a:cubicBezTo>
                    <a:pt x="1577" y="702"/>
                    <a:pt x="1577" y="702"/>
                    <a:pt x="1577" y="702"/>
                  </a:cubicBezTo>
                  <a:cubicBezTo>
                    <a:pt x="1604" y="702"/>
                    <a:pt x="1618" y="700"/>
                    <a:pt x="1621" y="699"/>
                  </a:cubicBezTo>
                  <a:cubicBezTo>
                    <a:pt x="1621" y="699"/>
                    <a:pt x="1621" y="699"/>
                    <a:pt x="1621" y="699"/>
                  </a:cubicBezTo>
                  <a:cubicBezTo>
                    <a:pt x="1870" y="92"/>
                    <a:pt x="1870" y="92"/>
                    <a:pt x="1870" y="92"/>
                  </a:cubicBezTo>
                  <a:cubicBezTo>
                    <a:pt x="1778" y="82"/>
                    <a:pt x="1778" y="82"/>
                    <a:pt x="1778" y="82"/>
                  </a:cubicBezTo>
                  <a:cubicBezTo>
                    <a:pt x="650" y="3"/>
                    <a:pt x="650" y="3"/>
                    <a:pt x="650" y="3"/>
                  </a:cubicBezTo>
                  <a:cubicBezTo>
                    <a:pt x="508" y="16"/>
                    <a:pt x="508" y="16"/>
                    <a:pt x="508" y="16"/>
                  </a:cubicBezTo>
                  <a:cubicBezTo>
                    <a:pt x="4" y="522"/>
                    <a:pt x="4" y="522"/>
                    <a:pt x="4" y="522"/>
                  </a:cubicBezTo>
                  <a:cubicBezTo>
                    <a:pt x="8" y="524"/>
                    <a:pt x="23" y="530"/>
                    <a:pt x="50" y="536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83" y="544"/>
                    <a:pt x="136" y="552"/>
                    <a:pt x="213" y="552"/>
                  </a:cubicBezTo>
                  <a:cubicBezTo>
                    <a:pt x="213" y="552"/>
                    <a:pt x="213" y="552"/>
                    <a:pt x="213" y="552"/>
                  </a:cubicBezTo>
                  <a:cubicBezTo>
                    <a:pt x="265" y="552"/>
                    <a:pt x="329" y="549"/>
                    <a:pt x="405" y="539"/>
                  </a:cubicBezTo>
                  <a:cubicBezTo>
                    <a:pt x="405" y="539"/>
                    <a:pt x="405" y="539"/>
                    <a:pt x="405" y="539"/>
                  </a:cubicBezTo>
                  <a:cubicBezTo>
                    <a:pt x="452" y="533"/>
                    <a:pt x="493" y="530"/>
                    <a:pt x="529" y="530"/>
                  </a:cubicBezTo>
                  <a:cubicBezTo>
                    <a:pt x="529" y="530"/>
                    <a:pt x="529" y="530"/>
                    <a:pt x="529" y="530"/>
                  </a:cubicBezTo>
                  <a:cubicBezTo>
                    <a:pt x="695" y="530"/>
                    <a:pt x="749" y="585"/>
                    <a:pt x="754" y="591"/>
                  </a:cubicBezTo>
                  <a:cubicBezTo>
                    <a:pt x="754" y="591"/>
                    <a:pt x="754" y="591"/>
                    <a:pt x="754" y="591"/>
                  </a:cubicBezTo>
                  <a:cubicBezTo>
                    <a:pt x="763" y="592"/>
                    <a:pt x="763" y="592"/>
                    <a:pt x="763" y="592"/>
                  </a:cubicBezTo>
                  <a:cubicBezTo>
                    <a:pt x="768" y="589"/>
                    <a:pt x="825" y="555"/>
                    <a:pt x="903" y="555"/>
                  </a:cubicBezTo>
                  <a:cubicBezTo>
                    <a:pt x="903" y="555"/>
                    <a:pt x="903" y="555"/>
                    <a:pt x="903" y="555"/>
                  </a:cubicBezTo>
                  <a:cubicBezTo>
                    <a:pt x="931" y="555"/>
                    <a:pt x="961" y="559"/>
                    <a:pt x="992" y="570"/>
                  </a:cubicBezTo>
                  <a:cubicBezTo>
                    <a:pt x="992" y="570"/>
                    <a:pt x="992" y="570"/>
                    <a:pt x="992" y="570"/>
                  </a:cubicBezTo>
                  <a:cubicBezTo>
                    <a:pt x="991" y="571"/>
                    <a:pt x="991" y="571"/>
                    <a:pt x="991" y="571"/>
                  </a:cubicBezTo>
                  <a:cubicBezTo>
                    <a:pt x="991" y="573"/>
                    <a:pt x="991" y="573"/>
                    <a:pt x="991" y="573"/>
                  </a:cubicBezTo>
                  <a:cubicBezTo>
                    <a:pt x="960" y="562"/>
                    <a:pt x="930" y="558"/>
                    <a:pt x="903" y="558"/>
                  </a:cubicBezTo>
                  <a:cubicBezTo>
                    <a:pt x="903" y="558"/>
                    <a:pt x="903" y="558"/>
                    <a:pt x="903" y="558"/>
                  </a:cubicBezTo>
                  <a:cubicBezTo>
                    <a:pt x="863" y="558"/>
                    <a:pt x="828" y="567"/>
                    <a:pt x="803" y="576"/>
                  </a:cubicBezTo>
                  <a:cubicBezTo>
                    <a:pt x="803" y="576"/>
                    <a:pt x="803" y="576"/>
                    <a:pt x="803" y="576"/>
                  </a:cubicBezTo>
                  <a:cubicBezTo>
                    <a:pt x="778" y="586"/>
                    <a:pt x="764" y="595"/>
                    <a:pt x="764" y="595"/>
                  </a:cubicBezTo>
                  <a:cubicBezTo>
                    <a:pt x="764" y="595"/>
                    <a:pt x="764" y="595"/>
                    <a:pt x="764" y="595"/>
                  </a:cubicBezTo>
                  <a:cubicBezTo>
                    <a:pt x="763" y="595"/>
                    <a:pt x="763" y="595"/>
                    <a:pt x="763" y="595"/>
                  </a:cubicBezTo>
                  <a:cubicBezTo>
                    <a:pt x="753" y="594"/>
                    <a:pt x="753" y="594"/>
                    <a:pt x="753" y="594"/>
                  </a:cubicBezTo>
                  <a:cubicBezTo>
                    <a:pt x="752" y="594"/>
                    <a:pt x="752" y="594"/>
                    <a:pt x="752" y="593"/>
                  </a:cubicBezTo>
                  <a:cubicBezTo>
                    <a:pt x="752" y="593"/>
                    <a:pt x="752" y="593"/>
                    <a:pt x="752" y="593"/>
                  </a:cubicBezTo>
                  <a:cubicBezTo>
                    <a:pt x="752" y="593"/>
                    <a:pt x="749" y="590"/>
                    <a:pt x="742" y="584"/>
                  </a:cubicBezTo>
                  <a:cubicBezTo>
                    <a:pt x="742" y="584"/>
                    <a:pt x="742" y="584"/>
                    <a:pt x="742" y="584"/>
                  </a:cubicBezTo>
                  <a:cubicBezTo>
                    <a:pt x="734" y="578"/>
                    <a:pt x="723" y="571"/>
                    <a:pt x="706" y="563"/>
                  </a:cubicBezTo>
                  <a:cubicBezTo>
                    <a:pt x="706" y="563"/>
                    <a:pt x="706" y="563"/>
                    <a:pt x="706" y="563"/>
                  </a:cubicBezTo>
                  <a:cubicBezTo>
                    <a:pt x="672" y="548"/>
                    <a:pt x="616" y="533"/>
                    <a:pt x="529" y="533"/>
                  </a:cubicBezTo>
                  <a:cubicBezTo>
                    <a:pt x="529" y="533"/>
                    <a:pt x="529" y="533"/>
                    <a:pt x="529" y="533"/>
                  </a:cubicBezTo>
                  <a:cubicBezTo>
                    <a:pt x="493" y="533"/>
                    <a:pt x="452" y="536"/>
                    <a:pt x="405" y="542"/>
                  </a:cubicBezTo>
                  <a:cubicBezTo>
                    <a:pt x="405" y="542"/>
                    <a:pt x="405" y="542"/>
                    <a:pt x="405" y="542"/>
                  </a:cubicBezTo>
                  <a:cubicBezTo>
                    <a:pt x="329" y="552"/>
                    <a:pt x="265" y="555"/>
                    <a:pt x="213" y="555"/>
                  </a:cubicBezTo>
                  <a:cubicBezTo>
                    <a:pt x="213" y="555"/>
                    <a:pt x="213" y="555"/>
                    <a:pt x="213" y="555"/>
                  </a:cubicBezTo>
                  <a:cubicBezTo>
                    <a:pt x="59" y="555"/>
                    <a:pt x="1" y="523"/>
                    <a:pt x="0" y="523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0" y="523"/>
                    <a:pt x="0" y="523"/>
                    <a:pt x="0" y="522"/>
                  </a:cubicBezTo>
                  <a:cubicBezTo>
                    <a:pt x="0" y="522"/>
                    <a:pt x="0" y="522"/>
                    <a:pt x="0" y="522"/>
                  </a:cubicBezTo>
                  <a:cubicBezTo>
                    <a:pt x="0" y="522"/>
                    <a:pt x="0" y="521"/>
                    <a:pt x="0" y="521"/>
                  </a:cubicBezTo>
                  <a:cubicBezTo>
                    <a:pt x="0" y="521"/>
                    <a:pt x="0" y="521"/>
                    <a:pt x="0" y="521"/>
                  </a:cubicBezTo>
                  <a:cubicBezTo>
                    <a:pt x="506" y="13"/>
                    <a:pt x="506" y="13"/>
                    <a:pt x="506" y="13"/>
                  </a:cubicBezTo>
                  <a:cubicBezTo>
                    <a:pt x="507" y="13"/>
                    <a:pt x="507" y="13"/>
                    <a:pt x="507" y="13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1779" y="79"/>
                    <a:pt x="1779" y="79"/>
                    <a:pt x="1779" y="79"/>
                  </a:cubicBezTo>
                  <a:cubicBezTo>
                    <a:pt x="1872" y="89"/>
                    <a:pt x="1872" y="89"/>
                    <a:pt x="1872" y="89"/>
                  </a:cubicBezTo>
                  <a:cubicBezTo>
                    <a:pt x="1873" y="89"/>
                    <a:pt x="1873" y="89"/>
                    <a:pt x="1874" y="90"/>
                  </a:cubicBezTo>
                  <a:cubicBezTo>
                    <a:pt x="1874" y="90"/>
                    <a:pt x="1874" y="90"/>
                    <a:pt x="1874" y="90"/>
                  </a:cubicBezTo>
                  <a:cubicBezTo>
                    <a:pt x="1874" y="90"/>
                    <a:pt x="1874" y="90"/>
                    <a:pt x="1874" y="91"/>
                  </a:cubicBezTo>
                  <a:cubicBezTo>
                    <a:pt x="1874" y="91"/>
                    <a:pt x="1874" y="91"/>
                    <a:pt x="1874" y="91"/>
                  </a:cubicBezTo>
                  <a:cubicBezTo>
                    <a:pt x="1623" y="701"/>
                    <a:pt x="1623" y="701"/>
                    <a:pt x="1623" y="701"/>
                  </a:cubicBezTo>
                  <a:cubicBezTo>
                    <a:pt x="1623" y="702"/>
                    <a:pt x="1623" y="702"/>
                    <a:pt x="1622" y="702"/>
                  </a:cubicBezTo>
                  <a:cubicBezTo>
                    <a:pt x="1622" y="702"/>
                    <a:pt x="1622" y="702"/>
                    <a:pt x="1622" y="702"/>
                  </a:cubicBezTo>
                  <a:cubicBezTo>
                    <a:pt x="1622" y="702"/>
                    <a:pt x="1608" y="705"/>
                    <a:pt x="1577" y="705"/>
                  </a:cubicBezTo>
                  <a:cubicBezTo>
                    <a:pt x="1577" y="705"/>
                    <a:pt x="1577" y="705"/>
                    <a:pt x="1577" y="705"/>
                  </a:cubicBezTo>
                  <a:cubicBezTo>
                    <a:pt x="1501" y="705"/>
                    <a:pt x="1323" y="688"/>
                    <a:pt x="991" y="5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1" name="Freeform 133"/>
            <p:cNvSpPr/>
            <p:nvPr/>
          </p:nvSpPr>
          <p:spPr bwMode="auto">
            <a:xfrm>
              <a:off x="12733338" y="-2265368"/>
              <a:ext cx="6618298" cy="2598743"/>
            </a:xfrm>
            <a:custGeom>
              <a:avLst/>
              <a:gdLst>
                <a:gd name="T0" fmla="*/ 445 w 1762"/>
                <a:gd name="T1" fmla="*/ 0 h 692"/>
                <a:gd name="T2" fmla="*/ 414 w 1762"/>
                <a:gd name="T3" fmla="*/ 48 h 692"/>
                <a:gd name="T4" fmla="*/ 0 w 1762"/>
                <a:gd name="T5" fmla="*/ 396 h 692"/>
                <a:gd name="T6" fmla="*/ 5 w 1762"/>
                <a:gd name="T7" fmla="*/ 500 h 692"/>
                <a:gd name="T8" fmla="*/ 416 w 1762"/>
                <a:gd name="T9" fmla="*/ 512 h 692"/>
                <a:gd name="T10" fmla="*/ 661 w 1762"/>
                <a:gd name="T11" fmla="*/ 572 h 692"/>
                <a:gd name="T12" fmla="*/ 715 w 1762"/>
                <a:gd name="T13" fmla="*/ 575 h 692"/>
                <a:gd name="T14" fmla="*/ 739 w 1762"/>
                <a:gd name="T15" fmla="*/ 549 h 692"/>
                <a:gd name="T16" fmla="*/ 902 w 1762"/>
                <a:gd name="T17" fmla="*/ 531 h 692"/>
                <a:gd name="T18" fmla="*/ 1510 w 1762"/>
                <a:gd name="T19" fmla="*/ 644 h 692"/>
                <a:gd name="T20" fmla="*/ 1762 w 1762"/>
                <a:gd name="T21" fmla="*/ 107 h 692"/>
                <a:gd name="T22" fmla="*/ 1683 w 1762"/>
                <a:gd name="T23" fmla="*/ 79 h 692"/>
                <a:gd name="T24" fmla="*/ 303 w 1762"/>
                <a:gd name="T25" fmla="*/ 343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2" h="692">
                  <a:moveTo>
                    <a:pt x="445" y="0"/>
                  </a:moveTo>
                  <a:cubicBezTo>
                    <a:pt x="414" y="48"/>
                    <a:pt x="414" y="48"/>
                    <a:pt x="414" y="48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500"/>
                    <a:pt x="5" y="500"/>
                    <a:pt x="5" y="500"/>
                  </a:cubicBezTo>
                  <a:cubicBezTo>
                    <a:pt x="25" y="518"/>
                    <a:pt x="217" y="542"/>
                    <a:pt x="416" y="512"/>
                  </a:cubicBezTo>
                  <a:cubicBezTo>
                    <a:pt x="630" y="480"/>
                    <a:pt x="661" y="572"/>
                    <a:pt x="661" y="572"/>
                  </a:cubicBezTo>
                  <a:cubicBezTo>
                    <a:pt x="715" y="575"/>
                    <a:pt x="715" y="575"/>
                    <a:pt x="715" y="575"/>
                  </a:cubicBezTo>
                  <a:cubicBezTo>
                    <a:pt x="739" y="549"/>
                    <a:pt x="739" y="549"/>
                    <a:pt x="739" y="549"/>
                  </a:cubicBezTo>
                  <a:cubicBezTo>
                    <a:pt x="773" y="538"/>
                    <a:pt x="836" y="512"/>
                    <a:pt x="902" y="531"/>
                  </a:cubicBezTo>
                  <a:cubicBezTo>
                    <a:pt x="1442" y="692"/>
                    <a:pt x="1510" y="644"/>
                    <a:pt x="1510" y="644"/>
                  </a:cubicBezTo>
                  <a:cubicBezTo>
                    <a:pt x="1508" y="624"/>
                    <a:pt x="1762" y="107"/>
                    <a:pt x="1762" y="107"/>
                  </a:cubicBezTo>
                  <a:cubicBezTo>
                    <a:pt x="1722" y="108"/>
                    <a:pt x="1683" y="79"/>
                    <a:pt x="1683" y="79"/>
                  </a:cubicBezTo>
                  <a:cubicBezTo>
                    <a:pt x="303" y="343"/>
                    <a:pt x="303" y="343"/>
                    <a:pt x="303" y="343"/>
                  </a:cubicBezTo>
                </a:path>
              </a:pathLst>
            </a:custGeom>
            <a:solidFill>
              <a:srgbClr val="E6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2" name="Freeform 134"/>
            <p:cNvSpPr/>
            <p:nvPr/>
          </p:nvSpPr>
          <p:spPr bwMode="auto">
            <a:xfrm>
              <a:off x="12730163" y="-2273306"/>
              <a:ext cx="6624648" cy="2455867"/>
            </a:xfrm>
            <a:custGeom>
              <a:avLst/>
              <a:gdLst>
                <a:gd name="T0" fmla="*/ 853 w 1764"/>
                <a:gd name="T1" fmla="*/ 528 h 654"/>
                <a:gd name="T2" fmla="*/ 741 w 1764"/>
                <a:gd name="T3" fmla="*/ 553 h 654"/>
                <a:gd name="T4" fmla="*/ 717 w 1764"/>
                <a:gd name="T5" fmla="*/ 578 h 654"/>
                <a:gd name="T6" fmla="*/ 716 w 1764"/>
                <a:gd name="T7" fmla="*/ 579 h 654"/>
                <a:gd name="T8" fmla="*/ 660 w 1764"/>
                <a:gd name="T9" fmla="*/ 575 h 654"/>
                <a:gd name="T10" fmla="*/ 655 w 1764"/>
                <a:gd name="T11" fmla="*/ 565 h 654"/>
                <a:gd name="T12" fmla="*/ 633 w 1764"/>
                <a:gd name="T13" fmla="*/ 542 h 654"/>
                <a:gd name="T14" fmla="*/ 501 w 1764"/>
                <a:gd name="T15" fmla="*/ 509 h 654"/>
                <a:gd name="T16" fmla="*/ 418 w 1764"/>
                <a:gd name="T17" fmla="*/ 516 h 654"/>
                <a:gd name="T18" fmla="*/ 223 w 1764"/>
                <a:gd name="T19" fmla="*/ 530 h 654"/>
                <a:gd name="T20" fmla="*/ 76 w 1764"/>
                <a:gd name="T21" fmla="*/ 521 h 654"/>
                <a:gd name="T22" fmla="*/ 5 w 1764"/>
                <a:gd name="T23" fmla="*/ 503 h 654"/>
                <a:gd name="T24" fmla="*/ 5 w 1764"/>
                <a:gd name="T25" fmla="*/ 502 h 654"/>
                <a:gd name="T26" fmla="*/ 0 w 1764"/>
                <a:gd name="T27" fmla="*/ 398 h 654"/>
                <a:gd name="T28" fmla="*/ 0 w 1764"/>
                <a:gd name="T29" fmla="*/ 397 h 654"/>
                <a:gd name="T30" fmla="*/ 444 w 1764"/>
                <a:gd name="T31" fmla="*/ 1 h 654"/>
                <a:gd name="T32" fmla="*/ 447 w 1764"/>
                <a:gd name="T33" fmla="*/ 0 h 654"/>
                <a:gd name="T34" fmla="*/ 447 w 1764"/>
                <a:gd name="T35" fmla="*/ 3 h 654"/>
                <a:gd name="T36" fmla="*/ 416 w 1764"/>
                <a:gd name="T37" fmla="*/ 51 h 654"/>
                <a:gd name="T38" fmla="*/ 8 w 1764"/>
                <a:gd name="T39" fmla="*/ 501 h 654"/>
                <a:gd name="T40" fmla="*/ 76 w 1764"/>
                <a:gd name="T41" fmla="*/ 518 h 654"/>
                <a:gd name="T42" fmla="*/ 223 w 1764"/>
                <a:gd name="T43" fmla="*/ 527 h 654"/>
                <a:gd name="T44" fmla="*/ 417 w 1764"/>
                <a:gd name="T45" fmla="*/ 513 h 654"/>
                <a:gd name="T46" fmla="*/ 501 w 1764"/>
                <a:gd name="T47" fmla="*/ 506 h 654"/>
                <a:gd name="T48" fmla="*/ 663 w 1764"/>
                <a:gd name="T49" fmla="*/ 573 h 654"/>
                <a:gd name="T50" fmla="*/ 739 w 1764"/>
                <a:gd name="T51" fmla="*/ 550 h 654"/>
                <a:gd name="T52" fmla="*/ 853 w 1764"/>
                <a:gd name="T53" fmla="*/ 525 h 654"/>
                <a:gd name="T54" fmla="*/ 903 w 1764"/>
                <a:gd name="T55" fmla="*/ 532 h 654"/>
                <a:gd name="T56" fmla="*/ 1461 w 1764"/>
                <a:gd name="T57" fmla="*/ 651 h 654"/>
                <a:gd name="T58" fmla="*/ 1508 w 1764"/>
                <a:gd name="T59" fmla="*/ 646 h 654"/>
                <a:gd name="T60" fmla="*/ 1510 w 1764"/>
                <a:gd name="T61" fmla="*/ 645 h 654"/>
                <a:gd name="T62" fmla="*/ 1549 w 1764"/>
                <a:gd name="T63" fmla="*/ 551 h 654"/>
                <a:gd name="T64" fmla="*/ 1636 w 1764"/>
                <a:gd name="T65" fmla="*/ 367 h 654"/>
                <a:gd name="T66" fmla="*/ 1760 w 1764"/>
                <a:gd name="T67" fmla="*/ 111 h 654"/>
                <a:gd name="T68" fmla="*/ 1684 w 1764"/>
                <a:gd name="T69" fmla="*/ 83 h 654"/>
                <a:gd name="T70" fmla="*/ 304 w 1764"/>
                <a:gd name="T71" fmla="*/ 346 h 654"/>
                <a:gd name="T72" fmla="*/ 302 w 1764"/>
                <a:gd name="T73" fmla="*/ 345 h 654"/>
                <a:gd name="T74" fmla="*/ 303 w 1764"/>
                <a:gd name="T75" fmla="*/ 343 h 654"/>
                <a:gd name="T76" fmla="*/ 1685 w 1764"/>
                <a:gd name="T77" fmla="*/ 80 h 654"/>
                <a:gd name="T78" fmla="*/ 1709 w 1764"/>
                <a:gd name="T79" fmla="*/ 94 h 654"/>
                <a:gd name="T80" fmla="*/ 1761 w 1764"/>
                <a:gd name="T81" fmla="*/ 108 h 654"/>
                <a:gd name="T82" fmla="*/ 1763 w 1764"/>
                <a:gd name="T83" fmla="*/ 108 h 654"/>
                <a:gd name="T84" fmla="*/ 1764 w 1764"/>
                <a:gd name="T85" fmla="*/ 109 h 654"/>
                <a:gd name="T86" fmla="*/ 1764 w 1764"/>
                <a:gd name="T87" fmla="*/ 110 h 654"/>
                <a:gd name="T88" fmla="*/ 1741 w 1764"/>
                <a:gd name="T89" fmla="*/ 157 h 654"/>
                <a:gd name="T90" fmla="*/ 1684 w 1764"/>
                <a:gd name="T91" fmla="*/ 273 h 654"/>
                <a:gd name="T92" fmla="*/ 1552 w 1764"/>
                <a:gd name="T93" fmla="*/ 552 h 654"/>
                <a:gd name="T94" fmla="*/ 1513 w 1764"/>
                <a:gd name="T95" fmla="*/ 646 h 654"/>
                <a:gd name="T96" fmla="*/ 1513 w 1764"/>
                <a:gd name="T97" fmla="*/ 646 h 654"/>
                <a:gd name="T98" fmla="*/ 1512 w 1764"/>
                <a:gd name="T99" fmla="*/ 648 h 654"/>
                <a:gd name="T100" fmla="*/ 1461 w 1764"/>
                <a:gd name="T101" fmla="*/ 654 h 654"/>
                <a:gd name="T102" fmla="*/ 902 w 1764"/>
                <a:gd name="T103" fmla="*/ 535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64" h="654">
                  <a:moveTo>
                    <a:pt x="902" y="535"/>
                  </a:moveTo>
                  <a:cubicBezTo>
                    <a:pt x="885" y="530"/>
                    <a:pt x="869" y="528"/>
                    <a:pt x="853" y="528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07" y="528"/>
                    <a:pt x="766" y="544"/>
                    <a:pt x="741" y="553"/>
                  </a:cubicBezTo>
                  <a:cubicBezTo>
                    <a:pt x="741" y="553"/>
                    <a:pt x="741" y="553"/>
                    <a:pt x="741" y="553"/>
                  </a:cubicBezTo>
                  <a:cubicBezTo>
                    <a:pt x="717" y="578"/>
                    <a:pt x="717" y="578"/>
                    <a:pt x="717" y="578"/>
                  </a:cubicBezTo>
                  <a:cubicBezTo>
                    <a:pt x="717" y="579"/>
                    <a:pt x="716" y="579"/>
                    <a:pt x="716" y="579"/>
                  </a:cubicBezTo>
                  <a:cubicBezTo>
                    <a:pt x="716" y="579"/>
                    <a:pt x="716" y="579"/>
                    <a:pt x="716" y="579"/>
                  </a:cubicBezTo>
                  <a:cubicBezTo>
                    <a:pt x="662" y="576"/>
                    <a:pt x="662" y="576"/>
                    <a:pt x="662" y="576"/>
                  </a:cubicBezTo>
                  <a:cubicBezTo>
                    <a:pt x="661" y="576"/>
                    <a:pt x="661" y="575"/>
                    <a:pt x="660" y="575"/>
                  </a:cubicBezTo>
                  <a:cubicBezTo>
                    <a:pt x="660" y="575"/>
                    <a:pt x="660" y="575"/>
                    <a:pt x="660" y="575"/>
                  </a:cubicBezTo>
                  <a:cubicBezTo>
                    <a:pt x="660" y="575"/>
                    <a:pt x="659" y="571"/>
                    <a:pt x="655" y="565"/>
                  </a:cubicBezTo>
                  <a:cubicBezTo>
                    <a:pt x="655" y="565"/>
                    <a:pt x="655" y="565"/>
                    <a:pt x="655" y="565"/>
                  </a:cubicBezTo>
                  <a:cubicBezTo>
                    <a:pt x="651" y="559"/>
                    <a:pt x="644" y="550"/>
                    <a:pt x="633" y="542"/>
                  </a:cubicBezTo>
                  <a:cubicBezTo>
                    <a:pt x="633" y="542"/>
                    <a:pt x="633" y="542"/>
                    <a:pt x="633" y="542"/>
                  </a:cubicBezTo>
                  <a:cubicBezTo>
                    <a:pt x="610" y="526"/>
                    <a:pt x="570" y="509"/>
                    <a:pt x="501" y="509"/>
                  </a:cubicBezTo>
                  <a:cubicBezTo>
                    <a:pt x="501" y="509"/>
                    <a:pt x="501" y="509"/>
                    <a:pt x="501" y="509"/>
                  </a:cubicBezTo>
                  <a:cubicBezTo>
                    <a:pt x="477" y="509"/>
                    <a:pt x="449" y="511"/>
                    <a:pt x="418" y="516"/>
                  </a:cubicBezTo>
                  <a:cubicBezTo>
                    <a:pt x="418" y="516"/>
                    <a:pt x="418" y="516"/>
                    <a:pt x="418" y="516"/>
                  </a:cubicBezTo>
                  <a:cubicBezTo>
                    <a:pt x="350" y="526"/>
                    <a:pt x="283" y="530"/>
                    <a:pt x="223" y="530"/>
                  </a:cubicBezTo>
                  <a:cubicBezTo>
                    <a:pt x="223" y="530"/>
                    <a:pt x="223" y="530"/>
                    <a:pt x="223" y="530"/>
                  </a:cubicBezTo>
                  <a:cubicBezTo>
                    <a:pt x="165" y="530"/>
                    <a:pt x="114" y="526"/>
                    <a:pt x="76" y="521"/>
                  </a:cubicBezTo>
                  <a:cubicBezTo>
                    <a:pt x="76" y="521"/>
                    <a:pt x="76" y="521"/>
                    <a:pt x="76" y="521"/>
                  </a:cubicBezTo>
                  <a:cubicBezTo>
                    <a:pt x="38" y="516"/>
                    <a:pt x="13" y="510"/>
                    <a:pt x="5" y="503"/>
                  </a:cubicBezTo>
                  <a:cubicBezTo>
                    <a:pt x="5" y="503"/>
                    <a:pt x="5" y="503"/>
                    <a:pt x="5" y="503"/>
                  </a:cubicBezTo>
                  <a:cubicBezTo>
                    <a:pt x="5" y="503"/>
                    <a:pt x="5" y="503"/>
                    <a:pt x="5" y="502"/>
                  </a:cubicBezTo>
                  <a:cubicBezTo>
                    <a:pt x="5" y="502"/>
                    <a:pt x="5" y="502"/>
                    <a:pt x="5" y="502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414" y="49"/>
                    <a:pt x="414" y="49"/>
                    <a:pt x="414" y="49"/>
                  </a:cubicBezTo>
                  <a:cubicBezTo>
                    <a:pt x="444" y="1"/>
                    <a:pt x="444" y="1"/>
                    <a:pt x="444" y="1"/>
                  </a:cubicBezTo>
                  <a:cubicBezTo>
                    <a:pt x="445" y="0"/>
                    <a:pt x="446" y="0"/>
                    <a:pt x="447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7" y="1"/>
                    <a:pt x="447" y="2"/>
                    <a:pt x="447" y="3"/>
                  </a:cubicBezTo>
                  <a:cubicBezTo>
                    <a:pt x="447" y="3"/>
                    <a:pt x="447" y="3"/>
                    <a:pt x="447" y="3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3" y="399"/>
                    <a:pt x="3" y="399"/>
                    <a:pt x="3" y="399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14" y="507"/>
                    <a:pt x="39" y="513"/>
                    <a:pt x="76" y="518"/>
                  </a:cubicBezTo>
                  <a:cubicBezTo>
                    <a:pt x="76" y="518"/>
                    <a:pt x="76" y="518"/>
                    <a:pt x="76" y="518"/>
                  </a:cubicBezTo>
                  <a:cubicBezTo>
                    <a:pt x="114" y="523"/>
                    <a:pt x="165" y="527"/>
                    <a:pt x="223" y="527"/>
                  </a:cubicBezTo>
                  <a:cubicBezTo>
                    <a:pt x="223" y="527"/>
                    <a:pt x="223" y="527"/>
                    <a:pt x="223" y="527"/>
                  </a:cubicBezTo>
                  <a:cubicBezTo>
                    <a:pt x="283" y="527"/>
                    <a:pt x="349" y="523"/>
                    <a:pt x="417" y="513"/>
                  </a:cubicBezTo>
                  <a:cubicBezTo>
                    <a:pt x="417" y="513"/>
                    <a:pt x="417" y="513"/>
                    <a:pt x="417" y="513"/>
                  </a:cubicBezTo>
                  <a:cubicBezTo>
                    <a:pt x="449" y="508"/>
                    <a:pt x="477" y="506"/>
                    <a:pt x="501" y="506"/>
                  </a:cubicBezTo>
                  <a:cubicBezTo>
                    <a:pt x="501" y="506"/>
                    <a:pt x="501" y="506"/>
                    <a:pt x="501" y="506"/>
                  </a:cubicBezTo>
                  <a:cubicBezTo>
                    <a:pt x="631" y="506"/>
                    <a:pt x="660" y="565"/>
                    <a:pt x="663" y="573"/>
                  </a:cubicBezTo>
                  <a:cubicBezTo>
                    <a:pt x="663" y="573"/>
                    <a:pt x="663" y="573"/>
                    <a:pt x="663" y="573"/>
                  </a:cubicBezTo>
                  <a:cubicBezTo>
                    <a:pt x="715" y="576"/>
                    <a:pt x="715" y="576"/>
                    <a:pt x="715" y="576"/>
                  </a:cubicBezTo>
                  <a:cubicBezTo>
                    <a:pt x="739" y="550"/>
                    <a:pt x="739" y="550"/>
                    <a:pt x="739" y="550"/>
                  </a:cubicBezTo>
                  <a:cubicBezTo>
                    <a:pt x="740" y="550"/>
                    <a:pt x="740" y="550"/>
                    <a:pt x="740" y="550"/>
                  </a:cubicBezTo>
                  <a:cubicBezTo>
                    <a:pt x="765" y="541"/>
                    <a:pt x="806" y="525"/>
                    <a:pt x="853" y="525"/>
                  </a:cubicBezTo>
                  <a:cubicBezTo>
                    <a:pt x="853" y="525"/>
                    <a:pt x="853" y="525"/>
                    <a:pt x="853" y="525"/>
                  </a:cubicBezTo>
                  <a:cubicBezTo>
                    <a:pt x="869" y="525"/>
                    <a:pt x="886" y="527"/>
                    <a:pt x="903" y="532"/>
                  </a:cubicBezTo>
                  <a:cubicBezTo>
                    <a:pt x="903" y="532"/>
                    <a:pt x="903" y="532"/>
                    <a:pt x="903" y="532"/>
                  </a:cubicBezTo>
                  <a:cubicBezTo>
                    <a:pt x="1241" y="633"/>
                    <a:pt x="1395" y="651"/>
                    <a:pt x="1461" y="651"/>
                  </a:cubicBezTo>
                  <a:cubicBezTo>
                    <a:pt x="1461" y="651"/>
                    <a:pt x="1461" y="651"/>
                    <a:pt x="1461" y="651"/>
                  </a:cubicBezTo>
                  <a:cubicBezTo>
                    <a:pt x="1491" y="651"/>
                    <a:pt x="1504" y="648"/>
                    <a:pt x="1508" y="646"/>
                  </a:cubicBezTo>
                  <a:cubicBezTo>
                    <a:pt x="1508" y="646"/>
                    <a:pt x="1508" y="646"/>
                    <a:pt x="1508" y="646"/>
                  </a:cubicBezTo>
                  <a:cubicBezTo>
                    <a:pt x="1509" y="646"/>
                    <a:pt x="1509" y="646"/>
                    <a:pt x="1510" y="645"/>
                  </a:cubicBezTo>
                  <a:cubicBezTo>
                    <a:pt x="1510" y="645"/>
                    <a:pt x="1510" y="645"/>
                    <a:pt x="1510" y="645"/>
                  </a:cubicBezTo>
                  <a:cubicBezTo>
                    <a:pt x="1510" y="637"/>
                    <a:pt x="1526" y="601"/>
                    <a:pt x="1549" y="551"/>
                  </a:cubicBezTo>
                  <a:cubicBezTo>
                    <a:pt x="1549" y="551"/>
                    <a:pt x="1549" y="551"/>
                    <a:pt x="1549" y="551"/>
                  </a:cubicBezTo>
                  <a:cubicBezTo>
                    <a:pt x="1573" y="499"/>
                    <a:pt x="1604" y="433"/>
                    <a:pt x="1636" y="367"/>
                  </a:cubicBezTo>
                  <a:cubicBezTo>
                    <a:pt x="1636" y="367"/>
                    <a:pt x="1636" y="367"/>
                    <a:pt x="1636" y="367"/>
                  </a:cubicBezTo>
                  <a:cubicBezTo>
                    <a:pt x="1694" y="247"/>
                    <a:pt x="1752" y="128"/>
                    <a:pt x="1760" y="111"/>
                  </a:cubicBezTo>
                  <a:cubicBezTo>
                    <a:pt x="1760" y="111"/>
                    <a:pt x="1760" y="111"/>
                    <a:pt x="1760" y="111"/>
                  </a:cubicBezTo>
                  <a:cubicBezTo>
                    <a:pt x="1724" y="111"/>
                    <a:pt x="1689" y="86"/>
                    <a:pt x="1684" y="83"/>
                  </a:cubicBezTo>
                  <a:cubicBezTo>
                    <a:pt x="1684" y="83"/>
                    <a:pt x="1684" y="83"/>
                    <a:pt x="1684" y="83"/>
                  </a:cubicBezTo>
                  <a:cubicBezTo>
                    <a:pt x="304" y="346"/>
                    <a:pt x="304" y="346"/>
                    <a:pt x="304" y="346"/>
                  </a:cubicBezTo>
                  <a:cubicBezTo>
                    <a:pt x="303" y="346"/>
                    <a:pt x="302" y="346"/>
                    <a:pt x="302" y="345"/>
                  </a:cubicBezTo>
                  <a:cubicBezTo>
                    <a:pt x="302" y="345"/>
                    <a:pt x="302" y="345"/>
                    <a:pt x="302" y="345"/>
                  </a:cubicBezTo>
                  <a:cubicBezTo>
                    <a:pt x="302" y="344"/>
                    <a:pt x="303" y="344"/>
                    <a:pt x="303" y="343"/>
                  </a:cubicBezTo>
                  <a:cubicBezTo>
                    <a:pt x="303" y="343"/>
                    <a:pt x="303" y="343"/>
                    <a:pt x="303" y="343"/>
                  </a:cubicBezTo>
                  <a:cubicBezTo>
                    <a:pt x="1684" y="80"/>
                    <a:pt x="1684" y="80"/>
                    <a:pt x="1684" y="80"/>
                  </a:cubicBezTo>
                  <a:cubicBezTo>
                    <a:pt x="1685" y="79"/>
                    <a:pt x="1685" y="80"/>
                    <a:pt x="1685" y="80"/>
                  </a:cubicBezTo>
                  <a:cubicBezTo>
                    <a:pt x="1685" y="80"/>
                    <a:pt x="1685" y="80"/>
                    <a:pt x="1685" y="80"/>
                  </a:cubicBezTo>
                  <a:cubicBezTo>
                    <a:pt x="1685" y="80"/>
                    <a:pt x="1695" y="87"/>
                    <a:pt x="1709" y="94"/>
                  </a:cubicBezTo>
                  <a:cubicBezTo>
                    <a:pt x="1709" y="94"/>
                    <a:pt x="1709" y="94"/>
                    <a:pt x="1709" y="94"/>
                  </a:cubicBezTo>
                  <a:cubicBezTo>
                    <a:pt x="1723" y="101"/>
                    <a:pt x="1742" y="108"/>
                    <a:pt x="1761" y="108"/>
                  </a:cubicBezTo>
                  <a:cubicBezTo>
                    <a:pt x="1761" y="108"/>
                    <a:pt x="1761" y="108"/>
                    <a:pt x="1761" y="108"/>
                  </a:cubicBezTo>
                  <a:cubicBezTo>
                    <a:pt x="1762" y="108"/>
                    <a:pt x="1762" y="108"/>
                    <a:pt x="1763" y="108"/>
                  </a:cubicBezTo>
                  <a:cubicBezTo>
                    <a:pt x="1763" y="108"/>
                    <a:pt x="1763" y="108"/>
                    <a:pt x="1763" y="108"/>
                  </a:cubicBezTo>
                  <a:cubicBezTo>
                    <a:pt x="1763" y="108"/>
                    <a:pt x="1764" y="108"/>
                    <a:pt x="1764" y="109"/>
                  </a:cubicBezTo>
                  <a:cubicBezTo>
                    <a:pt x="1764" y="109"/>
                    <a:pt x="1764" y="109"/>
                    <a:pt x="1764" y="109"/>
                  </a:cubicBezTo>
                  <a:cubicBezTo>
                    <a:pt x="1764" y="109"/>
                    <a:pt x="1764" y="110"/>
                    <a:pt x="1764" y="110"/>
                  </a:cubicBezTo>
                  <a:cubicBezTo>
                    <a:pt x="1764" y="110"/>
                    <a:pt x="1764" y="110"/>
                    <a:pt x="1764" y="110"/>
                  </a:cubicBezTo>
                  <a:cubicBezTo>
                    <a:pt x="1764" y="110"/>
                    <a:pt x="1755" y="128"/>
                    <a:pt x="1741" y="157"/>
                  </a:cubicBezTo>
                  <a:cubicBezTo>
                    <a:pt x="1741" y="157"/>
                    <a:pt x="1741" y="157"/>
                    <a:pt x="1741" y="157"/>
                  </a:cubicBezTo>
                  <a:cubicBezTo>
                    <a:pt x="1727" y="187"/>
                    <a:pt x="1707" y="228"/>
                    <a:pt x="1684" y="273"/>
                  </a:cubicBezTo>
                  <a:cubicBezTo>
                    <a:pt x="1684" y="273"/>
                    <a:pt x="1684" y="273"/>
                    <a:pt x="1684" y="273"/>
                  </a:cubicBezTo>
                  <a:cubicBezTo>
                    <a:pt x="1640" y="364"/>
                    <a:pt x="1587" y="475"/>
                    <a:pt x="1552" y="552"/>
                  </a:cubicBezTo>
                  <a:cubicBezTo>
                    <a:pt x="1552" y="552"/>
                    <a:pt x="1552" y="552"/>
                    <a:pt x="1552" y="552"/>
                  </a:cubicBezTo>
                  <a:cubicBezTo>
                    <a:pt x="1528" y="603"/>
                    <a:pt x="1512" y="641"/>
                    <a:pt x="1513" y="646"/>
                  </a:cubicBezTo>
                  <a:cubicBezTo>
                    <a:pt x="1513" y="646"/>
                    <a:pt x="1513" y="646"/>
                    <a:pt x="1513" y="646"/>
                  </a:cubicBezTo>
                  <a:cubicBezTo>
                    <a:pt x="1513" y="646"/>
                    <a:pt x="1513" y="646"/>
                    <a:pt x="1513" y="646"/>
                  </a:cubicBezTo>
                  <a:cubicBezTo>
                    <a:pt x="1513" y="646"/>
                    <a:pt x="1513" y="646"/>
                    <a:pt x="1513" y="646"/>
                  </a:cubicBezTo>
                  <a:cubicBezTo>
                    <a:pt x="1513" y="647"/>
                    <a:pt x="1512" y="647"/>
                    <a:pt x="1512" y="648"/>
                  </a:cubicBezTo>
                  <a:cubicBezTo>
                    <a:pt x="1512" y="648"/>
                    <a:pt x="1512" y="648"/>
                    <a:pt x="1512" y="648"/>
                  </a:cubicBezTo>
                  <a:cubicBezTo>
                    <a:pt x="1511" y="648"/>
                    <a:pt x="1502" y="654"/>
                    <a:pt x="1461" y="654"/>
                  </a:cubicBezTo>
                  <a:cubicBezTo>
                    <a:pt x="1461" y="654"/>
                    <a:pt x="1461" y="654"/>
                    <a:pt x="1461" y="654"/>
                  </a:cubicBezTo>
                  <a:cubicBezTo>
                    <a:pt x="1394" y="654"/>
                    <a:pt x="1241" y="636"/>
                    <a:pt x="902" y="5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3" name="Freeform 135"/>
            <p:cNvSpPr/>
            <p:nvPr/>
          </p:nvSpPr>
          <p:spPr bwMode="auto">
            <a:xfrm>
              <a:off x="12733338" y="-2265368"/>
              <a:ext cx="2697167" cy="2159004"/>
            </a:xfrm>
            <a:custGeom>
              <a:avLst/>
              <a:gdLst>
                <a:gd name="T0" fmla="*/ 718 w 718"/>
                <a:gd name="T1" fmla="*/ 263 h 575"/>
                <a:gd name="T2" fmla="*/ 303 w 718"/>
                <a:gd name="T3" fmla="*/ 343 h 575"/>
                <a:gd name="T4" fmla="*/ 445 w 718"/>
                <a:gd name="T5" fmla="*/ 0 h 575"/>
                <a:gd name="T6" fmla="*/ 414 w 718"/>
                <a:gd name="T7" fmla="*/ 48 h 575"/>
                <a:gd name="T8" fmla="*/ 0 w 718"/>
                <a:gd name="T9" fmla="*/ 396 h 575"/>
                <a:gd name="T10" fmla="*/ 5 w 718"/>
                <a:gd name="T11" fmla="*/ 500 h 575"/>
                <a:gd name="T12" fmla="*/ 416 w 718"/>
                <a:gd name="T13" fmla="*/ 512 h 575"/>
                <a:gd name="T14" fmla="*/ 661 w 718"/>
                <a:gd name="T15" fmla="*/ 572 h 575"/>
                <a:gd name="T16" fmla="*/ 715 w 718"/>
                <a:gd name="T17" fmla="*/ 575 h 575"/>
                <a:gd name="T18" fmla="*/ 715 w 718"/>
                <a:gd name="T19" fmla="*/ 575 h 575"/>
                <a:gd name="T20" fmla="*/ 718 w 718"/>
                <a:gd name="T21" fmla="*/ 26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8" h="575">
                  <a:moveTo>
                    <a:pt x="718" y="263"/>
                  </a:moveTo>
                  <a:cubicBezTo>
                    <a:pt x="303" y="343"/>
                    <a:pt x="303" y="343"/>
                    <a:pt x="303" y="343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14" y="48"/>
                    <a:pt x="414" y="48"/>
                    <a:pt x="414" y="48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500"/>
                    <a:pt x="5" y="500"/>
                    <a:pt x="5" y="500"/>
                  </a:cubicBezTo>
                  <a:cubicBezTo>
                    <a:pt x="25" y="518"/>
                    <a:pt x="217" y="542"/>
                    <a:pt x="416" y="512"/>
                  </a:cubicBezTo>
                  <a:cubicBezTo>
                    <a:pt x="630" y="480"/>
                    <a:pt x="661" y="572"/>
                    <a:pt x="661" y="572"/>
                  </a:cubicBezTo>
                  <a:cubicBezTo>
                    <a:pt x="715" y="575"/>
                    <a:pt x="715" y="575"/>
                    <a:pt x="715" y="575"/>
                  </a:cubicBezTo>
                  <a:cubicBezTo>
                    <a:pt x="715" y="575"/>
                    <a:pt x="715" y="575"/>
                    <a:pt x="715" y="575"/>
                  </a:cubicBezTo>
                  <a:lnTo>
                    <a:pt x="718" y="263"/>
                  </a:lnTo>
                  <a:close/>
                </a:path>
              </a:pathLst>
            </a:custGeom>
            <a:solidFill>
              <a:srgbClr val="BFB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4" name="Freeform 136"/>
            <p:cNvSpPr>
              <a:spLocks noEditPoints="1"/>
            </p:cNvSpPr>
            <p:nvPr/>
          </p:nvSpPr>
          <p:spPr bwMode="auto">
            <a:xfrm>
              <a:off x="12730163" y="-2273306"/>
              <a:ext cx="2708279" cy="2174879"/>
            </a:xfrm>
            <a:custGeom>
              <a:avLst/>
              <a:gdLst>
                <a:gd name="T0" fmla="*/ 662 w 721"/>
                <a:gd name="T1" fmla="*/ 576 h 579"/>
                <a:gd name="T2" fmla="*/ 660 w 721"/>
                <a:gd name="T3" fmla="*/ 575 h 579"/>
                <a:gd name="T4" fmla="*/ 655 w 721"/>
                <a:gd name="T5" fmla="*/ 565 h 579"/>
                <a:gd name="T6" fmla="*/ 633 w 721"/>
                <a:gd name="T7" fmla="*/ 542 h 579"/>
                <a:gd name="T8" fmla="*/ 501 w 721"/>
                <a:gd name="T9" fmla="*/ 509 h 579"/>
                <a:gd name="T10" fmla="*/ 418 w 721"/>
                <a:gd name="T11" fmla="*/ 516 h 579"/>
                <a:gd name="T12" fmla="*/ 223 w 721"/>
                <a:gd name="T13" fmla="*/ 530 h 579"/>
                <a:gd name="T14" fmla="*/ 76 w 721"/>
                <a:gd name="T15" fmla="*/ 521 h 579"/>
                <a:gd name="T16" fmla="*/ 5 w 721"/>
                <a:gd name="T17" fmla="*/ 503 h 579"/>
                <a:gd name="T18" fmla="*/ 5 w 721"/>
                <a:gd name="T19" fmla="*/ 502 h 579"/>
                <a:gd name="T20" fmla="*/ 0 w 721"/>
                <a:gd name="T21" fmla="*/ 397 h 579"/>
                <a:gd name="T22" fmla="*/ 414 w 721"/>
                <a:gd name="T23" fmla="*/ 49 h 579"/>
                <a:gd name="T24" fmla="*/ 446 w 721"/>
                <a:gd name="T25" fmla="*/ 0 h 579"/>
                <a:gd name="T26" fmla="*/ 447 w 721"/>
                <a:gd name="T27" fmla="*/ 2 h 579"/>
                <a:gd name="T28" fmla="*/ 306 w 721"/>
                <a:gd name="T29" fmla="*/ 343 h 579"/>
                <a:gd name="T30" fmla="*/ 720 w 721"/>
                <a:gd name="T31" fmla="*/ 264 h 579"/>
                <a:gd name="T32" fmla="*/ 721 w 721"/>
                <a:gd name="T33" fmla="*/ 265 h 579"/>
                <a:gd name="T34" fmla="*/ 718 w 721"/>
                <a:gd name="T35" fmla="*/ 577 h 579"/>
                <a:gd name="T36" fmla="*/ 717 w 721"/>
                <a:gd name="T37" fmla="*/ 578 h 579"/>
                <a:gd name="T38" fmla="*/ 716 w 721"/>
                <a:gd name="T39" fmla="*/ 579 h 579"/>
                <a:gd name="T40" fmla="*/ 716 w 721"/>
                <a:gd name="T41" fmla="*/ 579 h 579"/>
                <a:gd name="T42" fmla="*/ 718 w 721"/>
                <a:gd name="T43" fmla="*/ 267 h 579"/>
                <a:gd name="T44" fmla="*/ 303 w 721"/>
                <a:gd name="T45" fmla="*/ 346 h 579"/>
                <a:gd name="T46" fmla="*/ 302 w 721"/>
                <a:gd name="T47" fmla="*/ 344 h 579"/>
                <a:gd name="T48" fmla="*/ 438 w 721"/>
                <a:gd name="T49" fmla="*/ 17 h 579"/>
                <a:gd name="T50" fmla="*/ 416 w 721"/>
                <a:gd name="T51" fmla="*/ 51 h 579"/>
                <a:gd name="T52" fmla="*/ 8 w 721"/>
                <a:gd name="T53" fmla="*/ 501 h 579"/>
                <a:gd name="T54" fmla="*/ 76 w 721"/>
                <a:gd name="T55" fmla="*/ 518 h 579"/>
                <a:gd name="T56" fmla="*/ 223 w 721"/>
                <a:gd name="T57" fmla="*/ 527 h 579"/>
                <a:gd name="T58" fmla="*/ 417 w 721"/>
                <a:gd name="T59" fmla="*/ 513 h 579"/>
                <a:gd name="T60" fmla="*/ 501 w 721"/>
                <a:gd name="T61" fmla="*/ 506 h 579"/>
                <a:gd name="T62" fmla="*/ 663 w 721"/>
                <a:gd name="T63" fmla="*/ 573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1" h="579">
                  <a:moveTo>
                    <a:pt x="716" y="579"/>
                  </a:moveTo>
                  <a:cubicBezTo>
                    <a:pt x="662" y="576"/>
                    <a:pt x="662" y="576"/>
                    <a:pt x="662" y="576"/>
                  </a:cubicBezTo>
                  <a:cubicBezTo>
                    <a:pt x="661" y="576"/>
                    <a:pt x="661" y="575"/>
                    <a:pt x="660" y="575"/>
                  </a:cubicBezTo>
                  <a:cubicBezTo>
                    <a:pt x="660" y="575"/>
                    <a:pt x="660" y="575"/>
                    <a:pt x="660" y="575"/>
                  </a:cubicBezTo>
                  <a:cubicBezTo>
                    <a:pt x="660" y="575"/>
                    <a:pt x="659" y="571"/>
                    <a:pt x="655" y="565"/>
                  </a:cubicBezTo>
                  <a:cubicBezTo>
                    <a:pt x="655" y="565"/>
                    <a:pt x="655" y="565"/>
                    <a:pt x="655" y="565"/>
                  </a:cubicBezTo>
                  <a:cubicBezTo>
                    <a:pt x="651" y="559"/>
                    <a:pt x="644" y="550"/>
                    <a:pt x="633" y="542"/>
                  </a:cubicBezTo>
                  <a:cubicBezTo>
                    <a:pt x="633" y="542"/>
                    <a:pt x="633" y="542"/>
                    <a:pt x="633" y="542"/>
                  </a:cubicBezTo>
                  <a:cubicBezTo>
                    <a:pt x="610" y="526"/>
                    <a:pt x="570" y="509"/>
                    <a:pt x="501" y="509"/>
                  </a:cubicBezTo>
                  <a:cubicBezTo>
                    <a:pt x="501" y="509"/>
                    <a:pt x="501" y="509"/>
                    <a:pt x="501" y="509"/>
                  </a:cubicBezTo>
                  <a:cubicBezTo>
                    <a:pt x="477" y="509"/>
                    <a:pt x="449" y="511"/>
                    <a:pt x="418" y="516"/>
                  </a:cubicBezTo>
                  <a:cubicBezTo>
                    <a:pt x="418" y="516"/>
                    <a:pt x="418" y="516"/>
                    <a:pt x="418" y="516"/>
                  </a:cubicBezTo>
                  <a:cubicBezTo>
                    <a:pt x="350" y="526"/>
                    <a:pt x="283" y="530"/>
                    <a:pt x="223" y="530"/>
                  </a:cubicBezTo>
                  <a:cubicBezTo>
                    <a:pt x="223" y="530"/>
                    <a:pt x="223" y="530"/>
                    <a:pt x="223" y="530"/>
                  </a:cubicBezTo>
                  <a:cubicBezTo>
                    <a:pt x="165" y="530"/>
                    <a:pt x="114" y="526"/>
                    <a:pt x="76" y="521"/>
                  </a:cubicBezTo>
                  <a:cubicBezTo>
                    <a:pt x="76" y="521"/>
                    <a:pt x="76" y="521"/>
                    <a:pt x="76" y="521"/>
                  </a:cubicBezTo>
                  <a:cubicBezTo>
                    <a:pt x="38" y="516"/>
                    <a:pt x="13" y="510"/>
                    <a:pt x="5" y="503"/>
                  </a:cubicBezTo>
                  <a:cubicBezTo>
                    <a:pt x="5" y="503"/>
                    <a:pt x="5" y="503"/>
                    <a:pt x="5" y="503"/>
                  </a:cubicBezTo>
                  <a:cubicBezTo>
                    <a:pt x="5" y="503"/>
                    <a:pt x="5" y="503"/>
                    <a:pt x="5" y="502"/>
                  </a:cubicBezTo>
                  <a:cubicBezTo>
                    <a:pt x="5" y="502"/>
                    <a:pt x="5" y="502"/>
                    <a:pt x="5" y="502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414" y="49"/>
                    <a:pt x="414" y="49"/>
                    <a:pt x="414" y="49"/>
                  </a:cubicBezTo>
                  <a:cubicBezTo>
                    <a:pt x="444" y="1"/>
                    <a:pt x="444" y="1"/>
                    <a:pt x="444" y="1"/>
                  </a:cubicBezTo>
                  <a:cubicBezTo>
                    <a:pt x="445" y="0"/>
                    <a:pt x="446" y="0"/>
                    <a:pt x="446" y="0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47" y="1"/>
                    <a:pt x="447" y="2"/>
                    <a:pt x="447" y="2"/>
                  </a:cubicBezTo>
                  <a:cubicBezTo>
                    <a:pt x="447" y="2"/>
                    <a:pt x="447" y="2"/>
                    <a:pt x="447" y="2"/>
                  </a:cubicBezTo>
                  <a:cubicBezTo>
                    <a:pt x="306" y="343"/>
                    <a:pt x="306" y="343"/>
                    <a:pt x="306" y="343"/>
                  </a:cubicBezTo>
                  <a:cubicBezTo>
                    <a:pt x="719" y="264"/>
                    <a:pt x="719" y="264"/>
                    <a:pt x="719" y="264"/>
                  </a:cubicBezTo>
                  <a:cubicBezTo>
                    <a:pt x="719" y="264"/>
                    <a:pt x="720" y="264"/>
                    <a:pt x="720" y="264"/>
                  </a:cubicBezTo>
                  <a:cubicBezTo>
                    <a:pt x="720" y="264"/>
                    <a:pt x="720" y="264"/>
                    <a:pt x="720" y="264"/>
                  </a:cubicBezTo>
                  <a:cubicBezTo>
                    <a:pt x="720" y="265"/>
                    <a:pt x="721" y="265"/>
                    <a:pt x="721" y="265"/>
                  </a:cubicBezTo>
                  <a:cubicBezTo>
                    <a:pt x="721" y="265"/>
                    <a:pt x="721" y="265"/>
                    <a:pt x="721" y="265"/>
                  </a:cubicBezTo>
                  <a:cubicBezTo>
                    <a:pt x="718" y="577"/>
                    <a:pt x="718" y="577"/>
                    <a:pt x="718" y="577"/>
                  </a:cubicBezTo>
                  <a:cubicBezTo>
                    <a:pt x="718" y="577"/>
                    <a:pt x="718" y="578"/>
                    <a:pt x="717" y="578"/>
                  </a:cubicBezTo>
                  <a:cubicBezTo>
                    <a:pt x="717" y="578"/>
                    <a:pt x="717" y="578"/>
                    <a:pt x="717" y="578"/>
                  </a:cubicBezTo>
                  <a:cubicBezTo>
                    <a:pt x="717" y="578"/>
                    <a:pt x="717" y="578"/>
                    <a:pt x="717" y="578"/>
                  </a:cubicBezTo>
                  <a:cubicBezTo>
                    <a:pt x="717" y="579"/>
                    <a:pt x="716" y="579"/>
                    <a:pt x="716" y="579"/>
                  </a:cubicBezTo>
                  <a:cubicBezTo>
                    <a:pt x="716" y="579"/>
                    <a:pt x="716" y="579"/>
                    <a:pt x="716" y="579"/>
                  </a:cubicBezTo>
                  <a:cubicBezTo>
                    <a:pt x="716" y="579"/>
                    <a:pt x="716" y="579"/>
                    <a:pt x="716" y="579"/>
                  </a:cubicBezTo>
                  <a:close/>
                  <a:moveTo>
                    <a:pt x="715" y="576"/>
                  </a:moveTo>
                  <a:cubicBezTo>
                    <a:pt x="718" y="267"/>
                    <a:pt x="718" y="267"/>
                    <a:pt x="718" y="267"/>
                  </a:cubicBezTo>
                  <a:cubicBezTo>
                    <a:pt x="304" y="346"/>
                    <a:pt x="304" y="346"/>
                    <a:pt x="304" y="346"/>
                  </a:cubicBezTo>
                  <a:cubicBezTo>
                    <a:pt x="303" y="346"/>
                    <a:pt x="303" y="346"/>
                    <a:pt x="303" y="346"/>
                  </a:cubicBezTo>
                  <a:cubicBezTo>
                    <a:pt x="303" y="346"/>
                    <a:pt x="303" y="346"/>
                    <a:pt x="303" y="346"/>
                  </a:cubicBezTo>
                  <a:cubicBezTo>
                    <a:pt x="302" y="345"/>
                    <a:pt x="302" y="345"/>
                    <a:pt x="302" y="344"/>
                  </a:cubicBezTo>
                  <a:cubicBezTo>
                    <a:pt x="302" y="344"/>
                    <a:pt x="302" y="344"/>
                    <a:pt x="302" y="344"/>
                  </a:cubicBezTo>
                  <a:cubicBezTo>
                    <a:pt x="438" y="17"/>
                    <a:pt x="438" y="17"/>
                    <a:pt x="438" y="17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3" y="399"/>
                    <a:pt x="3" y="399"/>
                    <a:pt x="3" y="399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14" y="507"/>
                    <a:pt x="39" y="513"/>
                    <a:pt x="76" y="518"/>
                  </a:cubicBezTo>
                  <a:cubicBezTo>
                    <a:pt x="76" y="518"/>
                    <a:pt x="76" y="518"/>
                    <a:pt x="76" y="518"/>
                  </a:cubicBezTo>
                  <a:cubicBezTo>
                    <a:pt x="114" y="523"/>
                    <a:pt x="165" y="527"/>
                    <a:pt x="223" y="527"/>
                  </a:cubicBezTo>
                  <a:cubicBezTo>
                    <a:pt x="223" y="527"/>
                    <a:pt x="223" y="527"/>
                    <a:pt x="223" y="527"/>
                  </a:cubicBezTo>
                  <a:cubicBezTo>
                    <a:pt x="283" y="527"/>
                    <a:pt x="349" y="523"/>
                    <a:pt x="417" y="513"/>
                  </a:cubicBezTo>
                  <a:cubicBezTo>
                    <a:pt x="417" y="513"/>
                    <a:pt x="417" y="513"/>
                    <a:pt x="417" y="513"/>
                  </a:cubicBezTo>
                  <a:cubicBezTo>
                    <a:pt x="449" y="508"/>
                    <a:pt x="477" y="506"/>
                    <a:pt x="501" y="506"/>
                  </a:cubicBezTo>
                  <a:cubicBezTo>
                    <a:pt x="501" y="506"/>
                    <a:pt x="501" y="506"/>
                    <a:pt x="501" y="506"/>
                  </a:cubicBezTo>
                  <a:cubicBezTo>
                    <a:pt x="631" y="506"/>
                    <a:pt x="660" y="565"/>
                    <a:pt x="663" y="573"/>
                  </a:cubicBezTo>
                  <a:cubicBezTo>
                    <a:pt x="663" y="573"/>
                    <a:pt x="663" y="573"/>
                    <a:pt x="663" y="573"/>
                  </a:cubicBezTo>
                  <a:cubicBezTo>
                    <a:pt x="715" y="576"/>
                    <a:pt x="715" y="576"/>
                    <a:pt x="715" y="57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5" name="Freeform 137"/>
            <p:cNvSpPr/>
            <p:nvPr/>
          </p:nvSpPr>
          <p:spPr bwMode="auto">
            <a:xfrm>
              <a:off x="15243180" y="-1184279"/>
              <a:ext cx="3162305" cy="1517653"/>
            </a:xfrm>
            <a:custGeom>
              <a:avLst/>
              <a:gdLst>
                <a:gd name="T0" fmla="*/ 20 w 842"/>
                <a:gd name="T1" fmla="*/ 286 h 404"/>
                <a:gd name="T2" fmla="*/ 89 w 842"/>
                <a:gd name="T3" fmla="*/ 44 h 404"/>
                <a:gd name="T4" fmla="*/ 773 w 842"/>
                <a:gd name="T5" fmla="*/ 159 h 404"/>
                <a:gd name="T6" fmla="*/ 842 w 842"/>
                <a:gd name="T7" fmla="*/ 356 h 404"/>
                <a:gd name="T8" fmla="*/ 234 w 842"/>
                <a:gd name="T9" fmla="*/ 243 h 404"/>
                <a:gd name="T10" fmla="*/ 71 w 842"/>
                <a:gd name="T11" fmla="*/ 261 h 404"/>
                <a:gd name="T12" fmla="*/ 47 w 842"/>
                <a:gd name="T13" fmla="*/ 287 h 404"/>
                <a:gd name="T14" fmla="*/ 20 w 842"/>
                <a:gd name="T15" fmla="*/ 286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2" h="404">
                  <a:moveTo>
                    <a:pt x="20" y="286"/>
                  </a:moveTo>
                  <a:cubicBezTo>
                    <a:pt x="0" y="145"/>
                    <a:pt x="89" y="44"/>
                    <a:pt x="89" y="44"/>
                  </a:cubicBezTo>
                  <a:cubicBezTo>
                    <a:pt x="314" y="0"/>
                    <a:pt x="773" y="159"/>
                    <a:pt x="773" y="159"/>
                  </a:cubicBezTo>
                  <a:cubicBezTo>
                    <a:pt x="842" y="356"/>
                    <a:pt x="842" y="356"/>
                    <a:pt x="842" y="356"/>
                  </a:cubicBezTo>
                  <a:cubicBezTo>
                    <a:pt x="842" y="356"/>
                    <a:pt x="774" y="404"/>
                    <a:pt x="234" y="243"/>
                  </a:cubicBezTo>
                  <a:cubicBezTo>
                    <a:pt x="168" y="224"/>
                    <a:pt x="105" y="250"/>
                    <a:pt x="71" y="261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20" y="286"/>
                    <a:pt x="20" y="286"/>
                    <a:pt x="20" y="286"/>
                  </a:cubicBezTo>
                </a:path>
              </a:pathLst>
            </a:custGeom>
            <a:solidFill>
              <a:srgbClr val="BFB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6" name="Freeform 138"/>
            <p:cNvSpPr>
              <a:spLocks noEditPoints="1"/>
            </p:cNvSpPr>
            <p:nvPr/>
          </p:nvSpPr>
          <p:spPr bwMode="auto">
            <a:xfrm>
              <a:off x="15301917" y="-1052516"/>
              <a:ext cx="3111505" cy="1235077"/>
            </a:xfrm>
            <a:custGeom>
              <a:avLst/>
              <a:gdLst>
                <a:gd name="T0" fmla="*/ 217 w 828"/>
                <a:gd name="T1" fmla="*/ 210 h 329"/>
                <a:gd name="T2" fmla="*/ 168 w 828"/>
                <a:gd name="T3" fmla="*/ 203 h 329"/>
                <a:gd name="T4" fmla="*/ 168 w 828"/>
                <a:gd name="T5" fmla="*/ 203 h 329"/>
                <a:gd name="T6" fmla="*/ 56 w 828"/>
                <a:gd name="T7" fmla="*/ 228 h 329"/>
                <a:gd name="T8" fmla="*/ 56 w 828"/>
                <a:gd name="T9" fmla="*/ 228 h 329"/>
                <a:gd name="T10" fmla="*/ 32 w 828"/>
                <a:gd name="T11" fmla="*/ 253 h 329"/>
                <a:gd name="T12" fmla="*/ 31 w 828"/>
                <a:gd name="T13" fmla="*/ 254 h 329"/>
                <a:gd name="T14" fmla="*/ 31 w 828"/>
                <a:gd name="T15" fmla="*/ 254 h 329"/>
                <a:gd name="T16" fmla="*/ 4 w 828"/>
                <a:gd name="T17" fmla="*/ 252 h 329"/>
                <a:gd name="T18" fmla="*/ 3 w 828"/>
                <a:gd name="T19" fmla="*/ 251 h 329"/>
                <a:gd name="T20" fmla="*/ 3 w 828"/>
                <a:gd name="T21" fmla="*/ 251 h 329"/>
                <a:gd name="T22" fmla="*/ 0 w 828"/>
                <a:gd name="T23" fmla="*/ 209 h 329"/>
                <a:gd name="T24" fmla="*/ 0 w 828"/>
                <a:gd name="T25" fmla="*/ 209 h 329"/>
                <a:gd name="T26" fmla="*/ 72 w 828"/>
                <a:gd name="T27" fmla="*/ 8 h 329"/>
                <a:gd name="T28" fmla="*/ 72 w 828"/>
                <a:gd name="T29" fmla="*/ 8 h 329"/>
                <a:gd name="T30" fmla="*/ 73 w 828"/>
                <a:gd name="T31" fmla="*/ 8 h 329"/>
                <a:gd name="T32" fmla="*/ 165 w 828"/>
                <a:gd name="T33" fmla="*/ 0 h 329"/>
                <a:gd name="T34" fmla="*/ 165 w 828"/>
                <a:gd name="T35" fmla="*/ 0 h 329"/>
                <a:gd name="T36" fmla="*/ 758 w 828"/>
                <a:gd name="T37" fmla="*/ 123 h 329"/>
                <a:gd name="T38" fmla="*/ 758 w 828"/>
                <a:gd name="T39" fmla="*/ 123 h 329"/>
                <a:gd name="T40" fmla="*/ 759 w 828"/>
                <a:gd name="T41" fmla="*/ 124 h 329"/>
                <a:gd name="T42" fmla="*/ 759 w 828"/>
                <a:gd name="T43" fmla="*/ 124 h 329"/>
                <a:gd name="T44" fmla="*/ 827 w 828"/>
                <a:gd name="T45" fmla="*/ 321 h 329"/>
                <a:gd name="T46" fmla="*/ 827 w 828"/>
                <a:gd name="T47" fmla="*/ 323 h 329"/>
                <a:gd name="T48" fmla="*/ 827 w 828"/>
                <a:gd name="T49" fmla="*/ 323 h 329"/>
                <a:gd name="T50" fmla="*/ 776 w 828"/>
                <a:gd name="T51" fmla="*/ 329 h 329"/>
                <a:gd name="T52" fmla="*/ 776 w 828"/>
                <a:gd name="T53" fmla="*/ 329 h 329"/>
                <a:gd name="T54" fmla="*/ 217 w 828"/>
                <a:gd name="T55" fmla="*/ 210 h 329"/>
                <a:gd name="T56" fmla="*/ 218 w 828"/>
                <a:gd name="T57" fmla="*/ 207 h 329"/>
                <a:gd name="T58" fmla="*/ 776 w 828"/>
                <a:gd name="T59" fmla="*/ 326 h 329"/>
                <a:gd name="T60" fmla="*/ 776 w 828"/>
                <a:gd name="T61" fmla="*/ 326 h 329"/>
                <a:gd name="T62" fmla="*/ 823 w 828"/>
                <a:gd name="T63" fmla="*/ 321 h 329"/>
                <a:gd name="T64" fmla="*/ 823 w 828"/>
                <a:gd name="T65" fmla="*/ 321 h 329"/>
                <a:gd name="T66" fmla="*/ 824 w 828"/>
                <a:gd name="T67" fmla="*/ 321 h 329"/>
                <a:gd name="T68" fmla="*/ 824 w 828"/>
                <a:gd name="T69" fmla="*/ 321 h 329"/>
                <a:gd name="T70" fmla="*/ 756 w 828"/>
                <a:gd name="T71" fmla="*/ 125 h 329"/>
                <a:gd name="T72" fmla="*/ 698 w 828"/>
                <a:gd name="T73" fmla="*/ 107 h 329"/>
                <a:gd name="T74" fmla="*/ 698 w 828"/>
                <a:gd name="T75" fmla="*/ 107 h 329"/>
                <a:gd name="T76" fmla="*/ 550 w 828"/>
                <a:gd name="T77" fmla="*/ 64 h 329"/>
                <a:gd name="T78" fmla="*/ 550 w 828"/>
                <a:gd name="T79" fmla="*/ 64 h 329"/>
                <a:gd name="T80" fmla="*/ 165 w 828"/>
                <a:gd name="T81" fmla="*/ 3 h 329"/>
                <a:gd name="T82" fmla="*/ 165 w 828"/>
                <a:gd name="T83" fmla="*/ 3 h 329"/>
                <a:gd name="T84" fmla="*/ 74 w 828"/>
                <a:gd name="T85" fmla="*/ 11 h 329"/>
                <a:gd name="T86" fmla="*/ 74 w 828"/>
                <a:gd name="T87" fmla="*/ 11 h 329"/>
                <a:gd name="T88" fmla="*/ 39 w 828"/>
                <a:gd name="T89" fmla="*/ 65 h 329"/>
                <a:gd name="T90" fmla="*/ 39 w 828"/>
                <a:gd name="T91" fmla="*/ 65 h 329"/>
                <a:gd name="T92" fmla="*/ 3 w 828"/>
                <a:gd name="T93" fmla="*/ 209 h 329"/>
                <a:gd name="T94" fmla="*/ 3 w 828"/>
                <a:gd name="T95" fmla="*/ 209 h 329"/>
                <a:gd name="T96" fmla="*/ 6 w 828"/>
                <a:gd name="T97" fmla="*/ 250 h 329"/>
                <a:gd name="T98" fmla="*/ 6 w 828"/>
                <a:gd name="T99" fmla="*/ 250 h 329"/>
                <a:gd name="T100" fmla="*/ 30 w 828"/>
                <a:gd name="T101" fmla="*/ 251 h 329"/>
                <a:gd name="T102" fmla="*/ 54 w 828"/>
                <a:gd name="T103" fmla="*/ 225 h 329"/>
                <a:gd name="T104" fmla="*/ 55 w 828"/>
                <a:gd name="T105" fmla="*/ 225 h 329"/>
                <a:gd name="T106" fmla="*/ 168 w 828"/>
                <a:gd name="T107" fmla="*/ 200 h 329"/>
                <a:gd name="T108" fmla="*/ 168 w 828"/>
                <a:gd name="T109" fmla="*/ 200 h 329"/>
                <a:gd name="T110" fmla="*/ 218 w 828"/>
                <a:gd name="T111" fmla="*/ 20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8" h="329">
                  <a:moveTo>
                    <a:pt x="217" y="210"/>
                  </a:moveTo>
                  <a:cubicBezTo>
                    <a:pt x="200" y="205"/>
                    <a:pt x="184" y="20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22" y="203"/>
                    <a:pt x="81" y="219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32" y="253"/>
                    <a:pt x="32" y="253"/>
                    <a:pt x="32" y="253"/>
                  </a:cubicBezTo>
                  <a:cubicBezTo>
                    <a:pt x="32" y="254"/>
                    <a:pt x="31" y="254"/>
                    <a:pt x="31" y="254"/>
                  </a:cubicBezTo>
                  <a:cubicBezTo>
                    <a:pt x="31" y="254"/>
                    <a:pt x="31" y="254"/>
                    <a:pt x="31" y="254"/>
                  </a:cubicBezTo>
                  <a:cubicBezTo>
                    <a:pt x="4" y="252"/>
                    <a:pt x="4" y="252"/>
                    <a:pt x="4" y="252"/>
                  </a:cubicBezTo>
                  <a:cubicBezTo>
                    <a:pt x="4" y="252"/>
                    <a:pt x="3" y="252"/>
                    <a:pt x="3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1" y="237"/>
                    <a:pt x="0" y="223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90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100" y="2"/>
                    <a:pt x="131" y="0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404" y="0"/>
                    <a:pt x="758" y="123"/>
                    <a:pt x="758" y="123"/>
                  </a:cubicBezTo>
                  <a:cubicBezTo>
                    <a:pt x="758" y="123"/>
                    <a:pt x="758" y="123"/>
                    <a:pt x="758" y="123"/>
                  </a:cubicBezTo>
                  <a:cubicBezTo>
                    <a:pt x="758" y="123"/>
                    <a:pt x="759" y="123"/>
                    <a:pt x="759" y="124"/>
                  </a:cubicBezTo>
                  <a:cubicBezTo>
                    <a:pt x="759" y="124"/>
                    <a:pt x="759" y="124"/>
                    <a:pt x="759" y="124"/>
                  </a:cubicBezTo>
                  <a:cubicBezTo>
                    <a:pt x="827" y="321"/>
                    <a:pt x="827" y="321"/>
                    <a:pt x="827" y="321"/>
                  </a:cubicBezTo>
                  <a:cubicBezTo>
                    <a:pt x="828" y="321"/>
                    <a:pt x="827" y="322"/>
                    <a:pt x="827" y="323"/>
                  </a:cubicBezTo>
                  <a:cubicBezTo>
                    <a:pt x="827" y="323"/>
                    <a:pt x="827" y="323"/>
                    <a:pt x="827" y="323"/>
                  </a:cubicBezTo>
                  <a:cubicBezTo>
                    <a:pt x="826" y="323"/>
                    <a:pt x="817" y="329"/>
                    <a:pt x="776" y="329"/>
                  </a:cubicBezTo>
                  <a:cubicBezTo>
                    <a:pt x="776" y="329"/>
                    <a:pt x="776" y="329"/>
                    <a:pt x="776" y="329"/>
                  </a:cubicBezTo>
                  <a:cubicBezTo>
                    <a:pt x="709" y="329"/>
                    <a:pt x="556" y="311"/>
                    <a:pt x="217" y="210"/>
                  </a:cubicBezTo>
                  <a:close/>
                  <a:moveTo>
                    <a:pt x="218" y="207"/>
                  </a:moveTo>
                  <a:cubicBezTo>
                    <a:pt x="556" y="308"/>
                    <a:pt x="710" y="326"/>
                    <a:pt x="776" y="326"/>
                  </a:cubicBezTo>
                  <a:cubicBezTo>
                    <a:pt x="776" y="326"/>
                    <a:pt x="776" y="326"/>
                    <a:pt x="776" y="326"/>
                  </a:cubicBezTo>
                  <a:cubicBezTo>
                    <a:pt x="806" y="326"/>
                    <a:pt x="819" y="323"/>
                    <a:pt x="823" y="321"/>
                  </a:cubicBezTo>
                  <a:cubicBezTo>
                    <a:pt x="823" y="321"/>
                    <a:pt x="823" y="321"/>
                    <a:pt x="823" y="321"/>
                  </a:cubicBezTo>
                  <a:cubicBezTo>
                    <a:pt x="824" y="321"/>
                    <a:pt x="824" y="321"/>
                    <a:pt x="824" y="321"/>
                  </a:cubicBezTo>
                  <a:cubicBezTo>
                    <a:pt x="824" y="321"/>
                    <a:pt x="824" y="321"/>
                    <a:pt x="824" y="321"/>
                  </a:cubicBezTo>
                  <a:cubicBezTo>
                    <a:pt x="756" y="125"/>
                    <a:pt x="756" y="125"/>
                    <a:pt x="756" y="125"/>
                  </a:cubicBezTo>
                  <a:cubicBezTo>
                    <a:pt x="752" y="124"/>
                    <a:pt x="731" y="117"/>
                    <a:pt x="698" y="107"/>
                  </a:cubicBezTo>
                  <a:cubicBezTo>
                    <a:pt x="698" y="107"/>
                    <a:pt x="698" y="107"/>
                    <a:pt x="698" y="107"/>
                  </a:cubicBezTo>
                  <a:cubicBezTo>
                    <a:pt x="661" y="95"/>
                    <a:pt x="609" y="80"/>
                    <a:pt x="550" y="64"/>
                  </a:cubicBezTo>
                  <a:cubicBezTo>
                    <a:pt x="550" y="64"/>
                    <a:pt x="550" y="64"/>
                    <a:pt x="550" y="64"/>
                  </a:cubicBezTo>
                  <a:cubicBezTo>
                    <a:pt x="432" y="34"/>
                    <a:pt x="284" y="3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2" y="3"/>
                    <a:pt x="101" y="5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1" y="13"/>
                    <a:pt x="55" y="33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21" y="100"/>
                    <a:pt x="3" y="150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3" y="222"/>
                    <a:pt x="4" y="236"/>
                    <a:pt x="6" y="250"/>
                  </a:cubicBezTo>
                  <a:cubicBezTo>
                    <a:pt x="6" y="250"/>
                    <a:pt x="6" y="250"/>
                    <a:pt x="6" y="250"/>
                  </a:cubicBezTo>
                  <a:cubicBezTo>
                    <a:pt x="30" y="251"/>
                    <a:pt x="30" y="251"/>
                    <a:pt x="30" y="251"/>
                  </a:cubicBezTo>
                  <a:cubicBezTo>
                    <a:pt x="54" y="225"/>
                    <a:pt x="54" y="225"/>
                    <a:pt x="54" y="225"/>
                  </a:cubicBezTo>
                  <a:cubicBezTo>
                    <a:pt x="55" y="225"/>
                    <a:pt x="55" y="225"/>
                    <a:pt x="55" y="225"/>
                  </a:cubicBezTo>
                  <a:cubicBezTo>
                    <a:pt x="80" y="216"/>
                    <a:pt x="121" y="200"/>
                    <a:pt x="168" y="200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184" y="200"/>
                    <a:pt x="201" y="202"/>
                    <a:pt x="218" y="20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7" name="Freeform 139"/>
            <p:cNvSpPr/>
            <p:nvPr/>
          </p:nvSpPr>
          <p:spPr bwMode="auto">
            <a:xfrm>
              <a:off x="12730163" y="-2341568"/>
              <a:ext cx="4048131" cy="1897066"/>
            </a:xfrm>
            <a:custGeom>
              <a:avLst/>
              <a:gdLst>
                <a:gd name="T0" fmla="*/ 690 w 1078"/>
                <a:gd name="T1" fmla="*/ 503 h 505"/>
                <a:gd name="T2" fmla="*/ 681 w 1078"/>
                <a:gd name="T3" fmla="*/ 496 h 505"/>
                <a:gd name="T4" fmla="*/ 349 w 1078"/>
                <a:gd name="T5" fmla="*/ 442 h 505"/>
                <a:gd name="T6" fmla="*/ 0 w 1078"/>
                <a:gd name="T7" fmla="*/ 416 h 505"/>
                <a:gd name="T8" fmla="*/ 444 w 1078"/>
                <a:gd name="T9" fmla="*/ 20 h 505"/>
                <a:gd name="T10" fmla="*/ 818 w 1078"/>
                <a:gd name="T11" fmla="*/ 5 h 505"/>
                <a:gd name="T12" fmla="*/ 1078 w 1078"/>
                <a:gd name="T13" fmla="*/ 56 h 505"/>
                <a:gd name="T14" fmla="*/ 737 w 1078"/>
                <a:gd name="T15" fmla="*/ 480 h 505"/>
                <a:gd name="T16" fmla="*/ 690 w 1078"/>
                <a:gd name="T17" fmla="*/ 50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8" h="505">
                  <a:moveTo>
                    <a:pt x="690" y="503"/>
                  </a:moveTo>
                  <a:cubicBezTo>
                    <a:pt x="681" y="496"/>
                    <a:pt x="681" y="496"/>
                    <a:pt x="681" y="496"/>
                  </a:cubicBezTo>
                  <a:cubicBezTo>
                    <a:pt x="552" y="413"/>
                    <a:pt x="498" y="440"/>
                    <a:pt x="349" y="442"/>
                  </a:cubicBezTo>
                  <a:cubicBezTo>
                    <a:pt x="205" y="444"/>
                    <a:pt x="205" y="441"/>
                    <a:pt x="0" y="416"/>
                  </a:cubicBezTo>
                  <a:cubicBezTo>
                    <a:pt x="27" y="384"/>
                    <a:pt x="444" y="20"/>
                    <a:pt x="444" y="20"/>
                  </a:cubicBezTo>
                  <a:cubicBezTo>
                    <a:pt x="563" y="31"/>
                    <a:pt x="695" y="12"/>
                    <a:pt x="818" y="5"/>
                  </a:cubicBezTo>
                  <a:cubicBezTo>
                    <a:pt x="930" y="0"/>
                    <a:pt x="1058" y="49"/>
                    <a:pt x="1078" y="56"/>
                  </a:cubicBezTo>
                  <a:cubicBezTo>
                    <a:pt x="737" y="480"/>
                    <a:pt x="737" y="480"/>
                    <a:pt x="737" y="480"/>
                  </a:cubicBezTo>
                  <a:cubicBezTo>
                    <a:pt x="721" y="485"/>
                    <a:pt x="693" y="505"/>
                    <a:pt x="690" y="503"/>
                  </a:cubicBezTo>
                  <a:close/>
                </a:path>
              </a:pathLst>
            </a:custGeom>
            <a:solidFill>
              <a:srgbClr val="FF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8" name="Freeform 140"/>
            <p:cNvSpPr>
              <a:spLocks noEditPoints="1"/>
            </p:cNvSpPr>
            <p:nvPr/>
          </p:nvSpPr>
          <p:spPr bwMode="auto">
            <a:xfrm>
              <a:off x="12725401" y="-2330456"/>
              <a:ext cx="4060831" cy="1885954"/>
            </a:xfrm>
            <a:custGeom>
              <a:avLst/>
              <a:gdLst>
                <a:gd name="T0" fmla="*/ 691 w 1081"/>
                <a:gd name="T1" fmla="*/ 500 h 502"/>
                <a:gd name="T2" fmla="*/ 681 w 1081"/>
                <a:gd name="T3" fmla="*/ 494 h 502"/>
                <a:gd name="T4" fmla="*/ 497 w 1081"/>
                <a:gd name="T5" fmla="*/ 435 h 502"/>
                <a:gd name="T6" fmla="*/ 351 w 1081"/>
                <a:gd name="T7" fmla="*/ 441 h 502"/>
                <a:gd name="T8" fmla="*/ 294 w 1081"/>
                <a:gd name="T9" fmla="*/ 441 h 502"/>
                <a:gd name="T10" fmla="*/ 1 w 1081"/>
                <a:gd name="T11" fmla="*/ 414 h 502"/>
                <a:gd name="T12" fmla="*/ 0 w 1081"/>
                <a:gd name="T13" fmla="*/ 413 h 502"/>
                <a:gd name="T14" fmla="*/ 0 w 1081"/>
                <a:gd name="T15" fmla="*/ 412 h 502"/>
                <a:gd name="T16" fmla="*/ 445 w 1081"/>
                <a:gd name="T17" fmla="*/ 16 h 502"/>
                <a:gd name="T18" fmla="*/ 446 w 1081"/>
                <a:gd name="T19" fmla="*/ 15 h 502"/>
                <a:gd name="T20" fmla="*/ 525 w 1081"/>
                <a:gd name="T21" fmla="*/ 19 h 502"/>
                <a:gd name="T22" fmla="*/ 819 w 1081"/>
                <a:gd name="T23" fmla="*/ 1 h 502"/>
                <a:gd name="T24" fmla="*/ 837 w 1081"/>
                <a:gd name="T25" fmla="*/ 0 h 502"/>
                <a:gd name="T26" fmla="*/ 1080 w 1081"/>
                <a:gd name="T27" fmla="*/ 52 h 502"/>
                <a:gd name="T28" fmla="*/ 1081 w 1081"/>
                <a:gd name="T29" fmla="*/ 53 h 502"/>
                <a:gd name="T30" fmla="*/ 1080 w 1081"/>
                <a:gd name="T31" fmla="*/ 54 h 502"/>
                <a:gd name="T32" fmla="*/ 738 w 1081"/>
                <a:gd name="T33" fmla="*/ 479 h 502"/>
                <a:gd name="T34" fmla="*/ 711 w 1081"/>
                <a:gd name="T35" fmla="*/ 492 h 502"/>
                <a:gd name="T36" fmla="*/ 692 w 1081"/>
                <a:gd name="T37" fmla="*/ 502 h 502"/>
                <a:gd name="T38" fmla="*/ 683 w 1081"/>
                <a:gd name="T39" fmla="*/ 492 h 502"/>
                <a:gd name="T40" fmla="*/ 692 w 1081"/>
                <a:gd name="T41" fmla="*/ 499 h 502"/>
                <a:gd name="T42" fmla="*/ 710 w 1081"/>
                <a:gd name="T43" fmla="*/ 489 h 502"/>
                <a:gd name="T44" fmla="*/ 737 w 1081"/>
                <a:gd name="T45" fmla="*/ 476 h 502"/>
                <a:gd name="T46" fmla="*/ 837 w 1081"/>
                <a:gd name="T47" fmla="*/ 3 h 502"/>
                <a:gd name="T48" fmla="*/ 819 w 1081"/>
                <a:gd name="T49" fmla="*/ 4 h 502"/>
                <a:gd name="T50" fmla="*/ 525 w 1081"/>
                <a:gd name="T51" fmla="*/ 22 h 502"/>
                <a:gd name="T52" fmla="*/ 446 w 1081"/>
                <a:gd name="T53" fmla="*/ 18 h 502"/>
                <a:gd name="T54" fmla="*/ 381 w 1081"/>
                <a:gd name="T55" fmla="*/ 75 h 502"/>
                <a:gd name="T56" fmla="*/ 234 w 1081"/>
                <a:gd name="T57" fmla="*/ 204 h 502"/>
                <a:gd name="T58" fmla="*/ 4 w 1081"/>
                <a:gd name="T59" fmla="*/ 412 h 502"/>
                <a:gd name="T60" fmla="*/ 294 w 1081"/>
                <a:gd name="T61" fmla="*/ 438 h 502"/>
                <a:gd name="T62" fmla="*/ 350 w 1081"/>
                <a:gd name="T63" fmla="*/ 438 h 502"/>
                <a:gd name="T64" fmla="*/ 497 w 1081"/>
                <a:gd name="T65" fmla="*/ 432 h 502"/>
                <a:gd name="T66" fmla="*/ 497 w 1081"/>
                <a:gd name="T67" fmla="*/ 432 h 502"/>
                <a:gd name="T68" fmla="*/ 683 w 1081"/>
                <a:gd name="T69" fmla="*/ 49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1" h="502">
                  <a:moveTo>
                    <a:pt x="691" y="502"/>
                  </a:moveTo>
                  <a:cubicBezTo>
                    <a:pt x="691" y="500"/>
                    <a:pt x="691" y="500"/>
                    <a:pt x="691" y="500"/>
                  </a:cubicBezTo>
                  <a:cubicBezTo>
                    <a:pt x="691" y="502"/>
                    <a:pt x="691" y="502"/>
                    <a:pt x="691" y="502"/>
                  </a:cubicBezTo>
                  <a:cubicBezTo>
                    <a:pt x="681" y="494"/>
                    <a:pt x="681" y="494"/>
                    <a:pt x="681" y="494"/>
                  </a:cubicBezTo>
                  <a:cubicBezTo>
                    <a:pt x="605" y="445"/>
                    <a:pt x="555" y="435"/>
                    <a:pt x="497" y="435"/>
                  </a:cubicBezTo>
                  <a:cubicBezTo>
                    <a:pt x="497" y="435"/>
                    <a:pt x="497" y="435"/>
                    <a:pt x="497" y="435"/>
                  </a:cubicBezTo>
                  <a:cubicBezTo>
                    <a:pt x="456" y="435"/>
                    <a:pt x="411" y="440"/>
                    <a:pt x="351" y="441"/>
                  </a:cubicBezTo>
                  <a:cubicBezTo>
                    <a:pt x="351" y="441"/>
                    <a:pt x="351" y="441"/>
                    <a:pt x="351" y="441"/>
                  </a:cubicBezTo>
                  <a:cubicBezTo>
                    <a:pt x="329" y="441"/>
                    <a:pt x="311" y="441"/>
                    <a:pt x="294" y="441"/>
                  </a:cubicBezTo>
                  <a:cubicBezTo>
                    <a:pt x="294" y="441"/>
                    <a:pt x="294" y="441"/>
                    <a:pt x="294" y="441"/>
                  </a:cubicBezTo>
                  <a:cubicBezTo>
                    <a:pt x="201" y="441"/>
                    <a:pt x="175" y="436"/>
                    <a:pt x="1" y="414"/>
                  </a:cubicBezTo>
                  <a:cubicBezTo>
                    <a:pt x="1" y="414"/>
                    <a:pt x="1" y="414"/>
                    <a:pt x="1" y="414"/>
                  </a:cubicBezTo>
                  <a:cubicBezTo>
                    <a:pt x="0" y="414"/>
                    <a:pt x="0" y="41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3"/>
                    <a:pt x="0" y="412"/>
                    <a:pt x="0" y="41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27" y="380"/>
                    <a:pt x="444" y="16"/>
                    <a:pt x="445" y="16"/>
                  </a:cubicBezTo>
                  <a:cubicBezTo>
                    <a:pt x="445" y="16"/>
                    <a:pt x="445" y="16"/>
                    <a:pt x="445" y="16"/>
                  </a:cubicBezTo>
                  <a:cubicBezTo>
                    <a:pt x="445" y="15"/>
                    <a:pt x="445" y="15"/>
                    <a:pt x="446" y="15"/>
                  </a:cubicBezTo>
                  <a:cubicBezTo>
                    <a:pt x="446" y="15"/>
                    <a:pt x="446" y="15"/>
                    <a:pt x="446" y="15"/>
                  </a:cubicBezTo>
                  <a:cubicBezTo>
                    <a:pt x="472" y="18"/>
                    <a:pt x="498" y="19"/>
                    <a:pt x="525" y="19"/>
                  </a:cubicBezTo>
                  <a:cubicBezTo>
                    <a:pt x="525" y="19"/>
                    <a:pt x="525" y="19"/>
                    <a:pt x="525" y="19"/>
                  </a:cubicBezTo>
                  <a:cubicBezTo>
                    <a:pt x="621" y="19"/>
                    <a:pt x="723" y="6"/>
                    <a:pt x="819" y="1"/>
                  </a:cubicBezTo>
                  <a:cubicBezTo>
                    <a:pt x="819" y="1"/>
                    <a:pt x="819" y="1"/>
                    <a:pt x="819" y="1"/>
                  </a:cubicBezTo>
                  <a:cubicBezTo>
                    <a:pt x="825" y="1"/>
                    <a:pt x="831" y="0"/>
                    <a:pt x="837" y="0"/>
                  </a:cubicBezTo>
                  <a:cubicBezTo>
                    <a:pt x="837" y="0"/>
                    <a:pt x="837" y="0"/>
                    <a:pt x="837" y="0"/>
                  </a:cubicBezTo>
                  <a:cubicBezTo>
                    <a:pt x="945" y="0"/>
                    <a:pt x="1060" y="45"/>
                    <a:pt x="1080" y="52"/>
                  </a:cubicBezTo>
                  <a:cubicBezTo>
                    <a:pt x="1080" y="52"/>
                    <a:pt x="1080" y="52"/>
                    <a:pt x="1080" y="52"/>
                  </a:cubicBezTo>
                  <a:cubicBezTo>
                    <a:pt x="1080" y="52"/>
                    <a:pt x="1080" y="53"/>
                    <a:pt x="1081" y="53"/>
                  </a:cubicBezTo>
                  <a:cubicBezTo>
                    <a:pt x="1081" y="53"/>
                    <a:pt x="1081" y="53"/>
                    <a:pt x="1081" y="53"/>
                  </a:cubicBezTo>
                  <a:cubicBezTo>
                    <a:pt x="1081" y="54"/>
                    <a:pt x="1081" y="54"/>
                    <a:pt x="1080" y="54"/>
                  </a:cubicBezTo>
                  <a:cubicBezTo>
                    <a:pt x="1080" y="54"/>
                    <a:pt x="1080" y="54"/>
                    <a:pt x="1080" y="54"/>
                  </a:cubicBezTo>
                  <a:cubicBezTo>
                    <a:pt x="739" y="478"/>
                    <a:pt x="739" y="478"/>
                    <a:pt x="739" y="478"/>
                  </a:cubicBezTo>
                  <a:cubicBezTo>
                    <a:pt x="738" y="479"/>
                    <a:pt x="738" y="479"/>
                    <a:pt x="738" y="479"/>
                  </a:cubicBezTo>
                  <a:cubicBezTo>
                    <a:pt x="731" y="481"/>
                    <a:pt x="720" y="487"/>
                    <a:pt x="711" y="492"/>
                  </a:cubicBezTo>
                  <a:cubicBezTo>
                    <a:pt x="711" y="492"/>
                    <a:pt x="711" y="492"/>
                    <a:pt x="711" y="492"/>
                  </a:cubicBezTo>
                  <a:cubicBezTo>
                    <a:pt x="702" y="497"/>
                    <a:pt x="695" y="502"/>
                    <a:pt x="692" y="502"/>
                  </a:cubicBezTo>
                  <a:cubicBezTo>
                    <a:pt x="692" y="502"/>
                    <a:pt x="692" y="502"/>
                    <a:pt x="692" y="502"/>
                  </a:cubicBezTo>
                  <a:cubicBezTo>
                    <a:pt x="691" y="502"/>
                    <a:pt x="691" y="502"/>
                    <a:pt x="691" y="502"/>
                  </a:cubicBezTo>
                  <a:close/>
                  <a:moveTo>
                    <a:pt x="683" y="492"/>
                  </a:moveTo>
                  <a:cubicBezTo>
                    <a:pt x="683" y="492"/>
                    <a:pt x="683" y="492"/>
                    <a:pt x="683" y="492"/>
                  </a:cubicBezTo>
                  <a:cubicBezTo>
                    <a:pt x="692" y="499"/>
                    <a:pt x="692" y="499"/>
                    <a:pt x="692" y="499"/>
                  </a:cubicBezTo>
                  <a:cubicBezTo>
                    <a:pt x="694" y="499"/>
                    <a:pt x="702" y="494"/>
                    <a:pt x="710" y="489"/>
                  </a:cubicBezTo>
                  <a:cubicBezTo>
                    <a:pt x="710" y="489"/>
                    <a:pt x="710" y="489"/>
                    <a:pt x="710" y="489"/>
                  </a:cubicBezTo>
                  <a:cubicBezTo>
                    <a:pt x="719" y="484"/>
                    <a:pt x="729" y="478"/>
                    <a:pt x="737" y="476"/>
                  </a:cubicBezTo>
                  <a:cubicBezTo>
                    <a:pt x="737" y="476"/>
                    <a:pt x="737" y="476"/>
                    <a:pt x="737" y="476"/>
                  </a:cubicBezTo>
                  <a:cubicBezTo>
                    <a:pt x="1077" y="54"/>
                    <a:pt x="1077" y="54"/>
                    <a:pt x="1077" y="54"/>
                  </a:cubicBezTo>
                  <a:cubicBezTo>
                    <a:pt x="1052" y="45"/>
                    <a:pt x="941" y="3"/>
                    <a:pt x="837" y="3"/>
                  </a:cubicBezTo>
                  <a:cubicBezTo>
                    <a:pt x="837" y="3"/>
                    <a:pt x="837" y="3"/>
                    <a:pt x="837" y="3"/>
                  </a:cubicBezTo>
                  <a:cubicBezTo>
                    <a:pt x="831" y="3"/>
                    <a:pt x="825" y="4"/>
                    <a:pt x="819" y="4"/>
                  </a:cubicBezTo>
                  <a:cubicBezTo>
                    <a:pt x="819" y="4"/>
                    <a:pt x="819" y="4"/>
                    <a:pt x="819" y="4"/>
                  </a:cubicBezTo>
                  <a:cubicBezTo>
                    <a:pt x="723" y="9"/>
                    <a:pt x="622" y="22"/>
                    <a:pt x="525" y="22"/>
                  </a:cubicBezTo>
                  <a:cubicBezTo>
                    <a:pt x="525" y="22"/>
                    <a:pt x="525" y="22"/>
                    <a:pt x="525" y="22"/>
                  </a:cubicBezTo>
                  <a:cubicBezTo>
                    <a:pt x="498" y="22"/>
                    <a:pt x="472" y="21"/>
                    <a:pt x="446" y="18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2" y="22"/>
                    <a:pt x="417" y="43"/>
                    <a:pt x="381" y="75"/>
                  </a:cubicBezTo>
                  <a:cubicBezTo>
                    <a:pt x="381" y="75"/>
                    <a:pt x="381" y="75"/>
                    <a:pt x="381" y="75"/>
                  </a:cubicBezTo>
                  <a:cubicBezTo>
                    <a:pt x="341" y="110"/>
                    <a:pt x="288" y="156"/>
                    <a:pt x="234" y="204"/>
                  </a:cubicBezTo>
                  <a:cubicBezTo>
                    <a:pt x="234" y="204"/>
                    <a:pt x="234" y="204"/>
                    <a:pt x="234" y="204"/>
                  </a:cubicBezTo>
                  <a:cubicBezTo>
                    <a:pt x="131" y="295"/>
                    <a:pt x="24" y="391"/>
                    <a:pt x="4" y="412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176" y="433"/>
                    <a:pt x="202" y="438"/>
                    <a:pt x="294" y="438"/>
                  </a:cubicBezTo>
                  <a:cubicBezTo>
                    <a:pt x="294" y="438"/>
                    <a:pt x="294" y="438"/>
                    <a:pt x="294" y="438"/>
                  </a:cubicBezTo>
                  <a:cubicBezTo>
                    <a:pt x="311" y="438"/>
                    <a:pt x="329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411" y="437"/>
                    <a:pt x="456" y="432"/>
                    <a:pt x="497" y="432"/>
                  </a:cubicBezTo>
                  <a:cubicBezTo>
                    <a:pt x="497" y="432"/>
                    <a:pt x="497" y="432"/>
                    <a:pt x="497" y="432"/>
                  </a:cubicBezTo>
                  <a:cubicBezTo>
                    <a:pt x="497" y="432"/>
                    <a:pt x="497" y="432"/>
                    <a:pt x="497" y="432"/>
                  </a:cubicBezTo>
                  <a:cubicBezTo>
                    <a:pt x="497" y="432"/>
                    <a:pt x="497" y="432"/>
                    <a:pt x="497" y="432"/>
                  </a:cubicBezTo>
                  <a:cubicBezTo>
                    <a:pt x="556" y="432"/>
                    <a:pt x="606" y="443"/>
                    <a:pt x="683" y="49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9" name="Freeform 141"/>
            <p:cNvSpPr/>
            <p:nvPr/>
          </p:nvSpPr>
          <p:spPr bwMode="auto">
            <a:xfrm>
              <a:off x="13022264" y="-2532069"/>
              <a:ext cx="3760793" cy="2087567"/>
            </a:xfrm>
            <a:custGeom>
              <a:avLst/>
              <a:gdLst>
                <a:gd name="T0" fmla="*/ 618 w 1001"/>
                <a:gd name="T1" fmla="*/ 554 h 556"/>
                <a:gd name="T2" fmla="*/ 609 w 1001"/>
                <a:gd name="T3" fmla="*/ 547 h 556"/>
                <a:gd name="T4" fmla="*/ 293 w 1001"/>
                <a:gd name="T5" fmla="*/ 474 h 556"/>
                <a:gd name="T6" fmla="*/ 0 w 1001"/>
                <a:gd name="T7" fmla="*/ 367 h 556"/>
                <a:gd name="T8" fmla="*/ 549 w 1001"/>
                <a:gd name="T9" fmla="*/ 0 h 556"/>
                <a:gd name="T10" fmla="*/ 799 w 1001"/>
                <a:gd name="T11" fmla="*/ 52 h 556"/>
                <a:gd name="T12" fmla="*/ 1001 w 1001"/>
                <a:gd name="T13" fmla="*/ 106 h 556"/>
                <a:gd name="T14" fmla="*/ 655 w 1001"/>
                <a:gd name="T15" fmla="*/ 534 h 556"/>
                <a:gd name="T16" fmla="*/ 618 w 1001"/>
                <a:gd name="T17" fmla="*/ 5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1" h="556">
                  <a:moveTo>
                    <a:pt x="618" y="554"/>
                  </a:moveTo>
                  <a:cubicBezTo>
                    <a:pt x="609" y="547"/>
                    <a:pt x="609" y="547"/>
                    <a:pt x="609" y="547"/>
                  </a:cubicBezTo>
                  <a:cubicBezTo>
                    <a:pt x="501" y="455"/>
                    <a:pt x="433" y="478"/>
                    <a:pt x="293" y="474"/>
                  </a:cubicBezTo>
                  <a:cubicBezTo>
                    <a:pt x="66" y="466"/>
                    <a:pt x="0" y="367"/>
                    <a:pt x="0" y="367"/>
                  </a:cubicBezTo>
                  <a:cubicBezTo>
                    <a:pt x="27" y="335"/>
                    <a:pt x="549" y="0"/>
                    <a:pt x="549" y="0"/>
                  </a:cubicBezTo>
                  <a:cubicBezTo>
                    <a:pt x="601" y="42"/>
                    <a:pt x="647" y="53"/>
                    <a:pt x="799" y="52"/>
                  </a:cubicBezTo>
                  <a:cubicBezTo>
                    <a:pt x="888" y="52"/>
                    <a:pt x="982" y="87"/>
                    <a:pt x="1001" y="106"/>
                  </a:cubicBezTo>
                  <a:cubicBezTo>
                    <a:pt x="655" y="534"/>
                    <a:pt x="655" y="534"/>
                    <a:pt x="655" y="534"/>
                  </a:cubicBezTo>
                  <a:cubicBezTo>
                    <a:pt x="640" y="538"/>
                    <a:pt x="620" y="556"/>
                    <a:pt x="61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0" name="Freeform 142"/>
            <p:cNvSpPr>
              <a:spLocks noEditPoints="1"/>
            </p:cNvSpPr>
            <p:nvPr/>
          </p:nvSpPr>
          <p:spPr bwMode="auto">
            <a:xfrm>
              <a:off x="13019089" y="-2540006"/>
              <a:ext cx="3767143" cy="2095504"/>
            </a:xfrm>
            <a:custGeom>
              <a:avLst/>
              <a:gdLst>
                <a:gd name="T0" fmla="*/ 619 w 1003"/>
                <a:gd name="T1" fmla="*/ 556 h 558"/>
                <a:gd name="T2" fmla="*/ 609 w 1003"/>
                <a:gd name="T3" fmla="*/ 550 h 558"/>
                <a:gd name="T4" fmla="*/ 390 w 1003"/>
                <a:gd name="T5" fmla="*/ 478 h 558"/>
                <a:gd name="T6" fmla="*/ 346 w 1003"/>
                <a:gd name="T7" fmla="*/ 478 h 558"/>
                <a:gd name="T8" fmla="*/ 294 w 1003"/>
                <a:gd name="T9" fmla="*/ 477 h 558"/>
                <a:gd name="T10" fmla="*/ 0 w 1003"/>
                <a:gd name="T11" fmla="*/ 370 h 558"/>
                <a:gd name="T12" fmla="*/ 0 w 1003"/>
                <a:gd name="T13" fmla="*/ 368 h 558"/>
                <a:gd name="T14" fmla="*/ 285 w 1003"/>
                <a:gd name="T15" fmla="*/ 172 h 558"/>
                <a:gd name="T16" fmla="*/ 549 w 1003"/>
                <a:gd name="T17" fmla="*/ 1 h 558"/>
                <a:gd name="T18" fmla="*/ 551 w 1003"/>
                <a:gd name="T19" fmla="*/ 1 h 558"/>
                <a:gd name="T20" fmla="*/ 791 w 1003"/>
                <a:gd name="T21" fmla="*/ 53 h 558"/>
                <a:gd name="T22" fmla="*/ 800 w 1003"/>
                <a:gd name="T23" fmla="*/ 53 h 558"/>
                <a:gd name="T24" fmla="*/ 800 w 1003"/>
                <a:gd name="T25" fmla="*/ 53 h 558"/>
                <a:gd name="T26" fmla="*/ 1003 w 1003"/>
                <a:gd name="T27" fmla="*/ 106 h 558"/>
                <a:gd name="T28" fmla="*/ 1003 w 1003"/>
                <a:gd name="T29" fmla="*/ 108 h 558"/>
                <a:gd name="T30" fmla="*/ 657 w 1003"/>
                <a:gd name="T31" fmla="*/ 537 h 558"/>
                <a:gd name="T32" fmla="*/ 635 w 1003"/>
                <a:gd name="T33" fmla="*/ 549 h 558"/>
                <a:gd name="T34" fmla="*/ 619 w 1003"/>
                <a:gd name="T35" fmla="*/ 558 h 558"/>
                <a:gd name="T36" fmla="*/ 619 w 1003"/>
                <a:gd name="T37" fmla="*/ 558 h 558"/>
                <a:gd name="T38" fmla="*/ 611 w 1003"/>
                <a:gd name="T39" fmla="*/ 547 h 558"/>
                <a:gd name="T40" fmla="*/ 633 w 1003"/>
                <a:gd name="T41" fmla="*/ 546 h 558"/>
                <a:gd name="T42" fmla="*/ 656 w 1003"/>
                <a:gd name="T43" fmla="*/ 534 h 558"/>
                <a:gd name="T44" fmla="*/ 1000 w 1003"/>
                <a:gd name="T45" fmla="*/ 108 h 558"/>
                <a:gd name="T46" fmla="*/ 800 w 1003"/>
                <a:gd name="T47" fmla="*/ 56 h 558"/>
                <a:gd name="T48" fmla="*/ 800 w 1003"/>
                <a:gd name="T49" fmla="*/ 56 h 558"/>
                <a:gd name="T50" fmla="*/ 791 w 1003"/>
                <a:gd name="T51" fmla="*/ 56 h 558"/>
                <a:gd name="T52" fmla="*/ 550 w 1003"/>
                <a:gd name="T53" fmla="*/ 4 h 558"/>
                <a:gd name="T54" fmla="*/ 469 w 1003"/>
                <a:gd name="T55" fmla="*/ 56 h 558"/>
                <a:gd name="T56" fmla="*/ 286 w 1003"/>
                <a:gd name="T57" fmla="*/ 175 h 558"/>
                <a:gd name="T58" fmla="*/ 3 w 1003"/>
                <a:gd name="T59" fmla="*/ 369 h 558"/>
                <a:gd name="T60" fmla="*/ 16 w 1003"/>
                <a:gd name="T61" fmla="*/ 383 h 558"/>
                <a:gd name="T62" fmla="*/ 63 w 1003"/>
                <a:gd name="T63" fmla="*/ 418 h 558"/>
                <a:gd name="T64" fmla="*/ 294 w 1003"/>
                <a:gd name="T65" fmla="*/ 474 h 558"/>
                <a:gd name="T66" fmla="*/ 346 w 1003"/>
                <a:gd name="T67" fmla="*/ 475 h 558"/>
                <a:gd name="T68" fmla="*/ 390 w 1003"/>
                <a:gd name="T69" fmla="*/ 475 h 558"/>
                <a:gd name="T70" fmla="*/ 391 w 1003"/>
                <a:gd name="T71" fmla="*/ 475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3" h="558">
                  <a:moveTo>
                    <a:pt x="618" y="557"/>
                  </a:moveTo>
                  <a:cubicBezTo>
                    <a:pt x="619" y="556"/>
                    <a:pt x="619" y="556"/>
                    <a:pt x="619" y="556"/>
                  </a:cubicBezTo>
                  <a:cubicBezTo>
                    <a:pt x="618" y="557"/>
                    <a:pt x="618" y="557"/>
                    <a:pt x="618" y="557"/>
                  </a:cubicBezTo>
                  <a:cubicBezTo>
                    <a:pt x="609" y="550"/>
                    <a:pt x="609" y="550"/>
                    <a:pt x="609" y="550"/>
                  </a:cubicBezTo>
                  <a:cubicBezTo>
                    <a:pt x="529" y="482"/>
                    <a:pt x="472" y="478"/>
                    <a:pt x="390" y="478"/>
                  </a:cubicBezTo>
                  <a:cubicBezTo>
                    <a:pt x="390" y="478"/>
                    <a:pt x="390" y="478"/>
                    <a:pt x="390" y="478"/>
                  </a:cubicBezTo>
                  <a:cubicBezTo>
                    <a:pt x="376" y="478"/>
                    <a:pt x="362" y="478"/>
                    <a:pt x="346" y="478"/>
                  </a:cubicBezTo>
                  <a:cubicBezTo>
                    <a:pt x="346" y="478"/>
                    <a:pt x="346" y="478"/>
                    <a:pt x="346" y="478"/>
                  </a:cubicBezTo>
                  <a:cubicBezTo>
                    <a:pt x="330" y="478"/>
                    <a:pt x="312" y="478"/>
                    <a:pt x="294" y="477"/>
                  </a:cubicBezTo>
                  <a:cubicBezTo>
                    <a:pt x="294" y="477"/>
                    <a:pt x="294" y="477"/>
                    <a:pt x="294" y="477"/>
                  </a:cubicBezTo>
                  <a:cubicBezTo>
                    <a:pt x="66" y="469"/>
                    <a:pt x="0" y="370"/>
                    <a:pt x="0" y="37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0" y="369"/>
                    <a:pt x="0" y="368"/>
                    <a:pt x="0" y="36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14" y="352"/>
                    <a:pt x="151" y="260"/>
                    <a:pt x="285" y="172"/>
                  </a:cubicBezTo>
                  <a:cubicBezTo>
                    <a:pt x="285" y="172"/>
                    <a:pt x="285" y="172"/>
                    <a:pt x="285" y="172"/>
                  </a:cubicBezTo>
                  <a:cubicBezTo>
                    <a:pt x="418" y="85"/>
                    <a:pt x="549" y="1"/>
                    <a:pt x="549" y="1"/>
                  </a:cubicBezTo>
                  <a:cubicBezTo>
                    <a:pt x="549" y="1"/>
                    <a:pt x="549" y="1"/>
                    <a:pt x="549" y="1"/>
                  </a:cubicBezTo>
                  <a:cubicBezTo>
                    <a:pt x="549" y="0"/>
                    <a:pt x="550" y="1"/>
                    <a:pt x="551" y="1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601" y="42"/>
                    <a:pt x="646" y="53"/>
                    <a:pt x="791" y="53"/>
                  </a:cubicBezTo>
                  <a:cubicBezTo>
                    <a:pt x="791" y="53"/>
                    <a:pt x="791" y="53"/>
                    <a:pt x="791" y="53"/>
                  </a:cubicBezTo>
                  <a:cubicBezTo>
                    <a:pt x="794" y="53"/>
                    <a:pt x="797" y="53"/>
                    <a:pt x="800" y="53"/>
                  </a:cubicBezTo>
                  <a:cubicBezTo>
                    <a:pt x="800" y="53"/>
                    <a:pt x="800" y="53"/>
                    <a:pt x="800" y="53"/>
                  </a:cubicBezTo>
                  <a:cubicBezTo>
                    <a:pt x="800" y="53"/>
                    <a:pt x="800" y="53"/>
                    <a:pt x="800" y="53"/>
                  </a:cubicBezTo>
                  <a:cubicBezTo>
                    <a:pt x="800" y="53"/>
                    <a:pt x="800" y="53"/>
                    <a:pt x="800" y="53"/>
                  </a:cubicBezTo>
                  <a:cubicBezTo>
                    <a:pt x="890" y="53"/>
                    <a:pt x="983" y="88"/>
                    <a:pt x="1003" y="106"/>
                  </a:cubicBezTo>
                  <a:cubicBezTo>
                    <a:pt x="1003" y="106"/>
                    <a:pt x="1003" y="106"/>
                    <a:pt x="1003" y="106"/>
                  </a:cubicBezTo>
                  <a:cubicBezTo>
                    <a:pt x="1003" y="107"/>
                    <a:pt x="1003" y="108"/>
                    <a:pt x="1003" y="108"/>
                  </a:cubicBezTo>
                  <a:cubicBezTo>
                    <a:pt x="1003" y="108"/>
                    <a:pt x="1003" y="108"/>
                    <a:pt x="1003" y="108"/>
                  </a:cubicBezTo>
                  <a:cubicBezTo>
                    <a:pt x="658" y="537"/>
                    <a:pt x="658" y="537"/>
                    <a:pt x="658" y="537"/>
                  </a:cubicBezTo>
                  <a:cubicBezTo>
                    <a:pt x="657" y="537"/>
                    <a:pt x="657" y="537"/>
                    <a:pt x="657" y="537"/>
                  </a:cubicBezTo>
                  <a:cubicBezTo>
                    <a:pt x="650" y="539"/>
                    <a:pt x="642" y="544"/>
                    <a:pt x="635" y="549"/>
                  </a:cubicBezTo>
                  <a:cubicBezTo>
                    <a:pt x="635" y="549"/>
                    <a:pt x="635" y="549"/>
                    <a:pt x="635" y="549"/>
                  </a:cubicBezTo>
                  <a:cubicBezTo>
                    <a:pt x="627" y="553"/>
                    <a:pt x="622" y="557"/>
                    <a:pt x="619" y="558"/>
                  </a:cubicBezTo>
                  <a:cubicBezTo>
                    <a:pt x="619" y="558"/>
                    <a:pt x="619" y="558"/>
                    <a:pt x="619" y="558"/>
                  </a:cubicBezTo>
                  <a:cubicBezTo>
                    <a:pt x="619" y="558"/>
                    <a:pt x="619" y="558"/>
                    <a:pt x="619" y="558"/>
                  </a:cubicBezTo>
                  <a:cubicBezTo>
                    <a:pt x="619" y="558"/>
                    <a:pt x="619" y="558"/>
                    <a:pt x="619" y="558"/>
                  </a:cubicBezTo>
                  <a:cubicBezTo>
                    <a:pt x="619" y="558"/>
                    <a:pt x="618" y="558"/>
                    <a:pt x="618" y="557"/>
                  </a:cubicBezTo>
                  <a:close/>
                  <a:moveTo>
                    <a:pt x="611" y="547"/>
                  </a:moveTo>
                  <a:cubicBezTo>
                    <a:pt x="619" y="555"/>
                    <a:pt x="619" y="555"/>
                    <a:pt x="619" y="555"/>
                  </a:cubicBezTo>
                  <a:cubicBezTo>
                    <a:pt x="621" y="554"/>
                    <a:pt x="627" y="550"/>
                    <a:pt x="633" y="546"/>
                  </a:cubicBezTo>
                  <a:cubicBezTo>
                    <a:pt x="633" y="546"/>
                    <a:pt x="633" y="546"/>
                    <a:pt x="633" y="546"/>
                  </a:cubicBezTo>
                  <a:cubicBezTo>
                    <a:pt x="640" y="542"/>
                    <a:pt x="648" y="537"/>
                    <a:pt x="656" y="534"/>
                  </a:cubicBezTo>
                  <a:cubicBezTo>
                    <a:pt x="656" y="534"/>
                    <a:pt x="656" y="534"/>
                    <a:pt x="656" y="534"/>
                  </a:cubicBezTo>
                  <a:cubicBezTo>
                    <a:pt x="1000" y="108"/>
                    <a:pt x="1000" y="108"/>
                    <a:pt x="1000" y="108"/>
                  </a:cubicBezTo>
                  <a:cubicBezTo>
                    <a:pt x="979" y="90"/>
                    <a:pt x="887" y="56"/>
                    <a:pt x="800" y="56"/>
                  </a:cubicBezTo>
                  <a:cubicBezTo>
                    <a:pt x="800" y="56"/>
                    <a:pt x="800" y="56"/>
                    <a:pt x="800" y="56"/>
                  </a:cubicBezTo>
                  <a:cubicBezTo>
                    <a:pt x="800" y="56"/>
                    <a:pt x="800" y="56"/>
                    <a:pt x="800" y="56"/>
                  </a:cubicBezTo>
                  <a:cubicBezTo>
                    <a:pt x="800" y="56"/>
                    <a:pt x="800" y="56"/>
                    <a:pt x="800" y="56"/>
                  </a:cubicBezTo>
                  <a:cubicBezTo>
                    <a:pt x="797" y="56"/>
                    <a:pt x="794" y="56"/>
                    <a:pt x="791" y="56"/>
                  </a:cubicBezTo>
                  <a:cubicBezTo>
                    <a:pt x="791" y="56"/>
                    <a:pt x="791" y="56"/>
                    <a:pt x="791" y="56"/>
                  </a:cubicBezTo>
                  <a:cubicBezTo>
                    <a:pt x="647" y="56"/>
                    <a:pt x="601" y="45"/>
                    <a:pt x="550" y="4"/>
                  </a:cubicBezTo>
                  <a:cubicBezTo>
                    <a:pt x="550" y="4"/>
                    <a:pt x="550" y="4"/>
                    <a:pt x="550" y="4"/>
                  </a:cubicBezTo>
                  <a:cubicBezTo>
                    <a:pt x="544" y="8"/>
                    <a:pt x="513" y="27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19" y="88"/>
                    <a:pt x="353" y="131"/>
                    <a:pt x="286" y="175"/>
                  </a:cubicBezTo>
                  <a:cubicBezTo>
                    <a:pt x="286" y="175"/>
                    <a:pt x="286" y="175"/>
                    <a:pt x="286" y="175"/>
                  </a:cubicBezTo>
                  <a:cubicBezTo>
                    <a:pt x="155" y="261"/>
                    <a:pt x="20" y="351"/>
                    <a:pt x="3" y="369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5" y="371"/>
                    <a:pt x="9" y="376"/>
                    <a:pt x="16" y="383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26" y="393"/>
                    <a:pt x="41" y="405"/>
                    <a:pt x="63" y="418"/>
                  </a:cubicBezTo>
                  <a:cubicBezTo>
                    <a:pt x="63" y="418"/>
                    <a:pt x="63" y="418"/>
                    <a:pt x="63" y="418"/>
                  </a:cubicBezTo>
                  <a:cubicBezTo>
                    <a:pt x="108" y="443"/>
                    <a:pt x="181" y="470"/>
                    <a:pt x="294" y="474"/>
                  </a:cubicBezTo>
                  <a:cubicBezTo>
                    <a:pt x="294" y="474"/>
                    <a:pt x="294" y="474"/>
                    <a:pt x="294" y="474"/>
                  </a:cubicBezTo>
                  <a:cubicBezTo>
                    <a:pt x="313" y="475"/>
                    <a:pt x="330" y="475"/>
                    <a:pt x="346" y="475"/>
                  </a:cubicBezTo>
                  <a:cubicBezTo>
                    <a:pt x="346" y="475"/>
                    <a:pt x="346" y="475"/>
                    <a:pt x="346" y="475"/>
                  </a:cubicBezTo>
                  <a:cubicBezTo>
                    <a:pt x="362" y="475"/>
                    <a:pt x="376" y="475"/>
                    <a:pt x="390" y="475"/>
                  </a:cubicBezTo>
                  <a:cubicBezTo>
                    <a:pt x="390" y="475"/>
                    <a:pt x="390" y="475"/>
                    <a:pt x="390" y="475"/>
                  </a:cubicBezTo>
                  <a:cubicBezTo>
                    <a:pt x="390" y="475"/>
                    <a:pt x="391" y="475"/>
                    <a:pt x="391" y="475"/>
                  </a:cubicBezTo>
                  <a:cubicBezTo>
                    <a:pt x="391" y="475"/>
                    <a:pt x="391" y="475"/>
                    <a:pt x="391" y="475"/>
                  </a:cubicBezTo>
                  <a:cubicBezTo>
                    <a:pt x="472" y="475"/>
                    <a:pt x="531" y="480"/>
                    <a:pt x="611" y="5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1" name="Freeform 143"/>
            <p:cNvSpPr>
              <a:spLocks noEditPoints="1"/>
            </p:cNvSpPr>
            <p:nvPr/>
          </p:nvSpPr>
          <p:spPr bwMode="auto">
            <a:xfrm>
              <a:off x="13184189" y="-2438406"/>
              <a:ext cx="3440118" cy="1851029"/>
            </a:xfrm>
            <a:custGeom>
              <a:avLst/>
              <a:gdLst>
                <a:gd name="T0" fmla="*/ 577 w 916"/>
                <a:gd name="T1" fmla="*/ 481 h 493"/>
                <a:gd name="T2" fmla="*/ 535 w 916"/>
                <a:gd name="T3" fmla="*/ 464 h 493"/>
                <a:gd name="T4" fmla="*/ 601 w 916"/>
                <a:gd name="T5" fmla="*/ 460 h 493"/>
                <a:gd name="T6" fmla="*/ 517 w 916"/>
                <a:gd name="T7" fmla="*/ 459 h 493"/>
                <a:gd name="T8" fmla="*/ 616 w 916"/>
                <a:gd name="T9" fmla="*/ 435 h 493"/>
                <a:gd name="T10" fmla="*/ 448 w 916"/>
                <a:gd name="T11" fmla="*/ 432 h 493"/>
                <a:gd name="T12" fmla="*/ 418 w 916"/>
                <a:gd name="T13" fmla="*/ 428 h 493"/>
                <a:gd name="T14" fmla="*/ 276 w 916"/>
                <a:gd name="T15" fmla="*/ 427 h 493"/>
                <a:gd name="T16" fmla="*/ 313 w 916"/>
                <a:gd name="T17" fmla="*/ 431 h 493"/>
                <a:gd name="T18" fmla="*/ 253 w 916"/>
                <a:gd name="T19" fmla="*/ 426 h 493"/>
                <a:gd name="T20" fmla="*/ 331 w 916"/>
                <a:gd name="T21" fmla="*/ 430 h 493"/>
                <a:gd name="T22" fmla="*/ 361 w 916"/>
                <a:gd name="T23" fmla="*/ 425 h 493"/>
                <a:gd name="T24" fmla="*/ 211 w 916"/>
                <a:gd name="T25" fmla="*/ 423 h 493"/>
                <a:gd name="T26" fmla="*/ 193 w 916"/>
                <a:gd name="T27" fmla="*/ 421 h 493"/>
                <a:gd name="T28" fmla="*/ 163 w 916"/>
                <a:gd name="T29" fmla="*/ 421 h 493"/>
                <a:gd name="T30" fmla="*/ 122 w 916"/>
                <a:gd name="T31" fmla="*/ 412 h 493"/>
                <a:gd name="T32" fmla="*/ 92 w 916"/>
                <a:gd name="T33" fmla="*/ 399 h 493"/>
                <a:gd name="T34" fmla="*/ 67 w 916"/>
                <a:gd name="T35" fmla="*/ 386 h 493"/>
                <a:gd name="T36" fmla="*/ 660 w 916"/>
                <a:gd name="T37" fmla="*/ 392 h 493"/>
                <a:gd name="T38" fmla="*/ 49 w 916"/>
                <a:gd name="T39" fmla="*/ 382 h 493"/>
                <a:gd name="T40" fmla="*/ 14 w 916"/>
                <a:gd name="T41" fmla="*/ 358 h 493"/>
                <a:gd name="T42" fmla="*/ 14 w 916"/>
                <a:gd name="T43" fmla="*/ 358 h 493"/>
                <a:gd name="T44" fmla="*/ 697 w 916"/>
                <a:gd name="T45" fmla="*/ 347 h 493"/>
                <a:gd name="T46" fmla="*/ 4 w 916"/>
                <a:gd name="T47" fmla="*/ 346 h 493"/>
                <a:gd name="T48" fmla="*/ 24 w 916"/>
                <a:gd name="T49" fmla="*/ 326 h 493"/>
                <a:gd name="T50" fmla="*/ 59 w 916"/>
                <a:gd name="T51" fmla="*/ 298 h 493"/>
                <a:gd name="T52" fmla="*/ 746 w 916"/>
                <a:gd name="T53" fmla="*/ 288 h 493"/>
                <a:gd name="T54" fmla="*/ 86 w 916"/>
                <a:gd name="T55" fmla="*/ 285 h 493"/>
                <a:gd name="T56" fmla="*/ 758 w 916"/>
                <a:gd name="T57" fmla="*/ 278 h 493"/>
                <a:gd name="T58" fmla="*/ 98 w 916"/>
                <a:gd name="T59" fmla="*/ 274 h 493"/>
                <a:gd name="T60" fmla="*/ 773 w 916"/>
                <a:gd name="T61" fmla="*/ 254 h 493"/>
                <a:gd name="T62" fmla="*/ 162 w 916"/>
                <a:gd name="T63" fmla="*/ 233 h 493"/>
                <a:gd name="T64" fmla="*/ 797 w 916"/>
                <a:gd name="T65" fmla="*/ 233 h 493"/>
                <a:gd name="T66" fmla="*/ 186 w 916"/>
                <a:gd name="T67" fmla="*/ 218 h 493"/>
                <a:gd name="T68" fmla="*/ 815 w 916"/>
                <a:gd name="T69" fmla="*/ 211 h 493"/>
                <a:gd name="T70" fmla="*/ 223 w 916"/>
                <a:gd name="T71" fmla="*/ 187 h 493"/>
                <a:gd name="T72" fmla="*/ 833 w 916"/>
                <a:gd name="T73" fmla="*/ 185 h 493"/>
                <a:gd name="T74" fmla="*/ 262 w 916"/>
                <a:gd name="T75" fmla="*/ 166 h 493"/>
                <a:gd name="T76" fmla="*/ 854 w 916"/>
                <a:gd name="T77" fmla="*/ 166 h 493"/>
                <a:gd name="T78" fmla="*/ 873 w 916"/>
                <a:gd name="T79" fmla="*/ 143 h 493"/>
                <a:gd name="T80" fmla="*/ 312 w 916"/>
                <a:gd name="T81" fmla="*/ 131 h 493"/>
                <a:gd name="T82" fmla="*/ 337 w 916"/>
                <a:gd name="T83" fmla="*/ 116 h 493"/>
                <a:gd name="T84" fmla="*/ 894 w 916"/>
                <a:gd name="T85" fmla="*/ 121 h 493"/>
                <a:gd name="T86" fmla="*/ 912 w 916"/>
                <a:gd name="T87" fmla="*/ 97 h 493"/>
                <a:gd name="T88" fmla="*/ 387 w 916"/>
                <a:gd name="T89" fmla="*/ 82 h 493"/>
                <a:gd name="T90" fmla="*/ 888 w 916"/>
                <a:gd name="T91" fmla="*/ 78 h 493"/>
                <a:gd name="T92" fmla="*/ 401 w 916"/>
                <a:gd name="T93" fmla="*/ 75 h 493"/>
                <a:gd name="T94" fmla="*/ 862 w 916"/>
                <a:gd name="T95" fmla="*/ 70 h 493"/>
                <a:gd name="T96" fmla="*/ 833 w 916"/>
                <a:gd name="T97" fmla="*/ 62 h 493"/>
                <a:gd name="T98" fmla="*/ 425 w 916"/>
                <a:gd name="T99" fmla="*/ 59 h 493"/>
                <a:gd name="T100" fmla="*/ 801 w 916"/>
                <a:gd name="T101" fmla="*/ 57 h 493"/>
                <a:gd name="T102" fmla="*/ 742 w 916"/>
                <a:gd name="T103" fmla="*/ 50 h 493"/>
                <a:gd name="T104" fmla="*/ 700 w 916"/>
                <a:gd name="T105" fmla="*/ 45 h 493"/>
                <a:gd name="T106" fmla="*/ 684 w 916"/>
                <a:gd name="T107" fmla="*/ 47 h 493"/>
                <a:gd name="T108" fmla="*/ 652 w 916"/>
                <a:gd name="T109" fmla="*/ 49 h 493"/>
                <a:gd name="T110" fmla="*/ 580 w 916"/>
                <a:gd name="T111" fmla="*/ 41 h 493"/>
                <a:gd name="T112" fmla="*/ 463 w 916"/>
                <a:gd name="T113" fmla="*/ 32 h 493"/>
                <a:gd name="T114" fmla="*/ 564 w 916"/>
                <a:gd name="T115" fmla="*/ 32 h 493"/>
                <a:gd name="T116" fmla="*/ 487 w 916"/>
                <a:gd name="T117" fmla="*/ 19 h 493"/>
                <a:gd name="T118" fmla="*/ 536 w 916"/>
                <a:gd name="T119" fmla="*/ 25 h 493"/>
                <a:gd name="T120" fmla="*/ 508 w 916"/>
                <a:gd name="T121" fmla="*/ 6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6" h="493">
                  <a:moveTo>
                    <a:pt x="565" y="492"/>
                  </a:moveTo>
                  <a:cubicBezTo>
                    <a:pt x="562" y="490"/>
                    <a:pt x="559" y="487"/>
                    <a:pt x="556" y="485"/>
                  </a:cubicBezTo>
                  <a:cubicBezTo>
                    <a:pt x="556" y="485"/>
                    <a:pt x="556" y="485"/>
                    <a:pt x="556" y="485"/>
                  </a:cubicBezTo>
                  <a:cubicBezTo>
                    <a:pt x="556" y="484"/>
                    <a:pt x="555" y="484"/>
                    <a:pt x="555" y="483"/>
                  </a:cubicBezTo>
                  <a:cubicBezTo>
                    <a:pt x="555" y="483"/>
                    <a:pt x="555" y="483"/>
                    <a:pt x="555" y="483"/>
                  </a:cubicBezTo>
                  <a:cubicBezTo>
                    <a:pt x="555" y="483"/>
                    <a:pt x="555" y="482"/>
                    <a:pt x="556" y="482"/>
                  </a:cubicBezTo>
                  <a:cubicBezTo>
                    <a:pt x="556" y="482"/>
                    <a:pt x="556" y="482"/>
                    <a:pt x="556" y="482"/>
                  </a:cubicBezTo>
                  <a:cubicBezTo>
                    <a:pt x="557" y="481"/>
                    <a:pt x="558" y="480"/>
                    <a:pt x="559" y="481"/>
                  </a:cubicBezTo>
                  <a:cubicBezTo>
                    <a:pt x="559" y="481"/>
                    <a:pt x="559" y="481"/>
                    <a:pt x="559" y="481"/>
                  </a:cubicBezTo>
                  <a:cubicBezTo>
                    <a:pt x="562" y="484"/>
                    <a:pt x="565" y="486"/>
                    <a:pt x="569" y="489"/>
                  </a:cubicBezTo>
                  <a:cubicBezTo>
                    <a:pt x="569" y="489"/>
                    <a:pt x="569" y="489"/>
                    <a:pt x="569" y="489"/>
                  </a:cubicBezTo>
                  <a:cubicBezTo>
                    <a:pt x="570" y="490"/>
                    <a:pt x="570" y="491"/>
                    <a:pt x="569" y="492"/>
                  </a:cubicBezTo>
                  <a:cubicBezTo>
                    <a:pt x="569" y="492"/>
                    <a:pt x="569" y="492"/>
                    <a:pt x="569" y="492"/>
                  </a:cubicBezTo>
                  <a:cubicBezTo>
                    <a:pt x="568" y="493"/>
                    <a:pt x="568" y="493"/>
                    <a:pt x="567" y="493"/>
                  </a:cubicBezTo>
                  <a:cubicBezTo>
                    <a:pt x="567" y="493"/>
                    <a:pt x="567" y="493"/>
                    <a:pt x="567" y="493"/>
                  </a:cubicBezTo>
                  <a:cubicBezTo>
                    <a:pt x="566" y="493"/>
                    <a:pt x="566" y="493"/>
                    <a:pt x="565" y="492"/>
                  </a:cubicBezTo>
                  <a:close/>
                  <a:moveTo>
                    <a:pt x="578" y="482"/>
                  </a:moveTo>
                  <a:cubicBezTo>
                    <a:pt x="577" y="482"/>
                    <a:pt x="577" y="481"/>
                    <a:pt x="577" y="481"/>
                  </a:cubicBezTo>
                  <a:cubicBezTo>
                    <a:pt x="577" y="481"/>
                    <a:pt x="577" y="481"/>
                    <a:pt x="577" y="481"/>
                  </a:cubicBezTo>
                  <a:cubicBezTo>
                    <a:pt x="577" y="480"/>
                    <a:pt x="577" y="479"/>
                    <a:pt x="577" y="479"/>
                  </a:cubicBezTo>
                  <a:cubicBezTo>
                    <a:pt x="577" y="479"/>
                    <a:pt x="577" y="479"/>
                    <a:pt x="577" y="479"/>
                  </a:cubicBezTo>
                  <a:cubicBezTo>
                    <a:pt x="585" y="470"/>
                    <a:pt x="585" y="470"/>
                    <a:pt x="585" y="470"/>
                  </a:cubicBezTo>
                  <a:cubicBezTo>
                    <a:pt x="586" y="469"/>
                    <a:pt x="588" y="469"/>
                    <a:pt x="589" y="470"/>
                  </a:cubicBezTo>
                  <a:cubicBezTo>
                    <a:pt x="589" y="470"/>
                    <a:pt x="589" y="470"/>
                    <a:pt x="589" y="470"/>
                  </a:cubicBezTo>
                  <a:cubicBezTo>
                    <a:pt x="590" y="471"/>
                    <a:pt x="590" y="472"/>
                    <a:pt x="589" y="473"/>
                  </a:cubicBezTo>
                  <a:cubicBezTo>
                    <a:pt x="589" y="473"/>
                    <a:pt x="589" y="473"/>
                    <a:pt x="589" y="473"/>
                  </a:cubicBezTo>
                  <a:cubicBezTo>
                    <a:pt x="581" y="482"/>
                    <a:pt x="581" y="482"/>
                    <a:pt x="581" y="482"/>
                  </a:cubicBezTo>
                  <a:cubicBezTo>
                    <a:pt x="580" y="483"/>
                    <a:pt x="580" y="483"/>
                    <a:pt x="579" y="483"/>
                  </a:cubicBezTo>
                  <a:cubicBezTo>
                    <a:pt x="579" y="483"/>
                    <a:pt x="579" y="483"/>
                    <a:pt x="579" y="483"/>
                  </a:cubicBezTo>
                  <a:cubicBezTo>
                    <a:pt x="579" y="483"/>
                    <a:pt x="578" y="483"/>
                    <a:pt x="578" y="482"/>
                  </a:cubicBezTo>
                  <a:close/>
                  <a:moveTo>
                    <a:pt x="542" y="474"/>
                  </a:moveTo>
                  <a:cubicBezTo>
                    <a:pt x="539" y="472"/>
                    <a:pt x="535" y="470"/>
                    <a:pt x="532" y="468"/>
                  </a:cubicBezTo>
                  <a:cubicBezTo>
                    <a:pt x="532" y="468"/>
                    <a:pt x="532" y="468"/>
                    <a:pt x="532" y="468"/>
                  </a:cubicBezTo>
                  <a:cubicBezTo>
                    <a:pt x="531" y="467"/>
                    <a:pt x="531" y="466"/>
                    <a:pt x="531" y="466"/>
                  </a:cubicBezTo>
                  <a:cubicBezTo>
                    <a:pt x="531" y="466"/>
                    <a:pt x="531" y="466"/>
                    <a:pt x="531" y="466"/>
                  </a:cubicBezTo>
                  <a:cubicBezTo>
                    <a:pt x="531" y="465"/>
                    <a:pt x="531" y="465"/>
                    <a:pt x="531" y="464"/>
                  </a:cubicBezTo>
                  <a:cubicBezTo>
                    <a:pt x="531" y="464"/>
                    <a:pt x="531" y="464"/>
                    <a:pt x="531" y="464"/>
                  </a:cubicBezTo>
                  <a:cubicBezTo>
                    <a:pt x="532" y="463"/>
                    <a:pt x="533" y="463"/>
                    <a:pt x="535" y="464"/>
                  </a:cubicBezTo>
                  <a:cubicBezTo>
                    <a:pt x="535" y="464"/>
                    <a:pt x="535" y="464"/>
                    <a:pt x="535" y="464"/>
                  </a:cubicBezTo>
                  <a:cubicBezTo>
                    <a:pt x="538" y="466"/>
                    <a:pt x="541" y="468"/>
                    <a:pt x="545" y="470"/>
                  </a:cubicBezTo>
                  <a:cubicBezTo>
                    <a:pt x="545" y="470"/>
                    <a:pt x="545" y="470"/>
                    <a:pt x="545" y="470"/>
                  </a:cubicBezTo>
                  <a:cubicBezTo>
                    <a:pt x="546" y="471"/>
                    <a:pt x="546" y="473"/>
                    <a:pt x="545" y="474"/>
                  </a:cubicBezTo>
                  <a:cubicBezTo>
                    <a:pt x="545" y="474"/>
                    <a:pt x="545" y="474"/>
                    <a:pt x="545" y="474"/>
                  </a:cubicBezTo>
                  <a:cubicBezTo>
                    <a:pt x="545" y="474"/>
                    <a:pt x="544" y="475"/>
                    <a:pt x="543" y="475"/>
                  </a:cubicBezTo>
                  <a:cubicBezTo>
                    <a:pt x="543" y="475"/>
                    <a:pt x="543" y="475"/>
                    <a:pt x="543" y="475"/>
                  </a:cubicBezTo>
                  <a:cubicBezTo>
                    <a:pt x="543" y="475"/>
                    <a:pt x="542" y="475"/>
                    <a:pt x="542" y="474"/>
                  </a:cubicBezTo>
                  <a:close/>
                  <a:moveTo>
                    <a:pt x="597" y="460"/>
                  </a:moveTo>
                  <a:cubicBezTo>
                    <a:pt x="597" y="459"/>
                    <a:pt x="596" y="459"/>
                    <a:pt x="596" y="458"/>
                  </a:cubicBezTo>
                  <a:cubicBezTo>
                    <a:pt x="596" y="458"/>
                    <a:pt x="596" y="458"/>
                    <a:pt x="596" y="458"/>
                  </a:cubicBezTo>
                  <a:cubicBezTo>
                    <a:pt x="596" y="457"/>
                    <a:pt x="597" y="457"/>
                    <a:pt x="597" y="456"/>
                  </a:cubicBezTo>
                  <a:cubicBezTo>
                    <a:pt x="597" y="456"/>
                    <a:pt x="597" y="456"/>
                    <a:pt x="597" y="456"/>
                  </a:cubicBezTo>
                  <a:cubicBezTo>
                    <a:pt x="605" y="447"/>
                    <a:pt x="605" y="447"/>
                    <a:pt x="605" y="447"/>
                  </a:cubicBezTo>
                  <a:cubicBezTo>
                    <a:pt x="606" y="446"/>
                    <a:pt x="607" y="446"/>
                    <a:pt x="608" y="447"/>
                  </a:cubicBezTo>
                  <a:cubicBezTo>
                    <a:pt x="608" y="447"/>
                    <a:pt x="608" y="447"/>
                    <a:pt x="608" y="447"/>
                  </a:cubicBezTo>
                  <a:cubicBezTo>
                    <a:pt x="609" y="448"/>
                    <a:pt x="609" y="449"/>
                    <a:pt x="608" y="450"/>
                  </a:cubicBezTo>
                  <a:cubicBezTo>
                    <a:pt x="608" y="450"/>
                    <a:pt x="608" y="450"/>
                    <a:pt x="608" y="450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0" y="460"/>
                    <a:pt x="599" y="460"/>
                    <a:pt x="599" y="460"/>
                  </a:cubicBezTo>
                  <a:cubicBezTo>
                    <a:pt x="599" y="460"/>
                    <a:pt x="599" y="460"/>
                    <a:pt x="599" y="460"/>
                  </a:cubicBezTo>
                  <a:cubicBezTo>
                    <a:pt x="598" y="460"/>
                    <a:pt x="598" y="460"/>
                    <a:pt x="597" y="460"/>
                  </a:cubicBezTo>
                  <a:close/>
                  <a:moveTo>
                    <a:pt x="517" y="459"/>
                  </a:moveTo>
                  <a:cubicBezTo>
                    <a:pt x="513" y="457"/>
                    <a:pt x="510" y="455"/>
                    <a:pt x="506" y="453"/>
                  </a:cubicBezTo>
                  <a:cubicBezTo>
                    <a:pt x="506" y="453"/>
                    <a:pt x="506" y="453"/>
                    <a:pt x="506" y="453"/>
                  </a:cubicBezTo>
                  <a:cubicBezTo>
                    <a:pt x="505" y="453"/>
                    <a:pt x="505" y="452"/>
                    <a:pt x="505" y="451"/>
                  </a:cubicBezTo>
                  <a:cubicBezTo>
                    <a:pt x="505" y="451"/>
                    <a:pt x="505" y="451"/>
                    <a:pt x="505" y="451"/>
                  </a:cubicBezTo>
                  <a:cubicBezTo>
                    <a:pt x="505" y="451"/>
                    <a:pt x="505" y="450"/>
                    <a:pt x="505" y="450"/>
                  </a:cubicBezTo>
                  <a:cubicBezTo>
                    <a:pt x="505" y="450"/>
                    <a:pt x="505" y="450"/>
                    <a:pt x="505" y="450"/>
                  </a:cubicBezTo>
                  <a:cubicBezTo>
                    <a:pt x="505" y="449"/>
                    <a:pt x="507" y="448"/>
                    <a:pt x="508" y="449"/>
                  </a:cubicBezTo>
                  <a:cubicBezTo>
                    <a:pt x="508" y="449"/>
                    <a:pt x="508" y="449"/>
                    <a:pt x="508" y="449"/>
                  </a:cubicBezTo>
                  <a:cubicBezTo>
                    <a:pt x="512" y="451"/>
                    <a:pt x="515" y="452"/>
                    <a:pt x="519" y="454"/>
                  </a:cubicBezTo>
                  <a:cubicBezTo>
                    <a:pt x="519" y="454"/>
                    <a:pt x="519" y="454"/>
                    <a:pt x="519" y="454"/>
                  </a:cubicBezTo>
                  <a:cubicBezTo>
                    <a:pt x="520" y="455"/>
                    <a:pt x="520" y="457"/>
                    <a:pt x="520" y="458"/>
                  </a:cubicBezTo>
                  <a:cubicBezTo>
                    <a:pt x="520" y="458"/>
                    <a:pt x="520" y="458"/>
                    <a:pt x="520" y="458"/>
                  </a:cubicBezTo>
                  <a:cubicBezTo>
                    <a:pt x="519" y="459"/>
                    <a:pt x="519" y="459"/>
                    <a:pt x="518" y="459"/>
                  </a:cubicBezTo>
                  <a:cubicBezTo>
                    <a:pt x="518" y="459"/>
                    <a:pt x="518" y="459"/>
                    <a:pt x="518" y="459"/>
                  </a:cubicBezTo>
                  <a:cubicBezTo>
                    <a:pt x="517" y="459"/>
                    <a:pt x="517" y="459"/>
                    <a:pt x="517" y="459"/>
                  </a:cubicBezTo>
                  <a:close/>
                  <a:moveTo>
                    <a:pt x="490" y="446"/>
                  </a:moveTo>
                  <a:cubicBezTo>
                    <a:pt x="486" y="445"/>
                    <a:pt x="482" y="443"/>
                    <a:pt x="479" y="442"/>
                  </a:cubicBezTo>
                  <a:cubicBezTo>
                    <a:pt x="479" y="442"/>
                    <a:pt x="479" y="442"/>
                    <a:pt x="479" y="442"/>
                  </a:cubicBezTo>
                  <a:cubicBezTo>
                    <a:pt x="478" y="442"/>
                    <a:pt x="477" y="441"/>
                    <a:pt x="477" y="440"/>
                  </a:cubicBezTo>
                  <a:cubicBezTo>
                    <a:pt x="477" y="440"/>
                    <a:pt x="477" y="440"/>
                    <a:pt x="477" y="440"/>
                  </a:cubicBezTo>
                  <a:cubicBezTo>
                    <a:pt x="477" y="440"/>
                    <a:pt x="477" y="439"/>
                    <a:pt x="477" y="439"/>
                  </a:cubicBezTo>
                  <a:cubicBezTo>
                    <a:pt x="477" y="439"/>
                    <a:pt x="477" y="439"/>
                    <a:pt x="477" y="439"/>
                  </a:cubicBezTo>
                  <a:cubicBezTo>
                    <a:pt x="477" y="438"/>
                    <a:pt x="479" y="437"/>
                    <a:pt x="480" y="438"/>
                  </a:cubicBezTo>
                  <a:cubicBezTo>
                    <a:pt x="480" y="438"/>
                    <a:pt x="480" y="438"/>
                    <a:pt x="480" y="438"/>
                  </a:cubicBezTo>
                  <a:cubicBezTo>
                    <a:pt x="484" y="439"/>
                    <a:pt x="488" y="440"/>
                    <a:pt x="491" y="442"/>
                  </a:cubicBezTo>
                  <a:cubicBezTo>
                    <a:pt x="491" y="442"/>
                    <a:pt x="491" y="442"/>
                    <a:pt x="491" y="442"/>
                  </a:cubicBezTo>
                  <a:cubicBezTo>
                    <a:pt x="493" y="442"/>
                    <a:pt x="493" y="444"/>
                    <a:pt x="493" y="445"/>
                  </a:cubicBezTo>
                  <a:cubicBezTo>
                    <a:pt x="493" y="445"/>
                    <a:pt x="493" y="445"/>
                    <a:pt x="493" y="445"/>
                  </a:cubicBezTo>
                  <a:cubicBezTo>
                    <a:pt x="492" y="446"/>
                    <a:pt x="492" y="446"/>
                    <a:pt x="491" y="446"/>
                  </a:cubicBezTo>
                  <a:cubicBezTo>
                    <a:pt x="491" y="446"/>
                    <a:pt x="491" y="446"/>
                    <a:pt x="491" y="446"/>
                  </a:cubicBezTo>
                  <a:cubicBezTo>
                    <a:pt x="490" y="446"/>
                    <a:pt x="490" y="446"/>
                    <a:pt x="490" y="446"/>
                  </a:cubicBezTo>
                  <a:close/>
                  <a:moveTo>
                    <a:pt x="617" y="437"/>
                  </a:moveTo>
                  <a:cubicBezTo>
                    <a:pt x="616" y="437"/>
                    <a:pt x="616" y="436"/>
                    <a:pt x="616" y="435"/>
                  </a:cubicBezTo>
                  <a:cubicBezTo>
                    <a:pt x="616" y="435"/>
                    <a:pt x="616" y="435"/>
                    <a:pt x="616" y="435"/>
                  </a:cubicBezTo>
                  <a:cubicBezTo>
                    <a:pt x="616" y="435"/>
                    <a:pt x="616" y="434"/>
                    <a:pt x="617" y="434"/>
                  </a:cubicBezTo>
                  <a:cubicBezTo>
                    <a:pt x="617" y="434"/>
                    <a:pt x="617" y="434"/>
                    <a:pt x="617" y="434"/>
                  </a:cubicBezTo>
                  <a:cubicBezTo>
                    <a:pt x="624" y="425"/>
                    <a:pt x="624" y="425"/>
                    <a:pt x="624" y="425"/>
                  </a:cubicBezTo>
                  <a:cubicBezTo>
                    <a:pt x="625" y="424"/>
                    <a:pt x="627" y="424"/>
                    <a:pt x="628" y="424"/>
                  </a:cubicBezTo>
                  <a:cubicBezTo>
                    <a:pt x="628" y="424"/>
                    <a:pt x="628" y="424"/>
                    <a:pt x="628" y="424"/>
                  </a:cubicBezTo>
                  <a:cubicBezTo>
                    <a:pt x="629" y="425"/>
                    <a:pt x="629" y="427"/>
                    <a:pt x="628" y="428"/>
                  </a:cubicBezTo>
                  <a:cubicBezTo>
                    <a:pt x="628" y="428"/>
                    <a:pt x="628" y="428"/>
                    <a:pt x="628" y="428"/>
                  </a:cubicBezTo>
                  <a:cubicBezTo>
                    <a:pt x="620" y="437"/>
                    <a:pt x="620" y="437"/>
                    <a:pt x="620" y="437"/>
                  </a:cubicBezTo>
                  <a:cubicBezTo>
                    <a:pt x="620" y="437"/>
                    <a:pt x="619" y="438"/>
                    <a:pt x="618" y="438"/>
                  </a:cubicBezTo>
                  <a:cubicBezTo>
                    <a:pt x="618" y="438"/>
                    <a:pt x="618" y="438"/>
                    <a:pt x="618" y="438"/>
                  </a:cubicBezTo>
                  <a:cubicBezTo>
                    <a:pt x="618" y="438"/>
                    <a:pt x="617" y="437"/>
                    <a:pt x="617" y="437"/>
                  </a:cubicBezTo>
                  <a:close/>
                  <a:moveTo>
                    <a:pt x="461" y="437"/>
                  </a:moveTo>
                  <a:cubicBezTo>
                    <a:pt x="458" y="436"/>
                    <a:pt x="454" y="435"/>
                    <a:pt x="450" y="435"/>
                  </a:cubicBezTo>
                  <a:cubicBezTo>
                    <a:pt x="450" y="435"/>
                    <a:pt x="450" y="435"/>
                    <a:pt x="450" y="435"/>
                  </a:cubicBezTo>
                  <a:cubicBezTo>
                    <a:pt x="450" y="435"/>
                    <a:pt x="450" y="435"/>
                    <a:pt x="450" y="435"/>
                  </a:cubicBezTo>
                  <a:cubicBezTo>
                    <a:pt x="449" y="435"/>
                    <a:pt x="448" y="434"/>
                    <a:pt x="448" y="432"/>
                  </a:cubicBezTo>
                  <a:cubicBezTo>
                    <a:pt x="448" y="432"/>
                    <a:pt x="448" y="432"/>
                    <a:pt x="448" y="432"/>
                  </a:cubicBezTo>
                  <a:cubicBezTo>
                    <a:pt x="448" y="432"/>
                    <a:pt x="448" y="432"/>
                    <a:pt x="448" y="432"/>
                  </a:cubicBezTo>
                  <a:cubicBezTo>
                    <a:pt x="448" y="432"/>
                    <a:pt x="448" y="432"/>
                    <a:pt x="448" y="432"/>
                  </a:cubicBezTo>
                  <a:cubicBezTo>
                    <a:pt x="448" y="431"/>
                    <a:pt x="449" y="430"/>
                    <a:pt x="451" y="430"/>
                  </a:cubicBezTo>
                  <a:cubicBezTo>
                    <a:pt x="451" y="430"/>
                    <a:pt x="451" y="430"/>
                    <a:pt x="451" y="430"/>
                  </a:cubicBezTo>
                  <a:cubicBezTo>
                    <a:pt x="451" y="430"/>
                    <a:pt x="451" y="430"/>
                    <a:pt x="451" y="430"/>
                  </a:cubicBezTo>
                  <a:cubicBezTo>
                    <a:pt x="451" y="430"/>
                    <a:pt x="451" y="430"/>
                    <a:pt x="451" y="430"/>
                  </a:cubicBezTo>
                  <a:cubicBezTo>
                    <a:pt x="451" y="430"/>
                    <a:pt x="451" y="430"/>
                    <a:pt x="451" y="430"/>
                  </a:cubicBezTo>
                  <a:cubicBezTo>
                    <a:pt x="455" y="431"/>
                    <a:pt x="459" y="432"/>
                    <a:pt x="463" y="433"/>
                  </a:cubicBezTo>
                  <a:cubicBezTo>
                    <a:pt x="463" y="433"/>
                    <a:pt x="463" y="433"/>
                    <a:pt x="463" y="433"/>
                  </a:cubicBezTo>
                  <a:cubicBezTo>
                    <a:pt x="464" y="433"/>
                    <a:pt x="465" y="434"/>
                    <a:pt x="464" y="435"/>
                  </a:cubicBezTo>
                  <a:cubicBezTo>
                    <a:pt x="464" y="435"/>
                    <a:pt x="464" y="435"/>
                    <a:pt x="464" y="435"/>
                  </a:cubicBezTo>
                  <a:cubicBezTo>
                    <a:pt x="464" y="437"/>
                    <a:pt x="463" y="437"/>
                    <a:pt x="462" y="437"/>
                  </a:cubicBezTo>
                  <a:cubicBezTo>
                    <a:pt x="462" y="437"/>
                    <a:pt x="462" y="437"/>
                    <a:pt x="462" y="437"/>
                  </a:cubicBezTo>
                  <a:cubicBezTo>
                    <a:pt x="462" y="437"/>
                    <a:pt x="462" y="437"/>
                    <a:pt x="461" y="437"/>
                  </a:cubicBezTo>
                  <a:close/>
                  <a:moveTo>
                    <a:pt x="432" y="432"/>
                  </a:moveTo>
                  <a:cubicBezTo>
                    <a:pt x="428" y="432"/>
                    <a:pt x="424" y="431"/>
                    <a:pt x="420" y="431"/>
                  </a:cubicBezTo>
                  <a:cubicBezTo>
                    <a:pt x="420" y="431"/>
                    <a:pt x="420" y="431"/>
                    <a:pt x="420" y="431"/>
                  </a:cubicBezTo>
                  <a:cubicBezTo>
                    <a:pt x="419" y="431"/>
                    <a:pt x="418" y="430"/>
                    <a:pt x="418" y="428"/>
                  </a:cubicBezTo>
                  <a:cubicBezTo>
                    <a:pt x="418" y="428"/>
                    <a:pt x="418" y="428"/>
                    <a:pt x="418" y="428"/>
                  </a:cubicBezTo>
                  <a:cubicBezTo>
                    <a:pt x="418" y="428"/>
                    <a:pt x="418" y="428"/>
                    <a:pt x="418" y="428"/>
                  </a:cubicBezTo>
                  <a:cubicBezTo>
                    <a:pt x="418" y="428"/>
                    <a:pt x="418" y="428"/>
                    <a:pt x="418" y="428"/>
                  </a:cubicBezTo>
                  <a:cubicBezTo>
                    <a:pt x="418" y="427"/>
                    <a:pt x="419" y="426"/>
                    <a:pt x="421" y="426"/>
                  </a:cubicBezTo>
                  <a:cubicBezTo>
                    <a:pt x="421" y="426"/>
                    <a:pt x="421" y="426"/>
                    <a:pt x="421" y="426"/>
                  </a:cubicBezTo>
                  <a:cubicBezTo>
                    <a:pt x="425" y="426"/>
                    <a:pt x="429" y="427"/>
                    <a:pt x="433" y="427"/>
                  </a:cubicBezTo>
                  <a:cubicBezTo>
                    <a:pt x="433" y="427"/>
                    <a:pt x="433" y="427"/>
                    <a:pt x="433" y="427"/>
                  </a:cubicBezTo>
                  <a:cubicBezTo>
                    <a:pt x="434" y="427"/>
                    <a:pt x="435" y="429"/>
                    <a:pt x="435" y="430"/>
                  </a:cubicBezTo>
                  <a:cubicBezTo>
                    <a:pt x="435" y="430"/>
                    <a:pt x="435" y="430"/>
                    <a:pt x="435" y="430"/>
                  </a:cubicBezTo>
                  <a:cubicBezTo>
                    <a:pt x="435" y="431"/>
                    <a:pt x="434" y="432"/>
                    <a:pt x="433" y="432"/>
                  </a:cubicBezTo>
                  <a:cubicBezTo>
                    <a:pt x="433" y="432"/>
                    <a:pt x="433" y="432"/>
                    <a:pt x="433" y="432"/>
                  </a:cubicBezTo>
                  <a:cubicBezTo>
                    <a:pt x="432" y="432"/>
                    <a:pt x="432" y="432"/>
                    <a:pt x="432" y="432"/>
                  </a:cubicBezTo>
                  <a:close/>
                  <a:moveTo>
                    <a:pt x="276" y="431"/>
                  </a:moveTo>
                  <a:cubicBezTo>
                    <a:pt x="274" y="431"/>
                    <a:pt x="272" y="431"/>
                    <a:pt x="271" y="431"/>
                  </a:cubicBezTo>
                  <a:cubicBezTo>
                    <a:pt x="271" y="431"/>
                    <a:pt x="271" y="431"/>
                    <a:pt x="271" y="431"/>
                  </a:cubicBezTo>
                  <a:cubicBezTo>
                    <a:pt x="271" y="431"/>
                    <a:pt x="271" y="431"/>
                    <a:pt x="271" y="431"/>
                  </a:cubicBezTo>
                  <a:cubicBezTo>
                    <a:pt x="269" y="431"/>
                    <a:pt x="268" y="430"/>
                    <a:pt x="268" y="429"/>
                  </a:cubicBezTo>
                  <a:cubicBezTo>
                    <a:pt x="268" y="429"/>
                    <a:pt x="268" y="429"/>
                    <a:pt x="268" y="429"/>
                  </a:cubicBezTo>
                  <a:cubicBezTo>
                    <a:pt x="268" y="428"/>
                    <a:pt x="269" y="427"/>
                    <a:pt x="271" y="427"/>
                  </a:cubicBezTo>
                  <a:cubicBezTo>
                    <a:pt x="271" y="427"/>
                    <a:pt x="271" y="427"/>
                    <a:pt x="271" y="427"/>
                  </a:cubicBezTo>
                  <a:cubicBezTo>
                    <a:pt x="272" y="427"/>
                    <a:pt x="274" y="427"/>
                    <a:pt x="276" y="427"/>
                  </a:cubicBezTo>
                  <a:cubicBezTo>
                    <a:pt x="276" y="427"/>
                    <a:pt x="276" y="427"/>
                    <a:pt x="276" y="427"/>
                  </a:cubicBezTo>
                  <a:cubicBezTo>
                    <a:pt x="277" y="427"/>
                    <a:pt x="278" y="427"/>
                    <a:pt x="278" y="427"/>
                  </a:cubicBezTo>
                  <a:cubicBezTo>
                    <a:pt x="278" y="427"/>
                    <a:pt x="278" y="427"/>
                    <a:pt x="278" y="427"/>
                  </a:cubicBezTo>
                  <a:cubicBezTo>
                    <a:pt x="280" y="427"/>
                    <a:pt x="281" y="427"/>
                    <a:pt x="283" y="427"/>
                  </a:cubicBezTo>
                  <a:cubicBezTo>
                    <a:pt x="283" y="427"/>
                    <a:pt x="283" y="427"/>
                    <a:pt x="283" y="427"/>
                  </a:cubicBezTo>
                  <a:cubicBezTo>
                    <a:pt x="284" y="427"/>
                    <a:pt x="285" y="428"/>
                    <a:pt x="285" y="429"/>
                  </a:cubicBezTo>
                  <a:cubicBezTo>
                    <a:pt x="285" y="429"/>
                    <a:pt x="285" y="429"/>
                    <a:pt x="285" y="429"/>
                  </a:cubicBezTo>
                  <a:cubicBezTo>
                    <a:pt x="285" y="430"/>
                    <a:pt x="284" y="431"/>
                    <a:pt x="283" y="431"/>
                  </a:cubicBezTo>
                  <a:cubicBezTo>
                    <a:pt x="283" y="431"/>
                    <a:pt x="283" y="431"/>
                    <a:pt x="283" y="431"/>
                  </a:cubicBezTo>
                  <a:cubicBezTo>
                    <a:pt x="281" y="431"/>
                    <a:pt x="280" y="431"/>
                    <a:pt x="278" y="431"/>
                  </a:cubicBezTo>
                  <a:cubicBezTo>
                    <a:pt x="278" y="431"/>
                    <a:pt x="278" y="431"/>
                    <a:pt x="278" y="431"/>
                  </a:cubicBezTo>
                  <a:cubicBezTo>
                    <a:pt x="278" y="431"/>
                    <a:pt x="277" y="431"/>
                    <a:pt x="276" y="431"/>
                  </a:cubicBezTo>
                  <a:close/>
                  <a:moveTo>
                    <a:pt x="298" y="429"/>
                  </a:moveTo>
                  <a:cubicBezTo>
                    <a:pt x="298" y="427"/>
                    <a:pt x="299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ubicBezTo>
                    <a:pt x="305" y="426"/>
                    <a:pt x="309" y="426"/>
                    <a:pt x="313" y="426"/>
                  </a:cubicBezTo>
                  <a:cubicBezTo>
                    <a:pt x="313" y="426"/>
                    <a:pt x="313" y="426"/>
                    <a:pt x="313" y="426"/>
                  </a:cubicBezTo>
                  <a:cubicBezTo>
                    <a:pt x="314" y="426"/>
                    <a:pt x="315" y="427"/>
                    <a:pt x="315" y="428"/>
                  </a:cubicBezTo>
                  <a:cubicBezTo>
                    <a:pt x="315" y="428"/>
                    <a:pt x="315" y="428"/>
                    <a:pt x="315" y="428"/>
                  </a:cubicBezTo>
                  <a:cubicBezTo>
                    <a:pt x="315" y="430"/>
                    <a:pt x="314" y="431"/>
                    <a:pt x="313" y="431"/>
                  </a:cubicBezTo>
                  <a:cubicBezTo>
                    <a:pt x="313" y="431"/>
                    <a:pt x="313" y="431"/>
                    <a:pt x="313" y="431"/>
                  </a:cubicBezTo>
                  <a:cubicBezTo>
                    <a:pt x="309" y="431"/>
                    <a:pt x="305" y="431"/>
                    <a:pt x="301" y="431"/>
                  </a:cubicBezTo>
                  <a:cubicBezTo>
                    <a:pt x="301" y="431"/>
                    <a:pt x="301" y="431"/>
                    <a:pt x="301" y="431"/>
                  </a:cubicBezTo>
                  <a:cubicBezTo>
                    <a:pt x="301" y="431"/>
                    <a:pt x="301" y="431"/>
                    <a:pt x="301" y="431"/>
                  </a:cubicBezTo>
                  <a:cubicBezTo>
                    <a:pt x="301" y="431"/>
                    <a:pt x="301" y="431"/>
                    <a:pt x="301" y="431"/>
                  </a:cubicBezTo>
                  <a:cubicBezTo>
                    <a:pt x="301" y="431"/>
                    <a:pt x="301" y="431"/>
                    <a:pt x="301" y="431"/>
                  </a:cubicBezTo>
                  <a:cubicBezTo>
                    <a:pt x="299" y="431"/>
                    <a:pt x="298" y="430"/>
                    <a:pt x="298" y="429"/>
                  </a:cubicBezTo>
                  <a:close/>
                  <a:moveTo>
                    <a:pt x="253" y="431"/>
                  </a:moveTo>
                  <a:cubicBezTo>
                    <a:pt x="249" y="431"/>
                    <a:pt x="245" y="431"/>
                    <a:pt x="241" y="430"/>
                  </a:cubicBezTo>
                  <a:cubicBezTo>
                    <a:pt x="241" y="430"/>
                    <a:pt x="241" y="430"/>
                    <a:pt x="241" y="430"/>
                  </a:cubicBezTo>
                  <a:cubicBezTo>
                    <a:pt x="241" y="430"/>
                    <a:pt x="241" y="430"/>
                    <a:pt x="241" y="430"/>
                  </a:cubicBezTo>
                  <a:cubicBezTo>
                    <a:pt x="239" y="430"/>
                    <a:pt x="238" y="429"/>
                    <a:pt x="238" y="428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238" y="427"/>
                    <a:pt x="239" y="426"/>
                    <a:pt x="241" y="426"/>
                  </a:cubicBezTo>
                  <a:cubicBezTo>
                    <a:pt x="241" y="426"/>
                    <a:pt x="241" y="426"/>
                    <a:pt x="241" y="426"/>
                  </a:cubicBezTo>
                  <a:cubicBezTo>
                    <a:pt x="245" y="426"/>
                    <a:pt x="249" y="426"/>
                    <a:pt x="253" y="426"/>
                  </a:cubicBezTo>
                  <a:cubicBezTo>
                    <a:pt x="253" y="426"/>
                    <a:pt x="253" y="426"/>
                    <a:pt x="253" y="426"/>
                  </a:cubicBezTo>
                  <a:cubicBezTo>
                    <a:pt x="254" y="426"/>
                    <a:pt x="255" y="427"/>
                    <a:pt x="255" y="429"/>
                  </a:cubicBezTo>
                  <a:cubicBezTo>
                    <a:pt x="255" y="429"/>
                    <a:pt x="255" y="429"/>
                    <a:pt x="255" y="429"/>
                  </a:cubicBezTo>
                  <a:cubicBezTo>
                    <a:pt x="255" y="430"/>
                    <a:pt x="254" y="431"/>
                    <a:pt x="253" y="431"/>
                  </a:cubicBezTo>
                  <a:cubicBezTo>
                    <a:pt x="253" y="431"/>
                    <a:pt x="253" y="431"/>
                    <a:pt x="253" y="431"/>
                  </a:cubicBezTo>
                  <a:cubicBezTo>
                    <a:pt x="253" y="431"/>
                    <a:pt x="253" y="431"/>
                    <a:pt x="253" y="431"/>
                  </a:cubicBezTo>
                  <a:close/>
                  <a:moveTo>
                    <a:pt x="328" y="428"/>
                  </a:moveTo>
                  <a:cubicBezTo>
                    <a:pt x="328" y="428"/>
                    <a:pt x="328" y="428"/>
                    <a:pt x="328" y="428"/>
                  </a:cubicBezTo>
                  <a:cubicBezTo>
                    <a:pt x="328" y="428"/>
                    <a:pt x="328" y="428"/>
                    <a:pt x="328" y="428"/>
                  </a:cubicBezTo>
                  <a:cubicBezTo>
                    <a:pt x="328" y="427"/>
                    <a:pt x="329" y="426"/>
                    <a:pt x="331" y="426"/>
                  </a:cubicBezTo>
                  <a:cubicBezTo>
                    <a:pt x="331" y="426"/>
                    <a:pt x="331" y="426"/>
                    <a:pt x="331" y="426"/>
                  </a:cubicBezTo>
                  <a:cubicBezTo>
                    <a:pt x="335" y="426"/>
                    <a:pt x="339" y="425"/>
                    <a:pt x="343" y="425"/>
                  </a:cubicBezTo>
                  <a:cubicBezTo>
                    <a:pt x="343" y="425"/>
                    <a:pt x="343" y="425"/>
                    <a:pt x="343" y="425"/>
                  </a:cubicBezTo>
                  <a:cubicBezTo>
                    <a:pt x="344" y="425"/>
                    <a:pt x="345" y="426"/>
                    <a:pt x="345" y="428"/>
                  </a:cubicBezTo>
                  <a:cubicBezTo>
                    <a:pt x="345" y="428"/>
                    <a:pt x="345" y="428"/>
                    <a:pt x="345" y="428"/>
                  </a:cubicBezTo>
                  <a:cubicBezTo>
                    <a:pt x="345" y="429"/>
                    <a:pt x="344" y="430"/>
                    <a:pt x="343" y="430"/>
                  </a:cubicBezTo>
                  <a:cubicBezTo>
                    <a:pt x="343" y="430"/>
                    <a:pt x="343" y="430"/>
                    <a:pt x="343" y="430"/>
                  </a:cubicBezTo>
                  <a:cubicBezTo>
                    <a:pt x="339" y="430"/>
                    <a:pt x="335" y="430"/>
                    <a:pt x="331" y="430"/>
                  </a:cubicBezTo>
                  <a:cubicBezTo>
                    <a:pt x="331" y="430"/>
                    <a:pt x="331" y="430"/>
                    <a:pt x="331" y="430"/>
                  </a:cubicBezTo>
                  <a:cubicBezTo>
                    <a:pt x="331" y="430"/>
                    <a:pt x="331" y="430"/>
                    <a:pt x="331" y="430"/>
                  </a:cubicBezTo>
                  <a:cubicBezTo>
                    <a:pt x="331" y="430"/>
                    <a:pt x="331" y="430"/>
                    <a:pt x="331" y="430"/>
                  </a:cubicBezTo>
                  <a:cubicBezTo>
                    <a:pt x="329" y="430"/>
                    <a:pt x="328" y="429"/>
                    <a:pt x="328" y="428"/>
                  </a:cubicBezTo>
                  <a:close/>
                  <a:moveTo>
                    <a:pt x="403" y="430"/>
                  </a:moveTo>
                  <a:cubicBezTo>
                    <a:pt x="399" y="430"/>
                    <a:pt x="395" y="430"/>
                    <a:pt x="391" y="429"/>
                  </a:cubicBezTo>
                  <a:cubicBezTo>
                    <a:pt x="391" y="429"/>
                    <a:pt x="391" y="429"/>
                    <a:pt x="391" y="429"/>
                  </a:cubicBezTo>
                  <a:cubicBezTo>
                    <a:pt x="389" y="429"/>
                    <a:pt x="388" y="428"/>
                    <a:pt x="388" y="427"/>
                  </a:cubicBezTo>
                  <a:cubicBezTo>
                    <a:pt x="388" y="427"/>
                    <a:pt x="388" y="427"/>
                    <a:pt x="388" y="427"/>
                  </a:cubicBezTo>
                  <a:cubicBezTo>
                    <a:pt x="388" y="426"/>
                    <a:pt x="389" y="425"/>
                    <a:pt x="391" y="425"/>
                  </a:cubicBezTo>
                  <a:cubicBezTo>
                    <a:pt x="391" y="425"/>
                    <a:pt x="391" y="425"/>
                    <a:pt x="391" y="425"/>
                  </a:cubicBezTo>
                  <a:cubicBezTo>
                    <a:pt x="395" y="425"/>
                    <a:pt x="399" y="425"/>
                    <a:pt x="403" y="425"/>
                  </a:cubicBezTo>
                  <a:cubicBezTo>
                    <a:pt x="403" y="425"/>
                    <a:pt x="403" y="425"/>
                    <a:pt x="403" y="425"/>
                  </a:cubicBezTo>
                  <a:cubicBezTo>
                    <a:pt x="404" y="425"/>
                    <a:pt x="405" y="426"/>
                    <a:pt x="405" y="427"/>
                  </a:cubicBezTo>
                  <a:cubicBezTo>
                    <a:pt x="405" y="427"/>
                    <a:pt x="405" y="427"/>
                    <a:pt x="405" y="427"/>
                  </a:cubicBezTo>
                  <a:cubicBezTo>
                    <a:pt x="405" y="429"/>
                    <a:pt x="404" y="430"/>
                    <a:pt x="403" y="430"/>
                  </a:cubicBezTo>
                  <a:cubicBezTo>
                    <a:pt x="403" y="430"/>
                    <a:pt x="403" y="430"/>
                    <a:pt x="403" y="430"/>
                  </a:cubicBezTo>
                  <a:cubicBezTo>
                    <a:pt x="403" y="430"/>
                    <a:pt x="403" y="430"/>
                    <a:pt x="403" y="430"/>
                  </a:cubicBezTo>
                  <a:close/>
                  <a:moveTo>
                    <a:pt x="358" y="427"/>
                  </a:moveTo>
                  <a:cubicBezTo>
                    <a:pt x="358" y="426"/>
                    <a:pt x="359" y="425"/>
                    <a:pt x="361" y="425"/>
                  </a:cubicBezTo>
                  <a:cubicBezTo>
                    <a:pt x="361" y="425"/>
                    <a:pt x="361" y="425"/>
                    <a:pt x="361" y="425"/>
                  </a:cubicBezTo>
                  <a:cubicBezTo>
                    <a:pt x="365" y="425"/>
                    <a:pt x="369" y="425"/>
                    <a:pt x="373" y="425"/>
                  </a:cubicBezTo>
                  <a:cubicBezTo>
                    <a:pt x="373" y="425"/>
                    <a:pt x="373" y="425"/>
                    <a:pt x="373" y="425"/>
                  </a:cubicBezTo>
                  <a:cubicBezTo>
                    <a:pt x="374" y="425"/>
                    <a:pt x="375" y="426"/>
                    <a:pt x="375" y="427"/>
                  </a:cubicBezTo>
                  <a:cubicBezTo>
                    <a:pt x="375" y="427"/>
                    <a:pt x="375" y="427"/>
                    <a:pt x="375" y="427"/>
                  </a:cubicBezTo>
                  <a:cubicBezTo>
                    <a:pt x="375" y="428"/>
                    <a:pt x="374" y="429"/>
                    <a:pt x="373" y="429"/>
                  </a:cubicBezTo>
                  <a:cubicBezTo>
                    <a:pt x="373" y="429"/>
                    <a:pt x="373" y="429"/>
                    <a:pt x="373" y="429"/>
                  </a:cubicBezTo>
                  <a:cubicBezTo>
                    <a:pt x="369" y="429"/>
                    <a:pt x="365" y="430"/>
                    <a:pt x="361" y="430"/>
                  </a:cubicBezTo>
                  <a:cubicBezTo>
                    <a:pt x="361" y="430"/>
                    <a:pt x="361" y="430"/>
                    <a:pt x="361" y="430"/>
                  </a:cubicBezTo>
                  <a:cubicBezTo>
                    <a:pt x="361" y="430"/>
                    <a:pt x="361" y="430"/>
                    <a:pt x="361" y="430"/>
                  </a:cubicBezTo>
                  <a:cubicBezTo>
                    <a:pt x="361" y="430"/>
                    <a:pt x="361" y="430"/>
                    <a:pt x="361" y="430"/>
                  </a:cubicBezTo>
                  <a:cubicBezTo>
                    <a:pt x="359" y="430"/>
                    <a:pt x="358" y="429"/>
                    <a:pt x="358" y="427"/>
                  </a:cubicBezTo>
                  <a:close/>
                  <a:moveTo>
                    <a:pt x="223" y="429"/>
                  </a:moveTo>
                  <a:cubicBezTo>
                    <a:pt x="218" y="429"/>
                    <a:pt x="214" y="429"/>
                    <a:pt x="211" y="428"/>
                  </a:cubicBezTo>
                  <a:cubicBezTo>
                    <a:pt x="211" y="428"/>
                    <a:pt x="211" y="428"/>
                    <a:pt x="211" y="428"/>
                  </a:cubicBezTo>
                  <a:cubicBezTo>
                    <a:pt x="209" y="428"/>
                    <a:pt x="208" y="427"/>
                    <a:pt x="208" y="426"/>
                  </a:cubicBezTo>
                  <a:cubicBezTo>
                    <a:pt x="208" y="426"/>
                    <a:pt x="208" y="426"/>
                    <a:pt x="208" y="426"/>
                  </a:cubicBezTo>
                  <a:cubicBezTo>
                    <a:pt x="208" y="426"/>
                    <a:pt x="208" y="426"/>
                    <a:pt x="208" y="426"/>
                  </a:cubicBezTo>
                  <a:cubicBezTo>
                    <a:pt x="208" y="426"/>
                    <a:pt x="208" y="426"/>
                    <a:pt x="208" y="426"/>
                  </a:cubicBezTo>
                  <a:cubicBezTo>
                    <a:pt x="209" y="424"/>
                    <a:pt x="210" y="423"/>
                    <a:pt x="211" y="423"/>
                  </a:cubicBezTo>
                  <a:cubicBezTo>
                    <a:pt x="211" y="423"/>
                    <a:pt x="211" y="423"/>
                    <a:pt x="211" y="423"/>
                  </a:cubicBezTo>
                  <a:cubicBezTo>
                    <a:pt x="215" y="424"/>
                    <a:pt x="219" y="424"/>
                    <a:pt x="223" y="424"/>
                  </a:cubicBezTo>
                  <a:cubicBezTo>
                    <a:pt x="223" y="424"/>
                    <a:pt x="223" y="424"/>
                    <a:pt x="223" y="424"/>
                  </a:cubicBezTo>
                  <a:cubicBezTo>
                    <a:pt x="224" y="425"/>
                    <a:pt x="225" y="426"/>
                    <a:pt x="225" y="427"/>
                  </a:cubicBezTo>
                  <a:cubicBezTo>
                    <a:pt x="225" y="427"/>
                    <a:pt x="225" y="427"/>
                    <a:pt x="225" y="427"/>
                  </a:cubicBezTo>
                  <a:cubicBezTo>
                    <a:pt x="225" y="428"/>
                    <a:pt x="224" y="429"/>
                    <a:pt x="223" y="429"/>
                  </a:cubicBezTo>
                  <a:cubicBezTo>
                    <a:pt x="223" y="429"/>
                    <a:pt x="223" y="429"/>
                    <a:pt x="223" y="429"/>
                  </a:cubicBezTo>
                  <a:cubicBezTo>
                    <a:pt x="223" y="429"/>
                    <a:pt x="223" y="429"/>
                    <a:pt x="223" y="429"/>
                  </a:cubicBezTo>
                  <a:close/>
                  <a:moveTo>
                    <a:pt x="193" y="426"/>
                  </a:moveTo>
                  <a:cubicBezTo>
                    <a:pt x="189" y="426"/>
                    <a:pt x="185" y="425"/>
                    <a:pt x="181" y="424"/>
                  </a:cubicBezTo>
                  <a:cubicBezTo>
                    <a:pt x="181" y="424"/>
                    <a:pt x="181" y="424"/>
                    <a:pt x="181" y="424"/>
                  </a:cubicBezTo>
                  <a:cubicBezTo>
                    <a:pt x="179" y="424"/>
                    <a:pt x="179" y="423"/>
                    <a:pt x="179" y="422"/>
                  </a:cubicBezTo>
                  <a:cubicBezTo>
                    <a:pt x="179" y="422"/>
                    <a:pt x="179" y="422"/>
                    <a:pt x="179" y="422"/>
                  </a:cubicBezTo>
                  <a:cubicBezTo>
                    <a:pt x="179" y="422"/>
                    <a:pt x="179" y="422"/>
                    <a:pt x="179" y="422"/>
                  </a:cubicBezTo>
                  <a:cubicBezTo>
                    <a:pt x="179" y="422"/>
                    <a:pt x="179" y="422"/>
                    <a:pt x="179" y="422"/>
                  </a:cubicBezTo>
                  <a:cubicBezTo>
                    <a:pt x="179" y="420"/>
                    <a:pt x="180" y="419"/>
                    <a:pt x="181" y="420"/>
                  </a:cubicBezTo>
                  <a:cubicBezTo>
                    <a:pt x="181" y="420"/>
                    <a:pt x="181" y="420"/>
                    <a:pt x="181" y="420"/>
                  </a:cubicBezTo>
                  <a:cubicBezTo>
                    <a:pt x="185" y="420"/>
                    <a:pt x="189" y="421"/>
                    <a:pt x="193" y="421"/>
                  </a:cubicBezTo>
                  <a:cubicBezTo>
                    <a:pt x="193" y="421"/>
                    <a:pt x="193" y="421"/>
                    <a:pt x="193" y="421"/>
                  </a:cubicBezTo>
                  <a:cubicBezTo>
                    <a:pt x="195" y="422"/>
                    <a:pt x="195" y="423"/>
                    <a:pt x="195" y="424"/>
                  </a:cubicBezTo>
                  <a:cubicBezTo>
                    <a:pt x="195" y="424"/>
                    <a:pt x="195" y="424"/>
                    <a:pt x="195" y="424"/>
                  </a:cubicBezTo>
                  <a:cubicBezTo>
                    <a:pt x="195" y="425"/>
                    <a:pt x="194" y="426"/>
                    <a:pt x="193" y="426"/>
                  </a:cubicBezTo>
                  <a:cubicBezTo>
                    <a:pt x="193" y="426"/>
                    <a:pt x="193" y="426"/>
                    <a:pt x="193" y="426"/>
                  </a:cubicBezTo>
                  <a:cubicBezTo>
                    <a:pt x="193" y="426"/>
                    <a:pt x="193" y="426"/>
                    <a:pt x="193" y="426"/>
                  </a:cubicBezTo>
                  <a:close/>
                  <a:moveTo>
                    <a:pt x="163" y="421"/>
                  </a:moveTo>
                  <a:cubicBezTo>
                    <a:pt x="159" y="421"/>
                    <a:pt x="155" y="420"/>
                    <a:pt x="151" y="419"/>
                  </a:cubicBezTo>
                  <a:cubicBezTo>
                    <a:pt x="151" y="419"/>
                    <a:pt x="151" y="419"/>
                    <a:pt x="151" y="419"/>
                  </a:cubicBezTo>
                  <a:cubicBezTo>
                    <a:pt x="150" y="419"/>
                    <a:pt x="149" y="418"/>
                    <a:pt x="149" y="417"/>
                  </a:cubicBezTo>
                  <a:cubicBezTo>
                    <a:pt x="149" y="417"/>
                    <a:pt x="149" y="417"/>
                    <a:pt x="149" y="417"/>
                  </a:cubicBezTo>
                  <a:cubicBezTo>
                    <a:pt x="149" y="417"/>
                    <a:pt x="149" y="416"/>
                    <a:pt x="149" y="416"/>
                  </a:cubicBezTo>
                  <a:cubicBezTo>
                    <a:pt x="149" y="416"/>
                    <a:pt x="149" y="416"/>
                    <a:pt x="149" y="416"/>
                  </a:cubicBezTo>
                  <a:cubicBezTo>
                    <a:pt x="149" y="415"/>
                    <a:pt x="151" y="414"/>
                    <a:pt x="152" y="414"/>
                  </a:cubicBezTo>
                  <a:cubicBezTo>
                    <a:pt x="152" y="414"/>
                    <a:pt x="152" y="414"/>
                    <a:pt x="152" y="414"/>
                  </a:cubicBezTo>
                  <a:cubicBezTo>
                    <a:pt x="156" y="415"/>
                    <a:pt x="160" y="416"/>
                    <a:pt x="164" y="417"/>
                  </a:cubicBezTo>
                  <a:cubicBezTo>
                    <a:pt x="164" y="417"/>
                    <a:pt x="164" y="417"/>
                    <a:pt x="164" y="417"/>
                  </a:cubicBezTo>
                  <a:cubicBezTo>
                    <a:pt x="165" y="417"/>
                    <a:pt x="166" y="418"/>
                    <a:pt x="166" y="419"/>
                  </a:cubicBezTo>
                  <a:cubicBezTo>
                    <a:pt x="166" y="419"/>
                    <a:pt x="166" y="419"/>
                    <a:pt x="166" y="419"/>
                  </a:cubicBezTo>
                  <a:cubicBezTo>
                    <a:pt x="165" y="421"/>
                    <a:pt x="164" y="421"/>
                    <a:pt x="163" y="421"/>
                  </a:cubicBezTo>
                  <a:cubicBezTo>
                    <a:pt x="163" y="421"/>
                    <a:pt x="163" y="421"/>
                    <a:pt x="163" y="421"/>
                  </a:cubicBezTo>
                  <a:cubicBezTo>
                    <a:pt x="163" y="421"/>
                    <a:pt x="163" y="421"/>
                    <a:pt x="163" y="421"/>
                  </a:cubicBezTo>
                  <a:close/>
                  <a:moveTo>
                    <a:pt x="637" y="414"/>
                  </a:moveTo>
                  <a:cubicBezTo>
                    <a:pt x="636" y="414"/>
                    <a:pt x="636" y="413"/>
                    <a:pt x="636" y="413"/>
                  </a:cubicBezTo>
                  <a:cubicBezTo>
                    <a:pt x="636" y="413"/>
                    <a:pt x="636" y="413"/>
                    <a:pt x="636" y="413"/>
                  </a:cubicBezTo>
                  <a:cubicBezTo>
                    <a:pt x="636" y="412"/>
                    <a:pt x="636" y="412"/>
                    <a:pt x="636" y="411"/>
                  </a:cubicBezTo>
                  <a:cubicBezTo>
                    <a:pt x="636" y="411"/>
                    <a:pt x="636" y="411"/>
                    <a:pt x="636" y="411"/>
                  </a:cubicBezTo>
                  <a:cubicBezTo>
                    <a:pt x="644" y="402"/>
                    <a:pt x="644" y="402"/>
                    <a:pt x="644" y="402"/>
                  </a:cubicBezTo>
                  <a:cubicBezTo>
                    <a:pt x="645" y="401"/>
                    <a:pt x="647" y="401"/>
                    <a:pt x="648" y="402"/>
                  </a:cubicBezTo>
                  <a:cubicBezTo>
                    <a:pt x="648" y="402"/>
                    <a:pt x="648" y="402"/>
                    <a:pt x="648" y="402"/>
                  </a:cubicBezTo>
                  <a:cubicBezTo>
                    <a:pt x="649" y="403"/>
                    <a:pt x="649" y="404"/>
                    <a:pt x="648" y="405"/>
                  </a:cubicBezTo>
                  <a:cubicBezTo>
                    <a:pt x="648" y="405"/>
                    <a:pt x="648" y="405"/>
                    <a:pt x="648" y="405"/>
                  </a:cubicBezTo>
                  <a:cubicBezTo>
                    <a:pt x="640" y="414"/>
                    <a:pt x="640" y="414"/>
                    <a:pt x="640" y="414"/>
                  </a:cubicBezTo>
                  <a:cubicBezTo>
                    <a:pt x="639" y="415"/>
                    <a:pt x="639" y="415"/>
                    <a:pt x="638" y="415"/>
                  </a:cubicBezTo>
                  <a:cubicBezTo>
                    <a:pt x="638" y="415"/>
                    <a:pt x="638" y="415"/>
                    <a:pt x="638" y="415"/>
                  </a:cubicBezTo>
                  <a:cubicBezTo>
                    <a:pt x="638" y="415"/>
                    <a:pt x="637" y="415"/>
                    <a:pt x="637" y="414"/>
                  </a:cubicBezTo>
                  <a:close/>
                  <a:moveTo>
                    <a:pt x="133" y="415"/>
                  </a:moveTo>
                  <a:cubicBezTo>
                    <a:pt x="129" y="414"/>
                    <a:pt x="126" y="413"/>
                    <a:pt x="122" y="412"/>
                  </a:cubicBezTo>
                  <a:cubicBezTo>
                    <a:pt x="122" y="412"/>
                    <a:pt x="122" y="412"/>
                    <a:pt x="122" y="412"/>
                  </a:cubicBezTo>
                  <a:cubicBezTo>
                    <a:pt x="121" y="411"/>
                    <a:pt x="120" y="410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08"/>
                    <a:pt x="122" y="407"/>
                    <a:pt x="123" y="407"/>
                  </a:cubicBezTo>
                  <a:cubicBezTo>
                    <a:pt x="123" y="407"/>
                    <a:pt x="123" y="407"/>
                    <a:pt x="123" y="407"/>
                  </a:cubicBezTo>
                  <a:cubicBezTo>
                    <a:pt x="127" y="408"/>
                    <a:pt x="131" y="409"/>
                    <a:pt x="135" y="410"/>
                  </a:cubicBezTo>
                  <a:cubicBezTo>
                    <a:pt x="135" y="410"/>
                    <a:pt x="135" y="410"/>
                    <a:pt x="135" y="410"/>
                  </a:cubicBezTo>
                  <a:cubicBezTo>
                    <a:pt x="136" y="411"/>
                    <a:pt x="137" y="412"/>
                    <a:pt x="136" y="413"/>
                  </a:cubicBezTo>
                  <a:cubicBezTo>
                    <a:pt x="136" y="413"/>
                    <a:pt x="136" y="413"/>
                    <a:pt x="136" y="413"/>
                  </a:cubicBezTo>
                  <a:cubicBezTo>
                    <a:pt x="136" y="414"/>
                    <a:pt x="135" y="415"/>
                    <a:pt x="134" y="415"/>
                  </a:cubicBezTo>
                  <a:cubicBezTo>
                    <a:pt x="134" y="415"/>
                    <a:pt x="134" y="415"/>
                    <a:pt x="134" y="415"/>
                  </a:cubicBezTo>
                  <a:cubicBezTo>
                    <a:pt x="134" y="415"/>
                    <a:pt x="134" y="415"/>
                    <a:pt x="133" y="415"/>
                  </a:cubicBezTo>
                  <a:close/>
                  <a:moveTo>
                    <a:pt x="104" y="406"/>
                  </a:moveTo>
                  <a:cubicBezTo>
                    <a:pt x="101" y="405"/>
                    <a:pt x="97" y="404"/>
                    <a:pt x="93" y="402"/>
                  </a:cubicBezTo>
                  <a:cubicBezTo>
                    <a:pt x="93" y="402"/>
                    <a:pt x="93" y="402"/>
                    <a:pt x="93" y="402"/>
                  </a:cubicBezTo>
                  <a:cubicBezTo>
                    <a:pt x="92" y="402"/>
                    <a:pt x="92" y="401"/>
                    <a:pt x="92" y="400"/>
                  </a:cubicBezTo>
                  <a:cubicBezTo>
                    <a:pt x="92" y="400"/>
                    <a:pt x="92" y="400"/>
                    <a:pt x="92" y="400"/>
                  </a:cubicBezTo>
                  <a:cubicBezTo>
                    <a:pt x="92" y="400"/>
                    <a:pt x="92" y="400"/>
                    <a:pt x="92" y="399"/>
                  </a:cubicBezTo>
                  <a:cubicBezTo>
                    <a:pt x="92" y="399"/>
                    <a:pt x="92" y="399"/>
                    <a:pt x="92" y="399"/>
                  </a:cubicBezTo>
                  <a:cubicBezTo>
                    <a:pt x="92" y="398"/>
                    <a:pt x="94" y="397"/>
                    <a:pt x="95" y="398"/>
                  </a:cubicBezTo>
                  <a:cubicBezTo>
                    <a:pt x="95" y="398"/>
                    <a:pt x="95" y="398"/>
                    <a:pt x="95" y="398"/>
                  </a:cubicBezTo>
                  <a:cubicBezTo>
                    <a:pt x="98" y="399"/>
                    <a:pt x="102" y="401"/>
                    <a:pt x="106" y="402"/>
                  </a:cubicBezTo>
                  <a:cubicBezTo>
                    <a:pt x="106" y="402"/>
                    <a:pt x="106" y="402"/>
                    <a:pt x="106" y="402"/>
                  </a:cubicBezTo>
                  <a:cubicBezTo>
                    <a:pt x="107" y="402"/>
                    <a:pt x="108" y="404"/>
                    <a:pt x="108" y="405"/>
                  </a:cubicBezTo>
                  <a:cubicBezTo>
                    <a:pt x="108" y="405"/>
                    <a:pt x="108" y="405"/>
                    <a:pt x="108" y="405"/>
                  </a:cubicBezTo>
                  <a:cubicBezTo>
                    <a:pt x="107" y="406"/>
                    <a:pt x="106" y="407"/>
                    <a:pt x="105" y="407"/>
                  </a:cubicBezTo>
                  <a:cubicBezTo>
                    <a:pt x="105" y="407"/>
                    <a:pt x="105" y="407"/>
                    <a:pt x="105" y="407"/>
                  </a:cubicBezTo>
                  <a:cubicBezTo>
                    <a:pt x="105" y="407"/>
                    <a:pt x="105" y="407"/>
                    <a:pt x="104" y="406"/>
                  </a:cubicBezTo>
                  <a:close/>
                  <a:moveTo>
                    <a:pt x="76" y="396"/>
                  </a:moveTo>
                  <a:cubicBezTo>
                    <a:pt x="72" y="394"/>
                    <a:pt x="69" y="392"/>
                    <a:pt x="65" y="391"/>
                  </a:cubicBezTo>
                  <a:cubicBezTo>
                    <a:pt x="65" y="391"/>
                    <a:pt x="65" y="391"/>
                    <a:pt x="65" y="391"/>
                  </a:cubicBezTo>
                  <a:cubicBezTo>
                    <a:pt x="65" y="391"/>
                    <a:pt x="65" y="391"/>
                    <a:pt x="65" y="391"/>
                  </a:cubicBezTo>
                  <a:cubicBezTo>
                    <a:pt x="64" y="390"/>
                    <a:pt x="64" y="389"/>
                    <a:pt x="64" y="389"/>
                  </a:cubicBezTo>
                  <a:cubicBezTo>
                    <a:pt x="64" y="389"/>
                    <a:pt x="64" y="389"/>
                    <a:pt x="64" y="389"/>
                  </a:cubicBezTo>
                  <a:cubicBezTo>
                    <a:pt x="64" y="388"/>
                    <a:pt x="64" y="388"/>
                    <a:pt x="64" y="387"/>
                  </a:cubicBezTo>
                  <a:cubicBezTo>
                    <a:pt x="64" y="387"/>
                    <a:pt x="64" y="387"/>
                    <a:pt x="64" y="387"/>
                  </a:cubicBezTo>
                  <a:cubicBezTo>
                    <a:pt x="65" y="386"/>
                    <a:pt x="66" y="386"/>
                    <a:pt x="67" y="386"/>
                  </a:cubicBezTo>
                  <a:cubicBezTo>
                    <a:pt x="67" y="386"/>
                    <a:pt x="67" y="386"/>
                    <a:pt x="67" y="386"/>
                  </a:cubicBezTo>
                  <a:cubicBezTo>
                    <a:pt x="71" y="388"/>
                    <a:pt x="74" y="390"/>
                    <a:pt x="78" y="391"/>
                  </a:cubicBezTo>
                  <a:cubicBezTo>
                    <a:pt x="78" y="391"/>
                    <a:pt x="78" y="391"/>
                    <a:pt x="78" y="391"/>
                  </a:cubicBezTo>
                  <a:cubicBezTo>
                    <a:pt x="79" y="392"/>
                    <a:pt x="80" y="393"/>
                    <a:pt x="79" y="394"/>
                  </a:cubicBezTo>
                  <a:cubicBezTo>
                    <a:pt x="79" y="394"/>
                    <a:pt x="79" y="394"/>
                    <a:pt x="79" y="394"/>
                  </a:cubicBezTo>
                  <a:cubicBezTo>
                    <a:pt x="79" y="395"/>
                    <a:pt x="78" y="396"/>
                    <a:pt x="77" y="396"/>
                  </a:cubicBezTo>
                  <a:cubicBezTo>
                    <a:pt x="77" y="396"/>
                    <a:pt x="77" y="396"/>
                    <a:pt x="77" y="396"/>
                  </a:cubicBezTo>
                  <a:cubicBezTo>
                    <a:pt x="77" y="396"/>
                    <a:pt x="77" y="396"/>
                    <a:pt x="76" y="396"/>
                  </a:cubicBezTo>
                  <a:close/>
                  <a:moveTo>
                    <a:pt x="656" y="392"/>
                  </a:moveTo>
                  <a:cubicBezTo>
                    <a:pt x="656" y="391"/>
                    <a:pt x="655" y="391"/>
                    <a:pt x="655" y="390"/>
                  </a:cubicBezTo>
                  <a:cubicBezTo>
                    <a:pt x="655" y="390"/>
                    <a:pt x="655" y="390"/>
                    <a:pt x="655" y="390"/>
                  </a:cubicBezTo>
                  <a:cubicBezTo>
                    <a:pt x="655" y="389"/>
                    <a:pt x="656" y="389"/>
                    <a:pt x="656" y="388"/>
                  </a:cubicBezTo>
                  <a:cubicBezTo>
                    <a:pt x="656" y="388"/>
                    <a:pt x="656" y="388"/>
                    <a:pt x="656" y="388"/>
                  </a:cubicBezTo>
                  <a:cubicBezTo>
                    <a:pt x="664" y="379"/>
                    <a:pt x="664" y="379"/>
                    <a:pt x="664" y="379"/>
                  </a:cubicBezTo>
                  <a:cubicBezTo>
                    <a:pt x="665" y="378"/>
                    <a:pt x="666" y="378"/>
                    <a:pt x="667" y="379"/>
                  </a:cubicBezTo>
                  <a:cubicBezTo>
                    <a:pt x="667" y="379"/>
                    <a:pt x="667" y="379"/>
                    <a:pt x="667" y="379"/>
                  </a:cubicBezTo>
                  <a:cubicBezTo>
                    <a:pt x="668" y="380"/>
                    <a:pt x="668" y="381"/>
                    <a:pt x="667" y="382"/>
                  </a:cubicBezTo>
                  <a:cubicBezTo>
                    <a:pt x="667" y="382"/>
                    <a:pt x="667" y="382"/>
                    <a:pt x="667" y="382"/>
                  </a:cubicBezTo>
                  <a:cubicBezTo>
                    <a:pt x="660" y="392"/>
                    <a:pt x="660" y="392"/>
                    <a:pt x="660" y="392"/>
                  </a:cubicBezTo>
                  <a:cubicBezTo>
                    <a:pt x="659" y="392"/>
                    <a:pt x="658" y="392"/>
                    <a:pt x="658" y="392"/>
                  </a:cubicBezTo>
                  <a:cubicBezTo>
                    <a:pt x="658" y="392"/>
                    <a:pt x="658" y="392"/>
                    <a:pt x="658" y="392"/>
                  </a:cubicBezTo>
                  <a:cubicBezTo>
                    <a:pt x="657" y="392"/>
                    <a:pt x="657" y="392"/>
                    <a:pt x="656" y="392"/>
                  </a:cubicBezTo>
                  <a:close/>
                  <a:moveTo>
                    <a:pt x="49" y="382"/>
                  </a:moveTo>
                  <a:cubicBezTo>
                    <a:pt x="45" y="380"/>
                    <a:pt x="42" y="378"/>
                    <a:pt x="39" y="376"/>
                  </a:cubicBezTo>
                  <a:cubicBezTo>
                    <a:pt x="39" y="376"/>
                    <a:pt x="39" y="376"/>
                    <a:pt x="39" y="376"/>
                  </a:cubicBezTo>
                  <a:cubicBezTo>
                    <a:pt x="38" y="376"/>
                    <a:pt x="38" y="375"/>
                    <a:pt x="38" y="374"/>
                  </a:cubicBezTo>
                  <a:cubicBezTo>
                    <a:pt x="38" y="374"/>
                    <a:pt x="38" y="374"/>
                    <a:pt x="38" y="374"/>
                  </a:cubicBezTo>
                  <a:cubicBezTo>
                    <a:pt x="38" y="374"/>
                    <a:pt x="38" y="373"/>
                    <a:pt x="38" y="373"/>
                  </a:cubicBezTo>
                  <a:cubicBezTo>
                    <a:pt x="38" y="373"/>
                    <a:pt x="38" y="373"/>
                    <a:pt x="38" y="373"/>
                  </a:cubicBezTo>
                  <a:cubicBezTo>
                    <a:pt x="39" y="372"/>
                    <a:pt x="40" y="371"/>
                    <a:pt x="41" y="372"/>
                  </a:cubicBezTo>
                  <a:cubicBezTo>
                    <a:pt x="41" y="372"/>
                    <a:pt x="41" y="372"/>
                    <a:pt x="41" y="372"/>
                  </a:cubicBezTo>
                  <a:cubicBezTo>
                    <a:pt x="44" y="374"/>
                    <a:pt x="48" y="376"/>
                    <a:pt x="52" y="378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53" y="379"/>
                    <a:pt x="53" y="380"/>
                    <a:pt x="52" y="381"/>
                  </a:cubicBezTo>
                  <a:cubicBezTo>
                    <a:pt x="52" y="381"/>
                    <a:pt x="52" y="381"/>
                    <a:pt x="52" y="381"/>
                  </a:cubicBezTo>
                  <a:cubicBezTo>
                    <a:pt x="52" y="382"/>
                    <a:pt x="51" y="383"/>
                    <a:pt x="50" y="383"/>
                  </a:cubicBezTo>
                  <a:cubicBezTo>
                    <a:pt x="50" y="383"/>
                    <a:pt x="50" y="383"/>
                    <a:pt x="50" y="383"/>
                  </a:cubicBezTo>
                  <a:cubicBezTo>
                    <a:pt x="50" y="383"/>
                    <a:pt x="50" y="383"/>
                    <a:pt x="49" y="382"/>
                  </a:cubicBezTo>
                  <a:close/>
                  <a:moveTo>
                    <a:pt x="676" y="369"/>
                  </a:moveTo>
                  <a:cubicBezTo>
                    <a:pt x="675" y="369"/>
                    <a:pt x="675" y="368"/>
                    <a:pt x="675" y="367"/>
                  </a:cubicBezTo>
                  <a:cubicBezTo>
                    <a:pt x="675" y="367"/>
                    <a:pt x="675" y="367"/>
                    <a:pt x="675" y="367"/>
                  </a:cubicBezTo>
                  <a:cubicBezTo>
                    <a:pt x="675" y="367"/>
                    <a:pt x="675" y="366"/>
                    <a:pt x="676" y="366"/>
                  </a:cubicBezTo>
                  <a:cubicBezTo>
                    <a:pt x="676" y="366"/>
                    <a:pt x="676" y="366"/>
                    <a:pt x="676" y="366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4" y="356"/>
                    <a:pt x="686" y="356"/>
                    <a:pt x="687" y="356"/>
                  </a:cubicBezTo>
                  <a:cubicBezTo>
                    <a:pt x="687" y="356"/>
                    <a:pt x="687" y="356"/>
                    <a:pt x="687" y="356"/>
                  </a:cubicBezTo>
                  <a:cubicBezTo>
                    <a:pt x="688" y="357"/>
                    <a:pt x="688" y="359"/>
                    <a:pt x="687" y="360"/>
                  </a:cubicBezTo>
                  <a:cubicBezTo>
                    <a:pt x="687" y="360"/>
                    <a:pt x="687" y="360"/>
                    <a:pt x="687" y="360"/>
                  </a:cubicBezTo>
                  <a:cubicBezTo>
                    <a:pt x="679" y="369"/>
                    <a:pt x="679" y="369"/>
                    <a:pt x="679" y="369"/>
                  </a:cubicBezTo>
                  <a:cubicBezTo>
                    <a:pt x="679" y="369"/>
                    <a:pt x="678" y="370"/>
                    <a:pt x="677" y="370"/>
                  </a:cubicBezTo>
                  <a:cubicBezTo>
                    <a:pt x="677" y="370"/>
                    <a:pt x="677" y="370"/>
                    <a:pt x="677" y="370"/>
                  </a:cubicBezTo>
                  <a:cubicBezTo>
                    <a:pt x="677" y="370"/>
                    <a:pt x="676" y="370"/>
                    <a:pt x="676" y="369"/>
                  </a:cubicBezTo>
                  <a:close/>
                  <a:moveTo>
                    <a:pt x="24" y="366"/>
                  </a:moveTo>
                  <a:cubicBezTo>
                    <a:pt x="20" y="363"/>
                    <a:pt x="17" y="361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3" y="357"/>
                    <a:pt x="13" y="357"/>
                  </a:cubicBezTo>
                  <a:cubicBezTo>
                    <a:pt x="13" y="357"/>
                    <a:pt x="13" y="357"/>
                    <a:pt x="13" y="357"/>
                  </a:cubicBezTo>
                  <a:cubicBezTo>
                    <a:pt x="13" y="356"/>
                    <a:pt x="13" y="356"/>
                    <a:pt x="14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5" y="354"/>
                    <a:pt x="16" y="354"/>
                    <a:pt x="17" y="355"/>
                  </a:cubicBezTo>
                  <a:cubicBezTo>
                    <a:pt x="17" y="355"/>
                    <a:pt x="17" y="355"/>
                    <a:pt x="17" y="355"/>
                  </a:cubicBezTo>
                  <a:cubicBezTo>
                    <a:pt x="20" y="357"/>
                    <a:pt x="23" y="360"/>
                    <a:pt x="27" y="362"/>
                  </a:cubicBezTo>
                  <a:cubicBezTo>
                    <a:pt x="27" y="362"/>
                    <a:pt x="27" y="362"/>
                    <a:pt x="27" y="362"/>
                  </a:cubicBezTo>
                  <a:cubicBezTo>
                    <a:pt x="28" y="363"/>
                    <a:pt x="28" y="364"/>
                    <a:pt x="27" y="366"/>
                  </a:cubicBezTo>
                  <a:cubicBezTo>
                    <a:pt x="27" y="366"/>
                    <a:pt x="27" y="366"/>
                    <a:pt x="27" y="366"/>
                  </a:cubicBezTo>
                  <a:cubicBezTo>
                    <a:pt x="27" y="366"/>
                    <a:pt x="26" y="366"/>
                    <a:pt x="25" y="366"/>
                  </a:cubicBezTo>
                  <a:cubicBezTo>
                    <a:pt x="25" y="366"/>
                    <a:pt x="25" y="366"/>
                    <a:pt x="25" y="366"/>
                  </a:cubicBezTo>
                  <a:cubicBezTo>
                    <a:pt x="25" y="366"/>
                    <a:pt x="24" y="366"/>
                    <a:pt x="24" y="366"/>
                  </a:cubicBezTo>
                  <a:close/>
                  <a:moveTo>
                    <a:pt x="14" y="358"/>
                  </a:move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lose/>
                  <a:moveTo>
                    <a:pt x="14" y="358"/>
                  </a:move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lose/>
                  <a:moveTo>
                    <a:pt x="14" y="358"/>
                  </a:move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lose/>
                  <a:moveTo>
                    <a:pt x="14" y="358"/>
                  </a:move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lose/>
                  <a:moveTo>
                    <a:pt x="696" y="346"/>
                  </a:moveTo>
                  <a:cubicBezTo>
                    <a:pt x="695" y="346"/>
                    <a:pt x="695" y="345"/>
                    <a:pt x="695" y="345"/>
                  </a:cubicBezTo>
                  <a:cubicBezTo>
                    <a:pt x="695" y="345"/>
                    <a:pt x="695" y="345"/>
                    <a:pt x="695" y="345"/>
                  </a:cubicBezTo>
                  <a:cubicBezTo>
                    <a:pt x="695" y="344"/>
                    <a:pt x="695" y="344"/>
                    <a:pt x="695" y="343"/>
                  </a:cubicBezTo>
                  <a:cubicBezTo>
                    <a:pt x="695" y="343"/>
                    <a:pt x="695" y="343"/>
                    <a:pt x="695" y="343"/>
                  </a:cubicBezTo>
                  <a:cubicBezTo>
                    <a:pt x="703" y="334"/>
                    <a:pt x="703" y="334"/>
                    <a:pt x="703" y="334"/>
                  </a:cubicBezTo>
                  <a:cubicBezTo>
                    <a:pt x="704" y="333"/>
                    <a:pt x="706" y="333"/>
                    <a:pt x="707" y="334"/>
                  </a:cubicBezTo>
                  <a:cubicBezTo>
                    <a:pt x="707" y="334"/>
                    <a:pt x="707" y="334"/>
                    <a:pt x="707" y="334"/>
                  </a:cubicBezTo>
                  <a:cubicBezTo>
                    <a:pt x="708" y="335"/>
                    <a:pt x="708" y="336"/>
                    <a:pt x="707" y="337"/>
                  </a:cubicBezTo>
                  <a:cubicBezTo>
                    <a:pt x="707" y="337"/>
                    <a:pt x="707" y="337"/>
                    <a:pt x="707" y="337"/>
                  </a:cubicBezTo>
                  <a:cubicBezTo>
                    <a:pt x="699" y="346"/>
                    <a:pt x="699" y="346"/>
                    <a:pt x="699" y="346"/>
                  </a:cubicBezTo>
                  <a:cubicBezTo>
                    <a:pt x="698" y="347"/>
                    <a:pt x="698" y="347"/>
                    <a:pt x="697" y="347"/>
                  </a:cubicBezTo>
                  <a:cubicBezTo>
                    <a:pt x="697" y="347"/>
                    <a:pt x="697" y="347"/>
                    <a:pt x="697" y="347"/>
                  </a:cubicBezTo>
                  <a:cubicBezTo>
                    <a:pt x="697" y="347"/>
                    <a:pt x="696" y="347"/>
                    <a:pt x="696" y="346"/>
                  </a:cubicBezTo>
                  <a:close/>
                  <a:moveTo>
                    <a:pt x="1" y="346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1" y="346"/>
                    <a:pt x="1" y="346"/>
                    <a:pt x="1" y="346"/>
                  </a:cubicBezTo>
                  <a:cubicBezTo>
                    <a:pt x="0" y="345"/>
                    <a:pt x="0" y="343"/>
                    <a:pt x="1" y="342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3" y="340"/>
                    <a:pt x="6" y="338"/>
                    <a:pt x="10" y="334"/>
                  </a:cubicBezTo>
                  <a:cubicBezTo>
                    <a:pt x="10" y="334"/>
                    <a:pt x="10" y="334"/>
                    <a:pt x="10" y="334"/>
                  </a:cubicBezTo>
                  <a:cubicBezTo>
                    <a:pt x="11" y="333"/>
                    <a:pt x="13" y="333"/>
                    <a:pt x="14" y="335"/>
                  </a:cubicBezTo>
                  <a:cubicBezTo>
                    <a:pt x="14" y="335"/>
                    <a:pt x="14" y="335"/>
                    <a:pt x="14" y="335"/>
                  </a:cubicBezTo>
                  <a:cubicBezTo>
                    <a:pt x="14" y="335"/>
                    <a:pt x="14" y="335"/>
                    <a:pt x="14" y="336"/>
                  </a:cubicBezTo>
                  <a:cubicBezTo>
                    <a:pt x="14" y="336"/>
                    <a:pt x="14" y="336"/>
                    <a:pt x="14" y="336"/>
                  </a:cubicBezTo>
                  <a:cubicBezTo>
                    <a:pt x="14" y="337"/>
                    <a:pt x="14" y="337"/>
                    <a:pt x="13" y="338"/>
                  </a:cubicBezTo>
                  <a:cubicBezTo>
                    <a:pt x="13" y="338"/>
                    <a:pt x="13" y="338"/>
                    <a:pt x="13" y="338"/>
                  </a:cubicBezTo>
                  <a:cubicBezTo>
                    <a:pt x="9" y="341"/>
                    <a:pt x="6" y="344"/>
                    <a:pt x="5" y="345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5" y="345"/>
                    <a:pt x="5" y="346"/>
                    <a:pt x="4" y="346"/>
                  </a:cubicBezTo>
                  <a:cubicBezTo>
                    <a:pt x="4" y="346"/>
                    <a:pt x="4" y="346"/>
                    <a:pt x="4" y="346"/>
                  </a:cubicBezTo>
                  <a:cubicBezTo>
                    <a:pt x="4" y="346"/>
                    <a:pt x="3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2" y="346"/>
                    <a:pt x="1" y="346"/>
                    <a:pt x="1" y="346"/>
                  </a:cubicBezTo>
                  <a:close/>
                  <a:moveTo>
                    <a:pt x="24" y="326"/>
                  </a:moveTo>
                  <a:cubicBezTo>
                    <a:pt x="23" y="325"/>
                    <a:pt x="24" y="324"/>
                    <a:pt x="25" y="323"/>
                  </a:cubicBezTo>
                  <a:cubicBezTo>
                    <a:pt x="25" y="323"/>
                    <a:pt x="25" y="323"/>
                    <a:pt x="25" y="323"/>
                  </a:cubicBezTo>
                  <a:cubicBezTo>
                    <a:pt x="28" y="321"/>
                    <a:pt x="31" y="318"/>
                    <a:pt x="34" y="316"/>
                  </a:cubicBezTo>
                  <a:cubicBezTo>
                    <a:pt x="34" y="316"/>
                    <a:pt x="34" y="316"/>
                    <a:pt x="34" y="316"/>
                  </a:cubicBezTo>
                  <a:cubicBezTo>
                    <a:pt x="35" y="315"/>
                    <a:pt x="37" y="315"/>
                    <a:pt x="38" y="316"/>
                  </a:cubicBezTo>
                  <a:cubicBezTo>
                    <a:pt x="38" y="316"/>
                    <a:pt x="38" y="316"/>
                    <a:pt x="38" y="316"/>
                  </a:cubicBezTo>
                  <a:cubicBezTo>
                    <a:pt x="38" y="317"/>
                    <a:pt x="38" y="317"/>
                    <a:pt x="38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38" y="319"/>
                    <a:pt x="38" y="319"/>
                    <a:pt x="37" y="320"/>
                  </a:cubicBezTo>
                  <a:cubicBezTo>
                    <a:pt x="37" y="320"/>
                    <a:pt x="37" y="320"/>
                    <a:pt x="37" y="320"/>
                  </a:cubicBezTo>
                  <a:cubicBezTo>
                    <a:pt x="34" y="322"/>
                    <a:pt x="30" y="325"/>
                    <a:pt x="27" y="327"/>
                  </a:cubicBezTo>
                  <a:cubicBezTo>
                    <a:pt x="27" y="327"/>
                    <a:pt x="27" y="327"/>
                    <a:pt x="27" y="327"/>
                  </a:cubicBezTo>
                  <a:cubicBezTo>
                    <a:pt x="27" y="327"/>
                    <a:pt x="27" y="327"/>
                    <a:pt x="26" y="327"/>
                  </a:cubicBezTo>
                  <a:cubicBezTo>
                    <a:pt x="26" y="327"/>
                    <a:pt x="26" y="327"/>
                    <a:pt x="26" y="327"/>
                  </a:cubicBezTo>
                  <a:cubicBezTo>
                    <a:pt x="25" y="327"/>
                    <a:pt x="25" y="327"/>
                    <a:pt x="24" y="326"/>
                  </a:cubicBezTo>
                  <a:close/>
                  <a:moveTo>
                    <a:pt x="715" y="324"/>
                  </a:moveTo>
                  <a:cubicBezTo>
                    <a:pt x="715" y="323"/>
                    <a:pt x="714" y="323"/>
                    <a:pt x="714" y="322"/>
                  </a:cubicBezTo>
                  <a:cubicBezTo>
                    <a:pt x="714" y="322"/>
                    <a:pt x="714" y="322"/>
                    <a:pt x="714" y="322"/>
                  </a:cubicBezTo>
                  <a:cubicBezTo>
                    <a:pt x="714" y="321"/>
                    <a:pt x="715" y="321"/>
                    <a:pt x="715" y="320"/>
                  </a:cubicBezTo>
                  <a:cubicBezTo>
                    <a:pt x="715" y="320"/>
                    <a:pt x="715" y="320"/>
                    <a:pt x="715" y="320"/>
                  </a:cubicBezTo>
                  <a:cubicBezTo>
                    <a:pt x="723" y="311"/>
                    <a:pt x="723" y="311"/>
                    <a:pt x="723" y="311"/>
                  </a:cubicBezTo>
                  <a:cubicBezTo>
                    <a:pt x="724" y="310"/>
                    <a:pt x="725" y="310"/>
                    <a:pt x="726" y="311"/>
                  </a:cubicBezTo>
                  <a:cubicBezTo>
                    <a:pt x="726" y="311"/>
                    <a:pt x="726" y="311"/>
                    <a:pt x="726" y="311"/>
                  </a:cubicBezTo>
                  <a:cubicBezTo>
                    <a:pt x="727" y="312"/>
                    <a:pt x="727" y="314"/>
                    <a:pt x="726" y="315"/>
                  </a:cubicBezTo>
                  <a:cubicBezTo>
                    <a:pt x="726" y="315"/>
                    <a:pt x="726" y="315"/>
                    <a:pt x="726" y="315"/>
                  </a:cubicBezTo>
                  <a:cubicBezTo>
                    <a:pt x="719" y="324"/>
                    <a:pt x="719" y="324"/>
                    <a:pt x="719" y="324"/>
                  </a:cubicBezTo>
                  <a:cubicBezTo>
                    <a:pt x="718" y="324"/>
                    <a:pt x="717" y="324"/>
                    <a:pt x="717" y="324"/>
                  </a:cubicBezTo>
                  <a:cubicBezTo>
                    <a:pt x="717" y="324"/>
                    <a:pt x="717" y="324"/>
                    <a:pt x="717" y="324"/>
                  </a:cubicBezTo>
                  <a:cubicBezTo>
                    <a:pt x="716" y="324"/>
                    <a:pt x="716" y="324"/>
                    <a:pt x="715" y="324"/>
                  </a:cubicBezTo>
                  <a:close/>
                  <a:moveTo>
                    <a:pt x="49" y="309"/>
                  </a:moveTo>
                  <a:cubicBezTo>
                    <a:pt x="48" y="308"/>
                    <a:pt x="48" y="306"/>
                    <a:pt x="49" y="305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52" y="303"/>
                    <a:pt x="56" y="301"/>
                    <a:pt x="59" y="298"/>
                  </a:cubicBezTo>
                  <a:cubicBezTo>
                    <a:pt x="59" y="298"/>
                    <a:pt x="59" y="298"/>
                    <a:pt x="59" y="298"/>
                  </a:cubicBezTo>
                  <a:cubicBezTo>
                    <a:pt x="60" y="298"/>
                    <a:pt x="62" y="298"/>
                    <a:pt x="62" y="299"/>
                  </a:cubicBezTo>
                  <a:cubicBezTo>
                    <a:pt x="62" y="299"/>
                    <a:pt x="62" y="299"/>
                    <a:pt x="62" y="299"/>
                  </a:cubicBezTo>
                  <a:cubicBezTo>
                    <a:pt x="63" y="299"/>
                    <a:pt x="63" y="300"/>
                    <a:pt x="63" y="300"/>
                  </a:cubicBezTo>
                  <a:cubicBezTo>
                    <a:pt x="63" y="300"/>
                    <a:pt x="63" y="300"/>
                    <a:pt x="63" y="300"/>
                  </a:cubicBezTo>
                  <a:cubicBezTo>
                    <a:pt x="63" y="301"/>
                    <a:pt x="62" y="302"/>
                    <a:pt x="62" y="302"/>
                  </a:cubicBezTo>
                  <a:cubicBezTo>
                    <a:pt x="62" y="302"/>
                    <a:pt x="62" y="302"/>
                    <a:pt x="62" y="302"/>
                  </a:cubicBezTo>
                  <a:cubicBezTo>
                    <a:pt x="58" y="305"/>
                    <a:pt x="55" y="307"/>
                    <a:pt x="52" y="309"/>
                  </a:cubicBezTo>
                  <a:cubicBezTo>
                    <a:pt x="52" y="309"/>
                    <a:pt x="52" y="309"/>
                    <a:pt x="52" y="309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0" y="310"/>
                    <a:pt x="49" y="309"/>
                    <a:pt x="49" y="309"/>
                  </a:cubicBezTo>
                  <a:close/>
                  <a:moveTo>
                    <a:pt x="735" y="301"/>
                  </a:moveTo>
                  <a:cubicBezTo>
                    <a:pt x="734" y="301"/>
                    <a:pt x="734" y="300"/>
                    <a:pt x="734" y="299"/>
                  </a:cubicBezTo>
                  <a:cubicBezTo>
                    <a:pt x="734" y="299"/>
                    <a:pt x="734" y="299"/>
                    <a:pt x="734" y="299"/>
                  </a:cubicBezTo>
                  <a:cubicBezTo>
                    <a:pt x="734" y="299"/>
                    <a:pt x="734" y="298"/>
                    <a:pt x="735" y="298"/>
                  </a:cubicBezTo>
                  <a:cubicBezTo>
                    <a:pt x="735" y="298"/>
                    <a:pt x="735" y="298"/>
                    <a:pt x="735" y="298"/>
                  </a:cubicBezTo>
                  <a:cubicBezTo>
                    <a:pt x="743" y="289"/>
                    <a:pt x="743" y="289"/>
                    <a:pt x="743" y="289"/>
                  </a:cubicBezTo>
                  <a:cubicBezTo>
                    <a:pt x="743" y="288"/>
                    <a:pt x="745" y="288"/>
                    <a:pt x="746" y="288"/>
                  </a:cubicBezTo>
                  <a:cubicBezTo>
                    <a:pt x="746" y="288"/>
                    <a:pt x="746" y="288"/>
                    <a:pt x="746" y="288"/>
                  </a:cubicBezTo>
                  <a:cubicBezTo>
                    <a:pt x="747" y="289"/>
                    <a:pt x="747" y="291"/>
                    <a:pt x="746" y="292"/>
                  </a:cubicBezTo>
                  <a:cubicBezTo>
                    <a:pt x="746" y="292"/>
                    <a:pt x="746" y="292"/>
                    <a:pt x="746" y="292"/>
                  </a:cubicBezTo>
                  <a:cubicBezTo>
                    <a:pt x="738" y="301"/>
                    <a:pt x="738" y="301"/>
                    <a:pt x="738" y="301"/>
                  </a:cubicBezTo>
                  <a:cubicBezTo>
                    <a:pt x="738" y="301"/>
                    <a:pt x="737" y="302"/>
                    <a:pt x="736" y="302"/>
                  </a:cubicBezTo>
                  <a:cubicBezTo>
                    <a:pt x="736" y="302"/>
                    <a:pt x="736" y="302"/>
                    <a:pt x="736" y="302"/>
                  </a:cubicBezTo>
                  <a:cubicBezTo>
                    <a:pt x="736" y="302"/>
                    <a:pt x="735" y="302"/>
                    <a:pt x="735" y="301"/>
                  </a:cubicBezTo>
                  <a:close/>
                  <a:moveTo>
                    <a:pt x="73" y="291"/>
                  </a:moveTo>
                  <a:cubicBezTo>
                    <a:pt x="72" y="290"/>
                    <a:pt x="73" y="289"/>
                    <a:pt x="74" y="288"/>
                  </a:cubicBezTo>
                  <a:cubicBezTo>
                    <a:pt x="74" y="288"/>
                    <a:pt x="74" y="288"/>
                    <a:pt x="74" y="288"/>
                  </a:cubicBezTo>
                  <a:cubicBezTo>
                    <a:pt x="77" y="286"/>
                    <a:pt x="80" y="284"/>
                    <a:pt x="84" y="281"/>
                  </a:cubicBezTo>
                  <a:cubicBezTo>
                    <a:pt x="84" y="281"/>
                    <a:pt x="84" y="281"/>
                    <a:pt x="84" y="281"/>
                  </a:cubicBezTo>
                  <a:cubicBezTo>
                    <a:pt x="84" y="281"/>
                    <a:pt x="84" y="281"/>
                    <a:pt x="84" y="281"/>
                  </a:cubicBezTo>
                  <a:cubicBezTo>
                    <a:pt x="85" y="281"/>
                    <a:pt x="86" y="281"/>
                    <a:pt x="87" y="282"/>
                  </a:cubicBezTo>
                  <a:cubicBezTo>
                    <a:pt x="87" y="282"/>
                    <a:pt x="87" y="282"/>
                    <a:pt x="87" y="282"/>
                  </a:cubicBezTo>
                  <a:cubicBezTo>
                    <a:pt x="87" y="282"/>
                    <a:pt x="87" y="283"/>
                    <a:pt x="87" y="283"/>
                  </a:cubicBezTo>
                  <a:cubicBezTo>
                    <a:pt x="87" y="283"/>
                    <a:pt x="87" y="283"/>
                    <a:pt x="87" y="283"/>
                  </a:cubicBezTo>
                  <a:cubicBezTo>
                    <a:pt x="87" y="284"/>
                    <a:pt x="87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3" y="288"/>
                    <a:pt x="80" y="290"/>
                    <a:pt x="77" y="292"/>
                  </a:cubicBezTo>
                  <a:cubicBezTo>
                    <a:pt x="77" y="292"/>
                    <a:pt x="77" y="292"/>
                    <a:pt x="77" y="292"/>
                  </a:cubicBezTo>
                  <a:cubicBezTo>
                    <a:pt x="76" y="292"/>
                    <a:pt x="76" y="293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4" y="293"/>
                    <a:pt x="74" y="292"/>
                    <a:pt x="73" y="291"/>
                  </a:cubicBezTo>
                  <a:close/>
                  <a:moveTo>
                    <a:pt x="755" y="279"/>
                  </a:moveTo>
                  <a:cubicBezTo>
                    <a:pt x="754" y="278"/>
                    <a:pt x="754" y="277"/>
                    <a:pt x="754" y="277"/>
                  </a:cubicBezTo>
                  <a:cubicBezTo>
                    <a:pt x="754" y="277"/>
                    <a:pt x="754" y="277"/>
                    <a:pt x="754" y="277"/>
                  </a:cubicBezTo>
                  <a:cubicBezTo>
                    <a:pt x="754" y="276"/>
                    <a:pt x="754" y="276"/>
                    <a:pt x="754" y="275"/>
                  </a:cubicBezTo>
                  <a:cubicBezTo>
                    <a:pt x="754" y="275"/>
                    <a:pt x="754" y="275"/>
                    <a:pt x="754" y="275"/>
                  </a:cubicBezTo>
                  <a:cubicBezTo>
                    <a:pt x="762" y="266"/>
                    <a:pt x="762" y="266"/>
                    <a:pt x="762" y="266"/>
                  </a:cubicBezTo>
                  <a:cubicBezTo>
                    <a:pt x="763" y="265"/>
                    <a:pt x="765" y="265"/>
                    <a:pt x="766" y="266"/>
                  </a:cubicBezTo>
                  <a:cubicBezTo>
                    <a:pt x="766" y="266"/>
                    <a:pt x="766" y="266"/>
                    <a:pt x="766" y="266"/>
                  </a:cubicBezTo>
                  <a:cubicBezTo>
                    <a:pt x="767" y="267"/>
                    <a:pt x="767" y="268"/>
                    <a:pt x="766" y="269"/>
                  </a:cubicBezTo>
                  <a:cubicBezTo>
                    <a:pt x="766" y="269"/>
                    <a:pt x="766" y="269"/>
                    <a:pt x="766" y="269"/>
                  </a:cubicBezTo>
                  <a:cubicBezTo>
                    <a:pt x="758" y="278"/>
                    <a:pt x="758" y="278"/>
                    <a:pt x="758" y="278"/>
                  </a:cubicBezTo>
                  <a:cubicBezTo>
                    <a:pt x="757" y="279"/>
                    <a:pt x="757" y="279"/>
                    <a:pt x="756" y="279"/>
                  </a:cubicBezTo>
                  <a:cubicBezTo>
                    <a:pt x="756" y="279"/>
                    <a:pt x="756" y="279"/>
                    <a:pt x="756" y="279"/>
                  </a:cubicBezTo>
                  <a:cubicBezTo>
                    <a:pt x="756" y="279"/>
                    <a:pt x="755" y="279"/>
                    <a:pt x="755" y="279"/>
                  </a:cubicBezTo>
                  <a:close/>
                  <a:moveTo>
                    <a:pt x="98" y="274"/>
                  </a:moveTo>
                  <a:cubicBezTo>
                    <a:pt x="97" y="273"/>
                    <a:pt x="97" y="272"/>
                    <a:pt x="99" y="271"/>
                  </a:cubicBezTo>
                  <a:cubicBezTo>
                    <a:pt x="99" y="271"/>
                    <a:pt x="99" y="271"/>
                    <a:pt x="99" y="271"/>
                  </a:cubicBezTo>
                  <a:cubicBezTo>
                    <a:pt x="102" y="269"/>
                    <a:pt x="105" y="267"/>
                    <a:pt x="108" y="264"/>
                  </a:cubicBezTo>
                  <a:cubicBezTo>
                    <a:pt x="108" y="264"/>
                    <a:pt x="108" y="264"/>
                    <a:pt x="108" y="264"/>
                  </a:cubicBezTo>
                  <a:cubicBezTo>
                    <a:pt x="110" y="264"/>
                    <a:pt x="111" y="264"/>
                    <a:pt x="112" y="265"/>
                  </a:cubicBezTo>
                  <a:cubicBezTo>
                    <a:pt x="112" y="265"/>
                    <a:pt x="112" y="265"/>
                    <a:pt x="112" y="265"/>
                  </a:cubicBezTo>
                  <a:cubicBezTo>
                    <a:pt x="112" y="265"/>
                    <a:pt x="112" y="266"/>
                    <a:pt x="112" y="266"/>
                  </a:cubicBezTo>
                  <a:cubicBezTo>
                    <a:pt x="112" y="266"/>
                    <a:pt x="112" y="266"/>
                    <a:pt x="112" y="266"/>
                  </a:cubicBezTo>
                  <a:cubicBezTo>
                    <a:pt x="112" y="267"/>
                    <a:pt x="112" y="268"/>
                    <a:pt x="111" y="268"/>
                  </a:cubicBezTo>
                  <a:cubicBezTo>
                    <a:pt x="111" y="268"/>
                    <a:pt x="111" y="268"/>
                    <a:pt x="111" y="268"/>
                  </a:cubicBezTo>
                  <a:cubicBezTo>
                    <a:pt x="108" y="271"/>
                    <a:pt x="105" y="273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0" y="275"/>
                    <a:pt x="100" y="275"/>
                  </a:cubicBezTo>
                  <a:cubicBezTo>
                    <a:pt x="100" y="275"/>
                    <a:pt x="100" y="275"/>
                    <a:pt x="100" y="275"/>
                  </a:cubicBezTo>
                  <a:cubicBezTo>
                    <a:pt x="99" y="275"/>
                    <a:pt x="98" y="275"/>
                    <a:pt x="98" y="274"/>
                  </a:cubicBezTo>
                  <a:close/>
                  <a:moveTo>
                    <a:pt x="123" y="257"/>
                  </a:moveTo>
                  <a:cubicBezTo>
                    <a:pt x="122" y="256"/>
                    <a:pt x="122" y="255"/>
                    <a:pt x="123" y="254"/>
                  </a:cubicBezTo>
                  <a:cubicBezTo>
                    <a:pt x="123" y="254"/>
                    <a:pt x="123" y="254"/>
                    <a:pt x="123" y="254"/>
                  </a:cubicBezTo>
                  <a:cubicBezTo>
                    <a:pt x="127" y="252"/>
                    <a:pt x="130" y="250"/>
                    <a:pt x="133" y="247"/>
                  </a:cubicBezTo>
                  <a:cubicBezTo>
                    <a:pt x="133" y="247"/>
                    <a:pt x="133" y="247"/>
                    <a:pt x="133" y="247"/>
                  </a:cubicBezTo>
                  <a:cubicBezTo>
                    <a:pt x="134" y="247"/>
                    <a:pt x="136" y="247"/>
                    <a:pt x="137" y="248"/>
                  </a:cubicBezTo>
                  <a:cubicBezTo>
                    <a:pt x="137" y="248"/>
                    <a:pt x="137" y="248"/>
                    <a:pt x="137" y="248"/>
                  </a:cubicBezTo>
                  <a:cubicBezTo>
                    <a:pt x="137" y="248"/>
                    <a:pt x="137" y="249"/>
                    <a:pt x="137" y="249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1"/>
                    <a:pt x="136" y="251"/>
                  </a:cubicBezTo>
                  <a:cubicBezTo>
                    <a:pt x="136" y="251"/>
                    <a:pt x="136" y="251"/>
                    <a:pt x="136" y="251"/>
                  </a:cubicBezTo>
                  <a:cubicBezTo>
                    <a:pt x="133" y="254"/>
                    <a:pt x="129" y="256"/>
                    <a:pt x="126" y="258"/>
                  </a:cubicBezTo>
                  <a:cubicBezTo>
                    <a:pt x="126" y="258"/>
                    <a:pt x="126" y="258"/>
                    <a:pt x="126" y="258"/>
                  </a:cubicBezTo>
                  <a:cubicBezTo>
                    <a:pt x="126" y="258"/>
                    <a:pt x="125" y="259"/>
                    <a:pt x="125" y="259"/>
                  </a:cubicBezTo>
                  <a:cubicBezTo>
                    <a:pt x="125" y="259"/>
                    <a:pt x="125" y="259"/>
                    <a:pt x="125" y="259"/>
                  </a:cubicBezTo>
                  <a:cubicBezTo>
                    <a:pt x="124" y="259"/>
                    <a:pt x="123" y="258"/>
                    <a:pt x="123" y="257"/>
                  </a:cubicBezTo>
                  <a:close/>
                  <a:moveTo>
                    <a:pt x="774" y="256"/>
                  </a:moveTo>
                  <a:cubicBezTo>
                    <a:pt x="774" y="255"/>
                    <a:pt x="773" y="255"/>
                    <a:pt x="773" y="254"/>
                  </a:cubicBezTo>
                  <a:cubicBezTo>
                    <a:pt x="773" y="254"/>
                    <a:pt x="773" y="254"/>
                    <a:pt x="773" y="254"/>
                  </a:cubicBezTo>
                  <a:cubicBezTo>
                    <a:pt x="773" y="254"/>
                    <a:pt x="774" y="253"/>
                    <a:pt x="774" y="252"/>
                  </a:cubicBezTo>
                  <a:cubicBezTo>
                    <a:pt x="774" y="252"/>
                    <a:pt x="774" y="252"/>
                    <a:pt x="774" y="252"/>
                  </a:cubicBezTo>
                  <a:cubicBezTo>
                    <a:pt x="782" y="243"/>
                    <a:pt x="782" y="243"/>
                    <a:pt x="782" y="243"/>
                  </a:cubicBezTo>
                  <a:cubicBezTo>
                    <a:pt x="783" y="242"/>
                    <a:pt x="784" y="242"/>
                    <a:pt x="785" y="243"/>
                  </a:cubicBezTo>
                  <a:cubicBezTo>
                    <a:pt x="785" y="243"/>
                    <a:pt x="785" y="243"/>
                    <a:pt x="785" y="243"/>
                  </a:cubicBezTo>
                  <a:cubicBezTo>
                    <a:pt x="786" y="244"/>
                    <a:pt x="786" y="246"/>
                    <a:pt x="785" y="247"/>
                  </a:cubicBezTo>
                  <a:cubicBezTo>
                    <a:pt x="785" y="247"/>
                    <a:pt x="785" y="247"/>
                    <a:pt x="785" y="247"/>
                  </a:cubicBezTo>
                  <a:cubicBezTo>
                    <a:pt x="778" y="256"/>
                    <a:pt x="778" y="256"/>
                    <a:pt x="778" y="256"/>
                  </a:cubicBezTo>
                  <a:cubicBezTo>
                    <a:pt x="777" y="256"/>
                    <a:pt x="776" y="256"/>
                    <a:pt x="776" y="256"/>
                  </a:cubicBezTo>
                  <a:cubicBezTo>
                    <a:pt x="776" y="256"/>
                    <a:pt x="776" y="256"/>
                    <a:pt x="776" y="256"/>
                  </a:cubicBezTo>
                  <a:cubicBezTo>
                    <a:pt x="775" y="256"/>
                    <a:pt x="775" y="256"/>
                    <a:pt x="774" y="256"/>
                  </a:cubicBezTo>
                  <a:close/>
                  <a:moveTo>
                    <a:pt x="148" y="241"/>
                  </a:moveTo>
                  <a:cubicBezTo>
                    <a:pt x="147" y="240"/>
                    <a:pt x="147" y="238"/>
                    <a:pt x="148" y="237"/>
                  </a:cubicBezTo>
                  <a:cubicBezTo>
                    <a:pt x="148" y="237"/>
                    <a:pt x="148" y="237"/>
                    <a:pt x="148" y="237"/>
                  </a:cubicBezTo>
                  <a:cubicBezTo>
                    <a:pt x="152" y="235"/>
                    <a:pt x="155" y="233"/>
                    <a:pt x="158" y="231"/>
                  </a:cubicBezTo>
                  <a:cubicBezTo>
                    <a:pt x="158" y="231"/>
                    <a:pt x="158" y="231"/>
                    <a:pt x="158" y="231"/>
                  </a:cubicBezTo>
                  <a:cubicBezTo>
                    <a:pt x="159" y="230"/>
                    <a:pt x="161" y="230"/>
                    <a:pt x="162" y="231"/>
                  </a:cubicBezTo>
                  <a:cubicBezTo>
                    <a:pt x="162" y="231"/>
                    <a:pt x="162" y="231"/>
                    <a:pt x="162" y="231"/>
                  </a:cubicBezTo>
                  <a:cubicBezTo>
                    <a:pt x="162" y="232"/>
                    <a:pt x="162" y="232"/>
                    <a:pt x="162" y="233"/>
                  </a:cubicBezTo>
                  <a:cubicBezTo>
                    <a:pt x="162" y="233"/>
                    <a:pt x="162" y="233"/>
                    <a:pt x="162" y="233"/>
                  </a:cubicBezTo>
                  <a:cubicBezTo>
                    <a:pt x="162" y="233"/>
                    <a:pt x="162" y="234"/>
                    <a:pt x="161" y="235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58" y="237"/>
                    <a:pt x="154" y="239"/>
                    <a:pt x="151" y="241"/>
                  </a:cubicBezTo>
                  <a:cubicBezTo>
                    <a:pt x="151" y="241"/>
                    <a:pt x="151" y="241"/>
                    <a:pt x="151" y="241"/>
                  </a:cubicBezTo>
                  <a:cubicBezTo>
                    <a:pt x="151" y="242"/>
                    <a:pt x="150" y="242"/>
                    <a:pt x="150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49" y="242"/>
                    <a:pt x="148" y="241"/>
                    <a:pt x="148" y="241"/>
                  </a:cubicBezTo>
                  <a:close/>
                  <a:moveTo>
                    <a:pt x="794" y="233"/>
                  </a:moveTo>
                  <a:cubicBezTo>
                    <a:pt x="793" y="233"/>
                    <a:pt x="793" y="232"/>
                    <a:pt x="793" y="231"/>
                  </a:cubicBezTo>
                  <a:cubicBezTo>
                    <a:pt x="793" y="231"/>
                    <a:pt x="793" y="231"/>
                    <a:pt x="793" y="231"/>
                  </a:cubicBezTo>
                  <a:cubicBezTo>
                    <a:pt x="793" y="231"/>
                    <a:pt x="793" y="230"/>
                    <a:pt x="794" y="230"/>
                  </a:cubicBezTo>
                  <a:cubicBezTo>
                    <a:pt x="794" y="230"/>
                    <a:pt x="794" y="230"/>
                    <a:pt x="794" y="230"/>
                  </a:cubicBezTo>
                  <a:cubicBezTo>
                    <a:pt x="802" y="221"/>
                    <a:pt x="802" y="221"/>
                    <a:pt x="802" y="221"/>
                  </a:cubicBezTo>
                  <a:cubicBezTo>
                    <a:pt x="802" y="220"/>
                    <a:pt x="804" y="220"/>
                    <a:pt x="805" y="221"/>
                  </a:cubicBezTo>
                  <a:cubicBezTo>
                    <a:pt x="805" y="221"/>
                    <a:pt x="805" y="221"/>
                    <a:pt x="805" y="221"/>
                  </a:cubicBezTo>
                  <a:cubicBezTo>
                    <a:pt x="806" y="221"/>
                    <a:pt x="806" y="223"/>
                    <a:pt x="805" y="224"/>
                  </a:cubicBezTo>
                  <a:cubicBezTo>
                    <a:pt x="805" y="224"/>
                    <a:pt x="805" y="224"/>
                    <a:pt x="805" y="224"/>
                  </a:cubicBezTo>
                  <a:cubicBezTo>
                    <a:pt x="797" y="233"/>
                    <a:pt x="797" y="233"/>
                    <a:pt x="797" y="233"/>
                  </a:cubicBezTo>
                  <a:cubicBezTo>
                    <a:pt x="797" y="234"/>
                    <a:pt x="796" y="234"/>
                    <a:pt x="795" y="234"/>
                  </a:cubicBezTo>
                  <a:cubicBezTo>
                    <a:pt x="795" y="234"/>
                    <a:pt x="795" y="234"/>
                    <a:pt x="795" y="234"/>
                  </a:cubicBezTo>
                  <a:cubicBezTo>
                    <a:pt x="795" y="234"/>
                    <a:pt x="794" y="234"/>
                    <a:pt x="794" y="233"/>
                  </a:cubicBezTo>
                  <a:close/>
                  <a:moveTo>
                    <a:pt x="173" y="224"/>
                  </a:moveTo>
                  <a:cubicBezTo>
                    <a:pt x="172" y="223"/>
                    <a:pt x="172" y="221"/>
                    <a:pt x="173" y="220"/>
                  </a:cubicBezTo>
                  <a:cubicBezTo>
                    <a:pt x="173" y="220"/>
                    <a:pt x="173" y="220"/>
                    <a:pt x="173" y="220"/>
                  </a:cubicBezTo>
                  <a:cubicBezTo>
                    <a:pt x="177" y="218"/>
                    <a:pt x="180" y="216"/>
                    <a:pt x="183" y="214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13"/>
                    <a:pt x="186" y="213"/>
                    <a:pt x="187" y="214"/>
                  </a:cubicBezTo>
                  <a:cubicBezTo>
                    <a:pt x="187" y="214"/>
                    <a:pt x="187" y="214"/>
                    <a:pt x="187" y="214"/>
                  </a:cubicBezTo>
                  <a:cubicBezTo>
                    <a:pt x="187" y="215"/>
                    <a:pt x="187" y="215"/>
                    <a:pt x="187" y="216"/>
                  </a:cubicBezTo>
                  <a:cubicBezTo>
                    <a:pt x="187" y="216"/>
                    <a:pt x="187" y="216"/>
                    <a:pt x="187" y="216"/>
                  </a:cubicBezTo>
                  <a:cubicBezTo>
                    <a:pt x="187" y="217"/>
                    <a:pt x="187" y="217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2" y="220"/>
                    <a:pt x="179" y="222"/>
                    <a:pt x="176" y="224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176" y="225"/>
                    <a:pt x="175" y="225"/>
                    <a:pt x="175" y="225"/>
                  </a:cubicBezTo>
                  <a:cubicBezTo>
                    <a:pt x="175" y="225"/>
                    <a:pt x="175" y="225"/>
                    <a:pt x="175" y="225"/>
                  </a:cubicBezTo>
                  <a:cubicBezTo>
                    <a:pt x="174" y="225"/>
                    <a:pt x="173" y="225"/>
                    <a:pt x="173" y="224"/>
                  </a:cubicBezTo>
                  <a:close/>
                  <a:moveTo>
                    <a:pt x="814" y="211"/>
                  </a:moveTo>
                  <a:cubicBezTo>
                    <a:pt x="813" y="210"/>
                    <a:pt x="813" y="209"/>
                    <a:pt x="813" y="209"/>
                  </a:cubicBezTo>
                  <a:cubicBezTo>
                    <a:pt x="813" y="209"/>
                    <a:pt x="813" y="209"/>
                    <a:pt x="813" y="209"/>
                  </a:cubicBezTo>
                  <a:cubicBezTo>
                    <a:pt x="813" y="208"/>
                    <a:pt x="813" y="208"/>
                    <a:pt x="813" y="207"/>
                  </a:cubicBezTo>
                  <a:cubicBezTo>
                    <a:pt x="813" y="207"/>
                    <a:pt x="813" y="207"/>
                    <a:pt x="813" y="207"/>
                  </a:cubicBezTo>
                  <a:cubicBezTo>
                    <a:pt x="821" y="198"/>
                    <a:pt x="821" y="198"/>
                    <a:pt x="821" y="198"/>
                  </a:cubicBezTo>
                  <a:cubicBezTo>
                    <a:pt x="822" y="197"/>
                    <a:pt x="824" y="197"/>
                    <a:pt x="825" y="198"/>
                  </a:cubicBezTo>
                  <a:cubicBezTo>
                    <a:pt x="825" y="198"/>
                    <a:pt x="825" y="198"/>
                    <a:pt x="825" y="198"/>
                  </a:cubicBezTo>
                  <a:cubicBezTo>
                    <a:pt x="826" y="199"/>
                    <a:pt x="826" y="200"/>
                    <a:pt x="825" y="201"/>
                  </a:cubicBezTo>
                  <a:cubicBezTo>
                    <a:pt x="825" y="201"/>
                    <a:pt x="825" y="201"/>
                    <a:pt x="825" y="201"/>
                  </a:cubicBezTo>
                  <a:cubicBezTo>
                    <a:pt x="817" y="210"/>
                    <a:pt x="817" y="210"/>
                    <a:pt x="817" y="210"/>
                  </a:cubicBezTo>
                  <a:cubicBezTo>
                    <a:pt x="816" y="211"/>
                    <a:pt x="816" y="211"/>
                    <a:pt x="815" y="211"/>
                  </a:cubicBezTo>
                  <a:cubicBezTo>
                    <a:pt x="815" y="211"/>
                    <a:pt x="815" y="211"/>
                    <a:pt x="815" y="211"/>
                  </a:cubicBezTo>
                  <a:cubicBezTo>
                    <a:pt x="815" y="211"/>
                    <a:pt x="814" y="211"/>
                    <a:pt x="814" y="211"/>
                  </a:cubicBezTo>
                  <a:close/>
                  <a:moveTo>
                    <a:pt x="198" y="207"/>
                  </a:moveTo>
                  <a:cubicBezTo>
                    <a:pt x="197" y="206"/>
                    <a:pt x="197" y="205"/>
                    <a:pt x="198" y="204"/>
                  </a:cubicBezTo>
                  <a:cubicBezTo>
                    <a:pt x="198" y="204"/>
                    <a:pt x="198" y="204"/>
                    <a:pt x="198" y="204"/>
                  </a:cubicBezTo>
                  <a:cubicBezTo>
                    <a:pt x="202" y="202"/>
                    <a:pt x="205" y="199"/>
                    <a:pt x="208" y="197"/>
                  </a:cubicBezTo>
                  <a:cubicBezTo>
                    <a:pt x="208" y="197"/>
                    <a:pt x="208" y="197"/>
                    <a:pt x="208" y="197"/>
                  </a:cubicBezTo>
                  <a:cubicBezTo>
                    <a:pt x="209" y="196"/>
                    <a:pt x="211" y="197"/>
                    <a:pt x="212" y="198"/>
                  </a:cubicBezTo>
                  <a:cubicBezTo>
                    <a:pt x="212" y="198"/>
                    <a:pt x="212" y="198"/>
                    <a:pt x="212" y="198"/>
                  </a:cubicBezTo>
                  <a:cubicBezTo>
                    <a:pt x="212" y="198"/>
                    <a:pt x="212" y="199"/>
                    <a:pt x="212" y="199"/>
                  </a:cubicBezTo>
                  <a:cubicBezTo>
                    <a:pt x="212" y="199"/>
                    <a:pt x="212" y="199"/>
                    <a:pt x="212" y="199"/>
                  </a:cubicBezTo>
                  <a:cubicBezTo>
                    <a:pt x="212" y="200"/>
                    <a:pt x="212" y="201"/>
                    <a:pt x="211" y="201"/>
                  </a:cubicBezTo>
                  <a:cubicBezTo>
                    <a:pt x="211" y="201"/>
                    <a:pt x="211" y="201"/>
                    <a:pt x="211" y="201"/>
                  </a:cubicBezTo>
                  <a:cubicBezTo>
                    <a:pt x="208" y="203"/>
                    <a:pt x="204" y="206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199" y="208"/>
                    <a:pt x="198" y="208"/>
                    <a:pt x="198" y="207"/>
                  </a:cubicBezTo>
                  <a:close/>
                  <a:moveTo>
                    <a:pt x="223" y="190"/>
                  </a:moveTo>
                  <a:cubicBezTo>
                    <a:pt x="222" y="189"/>
                    <a:pt x="222" y="188"/>
                    <a:pt x="223" y="187"/>
                  </a:cubicBezTo>
                  <a:cubicBezTo>
                    <a:pt x="223" y="187"/>
                    <a:pt x="223" y="187"/>
                    <a:pt x="223" y="187"/>
                  </a:cubicBezTo>
                  <a:cubicBezTo>
                    <a:pt x="227" y="185"/>
                    <a:pt x="230" y="183"/>
                    <a:pt x="233" y="180"/>
                  </a:cubicBezTo>
                  <a:cubicBezTo>
                    <a:pt x="233" y="180"/>
                    <a:pt x="233" y="180"/>
                    <a:pt x="233" y="180"/>
                  </a:cubicBezTo>
                  <a:cubicBezTo>
                    <a:pt x="233" y="180"/>
                    <a:pt x="233" y="180"/>
                    <a:pt x="233" y="180"/>
                  </a:cubicBezTo>
                  <a:cubicBezTo>
                    <a:pt x="234" y="180"/>
                    <a:pt x="236" y="180"/>
                    <a:pt x="237" y="181"/>
                  </a:cubicBezTo>
                  <a:cubicBezTo>
                    <a:pt x="237" y="181"/>
                    <a:pt x="237" y="181"/>
                    <a:pt x="237" y="181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7" y="183"/>
                    <a:pt x="237" y="184"/>
                    <a:pt x="236" y="184"/>
                  </a:cubicBezTo>
                  <a:cubicBezTo>
                    <a:pt x="236" y="184"/>
                    <a:pt x="236" y="184"/>
                    <a:pt x="236" y="184"/>
                  </a:cubicBezTo>
                  <a:cubicBezTo>
                    <a:pt x="233" y="187"/>
                    <a:pt x="229" y="189"/>
                    <a:pt x="226" y="191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6" y="191"/>
                    <a:pt x="225" y="192"/>
                    <a:pt x="225" y="192"/>
                  </a:cubicBezTo>
                  <a:cubicBezTo>
                    <a:pt x="225" y="192"/>
                    <a:pt x="225" y="192"/>
                    <a:pt x="225" y="192"/>
                  </a:cubicBezTo>
                  <a:cubicBezTo>
                    <a:pt x="224" y="192"/>
                    <a:pt x="223" y="191"/>
                    <a:pt x="223" y="190"/>
                  </a:cubicBezTo>
                  <a:close/>
                  <a:moveTo>
                    <a:pt x="833" y="188"/>
                  </a:moveTo>
                  <a:cubicBezTo>
                    <a:pt x="833" y="187"/>
                    <a:pt x="832" y="187"/>
                    <a:pt x="832" y="186"/>
                  </a:cubicBezTo>
                  <a:cubicBezTo>
                    <a:pt x="832" y="186"/>
                    <a:pt x="832" y="186"/>
                    <a:pt x="832" y="186"/>
                  </a:cubicBezTo>
                  <a:cubicBezTo>
                    <a:pt x="832" y="186"/>
                    <a:pt x="833" y="185"/>
                    <a:pt x="833" y="185"/>
                  </a:cubicBezTo>
                  <a:cubicBezTo>
                    <a:pt x="833" y="185"/>
                    <a:pt x="833" y="185"/>
                    <a:pt x="833" y="185"/>
                  </a:cubicBezTo>
                  <a:cubicBezTo>
                    <a:pt x="841" y="175"/>
                    <a:pt x="841" y="175"/>
                    <a:pt x="841" y="175"/>
                  </a:cubicBezTo>
                  <a:cubicBezTo>
                    <a:pt x="842" y="174"/>
                    <a:pt x="843" y="174"/>
                    <a:pt x="844" y="175"/>
                  </a:cubicBezTo>
                  <a:cubicBezTo>
                    <a:pt x="844" y="175"/>
                    <a:pt x="844" y="175"/>
                    <a:pt x="844" y="175"/>
                  </a:cubicBezTo>
                  <a:cubicBezTo>
                    <a:pt x="845" y="176"/>
                    <a:pt x="845" y="178"/>
                    <a:pt x="844" y="179"/>
                  </a:cubicBezTo>
                  <a:cubicBezTo>
                    <a:pt x="844" y="179"/>
                    <a:pt x="844" y="179"/>
                    <a:pt x="844" y="179"/>
                  </a:cubicBezTo>
                  <a:cubicBezTo>
                    <a:pt x="837" y="188"/>
                    <a:pt x="837" y="188"/>
                    <a:pt x="837" y="188"/>
                  </a:cubicBezTo>
                  <a:cubicBezTo>
                    <a:pt x="836" y="188"/>
                    <a:pt x="835" y="189"/>
                    <a:pt x="835" y="189"/>
                  </a:cubicBezTo>
                  <a:cubicBezTo>
                    <a:pt x="835" y="189"/>
                    <a:pt x="835" y="189"/>
                    <a:pt x="835" y="189"/>
                  </a:cubicBezTo>
                  <a:cubicBezTo>
                    <a:pt x="834" y="189"/>
                    <a:pt x="834" y="188"/>
                    <a:pt x="833" y="188"/>
                  </a:cubicBezTo>
                  <a:close/>
                  <a:moveTo>
                    <a:pt x="248" y="174"/>
                  </a:moveTo>
                  <a:cubicBezTo>
                    <a:pt x="247" y="173"/>
                    <a:pt x="247" y="171"/>
                    <a:pt x="248" y="170"/>
                  </a:cubicBezTo>
                  <a:cubicBezTo>
                    <a:pt x="248" y="170"/>
                    <a:pt x="248" y="170"/>
                    <a:pt x="248" y="170"/>
                  </a:cubicBezTo>
                  <a:cubicBezTo>
                    <a:pt x="252" y="168"/>
                    <a:pt x="255" y="166"/>
                    <a:pt x="258" y="164"/>
                  </a:cubicBezTo>
                  <a:cubicBezTo>
                    <a:pt x="258" y="164"/>
                    <a:pt x="258" y="164"/>
                    <a:pt x="258" y="164"/>
                  </a:cubicBezTo>
                  <a:cubicBezTo>
                    <a:pt x="259" y="163"/>
                    <a:pt x="261" y="163"/>
                    <a:pt x="262" y="165"/>
                  </a:cubicBezTo>
                  <a:cubicBezTo>
                    <a:pt x="262" y="165"/>
                    <a:pt x="262" y="165"/>
                    <a:pt x="262" y="165"/>
                  </a:cubicBezTo>
                  <a:cubicBezTo>
                    <a:pt x="262" y="165"/>
                    <a:pt x="262" y="165"/>
                    <a:pt x="262" y="166"/>
                  </a:cubicBezTo>
                  <a:cubicBezTo>
                    <a:pt x="262" y="166"/>
                    <a:pt x="262" y="166"/>
                    <a:pt x="262" y="166"/>
                  </a:cubicBezTo>
                  <a:cubicBezTo>
                    <a:pt x="262" y="167"/>
                    <a:pt x="262" y="167"/>
                    <a:pt x="261" y="168"/>
                  </a:cubicBezTo>
                  <a:cubicBezTo>
                    <a:pt x="261" y="168"/>
                    <a:pt x="261" y="168"/>
                    <a:pt x="261" y="168"/>
                  </a:cubicBezTo>
                  <a:cubicBezTo>
                    <a:pt x="258" y="170"/>
                    <a:pt x="254" y="172"/>
                    <a:pt x="251" y="174"/>
                  </a:cubicBezTo>
                  <a:cubicBezTo>
                    <a:pt x="251" y="174"/>
                    <a:pt x="251" y="174"/>
                    <a:pt x="251" y="174"/>
                  </a:cubicBezTo>
                  <a:cubicBezTo>
                    <a:pt x="251" y="175"/>
                    <a:pt x="250" y="175"/>
                    <a:pt x="250" y="175"/>
                  </a:cubicBezTo>
                  <a:cubicBezTo>
                    <a:pt x="250" y="175"/>
                    <a:pt x="250" y="175"/>
                    <a:pt x="250" y="175"/>
                  </a:cubicBezTo>
                  <a:cubicBezTo>
                    <a:pt x="249" y="175"/>
                    <a:pt x="248" y="174"/>
                    <a:pt x="248" y="174"/>
                  </a:cubicBezTo>
                  <a:close/>
                  <a:moveTo>
                    <a:pt x="853" y="165"/>
                  </a:moveTo>
                  <a:cubicBezTo>
                    <a:pt x="852" y="165"/>
                    <a:pt x="852" y="164"/>
                    <a:pt x="852" y="164"/>
                  </a:cubicBezTo>
                  <a:cubicBezTo>
                    <a:pt x="852" y="164"/>
                    <a:pt x="852" y="164"/>
                    <a:pt x="852" y="164"/>
                  </a:cubicBezTo>
                  <a:cubicBezTo>
                    <a:pt x="852" y="163"/>
                    <a:pt x="852" y="162"/>
                    <a:pt x="853" y="162"/>
                  </a:cubicBezTo>
                  <a:cubicBezTo>
                    <a:pt x="853" y="162"/>
                    <a:pt x="853" y="162"/>
                    <a:pt x="853" y="162"/>
                  </a:cubicBezTo>
                  <a:cubicBezTo>
                    <a:pt x="861" y="153"/>
                    <a:pt x="861" y="153"/>
                    <a:pt x="861" y="153"/>
                  </a:cubicBezTo>
                  <a:cubicBezTo>
                    <a:pt x="861" y="152"/>
                    <a:pt x="863" y="152"/>
                    <a:pt x="864" y="153"/>
                  </a:cubicBezTo>
                  <a:cubicBezTo>
                    <a:pt x="864" y="153"/>
                    <a:pt x="864" y="153"/>
                    <a:pt x="864" y="153"/>
                  </a:cubicBezTo>
                  <a:cubicBezTo>
                    <a:pt x="865" y="153"/>
                    <a:pt x="865" y="155"/>
                    <a:pt x="864" y="156"/>
                  </a:cubicBezTo>
                  <a:cubicBezTo>
                    <a:pt x="864" y="156"/>
                    <a:pt x="864" y="156"/>
                    <a:pt x="864" y="156"/>
                  </a:cubicBezTo>
                  <a:cubicBezTo>
                    <a:pt x="856" y="165"/>
                    <a:pt x="856" y="165"/>
                    <a:pt x="856" y="165"/>
                  </a:cubicBezTo>
                  <a:cubicBezTo>
                    <a:pt x="856" y="166"/>
                    <a:pt x="855" y="166"/>
                    <a:pt x="854" y="166"/>
                  </a:cubicBezTo>
                  <a:cubicBezTo>
                    <a:pt x="854" y="166"/>
                    <a:pt x="854" y="166"/>
                    <a:pt x="854" y="166"/>
                  </a:cubicBezTo>
                  <a:cubicBezTo>
                    <a:pt x="854" y="166"/>
                    <a:pt x="853" y="166"/>
                    <a:pt x="853" y="165"/>
                  </a:cubicBezTo>
                  <a:close/>
                  <a:moveTo>
                    <a:pt x="273" y="157"/>
                  </a:moveTo>
                  <a:cubicBezTo>
                    <a:pt x="272" y="156"/>
                    <a:pt x="272" y="155"/>
                    <a:pt x="273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7" y="152"/>
                    <a:pt x="280" y="149"/>
                    <a:pt x="283" y="147"/>
                  </a:cubicBezTo>
                  <a:cubicBezTo>
                    <a:pt x="283" y="147"/>
                    <a:pt x="283" y="147"/>
                    <a:pt x="283" y="147"/>
                  </a:cubicBezTo>
                  <a:cubicBezTo>
                    <a:pt x="284" y="147"/>
                    <a:pt x="286" y="147"/>
                    <a:pt x="287" y="148"/>
                  </a:cubicBezTo>
                  <a:cubicBezTo>
                    <a:pt x="287" y="148"/>
                    <a:pt x="287" y="148"/>
                    <a:pt x="287" y="148"/>
                  </a:cubicBezTo>
                  <a:cubicBezTo>
                    <a:pt x="287" y="148"/>
                    <a:pt x="287" y="149"/>
                    <a:pt x="287" y="149"/>
                  </a:cubicBezTo>
                  <a:cubicBezTo>
                    <a:pt x="287" y="149"/>
                    <a:pt x="287" y="149"/>
                    <a:pt x="287" y="149"/>
                  </a:cubicBezTo>
                  <a:cubicBezTo>
                    <a:pt x="287" y="150"/>
                    <a:pt x="287" y="151"/>
                    <a:pt x="286" y="151"/>
                  </a:cubicBezTo>
                  <a:cubicBezTo>
                    <a:pt x="286" y="151"/>
                    <a:pt x="286" y="151"/>
                    <a:pt x="286" y="151"/>
                  </a:cubicBezTo>
                  <a:cubicBezTo>
                    <a:pt x="283" y="153"/>
                    <a:pt x="279" y="156"/>
                    <a:pt x="276" y="158"/>
                  </a:cubicBezTo>
                  <a:cubicBezTo>
                    <a:pt x="276" y="158"/>
                    <a:pt x="276" y="158"/>
                    <a:pt x="276" y="158"/>
                  </a:cubicBezTo>
                  <a:cubicBezTo>
                    <a:pt x="276" y="158"/>
                    <a:pt x="275" y="158"/>
                    <a:pt x="275" y="158"/>
                  </a:cubicBezTo>
                  <a:cubicBezTo>
                    <a:pt x="275" y="158"/>
                    <a:pt x="275" y="158"/>
                    <a:pt x="275" y="158"/>
                  </a:cubicBezTo>
                  <a:cubicBezTo>
                    <a:pt x="274" y="158"/>
                    <a:pt x="273" y="158"/>
                    <a:pt x="273" y="157"/>
                  </a:cubicBezTo>
                  <a:close/>
                  <a:moveTo>
                    <a:pt x="873" y="143"/>
                  </a:moveTo>
                  <a:cubicBezTo>
                    <a:pt x="872" y="142"/>
                    <a:pt x="872" y="142"/>
                    <a:pt x="872" y="141"/>
                  </a:cubicBezTo>
                  <a:cubicBezTo>
                    <a:pt x="872" y="141"/>
                    <a:pt x="872" y="141"/>
                    <a:pt x="872" y="141"/>
                  </a:cubicBezTo>
                  <a:cubicBezTo>
                    <a:pt x="872" y="140"/>
                    <a:pt x="872" y="140"/>
                    <a:pt x="872" y="139"/>
                  </a:cubicBezTo>
                  <a:cubicBezTo>
                    <a:pt x="872" y="139"/>
                    <a:pt x="872" y="139"/>
                    <a:pt x="872" y="139"/>
                  </a:cubicBezTo>
                  <a:cubicBezTo>
                    <a:pt x="880" y="130"/>
                    <a:pt x="880" y="130"/>
                    <a:pt x="880" y="130"/>
                  </a:cubicBezTo>
                  <a:cubicBezTo>
                    <a:pt x="881" y="129"/>
                    <a:pt x="883" y="129"/>
                    <a:pt x="884" y="130"/>
                  </a:cubicBezTo>
                  <a:cubicBezTo>
                    <a:pt x="884" y="130"/>
                    <a:pt x="884" y="130"/>
                    <a:pt x="884" y="130"/>
                  </a:cubicBezTo>
                  <a:cubicBezTo>
                    <a:pt x="885" y="131"/>
                    <a:pt x="885" y="132"/>
                    <a:pt x="884" y="133"/>
                  </a:cubicBezTo>
                  <a:cubicBezTo>
                    <a:pt x="884" y="133"/>
                    <a:pt x="884" y="133"/>
                    <a:pt x="884" y="133"/>
                  </a:cubicBezTo>
                  <a:cubicBezTo>
                    <a:pt x="876" y="142"/>
                    <a:pt x="876" y="142"/>
                    <a:pt x="876" y="142"/>
                  </a:cubicBezTo>
                  <a:cubicBezTo>
                    <a:pt x="875" y="143"/>
                    <a:pt x="875" y="143"/>
                    <a:pt x="874" y="143"/>
                  </a:cubicBezTo>
                  <a:cubicBezTo>
                    <a:pt x="874" y="143"/>
                    <a:pt x="874" y="143"/>
                    <a:pt x="874" y="143"/>
                  </a:cubicBezTo>
                  <a:cubicBezTo>
                    <a:pt x="874" y="143"/>
                    <a:pt x="873" y="143"/>
                    <a:pt x="873" y="143"/>
                  </a:cubicBezTo>
                  <a:close/>
                  <a:moveTo>
                    <a:pt x="298" y="141"/>
                  </a:moveTo>
                  <a:cubicBezTo>
                    <a:pt x="297" y="140"/>
                    <a:pt x="297" y="138"/>
                    <a:pt x="298" y="137"/>
                  </a:cubicBezTo>
                  <a:cubicBezTo>
                    <a:pt x="298" y="137"/>
                    <a:pt x="298" y="137"/>
                    <a:pt x="298" y="137"/>
                  </a:cubicBezTo>
                  <a:cubicBezTo>
                    <a:pt x="302" y="135"/>
                    <a:pt x="305" y="133"/>
                    <a:pt x="308" y="131"/>
                  </a:cubicBezTo>
                  <a:cubicBezTo>
                    <a:pt x="308" y="131"/>
                    <a:pt x="308" y="131"/>
                    <a:pt x="308" y="131"/>
                  </a:cubicBezTo>
                  <a:cubicBezTo>
                    <a:pt x="310" y="130"/>
                    <a:pt x="311" y="130"/>
                    <a:pt x="312" y="131"/>
                  </a:cubicBezTo>
                  <a:cubicBezTo>
                    <a:pt x="312" y="131"/>
                    <a:pt x="312" y="131"/>
                    <a:pt x="312" y="131"/>
                  </a:cubicBezTo>
                  <a:cubicBezTo>
                    <a:pt x="312" y="132"/>
                    <a:pt x="312" y="132"/>
                    <a:pt x="312" y="133"/>
                  </a:cubicBezTo>
                  <a:cubicBezTo>
                    <a:pt x="312" y="133"/>
                    <a:pt x="312" y="133"/>
                    <a:pt x="312" y="133"/>
                  </a:cubicBezTo>
                  <a:cubicBezTo>
                    <a:pt x="312" y="133"/>
                    <a:pt x="312" y="134"/>
                    <a:pt x="311" y="135"/>
                  </a:cubicBezTo>
                  <a:cubicBezTo>
                    <a:pt x="311" y="135"/>
                    <a:pt x="311" y="135"/>
                    <a:pt x="311" y="135"/>
                  </a:cubicBezTo>
                  <a:cubicBezTo>
                    <a:pt x="308" y="137"/>
                    <a:pt x="304" y="139"/>
                    <a:pt x="301" y="141"/>
                  </a:cubicBezTo>
                  <a:cubicBezTo>
                    <a:pt x="301" y="141"/>
                    <a:pt x="301" y="141"/>
                    <a:pt x="301" y="141"/>
                  </a:cubicBezTo>
                  <a:cubicBezTo>
                    <a:pt x="301" y="142"/>
                    <a:pt x="300" y="142"/>
                    <a:pt x="300" y="142"/>
                  </a:cubicBezTo>
                  <a:cubicBezTo>
                    <a:pt x="300" y="142"/>
                    <a:pt x="300" y="142"/>
                    <a:pt x="300" y="142"/>
                  </a:cubicBezTo>
                  <a:cubicBezTo>
                    <a:pt x="299" y="142"/>
                    <a:pt x="298" y="141"/>
                    <a:pt x="298" y="141"/>
                  </a:cubicBezTo>
                  <a:close/>
                  <a:moveTo>
                    <a:pt x="323" y="124"/>
                  </a:moveTo>
                  <a:cubicBezTo>
                    <a:pt x="322" y="123"/>
                    <a:pt x="322" y="121"/>
                    <a:pt x="323" y="121"/>
                  </a:cubicBezTo>
                  <a:cubicBezTo>
                    <a:pt x="323" y="121"/>
                    <a:pt x="323" y="121"/>
                    <a:pt x="323" y="121"/>
                  </a:cubicBezTo>
                  <a:cubicBezTo>
                    <a:pt x="327" y="119"/>
                    <a:pt x="330" y="116"/>
                    <a:pt x="334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35" y="113"/>
                    <a:pt x="336" y="114"/>
                    <a:pt x="337" y="115"/>
                  </a:cubicBezTo>
                  <a:cubicBezTo>
                    <a:pt x="337" y="115"/>
                    <a:pt x="337" y="115"/>
                    <a:pt x="337" y="115"/>
                  </a:cubicBezTo>
                  <a:cubicBezTo>
                    <a:pt x="337" y="115"/>
                    <a:pt x="337" y="116"/>
                    <a:pt x="337" y="116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7" y="117"/>
                    <a:pt x="337" y="118"/>
                    <a:pt x="336" y="118"/>
                  </a:cubicBezTo>
                  <a:cubicBezTo>
                    <a:pt x="336" y="118"/>
                    <a:pt x="336" y="118"/>
                    <a:pt x="336" y="118"/>
                  </a:cubicBezTo>
                  <a:cubicBezTo>
                    <a:pt x="333" y="120"/>
                    <a:pt x="329" y="123"/>
                    <a:pt x="326" y="125"/>
                  </a:cubicBezTo>
                  <a:cubicBezTo>
                    <a:pt x="326" y="125"/>
                    <a:pt x="326" y="125"/>
                    <a:pt x="326" y="125"/>
                  </a:cubicBezTo>
                  <a:cubicBezTo>
                    <a:pt x="326" y="125"/>
                    <a:pt x="325" y="125"/>
                    <a:pt x="325" y="125"/>
                  </a:cubicBezTo>
                  <a:cubicBezTo>
                    <a:pt x="325" y="125"/>
                    <a:pt x="325" y="125"/>
                    <a:pt x="325" y="125"/>
                  </a:cubicBezTo>
                  <a:cubicBezTo>
                    <a:pt x="324" y="125"/>
                    <a:pt x="323" y="125"/>
                    <a:pt x="323" y="124"/>
                  </a:cubicBezTo>
                  <a:close/>
                  <a:moveTo>
                    <a:pt x="892" y="120"/>
                  </a:moveTo>
                  <a:cubicBezTo>
                    <a:pt x="892" y="119"/>
                    <a:pt x="891" y="119"/>
                    <a:pt x="891" y="118"/>
                  </a:cubicBezTo>
                  <a:cubicBezTo>
                    <a:pt x="891" y="118"/>
                    <a:pt x="891" y="118"/>
                    <a:pt x="891" y="118"/>
                  </a:cubicBezTo>
                  <a:cubicBezTo>
                    <a:pt x="891" y="118"/>
                    <a:pt x="892" y="117"/>
                    <a:pt x="892" y="117"/>
                  </a:cubicBezTo>
                  <a:cubicBezTo>
                    <a:pt x="892" y="117"/>
                    <a:pt x="892" y="117"/>
                    <a:pt x="892" y="117"/>
                  </a:cubicBezTo>
                  <a:cubicBezTo>
                    <a:pt x="900" y="108"/>
                    <a:pt x="900" y="108"/>
                    <a:pt x="900" y="108"/>
                  </a:cubicBezTo>
                  <a:cubicBezTo>
                    <a:pt x="901" y="107"/>
                    <a:pt x="902" y="106"/>
                    <a:pt x="903" y="107"/>
                  </a:cubicBezTo>
                  <a:cubicBezTo>
                    <a:pt x="903" y="107"/>
                    <a:pt x="903" y="107"/>
                    <a:pt x="903" y="107"/>
                  </a:cubicBezTo>
                  <a:cubicBezTo>
                    <a:pt x="904" y="108"/>
                    <a:pt x="904" y="110"/>
                    <a:pt x="903" y="111"/>
                  </a:cubicBezTo>
                  <a:cubicBezTo>
                    <a:pt x="903" y="111"/>
                    <a:pt x="903" y="111"/>
                    <a:pt x="903" y="111"/>
                  </a:cubicBezTo>
                  <a:cubicBezTo>
                    <a:pt x="896" y="120"/>
                    <a:pt x="896" y="120"/>
                    <a:pt x="896" y="120"/>
                  </a:cubicBezTo>
                  <a:cubicBezTo>
                    <a:pt x="895" y="120"/>
                    <a:pt x="894" y="121"/>
                    <a:pt x="894" y="121"/>
                  </a:cubicBezTo>
                  <a:cubicBezTo>
                    <a:pt x="894" y="121"/>
                    <a:pt x="894" y="121"/>
                    <a:pt x="894" y="121"/>
                  </a:cubicBezTo>
                  <a:cubicBezTo>
                    <a:pt x="893" y="121"/>
                    <a:pt x="893" y="120"/>
                    <a:pt x="892" y="120"/>
                  </a:cubicBezTo>
                  <a:close/>
                  <a:moveTo>
                    <a:pt x="348" y="108"/>
                  </a:moveTo>
                  <a:cubicBezTo>
                    <a:pt x="347" y="106"/>
                    <a:pt x="347" y="105"/>
                    <a:pt x="349" y="104"/>
                  </a:cubicBezTo>
                  <a:cubicBezTo>
                    <a:pt x="349" y="104"/>
                    <a:pt x="349" y="104"/>
                    <a:pt x="349" y="104"/>
                  </a:cubicBezTo>
                  <a:cubicBezTo>
                    <a:pt x="352" y="102"/>
                    <a:pt x="355" y="100"/>
                    <a:pt x="359" y="98"/>
                  </a:cubicBezTo>
                  <a:cubicBezTo>
                    <a:pt x="359" y="98"/>
                    <a:pt x="359" y="98"/>
                    <a:pt x="359" y="98"/>
                  </a:cubicBezTo>
                  <a:cubicBezTo>
                    <a:pt x="360" y="97"/>
                    <a:pt x="361" y="97"/>
                    <a:pt x="362" y="98"/>
                  </a:cubicBezTo>
                  <a:cubicBezTo>
                    <a:pt x="362" y="98"/>
                    <a:pt x="362" y="98"/>
                    <a:pt x="362" y="98"/>
                  </a:cubicBezTo>
                  <a:cubicBezTo>
                    <a:pt x="362" y="99"/>
                    <a:pt x="362" y="99"/>
                    <a:pt x="362" y="100"/>
                  </a:cubicBezTo>
                  <a:cubicBezTo>
                    <a:pt x="362" y="100"/>
                    <a:pt x="362" y="100"/>
                    <a:pt x="362" y="100"/>
                  </a:cubicBezTo>
                  <a:cubicBezTo>
                    <a:pt x="362" y="100"/>
                    <a:pt x="362" y="101"/>
                    <a:pt x="361" y="102"/>
                  </a:cubicBezTo>
                  <a:cubicBezTo>
                    <a:pt x="361" y="102"/>
                    <a:pt x="361" y="102"/>
                    <a:pt x="361" y="102"/>
                  </a:cubicBezTo>
                  <a:cubicBezTo>
                    <a:pt x="358" y="104"/>
                    <a:pt x="355" y="106"/>
                    <a:pt x="351" y="108"/>
                  </a:cubicBezTo>
                  <a:cubicBezTo>
                    <a:pt x="351" y="108"/>
                    <a:pt x="351" y="108"/>
                    <a:pt x="351" y="108"/>
                  </a:cubicBezTo>
                  <a:cubicBezTo>
                    <a:pt x="351" y="109"/>
                    <a:pt x="350" y="109"/>
                    <a:pt x="350" y="109"/>
                  </a:cubicBezTo>
                  <a:cubicBezTo>
                    <a:pt x="350" y="109"/>
                    <a:pt x="350" y="109"/>
                    <a:pt x="350" y="109"/>
                  </a:cubicBezTo>
                  <a:cubicBezTo>
                    <a:pt x="349" y="109"/>
                    <a:pt x="348" y="108"/>
                    <a:pt x="348" y="108"/>
                  </a:cubicBezTo>
                  <a:close/>
                  <a:moveTo>
                    <a:pt x="912" y="97"/>
                  </a:moveTo>
                  <a:cubicBezTo>
                    <a:pt x="910" y="96"/>
                    <a:pt x="906" y="93"/>
                    <a:pt x="902" y="91"/>
                  </a:cubicBezTo>
                  <a:cubicBezTo>
                    <a:pt x="902" y="91"/>
                    <a:pt x="902" y="91"/>
                    <a:pt x="902" y="91"/>
                  </a:cubicBezTo>
                  <a:cubicBezTo>
                    <a:pt x="901" y="90"/>
                    <a:pt x="901" y="89"/>
                    <a:pt x="901" y="88"/>
                  </a:cubicBezTo>
                  <a:cubicBezTo>
                    <a:pt x="901" y="88"/>
                    <a:pt x="901" y="88"/>
                    <a:pt x="901" y="88"/>
                  </a:cubicBezTo>
                  <a:cubicBezTo>
                    <a:pt x="902" y="86"/>
                    <a:pt x="904" y="86"/>
                    <a:pt x="905" y="87"/>
                  </a:cubicBezTo>
                  <a:cubicBezTo>
                    <a:pt x="905" y="87"/>
                    <a:pt x="905" y="87"/>
                    <a:pt x="905" y="87"/>
                  </a:cubicBezTo>
                  <a:cubicBezTo>
                    <a:pt x="909" y="89"/>
                    <a:pt x="912" y="92"/>
                    <a:pt x="915" y="94"/>
                  </a:cubicBezTo>
                  <a:cubicBezTo>
                    <a:pt x="915" y="94"/>
                    <a:pt x="915" y="94"/>
                    <a:pt x="915" y="94"/>
                  </a:cubicBezTo>
                  <a:cubicBezTo>
                    <a:pt x="916" y="95"/>
                    <a:pt x="916" y="96"/>
                    <a:pt x="915" y="97"/>
                  </a:cubicBezTo>
                  <a:cubicBezTo>
                    <a:pt x="915" y="97"/>
                    <a:pt x="915" y="97"/>
                    <a:pt x="915" y="97"/>
                  </a:cubicBezTo>
                  <a:cubicBezTo>
                    <a:pt x="915" y="98"/>
                    <a:pt x="914" y="98"/>
                    <a:pt x="913" y="98"/>
                  </a:cubicBezTo>
                  <a:cubicBezTo>
                    <a:pt x="913" y="98"/>
                    <a:pt x="913" y="98"/>
                    <a:pt x="913" y="98"/>
                  </a:cubicBezTo>
                  <a:cubicBezTo>
                    <a:pt x="913" y="98"/>
                    <a:pt x="912" y="98"/>
                    <a:pt x="912" y="97"/>
                  </a:cubicBezTo>
                  <a:close/>
                  <a:moveTo>
                    <a:pt x="373" y="91"/>
                  </a:moveTo>
                  <a:cubicBezTo>
                    <a:pt x="372" y="90"/>
                    <a:pt x="373" y="88"/>
                    <a:pt x="374" y="88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7" y="86"/>
                    <a:pt x="380" y="83"/>
                    <a:pt x="384" y="81"/>
                  </a:cubicBezTo>
                  <a:cubicBezTo>
                    <a:pt x="384" y="81"/>
                    <a:pt x="384" y="81"/>
                    <a:pt x="384" y="81"/>
                  </a:cubicBezTo>
                  <a:cubicBezTo>
                    <a:pt x="385" y="80"/>
                    <a:pt x="386" y="81"/>
                    <a:pt x="387" y="82"/>
                  </a:cubicBezTo>
                  <a:cubicBezTo>
                    <a:pt x="387" y="82"/>
                    <a:pt x="387" y="82"/>
                    <a:pt x="387" y="82"/>
                  </a:cubicBezTo>
                  <a:cubicBezTo>
                    <a:pt x="387" y="82"/>
                    <a:pt x="387" y="83"/>
                    <a:pt x="387" y="83"/>
                  </a:cubicBezTo>
                  <a:cubicBezTo>
                    <a:pt x="387" y="83"/>
                    <a:pt x="387" y="83"/>
                    <a:pt x="387" y="83"/>
                  </a:cubicBezTo>
                  <a:cubicBezTo>
                    <a:pt x="387" y="84"/>
                    <a:pt x="387" y="85"/>
                    <a:pt x="386" y="85"/>
                  </a:cubicBezTo>
                  <a:cubicBezTo>
                    <a:pt x="386" y="85"/>
                    <a:pt x="386" y="85"/>
                    <a:pt x="386" y="85"/>
                  </a:cubicBezTo>
                  <a:cubicBezTo>
                    <a:pt x="383" y="87"/>
                    <a:pt x="380" y="90"/>
                    <a:pt x="376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6" y="92"/>
                    <a:pt x="375" y="92"/>
                    <a:pt x="375" y="92"/>
                  </a:cubicBezTo>
                  <a:cubicBezTo>
                    <a:pt x="375" y="92"/>
                    <a:pt x="375" y="92"/>
                    <a:pt x="375" y="92"/>
                  </a:cubicBezTo>
                  <a:cubicBezTo>
                    <a:pt x="374" y="92"/>
                    <a:pt x="373" y="92"/>
                    <a:pt x="373" y="91"/>
                  </a:cubicBezTo>
                  <a:close/>
                  <a:moveTo>
                    <a:pt x="886" y="83"/>
                  </a:moveTo>
                  <a:cubicBezTo>
                    <a:pt x="883" y="81"/>
                    <a:pt x="879" y="80"/>
                    <a:pt x="875" y="78"/>
                  </a:cubicBezTo>
                  <a:cubicBezTo>
                    <a:pt x="875" y="78"/>
                    <a:pt x="875" y="78"/>
                    <a:pt x="875" y="78"/>
                  </a:cubicBezTo>
                  <a:cubicBezTo>
                    <a:pt x="874" y="78"/>
                    <a:pt x="874" y="76"/>
                    <a:pt x="874" y="75"/>
                  </a:cubicBezTo>
                  <a:cubicBezTo>
                    <a:pt x="874" y="75"/>
                    <a:pt x="874" y="75"/>
                    <a:pt x="874" y="75"/>
                  </a:cubicBezTo>
                  <a:cubicBezTo>
                    <a:pt x="875" y="74"/>
                    <a:pt x="876" y="73"/>
                    <a:pt x="877" y="74"/>
                  </a:cubicBezTo>
                  <a:cubicBezTo>
                    <a:pt x="877" y="74"/>
                    <a:pt x="877" y="74"/>
                    <a:pt x="877" y="74"/>
                  </a:cubicBezTo>
                  <a:cubicBezTo>
                    <a:pt x="881" y="75"/>
                    <a:pt x="885" y="77"/>
                    <a:pt x="888" y="78"/>
                  </a:cubicBezTo>
                  <a:cubicBezTo>
                    <a:pt x="888" y="78"/>
                    <a:pt x="888" y="78"/>
                    <a:pt x="888" y="78"/>
                  </a:cubicBezTo>
                  <a:cubicBezTo>
                    <a:pt x="889" y="79"/>
                    <a:pt x="890" y="80"/>
                    <a:pt x="890" y="81"/>
                  </a:cubicBezTo>
                  <a:cubicBezTo>
                    <a:pt x="890" y="81"/>
                    <a:pt x="890" y="81"/>
                    <a:pt x="890" y="81"/>
                  </a:cubicBezTo>
                  <a:cubicBezTo>
                    <a:pt x="890" y="81"/>
                    <a:pt x="890" y="81"/>
                    <a:pt x="890" y="82"/>
                  </a:cubicBezTo>
                  <a:cubicBezTo>
                    <a:pt x="890" y="82"/>
                    <a:pt x="890" y="82"/>
                    <a:pt x="890" y="82"/>
                  </a:cubicBezTo>
                  <a:cubicBezTo>
                    <a:pt x="889" y="83"/>
                    <a:pt x="888" y="83"/>
                    <a:pt x="887" y="83"/>
                  </a:cubicBezTo>
                  <a:cubicBezTo>
                    <a:pt x="887" y="83"/>
                    <a:pt x="887" y="83"/>
                    <a:pt x="887" y="83"/>
                  </a:cubicBezTo>
                  <a:cubicBezTo>
                    <a:pt x="887" y="83"/>
                    <a:pt x="887" y="83"/>
                    <a:pt x="886" y="83"/>
                  </a:cubicBezTo>
                  <a:close/>
                  <a:moveTo>
                    <a:pt x="398" y="75"/>
                  </a:moveTo>
                  <a:cubicBezTo>
                    <a:pt x="397" y="73"/>
                    <a:pt x="398" y="72"/>
                    <a:pt x="399" y="71"/>
                  </a:cubicBezTo>
                  <a:cubicBezTo>
                    <a:pt x="399" y="71"/>
                    <a:pt x="399" y="71"/>
                    <a:pt x="399" y="71"/>
                  </a:cubicBezTo>
                  <a:cubicBezTo>
                    <a:pt x="402" y="69"/>
                    <a:pt x="406" y="67"/>
                    <a:pt x="409" y="65"/>
                  </a:cubicBezTo>
                  <a:cubicBezTo>
                    <a:pt x="409" y="65"/>
                    <a:pt x="409" y="65"/>
                    <a:pt x="409" y="65"/>
                  </a:cubicBezTo>
                  <a:cubicBezTo>
                    <a:pt x="410" y="64"/>
                    <a:pt x="412" y="64"/>
                    <a:pt x="412" y="65"/>
                  </a:cubicBezTo>
                  <a:cubicBezTo>
                    <a:pt x="412" y="65"/>
                    <a:pt x="412" y="65"/>
                    <a:pt x="412" y="65"/>
                  </a:cubicBezTo>
                  <a:cubicBezTo>
                    <a:pt x="413" y="66"/>
                    <a:pt x="413" y="66"/>
                    <a:pt x="413" y="67"/>
                  </a:cubicBezTo>
                  <a:cubicBezTo>
                    <a:pt x="413" y="67"/>
                    <a:pt x="413" y="67"/>
                    <a:pt x="413" y="67"/>
                  </a:cubicBezTo>
                  <a:cubicBezTo>
                    <a:pt x="413" y="67"/>
                    <a:pt x="412" y="68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8" y="71"/>
                    <a:pt x="405" y="73"/>
                    <a:pt x="401" y="75"/>
                  </a:cubicBezTo>
                  <a:cubicBezTo>
                    <a:pt x="401" y="75"/>
                    <a:pt x="401" y="75"/>
                    <a:pt x="401" y="75"/>
                  </a:cubicBezTo>
                  <a:cubicBezTo>
                    <a:pt x="401" y="76"/>
                    <a:pt x="401" y="76"/>
                    <a:pt x="400" y="76"/>
                  </a:cubicBezTo>
                  <a:cubicBezTo>
                    <a:pt x="400" y="76"/>
                    <a:pt x="400" y="76"/>
                    <a:pt x="400" y="76"/>
                  </a:cubicBezTo>
                  <a:cubicBezTo>
                    <a:pt x="399" y="76"/>
                    <a:pt x="399" y="75"/>
                    <a:pt x="398" y="75"/>
                  </a:cubicBezTo>
                  <a:close/>
                  <a:moveTo>
                    <a:pt x="859" y="72"/>
                  </a:moveTo>
                  <a:cubicBezTo>
                    <a:pt x="859" y="72"/>
                    <a:pt x="859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ubicBezTo>
                    <a:pt x="855" y="71"/>
                    <a:pt x="851" y="70"/>
                    <a:pt x="847" y="68"/>
                  </a:cubicBezTo>
                  <a:cubicBezTo>
                    <a:pt x="847" y="68"/>
                    <a:pt x="847" y="68"/>
                    <a:pt x="847" y="68"/>
                  </a:cubicBezTo>
                  <a:cubicBezTo>
                    <a:pt x="846" y="68"/>
                    <a:pt x="845" y="67"/>
                    <a:pt x="846" y="65"/>
                  </a:cubicBezTo>
                  <a:cubicBezTo>
                    <a:pt x="846" y="65"/>
                    <a:pt x="846" y="65"/>
                    <a:pt x="846" y="65"/>
                  </a:cubicBezTo>
                  <a:cubicBezTo>
                    <a:pt x="846" y="64"/>
                    <a:pt x="847" y="63"/>
                    <a:pt x="849" y="64"/>
                  </a:cubicBezTo>
                  <a:cubicBezTo>
                    <a:pt x="849" y="64"/>
                    <a:pt x="849" y="64"/>
                    <a:pt x="849" y="64"/>
                  </a:cubicBezTo>
                  <a:cubicBezTo>
                    <a:pt x="853" y="65"/>
                    <a:pt x="857" y="66"/>
                    <a:pt x="860" y="67"/>
                  </a:cubicBezTo>
                  <a:cubicBezTo>
                    <a:pt x="860" y="67"/>
                    <a:pt x="860" y="67"/>
                    <a:pt x="860" y="67"/>
                  </a:cubicBezTo>
                  <a:cubicBezTo>
                    <a:pt x="860" y="68"/>
                    <a:pt x="860" y="68"/>
                    <a:pt x="860" y="68"/>
                  </a:cubicBezTo>
                  <a:cubicBezTo>
                    <a:pt x="861" y="68"/>
                    <a:pt x="862" y="69"/>
                    <a:pt x="862" y="70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862" y="70"/>
                    <a:pt x="862" y="70"/>
                    <a:pt x="862" y="71"/>
                  </a:cubicBezTo>
                  <a:cubicBezTo>
                    <a:pt x="862" y="71"/>
                    <a:pt x="862" y="71"/>
                    <a:pt x="862" y="71"/>
                  </a:cubicBezTo>
                  <a:cubicBezTo>
                    <a:pt x="861" y="72"/>
                    <a:pt x="860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lose/>
                  <a:moveTo>
                    <a:pt x="830" y="63"/>
                  </a:moveTo>
                  <a:cubicBezTo>
                    <a:pt x="826" y="62"/>
                    <a:pt x="822" y="62"/>
                    <a:pt x="819" y="61"/>
                  </a:cubicBezTo>
                  <a:cubicBezTo>
                    <a:pt x="819" y="61"/>
                    <a:pt x="819" y="61"/>
                    <a:pt x="819" y="61"/>
                  </a:cubicBezTo>
                  <a:cubicBezTo>
                    <a:pt x="817" y="60"/>
                    <a:pt x="816" y="59"/>
                    <a:pt x="817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17" y="56"/>
                    <a:pt x="818" y="56"/>
                    <a:pt x="820" y="56"/>
                  </a:cubicBezTo>
                  <a:cubicBezTo>
                    <a:pt x="820" y="56"/>
                    <a:pt x="820" y="56"/>
                    <a:pt x="820" y="56"/>
                  </a:cubicBezTo>
                  <a:cubicBezTo>
                    <a:pt x="824" y="57"/>
                    <a:pt x="827" y="58"/>
                    <a:pt x="831" y="59"/>
                  </a:cubicBezTo>
                  <a:cubicBezTo>
                    <a:pt x="831" y="59"/>
                    <a:pt x="831" y="59"/>
                    <a:pt x="831" y="59"/>
                  </a:cubicBezTo>
                  <a:cubicBezTo>
                    <a:pt x="831" y="59"/>
                    <a:pt x="831" y="59"/>
                    <a:pt x="831" y="59"/>
                  </a:cubicBezTo>
                  <a:cubicBezTo>
                    <a:pt x="832" y="59"/>
                    <a:pt x="833" y="60"/>
                    <a:pt x="833" y="61"/>
                  </a:cubicBezTo>
                  <a:cubicBezTo>
                    <a:pt x="833" y="61"/>
                    <a:pt x="833" y="61"/>
                    <a:pt x="833" y="61"/>
                  </a:cubicBezTo>
                  <a:cubicBezTo>
                    <a:pt x="833" y="61"/>
                    <a:pt x="833" y="62"/>
                    <a:pt x="833" y="62"/>
                  </a:cubicBezTo>
                  <a:cubicBezTo>
                    <a:pt x="833" y="62"/>
                    <a:pt x="833" y="62"/>
                    <a:pt x="833" y="62"/>
                  </a:cubicBezTo>
                  <a:cubicBezTo>
                    <a:pt x="833" y="63"/>
                    <a:pt x="832" y="64"/>
                    <a:pt x="831" y="64"/>
                  </a:cubicBezTo>
                  <a:cubicBezTo>
                    <a:pt x="831" y="64"/>
                    <a:pt x="831" y="64"/>
                    <a:pt x="831" y="64"/>
                  </a:cubicBezTo>
                  <a:cubicBezTo>
                    <a:pt x="831" y="64"/>
                    <a:pt x="830" y="64"/>
                    <a:pt x="830" y="63"/>
                  </a:cubicBezTo>
                  <a:close/>
                  <a:moveTo>
                    <a:pt x="423" y="58"/>
                  </a:moveTo>
                  <a:cubicBezTo>
                    <a:pt x="423" y="57"/>
                    <a:pt x="423" y="56"/>
                    <a:pt x="424" y="55"/>
                  </a:cubicBezTo>
                  <a:cubicBezTo>
                    <a:pt x="424" y="55"/>
                    <a:pt x="424" y="55"/>
                    <a:pt x="424" y="55"/>
                  </a:cubicBezTo>
                  <a:cubicBezTo>
                    <a:pt x="427" y="53"/>
                    <a:pt x="431" y="50"/>
                    <a:pt x="434" y="48"/>
                  </a:cubicBezTo>
                  <a:cubicBezTo>
                    <a:pt x="434" y="48"/>
                    <a:pt x="434" y="48"/>
                    <a:pt x="434" y="48"/>
                  </a:cubicBezTo>
                  <a:cubicBezTo>
                    <a:pt x="435" y="47"/>
                    <a:pt x="437" y="48"/>
                    <a:pt x="437" y="49"/>
                  </a:cubicBezTo>
                  <a:cubicBezTo>
                    <a:pt x="437" y="49"/>
                    <a:pt x="437" y="49"/>
                    <a:pt x="437" y="49"/>
                  </a:cubicBezTo>
                  <a:cubicBezTo>
                    <a:pt x="438" y="49"/>
                    <a:pt x="438" y="50"/>
                    <a:pt x="438" y="50"/>
                  </a:cubicBezTo>
                  <a:cubicBezTo>
                    <a:pt x="438" y="50"/>
                    <a:pt x="438" y="50"/>
                    <a:pt x="438" y="50"/>
                  </a:cubicBezTo>
                  <a:cubicBezTo>
                    <a:pt x="438" y="51"/>
                    <a:pt x="437" y="52"/>
                    <a:pt x="437" y="52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433" y="54"/>
                    <a:pt x="430" y="57"/>
                    <a:pt x="427" y="59"/>
                  </a:cubicBezTo>
                  <a:cubicBezTo>
                    <a:pt x="427" y="59"/>
                    <a:pt x="427" y="59"/>
                    <a:pt x="427" y="59"/>
                  </a:cubicBezTo>
                  <a:cubicBezTo>
                    <a:pt x="426" y="59"/>
                    <a:pt x="426" y="59"/>
                    <a:pt x="425" y="59"/>
                  </a:cubicBezTo>
                  <a:cubicBezTo>
                    <a:pt x="425" y="59"/>
                    <a:pt x="425" y="59"/>
                    <a:pt x="425" y="59"/>
                  </a:cubicBezTo>
                  <a:cubicBezTo>
                    <a:pt x="425" y="59"/>
                    <a:pt x="424" y="59"/>
                    <a:pt x="423" y="58"/>
                  </a:cubicBezTo>
                  <a:close/>
                  <a:moveTo>
                    <a:pt x="801" y="57"/>
                  </a:moveTo>
                  <a:cubicBezTo>
                    <a:pt x="801" y="57"/>
                    <a:pt x="801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ubicBezTo>
                    <a:pt x="797" y="56"/>
                    <a:pt x="793" y="55"/>
                    <a:pt x="789" y="55"/>
                  </a:cubicBezTo>
                  <a:cubicBezTo>
                    <a:pt x="789" y="55"/>
                    <a:pt x="789" y="55"/>
                    <a:pt x="789" y="55"/>
                  </a:cubicBezTo>
                  <a:cubicBezTo>
                    <a:pt x="788" y="55"/>
                    <a:pt x="787" y="53"/>
                    <a:pt x="787" y="52"/>
                  </a:cubicBezTo>
                  <a:cubicBezTo>
                    <a:pt x="787" y="52"/>
                    <a:pt x="787" y="52"/>
                    <a:pt x="787" y="52"/>
                  </a:cubicBezTo>
                  <a:cubicBezTo>
                    <a:pt x="787" y="51"/>
                    <a:pt x="789" y="50"/>
                    <a:pt x="790" y="50"/>
                  </a:cubicBezTo>
                  <a:cubicBezTo>
                    <a:pt x="790" y="50"/>
                    <a:pt x="790" y="50"/>
                    <a:pt x="790" y="50"/>
                  </a:cubicBezTo>
                  <a:cubicBezTo>
                    <a:pt x="794" y="51"/>
                    <a:pt x="798" y="51"/>
                    <a:pt x="802" y="52"/>
                  </a:cubicBezTo>
                  <a:cubicBezTo>
                    <a:pt x="802" y="52"/>
                    <a:pt x="802" y="52"/>
                    <a:pt x="802" y="52"/>
                  </a:cubicBezTo>
                  <a:cubicBezTo>
                    <a:pt x="803" y="52"/>
                    <a:pt x="804" y="53"/>
                    <a:pt x="804" y="54"/>
                  </a:cubicBezTo>
                  <a:cubicBezTo>
                    <a:pt x="804" y="54"/>
                    <a:pt x="804" y="54"/>
                    <a:pt x="804" y="54"/>
                  </a:cubicBezTo>
                  <a:cubicBezTo>
                    <a:pt x="804" y="55"/>
                    <a:pt x="804" y="55"/>
                    <a:pt x="804" y="55"/>
                  </a:cubicBezTo>
                  <a:cubicBezTo>
                    <a:pt x="804" y="55"/>
                    <a:pt x="804" y="55"/>
                    <a:pt x="804" y="55"/>
                  </a:cubicBezTo>
                  <a:cubicBezTo>
                    <a:pt x="804" y="56"/>
                    <a:pt x="803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772" y="52"/>
                  </a:moveTo>
                  <a:cubicBezTo>
                    <a:pt x="768" y="52"/>
                    <a:pt x="764" y="51"/>
                    <a:pt x="760" y="51"/>
                  </a:cubicBezTo>
                  <a:cubicBezTo>
                    <a:pt x="760" y="51"/>
                    <a:pt x="760" y="51"/>
                    <a:pt x="760" y="51"/>
                  </a:cubicBezTo>
                  <a:cubicBezTo>
                    <a:pt x="758" y="51"/>
                    <a:pt x="757" y="50"/>
                    <a:pt x="757" y="48"/>
                  </a:cubicBezTo>
                  <a:cubicBezTo>
                    <a:pt x="757" y="48"/>
                    <a:pt x="757" y="48"/>
                    <a:pt x="757" y="48"/>
                  </a:cubicBezTo>
                  <a:cubicBezTo>
                    <a:pt x="758" y="47"/>
                    <a:pt x="759" y="46"/>
                    <a:pt x="760" y="46"/>
                  </a:cubicBezTo>
                  <a:cubicBezTo>
                    <a:pt x="760" y="46"/>
                    <a:pt x="760" y="46"/>
                    <a:pt x="760" y="46"/>
                  </a:cubicBezTo>
                  <a:cubicBezTo>
                    <a:pt x="764" y="47"/>
                    <a:pt x="768" y="47"/>
                    <a:pt x="772" y="47"/>
                  </a:cubicBezTo>
                  <a:cubicBezTo>
                    <a:pt x="772" y="47"/>
                    <a:pt x="772" y="47"/>
                    <a:pt x="772" y="47"/>
                  </a:cubicBezTo>
                  <a:cubicBezTo>
                    <a:pt x="773" y="48"/>
                    <a:pt x="774" y="49"/>
                    <a:pt x="774" y="50"/>
                  </a:cubicBezTo>
                  <a:cubicBezTo>
                    <a:pt x="774" y="50"/>
                    <a:pt x="774" y="50"/>
                    <a:pt x="774" y="50"/>
                  </a:cubicBezTo>
                  <a:cubicBezTo>
                    <a:pt x="774" y="50"/>
                    <a:pt x="774" y="50"/>
                    <a:pt x="774" y="50"/>
                  </a:cubicBezTo>
                  <a:cubicBezTo>
                    <a:pt x="774" y="50"/>
                    <a:pt x="774" y="50"/>
                    <a:pt x="774" y="50"/>
                  </a:cubicBezTo>
                  <a:cubicBezTo>
                    <a:pt x="774" y="51"/>
                    <a:pt x="773" y="52"/>
                    <a:pt x="772" y="52"/>
                  </a:cubicBezTo>
                  <a:cubicBezTo>
                    <a:pt x="772" y="52"/>
                    <a:pt x="772" y="52"/>
                    <a:pt x="772" y="52"/>
                  </a:cubicBezTo>
                  <a:cubicBezTo>
                    <a:pt x="772" y="52"/>
                    <a:pt x="772" y="52"/>
                    <a:pt x="772" y="52"/>
                  </a:cubicBezTo>
                  <a:close/>
                  <a:moveTo>
                    <a:pt x="742" y="50"/>
                  </a:moveTo>
                  <a:cubicBezTo>
                    <a:pt x="738" y="50"/>
                    <a:pt x="734" y="50"/>
                    <a:pt x="730" y="50"/>
                  </a:cubicBezTo>
                  <a:cubicBezTo>
                    <a:pt x="730" y="50"/>
                    <a:pt x="730" y="50"/>
                    <a:pt x="730" y="50"/>
                  </a:cubicBezTo>
                  <a:cubicBezTo>
                    <a:pt x="729" y="50"/>
                    <a:pt x="728" y="49"/>
                    <a:pt x="728" y="47"/>
                  </a:cubicBezTo>
                  <a:cubicBezTo>
                    <a:pt x="728" y="47"/>
                    <a:pt x="728" y="47"/>
                    <a:pt x="728" y="47"/>
                  </a:cubicBezTo>
                  <a:cubicBezTo>
                    <a:pt x="728" y="46"/>
                    <a:pt x="729" y="45"/>
                    <a:pt x="730" y="45"/>
                  </a:cubicBezTo>
                  <a:cubicBezTo>
                    <a:pt x="730" y="45"/>
                    <a:pt x="730" y="45"/>
                    <a:pt x="730" y="45"/>
                  </a:cubicBezTo>
                  <a:cubicBezTo>
                    <a:pt x="734" y="45"/>
                    <a:pt x="738" y="45"/>
                    <a:pt x="742" y="45"/>
                  </a:cubicBezTo>
                  <a:cubicBezTo>
                    <a:pt x="742" y="45"/>
                    <a:pt x="742" y="45"/>
                    <a:pt x="742" y="45"/>
                  </a:cubicBezTo>
                  <a:cubicBezTo>
                    <a:pt x="743" y="45"/>
                    <a:pt x="744" y="46"/>
                    <a:pt x="744" y="47"/>
                  </a:cubicBezTo>
                  <a:cubicBezTo>
                    <a:pt x="744" y="47"/>
                    <a:pt x="744" y="47"/>
                    <a:pt x="744" y="47"/>
                  </a:cubicBezTo>
                  <a:cubicBezTo>
                    <a:pt x="744" y="47"/>
                    <a:pt x="744" y="47"/>
                    <a:pt x="744" y="48"/>
                  </a:cubicBezTo>
                  <a:cubicBezTo>
                    <a:pt x="744" y="48"/>
                    <a:pt x="744" y="48"/>
                    <a:pt x="744" y="48"/>
                  </a:cubicBezTo>
                  <a:cubicBezTo>
                    <a:pt x="744" y="49"/>
                    <a:pt x="743" y="50"/>
                    <a:pt x="742" y="50"/>
                  </a:cubicBezTo>
                  <a:cubicBezTo>
                    <a:pt x="742" y="50"/>
                    <a:pt x="742" y="50"/>
                    <a:pt x="742" y="50"/>
                  </a:cubicBezTo>
                  <a:cubicBezTo>
                    <a:pt x="742" y="50"/>
                    <a:pt x="742" y="50"/>
                    <a:pt x="742" y="50"/>
                  </a:cubicBezTo>
                  <a:close/>
                  <a:moveTo>
                    <a:pt x="700" y="50"/>
                  </a:moveTo>
                  <a:cubicBezTo>
                    <a:pt x="699" y="50"/>
                    <a:pt x="698" y="48"/>
                    <a:pt x="698" y="47"/>
                  </a:cubicBezTo>
                  <a:cubicBezTo>
                    <a:pt x="698" y="47"/>
                    <a:pt x="698" y="47"/>
                    <a:pt x="698" y="47"/>
                  </a:cubicBezTo>
                  <a:cubicBezTo>
                    <a:pt x="698" y="46"/>
                    <a:pt x="699" y="45"/>
                    <a:pt x="700" y="45"/>
                  </a:cubicBezTo>
                  <a:cubicBezTo>
                    <a:pt x="700" y="45"/>
                    <a:pt x="700" y="45"/>
                    <a:pt x="700" y="45"/>
                  </a:cubicBezTo>
                  <a:cubicBezTo>
                    <a:pt x="704" y="45"/>
                    <a:pt x="708" y="45"/>
                    <a:pt x="712" y="45"/>
                  </a:cubicBezTo>
                  <a:cubicBezTo>
                    <a:pt x="712" y="45"/>
                    <a:pt x="712" y="45"/>
                    <a:pt x="712" y="45"/>
                  </a:cubicBezTo>
                  <a:cubicBezTo>
                    <a:pt x="713" y="45"/>
                    <a:pt x="714" y="46"/>
                    <a:pt x="714" y="47"/>
                  </a:cubicBezTo>
                  <a:cubicBezTo>
                    <a:pt x="714" y="47"/>
                    <a:pt x="714" y="47"/>
                    <a:pt x="714" y="47"/>
                  </a:cubicBezTo>
                  <a:cubicBezTo>
                    <a:pt x="714" y="49"/>
                    <a:pt x="713" y="50"/>
                    <a:pt x="712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708" y="50"/>
                    <a:pt x="704" y="50"/>
                    <a:pt x="700" y="50"/>
                  </a:cubicBezTo>
                  <a:close/>
                  <a:moveTo>
                    <a:pt x="682" y="49"/>
                  </a:moveTo>
                  <a:cubicBezTo>
                    <a:pt x="678" y="49"/>
                    <a:pt x="674" y="49"/>
                    <a:pt x="670" y="49"/>
                  </a:cubicBezTo>
                  <a:cubicBezTo>
                    <a:pt x="670" y="49"/>
                    <a:pt x="670" y="49"/>
                    <a:pt x="670" y="49"/>
                  </a:cubicBezTo>
                  <a:cubicBezTo>
                    <a:pt x="669" y="49"/>
                    <a:pt x="667" y="48"/>
                    <a:pt x="668" y="47"/>
                  </a:cubicBezTo>
                  <a:cubicBezTo>
                    <a:pt x="668" y="47"/>
                    <a:pt x="668" y="47"/>
                    <a:pt x="668" y="47"/>
                  </a:cubicBezTo>
                  <a:cubicBezTo>
                    <a:pt x="668" y="45"/>
                    <a:pt x="669" y="44"/>
                    <a:pt x="670" y="44"/>
                  </a:cubicBezTo>
                  <a:cubicBezTo>
                    <a:pt x="670" y="44"/>
                    <a:pt x="670" y="44"/>
                    <a:pt x="670" y="44"/>
                  </a:cubicBezTo>
                  <a:cubicBezTo>
                    <a:pt x="674" y="44"/>
                    <a:pt x="678" y="45"/>
                    <a:pt x="682" y="45"/>
                  </a:cubicBezTo>
                  <a:cubicBezTo>
                    <a:pt x="682" y="45"/>
                    <a:pt x="682" y="45"/>
                    <a:pt x="682" y="45"/>
                  </a:cubicBezTo>
                  <a:cubicBezTo>
                    <a:pt x="683" y="45"/>
                    <a:pt x="684" y="46"/>
                    <a:pt x="684" y="47"/>
                  </a:cubicBezTo>
                  <a:cubicBezTo>
                    <a:pt x="684" y="47"/>
                    <a:pt x="684" y="47"/>
                    <a:pt x="684" y="47"/>
                  </a:cubicBezTo>
                  <a:cubicBezTo>
                    <a:pt x="684" y="48"/>
                    <a:pt x="683" y="49"/>
                    <a:pt x="682" y="49"/>
                  </a:cubicBezTo>
                  <a:cubicBezTo>
                    <a:pt x="682" y="49"/>
                    <a:pt x="682" y="49"/>
                    <a:pt x="682" y="49"/>
                  </a:cubicBezTo>
                  <a:cubicBezTo>
                    <a:pt x="682" y="49"/>
                    <a:pt x="682" y="49"/>
                    <a:pt x="682" y="49"/>
                  </a:cubicBezTo>
                  <a:close/>
                  <a:moveTo>
                    <a:pt x="652" y="49"/>
                  </a:moveTo>
                  <a:cubicBezTo>
                    <a:pt x="648" y="48"/>
                    <a:pt x="644" y="48"/>
                    <a:pt x="640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39" y="48"/>
                    <a:pt x="638" y="47"/>
                    <a:pt x="638" y="46"/>
                  </a:cubicBezTo>
                  <a:cubicBezTo>
                    <a:pt x="638" y="46"/>
                    <a:pt x="638" y="46"/>
                    <a:pt x="638" y="46"/>
                  </a:cubicBezTo>
                  <a:cubicBezTo>
                    <a:pt x="638" y="44"/>
                    <a:pt x="639" y="43"/>
                    <a:pt x="640" y="43"/>
                  </a:cubicBezTo>
                  <a:cubicBezTo>
                    <a:pt x="640" y="43"/>
                    <a:pt x="640" y="43"/>
                    <a:pt x="640" y="43"/>
                  </a:cubicBezTo>
                  <a:cubicBezTo>
                    <a:pt x="644" y="44"/>
                    <a:pt x="648" y="44"/>
                    <a:pt x="652" y="44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3" y="44"/>
                    <a:pt x="654" y="45"/>
                    <a:pt x="654" y="46"/>
                  </a:cubicBezTo>
                  <a:cubicBezTo>
                    <a:pt x="654" y="46"/>
                    <a:pt x="654" y="46"/>
                    <a:pt x="654" y="46"/>
                  </a:cubicBezTo>
                  <a:cubicBezTo>
                    <a:pt x="654" y="46"/>
                    <a:pt x="654" y="46"/>
                    <a:pt x="654" y="46"/>
                  </a:cubicBezTo>
                  <a:cubicBezTo>
                    <a:pt x="654" y="46"/>
                    <a:pt x="654" y="46"/>
                    <a:pt x="654" y="46"/>
                  </a:cubicBezTo>
                  <a:cubicBezTo>
                    <a:pt x="654" y="48"/>
                    <a:pt x="653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close/>
                  <a:moveTo>
                    <a:pt x="622" y="47"/>
                  </a:moveTo>
                  <a:cubicBezTo>
                    <a:pt x="618" y="47"/>
                    <a:pt x="614" y="46"/>
                    <a:pt x="610" y="46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9" y="46"/>
                    <a:pt x="608" y="44"/>
                    <a:pt x="608" y="43"/>
                  </a:cubicBezTo>
                  <a:cubicBezTo>
                    <a:pt x="608" y="43"/>
                    <a:pt x="608" y="43"/>
                    <a:pt x="608" y="43"/>
                  </a:cubicBezTo>
                  <a:cubicBezTo>
                    <a:pt x="608" y="42"/>
                    <a:pt x="609" y="41"/>
                    <a:pt x="610" y="41"/>
                  </a:cubicBezTo>
                  <a:cubicBezTo>
                    <a:pt x="610" y="41"/>
                    <a:pt x="610" y="41"/>
                    <a:pt x="610" y="41"/>
                  </a:cubicBezTo>
                  <a:cubicBezTo>
                    <a:pt x="614" y="41"/>
                    <a:pt x="618" y="42"/>
                    <a:pt x="622" y="42"/>
                  </a:cubicBezTo>
                  <a:cubicBezTo>
                    <a:pt x="622" y="42"/>
                    <a:pt x="622" y="42"/>
                    <a:pt x="622" y="42"/>
                  </a:cubicBezTo>
                  <a:cubicBezTo>
                    <a:pt x="623" y="42"/>
                    <a:pt x="624" y="43"/>
                    <a:pt x="624" y="44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4" y="45"/>
                    <a:pt x="624" y="45"/>
                    <a:pt x="624" y="45"/>
                  </a:cubicBezTo>
                  <a:cubicBezTo>
                    <a:pt x="624" y="45"/>
                    <a:pt x="624" y="45"/>
                    <a:pt x="624" y="45"/>
                  </a:cubicBezTo>
                  <a:cubicBezTo>
                    <a:pt x="624" y="46"/>
                    <a:pt x="623" y="47"/>
                    <a:pt x="622" y="47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7"/>
                    <a:pt x="622" y="47"/>
                  </a:cubicBezTo>
                  <a:close/>
                  <a:moveTo>
                    <a:pt x="592" y="43"/>
                  </a:moveTo>
                  <a:cubicBezTo>
                    <a:pt x="588" y="43"/>
                    <a:pt x="584" y="42"/>
                    <a:pt x="580" y="41"/>
                  </a:cubicBezTo>
                  <a:cubicBezTo>
                    <a:pt x="580" y="41"/>
                    <a:pt x="580" y="41"/>
                    <a:pt x="580" y="41"/>
                  </a:cubicBezTo>
                  <a:cubicBezTo>
                    <a:pt x="579" y="41"/>
                    <a:pt x="578" y="40"/>
                    <a:pt x="578" y="38"/>
                  </a:cubicBezTo>
                  <a:cubicBezTo>
                    <a:pt x="578" y="38"/>
                    <a:pt x="578" y="38"/>
                    <a:pt x="578" y="38"/>
                  </a:cubicBezTo>
                  <a:cubicBezTo>
                    <a:pt x="578" y="37"/>
                    <a:pt x="580" y="36"/>
                    <a:pt x="581" y="36"/>
                  </a:cubicBezTo>
                  <a:cubicBezTo>
                    <a:pt x="581" y="36"/>
                    <a:pt x="581" y="36"/>
                    <a:pt x="581" y="36"/>
                  </a:cubicBezTo>
                  <a:cubicBezTo>
                    <a:pt x="585" y="37"/>
                    <a:pt x="589" y="38"/>
                    <a:pt x="593" y="39"/>
                  </a:cubicBezTo>
                  <a:cubicBezTo>
                    <a:pt x="593" y="39"/>
                    <a:pt x="593" y="39"/>
                    <a:pt x="593" y="39"/>
                  </a:cubicBezTo>
                  <a:cubicBezTo>
                    <a:pt x="594" y="39"/>
                    <a:pt x="595" y="40"/>
                    <a:pt x="595" y="41"/>
                  </a:cubicBezTo>
                  <a:cubicBezTo>
                    <a:pt x="595" y="41"/>
                    <a:pt x="595" y="41"/>
                    <a:pt x="595" y="41"/>
                  </a:cubicBezTo>
                  <a:cubicBezTo>
                    <a:pt x="595" y="41"/>
                    <a:pt x="595" y="41"/>
                    <a:pt x="595" y="41"/>
                  </a:cubicBezTo>
                  <a:cubicBezTo>
                    <a:pt x="595" y="41"/>
                    <a:pt x="595" y="41"/>
                    <a:pt x="595" y="41"/>
                  </a:cubicBezTo>
                  <a:cubicBezTo>
                    <a:pt x="594" y="43"/>
                    <a:pt x="593" y="43"/>
                    <a:pt x="592" y="43"/>
                  </a:cubicBezTo>
                  <a:cubicBezTo>
                    <a:pt x="592" y="43"/>
                    <a:pt x="592" y="43"/>
                    <a:pt x="592" y="43"/>
                  </a:cubicBezTo>
                  <a:cubicBezTo>
                    <a:pt x="592" y="43"/>
                    <a:pt x="592" y="43"/>
                    <a:pt x="592" y="43"/>
                  </a:cubicBezTo>
                  <a:close/>
                  <a:moveTo>
                    <a:pt x="449" y="42"/>
                  </a:moveTo>
                  <a:cubicBezTo>
                    <a:pt x="448" y="41"/>
                    <a:pt x="448" y="39"/>
                    <a:pt x="449" y="38"/>
                  </a:cubicBezTo>
                  <a:cubicBezTo>
                    <a:pt x="449" y="38"/>
                    <a:pt x="449" y="38"/>
                    <a:pt x="449" y="38"/>
                  </a:cubicBezTo>
                  <a:cubicBezTo>
                    <a:pt x="453" y="36"/>
                    <a:pt x="456" y="34"/>
                    <a:pt x="459" y="32"/>
                  </a:cubicBezTo>
                  <a:cubicBezTo>
                    <a:pt x="459" y="32"/>
                    <a:pt x="459" y="32"/>
                    <a:pt x="459" y="32"/>
                  </a:cubicBezTo>
                  <a:cubicBezTo>
                    <a:pt x="460" y="31"/>
                    <a:pt x="462" y="31"/>
                    <a:pt x="463" y="32"/>
                  </a:cubicBezTo>
                  <a:cubicBezTo>
                    <a:pt x="463" y="32"/>
                    <a:pt x="463" y="32"/>
                    <a:pt x="463" y="32"/>
                  </a:cubicBezTo>
                  <a:cubicBezTo>
                    <a:pt x="463" y="33"/>
                    <a:pt x="463" y="33"/>
                    <a:pt x="463" y="34"/>
                  </a:cubicBezTo>
                  <a:cubicBezTo>
                    <a:pt x="463" y="34"/>
                    <a:pt x="463" y="34"/>
                    <a:pt x="463" y="34"/>
                  </a:cubicBezTo>
                  <a:cubicBezTo>
                    <a:pt x="463" y="35"/>
                    <a:pt x="463" y="35"/>
                    <a:pt x="462" y="36"/>
                  </a:cubicBezTo>
                  <a:cubicBezTo>
                    <a:pt x="462" y="36"/>
                    <a:pt x="462" y="36"/>
                    <a:pt x="462" y="36"/>
                  </a:cubicBezTo>
                  <a:cubicBezTo>
                    <a:pt x="459" y="38"/>
                    <a:pt x="455" y="40"/>
                    <a:pt x="452" y="42"/>
                  </a:cubicBezTo>
                  <a:cubicBezTo>
                    <a:pt x="452" y="42"/>
                    <a:pt x="452" y="42"/>
                    <a:pt x="452" y="42"/>
                  </a:cubicBezTo>
                  <a:cubicBezTo>
                    <a:pt x="451" y="43"/>
                    <a:pt x="451" y="43"/>
                    <a:pt x="451" y="43"/>
                  </a:cubicBezTo>
                  <a:cubicBezTo>
                    <a:pt x="451" y="43"/>
                    <a:pt x="451" y="43"/>
                    <a:pt x="451" y="43"/>
                  </a:cubicBezTo>
                  <a:cubicBezTo>
                    <a:pt x="450" y="43"/>
                    <a:pt x="449" y="42"/>
                    <a:pt x="449" y="42"/>
                  </a:cubicBezTo>
                  <a:close/>
                  <a:moveTo>
                    <a:pt x="562" y="37"/>
                  </a:moveTo>
                  <a:cubicBezTo>
                    <a:pt x="558" y="35"/>
                    <a:pt x="555" y="34"/>
                    <a:pt x="551" y="32"/>
                  </a:cubicBezTo>
                  <a:cubicBezTo>
                    <a:pt x="551" y="32"/>
                    <a:pt x="551" y="32"/>
                    <a:pt x="551" y="32"/>
                  </a:cubicBezTo>
                  <a:cubicBezTo>
                    <a:pt x="550" y="32"/>
                    <a:pt x="549" y="30"/>
                    <a:pt x="550" y="29"/>
                  </a:cubicBezTo>
                  <a:cubicBezTo>
                    <a:pt x="550" y="29"/>
                    <a:pt x="550" y="29"/>
                    <a:pt x="550" y="29"/>
                  </a:cubicBezTo>
                  <a:cubicBezTo>
                    <a:pt x="550" y="28"/>
                    <a:pt x="552" y="27"/>
                    <a:pt x="553" y="28"/>
                  </a:cubicBezTo>
                  <a:cubicBezTo>
                    <a:pt x="553" y="28"/>
                    <a:pt x="553" y="28"/>
                    <a:pt x="553" y="28"/>
                  </a:cubicBezTo>
                  <a:cubicBezTo>
                    <a:pt x="556" y="29"/>
                    <a:pt x="560" y="31"/>
                    <a:pt x="564" y="32"/>
                  </a:cubicBezTo>
                  <a:cubicBezTo>
                    <a:pt x="564" y="32"/>
                    <a:pt x="564" y="32"/>
                    <a:pt x="564" y="32"/>
                  </a:cubicBezTo>
                  <a:cubicBezTo>
                    <a:pt x="564" y="32"/>
                    <a:pt x="564" y="32"/>
                    <a:pt x="564" y="32"/>
                  </a:cubicBezTo>
                  <a:cubicBezTo>
                    <a:pt x="565" y="32"/>
                    <a:pt x="566" y="33"/>
                    <a:pt x="566" y="34"/>
                  </a:cubicBezTo>
                  <a:cubicBezTo>
                    <a:pt x="566" y="34"/>
                    <a:pt x="566" y="34"/>
                    <a:pt x="566" y="34"/>
                  </a:cubicBezTo>
                  <a:cubicBezTo>
                    <a:pt x="566" y="34"/>
                    <a:pt x="565" y="35"/>
                    <a:pt x="565" y="35"/>
                  </a:cubicBezTo>
                  <a:cubicBezTo>
                    <a:pt x="565" y="35"/>
                    <a:pt x="565" y="35"/>
                    <a:pt x="565" y="35"/>
                  </a:cubicBezTo>
                  <a:cubicBezTo>
                    <a:pt x="565" y="36"/>
                    <a:pt x="564" y="37"/>
                    <a:pt x="563" y="37"/>
                  </a:cubicBezTo>
                  <a:cubicBezTo>
                    <a:pt x="563" y="37"/>
                    <a:pt x="563" y="37"/>
                    <a:pt x="563" y="37"/>
                  </a:cubicBezTo>
                  <a:cubicBezTo>
                    <a:pt x="563" y="37"/>
                    <a:pt x="563" y="37"/>
                    <a:pt x="562" y="37"/>
                  </a:cubicBezTo>
                  <a:close/>
                  <a:moveTo>
                    <a:pt x="474" y="25"/>
                  </a:moveTo>
                  <a:cubicBezTo>
                    <a:pt x="473" y="24"/>
                    <a:pt x="473" y="23"/>
                    <a:pt x="474" y="22"/>
                  </a:cubicBezTo>
                  <a:cubicBezTo>
                    <a:pt x="474" y="22"/>
                    <a:pt x="474" y="22"/>
                    <a:pt x="474" y="22"/>
                  </a:cubicBezTo>
                  <a:cubicBezTo>
                    <a:pt x="478" y="19"/>
                    <a:pt x="481" y="17"/>
                    <a:pt x="485" y="15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6" y="15"/>
                    <a:pt x="487" y="15"/>
                    <a:pt x="488" y="16"/>
                  </a:cubicBezTo>
                  <a:cubicBezTo>
                    <a:pt x="488" y="16"/>
                    <a:pt x="488" y="16"/>
                    <a:pt x="488" y="16"/>
                  </a:cubicBezTo>
                  <a:cubicBezTo>
                    <a:pt x="488" y="16"/>
                    <a:pt x="488" y="17"/>
                    <a:pt x="488" y="17"/>
                  </a:cubicBezTo>
                  <a:cubicBezTo>
                    <a:pt x="488" y="17"/>
                    <a:pt x="488" y="17"/>
                    <a:pt x="488" y="17"/>
                  </a:cubicBezTo>
                  <a:cubicBezTo>
                    <a:pt x="488" y="18"/>
                    <a:pt x="488" y="19"/>
                    <a:pt x="487" y="19"/>
                  </a:cubicBezTo>
                  <a:cubicBezTo>
                    <a:pt x="487" y="19"/>
                    <a:pt x="487" y="19"/>
                    <a:pt x="487" y="19"/>
                  </a:cubicBezTo>
                  <a:cubicBezTo>
                    <a:pt x="484" y="21"/>
                    <a:pt x="481" y="24"/>
                    <a:pt x="477" y="26"/>
                  </a:cubicBezTo>
                  <a:cubicBezTo>
                    <a:pt x="477" y="26"/>
                    <a:pt x="477" y="26"/>
                    <a:pt x="477" y="26"/>
                  </a:cubicBezTo>
                  <a:cubicBezTo>
                    <a:pt x="477" y="26"/>
                    <a:pt x="476" y="26"/>
                    <a:pt x="476" y="26"/>
                  </a:cubicBezTo>
                  <a:cubicBezTo>
                    <a:pt x="476" y="26"/>
                    <a:pt x="476" y="26"/>
                    <a:pt x="476" y="26"/>
                  </a:cubicBezTo>
                  <a:cubicBezTo>
                    <a:pt x="475" y="26"/>
                    <a:pt x="474" y="26"/>
                    <a:pt x="474" y="25"/>
                  </a:cubicBezTo>
                  <a:close/>
                  <a:moveTo>
                    <a:pt x="535" y="24"/>
                  </a:moveTo>
                  <a:cubicBezTo>
                    <a:pt x="531" y="22"/>
                    <a:pt x="528" y="20"/>
                    <a:pt x="524" y="18"/>
                  </a:cubicBezTo>
                  <a:cubicBezTo>
                    <a:pt x="524" y="18"/>
                    <a:pt x="524" y="18"/>
                    <a:pt x="524" y="18"/>
                  </a:cubicBezTo>
                  <a:cubicBezTo>
                    <a:pt x="523" y="17"/>
                    <a:pt x="523" y="16"/>
                    <a:pt x="524" y="15"/>
                  </a:cubicBezTo>
                  <a:cubicBezTo>
                    <a:pt x="524" y="15"/>
                    <a:pt x="524" y="15"/>
                    <a:pt x="524" y="15"/>
                  </a:cubicBezTo>
                  <a:cubicBezTo>
                    <a:pt x="524" y="14"/>
                    <a:pt x="526" y="13"/>
                    <a:pt x="527" y="14"/>
                  </a:cubicBezTo>
                  <a:cubicBezTo>
                    <a:pt x="527" y="14"/>
                    <a:pt x="527" y="14"/>
                    <a:pt x="527" y="14"/>
                  </a:cubicBezTo>
                  <a:cubicBezTo>
                    <a:pt x="530" y="16"/>
                    <a:pt x="534" y="18"/>
                    <a:pt x="537" y="20"/>
                  </a:cubicBezTo>
                  <a:cubicBezTo>
                    <a:pt x="537" y="20"/>
                    <a:pt x="537" y="20"/>
                    <a:pt x="537" y="20"/>
                  </a:cubicBezTo>
                  <a:cubicBezTo>
                    <a:pt x="538" y="21"/>
                    <a:pt x="538" y="21"/>
                    <a:pt x="538" y="22"/>
                  </a:cubicBezTo>
                  <a:cubicBezTo>
                    <a:pt x="538" y="22"/>
                    <a:pt x="538" y="22"/>
                    <a:pt x="538" y="22"/>
                  </a:cubicBezTo>
                  <a:cubicBezTo>
                    <a:pt x="538" y="23"/>
                    <a:pt x="538" y="23"/>
                    <a:pt x="538" y="23"/>
                  </a:cubicBezTo>
                  <a:cubicBezTo>
                    <a:pt x="538" y="23"/>
                    <a:pt x="538" y="23"/>
                    <a:pt x="538" y="23"/>
                  </a:cubicBezTo>
                  <a:cubicBezTo>
                    <a:pt x="537" y="24"/>
                    <a:pt x="537" y="25"/>
                    <a:pt x="536" y="25"/>
                  </a:cubicBezTo>
                  <a:cubicBezTo>
                    <a:pt x="536" y="25"/>
                    <a:pt x="536" y="25"/>
                    <a:pt x="536" y="25"/>
                  </a:cubicBezTo>
                  <a:cubicBezTo>
                    <a:pt x="535" y="25"/>
                    <a:pt x="535" y="25"/>
                    <a:pt x="535" y="24"/>
                  </a:cubicBezTo>
                  <a:close/>
                  <a:moveTo>
                    <a:pt x="499" y="9"/>
                  </a:moveTo>
                  <a:cubicBezTo>
                    <a:pt x="498" y="8"/>
                    <a:pt x="499" y="6"/>
                    <a:pt x="500" y="5"/>
                  </a:cubicBezTo>
                  <a:cubicBezTo>
                    <a:pt x="500" y="5"/>
                    <a:pt x="500" y="5"/>
                    <a:pt x="500" y="5"/>
                  </a:cubicBezTo>
                  <a:cubicBezTo>
                    <a:pt x="504" y="2"/>
                    <a:pt x="507" y="1"/>
                    <a:pt x="507" y="1"/>
                  </a:cubicBezTo>
                  <a:cubicBezTo>
                    <a:pt x="507" y="1"/>
                    <a:pt x="507" y="1"/>
                    <a:pt x="507" y="1"/>
                  </a:cubicBezTo>
                  <a:cubicBezTo>
                    <a:pt x="507" y="0"/>
                    <a:pt x="509" y="0"/>
                    <a:pt x="509" y="1"/>
                  </a:cubicBezTo>
                  <a:cubicBezTo>
                    <a:pt x="509" y="1"/>
                    <a:pt x="509" y="1"/>
                    <a:pt x="509" y="1"/>
                  </a:cubicBezTo>
                  <a:cubicBezTo>
                    <a:pt x="510" y="2"/>
                    <a:pt x="511" y="3"/>
                    <a:pt x="512" y="4"/>
                  </a:cubicBezTo>
                  <a:cubicBezTo>
                    <a:pt x="512" y="4"/>
                    <a:pt x="512" y="4"/>
                    <a:pt x="512" y="4"/>
                  </a:cubicBezTo>
                  <a:cubicBezTo>
                    <a:pt x="513" y="4"/>
                    <a:pt x="513" y="5"/>
                    <a:pt x="513" y="5"/>
                  </a:cubicBezTo>
                  <a:cubicBezTo>
                    <a:pt x="513" y="5"/>
                    <a:pt x="513" y="5"/>
                    <a:pt x="513" y="5"/>
                  </a:cubicBezTo>
                  <a:cubicBezTo>
                    <a:pt x="513" y="6"/>
                    <a:pt x="513" y="6"/>
                    <a:pt x="513" y="7"/>
                  </a:cubicBezTo>
                  <a:cubicBezTo>
                    <a:pt x="513" y="7"/>
                    <a:pt x="513" y="7"/>
                    <a:pt x="513" y="7"/>
                  </a:cubicBezTo>
                  <a:cubicBezTo>
                    <a:pt x="512" y="8"/>
                    <a:pt x="511" y="8"/>
                    <a:pt x="510" y="7"/>
                  </a:cubicBezTo>
                  <a:cubicBezTo>
                    <a:pt x="510" y="7"/>
                    <a:pt x="510" y="7"/>
                    <a:pt x="510" y="7"/>
                  </a:cubicBezTo>
                  <a:cubicBezTo>
                    <a:pt x="509" y="7"/>
                    <a:pt x="508" y="6"/>
                    <a:pt x="508" y="6"/>
                  </a:cubicBezTo>
                  <a:cubicBezTo>
                    <a:pt x="508" y="6"/>
                    <a:pt x="508" y="6"/>
                    <a:pt x="508" y="6"/>
                  </a:cubicBezTo>
                  <a:cubicBezTo>
                    <a:pt x="507" y="7"/>
                    <a:pt x="505" y="8"/>
                    <a:pt x="502" y="9"/>
                  </a:cubicBezTo>
                  <a:cubicBezTo>
                    <a:pt x="502" y="9"/>
                    <a:pt x="502" y="9"/>
                    <a:pt x="502" y="9"/>
                  </a:cubicBezTo>
                  <a:cubicBezTo>
                    <a:pt x="502" y="10"/>
                    <a:pt x="501" y="10"/>
                    <a:pt x="501" y="10"/>
                  </a:cubicBezTo>
                  <a:cubicBezTo>
                    <a:pt x="501" y="10"/>
                    <a:pt x="501" y="10"/>
                    <a:pt x="501" y="10"/>
                  </a:cubicBezTo>
                  <a:cubicBezTo>
                    <a:pt x="500" y="10"/>
                    <a:pt x="499" y="9"/>
                    <a:pt x="499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2" name="Freeform 144"/>
            <p:cNvSpPr/>
            <p:nvPr/>
          </p:nvSpPr>
          <p:spPr bwMode="auto">
            <a:xfrm>
              <a:off x="15332080" y="-2317756"/>
              <a:ext cx="3722693" cy="2038354"/>
            </a:xfrm>
            <a:custGeom>
              <a:avLst/>
              <a:gdLst>
                <a:gd name="T0" fmla="*/ 391 w 991"/>
                <a:gd name="T1" fmla="*/ 47 h 543"/>
                <a:gd name="T2" fmla="*/ 871 w 991"/>
                <a:gd name="T3" fmla="*/ 81 h 543"/>
                <a:gd name="T4" fmla="*/ 991 w 991"/>
                <a:gd name="T5" fmla="*/ 93 h 543"/>
                <a:gd name="T6" fmla="*/ 781 w 991"/>
                <a:gd name="T7" fmla="*/ 543 h 543"/>
                <a:gd name="T8" fmla="*/ 314 w 991"/>
                <a:gd name="T9" fmla="*/ 465 h 543"/>
                <a:gd name="T10" fmla="*/ 124 w 991"/>
                <a:gd name="T11" fmla="*/ 464 h 543"/>
                <a:gd name="T12" fmla="*/ 0 w 991"/>
                <a:gd name="T13" fmla="*/ 498 h 543"/>
                <a:gd name="T14" fmla="*/ 387 w 991"/>
                <a:gd name="T15" fmla="*/ 45 h 543"/>
                <a:gd name="T16" fmla="*/ 391 w 991"/>
                <a:gd name="T17" fmla="*/ 4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1" h="543">
                  <a:moveTo>
                    <a:pt x="391" y="47"/>
                  </a:moveTo>
                  <a:cubicBezTo>
                    <a:pt x="520" y="0"/>
                    <a:pt x="772" y="62"/>
                    <a:pt x="871" y="81"/>
                  </a:cubicBezTo>
                  <a:cubicBezTo>
                    <a:pt x="970" y="100"/>
                    <a:pt x="991" y="93"/>
                    <a:pt x="991" y="93"/>
                  </a:cubicBezTo>
                  <a:cubicBezTo>
                    <a:pt x="897" y="238"/>
                    <a:pt x="810" y="394"/>
                    <a:pt x="781" y="543"/>
                  </a:cubicBezTo>
                  <a:cubicBezTo>
                    <a:pt x="628" y="541"/>
                    <a:pt x="452" y="495"/>
                    <a:pt x="314" y="465"/>
                  </a:cubicBezTo>
                  <a:cubicBezTo>
                    <a:pt x="240" y="449"/>
                    <a:pt x="203" y="446"/>
                    <a:pt x="124" y="464"/>
                  </a:cubicBezTo>
                  <a:cubicBezTo>
                    <a:pt x="114" y="466"/>
                    <a:pt x="34" y="489"/>
                    <a:pt x="0" y="498"/>
                  </a:cubicBezTo>
                  <a:cubicBezTo>
                    <a:pt x="387" y="45"/>
                    <a:pt x="387" y="45"/>
                    <a:pt x="387" y="45"/>
                  </a:cubicBezTo>
                  <a:cubicBezTo>
                    <a:pt x="389" y="46"/>
                    <a:pt x="391" y="47"/>
                    <a:pt x="39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3" name="Freeform 145"/>
            <p:cNvSpPr>
              <a:spLocks noEditPoints="1"/>
            </p:cNvSpPr>
            <p:nvPr/>
          </p:nvSpPr>
          <p:spPr bwMode="auto">
            <a:xfrm>
              <a:off x="15325730" y="-2212981"/>
              <a:ext cx="3736981" cy="1936754"/>
            </a:xfrm>
            <a:custGeom>
              <a:avLst/>
              <a:gdLst>
                <a:gd name="T0" fmla="*/ 316 w 995"/>
                <a:gd name="T1" fmla="*/ 438 h 516"/>
                <a:gd name="T2" fmla="*/ 218 w 995"/>
                <a:gd name="T3" fmla="*/ 425 h 516"/>
                <a:gd name="T4" fmla="*/ 127 w 995"/>
                <a:gd name="T5" fmla="*/ 437 h 516"/>
                <a:gd name="T6" fmla="*/ 2 w 995"/>
                <a:gd name="T7" fmla="*/ 472 h 516"/>
                <a:gd name="T8" fmla="*/ 0 w 995"/>
                <a:gd name="T9" fmla="*/ 471 h 516"/>
                <a:gd name="T10" fmla="*/ 0 w 995"/>
                <a:gd name="T11" fmla="*/ 469 h 516"/>
                <a:gd name="T12" fmla="*/ 388 w 995"/>
                <a:gd name="T13" fmla="*/ 16 h 516"/>
                <a:gd name="T14" fmla="*/ 390 w 995"/>
                <a:gd name="T15" fmla="*/ 16 h 516"/>
                <a:gd name="T16" fmla="*/ 393 w 995"/>
                <a:gd name="T17" fmla="*/ 17 h 516"/>
                <a:gd name="T18" fmla="*/ 515 w 995"/>
                <a:gd name="T19" fmla="*/ 0 h 516"/>
                <a:gd name="T20" fmla="*/ 873 w 995"/>
                <a:gd name="T21" fmla="*/ 51 h 516"/>
                <a:gd name="T22" fmla="*/ 979 w 995"/>
                <a:gd name="T23" fmla="*/ 65 h 516"/>
                <a:gd name="T24" fmla="*/ 990 w 995"/>
                <a:gd name="T25" fmla="*/ 64 h 516"/>
                <a:gd name="T26" fmla="*/ 993 w 995"/>
                <a:gd name="T27" fmla="*/ 64 h 516"/>
                <a:gd name="T28" fmla="*/ 995 w 995"/>
                <a:gd name="T29" fmla="*/ 64 h 516"/>
                <a:gd name="T30" fmla="*/ 995 w 995"/>
                <a:gd name="T31" fmla="*/ 66 h 516"/>
                <a:gd name="T32" fmla="*/ 784 w 995"/>
                <a:gd name="T33" fmla="*/ 515 h 516"/>
                <a:gd name="T34" fmla="*/ 783 w 995"/>
                <a:gd name="T35" fmla="*/ 516 h 516"/>
                <a:gd name="T36" fmla="*/ 218 w 995"/>
                <a:gd name="T37" fmla="*/ 422 h 516"/>
                <a:gd name="T38" fmla="*/ 317 w 995"/>
                <a:gd name="T39" fmla="*/ 436 h 516"/>
                <a:gd name="T40" fmla="*/ 781 w 995"/>
                <a:gd name="T41" fmla="*/ 513 h 516"/>
                <a:gd name="T42" fmla="*/ 990 w 995"/>
                <a:gd name="T43" fmla="*/ 67 h 516"/>
                <a:gd name="T44" fmla="*/ 979 w 995"/>
                <a:gd name="T45" fmla="*/ 68 h 516"/>
                <a:gd name="T46" fmla="*/ 873 w 995"/>
                <a:gd name="T47" fmla="*/ 54 h 516"/>
                <a:gd name="T48" fmla="*/ 515 w 995"/>
                <a:gd name="T49" fmla="*/ 3 h 516"/>
                <a:gd name="T50" fmla="*/ 393 w 995"/>
                <a:gd name="T51" fmla="*/ 20 h 516"/>
                <a:gd name="T52" fmla="*/ 390 w 995"/>
                <a:gd name="T53" fmla="*/ 19 h 516"/>
                <a:gd name="T54" fmla="*/ 6 w 995"/>
                <a:gd name="T55" fmla="*/ 468 h 516"/>
                <a:gd name="T56" fmla="*/ 126 w 995"/>
                <a:gd name="T57" fmla="*/ 434 h 516"/>
                <a:gd name="T58" fmla="*/ 218 w 995"/>
                <a:gd name="T59" fmla="*/ 422 h 516"/>
                <a:gd name="T60" fmla="*/ 393 w 995"/>
                <a:gd name="T61" fmla="*/ 19 h 516"/>
                <a:gd name="T62" fmla="*/ 393 w 995"/>
                <a:gd name="T63" fmla="*/ 1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5" h="516">
                  <a:moveTo>
                    <a:pt x="783" y="516"/>
                  </a:moveTo>
                  <a:cubicBezTo>
                    <a:pt x="630" y="514"/>
                    <a:pt x="454" y="468"/>
                    <a:pt x="316" y="438"/>
                  </a:cubicBezTo>
                  <a:cubicBezTo>
                    <a:pt x="316" y="438"/>
                    <a:pt x="316" y="438"/>
                    <a:pt x="316" y="438"/>
                  </a:cubicBezTo>
                  <a:cubicBezTo>
                    <a:pt x="277" y="430"/>
                    <a:pt x="248" y="425"/>
                    <a:pt x="218" y="425"/>
                  </a:cubicBezTo>
                  <a:cubicBezTo>
                    <a:pt x="218" y="425"/>
                    <a:pt x="218" y="425"/>
                    <a:pt x="218" y="425"/>
                  </a:cubicBezTo>
                  <a:cubicBezTo>
                    <a:pt x="191" y="425"/>
                    <a:pt x="163" y="429"/>
                    <a:pt x="127" y="437"/>
                  </a:cubicBezTo>
                  <a:cubicBezTo>
                    <a:pt x="127" y="437"/>
                    <a:pt x="127" y="437"/>
                    <a:pt x="127" y="437"/>
                  </a:cubicBezTo>
                  <a:cubicBezTo>
                    <a:pt x="117" y="439"/>
                    <a:pt x="36" y="463"/>
                    <a:pt x="2" y="472"/>
                  </a:cubicBezTo>
                  <a:cubicBezTo>
                    <a:pt x="2" y="472"/>
                    <a:pt x="2" y="472"/>
                    <a:pt x="2" y="472"/>
                  </a:cubicBezTo>
                  <a:cubicBezTo>
                    <a:pt x="1" y="472"/>
                    <a:pt x="1" y="472"/>
                    <a:pt x="0" y="471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1"/>
                    <a:pt x="0" y="470"/>
                    <a:pt x="0" y="469"/>
                  </a:cubicBezTo>
                  <a:cubicBezTo>
                    <a:pt x="0" y="469"/>
                    <a:pt x="0" y="469"/>
                    <a:pt x="0" y="469"/>
                  </a:cubicBezTo>
                  <a:cubicBezTo>
                    <a:pt x="388" y="16"/>
                    <a:pt x="388" y="16"/>
                    <a:pt x="388" y="16"/>
                  </a:cubicBezTo>
                  <a:cubicBezTo>
                    <a:pt x="389" y="16"/>
                    <a:pt x="389" y="16"/>
                    <a:pt x="390" y="16"/>
                  </a:cubicBezTo>
                  <a:cubicBezTo>
                    <a:pt x="390" y="16"/>
                    <a:pt x="390" y="16"/>
                    <a:pt x="390" y="16"/>
                  </a:cubicBezTo>
                  <a:cubicBezTo>
                    <a:pt x="391" y="16"/>
                    <a:pt x="392" y="17"/>
                    <a:pt x="393" y="17"/>
                  </a:cubicBezTo>
                  <a:cubicBezTo>
                    <a:pt x="393" y="17"/>
                    <a:pt x="393" y="17"/>
                    <a:pt x="393" y="17"/>
                  </a:cubicBezTo>
                  <a:cubicBezTo>
                    <a:pt x="427" y="5"/>
                    <a:pt x="469" y="0"/>
                    <a:pt x="515" y="0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644" y="0"/>
                    <a:pt x="800" y="37"/>
                    <a:pt x="873" y="51"/>
                  </a:cubicBezTo>
                  <a:cubicBezTo>
                    <a:pt x="873" y="51"/>
                    <a:pt x="873" y="51"/>
                    <a:pt x="873" y="51"/>
                  </a:cubicBezTo>
                  <a:cubicBezTo>
                    <a:pt x="932" y="62"/>
                    <a:pt x="963" y="65"/>
                    <a:pt x="979" y="65"/>
                  </a:cubicBezTo>
                  <a:cubicBezTo>
                    <a:pt x="979" y="65"/>
                    <a:pt x="979" y="65"/>
                    <a:pt x="979" y="65"/>
                  </a:cubicBezTo>
                  <a:cubicBezTo>
                    <a:pt x="984" y="65"/>
                    <a:pt x="988" y="64"/>
                    <a:pt x="990" y="64"/>
                  </a:cubicBezTo>
                  <a:cubicBezTo>
                    <a:pt x="990" y="64"/>
                    <a:pt x="990" y="64"/>
                    <a:pt x="990" y="64"/>
                  </a:cubicBezTo>
                  <a:cubicBezTo>
                    <a:pt x="992" y="64"/>
                    <a:pt x="993" y="64"/>
                    <a:pt x="993" y="64"/>
                  </a:cubicBezTo>
                  <a:cubicBezTo>
                    <a:pt x="993" y="64"/>
                    <a:pt x="993" y="64"/>
                    <a:pt x="993" y="64"/>
                  </a:cubicBezTo>
                  <a:cubicBezTo>
                    <a:pt x="994" y="63"/>
                    <a:pt x="994" y="64"/>
                    <a:pt x="995" y="64"/>
                  </a:cubicBezTo>
                  <a:cubicBezTo>
                    <a:pt x="995" y="64"/>
                    <a:pt x="995" y="64"/>
                    <a:pt x="995" y="64"/>
                  </a:cubicBezTo>
                  <a:cubicBezTo>
                    <a:pt x="995" y="65"/>
                    <a:pt x="995" y="65"/>
                    <a:pt x="995" y="66"/>
                  </a:cubicBezTo>
                  <a:cubicBezTo>
                    <a:pt x="995" y="66"/>
                    <a:pt x="995" y="66"/>
                    <a:pt x="995" y="66"/>
                  </a:cubicBezTo>
                  <a:cubicBezTo>
                    <a:pt x="901" y="211"/>
                    <a:pt x="813" y="366"/>
                    <a:pt x="784" y="515"/>
                  </a:cubicBezTo>
                  <a:cubicBezTo>
                    <a:pt x="784" y="515"/>
                    <a:pt x="784" y="515"/>
                    <a:pt x="784" y="515"/>
                  </a:cubicBezTo>
                  <a:cubicBezTo>
                    <a:pt x="784" y="516"/>
                    <a:pt x="783" y="516"/>
                    <a:pt x="783" y="516"/>
                  </a:cubicBezTo>
                  <a:cubicBezTo>
                    <a:pt x="783" y="516"/>
                    <a:pt x="783" y="516"/>
                    <a:pt x="783" y="516"/>
                  </a:cubicBezTo>
                  <a:cubicBezTo>
                    <a:pt x="783" y="516"/>
                    <a:pt x="783" y="516"/>
                    <a:pt x="783" y="516"/>
                  </a:cubicBezTo>
                  <a:close/>
                  <a:moveTo>
                    <a:pt x="218" y="422"/>
                  </a:moveTo>
                  <a:cubicBezTo>
                    <a:pt x="248" y="422"/>
                    <a:pt x="277" y="427"/>
                    <a:pt x="317" y="436"/>
                  </a:cubicBezTo>
                  <a:cubicBezTo>
                    <a:pt x="317" y="436"/>
                    <a:pt x="317" y="436"/>
                    <a:pt x="317" y="436"/>
                  </a:cubicBezTo>
                  <a:cubicBezTo>
                    <a:pt x="454" y="465"/>
                    <a:pt x="630" y="511"/>
                    <a:pt x="781" y="513"/>
                  </a:cubicBezTo>
                  <a:cubicBezTo>
                    <a:pt x="781" y="513"/>
                    <a:pt x="781" y="513"/>
                    <a:pt x="781" y="513"/>
                  </a:cubicBezTo>
                  <a:cubicBezTo>
                    <a:pt x="811" y="365"/>
                    <a:pt x="897" y="211"/>
                    <a:pt x="990" y="67"/>
                  </a:cubicBezTo>
                  <a:cubicBezTo>
                    <a:pt x="990" y="67"/>
                    <a:pt x="990" y="67"/>
                    <a:pt x="990" y="67"/>
                  </a:cubicBezTo>
                  <a:cubicBezTo>
                    <a:pt x="988" y="67"/>
                    <a:pt x="984" y="68"/>
                    <a:pt x="979" y="68"/>
                  </a:cubicBezTo>
                  <a:cubicBezTo>
                    <a:pt x="979" y="68"/>
                    <a:pt x="979" y="68"/>
                    <a:pt x="979" y="68"/>
                  </a:cubicBezTo>
                  <a:cubicBezTo>
                    <a:pt x="963" y="68"/>
                    <a:pt x="931" y="65"/>
                    <a:pt x="873" y="54"/>
                  </a:cubicBezTo>
                  <a:cubicBezTo>
                    <a:pt x="873" y="54"/>
                    <a:pt x="873" y="54"/>
                    <a:pt x="873" y="54"/>
                  </a:cubicBezTo>
                  <a:cubicBezTo>
                    <a:pt x="800" y="40"/>
                    <a:pt x="644" y="3"/>
                    <a:pt x="515" y="3"/>
                  </a:cubicBezTo>
                  <a:cubicBezTo>
                    <a:pt x="515" y="3"/>
                    <a:pt x="515" y="3"/>
                    <a:pt x="515" y="3"/>
                  </a:cubicBezTo>
                  <a:cubicBezTo>
                    <a:pt x="469" y="3"/>
                    <a:pt x="427" y="8"/>
                    <a:pt x="393" y="20"/>
                  </a:cubicBezTo>
                  <a:cubicBezTo>
                    <a:pt x="393" y="20"/>
                    <a:pt x="393" y="20"/>
                    <a:pt x="393" y="20"/>
                  </a:cubicBezTo>
                  <a:cubicBezTo>
                    <a:pt x="392" y="20"/>
                    <a:pt x="392" y="20"/>
                    <a:pt x="392" y="20"/>
                  </a:cubicBezTo>
                  <a:cubicBezTo>
                    <a:pt x="392" y="20"/>
                    <a:pt x="391" y="20"/>
                    <a:pt x="390" y="19"/>
                  </a:cubicBezTo>
                  <a:cubicBezTo>
                    <a:pt x="390" y="19"/>
                    <a:pt x="390" y="19"/>
                    <a:pt x="390" y="19"/>
                  </a:cubicBezTo>
                  <a:cubicBezTo>
                    <a:pt x="6" y="468"/>
                    <a:pt x="6" y="468"/>
                    <a:pt x="6" y="468"/>
                  </a:cubicBezTo>
                  <a:cubicBezTo>
                    <a:pt x="42" y="458"/>
                    <a:pt x="116" y="436"/>
                    <a:pt x="126" y="434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63" y="426"/>
                    <a:pt x="191" y="422"/>
                    <a:pt x="218" y="422"/>
                  </a:cubicBezTo>
                  <a:cubicBezTo>
                    <a:pt x="218" y="422"/>
                    <a:pt x="218" y="422"/>
                    <a:pt x="218" y="422"/>
                  </a:cubicBezTo>
                  <a:cubicBezTo>
                    <a:pt x="218" y="422"/>
                    <a:pt x="218" y="422"/>
                    <a:pt x="218" y="422"/>
                  </a:cubicBezTo>
                  <a:close/>
                  <a:moveTo>
                    <a:pt x="393" y="19"/>
                  </a:moveTo>
                  <a:cubicBezTo>
                    <a:pt x="393" y="17"/>
                    <a:pt x="393" y="17"/>
                    <a:pt x="393" y="17"/>
                  </a:cubicBezTo>
                  <a:cubicBezTo>
                    <a:pt x="393" y="19"/>
                    <a:pt x="393" y="19"/>
                    <a:pt x="393" y="1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4" name="Freeform 146"/>
            <p:cNvSpPr>
              <a:spLocks noEditPoints="1"/>
            </p:cNvSpPr>
            <p:nvPr/>
          </p:nvSpPr>
          <p:spPr bwMode="auto">
            <a:xfrm>
              <a:off x="15573380" y="-2130431"/>
              <a:ext cx="3308355" cy="1765304"/>
            </a:xfrm>
            <a:custGeom>
              <a:avLst/>
              <a:gdLst>
                <a:gd name="T0" fmla="*/ 675 w 881"/>
                <a:gd name="T1" fmla="*/ 470 h 470"/>
                <a:gd name="T2" fmla="*/ 612 w 881"/>
                <a:gd name="T3" fmla="*/ 466 h 470"/>
                <a:gd name="T4" fmla="*/ 583 w 881"/>
                <a:gd name="T5" fmla="*/ 458 h 470"/>
                <a:gd name="T6" fmla="*/ 567 w 881"/>
                <a:gd name="T7" fmla="*/ 458 h 470"/>
                <a:gd name="T8" fmla="*/ 695 w 881"/>
                <a:gd name="T9" fmla="*/ 460 h 470"/>
                <a:gd name="T10" fmla="*/ 505 w 881"/>
                <a:gd name="T11" fmla="*/ 450 h 470"/>
                <a:gd name="T12" fmla="*/ 462 w 881"/>
                <a:gd name="T13" fmla="*/ 439 h 470"/>
                <a:gd name="T14" fmla="*/ 447 w 881"/>
                <a:gd name="T15" fmla="*/ 433 h 470"/>
                <a:gd name="T16" fmla="*/ 420 w 881"/>
                <a:gd name="T17" fmla="*/ 430 h 470"/>
                <a:gd name="T18" fmla="*/ 388 w 881"/>
                <a:gd name="T19" fmla="*/ 424 h 470"/>
                <a:gd name="T20" fmla="*/ 358 w 881"/>
                <a:gd name="T21" fmla="*/ 417 h 470"/>
                <a:gd name="T22" fmla="*/ 8 w 881"/>
                <a:gd name="T23" fmla="*/ 399 h 470"/>
                <a:gd name="T24" fmla="*/ 316 w 881"/>
                <a:gd name="T25" fmla="*/ 405 h 470"/>
                <a:gd name="T26" fmla="*/ 37 w 881"/>
                <a:gd name="T27" fmla="*/ 397 h 470"/>
                <a:gd name="T28" fmla="*/ 303 w 881"/>
                <a:gd name="T29" fmla="*/ 402 h 470"/>
                <a:gd name="T30" fmla="*/ 715 w 881"/>
                <a:gd name="T31" fmla="*/ 401 h 470"/>
                <a:gd name="T32" fmla="*/ 274 w 881"/>
                <a:gd name="T33" fmla="*/ 394 h 470"/>
                <a:gd name="T34" fmla="*/ 52 w 881"/>
                <a:gd name="T35" fmla="*/ 394 h 470"/>
                <a:gd name="T36" fmla="*/ 19 w 881"/>
                <a:gd name="T37" fmla="*/ 387 h 470"/>
                <a:gd name="T38" fmla="*/ 95 w 881"/>
                <a:gd name="T39" fmla="*/ 383 h 470"/>
                <a:gd name="T40" fmla="*/ 215 w 881"/>
                <a:gd name="T41" fmla="*/ 383 h 470"/>
                <a:gd name="T42" fmla="*/ 123 w 881"/>
                <a:gd name="T43" fmla="*/ 382 h 470"/>
                <a:gd name="T44" fmla="*/ 183 w 881"/>
                <a:gd name="T45" fmla="*/ 382 h 470"/>
                <a:gd name="T46" fmla="*/ 724 w 881"/>
                <a:gd name="T47" fmla="*/ 360 h 470"/>
                <a:gd name="T48" fmla="*/ 38 w 881"/>
                <a:gd name="T49" fmla="*/ 364 h 470"/>
                <a:gd name="T50" fmla="*/ 739 w 881"/>
                <a:gd name="T51" fmla="*/ 333 h 470"/>
                <a:gd name="T52" fmla="*/ 60 w 881"/>
                <a:gd name="T53" fmla="*/ 343 h 470"/>
                <a:gd name="T54" fmla="*/ 747 w 881"/>
                <a:gd name="T55" fmla="*/ 304 h 470"/>
                <a:gd name="T56" fmla="*/ 108 w 881"/>
                <a:gd name="T57" fmla="*/ 284 h 470"/>
                <a:gd name="T58" fmla="*/ 756 w 881"/>
                <a:gd name="T59" fmla="*/ 291 h 470"/>
                <a:gd name="T60" fmla="*/ 772 w 881"/>
                <a:gd name="T61" fmla="*/ 249 h 470"/>
                <a:gd name="T62" fmla="*/ 147 w 881"/>
                <a:gd name="T63" fmla="*/ 238 h 470"/>
                <a:gd name="T64" fmla="*/ 784 w 881"/>
                <a:gd name="T65" fmla="*/ 235 h 470"/>
                <a:gd name="T66" fmla="*/ 794 w 881"/>
                <a:gd name="T67" fmla="*/ 207 h 470"/>
                <a:gd name="T68" fmla="*/ 185 w 881"/>
                <a:gd name="T69" fmla="*/ 192 h 470"/>
                <a:gd name="T70" fmla="*/ 812 w 881"/>
                <a:gd name="T71" fmla="*/ 182 h 470"/>
                <a:gd name="T72" fmla="*/ 212 w 881"/>
                <a:gd name="T73" fmla="*/ 157 h 470"/>
                <a:gd name="T74" fmla="*/ 833 w 881"/>
                <a:gd name="T75" fmla="*/ 145 h 470"/>
                <a:gd name="T76" fmla="*/ 234 w 881"/>
                <a:gd name="T77" fmla="*/ 137 h 470"/>
                <a:gd name="T78" fmla="*/ 251 w 881"/>
                <a:gd name="T79" fmla="*/ 111 h 470"/>
                <a:gd name="T80" fmla="*/ 864 w 881"/>
                <a:gd name="T81" fmla="*/ 93 h 470"/>
                <a:gd name="T82" fmla="*/ 273 w 881"/>
                <a:gd name="T83" fmla="*/ 91 h 470"/>
                <a:gd name="T84" fmla="*/ 290 w 881"/>
                <a:gd name="T85" fmla="*/ 65 h 470"/>
                <a:gd name="T86" fmla="*/ 870 w 881"/>
                <a:gd name="T87" fmla="*/ 59 h 470"/>
                <a:gd name="T88" fmla="*/ 845 w 881"/>
                <a:gd name="T89" fmla="*/ 57 h 470"/>
                <a:gd name="T90" fmla="*/ 815 w 881"/>
                <a:gd name="T91" fmla="*/ 58 h 470"/>
                <a:gd name="T92" fmla="*/ 744 w 881"/>
                <a:gd name="T93" fmla="*/ 45 h 470"/>
                <a:gd name="T94" fmla="*/ 317 w 881"/>
                <a:gd name="T95" fmla="*/ 32 h 470"/>
                <a:gd name="T96" fmla="*/ 729 w 881"/>
                <a:gd name="T97" fmla="*/ 40 h 470"/>
                <a:gd name="T98" fmla="*/ 697 w 881"/>
                <a:gd name="T99" fmla="*/ 36 h 470"/>
                <a:gd name="T100" fmla="*/ 624 w 881"/>
                <a:gd name="T101" fmla="*/ 20 h 470"/>
                <a:gd name="T102" fmla="*/ 331 w 881"/>
                <a:gd name="T103" fmla="*/ 15 h 470"/>
                <a:gd name="T104" fmla="*/ 331 w 881"/>
                <a:gd name="T105" fmla="*/ 22 h 470"/>
                <a:gd name="T106" fmla="*/ 609 w 881"/>
                <a:gd name="T107" fmla="*/ 20 h 470"/>
                <a:gd name="T108" fmla="*/ 579 w 881"/>
                <a:gd name="T109" fmla="*/ 15 h 470"/>
                <a:gd name="T110" fmla="*/ 537 w 881"/>
                <a:gd name="T111" fmla="*/ 10 h 470"/>
                <a:gd name="T112" fmla="*/ 505 w 881"/>
                <a:gd name="T113" fmla="*/ 5 h 470"/>
                <a:gd name="T114" fmla="*/ 400 w 881"/>
                <a:gd name="T115" fmla="*/ 7 h 470"/>
                <a:gd name="T116" fmla="*/ 489 w 881"/>
                <a:gd name="T117" fmla="*/ 6 h 470"/>
                <a:gd name="T118" fmla="*/ 448 w 881"/>
                <a:gd name="T119" fmla="*/ 5 h 470"/>
                <a:gd name="T120" fmla="*/ 459 w 881"/>
                <a:gd name="T121" fmla="*/ 5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1" h="470">
                  <a:moveTo>
                    <a:pt x="672" y="470"/>
                  </a:moveTo>
                  <a:cubicBezTo>
                    <a:pt x="671" y="470"/>
                    <a:pt x="670" y="468"/>
                    <a:pt x="670" y="467"/>
                  </a:cubicBezTo>
                  <a:cubicBezTo>
                    <a:pt x="670" y="467"/>
                    <a:pt x="670" y="467"/>
                    <a:pt x="670" y="467"/>
                  </a:cubicBezTo>
                  <a:cubicBezTo>
                    <a:pt x="670" y="466"/>
                    <a:pt x="671" y="465"/>
                    <a:pt x="672" y="465"/>
                  </a:cubicBezTo>
                  <a:cubicBezTo>
                    <a:pt x="672" y="465"/>
                    <a:pt x="672" y="465"/>
                    <a:pt x="672" y="465"/>
                  </a:cubicBezTo>
                  <a:cubicBezTo>
                    <a:pt x="673" y="465"/>
                    <a:pt x="674" y="465"/>
                    <a:pt x="675" y="465"/>
                  </a:cubicBezTo>
                  <a:cubicBezTo>
                    <a:pt x="675" y="465"/>
                    <a:pt x="675" y="465"/>
                    <a:pt x="675" y="465"/>
                  </a:cubicBezTo>
                  <a:cubicBezTo>
                    <a:pt x="678" y="465"/>
                    <a:pt x="681" y="465"/>
                    <a:pt x="684" y="465"/>
                  </a:cubicBezTo>
                  <a:cubicBezTo>
                    <a:pt x="684" y="465"/>
                    <a:pt x="684" y="465"/>
                    <a:pt x="684" y="465"/>
                  </a:cubicBezTo>
                  <a:cubicBezTo>
                    <a:pt x="684" y="465"/>
                    <a:pt x="684" y="465"/>
                    <a:pt x="684" y="465"/>
                  </a:cubicBezTo>
                  <a:cubicBezTo>
                    <a:pt x="685" y="465"/>
                    <a:pt x="686" y="466"/>
                    <a:pt x="687" y="467"/>
                  </a:cubicBezTo>
                  <a:cubicBezTo>
                    <a:pt x="687" y="467"/>
                    <a:pt x="687" y="467"/>
                    <a:pt x="687" y="467"/>
                  </a:cubicBezTo>
                  <a:cubicBezTo>
                    <a:pt x="687" y="468"/>
                    <a:pt x="685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1" y="470"/>
                    <a:pt x="678" y="470"/>
                    <a:pt x="675" y="470"/>
                  </a:cubicBezTo>
                  <a:cubicBezTo>
                    <a:pt x="675" y="470"/>
                    <a:pt x="675" y="470"/>
                    <a:pt x="675" y="470"/>
                  </a:cubicBezTo>
                  <a:cubicBezTo>
                    <a:pt x="674" y="470"/>
                    <a:pt x="673" y="470"/>
                    <a:pt x="672" y="470"/>
                  </a:cubicBezTo>
                  <a:close/>
                  <a:moveTo>
                    <a:pt x="654" y="469"/>
                  </a:moveTo>
                  <a:cubicBezTo>
                    <a:pt x="650" y="469"/>
                    <a:pt x="646" y="469"/>
                    <a:pt x="642" y="469"/>
                  </a:cubicBezTo>
                  <a:cubicBezTo>
                    <a:pt x="642" y="469"/>
                    <a:pt x="642" y="469"/>
                    <a:pt x="642" y="469"/>
                  </a:cubicBezTo>
                  <a:cubicBezTo>
                    <a:pt x="641" y="469"/>
                    <a:pt x="640" y="467"/>
                    <a:pt x="640" y="466"/>
                  </a:cubicBezTo>
                  <a:cubicBezTo>
                    <a:pt x="640" y="466"/>
                    <a:pt x="640" y="466"/>
                    <a:pt x="640" y="466"/>
                  </a:cubicBezTo>
                  <a:cubicBezTo>
                    <a:pt x="640" y="465"/>
                    <a:pt x="641" y="464"/>
                    <a:pt x="642" y="464"/>
                  </a:cubicBezTo>
                  <a:cubicBezTo>
                    <a:pt x="642" y="464"/>
                    <a:pt x="642" y="464"/>
                    <a:pt x="642" y="464"/>
                  </a:cubicBezTo>
                  <a:cubicBezTo>
                    <a:pt x="646" y="464"/>
                    <a:pt x="650" y="464"/>
                    <a:pt x="654" y="464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655" y="464"/>
                    <a:pt x="656" y="465"/>
                    <a:pt x="656" y="467"/>
                  </a:cubicBezTo>
                  <a:cubicBezTo>
                    <a:pt x="656" y="467"/>
                    <a:pt x="656" y="467"/>
                    <a:pt x="656" y="467"/>
                  </a:cubicBezTo>
                  <a:cubicBezTo>
                    <a:pt x="656" y="467"/>
                    <a:pt x="656" y="467"/>
                    <a:pt x="656" y="467"/>
                  </a:cubicBezTo>
                  <a:cubicBezTo>
                    <a:pt x="656" y="467"/>
                    <a:pt x="656" y="467"/>
                    <a:pt x="656" y="467"/>
                  </a:cubicBezTo>
                  <a:cubicBezTo>
                    <a:pt x="656" y="468"/>
                    <a:pt x="655" y="469"/>
                    <a:pt x="654" y="469"/>
                  </a:cubicBezTo>
                  <a:cubicBezTo>
                    <a:pt x="654" y="469"/>
                    <a:pt x="654" y="469"/>
                    <a:pt x="654" y="469"/>
                  </a:cubicBezTo>
                  <a:cubicBezTo>
                    <a:pt x="654" y="469"/>
                    <a:pt x="654" y="469"/>
                    <a:pt x="654" y="469"/>
                  </a:cubicBezTo>
                  <a:close/>
                  <a:moveTo>
                    <a:pt x="624" y="467"/>
                  </a:moveTo>
                  <a:cubicBezTo>
                    <a:pt x="620" y="467"/>
                    <a:pt x="616" y="467"/>
                    <a:pt x="612" y="466"/>
                  </a:cubicBezTo>
                  <a:cubicBezTo>
                    <a:pt x="612" y="466"/>
                    <a:pt x="612" y="466"/>
                    <a:pt x="612" y="466"/>
                  </a:cubicBezTo>
                  <a:cubicBezTo>
                    <a:pt x="611" y="466"/>
                    <a:pt x="610" y="465"/>
                    <a:pt x="610" y="464"/>
                  </a:cubicBezTo>
                  <a:cubicBezTo>
                    <a:pt x="610" y="464"/>
                    <a:pt x="610" y="464"/>
                    <a:pt x="610" y="464"/>
                  </a:cubicBezTo>
                  <a:cubicBezTo>
                    <a:pt x="610" y="462"/>
                    <a:pt x="611" y="461"/>
                    <a:pt x="612" y="462"/>
                  </a:cubicBezTo>
                  <a:cubicBezTo>
                    <a:pt x="612" y="462"/>
                    <a:pt x="612" y="462"/>
                    <a:pt x="612" y="462"/>
                  </a:cubicBezTo>
                  <a:cubicBezTo>
                    <a:pt x="616" y="462"/>
                    <a:pt x="620" y="462"/>
                    <a:pt x="624" y="463"/>
                  </a:cubicBezTo>
                  <a:cubicBezTo>
                    <a:pt x="624" y="463"/>
                    <a:pt x="624" y="463"/>
                    <a:pt x="624" y="463"/>
                  </a:cubicBezTo>
                  <a:cubicBezTo>
                    <a:pt x="626" y="463"/>
                    <a:pt x="627" y="464"/>
                    <a:pt x="627" y="465"/>
                  </a:cubicBezTo>
                  <a:cubicBezTo>
                    <a:pt x="627" y="465"/>
                    <a:pt x="627" y="465"/>
                    <a:pt x="627" y="465"/>
                  </a:cubicBezTo>
                  <a:cubicBezTo>
                    <a:pt x="627" y="465"/>
                    <a:pt x="627" y="465"/>
                    <a:pt x="627" y="465"/>
                  </a:cubicBezTo>
                  <a:cubicBezTo>
                    <a:pt x="627" y="465"/>
                    <a:pt x="627" y="465"/>
                    <a:pt x="627" y="465"/>
                  </a:cubicBezTo>
                  <a:cubicBezTo>
                    <a:pt x="626" y="466"/>
                    <a:pt x="625" y="467"/>
                    <a:pt x="624" y="467"/>
                  </a:cubicBezTo>
                  <a:cubicBezTo>
                    <a:pt x="624" y="467"/>
                    <a:pt x="624" y="467"/>
                    <a:pt x="624" y="467"/>
                  </a:cubicBezTo>
                  <a:cubicBezTo>
                    <a:pt x="624" y="467"/>
                    <a:pt x="624" y="467"/>
                    <a:pt x="624" y="467"/>
                  </a:cubicBezTo>
                  <a:close/>
                  <a:moveTo>
                    <a:pt x="594" y="464"/>
                  </a:moveTo>
                  <a:cubicBezTo>
                    <a:pt x="590" y="464"/>
                    <a:pt x="586" y="463"/>
                    <a:pt x="582" y="463"/>
                  </a:cubicBezTo>
                  <a:cubicBezTo>
                    <a:pt x="582" y="463"/>
                    <a:pt x="582" y="463"/>
                    <a:pt x="582" y="463"/>
                  </a:cubicBezTo>
                  <a:cubicBezTo>
                    <a:pt x="581" y="463"/>
                    <a:pt x="580" y="462"/>
                    <a:pt x="580" y="460"/>
                  </a:cubicBezTo>
                  <a:cubicBezTo>
                    <a:pt x="580" y="460"/>
                    <a:pt x="580" y="460"/>
                    <a:pt x="580" y="460"/>
                  </a:cubicBezTo>
                  <a:cubicBezTo>
                    <a:pt x="580" y="459"/>
                    <a:pt x="581" y="458"/>
                    <a:pt x="583" y="458"/>
                  </a:cubicBezTo>
                  <a:cubicBezTo>
                    <a:pt x="583" y="458"/>
                    <a:pt x="583" y="458"/>
                    <a:pt x="583" y="458"/>
                  </a:cubicBezTo>
                  <a:cubicBezTo>
                    <a:pt x="587" y="459"/>
                    <a:pt x="591" y="459"/>
                    <a:pt x="595" y="460"/>
                  </a:cubicBezTo>
                  <a:cubicBezTo>
                    <a:pt x="595" y="460"/>
                    <a:pt x="595" y="460"/>
                    <a:pt x="595" y="460"/>
                  </a:cubicBezTo>
                  <a:cubicBezTo>
                    <a:pt x="596" y="460"/>
                    <a:pt x="597" y="461"/>
                    <a:pt x="597" y="462"/>
                  </a:cubicBezTo>
                  <a:cubicBezTo>
                    <a:pt x="597" y="462"/>
                    <a:pt x="597" y="462"/>
                    <a:pt x="597" y="462"/>
                  </a:cubicBezTo>
                  <a:cubicBezTo>
                    <a:pt x="597" y="462"/>
                    <a:pt x="597" y="462"/>
                    <a:pt x="597" y="462"/>
                  </a:cubicBezTo>
                  <a:cubicBezTo>
                    <a:pt x="597" y="462"/>
                    <a:pt x="597" y="462"/>
                    <a:pt x="597" y="462"/>
                  </a:cubicBezTo>
                  <a:cubicBezTo>
                    <a:pt x="597" y="464"/>
                    <a:pt x="595" y="464"/>
                    <a:pt x="594" y="464"/>
                  </a:cubicBezTo>
                  <a:cubicBezTo>
                    <a:pt x="594" y="464"/>
                    <a:pt x="594" y="464"/>
                    <a:pt x="594" y="464"/>
                  </a:cubicBezTo>
                  <a:cubicBezTo>
                    <a:pt x="594" y="464"/>
                    <a:pt x="594" y="464"/>
                    <a:pt x="594" y="464"/>
                  </a:cubicBezTo>
                  <a:close/>
                  <a:moveTo>
                    <a:pt x="564" y="460"/>
                  </a:moveTo>
                  <a:cubicBezTo>
                    <a:pt x="560" y="460"/>
                    <a:pt x="556" y="459"/>
                    <a:pt x="552" y="459"/>
                  </a:cubicBezTo>
                  <a:cubicBezTo>
                    <a:pt x="552" y="459"/>
                    <a:pt x="552" y="459"/>
                    <a:pt x="552" y="459"/>
                  </a:cubicBezTo>
                  <a:cubicBezTo>
                    <a:pt x="551" y="458"/>
                    <a:pt x="550" y="457"/>
                    <a:pt x="550" y="456"/>
                  </a:cubicBezTo>
                  <a:cubicBezTo>
                    <a:pt x="550" y="456"/>
                    <a:pt x="550" y="456"/>
                    <a:pt x="550" y="456"/>
                  </a:cubicBezTo>
                  <a:cubicBezTo>
                    <a:pt x="551" y="455"/>
                    <a:pt x="552" y="454"/>
                    <a:pt x="553" y="454"/>
                  </a:cubicBezTo>
                  <a:cubicBezTo>
                    <a:pt x="553" y="454"/>
                    <a:pt x="553" y="454"/>
                    <a:pt x="553" y="454"/>
                  </a:cubicBezTo>
                  <a:cubicBezTo>
                    <a:pt x="557" y="455"/>
                    <a:pt x="561" y="455"/>
                    <a:pt x="565" y="456"/>
                  </a:cubicBezTo>
                  <a:cubicBezTo>
                    <a:pt x="565" y="456"/>
                    <a:pt x="565" y="456"/>
                    <a:pt x="565" y="456"/>
                  </a:cubicBezTo>
                  <a:cubicBezTo>
                    <a:pt x="566" y="456"/>
                    <a:pt x="567" y="457"/>
                    <a:pt x="567" y="458"/>
                  </a:cubicBezTo>
                  <a:cubicBezTo>
                    <a:pt x="567" y="458"/>
                    <a:pt x="567" y="458"/>
                    <a:pt x="567" y="458"/>
                  </a:cubicBezTo>
                  <a:cubicBezTo>
                    <a:pt x="567" y="458"/>
                    <a:pt x="567" y="458"/>
                    <a:pt x="567" y="458"/>
                  </a:cubicBezTo>
                  <a:cubicBezTo>
                    <a:pt x="567" y="458"/>
                    <a:pt x="567" y="458"/>
                    <a:pt x="567" y="458"/>
                  </a:cubicBezTo>
                  <a:cubicBezTo>
                    <a:pt x="567" y="460"/>
                    <a:pt x="566" y="461"/>
                    <a:pt x="565" y="461"/>
                  </a:cubicBezTo>
                  <a:cubicBezTo>
                    <a:pt x="565" y="461"/>
                    <a:pt x="565" y="461"/>
                    <a:pt x="565" y="461"/>
                  </a:cubicBezTo>
                  <a:cubicBezTo>
                    <a:pt x="564" y="461"/>
                    <a:pt x="564" y="461"/>
                    <a:pt x="564" y="460"/>
                  </a:cubicBezTo>
                  <a:close/>
                  <a:moveTo>
                    <a:pt x="695" y="460"/>
                  </a:moveTo>
                  <a:cubicBezTo>
                    <a:pt x="693" y="460"/>
                    <a:pt x="693" y="459"/>
                    <a:pt x="693" y="457"/>
                  </a:cubicBezTo>
                  <a:cubicBezTo>
                    <a:pt x="693" y="457"/>
                    <a:pt x="693" y="457"/>
                    <a:pt x="693" y="457"/>
                  </a:cubicBezTo>
                  <a:cubicBezTo>
                    <a:pt x="694" y="453"/>
                    <a:pt x="695" y="450"/>
                    <a:pt x="696" y="446"/>
                  </a:cubicBezTo>
                  <a:cubicBezTo>
                    <a:pt x="696" y="446"/>
                    <a:pt x="696" y="446"/>
                    <a:pt x="696" y="446"/>
                  </a:cubicBezTo>
                  <a:cubicBezTo>
                    <a:pt x="696" y="446"/>
                    <a:pt x="696" y="446"/>
                    <a:pt x="696" y="446"/>
                  </a:cubicBezTo>
                  <a:cubicBezTo>
                    <a:pt x="696" y="444"/>
                    <a:pt x="698" y="444"/>
                    <a:pt x="699" y="444"/>
                  </a:cubicBezTo>
                  <a:cubicBezTo>
                    <a:pt x="699" y="444"/>
                    <a:pt x="699" y="444"/>
                    <a:pt x="699" y="444"/>
                  </a:cubicBezTo>
                  <a:cubicBezTo>
                    <a:pt x="700" y="444"/>
                    <a:pt x="701" y="445"/>
                    <a:pt x="701" y="446"/>
                  </a:cubicBezTo>
                  <a:cubicBezTo>
                    <a:pt x="701" y="446"/>
                    <a:pt x="701" y="446"/>
                    <a:pt x="701" y="446"/>
                  </a:cubicBezTo>
                  <a:cubicBezTo>
                    <a:pt x="701" y="447"/>
                    <a:pt x="701" y="447"/>
                    <a:pt x="701" y="447"/>
                  </a:cubicBezTo>
                  <a:cubicBezTo>
                    <a:pt x="701" y="447"/>
                    <a:pt x="701" y="447"/>
                    <a:pt x="701" y="447"/>
                  </a:cubicBezTo>
                  <a:cubicBezTo>
                    <a:pt x="700" y="451"/>
                    <a:pt x="698" y="455"/>
                    <a:pt x="697" y="458"/>
                  </a:cubicBezTo>
                  <a:cubicBezTo>
                    <a:pt x="697" y="458"/>
                    <a:pt x="697" y="458"/>
                    <a:pt x="697" y="458"/>
                  </a:cubicBezTo>
                  <a:cubicBezTo>
                    <a:pt x="697" y="460"/>
                    <a:pt x="696" y="460"/>
                    <a:pt x="695" y="460"/>
                  </a:cubicBezTo>
                  <a:cubicBezTo>
                    <a:pt x="695" y="460"/>
                    <a:pt x="695" y="460"/>
                    <a:pt x="695" y="460"/>
                  </a:cubicBezTo>
                  <a:cubicBezTo>
                    <a:pt x="695" y="460"/>
                    <a:pt x="695" y="460"/>
                    <a:pt x="695" y="460"/>
                  </a:cubicBezTo>
                  <a:close/>
                  <a:moveTo>
                    <a:pt x="535" y="456"/>
                  </a:moveTo>
                  <a:cubicBezTo>
                    <a:pt x="531" y="455"/>
                    <a:pt x="527" y="454"/>
                    <a:pt x="523" y="454"/>
                  </a:cubicBezTo>
                  <a:cubicBezTo>
                    <a:pt x="523" y="454"/>
                    <a:pt x="523" y="454"/>
                    <a:pt x="523" y="454"/>
                  </a:cubicBezTo>
                  <a:cubicBezTo>
                    <a:pt x="521" y="453"/>
                    <a:pt x="521" y="452"/>
                    <a:pt x="521" y="451"/>
                  </a:cubicBezTo>
                  <a:cubicBezTo>
                    <a:pt x="521" y="451"/>
                    <a:pt x="521" y="451"/>
                    <a:pt x="521" y="451"/>
                  </a:cubicBezTo>
                  <a:cubicBezTo>
                    <a:pt x="521" y="450"/>
                    <a:pt x="522" y="449"/>
                    <a:pt x="524" y="449"/>
                  </a:cubicBezTo>
                  <a:cubicBezTo>
                    <a:pt x="524" y="449"/>
                    <a:pt x="524" y="449"/>
                    <a:pt x="524" y="449"/>
                  </a:cubicBezTo>
                  <a:cubicBezTo>
                    <a:pt x="528" y="450"/>
                    <a:pt x="531" y="450"/>
                    <a:pt x="535" y="451"/>
                  </a:cubicBezTo>
                  <a:cubicBezTo>
                    <a:pt x="535" y="451"/>
                    <a:pt x="535" y="451"/>
                    <a:pt x="535" y="451"/>
                  </a:cubicBezTo>
                  <a:cubicBezTo>
                    <a:pt x="535" y="451"/>
                    <a:pt x="535" y="451"/>
                    <a:pt x="535" y="451"/>
                  </a:cubicBezTo>
                  <a:cubicBezTo>
                    <a:pt x="537" y="451"/>
                    <a:pt x="537" y="452"/>
                    <a:pt x="537" y="453"/>
                  </a:cubicBezTo>
                  <a:cubicBezTo>
                    <a:pt x="537" y="453"/>
                    <a:pt x="537" y="453"/>
                    <a:pt x="537" y="453"/>
                  </a:cubicBezTo>
                  <a:cubicBezTo>
                    <a:pt x="537" y="454"/>
                    <a:pt x="537" y="454"/>
                    <a:pt x="537" y="454"/>
                  </a:cubicBezTo>
                  <a:cubicBezTo>
                    <a:pt x="537" y="454"/>
                    <a:pt x="537" y="454"/>
                    <a:pt x="537" y="454"/>
                  </a:cubicBezTo>
                  <a:cubicBezTo>
                    <a:pt x="537" y="455"/>
                    <a:pt x="536" y="456"/>
                    <a:pt x="535" y="456"/>
                  </a:cubicBezTo>
                  <a:cubicBezTo>
                    <a:pt x="535" y="456"/>
                    <a:pt x="535" y="456"/>
                    <a:pt x="535" y="456"/>
                  </a:cubicBezTo>
                  <a:cubicBezTo>
                    <a:pt x="535" y="456"/>
                    <a:pt x="535" y="456"/>
                    <a:pt x="535" y="456"/>
                  </a:cubicBezTo>
                  <a:close/>
                  <a:moveTo>
                    <a:pt x="505" y="450"/>
                  </a:moveTo>
                  <a:cubicBezTo>
                    <a:pt x="501" y="450"/>
                    <a:pt x="497" y="449"/>
                    <a:pt x="493" y="448"/>
                  </a:cubicBezTo>
                  <a:cubicBezTo>
                    <a:pt x="493" y="448"/>
                    <a:pt x="493" y="448"/>
                    <a:pt x="493" y="448"/>
                  </a:cubicBezTo>
                  <a:cubicBezTo>
                    <a:pt x="492" y="448"/>
                    <a:pt x="491" y="447"/>
                    <a:pt x="491" y="445"/>
                  </a:cubicBezTo>
                  <a:cubicBezTo>
                    <a:pt x="491" y="445"/>
                    <a:pt x="491" y="445"/>
                    <a:pt x="491" y="445"/>
                  </a:cubicBezTo>
                  <a:cubicBezTo>
                    <a:pt x="492" y="444"/>
                    <a:pt x="493" y="443"/>
                    <a:pt x="494" y="443"/>
                  </a:cubicBezTo>
                  <a:cubicBezTo>
                    <a:pt x="494" y="443"/>
                    <a:pt x="494" y="443"/>
                    <a:pt x="494" y="443"/>
                  </a:cubicBezTo>
                  <a:cubicBezTo>
                    <a:pt x="498" y="444"/>
                    <a:pt x="502" y="445"/>
                    <a:pt x="506" y="446"/>
                  </a:cubicBezTo>
                  <a:cubicBezTo>
                    <a:pt x="506" y="446"/>
                    <a:pt x="506" y="446"/>
                    <a:pt x="506" y="446"/>
                  </a:cubicBezTo>
                  <a:cubicBezTo>
                    <a:pt x="507" y="446"/>
                    <a:pt x="508" y="447"/>
                    <a:pt x="508" y="448"/>
                  </a:cubicBezTo>
                  <a:cubicBezTo>
                    <a:pt x="508" y="448"/>
                    <a:pt x="508" y="448"/>
                    <a:pt x="508" y="448"/>
                  </a:cubicBezTo>
                  <a:cubicBezTo>
                    <a:pt x="508" y="448"/>
                    <a:pt x="508" y="448"/>
                    <a:pt x="508" y="448"/>
                  </a:cubicBezTo>
                  <a:cubicBezTo>
                    <a:pt x="508" y="448"/>
                    <a:pt x="508" y="448"/>
                    <a:pt x="508" y="448"/>
                  </a:cubicBezTo>
                  <a:cubicBezTo>
                    <a:pt x="508" y="450"/>
                    <a:pt x="507" y="450"/>
                    <a:pt x="505" y="450"/>
                  </a:cubicBezTo>
                  <a:cubicBezTo>
                    <a:pt x="505" y="450"/>
                    <a:pt x="505" y="450"/>
                    <a:pt x="505" y="450"/>
                  </a:cubicBezTo>
                  <a:cubicBezTo>
                    <a:pt x="505" y="450"/>
                    <a:pt x="505" y="450"/>
                    <a:pt x="505" y="450"/>
                  </a:cubicBezTo>
                  <a:close/>
                  <a:moveTo>
                    <a:pt x="476" y="444"/>
                  </a:moveTo>
                  <a:cubicBezTo>
                    <a:pt x="472" y="444"/>
                    <a:pt x="468" y="443"/>
                    <a:pt x="464" y="442"/>
                  </a:cubicBezTo>
                  <a:cubicBezTo>
                    <a:pt x="464" y="442"/>
                    <a:pt x="464" y="442"/>
                    <a:pt x="464" y="442"/>
                  </a:cubicBezTo>
                  <a:cubicBezTo>
                    <a:pt x="463" y="442"/>
                    <a:pt x="462" y="440"/>
                    <a:pt x="462" y="439"/>
                  </a:cubicBezTo>
                  <a:cubicBezTo>
                    <a:pt x="462" y="439"/>
                    <a:pt x="462" y="439"/>
                    <a:pt x="462" y="439"/>
                  </a:cubicBezTo>
                  <a:cubicBezTo>
                    <a:pt x="462" y="438"/>
                    <a:pt x="464" y="437"/>
                    <a:pt x="465" y="437"/>
                  </a:cubicBezTo>
                  <a:cubicBezTo>
                    <a:pt x="465" y="437"/>
                    <a:pt x="465" y="437"/>
                    <a:pt x="465" y="437"/>
                  </a:cubicBezTo>
                  <a:cubicBezTo>
                    <a:pt x="469" y="438"/>
                    <a:pt x="473" y="439"/>
                    <a:pt x="477" y="440"/>
                  </a:cubicBezTo>
                  <a:cubicBezTo>
                    <a:pt x="477" y="440"/>
                    <a:pt x="477" y="440"/>
                    <a:pt x="477" y="440"/>
                  </a:cubicBezTo>
                  <a:cubicBezTo>
                    <a:pt x="478" y="440"/>
                    <a:pt x="478" y="441"/>
                    <a:pt x="478" y="442"/>
                  </a:cubicBezTo>
                  <a:cubicBezTo>
                    <a:pt x="478" y="442"/>
                    <a:pt x="478" y="442"/>
                    <a:pt x="478" y="442"/>
                  </a:cubicBezTo>
                  <a:cubicBezTo>
                    <a:pt x="478" y="442"/>
                    <a:pt x="478" y="442"/>
                    <a:pt x="478" y="443"/>
                  </a:cubicBezTo>
                  <a:cubicBezTo>
                    <a:pt x="478" y="443"/>
                    <a:pt x="478" y="443"/>
                    <a:pt x="478" y="443"/>
                  </a:cubicBezTo>
                  <a:cubicBezTo>
                    <a:pt x="478" y="444"/>
                    <a:pt x="477" y="444"/>
                    <a:pt x="476" y="444"/>
                  </a:cubicBezTo>
                  <a:cubicBezTo>
                    <a:pt x="476" y="444"/>
                    <a:pt x="476" y="444"/>
                    <a:pt x="476" y="444"/>
                  </a:cubicBezTo>
                  <a:cubicBezTo>
                    <a:pt x="476" y="444"/>
                    <a:pt x="476" y="444"/>
                    <a:pt x="476" y="444"/>
                  </a:cubicBezTo>
                  <a:close/>
                  <a:moveTo>
                    <a:pt x="446" y="438"/>
                  </a:moveTo>
                  <a:cubicBezTo>
                    <a:pt x="442" y="437"/>
                    <a:pt x="438" y="436"/>
                    <a:pt x="434" y="435"/>
                  </a:cubicBezTo>
                  <a:cubicBezTo>
                    <a:pt x="434" y="435"/>
                    <a:pt x="434" y="435"/>
                    <a:pt x="434" y="435"/>
                  </a:cubicBezTo>
                  <a:cubicBezTo>
                    <a:pt x="433" y="435"/>
                    <a:pt x="432" y="434"/>
                    <a:pt x="433" y="433"/>
                  </a:cubicBezTo>
                  <a:cubicBezTo>
                    <a:pt x="433" y="433"/>
                    <a:pt x="433" y="433"/>
                    <a:pt x="433" y="433"/>
                  </a:cubicBezTo>
                  <a:cubicBezTo>
                    <a:pt x="433" y="431"/>
                    <a:pt x="434" y="430"/>
                    <a:pt x="436" y="431"/>
                  </a:cubicBezTo>
                  <a:cubicBezTo>
                    <a:pt x="436" y="431"/>
                    <a:pt x="436" y="431"/>
                    <a:pt x="436" y="431"/>
                  </a:cubicBezTo>
                  <a:cubicBezTo>
                    <a:pt x="439" y="432"/>
                    <a:pt x="443" y="432"/>
                    <a:pt x="447" y="433"/>
                  </a:cubicBezTo>
                  <a:cubicBezTo>
                    <a:pt x="447" y="433"/>
                    <a:pt x="447" y="433"/>
                    <a:pt x="447" y="433"/>
                  </a:cubicBezTo>
                  <a:cubicBezTo>
                    <a:pt x="448" y="434"/>
                    <a:pt x="449" y="435"/>
                    <a:pt x="449" y="436"/>
                  </a:cubicBezTo>
                  <a:cubicBezTo>
                    <a:pt x="449" y="436"/>
                    <a:pt x="449" y="436"/>
                    <a:pt x="449" y="436"/>
                  </a:cubicBezTo>
                  <a:cubicBezTo>
                    <a:pt x="449" y="436"/>
                    <a:pt x="449" y="436"/>
                    <a:pt x="449" y="436"/>
                  </a:cubicBezTo>
                  <a:cubicBezTo>
                    <a:pt x="449" y="436"/>
                    <a:pt x="449" y="436"/>
                    <a:pt x="449" y="436"/>
                  </a:cubicBezTo>
                  <a:cubicBezTo>
                    <a:pt x="449" y="437"/>
                    <a:pt x="448" y="438"/>
                    <a:pt x="447" y="438"/>
                  </a:cubicBezTo>
                  <a:cubicBezTo>
                    <a:pt x="447" y="438"/>
                    <a:pt x="447" y="438"/>
                    <a:pt x="447" y="438"/>
                  </a:cubicBezTo>
                  <a:cubicBezTo>
                    <a:pt x="447" y="438"/>
                    <a:pt x="446" y="438"/>
                    <a:pt x="446" y="438"/>
                  </a:cubicBezTo>
                  <a:close/>
                  <a:moveTo>
                    <a:pt x="417" y="431"/>
                  </a:moveTo>
                  <a:cubicBezTo>
                    <a:pt x="413" y="430"/>
                    <a:pt x="409" y="430"/>
                    <a:pt x="405" y="429"/>
                  </a:cubicBezTo>
                  <a:cubicBezTo>
                    <a:pt x="405" y="429"/>
                    <a:pt x="405" y="429"/>
                    <a:pt x="405" y="429"/>
                  </a:cubicBezTo>
                  <a:cubicBezTo>
                    <a:pt x="404" y="428"/>
                    <a:pt x="403" y="427"/>
                    <a:pt x="403" y="426"/>
                  </a:cubicBezTo>
                  <a:cubicBezTo>
                    <a:pt x="403" y="426"/>
                    <a:pt x="403" y="426"/>
                    <a:pt x="403" y="426"/>
                  </a:cubicBezTo>
                  <a:cubicBezTo>
                    <a:pt x="404" y="424"/>
                    <a:pt x="405" y="424"/>
                    <a:pt x="406" y="424"/>
                  </a:cubicBezTo>
                  <a:cubicBezTo>
                    <a:pt x="406" y="424"/>
                    <a:pt x="406" y="424"/>
                    <a:pt x="406" y="424"/>
                  </a:cubicBezTo>
                  <a:cubicBezTo>
                    <a:pt x="410" y="425"/>
                    <a:pt x="414" y="426"/>
                    <a:pt x="418" y="427"/>
                  </a:cubicBezTo>
                  <a:cubicBezTo>
                    <a:pt x="418" y="427"/>
                    <a:pt x="418" y="427"/>
                    <a:pt x="418" y="427"/>
                  </a:cubicBezTo>
                  <a:cubicBezTo>
                    <a:pt x="419" y="427"/>
                    <a:pt x="420" y="428"/>
                    <a:pt x="420" y="429"/>
                  </a:cubicBezTo>
                  <a:cubicBezTo>
                    <a:pt x="420" y="429"/>
                    <a:pt x="420" y="429"/>
                    <a:pt x="420" y="429"/>
                  </a:cubicBezTo>
                  <a:cubicBezTo>
                    <a:pt x="420" y="429"/>
                    <a:pt x="420" y="429"/>
                    <a:pt x="420" y="430"/>
                  </a:cubicBezTo>
                  <a:cubicBezTo>
                    <a:pt x="420" y="430"/>
                    <a:pt x="420" y="430"/>
                    <a:pt x="420" y="430"/>
                  </a:cubicBezTo>
                  <a:cubicBezTo>
                    <a:pt x="419" y="431"/>
                    <a:pt x="418" y="431"/>
                    <a:pt x="417" y="431"/>
                  </a:cubicBezTo>
                  <a:cubicBezTo>
                    <a:pt x="417" y="431"/>
                    <a:pt x="417" y="431"/>
                    <a:pt x="417" y="431"/>
                  </a:cubicBezTo>
                  <a:cubicBezTo>
                    <a:pt x="417" y="431"/>
                    <a:pt x="417" y="431"/>
                    <a:pt x="417" y="431"/>
                  </a:cubicBezTo>
                  <a:close/>
                  <a:moveTo>
                    <a:pt x="703" y="431"/>
                  </a:moveTo>
                  <a:cubicBezTo>
                    <a:pt x="701" y="431"/>
                    <a:pt x="701" y="430"/>
                    <a:pt x="701" y="428"/>
                  </a:cubicBezTo>
                  <a:cubicBezTo>
                    <a:pt x="701" y="428"/>
                    <a:pt x="701" y="428"/>
                    <a:pt x="701" y="428"/>
                  </a:cubicBezTo>
                  <a:cubicBezTo>
                    <a:pt x="702" y="424"/>
                    <a:pt x="703" y="421"/>
                    <a:pt x="704" y="417"/>
                  </a:cubicBezTo>
                  <a:cubicBezTo>
                    <a:pt x="704" y="417"/>
                    <a:pt x="704" y="417"/>
                    <a:pt x="704" y="417"/>
                  </a:cubicBezTo>
                  <a:cubicBezTo>
                    <a:pt x="705" y="416"/>
                    <a:pt x="706" y="415"/>
                    <a:pt x="707" y="415"/>
                  </a:cubicBezTo>
                  <a:cubicBezTo>
                    <a:pt x="707" y="415"/>
                    <a:pt x="707" y="415"/>
                    <a:pt x="707" y="415"/>
                  </a:cubicBezTo>
                  <a:cubicBezTo>
                    <a:pt x="708" y="416"/>
                    <a:pt x="709" y="416"/>
                    <a:pt x="709" y="417"/>
                  </a:cubicBezTo>
                  <a:cubicBezTo>
                    <a:pt x="709" y="417"/>
                    <a:pt x="709" y="417"/>
                    <a:pt x="709" y="417"/>
                  </a:cubicBezTo>
                  <a:cubicBezTo>
                    <a:pt x="709" y="418"/>
                    <a:pt x="709" y="418"/>
                    <a:pt x="709" y="418"/>
                  </a:cubicBezTo>
                  <a:cubicBezTo>
                    <a:pt x="709" y="418"/>
                    <a:pt x="709" y="418"/>
                    <a:pt x="709" y="418"/>
                  </a:cubicBezTo>
                  <a:cubicBezTo>
                    <a:pt x="708" y="422"/>
                    <a:pt x="707" y="426"/>
                    <a:pt x="706" y="430"/>
                  </a:cubicBezTo>
                  <a:cubicBezTo>
                    <a:pt x="706" y="430"/>
                    <a:pt x="706" y="430"/>
                    <a:pt x="706" y="430"/>
                  </a:cubicBezTo>
                  <a:cubicBezTo>
                    <a:pt x="705" y="431"/>
                    <a:pt x="704" y="431"/>
                    <a:pt x="703" y="431"/>
                  </a:cubicBezTo>
                  <a:cubicBezTo>
                    <a:pt x="703" y="431"/>
                    <a:pt x="703" y="431"/>
                    <a:pt x="703" y="431"/>
                  </a:cubicBezTo>
                  <a:cubicBezTo>
                    <a:pt x="703" y="431"/>
                    <a:pt x="703" y="431"/>
                    <a:pt x="703" y="431"/>
                  </a:cubicBezTo>
                  <a:close/>
                  <a:moveTo>
                    <a:pt x="388" y="424"/>
                  </a:moveTo>
                  <a:cubicBezTo>
                    <a:pt x="384" y="423"/>
                    <a:pt x="380" y="423"/>
                    <a:pt x="376" y="422"/>
                  </a:cubicBezTo>
                  <a:cubicBezTo>
                    <a:pt x="376" y="422"/>
                    <a:pt x="376" y="422"/>
                    <a:pt x="376" y="422"/>
                  </a:cubicBezTo>
                  <a:cubicBezTo>
                    <a:pt x="375" y="421"/>
                    <a:pt x="374" y="420"/>
                    <a:pt x="374" y="419"/>
                  </a:cubicBezTo>
                  <a:cubicBezTo>
                    <a:pt x="374" y="419"/>
                    <a:pt x="374" y="419"/>
                    <a:pt x="374" y="419"/>
                  </a:cubicBezTo>
                  <a:cubicBezTo>
                    <a:pt x="375" y="417"/>
                    <a:pt x="376" y="417"/>
                    <a:pt x="377" y="417"/>
                  </a:cubicBezTo>
                  <a:cubicBezTo>
                    <a:pt x="377" y="417"/>
                    <a:pt x="377" y="417"/>
                    <a:pt x="377" y="417"/>
                  </a:cubicBezTo>
                  <a:cubicBezTo>
                    <a:pt x="381" y="418"/>
                    <a:pt x="385" y="419"/>
                    <a:pt x="389" y="420"/>
                  </a:cubicBezTo>
                  <a:cubicBezTo>
                    <a:pt x="389" y="420"/>
                    <a:pt x="389" y="420"/>
                    <a:pt x="389" y="420"/>
                  </a:cubicBezTo>
                  <a:cubicBezTo>
                    <a:pt x="390" y="420"/>
                    <a:pt x="391" y="421"/>
                    <a:pt x="391" y="422"/>
                  </a:cubicBezTo>
                  <a:cubicBezTo>
                    <a:pt x="391" y="422"/>
                    <a:pt x="391" y="422"/>
                    <a:pt x="391" y="422"/>
                  </a:cubicBezTo>
                  <a:cubicBezTo>
                    <a:pt x="391" y="422"/>
                    <a:pt x="391" y="422"/>
                    <a:pt x="391" y="423"/>
                  </a:cubicBezTo>
                  <a:cubicBezTo>
                    <a:pt x="391" y="423"/>
                    <a:pt x="391" y="423"/>
                    <a:pt x="391" y="423"/>
                  </a:cubicBezTo>
                  <a:cubicBezTo>
                    <a:pt x="390" y="424"/>
                    <a:pt x="389" y="424"/>
                    <a:pt x="388" y="424"/>
                  </a:cubicBezTo>
                  <a:cubicBezTo>
                    <a:pt x="388" y="424"/>
                    <a:pt x="388" y="424"/>
                    <a:pt x="388" y="424"/>
                  </a:cubicBezTo>
                  <a:cubicBezTo>
                    <a:pt x="388" y="424"/>
                    <a:pt x="388" y="424"/>
                    <a:pt x="388" y="424"/>
                  </a:cubicBezTo>
                  <a:close/>
                  <a:moveTo>
                    <a:pt x="358" y="417"/>
                  </a:moveTo>
                  <a:cubicBezTo>
                    <a:pt x="358" y="417"/>
                    <a:pt x="358" y="417"/>
                    <a:pt x="358" y="417"/>
                  </a:cubicBezTo>
                  <a:cubicBezTo>
                    <a:pt x="358" y="417"/>
                    <a:pt x="358" y="417"/>
                    <a:pt x="358" y="417"/>
                  </a:cubicBezTo>
                  <a:cubicBezTo>
                    <a:pt x="358" y="417"/>
                    <a:pt x="358" y="417"/>
                    <a:pt x="358" y="417"/>
                  </a:cubicBezTo>
                  <a:cubicBezTo>
                    <a:pt x="358" y="417"/>
                    <a:pt x="358" y="417"/>
                    <a:pt x="358" y="417"/>
                  </a:cubicBezTo>
                  <a:cubicBezTo>
                    <a:pt x="354" y="416"/>
                    <a:pt x="351" y="415"/>
                    <a:pt x="347" y="415"/>
                  </a:cubicBezTo>
                  <a:cubicBezTo>
                    <a:pt x="347" y="415"/>
                    <a:pt x="347" y="415"/>
                    <a:pt x="347" y="415"/>
                  </a:cubicBezTo>
                  <a:cubicBezTo>
                    <a:pt x="345" y="414"/>
                    <a:pt x="345" y="413"/>
                    <a:pt x="345" y="412"/>
                  </a:cubicBezTo>
                  <a:cubicBezTo>
                    <a:pt x="345" y="412"/>
                    <a:pt x="345" y="412"/>
                    <a:pt x="345" y="412"/>
                  </a:cubicBezTo>
                  <a:cubicBezTo>
                    <a:pt x="345" y="410"/>
                    <a:pt x="347" y="410"/>
                    <a:pt x="348" y="410"/>
                  </a:cubicBezTo>
                  <a:cubicBezTo>
                    <a:pt x="348" y="410"/>
                    <a:pt x="348" y="410"/>
                    <a:pt x="348" y="410"/>
                  </a:cubicBezTo>
                  <a:cubicBezTo>
                    <a:pt x="352" y="411"/>
                    <a:pt x="356" y="412"/>
                    <a:pt x="360" y="413"/>
                  </a:cubicBezTo>
                  <a:cubicBezTo>
                    <a:pt x="360" y="413"/>
                    <a:pt x="360" y="413"/>
                    <a:pt x="360" y="413"/>
                  </a:cubicBezTo>
                  <a:cubicBezTo>
                    <a:pt x="360" y="413"/>
                    <a:pt x="360" y="413"/>
                    <a:pt x="360" y="413"/>
                  </a:cubicBezTo>
                  <a:cubicBezTo>
                    <a:pt x="361" y="413"/>
                    <a:pt x="361" y="414"/>
                    <a:pt x="361" y="415"/>
                  </a:cubicBezTo>
                  <a:cubicBezTo>
                    <a:pt x="361" y="415"/>
                    <a:pt x="361" y="415"/>
                    <a:pt x="361" y="415"/>
                  </a:cubicBezTo>
                  <a:cubicBezTo>
                    <a:pt x="361" y="415"/>
                    <a:pt x="361" y="415"/>
                    <a:pt x="361" y="416"/>
                  </a:cubicBezTo>
                  <a:cubicBezTo>
                    <a:pt x="361" y="416"/>
                    <a:pt x="361" y="416"/>
                    <a:pt x="361" y="416"/>
                  </a:cubicBezTo>
                  <a:cubicBezTo>
                    <a:pt x="361" y="417"/>
                    <a:pt x="360" y="417"/>
                    <a:pt x="359" y="417"/>
                  </a:cubicBezTo>
                  <a:cubicBezTo>
                    <a:pt x="359" y="417"/>
                    <a:pt x="359" y="417"/>
                    <a:pt x="359" y="417"/>
                  </a:cubicBezTo>
                  <a:cubicBezTo>
                    <a:pt x="359" y="417"/>
                    <a:pt x="359" y="417"/>
                    <a:pt x="358" y="417"/>
                  </a:cubicBezTo>
                  <a:close/>
                  <a:moveTo>
                    <a:pt x="0" y="411"/>
                  </a:moveTo>
                  <a:cubicBezTo>
                    <a:pt x="0" y="410"/>
                    <a:pt x="0" y="409"/>
                    <a:pt x="0" y="408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8" y="399"/>
                    <a:pt x="8" y="399"/>
                    <a:pt x="8" y="399"/>
                  </a:cubicBezTo>
                  <a:cubicBezTo>
                    <a:pt x="9" y="398"/>
                    <a:pt x="10" y="398"/>
                    <a:pt x="11" y="399"/>
                  </a:cubicBezTo>
                  <a:cubicBezTo>
                    <a:pt x="11" y="399"/>
                    <a:pt x="11" y="399"/>
                    <a:pt x="11" y="399"/>
                  </a:cubicBezTo>
                  <a:cubicBezTo>
                    <a:pt x="12" y="399"/>
                    <a:pt x="13" y="401"/>
                    <a:pt x="12" y="402"/>
                  </a:cubicBezTo>
                  <a:cubicBezTo>
                    <a:pt x="12" y="402"/>
                    <a:pt x="12" y="402"/>
                    <a:pt x="12" y="402"/>
                  </a:cubicBezTo>
                  <a:cubicBezTo>
                    <a:pt x="8" y="406"/>
                    <a:pt x="8" y="406"/>
                    <a:pt x="8" y="406"/>
                  </a:cubicBezTo>
                  <a:cubicBezTo>
                    <a:pt x="9" y="406"/>
                    <a:pt x="9" y="406"/>
                    <a:pt x="9" y="407"/>
                  </a:cubicBezTo>
                  <a:cubicBezTo>
                    <a:pt x="9" y="407"/>
                    <a:pt x="9" y="407"/>
                    <a:pt x="9" y="407"/>
                  </a:cubicBezTo>
                  <a:cubicBezTo>
                    <a:pt x="9" y="407"/>
                    <a:pt x="9" y="407"/>
                    <a:pt x="9" y="408"/>
                  </a:cubicBezTo>
                  <a:cubicBezTo>
                    <a:pt x="9" y="408"/>
                    <a:pt x="9" y="408"/>
                    <a:pt x="9" y="408"/>
                  </a:cubicBezTo>
                  <a:cubicBezTo>
                    <a:pt x="9" y="409"/>
                    <a:pt x="8" y="410"/>
                    <a:pt x="8" y="410"/>
                  </a:cubicBezTo>
                  <a:cubicBezTo>
                    <a:pt x="8" y="410"/>
                    <a:pt x="8" y="410"/>
                    <a:pt x="8" y="410"/>
                  </a:cubicBezTo>
                  <a:cubicBezTo>
                    <a:pt x="6" y="411"/>
                    <a:pt x="5" y="411"/>
                    <a:pt x="3" y="412"/>
                  </a:cubicBezTo>
                  <a:cubicBezTo>
                    <a:pt x="3" y="412"/>
                    <a:pt x="3" y="412"/>
                    <a:pt x="3" y="412"/>
                  </a:cubicBezTo>
                  <a:cubicBezTo>
                    <a:pt x="3" y="412"/>
                    <a:pt x="2" y="412"/>
                    <a:pt x="2" y="412"/>
                  </a:cubicBezTo>
                  <a:cubicBezTo>
                    <a:pt x="2" y="412"/>
                    <a:pt x="2" y="412"/>
                    <a:pt x="2" y="412"/>
                  </a:cubicBezTo>
                  <a:cubicBezTo>
                    <a:pt x="1" y="412"/>
                    <a:pt x="1" y="412"/>
                    <a:pt x="0" y="411"/>
                  </a:cubicBezTo>
                  <a:close/>
                  <a:moveTo>
                    <a:pt x="329" y="410"/>
                  </a:moveTo>
                  <a:cubicBezTo>
                    <a:pt x="325" y="409"/>
                    <a:pt x="321" y="408"/>
                    <a:pt x="318" y="408"/>
                  </a:cubicBezTo>
                  <a:cubicBezTo>
                    <a:pt x="318" y="408"/>
                    <a:pt x="318" y="408"/>
                    <a:pt x="318" y="408"/>
                  </a:cubicBezTo>
                  <a:cubicBezTo>
                    <a:pt x="316" y="407"/>
                    <a:pt x="316" y="406"/>
                    <a:pt x="316" y="405"/>
                  </a:cubicBezTo>
                  <a:cubicBezTo>
                    <a:pt x="316" y="405"/>
                    <a:pt x="316" y="405"/>
                    <a:pt x="316" y="405"/>
                  </a:cubicBezTo>
                  <a:cubicBezTo>
                    <a:pt x="316" y="403"/>
                    <a:pt x="317" y="403"/>
                    <a:pt x="319" y="403"/>
                  </a:cubicBezTo>
                  <a:cubicBezTo>
                    <a:pt x="319" y="403"/>
                    <a:pt x="319" y="403"/>
                    <a:pt x="319" y="403"/>
                  </a:cubicBezTo>
                  <a:cubicBezTo>
                    <a:pt x="323" y="404"/>
                    <a:pt x="326" y="405"/>
                    <a:pt x="330" y="406"/>
                  </a:cubicBezTo>
                  <a:cubicBezTo>
                    <a:pt x="330" y="406"/>
                    <a:pt x="330" y="406"/>
                    <a:pt x="330" y="406"/>
                  </a:cubicBezTo>
                  <a:cubicBezTo>
                    <a:pt x="331" y="406"/>
                    <a:pt x="332" y="407"/>
                    <a:pt x="332" y="408"/>
                  </a:cubicBezTo>
                  <a:cubicBezTo>
                    <a:pt x="332" y="408"/>
                    <a:pt x="332" y="408"/>
                    <a:pt x="332" y="408"/>
                  </a:cubicBezTo>
                  <a:cubicBezTo>
                    <a:pt x="332" y="408"/>
                    <a:pt x="332" y="408"/>
                    <a:pt x="332" y="409"/>
                  </a:cubicBezTo>
                  <a:cubicBezTo>
                    <a:pt x="332" y="409"/>
                    <a:pt x="332" y="409"/>
                    <a:pt x="332" y="409"/>
                  </a:cubicBezTo>
                  <a:cubicBezTo>
                    <a:pt x="332" y="410"/>
                    <a:pt x="331" y="410"/>
                    <a:pt x="330" y="410"/>
                  </a:cubicBezTo>
                  <a:cubicBezTo>
                    <a:pt x="330" y="410"/>
                    <a:pt x="330" y="410"/>
                    <a:pt x="330" y="410"/>
                  </a:cubicBezTo>
                  <a:cubicBezTo>
                    <a:pt x="330" y="410"/>
                    <a:pt x="329" y="410"/>
                    <a:pt x="329" y="410"/>
                  </a:cubicBezTo>
                  <a:close/>
                  <a:moveTo>
                    <a:pt x="21" y="402"/>
                  </a:moveTo>
                  <a:cubicBezTo>
                    <a:pt x="21" y="401"/>
                    <a:pt x="21" y="399"/>
                    <a:pt x="23" y="399"/>
                  </a:cubicBezTo>
                  <a:cubicBezTo>
                    <a:pt x="23" y="399"/>
                    <a:pt x="23" y="399"/>
                    <a:pt x="23" y="399"/>
                  </a:cubicBezTo>
                  <a:cubicBezTo>
                    <a:pt x="26" y="397"/>
                    <a:pt x="30" y="396"/>
                    <a:pt x="34" y="395"/>
                  </a:cubicBezTo>
                  <a:cubicBezTo>
                    <a:pt x="34" y="395"/>
                    <a:pt x="34" y="395"/>
                    <a:pt x="34" y="395"/>
                  </a:cubicBezTo>
                  <a:cubicBezTo>
                    <a:pt x="35" y="395"/>
                    <a:pt x="37" y="395"/>
                    <a:pt x="37" y="396"/>
                  </a:cubicBezTo>
                  <a:cubicBezTo>
                    <a:pt x="37" y="396"/>
                    <a:pt x="37" y="396"/>
                    <a:pt x="37" y="396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8"/>
                    <a:pt x="37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2" y="401"/>
                    <a:pt x="28" y="402"/>
                    <a:pt x="24" y="403"/>
                  </a:cubicBezTo>
                  <a:cubicBezTo>
                    <a:pt x="24" y="403"/>
                    <a:pt x="24" y="403"/>
                    <a:pt x="24" y="403"/>
                  </a:cubicBezTo>
                  <a:cubicBezTo>
                    <a:pt x="24" y="403"/>
                    <a:pt x="24" y="404"/>
                    <a:pt x="23" y="404"/>
                  </a:cubicBezTo>
                  <a:cubicBezTo>
                    <a:pt x="23" y="404"/>
                    <a:pt x="23" y="404"/>
                    <a:pt x="23" y="404"/>
                  </a:cubicBezTo>
                  <a:cubicBezTo>
                    <a:pt x="22" y="404"/>
                    <a:pt x="21" y="403"/>
                    <a:pt x="21" y="402"/>
                  </a:cubicBezTo>
                  <a:close/>
                  <a:moveTo>
                    <a:pt x="300" y="403"/>
                  </a:moveTo>
                  <a:cubicBezTo>
                    <a:pt x="296" y="402"/>
                    <a:pt x="292" y="402"/>
                    <a:pt x="288" y="401"/>
                  </a:cubicBezTo>
                  <a:cubicBezTo>
                    <a:pt x="288" y="401"/>
                    <a:pt x="288" y="401"/>
                    <a:pt x="288" y="401"/>
                  </a:cubicBezTo>
                  <a:cubicBezTo>
                    <a:pt x="287" y="400"/>
                    <a:pt x="286" y="399"/>
                    <a:pt x="287" y="398"/>
                  </a:cubicBezTo>
                  <a:cubicBezTo>
                    <a:pt x="287" y="398"/>
                    <a:pt x="287" y="398"/>
                    <a:pt x="287" y="398"/>
                  </a:cubicBezTo>
                  <a:cubicBezTo>
                    <a:pt x="287" y="397"/>
                    <a:pt x="288" y="396"/>
                    <a:pt x="289" y="396"/>
                  </a:cubicBezTo>
                  <a:cubicBezTo>
                    <a:pt x="289" y="396"/>
                    <a:pt x="289" y="396"/>
                    <a:pt x="289" y="396"/>
                  </a:cubicBezTo>
                  <a:cubicBezTo>
                    <a:pt x="293" y="397"/>
                    <a:pt x="297" y="398"/>
                    <a:pt x="301" y="399"/>
                  </a:cubicBezTo>
                  <a:cubicBezTo>
                    <a:pt x="301" y="399"/>
                    <a:pt x="301" y="399"/>
                    <a:pt x="301" y="399"/>
                  </a:cubicBezTo>
                  <a:cubicBezTo>
                    <a:pt x="302" y="399"/>
                    <a:pt x="303" y="400"/>
                    <a:pt x="303" y="401"/>
                  </a:cubicBezTo>
                  <a:cubicBezTo>
                    <a:pt x="303" y="401"/>
                    <a:pt x="303" y="401"/>
                    <a:pt x="303" y="401"/>
                  </a:cubicBezTo>
                  <a:cubicBezTo>
                    <a:pt x="303" y="401"/>
                    <a:pt x="303" y="401"/>
                    <a:pt x="303" y="402"/>
                  </a:cubicBezTo>
                  <a:cubicBezTo>
                    <a:pt x="303" y="402"/>
                    <a:pt x="303" y="402"/>
                    <a:pt x="303" y="402"/>
                  </a:cubicBezTo>
                  <a:cubicBezTo>
                    <a:pt x="303" y="403"/>
                    <a:pt x="302" y="403"/>
                    <a:pt x="301" y="403"/>
                  </a:cubicBezTo>
                  <a:cubicBezTo>
                    <a:pt x="301" y="403"/>
                    <a:pt x="301" y="403"/>
                    <a:pt x="301" y="403"/>
                  </a:cubicBezTo>
                  <a:cubicBezTo>
                    <a:pt x="300" y="403"/>
                    <a:pt x="300" y="403"/>
                    <a:pt x="300" y="403"/>
                  </a:cubicBezTo>
                  <a:close/>
                  <a:moveTo>
                    <a:pt x="711" y="403"/>
                  </a:moveTo>
                  <a:cubicBezTo>
                    <a:pt x="710" y="402"/>
                    <a:pt x="710" y="401"/>
                    <a:pt x="710" y="400"/>
                  </a:cubicBezTo>
                  <a:cubicBezTo>
                    <a:pt x="710" y="400"/>
                    <a:pt x="710" y="400"/>
                    <a:pt x="710" y="400"/>
                  </a:cubicBezTo>
                  <a:cubicBezTo>
                    <a:pt x="711" y="396"/>
                    <a:pt x="712" y="392"/>
                    <a:pt x="714" y="388"/>
                  </a:cubicBezTo>
                  <a:cubicBezTo>
                    <a:pt x="714" y="388"/>
                    <a:pt x="714" y="388"/>
                    <a:pt x="714" y="388"/>
                  </a:cubicBezTo>
                  <a:cubicBezTo>
                    <a:pt x="714" y="387"/>
                    <a:pt x="716" y="386"/>
                    <a:pt x="717" y="387"/>
                  </a:cubicBezTo>
                  <a:cubicBezTo>
                    <a:pt x="717" y="387"/>
                    <a:pt x="717" y="387"/>
                    <a:pt x="717" y="387"/>
                  </a:cubicBezTo>
                  <a:cubicBezTo>
                    <a:pt x="718" y="387"/>
                    <a:pt x="718" y="388"/>
                    <a:pt x="718" y="389"/>
                  </a:cubicBezTo>
                  <a:cubicBezTo>
                    <a:pt x="718" y="389"/>
                    <a:pt x="718" y="389"/>
                    <a:pt x="718" y="389"/>
                  </a:cubicBezTo>
                  <a:cubicBezTo>
                    <a:pt x="718" y="389"/>
                    <a:pt x="718" y="389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7" y="394"/>
                    <a:pt x="716" y="397"/>
                    <a:pt x="715" y="401"/>
                  </a:cubicBezTo>
                  <a:cubicBezTo>
                    <a:pt x="715" y="401"/>
                    <a:pt x="715" y="401"/>
                    <a:pt x="715" y="401"/>
                  </a:cubicBezTo>
                  <a:cubicBezTo>
                    <a:pt x="714" y="402"/>
                    <a:pt x="713" y="403"/>
                    <a:pt x="712" y="403"/>
                  </a:cubicBezTo>
                  <a:cubicBezTo>
                    <a:pt x="712" y="403"/>
                    <a:pt x="712" y="403"/>
                    <a:pt x="712" y="403"/>
                  </a:cubicBezTo>
                  <a:cubicBezTo>
                    <a:pt x="712" y="403"/>
                    <a:pt x="712" y="403"/>
                    <a:pt x="711" y="403"/>
                  </a:cubicBezTo>
                  <a:close/>
                  <a:moveTo>
                    <a:pt x="271" y="397"/>
                  </a:moveTo>
                  <a:cubicBezTo>
                    <a:pt x="268" y="396"/>
                    <a:pt x="265" y="396"/>
                    <a:pt x="262" y="395"/>
                  </a:cubicBezTo>
                  <a:cubicBezTo>
                    <a:pt x="262" y="395"/>
                    <a:pt x="262" y="395"/>
                    <a:pt x="262" y="395"/>
                  </a:cubicBezTo>
                  <a:cubicBezTo>
                    <a:pt x="262" y="395"/>
                    <a:pt x="262" y="395"/>
                    <a:pt x="262" y="395"/>
                  </a:cubicBezTo>
                  <a:cubicBezTo>
                    <a:pt x="262" y="395"/>
                    <a:pt x="261" y="395"/>
                    <a:pt x="259" y="394"/>
                  </a:cubicBezTo>
                  <a:cubicBezTo>
                    <a:pt x="259" y="394"/>
                    <a:pt x="259" y="394"/>
                    <a:pt x="259" y="394"/>
                  </a:cubicBezTo>
                  <a:cubicBezTo>
                    <a:pt x="258" y="394"/>
                    <a:pt x="257" y="392"/>
                    <a:pt x="257" y="391"/>
                  </a:cubicBezTo>
                  <a:cubicBezTo>
                    <a:pt x="257" y="391"/>
                    <a:pt x="257" y="391"/>
                    <a:pt x="257" y="391"/>
                  </a:cubicBezTo>
                  <a:cubicBezTo>
                    <a:pt x="258" y="390"/>
                    <a:pt x="259" y="389"/>
                    <a:pt x="260" y="389"/>
                  </a:cubicBezTo>
                  <a:cubicBezTo>
                    <a:pt x="260" y="389"/>
                    <a:pt x="260" y="389"/>
                    <a:pt x="260" y="389"/>
                  </a:cubicBezTo>
                  <a:cubicBezTo>
                    <a:pt x="262" y="390"/>
                    <a:pt x="263" y="390"/>
                    <a:pt x="264" y="390"/>
                  </a:cubicBezTo>
                  <a:cubicBezTo>
                    <a:pt x="264" y="390"/>
                    <a:pt x="264" y="390"/>
                    <a:pt x="264" y="390"/>
                  </a:cubicBezTo>
                  <a:cubicBezTo>
                    <a:pt x="266" y="391"/>
                    <a:pt x="269" y="391"/>
                    <a:pt x="272" y="392"/>
                  </a:cubicBezTo>
                  <a:cubicBezTo>
                    <a:pt x="272" y="392"/>
                    <a:pt x="272" y="392"/>
                    <a:pt x="272" y="392"/>
                  </a:cubicBezTo>
                  <a:cubicBezTo>
                    <a:pt x="273" y="392"/>
                    <a:pt x="274" y="393"/>
                    <a:pt x="274" y="394"/>
                  </a:cubicBezTo>
                  <a:cubicBezTo>
                    <a:pt x="274" y="394"/>
                    <a:pt x="274" y="394"/>
                    <a:pt x="274" y="394"/>
                  </a:cubicBezTo>
                  <a:cubicBezTo>
                    <a:pt x="274" y="395"/>
                    <a:pt x="274" y="395"/>
                    <a:pt x="274" y="395"/>
                  </a:cubicBezTo>
                  <a:cubicBezTo>
                    <a:pt x="274" y="395"/>
                    <a:pt x="274" y="395"/>
                    <a:pt x="274" y="395"/>
                  </a:cubicBezTo>
                  <a:cubicBezTo>
                    <a:pt x="273" y="396"/>
                    <a:pt x="272" y="397"/>
                    <a:pt x="271" y="397"/>
                  </a:cubicBezTo>
                  <a:cubicBezTo>
                    <a:pt x="271" y="397"/>
                    <a:pt x="271" y="397"/>
                    <a:pt x="271" y="397"/>
                  </a:cubicBezTo>
                  <a:cubicBezTo>
                    <a:pt x="271" y="397"/>
                    <a:pt x="271" y="397"/>
                    <a:pt x="271" y="397"/>
                  </a:cubicBezTo>
                  <a:close/>
                  <a:moveTo>
                    <a:pt x="50" y="393"/>
                  </a:moveTo>
                  <a:cubicBezTo>
                    <a:pt x="49" y="391"/>
                    <a:pt x="50" y="390"/>
                    <a:pt x="51" y="390"/>
                  </a:cubicBezTo>
                  <a:cubicBezTo>
                    <a:pt x="51" y="390"/>
                    <a:pt x="51" y="390"/>
                    <a:pt x="51" y="390"/>
                  </a:cubicBezTo>
                  <a:cubicBezTo>
                    <a:pt x="55" y="389"/>
                    <a:pt x="59" y="388"/>
                    <a:pt x="63" y="387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4" y="386"/>
                    <a:pt x="66" y="387"/>
                    <a:pt x="66" y="389"/>
                  </a:cubicBezTo>
                  <a:cubicBezTo>
                    <a:pt x="66" y="389"/>
                    <a:pt x="66" y="389"/>
                    <a:pt x="66" y="389"/>
                  </a:cubicBezTo>
                  <a:cubicBezTo>
                    <a:pt x="66" y="389"/>
                    <a:pt x="66" y="389"/>
                    <a:pt x="66" y="389"/>
                  </a:cubicBezTo>
                  <a:cubicBezTo>
                    <a:pt x="66" y="389"/>
                    <a:pt x="66" y="389"/>
                    <a:pt x="66" y="389"/>
                  </a:cubicBezTo>
                  <a:cubicBezTo>
                    <a:pt x="66" y="390"/>
                    <a:pt x="65" y="391"/>
                    <a:pt x="64" y="391"/>
                  </a:cubicBezTo>
                  <a:cubicBezTo>
                    <a:pt x="64" y="391"/>
                    <a:pt x="64" y="391"/>
                    <a:pt x="64" y="391"/>
                  </a:cubicBezTo>
                  <a:cubicBezTo>
                    <a:pt x="60" y="392"/>
                    <a:pt x="56" y="393"/>
                    <a:pt x="53" y="394"/>
                  </a:cubicBezTo>
                  <a:cubicBezTo>
                    <a:pt x="53" y="394"/>
                    <a:pt x="53" y="394"/>
                    <a:pt x="53" y="394"/>
                  </a:cubicBezTo>
                  <a:cubicBezTo>
                    <a:pt x="52" y="394"/>
                    <a:pt x="52" y="394"/>
                    <a:pt x="52" y="394"/>
                  </a:cubicBezTo>
                  <a:cubicBezTo>
                    <a:pt x="52" y="394"/>
                    <a:pt x="52" y="394"/>
                    <a:pt x="52" y="394"/>
                  </a:cubicBezTo>
                  <a:cubicBezTo>
                    <a:pt x="51" y="394"/>
                    <a:pt x="50" y="394"/>
                    <a:pt x="50" y="393"/>
                  </a:cubicBezTo>
                  <a:close/>
                  <a:moveTo>
                    <a:pt x="242" y="390"/>
                  </a:moveTo>
                  <a:cubicBezTo>
                    <a:pt x="238" y="389"/>
                    <a:pt x="234" y="388"/>
                    <a:pt x="230" y="387"/>
                  </a:cubicBezTo>
                  <a:cubicBezTo>
                    <a:pt x="230" y="387"/>
                    <a:pt x="230" y="387"/>
                    <a:pt x="230" y="387"/>
                  </a:cubicBezTo>
                  <a:cubicBezTo>
                    <a:pt x="229" y="387"/>
                    <a:pt x="228" y="386"/>
                    <a:pt x="228" y="385"/>
                  </a:cubicBezTo>
                  <a:cubicBezTo>
                    <a:pt x="228" y="385"/>
                    <a:pt x="228" y="385"/>
                    <a:pt x="228" y="385"/>
                  </a:cubicBezTo>
                  <a:cubicBezTo>
                    <a:pt x="228" y="383"/>
                    <a:pt x="230" y="382"/>
                    <a:pt x="231" y="383"/>
                  </a:cubicBezTo>
                  <a:cubicBezTo>
                    <a:pt x="231" y="383"/>
                    <a:pt x="231" y="383"/>
                    <a:pt x="231" y="383"/>
                  </a:cubicBezTo>
                  <a:cubicBezTo>
                    <a:pt x="235" y="383"/>
                    <a:pt x="239" y="384"/>
                    <a:pt x="243" y="385"/>
                  </a:cubicBezTo>
                  <a:cubicBezTo>
                    <a:pt x="243" y="385"/>
                    <a:pt x="243" y="385"/>
                    <a:pt x="243" y="385"/>
                  </a:cubicBezTo>
                  <a:cubicBezTo>
                    <a:pt x="243" y="385"/>
                    <a:pt x="243" y="385"/>
                    <a:pt x="243" y="385"/>
                  </a:cubicBezTo>
                  <a:cubicBezTo>
                    <a:pt x="244" y="385"/>
                    <a:pt x="245" y="386"/>
                    <a:pt x="245" y="387"/>
                  </a:cubicBezTo>
                  <a:cubicBezTo>
                    <a:pt x="245" y="387"/>
                    <a:pt x="245" y="387"/>
                    <a:pt x="245" y="387"/>
                  </a:cubicBezTo>
                  <a:cubicBezTo>
                    <a:pt x="245" y="388"/>
                    <a:pt x="245" y="388"/>
                    <a:pt x="245" y="388"/>
                  </a:cubicBezTo>
                  <a:cubicBezTo>
                    <a:pt x="245" y="388"/>
                    <a:pt x="245" y="388"/>
                    <a:pt x="245" y="388"/>
                  </a:cubicBezTo>
                  <a:cubicBezTo>
                    <a:pt x="244" y="389"/>
                    <a:pt x="243" y="390"/>
                    <a:pt x="242" y="390"/>
                  </a:cubicBezTo>
                  <a:cubicBezTo>
                    <a:pt x="242" y="390"/>
                    <a:pt x="242" y="390"/>
                    <a:pt x="242" y="390"/>
                  </a:cubicBezTo>
                  <a:cubicBezTo>
                    <a:pt x="242" y="390"/>
                    <a:pt x="242" y="390"/>
                    <a:pt x="242" y="390"/>
                  </a:cubicBezTo>
                  <a:close/>
                  <a:moveTo>
                    <a:pt x="20" y="389"/>
                  </a:moveTo>
                  <a:cubicBezTo>
                    <a:pt x="19" y="388"/>
                    <a:pt x="19" y="387"/>
                    <a:pt x="19" y="387"/>
                  </a:cubicBezTo>
                  <a:cubicBezTo>
                    <a:pt x="19" y="387"/>
                    <a:pt x="19" y="387"/>
                    <a:pt x="19" y="387"/>
                  </a:cubicBezTo>
                  <a:cubicBezTo>
                    <a:pt x="19" y="386"/>
                    <a:pt x="19" y="386"/>
                    <a:pt x="20" y="385"/>
                  </a:cubicBezTo>
                  <a:cubicBezTo>
                    <a:pt x="20" y="385"/>
                    <a:pt x="20" y="385"/>
                    <a:pt x="20" y="385"/>
                  </a:cubicBezTo>
                  <a:cubicBezTo>
                    <a:pt x="27" y="376"/>
                    <a:pt x="27" y="376"/>
                    <a:pt x="27" y="376"/>
                  </a:cubicBezTo>
                  <a:cubicBezTo>
                    <a:pt x="28" y="375"/>
                    <a:pt x="30" y="375"/>
                    <a:pt x="31" y="376"/>
                  </a:cubicBezTo>
                  <a:cubicBezTo>
                    <a:pt x="31" y="376"/>
                    <a:pt x="31" y="376"/>
                    <a:pt x="31" y="376"/>
                  </a:cubicBezTo>
                  <a:cubicBezTo>
                    <a:pt x="32" y="377"/>
                    <a:pt x="32" y="378"/>
                    <a:pt x="31" y="379"/>
                  </a:cubicBezTo>
                  <a:cubicBezTo>
                    <a:pt x="31" y="379"/>
                    <a:pt x="31" y="379"/>
                    <a:pt x="31" y="379"/>
                  </a:cubicBezTo>
                  <a:cubicBezTo>
                    <a:pt x="23" y="388"/>
                    <a:pt x="23" y="388"/>
                    <a:pt x="23" y="388"/>
                  </a:cubicBezTo>
                  <a:cubicBezTo>
                    <a:pt x="23" y="389"/>
                    <a:pt x="22" y="389"/>
                    <a:pt x="21" y="389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1" y="389"/>
                    <a:pt x="20" y="389"/>
                    <a:pt x="20" y="389"/>
                  </a:cubicBezTo>
                  <a:close/>
                  <a:moveTo>
                    <a:pt x="79" y="386"/>
                  </a:moveTo>
                  <a:cubicBezTo>
                    <a:pt x="79" y="384"/>
                    <a:pt x="79" y="383"/>
                    <a:pt x="81" y="383"/>
                  </a:cubicBezTo>
                  <a:cubicBezTo>
                    <a:pt x="81" y="383"/>
                    <a:pt x="81" y="383"/>
                    <a:pt x="81" y="383"/>
                  </a:cubicBezTo>
                  <a:cubicBezTo>
                    <a:pt x="85" y="382"/>
                    <a:pt x="89" y="382"/>
                    <a:pt x="93" y="381"/>
                  </a:cubicBezTo>
                  <a:cubicBezTo>
                    <a:pt x="93" y="381"/>
                    <a:pt x="93" y="381"/>
                    <a:pt x="93" y="381"/>
                  </a:cubicBezTo>
                  <a:cubicBezTo>
                    <a:pt x="94" y="381"/>
                    <a:pt x="95" y="382"/>
                    <a:pt x="95" y="383"/>
                  </a:cubicBezTo>
                  <a:cubicBezTo>
                    <a:pt x="95" y="383"/>
                    <a:pt x="95" y="383"/>
                    <a:pt x="95" y="383"/>
                  </a:cubicBezTo>
                  <a:cubicBezTo>
                    <a:pt x="95" y="383"/>
                    <a:pt x="95" y="383"/>
                    <a:pt x="95" y="383"/>
                  </a:cubicBezTo>
                  <a:cubicBezTo>
                    <a:pt x="95" y="383"/>
                    <a:pt x="95" y="383"/>
                    <a:pt x="95" y="383"/>
                  </a:cubicBezTo>
                  <a:cubicBezTo>
                    <a:pt x="95" y="384"/>
                    <a:pt x="95" y="385"/>
                    <a:pt x="93" y="386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0" y="386"/>
                    <a:pt x="86" y="387"/>
                    <a:pt x="82" y="388"/>
                  </a:cubicBezTo>
                  <a:cubicBezTo>
                    <a:pt x="82" y="388"/>
                    <a:pt x="82" y="388"/>
                    <a:pt x="82" y="388"/>
                  </a:cubicBezTo>
                  <a:cubicBezTo>
                    <a:pt x="82" y="388"/>
                    <a:pt x="81" y="388"/>
                    <a:pt x="81" y="388"/>
                  </a:cubicBezTo>
                  <a:cubicBezTo>
                    <a:pt x="81" y="388"/>
                    <a:pt x="81" y="388"/>
                    <a:pt x="81" y="388"/>
                  </a:cubicBezTo>
                  <a:cubicBezTo>
                    <a:pt x="80" y="388"/>
                    <a:pt x="79" y="387"/>
                    <a:pt x="79" y="386"/>
                  </a:cubicBezTo>
                  <a:close/>
                  <a:moveTo>
                    <a:pt x="212" y="385"/>
                  </a:moveTo>
                  <a:cubicBezTo>
                    <a:pt x="209" y="384"/>
                    <a:pt x="205" y="384"/>
                    <a:pt x="200" y="383"/>
                  </a:cubicBezTo>
                  <a:cubicBezTo>
                    <a:pt x="200" y="383"/>
                    <a:pt x="200" y="383"/>
                    <a:pt x="200" y="383"/>
                  </a:cubicBezTo>
                  <a:cubicBezTo>
                    <a:pt x="199" y="383"/>
                    <a:pt x="198" y="382"/>
                    <a:pt x="198" y="381"/>
                  </a:cubicBezTo>
                  <a:cubicBezTo>
                    <a:pt x="198" y="381"/>
                    <a:pt x="198" y="381"/>
                    <a:pt x="198" y="381"/>
                  </a:cubicBezTo>
                  <a:cubicBezTo>
                    <a:pt x="198" y="379"/>
                    <a:pt x="200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5" y="379"/>
                    <a:pt x="209" y="379"/>
                    <a:pt x="213" y="380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4" y="380"/>
                    <a:pt x="215" y="381"/>
                    <a:pt x="215" y="382"/>
                  </a:cubicBezTo>
                  <a:cubicBezTo>
                    <a:pt x="215" y="382"/>
                    <a:pt x="215" y="382"/>
                    <a:pt x="215" y="382"/>
                  </a:cubicBezTo>
                  <a:cubicBezTo>
                    <a:pt x="215" y="382"/>
                    <a:pt x="215" y="382"/>
                    <a:pt x="215" y="383"/>
                  </a:cubicBezTo>
                  <a:cubicBezTo>
                    <a:pt x="215" y="383"/>
                    <a:pt x="215" y="383"/>
                    <a:pt x="215" y="383"/>
                  </a:cubicBezTo>
                  <a:cubicBezTo>
                    <a:pt x="215" y="384"/>
                    <a:pt x="214" y="385"/>
                    <a:pt x="213" y="385"/>
                  </a:cubicBezTo>
                  <a:cubicBezTo>
                    <a:pt x="213" y="385"/>
                    <a:pt x="213" y="385"/>
                    <a:pt x="213" y="385"/>
                  </a:cubicBezTo>
                  <a:cubicBezTo>
                    <a:pt x="213" y="385"/>
                    <a:pt x="212" y="385"/>
                    <a:pt x="212" y="385"/>
                  </a:cubicBezTo>
                  <a:close/>
                  <a:moveTo>
                    <a:pt x="108" y="381"/>
                  </a:moveTo>
                  <a:cubicBezTo>
                    <a:pt x="108" y="380"/>
                    <a:pt x="109" y="379"/>
                    <a:pt x="111" y="379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5" y="378"/>
                    <a:pt x="119" y="378"/>
                    <a:pt x="123" y="377"/>
                  </a:cubicBezTo>
                  <a:cubicBezTo>
                    <a:pt x="123" y="377"/>
                    <a:pt x="123" y="377"/>
                    <a:pt x="123" y="377"/>
                  </a:cubicBezTo>
                  <a:cubicBezTo>
                    <a:pt x="123" y="377"/>
                    <a:pt x="123" y="377"/>
                    <a:pt x="123" y="377"/>
                  </a:cubicBezTo>
                  <a:cubicBezTo>
                    <a:pt x="124" y="377"/>
                    <a:pt x="125" y="378"/>
                    <a:pt x="125" y="380"/>
                  </a:cubicBezTo>
                  <a:cubicBezTo>
                    <a:pt x="125" y="380"/>
                    <a:pt x="125" y="380"/>
                    <a:pt x="125" y="380"/>
                  </a:cubicBezTo>
                  <a:cubicBezTo>
                    <a:pt x="125" y="380"/>
                    <a:pt x="125" y="380"/>
                    <a:pt x="125" y="380"/>
                  </a:cubicBezTo>
                  <a:cubicBezTo>
                    <a:pt x="125" y="380"/>
                    <a:pt x="125" y="380"/>
                    <a:pt x="125" y="380"/>
                  </a:cubicBezTo>
                  <a:cubicBezTo>
                    <a:pt x="125" y="381"/>
                    <a:pt x="124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19" y="382"/>
                    <a:pt x="115" y="383"/>
                    <a:pt x="111" y="383"/>
                  </a:cubicBezTo>
                  <a:cubicBezTo>
                    <a:pt x="111" y="383"/>
                    <a:pt x="111" y="383"/>
                    <a:pt x="111" y="383"/>
                  </a:cubicBezTo>
                  <a:cubicBezTo>
                    <a:pt x="111" y="383"/>
                    <a:pt x="111" y="383"/>
                    <a:pt x="111" y="383"/>
                  </a:cubicBezTo>
                  <a:cubicBezTo>
                    <a:pt x="111" y="383"/>
                    <a:pt x="111" y="383"/>
                    <a:pt x="111" y="383"/>
                  </a:cubicBezTo>
                  <a:cubicBezTo>
                    <a:pt x="110" y="383"/>
                    <a:pt x="109" y="382"/>
                    <a:pt x="108" y="381"/>
                  </a:cubicBezTo>
                  <a:close/>
                  <a:moveTo>
                    <a:pt x="183" y="382"/>
                  </a:moveTo>
                  <a:cubicBezTo>
                    <a:pt x="179" y="381"/>
                    <a:pt x="175" y="381"/>
                    <a:pt x="171" y="381"/>
                  </a:cubicBezTo>
                  <a:cubicBezTo>
                    <a:pt x="171" y="381"/>
                    <a:pt x="171" y="381"/>
                    <a:pt x="171" y="381"/>
                  </a:cubicBezTo>
                  <a:cubicBezTo>
                    <a:pt x="169" y="381"/>
                    <a:pt x="168" y="380"/>
                    <a:pt x="168" y="379"/>
                  </a:cubicBezTo>
                  <a:cubicBezTo>
                    <a:pt x="168" y="379"/>
                    <a:pt x="168" y="379"/>
                    <a:pt x="168" y="379"/>
                  </a:cubicBezTo>
                  <a:cubicBezTo>
                    <a:pt x="168" y="377"/>
                    <a:pt x="170" y="376"/>
                    <a:pt x="171" y="376"/>
                  </a:cubicBezTo>
                  <a:cubicBezTo>
                    <a:pt x="171" y="376"/>
                    <a:pt x="171" y="376"/>
                    <a:pt x="171" y="376"/>
                  </a:cubicBezTo>
                  <a:cubicBezTo>
                    <a:pt x="175" y="376"/>
                    <a:pt x="179" y="377"/>
                    <a:pt x="183" y="377"/>
                  </a:cubicBezTo>
                  <a:cubicBezTo>
                    <a:pt x="183" y="377"/>
                    <a:pt x="183" y="377"/>
                    <a:pt x="183" y="377"/>
                  </a:cubicBezTo>
                  <a:cubicBezTo>
                    <a:pt x="184" y="377"/>
                    <a:pt x="185" y="378"/>
                    <a:pt x="185" y="379"/>
                  </a:cubicBezTo>
                  <a:cubicBezTo>
                    <a:pt x="185" y="379"/>
                    <a:pt x="185" y="379"/>
                    <a:pt x="185" y="379"/>
                  </a:cubicBezTo>
                  <a:cubicBezTo>
                    <a:pt x="185" y="379"/>
                    <a:pt x="185" y="379"/>
                    <a:pt x="185" y="379"/>
                  </a:cubicBezTo>
                  <a:cubicBezTo>
                    <a:pt x="185" y="379"/>
                    <a:pt x="185" y="379"/>
                    <a:pt x="185" y="379"/>
                  </a:cubicBezTo>
                  <a:cubicBezTo>
                    <a:pt x="185" y="381"/>
                    <a:pt x="184" y="382"/>
                    <a:pt x="183" y="382"/>
                  </a:cubicBezTo>
                  <a:cubicBezTo>
                    <a:pt x="183" y="382"/>
                    <a:pt x="183" y="382"/>
                    <a:pt x="183" y="382"/>
                  </a:cubicBezTo>
                  <a:cubicBezTo>
                    <a:pt x="183" y="382"/>
                    <a:pt x="183" y="382"/>
                    <a:pt x="183" y="382"/>
                  </a:cubicBezTo>
                  <a:close/>
                  <a:moveTo>
                    <a:pt x="138" y="379"/>
                  </a:moveTo>
                  <a:cubicBezTo>
                    <a:pt x="138" y="377"/>
                    <a:pt x="139" y="376"/>
                    <a:pt x="141" y="376"/>
                  </a:cubicBezTo>
                  <a:cubicBezTo>
                    <a:pt x="141" y="376"/>
                    <a:pt x="141" y="376"/>
                    <a:pt x="141" y="376"/>
                  </a:cubicBezTo>
                  <a:cubicBezTo>
                    <a:pt x="145" y="376"/>
                    <a:pt x="149" y="376"/>
                    <a:pt x="153" y="376"/>
                  </a:cubicBezTo>
                  <a:cubicBezTo>
                    <a:pt x="153" y="376"/>
                    <a:pt x="153" y="376"/>
                    <a:pt x="153" y="376"/>
                  </a:cubicBezTo>
                  <a:cubicBezTo>
                    <a:pt x="154" y="376"/>
                    <a:pt x="155" y="377"/>
                    <a:pt x="155" y="378"/>
                  </a:cubicBezTo>
                  <a:cubicBezTo>
                    <a:pt x="155" y="378"/>
                    <a:pt x="155" y="378"/>
                    <a:pt x="155" y="378"/>
                  </a:cubicBezTo>
                  <a:cubicBezTo>
                    <a:pt x="155" y="380"/>
                    <a:pt x="154" y="381"/>
                    <a:pt x="153" y="381"/>
                  </a:cubicBezTo>
                  <a:cubicBezTo>
                    <a:pt x="153" y="381"/>
                    <a:pt x="153" y="381"/>
                    <a:pt x="153" y="381"/>
                  </a:cubicBezTo>
                  <a:cubicBezTo>
                    <a:pt x="149" y="381"/>
                    <a:pt x="145" y="381"/>
                    <a:pt x="141" y="381"/>
                  </a:cubicBezTo>
                  <a:cubicBezTo>
                    <a:pt x="141" y="381"/>
                    <a:pt x="141" y="381"/>
                    <a:pt x="141" y="381"/>
                  </a:cubicBezTo>
                  <a:cubicBezTo>
                    <a:pt x="141" y="381"/>
                    <a:pt x="141" y="381"/>
                    <a:pt x="141" y="381"/>
                  </a:cubicBezTo>
                  <a:cubicBezTo>
                    <a:pt x="141" y="381"/>
                    <a:pt x="141" y="381"/>
                    <a:pt x="141" y="381"/>
                  </a:cubicBezTo>
                  <a:cubicBezTo>
                    <a:pt x="140" y="381"/>
                    <a:pt x="138" y="380"/>
                    <a:pt x="138" y="379"/>
                  </a:cubicBezTo>
                  <a:close/>
                  <a:moveTo>
                    <a:pt x="721" y="374"/>
                  </a:moveTo>
                  <a:cubicBezTo>
                    <a:pt x="720" y="374"/>
                    <a:pt x="719" y="372"/>
                    <a:pt x="720" y="371"/>
                  </a:cubicBezTo>
                  <a:cubicBezTo>
                    <a:pt x="720" y="371"/>
                    <a:pt x="720" y="371"/>
                    <a:pt x="720" y="371"/>
                  </a:cubicBezTo>
                  <a:cubicBezTo>
                    <a:pt x="721" y="367"/>
                    <a:pt x="723" y="364"/>
                    <a:pt x="724" y="360"/>
                  </a:cubicBezTo>
                  <a:cubicBezTo>
                    <a:pt x="724" y="360"/>
                    <a:pt x="724" y="360"/>
                    <a:pt x="724" y="360"/>
                  </a:cubicBezTo>
                  <a:cubicBezTo>
                    <a:pt x="724" y="360"/>
                    <a:pt x="724" y="360"/>
                    <a:pt x="724" y="360"/>
                  </a:cubicBezTo>
                  <a:cubicBezTo>
                    <a:pt x="724" y="359"/>
                    <a:pt x="726" y="358"/>
                    <a:pt x="727" y="358"/>
                  </a:cubicBezTo>
                  <a:cubicBezTo>
                    <a:pt x="727" y="358"/>
                    <a:pt x="727" y="358"/>
                    <a:pt x="727" y="358"/>
                  </a:cubicBezTo>
                  <a:cubicBezTo>
                    <a:pt x="728" y="359"/>
                    <a:pt x="729" y="360"/>
                    <a:pt x="729" y="361"/>
                  </a:cubicBezTo>
                  <a:cubicBezTo>
                    <a:pt x="729" y="361"/>
                    <a:pt x="729" y="361"/>
                    <a:pt x="729" y="361"/>
                  </a:cubicBezTo>
                  <a:cubicBezTo>
                    <a:pt x="729" y="361"/>
                    <a:pt x="729" y="361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7" y="365"/>
                    <a:pt x="726" y="369"/>
                    <a:pt x="724" y="373"/>
                  </a:cubicBezTo>
                  <a:cubicBezTo>
                    <a:pt x="724" y="373"/>
                    <a:pt x="724" y="373"/>
                    <a:pt x="724" y="373"/>
                  </a:cubicBezTo>
                  <a:cubicBezTo>
                    <a:pt x="724" y="374"/>
                    <a:pt x="723" y="374"/>
                    <a:pt x="722" y="374"/>
                  </a:cubicBezTo>
                  <a:cubicBezTo>
                    <a:pt x="722" y="374"/>
                    <a:pt x="722" y="374"/>
                    <a:pt x="722" y="374"/>
                  </a:cubicBezTo>
                  <a:cubicBezTo>
                    <a:pt x="722" y="374"/>
                    <a:pt x="721" y="374"/>
                    <a:pt x="721" y="374"/>
                  </a:cubicBezTo>
                  <a:close/>
                  <a:moveTo>
                    <a:pt x="39" y="366"/>
                  </a:moveTo>
                  <a:cubicBezTo>
                    <a:pt x="39" y="365"/>
                    <a:pt x="38" y="364"/>
                    <a:pt x="38" y="364"/>
                  </a:cubicBezTo>
                  <a:cubicBezTo>
                    <a:pt x="38" y="364"/>
                    <a:pt x="38" y="364"/>
                    <a:pt x="38" y="364"/>
                  </a:cubicBezTo>
                  <a:cubicBezTo>
                    <a:pt x="38" y="363"/>
                    <a:pt x="39" y="363"/>
                    <a:pt x="39" y="362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7" y="353"/>
                    <a:pt x="47" y="353"/>
                    <a:pt x="47" y="353"/>
                  </a:cubicBezTo>
                  <a:cubicBezTo>
                    <a:pt x="47" y="352"/>
                    <a:pt x="49" y="352"/>
                    <a:pt x="50" y="353"/>
                  </a:cubicBezTo>
                  <a:cubicBezTo>
                    <a:pt x="50" y="353"/>
                    <a:pt x="50" y="353"/>
                    <a:pt x="50" y="353"/>
                  </a:cubicBezTo>
                  <a:cubicBezTo>
                    <a:pt x="51" y="354"/>
                    <a:pt x="51" y="355"/>
                    <a:pt x="50" y="356"/>
                  </a:cubicBezTo>
                  <a:cubicBezTo>
                    <a:pt x="50" y="356"/>
                    <a:pt x="50" y="356"/>
                    <a:pt x="50" y="356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2" y="366"/>
                    <a:pt x="41" y="366"/>
                    <a:pt x="41" y="366"/>
                  </a:cubicBezTo>
                  <a:cubicBezTo>
                    <a:pt x="41" y="366"/>
                    <a:pt x="41" y="366"/>
                    <a:pt x="41" y="366"/>
                  </a:cubicBezTo>
                  <a:cubicBezTo>
                    <a:pt x="40" y="366"/>
                    <a:pt x="40" y="366"/>
                    <a:pt x="39" y="366"/>
                  </a:cubicBezTo>
                  <a:close/>
                  <a:moveTo>
                    <a:pt x="732" y="346"/>
                  </a:moveTo>
                  <a:cubicBezTo>
                    <a:pt x="731" y="346"/>
                    <a:pt x="730" y="344"/>
                    <a:pt x="730" y="343"/>
                  </a:cubicBezTo>
                  <a:cubicBezTo>
                    <a:pt x="730" y="343"/>
                    <a:pt x="730" y="343"/>
                    <a:pt x="730" y="343"/>
                  </a:cubicBezTo>
                  <a:cubicBezTo>
                    <a:pt x="732" y="339"/>
                    <a:pt x="733" y="336"/>
                    <a:pt x="735" y="332"/>
                  </a:cubicBezTo>
                  <a:cubicBezTo>
                    <a:pt x="735" y="332"/>
                    <a:pt x="735" y="332"/>
                    <a:pt x="735" y="332"/>
                  </a:cubicBezTo>
                  <a:cubicBezTo>
                    <a:pt x="735" y="331"/>
                    <a:pt x="737" y="330"/>
                    <a:pt x="738" y="330"/>
                  </a:cubicBezTo>
                  <a:cubicBezTo>
                    <a:pt x="738" y="330"/>
                    <a:pt x="738" y="330"/>
                    <a:pt x="738" y="330"/>
                  </a:cubicBezTo>
                  <a:cubicBezTo>
                    <a:pt x="739" y="331"/>
                    <a:pt x="739" y="332"/>
                    <a:pt x="739" y="333"/>
                  </a:cubicBezTo>
                  <a:cubicBezTo>
                    <a:pt x="739" y="333"/>
                    <a:pt x="739" y="333"/>
                    <a:pt x="739" y="333"/>
                  </a:cubicBezTo>
                  <a:cubicBezTo>
                    <a:pt x="740" y="333"/>
                    <a:pt x="739" y="333"/>
                    <a:pt x="739" y="334"/>
                  </a:cubicBezTo>
                  <a:cubicBezTo>
                    <a:pt x="739" y="334"/>
                    <a:pt x="739" y="334"/>
                    <a:pt x="739" y="334"/>
                  </a:cubicBezTo>
                  <a:cubicBezTo>
                    <a:pt x="738" y="337"/>
                    <a:pt x="736" y="341"/>
                    <a:pt x="735" y="345"/>
                  </a:cubicBezTo>
                  <a:cubicBezTo>
                    <a:pt x="735" y="345"/>
                    <a:pt x="735" y="345"/>
                    <a:pt x="735" y="345"/>
                  </a:cubicBezTo>
                  <a:cubicBezTo>
                    <a:pt x="735" y="346"/>
                    <a:pt x="734" y="346"/>
                    <a:pt x="733" y="346"/>
                  </a:cubicBezTo>
                  <a:cubicBezTo>
                    <a:pt x="733" y="346"/>
                    <a:pt x="733" y="346"/>
                    <a:pt x="733" y="346"/>
                  </a:cubicBezTo>
                  <a:cubicBezTo>
                    <a:pt x="732" y="346"/>
                    <a:pt x="732" y="346"/>
                    <a:pt x="732" y="346"/>
                  </a:cubicBezTo>
                  <a:close/>
                  <a:moveTo>
                    <a:pt x="59" y="343"/>
                  </a:moveTo>
                  <a:cubicBezTo>
                    <a:pt x="58" y="342"/>
                    <a:pt x="58" y="341"/>
                    <a:pt x="58" y="341"/>
                  </a:cubicBezTo>
                  <a:cubicBezTo>
                    <a:pt x="58" y="341"/>
                    <a:pt x="58" y="341"/>
                    <a:pt x="58" y="341"/>
                  </a:cubicBezTo>
                  <a:cubicBezTo>
                    <a:pt x="58" y="340"/>
                    <a:pt x="58" y="340"/>
                    <a:pt x="58" y="339"/>
                  </a:cubicBezTo>
                  <a:cubicBezTo>
                    <a:pt x="58" y="339"/>
                    <a:pt x="58" y="339"/>
                    <a:pt x="58" y="339"/>
                  </a:cubicBezTo>
                  <a:cubicBezTo>
                    <a:pt x="66" y="330"/>
                    <a:pt x="66" y="330"/>
                    <a:pt x="66" y="330"/>
                  </a:cubicBezTo>
                  <a:cubicBezTo>
                    <a:pt x="67" y="329"/>
                    <a:pt x="68" y="329"/>
                    <a:pt x="69" y="330"/>
                  </a:cubicBezTo>
                  <a:cubicBezTo>
                    <a:pt x="69" y="330"/>
                    <a:pt x="69" y="330"/>
                    <a:pt x="69" y="330"/>
                  </a:cubicBezTo>
                  <a:cubicBezTo>
                    <a:pt x="70" y="331"/>
                    <a:pt x="70" y="332"/>
                    <a:pt x="70" y="333"/>
                  </a:cubicBezTo>
                  <a:cubicBezTo>
                    <a:pt x="70" y="333"/>
                    <a:pt x="70" y="333"/>
                    <a:pt x="70" y="333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1" y="343"/>
                    <a:pt x="61" y="343"/>
                    <a:pt x="60" y="343"/>
                  </a:cubicBezTo>
                  <a:cubicBezTo>
                    <a:pt x="60" y="343"/>
                    <a:pt x="60" y="343"/>
                    <a:pt x="60" y="343"/>
                  </a:cubicBezTo>
                  <a:cubicBezTo>
                    <a:pt x="60" y="343"/>
                    <a:pt x="59" y="343"/>
                    <a:pt x="59" y="343"/>
                  </a:cubicBezTo>
                  <a:close/>
                  <a:moveTo>
                    <a:pt x="78" y="320"/>
                  </a:moveTo>
                  <a:cubicBezTo>
                    <a:pt x="77" y="319"/>
                    <a:pt x="77" y="319"/>
                    <a:pt x="77" y="318"/>
                  </a:cubicBezTo>
                  <a:cubicBezTo>
                    <a:pt x="77" y="318"/>
                    <a:pt x="77" y="318"/>
                    <a:pt x="77" y="318"/>
                  </a:cubicBezTo>
                  <a:cubicBezTo>
                    <a:pt x="77" y="317"/>
                    <a:pt x="77" y="317"/>
                    <a:pt x="78" y="316"/>
                  </a:cubicBezTo>
                  <a:cubicBezTo>
                    <a:pt x="78" y="316"/>
                    <a:pt x="78" y="316"/>
                    <a:pt x="78" y="316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6" y="306"/>
                    <a:pt x="88" y="306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90" y="308"/>
                    <a:pt x="90" y="309"/>
                    <a:pt x="89" y="310"/>
                  </a:cubicBezTo>
                  <a:cubicBezTo>
                    <a:pt x="89" y="310"/>
                    <a:pt x="89" y="310"/>
                    <a:pt x="89" y="310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1" y="320"/>
                    <a:pt x="80" y="320"/>
                    <a:pt x="79" y="320"/>
                  </a:cubicBezTo>
                  <a:cubicBezTo>
                    <a:pt x="79" y="320"/>
                    <a:pt x="79" y="320"/>
                    <a:pt x="79" y="320"/>
                  </a:cubicBezTo>
                  <a:cubicBezTo>
                    <a:pt x="79" y="320"/>
                    <a:pt x="78" y="320"/>
                    <a:pt x="78" y="320"/>
                  </a:cubicBezTo>
                  <a:close/>
                  <a:moveTo>
                    <a:pt x="743" y="318"/>
                  </a:moveTo>
                  <a:cubicBezTo>
                    <a:pt x="742" y="318"/>
                    <a:pt x="741" y="316"/>
                    <a:pt x="742" y="315"/>
                  </a:cubicBezTo>
                  <a:cubicBezTo>
                    <a:pt x="742" y="315"/>
                    <a:pt x="742" y="315"/>
                    <a:pt x="742" y="315"/>
                  </a:cubicBezTo>
                  <a:cubicBezTo>
                    <a:pt x="743" y="311"/>
                    <a:pt x="745" y="308"/>
                    <a:pt x="747" y="304"/>
                  </a:cubicBezTo>
                  <a:cubicBezTo>
                    <a:pt x="747" y="304"/>
                    <a:pt x="747" y="304"/>
                    <a:pt x="747" y="304"/>
                  </a:cubicBezTo>
                  <a:cubicBezTo>
                    <a:pt x="747" y="303"/>
                    <a:pt x="748" y="302"/>
                    <a:pt x="750" y="303"/>
                  </a:cubicBezTo>
                  <a:cubicBezTo>
                    <a:pt x="750" y="303"/>
                    <a:pt x="750" y="303"/>
                    <a:pt x="750" y="303"/>
                  </a:cubicBezTo>
                  <a:cubicBezTo>
                    <a:pt x="751" y="303"/>
                    <a:pt x="751" y="304"/>
                    <a:pt x="751" y="305"/>
                  </a:cubicBezTo>
                  <a:cubicBezTo>
                    <a:pt x="751" y="305"/>
                    <a:pt x="751" y="305"/>
                    <a:pt x="751" y="305"/>
                  </a:cubicBezTo>
                  <a:cubicBezTo>
                    <a:pt x="751" y="305"/>
                    <a:pt x="751" y="306"/>
                    <a:pt x="751" y="306"/>
                  </a:cubicBezTo>
                  <a:cubicBezTo>
                    <a:pt x="751" y="306"/>
                    <a:pt x="751" y="306"/>
                    <a:pt x="751" y="306"/>
                  </a:cubicBezTo>
                  <a:cubicBezTo>
                    <a:pt x="749" y="310"/>
                    <a:pt x="748" y="313"/>
                    <a:pt x="746" y="317"/>
                  </a:cubicBezTo>
                  <a:cubicBezTo>
                    <a:pt x="746" y="317"/>
                    <a:pt x="746" y="317"/>
                    <a:pt x="746" y="317"/>
                  </a:cubicBezTo>
                  <a:cubicBezTo>
                    <a:pt x="746" y="318"/>
                    <a:pt x="745" y="318"/>
                    <a:pt x="744" y="318"/>
                  </a:cubicBezTo>
                  <a:cubicBezTo>
                    <a:pt x="744" y="318"/>
                    <a:pt x="744" y="318"/>
                    <a:pt x="744" y="318"/>
                  </a:cubicBezTo>
                  <a:cubicBezTo>
                    <a:pt x="744" y="318"/>
                    <a:pt x="743" y="318"/>
                    <a:pt x="743" y="318"/>
                  </a:cubicBezTo>
                  <a:close/>
                  <a:moveTo>
                    <a:pt x="97" y="297"/>
                  </a:moveTo>
                  <a:cubicBezTo>
                    <a:pt x="97" y="296"/>
                    <a:pt x="96" y="296"/>
                    <a:pt x="96" y="295"/>
                  </a:cubicBezTo>
                  <a:cubicBezTo>
                    <a:pt x="96" y="295"/>
                    <a:pt x="96" y="295"/>
                    <a:pt x="96" y="295"/>
                  </a:cubicBezTo>
                  <a:cubicBezTo>
                    <a:pt x="96" y="294"/>
                    <a:pt x="97" y="294"/>
                    <a:pt x="97" y="293"/>
                  </a:cubicBezTo>
                  <a:cubicBezTo>
                    <a:pt x="97" y="293"/>
                    <a:pt x="97" y="293"/>
                    <a:pt x="97" y="293"/>
                  </a:cubicBezTo>
                  <a:cubicBezTo>
                    <a:pt x="105" y="284"/>
                    <a:pt x="105" y="284"/>
                    <a:pt x="105" y="284"/>
                  </a:cubicBezTo>
                  <a:cubicBezTo>
                    <a:pt x="105" y="283"/>
                    <a:pt x="107" y="283"/>
                    <a:pt x="108" y="284"/>
                  </a:cubicBezTo>
                  <a:cubicBezTo>
                    <a:pt x="108" y="284"/>
                    <a:pt x="108" y="284"/>
                    <a:pt x="108" y="284"/>
                  </a:cubicBezTo>
                  <a:cubicBezTo>
                    <a:pt x="109" y="285"/>
                    <a:pt x="109" y="286"/>
                    <a:pt x="108" y="287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1" y="296"/>
                    <a:pt x="101" y="296"/>
                    <a:pt x="101" y="296"/>
                  </a:cubicBezTo>
                  <a:cubicBezTo>
                    <a:pt x="100" y="297"/>
                    <a:pt x="99" y="297"/>
                    <a:pt x="99" y="297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98" y="297"/>
                    <a:pt x="98" y="297"/>
                    <a:pt x="97" y="297"/>
                  </a:cubicBezTo>
                  <a:close/>
                  <a:moveTo>
                    <a:pt x="755" y="291"/>
                  </a:moveTo>
                  <a:cubicBezTo>
                    <a:pt x="754" y="290"/>
                    <a:pt x="753" y="289"/>
                    <a:pt x="754" y="288"/>
                  </a:cubicBezTo>
                  <a:cubicBezTo>
                    <a:pt x="754" y="288"/>
                    <a:pt x="754" y="288"/>
                    <a:pt x="754" y="288"/>
                  </a:cubicBezTo>
                  <a:cubicBezTo>
                    <a:pt x="755" y="284"/>
                    <a:pt x="757" y="280"/>
                    <a:pt x="759" y="277"/>
                  </a:cubicBezTo>
                  <a:cubicBezTo>
                    <a:pt x="759" y="277"/>
                    <a:pt x="759" y="277"/>
                    <a:pt x="759" y="277"/>
                  </a:cubicBezTo>
                  <a:cubicBezTo>
                    <a:pt x="759" y="275"/>
                    <a:pt x="761" y="275"/>
                    <a:pt x="762" y="275"/>
                  </a:cubicBezTo>
                  <a:cubicBezTo>
                    <a:pt x="762" y="275"/>
                    <a:pt x="762" y="275"/>
                    <a:pt x="762" y="275"/>
                  </a:cubicBezTo>
                  <a:cubicBezTo>
                    <a:pt x="763" y="276"/>
                    <a:pt x="763" y="277"/>
                    <a:pt x="763" y="278"/>
                  </a:cubicBezTo>
                  <a:cubicBezTo>
                    <a:pt x="763" y="278"/>
                    <a:pt x="763" y="278"/>
                    <a:pt x="763" y="278"/>
                  </a:cubicBezTo>
                  <a:cubicBezTo>
                    <a:pt x="763" y="278"/>
                    <a:pt x="763" y="278"/>
                    <a:pt x="763" y="279"/>
                  </a:cubicBezTo>
                  <a:cubicBezTo>
                    <a:pt x="763" y="279"/>
                    <a:pt x="763" y="279"/>
                    <a:pt x="763" y="279"/>
                  </a:cubicBezTo>
                  <a:cubicBezTo>
                    <a:pt x="762" y="282"/>
                    <a:pt x="760" y="286"/>
                    <a:pt x="758" y="290"/>
                  </a:cubicBezTo>
                  <a:cubicBezTo>
                    <a:pt x="758" y="290"/>
                    <a:pt x="758" y="290"/>
                    <a:pt x="758" y="290"/>
                  </a:cubicBezTo>
                  <a:cubicBezTo>
                    <a:pt x="758" y="290"/>
                    <a:pt x="757" y="291"/>
                    <a:pt x="756" y="291"/>
                  </a:cubicBezTo>
                  <a:cubicBezTo>
                    <a:pt x="756" y="291"/>
                    <a:pt x="756" y="291"/>
                    <a:pt x="756" y="291"/>
                  </a:cubicBezTo>
                  <a:cubicBezTo>
                    <a:pt x="756" y="291"/>
                    <a:pt x="755" y="291"/>
                    <a:pt x="755" y="291"/>
                  </a:cubicBezTo>
                  <a:close/>
                  <a:moveTo>
                    <a:pt x="117" y="274"/>
                  </a:moveTo>
                  <a:cubicBezTo>
                    <a:pt x="116" y="273"/>
                    <a:pt x="116" y="273"/>
                    <a:pt x="116" y="272"/>
                  </a:cubicBezTo>
                  <a:cubicBezTo>
                    <a:pt x="116" y="272"/>
                    <a:pt x="116" y="272"/>
                    <a:pt x="116" y="272"/>
                  </a:cubicBezTo>
                  <a:cubicBezTo>
                    <a:pt x="116" y="271"/>
                    <a:pt x="116" y="271"/>
                    <a:pt x="116" y="270"/>
                  </a:cubicBezTo>
                  <a:cubicBezTo>
                    <a:pt x="116" y="270"/>
                    <a:pt x="116" y="270"/>
                    <a:pt x="116" y="270"/>
                  </a:cubicBezTo>
                  <a:cubicBezTo>
                    <a:pt x="124" y="261"/>
                    <a:pt x="124" y="261"/>
                    <a:pt x="124" y="261"/>
                  </a:cubicBezTo>
                  <a:cubicBezTo>
                    <a:pt x="125" y="260"/>
                    <a:pt x="126" y="260"/>
                    <a:pt x="127" y="261"/>
                  </a:cubicBezTo>
                  <a:cubicBezTo>
                    <a:pt x="127" y="261"/>
                    <a:pt x="127" y="261"/>
                    <a:pt x="127" y="261"/>
                  </a:cubicBezTo>
                  <a:cubicBezTo>
                    <a:pt x="128" y="262"/>
                    <a:pt x="128" y="263"/>
                    <a:pt x="128" y="264"/>
                  </a:cubicBezTo>
                  <a:cubicBezTo>
                    <a:pt x="128" y="264"/>
                    <a:pt x="128" y="264"/>
                    <a:pt x="128" y="264"/>
                  </a:cubicBezTo>
                  <a:cubicBezTo>
                    <a:pt x="120" y="274"/>
                    <a:pt x="120" y="274"/>
                    <a:pt x="120" y="274"/>
                  </a:cubicBezTo>
                  <a:cubicBezTo>
                    <a:pt x="119" y="274"/>
                    <a:pt x="119" y="274"/>
                    <a:pt x="118" y="274"/>
                  </a:cubicBezTo>
                  <a:cubicBezTo>
                    <a:pt x="118" y="274"/>
                    <a:pt x="118" y="274"/>
                    <a:pt x="118" y="274"/>
                  </a:cubicBezTo>
                  <a:cubicBezTo>
                    <a:pt x="118" y="274"/>
                    <a:pt x="117" y="274"/>
                    <a:pt x="117" y="274"/>
                  </a:cubicBezTo>
                  <a:close/>
                  <a:moveTo>
                    <a:pt x="768" y="264"/>
                  </a:moveTo>
                  <a:cubicBezTo>
                    <a:pt x="766" y="263"/>
                    <a:pt x="766" y="261"/>
                    <a:pt x="767" y="260"/>
                  </a:cubicBezTo>
                  <a:cubicBezTo>
                    <a:pt x="767" y="260"/>
                    <a:pt x="767" y="260"/>
                    <a:pt x="767" y="260"/>
                  </a:cubicBezTo>
                  <a:cubicBezTo>
                    <a:pt x="768" y="257"/>
                    <a:pt x="770" y="253"/>
                    <a:pt x="772" y="249"/>
                  </a:cubicBezTo>
                  <a:cubicBezTo>
                    <a:pt x="772" y="249"/>
                    <a:pt x="772" y="249"/>
                    <a:pt x="772" y="249"/>
                  </a:cubicBezTo>
                  <a:cubicBezTo>
                    <a:pt x="772" y="248"/>
                    <a:pt x="774" y="248"/>
                    <a:pt x="775" y="248"/>
                  </a:cubicBezTo>
                  <a:cubicBezTo>
                    <a:pt x="775" y="248"/>
                    <a:pt x="775" y="248"/>
                    <a:pt x="775" y="248"/>
                  </a:cubicBezTo>
                  <a:cubicBezTo>
                    <a:pt x="776" y="249"/>
                    <a:pt x="776" y="250"/>
                    <a:pt x="776" y="251"/>
                  </a:cubicBezTo>
                  <a:cubicBezTo>
                    <a:pt x="776" y="251"/>
                    <a:pt x="776" y="251"/>
                    <a:pt x="776" y="251"/>
                  </a:cubicBezTo>
                  <a:cubicBezTo>
                    <a:pt x="776" y="251"/>
                    <a:pt x="776" y="251"/>
                    <a:pt x="776" y="252"/>
                  </a:cubicBezTo>
                  <a:cubicBezTo>
                    <a:pt x="776" y="252"/>
                    <a:pt x="776" y="252"/>
                    <a:pt x="776" y="252"/>
                  </a:cubicBezTo>
                  <a:cubicBezTo>
                    <a:pt x="774" y="255"/>
                    <a:pt x="773" y="259"/>
                    <a:pt x="771" y="262"/>
                  </a:cubicBezTo>
                  <a:cubicBezTo>
                    <a:pt x="771" y="262"/>
                    <a:pt x="771" y="262"/>
                    <a:pt x="771" y="262"/>
                  </a:cubicBezTo>
                  <a:cubicBezTo>
                    <a:pt x="770" y="263"/>
                    <a:pt x="770" y="264"/>
                    <a:pt x="769" y="264"/>
                  </a:cubicBezTo>
                  <a:cubicBezTo>
                    <a:pt x="769" y="264"/>
                    <a:pt x="769" y="264"/>
                    <a:pt x="769" y="264"/>
                  </a:cubicBezTo>
                  <a:cubicBezTo>
                    <a:pt x="768" y="264"/>
                    <a:pt x="768" y="264"/>
                    <a:pt x="768" y="264"/>
                  </a:cubicBezTo>
                  <a:close/>
                  <a:moveTo>
                    <a:pt x="136" y="251"/>
                  </a:moveTo>
                  <a:cubicBezTo>
                    <a:pt x="135" y="250"/>
                    <a:pt x="135" y="250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6" y="247"/>
                  </a:cubicBezTo>
                  <a:cubicBezTo>
                    <a:pt x="136" y="247"/>
                    <a:pt x="136" y="247"/>
                    <a:pt x="136" y="247"/>
                  </a:cubicBezTo>
                  <a:cubicBezTo>
                    <a:pt x="143" y="238"/>
                    <a:pt x="143" y="238"/>
                    <a:pt x="143" y="238"/>
                  </a:cubicBezTo>
                  <a:cubicBezTo>
                    <a:pt x="144" y="237"/>
                    <a:pt x="146" y="237"/>
                    <a:pt x="147" y="238"/>
                  </a:cubicBezTo>
                  <a:cubicBezTo>
                    <a:pt x="147" y="238"/>
                    <a:pt x="147" y="238"/>
                    <a:pt x="147" y="238"/>
                  </a:cubicBezTo>
                  <a:cubicBezTo>
                    <a:pt x="148" y="239"/>
                    <a:pt x="148" y="240"/>
                    <a:pt x="147" y="241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9" y="251"/>
                    <a:pt x="138" y="251"/>
                    <a:pt x="137" y="251"/>
                  </a:cubicBezTo>
                  <a:cubicBezTo>
                    <a:pt x="137" y="251"/>
                    <a:pt x="137" y="251"/>
                    <a:pt x="137" y="251"/>
                  </a:cubicBezTo>
                  <a:cubicBezTo>
                    <a:pt x="137" y="251"/>
                    <a:pt x="136" y="251"/>
                    <a:pt x="136" y="251"/>
                  </a:cubicBezTo>
                  <a:close/>
                  <a:moveTo>
                    <a:pt x="781" y="237"/>
                  </a:moveTo>
                  <a:cubicBezTo>
                    <a:pt x="780" y="236"/>
                    <a:pt x="779" y="234"/>
                    <a:pt x="780" y="233"/>
                  </a:cubicBezTo>
                  <a:cubicBezTo>
                    <a:pt x="780" y="233"/>
                    <a:pt x="780" y="233"/>
                    <a:pt x="780" y="233"/>
                  </a:cubicBezTo>
                  <a:cubicBezTo>
                    <a:pt x="782" y="230"/>
                    <a:pt x="783" y="226"/>
                    <a:pt x="785" y="223"/>
                  </a:cubicBezTo>
                  <a:cubicBezTo>
                    <a:pt x="785" y="223"/>
                    <a:pt x="785" y="223"/>
                    <a:pt x="785" y="223"/>
                  </a:cubicBezTo>
                  <a:cubicBezTo>
                    <a:pt x="785" y="223"/>
                    <a:pt x="785" y="223"/>
                    <a:pt x="785" y="223"/>
                  </a:cubicBezTo>
                  <a:cubicBezTo>
                    <a:pt x="786" y="221"/>
                    <a:pt x="787" y="221"/>
                    <a:pt x="789" y="222"/>
                  </a:cubicBezTo>
                  <a:cubicBezTo>
                    <a:pt x="789" y="222"/>
                    <a:pt x="789" y="222"/>
                    <a:pt x="789" y="222"/>
                  </a:cubicBezTo>
                  <a:cubicBezTo>
                    <a:pt x="789" y="222"/>
                    <a:pt x="790" y="223"/>
                    <a:pt x="790" y="224"/>
                  </a:cubicBezTo>
                  <a:cubicBezTo>
                    <a:pt x="790" y="224"/>
                    <a:pt x="790" y="224"/>
                    <a:pt x="790" y="224"/>
                  </a:cubicBezTo>
                  <a:cubicBezTo>
                    <a:pt x="790" y="224"/>
                    <a:pt x="790" y="224"/>
                    <a:pt x="790" y="225"/>
                  </a:cubicBezTo>
                  <a:cubicBezTo>
                    <a:pt x="790" y="225"/>
                    <a:pt x="790" y="225"/>
                    <a:pt x="790" y="225"/>
                  </a:cubicBezTo>
                  <a:cubicBezTo>
                    <a:pt x="788" y="228"/>
                    <a:pt x="786" y="232"/>
                    <a:pt x="784" y="235"/>
                  </a:cubicBezTo>
                  <a:cubicBezTo>
                    <a:pt x="784" y="235"/>
                    <a:pt x="784" y="235"/>
                    <a:pt x="784" y="235"/>
                  </a:cubicBezTo>
                  <a:cubicBezTo>
                    <a:pt x="784" y="236"/>
                    <a:pt x="783" y="237"/>
                    <a:pt x="782" y="237"/>
                  </a:cubicBezTo>
                  <a:cubicBezTo>
                    <a:pt x="782" y="237"/>
                    <a:pt x="782" y="237"/>
                    <a:pt x="782" y="237"/>
                  </a:cubicBezTo>
                  <a:cubicBezTo>
                    <a:pt x="782" y="237"/>
                    <a:pt x="781" y="237"/>
                    <a:pt x="781" y="237"/>
                  </a:cubicBezTo>
                  <a:close/>
                  <a:moveTo>
                    <a:pt x="155" y="228"/>
                  </a:moveTo>
                  <a:cubicBezTo>
                    <a:pt x="155" y="227"/>
                    <a:pt x="154" y="227"/>
                    <a:pt x="154" y="226"/>
                  </a:cubicBezTo>
                  <a:cubicBezTo>
                    <a:pt x="154" y="226"/>
                    <a:pt x="154" y="226"/>
                    <a:pt x="154" y="226"/>
                  </a:cubicBezTo>
                  <a:cubicBezTo>
                    <a:pt x="154" y="226"/>
                    <a:pt x="154" y="225"/>
                    <a:pt x="155" y="225"/>
                  </a:cubicBezTo>
                  <a:cubicBezTo>
                    <a:pt x="155" y="225"/>
                    <a:pt x="155" y="225"/>
                    <a:pt x="155" y="225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3" y="214"/>
                    <a:pt x="165" y="214"/>
                    <a:pt x="166" y="215"/>
                  </a:cubicBezTo>
                  <a:cubicBezTo>
                    <a:pt x="166" y="215"/>
                    <a:pt x="166" y="215"/>
                    <a:pt x="166" y="215"/>
                  </a:cubicBezTo>
                  <a:cubicBezTo>
                    <a:pt x="167" y="216"/>
                    <a:pt x="167" y="217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59" y="228"/>
                    <a:pt x="159" y="228"/>
                    <a:pt x="159" y="228"/>
                  </a:cubicBezTo>
                  <a:cubicBezTo>
                    <a:pt x="158" y="228"/>
                    <a:pt x="157" y="228"/>
                    <a:pt x="157" y="228"/>
                  </a:cubicBezTo>
                  <a:cubicBezTo>
                    <a:pt x="157" y="228"/>
                    <a:pt x="157" y="228"/>
                    <a:pt x="157" y="228"/>
                  </a:cubicBezTo>
                  <a:cubicBezTo>
                    <a:pt x="156" y="228"/>
                    <a:pt x="156" y="228"/>
                    <a:pt x="155" y="228"/>
                  </a:cubicBezTo>
                  <a:close/>
                  <a:moveTo>
                    <a:pt x="795" y="210"/>
                  </a:moveTo>
                  <a:cubicBezTo>
                    <a:pt x="794" y="209"/>
                    <a:pt x="793" y="208"/>
                    <a:pt x="794" y="207"/>
                  </a:cubicBezTo>
                  <a:cubicBezTo>
                    <a:pt x="794" y="207"/>
                    <a:pt x="794" y="207"/>
                    <a:pt x="794" y="207"/>
                  </a:cubicBezTo>
                  <a:cubicBezTo>
                    <a:pt x="796" y="203"/>
                    <a:pt x="797" y="200"/>
                    <a:pt x="799" y="196"/>
                  </a:cubicBezTo>
                  <a:cubicBezTo>
                    <a:pt x="799" y="196"/>
                    <a:pt x="799" y="196"/>
                    <a:pt x="799" y="196"/>
                  </a:cubicBezTo>
                  <a:cubicBezTo>
                    <a:pt x="800" y="195"/>
                    <a:pt x="801" y="194"/>
                    <a:pt x="803" y="195"/>
                  </a:cubicBezTo>
                  <a:cubicBezTo>
                    <a:pt x="803" y="195"/>
                    <a:pt x="803" y="195"/>
                    <a:pt x="803" y="195"/>
                  </a:cubicBezTo>
                  <a:cubicBezTo>
                    <a:pt x="803" y="195"/>
                    <a:pt x="804" y="196"/>
                    <a:pt x="804" y="197"/>
                  </a:cubicBezTo>
                  <a:cubicBezTo>
                    <a:pt x="804" y="197"/>
                    <a:pt x="804" y="197"/>
                    <a:pt x="804" y="197"/>
                  </a:cubicBezTo>
                  <a:cubicBezTo>
                    <a:pt x="804" y="198"/>
                    <a:pt x="804" y="198"/>
                    <a:pt x="804" y="198"/>
                  </a:cubicBezTo>
                  <a:cubicBezTo>
                    <a:pt x="804" y="198"/>
                    <a:pt x="804" y="198"/>
                    <a:pt x="804" y="198"/>
                  </a:cubicBezTo>
                  <a:cubicBezTo>
                    <a:pt x="802" y="202"/>
                    <a:pt x="800" y="205"/>
                    <a:pt x="798" y="209"/>
                  </a:cubicBezTo>
                  <a:cubicBezTo>
                    <a:pt x="798" y="209"/>
                    <a:pt x="798" y="209"/>
                    <a:pt x="798" y="209"/>
                  </a:cubicBezTo>
                  <a:cubicBezTo>
                    <a:pt x="797" y="210"/>
                    <a:pt x="797" y="210"/>
                    <a:pt x="796" y="210"/>
                  </a:cubicBezTo>
                  <a:cubicBezTo>
                    <a:pt x="796" y="210"/>
                    <a:pt x="796" y="210"/>
                    <a:pt x="796" y="210"/>
                  </a:cubicBezTo>
                  <a:cubicBezTo>
                    <a:pt x="795" y="210"/>
                    <a:pt x="795" y="210"/>
                    <a:pt x="795" y="210"/>
                  </a:cubicBezTo>
                  <a:close/>
                  <a:moveTo>
                    <a:pt x="174" y="205"/>
                  </a:moveTo>
                  <a:cubicBezTo>
                    <a:pt x="174" y="204"/>
                    <a:pt x="174" y="204"/>
                    <a:pt x="174" y="203"/>
                  </a:cubicBezTo>
                  <a:cubicBezTo>
                    <a:pt x="174" y="203"/>
                    <a:pt x="174" y="203"/>
                    <a:pt x="174" y="203"/>
                  </a:cubicBezTo>
                  <a:cubicBezTo>
                    <a:pt x="174" y="203"/>
                    <a:pt x="174" y="202"/>
                    <a:pt x="174" y="202"/>
                  </a:cubicBezTo>
                  <a:cubicBezTo>
                    <a:pt x="174" y="202"/>
                    <a:pt x="174" y="202"/>
                    <a:pt x="174" y="20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3" y="191"/>
                    <a:pt x="184" y="191"/>
                    <a:pt x="185" y="192"/>
                  </a:cubicBezTo>
                  <a:cubicBezTo>
                    <a:pt x="185" y="192"/>
                    <a:pt x="185" y="192"/>
                    <a:pt x="185" y="192"/>
                  </a:cubicBezTo>
                  <a:cubicBezTo>
                    <a:pt x="186" y="193"/>
                    <a:pt x="186" y="194"/>
                    <a:pt x="186" y="195"/>
                  </a:cubicBezTo>
                  <a:cubicBezTo>
                    <a:pt x="186" y="195"/>
                    <a:pt x="186" y="195"/>
                    <a:pt x="186" y="195"/>
                  </a:cubicBezTo>
                  <a:cubicBezTo>
                    <a:pt x="178" y="205"/>
                    <a:pt x="178" y="205"/>
                    <a:pt x="178" y="205"/>
                  </a:cubicBezTo>
                  <a:cubicBezTo>
                    <a:pt x="177" y="205"/>
                    <a:pt x="177" y="206"/>
                    <a:pt x="176" y="206"/>
                  </a:cubicBezTo>
                  <a:cubicBezTo>
                    <a:pt x="176" y="206"/>
                    <a:pt x="176" y="206"/>
                    <a:pt x="176" y="206"/>
                  </a:cubicBezTo>
                  <a:cubicBezTo>
                    <a:pt x="175" y="206"/>
                    <a:pt x="175" y="205"/>
                    <a:pt x="174" y="205"/>
                  </a:cubicBezTo>
                  <a:close/>
                  <a:moveTo>
                    <a:pt x="809" y="183"/>
                  </a:moveTo>
                  <a:cubicBezTo>
                    <a:pt x="808" y="183"/>
                    <a:pt x="807" y="181"/>
                    <a:pt x="808" y="180"/>
                  </a:cubicBezTo>
                  <a:cubicBezTo>
                    <a:pt x="808" y="180"/>
                    <a:pt x="808" y="180"/>
                    <a:pt x="808" y="180"/>
                  </a:cubicBezTo>
                  <a:cubicBezTo>
                    <a:pt x="810" y="177"/>
                    <a:pt x="812" y="173"/>
                    <a:pt x="814" y="170"/>
                  </a:cubicBezTo>
                  <a:cubicBezTo>
                    <a:pt x="814" y="170"/>
                    <a:pt x="814" y="170"/>
                    <a:pt x="814" y="170"/>
                  </a:cubicBezTo>
                  <a:cubicBezTo>
                    <a:pt x="815" y="168"/>
                    <a:pt x="816" y="168"/>
                    <a:pt x="817" y="169"/>
                  </a:cubicBezTo>
                  <a:cubicBezTo>
                    <a:pt x="817" y="169"/>
                    <a:pt x="817" y="169"/>
                    <a:pt x="817" y="169"/>
                  </a:cubicBezTo>
                  <a:cubicBezTo>
                    <a:pt x="818" y="169"/>
                    <a:pt x="818" y="170"/>
                    <a:pt x="818" y="171"/>
                  </a:cubicBezTo>
                  <a:cubicBezTo>
                    <a:pt x="818" y="171"/>
                    <a:pt x="818" y="171"/>
                    <a:pt x="818" y="171"/>
                  </a:cubicBezTo>
                  <a:cubicBezTo>
                    <a:pt x="818" y="171"/>
                    <a:pt x="818" y="172"/>
                    <a:pt x="818" y="172"/>
                  </a:cubicBezTo>
                  <a:cubicBezTo>
                    <a:pt x="818" y="172"/>
                    <a:pt x="818" y="172"/>
                    <a:pt x="818" y="172"/>
                  </a:cubicBezTo>
                  <a:cubicBezTo>
                    <a:pt x="816" y="175"/>
                    <a:pt x="814" y="179"/>
                    <a:pt x="812" y="182"/>
                  </a:cubicBezTo>
                  <a:cubicBezTo>
                    <a:pt x="812" y="182"/>
                    <a:pt x="812" y="182"/>
                    <a:pt x="812" y="182"/>
                  </a:cubicBezTo>
                  <a:cubicBezTo>
                    <a:pt x="812" y="183"/>
                    <a:pt x="811" y="184"/>
                    <a:pt x="810" y="184"/>
                  </a:cubicBezTo>
                  <a:cubicBezTo>
                    <a:pt x="810" y="184"/>
                    <a:pt x="810" y="184"/>
                    <a:pt x="810" y="184"/>
                  </a:cubicBezTo>
                  <a:cubicBezTo>
                    <a:pt x="810" y="184"/>
                    <a:pt x="809" y="184"/>
                    <a:pt x="809" y="183"/>
                  </a:cubicBezTo>
                  <a:close/>
                  <a:moveTo>
                    <a:pt x="194" y="182"/>
                  </a:moveTo>
                  <a:cubicBezTo>
                    <a:pt x="193" y="182"/>
                    <a:pt x="193" y="181"/>
                    <a:pt x="193" y="180"/>
                  </a:cubicBezTo>
                  <a:cubicBezTo>
                    <a:pt x="193" y="180"/>
                    <a:pt x="193" y="180"/>
                    <a:pt x="193" y="180"/>
                  </a:cubicBezTo>
                  <a:cubicBezTo>
                    <a:pt x="193" y="180"/>
                    <a:pt x="193" y="179"/>
                    <a:pt x="194" y="179"/>
                  </a:cubicBezTo>
                  <a:cubicBezTo>
                    <a:pt x="194" y="179"/>
                    <a:pt x="194" y="179"/>
                    <a:pt x="194" y="179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2" y="168"/>
                    <a:pt x="204" y="168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6" y="170"/>
                    <a:pt x="206" y="172"/>
                    <a:pt x="205" y="173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7" y="182"/>
                    <a:pt x="196" y="183"/>
                    <a:pt x="195" y="183"/>
                  </a:cubicBezTo>
                  <a:cubicBezTo>
                    <a:pt x="195" y="183"/>
                    <a:pt x="195" y="183"/>
                    <a:pt x="195" y="183"/>
                  </a:cubicBezTo>
                  <a:cubicBezTo>
                    <a:pt x="195" y="183"/>
                    <a:pt x="194" y="182"/>
                    <a:pt x="194" y="182"/>
                  </a:cubicBezTo>
                  <a:close/>
                  <a:moveTo>
                    <a:pt x="213" y="159"/>
                  </a:moveTo>
                  <a:cubicBezTo>
                    <a:pt x="213" y="159"/>
                    <a:pt x="212" y="158"/>
                    <a:pt x="212" y="157"/>
                  </a:cubicBezTo>
                  <a:cubicBezTo>
                    <a:pt x="212" y="157"/>
                    <a:pt x="212" y="157"/>
                    <a:pt x="212" y="157"/>
                  </a:cubicBezTo>
                  <a:cubicBezTo>
                    <a:pt x="212" y="157"/>
                    <a:pt x="212" y="156"/>
                    <a:pt x="213" y="156"/>
                  </a:cubicBezTo>
                  <a:cubicBezTo>
                    <a:pt x="213" y="156"/>
                    <a:pt x="213" y="156"/>
                    <a:pt x="213" y="156"/>
                  </a:cubicBezTo>
                  <a:cubicBezTo>
                    <a:pt x="221" y="147"/>
                    <a:pt x="221" y="147"/>
                    <a:pt x="221" y="147"/>
                  </a:cubicBezTo>
                  <a:cubicBezTo>
                    <a:pt x="221" y="145"/>
                    <a:pt x="223" y="145"/>
                    <a:pt x="224" y="146"/>
                  </a:cubicBezTo>
                  <a:cubicBezTo>
                    <a:pt x="224" y="146"/>
                    <a:pt x="224" y="146"/>
                    <a:pt x="224" y="146"/>
                  </a:cubicBezTo>
                  <a:cubicBezTo>
                    <a:pt x="225" y="147"/>
                    <a:pt x="225" y="149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17" y="159"/>
                    <a:pt x="217" y="159"/>
                    <a:pt x="217" y="159"/>
                  </a:cubicBezTo>
                  <a:cubicBezTo>
                    <a:pt x="216" y="159"/>
                    <a:pt x="215" y="160"/>
                    <a:pt x="215" y="160"/>
                  </a:cubicBezTo>
                  <a:cubicBezTo>
                    <a:pt x="215" y="160"/>
                    <a:pt x="215" y="160"/>
                    <a:pt x="215" y="160"/>
                  </a:cubicBezTo>
                  <a:cubicBezTo>
                    <a:pt x="214" y="160"/>
                    <a:pt x="214" y="159"/>
                    <a:pt x="213" y="159"/>
                  </a:cubicBezTo>
                  <a:close/>
                  <a:moveTo>
                    <a:pt x="824" y="157"/>
                  </a:moveTo>
                  <a:cubicBezTo>
                    <a:pt x="823" y="157"/>
                    <a:pt x="822" y="155"/>
                    <a:pt x="823" y="154"/>
                  </a:cubicBezTo>
                  <a:cubicBezTo>
                    <a:pt x="823" y="154"/>
                    <a:pt x="823" y="154"/>
                    <a:pt x="823" y="154"/>
                  </a:cubicBezTo>
                  <a:cubicBezTo>
                    <a:pt x="825" y="150"/>
                    <a:pt x="827" y="147"/>
                    <a:pt x="829" y="144"/>
                  </a:cubicBezTo>
                  <a:cubicBezTo>
                    <a:pt x="829" y="144"/>
                    <a:pt x="829" y="144"/>
                    <a:pt x="829" y="144"/>
                  </a:cubicBezTo>
                  <a:cubicBezTo>
                    <a:pt x="830" y="142"/>
                    <a:pt x="831" y="142"/>
                    <a:pt x="832" y="143"/>
                  </a:cubicBezTo>
                  <a:cubicBezTo>
                    <a:pt x="832" y="143"/>
                    <a:pt x="832" y="143"/>
                    <a:pt x="832" y="143"/>
                  </a:cubicBezTo>
                  <a:cubicBezTo>
                    <a:pt x="833" y="143"/>
                    <a:pt x="833" y="144"/>
                    <a:pt x="833" y="145"/>
                  </a:cubicBezTo>
                  <a:cubicBezTo>
                    <a:pt x="833" y="145"/>
                    <a:pt x="833" y="145"/>
                    <a:pt x="833" y="145"/>
                  </a:cubicBezTo>
                  <a:cubicBezTo>
                    <a:pt x="833" y="145"/>
                    <a:pt x="833" y="146"/>
                    <a:pt x="833" y="146"/>
                  </a:cubicBezTo>
                  <a:cubicBezTo>
                    <a:pt x="833" y="146"/>
                    <a:pt x="833" y="146"/>
                    <a:pt x="833" y="146"/>
                  </a:cubicBezTo>
                  <a:cubicBezTo>
                    <a:pt x="831" y="149"/>
                    <a:pt x="829" y="153"/>
                    <a:pt x="827" y="156"/>
                  </a:cubicBezTo>
                  <a:cubicBezTo>
                    <a:pt x="827" y="156"/>
                    <a:pt x="827" y="156"/>
                    <a:pt x="827" y="156"/>
                  </a:cubicBezTo>
                  <a:cubicBezTo>
                    <a:pt x="827" y="157"/>
                    <a:pt x="826" y="158"/>
                    <a:pt x="825" y="158"/>
                  </a:cubicBezTo>
                  <a:cubicBezTo>
                    <a:pt x="825" y="158"/>
                    <a:pt x="825" y="158"/>
                    <a:pt x="825" y="158"/>
                  </a:cubicBezTo>
                  <a:cubicBezTo>
                    <a:pt x="825" y="158"/>
                    <a:pt x="824" y="157"/>
                    <a:pt x="824" y="157"/>
                  </a:cubicBezTo>
                  <a:close/>
                  <a:moveTo>
                    <a:pt x="232" y="136"/>
                  </a:moveTo>
                  <a:cubicBezTo>
                    <a:pt x="232" y="136"/>
                    <a:pt x="232" y="135"/>
                    <a:pt x="232" y="134"/>
                  </a:cubicBezTo>
                  <a:cubicBezTo>
                    <a:pt x="232" y="134"/>
                    <a:pt x="232" y="134"/>
                    <a:pt x="232" y="134"/>
                  </a:cubicBezTo>
                  <a:cubicBezTo>
                    <a:pt x="232" y="134"/>
                    <a:pt x="232" y="133"/>
                    <a:pt x="232" y="133"/>
                  </a:cubicBezTo>
                  <a:cubicBezTo>
                    <a:pt x="232" y="133"/>
                    <a:pt x="232" y="133"/>
                    <a:pt x="232" y="133"/>
                  </a:cubicBezTo>
                  <a:cubicBezTo>
                    <a:pt x="240" y="124"/>
                    <a:pt x="240" y="124"/>
                    <a:pt x="240" y="124"/>
                  </a:cubicBezTo>
                  <a:cubicBezTo>
                    <a:pt x="241" y="123"/>
                    <a:pt x="242" y="122"/>
                    <a:pt x="243" y="123"/>
                  </a:cubicBezTo>
                  <a:cubicBezTo>
                    <a:pt x="243" y="123"/>
                    <a:pt x="243" y="123"/>
                    <a:pt x="243" y="123"/>
                  </a:cubicBezTo>
                  <a:cubicBezTo>
                    <a:pt x="244" y="124"/>
                    <a:pt x="244" y="126"/>
                    <a:pt x="244" y="127"/>
                  </a:cubicBezTo>
                  <a:cubicBezTo>
                    <a:pt x="244" y="127"/>
                    <a:pt x="244" y="127"/>
                    <a:pt x="244" y="127"/>
                  </a:cubicBezTo>
                  <a:cubicBezTo>
                    <a:pt x="236" y="136"/>
                    <a:pt x="236" y="136"/>
                    <a:pt x="236" y="136"/>
                  </a:cubicBezTo>
                  <a:cubicBezTo>
                    <a:pt x="235" y="136"/>
                    <a:pt x="235" y="137"/>
                    <a:pt x="234" y="137"/>
                  </a:cubicBezTo>
                  <a:cubicBezTo>
                    <a:pt x="234" y="137"/>
                    <a:pt x="234" y="137"/>
                    <a:pt x="234" y="137"/>
                  </a:cubicBezTo>
                  <a:cubicBezTo>
                    <a:pt x="233" y="137"/>
                    <a:pt x="233" y="136"/>
                    <a:pt x="232" y="136"/>
                  </a:cubicBezTo>
                  <a:close/>
                  <a:moveTo>
                    <a:pt x="839" y="131"/>
                  </a:moveTo>
                  <a:cubicBezTo>
                    <a:pt x="838" y="131"/>
                    <a:pt x="837" y="129"/>
                    <a:pt x="838" y="128"/>
                  </a:cubicBezTo>
                  <a:cubicBezTo>
                    <a:pt x="838" y="128"/>
                    <a:pt x="838" y="128"/>
                    <a:pt x="838" y="128"/>
                  </a:cubicBezTo>
                  <a:cubicBezTo>
                    <a:pt x="840" y="125"/>
                    <a:pt x="842" y="121"/>
                    <a:pt x="844" y="118"/>
                  </a:cubicBezTo>
                  <a:cubicBezTo>
                    <a:pt x="844" y="118"/>
                    <a:pt x="844" y="118"/>
                    <a:pt x="844" y="118"/>
                  </a:cubicBezTo>
                  <a:cubicBezTo>
                    <a:pt x="845" y="117"/>
                    <a:pt x="846" y="116"/>
                    <a:pt x="848" y="117"/>
                  </a:cubicBezTo>
                  <a:cubicBezTo>
                    <a:pt x="848" y="117"/>
                    <a:pt x="848" y="117"/>
                    <a:pt x="848" y="117"/>
                  </a:cubicBezTo>
                  <a:cubicBezTo>
                    <a:pt x="848" y="117"/>
                    <a:pt x="849" y="118"/>
                    <a:pt x="849" y="119"/>
                  </a:cubicBezTo>
                  <a:cubicBezTo>
                    <a:pt x="849" y="119"/>
                    <a:pt x="849" y="119"/>
                    <a:pt x="849" y="119"/>
                  </a:cubicBezTo>
                  <a:cubicBezTo>
                    <a:pt x="849" y="119"/>
                    <a:pt x="849" y="120"/>
                    <a:pt x="848" y="120"/>
                  </a:cubicBezTo>
                  <a:cubicBezTo>
                    <a:pt x="848" y="120"/>
                    <a:pt x="848" y="120"/>
                    <a:pt x="848" y="120"/>
                  </a:cubicBezTo>
                  <a:cubicBezTo>
                    <a:pt x="846" y="124"/>
                    <a:pt x="844" y="127"/>
                    <a:pt x="842" y="131"/>
                  </a:cubicBezTo>
                  <a:cubicBezTo>
                    <a:pt x="842" y="131"/>
                    <a:pt x="842" y="131"/>
                    <a:pt x="842" y="131"/>
                  </a:cubicBezTo>
                  <a:cubicBezTo>
                    <a:pt x="842" y="131"/>
                    <a:pt x="841" y="132"/>
                    <a:pt x="840" y="132"/>
                  </a:cubicBezTo>
                  <a:cubicBezTo>
                    <a:pt x="840" y="132"/>
                    <a:pt x="840" y="132"/>
                    <a:pt x="840" y="132"/>
                  </a:cubicBezTo>
                  <a:cubicBezTo>
                    <a:pt x="840" y="132"/>
                    <a:pt x="839" y="132"/>
                    <a:pt x="839" y="131"/>
                  </a:cubicBezTo>
                  <a:close/>
                  <a:moveTo>
                    <a:pt x="252" y="113"/>
                  </a:moveTo>
                  <a:cubicBezTo>
                    <a:pt x="251" y="113"/>
                    <a:pt x="251" y="112"/>
                    <a:pt x="251" y="111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1" y="111"/>
                    <a:pt x="251" y="110"/>
                    <a:pt x="251" y="110"/>
                  </a:cubicBezTo>
                  <a:cubicBezTo>
                    <a:pt x="251" y="110"/>
                    <a:pt x="251" y="110"/>
                    <a:pt x="251" y="110"/>
                  </a:cubicBezTo>
                  <a:cubicBezTo>
                    <a:pt x="259" y="101"/>
                    <a:pt x="259" y="101"/>
                    <a:pt x="259" y="101"/>
                  </a:cubicBezTo>
                  <a:cubicBezTo>
                    <a:pt x="260" y="100"/>
                    <a:pt x="262" y="99"/>
                    <a:pt x="263" y="100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4" y="101"/>
                    <a:pt x="264" y="103"/>
                    <a:pt x="263" y="104"/>
                  </a:cubicBezTo>
                  <a:cubicBezTo>
                    <a:pt x="263" y="104"/>
                    <a:pt x="263" y="104"/>
                    <a:pt x="263" y="104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5" y="113"/>
                    <a:pt x="254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2" y="114"/>
                    <a:pt x="252" y="113"/>
                  </a:cubicBezTo>
                  <a:close/>
                  <a:moveTo>
                    <a:pt x="854" y="106"/>
                  </a:moveTo>
                  <a:cubicBezTo>
                    <a:pt x="853" y="105"/>
                    <a:pt x="853" y="103"/>
                    <a:pt x="854" y="102"/>
                  </a:cubicBezTo>
                  <a:cubicBezTo>
                    <a:pt x="854" y="102"/>
                    <a:pt x="854" y="102"/>
                    <a:pt x="854" y="102"/>
                  </a:cubicBezTo>
                  <a:cubicBezTo>
                    <a:pt x="856" y="99"/>
                    <a:pt x="858" y="96"/>
                    <a:pt x="860" y="92"/>
                  </a:cubicBezTo>
                  <a:cubicBezTo>
                    <a:pt x="860" y="92"/>
                    <a:pt x="860" y="92"/>
                    <a:pt x="860" y="92"/>
                  </a:cubicBezTo>
                  <a:cubicBezTo>
                    <a:pt x="861" y="91"/>
                    <a:pt x="862" y="91"/>
                    <a:pt x="863" y="91"/>
                  </a:cubicBezTo>
                  <a:cubicBezTo>
                    <a:pt x="863" y="91"/>
                    <a:pt x="863" y="91"/>
                    <a:pt x="863" y="91"/>
                  </a:cubicBezTo>
                  <a:cubicBezTo>
                    <a:pt x="864" y="92"/>
                    <a:pt x="865" y="93"/>
                    <a:pt x="864" y="93"/>
                  </a:cubicBezTo>
                  <a:cubicBezTo>
                    <a:pt x="864" y="93"/>
                    <a:pt x="864" y="93"/>
                    <a:pt x="864" y="93"/>
                  </a:cubicBezTo>
                  <a:cubicBezTo>
                    <a:pt x="864" y="94"/>
                    <a:pt x="864" y="94"/>
                    <a:pt x="864" y="95"/>
                  </a:cubicBezTo>
                  <a:cubicBezTo>
                    <a:pt x="864" y="95"/>
                    <a:pt x="864" y="95"/>
                    <a:pt x="864" y="95"/>
                  </a:cubicBezTo>
                  <a:cubicBezTo>
                    <a:pt x="862" y="98"/>
                    <a:pt x="860" y="101"/>
                    <a:pt x="858" y="105"/>
                  </a:cubicBezTo>
                  <a:cubicBezTo>
                    <a:pt x="858" y="105"/>
                    <a:pt x="858" y="105"/>
                    <a:pt x="858" y="105"/>
                  </a:cubicBezTo>
                  <a:cubicBezTo>
                    <a:pt x="857" y="106"/>
                    <a:pt x="857" y="106"/>
                    <a:pt x="856" y="106"/>
                  </a:cubicBezTo>
                  <a:cubicBezTo>
                    <a:pt x="856" y="106"/>
                    <a:pt x="856" y="106"/>
                    <a:pt x="856" y="106"/>
                  </a:cubicBezTo>
                  <a:cubicBezTo>
                    <a:pt x="855" y="106"/>
                    <a:pt x="855" y="106"/>
                    <a:pt x="854" y="106"/>
                  </a:cubicBezTo>
                  <a:close/>
                  <a:moveTo>
                    <a:pt x="271" y="90"/>
                  </a:moveTo>
                  <a:cubicBezTo>
                    <a:pt x="271" y="90"/>
                    <a:pt x="270" y="89"/>
                    <a:pt x="270" y="88"/>
                  </a:cubicBezTo>
                  <a:cubicBezTo>
                    <a:pt x="270" y="88"/>
                    <a:pt x="270" y="88"/>
                    <a:pt x="270" y="88"/>
                  </a:cubicBezTo>
                  <a:cubicBezTo>
                    <a:pt x="270" y="88"/>
                    <a:pt x="270" y="87"/>
                    <a:pt x="271" y="87"/>
                  </a:cubicBezTo>
                  <a:cubicBezTo>
                    <a:pt x="271" y="87"/>
                    <a:pt x="271" y="87"/>
                    <a:pt x="271" y="87"/>
                  </a:cubicBezTo>
                  <a:cubicBezTo>
                    <a:pt x="279" y="78"/>
                    <a:pt x="279" y="78"/>
                    <a:pt x="279" y="78"/>
                  </a:cubicBezTo>
                  <a:cubicBezTo>
                    <a:pt x="279" y="77"/>
                    <a:pt x="281" y="77"/>
                    <a:pt x="282" y="77"/>
                  </a:cubicBezTo>
                  <a:cubicBezTo>
                    <a:pt x="282" y="77"/>
                    <a:pt x="282" y="77"/>
                    <a:pt x="282" y="77"/>
                  </a:cubicBezTo>
                  <a:cubicBezTo>
                    <a:pt x="283" y="78"/>
                    <a:pt x="283" y="80"/>
                    <a:pt x="282" y="81"/>
                  </a:cubicBezTo>
                  <a:cubicBezTo>
                    <a:pt x="282" y="81"/>
                    <a:pt x="282" y="81"/>
                    <a:pt x="282" y="81"/>
                  </a:cubicBezTo>
                  <a:cubicBezTo>
                    <a:pt x="274" y="90"/>
                    <a:pt x="274" y="90"/>
                    <a:pt x="274" y="90"/>
                  </a:cubicBezTo>
                  <a:cubicBezTo>
                    <a:pt x="274" y="90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2" y="91"/>
                    <a:pt x="272" y="91"/>
                    <a:pt x="271" y="90"/>
                  </a:cubicBezTo>
                  <a:close/>
                  <a:moveTo>
                    <a:pt x="870" y="80"/>
                  </a:moveTo>
                  <a:cubicBezTo>
                    <a:pt x="869" y="79"/>
                    <a:pt x="869" y="78"/>
                    <a:pt x="870" y="77"/>
                  </a:cubicBezTo>
                  <a:cubicBezTo>
                    <a:pt x="870" y="77"/>
                    <a:pt x="870" y="77"/>
                    <a:pt x="870" y="77"/>
                  </a:cubicBezTo>
                  <a:cubicBezTo>
                    <a:pt x="872" y="73"/>
                    <a:pt x="874" y="70"/>
                    <a:pt x="876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6"/>
                    <a:pt x="878" y="65"/>
                    <a:pt x="879" y="66"/>
                  </a:cubicBezTo>
                  <a:cubicBezTo>
                    <a:pt x="879" y="66"/>
                    <a:pt x="879" y="66"/>
                    <a:pt x="879" y="66"/>
                  </a:cubicBezTo>
                  <a:cubicBezTo>
                    <a:pt x="880" y="66"/>
                    <a:pt x="881" y="67"/>
                    <a:pt x="881" y="68"/>
                  </a:cubicBezTo>
                  <a:cubicBezTo>
                    <a:pt x="881" y="68"/>
                    <a:pt x="881" y="68"/>
                    <a:pt x="881" y="68"/>
                  </a:cubicBezTo>
                  <a:cubicBezTo>
                    <a:pt x="881" y="68"/>
                    <a:pt x="880" y="69"/>
                    <a:pt x="880" y="69"/>
                  </a:cubicBezTo>
                  <a:cubicBezTo>
                    <a:pt x="880" y="69"/>
                    <a:pt x="880" y="69"/>
                    <a:pt x="880" y="69"/>
                  </a:cubicBezTo>
                  <a:cubicBezTo>
                    <a:pt x="878" y="73"/>
                    <a:pt x="876" y="76"/>
                    <a:pt x="874" y="79"/>
                  </a:cubicBezTo>
                  <a:cubicBezTo>
                    <a:pt x="874" y="79"/>
                    <a:pt x="874" y="79"/>
                    <a:pt x="874" y="79"/>
                  </a:cubicBezTo>
                  <a:cubicBezTo>
                    <a:pt x="873" y="80"/>
                    <a:pt x="872" y="81"/>
                    <a:pt x="872" y="81"/>
                  </a:cubicBezTo>
                  <a:cubicBezTo>
                    <a:pt x="872" y="81"/>
                    <a:pt x="872" y="81"/>
                    <a:pt x="872" y="81"/>
                  </a:cubicBezTo>
                  <a:cubicBezTo>
                    <a:pt x="871" y="81"/>
                    <a:pt x="871" y="80"/>
                    <a:pt x="870" y="80"/>
                  </a:cubicBezTo>
                  <a:close/>
                  <a:moveTo>
                    <a:pt x="290" y="67"/>
                  </a:moveTo>
                  <a:cubicBezTo>
                    <a:pt x="290" y="67"/>
                    <a:pt x="290" y="66"/>
                    <a:pt x="290" y="65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5"/>
                    <a:pt x="290" y="64"/>
                    <a:pt x="290" y="64"/>
                  </a:cubicBezTo>
                  <a:cubicBezTo>
                    <a:pt x="290" y="64"/>
                    <a:pt x="290" y="64"/>
                    <a:pt x="290" y="64"/>
                  </a:cubicBezTo>
                  <a:cubicBezTo>
                    <a:pt x="298" y="55"/>
                    <a:pt x="298" y="55"/>
                    <a:pt x="298" y="55"/>
                  </a:cubicBezTo>
                  <a:cubicBezTo>
                    <a:pt x="299" y="54"/>
                    <a:pt x="300" y="54"/>
                    <a:pt x="301" y="54"/>
                  </a:cubicBezTo>
                  <a:cubicBezTo>
                    <a:pt x="301" y="54"/>
                    <a:pt x="301" y="54"/>
                    <a:pt x="301" y="54"/>
                  </a:cubicBezTo>
                  <a:cubicBezTo>
                    <a:pt x="302" y="55"/>
                    <a:pt x="302" y="57"/>
                    <a:pt x="302" y="58"/>
                  </a:cubicBezTo>
                  <a:cubicBezTo>
                    <a:pt x="302" y="58"/>
                    <a:pt x="302" y="58"/>
                    <a:pt x="302" y="58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3" y="68"/>
                    <a:pt x="293" y="68"/>
                    <a:pt x="292" y="68"/>
                  </a:cubicBezTo>
                  <a:cubicBezTo>
                    <a:pt x="292" y="68"/>
                    <a:pt x="292" y="68"/>
                    <a:pt x="292" y="68"/>
                  </a:cubicBezTo>
                  <a:cubicBezTo>
                    <a:pt x="291" y="68"/>
                    <a:pt x="291" y="68"/>
                    <a:pt x="290" y="67"/>
                  </a:cubicBezTo>
                  <a:close/>
                  <a:moveTo>
                    <a:pt x="863" y="63"/>
                  </a:moveTo>
                  <a:cubicBezTo>
                    <a:pt x="862" y="63"/>
                    <a:pt x="861" y="62"/>
                    <a:pt x="861" y="61"/>
                  </a:cubicBezTo>
                  <a:cubicBezTo>
                    <a:pt x="861" y="61"/>
                    <a:pt x="861" y="61"/>
                    <a:pt x="861" y="61"/>
                  </a:cubicBezTo>
                  <a:cubicBezTo>
                    <a:pt x="861" y="61"/>
                    <a:pt x="861" y="61"/>
                    <a:pt x="861" y="61"/>
                  </a:cubicBezTo>
                  <a:cubicBezTo>
                    <a:pt x="861" y="61"/>
                    <a:pt x="861" y="61"/>
                    <a:pt x="861" y="61"/>
                  </a:cubicBezTo>
                  <a:cubicBezTo>
                    <a:pt x="861" y="59"/>
                    <a:pt x="862" y="58"/>
                    <a:pt x="863" y="58"/>
                  </a:cubicBezTo>
                  <a:cubicBezTo>
                    <a:pt x="863" y="58"/>
                    <a:pt x="863" y="58"/>
                    <a:pt x="863" y="58"/>
                  </a:cubicBezTo>
                  <a:cubicBezTo>
                    <a:pt x="866" y="59"/>
                    <a:pt x="868" y="59"/>
                    <a:pt x="870" y="59"/>
                  </a:cubicBezTo>
                  <a:cubicBezTo>
                    <a:pt x="870" y="59"/>
                    <a:pt x="870" y="59"/>
                    <a:pt x="870" y="59"/>
                  </a:cubicBezTo>
                  <a:cubicBezTo>
                    <a:pt x="872" y="59"/>
                    <a:pt x="873" y="59"/>
                    <a:pt x="875" y="59"/>
                  </a:cubicBezTo>
                  <a:cubicBezTo>
                    <a:pt x="875" y="59"/>
                    <a:pt x="875" y="59"/>
                    <a:pt x="875" y="59"/>
                  </a:cubicBezTo>
                  <a:cubicBezTo>
                    <a:pt x="876" y="58"/>
                    <a:pt x="877" y="59"/>
                    <a:pt x="877" y="61"/>
                  </a:cubicBezTo>
                  <a:cubicBezTo>
                    <a:pt x="877" y="61"/>
                    <a:pt x="877" y="61"/>
                    <a:pt x="877" y="61"/>
                  </a:cubicBezTo>
                  <a:cubicBezTo>
                    <a:pt x="877" y="62"/>
                    <a:pt x="876" y="63"/>
                    <a:pt x="875" y="63"/>
                  </a:cubicBezTo>
                  <a:cubicBezTo>
                    <a:pt x="875" y="63"/>
                    <a:pt x="875" y="63"/>
                    <a:pt x="875" y="63"/>
                  </a:cubicBezTo>
                  <a:cubicBezTo>
                    <a:pt x="874" y="63"/>
                    <a:pt x="872" y="63"/>
                    <a:pt x="870" y="63"/>
                  </a:cubicBezTo>
                  <a:cubicBezTo>
                    <a:pt x="870" y="63"/>
                    <a:pt x="870" y="63"/>
                    <a:pt x="870" y="63"/>
                  </a:cubicBezTo>
                  <a:cubicBezTo>
                    <a:pt x="868" y="63"/>
                    <a:pt x="866" y="63"/>
                    <a:pt x="863" y="63"/>
                  </a:cubicBezTo>
                  <a:close/>
                  <a:moveTo>
                    <a:pt x="845" y="62"/>
                  </a:moveTo>
                  <a:cubicBezTo>
                    <a:pt x="841" y="62"/>
                    <a:pt x="837" y="61"/>
                    <a:pt x="833" y="61"/>
                  </a:cubicBezTo>
                  <a:cubicBezTo>
                    <a:pt x="833" y="61"/>
                    <a:pt x="833" y="61"/>
                    <a:pt x="833" y="61"/>
                  </a:cubicBezTo>
                  <a:cubicBezTo>
                    <a:pt x="832" y="61"/>
                    <a:pt x="831" y="59"/>
                    <a:pt x="831" y="58"/>
                  </a:cubicBezTo>
                  <a:cubicBezTo>
                    <a:pt x="831" y="58"/>
                    <a:pt x="831" y="58"/>
                    <a:pt x="831" y="58"/>
                  </a:cubicBezTo>
                  <a:cubicBezTo>
                    <a:pt x="831" y="58"/>
                    <a:pt x="831" y="58"/>
                    <a:pt x="831" y="58"/>
                  </a:cubicBezTo>
                  <a:cubicBezTo>
                    <a:pt x="831" y="58"/>
                    <a:pt x="831" y="58"/>
                    <a:pt x="831" y="58"/>
                  </a:cubicBezTo>
                  <a:cubicBezTo>
                    <a:pt x="831" y="57"/>
                    <a:pt x="832" y="56"/>
                    <a:pt x="833" y="56"/>
                  </a:cubicBezTo>
                  <a:cubicBezTo>
                    <a:pt x="833" y="56"/>
                    <a:pt x="833" y="56"/>
                    <a:pt x="833" y="56"/>
                  </a:cubicBezTo>
                  <a:cubicBezTo>
                    <a:pt x="838" y="56"/>
                    <a:pt x="842" y="57"/>
                    <a:pt x="845" y="57"/>
                  </a:cubicBezTo>
                  <a:cubicBezTo>
                    <a:pt x="845" y="57"/>
                    <a:pt x="845" y="57"/>
                    <a:pt x="845" y="57"/>
                  </a:cubicBezTo>
                  <a:cubicBezTo>
                    <a:pt x="847" y="57"/>
                    <a:pt x="848" y="59"/>
                    <a:pt x="847" y="60"/>
                  </a:cubicBezTo>
                  <a:cubicBezTo>
                    <a:pt x="847" y="60"/>
                    <a:pt x="847" y="60"/>
                    <a:pt x="847" y="60"/>
                  </a:cubicBezTo>
                  <a:cubicBezTo>
                    <a:pt x="847" y="61"/>
                    <a:pt x="846" y="62"/>
                    <a:pt x="845" y="62"/>
                  </a:cubicBezTo>
                  <a:cubicBezTo>
                    <a:pt x="845" y="62"/>
                    <a:pt x="845" y="62"/>
                    <a:pt x="845" y="62"/>
                  </a:cubicBezTo>
                  <a:cubicBezTo>
                    <a:pt x="845" y="62"/>
                    <a:pt x="845" y="62"/>
                    <a:pt x="845" y="62"/>
                  </a:cubicBezTo>
                  <a:close/>
                  <a:moveTo>
                    <a:pt x="815" y="58"/>
                  </a:moveTo>
                  <a:cubicBezTo>
                    <a:pt x="811" y="58"/>
                    <a:pt x="807" y="57"/>
                    <a:pt x="803" y="56"/>
                  </a:cubicBezTo>
                  <a:cubicBezTo>
                    <a:pt x="803" y="56"/>
                    <a:pt x="803" y="56"/>
                    <a:pt x="803" y="56"/>
                  </a:cubicBezTo>
                  <a:cubicBezTo>
                    <a:pt x="803" y="56"/>
                    <a:pt x="803" y="56"/>
                    <a:pt x="803" y="56"/>
                  </a:cubicBezTo>
                  <a:cubicBezTo>
                    <a:pt x="802" y="56"/>
                    <a:pt x="801" y="55"/>
                    <a:pt x="801" y="54"/>
                  </a:cubicBezTo>
                  <a:cubicBezTo>
                    <a:pt x="801" y="54"/>
                    <a:pt x="801" y="54"/>
                    <a:pt x="801" y="54"/>
                  </a:cubicBezTo>
                  <a:cubicBezTo>
                    <a:pt x="801" y="54"/>
                    <a:pt x="801" y="54"/>
                    <a:pt x="801" y="54"/>
                  </a:cubicBezTo>
                  <a:cubicBezTo>
                    <a:pt x="801" y="54"/>
                    <a:pt x="801" y="54"/>
                    <a:pt x="801" y="54"/>
                  </a:cubicBezTo>
                  <a:cubicBezTo>
                    <a:pt x="801" y="52"/>
                    <a:pt x="802" y="51"/>
                    <a:pt x="804" y="52"/>
                  </a:cubicBezTo>
                  <a:cubicBezTo>
                    <a:pt x="804" y="52"/>
                    <a:pt x="804" y="52"/>
                    <a:pt x="804" y="52"/>
                  </a:cubicBezTo>
                  <a:cubicBezTo>
                    <a:pt x="808" y="52"/>
                    <a:pt x="812" y="53"/>
                    <a:pt x="816" y="54"/>
                  </a:cubicBezTo>
                  <a:cubicBezTo>
                    <a:pt x="816" y="54"/>
                    <a:pt x="816" y="54"/>
                    <a:pt x="816" y="54"/>
                  </a:cubicBezTo>
                  <a:cubicBezTo>
                    <a:pt x="817" y="54"/>
                    <a:pt x="818" y="55"/>
                    <a:pt x="818" y="56"/>
                  </a:cubicBezTo>
                  <a:cubicBezTo>
                    <a:pt x="818" y="56"/>
                    <a:pt x="818" y="56"/>
                    <a:pt x="818" y="56"/>
                  </a:cubicBezTo>
                  <a:cubicBezTo>
                    <a:pt x="817" y="57"/>
                    <a:pt x="816" y="58"/>
                    <a:pt x="815" y="58"/>
                  </a:cubicBezTo>
                  <a:cubicBezTo>
                    <a:pt x="815" y="58"/>
                    <a:pt x="815" y="58"/>
                    <a:pt x="815" y="58"/>
                  </a:cubicBezTo>
                  <a:cubicBezTo>
                    <a:pt x="815" y="58"/>
                    <a:pt x="815" y="58"/>
                    <a:pt x="815" y="58"/>
                  </a:cubicBezTo>
                  <a:close/>
                  <a:moveTo>
                    <a:pt x="785" y="53"/>
                  </a:moveTo>
                  <a:cubicBezTo>
                    <a:pt x="781" y="53"/>
                    <a:pt x="777" y="52"/>
                    <a:pt x="773" y="51"/>
                  </a:cubicBezTo>
                  <a:cubicBezTo>
                    <a:pt x="773" y="51"/>
                    <a:pt x="773" y="51"/>
                    <a:pt x="773" y="51"/>
                  </a:cubicBezTo>
                  <a:cubicBezTo>
                    <a:pt x="772" y="51"/>
                    <a:pt x="771" y="50"/>
                    <a:pt x="771" y="49"/>
                  </a:cubicBezTo>
                  <a:cubicBezTo>
                    <a:pt x="771" y="49"/>
                    <a:pt x="771" y="49"/>
                    <a:pt x="771" y="49"/>
                  </a:cubicBezTo>
                  <a:cubicBezTo>
                    <a:pt x="771" y="49"/>
                    <a:pt x="771" y="49"/>
                    <a:pt x="771" y="48"/>
                  </a:cubicBezTo>
                  <a:cubicBezTo>
                    <a:pt x="771" y="48"/>
                    <a:pt x="771" y="48"/>
                    <a:pt x="771" y="48"/>
                  </a:cubicBezTo>
                  <a:cubicBezTo>
                    <a:pt x="772" y="47"/>
                    <a:pt x="773" y="46"/>
                    <a:pt x="774" y="47"/>
                  </a:cubicBezTo>
                  <a:cubicBezTo>
                    <a:pt x="774" y="47"/>
                    <a:pt x="774" y="47"/>
                    <a:pt x="774" y="47"/>
                  </a:cubicBezTo>
                  <a:cubicBezTo>
                    <a:pt x="778" y="47"/>
                    <a:pt x="782" y="48"/>
                    <a:pt x="786" y="49"/>
                  </a:cubicBezTo>
                  <a:cubicBezTo>
                    <a:pt x="786" y="49"/>
                    <a:pt x="786" y="49"/>
                    <a:pt x="786" y="49"/>
                  </a:cubicBezTo>
                  <a:cubicBezTo>
                    <a:pt x="787" y="49"/>
                    <a:pt x="788" y="50"/>
                    <a:pt x="788" y="51"/>
                  </a:cubicBezTo>
                  <a:cubicBezTo>
                    <a:pt x="788" y="51"/>
                    <a:pt x="788" y="51"/>
                    <a:pt x="788" y="51"/>
                  </a:cubicBezTo>
                  <a:cubicBezTo>
                    <a:pt x="788" y="53"/>
                    <a:pt x="787" y="53"/>
                    <a:pt x="786" y="53"/>
                  </a:cubicBezTo>
                  <a:cubicBezTo>
                    <a:pt x="786" y="53"/>
                    <a:pt x="786" y="53"/>
                    <a:pt x="786" y="53"/>
                  </a:cubicBezTo>
                  <a:cubicBezTo>
                    <a:pt x="786" y="53"/>
                    <a:pt x="785" y="53"/>
                    <a:pt x="785" y="53"/>
                  </a:cubicBezTo>
                  <a:close/>
                  <a:moveTo>
                    <a:pt x="756" y="48"/>
                  </a:moveTo>
                  <a:cubicBezTo>
                    <a:pt x="752" y="47"/>
                    <a:pt x="748" y="46"/>
                    <a:pt x="744" y="45"/>
                  </a:cubicBezTo>
                  <a:cubicBezTo>
                    <a:pt x="744" y="45"/>
                    <a:pt x="744" y="45"/>
                    <a:pt x="744" y="45"/>
                  </a:cubicBezTo>
                  <a:cubicBezTo>
                    <a:pt x="743" y="45"/>
                    <a:pt x="742" y="44"/>
                    <a:pt x="742" y="43"/>
                  </a:cubicBezTo>
                  <a:cubicBezTo>
                    <a:pt x="742" y="43"/>
                    <a:pt x="742" y="43"/>
                    <a:pt x="742" y="43"/>
                  </a:cubicBezTo>
                  <a:cubicBezTo>
                    <a:pt x="742" y="43"/>
                    <a:pt x="742" y="43"/>
                    <a:pt x="742" y="42"/>
                  </a:cubicBezTo>
                  <a:cubicBezTo>
                    <a:pt x="742" y="42"/>
                    <a:pt x="742" y="42"/>
                    <a:pt x="742" y="42"/>
                  </a:cubicBezTo>
                  <a:cubicBezTo>
                    <a:pt x="742" y="41"/>
                    <a:pt x="744" y="40"/>
                    <a:pt x="745" y="41"/>
                  </a:cubicBezTo>
                  <a:cubicBezTo>
                    <a:pt x="745" y="41"/>
                    <a:pt x="745" y="41"/>
                    <a:pt x="745" y="41"/>
                  </a:cubicBezTo>
                  <a:cubicBezTo>
                    <a:pt x="749" y="41"/>
                    <a:pt x="753" y="42"/>
                    <a:pt x="757" y="43"/>
                  </a:cubicBezTo>
                  <a:cubicBezTo>
                    <a:pt x="757" y="43"/>
                    <a:pt x="757" y="43"/>
                    <a:pt x="757" y="43"/>
                  </a:cubicBezTo>
                  <a:cubicBezTo>
                    <a:pt x="758" y="43"/>
                    <a:pt x="759" y="45"/>
                    <a:pt x="759" y="46"/>
                  </a:cubicBezTo>
                  <a:cubicBezTo>
                    <a:pt x="759" y="46"/>
                    <a:pt x="759" y="46"/>
                    <a:pt x="759" y="46"/>
                  </a:cubicBezTo>
                  <a:cubicBezTo>
                    <a:pt x="758" y="47"/>
                    <a:pt x="757" y="48"/>
                    <a:pt x="756" y="48"/>
                  </a:cubicBezTo>
                  <a:cubicBezTo>
                    <a:pt x="756" y="48"/>
                    <a:pt x="756" y="48"/>
                    <a:pt x="756" y="48"/>
                  </a:cubicBezTo>
                  <a:cubicBezTo>
                    <a:pt x="756" y="48"/>
                    <a:pt x="756" y="48"/>
                    <a:pt x="756" y="48"/>
                  </a:cubicBezTo>
                  <a:close/>
                  <a:moveTo>
                    <a:pt x="310" y="44"/>
                  </a:moveTo>
                  <a:cubicBezTo>
                    <a:pt x="309" y="44"/>
                    <a:pt x="309" y="43"/>
                    <a:pt x="309" y="42"/>
                  </a:cubicBezTo>
                  <a:cubicBezTo>
                    <a:pt x="309" y="42"/>
                    <a:pt x="309" y="42"/>
                    <a:pt x="309" y="42"/>
                  </a:cubicBezTo>
                  <a:cubicBezTo>
                    <a:pt x="309" y="42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17" y="32"/>
                    <a:pt x="317" y="32"/>
                    <a:pt x="317" y="32"/>
                  </a:cubicBezTo>
                  <a:cubicBezTo>
                    <a:pt x="318" y="31"/>
                    <a:pt x="320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2" y="32"/>
                    <a:pt x="322" y="34"/>
                    <a:pt x="321" y="35"/>
                  </a:cubicBezTo>
                  <a:cubicBezTo>
                    <a:pt x="321" y="35"/>
                    <a:pt x="321" y="35"/>
                    <a:pt x="321" y="35"/>
                  </a:cubicBezTo>
                  <a:cubicBezTo>
                    <a:pt x="313" y="44"/>
                    <a:pt x="313" y="44"/>
                    <a:pt x="313" y="44"/>
                  </a:cubicBezTo>
                  <a:cubicBezTo>
                    <a:pt x="313" y="45"/>
                    <a:pt x="312" y="45"/>
                    <a:pt x="311" y="45"/>
                  </a:cubicBezTo>
                  <a:cubicBezTo>
                    <a:pt x="311" y="45"/>
                    <a:pt x="311" y="45"/>
                    <a:pt x="311" y="45"/>
                  </a:cubicBezTo>
                  <a:cubicBezTo>
                    <a:pt x="311" y="45"/>
                    <a:pt x="310" y="45"/>
                    <a:pt x="310" y="44"/>
                  </a:cubicBezTo>
                  <a:close/>
                  <a:moveTo>
                    <a:pt x="726" y="42"/>
                  </a:moveTo>
                  <a:cubicBezTo>
                    <a:pt x="722" y="41"/>
                    <a:pt x="719" y="40"/>
                    <a:pt x="715" y="39"/>
                  </a:cubicBezTo>
                  <a:cubicBezTo>
                    <a:pt x="715" y="39"/>
                    <a:pt x="715" y="39"/>
                    <a:pt x="715" y="39"/>
                  </a:cubicBezTo>
                  <a:cubicBezTo>
                    <a:pt x="713" y="39"/>
                    <a:pt x="713" y="38"/>
                    <a:pt x="713" y="37"/>
                  </a:cubicBezTo>
                  <a:cubicBezTo>
                    <a:pt x="713" y="37"/>
                    <a:pt x="713" y="37"/>
                    <a:pt x="713" y="37"/>
                  </a:cubicBezTo>
                  <a:cubicBezTo>
                    <a:pt x="713" y="37"/>
                    <a:pt x="713" y="37"/>
                    <a:pt x="713" y="36"/>
                  </a:cubicBezTo>
                  <a:cubicBezTo>
                    <a:pt x="713" y="36"/>
                    <a:pt x="713" y="36"/>
                    <a:pt x="713" y="36"/>
                  </a:cubicBezTo>
                  <a:cubicBezTo>
                    <a:pt x="713" y="35"/>
                    <a:pt x="714" y="34"/>
                    <a:pt x="715" y="35"/>
                  </a:cubicBezTo>
                  <a:cubicBezTo>
                    <a:pt x="715" y="35"/>
                    <a:pt x="715" y="35"/>
                    <a:pt x="715" y="35"/>
                  </a:cubicBezTo>
                  <a:cubicBezTo>
                    <a:pt x="719" y="35"/>
                    <a:pt x="723" y="36"/>
                    <a:pt x="727" y="37"/>
                  </a:cubicBezTo>
                  <a:cubicBezTo>
                    <a:pt x="727" y="37"/>
                    <a:pt x="727" y="37"/>
                    <a:pt x="727" y="37"/>
                  </a:cubicBezTo>
                  <a:cubicBezTo>
                    <a:pt x="729" y="37"/>
                    <a:pt x="729" y="39"/>
                    <a:pt x="729" y="40"/>
                  </a:cubicBezTo>
                  <a:cubicBezTo>
                    <a:pt x="729" y="40"/>
                    <a:pt x="729" y="40"/>
                    <a:pt x="729" y="40"/>
                  </a:cubicBezTo>
                  <a:cubicBezTo>
                    <a:pt x="729" y="41"/>
                    <a:pt x="728" y="42"/>
                    <a:pt x="727" y="42"/>
                  </a:cubicBezTo>
                  <a:cubicBezTo>
                    <a:pt x="727" y="42"/>
                    <a:pt x="727" y="42"/>
                    <a:pt x="727" y="42"/>
                  </a:cubicBezTo>
                  <a:cubicBezTo>
                    <a:pt x="727" y="42"/>
                    <a:pt x="726" y="42"/>
                    <a:pt x="726" y="42"/>
                  </a:cubicBezTo>
                  <a:close/>
                  <a:moveTo>
                    <a:pt x="697" y="36"/>
                  </a:moveTo>
                  <a:cubicBezTo>
                    <a:pt x="693" y="35"/>
                    <a:pt x="689" y="34"/>
                    <a:pt x="685" y="33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84" y="33"/>
                    <a:pt x="683" y="32"/>
                    <a:pt x="683" y="31"/>
                  </a:cubicBezTo>
                  <a:cubicBezTo>
                    <a:pt x="683" y="31"/>
                    <a:pt x="683" y="31"/>
                    <a:pt x="683" y="31"/>
                  </a:cubicBezTo>
                  <a:cubicBezTo>
                    <a:pt x="683" y="31"/>
                    <a:pt x="683" y="31"/>
                    <a:pt x="683" y="31"/>
                  </a:cubicBezTo>
                  <a:cubicBezTo>
                    <a:pt x="683" y="31"/>
                    <a:pt x="683" y="31"/>
                    <a:pt x="683" y="31"/>
                  </a:cubicBezTo>
                  <a:cubicBezTo>
                    <a:pt x="683" y="29"/>
                    <a:pt x="685" y="28"/>
                    <a:pt x="686" y="29"/>
                  </a:cubicBezTo>
                  <a:cubicBezTo>
                    <a:pt x="686" y="29"/>
                    <a:pt x="686" y="29"/>
                    <a:pt x="686" y="29"/>
                  </a:cubicBezTo>
                  <a:cubicBezTo>
                    <a:pt x="690" y="29"/>
                    <a:pt x="694" y="30"/>
                    <a:pt x="698" y="31"/>
                  </a:cubicBezTo>
                  <a:cubicBezTo>
                    <a:pt x="698" y="31"/>
                    <a:pt x="698" y="31"/>
                    <a:pt x="698" y="31"/>
                  </a:cubicBezTo>
                  <a:cubicBezTo>
                    <a:pt x="699" y="31"/>
                    <a:pt x="700" y="33"/>
                    <a:pt x="700" y="34"/>
                  </a:cubicBezTo>
                  <a:cubicBezTo>
                    <a:pt x="700" y="34"/>
                    <a:pt x="700" y="34"/>
                    <a:pt x="700" y="34"/>
                  </a:cubicBezTo>
                  <a:cubicBezTo>
                    <a:pt x="699" y="35"/>
                    <a:pt x="698" y="36"/>
                    <a:pt x="697" y="36"/>
                  </a:cubicBezTo>
                  <a:cubicBezTo>
                    <a:pt x="697" y="36"/>
                    <a:pt x="697" y="36"/>
                    <a:pt x="697" y="36"/>
                  </a:cubicBezTo>
                  <a:cubicBezTo>
                    <a:pt x="697" y="36"/>
                    <a:pt x="697" y="36"/>
                    <a:pt x="697" y="36"/>
                  </a:cubicBezTo>
                  <a:close/>
                  <a:moveTo>
                    <a:pt x="667" y="30"/>
                  </a:moveTo>
                  <a:cubicBezTo>
                    <a:pt x="664" y="29"/>
                    <a:pt x="660" y="29"/>
                    <a:pt x="656" y="28"/>
                  </a:cubicBezTo>
                  <a:cubicBezTo>
                    <a:pt x="656" y="28"/>
                    <a:pt x="656" y="28"/>
                    <a:pt x="656" y="28"/>
                  </a:cubicBezTo>
                  <a:cubicBezTo>
                    <a:pt x="654" y="28"/>
                    <a:pt x="654" y="27"/>
                    <a:pt x="654" y="26"/>
                  </a:cubicBezTo>
                  <a:cubicBezTo>
                    <a:pt x="654" y="26"/>
                    <a:pt x="654" y="26"/>
                    <a:pt x="654" y="26"/>
                  </a:cubicBezTo>
                  <a:cubicBezTo>
                    <a:pt x="654" y="25"/>
                    <a:pt x="654" y="25"/>
                    <a:pt x="654" y="25"/>
                  </a:cubicBezTo>
                  <a:cubicBezTo>
                    <a:pt x="654" y="25"/>
                    <a:pt x="654" y="25"/>
                    <a:pt x="654" y="25"/>
                  </a:cubicBezTo>
                  <a:cubicBezTo>
                    <a:pt x="654" y="24"/>
                    <a:pt x="655" y="23"/>
                    <a:pt x="656" y="23"/>
                  </a:cubicBezTo>
                  <a:cubicBezTo>
                    <a:pt x="656" y="23"/>
                    <a:pt x="656" y="23"/>
                    <a:pt x="656" y="23"/>
                  </a:cubicBezTo>
                  <a:cubicBezTo>
                    <a:pt x="660" y="24"/>
                    <a:pt x="664" y="25"/>
                    <a:pt x="668" y="25"/>
                  </a:cubicBezTo>
                  <a:cubicBezTo>
                    <a:pt x="668" y="25"/>
                    <a:pt x="668" y="25"/>
                    <a:pt x="668" y="25"/>
                  </a:cubicBezTo>
                  <a:cubicBezTo>
                    <a:pt x="670" y="26"/>
                    <a:pt x="670" y="27"/>
                    <a:pt x="670" y="28"/>
                  </a:cubicBezTo>
                  <a:cubicBezTo>
                    <a:pt x="670" y="28"/>
                    <a:pt x="670" y="28"/>
                    <a:pt x="670" y="28"/>
                  </a:cubicBezTo>
                  <a:cubicBezTo>
                    <a:pt x="670" y="29"/>
                    <a:pt x="669" y="30"/>
                    <a:pt x="668" y="30"/>
                  </a:cubicBezTo>
                  <a:cubicBezTo>
                    <a:pt x="668" y="30"/>
                    <a:pt x="668" y="30"/>
                    <a:pt x="668" y="30"/>
                  </a:cubicBezTo>
                  <a:cubicBezTo>
                    <a:pt x="668" y="30"/>
                    <a:pt x="668" y="30"/>
                    <a:pt x="667" y="30"/>
                  </a:cubicBezTo>
                  <a:close/>
                  <a:moveTo>
                    <a:pt x="638" y="25"/>
                  </a:moveTo>
                  <a:cubicBezTo>
                    <a:pt x="634" y="24"/>
                    <a:pt x="630" y="23"/>
                    <a:pt x="626" y="23"/>
                  </a:cubicBezTo>
                  <a:cubicBezTo>
                    <a:pt x="626" y="23"/>
                    <a:pt x="626" y="23"/>
                    <a:pt x="626" y="23"/>
                  </a:cubicBezTo>
                  <a:cubicBezTo>
                    <a:pt x="625" y="22"/>
                    <a:pt x="624" y="21"/>
                    <a:pt x="624" y="20"/>
                  </a:cubicBezTo>
                  <a:cubicBezTo>
                    <a:pt x="624" y="20"/>
                    <a:pt x="624" y="20"/>
                    <a:pt x="624" y="20"/>
                  </a:cubicBezTo>
                  <a:cubicBezTo>
                    <a:pt x="624" y="20"/>
                    <a:pt x="624" y="20"/>
                    <a:pt x="624" y="20"/>
                  </a:cubicBezTo>
                  <a:cubicBezTo>
                    <a:pt x="624" y="20"/>
                    <a:pt x="624" y="20"/>
                    <a:pt x="624" y="20"/>
                  </a:cubicBezTo>
                  <a:cubicBezTo>
                    <a:pt x="624" y="19"/>
                    <a:pt x="626" y="18"/>
                    <a:pt x="627" y="18"/>
                  </a:cubicBezTo>
                  <a:cubicBezTo>
                    <a:pt x="627" y="18"/>
                    <a:pt x="627" y="18"/>
                    <a:pt x="627" y="18"/>
                  </a:cubicBezTo>
                  <a:cubicBezTo>
                    <a:pt x="631" y="19"/>
                    <a:pt x="635" y="19"/>
                    <a:pt x="639" y="20"/>
                  </a:cubicBezTo>
                  <a:cubicBezTo>
                    <a:pt x="639" y="20"/>
                    <a:pt x="639" y="20"/>
                    <a:pt x="639" y="20"/>
                  </a:cubicBezTo>
                  <a:cubicBezTo>
                    <a:pt x="640" y="20"/>
                    <a:pt x="641" y="21"/>
                    <a:pt x="641" y="23"/>
                  </a:cubicBezTo>
                  <a:cubicBezTo>
                    <a:pt x="641" y="23"/>
                    <a:pt x="641" y="23"/>
                    <a:pt x="641" y="23"/>
                  </a:cubicBezTo>
                  <a:cubicBezTo>
                    <a:pt x="640" y="24"/>
                    <a:pt x="639" y="25"/>
                    <a:pt x="638" y="25"/>
                  </a:cubicBezTo>
                  <a:cubicBezTo>
                    <a:pt x="638" y="25"/>
                    <a:pt x="638" y="25"/>
                    <a:pt x="638" y="25"/>
                  </a:cubicBezTo>
                  <a:cubicBezTo>
                    <a:pt x="638" y="25"/>
                    <a:pt x="638" y="25"/>
                    <a:pt x="638" y="25"/>
                  </a:cubicBezTo>
                  <a:close/>
                  <a:moveTo>
                    <a:pt x="329" y="21"/>
                  </a:moveTo>
                  <a:cubicBezTo>
                    <a:pt x="328" y="21"/>
                    <a:pt x="328" y="20"/>
                    <a:pt x="328" y="20"/>
                  </a:cubicBezTo>
                  <a:cubicBezTo>
                    <a:pt x="328" y="20"/>
                    <a:pt x="328" y="20"/>
                    <a:pt x="328" y="20"/>
                  </a:cubicBezTo>
                  <a:cubicBezTo>
                    <a:pt x="328" y="20"/>
                    <a:pt x="328" y="20"/>
                    <a:pt x="328" y="20"/>
                  </a:cubicBezTo>
                  <a:cubicBezTo>
                    <a:pt x="328" y="20"/>
                    <a:pt x="328" y="20"/>
                    <a:pt x="328" y="20"/>
                  </a:cubicBezTo>
                  <a:cubicBezTo>
                    <a:pt x="328" y="19"/>
                    <a:pt x="328" y="18"/>
                    <a:pt x="329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2" y="14"/>
                    <a:pt x="333" y="14"/>
                    <a:pt x="334" y="14"/>
                  </a:cubicBezTo>
                  <a:cubicBezTo>
                    <a:pt x="334" y="14"/>
                    <a:pt x="334" y="14"/>
                    <a:pt x="334" y="14"/>
                  </a:cubicBezTo>
                  <a:cubicBezTo>
                    <a:pt x="335" y="15"/>
                    <a:pt x="335" y="15"/>
                    <a:pt x="336" y="15"/>
                  </a:cubicBezTo>
                  <a:cubicBezTo>
                    <a:pt x="336" y="15"/>
                    <a:pt x="336" y="15"/>
                    <a:pt x="336" y="15"/>
                  </a:cubicBezTo>
                  <a:cubicBezTo>
                    <a:pt x="337" y="15"/>
                    <a:pt x="339" y="14"/>
                    <a:pt x="340" y="14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41" y="13"/>
                    <a:pt x="343" y="14"/>
                    <a:pt x="343" y="15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4" y="17"/>
                    <a:pt x="343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340" y="19"/>
                    <a:pt x="338" y="19"/>
                    <a:pt x="337" y="20"/>
                  </a:cubicBezTo>
                  <a:cubicBezTo>
                    <a:pt x="337" y="20"/>
                    <a:pt x="337" y="20"/>
                    <a:pt x="337" y="20"/>
                  </a:cubicBezTo>
                  <a:cubicBezTo>
                    <a:pt x="336" y="20"/>
                    <a:pt x="336" y="20"/>
                    <a:pt x="335" y="20"/>
                  </a:cubicBezTo>
                  <a:cubicBezTo>
                    <a:pt x="335" y="20"/>
                    <a:pt x="335" y="20"/>
                    <a:pt x="335" y="20"/>
                  </a:cubicBezTo>
                  <a:cubicBezTo>
                    <a:pt x="335" y="20"/>
                    <a:pt x="335" y="20"/>
                    <a:pt x="334" y="20"/>
                  </a:cubicBezTo>
                  <a:cubicBezTo>
                    <a:pt x="334" y="20"/>
                    <a:pt x="334" y="20"/>
                    <a:pt x="334" y="20"/>
                  </a:cubicBezTo>
                  <a:cubicBezTo>
                    <a:pt x="332" y="21"/>
                    <a:pt x="332" y="21"/>
                    <a:pt x="332" y="21"/>
                  </a:cubicBezTo>
                  <a:cubicBezTo>
                    <a:pt x="332" y="21"/>
                    <a:pt x="332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0" y="22"/>
                    <a:pt x="330" y="22"/>
                    <a:pt x="329" y="21"/>
                  </a:cubicBezTo>
                  <a:close/>
                  <a:moveTo>
                    <a:pt x="608" y="20"/>
                  </a:moveTo>
                  <a:cubicBezTo>
                    <a:pt x="604" y="19"/>
                    <a:pt x="600" y="18"/>
                    <a:pt x="597" y="18"/>
                  </a:cubicBezTo>
                  <a:cubicBezTo>
                    <a:pt x="597" y="18"/>
                    <a:pt x="597" y="18"/>
                    <a:pt x="597" y="18"/>
                  </a:cubicBezTo>
                  <a:cubicBezTo>
                    <a:pt x="595" y="18"/>
                    <a:pt x="594" y="17"/>
                    <a:pt x="594" y="15"/>
                  </a:cubicBezTo>
                  <a:cubicBezTo>
                    <a:pt x="594" y="15"/>
                    <a:pt x="594" y="15"/>
                    <a:pt x="594" y="15"/>
                  </a:cubicBezTo>
                  <a:cubicBezTo>
                    <a:pt x="594" y="15"/>
                    <a:pt x="594" y="15"/>
                    <a:pt x="595" y="15"/>
                  </a:cubicBezTo>
                  <a:cubicBezTo>
                    <a:pt x="595" y="15"/>
                    <a:pt x="595" y="15"/>
                    <a:pt x="595" y="15"/>
                  </a:cubicBezTo>
                  <a:cubicBezTo>
                    <a:pt x="595" y="14"/>
                    <a:pt x="596" y="13"/>
                    <a:pt x="597" y="13"/>
                  </a:cubicBezTo>
                  <a:cubicBezTo>
                    <a:pt x="597" y="13"/>
                    <a:pt x="597" y="13"/>
                    <a:pt x="597" y="13"/>
                  </a:cubicBezTo>
                  <a:cubicBezTo>
                    <a:pt x="601" y="14"/>
                    <a:pt x="605" y="14"/>
                    <a:pt x="609" y="15"/>
                  </a:cubicBezTo>
                  <a:cubicBezTo>
                    <a:pt x="609" y="15"/>
                    <a:pt x="609" y="15"/>
                    <a:pt x="609" y="15"/>
                  </a:cubicBezTo>
                  <a:cubicBezTo>
                    <a:pt x="610" y="15"/>
                    <a:pt x="611" y="16"/>
                    <a:pt x="611" y="18"/>
                  </a:cubicBezTo>
                  <a:cubicBezTo>
                    <a:pt x="611" y="18"/>
                    <a:pt x="611" y="18"/>
                    <a:pt x="611" y="18"/>
                  </a:cubicBezTo>
                  <a:cubicBezTo>
                    <a:pt x="611" y="19"/>
                    <a:pt x="610" y="20"/>
                    <a:pt x="609" y="20"/>
                  </a:cubicBezTo>
                  <a:cubicBezTo>
                    <a:pt x="609" y="20"/>
                    <a:pt x="609" y="20"/>
                    <a:pt x="609" y="20"/>
                  </a:cubicBezTo>
                  <a:cubicBezTo>
                    <a:pt x="609" y="20"/>
                    <a:pt x="608" y="20"/>
                    <a:pt x="608" y="20"/>
                  </a:cubicBezTo>
                  <a:close/>
                  <a:moveTo>
                    <a:pt x="579" y="15"/>
                  </a:moveTo>
                  <a:cubicBezTo>
                    <a:pt x="575" y="15"/>
                    <a:pt x="571" y="14"/>
                    <a:pt x="567" y="14"/>
                  </a:cubicBezTo>
                  <a:cubicBezTo>
                    <a:pt x="567" y="14"/>
                    <a:pt x="567" y="14"/>
                    <a:pt x="567" y="14"/>
                  </a:cubicBezTo>
                  <a:cubicBezTo>
                    <a:pt x="566" y="13"/>
                    <a:pt x="565" y="12"/>
                    <a:pt x="565" y="11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10"/>
                    <a:pt x="566" y="9"/>
                    <a:pt x="567" y="9"/>
                  </a:cubicBezTo>
                  <a:cubicBezTo>
                    <a:pt x="567" y="9"/>
                    <a:pt x="567" y="9"/>
                    <a:pt x="567" y="9"/>
                  </a:cubicBezTo>
                  <a:cubicBezTo>
                    <a:pt x="567" y="9"/>
                    <a:pt x="567" y="9"/>
                    <a:pt x="567" y="9"/>
                  </a:cubicBezTo>
                  <a:cubicBezTo>
                    <a:pt x="568" y="9"/>
                    <a:pt x="568" y="9"/>
                    <a:pt x="568" y="9"/>
                  </a:cubicBezTo>
                  <a:cubicBezTo>
                    <a:pt x="568" y="9"/>
                    <a:pt x="568" y="9"/>
                    <a:pt x="568" y="9"/>
                  </a:cubicBezTo>
                  <a:cubicBezTo>
                    <a:pt x="572" y="9"/>
                    <a:pt x="575" y="10"/>
                    <a:pt x="579" y="10"/>
                  </a:cubicBezTo>
                  <a:cubicBezTo>
                    <a:pt x="579" y="10"/>
                    <a:pt x="579" y="10"/>
                    <a:pt x="579" y="10"/>
                  </a:cubicBezTo>
                  <a:cubicBezTo>
                    <a:pt x="581" y="11"/>
                    <a:pt x="582" y="12"/>
                    <a:pt x="581" y="13"/>
                  </a:cubicBezTo>
                  <a:cubicBezTo>
                    <a:pt x="581" y="13"/>
                    <a:pt x="581" y="13"/>
                    <a:pt x="581" y="13"/>
                  </a:cubicBezTo>
                  <a:cubicBezTo>
                    <a:pt x="581" y="14"/>
                    <a:pt x="580" y="15"/>
                    <a:pt x="579" y="15"/>
                  </a:cubicBezTo>
                  <a:cubicBezTo>
                    <a:pt x="579" y="15"/>
                    <a:pt x="579" y="15"/>
                    <a:pt x="579" y="15"/>
                  </a:cubicBezTo>
                  <a:cubicBezTo>
                    <a:pt x="579" y="15"/>
                    <a:pt x="579" y="15"/>
                    <a:pt x="579" y="15"/>
                  </a:cubicBezTo>
                  <a:close/>
                  <a:moveTo>
                    <a:pt x="356" y="12"/>
                  </a:moveTo>
                  <a:cubicBezTo>
                    <a:pt x="356" y="11"/>
                    <a:pt x="356" y="11"/>
                    <a:pt x="356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56" y="10"/>
                    <a:pt x="356" y="9"/>
                    <a:pt x="358" y="9"/>
                  </a:cubicBezTo>
                  <a:cubicBezTo>
                    <a:pt x="358" y="9"/>
                    <a:pt x="358" y="9"/>
                    <a:pt x="358" y="9"/>
                  </a:cubicBezTo>
                  <a:cubicBezTo>
                    <a:pt x="361" y="8"/>
                    <a:pt x="365" y="7"/>
                    <a:pt x="369" y="6"/>
                  </a:cubicBezTo>
                  <a:cubicBezTo>
                    <a:pt x="369" y="6"/>
                    <a:pt x="369" y="6"/>
                    <a:pt x="369" y="6"/>
                  </a:cubicBezTo>
                  <a:cubicBezTo>
                    <a:pt x="371" y="6"/>
                    <a:pt x="372" y="7"/>
                    <a:pt x="372" y="8"/>
                  </a:cubicBezTo>
                  <a:cubicBezTo>
                    <a:pt x="372" y="8"/>
                    <a:pt x="372" y="8"/>
                    <a:pt x="372" y="8"/>
                  </a:cubicBezTo>
                  <a:cubicBezTo>
                    <a:pt x="372" y="9"/>
                    <a:pt x="372" y="11"/>
                    <a:pt x="370" y="11"/>
                  </a:cubicBezTo>
                  <a:cubicBezTo>
                    <a:pt x="370" y="11"/>
                    <a:pt x="370" y="11"/>
                    <a:pt x="370" y="11"/>
                  </a:cubicBezTo>
                  <a:cubicBezTo>
                    <a:pt x="366" y="12"/>
                    <a:pt x="362" y="13"/>
                    <a:pt x="359" y="13"/>
                  </a:cubicBezTo>
                  <a:cubicBezTo>
                    <a:pt x="359" y="13"/>
                    <a:pt x="359" y="13"/>
                    <a:pt x="359" y="13"/>
                  </a:cubicBezTo>
                  <a:cubicBezTo>
                    <a:pt x="359" y="14"/>
                    <a:pt x="358" y="14"/>
                    <a:pt x="358" y="14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57" y="14"/>
                    <a:pt x="356" y="13"/>
                    <a:pt x="356" y="12"/>
                  </a:cubicBezTo>
                  <a:close/>
                  <a:moveTo>
                    <a:pt x="549" y="11"/>
                  </a:moveTo>
                  <a:cubicBezTo>
                    <a:pt x="545" y="11"/>
                    <a:pt x="541" y="10"/>
                    <a:pt x="537" y="10"/>
                  </a:cubicBezTo>
                  <a:cubicBezTo>
                    <a:pt x="537" y="10"/>
                    <a:pt x="537" y="10"/>
                    <a:pt x="537" y="10"/>
                  </a:cubicBezTo>
                  <a:cubicBezTo>
                    <a:pt x="536" y="10"/>
                    <a:pt x="535" y="9"/>
                    <a:pt x="535" y="8"/>
                  </a:cubicBezTo>
                  <a:cubicBezTo>
                    <a:pt x="535" y="8"/>
                    <a:pt x="535" y="8"/>
                    <a:pt x="535" y="8"/>
                  </a:cubicBezTo>
                  <a:cubicBezTo>
                    <a:pt x="535" y="7"/>
                    <a:pt x="535" y="7"/>
                    <a:pt x="535" y="7"/>
                  </a:cubicBezTo>
                  <a:cubicBezTo>
                    <a:pt x="535" y="7"/>
                    <a:pt x="535" y="7"/>
                    <a:pt x="535" y="7"/>
                  </a:cubicBezTo>
                  <a:cubicBezTo>
                    <a:pt x="535" y="6"/>
                    <a:pt x="536" y="5"/>
                    <a:pt x="538" y="5"/>
                  </a:cubicBezTo>
                  <a:cubicBezTo>
                    <a:pt x="538" y="5"/>
                    <a:pt x="538" y="5"/>
                    <a:pt x="538" y="5"/>
                  </a:cubicBezTo>
                  <a:cubicBezTo>
                    <a:pt x="542" y="6"/>
                    <a:pt x="546" y="6"/>
                    <a:pt x="550" y="7"/>
                  </a:cubicBezTo>
                  <a:cubicBezTo>
                    <a:pt x="550" y="7"/>
                    <a:pt x="550" y="7"/>
                    <a:pt x="550" y="7"/>
                  </a:cubicBezTo>
                  <a:cubicBezTo>
                    <a:pt x="551" y="7"/>
                    <a:pt x="552" y="8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0" y="11"/>
                    <a:pt x="549" y="11"/>
                  </a:cubicBezTo>
                  <a:cubicBezTo>
                    <a:pt x="549" y="11"/>
                    <a:pt x="549" y="11"/>
                    <a:pt x="549" y="11"/>
                  </a:cubicBezTo>
                  <a:cubicBezTo>
                    <a:pt x="549" y="11"/>
                    <a:pt x="549" y="11"/>
                    <a:pt x="549" y="11"/>
                  </a:cubicBezTo>
                  <a:close/>
                  <a:moveTo>
                    <a:pt x="519" y="8"/>
                  </a:moveTo>
                  <a:cubicBezTo>
                    <a:pt x="515" y="8"/>
                    <a:pt x="511" y="7"/>
                    <a:pt x="507" y="7"/>
                  </a:cubicBezTo>
                  <a:cubicBezTo>
                    <a:pt x="507" y="7"/>
                    <a:pt x="507" y="7"/>
                    <a:pt x="507" y="7"/>
                  </a:cubicBezTo>
                  <a:cubicBezTo>
                    <a:pt x="506" y="7"/>
                    <a:pt x="505" y="6"/>
                    <a:pt x="505" y="5"/>
                  </a:cubicBezTo>
                  <a:cubicBezTo>
                    <a:pt x="505" y="5"/>
                    <a:pt x="505" y="5"/>
                    <a:pt x="505" y="5"/>
                  </a:cubicBezTo>
                  <a:cubicBezTo>
                    <a:pt x="505" y="5"/>
                    <a:pt x="505" y="5"/>
                    <a:pt x="505" y="5"/>
                  </a:cubicBezTo>
                  <a:cubicBezTo>
                    <a:pt x="505" y="5"/>
                    <a:pt x="505" y="5"/>
                    <a:pt x="505" y="5"/>
                  </a:cubicBezTo>
                  <a:cubicBezTo>
                    <a:pt x="505" y="3"/>
                    <a:pt x="506" y="2"/>
                    <a:pt x="508" y="2"/>
                  </a:cubicBezTo>
                  <a:cubicBezTo>
                    <a:pt x="508" y="2"/>
                    <a:pt x="508" y="2"/>
                    <a:pt x="508" y="2"/>
                  </a:cubicBezTo>
                  <a:cubicBezTo>
                    <a:pt x="512" y="3"/>
                    <a:pt x="516" y="3"/>
                    <a:pt x="520" y="3"/>
                  </a:cubicBezTo>
                  <a:cubicBezTo>
                    <a:pt x="520" y="3"/>
                    <a:pt x="520" y="3"/>
                    <a:pt x="520" y="3"/>
                  </a:cubicBezTo>
                  <a:cubicBezTo>
                    <a:pt x="521" y="4"/>
                    <a:pt x="522" y="5"/>
                    <a:pt x="522" y="6"/>
                  </a:cubicBezTo>
                  <a:cubicBezTo>
                    <a:pt x="522" y="6"/>
                    <a:pt x="522" y="6"/>
                    <a:pt x="522" y="6"/>
                  </a:cubicBezTo>
                  <a:cubicBezTo>
                    <a:pt x="522" y="7"/>
                    <a:pt x="521" y="8"/>
                    <a:pt x="519" y="8"/>
                  </a:cubicBezTo>
                  <a:cubicBezTo>
                    <a:pt x="519" y="8"/>
                    <a:pt x="519" y="8"/>
                    <a:pt x="519" y="8"/>
                  </a:cubicBezTo>
                  <a:cubicBezTo>
                    <a:pt x="519" y="8"/>
                    <a:pt x="519" y="8"/>
                    <a:pt x="519" y="8"/>
                  </a:cubicBezTo>
                  <a:close/>
                  <a:moveTo>
                    <a:pt x="385" y="6"/>
                  </a:moveTo>
                  <a:cubicBezTo>
                    <a:pt x="385" y="6"/>
                    <a:pt x="385" y="6"/>
                    <a:pt x="385" y="6"/>
                  </a:cubicBezTo>
                  <a:cubicBezTo>
                    <a:pt x="385" y="6"/>
                    <a:pt x="385" y="6"/>
                    <a:pt x="385" y="6"/>
                  </a:cubicBezTo>
                  <a:cubicBezTo>
                    <a:pt x="385" y="5"/>
                    <a:pt x="386" y="4"/>
                    <a:pt x="387" y="3"/>
                  </a:cubicBezTo>
                  <a:cubicBezTo>
                    <a:pt x="387" y="3"/>
                    <a:pt x="387" y="3"/>
                    <a:pt x="387" y="3"/>
                  </a:cubicBezTo>
                  <a:cubicBezTo>
                    <a:pt x="391" y="3"/>
                    <a:pt x="395" y="2"/>
                    <a:pt x="399" y="2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401" y="2"/>
                    <a:pt x="402" y="3"/>
                    <a:pt x="402" y="4"/>
                  </a:cubicBezTo>
                  <a:cubicBezTo>
                    <a:pt x="402" y="4"/>
                    <a:pt x="402" y="4"/>
                    <a:pt x="402" y="4"/>
                  </a:cubicBezTo>
                  <a:cubicBezTo>
                    <a:pt x="402" y="6"/>
                    <a:pt x="401" y="7"/>
                    <a:pt x="400" y="7"/>
                  </a:cubicBezTo>
                  <a:cubicBezTo>
                    <a:pt x="400" y="7"/>
                    <a:pt x="400" y="7"/>
                    <a:pt x="400" y="7"/>
                  </a:cubicBezTo>
                  <a:cubicBezTo>
                    <a:pt x="396" y="7"/>
                    <a:pt x="392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6" y="8"/>
                    <a:pt x="385" y="7"/>
                    <a:pt x="385" y="6"/>
                  </a:cubicBezTo>
                  <a:close/>
                  <a:moveTo>
                    <a:pt x="489" y="6"/>
                  </a:moveTo>
                  <a:cubicBezTo>
                    <a:pt x="485" y="6"/>
                    <a:pt x="481" y="5"/>
                    <a:pt x="477" y="5"/>
                  </a:cubicBezTo>
                  <a:cubicBezTo>
                    <a:pt x="477" y="5"/>
                    <a:pt x="477" y="5"/>
                    <a:pt x="477" y="5"/>
                  </a:cubicBezTo>
                  <a:cubicBezTo>
                    <a:pt x="477" y="5"/>
                    <a:pt x="477" y="5"/>
                    <a:pt x="477" y="5"/>
                  </a:cubicBezTo>
                  <a:cubicBezTo>
                    <a:pt x="476" y="5"/>
                    <a:pt x="475" y="4"/>
                    <a:pt x="475" y="3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5" y="1"/>
                    <a:pt x="476" y="0"/>
                    <a:pt x="478" y="1"/>
                  </a:cubicBezTo>
                  <a:cubicBezTo>
                    <a:pt x="478" y="1"/>
                    <a:pt x="478" y="1"/>
                    <a:pt x="478" y="1"/>
                  </a:cubicBezTo>
                  <a:cubicBezTo>
                    <a:pt x="482" y="1"/>
                    <a:pt x="486" y="1"/>
                    <a:pt x="490" y="1"/>
                  </a:cubicBezTo>
                  <a:cubicBezTo>
                    <a:pt x="490" y="1"/>
                    <a:pt x="490" y="1"/>
                    <a:pt x="490" y="1"/>
                  </a:cubicBezTo>
                  <a:cubicBezTo>
                    <a:pt x="491" y="1"/>
                    <a:pt x="492" y="2"/>
                    <a:pt x="492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92" y="5"/>
                    <a:pt x="491" y="6"/>
                    <a:pt x="489" y="6"/>
                  </a:cubicBezTo>
                  <a:cubicBezTo>
                    <a:pt x="489" y="6"/>
                    <a:pt x="489" y="6"/>
                    <a:pt x="489" y="6"/>
                  </a:cubicBezTo>
                  <a:cubicBezTo>
                    <a:pt x="489" y="6"/>
                    <a:pt x="489" y="6"/>
                    <a:pt x="489" y="6"/>
                  </a:cubicBezTo>
                  <a:close/>
                  <a:moveTo>
                    <a:pt x="415" y="3"/>
                  </a:moveTo>
                  <a:cubicBezTo>
                    <a:pt x="415" y="3"/>
                    <a:pt x="415" y="3"/>
                    <a:pt x="415" y="3"/>
                  </a:cubicBezTo>
                  <a:cubicBezTo>
                    <a:pt x="415" y="3"/>
                    <a:pt x="415" y="3"/>
                    <a:pt x="415" y="3"/>
                  </a:cubicBezTo>
                  <a:cubicBezTo>
                    <a:pt x="415" y="2"/>
                    <a:pt x="416" y="1"/>
                    <a:pt x="417" y="1"/>
                  </a:cubicBezTo>
                  <a:cubicBezTo>
                    <a:pt x="417" y="1"/>
                    <a:pt x="417" y="1"/>
                    <a:pt x="417" y="1"/>
                  </a:cubicBezTo>
                  <a:cubicBezTo>
                    <a:pt x="421" y="0"/>
                    <a:pt x="425" y="0"/>
                    <a:pt x="429" y="0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31" y="0"/>
                    <a:pt x="432" y="1"/>
                    <a:pt x="432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2" y="4"/>
                    <a:pt x="431" y="5"/>
                    <a:pt x="430" y="5"/>
                  </a:cubicBezTo>
                  <a:cubicBezTo>
                    <a:pt x="430" y="5"/>
                    <a:pt x="430" y="5"/>
                    <a:pt x="430" y="5"/>
                  </a:cubicBezTo>
                  <a:cubicBezTo>
                    <a:pt x="426" y="5"/>
                    <a:pt x="422" y="5"/>
                    <a:pt x="418" y="5"/>
                  </a:cubicBezTo>
                  <a:cubicBezTo>
                    <a:pt x="418" y="5"/>
                    <a:pt x="418" y="5"/>
                    <a:pt x="418" y="5"/>
                  </a:cubicBezTo>
                  <a:cubicBezTo>
                    <a:pt x="418" y="5"/>
                    <a:pt x="418" y="5"/>
                    <a:pt x="418" y="5"/>
                  </a:cubicBezTo>
                  <a:cubicBezTo>
                    <a:pt x="418" y="5"/>
                    <a:pt x="418" y="5"/>
                    <a:pt x="418" y="5"/>
                  </a:cubicBezTo>
                  <a:cubicBezTo>
                    <a:pt x="416" y="5"/>
                    <a:pt x="415" y="4"/>
                    <a:pt x="415" y="3"/>
                  </a:cubicBezTo>
                  <a:close/>
                  <a:moveTo>
                    <a:pt x="459" y="5"/>
                  </a:moveTo>
                  <a:cubicBezTo>
                    <a:pt x="455" y="5"/>
                    <a:pt x="451" y="5"/>
                    <a:pt x="448" y="5"/>
                  </a:cubicBezTo>
                  <a:cubicBezTo>
                    <a:pt x="448" y="5"/>
                    <a:pt x="448" y="5"/>
                    <a:pt x="448" y="5"/>
                  </a:cubicBezTo>
                  <a:cubicBezTo>
                    <a:pt x="448" y="5"/>
                    <a:pt x="448" y="5"/>
                    <a:pt x="448" y="5"/>
                  </a:cubicBezTo>
                  <a:cubicBezTo>
                    <a:pt x="448" y="5"/>
                    <a:pt x="448" y="5"/>
                    <a:pt x="447" y="5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6" y="5"/>
                    <a:pt x="445" y="4"/>
                    <a:pt x="445" y="2"/>
                  </a:cubicBezTo>
                  <a:cubicBezTo>
                    <a:pt x="445" y="2"/>
                    <a:pt x="445" y="2"/>
                    <a:pt x="445" y="2"/>
                  </a:cubicBezTo>
                  <a:cubicBezTo>
                    <a:pt x="445" y="1"/>
                    <a:pt x="446" y="0"/>
                    <a:pt x="447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452" y="0"/>
                    <a:pt x="456" y="0"/>
                    <a:pt x="460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461" y="0"/>
                    <a:pt x="462" y="1"/>
                    <a:pt x="462" y="2"/>
                  </a:cubicBezTo>
                  <a:cubicBezTo>
                    <a:pt x="462" y="2"/>
                    <a:pt x="462" y="2"/>
                    <a:pt x="462" y="2"/>
                  </a:cubicBezTo>
                  <a:cubicBezTo>
                    <a:pt x="462" y="4"/>
                    <a:pt x="461" y="5"/>
                    <a:pt x="460" y="5"/>
                  </a:cubicBezTo>
                  <a:cubicBezTo>
                    <a:pt x="460" y="5"/>
                    <a:pt x="460" y="5"/>
                    <a:pt x="460" y="5"/>
                  </a:cubicBezTo>
                  <a:cubicBezTo>
                    <a:pt x="459" y="5"/>
                    <a:pt x="459" y="5"/>
                    <a:pt x="459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5" name="Oval 147"/>
            <p:cNvSpPr>
              <a:spLocks noChangeArrowheads="1"/>
            </p:cNvSpPr>
            <p:nvPr/>
          </p:nvSpPr>
          <p:spPr bwMode="auto">
            <a:xfrm>
              <a:off x="15367005" y="-2078043"/>
              <a:ext cx="800101" cy="228600"/>
            </a:xfrm>
            <a:prstGeom prst="ellipse">
              <a:avLst/>
            </a:prstGeom>
            <a:solidFill>
              <a:srgbClr val="D9D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6" name="Freeform 148"/>
            <p:cNvSpPr/>
            <p:nvPr/>
          </p:nvSpPr>
          <p:spPr bwMode="auto">
            <a:xfrm>
              <a:off x="15460667" y="-2366969"/>
              <a:ext cx="604838" cy="450851"/>
            </a:xfrm>
            <a:custGeom>
              <a:avLst/>
              <a:gdLst>
                <a:gd name="T0" fmla="*/ 157 w 161"/>
                <a:gd name="T1" fmla="*/ 105 h 120"/>
                <a:gd name="T2" fmla="*/ 160 w 161"/>
                <a:gd name="T3" fmla="*/ 75 h 120"/>
                <a:gd name="T4" fmla="*/ 75 w 161"/>
                <a:gd name="T5" fmla="*/ 3 h 120"/>
                <a:gd name="T6" fmla="*/ 3 w 161"/>
                <a:gd name="T7" fmla="*/ 88 h 120"/>
                <a:gd name="T8" fmla="*/ 7 w 161"/>
                <a:gd name="T9" fmla="*/ 108 h 120"/>
                <a:gd name="T10" fmla="*/ 157 w 161"/>
                <a:gd name="T11" fmla="*/ 10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" h="120">
                  <a:moveTo>
                    <a:pt x="157" y="105"/>
                  </a:moveTo>
                  <a:cubicBezTo>
                    <a:pt x="160" y="96"/>
                    <a:pt x="161" y="86"/>
                    <a:pt x="160" y="75"/>
                  </a:cubicBezTo>
                  <a:cubicBezTo>
                    <a:pt x="157" y="32"/>
                    <a:pt x="119" y="0"/>
                    <a:pt x="75" y="3"/>
                  </a:cubicBezTo>
                  <a:cubicBezTo>
                    <a:pt x="32" y="6"/>
                    <a:pt x="0" y="44"/>
                    <a:pt x="3" y="88"/>
                  </a:cubicBezTo>
                  <a:cubicBezTo>
                    <a:pt x="4" y="95"/>
                    <a:pt x="5" y="101"/>
                    <a:pt x="7" y="108"/>
                  </a:cubicBezTo>
                  <a:cubicBezTo>
                    <a:pt x="57" y="117"/>
                    <a:pt x="109" y="120"/>
                    <a:pt x="157" y="105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7" name="Freeform 149"/>
            <p:cNvSpPr>
              <a:spLocks noEditPoints="1"/>
            </p:cNvSpPr>
            <p:nvPr/>
          </p:nvSpPr>
          <p:spPr bwMode="auto">
            <a:xfrm>
              <a:off x="15463842" y="-2363793"/>
              <a:ext cx="604838" cy="436563"/>
            </a:xfrm>
            <a:custGeom>
              <a:avLst/>
              <a:gdLst>
                <a:gd name="T0" fmla="*/ 6 w 161"/>
                <a:gd name="T1" fmla="*/ 108 h 116"/>
                <a:gd name="T2" fmla="*/ 5 w 161"/>
                <a:gd name="T3" fmla="*/ 107 h 116"/>
                <a:gd name="T4" fmla="*/ 5 w 161"/>
                <a:gd name="T5" fmla="*/ 107 h 116"/>
                <a:gd name="T6" fmla="*/ 1 w 161"/>
                <a:gd name="T7" fmla="*/ 87 h 116"/>
                <a:gd name="T8" fmla="*/ 1 w 161"/>
                <a:gd name="T9" fmla="*/ 87 h 116"/>
                <a:gd name="T10" fmla="*/ 0 w 161"/>
                <a:gd name="T11" fmla="*/ 80 h 116"/>
                <a:gd name="T12" fmla="*/ 0 w 161"/>
                <a:gd name="T13" fmla="*/ 80 h 116"/>
                <a:gd name="T14" fmla="*/ 74 w 161"/>
                <a:gd name="T15" fmla="*/ 0 h 116"/>
                <a:gd name="T16" fmla="*/ 74 w 161"/>
                <a:gd name="T17" fmla="*/ 0 h 116"/>
                <a:gd name="T18" fmla="*/ 81 w 161"/>
                <a:gd name="T19" fmla="*/ 0 h 116"/>
                <a:gd name="T20" fmla="*/ 81 w 161"/>
                <a:gd name="T21" fmla="*/ 0 h 116"/>
                <a:gd name="T22" fmla="*/ 161 w 161"/>
                <a:gd name="T23" fmla="*/ 74 h 116"/>
                <a:gd name="T24" fmla="*/ 161 w 161"/>
                <a:gd name="T25" fmla="*/ 74 h 116"/>
                <a:gd name="T26" fmla="*/ 161 w 161"/>
                <a:gd name="T27" fmla="*/ 80 h 116"/>
                <a:gd name="T28" fmla="*/ 161 w 161"/>
                <a:gd name="T29" fmla="*/ 80 h 116"/>
                <a:gd name="T30" fmla="*/ 157 w 161"/>
                <a:gd name="T31" fmla="*/ 105 h 116"/>
                <a:gd name="T32" fmla="*/ 157 w 161"/>
                <a:gd name="T33" fmla="*/ 105 h 116"/>
                <a:gd name="T34" fmla="*/ 156 w 161"/>
                <a:gd name="T35" fmla="*/ 106 h 116"/>
                <a:gd name="T36" fmla="*/ 156 w 161"/>
                <a:gd name="T37" fmla="*/ 106 h 116"/>
                <a:gd name="T38" fmla="*/ 83 w 161"/>
                <a:gd name="T39" fmla="*/ 116 h 116"/>
                <a:gd name="T40" fmla="*/ 83 w 161"/>
                <a:gd name="T41" fmla="*/ 116 h 116"/>
                <a:gd name="T42" fmla="*/ 6 w 161"/>
                <a:gd name="T43" fmla="*/ 108 h 116"/>
                <a:gd name="T44" fmla="*/ 83 w 161"/>
                <a:gd name="T45" fmla="*/ 113 h 116"/>
                <a:gd name="T46" fmla="*/ 154 w 161"/>
                <a:gd name="T47" fmla="*/ 103 h 116"/>
                <a:gd name="T48" fmla="*/ 154 w 161"/>
                <a:gd name="T49" fmla="*/ 103 h 116"/>
                <a:gd name="T50" fmla="*/ 158 w 161"/>
                <a:gd name="T51" fmla="*/ 80 h 116"/>
                <a:gd name="T52" fmla="*/ 158 w 161"/>
                <a:gd name="T53" fmla="*/ 80 h 116"/>
                <a:gd name="T54" fmla="*/ 158 w 161"/>
                <a:gd name="T55" fmla="*/ 74 h 116"/>
                <a:gd name="T56" fmla="*/ 158 w 161"/>
                <a:gd name="T57" fmla="*/ 74 h 116"/>
                <a:gd name="T58" fmla="*/ 81 w 161"/>
                <a:gd name="T59" fmla="*/ 3 h 116"/>
                <a:gd name="T60" fmla="*/ 81 w 161"/>
                <a:gd name="T61" fmla="*/ 3 h 116"/>
                <a:gd name="T62" fmla="*/ 74 w 161"/>
                <a:gd name="T63" fmla="*/ 3 h 116"/>
                <a:gd name="T64" fmla="*/ 74 w 161"/>
                <a:gd name="T65" fmla="*/ 3 h 116"/>
                <a:gd name="T66" fmla="*/ 3 w 161"/>
                <a:gd name="T67" fmla="*/ 80 h 116"/>
                <a:gd name="T68" fmla="*/ 3 w 161"/>
                <a:gd name="T69" fmla="*/ 80 h 116"/>
                <a:gd name="T70" fmla="*/ 4 w 161"/>
                <a:gd name="T71" fmla="*/ 87 h 116"/>
                <a:gd name="T72" fmla="*/ 4 w 161"/>
                <a:gd name="T73" fmla="*/ 87 h 116"/>
                <a:gd name="T74" fmla="*/ 7 w 161"/>
                <a:gd name="T75" fmla="*/ 105 h 116"/>
                <a:gd name="T76" fmla="*/ 7 w 161"/>
                <a:gd name="T77" fmla="*/ 105 h 116"/>
                <a:gd name="T78" fmla="*/ 83 w 161"/>
                <a:gd name="T79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1" h="116">
                  <a:moveTo>
                    <a:pt x="6" y="108"/>
                  </a:moveTo>
                  <a:cubicBezTo>
                    <a:pt x="5" y="108"/>
                    <a:pt x="5" y="107"/>
                    <a:pt x="5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3" y="101"/>
                    <a:pt x="1" y="94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5"/>
                    <a:pt x="0" y="82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9"/>
                    <a:pt x="32" y="4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6" y="0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22" y="0"/>
                    <a:pt x="157" y="32"/>
                    <a:pt x="161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6"/>
                    <a:pt x="161" y="78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9"/>
                    <a:pt x="159" y="97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6"/>
                    <a:pt x="156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33" y="113"/>
                    <a:pt x="108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57" y="116"/>
                    <a:pt x="31" y="113"/>
                    <a:pt x="6" y="108"/>
                  </a:cubicBezTo>
                  <a:close/>
                  <a:moveTo>
                    <a:pt x="83" y="113"/>
                  </a:moveTo>
                  <a:cubicBezTo>
                    <a:pt x="107" y="113"/>
                    <a:pt x="131" y="110"/>
                    <a:pt x="154" y="103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7" y="96"/>
                    <a:pt x="158" y="88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78"/>
                    <a:pt x="158" y="76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4" y="34"/>
                    <a:pt x="12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79" y="3"/>
                    <a:pt x="77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34" y="7"/>
                    <a:pt x="3" y="4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2"/>
                    <a:pt x="3" y="84"/>
                    <a:pt x="4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4" y="93"/>
                    <a:pt x="5" y="99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32" y="110"/>
                    <a:pt x="58" y="113"/>
                    <a:pt x="83" y="1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8" name="Freeform 150"/>
            <p:cNvSpPr/>
            <p:nvPr/>
          </p:nvSpPr>
          <p:spPr bwMode="auto">
            <a:xfrm>
              <a:off x="15501943" y="-2119318"/>
              <a:ext cx="82550" cy="79375"/>
            </a:xfrm>
            <a:custGeom>
              <a:avLst/>
              <a:gdLst>
                <a:gd name="T0" fmla="*/ 12 w 22"/>
                <a:gd name="T1" fmla="*/ 21 h 21"/>
                <a:gd name="T2" fmla="*/ 21 w 22"/>
                <a:gd name="T3" fmla="*/ 10 h 21"/>
                <a:gd name="T4" fmla="*/ 10 w 22"/>
                <a:gd name="T5" fmla="*/ 0 h 21"/>
                <a:gd name="T6" fmla="*/ 1 w 22"/>
                <a:gd name="T7" fmla="*/ 11 h 21"/>
                <a:gd name="T8" fmla="*/ 12 w 2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12" y="21"/>
                  </a:moveTo>
                  <a:cubicBezTo>
                    <a:pt x="18" y="20"/>
                    <a:pt x="22" y="15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  <a:cubicBezTo>
                    <a:pt x="5" y="1"/>
                    <a:pt x="0" y="6"/>
                    <a:pt x="1" y="11"/>
                  </a:cubicBezTo>
                  <a:cubicBezTo>
                    <a:pt x="1" y="17"/>
                    <a:pt x="6" y="21"/>
                    <a:pt x="1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9" name="Freeform 151"/>
            <p:cNvSpPr/>
            <p:nvPr/>
          </p:nvSpPr>
          <p:spPr bwMode="auto">
            <a:xfrm>
              <a:off x="15532105" y="-2325693"/>
              <a:ext cx="209550" cy="198438"/>
            </a:xfrm>
            <a:custGeom>
              <a:avLst/>
              <a:gdLst>
                <a:gd name="T0" fmla="*/ 51 w 56"/>
                <a:gd name="T1" fmla="*/ 6 h 53"/>
                <a:gd name="T2" fmla="*/ 38 w 56"/>
                <a:gd name="T3" fmla="*/ 38 h 53"/>
                <a:gd name="T4" fmla="*/ 6 w 56"/>
                <a:gd name="T5" fmla="*/ 48 h 53"/>
                <a:gd name="T6" fmla="*/ 19 w 56"/>
                <a:gd name="T7" fmla="*/ 16 h 53"/>
                <a:gd name="T8" fmla="*/ 51 w 56"/>
                <a:gd name="T9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3">
                  <a:moveTo>
                    <a:pt x="51" y="6"/>
                  </a:moveTo>
                  <a:cubicBezTo>
                    <a:pt x="56" y="12"/>
                    <a:pt x="51" y="26"/>
                    <a:pt x="38" y="38"/>
                  </a:cubicBezTo>
                  <a:cubicBezTo>
                    <a:pt x="26" y="49"/>
                    <a:pt x="11" y="53"/>
                    <a:pt x="6" y="48"/>
                  </a:cubicBezTo>
                  <a:cubicBezTo>
                    <a:pt x="0" y="42"/>
                    <a:pt x="6" y="28"/>
                    <a:pt x="19" y="16"/>
                  </a:cubicBezTo>
                  <a:cubicBezTo>
                    <a:pt x="31" y="5"/>
                    <a:pt x="46" y="0"/>
                    <a:pt x="5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0" name="Oval 152"/>
            <p:cNvSpPr>
              <a:spLocks noChangeArrowheads="1"/>
            </p:cNvSpPr>
            <p:nvPr/>
          </p:nvSpPr>
          <p:spPr bwMode="auto">
            <a:xfrm>
              <a:off x="14608179" y="-1687517"/>
              <a:ext cx="754064" cy="198438"/>
            </a:xfrm>
            <a:prstGeom prst="ellipse">
              <a:avLst/>
            </a:prstGeom>
            <a:solidFill>
              <a:srgbClr val="E6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1" name="Freeform 153"/>
            <p:cNvSpPr/>
            <p:nvPr/>
          </p:nvSpPr>
          <p:spPr bwMode="auto">
            <a:xfrm>
              <a:off x="14724066" y="-1844680"/>
              <a:ext cx="522288" cy="319088"/>
            </a:xfrm>
            <a:custGeom>
              <a:avLst/>
              <a:gdLst>
                <a:gd name="T0" fmla="*/ 97 w 139"/>
                <a:gd name="T1" fmla="*/ 15 h 85"/>
                <a:gd name="T2" fmla="*/ 4 w 139"/>
                <a:gd name="T3" fmla="*/ 52 h 85"/>
                <a:gd name="T4" fmla="*/ 0 w 139"/>
                <a:gd name="T5" fmla="*/ 66 h 85"/>
                <a:gd name="T6" fmla="*/ 139 w 139"/>
                <a:gd name="T7" fmla="*/ 67 h 85"/>
                <a:gd name="T8" fmla="*/ 97 w 139"/>
                <a:gd name="T9" fmla="*/ 1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85">
                  <a:moveTo>
                    <a:pt x="97" y="15"/>
                  </a:moveTo>
                  <a:cubicBezTo>
                    <a:pt x="61" y="0"/>
                    <a:pt x="20" y="17"/>
                    <a:pt x="4" y="52"/>
                  </a:cubicBezTo>
                  <a:cubicBezTo>
                    <a:pt x="3" y="57"/>
                    <a:pt x="1" y="61"/>
                    <a:pt x="0" y="66"/>
                  </a:cubicBezTo>
                  <a:cubicBezTo>
                    <a:pt x="37" y="85"/>
                    <a:pt x="113" y="80"/>
                    <a:pt x="139" y="67"/>
                  </a:cubicBezTo>
                  <a:cubicBezTo>
                    <a:pt x="134" y="45"/>
                    <a:pt x="119" y="25"/>
                    <a:pt x="97" y="15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2" name="Freeform 154"/>
            <p:cNvSpPr>
              <a:spLocks noEditPoints="1"/>
            </p:cNvSpPr>
            <p:nvPr/>
          </p:nvSpPr>
          <p:spPr bwMode="auto">
            <a:xfrm>
              <a:off x="14720891" y="-1814517"/>
              <a:ext cx="528638" cy="269876"/>
            </a:xfrm>
            <a:custGeom>
              <a:avLst/>
              <a:gdLst>
                <a:gd name="T0" fmla="*/ 1 w 141"/>
                <a:gd name="T1" fmla="*/ 59 h 72"/>
                <a:gd name="T2" fmla="*/ 0 w 141"/>
                <a:gd name="T3" fmla="*/ 58 h 72"/>
                <a:gd name="T4" fmla="*/ 0 w 141"/>
                <a:gd name="T5" fmla="*/ 58 h 72"/>
                <a:gd name="T6" fmla="*/ 4 w 141"/>
                <a:gd name="T7" fmla="*/ 44 h 72"/>
                <a:gd name="T8" fmla="*/ 4 w 141"/>
                <a:gd name="T9" fmla="*/ 44 h 72"/>
                <a:gd name="T10" fmla="*/ 70 w 141"/>
                <a:gd name="T11" fmla="*/ 0 h 72"/>
                <a:gd name="T12" fmla="*/ 70 w 141"/>
                <a:gd name="T13" fmla="*/ 0 h 72"/>
                <a:gd name="T14" fmla="*/ 98 w 141"/>
                <a:gd name="T15" fmla="*/ 6 h 72"/>
                <a:gd name="T16" fmla="*/ 98 w 141"/>
                <a:gd name="T17" fmla="*/ 6 h 72"/>
                <a:gd name="T18" fmla="*/ 98 w 141"/>
                <a:gd name="T19" fmla="*/ 6 h 72"/>
                <a:gd name="T20" fmla="*/ 141 w 141"/>
                <a:gd name="T21" fmla="*/ 59 h 72"/>
                <a:gd name="T22" fmla="*/ 141 w 141"/>
                <a:gd name="T23" fmla="*/ 59 h 72"/>
                <a:gd name="T24" fmla="*/ 140 w 141"/>
                <a:gd name="T25" fmla="*/ 60 h 72"/>
                <a:gd name="T26" fmla="*/ 140 w 141"/>
                <a:gd name="T27" fmla="*/ 60 h 72"/>
                <a:gd name="T28" fmla="*/ 70 w 141"/>
                <a:gd name="T29" fmla="*/ 72 h 72"/>
                <a:gd name="T30" fmla="*/ 70 w 141"/>
                <a:gd name="T31" fmla="*/ 72 h 72"/>
                <a:gd name="T32" fmla="*/ 1 w 141"/>
                <a:gd name="T33" fmla="*/ 59 h 72"/>
                <a:gd name="T34" fmla="*/ 138 w 141"/>
                <a:gd name="T35" fmla="*/ 58 h 72"/>
                <a:gd name="T36" fmla="*/ 97 w 141"/>
                <a:gd name="T37" fmla="*/ 8 h 72"/>
                <a:gd name="T38" fmla="*/ 97 w 141"/>
                <a:gd name="T39" fmla="*/ 8 h 72"/>
                <a:gd name="T40" fmla="*/ 98 w 141"/>
                <a:gd name="T41" fmla="*/ 7 h 72"/>
                <a:gd name="T42" fmla="*/ 97 w 141"/>
                <a:gd name="T43" fmla="*/ 8 h 72"/>
                <a:gd name="T44" fmla="*/ 70 w 141"/>
                <a:gd name="T45" fmla="*/ 3 h 72"/>
                <a:gd name="T46" fmla="*/ 70 w 141"/>
                <a:gd name="T47" fmla="*/ 3 h 72"/>
                <a:gd name="T48" fmla="*/ 7 w 141"/>
                <a:gd name="T49" fmla="*/ 45 h 72"/>
                <a:gd name="T50" fmla="*/ 7 w 141"/>
                <a:gd name="T51" fmla="*/ 45 h 72"/>
                <a:gd name="T52" fmla="*/ 3 w 141"/>
                <a:gd name="T53" fmla="*/ 57 h 72"/>
                <a:gd name="T54" fmla="*/ 3 w 141"/>
                <a:gd name="T55" fmla="*/ 57 h 72"/>
                <a:gd name="T56" fmla="*/ 70 w 141"/>
                <a:gd name="T57" fmla="*/ 69 h 72"/>
                <a:gd name="T58" fmla="*/ 70 w 141"/>
                <a:gd name="T59" fmla="*/ 69 h 72"/>
                <a:gd name="T60" fmla="*/ 138 w 141"/>
                <a:gd name="T61" fmla="*/ 5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72">
                  <a:moveTo>
                    <a:pt x="1" y="59"/>
                  </a:moveTo>
                  <a:cubicBezTo>
                    <a:pt x="0" y="59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3"/>
                    <a:pt x="2" y="4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16" y="16"/>
                    <a:pt x="42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0" y="0"/>
                    <a:pt x="89" y="2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121" y="15"/>
                    <a:pt x="137" y="36"/>
                    <a:pt x="141" y="59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1" y="59"/>
                    <a:pt x="141" y="60"/>
                    <a:pt x="140" y="60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26" y="67"/>
                    <a:pt x="98" y="72"/>
                    <a:pt x="70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44" y="72"/>
                    <a:pt x="18" y="68"/>
                    <a:pt x="1" y="59"/>
                  </a:cubicBezTo>
                  <a:close/>
                  <a:moveTo>
                    <a:pt x="138" y="58"/>
                  </a:moveTo>
                  <a:cubicBezTo>
                    <a:pt x="133" y="37"/>
                    <a:pt x="119" y="1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88" y="5"/>
                    <a:pt x="79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44" y="3"/>
                    <a:pt x="18" y="19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5" y="49"/>
                    <a:pt x="4" y="53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0" y="65"/>
                    <a:pt x="45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97" y="69"/>
                    <a:pt x="125" y="65"/>
                    <a:pt x="138" y="5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3" name="Freeform 155"/>
            <p:cNvSpPr/>
            <p:nvPr/>
          </p:nvSpPr>
          <p:spPr bwMode="auto">
            <a:xfrm>
              <a:off x="14776454" y="-1690692"/>
              <a:ext cx="79375" cy="77788"/>
            </a:xfrm>
            <a:custGeom>
              <a:avLst/>
              <a:gdLst>
                <a:gd name="T0" fmla="*/ 7 w 21"/>
                <a:gd name="T1" fmla="*/ 19 h 21"/>
                <a:gd name="T2" fmla="*/ 19 w 21"/>
                <a:gd name="T3" fmla="*/ 14 h 21"/>
                <a:gd name="T4" fmla="*/ 14 w 21"/>
                <a:gd name="T5" fmla="*/ 2 h 21"/>
                <a:gd name="T6" fmla="*/ 2 w 21"/>
                <a:gd name="T7" fmla="*/ 7 h 21"/>
                <a:gd name="T8" fmla="*/ 7 w 21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7" y="19"/>
                  </a:moveTo>
                  <a:cubicBezTo>
                    <a:pt x="11" y="21"/>
                    <a:pt x="17" y="19"/>
                    <a:pt x="19" y="14"/>
                  </a:cubicBezTo>
                  <a:cubicBezTo>
                    <a:pt x="21" y="9"/>
                    <a:pt x="18" y="4"/>
                    <a:pt x="14" y="2"/>
                  </a:cubicBezTo>
                  <a:cubicBezTo>
                    <a:pt x="9" y="0"/>
                    <a:pt x="4" y="2"/>
                    <a:pt x="2" y="7"/>
                  </a:cubicBezTo>
                  <a:cubicBezTo>
                    <a:pt x="0" y="12"/>
                    <a:pt x="2" y="17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4" name="Freeform 156"/>
            <p:cNvSpPr/>
            <p:nvPr/>
          </p:nvSpPr>
          <p:spPr bwMode="auto">
            <a:xfrm>
              <a:off x="14844716" y="-1789117"/>
              <a:ext cx="214313" cy="123825"/>
            </a:xfrm>
            <a:custGeom>
              <a:avLst/>
              <a:gdLst>
                <a:gd name="T0" fmla="*/ 55 w 57"/>
                <a:gd name="T1" fmla="*/ 9 h 33"/>
                <a:gd name="T2" fmla="*/ 32 w 57"/>
                <a:gd name="T3" fmla="*/ 29 h 33"/>
                <a:gd name="T4" fmla="*/ 2 w 57"/>
                <a:gd name="T5" fmla="*/ 23 h 33"/>
                <a:gd name="T6" fmla="*/ 25 w 57"/>
                <a:gd name="T7" fmla="*/ 4 h 33"/>
                <a:gd name="T8" fmla="*/ 55 w 57"/>
                <a:gd name="T9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3">
                  <a:moveTo>
                    <a:pt x="55" y="9"/>
                  </a:moveTo>
                  <a:cubicBezTo>
                    <a:pt x="57" y="16"/>
                    <a:pt x="46" y="25"/>
                    <a:pt x="32" y="29"/>
                  </a:cubicBezTo>
                  <a:cubicBezTo>
                    <a:pt x="17" y="33"/>
                    <a:pt x="4" y="30"/>
                    <a:pt x="2" y="23"/>
                  </a:cubicBezTo>
                  <a:cubicBezTo>
                    <a:pt x="0" y="16"/>
                    <a:pt x="10" y="8"/>
                    <a:pt x="25" y="4"/>
                  </a:cubicBezTo>
                  <a:cubicBezTo>
                    <a:pt x="39" y="0"/>
                    <a:pt x="53" y="2"/>
                    <a:pt x="5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468" name="组合 467"/>
            <p:cNvGrpSpPr/>
            <p:nvPr/>
          </p:nvGrpSpPr>
          <p:grpSpPr>
            <a:xfrm>
              <a:off x="16279819" y="-917578"/>
              <a:ext cx="1336677" cy="1336678"/>
              <a:chOff x="16279819" y="-917578"/>
              <a:chExt cx="1336677" cy="1336678"/>
            </a:xfrm>
          </p:grpSpPr>
          <p:sp>
            <p:nvSpPr>
              <p:cNvPr id="430" name="Freeform 172"/>
              <p:cNvSpPr/>
              <p:nvPr/>
            </p:nvSpPr>
            <p:spPr bwMode="auto">
              <a:xfrm>
                <a:off x="16279819" y="-917578"/>
                <a:ext cx="1336677" cy="1336678"/>
              </a:xfrm>
              <a:custGeom>
                <a:avLst/>
                <a:gdLst>
                  <a:gd name="T0" fmla="*/ 341 w 356"/>
                  <a:gd name="T1" fmla="*/ 205 h 356"/>
                  <a:gd name="T2" fmla="*/ 151 w 356"/>
                  <a:gd name="T3" fmla="*/ 341 h 356"/>
                  <a:gd name="T4" fmla="*/ 15 w 356"/>
                  <a:gd name="T5" fmla="*/ 151 h 356"/>
                  <a:gd name="T6" fmla="*/ 205 w 356"/>
                  <a:gd name="T7" fmla="*/ 15 h 356"/>
                  <a:gd name="T8" fmla="*/ 341 w 356"/>
                  <a:gd name="T9" fmla="*/ 20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356">
                    <a:moveTo>
                      <a:pt x="341" y="205"/>
                    </a:moveTo>
                    <a:cubicBezTo>
                      <a:pt x="326" y="295"/>
                      <a:pt x="241" y="356"/>
                      <a:pt x="151" y="341"/>
                    </a:cubicBezTo>
                    <a:cubicBezTo>
                      <a:pt x="61" y="326"/>
                      <a:pt x="0" y="241"/>
                      <a:pt x="15" y="151"/>
                    </a:cubicBezTo>
                    <a:cubicBezTo>
                      <a:pt x="30" y="61"/>
                      <a:pt x="115" y="0"/>
                      <a:pt x="205" y="15"/>
                    </a:cubicBezTo>
                    <a:cubicBezTo>
                      <a:pt x="295" y="30"/>
                      <a:pt x="356" y="115"/>
                      <a:pt x="341" y="205"/>
                    </a:cubicBezTo>
                    <a:close/>
                  </a:path>
                </a:pathLst>
              </a:custGeom>
              <a:solidFill>
                <a:srgbClr val="CDEC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1" name="Freeform 173"/>
              <p:cNvSpPr>
                <a:spLocks noEditPoints="1"/>
              </p:cNvSpPr>
              <p:nvPr/>
            </p:nvSpPr>
            <p:spPr bwMode="auto">
              <a:xfrm>
                <a:off x="16321094" y="-876303"/>
                <a:ext cx="1254127" cy="1254128"/>
              </a:xfrm>
              <a:custGeom>
                <a:avLst/>
                <a:gdLst>
                  <a:gd name="T0" fmla="*/ 140 w 334"/>
                  <a:gd name="T1" fmla="*/ 332 h 334"/>
                  <a:gd name="T2" fmla="*/ 0 w 334"/>
                  <a:gd name="T3" fmla="*/ 167 h 334"/>
                  <a:gd name="T4" fmla="*/ 0 w 334"/>
                  <a:gd name="T5" fmla="*/ 167 h 334"/>
                  <a:gd name="T6" fmla="*/ 2 w 334"/>
                  <a:gd name="T7" fmla="*/ 140 h 334"/>
                  <a:gd name="T8" fmla="*/ 2 w 334"/>
                  <a:gd name="T9" fmla="*/ 140 h 334"/>
                  <a:gd name="T10" fmla="*/ 167 w 334"/>
                  <a:gd name="T11" fmla="*/ 0 h 334"/>
                  <a:gd name="T12" fmla="*/ 167 w 334"/>
                  <a:gd name="T13" fmla="*/ 0 h 334"/>
                  <a:gd name="T14" fmla="*/ 194 w 334"/>
                  <a:gd name="T15" fmla="*/ 2 h 334"/>
                  <a:gd name="T16" fmla="*/ 194 w 334"/>
                  <a:gd name="T17" fmla="*/ 2 h 334"/>
                  <a:gd name="T18" fmla="*/ 334 w 334"/>
                  <a:gd name="T19" fmla="*/ 167 h 334"/>
                  <a:gd name="T20" fmla="*/ 334 w 334"/>
                  <a:gd name="T21" fmla="*/ 167 h 334"/>
                  <a:gd name="T22" fmla="*/ 332 w 334"/>
                  <a:gd name="T23" fmla="*/ 194 h 334"/>
                  <a:gd name="T24" fmla="*/ 332 w 334"/>
                  <a:gd name="T25" fmla="*/ 194 h 334"/>
                  <a:gd name="T26" fmla="*/ 167 w 334"/>
                  <a:gd name="T27" fmla="*/ 334 h 334"/>
                  <a:gd name="T28" fmla="*/ 167 w 334"/>
                  <a:gd name="T29" fmla="*/ 334 h 334"/>
                  <a:gd name="T30" fmla="*/ 140 w 334"/>
                  <a:gd name="T31" fmla="*/ 332 h 334"/>
                  <a:gd name="T32" fmla="*/ 5 w 334"/>
                  <a:gd name="T33" fmla="*/ 140 h 334"/>
                  <a:gd name="T34" fmla="*/ 3 w 334"/>
                  <a:gd name="T35" fmla="*/ 167 h 334"/>
                  <a:gd name="T36" fmla="*/ 3 w 334"/>
                  <a:gd name="T37" fmla="*/ 167 h 334"/>
                  <a:gd name="T38" fmla="*/ 140 w 334"/>
                  <a:gd name="T39" fmla="*/ 329 h 334"/>
                  <a:gd name="T40" fmla="*/ 140 w 334"/>
                  <a:gd name="T41" fmla="*/ 329 h 334"/>
                  <a:gd name="T42" fmla="*/ 167 w 334"/>
                  <a:gd name="T43" fmla="*/ 331 h 334"/>
                  <a:gd name="T44" fmla="*/ 167 w 334"/>
                  <a:gd name="T45" fmla="*/ 331 h 334"/>
                  <a:gd name="T46" fmla="*/ 329 w 334"/>
                  <a:gd name="T47" fmla="*/ 194 h 334"/>
                  <a:gd name="T48" fmla="*/ 329 w 334"/>
                  <a:gd name="T49" fmla="*/ 194 h 334"/>
                  <a:gd name="T50" fmla="*/ 331 w 334"/>
                  <a:gd name="T51" fmla="*/ 167 h 334"/>
                  <a:gd name="T52" fmla="*/ 331 w 334"/>
                  <a:gd name="T53" fmla="*/ 167 h 334"/>
                  <a:gd name="T54" fmla="*/ 193 w 334"/>
                  <a:gd name="T55" fmla="*/ 5 h 334"/>
                  <a:gd name="T56" fmla="*/ 193 w 334"/>
                  <a:gd name="T57" fmla="*/ 5 h 334"/>
                  <a:gd name="T58" fmla="*/ 167 w 334"/>
                  <a:gd name="T59" fmla="*/ 3 h 334"/>
                  <a:gd name="T60" fmla="*/ 167 w 334"/>
                  <a:gd name="T61" fmla="*/ 3 h 334"/>
                  <a:gd name="T62" fmla="*/ 167 w 334"/>
                  <a:gd name="T63" fmla="*/ 3 h 334"/>
                  <a:gd name="T64" fmla="*/ 167 w 334"/>
                  <a:gd name="T65" fmla="*/ 3 h 334"/>
                  <a:gd name="T66" fmla="*/ 5 w 334"/>
                  <a:gd name="T67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34" h="334">
                    <a:moveTo>
                      <a:pt x="140" y="332"/>
                    </a:moveTo>
                    <a:cubicBezTo>
                      <a:pt x="58" y="318"/>
                      <a:pt x="0" y="24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58"/>
                      <a:pt x="1" y="149"/>
                      <a:pt x="2" y="140"/>
                    </a:cubicBezTo>
                    <a:cubicBezTo>
                      <a:pt x="2" y="140"/>
                      <a:pt x="2" y="140"/>
                      <a:pt x="2" y="140"/>
                    </a:cubicBezTo>
                    <a:cubicBezTo>
                      <a:pt x="16" y="58"/>
                      <a:pt x="86" y="0"/>
                      <a:pt x="167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76" y="0"/>
                      <a:pt x="185" y="1"/>
                      <a:pt x="194" y="2"/>
                    </a:cubicBezTo>
                    <a:cubicBezTo>
                      <a:pt x="194" y="2"/>
                      <a:pt x="194" y="2"/>
                      <a:pt x="194" y="2"/>
                    </a:cubicBezTo>
                    <a:cubicBezTo>
                      <a:pt x="276" y="16"/>
                      <a:pt x="334" y="87"/>
                      <a:pt x="334" y="167"/>
                    </a:cubicBezTo>
                    <a:cubicBezTo>
                      <a:pt x="334" y="167"/>
                      <a:pt x="334" y="167"/>
                      <a:pt x="334" y="167"/>
                    </a:cubicBezTo>
                    <a:cubicBezTo>
                      <a:pt x="334" y="176"/>
                      <a:pt x="333" y="185"/>
                      <a:pt x="332" y="194"/>
                    </a:cubicBezTo>
                    <a:cubicBezTo>
                      <a:pt x="332" y="194"/>
                      <a:pt x="332" y="194"/>
                      <a:pt x="332" y="194"/>
                    </a:cubicBezTo>
                    <a:cubicBezTo>
                      <a:pt x="318" y="276"/>
                      <a:pt x="247" y="334"/>
                      <a:pt x="167" y="334"/>
                    </a:cubicBezTo>
                    <a:cubicBezTo>
                      <a:pt x="167" y="334"/>
                      <a:pt x="167" y="334"/>
                      <a:pt x="167" y="334"/>
                    </a:cubicBezTo>
                    <a:cubicBezTo>
                      <a:pt x="158" y="334"/>
                      <a:pt x="149" y="333"/>
                      <a:pt x="140" y="332"/>
                    </a:cubicBezTo>
                    <a:close/>
                    <a:moveTo>
                      <a:pt x="5" y="140"/>
                    </a:moveTo>
                    <a:cubicBezTo>
                      <a:pt x="4" y="149"/>
                      <a:pt x="3" y="158"/>
                      <a:pt x="3" y="167"/>
                    </a:cubicBezTo>
                    <a:cubicBezTo>
                      <a:pt x="3" y="167"/>
                      <a:pt x="3" y="167"/>
                      <a:pt x="3" y="167"/>
                    </a:cubicBezTo>
                    <a:cubicBezTo>
                      <a:pt x="3" y="246"/>
                      <a:pt x="60" y="315"/>
                      <a:pt x="140" y="329"/>
                    </a:cubicBezTo>
                    <a:cubicBezTo>
                      <a:pt x="140" y="329"/>
                      <a:pt x="140" y="329"/>
                      <a:pt x="140" y="329"/>
                    </a:cubicBezTo>
                    <a:cubicBezTo>
                      <a:pt x="149" y="330"/>
                      <a:pt x="158" y="331"/>
                      <a:pt x="167" y="331"/>
                    </a:cubicBezTo>
                    <a:cubicBezTo>
                      <a:pt x="167" y="331"/>
                      <a:pt x="167" y="331"/>
                      <a:pt x="167" y="331"/>
                    </a:cubicBezTo>
                    <a:cubicBezTo>
                      <a:pt x="246" y="331"/>
                      <a:pt x="315" y="274"/>
                      <a:pt x="329" y="194"/>
                    </a:cubicBezTo>
                    <a:cubicBezTo>
                      <a:pt x="329" y="194"/>
                      <a:pt x="329" y="194"/>
                      <a:pt x="329" y="194"/>
                    </a:cubicBezTo>
                    <a:cubicBezTo>
                      <a:pt x="330" y="185"/>
                      <a:pt x="331" y="176"/>
                      <a:pt x="331" y="167"/>
                    </a:cubicBezTo>
                    <a:cubicBezTo>
                      <a:pt x="331" y="167"/>
                      <a:pt x="331" y="167"/>
                      <a:pt x="331" y="167"/>
                    </a:cubicBezTo>
                    <a:cubicBezTo>
                      <a:pt x="331" y="88"/>
                      <a:pt x="274" y="19"/>
                      <a:pt x="193" y="5"/>
                    </a:cubicBezTo>
                    <a:cubicBezTo>
                      <a:pt x="193" y="5"/>
                      <a:pt x="193" y="5"/>
                      <a:pt x="193" y="5"/>
                    </a:cubicBezTo>
                    <a:cubicBezTo>
                      <a:pt x="184" y="4"/>
                      <a:pt x="176" y="3"/>
                      <a:pt x="167" y="3"/>
                    </a:cubicBezTo>
                    <a:cubicBezTo>
                      <a:pt x="167" y="3"/>
                      <a:pt x="167" y="3"/>
                      <a:pt x="167" y="3"/>
                    </a:cubicBezTo>
                    <a:cubicBezTo>
                      <a:pt x="167" y="3"/>
                      <a:pt x="167" y="3"/>
                      <a:pt x="167" y="3"/>
                    </a:cubicBezTo>
                    <a:cubicBezTo>
                      <a:pt x="167" y="3"/>
                      <a:pt x="167" y="3"/>
                      <a:pt x="167" y="3"/>
                    </a:cubicBezTo>
                    <a:cubicBezTo>
                      <a:pt x="88" y="3"/>
                      <a:pt x="18" y="60"/>
                      <a:pt x="5" y="14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2" name="Freeform 174"/>
              <p:cNvSpPr/>
              <p:nvPr/>
            </p:nvSpPr>
            <p:spPr bwMode="auto">
              <a:xfrm>
                <a:off x="16444919" y="-804865"/>
                <a:ext cx="968377" cy="1114427"/>
              </a:xfrm>
              <a:custGeom>
                <a:avLst/>
                <a:gdLst>
                  <a:gd name="T0" fmla="*/ 113 w 258"/>
                  <a:gd name="T1" fmla="*/ 109 h 297"/>
                  <a:gd name="T2" fmla="*/ 120 w 258"/>
                  <a:gd name="T3" fmla="*/ 34 h 297"/>
                  <a:gd name="T4" fmla="*/ 257 w 258"/>
                  <a:gd name="T5" fmla="*/ 129 h 297"/>
                  <a:gd name="T6" fmla="*/ 224 w 258"/>
                  <a:gd name="T7" fmla="*/ 180 h 297"/>
                  <a:gd name="T8" fmla="*/ 177 w 258"/>
                  <a:gd name="T9" fmla="*/ 179 h 297"/>
                  <a:gd name="T10" fmla="*/ 184 w 258"/>
                  <a:gd name="T11" fmla="*/ 239 h 297"/>
                  <a:gd name="T12" fmla="*/ 14 w 258"/>
                  <a:gd name="T13" fmla="*/ 187 h 297"/>
                  <a:gd name="T14" fmla="*/ 53 w 258"/>
                  <a:gd name="T15" fmla="*/ 120 h 297"/>
                  <a:gd name="T16" fmla="*/ 96 w 258"/>
                  <a:gd name="T17" fmla="*/ 137 h 297"/>
                  <a:gd name="T18" fmla="*/ 113 w 258"/>
                  <a:gd name="T19" fmla="*/ 10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8" h="297">
                    <a:moveTo>
                      <a:pt x="113" y="109"/>
                    </a:moveTo>
                    <a:cubicBezTo>
                      <a:pt x="113" y="109"/>
                      <a:pt x="69" y="66"/>
                      <a:pt x="120" y="34"/>
                    </a:cubicBezTo>
                    <a:cubicBezTo>
                      <a:pt x="174" y="0"/>
                      <a:pt x="258" y="60"/>
                      <a:pt x="257" y="129"/>
                    </a:cubicBezTo>
                    <a:cubicBezTo>
                      <a:pt x="257" y="153"/>
                      <a:pt x="245" y="171"/>
                      <a:pt x="224" y="180"/>
                    </a:cubicBezTo>
                    <a:cubicBezTo>
                      <a:pt x="199" y="190"/>
                      <a:pt x="177" y="179"/>
                      <a:pt x="177" y="179"/>
                    </a:cubicBezTo>
                    <a:cubicBezTo>
                      <a:pt x="177" y="179"/>
                      <a:pt x="197" y="204"/>
                      <a:pt x="184" y="239"/>
                    </a:cubicBezTo>
                    <a:cubicBezTo>
                      <a:pt x="161" y="297"/>
                      <a:pt x="54" y="297"/>
                      <a:pt x="14" y="187"/>
                    </a:cubicBezTo>
                    <a:cubicBezTo>
                      <a:pt x="14" y="187"/>
                      <a:pt x="0" y="132"/>
                      <a:pt x="53" y="120"/>
                    </a:cubicBezTo>
                    <a:cubicBezTo>
                      <a:pt x="53" y="120"/>
                      <a:pt x="76" y="113"/>
                      <a:pt x="96" y="137"/>
                    </a:cubicBezTo>
                    <a:cubicBezTo>
                      <a:pt x="96" y="137"/>
                      <a:pt x="86" y="121"/>
                      <a:pt x="113" y="109"/>
                    </a:cubicBezTo>
                    <a:close/>
                  </a:path>
                </a:pathLst>
              </a:custGeom>
              <a:solidFill>
                <a:srgbClr val="9CE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3" name="Freeform 175"/>
              <p:cNvSpPr>
                <a:spLocks noEditPoints="1"/>
              </p:cNvSpPr>
              <p:nvPr/>
            </p:nvSpPr>
            <p:spPr bwMode="auto">
              <a:xfrm>
                <a:off x="16486194" y="-719140"/>
                <a:ext cx="931864" cy="962027"/>
              </a:xfrm>
              <a:custGeom>
                <a:avLst/>
                <a:gdLst>
                  <a:gd name="T0" fmla="*/ 111 w 248"/>
                  <a:gd name="T1" fmla="*/ 253 h 256"/>
                  <a:gd name="T2" fmla="*/ 99 w 248"/>
                  <a:gd name="T3" fmla="*/ 255 h 256"/>
                  <a:gd name="T4" fmla="*/ 142 w 248"/>
                  <a:gd name="T5" fmla="*/ 248 h 256"/>
                  <a:gd name="T6" fmla="*/ 129 w 248"/>
                  <a:gd name="T7" fmla="*/ 254 h 256"/>
                  <a:gd name="T8" fmla="*/ 71 w 248"/>
                  <a:gd name="T9" fmla="*/ 244 h 256"/>
                  <a:gd name="T10" fmla="*/ 82 w 248"/>
                  <a:gd name="T11" fmla="*/ 251 h 256"/>
                  <a:gd name="T12" fmla="*/ 163 w 248"/>
                  <a:gd name="T13" fmla="*/ 230 h 256"/>
                  <a:gd name="T14" fmla="*/ 157 w 248"/>
                  <a:gd name="T15" fmla="*/ 241 h 256"/>
                  <a:gd name="T16" fmla="*/ 45 w 248"/>
                  <a:gd name="T17" fmla="*/ 228 h 256"/>
                  <a:gd name="T18" fmla="*/ 56 w 248"/>
                  <a:gd name="T19" fmla="*/ 237 h 256"/>
                  <a:gd name="T20" fmla="*/ 25 w 248"/>
                  <a:gd name="T21" fmla="*/ 205 h 256"/>
                  <a:gd name="T22" fmla="*/ 34 w 248"/>
                  <a:gd name="T23" fmla="*/ 217 h 256"/>
                  <a:gd name="T24" fmla="*/ 175 w 248"/>
                  <a:gd name="T25" fmla="*/ 204 h 256"/>
                  <a:gd name="T26" fmla="*/ 174 w 248"/>
                  <a:gd name="T27" fmla="*/ 216 h 256"/>
                  <a:gd name="T28" fmla="*/ 9 w 248"/>
                  <a:gd name="T29" fmla="*/ 180 h 256"/>
                  <a:gd name="T30" fmla="*/ 16 w 248"/>
                  <a:gd name="T31" fmla="*/ 193 h 256"/>
                  <a:gd name="T32" fmla="*/ 173 w 248"/>
                  <a:gd name="T33" fmla="*/ 175 h 256"/>
                  <a:gd name="T34" fmla="*/ 176 w 248"/>
                  <a:gd name="T35" fmla="*/ 174 h 256"/>
                  <a:gd name="T36" fmla="*/ 177 w 248"/>
                  <a:gd name="T37" fmla="*/ 187 h 256"/>
                  <a:gd name="T38" fmla="*/ 1 w 248"/>
                  <a:gd name="T39" fmla="*/ 151 h 256"/>
                  <a:gd name="T40" fmla="*/ 5 w 248"/>
                  <a:gd name="T41" fmla="*/ 164 h 256"/>
                  <a:gd name="T42" fmla="*/ 193 w 248"/>
                  <a:gd name="T43" fmla="*/ 160 h 256"/>
                  <a:gd name="T44" fmla="*/ 205 w 248"/>
                  <a:gd name="T45" fmla="*/ 161 h 256"/>
                  <a:gd name="T46" fmla="*/ 169 w 248"/>
                  <a:gd name="T47" fmla="*/ 159 h 256"/>
                  <a:gd name="T48" fmla="*/ 165 w 248"/>
                  <a:gd name="T49" fmla="*/ 155 h 256"/>
                  <a:gd name="T50" fmla="*/ 176 w 248"/>
                  <a:gd name="T51" fmla="*/ 159 h 256"/>
                  <a:gd name="T52" fmla="*/ 230 w 248"/>
                  <a:gd name="T53" fmla="*/ 144 h 256"/>
                  <a:gd name="T54" fmla="*/ 222 w 248"/>
                  <a:gd name="T55" fmla="*/ 154 h 256"/>
                  <a:gd name="T56" fmla="*/ 1 w 248"/>
                  <a:gd name="T57" fmla="*/ 134 h 256"/>
                  <a:gd name="T58" fmla="*/ 4 w 248"/>
                  <a:gd name="T59" fmla="*/ 135 h 256"/>
                  <a:gd name="T60" fmla="*/ 243 w 248"/>
                  <a:gd name="T61" fmla="*/ 119 h 256"/>
                  <a:gd name="T62" fmla="*/ 242 w 248"/>
                  <a:gd name="T63" fmla="*/ 131 h 256"/>
                  <a:gd name="T64" fmla="*/ 71 w 248"/>
                  <a:gd name="T65" fmla="*/ 103 h 256"/>
                  <a:gd name="T66" fmla="*/ 83 w 248"/>
                  <a:gd name="T67" fmla="*/ 112 h 256"/>
                  <a:gd name="T68" fmla="*/ 16 w 248"/>
                  <a:gd name="T69" fmla="*/ 108 h 256"/>
                  <a:gd name="T70" fmla="*/ 18 w 248"/>
                  <a:gd name="T71" fmla="*/ 110 h 256"/>
                  <a:gd name="T72" fmla="*/ 244 w 248"/>
                  <a:gd name="T73" fmla="*/ 90 h 256"/>
                  <a:gd name="T74" fmla="*/ 247 w 248"/>
                  <a:gd name="T75" fmla="*/ 89 h 256"/>
                  <a:gd name="T76" fmla="*/ 246 w 248"/>
                  <a:gd name="T77" fmla="*/ 103 h 256"/>
                  <a:gd name="T78" fmla="*/ 90 w 248"/>
                  <a:gd name="T79" fmla="*/ 91 h 256"/>
                  <a:gd name="T80" fmla="*/ 84 w 248"/>
                  <a:gd name="T81" fmla="*/ 103 h 256"/>
                  <a:gd name="T82" fmla="*/ 50 w 248"/>
                  <a:gd name="T83" fmla="*/ 95 h 256"/>
                  <a:gd name="T84" fmla="*/ 50 w 248"/>
                  <a:gd name="T85" fmla="*/ 98 h 256"/>
                  <a:gd name="T86" fmla="*/ 93 w 248"/>
                  <a:gd name="T87" fmla="*/ 77 h 256"/>
                  <a:gd name="T88" fmla="*/ 103 w 248"/>
                  <a:gd name="T89" fmla="*/ 84 h 256"/>
                  <a:gd name="T90" fmla="*/ 234 w 248"/>
                  <a:gd name="T91" fmla="*/ 62 h 256"/>
                  <a:gd name="T92" fmla="*/ 242 w 248"/>
                  <a:gd name="T93" fmla="*/ 72 h 256"/>
                  <a:gd name="T94" fmla="*/ 83 w 248"/>
                  <a:gd name="T95" fmla="*/ 48 h 256"/>
                  <a:gd name="T96" fmla="*/ 88 w 248"/>
                  <a:gd name="T97" fmla="*/ 60 h 256"/>
                  <a:gd name="T98" fmla="*/ 217 w 248"/>
                  <a:gd name="T99" fmla="*/ 38 h 256"/>
                  <a:gd name="T100" fmla="*/ 227 w 248"/>
                  <a:gd name="T101" fmla="*/ 45 h 256"/>
                  <a:gd name="T102" fmla="*/ 87 w 248"/>
                  <a:gd name="T103" fmla="*/ 31 h 256"/>
                  <a:gd name="T104" fmla="*/ 97 w 248"/>
                  <a:gd name="T105" fmla="*/ 23 h 256"/>
                  <a:gd name="T106" fmla="*/ 194 w 248"/>
                  <a:gd name="T107" fmla="*/ 19 h 256"/>
                  <a:gd name="T108" fmla="*/ 196 w 248"/>
                  <a:gd name="T109" fmla="*/ 16 h 256"/>
                  <a:gd name="T110" fmla="*/ 205 w 248"/>
                  <a:gd name="T111" fmla="*/ 26 h 256"/>
                  <a:gd name="T112" fmla="*/ 109 w 248"/>
                  <a:gd name="T113" fmla="*/ 9 h 256"/>
                  <a:gd name="T114" fmla="*/ 121 w 248"/>
                  <a:gd name="T115" fmla="*/ 7 h 256"/>
                  <a:gd name="T116" fmla="*/ 179 w 248"/>
                  <a:gd name="T117" fmla="*/ 11 h 256"/>
                  <a:gd name="T118" fmla="*/ 168 w 248"/>
                  <a:gd name="T119" fmla="*/ 4 h 256"/>
                  <a:gd name="T120" fmla="*/ 150 w 248"/>
                  <a:gd name="T121" fmla="*/ 3 h 256"/>
                  <a:gd name="T122" fmla="*/ 137 w 248"/>
                  <a:gd name="T123" fmla="*/ 2 h 256"/>
                  <a:gd name="T124" fmla="*/ 152 w 248"/>
                  <a:gd name="T125" fmla="*/ 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8" h="256">
                    <a:moveTo>
                      <a:pt x="99" y="255"/>
                    </a:moveTo>
                    <a:cubicBezTo>
                      <a:pt x="98" y="255"/>
                      <a:pt x="98" y="254"/>
                      <a:pt x="98" y="254"/>
                    </a:cubicBezTo>
                    <a:cubicBezTo>
                      <a:pt x="98" y="254"/>
                      <a:pt x="98" y="254"/>
                      <a:pt x="98" y="254"/>
                    </a:cubicBezTo>
                    <a:cubicBezTo>
                      <a:pt x="98" y="253"/>
                      <a:pt x="99" y="252"/>
                      <a:pt x="99" y="252"/>
                    </a:cubicBezTo>
                    <a:cubicBezTo>
                      <a:pt x="99" y="252"/>
                      <a:pt x="99" y="252"/>
                      <a:pt x="99" y="252"/>
                    </a:cubicBezTo>
                    <a:cubicBezTo>
                      <a:pt x="103" y="253"/>
                      <a:pt x="107" y="253"/>
                      <a:pt x="111" y="253"/>
                    </a:cubicBezTo>
                    <a:cubicBezTo>
                      <a:pt x="111" y="253"/>
                      <a:pt x="111" y="253"/>
                      <a:pt x="111" y="253"/>
                    </a:cubicBezTo>
                    <a:cubicBezTo>
                      <a:pt x="111" y="253"/>
                      <a:pt x="111" y="253"/>
                      <a:pt x="111" y="253"/>
                    </a:cubicBezTo>
                    <a:cubicBezTo>
                      <a:pt x="111" y="253"/>
                      <a:pt x="111" y="253"/>
                      <a:pt x="111" y="253"/>
                    </a:cubicBezTo>
                    <a:cubicBezTo>
                      <a:pt x="112" y="253"/>
                      <a:pt x="113" y="254"/>
                      <a:pt x="113" y="255"/>
                    </a:cubicBezTo>
                    <a:cubicBezTo>
                      <a:pt x="113" y="255"/>
                      <a:pt x="113" y="255"/>
                      <a:pt x="113" y="255"/>
                    </a:cubicBezTo>
                    <a:cubicBezTo>
                      <a:pt x="113" y="255"/>
                      <a:pt x="112" y="256"/>
                      <a:pt x="111" y="256"/>
                    </a:cubicBezTo>
                    <a:cubicBezTo>
                      <a:pt x="111" y="256"/>
                      <a:pt x="111" y="256"/>
                      <a:pt x="111" y="256"/>
                    </a:cubicBezTo>
                    <a:cubicBezTo>
                      <a:pt x="111" y="256"/>
                      <a:pt x="111" y="256"/>
                      <a:pt x="111" y="256"/>
                    </a:cubicBezTo>
                    <a:cubicBezTo>
                      <a:pt x="111" y="256"/>
                      <a:pt x="111" y="256"/>
                      <a:pt x="111" y="256"/>
                    </a:cubicBezTo>
                    <a:cubicBezTo>
                      <a:pt x="107" y="256"/>
                      <a:pt x="103" y="256"/>
                      <a:pt x="99" y="255"/>
                    </a:cubicBezTo>
                    <a:close/>
                    <a:moveTo>
                      <a:pt x="128" y="253"/>
                    </a:moveTo>
                    <a:cubicBezTo>
                      <a:pt x="127" y="252"/>
                      <a:pt x="128" y="251"/>
                      <a:pt x="129" y="251"/>
                    </a:cubicBezTo>
                    <a:cubicBezTo>
                      <a:pt x="129" y="251"/>
                      <a:pt x="129" y="251"/>
                      <a:pt x="129" y="251"/>
                    </a:cubicBezTo>
                    <a:cubicBezTo>
                      <a:pt x="133" y="250"/>
                      <a:pt x="136" y="249"/>
                      <a:pt x="140" y="247"/>
                    </a:cubicBezTo>
                    <a:cubicBezTo>
                      <a:pt x="140" y="247"/>
                      <a:pt x="140" y="247"/>
                      <a:pt x="140" y="247"/>
                    </a:cubicBezTo>
                    <a:cubicBezTo>
                      <a:pt x="140" y="247"/>
                      <a:pt x="140" y="247"/>
                      <a:pt x="140" y="247"/>
                    </a:cubicBezTo>
                    <a:cubicBezTo>
                      <a:pt x="141" y="247"/>
                      <a:pt x="142" y="248"/>
                      <a:pt x="142" y="248"/>
                    </a:cubicBezTo>
                    <a:cubicBezTo>
                      <a:pt x="142" y="248"/>
                      <a:pt x="142" y="248"/>
                      <a:pt x="142" y="248"/>
                    </a:cubicBezTo>
                    <a:cubicBezTo>
                      <a:pt x="142" y="248"/>
                      <a:pt x="142" y="249"/>
                      <a:pt x="142" y="249"/>
                    </a:cubicBezTo>
                    <a:cubicBezTo>
                      <a:pt x="142" y="249"/>
                      <a:pt x="142" y="249"/>
                      <a:pt x="142" y="249"/>
                    </a:cubicBezTo>
                    <a:cubicBezTo>
                      <a:pt x="142" y="249"/>
                      <a:pt x="142" y="250"/>
                      <a:pt x="141" y="250"/>
                    </a:cubicBezTo>
                    <a:cubicBezTo>
                      <a:pt x="141" y="250"/>
                      <a:pt x="141" y="250"/>
                      <a:pt x="141" y="250"/>
                    </a:cubicBezTo>
                    <a:cubicBezTo>
                      <a:pt x="137" y="252"/>
                      <a:pt x="133" y="253"/>
                      <a:pt x="129" y="254"/>
                    </a:cubicBezTo>
                    <a:cubicBezTo>
                      <a:pt x="129" y="254"/>
                      <a:pt x="129" y="254"/>
                      <a:pt x="129" y="254"/>
                    </a:cubicBezTo>
                    <a:cubicBezTo>
                      <a:pt x="129" y="254"/>
                      <a:pt x="129" y="254"/>
                      <a:pt x="129" y="254"/>
                    </a:cubicBezTo>
                    <a:cubicBezTo>
                      <a:pt x="129" y="254"/>
                      <a:pt x="129" y="254"/>
                      <a:pt x="129" y="254"/>
                    </a:cubicBezTo>
                    <a:cubicBezTo>
                      <a:pt x="128" y="254"/>
                      <a:pt x="128" y="254"/>
                      <a:pt x="128" y="253"/>
                    </a:cubicBezTo>
                    <a:close/>
                    <a:moveTo>
                      <a:pt x="81" y="251"/>
                    </a:moveTo>
                    <a:cubicBezTo>
                      <a:pt x="78" y="250"/>
                      <a:pt x="74" y="248"/>
                      <a:pt x="70" y="247"/>
                    </a:cubicBezTo>
                    <a:cubicBezTo>
                      <a:pt x="70" y="247"/>
                      <a:pt x="70" y="247"/>
                      <a:pt x="70" y="247"/>
                    </a:cubicBezTo>
                    <a:cubicBezTo>
                      <a:pt x="69" y="246"/>
                      <a:pt x="69" y="245"/>
                      <a:pt x="69" y="245"/>
                    </a:cubicBezTo>
                    <a:cubicBezTo>
                      <a:pt x="69" y="245"/>
                      <a:pt x="69" y="245"/>
                      <a:pt x="69" y="245"/>
                    </a:cubicBezTo>
                    <a:cubicBezTo>
                      <a:pt x="70" y="244"/>
                      <a:pt x="71" y="243"/>
                      <a:pt x="71" y="244"/>
                    </a:cubicBezTo>
                    <a:cubicBezTo>
                      <a:pt x="71" y="244"/>
                      <a:pt x="71" y="244"/>
                      <a:pt x="71" y="244"/>
                    </a:cubicBezTo>
                    <a:cubicBezTo>
                      <a:pt x="75" y="246"/>
                      <a:pt x="79" y="247"/>
                      <a:pt x="82" y="248"/>
                    </a:cubicBezTo>
                    <a:cubicBezTo>
                      <a:pt x="82" y="248"/>
                      <a:pt x="82" y="248"/>
                      <a:pt x="82" y="248"/>
                    </a:cubicBezTo>
                    <a:cubicBezTo>
                      <a:pt x="82" y="248"/>
                      <a:pt x="82" y="248"/>
                      <a:pt x="82" y="248"/>
                    </a:cubicBezTo>
                    <a:cubicBezTo>
                      <a:pt x="83" y="248"/>
                      <a:pt x="83" y="249"/>
                      <a:pt x="83" y="250"/>
                    </a:cubicBezTo>
                    <a:cubicBezTo>
                      <a:pt x="83" y="250"/>
                      <a:pt x="83" y="250"/>
                      <a:pt x="83" y="250"/>
                    </a:cubicBezTo>
                    <a:cubicBezTo>
                      <a:pt x="83" y="250"/>
                      <a:pt x="83" y="250"/>
                      <a:pt x="83" y="250"/>
                    </a:cubicBezTo>
                    <a:cubicBezTo>
                      <a:pt x="83" y="250"/>
                      <a:pt x="83" y="250"/>
                      <a:pt x="83" y="250"/>
                    </a:cubicBezTo>
                    <a:cubicBezTo>
                      <a:pt x="83" y="251"/>
                      <a:pt x="82" y="251"/>
                      <a:pt x="82" y="251"/>
                    </a:cubicBezTo>
                    <a:cubicBezTo>
                      <a:pt x="82" y="251"/>
                      <a:pt x="82" y="251"/>
                      <a:pt x="82" y="251"/>
                    </a:cubicBezTo>
                    <a:cubicBezTo>
                      <a:pt x="82" y="251"/>
                      <a:pt x="81" y="251"/>
                      <a:pt x="81" y="251"/>
                    </a:cubicBezTo>
                    <a:close/>
                    <a:moveTo>
                      <a:pt x="155" y="241"/>
                    </a:moveTo>
                    <a:cubicBezTo>
                      <a:pt x="154" y="240"/>
                      <a:pt x="154" y="239"/>
                      <a:pt x="155" y="238"/>
                    </a:cubicBezTo>
                    <a:cubicBezTo>
                      <a:pt x="155" y="238"/>
                      <a:pt x="155" y="238"/>
                      <a:pt x="155" y="238"/>
                    </a:cubicBezTo>
                    <a:cubicBezTo>
                      <a:pt x="158" y="236"/>
                      <a:pt x="161" y="233"/>
                      <a:pt x="163" y="230"/>
                    </a:cubicBezTo>
                    <a:cubicBezTo>
                      <a:pt x="163" y="230"/>
                      <a:pt x="163" y="230"/>
                      <a:pt x="163" y="230"/>
                    </a:cubicBezTo>
                    <a:cubicBezTo>
                      <a:pt x="163" y="230"/>
                      <a:pt x="163" y="230"/>
                      <a:pt x="163" y="230"/>
                    </a:cubicBezTo>
                    <a:cubicBezTo>
                      <a:pt x="164" y="229"/>
                      <a:pt x="165" y="229"/>
                      <a:pt x="165" y="230"/>
                    </a:cubicBezTo>
                    <a:cubicBezTo>
                      <a:pt x="165" y="230"/>
                      <a:pt x="165" y="230"/>
                      <a:pt x="165" y="230"/>
                    </a:cubicBezTo>
                    <a:cubicBezTo>
                      <a:pt x="166" y="230"/>
                      <a:pt x="166" y="231"/>
                      <a:pt x="166" y="231"/>
                    </a:cubicBezTo>
                    <a:cubicBezTo>
                      <a:pt x="166" y="231"/>
                      <a:pt x="166" y="231"/>
                      <a:pt x="166" y="231"/>
                    </a:cubicBezTo>
                    <a:cubicBezTo>
                      <a:pt x="166" y="231"/>
                      <a:pt x="166" y="232"/>
                      <a:pt x="165" y="232"/>
                    </a:cubicBezTo>
                    <a:cubicBezTo>
                      <a:pt x="165" y="232"/>
                      <a:pt x="165" y="232"/>
                      <a:pt x="165" y="232"/>
                    </a:cubicBezTo>
                    <a:cubicBezTo>
                      <a:pt x="163" y="235"/>
                      <a:pt x="160" y="238"/>
                      <a:pt x="157" y="241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7" y="241"/>
                      <a:pt x="156" y="241"/>
                      <a:pt x="156" y="241"/>
                    </a:cubicBezTo>
                    <a:cubicBezTo>
                      <a:pt x="156" y="241"/>
                      <a:pt x="156" y="241"/>
                      <a:pt x="156" y="241"/>
                    </a:cubicBezTo>
                    <a:cubicBezTo>
                      <a:pt x="155" y="241"/>
                      <a:pt x="155" y="241"/>
                      <a:pt x="155" y="241"/>
                    </a:cubicBezTo>
                    <a:close/>
                    <a:moveTo>
                      <a:pt x="54" y="237"/>
                    </a:moveTo>
                    <a:cubicBezTo>
                      <a:pt x="51" y="235"/>
                      <a:pt x="48" y="233"/>
                      <a:pt x="45" y="230"/>
                    </a:cubicBezTo>
                    <a:cubicBezTo>
                      <a:pt x="45" y="230"/>
                      <a:pt x="45" y="230"/>
                      <a:pt x="45" y="230"/>
                    </a:cubicBezTo>
                    <a:cubicBezTo>
                      <a:pt x="44" y="229"/>
                      <a:pt x="44" y="228"/>
                      <a:pt x="45" y="228"/>
                    </a:cubicBezTo>
                    <a:cubicBezTo>
                      <a:pt x="45" y="228"/>
                      <a:pt x="45" y="228"/>
                      <a:pt x="45" y="228"/>
                    </a:cubicBezTo>
                    <a:cubicBezTo>
                      <a:pt x="45" y="227"/>
                      <a:pt x="46" y="227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50" y="230"/>
                      <a:pt x="53" y="233"/>
                      <a:pt x="56" y="235"/>
                    </a:cubicBezTo>
                    <a:cubicBezTo>
                      <a:pt x="56" y="235"/>
                      <a:pt x="56" y="235"/>
                      <a:pt x="56" y="235"/>
                    </a:cubicBezTo>
                    <a:cubicBezTo>
                      <a:pt x="56" y="235"/>
                      <a:pt x="57" y="236"/>
                      <a:pt x="57" y="236"/>
                    </a:cubicBezTo>
                    <a:cubicBezTo>
                      <a:pt x="57" y="236"/>
                      <a:pt x="57" y="236"/>
                      <a:pt x="57" y="236"/>
                    </a:cubicBezTo>
                    <a:cubicBezTo>
                      <a:pt x="57" y="236"/>
                      <a:pt x="57" y="237"/>
                      <a:pt x="56" y="237"/>
                    </a:cubicBezTo>
                    <a:cubicBezTo>
                      <a:pt x="56" y="237"/>
                      <a:pt x="56" y="237"/>
                      <a:pt x="56" y="237"/>
                    </a:cubicBezTo>
                    <a:cubicBezTo>
                      <a:pt x="56" y="237"/>
                      <a:pt x="56" y="238"/>
                      <a:pt x="55" y="238"/>
                    </a:cubicBezTo>
                    <a:cubicBezTo>
                      <a:pt x="55" y="238"/>
                      <a:pt x="55" y="238"/>
                      <a:pt x="55" y="238"/>
                    </a:cubicBezTo>
                    <a:cubicBezTo>
                      <a:pt x="55" y="238"/>
                      <a:pt x="55" y="238"/>
                      <a:pt x="54" y="237"/>
                    </a:cubicBezTo>
                    <a:close/>
                    <a:moveTo>
                      <a:pt x="32" y="217"/>
                    </a:moveTo>
                    <a:cubicBezTo>
                      <a:pt x="29" y="214"/>
                      <a:pt x="27" y="211"/>
                      <a:pt x="24" y="208"/>
                    </a:cubicBezTo>
                    <a:cubicBezTo>
                      <a:pt x="24" y="208"/>
                      <a:pt x="24" y="208"/>
                      <a:pt x="24" y="208"/>
                    </a:cubicBezTo>
                    <a:cubicBezTo>
                      <a:pt x="24" y="207"/>
                      <a:pt x="24" y="206"/>
                      <a:pt x="25" y="205"/>
                    </a:cubicBezTo>
                    <a:cubicBezTo>
                      <a:pt x="25" y="205"/>
                      <a:pt x="25" y="205"/>
                      <a:pt x="25" y="205"/>
                    </a:cubicBezTo>
                    <a:cubicBezTo>
                      <a:pt x="25" y="205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9" y="209"/>
                      <a:pt x="32" y="212"/>
                      <a:pt x="34" y="215"/>
                    </a:cubicBezTo>
                    <a:cubicBezTo>
                      <a:pt x="34" y="215"/>
                      <a:pt x="34" y="215"/>
                      <a:pt x="34" y="215"/>
                    </a:cubicBezTo>
                    <a:cubicBezTo>
                      <a:pt x="34" y="215"/>
                      <a:pt x="34" y="216"/>
                      <a:pt x="34" y="216"/>
                    </a:cubicBezTo>
                    <a:cubicBezTo>
                      <a:pt x="34" y="216"/>
                      <a:pt x="34" y="216"/>
                      <a:pt x="34" y="216"/>
                    </a:cubicBezTo>
                    <a:cubicBezTo>
                      <a:pt x="34" y="216"/>
                      <a:pt x="34" y="217"/>
                      <a:pt x="34" y="217"/>
                    </a:cubicBezTo>
                    <a:cubicBezTo>
                      <a:pt x="34" y="217"/>
                      <a:pt x="34" y="217"/>
                      <a:pt x="34" y="217"/>
                    </a:cubicBezTo>
                    <a:cubicBezTo>
                      <a:pt x="34" y="217"/>
                      <a:pt x="33" y="218"/>
                      <a:pt x="33" y="218"/>
                    </a:cubicBezTo>
                    <a:cubicBezTo>
                      <a:pt x="33" y="218"/>
                      <a:pt x="33" y="218"/>
                      <a:pt x="33" y="218"/>
                    </a:cubicBezTo>
                    <a:cubicBezTo>
                      <a:pt x="33" y="218"/>
                      <a:pt x="32" y="217"/>
                      <a:pt x="32" y="217"/>
                    </a:cubicBezTo>
                    <a:close/>
                    <a:moveTo>
                      <a:pt x="173" y="217"/>
                    </a:moveTo>
                    <a:cubicBezTo>
                      <a:pt x="172" y="217"/>
                      <a:pt x="171" y="216"/>
                      <a:pt x="172" y="215"/>
                    </a:cubicBezTo>
                    <a:cubicBezTo>
                      <a:pt x="172" y="215"/>
                      <a:pt x="172" y="215"/>
                      <a:pt x="172" y="215"/>
                    </a:cubicBezTo>
                    <a:cubicBezTo>
                      <a:pt x="173" y="211"/>
                      <a:pt x="174" y="207"/>
                      <a:pt x="175" y="204"/>
                    </a:cubicBezTo>
                    <a:cubicBezTo>
                      <a:pt x="175" y="204"/>
                      <a:pt x="175" y="204"/>
                      <a:pt x="175" y="204"/>
                    </a:cubicBezTo>
                    <a:cubicBezTo>
                      <a:pt x="175" y="203"/>
                      <a:pt x="176" y="202"/>
                      <a:pt x="177" y="202"/>
                    </a:cubicBezTo>
                    <a:cubicBezTo>
                      <a:pt x="177" y="202"/>
                      <a:pt x="177" y="202"/>
                      <a:pt x="177" y="202"/>
                    </a:cubicBezTo>
                    <a:cubicBezTo>
                      <a:pt x="177" y="203"/>
                      <a:pt x="178" y="203"/>
                      <a:pt x="178" y="204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7" y="208"/>
                      <a:pt x="176" y="212"/>
                      <a:pt x="174" y="216"/>
                    </a:cubicBezTo>
                    <a:cubicBezTo>
                      <a:pt x="174" y="216"/>
                      <a:pt x="174" y="216"/>
                      <a:pt x="174" y="216"/>
                    </a:cubicBezTo>
                    <a:cubicBezTo>
                      <a:pt x="174" y="217"/>
                      <a:pt x="174" y="217"/>
                      <a:pt x="173" y="217"/>
                    </a:cubicBezTo>
                    <a:cubicBezTo>
                      <a:pt x="173" y="217"/>
                      <a:pt x="173" y="217"/>
                      <a:pt x="173" y="217"/>
                    </a:cubicBezTo>
                    <a:cubicBezTo>
                      <a:pt x="173" y="217"/>
                      <a:pt x="173" y="217"/>
                      <a:pt x="173" y="217"/>
                    </a:cubicBezTo>
                    <a:close/>
                    <a:moveTo>
                      <a:pt x="14" y="192"/>
                    </a:moveTo>
                    <a:cubicBezTo>
                      <a:pt x="12" y="189"/>
                      <a:pt x="11" y="185"/>
                      <a:pt x="9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8" y="181"/>
                      <a:pt x="9" y="180"/>
                      <a:pt x="9" y="180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10" y="179"/>
                      <a:pt x="11" y="180"/>
                      <a:pt x="11" y="180"/>
                    </a:cubicBezTo>
                    <a:cubicBezTo>
                      <a:pt x="11" y="180"/>
                      <a:pt x="11" y="180"/>
                      <a:pt x="11" y="180"/>
                    </a:cubicBezTo>
                    <a:cubicBezTo>
                      <a:pt x="13" y="184"/>
                      <a:pt x="15" y="188"/>
                      <a:pt x="17" y="191"/>
                    </a:cubicBezTo>
                    <a:cubicBezTo>
                      <a:pt x="17" y="191"/>
                      <a:pt x="17" y="191"/>
                      <a:pt x="17" y="191"/>
                    </a:cubicBezTo>
                    <a:cubicBezTo>
                      <a:pt x="17" y="191"/>
                      <a:pt x="17" y="191"/>
                      <a:pt x="17" y="191"/>
                    </a:cubicBezTo>
                    <a:cubicBezTo>
                      <a:pt x="17" y="191"/>
                      <a:pt x="17" y="191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3"/>
                      <a:pt x="16" y="193"/>
                    </a:cubicBezTo>
                    <a:cubicBezTo>
                      <a:pt x="16" y="193"/>
                      <a:pt x="16" y="193"/>
                      <a:pt x="16" y="193"/>
                    </a:cubicBezTo>
                    <a:cubicBezTo>
                      <a:pt x="16" y="193"/>
                      <a:pt x="16" y="193"/>
                      <a:pt x="16" y="193"/>
                    </a:cubicBezTo>
                    <a:cubicBezTo>
                      <a:pt x="16" y="193"/>
                      <a:pt x="16" y="193"/>
                      <a:pt x="16" y="193"/>
                    </a:cubicBezTo>
                    <a:cubicBezTo>
                      <a:pt x="15" y="193"/>
                      <a:pt x="15" y="193"/>
                      <a:pt x="14" y="192"/>
                    </a:cubicBezTo>
                    <a:close/>
                    <a:moveTo>
                      <a:pt x="176" y="186"/>
                    </a:moveTo>
                    <a:cubicBezTo>
                      <a:pt x="175" y="182"/>
                      <a:pt x="174" y="178"/>
                      <a:pt x="173" y="175"/>
                    </a:cubicBezTo>
                    <a:cubicBezTo>
                      <a:pt x="173" y="175"/>
                      <a:pt x="173" y="175"/>
                      <a:pt x="173" y="175"/>
                    </a:cubicBezTo>
                    <a:cubicBezTo>
                      <a:pt x="173" y="175"/>
                      <a:pt x="173" y="175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3" y="174"/>
                      <a:pt x="174" y="173"/>
                      <a:pt x="174" y="173"/>
                    </a:cubicBezTo>
                    <a:cubicBezTo>
                      <a:pt x="174" y="173"/>
                      <a:pt x="174" y="173"/>
                      <a:pt x="174" y="173"/>
                    </a:cubicBezTo>
                    <a:cubicBezTo>
                      <a:pt x="175" y="173"/>
                      <a:pt x="176" y="173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7" y="177"/>
                      <a:pt x="178" y="181"/>
                      <a:pt x="179" y="186"/>
                    </a:cubicBezTo>
                    <a:cubicBezTo>
                      <a:pt x="179" y="186"/>
                      <a:pt x="179" y="186"/>
                      <a:pt x="179" y="186"/>
                    </a:cubicBezTo>
                    <a:cubicBezTo>
                      <a:pt x="179" y="187"/>
                      <a:pt x="178" y="187"/>
                      <a:pt x="177" y="187"/>
                    </a:cubicBezTo>
                    <a:cubicBezTo>
                      <a:pt x="177" y="187"/>
                      <a:pt x="177" y="187"/>
                      <a:pt x="177" y="187"/>
                    </a:cubicBezTo>
                    <a:cubicBezTo>
                      <a:pt x="177" y="187"/>
                      <a:pt x="177" y="187"/>
                      <a:pt x="177" y="187"/>
                    </a:cubicBezTo>
                    <a:cubicBezTo>
                      <a:pt x="177" y="187"/>
                      <a:pt x="177" y="187"/>
                      <a:pt x="177" y="187"/>
                    </a:cubicBezTo>
                    <a:cubicBezTo>
                      <a:pt x="176" y="187"/>
                      <a:pt x="176" y="187"/>
                      <a:pt x="176" y="186"/>
                    </a:cubicBezTo>
                    <a:close/>
                    <a:moveTo>
                      <a:pt x="2" y="165"/>
                    </a:moveTo>
                    <a:cubicBezTo>
                      <a:pt x="2" y="165"/>
                      <a:pt x="1" y="165"/>
                      <a:pt x="1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4"/>
                      <a:pt x="0" y="160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2"/>
                      <a:pt x="0" y="151"/>
                      <a:pt x="1" y="151"/>
                    </a:cubicBezTo>
                    <a:cubicBezTo>
                      <a:pt x="1" y="151"/>
                      <a:pt x="1" y="151"/>
                      <a:pt x="1" y="151"/>
                    </a:cubicBezTo>
                    <a:cubicBezTo>
                      <a:pt x="2" y="151"/>
                      <a:pt x="3" y="152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9"/>
                      <a:pt x="4" y="163"/>
                      <a:pt x="4" y="163"/>
                    </a:cubicBezTo>
                    <a:cubicBezTo>
                      <a:pt x="4" y="163"/>
                      <a:pt x="4" y="163"/>
                      <a:pt x="4" y="163"/>
                    </a:cubicBezTo>
                    <a:cubicBezTo>
                      <a:pt x="4" y="163"/>
                      <a:pt x="4" y="164"/>
                      <a:pt x="4" y="164"/>
                    </a:cubicBezTo>
                    <a:cubicBezTo>
                      <a:pt x="4" y="164"/>
                      <a:pt x="4" y="164"/>
                      <a:pt x="4" y="164"/>
                    </a:cubicBezTo>
                    <a:cubicBezTo>
                      <a:pt x="4" y="164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5" y="165"/>
                      <a:pt x="4" y="166"/>
                      <a:pt x="4" y="166"/>
                    </a:cubicBezTo>
                    <a:cubicBezTo>
                      <a:pt x="4" y="166"/>
                      <a:pt x="4" y="166"/>
                      <a:pt x="4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2" y="166"/>
                      <a:pt x="2" y="166"/>
                      <a:pt x="2" y="165"/>
                    </a:cubicBezTo>
                    <a:close/>
                    <a:moveTo>
                      <a:pt x="191" y="161"/>
                    </a:moveTo>
                    <a:cubicBezTo>
                      <a:pt x="191" y="160"/>
                      <a:pt x="192" y="160"/>
                      <a:pt x="193" y="160"/>
                    </a:cubicBezTo>
                    <a:cubicBezTo>
                      <a:pt x="193" y="160"/>
                      <a:pt x="193" y="160"/>
                      <a:pt x="193" y="160"/>
                    </a:cubicBezTo>
                    <a:cubicBezTo>
                      <a:pt x="196" y="159"/>
                      <a:pt x="200" y="159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5" y="158"/>
                      <a:pt x="206" y="158"/>
                      <a:pt x="206" y="159"/>
                    </a:cubicBezTo>
                    <a:cubicBezTo>
                      <a:pt x="206" y="159"/>
                      <a:pt x="206" y="159"/>
                      <a:pt x="206" y="159"/>
                    </a:cubicBezTo>
                    <a:cubicBezTo>
                      <a:pt x="206" y="159"/>
                      <a:pt x="206" y="159"/>
                      <a:pt x="206" y="159"/>
                    </a:cubicBezTo>
                    <a:cubicBezTo>
                      <a:pt x="206" y="159"/>
                      <a:pt x="206" y="159"/>
                      <a:pt x="206" y="159"/>
                    </a:cubicBezTo>
                    <a:cubicBezTo>
                      <a:pt x="206" y="160"/>
                      <a:pt x="206" y="161"/>
                      <a:pt x="205" y="161"/>
                    </a:cubicBezTo>
                    <a:cubicBezTo>
                      <a:pt x="205" y="161"/>
                      <a:pt x="205" y="161"/>
                      <a:pt x="205" y="161"/>
                    </a:cubicBezTo>
                    <a:cubicBezTo>
                      <a:pt x="201" y="162"/>
                      <a:pt x="197" y="162"/>
                      <a:pt x="193" y="163"/>
                    </a:cubicBezTo>
                    <a:cubicBezTo>
                      <a:pt x="193" y="163"/>
                      <a:pt x="193" y="163"/>
                      <a:pt x="193" y="163"/>
                    </a:cubicBezTo>
                    <a:cubicBezTo>
                      <a:pt x="193" y="163"/>
                      <a:pt x="193" y="163"/>
                      <a:pt x="193" y="163"/>
                    </a:cubicBezTo>
                    <a:cubicBezTo>
                      <a:pt x="193" y="163"/>
                      <a:pt x="193" y="163"/>
                      <a:pt x="193" y="163"/>
                    </a:cubicBezTo>
                    <a:cubicBezTo>
                      <a:pt x="192" y="163"/>
                      <a:pt x="191" y="162"/>
                      <a:pt x="191" y="161"/>
                    </a:cubicBezTo>
                    <a:close/>
                    <a:moveTo>
                      <a:pt x="174" y="160"/>
                    </a:moveTo>
                    <a:cubicBezTo>
                      <a:pt x="172" y="160"/>
                      <a:pt x="170" y="159"/>
                      <a:pt x="169" y="159"/>
                    </a:cubicBezTo>
                    <a:cubicBezTo>
                      <a:pt x="169" y="159"/>
                      <a:pt x="169" y="159"/>
                      <a:pt x="169" y="159"/>
                    </a:cubicBezTo>
                    <a:cubicBezTo>
                      <a:pt x="169" y="159"/>
                      <a:pt x="168" y="159"/>
                      <a:pt x="168" y="159"/>
                    </a:cubicBezTo>
                    <a:cubicBezTo>
                      <a:pt x="168" y="159"/>
                      <a:pt x="168" y="159"/>
                      <a:pt x="168" y="159"/>
                    </a:cubicBezTo>
                    <a:cubicBezTo>
                      <a:pt x="168" y="160"/>
                      <a:pt x="167" y="159"/>
                      <a:pt x="166" y="159"/>
                    </a:cubicBezTo>
                    <a:cubicBezTo>
                      <a:pt x="166" y="159"/>
                      <a:pt x="166" y="159"/>
                      <a:pt x="166" y="159"/>
                    </a:cubicBezTo>
                    <a:cubicBezTo>
                      <a:pt x="165" y="157"/>
                      <a:pt x="165" y="157"/>
                      <a:pt x="165" y="157"/>
                    </a:cubicBezTo>
                    <a:cubicBezTo>
                      <a:pt x="165" y="157"/>
                      <a:pt x="165" y="157"/>
                      <a:pt x="165" y="157"/>
                    </a:cubicBezTo>
                    <a:cubicBezTo>
                      <a:pt x="164" y="156"/>
                      <a:pt x="164" y="155"/>
                      <a:pt x="165" y="155"/>
                    </a:cubicBezTo>
                    <a:cubicBezTo>
                      <a:pt x="165" y="155"/>
                      <a:pt x="165" y="155"/>
                      <a:pt x="165" y="155"/>
                    </a:cubicBezTo>
                    <a:cubicBezTo>
                      <a:pt x="165" y="154"/>
                      <a:pt x="166" y="154"/>
                      <a:pt x="167" y="154"/>
                    </a:cubicBezTo>
                    <a:cubicBezTo>
                      <a:pt x="167" y="154"/>
                      <a:pt x="167" y="154"/>
                      <a:pt x="167" y="154"/>
                    </a:cubicBezTo>
                    <a:cubicBezTo>
                      <a:pt x="167" y="154"/>
                      <a:pt x="170" y="156"/>
                      <a:pt x="175" y="158"/>
                    </a:cubicBezTo>
                    <a:cubicBezTo>
                      <a:pt x="175" y="158"/>
                      <a:pt x="175" y="158"/>
                      <a:pt x="175" y="158"/>
                    </a:cubicBezTo>
                    <a:cubicBezTo>
                      <a:pt x="176" y="158"/>
                      <a:pt x="176" y="158"/>
                      <a:pt x="176" y="159"/>
                    </a:cubicBezTo>
                    <a:cubicBezTo>
                      <a:pt x="176" y="159"/>
                      <a:pt x="176" y="159"/>
                      <a:pt x="176" y="159"/>
                    </a:cubicBezTo>
                    <a:cubicBezTo>
                      <a:pt x="176" y="159"/>
                      <a:pt x="176" y="159"/>
                      <a:pt x="176" y="159"/>
                    </a:cubicBezTo>
                    <a:cubicBezTo>
                      <a:pt x="176" y="159"/>
                      <a:pt x="176" y="159"/>
                      <a:pt x="176" y="159"/>
                    </a:cubicBezTo>
                    <a:cubicBezTo>
                      <a:pt x="176" y="160"/>
                      <a:pt x="175" y="161"/>
                      <a:pt x="175" y="161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75" y="161"/>
                      <a:pt x="175" y="160"/>
                      <a:pt x="174" y="160"/>
                    </a:cubicBezTo>
                    <a:close/>
                    <a:moveTo>
                      <a:pt x="220" y="153"/>
                    </a:moveTo>
                    <a:cubicBezTo>
                      <a:pt x="219" y="153"/>
                      <a:pt x="220" y="152"/>
                      <a:pt x="220" y="151"/>
                    </a:cubicBezTo>
                    <a:cubicBezTo>
                      <a:pt x="220" y="151"/>
                      <a:pt x="220" y="151"/>
                      <a:pt x="220" y="151"/>
                    </a:cubicBezTo>
                    <a:cubicBezTo>
                      <a:pt x="224" y="149"/>
                      <a:pt x="227" y="147"/>
                      <a:pt x="230" y="144"/>
                    </a:cubicBezTo>
                    <a:cubicBezTo>
                      <a:pt x="230" y="144"/>
                      <a:pt x="230" y="144"/>
                      <a:pt x="230" y="144"/>
                    </a:cubicBezTo>
                    <a:cubicBezTo>
                      <a:pt x="230" y="144"/>
                      <a:pt x="231" y="144"/>
                      <a:pt x="232" y="144"/>
                    </a:cubicBezTo>
                    <a:cubicBezTo>
                      <a:pt x="232" y="144"/>
                      <a:pt x="232" y="144"/>
                      <a:pt x="232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6"/>
                      <a:pt x="232" y="146"/>
                      <a:pt x="232" y="146"/>
                    </a:cubicBezTo>
                    <a:cubicBezTo>
                      <a:pt x="232" y="146"/>
                      <a:pt x="232" y="146"/>
                      <a:pt x="232" y="146"/>
                    </a:cubicBezTo>
                    <a:cubicBezTo>
                      <a:pt x="229" y="149"/>
                      <a:pt x="225" y="152"/>
                      <a:pt x="222" y="154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4"/>
                      <a:pt x="221" y="154"/>
                      <a:pt x="221" y="154"/>
                    </a:cubicBezTo>
                    <a:cubicBezTo>
                      <a:pt x="221" y="154"/>
                      <a:pt x="221" y="154"/>
                      <a:pt x="221" y="154"/>
                    </a:cubicBezTo>
                    <a:cubicBezTo>
                      <a:pt x="221" y="154"/>
                      <a:pt x="220" y="154"/>
                      <a:pt x="220" y="153"/>
                    </a:cubicBezTo>
                    <a:close/>
                    <a:moveTo>
                      <a:pt x="2" y="136"/>
                    </a:moveTo>
                    <a:cubicBezTo>
                      <a:pt x="1" y="136"/>
                      <a:pt x="1" y="135"/>
                      <a:pt x="1" y="135"/>
                    </a:cubicBezTo>
                    <a:cubicBezTo>
                      <a:pt x="1" y="135"/>
                      <a:pt x="1" y="135"/>
                      <a:pt x="1" y="135"/>
                    </a:cubicBezTo>
                    <a:cubicBezTo>
                      <a:pt x="1" y="135"/>
                      <a:pt x="1" y="134"/>
                      <a:pt x="1" y="134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2" y="131"/>
                      <a:pt x="3" y="127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2"/>
                      <a:pt x="6" y="122"/>
                      <a:pt x="7" y="122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8" y="122"/>
                      <a:pt x="8" y="123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6" y="128"/>
                      <a:pt x="5" y="131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36"/>
                      <a:pt x="3" y="136"/>
                      <a:pt x="3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2" y="136"/>
                      <a:pt x="2" y="136"/>
                      <a:pt x="2" y="136"/>
                    </a:cubicBezTo>
                    <a:close/>
                    <a:moveTo>
                      <a:pt x="240" y="132"/>
                    </a:moveTo>
                    <a:cubicBezTo>
                      <a:pt x="240" y="132"/>
                      <a:pt x="239" y="131"/>
                      <a:pt x="240" y="130"/>
                    </a:cubicBezTo>
                    <a:cubicBezTo>
                      <a:pt x="240" y="130"/>
                      <a:pt x="240" y="130"/>
                      <a:pt x="240" y="130"/>
                    </a:cubicBezTo>
                    <a:cubicBezTo>
                      <a:pt x="241" y="127"/>
                      <a:pt x="243" y="123"/>
                      <a:pt x="243" y="119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4" y="118"/>
                      <a:pt x="244" y="118"/>
                      <a:pt x="245" y="118"/>
                    </a:cubicBezTo>
                    <a:cubicBezTo>
                      <a:pt x="245" y="118"/>
                      <a:pt x="245" y="118"/>
                      <a:pt x="245" y="118"/>
                    </a:cubicBezTo>
                    <a:cubicBezTo>
                      <a:pt x="246" y="118"/>
                      <a:pt x="246" y="119"/>
                      <a:pt x="246" y="119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20"/>
                      <a:pt x="246" y="120"/>
                      <a:pt x="246" y="120"/>
                    </a:cubicBezTo>
                    <a:cubicBezTo>
                      <a:pt x="246" y="120"/>
                      <a:pt x="246" y="120"/>
                      <a:pt x="246" y="120"/>
                    </a:cubicBezTo>
                    <a:cubicBezTo>
                      <a:pt x="245" y="124"/>
                      <a:pt x="244" y="128"/>
                      <a:pt x="242" y="131"/>
                    </a:cubicBezTo>
                    <a:cubicBezTo>
                      <a:pt x="242" y="131"/>
                      <a:pt x="242" y="131"/>
                      <a:pt x="242" y="131"/>
                    </a:cubicBezTo>
                    <a:cubicBezTo>
                      <a:pt x="242" y="132"/>
                      <a:pt x="242" y="132"/>
                      <a:pt x="241" y="132"/>
                    </a:cubicBezTo>
                    <a:cubicBezTo>
                      <a:pt x="241" y="132"/>
                      <a:pt x="241" y="132"/>
                      <a:pt x="241" y="132"/>
                    </a:cubicBezTo>
                    <a:cubicBezTo>
                      <a:pt x="241" y="132"/>
                      <a:pt x="241" y="132"/>
                      <a:pt x="240" y="132"/>
                    </a:cubicBezTo>
                    <a:close/>
                    <a:moveTo>
                      <a:pt x="81" y="112"/>
                    </a:moveTo>
                    <a:cubicBezTo>
                      <a:pt x="78" y="109"/>
                      <a:pt x="75" y="107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1" y="104"/>
                      <a:pt x="71" y="104"/>
                      <a:pt x="71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2" y="102"/>
                      <a:pt x="73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7" y="104"/>
                      <a:pt x="80" y="107"/>
                      <a:pt x="83" y="110"/>
                    </a:cubicBezTo>
                    <a:cubicBezTo>
                      <a:pt x="83" y="110"/>
                      <a:pt x="83" y="110"/>
                      <a:pt x="83" y="110"/>
                    </a:cubicBezTo>
                    <a:cubicBezTo>
                      <a:pt x="83" y="111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2" y="113"/>
                      <a:pt x="82" y="113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81" y="113"/>
                      <a:pt x="81" y="112"/>
                      <a:pt x="81" y="112"/>
                    </a:cubicBezTo>
                    <a:close/>
                    <a:moveTo>
                      <a:pt x="16" y="110"/>
                    </a:moveTo>
                    <a:cubicBezTo>
                      <a:pt x="16" y="110"/>
                      <a:pt x="16" y="109"/>
                      <a:pt x="16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6" y="109"/>
                      <a:pt x="16" y="108"/>
                      <a:pt x="16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9" y="105"/>
                      <a:pt x="22" y="103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7" y="101"/>
                      <a:pt x="28" y="101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9" y="103"/>
                      <a:pt x="29" y="103"/>
                      <a:pt x="28" y="104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24" y="106"/>
                      <a:pt x="21" y="108"/>
                      <a:pt x="18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8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6" y="110"/>
                      <a:pt x="16" y="110"/>
                    </a:cubicBezTo>
                    <a:close/>
                    <a:moveTo>
                      <a:pt x="245" y="102"/>
                    </a:moveTo>
                    <a:cubicBezTo>
                      <a:pt x="245" y="98"/>
                      <a:pt x="244" y="94"/>
                      <a:pt x="244" y="90"/>
                    </a:cubicBezTo>
                    <a:cubicBezTo>
                      <a:pt x="244" y="90"/>
                      <a:pt x="244" y="90"/>
                      <a:pt x="244" y="90"/>
                    </a:cubicBezTo>
                    <a:cubicBezTo>
                      <a:pt x="244" y="90"/>
                      <a:pt x="244" y="90"/>
                      <a:pt x="244" y="90"/>
                    </a:cubicBezTo>
                    <a:cubicBezTo>
                      <a:pt x="244" y="90"/>
                      <a:pt x="244" y="90"/>
                      <a:pt x="244" y="90"/>
                    </a:cubicBezTo>
                    <a:cubicBezTo>
                      <a:pt x="244" y="90"/>
                      <a:pt x="244" y="90"/>
                      <a:pt x="244" y="90"/>
                    </a:cubicBezTo>
                    <a:cubicBezTo>
                      <a:pt x="244" y="89"/>
                      <a:pt x="244" y="88"/>
                      <a:pt x="245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6" y="88"/>
                      <a:pt x="246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93"/>
                      <a:pt x="248" y="97"/>
                      <a:pt x="248" y="101"/>
                    </a:cubicBezTo>
                    <a:cubicBezTo>
                      <a:pt x="248" y="101"/>
                      <a:pt x="248" y="101"/>
                      <a:pt x="248" y="101"/>
                    </a:cubicBezTo>
                    <a:cubicBezTo>
                      <a:pt x="248" y="102"/>
                      <a:pt x="247" y="103"/>
                      <a:pt x="246" y="103"/>
                    </a:cubicBezTo>
                    <a:cubicBezTo>
                      <a:pt x="246" y="103"/>
                      <a:pt x="246" y="103"/>
                      <a:pt x="246" y="103"/>
                    </a:cubicBezTo>
                    <a:cubicBezTo>
                      <a:pt x="246" y="103"/>
                      <a:pt x="246" y="103"/>
                      <a:pt x="246" y="103"/>
                    </a:cubicBezTo>
                    <a:cubicBezTo>
                      <a:pt x="246" y="103"/>
                      <a:pt x="246" y="103"/>
                      <a:pt x="246" y="103"/>
                    </a:cubicBezTo>
                    <a:cubicBezTo>
                      <a:pt x="246" y="103"/>
                      <a:pt x="245" y="102"/>
                      <a:pt x="245" y="102"/>
                    </a:cubicBezTo>
                    <a:close/>
                    <a:moveTo>
                      <a:pt x="83" y="102"/>
                    </a:moveTo>
                    <a:cubicBezTo>
                      <a:pt x="83" y="102"/>
                      <a:pt x="82" y="102"/>
                      <a:pt x="82" y="101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2" y="101"/>
                      <a:pt x="82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4" y="97"/>
                      <a:pt x="86" y="94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1" y="90"/>
                      <a:pt x="92" y="90"/>
                      <a:pt x="92" y="91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3" y="91"/>
                      <a:pt x="93" y="92"/>
                      <a:pt x="92" y="93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88" y="96"/>
                      <a:pt x="86" y="99"/>
                      <a:pt x="85" y="102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5" y="102"/>
                      <a:pt x="85" y="103"/>
                      <a:pt x="84" y="103"/>
                    </a:cubicBezTo>
                    <a:cubicBezTo>
                      <a:pt x="84" y="103"/>
                      <a:pt x="84" y="103"/>
                      <a:pt x="84" y="103"/>
                    </a:cubicBezTo>
                    <a:cubicBezTo>
                      <a:pt x="84" y="103"/>
                      <a:pt x="84" y="103"/>
                      <a:pt x="83" y="102"/>
                    </a:cubicBezTo>
                    <a:close/>
                    <a:moveTo>
                      <a:pt x="43" y="97"/>
                    </a:move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6"/>
                      <a:pt x="43" y="95"/>
                      <a:pt x="44" y="95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5" y="95"/>
                      <a:pt x="47" y="95"/>
                      <a:pt x="50" y="95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2" y="95"/>
                      <a:pt x="54" y="95"/>
                      <a:pt x="56" y="95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57" y="95"/>
                      <a:pt x="58" y="96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7" y="98"/>
                      <a:pt x="57" y="98"/>
                      <a:pt x="56" y="98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4" y="98"/>
                      <a:pt x="52" y="98"/>
                      <a:pt x="50" y="98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48" y="98"/>
                      <a:pt x="46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3" y="98"/>
                      <a:pt x="43" y="98"/>
                      <a:pt x="43" y="97"/>
                    </a:cubicBezTo>
                    <a:close/>
                    <a:moveTo>
                      <a:pt x="101" y="87"/>
                    </a:moveTo>
                    <a:cubicBezTo>
                      <a:pt x="101" y="87"/>
                      <a:pt x="97" y="83"/>
                      <a:pt x="93" y="77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2" y="76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4" y="75"/>
                      <a:pt x="95" y="75"/>
                      <a:pt x="95" y="75"/>
                    </a:cubicBezTo>
                    <a:cubicBezTo>
                      <a:pt x="95" y="75"/>
                      <a:pt x="95" y="75"/>
                      <a:pt x="95" y="75"/>
                    </a:cubicBezTo>
                    <a:cubicBezTo>
                      <a:pt x="99" y="81"/>
                      <a:pt x="103" y="84"/>
                      <a:pt x="103" y="84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3" y="85"/>
                      <a:pt x="103" y="86"/>
                      <a:pt x="103" y="87"/>
                    </a:cubicBezTo>
                    <a:cubicBezTo>
                      <a:pt x="103" y="87"/>
                      <a:pt x="103" y="87"/>
                      <a:pt x="103" y="87"/>
                    </a:cubicBezTo>
                    <a:cubicBezTo>
                      <a:pt x="102" y="87"/>
                      <a:pt x="102" y="87"/>
                      <a:pt x="102" y="87"/>
                    </a:cubicBezTo>
                    <a:cubicBezTo>
                      <a:pt x="102" y="87"/>
                      <a:pt x="102" y="87"/>
                      <a:pt x="102" y="87"/>
                    </a:cubicBezTo>
                    <a:cubicBezTo>
                      <a:pt x="101" y="87"/>
                      <a:pt x="101" y="87"/>
                      <a:pt x="101" y="87"/>
                    </a:cubicBezTo>
                    <a:close/>
                    <a:moveTo>
                      <a:pt x="239" y="73"/>
                    </a:moveTo>
                    <a:cubicBezTo>
                      <a:pt x="237" y="69"/>
                      <a:pt x="236" y="66"/>
                      <a:pt x="234" y="62"/>
                    </a:cubicBezTo>
                    <a:cubicBezTo>
                      <a:pt x="234" y="62"/>
                      <a:pt x="234" y="62"/>
                      <a:pt x="234" y="62"/>
                    </a:cubicBezTo>
                    <a:cubicBezTo>
                      <a:pt x="234" y="62"/>
                      <a:pt x="234" y="62"/>
                      <a:pt x="234" y="6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4" y="61"/>
                      <a:pt x="234" y="60"/>
                      <a:pt x="234" y="60"/>
                    </a:cubicBezTo>
                    <a:cubicBezTo>
                      <a:pt x="234" y="60"/>
                      <a:pt x="234" y="60"/>
                      <a:pt x="234" y="60"/>
                    </a:cubicBezTo>
                    <a:cubicBezTo>
                      <a:pt x="235" y="60"/>
                      <a:pt x="236" y="60"/>
                      <a:pt x="237" y="61"/>
                    </a:cubicBezTo>
                    <a:cubicBezTo>
                      <a:pt x="237" y="61"/>
                      <a:pt x="237" y="61"/>
                      <a:pt x="237" y="61"/>
                    </a:cubicBezTo>
                    <a:cubicBezTo>
                      <a:pt x="238" y="64"/>
                      <a:pt x="240" y="68"/>
                      <a:pt x="242" y="7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42" y="73"/>
                      <a:pt x="241" y="73"/>
                      <a:pt x="241" y="74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41" y="74"/>
                      <a:pt x="240" y="74"/>
                      <a:pt x="240" y="74"/>
                    </a:cubicBezTo>
                    <a:cubicBezTo>
                      <a:pt x="240" y="74"/>
                      <a:pt x="240" y="74"/>
                      <a:pt x="240" y="74"/>
                    </a:cubicBezTo>
                    <a:cubicBezTo>
                      <a:pt x="240" y="74"/>
                      <a:pt x="239" y="73"/>
                      <a:pt x="239" y="73"/>
                    </a:cubicBezTo>
                    <a:close/>
                    <a:moveTo>
                      <a:pt x="85" y="61"/>
                    </a:moveTo>
                    <a:cubicBezTo>
                      <a:pt x="83" y="57"/>
                      <a:pt x="83" y="53"/>
                      <a:pt x="83" y="48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3" y="48"/>
                      <a:pt x="83" y="47"/>
                      <a:pt x="84" y="47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5" y="47"/>
                      <a:pt x="86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52"/>
                      <a:pt x="86" y="56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61"/>
                      <a:pt x="87" y="61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5" y="62"/>
                      <a:pt x="85" y="61"/>
                      <a:pt x="85" y="61"/>
                    </a:cubicBezTo>
                    <a:close/>
                    <a:moveTo>
                      <a:pt x="224" y="47"/>
                    </a:moveTo>
                    <a:cubicBezTo>
                      <a:pt x="222" y="44"/>
                      <a:pt x="219" y="41"/>
                      <a:pt x="217" y="38"/>
                    </a:cubicBezTo>
                    <a:cubicBezTo>
                      <a:pt x="217" y="38"/>
                      <a:pt x="217" y="38"/>
                      <a:pt x="217" y="38"/>
                    </a:cubicBezTo>
                    <a:cubicBezTo>
                      <a:pt x="216" y="38"/>
                      <a:pt x="216" y="37"/>
                      <a:pt x="216" y="37"/>
                    </a:cubicBezTo>
                    <a:cubicBezTo>
                      <a:pt x="216" y="37"/>
                      <a:pt x="216" y="37"/>
                      <a:pt x="216" y="37"/>
                    </a:cubicBezTo>
                    <a:cubicBezTo>
                      <a:pt x="216" y="37"/>
                      <a:pt x="217" y="36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7" y="35"/>
                      <a:pt x="218" y="35"/>
                      <a:pt x="219" y="36"/>
                    </a:cubicBezTo>
                    <a:cubicBezTo>
                      <a:pt x="219" y="36"/>
                      <a:pt x="219" y="36"/>
                      <a:pt x="219" y="36"/>
                    </a:cubicBezTo>
                    <a:cubicBezTo>
                      <a:pt x="222" y="39"/>
                      <a:pt x="224" y="42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7" y="46"/>
                      <a:pt x="227" y="47"/>
                      <a:pt x="226" y="47"/>
                    </a:cubicBezTo>
                    <a:cubicBezTo>
                      <a:pt x="226" y="47"/>
                      <a:pt x="226" y="47"/>
                      <a:pt x="226" y="47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5" y="48"/>
                      <a:pt x="225" y="48"/>
                      <a:pt x="224" y="47"/>
                    </a:cubicBezTo>
                    <a:close/>
                    <a:moveTo>
                      <a:pt x="88" y="32"/>
                    </a:moveTo>
                    <a:cubicBezTo>
                      <a:pt x="87" y="32"/>
                      <a:pt x="87" y="32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9" y="27"/>
                      <a:pt x="92" y="24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5" y="20"/>
                      <a:pt x="96" y="20"/>
                      <a:pt x="97" y="20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1"/>
                      <a:pt x="97" y="22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4" y="26"/>
                      <a:pt x="92" y="29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8" y="33"/>
                      <a:pt x="88" y="32"/>
                    </a:cubicBezTo>
                    <a:close/>
                    <a:moveTo>
                      <a:pt x="204" y="26"/>
                    </a:moveTo>
                    <a:cubicBezTo>
                      <a:pt x="201" y="23"/>
                      <a:pt x="197" y="21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3" y="18"/>
                      <a:pt x="193" y="18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17"/>
                      <a:pt x="194" y="17"/>
                      <a:pt x="194" y="17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94" y="16"/>
                      <a:pt x="195" y="16"/>
                      <a:pt x="196" y="16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7"/>
                      <a:pt x="196" y="17"/>
                      <a:pt x="196" y="17"/>
                    </a:cubicBezTo>
                    <a:cubicBezTo>
                      <a:pt x="196" y="17"/>
                      <a:pt x="196" y="17"/>
                      <a:pt x="196" y="17"/>
                    </a:cubicBezTo>
                    <a:cubicBezTo>
                      <a:pt x="199" y="19"/>
                      <a:pt x="202" y="21"/>
                      <a:pt x="206" y="24"/>
                    </a:cubicBezTo>
                    <a:cubicBezTo>
                      <a:pt x="206" y="24"/>
                      <a:pt x="206" y="24"/>
                      <a:pt x="206" y="24"/>
                    </a:cubicBezTo>
                    <a:cubicBezTo>
                      <a:pt x="206" y="24"/>
                      <a:pt x="206" y="25"/>
                      <a:pt x="206" y="26"/>
                    </a:cubicBezTo>
                    <a:cubicBezTo>
                      <a:pt x="206" y="26"/>
                      <a:pt x="206" y="26"/>
                      <a:pt x="206" y="26"/>
                    </a:cubicBezTo>
                    <a:cubicBezTo>
                      <a:pt x="206" y="26"/>
                      <a:pt x="205" y="26"/>
                      <a:pt x="205" y="26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4" y="26"/>
                      <a:pt x="204" y="26"/>
                      <a:pt x="204" y="26"/>
                    </a:cubicBezTo>
                    <a:close/>
                    <a:moveTo>
                      <a:pt x="109" y="11"/>
                    </a:moveTo>
                    <a:cubicBezTo>
                      <a:pt x="109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0"/>
                      <a:pt x="109" y="10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13" y="7"/>
                      <a:pt x="116" y="5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4"/>
                      <a:pt x="122" y="4"/>
                      <a:pt x="122" y="5"/>
                    </a:cubicBezTo>
                    <a:cubicBezTo>
                      <a:pt x="122" y="5"/>
                      <a:pt x="122" y="5"/>
                      <a:pt x="122" y="5"/>
                    </a:cubicBezTo>
                    <a:cubicBezTo>
                      <a:pt x="122" y="6"/>
                      <a:pt x="122" y="6"/>
                      <a:pt x="121" y="7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18" y="8"/>
                      <a:pt x="114" y="10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09" y="12"/>
                      <a:pt x="109" y="12"/>
                      <a:pt x="109" y="11"/>
                    </a:cubicBezTo>
                    <a:close/>
                    <a:moveTo>
                      <a:pt x="179" y="11"/>
                    </a:moveTo>
                    <a:cubicBezTo>
                      <a:pt x="175" y="9"/>
                      <a:pt x="171" y="8"/>
                      <a:pt x="167" y="6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7" y="6"/>
                      <a:pt x="166" y="6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7" y="4"/>
                      <a:pt x="168" y="3"/>
                      <a:pt x="168" y="4"/>
                    </a:cubicBezTo>
                    <a:cubicBezTo>
                      <a:pt x="168" y="4"/>
                      <a:pt x="168" y="4"/>
                      <a:pt x="168" y="4"/>
                    </a:cubicBezTo>
                    <a:cubicBezTo>
                      <a:pt x="172" y="5"/>
                      <a:pt x="176" y="6"/>
                      <a:pt x="180" y="8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81" y="8"/>
                      <a:pt x="181" y="9"/>
                      <a:pt x="181" y="10"/>
                    </a:cubicBezTo>
                    <a:cubicBezTo>
                      <a:pt x="181" y="10"/>
                      <a:pt x="181" y="10"/>
                      <a:pt x="181" y="10"/>
                    </a:cubicBezTo>
                    <a:cubicBezTo>
                      <a:pt x="180" y="10"/>
                      <a:pt x="180" y="11"/>
                      <a:pt x="179" y="11"/>
                    </a:cubicBezTo>
                    <a:cubicBezTo>
                      <a:pt x="179" y="11"/>
                      <a:pt x="179" y="11"/>
                      <a:pt x="179" y="11"/>
                    </a:cubicBezTo>
                    <a:cubicBezTo>
                      <a:pt x="179" y="11"/>
                      <a:pt x="179" y="11"/>
                      <a:pt x="179" y="11"/>
                    </a:cubicBezTo>
                    <a:close/>
                    <a:moveTo>
                      <a:pt x="150" y="3"/>
                    </a:moveTo>
                    <a:cubicBezTo>
                      <a:pt x="148" y="3"/>
                      <a:pt x="146" y="3"/>
                      <a:pt x="144" y="3"/>
                    </a:cubicBezTo>
                    <a:cubicBezTo>
                      <a:pt x="144" y="3"/>
                      <a:pt x="144" y="3"/>
                      <a:pt x="144" y="3"/>
                    </a:cubicBezTo>
                    <a:cubicBezTo>
                      <a:pt x="142" y="3"/>
                      <a:pt x="140" y="3"/>
                      <a:pt x="138" y="3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8" y="3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1"/>
                      <a:pt x="137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40" y="0"/>
                      <a:pt x="142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6" y="0"/>
                      <a:pt x="148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1" y="0"/>
                      <a:pt x="152" y="1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3"/>
                      <a:pt x="151" y="3"/>
                      <a:pt x="150" y="3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0" y="3"/>
                      <a:pt x="150" y="3"/>
                      <a:pt x="150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4" name="Freeform 176"/>
              <p:cNvSpPr>
                <a:spLocks noEditPoints="1"/>
              </p:cNvSpPr>
              <p:nvPr/>
            </p:nvSpPr>
            <p:spPr bwMode="auto">
              <a:xfrm>
                <a:off x="16860845" y="-403227"/>
                <a:ext cx="249238" cy="68263"/>
              </a:xfrm>
              <a:custGeom>
                <a:avLst/>
                <a:gdLst>
                  <a:gd name="T0" fmla="*/ 40 w 66"/>
                  <a:gd name="T1" fmla="*/ 18 h 18"/>
                  <a:gd name="T2" fmla="*/ 28 w 66"/>
                  <a:gd name="T3" fmla="*/ 16 h 18"/>
                  <a:gd name="T4" fmla="*/ 28 w 66"/>
                  <a:gd name="T5" fmla="*/ 16 h 18"/>
                  <a:gd name="T6" fmla="*/ 28 w 66"/>
                  <a:gd name="T7" fmla="*/ 16 h 18"/>
                  <a:gd name="T8" fmla="*/ 27 w 66"/>
                  <a:gd name="T9" fmla="*/ 15 h 18"/>
                  <a:gd name="T10" fmla="*/ 27 w 66"/>
                  <a:gd name="T11" fmla="*/ 15 h 18"/>
                  <a:gd name="T12" fmla="*/ 27 w 66"/>
                  <a:gd name="T13" fmla="*/ 14 h 18"/>
                  <a:gd name="T14" fmla="*/ 27 w 66"/>
                  <a:gd name="T15" fmla="*/ 14 h 18"/>
                  <a:gd name="T16" fmla="*/ 29 w 66"/>
                  <a:gd name="T17" fmla="*/ 13 h 18"/>
                  <a:gd name="T18" fmla="*/ 29 w 66"/>
                  <a:gd name="T19" fmla="*/ 13 h 18"/>
                  <a:gd name="T20" fmla="*/ 40 w 66"/>
                  <a:gd name="T21" fmla="*/ 15 h 18"/>
                  <a:gd name="T22" fmla="*/ 40 w 66"/>
                  <a:gd name="T23" fmla="*/ 15 h 18"/>
                  <a:gd name="T24" fmla="*/ 42 w 66"/>
                  <a:gd name="T25" fmla="*/ 16 h 18"/>
                  <a:gd name="T26" fmla="*/ 42 w 66"/>
                  <a:gd name="T27" fmla="*/ 16 h 18"/>
                  <a:gd name="T28" fmla="*/ 40 w 66"/>
                  <a:gd name="T29" fmla="*/ 18 h 18"/>
                  <a:gd name="T30" fmla="*/ 40 w 66"/>
                  <a:gd name="T31" fmla="*/ 18 h 18"/>
                  <a:gd name="T32" fmla="*/ 40 w 66"/>
                  <a:gd name="T33" fmla="*/ 18 h 18"/>
                  <a:gd name="T34" fmla="*/ 56 w 66"/>
                  <a:gd name="T35" fmla="*/ 13 h 18"/>
                  <a:gd name="T36" fmla="*/ 56 w 66"/>
                  <a:gd name="T37" fmla="*/ 13 h 18"/>
                  <a:gd name="T38" fmla="*/ 56 w 66"/>
                  <a:gd name="T39" fmla="*/ 13 h 18"/>
                  <a:gd name="T40" fmla="*/ 57 w 66"/>
                  <a:gd name="T41" fmla="*/ 11 h 18"/>
                  <a:gd name="T42" fmla="*/ 57 w 66"/>
                  <a:gd name="T43" fmla="*/ 11 h 18"/>
                  <a:gd name="T44" fmla="*/ 64 w 66"/>
                  <a:gd name="T45" fmla="*/ 7 h 18"/>
                  <a:gd name="T46" fmla="*/ 64 w 66"/>
                  <a:gd name="T47" fmla="*/ 7 h 18"/>
                  <a:gd name="T48" fmla="*/ 66 w 66"/>
                  <a:gd name="T49" fmla="*/ 8 h 18"/>
                  <a:gd name="T50" fmla="*/ 66 w 66"/>
                  <a:gd name="T51" fmla="*/ 8 h 18"/>
                  <a:gd name="T52" fmla="*/ 66 w 66"/>
                  <a:gd name="T53" fmla="*/ 10 h 18"/>
                  <a:gd name="T54" fmla="*/ 66 w 66"/>
                  <a:gd name="T55" fmla="*/ 10 h 18"/>
                  <a:gd name="T56" fmla="*/ 58 w 66"/>
                  <a:gd name="T57" fmla="*/ 14 h 18"/>
                  <a:gd name="T58" fmla="*/ 58 w 66"/>
                  <a:gd name="T59" fmla="*/ 14 h 18"/>
                  <a:gd name="T60" fmla="*/ 58 w 66"/>
                  <a:gd name="T61" fmla="*/ 14 h 18"/>
                  <a:gd name="T62" fmla="*/ 58 w 66"/>
                  <a:gd name="T63" fmla="*/ 14 h 18"/>
                  <a:gd name="T64" fmla="*/ 56 w 66"/>
                  <a:gd name="T65" fmla="*/ 13 h 18"/>
                  <a:gd name="T66" fmla="*/ 11 w 66"/>
                  <a:gd name="T67" fmla="*/ 9 h 18"/>
                  <a:gd name="T68" fmla="*/ 1 w 66"/>
                  <a:gd name="T69" fmla="*/ 3 h 18"/>
                  <a:gd name="T70" fmla="*/ 1 w 66"/>
                  <a:gd name="T71" fmla="*/ 3 h 18"/>
                  <a:gd name="T72" fmla="*/ 1 w 66"/>
                  <a:gd name="T73" fmla="*/ 1 h 18"/>
                  <a:gd name="T74" fmla="*/ 1 w 66"/>
                  <a:gd name="T75" fmla="*/ 1 h 18"/>
                  <a:gd name="T76" fmla="*/ 3 w 66"/>
                  <a:gd name="T77" fmla="*/ 0 h 18"/>
                  <a:gd name="T78" fmla="*/ 3 w 66"/>
                  <a:gd name="T79" fmla="*/ 0 h 18"/>
                  <a:gd name="T80" fmla="*/ 12 w 66"/>
                  <a:gd name="T81" fmla="*/ 7 h 18"/>
                  <a:gd name="T82" fmla="*/ 12 w 66"/>
                  <a:gd name="T83" fmla="*/ 7 h 18"/>
                  <a:gd name="T84" fmla="*/ 13 w 66"/>
                  <a:gd name="T85" fmla="*/ 9 h 18"/>
                  <a:gd name="T86" fmla="*/ 13 w 66"/>
                  <a:gd name="T87" fmla="*/ 9 h 18"/>
                  <a:gd name="T88" fmla="*/ 12 w 66"/>
                  <a:gd name="T89" fmla="*/ 10 h 18"/>
                  <a:gd name="T90" fmla="*/ 12 w 66"/>
                  <a:gd name="T91" fmla="*/ 10 h 18"/>
                  <a:gd name="T92" fmla="*/ 11 w 66"/>
                  <a:gd name="T9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18">
                    <a:moveTo>
                      <a:pt x="40" y="18"/>
                    </a:moveTo>
                    <a:cubicBezTo>
                      <a:pt x="36" y="18"/>
                      <a:pt x="32" y="17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2" y="14"/>
                      <a:pt x="36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1" y="15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7"/>
                      <a:pt x="41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2"/>
                      <a:pt x="57" y="12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9" y="10"/>
                      <a:pt x="62" y="9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5" y="7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9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3" y="11"/>
                      <a:pt x="61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7" y="14"/>
                      <a:pt x="57" y="14"/>
                      <a:pt x="56" y="13"/>
                    </a:cubicBezTo>
                    <a:close/>
                    <a:moveTo>
                      <a:pt x="11" y="9"/>
                    </a:moveTo>
                    <a:cubicBezTo>
                      <a:pt x="5" y="6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6" y="3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9"/>
                      <a:pt x="11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5" name="Freeform 177"/>
              <p:cNvSpPr>
                <a:spLocks noEditPoints="1"/>
              </p:cNvSpPr>
              <p:nvPr/>
            </p:nvSpPr>
            <p:spPr bwMode="auto">
              <a:xfrm>
                <a:off x="16797345" y="-293689"/>
                <a:ext cx="104775" cy="250826"/>
              </a:xfrm>
              <a:custGeom>
                <a:avLst/>
                <a:gdLst>
                  <a:gd name="T0" fmla="*/ 25 w 28"/>
                  <a:gd name="T1" fmla="*/ 67 h 67"/>
                  <a:gd name="T2" fmla="*/ 24 w 28"/>
                  <a:gd name="T3" fmla="*/ 65 h 67"/>
                  <a:gd name="T4" fmla="*/ 24 w 28"/>
                  <a:gd name="T5" fmla="*/ 65 h 67"/>
                  <a:gd name="T6" fmla="*/ 25 w 28"/>
                  <a:gd name="T7" fmla="*/ 54 h 67"/>
                  <a:gd name="T8" fmla="*/ 25 w 28"/>
                  <a:gd name="T9" fmla="*/ 54 h 67"/>
                  <a:gd name="T10" fmla="*/ 25 w 28"/>
                  <a:gd name="T11" fmla="*/ 54 h 67"/>
                  <a:gd name="T12" fmla="*/ 27 w 28"/>
                  <a:gd name="T13" fmla="*/ 52 h 67"/>
                  <a:gd name="T14" fmla="*/ 27 w 28"/>
                  <a:gd name="T15" fmla="*/ 52 h 67"/>
                  <a:gd name="T16" fmla="*/ 28 w 28"/>
                  <a:gd name="T17" fmla="*/ 54 h 67"/>
                  <a:gd name="T18" fmla="*/ 28 w 28"/>
                  <a:gd name="T19" fmla="*/ 54 h 67"/>
                  <a:gd name="T20" fmla="*/ 28 w 28"/>
                  <a:gd name="T21" fmla="*/ 54 h 67"/>
                  <a:gd name="T22" fmla="*/ 28 w 28"/>
                  <a:gd name="T23" fmla="*/ 54 h 67"/>
                  <a:gd name="T24" fmla="*/ 28 w 28"/>
                  <a:gd name="T25" fmla="*/ 54 h 67"/>
                  <a:gd name="T26" fmla="*/ 28 w 28"/>
                  <a:gd name="T27" fmla="*/ 54 h 67"/>
                  <a:gd name="T28" fmla="*/ 27 w 28"/>
                  <a:gd name="T29" fmla="*/ 66 h 67"/>
                  <a:gd name="T30" fmla="*/ 27 w 28"/>
                  <a:gd name="T31" fmla="*/ 66 h 67"/>
                  <a:gd name="T32" fmla="*/ 25 w 28"/>
                  <a:gd name="T33" fmla="*/ 67 h 67"/>
                  <a:gd name="T34" fmla="*/ 25 w 28"/>
                  <a:gd name="T35" fmla="*/ 67 h 67"/>
                  <a:gd name="T36" fmla="*/ 25 w 28"/>
                  <a:gd name="T37" fmla="*/ 67 h 67"/>
                  <a:gd name="T38" fmla="*/ 23 w 28"/>
                  <a:gd name="T39" fmla="*/ 36 h 67"/>
                  <a:gd name="T40" fmla="*/ 19 w 28"/>
                  <a:gd name="T41" fmla="*/ 26 h 67"/>
                  <a:gd name="T42" fmla="*/ 19 w 28"/>
                  <a:gd name="T43" fmla="*/ 26 h 67"/>
                  <a:gd name="T44" fmla="*/ 18 w 28"/>
                  <a:gd name="T45" fmla="*/ 25 h 67"/>
                  <a:gd name="T46" fmla="*/ 18 w 28"/>
                  <a:gd name="T47" fmla="*/ 25 h 67"/>
                  <a:gd name="T48" fmla="*/ 19 w 28"/>
                  <a:gd name="T49" fmla="*/ 24 h 67"/>
                  <a:gd name="T50" fmla="*/ 19 w 28"/>
                  <a:gd name="T51" fmla="*/ 24 h 67"/>
                  <a:gd name="T52" fmla="*/ 21 w 28"/>
                  <a:gd name="T53" fmla="*/ 24 h 67"/>
                  <a:gd name="T54" fmla="*/ 21 w 28"/>
                  <a:gd name="T55" fmla="*/ 24 h 67"/>
                  <a:gd name="T56" fmla="*/ 26 w 28"/>
                  <a:gd name="T57" fmla="*/ 36 h 67"/>
                  <a:gd name="T58" fmla="*/ 26 w 28"/>
                  <a:gd name="T59" fmla="*/ 36 h 67"/>
                  <a:gd name="T60" fmla="*/ 25 w 28"/>
                  <a:gd name="T61" fmla="*/ 38 h 67"/>
                  <a:gd name="T62" fmla="*/ 25 w 28"/>
                  <a:gd name="T63" fmla="*/ 38 h 67"/>
                  <a:gd name="T64" fmla="*/ 24 w 28"/>
                  <a:gd name="T65" fmla="*/ 38 h 67"/>
                  <a:gd name="T66" fmla="*/ 24 w 28"/>
                  <a:gd name="T67" fmla="*/ 38 h 67"/>
                  <a:gd name="T68" fmla="*/ 23 w 28"/>
                  <a:gd name="T69" fmla="*/ 36 h 67"/>
                  <a:gd name="T70" fmla="*/ 9 w 28"/>
                  <a:gd name="T71" fmla="*/ 11 h 67"/>
                  <a:gd name="T72" fmla="*/ 1 w 28"/>
                  <a:gd name="T73" fmla="*/ 2 h 67"/>
                  <a:gd name="T74" fmla="*/ 1 w 28"/>
                  <a:gd name="T75" fmla="*/ 2 h 67"/>
                  <a:gd name="T76" fmla="*/ 1 w 28"/>
                  <a:gd name="T77" fmla="*/ 3 h 67"/>
                  <a:gd name="T78" fmla="*/ 0 w 28"/>
                  <a:gd name="T79" fmla="*/ 0 h 67"/>
                  <a:gd name="T80" fmla="*/ 0 w 28"/>
                  <a:gd name="T81" fmla="*/ 0 h 67"/>
                  <a:gd name="T82" fmla="*/ 3 w 28"/>
                  <a:gd name="T83" fmla="*/ 0 h 67"/>
                  <a:gd name="T84" fmla="*/ 3 w 28"/>
                  <a:gd name="T85" fmla="*/ 0 h 67"/>
                  <a:gd name="T86" fmla="*/ 11 w 28"/>
                  <a:gd name="T87" fmla="*/ 9 h 67"/>
                  <a:gd name="T88" fmla="*/ 11 w 28"/>
                  <a:gd name="T89" fmla="*/ 9 h 67"/>
                  <a:gd name="T90" fmla="*/ 11 w 28"/>
                  <a:gd name="T91" fmla="*/ 11 h 67"/>
                  <a:gd name="T92" fmla="*/ 11 w 28"/>
                  <a:gd name="T93" fmla="*/ 11 h 67"/>
                  <a:gd name="T94" fmla="*/ 10 w 28"/>
                  <a:gd name="T95" fmla="*/ 11 h 67"/>
                  <a:gd name="T96" fmla="*/ 10 w 28"/>
                  <a:gd name="T97" fmla="*/ 11 h 67"/>
                  <a:gd name="T98" fmla="*/ 9 w 28"/>
                  <a:gd name="T99" fmla="*/ 1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" h="67">
                    <a:moveTo>
                      <a:pt x="25" y="67"/>
                    </a:moveTo>
                    <a:cubicBezTo>
                      <a:pt x="24" y="67"/>
                      <a:pt x="23" y="66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5" y="61"/>
                      <a:pt x="25" y="57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6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8" y="52"/>
                      <a:pt x="28" y="53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8"/>
                      <a:pt x="28" y="62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6" y="67"/>
                      <a:pt x="26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lose/>
                    <a:moveTo>
                      <a:pt x="23" y="36"/>
                    </a:moveTo>
                    <a:cubicBezTo>
                      <a:pt x="22" y="33"/>
                      <a:pt x="20" y="29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3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3" y="28"/>
                      <a:pt x="25" y="32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7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3" y="37"/>
                      <a:pt x="23" y="36"/>
                    </a:cubicBezTo>
                    <a:close/>
                    <a:moveTo>
                      <a:pt x="9" y="11"/>
                    </a:moveTo>
                    <a:cubicBezTo>
                      <a:pt x="4" y="5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6" y="3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6" name="Freeform 178"/>
              <p:cNvSpPr/>
              <p:nvPr/>
            </p:nvSpPr>
            <p:spPr bwMode="auto">
              <a:xfrm>
                <a:off x="16409994" y="-488952"/>
                <a:ext cx="173038" cy="176213"/>
              </a:xfrm>
              <a:custGeom>
                <a:avLst/>
                <a:gdLst>
                  <a:gd name="T0" fmla="*/ 44 w 46"/>
                  <a:gd name="T1" fmla="*/ 27 h 47"/>
                  <a:gd name="T2" fmla="*/ 19 w 46"/>
                  <a:gd name="T3" fmla="*/ 45 h 47"/>
                  <a:gd name="T4" fmla="*/ 1 w 46"/>
                  <a:gd name="T5" fmla="*/ 20 h 47"/>
                  <a:gd name="T6" fmla="*/ 26 w 46"/>
                  <a:gd name="T7" fmla="*/ 2 h 47"/>
                  <a:gd name="T8" fmla="*/ 44 w 46"/>
                  <a:gd name="T9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4" y="27"/>
                    </a:moveTo>
                    <a:cubicBezTo>
                      <a:pt x="42" y="39"/>
                      <a:pt x="31" y="47"/>
                      <a:pt x="19" y="45"/>
                    </a:cubicBezTo>
                    <a:cubicBezTo>
                      <a:pt x="7" y="43"/>
                      <a:pt x="0" y="32"/>
                      <a:pt x="1" y="20"/>
                    </a:cubicBezTo>
                    <a:cubicBezTo>
                      <a:pt x="3" y="8"/>
                      <a:pt x="14" y="0"/>
                      <a:pt x="26" y="2"/>
                    </a:cubicBezTo>
                    <a:cubicBezTo>
                      <a:pt x="38" y="4"/>
                      <a:pt x="46" y="15"/>
                      <a:pt x="4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437" name="Freeform 179"/>
              <p:cNvSpPr/>
              <p:nvPr/>
            </p:nvSpPr>
            <p:spPr bwMode="auto">
              <a:xfrm>
                <a:off x="16519532" y="-820740"/>
                <a:ext cx="484188" cy="342901"/>
              </a:xfrm>
              <a:custGeom>
                <a:avLst/>
                <a:gdLst>
                  <a:gd name="T0" fmla="*/ 121 w 129"/>
                  <a:gd name="T1" fmla="*/ 14 h 91"/>
                  <a:gd name="T2" fmla="*/ 79 w 129"/>
                  <a:gd name="T3" fmla="*/ 72 h 91"/>
                  <a:gd name="T4" fmla="*/ 8 w 129"/>
                  <a:gd name="T5" fmla="*/ 76 h 91"/>
                  <a:gd name="T6" fmla="*/ 50 w 129"/>
                  <a:gd name="T7" fmla="*/ 18 h 91"/>
                  <a:gd name="T8" fmla="*/ 121 w 129"/>
                  <a:gd name="T9" fmla="*/ 1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91">
                    <a:moveTo>
                      <a:pt x="121" y="14"/>
                    </a:moveTo>
                    <a:cubicBezTo>
                      <a:pt x="129" y="29"/>
                      <a:pt x="110" y="55"/>
                      <a:pt x="79" y="72"/>
                    </a:cubicBezTo>
                    <a:cubicBezTo>
                      <a:pt x="48" y="89"/>
                      <a:pt x="16" y="91"/>
                      <a:pt x="8" y="76"/>
                    </a:cubicBezTo>
                    <a:cubicBezTo>
                      <a:pt x="0" y="61"/>
                      <a:pt x="19" y="36"/>
                      <a:pt x="50" y="18"/>
                    </a:cubicBezTo>
                    <a:cubicBezTo>
                      <a:pt x="81" y="1"/>
                      <a:pt x="113" y="0"/>
                      <a:pt x="12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sp>
          <p:nvSpPr>
            <p:cNvPr id="457" name="Freeform 199"/>
            <p:cNvSpPr/>
            <p:nvPr/>
          </p:nvSpPr>
          <p:spPr bwMode="auto">
            <a:xfrm>
              <a:off x="13868402" y="193674"/>
              <a:ext cx="396876" cy="395288"/>
            </a:xfrm>
            <a:custGeom>
              <a:avLst/>
              <a:gdLst>
                <a:gd name="T0" fmla="*/ 42 w 106"/>
                <a:gd name="T1" fmla="*/ 6 h 105"/>
                <a:gd name="T2" fmla="*/ 100 w 106"/>
                <a:gd name="T3" fmla="*/ 42 h 105"/>
                <a:gd name="T4" fmla="*/ 63 w 106"/>
                <a:gd name="T5" fmla="*/ 100 h 105"/>
                <a:gd name="T6" fmla="*/ 6 w 106"/>
                <a:gd name="T7" fmla="*/ 63 h 105"/>
                <a:gd name="T8" fmla="*/ 42 w 106"/>
                <a:gd name="T9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5">
                  <a:moveTo>
                    <a:pt x="42" y="6"/>
                  </a:moveTo>
                  <a:cubicBezTo>
                    <a:pt x="68" y="0"/>
                    <a:pt x="94" y="16"/>
                    <a:pt x="100" y="42"/>
                  </a:cubicBezTo>
                  <a:cubicBezTo>
                    <a:pt x="106" y="68"/>
                    <a:pt x="89" y="94"/>
                    <a:pt x="63" y="100"/>
                  </a:cubicBezTo>
                  <a:cubicBezTo>
                    <a:pt x="38" y="105"/>
                    <a:pt x="12" y="89"/>
                    <a:pt x="6" y="63"/>
                  </a:cubicBezTo>
                  <a:cubicBezTo>
                    <a:pt x="0" y="37"/>
                    <a:pt x="16" y="12"/>
                    <a:pt x="42" y="6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8" name="Freeform 200"/>
            <p:cNvSpPr>
              <a:spLocks noEditPoints="1"/>
            </p:cNvSpPr>
            <p:nvPr/>
          </p:nvSpPr>
          <p:spPr bwMode="auto">
            <a:xfrm>
              <a:off x="13879515" y="204787"/>
              <a:ext cx="371476" cy="371476"/>
            </a:xfrm>
            <a:custGeom>
              <a:avLst/>
              <a:gdLst>
                <a:gd name="T0" fmla="*/ 2 w 99"/>
                <a:gd name="T1" fmla="*/ 61 h 99"/>
                <a:gd name="T2" fmla="*/ 0 w 99"/>
                <a:gd name="T3" fmla="*/ 50 h 99"/>
                <a:gd name="T4" fmla="*/ 0 w 99"/>
                <a:gd name="T5" fmla="*/ 50 h 99"/>
                <a:gd name="T6" fmla="*/ 39 w 99"/>
                <a:gd name="T7" fmla="*/ 1 h 99"/>
                <a:gd name="T8" fmla="*/ 39 w 99"/>
                <a:gd name="T9" fmla="*/ 1 h 99"/>
                <a:gd name="T10" fmla="*/ 50 w 99"/>
                <a:gd name="T11" fmla="*/ 0 h 99"/>
                <a:gd name="T12" fmla="*/ 50 w 99"/>
                <a:gd name="T13" fmla="*/ 0 h 99"/>
                <a:gd name="T14" fmla="*/ 98 w 99"/>
                <a:gd name="T15" fmla="*/ 39 h 99"/>
                <a:gd name="T16" fmla="*/ 98 w 99"/>
                <a:gd name="T17" fmla="*/ 39 h 99"/>
                <a:gd name="T18" fmla="*/ 99 w 99"/>
                <a:gd name="T19" fmla="*/ 50 h 99"/>
                <a:gd name="T20" fmla="*/ 99 w 99"/>
                <a:gd name="T21" fmla="*/ 50 h 99"/>
                <a:gd name="T22" fmla="*/ 61 w 99"/>
                <a:gd name="T23" fmla="*/ 98 h 99"/>
                <a:gd name="T24" fmla="*/ 61 w 99"/>
                <a:gd name="T25" fmla="*/ 98 h 99"/>
                <a:gd name="T26" fmla="*/ 50 w 99"/>
                <a:gd name="T27" fmla="*/ 99 h 99"/>
                <a:gd name="T28" fmla="*/ 50 w 99"/>
                <a:gd name="T29" fmla="*/ 99 h 99"/>
                <a:gd name="T30" fmla="*/ 2 w 99"/>
                <a:gd name="T31" fmla="*/ 61 h 99"/>
                <a:gd name="T32" fmla="*/ 3 w 99"/>
                <a:gd name="T33" fmla="*/ 50 h 99"/>
                <a:gd name="T34" fmla="*/ 4 w 99"/>
                <a:gd name="T35" fmla="*/ 60 h 99"/>
                <a:gd name="T36" fmla="*/ 4 w 99"/>
                <a:gd name="T37" fmla="*/ 60 h 99"/>
                <a:gd name="T38" fmla="*/ 50 w 99"/>
                <a:gd name="T39" fmla="*/ 96 h 99"/>
                <a:gd name="T40" fmla="*/ 50 w 99"/>
                <a:gd name="T41" fmla="*/ 96 h 99"/>
                <a:gd name="T42" fmla="*/ 60 w 99"/>
                <a:gd name="T43" fmla="*/ 95 h 99"/>
                <a:gd name="T44" fmla="*/ 60 w 99"/>
                <a:gd name="T45" fmla="*/ 95 h 99"/>
                <a:gd name="T46" fmla="*/ 96 w 99"/>
                <a:gd name="T47" fmla="*/ 50 h 99"/>
                <a:gd name="T48" fmla="*/ 96 w 99"/>
                <a:gd name="T49" fmla="*/ 50 h 99"/>
                <a:gd name="T50" fmla="*/ 95 w 99"/>
                <a:gd name="T51" fmla="*/ 39 h 99"/>
                <a:gd name="T52" fmla="*/ 95 w 99"/>
                <a:gd name="T53" fmla="*/ 39 h 99"/>
                <a:gd name="T54" fmla="*/ 50 w 99"/>
                <a:gd name="T55" fmla="*/ 3 h 99"/>
                <a:gd name="T56" fmla="*/ 50 w 99"/>
                <a:gd name="T57" fmla="*/ 3 h 99"/>
                <a:gd name="T58" fmla="*/ 40 w 99"/>
                <a:gd name="T59" fmla="*/ 4 h 99"/>
                <a:gd name="T60" fmla="*/ 40 w 99"/>
                <a:gd name="T61" fmla="*/ 4 h 99"/>
                <a:gd name="T62" fmla="*/ 3 w 99"/>
                <a:gd name="T63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" h="99">
                  <a:moveTo>
                    <a:pt x="2" y="61"/>
                  </a:moveTo>
                  <a:cubicBezTo>
                    <a:pt x="1" y="57"/>
                    <a:pt x="0" y="53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27"/>
                    <a:pt x="16" y="7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3" y="1"/>
                    <a:pt x="46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73" y="0"/>
                    <a:pt x="93" y="16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9" y="42"/>
                    <a:pt x="99" y="46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72"/>
                    <a:pt x="84" y="93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57" y="99"/>
                    <a:pt x="53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27" y="99"/>
                    <a:pt x="7" y="84"/>
                    <a:pt x="2" y="61"/>
                  </a:cubicBezTo>
                  <a:close/>
                  <a:moveTo>
                    <a:pt x="3" y="50"/>
                  </a:moveTo>
                  <a:cubicBezTo>
                    <a:pt x="3" y="53"/>
                    <a:pt x="4" y="56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9" y="82"/>
                    <a:pt x="29" y="96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3" y="96"/>
                    <a:pt x="57" y="96"/>
                    <a:pt x="60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82" y="90"/>
                    <a:pt x="96" y="71"/>
                    <a:pt x="96" y="50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0" y="18"/>
                    <a:pt x="7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3"/>
                    <a:pt x="43" y="3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18" y="9"/>
                    <a:pt x="3" y="28"/>
                    <a:pt x="3" y="5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9" name="Freeform 201"/>
            <p:cNvSpPr/>
            <p:nvPr/>
          </p:nvSpPr>
          <p:spPr bwMode="auto">
            <a:xfrm>
              <a:off x="14063665" y="498475"/>
              <a:ext cx="52388" cy="49213"/>
            </a:xfrm>
            <a:custGeom>
              <a:avLst/>
              <a:gdLst>
                <a:gd name="T0" fmla="*/ 6 w 14"/>
                <a:gd name="T1" fmla="*/ 1 h 13"/>
                <a:gd name="T2" fmla="*/ 13 w 14"/>
                <a:gd name="T3" fmla="*/ 5 h 13"/>
                <a:gd name="T4" fmla="*/ 8 w 14"/>
                <a:gd name="T5" fmla="*/ 13 h 13"/>
                <a:gd name="T6" fmla="*/ 1 w 14"/>
                <a:gd name="T7" fmla="*/ 8 h 13"/>
                <a:gd name="T8" fmla="*/ 6 w 14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2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0" name="Freeform 202"/>
            <p:cNvSpPr/>
            <p:nvPr/>
          </p:nvSpPr>
          <p:spPr bwMode="auto">
            <a:xfrm>
              <a:off x="13920790" y="419100"/>
              <a:ext cx="131763" cy="120650"/>
            </a:xfrm>
            <a:custGeom>
              <a:avLst/>
              <a:gdLst>
                <a:gd name="T0" fmla="*/ 3 w 35"/>
                <a:gd name="T1" fmla="*/ 4 h 32"/>
                <a:gd name="T2" fmla="*/ 23 w 35"/>
                <a:gd name="T3" fmla="*/ 9 h 32"/>
                <a:gd name="T4" fmla="*/ 32 w 35"/>
                <a:gd name="T5" fmla="*/ 28 h 32"/>
                <a:gd name="T6" fmla="*/ 12 w 35"/>
                <a:gd name="T7" fmla="*/ 23 h 32"/>
                <a:gd name="T8" fmla="*/ 3 w 3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2">
                  <a:moveTo>
                    <a:pt x="3" y="4"/>
                  </a:moveTo>
                  <a:cubicBezTo>
                    <a:pt x="6" y="0"/>
                    <a:pt x="15" y="3"/>
                    <a:pt x="23" y="9"/>
                  </a:cubicBezTo>
                  <a:cubicBezTo>
                    <a:pt x="31" y="16"/>
                    <a:pt x="35" y="24"/>
                    <a:pt x="32" y="28"/>
                  </a:cubicBezTo>
                  <a:cubicBezTo>
                    <a:pt x="29" y="32"/>
                    <a:pt x="20" y="29"/>
                    <a:pt x="12" y="23"/>
                  </a:cubicBezTo>
                  <a:cubicBezTo>
                    <a:pt x="4" y="16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4" name="Freeform 126"/>
            <p:cNvSpPr/>
            <p:nvPr/>
          </p:nvSpPr>
          <p:spPr bwMode="auto">
            <a:xfrm>
              <a:off x="12487275" y="-1757368"/>
              <a:ext cx="7269174" cy="2535243"/>
            </a:xfrm>
            <a:custGeom>
              <a:avLst/>
              <a:gdLst>
                <a:gd name="T0" fmla="*/ 145 w 1935"/>
                <a:gd name="T1" fmla="*/ 301 h 675"/>
                <a:gd name="T2" fmla="*/ 7 w 1935"/>
                <a:gd name="T3" fmla="*/ 463 h 675"/>
                <a:gd name="T4" fmla="*/ 268 w 1935"/>
                <a:gd name="T5" fmla="*/ 509 h 675"/>
                <a:gd name="T6" fmla="*/ 723 w 1935"/>
                <a:gd name="T7" fmla="*/ 522 h 675"/>
                <a:gd name="T8" fmla="*/ 870 w 1935"/>
                <a:gd name="T9" fmla="*/ 540 h 675"/>
                <a:gd name="T10" fmla="*/ 1174 w 1935"/>
                <a:gd name="T11" fmla="*/ 581 h 675"/>
                <a:gd name="T12" fmla="*/ 1670 w 1935"/>
                <a:gd name="T13" fmla="*/ 661 h 675"/>
                <a:gd name="T14" fmla="*/ 1924 w 1935"/>
                <a:gd name="T15" fmla="*/ 32 h 675"/>
                <a:gd name="T16" fmla="*/ 1852 w 1935"/>
                <a:gd name="T17" fmla="*/ 6 h 675"/>
                <a:gd name="T18" fmla="*/ 145 w 1935"/>
                <a:gd name="T19" fmla="*/ 301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675">
                  <a:moveTo>
                    <a:pt x="145" y="301"/>
                  </a:moveTo>
                  <a:cubicBezTo>
                    <a:pt x="145" y="301"/>
                    <a:pt x="0" y="431"/>
                    <a:pt x="7" y="463"/>
                  </a:cubicBezTo>
                  <a:cubicBezTo>
                    <a:pt x="14" y="495"/>
                    <a:pt x="135" y="516"/>
                    <a:pt x="268" y="509"/>
                  </a:cubicBezTo>
                  <a:cubicBezTo>
                    <a:pt x="400" y="501"/>
                    <a:pt x="651" y="496"/>
                    <a:pt x="723" y="522"/>
                  </a:cubicBezTo>
                  <a:cubicBezTo>
                    <a:pt x="795" y="548"/>
                    <a:pt x="837" y="541"/>
                    <a:pt x="870" y="540"/>
                  </a:cubicBezTo>
                  <a:cubicBezTo>
                    <a:pt x="903" y="539"/>
                    <a:pt x="1032" y="531"/>
                    <a:pt x="1174" y="581"/>
                  </a:cubicBezTo>
                  <a:cubicBezTo>
                    <a:pt x="1322" y="632"/>
                    <a:pt x="1500" y="675"/>
                    <a:pt x="1670" y="661"/>
                  </a:cubicBezTo>
                  <a:cubicBezTo>
                    <a:pt x="1723" y="656"/>
                    <a:pt x="1924" y="32"/>
                    <a:pt x="1924" y="32"/>
                  </a:cubicBezTo>
                  <a:cubicBezTo>
                    <a:pt x="1924" y="32"/>
                    <a:pt x="1935" y="13"/>
                    <a:pt x="1852" y="6"/>
                  </a:cubicBezTo>
                  <a:cubicBezTo>
                    <a:pt x="1770" y="0"/>
                    <a:pt x="145" y="301"/>
                    <a:pt x="145" y="301"/>
                  </a:cubicBezTo>
                  <a:close/>
                </a:path>
              </a:pathLst>
            </a:custGeom>
            <a:solidFill>
              <a:srgbClr val="D6A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5" name="Freeform 127"/>
            <p:cNvSpPr/>
            <p:nvPr/>
          </p:nvSpPr>
          <p:spPr bwMode="auto">
            <a:xfrm>
              <a:off x="18700760" y="-1749430"/>
              <a:ext cx="960439" cy="2373317"/>
            </a:xfrm>
            <a:custGeom>
              <a:avLst/>
              <a:gdLst>
                <a:gd name="T0" fmla="*/ 0 w 605"/>
                <a:gd name="T1" fmla="*/ 1436 h 1495"/>
                <a:gd name="T2" fmla="*/ 19 w 605"/>
                <a:gd name="T3" fmla="*/ 1495 h 1495"/>
                <a:gd name="T4" fmla="*/ 605 w 605"/>
                <a:gd name="T5" fmla="*/ 36 h 1495"/>
                <a:gd name="T6" fmla="*/ 596 w 605"/>
                <a:gd name="T7" fmla="*/ 0 h 1495"/>
                <a:gd name="T8" fmla="*/ 0 w 605"/>
                <a:gd name="T9" fmla="*/ 1436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1495">
                  <a:moveTo>
                    <a:pt x="0" y="1436"/>
                  </a:moveTo>
                  <a:lnTo>
                    <a:pt x="19" y="1495"/>
                  </a:lnTo>
                  <a:lnTo>
                    <a:pt x="605" y="36"/>
                  </a:lnTo>
                  <a:lnTo>
                    <a:pt x="596" y="0"/>
                  </a:lnTo>
                  <a:lnTo>
                    <a:pt x="0" y="1436"/>
                  </a:lnTo>
                  <a:close/>
                </a:path>
              </a:pathLst>
            </a:custGeom>
            <a:solidFill>
              <a:srgbClr val="C2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6" name="Freeform 128"/>
            <p:cNvSpPr>
              <a:spLocks noEditPoints="1"/>
            </p:cNvSpPr>
            <p:nvPr/>
          </p:nvSpPr>
          <p:spPr bwMode="auto">
            <a:xfrm>
              <a:off x="18692822" y="-1752605"/>
              <a:ext cx="976314" cy="2384430"/>
            </a:xfrm>
            <a:custGeom>
              <a:avLst/>
              <a:gdLst>
                <a:gd name="T0" fmla="*/ 9 w 260"/>
                <a:gd name="T1" fmla="*/ 635 h 635"/>
                <a:gd name="T2" fmla="*/ 8 w 260"/>
                <a:gd name="T3" fmla="*/ 634 h 635"/>
                <a:gd name="T4" fmla="*/ 8 w 260"/>
                <a:gd name="T5" fmla="*/ 634 h 635"/>
                <a:gd name="T6" fmla="*/ 0 w 260"/>
                <a:gd name="T7" fmla="*/ 609 h 635"/>
                <a:gd name="T8" fmla="*/ 0 w 260"/>
                <a:gd name="T9" fmla="*/ 608 h 635"/>
                <a:gd name="T10" fmla="*/ 253 w 260"/>
                <a:gd name="T11" fmla="*/ 1 h 635"/>
                <a:gd name="T12" fmla="*/ 254 w 260"/>
                <a:gd name="T13" fmla="*/ 0 h 635"/>
                <a:gd name="T14" fmla="*/ 254 w 260"/>
                <a:gd name="T15" fmla="*/ 0 h 635"/>
                <a:gd name="T16" fmla="*/ 256 w 260"/>
                <a:gd name="T17" fmla="*/ 1 h 635"/>
                <a:gd name="T18" fmla="*/ 256 w 260"/>
                <a:gd name="T19" fmla="*/ 1 h 635"/>
                <a:gd name="T20" fmla="*/ 260 w 260"/>
                <a:gd name="T21" fmla="*/ 15 h 635"/>
                <a:gd name="T22" fmla="*/ 260 w 260"/>
                <a:gd name="T23" fmla="*/ 16 h 635"/>
                <a:gd name="T24" fmla="*/ 11 w 260"/>
                <a:gd name="T25" fmla="*/ 634 h 635"/>
                <a:gd name="T26" fmla="*/ 10 w 260"/>
                <a:gd name="T27" fmla="*/ 635 h 635"/>
                <a:gd name="T28" fmla="*/ 10 w 260"/>
                <a:gd name="T29" fmla="*/ 635 h 635"/>
                <a:gd name="T30" fmla="*/ 9 w 260"/>
                <a:gd name="T31" fmla="*/ 635 h 635"/>
                <a:gd name="T32" fmla="*/ 10 w 260"/>
                <a:gd name="T33" fmla="*/ 629 h 635"/>
                <a:gd name="T34" fmla="*/ 257 w 260"/>
                <a:gd name="T35" fmla="*/ 15 h 635"/>
                <a:gd name="T36" fmla="*/ 254 w 260"/>
                <a:gd name="T37" fmla="*/ 6 h 635"/>
                <a:gd name="T38" fmla="*/ 3 w 260"/>
                <a:gd name="T39" fmla="*/ 608 h 635"/>
                <a:gd name="T40" fmla="*/ 10 w 260"/>
                <a:gd name="T41" fmla="*/ 629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0" h="635">
                  <a:moveTo>
                    <a:pt x="9" y="635"/>
                  </a:moveTo>
                  <a:cubicBezTo>
                    <a:pt x="9" y="635"/>
                    <a:pt x="8" y="634"/>
                    <a:pt x="8" y="634"/>
                  </a:cubicBezTo>
                  <a:cubicBezTo>
                    <a:pt x="8" y="634"/>
                    <a:pt x="8" y="634"/>
                    <a:pt x="8" y="634"/>
                  </a:cubicBezTo>
                  <a:cubicBezTo>
                    <a:pt x="0" y="609"/>
                    <a:pt x="0" y="609"/>
                    <a:pt x="0" y="609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253" y="1"/>
                    <a:pt x="253" y="1"/>
                    <a:pt x="253" y="1"/>
                  </a:cubicBezTo>
                  <a:cubicBezTo>
                    <a:pt x="253" y="0"/>
                    <a:pt x="254" y="0"/>
                    <a:pt x="254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5" y="0"/>
                    <a:pt x="256" y="0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60" y="15"/>
                    <a:pt x="260" y="15"/>
                    <a:pt x="260" y="15"/>
                  </a:cubicBezTo>
                  <a:cubicBezTo>
                    <a:pt x="260" y="16"/>
                    <a:pt x="260" y="16"/>
                    <a:pt x="260" y="16"/>
                  </a:cubicBezTo>
                  <a:cubicBezTo>
                    <a:pt x="11" y="634"/>
                    <a:pt x="11" y="634"/>
                    <a:pt x="11" y="634"/>
                  </a:cubicBezTo>
                  <a:cubicBezTo>
                    <a:pt x="11" y="634"/>
                    <a:pt x="10" y="635"/>
                    <a:pt x="10" y="635"/>
                  </a:cubicBezTo>
                  <a:cubicBezTo>
                    <a:pt x="10" y="635"/>
                    <a:pt x="10" y="635"/>
                    <a:pt x="10" y="635"/>
                  </a:cubicBezTo>
                  <a:cubicBezTo>
                    <a:pt x="10" y="635"/>
                    <a:pt x="9" y="635"/>
                    <a:pt x="9" y="635"/>
                  </a:cubicBezTo>
                  <a:close/>
                  <a:moveTo>
                    <a:pt x="10" y="629"/>
                  </a:moveTo>
                  <a:cubicBezTo>
                    <a:pt x="257" y="15"/>
                    <a:pt x="257" y="15"/>
                    <a:pt x="257" y="15"/>
                  </a:cubicBezTo>
                  <a:cubicBezTo>
                    <a:pt x="254" y="6"/>
                    <a:pt x="254" y="6"/>
                    <a:pt x="254" y="6"/>
                  </a:cubicBezTo>
                  <a:cubicBezTo>
                    <a:pt x="3" y="608"/>
                    <a:pt x="3" y="608"/>
                    <a:pt x="3" y="608"/>
                  </a:cubicBezTo>
                  <a:cubicBezTo>
                    <a:pt x="10" y="629"/>
                    <a:pt x="10" y="629"/>
                    <a:pt x="10" y="6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7" name="Freeform 129"/>
            <p:cNvSpPr/>
            <p:nvPr/>
          </p:nvSpPr>
          <p:spPr bwMode="auto">
            <a:xfrm>
              <a:off x="12619038" y="-457202"/>
              <a:ext cx="6111885" cy="1122365"/>
            </a:xfrm>
            <a:custGeom>
              <a:avLst/>
              <a:gdLst>
                <a:gd name="T0" fmla="*/ 0 w 1627"/>
                <a:gd name="T1" fmla="*/ 88 h 299"/>
                <a:gd name="T2" fmla="*/ 2 w 1627"/>
                <a:gd name="T3" fmla="*/ 112 h 299"/>
                <a:gd name="T4" fmla="*/ 331 w 1627"/>
                <a:gd name="T5" fmla="*/ 129 h 299"/>
                <a:gd name="T6" fmla="*/ 711 w 1627"/>
                <a:gd name="T7" fmla="*/ 162 h 299"/>
                <a:gd name="T8" fmla="*/ 714 w 1627"/>
                <a:gd name="T9" fmla="*/ 171 h 299"/>
                <a:gd name="T10" fmla="*/ 813 w 1627"/>
                <a:gd name="T11" fmla="*/ 178 h 299"/>
                <a:gd name="T12" fmla="*/ 1000 w 1627"/>
                <a:gd name="T13" fmla="*/ 158 h 299"/>
                <a:gd name="T14" fmla="*/ 1627 w 1627"/>
                <a:gd name="T15" fmla="*/ 288 h 299"/>
                <a:gd name="T16" fmla="*/ 1618 w 1627"/>
                <a:gd name="T17" fmla="*/ 251 h 299"/>
                <a:gd name="T18" fmla="*/ 556 w 1627"/>
                <a:gd name="T19" fmla="*/ 0 h 299"/>
                <a:gd name="T20" fmla="*/ 0 w 1627"/>
                <a:gd name="T21" fmla="*/ 8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7" h="299">
                  <a:moveTo>
                    <a:pt x="0" y="88"/>
                  </a:moveTo>
                  <a:cubicBezTo>
                    <a:pt x="2" y="112"/>
                    <a:pt x="2" y="112"/>
                    <a:pt x="2" y="112"/>
                  </a:cubicBezTo>
                  <a:cubicBezTo>
                    <a:pt x="2" y="112"/>
                    <a:pt x="119" y="153"/>
                    <a:pt x="331" y="129"/>
                  </a:cubicBezTo>
                  <a:cubicBezTo>
                    <a:pt x="543" y="105"/>
                    <a:pt x="678" y="116"/>
                    <a:pt x="711" y="162"/>
                  </a:cubicBezTo>
                  <a:cubicBezTo>
                    <a:pt x="714" y="171"/>
                    <a:pt x="714" y="171"/>
                    <a:pt x="714" y="171"/>
                  </a:cubicBezTo>
                  <a:cubicBezTo>
                    <a:pt x="813" y="178"/>
                    <a:pt x="813" y="178"/>
                    <a:pt x="813" y="178"/>
                  </a:cubicBezTo>
                  <a:cubicBezTo>
                    <a:pt x="813" y="178"/>
                    <a:pt x="855" y="112"/>
                    <a:pt x="1000" y="158"/>
                  </a:cubicBezTo>
                  <a:cubicBezTo>
                    <a:pt x="1138" y="201"/>
                    <a:pt x="1378" y="299"/>
                    <a:pt x="1627" y="288"/>
                  </a:cubicBezTo>
                  <a:cubicBezTo>
                    <a:pt x="1618" y="251"/>
                    <a:pt x="1618" y="251"/>
                    <a:pt x="1618" y="251"/>
                  </a:cubicBezTo>
                  <a:cubicBezTo>
                    <a:pt x="556" y="0"/>
                    <a:pt x="556" y="0"/>
                    <a:pt x="556" y="0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A37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8" name="Freeform 130"/>
            <p:cNvSpPr>
              <a:spLocks noEditPoints="1"/>
            </p:cNvSpPr>
            <p:nvPr/>
          </p:nvSpPr>
          <p:spPr bwMode="auto">
            <a:xfrm>
              <a:off x="12615863" y="-465140"/>
              <a:ext cx="6118235" cy="1100140"/>
            </a:xfrm>
            <a:custGeom>
              <a:avLst/>
              <a:gdLst>
                <a:gd name="T0" fmla="*/ 909 w 1629"/>
                <a:gd name="T1" fmla="*/ 145 h 293"/>
                <a:gd name="T2" fmla="*/ 820 w 1629"/>
                <a:gd name="T3" fmla="*/ 176 h 293"/>
                <a:gd name="T4" fmla="*/ 816 w 1629"/>
                <a:gd name="T5" fmla="*/ 181 h 293"/>
                <a:gd name="T6" fmla="*/ 814 w 1629"/>
                <a:gd name="T7" fmla="*/ 182 h 293"/>
                <a:gd name="T8" fmla="*/ 715 w 1629"/>
                <a:gd name="T9" fmla="*/ 174 h 293"/>
                <a:gd name="T10" fmla="*/ 714 w 1629"/>
                <a:gd name="T11" fmla="*/ 173 h 293"/>
                <a:gd name="T12" fmla="*/ 523 w 1629"/>
                <a:gd name="T13" fmla="*/ 120 h 293"/>
                <a:gd name="T14" fmla="*/ 332 w 1629"/>
                <a:gd name="T15" fmla="*/ 132 h 293"/>
                <a:gd name="T16" fmla="*/ 203 w 1629"/>
                <a:gd name="T17" fmla="*/ 140 h 293"/>
                <a:gd name="T18" fmla="*/ 3 w 1629"/>
                <a:gd name="T19" fmla="*/ 115 h 293"/>
                <a:gd name="T20" fmla="*/ 2 w 1629"/>
                <a:gd name="T21" fmla="*/ 114 h 293"/>
                <a:gd name="T22" fmla="*/ 0 w 1629"/>
                <a:gd name="T23" fmla="*/ 90 h 293"/>
                <a:gd name="T24" fmla="*/ 1 w 1629"/>
                <a:gd name="T25" fmla="*/ 88 h 293"/>
                <a:gd name="T26" fmla="*/ 557 w 1629"/>
                <a:gd name="T27" fmla="*/ 0 h 293"/>
                <a:gd name="T28" fmla="*/ 1620 w 1629"/>
                <a:gd name="T29" fmla="*/ 253 h 293"/>
                <a:gd name="T30" fmla="*/ 1629 w 1629"/>
                <a:gd name="T31" fmla="*/ 290 h 293"/>
                <a:gd name="T32" fmla="*/ 1629 w 1629"/>
                <a:gd name="T33" fmla="*/ 291 h 293"/>
                <a:gd name="T34" fmla="*/ 1628 w 1629"/>
                <a:gd name="T35" fmla="*/ 292 h 293"/>
                <a:gd name="T36" fmla="*/ 1589 w 1629"/>
                <a:gd name="T37" fmla="*/ 293 h 293"/>
                <a:gd name="T38" fmla="*/ 909 w 1629"/>
                <a:gd name="T39" fmla="*/ 142 h 293"/>
                <a:gd name="T40" fmla="*/ 1002 w 1629"/>
                <a:gd name="T41" fmla="*/ 158 h 293"/>
                <a:gd name="T42" fmla="*/ 1589 w 1629"/>
                <a:gd name="T43" fmla="*/ 290 h 293"/>
                <a:gd name="T44" fmla="*/ 1626 w 1629"/>
                <a:gd name="T45" fmla="*/ 289 h 293"/>
                <a:gd name="T46" fmla="*/ 557 w 1629"/>
                <a:gd name="T47" fmla="*/ 3 h 293"/>
                <a:gd name="T48" fmla="*/ 5 w 1629"/>
                <a:gd name="T49" fmla="*/ 113 h 293"/>
                <a:gd name="T50" fmla="*/ 55 w 1629"/>
                <a:gd name="T51" fmla="*/ 125 h 293"/>
                <a:gd name="T52" fmla="*/ 203 w 1629"/>
                <a:gd name="T53" fmla="*/ 137 h 293"/>
                <a:gd name="T54" fmla="*/ 332 w 1629"/>
                <a:gd name="T55" fmla="*/ 129 h 293"/>
                <a:gd name="T56" fmla="*/ 523 w 1629"/>
                <a:gd name="T57" fmla="*/ 117 h 293"/>
                <a:gd name="T58" fmla="*/ 713 w 1629"/>
                <a:gd name="T59" fmla="*/ 163 h 293"/>
                <a:gd name="T60" fmla="*/ 716 w 1629"/>
                <a:gd name="T61" fmla="*/ 171 h 293"/>
                <a:gd name="T62" fmla="*/ 909 w 1629"/>
                <a:gd name="T63" fmla="*/ 142 h 293"/>
                <a:gd name="T64" fmla="*/ 909 w 1629"/>
                <a:gd name="T65" fmla="*/ 14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9" h="293">
                  <a:moveTo>
                    <a:pt x="1001" y="161"/>
                  </a:moveTo>
                  <a:cubicBezTo>
                    <a:pt x="964" y="150"/>
                    <a:pt x="934" y="145"/>
                    <a:pt x="909" y="145"/>
                  </a:cubicBezTo>
                  <a:cubicBezTo>
                    <a:pt x="909" y="145"/>
                    <a:pt x="909" y="145"/>
                    <a:pt x="909" y="145"/>
                  </a:cubicBezTo>
                  <a:cubicBezTo>
                    <a:pt x="856" y="145"/>
                    <a:pt x="830" y="166"/>
                    <a:pt x="820" y="176"/>
                  </a:cubicBezTo>
                  <a:cubicBezTo>
                    <a:pt x="820" y="176"/>
                    <a:pt x="820" y="176"/>
                    <a:pt x="820" y="176"/>
                  </a:cubicBezTo>
                  <a:cubicBezTo>
                    <a:pt x="817" y="179"/>
                    <a:pt x="816" y="181"/>
                    <a:pt x="816" y="181"/>
                  </a:cubicBezTo>
                  <a:cubicBezTo>
                    <a:pt x="816" y="181"/>
                    <a:pt x="816" y="181"/>
                    <a:pt x="816" y="181"/>
                  </a:cubicBezTo>
                  <a:cubicBezTo>
                    <a:pt x="815" y="181"/>
                    <a:pt x="815" y="182"/>
                    <a:pt x="814" y="182"/>
                  </a:cubicBezTo>
                  <a:cubicBezTo>
                    <a:pt x="814" y="182"/>
                    <a:pt x="814" y="182"/>
                    <a:pt x="814" y="182"/>
                  </a:cubicBezTo>
                  <a:cubicBezTo>
                    <a:pt x="715" y="174"/>
                    <a:pt x="715" y="174"/>
                    <a:pt x="715" y="174"/>
                  </a:cubicBezTo>
                  <a:cubicBezTo>
                    <a:pt x="714" y="174"/>
                    <a:pt x="714" y="174"/>
                    <a:pt x="714" y="173"/>
                  </a:cubicBezTo>
                  <a:cubicBezTo>
                    <a:pt x="714" y="173"/>
                    <a:pt x="714" y="173"/>
                    <a:pt x="714" y="173"/>
                  </a:cubicBezTo>
                  <a:cubicBezTo>
                    <a:pt x="711" y="165"/>
                    <a:pt x="711" y="165"/>
                    <a:pt x="711" y="165"/>
                  </a:cubicBezTo>
                  <a:cubicBezTo>
                    <a:pt x="690" y="135"/>
                    <a:pt x="625" y="120"/>
                    <a:pt x="523" y="120"/>
                  </a:cubicBezTo>
                  <a:cubicBezTo>
                    <a:pt x="523" y="120"/>
                    <a:pt x="523" y="120"/>
                    <a:pt x="523" y="120"/>
                  </a:cubicBezTo>
                  <a:cubicBezTo>
                    <a:pt x="469" y="120"/>
                    <a:pt x="405" y="124"/>
                    <a:pt x="332" y="132"/>
                  </a:cubicBezTo>
                  <a:cubicBezTo>
                    <a:pt x="332" y="132"/>
                    <a:pt x="332" y="132"/>
                    <a:pt x="332" y="132"/>
                  </a:cubicBezTo>
                  <a:cubicBezTo>
                    <a:pt x="284" y="138"/>
                    <a:pt x="241" y="140"/>
                    <a:pt x="203" y="140"/>
                  </a:cubicBezTo>
                  <a:cubicBezTo>
                    <a:pt x="203" y="140"/>
                    <a:pt x="203" y="140"/>
                    <a:pt x="203" y="140"/>
                  </a:cubicBezTo>
                  <a:cubicBezTo>
                    <a:pt x="73" y="140"/>
                    <a:pt x="3" y="115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2" y="115"/>
                    <a:pt x="2" y="115"/>
                    <a:pt x="2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89"/>
                    <a:pt x="0" y="89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557" y="0"/>
                    <a:pt x="557" y="0"/>
                    <a:pt x="557" y="0"/>
                  </a:cubicBezTo>
                  <a:cubicBezTo>
                    <a:pt x="557" y="0"/>
                    <a:pt x="557" y="0"/>
                    <a:pt x="557" y="0"/>
                  </a:cubicBezTo>
                  <a:cubicBezTo>
                    <a:pt x="1619" y="252"/>
                    <a:pt x="1619" y="252"/>
                    <a:pt x="1619" y="252"/>
                  </a:cubicBezTo>
                  <a:cubicBezTo>
                    <a:pt x="1620" y="252"/>
                    <a:pt x="1620" y="252"/>
                    <a:pt x="1620" y="253"/>
                  </a:cubicBezTo>
                  <a:cubicBezTo>
                    <a:pt x="1620" y="253"/>
                    <a:pt x="1620" y="253"/>
                    <a:pt x="1620" y="253"/>
                  </a:cubicBezTo>
                  <a:cubicBezTo>
                    <a:pt x="1629" y="290"/>
                    <a:pt x="1629" y="290"/>
                    <a:pt x="1629" y="290"/>
                  </a:cubicBezTo>
                  <a:cubicBezTo>
                    <a:pt x="1629" y="290"/>
                    <a:pt x="1629" y="291"/>
                    <a:pt x="1629" y="291"/>
                  </a:cubicBezTo>
                  <a:cubicBezTo>
                    <a:pt x="1629" y="291"/>
                    <a:pt x="1629" y="291"/>
                    <a:pt x="1629" y="291"/>
                  </a:cubicBezTo>
                  <a:cubicBezTo>
                    <a:pt x="1628" y="292"/>
                    <a:pt x="1628" y="292"/>
                    <a:pt x="1628" y="292"/>
                  </a:cubicBezTo>
                  <a:cubicBezTo>
                    <a:pt x="1628" y="292"/>
                    <a:pt x="1628" y="292"/>
                    <a:pt x="1628" y="292"/>
                  </a:cubicBezTo>
                  <a:cubicBezTo>
                    <a:pt x="1615" y="292"/>
                    <a:pt x="1602" y="293"/>
                    <a:pt x="1589" y="293"/>
                  </a:cubicBezTo>
                  <a:cubicBezTo>
                    <a:pt x="1589" y="293"/>
                    <a:pt x="1589" y="293"/>
                    <a:pt x="1589" y="293"/>
                  </a:cubicBezTo>
                  <a:cubicBezTo>
                    <a:pt x="1354" y="293"/>
                    <a:pt x="1131" y="202"/>
                    <a:pt x="1001" y="161"/>
                  </a:cubicBezTo>
                  <a:close/>
                  <a:moveTo>
                    <a:pt x="909" y="142"/>
                  </a:moveTo>
                  <a:cubicBezTo>
                    <a:pt x="934" y="142"/>
                    <a:pt x="965" y="147"/>
                    <a:pt x="1002" y="158"/>
                  </a:cubicBezTo>
                  <a:cubicBezTo>
                    <a:pt x="1002" y="158"/>
                    <a:pt x="1002" y="158"/>
                    <a:pt x="1002" y="158"/>
                  </a:cubicBezTo>
                  <a:cubicBezTo>
                    <a:pt x="1132" y="199"/>
                    <a:pt x="1355" y="290"/>
                    <a:pt x="1589" y="290"/>
                  </a:cubicBezTo>
                  <a:cubicBezTo>
                    <a:pt x="1589" y="290"/>
                    <a:pt x="1589" y="290"/>
                    <a:pt x="1589" y="290"/>
                  </a:cubicBezTo>
                  <a:cubicBezTo>
                    <a:pt x="1601" y="290"/>
                    <a:pt x="1614" y="289"/>
                    <a:pt x="1626" y="289"/>
                  </a:cubicBezTo>
                  <a:cubicBezTo>
                    <a:pt x="1626" y="289"/>
                    <a:pt x="1626" y="289"/>
                    <a:pt x="1626" y="289"/>
                  </a:cubicBezTo>
                  <a:cubicBezTo>
                    <a:pt x="1617" y="254"/>
                    <a:pt x="1617" y="254"/>
                    <a:pt x="1617" y="254"/>
                  </a:cubicBezTo>
                  <a:cubicBezTo>
                    <a:pt x="557" y="3"/>
                    <a:pt x="557" y="3"/>
                    <a:pt x="557" y="3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8" y="114"/>
                    <a:pt x="25" y="119"/>
                    <a:pt x="55" y="125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88" y="131"/>
                    <a:pt x="138" y="137"/>
                    <a:pt x="203" y="137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241" y="137"/>
                    <a:pt x="284" y="135"/>
                    <a:pt x="332" y="129"/>
                  </a:cubicBezTo>
                  <a:cubicBezTo>
                    <a:pt x="332" y="129"/>
                    <a:pt x="332" y="129"/>
                    <a:pt x="332" y="129"/>
                  </a:cubicBezTo>
                  <a:cubicBezTo>
                    <a:pt x="405" y="121"/>
                    <a:pt x="469" y="117"/>
                    <a:pt x="523" y="117"/>
                  </a:cubicBezTo>
                  <a:cubicBezTo>
                    <a:pt x="523" y="117"/>
                    <a:pt x="523" y="117"/>
                    <a:pt x="523" y="117"/>
                  </a:cubicBezTo>
                  <a:cubicBezTo>
                    <a:pt x="625" y="117"/>
                    <a:pt x="691" y="132"/>
                    <a:pt x="713" y="163"/>
                  </a:cubicBezTo>
                  <a:cubicBezTo>
                    <a:pt x="713" y="163"/>
                    <a:pt x="713" y="163"/>
                    <a:pt x="713" y="163"/>
                  </a:cubicBezTo>
                  <a:cubicBezTo>
                    <a:pt x="713" y="164"/>
                    <a:pt x="713" y="164"/>
                    <a:pt x="713" y="164"/>
                  </a:cubicBezTo>
                  <a:cubicBezTo>
                    <a:pt x="716" y="171"/>
                    <a:pt x="716" y="171"/>
                    <a:pt x="716" y="171"/>
                  </a:cubicBezTo>
                  <a:cubicBezTo>
                    <a:pt x="814" y="179"/>
                    <a:pt x="814" y="179"/>
                    <a:pt x="814" y="179"/>
                  </a:cubicBezTo>
                  <a:cubicBezTo>
                    <a:pt x="817" y="173"/>
                    <a:pt x="843" y="142"/>
                    <a:pt x="909" y="142"/>
                  </a:cubicBezTo>
                  <a:cubicBezTo>
                    <a:pt x="909" y="142"/>
                    <a:pt x="909" y="142"/>
                    <a:pt x="909" y="142"/>
                  </a:cubicBezTo>
                  <a:cubicBezTo>
                    <a:pt x="909" y="142"/>
                    <a:pt x="909" y="142"/>
                    <a:pt x="909" y="14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9" name="Freeform 131"/>
            <p:cNvSpPr/>
            <p:nvPr/>
          </p:nvSpPr>
          <p:spPr bwMode="auto">
            <a:xfrm>
              <a:off x="12619038" y="-2079631"/>
              <a:ext cx="7027874" cy="2749556"/>
            </a:xfrm>
            <a:custGeom>
              <a:avLst/>
              <a:gdLst>
                <a:gd name="T0" fmla="*/ 990 w 1871"/>
                <a:gd name="T1" fmla="*/ 569 h 732"/>
                <a:gd name="T2" fmla="*/ 1621 w 1871"/>
                <a:gd name="T3" fmla="*/ 699 h 732"/>
                <a:gd name="T4" fmla="*/ 1871 w 1871"/>
                <a:gd name="T5" fmla="*/ 88 h 732"/>
                <a:gd name="T6" fmla="*/ 1777 w 1871"/>
                <a:gd name="T7" fmla="*/ 78 h 732"/>
                <a:gd name="T8" fmla="*/ 649 w 1871"/>
                <a:gd name="T9" fmla="*/ 0 h 732"/>
                <a:gd name="T10" fmla="*/ 506 w 1871"/>
                <a:gd name="T11" fmla="*/ 12 h 732"/>
                <a:gd name="T12" fmla="*/ 0 w 1871"/>
                <a:gd name="T13" fmla="*/ 520 h 732"/>
                <a:gd name="T14" fmla="*/ 404 w 1871"/>
                <a:gd name="T15" fmla="*/ 538 h 732"/>
                <a:gd name="T16" fmla="*/ 752 w 1871"/>
                <a:gd name="T17" fmla="*/ 590 h 732"/>
                <a:gd name="T18" fmla="*/ 762 w 1871"/>
                <a:gd name="T19" fmla="*/ 591 h 732"/>
                <a:gd name="T20" fmla="*/ 990 w 1871"/>
                <a:gd name="T21" fmla="*/ 569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1" h="732">
                  <a:moveTo>
                    <a:pt x="990" y="569"/>
                  </a:moveTo>
                  <a:cubicBezTo>
                    <a:pt x="1459" y="732"/>
                    <a:pt x="1621" y="699"/>
                    <a:pt x="1621" y="699"/>
                  </a:cubicBezTo>
                  <a:cubicBezTo>
                    <a:pt x="1871" y="88"/>
                    <a:pt x="1871" y="88"/>
                    <a:pt x="1871" y="88"/>
                  </a:cubicBezTo>
                  <a:cubicBezTo>
                    <a:pt x="1777" y="78"/>
                    <a:pt x="1777" y="78"/>
                    <a:pt x="1777" y="78"/>
                  </a:cubicBezTo>
                  <a:cubicBezTo>
                    <a:pt x="649" y="0"/>
                    <a:pt x="649" y="0"/>
                    <a:pt x="649" y="0"/>
                  </a:cubicBezTo>
                  <a:cubicBezTo>
                    <a:pt x="506" y="12"/>
                    <a:pt x="506" y="12"/>
                    <a:pt x="506" y="12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0" y="520"/>
                    <a:pt x="104" y="578"/>
                    <a:pt x="404" y="538"/>
                  </a:cubicBezTo>
                  <a:cubicBezTo>
                    <a:pt x="680" y="502"/>
                    <a:pt x="752" y="590"/>
                    <a:pt x="752" y="590"/>
                  </a:cubicBezTo>
                  <a:cubicBezTo>
                    <a:pt x="762" y="591"/>
                    <a:pt x="762" y="591"/>
                    <a:pt x="762" y="591"/>
                  </a:cubicBezTo>
                  <a:cubicBezTo>
                    <a:pt x="762" y="591"/>
                    <a:pt x="865" y="526"/>
                    <a:pt x="990" y="569"/>
                  </a:cubicBezTo>
                  <a:close/>
                </a:path>
              </a:pathLst>
            </a:custGeom>
            <a:solidFill>
              <a:srgbClr val="F2D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0" name="Freeform 132"/>
            <p:cNvSpPr/>
            <p:nvPr/>
          </p:nvSpPr>
          <p:spPr bwMode="auto">
            <a:xfrm>
              <a:off x="12615863" y="-2087568"/>
              <a:ext cx="7038986" cy="2647955"/>
            </a:xfrm>
            <a:custGeom>
              <a:avLst/>
              <a:gdLst>
                <a:gd name="T0" fmla="*/ 991 w 1874"/>
                <a:gd name="T1" fmla="*/ 571 h 705"/>
                <a:gd name="T2" fmla="*/ 1577 w 1874"/>
                <a:gd name="T3" fmla="*/ 702 h 705"/>
                <a:gd name="T4" fmla="*/ 1621 w 1874"/>
                <a:gd name="T5" fmla="*/ 699 h 705"/>
                <a:gd name="T6" fmla="*/ 1870 w 1874"/>
                <a:gd name="T7" fmla="*/ 92 h 705"/>
                <a:gd name="T8" fmla="*/ 650 w 1874"/>
                <a:gd name="T9" fmla="*/ 3 h 705"/>
                <a:gd name="T10" fmla="*/ 4 w 1874"/>
                <a:gd name="T11" fmla="*/ 522 h 705"/>
                <a:gd name="T12" fmla="*/ 50 w 1874"/>
                <a:gd name="T13" fmla="*/ 536 h 705"/>
                <a:gd name="T14" fmla="*/ 213 w 1874"/>
                <a:gd name="T15" fmla="*/ 552 h 705"/>
                <a:gd name="T16" fmla="*/ 405 w 1874"/>
                <a:gd name="T17" fmla="*/ 539 h 705"/>
                <a:gd name="T18" fmla="*/ 529 w 1874"/>
                <a:gd name="T19" fmla="*/ 530 h 705"/>
                <a:gd name="T20" fmla="*/ 754 w 1874"/>
                <a:gd name="T21" fmla="*/ 591 h 705"/>
                <a:gd name="T22" fmla="*/ 903 w 1874"/>
                <a:gd name="T23" fmla="*/ 555 h 705"/>
                <a:gd name="T24" fmla="*/ 992 w 1874"/>
                <a:gd name="T25" fmla="*/ 570 h 705"/>
                <a:gd name="T26" fmla="*/ 991 w 1874"/>
                <a:gd name="T27" fmla="*/ 571 h 705"/>
                <a:gd name="T28" fmla="*/ 903 w 1874"/>
                <a:gd name="T29" fmla="*/ 558 h 705"/>
                <a:gd name="T30" fmla="*/ 803 w 1874"/>
                <a:gd name="T31" fmla="*/ 576 h 705"/>
                <a:gd name="T32" fmla="*/ 764 w 1874"/>
                <a:gd name="T33" fmla="*/ 595 h 705"/>
                <a:gd name="T34" fmla="*/ 763 w 1874"/>
                <a:gd name="T35" fmla="*/ 595 h 705"/>
                <a:gd name="T36" fmla="*/ 752 w 1874"/>
                <a:gd name="T37" fmla="*/ 593 h 705"/>
                <a:gd name="T38" fmla="*/ 742 w 1874"/>
                <a:gd name="T39" fmla="*/ 584 h 705"/>
                <a:gd name="T40" fmla="*/ 706 w 1874"/>
                <a:gd name="T41" fmla="*/ 563 h 705"/>
                <a:gd name="T42" fmla="*/ 529 w 1874"/>
                <a:gd name="T43" fmla="*/ 533 h 705"/>
                <a:gd name="T44" fmla="*/ 405 w 1874"/>
                <a:gd name="T45" fmla="*/ 542 h 705"/>
                <a:gd name="T46" fmla="*/ 213 w 1874"/>
                <a:gd name="T47" fmla="*/ 555 h 705"/>
                <a:gd name="T48" fmla="*/ 0 w 1874"/>
                <a:gd name="T49" fmla="*/ 523 h 705"/>
                <a:gd name="T50" fmla="*/ 0 w 1874"/>
                <a:gd name="T51" fmla="*/ 522 h 705"/>
                <a:gd name="T52" fmla="*/ 0 w 1874"/>
                <a:gd name="T53" fmla="*/ 521 h 705"/>
                <a:gd name="T54" fmla="*/ 506 w 1874"/>
                <a:gd name="T55" fmla="*/ 13 h 705"/>
                <a:gd name="T56" fmla="*/ 650 w 1874"/>
                <a:gd name="T57" fmla="*/ 0 h 705"/>
                <a:gd name="T58" fmla="*/ 1779 w 1874"/>
                <a:gd name="T59" fmla="*/ 79 h 705"/>
                <a:gd name="T60" fmla="*/ 1874 w 1874"/>
                <a:gd name="T61" fmla="*/ 90 h 705"/>
                <a:gd name="T62" fmla="*/ 1874 w 1874"/>
                <a:gd name="T63" fmla="*/ 91 h 705"/>
                <a:gd name="T64" fmla="*/ 1623 w 1874"/>
                <a:gd name="T65" fmla="*/ 701 h 705"/>
                <a:gd name="T66" fmla="*/ 1622 w 1874"/>
                <a:gd name="T67" fmla="*/ 702 h 705"/>
                <a:gd name="T68" fmla="*/ 1577 w 1874"/>
                <a:gd name="T69" fmla="*/ 705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74" h="705">
                  <a:moveTo>
                    <a:pt x="991" y="573"/>
                  </a:moveTo>
                  <a:cubicBezTo>
                    <a:pt x="991" y="571"/>
                    <a:pt x="991" y="571"/>
                    <a:pt x="991" y="571"/>
                  </a:cubicBezTo>
                  <a:cubicBezTo>
                    <a:pt x="992" y="570"/>
                    <a:pt x="992" y="570"/>
                    <a:pt x="992" y="570"/>
                  </a:cubicBezTo>
                  <a:cubicBezTo>
                    <a:pt x="1324" y="685"/>
                    <a:pt x="1502" y="702"/>
                    <a:pt x="1577" y="702"/>
                  </a:cubicBezTo>
                  <a:cubicBezTo>
                    <a:pt x="1577" y="702"/>
                    <a:pt x="1577" y="702"/>
                    <a:pt x="1577" y="702"/>
                  </a:cubicBezTo>
                  <a:cubicBezTo>
                    <a:pt x="1604" y="702"/>
                    <a:pt x="1618" y="700"/>
                    <a:pt x="1621" y="699"/>
                  </a:cubicBezTo>
                  <a:cubicBezTo>
                    <a:pt x="1621" y="699"/>
                    <a:pt x="1621" y="699"/>
                    <a:pt x="1621" y="699"/>
                  </a:cubicBezTo>
                  <a:cubicBezTo>
                    <a:pt x="1870" y="92"/>
                    <a:pt x="1870" y="92"/>
                    <a:pt x="1870" y="92"/>
                  </a:cubicBezTo>
                  <a:cubicBezTo>
                    <a:pt x="1778" y="82"/>
                    <a:pt x="1778" y="82"/>
                    <a:pt x="1778" y="82"/>
                  </a:cubicBezTo>
                  <a:cubicBezTo>
                    <a:pt x="650" y="3"/>
                    <a:pt x="650" y="3"/>
                    <a:pt x="650" y="3"/>
                  </a:cubicBezTo>
                  <a:cubicBezTo>
                    <a:pt x="508" y="16"/>
                    <a:pt x="508" y="16"/>
                    <a:pt x="508" y="16"/>
                  </a:cubicBezTo>
                  <a:cubicBezTo>
                    <a:pt x="4" y="522"/>
                    <a:pt x="4" y="522"/>
                    <a:pt x="4" y="522"/>
                  </a:cubicBezTo>
                  <a:cubicBezTo>
                    <a:pt x="8" y="524"/>
                    <a:pt x="23" y="530"/>
                    <a:pt x="50" y="536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83" y="544"/>
                    <a:pt x="136" y="552"/>
                    <a:pt x="213" y="552"/>
                  </a:cubicBezTo>
                  <a:cubicBezTo>
                    <a:pt x="213" y="552"/>
                    <a:pt x="213" y="552"/>
                    <a:pt x="213" y="552"/>
                  </a:cubicBezTo>
                  <a:cubicBezTo>
                    <a:pt x="265" y="552"/>
                    <a:pt x="329" y="549"/>
                    <a:pt x="405" y="539"/>
                  </a:cubicBezTo>
                  <a:cubicBezTo>
                    <a:pt x="405" y="539"/>
                    <a:pt x="405" y="539"/>
                    <a:pt x="405" y="539"/>
                  </a:cubicBezTo>
                  <a:cubicBezTo>
                    <a:pt x="452" y="533"/>
                    <a:pt x="493" y="530"/>
                    <a:pt x="529" y="530"/>
                  </a:cubicBezTo>
                  <a:cubicBezTo>
                    <a:pt x="529" y="530"/>
                    <a:pt x="529" y="530"/>
                    <a:pt x="529" y="530"/>
                  </a:cubicBezTo>
                  <a:cubicBezTo>
                    <a:pt x="695" y="530"/>
                    <a:pt x="749" y="585"/>
                    <a:pt x="754" y="591"/>
                  </a:cubicBezTo>
                  <a:cubicBezTo>
                    <a:pt x="754" y="591"/>
                    <a:pt x="754" y="591"/>
                    <a:pt x="754" y="591"/>
                  </a:cubicBezTo>
                  <a:cubicBezTo>
                    <a:pt x="763" y="592"/>
                    <a:pt x="763" y="592"/>
                    <a:pt x="763" y="592"/>
                  </a:cubicBezTo>
                  <a:cubicBezTo>
                    <a:pt x="768" y="589"/>
                    <a:pt x="825" y="555"/>
                    <a:pt x="903" y="555"/>
                  </a:cubicBezTo>
                  <a:cubicBezTo>
                    <a:pt x="903" y="555"/>
                    <a:pt x="903" y="555"/>
                    <a:pt x="903" y="555"/>
                  </a:cubicBezTo>
                  <a:cubicBezTo>
                    <a:pt x="931" y="555"/>
                    <a:pt x="961" y="559"/>
                    <a:pt x="992" y="570"/>
                  </a:cubicBezTo>
                  <a:cubicBezTo>
                    <a:pt x="992" y="570"/>
                    <a:pt x="992" y="570"/>
                    <a:pt x="992" y="570"/>
                  </a:cubicBezTo>
                  <a:cubicBezTo>
                    <a:pt x="991" y="571"/>
                    <a:pt x="991" y="571"/>
                    <a:pt x="991" y="571"/>
                  </a:cubicBezTo>
                  <a:cubicBezTo>
                    <a:pt x="991" y="573"/>
                    <a:pt x="991" y="573"/>
                    <a:pt x="991" y="573"/>
                  </a:cubicBezTo>
                  <a:cubicBezTo>
                    <a:pt x="960" y="562"/>
                    <a:pt x="930" y="558"/>
                    <a:pt x="903" y="558"/>
                  </a:cubicBezTo>
                  <a:cubicBezTo>
                    <a:pt x="903" y="558"/>
                    <a:pt x="903" y="558"/>
                    <a:pt x="903" y="558"/>
                  </a:cubicBezTo>
                  <a:cubicBezTo>
                    <a:pt x="863" y="558"/>
                    <a:pt x="828" y="567"/>
                    <a:pt x="803" y="576"/>
                  </a:cubicBezTo>
                  <a:cubicBezTo>
                    <a:pt x="803" y="576"/>
                    <a:pt x="803" y="576"/>
                    <a:pt x="803" y="576"/>
                  </a:cubicBezTo>
                  <a:cubicBezTo>
                    <a:pt x="778" y="586"/>
                    <a:pt x="764" y="595"/>
                    <a:pt x="764" y="595"/>
                  </a:cubicBezTo>
                  <a:cubicBezTo>
                    <a:pt x="764" y="595"/>
                    <a:pt x="764" y="595"/>
                    <a:pt x="764" y="595"/>
                  </a:cubicBezTo>
                  <a:cubicBezTo>
                    <a:pt x="763" y="595"/>
                    <a:pt x="763" y="595"/>
                    <a:pt x="763" y="595"/>
                  </a:cubicBezTo>
                  <a:cubicBezTo>
                    <a:pt x="753" y="594"/>
                    <a:pt x="753" y="594"/>
                    <a:pt x="753" y="594"/>
                  </a:cubicBezTo>
                  <a:cubicBezTo>
                    <a:pt x="752" y="594"/>
                    <a:pt x="752" y="594"/>
                    <a:pt x="752" y="593"/>
                  </a:cubicBezTo>
                  <a:cubicBezTo>
                    <a:pt x="752" y="593"/>
                    <a:pt x="752" y="593"/>
                    <a:pt x="752" y="593"/>
                  </a:cubicBezTo>
                  <a:cubicBezTo>
                    <a:pt x="752" y="593"/>
                    <a:pt x="749" y="590"/>
                    <a:pt x="742" y="584"/>
                  </a:cubicBezTo>
                  <a:cubicBezTo>
                    <a:pt x="742" y="584"/>
                    <a:pt x="742" y="584"/>
                    <a:pt x="742" y="584"/>
                  </a:cubicBezTo>
                  <a:cubicBezTo>
                    <a:pt x="734" y="578"/>
                    <a:pt x="723" y="571"/>
                    <a:pt x="706" y="563"/>
                  </a:cubicBezTo>
                  <a:cubicBezTo>
                    <a:pt x="706" y="563"/>
                    <a:pt x="706" y="563"/>
                    <a:pt x="706" y="563"/>
                  </a:cubicBezTo>
                  <a:cubicBezTo>
                    <a:pt x="672" y="548"/>
                    <a:pt x="616" y="533"/>
                    <a:pt x="529" y="533"/>
                  </a:cubicBezTo>
                  <a:cubicBezTo>
                    <a:pt x="529" y="533"/>
                    <a:pt x="529" y="533"/>
                    <a:pt x="529" y="533"/>
                  </a:cubicBezTo>
                  <a:cubicBezTo>
                    <a:pt x="493" y="533"/>
                    <a:pt x="452" y="536"/>
                    <a:pt x="405" y="542"/>
                  </a:cubicBezTo>
                  <a:cubicBezTo>
                    <a:pt x="405" y="542"/>
                    <a:pt x="405" y="542"/>
                    <a:pt x="405" y="542"/>
                  </a:cubicBezTo>
                  <a:cubicBezTo>
                    <a:pt x="329" y="552"/>
                    <a:pt x="265" y="555"/>
                    <a:pt x="213" y="555"/>
                  </a:cubicBezTo>
                  <a:cubicBezTo>
                    <a:pt x="213" y="555"/>
                    <a:pt x="213" y="555"/>
                    <a:pt x="213" y="555"/>
                  </a:cubicBezTo>
                  <a:cubicBezTo>
                    <a:pt x="59" y="555"/>
                    <a:pt x="1" y="523"/>
                    <a:pt x="0" y="523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0" y="523"/>
                    <a:pt x="0" y="523"/>
                    <a:pt x="0" y="522"/>
                  </a:cubicBezTo>
                  <a:cubicBezTo>
                    <a:pt x="0" y="522"/>
                    <a:pt x="0" y="522"/>
                    <a:pt x="0" y="522"/>
                  </a:cubicBezTo>
                  <a:cubicBezTo>
                    <a:pt x="0" y="522"/>
                    <a:pt x="0" y="521"/>
                    <a:pt x="0" y="521"/>
                  </a:cubicBezTo>
                  <a:cubicBezTo>
                    <a:pt x="0" y="521"/>
                    <a:pt x="0" y="521"/>
                    <a:pt x="0" y="521"/>
                  </a:cubicBezTo>
                  <a:cubicBezTo>
                    <a:pt x="506" y="13"/>
                    <a:pt x="506" y="13"/>
                    <a:pt x="506" y="13"/>
                  </a:cubicBezTo>
                  <a:cubicBezTo>
                    <a:pt x="507" y="13"/>
                    <a:pt x="507" y="13"/>
                    <a:pt x="507" y="13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650" y="0"/>
                    <a:pt x="650" y="0"/>
                    <a:pt x="650" y="0"/>
                  </a:cubicBezTo>
                  <a:cubicBezTo>
                    <a:pt x="1779" y="79"/>
                    <a:pt x="1779" y="79"/>
                    <a:pt x="1779" y="79"/>
                  </a:cubicBezTo>
                  <a:cubicBezTo>
                    <a:pt x="1872" y="89"/>
                    <a:pt x="1872" y="89"/>
                    <a:pt x="1872" y="89"/>
                  </a:cubicBezTo>
                  <a:cubicBezTo>
                    <a:pt x="1873" y="89"/>
                    <a:pt x="1873" y="89"/>
                    <a:pt x="1874" y="90"/>
                  </a:cubicBezTo>
                  <a:cubicBezTo>
                    <a:pt x="1874" y="90"/>
                    <a:pt x="1874" y="90"/>
                    <a:pt x="1874" y="90"/>
                  </a:cubicBezTo>
                  <a:cubicBezTo>
                    <a:pt x="1874" y="90"/>
                    <a:pt x="1874" y="90"/>
                    <a:pt x="1874" y="91"/>
                  </a:cubicBezTo>
                  <a:cubicBezTo>
                    <a:pt x="1874" y="91"/>
                    <a:pt x="1874" y="91"/>
                    <a:pt x="1874" y="91"/>
                  </a:cubicBezTo>
                  <a:cubicBezTo>
                    <a:pt x="1623" y="701"/>
                    <a:pt x="1623" y="701"/>
                    <a:pt x="1623" y="701"/>
                  </a:cubicBezTo>
                  <a:cubicBezTo>
                    <a:pt x="1623" y="702"/>
                    <a:pt x="1623" y="702"/>
                    <a:pt x="1622" y="702"/>
                  </a:cubicBezTo>
                  <a:cubicBezTo>
                    <a:pt x="1622" y="702"/>
                    <a:pt x="1622" y="702"/>
                    <a:pt x="1622" y="702"/>
                  </a:cubicBezTo>
                  <a:cubicBezTo>
                    <a:pt x="1622" y="702"/>
                    <a:pt x="1608" y="705"/>
                    <a:pt x="1577" y="705"/>
                  </a:cubicBezTo>
                  <a:cubicBezTo>
                    <a:pt x="1577" y="705"/>
                    <a:pt x="1577" y="705"/>
                    <a:pt x="1577" y="705"/>
                  </a:cubicBezTo>
                  <a:cubicBezTo>
                    <a:pt x="1501" y="705"/>
                    <a:pt x="1323" y="688"/>
                    <a:pt x="991" y="5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1" name="Freeform 133"/>
            <p:cNvSpPr/>
            <p:nvPr/>
          </p:nvSpPr>
          <p:spPr bwMode="auto">
            <a:xfrm>
              <a:off x="12885738" y="-2112968"/>
              <a:ext cx="6618298" cy="2598743"/>
            </a:xfrm>
            <a:custGeom>
              <a:avLst/>
              <a:gdLst>
                <a:gd name="T0" fmla="*/ 445 w 1762"/>
                <a:gd name="T1" fmla="*/ 0 h 692"/>
                <a:gd name="T2" fmla="*/ 414 w 1762"/>
                <a:gd name="T3" fmla="*/ 48 h 692"/>
                <a:gd name="T4" fmla="*/ 0 w 1762"/>
                <a:gd name="T5" fmla="*/ 396 h 692"/>
                <a:gd name="T6" fmla="*/ 5 w 1762"/>
                <a:gd name="T7" fmla="*/ 500 h 692"/>
                <a:gd name="T8" fmla="*/ 416 w 1762"/>
                <a:gd name="T9" fmla="*/ 512 h 692"/>
                <a:gd name="T10" fmla="*/ 661 w 1762"/>
                <a:gd name="T11" fmla="*/ 572 h 692"/>
                <a:gd name="T12" fmla="*/ 715 w 1762"/>
                <a:gd name="T13" fmla="*/ 575 h 692"/>
                <a:gd name="T14" fmla="*/ 739 w 1762"/>
                <a:gd name="T15" fmla="*/ 549 h 692"/>
                <a:gd name="T16" fmla="*/ 902 w 1762"/>
                <a:gd name="T17" fmla="*/ 531 h 692"/>
                <a:gd name="T18" fmla="*/ 1510 w 1762"/>
                <a:gd name="T19" fmla="*/ 644 h 692"/>
                <a:gd name="T20" fmla="*/ 1762 w 1762"/>
                <a:gd name="T21" fmla="*/ 107 h 692"/>
                <a:gd name="T22" fmla="*/ 1683 w 1762"/>
                <a:gd name="T23" fmla="*/ 79 h 692"/>
                <a:gd name="T24" fmla="*/ 303 w 1762"/>
                <a:gd name="T25" fmla="*/ 343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2" h="692">
                  <a:moveTo>
                    <a:pt x="445" y="0"/>
                  </a:moveTo>
                  <a:cubicBezTo>
                    <a:pt x="414" y="48"/>
                    <a:pt x="414" y="48"/>
                    <a:pt x="414" y="48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500"/>
                    <a:pt x="5" y="500"/>
                    <a:pt x="5" y="500"/>
                  </a:cubicBezTo>
                  <a:cubicBezTo>
                    <a:pt x="25" y="518"/>
                    <a:pt x="217" y="542"/>
                    <a:pt x="416" y="512"/>
                  </a:cubicBezTo>
                  <a:cubicBezTo>
                    <a:pt x="630" y="480"/>
                    <a:pt x="661" y="572"/>
                    <a:pt x="661" y="572"/>
                  </a:cubicBezTo>
                  <a:cubicBezTo>
                    <a:pt x="715" y="575"/>
                    <a:pt x="715" y="575"/>
                    <a:pt x="715" y="575"/>
                  </a:cubicBezTo>
                  <a:cubicBezTo>
                    <a:pt x="739" y="549"/>
                    <a:pt x="739" y="549"/>
                    <a:pt x="739" y="549"/>
                  </a:cubicBezTo>
                  <a:cubicBezTo>
                    <a:pt x="773" y="538"/>
                    <a:pt x="836" y="512"/>
                    <a:pt x="902" y="531"/>
                  </a:cubicBezTo>
                  <a:cubicBezTo>
                    <a:pt x="1442" y="692"/>
                    <a:pt x="1510" y="644"/>
                    <a:pt x="1510" y="644"/>
                  </a:cubicBezTo>
                  <a:cubicBezTo>
                    <a:pt x="1508" y="624"/>
                    <a:pt x="1762" y="107"/>
                    <a:pt x="1762" y="107"/>
                  </a:cubicBezTo>
                  <a:cubicBezTo>
                    <a:pt x="1722" y="108"/>
                    <a:pt x="1683" y="79"/>
                    <a:pt x="1683" y="79"/>
                  </a:cubicBezTo>
                  <a:cubicBezTo>
                    <a:pt x="303" y="343"/>
                    <a:pt x="303" y="343"/>
                    <a:pt x="303" y="343"/>
                  </a:cubicBezTo>
                </a:path>
              </a:pathLst>
            </a:custGeom>
            <a:solidFill>
              <a:srgbClr val="E6E6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2" name="Freeform 134"/>
            <p:cNvSpPr/>
            <p:nvPr/>
          </p:nvSpPr>
          <p:spPr bwMode="auto">
            <a:xfrm>
              <a:off x="12882563" y="-2120906"/>
              <a:ext cx="6624648" cy="2455867"/>
            </a:xfrm>
            <a:custGeom>
              <a:avLst/>
              <a:gdLst>
                <a:gd name="T0" fmla="*/ 853 w 1764"/>
                <a:gd name="T1" fmla="*/ 528 h 654"/>
                <a:gd name="T2" fmla="*/ 741 w 1764"/>
                <a:gd name="T3" fmla="*/ 553 h 654"/>
                <a:gd name="T4" fmla="*/ 717 w 1764"/>
                <a:gd name="T5" fmla="*/ 578 h 654"/>
                <a:gd name="T6" fmla="*/ 716 w 1764"/>
                <a:gd name="T7" fmla="*/ 579 h 654"/>
                <a:gd name="T8" fmla="*/ 660 w 1764"/>
                <a:gd name="T9" fmla="*/ 575 h 654"/>
                <a:gd name="T10" fmla="*/ 655 w 1764"/>
                <a:gd name="T11" fmla="*/ 565 h 654"/>
                <a:gd name="T12" fmla="*/ 633 w 1764"/>
                <a:gd name="T13" fmla="*/ 542 h 654"/>
                <a:gd name="T14" fmla="*/ 501 w 1764"/>
                <a:gd name="T15" fmla="*/ 509 h 654"/>
                <a:gd name="T16" fmla="*/ 418 w 1764"/>
                <a:gd name="T17" fmla="*/ 516 h 654"/>
                <a:gd name="T18" fmla="*/ 223 w 1764"/>
                <a:gd name="T19" fmla="*/ 530 h 654"/>
                <a:gd name="T20" fmla="*/ 76 w 1764"/>
                <a:gd name="T21" fmla="*/ 521 h 654"/>
                <a:gd name="T22" fmla="*/ 5 w 1764"/>
                <a:gd name="T23" fmla="*/ 503 h 654"/>
                <a:gd name="T24" fmla="*/ 5 w 1764"/>
                <a:gd name="T25" fmla="*/ 502 h 654"/>
                <a:gd name="T26" fmla="*/ 0 w 1764"/>
                <a:gd name="T27" fmla="*/ 398 h 654"/>
                <a:gd name="T28" fmla="*/ 0 w 1764"/>
                <a:gd name="T29" fmla="*/ 397 h 654"/>
                <a:gd name="T30" fmla="*/ 444 w 1764"/>
                <a:gd name="T31" fmla="*/ 1 h 654"/>
                <a:gd name="T32" fmla="*/ 447 w 1764"/>
                <a:gd name="T33" fmla="*/ 0 h 654"/>
                <a:gd name="T34" fmla="*/ 447 w 1764"/>
                <a:gd name="T35" fmla="*/ 3 h 654"/>
                <a:gd name="T36" fmla="*/ 416 w 1764"/>
                <a:gd name="T37" fmla="*/ 51 h 654"/>
                <a:gd name="T38" fmla="*/ 8 w 1764"/>
                <a:gd name="T39" fmla="*/ 501 h 654"/>
                <a:gd name="T40" fmla="*/ 76 w 1764"/>
                <a:gd name="T41" fmla="*/ 518 h 654"/>
                <a:gd name="T42" fmla="*/ 223 w 1764"/>
                <a:gd name="T43" fmla="*/ 527 h 654"/>
                <a:gd name="T44" fmla="*/ 417 w 1764"/>
                <a:gd name="T45" fmla="*/ 513 h 654"/>
                <a:gd name="T46" fmla="*/ 501 w 1764"/>
                <a:gd name="T47" fmla="*/ 506 h 654"/>
                <a:gd name="T48" fmla="*/ 663 w 1764"/>
                <a:gd name="T49" fmla="*/ 573 h 654"/>
                <a:gd name="T50" fmla="*/ 739 w 1764"/>
                <a:gd name="T51" fmla="*/ 550 h 654"/>
                <a:gd name="T52" fmla="*/ 853 w 1764"/>
                <a:gd name="T53" fmla="*/ 525 h 654"/>
                <a:gd name="T54" fmla="*/ 903 w 1764"/>
                <a:gd name="T55" fmla="*/ 532 h 654"/>
                <a:gd name="T56" fmla="*/ 1461 w 1764"/>
                <a:gd name="T57" fmla="*/ 651 h 654"/>
                <a:gd name="T58" fmla="*/ 1508 w 1764"/>
                <a:gd name="T59" fmla="*/ 646 h 654"/>
                <a:gd name="T60" fmla="*/ 1510 w 1764"/>
                <a:gd name="T61" fmla="*/ 645 h 654"/>
                <a:gd name="T62" fmla="*/ 1549 w 1764"/>
                <a:gd name="T63" fmla="*/ 551 h 654"/>
                <a:gd name="T64" fmla="*/ 1636 w 1764"/>
                <a:gd name="T65" fmla="*/ 367 h 654"/>
                <a:gd name="T66" fmla="*/ 1760 w 1764"/>
                <a:gd name="T67" fmla="*/ 111 h 654"/>
                <a:gd name="T68" fmla="*/ 1684 w 1764"/>
                <a:gd name="T69" fmla="*/ 83 h 654"/>
                <a:gd name="T70" fmla="*/ 304 w 1764"/>
                <a:gd name="T71" fmla="*/ 346 h 654"/>
                <a:gd name="T72" fmla="*/ 302 w 1764"/>
                <a:gd name="T73" fmla="*/ 345 h 654"/>
                <a:gd name="T74" fmla="*/ 303 w 1764"/>
                <a:gd name="T75" fmla="*/ 343 h 654"/>
                <a:gd name="T76" fmla="*/ 1685 w 1764"/>
                <a:gd name="T77" fmla="*/ 80 h 654"/>
                <a:gd name="T78" fmla="*/ 1709 w 1764"/>
                <a:gd name="T79" fmla="*/ 94 h 654"/>
                <a:gd name="T80" fmla="*/ 1761 w 1764"/>
                <a:gd name="T81" fmla="*/ 108 h 654"/>
                <a:gd name="T82" fmla="*/ 1763 w 1764"/>
                <a:gd name="T83" fmla="*/ 108 h 654"/>
                <a:gd name="T84" fmla="*/ 1764 w 1764"/>
                <a:gd name="T85" fmla="*/ 109 h 654"/>
                <a:gd name="T86" fmla="*/ 1764 w 1764"/>
                <a:gd name="T87" fmla="*/ 110 h 654"/>
                <a:gd name="T88" fmla="*/ 1741 w 1764"/>
                <a:gd name="T89" fmla="*/ 157 h 654"/>
                <a:gd name="T90" fmla="*/ 1684 w 1764"/>
                <a:gd name="T91" fmla="*/ 273 h 654"/>
                <a:gd name="T92" fmla="*/ 1552 w 1764"/>
                <a:gd name="T93" fmla="*/ 552 h 654"/>
                <a:gd name="T94" fmla="*/ 1513 w 1764"/>
                <a:gd name="T95" fmla="*/ 646 h 654"/>
                <a:gd name="T96" fmla="*/ 1513 w 1764"/>
                <a:gd name="T97" fmla="*/ 646 h 654"/>
                <a:gd name="T98" fmla="*/ 1512 w 1764"/>
                <a:gd name="T99" fmla="*/ 648 h 654"/>
                <a:gd name="T100" fmla="*/ 1461 w 1764"/>
                <a:gd name="T101" fmla="*/ 654 h 654"/>
                <a:gd name="T102" fmla="*/ 902 w 1764"/>
                <a:gd name="T103" fmla="*/ 535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64" h="654">
                  <a:moveTo>
                    <a:pt x="902" y="535"/>
                  </a:moveTo>
                  <a:cubicBezTo>
                    <a:pt x="885" y="530"/>
                    <a:pt x="869" y="528"/>
                    <a:pt x="853" y="528"/>
                  </a:cubicBezTo>
                  <a:cubicBezTo>
                    <a:pt x="853" y="528"/>
                    <a:pt x="853" y="528"/>
                    <a:pt x="853" y="528"/>
                  </a:cubicBezTo>
                  <a:cubicBezTo>
                    <a:pt x="807" y="528"/>
                    <a:pt x="766" y="544"/>
                    <a:pt x="741" y="553"/>
                  </a:cubicBezTo>
                  <a:cubicBezTo>
                    <a:pt x="741" y="553"/>
                    <a:pt x="741" y="553"/>
                    <a:pt x="741" y="553"/>
                  </a:cubicBezTo>
                  <a:cubicBezTo>
                    <a:pt x="717" y="578"/>
                    <a:pt x="717" y="578"/>
                    <a:pt x="717" y="578"/>
                  </a:cubicBezTo>
                  <a:cubicBezTo>
                    <a:pt x="717" y="579"/>
                    <a:pt x="716" y="579"/>
                    <a:pt x="716" y="579"/>
                  </a:cubicBezTo>
                  <a:cubicBezTo>
                    <a:pt x="716" y="579"/>
                    <a:pt x="716" y="579"/>
                    <a:pt x="716" y="579"/>
                  </a:cubicBezTo>
                  <a:cubicBezTo>
                    <a:pt x="662" y="576"/>
                    <a:pt x="662" y="576"/>
                    <a:pt x="662" y="576"/>
                  </a:cubicBezTo>
                  <a:cubicBezTo>
                    <a:pt x="661" y="576"/>
                    <a:pt x="661" y="575"/>
                    <a:pt x="660" y="575"/>
                  </a:cubicBezTo>
                  <a:cubicBezTo>
                    <a:pt x="660" y="575"/>
                    <a:pt x="660" y="575"/>
                    <a:pt x="660" y="575"/>
                  </a:cubicBezTo>
                  <a:cubicBezTo>
                    <a:pt x="660" y="575"/>
                    <a:pt x="659" y="571"/>
                    <a:pt x="655" y="565"/>
                  </a:cubicBezTo>
                  <a:cubicBezTo>
                    <a:pt x="655" y="565"/>
                    <a:pt x="655" y="565"/>
                    <a:pt x="655" y="565"/>
                  </a:cubicBezTo>
                  <a:cubicBezTo>
                    <a:pt x="651" y="559"/>
                    <a:pt x="644" y="550"/>
                    <a:pt x="633" y="542"/>
                  </a:cubicBezTo>
                  <a:cubicBezTo>
                    <a:pt x="633" y="542"/>
                    <a:pt x="633" y="542"/>
                    <a:pt x="633" y="542"/>
                  </a:cubicBezTo>
                  <a:cubicBezTo>
                    <a:pt x="610" y="526"/>
                    <a:pt x="570" y="509"/>
                    <a:pt x="501" y="509"/>
                  </a:cubicBezTo>
                  <a:cubicBezTo>
                    <a:pt x="501" y="509"/>
                    <a:pt x="501" y="509"/>
                    <a:pt x="501" y="509"/>
                  </a:cubicBezTo>
                  <a:cubicBezTo>
                    <a:pt x="477" y="509"/>
                    <a:pt x="449" y="511"/>
                    <a:pt x="418" y="516"/>
                  </a:cubicBezTo>
                  <a:cubicBezTo>
                    <a:pt x="418" y="516"/>
                    <a:pt x="418" y="516"/>
                    <a:pt x="418" y="516"/>
                  </a:cubicBezTo>
                  <a:cubicBezTo>
                    <a:pt x="350" y="526"/>
                    <a:pt x="283" y="530"/>
                    <a:pt x="223" y="530"/>
                  </a:cubicBezTo>
                  <a:cubicBezTo>
                    <a:pt x="223" y="530"/>
                    <a:pt x="223" y="530"/>
                    <a:pt x="223" y="530"/>
                  </a:cubicBezTo>
                  <a:cubicBezTo>
                    <a:pt x="165" y="530"/>
                    <a:pt x="114" y="526"/>
                    <a:pt x="76" y="521"/>
                  </a:cubicBezTo>
                  <a:cubicBezTo>
                    <a:pt x="76" y="521"/>
                    <a:pt x="76" y="521"/>
                    <a:pt x="76" y="521"/>
                  </a:cubicBezTo>
                  <a:cubicBezTo>
                    <a:pt x="38" y="516"/>
                    <a:pt x="13" y="510"/>
                    <a:pt x="5" y="503"/>
                  </a:cubicBezTo>
                  <a:cubicBezTo>
                    <a:pt x="5" y="503"/>
                    <a:pt x="5" y="503"/>
                    <a:pt x="5" y="503"/>
                  </a:cubicBezTo>
                  <a:cubicBezTo>
                    <a:pt x="5" y="503"/>
                    <a:pt x="5" y="503"/>
                    <a:pt x="5" y="502"/>
                  </a:cubicBezTo>
                  <a:cubicBezTo>
                    <a:pt x="5" y="502"/>
                    <a:pt x="5" y="502"/>
                    <a:pt x="5" y="502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414" y="49"/>
                    <a:pt x="414" y="49"/>
                    <a:pt x="414" y="49"/>
                  </a:cubicBezTo>
                  <a:cubicBezTo>
                    <a:pt x="444" y="1"/>
                    <a:pt x="444" y="1"/>
                    <a:pt x="444" y="1"/>
                  </a:cubicBezTo>
                  <a:cubicBezTo>
                    <a:pt x="445" y="0"/>
                    <a:pt x="446" y="0"/>
                    <a:pt x="447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7" y="1"/>
                    <a:pt x="447" y="2"/>
                    <a:pt x="447" y="3"/>
                  </a:cubicBezTo>
                  <a:cubicBezTo>
                    <a:pt x="447" y="3"/>
                    <a:pt x="447" y="3"/>
                    <a:pt x="447" y="3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3" y="399"/>
                    <a:pt x="3" y="399"/>
                    <a:pt x="3" y="399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14" y="507"/>
                    <a:pt x="39" y="513"/>
                    <a:pt x="76" y="518"/>
                  </a:cubicBezTo>
                  <a:cubicBezTo>
                    <a:pt x="76" y="518"/>
                    <a:pt x="76" y="518"/>
                    <a:pt x="76" y="518"/>
                  </a:cubicBezTo>
                  <a:cubicBezTo>
                    <a:pt x="114" y="523"/>
                    <a:pt x="165" y="527"/>
                    <a:pt x="223" y="527"/>
                  </a:cubicBezTo>
                  <a:cubicBezTo>
                    <a:pt x="223" y="527"/>
                    <a:pt x="223" y="527"/>
                    <a:pt x="223" y="527"/>
                  </a:cubicBezTo>
                  <a:cubicBezTo>
                    <a:pt x="283" y="527"/>
                    <a:pt x="349" y="523"/>
                    <a:pt x="417" y="513"/>
                  </a:cubicBezTo>
                  <a:cubicBezTo>
                    <a:pt x="417" y="513"/>
                    <a:pt x="417" y="513"/>
                    <a:pt x="417" y="513"/>
                  </a:cubicBezTo>
                  <a:cubicBezTo>
                    <a:pt x="449" y="508"/>
                    <a:pt x="477" y="506"/>
                    <a:pt x="501" y="506"/>
                  </a:cubicBezTo>
                  <a:cubicBezTo>
                    <a:pt x="501" y="506"/>
                    <a:pt x="501" y="506"/>
                    <a:pt x="501" y="506"/>
                  </a:cubicBezTo>
                  <a:cubicBezTo>
                    <a:pt x="631" y="506"/>
                    <a:pt x="660" y="565"/>
                    <a:pt x="663" y="573"/>
                  </a:cubicBezTo>
                  <a:cubicBezTo>
                    <a:pt x="663" y="573"/>
                    <a:pt x="663" y="573"/>
                    <a:pt x="663" y="573"/>
                  </a:cubicBezTo>
                  <a:cubicBezTo>
                    <a:pt x="715" y="576"/>
                    <a:pt x="715" y="576"/>
                    <a:pt x="715" y="576"/>
                  </a:cubicBezTo>
                  <a:cubicBezTo>
                    <a:pt x="739" y="550"/>
                    <a:pt x="739" y="550"/>
                    <a:pt x="739" y="550"/>
                  </a:cubicBezTo>
                  <a:cubicBezTo>
                    <a:pt x="740" y="550"/>
                    <a:pt x="740" y="550"/>
                    <a:pt x="740" y="550"/>
                  </a:cubicBezTo>
                  <a:cubicBezTo>
                    <a:pt x="765" y="541"/>
                    <a:pt x="806" y="525"/>
                    <a:pt x="853" y="525"/>
                  </a:cubicBezTo>
                  <a:cubicBezTo>
                    <a:pt x="853" y="525"/>
                    <a:pt x="853" y="525"/>
                    <a:pt x="853" y="525"/>
                  </a:cubicBezTo>
                  <a:cubicBezTo>
                    <a:pt x="869" y="525"/>
                    <a:pt x="886" y="527"/>
                    <a:pt x="903" y="532"/>
                  </a:cubicBezTo>
                  <a:cubicBezTo>
                    <a:pt x="903" y="532"/>
                    <a:pt x="903" y="532"/>
                    <a:pt x="903" y="532"/>
                  </a:cubicBezTo>
                  <a:cubicBezTo>
                    <a:pt x="1241" y="633"/>
                    <a:pt x="1395" y="651"/>
                    <a:pt x="1461" y="651"/>
                  </a:cubicBezTo>
                  <a:cubicBezTo>
                    <a:pt x="1461" y="651"/>
                    <a:pt x="1461" y="651"/>
                    <a:pt x="1461" y="651"/>
                  </a:cubicBezTo>
                  <a:cubicBezTo>
                    <a:pt x="1491" y="651"/>
                    <a:pt x="1504" y="648"/>
                    <a:pt x="1508" y="646"/>
                  </a:cubicBezTo>
                  <a:cubicBezTo>
                    <a:pt x="1508" y="646"/>
                    <a:pt x="1508" y="646"/>
                    <a:pt x="1508" y="646"/>
                  </a:cubicBezTo>
                  <a:cubicBezTo>
                    <a:pt x="1509" y="646"/>
                    <a:pt x="1509" y="646"/>
                    <a:pt x="1510" y="645"/>
                  </a:cubicBezTo>
                  <a:cubicBezTo>
                    <a:pt x="1510" y="645"/>
                    <a:pt x="1510" y="645"/>
                    <a:pt x="1510" y="645"/>
                  </a:cubicBezTo>
                  <a:cubicBezTo>
                    <a:pt x="1510" y="637"/>
                    <a:pt x="1526" y="601"/>
                    <a:pt x="1549" y="551"/>
                  </a:cubicBezTo>
                  <a:cubicBezTo>
                    <a:pt x="1549" y="551"/>
                    <a:pt x="1549" y="551"/>
                    <a:pt x="1549" y="551"/>
                  </a:cubicBezTo>
                  <a:cubicBezTo>
                    <a:pt x="1573" y="499"/>
                    <a:pt x="1604" y="433"/>
                    <a:pt x="1636" y="367"/>
                  </a:cubicBezTo>
                  <a:cubicBezTo>
                    <a:pt x="1636" y="367"/>
                    <a:pt x="1636" y="367"/>
                    <a:pt x="1636" y="367"/>
                  </a:cubicBezTo>
                  <a:cubicBezTo>
                    <a:pt x="1694" y="247"/>
                    <a:pt x="1752" y="128"/>
                    <a:pt x="1760" y="111"/>
                  </a:cubicBezTo>
                  <a:cubicBezTo>
                    <a:pt x="1760" y="111"/>
                    <a:pt x="1760" y="111"/>
                    <a:pt x="1760" y="111"/>
                  </a:cubicBezTo>
                  <a:cubicBezTo>
                    <a:pt x="1724" y="111"/>
                    <a:pt x="1689" y="86"/>
                    <a:pt x="1684" y="83"/>
                  </a:cubicBezTo>
                  <a:cubicBezTo>
                    <a:pt x="1684" y="83"/>
                    <a:pt x="1684" y="83"/>
                    <a:pt x="1684" y="83"/>
                  </a:cubicBezTo>
                  <a:cubicBezTo>
                    <a:pt x="304" y="346"/>
                    <a:pt x="304" y="346"/>
                    <a:pt x="304" y="346"/>
                  </a:cubicBezTo>
                  <a:cubicBezTo>
                    <a:pt x="303" y="346"/>
                    <a:pt x="302" y="346"/>
                    <a:pt x="302" y="345"/>
                  </a:cubicBezTo>
                  <a:cubicBezTo>
                    <a:pt x="302" y="345"/>
                    <a:pt x="302" y="345"/>
                    <a:pt x="302" y="345"/>
                  </a:cubicBezTo>
                  <a:cubicBezTo>
                    <a:pt x="302" y="344"/>
                    <a:pt x="303" y="344"/>
                    <a:pt x="303" y="343"/>
                  </a:cubicBezTo>
                  <a:cubicBezTo>
                    <a:pt x="303" y="343"/>
                    <a:pt x="303" y="343"/>
                    <a:pt x="303" y="343"/>
                  </a:cubicBezTo>
                  <a:cubicBezTo>
                    <a:pt x="1684" y="80"/>
                    <a:pt x="1684" y="80"/>
                    <a:pt x="1684" y="80"/>
                  </a:cubicBezTo>
                  <a:cubicBezTo>
                    <a:pt x="1685" y="79"/>
                    <a:pt x="1685" y="80"/>
                    <a:pt x="1685" y="80"/>
                  </a:cubicBezTo>
                  <a:cubicBezTo>
                    <a:pt x="1685" y="80"/>
                    <a:pt x="1685" y="80"/>
                    <a:pt x="1685" y="80"/>
                  </a:cubicBezTo>
                  <a:cubicBezTo>
                    <a:pt x="1685" y="80"/>
                    <a:pt x="1695" y="87"/>
                    <a:pt x="1709" y="94"/>
                  </a:cubicBezTo>
                  <a:cubicBezTo>
                    <a:pt x="1709" y="94"/>
                    <a:pt x="1709" y="94"/>
                    <a:pt x="1709" y="94"/>
                  </a:cubicBezTo>
                  <a:cubicBezTo>
                    <a:pt x="1723" y="101"/>
                    <a:pt x="1742" y="108"/>
                    <a:pt x="1761" y="108"/>
                  </a:cubicBezTo>
                  <a:cubicBezTo>
                    <a:pt x="1761" y="108"/>
                    <a:pt x="1761" y="108"/>
                    <a:pt x="1761" y="108"/>
                  </a:cubicBezTo>
                  <a:cubicBezTo>
                    <a:pt x="1762" y="108"/>
                    <a:pt x="1762" y="108"/>
                    <a:pt x="1763" y="108"/>
                  </a:cubicBezTo>
                  <a:cubicBezTo>
                    <a:pt x="1763" y="108"/>
                    <a:pt x="1763" y="108"/>
                    <a:pt x="1763" y="108"/>
                  </a:cubicBezTo>
                  <a:cubicBezTo>
                    <a:pt x="1763" y="108"/>
                    <a:pt x="1764" y="108"/>
                    <a:pt x="1764" y="109"/>
                  </a:cubicBezTo>
                  <a:cubicBezTo>
                    <a:pt x="1764" y="109"/>
                    <a:pt x="1764" y="109"/>
                    <a:pt x="1764" y="109"/>
                  </a:cubicBezTo>
                  <a:cubicBezTo>
                    <a:pt x="1764" y="109"/>
                    <a:pt x="1764" y="110"/>
                    <a:pt x="1764" y="110"/>
                  </a:cubicBezTo>
                  <a:cubicBezTo>
                    <a:pt x="1764" y="110"/>
                    <a:pt x="1764" y="110"/>
                    <a:pt x="1764" y="110"/>
                  </a:cubicBezTo>
                  <a:cubicBezTo>
                    <a:pt x="1764" y="110"/>
                    <a:pt x="1755" y="128"/>
                    <a:pt x="1741" y="157"/>
                  </a:cubicBezTo>
                  <a:cubicBezTo>
                    <a:pt x="1741" y="157"/>
                    <a:pt x="1741" y="157"/>
                    <a:pt x="1741" y="157"/>
                  </a:cubicBezTo>
                  <a:cubicBezTo>
                    <a:pt x="1727" y="187"/>
                    <a:pt x="1707" y="228"/>
                    <a:pt x="1684" y="273"/>
                  </a:cubicBezTo>
                  <a:cubicBezTo>
                    <a:pt x="1684" y="273"/>
                    <a:pt x="1684" y="273"/>
                    <a:pt x="1684" y="273"/>
                  </a:cubicBezTo>
                  <a:cubicBezTo>
                    <a:pt x="1640" y="364"/>
                    <a:pt x="1587" y="475"/>
                    <a:pt x="1552" y="552"/>
                  </a:cubicBezTo>
                  <a:cubicBezTo>
                    <a:pt x="1552" y="552"/>
                    <a:pt x="1552" y="552"/>
                    <a:pt x="1552" y="552"/>
                  </a:cubicBezTo>
                  <a:cubicBezTo>
                    <a:pt x="1528" y="603"/>
                    <a:pt x="1512" y="641"/>
                    <a:pt x="1513" y="646"/>
                  </a:cubicBezTo>
                  <a:cubicBezTo>
                    <a:pt x="1513" y="646"/>
                    <a:pt x="1513" y="646"/>
                    <a:pt x="1513" y="646"/>
                  </a:cubicBezTo>
                  <a:cubicBezTo>
                    <a:pt x="1513" y="646"/>
                    <a:pt x="1513" y="646"/>
                    <a:pt x="1513" y="646"/>
                  </a:cubicBezTo>
                  <a:cubicBezTo>
                    <a:pt x="1513" y="646"/>
                    <a:pt x="1513" y="646"/>
                    <a:pt x="1513" y="646"/>
                  </a:cubicBezTo>
                  <a:cubicBezTo>
                    <a:pt x="1513" y="647"/>
                    <a:pt x="1512" y="647"/>
                    <a:pt x="1512" y="648"/>
                  </a:cubicBezTo>
                  <a:cubicBezTo>
                    <a:pt x="1512" y="648"/>
                    <a:pt x="1512" y="648"/>
                    <a:pt x="1512" y="648"/>
                  </a:cubicBezTo>
                  <a:cubicBezTo>
                    <a:pt x="1511" y="648"/>
                    <a:pt x="1502" y="654"/>
                    <a:pt x="1461" y="654"/>
                  </a:cubicBezTo>
                  <a:cubicBezTo>
                    <a:pt x="1461" y="654"/>
                    <a:pt x="1461" y="654"/>
                    <a:pt x="1461" y="654"/>
                  </a:cubicBezTo>
                  <a:cubicBezTo>
                    <a:pt x="1394" y="654"/>
                    <a:pt x="1241" y="636"/>
                    <a:pt x="902" y="5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3" name="Freeform 135"/>
            <p:cNvSpPr/>
            <p:nvPr/>
          </p:nvSpPr>
          <p:spPr bwMode="auto">
            <a:xfrm>
              <a:off x="12885738" y="-2112968"/>
              <a:ext cx="2697167" cy="2159004"/>
            </a:xfrm>
            <a:custGeom>
              <a:avLst/>
              <a:gdLst>
                <a:gd name="T0" fmla="*/ 718 w 718"/>
                <a:gd name="T1" fmla="*/ 263 h 575"/>
                <a:gd name="T2" fmla="*/ 303 w 718"/>
                <a:gd name="T3" fmla="*/ 343 h 575"/>
                <a:gd name="T4" fmla="*/ 445 w 718"/>
                <a:gd name="T5" fmla="*/ 0 h 575"/>
                <a:gd name="T6" fmla="*/ 414 w 718"/>
                <a:gd name="T7" fmla="*/ 48 h 575"/>
                <a:gd name="T8" fmla="*/ 0 w 718"/>
                <a:gd name="T9" fmla="*/ 396 h 575"/>
                <a:gd name="T10" fmla="*/ 5 w 718"/>
                <a:gd name="T11" fmla="*/ 500 h 575"/>
                <a:gd name="T12" fmla="*/ 416 w 718"/>
                <a:gd name="T13" fmla="*/ 512 h 575"/>
                <a:gd name="T14" fmla="*/ 661 w 718"/>
                <a:gd name="T15" fmla="*/ 572 h 575"/>
                <a:gd name="T16" fmla="*/ 715 w 718"/>
                <a:gd name="T17" fmla="*/ 575 h 575"/>
                <a:gd name="T18" fmla="*/ 715 w 718"/>
                <a:gd name="T19" fmla="*/ 575 h 575"/>
                <a:gd name="T20" fmla="*/ 718 w 718"/>
                <a:gd name="T21" fmla="*/ 26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8" h="575">
                  <a:moveTo>
                    <a:pt x="718" y="263"/>
                  </a:moveTo>
                  <a:cubicBezTo>
                    <a:pt x="303" y="343"/>
                    <a:pt x="303" y="343"/>
                    <a:pt x="303" y="343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14" y="48"/>
                    <a:pt x="414" y="48"/>
                    <a:pt x="414" y="48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5" y="500"/>
                    <a:pt x="5" y="500"/>
                    <a:pt x="5" y="500"/>
                  </a:cubicBezTo>
                  <a:cubicBezTo>
                    <a:pt x="25" y="518"/>
                    <a:pt x="217" y="542"/>
                    <a:pt x="416" y="512"/>
                  </a:cubicBezTo>
                  <a:cubicBezTo>
                    <a:pt x="630" y="480"/>
                    <a:pt x="661" y="572"/>
                    <a:pt x="661" y="572"/>
                  </a:cubicBezTo>
                  <a:cubicBezTo>
                    <a:pt x="715" y="575"/>
                    <a:pt x="715" y="575"/>
                    <a:pt x="715" y="575"/>
                  </a:cubicBezTo>
                  <a:cubicBezTo>
                    <a:pt x="715" y="575"/>
                    <a:pt x="715" y="575"/>
                    <a:pt x="715" y="575"/>
                  </a:cubicBezTo>
                  <a:lnTo>
                    <a:pt x="718" y="263"/>
                  </a:lnTo>
                  <a:close/>
                </a:path>
              </a:pathLst>
            </a:custGeom>
            <a:solidFill>
              <a:srgbClr val="BFB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4" name="Freeform 136"/>
            <p:cNvSpPr>
              <a:spLocks noEditPoints="1"/>
            </p:cNvSpPr>
            <p:nvPr/>
          </p:nvSpPr>
          <p:spPr bwMode="auto">
            <a:xfrm>
              <a:off x="12882563" y="-2120906"/>
              <a:ext cx="2708279" cy="2174879"/>
            </a:xfrm>
            <a:custGeom>
              <a:avLst/>
              <a:gdLst>
                <a:gd name="T0" fmla="*/ 662 w 721"/>
                <a:gd name="T1" fmla="*/ 576 h 579"/>
                <a:gd name="T2" fmla="*/ 660 w 721"/>
                <a:gd name="T3" fmla="*/ 575 h 579"/>
                <a:gd name="T4" fmla="*/ 655 w 721"/>
                <a:gd name="T5" fmla="*/ 565 h 579"/>
                <a:gd name="T6" fmla="*/ 633 w 721"/>
                <a:gd name="T7" fmla="*/ 542 h 579"/>
                <a:gd name="T8" fmla="*/ 501 w 721"/>
                <a:gd name="T9" fmla="*/ 509 h 579"/>
                <a:gd name="T10" fmla="*/ 418 w 721"/>
                <a:gd name="T11" fmla="*/ 516 h 579"/>
                <a:gd name="T12" fmla="*/ 223 w 721"/>
                <a:gd name="T13" fmla="*/ 530 h 579"/>
                <a:gd name="T14" fmla="*/ 76 w 721"/>
                <a:gd name="T15" fmla="*/ 521 h 579"/>
                <a:gd name="T16" fmla="*/ 5 w 721"/>
                <a:gd name="T17" fmla="*/ 503 h 579"/>
                <a:gd name="T18" fmla="*/ 5 w 721"/>
                <a:gd name="T19" fmla="*/ 502 h 579"/>
                <a:gd name="T20" fmla="*/ 0 w 721"/>
                <a:gd name="T21" fmla="*/ 397 h 579"/>
                <a:gd name="T22" fmla="*/ 414 w 721"/>
                <a:gd name="T23" fmla="*/ 49 h 579"/>
                <a:gd name="T24" fmla="*/ 446 w 721"/>
                <a:gd name="T25" fmla="*/ 0 h 579"/>
                <a:gd name="T26" fmla="*/ 447 w 721"/>
                <a:gd name="T27" fmla="*/ 2 h 579"/>
                <a:gd name="T28" fmla="*/ 306 w 721"/>
                <a:gd name="T29" fmla="*/ 343 h 579"/>
                <a:gd name="T30" fmla="*/ 720 w 721"/>
                <a:gd name="T31" fmla="*/ 264 h 579"/>
                <a:gd name="T32" fmla="*/ 721 w 721"/>
                <a:gd name="T33" fmla="*/ 265 h 579"/>
                <a:gd name="T34" fmla="*/ 718 w 721"/>
                <a:gd name="T35" fmla="*/ 577 h 579"/>
                <a:gd name="T36" fmla="*/ 717 w 721"/>
                <a:gd name="T37" fmla="*/ 578 h 579"/>
                <a:gd name="T38" fmla="*/ 716 w 721"/>
                <a:gd name="T39" fmla="*/ 579 h 579"/>
                <a:gd name="T40" fmla="*/ 716 w 721"/>
                <a:gd name="T41" fmla="*/ 579 h 579"/>
                <a:gd name="T42" fmla="*/ 718 w 721"/>
                <a:gd name="T43" fmla="*/ 267 h 579"/>
                <a:gd name="T44" fmla="*/ 303 w 721"/>
                <a:gd name="T45" fmla="*/ 346 h 579"/>
                <a:gd name="T46" fmla="*/ 302 w 721"/>
                <a:gd name="T47" fmla="*/ 344 h 579"/>
                <a:gd name="T48" fmla="*/ 438 w 721"/>
                <a:gd name="T49" fmla="*/ 17 h 579"/>
                <a:gd name="T50" fmla="*/ 416 w 721"/>
                <a:gd name="T51" fmla="*/ 51 h 579"/>
                <a:gd name="T52" fmla="*/ 8 w 721"/>
                <a:gd name="T53" fmla="*/ 501 h 579"/>
                <a:gd name="T54" fmla="*/ 76 w 721"/>
                <a:gd name="T55" fmla="*/ 518 h 579"/>
                <a:gd name="T56" fmla="*/ 223 w 721"/>
                <a:gd name="T57" fmla="*/ 527 h 579"/>
                <a:gd name="T58" fmla="*/ 417 w 721"/>
                <a:gd name="T59" fmla="*/ 513 h 579"/>
                <a:gd name="T60" fmla="*/ 501 w 721"/>
                <a:gd name="T61" fmla="*/ 506 h 579"/>
                <a:gd name="T62" fmla="*/ 663 w 721"/>
                <a:gd name="T63" fmla="*/ 573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1" h="579">
                  <a:moveTo>
                    <a:pt x="716" y="579"/>
                  </a:moveTo>
                  <a:cubicBezTo>
                    <a:pt x="662" y="576"/>
                    <a:pt x="662" y="576"/>
                    <a:pt x="662" y="576"/>
                  </a:cubicBezTo>
                  <a:cubicBezTo>
                    <a:pt x="661" y="576"/>
                    <a:pt x="661" y="575"/>
                    <a:pt x="660" y="575"/>
                  </a:cubicBezTo>
                  <a:cubicBezTo>
                    <a:pt x="660" y="575"/>
                    <a:pt x="660" y="575"/>
                    <a:pt x="660" y="575"/>
                  </a:cubicBezTo>
                  <a:cubicBezTo>
                    <a:pt x="660" y="575"/>
                    <a:pt x="659" y="571"/>
                    <a:pt x="655" y="565"/>
                  </a:cubicBezTo>
                  <a:cubicBezTo>
                    <a:pt x="655" y="565"/>
                    <a:pt x="655" y="565"/>
                    <a:pt x="655" y="565"/>
                  </a:cubicBezTo>
                  <a:cubicBezTo>
                    <a:pt x="651" y="559"/>
                    <a:pt x="644" y="550"/>
                    <a:pt x="633" y="542"/>
                  </a:cubicBezTo>
                  <a:cubicBezTo>
                    <a:pt x="633" y="542"/>
                    <a:pt x="633" y="542"/>
                    <a:pt x="633" y="542"/>
                  </a:cubicBezTo>
                  <a:cubicBezTo>
                    <a:pt x="610" y="526"/>
                    <a:pt x="570" y="509"/>
                    <a:pt x="501" y="509"/>
                  </a:cubicBezTo>
                  <a:cubicBezTo>
                    <a:pt x="501" y="509"/>
                    <a:pt x="501" y="509"/>
                    <a:pt x="501" y="509"/>
                  </a:cubicBezTo>
                  <a:cubicBezTo>
                    <a:pt x="477" y="509"/>
                    <a:pt x="449" y="511"/>
                    <a:pt x="418" y="516"/>
                  </a:cubicBezTo>
                  <a:cubicBezTo>
                    <a:pt x="418" y="516"/>
                    <a:pt x="418" y="516"/>
                    <a:pt x="418" y="516"/>
                  </a:cubicBezTo>
                  <a:cubicBezTo>
                    <a:pt x="350" y="526"/>
                    <a:pt x="283" y="530"/>
                    <a:pt x="223" y="530"/>
                  </a:cubicBezTo>
                  <a:cubicBezTo>
                    <a:pt x="223" y="530"/>
                    <a:pt x="223" y="530"/>
                    <a:pt x="223" y="530"/>
                  </a:cubicBezTo>
                  <a:cubicBezTo>
                    <a:pt x="165" y="530"/>
                    <a:pt x="114" y="526"/>
                    <a:pt x="76" y="521"/>
                  </a:cubicBezTo>
                  <a:cubicBezTo>
                    <a:pt x="76" y="521"/>
                    <a:pt x="76" y="521"/>
                    <a:pt x="76" y="521"/>
                  </a:cubicBezTo>
                  <a:cubicBezTo>
                    <a:pt x="38" y="516"/>
                    <a:pt x="13" y="510"/>
                    <a:pt x="5" y="503"/>
                  </a:cubicBezTo>
                  <a:cubicBezTo>
                    <a:pt x="5" y="503"/>
                    <a:pt x="5" y="503"/>
                    <a:pt x="5" y="503"/>
                  </a:cubicBezTo>
                  <a:cubicBezTo>
                    <a:pt x="5" y="503"/>
                    <a:pt x="5" y="503"/>
                    <a:pt x="5" y="502"/>
                  </a:cubicBezTo>
                  <a:cubicBezTo>
                    <a:pt x="5" y="502"/>
                    <a:pt x="5" y="502"/>
                    <a:pt x="5" y="502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414" y="49"/>
                    <a:pt x="414" y="49"/>
                    <a:pt x="414" y="49"/>
                  </a:cubicBezTo>
                  <a:cubicBezTo>
                    <a:pt x="444" y="1"/>
                    <a:pt x="444" y="1"/>
                    <a:pt x="444" y="1"/>
                  </a:cubicBezTo>
                  <a:cubicBezTo>
                    <a:pt x="445" y="0"/>
                    <a:pt x="446" y="0"/>
                    <a:pt x="446" y="0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47" y="1"/>
                    <a:pt x="447" y="2"/>
                    <a:pt x="447" y="2"/>
                  </a:cubicBezTo>
                  <a:cubicBezTo>
                    <a:pt x="447" y="2"/>
                    <a:pt x="447" y="2"/>
                    <a:pt x="447" y="2"/>
                  </a:cubicBezTo>
                  <a:cubicBezTo>
                    <a:pt x="306" y="343"/>
                    <a:pt x="306" y="343"/>
                    <a:pt x="306" y="343"/>
                  </a:cubicBezTo>
                  <a:cubicBezTo>
                    <a:pt x="719" y="264"/>
                    <a:pt x="719" y="264"/>
                    <a:pt x="719" y="264"/>
                  </a:cubicBezTo>
                  <a:cubicBezTo>
                    <a:pt x="719" y="264"/>
                    <a:pt x="720" y="264"/>
                    <a:pt x="720" y="264"/>
                  </a:cubicBezTo>
                  <a:cubicBezTo>
                    <a:pt x="720" y="264"/>
                    <a:pt x="720" y="264"/>
                    <a:pt x="720" y="264"/>
                  </a:cubicBezTo>
                  <a:cubicBezTo>
                    <a:pt x="720" y="265"/>
                    <a:pt x="721" y="265"/>
                    <a:pt x="721" y="265"/>
                  </a:cubicBezTo>
                  <a:cubicBezTo>
                    <a:pt x="721" y="265"/>
                    <a:pt x="721" y="265"/>
                    <a:pt x="721" y="265"/>
                  </a:cubicBezTo>
                  <a:cubicBezTo>
                    <a:pt x="718" y="577"/>
                    <a:pt x="718" y="577"/>
                    <a:pt x="718" y="577"/>
                  </a:cubicBezTo>
                  <a:cubicBezTo>
                    <a:pt x="718" y="577"/>
                    <a:pt x="718" y="578"/>
                    <a:pt x="717" y="578"/>
                  </a:cubicBezTo>
                  <a:cubicBezTo>
                    <a:pt x="717" y="578"/>
                    <a:pt x="717" y="578"/>
                    <a:pt x="717" y="578"/>
                  </a:cubicBezTo>
                  <a:cubicBezTo>
                    <a:pt x="717" y="578"/>
                    <a:pt x="717" y="578"/>
                    <a:pt x="717" y="578"/>
                  </a:cubicBezTo>
                  <a:cubicBezTo>
                    <a:pt x="717" y="579"/>
                    <a:pt x="716" y="579"/>
                    <a:pt x="716" y="579"/>
                  </a:cubicBezTo>
                  <a:cubicBezTo>
                    <a:pt x="716" y="579"/>
                    <a:pt x="716" y="579"/>
                    <a:pt x="716" y="579"/>
                  </a:cubicBezTo>
                  <a:cubicBezTo>
                    <a:pt x="716" y="579"/>
                    <a:pt x="716" y="579"/>
                    <a:pt x="716" y="579"/>
                  </a:cubicBezTo>
                  <a:close/>
                  <a:moveTo>
                    <a:pt x="715" y="576"/>
                  </a:moveTo>
                  <a:cubicBezTo>
                    <a:pt x="718" y="267"/>
                    <a:pt x="718" y="267"/>
                    <a:pt x="718" y="267"/>
                  </a:cubicBezTo>
                  <a:cubicBezTo>
                    <a:pt x="304" y="346"/>
                    <a:pt x="304" y="346"/>
                    <a:pt x="304" y="346"/>
                  </a:cubicBezTo>
                  <a:cubicBezTo>
                    <a:pt x="303" y="346"/>
                    <a:pt x="303" y="346"/>
                    <a:pt x="303" y="346"/>
                  </a:cubicBezTo>
                  <a:cubicBezTo>
                    <a:pt x="303" y="346"/>
                    <a:pt x="303" y="346"/>
                    <a:pt x="303" y="346"/>
                  </a:cubicBezTo>
                  <a:cubicBezTo>
                    <a:pt x="302" y="345"/>
                    <a:pt x="302" y="345"/>
                    <a:pt x="302" y="344"/>
                  </a:cubicBezTo>
                  <a:cubicBezTo>
                    <a:pt x="302" y="344"/>
                    <a:pt x="302" y="344"/>
                    <a:pt x="302" y="344"/>
                  </a:cubicBezTo>
                  <a:cubicBezTo>
                    <a:pt x="438" y="17"/>
                    <a:pt x="438" y="17"/>
                    <a:pt x="438" y="17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3" y="399"/>
                    <a:pt x="3" y="399"/>
                    <a:pt x="3" y="399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14" y="507"/>
                    <a:pt x="39" y="513"/>
                    <a:pt x="76" y="518"/>
                  </a:cubicBezTo>
                  <a:cubicBezTo>
                    <a:pt x="76" y="518"/>
                    <a:pt x="76" y="518"/>
                    <a:pt x="76" y="518"/>
                  </a:cubicBezTo>
                  <a:cubicBezTo>
                    <a:pt x="114" y="523"/>
                    <a:pt x="165" y="527"/>
                    <a:pt x="223" y="527"/>
                  </a:cubicBezTo>
                  <a:cubicBezTo>
                    <a:pt x="223" y="527"/>
                    <a:pt x="223" y="527"/>
                    <a:pt x="223" y="527"/>
                  </a:cubicBezTo>
                  <a:cubicBezTo>
                    <a:pt x="283" y="527"/>
                    <a:pt x="349" y="523"/>
                    <a:pt x="417" y="513"/>
                  </a:cubicBezTo>
                  <a:cubicBezTo>
                    <a:pt x="417" y="513"/>
                    <a:pt x="417" y="513"/>
                    <a:pt x="417" y="513"/>
                  </a:cubicBezTo>
                  <a:cubicBezTo>
                    <a:pt x="449" y="508"/>
                    <a:pt x="477" y="506"/>
                    <a:pt x="501" y="506"/>
                  </a:cubicBezTo>
                  <a:cubicBezTo>
                    <a:pt x="501" y="506"/>
                    <a:pt x="501" y="506"/>
                    <a:pt x="501" y="506"/>
                  </a:cubicBezTo>
                  <a:cubicBezTo>
                    <a:pt x="631" y="506"/>
                    <a:pt x="660" y="565"/>
                    <a:pt x="663" y="573"/>
                  </a:cubicBezTo>
                  <a:cubicBezTo>
                    <a:pt x="663" y="573"/>
                    <a:pt x="663" y="573"/>
                    <a:pt x="663" y="573"/>
                  </a:cubicBezTo>
                  <a:cubicBezTo>
                    <a:pt x="715" y="576"/>
                    <a:pt x="715" y="576"/>
                    <a:pt x="715" y="57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5" name="Freeform 137"/>
            <p:cNvSpPr/>
            <p:nvPr/>
          </p:nvSpPr>
          <p:spPr bwMode="auto">
            <a:xfrm>
              <a:off x="15395580" y="-1031879"/>
              <a:ext cx="3162305" cy="1517653"/>
            </a:xfrm>
            <a:custGeom>
              <a:avLst/>
              <a:gdLst>
                <a:gd name="T0" fmla="*/ 20 w 842"/>
                <a:gd name="T1" fmla="*/ 286 h 404"/>
                <a:gd name="T2" fmla="*/ 89 w 842"/>
                <a:gd name="T3" fmla="*/ 44 h 404"/>
                <a:gd name="T4" fmla="*/ 773 w 842"/>
                <a:gd name="T5" fmla="*/ 159 h 404"/>
                <a:gd name="T6" fmla="*/ 842 w 842"/>
                <a:gd name="T7" fmla="*/ 356 h 404"/>
                <a:gd name="T8" fmla="*/ 234 w 842"/>
                <a:gd name="T9" fmla="*/ 243 h 404"/>
                <a:gd name="T10" fmla="*/ 71 w 842"/>
                <a:gd name="T11" fmla="*/ 261 h 404"/>
                <a:gd name="T12" fmla="*/ 47 w 842"/>
                <a:gd name="T13" fmla="*/ 287 h 404"/>
                <a:gd name="T14" fmla="*/ 20 w 842"/>
                <a:gd name="T15" fmla="*/ 286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2" h="404">
                  <a:moveTo>
                    <a:pt x="20" y="286"/>
                  </a:moveTo>
                  <a:cubicBezTo>
                    <a:pt x="0" y="145"/>
                    <a:pt x="89" y="44"/>
                    <a:pt x="89" y="44"/>
                  </a:cubicBezTo>
                  <a:cubicBezTo>
                    <a:pt x="314" y="0"/>
                    <a:pt x="773" y="159"/>
                    <a:pt x="773" y="159"/>
                  </a:cubicBezTo>
                  <a:cubicBezTo>
                    <a:pt x="842" y="356"/>
                    <a:pt x="842" y="356"/>
                    <a:pt x="842" y="356"/>
                  </a:cubicBezTo>
                  <a:cubicBezTo>
                    <a:pt x="842" y="356"/>
                    <a:pt x="774" y="404"/>
                    <a:pt x="234" y="243"/>
                  </a:cubicBezTo>
                  <a:cubicBezTo>
                    <a:pt x="168" y="224"/>
                    <a:pt x="105" y="250"/>
                    <a:pt x="71" y="261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20" y="286"/>
                    <a:pt x="20" y="286"/>
                    <a:pt x="20" y="286"/>
                  </a:cubicBezTo>
                </a:path>
              </a:pathLst>
            </a:custGeom>
            <a:solidFill>
              <a:srgbClr val="BFB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6" name="Freeform 138"/>
            <p:cNvSpPr>
              <a:spLocks noEditPoints="1"/>
            </p:cNvSpPr>
            <p:nvPr/>
          </p:nvSpPr>
          <p:spPr bwMode="auto">
            <a:xfrm>
              <a:off x="15454317" y="-900116"/>
              <a:ext cx="3111505" cy="1235077"/>
            </a:xfrm>
            <a:custGeom>
              <a:avLst/>
              <a:gdLst>
                <a:gd name="T0" fmla="*/ 217 w 828"/>
                <a:gd name="T1" fmla="*/ 210 h 329"/>
                <a:gd name="T2" fmla="*/ 168 w 828"/>
                <a:gd name="T3" fmla="*/ 203 h 329"/>
                <a:gd name="T4" fmla="*/ 168 w 828"/>
                <a:gd name="T5" fmla="*/ 203 h 329"/>
                <a:gd name="T6" fmla="*/ 56 w 828"/>
                <a:gd name="T7" fmla="*/ 228 h 329"/>
                <a:gd name="T8" fmla="*/ 56 w 828"/>
                <a:gd name="T9" fmla="*/ 228 h 329"/>
                <a:gd name="T10" fmla="*/ 32 w 828"/>
                <a:gd name="T11" fmla="*/ 253 h 329"/>
                <a:gd name="T12" fmla="*/ 31 w 828"/>
                <a:gd name="T13" fmla="*/ 254 h 329"/>
                <a:gd name="T14" fmla="*/ 31 w 828"/>
                <a:gd name="T15" fmla="*/ 254 h 329"/>
                <a:gd name="T16" fmla="*/ 4 w 828"/>
                <a:gd name="T17" fmla="*/ 252 h 329"/>
                <a:gd name="T18" fmla="*/ 3 w 828"/>
                <a:gd name="T19" fmla="*/ 251 h 329"/>
                <a:gd name="T20" fmla="*/ 3 w 828"/>
                <a:gd name="T21" fmla="*/ 251 h 329"/>
                <a:gd name="T22" fmla="*/ 0 w 828"/>
                <a:gd name="T23" fmla="*/ 209 h 329"/>
                <a:gd name="T24" fmla="*/ 0 w 828"/>
                <a:gd name="T25" fmla="*/ 209 h 329"/>
                <a:gd name="T26" fmla="*/ 72 w 828"/>
                <a:gd name="T27" fmla="*/ 8 h 329"/>
                <a:gd name="T28" fmla="*/ 72 w 828"/>
                <a:gd name="T29" fmla="*/ 8 h 329"/>
                <a:gd name="T30" fmla="*/ 73 w 828"/>
                <a:gd name="T31" fmla="*/ 8 h 329"/>
                <a:gd name="T32" fmla="*/ 165 w 828"/>
                <a:gd name="T33" fmla="*/ 0 h 329"/>
                <a:gd name="T34" fmla="*/ 165 w 828"/>
                <a:gd name="T35" fmla="*/ 0 h 329"/>
                <a:gd name="T36" fmla="*/ 758 w 828"/>
                <a:gd name="T37" fmla="*/ 123 h 329"/>
                <a:gd name="T38" fmla="*/ 758 w 828"/>
                <a:gd name="T39" fmla="*/ 123 h 329"/>
                <a:gd name="T40" fmla="*/ 759 w 828"/>
                <a:gd name="T41" fmla="*/ 124 h 329"/>
                <a:gd name="T42" fmla="*/ 759 w 828"/>
                <a:gd name="T43" fmla="*/ 124 h 329"/>
                <a:gd name="T44" fmla="*/ 827 w 828"/>
                <a:gd name="T45" fmla="*/ 321 h 329"/>
                <a:gd name="T46" fmla="*/ 827 w 828"/>
                <a:gd name="T47" fmla="*/ 323 h 329"/>
                <a:gd name="T48" fmla="*/ 827 w 828"/>
                <a:gd name="T49" fmla="*/ 323 h 329"/>
                <a:gd name="T50" fmla="*/ 776 w 828"/>
                <a:gd name="T51" fmla="*/ 329 h 329"/>
                <a:gd name="T52" fmla="*/ 776 w 828"/>
                <a:gd name="T53" fmla="*/ 329 h 329"/>
                <a:gd name="T54" fmla="*/ 217 w 828"/>
                <a:gd name="T55" fmla="*/ 210 h 329"/>
                <a:gd name="T56" fmla="*/ 218 w 828"/>
                <a:gd name="T57" fmla="*/ 207 h 329"/>
                <a:gd name="T58" fmla="*/ 776 w 828"/>
                <a:gd name="T59" fmla="*/ 326 h 329"/>
                <a:gd name="T60" fmla="*/ 776 w 828"/>
                <a:gd name="T61" fmla="*/ 326 h 329"/>
                <a:gd name="T62" fmla="*/ 823 w 828"/>
                <a:gd name="T63" fmla="*/ 321 h 329"/>
                <a:gd name="T64" fmla="*/ 823 w 828"/>
                <a:gd name="T65" fmla="*/ 321 h 329"/>
                <a:gd name="T66" fmla="*/ 824 w 828"/>
                <a:gd name="T67" fmla="*/ 321 h 329"/>
                <a:gd name="T68" fmla="*/ 824 w 828"/>
                <a:gd name="T69" fmla="*/ 321 h 329"/>
                <a:gd name="T70" fmla="*/ 756 w 828"/>
                <a:gd name="T71" fmla="*/ 125 h 329"/>
                <a:gd name="T72" fmla="*/ 698 w 828"/>
                <a:gd name="T73" fmla="*/ 107 h 329"/>
                <a:gd name="T74" fmla="*/ 698 w 828"/>
                <a:gd name="T75" fmla="*/ 107 h 329"/>
                <a:gd name="T76" fmla="*/ 550 w 828"/>
                <a:gd name="T77" fmla="*/ 64 h 329"/>
                <a:gd name="T78" fmla="*/ 550 w 828"/>
                <a:gd name="T79" fmla="*/ 64 h 329"/>
                <a:gd name="T80" fmla="*/ 165 w 828"/>
                <a:gd name="T81" fmla="*/ 3 h 329"/>
                <a:gd name="T82" fmla="*/ 165 w 828"/>
                <a:gd name="T83" fmla="*/ 3 h 329"/>
                <a:gd name="T84" fmla="*/ 74 w 828"/>
                <a:gd name="T85" fmla="*/ 11 h 329"/>
                <a:gd name="T86" fmla="*/ 74 w 828"/>
                <a:gd name="T87" fmla="*/ 11 h 329"/>
                <a:gd name="T88" fmla="*/ 39 w 828"/>
                <a:gd name="T89" fmla="*/ 65 h 329"/>
                <a:gd name="T90" fmla="*/ 39 w 828"/>
                <a:gd name="T91" fmla="*/ 65 h 329"/>
                <a:gd name="T92" fmla="*/ 3 w 828"/>
                <a:gd name="T93" fmla="*/ 209 h 329"/>
                <a:gd name="T94" fmla="*/ 3 w 828"/>
                <a:gd name="T95" fmla="*/ 209 h 329"/>
                <a:gd name="T96" fmla="*/ 6 w 828"/>
                <a:gd name="T97" fmla="*/ 250 h 329"/>
                <a:gd name="T98" fmla="*/ 6 w 828"/>
                <a:gd name="T99" fmla="*/ 250 h 329"/>
                <a:gd name="T100" fmla="*/ 30 w 828"/>
                <a:gd name="T101" fmla="*/ 251 h 329"/>
                <a:gd name="T102" fmla="*/ 54 w 828"/>
                <a:gd name="T103" fmla="*/ 225 h 329"/>
                <a:gd name="T104" fmla="*/ 55 w 828"/>
                <a:gd name="T105" fmla="*/ 225 h 329"/>
                <a:gd name="T106" fmla="*/ 168 w 828"/>
                <a:gd name="T107" fmla="*/ 200 h 329"/>
                <a:gd name="T108" fmla="*/ 168 w 828"/>
                <a:gd name="T109" fmla="*/ 200 h 329"/>
                <a:gd name="T110" fmla="*/ 218 w 828"/>
                <a:gd name="T111" fmla="*/ 20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8" h="329">
                  <a:moveTo>
                    <a:pt x="217" y="210"/>
                  </a:moveTo>
                  <a:cubicBezTo>
                    <a:pt x="200" y="205"/>
                    <a:pt x="184" y="20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22" y="203"/>
                    <a:pt x="81" y="219"/>
                    <a:pt x="56" y="228"/>
                  </a:cubicBezTo>
                  <a:cubicBezTo>
                    <a:pt x="56" y="228"/>
                    <a:pt x="56" y="228"/>
                    <a:pt x="56" y="228"/>
                  </a:cubicBezTo>
                  <a:cubicBezTo>
                    <a:pt x="32" y="253"/>
                    <a:pt x="32" y="253"/>
                    <a:pt x="32" y="253"/>
                  </a:cubicBezTo>
                  <a:cubicBezTo>
                    <a:pt x="32" y="254"/>
                    <a:pt x="31" y="254"/>
                    <a:pt x="31" y="254"/>
                  </a:cubicBezTo>
                  <a:cubicBezTo>
                    <a:pt x="31" y="254"/>
                    <a:pt x="31" y="254"/>
                    <a:pt x="31" y="254"/>
                  </a:cubicBezTo>
                  <a:cubicBezTo>
                    <a:pt x="4" y="252"/>
                    <a:pt x="4" y="252"/>
                    <a:pt x="4" y="252"/>
                  </a:cubicBezTo>
                  <a:cubicBezTo>
                    <a:pt x="4" y="252"/>
                    <a:pt x="3" y="252"/>
                    <a:pt x="3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1" y="237"/>
                    <a:pt x="0" y="223"/>
                    <a:pt x="0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90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100" y="2"/>
                    <a:pt x="131" y="0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404" y="0"/>
                    <a:pt x="758" y="123"/>
                    <a:pt x="758" y="123"/>
                  </a:cubicBezTo>
                  <a:cubicBezTo>
                    <a:pt x="758" y="123"/>
                    <a:pt x="758" y="123"/>
                    <a:pt x="758" y="123"/>
                  </a:cubicBezTo>
                  <a:cubicBezTo>
                    <a:pt x="758" y="123"/>
                    <a:pt x="759" y="123"/>
                    <a:pt x="759" y="124"/>
                  </a:cubicBezTo>
                  <a:cubicBezTo>
                    <a:pt x="759" y="124"/>
                    <a:pt x="759" y="124"/>
                    <a:pt x="759" y="124"/>
                  </a:cubicBezTo>
                  <a:cubicBezTo>
                    <a:pt x="827" y="321"/>
                    <a:pt x="827" y="321"/>
                    <a:pt x="827" y="321"/>
                  </a:cubicBezTo>
                  <a:cubicBezTo>
                    <a:pt x="828" y="321"/>
                    <a:pt x="827" y="322"/>
                    <a:pt x="827" y="323"/>
                  </a:cubicBezTo>
                  <a:cubicBezTo>
                    <a:pt x="827" y="323"/>
                    <a:pt x="827" y="323"/>
                    <a:pt x="827" y="323"/>
                  </a:cubicBezTo>
                  <a:cubicBezTo>
                    <a:pt x="826" y="323"/>
                    <a:pt x="817" y="329"/>
                    <a:pt x="776" y="329"/>
                  </a:cubicBezTo>
                  <a:cubicBezTo>
                    <a:pt x="776" y="329"/>
                    <a:pt x="776" y="329"/>
                    <a:pt x="776" y="329"/>
                  </a:cubicBezTo>
                  <a:cubicBezTo>
                    <a:pt x="709" y="329"/>
                    <a:pt x="556" y="311"/>
                    <a:pt x="217" y="210"/>
                  </a:cubicBezTo>
                  <a:close/>
                  <a:moveTo>
                    <a:pt x="218" y="207"/>
                  </a:moveTo>
                  <a:cubicBezTo>
                    <a:pt x="556" y="308"/>
                    <a:pt x="710" y="326"/>
                    <a:pt x="776" y="326"/>
                  </a:cubicBezTo>
                  <a:cubicBezTo>
                    <a:pt x="776" y="326"/>
                    <a:pt x="776" y="326"/>
                    <a:pt x="776" y="326"/>
                  </a:cubicBezTo>
                  <a:cubicBezTo>
                    <a:pt x="806" y="326"/>
                    <a:pt x="819" y="323"/>
                    <a:pt x="823" y="321"/>
                  </a:cubicBezTo>
                  <a:cubicBezTo>
                    <a:pt x="823" y="321"/>
                    <a:pt x="823" y="321"/>
                    <a:pt x="823" y="321"/>
                  </a:cubicBezTo>
                  <a:cubicBezTo>
                    <a:pt x="824" y="321"/>
                    <a:pt x="824" y="321"/>
                    <a:pt x="824" y="321"/>
                  </a:cubicBezTo>
                  <a:cubicBezTo>
                    <a:pt x="824" y="321"/>
                    <a:pt x="824" y="321"/>
                    <a:pt x="824" y="321"/>
                  </a:cubicBezTo>
                  <a:cubicBezTo>
                    <a:pt x="756" y="125"/>
                    <a:pt x="756" y="125"/>
                    <a:pt x="756" y="125"/>
                  </a:cubicBezTo>
                  <a:cubicBezTo>
                    <a:pt x="752" y="124"/>
                    <a:pt x="731" y="117"/>
                    <a:pt x="698" y="107"/>
                  </a:cubicBezTo>
                  <a:cubicBezTo>
                    <a:pt x="698" y="107"/>
                    <a:pt x="698" y="107"/>
                    <a:pt x="698" y="107"/>
                  </a:cubicBezTo>
                  <a:cubicBezTo>
                    <a:pt x="661" y="95"/>
                    <a:pt x="609" y="80"/>
                    <a:pt x="550" y="64"/>
                  </a:cubicBezTo>
                  <a:cubicBezTo>
                    <a:pt x="550" y="64"/>
                    <a:pt x="550" y="64"/>
                    <a:pt x="550" y="64"/>
                  </a:cubicBezTo>
                  <a:cubicBezTo>
                    <a:pt x="432" y="34"/>
                    <a:pt x="284" y="3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2" y="3"/>
                    <a:pt x="101" y="5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1" y="13"/>
                    <a:pt x="55" y="33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21" y="100"/>
                    <a:pt x="3" y="150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3" y="222"/>
                    <a:pt x="4" y="236"/>
                    <a:pt x="6" y="250"/>
                  </a:cubicBezTo>
                  <a:cubicBezTo>
                    <a:pt x="6" y="250"/>
                    <a:pt x="6" y="250"/>
                    <a:pt x="6" y="250"/>
                  </a:cubicBezTo>
                  <a:cubicBezTo>
                    <a:pt x="30" y="251"/>
                    <a:pt x="30" y="251"/>
                    <a:pt x="30" y="251"/>
                  </a:cubicBezTo>
                  <a:cubicBezTo>
                    <a:pt x="54" y="225"/>
                    <a:pt x="54" y="225"/>
                    <a:pt x="54" y="225"/>
                  </a:cubicBezTo>
                  <a:cubicBezTo>
                    <a:pt x="55" y="225"/>
                    <a:pt x="55" y="225"/>
                    <a:pt x="55" y="225"/>
                  </a:cubicBezTo>
                  <a:cubicBezTo>
                    <a:pt x="80" y="216"/>
                    <a:pt x="121" y="200"/>
                    <a:pt x="168" y="200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184" y="200"/>
                    <a:pt x="201" y="202"/>
                    <a:pt x="218" y="20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7" name="Freeform 139"/>
            <p:cNvSpPr/>
            <p:nvPr/>
          </p:nvSpPr>
          <p:spPr bwMode="auto">
            <a:xfrm>
              <a:off x="12882563" y="-2189168"/>
              <a:ext cx="4048131" cy="1897066"/>
            </a:xfrm>
            <a:custGeom>
              <a:avLst/>
              <a:gdLst>
                <a:gd name="T0" fmla="*/ 690 w 1078"/>
                <a:gd name="T1" fmla="*/ 503 h 505"/>
                <a:gd name="T2" fmla="*/ 681 w 1078"/>
                <a:gd name="T3" fmla="*/ 496 h 505"/>
                <a:gd name="T4" fmla="*/ 349 w 1078"/>
                <a:gd name="T5" fmla="*/ 442 h 505"/>
                <a:gd name="T6" fmla="*/ 0 w 1078"/>
                <a:gd name="T7" fmla="*/ 416 h 505"/>
                <a:gd name="T8" fmla="*/ 444 w 1078"/>
                <a:gd name="T9" fmla="*/ 20 h 505"/>
                <a:gd name="T10" fmla="*/ 818 w 1078"/>
                <a:gd name="T11" fmla="*/ 5 h 505"/>
                <a:gd name="T12" fmla="*/ 1078 w 1078"/>
                <a:gd name="T13" fmla="*/ 56 h 505"/>
                <a:gd name="T14" fmla="*/ 737 w 1078"/>
                <a:gd name="T15" fmla="*/ 480 h 505"/>
                <a:gd name="T16" fmla="*/ 690 w 1078"/>
                <a:gd name="T17" fmla="*/ 50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8" h="505">
                  <a:moveTo>
                    <a:pt x="690" y="503"/>
                  </a:moveTo>
                  <a:cubicBezTo>
                    <a:pt x="681" y="496"/>
                    <a:pt x="681" y="496"/>
                    <a:pt x="681" y="496"/>
                  </a:cubicBezTo>
                  <a:cubicBezTo>
                    <a:pt x="552" y="413"/>
                    <a:pt x="498" y="440"/>
                    <a:pt x="349" y="442"/>
                  </a:cubicBezTo>
                  <a:cubicBezTo>
                    <a:pt x="205" y="444"/>
                    <a:pt x="205" y="441"/>
                    <a:pt x="0" y="416"/>
                  </a:cubicBezTo>
                  <a:cubicBezTo>
                    <a:pt x="27" y="384"/>
                    <a:pt x="444" y="20"/>
                    <a:pt x="444" y="20"/>
                  </a:cubicBezTo>
                  <a:cubicBezTo>
                    <a:pt x="563" y="31"/>
                    <a:pt x="695" y="12"/>
                    <a:pt x="818" y="5"/>
                  </a:cubicBezTo>
                  <a:cubicBezTo>
                    <a:pt x="930" y="0"/>
                    <a:pt x="1058" y="49"/>
                    <a:pt x="1078" y="56"/>
                  </a:cubicBezTo>
                  <a:cubicBezTo>
                    <a:pt x="737" y="480"/>
                    <a:pt x="737" y="480"/>
                    <a:pt x="737" y="480"/>
                  </a:cubicBezTo>
                  <a:cubicBezTo>
                    <a:pt x="721" y="485"/>
                    <a:pt x="693" y="505"/>
                    <a:pt x="690" y="503"/>
                  </a:cubicBezTo>
                  <a:close/>
                </a:path>
              </a:pathLst>
            </a:custGeom>
            <a:solidFill>
              <a:srgbClr val="FF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8" name="Freeform 140"/>
            <p:cNvSpPr>
              <a:spLocks noEditPoints="1"/>
            </p:cNvSpPr>
            <p:nvPr/>
          </p:nvSpPr>
          <p:spPr bwMode="auto">
            <a:xfrm>
              <a:off x="12877801" y="-2178056"/>
              <a:ext cx="4060831" cy="1885954"/>
            </a:xfrm>
            <a:custGeom>
              <a:avLst/>
              <a:gdLst>
                <a:gd name="T0" fmla="*/ 691 w 1081"/>
                <a:gd name="T1" fmla="*/ 500 h 502"/>
                <a:gd name="T2" fmla="*/ 681 w 1081"/>
                <a:gd name="T3" fmla="*/ 494 h 502"/>
                <a:gd name="T4" fmla="*/ 497 w 1081"/>
                <a:gd name="T5" fmla="*/ 435 h 502"/>
                <a:gd name="T6" fmla="*/ 351 w 1081"/>
                <a:gd name="T7" fmla="*/ 441 h 502"/>
                <a:gd name="T8" fmla="*/ 294 w 1081"/>
                <a:gd name="T9" fmla="*/ 441 h 502"/>
                <a:gd name="T10" fmla="*/ 1 w 1081"/>
                <a:gd name="T11" fmla="*/ 414 h 502"/>
                <a:gd name="T12" fmla="*/ 0 w 1081"/>
                <a:gd name="T13" fmla="*/ 413 h 502"/>
                <a:gd name="T14" fmla="*/ 0 w 1081"/>
                <a:gd name="T15" fmla="*/ 412 h 502"/>
                <a:gd name="T16" fmla="*/ 445 w 1081"/>
                <a:gd name="T17" fmla="*/ 16 h 502"/>
                <a:gd name="T18" fmla="*/ 446 w 1081"/>
                <a:gd name="T19" fmla="*/ 15 h 502"/>
                <a:gd name="T20" fmla="*/ 525 w 1081"/>
                <a:gd name="T21" fmla="*/ 19 h 502"/>
                <a:gd name="T22" fmla="*/ 819 w 1081"/>
                <a:gd name="T23" fmla="*/ 1 h 502"/>
                <a:gd name="T24" fmla="*/ 837 w 1081"/>
                <a:gd name="T25" fmla="*/ 0 h 502"/>
                <a:gd name="T26" fmla="*/ 1080 w 1081"/>
                <a:gd name="T27" fmla="*/ 52 h 502"/>
                <a:gd name="T28" fmla="*/ 1081 w 1081"/>
                <a:gd name="T29" fmla="*/ 53 h 502"/>
                <a:gd name="T30" fmla="*/ 1080 w 1081"/>
                <a:gd name="T31" fmla="*/ 54 h 502"/>
                <a:gd name="T32" fmla="*/ 738 w 1081"/>
                <a:gd name="T33" fmla="*/ 479 h 502"/>
                <a:gd name="T34" fmla="*/ 711 w 1081"/>
                <a:gd name="T35" fmla="*/ 492 h 502"/>
                <a:gd name="T36" fmla="*/ 692 w 1081"/>
                <a:gd name="T37" fmla="*/ 502 h 502"/>
                <a:gd name="T38" fmla="*/ 683 w 1081"/>
                <a:gd name="T39" fmla="*/ 492 h 502"/>
                <a:gd name="T40" fmla="*/ 692 w 1081"/>
                <a:gd name="T41" fmla="*/ 499 h 502"/>
                <a:gd name="T42" fmla="*/ 710 w 1081"/>
                <a:gd name="T43" fmla="*/ 489 h 502"/>
                <a:gd name="T44" fmla="*/ 737 w 1081"/>
                <a:gd name="T45" fmla="*/ 476 h 502"/>
                <a:gd name="T46" fmla="*/ 837 w 1081"/>
                <a:gd name="T47" fmla="*/ 3 h 502"/>
                <a:gd name="T48" fmla="*/ 819 w 1081"/>
                <a:gd name="T49" fmla="*/ 4 h 502"/>
                <a:gd name="T50" fmla="*/ 525 w 1081"/>
                <a:gd name="T51" fmla="*/ 22 h 502"/>
                <a:gd name="T52" fmla="*/ 446 w 1081"/>
                <a:gd name="T53" fmla="*/ 18 h 502"/>
                <a:gd name="T54" fmla="*/ 381 w 1081"/>
                <a:gd name="T55" fmla="*/ 75 h 502"/>
                <a:gd name="T56" fmla="*/ 234 w 1081"/>
                <a:gd name="T57" fmla="*/ 204 h 502"/>
                <a:gd name="T58" fmla="*/ 4 w 1081"/>
                <a:gd name="T59" fmla="*/ 412 h 502"/>
                <a:gd name="T60" fmla="*/ 294 w 1081"/>
                <a:gd name="T61" fmla="*/ 438 h 502"/>
                <a:gd name="T62" fmla="*/ 350 w 1081"/>
                <a:gd name="T63" fmla="*/ 438 h 502"/>
                <a:gd name="T64" fmla="*/ 497 w 1081"/>
                <a:gd name="T65" fmla="*/ 432 h 502"/>
                <a:gd name="T66" fmla="*/ 497 w 1081"/>
                <a:gd name="T67" fmla="*/ 432 h 502"/>
                <a:gd name="T68" fmla="*/ 683 w 1081"/>
                <a:gd name="T69" fmla="*/ 49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1" h="502">
                  <a:moveTo>
                    <a:pt x="691" y="502"/>
                  </a:moveTo>
                  <a:cubicBezTo>
                    <a:pt x="691" y="500"/>
                    <a:pt x="691" y="500"/>
                    <a:pt x="691" y="500"/>
                  </a:cubicBezTo>
                  <a:cubicBezTo>
                    <a:pt x="691" y="502"/>
                    <a:pt x="691" y="502"/>
                    <a:pt x="691" y="502"/>
                  </a:cubicBezTo>
                  <a:cubicBezTo>
                    <a:pt x="681" y="494"/>
                    <a:pt x="681" y="494"/>
                    <a:pt x="681" y="494"/>
                  </a:cubicBezTo>
                  <a:cubicBezTo>
                    <a:pt x="605" y="445"/>
                    <a:pt x="555" y="435"/>
                    <a:pt x="497" y="435"/>
                  </a:cubicBezTo>
                  <a:cubicBezTo>
                    <a:pt x="497" y="435"/>
                    <a:pt x="497" y="435"/>
                    <a:pt x="497" y="435"/>
                  </a:cubicBezTo>
                  <a:cubicBezTo>
                    <a:pt x="456" y="435"/>
                    <a:pt x="411" y="440"/>
                    <a:pt x="351" y="441"/>
                  </a:cubicBezTo>
                  <a:cubicBezTo>
                    <a:pt x="351" y="441"/>
                    <a:pt x="351" y="441"/>
                    <a:pt x="351" y="441"/>
                  </a:cubicBezTo>
                  <a:cubicBezTo>
                    <a:pt x="329" y="441"/>
                    <a:pt x="311" y="441"/>
                    <a:pt x="294" y="441"/>
                  </a:cubicBezTo>
                  <a:cubicBezTo>
                    <a:pt x="294" y="441"/>
                    <a:pt x="294" y="441"/>
                    <a:pt x="294" y="441"/>
                  </a:cubicBezTo>
                  <a:cubicBezTo>
                    <a:pt x="201" y="441"/>
                    <a:pt x="175" y="436"/>
                    <a:pt x="1" y="414"/>
                  </a:cubicBezTo>
                  <a:cubicBezTo>
                    <a:pt x="1" y="414"/>
                    <a:pt x="1" y="414"/>
                    <a:pt x="1" y="414"/>
                  </a:cubicBezTo>
                  <a:cubicBezTo>
                    <a:pt x="0" y="414"/>
                    <a:pt x="0" y="414"/>
                    <a:pt x="0" y="413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3"/>
                    <a:pt x="0" y="412"/>
                    <a:pt x="0" y="41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27" y="380"/>
                    <a:pt x="444" y="16"/>
                    <a:pt x="445" y="16"/>
                  </a:cubicBezTo>
                  <a:cubicBezTo>
                    <a:pt x="445" y="16"/>
                    <a:pt x="445" y="16"/>
                    <a:pt x="445" y="16"/>
                  </a:cubicBezTo>
                  <a:cubicBezTo>
                    <a:pt x="445" y="15"/>
                    <a:pt x="445" y="15"/>
                    <a:pt x="446" y="15"/>
                  </a:cubicBezTo>
                  <a:cubicBezTo>
                    <a:pt x="446" y="15"/>
                    <a:pt x="446" y="15"/>
                    <a:pt x="446" y="15"/>
                  </a:cubicBezTo>
                  <a:cubicBezTo>
                    <a:pt x="472" y="18"/>
                    <a:pt x="498" y="19"/>
                    <a:pt x="525" y="19"/>
                  </a:cubicBezTo>
                  <a:cubicBezTo>
                    <a:pt x="525" y="19"/>
                    <a:pt x="525" y="19"/>
                    <a:pt x="525" y="19"/>
                  </a:cubicBezTo>
                  <a:cubicBezTo>
                    <a:pt x="621" y="19"/>
                    <a:pt x="723" y="6"/>
                    <a:pt x="819" y="1"/>
                  </a:cubicBezTo>
                  <a:cubicBezTo>
                    <a:pt x="819" y="1"/>
                    <a:pt x="819" y="1"/>
                    <a:pt x="819" y="1"/>
                  </a:cubicBezTo>
                  <a:cubicBezTo>
                    <a:pt x="825" y="1"/>
                    <a:pt x="831" y="0"/>
                    <a:pt x="837" y="0"/>
                  </a:cubicBezTo>
                  <a:cubicBezTo>
                    <a:pt x="837" y="0"/>
                    <a:pt x="837" y="0"/>
                    <a:pt x="837" y="0"/>
                  </a:cubicBezTo>
                  <a:cubicBezTo>
                    <a:pt x="945" y="0"/>
                    <a:pt x="1060" y="45"/>
                    <a:pt x="1080" y="52"/>
                  </a:cubicBezTo>
                  <a:cubicBezTo>
                    <a:pt x="1080" y="52"/>
                    <a:pt x="1080" y="52"/>
                    <a:pt x="1080" y="52"/>
                  </a:cubicBezTo>
                  <a:cubicBezTo>
                    <a:pt x="1080" y="52"/>
                    <a:pt x="1080" y="53"/>
                    <a:pt x="1081" y="53"/>
                  </a:cubicBezTo>
                  <a:cubicBezTo>
                    <a:pt x="1081" y="53"/>
                    <a:pt x="1081" y="53"/>
                    <a:pt x="1081" y="53"/>
                  </a:cubicBezTo>
                  <a:cubicBezTo>
                    <a:pt x="1081" y="54"/>
                    <a:pt x="1081" y="54"/>
                    <a:pt x="1080" y="54"/>
                  </a:cubicBezTo>
                  <a:cubicBezTo>
                    <a:pt x="1080" y="54"/>
                    <a:pt x="1080" y="54"/>
                    <a:pt x="1080" y="54"/>
                  </a:cubicBezTo>
                  <a:cubicBezTo>
                    <a:pt x="739" y="478"/>
                    <a:pt x="739" y="478"/>
                    <a:pt x="739" y="478"/>
                  </a:cubicBezTo>
                  <a:cubicBezTo>
                    <a:pt x="738" y="479"/>
                    <a:pt x="738" y="479"/>
                    <a:pt x="738" y="479"/>
                  </a:cubicBezTo>
                  <a:cubicBezTo>
                    <a:pt x="731" y="481"/>
                    <a:pt x="720" y="487"/>
                    <a:pt x="711" y="492"/>
                  </a:cubicBezTo>
                  <a:cubicBezTo>
                    <a:pt x="711" y="492"/>
                    <a:pt x="711" y="492"/>
                    <a:pt x="711" y="492"/>
                  </a:cubicBezTo>
                  <a:cubicBezTo>
                    <a:pt x="702" y="497"/>
                    <a:pt x="695" y="502"/>
                    <a:pt x="692" y="502"/>
                  </a:cubicBezTo>
                  <a:cubicBezTo>
                    <a:pt x="692" y="502"/>
                    <a:pt x="692" y="502"/>
                    <a:pt x="692" y="502"/>
                  </a:cubicBezTo>
                  <a:cubicBezTo>
                    <a:pt x="691" y="502"/>
                    <a:pt x="691" y="502"/>
                    <a:pt x="691" y="502"/>
                  </a:cubicBezTo>
                  <a:close/>
                  <a:moveTo>
                    <a:pt x="683" y="492"/>
                  </a:moveTo>
                  <a:cubicBezTo>
                    <a:pt x="683" y="492"/>
                    <a:pt x="683" y="492"/>
                    <a:pt x="683" y="492"/>
                  </a:cubicBezTo>
                  <a:cubicBezTo>
                    <a:pt x="692" y="499"/>
                    <a:pt x="692" y="499"/>
                    <a:pt x="692" y="499"/>
                  </a:cubicBezTo>
                  <a:cubicBezTo>
                    <a:pt x="694" y="499"/>
                    <a:pt x="702" y="494"/>
                    <a:pt x="710" y="489"/>
                  </a:cubicBezTo>
                  <a:cubicBezTo>
                    <a:pt x="710" y="489"/>
                    <a:pt x="710" y="489"/>
                    <a:pt x="710" y="489"/>
                  </a:cubicBezTo>
                  <a:cubicBezTo>
                    <a:pt x="719" y="484"/>
                    <a:pt x="729" y="478"/>
                    <a:pt x="737" y="476"/>
                  </a:cubicBezTo>
                  <a:cubicBezTo>
                    <a:pt x="737" y="476"/>
                    <a:pt x="737" y="476"/>
                    <a:pt x="737" y="476"/>
                  </a:cubicBezTo>
                  <a:cubicBezTo>
                    <a:pt x="1077" y="54"/>
                    <a:pt x="1077" y="54"/>
                    <a:pt x="1077" y="54"/>
                  </a:cubicBezTo>
                  <a:cubicBezTo>
                    <a:pt x="1052" y="45"/>
                    <a:pt x="941" y="3"/>
                    <a:pt x="837" y="3"/>
                  </a:cubicBezTo>
                  <a:cubicBezTo>
                    <a:pt x="837" y="3"/>
                    <a:pt x="837" y="3"/>
                    <a:pt x="837" y="3"/>
                  </a:cubicBezTo>
                  <a:cubicBezTo>
                    <a:pt x="831" y="3"/>
                    <a:pt x="825" y="4"/>
                    <a:pt x="819" y="4"/>
                  </a:cubicBezTo>
                  <a:cubicBezTo>
                    <a:pt x="819" y="4"/>
                    <a:pt x="819" y="4"/>
                    <a:pt x="819" y="4"/>
                  </a:cubicBezTo>
                  <a:cubicBezTo>
                    <a:pt x="723" y="9"/>
                    <a:pt x="622" y="22"/>
                    <a:pt x="525" y="22"/>
                  </a:cubicBezTo>
                  <a:cubicBezTo>
                    <a:pt x="525" y="22"/>
                    <a:pt x="525" y="22"/>
                    <a:pt x="525" y="22"/>
                  </a:cubicBezTo>
                  <a:cubicBezTo>
                    <a:pt x="498" y="22"/>
                    <a:pt x="472" y="21"/>
                    <a:pt x="446" y="18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2" y="22"/>
                    <a:pt x="417" y="43"/>
                    <a:pt x="381" y="75"/>
                  </a:cubicBezTo>
                  <a:cubicBezTo>
                    <a:pt x="381" y="75"/>
                    <a:pt x="381" y="75"/>
                    <a:pt x="381" y="75"/>
                  </a:cubicBezTo>
                  <a:cubicBezTo>
                    <a:pt x="341" y="110"/>
                    <a:pt x="288" y="156"/>
                    <a:pt x="234" y="204"/>
                  </a:cubicBezTo>
                  <a:cubicBezTo>
                    <a:pt x="234" y="204"/>
                    <a:pt x="234" y="204"/>
                    <a:pt x="234" y="204"/>
                  </a:cubicBezTo>
                  <a:cubicBezTo>
                    <a:pt x="131" y="295"/>
                    <a:pt x="24" y="391"/>
                    <a:pt x="4" y="412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176" y="433"/>
                    <a:pt x="202" y="438"/>
                    <a:pt x="294" y="438"/>
                  </a:cubicBezTo>
                  <a:cubicBezTo>
                    <a:pt x="294" y="438"/>
                    <a:pt x="294" y="438"/>
                    <a:pt x="294" y="438"/>
                  </a:cubicBezTo>
                  <a:cubicBezTo>
                    <a:pt x="311" y="438"/>
                    <a:pt x="329" y="438"/>
                    <a:pt x="350" y="438"/>
                  </a:cubicBezTo>
                  <a:cubicBezTo>
                    <a:pt x="350" y="438"/>
                    <a:pt x="350" y="438"/>
                    <a:pt x="350" y="438"/>
                  </a:cubicBezTo>
                  <a:cubicBezTo>
                    <a:pt x="411" y="437"/>
                    <a:pt x="456" y="432"/>
                    <a:pt x="497" y="432"/>
                  </a:cubicBezTo>
                  <a:cubicBezTo>
                    <a:pt x="497" y="432"/>
                    <a:pt x="497" y="432"/>
                    <a:pt x="497" y="432"/>
                  </a:cubicBezTo>
                  <a:cubicBezTo>
                    <a:pt x="497" y="432"/>
                    <a:pt x="497" y="432"/>
                    <a:pt x="497" y="432"/>
                  </a:cubicBezTo>
                  <a:cubicBezTo>
                    <a:pt x="497" y="432"/>
                    <a:pt x="497" y="432"/>
                    <a:pt x="497" y="432"/>
                  </a:cubicBezTo>
                  <a:cubicBezTo>
                    <a:pt x="556" y="432"/>
                    <a:pt x="606" y="443"/>
                    <a:pt x="683" y="49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9" name="Freeform 141"/>
            <p:cNvSpPr/>
            <p:nvPr/>
          </p:nvSpPr>
          <p:spPr bwMode="auto">
            <a:xfrm>
              <a:off x="13174664" y="-2379669"/>
              <a:ext cx="3760793" cy="2087567"/>
            </a:xfrm>
            <a:custGeom>
              <a:avLst/>
              <a:gdLst>
                <a:gd name="T0" fmla="*/ 618 w 1001"/>
                <a:gd name="T1" fmla="*/ 554 h 556"/>
                <a:gd name="T2" fmla="*/ 609 w 1001"/>
                <a:gd name="T3" fmla="*/ 547 h 556"/>
                <a:gd name="T4" fmla="*/ 293 w 1001"/>
                <a:gd name="T5" fmla="*/ 474 h 556"/>
                <a:gd name="T6" fmla="*/ 0 w 1001"/>
                <a:gd name="T7" fmla="*/ 367 h 556"/>
                <a:gd name="T8" fmla="*/ 549 w 1001"/>
                <a:gd name="T9" fmla="*/ 0 h 556"/>
                <a:gd name="T10" fmla="*/ 799 w 1001"/>
                <a:gd name="T11" fmla="*/ 52 h 556"/>
                <a:gd name="T12" fmla="*/ 1001 w 1001"/>
                <a:gd name="T13" fmla="*/ 106 h 556"/>
                <a:gd name="T14" fmla="*/ 655 w 1001"/>
                <a:gd name="T15" fmla="*/ 534 h 556"/>
                <a:gd name="T16" fmla="*/ 618 w 1001"/>
                <a:gd name="T17" fmla="*/ 5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1" h="556">
                  <a:moveTo>
                    <a:pt x="618" y="554"/>
                  </a:moveTo>
                  <a:cubicBezTo>
                    <a:pt x="609" y="547"/>
                    <a:pt x="609" y="547"/>
                    <a:pt x="609" y="547"/>
                  </a:cubicBezTo>
                  <a:cubicBezTo>
                    <a:pt x="501" y="455"/>
                    <a:pt x="433" y="478"/>
                    <a:pt x="293" y="474"/>
                  </a:cubicBezTo>
                  <a:cubicBezTo>
                    <a:pt x="66" y="466"/>
                    <a:pt x="0" y="367"/>
                    <a:pt x="0" y="367"/>
                  </a:cubicBezTo>
                  <a:cubicBezTo>
                    <a:pt x="27" y="335"/>
                    <a:pt x="549" y="0"/>
                    <a:pt x="549" y="0"/>
                  </a:cubicBezTo>
                  <a:cubicBezTo>
                    <a:pt x="601" y="42"/>
                    <a:pt x="647" y="53"/>
                    <a:pt x="799" y="52"/>
                  </a:cubicBezTo>
                  <a:cubicBezTo>
                    <a:pt x="888" y="52"/>
                    <a:pt x="982" y="87"/>
                    <a:pt x="1001" y="106"/>
                  </a:cubicBezTo>
                  <a:cubicBezTo>
                    <a:pt x="655" y="534"/>
                    <a:pt x="655" y="534"/>
                    <a:pt x="655" y="534"/>
                  </a:cubicBezTo>
                  <a:cubicBezTo>
                    <a:pt x="640" y="538"/>
                    <a:pt x="620" y="556"/>
                    <a:pt x="618" y="5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0" name="Freeform 142"/>
            <p:cNvSpPr>
              <a:spLocks noEditPoints="1"/>
            </p:cNvSpPr>
            <p:nvPr/>
          </p:nvSpPr>
          <p:spPr bwMode="auto">
            <a:xfrm>
              <a:off x="13171489" y="-2387606"/>
              <a:ext cx="3767143" cy="2095504"/>
            </a:xfrm>
            <a:custGeom>
              <a:avLst/>
              <a:gdLst>
                <a:gd name="T0" fmla="*/ 619 w 1003"/>
                <a:gd name="T1" fmla="*/ 556 h 558"/>
                <a:gd name="T2" fmla="*/ 609 w 1003"/>
                <a:gd name="T3" fmla="*/ 550 h 558"/>
                <a:gd name="T4" fmla="*/ 390 w 1003"/>
                <a:gd name="T5" fmla="*/ 478 h 558"/>
                <a:gd name="T6" fmla="*/ 346 w 1003"/>
                <a:gd name="T7" fmla="*/ 478 h 558"/>
                <a:gd name="T8" fmla="*/ 294 w 1003"/>
                <a:gd name="T9" fmla="*/ 477 h 558"/>
                <a:gd name="T10" fmla="*/ 0 w 1003"/>
                <a:gd name="T11" fmla="*/ 370 h 558"/>
                <a:gd name="T12" fmla="*/ 0 w 1003"/>
                <a:gd name="T13" fmla="*/ 368 h 558"/>
                <a:gd name="T14" fmla="*/ 285 w 1003"/>
                <a:gd name="T15" fmla="*/ 172 h 558"/>
                <a:gd name="T16" fmla="*/ 549 w 1003"/>
                <a:gd name="T17" fmla="*/ 1 h 558"/>
                <a:gd name="T18" fmla="*/ 551 w 1003"/>
                <a:gd name="T19" fmla="*/ 1 h 558"/>
                <a:gd name="T20" fmla="*/ 791 w 1003"/>
                <a:gd name="T21" fmla="*/ 53 h 558"/>
                <a:gd name="T22" fmla="*/ 800 w 1003"/>
                <a:gd name="T23" fmla="*/ 53 h 558"/>
                <a:gd name="T24" fmla="*/ 800 w 1003"/>
                <a:gd name="T25" fmla="*/ 53 h 558"/>
                <a:gd name="T26" fmla="*/ 1003 w 1003"/>
                <a:gd name="T27" fmla="*/ 106 h 558"/>
                <a:gd name="T28" fmla="*/ 1003 w 1003"/>
                <a:gd name="T29" fmla="*/ 108 h 558"/>
                <a:gd name="T30" fmla="*/ 657 w 1003"/>
                <a:gd name="T31" fmla="*/ 537 h 558"/>
                <a:gd name="T32" fmla="*/ 635 w 1003"/>
                <a:gd name="T33" fmla="*/ 549 h 558"/>
                <a:gd name="T34" fmla="*/ 619 w 1003"/>
                <a:gd name="T35" fmla="*/ 558 h 558"/>
                <a:gd name="T36" fmla="*/ 619 w 1003"/>
                <a:gd name="T37" fmla="*/ 558 h 558"/>
                <a:gd name="T38" fmla="*/ 611 w 1003"/>
                <a:gd name="T39" fmla="*/ 547 h 558"/>
                <a:gd name="T40" fmla="*/ 633 w 1003"/>
                <a:gd name="T41" fmla="*/ 546 h 558"/>
                <a:gd name="T42" fmla="*/ 656 w 1003"/>
                <a:gd name="T43" fmla="*/ 534 h 558"/>
                <a:gd name="T44" fmla="*/ 1000 w 1003"/>
                <a:gd name="T45" fmla="*/ 108 h 558"/>
                <a:gd name="T46" fmla="*/ 800 w 1003"/>
                <a:gd name="T47" fmla="*/ 56 h 558"/>
                <a:gd name="T48" fmla="*/ 800 w 1003"/>
                <a:gd name="T49" fmla="*/ 56 h 558"/>
                <a:gd name="T50" fmla="*/ 791 w 1003"/>
                <a:gd name="T51" fmla="*/ 56 h 558"/>
                <a:gd name="T52" fmla="*/ 550 w 1003"/>
                <a:gd name="T53" fmla="*/ 4 h 558"/>
                <a:gd name="T54" fmla="*/ 469 w 1003"/>
                <a:gd name="T55" fmla="*/ 56 h 558"/>
                <a:gd name="T56" fmla="*/ 286 w 1003"/>
                <a:gd name="T57" fmla="*/ 175 h 558"/>
                <a:gd name="T58" fmla="*/ 3 w 1003"/>
                <a:gd name="T59" fmla="*/ 369 h 558"/>
                <a:gd name="T60" fmla="*/ 16 w 1003"/>
                <a:gd name="T61" fmla="*/ 383 h 558"/>
                <a:gd name="T62" fmla="*/ 63 w 1003"/>
                <a:gd name="T63" fmla="*/ 418 h 558"/>
                <a:gd name="T64" fmla="*/ 294 w 1003"/>
                <a:gd name="T65" fmla="*/ 474 h 558"/>
                <a:gd name="T66" fmla="*/ 346 w 1003"/>
                <a:gd name="T67" fmla="*/ 475 h 558"/>
                <a:gd name="T68" fmla="*/ 390 w 1003"/>
                <a:gd name="T69" fmla="*/ 475 h 558"/>
                <a:gd name="T70" fmla="*/ 391 w 1003"/>
                <a:gd name="T71" fmla="*/ 475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3" h="558">
                  <a:moveTo>
                    <a:pt x="618" y="557"/>
                  </a:moveTo>
                  <a:cubicBezTo>
                    <a:pt x="619" y="556"/>
                    <a:pt x="619" y="556"/>
                    <a:pt x="619" y="556"/>
                  </a:cubicBezTo>
                  <a:cubicBezTo>
                    <a:pt x="618" y="557"/>
                    <a:pt x="618" y="557"/>
                    <a:pt x="618" y="557"/>
                  </a:cubicBezTo>
                  <a:cubicBezTo>
                    <a:pt x="609" y="550"/>
                    <a:pt x="609" y="550"/>
                    <a:pt x="609" y="550"/>
                  </a:cubicBezTo>
                  <a:cubicBezTo>
                    <a:pt x="529" y="482"/>
                    <a:pt x="472" y="478"/>
                    <a:pt x="390" y="478"/>
                  </a:cubicBezTo>
                  <a:cubicBezTo>
                    <a:pt x="390" y="478"/>
                    <a:pt x="390" y="478"/>
                    <a:pt x="390" y="478"/>
                  </a:cubicBezTo>
                  <a:cubicBezTo>
                    <a:pt x="376" y="478"/>
                    <a:pt x="362" y="478"/>
                    <a:pt x="346" y="478"/>
                  </a:cubicBezTo>
                  <a:cubicBezTo>
                    <a:pt x="346" y="478"/>
                    <a:pt x="346" y="478"/>
                    <a:pt x="346" y="478"/>
                  </a:cubicBezTo>
                  <a:cubicBezTo>
                    <a:pt x="330" y="478"/>
                    <a:pt x="312" y="478"/>
                    <a:pt x="294" y="477"/>
                  </a:cubicBezTo>
                  <a:cubicBezTo>
                    <a:pt x="294" y="477"/>
                    <a:pt x="294" y="477"/>
                    <a:pt x="294" y="477"/>
                  </a:cubicBezTo>
                  <a:cubicBezTo>
                    <a:pt x="66" y="469"/>
                    <a:pt x="0" y="370"/>
                    <a:pt x="0" y="37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0" y="369"/>
                    <a:pt x="0" y="368"/>
                    <a:pt x="0" y="36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14" y="352"/>
                    <a:pt x="151" y="260"/>
                    <a:pt x="285" y="172"/>
                  </a:cubicBezTo>
                  <a:cubicBezTo>
                    <a:pt x="285" y="172"/>
                    <a:pt x="285" y="172"/>
                    <a:pt x="285" y="172"/>
                  </a:cubicBezTo>
                  <a:cubicBezTo>
                    <a:pt x="418" y="85"/>
                    <a:pt x="549" y="1"/>
                    <a:pt x="549" y="1"/>
                  </a:cubicBezTo>
                  <a:cubicBezTo>
                    <a:pt x="549" y="1"/>
                    <a:pt x="549" y="1"/>
                    <a:pt x="549" y="1"/>
                  </a:cubicBezTo>
                  <a:cubicBezTo>
                    <a:pt x="549" y="0"/>
                    <a:pt x="550" y="1"/>
                    <a:pt x="551" y="1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601" y="42"/>
                    <a:pt x="646" y="53"/>
                    <a:pt x="791" y="53"/>
                  </a:cubicBezTo>
                  <a:cubicBezTo>
                    <a:pt x="791" y="53"/>
                    <a:pt x="791" y="53"/>
                    <a:pt x="791" y="53"/>
                  </a:cubicBezTo>
                  <a:cubicBezTo>
                    <a:pt x="794" y="53"/>
                    <a:pt x="797" y="53"/>
                    <a:pt x="800" y="53"/>
                  </a:cubicBezTo>
                  <a:cubicBezTo>
                    <a:pt x="800" y="53"/>
                    <a:pt x="800" y="53"/>
                    <a:pt x="800" y="53"/>
                  </a:cubicBezTo>
                  <a:cubicBezTo>
                    <a:pt x="800" y="53"/>
                    <a:pt x="800" y="53"/>
                    <a:pt x="800" y="53"/>
                  </a:cubicBezTo>
                  <a:cubicBezTo>
                    <a:pt x="800" y="53"/>
                    <a:pt x="800" y="53"/>
                    <a:pt x="800" y="53"/>
                  </a:cubicBezTo>
                  <a:cubicBezTo>
                    <a:pt x="890" y="53"/>
                    <a:pt x="983" y="88"/>
                    <a:pt x="1003" y="106"/>
                  </a:cubicBezTo>
                  <a:cubicBezTo>
                    <a:pt x="1003" y="106"/>
                    <a:pt x="1003" y="106"/>
                    <a:pt x="1003" y="106"/>
                  </a:cubicBezTo>
                  <a:cubicBezTo>
                    <a:pt x="1003" y="107"/>
                    <a:pt x="1003" y="108"/>
                    <a:pt x="1003" y="108"/>
                  </a:cubicBezTo>
                  <a:cubicBezTo>
                    <a:pt x="1003" y="108"/>
                    <a:pt x="1003" y="108"/>
                    <a:pt x="1003" y="108"/>
                  </a:cubicBezTo>
                  <a:cubicBezTo>
                    <a:pt x="658" y="537"/>
                    <a:pt x="658" y="537"/>
                    <a:pt x="658" y="537"/>
                  </a:cubicBezTo>
                  <a:cubicBezTo>
                    <a:pt x="657" y="537"/>
                    <a:pt x="657" y="537"/>
                    <a:pt x="657" y="537"/>
                  </a:cubicBezTo>
                  <a:cubicBezTo>
                    <a:pt x="650" y="539"/>
                    <a:pt x="642" y="544"/>
                    <a:pt x="635" y="549"/>
                  </a:cubicBezTo>
                  <a:cubicBezTo>
                    <a:pt x="635" y="549"/>
                    <a:pt x="635" y="549"/>
                    <a:pt x="635" y="549"/>
                  </a:cubicBezTo>
                  <a:cubicBezTo>
                    <a:pt x="627" y="553"/>
                    <a:pt x="622" y="557"/>
                    <a:pt x="619" y="558"/>
                  </a:cubicBezTo>
                  <a:cubicBezTo>
                    <a:pt x="619" y="558"/>
                    <a:pt x="619" y="558"/>
                    <a:pt x="619" y="558"/>
                  </a:cubicBezTo>
                  <a:cubicBezTo>
                    <a:pt x="619" y="558"/>
                    <a:pt x="619" y="558"/>
                    <a:pt x="619" y="558"/>
                  </a:cubicBezTo>
                  <a:cubicBezTo>
                    <a:pt x="619" y="558"/>
                    <a:pt x="619" y="558"/>
                    <a:pt x="619" y="558"/>
                  </a:cubicBezTo>
                  <a:cubicBezTo>
                    <a:pt x="619" y="558"/>
                    <a:pt x="618" y="558"/>
                    <a:pt x="618" y="557"/>
                  </a:cubicBezTo>
                  <a:close/>
                  <a:moveTo>
                    <a:pt x="611" y="547"/>
                  </a:moveTo>
                  <a:cubicBezTo>
                    <a:pt x="619" y="555"/>
                    <a:pt x="619" y="555"/>
                    <a:pt x="619" y="555"/>
                  </a:cubicBezTo>
                  <a:cubicBezTo>
                    <a:pt x="621" y="554"/>
                    <a:pt x="627" y="550"/>
                    <a:pt x="633" y="546"/>
                  </a:cubicBezTo>
                  <a:cubicBezTo>
                    <a:pt x="633" y="546"/>
                    <a:pt x="633" y="546"/>
                    <a:pt x="633" y="546"/>
                  </a:cubicBezTo>
                  <a:cubicBezTo>
                    <a:pt x="640" y="542"/>
                    <a:pt x="648" y="537"/>
                    <a:pt x="656" y="534"/>
                  </a:cubicBezTo>
                  <a:cubicBezTo>
                    <a:pt x="656" y="534"/>
                    <a:pt x="656" y="534"/>
                    <a:pt x="656" y="534"/>
                  </a:cubicBezTo>
                  <a:cubicBezTo>
                    <a:pt x="1000" y="108"/>
                    <a:pt x="1000" y="108"/>
                    <a:pt x="1000" y="108"/>
                  </a:cubicBezTo>
                  <a:cubicBezTo>
                    <a:pt x="979" y="90"/>
                    <a:pt x="887" y="56"/>
                    <a:pt x="800" y="56"/>
                  </a:cubicBezTo>
                  <a:cubicBezTo>
                    <a:pt x="800" y="56"/>
                    <a:pt x="800" y="56"/>
                    <a:pt x="800" y="56"/>
                  </a:cubicBezTo>
                  <a:cubicBezTo>
                    <a:pt x="800" y="56"/>
                    <a:pt x="800" y="56"/>
                    <a:pt x="800" y="56"/>
                  </a:cubicBezTo>
                  <a:cubicBezTo>
                    <a:pt x="800" y="56"/>
                    <a:pt x="800" y="56"/>
                    <a:pt x="800" y="56"/>
                  </a:cubicBezTo>
                  <a:cubicBezTo>
                    <a:pt x="797" y="56"/>
                    <a:pt x="794" y="56"/>
                    <a:pt x="791" y="56"/>
                  </a:cubicBezTo>
                  <a:cubicBezTo>
                    <a:pt x="791" y="56"/>
                    <a:pt x="791" y="56"/>
                    <a:pt x="791" y="56"/>
                  </a:cubicBezTo>
                  <a:cubicBezTo>
                    <a:pt x="647" y="56"/>
                    <a:pt x="601" y="45"/>
                    <a:pt x="550" y="4"/>
                  </a:cubicBezTo>
                  <a:cubicBezTo>
                    <a:pt x="550" y="4"/>
                    <a:pt x="550" y="4"/>
                    <a:pt x="550" y="4"/>
                  </a:cubicBezTo>
                  <a:cubicBezTo>
                    <a:pt x="544" y="8"/>
                    <a:pt x="513" y="27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19" y="88"/>
                    <a:pt x="353" y="131"/>
                    <a:pt x="286" y="175"/>
                  </a:cubicBezTo>
                  <a:cubicBezTo>
                    <a:pt x="286" y="175"/>
                    <a:pt x="286" y="175"/>
                    <a:pt x="286" y="175"/>
                  </a:cubicBezTo>
                  <a:cubicBezTo>
                    <a:pt x="155" y="261"/>
                    <a:pt x="20" y="351"/>
                    <a:pt x="3" y="369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5" y="371"/>
                    <a:pt x="9" y="376"/>
                    <a:pt x="16" y="383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26" y="393"/>
                    <a:pt x="41" y="405"/>
                    <a:pt x="63" y="418"/>
                  </a:cubicBezTo>
                  <a:cubicBezTo>
                    <a:pt x="63" y="418"/>
                    <a:pt x="63" y="418"/>
                    <a:pt x="63" y="418"/>
                  </a:cubicBezTo>
                  <a:cubicBezTo>
                    <a:pt x="108" y="443"/>
                    <a:pt x="181" y="470"/>
                    <a:pt x="294" y="474"/>
                  </a:cubicBezTo>
                  <a:cubicBezTo>
                    <a:pt x="294" y="474"/>
                    <a:pt x="294" y="474"/>
                    <a:pt x="294" y="474"/>
                  </a:cubicBezTo>
                  <a:cubicBezTo>
                    <a:pt x="313" y="475"/>
                    <a:pt x="330" y="475"/>
                    <a:pt x="346" y="475"/>
                  </a:cubicBezTo>
                  <a:cubicBezTo>
                    <a:pt x="346" y="475"/>
                    <a:pt x="346" y="475"/>
                    <a:pt x="346" y="475"/>
                  </a:cubicBezTo>
                  <a:cubicBezTo>
                    <a:pt x="362" y="475"/>
                    <a:pt x="376" y="475"/>
                    <a:pt x="390" y="475"/>
                  </a:cubicBezTo>
                  <a:cubicBezTo>
                    <a:pt x="390" y="475"/>
                    <a:pt x="390" y="475"/>
                    <a:pt x="390" y="475"/>
                  </a:cubicBezTo>
                  <a:cubicBezTo>
                    <a:pt x="390" y="475"/>
                    <a:pt x="391" y="475"/>
                    <a:pt x="391" y="475"/>
                  </a:cubicBezTo>
                  <a:cubicBezTo>
                    <a:pt x="391" y="475"/>
                    <a:pt x="391" y="475"/>
                    <a:pt x="391" y="475"/>
                  </a:cubicBezTo>
                  <a:cubicBezTo>
                    <a:pt x="472" y="475"/>
                    <a:pt x="531" y="480"/>
                    <a:pt x="611" y="5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1" name="Freeform 143"/>
            <p:cNvSpPr>
              <a:spLocks noEditPoints="1"/>
            </p:cNvSpPr>
            <p:nvPr/>
          </p:nvSpPr>
          <p:spPr bwMode="auto">
            <a:xfrm>
              <a:off x="13336589" y="-2286006"/>
              <a:ext cx="3440118" cy="1851029"/>
            </a:xfrm>
            <a:custGeom>
              <a:avLst/>
              <a:gdLst>
                <a:gd name="T0" fmla="*/ 577 w 916"/>
                <a:gd name="T1" fmla="*/ 481 h 493"/>
                <a:gd name="T2" fmla="*/ 535 w 916"/>
                <a:gd name="T3" fmla="*/ 464 h 493"/>
                <a:gd name="T4" fmla="*/ 601 w 916"/>
                <a:gd name="T5" fmla="*/ 460 h 493"/>
                <a:gd name="T6" fmla="*/ 517 w 916"/>
                <a:gd name="T7" fmla="*/ 459 h 493"/>
                <a:gd name="T8" fmla="*/ 616 w 916"/>
                <a:gd name="T9" fmla="*/ 435 h 493"/>
                <a:gd name="T10" fmla="*/ 448 w 916"/>
                <a:gd name="T11" fmla="*/ 432 h 493"/>
                <a:gd name="T12" fmla="*/ 418 w 916"/>
                <a:gd name="T13" fmla="*/ 428 h 493"/>
                <a:gd name="T14" fmla="*/ 276 w 916"/>
                <a:gd name="T15" fmla="*/ 427 h 493"/>
                <a:gd name="T16" fmla="*/ 313 w 916"/>
                <a:gd name="T17" fmla="*/ 431 h 493"/>
                <a:gd name="T18" fmla="*/ 253 w 916"/>
                <a:gd name="T19" fmla="*/ 426 h 493"/>
                <a:gd name="T20" fmla="*/ 331 w 916"/>
                <a:gd name="T21" fmla="*/ 430 h 493"/>
                <a:gd name="T22" fmla="*/ 361 w 916"/>
                <a:gd name="T23" fmla="*/ 425 h 493"/>
                <a:gd name="T24" fmla="*/ 211 w 916"/>
                <a:gd name="T25" fmla="*/ 423 h 493"/>
                <a:gd name="T26" fmla="*/ 193 w 916"/>
                <a:gd name="T27" fmla="*/ 421 h 493"/>
                <a:gd name="T28" fmla="*/ 163 w 916"/>
                <a:gd name="T29" fmla="*/ 421 h 493"/>
                <a:gd name="T30" fmla="*/ 122 w 916"/>
                <a:gd name="T31" fmla="*/ 412 h 493"/>
                <a:gd name="T32" fmla="*/ 92 w 916"/>
                <a:gd name="T33" fmla="*/ 399 h 493"/>
                <a:gd name="T34" fmla="*/ 67 w 916"/>
                <a:gd name="T35" fmla="*/ 386 h 493"/>
                <a:gd name="T36" fmla="*/ 660 w 916"/>
                <a:gd name="T37" fmla="*/ 392 h 493"/>
                <a:gd name="T38" fmla="*/ 49 w 916"/>
                <a:gd name="T39" fmla="*/ 382 h 493"/>
                <a:gd name="T40" fmla="*/ 14 w 916"/>
                <a:gd name="T41" fmla="*/ 358 h 493"/>
                <a:gd name="T42" fmla="*/ 14 w 916"/>
                <a:gd name="T43" fmla="*/ 358 h 493"/>
                <a:gd name="T44" fmla="*/ 697 w 916"/>
                <a:gd name="T45" fmla="*/ 347 h 493"/>
                <a:gd name="T46" fmla="*/ 4 w 916"/>
                <a:gd name="T47" fmla="*/ 346 h 493"/>
                <a:gd name="T48" fmla="*/ 24 w 916"/>
                <a:gd name="T49" fmla="*/ 326 h 493"/>
                <a:gd name="T50" fmla="*/ 59 w 916"/>
                <a:gd name="T51" fmla="*/ 298 h 493"/>
                <a:gd name="T52" fmla="*/ 746 w 916"/>
                <a:gd name="T53" fmla="*/ 288 h 493"/>
                <a:gd name="T54" fmla="*/ 86 w 916"/>
                <a:gd name="T55" fmla="*/ 285 h 493"/>
                <a:gd name="T56" fmla="*/ 758 w 916"/>
                <a:gd name="T57" fmla="*/ 278 h 493"/>
                <a:gd name="T58" fmla="*/ 98 w 916"/>
                <a:gd name="T59" fmla="*/ 274 h 493"/>
                <a:gd name="T60" fmla="*/ 773 w 916"/>
                <a:gd name="T61" fmla="*/ 254 h 493"/>
                <a:gd name="T62" fmla="*/ 162 w 916"/>
                <a:gd name="T63" fmla="*/ 233 h 493"/>
                <a:gd name="T64" fmla="*/ 797 w 916"/>
                <a:gd name="T65" fmla="*/ 233 h 493"/>
                <a:gd name="T66" fmla="*/ 186 w 916"/>
                <a:gd name="T67" fmla="*/ 218 h 493"/>
                <a:gd name="T68" fmla="*/ 815 w 916"/>
                <a:gd name="T69" fmla="*/ 211 h 493"/>
                <a:gd name="T70" fmla="*/ 223 w 916"/>
                <a:gd name="T71" fmla="*/ 187 h 493"/>
                <a:gd name="T72" fmla="*/ 833 w 916"/>
                <a:gd name="T73" fmla="*/ 185 h 493"/>
                <a:gd name="T74" fmla="*/ 262 w 916"/>
                <a:gd name="T75" fmla="*/ 166 h 493"/>
                <a:gd name="T76" fmla="*/ 854 w 916"/>
                <a:gd name="T77" fmla="*/ 166 h 493"/>
                <a:gd name="T78" fmla="*/ 873 w 916"/>
                <a:gd name="T79" fmla="*/ 143 h 493"/>
                <a:gd name="T80" fmla="*/ 312 w 916"/>
                <a:gd name="T81" fmla="*/ 131 h 493"/>
                <a:gd name="T82" fmla="*/ 337 w 916"/>
                <a:gd name="T83" fmla="*/ 116 h 493"/>
                <a:gd name="T84" fmla="*/ 894 w 916"/>
                <a:gd name="T85" fmla="*/ 121 h 493"/>
                <a:gd name="T86" fmla="*/ 912 w 916"/>
                <a:gd name="T87" fmla="*/ 97 h 493"/>
                <a:gd name="T88" fmla="*/ 387 w 916"/>
                <a:gd name="T89" fmla="*/ 82 h 493"/>
                <a:gd name="T90" fmla="*/ 888 w 916"/>
                <a:gd name="T91" fmla="*/ 78 h 493"/>
                <a:gd name="T92" fmla="*/ 401 w 916"/>
                <a:gd name="T93" fmla="*/ 75 h 493"/>
                <a:gd name="T94" fmla="*/ 862 w 916"/>
                <a:gd name="T95" fmla="*/ 70 h 493"/>
                <a:gd name="T96" fmla="*/ 833 w 916"/>
                <a:gd name="T97" fmla="*/ 62 h 493"/>
                <a:gd name="T98" fmla="*/ 425 w 916"/>
                <a:gd name="T99" fmla="*/ 59 h 493"/>
                <a:gd name="T100" fmla="*/ 801 w 916"/>
                <a:gd name="T101" fmla="*/ 57 h 493"/>
                <a:gd name="T102" fmla="*/ 742 w 916"/>
                <a:gd name="T103" fmla="*/ 50 h 493"/>
                <a:gd name="T104" fmla="*/ 700 w 916"/>
                <a:gd name="T105" fmla="*/ 45 h 493"/>
                <a:gd name="T106" fmla="*/ 684 w 916"/>
                <a:gd name="T107" fmla="*/ 47 h 493"/>
                <a:gd name="T108" fmla="*/ 652 w 916"/>
                <a:gd name="T109" fmla="*/ 49 h 493"/>
                <a:gd name="T110" fmla="*/ 580 w 916"/>
                <a:gd name="T111" fmla="*/ 41 h 493"/>
                <a:gd name="T112" fmla="*/ 463 w 916"/>
                <a:gd name="T113" fmla="*/ 32 h 493"/>
                <a:gd name="T114" fmla="*/ 564 w 916"/>
                <a:gd name="T115" fmla="*/ 32 h 493"/>
                <a:gd name="T116" fmla="*/ 487 w 916"/>
                <a:gd name="T117" fmla="*/ 19 h 493"/>
                <a:gd name="T118" fmla="*/ 536 w 916"/>
                <a:gd name="T119" fmla="*/ 25 h 493"/>
                <a:gd name="T120" fmla="*/ 508 w 916"/>
                <a:gd name="T121" fmla="*/ 6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6" h="493">
                  <a:moveTo>
                    <a:pt x="565" y="492"/>
                  </a:moveTo>
                  <a:cubicBezTo>
                    <a:pt x="562" y="490"/>
                    <a:pt x="559" y="487"/>
                    <a:pt x="556" y="485"/>
                  </a:cubicBezTo>
                  <a:cubicBezTo>
                    <a:pt x="556" y="485"/>
                    <a:pt x="556" y="485"/>
                    <a:pt x="556" y="485"/>
                  </a:cubicBezTo>
                  <a:cubicBezTo>
                    <a:pt x="556" y="484"/>
                    <a:pt x="555" y="484"/>
                    <a:pt x="555" y="483"/>
                  </a:cubicBezTo>
                  <a:cubicBezTo>
                    <a:pt x="555" y="483"/>
                    <a:pt x="555" y="483"/>
                    <a:pt x="555" y="483"/>
                  </a:cubicBezTo>
                  <a:cubicBezTo>
                    <a:pt x="555" y="483"/>
                    <a:pt x="555" y="482"/>
                    <a:pt x="556" y="482"/>
                  </a:cubicBezTo>
                  <a:cubicBezTo>
                    <a:pt x="556" y="482"/>
                    <a:pt x="556" y="482"/>
                    <a:pt x="556" y="482"/>
                  </a:cubicBezTo>
                  <a:cubicBezTo>
                    <a:pt x="557" y="481"/>
                    <a:pt x="558" y="480"/>
                    <a:pt x="559" y="481"/>
                  </a:cubicBezTo>
                  <a:cubicBezTo>
                    <a:pt x="559" y="481"/>
                    <a:pt x="559" y="481"/>
                    <a:pt x="559" y="481"/>
                  </a:cubicBezTo>
                  <a:cubicBezTo>
                    <a:pt x="562" y="484"/>
                    <a:pt x="565" y="486"/>
                    <a:pt x="569" y="489"/>
                  </a:cubicBezTo>
                  <a:cubicBezTo>
                    <a:pt x="569" y="489"/>
                    <a:pt x="569" y="489"/>
                    <a:pt x="569" y="489"/>
                  </a:cubicBezTo>
                  <a:cubicBezTo>
                    <a:pt x="570" y="490"/>
                    <a:pt x="570" y="491"/>
                    <a:pt x="569" y="492"/>
                  </a:cubicBezTo>
                  <a:cubicBezTo>
                    <a:pt x="569" y="492"/>
                    <a:pt x="569" y="492"/>
                    <a:pt x="569" y="492"/>
                  </a:cubicBezTo>
                  <a:cubicBezTo>
                    <a:pt x="568" y="493"/>
                    <a:pt x="568" y="493"/>
                    <a:pt x="567" y="493"/>
                  </a:cubicBezTo>
                  <a:cubicBezTo>
                    <a:pt x="567" y="493"/>
                    <a:pt x="567" y="493"/>
                    <a:pt x="567" y="493"/>
                  </a:cubicBezTo>
                  <a:cubicBezTo>
                    <a:pt x="566" y="493"/>
                    <a:pt x="566" y="493"/>
                    <a:pt x="565" y="492"/>
                  </a:cubicBezTo>
                  <a:close/>
                  <a:moveTo>
                    <a:pt x="578" y="482"/>
                  </a:moveTo>
                  <a:cubicBezTo>
                    <a:pt x="577" y="482"/>
                    <a:pt x="577" y="481"/>
                    <a:pt x="577" y="481"/>
                  </a:cubicBezTo>
                  <a:cubicBezTo>
                    <a:pt x="577" y="481"/>
                    <a:pt x="577" y="481"/>
                    <a:pt x="577" y="481"/>
                  </a:cubicBezTo>
                  <a:cubicBezTo>
                    <a:pt x="577" y="480"/>
                    <a:pt x="577" y="479"/>
                    <a:pt x="577" y="479"/>
                  </a:cubicBezTo>
                  <a:cubicBezTo>
                    <a:pt x="577" y="479"/>
                    <a:pt x="577" y="479"/>
                    <a:pt x="577" y="479"/>
                  </a:cubicBezTo>
                  <a:cubicBezTo>
                    <a:pt x="585" y="470"/>
                    <a:pt x="585" y="470"/>
                    <a:pt x="585" y="470"/>
                  </a:cubicBezTo>
                  <a:cubicBezTo>
                    <a:pt x="586" y="469"/>
                    <a:pt x="588" y="469"/>
                    <a:pt x="589" y="470"/>
                  </a:cubicBezTo>
                  <a:cubicBezTo>
                    <a:pt x="589" y="470"/>
                    <a:pt x="589" y="470"/>
                    <a:pt x="589" y="470"/>
                  </a:cubicBezTo>
                  <a:cubicBezTo>
                    <a:pt x="590" y="471"/>
                    <a:pt x="590" y="472"/>
                    <a:pt x="589" y="473"/>
                  </a:cubicBezTo>
                  <a:cubicBezTo>
                    <a:pt x="589" y="473"/>
                    <a:pt x="589" y="473"/>
                    <a:pt x="589" y="473"/>
                  </a:cubicBezTo>
                  <a:cubicBezTo>
                    <a:pt x="581" y="482"/>
                    <a:pt x="581" y="482"/>
                    <a:pt x="581" y="482"/>
                  </a:cubicBezTo>
                  <a:cubicBezTo>
                    <a:pt x="580" y="483"/>
                    <a:pt x="580" y="483"/>
                    <a:pt x="579" y="483"/>
                  </a:cubicBezTo>
                  <a:cubicBezTo>
                    <a:pt x="579" y="483"/>
                    <a:pt x="579" y="483"/>
                    <a:pt x="579" y="483"/>
                  </a:cubicBezTo>
                  <a:cubicBezTo>
                    <a:pt x="579" y="483"/>
                    <a:pt x="578" y="483"/>
                    <a:pt x="578" y="482"/>
                  </a:cubicBezTo>
                  <a:close/>
                  <a:moveTo>
                    <a:pt x="542" y="474"/>
                  </a:moveTo>
                  <a:cubicBezTo>
                    <a:pt x="539" y="472"/>
                    <a:pt x="535" y="470"/>
                    <a:pt x="532" y="468"/>
                  </a:cubicBezTo>
                  <a:cubicBezTo>
                    <a:pt x="532" y="468"/>
                    <a:pt x="532" y="468"/>
                    <a:pt x="532" y="468"/>
                  </a:cubicBezTo>
                  <a:cubicBezTo>
                    <a:pt x="531" y="467"/>
                    <a:pt x="531" y="466"/>
                    <a:pt x="531" y="466"/>
                  </a:cubicBezTo>
                  <a:cubicBezTo>
                    <a:pt x="531" y="466"/>
                    <a:pt x="531" y="466"/>
                    <a:pt x="531" y="466"/>
                  </a:cubicBezTo>
                  <a:cubicBezTo>
                    <a:pt x="531" y="465"/>
                    <a:pt x="531" y="465"/>
                    <a:pt x="531" y="464"/>
                  </a:cubicBezTo>
                  <a:cubicBezTo>
                    <a:pt x="531" y="464"/>
                    <a:pt x="531" y="464"/>
                    <a:pt x="531" y="464"/>
                  </a:cubicBezTo>
                  <a:cubicBezTo>
                    <a:pt x="532" y="463"/>
                    <a:pt x="533" y="463"/>
                    <a:pt x="535" y="464"/>
                  </a:cubicBezTo>
                  <a:cubicBezTo>
                    <a:pt x="535" y="464"/>
                    <a:pt x="535" y="464"/>
                    <a:pt x="535" y="464"/>
                  </a:cubicBezTo>
                  <a:cubicBezTo>
                    <a:pt x="538" y="466"/>
                    <a:pt x="541" y="468"/>
                    <a:pt x="545" y="470"/>
                  </a:cubicBezTo>
                  <a:cubicBezTo>
                    <a:pt x="545" y="470"/>
                    <a:pt x="545" y="470"/>
                    <a:pt x="545" y="470"/>
                  </a:cubicBezTo>
                  <a:cubicBezTo>
                    <a:pt x="546" y="471"/>
                    <a:pt x="546" y="473"/>
                    <a:pt x="545" y="474"/>
                  </a:cubicBezTo>
                  <a:cubicBezTo>
                    <a:pt x="545" y="474"/>
                    <a:pt x="545" y="474"/>
                    <a:pt x="545" y="474"/>
                  </a:cubicBezTo>
                  <a:cubicBezTo>
                    <a:pt x="545" y="474"/>
                    <a:pt x="544" y="475"/>
                    <a:pt x="543" y="475"/>
                  </a:cubicBezTo>
                  <a:cubicBezTo>
                    <a:pt x="543" y="475"/>
                    <a:pt x="543" y="475"/>
                    <a:pt x="543" y="475"/>
                  </a:cubicBezTo>
                  <a:cubicBezTo>
                    <a:pt x="543" y="475"/>
                    <a:pt x="542" y="475"/>
                    <a:pt x="542" y="474"/>
                  </a:cubicBezTo>
                  <a:close/>
                  <a:moveTo>
                    <a:pt x="597" y="460"/>
                  </a:moveTo>
                  <a:cubicBezTo>
                    <a:pt x="597" y="459"/>
                    <a:pt x="596" y="459"/>
                    <a:pt x="596" y="458"/>
                  </a:cubicBezTo>
                  <a:cubicBezTo>
                    <a:pt x="596" y="458"/>
                    <a:pt x="596" y="458"/>
                    <a:pt x="596" y="458"/>
                  </a:cubicBezTo>
                  <a:cubicBezTo>
                    <a:pt x="596" y="457"/>
                    <a:pt x="597" y="457"/>
                    <a:pt x="597" y="456"/>
                  </a:cubicBezTo>
                  <a:cubicBezTo>
                    <a:pt x="597" y="456"/>
                    <a:pt x="597" y="456"/>
                    <a:pt x="597" y="456"/>
                  </a:cubicBezTo>
                  <a:cubicBezTo>
                    <a:pt x="605" y="447"/>
                    <a:pt x="605" y="447"/>
                    <a:pt x="605" y="447"/>
                  </a:cubicBezTo>
                  <a:cubicBezTo>
                    <a:pt x="606" y="446"/>
                    <a:pt x="607" y="446"/>
                    <a:pt x="608" y="447"/>
                  </a:cubicBezTo>
                  <a:cubicBezTo>
                    <a:pt x="608" y="447"/>
                    <a:pt x="608" y="447"/>
                    <a:pt x="608" y="447"/>
                  </a:cubicBezTo>
                  <a:cubicBezTo>
                    <a:pt x="609" y="448"/>
                    <a:pt x="609" y="449"/>
                    <a:pt x="608" y="450"/>
                  </a:cubicBezTo>
                  <a:cubicBezTo>
                    <a:pt x="608" y="450"/>
                    <a:pt x="608" y="450"/>
                    <a:pt x="608" y="450"/>
                  </a:cubicBezTo>
                  <a:cubicBezTo>
                    <a:pt x="601" y="460"/>
                    <a:pt x="601" y="460"/>
                    <a:pt x="601" y="460"/>
                  </a:cubicBezTo>
                  <a:cubicBezTo>
                    <a:pt x="600" y="460"/>
                    <a:pt x="599" y="460"/>
                    <a:pt x="599" y="460"/>
                  </a:cubicBezTo>
                  <a:cubicBezTo>
                    <a:pt x="599" y="460"/>
                    <a:pt x="599" y="460"/>
                    <a:pt x="599" y="460"/>
                  </a:cubicBezTo>
                  <a:cubicBezTo>
                    <a:pt x="598" y="460"/>
                    <a:pt x="598" y="460"/>
                    <a:pt x="597" y="460"/>
                  </a:cubicBezTo>
                  <a:close/>
                  <a:moveTo>
                    <a:pt x="517" y="459"/>
                  </a:moveTo>
                  <a:cubicBezTo>
                    <a:pt x="513" y="457"/>
                    <a:pt x="510" y="455"/>
                    <a:pt x="506" y="453"/>
                  </a:cubicBezTo>
                  <a:cubicBezTo>
                    <a:pt x="506" y="453"/>
                    <a:pt x="506" y="453"/>
                    <a:pt x="506" y="453"/>
                  </a:cubicBezTo>
                  <a:cubicBezTo>
                    <a:pt x="505" y="453"/>
                    <a:pt x="505" y="452"/>
                    <a:pt x="505" y="451"/>
                  </a:cubicBezTo>
                  <a:cubicBezTo>
                    <a:pt x="505" y="451"/>
                    <a:pt x="505" y="451"/>
                    <a:pt x="505" y="451"/>
                  </a:cubicBezTo>
                  <a:cubicBezTo>
                    <a:pt x="505" y="451"/>
                    <a:pt x="505" y="450"/>
                    <a:pt x="505" y="450"/>
                  </a:cubicBezTo>
                  <a:cubicBezTo>
                    <a:pt x="505" y="450"/>
                    <a:pt x="505" y="450"/>
                    <a:pt x="505" y="450"/>
                  </a:cubicBezTo>
                  <a:cubicBezTo>
                    <a:pt x="505" y="449"/>
                    <a:pt x="507" y="448"/>
                    <a:pt x="508" y="449"/>
                  </a:cubicBezTo>
                  <a:cubicBezTo>
                    <a:pt x="508" y="449"/>
                    <a:pt x="508" y="449"/>
                    <a:pt x="508" y="449"/>
                  </a:cubicBezTo>
                  <a:cubicBezTo>
                    <a:pt x="512" y="451"/>
                    <a:pt x="515" y="452"/>
                    <a:pt x="519" y="454"/>
                  </a:cubicBezTo>
                  <a:cubicBezTo>
                    <a:pt x="519" y="454"/>
                    <a:pt x="519" y="454"/>
                    <a:pt x="519" y="454"/>
                  </a:cubicBezTo>
                  <a:cubicBezTo>
                    <a:pt x="520" y="455"/>
                    <a:pt x="520" y="457"/>
                    <a:pt x="520" y="458"/>
                  </a:cubicBezTo>
                  <a:cubicBezTo>
                    <a:pt x="520" y="458"/>
                    <a:pt x="520" y="458"/>
                    <a:pt x="520" y="458"/>
                  </a:cubicBezTo>
                  <a:cubicBezTo>
                    <a:pt x="519" y="459"/>
                    <a:pt x="519" y="459"/>
                    <a:pt x="518" y="459"/>
                  </a:cubicBezTo>
                  <a:cubicBezTo>
                    <a:pt x="518" y="459"/>
                    <a:pt x="518" y="459"/>
                    <a:pt x="518" y="459"/>
                  </a:cubicBezTo>
                  <a:cubicBezTo>
                    <a:pt x="517" y="459"/>
                    <a:pt x="517" y="459"/>
                    <a:pt x="517" y="459"/>
                  </a:cubicBezTo>
                  <a:close/>
                  <a:moveTo>
                    <a:pt x="490" y="446"/>
                  </a:moveTo>
                  <a:cubicBezTo>
                    <a:pt x="486" y="445"/>
                    <a:pt x="482" y="443"/>
                    <a:pt x="479" y="442"/>
                  </a:cubicBezTo>
                  <a:cubicBezTo>
                    <a:pt x="479" y="442"/>
                    <a:pt x="479" y="442"/>
                    <a:pt x="479" y="442"/>
                  </a:cubicBezTo>
                  <a:cubicBezTo>
                    <a:pt x="478" y="442"/>
                    <a:pt x="477" y="441"/>
                    <a:pt x="477" y="440"/>
                  </a:cubicBezTo>
                  <a:cubicBezTo>
                    <a:pt x="477" y="440"/>
                    <a:pt x="477" y="440"/>
                    <a:pt x="477" y="440"/>
                  </a:cubicBezTo>
                  <a:cubicBezTo>
                    <a:pt x="477" y="440"/>
                    <a:pt x="477" y="439"/>
                    <a:pt x="477" y="439"/>
                  </a:cubicBezTo>
                  <a:cubicBezTo>
                    <a:pt x="477" y="439"/>
                    <a:pt x="477" y="439"/>
                    <a:pt x="477" y="439"/>
                  </a:cubicBezTo>
                  <a:cubicBezTo>
                    <a:pt x="477" y="438"/>
                    <a:pt x="479" y="437"/>
                    <a:pt x="480" y="438"/>
                  </a:cubicBezTo>
                  <a:cubicBezTo>
                    <a:pt x="480" y="438"/>
                    <a:pt x="480" y="438"/>
                    <a:pt x="480" y="438"/>
                  </a:cubicBezTo>
                  <a:cubicBezTo>
                    <a:pt x="484" y="439"/>
                    <a:pt x="488" y="440"/>
                    <a:pt x="491" y="442"/>
                  </a:cubicBezTo>
                  <a:cubicBezTo>
                    <a:pt x="491" y="442"/>
                    <a:pt x="491" y="442"/>
                    <a:pt x="491" y="442"/>
                  </a:cubicBezTo>
                  <a:cubicBezTo>
                    <a:pt x="493" y="442"/>
                    <a:pt x="493" y="444"/>
                    <a:pt x="493" y="445"/>
                  </a:cubicBezTo>
                  <a:cubicBezTo>
                    <a:pt x="493" y="445"/>
                    <a:pt x="493" y="445"/>
                    <a:pt x="493" y="445"/>
                  </a:cubicBezTo>
                  <a:cubicBezTo>
                    <a:pt x="492" y="446"/>
                    <a:pt x="492" y="446"/>
                    <a:pt x="491" y="446"/>
                  </a:cubicBezTo>
                  <a:cubicBezTo>
                    <a:pt x="491" y="446"/>
                    <a:pt x="491" y="446"/>
                    <a:pt x="491" y="446"/>
                  </a:cubicBezTo>
                  <a:cubicBezTo>
                    <a:pt x="490" y="446"/>
                    <a:pt x="490" y="446"/>
                    <a:pt x="490" y="446"/>
                  </a:cubicBezTo>
                  <a:close/>
                  <a:moveTo>
                    <a:pt x="617" y="437"/>
                  </a:moveTo>
                  <a:cubicBezTo>
                    <a:pt x="616" y="437"/>
                    <a:pt x="616" y="436"/>
                    <a:pt x="616" y="435"/>
                  </a:cubicBezTo>
                  <a:cubicBezTo>
                    <a:pt x="616" y="435"/>
                    <a:pt x="616" y="435"/>
                    <a:pt x="616" y="435"/>
                  </a:cubicBezTo>
                  <a:cubicBezTo>
                    <a:pt x="616" y="435"/>
                    <a:pt x="616" y="434"/>
                    <a:pt x="617" y="434"/>
                  </a:cubicBezTo>
                  <a:cubicBezTo>
                    <a:pt x="617" y="434"/>
                    <a:pt x="617" y="434"/>
                    <a:pt x="617" y="434"/>
                  </a:cubicBezTo>
                  <a:cubicBezTo>
                    <a:pt x="624" y="425"/>
                    <a:pt x="624" y="425"/>
                    <a:pt x="624" y="425"/>
                  </a:cubicBezTo>
                  <a:cubicBezTo>
                    <a:pt x="625" y="424"/>
                    <a:pt x="627" y="424"/>
                    <a:pt x="628" y="424"/>
                  </a:cubicBezTo>
                  <a:cubicBezTo>
                    <a:pt x="628" y="424"/>
                    <a:pt x="628" y="424"/>
                    <a:pt x="628" y="424"/>
                  </a:cubicBezTo>
                  <a:cubicBezTo>
                    <a:pt x="629" y="425"/>
                    <a:pt x="629" y="427"/>
                    <a:pt x="628" y="428"/>
                  </a:cubicBezTo>
                  <a:cubicBezTo>
                    <a:pt x="628" y="428"/>
                    <a:pt x="628" y="428"/>
                    <a:pt x="628" y="428"/>
                  </a:cubicBezTo>
                  <a:cubicBezTo>
                    <a:pt x="620" y="437"/>
                    <a:pt x="620" y="437"/>
                    <a:pt x="620" y="437"/>
                  </a:cubicBezTo>
                  <a:cubicBezTo>
                    <a:pt x="620" y="437"/>
                    <a:pt x="619" y="438"/>
                    <a:pt x="618" y="438"/>
                  </a:cubicBezTo>
                  <a:cubicBezTo>
                    <a:pt x="618" y="438"/>
                    <a:pt x="618" y="438"/>
                    <a:pt x="618" y="438"/>
                  </a:cubicBezTo>
                  <a:cubicBezTo>
                    <a:pt x="618" y="438"/>
                    <a:pt x="617" y="437"/>
                    <a:pt x="617" y="437"/>
                  </a:cubicBezTo>
                  <a:close/>
                  <a:moveTo>
                    <a:pt x="461" y="437"/>
                  </a:moveTo>
                  <a:cubicBezTo>
                    <a:pt x="458" y="436"/>
                    <a:pt x="454" y="435"/>
                    <a:pt x="450" y="435"/>
                  </a:cubicBezTo>
                  <a:cubicBezTo>
                    <a:pt x="450" y="435"/>
                    <a:pt x="450" y="435"/>
                    <a:pt x="450" y="435"/>
                  </a:cubicBezTo>
                  <a:cubicBezTo>
                    <a:pt x="450" y="435"/>
                    <a:pt x="450" y="435"/>
                    <a:pt x="450" y="435"/>
                  </a:cubicBezTo>
                  <a:cubicBezTo>
                    <a:pt x="449" y="435"/>
                    <a:pt x="448" y="434"/>
                    <a:pt x="448" y="432"/>
                  </a:cubicBezTo>
                  <a:cubicBezTo>
                    <a:pt x="448" y="432"/>
                    <a:pt x="448" y="432"/>
                    <a:pt x="448" y="432"/>
                  </a:cubicBezTo>
                  <a:cubicBezTo>
                    <a:pt x="448" y="432"/>
                    <a:pt x="448" y="432"/>
                    <a:pt x="448" y="432"/>
                  </a:cubicBezTo>
                  <a:cubicBezTo>
                    <a:pt x="448" y="432"/>
                    <a:pt x="448" y="432"/>
                    <a:pt x="448" y="432"/>
                  </a:cubicBezTo>
                  <a:cubicBezTo>
                    <a:pt x="448" y="431"/>
                    <a:pt x="449" y="430"/>
                    <a:pt x="451" y="430"/>
                  </a:cubicBezTo>
                  <a:cubicBezTo>
                    <a:pt x="451" y="430"/>
                    <a:pt x="451" y="430"/>
                    <a:pt x="451" y="430"/>
                  </a:cubicBezTo>
                  <a:cubicBezTo>
                    <a:pt x="451" y="430"/>
                    <a:pt x="451" y="430"/>
                    <a:pt x="451" y="430"/>
                  </a:cubicBezTo>
                  <a:cubicBezTo>
                    <a:pt x="451" y="430"/>
                    <a:pt x="451" y="430"/>
                    <a:pt x="451" y="430"/>
                  </a:cubicBezTo>
                  <a:cubicBezTo>
                    <a:pt x="451" y="430"/>
                    <a:pt x="451" y="430"/>
                    <a:pt x="451" y="430"/>
                  </a:cubicBezTo>
                  <a:cubicBezTo>
                    <a:pt x="455" y="431"/>
                    <a:pt x="459" y="432"/>
                    <a:pt x="463" y="433"/>
                  </a:cubicBezTo>
                  <a:cubicBezTo>
                    <a:pt x="463" y="433"/>
                    <a:pt x="463" y="433"/>
                    <a:pt x="463" y="433"/>
                  </a:cubicBezTo>
                  <a:cubicBezTo>
                    <a:pt x="464" y="433"/>
                    <a:pt x="465" y="434"/>
                    <a:pt x="464" y="435"/>
                  </a:cubicBezTo>
                  <a:cubicBezTo>
                    <a:pt x="464" y="435"/>
                    <a:pt x="464" y="435"/>
                    <a:pt x="464" y="435"/>
                  </a:cubicBezTo>
                  <a:cubicBezTo>
                    <a:pt x="464" y="437"/>
                    <a:pt x="463" y="437"/>
                    <a:pt x="462" y="437"/>
                  </a:cubicBezTo>
                  <a:cubicBezTo>
                    <a:pt x="462" y="437"/>
                    <a:pt x="462" y="437"/>
                    <a:pt x="462" y="437"/>
                  </a:cubicBezTo>
                  <a:cubicBezTo>
                    <a:pt x="462" y="437"/>
                    <a:pt x="462" y="437"/>
                    <a:pt x="461" y="437"/>
                  </a:cubicBezTo>
                  <a:close/>
                  <a:moveTo>
                    <a:pt x="432" y="432"/>
                  </a:moveTo>
                  <a:cubicBezTo>
                    <a:pt x="428" y="432"/>
                    <a:pt x="424" y="431"/>
                    <a:pt x="420" y="431"/>
                  </a:cubicBezTo>
                  <a:cubicBezTo>
                    <a:pt x="420" y="431"/>
                    <a:pt x="420" y="431"/>
                    <a:pt x="420" y="431"/>
                  </a:cubicBezTo>
                  <a:cubicBezTo>
                    <a:pt x="419" y="431"/>
                    <a:pt x="418" y="430"/>
                    <a:pt x="418" y="428"/>
                  </a:cubicBezTo>
                  <a:cubicBezTo>
                    <a:pt x="418" y="428"/>
                    <a:pt x="418" y="428"/>
                    <a:pt x="418" y="428"/>
                  </a:cubicBezTo>
                  <a:cubicBezTo>
                    <a:pt x="418" y="428"/>
                    <a:pt x="418" y="428"/>
                    <a:pt x="418" y="428"/>
                  </a:cubicBezTo>
                  <a:cubicBezTo>
                    <a:pt x="418" y="428"/>
                    <a:pt x="418" y="428"/>
                    <a:pt x="418" y="428"/>
                  </a:cubicBezTo>
                  <a:cubicBezTo>
                    <a:pt x="418" y="427"/>
                    <a:pt x="419" y="426"/>
                    <a:pt x="421" y="426"/>
                  </a:cubicBezTo>
                  <a:cubicBezTo>
                    <a:pt x="421" y="426"/>
                    <a:pt x="421" y="426"/>
                    <a:pt x="421" y="426"/>
                  </a:cubicBezTo>
                  <a:cubicBezTo>
                    <a:pt x="425" y="426"/>
                    <a:pt x="429" y="427"/>
                    <a:pt x="433" y="427"/>
                  </a:cubicBezTo>
                  <a:cubicBezTo>
                    <a:pt x="433" y="427"/>
                    <a:pt x="433" y="427"/>
                    <a:pt x="433" y="427"/>
                  </a:cubicBezTo>
                  <a:cubicBezTo>
                    <a:pt x="434" y="427"/>
                    <a:pt x="435" y="429"/>
                    <a:pt x="435" y="430"/>
                  </a:cubicBezTo>
                  <a:cubicBezTo>
                    <a:pt x="435" y="430"/>
                    <a:pt x="435" y="430"/>
                    <a:pt x="435" y="430"/>
                  </a:cubicBezTo>
                  <a:cubicBezTo>
                    <a:pt x="435" y="431"/>
                    <a:pt x="434" y="432"/>
                    <a:pt x="433" y="432"/>
                  </a:cubicBezTo>
                  <a:cubicBezTo>
                    <a:pt x="433" y="432"/>
                    <a:pt x="433" y="432"/>
                    <a:pt x="433" y="432"/>
                  </a:cubicBezTo>
                  <a:cubicBezTo>
                    <a:pt x="432" y="432"/>
                    <a:pt x="432" y="432"/>
                    <a:pt x="432" y="432"/>
                  </a:cubicBezTo>
                  <a:close/>
                  <a:moveTo>
                    <a:pt x="276" y="431"/>
                  </a:moveTo>
                  <a:cubicBezTo>
                    <a:pt x="274" y="431"/>
                    <a:pt x="272" y="431"/>
                    <a:pt x="271" y="431"/>
                  </a:cubicBezTo>
                  <a:cubicBezTo>
                    <a:pt x="271" y="431"/>
                    <a:pt x="271" y="431"/>
                    <a:pt x="271" y="431"/>
                  </a:cubicBezTo>
                  <a:cubicBezTo>
                    <a:pt x="271" y="431"/>
                    <a:pt x="271" y="431"/>
                    <a:pt x="271" y="431"/>
                  </a:cubicBezTo>
                  <a:cubicBezTo>
                    <a:pt x="269" y="431"/>
                    <a:pt x="268" y="430"/>
                    <a:pt x="268" y="429"/>
                  </a:cubicBezTo>
                  <a:cubicBezTo>
                    <a:pt x="268" y="429"/>
                    <a:pt x="268" y="429"/>
                    <a:pt x="268" y="429"/>
                  </a:cubicBezTo>
                  <a:cubicBezTo>
                    <a:pt x="268" y="428"/>
                    <a:pt x="269" y="427"/>
                    <a:pt x="271" y="427"/>
                  </a:cubicBezTo>
                  <a:cubicBezTo>
                    <a:pt x="271" y="427"/>
                    <a:pt x="271" y="427"/>
                    <a:pt x="271" y="427"/>
                  </a:cubicBezTo>
                  <a:cubicBezTo>
                    <a:pt x="272" y="427"/>
                    <a:pt x="274" y="427"/>
                    <a:pt x="276" y="427"/>
                  </a:cubicBezTo>
                  <a:cubicBezTo>
                    <a:pt x="276" y="427"/>
                    <a:pt x="276" y="427"/>
                    <a:pt x="276" y="427"/>
                  </a:cubicBezTo>
                  <a:cubicBezTo>
                    <a:pt x="277" y="427"/>
                    <a:pt x="278" y="427"/>
                    <a:pt x="278" y="427"/>
                  </a:cubicBezTo>
                  <a:cubicBezTo>
                    <a:pt x="278" y="427"/>
                    <a:pt x="278" y="427"/>
                    <a:pt x="278" y="427"/>
                  </a:cubicBezTo>
                  <a:cubicBezTo>
                    <a:pt x="280" y="427"/>
                    <a:pt x="281" y="427"/>
                    <a:pt x="283" y="427"/>
                  </a:cubicBezTo>
                  <a:cubicBezTo>
                    <a:pt x="283" y="427"/>
                    <a:pt x="283" y="427"/>
                    <a:pt x="283" y="427"/>
                  </a:cubicBezTo>
                  <a:cubicBezTo>
                    <a:pt x="284" y="427"/>
                    <a:pt x="285" y="428"/>
                    <a:pt x="285" y="429"/>
                  </a:cubicBezTo>
                  <a:cubicBezTo>
                    <a:pt x="285" y="429"/>
                    <a:pt x="285" y="429"/>
                    <a:pt x="285" y="429"/>
                  </a:cubicBezTo>
                  <a:cubicBezTo>
                    <a:pt x="285" y="430"/>
                    <a:pt x="284" y="431"/>
                    <a:pt x="283" y="431"/>
                  </a:cubicBezTo>
                  <a:cubicBezTo>
                    <a:pt x="283" y="431"/>
                    <a:pt x="283" y="431"/>
                    <a:pt x="283" y="431"/>
                  </a:cubicBezTo>
                  <a:cubicBezTo>
                    <a:pt x="281" y="431"/>
                    <a:pt x="280" y="431"/>
                    <a:pt x="278" y="431"/>
                  </a:cubicBezTo>
                  <a:cubicBezTo>
                    <a:pt x="278" y="431"/>
                    <a:pt x="278" y="431"/>
                    <a:pt x="278" y="431"/>
                  </a:cubicBezTo>
                  <a:cubicBezTo>
                    <a:pt x="278" y="431"/>
                    <a:pt x="277" y="431"/>
                    <a:pt x="276" y="431"/>
                  </a:cubicBezTo>
                  <a:close/>
                  <a:moveTo>
                    <a:pt x="298" y="429"/>
                  </a:moveTo>
                  <a:cubicBezTo>
                    <a:pt x="298" y="427"/>
                    <a:pt x="299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ubicBezTo>
                    <a:pt x="305" y="426"/>
                    <a:pt x="309" y="426"/>
                    <a:pt x="313" y="426"/>
                  </a:cubicBezTo>
                  <a:cubicBezTo>
                    <a:pt x="313" y="426"/>
                    <a:pt x="313" y="426"/>
                    <a:pt x="313" y="426"/>
                  </a:cubicBezTo>
                  <a:cubicBezTo>
                    <a:pt x="314" y="426"/>
                    <a:pt x="315" y="427"/>
                    <a:pt x="315" y="428"/>
                  </a:cubicBezTo>
                  <a:cubicBezTo>
                    <a:pt x="315" y="428"/>
                    <a:pt x="315" y="428"/>
                    <a:pt x="315" y="428"/>
                  </a:cubicBezTo>
                  <a:cubicBezTo>
                    <a:pt x="315" y="430"/>
                    <a:pt x="314" y="431"/>
                    <a:pt x="313" y="431"/>
                  </a:cubicBezTo>
                  <a:cubicBezTo>
                    <a:pt x="313" y="431"/>
                    <a:pt x="313" y="431"/>
                    <a:pt x="313" y="431"/>
                  </a:cubicBezTo>
                  <a:cubicBezTo>
                    <a:pt x="309" y="431"/>
                    <a:pt x="305" y="431"/>
                    <a:pt x="301" y="431"/>
                  </a:cubicBezTo>
                  <a:cubicBezTo>
                    <a:pt x="301" y="431"/>
                    <a:pt x="301" y="431"/>
                    <a:pt x="301" y="431"/>
                  </a:cubicBezTo>
                  <a:cubicBezTo>
                    <a:pt x="301" y="431"/>
                    <a:pt x="301" y="431"/>
                    <a:pt x="301" y="431"/>
                  </a:cubicBezTo>
                  <a:cubicBezTo>
                    <a:pt x="301" y="431"/>
                    <a:pt x="301" y="431"/>
                    <a:pt x="301" y="431"/>
                  </a:cubicBezTo>
                  <a:cubicBezTo>
                    <a:pt x="301" y="431"/>
                    <a:pt x="301" y="431"/>
                    <a:pt x="301" y="431"/>
                  </a:cubicBezTo>
                  <a:cubicBezTo>
                    <a:pt x="299" y="431"/>
                    <a:pt x="298" y="430"/>
                    <a:pt x="298" y="429"/>
                  </a:cubicBezTo>
                  <a:close/>
                  <a:moveTo>
                    <a:pt x="253" y="431"/>
                  </a:moveTo>
                  <a:cubicBezTo>
                    <a:pt x="249" y="431"/>
                    <a:pt x="245" y="431"/>
                    <a:pt x="241" y="430"/>
                  </a:cubicBezTo>
                  <a:cubicBezTo>
                    <a:pt x="241" y="430"/>
                    <a:pt x="241" y="430"/>
                    <a:pt x="241" y="430"/>
                  </a:cubicBezTo>
                  <a:cubicBezTo>
                    <a:pt x="241" y="430"/>
                    <a:pt x="241" y="430"/>
                    <a:pt x="241" y="430"/>
                  </a:cubicBezTo>
                  <a:cubicBezTo>
                    <a:pt x="239" y="430"/>
                    <a:pt x="238" y="429"/>
                    <a:pt x="238" y="428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238" y="428"/>
                    <a:pt x="238" y="428"/>
                    <a:pt x="238" y="428"/>
                  </a:cubicBezTo>
                  <a:cubicBezTo>
                    <a:pt x="238" y="427"/>
                    <a:pt x="239" y="426"/>
                    <a:pt x="241" y="426"/>
                  </a:cubicBezTo>
                  <a:cubicBezTo>
                    <a:pt x="241" y="426"/>
                    <a:pt x="241" y="426"/>
                    <a:pt x="241" y="426"/>
                  </a:cubicBezTo>
                  <a:cubicBezTo>
                    <a:pt x="245" y="426"/>
                    <a:pt x="249" y="426"/>
                    <a:pt x="253" y="426"/>
                  </a:cubicBezTo>
                  <a:cubicBezTo>
                    <a:pt x="253" y="426"/>
                    <a:pt x="253" y="426"/>
                    <a:pt x="253" y="426"/>
                  </a:cubicBezTo>
                  <a:cubicBezTo>
                    <a:pt x="254" y="426"/>
                    <a:pt x="255" y="427"/>
                    <a:pt x="255" y="429"/>
                  </a:cubicBezTo>
                  <a:cubicBezTo>
                    <a:pt x="255" y="429"/>
                    <a:pt x="255" y="429"/>
                    <a:pt x="255" y="429"/>
                  </a:cubicBezTo>
                  <a:cubicBezTo>
                    <a:pt x="255" y="430"/>
                    <a:pt x="254" y="431"/>
                    <a:pt x="253" y="431"/>
                  </a:cubicBezTo>
                  <a:cubicBezTo>
                    <a:pt x="253" y="431"/>
                    <a:pt x="253" y="431"/>
                    <a:pt x="253" y="431"/>
                  </a:cubicBezTo>
                  <a:cubicBezTo>
                    <a:pt x="253" y="431"/>
                    <a:pt x="253" y="431"/>
                    <a:pt x="253" y="431"/>
                  </a:cubicBezTo>
                  <a:close/>
                  <a:moveTo>
                    <a:pt x="328" y="428"/>
                  </a:moveTo>
                  <a:cubicBezTo>
                    <a:pt x="328" y="428"/>
                    <a:pt x="328" y="428"/>
                    <a:pt x="328" y="428"/>
                  </a:cubicBezTo>
                  <a:cubicBezTo>
                    <a:pt x="328" y="428"/>
                    <a:pt x="328" y="428"/>
                    <a:pt x="328" y="428"/>
                  </a:cubicBezTo>
                  <a:cubicBezTo>
                    <a:pt x="328" y="427"/>
                    <a:pt x="329" y="426"/>
                    <a:pt x="331" y="426"/>
                  </a:cubicBezTo>
                  <a:cubicBezTo>
                    <a:pt x="331" y="426"/>
                    <a:pt x="331" y="426"/>
                    <a:pt x="331" y="426"/>
                  </a:cubicBezTo>
                  <a:cubicBezTo>
                    <a:pt x="335" y="426"/>
                    <a:pt x="339" y="425"/>
                    <a:pt x="343" y="425"/>
                  </a:cubicBezTo>
                  <a:cubicBezTo>
                    <a:pt x="343" y="425"/>
                    <a:pt x="343" y="425"/>
                    <a:pt x="343" y="425"/>
                  </a:cubicBezTo>
                  <a:cubicBezTo>
                    <a:pt x="344" y="425"/>
                    <a:pt x="345" y="426"/>
                    <a:pt x="345" y="428"/>
                  </a:cubicBezTo>
                  <a:cubicBezTo>
                    <a:pt x="345" y="428"/>
                    <a:pt x="345" y="428"/>
                    <a:pt x="345" y="428"/>
                  </a:cubicBezTo>
                  <a:cubicBezTo>
                    <a:pt x="345" y="429"/>
                    <a:pt x="344" y="430"/>
                    <a:pt x="343" y="430"/>
                  </a:cubicBezTo>
                  <a:cubicBezTo>
                    <a:pt x="343" y="430"/>
                    <a:pt x="343" y="430"/>
                    <a:pt x="343" y="430"/>
                  </a:cubicBezTo>
                  <a:cubicBezTo>
                    <a:pt x="339" y="430"/>
                    <a:pt x="335" y="430"/>
                    <a:pt x="331" y="430"/>
                  </a:cubicBezTo>
                  <a:cubicBezTo>
                    <a:pt x="331" y="430"/>
                    <a:pt x="331" y="430"/>
                    <a:pt x="331" y="430"/>
                  </a:cubicBezTo>
                  <a:cubicBezTo>
                    <a:pt x="331" y="430"/>
                    <a:pt x="331" y="430"/>
                    <a:pt x="331" y="430"/>
                  </a:cubicBezTo>
                  <a:cubicBezTo>
                    <a:pt x="331" y="430"/>
                    <a:pt x="331" y="430"/>
                    <a:pt x="331" y="430"/>
                  </a:cubicBezTo>
                  <a:cubicBezTo>
                    <a:pt x="329" y="430"/>
                    <a:pt x="328" y="429"/>
                    <a:pt x="328" y="428"/>
                  </a:cubicBezTo>
                  <a:close/>
                  <a:moveTo>
                    <a:pt x="403" y="430"/>
                  </a:moveTo>
                  <a:cubicBezTo>
                    <a:pt x="399" y="430"/>
                    <a:pt x="395" y="430"/>
                    <a:pt x="391" y="429"/>
                  </a:cubicBezTo>
                  <a:cubicBezTo>
                    <a:pt x="391" y="429"/>
                    <a:pt x="391" y="429"/>
                    <a:pt x="391" y="429"/>
                  </a:cubicBezTo>
                  <a:cubicBezTo>
                    <a:pt x="389" y="429"/>
                    <a:pt x="388" y="428"/>
                    <a:pt x="388" y="427"/>
                  </a:cubicBezTo>
                  <a:cubicBezTo>
                    <a:pt x="388" y="427"/>
                    <a:pt x="388" y="427"/>
                    <a:pt x="388" y="427"/>
                  </a:cubicBezTo>
                  <a:cubicBezTo>
                    <a:pt x="388" y="426"/>
                    <a:pt x="389" y="425"/>
                    <a:pt x="391" y="425"/>
                  </a:cubicBezTo>
                  <a:cubicBezTo>
                    <a:pt x="391" y="425"/>
                    <a:pt x="391" y="425"/>
                    <a:pt x="391" y="425"/>
                  </a:cubicBezTo>
                  <a:cubicBezTo>
                    <a:pt x="395" y="425"/>
                    <a:pt x="399" y="425"/>
                    <a:pt x="403" y="425"/>
                  </a:cubicBezTo>
                  <a:cubicBezTo>
                    <a:pt x="403" y="425"/>
                    <a:pt x="403" y="425"/>
                    <a:pt x="403" y="425"/>
                  </a:cubicBezTo>
                  <a:cubicBezTo>
                    <a:pt x="404" y="425"/>
                    <a:pt x="405" y="426"/>
                    <a:pt x="405" y="427"/>
                  </a:cubicBezTo>
                  <a:cubicBezTo>
                    <a:pt x="405" y="427"/>
                    <a:pt x="405" y="427"/>
                    <a:pt x="405" y="427"/>
                  </a:cubicBezTo>
                  <a:cubicBezTo>
                    <a:pt x="405" y="429"/>
                    <a:pt x="404" y="430"/>
                    <a:pt x="403" y="430"/>
                  </a:cubicBezTo>
                  <a:cubicBezTo>
                    <a:pt x="403" y="430"/>
                    <a:pt x="403" y="430"/>
                    <a:pt x="403" y="430"/>
                  </a:cubicBezTo>
                  <a:cubicBezTo>
                    <a:pt x="403" y="430"/>
                    <a:pt x="403" y="430"/>
                    <a:pt x="403" y="430"/>
                  </a:cubicBezTo>
                  <a:close/>
                  <a:moveTo>
                    <a:pt x="358" y="427"/>
                  </a:moveTo>
                  <a:cubicBezTo>
                    <a:pt x="358" y="426"/>
                    <a:pt x="359" y="425"/>
                    <a:pt x="361" y="425"/>
                  </a:cubicBezTo>
                  <a:cubicBezTo>
                    <a:pt x="361" y="425"/>
                    <a:pt x="361" y="425"/>
                    <a:pt x="361" y="425"/>
                  </a:cubicBezTo>
                  <a:cubicBezTo>
                    <a:pt x="365" y="425"/>
                    <a:pt x="369" y="425"/>
                    <a:pt x="373" y="425"/>
                  </a:cubicBezTo>
                  <a:cubicBezTo>
                    <a:pt x="373" y="425"/>
                    <a:pt x="373" y="425"/>
                    <a:pt x="373" y="425"/>
                  </a:cubicBezTo>
                  <a:cubicBezTo>
                    <a:pt x="374" y="425"/>
                    <a:pt x="375" y="426"/>
                    <a:pt x="375" y="427"/>
                  </a:cubicBezTo>
                  <a:cubicBezTo>
                    <a:pt x="375" y="427"/>
                    <a:pt x="375" y="427"/>
                    <a:pt x="375" y="427"/>
                  </a:cubicBezTo>
                  <a:cubicBezTo>
                    <a:pt x="375" y="428"/>
                    <a:pt x="374" y="429"/>
                    <a:pt x="373" y="429"/>
                  </a:cubicBezTo>
                  <a:cubicBezTo>
                    <a:pt x="373" y="429"/>
                    <a:pt x="373" y="429"/>
                    <a:pt x="373" y="429"/>
                  </a:cubicBezTo>
                  <a:cubicBezTo>
                    <a:pt x="369" y="429"/>
                    <a:pt x="365" y="430"/>
                    <a:pt x="361" y="430"/>
                  </a:cubicBezTo>
                  <a:cubicBezTo>
                    <a:pt x="361" y="430"/>
                    <a:pt x="361" y="430"/>
                    <a:pt x="361" y="430"/>
                  </a:cubicBezTo>
                  <a:cubicBezTo>
                    <a:pt x="361" y="430"/>
                    <a:pt x="361" y="430"/>
                    <a:pt x="361" y="430"/>
                  </a:cubicBezTo>
                  <a:cubicBezTo>
                    <a:pt x="361" y="430"/>
                    <a:pt x="361" y="430"/>
                    <a:pt x="361" y="430"/>
                  </a:cubicBezTo>
                  <a:cubicBezTo>
                    <a:pt x="359" y="430"/>
                    <a:pt x="358" y="429"/>
                    <a:pt x="358" y="427"/>
                  </a:cubicBezTo>
                  <a:close/>
                  <a:moveTo>
                    <a:pt x="223" y="429"/>
                  </a:moveTo>
                  <a:cubicBezTo>
                    <a:pt x="218" y="429"/>
                    <a:pt x="214" y="429"/>
                    <a:pt x="211" y="428"/>
                  </a:cubicBezTo>
                  <a:cubicBezTo>
                    <a:pt x="211" y="428"/>
                    <a:pt x="211" y="428"/>
                    <a:pt x="211" y="428"/>
                  </a:cubicBezTo>
                  <a:cubicBezTo>
                    <a:pt x="209" y="428"/>
                    <a:pt x="208" y="427"/>
                    <a:pt x="208" y="426"/>
                  </a:cubicBezTo>
                  <a:cubicBezTo>
                    <a:pt x="208" y="426"/>
                    <a:pt x="208" y="426"/>
                    <a:pt x="208" y="426"/>
                  </a:cubicBezTo>
                  <a:cubicBezTo>
                    <a:pt x="208" y="426"/>
                    <a:pt x="208" y="426"/>
                    <a:pt x="208" y="426"/>
                  </a:cubicBezTo>
                  <a:cubicBezTo>
                    <a:pt x="208" y="426"/>
                    <a:pt x="208" y="426"/>
                    <a:pt x="208" y="426"/>
                  </a:cubicBezTo>
                  <a:cubicBezTo>
                    <a:pt x="209" y="424"/>
                    <a:pt x="210" y="423"/>
                    <a:pt x="211" y="423"/>
                  </a:cubicBezTo>
                  <a:cubicBezTo>
                    <a:pt x="211" y="423"/>
                    <a:pt x="211" y="423"/>
                    <a:pt x="211" y="423"/>
                  </a:cubicBezTo>
                  <a:cubicBezTo>
                    <a:pt x="215" y="424"/>
                    <a:pt x="219" y="424"/>
                    <a:pt x="223" y="424"/>
                  </a:cubicBezTo>
                  <a:cubicBezTo>
                    <a:pt x="223" y="424"/>
                    <a:pt x="223" y="424"/>
                    <a:pt x="223" y="424"/>
                  </a:cubicBezTo>
                  <a:cubicBezTo>
                    <a:pt x="224" y="425"/>
                    <a:pt x="225" y="426"/>
                    <a:pt x="225" y="427"/>
                  </a:cubicBezTo>
                  <a:cubicBezTo>
                    <a:pt x="225" y="427"/>
                    <a:pt x="225" y="427"/>
                    <a:pt x="225" y="427"/>
                  </a:cubicBezTo>
                  <a:cubicBezTo>
                    <a:pt x="225" y="428"/>
                    <a:pt x="224" y="429"/>
                    <a:pt x="223" y="429"/>
                  </a:cubicBezTo>
                  <a:cubicBezTo>
                    <a:pt x="223" y="429"/>
                    <a:pt x="223" y="429"/>
                    <a:pt x="223" y="429"/>
                  </a:cubicBezTo>
                  <a:cubicBezTo>
                    <a:pt x="223" y="429"/>
                    <a:pt x="223" y="429"/>
                    <a:pt x="223" y="429"/>
                  </a:cubicBezTo>
                  <a:close/>
                  <a:moveTo>
                    <a:pt x="193" y="426"/>
                  </a:moveTo>
                  <a:cubicBezTo>
                    <a:pt x="189" y="426"/>
                    <a:pt x="185" y="425"/>
                    <a:pt x="181" y="424"/>
                  </a:cubicBezTo>
                  <a:cubicBezTo>
                    <a:pt x="181" y="424"/>
                    <a:pt x="181" y="424"/>
                    <a:pt x="181" y="424"/>
                  </a:cubicBezTo>
                  <a:cubicBezTo>
                    <a:pt x="179" y="424"/>
                    <a:pt x="179" y="423"/>
                    <a:pt x="179" y="422"/>
                  </a:cubicBezTo>
                  <a:cubicBezTo>
                    <a:pt x="179" y="422"/>
                    <a:pt x="179" y="422"/>
                    <a:pt x="179" y="422"/>
                  </a:cubicBezTo>
                  <a:cubicBezTo>
                    <a:pt x="179" y="422"/>
                    <a:pt x="179" y="422"/>
                    <a:pt x="179" y="422"/>
                  </a:cubicBezTo>
                  <a:cubicBezTo>
                    <a:pt x="179" y="422"/>
                    <a:pt x="179" y="422"/>
                    <a:pt x="179" y="422"/>
                  </a:cubicBezTo>
                  <a:cubicBezTo>
                    <a:pt x="179" y="420"/>
                    <a:pt x="180" y="419"/>
                    <a:pt x="181" y="420"/>
                  </a:cubicBezTo>
                  <a:cubicBezTo>
                    <a:pt x="181" y="420"/>
                    <a:pt x="181" y="420"/>
                    <a:pt x="181" y="420"/>
                  </a:cubicBezTo>
                  <a:cubicBezTo>
                    <a:pt x="185" y="420"/>
                    <a:pt x="189" y="421"/>
                    <a:pt x="193" y="421"/>
                  </a:cubicBezTo>
                  <a:cubicBezTo>
                    <a:pt x="193" y="421"/>
                    <a:pt x="193" y="421"/>
                    <a:pt x="193" y="421"/>
                  </a:cubicBezTo>
                  <a:cubicBezTo>
                    <a:pt x="195" y="422"/>
                    <a:pt x="195" y="423"/>
                    <a:pt x="195" y="424"/>
                  </a:cubicBezTo>
                  <a:cubicBezTo>
                    <a:pt x="195" y="424"/>
                    <a:pt x="195" y="424"/>
                    <a:pt x="195" y="424"/>
                  </a:cubicBezTo>
                  <a:cubicBezTo>
                    <a:pt x="195" y="425"/>
                    <a:pt x="194" y="426"/>
                    <a:pt x="193" y="426"/>
                  </a:cubicBezTo>
                  <a:cubicBezTo>
                    <a:pt x="193" y="426"/>
                    <a:pt x="193" y="426"/>
                    <a:pt x="193" y="426"/>
                  </a:cubicBezTo>
                  <a:cubicBezTo>
                    <a:pt x="193" y="426"/>
                    <a:pt x="193" y="426"/>
                    <a:pt x="193" y="426"/>
                  </a:cubicBezTo>
                  <a:close/>
                  <a:moveTo>
                    <a:pt x="163" y="421"/>
                  </a:moveTo>
                  <a:cubicBezTo>
                    <a:pt x="159" y="421"/>
                    <a:pt x="155" y="420"/>
                    <a:pt x="151" y="419"/>
                  </a:cubicBezTo>
                  <a:cubicBezTo>
                    <a:pt x="151" y="419"/>
                    <a:pt x="151" y="419"/>
                    <a:pt x="151" y="419"/>
                  </a:cubicBezTo>
                  <a:cubicBezTo>
                    <a:pt x="150" y="419"/>
                    <a:pt x="149" y="418"/>
                    <a:pt x="149" y="417"/>
                  </a:cubicBezTo>
                  <a:cubicBezTo>
                    <a:pt x="149" y="417"/>
                    <a:pt x="149" y="417"/>
                    <a:pt x="149" y="417"/>
                  </a:cubicBezTo>
                  <a:cubicBezTo>
                    <a:pt x="149" y="417"/>
                    <a:pt x="149" y="416"/>
                    <a:pt x="149" y="416"/>
                  </a:cubicBezTo>
                  <a:cubicBezTo>
                    <a:pt x="149" y="416"/>
                    <a:pt x="149" y="416"/>
                    <a:pt x="149" y="416"/>
                  </a:cubicBezTo>
                  <a:cubicBezTo>
                    <a:pt x="149" y="415"/>
                    <a:pt x="151" y="414"/>
                    <a:pt x="152" y="414"/>
                  </a:cubicBezTo>
                  <a:cubicBezTo>
                    <a:pt x="152" y="414"/>
                    <a:pt x="152" y="414"/>
                    <a:pt x="152" y="414"/>
                  </a:cubicBezTo>
                  <a:cubicBezTo>
                    <a:pt x="156" y="415"/>
                    <a:pt x="160" y="416"/>
                    <a:pt x="164" y="417"/>
                  </a:cubicBezTo>
                  <a:cubicBezTo>
                    <a:pt x="164" y="417"/>
                    <a:pt x="164" y="417"/>
                    <a:pt x="164" y="417"/>
                  </a:cubicBezTo>
                  <a:cubicBezTo>
                    <a:pt x="165" y="417"/>
                    <a:pt x="166" y="418"/>
                    <a:pt x="166" y="419"/>
                  </a:cubicBezTo>
                  <a:cubicBezTo>
                    <a:pt x="166" y="419"/>
                    <a:pt x="166" y="419"/>
                    <a:pt x="166" y="419"/>
                  </a:cubicBezTo>
                  <a:cubicBezTo>
                    <a:pt x="165" y="421"/>
                    <a:pt x="164" y="421"/>
                    <a:pt x="163" y="421"/>
                  </a:cubicBezTo>
                  <a:cubicBezTo>
                    <a:pt x="163" y="421"/>
                    <a:pt x="163" y="421"/>
                    <a:pt x="163" y="421"/>
                  </a:cubicBezTo>
                  <a:cubicBezTo>
                    <a:pt x="163" y="421"/>
                    <a:pt x="163" y="421"/>
                    <a:pt x="163" y="421"/>
                  </a:cubicBezTo>
                  <a:close/>
                  <a:moveTo>
                    <a:pt x="637" y="414"/>
                  </a:moveTo>
                  <a:cubicBezTo>
                    <a:pt x="636" y="414"/>
                    <a:pt x="636" y="413"/>
                    <a:pt x="636" y="413"/>
                  </a:cubicBezTo>
                  <a:cubicBezTo>
                    <a:pt x="636" y="413"/>
                    <a:pt x="636" y="413"/>
                    <a:pt x="636" y="413"/>
                  </a:cubicBezTo>
                  <a:cubicBezTo>
                    <a:pt x="636" y="412"/>
                    <a:pt x="636" y="412"/>
                    <a:pt x="636" y="411"/>
                  </a:cubicBezTo>
                  <a:cubicBezTo>
                    <a:pt x="636" y="411"/>
                    <a:pt x="636" y="411"/>
                    <a:pt x="636" y="411"/>
                  </a:cubicBezTo>
                  <a:cubicBezTo>
                    <a:pt x="644" y="402"/>
                    <a:pt x="644" y="402"/>
                    <a:pt x="644" y="402"/>
                  </a:cubicBezTo>
                  <a:cubicBezTo>
                    <a:pt x="645" y="401"/>
                    <a:pt x="647" y="401"/>
                    <a:pt x="648" y="402"/>
                  </a:cubicBezTo>
                  <a:cubicBezTo>
                    <a:pt x="648" y="402"/>
                    <a:pt x="648" y="402"/>
                    <a:pt x="648" y="402"/>
                  </a:cubicBezTo>
                  <a:cubicBezTo>
                    <a:pt x="649" y="403"/>
                    <a:pt x="649" y="404"/>
                    <a:pt x="648" y="405"/>
                  </a:cubicBezTo>
                  <a:cubicBezTo>
                    <a:pt x="648" y="405"/>
                    <a:pt x="648" y="405"/>
                    <a:pt x="648" y="405"/>
                  </a:cubicBezTo>
                  <a:cubicBezTo>
                    <a:pt x="640" y="414"/>
                    <a:pt x="640" y="414"/>
                    <a:pt x="640" y="414"/>
                  </a:cubicBezTo>
                  <a:cubicBezTo>
                    <a:pt x="639" y="415"/>
                    <a:pt x="639" y="415"/>
                    <a:pt x="638" y="415"/>
                  </a:cubicBezTo>
                  <a:cubicBezTo>
                    <a:pt x="638" y="415"/>
                    <a:pt x="638" y="415"/>
                    <a:pt x="638" y="415"/>
                  </a:cubicBezTo>
                  <a:cubicBezTo>
                    <a:pt x="638" y="415"/>
                    <a:pt x="637" y="415"/>
                    <a:pt x="637" y="414"/>
                  </a:cubicBezTo>
                  <a:close/>
                  <a:moveTo>
                    <a:pt x="133" y="415"/>
                  </a:moveTo>
                  <a:cubicBezTo>
                    <a:pt x="129" y="414"/>
                    <a:pt x="126" y="413"/>
                    <a:pt x="122" y="412"/>
                  </a:cubicBezTo>
                  <a:cubicBezTo>
                    <a:pt x="122" y="412"/>
                    <a:pt x="122" y="412"/>
                    <a:pt x="122" y="412"/>
                  </a:cubicBezTo>
                  <a:cubicBezTo>
                    <a:pt x="121" y="411"/>
                    <a:pt x="120" y="410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08"/>
                    <a:pt x="122" y="407"/>
                    <a:pt x="123" y="407"/>
                  </a:cubicBezTo>
                  <a:cubicBezTo>
                    <a:pt x="123" y="407"/>
                    <a:pt x="123" y="407"/>
                    <a:pt x="123" y="407"/>
                  </a:cubicBezTo>
                  <a:cubicBezTo>
                    <a:pt x="127" y="408"/>
                    <a:pt x="131" y="409"/>
                    <a:pt x="135" y="410"/>
                  </a:cubicBezTo>
                  <a:cubicBezTo>
                    <a:pt x="135" y="410"/>
                    <a:pt x="135" y="410"/>
                    <a:pt x="135" y="410"/>
                  </a:cubicBezTo>
                  <a:cubicBezTo>
                    <a:pt x="136" y="411"/>
                    <a:pt x="137" y="412"/>
                    <a:pt x="136" y="413"/>
                  </a:cubicBezTo>
                  <a:cubicBezTo>
                    <a:pt x="136" y="413"/>
                    <a:pt x="136" y="413"/>
                    <a:pt x="136" y="413"/>
                  </a:cubicBezTo>
                  <a:cubicBezTo>
                    <a:pt x="136" y="414"/>
                    <a:pt x="135" y="415"/>
                    <a:pt x="134" y="415"/>
                  </a:cubicBezTo>
                  <a:cubicBezTo>
                    <a:pt x="134" y="415"/>
                    <a:pt x="134" y="415"/>
                    <a:pt x="134" y="415"/>
                  </a:cubicBezTo>
                  <a:cubicBezTo>
                    <a:pt x="134" y="415"/>
                    <a:pt x="134" y="415"/>
                    <a:pt x="133" y="415"/>
                  </a:cubicBezTo>
                  <a:close/>
                  <a:moveTo>
                    <a:pt x="104" y="406"/>
                  </a:moveTo>
                  <a:cubicBezTo>
                    <a:pt x="101" y="405"/>
                    <a:pt x="97" y="404"/>
                    <a:pt x="93" y="402"/>
                  </a:cubicBezTo>
                  <a:cubicBezTo>
                    <a:pt x="93" y="402"/>
                    <a:pt x="93" y="402"/>
                    <a:pt x="93" y="402"/>
                  </a:cubicBezTo>
                  <a:cubicBezTo>
                    <a:pt x="92" y="402"/>
                    <a:pt x="92" y="401"/>
                    <a:pt x="92" y="400"/>
                  </a:cubicBezTo>
                  <a:cubicBezTo>
                    <a:pt x="92" y="400"/>
                    <a:pt x="92" y="400"/>
                    <a:pt x="92" y="400"/>
                  </a:cubicBezTo>
                  <a:cubicBezTo>
                    <a:pt x="92" y="400"/>
                    <a:pt x="92" y="400"/>
                    <a:pt x="92" y="399"/>
                  </a:cubicBezTo>
                  <a:cubicBezTo>
                    <a:pt x="92" y="399"/>
                    <a:pt x="92" y="399"/>
                    <a:pt x="92" y="399"/>
                  </a:cubicBezTo>
                  <a:cubicBezTo>
                    <a:pt x="92" y="398"/>
                    <a:pt x="94" y="397"/>
                    <a:pt x="95" y="398"/>
                  </a:cubicBezTo>
                  <a:cubicBezTo>
                    <a:pt x="95" y="398"/>
                    <a:pt x="95" y="398"/>
                    <a:pt x="95" y="398"/>
                  </a:cubicBezTo>
                  <a:cubicBezTo>
                    <a:pt x="98" y="399"/>
                    <a:pt x="102" y="401"/>
                    <a:pt x="106" y="402"/>
                  </a:cubicBezTo>
                  <a:cubicBezTo>
                    <a:pt x="106" y="402"/>
                    <a:pt x="106" y="402"/>
                    <a:pt x="106" y="402"/>
                  </a:cubicBezTo>
                  <a:cubicBezTo>
                    <a:pt x="107" y="402"/>
                    <a:pt x="108" y="404"/>
                    <a:pt x="108" y="405"/>
                  </a:cubicBezTo>
                  <a:cubicBezTo>
                    <a:pt x="108" y="405"/>
                    <a:pt x="108" y="405"/>
                    <a:pt x="108" y="405"/>
                  </a:cubicBezTo>
                  <a:cubicBezTo>
                    <a:pt x="107" y="406"/>
                    <a:pt x="106" y="407"/>
                    <a:pt x="105" y="407"/>
                  </a:cubicBezTo>
                  <a:cubicBezTo>
                    <a:pt x="105" y="407"/>
                    <a:pt x="105" y="407"/>
                    <a:pt x="105" y="407"/>
                  </a:cubicBezTo>
                  <a:cubicBezTo>
                    <a:pt x="105" y="407"/>
                    <a:pt x="105" y="407"/>
                    <a:pt x="104" y="406"/>
                  </a:cubicBezTo>
                  <a:close/>
                  <a:moveTo>
                    <a:pt x="76" y="396"/>
                  </a:moveTo>
                  <a:cubicBezTo>
                    <a:pt x="72" y="394"/>
                    <a:pt x="69" y="392"/>
                    <a:pt x="65" y="391"/>
                  </a:cubicBezTo>
                  <a:cubicBezTo>
                    <a:pt x="65" y="391"/>
                    <a:pt x="65" y="391"/>
                    <a:pt x="65" y="391"/>
                  </a:cubicBezTo>
                  <a:cubicBezTo>
                    <a:pt x="65" y="391"/>
                    <a:pt x="65" y="391"/>
                    <a:pt x="65" y="391"/>
                  </a:cubicBezTo>
                  <a:cubicBezTo>
                    <a:pt x="64" y="390"/>
                    <a:pt x="64" y="389"/>
                    <a:pt x="64" y="389"/>
                  </a:cubicBezTo>
                  <a:cubicBezTo>
                    <a:pt x="64" y="389"/>
                    <a:pt x="64" y="389"/>
                    <a:pt x="64" y="389"/>
                  </a:cubicBezTo>
                  <a:cubicBezTo>
                    <a:pt x="64" y="388"/>
                    <a:pt x="64" y="388"/>
                    <a:pt x="64" y="387"/>
                  </a:cubicBezTo>
                  <a:cubicBezTo>
                    <a:pt x="64" y="387"/>
                    <a:pt x="64" y="387"/>
                    <a:pt x="64" y="387"/>
                  </a:cubicBezTo>
                  <a:cubicBezTo>
                    <a:pt x="65" y="386"/>
                    <a:pt x="66" y="386"/>
                    <a:pt x="67" y="386"/>
                  </a:cubicBezTo>
                  <a:cubicBezTo>
                    <a:pt x="67" y="386"/>
                    <a:pt x="67" y="386"/>
                    <a:pt x="67" y="386"/>
                  </a:cubicBezTo>
                  <a:cubicBezTo>
                    <a:pt x="71" y="388"/>
                    <a:pt x="74" y="390"/>
                    <a:pt x="78" y="391"/>
                  </a:cubicBezTo>
                  <a:cubicBezTo>
                    <a:pt x="78" y="391"/>
                    <a:pt x="78" y="391"/>
                    <a:pt x="78" y="391"/>
                  </a:cubicBezTo>
                  <a:cubicBezTo>
                    <a:pt x="79" y="392"/>
                    <a:pt x="80" y="393"/>
                    <a:pt x="79" y="394"/>
                  </a:cubicBezTo>
                  <a:cubicBezTo>
                    <a:pt x="79" y="394"/>
                    <a:pt x="79" y="394"/>
                    <a:pt x="79" y="394"/>
                  </a:cubicBezTo>
                  <a:cubicBezTo>
                    <a:pt x="79" y="395"/>
                    <a:pt x="78" y="396"/>
                    <a:pt x="77" y="396"/>
                  </a:cubicBezTo>
                  <a:cubicBezTo>
                    <a:pt x="77" y="396"/>
                    <a:pt x="77" y="396"/>
                    <a:pt x="77" y="396"/>
                  </a:cubicBezTo>
                  <a:cubicBezTo>
                    <a:pt x="77" y="396"/>
                    <a:pt x="77" y="396"/>
                    <a:pt x="76" y="396"/>
                  </a:cubicBezTo>
                  <a:close/>
                  <a:moveTo>
                    <a:pt x="656" y="392"/>
                  </a:moveTo>
                  <a:cubicBezTo>
                    <a:pt x="656" y="391"/>
                    <a:pt x="655" y="391"/>
                    <a:pt x="655" y="390"/>
                  </a:cubicBezTo>
                  <a:cubicBezTo>
                    <a:pt x="655" y="390"/>
                    <a:pt x="655" y="390"/>
                    <a:pt x="655" y="390"/>
                  </a:cubicBezTo>
                  <a:cubicBezTo>
                    <a:pt x="655" y="389"/>
                    <a:pt x="656" y="389"/>
                    <a:pt x="656" y="388"/>
                  </a:cubicBezTo>
                  <a:cubicBezTo>
                    <a:pt x="656" y="388"/>
                    <a:pt x="656" y="388"/>
                    <a:pt x="656" y="388"/>
                  </a:cubicBezTo>
                  <a:cubicBezTo>
                    <a:pt x="664" y="379"/>
                    <a:pt x="664" y="379"/>
                    <a:pt x="664" y="379"/>
                  </a:cubicBezTo>
                  <a:cubicBezTo>
                    <a:pt x="665" y="378"/>
                    <a:pt x="666" y="378"/>
                    <a:pt x="667" y="379"/>
                  </a:cubicBezTo>
                  <a:cubicBezTo>
                    <a:pt x="667" y="379"/>
                    <a:pt x="667" y="379"/>
                    <a:pt x="667" y="379"/>
                  </a:cubicBezTo>
                  <a:cubicBezTo>
                    <a:pt x="668" y="380"/>
                    <a:pt x="668" y="381"/>
                    <a:pt x="667" y="382"/>
                  </a:cubicBezTo>
                  <a:cubicBezTo>
                    <a:pt x="667" y="382"/>
                    <a:pt x="667" y="382"/>
                    <a:pt x="667" y="382"/>
                  </a:cubicBezTo>
                  <a:cubicBezTo>
                    <a:pt x="660" y="392"/>
                    <a:pt x="660" y="392"/>
                    <a:pt x="660" y="392"/>
                  </a:cubicBezTo>
                  <a:cubicBezTo>
                    <a:pt x="659" y="392"/>
                    <a:pt x="658" y="392"/>
                    <a:pt x="658" y="392"/>
                  </a:cubicBezTo>
                  <a:cubicBezTo>
                    <a:pt x="658" y="392"/>
                    <a:pt x="658" y="392"/>
                    <a:pt x="658" y="392"/>
                  </a:cubicBezTo>
                  <a:cubicBezTo>
                    <a:pt x="657" y="392"/>
                    <a:pt x="657" y="392"/>
                    <a:pt x="656" y="392"/>
                  </a:cubicBezTo>
                  <a:close/>
                  <a:moveTo>
                    <a:pt x="49" y="382"/>
                  </a:moveTo>
                  <a:cubicBezTo>
                    <a:pt x="45" y="380"/>
                    <a:pt x="42" y="378"/>
                    <a:pt x="39" y="376"/>
                  </a:cubicBezTo>
                  <a:cubicBezTo>
                    <a:pt x="39" y="376"/>
                    <a:pt x="39" y="376"/>
                    <a:pt x="39" y="376"/>
                  </a:cubicBezTo>
                  <a:cubicBezTo>
                    <a:pt x="38" y="376"/>
                    <a:pt x="38" y="375"/>
                    <a:pt x="38" y="374"/>
                  </a:cubicBezTo>
                  <a:cubicBezTo>
                    <a:pt x="38" y="374"/>
                    <a:pt x="38" y="374"/>
                    <a:pt x="38" y="374"/>
                  </a:cubicBezTo>
                  <a:cubicBezTo>
                    <a:pt x="38" y="374"/>
                    <a:pt x="38" y="373"/>
                    <a:pt x="38" y="373"/>
                  </a:cubicBezTo>
                  <a:cubicBezTo>
                    <a:pt x="38" y="373"/>
                    <a:pt x="38" y="373"/>
                    <a:pt x="38" y="373"/>
                  </a:cubicBezTo>
                  <a:cubicBezTo>
                    <a:pt x="39" y="372"/>
                    <a:pt x="40" y="371"/>
                    <a:pt x="41" y="372"/>
                  </a:cubicBezTo>
                  <a:cubicBezTo>
                    <a:pt x="41" y="372"/>
                    <a:pt x="41" y="372"/>
                    <a:pt x="41" y="372"/>
                  </a:cubicBezTo>
                  <a:cubicBezTo>
                    <a:pt x="44" y="374"/>
                    <a:pt x="48" y="376"/>
                    <a:pt x="52" y="378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53" y="379"/>
                    <a:pt x="53" y="380"/>
                    <a:pt x="52" y="381"/>
                  </a:cubicBezTo>
                  <a:cubicBezTo>
                    <a:pt x="52" y="381"/>
                    <a:pt x="52" y="381"/>
                    <a:pt x="52" y="381"/>
                  </a:cubicBezTo>
                  <a:cubicBezTo>
                    <a:pt x="52" y="382"/>
                    <a:pt x="51" y="383"/>
                    <a:pt x="50" y="383"/>
                  </a:cubicBezTo>
                  <a:cubicBezTo>
                    <a:pt x="50" y="383"/>
                    <a:pt x="50" y="383"/>
                    <a:pt x="50" y="383"/>
                  </a:cubicBezTo>
                  <a:cubicBezTo>
                    <a:pt x="50" y="383"/>
                    <a:pt x="50" y="383"/>
                    <a:pt x="49" y="382"/>
                  </a:cubicBezTo>
                  <a:close/>
                  <a:moveTo>
                    <a:pt x="676" y="369"/>
                  </a:moveTo>
                  <a:cubicBezTo>
                    <a:pt x="675" y="369"/>
                    <a:pt x="675" y="368"/>
                    <a:pt x="675" y="367"/>
                  </a:cubicBezTo>
                  <a:cubicBezTo>
                    <a:pt x="675" y="367"/>
                    <a:pt x="675" y="367"/>
                    <a:pt x="675" y="367"/>
                  </a:cubicBezTo>
                  <a:cubicBezTo>
                    <a:pt x="675" y="367"/>
                    <a:pt x="675" y="366"/>
                    <a:pt x="676" y="366"/>
                  </a:cubicBezTo>
                  <a:cubicBezTo>
                    <a:pt x="676" y="366"/>
                    <a:pt x="676" y="366"/>
                    <a:pt x="676" y="366"/>
                  </a:cubicBezTo>
                  <a:cubicBezTo>
                    <a:pt x="683" y="357"/>
                    <a:pt x="683" y="357"/>
                    <a:pt x="683" y="357"/>
                  </a:cubicBezTo>
                  <a:cubicBezTo>
                    <a:pt x="684" y="356"/>
                    <a:pt x="686" y="356"/>
                    <a:pt x="687" y="356"/>
                  </a:cubicBezTo>
                  <a:cubicBezTo>
                    <a:pt x="687" y="356"/>
                    <a:pt x="687" y="356"/>
                    <a:pt x="687" y="356"/>
                  </a:cubicBezTo>
                  <a:cubicBezTo>
                    <a:pt x="688" y="357"/>
                    <a:pt x="688" y="359"/>
                    <a:pt x="687" y="360"/>
                  </a:cubicBezTo>
                  <a:cubicBezTo>
                    <a:pt x="687" y="360"/>
                    <a:pt x="687" y="360"/>
                    <a:pt x="687" y="360"/>
                  </a:cubicBezTo>
                  <a:cubicBezTo>
                    <a:pt x="679" y="369"/>
                    <a:pt x="679" y="369"/>
                    <a:pt x="679" y="369"/>
                  </a:cubicBezTo>
                  <a:cubicBezTo>
                    <a:pt x="679" y="369"/>
                    <a:pt x="678" y="370"/>
                    <a:pt x="677" y="370"/>
                  </a:cubicBezTo>
                  <a:cubicBezTo>
                    <a:pt x="677" y="370"/>
                    <a:pt x="677" y="370"/>
                    <a:pt x="677" y="370"/>
                  </a:cubicBezTo>
                  <a:cubicBezTo>
                    <a:pt x="677" y="370"/>
                    <a:pt x="676" y="370"/>
                    <a:pt x="676" y="369"/>
                  </a:cubicBezTo>
                  <a:close/>
                  <a:moveTo>
                    <a:pt x="24" y="366"/>
                  </a:moveTo>
                  <a:cubicBezTo>
                    <a:pt x="20" y="363"/>
                    <a:pt x="17" y="361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3" y="357"/>
                    <a:pt x="13" y="357"/>
                  </a:cubicBezTo>
                  <a:cubicBezTo>
                    <a:pt x="13" y="357"/>
                    <a:pt x="13" y="357"/>
                    <a:pt x="13" y="357"/>
                  </a:cubicBezTo>
                  <a:cubicBezTo>
                    <a:pt x="13" y="356"/>
                    <a:pt x="13" y="356"/>
                    <a:pt x="14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5" y="354"/>
                    <a:pt x="16" y="354"/>
                    <a:pt x="17" y="355"/>
                  </a:cubicBezTo>
                  <a:cubicBezTo>
                    <a:pt x="17" y="355"/>
                    <a:pt x="17" y="355"/>
                    <a:pt x="17" y="355"/>
                  </a:cubicBezTo>
                  <a:cubicBezTo>
                    <a:pt x="20" y="357"/>
                    <a:pt x="23" y="360"/>
                    <a:pt x="27" y="362"/>
                  </a:cubicBezTo>
                  <a:cubicBezTo>
                    <a:pt x="27" y="362"/>
                    <a:pt x="27" y="362"/>
                    <a:pt x="27" y="362"/>
                  </a:cubicBezTo>
                  <a:cubicBezTo>
                    <a:pt x="28" y="363"/>
                    <a:pt x="28" y="364"/>
                    <a:pt x="27" y="366"/>
                  </a:cubicBezTo>
                  <a:cubicBezTo>
                    <a:pt x="27" y="366"/>
                    <a:pt x="27" y="366"/>
                    <a:pt x="27" y="366"/>
                  </a:cubicBezTo>
                  <a:cubicBezTo>
                    <a:pt x="27" y="366"/>
                    <a:pt x="26" y="366"/>
                    <a:pt x="25" y="366"/>
                  </a:cubicBezTo>
                  <a:cubicBezTo>
                    <a:pt x="25" y="366"/>
                    <a:pt x="25" y="366"/>
                    <a:pt x="25" y="366"/>
                  </a:cubicBezTo>
                  <a:cubicBezTo>
                    <a:pt x="25" y="366"/>
                    <a:pt x="24" y="366"/>
                    <a:pt x="24" y="366"/>
                  </a:cubicBezTo>
                  <a:close/>
                  <a:moveTo>
                    <a:pt x="14" y="358"/>
                  </a:move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lose/>
                  <a:moveTo>
                    <a:pt x="14" y="358"/>
                  </a:move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lose/>
                  <a:moveTo>
                    <a:pt x="14" y="358"/>
                  </a:move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lose/>
                  <a:moveTo>
                    <a:pt x="14" y="358"/>
                  </a:moveTo>
                  <a:cubicBezTo>
                    <a:pt x="14" y="358"/>
                    <a:pt x="14" y="358"/>
                    <a:pt x="14" y="358"/>
                  </a:cubicBezTo>
                  <a:cubicBezTo>
                    <a:pt x="14" y="358"/>
                    <a:pt x="14" y="358"/>
                    <a:pt x="14" y="358"/>
                  </a:cubicBezTo>
                  <a:close/>
                  <a:moveTo>
                    <a:pt x="696" y="346"/>
                  </a:moveTo>
                  <a:cubicBezTo>
                    <a:pt x="695" y="346"/>
                    <a:pt x="695" y="345"/>
                    <a:pt x="695" y="345"/>
                  </a:cubicBezTo>
                  <a:cubicBezTo>
                    <a:pt x="695" y="345"/>
                    <a:pt x="695" y="345"/>
                    <a:pt x="695" y="345"/>
                  </a:cubicBezTo>
                  <a:cubicBezTo>
                    <a:pt x="695" y="344"/>
                    <a:pt x="695" y="344"/>
                    <a:pt x="695" y="343"/>
                  </a:cubicBezTo>
                  <a:cubicBezTo>
                    <a:pt x="695" y="343"/>
                    <a:pt x="695" y="343"/>
                    <a:pt x="695" y="343"/>
                  </a:cubicBezTo>
                  <a:cubicBezTo>
                    <a:pt x="703" y="334"/>
                    <a:pt x="703" y="334"/>
                    <a:pt x="703" y="334"/>
                  </a:cubicBezTo>
                  <a:cubicBezTo>
                    <a:pt x="704" y="333"/>
                    <a:pt x="706" y="333"/>
                    <a:pt x="707" y="334"/>
                  </a:cubicBezTo>
                  <a:cubicBezTo>
                    <a:pt x="707" y="334"/>
                    <a:pt x="707" y="334"/>
                    <a:pt x="707" y="334"/>
                  </a:cubicBezTo>
                  <a:cubicBezTo>
                    <a:pt x="708" y="335"/>
                    <a:pt x="708" y="336"/>
                    <a:pt x="707" y="337"/>
                  </a:cubicBezTo>
                  <a:cubicBezTo>
                    <a:pt x="707" y="337"/>
                    <a:pt x="707" y="337"/>
                    <a:pt x="707" y="337"/>
                  </a:cubicBezTo>
                  <a:cubicBezTo>
                    <a:pt x="699" y="346"/>
                    <a:pt x="699" y="346"/>
                    <a:pt x="699" y="346"/>
                  </a:cubicBezTo>
                  <a:cubicBezTo>
                    <a:pt x="698" y="347"/>
                    <a:pt x="698" y="347"/>
                    <a:pt x="697" y="347"/>
                  </a:cubicBezTo>
                  <a:cubicBezTo>
                    <a:pt x="697" y="347"/>
                    <a:pt x="697" y="347"/>
                    <a:pt x="697" y="347"/>
                  </a:cubicBezTo>
                  <a:cubicBezTo>
                    <a:pt x="697" y="347"/>
                    <a:pt x="696" y="347"/>
                    <a:pt x="696" y="346"/>
                  </a:cubicBezTo>
                  <a:close/>
                  <a:moveTo>
                    <a:pt x="1" y="346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1" y="346"/>
                    <a:pt x="1" y="346"/>
                    <a:pt x="1" y="346"/>
                  </a:cubicBezTo>
                  <a:cubicBezTo>
                    <a:pt x="0" y="345"/>
                    <a:pt x="0" y="343"/>
                    <a:pt x="1" y="342"/>
                  </a:cubicBezTo>
                  <a:cubicBezTo>
                    <a:pt x="1" y="342"/>
                    <a:pt x="1" y="342"/>
                    <a:pt x="1" y="342"/>
                  </a:cubicBezTo>
                  <a:cubicBezTo>
                    <a:pt x="3" y="340"/>
                    <a:pt x="6" y="338"/>
                    <a:pt x="10" y="334"/>
                  </a:cubicBezTo>
                  <a:cubicBezTo>
                    <a:pt x="10" y="334"/>
                    <a:pt x="10" y="334"/>
                    <a:pt x="10" y="334"/>
                  </a:cubicBezTo>
                  <a:cubicBezTo>
                    <a:pt x="11" y="333"/>
                    <a:pt x="13" y="333"/>
                    <a:pt x="14" y="335"/>
                  </a:cubicBezTo>
                  <a:cubicBezTo>
                    <a:pt x="14" y="335"/>
                    <a:pt x="14" y="335"/>
                    <a:pt x="14" y="335"/>
                  </a:cubicBezTo>
                  <a:cubicBezTo>
                    <a:pt x="14" y="335"/>
                    <a:pt x="14" y="335"/>
                    <a:pt x="14" y="336"/>
                  </a:cubicBezTo>
                  <a:cubicBezTo>
                    <a:pt x="14" y="336"/>
                    <a:pt x="14" y="336"/>
                    <a:pt x="14" y="336"/>
                  </a:cubicBezTo>
                  <a:cubicBezTo>
                    <a:pt x="14" y="337"/>
                    <a:pt x="14" y="337"/>
                    <a:pt x="13" y="338"/>
                  </a:cubicBezTo>
                  <a:cubicBezTo>
                    <a:pt x="13" y="338"/>
                    <a:pt x="13" y="338"/>
                    <a:pt x="13" y="338"/>
                  </a:cubicBezTo>
                  <a:cubicBezTo>
                    <a:pt x="9" y="341"/>
                    <a:pt x="6" y="344"/>
                    <a:pt x="5" y="345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5" y="345"/>
                    <a:pt x="5" y="346"/>
                    <a:pt x="4" y="346"/>
                  </a:cubicBezTo>
                  <a:cubicBezTo>
                    <a:pt x="4" y="346"/>
                    <a:pt x="4" y="346"/>
                    <a:pt x="4" y="346"/>
                  </a:cubicBezTo>
                  <a:cubicBezTo>
                    <a:pt x="4" y="346"/>
                    <a:pt x="3" y="346"/>
                    <a:pt x="3" y="34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2" y="346"/>
                    <a:pt x="1" y="346"/>
                    <a:pt x="1" y="346"/>
                  </a:cubicBezTo>
                  <a:close/>
                  <a:moveTo>
                    <a:pt x="24" y="326"/>
                  </a:moveTo>
                  <a:cubicBezTo>
                    <a:pt x="23" y="325"/>
                    <a:pt x="24" y="324"/>
                    <a:pt x="25" y="323"/>
                  </a:cubicBezTo>
                  <a:cubicBezTo>
                    <a:pt x="25" y="323"/>
                    <a:pt x="25" y="323"/>
                    <a:pt x="25" y="323"/>
                  </a:cubicBezTo>
                  <a:cubicBezTo>
                    <a:pt x="28" y="321"/>
                    <a:pt x="31" y="318"/>
                    <a:pt x="34" y="316"/>
                  </a:cubicBezTo>
                  <a:cubicBezTo>
                    <a:pt x="34" y="316"/>
                    <a:pt x="34" y="316"/>
                    <a:pt x="34" y="316"/>
                  </a:cubicBezTo>
                  <a:cubicBezTo>
                    <a:pt x="35" y="315"/>
                    <a:pt x="37" y="315"/>
                    <a:pt x="38" y="316"/>
                  </a:cubicBezTo>
                  <a:cubicBezTo>
                    <a:pt x="38" y="316"/>
                    <a:pt x="38" y="316"/>
                    <a:pt x="38" y="316"/>
                  </a:cubicBezTo>
                  <a:cubicBezTo>
                    <a:pt x="38" y="317"/>
                    <a:pt x="38" y="317"/>
                    <a:pt x="38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38" y="319"/>
                    <a:pt x="38" y="319"/>
                    <a:pt x="37" y="320"/>
                  </a:cubicBezTo>
                  <a:cubicBezTo>
                    <a:pt x="37" y="320"/>
                    <a:pt x="37" y="320"/>
                    <a:pt x="37" y="320"/>
                  </a:cubicBezTo>
                  <a:cubicBezTo>
                    <a:pt x="34" y="322"/>
                    <a:pt x="30" y="325"/>
                    <a:pt x="27" y="327"/>
                  </a:cubicBezTo>
                  <a:cubicBezTo>
                    <a:pt x="27" y="327"/>
                    <a:pt x="27" y="327"/>
                    <a:pt x="27" y="327"/>
                  </a:cubicBezTo>
                  <a:cubicBezTo>
                    <a:pt x="27" y="327"/>
                    <a:pt x="27" y="327"/>
                    <a:pt x="26" y="327"/>
                  </a:cubicBezTo>
                  <a:cubicBezTo>
                    <a:pt x="26" y="327"/>
                    <a:pt x="26" y="327"/>
                    <a:pt x="26" y="327"/>
                  </a:cubicBezTo>
                  <a:cubicBezTo>
                    <a:pt x="25" y="327"/>
                    <a:pt x="25" y="327"/>
                    <a:pt x="24" y="326"/>
                  </a:cubicBezTo>
                  <a:close/>
                  <a:moveTo>
                    <a:pt x="715" y="324"/>
                  </a:moveTo>
                  <a:cubicBezTo>
                    <a:pt x="715" y="323"/>
                    <a:pt x="714" y="323"/>
                    <a:pt x="714" y="322"/>
                  </a:cubicBezTo>
                  <a:cubicBezTo>
                    <a:pt x="714" y="322"/>
                    <a:pt x="714" y="322"/>
                    <a:pt x="714" y="322"/>
                  </a:cubicBezTo>
                  <a:cubicBezTo>
                    <a:pt x="714" y="321"/>
                    <a:pt x="715" y="321"/>
                    <a:pt x="715" y="320"/>
                  </a:cubicBezTo>
                  <a:cubicBezTo>
                    <a:pt x="715" y="320"/>
                    <a:pt x="715" y="320"/>
                    <a:pt x="715" y="320"/>
                  </a:cubicBezTo>
                  <a:cubicBezTo>
                    <a:pt x="723" y="311"/>
                    <a:pt x="723" y="311"/>
                    <a:pt x="723" y="311"/>
                  </a:cubicBezTo>
                  <a:cubicBezTo>
                    <a:pt x="724" y="310"/>
                    <a:pt x="725" y="310"/>
                    <a:pt x="726" y="311"/>
                  </a:cubicBezTo>
                  <a:cubicBezTo>
                    <a:pt x="726" y="311"/>
                    <a:pt x="726" y="311"/>
                    <a:pt x="726" y="311"/>
                  </a:cubicBezTo>
                  <a:cubicBezTo>
                    <a:pt x="727" y="312"/>
                    <a:pt x="727" y="314"/>
                    <a:pt x="726" y="315"/>
                  </a:cubicBezTo>
                  <a:cubicBezTo>
                    <a:pt x="726" y="315"/>
                    <a:pt x="726" y="315"/>
                    <a:pt x="726" y="315"/>
                  </a:cubicBezTo>
                  <a:cubicBezTo>
                    <a:pt x="719" y="324"/>
                    <a:pt x="719" y="324"/>
                    <a:pt x="719" y="324"/>
                  </a:cubicBezTo>
                  <a:cubicBezTo>
                    <a:pt x="718" y="324"/>
                    <a:pt x="717" y="324"/>
                    <a:pt x="717" y="324"/>
                  </a:cubicBezTo>
                  <a:cubicBezTo>
                    <a:pt x="717" y="324"/>
                    <a:pt x="717" y="324"/>
                    <a:pt x="717" y="324"/>
                  </a:cubicBezTo>
                  <a:cubicBezTo>
                    <a:pt x="716" y="324"/>
                    <a:pt x="716" y="324"/>
                    <a:pt x="715" y="324"/>
                  </a:cubicBezTo>
                  <a:close/>
                  <a:moveTo>
                    <a:pt x="49" y="309"/>
                  </a:moveTo>
                  <a:cubicBezTo>
                    <a:pt x="48" y="308"/>
                    <a:pt x="48" y="306"/>
                    <a:pt x="49" y="305"/>
                  </a:cubicBezTo>
                  <a:cubicBezTo>
                    <a:pt x="49" y="305"/>
                    <a:pt x="49" y="305"/>
                    <a:pt x="49" y="305"/>
                  </a:cubicBezTo>
                  <a:cubicBezTo>
                    <a:pt x="52" y="303"/>
                    <a:pt x="56" y="301"/>
                    <a:pt x="59" y="298"/>
                  </a:cubicBezTo>
                  <a:cubicBezTo>
                    <a:pt x="59" y="298"/>
                    <a:pt x="59" y="298"/>
                    <a:pt x="59" y="298"/>
                  </a:cubicBezTo>
                  <a:cubicBezTo>
                    <a:pt x="60" y="298"/>
                    <a:pt x="62" y="298"/>
                    <a:pt x="62" y="299"/>
                  </a:cubicBezTo>
                  <a:cubicBezTo>
                    <a:pt x="62" y="299"/>
                    <a:pt x="62" y="299"/>
                    <a:pt x="62" y="299"/>
                  </a:cubicBezTo>
                  <a:cubicBezTo>
                    <a:pt x="63" y="299"/>
                    <a:pt x="63" y="300"/>
                    <a:pt x="63" y="300"/>
                  </a:cubicBezTo>
                  <a:cubicBezTo>
                    <a:pt x="63" y="300"/>
                    <a:pt x="63" y="300"/>
                    <a:pt x="63" y="300"/>
                  </a:cubicBezTo>
                  <a:cubicBezTo>
                    <a:pt x="63" y="301"/>
                    <a:pt x="62" y="302"/>
                    <a:pt x="62" y="302"/>
                  </a:cubicBezTo>
                  <a:cubicBezTo>
                    <a:pt x="62" y="302"/>
                    <a:pt x="62" y="302"/>
                    <a:pt x="62" y="302"/>
                  </a:cubicBezTo>
                  <a:cubicBezTo>
                    <a:pt x="58" y="305"/>
                    <a:pt x="55" y="307"/>
                    <a:pt x="52" y="309"/>
                  </a:cubicBezTo>
                  <a:cubicBezTo>
                    <a:pt x="52" y="309"/>
                    <a:pt x="52" y="309"/>
                    <a:pt x="52" y="309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0" y="310"/>
                    <a:pt x="49" y="309"/>
                    <a:pt x="49" y="309"/>
                  </a:cubicBezTo>
                  <a:close/>
                  <a:moveTo>
                    <a:pt x="735" y="301"/>
                  </a:moveTo>
                  <a:cubicBezTo>
                    <a:pt x="734" y="301"/>
                    <a:pt x="734" y="300"/>
                    <a:pt x="734" y="299"/>
                  </a:cubicBezTo>
                  <a:cubicBezTo>
                    <a:pt x="734" y="299"/>
                    <a:pt x="734" y="299"/>
                    <a:pt x="734" y="299"/>
                  </a:cubicBezTo>
                  <a:cubicBezTo>
                    <a:pt x="734" y="299"/>
                    <a:pt x="734" y="298"/>
                    <a:pt x="735" y="298"/>
                  </a:cubicBezTo>
                  <a:cubicBezTo>
                    <a:pt x="735" y="298"/>
                    <a:pt x="735" y="298"/>
                    <a:pt x="735" y="298"/>
                  </a:cubicBezTo>
                  <a:cubicBezTo>
                    <a:pt x="743" y="289"/>
                    <a:pt x="743" y="289"/>
                    <a:pt x="743" y="289"/>
                  </a:cubicBezTo>
                  <a:cubicBezTo>
                    <a:pt x="743" y="288"/>
                    <a:pt x="745" y="288"/>
                    <a:pt x="746" y="288"/>
                  </a:cubicBezTo>
                  <a:cubicBezTo>
                    <a:pt x="746" y="288"/>
                    <a:pt x="746" y="288"/>
                    <a:pt x="746" y="288"/>
                  </a:cubicBezTo>
                  <a:cubicBezTo>
                    <a:pt x="747" y="289"/>
                    <a:pt x="747" y="291"/>
                    <a:pt x="746" y="292"/>
                  </a:cubicBezTo>
                  <a:cubicBezTo>
                    <a:pt x="746" y="292"/>
                    <a:pt x="746" y="292"/>
                    <a:pt x="746" y="292"/>
                  </a:cubicBezTo>
                  <a:cubicBezTo>
                    <a:pt x="738" y="301"/>
                    <a:pt x="738" y="301"/>
                    <a:pt x="738" y="301"/>
                  </a:cubicBezTo>
                  <a:cubicBezTo>
                    <a:pt x="738" y="301"/>
                    <a:pt x="737" y="302"/>
                    <a:pt x="736" y="302"/>
                  </a:cubicBezTo>
                  <a:cubicBezTo>
                    <a:pt x="736" y="302"/>
                    <a:pt x="736" y="302"/>
                    <a:pt x="736" y="302"/>
                  </a:cubicBezTo>
                  <a:cubicBezTo>
                    <a:pt x="736" y="302"/>
                    <a:pt x="735" y="302"/>
                    <a:pt x="735" y="301"/>
                  </a:cubicBezTo>
                  <a:close/>
                  <a:moveTo>
                    <a:pt x="73" y="291"/>
                  </a:moveTo>
                  <a:cubicBezTo>
                    <a:pt x="72" y="290"/>
                    <a:pt x="73" y="289"/>
                    <a:pt x="74" y="288"/>
                  </a:cubicBezTo>
                  <a:cubicBezTo>
                    <a:pt x="74" y="288"/>
                    <a:pt x="74" y="288"/>
                    <a:pt x="74" y="288"/>
                  </a:cubicBezTo>
                  <a:cubicBezTo>
                    <a:pt x="77" y="286"/>
                    <a:pt x="80" y="284"/>
                    <a:pt x="84" y="281"/>
                  </a:cubicBezTo>
                  <a:cubicBezTo>
                    <a:pt x="84" y="281"/>
                    <a:pt x="84" y="281"/>
                    <a:pt x="84" y="281"/>
                  </a:cubicBezTo>
                  <a:cubicBezTo>
                    <a:pt x="84" y="281"/>
                    <a:pt x="84" y="281"/>
                    <a:pt x="84" y="281"/>
                  </a:cubicBezTo>
                  <a:cubicBezTo>
                    <a:pt x="85" y="281"/>
                    <a:pt x="86" y="281"/>
                    <a:pt x="87" y="282"/>
                  </a:cubicBezTo>
                  <a:cubicBezTo>
                    <a:pt x="87" y="282"/>
                    <a:pt x="87" y="282"/>
                    <a:pt x="87" y="282"/>
                  </a:cubicBezTo>
                  <a:cubicBezTo>
                    <a:pt x="87" y="282"/>
                    <a:pt x="87" y="283"/>
                    <a:pt x="87" y="283"/>
                  </a:cubicBezTo>
                  <a:cubicBezTo>
                    <a:pt x="87" y="283"/>
                    <a:pt x="87" y="283"/>
                    <a:pt x="87" y="283"/>
                  </a:cubicBezTo>
                  <a:cubicBezTo>
                    <a:pt x="87" y="284"/>
                    <a:pt x="87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6" y="285"/>
                    <a:pt x="86" y="285"/>
                    <a:pt x="86" y="285"/>
                  </a:cubicBezTo>
                  <a:cubicBezTo>
                    <a:pt x="83" y="288"/>
                    <a:pt x="80" y="290"/>
                    <a:pt x="77" y="292"/>
                  </a:cubicBezTo>
                  <a:cubicBezTo>
                    <a:pt x="77" y="292"/>
                    <a:pt x="77" y="292"/>
                    <a:pt x="77" y="292"/>
                  </a:cubicBezTo>
                  <a:cubicBezTo>
                    <a:pt x="76" y="292"/>
                    <a:pt x="76" y="293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4" y="293"/>
                    <a:pt x="74" y="292"/>
                    <a:pt x="73" y="291"/>
                  </a:cubicBezTo>
                  <a:close/>
                  <a:moveTo>
                    <a:pt x="755" y="279"/>
                  </a:moveTo>
                  <a:cubicBezTo>
                    <a:pt x="754" y="278"/>
                    <a:pt x="754" y="277"/>
                    <a:pt x="754" y="277"/>
                  </a:cubicBezTo>
                  <a:cubicBezTo>
                    <a:pt x="754" y="277"/>
                    <a:pt x="754" y="277"/>
                    <a:pt x="754" y="277"/>
                  </a:cubicBezTo>
                  <a:cubicBezTo>
                    <a:pt x="754" y="276"/>
                    <a:pt x="754" y="276"/>
                    <a:pt x="754" y="275"/>
                  </a:cubicBezTo>
                  <a:cubicBezTo>
                    <a:pt x="754" y="275"/>
                    <a:pt x="754" y="275"/>
                    <a:pt x="754" y="275"/>
                  </a:cubicBezTo>
                  <a:cubicBezTo>
                    <a:pt x="762" y="266"/>
                    <a:pt x="762" y="266"/>
                    <a:pt x="762" y="266"/>
                  </a:cubicBezTo>
                  <a:cubicBezTo>
                    <a:pt x="763" y="265"/>
                    <a:pt x="765" y="265"/>
                    <a:pt x="766" y="266"/>
                  </a:cubicBezTo>
                  <a:cubicBezTo>
                    <a:pt x="766" y="266"/>
                    <a:pt x="766" y="266"/>
                    <a:pt x="766" y="266"/>
                  </a:cubicBezTo>
                  <a:cubicBezTo>
                    <a:pt x="767" y="267"/>
                    <a:pt x="767" y="268"/>
                    <a:pt x="766" y="269"/>
                  </a:cubicBezTo>
                  <a:cubicBezTo>
                    <a:pt x="766" y="269"/>
                    <a:pt x="766" y="269"/>
                    <a:pt x="766" y="269"/>
                  </a:cubicBezTo>
                  <a:cubicBezTo>
                    <a:pt x="758" y="278"/>
                    <a:pt x="758" y="278"/>
                    <a:pt x="758" y="278"/>
                  </a:cubicBezTo>
                  <a:cubicBezTo>
                    <a:pt x="757" y="279"/>
                    <a:pt x="757" y="279"/>
                    <a:pt x="756" y="279"/>
                  </a:cubicBezTo>
                  <a:cubicBezTo>
                    <a:pt x="756" y="279"/>
                    <a:pt x="756" y="279"/>
                    <a:pt x="756" y="279"/>
                  </a:cubicBezTo>
                  <a:cubicBezTo>
                    <a:pt x="756" y="279"/>
                    <a:pt x="755" y="279"/>
                    <a:pt x="755" y="279"/>
                  </a:cubicBezTo>
                  <a:close/>
                  <a:moveTo>
                    <a:pt x="98" y="274"/>
                  </a:moveTo>
                  <a:cubicBezTo>
                    <a:pt x="97" y="273"/>
                    <a:pt x="97" y="272"/>
                    <a:pt x="99" y="271"/>
                  </a:cubicBezTo>
                  <a:cubicBezTo>
                    <a:pt x="99" y="271"/>
                    <a:pt x="99" y="271"/>
                    <a:pt x="99" y="271"/>
                  </a:cubicBezTo>
                  <a:cubicBezTo>
                    <a:pt x="102" y="269"/>
                    <a:pt x="105" y="267"/>
                    <a:pt x="108" y="264"/>
                  </a:cubicBezTo>
                  <a:cubicBezTo>
                    <a:pt x="108" y="264"/>
                    <a:pt x="108" y="264"/>
                    <a:pt x="108" y="264"/>
                  </a:cubicBezTo>
                  <a:cubicBezTo>
                    <a:pt x="110" y="264"/>
                    <a:pt x="111" y="264"/>
                    <a:pt x="112" y="265"/>
                  </a:cubicBezTo>
                  <a:cubicBezTo>
                    <a:pt x="112" y="265"/>
                    <a:pt x="112" y="265"/>
                    <a:pt x="112" y="265"/>
                  </a:cubicBezTo>
                  <a:cubicBezTo>
                    <a:pt x="112" y="265"/>
                    <a:pt x="112" y="266"/>
                    <a:pt x="112" y="266"/>
                  </a:cubicBezTo>
                  <a:cubicBezTo>
                    <a:pt x="112" y="266"/>
                    <a:pt x="112" y="266"/>
                    <a:pt x="112" y="266"/>
                  </a:cubicBezTo>
                  <a:cubicBezTo>
                    <a:pt x="112" y="267"/>
                    <a:pt x="112" y="268"/>
                    <a:pt x="111" y="268"/>
                  </a:cubicBezTo>
                  <a:cubicBezTo>
                    <a:pt x="111" y="268"/>
                    <a:pt x="111" y="268"/>
                    <a:pt x="111" y="268"/>
                  </a:cubicBezTo>
                  <a:cubicBezTo>
                    <a:pt x="108" y="271"/>
                    <a:pt x="105" y="273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0" y="275"/>
                    <a:pt x="100" y="275"/>
                  </a:cubicBezTo>
                  <a:cubicBezTo>
                    <a:pt x="100" y="275"/>
                    <a:pt x="100" y="275"/>
                    <a:pt x="100" y="275"/>
                  </a:cubicBezTo>
                  <a:cubicBezTo>
                    <a:pt x="99" y="275"/>
                    <a:pt x="98" y="275"/>
                    <a:pt x="98" y="274"/>
                  </a:cubicBezTo>
                  <a:close/>
                  <a:moveTo>
                    <a:pt x="123" y="257"/>
                  </a:moveTo>
                  <a:cubicBezTo>
                    <a:pt x="122" y="256"/>
                    <a:pt x="122" y="255"/>
                    <a:pt x="123" y="254"/>
                  </a:cubicBezTo>
                  <a:cubicBezTo>
                    <a:pt x="123" y="254"/>
                    <a:pt x="123" y="254"/>
                    <a:pt x="123" y="254"/>
                  </a:cubicBezTo>
                  <a:cubicBezTo>
                    <a:pt x="127" y="252"/>
                    <a:pt x="130" y="250"/>
                    <a:pt x="133" y="247"/>
                  </a:cubicBezTo>
                  <a:cubicBezTo>
                    <a:pt x="133" y="247"/>
                    <a:pt x="133" y="247"/>
                    <a:pt x="133" y="247"/>
                  </a:cubicBezTo>
                  <a:cubicBezTo>
                    <a:pt x="134" y="247"/>
                    <a:pt x="136" y="247"/>
                    <a:pt x="137" y="248"/>
                  </a:cubicBezTo>
                  <a:cubicBezTo>
                    <a:pt x="137" y="248"/>
                    <a:pt x="137" y="248"/>
                    <a:pt x="137" y="248"/>
                  </a:cubicBezTo>
                  <a:cubicBezTo>
                    <a:pt x="137" y="248"/>
                    <a:pt x="137" y="249"/>
                    <a:pt x="137" y="249"/>
                  </a:cubicBezTo>
                  <a:cubicBezTo>
                    <a:pt x="137" y="249"/>
                    <a:pt x="137" y="249"/>
                    <a:pt x="137" y="249"/>
                  </a:cubicBezTo>
                  <a:cubicBezTo>
                    <a:pt x="137" y="250"/>
                    <a:pt x="137" y="251"/>
                    <a:pt x="136" y="251"/>
                  </a:cubicBezTo>
                  <a:cubicBezTo>
                    <a:pt x="136" y="251"/>
                    <a:pt x="136" y="251"/>
                    <a:pt x="136" y="251"/>
                  </a:cubicBezTo>
                  <a:cubicBezTo>
                    <a:pt x="133" y="254"/>
                    <a:pt x="129" y="256"/>
                    <a:pt x="126" y="258"/>
                  </a:cubicBezTo>
                  <a:cubicBezTo>
                    <a:pt x="126" y="258"/>
                    <a:pt x="126" y="258"/>
                    <a:pt x="126" y="258"/>
                  </a:cubicBezTo>
                  <a:cubicBezTo>
                    <a:pt x="126" y="258"/>
                    <a:pt x="125" y="259"/>
                    <a:pt x="125" y="259"/>
                  </a:cubicBezTo>
                  <a:cubicBezTo>
                    <a:pt x="125" y="259"/>
                    <a:pt x="125" y="259"/>
                    <a:pt x="125" y="259"/>
                  </a:cubicBezTo>
                  <a:cubicBezTo>
                    <a:pt x="124" y="259"/>
                    <a:pt x="123" y="258"/>
                    <a:pt x="123" y="257"/>
                  </a:cubicBezTo>
                  <a:close/>
                  <a:moveTo>
                    <a:pt x="774" y="256"/>
                  </a:moveTo>
                  <a:cubicBezTo>
                    <a:pt x="774" y="255"/>
                    <a:pt x="773" y="255"/>
                    <a:pt x="773" y="254"/>
                  </a:cubicBezTo>
                  <a:cubicBezTo>
                    <a:pt x="773" y="254"/>
                    <a:pt x="773" y="254"/>
                    <a:pt x="773" y="254"/>
                  </a:cubicBezTo>
                  <a:cubicBezTo>
                    <a:pt x="773" y="254"/>
                    <a:pt x="774" y="253"/>
                    <a:pt x="774" y="252"/>
                  </a:cubicBezTo>
                  <a:cubicBezTo>
                    <a:pt x="774" y="252"/>
                    <a:pt x="774" y="252"/>
                    <a:pt x="774" y="252"/>
                  </a:cubicBezTo>
                  <a:cubicBezTo>
                    <a:pt x="782" y="243"/>
                    <a:pt x="782" y="243"/>
                    <a:pt x="782" y="243"/>
                  </a:cubicBezTo>
                  <a:cubicBezTo>
                    <a:pt x="783" y="242"/>
                    <a:pt x="784" y="242"/>
                    <a:pt x="785" y="243"/>
                  </a:cubicBezTo>
                  <a:cubicBezTo>
                    <a:pt x="785" y="243"/>
                    <a:pt x="785" y="243"/>
                    <a:pt x="785" y="243"/>
                  </a:cubicBezTo>
                  <a:cubicBezTo>
                    <a:pt x="786" y="244"/>
                    <a:pt x="786" y="246"/>
                    <a:pt x="785" y="247"/>
                  </a:cubicBezTo>
                  <a:cubicBezTo>
                    <a:pt x="785" y="247"/>
                    <a:pt x="785" y="247"/>
                    <a:pt x="785" y="247"/>
                  </a:cubicBezTo>
                  <a:cubicBezTo>
                    <a:pt x="778" y="256"/>
                    <a:pt x="778" y="256"/>
                    <a:pt x="778" y="256"/>
                  </a:cubicBezTo>
                  <a:cubicBezTo>
                    <a:pt x="777" y="256"/>
                    <a:pt x="776" y="256"/>
                    <a:pt x="776" y="256"/>
                  </a:cubicBezTo>
                  <a:cubicBezTo>
                    <a:pt x="776" y="256"/>
                    <a:pt x="776" y="256"/>
                    <a:pt x="776" y="256"/>
                  </a:cubicBezTo>
                  <a:cubicBezTo>
                    <a:pt x="775" y="256"/>
                    <a:pt x="775" y="256"/>
                    <a:pt x="774" y="256"/>
                  </a:cubicBezTo>
                  <a:close/>
                  <a:moveTo>
                    <a:pt x="148" y="241"/>
                  </a:moveTo>
                  <a:cubicBezTo>
                    <a:pt x="147" y="240"/>
                    <a:pt x="147" y="238"/>
                    <a:pt x="148" y="237"/>
                  </a:cubicBezTo>
                  <a:cubicBezTo>
                    <a:pt x="148" y="237"/>
                    <a:pt x="148" y="237"/>
                    <a:pt x="148" y="237"/>
                  </a:cubicBezTo>
                  <a:cubicBezTo>
                    <a:pt x="152" y="235"/>
                    <a:pt x="155" y="233"/>
                    <a:pt x="158" y="231"/>
                  </a:cubicBezTo>
                  <a:cubicBezTo>
                    <a:pt x="158" y="231"/>
                    <a:pt x="158" y="231"/>
                    <a:pt x="158" y="231"/>
                  </a:cubicBezTo>
                  <a:cubicBezTo>
                    <a:pt x="159" y="230"/>
                    <a:pt x="161" y="230"/>
                    <a:pt x="162" y="231"/>
                  </a:cubicBezTo>
                  <a:cubicBezTo>
                    <a:pt x="162" y="231"/>
                    <a:pt x="162" y="231"/>
                    <a:pt x="162" y="231"/>
                  </a:cubicBezTo>
                  <a:cubicBezTo>
                    <a:pt x="162" y="232"/>
                    <a:pt x="162" y="232"/>
                    <a:pt x="162" y="233"/>
                  </a:cubicBezTo>
                  <a:cubicBezTo>
                    <a:pt x="162" y="233"/>
                    <a:pt x="162" y="233"/>
                    <a:pt x="162" y="233"/>
                  </a:cubicBezTo>
                  <a:cubicBezTo>
                    <a:pt x="162" y="233"/>
                    <a:pt x="162" y="234"/>
                    <a:pt x="161" y="235"/>
                  </a:cubicBezTo>
                  <a:cubicBezTo>
                    <a:pt x="161" y="235"/>
                    <a:pt x="161" y="235"/>
                    <a:pt x="161" y="235"/>
                  </a:cubicBezTo>
                  <a:cubicBezTo>
                    <a:pt x="158" y="237"/>
                    <a:pt x="154" y="239"/>
                    <a:pt x="151" y="241"/>
                  </a:cubicBezTo>
                  <a:cubicBezTo>
                    <a:pt x="151" y="241"/>
                    <a:pt x="151" y="241"/>
                    <a:pt x="151" y="241"/>
                  </a:cubicBezTo>
                  <a:cubicBezTo>
                    <a:pt x="151" y="242"/>
                    <a:pt x="150" y="242"/>
                    <a:pt x="150" y="242"/>
                  </a:cubicBezTo>
                  <a:cubicBezTo>
                    <a:pt x="150" y="242"/>
                    <a:pt x="150" y="242"/>
                    <a:pt x="150" y="242"/>
                  </a:cubicBezTo>
                  <a:cubicBezTo>
                    <a:pt x="149" y="242"/>
                    <a:pt x="148" y="241"/>
                    <a:pt x="148" y="241"/>
                  </a:cubicBezTo>
                  <a:close/>
                  <a:moveTo>
                    <a:pt x="794" y="233"/>
                  </a:moveTo>
                  <a:cubicBezTo>
                    <a:pt x="793" y="233"/>
                    <a:pt x="793" y="232"/>
                    <a:pt x="793" y="231"/>
                  </a:cubicBezTo>
                  <a:cubicBezTo>
                    <a:pt x="793" y="231"/>
                    <a:pt x="793" y="231"/>
                    <a:pt x="793" y="231"/>
                  </a:cubicBezTo>
                  <a:cubicBezTo>
                    <a:pt x="793" y="231"/>
                    <a:pt x="793" y="230"/>
                    <a:pt x="794" y="230"/>
                  </a:cubicBezTo>
                  <a:cubicBezTo>
                    <a:pt x="794" y="230"/>
                    <a:pt x="794" y="230"/>
                    <a:pt x="794" y="230"/>
                  </a:cubicBezTo>
                  <a:cubicBezTo>
                    <a:pt x="802" y="221"/>
                    <a:pt x="802" y="221"/>
                    <a:pt x="802" y="221"/>
                  </a:cubicBezTo>
                  <a:cubicBezTo>
                    <a:pt x="802" y="220"/>
                    <a:pt x="804" y="220"/>
                    <a:pt x="805" y="221"/>
                  </a:cubicBezTo>
                  <a:cubicBezTo>
                    <a:pt x="805" y="221"/>
                    <a:pt x="805" y="221"/>
                    <a:pt x="805" y="221"/>
                  </a:cubicBezTo>
                  <a:cubicBezTo>
                    <a:pt x="806" y="221"/>
                    <a:pt x="806" y="223"/>
                    <a:pt x="805" y="224"/>
                  </a:cubicBezTo>
                  <a:cubicBezTo>
                    <a:pt x="805" y="224"/>
                    <a:pt x="805" y="224"/>
                    <a:pt x="805" y="224"/>
                  </a:cubicBezTo>
                  <a:cubicBezTo>
                    <a:pt x="797" y="233"/>
                    <a:pt x="797" y="233"/>
                    <a:pt x="797" y="233"/>
                  </a:cubicBezTo>
                  <a:cubicBezTo>
                    <a:pt x="797" y="234"/>
                    <a:pt x="796" y="234"/>
                    <a:pt x="795" y="234"/>
                  </a:cubicBezTo>
                  <a:cubicBezTo>
                    <a:pt x="795" y="234"/>
                    <a:pt x="795" y="234"/>
                    <a:pt x="795" y="234"/>
                  </a:cubicBezTo>
                  <a:cubicBezTo>
                    <a:pt x="795" y="234"/>
                    <a:pt x="794" y="234"/>
                    <a:pt x="794" y="233"/>
                  </a:cubicBezTo>
                  <a:close/>
                  <a:moveTo>
                    <a:pt x="173" y="224"/>
                  </a:moveTo>
                  <a:cubicBezTo>
                    <a:pt x="172" y="223"/>
                    <a:pt x="172" y="221"/>
                    <a:pt x="173" y="220"/>
                  </a:cubicBezTo>
                  <a:cubicBezTo>
                    <a:pt x="173" y="220"/>
                    <a:pt x="173" y="220"/>
                    <a:pt x="173" y="220"/>
                  </a:cubicBezTo>
                  <a:cubicBezTo>
                    <a:pt x="177" y="218"/>
                    <a:pt x="180" y="216"/>
                    <a:pt x="183" y="214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13"/>
                    <a:pt x="186" y="213"/>
                    <a:pt x="187" y="214"/>
                  </a:cubicBezTo>
                  <a:cubicBezTo>
                    <a:pt x="187" y="214"/>
                    <a:pt x="187" y="214"/>
                    <a:pt x="187" y="214"/>
                  </a:cubicBezTo>
                  <a:cubicBezTo>
                    <a:pt x="187" y="215"/>
                    <a:pt x="187" y="215"/>
                    <a:pt x="187" y="216"/>
                  </a:cubicBezTo>
                  <a:cubicBezTo>
                    <a:pt x="187" y="216"/>
                    <a:pt x="187" y="216"/>
                    <a:pt x="187" y="216"/>
                  </a:cubicBezTo>
                  <a:cubicBezTo>
                    <a:pt x="187" y="217"/>
                    <a:pt x="187" y="217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2" y="220"/>
                    <a:pt x="179" y="222"/>
                    <a:pt x="176" y="224"/>
                  </a:cubicBezTo>
                  <a:cubicBezTo>
                    <a:pt x="176" y="224"/>
                    <a:pt x="176" y="224"/>
                    <a:pt x="176" y="224"/>
                  </a:cubicBezTo>
                  <a:cubicBezTo>
                    <a:pt x="176" y="225"/>
                    <a:pt x="175" y="225"/>
                    <a:pt x="175" y="225"/>
                  </a:cubicBezTo>
                  <a:cubicBezTo>
                    <a:pt x="175" y="225"/>
                    <a:pt x="175" y="225"/>
                    <a:pt x="175" y="225"/>
                  </a:cubicBezTo>
                  <a:cubicBezTo>
                    <a:pt x="174" y="225"/>
                    <a:pt x="173" y="225"/>
                    <a:pt x="173" y="224"/>
                  </a:cubicBezTo>
                  <a:close/>
                  <a:moveTo>
                    <a:pt x="814" y="211"/>
                  </a:moveTo>
                  <a:cubicBezTo>
                    <a:pt x="813" y="210"/>
                    <a:pt x="813" y="209"/>
                    <a:pt x="813" y="209"/>
                  </a:cubicBezTo>
                  <a:cubicBezTo>
                    <a:pt x="813" y="209"/>
                    <a:pt x="813" y="209"/>
                    <a:pt x="813" y="209"/>
                  </a:cubicBezTo>
                  <a:cubicBezTo>
                    <a:pt x="813" y="208"/>
                    <a:pt x="813" y="208"/>
                    <a:pt x="813" y="207"/>
                  </a:cubicBezTo>
                  <a:cubicBezTo>
                    <a:pt x="813" y="207"/>
                    <a:pt x="813" y="207"/>
                    <a:pt x="813" y="207"/>
                  </a:cubicBezTo>
                  <a:cubicBezTo>
                    <a:pt x="821" y="198"/>
                    <a:pt x="821" y="198"/>
                    <a:pt x="821" y="198"/>
                  </a:cubicBezTo>
                  <a:cubicBezTo>
                    <a:pt x="822" y="197"/>
                    <a:pt x="824" y="197"/>
                    <a:pt x="825" y="198"/>
                  </a:cubicBezTo>
                  <a:cubicBezTo>
                    <a:pt x="825" y="198"/>
                    <a:pt x="825" y="198"/>
                    <a:pt x="825" y="198"/>
                  </a:cubicBezTo>
                  <a:cubicBezTo>
                    <a:pt x="826" y="199"/>
                    <a:pt x="826" y="200"/>
                    <a:pt x="825" y="201"/>
                  </a:cubicBezTo>
                  <a:cubicBezTo>
                    <a:pt x="825" y="201"/>
                    <a:pt x="825" y="201"/>
                    <a:pt x="825" y="201"/>
                  </a:cubicBezTo>
                  <a:cubicBezTo>
                    <a:pt x="817" y="210"/>
                    <a:pt x="817" y="210"/>
                    <a:pt x="817" y="210"/>
                  </a:cubicBezTo>
                  <a:cubicBezTo>
                    <a:pt x="816" y="211"/>
                    <a:pt x="816" y="211"/>
                    <a:pt x="815" y="211"/>
                  </a:cubicBezTo>
                  <a:cubicBezTo>
                    <a:pt x="815" y="211"/>
                    <a:pt x="815" y="211"/>
                    <a:pt x="815" y="211"/>
                  </a:cubicBezTo>
                  <a:cubicBezTo>
                    <a:pt x="815" y="211"/>
                    <a:pt x="814" y="211"/>
                    <a:pt x="814" y="211"/>
                  </a:cubicBezTo>
                  <a:close/>
                  <a:moveTo>
                    <a:pt x="198" y="207"/>
                  </a:moveTo>
                  <a:cubicBezTo>
                    <a:pt x="197" y="206"/>
                    <a:pt x="197" y="205"/>
                    <a:pt x="198" y="204"/>
                  </a:cubicBezTo>
                  <a:cubicBezTo>
                    <a:pt x="198" y="204"/>
                    <a:pt x="198" y="204"/>
                    <a:pt x="198" y="204"/>
                  </a:cubicBezTo>
                  <a:cubicBezTo>
                    <a:pt x="202" y="202"/>
                    <a:pt x="205" y="199"/>
                    <a:pt x="208" y="197"/>
                  </a:cubicBezTo>
                  <a:cubicBezTo>
                    <a:pt x="208" y="197"/>
                    <a:pt x="208" y="197"/>
                    <a:pt x="208" y="197"/>
                  </a:cubicBezTo>
                  <a:cubicBezTo>
                    <a:pt x="209" y="196"/>
                    <a:pt x="211" y="197"/>
                    <a:pt x="212" y="198"/>
                  </a:cubicBezTo>
                  <a:cubicBezTo>
                    <a:pt x="212" y="198"/>
                    <a:pt x="212" y="198"/>
                    <a:pt x="212" y="198"/>
                  </a:cubicBezTo>
                  <a:cubicBezTo>
                    <a:pt x="212" y="198"/>
                    <a:pt x="212" y="199"/>
                    <a:pt x="212" y="199"/>
                  </a:cubicBezTo>
                  <a:cubicBezTo>
                    <a:pt x="212" y="199"/>
                    <a:pt x="212" y="199"/>
                    <a:pt x="212" y="199"/>
                  </a:cubicBezTo>
                  <a:cubicBezTo>
                    <a:pt x="212" y="200"/>
                    <a:pt x="212" y="201"/>
                    <a:pt x="211" y="201"/>
                  </a:cubicBezTo>
                  <a:cubicBezTo>
                    <a:pt x="211" y="201"/>
                    <a:pt x="211" y="201"/>
                    <a:pt x="211" y="201"/>
                  </a:cubicBezTo>
                  <a:cubicBezTo>
                    <a:pt x="208" y="203"/>
                    <a:pt x="204" y="206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199" y="208"/>
                    <a:pt x="198" y="208"/>
                    <a:pt x="198" y="207"/>
                  </a:cubicBezTo>
                  <a:close/>
                  <a:moveTo>
                    <a:pt x="223" y="190"/>
                  </a:moveTo>
                  <a:cubicBezTo>
                    <a:pt x="222" y="189"/>
                    <a:pt x="222" y="188"/>
                    <a:pt x="223" y="187"/>
                  </a:cubicBezTo>
                  <a:cubicBezTo>
                    <a:pt x="223" y="187"/>
                    <a:pt x="223" y="187"/>
                    <a:pt x="223" y="187"/>
                  </a:cubicBezTo>
                  <a:cubicBezTo>
                    <a:pt x="227" y="185"/>
                    <a:pt x="230" y="183"/>
                    <a:pt x="233" y="180"/>
                  </a:cubicBezTo>
                  <a:cubicBezTo>
                    <a:pt x="233" y="180"/>
                    <a:pt x="233" y="180"/>
                    <a:pt x="233" y="180"/>
                  </a:cubicBezTo>
                  <a:cubicBezTo>
                    <a:pt x="233" y="180"/>
                    <a:pt x="233" y="180"/>
                    <a:pt x="233" y="180"/>
                  </a:cubicBezTo>
                  <a:cubicBezTo>
                    <a:pt x="234" y="180"/>
                    <a:pt x="236" y="180"/>
                    <a:pt x="237" y="181"/>
                  </a:cubicBezTo>
                  <a:cubicBezTo>
                    <a:pt x="237" y="181"/>
                    <a:pt x="237" y="181"/>
                    <a:pt x="237" y="181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7" y="183"/>
                    <a:pt x="237" y="184"/>
                    <a:pt x="236" y="184"/>
                  </a:cubicBezTo>
                  <a:cubicBezTo>
                    <a:pt x="236" y="184"/>
                    <a:pt x="236" y="184"/>
                    <a:pt x="236" y="184"/>
                  </a:cubicBezTo>
                  <a:cubicBezTo>
                    <a:pt x="233" y="187"/>
                    <a:pt x="229" y="189"/>
                    <a:pt x="226" y="191"/>
                  </a:cubicBezTo>
                  <a:cubicBezTo>
                    <a:pt x="226" y="191"/>
                    <a:pt x="226" y="191"/>
                    <a:pt x="226" y="191"/>
                  </a:cubicBezTo>
                  <a:cubicBezTo>
                    <a:pt x="226" y="191"/>
                    <a:pt x="225" y="192"/>
                    <a:pt x="225" y="192"/>
                  </a:cubicBezTo>
                  <a:cubicBezTo>
                    <a:pt x="225" y="192"/>
                    <a:pt x="225" y="192"/>
                    <a:pt x="225" y="192"/>
                  </a:cubicBezTo>
                  <a:cubicBezTo>
                    <a:pt x="224" y="192"/>
                    <a:pt x="223" y="191"/>
                    <a:pt x="223" y="190"/>
                  </a:cubicBezTo>
                  <a:close/>
                  <a:moveTo>
                    <a:pt x="833" y="188"/>
                  </a:moveTo>
                  <a:cubicBezTo>
                    <a:pt x="833" y="187"/>
                    <a:pt x="832" y="187"/>
                    <a:pt x="832" y="186"/>
                  </a:cubicBezTo>
                  <a:cubicBezTo>
                    <a:pt x="832" y="186"/>
                    <a:pt x="832" y="186"/>
                    <a:pt x="832" y="186"/>
                  </a:cubicBezTo>
                  <a:cubicBezTo>
                    <a:pt x="832" y="186"/>
                    <a:pt x="833" y="185"/>
                    <a:pt x="833" y="185"/>
                  </a:cubicBezTo>
                  <a:cubicBezTo>
                    <a:pt x="833" y="185"/>
                    <a:pt x="833" y="185"/>
                    <a:pt x="833" y="185"/>
                  </a:cubicBezTo>
                  <a:cubicBezTo>
                    <a:pt x="841" y="175"/>
                    <a:pt x="841" y="175"/>
                    <a:pt x="841" y="175"/>
                  </a:cubicBezTo>
                  <a:cubicBezTo>
                    <a:pt x="842" y="174"/>
                    <a:pt x="843" y="174"/>
                    <a:pt x="844" y="175"/>
                  </a:cubicBezTo>
                  <a:cubicBezTo>
                    <a:pt x="844" y="175"/>
                    <a:pt x="844" y="175"/>
                    <a:pt x="844" y="175"/>
                  </a:cubicBezTo>
                  <a:cubicBezTo>
                    <a:pt x="845" y="176"/>
                    <a:pt x="845" y="178"/>
                    <a:pt x="844" y="179"/>
                  </a:cubicBezTo>
                  <a:cubicBezTo>
                    <a:pt x="844" y="179"/>
                    <a:pt x="844" y="179"/>
                    <a:pt x="844" y="179"/>
                  </a:cubicBezTo>
                  <a:cubicBezTo>
                    <a:pt x="837" y="188"/>
                    <a:pt x="837" y="188"/>
                    <a:pt x="837" y="188"/>
                  </a:cubicBezTo>
                  <a:cubicBezTo>
                    <a:pt x="836" y="188"/>
                    <a:pt x="835" y="189"/>
                    <a:pt x="835" y="189"/>
                  </a:cubicBezTo>
                  <a:cubicBezTo>
                    <a:pt x="835" y="189"/>
                    <a:pt x="835" y="189"/>
                    <a:pt x="835" y="189"/>
                  </a:cubicBezTo>
                  <a:cubicBezTo>
                    <a:pt x="834" y="189"/>
                    <a:pt x="834" y="188"/>
                    <a:pt x="833" y="188"/>
                  </a:cubicBezTo>
                  <a:close/>
                  <a:moveTo>
                    <a:pt x="248" y="174"/>
                  </a:moveTo>
                  <a:cubicBezTo>
                    <a:pt x="247" y="173"/>
                    <a:pt x="247" y="171"/>
                    <a:pt x="248" y="170"/>
                  </a:cubicBezTo>
                  <a:cubicBezTo>
                    <a:pt x="248" y="170"/>
                    <a:pt x="248" y="170"/>
                    <a:pt x="248" y="170"/>
                  </a:cubicBezTo>
                  <a:cubicBezTo>
                    <a:pt x="252" y="168"/>
                    <a:pt x="255" y="166"/>
                    <a:pt x="258" y="164"/>
                  </a:cubicBezTo>
                  <a:cubicBezTo>
                    <a:pt x="258" y="164"/>
                    <a:pt x="258" y="164"/>
                    <a:pt x="258" y="164"/>
                  </a:cubicBezTo>
                  <a:cubicBezTo>
                    <a:pt x="259" y="163"/>
                    <a:pt x="261" y="163"/>
                    <a:pt x="262" y="165"/>
                  </a:cubicBezTo>
                  <a:cubicBezTo>
                    <a:pt x="262" y="165"/>
                    <a:pt x="262" y="165"/>
                    <a:pt x="262" y="165"/>
                  </a:cubicBezTo>
                  <a:cubicBezTo>
                    <a:pt x="262" y="165"/>
                    <a:pt x="262" y="165"/>
                    <a:pt x="262" y="166"/>
                  </a:cubicBezTo>
                  <a:cubicBezTo>
                    <a:pt x="262" y="166"/>
                    <a:pt x="262" y="166"/>
                    <a:pt x="262" y="166"/>
                  </a:cubicBezTo>
                  <a:cubicBezTo>
                    <a:pt x="262" y="167"/>
                    <a:pt x="262" y="167"/>
                    <a:pt x="261" y="168"/>
                  </a:cubicBezTo>
                  <a:cubicBezTo>
                    <a:pt x="261" y="168"/>
                    <a:pt x="261" y="168"/>
                    <a:pt x="261" y="168"/>
                  </a:cubicBezTo>
                  <a:cubicBezTo>
                    <a:pt x="258" y="170"/>
                    <a:pt x="254" y="172"/>
                    <a:pt x="251" y="174"/>
                  </a:cubicBezTo>
                  <a:cubicBezTo>
                    <a:pt x="251" y="174"/>
                    <a:pt x="251" y="174"/>
                    <a:pt x="251" y="174"/>
                  </a:cubicBezTo>
                  <a:cubicBezTo>
                    <a:pt x="251" y="175"/>
                    <a:pt x="250" y="175"/>
                    <a:pt x="250" y="175"/>
                  </a:cubicBezTo>
                  <a:cubicBezTo>
                    <a:pt x="250" y="175"/>
                    <a:pt x="250" y="175"/>
                    <a:pt x="250" y="175"/>
                  </a:cubicBezTo>
                  <a:cubicBezTo>
                    <a:pt x="249" y="175"/>
                    <a:pt x="248" y="174"/>
                    <a:pt x="248" y="174"/>
                  </a:cubicBezTo>
                  <a:close/>
                  <a:moveTo>
                    <a:pt x="853" y="165"/>
                  </a:moveTo>
                  <a:cubicBezTo>
                    <a:pt x="852" y="165"/>
                    <a:pt x="852" y="164"/>
                    <a:pt x="852" y="164"/>
                  </a:cubicBezTo>
                  <a:cubicBezTo>
                    <a:pt x="852" y="164"/>
                    <a:pt x="852" y="164"/>
                    <a:pt x="852" y="164"/>
                  </a:cubicBezTo>
                  <a:cubicBezTo>
                    <a:pt x="852" y="163"/>
                    <a:pt x="852" y="162"/>
                    <a:pt x="853" y="162"/>
                  </a:cubicBezTo>
                  <a:cubicBezTo>
                    <a:pt x="853" y="162"/>
                    <a:pt x="853" y="162"/>
                    <a:pt x="853" y="162"/>
                  </a:cubicBezTo>
                  <a:cubicBezTo>
                    <a:pt x="861" y="153"/>
                    <a:pt x="861" y="153"/>
                    <a:pt x="861" y="153"/>
                  </a:cubicBezTo>
                  <a:cubicBezTo>
                    <a:pt x="861" y="152"/>
                    <a:pt x="863" y="152"/>
                    <a:pt x="864" y="153"/>
                  </a:cubicBezTo>
                  <a:cubicBezTo>
                    <a:pt x="864" y="153"/>
                    <a:pt x="864" y="153"/>
                    <a:pt x="864" y="153"/>
                  </a:cubicBezTo>
                  <a:cubicBezTo>
                    <a:pt x="865" y="153"/>
                    <a:pt x="865" y="155"/>
                    <a:pt x="864" y="156"/>
                  </a:cubicBezTo>
                  <a:cubicBezTo>
                    <a:pt x="864" y="156"/>
                    <a:pt x="864" y="156"/>
                    <a:pt x="864" y="156"/>
                  </a:cubicBezTo>
                  <a:cubicBezTo>
                    <a:pt x="856" y="165"/>
                    <a:pt x="856" y="165"/>
                    <a:pt x="856" y="165"/>
                  </a:cubicBezTo>
                  <a:cubicBezTo>
                    <a:pt x="856" y="166"/>
                    <a:pt x="855" y="166"/>
                    <a:pt x="854" y="166"/>
                  </a:cubicBezTo>
                  <a:cubicBezTo>
                    <a:pt x="854" y="166"/>
                    <a:pt x="854" y="166"/>
                    <a:pt x="854" y="166"/>
                  </a:cubicBezTo>
                  <a:cubicBezTo>
                    <a:pt x="854" y="166"/>
                    <a:pt x="853" y="166"/>
                    <a:pt x="853" y="165"/>
                  </a:cubicBezTo>
                  <a:close/>
                  <a:moveTo>
                    <a:pt x="273" y="157"/>
                  </a:moveTo>
                  <a:cubicBezTo>
                    <a:pt x="272" y="156"/>
                    <a:pt x="272" y="155"/>
                    <a:pt x="273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7" y="152"/>
                    <a:pt x="280" y="149"/>
                    <a:pt x="283" y="147"/>
                  </a:cubicBezTo>
                  <a:cubicBezTo>
                    <a:pt x="283" y="147"/>
                    <a:pt x="283" y="147"/>
                    <a:pt x="283" y="147"/>
                  </a:cubicBezTo>
                  <a:cubicBezTo>
                    <a:pt x="284" y="147"/>
                    <a:pt x="286" y="147"/>
                    <a:pt x="287" y="148"/>
                  </a:cubicBezTo>
                  <a:cubicBezTo>
                    <a:pt x="287" y="148"/>
                    <a:pt x="287" y="148"/>
                    <a:pt x="287" y="148"/>
                  </a:cubicBezTo>
                  <a:cubicBezTo>
                    <a:pt x="287" y="148"/>
                    <a:pt x="287" y="149"/>
                    <a:pt x="287" y="149"/>
                  </a:cubicBezTo>
                  <a:cubicBezTo>
                    <a:pt x="287" y="149"/>
                    <a:pt x="287" y="149"/>
                    <a:pt x="287" y="149"/>
                  </a:cubicBezTo>
                  <a:cubicBezTo>
                    <a:pt x="287" y="150"/>
                    <a:pt x="287" y="151"/>
                    <a:pt x="286" y="151"/>
                  </a:cubicBezTo>
                  <a:cubicBezTo>
                    <a:pt x="286" y="151"/>
                    <a:pt x="286" y="151"/>
                    <a:pt x="286" y="151"/>
                  </a:cubicBezTo>
                  <a:cubicBezTo>
                    <a:pt x="283" y="153"/>
                    <a:pt x="279" y="156"/>
                    <a:pt x="276" y="158"/>
                  </a:cubicBezTo>
                  <a:cubicBezTo>
                    <a:pt x="276" y="158"/>
                    <a:pt x="276" y="158"/>
                    <a:pt x="276" y="158"/>
                  </a:cubicBezTo>
                  <a:cubicBezTo>
                    <a:pt x="276" y="158"/>
                    <a:pt x="275" y="158"/>
                    <a:pt x="275" y="158"/>
                  </a:cubicBezTo>
                  <a:cubicBezTo>
                    <a:pt x="275" y="158"/>
                    <a:pt x="275" y="158"/>
                    <a:pt x="275" y="158"/>
                  </a:cubicBezTo>
                  <a:cubicBezTo>
                    <a:pt x="274" y="158"/>
                    <a:pt x="273" y="158"/>
                    <a:pt x="273" y="157"/>
                  </a:cubicBezTo>
                  <a:close/>
                  <a:moveTo>
                    <a:pt x="873" y="143"/>
                  </a:moveTo>
                  <a:cubicBezTo>
                    <a:pt x="872" y="142"/>
                    <a:pt x="872" y="142"/>
                    <a:pt x="872" y="141"/>
                  </a:cubicBezTo>
                  <a:cubicBezTo>
                    <a:pt x="872" y="141"/>
                    <a:pt x="872" y="141"/>
                    <a:pt x="872" y="141"/>
                  </a:cubicBezTo>
                  <a:cubicBezTo>
                    <a:pt x="872" y="140"/>
                    <a:pt x="872" y="140"/>
                    <a:pt x="872" y="139"/>
                  </a:cubicBezTo>
                  <a:cubicBezTo>
                    <a:pt x="872" y="139"/>
                    <a:pt x="872" y="139"/>
                    <a:pt x="872" y="139"/>
                  </a:cubicBezTo>
                  <a:cubicBezTo>
                    <a:pt x="880" y="130"/>
                    <a:pt x="880" y="130"/>
                    <a:pt x="880" y="130"/>
                  </a:cubicBezTo>
                  <a:cubicBezTo>
                    <a:pt x="881" y="129"/>
                    <a:pt x="883" y="129"/>
                    <a:pt x="884" y="130"/>
                  </a:cubicBezTo>
                  <a:cubicBezTo>
                    <a:pt x="884" y="130"/>
                    <a:pt x="884" y="130"/>
                    <a:pt x="884" y="130"/>
                  </a:cubicBezTo>
                  <a:cubicBezTo>
                    <a:pt x="885" y="131"/>
                    <a:pt x="885" y="132"/>
                    <a:pt x="884" y="133"/>
                  </a:cubicBezTo>
                  <a:cubicBezTo>
                    <a:pt x="884" y="133"/>
                    <a:pt x="884" y="133"/>
                    <a:pt x="884" y="133"/>
                  </a:cubicBezTo>
                  <a:cubicBezTo>
                    <a:pt x="876" y="142"/>
                    <a:pt x="876" y="142"/>
                    <a:pt x="876" y="142"/>
                  </a:cubicBezTo>
                  <a:cubicBezTo>
                    <a:pt x="875" y="143"/>
                    <a:pt x="875" y="143"/>
                    <a:pt x="874" y="143"/>
                  </a:cubicBezTo>
                  <a:cubicBezTo>
                    <a:pt x="874" y="143"/>
                    <a:pt x="874" y="143"/>
                    <a:pt x="874" y="143"/>
                  </a:cubicBezTo>
                  <a:cubicBezTo>
                    <a:pt x="874" y="143"/>
                    <a:pt x="873" y="143"/>
                    <a:pt x="873" y="143"/>
                  </a:cubicBezTo>
                  <a:close/>
                  <a:moveTo>
                    <a:pt x="298" y="141"/>
                  </a:moveTo>
                  <a:cubicBezTo>
                    <a:pt x="297" y="140"/>
                    <a:pt x="297" y="138"/>
                    <a:pt x="298" y="137"/>
                  </a:cubicBezTo>
                  <a:cubicBezTo>
                    <a:pt x="298" y="137"/>
                    <a:pt x="298" y="137"/>
                    <a:pt x="298" y="137"/>
                  </a:cubicBezTo>
                  <a:cubicBezTo>
                    <a:pt x="302" y="135"/>
                    <a:pt x="305" y="133"/>
                    <a:pt x="308" y="131"/>
                  </a:cubicBezTo>
                  <a:cubicBezTo>
                    <a:pt x="308" y="131"/>
                    <a:pt x="308" y="131"/>
                    <a:pt x="308" y="131"/>
                  </a:cubicBezTo>
                  <a:cubicBezTo>
                    <a:pt x="310" y="130"/>
                    <a:pt x="311" y="130"/>
                    <a:pt x="312" y="131"/>
                  </a:cubicBezTo>
                  <a:cubicBezTo>
                    <a:pt x="312" y="131"/>
                    <a:pt x="312" y="131"/>
                    <a:pt x="312" y="131"/>
                  </a:cubicBezTo>
                  <a:cubicBezTo>
                    <a:pt x="312" y="132"/>
                    <a:pt x="312" y="132"/>
                    <a:pt x="312" y="133"/>
                  </a:cubicBezTo>
                  <a:cubicBezTo>
                    <a:pt x="312" y="133"/>
                    <a:pt x="312" y="133"/>
                    <a:pt x="312" y="133"/>
                  </a:cubicBezTo>
                  <a:cubicBezTo>
                    <a:pt x="312" y="133"/>
                    <a:pt x="312" y="134"/>
                    <a:pt x="311" y="135"/>
                  </a:cubicBezTo>
                  <a:cubicBezTo>
                    <a:pt x="311" y="135"/>
                    <a:pt x="311" y="135"/>
                    <a:pt x="311" y="135"/>
                  </a:cubicBezTo>
                  <a:cubicBezTo>
                    <a:pt x="308" y="137"/>
                    <a:pt x="304" y="139"/>
                    <a:pt x="301" y="141"/>
                  </a:cubicBezTo>
                  <a:cubicBezTo>
                    <a:pt x="301" y="141"/>
                    <a:pt x="301" y="141"/>
                    <a:pt x="301" y="141"/>
                  </a:cubicBezTo>
                  <a:cubicBezTo>
                    <a:pt x="301" y="142"/>
                    <a:pt x="300" y="142"/>
                    <a:pt x="300" y="142"/>
                  </a:cubicBezTo>
                  <a:cubicBezTo>
                    <a:pt x="300" y="142"/>
                    <a:pt x="300" y="142"/>
                    <a:pt x="300" y="142"/>
                  </a:cubicBezTo>
                  <a:cubicBezTo>
                    <a:pt x="299" y="142"/>
                    <a:pt x="298" y="141"/>
                    <a:pt x="298" y="141"/>
                  </a:cubicBezTo>
                  <a:close/>
                  <a:moveTo>
                    <a:pt x="323" y="124"/>
                  </a:moveTo>
                  <a:cubicBezTo>
                    <a:pt x="322" y="123"/>
                    <a:pt x="322" y="121"/>
                    <a:pt x="323" y="121"/>
                  </a:cubicBezTo>
                  <a:cubicBezTo>
                    <a:pt x="323" y="121"/>
                    <a:pt x="323" y="121"/>
                    <a:pt x="323" y="121"/>
                  </a:cubicBezTo>
                  <a:cubicBezTo>
                    <a:pt x="327" y="119"/>
                    <a:pt x="330" y="116"/>
                    <a:pt x="334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35" y="113"/>
                    <a:pt x="336" y="114"/>
                    <a:pt x="337" y="115"/>
                  </a:cubicBezTo>
                  <a:cubicBezTo>
                    <a:pt x="337" y="115"/>
                    <a:pt x="337" y="115"/>
                    <a:pt x="337" y="115"/>
                  </a:cubicBezTo>
                  <a:cubicBezTo>
                    <a:pt x="337" y="115"/>
                    <a:pt x="337" y="116"/>
                    <a:pt x="337" y="116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7" y="117"/>
                    <a:pt x="337" y="118"/>
                    <a:pt x="336" y="118"/>
                  </a:cubicBezTo>
                  <a:cubicBezTo>
                    <a:pt x="336" y="118"/>
                    <a:pt x="336" y="118"/>
                    <a:pt x="336" y="118"/>
                  </a:cubicBezTo>
                  <a:cubicBezTo>
                    <a:pt x="333" y="120"/>
                    <a:pt x="329" y="123"/>
                    <a:pt x="326" y="125"/>
                  </a:cubicBezTo>
                  <a:cubicBezTo>
                    <a:pt x="326" y="125"/>
                    <a:pt x="326" y="125"/>
                    <a:pt x="326" y="125"/>
                  </a:cubicBezTo>
                  <a:cubicBezTo>
                    <a:pt x="326" y="125"/>
                    <a:pt x="325" y="125"/>
                    <a:pt x="325" y="125"/>
                  </a:cubicBezTo>
                  <a:cubicBezTo>
                    <a:pt x="325" y="125"/>
                    <a:pt x="325" y="125"/>
                    <a:pt x="325" y="125"/>
                  </a:cubicBezTo>
                  <a:cubicBezTo>
                    <a:pt x="324" y="125"/>
                    <a:pt x="323" y="125"/>
                    <a:pt x="323" y="124"/>
                  </a:cubicBezTo>
                  <a:close/>
                  <a:moveTo>
                    <a:pt x="892" y="120"/>
                  </a:moveTo>
                  <a:cubicBezTo>
                    <a:pt x="892" y="119"/>
                    <a:pt x="891" y="119"/>
                    <a:pt x="891" y="118"/>
                  </a:cubicBezTo>
                  <a:cubicBezTo>
                    <a:pt x="891" y="118"/>
                    <a:pt x="891" y="118"/>
                    <a:pt x="891" y="118"/>
                  </a:cubicBezTo>
                  <a:cubicBezTo>
                    <a:pt x="891" y="118"/>
                    <a:pt x="892" y="117"/>
                    <a:pt x="892" y="117"/>
                  </a:cubicBezTo>
                  <a:cubicBezTo>
                    <a:pt x="892" y="117"/>
                    <a:pt x="892" y="117"/>
                    <a:pt x="892" y="117"/>
                  </a:cubicBezTo>
                  <a:cubicBezTo>
                    <a:pt x="900" y="108"/>
                    <a:pt x="900" y="108"/>
                    <a:pt x="900" y="108"/>
                  </a:cubicBezTo>
                  <a:cubicBezTo>
                    <a:pt x="901" y="107"/>
                    <a:pt x="902" y="106"/>
                    <a:pt x="903" y="107"/>
                  </a:cubicBezTo>
                  <a:cubicBezTo>
                    <a:pt x="903" y="107"/>
                    <a:pt x="903" y="107"/>
                    <a:pt x="903" y="107"/>
                  </a:cubicBezTo>
                  <a:cubicBezTo>
                    <a:pt x="904" y="108"/>
                    <a:pt x="904" y="110"/>
                    <a:pt x="903" y="111"/>
                  </a:cubicBezTo>
                  <a:cubicBezTo>
                    <a:pt x="903" y="111"/>
                    <a:pt x="903" y="111"/>
                    <a:pt x="903" y="111"/>
                  </a:cubicBezTo>
                  <a:cubicBezTo>
                    <a:pt x="896" y="120"/>
                    <a:pt x="896" y="120"/>
                    <a:pt x="896" y="120"/>
                  </a:cubicBezTo>
                  <a:cubicBezTo>
                    <a:pt x="895" y="120"/>
                    <a:pt x="894" y="121"/>
                    <a:pt x="894" y="121"/>
                  </a:cubicBezTo>
                  <a:cubicBezTo>
                    <a:pt x="894" y="121"/>
                    <a:pt x="894" y="121"/>
                    <a:pt x="894" y="121"/>
                  </a:cubicBezTo>
                  <a:cubicBezTo>
                    <a:pt x="893" y="121"/>
                    <a:pt x="893" y="120"/>
                    <a:pt x="892" y="120"/>
                  </a:cubicBezTo>
                  <a:close/>
                  <a:moveTo>
                    <a:pt x="348" y="108"/>
                  </a:moveTo>
                  <a:cubicBezTo>
                    <a:pt x="347" y="106"/>
                    <a:pt x="347" y="105"/>
                    <a:pt x="349" y="104"/>
                  </a:cubicBezTo>
                  <a:cubicBezTo>
                    <a:pt x="349" y="104"/>
                    <a:pt x="349" y="104"/>
                    <a:pt x="349" y="104"/>
                  </a:cubicBezTo>
                  <a:cubicBezTo>
                    <a:pt x="352" y="102"/>
                    <a:pt x="355" y="100"/>
                    <a:pt x="359" y="98"/>
                  </a:cubicBezTo>
                  <a:cubicBezTo>
                    <a:pt x="359" y="98"/>
                    <a:pt x="359" y="98"/>
                    <a:pt x="359" y="98"/>
                  </a:cubicBezTo>
                  <a:cubicBezTo>
                    <a:pt x="360" y="97"/>
                    <a:pt x="361" y="97"/>
                    <a:pt x="362" y="98"/>
                  </a:cubicBezTo>
                  <a:cubicBezTo>
                    <a:pt x="362" y="98"/>
                    <a:pt x="362" y="98"/>
                    <a:pt x="362" y="98"/>
                  </a:cubicBezTo>
                  <a:cubicBezTo>
                    <a:pt x="362" y="99"/>
                    <a:pt x="362" y="99"/>
                    <a:pt x="362" y="100"/>
                  </a:cubicBezTo>
                  <a:cubicBezTo>
                    <a:pt x="362" y="100"/>
                    <a:pt x="362" y="100"/>
                    <a:pt x="362" y="100"/>
                  </a:cubicBezTo>
                  <a:cubicBezTo>
                    <a:pt x="362" y="100"/>
                    <a:pt x="362" y="101"/>
                    <a:pt x="361" y="102"/>
                  </a:cubicBezTo>
                  <a:cubicBezTo>
                    <a:pt x="361" y="102"/>
                    <a:pt x="361" y="102"/>
                    <a:pt x="361" y="102"/>
                  </a:cubicBezTo>
                  <a:cubicBezTo>
                    <a:pt x="358" y="104"/>
                    <a:pt x="355" y="106"/>
                    <a:pt x="351" y="108"/>
                  </a:cubicBezTo>
                  <a:cubicBezTo>
                    <a:pt x="351" y="108"/>
                    <a:pt x="351" y="108"/>
                    <a:pt x="351" y="108"/>
                  </a:cubicBezTo>
                  <a:cubicBezTo>
                    <a:pt x="351" y="109"/>
                    <a:pt x="350" y="109"/>
                    <a:pt x="350" y="109"/>
                  </a:cubicBezTo>
                  <a:cubicBezTo>
                    <a:pt x="350" y="109"/>
                    <a:pt x="350" y="109"/>
                    <a:pt x="350" y="109"/>
                  </a:cubicBezTo>
                  <a:cubicBezTo>
                    <a:pt x="349" y="109"/>
                    <a:pt x="348" y="108"/>
                    <a:pt x="348" y="108"/>
                  </a:cubicBezTo>
                  <a:close/>
                  <a:moveTo>
                    <a:pt x="912" y="97"/>
                  </a:moveTo>
                  <a:cubicBezTo>
                    <a:pt x="910" y="96"/>
                    <a:pt x="906" y="93"/>
                    <a:pt x="902" y="91"/>
                  </a:cubicBezTo>
                  <a:cubicBezTo>
                    <a:pt x="902" y="91"/>
                    <a:pt x="902" y="91"/>
                    <a:pt x="902" y="91"/>
                  </a:cubicBezTo>
                  <a:cubicBezTo>
                    <a:pt x="901" y="90"/>
                    <a:pt x="901" y="89"/>
                    <a:pt x="901" y="88"/>
                  </a:cubicBezTo>
                  <a:cubicBezTo>
                    <a:pt x="901" y="88"/>
                    <a:pt x="901" y="88"/>
                    <a:pt x="901" y="88"/>
                  </a:cubicBezTo>
                  <a:cubicBezTo>
                    <a:pt x="902" y="86"/>
                    <a:pt x="904" y="86"/>
                    <a:pt x="905" y="87"/>
                  </a:cubicBezTo>
                  <a:cubicBezTo>
                    <a:pt x="905" y="87"/>
                    <a:pt x="905" y="87"/>
                    <a:pt x="905" y="87"/>
                  </a:cubicBezTo>
                  <a:cubicBezTo>
                    <a:pt x="909" y="89"/>
                    <a:pt x="912" y="92"/>
                    <a:pt x="915" y="94"/>
                  </a:cubicBezTo>
                  <a:cubicBezTo>
                    <a:pt x="915" y="94"/>
                    <a:pt x="915" y="94"/>
                    <a:pt x="915" y="94"/>
                  </a:cubicBezTo>
                  <a:cubicBezTo>
                    <a:pt x="916" y="95"/>
                    <a:pt x="916" y="96"/>
                    <a:pt x="915" y="97"/>
                  </a:cubicBezTo>
                  <a:cubicBezTo>
                    <a:pt x="915" y="97"/>
                    <a:pt x="915" y="97"/>
                    <a:pt x="915" y="97"/>
                  </a:cubicBezTo>
                  <a:cubicBezTo>
                    <a:pt x="915" y="98"/>
                    <a:pt x="914" y="98"/>
                    <a:pt x="913" y="98"/>
                  </a:cubicBezTo>
                  <a:cubicBezTo>
                    <a:pt x="913" y="98"/>
                    <a:pt x="913" y="98"/>
                    <a:pt x="913" y="98"/>
                  </a:cubicBezTo>
                  <a:cubicBezTo>
                    <a:pt x="913" y="98"/>
                    <a:pt x="912" y="98"/>
                    <a:pt x="912" y="97"/>
                  </a:cubicBezTo>
                  <a:close/>
                  <a:moveTo>
                    <a:pt x="373" y="91"/>
                  </a:moveTo>
                  <a:cubicBezTo>
                    <a:pt x="372" y="90"/>
                    <a:pt x="373" y="88"/>
                    <a:pt x="374" y="88"/>
                  </a:cubicBezTo>
                  <a:cubicBezTo>
                    <a:pt x="374" y="88"/>
                    <a:pt x="374" y="88"/>
                    <a:pt x="374" y="88"/>
                  </a:cubicBezTo>
                  <a:cubicBezTo>
                    <a:pt x="377" y="86"/>
                    <a:pt x="380" y="83"/>
                    <a:pt x="384" y="81"/>
                  </a:cubicBezTo>
                  <a:cubicBezTo>
                    <a:pt x="384" y="81"/>
                    <a:pt x="384" y="81"/>
                    <a:pt x="384" y="81"/>
                  </a:cubicBezTo>
                  <a:cubicBezTo>
                    <a:pt x="385" y="80"/>
                    <a:pt x="386" y="81"/>
                    <a:pt x="387" y="82"/>
                  </a:cubicBezTo>
                  <a:cubicBezTo>
                    <a:pt x="387" y="82"/>
                    <a:pt x="387" y="82"/>
                    <a:pt x="387" y="82"/>
                  </a:cubicBezTo>
                  <a:cubicBezTo>
                    <a:pt x="387" y="82"/>
                    <a:pt x="387" y="83"/>
                    <a:pt x="387" y="83"/>
                  </a:cubicBezTo>
                  <a:cubicBezTo>
                    <a:pt x="387" y="83"/>
                    <a:pt x="387" y="83"/>
                    <a:pt x="387" y="83"/>
                  </a:cubicBezTo>
                  <a:cubicBezTo>
                    <a:pt x="387" y="84"/>
                    <a:pt x="387" y="85"/>
                    <a:pt x="386" y="85"/>
                  </a:cubicBezTo>
                  <a:cubicBezTo>
                    <a:pt x="386" y="85"/>
                    <a:pt x="386" y="85"/>
                    <a:pt x="386" y="85"/>
                  </a:cubicBezTo>
                  <a:cubicBezTo>
                    <a:pt x="383" y="87"/>
                    <a:pt x="380" y="90"/>
                    <a:pt x="376" y="92"/>
                  </a:cubicBezTo>
                  <a:cubicBezTo>
                    <a:pt x="376" y="92"/>
                    <a:pt x="376" y="92"/>
                    <a:pt x="376" y="92"/>
                  </a:cubicBezTo>
                  <a:cubicBezTo>
                    <a:pt x="376" y="92"/>
                    <a:pt x="375" y="92"/>
                    <a:pt x="375" y="92"/>
                  </a:cubicBezTo>
                  <a:cubicBezTo>
                    <a:pt x="375" y="92"/>
                    <a:pt x="375" y="92"/>
                    <a:pt x="375" y="92"/>
                  </a:cubicBezTo>
                  <a:cubicBezTo>
                    <a:pt x="374" y="92"/>
                    <a:pt x="373" y="92"/>
                    <a:pt x="373" y="91"/>
                  </a:cubicBezTo>
                  <a:close/>
                  <a:moveTo>
                    <a:pt x="886" y="83"/>
                  </a:moveTo>
                  <a:cubicBezTo>
                    <a:pt x="883" y="81"/>
                    <a:pt x="879" y="80"/>
                    <a:pt x="875" y="78"/>
                  </a:cubicBezTo>
                  <a:cubicBezTo>
                    <a:pt x="875" y="78"/>
                    <a:pt x="875" y="78"/>
                    <a:pt x="875" y="78"/>
                  </a:cubicBezTo>
                  <a:cubicBezTo>
                    <a:pt x="874" y="78"/>
                    <a:pt x="874" y="76"/>
                    <a:pt x="874" y="75"/>
                  </a:cubicBezTo>
                  <a:cubicBezTo>
                    <a:pt x="874" y="75"/>
                    <a:pt x="874" y="75"/>
                    <a:pt x="874" y="75"/>
                  </a:cubicBezTo>
                  <a:cubicBezTo>
                    <a:pt x="875" y="74"/>
                    <a:pt x="876" y="73"/>
                    <a:pt x="877" y="74"/>
                  </a:cubicBezTo>
                  <a:cubicBezTo>
                    <a:pt x="877" y="74"/>
                    <a:pt x="877" y="74"/>
                    <a:pt x="877" y="74"/>
                  </a:cubicBezTo>
                  <a:cubicBezTo>
                    <a:pt x="881" y="75"/>
                    <a:pt x="885" y="77"/>
                    <a:pt x="888" y="78"/>
                  </a:cubicBezTo>
                  <a:cubicBezTo>
                    <a:pt x="888" y="78"/>
                    <a:pt x="888" y="78"/>
                    <a:pt x="888" y="78"/>
                  </a:cubicBezTo>
                  <a:cubicBezTo>
                    <a:pt x="889" y="79"/>
                    <a:pt x="890" y="80"/>
                    <a:pt x="890" y="81"/>
                  </a:cubicBezTo>
                  <a:cubicBezTo>
                    <a:pt x="890" y="81"/>
                    <a:pt x="890" y="81"/>
                    <a:pt x="890" y="81"/>
                  </a:cubicBezTo>
                  <a:cubicBezTo>
                    <a:pt x="890" y="81"/>
                    <a:pt x="890" y="81"/>
                    <a:pt x="890" y="82"/>
                  </a:cubicBezTo>
                  <a:cubicBezTo>
                    <a:pt x="890" y="82"/>
                    <a:pt x="890" y="82"/>
                    <a:pt x="890" y="82"/>
                  </a:cubicBezTo>
                  <a:cubicBezTo>
                    <a:pt x="889" y="83"/>
                    <a:pt x="888" y="83"/>
                    <a:pt x="887" y="83"/>
                  </a:cubicBezTo>
                  <a:cubicBezTo>
                    <a:pt x="887" y="83"/>
                    <a:pt x="887" y="83"/>
                    <a:pt x="887" y="83"/>
                  </a:cubicBezTo>
                  <a:cubicBezTo>
                    <a:pt x="887" y="83"/>
                    <a:pt x="887" y="83"/>
                    <a:pt x="886" y="83"/>
                  </a:cubicBezTo>
                  <a:close/>
                  <a:moveTo>
                    <a:pt x="398" y="75"/>
                  </a:moveTo>
                  <a:cubicBezTo>
                    <a:pt x="397" y="73"/>
                    <a:pt x="398" y="72"/>
                    <a:pt x="399" y="71"/>
                  </a:cubicBezTo>
                  <a:cubicBezTo>
                    <a:pt x="399" y="71"/>
                    <a:pt x="399" y="71"/>
                    <a:pt x="399" y="71"/>
                  </a:cubicBezTo>
                  <a:cubicBezTo>
                    <a:pt x="402" y="69"/>
                    <a:pt x="406" y="67"/>
                    <a:pt x="409" y="65"/>
                  </a:cubicBezTo>
                  <a:cubicBezTo>
                    <a:pt x="409" y="65"/>
                    <a:pt x="409" y="65"/>
                    <a:pt x="409" y="65"/>
                  </a:cubicBezTo>
                  <a:cubicBezTo>
                    <a:pt x="410" y="64"/>
                    <a:pt x="412" y="64"/>
                    <a:pt x="412" y="65"/>
                  </a:cubicBezTo>
                  <a:cubicBezTo>
                    <a:pt x="412" y="65"/>
                    <a:pt x="412" y="65"/>
                    <a:pt x="412" y="65"/>
                  </a:cubicBezTo>
                  <a:cubicBezTo>
                    <a:pt x="413" y="66"/>
                    <a:pt x="413" y="66"/>
                    <a:pt x="413" y="67"/>
                  </a:cubicBezTo>
                  <a:cubicBezTo>
                    <a:pt x="413" y="67"/>
                    <a:pt x="413" y="67"/>
                    <a:pt x="413" y="67"/>
                  </a:cubicBezTo>
                  <a:cubicBezTo>
                    <a:pt x="413" y="67"/>
                    <a:pt x="412" y="68"/>
                    <a:pt x="412" y="69"/>
                  </a:cubicBezTo>
                  <a:cubicBezTo>
                    <a:pt x="412" y="69"/>
                    <a:pt x="412" y="69"/>
                    <a:pt x="412" y="69"/>
                  </a:cubicBezTo>
                  <a:cubicBezTo>
                    <a:pt x="408" y="71"/>
                    <a:pt x="405" y="73"/>
                    <a:pt x="401" y="75"/>
                  </a:cubicBezTo>
                  <a:cubicBezTo>
                    <a:pt x="401" y="75"/>
                    <a:pt x="401" y="75"/>
                    <a:pt x="401" y="75"/>
                  </a:cubicBezTo>
                  <a:cubicBezTo>
                    <a:pt x="401" y="76"/>
                    <a:pt x="401" y="76"/>
                    <a:pt x="400" y="76"/>
                  </a:cubicBezTo>
                  <a:cubicBezTo>
                    <a:pt x="400" y="76"/>
                    <a:pt x="400" y="76"/>
                    <a:pt x="400" y="76"/>
                  </a:cubicBezTo>
                  <a:cubicBezTo>
                    <a:pt x="399" y="76"/>
                    <a:pt x="399" y="75"/>
                    <a:pt x="398" y="75"/>
                  </a:cubicBezTo>
                  <a:close/>
                  <a:moveTo>
                    <a:pt x="859" y="72"/>
                  </a:moveTo>
                  <a:cubicBezTo>
                    <a:pt x="859" y="72"/>
                    <a:pt x="859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ubicBezTo>
                    <a:pt x="855" y="71"/>
                    <a:pt x="851" y="70"/>
                    <a:pt x="847" y="68"/>
                  </a:cubicBezTo>
                  <a:cubicBezTo>
                    <a:pt x="847" y="68"/>
                    <a:pt x="847" y="68"/>
                    <a:pt x="847" y="68"/>
                  </a:cubicBezTo>
                  <a:cubicBezTo>
                    <a:pt x="846" y="68"/>
                    <a:pt x="845" y="67"/>
                    <a:pt x="846" y="65"/>
                  </a:cubicBezTo>
                  <a:cubicBezTo>
                    <a:pt x="846" y="65"/>
                    <a:pt x="846" y="65"/>
                    <a:pt x="846" y="65"/>
                  </a:cubicBezTo>
                  <a:cubicBezTo>
                    <a:pt x="846" y="64"/>
                    <a:pt x="847" y="63"/>
                    <a:pt x="849" y="64"/>
                  </a:cubicBezTo>
                  <a:cubicBezTo>
                    <a:pt x="849" y="64"/>
                    <a:pt x="849" y="64"/>
                    <a:pt x="849" y="64"/>
                  </a:cubicBezTo>
                  <a:cubicBezTo>
                    <a:pt x="853" y="65"/>
                    <a:pt x="857" y="66"/>
                    <a:pt x="860" y="67"/>
                  </a:cubicBezTo>
                  <a:cubicBezTo>
                    <a:pt x="860" y="67"/>
                    <a:pt x="860" y="67"/>
                    <a:pt x="860" y="67"/>
                  </a:cubicBezTo>
                  <a:cubicBezTo>
                    <a:pt x="860" y="68"/>
                    <a:pt x="860" y="68"/>
                    <a:pt x="860" y="68"/>
                  </a:cubicBezTo>
                  <a:cubicBezTo>
                    <a:pt x="861" y="68"/>
                    <a:pt x="862" y="69"/>
                    <a:pt x="862" y="70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862" y="70"/>
                    <a:pt x="862" y="70"/>
                    <a:pt x="862" y="71"/>
                  </a:cubicBezTo>
                  <a:cubicBezTo>
                    <a:pt x="862" y="71"/>
                    <a:pt x="862" y="71"/>
                    <a:pt x="862" y="71"/>
                  </a:cubicBezTo>
                  <a:cubicBezTo>
                    <a:pt x="861" y="72"/>
                    <a:pt x="860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ubicBezTo>
                    <a:pt x="859" y="72"/>
                    <a:pt x="859" y="72"/>
                    <a:pt x="859" y="72"/>
                  </a:cubicBezTo>
                  <a:close/>
                  <a:moveTo>
                    <a:pt x="830" y="63"/>
                  </a:moveTo>
                  <a:cubicBezTo>
                    <a:pt x="826" y="62"/>
                    <a:pt x="822" y="62"/>
                    <a:pt x="819" y="61"/>
                  </a:cubicBezTo>
                  <a:cubicBezTo>
                    <a:pt x="819" y="61"/>
                    <a:pt x="819" y="61"/>
                    <a:pt x="819" y="61"/>
                  </a:cubicBezTo>
                  <a:cubicBezTo>
                    <a:pt x="817" y="60"/>
                    <a:pt x="816" y="59"/>
                    <a:pt x="817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17" y="56"/>
                    <a:pt x="818" y="56"/>
                    <a:pt x="820" y="56"/>
                  </a:cubicBezTo>
                  <a:cubicBezTo>
                    <a:pt x="820" y="56"/>
                    <a:pt x="820" y="56"/>
                    <a:pt x="820" y="56"/>
                  </a:cubicBezTo>
                  <a:cubicBezTo>
                    <a:pt x="824" y="57"/>
                    <a:pt x="827" y="58"/>
                    <a:pt x="831" y="59"/>
                  </a:cubicBezTo>
                  <a:cubicBezTo>
                    <a:pt x="831" y="59"/>
                    <a:pt x="831" y="59"/>
                    <a:pt x="831" y="59"/>
                  </a:cubicBezTo>
                  <a:cubicBezTo>
                    <a:pt x="831" y="59"/>
                    <a:pt x="831" y="59"/>
                    <a:pt x="831" y="59"/>
                  </a:cubicBezTo>
                  <a:cubicBezTo>
                    <a:pt x="832" y="59"/>
                    <a:pt x="833" y="60"/>
                    <a:pt x="833" y="61"/>
                  </a:cubicBezTo>
                  <a:cubicBezTo>
                    <a:pt x="833" y="61"/>
                    <a:pt x="833" y="61"/>
                    <a:pt x="833" y="61"/>
                  </a:cubicBezTo>
                  <a:cubicBezTo>
                    <a:pt x="833" y="61"/>
                    <a:pt x="833" y="62"/>
                    <a:pt x="833" y="62"/>
                  </a:cubicBezTo>
                  <a:cubicBezTo>
                    <a:pt x="833" y="62"/>
                    <a:pt x="833" y="62"/>
                    <a:pt x="833" y="62"/>
                  </a:cubicBezTo>
                  <a:cubicBezTo>
                    <a:pt x="833" y="63"/>
                    <a:pt x="832" y="64"/>
                    <a:pt x="831" y="64"/>
                  </a:cubicBezTo>
                  <a:cubicBezTo>
                    <a:pt x="831" y="64"/>
                    <a:pt x="831" y="64"/>
                    <a:pt x="831" y="64"/>
                  </a:cubicBezTo>
                  <a:cubicBezTo>
                    <a:pt x="831" y="64"/>
                    <a:pt x="830" y="64"/>
                    <a:pt x="830" y="63"/>
                  </a:cubicBezTo>
                  <a:close/>
                  <a:moveTo>
                    <a:pt x="423" y="58"/>
                  </a:moveTo>
                  <a:cubicBezTo>
                    <a:pt x="423" y="57"/>
                    <a:pt x="423" y="56"/>
                    <a:pt x="424" y="55"/>
                  </a:cubicBezTo>
                  <a:cubicBezTo>
                    <a:pt x="424" y="55"/>
                    <a:pt x="424" y="55"/>
                    <a:pt x="424" y="55"/>
                  </a:cubicBezTo>
                  <a:cubicBezTo>
                    <a:pt x="427" y="53"/>
                    <a:pt x="431" y="50"/>
                    <a:pt x="434" y="48"/>
                  </a:cubicBezTo>
                  <a:cubicBezTo>
                    <a:pt x="434" y="48"/>
                    <a:pt x="434" y="48"/>
                    <a:pt x="434" y="48"/>
                  </a:cubicBezTo>
                  <a:cubicBezTo>
                    <a:pt x="435" y="47"/>
                    <a:pt x="437" y="48"/>
                    <a:pt x="437" y="49"/>
                  </a:cubicBezTo>
                  <a:cubicBezTo>
                    <a:pt x="437" y="49"/>
                    <a:pt x="437" y="49"/>
                    <a:pt x="437" y="49"/>
                  </a:cubicBezTo>
                  <a:cubicBezTo>
                    <a:pt x="438" y="49"/>
                    <a:pt x="438" y="50"/>
                    <a:pt x="438" y="50"/>
                  </a:cubicBezTo>
                  <a:cubicBezTo>
                    <a:pt x="438" y="50"/>
                    <a:pt x="438" y="50"/>
                    <a:pt x="438" y="50"/>
                  </a:cubicBezTo>
                  <a:cubicBezTo>
                    <a:pt x="438" y="51"/>
                    <a:pt x="437" y="52"/>
                    <a:pt x="437" y="52"/>
                  </a:cubicBezTo>
                  <a:cubicBezTo>
                    <a:pt x="437" y="52"/>
                    <a:pt x="437" y="52"/>
                    <a:pt x="437" y="52"/>
                  </a:cubicBezTo>
                  <a:cubicBezTo>
                    <a:pt x="433" y="54"/>
                    <a:pt x="430" y="57"/>
                    <a:pt x="427" y="59"/>
                  </a:cubicBezTo>
                  <a:cubicBezTo>
                    <a:pt x="427" y="59"/>
                    <a:pt x="427" y="59"/>
                    <a:pt x="427" y="59"/>
                  </a:cubicBezTo>
                  <a:cubicBezTo>
                    <a:pt x="426" y="59"/>
                    <a:pt x="426" y="59"/>
                    <a:pt x="425" y="59"/>
                  </a:cubicBezTo>
                  <a:cubicBezTo>
                    <a:pt x="425" y="59"/>
                    <a:pt x="425" y="59"/>
                    <a:pt x="425" y="59"/>
                  </a:cubicBezTo>
                  <a:cubicBezTo>
                    <a:pt x="425" y="59"/>
                    <a:pt x="424" y="59"/>
                    <a:pt x="423" y="58"/>
                  </a:cubicBezTo>
                  <a:close/>
                  <a:moveTo>
                    <a:pt x="801" y="57"/>
                  </a:moveTo>
                  <a:cubicBezTo>
                    <a:pt x="801" y="57"/>
                    <a:pt x="801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ubicBezTo>
                    <a:pt x="797" y="56"/>
                    <a:pt x="793" y="55"/>
                    <a:pt x="789" y="55"/>
                  </a:cubicBezTo>
                  <a:cubicBezTo>
                    <a:pt x="789" y="55"/>
                    <a:pt x="789" y="55"/>
                    <a:pt x="789" y="55"/>
                  </a:cubicBezTo>
                  <a:cubicBezTo>
                    <a:pt x="788" y="55"/>
                    <a:pt x="787" y="53"/>
                    <a:pt x="787" y="52"/>
                  </a:cubicBezTo>
                  <a:cubicBezTo>
                    <a:pt x="787" y="52"/>
                    <a:pt x="787" y="52"/>
                    <a:pt x="787" y="52"/>
                  </a:cubicBezTo>
                  <a:cubicBezTo>
                    <a:pt x="787" y="51"/>
                    <a:pt x="789" y="50"/>
                    <a:pt x="790" y="50"/>
                  </a:cubicBezTo>
                  <a:cubicBezTo>
                    <a:pt x="790" y="50"/>
                    <a:pt x="790" y="50"/>
                    <a:pt x="790" y="50"/>
                  </a:cubicBezTo>
                  <a:cubicBezTo>
                    <a:pt x="794" y="51"/>
                    <a:pt x="798" y="51"/>
                    <a:pt x="802" y="52"/>
                  </a:cubicBezTo>
                  <a:cubicBezTo>
                    <a:pt x="802" y="52"/>
                    <a:pt x="802" y="52"/>
                    <a:pt x="802" y="52"/>
                  </a:cubicBezTo>
                  <a:cubicBezTo>
                    <a:pt x="803" y="52"/>
                    <a:pt x="804" y="53"/>
                    <a:pt x="804" y="54"/>
                  </a:cubicBezTo>
                  <a:cubicBezTo>
                    <a:pt x="804" y="54"/>
                    <a:pt x="804" y="54"/>
                    <a:pt x="804" y="54"/>
                  </a:cubicBezTo>
                  <a:cubicBezTo>
                    <a:pt x="804" y="55"/>
                    <a:pt x="804" y="55"/>
                    <a:pt x="804" y="55"/>
                  </a:cubicBezTo>
                  <a:cubicBezTo>
                    <a:pt x="804" y="55"/>
                    <a:pt x="804" y="55"/>
                    <a:pt x="804" y="55"/>
                  </a:cubicBezTo>
                  <a:cubicBezTo>
                    <a:pt x="804" y="56"/>
                    <a:pt x="803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ubicBezTo>
                    <a:pt x="801" y="57"/>
                    <a:pt x="801" y="57"/>
                    <a:pt x="801" y="57"/>
                  </a:cubicBezTo>
                  <a:close/>
                  <a:moveTo>
                    <a:pt x="772" y="52"/>
                  </a:moveTo>
                  <a:cubicBezTo>
                    <a:pt x="768" y="52"/>
                    <a:pt x="764" y="51"/>
                    <a:pt x="760" y="51"/>
                  </a:cubicBezTo>
                  <a:cubicBezTo>
                    <a:pt x="760" y="51"/>
                    <a:pt x="760" y="51"/>
                    <a:pt x="760" y="51"/>
                  </a:cubicBezTo>
                  <a:cubicBezTo>
                    <a:pt x="758" y="51"/>
                    <a:pt x="757" y="50"/>
                    <a:pt x="757" y="48"/>
                  </a:cubicBezTo>
                  <a:cubicBezTo>
                    <a:pt x="757" y="48"/>
                    <a:pt x="757" y="48"/>
                    <a:pt x="757" y="48"/>
                  </a:cubicBezTo>
                  <a:cubicBezTo>
                    <a:pt x="758" y="47"/>
                    <a:pt x="759" y="46"/>
                    <a:pt x="760" y="46"/>
                  </a:cubicBezTo>
                  <a:cubicBezTo>
                    <a:pt x="760" y="46"/>
                    <a:pt x="760" y="46"/>
                    <a:pt x="760" y="46"/>
                  </a:cubicBezTo>
                  <a:cubicBezTo>
                    <a:pt x="764" y="47"/>
                    <a:pt x="768" y="47"/>
                    <a:pt x="772" y="47"/>
                  </a:cubicBezTo>
                  <a:cubicBezTo>
                    <a:pt x="772" y="47"/>
                    <a:pt x="772" y="47"/>
                    <a:pt x="772" y="47"/>
                  </a:cubicBezTo>
                  <a:cubicBezTo>
                    <a:pt x="773" y="48"/>
                    <a:pt x="774" y="49"/>
                    <a:pt x="774" y="50"/>
                  </a:cubicBezTo>
                  <a:cubicBezTo>
                    <a:pt x="774" y="50"/>
                    <a:pt x="774" y="50"/>
                    <a:pt x="774" y="50"/>
                  </a:cubicBezTo>
                  <a:cubicBezTo>
                    <a:pt x="774" y="50"/>
                    <a:pt x="774" y="50"/>
                    <a:pt x="774" y="50"/>
                  </a:cubicBezTo>
                  <a:cubicBezTo>
                    <a:pt x="774" y="50"/>
                    <a:pt x="774" y="50"/>
                    <a:pt x="774" y="50"/>
                  </a:cubicBezTo>
                  <a:cubicBezTo>
                    <a:pt x="774" y="51"/>
                    <a:pt x="773" y="52"/>
                    <a:pt x="772" y="52"/>
                  </a:cubicBezTo>
                  <a:cubicBezTo>
                    <a:pt x="772" y="52"/>
                    <a:pt x="772" y="52"/>
                    <a:pt x="772" y="52"/>
                  </a:cubicBezTo>
                  <a:cubicBezTo>
                    <a:pt x="772" y="52"/>
                    <a:pt x="772" y="52"/>
                    <a:pt x="772" y="52"/>
                  </a:cubicBezTo>
                  <a:close/>
                  <a:moveTo>
                    <a:pt x="742" y="50"/>
                  </a:moveTo>
                  <a:cubicBezTo>
                    <a:pt x="738" y="50"/>
                    <a:pt x="734" y="50"/>
                    <a:pt x="730" y="50"/>
                  </a:cubicBezTo>
                  <a:cubicBezTo>
                    <a:pt x="730" y="50"/>
                    <a:pt x="730" y="50"/>
                    <a:pt x="730" y="50"/>
                  </a:cubicBezTo>
                  <a:cubicBezTo>
                    <a:pt x="729" y="50"/>
                    <a:pt x="728" y="49"/>
                    <a:pt x="728" y="47"/>
                  </a:cubicBezTo>
                  <a:cubicBezTo>
                    <a:pt x="728" y="47"/>
                    <a:pt x="728" y="47"/>
                    <a:pt x="728" y="47"/>
                  </a:cubicBezTo>
                  <a:cubicBezTo>
                    <a:pt x="728" y="46"/>
                    <a:pt x="729" y="45"/>
                    <a:pt x="730" y="45"/>
                  </a:cubicBezTo>
                  <a:cubicBezTo>
                    <a:pt x="730" y="45"/>
                    <a:pt x="730" y="45"/>
                    <a:pt x="730" y="45"/>
                  </a:cubicBezTo>
                  <a:cubicBezTo>
                    <a:pt x="734" y="45"/>
                    <a:pt x="738" y="45"/>
                    <a:pt x="742" y="45"/>
                  </a:cubicBezTo>
                  <a:cubicBezTo>
                    <a:pt x="742" y="45"/>
                    <a:pt x="742" y="45"/>
                    <a:pt x="742" y="45"/>
                  </a:cubicBezTo>
                  <a:cubicBezTo>
                    <a:pt x="743" y="45"/>
                    <a:pt x="744" y="46"/>
                    <a:pt x="744" y="47"/>
                  </a:cubicBezTo>
                  <a:cubicBezTo>
                    <a:pt x="744" y="47"/>
                    <a:pt x="744" y="47"/>
                    <a:pt x="744" y="47"/>
                  </a:cubicBezTo>
                  <a:cubicBezTo>
                    <a:pt x="744" y="47"/>
                    <a:pt x="744" y="47"/>
                    <a:pt x="744" y="48"/>
                  </a:cubicBezTo>
                  <a:cubicBezTo>
                    <a:pt x="744" y="48"/>
                    <a:pt x="744" y="48"/>
                    <a:pt x="744" y="48"/>
                  </a:cubicBezTo>
                  <a:cubicBezTo>
                    <a:pt x="744" y="49"/>
                    <a:pt x="743" y="50"/>
                    <a:pt x="742" y="50"/>
                  </a:cubicBezTo>
                  <a:cubicBezTo>
                    <a:pt x="742" y="50"/>
                    <a:pt x="742" y="50"/>
                    <a:pt x="742" y="50"/>
                  </a:cubicBezTo>
                  <a:cubicBezTo>
                    <a:pt x="742" y="50"/>
                    <a:pt x="742" y="50"/>
                    <a:pt x="742" y="50"/>
                  </a:cubicBezTo>
                  <a:close/>
                  <a:moveTo>
                    <a:pt x="700" y="50"/>
                  </a:moveTo>
                  <a:cubicBezTo>
                    <a:pt x="699" y="50"/>
                    <a:pt x="698" y="48"/>
                    <a:pt x="698" y="47"/>
                  </a:cubicBezTo>
                  <a:cubicBezTo>
                    <a:pt x="698" y="47"/>
                    <a:pt x="698" y="47"/>
                    <a:pt x="698" y="47"/>
                  </a:cubicBezTo>
                  <a:cubicBezTo>
                    <a:pt x="698" y="46"/>
                    <a:pt x="699" y="45"/>
                    <a:pt x="700" y="45"/>
                  </a:cubicBezTo>
                  <a:cubicBezTo>
                    <a:pt x="700" y="45"/>
                    <a:pt x="700" y="45"/>
                    <a:pt x="700" y="45"/>
                  </a:cubicBezTo>
                  <a:cubicBezTo>
                    <a:pt x="704" y="45"/>
                    <a:pt x="708" y="45"/>
                    <a:pt x="712" y="45"/>
                  </a:cubicBezTo>
                  <a:cubicBezTo>
                    <a:pt x="712" y="45"/>
                    <a:pt x="712" y="45"/>
                    <a:pt x="712" y="45"/>
                  </a:cubicBezTo>
                  <a:cubicBezTo>
                    <a:pt x="713" y="45"/>
                    <a:pt x="714" y="46"/>
                    <a:pt x="714" y="47"/>
                  </a:cubicBezTo>
                  <a:cubicBezTo>
                    <a:pt x="714" y="47"/>
                    <a:pt x="714" y="47"/>
                    <a:pt x="714" y="47"/>
                  </a:cubicBezTo>
                  <a:cubicBezTo>
                    <a:pt x="714" y="49"/>
                    <a:pt x="713" y="50"/>
                    <a:pt x="712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708" y="50"/>
                    <a:pt x="704" y="50"/>
                    <a:pt x="700" y="50"/>
                  </a:cubicBezTo>
                  <a:close/>
                  <a:moveTo>
                    <a:pt x="682" y="49"/>
                  </a:moveTo>
                  <a:cubicBezTo>
                    <a:pt x="678" y="49"/>
                    <a:pt x="674" y="49"/>
                    <a:pt x="670" y="49"/>
                  </a:cubicBezTo>
                  <a:cubicBezTo>
                    <a:pt x="670" y="49"/>
                    <a:pt x="670" y="49"/>
                    <a:pt x="670" y="49"/>
                  </a:cubicBezTo>
                  <a:cubicBezTo>
                    <a:pt x="669" y="49"/>
                    <a:pt x="667" y="48"/>
                    <a:pt x="668" y="47"/>
                  </a:cubicBezTo>
                  <a:cubicBezTo>
                    <a:pt x="668" y="47"/>
                    <a:pt x="668" y="47"/>
                    <a:pt x="668" y="47"/>
                  </a:cubicBezTo>
                  <a:cubicBezTo>
                    <a:pt x="668" y="45"/>
                    <a:pt x="669" y="44"/>
                    <a:pt x="670" y="44"/>
                  </a:cubicBezTo>
                  <a:cubicBezTo>
                    <a:pt x="670" y="44"/>
                    <a:pt x="670" y="44"/>
                    <a:pt x="670" y="44"/>
                  </a:cubicBezTo>
                  <a:cubicBezTo>
                    <a:pt x="674" y="44"/>
                    <a:pt x="678" y="45"/>
                    <a:pt x="682" y="45"/>
                  </a:cubicBezTo>
                  <a:cubicBezTo>
                    <a:pt x="682" y="45"/>
                    <a:pt x="682" y="45"/>
                    <a:pt x="682" y="45"/>
                  </a:cubicBezTo>
                  <a:cubicBezTo>
                    <a:pt x="683" y="45"/>
                    <a:pt x="684" y="46"/>
                    <a:pt x="684" y="47"/>
                  </a:cubicBezTo>
                  <a:cubicBezTo>
                    <a:pt x="684" y="47"/>
                    <a:pt x="684" y="47"/>
                    <a:pt x="684" y="47"/>
                  </a:cubicBezTo>
                  <a:cubicBezTo>
                    <a:pt x="684" y="48"/>
                    <a:pt x="683" y="49"/>
                    <a:pt x="682" y="49"/>
                  </a:cubicBezTo>
                  <a:cubicBezTo>
                    <a:pt x="682" y="49"/>
                    <a:pt x="682" y="49"/>
                    <a:pt x="682" y="49"/>
                  </a:cubicBezTo>
                  <a:cubicBezTo>
                    <a:pt x="682" y="49"/>
                    <a:pt x="682" y="49"/>
                    <a:pt x="682" y="49"/>
                  </a:cubicBezTo>
                  <a:close/>
                  <a:moveTo>
                    <a:pt x="652" y="49"/>
                  </a:moveTo>
                  <a:cubicBezTo>
                    <a:pt x="648" y="48"/>
                    <a:pt x="644" y="48"/>
                    <a:pt x="640" y="48"/>
                  </a:cubicBezTo>
                  <a:cubicBezTo>
                    <a:pt x="640" y="48"/>
                    <a:pt x="640" y="48"/>
                    <a:pt x="640" y="48"/>
                  </a:cubicBezTo>
                  <a:cubicBezTo>
                    <a:pt x="639" y="48"/>
                    <a:pt x="638" y="47"/>
                    <a:pt x="638" y="46"/>
                  </a:cubicBezTo>
                  <a:cubicBezTo>
                    <a:pt x="638" y="46"/>
                    <a:pt x="638" y="46"/>
                    <a:pt x="638" y="46"/>
                  </a:cubicBezTo>
                  <a:cubicBezTo>
                    <a:pt x="638" y="44"/>
                    <a:pt x="639" y="43"/>
                    <a:pt x="640" y="43"/>
                  </a:cubicBezTo>
                  <a:cubicBezTo>
                    <a:pt x="640" y="43"/>
                    <a:pt x="640" y="43"/>
                    <a:pt x="640" y="43"/>
                  </a:cubicBezTo>
                  <a:cubicBezTo>
                    <a:pt x="644" y="44"/>
                    <a:pt x="648" y="44"/>
                    <a:pt x="652" y="44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3" y="44"/>
                    <a:pt x="654" y="45"/>
                    <a:pt x="654" y="46"/>
                  </a:cubicBezTo>
                  <a:cubicBezTo>
                    <a:pt x="654" y="46"/>
                    <a:pt x="654" y="46"/>
                    <a:pt x="654" y="46"/>
                  </a:cubicBezTo>
                  <a:cubicBezTo>
                    <a:pt x="654" y="46"/>
                    <a:pt x="654" y="46"/>
                    <a:pt x="654" y="46"/>
                  </a:cubicBezTo>
                  <a:cubicBezTo>
                    <a:pt x="654" y="46"/>
                    <a:pt x="654" y="46"/>
                    <a:pt x="654" y="46"/>
                  </a:cubicBezTo>
                  <a:cubicBezTo>
                    <a:pt x="654" y="48"/>
                    <a:pt x="653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close/>
                  <a:moveTo>
                    <a:pt x="622" y="47"/>
                  </a:moveTo>
                  <a:cubicBezTo>
                    <a:pt x="618" y="47"/>
                    <a:pt x="614" y="46"/>
                    <a:pt x="610" y="46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9" y="46"/>
                    <a:pt x="608" y="44"/>
                    <a:pt x="608" y="43"/>
                  </a:cubicBezTo>
                  <a:cubicBezTo>
                    <a:pt x="608" y="43"/>
                    <a:pt x="608" y="43"/>
                    <a:pt x="608" y="43"/>
                  </a:cubicBezTo>
                  <a:cubicBezTo>
                    <a:pt x="608" y="42"/>
                    <a:pt x="609" y="41"/>
                    <a:pt x="610" y="41"/>
                  </a:cubicBezTo>
                  <a:cubicBezTo>
                    <a:pt x="610" y="41"/>
                    <a:pt x="610" y="41"/>
                    <a:pt x="610" y="41"/>
                  </a:cubicBezTo>
                  <a:cubicBezTo>
                    <a:pt x="614" y="41"/>
                    <a:pt x="618" y="42"/>
                    <a:pt x="622" y="42"/>
                  </a:cubicBezTo>
                  <a:cubicBezTo>
                    <a:pt x="622" y="42"/>
                    <a:pt x="622" y="42"/>
                    <a:pt x="622" y="42"/>
                  </a:cubicBezTo>
                  <a:cubicBezTo>
                    <a:pt x="623" y="42"/>
                    <a:pt x="624" y="43"/>
                    <a:pt x="624" y="44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4" y="45"/>
                    <a:pt x="624" y="45"/>
                    <a:pt x="624" y="45"/>
                  </a:cubicBezTo>
                  <a:cubicBezTo>
                    <a:pt x="624" y="45"/>
                    <a:pt x="624" y="45"/>
                    <a:pt x="624" y="45"/>
                  </a:cubicBezTo>
                  <a:cubicBezTo>
                    <a:pt x="624" y="46"/>
                    <a:pt x="623" y="47"/>
                    <a:pt x="622" y="47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7"/>
                    <a:pt x="622" y="47"/>
                  </a:cubicBezTo>
                  <a:close/>
                  <a:moveTo>
                    <a:pt x="592" y="43"/>
                  </a:moveTo>
                  <a:cubicBezTo>
                    <a:pt x="588" y="43"/>
                    <a:pt x="584" y="42"/>
                    <a:pt x="580" y="41"/>
                  </a:cubicBezTo>
                  <a:cubicBezTo>
                    <a:pt x="580" y="41"/>
                    <a:pt x="580" y="41"/>
                    <a:pt x="580" y="41"/>
                  </a:cubicBezTo>
                  <a:cubicBezTo>
                    <a:pt x="579" y="41"/>
                    <a:pt x="578" y="40"/>
                    <a:pt x="578" y="38"/>
                  </a:cubicBezTo>
                  <a:cubicBezTo>
                    <a:pt x="578" y="38"/>
                    <a:pt x="578" y="38"/>
                    <a:pt x="578" y="38"/>
                  </a:cubicBezTo>
                  <a:cubicBezTo>
                    <a:pt x="578" y="37"/>
                    <a:pt x="580" y="36"/>
                    <a:pt x="581" y="36"/>
                  </a:cubicBezTo>
                  <a:cubicBezTo>
                    <a:pt x="581" y="36"/>
                    <a:pt x="581" y="36"/>
                    <a:pt x="581" y="36"/>
                  </a:cubicBezTo>
                  <a:cubicBezTo>
                    <a:pt x="585" y="37"/>
                    <a:pt x="589" y="38"/>
                    <a:pt x="593" y="39"/>
                  </a:cubicBezTo>
                  <a:cubicBezTo>
                    <a:pt x="593" y="39"/>
                    <a:pt x="593" y="39"/>
                    <a:pt x="593" y="39"/>
                  </a:cubicBezTo>
                  <a:cubicBezTo>
                    <a:pt x="594" y="39"/>
                    <a:pt x="595" y="40"/>
                    <a:pt x="595" y="41"/>
                  </a:cubicBezTo>
                  <a:cubicBezTo>
                    <a:pt x="595" y="41"/>
                    <a:pt x="595" y="41"/>
                    <a:pt x="595" y="41"/>
                  </a:cubicBezTo>
                  <a:cubicBezTo>
                    <a:pt x="595" y="41"/>
                    <a:pt x="595" y="41"/>
                    <a:pt x="595" y="41"/>
                  </a:cubicBezTo>
                  <a:cubicBezTo>
                    <a:pt x="595" y="41"/>
                    <a:pt x="595" y="41"/>
                    <a:pt x="595" y="41"/>
                  </a:cubicBezTo>
                  <a:cubicBezTo>
                    <a:pt x="594" y="43"/>
                    <a:pt x="593" y="43"/>
                    <a:pt x="592" y="43"/>
                  </a:cubicBezTo>
                  <a:cubicBezTo>
                    <a:pt x="592" y="43"/>
                    <a:pt x="592" y="43"/>
                    <a:pt x="592" y="43"/>
                  </a:cubicBezTo>
                  <a:cubicBezTo>
                    <a:pt x="592" y="43"/>
                    <a:pt x="592" y="43"/>
                    <a:pt x="592" y="43"/>
                  </a:cubicBezTo>
                  <a:close/>
                  <a:moveTo>
                    <a:pt x="449" y="42"/>
                  </a:moveTo>
                  <a:cubicBezTo>
                    <a:pt x="448" y="41"/>
                    <a:pt x="448" y="39"/>
                    <a:pt x="449" y="38"/>
                  </a:cubicBezTo>
                  <a:cubicBezTo>
                    <a:pt x="449" y="38"/>
                    <a:pt x="449" y="38"/>
                    <a:pt x="449" y="38"/>
                  </a:cubicBezTo>
                  <a:cubicBezTo>
                    <a:pt x="453" y="36"/>
                    <a:pt x="456" y="34"/>
                    <a:pt x="459" y="32"/>
                  </a:cubicBezTo>
                  <a:cubicBezTo>
                    <a:pt x="459" y="32"/>
                    <a:pt x="459" y="32"/>
                    <a:pt x="459" y="32"/>
                  </a:cubicBezTo>
                  <a:cubicBezTo>
                    <a:pt x="460" y="31"/>
                    <a:pt x="462" y="31"/>
                    <a:pt x="463" y="32"/>
                  </a:cubicBezTo>
                  <a:cubicBezTo>
                    <a:pt x="463" y="32"/>
                    <a:pt x="463" y="32"/>
                    <a:pt x="463" y="32"/>
                  </a:cubicBezTo>
                  <a:cubicBezTo>
                    <a:pt x="463" y="33"/>
                    <a:pt x="463" y="33"/>
                    <a:pt x="463" y="34"/>
                  </a:cubicBezTo>
                  <a:cubicBezTo>
                    <a:pt x="463" y="34"/>
                    <a:pt x="463" y="34"/>
                    <a:pt x="463" y="34"/>
                  </a:cubicBezTo>
                  <a:cubicBezTo>
                    <a:pt x="463" y="35"/>
                    <a:pt x="463" y="35"/>
                    <a:pt x="462" y="36"/>
                  </a:cubicBezTo>
                  <a:cubicBezTo>
                    <a:pt x="462" y="36"/>
                    <a:pt x="462" y="36"/>
                    <a:pt x="462" y="36"/>
                  </a:cubicBezTo>
                  <a:cubicBezTo>
                    <a:pt x="459" y="38"/>
                    <a:pt x="455" y="40"/>
                    <a:pt x="452" y="42"/>
                  </a:cubicBezTo>
                  <a:cubicBezTo>
                    <a:pt x="452" y="42"/>
                    <a:pt x="452" y="42"/>
                    <a:pt x="452" y="42"/>
                  </a:cubicBezTo>
                  <a:cubicBezTo>
                    <a:pt x="451" y="43"/>
                    <a:pt x="451" y="43"/>
                    <a:pt x="451" y="43"/>
                  </a:cubicBezTo>
                  <a:cubicBezTo>
                    <a:pt x="451" y="43"/>
                    <a:pt x="451" y="43"/>
                    <a:pt x="451" y="43"/>
                  </a:cubicBezTo>
                  <a:cubicBezTo>
                    <a:pt x="450" y="43"/>
                    <a:pt x="449" y="42"/>
                    <a:pt x="449" y="42"/>
                  </a:cubicBezTo>
                  <a:close/>
                  <a:moveTo>
                    <a:pt x="562" y="37"/>
                  </a:moveTo>
                  <a:cubicBezTo>
                    <a:pt x="558" y="35"/>
                    <a:pt x="555" y="34"/>
                    <a:pt x="551" y="32"/>
                  </a:cubicBezTo>
                  <a:cubicBezTo>
                    <a:pt x="551" y="32"/>
                    <a:pt x="551" y="32"/>
                    <a:pt x="551" y="32"/>
                  </a:cubicBezTo>
                  <a:cubicBezTo>
                    <a:pt x="550" y="32"/>
                    <a:pt x="549" y="30"/>
                    <a:pt x="550" y="29"/>
                  </a:cubicBezTo>
                  <a:cubicBezTo>
                    <a:pt x="550" y="29"/>
                    <a:pt x="550" y="29"/>
                    <a:pt x="550" y="29"/>
                  </a:cubicBezTo>
                  <a:cubicBezTo>
                    <a:pt x="550" y="28"/>
                    <a:pt x="552" y="27"/>
                    <a:pt x="553" y="28"/>
                  </a:cubicBezTo>
                  <a:cubicBezTo>
                    <a:pt x="553" y="28"/>
                    <a:pt x="553" y="28"/>
                    <a:pt x="553" y="28"/>
                  </a:cubicBezTo>
                  <a:cubicBezTo>
                    <a:pt x="556" y="29"/>
                    <a:pt x="560" y="31"/>
                    <a:pt x="564" y="32"/>
                  </a:cubicBezTo>
                  <a:cubicBezTo>
                    <a:pt x="564" y="32"/>
                    <a:pt x="564" y="32"/>
                    <a:pt x="564" y="32"/>
                  </a:cubicBezTo>
                  <a:cubicBezTo>
                    <a:pt x="564" y="32"/>
                    <a:pt x="564" y="32"/>
                    <a:pt x="564" y="32"/>
                  </a:cubicBezTo>
                  <a:cubicBezTo>
                    <a:pt x="565" y="32"/>
                    <a:pt x="566" y="33"/>
                    <a:pt x="566" y="34"/>
                  </a:cubicBezTo>
                  <a:cubicBezTo>
                    <a:pt x="566" y="34"/>
                    <a:pt x="566" y="34"/>
                    <a:pt x="566" y="34"/>
                  </a:cubicBezTo>
                  <a:cubicBezTo>
                    <a:pt x="566" y="34"/>
                    <a:pt x="565" y="35"/>
                    <a:pt x="565" y="35"/>
                  </a:cubicBezTo>
                  <a:cubicBezTo>
                    <a:pt x="565" y="35"/>
                    <a:pt x="565" y="35"/>
                    <a:pt x="565" y="35"/>
                  </a:cubicBezTo>
                  <a:cubicBezTo>
                    <a:pt x="565" y="36"/>
                    <a:pt x="564" y="37"/>
                    <a:pt x="563" y="37"/>
                  </a:cubicBezTo>
                  <a:cubicBezTo>
                    <a:pt x="563" y="37"/>
                    <a:pt x="563" y="37"/>
                    <a:pt x="563" y="37"/>
                  </a:cubicBezTo>
                  <a:cubicBezTo>
                    <a:pt x="563" y="37"/>
                    <a:pt x="563" y="37"/>
                    <a:pt x="562" y="37"/>
                  </a:cubicBezTo>
                  <a:close/>
                  <a:moveTo>
                    <a:pt x="474" y="25"/>
                  </a:moveTo>
                  <a:cubicBezTo>
                    <a:pt x="473" y="24"/>
                    <a:pt x="473" y="23"/>
                    <a:pt x="474" y="22"/>
                  </a:cubicBezTo>
                  <a:cubicBezTo>
                    <a:pt x="474" y="22"/>
                    <a:pt x="474" y="22"/>
                    <a:pt x="474" y="22"/>
                  </a:cubicBezTo>
                  <a:cubicBezTo>
                    <a:pt x="478" y="19"/>
                    <a:pt x="481" y="17"/>
                    <a:pt x="485" y="15"/>
                  </a:cubicBezTo>
                  <a:cubicBezTo>
                    <a:pt x="485" y="15"/>
                    <a:pt x="485" y="15"/>
                    <a:pt x="485" y="15"/>
                  </a:cubicBezTo>
                  <a:cubicBezTo>
                    <a:pt x="486" y="15"/>
                    <a:pt x="487" y="15"/>
                    <a:pt x="488" y="16"/>
                  </a:cubicBezTo>
                  <a:cubicBezTo>
                    <a:pt x="488" y="16"/>
                    <a:pt x="488" y="16"/>
                    <a:pt x="488" y="16"/>
                  </a:cubicBezTo>
                  <a:cubicBezTo>
                    <a:pt x="488" y="16"/>
                    <a:pt x="488" y="17"/>
                    <a:pt x="488" y="17"/>
                  </a:cubicBezTo>
                  <a:cubicBezTo>
                    <a:pt x="488" y="17"/>
                    <a:pt x="488" y="17"/>
                    <a:pt x="488" y="17"/>
                  </a:cubicBezTo>
                  <a:cubicBezTo>
                    <a:pt x="488" y="18"/>
                    <a:pt x="488" y="19"/>
                    <a:pt x="487" y="19"/>
                  </a:cubicBezTo>
                  <a:cubicBezTo>
                    <a:pt x="487" y="19"/>
                    <a:pt x="487" y="19"/>
                    <a:pt x="487" y="19"/>
                  </a:cubicBezTo>
                  <a:cubicBezTo>
                    <a:pt x="484" y="21"/>
                    <a:pt x="481" y="24"/>
                    <a:pt x="477" y="26"/>
                  </a:cubicBezTo>
                  <a:cubicBezTo>
                    <a:pt x="477" y="26"/>
                    <a:pt x="477" y="26"/>
                    <a:pt x="477" y="26"/>
                  </a:cubicBezTo>
                  <a:cubicBezTo>
                    <a:pt x="477" y="26"/>
                    <a:pt x="476" y="26"/>
                    <a:pt x="476" y="26"/>
                  </a:cubicBezTo>
                  <a:cubicBezTo>
                    <a:pt x="476" y="26"/>
                    <a:pt x="476" y="26"/>
                    <a:pt x="476" y="26"/>
                  </a:cubicBezTo>
                  <a:cubicBezTo>
                    <a:pt x="475" y="26"/>
                    <a:pt x="474" y="26"/>
                    <a:pt x="474" y="25"/>
                  </a:cubicBezTo>
                  <a:close/>
                  <a:moveTo>
                    <a:pt x="535" y="24"/>
                  </a:moveTo>
                  <a:cubicBezTo>
                    <a:pt x="531" y="22"/>
                    <a:pt x="528" y="20"/>
                    <a:pt x="524" y="18"/>
                  </a:cubicBezTo>
                  <a:cubicBezTo>
                    <a:pt x="524" y="18"/>
                    <a:pt x="524" y="18"/>
                    <a:pt x="524" y="18"/>
                  </a:cubicBezTo>
                  <a:cubicBezTo>
                    <a:pt x="523" y="17"/>
                    <a:pt x="523" y="16"/>
                    <a:pt x="524" y="15"/>
                  </a:cubicBezTo>
                  <a:cubicBezTo>
                    <a:pt x="524" y="15"/>
                    <a:pt x="524" y="15"/>
                    <a:pt x="524" y="15"/>
                  </a:cubicBezTo>
                  <a:cubicBezTo>
                    <a:pt x="524" y="14"/>
                    <a:pt x="526" y="13"/>
                    <a:pt x="527" y="14"/>
                  </a:cubicBezTo>
                  <a:cubicBezTo>
                    <a:pt x="527" y="14"/>
                    <a:pt x="527" y="14"/>
                    <a:pt x="527" y="14"/>
                  </a:cubicBezTo>
                  <a:cubicBezTo>
                    <a:pt x="530" y="16"/>
                    <a:pt x="534" y="18"/>
                    <a:pt x="537" y="20"/>
                  </a:cubicBezTo>
                  <a:cubicBezTo>
                    <a:pt x="537" y="20"/>
                    <a:pt x="537" y="20"/>
                    <a:pt x="537" y="20"/>
                  </a:cubicBezTo>
                  <a:cubicBezTo>
                    <a:pt x="538" y="21"/>
                    <a:pt x="538" y="21"/>
                    <a:pt x="538" y="22"/>
                  </a:cubicBezTo>
                  <a:cubicBezTo>
                    <a:pt x="538" y="22"/>
                    <a:pt x="538" y="22"/>
                    <a:pt x="538" y="22"/>
                  </a:cubicBezTo>
                  <a:cubicBezTo>
                    <a:pt x="538" y="23"/>
                    <a:pt x="538" y="23"/>
                    <a:pt x="538" y="23"/>
                  </a:cubicBezTo>
                  <a:cubicBezTo>
                    <a:pt x="538" y="23"/>
                    <a:pt x="538" y="23"/>
                    <a:pt x="538" y="23"/>
                  </a:cubicBezTo>
                  <a:cubicBezTo>
                    <a:pt x="537" y="24"/>
                    <a:pt x="537" y="25"/>
                    <a:pt x="536" y="25"/>
                  </a:cubicBezTo>
                  <a:cubicBezTo>
                    <a:pt x="536" y="25"/>
                    <a:pt x="536" y="25"/>
                    <a:pt x="536" y="25"/>
                  </a:cubicBezTo>
                  <a:cubicBezTo>
                    <a:pt x="535" y="25"/>
                    <a:pt x="535" y="25"/>
                    <a:pt x="535" y="24"/>
                  </a:cubicBezTo>
                  <a:close/>
                  <a:moveTo>
                    <a:pt x="499" y="9"/>
                  </a:moveTo>
                  <a:cubicBezTo>
                    <a:pt x="498" y="8"/>
                    <a:pt x="499" y="6"/>
                    <a:pt x="500" y="5"/>
                  </a:cubicBezTo>
                  <a:cubicBezTo>
                    <a:pt x="500" y="5"/>
                    <a:pt x="500" y="5"/>
                    <a:pt x="500" y="5"/>
                  </a:cubicBezTo>
                  <a:cubicBezTo>
                    <a:pt x="504" y="2"/>
                    <a:pt x="507" y="1"/>
                    <a:pt x="507" y="1"/>
                  </a:cubicBezTo>
                  <a:cubicBezTo>
                    <a:pt x="507" y="1"/>
                    <a:pt x="507" y="1"/>
                    <a:pt x="507" y="1"/>
                  </a:cubicBezTo>
                  <a:cubicBezTo>
                    <a:pt x="507" y="0"/>
                    <a:pt x="509" y="0"/>
                    <a:pt x="509" y="1"/>
                  </a:cubicBezTo>
                  <a:cubicBezTo>
                    <a:pt x="509" y="1"/>
                    <a:pt x="509" y="1"/>
                    <a:pt x="509" y="1"/>
                  </a:cubicBezTo>
                  <a:cubicBezTo>
                    <a:pt x="510" y="2"/>
                    <a:pt x="511" y="3"/>
                    <a:pt x="512" y="4"/>
                  </a:cubicBezTo>
                  <a:cubicBezTo>
                    <a:pt x="512" y="4"/>
                    <a:pt x="512" y="4"/>
                    <a:pt x="512" y="4"/>
                  </a:cubicBezTo>
                  <a:cubicBezTo>
                    <a:pt x="513" y="4"/>
                    <a:pt x="513" y="5"/>
                    <a:pt x="513" y="5"/>
                  </a:cubicBezTo>
                  <a:cubicBezTo>
                    <a:pt x="513" y="5"/>
                    <a:pt x="513" y="5"/>
                    <a:pt x="513" y="5"/>
                  </a:cubicBezTo>
                  <a:cubicBezTo>
                    <a:pt x="513" y="6"/>
                    <a:pt x="513" y="6"/>
                    <a:pt x="513" y="7"/>
                  </a:cubicBezTo>
                  <a:cubicBezTo>
                    <a:pt x="513" y="7"/>
                    <a:pt x="513" y="7"/>
                    <a:pt x="513" y="7"/>
                  </a:cubicBezTo>
                  <a:cubicBezTo>
                    <a:pt x="512" y="8"/>
                    <a:pt x="511" y="8"/>
                    <a:pt x="510" y="7"/>
                  </a:cubicBezTo>
                  <a:cubicBezTo>
                    <a:pt x="510" y="7"/>
                    <a:pt x="510" y="7"/>
                    <a:pt x="510" y="7"/>
                  </a:cubicBezTo>
                  <a:cubicBezTo>
                    <a:pt x="509" y="7"/>
                    <a:pt x="508" y="6"/>
                    <a:pt x="508" y="6"/>
                  </a:cubicBezTo>
                  <a:cubicBezTo>
                    <a:pt x="508" y="6"/>
                    <a:pt x="508" y="6"/>
                    <a:pt x="508" y="6"/>
                  </a:cubicBezTo>
                  <a:cubicBezTo>
                    <a:pt x="507" y="7"/>
                    <a:pt x="505" y="8"/>
                    <a:pt x="502" y="9"/>
                  </a:cubicBezTo>
                  <a:cubicBezTo>
                    <a:pt x="502" y="9"/>
                    <a:pt x="502" y="9"/>
                    <a:pt x="502" y="9"/>
                  </a:cubicBezTo>
                  <a:cubicBezTo>
                    <a:pt x="502" y="10"/>
                    <a:pt x="501" y="10"/>
                    <a:pt x="501" y="10"/>
                  </a:cubicBezTo>
                  <a:cubicBezTo>
                    <a:pt x="501" y="10"/>
                    <a:pt x="501" y="10"/>
                    <a:pt x="501" y="10"/>
                  </a:cubicBezTo>
                  <a:cubicBezTo>
                    <a:pt x="500" y="10"/>
                    <a:pt x="499" y="9"/>
                    <a:pt x="499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2" name="Freeform 144"/>
            <p:cNvSpPr/>
            <p:nvPr/>
          </p:nvSpPr>
          <p:spPr bwMode="auto">
            <a:xfrm>
              <a:off x="15484480" y="-2165356"/>
              <a:ext cx="3722693" cy="2038354"/>
            </a:xfrm>
            <a:custGeom>
              <a:avLst/>
              <a:gdLst>
                <a:gd name="T0" fmla="*/ 391 w 991"/>
                <a:gd name="T1" fmla="*/ 47 h 543"/>
                <a:gd name="T2" fmla="*/ 871 w 991"/>
                <a:gd name="T3" fmla="*/ 81 h 543"/>
                <a:gd name="T4" fmla="*/ 991 w 991"/>
                <a:gd name="T5" fmla="*/ 93 h 543"/>
                <a:gd name="T6" fmla="*/ 781 w 991"/>
                <a:gd name="T7" fmla="*/ 543 h 543"/>
                <a:gd name="T8" fmla="*/ 314 w 991"/>
                <a:gd name="T9" fmla="*/ 465 h 543"/>
                <a:gd name="T10" fmla="*/ 124 w 991"/>
                <a:gd name="T11" fmla="*/ 464 h 543"/>
                <a:gd name="T12" fmla="*/ 0 w 991"/>
                <a:gd name="T13" fmla="*/ 498 h 543"/>
                <a:gd name="T14" fmla="*/ 387 w 991"/>
                <a:gd name="T15" fmla="*/ 45 h 543"/>
                <a:gd name="T16" fmla="*/ 391 w 991"/>
                <a:gd name="T17" fmla="*/ 4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1" h="543">
                  <a:moveTo>
                    <a:pt x="391" y="47"/>
                  </a:moveTo>
                  <a:cubicBezTo>
                    <a:pt x="520" y="0"/>
                    <a:pt x="772" y="62"/>
                    <a:pt x="871" y="81"/>
                  </a:cubicBezTo>
                  <a:cubicBezTo>
                    <a:pt x="970" y="100"/>
                    <a:pt x="991" y="93"/>
                    <a:pt x="991" y="93"/>
                  </a:cubicBezTo>
                  <a:cubicBezTo>
                    <a:pt x="897" y="238"/>
                    <a:pt x="810" y="394"/>
                    <a:pt x="781" y="543"/>
                  </a:cubicBezTo>
                  <a:cubicBezTo>
                    <a:pt x="628" y="541"/>
                    <a:pt x="452" y="495"/>
                    <a:pt x="314" y="465"/>
                  </a:cubicBezTo>
                  <a:cubicBezTo>
                    <a:pt x="240" y="449"/>
                    <a:pt x="203" y="446"/>
                    <a:pt x="124" y="464"/>
                  </a:cubicBezTo>
                  <a:cubicBezTo>
                    <a:pt x="114" y="466"/>
                    <a:pt x="34" y="489"/>
                    <a:pt x="0" y="498"/>
                  </a:cubicBezTo>
                  <a:cubicBezTo>
                    <a:pt x="387" y="45"/>
                    <a:pt x="387" y="45"/>
                    <a:pt x="387" y="45"/>
                  </a:cubicBezTo>
                  <a:cubicBezTo>
                    <a:pt x="389" y="46"/>
                    <a:pt x="391" y="47"/>
                    <a:pt x="39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3" name="Freeform 145"/>
            <p:cNvSpPr>
              <a:spLocks noEditPoints="1"/>
            </p:cNvSpPr>
            <p:nvPr/>
          </p:nvSpPr>
          <p:spPr bwMode="auto">
            <a:xfrm>
              <a:off x="15478130" y="-2060581"/>
              <a:ext cx="3736981" cy="1936754"/>
            </a:xfrm>
            <a:custGeom>
              <a:avLst/>
              <a:gdLst>
                <a:gd name="T0" fmla="*/ 316 w 995"/>
                <a:gd name="T1" fmla="*/ 438 h 516"/>
                <a:gd name="T2" fmla="*/ 218 w 995"/>
                <a:gd name="T3" fmla="*/ 425 h 516"/>
                <a:gd name="T4" fmla="*/ 127 w 995"/>
                <a:gd name="T5" fmla="*/ 437 h 516"/>
                <a:gd name="T6" fmla="*/ 2 w 995"/>
                <a:gd name="T7" fmla="*/ 472 h 516"/>
                <a:gd name="T8" fmla="*/ 0 w 995"/>
                <a:gd name="T9" fmla="*/ 471 h 516"/>
                <a:gd name="T10" fmla="*/ 0 w 995"/>
                <a:gd name="T11" fmla="*/ 469 h 516"/>
                <a:gd name="T12" fmla="*/ 388 w 995"/>
                <a:gd name="T13" fmla="*/ 16 h 516"/>
                <a:gd name="T14" fmla="*/ 390 w 995"/>
                <a:gd name="T15" fmla="*/ 16 h 516"/>
                <a:gd name="T16" fmla="*/ 393 w 995"/>
                <a:gd name="T17" fmla="*/ 17 h 516"/>
                <a:gd name="T18" fmla="*/ 515 w 995"/>
                <a:gd name="T19" fmla="*/ 0 h 516"/>
                <a:gd name="T20" fmla="*/ 873 w 995"/>
                <a:gd name="T21" fmla="*/ 51 h 516"/>
                <a:gd name="T22" fmla="*/ 979 w 995"/>
                <a:gd name="T23" fmla="*/ 65 h 516"/>
                <a:gd name="T24" fmla="*/ 990 w 995"/>
                <a:gd name="T25" fmla="*/ 64 h 516"/>
                <a:gd name="T26" fmla="*/ 993 w 995"/>
                <a:gd name="T27" fmla="*/ 64 h 516"/>
                <a:gd name="T28" fmla="*/ 995 w 995"/>
                <a:gd name="T29" fmla="*/ 64 h 516"/>
                <a:gd name="T30" fmla="*/ 995 w 995"/>
                <a:gd name="T31" fmla="*/ 66 h 516"/>
                <a:gd name="T32" fmla="*/ 784 w 995"/>
                <a:gd name="T33" fmla="*/ 515 h 516"/>
                <a:gd name="T34" fmla="*/ 783 w 995"/>
                <a:gd name="T35" fmla="*/ 516 h 516"/>
                <a:gd name="T36" fmla="*/ 218 w 995"/>
                <a:gd name="T37" fmla="*/ 422 h 516"/>
                <a:gd name="T38" fmla="*/ 317 w 995"/>
                <a:gd name="T39" fmla="*/ 436 h 516"/>
                <a:gd name="T40" fmla="*/ 781 w 995"/>
                <a:gd name="T41" fmla="*/ 513 h 516"/>
                <a:gd name="T42" fmla="*/ 990 w 995"/>
                <a:gd name="T43" fmla="*/ 67 h 516"/>
                <a:gd name="T44" fmla="*/ 979 w 995"/>
                <a:gd name="T45" fmla="*/ 68 h 516"/>
                <a:gd name="T46" fmla="*/ 873 w 995"/>
                <a:gd name="T47" fmla="*/ 54 h 516"/>
                <a:gd name="T48" fmla="*/ 515 w 995"/>
                <a:gd name="T49" fmla="*/ 3 h 516"/>
                <a:gd name="T50" fmla="*/ 393 w 995"/>
                <a:gd name="T51" fmla="*/ 20 h 516"/>
                <a:gd name="T52" fmla="*/ 390 w 995"/>
                <a:gd name="T53" fmla="*/ 19 h 516"/>
                <a:gd name="T54" fmla="*/ 6 w 995"/>
                <a:gd name="T55" fmla="*/ 468 h 516"/>
                <a:gd name="T56" fmla="*/ 126 w 995"/>
                <a:gd name="T57" fmla="*/ 434 h 516"/>
                <a:gd name="T58" fmla="*/ 218 w 995"/>
                <a:gd name="T59" fmla="*/ 422 h 516"/>
                <a:gd name="T60" fmla="*/ 393 w 995"/>
                <a:gd name="T61" fmla="*/ 19 h 516"/>
                <a:gd name="T62" fmla="*/ 393 w 995"/>
                <a:gd name="T63" fmla="*/ 1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5" h="516">
                  <a:moveTo>
                    <a:pt x="783" y="516"/>
                  </a:moveTo>
                  <a:cubicBezTo>
                    <a:pt x="630" y="514"/>
                    <a:pt x="454" y="468"/>
                    <a:pt x="316" y="438"/>
                  </a:cubicBezTo>
                  <a:cubicBezTo>
                    <a:pt x="316" y="438"/>
                    <a:pt x="316" y="438"/>
                    <a:pt x="316" y="438"/>
                  </a:cubicBezTo>
                  <a:cubicBezTo>
                    <a:pt x="277" y="430"/>
                    <a:pt x="248" y="425"/>
                    <a:pt x="218" y="425"/>
                  </a:cubicBezTo>
                  <a:cubicBezTo>
                    <a:pt x="218" y="425"/>
                    <a:pt x="218" y="425"/>
                    <a:pt x="218" y="425"/>
                  </a:cubicBezTo>
                  <a:cubicBezTo>
                    <a:pt x="191" y="425"/>
                    <a:pt x="163" y="429"/>
                    <a:pt x="127" y="437"/>
                  </a:cubicBezTo>
                  <a:cubicBezTo>
                    <a:pt x="127" y="437"/>
                    <a:pt x="127" y="437"/>
                    <a:pt x="127" y="437"/>
                  </a:cubicBezTo>
                  <a:cubicBezTo>
                    <a:pt x="117" y="439"/>
                    <a:pt x="36" y="463"/>
                    <a:pt x="2" y="472"/>
                  </a:cubicBezTo>
                  <a:cubicBezTo>
                    <a:pt x="2" y="472"/>
                    <a:pt x="2" y="472"/>
                    <a:pt x="2" y="472"/>
                  </a:cubicBezTo>
                  <a:cubicBezTo>
                    <a:pt x="1" y="472"/>
                    <a:pt x="1" y="472"/>
                    <a:pt x="0" y="471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1"/>
                    <a:pt x="0" y="470"/>
                    <a:pt x="0" y="469"/>
                  </a:cubicBezTo>
                  <a:cubicBezTo>
                    <a:pt x="0" y="469"/>
                    <a:pt x="0" y="469"/>
                    <a:pt x="0" y="469"/>
                  </a:cubicBezTo>
                  <a:cubicBezTo>
                    <a:pt x="388" y="16"/>
                    <a:pt x="388" y="16"/>
                    <a:pt x="388" y="16"/>
                  </a:cubicBezTo>
                  <a:cubicBezTo>
                    <a:pt x="389" y="16"/>
                    <a:pt x="389" y="16"/>
                    <a:pt x="390" y="16"/>
                  </a:cubicBezTo>
                  <a:cubicBezTo>
                    <a:pt x="390" y="16"/>
                    <a:pt x="390" y="16"/>
                    <a:pt x="390" y="16"/>
                  </a:cubicBezTo>
                  <a:cubicBezTo>
                    <a:pt x="391" y="16"/>
                    <a:pt x="392" y="17"/>
                    <a:pt x="393" y="17"/>
                  </a:cubicBezTo>
                  <a:cubicBezTo>
                    <a:pt x="393" y="17"/>
                    <a:pt x="393" y="17"/>
                    <a:pt x="393" y="17"/>
                  </a:cubicBezTo>
                  <a:cubicBezTo>
                    <a:pt x="427" y="5"/>
                    <a:pt x="469" y="0"/>
                    <a:pt x="515" y="0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644" y="0"/>
                    <a:pt x="800" y="37"/>
                    <a:pt x="873" y="51"/>
                  </a:cubicBezTo>
                  <a:cubicBezTo>
                    <a:pt x="873" y="51"/>
                    <a:pt x="873" y="51"/>
                    <a:pt x="873" y="51"/>
                  </a:cubicBezTo>
                  <a:cubicBezTo>
                    <a:pt x="932" y="62"/>
                    <a:pt x="963" y="65"/>
                    <a:pt x="979" y="65"/>
                  </a:cubicBezTo>
                  <a:cubicBezTo>
                    <a:pt x="979" y="65"/>
                    <a:pt x="979" y="65"/>
                    <a:pt x="979" y="65"/>
                  </a:cubicBezTo>
                  <a:cubicBezTo>
                    <a:pt x="984" y="65"/>
                    <a:pt x="988" y="64"/>
                    <a:pt x="990" y="64"/>
                  </a:cubicBezTo>
                  <a:cubicBezTo>
                    <a:pt x="990" y="64"/>
                    <a:pt x="990" y="64"/>
                    <a:pt x="990" y="64"/>
                  </a:cubicBezTo>
                  <a:cubicBezTo>
                    <a:pt x="992" y="64"/>
                    <a:pt x="993" y="64"/>
                    <a:pt x="993" y="64"/>
                  </a:cubicBezTo>
                  <a:cubicBezTo>
                    <a:pt x="993" y="64"/>
                    <a:pt x="993" y="64"/>
                    <a:pt x="993" y="64"/>
                  </a:cubicBezTo>
                  <a:cubicBezTo>
                    <a:pt x="994" y="63"/>
                    <a:pt x="994" y="64"/>
                    <a:pt x="995" y="64"/>
                  </a:cubicBezTo>
                  <a:cubicBezTo>
                    <a:pt x="995" y="64"/>
                    <a:pt x="995" y="64"/>
                    <a:pt x="995" y="64"/>
                  </a:cubicBezTo>
                  <a:cubicBezTo>
                    <a:pt x="995" y="65"/>
                    <a:pt x="995" y="65"/>
                    <a:pt x="995" y="66"/>
                  </a:cubicBezTo>
                  <a:cubicBezTo>
                    <a:pt x="995" y="66"/>
                    <a:pt x="995" y="66"/>
                    <a:pt x="995" y="66"/>
                  </a:cubicBezTo>
                  <a:cubicBezTo>
                    <a:pt x="901" y="211"/>
                    <a:pt x="813" y="366"/>
                    <a:pt x="784" y="515"/>
                  </a:cubicBezTo>
                  <a:cubicBezTo>
                    <a:pt x="784" y="515"/>
                    <a:pt x="784" y="515"/>
                    <a:pt x="784" y="515"/>
                  </a:cubicBezTo>
                  <a:cubicBezTo>
                    <a:pt x="784" y="516"/>
                    <a:pt x="783" y="516"/>
                    <a:pt x="783" y="516"/>
                  </a:cubicBezTo>
                  <a:cubicBezTo>
                    <a:pt x="783" y="516"/>
                    <a:pt x="783" y="516"/>
                    <a:pt x="783" y="516"/>
                  </a:cubicBezTo>
                  <a:cubicBezTo>
                    <a:pt x="783" y="516"/>
                    <a:pt x="783" y="516"/>
                    <a:pt x="783" y="516"/>
                  </a:cubicBezTo>
                  <a:close/>
                  <a:moveTo>
                    <a:pt x="218" y="422"/>
                  </a:moveTo>
                  <a:cubicBezTo>
                    <a:pt x="248" y="422"/>
                    <a:pt x="277" y="427"/>
                    <a:pt x="317" y="436"/>
                  </a:cubicBezTo>
                  <a:cubicBezTo>
                    <a:pt x="317" y="436"/>
                    <a:pt x="317" y="436"/>
                    <a:pt x="317" y="436"/>
                  </a:cubicBezTo>
                  <a:cubicBezTo>
                    <a:pt x="454" y="465"/>
                    <a:pt x="630" y="511"/>
                    <a:pt x="781" y="513"/>
                  </a:cubicBezTo>
                  <a:cubicBezTo>
                    <a:pt x="781" y="513"/>
                    <a:pt x="781" y="513"/>
                    <a:pt x="781" y="513"/>
                  </a:cubicBezTo>
                  <a:cubicBezTo>
                    <a:pt x="811" y="365"/>
                    <a:pt x="897" y="211"/>
                    <a:pt x="990" y="67"/>
                  </a:cubicBezTo>
                  <a:cubicBezTo>
                    <a:pt x="990" y="67"/>
                    <a:pt x="990" y="67"/>
                    <a:pt x="990" y="67"/>
                  </a:cubicBezTo>
                  <a:cubicBezTo>
                    <a:pt x="988" y="67"/>
                    <a:pt x="984" y="68"/>
                    <a:pt x="979" y="68"/>
                  </a:cubicBezTo>
                  <a:cubicBezTo>
                    <a:pt x="979" y="68"/>
                    <a:pt x="979" y="68"/>
                    <a:pt x="979" y="68"/>
                  </a:cubicBezTo>
                  <a:cubicBezTo>
                    <a:pt x="963" y="68"/>
                    <a:pt x="931" y="65"/>
                    <a:pt x="873" y="54"/>
                  </a:cubicBezTo>
                  <a:cubicBezTo>
                    <a:pt x="873" y="54"/>
                    <a:pt x="873" y="54"/>
                    <a:pt x="873" y="54"/>
                  </a:cubicBezTo>
                  <a:cubicBezTo>
                    <a:pt x="800" y="40"/>
                    <a:pt x="644" y="3"/>
                    <a:pt x="515" y="3"/>
                  </a:cubicBezTo>
                  <a:cubicBezTo>
                    <a:pt x="515" y="3"/>
                    <a:pt x="515" y="3"/>
                    <a:pt x="515" y="3"/>
                  </a:cubicBezTo>
                  <a:cubicBezTo>
                    <a:pt x="469" y="3"/>
                    <a:pt x="427" y="8"/>
                    <a:pt x="393" y="20"/>
                  </a:cubicBezTo>
                  <a:cubicBezTo>
                    <a:pt x="393" y="20"/>
                    <a:pt x="393" y="20"/>
                    <a:pt x="393" y="20"/>
                  </a:cubicBezTo>
                  <a:cubicBezTo>
                    <a:pt x="392" y="20"/>
                    <a:pt x="392" y="20"/>
                    <a:pt x="392" y="20"/>
                  </a:cubicBezTo>
                  <a:cubicBezTo>
                    <a:pt x="392" y="20"/>
                    <a:pt x="391" y="20"/>
                    <a:pt x="390" y="19"/>
                  </a:cubicBezTo>
                  <a:cubicBezTo>
                    <a:pt x="390" y="19"/>
                    <a:pt x="390" y="19"/>
                    <a:pt x="390" y="19"/>
                  </a:cubicBezTo>
                  <a:cubicBezTo>
                    <a:pt x="6" y="468"/>
                    <a:pt x="6" y="468"/>
                    <a:pt x="6" y="468"/>
                  </a:cubicBezTo>
                  <a:cubicBezTo>
                    <a:pt x="42" y="458"/>
                    <a:pt x="116" y="436"/>
                    <a:pt x="126" y="434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63" y="426"/>
                    <a:pt x="191" y="422"/>
                    <a:pt x="218" y="422"/>
                  </a:cubicBezTo>
                  <a:cubicBezTo>
                    <a:pt x="218" y="422"/>
                    <a:pt x="218" y="422"/>
                    <a:pt x="218" y="422"/>
                  </a:cubicBezTo>
                  <a:cubicBezTo>
                    <a:pt x="218" y="422"/>
                    <a:pt x="218" y="422"/>
                    <a:pt x="218" y="422"/>
                  </a:cubicBezTo>
                  <a:close/>
                  <a:moveTo>
                    <a:pt x="393" y="19"/>
                  </a:moveTo>
                  <a:cubicBezTo>
                    <a:pt x="393" y="17"/>
                    <a:pt x="393" y="17"/>
                    <a:pt x="393" y="17"/>
                  </a:cubicBezTo>
                  <a:cubicBezTo>
                    <a:pt x="393" y="19"/>
                    <a:pt x="393" y="19"/>
                    <a:pt x="393" y="1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4" name="Freeform 146"/>
            <p:cNvSpPr>
              <a:spLocks noEditPoints="1"/>
            </p:cNvSpPr>
            <p:nvPr/>
          </p:nvSpPr>
          <p:spPr bwMode="auto">
            <a:xfrm>
              <a:off x="15725780" y="-1978031"/>
              <a:ext cx="3308355" cy="1765304"/>
            </a:xfrm>
            <a:custGeom>
              <a:avLst/>
              <a:gdLst>
                <a:gd name="T0" fmla="*/ 675 w 881"/>
                <a:gd name="T1" fmla="*/ 470 h 470"/>
                <a:gd name="T2" fmla="*/ 612 w 881"/>
                <a:gd name="T3" fmla="*/ 466 h 470"/>
                <a:gd name="T4" fmla="*/ 583 w 881"/>
                <a:gd name="T5" fmla="*/ 458 h 470"/>
                <a:gd name="T6" fmla="*/ 567 w 881"/>
                <a:gd name="T7" fmla="*/ 458 h 470"/>
                <a:gd name="T8" fmla="*/ 695 w 881"/>
                <a:gd name="T9" fmla="*/ 460 h 470"/>
                <a:gd name="T10" fmla="*/ 505 w 881"/>
                <a:gd name="T11" fmla="*/ 450 h 470"/>
                <a:gd name="T12" fmla="*/ 462 w 881"/>
                <a:gd name="T13" fmla="*/ 439 h 470"/>
                <a:gd name="T14" fmla="*/ 447 w 881"/>
                <a:gd name="T15" fmla="*/ 433 h 470"/>
                <a:gd name="T16" fmla="*/ 420 w 881"/>
                <a:gd name="T17" fmla="*/ 430 h 470"/>
                <a:gd name="T18" fmla="*/ 388 w 881"/>
                <a:gd name="T19" fmla="*/ 424 h 470"/>
                <a:gd name="T20" fmla="*/ 358 w 881"/>
                <a:gd name="T21" fmla="*/ 417 h 470"/>
                <a:gd name="T22" fmla="*/ 8 w 881"/>
                <a:gd name="T23" fmla="*/ 399 h 470"/>
                <a:gd name="T24" fmla="*/ 316 w 881"/>
                <a:gd name="T25" fmla="*/ 405 h 470"/>
                <a:gd name="T26" fmla="*/ 37 w 881"/>
                <a:gd name="T27" fmla="*/ 397 h 470"/>
                <a:gd name="T28" fmla="*/ 303 w 881"/>
                <a:gd name="T29" fmla="*/ 402 h 470"/>
                <a:gd name="T30" fmla="*/ 715 w 881"/>
                <a:gd name="T31" fmla="*/ 401 h 470"/>
                <a:gd name="T32" fmla="*/ 274 w 881"/>
                <a:gd name="T33" fmla="*/ 394 h 470"/>
                <a:gd name="T34" fmla="*/ 52 w 881"/>
                <a:gd name="T35" fmla="*/ 394 h 470"/>
                <a:gd name="T36" fmla="*/ 19 w 881"/>
                <a:gd name="T37" fmla="*/ 387 h 470"/>
                <a:gd name="T38" fmla="*/ 95 w 881"/>
                <a:gd name="T39" fmla="*/ 383 h 470"/>
                <a:gd name="T40" fmla="*/ 215 w 881"/>
                <a:gd name="T41" fmla="*/ 383 h 470"/>
                <a:gd name="T42" fmla="*/ 123 w 881"/>
                <a:gd name="T43" fmla="*/ 382 h 470"/>
                <a:gd name="T44" fmla="*/ 183 w 881"/>
                <a:gd name="T45" fmla="*/ 382 h 470"/>
                <a:gd name="T46" fmla="*/ 724 w 881"/>
                <a:gd name="T47" fmla="*/ 360 h 470"/>
                <a:gd name="T48" fmla="*/ 38 w 881"/>
                <a:gd name="T49" fmla="*/ 364 h 470"/>
                <a:gd name="T50" fmla="*/ 739 w 881"/>
                <a:gd name="T51" fmla="*/ 333 h 470"/>
                <a:gd name="T52" fmla="*/ 60 w 881"/>
                <a:gd name="T53" fmla="*/ 343 h 470"/>
                <a:gd name="T54" fmla="*/ 747 w 881"/>
                <a:gd name="T55" fmla="*/ 304 h 470"/>
                <a:gd name="T56" fmla="*/ 108 w 881"/>
                <a:gd name="T57" fmla="*/ 284 h 470"/>
                <a:gd name="T58" fmla="*/ 756 w 881"/>
                <a:gd name="T59" fmla="*/ 291 h 470"/>
                <a:gd name="T60" fmla="*/ 772 w 881"/>
                <a:gd name="T61" fmla="*/ 249 h 470"/>
                <a:gd name="T62" fmla="*/ 147 w 881"/>
                <a:gd name="T63" fmla="*/ 238 h 470"/>
                <a:gd name="T64" fmla="*/ 784 w 881"/>
                <a:gd name="T65" fmla="*/ 235 h 470"/>
                <a:gd name="T66" fmla="*/ 794 w 881"/>
                <a:gd name="T67" fmla="*/ 207 h 470"/>
                <a:gd name="T68" fmla="*/ 185 w 881"/>
                <a:gd name="T69" fmla="*/ 192 h 470"/>
                <a:gd name="T70" fmla="*/ 812 w 881"/>
                <a:gd name="T71" fmla="*/ 182 h 470"/>
                <a:gd name="T72" fmla="*/ 212 w 881"/>
                <a:gd name="T73" fmla="*/ 157 h 470"/>
                <a:gd name="T74" fmla="*/ 833 w 881"/>
                <a:gd name="T75" fmla="*/ 145 h 470"/>
                <a:gd name="T76" fmla="*/ 234 w 881"/>
                <a:gd name="T77" fmla="*/ 137 h 470"/>
                <a:gd name="T78" fmla="*/ 251 w 881"/>
                <a:gd name="T79" fmla="*/ 111 h 470"/>
                <a:gd name="T80" fmla="*/ 864 w 881"/>
                <a:gd name="T81" fmla="*/ 93 h 470"/>
                <a:gd name="T82" fmla="*/ 273 w 881"/>
                <a:gd name="T83" fmla="*/ 91 h 470"/>
                <a:gd name="T84" fmla="*/ 290 w 881"/>
                <a:gd name="T85" fmla="*/ 65 h 470"/>
                <a:gd name="T86" fmla="*/ 870 w 881"/>
                <a:gd name="T87" fmla="*/ 59 h 470"/>
                <a:gd name="T88" fmla="*/ 845 w 881"/>
                <a:gd name="T89" fmla="*/ 57 h 470"/>
                <a:gd name="T90" fmla="*/ 815 w 881"/>
                <a:gd name="T91" fmla="*/ 58 h 470"/>
                <a:gd name="T92" fmla="*/ 744 w 881"/>
                <a:gd name="T93" fmla="*/ 45 h 470"/>
                <a:gd name="T94" fmla="*/ 317 w 881"/>
                <a:gd name="T95" fmla="*/ 32 h 470"/>
                <a:gd name="T96" fmla="*/ 729 w 881"/>
                <a:gd name="T97" fmla="*/ 40 h 470"/>
                <a:gd name="T98" fmla="*/ 697 w 881"/>
                <a:gd name="T99" fmla="*/ 36 h 470"/>
                <a:gd name="T100" fmla="*/ 624 w 881"/>
                <a:gd name="T101" fmla="*/ 20 h 470"/>
                <a:gd name="T102" fmla="*/ 331 w 881"/>
                <a:gd name="T103" fmla="*/ 15 h 470"/>
                <a:gd name="T104" fmla="*/ 331 w 881"/>
                <a:gd name="T105" fmla="*/ 22 h 470"/>
                <a:gd name="T106" fmla="*/ 609 w 881"/>
                <a:gd name="T107" fmla="*/ 20 h 470"/>
                <a:gd name="T108" fmla="*/ 579 w 881"/>
                <a:gd name="T109" fmla="*/ 15 h 470"/>
                <a:gd name="T110" fmla="*/ 537 w 881"/>
                <a:gd name="T111" fmla="*/ 10 h 470"/>
                <a:gd name="T112" fmla="*/ 505 w 881"/>
                <a:gd name="T113" fmla="*/ 5 h 470"/>
                <a:gd name="T114" fmla="*/ 400 w 881"/>
                <a:gd name="T115" fmla="*/ 7 h 470"/>
                <a:gd name="T116" fmla="*/ 489 w 881"/>
                <a:gd name="T117" fmla="*/ 6 h 470"/>
                <a:gd name="T118" fmla="*/ 448 w 881"/>
                <a:gd name="T119" fmla="*/ 5 h 470"/>
                <a:gd name="T120" fmla="*/ 459 w 881"/>
                <a:gd name="T121" fmla="*/ 5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1" h="470">
                  <a:moveTo>
                    <a:pt x="672" y="470"/>
                  </a:moveTo>
                  <a:cubicBezTo>
                    <a:pt x="671" y="470"/>
                    <a:pt x="670" y="468"/>
                    <a:pt x="670" y="467"/>
                  </a:cubicBezTo>
                  <a:cubicBezTo>
                    <a:pt x="670" y="467"/>
                    <a:pt x="670" y="467"/>
                    <a:pt x="670" y="467"/>
                  </a:cubicBezTo>
                  <a:cubicBezTo>
                    <a:pt x="670" y="466"/>
                    <a:pt x="671" y="465"/>
                    <a:pt x="672" y="465"/>
                  </a:cubicBezTo>
                  <a:cubicBezTo>
                    <a:pt x="672" y="465"/>
                    <a:pt x="672" y="465"/>
                    <a:pt x="672" y="465"/>
                  </a:cubicBezTo>
                  <a:cubicBezTo>
                    <a:pt x="673" y="465"/>
                    <a:pt x="674" y="465"/>
                    <a:pt x="675" y="465"/>
                  </a:cubicBezTo>
                  <a:cubicBezTo>
                    <a:pt x="675" y="465"/>
                    <a:pt x="675" y="465"/>
                    <a:pt x="675" y="465"/>
                  </a:cubicBezTo>
                  <a:cubicBezTo>
                    <a:pt x="678" y="465"/>
                    <a:pt x="681" y="465"/>
                    <a:pt x="684" y="465"/>
                  </a:cubicBezTo>
                  <a:cubicBezTo>
                    <a:pt x="684" y="465"/>
                    <a:pt x="684" y="465"/>
                    <a:pt x="684" y="465"/>
                  </a:cubicBezTo>
                  <a:cubicBezTo>
                    <a:pt x="684" y="465"/>
                    <a:pt x="684" y="465"/>
                    <a:pt x="684" y="465"/>
                  </a:cubicBezTo>
                  <a:cubicBezTo>
                    <a:pt x="685" y="465"/>
                    <a:pt x="686" y="466"/>
                    <a:pt x="687" y="467"/>
                  </a:cubicBezTo>
                  <a:cubicBezTo>
                    <a:pt x="687" y="467"/>
                    <a:pt x="687" y="467"/>
                    <a:pt x="687" y="467"/>
                  </a:cubicBezTo>
                  <a:cubicBezTo>
                    <a:pt x="687" y="468"/>
                    <a:pt x="685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4" y="469"/>
                    <a:pt x="684" y="469"/>
                    <a:pt x="684" y="469"/>
                  </a:cubicBezTo>
                  <a:cubicBezTo>
                    <a:pt x="681" y="470"/>
                    <a:pt x="678" y="470"/>
                    <a:pt x="675" y="470"/>
                  </a:cubicBezTo>
                  <a:cubicBezTo>
                    <a:pt x="675" y="470"/>
                    <a:pt x="675" y="470"/>
                    <a:pt x="675" y="470"/>
                  </a:cubicBezTo>
                  <a:cubicBezTo>
                    <a:pt x="674" y="470"/>
                    <a:pt x="673" y="470"/>
                    <a:pt x="672" y="470"/>
                  </a:cubicBezTo>
                  <a:close/>
                  <a:moveTo>
                    <a:pt x="654" y="469"/>
                  </a:moveTo>
                  <a:cubicBezTo>
                    <a:pt x="650" y="469"/>
                    <a:pt x="646" y="469"/>
                    <a:pt x="642" y="469"/>
                  </a:cubicBezTo>
                  <a:cubicBezTo>
                    <a:pt x="642" y="469"/>
                    <a:pt x="642" y="469"/>
                    <a:pt x="642" y="469"/>
                  </a:cubicBezTo>
                  <a:cubicBezTo>
                    <a:pt x="641" y="469"/>
                    <a:pt x="640" y="467"/>
                    <a:pt x="640" y="466"/>
                  </a:cubicBezTo>
                  <a:cubicBezTo>
                    <a:pt x="640" y="466"/>
                    <a:pt x="640" y="466"/>
                    <a:pt x="640" y="466"/>
                  </a:cubicBezTo>
                  <a:cubicBezTo>
                    <a:pt x="640" y="465"/>
                    <a:pt x="641" y="464"/>
                    <a:pt x="642" y="464"/>
                  </a:cubicBezTo>
                  <a:cubicBezTo>
                    <a:pt x="642" y="464"/>
                    <a:pt x="642" y="464"/>
                    <a:pt x="642" y="464"/>
                  </a:cubicBezTo>
                  <a:cubicBezTo>
                    <a:pt x="646" y="464"/>
                    <a:pt x="650" y="464"/>
                    <a:pt x="654" y="464"/>
                  </a:cubicBezTo>
                  <a:cubicBezTo>
                    <a:pt x="654" y="464"/>
                    <a:pt x="654" y="464"/>
                    <a:pt x="654" y="464"/>
                  </a:cubicBezTo>
                  <a:cubicBezTo>
                    <a:pt x="655" y="464"/>
                    <a:pt x="656" y="465"/>
                    <a:pt x="656" y="467"/>
                  </a:cubicBezTo>
                  <a:cubicBezTo>
                    <a:pt x="656" y="467"/>
                    <a:pt x="656" y="467"/>
                    <a:pt x="656" y="467"/>
                  </a:cubicBezTo>
                  <a:cubicBezTo>
                    <a:pt x="656" y="467"/>
                    <a:pt x="656" y="467"/>
                    <a:pt x="656" y="467"/>
                  </a:cubicBezTo>
                  <a:cubicBezTo>
                    <a:pt x="656" y="467"/>
                    <a:pt x="656" y="467"/>
                    <a:pt x="656" y="467"/>
                  </a:cubicBezTo>
                  <a:cubicBezTo>
                    <a:pt x="656" y="468"/>
                    <a:pt x="655" y="469"/>
                    <a:pt x="654" y="469"/>
                  </a:cubicBezTo>
                  <a:cubicBezTo>
                    <a:pt x="654" y="469"/>
                    <a:pt x="654" y="469"/>
                    <a:pt x="654" y="469"/>
                  </a:cubicBezTo>
                  <a:cubicBezTo>
                    <a:pt x="654" y="469"/>
                    <a:pt x="654" y="469"/>
                    <a:pt x="654" y="469"/>
                  </a:cubicBezTo>
                  <a:close/>
                  <a:moveTo>
                    <a:pt x="624" y="467"/>
                  </a:moveTo>
                  <a:cubicBezTo>
                    <a:pt x="620" y="467"/>
                    <a:pt x="616" y="467"/>
                    <a:pt x="612" y="466"/>
                  </a:cubicBezTo>
                  <a:cubicBezTo>
                    <a:pt x="612" y="466"/>
                    <a:pt x="612" y="466"/>
                    <a:pt x="612" y="466"/>
                  </a:cubicBezTo>
                  <a:cubicBezTo>
                    <a:pt x="611" y="466"/>
                    <a:pt x="610" y="465"/>
                    <a:pt x="610" y="464"/>
                  </a:cubicBezTo>
                  <a:cubicBezTo>
                    <a:pt x="610" y="464"/>
                    <a:pt x="610" y="464"/>
                    <a:pt x="610" y="464"/>
                  </a:cubicBezTo>
                  <a:cubicBezTo>
                    <a:pt x="610" y="462"/>
                    <a:pt x="611" y="461"/>
                    <a:pt x="612" y="462"/>
                  </a:cubicBezTo>
                  <a:cubicBezTo>
                    <a:pt x="612" y="462"/>
                    <a:pt x="612" y="462"/>
                    <a:pt x="612" y="462"/>
                  </a:cubicBezTo>
                  <a:cubicBezTo>
                    <a:pt x="616" y="462"/>
                    <a:pt x="620" y="462"/>
                    <a:pt x="624" y="463"/>
                  </a:cubicBezTo>
                  <a:cubicBezTo>
                    <a:pt x="624" y="463"/>
                    <a:pt x="624" y="463"/>
                    <a:pt x="624" y="463"/>
                  </a:cubicBezTo>
                  <a:cubicBezTo>
                    <a:pt x="626" y="463"/>
                    <a:pt x="627" y="464"/>
                    <a:pt x="627" y="465"/>
                  </a:cubicBezTo>
                  <a:cubicBezTo>
                    <a:pt x="627" y="465"/>
                    <a:pt x="627" y="465"/>
                    <a:pt x="627" y="465"/>
                  </a:cubicBezTo>
                  <a:cubicBezTo>
                    <a:pt x="627" y="465"/>
                    <a:pt x="627" y="465"/>
                    <a:pt x="627" y="465"/>
                  </a:cubicBezTo>
                  <a:cubicBezTo>
                    <a:pt x="627" y="465"/>
                    <a:pt x="627" y="465"/>
                    <a:pt x="627" y="465"/>
                  </a:cubicBezTo>
                  <a:cubicBezTo>
                    <a:pt x="626" y="466"/>
                    <a:pt x="625" y="467"/>
                    <a:pt x="624" y="467"/>
                  </a:cubicBezTo>
                  <a:cubicBezTo>
                    <a:pt x="624" y="467"/>
                    <a:pt x="624" y="467"/>
                    <a:pt x="624" y="467"/>
                  </a:cubicBezTo>
                  <a:cubicBezTo>
                    <a:pt x="624" y="467"/>
                    <a:pt x="624" y="467"/>
                    <a:pt x="624" y="467"/>
                  </a:cubicBezTo>
                  <a:close/>
                  <a:moveTo>
                    <a:pt x="594" y="464"/>
                  </a:moveTo>
                  <a:cubicBezTo>
                    <a:pt x="590" y="464"/>
                    <a:pt x="586" y="463"/>
                    <a:pt x="582" y="463"/>
                  </a:cubicBezTo>
                  <a:cubicBezTo>
                    <a:pt x="582" y="463"/>
                    <a:pt x="582" y="463"/>
                    <a:pt x="582" y="463"/>
                  </a:cubicBezTo>
                  <a:cubicBezTo>
                    <a:pt x="581" y="463"/>
                    <a:pt x="580" y="462"/>
                    <a:pt x="580" y="460"/>
                  </a:cubicBezTo>
                  <a:cubicBezTo>
                    <a:pt x="580" y="460"/>
                    <a:pt x="580" y="460"/>
                    <a:pt x="580" y="460"/>
                  </a:cubicBezTo>
                  <a:cubicBezTo>
                    <a:pt x="580" y="459"/>
                    <a:pt x="581" y="458"/>
                    <a:pt x="583" y="458"/>
                  </a:cubicBezTo>
                  <a:cubicBezTo>
                    <a:pt x="583" y="458"/>
                    <a:pt x="583" y="458"/>
                    <a:pt x="583" y="458"/>
                  </a:cubicBezTo>
                  <a:cubicBezTo>
                    <a:pt x="587" y="459"/>
                    <a:pt x="591" y="459"/>
                    <a:pt x="595" y="460"/>
                  </a:cubicBezTo>
                  <a:cubicBezTo>
                    <a:pt x="595" y="460"/>
                    <a:pt x="595" y="460"/>
                    <a:pt x="595" y="460"/>
                  </a:cubicBezTo>
                  <a:cubicBezTo>
                    <a:pt x="596" y="460"/>
                    <a:pt x="597" y="461"/>
                    <a:pt x="597" y="462"/>
                  </a:cubicBezTo>
                  <a:cubicBezTo>
                    <a:pt x="597" y="462"/>
                    <a:pt x="597" y="462"/>
                    <a:pt x="597" y="462"/>
                  </a:cubicBezTo>
                  <a:cubicBezTo>
                    <a:pt x="597" y="462"/>
                    <a:pt x="597" y="462"/>
                    <a:pt x="597" y="462"/>
                  </a:cubicBezTo>
                  <a:cubicBezTo>
                    <a:pt x="597" y="462"/>
                    <a:pt x="597" y="462"/>
                    <a:pt x="597" y="462"/>
                  </a:cubicBezTo>
                  <a:cubicBezTo>
                    <a:pt x="597" y="464"/>
                    <a:pt x="595" y="464"/>
                    <a:pt x="594" y="464"/>
                  </a:cubicBezTo>
                  <a:cubicBezTo>
                    <a:pt x="594" y="464"/>
                    <a:pt x="594" y="464"/>
                    <a:pt x="594" y="464"/>
                  </a:cubicBezTo>
                  <a:cubicBezTo>
                    <a:pt x="594" y="464"/>
                    <a:pt x="594" y="464"/>
                    <a:pt x="594" y="464"/>
                  </a:cubicBezTo>
                  <a:close/>
                  <a:moveTo>
                    <a:pt x="564" y="460"/>
                  </a:moveTo>
                  <a:cubicBezTo>
                    <a:pt x="560" y="460"/>
                    <a:pt x="556" y="459"/>
                    <a:pt x="552" y="459"/>
                  </a:cubicBezTo>
                  <a:cubicBezTo>
                    <a:pt x="552" y="459"/>
                    <a:pt x="552" y="459"/>
                    <a:pt x="552" y="459"/>
                  </a:cubicBezTo>
                  <a:cubicBezTo>
                    <a:pt x="551" y="458"/>
                    <a:pt x="550" y="457"/>
                    <a:pt x="550" y="456"/>
                  </a:cubicBezTo>
                  <a:cubicBezTo>
                    <a:pt x="550" y="456"/>
                    <a:pt x="550" y="456"/>
                    <a:pt x="550" y="456"/>
                  </a:cubicBezTo>
                  <a:cubicBezTo>
                    <a:pt x="551" y="455"/>
                    <a:pt x="552" y="454"/>
                    <a:pt x="553" y="454"/>
                  </a:cubicBezTo>
                  <a:cubicBezTo>
                    <a:pt x="553" y="454"/>
                    <a:pt x="553" y="454"/>
                    <a:pt x="553" y="454"/>
                  </a:cubicBezTo>
                  <a:cubicBezTo>
                    <a:pt x="557" y="455"/>
                    <a:pt x="561" y="455"/>
                    <a:pt x="565" y="456"/>
                  </a:cubicBezTo>
                  <a:cubicBezTo>
                    <a:pt x="565" y="456"/>
                    <a:pt x="565" y="456"/>
                    <a:pt x="565" y="456"/>
                  </a:cubicBezTo>
                  <a:cubicBezTo>
                    <a:pt x="566" y="456"/>
                    <a:pt x="567" y="457"/>
                    <a:pt x="567" y="458"/>
                  </a:cubicBezTo>
                  <a:cubicBezTo>
                    <a:pt x="567" y="458"/>
                    <a:pt x="567" y="458"/>
                    <a:pt x="567" y="458"/>
                  </a:cubicBezTo>
                  <a:cubicBezTo>
                    <a:pt x="567" y="458"/>
                    <a:pt x="567" y="458"/>
                    <a:pt x="567" y="458"/>
                  </a:cubicBezTo>
                  <a:cubicBezTo>
                    <a:pt x="567" y="458"/>
                    <a:pt x="567" y="458"/>
                    <a:pt x="567" y="458"/>
                  </a:cubicBezTo>
                  <a:cubicBezTo>
                    <a:pt x="567" y="460"/>
                    <a:pt x="566" y="461"/>
                    <a:pt x="565" y="461"/>
                  </a:cubicBezTo>
                  <a:cubicBezTo>
                    <a:pt x="565" y="461"/>
                    <a:pt x="565" y="461"/>
                    <a:pt x="565" y="461"/>
                  </a:cubicBezTo>
                  <a:cubicBezTo>
                    <a:pt x="564" y="461"/>
                    <a:pt x="564" y="461"/>
                    <a:pt x="564" y="460"/>
                  </a:cubicBezTo>
                  <a:close/>
                  <a:moveTo>
                    <a:pt x="695" y="460"/>
                  </a:moveTo>
                  <a:cubicBezTo>
                    <a:pt x="693" y="460"/>
                    <a:pt x="693" y="459"/>
                    <a:pt x="693" y="457"/>
                  </a:cubicBezTo>
                  <a:cubicBezTo>
                    <a:pt x="693" y="457"/>
                    <a:pt x="693" y="457"/>
                    <a:pt x="693" y="457"/>
                  </a:cubicBezTo>
                  <a:cubicBezTo>
                    <a:pt x="694" y="453"/>
                    <a:pt x="695" y="450"/>
                    <a:pt x="696" y="446"/>
                  </a:cubicBezTo>
                  <a:cubicBezTo>
                    <a:pt x="696" y="446"/>
                    <a:pt x="696" y="446"/>
                    <a:pt x="696" y="446"/>
                  </a:cubicBezTo>
                  <a:cubicBezTo>
                    <a:pt x="696" y="446"/>
                    <a:pt x="696" y="446"/>
                    <a:pt x="696" y="446"/>
                  </a:cubicBezTo>
                  <a:cubicBezTo>
                    <a:pt x="696" y="444"/>
                    <a:pt x="698" y="444"/>
                    <a:pt x="699" y="444"/>
                  </a:cubicBezTo>
                  <a:cubicBezTo>
                    <a:pt x="699" y="444"/>
                    <a:pt x="699" y="444"/>
                    <a:pt x="699" y="444"/>
                  </a:cubicBezTo>
                  <a:cubicBezTo>
                    <a:pt x="700" y="444"/>
                    <a:pt x="701" y="445"/>
                    <a:pt x="701" y="446"/>
                  </a:cubicBezTo>
                  <a:cubicBezTo>
                    <a:pt x="701" y="446"/>
                    <a:pt x="701" y="446"/>
                    <a:pt x="701" y="446"/>
                  </a:cubicBezTo>
                  <a:cubicBezTo>
                    <a:pt x="701" y="447"/>
                    <a:pt x="701" y="447"/>
                    <a:pt x="701" y="447"/>
                  </a:cubicBezTo>
                  <a:cubicBezTo>
                    <a:pt x="701" y="447"/>
                    <a:pt x="701" y="447"/>
                    <a:pt x="701" y="447"/>
                  </a:cubicBezTo>
                  <a:cubicBezTo>
                    <a:pt x="700" y="451"/>
                    <a:pt x="698" y="455"/>
                    <a:pt x="697" y="458"/>
                  </a:cubicBezTo>
                  <a:cubicBezTo>
                    <a:pt x="697" y="458"/>
                    <a:pt x="697" y="458"/>
                    <a:pt x="697" y="458"/>
                  </a:cubicBezTo>
                  <a:cubicBezTo>
                    <a:pt x="697" y="460"/>
                    <a:pt x="696" y="460"/>
                    <a:pt x="695" y="460"/>
                  </a:cubicBezTo>
                  <a:cubicBezTo>
                    <a:pt x="695" y="460"/>
                    <a:pt x="695" y="460"/>
                    <a:pt x="695" y="460"/>
                  </a:cubicBezTo>
                  <a:cubicBezTo>
                    <a:pt x="695" y="460"/>
                    <a:pt x="695" y="460"/>
                    <a:pt x="695" y="460"/>
                  </a:cubicBezTo>
                  <a:close/>
                  <a:moveTo>
                    <a:pt x="535" y="456"/>
                  </a:moveTo>
                  <a:cubicBezTo>
                    <a:pt x="531" y="455"/>
                    <a:pt x="527" y="454"/>
                    <a:pt x="523" y="454"/>
                  </a:cubicBezTo>
                  <a:cubicBezTo>
                    <a:pt x="523" y="454"/>
                    <a:pt x="523" y="454"/>
                    <a:pt x="523" y="454"/>
                  </a:cubicBezTo>
                  <a:cubicBezTo>
                    <a:pt x="521" y="453"/>
                    <a:pt x="521" y="452"/>
                    <a:pt x="521" y="451"/>
                  </a:cubicBezTo>
                  <a:cubicBezTo>
                    <a:pt x="521" y="451"/>
                    <a:pt x="521" y="451"/>
                    <a:pt x="521" y="451"/>
                  </a:cubicBezTo>
                  <a:cubicBezTo>
                    <a:pt x="521" y="450"/>
                    <a:pt x="522" y="449"/>
                    <a:pt x="524" y="449"/>
                  </a:cubicBezTo>
                  <a:cubicBezTo>
                    <a:pt x="524" y="449"/>
                    <a:pt x="524" y="449"/>
                    <a:pt x="524" y="449"/>
                  </a:cubicBezTo>
                  <a:cubicBezTo>
                    <a:pt x="528" y="450"/>
                    <a:pt x="531" y="450"/>
                    <a:pt x="535" y="451"/>
                  </a:cubicBezTo>
                  <a:cubicBezTo>
                    <a:pt x="535" y="451"/>
                    <a:pt x="535" y="451"/>
                    <a:pt x="535" y="451"/>
                  </a:cubicBezTo>
                  <a:cubicBezTo>
                    <a:pt x="535" y="451"/>
                    <a:pt x="535" y="451"/>
                    <a:pt x="535" y="451"/>
                  </a:cubicBezTo>
                  <a:cubicBezTo>
                    <a:pt x="537" y="451"/>
                    <a:pt x="537" y="452"/>
                    <a:pt x="537" y="453"/>
                  </a:cubicBezTo>
                  <a:cubicBezTo>
                    <a:pt x="537" y="453"/>
                    <a:pt x="537" y="453"/>
                    <a:pt x="537" y="453"/>
                  </a:cubicBezTo>
                  <a:cubicBezTo>
                    <a:pt x="537" y="454"/>
                    <a:pt x="537" y="454"/>
                    <a:pt x="537" y="454"/>
                  </a:cubicBezTo>
                  <a:cubicBezTo>
                    <a:pt x="537" y="454"/>
                    <a:pt x="537" y="454"/>
                    <a:pt x="537" y="454"/>
                  </a:cubicBezTo>
                  <a:cubicBezTo>
                    <a:pt x="537" y="455"/>
                    <a:pt x="536" y="456"/>
                    <a:pt x="535" y="456"/>
                  </a:cubicBezTo>
                  <a:cubicBezTo>
                    <a:pt x="535" y="456"/>
                    <a:pt x="535" y="456"/>
                    <a:pt x="535" y="456"/>
                  </a:cubicBezTo>
                  <a:cubicBezTo>
                    <a:pt x="535" y="456"/>
                    <a:pt x="535" y="456"/>
                    <a:pt x="535" y="456"/>
                  </a:cubicBezTo>
                  <a:close/>
                  <a:moveTo>
                    <a:pt x="505" y="450"/>
                  </a:moveTo>
                  <a:cubicBezTo>
                    <a:pt x="501" y="450"/>
                    <a:pt x="497" y="449"/>
                    <a:pt x="493" y="448"/>
                  </a:cubicBezTo>
                  <a:cubicBezTo>
                    <a:pt x="493" y="448"/>
                    <a:pt x="493" y="448"/>
                    <a:pt x="493" y="448"/>
                  </a:cubicBezTo>
                  <a:cubicBezTo>
                    <a:pt x="492" y="448"/>
                    <a:pt x="491" y="447"/>
                    <a:pt x="491" y="445"/>
                  </a:cubicBezTo>
                  <a:cubicBezTo>
                    <a:pt x="491" y="445"/>
                    <a:pt x="491" y="445"/>
                    <a:pt x="491" y="445"/>
                  </a:cubicBezTo>
                  <a:cubicBezTo>
                    <a:pt x="492" y="444"/>
                    <a:pt x="493" y="443"/>
                    <a:pt x="494" y="443"/>
                  </a:cubicBezTo>
                  <a:cubicBezTo>
                    <a:pt x="494" y="443"/>
                    <a:pt x="494" y="443"/>
                    <a:pt x="494" y="443"/>
                  </a:cubicBezTo>
                  <a:cubicBezTo>
                    <a:pt x="498" y="444"/>
                    <a:pt x="502" y="445"/>
                    <a:pt x="506" y="446"/>
                  </a:cubicBezTo>
                  <a:cubicBezTo>
                    <a:pt x="506" y="446"/>
                    <a:pt x="506" y="446"/>
                    <a:pt x="506" y="446"/>
                  </a:cubicBezTo>
                  <a:cubicBezTo>
                    <a:pt x="507" y="446"/>
                    <a:pt x="508" y="447"/>
                    <a:pt x="508" y="448"/>
                  </a:cubicBezTo>
                  <a:cubicBezTo>
                    <a:pt x="508" y="448"/>
                    <a:pt x="508" y="448"/>
                    <a:pt x="508" y="448"/>
                  </a:cubicBezTo>
                  <a:cubicBezTo>
                    <a:pt x="508" y="448"/>
                    <a:pt x="508" y="448"/>
                    <a:pt x="508" y="448"/>
                  </a:cubicBezTo>
                  <a:cubicBezTo>
                    <a:pt x="508" y="448"/>
                    <a:pt x="508" y="448"/>
                    <a:pt x="508" y="448"/>
                  </a:cubicBezTo>
                  <a:cubicBezTo>
                    <a:pt x="508" y="450"/>
                    <a:pt x="507" y="450"/>
                    <a:pt x="505" y="450"/>
                  </a:cubicBezTo>
                  <a:cubicBezTo>
                    <a:pt x="505" y="450"/>
                    <a:pt x="505" y="450"/>
                    <a:pt x="505" y="450"/>
                  </a:cubicBezTo>
                  <a:cubicBezTo>
                    <a:pt x="505" y="450"/>
                    <a:pt x="505" y="450"/>
                    <a:pt x="505" y="450"/>
                  </a:cubicBezTo>
                  <a:close/>
                  <a:moveTo>
                    <a:pt x="476" y="444"/>
                  </a:moveTo>
                  <a:cubicBezTo>
                    <a:pt x="472" y="444"/>
                    <a:pt x="468" y="443"/>
                    <a:pt x="464" y="442"/>
                  </a:cubicBezTo>
                  <a:cubicBezTo>
                    <a:pt x="464" y="442"/>
                    <a:pt x="464" y="442"/>
                    <a:pt x="464" y="442"/>
                  </a:cubicBezTo>
                  <a:cubicBezTo>
                    <a:pt x="463" y="442"/>
                    <a:pt x="462" y="440"/>
                    <a:pt x="462" y="439"/>
                  </a:cubicBezTo>
                  <a:cubicBezTo>
                    <a:pt x="462" y="439"/>
                    <a:pt x="462" y="439"/>
                    <a:pt x="462" y="439"/>
                  </a:cubicBezTo>
                  <a:cubicBezTo>
                    <a:pt x="462" y="438"/>
                    <a:pt x="464" y="437"/>
                    <a:pt x="465" y="437"/>
                  </a:cubicBezTo>
                  <a:cubicBezTo>
                    <a:pt x="465" y="437"/>
                    <a:pt x="465" y="437"/>
                    <a:pt x="465" y="437"/>
                  </a:cubicBezTo>
                  <a:cubicBezTo>
                    <a:pt x="469" y="438"/>
                    <a:pt x="473" y="439"/>
                    <a:pt x="477" y="440"/>
                  </a:cubicBezTo>
                  <a:cubicBezTo>
                    <a:pt x="477" y="440"/>
                    <a:pt x="477" y="440"/>
                    <a:pt x="477" y="440"/>
                  </a:cubicBezTo>
                  <a:cubicBezTo>
                    <a:pt x="478" y="440"/>
                    <a:pt x="478" y="441"/>
                    <a:pt x="478" y="442"/>
                  </a:cubicBezTo>
                  <a:cubicBezTo>
                    <a:pt x="478" y="442"/>
                    <a:pt x="478" y="442"/>
                    <a:pt x="478" y="442"/>
                  </a:cubicBezTo>
                  <a:cubicBezTo>
                    <a:pt x="478" y="442"/>
                    <a:pt x="478" y="442"/>
                    <a:pt x="478" y="443"/>
                  </a:cubicBezTo>
                  <a:cubicBezTo>
                    <a:pt x="478" y="443"/>
                    <a:pt x="478" y="443"/>
                    <a:pt x="478" y="443"/>
                  </a:cubicBezTo>
                  <a:cubicBezTo>
                    <a:pt x="478" y="444"/>
                    <a:pt x="477" y="444"/>
                    <a:pt x="476" y="444"/>
                  </a:cubicBezTo>
                  <a:cubicBezTo>
                    <a:pt x="476" y="444"/>
                    <a:pt x="476" y="444"/>
                    <a:pt x="476" y="444"/>
                  </a:cubicBezTo>
                  <a:cubicBezTo>
                    <a:pt x="476" y="444"/>
                    <a:pt x="476" y="444"/>
                    <a:pt x="476" y="444"/>
                  </a:cubicBezTo>
                  <a:close/>
                  <a:moveTo>
                    <a:pt x="446" y="438"/>
                  </a:moveTo>
                  <a:cubicBezTo>
                    <a:pt x="442" y="437"/>
                    <a:pt x="438" y="436"/>
                    <a:pt x="434" y="435"/>
                  </a:cubicBezTo>
                  <a:cubicBezTo>
                    <a:pt x="434" y="435"/>
                    <a:pt x="434" y="435"/>
                    <a:pt x="434" y="435"/>
                  </a:cubicBezTo>
                  <a:cubicBezTo>
                    <a:pt x="433" y="435"/>
                    <a:pt x="432" y="434"/>
                    <a:pt x="433" y="433"/>
                  </a:cubicBezTo>
                  <a:cubicBezTo>
                    <a:pt x="433" y="433"/>
                    <a:pt x="433" y="433"/>
                    <a:pt x="433" y="433"/>
                  </a:cubicBezTo>
                  <a:cubicBezTo>
                    <a:pt x="433" y="431"/>
                    <a:pt x="434" y="430"/>
                    <a:pt x="436" y="431"/>
                  </a:cubicBezTo>
                  <a:cubicBezTo>
                    <a:pt x="436" y="431"/>
                    <a:pt x="436" y="431"/>
                    <a:pt x="436" y="431"/>
                  </a:cubicBezTo>
                  <a:cubicBezTo>
                    <a:pt x="439" y="432"/>
                    <a:pt x="443" y="432"/>
                    <a:pt x="447" y="433"/>
                  </a:cubicBezTo>
                  <a:cubicBezTo>
                    <a:pt x="447" y="433"/>
                    <a:pt x="447" y="433"/>
                    <a:pt x="447" y="433"/>
                  </a:cubicBezTo>
                  <a:cubicBezTo>
                    <a:pt x="448" y="434"/>
                    <a:pt x="449" y="435"/>
                    <a:pt x="449" y="436"/>
                  </a:cubicBezTo>
                  <a:cubicBezTo>
                    <a:pt x="449" y="436"/>
                    <a:pt x="449" y="436"/>
                    <a:pt x="449" y="436"/>
                  </a:cubicBezTo>
                  <a:cubicBezTo>
                    <a:pt x="449" y="436"/>
                    <a:pt x="449" y="436"/>
                    <a:pt x="449" y="436"/>
                  </a:cubicBezTo>
                  <a:cubicBezTo>
                    <a:pt x="449" y="436"/>
                    <a:pt x="449" y="436"/>
                    <a:pt x="449" y="436"/>
                  </a:cubicBezTo>
                  <a:cubicBezTo>
                    <a:pt x="449" y="437"/>
                    <a:pt x="448" y="438"/>
                    <a:pt x="447" y="438"/>
                  </a:cubicBezTo>
                  <a:cubicBezTo>
                    <a:pt x="447" y="438"/>
                    <a:pt x="447" y="438"/>
                    <a:pt x="447" y="438"/>
                  </a:cubicBezTo>
                  <a:cubicBezTo>
                    <a:pt x="447" y="438"/>
                    <a:pt x="446" y="438"/>
                    <a:pt x="446" y="438"/>
                  </a:cubicBezTo>
                  <a:close/>
                  <a:moveTo>
                    <a:pt x="417" y="431"/>
                  </a:moveTo>
                  <a:cubicBezTo>
                    <a:pt x="413" y="430"/>
                    <a:pt x="409" y="430"/>
                    <a:pt x="405" y="429"/>
                  </a:cubicBezTo>
                  <a:cubicBezTo>
                    <a:pt x="405" y="429"/>
                    <a:pt x="405" y="429"/>
                    <a:pt x="405" y="429"/>
                  </a:cubicBezTo>
                  <a:cubicBezTo>
                    <a:pt x="404" y="428"/>
                    <a:pt x="403" y="427"/>
                    <a:pt x="403" y="426"/>
                  </a:cubicBezTo>
                  <a:cubicBezTo>
                    <a:pt x="403" y="426"/>
                    <a:pt x="403" y="426"/>
                    <a:pt x="403" y="426"/>
                  </a:cubicBezTo>
                  <a:cubicBezTo>
                    <a:pt x="404" y="424"/>
                    <a:pt x="405" y="424"/>
                    <a:pt x="406" y="424"/>
                  </a:cubicBezTo>
                  <a:cubicBezTo>
                    <a:pt x="406" y="424"/>
                    <a:pt x="406" y="424"/>
                    <a:pt x="406" y="424"/>
                  </a:cubicBezTo>
                  <a:cubicBezTo>
                    <a:pt x="410" y="425"/>
                    <a:pt x="414" y="426"/>
                    <a:pt x="418" y="427"/>
                  </a:cubicBezTo>
                  <a:cubicBezTo>
                    <a:pt x="418" y="427"/>
                    <a:pt x="418" y="427"/>
                    <a:pt x="418" y="427"/>
                  </a:cubicBezTo>
                  <a:cubicBezTo>
                    <a:pt x="419" y="427"/>
                    <a:pt x="420" y="428"/>
                    <a:pt x="420" y="429"/>
                  </a:cubicBezTo>
                  <a:cubicBezTo>
                    <a:pt x="420" y="429"/>
                    <a:pt x="420" y="429"/>
                    <a:pt x="420" y="429"/>
                  </a:cubicBezTo>
                  <a:cubicBezTo>
                    <a:pt x="420" y="429"/>
                    <a:pt x="420" y="429"/>
                    <a:pt x="420" y="430"/>
                  </a:cubicBezTo>
                  <a:cubicBezTo>
                    <a:pt x="420" y="430"/>
                    <a:pt x="420" y="430"/>
                    <a:pt x="420" y="430"/>
                  </a:cubicBezTo>
                  <a:cubicBezTo>
                    <a:pt x="419" y="431"/>
                    <a:pt x="418" y="431"/>
                    <a:pt x="417" y="431"/>
                  </a:cubicBezTo>
                  <a:cubicBezTo>
                    <a:pt x="417" y="431"/>
                    <a:pt x="417" y="431"/>
                    <a:pt x="417" y="431"/>
                  </a:cubicBezTo>
                  <a:cubicBezTo>
                    <a:pt x="417" y="431"/>
                    <a:pt x="417" y="431"/>
                    <a:pt x="417" y="431"/>
                  </a:cubicBezTo>
                  <a:close/>
                  <a:moveTo>
                    <a:pt x="703" y="431"/>
                  </a:moveTo>
                  <a:cubicBezTo>
                    <a:pt x="701" y="431"/>
                    <a:pt x="701" y="430"/>
                    <a:pt x="701" y="428"/>
                  </a:cubicBezTo>
                  <a:cubicBezTo>
                    <a:pt x="701" y="428"/>
                    <a:pt x="701" y="428"/>
                    <a:pt x="701" y="428"/>
                  </a:cubicBezTo>
                  <a:cubicBezTo>
                    <a:pt x="702" y="424"/>
                    <a:pt x="703" y="421"/>
                    <a:pt x="704" y="417"/>
                  </a:cubicBezTo>
                  <a:cubicBezTo>
                    <a:pt x="704" y="417"/>
                    <a:pt x="704" y="417"/>
                    <a:pt x="704" y="417"/>
                  </a:cubicBezTo>
                  <a:cubicBezTo>
                    <a:pt x="705" y="416"/>
                    <a:pt x="706" y="415"/>
                    <a:pt x="707" y="415"/>
                  </a:cubicBezTo>
                  <a:cubicBezTo>
                    <a:pt x="707" y="415"/>
                    <a:pt x="707" y="415"/>
                    <a:pt x="707" y="415"/>
                  </a:cubicBezTo>
                  <a:cubicBezTo>
                    <a:pt x="708" y="416"/>
                    <a:pt x="709" y="416"/>
                    <a:pt x="709" y="417"/>
                  </a:cubicBezTo>
                  <a:cubicBezTo>
                    <a:pt x="709" y="417"/>
                    <a:pt x="709" y="417"/>
                    <a:pt x="709" y="417"/>
                  </a:cubicBezTo>
                  <a:cubicBezTo>
                    <a:pt x="709" y="418"/>
                    <a:pt x="709" y="418"/>
                    <a:pt x="709" y="418"/>
                  </a:cubicBezTo>
                  <a:cubicBezTo>
                    <a:pt x="709" y="418"/>
                    <a:pt x="709" y="418"/>
                    <a:pt x="709" y="418"/>
                  </a:cubicBezTo>
                  <a:cubicBezTo>
                    <a:pt x="708" y="422"/>
                    <a:pt x="707" y="426"/>
                    <a:pt x="706" y="430"/>
                  </a:cubicBezTo>
                  <a:cubicBezTo>
                    <a:pt x="706" y="430"/>
                    <a:pt x="706" y="430"/>
                    <a:pt x="706" y="430"/>
                  </a:cubicBezTo>
                  <a:cubicBezTo>
                    <a:pt x="705" y="431"/>
                    <a:pt x="704" y="431"/>
                    <a:pt x="703" y="431"/>
                  </a:cubicBezTo>
                  <a:cubicBezTo>
                    <a:pt x="703" y="431"/>
                    <a:pt x="703" y="431"/>
                    <a:pt x="703" y="431"/>
                  </a:cubicBezTo>
                  <a:cubicBezTo>
                    <a:pt x="703" y="431"/>
                    <a:pt x="703" y="431"/>
                    <a:pt x="703" y="431"/>
                  </a:cubicBezTo>
                  <a:close/>
                  <a:moveTo>
                    <a:pt x="388" y="424"/>
                  </a:moveTo>
                  <a:cubicBezTo>
                    <a:pt x="384" y="423"/>
                    <a:pt x="380" y="423"/>
                    <a:pt x="376" y="422"/>
                  </a:cubicBezTo>
                  <a:cubicBezTo>
                    <a:pt x="376" y="422"/>
                    <a:pt x="376" y="422"/>
                    <a:pt x="376" y="422"/>
                  </a:cubicBezTo>
                  <a:cubicBezTo>
                    <a:pt x="375" y="421"/>
                    <a:pt x="374" y="420"/>
                    <a:pt x="374" y="419"/>
                  </a:cubicBezTo>
                  <a:cubicBezTo>
                    <a:pt x="374" y="419"/>
                    <a:pt x="374" y="419"/>
                    <a:pt x="374" y="419"/>
                  </a:cubicBezTo>
                  <a:cubicBezTo>
                    <a:pt x="375" y="417"/>
                    <a:pt x="376" y="417"/>
                    <a:pt x="377" y="417"/>
                  </a:cubicBezTo>
                  <a:cubicBezTo>
                    <a:pt x="377" y="417"/>
                    <a:pt x="377" y="417"/>
                    <a:pt x="377" y="417"/>
                  </a:cubicBezTo>
                  <a:cubicBezTo>
                    <a:pt x="381" y="418"/>
                    <a:pt x="385" y="419"/>
                    <a:pt x="389" y="420"/>
                  </a:cubicBezTo>
                  <a:cubicBezTo>
                    <a:pt x="389" y="420"/>
                    <a:pt x="389" y="420"/>
                    <a:pt x="389" y="420"/>
                  </a:cubicBezTo>
                  <a:cubicBezTo>
                    <a:pt x="390" y="420"/>
                    <a:pt x="391" y="421"/>
                    <a:pt x="391" y="422"/>
                  </a:cubicBezTo>
                  <a:cubicBezTo>
                    <a:pt x="391" y="422"/>
                    <a:pt x="391" y="422"/>
                    <a:pt x="391" y="422"/>
                  </a:cubicBezTo>
                  <a:cubicBezTo>
                    <a:pt x="391" y="422"/>
                    <a:pt x="391" y="422"/>
                    <a:pt x="391" y="423"/>
                  </a:cubicBezTo>
                  <a:cubicBezTo>
                    <a:pt x="391" y="423"/>
                    <a:pt x="391" y="423"/>
                    <a:pt x="391" y="423"/>
                  </a:cubicBezTo>
                  <a:cubicBezTo>
                    <a:pt x="390" y="424"/>
                    <a:pt x="389" y="424"/>
                    <a:pt x="388" y="424"/>
                  </a:cubicBezTo>
                  <a:cubicBezTo>
                    <a:pt x="388" y="424"/>
                    <a:pt x="388" y="424"/>
                    <a:pt x="388" y="424"/>
                  </a:cubicBezTo>
                  <a:cubicBezTo>
                    <a:pt x="388" y="424"/>
                    <a:pt x="388" y="424"/>
                    <a:pt x="388" y="424"/>
                  </a:cubicBezTo>
                  <a:close/>
                  <a:moveTo>
                    <a:pt x="358" y="417"/>
                  </a:moveTo>
                  <a:cubicBezTo>
                    <a:pt x="358" y="417"/>
                    <a:pt x="358" y="417"/>
                    <a:pt x="358" y="417"/>
                  </a:cubicBezTo>
                  <a:cubicBezTo>
                    <a:pt x="358" y="417"/>
                    <a:pt x="358" y="417"/>
                    <a:pt x="358" y="417"/>
                  </a:cubicBezTo>
                  <a:cubicBezTo>
                    <a:pt x="358" y="417"/>
                    <a:pt x="358" y="417"/>
                    <a:pt x="358" y="417"/>
                  </a:cubicBezTo>
                  <a:cubicBezTo>
                    <a:pt x="358" y="417"/>
                    <a:pt x="358" y="417"/>
                    <a:pt x="358" y="417"/>
                  </a:cubicBezTo>
                  <a:cubicBezTo>
                    <a:pt x="354" y="416"/>
                    <a:pt x="351" y="415"/>
                    <a:pt x="347" y="415"/>
                  </a:cubicBezTo>
                  <a:cubicBezTo>
                    <a:pt x="347" y="415"/>
                    <a:pt x="347" y="415"/>
                    <a:pt x="347" y="415"/>
                  </a:cubicBezTo>
                  <a:cubicBezTo>
                    <a:pt x="345" y="414"/>
                    <a:pt x="345" y="413"/>
                    <a:pt x="345" y="412"/>
                  </a:cubicBezTo>
                  <a:cubicBezTo>
                    <a:pt x="345" y="412"/>
                    <a:pt x="345" y="412"/>
                    <a:pt x="345" y="412"/>
                  </a:cubicBezTo>
                  <a:cubicBezTo>
                    <a:pt x="345" y="410"/>
                    <a:pt x="347" y="410"/>
                    <a:pt x="348" y="410"/>
                  </a:cubicBezTo>
                  <a:cubicBezTo>
                    <a:pt x="348" y="410"/>
                    <a:pt x="348" y="410"/>
                    <a:pt x="348" y="410"/>
                  </a:cubicBezTo>
                  <a:cubicBezTo>
                    <a:pt x="352" y="411"/>
                    <a:pt x="356" y="412"/>
                    <a:pt x="360" y="413"/>
                  </a:cubicBezTo>
                  <a:cubicBezTo>
                    <a:pt x="360" y="413"/>
                    <a:pt x="360" y="413"/>
                    <a:pt x="360" y="413"/>
                  </a:cubicBezTo>
                  <a:cubicBezTo>
                    <a:pt x="360" y="413"/>
                    <a:pt x="360" y="413"/>
                    <a:pt x="360" y="413"/>
                  </a:cubicBezTo>
                  <a:cubicBezTo>
                    <a:pt x="361" y="413"/>
                    <a:pt x="361" y="414"/>
                    <a:pt x="361" y="415"/>
                  </a:cubicBezTo>
                  <a:cubicBezTo>
                    <a:pt x="361" y="415"/>
                    <a:pt x="361" y="415"/>
                    <a:pt x="361" y="415"/>
                  </a:cubicBezTo>
                  <a:cubicBezTo>
                    <a:pt x="361" y="415"/>
                    <a:pt x="361" y="415"/>
                    <a:pt x="361" y="416"/>
                  </a:cubicBezTo>
                  <a:cubicBezTo>
                    <a:pt x="361" y="416"/>
                    <a:pt x="361" y="416"/>
                    <a:pt x="361" y="416"/>
                  </a:cubicBezTo>
                  <a:cubicBezTo>
                    <a:pt x="361" y="417"/>
                    <a:pt x="360" y="417"/>
                    <a:pt x="359" y="417"/>
                  </a:cubicBezTo>
                  <a:cubicBezTo>
                    <a:pt x="359" y="417"/>
                    <a:pt x="359" y="417"/>
                    <a:pt x="359" y="417"/>
                  </a:cubicBezTo>
                  <a:cubicBezTo>
                    <a:pt x="359" y="417"/>
                    <a:pt x="359" y="417"/>
                    <a:pt x="358" y="417"/>
                  </a:cubicBezTo>
                  <a:close/>
                  <a:moveTo>
                    <a:pt x="0" y="411"/>
                  </a:moveTo>
                  <a:cubicBezTo>
                    <a:pt x="0" y="410"/>
                    <a:pt x="0" y="409"/>
                    <a:pt x="0" y="408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8" y="399"/>
                    <a:pt x="8" y="399"/>
                    <a:pt x="8" y="399"/>
                  </a:cubicBezTo>
                  <a:cubicBezTo>
                    <a:pt x="9" y="398"/>
                    <a:pt x="10" y="398"/>
                    <a:pt x="11" y="399"/>
                  </a:cubicBezTo>
                  <a:cubicBezTo>
                    <a:pt x="11" y="399"/>
                    <a:pt x="11" y="399"/>
                    <a:pt x="11" y="399"/>
                  </a:cubicBezTo>
                  <a:cubicBezTo>
                    <a:pt x="12" y="399"/>
                    <a:pt x="13" y="401"/>
                    <a:pt x="12" y="402"/>
                  </a:cubicBezTo>
                  <a:cubicBezTo>
                    <a:pt x="12" y="402"/>
                    <a:pt x="12" y="402"/>
                    <a:pt x="12" y="402"/>
                  </a:cubicBezTo>
                  <a:cubicBezTo>
                    <a:pt x="8" y="406"/>
                    <a:pt x="8" y="406"/>
                    <a:pt x="8" y="406"/>
                  </a:cubicBezTo>
                  <a:cubicBezTo>
                    <a:pt x="9" y="406"/>
                    <a:pt x="9" y="406"/>
                    <a:pt x="9" y="407"/>
                  </a:cubicBezTo>
                  <a:cubicBezTo>
                    <a:pt x="9" y="407"/>
                    <a:pt x="9" y="407"/>
                    <a:pt x="9" y="407"/>
                  </a:cubicBezTo>
                  <a:cubicBezTo>
                    <a:pt x="9" y="407"/>
                    <a:pt x="9" y="407"/>
                    <a:pt x="9" y="408"/>
                  </a:cubicBezTo>
                  <a:cubicBezTo>
                    <a:pt x="9" y="408"/>
                    <a:pt x="9" y="408"/>
                    <a:pt x="9" y="408"/>
                  </a:cubicBezTo>
                  <a:cubicBezTo>
                    <a:pt x="9" y="409"/>
                    <a:pt x="8" y="410"/>
                    <a:pt x="8" y="410"/>
                  </a:cubicBezTo>
                  <a:cubicBezTo>
                    <a:pt x="8" y="410"/>
                    <a:pt x="8" y="410"/>
                    <a:pt x="8" y="410"/>
                  </a:cubicBezTo>
                  <a:cubicBezTo>
                    <a:pt x="6" y="411"/>
                    <a:pt x="5" y="411"/>
                    <a:pt x="3" y="412"/>
                  </a:cubicBezTo>
                  <a:cubicBezTo>
                    <a:pt x="3" y="412"/>
                    <a:pt x="3" y="412"/>
                    <a:pt x="3" y="412"/>
                  </a:cubicBezTo>
                  <a:cubicBezTo>
                    <a:pt x="3" y="412"/>
                    <a:pt x="2" y="412"/>
                    <a:pt x="2" y="412"/>
                  </a:cubicBezTo>
                  <a:cubicBezTo>
                    <a:pt x="2" y="412"/>
                    <a:pt x="2" y="412"/>
                    <a:pt x="2" y="412"/>
                  </a:cubicBezTo>
                  <a:cubicBezTo>
                    <a:pt x="1" y="412"/>
                    <a:pt x="1" y="412"/>
                    <a:pt x="0" y="411"/>
                  </a:cubicBezTo>
                  <a:close/>
                  <a:moveTo>
                    <a:pt x="329" y="410"/>
                  </a:moveTo>
                  <a:cubicBezTo>
                    <a:pt x="325" y="409"/>
                    <a:pt x="321" y="408"/>
                    <a:pt x="318" y="408"/>
                  </a:cubicBezTo>
                  <a:cubicBezTo>
                    <a:pt x="318" y="408"/>
                    <a:pt x="318" y="408"/>
                    <a:pt x="318" y="408"/>
                  </a:cubicBezTo>
                  <a:cubicBezTo>
                    <a:pt x="316" y="407"/>
                    <a:pt x="316" y="406"/>
                    <a:pt x="316" y="405"/>
                  </a:cubicBezTo>
                  <a:cubicBezTo>
                    <a:pt x="316" y="405"/>
                    <a:pt x="316" y="405"/>
                    <a:pt x="316" y="405"/>
                  </a:cubicBezTo>
                  <a:cubicBezTo>
                    <a:pt x="316" y="403"/>
                    <a:pt x="317" y="403"/>
                    <a:pt x="319" y="403"/>
                  </a:cubicBezTo>
                  <a:cubicBezTo>
                    <a:pt x="319" y="403"/>
                    <a:pt x="319" y="403"/>
                    <a:pt x="319" y="403"/>
                  </a:cubicBezTo>
                  <a:cubicBezTo>
                    <a:pt x="323" y="404"/>
                    <a:pt x="326" y="405"/>
                    <a:pt x="330" y="406"/>
                  </a:cubicBezTo>
                  <a:cubicBezTo>
                    <a:pt x="330" y="406"/>
                    <a:pt x="330" y="406"/>
                    <a:pt x="330" y="406"/>
                  </a:cubicBezTo>
                  <a:cubicBezTo>
                    <a:pt x="331" y="406"/>
                    <a:pt x="332" y="407"/>
                    <a:pt x="332" y="408"/>
                  </a:cubicBezTo>
                  <a:cubicBezTo>
                    <a:pt x="332" y="408"/>
                    <a:pt x="332" y="408"/>
                    <a:pt x="332" y="408"/>
                  </a:cubicBezTo>
                  <a:cubicBezTo>
                    <a:pt x="332" y="408"/>
                    <a:pt x="332" y="408"/>
                    <a:pt x="332" y="409"/>
                  </a:cubicBezTo>
                  <a:cubicBezTo>
                    <a:pt x="332" y="409"/>
                    <a:pt x="332" y="409"/>
                    <a:pt x="332" y="409"/>
                  </a:cubicBezTo>
                  <a:cubicBezTo>
                    <a:pt x="332" y="410"/>
                    <a:pt x="331" y="410"/>
                    <a:pt x="330" y="410"/>
                  </a:cubicBezTo>
                  <a:cubicBezTo>
                    <a:pt x="330" y="410"/>
                    <a:pt x="330" y="410"/>
                    <a:pt x="330" y="410"/>
                  </a:cubicBezTo>
                  <a:cubicBezTo>
                    <a:pt x="330" y="410"/>
                    <a:pt x="329" y="410"/>
                    <a:pt x="329" y="410"/>
                  </a:cubicBezTo>
                  <a:close/>
                  <a:moveTo>
                    <a:pt x="21" y="402"/>
                  </a:moveTo>
                  <a:cubicBezTo>
                    <a:pt x="21" y="401"/>
                    <a:pt x="21" y="399"/>
                    <a:pt x="23" y="399"/>
                  </a:cubicBezTo>
                  <a:cubicBezTo>
                    <a:pt x="23" y="399"/>
                    <a:pt x="23" y="399"/>
                    <a:pt x="23" y="399"/>
                  </a:cubicBezTo>
                  <a:cubicBezTo>
                    <a:pt x="26" y="397"/>
                    <a:pt x="30" y="396"/>
                    <a:pt x="34" y="395"/>
                  </a:cubicBezTo>
                  <a:cubicBezTo>
                    <a:pt x="34" y="395"/>
                    <a:pt x="34" y="395"/>
                    <a:pt x="34" y="395"/>
                  </a:cubicBezTo>
                  <a:cubicBezTo>
                    <a:pt x="35" y="395"/>
                    <a:pt x="37" y="395"/>
                    <a:pt x="37" y="396"/>
                  </a:cubicBezTo>
                  <a:cubicBezTo>
                    <a:pt x="37" y="396"/>
                    <a:pt x="37" y="396"/>
                    <a:pt x="37" y="396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8"/>
                    <a:pt x="37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2" y="401"/>
                    <a:pt x="28" y="402"/>
                    <a:pt x="24" y="403"/>
                  </a:cubicBezTo>
                  <a:cubicBezTo>
                    <a:pt x="24" y="403"/>
                    <a:pt x="24" y="403"/>
                    <a:pt x="24" y="403"/>
                  </a:cubicBezTo>
                  <a:cubicBezTo>
                    <a:pt x="24" y="403"/>
                    <a:pt x="24" y="404"/>
                    <a:pt x="23" y="404"/>
                  </a:cubicBezTo>
                  <a:cubicBezTo>
                    <a:pt x="23" y="404"/>
                    <a:pt x="23" y="404"/>
                    <a:pt x="23" y="404"/>
                  </a:cubicBezTo>
                  <a:cubicBezTo>
                    <a:pt x="22" y="404"/>
                    <a:pt x="21" y="403"/>
                    <a:pt x="21" y="402"/>
                  </a:cubicBezTo>
                  <a:close/>
                  <a:moveTo>
                    <a:pt x="300" y="403"/>
                  </a:moveTo>
                  <a:cubicBezTo>
                    <a:pt x="296" y="402"/>
                    <a:pt x="292" y="402"/>
                    <a:pt x="288" y="401"/>
                  </a:cubicBezTo>
                  <a:cubicBezTo>
                    <a:pt x="288" y="401"/>
                    <a:pt x="288" y="401"/>
                    <a:pt x="288" y="401"/>
                  </a:cubicBezTo>
                  <a:cubicBezTo>
                    <a:pt x="287" y="400"/>
                    <a:pt x="286" y="399"/>
                    <a:pt x="287" y="398"/>
                  </a:cubicBezTo>
                  <a:cubicBezTo>
                    <a:pt x="287" y="398"/>
                    <a:pt x="287" y="398"/>
                    <a:pt x="287" y="398"/>
                  </a:cubicBezTo>
                  <a:cubicBezTo>
                    <a:pt x="287" y="397"/>
                    <a:pt x="288" y="396"/>
                    <a:pt x="289" y="396"/>
                  </a:cubicBezTo>
                  <a:cubicBezTo>
                    <a:pt x="289" y="396"/>
                    <a:pt x="289" y="396"/>
                    <a:pt x="289" y="396"/>
                  </a:cubicBezTo>
                  <a:cubicBezTo>
                    <a:pt x="293" y="397"/>
                    <a:pt x="297" y="398"/>
                    <a:pt x="301" y="399"/>
                  </a:cubicBezTo>
                  <a:cubicBezTo>
                    <a:pt x="301" y="399"/>
                    <a:pt x="301" y="399"/>
                    <a:pt x="301" y="399"/>
                  </a:cubicBezTo>
                  <a:cubicBezTo>
                    <a:pt x="302" y="399"/>
                    <a:pt x="303" y="400"/>
                    <a:pt x="303" y="401"/>
                  </a:cubicBezTo>
                  <a:cubicBezTo>
                    <a:pt x="303" y="401"/>
                    <a:pt x="303" y="401"/>
                    <a:pt x="303" y="401"/>
                  </a:cubicBezTo>
                  <a:cubicBezTo>
                    <a:pt x="303" y="401"/>
                    <a:pt x="303" y="401"/>
                    <a:pt x="303" y="402"/>
                  </a:cubicBezTo>
                  <a:cubicBezTo>
                    <a:pt x="303" y="402"/>
                    <a:pt x="303" y="402"/>
                    <a:pt x="303" y="402"/>
                  </a:cubicBezTo>
                  <a:cubicBezTo>
                    <a:pt x="303" y="403"/>
                    <a:pt x="302" y="403"/>
                    <a:pt x="301" y="403"/>
                  </a:cubicBezTo>
                  <a:cubicBezTo>
                    <a:pt x="301" y="403"/>
                    <a:pt x="301" y="403"/>
                    <a:pt x="301" y="403"/>
                  </a:cubicBezTo>
                  <a:cubicBezTo>
                    <a:pt x="300" y="403"/>
                    <a:pt x="300" y="403"/>
                    <a:pt x="300" y="403"/>
                  </a:cubicBezTo>
                  <a:close/>
                  <a:moveTo>
                    <a:pt x="711" y="403"/>
                  </a:moveTo>
                  <a:cubicBezTo>
                    <a:pt x="710" y="402"/>
                    <a:pt x="710" y="401"/>
                    <a:pt x="710" y="400"/>
                  </a:cubicBezTo>
                  <a:cubicBezTo>
                    <a:pt x="710" y="400"/>
                    <a:pt x="710" y="400"/>
                    <a:pt x="710" y="400"/>
                  </a:cubicBezTo>
                  <a:cubicBezTo>
                    <a:pt x="711" y="396"/>
                    <a:pt x="712" y="392"/>
                    <a:pt x="714" y="388"/>
                  </a:cubicBezTo>
                  <a:cubicBezTo>
                    <a:pt x="714" y="388"/>
                    <a:pt x="714" y="388"/>
                    <a:pt x="714" y="388"/>
                  </a:cubicBezTo>
                  <a:cubicBezTo>
                    <a:pt x="714" y="387"/>
                    <a:pt x="716" y="386"/>
                    <a:pt x="717" y="387"/>
                  </a:cubicBezTo>
                  <a:cubicBezTo>
                    <a:pt x="717" y="387"/>
                    <a:pt x="717" y="387"/>
                    <a:pt x="717" y="387"/>
                  </a:cubicBezTo>
                  <a:cubicBezTo>
                    <a:pt x="718" y="387"/>
                    <a:pt x="718" y="388"/>
                    <a:pt x="718" y="389"/>
                  </a:cubicBezTo>
                  <a:cubicBezTo>
                    <a:pt x="718" y="389"/>
                    <a:pt x="718" y="389"/>
                    <a:pt x="718" y="389"/>
                  </a:cubicBezTo>
                  <a:cubicBezTo>
                    <a:pt x="718" y="389"/>
                    <a:pt x="718" y="389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8" y="390"/>
                    <a:pt x="718" y="390"/>
                    <a:pt x="718" y="390"/>
                  </a:cubicBezTo>
                  <a:cubicBezTo>
                    <a:pt x="717" y="394"/>
                    <a:pt x="716" y="397"/>
                    <a:pt x="715" y="401"/>
                  </a:cubicBezTo>
                  <a:cubicBezTo>
                    <a:pt x="715" y="401"/>
                    <a:pt x="715" y="401"/>
                    <a:pt x="715" y="401"/>
                  </a:cubicBezTo>
                  <a:cubicBezTo>
                    <a:pt x="714" y="402"/>
                    <a:pt x="713" y="403"/>
                    <a:pt x="712" y="403"/>
                  </a:cubicBezTo>
                  <a:cubicBezTo>
                    <a:pt x="712" y="403"/>
                    <a:pt x="712" y="403"/>
                    <a:pt x="712" y="403"/>
                  </a:cubicBezTo>
                  <a:cubicBezTo>
                    <a:pt x="712" y="403"/>
                    <a:pt x="712" y="403"/>
                    <a:pt x="711" y="403"/>
                  </a:cubicBezTo>
                  <a:close/>
                  <a:moveTo>
                    <a:pt x="271" y="397"/>
                  </a:moveTo>
                  <a:cubicBezTo>
                    <a:pt x="268" y="396"/>
                    <a:pt x="265" y="396"/>
                    <a:pt x="262" y="395"/>
                  </a:cubicBezTo>
                  <a:cubicBezTo>
                    <a:pt x="262" y="395"/>
                    <a:pt x="262" y="395"/>
                    <a:pt x="262" y="395"/>
                  </a:cubicBezTo>
                  <a:cubicBezTo>
                    <a:pt x="262" y="395"/>
                    <a:pt x="262" y="395"/>
                    <a:pt x="262" y="395"/>
                  </a:cubicBezTo>
                  <a:cubicBezTo>
                    <a:pt x="262" y="395"/>
                    <a:pt x="261" y="395"/>
                    <a:pt x="259" y="394"/>
                  </a:cubicBezTo>
                  <a:cubicBezTo>
                    <a:pt x="259" y="394"/>
                    <a:pt x="259" y="394"/>
                    <a:pt x="259" y="394"/>
                  </a:cubicBezTo>
                  <a:cubicBezTo>
                    <a:pt x="258" y="394"/>
                    <a:pt x="257" y="392"/>
                    <a:pt x="257" y="391"/>
                  </a:cubicBezTo>
                  <a:cubicBezTo>
                    <a:pt x="257" y="391"/>
                    <a:pt x="257" y="391"/>
                    <a:pt x="257" y="391"/>
                  </a:cubicBezTo>
                  <a:cubicBezTo>
                    <a:pt x="258" y="390"/>
                    <a:pt x="259" y="389"/>
                    <a:pt x="260" y="389"/>
                  </a:cubicBezTo>
                  <a:cubicBezTo>
                    <a:pt x="260" y="389"/>
                    <a:pt x="260" y="389"/>
                    <a:pt x="260" y="389"/>
                  </a:cubicBezTo>
                  <a:cubicBezTo>
                    <a:pt x="262" y="390"/>
                    <a:pt x="263" y="390"/>
                    <a:pt x="264" y="390"/>
                  </a:cubicBezTo>
                  <a:cubicBezTo>
                    <a:pt x="264" y="390"/>
                    <a:pt x="264" y="390"/>
                    <a:pt x="264" y="390"/>
                  </a:cubicBezTo>
                  <a:cubicBezTo>
                    <a:pt x="266" y="391"/>
                    <a:pt x="269" y="391"/>
                    <a:pt x="272" y="392"/>
                  </a:cubicBezTo>
                  <a:cubicBezTo>
                    <a:pt x="272" y="392"/>
                    <a:pt x="272" y="392"/>
                    <a:pt x="272" y="392"/>
                  </a:cubicBezTo>
                  <a:cubicBezTo>
                    <a:pt x="273" y="392"/>
                    <a:pt x="274" y="393"/>
                    <a:pt x="274" y="394"/>
                  </a:cubicBezTo>
                  <a:cubicBezTo>
                    <a:pt x="274" y="394"/>
                    <a:pt x="274" y="394"/>
                    <a:pt x="274" y="394"/>
                  </a:cubicBezTo>
                  <a:cubicBezTo>
                    <a:pt x="274" y="395"/>
                    <a:pt x="274" y="395"/>
                    <a:pt x="274" y="395"/>
                  </a:cubicBezTo>
                  <a:cubicBezTo>
                    <a:pt x="274" y="395"/>
                    <a:pt x="274" y="395"/>
                    <a:pt x="274" y="395"/>
                  </a:cubicBezTo>
                  <a:cubicBezTo>
                    <a:pt x="273" y="396"/>
                    <a:pt x="272" y="397"/>
                    <a:pt x="271" y="397"/>
                  </a:cubicBezTo>
                  <a:cubicBezTo>
                    <a:pt x="271" y="397"/>
                    <a:pt x="271" y="397"/>
                    <a:pt x="271" y="397"/>
                  </a:cubicBezTo>
                  <a:cubicBezTo>
                    <a:pt x="271" y="397"/>
                    <a:pt x="271" y="397"/>
                    <a:pt x="271" y="397"/>
                  </a:cubicBezTo>
                  <a:close/>
                  <a:moveTo>
                    <a:pt x="50" y="393"/>
                  </a:moveTo>
                  <a:cubicBezTo>
                    <a:pt x="49" y="391"/>
                    <a:pt x="50" y="390"/>
                    <a:pt x="51" y="390"/>
                  </a:cubicBezTo>
                  <a:cubicBezTo>
                    <a:pt x="51" y="390"/>
                    <a:pt x="51" y="390"/>
                    <a:pt x="51" y="390"/>
                  </a:cubicBezTo>
                  <a:cubicBezTo>
                    <a:pt x="55" y="389"/>
                    <a:pt x="59" y="388"/>
                    <a:pt x="63" y="387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4" y="386"/>
                    <a:pt x="66" y="387"/>
                    <a:pt x="66" y="389"/>
                  </a:cubicBezTo>
                  <a:cubicBezTo>
                    <a:pt x="66" y="389"/>
                    <a:pt x="66" y="389"/>
                    <a:pt x="66" y="389"/>
                  </a:cubicBezTo>
                  <a:cubicBezTo>
                    <a:pt x="66" y="389"/>
                    <a:pt x="66" y="389"/>
                    <a:pt x="66" y="389"/>
                  </a:cubicBezTo>
                  <a:cubicBezTo>
                    <a:pt x="66" y="389"/>
                    <a:pt x="66" y="389"/>
                    <a:pt x="66" y="389"/>
                  </a:cubicBezTo>
                  <a:cubicBezTo>
                    <a:pt x="66" y="390"/>
                    <a:pt x="65" y="391"/>
                    <a:pt x="64" y="391"/>
                  </a:cubicBezTo>
                  <a:cubicBezTo>
                    <a:pt x="64" y="391"/>
                    <a:pt x="64" y="391"/>
                    <a:pt x="64" y="391"/>
                  </a:cubicBezTo>
                  <a:cubicBezTo>
                    <a:pt x="60" y="392"/>
                    <a:pt x="56" y="393"/>
                    <a:pt x="53" y="394"/>
                  </a:cubicBezTo>
                  <a:cubicBezTo>
                    <a:pt x="53" y="394"/>
                    <a:pt x="53" y="394"/>
                    <a:pt x="53" y="394"/>
                  </a:cubicBezTo>
                  <a:cubicBezTo>
                    <a:pt x="52" y="394"/>
                    <a:pt x="52" y="394"/>
                    <a:pt x="52" y="394"/>
                  </a:cubicBezTo>
                  <a:cubicBezTo>
                    <a:pt x="52" y="394"/>
                    <a:pt x="52" y="394"/>
                    <a:pt x="52" y="394"/>
                  </a:cubicBezTo>
                  <a:cubicBezTo>
                    <a:pt x="51" y="394"/>
                    <a:pt x="50" y="394"/>
                    <a:pt x="50" y="393"/>
                  </a:cubicBezTo>
                  <a:close/>
                  <a:moveTo>
                    <a:pt x="242" y="390"/>
                  </a:moveTo>
                  <a:cubicBezTo>
                    <a:pt x="238" y="389"/>
                    <a:pt x="234" y="388"/>
                    <a:pt x="230" y="387"/>
                  </a:cubicBezTo>
                  <a:cubicBezTo>
                    <a:pt x="230" y="387"/>
                    <a:pt x="230" y="387"/>
                    <a:pt x="230" y="387"/>
                  </a:cubicBezTo>
                  <a:cubicBezTo>
                    <a:pt x="229" y="387"/>
                    <a:pt x="228" y="386"/>
                    <a:pt x="228" y="385"/>
                  </a:cubicBezTo>
                  <a:cubicBezTo>
                    <a:pt x="228" y="385"/>
                    <a:pt x="228" y="385"/>
                    <a:pt x="228" y="385"/>
                  </a:cubicBezTo>
                  <a:cubicBezTo>
                    <a:pt x="228" y="383"/>
                    <a:pt x="230" y="382"/>
                    <a:pt x="231" y="383"/>
                  </a:cubicBezTo>
                  <a:cubicBezTo>
                    <a:pt x="231" y="383"/>
                    <a:pt x="231" y="383"/>
                    <a:pt x="231" y="383"/>
                  </a:cubicBezTo>
                  <a:cubicBezTo>
                    <a:pt x="235" y="383"/>
                    <a:pt x="239" y="384"/>
                    <a:pt x="243" y="385"/>
                  </a:cubicBezTo>
                  <a:cubicBezTo>
                    <a:pt x="243" y="385"/>
                    <a:pt x="243" y="385"/>
                    <a:pt x="243" y="385"/>
                  </a:cubicBezTo>
                  <a:cubicBezTo>
                    <a:pt x="243" y="385"/>
                    <a:pt x="243" y="385"/>
                    <a:pt x="243" y="385"/>
                  </a:cubicBezTo>
                  <a:cubicBezTo>
                    <a:pt x="244" y="385"/>
                    <a:pt x="245" y="386"/>
                    <a:pt x="245" y="387"/>
                  </a:cubicBezTo>
                  <a:cubicBezTo>
                    <a:pt x="245" y="387"/>
                    <a:pt x="245" y="387"/>
                    <a:pt x="245" y="387"/>
                  </a:cubicBezTo>
                  <a:cubicBezTo>
                    <a:pt x="245" y="388"/>
                    <a:pt x="245" y="388"/>
                    <a:pt x="245" y="388"/>
                  </a:cubicBezTo>
                  <a:cubicBezTo>
                    <a:pt x="245" y="388"/>
                    <a:pt x="245" y="388"/>
                    <a:pt x="245" y="388"/>
                  </a:cubicBezTo>
                  <a:cubicBezTo>
                    <a:pt x="244" y="389"/>
                    <a:pt x="243" y="390"/>
                    <a:pt x="242" y="390"/>
                  </a:cubicBezTo>
                  <a:cubicBezTo>
                    <a:pt x="242" y="390"/>
                    <a:pt x="242" y="390"/>
                    <a:pt x="242" y="390"/>
                  </a:cubicBezTo>
                  <a:cubicBezTo>
                    <a:pt x="242" y="390"/>
                    <a:pt x="242" y="390"/>
                    <a:pt x="242" y="390"/>
                  </a:cubicBezTo>
                  <a:close/>
                  <a:moveTo>
                    <a:pt x="20" y="389"/>
                  </a:moveTo>
                  <a:cubicBezTo>
                    <a:pt x="19" y="388"/>
                    <a:pt x="19" y="387"/>
                    <a:pt x="19" y="387"/>
                  </a:cubicBezTo>
                  <a:cubicBezTo>
                    <a:pt x="19" y="387"/>
                    <a:pt x="19" y="387"/>
                    <a:pt x="19" y="387"/>
                  </a:cubicBezTo>
                  <a:cubicBezTo>
                    <a:pt x="19" y="386"/>
                    <a:pt x="19" y="386"/>
                    <a:pt x="20" y="385"/>
                  </a:cubicBezTo>
                  <a:cubicBezTo>
                    <a:pt x="20" y="385"/>
                    <a:pt x="20" y="385"/>
                    <a:pt x="20" y="385"/>
                  </a:cubicBezTo>
                  <a:cubicBezTo>
                    <a:pt x="27" y="376"/>
                    <a:pt x="27" y="376"/>
                    <a:pt x="27" y="376"/>
                  </a:cubicBezTo>
                  <a:cubicBezTo>
                    <a:pt x="28" y="375"/>
                    <a:pt x="30" y="375"/>
                    <a:pt x="31" y="376"/>
                  </a:cubicBezTo>
                  <a:cubicBezTo>
                    <a:pt x="31" y="376"/>
                    <a:pt x="31" y="376"/>
                    <a:pt x="31" y="376"/>
                  </a:cubicBezTo>
                  <a:cubicBezTo>
                    <a:pt x="32" y="377"/>
                    <a:pt x="32" y="378"/>
                    <a:pt x="31" y="379"/>
                  </a:cubicBezTo>
                  <a:cubicBezTo>
                    <a:pt x="31" y="379"/>
                    <a:pt x="31" y="379"/>
                    <a:pt x="31" y="379"/>
                  </a:cubicBezTo>
                  <a:cubicBezTo>
                    <a:pt x="23" y="388"/>
                    <a:pt x="23" y="388"/>
                    <a:pt x="23" y="388"/>
                  </a:cubicBezTo>
                  <a:cubicBezTo>
                    <a:pt x="23" y="389"/>
                    <a:pt x="22" y="389"/>
                    <a:pt x="21" y="389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1" y="389"/>
                    <a:pt x="20" y="389"/>
                    <a:pt x="20" y="389"/>
                  </a:cubicBezTo>
                  <a:close/>
                  <a:moveTo>
                    <a:pt x="79" y="386"/>
                  </a:moveTo>
                  <a:cubicBezTo>
                    <a:pt x="79" y="384"/>
                    <a:pt x="79" y="383"/>
                    <a:pt x="81" y="383"/>
                  </a:cubicBezTo>
                  <a:cubicBezTo>
                    <a:pt x="81" y="383"/>
                    <a:pt x="81" y="383"/>
                    <a:pt x="81" y="383"/>
                  </a:cubicBezTo>
                  <a:cubicBezTo>
                    <a:pt x="85" y="382"/>
                    <a:pt x="89" y="382"/>
                    <a:pt x="93" y="381"/>
                  </a:cubicBezTo>
                  <a:cubicBezTo>
                    <a:pt x="93" y="381"/>
                    <a:pt x="93" y="381"/>
                    <a:pt x="93" y="381"/>
                  </a:cubicBezTo>
                  <a:cubicBezTo>
                    <a:pt x="94" y="381"/>
                    <a:pt x="95" y="382"/>
                    <a:pt x="95" y="383"/>
                  </a:cubicBezTo>
                  <a:cubicBezTo>
                    <a:pt x="95" y="383"/>
                    <a:pt x="95" y="383"/>
                    <a:pt x="95" y="383"/>
                  </a:cubicBezTo>
                  <a:cubicBezTo>
                    <a:pt x="95" y="383"/>
                    <a:pt x="95" y="383"/>
                    <a:pt x="95" y="383"/>
                  </a:cubicBezTo>
                  <a:cubicBezTo>
                    <a:pt x="95" y="383"/>
                    <a:pt x="95" y="383"/>
                    <a:pt x="95" y="383"/>
                  </a:cubicBezTo>
                  <a:cubicBezTo>
                    <a:pt x="95" y="384"/>
                    <a:pt x="95" y="385"/>
                    <a:pt x="93" y="386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0" y="386"/>
                    <a:pt x="86" y="387"/>
                    <a:pt x="82" y="388"/>
                  </a:cubicBezTo>
                  <a:cubicBezTo>
                    <a:pt x="82" y="388"/>
                    <a:pt x="82" y="388"/>
                    <a:pt x="82" y="388"/>
                  </a:cubicBezTo>
                  <a:cubicBezTo>
                    <a:pt x="82" y="388"/>
                    <a:pt x="81" y="388"/>
                    <a:pt x="81" y="388"/>
                  </a:cubicBezTo>
                  <a:cubicBezTo>
                    <a:pt x="81" y="388"/>
                    <a:pt x="81" y="388"/>
                    <a:pt x="81" y="388"/>
                  </a:cubicBezTo>
                  <a:cubicBezTo>
                    <a:pt x="80" y="388"/>
                    <a:pt x="79" y="387"/>
                    <a:pt x="79" y="386"/>
                  </a:cubicBezTo>
                  <a:close/>
                  <a:moveTo>
                    <a:pt x="212" y="385"/>
                  </a:moveTo>
                  <a:cubicBezTo>
                    <a:pt x="209" y="384"/>
                    <a:pt x="205" y="384"/>
                    <a:pt x="200" y="383"/>
                  </a:cubicBezTo>
                  <a:cubicBezTo>
                    <a:pt x="200" y="383"/>
                    <a:pt x="200" y="383"/>
                    <a:pt x="200" y="383"/>
                  </a:cubicBezTo>
                  <a:cubicBezTo>
                    <a:pt x="199" y="383"/>
                    <a:pt x="198" y="382"/>
                    <a:pt x="198" y="381"/>
                  </a:cubicBezTo>
                  <a:cubicBezTo>
                    <a:pt x="198" y="381"/>
                    <a:pt x="198" y="381"/>
                    <a:pt x="198" y="381"/>
                  </a:cubicBezTo>
                  <a:cubicBezTo>
                    <a:pt x="198" y="379"/>
                    <a:pt x="200" y="378"/>
                    <a:pt x="201" y="378"/>
                  </a:cubicBezTo>
                  <a:cubicBezTo>
                    <a:pt x="201" y="378"/>
                    <a:pt x="201" y="378"/>
                    <a:pt x="201" y="378"/>
                  </a:cubicBezTo>
                  <a:cubicBezTo>
                    <a:pt x="205" y="379"/>
                    <a:pt x="209" y="379"/>
                    <a:pt x="213" y="380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4" y="380"/>
                    <a:pt x="215" y="381"/>
                    <a:pt x="215" y="382"/>
                  </a:cubicBezTo>
                  <a:cubicBezTo>
                    <a:pt x="215" y="382"/>
                    <a:pt x="215" y="382"/>
                    <a:pt x="215" y="382"/>
                  </a:cubicBezTo>
                  <a:cubicBezTo>
                    <a:pt x="215" y="382"/>
                    <a:pt x="215" y="382"/>
                    <a:pt x="215" y="383"/>
                  </a:cubicBezTo>
                  <a:cubicBezTo>
                    <a:pt x="215" y="383"/>
                    <a:pt x="215" y="383"/>
                    <a:pt x="215" y="383"/>
                  </a:cubicBezTo>
                  <a:cubicBezTo>
                    <a:pt x="215" y="384"/>
                    <a:pt x="214" y="385"/>
                    <a:pt x="213" y="385"/>
                  </a:cubicBezTo>
                  <a:cubicBezTo>
                    <a:pt x="213" y="385"/>
                    <a:pt x="213" y="385"/>
                    <a:pt x="213" y="385"/>
                  </a:cubicBezTo>
                  <a:cubicBezTo>
                    <a:pt x="213" y="385"/>
                    <a:pt x="212" y="385"/>
                    <a:pt x="212" y="385"/>
                  </a:cubicBezTo>
                  <a:close/>
                  <a:moveTo>
                    <a:pt x="108" y="381"/>
                  </a:moveTo>
                  <a:cubicBezTo>
                    <a:pt x="108" y="380"/>
                    <a:pt x="109" y="379"/>
                    <a:pt x="111" y="379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5" y="378"/>
                    <a:pt x="119" y="378"/>
                    <a:pt x="123" y="377"/>
                  </a:cubicBezTo>
                  <a:cubicBezTo>
                    <a:pt x="123" y="377"/>
                    <a:pt x="123" y="377"/>
                    <a:pt x="123" y="377"/>
                  </a:cubicBezTo>
                  <a:cubicBezTo>
                    <a:pt x="123" y="377"/>
                    <a:pt x="123" y="377"/>
                    <a:pt x="123" y="377"/>
                  </a:cubicBezTo>
                  <a:cubicBezTo>
                    <a:pt x="124" y="377"/>
                    <a:pt x="125" y="378"/>
                    <a:pt x="125" y="380"/>
                  </a:cubicBezTo>
                  <a:cubicBezTo>
                    <a:pt x="125" y="380"/>
                    <a:pt x="125" y="380"/>
                    <a:pt x="125" y="380"/>
                  </a:cubicBezTo>
                  <a:cubicBezTo>
                    <a:pt x="125" y="380"/>
                    <a:pt x="125" y="380"/>
                    <a:pt x="125" y="380"/>
                  </a:cubicBezTo>
                  <a:cubicBezTo>
                    <a:pt x="125" y="380"/>
                    <a:pt x="125" y="380"/>
                    <a:pt x="125" y="380"/>
                  </a:cubicBezTo>
                  <a:cubicBezTo>
                    <a:pt x="125" y="381"/>
                    <a:pt x="124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23" y="382"/>
                    <a:pt x="123" y="382"/>
                    <a:pt x="123" y="382"/>
                  </a:cubicBezTo>
                  <a:cubicBezTo>
                    <a:pt x="119" y="382"/>
                    <a:pt x="115" y="383"/>
                    <a:pt x="111" y="383"/>
                  </a:cubicBezTo>
                  <a:cubicBezTo>
                    <a:pt x="111" y="383"/>
                    <a:pt x="111" y="383"/>
                    <a:pt x="111" y="383"/>
                  </a:cubicBezTo>
                  <a:cubicBezTo>
                    <a:pt x="111" y="383"/>
                    <a:pt x="111" y="383"/>
                    <a:pt x="111" y="383"/>
                  </a:cubicBezTo>
                  <a:cubicBezTo>
                    <a:pt x="111" y="383"/>
                    <a:pt x="111" y="383"/>
                    <a:pt x="111" y="383"/>
                  </a:cubicBezTo>
                  <a:cubicBezTo>
                    <a:pt x="110" y="383"/>
                    <a:pt x="109" y="382"/>
                    <a:pt x="108" y="381"/>
                  </a:cubicBezTo>
                  <a:close/>
                  <a:moveTo>
                    <a:pt x="183" y="382"/>
                  </a:moveTo>
                  <a:cubicBezTo>
                    <a:pt x="179" y="381"/>
                    <a:pt x="175" y="381"/>
                    <a:pt x="171" y="381"/>
                  </a:cubicBezTo>
                  <a:cubicBezTo>
                    <a:pt x="171" y="381"/>
                    <a:pt x="171" y="381"/>
                    <a:pt x="171" y="381"/>
                  </a:cubicBezTo>
                  <a:cubicBezTo>
                    <a:pt x="169" y="381"/>
                    <a:pt x="168" y="380"/>
                    <a:pt x="168" y="379"/>
                  </a:cubicBezTo>
                  <a:cubicBezTo>
                    <a:pt x="168" y="379"/>
                    <a:pt x="168" y="379"/>
                    <a:pt x="168" y="379"/>
                  </a:cubicBezTo>
                  <a:cubicBezTo>
                    <a:pt x="168" y="377"/>
                    <a:pt x="170" y="376"/>
                    <a:pt x="171" y="376"/>
                  </a:cubicBezTo>
                  <a:cubicBezTo>
                    <a:pt x="171" y="376"/>
                    <a:pt x="171" y="376"/>
                    <a:pt x="171" y="376"/>
                  </a:cubicBezTo>
                  <a:cubicBezTo>
                    <a:pt x="175" y="376"/>
                    <a:pt x="179" y="377"/>
                    <a:pt x="183" y="377"/>
                  </a:cubicBezTo>
                  <a:cubicBezTo>
                    <a:pt x="183" y="377"/>
                    <a:pt x="183" y="377"/>
                    <a:pt x="183" y="377"/>
                  </a:cubicBezTo>
                  <a:cubicBezTo>
                    <a:pt x="184" y="377"/>
                    <a:pt x="185" y="378"/>
                    <a:pt x="185" y="379"/>
                  </a:cubicBezTo>
                  <a:cubicBezTo>
                    <a:pt x="185" y="379"/>
                    <a:pt x="185" y="379"/>
                    <a:pt x="185" y="379"/>
                  </a:cubicBezTo>
                  <a:cubicBezTo>
                    <a:pt x="185" y="379"/>
                    <a:pt x="185" y="379"/>
                    <a:pt x="185" y="379"/>
                  </a:cubicBezTo>
                  <a:cubicBezTo>
                    <a:pt x="185" y="379"/>
                    <a:pt x="185" y="379"/>
                    <a:pt x="185" y="379"/>
                  </a:cubicBezTo>
                  <a:cubicBezTo>
                    <a:pt x="185" y="381"/>
                    <a:pt x="184" y="382"/>
                    <a:pt x="183" y="382"/>
                  </a:cubicBezTo>
                  <a:cubicBezTo>
                    <a:pt x="183" y="382"/>
                    <a:pt x="183" y="382"/>
                    <a:pt x="183" y="382"/>
                  </a:cubicBezTo>
                  <a:cubicBezTo>
                    <a:pt x="183" y="382"/>
                    <a:pt x="183" y="382"/>
                    <a:pt x="183" y="382"/>
                  </a:cubicBezTo>
                  <a:close/>
                  <a:moveTo>
                    <a:pt x="138" y="379"/>
                  </a:moveTo>
                  <a:cubicBezTo>
                    <a:pt x="138" y="377"/>
                    <a:pt x="139" y="376"/>
                    <a:pt x="141" y="376"/>
                  </a:cubicBezTo>
                  <a:cubicBezTo>
                    <a:pt x="141" y="376"/>
                    <a:pt x="141" y="376"/>
                    <a:pt x="141" y="376"/>
                  </a:cubicBezTo>
                  <a:cubicBezTo>
                    <a:pt x="145" y="376"/>
                    <a:pt x="149" y="376"/>
                    <a:pt x="153" y="376"/>
                  </a:cubicBezTo>
                  <a:cubicBezTo>
                    <a:pt x="153" y="376"/>
                    <a:pt x="153" y="376"/>
                    <a:pt x="153" y="376"/>
                  </a:cubicBezTo>
                  <a:cubicBezTo>
                    <a:pt x="154" y="376"/>
                    <a:pt x="155" y="377"/>
                    <a:pt x="155" y="378"/>
                  </a:cubicBezTo>
                  <a:cubicBezTo>
                    <a:pt x="155" y="378"/>
                    <a:pt x="155" y="378"/>
                    <a:pt x="155" y="378"/>
                  </a:cubicBezTo>
                  <a:cubicBezTo>
                    <a:pt x="155" y="380"/>
                    <a:pt x="154" y="381"/>
                    <a:pt x="153" y="381"/>
                  </a:cubicBezTo>
                  <a:cubicBezTo>
                    <a:pt x="153" y="381"/>
                    <a:pt x="153" y="381"/>
                    <a:pt x="153" y="381"/>
                  </a:cubicBezTo>
                  <a:cubicBezTo>
                    <a:pt x="149" y="381"/>
                    <a:pt x="145" y="381"/>
                    <a:pt x="141" y="381"/>
                  </a:cubicBezTo>
                  <a:cubicBezTo>
                    <a:pt x="141" y="381"/>
                    <a:pt x="141" y="381"/>
                    <a:pt x="141" y="381"/>
                  </a:cubicBezTo>
                  <a:cubicBezTo>
                    <a:pt x="141" y="381"/>
                    <a:pt x="141" y="381"/>
                    <a:pt x="141" y="381"/>
                  </a:cubicBezTo>
                  <a:cubicBezTo>
                    <a:pt x="141" y="381"/>
                    <a:pt x="141" y="381"/>
                    <a:pt x="141" y="381"/>
                  </a:cubicBezTo>
                  <a:cubicBezTo>
                    <a:pt x="140" y="381"/>
                    <a:pt x="138" y="380"/>
                    <a:pt x="138" y="379"/>
                  </a:cubicBezTo>
                  <a:close/>
                  <a:moveTo>
                    <a:pt x="721" y="374"/>
                  </a:moveTo>
                  <a:cubicBezTo>
                    <a:pt x="720" y="374"/>
                    <a:pt x="719" y="372"/>
                    <a:pt x="720" y="371"/>
                  </a:cubicBezTo>
                  <a:cubicBezTo>
                    <a:pt x="720" y="371"/>
                    <a:pt x="720" y="371"/>
                    <a:pt x="720" y="371"/>
                  </a:cubicBezTo>
                  <a:cubicBezTo>
                    <a:pt x="721" y="367"/>
                    <a:pt x="723" y="364"/>
                    <a:pt x="724" y="360"/>
                  </a:cubicBezTo>
                  <a:cubicBezTo>
                    <a:pt x="724" y="360"/>
                    <a:pt x="724" y="360"/>
                    <a:pt x="724" y="360"/>
                  </a:cubicBezTo>
                  <a:cubicBezTo>
                    <a:pt x="724" y="360"/>
                    <a:pt x="724" y="360"/>
                    <a:pt x="724" y="360"/>
                  </a:cubicBezTo>
                  <a:cubicBezTo>
                    <a:pt x="724" y="359"/>
                    <a:pt x="726" y="358"/>
                    <a:pt x="727" y="358"/>
                  </a:cubicBezTo>
                  <a:cubicBezTo>
                    <a:pt x="727" y="358"/>
                    <a:pt x="727" y="358"/>
                    <a:pt x="727" y="358"/>
                  </a:cubicBezTo>
                  <a:cubicBezTo>
                    <a:pt x="728" y="359"/>
                    <a:pt x="729" y="360"/>
                    <a:pt x="729" y="361"/>
                  </a:cubicBezTo>
                  <a:cubicBezTo>
                    <a:pt x="729" y="361"/>
                    <a:pt x="729" y="361"/>
                    <a:pt x="729" y="361"/>
                  </a:cubicBezTo>
                  <a:cubicBezTo>
                    <a:pt x="729" y="361"/>
                    <a:pt x="729" y="361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8" y="362"/>
                    <a:pt x="728" y="362"/>
                    <a:pt x="728" y="362"/>
                  </a:cubicBezTo>
                  <a:cubicBezTo>
                    <a:pt x="727" y="365"/>
                    <a:pt x="726" y="369"/>
                    <a:pt x="724" y="373"/>
                  </a:cubicBezTo>
                  <a:cubicBezTo>
                    <a:pt x="724" y="373"/>
                    <a:pt x="724" y="373"/>
                    <a:pt x="724" y="373"/>
                  </a:cubicBezTo>
                  <a:cubicBezTo>
                    <a:pt x="724" y="374"/>
                    <a:pt x="723" y="374"/>
                    <a:pt x="722" y="374"/>
                  </a:cubicBezTo>
                  <a:cubicBezTo>
                    <a:pt x="722" y="374"/>
                    <a:pt x="722" y="374"/>
                    <a:pt x="722" y="374"/>
                  </a:cubicBezTo>
                  <a:cubicBezTo>
                    <a:pt x="722" y="374"/>
                    <a:pt x="721" y="374"/>
                    <a:pt x="721" y="374"/>
                  </a:cubicBezTo>
                  <a:close/>
                  <a:moveTo>
                    <a:pt x="39" y="366"/>
                  </a:moveTo>
                  <a:cubicBezTo>
                    <a:pt x="39" y="365"/>
                    <a:pt x="38" y="364"/>
                    <a:pt x="38" y="364"/>
                  </a:cubicBezTo>
                  <a:cubicBezTo>
                    <a:pt x="38" y="364"/>
                    <a:pt x="38" y="364"/>
                    <a:pt x="38" y="364"/>
                  </a:cubicBezTo>
                  <a:cubicBezTo>
                    <a:pt x="38" y="363"/>
                    <a:pt x="39" y="363"/>
                    <a:pt x="39" y="362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7" y="353"/>
                    <a:pt x="47" y="353"/>
                    <a:pt x="47" y="353"/>
                  </a:cubicBezTo>
                  <a:cubicBezTo>
                    <a:pt x="47" y="352"/>
                    <a:pt x="49" y="352"/>
                    <a:pt x="50" y="353"/>
                  </a:cubicBezTo>
                  <a:cubicBezTo>
                    <a:pt x="50" y="353"/>
                    <a:pt x="50" y="353"/>
                    <a:pt x="50" y="353"/>
                  </a:cubicBezTo>
                  <a:cubicBezTo>
                    <a:pt x="51" y="354"/>
                    <a:pt x="51" y="355"/>
                    <a:pt x="50" y="356"/>
                  </a:cubicBezTo>
                  <a:cubicBezTo>
                    <a:pt x="50" y="356"/>
                    <a:pt x="50" y="356"/>
                    <a:pt x="50" y="356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2" y="366"/>
                    <a:pt x="41" y="366"/>
                    <a:pt x="41" y="366"/>
                  </a:cubicBezTo>
                  <a:cubicBezTo>
                    <a:pt x="41" y="366"/>
                    <a:pt x="41" y="366"/>
                    <a:pt x="41" y="366"/>
                  </a:cubicBezTo>
                  <a:cubicBezTo>
                    <a:pt x="40" y="366"/>
                    <a:pt x="40" y="366"/>
                    <a:pt x="39" y="366"/>
                  </a:cubicBezTo>
                  <a:close/>
                  <a:moveTo>
                    <a:pt x="732" y="346"/>
                  </a:moveTo>
                  <a:cubicBezTo>
                    <a:pt x="731" y="346"/>
                    <a:pt x="730" y="344"/>
                    <a:pt x="730" y="343"/>
                  </a:cubicBezTo>
                  <a:cubicBezTo>
                    <a:pt x="730" y="343"/>
                    <a:pt x="730" y="343"/>
                    <a:pt x="730" y="343"/>
                  </a:cubicBezTo>
                  <a:cubicBezTo>
                    <a:pt x="732" y="339"/>
                    <a:pt x="733" y="336"/>
                    <a:pt x="735" y="332"/>
                  </a:cubicBezTo>
                  <a:cubicBezTo>
                    <a:pt x="735" y="332"/>
                    <a:pt x="735" y="332"/>
                    <a:pt x="735" y="332"/>
                  </a:cubicBezTo>
                  <a:cubicBezTo>
                    <a:pt x="735" y="331"/>
                    <a:pt x="737" y="330"/>
                    <a:pt x="738" y="330"/>
                  </a:cubicBezTo>
                  <a:cubicBezTo>
                    <a:pt x="738" y="330"/>
                    <a:pt x="738" y="330"/>
                    <a:pt x="738" y="330"/>
                  </a:cubicBezTo>
                  <a:cubicBezTo>
                    <a:pt x="739" y="331"/>
                    <a:pt x="739" y="332"/>
                    <a:pt x="739" y="333"/>
                  </a:cubicBezTo>
                  <a:cubicBezTo>
                    <a:pt x="739" y="333"/>
                    <a:pt x="739" y="333"/>
                    <a:pt x="739" y="333"/>
                  </a:cubicBezTo>
                  <a:cubicBezTo>
                    <a:pt x="740" y="333"/>
                    <a:pt x="739" y="333"/>
                    <a:pt x="739" y="334"/>
                  </a:cubicBezTo>
                  <a:cubicBezTo>
                    <a:pt x="739" y="334"/>
                    <a:pt x="739" y="334"/>
                    <a:pt x="739" y="334"/>
                  </a:cubicBezTo>
                  <a:cubicBezTo>
                    <a:pt x="738" y="337"/>
                    <a:pt x="736" y="341"/>
                    <a:pt x="735" y="345"/>
                  </a:cubicBezTo>
                  <a:cubicBezTo>
                    <a:pt x="735" y="345"/>
                    <a:pt x="735" y="345"/>
                    <a:pt x="735" y="345"/>
                  </a:cubicBezTo>
                  <a:cubicBezTo>
                    <a:pt x="735" y="346"/>
                    <a:pt x="734" y="346"/>
                    <a:pt x="733" y="346"/>
                  </a:cubicBezTo>
                  <a:cubicBezTo>
                    <a:pt x="733" y="346"/>
                    <a:pt x="733" y="346"/>
                    <a:pt x="733" y="346"/>
                  </a:cubicBezTo>
                  <a:cubicBezTo>
                    <a:pt x="732" y="346"/>
                    <a:pt x="732" y="346"/>
                    <a:pt x="732" y="346"/>
                  </a:cubicBezTo>
                  <a:close/>
                  <a:moveTo>
                    <a:pt x="59" y="343"/>
                  </a:moveTo>
                  <a:cubicBezTo>
                    <a:pt x="58" y="342"/>
                    <a:pt x="58" y="341"/>
                    <a:pt x="58" y="341"/>
                  </a:cubicBezTo>
                  <a:cubicBezTo>
                    <a:pt x="58" y="341"/>
                    <a:pt x="58" y="341"/>
                    <a:pt x="58" y="341"/>
                  </a:cubicBezTo>
                  <a:cubicBezTo>
                    <a:pt x="58" y="340"/>
                    <a:pt x="58" y="340"/>
                    <a:pt x="58" y="339"/>
                  </a:cubicBezTo>
                  <a:cubicBezTo>
                    <a:pt x="58" y="339"/>
                    <a:pt x="58" y="339"/>
                    <a:pt x="58" y="339"/>
                  </a:cubicBezTo>
                  <a:cubicBezTo>
                    <a:pt x="66" y="330"/>
                    <a:pt x="66" y="330"/>
                    <a:pt x="66" y="330"/>
                  </a:cubicBezTo>
                  <a:cubicBezTo>
                    <a:pt x="67" y="329"/>
                    <a:pt x="68" y="329"/>
                    <a:pt x="69" y="330"/>
                  </a:cubicBezTo>
                  <a:cubicBezTo>
                    <a:pt x="69" y="330"/>
                    <a:pt x="69" y="330"/>
                    <a:pt x="69" y="330"/>
                  </a:cubicBezTo>
                  <a:cubicBezTo>
                    <a:pt x="70" y="331"/>
                    <a:pt x="70" y="332"/>
                    <a:pt x="70" y="333"/>
                  </a:cubicBezTo>
                  <a:cubicBezTo>
                    <a:pt x="70" y="333"/>
                    <a:pt x="70" y="333"/>
                    <a:pt x="70" y="333"/>
                  </a:cubicBezTo>
                  <a:cubicBezTo>
                    <a:pt x="62" y="342"/>
                    <a:pt x="62" y="342"/>
                    <a:pt x="62" y="342"/>
                  </a:cubicBezTo>
                  <a:cubicBezTo>
                    <a:pt x="61" y="343"/>
                    <a:pt x="61" y="343"/>
                    <a:pt x="60" y="343"/>
                  </a:cubicBezTo>
                  <a:cubicBezTo>
                    <a:pt x="60" y="343"/>
                    <a:pt x="60" y="343"/>
                    <a:pt x="60" y="343"/>
                  </a:cubicBezTo>
                  <a:cubicBezTo>
                    <a:pt x="60" y="343"/>
                    <a:pt x="59" y="343"/>
                    <a:pt x="59" y="343"/>
                  </a:cubicBezTo>
                  <a:close/>
                  <a:moveTo>
                    <a:pt x="78" y="320"/>
                  </a:moveTo>
                  <a:cubicBezTo>
                    <a:pt x="77" y="319"/>
                    <a:pt x="77" y="319"/>
                    <a:pt x="77" y="318"/>
                  </a:cubicBezTo>
                  <a:cubicBezTo>
                    <a:pt x="77" y="318"/>
                    <a:pt x="77" y="318"/>
                    <a:pt x="77" y="318"/>
                  </a:cubicBezTo>
                  <a:cubicBezTo>
                    <a:pt x="77" y="317"/>
                    <a:pt x="77" y="317"/>
                    <a:pt x="78" y="316"/>
                  </a:cubicBezTo>
                  <a:cubicBezTo>
                    <a:pt x="78" y="316"/>
                    <a:pt x="78" y="316"/>
                    <a:pt x="78" y="316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6" y="306"/>
                    <a:pt x="88" y="306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90" y="308"/>
                    <a:pt x="90" y="309"/>
                    <a:pt x="89" y="310"/>
                  </a:cubicBezTo>
                  <a:cubicBezTo>
                    <a:pt x="89" y="310"/>
                    <a:pt x="89" y="310"/>
                    <a:pt x="89" y="310"/>
                  </a:cubicBezTo>
                  <a:cubicBezTo>
                    <a:pt x="81" y="319"/>
                    <a:pt x="81" y="319"/>
                    <a:pt x="81" y="319"/>
                  </a:cubicBezTo>
                  <a:cubicBezTo>
                    <a:pt x="81" y="320"/>
                    <a:pt x="80" y="320"/>
                    <a:pt x="79" y="320"/>
                  </a:cubicBezTo>
                  <a:cubicBezTo>
                    <a:pt x="79" y="320"/>
                    <a:pt x="79" y="320"/>
                    <a:pt x="79" y="320"/>
                  </a:cubicBezTo>
                  <a:cubicBezTo>
                    <a:pt x="79" y="320"/>
                    <a:pt x="78" y="320"/>
                    <a:pt x="78" y="320"/>
                  </a:cubicBezTo>
                  <a:close/>
                  <a:moveTo>
                    <a:pt x="743" y="318"/>
                  </a:moveTo>
                  <a:cubicBezTo>
                    <a:pt x="742" y="318"/>
                    <a:pt x="741" y="316"/>
                    <a:pt x="742" y="315"/>
                  </a:cubicBezTo>
                  <a:cubicBezTo>
                    <a:pt x="742" y="315"/>
                    <a:pt x="742" y="315"/>
                    <a:pt x="742" y="315"/>
                  </a:cubicBezTo>
                  <a:cubicBezTo>
                    <a:pt x="743" y="311"/>
                    <a:pt x="745" y="308"/>
                    <a:pt x="747" y="304"/>
                  </a:cubicBezTo>
                  <a:cubicBezTo>
                    <a:pt x="747" y="304"/>
                    <a:pt x="747" y="304"/>
                    <a:pt x="747" y="304"/>
                  </a:cubicBezTo>
                  <a:cubicBezTo>
                    <a:pt x="747" y="303"/>
                    <a:pt x="748" y="302"/>
                    <a:pt x="750" y="303"/>
                  </a:cubicBezTo>
                  <a:cubicBezTo>
                    <a:pt x="750" y="303"/>
                    <a:pt x="750" y="303"/>
                    <a:pt x="750" y="303"/>
                  </a:cubicBezTo>
                  <a:cubicBezTo>
                    <a:pt x="751" y="303"/>
                    <a:pt x="751" y="304"/>
                    <a:pt x="751" y="305"/>
                  </a:cubicBezTo>
                  <a:cubicBezTo>
                    <a:pt x="751" y="305"/>
                    <a:pt x="751" y="305"/>
                    <a:pt x="751" y="305"/>
                  </a:cubicBezTo>
                  <a:cubicBezTo>
                    <a:pt x="751" y="305"/>
                    <a:pt x="751" y="306"/>
                    <a:pt x="751" y="306"/>
                  </a:cubicBezTo>
                  <a:cubicBezTo>
                    <a:pt x="751" y="306"/>
                    <a:pt x="751" y="306"/>
                    <a:pt x="751" y="306"/>
                  </a:cubicBezTo>
                  <a:cubicBezTo>
                    <a:pt x="749" y="310"/>
                    <a:pt x="748" y="313"/>
                    <a:pt x="746" y="317"/>
                  </a:cubicBezTo>
                  <a:cubicBezTo>
                    <a:pt x="746" y="317"/>
                    <a:pt x="746" y="317"/>
                    <a:pt x="746" y="317"/>
                  </a:cubicBezTo>
                  <a:cubicBezTo>
                    <a:pt x="746" y="318"/>
                    <a:pt x="745" y="318"/>
                    <a:pt x="744" y="318"/>
                  </a:cubicBezTo>
                  <a:cubicBezTo>
                    <a:pt x="744" y="318"/>
                    <a:pt x="744" y="318"/>
                    <a:pt x="744" y="318"/>
                  </a:cubicBezTo>
                  <a:cubicBezTo>
                    <a:pt x="744" y="318"/>
                    <a:pt x="743" y="318"/>
                    <a:pt x="743" y="318"/>
                  </a:cubicBezTo>
                  <a:close/>
                  <a:moveTo>
                    <a:pt x="97" y="297"/>
                  </a:moveTo>
                  <a:cubicBezTo>
                    <a:pt x="97" y="296"/>
                    <a:pt x="96" y="296"/>
                    <a:pt x="96" y="295"/>
                  </a:cubicBezTo>
                  <a:cubicBezTo>
                    <a:pt x="96" y="295"/>
                    <a:pt x="96" y="295"/>
                    <a:pt x="96" y="295"/>
                  </a:cubicBezTo>
                  <a:cubicBezTo>
                    <a:pt x="96" y="294"/>
                    <a:pt x="97" y="294"/>
                    <a:pt x="97" y="293"/>
                  </a:cubicBezTo>
                  <a:cubicBezTo>
                    <a:pt x="97" y="293"/>
                    <a:pt x="97" y="293"/>
                    <a:pt x="97" y="293"/>
                  </a:cubicBezTo>
                  <a:cubicBezTo>
                    <a:pt x="105" y="284"/>
                    <a:pt x="105" y="284"/>
                    <a:pt x="105" y="284"/>
                  </a:cubicBezTo>
                  <a:cubicBezTo>
                    <a:pt x="105" y="283"/>
                    <a:pt x="107" y="283"/>
                    <a:pt x="108" y="284"/>
                  </a:cubicBezTo>
                  <a:cubicBezTo>
                    <a:pt x="108" y="284"/>
                    <a:pt x="108" y="284"/>
                    <a:pt x="108" y="284"/>
                  </a:cubicBezTo>
                  <a:cubicBezTo>
                    <a:pt x="109" y="285"/>
                    <a:pt x="109" y="286"/>
                    <a:pt x="108" y="287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1" y="296"/>
                    <a:pt x="101" y="296"/>
                    <a:pt x="101" y="296"/>
                  </a:cubicBezTo>
                  <a:cubicBezTo>
                    <a:pt x="100" y="297"/>
                    <a:pt x="99" y="297"/>
                    <a:pt x="99" y="297"/>
                  </a:cubicBezTo>
                  <a:cubicBezTo>
                    <a:pt x="99" y="297"/>
                    <a:pt x="99" y="297"/>
                    <a:pt x="99" y="297"/>
                  </a:cubicBezTo>
                  <a:cubicBezTo>
                    <a:pt x="98" y="297"/>
                    <a:pt x="98" y="297"/>
                    <a:pt x="97" y="297"/>
                  </a:cubicBezTo>
                  <a:close/>
                  <a:moveTo>
                    <a:pt x="755" y="291"/>
                  </a:moveTo>
                  <a:cubicBezTo>
                    <a:pt x="754" y="290"/>
                    <a:pt x="753" y="289"/>
                    <a:pt x="754" y="288"/>
                  </a:cubicBezTo>
                  <a:cubicBezTo>
                    <a:pt x="754" y="288"/>
                    <a:pt x="754" y="288"/>
                    <a:pt x="754" y="288"/>
                  </a:cubicBezTo>
                  <a:cubicBezTo>
                    <a:pt x="755" y="284"/>
                    <a:pt x="757" y="280"/>
                    <a:pt x="759" y="277"/>
                  </a:cubicBezTo>
                  <a:cubicBezTo>
                    <a:pt x="759" y="277"/>
                    <a:pt x="759" y="277"/>
                    <a:pt x="759" y="277"/>
                  </a:cubicBezTo>
                  <a:cubicBezTo>
                    <a:pt x="759" y="275"/>
                    <a:pt x="761" y="275"/>
                    <a:pt x="762" y="275"/>
                  </a:cubicBezTo>
                  <a:cubicBezTo>
                    <a:pt x="762" y="275"/>
                    <a:pt x="762" y="275"/>
                    <a:pt x="762" y="275"/>
                  </a:cubicBezTo>
                  <a:cubicBezTo>
                    <a:pt x="763" y="276"/>
                    <a:pt x="763" y="277"/>
                    <a:pt x="763" y="278"/>
                  </a:cubicBezTo>
                  <a:cubicBezTo>
                    <a:pt x="763" y="278"/>
                    <a:pt x="763" y="278"/>
                    <a:pt x="763" y="278"/>
                  </a:cubicBezTo>
                  <a:cubicBezTo>
                    <a:pt x="763" y="278"/>
                    <a:pt x="763" y="278"/>
                    <a:pt x="763" y="279"/>
                  </a:cubicBezTo>
                  <a:cubicBezTo>
                    <a:pt x="763" y="279"/>
                    <a:pt x="763" y="279"/>
                    <a:pt x="763" y="279"/>
                  </a:cubicBezTo>
                  <a:cubicBezTo>
                    <a:pt x="762" y="282"/>
                    <a:pt x="760" y="286"/>
                    <a:pt x="758" y="290"/>
                  </a:cubicBezTo>
                  <a:cubicBezTo>
                    <a:pt x="758" y="290"/>
                    <a:pt x="758" y="290"/>
                    <a:pt x="758" y="290"/>
                  </a:cubicBezTo>
                  <a:cubicBezTo>
                    <a:pt x="758" y="290"/>
                    <a:pt x="757" y="291"/>
                    <a:pt x="756" y="291"/>
                  </a:cubicBezTo>
                  <a:cubicBezTo>
                    <a:pt x="756" y="291"/>
                    <a:pt x="756" y="291"/>
                    <a:pt x="756" y="291"/>
                  </a:cubicBezTo>
                  <a:cubicBezTo>
                    <a:pt x="756" y="291"/>
                    <a:pt x="755" y="291"/>
                    <a:pt x="755" y="291"/>
                  </a:cubicBezTo>
                  <a:close/>
                  <a:moveTo>
                    <a:pt x="117" y="274"/>
                  </a:moveTo>
                  <a:cubicBezTo>
                    <a:pt x="116" y="273"/>
                    <a:pt x="116" y="273"/>
                    <a:pt x="116" y="272"/>
                  </a:cubicBezTo>
                  <a:cubicBezTo>
                    <a:pt x="116" y="272"/>
                    <a:pt x="116" y="272"/>
                    <a:pt x="116" y="272"/>
                  </a:cubicBezTo>
                  <a:cubicBezTo>
                    <a:pt x="116" y="271"/>
                    <a:pt x="116" y="271"/>
                    <a:pt x="116" y="270"/>
                  </a:cubicBezTo>
                  <a:cubicBezTo>
                    <a:pt x="116" y="270"/>
                    <a:pt x="116" y="270"/>
                    <a:pt x="116" y="270"/>
                  </a:cubicBezTo>
                  <a:cubicBezTo>
                    <a:pt x="124" y="261"/>
                    <a:pt x="124" y="261"/>
                    <a:pt x="124" y="261"/>
                  </a:cubicBezTo>
                  <a:cubicBezTo>
                    <a:pt x="125" y="260"/>
                    <a:pt x="126" y="260"/>
                    <a:pt x="127" y="261"/>
                  </a:cubicBezTo>
                  <a:cubicBezTo>
                    <a:pt x="127" y="261"/>
                    <a:pt x="127" y="261"/>
                    <a:pt x="127" y="261"/>
                  </a:cubicBezTo>
                  <a:cubicBezTo>
                    <a:pt x="128" y="262"/>
                    <a:pt x="128" y="263"/>
                    <a:pt x="128" y="264"/>
                  </a:cubicBezTo>
                  <a:cubicBezTo>
                    <a:pt x="128" y="264"/>
                    <a:pt x="128" y="264"/>
                    <a:pt x="128" y="264"/>
                  </a:cubicBezTo>
                  <a:cubicBezTo>
                    <a:pt x="120" y="274"/>
                    <a:pt x="120" y="274"/>
                    <a:pt x="120" y="274"/>
                  </a:cubicBezTo>
                  <a:cubicBezTo>
                    <a:pt x="119" y="274"/>
                    <a:pt x="119" y="274"/>
                    <a:pt x="118" y="274"/>
                  </a:cubicBezTo>
                  <a:cubicBezTo>
                    <a:pt x="118" y="274"/>
                    <a:pt x="118" y="274"/>
                    <a:pt x="118" y="274"/>
                  </a:cubicBezTo>
                  <a:cubicBezTo>
                    <a:pt x="118" y="274"/>
                    <a:pt x="117" y="274"/>
                    <a:pt x="117" y="274"/>
                  </a:cubicBezTo>
                  <a:close/>
                  <a:moveTo>
                    <a:pt x="768" y="264"/>
                  </a:moveTo>
                  <a:cubicBezTo>
                    <a:pt x="766" y="263"/>
                    <a:pt x="766" y="261"/>
                    <a:pt x="767" y="260"/>
                  </a:cubicBezTo>
                  <a:cubicBezTo>
                    <a:pt x="767" y="260"/>
                    <a:pt x="767" y="260"/>
                    <a:pt x="767" y="260"/>
                  </a:cubicBezTo>
                  <a:cubicBezTo>
                    <a:pt x="768" y="257"/>
                    <a:pt x="770" y="253"/>
                    <a:pt x="772" y="249"/>
                  </a:cubicBezTo>
                  <a:cubicBezTo>
                    <a:pt x="772" y="249"/>
                    <a:pt x="772" y="249"/>
                    <a:pt x="772" y="249"/>
                  </a:cubicBezTo>
                  <a:cubicBezTo>
                    <a:pt x="772" y="248"/>
                    <a:pt x="774" y="248"/>
                    <a:pt x="775" y="248"/>
                  </a:cubicBezTo>
                  <a:cubicBezTo>
                    <a:pt x="775" y="248"/>
                    <a:pt x="775" y="248"/>
                    <a:pt x="775" y="248"/>
                  </a:cubicBezTo>
                  <a:cubicBezTo>
                    <a:pt x="776" y="249"/>
                    <a:pt x="776" y="250"/>
                    <a:pt x="776" y="251"/>
                  </a:cubicBezTo>
                  <a:cubicBezTo>
                    <a:pt x="776" y="251"/>
                    <a:pt x="776" y="251"/>
                    <a:pt x="776" y="251"/>
                  </a:cubicBezTo>
                  <a:cubicBezTo>
                    <a:pt x="776" y="251"/>
                    <a:pt x="776" y="251"/>
                    <a:pt x="776" y="252"/>
                  </a:cubicBezTo>
                  <a:cubicBezTo>
                    <a:pt x="776" y="252"/>
                    <a:pt x="776" y="252"/>
                    <a:pt x="776" y="252"/>
                  </a:cubicBezTo>
                  <a:cubicBezTo>
                    <a:pt x="774" y="255"/>
                    <a:pt x="773" y="259"/>
                    <a:pt x="771" y="262"/>
                  </a:cubicBezTo>
                  <a:cubicBezTo>
                    <a:pt x="771" y="262"/>
                    <a:pt x="771" y="262"/>
                    <a:pt x="771" y="262"/>
                  </a:cubicBezTo>
                  <a:cubicBezTo>
                    <a:pt x="770" y="263"/>
                    <a:pt x="770" y="264"/>
                    <a:pt x="769" y="264"/>
                  </a:cubicBezTo>
                  <a:cubicBezTo>
                    <a:pt x="769" y="264"/>
                    <a:pt x="769" y="264"/>
                    <a:pt x="769" y="264"/>
                  </a:cubicBezTo>
                  <a:cubicBezTo>
                    <a:pt x="768" y="264"/>
                    <a:pt x="768" y="264"/>
                    <a:pt x="768" y="264"/>
                  </a:cubicBezTo>
                  <a:close/>
                  <a:moveTo>
                    <a:pt x="136" y="251"/>
                  </a:moveTo>
                  <a:cubicBezTo>
                    <a:pt x="135" y="250"/>
                    <a:pt x="135" y="250"/>
                    <a:pt x="135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6" y="247"/>
                  </a:cubicBezTo>
                  <a:cubicBezTo>
                    <a:pt x="136" y="247"/>
                    <a:pt x="136" y="247"/>
                    <a:pt x="136" y="247"/>
                  </a:cubicBezTo>
                  <a:cubicBezTo>
                    <a:pt x="143" y="238"/>
                    <a:pt x="143" y="238"/>
                    <a:pt x="143" y="238"/>
                  </a:cubicBezTo>
                  <a:cubicBezTo>
                    <a:pt x="144" y="237"/>
                    <a:pt x="146" y="237"/>
                    <a:pt x="147" y="238"/>
                  </a:cubicBezTo>
                  <a:cubicBezTo>
                    <a:pt x="147" y="238"/>
                    <a:pt x="147" y="238"/>
                    <a:pt x="147" y="238"/>
                  </a:cubicBezTo>
                  <a:cubicBezTo>
                    <a:pt x="148" y="239"/>
                    <a:pt x="148" y="240"/>
                    <a:pt x="147" y="241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9" y="251"/>
                    <a:pt x="138" y="251"/>
                    <a:pt x="137" y="251"/>
                  </a:cubicBezTo>
                  <a:cubicBezTo>
                    <a:pt x="137" y="251"/>
                    <a:pt x="137" y="251"/>
                    <a:pt x="137" y="251"/>
                  </a:cubicBezTo>
                  <a:cubicBezTo>
                    <a:pt x="137" y="251"/>
                    <a:pt x="136" y="251"/>
                    <a:pt x="136" y="251"/>
                  </a:cubicBezTo>
                  <a:close/>
                  <a:moveTo>
                    <a:pt x="781" y="237"/>
                  </a:moveTo>
                  <a:cubicBezTo>
                    <a:pt x="780" y="236"/>
                    <a:pt x="779" y="234"/>
                    <a:pt x="780" y="233"/>
                  </a:cubicBezTo>
                  <a:cubicBezTo>
                    <a:pt x="780" y="233"/>
                    <a:pt x="780" y="233"/>
                    <a:pt x="780" y="233"/>
                  </a:cubicBezTo>
                  <a:cubicBezTo>
                    <a:pt x="782" y="230"/>
                    <a:pt x="783" y="226"/>
                    <a:pt x="785" y="223"/>
                  </a:cubicBezTo>
                  <a:cubicBezTo>
                    <a:pt x="785" y="223"/>
                    <a:pt x="785" y="223"/>
                    <a:pt x="785" y="223"/>
                  </a:cubicBezTo>
                  <a:cubicBezTo>
                    <a:pt x="785" y="223"/>
                    <a:pt x="785" y="223"/>
                    <a:pt x="785" y="223"/>
                  </a:cubicBezTo>
                  <a:cubicBezTo>
                    <a:pt x="786" y="221"/>
                    <a:pt x="787" y="221"/>
                    <a:pt x="789" y="222"/>
                  </a:cubicBezTo>
                  <a:cubicBezTo>
                    <a:pt x="789" y="222"/>
                    <a:pt x="789" y="222"/>
                    <a:pt x="789" y="222"/>
                  </a:cubicBezTo>
                  <a:cubicBezTo>
                    <a:pt x="789" y="222"/>
                    <a:pt x="790" y="223"/>
                    <a:pt x="790" y="224"/>
                  </a:cubicBezTo>
                  <a:cubicBezTo>
                    <a:pt x="790" y="224"/>
                    <a:pt x="790" y="224"/>
                    <a:pt x="790" y="224"/>
                  </a:cubicBezTo>
                  <a:cubicBezTo>
                    <a:pt x="790" y="224"/>
                    <a:pt x="790" y="224"/>
                    <a:pt x="790" y="225"/>
                  </a:cubicBezTo>
                  <a:cubicBezTo>
                    <a:pt x="790" y="225"/>
                    <a:pt x="790" y="225"/>
                    <a:pt x="790" y="225"/>
                  </a:cubicBezTo>
                  <a:cubicBezTo>
                    <a:pt x="788" y="228"/>
                    <a:pt x="786" y="232"/>
                    <a:pt x="784" y="235"/>
                  </a:cubicBezTo>
                  <a:cubicBezTo>
                    <a:pt x="784" y="235"/>
                    <a:pt x="784" y="235"/>
                    <a:pt x="784" y="235"/>
                  </a:cubicBezTo>
                  <a:cubicBezTo>
                    <a:pt x="784" y="236"/>
                    <a:pt x="783" y="237"/>
                    <a:pt x="782" y="237"/>
                  </a:cubicBezTo>
                  <a:cubicBezTo>
                    <a:pt x="782" y="237"/>
                    <a:pt x="782" y="237"/>
                    <a:pt x="782" y="237"/>
                  </a:cubicBezTo>
                  <a:cubicBezTo>
                    <a:pt x="782" y="237"/>
                    <a:pt x="781" y="237"/>
                    <a:pt x="781" y="237"/>
                  </a:cubicBezTo>
                  <a:close/>
                  <a:moveTo>
                    <a:pt x="155" y="228"/>
                  </a:moveTo>
                  <a:cubicBezTo>
                    <a:pt x="155" y="227"/>
                    <a:pt x="154" y="227"/>
                    <a:pt x="154" y="226"/>
                  </a:cubicBezTo>
                  <a:cubicBezTo>
                    <a:pt x="154" y="226"/>
                    <a:pt x="154" y="226"/>
                    <a:pt x="154" y="226"/>
                  </a:cubicBezTo>
                  <a:cubicBezTo>
                    <a:pt x="154" y="226"/>
                    <a:pt x="154" y="225"/>
                    <a:pt x="155" y="225"/>
                  </a:cubicBezTo>
                  <a:cubicBezTo>
                    <a:pt x="155" y="225"/>
                    <a:pt x="155" y="225"/>
                    <a:pt x="155" y="225"/>
                  </a:cubicBezTo>
                  <a:cubicBezTo>
                    <a:pt x="163" y="215"/>
                    <a:pt x="163" y="215"/>
                    <a:pt x="163" y="215"/>
                  </a:cubicBezTo>
                  <a:cubicBezTo>
                    <a:pt x="163" y="214"/>
                    <a:pt x="165" y="214"/>
                    <a:pt x="166" y="215"/>
                  </a:cubicBezTo>
                  <a:cubicBezTo>
                    <a:pt x="166" y="215"/>
                    <a:pt x="166" y="215"/>
                    <a:pt x="166" y="215"/>
                  </a:cubicBezTo>
                  <a:cubicBezTo>
                    <a:pt x="167" y="216"/>
                    <a:pt x="167" y="217"/>
                    <a:pt x="166" y="218"/>
                  </a:cubicBezTo>
                  <a:cubicBezTo>
                    <a:pt x="166" y="218"/>
                    <a:pt x="166" y="218"/>
                    <a:pt x="166" y="218"/>
                  </a:cubicBezTo>
                  <a:cubicBezTo>
                    <a:pt x="159" y="228"/>
                    <a:pt x="159" y="228"/>
                    <a:pt x="159" y="228"/>
                  </a:cubicBezTo>
                  <a:cubicBezTo>
                    <a:pt x="158" y="228"/>
                    <a:pt x="157" y="228"/>
                    <a:pt x="157" y="228"/>
                  </a:cubicBezTo>
                  <a:cubicBezTo>
                    <a:pt x="157" y="228"/>
                    <a:pt x="157" y="228"/>
                    <a:pt x="157" y="228"/>
                  </a:cubicBezTo>
                  <a:cubicBezTo>
                    <a:pt x="156" y="228"/>
                    <a:pt x="156" y="228"/>
                    <a:pt x="155" y="228"/>
                  </a:cubicBezTo>
                  <a:close/>
                  <a:moveTo>
                    <a:pt x="795" y="210"/>
                  </a:moveTo>
                  <a:cubicBezTo>
                    <a:pt x="794" y="209"/>
                    <a:pt x="793" y="208"/>
                    <a:pt x="794" y="207"/>
                  </a:cubicBezTo>
                  <a:cubicBezTo>
                    <a:pt x="794" y="207"/>
                    <a:pt x="794" y="207"/>
                    <a:pt x="794" y="207"/>
                  </a:cubicBezTo>
                  <a:cubicBezTo>
                    <a:pt x="796" y="203"/>
                    <a:pt x="797" y="200"/>
                    <a:pt x="799" y="196"/>
                  </a:cubicBezTo>
                  <a:cubicBezTo>
                    <a:pt x="799" y="196"/>
                    <a:pt x="799" y="196"/>
                    <a:pt x="799" y="196"/>
                  </a:cubicBezTo>
                  <a:cubicBezTo>
                    <a:pt x="800" y="195"/>
                    <a:pt x="801" y="194"/>
                    <a:pt x="803" y="195"/>
                  </a:cubicBezTo>
                  <a:cubicBezTo>
                    <a:pt x="803" y="195"/>
                    <a:pt x="803" y="195"/>
                    <a:pt x="803" y="195"/>
                  </a:cubicBezTo>
                  <a:cubicBezTo>
                    <a:pt x="803" y="195"/>
                    <a:pt x="804" y="196"/>
                    <a:pt x="804" y="197"/>
                  </a:cubicBezTo>
                  <a:cubicBezTo>
                    <a:pt x="804" y="197"/>
                    <a:pt x="804" y="197"/>
                    <a:pt x="804" y="197"/>
                  </a:cubicBezTo>
                  <a:cubicBezTo>
                    <a:pt x="804" y="198"/>
                    <a:pt x="804" y="198"/>
                    <a:pt x="804" y="198"/>
                  </a:cubicBezTo>
                  <a:cubicBezTo>
                    <a:pt x="804" y="198"/>
                    <a:pt x="804" y="198"/>
                    <a:pt x="804" y="198"/>
                  </a:cubicBezTo>
                  <a:cubicBezTo>
                    <a:pt x="802" y="202"/>
                    <a:pt x="800" y="205"/>
                    <a:pt x="798" y="209"/>
                  </a:cubicBezTo>
                  <a:cubicBezTo>
                    <a:pt x="798" y="209"/>
                    <a:pt x="798" y="209"/>
                    <a:pt x="798" y="209"/>
                  </a:cubicBezTo>
                  <a:cubicBezTo>
                    <a:pt x="797" y="210"/>
                    <a:pt x="797" y="210"/>
                    <a:pt x="796" y="210"/>
                  </a:cubicBezTo>
                  <a:cubicBezTo>
                    <a:pt x="796" y="210"/>
                    <a:pt x="796" y="210"/>
                    <a:pt x="796" y="210"/>
                  </a:cubicBezTo>
                  <a:cubicBezTo>
                    <a:pt x="795" y="210"/>
                    <a:pt x="795" y="210"/>
                    <a:pt x="795" y="210"/>
                  </a:cubicBezTo>
                  <a:close/>
                  <a:moveTo>
                    <a:pt x="174" y="205"/>
                  </a:moveTo>
                  <a:cubicBezTo>
                    <a:pt x="174" y="204"/>
                    <a:pt x="174" y="204"/>
                    <a:pt x="174" y="203"/>
                  </a:cubicBezTo>
                  <a:cubicBezTo>
                    <a:pt x="174" y="203"/>
                    <a:pt x="174" y="203"/>
                    <a:pt x="174" y="203"/>
                  </a:cubicBezTo>
                  <a:cubicBezTo>
                    <a:pt x="174" y="203"/>
                    <a:pt x="174" y="202"/>
                    <a:pt x="174" y="202"/>
                  </a:cubicBezTo>
                  <a:cubicBezTo>
                    <a:pt x="174" y="202"/>
                    <a:pt x="174" y="202"/>
                    <a:pt x="174" y="20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3" y="191"/>
                    <a:pt x="184" y="191"/>
                    <a:pt x="185" y="192"/>
                  </a:cubicBezTo>
                  <a:cubicBezTo>
                    <a:pt x="185" y="192"/>
                    <a:pt x="185" y="192"/>
                    <a:pt x="185" y="192"/>
                  </a:cubicBezTo>
                  <a:cubicBezTo>
                    <a:pt x="186" y="193"/>
                    <a:pt x="186" y="194"/>
                    <a:pt x="186" y="195"/>
                  </a:cubicBezTo>
                  <a:cubicBezTo>
                    <a:pt x="186" y="195"/>
                    <a:pt x="186" y="195"/>
                    <a:pt x="186" y="195"/>
                  </a:cubicBezTo>
                  <a:cubicBezTo>
                    <a:pt x="178" y="205"/>
                    <a:pt x="178" y="205"/>
                    <a:pt x="178" y="205"/>
                  </a:cubicBezTo>
                  <a:cubicBezTo>
                    <a:pt x="177" y="205"/>
                    <a:pt x="177" y="206"/>
                    <a:pt x="176" y="206"/>
                  </a:cubicBezTo>
                  <a:cubicBezTo>
                    <a:pt x="176" y="206"/>
                    <a:pt x="176" y="206"/>
                    <a:pt x="176" y="206"/>
                  </a:cubicBezTo>
                  <a:cubicBezTo>
                    <a:pt x="175" y="206"/>
                    <a:pt x="175" y="205"/>
                    <a:pt x="174" y="205"/>
                  </a:cubicBezTo>
                  <a:close/>
                  <a:moveTo>
                    <a:pt x="809" y="183"/>
                  </a:moveTo>
                  <a:cubicBezTo>
                    <a:pt x="808" y="183"/>
                    <a:pt x="807" y="181"/>
                    <a:pt x="808" y="180"/>
                  </a:cubicBezTo>
                  <a:cubicBezTo>
                    <a:pt x="808" y="180"/>
                    <a:pt x="808" y="180"/>
                    <a:pt x="808" y="180"/>
                  </a:cubicBezTo>
                  <a:cubicBezTo>
                    <a:pt x="810" y="177"/>
                    <a:pt x="812" y="173"/>
                    <a:pt x="814" y="170"/>
                  </a:cubicBezTo>
                  <a:cubicBezTo>
                    <a:pt x="814" y="170"/>
                    <a:pt x="814" y="170"/>
                    <a:pt x="814" y="170"/>
                  </a:cubicBezTo>
                  <a:cubicBezTo>
                    <a:pt x="815" y="168"/>
                    <a:pt x="816" y="168"/>
                    <a:pt x="817" y="169"/>
                  </a:cubicBezTo>
                  <a:cubicBezTo>
                    <a:pt x="817" y="169"/>
                    <a:pt x="817" y="169"/>
                    <a:pt x="817" y="169"/>
                  </a:cubicBezTo>
                  <a:cubicBezTo>
                    <a:pt x="818" y="169"/>
                    <a:pt x="818" y="170"/>
                    <a:pt x="818" y="171"/>
                  </a:cubicBezTo>
                  <a:cubicBezTo>
                    <a:pt x="818" y="171"/>
                    <a:pt x="818" y="171"/>
                    <a:pt x="818" y="171"/>
                  </a:cubicBezTo>
                  <a:cubicBezTo>
                    <a:pt x="818" y="171"/>
                    <a:pt x="818" y="172"/>
                    <a:pt x="818" y="172"/>
                  </a:cubicBezTo>
                  <a:cubicBezTo>
                    <a:pt x="818" y="172"/>
                    <a:pt x="818" y="172"/>
                    <a:pt x="818" y="172"/>
                  </a:cubicBezTo>
                  <a:cubicBezTo>
                    <a:pt x="816" y="175"/>
                    <a:pt x="814" y="179"/>
                    <a:pt x="812" y="182"/>
                  </a:cubicBezTo>
                  <a:cubicBezTo>
                    <a:pt x="812" y="182"/>
                    <a:pt x="812" y="182"/>
                    <a:pt x="812" y="182"/>
                  </a:cubicBezTo>
                  <a:cubicBezTo>
                    <a:pt x="812" y="183"/>
                    <a:pt x="811" y="184"/>
                    <a:pt x="810" y="184"/>
                  </a:cubicBezTo>
                  <a:cubicBezTo>
                    <a:pt x="810" y="184"/>
                    <a:pt x="810" y="184"/>
                    <a:pt x="810" y="184"/>
                  </a:cubicBezTo>
                  <a:cubicBezTo>
                    <a:pt x="810" y="184"/>
                    <a:pt x="809" y="184"/>
                    <a:pt x="809" y="183"/>
                  </a:cubicBezTo>
                  <a:close/>
                  <a:moveTo>
                    <a:pt x="194" y="182"/>
                  </a:moveTo>
                  <a:cubicBezTo>
                    <a:pt x="193" y="182"/>
                    <a:pt x="193" y="181"/>
                    <a:pt x="193" y="180"/>
                  </a:cubicBezTo>
                  <a:cubicBezTo>
                    <a:pt x="193" y="180"/>
                    <a:pt x="193" y="180"/>
                    <a:pt x="193" y="180"/>
                  </a:cubicBezTo>
                  <a:cubicBezTo>
                    <a:pt x="193" y="180"/>
                    <a:pt x="193" y="179"/>
                    <a:pt x="194" y="179"/>
                  </a:cubicBezTo>
                  <a:cubicBezTo>
                    <a:pt x="194" y="179"/>
                    <a:pt x="194" y="179"/>
                    <a:pt x="194" y="179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2" y="168"/>
                    <a:pt x="204" y="168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6" y="170"/>
                    <a:pt x="206" y="172"/>
                    <a:pt x="205" y="173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7" y="182"/>
                    <a:pt x="196" y="183"/>
                    <a:pt x="195" y="183"/>
                  </a:cubicBezTo>
                  <a:cubicBezTo>
                    <a:pt x="195" y="183"/>
                    <a:pt x="195" y="183"/>
                    <a:pt x="195" y="183"/>
                  </a:cubicBezTo>
                  <a:cubicBezTo>
                    <a:pt x="195" y="183"/>
                    <a:pt x="194" y="182"/>
                    <a:pt x="194" y="182"/>
                  </a:cubicBezTo>
                  <a:close/>
                  <a:moveTo>
                    <a:pt x="213" y="159"/>
                  </a:moveTo>
                  <a:cubicBezTo>
                    <a:pt x="213" y="159"/>
                    <a:pt x="212" y="158"/>
                    <a:pt x="212" y="157"/>
                  </a:cubicBezTo>
                  <a:cubicBezTo>
                    <a:pt x="212" y="157"/>
                    <a:pt x="212" y="157"/>
                    <a:pt x="212" y="157"/>
                  </a:cubicBezTo>
                  <a:cubicBezTo>
                    <a:pt x="212" y="157"/>
                    <a:pt x="212" y="156"/>
                    <a:pt x="213" y="156"/>
                  </a:cubicBezTo>
                  <a:cubicBezTo>
                    <a:pt x="213" y="156"/>
                    <a:pt x="213" y="156"/>
                    <a:pt x="213" y="156"/>
                  </a:cubicBezTo>
                  <a:cubicBezTo>
                    <a:pt x="221" y="147"/>
                    <a:pt x="221" y="147"/>
                    <a:pt x="221" y="147"/>
                  </a:cubicBezTo>
                  <a:cubicBezTo>
                    <a:pt x="221" y="145"/>
                    <a:pt x="223" y="145"/>
                    <a:pt x="224" y="146"/>
                  </a:cubicBezTo>
                  <a:cubicBezTo>
                    <a:pt x="224" y="146"/>
                    <a:pt x="224" y="146"/>
                    <a:pt x="224" y="146"/>
                  </a:cubicBezTo>
                  <a:cubicBezTo>
                    <a:pt x="225" y="147"/>
                    <a:pt x="225" y="149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17" y="159"/>
                    <a:pt x="217" y="159"/>
                    <a:pt x="217" y="159"/>
                  </a:cubicBezTo>
                  <a:cubicBezTo>
                    <a:pt x="216" y="159"/>
                    <a:pt x="215" y="160"/>
                    <a:pt x="215" y="160"/>
                  </a:cubicBezTo>
                  <a:cubicBezTo>
                    <a:pt x="215" y="160"/>
                    <a:pt x="215" y="160"/>
                    <a:pt x="215" y="160"/>
                  </a:cubicBezTo>
                  <a:cubicBezTo>
                    <a:pt x="214" y="160"/>
                    <a:pt x="214" y="159"/>
                    <a:pt x="213" y="159"/>
                  </a:cubicBezTo>
                  <a:close/>
                  <a:moveTo>
                    <a:pt x="824" y="157"/>
                  </a:moveTo>
                  <a:cubicBezTo>
                    <a:pt x="823" y="157"/>
                    <a:pt x="822" y="155"/>
                    <a:pt x="823" y="154"/>
                  </a:cubicBezTo>
                  <a:cubicBezTo>
                    <a:pt x="823" y="154"/>
                    <a:pt x="823" y="154"/>
                    <a:pt x="823" y="154"/>
                  </a:cubicBezTo>
                  <a:cubicBezTo>
                    <a:pt x="825" y="150"/>
                    <a:pt x="827" y="147"/>
                    <a:pt x="829" y="144"/>
                  </a:cubicBezTo>
                  <a:cubicBezTo>
                    <a:pt x="829" y="144"/>
                    <a:pt x="829" y="144"/>
                    <a:pt x="829" y="144"/>
                  </a:cubicBezTo>
                  <a:cubicBezTo>
                    <a:pt x="830" y="142"/>
                    <a:pt x="831" y="142"/>
                    <a:pt x="832" y="143"/>
                  </a:cubicBezTo>
                  <a:cubicBezTo>
                    <a:pt x="832" y="143"/>
                    <a:pt x="832" y="143"/>
                    <a:pt x="832" y="143"/>
                  </a:cubicBezTo>
                  <a:cubicBezTo>
                    <a:pt x="833" y="143"/>
                    <a:pt x="833" y="144"/>
                    <a:pt x="833" y="145"/>
                  </a:cubicBezTo>
                  <a:cubicBezTo>
                    <a:pt x="833" y="145"/>
                    <a:pt x="833" y="145"/>
                    <a:pt x="833" y="145"/>
                  </a:cubicBezTo>
                  <a:cubicBezTo>
                    <a:pt x="833" y="145"/>
                    <a:pt x="833" y="146"/>
                    <a:pt x="833" y="146"/>
                  </a:cubicBezTo>
                  <a:cubicBezTo>
                    <a:pt x="833" y="146"/>
                    <a:pt x="833" y="146"/>
                    <a:pt x="833" y="146"/>
                  </a:cubicBezTo>
                  <a:cubicBezTo>
                    <a:pt x="831" y="149"/>
                    <a:pt x="829" y="153"/>
                    <a:pt x="827" y="156"/>
                  </a:cubicBezTo>
                  <a:cubicBezTo>
                    <a:pt x="827" y="156"/>
                    <a:pt x="827" y="156"/>
                    <a:pt x="827" y="156"/>
                  </a:cubicBezTo>
                  <a:cubicBezTo>
                    <a:pt x="827" y="157"/>
                    <a:pt x="826" y="158"/>
                    <a:pt x="825" y="158"/>
                  </a:cubicBezTo>
                  <a:cubicBezTo>
                    <a:pt x="825" y="158"/>
                    <a:pt x="825" y="158"/>
                    <a:pt x="825" y="158"/>
                  </a:cubicBezTo>
                  <a:cubicBezTo>
                    <a:pt x="825" y="158"/>
                    <a:pt x="824" y="157"/>
                    <a:pt x="824" y="157"/>
                  </a:cubicBezTo>
                  <a:close/>
                  <a:moveTo>
                    <a:pt x="232" y="136"/>
                  </a:moveTo>
                  <a:cubicBezTo>
                    <a:pt x="232" y="136"/>
                    <a:pt x="232" y="135"/>
                    <a:pt x="232" y="134"/>
                  </a:cubicBezTo>
                  <a:cubicBezTo>
                    <a:pt x="232" y="134"/>
                    <a:pt x="232" y="134"/>
                    <a:pt x="232" y="134"/>
                  </a:cubicBezTo>
                  <a:cubicBezTo>
                    <a:pt x="232" y="134"/>
                    <a:pt x="232" y="133"/>
                    <a:pt x="232" y="133"/>
                  </a:cubicBezTo>
                  <a:cubicBezTo>
                    <a:pt x="232" y="133"/>
                    <a:pt x="232" y="133"/>
                    <a:pt x="232" y="133"/>
                  </a:cubicBezTo>
                  <a:cubicBezTo>
                    <a:pt x="240" y="124"/>
                    <a:pt x="240" y="124"/>
                    <a:pt x="240" y="124"/>
                  </a:cubicBezTo>
                  <a:cubicBezTo>
                    <a:pt x="241" y="123"/>
                    <a:pt x="242" y="122"/>
                    <a:pt x="243" y="123"/>
                  </a:cubicBezTo>
                  <a:cubicBezTo>
                    <a:pt x="243" y="123"/>
                    <a:pt x="243" y="123"/>
                    <a:pt x="243" y="123"/>
                  </a:cubicBezTo>
                  <a:cubicBezTo>
                    <a:pt x="244" y="124"/>
                    <a:pt x="244" y="126"/>
                    <a:pt x="244" y="127"/>
                  </a:cubicBezTo>
                  <a:cubicBezTo>
                    <a:pt x="244" y="127"/>
                    <a:pt x="244" y="127"/>
                    <a:pt x="244" y="127"/>
                  </a:cubicBezTo>
                  <a:cubicBezTo>
                    <a:pt x="236" y="136"/>
                    <a:pt x="236" y="136"/>
                    <a:pt x="236" y="136"/>
                  </a:cubicBezTo>
                  <a:cubicBezTo>
                    <a:pt x="235" y="136"/>
                    <a:pt x="235" y="137"/>
                    <a:pt x="234" y="137"/>
                  </a:cubicBezTo>
                  <a:cubicBezTo>
                    <a:pt x="234" y="137"/>
                    <a:pt x="234" y="137"/>
                    <a:pt x="234" y="137"/>
                  </a:cubicBezTo>
                  <a:cubicBezTo>
                    <a:pt x="233" y="137"/>
                    <a:pt x="233" y="136"/>
                    <a:pt x="232" y="136"/>
                  </a:cubicBezTo>
                  <a:close/>
                  <a:moveTo>
                    <a:pt x="839" y="131"/>
                  </a:moveTo>
                  <a:cubicBezTo>
                    <a:pt x="838" y="131"/>
                    <a:pt x="837" y="129"/>
                    <a:pt x="838" y="128"/>
                  </a:cubicBezTo>
                  <a:cubicBezTo>
                    <a:pt x="838" y="128"/>
                    <a:pt x="838" y="128"/>
                    <a:pt x="838" y="128"/>
                  </a:cubicBezTo>
                  <a:cubicBezTo>
                    <a:pt x="840" y="125"/>
                    <a:pt x="842" y="121"/>
                    <a:pt x="844" y="118"/>
                  </a:cubicBezTo>
                  <a:cubicBezTo>
                    <a:pt x="844" y="118"/>
                    <a:pt x="844" y="118"/>
                    <a:pt x="844" y="118"/>
                  </a:cubicBezTo>
                  <a:cubicBezTo>
                    <a:pt x="845" y="117"/>
                    <a:pt x="846" y="116"/>
                    <a:pt x="848" y="117"/>
                  </a:cubicBezTo>
                  <a:cubicBezTo>
                    <a:pt x="848" y="117"/>
                    <a:pt x="848" y="117"/>
                    <a:pt x="848" y="117"/>
                  </a:cubicBezTo>
                  <a:cubicBezTo>
                    <a:pt x="848" y="117"/>
                    <a:pt x="849" y="118"/>
                    <a:pt x="849" y="119"/>
                  </a:cubicBezTo>
                  <a:cubicBezTo>
                    <a:pt x="849" y="119"/>
                    <a:pt x="849" y="119"/>
                    <a:pt x="849" y="119"/>
                  </a:cubicBezTo>
                  <a:cubicBezTo>
                    <a:pt x="849" y="119"/>
                    <a:pt x="849" y="120"/>
                    <a:pt x="848" y="120"/>
                  </a:cubicBezTo>
                  <a:cubicBezTo>
                    <a:pt x="848" y="120"/>
                    <a:pt x="848" y="120"/>
                    <a:pt x="848" y="120"/>
                  </a:cubicBezTo>
                  <a:cubicBezTo>
                    <a:pt x="846" y="124"/>
                    <a:pt x="844" y="127"/>
                    <a:pt x="842" y="131"/>
                  </a:cubicBezTo>
                  <a:cubicBezTo>
                    <a:pt x="842" y="131"/>
                    <a:pt x="842" y="131"/>
                    <a:pt x="842" y="131"/>
                  </a:cubicBezTo>
                  <a:cubicBezTo>
                    <a:pt x="842" y="131"/>
                    <a:pt x="841" y="132"/>
                    <a:pt x="840" y="132"/>
                  </a:cubicBezTo>
                  <a:cubicBezTo>
                    <a:pt x="840" y="132"/>
                    <a:pt x="840" y="132"/>
                    <a:pt x="840" y="132"/>
                  </a:cubicBezTo>
                  <a:cubicBezTo>
                    <a:pt x="840" y="132"/>
                    <a:pt x="839" y="132"/>
                    <a:pt x="839" y="131"/>
                  </a:cubicBezTo>
                  <a:close/>
                  <a:moveTo>
                    <a:pt x="252" y="113"/>
                  </a:moveTo>
                  <a:cubicBezTo>
                    <a:pt x="251" y="113"/>
                    <a:pt x="251" y="112"/>
                    <a:pt x="251" y="111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1" y="111"/>
                    <a:pt x="251" y="110"/>
                    <a:pt x="251" y="110"/>
                  </a:cubicBezTo>
                  <a:cubicBezTo>
                    <a:pt x="251" y="110"/>
                    <a:pt x="251" y="110"/>
                    <a:pt x="251" y="110"/>
                  </a:cubicBezTo>
                  <a:cubicBezTo>
                    <a:pt x="259" y="101"/>
                    <a:pt x="259" y="101"/>
                    <a:pt x="259" y="101"/>
                  </a:cubicBezTo>
                  <a:cubicBezTo>
                    <a:pt x="260" y="100"/>
                    <a:pt x="262" y="99"/>
                    <a:pt x="263" y="100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4" y="101"/>
                    <a:pt x="264" y="103"/>
                    <a:pt x="263" y="104"/>
                  </a:cubicBezTo>
                  <a:cubicBezTo>
                    <a:pt x="263" y="104"/>
                    <a:pt x="263" y="104"/>
                    <a:pt x="263" y="104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5" y="113"/>
                    <a:pt x="254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2" y="114"/>
                    <a:pt x="252" y="113"/>
                  </a:cubicBezTo>
                  <a:close/>
                  <a:moveTo>
                    <a:pt x="854" y="106"/>
                  </a:moveTo>
                  <a:cubicBezTo>
                    <a:pt x="853" y="105"/>
                    <a:pt x="853" y="103"/>
                    <a:pt x="854" y="102"/>
                  </a:cubicBezTo>
                  <a:cubicBezTo>
                    <a:pt x="854" y="102"/>
                    <a:pt x="854" y="102"/>
                    <a:pt x="854" y="102"/>
                  </a:cubicBezTo>
                  <a:cubicBezTo>
                    <a:pt x="856" y="99"/>
                    <a:pt x="858" y="96"/>
                    <a:pt x="860" y="92"/>
                  </a:cubicBezTo>
                  <a:cubicBezTo>
                    <a:pt x="860" y="92"/>
                    <a:pt x="860" y="92"/>
                    <a:pt x="860" y="92"/>
                  </a:cubicBezTo>
                  <a:cubicBezTo>
                    <a:pt x="861" y="91"/>
                    <a:pt x="862" y="91"/>
                    <a:pt x="863" y="91"/>
                  </a:cubicBezTo>
                  <a:cubicBezTo>
                    <a:pt x="863" y="91"/>
                    <a:pt x="863" y="91"/>
                    <a:pt x="863" y="91"/>
                  </a:cubicBezTo>
                  <a:cubicBezTo>
                    <a:pt x="864" y="92"/>
                    <a:pt x="865" y="93"/>
                    <a:pt x="864" y="93"/>
                  </a:cubicBezTo>
                  <a:cubicBezTo>
                    <a:pt x="864" y="93"/>
                    <a:pt x="864" y="93"/>
                    <a:pt x="864" y="93"/>
                  </a:cubicBezTo>
                  <a:cubicBezTo>
                    <a:pt x="864" y="94"/>
                    <a:pt x="864" y="94"/>
                    <a:pt x="864" y="95"/>
                  </a:cubicBezTo>
                  <a:cubicBezTo>
                    <a:pt x="864" y="95"/>
                    <a:pt x="864" y="95"/>
                    <a:pt x="864" y="95"/>
                  </a:cubicBezTo>
                  <a:cubicBezTo>
                    <a:pt x="862" y="98"/>
                    <a:pt x="860" y="101"/>
                    <a:pt x="858" y="105"/>
                  </a:cubicBezTo>
                  <a:cubicBezTo>
                    <a:pt x="858" y="105"/>
                    <a:pt x="858" y="105"/>
                    <a:pt x="858" y="105"/>
                  </a:cubicBezTo>
                  <a:cubicBezTo>
                    <a:pt x="857" y="106"/>
                    <a:pt x="857" y="106"/>
                    <a:pt x="856" y="106"/>
                  </a:cubicBezTo>
                  <a:cubicBezTo>
                    <a:pt x="856" y="106"/>
                    <a:pt x="856" y="106"/>
                    <a:pt x="856" y="106"/>
                  </a:cubicBezTo>
                  <a:cubicBezTo>
                    <a:pt x="855" y="106"/>
                    <a:pt x="855" y="106"/>
                    <a:pt x="854" y="106"/>
                  </a:cubicBezTo>
                  <a:close/>
                  <a:moveTo>
                    <a:pt x="271" y="90"/>
                  </a:moveTo>
                  <a:cubicBezTo>
                    <a:pt x="271" y="90"/>
                    <a:pt x="270" y="89"/>
                    <a:pt x="270" y="88"/>
                  </a:cubicBezTo>
                  <a:cubicBezTo>
                    <a:pt x="270" y="88"/>
                    <a:pt x="270" y="88"/>
                    <a:pt x="270" y="88"/>
                  </a:cubicBezTo>
                  <a:cubicBezTo>
                    <a:pt x="270" y="88"/>
                    <a:pt x="270" y="87"/>
                    <a:pt x="271" y="87"/>
                  </a:cubicBezTo>
                  <a:cubicBezTo>
                    <a:pt x="271" y="87"/>
                    <a:pt x="271" y="87"/>
                    <a:pt x="271" y="87"/>
                  </a:cubicBezTo>
                  <a:cubicBezTo>
                    <a:pt x="279" y="78"/>
                    <a:pt x="279" y="78"/>
                    <a:pt x="279" y="78"/>
                  </a:cubicBezTo>
                  <a:cubicBezTo>
                    <a:pt x="279" y="77"/>
                    <a:pt x="281" y="77"/>
                    <a:pt x="282" y="77"/>
                  </a:cubicBezTo>
                  <a:cubicBezTo>
                    <a:pt x="282" y="77"/>
                    <a:pt x="282" y="77"/>
                    <a:pt x="282" y="77"/>
                  </a:cubicBezTo>
                  <a:cubicBezTo>
                    <a:pt x="283" y="78"/>
                    <a:pt x="283" y="80"/>
                    <a:pt x="282" y="81"/>
                  </a:cubicBezTo>
                  <a:cubicBezTo>
                    <a:pt x="282" y="81"/>
                    <a:pt x="282" y="81"/>
                    <a:pt x="282" y="81"/>
                  </a:cubicBezTo>
                  <a:cubicBezTo>
                    <a:pt x="274" y="90"/>
                    <a:pt x="274" y="90"/>
                    <a:pt x="274" y="90"/>
                  </a:cubicBezTo>
                  <a:cubicBezTo>
                    <a:pt x="274" y="90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2" y="91"/>
                    <a:pt x="272" y="91"/>
                    <a:pt x="271" y="90"/>
                  </a:cubicBezTo>
                  <a:close/>
                  <a:moveTo>
                    <a:pt x="870" y="80"/>
                  </a:moveTo>
                  <a:cubicBezTo>
                    <a:pt x="869" y="79"/>
                    <a:pt x="869" y="78"/>
                    <a:pt x="870" y="77"/>
                  </a:cubicBezTo>
                  <a:cubicBezTo>
                    <a:pt x="870" y="77"/>
                    <a:pt x="870" y="77"/>
                    <a:pt x="870" y="77"/>
                  </a:cubicBezTo>
                  <a:cubicBezTo>
                    <a:pt x="872" y="73"/>
                    <a:pt x="874" y="70"/>
                    <a:pt x="876" y="67"/>
                  </a:cubicBezTo>
                  <a:cubicBezTo>
                    <a:pt x="876" y="67"/>
                    <a:pt x="876" y="67"/>
                    <a:pt x="876" y="67"/>
                  </a:cubicBezTo>
                  <a:cubicBezTo>
                    <a:pt x="877" y="66"/>
                    <a:pt x="878" y="65"/>
                    <a:pt x="879" y="66"/>
                  </a:cubicBezTo>
                  <a:cubicBezTo>
                    <a:pt x="879" y="66"/>
                    <a:pt x="879" y="66"/>
                    <a:pt x="879" y="66"/>
                  </a:cubicBezTo>
                  <a:cubicBezTo>
                    <a:pt x="880" y="66"/>
                    <a:pt x="881" y="67"/>
                    <a:pt x="881" y="68"/>
                  </a:cubicBezTo>
                  <a:cubicBezTo>
                    <a:pt x="881" y="68"/>
                    <a:pt x="881" y="68"/>
                    <a:pt x="881" y="68"/>
                  </a:cubicBezTo>
                  <a:cubicBezTo>
                    <a:pt x="881" y="68"/>
                    <a:pt x="880" y="69"/>
                    <a:pt x="880" y="69"/>
                  </a:cubicBezTo>
                  <a:cubicBezTo>
                    <a:pt x="880" y="69"/>
                    <a:pt x="880" y="69"/>
                    <a:pt x="880" y="69"/>
                  </a:cubicBezTo>
                  <a:cubicBezTo>
                    <a:pt x="878" y="73"/>
                    <a:pt x="876" y="76"/>
                    <a:pt x="874" y="79"/>
                  </a:cubicBezTo>
                  <a:cubicBezTo>
                    <a:pt x="874" y="79"/>
                    <a:pt x="874" y="79"/>
                    <a:pt x="874" y="79"/>
                  </a:cubicBezTo>
                  <a:cubicBezTo>
                    <a:pt x="873" y="80"/>
                    <a:pt x="872" y="81"/>
                    <a:pt x="872" y="81"/>
                  </a:cubicBezTo>
                  <a:cubicBezTo>
                    <a:pt x="872" y="81"/>
                    <a:pt x="872" y="81"/>
                    <a:pt x="872" y="81"/>
                  </a:cubicBezTo>
                  <a:cubicBezTo>
                    <a:pt x="871" y="81"/>
                    <a:pt x="871" y="80"/>
                    <a:pt x="870" y="80"/>
                  </a:cubicBezTo>
                  <a:close/>
                  <a:moveTo>
                    <a:pt x="290" y="67"/>
                  </a:moveTo>
                  <a:cubicBezTo>
                    <a:pt x="290" y="67"/>
                    <a:pt x="290" y="66"/>
                    <a:pt x="290" y="65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5"/>
                    <a:pt x="290" y="64"/>
                    <a:pt x="290" y="64"/>
                  </a:cubicBezTo>
                  <a:cubicBezTo>
                    <a:pt x="290" y="64"/>
                    <a:pt x="290" y="64"/>
                    <a:pt x="290" y="64"/>
                  </a:cubicBezTo>
                  <a:cubicBezTo>
                    <a:pt x="298" y="55"/>
                    <a:pt x="298" y="55"/>
                    <a:pt x="298" y="55"/>
                  </a:cubicBezTo>
                  <a:cubicBezTo>
                    <a:pt x="299" y="54"/>
                    <a:pt x="300" y="54"/>
                    <a:pt x="301" y="54"/>
                  </a:cubicBezTo>
                  <a:cubicBezTo>
                    <a:pt x="301" y="54"/>
                    <a:pt x="301" y="54"/>
                    <a:pt x="301" y="54"/>
                  </a:cubicBezTo>
                  <a:cubicBezTo>
                    <a:pt x="302" y="55"/>
                    <a:pt x="302" y="57"/>
                    <a:pt x="302" y="58"/>
                  </a:cubicBezTo>
                  <a:cubicBezTo>
                    <a:pt x="302" y="58"/>
                    <a:pt x="302" y="58"/>
                    <a:pt x="302" y="58"/>
                  </a:cubicBezTo>
                  <a:cubicBezTo>
                    <a:pt x="294" y="67"/>
                    <a:pt x="294" y="67"/>
                    <a:pt x="294" y="67"/>
                  </a:cubicBezTo>
                  <a:cubicBezTo>
                    <a:pt x="293" y="68"/>
                    <a:pt x="293" y="68"/>
                    <a:pt x="292" y="68"/>
                  </a:cubicBezTo>
                  <a:cubicBezTo>
                    <a:pt x="292" y="68"/>
                    <a:pt x="292" y="68"/>
                    <a:pt x="292" y="68"/>
                  </a:cubicBezTo>
                  <a:cubicBezTo>
                    <a:pt x="291" y="68"/>
                    <a:pt x="291" y="68"/>
                    <a:pt x="290" y="67"/>
                  </a:cubicBezTo>
                  <a:close/>
                  <a:moveTo>
                    <a:pt x="863" y="63"/>
                  </a:moveTo>
                  <a:cubicBezTo>
                    <a:pt x="862" y="63"/>
                    <a:pt x="861" y="62"/>
                    <a:pt x="861" y="61"/>
                  </a:cubicBezTo>
                  <a:cubicBezTo>
                    <a:pt x="861" y="61"/>
                    <a:pt x="861" y="61"/>
                    <a:pt x="861" y="61"/>
                  </a:cubicBezTo>
                  <a:cubicBezTo>
                    <a:pt x="861" y="61"/>
                    <a:pt x="861" y="61"/>
                    <a:pt x="861" y="61"/>
                  </a:cubicBezTo>
                  <a:cubicBezTo>
                    <a:pt x="861" y="61"/>
                    <a:pt x="861" y="61"/>
                    <a:pt x="861" y="61"/>
                  </a:cubicBezTo>
                  <a:cubicBezTo>
                    <a:pt x="861" y="59"/>
                    <a:pt x="862" y="58"/>
                    <a:pt x="863" y="58"/>
                  </a:cubicBezTo>
                  <a:cubicBezTo>
                    <a:pt x="863" y="58"/>
                    <a:pt x="863" y="58"/>
                    <a:pt x="863" y="58"/>
                  </a:cubicBezTo>
                  <a:cubicBezTo>
                    <a:pt x="866" y="59"/>
                    <a:pt x="868" y="59"/>
                    <a:pt x="870" y="59"/>
                  </a:cubicBezTo>
                  <a:cubicBezTo>
                    <a:pt x="870" y="59"/>
                    <a:pt x="870" y="59"/>
                    <a:pt x="870" y="59"/>
                  </a:cubicBezTo>
                  <a:cubicBezTo>
                    <a:pt x="872" y="59"/>
                    <a:pt x="873" y="59"/>
                    <a:pt x="875" y="59"/>
                  </a:cubicBezTo>
                  <a:cubicBezTo>
                    <a:pt x="875" y="59"/>
                    <a:pt x="875" y="59"/>
                    <a:pt x="875" y="59"/>
                  </a:cubicBezTo>
                  <a:cubicBezTo>
                    <a:pt x="876" y="58"/>
                    <a:pt x="877" y="59"/>
                    <a:pt x="877" y="61"/>
                  </a:cubicBezTo>
                  <a:cubicBezTo>
                    <a:pt x="877" y="61"/>
                    <a:pt x="877" y="61"/>
                    <a:pt x="877" y="61"/>
                  </a:cubicBezTo>
                  <a:cubicBezTo>
                    <a:pt x="877" y="62"/>
                    <a:pt x="876" y="63"/>
                    <a:pt x="875" y="63"/>
                  </a:cubicBezTo>
                  <a:cubicBezTo>
                    <a:pt x="875" y="63"/>
                    <a:pt x="875" y="63"/>
                    <a:pt x="875" y="63"/>
                  </a:cubicBezTo>
                  <a:cubicBezTo>
                    <a:pt x="874" y="63"/>
                    <a:pt x="872" y="63"/>
                    <a:pt x="870" y="63"/>
                  </a:cubicBezTo>
                  <a:cubicBezTo>
                    <a:pt x="870" y="63"/>
                    <a:pt x="870" y="63"/>
                    <a:pt x="870" y="63"/>
                  </a:cubicBezTo>
                  <a:cubicBezTo>
                    <a:pt x="868" y="63"/>
                    <a:pt x="866" y="63"/>
                    <a:pt x="863" y="63"/>
                  </a:cubicBezTo>
                  <a:close/>
                  <a:moveTo>
                    <a:pt x="845" y="62"/>
                  </a:moveTo>
                  <a:cubicBezTo>
                    <a:pt x="841" y="62"/>
                    <a:pt x="837" y="61"/>
                    <a:pt x="833" y="61"/>
                  </a:cubicBezTo>
                  <a:cubicBezTo>
                    <a:pt x="833" y="61"/>
                    <a:pt x="833" y="61"/>
                    <a:pt x="833" y="61"/>
                  </a:cubicBezTo>
                  <a:cubicBezTo>
                    <a:pt x="832" y="61"/>
                    <a:pt x="831" y="59"/>
                    <a:pt x="831" y="58"/>
                  </a:cubicBezTo>
                  <a:cubicBezTo>
                    <a:pt x="831" y="58"/>
                    <a:pt x="831" y="58"/>
                    <a:pt x="831" y="58"/>
                  </a:cubicBezTo>
                  <a:cubicBezTo>
                    <a:pt x="831" y="58"/>
                    <a:pt x="831" y="58"/>
                    <a:pt x="831" y="58"/>
                  </a:cubicBezTo>
                  <a:cubicBezTo>
                    <a:pt x="831" y="58"/>
                    <a:pt x="831" y="58"/>
                    <a:pt x="831" y="58"/>
                  </a:cubicBezTo>
                  <a:cubicBezTo>
                    <a:pt x="831" y="57"/>
                    <a:pt x="832" y="56"/>
                    <a:pt x="833" y="56"/>
                  </a:cubicBezTo>
                  <a:cubicBezTo>
                    <a:pt x="833" y="56"/>
                    <a:pt x="833" y="56"/>
                    <a:pt x="833" y="56"/>
                  </a:cubicBezTo>
                  <a:cubicBezTo>
                    <a:pt x="838" y="56"/>
                    <a:pt x="842" y="57"/>
                    <a:pt x="845" y="57"/>
                  </a:cubicBezTo>
                  <a:cubicBezTo>
                    <a:pt x="845" y="57"/>
                    <a:pt x="845" y="57"/>
                    <a:pt x="845" y="57"/>
                  </a:cubicBezTo>
                  <a:cubicBezTo>
                    <a:pt x="847" y="57"/>
                    <a:pt x="848" y="59"/>
                    <a:pt x="847" y="60"/>
                  </a:cubicBezTo>
                  <a:cubicBezTo>
                    <a:pt x="847" y="60"/>
                    <a:pt x="847" y="60"/>
                    <a:pt x="847" y="60"/>
                  </a:cubicBezTo>
                  <a:cubicBezTo>
                    <a:pt x="847" y="61"/>
                    <a:pt x="846" y="62"/>
                    <a:pt x="845" y="62"/>
                  </a:cubicBezTo>
                  <a:cubicBezTo>
                    <a:pt x="845" y="62"/>
                    <a:pt x="845" y="62"/>
                    <a:pt x="845" y="62"/>
                  </a:cubicBezTo>
                  <a:cubicBezTo>
                    <a:pt x="845" y="62"/>
                    <a:pt x="845" y="62"/>
                    <a:pt x="845" y="62"/>
                  </a:cubicBezTo>
                  <a:close/>
                  <a:moveTo>
                    <a:pt x="815" y="58"/>
                  </a:moveTo>
                  <a:cubicBezTo>
                    <a:pt x="811" y="58"/>
                    <a:pt x="807" y="57"/>
                    <a:pt x="803" y="56"/>
                  </a:cubicBezTo>
                  <a:cubicBezTo>
                    <a:pt x="803" y="56"/>
                    <a:pt x="803" y="56"/>
                    <a:pt x="803" y="56"/>
                  </a:cubicBezTo>
                  <a:cubicBezTo>
                    <a:pt x="803" y="56"/>
                    <a:pt x="803" y="56"/>
                    <a:pt x="803" y="56"/>
                  </a:cubicBezTo>
                  <a:cubicBezTo>
                    <a:pt x="802" y="56"/>
                    <a:pt x="801" y="55"/>
                    <a:pt x="801" y="54"/>
                  </a:cubicBezTo>
                  <a:cubicBezTo>
                    <a:pt x="801" y="54"/>
                    <a:pt x="801" y="54"/>
                    <a:pt x="801" y="54"/>
                  </a:cubicBezTo>
                  <a:cubicBezTo>
                    <a:pt x="801" y="54"/>
                    <a:pt x="801" y="54"/>
                    <a:pt x="801" y="54"/>
                  </a:cubicBezTo>
                  <a:cubicBezTo>
                    <a:pt x="801" y="54"/>
                    <a:pt x="801" y="54"/>
                    <a:pt x="801" y="54"/>
                  </a:cubicBezTo>
                  <a:cubicBezTo>
                    <a:pt x="801" y="52"/>
                    <a:pt x="802" y="51"/>
                    <a:pt x="804" y="52"/>
                  </a:cubicBezTo>
                  <a:cubicBezTo>
                    <a:pt x="804" y="52"/>
                    <a:pt x="804" y="52"/>
                    <a:pt x="804" y="52"/>
                  </a:cubicBezTo>
                  <a:cubicBezTo>
                    <a:pt x="808" y="52"/>
                    <a:pt x="812" y="53"/>
                    <a:pt x="816" y="54"/>
                  </a:cubicBezTo>
                  <a:cubicBezTo>
                    <a:pt x="816" y="54"/>
                    <a:pt x="816" y="54"/>
                    <a:pt x="816" y="54"/>
                  </a:cubicBezTo>
                  <a:cubicBezTo>
                    <a:pt x="817" y="54"/>
                    <a:pt x="818" y="55"/>
                    <a:pt x="818" y="56"/>
                  </a:cubicBezTo>
                  <a:cubicBezTo>
                    <a:pt x="818" y="56"/>
                    <a:pt x="818" y="56"/>
                    <a:pt x="818" y="56"/>
                  </a:cubicBezTo>
                  <a:cubicBezTo>
                    <a:pt x="817" y="57"/>
                    <a:pt x="816" y="58"/>
                    <a:pt x="815" y="58"/>
                  </a:cubicBezTo>
                  <a:cubicBezTo>
                    <a:pt x="815" y="58"/>
                    <a:pt x="815" y="58"/>
                    <a:pt x="815" y="58"/>
                  </a:cubicBezTo>
                  <a:cubicBezTo>
                    <a:pt x="815" y="58"/>
                    <a:pt x="815" y="58"/>
                    <a:pt x="815" y="58"/>
                  </a:cubicBezTo>
                  <a:close/>
                  <a:moveTo>
                    <a:pt x="785" y="53"/>
                  </a:moveTo>
                  <a:cubicBezTo>
                    <a:pt x="781" y="53"/>
                    <a:pt x="777" y="52"/>
                    <a:pt x="773" y="51"/>
                  </a:cubicBezTo>
                  <a:cubicBezTo>
                    <a:pt x="773" y="51"/>
                    <a:pt x="773" y="51"/>
                    <a:pt x="773" y="51"/>
                  </a:cubicBezTo>
                  <a:cubicBezTo>
                    <a:pt x="772" y="51"/>
                    <a:pt x="771" y="50"/>
                    <a:pt x="771" y="49"/>
                  </a:cubicBezTo>
                  <a:cubicBezTo>
                    <a:pt x="771" y="49"/>
                    <a:pt x="771" y="49"/>
                    <a:pt x="771" y="49"/>
                  </a:cubicBezTo>
                  <a:cubicBezTo>
                    <a:pt x="771" y="49"/>
                    <a:pt x="771" y="49"/>
                    <a:pt x="771" y="48"/>
                  </a:cubicBezTo>
                  <a:cubicBezTo>
                    <a:pt x="771" y="48"/>
                    <a:pt x="771" y="48"/>
                    <a:pt x="771" y="48"/>
                  </a:cubicBezTo>
                  <a:cubicBezTo>
                    <a:pt x="772" y="47"/>
                    <a:pt x="773" y="46"/>
                    <a:pt x="774" y="47"/>
                  </a:cubicBezTo>
                  <a:cubicBezTo>
                    <a:pt x="774" y="47"/>
                    <a:pt x="774" y="47"/>
                    <a:pt x="774" y="47"/>
                  </a:cubicBezTo>
                  <a:cubicBezTo>
                    <a:pt x="778" y="47"/>
                    <a:pt x="782" y="48"/>
                    <a:pt x="786" y="49"/>
                  </a:cubicBezTo>
                  <a:cubicBezTo>
                    <a:pt x="786" y="49"/>
                    <a:pt x="786" y="49"/>
                    <a:pt x="786" y="49"/>
                  </a:cubicBezTo>
                  <a:cubicBezTo>
                    <a:pt x="787" y="49"/>
                    <a:pt x="788" y="50"/>
                    <a:pt x="788" y="51"/>
                  </a:cubicBezTo>
                  <a:cubicBezTo>
                    <a:pt x="788" y="51"/>
                    <a:pt x="788" y="51"/>
                    <a:pt x="788" y="51"/>
                  </a:cubicBezTo>
                  <a:cubicBezTo>
                    <a:pt x="788" y="53"/>
                    <a:pt x="787" y="53"/>
                    <a:pt x="786" y="53"/>
                  </a:cubicBezTo>
                  <a:cubicBezTo>
                    <a:pt x="786" y="53"/>
                    <a:pt x="786" y="53"/>
                    <a:pt x="786" y="53"/>
                  </a:cubicBezTo>
                  <a:cubicBezTo>
                    <a:pt x="786" y="53"/>
                    <a:pt x="785" y="53"/>
                    <a:pt x="785" y="53"/>
                  </a:cubicBezTo>
                  <a:close/>
                  <a:moveTo>
                    <a:pt x="756" y="48"/>
                  </a:moveTo>
                  <a:cubicBezTo>
                    <a:pt x="752" y="47"/>
                    <a:pt x="748" y="46"/>
                    <a:pt x="744" y="45"/>
                  </a:cubicBezTo>
                  <a:cubicBezTo>
                    <a:pt x="744" y="45"/>
                    <a:pt x="744" y="45"/>
                    <a:pt x="744" y="45"/>
                  </a:cubicBezTo>
                  <a:cubicBezTo>
                    <a:pt x="743" y="45"/>
                    <a:pt x="742" y="44"/>
                    <a:pt x="742" y="43"/>
                  </a:cubicBezTo>
                  <a:cubicBezTo>
                    <a:pt x="742" y="43"/>
                    <a:pt x="742" y="43"/>
                    <a:pt x="742" y="43"/>
                  </a:cubicBezTo>
                  <a:cubicBezTo>
                    <a:pt x="742" y="43"/>
                    <a:pt x="742" y="43"/>
                    <a:pt x="742" y="42"/>
                  </a:cubicBezTo>
                  <a:cubicBezTo>
                    <a:pt x="742" y="42"/>
                    <a:pt x="742" y="42"/>
                    <a:pt x="742" y="42"/>
                  </a:cubicBezTo>
                  <a:cubicBezTo>
                    <a:pt x="742" y="41"/>
                    <a:pt x="744" y="40"/>
                    <a:pt x="745" y="41"/>
                  </a:cubicBezTo>
                  <a:cubicBezTo>
                    <a:pt x="745" y="41"/>
                    <a:pt x="745" y="41"/>
                    <a:pt x="745" y="41"/>
                  </a:cubicBezTo>
                  <a:cubicBezTo>
                    <a:pt x="749" y="41"/>
                    <a:pt x="753" y="42"/>
                    <a:pt x="757" y="43"/>
                  </a:cubicBezTo>
                  <a:cubicBezTo>
                    <a:pt x="757" y="43"/>
                    <a:pt x="757" y="43"/>
                    <a:pt x="757" y="43"/>
                  </a:cubicBezTo>
                  <a:cubicBezTo>
                    <a:pt x="758" y="43"/>
                    <a:pt x="759" y="45"/>
                    <a:pt x="759" y="46"/>
                  </a:cubicBezTo>
                  <a:cubicBezTo>
                    <a:pt x="759" y="46"/>
                    <a:pt x="759" y="46"/>
                    <a:pt x="759" y="46"/>
                  </a:cubicBezTo>
                  <a:cubicBezTo>
                    <a:pt x="758" y="47"/>
                    <a:pt x="757" y="48"/>
                    <a:pt x="756" y="48"/>
                  </a:cubicBezTo>
                  <a:cubicBezTo>
                    <a:pt x="756" y="48"/>
                    <a:pt x="756" y="48"/>
                    <a:pt x="756" y="48"/>
                  </a:cubicBezTo>
                  <a:cubicBezTo>
                    <a:pt x="756" y="48"/>
                    <a:pt x="756" y="48"/>
                    <a:pt x="756" y="48"/>
                  </a:cubicBezTo>
                  <a:close/>
                  <a:moveTo>
                    <a:pt x="310" y="44"/>
                  </a:moveTo>
                  <a:cubicBezTo>
                    <a:pt x="309" y="44"/>
                    <a:pt x="309" y="43"/>
                    <a:pt x="309" y="42"/>
                  </a:cubicBezTo>
                  <a:cubicBezTo>
                    <a:pt x="309" y="42"/>
                    <a:pt x="309" y="42"/>
                    <a:pt x="309" y="42"/>
                  </a:cubicBezTo>
                  <a:cubicBezTo>
                    <a:pt x="309" y="42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17" y="32"/>
                    <a:pt x="317" y="32"/>
                    <a:pt x="317" y="32"/>
                  </a:cubicBezTo>
                  <a:cubicBezTo>
                    <a:pt x="318" y="31"/>
                    <a:pt x="320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2" y="32"/>
                    <a:pt x="322" y="34"/>
                    <a:pt x="321" y="35"/>
                  </a:cubicBezTo>
                  <a:cubicBezTo>
                    <a:pt x="321" y="35"/>
                    <a:pt x="321" y="35"/>
                    <a:pt x="321" y="35"/>
                  </a:cubicBezTo>
                  <a:cubicBezTo>
                    <a:pt x="313" y="44"/>
                    <a:pt x="313" y="44"/>
                    <a:pt x="313" y="44"/>
                  </a:cubicBezTo>
                  <a:cubicBezTo>
                    <a:pt x="313" y="45"/>
                    <a:pt x="312" y="45"/>
                    <a:pt x="311" y="45"/>
                  </a:cubicBezTo>
                  <a:cubicBezTo>
                    <a:pt x="311" y="45"/>
                    <a:pt x="311" y="45"/>
                    <a:pt x="311" y="45"/>
                  </a:cubicBezTo>
                  <a:cubicBezTo>
                    <a:pt x="311" y="45"/>
                    <a:pt x="310" y="45"/>
                    <a:pt x="310" y="44"/>
                  </a:cubicBezTo>
                  <a:close/>
                  <a:moveTo>
                    <a:pt x="726" y="42"/>
                  </a:moveTo>
                  <a:cubicBezTo>
                    <a:pt x="722" y="41"/>
                    <a:pt x="719" y="40"/>
                    <a:pt x="715" y="39"/>
                  </a:cubicBezTo>
                  <a:cubicBezTo>
                    <a:pt x="715" y="39"/>
                    <a:pt x="715" y="39"/>
                    <a:pt x="715" y="39"/>
                  </a:cubicBezTo>
                  <a:cubicBezTo>
                    <a:pt x="713" y="39"/>
                    <a:pt x="713" y="38"/>
                    <a:pt x="713" y="37"/>
                  </a:cubicBezTo>
                  <a:cubicBezTo>
                    <a:pt x="713" y="37"/>
                    <a:pt x="713" y="37"/>
                    <a:pt x="713" y="37"/>
                  </a:cubicBezTo>
                  <a:cubicBezTo>
                    <a:pt x="713" y="37"/>
                    <a:pt x="713" y="37"/>
                    <a:pt x="713" y="36"/>
                  </a:cubicBezTo>
                  <a:cubicBezTo>
                    <a:pt x="713" y="36"/>
                    <a:pt x="713" y="36"/>
                    <a:pt x="713" y="36"/>
                  </a:cubicBezTo>
                  <a:cubicBezTo>
                    <a:pt x="713" y="35"/>
                    <a:pt x="714" y="34"/>
                    <a:pt x="715" y="35"/>
                  </a:cubicBezTo>
                  <a:cubicBezTo>
                    <a:pt x="715" y="35"/>
                    <a:pt x="715" y="35"/>
                    <a:pt x="715" y="35"/>
                  </a:cubicBezTo>
                  <a:cubicBezTo>
                    <a:pt x="719" y="35"/>
                    <a:pt x="723" y="36"/>
                    <a:pt x="727" y="37"/>
                  </a:cubicBezTo>
                  <a:cubicBezTo>
                    <a:pt x="727" y="37"/>
                    <a:pt x="727" y="37"/>
                    <a:pt x="727" y="37"/>
                  </a:cubicBezTo>
                  <a:cubicBezTo>
                    <a:pt x="729" y="37"/>
                    <a:pt x="729" y="39"/>
                    <a:pt x="729" y="40"/>
                  </a:cubicBezTo>
                  <a:cubicBezTo>
                    <a:pt x="729" y="40"/>
                    <a:pt x="729" y="40"/>
                    <a:pt x="729" y="40"/>
                  </a:cubicBezTo>
                  <a:cubicBezTo>
                    <a:pt x="729" y="41"/>
                    <a:pt x="728" y="42"/>
                    <a:pt x="727" y="42"/>
                  </a:cubicBezTo>
                  <a:cubicBezTo>
                    <a:pt x="727" y="42"/>
                    <a:pt x="727" y="42"/>
                    <a:pt x="727" y="42"/>
                  </a:cubicBezTo>
                  <a:cubicBezTo>
                    <a:pt x="727" y="42"/>
                    <a:pt x="726" y="42"/>
                    <a:pt x="726" y="42"/>
                  </a:cubicBezTo>
                  <a:close/>
                  <a:moveTo>
                    <a:pt x="697" y="36"/>
                  </a:moveTo>
                  <a:cubicBezTo>
                    <a:pt x="693" y="35"/>
                    <a:pt x="689" y="34"/>
                    <a:pt x="685" y="33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84" y="33"/>
                    <a:pt x="683" y="32"/>
                    <a:pt x="683" y="31"/>
                  </a:cubicBezTo>
                  <a:cubicBezTo>
                    <a:pt x="683" y="31"/>
                    <a:pt x="683" y="31"/>
                    <a:pt x="683" y="31"/>
                  </a:cubicBezTo>
                  <a:cubicBezTo>
                    <a:pt x="683" y="31"/>
                    <a:pt x="683" y="31"/>
                    <a:pt x="683" y="31"/>
                  </a:cubicBezTo>
                  <a:cubicBezTo>
                    <a:pt x="683" y="31"/>
                    <a:pt x="683" y="31"/>
                    <a:pt x="683" y="31"/>
                  </a:cubicBezTo>
                  <a:cubicBezTo>
                    <a:pt x="683" y="29"/>
                    <a:pt x="685" y="28"/>
                    <a:pt x="686" y="29"/>
                  </a:cubicBezTo>
                  <a:cubicBezTo>
                    <a:pt x="686" y="29"/>
                    <a:pt x="686" y="29"/>
                    <a:pt x="686" y="29"/>
                  </a:cubicBezTo>
                  <a:cubicBezTo>
                    <a:pt x="690" y="29"/>
                    <a:pt x="694" y="30"/>
                    <a:pt x="698" y="31"/>
                  </a:cubicBezTo>
                  <a:cubicBezTo>
                    <a:pt x="698" y="31"/>
                    <a:pt x="698" y="31"/>
                    <a:pt x="698" y="31"/>
                  </a:cubicBezTo>
                  <a:cubicBezTo>
                    <a:pt x="699" y="31"/>
                    <a:pt x="700" y="33"/>
                    <a:pt x="700" y="34"/>
                  </a:cubicBezTo>
                  <a:cubicBezTo>
                    <a:pt x="700" y="34"/>
                    <a:pt x="700" y="34"/>
                    <a:pt x="700" y="34"/>
                  </a:cubicBezTo>
                  <a:cubicBezTo>
                    <a:pt x="699" y="35"/>
                    <a:pt x="698" y="36"/>
                    <a:pt x="697" y="36"/>
                  </a:cubicBezTo>
                  <a:cubicBezTo>
                    <a:pt x="697" y="36"/>
                    <a:pt x="697" y="36"/>
                    <a:pt x="697" y="36"/>
                  </a:cubicBezTo>
                  <a:cubicBezTo>
                    <a:pt x="697" y="36"/>
                    <a:pt x="697" y="36"/>
                    <a:pt x="697" y="36"/>
                  </a:cubicBezTo>
                  <a:close/>
                  <a:moveTo>
                    <a:pt x="667" y="30"/>
                  </a:moveTo>
                  <a:cubicBezTo>
                    <a:pt x="664" y="29"/>
                    <a:pt x="660" y="29"/>
                    <a:pt x="656" y="28"/>
                  </a:cubicBezTo>
                  <a:cubicBezTo>
                    <a:pt x="656" y="28"/>
                    <a:pt x="656" y="28"/>
                    <a:pt x="656" y="28"/>
                  </a:cubicBezTo>
                  <a:cubicBezTo>
                    <a:pt x="654" y="28"/>
                    <a:pt x="654" y="27"/>
                    <a:pt x="654" y="26"/>
                  </a:cubicBezTo>
                  <a:cubicBezTo>
                    <a:pt x="654" y="26"/>
                    <a:pt x="654" y="26"/>
                    <a:pt x="654" y="26"/>
                  </a:cubicBezTo>
                  <a:cubicBezTo>
                    <a:pt x="654" y="25"/>
                    <a:pt x="654" y="25"/>
                    <a:pt x="654" y="25"/>
                  </a:cubicBezTo>
                  <a:cubicBezTo>
                    <a:pt x="654" y="25"/>
                    <a:pt x="654" y="25"/>
                    <a:pt x="654" y="25"/>
                  </a:cubicBezTo>
                  <a:cubicBezTo>
                    <a:pt x="654" y="24"/>
                    <a:pt x="655" y="23"/>
                    <a:pt x="656" y="23"/>
                  </a:cubicBezTo>
                  <a:cubicBezTo>
                    <a:pt x="656" y="23"/>
                    <a:pt x="656" y="23"/>
                    <a:pt x="656" y="23"/>
                  </a:cubicBezTo>
                  <a:cubicBezTo>
                    <a:pt x="660" y="24"/>
                    <a:pt x="664" y="25"/>
                    <a:pt x="668" y="25"/>
                  </a:cubicBezTo>
                  <a:cubicBezTo>
                    <a:pt x="668" y="25"/>
                    <a:pt x="668" y="25"/>
                    <a:pt x="668" y="25"/>
                  </a:cubicBezTo>
                  <a:cubicBezTo>
                    <a:pt x="670" y="26"/>
                    <a:pt x="670" y="27"/>
                    <a:pt x="670" y="28"/>
                  </a:cubicBezTo>
                  <a:cubicBezTo>
                    <a:pt x="670" y="28"/>
                    <a:pt x="670" y="28"/>
                    <a:pt x="670" y="28"/>
                  </a:cubicBezTo>
                  <a:cubicBezTo>
                    <a:pt x="670" y="29"/>
                    <a:pt x="669" y="30"/>
                    <a:pt x="668" y="30"/>
                  </a:cubicBezTo>
                  <a:cubicBezTo>
                    <a:pt x="668" y="30"/>
                    <a:pt x="668" y="30"/>
                    <a:pt x="668" y="30"/>
                  </a:cubicBezTo>
                  <a:cubicBezTo>
                    <a:pt x="668" y="30"/>
                    <a:pt x="668" y="30"/>
                    <a:pt x="667" y="30"/>
                  </a:cubicBezTo>
                  <a:close/>
                  <a:moveTo>
                    <a:pt x="638" y="25"/>
                  </a:moveTo>
                  <a:cubicBezTo>
                    <a:pt x="634" y="24"/>
                    <a:pt x="630" y="23"/>
                    <a:pt x="626" y="23"/>
                  </a:cubicBezTo>
                  <a:cubicBezTo>
                    <a:pt x="626" y="23"/>
                    <a:pt x="626" y="23"/>
                    <a:pt x="626" y="23"/>
                  </a:cubicBezTo>
                  <a:cubicBezTo>
                    <a:pt x="625" y="22"/>
                    <a:pt x="624" y="21"/>
                    <a:pt x="624" y="20"/>
                  </a:cubicBezTo>
                  <a:cubicBezTo>
                    <a:pt x="624" y="20"/>
                    <a:pt x="624" y="20"/>
                    <a:pt x="624" y="20"/>
                  </a:cubicBezTo>
                  <a:cubicBezTo>
                    <a:pt x="624" y="20"/>
                    <a:pt x="624" y="20"/>
                    <a:pt x="624" y="20"/>
                  </a:cubicBezTo>
                  <a:cubicBezTo>
                    <a:pt x="624" y="20"/>
                    <a:pt x="624" y="20"/>
                    <a:pt x="624" y="20"/>
                  </a:cubicBezTo>
                  <a:cubicBezTo>
                    <a:pt x="624" y="19"/>
                    <a:pt x="626" y="18"/>
                    <a:pt x="627" y="18"/>
                  </a:cubicBezTo>
                  <a:cubicBezTo>
                    <a:pt x="627" y="18"/>
                    <a:pt x="627" y="18"/>
                    <a:pt x="627" y="18"/>
                  </a:cubicBezTo>
                  <a:cubicBezTo>
                    <a:pt x="631" y="19"/>
                    <a:pt x="635" y="19"/>
                    <a:pt x="639" y="20"/>
                  </a:cubicBezTo>
                  <a:cubicBezTo>
                    <a:pt x="639" y="20"/>
                    <a:pt x="639" y="20"/>
                    <a:pt x="639" y="20"/>
                  </a:cubicBezTo>
                  <a:cubicBezTo>
                    <a:pt x="640" y="20"/>
                    <a:pt x="641" y="21"/>
                    <a:pt x="641" y="23"/>
                  </a:cubicBezTo>
                  <a:cubicBezTo>
                    <a:pt x="641" y="23"/>
                    <a:pt x="641" y="23"/>
                    <a:pt x="641" y="23"/>
                  </a:cubicBezTo>
                  <a:cubicBezTo>
                    <a:pt x="640" y="24"/>
                    <a:pt x="639" y="25"/>
                    <a:pt x="638" y="25"/>
                  </a:cubicBezTo>
                  <a:cubicBezTo>
                    <a:pt x="638" y="25"/>
                    <a:pt x="638" y="25"/>
                    <a:pt x="638" y="25"/>
                  </a:cubicBezTo>
                  <a:cubicBezTo>
                    <a:pt x="638" y="25"/>
                    <a:pt x="638" y="25"/>
                    <a:pt x="638" y="25"/>
                  </a:cubicBezTo>
                  <a:close/>
                  <a:moveTo>
                    <a:pt x="329" y="21"/>
                  </a:moveTo>
                  <a:cubicBezTo>
                    <a:pt x="328" y="21"/>
                    <a:pt x="328" y="20"/>
                    <a:pt x="328" y="20"/>
                  </a:cubicBezTo>
                  <a:cubicBezTo>
                    <a:pt x="328" y="20"/>
                    <a:pt x="328" y="20"/>
                    <a:pt x="328" y="20"/>
                  </a:cubicBezTo>
                  <a:cubicBezTo>
                    <a:pt x="328" y="20"/>
                    <a:pt x="328" y="20"/>
                    <a:pt x="328" y="20"/>
                  </a:cubicBezTo>
                  <a:cubicBezTo>
                    <a:pt x="328" y="20"/>
                    <a:pt x="328" y="20"/>
                    <a:pt x="328" y="20"/>
                  </a:cubicBezTo>
                  <a:cubicBezTo>
                    <a:pt x="328" y="19"/>
                    <a:pt x="328" y="18"/>
                    <a:pt x="329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2" y="14"/>
                    <a:pt x="333" y="14"/>
                    <a:pt x="334" y="14"/>
                  </a:cubicBezTo>
                  <a:cubicBezTo>
                    <a:pt x="334" y="14"/>
                    <a:pt x="334" y="14"/>
                    <a:pt x="334" y="14"/>
                  </a:cubicBezTo>
                  <a:cubicBezTo>
                    <a:pt x="335" y="15"/>
                    <a:pt x="335" y="15"/>
                    <a:pt x="336" y="15"/>
                  </a:cubicBezTo>
                  <a:cubicBezTo>
                    <a:pt x="336" y="15"/>
                    <a:pt x="336" y="15"/>
                    <a:pt x="336" y="15"/>
                  </a:cubicBezTo>
                  <a:cubicBezTo>
                    <a:pt x="337" y="15"/>
                    <a:pt x="339" y="14"/>
                    <a:pt x="340" y="14"/>
                  </a:cubicBezTo>
                  <a:cubicBezTo>
                    <a:pt x="340" y="14"/>
                    <a:pt x="340" y="14"/>
                    <a:pt x="340" y="14"/>
                  </a:cubicBezTo>
                  <a:cubicBezTo>
                    <a:pt x="341" y="13"/>
                    <a:pt x="343" y="14"/>
                    <a:pt x="343" y="15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4" y="17"/>
                    <a:pt x="343" y="18"/>
                    <a:pt x="342" y="18"/>
                  </a:cubicBezTo>
                  <a:cubicBezTo>
                    <a:pt x="342" y="18"/>
                    <a:pt x="342" y="18"/>
                    <a:pt x="342" y="18"/>
                  </a:cubicBezTo>
                  <a:cubicBezTo>
                    <a:pt x="340" y="19"/>
                    <a:pt x="338" y="19"/>
                    <a:pt x="337" y="20"/>
                  </a:cubicBezTo>
                  <a:cubicBezTo>
                    <a:pt x="337" y="20"/>
                    <a:pt x="337" y="20"/>
                    <a:pt x="337" y="20"/>
                  </a:cubicBezTo>
                  <a:cubicBezTo>
                    <a:pt x="336" y="20"/>
                    <a:pt x="336" y="20"/>
                    <a:pt x="335" y="20"/>
                  </a:cubicBezTo>
                  <a:cubicBezTo>
                    <a:pt x="335" y="20"/>
                    <a:pt x="335" y="20"/>
                    <a:pt x="335" y="20"/>
                  </a:cubicBezTo>
                  <a:cubicBezTo>
                    <a:pt x="335" y="20"/>
                    <a:pt x="335" y="20"/>
                    <a:pt x="334" y="20"/>
                  </a:cubicBezTo>
                  <a:cubicBezTo>
                    <a:pt x="334" y="20"/>
                    <a:pt x="334" y="20"/>
                    <a:pt x="334" y="20"/>
                  </a:cubicBezTo>
                  <a:cubicBezTo>
                    <a:pt x="332" y="21"/>
                    <a:pt x="332" y="21"/>
                    <a:pt x="332" y="21"/>
                  </a:cubicBezTo>
                  <a:cubicBezTo>
                    <a:pt x="332" y="21"/>
                    <a:pt x="332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1" y="22"/>
                    <a:pt x="331" y="22"/>
                    <a:pt x="331" y="22"/>
                  </a:cubicBezTo>
                  <a:cubicBezTo>
                    <a:pt x="330" y="22"/>
                    <a:pt x="330" y="22"/>
                    <a:pt x="329" y="21"/>
                  </a:cubicBezTo>
                  <a:close/>
                  <a:moveTo>
                    <a:pt x="608" y="20"/>
                  </a:moveTo>
                  <a:cubicBezTo>
                    <a:pt x="604" y="19"/>
                    <a:pt x="600" y="18"/>
                    <a:pt x="597" y="18"/>
                  </a:cubicBezTo>
                  <a:cubicBezTo>
                    <a:pt x="597" y="18"/>
                    <a:pt x="597" y="18"/>
                    <a:pt x="597" y="18"/>
                  </a:cubicBezTo>
                  <a:cubicBezTo>
                    <a:pt x="595" y="18"/>
                    <a:pt x="594" y="17"/>
                    <a:pt x="594" y="15"/>
                  </a:cubicBezTo>
                  <a:cubicBezTo>
                    <a:pt x="594" y="15"/>
                    <a:pt x="594" y="15"/>
                    <a:pt x="594" y="15"/>
                  </a:cubicBezTo>
                  <a:cubicBezTo>
                    <a:pt x="594" y="15"/>
                    <a:pt x="594" y="15"/>
                    <a:pt x="595" y="15"/>
                  </a:cubicBezTo>
                  <a:cubicBezTo>
                    <a:pt x="595" y="15"/>
                    <a:pt x="595" y="15"/>
                    <a:pt x="595" y="15"/>
                  </a:cubicBezTo>
                  <a:cubicBezTo>
                    <a:pt x="595" y="14"/>
                    <a:pt x="596" y="13"/>
                    <a:pt x="597" y="13"/>
                  </a:cubicBezTo>
                  <a:cubicBezTo>
                    <a:pt x="597" y="13"/>
                    <a:pt x="597" y="13"/>
                    <a:pt x="597" y="13"/>
                  </a:cubicBezTo>
                  <a:cubicBezTo>
                    <a:pt x="601" y="14"/>
                    <a:pt x="605" y="14"/>
                    <a:pt x="609" y="15"/>
                  </a:cubicBezTo>
                  <a:cubicBezTo>
                    <a:pt x="609" y="15"/>
                    <a:pt x="609" y="15"/>
                    <a:pt x="609" y="15"/>
                  </a:cubicBezTo>
                  <a:cubicBezTo>
                    <a:pt x="610" y="15"/>
                    <a:pt x="611" y="16"/>
                    <a:pt x="611" y="18"/>
                  </a:cubicBezTo>
                  <a:cubicBezTo>
                    <a:pt x="611" y="18"/>
                    <a:pt x="611" y="18"/>
                    <a:pt x="611" y="18"/>
                  </a:cubicBezTo>
                  <a:cubicBezTo>
                    <a:pt x="611" y="19"/>
                    <a:pt x="610" y="20"/>
                    <a:pt x="609" y="20"/>
                  </a:cubicBezTo>
                  <a:cubicBezTo>
                    <a:pt x="609" y="20"/>
                    <a:pt x="609" y="20"/>
                    <a:pt x="609" y="20"/>
                  </a:cubicBezTo>
                  <a:cubicBezTo>
                    <a:pt x="609" y="20"/>
                    <a:pt x="608" y="20"/>
                    <a:pt x="608" y="20"/>
                  </a:cubicBezTo>
                  <a:close/>
                  <a:moveTo>
                    <a:pt x="579" y="15"/>
                  </a:moveTo>
                  <a:cubicBezTo>
                    <a:pt x="575" y="15"/>
                    <a:pt x="571" y="14"/>
                    <a:pt x="567" y="14"/>
                  </a:cubicBezTo>
                  <a:cubicBezTo>
                    <a:pt x="567" y="14"/>
                    <a:pt x="567" y="14"/>
                    <a:pt x="567" y="14"/>
                  </a:cubicBezTo>
                  <a:cubicBezTo>
                    <a:pt x="566" y="13"/>
                    <a:pt x="565" y="12"/>
                    <a:pt x="565" y="11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11"/>
                    <a:pt x="565" y="11"/>
                    <a:pt x="565" y="11"/>
                  </a:cubicBezTo>
                  <a:cubicBezTo>
                    <a:pt x="565" y="10"/>
                    <a:pt x="566" y="9"/>
                    <a:pt x="567" y="9"/>
                  </a:cubicBezTo>
                  <a:cubicBezTo>
                    <a:pt x="567" y="9"/>
                    <a:pt x="567" y="9"/>
                    <a:pt x="567" y="9"/>
                  </a:cubicBezTo>
                  <a:cubicBezTo>
                    <a:pt x="567" y="9"/>
                    <a:pt x="567" y="9"/>
                    <a:pt x="567" y="9"/>
                  </a:cubicBezTo>
                  <a:cubicBezTo>
                    <a:pt x="568" y="9"/>
                    <a:pt x="568" y="9"/>
                    <a:pt x="568" y="9"/>
                  </a:cubicBezTo>
                  <a:cubicBezTo>
                    <a:pt x="568" y="9"/>
                    <a:pt x="568" y="9"/>
                    <a:pt x="568" y="9"/>
                  </a:cubicBezTo>
                  <a:cubicBezTo>
                    <a:pt x="572" y="9"/>
                    <a:pt x="575" y="10"/>
                    <a:pt x="579" y="10"/>
                  </a:cubicBezTo>
                  <a:cubicBezTo>
                    <a:pt x="579" y="10"/>
                    <a:pt x="579" y="10"/>
                    <a:pt x="579" y="10"/>
                  </a:cubicBezTo>
                  <a:cubicBezTo>
                    <a:pt x="581" y="11"/>
                    <a:pt x="582" y="12"/>
                    <a:pt x="581" y="13"/>
                  </a:cubicBezTo>
                  <a:cubicBezTo>
                    <a:pt x="581" y="13"/>
                    <a:pt x="581" y="13"/>
                    <a:pt x="581" y="13"/>
                  </a:cubicBezTo>
                  <a:cubicBezTo>
                    <a:pt x="581" y="14"/>
                    <a:pt x="580" y="15"/>
                    <a:pt x="579" y="15"/>
                  </a:cubicBezTo>
                  <a:cubicBezTo>
                    <a:pt x="579" y="15"/>
                    <a:pt x="579" y="15"/>
                    <a:pt x="579" y="15"/>
                  </a:cubicBezTo>
                  <a:cubicBezTo>
                    <a:pt x="579" y="15"/>
                    <a:pt x="579" y="15"/>
                    <a:pt x="579" y="15"/>
                  </a:cubicBezTo>
                  <a:close/>
                  <a:moveTo>
                    <a:pt x="356" y="12"/>
                  </a:moveTo>
                  <a:cubicBezTo>
                    <a:pt x="356" y="11"/>
                    <a:pt x="356" y="11"/>
                    <a:pt x="356" y="11"/>
                  </a:cubicBezTo>
                  <a:cubicBezTo>
                    <a:pt x="356" y="11"/>
                    <a:pt x="356" y="11"/>
                    <a:pt x="356" y="11"/>
                  </a:cubicBezTo>
                  <a:cubicBezTo>
                    <a:pt x="356" y="10"/>
                    <a:pt x="356" y="9"/>
                    <a:pt x="358" y="9"/>
                  </a:cubicBezTo>
                  <a:cubicBezTo>
                    <a:pt x="358" y="9"/>
                    <a:pt x="358" y="9"/>
                    <a:pt x="358" y="9"/>
                  </a:cubicBezTo>
                  <a:cubicBezTo>
                    <a:pt x="361" y="8"/>
                    <a:pt x="365" y="7"/>
                    <a:pt x="369" y="6"/>
                  </a:cubicBezTo>
                  <a:cubicBezTo>
                    <a:pt x="369" y="6"/>
                    <a:pt x="369" y="6"/>
                    <a:pt x="369" y="6"/>
                  </a:cubicBezTo>
                  <a:cubicBezTo>
                    <a:pt x="371" y="6"/>
                    <a:pt x="372" y="7"/>
                    <a:pt x="372" y="8"/>
                  </a:cubicBezTo>
                  <a:cubicBezTo>
                    <a:pt x="372" y="8"/>
                    <a:pt x="372" y="8"/>
                    <a:pt x="372" y="8"/>
                  </a:cubicBezTo>
                  <a:cubicBezTo>
                    <a:pt x="372" y="9"/>
                    <a:pt x="372" y="11"/>
                    <a:pt x="370" y="11"/>
                  </a:cubicBezTo>
                  <a:cubicBezTo>
                    <a:pt x="370" y="11"/>
                    <a:pt x="370" y="11"/>
                    <a:pt x="370" y="11"/>
                  </a:cubicBezTo>
                  <a:cubicBezTo>
                    <a:pt x="366" y="12"/>
                    <a:pt x="362" y="13"/>
                    <a:pt x="359" y="13"/>
                  </a:cubicBezTo>
                  <a:cubicBezTo>
                    <a:pt x="359" y="13"/>
                    <a:pt x="359" y="13"/>
                    <a:pt x="359" y="13"/>
                  </a:cubicBezTo>
                  <a:cubicBezTo>
                    <a:pt x="359" y="14"/>
                    <a:pt x="358" y="14"/>
                    <a:pt x="358" y="14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57" y="14"/>
                    <a:pt x="356" y="13"/>
                    <a:pt x="356" y="12"/>
                  </a:cubicBezTo>
                  <a:close/>
                  <a:moveTo>
                    <a:pt x="549" y="11"/>
                  </a:moveTo>
                  <a:cubicBezTo>
                    <a:pt x="545" y="11"/>
                    <a:pt x="541" y="10"/>
                    <a:pt x="537" y="10"/>
                  </a:cubicBezTo>
                  <a:cubicBezTo>
                    <a:pt x="537" y="10"/>
                    <a:pt x="537" y="10"/>
                    <a:pt x="537" y="10"/>
                  </a:cubicBezTo>
                  <a:cubicBezTo>
                    <a:pt x="536" y="10"/>
                    <a:pt x="535" y="9"/>
                    <a:pt x="535" y="8"/>
                  </a:cubicBezTo>
                  <a:cubicBezTo>
                    <a:pt x="535" y="8"/>
                    <a:pt x="535" y="8"/>
                    <a:pt x="535" y="8"/>
                  </a:cubicBezTo>
                  <a:cubicBezTo>
                    <a:pt x="535" y="7"/>
                    <a:pt x="535" y="7"/>
                    <a:pt x="535" y="7"/>
                  </a:cubicBezTo>
                  <a:cubicBezTo>
                    <a:pt x="535" y="7"/>
                    <a:pt x="535" y="7"/>
                    <a:pt x="535" y="7"/>
                  </a:cubicBezTo>
                  <a:cubicBezTo>
                    <a:pt x="535" y="6"/>
                    <a:pt x="536" y="5"/>
                    <a:pt x="538" y="5"/>
                  </a:cubicBezTo>
                  <a:cubicBezTo>
                    <a:pt x="538" y="5"/>
                    <a:pt x="538" y="5"/>
                    <a:pt x="538" y="5"/>
                  </a:cubicBezTo>
                  <a:cubicBezTo>
                    <a:pt x="542" y="6"/>
                    <a:pt x="546" y="6"/>
                    <a:pt x="550" y="7"/>
                  </a:cubicBezTo>
                  <a:cubicBezTo>
                    <a:pt x="550" y="7"/>
                    <a:pt x="550" y="7"/>
                    <a:pt x="550" y="7"/>
                  </a:cubicBezTo>
                  <a:cubicBezTo>
                    <a:pt x="551" y="7"/>
                    <a:pt x="552" y="8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0" y="11"/>
                    <a:pt x="549" y="11"/>
                  </a:cubicBezTo>
                  <a:cubicBezTo>
                    <a:pt x="549" y="11"/>
                    <a:pt x="549" y="11"/>
                    <a:pt x="549" y="11"/>
                  </a:cubicBezTo>
                  <a:cubicBezTo>
                    <a:pt x="549" y="11"/>
                    <a:pt x="549" y="11"/>
                    <a:pt x="549" y="11"/>
                  </a:cubicBezTo>
                  <a:close/>
                  <a:moveTo>
                    <a:pt x="519" y="8"/>
                  </a:moveTo>
                  <a:cubicBezTo>
                    <a:pt x="515" y="8"/>
                    <a:pt x="511" y="7"/>
                    <a:pt x="507" y="7"/>
                  </a:cubicBezTo>
                  <a:cubicBezTo>
                    <a:pt x="507" y="7"/>
                    <a:pt x="507" y="7"/>
                    <a:pt x="507" y="7"/>
                  </a:cubicBezTo>
                  <a:cubicBezTo>
                    <a:pt x="506" y="7"/>
                    <a:pt x="505" y="6"/>
                    <a:pt x="505" y="5"/>
                  </a:cubicBezTo>
                  <a:cubicBezTo>
                    <a:pt x="505" y="5"/>
                    <a:pt x="505" y="5"/>
                    <a:pt x="505" y="5"/>
                  </a:cubicBezTo>
                  <a:cubicBezTo>
                    <a:pt x="505" y="5"/>
                    <a:pt x="505" y="5"/>
                    <a:pt x="505" y="5"/>
                  </a:cubicBezTo>
                  <a:cubicBezTo>
                    <a:pt x="505" y="5"/>
                    <a:pt x="505" y="5"/>
                    <a:pt x="505" y="5"/>
                  </a:cubicBezTo>
                  <a:cubicBezTo>
                    <a:pt x="505" y="3"/>
                    <a:pt x="506" y="2"/>
                    <a:pt x="508" y="2"/>
                  </a:cubicBezTo>
                  <a:cubicBezTo>
                    <a:pt x="508" y="2"/>
                    <a:pt x="508" y="2"/>
                    <a:pt x="508" y="2"/>
                  </a:cubicBezTo>
                  <a:cubicBezTo>
                    <a:pt x="512" y="3"/>
                    <a:pt x="516" y="3"/>
                    <a:pt x="520" y="3"/>
                  </a:cubicBezTo>
                  <a:cubicBezTo>
                    <a:pt x="520" y="3"/>
                    <a:pt x="520" y="3"/>
                    <a:pt x="520" y="3"/>
                  </a:cubicBezTo>
                  <a:cubicBezTo>
                    <a:pt x="521" y="4"/>
                    <a:pt x="522" y="5"/>
                    <a:pt x="522" y="6"/>
                  </a:cubicBezTo>
                  <a:cubicBezTo>
                    <a:pt x="522" y="6"/>
                    <a:pt x="522" y="6"/>
                    <a:pt x="522" y="6"/>
                  </a:cubicBezTo>
                  <a:cubicBezTo>
                    <a:pt x="522" y="7"/>
                    <a:pt x="521" y="8"/>
                    <a:pt x="519" y="8"/>
                  </a:cubicBezTo>
                  <a:cubicBezTo>
                    <a:pt x="519" y="8"/>
                    <a:pt x="519" y="8"/>
                    <a:pt x="519" y="8"/>
                  </a:cubicBezTo>
                  <a:cubicBezTo>
                    <a:pt x="519" y="8"/>
                    <a:pt x="519" y="8"/>
                    <a:pt x="519" y="8"/>
                  </a:cubicBezTo>
                  <a:close/>
                  <a:moveTo>
                    <a:pt x="385" y="6"/>
                  </a:moveTo>
                  <a:cubicBezTo>
                    <a:pt x="385" y="6"/>
                    <a:pt x="385" y="6"/>
                    <a:pt x="385" y="6"/>
                  </a:cubicBezTo>
                  <a:cubicBezTo>
                    <a:pt x="385" y="6"/>
                    <a:pt x="385" y="6"/>
                    <a:pt x="385" y="6"/>
                  </a:cubicBezTo>
                  <a:cubicBezTo>
                    <a:pt x="385" y="5"/>
                    <a:pt x="386" y="4"/>
                    <a:pt x="387" y="3"/>
                  </a:cubicBezTo>
                  <a:cubicBezTo>
                    <a:pt x="387" y="3"/>
                    <a:pt x="387" y="3"/>
                    <a:pt x="387" y="3"/>
                  </a:cubicBezTo>
                  <a:cubicBezTo>
                    <a:pt x="391" y="3"/>
                    <a:pt x="395" y="2"/>
                    <a:pt x="399" y="2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401" y="2"/>
                    <a:pt x="402" y="3"/>
                    <a:pt x="402" y="4"/>
                  </a:cubicBezTo>
                  <a:cubicBezTo>
                    <a:pt x="402" y="4"/>
                    <a:pt x="402" y="4"/>
                    <a:pt x="402" y="4"/>
                  </a:cubicBezTo>
                  <a:cubicBezTo>
                    <a:pt x="402" y="6"/>
                    <a:pt x="401" y="7"/>
                    <a:pt x="400" y="7"/>
                  </a:cubicBezTo>
                  <a:cubicBezTo>
                    <a:pt x="400" y="7"/>
                    <a:pt x="400" y="7"/>
                    <a:pt x="400" y="7"/>
                  </a:cubicBezTo>
                  <a:cubicBezTo>
                    <a:pt x="396" y="7"/>
                    <a:pt x="392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8" y="8"/>
                    <a:pt x="388" y="8"/>
                    <a:pt x="388" y="8"/>
                  </a:cubicBezTo>
                  <a:cubicBezTo>
                    <a:pt x="386" y="8"/>
                    <a:pt x="385" y="7"/>
                    <a:pt x="385" y="6"/>
                  </a:cubicBezTo>
                  <a:close/>
                  <a:moveTo>
                    <a:pt x="489" y="6"/>
                  </a:moveTo>
                  <a:cubicBezTo>
                    <a:pt x="485" y="6"/>
                    <a:pt x="481" y="5"/>
                    <a:pt x="477" y="5"/>
                  </a:cubicBezTo>
                  <a:cubicBezTo>
                    <a:pt x="477" y="5"/>
                    <a:pt x="477" y="5"/>
                    <a:pt x="477" y="5"/>
                  </a:cubicBezTo>
                  <a:cubicBezTo>
                    <a:pt x="477" y="5"/>
                    <a:pt x="477" y="5"/>
                    <a:pt x="477" y="5"/>
                  </a:cubicBezTo>
                  <a:cubicBezTo>
                    <a:pt x="476" y="5"/>
                    <a:pt x="475" y="4"/>
                    <a:pt x="475" y="3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5" y="1"/>
                    <a:pt x="476" y="0"/>
                    <a:pt x="478" y="1"/>
                  </a:cubicBezTo>
                  <a:cubicBezTo>
                    <a:pt x="478" y="1"/>
                    <a:pt x="478" y="1"/>
                    <a:pt x="478" y="1"/>
                  </a:cubicBezTo>
                  <a:cubicBezTo>
                    <a:pt x="482" y="1"/>
                    <a:pt x="486" y="1"/>
                    <a:pt x="490" y="1"/>
                  </a:cubicBezTo>
                  <a:cubicBezTo>
                    <a:pt x="490" y="1"/>
                    <a:pt x="490" y="1"/>
                    <a:pt x="490" y="1"/>
                  </a:cubicBezTo>
                  <a:cubicBezTo>
                    <a:pt x="491" y="1"/>
                    <a:pt x="492" y="2"/>
                    <a:pt x="492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92" y="5"/>
                    <a:pt x="491" y="6"/>
                    <a:pt x="489" y="6"/>
                  </a:cubicBezTo>
                  <a:cubicBezTo>
                    <a:pt x="489" y="6"/>
                    <a:pt x="489" y="6"/>
                    <a:pt x="489" y="6"/>
                  </a:cubicBezTo>
                  <a:cubicBezTo>
                    <a:pt x="489" y="6"/>
                    <a:pt x="489" y="6"/>
                    <a:pt x="489" y="6"/>
                  </a:cubicBezTo>
                  <a:close/>
                  <a:moveTo>
                    <a:pt x="415" y="3"/>
                  </a:moveTo>
                  <a:cubicBezTo>
                    <a:pt x="415" y="3"/>
                    <a:pt x="415" y="3"/>
                    <a:pt x="415" y="3"/>
                  </a:cubicBezTo>
                  <a:cubicBezTo>
                    <a:pt x="415" y="3"/>
                    <a:pt x="415" y="3"/>
                    <a:pt x="415" y="3"/>
                  </a:cubicBezTo>
                  <a:cubicBezTo>
                    <a:pt x="415" y="2"/>
                    <a:pt x="416" y="1"/>
                    <a:pt x="417" y="1"/>
                  </a:cubicBezTo>
                  <a:cubicBezTo>
                    <a:pt x="417" y="1"/>
                    <a:pt x="417" y="1"/>
                    <a:pt x="417" y="1"/>
                  </a:cubicBezTo>
                  <a:cubicBezTo>
                    <a:pt x="421" y="0"/>
                    <a:pt x="425" y="0"/>
                    <a:pt x="429" y="0"/>
                  </a:cubicBezTo>
                  <a:cubicBezTo>
                    <a:pt x="429" y="0"/>
                    <a:pt x="429" y="0"/>
                    <a:pt x="429" y="0"/>
                  </a:cubicBezTo>
                  <a:cubicBezTo>
                    <a:pt x="431" y="0"/>
                    <a:pt x="432" y="1"/>
                    <a:pt x="432" y="2"/>
                  </a:cubicBezTo>
                  <a:cubicBezTo>
                    <a:pt x="432" y="2"/>
                    <a:pt x="432" y="2"/>
                    <a:pt x="432" y="2"/>
                  </a:cubicBezTo>
                  <a:cubicBezTo>
                    <a:pt x="432" y="4"/>
                    <a:pt x="431" y="5"/>
                    <a:pt x="430" y="5"/>
                  </a:cubicBezTo>
                  <a:cubicBezTo>
                    <a:pt x="430" y="5"/>
                    <a:pt x="430" y="5"/>
                    <a:pt x="430" y="5"/>
                  </a:cubicBezTo>
                  <a:cubicBezTo>
                    <a:pt x="426" y="5"/>
                    <a:pt x="422" y="5"/>
                    <a:pt x="418" y="5"/>
                  </a:cubicBezTo>
                  <a:cubicBezTo>
                    <a:pt x="418" y="5"/>
                    <a:pt x="418" y="5"/>
                    <a:pt x="418" y="5"/>
                  </a:cubicBezTo>
                  <a:cubicBezTo>
                    <a:pt x="418" y="5"/>
                    <a:pt x="418" y="5"/>
                    <a:pt x="418" y="5"/>
                  </a:cubicBezTo>
                  <a:cubicBezTo>
                    <a:pt x="418" y="5"/>
                    <a:pt x="418" y="5"/>
                    <a:pt x="418" y="5"/>
                  </a:cubicBezTo>
                  <a:cubicBezTo>
                    <a:pt x="416" y="5"/>
                    <a:pt x="415" y="4"/>
                    <a:pt x="415" y="3"/>
                  </a:cubicBezTo>
                  <a:close/>
                  <a:moveTo>
                    <a:pt x="459" y="5"/>
                  </a:moveTo>
                  <a:cubicBezTo>
                    <a:pt x="455" y="5"/>
                    <a:pt x="451" y="5"/>
                    <a:pt x="448" y="5"/>
                  </a:cubicBezTo>
                  <a:cubicBezTo>
                    <a:pt x="448" y="5"/>
                    <a:pt x="448" y="5"/>
                    <a:pt x="448" y="5"/>
                  </a:cubicBezTo>
                  <a:cubicBezTo>
                    <a:pt x="448" y="5"/>
                    <a:pt x="448" y="5"/>
                    <a:pt x="448" y="5"/>
                  </a:cubicBezTo>
                  <a:cubicBezTo>
                    <a:pt x="448" y="5"/>
                    <a:pt x="448" y="5"/>
                    <a:pt x="447" y="5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7" y="5"/>
                    <a:pt x="447" y="5"/>
                    <a:pt x="447" y="5"/>
                  </a:cubicBezTo>
                  <a:cubicBezTo>
                    <a:pt x="446" y="5"/>
                    <a:pt x="445" y="4"/>
                    <a:pt x="445" y="2"/>
                  </a:cubicBezTo>
                  <a:cubicBezTo>
                    <a:pt x="445" y="2"/>
                    <a:pt x="445" y="2"/>
                    <a:pt x="445" y="2"/>
                  </a:cubicBezTo>
                  <a:cubicBezTo>
                    <a:pt x="445" y="1"/>
                    <a:pt x="446" y="0"/>
                    <a:pt x="447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452" y="0"/>
                    <a:pt x="456" y="0"/>
                    <a:pt x="460" y="0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461" y="0"/>
                    <a:pt x="462" y="1"/>
                    <a:pt x="462" y="2"/>
                  </a:cubicBezTo>
                  <a:cubicBezTo>
                    <a:pt x="462" y="2"/>
                    <a:pt x="462" y="2"/>
                    <a:pt x="462" y="2"/>
                  </a:cubicBezTo>
                  <a:cubicBezTo>
                    <a:pt x="462" y="4"/>
                    <a:pt x="461" y="5"/>
                    <a:pt x="460" y="5"/>
                  </a:cubicBezTo>
                  <a:cubicBezTo>
                    <a:pt x="460" y="5"/>
                    <a:pt x="460" y="5"/>
                    <a:pt x="460" y="5"/>
                  </a:cubicBezTo>
                  <a:cubicBezTo>
                    <a:pt x="459" y="5"/>
                    <a:pt x="459" y="5"/>
                    <a:pt x="459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5" name="Oval 147"/>
            <p:cNvSpPr>
              <a:spLocks noChangeArrowheads="1"/>
            </p:cNvSpPr>
            <p:nvPr/>
          </p:nvSpPr>
          <p:spPr bwMode="auto">
            <a:xfrm>
              <a:off x="15519405" y="-1925643"/>
              <a:ext cx="800101" cy="228600"/>
            </a:xfrm>
            <a:prstGeom prst="ellipse">
              <a:avLst/>
            </a:prstGeom>
            <a:solidFill>
              <a:srgbClr val="D9D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6" name="Freeform 148"/>
            <p:cNvSpPr/>
            <p:nvPr/>
          </p:nvSpPr>
          <p:spPr bwMode="auto">
            <a:xfrm>
              <a:off x="15613067" y="-2214569"/>
              <a:ext cx="604838" cy="450851"/>
            </a:xfrm>
            <a:custGeom>
              <a:avLst/>
              <a:gdLst>
                <a:gd name="T0" fmla="*/ 157 w 161"/>
                <a:gd name="T1" fmla="*/ 105 h 120"/>
                <a:gd name="T2" fmla="*/ 160 w 161"/>
                <a:gd name="T3" fmla="*/ 75 h 120"/>
                <a:gd name="T4" fmla="*/ 75 w 161"/>
                <a:gd name="T5" fmla="*/ 3 h 120"/>
                <a:gd name="T6" fmla="*/ 3 w 161"/>
                <a:gd name="T7" fmla="*/ 88 h 120"/>
                <a:gd name="T8" fmla="*/ 7 w 161"/>
                <a:gd name="T9" fmla="*/ 108 h 120"/>
                <a:gd name="T10" fmla="*/ 157 w 161"/>
                <a:gd name="T11" fmla="*/ 10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" h="120">
                  <a:moveTo>
                    <a:pt x="157" y="105"/>
                  </a:moveTo>
                  <a:cubicBezTo>
                    <a:pt x="160" y="96"/>
                    <a:pt x="161" y="86"/>
                    <a:pt x="160" y="75"/>
                  </a:cubicBezTo>
                  <a:cubicBezTo>
                    <a:pt x="157" y="32"/>
                    <a:pt x="119" y="0"/>
                    <a:pt x="75" y="3"/>
                  </a:cubicBezTo>
                  <a:cubicBezTo>
                    <a:pt x="32" y="6"/>
                    <a:pt x="0" y="44"/>
                    <a:pt x="3" y="88"/>
                  </a:cubicBezTo>
                  <a:cubicBezTo>
                    <a:pt x="4" y="95"/>
                    <a:pt x="5" y="101"/>
                    <a:pt x="7" y="108"/>
                  </a:cubicBezTo>
                  <a:cubicBezTo>
                    <a:pt x="57" y="117"/>
                    <a:pt x="109" y="120"/>
                    <a:pt x="157" y="105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7" name="Freeform 149"/>
            <p:cNvSpPr>
              <a:spLocks noEditPoints="1"/>
            </p:cNvSpPr>
            <p:nvPr/>
          </p:nvSpPr>
          <p:spPr bwMode="auto">
            <a:xfrm>
              <a:off x="15616242" y="-2211393"/>
              <a:ext cx="604838" cy="436563"/>
            </a:xfrm>
            <a:custGeom>
              <a:avLst/>
              <a:gdLst>
                <a:gd name="T0" fmla="*/ 6 w 161"/>
                <a:gd name="T1" fmla="*/ 108 h 116"/>
                <a:gd name="T2" fmla="*/ 5 w 161"/>
                <a:gd name="T3" fmla="*/ 107 h 116"/>
                <a:gd name="T4" fmla="*/ 5 w 161"/>
                <a:gd name="T5" fmla="*/ 107 h 116"/>
                <a:gd name="T6" fmla="*/ 1 w 161"/>
                <a:gd name="T7" fmla="*/ 87 h 116"/>
                <a:gd name="T8" fmla="*/ 1 w 161"/>
                <a:gd name="T9" fmla="*/ 87 h 116"/>
                <a:gd name="T10" fmla="*/ 0 w 161"/>
                <a:gd name="T11" fmla="*/ 80 h 116"/>
                <a:gd name="T12" fmla="*/ 0 w 161"/>
                <a:gd name="T13" fmla="*/ 80 h 116"/>
                <a:gd name="T14" fmla="*/ 74 w 161"/>
                <a:gd name="T15" fmla="*/ 0 h 116"/>
                <a:gd name="T16" fmla="*/ 74 w 161"/>
                <a:gd name="T17" fmla="*/ 0 h 116"/>
                <a:gd name="T18" fmla="*/ 81 w 161"/>
                <a:gd name="T19" fmla="*/ 0 h 116"/>
                <a:gd name="T20" fmla="*/ 81 w 161"/>
                <a:gd name="T21" fmla="*/ 0 h 116"/>
                <a:gd name="T22" fmla="*/ 161 w 161"/>
                <a:gd name="T23" fmla="*/ 74 h 116"/>
                <a:gd name="T24" fmla="*/ 161 w 161"/>
                <a:gd name="T25" fmla="*/ 74 h 116"/>
                <a:gd name="T26" fmla="*/ 161 w 161"/>
                <a:gd name="T27" fmla="*/ 80 h 116"/>
                <a:gd name="T28" fmla="*/ 161 w 161"/>
                <a:gd name="T29" fmla="*/ 80 h 116"/>
                <a:gd name="T30" fmla="*/ 157 w 161"/>
                <a:gd name="T31" fmla="*/ 105 h 116"/>
                <a:gd name="T32" fmla="*/ 157 w 161"/>
                <a:gd name="T33" fmla="*/ 105 h 116"/>
                <a:gd name="T34" fmla="*/ 156 w 161"/>
                <a:gd name="T35" fmla="*/ 106 h 116"/>
                <a:gd name="T36" fmla="*/ 156 w 161"/>
                <a:gd name="T37" fmla="*/ 106 h 116"/>
                <a:gd name="T38" fmla="*/ 83 w 161"/>
                <a:gd name="T39" fmla="*/ 116 h 116"/>
                <a:gd name="T40" fmla="*/ 83 w 161"/>
                <a:gd name="T41" fmla="*/ 116 h 116"/>
                <a:gd name="T42" fmla="*/ 6 w 161"/>
                <a:gd name="T43" fmla="*/ 108 h 116"/>
                <a:gd name="T44" fmla="*/ 83 w 161"/>
                <a:gd name="T45" fmla="*/ 113 h 116"/>
                <a:gd name="T46" fmla="*/ 154 w 161"/>
                <a:gd name="T47" fmla="*/ 103 h 116"/>
                <a:gd name="T48" fmla="*/ 154 w 161"/>
                <a:gd name="T49" fmla="*/ 103 h 116"/>
                <a:gd name="T50" fmla="*/ 158 w 161"/>
                <a:gd name="T51" fmla="*/ 80 h 116"/>
                <a:gd name="T52" fmla="*/ 158 w 161"/>
                <a:gd name="T53" fmla="*/ 80 h 116"/>
                <a:gd name="T54" fmla="*/ 158 w 161"/>
                <a:gd name="T55" fmla="*/ 74 h 116"/>
                <a:gd name="T56" fmla="*/ 158 w 161"/>
                <a:gd name="T57" fmla="*/ 74 h 116"/>
                <a:gd name="T58" fmla="*/ 81 w 161"/>
                <a:gd name="T59" fmla="*/ 3 h 116"/>
                <a:gd name="T60" fmla="*/ 81 w 161"/>
                <a:gd name="T61" fmla="*/ 3 h 116"/>
                <a:gd name="T62" fmla="*/ 74 w 161"/>
                <a:gd name="T63" fmla="*/ 3 h 116"/>
                <a:gd name="T64" fmla="*/ 74 w 161"/>
                <a:gd name="T65" fmla="*/ 3 h 116"/>
                <a:gd name="T66" fmla="*/ 3 w 161"/>
                <a:gd name="T67" fmla="*/ 80 h 116"/>
                <a:gd name="T68" fmla="*/ 3 w 161"/>
                <a:gd name="T69" fmla="*/ 80 h 116"/>
                <a:gd name="T70" fmla="*/ 4 w 161"/>
                <a:gd name="T71" fmla="*/ 87 h 116"/>
                <a:gd name="T72" fmla="*/ 4 w 161"/>
                <a:gd name="T73" fmla="*/ 87 h 116"/>
                <a:gd name="T74" fmla="*/ 7 w 161"/>
                <a:gd name="T75" fmla="*/ 105 h 116"/>
                <a:gd name="T76" fmla="*/ 7 w 161"/>
                <a:gd name="T77" fmla="*/ 105 h 116"/>
                <a:gd name="T78" fmla="*/ 83 w 161"/>
                <a:gd name="T79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1" h="116">
                  <a:moveTo>
                    <a:pt x="6" y="108"/>
                  </a:moveTo>
                  <a:cubicBezTo>
                    <a:pt x="5" y="108"/>
                    <a:pt x="5" y="107"/>
                    <a:pt x="5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3" y="101"/>
                    <a:pt x="1" y="94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5"/>
                    <a:pt x="0" y="82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39"/>
                    <a:pt x="32" y="4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6" y="0"/>
                    <a:pt x="7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22" y="0"/>
                    <a:pt x="157" y="32"/>
                    <a:pt x="161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1" y="76"/>
                    <a:pt x="161" y="78"/>
                    <a:pt x="161" y="80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9"/>
                    <a:pt x="159" y="97"/>
                    <a:pt x="157" y="105"/>
                  </a:cubicBezTo>
                  <a:cubicBezTo>
                    <a:pt x="157" y="105"/>
                    <a:pt x="157" y="105"/>
                    <a:pt x="157" y="105"/>
                  </a:cubicBezTo>
                  <a:cubicBezTo>
                    <a:pt x="157" y="105"/>
                    <a:pt x="157" y="106"/>
                    <a:pt x="156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33" y="113"/>
                    <a:pt x="108" y="116"/>
                    <a:pt x="83" y="116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57" y="116"/>
                    <a:pt x="31" y="113"/>
                    <a:pt x="6" y="108"/>
                  </a:cubicBezTo>
                  <a:close/>
                  <a:moveTo>
                    <a:pt x="83" y="113"/>
                  </a:moveTo>
                  <a:cubicBezTo>
                    <a:pt x="107" y="113"/>
                    <a:pt x="131" y="110"/>
                    <a:pt x="154" y="103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7" y="96"/>
                    <a:pt x="158" y="88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78"/>
                    <a:pt x="158" y="76"/>
                    <a:pt x="158" y="74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4" y="34"/>
                    <a:pt x="12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79" y="3"/>
                    <a:pt x="77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34" y="7"/>
                    <a:pt x="3" y="4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2"/>
                    <a:pt x="3" y="84"/>
                    <a:pt x="4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4" y="93"/>
                    <a:pt x="5" y="99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32" y="110"/>
                    <a:pt x="58" y="113"/>
                    <a:pt x="83" y="1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8" name="Freeform 150"/>
            <p:cNvSpPr/>
            <p:nvPr/>
          </p:nvSpPr>
          <p:spPr bwMode="auto">
            <a:xfrm>
              <a:off x="15654343" y="-1966918"/>
              <a:ext cx="82550" cy="79375"/>
            </a:xfrm>
            <a:custGeom>
              <a:avLst/>
              <a:gdLst>
                <a:gd name="T0" fmla="*/ 12 w 22"/>
                <a:gd name="T1" fmla="*/ 21 h 21"/>
                <a:gd name="T2" fmla="*/ 21 w 22"/>
                <a:gd name="T3" fmla="*/ 10 h 21"/>
                <a:gd name="T4" fmla="*/ 10 w 22"/>
                <a:gd name="T5" fmla="*/ 0 h 21"/>
                <a:gd name="T6" fmla="*/ 1 w 22"/>
                <a:gd name="T7" fmla="*/ 11 h 21"/>
                <a:gd name="T8" fmla="*/ 12 w 2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12" y="21"/>
                  </a:moveTo>
                  <a:cubicBezTo>
                    <a:pt x="18" y="20"/>
                    <a:pt x="22" y="15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  <a:cubicBezTo>
                    <a:pt x="5" y="1"/>
                    <a:pt x="0" y="6"/>
                    <a:pt x="1" y="11"/>
                  </a:cubicBezTo>
                  <a:cubicBezTo>
                    <a:pt x="1" y="17"/>
                    <a:pt x="6" y="21"/>
                    <a:pt x="1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9" name="Freeform 151"/>
            <p:cNvSpPr/>
            <p:nvPr/>
          </p:nvSpPr>
          <p:spPr bwMode="auto">
            <a:xfrm>
              <a:off x="15684505" y="-2173293"/>
              <a:ext cx="209550" cy="198438"/>
            </a:xfrm>
            <a:custGeom>
              <a:avLst/>
              <a:gdLst>
                <a:gd name="T0" fmla="*/ 51 w 56"/>
                <a:gd name="T1" fmla="*/ 6 h 53"/>
                <a:gd name="T2" fmla="*/ 38 w 56"/>
                <a:gd name="T3" fmla="*/ 38 h 53"/>
                <a:gd name="T4" fmla="*/ 6 w 56"/>
                <a:gd name="T5" fmla="*/ 48 h 53"/>
                <a:gd name="T6" fmla="*/ 19 w 56"/>
                <a:gd name="T7" fmla="*/ 16 h 53"/>
                <a:gd name="T8" fmla="*/ 51 w 56"/>
                <a:gd name="T9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3">
                  <a:moveTo>
                    <a:pt x="51" y="6"/>
                  </a:moveTo>
                  <a:cubicBezTo>
                    <a:pt x="56" y="12"/>
                    <a:pt x="51" y="26"/>
                    <a:pt x="38" y="38"/>
                  </a:cubicBezTo>
                  <a:cubicBezTo>
                    <a:pt x="26" y="49"/>
                    <a:pt x="11" y="53"/>
                    <a:pt x="6" y="48"/>
                  </a:cubicBezTo>
                  <a:cubicBezTo>
                    <a:pt x="0" y="42"/>
                    <a:pt x="6" y="28"/>
                    <a:pt x="19" y="16"/>
                  </a:cubicBezTo>
                  <a:cubicBezTo>
                    <a:pt x="31" y="5"/>
                    <a:pt x="46" y="0"/>
                    <a:pt x="5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0" name="Oval 152"/>
            <p:cNvSpPr>
              <a:spLocks noChangeArrowheads="1"/>
            </p:cNvSpPr>
            <p:nvPr/>
          </p:nvSpPr>
          <p:spPr bwMode="auto">
            <a:xfrm>
              <a:off x="14760579" y="-1535117"/>
              <a:ext cx="754064" cy="198438"/>
            </a:xfrm>
            <a:prstGeom prst="ellipse">
              <a:avLst/>
            </a:prstGeom>
            <a:solidFill>
              <a:srgbClr val="E6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1" name="Freeform 153"/>
            <p:cNvSpPr/>
            <p:nvPr/>
          </p:nvSpPr>
          <p:spPr bwMode="auto">
            <a:xfrm>
              <a:off x="14876466" y="-1692280"/>
              <a:ext cx="522288" cy="319088"/>
            </a:xfrm>
            <a:custGeom>
              <a:avLst/>
              <a:gdLst>
                <a:gd name="T0" fmla="*/ 97 w 139"/>
                <a:gd name="T1" fmla="*/ 15 h 85"/>
                <a:gd name="T2" fmla="*/ 4 w 139"/>
                <a:gd name="T3" fmla="*/ 52 h 85"/>
                <a:gd name="T4" fmla="*/ 0 w 139"/>
                <a:gd name="T5" fmla="*/ 66 h 85"/>
                <a:gd name="T6" fmla="*/ 139 w 139"/>
                <a:gd name="T7" fmla="*/ 67 h 85"/>
                <a:gd name="T8" fmla="*/ 97 w 139"/>
                <a:gd name="T9" fmla="*/ 1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85">
                  <a:moveTo>
                    <a:pt x="97" y="15"/>
                  </a:moveTo>
                  <a:cubicBezTo>
                    <a:pt x="61" y="0"/>
                    <a:pt x="20" y="17"/>
                    <a:pt x="4" y="52"/>
                  </a:cubicBezTo>
                  <a:cubicBezTo>
                    <a:pt x="3" y="57"/>
                    <a:pt x="1" y="61"/>
                    <a:pt x="0" y="66"/>
                  </a:cubicBezTo>
                  <a:cubicBezTo>
                    <a:pt x="37" y="85"/>
                    <a:pt x="113" y="80"/>
                    <a:pt x="139" y="67"/>
                  </a:cubicBezTo>
                  <a:cubicBezTo>
                    <a:pt x="134" y="45"/>
                    <a:pt x="119" y="25"/>
                    <a:pt x="97" y="15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2" name="Freeform 154"/>
            <p:cNvSpPr>
              <a:spLocks noEditPoints="1"/>
            </p:cNvSpPr>
            <p:nvPr/>
          </p:nvSpPr>
          <p:spPr bwMode="auto">
            <a:xfrm>
              <a:off x="14873291" y="-1662117"/>
              <a:ext cx="528638" cy="269876"/>
            </a:xfrm>
            <a:custGeom>
              <a:avLst/>
              <a:gdLst>
                <a:gd name="T0" fmla="*/ 1 w 141"/>
                <a:gd name="T1" fmla="*/ 59 h 72"/>
                <a:gd name="T2" fmla="*/ 0 w 141"/>
                <a:gd name="T3" fmla="*/ 58 h 72"/>
                <a:gd name="T4" fmla="*/ 0 w 141"/>
                <a:gd name="T5" fmla="*/ 58 h 72"/>
                <a:gd name="T6" fmla="*/ 4 w 141"/>
                <a:gd name="T7" fmla="*/ 44 h 72"/>
                <a:gd name="T8" fmla="*/ 4 w 141"/>
                <a:gd name="T9" fmla="*/ 44 h 72"/>
                <a:gd name="T10" fmla="*/ 70 w 141"/>
                <a:gd name="T11" fmla="*/ 0 h 72"/>
                <a:gd name="T12" fmla="*/ 70 w 141"/>
                <a:gd name="T13" fmla="*/ 0 h 72"/>
                <a:gd name="T14" fmla="*/ 98 w 141"/>
                <a:gd name="T15" fmla="*/ 6 h 72"/>
                <a:gd name="T16" fmla="*/ 98 w 141"/>
                <a:gd name="T17" fmla="*/ 6 h 72"/>
                <a:gd name="T18" fmla="*/ 98 w 141"/>
                <a:gd name="T19" fmla="*/ 6 h 72"/>
                <a:gd name="T20" fmla="*/ 141 w 141"/>
                <a:gd name="T21" fmla="*/ 59 h 72"/>
                <a:gd name="T22" fmla="*/ 141 w 141"/>
                <a:gd name="T23" fmla="*/ 59 h 72"/>
                <a:gd name="T24" fmla="*/ 140 w 141"/>
                <a:gd name="T25" fmla="*/ 60 h 72"/>
                <a:gd name="T26" fmla="*/ 140 w 141"/>
                <a:gd name="T27" fmla="*/ 60 h 72"/>
                <a:gd name="T28" fmla="*/ 70 w 141"/>
                <a:gd name="T29" fmla="*/ 72 h 72"/>
                <a:gd name="T30" fmla="*/ 70 w 141"/>
                <a:gd name="T31" fmla="*/ 72 h 72"/>
                <a:gd name="T32" fmla="*/ 1 w 141"/>
                <a:gd name="T33" fmla="*/ 59 h 72"/>
                <a:gd name="T34" fmla="*/ 138 w 141"/>
                <a:gd name="T35" fmla="*/ 58 h 72"/>
                <a:gd name="T36" fmla="*/ 97 w 141"/>
                <a:gd name="T37" fmla="*/ 8 h 72"/>
                <a:gd name="T38" fmla="*/ 97 w 141"/>
                <a:gd name="T39" fmla="*/ 8 h 72"/>
                <a:gd name="T40" fmla="*/ 98 w 141"/>
                <a:gd name="T41" fmla="*/ 7 h 72"/>
                <a:gd name="T42" fmla="*/ 97 w 141"/>
                <a:gd name="T43" fmla="*/ 8 h 72"/>
                <a:gd name="T44" fmla="*/ 70 w 141"/>
                <a:gd name="T45" fmla="*/ 3 h 72"/>
                <a:gd name="T46" fmla="*/ 70 w 141"/>
                <a:gd name="T47" fmla="*/ 3 h 72"/>
                <a:gd name="T48" fmla="*/ 7 w 141"/>
                <a:gd name="T49" fmla="*/ 45 h 72"/>
                <a:gd name="T50" fmla="*/ 7 w 141"/>
                <a:gd name="T51" fmla="*/ 45 h 72"/>
                <a:gd name="T52" fmla="*/ 3 w 141"/>
                <a:gd name="T53" fmla="*/ 57 h 72"/>
                <a:gd name="T54" fmla="*/ 3 w 141"/>
                <a:gd name="T55" fmla="*/ 57 h 72"/>
                <a:gd name="T56" fmla="*/ 70 w 141"/>
                <a:gd name="T57" fmla="*/ 69 h 72"/>
                <a:gd name="T58" fmla="*/ 70 w 141"/>
                <a:gd name="T59" fmla="*/ 69 h 72"/>
                <a:gd name="T60" fmla="*/ 138 w 141"/>
                <a:gd name="T61" fmla="*/ 5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72">
                  <a:moveTo>
                    <a:pt x="1" y="59"/>
                  </a:moveTo>
                  <a:cubicBezTo>
                    <a:pt x="0" y="59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3"/>
                    <a:pt x="2" y="48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16" y="16"/>
                    <a:pt x="42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80" y="0"/>
                    <a:pt x="89" y="2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121" y="15"/>
                    <a:pt x="137" y="36"/>
                    <a:pt x="141" y="59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1" y="59"/>
                    <a:pt x="141" y="60"/>
                    <a:pt x="140" y="60"/>
                  </a:cubicBezTo>
                  <a:cubicBezTo>
                    <a:pt x="140" y="60"/>
                    <a:pt x="140" y="60"/>
                    <a:pt x="140" y="60"/>
                  </a:cubicBezTo>
                  <a:cubicBezTo>
                    <a:pt x="126" y="67"/>
                    <a:pt x="98" y="72"/>
                    <a:pt x="70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44" y="72"/>
                    <a:pt x="18" y="68"/>
                    <a:pt x="1" y="59"/>
                  </a:cubicBezTo>
                  <a:close/>
                  <a:moveTo>
                    <a:pt x="138" y="58"/>
                  </a:moveTo>
                  <a:cubicBezTo>
                    <a:pt x="133" y="37"/>
                    <a:pt x="119" y="18"/>
                    <a:pt x="97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88" y="5"/>
                    <a:pt x="79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44" y="3"/>
                    <a:pt x="18" y="19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5" y="49"/>
                    <a:pt x="4" y="53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0" y="65"/>
                    <a:pt x="45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97" y="69"/>
                    <a:pt x="125" y="65"/>
                    <a:pt x="138" y="5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3" name="Freeform 155"/>
            <p:cNvSpPr/>
            <p:nvPr/>
          </p:nvSpPr>
          <p:spPr bwMode="auto">
            <a:xfrm>
              <a:off x="14928854" y="-1538292"/>
              <a:ext cx="79375" cy="77788"/>
            </a:xfrm>
            <a:custGeom>
              <a:avLst/>
              <a:gdLst>
                <a:gd name="T0" fmla="*/ 7 w 21"/>
                <a:gd name="T1" fmla="*/ 19 h 21"/>
                <a:gd name="T2" fmla="*/ 19 w 21"/>
                <a:gd name="T3" fmla="*/ 14 h 21"/>
                <a:gd name="T4" fmla="*/ 14 w 21"/>
                <a:gd name="T5" fmla="*/ 2 h 21"/>
                <a:gd name="T6" fmla="*/ 2 w 21"/>
                <a:gd name="T7" fmla="*/ 7 h 21"/>
                <a:gd name="T8" fmla="*/ 7 w 21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7" y="19"/>
                  </a:moveTo>
                  <a:cubicBezTo>
                    <a:pt x="11" y="21"/>
                    <a:pt x="17" y="19"/>
                    <a:pt x="19" y="14"/>
                  </a:cubicBezTo>
                  <a:cubicBezTo>
                    <a:pt x="21" y="9"/>
                    <a:pt x="18" y="4"/>
                    <a:pt x="14" y="2"/>
                  </a:cubicBezTo>
                  <a:cubicBezTo>
                    <a:pt x="9" y="0"/>
                    <a:pt x="4" y="2"/>
                    <a:pt x="2" y="7"/>
                  </a:cubicBezTo>
                  <a:cubicBezTo>
                    <a:pt x="0" y="12"/>
                    <a:pt x="2" y="17"/>
                    <a:pt x="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4" name="Freeform 156"/>
            <p:cNvSpPr/>
            <p:nvPr/>
          </p:nvSpPr>
          <p:spPr bwMode="auto">
            <a:xfrm>
              <a:off x="14997116" y="-1636717"/>
              <a:ext cx="214313" cy="123825"/>
            </a:xfrm>
            <a:custGeom>
              <a:avLst/>
              <a:gdLst>
                <a:gd name="T0" fmla="*/ 55 w 57"/>
                <a:gd name="T1" fmla="*/ 9 h 33"/>
                <a:gd name="T2" fmla="*/ 32 w 57"/>
                <a:gd name="T3" fmla="*/ 29 h 33"/>
                <a:gd name="T4" fmla="*/ 2 w 57"/>
                <a:gd name="T5" fmla="*/ 23 h 33"/>
                <a:gd name="T6" fmla="*/ 25 w 57"/>
                <a:gd name="T7" fmla="*/ 4 h 33"/>
                <a:gd name="T8" fmla="*/ 55 w 57"/>
                <a:gd name="T9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3">
                  <a:moveTo>
                    <a:pt x="55" y="9"/>
                  </a:moveTo>
                  <a:cubicBezTo>
                    <a:pt x="57" y="16"/>
                    <a:pt x="46" y="25"/>
                    <a:pt x="32" y="29"/>
                  </a:cubicBezTo>
                  <a:cubicBezTo>
                    <a:pt x="17" y="33"/>
                    <a:pt x="4" y="30"/>
                    <a:pt x="2" y="23"/>
                  </a:cubicBezTo>
                  <a:cubicBezTo>
                    <a:pt x="0" y="16"/>
                    <a:pt x="10" y="8"/>
                    <a:pt x="25" y="4"/>
                  </a:cubicBezTo>
                  <a:cubicBezTo>
                    <a:pt x="39" y="0"/>
                    <a:pt x="53" y="2"/>
                    <a:pt x="5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535" name="组合 534"/>
            <p:cNvGrpSpPr/>
            <p:nvPr/>
          </p:nvGrpSpPr>
          <p:grpSpPr>
            <a:xfrm>
              <a:off x="16432219" y="-765178"/>
              <a:ext cx="1336677" cy="1336678"/>
              <a:chOff x="16279819" y="-917578"/>
              <a:chExt cx="1336677" cy="1336678"/>
            </a:xfrm>
          </p:grpSpPr>
          <p:sp>
            <p:nvSpPr>
              <p:cNvPr id="536" name="Freeform 172"/>
              <p:cNvSpPr/>
              <p:nvPr/>
            </p:nvSpPr>
            <p:spPr bwMode="auto">
              <a:xfrm>
                <a:off x="16279819" y="-917578"/>
                <a:ext cx="1336677" cy="1336678"/>
              </a:xfrm>
              <a:custGeom>
                <a:avLst/>
                <a:gdLst>
                  <a:gd name="T0" fmla="*/ 341 w 356"/>
                  <a:gd name="T1" fmla="*/ 205 h 356"/>
                  <a:gd name="T2" fmla="*/ 151 w 356"/>
                  <a:gd name="T3" fmla="*/ 341 h 356"/>
                  <a:gd name="T4" fmla="*/ 15 w 356"/>
                  <a:gd name="T5" fmla="*/ 151 h 356"/>
                  <a:gd name="T6" fmla="*/ 205 w 356"/>
                  <a:gd name="T7" fmla="*/ 15 h 356"/>
                  <a:gd name="T8" fmla="*/ 341 w 356"/>
                  <a:gd name="T9" fmla="*/ 20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356">
                    <a:moveTo>
                      <a:pt x="341" y="205"/>
                    </a:moveTo>
                    <a:cubicBezTo>
                      <a:pt x="326" y="295"/>
                      <a:pt x="241" y="356"/>
                      <a:pt x="151" y="341"/>
                    </a:cubicBezTo>
                    <a:cubicBezTo>
                      <a:pt x="61" y="326"/>
                      <a:pt x="0" y="241"/>
                      <a:pt x="15" y="151"/>
                    </a:cubicBezTo>
                    <a:cubicBezTo>
                      <a:pt x="30" y="61"/>
                      <a:pt x="115" y="0"/>
                      <a:pt x="205" y="15"/>
                    </a:cubicBezTo>
                    <a:cubicBezTo>
                      <a:pt x="295" y="30"/>
                      <a:pt x="356" y="115"/>
                      <a:pt x="341" y="205"/>
                    </a:cubicBezTo>
                    <a:close/>
                  </a:path>
                </a:pathLst>
              </a:custGeom>
              <a:solidFill>
                <a:srgbClr val="CDEC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7" name="Freeform 173"/>
              <p:cNvSpPr>
                <a:spLocks noEditPoints="1"/>
              </p:cNvSpPr>
              <p:nvPr/>
            </p:nvSpPr>
            <p:spPr bwMode="auto">
              <a:xfrm>
                <a:off x="16321094" y="-876303"/>
                <a:ext cx="1254127" cy="1254128"/>
              </a:xfrm>
              <a:custGeom>
                <a:avLst/>
                <a:gdLst>
                  <a:gd name="T0" fmla="*/ 140 w 334"/>
                  <a:gd name="T1" fmla="*/ 332 h 334"/>
                  <a:gd name="T2" fmla="*/ 0 w 334"/>
                  <a:gd name="T3" fmla="*/ 167 h 334"/>
                  <a:gd name="T4" fmla="*/ 0 w 334"/>
                  <a:gd name="T5" fmla="*/ 167 h 334"/>
                  <a:gd name="T6" fmla="*/ 2 w 334"/>
                  <a:gd name="T7" fmla="*/ 140 h 334"/>
                  <a:gd name="T8" fmla="*/ 2 w 334"/>
                  <a:gd name="T9" fmla="*/ 140 h 334"/>
                  <a:gd name="T10" fmla="*/ 167 w 334"/>
                  <a:gd name="T11" fmla="*/ 0 h 334"/>
                  <a:gd name="T12" fmla="*/ 167 w 334"/>
                  <a:gd name="T13" fmla="*/ 0 h 334"/>
                  <a:gd name="T14" fmla="*/ 194 w 334"/>
                  <a:gd name="T15" fmla="*/ 2 h 334"/>
                  <a:gd name="T16" fmla="*/ 194 w 334"/>
                  <a:gd name="T17" fmla="*/ 2 h 334"/>
                  <a:gd name="T18" fmla="*/ 334 w 334"/>
                  <a:gd name="T19" fmla="*/ 167 h 334"/>
                  <a:gd name="T20" fmla="*/ 334 w 334"/>
                  <a:gd name="T21" fmla="*/ 167 h 334"/>
                  <a:gd name="T22" fmla="*/ 332 w 334"/>
                  <a:gd name="T23" fmla="*/ 194 h 334"/>
                  <a:gd name="T24" fmla="*/ 332 w 334"/>
                  <a:gd name="T25" fmla="*/ 194 h 334"/>
                  <a:gd name="T26" fmla="*/ 167 w 334"/>
                  <a:gd name="T27" fmla="*/ 334 h 334"/>
                  <a:gd name="T28" fmla="*/ 167 w 334"/>
                  <a:gd name="T29" fmla="*/ 334 h 334"/>
                  <a:gd name="T30" fmla="*/ 140 w 334"/>
                  <a:gd name="T31" fmla="*/ 332 h 334"/>
                  <a:gd name="T32" fmla="*/ 5 w 334"/>
                  <a:gd name="T33" fmla="*/ 140 h 334"/>
                  <a:gd name="T34" fmla="*/ 3 w 334"/>
                  <a:gd name="T35" fmla="*/ 167 h 334"/>
                  <a:gd name="T36" fmla="*/ 3 w 334"/>
                  <a:gd name="T37" fmla="*/ 167 h 334"/>
                  <a:gd name="T38" fmla="*/ 140 w 334"/>
                  <a:gd name="T39" fmla="*/ 329 h 334"/>
                  <a:gd name="T40" fmla="*/ 140 w 334"/>
                  <a:gd name="T41" fmla="*/ 329 h 334"/>
                  <a:gd name="T42" fmla="*/ 167 w 334"/>
                  <a:gd name="T43" fmla="*/ 331 h 334"/>
                  <a:gd name="T44" fmla="*/ 167 w 334"/>
                  <a:gd name="T45" fmla="*/ 331 h 334"/>
                  <a:gd name="T46" fmla="*/ 329 w 334"/>
                  <a:gd name="T47" fmla="*/ 194 h 334"/>
                  <a:gd name="T48" fmla="*/ 329 w 334"/>
                  <a:gd name="T49" fmla="*/ 194 h 334"/>
                  <a:gd name="T50" fmla="*/ 331 w 334"/>
                  <a:gd name="T51" fmla="*/ 167 h 334"/>
                  <a:gd name="T52" fmla="*/ 331 w 334"/>
                  <a:gd name="T53" fmla="*/ 167 h 334"/>
                  <a:gd name="T54" fmla="*/ 193 w 334"/>
                  <a:gd name="T55" fmla="*/ 5 h 334"/>
                  <a:gd name="T56" fmla="*/ 193 w 334"/>
                  <a:gd name="T57" fmla="*/ 5 h 334"/>
                  <a:gd name="T58" fmla="*/ 167 w 334"/>
                  <a:gd name="T59" fmla="*/ 3 h 334"/>
                  <a:gd name="T60" fmla="*/ 167 w 334"/>
                  <a:gd name="T61" fmla="*/ 3 h 334"/>
                  <a:gd name="T62" fmla="*/ 167 w 334"/>
                  <a:gd name="T63" fmla="*/ 3 h 334"/>
                  <a:gd name="T64" fmla="*/ 167 w 334"/>
                  <a:gd name="T65" fmla="*/ 3 h 334"/>
                  <a:gd name="T66" fmla="*/ 5 w 334"/>
                  <a:gd name="T67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34" h="334">
                    <a:moveTo>
                      <a:pt x="140" y="332"/>
                    </a:moveTo>
                    <a:cubicBezTo>
                      <a:pt x="58" y="318"/>
                      <a:pt x="0" y="24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58"/>
                      <a:pt x="1" y="149"/>
                      <a:pt x="2" y="140"/>
                    </a:cubicBezTo>
                    <a:cubicBezTo>
                      <a:pt x="2" y="140"/>
                      <a:pt x="2" y="140"/>
                      <a:pt x="2" y="140"/>
                    </a:cubicBezTo>
                    <a:cubicBezTo>
                      <a:pt x="16" y="58"/>
                      <a:pt x="86" y="0"/>
                      <a:pt x="167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76" y="0"/>
                      <a:pt x="185" y="1"/>
                      <a:pt x="194" y="2"/>
                    </a:cubicBezTo>
                    <a:cubicBezTo>
                      <a:pt x="194" y="2"/>
                      <a:pt x="194" y="2"/>
                      <a:pt x="194" y="2"/>
                    </a:cubicBezTo>
                    <a:cubicBezTo>
                      <a:pt x="276" y="16"/>
                      <a:pt x="334" y="87"/>
                      <a:pt x="334" y="167"/>
                    </a:cubicBezTo>
                    <a:cubicBezTo>
                      <a:pt x="334" y="167"/>
                      <a:pt x="334" y="167"/>
                      <a:pt x="334" y="167"/>
                    </a:cubicBezTo>
                    <a:cubicBezTo>
                      <a:pt x="334" y="176"/>
                      <a:pt x="333" y="185"/>
                      <a:pt x="332" y="194"/>
                    </a:cubicBezTo>
                    <a:cubicBezTo>
                      <a:pt x="332" y="194"/>
                      <a:pt x="332" y="194"/>
                      <a:pt x="332" y="194"/>
                    </a:cubicBezTo>
                    <a:cubicBezTo>
                      <a:pt x="318" y="276"/>
                      <a:pt x="247" y="334"/>
                      <a:pt x="167" y="334"/>
                    </a:cubicBezTo>
                    <a:cubicBezTo>
                      <a:pt x="167" y="334"/>
                      <a:pt x="167" y="334"/>
                      <a:pt x="167" y="334"/>
                    </a:cubicBezTo>
                    <a:cubicBezTo>
                      <a:pt x="158" y="334"/>
                      <a:pt x="149" y="333"/>
                      <a:pt x="140" y="332"/>
                    </a:cubicBezTo>
                    <a:close/>
                    <a:moveTo>
                      <a:pt x="5" y="140"/>
                    </a:moveTo>
                    <a:cubicBezTo>
                      <a:pt x="4" y="149"/>
                      <a:pt x="3" y="158"/>
                      <a:pt x="3" y="167"/>
                    </a:cubicBezTo>
                    <a:cubicBezTo>
                      <a:pt x="3" y="167"/>
                      <a:pt x="3" y="167"/>
                      <a:pt x="3" y="167"/>
                    </a:cubicBezTo>
                    <a:cubicBezTo>
                      <a:pt x="3" y="246"/>
                      <a:pt x="60" y="315"/>
                      <a:pt x="140" y="329"/>
                    </a:cubicBezTo>
                    <a:cubicBezTo>
                      <a:pt x="140" y="329"/>
                      <a:pt x="140" y="329"/>
                      <a:pt x="140" y="329"/>
                    </a:cubicBezTo>
                    <a:cubicBezTo>
                      <a:pt x="149" y="330"/>
                      <a:pt x="158" y="331"/>
                      <a:pt x="167" y="331"/>
                    </a:cubicBezTo>
                    <a:cubicBezTo>
                      <a:pt x="167" y="331"/>
                      <a:pt x="167" y="331"/>
                      <a:pt x="167" y="331"/>
                    </a:cubicBezTo>
                    <a:cubicBezTo>
                      <a:pt x="246" y="331"/>
                      <a:pt x="315" y="274"/>
                      <a:pt x="329" y="194"/>
                    </a:cubicBezTo>
                    <a:cubicBezTo>
                      <a:pt x="329" y="194"/>
                      <a:pt x="329" y="194"/>
                      <a:pt x="329" y="194"/>
                    </a:cubicBezTo>
                    <a:cubicBezTo>
                      <a:pt x="330" y="185"/>
                      <a:pt x="331" y="176"/>
                      <a:pt x="331" y="167"/>
                    </a:cubicBezTo>
                    <a:cubicBezTo>
                      <a:pt x="331" y="167"/>
                      <a:pt x="331" y="167"/>
                      <a:pt x="331" y="167"/>
                    </a:cubicBezTo>
                    <a:cubicBezTo>
                      <a:pt x="331" y="88"/>
                      <a:pt x="274" y="19"/>
                      <a:pt x="193" y="5"/>
                    </a:cubicBezTo>
                    <a:cubicBezTo>
                      <a:pt x="193" y="5"/>
                      <a:pt x="193" y="5"/>
                      <a:pt x="193" y="5"/>
                    </a:cubicBezTo>
                    <a:cubicBezTo>
                      <a:pt x="184" y="4"/>
                      <a:pt x="176" y="3"/>
                      <a:pt x="167" y="3"/>
                    </a:cubicBezTo>
                    <a:cubicBezTo>
                      <a:pt x="167" y="3"/>
                      <a:pt x="167" y="3"/>
                      <a:pt x="167" y="3"/>
                    </a:cubicBezTo>
                    <a:cubicBezTo>
                      <a:pt x="167" y="3"/>
                      <a:pt x="167" y="3"/>
                      <a:pt x="167" y="3"/>
                    </a:cubicBezTo>
                    <a:cubicBezTo>
                      <a:pt x="167" y="3"/>
                      <a:pt x="167" y="3"/>
                      <a:pt x="167" y="3"/>
                    </a:cubicBezTo>
                    <a:cubicBezTo>
                      <a:pt x="88" y="3"/>
                      <a:pt x="18" y="60"/>
                      <a:pt x="5" y="14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8" name="Freeform 174"/>
              <p:cNvSpPr/>
              <p:nvPr/>
            </p:nvSpPr>
            <p:spPr bwMode="auto">
              <a:xfrm>
                <a:off x="16444919" y="-804865"/>
                <a:ext cx="968377" cy="1114427"/>
              </a:xfrm>
              <a:custGeom>
                <a:avLst/>
                <a:gdLst>
                  <a:gd name="T0" fmla="*/ 113 w 258"/>
                  <a:gd name="T1" fmla="*/ 109 h 297"/>
                  <a:gd name="T2" fmla="*/ 120 w 258"/>
                  <a:gd name="T3" fmla="*/ 34 h 297"/>
                  <a:gd name="T4" fmla="*/ 257 w 258"/>
                  <a:gd name="T5" fmla="*/ 129 h 297"/>
                  <a:gd name="T6" fmla="*/ 224 w 258"/>
                  <a:gd name="T7" fmla="*/ 180 h 297"/>
                  <a:gd name="T8" fmla="*/ 177 w 258"/>
                  <a:gd name="T9" fmla="*/ 179 h 297"/>
                  <a:gd name="T10" fmla="*/ 184 w 258"/>
                  <a:gd name="T11" fmla="*/ 239 h 297"/>
                  <a:gd name="T12" fmla="*/ 14 w 258"/>
                  <a:gd name="T13" fmla="*/ 187 h 297"/>
                  <a:gd name="T14" fmla="*/ 53 w 258"/>
                  <a:gd name="T15" fmla="*/ 120 h 297"/>
                  <a:gd name="T16" fmla="*/ 96 w 258"/>
                  <a:gd name="T17" fmla="*/ 137 h 297"/>
                  <a:gd name="T18" fmla="*/ 113 w 258"/>
                  <a:gd name="T19" fmla="*/ 10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8" h="297">
                    <a:moveTo>
                      <a:pt x="113" y="109"/>
                    </a:moveTo>
                    <a:cubicBezTo>
                      <a:pt x="113" y="109"/>
                      <a:pt x="69" y="66"/>
                      <a:pt x="120" y="34"/>
                    </a:cubicBezTo>
                    <a:cubicBezTo>
                      <a:pt x="174" y="0"/>
                      <a:pt x="258" y="60"/>
                      <a:pt x="257" y="129"/>
                    </a:cubicBezTo>
                    <a:cubicBezTo>
                      <a:pt x="257" y="153"/>
                      <a:pt x="245" y="171"/>
                      <a:pt x="224" y="180"/>
                    </a:cubicBezTo>
                    <a:cubicBezTo>
                      <a:pt x="199" y="190"/>
                      <a:pt x="177" y="179"/>
                      <a:pt x="177" y="179"/>
                    </a:cubicBezTo>
                    <a:cubicBezTo>
                      <a:pt x="177" y="179"/>
                      <a:pt x="197" y="204"/>
                      <a:pt x="184" y="239"/>
                    </a:cubicBezTo>
                    <a:cubicBezTo>
                      <a:pt x="161" y="297"/>
                      <a:pt x="54" y="297"/>
                      <a:pt x="14" y="187"/>
                    </a:cubicBezTo>
                    <a:cubicBezTo>
                      <a:pt x="14" y="187"/>
                      <a:pt x="0" y="132"/>
                      <a:pt x="53" y="120"/>
                    </a:cubicBezTo>
                    <a:cubicBezTo>
                      <a:pt x="53" y="120"/>
                      <a:pt x="76" y="113"/>
                      <a:pt x="96" y="137"/>
                    </a:cubicBezTo>
                    <a:cubicBezTo>
                      <a:pt x="96" y="137"/>
                      <a:pt x="86" y="121"/>
                      <a:pt x="113" y="109"/>
                    </a:cubicBezTo>
                    <a:close/>
                  </a:path>
                </a:pathLst>
              </a:custGeom>
              <a:solidFill>
                <a:srgbClr val="9CE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39" name="Freeform 175"/>
              <p:cNvSpPr>
                <a:spLocks noEditPoints="1"/>
              </p:cNvSpPr>
              <p:nvPr/>
            </p:nvSpPr>
            <p:spPr bwMode="auto">
              <a:xfrm>
                <a:off x="16486194" y="-719140"/>
                <a:ext cx="931864" cy="962027"/>
              </a:xfrm>
              <a:custGeom>
                <a:avLst/>
                <a:gdLst>
                  <a:gd name="T0" fmla="*/ 111 w 248"/>
                  <a:gd name="T1" fmla="*/ 253 h 256"/>
                  <a:gd name="T2" fmla="*/ 99 w 248"/>
                  <a:gd name="T3" fmla="*/ 255 h 256"/>
                  <a:gd name="T4" fmla="*/ 142 w 248"/>
                  <a:gd name="T5" fmla="*/ 248 h 256"/>
                  <a:gd name="T6" fmla="*/ 129 w 248"/>
                  <a:gd name="T7" fmla="*/ 254 h 256"/>
                  <a:gd name="T8" fmla="*/ 71 w 248"/>
                  <a:gd name="T9" fmla="*/ 244 h 256"/>
                  <a:gd name="T10" fmla="*/ 82 w 248"/>
                  <a:gd name="T11" fmla="*/ 251 h 256"/>
                  <a:gd name="T12" fmla="*/ 163 w 248"/>
                  <a:gd name="T13" fmla="*/ 230 h 256"/>
                  <a:gd name="T14" fmla="*/ 157 w 248"/>
                  <a:gd name="T15" fmla="*/ 241 h 256"/>
                  <a:gd name="T16" fmla="*/ 45 w 248"/>
                  <a:gd name="T17" fmla="*/ 228 h 256"/>
                  <a:gd name="T18" fmla="*/ 56 w 248"/>
                  <a:gd name="T19" fmla="*/ 237 h 256"/>
                  <a:gd name="T20" fmla="*/ 25 w 248"/>
                  <a:gd name="T21" fmla="*/ 205 h 256"/>
                  <a:gd name="T22" fmla="*/ 34 w 248"/>
                  <a:gd name="T23" fmla="*/ 217 h 256"/>
                  <a:gd name="T24" fmla="*/ 175 w 248"/>
                  <a:gd name="T25" fmla="*/ 204 h 256"/>
                  <a:gd name="T26" fmla="*/ 174 w 248"/>
                  <a:gd name="T27" fmla="*/ 216 h 256"/>
                  <a:gd name="T28" fmla="*/ 9 w 248"/>
                  <a:gd name="T29" fmla="*/ 180 h 256"/>
                  <a:gd name="T30" fmla="*/ 16 w 248"/>
                  <a:gd name="T31" fmla="*/ 193 h 256"/>
                  <a:gd name="T32" fmla="*/ 173 w 248"/>
                  <a:gd name="T33" fmla="*/ 175 h 256"/>
                  <a:gd name="T34" fmla="*/ 176 w 248"/>
                  <a:gd name="T35" fmla="*/ 174 h 256"/>
                  <a:gd name="T36" fmla="*/ 177 w 248"/>
                  <a:gd name="T37" fmla="*/ 187 h 256"/>
                  <a:gd name="T38" fmla="*/ 1 w 248"/>
                  <a:gd name="T39" fmla="*/ 151 h 256"/>
                  <a:gd name="T40" fmla="*/ 5 w 248"/>
                  <a:gd name="T41" fmla="*/ 164 h 256"/>
                  <a:gd name="T42" fmla="*/ 193 w 248"/>
                  <a:gd name="T43" fmla="*/ 160 h 256"/>
                  <a:gd name="T44" fmla="*/ 205 w 248"/>
                  <a:gd name="T45" fmla="*/ 161 h 256"/>
                  <a:gd name="T46" fmla="*/ 169 w 248"/>
                  <a:gd name="T47" fmla="*/ 159 h 256"/>
                  <a:gd name="T48" fmla="*/ 165 w 248"/>
                  <a:gd name="T49" fmla="*/ 155 h 256"/>
                  <a:gd name="T50" fmla="*/ 176 w 248"/>
                  <a:gd name="T51" fmla="*/ 159 h 256"/>
                  <a:gd name="T52" fmla="*/ 230 w 248"/>
                  <a:gd name="T53" fmla="*/ 144 h 256"/>
                  <a:gd name="T54" fmla="*/ 222 w 248"/>
                  <a:gd name="T55" fmla="*/ 154 h 256"/>
                  <a:gd name="T56" fmla="*/ 1 w 248"/>
                  <a:gd name="T57" fmla="*/ 134 h 256"/>
                  <a:gd name="T58" fmla="*/ 4 w 248"/>
                  <a:gd name="T59" fmla="*/ 135 h 256"/>
                  <a:gd name="T60" fmla="*/ 243 w 248"/>
                  <a:gd name="T61" fmla="*/ 119 h 256"/>
                  <a:gd name="T62" fmla="*/ 242 w 248"/>
                  <a:gd name="T63" fmla="*/ 131 h 256"/>
                  <a:gd name="T64" fmla="*/ 71 w 248"/>
                  <a:gd name="T65" fmla="*/ 103 h 256"/>
                  <a:gd name="T66" fmla="*/ 83 w 248"/>
                  <a:gd name="T67" fmla="*/ 112 h 256"/>
                  <a:gd name="T68" fmla="*/ 16 w 248"/>
                  <a:gd name="T69" fmla="*/ 108 h 256"/>
                  <a:gd name="T70" fmla="*/ 18 w 248"/>
                  <a:gd name="T71" fmla="*/ 110 h 256"/>
                  <a:gd name="T72" fmla="*/ 244 w 248"/>
                  <a:gd name="T73" fmla="*/ 90 h 256"/>
                  <a:gd name="T74" fmla="*/ 247 w 248"/>
                  <a:gd name="T75" fmla="*/ 89 h 256"/>
                  <a:gd name="T76" fmla="*/ 246 w 248"/>
                  <a:gd name="T77" fmla="*/ 103 h 256"/>
                  <a:gd name="T78" fmla="*/ 90 w 248"/>
                  <a:gd name="T79" fmla="*/ 91 h 256"/>
                  <a:gd name="T80" fmla="*/ 84 w 248"/>
                  <a:gd name="T81" fmla="*/ 103 h 256"/>
                  <a:gd name="T82" fmla="*/ 50 w 248"/>
                  <a:gd name="T83" fmla="*/ 95 h 256"/>
                  <a:gd name="T84" fmla="*/ 50 w 248"/>
                  <a:gd name="T85" fmla="*/ 98 h 256"/>
                  <a:gd name="T86" fmla="*/ 93 w 248"/>
                  <a:gd name="T87" fmla="*/ 77 h 256"/>
                  <a:gd name="T88" fmla="*/ 103 w 248"/>
                  <a:gd name="T89" fmla="*/ 84 h 256"/>
                  <a:gd name="T90" fmla="*/ 234 w 248"/>
                  <a:gd name="T91" fmla="*/ 62 h 256"/>
                  <a:gd name="T92" fmla="*/ 242 w 248"/>
                  <a:gd name="T93" fmla="*/ 72 h 256"/>
                  <a:gd name="T94" fmla="*/ 83 w 248"/>
                  <a:gd name="T95" fmla="*/ 48 h 256"/>
                  <a:gd name="T96" fmla="*/ 88 w 248"/>
                  <a:gd name="T97" fmla="*/ 60 h 256"/>
                  <a:gd name="T98" fmla="*/ 217 w 248"/>
                  <a:gd name="T99" fmla="*/ 38 h 256"/>
                  <a:gd name="T100" fmla="*/ 227 w 248"/>
                  <a:gd name="T101" fmla="*/ 45 h 256"/>
                  <a:gd name="T102" fmla="*/ 87 w 248"/>
                  <a:gd name="T103" fmla="*/ 31 h 256"/>
                  <a:gd name="T104" fmla="*/ 97 w 248"/>
                  <a:gd name="T105" fmla="*/ 23 h 256"/>
                  <a:gd name="T106" fmla="*/ 194 w 248"/>
                  <a:gd name="T107" fmla="*/ 19 h 256"/>
                  <a:gd name="T108" fmla="*/ 196 w 248"/>
                  <a:gd name="T109" fmla="*/ 16 h 256"/>
                  <a:gd name="T110" fmla="*/ 205 w 248"/>
                  <a:gd name="T111" fmla="*/ 26 h 256"/>
                  <a:gd name="T112" fmla="*/ 109 w 248"/>
                  <a:gd name="T113" fmla="*/ 9 h 256"/>
                  <a:gd name="T114" fmla="*/ 121 w 248"/>
                  <a:gd name="T115" fmla="*/ 7 h 256"/>
                  <a:gd name="T116" fmla="*/ 179 w 248"/>
                  <a:gd name="T117" fmla="*/ 11 h 256"/>
                  <a:gd name="T118" fmla="*/ 168 w 248"/>
                  <a:gd name="T119" fmla="*/ 4 h 256"/>
                  <a:gd name="T120" fmla="*/ 150 w 248"/>
                  <a:gd name="T121" fmla="*/ 3 h 256"/>
                  <a:gd name="T122" fmla="*/ 137 w 248"/>
                  <a:gd name="T123" fmla="*/ 2 h 256"/>
                  <a:gd name="T124" fmla="*/ 152 w 248"/>
                  <a:gd name="T125" fmla="*/ 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8" h="256">
                    <a:moveTo>
                      <a:pt x="99" y="255"/>
                    </a:moveTo>
                    <a:cubicBezTo>
                      <a:pt x="98" y="255"/>
                      <a:pt x="98" y="254"/>
                      <a:pt x="98" y="254"/>
                    </a:cubicBezTo>
                    <a:cubicBezTo>
                      <a:pt x="98" y="254"/>
                      <a:pt x="98" y="254"/>
                      <a:pt x="98" y="254"/>
                    </a:cubicBezTo>
                    <a:cubicBezTo>
                      <a:pt x="98" y="253"/>
                      <a:pt x="99" y="252"/>
                      <a:pt x="99" y="252"/>
                    </a:cubicBezTo>
                    <a:cubicBezTo>
                      <a:pt x="99" y="252"/>
                      <a:pt x="99" y="252"/>
                      <a:pt x="99" y="252"/>
                    </a:cubicBezTo>
                    <a:cubicBezTo>
                      <a:pt x="103" y="253"/>
                      <a:pt x="107" y="253"/>
                      <a:pt x="111" y="253"/>
                    </a:cubicBezTo>
                    <a:cubicBezTo>
                      <a:pt x="111" y="253"/>
                      <a:pt x="111" y="253"/>
                      <a:pt x="111" y="253"/>
                    </a:cubicBezTo>
                    <a:cubicBezTo>
                      <a:pt x="111" y="253"/>
                      <a:pt x="111" y="253"/>
                      <a:pt x="111" y="253"/>
                    </a:cubicBezTo>
                    <a:cubicBezTo>
                      <a:pt x="111" y="253"/>
                      <a:pt x="111" y="253"/>
                      <a:pt x="111" y="253"/>
                    </a:cubicBezTo>
                    <a:cubicBezTo>
                      <a:pt x="112" y="253"/>
                      <a:pt x="113" y="254"/>
                      <a:pt x="113" y="255"/>
                    </a:cubicBezTo>
                    <a:cubicBezTo>
                      <a:pt x="113" y="255"/>
                      <a:pt x="113" y="255"/>
                      <a:pt x="113" y="255"/>
                    </a:cubicBezTo>
                    <a:cubicBezTo>
                      <a:pt x="113" y="255"/>
                      <a:pt x="112" y="256"/>
                      <a:pt x="111" y="256"/>
                    </a:cubicBezTo>
                    <a:cubicBezTo>
                      <a:pt x="111" y="256"/>
                      <a:pt x="111" y="256"/>
                      <a:pt x="111" y="256"/>
                    </a:cubicBezTo>
                    <a:cubicBezTo>
                      <a:pt x="111" y="256"/>
                      <a:pt x="111" y="256"/>
                      <a:pt x="111" y="256"/>
                    </a:cubicBezTo>
                    <a:cubicBezTo>
                      <a:pt x="111" y="256"/>
                      <a:pt x="111" y="256"/>
                      <a:pt x="111" y="256"/>
                    </a:cubicBezTo>
                    <a:cubicBezTo>
                      <a:pt x="107" y="256"/>
                      <a:pt x="103" y="256"/>
                      <a:pt x="99" y="255"/>
                    </a:cubicBezTo>
                    <a:close/>
                    <a:moveTo>
                      <a:pt x="128" y="253"/>
                    </a:moveTo>
                    <a:cubicBezTo>
                      <a:pt x="127" y="252"/>
                      <a:pt x="128" y="251"/>
                      <a:pt x="129" y="251"/>
                    </a:cubicBezTo>
                    <a:cubicBezTo>
                      <a:pt x="129" y="251"/>
                      <a:pt x="129" y="251"/>
                      <a:pt x="129" y="251"/>
                    </a:cubicBezTo>
                    <a:cubicBezTo>
                      <a:pt x="133" y="250"/>
                      <a:pt x="136" y="249"/>
                      <a:pt x="140" y="247"/>
                    </a:cubicBezTo>
                    <a:cubicBezTo>
                      <a:pt x="140" y="247"/>
                      <a:pt x="140" y="247"/>
                      <a:pt x="140" y="247"/>
                    </a:cubicBezTo>
                    <a:cubicBezTo>
                      <a:pt x="140" y="247"/>
                      <a:pt x="140" y="247"/>
                      <a:pt x="140" y="247"/>
                    </a:cubicBezTo>
                    <a:cubicBezTo>
                      <a:pt x="141" y="247"/>
                      <a:pt x="142" y="248"/>
                      <a:pt x="142" y="248"/>
                    </a:cubicBezTo>
                    <a:cubicBezTo>
                      <a:pt x="142" y="248"/>
                      <a:pt x="142" y="248"/>
                      <a:pt x="142" y="248"/>
                    </a:cubicBezTo>
                    <a:cubicBezTo>
                      <a:pt x="142" y="248"/>
                      <a:pt x="142" y="249"/>
                      <a:pt x="142" y="249"/>
                    </a:cubicBezTo>
                    <a:cubicBezTo>
                      <a:pt x="142" y="249"/>
                      <a:pt x="142" y="249"/>
                      <a:pt x="142" y="249"/>
                    </a:cubicBezTo>
                    <a:cubicBezTo>
                      <a:pt x="142" y="249"/>
                      <a:pt x="142" y="250"/>
                      <a:pt x="141" y="250"/>
                    </a:cubicBezTo>
                    <a:cubicBezTo>
                      <a:pt x="141" y="250"/>
                      <a:pt x="141" y="250"/>
                      <a:pt x="141" y="250"/>
                    </a:cubicBezTo>
                    <a:cubicBezTo>
                      <a:pt x="137" y="252"/>
                      <a:pt x="133" y="253"/>
                      <a:pt x="129" y="254"/>
                    </a:cubicBezTo>
                    <a:cubicBezTo>
                      <a:pt x="129" y="254"/>
                      <a:pt x="129" y="254"/>
                      <a:pt x="129" y="254"/>
                    </a:cubicBezTo>
                    <a:cubicBezTo>
                      <a:pt x="129" y="254"/>
                      <a:pt x="129" y="254"/>
                      <a:pt x="129" y="254"/>
                    </a:cubicBezTo>
                    <a:cubicBezTo>
                      <a:pt x="129" y="254"/>
                      <a:pt x="129" y="254"/>
                      <a:pt x="129" y="254"/>
                    </a:cubicBezTo>
                    <a:cubicBezTo>
                      <a:pt x="128" y="254"/>
                      <a:pt x="128" y="254"/>
                      <a:pt x="128" y="253"/>
                    </a:cubicBezTo>
                    <a:close/>
                    <a:moveTo>
                      <a:pt x="81" y="251"/>
                    </a:moveTo>
                    <a:cubicBezTo>
                      <a:pt x="78" y="250"/>
                      <a:pt x="74" y="248"/>
                      <a:pt x="70" y="247"/>
                    </a:cubicBezTo>
                    <a:cubicBezTo>
                      <a:pt x="70" y="247"/>
                      <a:pt x="70" y="247"/>
                      <a:pt x="70" y="247"/>
                    </a:cubicBezTo>
                    <a:cubicBezTo>
                      <a:pt x="69" y="246"/>
                      <a:pt x="69" y="245"/>
                      <a:pt x="69" y="245"/>
                    </a:cubicBezTo>
                    <a:cubicBezTo>
                      <a:pt x="69" y="245"/>
                      <a:pt x="69" y="245"/>
                      <a:pt x="69" y="245"/>
                    </a:cubicBezTo>
                    <a:cubicBezTo>
                      <a:pt x="70" y="244"/>
                      <a:pt x="71" y="243"/>
                      <a:pt x="71" y="244"/>
                    </a:cubicBezTo>
                    <a:cubicBezTo>
                      <a:pt x="71" y="244"/>
                      <a:pt x="71" y="244"/>
                      <a:pt x="71" y="244"/>
                    </a:cubicBezTo>
                    <a:cubicBezTo>
                      <a:pt x="75" y="246"/>
                      <a:pt x="79" y="247"/>
                      <a:pt x="82" y="248"/>
                    </a:cubicBezTo>
                    <a:cubicBezTo>
                      <a:pt x="82" y="248"/>
                      <a:pt x="82" y="248"/>
                      <a:pt x="82" y="248"/>
                    </a:cubicBezTo>
                    <a:cubicBezTo>
                      <a:pt x="82" y="248"/>
                      <a:pt x="82" y="248"/>
                      <a:pt x="82" y="248"/>
                    </a:cubicBezTo>
                    <a:cubicBezTo>
                      <a:pt x="83" y="248"/>
                      <a:pt x="83" y="249"/>
                      <a:pt x="83" y="250"/>
                    </a:cubicBezTo>
                    <a:cubicBezTo>
                      <a:pt x="83" y="250"/>
                      <a:pt x="83" y="250"/>
                      <a:pt x="83" y="250"/>
                    </a:cubicBezTo>
                    <a:cubicBezTo>
                      <a:pt x="83" y="250"/>
                      <a:pt x="83" y="250"/>
                      <a:pt x="83" y="250"/>
                    </a:cubicBezTo>
                    <a:cubicBezTo>
                      <a:pt x="83" y="250"/>
                      <a:pt x="83" y="250"/>
                      <a:pt x="83" y="250"/>
                    </a:cubicBezTo>
                    <a:cubicBezTo>
                      <a:pt x="83" y="251"/>
                      <a:pt x="82" y="251"/>
                      <a:pt x="82" y="251"/>
                    </a:cubicBezTo>
                    <a:cubicBezTo>
                      <a:pt x="82" y="251"/>
                      <a:pt x="82" y="251"/>
                      <a:pt x="82" y="251"/>
                    </a:cubicBezTo>
                    <a:cubicBezTo>
                      <a:pt x="82" y="251"/>
                      <a:pt x="81" y="251"/>
                      <a:pt x="81" y="251"/>
                    </a:cubicBezTo>
                    <a:close/>
                    <a:moveTo>
                      <a:pt x="155" y="241"/>
                    </a:moveTo>
                    <a:cubicBezTo>
                      <a:pt x="154" y="240"/>
                      <a:pt x="154" y="239"/>
                      <a:pt x="155" y="238"/>
                    </a:cubicBezTo>
                    <a:cubicBezTo>
                      <a:pt x="155" y="238"/>
                      <a:pt x="155" y="238"/>
                      <a:pt x="155" y="238"/>
                    </a:cubicBezTo>
                    <a:cubicBezTo>
                      <a:pt x="158" y="236"/>
                      <a:pt x="161" y="233"/>
                      <a:pt x="163" y="230"/>
                    </a:cubicBezTo>
                    <a:cubicBezTo>
                      <a:pt x="163" y="230"/>
                      <a:pt x="163" y="230"/>
                      <a:pt x="163" y="230"/>
                    </a:cubicBezTo>
                    <a:cubicBezTo>
                      <a:pt x="163" y="230"/>
                      <a:pt x="163" y="230"/>
                      <a:pt x="163" y="230"/>
                    </a:cubicBezTo>
                    <a:cubicBezTo>
                      <a:pt x="164" y="229"/>
                      <a:pt x="165" y="229"/>
                      <a:pt x="165" y="230"/>
                    </a:cubicBezTo>
                    <a:cubicBezTo>
                      <a:pt x="165" y="230"/>
                      <a:pt x="165" y="230"/>
                      <a:pt x="165" y="230"/>
                    </a:cubicBezTo>
                    <a:cubicBezTo>
                      <a:pt x="166" y="230"/>
                      <a:pt x="166" y="231"/>
                      <a:pt x="166" y="231"/>
                    </a:cubicBezTo>
                    <a:cubicBezTo>
                      <a:pt x="166" y="231"/>
                      <a:pt x="166" y="231"/>
                      <a:pt x="166" y="231"/>
                    </a:cubicBezTo>
                    <a:cubicBezTo>
                      <a:pt x="166" y="231"/>
                      <a:pt x="166" y="232"/>
                      <a:pt x="165" y="232"/>
                    </a:cubicBezTo>
                    <a:cubicBezTo>
                      <a:pt x="165" y="232"/>
                      <a:pt x="165" y="232"/>
                      <a:pt x="165" y="232"/>
                    </a:cubicBezTo>
                    <a:cubicBezTo>
                      <a:pt x="163" y="235"/>
                      <a:pt x="160" y="238"/>
                      <a:pt x="157" y="241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7" y="241"/>
                      <a:pt x="156" y="241"/>
                      <a:pt x="156" y="241"/>
                    </a:cubicBezTo>
                    <a:cubicBezTo>
                      <a:pt x="156" y="241"/>
                      <a:pt x="156" y="241"/>
                      <a:pt x="156" y="241"/>
                    </a:cubicBezTo>
                    <a:cubicBezTo>
                      <a:pt x="155" y="241"/>
                      <a:pt x="155" y="241"/>
                      <a:pt x="155" y="241"/>
                    </a:cubicBezTo>
                    <a:close/>
                    <a:moveTo>
                      <a:pt x="54" y="237"/>
                    </a:moveTo>
                    <a:cubicBezTo>
                      <a:pt x="51" y="235"/>
                      <a:pt x="48" y="233"/>
                      <a:pt x="45" y="230"/>
                    </a:cubicBezTo>
                    <a:cubicBezTo>
                      <a:pt x="45" y="230"/>
                      <a:pt x="45" y="230"/>
                      <a:pt x="45" y="230"/>
                    </a:cubicBezTo>
                    <a:cubicBezTo>
                      <a:pt x="44" y="229"/>
                      <a:pt x="44" y="228"/>
                      <a:pt x="45" y="228"/>
                    </a:cubicBezTo>
                    <a:cubicBezTo>
                      <a:pt x="45" y="228"/>
                      <a:pt x="45" y="228"/>
                      <a:pt x="45" y="228"/>
                    </a:cubicBezTo>
                    <a:cubicBezTo>
                      <a:pt x="45" y="227"/>
                      <a:pt x="46" y="227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50" y="230"/>
                      <a:pt x="53" y="233"/>
                      <a:pt x="56" y="235"/>
                    </a:cubicBezTo>
                    <a:cubicBezTo>
                      <a:pt x="56" y="235"/>
                      <a:pt x="56" y="235"/>
                      <a:pt x="56" y="235"/>
                    </a:cubicBezTo>
                    <a:cubicBezTo>
                      <a:pt x="56" y="235"/>
                      <a:pt x="57" y="236"/>
                      <a:pt x="57" y="236"/>
                    </a:cubicBezTo>
                    <a:cubicBezTo>
                      <a:pt x="57" y="236"/>
                      <a:pt x="57" y="236"/>
                      <a:pt x="57" y="236"/>
                    </a:cubicBezTo>
                    <a:cubicBezTo>
                      <a:pt x="57" y="236"/>
                      <a:pt x="57" y="237"/>
                      <a:pt x="56" y="237"/>
                    </a:cubicBezTo>
                    <a:cubicBezTo>
                      <a:pt x="56" y="237"/>
                      <a:pt x="56" y="237"/>
                      <a:pt x="56" y="237"/>
                    </a:cubicBezTo>
                    <a:cubicBezTo>
                      <a:pt x="56" y="237"/>
                      <a:pt x="56" y="238"/>
                      <a:pt x="55" y="238"/>
                    </a:cubicBezTo>
                    <a:cubicBezTo>
                      <a:pt x="55" y="238"/>
                      <a:pt x="55" y="238"/>
                      <a:pt x="55" y="238"/>
                    </a:cubicBezTo>
                    <a:cubicBezTo>
                      <a:pt x="55" y="238"/>
                      <a:pt x="55" y="238"/>
                      <a:pt x="54" y="237"/>
                    </a:cubicBezTo>
                    <a:close/>
                    <a:moveTo>
                      <a:pt x="32" y="217"/>
                    </a:moveTo>
                    <a:cubicBezTo>
                      <a:pt x="29" y="214"/>
                      <a:pt x="27" y="211"/>
                      <a:pt x="24" y="208"/>
                    </a:cubicBezTo>
                    <a:cubicBezTo>
                      <a:pt x="24" y="208"/>
                      <a:pt x="24" y="208"/>
                      <a:pt x="24" y="208"/>
                    </a:cubicBezTo>
                    <a:cubicBezTo>
                      <a:pt x="24" y="207"/>
                      <a:pt x="24" y="206"/>
                      <a:pt x="25" y="205"/>
                    </a:cubicBezTo>
                    <a:cubicBezTo>
                      <a:pt x="25" y="205"/>
                      <a:pt x="25" y="205"/>
                      <a:pt x="25" y="205"/>
                    </a:cubicBezTo>
                    <a:cubicBezTo>
                      <a:pt x="25" y="205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9" y="209"/>
                      <a:pt x="32" y="212"/>
                      <a:pt x="34" y="215"/>
                    </a:cubicBezTo>
                    <a:cubicBezTo>
                      <a:pt x="34" y="215"/>
                      <a:pt x="34" y="215"/>
                      <a:pt x="34" y="215"/>
                    </a:cubicBezTo>
                    <a:cubicBezTo>
                      <a:pt x="34" y="215"/>
                      <a:pt x="34" y="216"/>
                      <a:pt x="34" y="216"/>
                    </a:cubicBezTo>
                    <a:cubicBezTo>
                      <a:pt x="34" y="216"/>
                      <a:pt x="34" y="216"/>
                      <a:pt x="34" y="216"/>
                    </a:cubicBezTo>
                    <a:cubicBezTo>
                      <a:pt x="34" y="216"/>
                      <a:pt x="34" y="217"/>
                      <a:pt x="34" y="217"/>
                    </a:cubicBezTo>
                    <a:cubicBezTo>
                      <a:pt x="34" y="217"/>
                      <a:pt x="34" y="217"/>
                      <a:pt x="34" y="217"/>
                    </a:cubicBezTo>
                    <a:cubicBezTo>
                      <a:pt x="34" y="217"/>
                      <a:pt x="33" y="218"/>
                      <a:pt x="33" y="218"/>
                    </a:cubicBezTo>
                    <a:cubicBezTo>
                      <a:pt x="33" y="218"/>
                      <a:pt x="33" y="218"/>
                      <a:pt x="33" y="218"/>
                    </a:cubicBezTo>
                    <a:cubicBezTo>
                      <a:pt x="33" y="218"/>
                      <a:pt x="32" y="217"/>
                      <a:pt x="32" y="217"/>
                    </a:cubicBezTo>
                    <a:close/>
                    <a:moveTo>
                      <a:pt x="173" y="217"/>
                    </a:moveTo>
                    <a:cubicBezTo>
                      <a:pt x="172" y="217"/>
                      <a:pt x="171" y="216"/>
                      <a:pt x="172" y="215"/>
                    </a:cubicBezTo>
                    <a:cubicBezTo>
                      <a:pt x="172" y="215"/>
                      <a:pt x="172" y="215"/>
                      <a:pt x="172" y="215"/>
                    </a:cubicBezTo>
                    <a:cubicBezTo>
                      <a:pt x="173" y="211"/>
                      <a:pt x="174" y="207"/>
                      <a:pt x="175" y="204"/>
                    </a:cubicBezTo>
                    <a:cubicBezTo>
                      <a:pt x="175" y="204"/>
                      <a:pt x="175" y="204"/>
                      <a:pt x="175" y="204"/>
                    </a:cubicBezTo>
                    <a:cubicBezTo>
                      <a:pt x="175" y="203"/>
                      <a:pt x="176" y="202"/>
                      <a:pt x="177" y="202"/>
                    </a:cubicBezTo>
                    <a:cubicBezTo>
                      <a:pt x="177" y="202"/>
                      <a:pt x="177" y="202"/>
                      <a:pt x="177" y="202"/>
                    </a:cubicBezTo>
                    <a:cubicBezTo>
                      <a:pt x="177" y="203"/>
                      <a:pt x="178" y="203"/>
                      <a:pt x="178" y="204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8" y="204"/>
                      <a:pt x="178" y="204"/>
                      <a:pt x="178" y="204"/>
                    </a:cubicBezTo>
                    <a:cubicBezTo>
                      <a:pt x="177" y="208"/>
                      <a:pt x="176" y="212"/>
                      <a:pt x="174" y="216"/>
                    </a:cubicBezTo>
                    <a:cubicBezTo>
                      <a:pt x="174" y="216"/>
                      <a:pt x="174" y="216"/>
                      <a:pt x="174" y="216"/>
                    </a:cubicBezTo>
                    <a:cubicBezTo>
                      <a:pt x="174" y="217"/>
                      <a:pt x="174" y="217"/>
                      <a:pt x="173" y="217"/>
                    </a:cubicBezTo>
                    <a:cubicBezTo>
                      <a:pt x="173" y="217"/>
                      <a:pt x="173" y="217"/>
                      <a:pt x="173" y="217"/>
                    </a:cubicBezTo>
                    <a:cubicBezTo>
                      <a:pt x="173" y="217"/>
                      <a:pt x="173" y="217"/>
                      <a:pt x="173" y="217"/>
                    </a:cubicBezTo>
                    <a:close/>
                    <a:moveTo>
                      <a:pt x="14" y="192"/>
                    </a:moveTo>
                    <a:cubicBezTo>
                      <a:pt x="12" y="189"/>
                      <a:pt x="11" y="185"/>
                      <a:pt x="9" y="182"/>
                    </a:cubicBezTo>
                    <a:cubicBezTo>
                      <a:pt x="9" y="182"/>
                      <a:pt x="9" y="182"/>
                      <a:pt x="9" y="182"/>
                    </a:cubicBezTo>
                    <a:cubicBezTo>
                      <a:pt x="8" y="181"/>
                      <a:pt x="9" y="180"/>
                      <a:pt x="9" y="180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10" y="179"/>
                      <a:pt x="11" y="180"/>
                      <a:pt x="11" y="180"/>
                    </a:cubicBezTo>
                    <a:cubicBezTo>
                      <a:pt x="11" y="180"/>
                      <a:pt x="11" y="180"/>
                      <a:pt x="11" y="180"/>
                    </a:cubicBezTo>
                    <a:cubicBezTo>
                      <a:pt x="13" y="184"/>
                      <a:pt x="15" y="188"/>
                      <a:pt x="17" y="191"/>
                    </a:cubicBezTo>
                    <a:cubicBezTo>
                      <a:pt x="17" y="191"/>
                      <a:pt x="17" y="191"/>
                      <a:pt x="17" y="191"/>
                    </a:cubicBezTo>
                    <a:cubicBezTo>
                      <a:pt x="17" y="191"/>
                      <a:pt x="17" y="191"/>
                      <a:pt x="17" y="191"/>
                    </a:cubicBezTo>
                    <a:cubicBezTo>
                      <a:pt x="17" y="191"/>
                      <a:pt x="17" y="191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3"/>
                      <a:pt x="16" y="193"/>
                    </a:cubicBezTo>
                    <a:cubicBezTo>
                      <a:pt x="16" y="193"/>
                      <a:pt x="16" y="193"/>
                      <a:pt x="16" y="193"/>
                    </a:cubicBezTo>
                    <a:cubicBezTo>
                      <a:pt x="16" y="193"/>
                      <a:pt x="16" y="193"/>
                      <a:pt x="16" y="193"/>
                    </a:cubicBezTo>
                    <a:cubicBezTo>
                      <a:pt x="16" y="193"/>
                      <a:pt x="16" y="193"/>
                      <a:pt x="16" y="193"/>
                    </a:cubicBezTo>
                    <a:cubicBezTo>
                      <a:pt x="15" y="193"/>
                      <a:pt x="15" y="193"/>
                      <a:pt x="14" y="192"/>
                    </a:cubicBezTo>
                    <a:close/>
                    <a:moveTo>
                      <a:pt x="176" y="186"/>
                    </a:moveTo>
                    <a:cubicBezTo>
                      <a:pt x="175" y="182"/>
                      <a:pt x="174" y="178"/>
                      <a:pt x="173" y="175"/>
                    </a:cubicBezTo>
                    <a:cubicBezTo>
                      <a:pt x="173" y="175"/>
                      <a:pt x="173" y="175"/>
                      <a:pt x="173" y="175"/>
                    </a:cubicBezTo>
                    <a:cubicBezTo>
                      <a:pt x="173" y="175"/>
                      <a:pt x="173" y="175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3" y="174"/>
                      <a:pt x="174" y="173"/>
                      <a:pt x="174" y="173"/>
                    </a:cubicBezTo>
                    <a:cubicBezTo>
                      <a:pt x="174" y="173"/>
                      <a:pt x="174" y="173"/>
                      <a:pt x="174" y="173"/>
                    </a:cubicBezTo>
                    <a:cubicBezTo>
                      <a:pt x="175" y="173"/>
                      <a:pt x="176" y="173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6" y="174"/>
                      <a:pt x="176" y="174"/>
                      <a:pt x="176" y="174"/>
                    </a:cubicBezTo>
                    <a:cubicBezTo>
                      <a:pt x="177" y="177"/>
                      <a:pt x="178" y="181"/>
                      <a:pt x="179" y="186"/>
                    </a:cubicBezTo>
                    <a:cubicBezTo>
                      <a:pt x="179" y="186"/>
                      <a:pt x="179" y="186"/>
                      <a:pt x="179" y="186"/>
                    </a:cubicBezTo>
                    <a:cubicBezTo>
                      <a:pt x="179" y="187"/>
                      <a:pt x="178" y="187"/>
                      <a:pt x="177" y="187"/>
                    </a:cubicBezTo>
                    <a:cubicBezTo>
                      <a:pt x="177" y="187"/>
                      <a:pt x="177" y="187"/>
                      <a:pt x="177" y="187"/>
                    </a:cubicBezTo>
                    <a:cubicBezTo>
                      <a:pt x="177" y="187"/>
                      <a:pt x="177" y="187"/>
                      <a:pt x="177" y="187"/>
                    </a:cubicBezTo>
                    <a:cubicBezTo>
                      <a:pt x="177" y="187"/>
                      <a:pt x="177" y="187"/>
                      <a:pt x="177" y="187"/>
                    </a:cubicBezTo>
                    <a:cubicBezTo>
                      <a:pt x="176" y="187"/>
                      <a:pt x="176" y="187"/>
                      <a:pt x="176" y="186"/>
                    </a:cubicBezTo>
                    <a:close/>
                    <a:moveTo>
                      <a:pt x="2" y="165"/>
                    </a:moveTo>
                    <a:cubicBezTo>
                      <a:pt x="2" y="165"/>
                      <a:pt x="1" y="165"/>
                      <a:pt x="1" y="164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1" y="164"/>
                      <a:pt x="0" y="160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2"/>
                      <a:pt x="0" y="151"/>
                      <a:pt x="1" y="151"/>
                    </a:cubicBezTo>
                    <a:cubicBezTo>
                      <a:pt x="1" y="151"/>
                      <a:pt x="1" y="151"/>
                      <a:pt x="1" y="151"/>
                    </a:cubicBezTo>
                    <a:cubicBezTo>
                      <a:pt x="2" y="151"/>
                      <a:pt x="3" y="152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9"/>
                      <a:pt x="4" y="163"/>
                      <a:pt x="4" y="163"/>
                    </a:cubicBezTo>
                    <a:cubicBezTo>
                      <a:pt x="4" y="163"/>
                      <a:pt x="4" y="163"/>
                      <a:pt x="4" y="163"/>
                    </a:cubicBezTo>
                    <a:cubicBezTo>
                      <a:pt x="4" y="163"/>
                      <a:pt x="4" y="164"/>
                      <a:pt x="4" y="164"/>
                    </a:cubicBezTo>
                    <a:cubicBezTo>
                      <a:pt x="4" y="164"/>
                      <a:pt x="4" y="164"/>
                      <a:pt x="4" y="164"/>
                    </a:cubicBezTo>
                    <a:cubicBezTo>
                      <a:pt x="4" y="164"/>
                      <a:pt x="5" y="164"/>
                      <a:pt x="5" y="16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5" y="165"/>
                      <a:pt x="4" y="166"/>
                      <a:pt x="4" y="166"/>
                    </a:cubicBezTo>
                    <a:cubicBezTo>
                      <a:pt x="4" y="166"/>
                      <a:pt x="4" y="166"/>
                      <a:pt x="4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2" y="166"/>
                      <a:pt x="2" y="166"/>
                      <a:pt x="2" y="165"/>
                    </a:cubicBezTo>
                    <a:close/>
                    <a:moveTo>
                      <a:pt x="191" y="161"/>
                    </a:moveTo>
                    <a:cubicBezTo>
                      <a:pt x="191" y="160"/>
                      <a:pt x="192" y="160"/>
                      <a:pt x="193" y="160"/>
                    </a:cubicBezTo>
                    <a:cubicBezTo>
                      <a:pt x="193" y="160"/>
                      <a:pt x="193" y="160"/>
                      <a:pt x="193" y="160"/>
                    </a:cubicBezTo>
                    <a:cubicBezTo>
                      <a:pt x="196" y="159"/>
                      <a:pt x="200" y="159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5" y="158"/>
                      <a:pt x="206" y="158"/>
                      <a:pt x="206" y="159"/>
                    </a:cubicBezTo>
                    <a:cubicBezTo>
                      <a:pt x="206" y="159"/>
                      <a:pt x="206" y="159"/>
                      <a:pt x="206" y="159"/>
                    </a:cubicBezTo>
                    <a:cubicBezTo>
                      <a:pt x="206" y="159"/>
                      <a:pt x="206" y="159"/>
                      <a:pt x="206" y="159"/>
                    </a:cubicBezTo>
                    <a:cubicBezTo>
                      <a:pt x="206" y="159"/>
                      <a:pt x="206" y="159"/>
                      <a:pt x="206" y="159"/>
                    </a:cubicBezTo>
                    <a:cubicBezTo>
                      <a:pt x="206" y="160"/>
                      <a:pt x="206" y="161"/>
                      <a:pt x="205" y="161"/>
                    </a:cubicBezTo>
                    <a:cubicBezTo>
                      <a:pt x="205" y="161"/>
                      <a:pt x="205" y="161"/>
                      <a:pt x="205" y="161"/>
                    </a:cubicBezTo>
                    <a:cubicBezTo>
                      <a:pt x="201" y="162"/>
                      <a:pt x="197" y="162"/>
                      <a:pt x="193" y="163"/>
                    </a:cubicBezTo>
                    <a:cubicBezTo>
                      <a:pt x="193" y="163"/>
                      <a:pt x="193" y="163"/>
                      <a:pt x="193" y="163"/>
                    </a:cubicBezTo>
                    <a:cubicBezTo>
                      <a:pt x="193" y="163"/>
                      <a:pt x="193" y="163"/>
                      <a:pt x="193" y="163"/>
                    </a:cubicBezTo>
                    <a:cubicBezTo>
                      <a:pt x="193" y="163"/>
                      <a:pt x="193" y="163"/>
                      <a:pt x="193" y="163"/>
                    </a:cubicBezTo>
                    <a:cubicBezTo>
                      <a:pt x="192" y="163"/>
                      <a:pt x="191" y="162"/>
                      <a:pt x="191" y="161"/>
                    </a:cubicBezTo>
                    <a:close/>
                    <a:moveTo>
                      <a:pt x="174" y="160"/>
                    </a:moveTo>
                    <a:cubicBezTo>
                      <a:pt x="172" y="160"/>
                      <a:pt x="170" y="159"/>
                      <a:pt x="169" y="159"/>
                    </a:cubicBezTo>
                    <a:cubicBezTo>
                      <a:pt x="169" y="159"/>
                      <a:pt x="169" y="159"/>
                      <a:pt x="169" y="159"/>
                    </a:cubicBezTo>
                    <a:cubicBezTo>
                      <a:pt x="169" y="159"/>
                      <a:pt x="168" y="159"/>
                      <a:pt x="168" y="159"/>
                    </a:cubicBezTo>
                    <a:cubicBezTo>
                      <a:pt x="168" y="159"/>
                      <a:pt x="168" y="159"/>
                      <a:pt x="168" y="159"/>
                    </a:cubicBezTo>
                    <a:cubicBezTo>
                      <a:pt x="168" y="160"/>
                      <a:pt x="167" y="159"/>
                      <a:pt x="166" y="159"/>
                    </a:cubicBezTo>
                    <a:cubicBezTo>
                      <a:pt x="166" y="159"/>
                      <a:pt x="166" y="159"/>
                      <a:pt x="166" y="159"/>
                    </a:cubicBezTo>
                    <a:cubicBezTo>
                      <a:pt x="165" y="157"/>
                      <a:pt x="165" y="157"/>
                      <a:pt x="165" y="157"/>
                    </a:cubicBezTo>
                    <a:cubicBezTo>
                      <a:pt x="165" y="157"/>
                      <a:pt x="165" y="157"/>
                      <a:pt x="165" y="157"/>
                    </a:cubicBezTo>
                    <a:cubicBezTo>
                      <a:pt x="164" y="156"/>
                      <a:pt x="164" y="155"/>
                      <a:pt x="165" y="155"/>
                    </a:cubicBezTo>
                    <a:cubicBezTo>
                      <a:pt x="165" y="155"/>
                      <a:pt x="165" y="155"/>
                      <a:pt x="165" y="155"/>
                    </a:cubicBezTo>
                    <a:cubicBezTo>
                      <a:pt x="165" y="154"/>
                      <a:pt x="166" y="154"/>
                      <a:pt x="167" y="154"/>
                    </a:cubicBezTo>
                    <a:cubicBezTo>
                      <a:pt x="167" y="154"/>
                      <a:pt x="167" y="154"/>
                      <a:pt x="167" y="154"/>
                    </a:cubicBezTo>
                    <a:cubicBezTo>
                      <a:pt x="167" y="154"/>
                      <a:pt x="170" y="156"/>
                      <a:pt x="175" y="158"/>
                    </a:cubicBezTo>
                    <a:cubicBezTo>
                      <a:pt x="175" y="158"/>
                      <a:pt x="175" y="158"/>
                      <a:pt x="175" y="158"/>
                    </a:cubicBezTo>
                    <a:cubicBezTo>
                      <a:pt x="176" y="158"/>
                      <a:pt x="176" y="158"/>
                      <a:pt x="176" y="159"/>
                    </a:cubicBezTo>
                    <a:cubicBezTo>
                      <a:pt x="176" y="159"/>
                      <a:pt x="176" y="159"/>
                      <a:pt x="176" y="159"/>
                    </a:cubicBezTo>
                    <a:cubicBezTo>
                      <a:pt x="176" y="159"/>
                      <a:pt x="176" y="159"/>
                      <a:pt x="176" y="159"/>
                    </a:cubicBezTo>
                    <a:cubicBezTo>
                      <a:pt x="176" y="159"/>
                      <a:pt x="176" y="159"/>
                      <a:pt x="176" y="159"/>
                    </a:cubicBezTo>
                    <a:cubicBezTo>
                      <a:pt x="176" y="160"/>
                      <a:pt x="175" y="161"/>
                      <a:pt x="175" y="161"/>
                    </a:cubicBezTo>
                    <a:cubicBezTo>
                      <a:pt x="175" y="161"/>
                      <a:pt x="175" y="161"/>
                      <a:pt x="175" y="161"/>
                    </a:cubicBezTo>
                    <a:cubicBezTo>
                      <a:pt x="175" y="161"/>
                      <a:pt x="175" y="160"/>
                      <a:pt x="174" y="160"/>
                    </a:cubicBezTo>
                    <a:close/>
                    <a:moveTo>
                      <a:pt x="220" y="153"/>
                    </a:moveTo>
                    <a:cubicBezTo>
                      <a:pt x="219" y="153"/>
                      <a:pt x="220" y="152"/>
                      <a:pt x="220" y="151"/>
                    </a:cubicBezTo>
                    <a:cubicBezTo>
                      <a:pt x="220" y="151"/>
                      <a:pt x="220" y="151"/>
                      <a:pt x="220" y="151"/>
                    </a:cubicBezTo>
                    <a:cubicBezTo>
                      <a:pt x="224" y="149"/>
                      <a:pt x="227" y="147"/>
                      <a:pt x="230" y="144"/>
                    </a:cubicBezTo>
                    <a:cubicBezTo>
                      <a:pt x="230" y="144"/>
                      <a:pt x="230" y="144"/>
                      <a:pt x="230" y="144"/>
                    </a:cubicBezTo>
                    <a:cubicBezTo>
                      <a:pt x="230" y="144"/>
                      <a:pt x="231" y="144"/>
                      <a:pt x="232" y="144"/>
                    </a:cubicBezTo>
                    <a:cubicBezTo>
                      <a:pt x="232" y="144"/>
                      <a:pt x="232" y="144"/>
                      <a:pt x="232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6"/>
                      <a:pt x="232" y="146"/>
                      <a:pt x="232" y="146"/>
                    </a:cubicBezTo>
                    <a:cubicBezTo>
                      <a:pt x="232" y="146"/>
                      <a:pt x="232" y="146"/>
                      <a:pt x="232" y="146"/>
                    </a:cubicBezTo>
                    <a:cubicBezTo>
                      <a:pt x="229" y="149"/>
                      <a:pt x="225" y="152"/>
                      <a:pt x="222" y="154"/>
                    </a:cubicBezTo>
                    <a:cubicBezTo>
                      <a:pt x="222" y="154"/>
                      <a:pt x="222" y="154"/>
                      <a:pt x="222" y="154"/>
                    </a:cubicBezTo>
                    <a:cubicBezTo>
                      <a:pt x="222" y="154"/>
                      <a:pt x="221" y="154"/>
                      <a:pt x="221" y="154"/>
                    </a:cubicBezTo>
                    <a:cubicBezTo>
                      <a:pt x="221" y="154"/>
                      <a:pt x="221" y="154"/>
                      <a:pt x="221" y="154"/>
                    </a:cubicBezTo>
                    <a:cubicBezTo>
                      <a:pt x="221" y="154"/>
                      <a:pt x="220" y="154"/>
                      <a:pt x="220" y="153"/>
                    </a:cubicBezTo>
                    <a:close/>
                    <a:moveTo>
                      <a:pt x="2" y="136"/>
                    </a:moveTo>
                    <a:cubicBezTo>
                      <a:pt x="1" y="136"/>
                      <a:pt x="1" y="135"/>
                      <a:pt x="1" y="135"/>
                    </a:cubicBezTo>
                    <a:cubicBezTo>
                      <a:pt x="1" y="135"/>
                      <a:pt x="1" y="135"/>
                      <a:pt x="1" y="135"/>
                    </a:cubicBezTo>
                    <a:cubicBezTo>
                      <a:pt x="1" y="135"/>
                      <a:pt x="1" y="134"/>
                      <a:pt x="1" y="134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2" y="131"/>
                      <a:pt x="3" y="127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2"/>
                      <a:pt x="6" y="122"/>
                      <a:pt x="7" y="122"/>
                    </a:cubicBezTo>
                    <a:cubicBezTo>
                      <a:pt x="7" y="122"/>
                      <a:pt x="7" y="122"/>
                      <a:pt x="7" y="122"/>
                    </a:cubicBezTo>
                    <a:cubicBezTo>
                      <a:pt x="8" y="122"/>
                      <a:pt x="8" y="123"/>
                      <a:pt x="8" y="124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6" y="128"/>
                      <a:pt x="5" y="131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36"/>
                      <a:pt x="3" y="136"/>
                      <a:pt x="3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2" y="136"/>
                      <a:pt x="2" y="136"/>
                      <a:pt x="2" y="136"/>
                    </a:cubicBezTo>
                    <a:close/>
                    <a:moveTo>
                      <a:pt x="240" y="132"/>
                    </a:moveTo>
                    <a:cubicBezTo>
                      <a:pt x="240" y="132"/>
                      <a:pt x="239" y="131"/>
                      <a:pt x="240" y="130"/>
                    </a:cubicBezTo>
                    <a:cubicBezTo>
                      <a:pt x="240" y="130"/>
                      <a:pt x="240" y="130"/>
                      <a:pt x="240" y="130"/>
                    </a:cubicBezTo>
                    <a:cubicBezTo>
                      <a:pt x="241" y="127"/>
                      <a:pt x="243" y="123"/>
                      <a:pt x="243" y="119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4" y="118"/>
                      <a:pt x="244" y="118"/>
                      <a:pt x="245" y="118"/>
                    </a:cubicBezTo>
                    <a:cubicBezTo>
                      <a:pt x="245" y="118"/>
                      <a:pt x="245" y="118"/>
                      <a:pt x="245" y="118"/>
                    </a:cubicBezTo>
                    <a:cubicBezTo>
                      <a:pt x="246" y="118"/>
                      <a:pt x="246" y="119"/>
                      <a:pt x="246" y="119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20"/>
                      <a:pt x="246" y="120"/>
                      <a:pt x="246" y="120"/>
                    </a:cubicBezTo>
                    <a:cubicBezTo>
                      <a:pt x="246" y="120"/>
                      <a:pt x="246" y="120"/>
                      <a:pt x="246" y="120"/>
                    </a:cubicBezTo>
                    <a:cubicBezTo>
                      <a:pt x="245" y="124"/>
                      <a:pt x="244" y="128"/>
                      <a:pt x="242" y="131"/>
                    </a:cubicBezTo>
                    <a:cubicBezTo>
                      <a:pt x="242" y="131"/>
                      <a:pt x="242" y="131"/>
                      <a:pt x="242" y="131"/>
                    </a:cubicBezTo>
                    <a:cubicBezTo>
                      <a:pt x="242" y="132"/>
                      <a:pt x="242" y="132"/>
                      <a:pt x="241" y="132"/>
                    </a:cubicBezTo>
                    <a:cubicBezTo>
                      <a:pt x="241" y="132"/>
                      <a:pt x="241" y="132"/>
                      <a:pt x="241" y="132"/>
                    </a:cubicBezTo>
                    <a:cubicBezTo>
                      <a:pt x="241" y="132"/>
                      <a:pt x="241" y="132"/>
                      <a:pt x="240" y="132"/>
                    </a:cubicBezTo>
                    <a:close/>
                    <a:moveTo>
                      <a:pt x="81" y="112"/>
                    </a:moveTo>
                    <a:cubicBezTo>
                      <a:pt x="78" y="109"/>
                      <a:pt x="75" y="107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2" y="105"/>
                      <a:pt x="72" y="105"/>
                      <a:pt x="72" y="105"/>
                    </a:cubicBezTo>
                    <a:cubicBezTo>
                      <a:pt x="71" y="104"/>
                      <a:pt x="71" y="104"/>
                      <a:pt x="71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2" y="102"/>
                      <a:pt x="73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7" y="104"/>
                      <a:pt x="80" y="107"/>
                      <a:pt x="83" y="110"/>
                    </a:cubicBezTo>
                    <a:cubicBezTo>
                      <a:pt x="83" y="110"/>
                      <a:pt x="83" y="110"/>
                      <a:pt x="83" y="110"/>
                    </a:cubicBezTo>
                    <a:cubicBezTo>
                      <a:pt x="83" y="111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2" y="113"/>
                      <a:pt x="82" y="113"/>
                    </a:cubicBezTo>
                    <a:cubicBezTo>
                      <a:pt x="82" y="113"/>
                      <a:pt x="82" y="113"/>
                      <a:pt x="82" y="113"/>
                    </a:cubicBezTo>
                    <a:cubicBezTo>
                      <a:pt x="81" y="113"/>
                      <a:pt x="81" y="112"/>
                      <a:pt x="81" y="112"/>
                    </a:cubicBezTo>
                    <a:close/>
                    <a:moveTo>
                      <a:pt x="16" y="110"/>
                    </a:moveTo>
                    <a:cubicBezTo>
                      <a:pt x="16" y="110"/>
                      <a:pt x="16" y="109"/>
                      <a:pt x="16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16" y="109"/>
                      <a:pt x="16" y="108"/>
                      <a:pt x="16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9" y="105"/>
                      <a:pt x="22" y="103"/>
                      <a:pt x="26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7" y="101"/>
                      <a:pt x="28" y="101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9" y="103"/>
                      <a:pt x="29" y="103"/>
                      <a:pt x="28" y="104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24" y="106"/>
                      <a:pt x="21" y="108"/>
                      <a:pt x="18" y="110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8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6" y="110"/>
                      <a:pt x="16" y="110"/>
                    </a:cubicBezTo>
                    <a:close/>
                    <a:moveTo>
                      <a:pt x="245" y="102"/>
                    </a:moveTo>
                    <a:cubicBezTo>
                      <a:pt x="245" y="98"/>
                      <a:pt x="244" y="94"/>
                      <a:pt x="244" y="90"/>
                    </a:cubicBezTo>
                    <a:cubicBezTo>
                      <a:pt x="244" y="90"/>
                      <a:pt x="244" y="90"/>
                      <a:pt x="244" y="90"/>
                    </a:cubicBezTo>
                    <a:cubicBezTo>
                      <a:pt x="244" y="90"/>
                      <a:pt x="244" y="90"/>
                      <a:pt x="244" y="90"/>
                    </a:cubicBezTo>
                    <a:cubicBezTo>
                      <a:pt x="244" y="90"/>
                      <a:pt x="244" y="90"/>
                      <a:pt x="244" y="90"/>
                    </a:cubicBezTo>
                    <a:cubicBezTo>
                      <a:pt x="244" y="90"/>
                      <a:pt x="244" y="90"/>
                      <a:pt x="244" y="90"/>
                    </a:cubicBezTo>
                    <a:cubicBezTo>
                      <a:pt x="244" y="89"/>
                      <a:pt x="244" y="88"/>
                      <a:pt x="245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6" y="88"/>
                      <a:pt x="246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89"/>
                      <a:pt x="247" y="89"/>
                      <a:pt x="247" y="89"/>
                    </a:cubicBezTo>
                    <a:cubicBezTo>
                      <a:pt x="247" y="93"/>
                      <a:pt x="248" y="97"/>
                      <a:pt x="248" y="101"/>
                    </a:cubicBezTo>
                    <a:cubicBezTo>
                      <a:pt x="248" y="101"/>
                      <a:pt x="248" y="101"/>
                      <a:pt x="248" y="101"/>
                    </a:cubicBezTo>
                    <a:cubicBezTo>
                      <a:pt x="248" y="102"/>
                      <a:pt x="247" y="103"/>
                      <a:pt x="246" y="103"/>
                    </a:cubicBezTo>
                    <a:cubicBezTo>
                      <a:pt x="246" y="103"/>
                      <a:pt x="246" y="103"/>
                      <a:pt x="246" y="103"/>
                    </a:cubicBezTo>
                    <a:cubicBezTo>
                      <a:pt x="246" y="103"/>
                      <a:pt x="246" y="103"/>
                      <a:pt x="246" y="103"/>
                    </a:cubicBezTo>
                    <a:cubicBezTo>
                      <a:pt x="246" y="103"/>
                      <a:pt x="246" y="103"/>
                      <a:pt x="246" y="103"/>
                    </a:cubicBezTo>
                    <a:cubicBezTo>
                      <a:pt x="246" y="103"/>
                      <a:pt x="245" y="102"/>
                      <a:pt x="245" y="102"/>
                    </a:cubicBezTo>
                    <a:close/>
                    <a:moveTo>
                      <a:pt x="83" y="102"/>
                    </a:moveTo>
                    <a:cubicBezTo>
                      <a:pt x="83" y="102"/>
                      <a:pt x="82" y="102"/>
                      <a:pt x="82" y="101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2" y="101"/>
                      <a:pt x="82" y="101"/>
                      <a:pt x="83" y="101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4" y="97"/>
                      <a:pt x="86" y="94"/>
                      <a:pt x="90" y="91"/>
                    </a:cubicBezTo>
                    <a:cubicBezTo>
                      <a:pt x="90" y="91"/>
                      <a:pt x="90" y="91"/>
                      <a:pt x="90" y="91"/>
                    </a:cubicBezTo>
                    <a:cubicBezTo>
                      <a:pt x="91" y="90"/>
                      <a:pt x="92" y="90"/>
                      <a:pt x="92" y="91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3" y="91"/>
                      <a:pt x="93" y="92"/>
                      <a:pt x="92" y="93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88" y="96"/>
                      <a:pt x="86" y="99"/>
                      <a:pt x="85" y="102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5" y="102"/>
                      <a:pt x="85" y="103"/>
                      <a:pt x="84" y="103"/>
                    </a:cubicBezTo>
                    <a:cubicBezTo>
                      <a:pt x="84" y="103"/>
                      <a:pt x="84" y="103"/>
                      <a:pt x="84" y="103"/>
                    </a:cubicBezTo>
                    <a:cubicBezTo>
                      <a:pt x="84" y="103"/>
                      <a:pt x="84" y="103"/>
                      <a:pt x="83" y="102"/>
                    </a:cubicBezTo>
                    <a:close/>
                    <a:moveTo>
                      <a:pt x="43" y="97"/>
                    </a:move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6"/>
                      <a:pt x="43" y="95"/>
                      <a:pt x="44" y="95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5" y="95"/>
                      <a:pt x="47" y="95"/>
                      <a:pt x="50" y="95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2" y="95"/>
                      <a:pt x="54" y="95"/>
                      <a:pt x="56" y="95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57" y="95"/>
                      <a:pt x="58" y="96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7" y="98"/>
                      <a:pt x="57" y="98"/>
                      <a:pt x="56" y="98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4" y="98"/>
                      <a:pt x="52" y="98"/>
                      <a:pt x="50" y="98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48" y="98"/>
                      <a:pt x="46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3" y="98"/>
                      <a:pt x="43" y="98"/>
                      <a:pt x="43" y="97"/>
                    </a:cubicBezTo>
                    <a:close/>
                    <a:moveTo>
                      <a:pt x="101" y="87"/>
                    </a:moveTo>
                    <a:cubicBezTo>
                      <a:pt x="101" y="87"/>
                      <a:pt x="97" y="83"/>
                      <a:pt x="93" y="77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2" y="76"/>
                      <a:pt x="93" y="75"/>
                      <a:pt x="93" y="75"/>
                    </a:cubicBezTo>
                    <a:cubicBezTo>
                      <a:pt x="93" y="75"/>
                      <a:pt x="93" y="75"/>
                      <a:pt x="93" y="75"/>
                    </a:cubicBezTo>
                    <a:cubicBezTo>
                      <a:pt x="94" y="75"/>
                      <a:pt x="95" y="75"/>
                      <a:pt x="95" y="75"/>
                    </a:cubicBezTo>
                    <a:cubicBezTo>
                      <a:pt x="95" y="75"/>
                      <a:pt x="95" y="75"/>
                      <a:pt x="95" y="75"/>
                    </a:cubicBezTo>
                    <a:cubicBezTo>
                      <a:pt x="99" y="81"/>
                      <a:pt x="103" y="84"/>
                      <a:pt x="103" y="84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3" y="85"/>
                      <a:pt x="103" y="86"/>
                      <a:pt x="103" y="87"/>
                    </a:cubicBezTo>
                    <a:cubicBezTo>
                      <a:pt x="103" y="87"/>
                      <a:pt x="103" y="87"/>
                      <a:pt x="103" y="87"/>
                    </a:cubicBezTo>
                    <a:cubicBezTo>
                      <a:pt x="102" y="87"/>
                      <a:pt x="102" y="87"/>
                      <a:pt x="102" y="87"/>
                    </a:cubicBezTo>
                    <a:cubicBezTo>
                      <a:pt x="102" y="87"/>
                      <a:pt x="102" y="87"/>
                      <a:pt x="102" y="87"/>
                    </a:cubicBezTo>
                    <a:cubicBezTo>
                      <a:pt x="101" y="87"/>
                      <a:pt x="101" y="87"/>
                      <a:pt x="101" y="87"/>
                    </a:cubicBezTo>
                    <a:close/>
                    <a:moveTo>
                      <a:pt x="239" y="73"/>
                    </a:moveTo>
                    <a:cubicBezTo>
                      <a:pt x="237" y="69"/>
                      <a:pt x="236" y="66"/>
                      <a:pt x="234" y="62"/>
                    </a:cubicBezTo>
                    <a:cubicBezTo>
                      <a:pt x="234" y="62"/>
                      <a:pt x="234" y="62"/>
                      <a:pt x="234" y="62"/>
                    </a:cubicBezTo>
                    <a:cubicBezTo>
                      <a:pt x="234" y="62"/>
                      <a:pt x="234" y="62"/>
                      <a:pt x="234" y="6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4" y="61"/>
                      <a:pt x="234" y="60"/>
                      <a:pt x="234" y="60"/>
                    </a:cubicBezTo>
                    <a:cubicBezTo>
                      <a:pt x="234" y="60"/>
                      <a:pt x="234" y="60"/>
                      <a:pt x="234" y="60"/>
                    </a:cubicBezTo>
                    <a:cubicBezTo>
                      <a:pt x="235" y="60"/>
                      <a:pt x="236" y="60"/>
                      <a:pt x="237" y="61"/>
                    </a:cubicBezTo>
                    <a:cubicBezTo>
                      <a:pt x="237" y="61"/>
                      <a:pt x="237" y="61"/>
                      <a:pt x="237" y="61"/>
                    </a:cubicBezTo>
                    <a:cubicBezTo>
                      <a:pt x="238" y="64"/>
                      <a:pt x="240" y="68"/>
                      <a:pt x="242" y="72"/>
                    </a:cubicBezTo>
                    <a:cubicBezTo>
                      <a:pt x="242" y="72"/>
                      <a:pt x="242" y="72"/>
                      <a:pt x="242" y="72"/>
                    </a:cubicBezTo>
                    <a:cubicBezTo>
                      <a:pt x="242" y="73"/>
                      <a:pt x="241" y="73"/>
                      <a:pt x="241" y="74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41" y="74"/>
                      <a:pt x="240" y="74"/>
                      <a:pt x="240" y="74"/>
                    </a:cubicBezTo>
                    <a:cubicBezTo>
                      <a:pt x="240" y="74"/>
                      <a:pt x="240" y="74"/>
                      <a:pt x="240" y="74"/>
                    </a:cubicBezTo>
                    <a:cubicBezTo>
                      <a:pt x="240" y="74"/>
                      <a:pt x="239" y="73"/>
                      <a:pt x="239" y="73"/>
                    </a:cubicBezTo>
                    <a:close/>
                    <a:moveTo>
                      <a:pt x="85" y="61"/>
                    </a:moveTo>
                    <a:cubicBezTo>
                      <a:pt x="83" y="57"/>
                      <a:pt x="83" y="53"/>
                      <a:pt x="83" y="48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3" y="48"/>
                      <a:pt x="83" y="47"/>
                      <a:pt x="84" y="47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5" y="47"/>
                      <a:pt x="86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6" y="52"/>
                      <a:pt x="86" y="56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61"/>
                      <a:pt x="87" y="61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5" y="62"/>
                      <a:pt x="85" y="61"/>
                      <a:pt x="85" y="61"/>
                    </a:cubicBezTo>
                    <a:close/>
                    <a:moveTo>
                      <a:pt x="224" y="47"/>
                    </a:moveTo>
                    <a:cubicBezTo>
                      <a:pt x="222" y="44"/>
                      <a:pt x="219" y="41"/>
                      <a:pt x="217" y="38"/>
                    </a:cubicBezTo>
                    <a:cubicBezTo>
                      <a:pt x="217" y="38"/>
                      <a:pt x="217" y="38"/>
                      <a:pt x="217" y="38"/>
                    </a:cubicBezTo>
                    <a:cubicBezTo>
                      <a:pt x="216" y="38"/>
                      <a:pt x="216" y="37"/>
                      <a:pt x="216" y="37"/>
                    </a:cubicBezTo>
                    <a:cubicBezTo>
                      <a:pt x="216" y="37"/>
                      <a:pt x="216" y="37"/>
                      <a:pt x="216" y="37"/>
                    </a:cubicBezTo>
                    <a:cubicBezTo>
                      <a:pt x="216" y="37"/>
                      <a:pt x="217" y="36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7" y="35"/>
                      <a:pt x="218" y="35"/>
                      <a:pt x="219" y="36"/>
                    </a:cubicBezTo>
                    <a:cubicBezTo>
                      <a:pt x="219" y="36"/>
                      <a:pt x="219" y="36"/>
                      <a:pt x="219" y="36"/>
                    </a:cubicBezTo>
                    <a:cubicBezTo>
                      <a:pt x="222" y="39"/>
                      <a:pt x="224" y="42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7" y="46"/>
                      <a:pt x="227" y="47"/>
                      <a:pt x="226" y="47"/>
                    </a:cubicBezTo>
                    <a:cubicBezTo>
                      <a:pt x="226" y="47"/>
                      <a:pt x="226" y="47"/>
                      <a:pt x="226" y="47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5" y="48"/>
                      <a:pt x="225" y="48"/>
                      <a:pt x="224" y="47"/>
                    </a:cubicBezTo>
                    <a:close/>
                    <a:moveTo>
                      <a:pt x="88" y="32"/>
                    </a:moveTo>
                    <a:cubicBezTo>
                      <a:pt x="87" y="32"/>
                      <a:pt x="87" y="32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9" y="27"/>
                      <a:pt x="92" y="24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5" y="20"/>
                      <a:pt x="96" y="20"/>
                      <a:pt x="97" y="20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1"/>
                      <a:pt x="97" y="22"/>
                      <a:pt x="97" y="23"/>
                    </a:cubicBezTo>
                    <a:cubicBezTo>
                      <a:pt x="97" y="23"/>
                      <a:pt x="97" y="23"/>
                      <a:pt x="97" y="23"/>
                    </a:cubicBezTo>
                    <a:cubicBezTo>
                      <a:pt x="94" y="26"/>
                      <a:pt x="92" y="29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89" y="33"/>
                      <a:pt x="89" y="33"/>
                    </a:cubicBezTo>
                    <a:cubicBezTo>
                      <a:pt x="89" y="33"/>
                      <a:pt x="89" y="33"/>
                      <a:pt x="89" y="33"/>
                    </a:cubicBezTo>
                    <a:cubicBezTo>
                      <a:pt x="88" y="33"/>
                      <a:pt x="88" y="33"/>
                      <a:pt x="88" y="32"/>
                    </a:cubicBezTo>
                    <a:close/>
                    <a:moveTo>
                      <a:pt x="204" y="26"/>
                    </a:moveTo>
                    <a:cubicBezTo>
                      <a:pt x="201" y="23"/>
                      <a:pt x="197" y="21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4" y="19"/>
                      <a:pt x="194" y="19"/>
                    </a:cubicBezTo>
                    <a:cubicBezTo>
                      <a:pt x="194" y="19"/>
                      <a:pt x="193" y="18"/>
                      <a:pt x="193" y="18"/>
                    </a:cubicBezTo>
                    <a:cubicBezTo>
                      <a:pt x="193" y="18"/>
                      <a:pt x="193" y="18"/>
                      <a:pt x="193" y="18"/>
                    </a:cubicBezTo>
                    <a:cubicBezTo>
                      <a:pt x="193" y="17"/>
                      <a:pt x="194" y="17"/>
                      <a:pt x="194" y="17"/>
                    </a:cubicBezTo>
                    <a:cubicBezTo>
                      <a:pt x="194" y="17"/>
                      <a:pt x="194" y="17"/>
                      <a:pt x="194" y="17"/>
                    </a:cubicBezTo>
                    <a:cubicBezTo>
                      <a:pt x="194" y="16"/>
                      <a:pt x="195" y="16"/>
                      <a:pt x="196" y="16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7"/>
                      <a:pt x="196" y="17"/>
                      <a:pt x="196" y="17"/>
                    </a:cubicBezTo>
                    <a:cubicBezTo>
                      <a:pt x="196" y="17"/>
                      <a:pt x="196" y="17"/>
                      <a:pt x="196" y="17"/>
                    </a:cubicBezTo>
                    <a:cubicBezTo>
                      <a:pt x="199" y="19"/>
                      <a:pt x="202" y="21"/>
                      <a:pt x="206" y="24"/>
                    </a:cubicBezTo>
                    <a:cubicBezTo>
                      <a:pt x="206" y="24"/>
                      <a:pt x="206" y="24"/>
                      <a:pt x="206" y="24"/>
                    </a:cubicBezTo>
                    <a:cubicBezTo>
                      <a:pt x="206" y="24"/>
                      <a:pt x="206" y="25"/>
                      <a:pt x="206" y="26"/>
                    </a:cubicBezTo>
                    <a:cubicBezTo>
                      <a:pt x="206" y="26"/>
                      <a:pt x="206" y="26"/>
                      <a:pt x="206" y="26"/>
                    </a:cubicBezTo>
                    <a:cubicBezTo>
                      <a:pt x="206" y="26"/>
                      <a:pt x="205" y="26"/>
                      <a:pt x="205" y="26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4" y="26"/>
                      <a:pt x="204" y="26"/>
                      <a:pt x="204" y="26"/>
                    </a:cubicBezTo>
                    <a:close/>
                    <a:moveTo>
                      <a:pt x="109" y="11"/>
                    </a:moveTo>
                    <a:cubicBezTo>
                      <a:pt x="109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0"/>
                      <a:pt x="109" y="10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13" y="7"/>
                      <a:pt x="116" y="5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4"/>
                      <a:pt x="122" y="4"/>
                      <a:pt x="122" y="5"/>
                    </a:cubicBezTo>
                    <a:cubicBezTo>
                      <a:pt x="122" y="5"/>
                      <a:pt x="122" y="5"/>
                      <a:pt x="122" y="5"/>
                    </a:cubicBezTo>
                    <a:cubicBezTo>
                      <a:pt x="122" y="6"/>
                      <a:pt x="122" y="6"/>
                      <a:pt x="121" y="7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18" y="8"/>
                      <a:pt x="114" y="10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1" y="12"/>
                      <a:pt x="111" y="12"/>
                      <a:pt x="111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09" y="12"/>
                      <a:pt x="109" y="12"/>
                      <a:pt x="109" y="11"/>
                    </a:cubicBezTo>
                    <a:close/>
                    <a:moveTo>
                      <a:pt x="179" y="11"/>
                    </a:moveTo>
                    <a:cubicBezTo>
                      <a:pt x="175" y="9"/>
                      <a:pt x="171" y="8"/>
                      <a:pt x="167" y="6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7" y="6"/>
                      <a:pt x="166" y="6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6" y="5"/>
                      <a:pt x="166" y="5"/>
                      <a:pt x="166" y="5"/>
                    </a:cubicBezTo>
                    <a:cubicBezTo>
                      <a:pt x="167" y="4"/>
                      <a:pt x="168" y="3"/>
                      <a:pt x="168" y="4"/>
                    </a:cubicBezTo>
                    <a:cubicBezTo>
                      <a:pt x="168" y="4"/>
                      <a:pt x="168" y="4"/>
                      <a:pt x="168" y="4"/>
                    </a:cubicBezTo>
                    <a:cubicBezTo>
                      <a:pt x="172" y="5"/>
                      <a:pt x="176" y="6"/>
                      <a:pt x="180" y="8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81" y="8"/>
                      <a:pt x="181" y="9"/>
                      <a:pt x="181" y="10"/>
                    </a:cubicBezTo>
                    <a:cubicBezTo>
                      <a:pt x="181" y="10"/>
                      <a:pt x="181" y="10"/>
                      <a:pt x="181" y="10"/>
                    </a:cubicBezTo>
                    <a:cubicBezTo>
                      <a:pt x="180" y="10"/>
                      <a:pt x="180" y="11"/>
                      <a:pt x="179" y="11"/>
                    </a:cubicBezTo>
                    <a:cubicBezTo>
                      <a:pt x="179" y="11"/>
                      <a:pt x="179" y="11"/>
                      <a:pt x="179" y="11"/>
                    </a:cubicBezTo>
                    <a:cubicBezTo>
                      <a:pt x="179" y="11"/>
                      <a:pt x="179" y="11"/>
                      <a:pt x="179" y="11"/>
                    </a:cubicBezTo>
                    <a:close/>
                    <a:moveTo>
                      <a:pt x="150" y="3"/>
                    </a:moveTo>
                    <a:cubicBezTo>
                      <a:pt x="148" y="3"/>
                      <a:pt x="146" y="3"/>
                      <a:pt x="144" y="3"/>
                    </a:cubicBezTo>
                    <a:cubicBezTo>
                      <a:pt x="144" y="3"/>
                      <a:pt x="144" y="3"/>
                      <a:pt x="144" y="3"/>
                    </a:cubicBezTo>
                    <a:cubicBezTo>
                      <a:pt x="142" y="3"/>
                      <a:pt x="140" y="3"/>
                      <a:pt x="138" y="3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8" y="3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1"/>
                      <a:pt x="137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40" y="0"/>
                      <a:pt x="142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6" y="0"/>
                      <a:pt x="148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1" y="0"/>
                      <a:pt x="152" y="1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3"/>
                      <a:pt x="151" y="3"/>
                      <a:pt x="150" y="3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0" y="3"/>
                      <a:pt x="150" y="3"/>
                      <a:pt x="150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0" name="Freeform 176"/>
              <p:cNvSpPr>
                <a:spLocks noEditPoints="1"/>
              </p:cNvSpPr>
              <p:nvPr/>
            </p:nvSpPr>
            <p:spPr bwMode="auto">
              <a:xfrm>
                <a:off x="16860845" y="-403227"/>
                <a:ext cx="249238" cy="68263"/>
              </a:xfrm>
              <a:custGeom>
                <a:avLst/>
                <a:gdLst>
                  <a:gd name="T0" fmla="*/ 40 w 66"/>
                  <a:gd name="T1" fmla="*/ 18 h 18"/>
                  <a:gd name="T2" fmla="*/ 28 w 66"/>
                  <a:gd name="T3" fmla="*/ 16 h 18"/>
                  <a:gd name="T4" fmla="*/ 28 w 66"/>
                  <a:gd name="T5" fmla="*/ 16 h 18"/>
                  <a:gd name="T6" fmla="*/ 28 w 66"/>
                  <a:gd name="T7" fmla="*/ 16 h 18"/>
                  <a:gd name="T8" fmla="*/ 27 w 66"/>
                  <a:gd name="T9" fmla="*/ 15 h 18"/>
                  <a:gd name="T10" fmla="*/ 27 w 66"/>
                  <a:gd name="T11" fmla="*/ 15 h 18"/>
                  <a:gd name="T12" fmla="*/ 27 w 66"/>
                  <a:gd name="T13" fmla="*/ 14 h 18"/>
                  <a:gd name="T14" fmla="*/ 27 w 66"/>
                  <a:gd name="T15" fmla="*/ 14 h 18"/>
                  <a:gd name="T16" fmla="*/ 29 w 66"/>
                  <a:gd name="T17" fmla="*/ 13 h 18"/>
                  <a:gd name="T18" fmla="*/ 29 w 66"/>
                  <a:gd name="T19" fmla="*/ 13 h 18"/>
                  <a:gd name="T20" fmla="*/ 40 w 66"/>
                  <a:gd name="T21" fmla="*/ 15 h 18"/>
                  <a:gd name="T22" fmla="*/ 40 w 66"/>
                  <a:gd name="T23" fmla="*/ 15 h 18"/>
                  <a:gd name="T24" fmla="*/ 42 w 66"/>
                  <a:gd name="T25" fmla="*/ 16 h 18"/>
                  <a:gd name="T26" fmla="*/ 42 w 66"/>
                  <a:gd name="T27" fmla="*/ 16 h 18"/>
                  <a:gd name="T28" fmla="*/ 40 w 66"/>
                  <a:gd name="T29" fmla="*/ 18 h 18"/>
                  <a:gd name="T30" fmla="*/ 40 w 66"/>
                  <a:gd name="T31" fmla="*/ 18 h 18"/>
                  <a:gd name="T32" fmla="*/ 40 w 66"/>
                  <a:gd name="T33" fmla="*/ 18 h 18"/>
                  <a:gd name="T34" fmla="*/ 56 w 66"/>
                  <a:gd name="T35" fmla="*/ 13 h 18"/>
                  <a:gd name="T36" fmla="*/ 56 w 66"/>
                  <a:gd name="T37" fmla="*/ 13 h 18"/>
                  <a:gd name="T38" fmla="*/ 56 w 66"/>
                  <a:gd name="T39" fmla="*/ 13 h 18"/>
                  <a:gd name="T40" fmla="*/ 57 w 66"/>
                  <a:gd name="T41" fmla="*/ 11 h 18"/>
                  <a:gd name="T42" fmla="*/ 57 w 66"/>
                  <a:gd name="T43" fmla="*/ 11 h 18"/>
                  <a:gd name="T44" fmla="*/ 64 w 66"/>
                  <a:gd name="T45" fmla="*/ 7 h 18"/>
                  <a:gd name="T46" fmla="*/ 64 w 66"/>
                  <a:gd name="T47" fmla="*/ 7 h 18"/>
                  <a:gd name="T48" fmla="*/ 66 w 66"/>
                  <a:gd name="T49" fmla="*/ 8 h 18"/>
                  <a:gd name="T50" fmla="*/ 66 w 66"/>
                  <a:gd name="T51" fmla="*/ 8 h 18"/>
                  <a:gd name="T52" fmla="*/ 66 w 66"/>
                  <a:gd name="T53" fmla="*/ 10 h 18"/>
                  <a:gd name="T54" fmla="*/ 66 w 66"/>
                  <a:gd name="T55" fmla="*/ 10 h 18"/>
                  <a:gd name="T56" fmla="*/ 58 w 66"/>
                  <a:gd name="T57" fmla="*/ 14 h 18"/>
                  <a:gd name="T58" fmla="*/ 58 w 66"/>
                  <a:gd name="T59" fmla="*/ 14 h 18"/>
                  <a:gd name="T60" fmla="*/ 58 w 66"/>
                  <a:gd name="T61" fmla="*/ 14 h 18"/>
                  <a:gd name="T62" fmla="*/ 58 w 66"/>
                  <a:gd name="T63" fmla="*/ 14 h 18"/>
                  <a:gd name="T64" fmla="*/ 56 w 66"/>
                  <a:gd name="T65" fmla="*/ 13 h 18"/>
                  <a:gd name="T66" fmla="*/ 11 w 66"/>
                  <a:gd name="T67" fmla="*/ 9 h 18"/>
                  <a:gd name="T68" fmla="*/ 1 w 66"/>
                  <a:gd name="T69" fmla="*/ 3 h 18"/>
                  <a:gd name="T70" fmla="*/ 1 w 66"/>
                  <a:gd name="T71" fmla="*/ 3 h 18"/>
                  <a:gd name="T72" fmla="*/ 1 w 66"/>
                  <a:gd name="T73" fmla="*/ 1 h 18"/>
                  <a:gd name="T74" fmla="*/ 1 w 66"/>
                  <a:gd name="T75" fmla="*/ 1 h 18"/>
                  <a:gd name="T76" fmla="*/ 3 w 66"/>
                  <a:gd name="T77" fmla="*/ 0 h 18"/>
                  <a:gd name="T78" fmla="*/ 3 w 66"/>
                  <a:gd name="T79" fmla="*/ 0 h 18"/>
                  <a:gd name="T80" fmla="*/ 12 w 66"/>
                  <a:gd name="T81" fmla="*/ 7 h 18"/>
                  <a:gd name="T82" fmla="*/ 12 w 66"/>
                  <a:gd name="T83" fmla="*/ 7 h 18"/>
                  <a:gd name="T84" fmla="*/ 13 w 66"/>
                  <a:gd name="T85" fmla="*/ 9 h 18"/>
                  <a:gd name="T86" fmla="*/ 13 w 66"/>
                  <a:gd name="T87" fmla="*/ 9 h 18"/>
                  <a:gd name="T88" fmla="*/ 12 w 66"/>
                  <a:gd name="T89" fmla="*/ 10 h 18"/>
                  <a:gd name="T90" fmla="*/ 12 w 66"/>
                  <a:gd name="T91" fmla="*/ 10 h 18"/>
                  <a:gd name="T92" fmla="*/ 11 w 66"/>
                  <a:gd name="T9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18">
                    <a:moveTo>
                      <a:pt x="40" y="18"/>
                    </a:moveTo>
                    <a:cubicBezTo>
                      <a:pt x="36" y="18"/>
                      <a:pt x="32" y="17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8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2" y="14"/>
                      <a:pt x="36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1" y="15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7"/>
                      <a:pt x="41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2"/>
                      <a:pt x="57" y="12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9" y="10"/>
                      <a:pt x="62" y="9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5" y="7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9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3" y="11"/>
                      <a:pt x="61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7" y="14"/>
                      <a:pt x="57" y="14"/>
                      <a:pt x="56" y="13"/>
                    </a:cubicBezTo>
                    <a:close/>
                    <a:moveTo>
                      <a:pt x="11" y="9"/>
                    </a:moveTo>
                    <a:cubicBezTo>
                      <a:pt x="5" y="6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6" y="3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9"/>
                      <a:pt x="11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1" name="Freeform 177"/>
              <p:cNvSpPr>
                <a:spLocks noEditPoints="1"/>
              </p:cNvSpPr>
              <p:nvPr/>
            </p:nvSpPr>
            <p:spPr bwMode="auto">
              <a:xfrm>
                <a:off x="16797345" y="-293689"/>
                <a:ext cx="104775" cy="250826"/>
              </a:xfrm>
              <a:custGeom>
                <a:avLst/>
                <a:gdLst>
                  <a:gd name="T0" fmla="*/ 25 w 28"/>
                  <a:gd name="T1" fmla="*/ 67 h 67"/>
                  <a:gd name="T2" fmla="*/ 24 w 28"/>
                  <a:gd name="T3" fmla="*/ 65 h 67"/>
                  <a:gd name="T4" fmla="*/ 24 w 28"/>
                  <a:gd name="T5" fmla="*/ 65 h 67"/>
                  <a:gd name="T6" fmla="*/ 25 w 28"/>
                  <a:gd name="T7" fmla="*/ 54 h 67"/>
                  <a:gd name="T8" fmla="*/ 25 w 28"/>
                  <a:gd name="T9" fmla="*/ 54 h 67"/>
                  <a:gd name="T10" fmla="*/ 25 w 28"/>
                  <a:gd name="T11" fmla="*/ 54 h 67"/>
                  <a:gd name="T12" fmla="*/ 27 w 28"/>
                  <a:gd name="T13" fmla="*/ 52 h 67"/>
                  <a:gd name="T14" fmla="*/ 27 w 28"/>
                  <a:gd name="T15" fmla="*/ 52 h 67"/>
                  <a:gd name="T16" fmla="*/ 28 w 28"/>
                  <a:gd name="T17" fmla="*/ 54 h 67"/>
                  <a:gd name="T18" fmla="*/ 28 w 28"/>
                  <a:gd name="T19" fmla="*/ 54 h 67"/>
                  <a:gd name="T20" fmla="*/ 28 w 28"/>
                  <a:gd name="T21" fmla="*/ 54 h 67"/>
                  <a:gd name="T22" fmla="*/ 28 w 28"/>
                  <a:gd name="T23" fmla="*/ 54 h 67"/>
                  <a:gd name="T24" fmla="*/ 28 w 28"/>
                  <a:gd name="T25" fmla="*/ 54 h 67"/>
                  <a:gd name="T26" fmla="*/ 28 w 28"/>
                  <a:gd name="T27" fmla="*/ 54 h 67"/>
                  <a:gd name="T28" fmla="*/ 27 w 28"/>
                  <a:gd name="T29" fmla="*/ 66 h 67"/>
                  <a:gd name="T30" fmla="*/ 27 w 28"/>
                  <a:gd name="T31" fmla="*/ 66 h 67"/>
                  <a:gd name="T32" fmla="*/ 25 w 28"/>
                  <a:gd name="T33" fmla="*/ 67 h 67"/>
                  <a:gd name="T34" fmla="*/ 25 w 28"/>
                  <a:gd name="T35" fmla="*/ 67 h 67"/>
                  <a:gd name="T36" fmla="*/ 25 w 28"/>
                  <a:gd name="T37" fmla="*/ 67 h 67"/>
                  <a:gd name="T38" fmla="*/ 23 w 28"/>
                  <a:gd name="T39" fmla="*/ 36 h 67"/>
                  <a:gd name="T40" fmla="*/ 19 w 28"/>
                  <a:gd name="T41" fmla="*/ 26 h 67"/>
                  <a:gd name="T42" fmla="*/ 19 w 28"/>
                  <a:gd name="T43" fmla="*/ 26 h 67"/>
                  <a:gd name="T44" fmla="*/ 18 w 28"/>
                  <a:gd name="T45" fmla="*/ 25 h 67"/>
                  <a:gd name="T46" fmla="*/ 18 w 28"/>
                  <a:gd name="T47" fmla="*/ 25 h 67"/>
                  <a:gd name="T48" fmla="*/ 19 w 28"/>
                  <a:gd name="T49" fmla="*/ 24 h 67"/>
                  <a:gd name="T50" fmla="*/ 19 w 28"/>
                  <a:gd name="T51" fmla="*/ 24 h 67"/>
                  <a:gd name="T52" fmla="*/ 21 w 28"/>
                  <a:gd name="T53" fmla="*/ 24 h 67"/>
                  <a:gd name="T54" fmla="*/ 21 w 28"/>
                  <a:gd name="T55" fmla="*/ 24 h 67"/>
                  <a:gd name="T56" fmla="*/ 26 w 28"/>
                  <a:gd name="T57" fmla="*/ 36 h 67"/>
                  <a:gd name="T58" fmla="*/ 26 w 28"/>
                  <a:gd name="T59" fmla="*/ 36 h 67"/>
                  <a:gd name="T60" fmla="*/ 25 w 28"/>
                  <a:gd name="T61" fmla="*/ 38 h 67"/>
                  <a:gd name="T62" fmla="*/ 25 w 28"/>
                  <a:gd name="T63" fmla="*/ 38 h 67"/>
                  <a:gd name="T64" fmla="*/ 24 w 28"/>
                  <a:gd name="T65" fmla="*/ 38 h 67"/>
                  <a:gd name="T66" fmla="*/ 24 w 28"/>
                  <a:gd name="T67" fmla="*/ 38 h 67"/>
                  <a:gd name="T68" fmla="*/ 23 w 28"/>
                  <a:gd name="T69" fmla="*/ 36 h 67"/>
                  <a:gd name="T70" fmla="*/ 9 w 28"/>
                  <a:gd name="T71" fmla="*/ 11 h 67"/>
                  <a:gd name="T72" fmla="*/ 1 w 28"/>
                  <a:gd name="T73" fmla="*/ 2 h 67"/>
                  <a:gd name="T74" fmla="*/ 1 w 28"/>
                  <a:gd name="T75" fmla="*/ 2 h 67"/>
                  <a:gd name="T76" fmla="*/ 1 w 28"/>
                  <a:gd name="T77" fmla="*/ 3 h 67"/>
                  <a:gd name="T78" fmla="*/ 0 w 28"/>
                  <a:gd name="T79" fmla="*/ 0 h 67"/>
                  <a:gd name="T80" fmla="*/ 0 w 28"/>
                  <a:gd name="T81" fmla="*/ 0 h 67"/>
                  <a:gd name="T82" fmla="*/ 3 w 28"/>
                  <a:gd name="T83" fmla="*/ 0 h 67"/>
                  <a:gd name="T84" fmla="*/ 3 w 28"/>
                  <a:gd name="T85" fmla="*/ 0 h 67"/>
                  <a:gd name="T86" fmla="*/ 11 w 28"/>
                  <a:gd name="T87" fmla="*/ 9 h 67"/>
                  <a:gd name="T88" fmla="*/ 11 w 28"/>
                  <a:gd name="T89" fmla="*/ 9 h 67"/>
                  <a:gd name="T90" fmla="*/ 11 w 28"/>
                  <a:gd name="T91" fmla="*/ 11 h 67"/>
                  <a:gd name="T92" fmla="*/ 11 w 28"/>
                  <a:gd name="T93" fmla="*/ 11 h 67"/>
                  <a:gd name="T94" fmla="*/ 10 w 28"/>
                  <a:gd name="T95" fmla="*/ 11 h 67"/>
                  <a:gd name="T96" fmla="*/ 10 w 28"/>
                  <a:gd name="T97" fmla="*/ 11 h 67"/>
                  <a:gd name="T98" fmla="*/ 9 w 28"/>
                  <a:gd name="T99" fmla="*/ 1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" h="67">
                    <a:moveTo>
                      <a:pt x="25" y="67"/>
                    </a:moveTo>
                    <a:cubicBezTo>
                      <a:pt x="24" y="67"/>
                      <a:pt x="23" y="66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5" y="61"/>
                      <a:pt x="25" y="57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6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8" y="52"/>
                      <a:pt x="28" y="53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8"/>
                      <a:pt x="28" y="62"/>
                      <a:pt x="27" y="66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26" y="67"/>
                      <a:pt x="26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lose/>
                    <a:moveTo>
                      <a:pt x="23" y="36"/>
                    </a:moveTo>
                    <a:cubicBezTo>
                      <a:pt x="22" y="33"/>
                      <a:pt x="20" y="29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3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3" y="28"/>
                      <a:pt x="25" y="32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7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3" y="37"/>
                      <a:pt x="23" y="36"/>
                    </a:cubicBezTo>
                    <a:close/>
                    <a:moveTo>
                      <a:pt x="9" y="11"/>
                    </a:moveTo>
                    <a:cubicBezTo>
                      <a:pt x="4" y="5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6" y="3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2" name="Freeform 178"/>
              <p:cNvSpPr/>
              <p:nvPr/>
            </p:nvSpPr>
            <p:spPr bwMode="auto">
              <a:xfrm>
                <a:off x="16409994" y="-488952"/>
                <a:ext cx="173038" cy="176213"/>
              </a:xfrm>
              <a:custGeom>
                <a:avLst/>
                <a:gdLst>
                  <a:gd name="T0" fmla="*/ 44 w 46"/>
                  <a:gd name="T1" fmla="*/ 27 h 47"/>
                  <a:gd name="T2" fmla="*/ 19 w 46"/>
                  <a:gd name="T3" fmla="*/ 45 h 47"/>
                  <a:gd name="T4" fmla="*/ 1 w 46"/>
                  <a:gd name="T5" fmla="*/ 20 h 47"/>
                  <a:gd name="T6" fmla="*/ 26 w 46"/>
                  <a:gd name="T7" fmla="*/ 2 h 47"/>
                  <a:gd name="T8" fmla="*/ 44 w 46"/>
                  <a:gd name="T9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4" y="27"/>
                    </a:moveTo>
                    <a:cubicBezTo>
                      <a:pt x="42" y="39"/>
                      <a:pt x="31" y="47"/>
                      <a:pt x="19" y="45"/>
                    </a:cubicBezTo>
                    <a:cubicBezTo>
                      <a:pt x="7" y="43"/>
                      <a:pt x="0" y="32"/>
                      <a:pt x="1" y="20"/>
                    </a:cubicBezTo>
                    <a:cubicBezTo>
                      <a:pt x="3" y="8"/>
                      <a:pt x="14" y="0"/>
                      <a:pt x="26" y="2"/>
                    </a:cubicBezTo>
                    <a:cubicBezTo>
                      <a:pt x="38" y="4"/>
                      <a:pt x="46" y="15"/>
                      <a:pt x="4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543" name="Freeform 179"/>
              <p:cNvSpPr/>
              <p:nvPr/>
            </p:nvSpPr>
            <p:spPr bwMode="auto">
              <a:xfrm>
                <a:off x="16519532" y="-820740"/>
                <a:ext cx="484188" cy="342901"/>
              </a:xfrm>
              <a:custGeom>
                <a:avLst/>
                <a:gdLst>
                  <a:gd name="T0" fmla="*/ 121 w 129"/>
                  <a:gd name="T1" fmla="*/ 14 h 91"/>
                  <a:gd name="T2" fmla="*/ 79 w 129"/>
                  <a:gd name="T3" fmla="*/ 72 h 91"/>
                  <a:gd name="T4" fmla="*/ 8 w 129"/>
                  <a:gd name="T5" fmla="*/ 76 h 91"/>
                  <a:gd name="T6" fmla="*/ 50 w 129"/>
                  <a:gd name="T7" fmla="*/ 18 h 91"/>
                  <a:gd name="T8" fmla="*/ 121 w 129"/>
                  <a:gd name="T9" fmla="*/ 1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91">
                    <a:moveTo>
                      <a:pt x="121" y="14"/>
                    </a:moveTo>
                    <a:cubicBezTo>
                      <a:pt x="129" y="29"/>
                      <a:pt x="110" y="55"/>
                      <a:pt x="79" y="72"/>
                    </a:cubicBezTo>
                    <a:cubicBezTo>
                      <a:pt x="48" y="89"/>
                      <a:pt x="16" y="91"/>
                      <a:pt x="8" y="76"/>
                    </a:cubicBezTo>
                    <a:cubicBezTo>
                      <a:pt x="0" y="61"/>
                      <a:pt x="19" y="36"/>
                      <a:pt x="50" y="18"/>
                    </a:cubicBezTo>
                    <a:cubicBezTo>
                      <a:pt x="81" y="1"/>
                      <a:pt x="113" y="0"/>
                      <a:pt x="12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sp>
          <p:nvSpPr>
            <p:cNvPr id="569" name="Freeform 199"/>
            <p:cNvSpPr/>
            <p:nvPr/>
          </p:nvSpPr>
          <p:spPr bwMode="auto">
            <a:xfrm>
              <a:off x="14020802" y="346074"/>
              <a:ext cx="396876" cy="395288"/>
            </a:xfrm>
            <a:custGeom>
              <a:avLst/>
              <a:gdLst>
                <a:gd name="T0" fmla="*/ 42 w 106"/>
                <a:gd name="T1" fmla="*/ 6 h 105"/>
                <a:gd name="T2" fmla="*/ 100 w 106"/>
                <a:gd name="T3" fmla="*/ 42 h 105"/>
                <a:gd name="T4" fmla="*/ 63 w 106"/>
                <a:gd name="T5" fmla="*/ 100 h 105"/>
                <a:gd name="T6" fmla="*/ 6 w 106"/>
                <a:gd name="T7" fmla="*/ 63 h 105"/>
                <a:gd name="T8" fmla="*/ 42 w 106"/>
                <a:gd name="T9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5">
                  <a:moveTo>
                    <a:pt x="42" y="6"/>
                  </a:moveTo>
                  <a:cubicBezTo>
                    <a:pt x="68" y="0"/>
                    <a:pt x="94" y="16"/>
                    <a:pt x="100" y="42"/>
                  </a:cubicBezTo>
                  <a:cubicBezTo>
                    <a:pt x="106" y="68"/>
                    <a:pt x="89" y="94"/>
                    <a:pt x="63" y="100"/>
                  </a:cubicBezTo>
                  <a:cubicBezTo>
                    <a:pt x="38" y="105"/>
                    <a:pt x="12" y="89"/>
                    <a:pt x="6" y="63"/>
                  </a:cubicBezTo>
                  <a:cubicBezTo>
                    <a:pt x="0" y="37"/>
                    <a:pt x="16" y="12"/>
                    <a:pt x="42" y="6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0" name="Freeform 200"/>
            <p:cNvSpPr>
              <a:spLocks noEditPoints="1"/>
            </p:cNvSpPr>
            <p:nvPr/>
          </p:nvSpPr>
          <p:spPr bwMode="auto">
            <a:xfrm>
              <a:off x="14031915" y="357187"/>
              <a:ext cx="371476" cy="371476"/>
            </a:xfrm>
            <a:custGeom>
              <a:avLst/>
              <a:gdLst>
                <a:gd name="T0" fmla="*/ 2 w 99"/>
                <a:gd name="T1" fmla="*/ 61 h 99"/>
                <a:gd name="T2" fmla="*/ 0 w 99"/>
                <a:gd name="T3" fmla="*/ 50 h 99"/>
                <a:gd name="T4" fmla="*/ 0 w 99"/>
                <a:gd name="T5" fmla="*/ 50 h 99"/>
                <a:gd name="T6" fmla="*/ 39 w 99"/>
                <a:gd name="T7" fmla="*/ 1 h 99"/>
                <a:gd name="T8" fmla="*/ 39 w 99"/>
                <a:gd name="T9" fmla="*/ 1 h 99"/>
                <a:gd name="T10" fmla="*/ 50 w 99"/>
                <a:gd name="T11" fmla="*/ 0 h 99"/>
                <a:gd name="T12" fmla="*/ 50 w 99"/>
                <a:gd name="T13" fmla="*/ 0 h 99"/>
                <a:gd name="T14" fmla="*/ 98 w 99"/>
                <a:gd name="T15" fmla="*/ 39 h 99"/>
                <a:gd name="T16" fmla="*/ 98 w 99"/>
                <a:gd name="T17" fmla="*/ 39 h 99"/>
                <a:gd name="T18" fmla="*/ 99 w 99"/>
                <a:gd name="T19" fmla="*/ 50 h 99"/>
                <a:gd name="T20" fmla="*/ 99 w 99"/>
                <a:gd name="T21" fmla="*/ 50 h 99"/>
                <a:gd name="T22" fmla="*/ 61 w 99"/>
                <a:gd name="T23" fmla="*/ 98 h 99"/>
                <a:gd name="T24" fmla="*/ 61 w 99"/>
                <a:gd name="T25" fmla="*/ 98 h 99"/>
                <a:gd name="T26" fmla="*/ 50 w 99"/>
                <a:gd name="T27" fmla="*/ 99 h 99"/>
                <a:gd name="T28" fmla="*/ 50 w 99"/>
                <a:gd name="T29" fmla="*/ 99 h 99"/>
                <a:gd name="T30" fmla="*/ 2 w 99"/>
                <a:gd name="T31" fmla="*/ 61 h 99"/>
                <a:gd name="T32" fmla="*/ 3 w 99"/>
                <a:gd name="T33" fmla="*/ 50 h 99"/>
                <a:gd name="T34" fmla="*/ 4 w 99"/>
                <a:gd name="T35" fmla="*/ 60 h 99"/>
                <a:gd name="T36" fmla="*/ 4 w 99"/>
                <a:gd name="T37" fmla="*/ 60 h 99"/>
                <a:gd name="T38" fmla="*/ 50 w 99"/>
                <a:gd name="T39" fmla="*/ 96 h 99"/>
                <a:gd name="T40" fmla="*/ 50 w 99"/>
                <a:gd name="T41" fmla="*/ 96 h 99"/>
                <a:gd name="T42" fmla="*/ 60 w 99"/>
                <a:gd name="T43" fmla="*/ 95 h 99"/>
                <a:gd name="T44" fmla="*/ 60 w 99"/>
                <a:gd name="T45" fmla="*/ 95 h 99"/>
                <a:gd name="T46" fmla="*/ 96 w 99"/>
                <a:gd name="T47" fmla="*/ 50 h 99"/>
                <a:gd name="T48" fmla="*/ 96 w 99"/>
                <a:gd name="T49" fmla="*/ 50 h 99"/>
                <a:gd name="T50" fmla="*/ 95 w 99"/>
                <a:gd name="T51" fmla="*/ 39 h 99"/>
                <a:gd name="T52" fmla="*/ 95 w 99"/>
                <a:gd name="T53" fmla="*/ 39 h 99"/>
                <a:gd name="T54" fmla="*/ 50 w 99"/>
                <a:gd name="T55" fmla="*/ 3 h 99"/>
                <a:gd name="T56" fmla="*/ 50 w 99"/>
                <a:gd name="T57" fmla="*/ 3 h 99"/>
                <a:gd name="T58" fmla="*/ 40 w 99"/>
                <a:gd name="T59" fmla="*/ 4 h 99"/>
                <a:gd name="T60" fmla="*/ 40 w 99"/>
                <a:gd name="T61" fmla="*/ 4 h 99"/>
                <a:gd name="T62" fmla="*/ 3 w 99"/>
                <a:gd name="T63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9" h="99">
                  <a:moveTo>
                    <a:pt x="2" y="61"/>
                  </a:moveTo>
                  <a:cubicBezTo>
                    <a:pt x="1" y="57"/>
                    <a:pt x="0" y="53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27"/>
                    <a:pt x="16" y="7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3" y="1"/>
                    <a:pt x="46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73" y="0"/>
                    <a:pt x="93" y="16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9" y="42"/>
                    <a:pt x="99" y="46"/>
                    <a:pt x="99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72"/>
                    <a:pt x="84" y="93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57" y="99"/>
                    <a:pt x="53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27" y="99"/>
                    <a:pt x="7" y="84"/>
                    <a:pt x="2" y="61"/>
                  </a:cubicBezTo>
                  <a:close/>
                  <a:moveTo>
                    <a:pt x="3" y="50"/>
                  </a:moveTo>
                  <a:cubicBezTo>
                    <a:pt x="3" y="53"/>
                    <a:pt x="4" y="56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9" y="82"/>
                    <a:pt x="29" y="96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3" y="96"/>
                    <a:pt x="57" y="96"/>
                    <a:pt x="60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82" y="90"/>
                    <a:pt x="96" y="71"/>
                    <a:pt x="96" y="50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0" y="18"/>
                    <a:pt x="7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3"/>
                    <a:pt x="43" y="3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18" y="9"/>
                    <a:pt x="3" y="28"/>
                    <a:pt x="3" y="5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1" name="Freeform 201"/>
            <p:cNvSpPr/>
            <p:nvPr/>
          </p:nvSpPr>
          <p:spPr bwMode="auto">
            <a:xfrm>
              <a:off x="14216065" y="650875"/>
              <a:ext cx="52388" cy="49213"/>
            </a:xfrm>
            <a:custGeom>
              <a:avLst/>
              <a:gdLst>
                <a:gd name="T0" fmla="*/ 6 w 14"/>
                <a:gd name="T1" fmla="*/ 1 h 13"/>
                <a:gd name="T2" fmla="*/ 13 w 14"/>
                <a:gd name="T3" fmla="*/ 5 h 13"/>
                <a:gd name="T4" fmla="*/ 8 w 14"/>
                <a:gd name="T5" fmla="*/ 13 h 13"/>
                <a:gd name="T6" fmla="*/ 1 w 14"/>
                <a:gd name="T7" fmla="*/ 8 h 13"/>
                <a:gd name="T8" fmla="*/ 6 w 14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6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2"/>
                    <a:pt x="8" y="13"/>
                  </a:cubicBezTo>
                  <a:cubicBezTo>
                    <a:pt x="5" y="13"/>
                    <a:pt x="2" y="11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2" name="Freeform 202"/>
            <p:cNvSpPr/>
            <p:nvPr/>
          </p:nvSpPr>
          <p:spPr bwMode="auto">
            <a:xfrm>
              <a:off x="14073190" y="571500"/>
              <a:ext cx="131763" cy="120650"/>
            </a:xfrm>
            <a:custGeom>
              <a:avLst/>
              <a:gdLst>
                <a:gd name="T0" fmla="*/ 3 w 35"/>
                <a:gd name="T1" fmla="*/ 4 h 32"/>
                <a:gd name="T2" fmla="*/ 23 w 35"/>
                <a:gd name="T3" fmla="*/ 9 h 32"/>
                <a:gd name="T4" fmla="*/ 32 w 35"/>
                <a:gd name="T5" fmla="*/ 28 h 32"/>
                <a:gd name="T6" fmla="*/ 12 w 35"/>
                <a:gd name="T7" fmla="*/ 23 h 32"/>
                <a:gd name="T8" fmla="*/ 3 w 35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2">
                  <a:moveTo>
                    <a:pt x="3" y="4"/>
                  </a:moveTo>
                  <a:cubicBezTo>
                    <a:pt x="6" y="0"/>
                    <a:pt x="15" y="3"/>
                    <a:pt x="23" y="9"/>
                  </a:cubicBezTo>
                  <a:cubicBezTo>
                    <a:pt x="31" y="16"/>
                    <a:pt x="35" y="24"/>
                    <a:pt x="32" y="28"/>
                  </a:cubicBezTo>
                  <a:cubicBezTo>
                    <a:pt x="29" y="32"/>
                    <a:pt x="20" y="29"/>
                    <a:pt x="12" y="23"/>
                  </a:cubicBezTo>
                  <a:cubicBezTo>
                    <a:pt x="4" y="16"/>
                    <a:pt x="0" y="8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573" name="组合 572"/>
          <p:cNvGrpSpPr/>
          <p:nvPr/>
        </p:nvGrpSpPr>
        <p:grpSpPr>
          <a:xfrm>
            <a:off x="4586571" y="5405678"/>
            <a:ext cx="1066783" cy="1316556"/>
            <a:chOff x="17803821" y="-4049722"/>
            <a:chExt cx="1450977" cy="1790704"/>
          </a:xfrm>
        </p:grpSpPr>
        <p:sp>
          <p:nvSpPr>
            <p:cNvPr id="574" name="Freeform 116"/>
            <p:cNvSpPr/>
            <p:nvPr/>
          </p:nvSpPr>
          <p:spPr bwMode="auto">
            <a:xfrm>
              <a:off x="18281659" y="-3887797"/>
              <a:ext cx="90488" cy="88900"/>
            </a:xfrm>
            <a:custGeom>
              <a:avLst/>
              <a:gdLst>
                <a:gd name="T0" fmla="*/ 16 w 24"/>
                <a:gd name="T1" fmla="*/ 9 h 24"/>
                <a:gd name="T2" fmla="*/ 15 w 24"/>
                <a:gd name="T3" fmla="*/ 15 h 24"/>
                <a:gd name="T4" fmla="*/ 9 w 24"/>
                <a:gd name="T5" fmla="*/ 16 h 24"/>
                <a:gd name="T6" fmla="*/ 6 w 24"/>
                <a:gd name="T7" fmla="*/ 10 h 24"/>
                <a:gd name="T8" fmla="*/ 10 w 24"/>
                <a:gd name="T9" fmla="*/ 6 h 24"/>
                <a:gd name="T10" fmla="*/ 16 w 24"/>
                <a:gd name="T1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6" y="9"/>
                  </a:moveTo>
                  <a:cubicBezTo>
                    <a:pt x="24" y="13"/>
                    <a:pt x="24" y="13"/>
                    <a:pt x="15" y="15"/>
                  </a:cubicBezTo>
                  <a:cubicBezTo>
                    <a:pt x="13" y="23"/>
                    <a:pt x="14" y="24"/>
                    <a:pt x="9" y="16"/>
                  </a:cubicBezTo>
                  <a:cubicBezTo>
                    <a:pt x="1" y="17"/>
                    <a:pt x="0" y="17"/>
                    <a:pt x="6" y="10"/>
                  </a:cubicBezTo>
                  <a:cubicBezTo>
                    <a:pt x="3" y="3"/>
                    <a:pt x="2" y="3"/>
                    <a:pt x="10" y="6"/>
                  </a:cubicBezTo>
                  <a:cubicBezTo>
                    <a:pt x="17" y="0"/>
                    <a:pt x="17" y="0"/>
                    <a:pt x="16" y="9"/>
                  </a:cubicBezTo>
                  <a:close/>
                </a:path>
              </a:pathLst>
            </a:custGeom>
            <a:solidFill>
              <a:srgbClr val="EB7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5" name="Freeform 117"/>
            <p:cNvSpPr/>
            <p:nvPr/>
          </p:nvSpPr>
          <p:spPr bwMode="auto">
            <a:xfrm>
              <a:off x="18567410" y="-3895734"/>
              <a:ext cx="88900" cy="90488"/>
            </a:xfrm>
            <a:custGeom>
              <a:avLst/>
              <a:gdLst>
                <a:gd name="T0" fmla="*/ 16 w 24"/>
                <a:gd name="T1" fmla="*/ 9 h 24"/>
                <a:gd name="T2" fmla="*/ 15 w 24"/>
                <a:gd name="T3" fmla="*/ 16 h 24"/>
                <a:gd name="T4" fmla="*/ 9 w 24"/>
                <a:gd name="T5" fmla="*/ 17 h 24"/>
                <a:gd name="T6" fmla="*/ 6 w 24"/>
                <a:gd name="T7" fmla="*/ 11 h 24"/>
                <a:gd name="T8" fmla="*/ 10 w 24"/>
                <a:gd name="T9" fmla="*/ 6 h 24"/>
                <a:gd name="T10" fmla="*/ 16 w 24"/>
                <a:gd name="T1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6" y="9"/>
                  </a:moveTo>
                  <a:cubicBezTo>
                    <a:pt x="24" y="14"/>
                    <a:pt x="24" y="13"/>
                    <a:pt x="15" y="16"/>
                  </a:cubicBezTo>
                  <a:cubicBezTo>
                    <a:pt x="13" y="24"/>
                    <a:pt x="14" y="24"/>
                    <a:pt x="9" y="17"/>
                  </a:cubicBezTo>
                  <a:cubicBezTo>
                    <a:pt x="0" y="17"/>
                    <a:pt x="0" y="18"/>
                    <a:pt x="6" y="11"/>
                  </a:cubicBezTo>
                  <a:cubicBezTo>
                    <a:pt x="3" y="3"/>
                    <a:pt x="2" y="3"/>
                    <a:pt x="10" y="6"/>
                  </a:cubicBezTo>
                  <a:cubicBezTo>
                    <a:pt x="17" y="1"/>
                    <a:pt x="17" y="0"/>
                    <a:pt x="16" y="9"/>
                  </a:cubicBezTo>
                  <a:close/>
                </a:path>
              </a:pathLst>
            </a:custGeom>
            <a:solidFill>
              <a:srgbClr val="EB7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6" name="Freeform 118"/>
            <p:cNvSpPr/>
            <p:nvPr/>
          </p:nvSpPr>
          <p:spPr bwMode="auto">
            <a:xfrm>
              <a:off x="18634085" y="-4000509"/>
              <a:ext cx="90488" cy="85725"/>
            </a:xfrm>
            <a:custGeom>
              <a:avLst/>
              <a:gdLst>
                <a:gd name="T0" fmla="*/ 16 w 24"/>
                <a:gd name="T1" fmla="*/ 8 h 23"/>
                <a:gd name="T2" fmla="*/ 15 w 24"/>
                <a:gd name="T3" fmla="*/ 15 h 23"/>
                <a:gd name="T4" fmla="*/ 9 w 24"/>
                <a:gd name="T5" fmla="*/ 16 h 23"/>
                <a:gd name="T6" fmla="*/ 6 w 24"/>
                <a:gd name="T7" fmla="*/ 10 h 23"/>
                <a:gd name="T8" fmla="*/ 10 w 24"/>
                <a:gd name="T9" fmla="*/ 6 h 23"/>
                <a:gd name="T10" fmla="*/ 16 w 24"/>
                <a:gd name="T11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3">
                  <a:moveTo>
                    <a:pt x="16" y="8"/>
                  </a:moveTo>
                  <a:cubicBezTo>
                    <a:pt x="23" y="13"/>
                    <a:pt x="24" y="13"/>
                    <a:pt x="15" y="15"/>
                  </a:cubicBezTo>
                  <a:cubicBezTo>
                    <a:pt x="13" y="23"/>
                    <a:pt x="13" y="23"/>
                    <a:pt x="9" y="16"/>
                  </a:cubicBezTo>
                  <a:cubicBezTo>
                    <a:pt x="0" y="17"/>
                    <a:pt x="0" y="17"/>
                    <a:pt x="6" y="10"/>
                  </a:cubicBezTo>
                  <a:cubicBezTo>
                    <a:pt x="2" y="2"/>
                    <a:pt x="2" y="2"/>
                    <a:pt x="10" y="6"/>
                  </a:cubicBezTo>
                  <a:cubicBezTo>
                    <a:pt x="17" y="0"/>
                    <a:pt x="16" y="0"/>
                    <a:pt x="16" y="8"/>
                  </a:cubicBezTo>
                  <a:close/>
                </a:path>
              </a:pathLst>
            </a:custGeom>
            <a:solidFill>
              <a:srgbClr val="EB7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7" name="Freeform 119"/>
            <p:cNvSpPr/>
            <p:nvPr/>
          </p:nvSpPr>
          <p:spPr bwMode="auto">
            <a:xfrm>
              <a:off x="18889673" y="-4049722"/>
              <a:ext cx="85725" cy="90488"/>
            </a:xfrm>
            <a:custGeom>
              <a:avLst/>
              <a:gdLst>
                <a:gd name="T0" fmla="*/ 16 w 23"/>
                <a:gd name="T1" fmla="*/ 9 h 24"/>
                <a:gd name="T2" fmla="*/ 15 w 23"/>
                <a:gd name="T3" fmla="*/ 15 h 24"/>
                <a:gd name="T4" fmla="*/ 8 w 23"/>
                <a:gd name="T5" fmla="*/ 16 h 24"/>
                <a:gd name="T6" fmla="*/ 5 w 23"/>
                <a:gd name="T7" fmla="*/ 11 h 24"/>
                <a:gd name="T8" fmla="*/ 10 w 23"/>
                <a:gd name="T9" fmla="*/ 6 h 24"/>
                <a:gd name="T10" fmla="*/ 16 w 23"/>
                <a:gd name="T1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16" y="9"/>
                  </a:moveTo>
                  <a:cubicBezTo>
                    <a:pt x="23" y="13"/>
                    <a:pt x="23" y="13"/>
                    <a:pt x="15" y="15"/>
                  </a:cubicBezTo>
                  <a:cubicBezTo>
                    <a:pt x="13" y="24"/>
                    <a:pt x="13" y="24"/>
                    <a:pt x="8" y="16"/>
                  </a:cubicBezTo>
                  <a:cubicBezTo>
                    <a:pt x="0" y="17"/>
                    <a:pt x="0" y="18"/>
                    <a:pt x="5" y="11"/>
                  </a:cubicBezTo>
                  <a:cubicBezTo>
                    <a:pt x="2" y="3"/>
                    <a:pt x="1" y="3"/>
                    <a:pt x="10" y="6"/>
                  </a:cubicBezTo>
                  <a:cubicBezTo>
                    <a:pt x="16" y="0"/>
                    <a:pt x="16" y="0"/>
                    <a:pt x="16" y="9"/>
                  </a:cubicBezTo>
                  <a:close/>
                </a:path>
              </a:pathLst>
            </a:custGeom>
            <a:solidFill>
              <a:srgbClr val="EB7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8" name="Freeform 157"/>
            <p:cNvSpPr/>
            <p:nvPr/>
          </p:nvSpPr>
          <p:spPr bwMode="auto">
            <a:xfrm>
              <a:off x="17803821" y="-3662371"/>
              <a:ext cx="1401765" cy="1403353"/>
            </a:xfrm>
            <a:custGeom>
              <a:avLst/>
              <a:gdLst>
                <a:gd name="T0" fmla="*/ 341 w 373"/>
                <a:gd name="T1" fmla="*/ 129 h 374"/>
                <a:gd name="T2" fmla="*/ 245 w 373"/>
                <a:gd name="T3" fmla="*/ 342 h 374"/>
                <a:gd name="T4" fmla="*/ 32 w 373"/>
                <a:gd name="T5" fmla="*/ 245 h 374"/>
                <a:gd name="T6" fmla="*/ 128 w 373"/>
                <a:gd name="T7" fmla="*/ 32 h 374"/>
                <a:gd name="T8" fmla="*/ 341 w 373"/>
                <a:gd name="T9" fmla="*/ 12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74">
                  <a:moveTo>
                    <a:pt x="341" y="129"/>
                  </a:moveTo>
                  <a:cubicBezTo>
                    <a:pt x="373" y="214"/>
                    <a:pt x="330" y="310"/>
                    <a:pt x="245" y="342"/>
                  </a:cubicBezTo>
                  <a:cubicBezTo>
                    <a:pt x="159" y="374"/>
                    <a:pt x="64" y="331"/>
                    <a:pt x="32" y="245"/>
                  </a:cubicBezTo>
                  <a:cubicBezTo>
                    <a:pt x="0" y="160"/>
                    <a:pt x="43" y="65"/>
                    <a:pt x="128" y="32"/>
                  </a:cubicBezTo>
                  <a:cubicBezTo>
                    <a:pt x="214" y="0"/>
                    <a:pt x="309" y="43"/>
                    <a:pt x="341" y="129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9" name="Freeform 158"/>
            <p:cNvSpPr/>
            <p:nvPr/>
          </p:nvSpPr>
          <p:spPr bwMode="auto">
            <a:xfrm>
              <a:off x="17880021" y="-3587758"/>
              <a:ext cx="1249364" cy="1254128"/>
            </a:xfrm>
            <a:custGeom>
              <a:avLst/>
              <a:gdLst>
                <a:gd name="T0" fmla="*/ 10 w 333"/>
                <a:gd name="T1" fmla="*/ 226 h 334"/>
                <a:gd name="T2" fmla="*/ 0 w 333"/>
                <a:gd name="T3" fmla="*/ 167 h 334"/>
                <a:gd name="T4" fmla="*/ 0 w 333"/>
                <a:gd name="T5" fmla="*/ 167 h 334"/>
                <a:gd name="T6" fmla="*/ 108 w 333"/>
                <a:gd name="T7" fmla="*/ 11 h 334"/>
                <a:gd name="T8" fmla="*/ 108 w 333"/>
                <a:gd name="T9" fmla="*/ 11 h 334"/>
                <a:gd name="T10" fmla="*/ 167 w 333"/>
                <a:gd name="T11" fmla="*/ 0 h 334"/>
                <a:gd name="T12" fmla="*/ 167 w 333"/>
                <a:gd name="T13" fmla="*/ 0 h 334"/>
                <a:gd name="T14" fmla="*/ 323 w 333"/>
                <a:gd name="T15" fmla="*/ 108 h 334"/>
                <a:gd name="T16" fmla="*/ 323 w 333"/>
                <a:gd name="T17" fmla="*/ 108 h 334"/>
                <a:gd name="T18" fmla="*/ 321 w 333"/>
                <a:gd name="T19" fmla="*/ 109 h 334"/>
                <a:gd name="T20" fmla="*/ 320 w 333"/>
                <a:gd name="T21" fmla="*/ 109 h 334"/>
                <a:gd name="T22" fmla="*/ 167 w 333"/>
                <a:gd name="T23" fmla="*/ 3 h 334"/>
                <a:gd name="T24" fmla="*/ 167 w 333"/>
                <a:gd name="T25" fmla="*/ 3 h 334"/>
                <a:gd name="T26" fmla="*/ 109 w 333"/>
                <a:gd name="T27" fmla="*/ 14 h 334"/>
                <a:gd name="T28" fmla="*/ 109 w 333"/>
                <a:gd name="T29" fmla="*/ 14 h 334"/>
                <a:gd name="T30" fmla="*/ 3 w 333"/>
                <a:gd name="T31" fmla="*/ 167 h 334"/>
                <a:gd name="T32" fmla="*/ 3 w 333"/>
                <a:gd name="T33" fmla="*/ 167 h 334"/>
                <a:gd name="T34" fmla="*/ 13 w 333"/>
                <a:gd name="T35" fmla="*/ 225 h 334"/>
                <a:gd name="T36" fmla="*/ 13 w 333"/>
                <a:gd name="T37" fmla="*/ 225 h 334"/>
                <a:gd name="T38" fmla="*/ 167 w 333"/>
                <a:gd name="T39" fmla="*/ 331 h 334"/>
                <a:gd name="T40" fmla="*/ 167 w 333"/>
                <a:gd name="T41" fmla="*/ 331 h 334"/>
                <a:gd name="T42" fmla="*/ 224 w 333"/>
                <a:gd name="T43" fmla="*/ 320 h 334"/>
                <a:gd name="T44" fmla="*/ 224 w 333"/>
                <a:gd name="T45" fmla="*/ 320 h 334"/>
                <a:gd name="T46" fmla="*/ 330 w 333"/>
                <a:gd name="T47" fmla="*/ 167 h 334"/>
                <a:gd name="T48" fmla="*/ 330 w 333"/>
                <a:gd name="T49" fmla="*/ 167 h 334"/>
                <a:gd name="T50" fmla="*/ 320 w 333"/>
                <a:gd name="T51" fmla="*/ 109 h 334"/>
                <a:gd name="T52" fmla="*/ 320 w 333"/>
                <a:gd name="T53" fmla="*/ 109 h 334"/>
                <a:gd name="T54" fmla="*/ 321 w 333"/>
                <a:gd name="T55" fmla="*/ 109 h 334"/>
                <a:gd name="T56" fmla="*/ 323 w 333"/>
                <a:gd name="T57" fmla="*/ 108 h 334"/>
                <a:gd name="T58" fmla="*/ 333 w 333"/>
                <a:gd name="T59" fmla="*/ 167 h 334"/>
                <a:gd name="T60" fmla="*/ 333 w 333"/>
                <a:gd name="T61" fmla="*/ 167 h 334"/>
                <a:gd name="T62" fmla="*/ 225 w 333"/>
                <a:gd name="T63" fmla="*/ 323 h 334"/>
                <a:gd name="T64" fmla="*/ 225 w 333"/>
                <a:gd name="T65" fmla="*/ 323 h 334"/>
                <a:gd name="T66" fmla="*/ 167 w 333"/>
                <a:gd name="T67" fmla="*/ 334 h 334"/>
                <a:gd name="T68" fmla="*/ 167 w 333"/>
                <a:gd name="T69" fmla="*/ 334 h 334"/>
                <a:gd name="T70" fmla="*/ 10 w 333"/>
                <a:gd name="T71" fmla="*/ 2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3" h="334">
                  <a:moveTo>
                    <a:pt x="10" y="226"/>
                  </a:moveTo>
                  <a:cubicBezTo>
                    <a:pt x="3" y="207"/>
                    <a:pt x="0" y="187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00"/>
                    <a:pt x="41" y="36"/>
                    <a:pt x="108" y="11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27" y="4"/>
                    <a:pt x="14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34" y="0"/>
                    <a:pt x="298" y="41"/>
                    <a:pt x="323" y="108"/>
                  </a:cubicBezTo>
                  <a:cubicBezTo>
                    <a:pt x="323" y="108"/>
                    <a:pt x="323" y="108"/>
                    <a:pt x="323" y="108"/>
                  </a:cubicBezTo>
                  <a:cubicBezTo>
                    <a:pt x="321" y="109"/>
                    <a:pt x="321" y="109"/>
                    <a:pt x="321" y="109"/>
                  </a:cubicBezTo>
                  <a:cubicBezTo>
                    <a:pt x="320" y="109"/>
                    <a:pt x="320" y="109"/>
                    <a:pt x="320" y="109"/>
                  </a:cubicBezTo>
                  <a:cubicBezTo>
                    <a:pt x="295" y="44"/>
                    <a:pt x="233" y="3"/>
                    <a:pt x="167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47" y="3"/>
                    <a:pt x="128" y="7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43" y="39"/>
                    <a:pt x="3" y="101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86"/>
                    <a:pt x="6" y="206"/>
                    <a:pt x="13" y="225"/>
                  </a:cubicBezTo>
                  <a:cubicBezTo>
                    <a:pt x="13" y="225"/>
                    <a:pt x="13" y="225"/>
                    <a:pt x="13" y="225"/>
                  </a:cubicBezTo>
                  <a:cubicBezTo>
                    <a:pt x="38" y="291"/>
                    <a:pt x="100" y="331"/>
                    <a:pt x="167" y="331"/>
                  </a:cubicBezTo>
                  <a:cubicBezTo>
                    <a:pt x="167" y="331"/>
                    <a:pt x="167" y="331"/>
                    <a:pt x="167" y="331"/>
                  </a:cubicBezTo>
                  <a:cubicBezTo>
                    <a:pt x="186" y="331"/>
                    <a:pt x="205" y="328"/>
                    <a:pt x="224" y="320"/>
                  </a:cubicBezTo>
                  <a:cubicBezTo>
                    <a:pt x="224" y="320"/>
                    <a:pt x="224" y="320"/>
                    <a:pt x="224" y="320"/>
                  </a:cubicBezTo>
                  <a:cubicBezTo>
                    <a:pt x="290" y="296"/>
                    <a:pt x="330" y="233"/>
                    <a:pt x="330" y="167"/>
                  </a:cubicBezTo>
                  <a:cubicBezTo>
                    <a:pt x="330" y="167"/>
                    <a:pt x="330" y="167"/>
                    <a:pt x="330" y="167"/>
                  </a:cubicBezTo>
                  <a:cubicBezTo>
                    <a:pt x="330" y="148"/>
                    <a:pt x="327" y="128"/>
                    <a:pt x="320" y="109"/>
                  </a:cubicBezTo>
                  <a:cubicBezTo>
                    <a:pt x="320" y="109"/>
                    <a:pt x="320" y="109"/>
                    <a:pt x="320" y="109"/>
                  </a:cubicBezTo>
                  <a:cubicBezTo>
                    <a:pt x="321" y="109"/>
                    <a:pt x="321" y="109"/>
                    <a:pt x="321" y="109"/>
                  </a:cubicBezTo>
                  <a:cubicBezTo>
                    <a:pt x="323" y="108"/>
                    <a:pt x="323" y="108"/>
                    <a:pt x="323" y="108"/>
                  </a:cubicBezTo>
                  <a:cubicBezTo>
                    <a:pt x="330" y="128"/>
                    <a:pt x="333" y="148"/>
                    <a:pt x="333" y="167"/>
                  </a:cubicBezTo>
                  <a:cubicBezTo>
                    <a:pt x="333" y="167"/>
                    <a:pt x="333" y="167"/>
                    <a:pt x="333" y="167"/>
                  </a:cubicBezTo>
                  <a:cubicBezTo>
                    <a:pt x="333" y="235"/>
                    <a:pt x="292" y="298"/>
                    <a:pt x="225" y="323"/>
                  </a:cubicBezTo>
                  <a:cubicBezTo>
                    <a:pt x="225" y="323"/>
                    <a:pt x="225" y="323"/>
                    <a:pt x="225" y="323"/>
                  </a:cubicBezTo>
                  <a:cubicBezTo>
                    <a:pt x="206" y="331"/>
                    <a:pt x="186" y="334"/>
                    <a:pt x="167" y="334"/>
                  </a:cubicBezTo>
                  <a:cubicBezTo>
                    <a:pt x="167" y="334"/>
                    <a:pt x="167" y="334"/>
                    <a:pt x="167" y="334"/>
                  </a:cubicBezTo>
                  <a:cubicBezTo>
                    <a:pt x="99" y="334"/>
                    <a:pt x="36" y="293"/>
                    <a:pt x="10" y="2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0" name="Freeform 159"/>
            <p:cNvSpPr/>
            <p:nvPr/>
          </p:nvSpPr>
          <p:spPr bwMode="auto">
            <a:xfrm>
              <a:off x="18194347" y="-3384558"/>
              <a:ext cx="657226" cy="908052"/>
            </a:xfrm>
            <a:custGeom>
              <a:avLst/>
              <a:gdLst>
                <a:gd name="T0" fmla="*/ 147 w 175"/>
                <a:gd name="T1" fmla="*/ 116 h 242"/>
                <a:gd name="T2" fmla="*/ 169 w 175"/>
                <a:gd name="T3" fmla="*/ 165 h 242"/>
                <a:gd name="T4" fmla="*/ 119 w 175"/>
                <a:gd name="T5" fmla="*/ 237 h 242"/>
                <a:gd name="T6" fmla="*/ 48 w 175"/>
                <a:gd name="T7" fmla="*/ 186 h 242"/>
                <a:gd name="T8" fmla="*/ 33 w 175"/>
                <a:gd name="T9" fmla="*/ 125 h 242"/>
                <a:gd name="T10" fmla="*/ 6 w 175"/>
                <a:gd name="T11" fmla="*/ 82 h 242"/>
                <a:gd name="T12" fmla="*/ 60 w 175"/>
                <a:gd name="T13" fmla="*/ 6 h 242"/>
                <a:gd name="T14" fmla="*/ 136 w 175"/>
                <a:gd name="T15" fmla="*/ 60 h 242"/>
                <a:gd name="T16" fmla="*/ 147 w 175"/>
                <a:gd name="T17" fmla="*/ 11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42">
                  <a:moveTo>
                    <a:pt x="147" y="116"/>
                  </a:moveTo>
                  <a:cubicBezTo>
                    <a:pt x="162" y="140"/>
                    <a:pt x="166" y="148"/>
                    <a:pt x="169" y="165"/>
                  </a:cubicBezTo>
                  <a:cubicBezTo>
                    <a:pt x="175" y="199"/>
                    <a:pt x="152" y="231"/>
                    <a:pt x="119" y="237"/>
                  </a:cubicBezTo>
                  <a:cubicBezTo>
                    <a:pt x="85" y="242"/>
                    <a:pt x="47" y="220"/>
                    <a:pt x="48" y="186"/>
                  </a:cubicBezTo>
                  <a:cubicBezTo>
                    <a:pt x="49" y="145"/>
                    <a:pt x="33" y="125"/>
                    <a:pt x="33" y="125"/>
                  </a:cubicBezTo>
                  <a:cubicBezTo>
                    <a:pt x="19" y="115"/>
                    <a:pt x="9" y="100"/>
                    <a:pt x="6" y="82"/>
                  </a:cubicBezTo>
                  <a:cubicBezTo>
                    <a:pt x="0" y="46"/>
                    <a:pt x="24" y="12"/>
                    <a:pt x="60" y="6"/>
                  </a:cubicBezTo>
                  <a:cubicBezTo>
                    <a:pt x="96" y="0"/>
                    <a:pt x="130" y="24"/>
                    <a:pt x="136" y="60"/>
                  </a:cubicBezTo>
                  <a:cubicBezTo>
                    <a:pt x="136" y="60"/>
                    <a:pt x="130" y="85"/>
                    <a:pt x="147" y="116"/>
                  </a:cubicBezTo>
                  <a:close/>
                </a:path>
              </a:pathLst>
            </a:custGeom>
            <a:solidFill>
              <a:srgbClr val="FFB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1" name="Freeform 160"/>
            <p:cNvSpPr>
              <a:spLocks noEditPoints="1"/>
            </p:cNvSpPr>
            <p:nvPr/>
          </p:nvSpPr>
          <p:spPr bwMode="auto">
            <a:xfrm>
              <a:off x="18210222" y="-3373446"/>
              <a:ext cx="627063" cy="885827"/>
            </a:xfrm>
            <a:custGeom>
              <a:avLst/>
              <a:gdLst>
                <a:gd name="T0" fmla="*/ 116 w 167"/>
                <a:gd name="T1" fmla="*/ 232 h 236"/>
                <a:gd name="T2" fmla="*/ 116 w 167"/>
                <a:gd name="T3" fmla="*/ 235 h 236"/>
                <a:gd name="T4" fmla="*/ 102 w 167"/>
                <a:gd name="T5" fmla="*/ 234 h 236"/>
                <a:gd name="T6" fmla="*/ 74 w 167"/>
                <a:gd name="T7" fmla="*/ 229 h 236"/>
                <a:gd name="T8" fmla="*/ 87 w 167"/>
                <a:gd name="T9" fmla="*/ 231 h 236"/>
                <a:gd name="T10" fmla="*/ 86 w 167"/>
                <a:gd name="T11" fmla="*/ 234 h 236"/>
                <a:gd name="T12" fmla="*/ 142 w 167"/>
                <a:gd name="T13" fmla="*/ 220 h 236"/>
                <a:gd name="T14" fmla="*/ 144 w 167"/>
                <a:gd name="T15" fmla="*/ 222 h 236"/>
                <a:gd name="T16" fmla="*/ 132 w 167"/>
                <a:gd name="T17" fmla="*/ 228 h 236"/>
                <a:gd name="T18" fmla="*/ 53 w 167"/>
                <a:gd name="T19" fmla="*/ 209 h 236"/>
                <a:gd name="T20" fmla="*/ 61 w 167"/>
                <a:gd name="T21" fmla="*/ 219 h 236"/>
                <a:gd name="T22" fmla="*/ 154 w 167"/>
                <a:gd name="T23" fmla="*/ 207 h 236"/>
                <a:gd name="T24" fmla="*/ 162 w 167"/>
                <a:gd name="T25" fmla="*/ 197 h 236"/>
                <a:gd name="T26" fmla="*/ 155 w 167"/>
                <a:gd name="T27" fmla="*/ 209 h 236"/>
                <a:gd name="T28" fmla="*/ 42 w 167"/>
                <a:gd name="T29" fmla="*/ 183 h 236"/>
                <a:gd name="T30" fmla="*/ 45 w 167"/>
                <a:gd name="T31" fmla="*/ 181 h 236"/>
                <a:gd name="T32" fmla="*/ 46 w 167"/>
                <a:gd name="T33" fmla="*/ 193 h 236"/>
                <a:gd name="T34" fmla="*/ 45 w 167"/>
                <a:gd name="T35" fmla="*/ 195 h 236"/>
                <a:gd name="T36" fmla="*/ 164 w 167"/>
                <a:gd name="T37" fmla="*/ 173 h 236"/>
                <a:gd name="T38" fmla="*/ 166 w 167"/>
                <a:gd name="T39" fmla="*/ 166 h 236"/>
                <a:gd name="T40" fmla="*/ 167 w 167"/>
                <a:gd name="T41" fmla="*/ 180 h 236"/>
                <a:gd name="T42" fmla="*/ 40 w 167"/>
                <a:gd name="T43" fmla="*/ 152 h 236"/>
                <a:gd name="T44" fmla="*/ 44 w 167"/>
                <a:gd name="T45" fmla="*/ 163 h 236"/>
                <a:gd name="T46" fmla="*/ 43 w 167"/>
                <a:gd name="T47" fmla="*/ 165 h 236"/>
                <a:gd name="T48" fmla="*/ 157 w 167"/>
                <a:gd name="T49" fmla="*/ 139 h 236"/>
                <a:gd name="T50" fmla="*/ 164 w 167"/>
                <a:gd name="T51" fmla="*/ 150 h 236"/>
                <a:gd name="T52" fmla="*/ 161 w 167"/>
                <a:gd name="T53" fmla="*/ 151 h 236"/>
                <a:gd name="T54" fmla="*/ 31 w 167"/>
                <a:gd name="T55" fmla="*/ 123 h 236"/>
                <a:gd name="T56" fmla="*/ 36 w 167"/>
                <a:gd name="T57" fmla="*/ 136 h 236"/>
                <a:gd name="T58" fmla="*/ 142 w 167"/>
                <a:gd name="T59" fmla="*/ 114 h 236"/>
                <a:gd name="T60" fmla="*/ 141 w 167"/>
                <a:gd name="T61" fmla="*/ 110 h 236"/>
                <a:gd name="T62" fmla="*/ 151 w 167"/>
                <a:gd name="T63" fmla="*/ 123 h 236"/>
                <a:gd name="T64" fmla="*/ 148 w 167"/>
                <a:gd name="T65" fmla="*/ 124 h 236"/>
                <a:gd name="T66" fmla="*/ 11 w 167"/>
                <a:gd name="T67" fmla="*/ 101 h 236"/>
                <a:gd name="T68" fmla="*/ 18 w 167"/>
                <a:gd name="T69" fmla="*/ 112 h 236"/>
                <a:gd name="T70" fmla="*/ 131 w 167"/>
                <a:gd name="T71" fmla="*/ 83 h 236"/>
                <a:gd name="T72" fmla="*/ 134 w 167"/>
                <a:gd name="T73" fmla="*/ 83 h 236"/>
                <a:gd name="T74" fmla="*/ 135 w 167"/>
                <a:gd name="T75" fmla="*/ 96 h 236"/>
                <a:gd name="T76" fmla="*/ 0 w 167"/>
                <a:gd name="T77" fmla="*/ 73 h 236"/>
                <a:gd name="T78" fmla="*/ 3 w 167"/>
                <a:gd name="T79" fmla="*/ 79 h 236"/>
                <a:gd name="T80" fmla="*/ 4 w 167"/>
                <a:gd name="T81" fmla="*/ 86 h 236"/>
                <a:gd name="T82" fmla="*/ 129 w 167"/>
                <a:gd name="T83" fmla="*/ 65 h 236"/>
                <a:gd name="T84" fmla="*/ 130 w 167"/>
                <a:gd name="T85" fmla="*/ 53 h 236"/>
                <a:gd name="T86" fmla="*/ 133 w 167"/>
                <a:gd name="T87" fmla="*/ 53 h 236"/>
                <a:gd name="T88" fmla="*/ 131 w 167"/>
                <a:gd name="T89" fmla="*/ 67 h 236"/>
                <a:gd name="T90" fmla="*/ 1 w 167"/>
                <a:gd name="T91" fmla="*/ 55 h 236"/>
                <a:gd name="T92" fmla="*/ 7 w 167"/>
                <a:gd name="T93" fmla="*/ 44 h 236"/>
                <a:gd name="T94" fmla="*/ 2 w 167"/>
                <a:gd name="T95" fmla="*/ 57 h 236"/>
                <a:gd name="T96" fmla="*/ 117 w 167"/>
                <a:gd name="T97" fmla="*/ 26 h 236"/>
                <a:gd name="T98" fmla="*/ 126 w 167"/>
                <a:gd name="T99" fmla="*/ 36 h 236"/>
                <a:gd name="T100" fmla="*/ 13 w 167"/>
                <a:gd name="T101" fmla="*/ 29 h 236"/>
                <a:gd name="T102" fmla="*/ 21 w 167"/>
                <a:gd name="T103" fmla="*/ 18 h 236"/>
                <a:gd name="T104" fmla="*/ 15 w 167"/>
                <a:gd name="T105" fmla="*/ 29 h 236"/>
                <a:gd name="T106" fmla="*/ 94 w 167"/>
                <a:gd name="T107" fmla="*/ 9 h 236"/>
                <a:gd name="T108" fmla="*/ 96 w 167"/>
                <a:gd name="T109" fmla="*/ 7 h 236"/>
                <a:gd name="T110" fmla="*/ 105 w 167"/>
                <a:gd name="T111" fmla="*/ 16 h 236"/>
                <a:gd name="T112" fmla="*/ 36 w 167"/>
                <a:gd name="T113" fmla="*/ 8 h 236"/>
                <a:gd name="T114" fmla="*/ 49 w 167"/>
                <a:gd name="T115" fmla="*/ 6 h 236"/>
                <a:gd name="T116" fmla="*/ 78 w 167"/>
                <a:gd name="T117" fmla="*/ 4 h 236"/>
                <a:gd name="T118" fmla="*/ 64 w 167"/>
                <a:gd name="T119" fmla="*/ 2 h 236"/>
                <a:gd name="T120" fmla="*/ 78 w 167"/>
                <a:gd name="T121" fmla="*/ 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7" h="236">
                  <a:moveTo>
                    <a:pt x="102" y="234"/>
                  </a:moveTo>
                  <a:cubicBezTo>
                    <a:pt x="102" y="234"/>
                    <a:pt x="103" y="233"/>
                    <a:pt x="104" y="233"/>
                  </a:cubicBezTo>
                  <a:cubicBezTo>
                    <a:pt x="104" y="233"/>
                    <a:pt x="104" y="233"/>
                    <a:pt x="104" y="233"/>
                  </a:cubicBezTo>
                  <a:cubicBezTo>
                    <a:pt x="108" y="233"/>
                    <a:pt x="111" y="233"/>
                    <a:pt x="115" y="232"/>
                  </a:cubicBezTo>
                  <a:cubicBezTo>
                    <a:pt x="115" y="232"/>
                    <a:pt x="115" y="232"/>
                    <a:pt x="115" y="232"/>
                  </a:cubicBezTo>
                  <a:cubicBezTo>
                    <a:pt x="115" y="232"/>
                    <a:pt x="115" y="232"/>
                    <a:pt x="116" y="232"/>
                  </a:cubicBezTo>
                  <a:cubicBezTo>
                    <a:pt x="116" y="232"/>
                    <a:pt x="116" y="232"/>
                    <a:pt x="116" y="232"/>
                  </a:cubicBezTo>
                  <a:cubicBezTo>
                    <a:pt x="116" y="232"/>
                    <a:pt x="117" y="232"/>
                    <a:pt x="117" y="233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7" y="234"/>
                    <a:pt x="117" y="235"/>
                    <a:pt x="116" y="235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16" y="235"/>
                    <a:pt x="116" y="235"/>
                    <a:pt x="115" y="235"/>
                  </a:cubicBezTo>
                  <a:cubicBezTo>
                    <a:pt x="115" y="235"/>
                    <a:pt x="115" y="235"/>
                    <a:pt x="115" y="235"/>
                  </a:cubicBezTo>
                  <a:cubicBezTo>
                    <a:pt x="111" y="236"/>
                    <a:pt x="108" y="236"/>
                    <a:pt x="104" y="236"/>
                  </a:cubicBezTo>
                  <a:cubicBezTo>
                    <a:pt x="104" y="236"/>
                    <a:pt x="104" y="236"/>
                    <a:pt x="104" y="236"/>
                  </a:cubicBezTo>
                  <a:cubicBezTo>
                    <a:pt x="103" y="236"/>
                    <a:pt x="102" y="235"/>
                    <a:pt x="102" y="234"/>
                  </a:cubicBezTo>
                  <a:close/>
                  <a:moveTo>
                    <a:pt x="86" y="234"/>
                  </a:moveTo>
                  <a:cubicBezTo>
                    <a:pt x="86" y="234"/>
                    <a:pt x="86" y="234"/>
                    <a:pt x="86" y="234"/>
                  </a:cubicBezTo>
                  <a:cubicBezTo>
                    <a:pt x="86" y="234"/>
                    <a:pt x="86" y="234"/>
                    <a:pt x="86" y="234"/>
                  </a:cubicBezTo>
                  <a:cubicBezTo>
                    <a:pt x="86" y="234"/>
                    <a:pt x="86" y="234"/>
                    <a:pt x="86" y="233"/>
                  </a:cubicBezTo>
                  <a:cubicBezTo>
                    <a:pt x="86" y="233"/>
                    <a:pt x="86" y="233"/>
                    <a:pt x="86" y="233"/>
                  </a:cubicBezTo>
                  <a:cubicBezTo>
                    <a:pt x="82" y="232"/>
                    <a:pt x="78" y="231"/>
                    <a:pt x="74" y="229"/>
                  </a:cubicBezTo>
                  <a:cubicBezTo>
                    <a:pt x="74" y="229"/>
                    <a:pt x="74" y="229"/>
                    <a:pt x="74" y="229"/>
                  </a:cubicBezTo>
                  <a:cubicBezTo>
                    <a:pt x="74" y="229"/>
                    <a:pt x="73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5" y="226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9" y="228"/>
                    <a:pt x="83" y="230"/>
                    <a:pt x="87" y="231"/>
                  </a:cubicBezTo>
                  <a:cubicBezTo>
                    <a:pt x="87" y="231"/>
                    <a:pt x="87" y="231"/>
                    <a:pt x="87" y="231"/>
                  </a:cubicBezTo>
                  <a:cubicBezTo>
                    <a:pt x="87" y="231"/>
                    <a:pt x="88" y="231"/>
                    <a:pt x="88" y="232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7" y="233"/>
                    <a:pt x="87" y="234"/>
                    <a:pt x="86" y="234"/>
                  </a:cubicBezTo>
                  <a:cubicBezTo>
                    <a:pt x="86" y="234"/>
                    <a:pt x="86" y="234"/>
                    <a:pt x="86" y="234"/>
                  </a:cubicBezTo>
                  <a:cubicBezTo>
                    <a:pt x="86" y="234"/>
                    <a:pt x="86" y="234"/>
                    <a:pt x="86" y="234"/>
                  </a:cubicBezTo>
                  <a:close/>
                  <a:moveTo>
                    <a:pt x="132" y="228"/>
                  </a:moveTo>
                  <a:cubicBezTo>
                    <a:pt x="131" y="227"/>
                    <a:pt x="131" y="227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6" y="224"/>
                    <a:pt x="139" y="222"/>
                    <a:pt x="142" y="220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43" y="219"/>
                    <a:pt x="144" y="219"/>
                    <a:pt x="144" y="220"/>
                  </a:cubicBezTo>
                  <a:cubicBezTo>
                    <a:pt x="144" y="220"/>
                    <a:pt x="144" y="220"/>
                    <a:pt x="144" y="220"/>
                  </a:cubicBezTo>
                  <a:cubicBezTo>
                    <a:pt x="144" y="220"/>
                    <a:pt x="144" y="221"/>
                    <a:pt x="144" y="221"/>
                  </a:cubicBezTo>
                  <a:cubicBezTo>
                    <a:pt x="144" y="221"/>
                    <a:pt x="144" y="221"/>
                    <a:pt x="144" y="221"/>
                  </a:cubicBezTo>
                  <a:cubicBezTo>
                    <a:pt x="144" y="221"/>
                    <a:pt x="144" y="222"/>
                    <a:pt x="144" y="222"/>
                  </a:cubicBezTo>
                  <a:cubicBezTo>
                    <a:pt x="144" y="222"/>
                    <a:pt x="144" y="222"/>
                    <a:pt x="144" y="222"/>
                  </a:cubicBezTo>
                  <a:cubicBezTo>
                    <a:pt x="141" y="225"/>
                    <a:pt x="137" y="227"/>
                    <a:pt x="134" y="229"/>
                  </a:cubicBezTo>
                  <a:cubicBezTo>
                    <a:pt x="134" y="229"/>
                    <a:pt x="134" y="229"/>
                    <a:pt x="134" y="229"/>
                  </a:cubicBezTo>
                  <a:cubicBezTo>
                    <a:pt x="133" y="229"/>
                    <a:pt x="133" y="229"/>
                    <a:pt x="133" y="229"/>
                  </a:cubicBezTo>
                  <a:cubicBezTo>
                    <a:pt x="133" y="229"/>
                    <a:pt x="133" y="229"/>
                    <a:pt x="133" y="229"/>
                  </a:cubicBezTo>
                  <a:cubicBezTo>
                    <a:pt x="132" y="229"/>
                    <a:pt x="132" y="229"/>
                    <a:pt x="132" y="228"/>
                  </a:cubicBezTo>
                  <a:close/>
                  <a:moveTo>
                    <a:pt x="59" y="219"/>
                  </a:moveTo>
                  <a:cubicBezTo>
                    <a:pt x="56" y="217"/>
                    <a:pt x="53" y="214"/>
                    <a:pt x="51" y="210"/>
                  </a:cubicBezTo>
                  <a:cubicBezTo>
                    <a:pt x="51" y="210"/>
                    <a:pt x="51" y="210"/>
                    <a:pt x="51" y="210"/>
                  </a:cubicBezTo>
                  <a:cubicBezTo>
                    <a:pt x="50" y="210"/>
                    <a:pt x="50" y="209"/>
                    <a:pt x="51" y="208"/>
                  </a:cubicBezTo>
                  <a:cubicBezTo>
                    <a:pt x="51" y="208"/>
                    <a:pt x="51" y="208"/>
                    <a:pt x="51" y="208"/>
                  </a:cubicBezTo>
                  <a:cubicBezTo>
                    <a:pt x="52" y="208"/>
                    <a:pt x="53" y="208"/>
                    <a:pt x="53" y="209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5" y="212"/>
                    <a:pt x="58" y="215"/>
                    <a:pt x="61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17"/>
                    <a:pt x="61" y="218"/>
                    <a:pt x="61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20"/>
                    <a:pt x="60" y="220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9" y="220"/>
                    <a:pt x="59" y="219"/>
                  </a:cubicBezTo>
                  <a:close/>
                  <a:moveTo>
                    <a:pt x="154" y="209"/>
                  </a:moveTo>
                  <a:cubicBezTo>
                    <a:pt x="154" y="209"/>
                    <a:pt x="153" y="208"/>
                    <a:pt x="154" y="20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56" y="204"/>
                    <a:pt x="158" y="200"/>
                    <a:pt x="160" y="197"/>
                  </a:cubicBezTo>
                  <a:cubicBezTo>
                    <a:pt x="160" y="197"/>
                    <a:pt x="160" y="197"/>
                    <a:pt x="160" y="197"/>
                  </a:cubicBezTo>
                  <a:cubicBezTo>
                    <a:pt x="160" y="196"/>
                    <a:pt x="161" y="196"/>
                    <a:pt x="161" y="196"/>
                  </a:cubicBezTo>
                  <a:cubicBezTo>
                    <a:pt x="161" y="196"/>
                    <a:pt x="161" y="196"/>
                    <a:pt x="161" y="196"/>
                  </a:cubicBezTo>
                  <a:cubicBezTo>
                    <a:pt x="162" y="196"/>
                    <a:pt x="162" y="197"/>
                    <a:pt x="162" y="197"/>
                  </a:cubicBezTo>
                  <a:cubicBezTo>
                    <a:pt x="162" y="197"/>
                    <a:pt x="162" y="197"/>
                    <a:pt x="162" y="197"/>
                  </a:cubicBezTo>
                  <a:cubicBezTo>
                    <a:pt x="162" y="198"/>
                    <a:pt x="162" y="198"/>
                    <a:pt x="162" y="198"/>
                  </a:cubicBezTo>
                  <a:cubicBezTo>
                    <a:pt x="162" y="198"/>
                    <a:pt x="162" y="198"/>
                    <a:pt x="162" y="198"/>
                  </a:cubicBezTo>
                  <a:cubicBezTo>
                    <a:pt x="161" y="202"/>
                    <a:pt x="159" y="205"/>
                    <a:pt x="156" y="209"/>
                  </a:cubicBezTo>
                  <a:cubicBezTo>
                    <a:pt x="156" y="209"/>
                    <a:pt x="156" y="209"/>
                    <a:pt x="156" y="209"/>
                  </a:cubicBezTo>
                  <a:cubicBezTo>
                    <a:pt x="156" y="209"/>
                    <a:pt x="156" y="209"/>
                    <a:pt x="155" y="209"/>
                  </a:cubicBezTo>
                  <a:cubicBezTo>
                    <a:pt x="155" y="209"/>
                    <a:pt x="155" y="209"/>
                    <a:pt x="155" y="209"/>
                  </a:cubicBezTo>
                  <a:cubicBezTo>
                    <a:pt x="155" y="209"/>
                    <a:pt x="154" y="209"/>
                    <a:pt x="154" y="209"/>
                  </a:cubicBezTo>
                  <a:close/>
                  <a:moveTo>
                    <a:pt x="43" y="193"/>
                  </a:moveTo>
                  <a:cubicBezTo>
                    <a:pt x="43" y="191"/>
                    <a:pt x="42" y="188"/>
                    <a:pt x="42" y="185"/>
                  </a:cubicBezTo>
                  <a:cubicBezTo>
                    <a:pt x="42" y="185"/>
                    <a:pt x="42" y="185"/>
                    <a:pt x="42" y="185"/>
                  </a:cubicBezTo>
                  <a:cubicBezTo>
                    <a:pt x="42" y="184"/>
                    <a:pt x="42" y="184"/>
                    <a:pt x="42" y="183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42" y="183"/>
                    <a:pt x="42" y="182"/>
                    <a:pt x="42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2" y="180"/>
                    <a:pt x="43" y="180"/>
                    <a:pt x="44" y="180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5" y="180"/>
                    <a:pt x="45" y="180"/>
                    <a:pt x="45" y="181"/>
                  </a:cubicBezTo>
                  <a:cubicBezTo>
                    <a:pt x="45" y="181"/>
                    <a:pt x="45" y="181"/>
                    <a:pt x="45" y="181"/>
                  </a:cubicBezTo>
                  <a:cubicBezTo>
                    <a:pt x="45" y="182"/>
                    <a:pt x="45" y="183"/>
                    <a:pt x="45" y="183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5" y="184"/>
                    <a:pt x="45" y="184"/>
                    <a:pt x="45" y="185"/>
                  </a:cubicBezTo>
                  <a:cubicBezTo>
                    <a:pt x="45" y="185"/>
                    <a:pt x="45" y="185"/>
                    <a:pt x="45" y="185"/>
                  </a:cubicBezTo>
                  <a:cubicBezTo>
                    <a:pt x="45" y="187"/>
                    <a:pt x="46" y="190"/>
                    <a:pt x="46" y="193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46" y="194"/>
                    <a:pt x="46" y="194"/>
                    <a:pt x="45" y="195"/>
                  </a:cubicBezTo>
                  <a:cubicBezTo>
                    <a:pt x="45" y="195"/>
                    <a:pt x="45" y="195"/>
                    <a:pt x="45" y="195"/>
                  </a:cubicBezTo>
                  <a:cubicBezTo>
                    <a:pt x="45" y="195"/>
                    <a:pt x="45" y="195"/>
                    <a:pt x="45" y="195"/>
                  </a:cubicBezTo>
                  <a:cubicBezTo>
                    <a:pt x="45" y="195"/>
                    <a:pt x="45" y="195"/>
                    <a:pt x="45" y="195"/>
                  </a:cubicBezTo>
                  <a:cubicBezTo>
                    <a:pt x="44" y="195"/>
                    <a:pt x="43" y="194"/>
                    <a:pt x="43" y="193"/>
                  </a:cubicBezTo>
                  <a:close/>
                  <a:moveTo>
                    <a:pt x="165" y="181"/>
                  </a:moveTo>
                  <a:cubicBezTo>
                    <a:pt x="165" y="181"/>
                    <a:pt x="164" y="181"/>
                    <a:pt x="164" y="180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78"/>
                    <a:pt x="164" y="175"/>
                    <a:pt x="164" y="173"/>
                  </a:cubicBezTo>
                  <a:cubicBezTo>
                    <a:pt x="164" y="173"/>
                    <a:pt x="164" y="173"/>
                    <a:pt x="164" y="173"/>
                  </a:cubicBezTo>
                  <a:cubicBezTo>
                    <a:pt x="164" y="171"/>
                    <a:pt x="164" y="170"/>
                    <a:pt x="164" y="168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4" y="167"/>
                    <a:pt x="165" y="167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7" y="167"/>
                    <a:pt x="167" y="168"/>
                  </a:cubicBezTo>
                  <a:cubicBezTo>
                    <a:pt x="167" y="168"/>
                    <a:pt x="167" y="168"/>
                    <a:pt x="167" y="168"/>
                  </a:cubicBezTo>
                  <a:cubicBezTo>
                    <a:pt x="167" y="170"/>
                    <a:pt x="167" y="171"/>
                    <a:pt x="167" y="173"/>
                  </a:cubicBezTo>
                  <a:cubicBezTo>
                    <a:pt x="167" y="173"/>
                    <a:pt x="167" y="173"/>
                    <a:pt x="167" y="173"/>
                  </a:cubicBezTo>
                  <a:cubicBezTo>
                    <a:pt x="167" y="175"/>
                    <a:pt x="167" y="178"/>
                    <a:pt x="167" y="180"/>
                  </a:cubicBezTo>
                  <a:cubicBezTo>
                    <a:pt x="167" y="180"/>
                    <a:pt x="167" y="180"/>
                    <a:pt x="167" y="180"/>
                  </a:cubicBezTo>
                  <a:cubicBezTo>
                    <a:pt x="167" y="181"/>
                    <a:pt x="166" y="181"/>
                    <a:pt x="166" y="181"/>
                  </a:cubicBezTo>
                  <a:cubicBezTo>
                    <a:pt x="166" y="181"/>
                    <a:pt x="166" y="181"/>
                    <a:pt x="166" y="181"/>
                  </a:cubicBezTo>
                  <a:cubicBezTo>
                    <a:pt x="165" y="181"/>
                    <a:pt x="165" y="181"/>
                    <a:pt x="165" y="181"/>
                  </a:cubicBezTo>
                  <a:close/>
                  <a:moveTo>
                    <a:pt x="41" y="163"/>
                  </a:moveTo>
                  <a:cubicBezTo>
                    <a:pt x="41" y="159"/>
                    <a:pt x="40" y="155"/>
                    <a:pt x="40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9" y="151"/>
                    <a:pt x="40" y="150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50"/>
                    <a:pt x="42" y="150"/>
                    <a:pt x="42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3" y="155"/>
                    <a:pt x="44" y="159"/>
                    <a:pt x="44" y="163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44" y="164"/>
                    <a:pt x="44" y="165"/>
                    <a:pt x="43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2" y="165"/>
                    <a:pt x="42" y="164"/>
                    <a:pt x="41" y="163"/>
                  </a:cubicBezTo>
                  <a:close/>
                  <a:moveTo>
                    <a:pt x="161" y="151"/>
                  </a:moveTo>
                  <a:cubicBezTo>
                    <a:pt x="160" y="147"/>
                    <a:pt x="158" y="144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7" y="140"/>
                    <a:pt x="157" y="139"/>
                    <a:pt x="157" y="139"/>
                  </a:cubicBezTo>
                  <a:cubicBezTo>
                    <a:pt x="157" y="139"/>
                    <a:pt x="157" y="139"/>
                    <a:pt x="157" y="139"/>
                  </a:cubicBezTo>
                  <a:cubicBezTo>
                    <a:pt x="157" y="139"/>
                    <a:pt x="157" y="138"/>
                    <a:pt x="157" y="138"/>
                  </a:cubicBezTo>
                  <a:cubicBezTo>
                    <a:pt x="157" y="138"/>
                    <a:pt x="157" y="138"/>
                    <a:pt x="157" y="138"/>
                  </a:cubicBezTo>
                  <a:cubicBezTo>
                    <a:pt x="158" y="137"/>
                    <a:pt x="159" y="138"/>
                    <a:pt x="159" y="139"/>
                  </a:cubicBezTo>
                  <a:cubicBezTo>
                    <a:pt x="159" y="139"/>
                    <a:pt x="159" y="139"/>
                    <a:pt x="159" y="139"/>
                  </a:cubicBezTo>
                  <a:cubicBezTo>
                    <a:pt x="161" y="142"/>
                    <a:pt x="163" y="146"/>
                    <a:pt x="164" y="150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164" y="151"/>
                    <a:pt x="164" y="152"/>
                    <a:pt x="163" y="152"/>
                  </a:cubicBezTo>
                  <a:cubicBezTo>
                    <a:pt x="163" y="152"/>
                    <a:pt x="163" y="152"/>
                    <a:pt x="163" y="152"/>
                  </a:cubicBezTo>
                  <a:cubicBezTo>
                    <a:pt x="163" y="152"/>
                    <a:pt x="162" y="152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1" y="151"/>
                    <a:pt x="161" y="151"/>
                  </a:cubicBezTo>
                  <a:close/>
                  <a:moveTo>
                    <a:pt x="34" y="135"/>
                  </a:moveTo>
                  <a:cubicBezTo>
                    <a:pt x="32" y="130"/>
                    <a:pt x="30" y="126"/>
                    <a:pt x="29" y="124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28" y="124"/>
                    <a:pt x="29" y="123"/>
                    <a:pt x="29" y="122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30" y="122"/>
                    <a:pt x="31" y="122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3" y="125"/>
                    <a:pt x="35" y="128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5"/>
                    <a:pt x="37" y="135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5" y="136"/>
                    <a:pt x="34" y="135"/>
                    <a:pt x="34" y="135"/>
                  </a:cubicBezTo>
                  <a:close/>
                  <a:moveTo>
                    <a:pt x="148" y="124"/>
                  </a:moveTo>
                  <a:cubicBezTo>
                    <a:pt x="146" y="121"/>
                    <a:pt x="144" y="118"/>
                    <a:pt x="142" y="11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1" y="113"/>
                    <a:pt x="141" y="113"/>
                    <a:pt x="140" y="112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0" y="112"/>
                    <a:pt x="140" y="111"/>
                    <a:pt x="140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0" y="111"/>
                    <a:pt x="141" y="110"/>
                    <a:pt x="141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10"/>
                    <a:pt x="143" y="110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1"/>
                    <a:pt x="144" y="112"/>
                    <a:pt x="144" y="113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7" y="116"/>
                    <a:pt x="149" y="120"/>
                    <a:pt x="151" y="123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1" y="123"/>
                    <a:pt x="151" y="124"/>
                    <a:pt x="150" y="125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50" y="125"/>
                    <a:pt x="150" y="125"/>
                    <a:pt x="149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49" y="125"/>
                    <a:pt x="148" y="125"/>
                    <a:pt x="148" y="124"/>
                  </a:cubicBezTo>
                  <a:close/>
                  <a:moveTo>
                    <a:pt x="16" y="112"/>
                  </a:moveTo>
                  <a:cubicBezTo>
                    <a:pt x="13" y="109"/>
                    <a:pt x="11" y="106"/>
                    <a:pt x="9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8" y="101"/>
                    <a:pt x="9" y="101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0" y="100"/>
                    <a:pt x="11" y="100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3" y="104"/>
                    <a:pt x="16" y="107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9" y="110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3"/>
                    <a:pt x="18" y="113"/>
                    <a:pt x="17" y="113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7" y="113"/>
                    <a:pt x="16" y="112"/>
                    <a:pt x="16" y="112"/>
                  </a:cubicBezTo>
                  <a:close/>
                  <a:moveTo>
                    <a:pt x="133" y="95"/>
                  </a:moveTo>
                  <a:cubicBezTo>
                    <a:pt x="132" y="91"/>
                    <a:pt x="131" y="87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2"/>
                    <a:pt x="131" y="82"/>
                    <a:pt x="132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3" y="81"/>
                    <a:pt x="133" y="82"/>
                    <a:pt x="134" y="83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4" y="86"/>
                    <a:pt x="135" y="90"/>
                    <a:pt x="136" y="94"/>
                  </a:cubicBezTo>
                  <a:cubicBezTo>
                    <a:pt x="136" y="94"/>
                    <a:pt x="136" y="94"/>
                    <a:pt x="136" y="94"/>
                  </a:cubicBezTo>
                  <a:cubicBezTo>
                    <a:pt x="137" y="95"/>
                    <a:pt x="136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4" y="96"/>
                    <a:pt x="134" y="96"/>
                    <a:pt x="133" y="95"/>
                  </a:cubicBezTo>
                  <a:close/>
                  <a:moveTo>
                    <a:pt x="2" y="85"/>
                  </a:moveTo>
                  <a:cubicBezTo>
                    <a:pt x="1" y="83"/>
                    <a:pt x="1" y="81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2"/>
                    <a:pt x="3" y="72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5"/>
                    <a:pt x="3" y="77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81"/>
                    <a:pt x="4" y="83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6"/>
                    <a:pt x="4" y="86"/>
                    <a:pt x="4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2" y="86"/>
                    <a:pt x="2" y="85"/>
                  </a:cubicBezTo>
                  <a:close/>
                  <a:moveTo>
                    <a:pt x="131" y="67"/>
                  </a:moveTo>
                  <a:cubicBezTo>
                    <a:pt x="130" y="66"/>
                    <a:pt x="129" y="66"/>
                    <a:pt x="129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0" y="60"/>
                    <a:pt x="130" y="57"/>
                    <a:pt x="130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0" y="55"/>
                    <a:pt x="130" y="54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3"/>
                    <a:pt x="130" y="53"/>
                    <a:pt x="130" y="53"/>
                  </a:cubicBezTo>
                  <a:cubicBezTo>
                    <a:pt x="130" y="52"/>
                    <a:pt x="130" y="52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2" y="52"/>
                    <a:pt x="133" y="52"/>
                    <a:pt x="133" y="5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5"/>
                    <a:pt x="133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7"/>
                    <a:pt x="133" y="60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6"/>
                    <a:pt x="132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ubicBezTo>
                    <a:pt x="131" y="67"/>
                    <a:pt x="131" y="67"/>
                    <a:pt x="131" y="67"/>
                  </a:cubicBezTo>
                  <a:close/>
                  <a:moveTo>
                    <a:pt x="2" y="57"/>
                  </a:moveTo>
                  <a:cubicBezTo>
                    <a:pt x="1" y="57"/>
                    <a:pt x="1" y="56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1"/>
                    <a:pt x="3" y="47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2"/>
                    <a:pt x="5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8"/>
                    <a:pt x="4" y="52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6"/>
                    <a:pt x="3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  <a:moveTo>
                    <a:pt x="124" y="37"/>
                  </a:moveTo>
                  <a:cubicBezTo>
                    <a:pt x="122" y="34"/>
                    <a:pt x="120" y="30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7"/>
                    <a:pt x="117" y="27"/>
                    <a:pt x="117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7" y="26"/>
                    <a:pt x="117" y="26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5"/>
                    <a:pt x="119" y="25"/>
                    <a:pt x="120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2" y="29"/>
                    <a:pt x="124" y="32"/>
                    <a:pt x="126" y="36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27" y="36"/>
                    <a:pt x="126" y="37"/>
                    <a:pt x="126" y="38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4" y="38"/>
                    <a:pt x="124" y="38"/>
                    <a:pt x="124" y="37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4"/>
                    <a:pt x="18" y="21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7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9"/>
                    <a:pt x="24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0" y="23"/>
                    <a:pt x="18" y="26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29"/>
                    <a:pt x="13" y="29"/>
                  </a:cubicBezTo>
                  <a:close/>
                  <a:moveTo>
                    <a:pt x="104" y="15"/>
                  </a:moveTo>
                  <a:cubicBezTo>
                    <a:pt x="101" y="13"/>
                    <a:pt x="98" y="11"/>
                    <a:pt x="94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9"/>
                    <a:pt x="93" y="9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3" y="8"/>
                    <a:pt x="94" y="8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7"/>
                    <a:pt x="95" y="6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9" y="8"/>
                    <a:pt x="103" y="10"/>
                    <a:pt x="106" y="13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7" y="13"/>
                    <a:pt x="107" y="14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6" y="15"/>
                    <a:pt x="106" y="16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6"/>
                    <a:pt x="105" y="15"/>
                    <a:pt x="104" y="15"/>
                  </a:cubicBezTo>
                  <a:close/>
                  <a:moveTo>
                    <a:pt x="36" y="10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0" y="6"/>
                    <a:pt x="44" y="4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3"/>
                    <a:pt x="49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5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5" y="7"/>
                    <a:pt x="41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lose/>
                  <a:moveTo>
                    <a:pt x="78" y="4"/>
                  </a:moveTo>
                  <a:cubicBezTo>
                    <a:pt x="74" y="4"/>
                    <a:pt x="71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5" y="3"/>
                    <a:pt x="64" y="3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5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1" y="0"/>
                    <a:pt x="74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9" y="1"/>
                    <a:pt x="79" y="2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2" name="Freeform 161"/>
            <p:cNvSpPr>
              <a:spLocks noEditPoints="1"/>
            </p:cNvSpPr>
            <p:nvPr/>
          </p:nvSpPr>
          <p:spPr bwMode="auto">
            <a:xfrm>
              <a:off x="18311822" y="-2963870"/>
              <a:ext cx="149225" cy="58738"/>
            </a:xfrm>
            <a:custGeom>
              <a:avLst/>
              <a:gdLst>
                <a:gd name="T0" fmla="*/ 1 w 40"/>
                <a:gd name="T1" fmla="*/ 14 h 16"/>
                <a:gd name="T2" fmla="*/ 1 w 40"/>
                <a:gd name="T3" fmla="*/ 14 h 16"/>
                <a:gd name="T4" fmla="*/ 0 w 40"/>
                <a:gd name="T5" fmla="*/ 12 h 16"/>
                <a:gd name="T6" fmla="*/ 0 w 40"/>
                <a:gd name="T7" fmla="*/ 12 h 16"/>
                <a:gd name="T8" fmla="*/ 2 w 40"/>
                <a:gd name="T9" fmla="*/ 11 h 16"/>
                <a:gd name="T10" fmla="*/ 2 w 40"/>
                <a:gd name="T11" fmla="*/ 11 h 16"/>
                <a:gd name="T12" fmla="*/ 12 w 40"/>
                <a:gd name="T13" fmla="*/ 13 h 16"/>
                <a:gd name="T14" fmla="*/ 12 w 40"/>
                <a:gd name="T15" fmla="*/ 13 h 16"/>
                <a:gd name="T16" fmla="*/ 14 w 40"/>
                <a:gd name="T17" fmla="*/ 13 h 16"/>
                <a:gd name="T18" fmla="*/ 14 w 40"/>
                <a:gd name="T19" fmla="*/ 13 h 16"/>
                <a:gd name="T20" fmla="*/ 15 w 40"/>
                <a:gd name="T21" fmla="*/ 14 h 16"/>
                <a:gd name="T22" fmla="*/ 15 w 40"/>
                <a:gd name="T23" fmla="*/ 14 h 16"/>
                <a:gd name="T24" fmla="*/ 14 w 40"/>
                <a:gd name="T25" fmla="*/ 16 h 16"/>
                <a:gd name="T26" fmla="*/ 14 w 40"/>
                <a:gd name="T27" fmla="*/ 16 h 16"/>
                <a:gd name="T28" fmla="*/ 12 w 40"/>
                <a:gd name="T29" fmla="*/ 16 h 16"/>
                <a:gd name="T30" fmla="*/ 12 w 40"/>
                <a:gd name="T31" fmla="*/ 16 h 16"/>
                <a:gd name="T32" fmla="*/ 1 w 40"/>
                <a:gd name="T33" fmla="*/ 14 h 16"/>
                <a:gd name="T34" fmla="*/ 29 w 40"/>
                <a:gd name="T35" fmla="*/ 9 h 16"/>
                <a:gd name="T36" fmla="*/ 29 w 40"/>
                <a:gd name="T37" fmla="*/ 9 h 16"/>
                <a:gd name="T38" fmla="*/ 29 w 40"/>
                <a:gd name="T39" fmla="*/ 9 h 16"/>
                <a:gd name="T40" fmla="*/ 30 w 40"/>
                <a:gd name="T41" fmla="*/ 7 h 16"/>
                <a:gd name="T42" fmla="*/ 30 w 40"/>
                <a:gd name="T43" fmla="*/ 7 h 16"/>
                <a:gd name="T44" fmla="*/ 37 w 40"/>
                <a:gd name="T45" fmla="*/ 1 h 16"/>
                <a:gd name="T46" fmla="*/ 37 w 40"/>
                <a:gd name="T47" fmla="*/ 1 h 16"/>
                <a:gd name="T48" fmla="*/ 39 w 40"/>
                <a:gd name="T49" fmla="*/ 1 h 16"/>
                <a:gd name="T50" fmla="*/ 39 w 40"/>
                <a:gd name="T51" fmla="*/ 1 h 16"/>
                <a:gd name="T52" fmla="*/ 39 w 40"/>
                <a:gd name="T53" fmla="*/ 3 h 16"/>
                <a:gd name="T54" fmla="*/ 39 w 40"/>
                <a:gd name="T55" fmla="*/ 3 h 16"/>
                <a:gd name="T56" fmla="*/ 31 w 40"/>
                <a:gd name="T57" fmla="*/ 10 h 16"/>
                <a:gd name="T58" fmla="*/ 31 w 40"/>
                <a:gd name="T59" fmla="*/ 10 h 16"/>
                <a:gd name="T60" fmla="*/ 31 w 40"/>
                <a:gd name="T61" fmla="*/ 10 h 16"/>
                <a:gd name="T62" fmla="*/ 31 w 40"/>
                <a:gd name="T63" fmla="*/ 10 h 16"/>
                <a:gd name="T64" fmla="*/ 29 w 40"/>
                <a:gd name="T6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16"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6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6" y="16"/>
                    <a:pt x="1" y="14"/>
                    <a:pt x="1" y="14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6"/>
                    <a:pt x="34" y="3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8" y="0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40" y="2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7" y="6"/>
                    <a:pt x="34" y="8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29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3" name="Freeform 162"/>
            <p:cNvSpPr/>
            <p:nvPr/>
          </p:nvSpPr>
          <p:spPr bwMode="auto">
            <a:xfrm>
              <a:off x="17968921" y="-2957520"/>
              <a:ext cx="180975" cy="184150"/>
            </a:xfrm>
            <a:custGeom>
              <a:avLst/>
              <a:gdLst>
                <a:gd name="T0" fmla="*/ 44 w 48"/>
                <a:gd name="T1" fmla="*/ 17 h 49"/>
                <a:gd name="T2" fmla="*/ 31 w 48"/>
                <a:gd name="T3" fmla="*/ 44 h 49"/>
                <a:gd name="T4" fmla="*/ 4 w 48"/>
                <a:gd name="T5" fmla="*/ 32 h 49"/>
                <a:gd name="T6" fmla="*/ 16 w 48"/>
                <a:gd name="T7" fmla="*/ 4 h 49"/>
                <a:gd name="T8" fmla="*/ 44 w 48"/>
                <a:gd name="T9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4" y="17"/>
                  </a:moveTo>
                  <a:cubicBezTo>
                    <a:pt x="48" y="28"/>
                    <a:pt x="43" y="40"/>
                    <a:pt x="31" y="44"/>
                  </a:cubicBezTo>
                  <a:cubicBezTo>
                    <a:pt x="20" y="49"/>
                    <a:pt x="8" y="43"/>
                    <a:pt x="4" y="32"/>
                  </a:cubicBezTo>
                  <a:cubicBezTo>
                    <a:pt x="0" y="21"/>
                    <a:pt x="5" y="8"/>
                    <a:pt x="16" y="4"/>
                  </a:cubicBezTo>
                  <a:cubicBezTo>
                    <a:pt x="27" y="0"/>
                    <a:pt x="40" y="6"/>
                    <a:pt x="44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4" name="Freeform 163"/>
            <p:cNvSpPr/>
            <p:nvPr/>
          </p:nvSpPr>
          <p:spPr bwMode="auto">
            <a:xfrm>
              <a:off x="17984796" y="-3452821"/>
              <a:ext cx="360363" cy="477838"/>
            </a:xfrm>
            <a:custGeom>
              <a:avLst/>
              <a:gdLst>
                <a:gd name="T0" fmla="*/ 82 w 96"/>
                <a:gd name="T1" fmla="*/ 8 h 127"/>
                <a:gd name="T2" fmla="*/ 74 w 96"/>
                <a:gd name="T3" fmla="*/ 79 h 127"/>
                <a:gd name="T4" fmla="*/ 14 w 96"/>
                <a:gd name="T5" fmla="*/ 118 h 127"/>
                <a:gd name="T6" fmla="*/ 22 w 96"/>
                <a:gd name="T7" fmla="*/ 48 h 127"/>
                <a:gd name="T8" fmla="*/ 82 w 96"/>
                <a:gd name="T9" fmla="*/ 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7">
                  <a:moveTo>
                    <a:pt x="82" y="8"/>
                  </a:moveTo>
                  <a:cubicBezTo>
                    <a:pt x="96" y="17"/>
                    <a:pt x="93" y="49"/>
                    <a:pt x="74" y="79"/>
                  </a:cubicBezTo>
                  <a:cubicBezTo>
                    <a:pt x="56" y="110"/>
                    <a:pt x="29" y="127"/>
                    <a:pt x="14" y="118"/>
                  </a:cubicBezTo>
                  <a:cubicBezTo>
                    <a:pt x="0" y="110"/>
                    <a:pt x="4" y="78"/>
                    <a:pt x="22" y="48"/>
                  </a:cubicBezTo>
                  <a:cubicBezTo>
                    <a:pt x="41" y="17"/>
                    <a:pt x="67" y="0"/>
                    <a:pt x="8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5" name="Freeform 203"/>
            <p:cNvSpPr/>
            <p:nvPr/>
          </p:nvSpPr>
          <p:spPr bwMode="auto">
            <a:xfrm>
              <a:off x="18897610" y="-3430596"/>
              <a:ext cx="357188" cy="354013"/>
            </a:xfrm>
            <a:custGeom>
              <a:avLst/>
              <a:gdLst>
                <a:gd name="T0" fmla="*/ 44 w 95"/>
                <a:gd name="T1" fmla="*/ 1 h 94"/>
                <a:gd name="T2" fmla="*/ 93 w 95"/>
                <a:gd name="T3" fmla="*/ 44 h 94"/>
                <a:gd name="T4" fmla="*/ 51 w 95"/>
                <a:gd name="T5" fmla="*/ 92 h 94"/>
                <a:gd name="T6" fmla="*/ 2 w 95"/>
                <a:gd name="T7" fmla="*/ 50 h 94"/>
                <a:gd name="T8" fmla="*/ 44 w 95"/>
                <a:gd name="T9" fmla="*/ 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4">
                  <a:moveTo>
                    <a:pt x="44" y="1"/>
                  </a:moveTo>
                  <a:cubicBezTo>
                    <a:pt x="69" y="0"/>
                    <a:pt x="91" y="18"/>
                    <a:pt x="93" y="44"/>
                  </a:cubicBezTo>
                  <a:cubicBezTo>
                    <a:pt x="95" y="69"/>
                    <a:pt x="76" y="91"/>
                    <a:pt x="51" y="92"/>
                  </a:cubicBezTo>
                  <a:cubicBezTo>
                    <a:pt x="26" y="94"/>
                    <a:pt x="4" y="76"/>
                    <a:pt x="2" y="50"/>
                  </a:cubicBezTo>
                  <a:cubicBezTo>
                    <a:pt x="0" y="25"/>
                    <a:pt x="19" y="3"/>
                    <a:pt x="44" y="1"/>
                  </a:cubicBezTo>
                  <a:close/>
                </a:path>
              </a:pathLst>
            </a:custGeom>
            <a:solidFill>
              <a:srgbClr val="CD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6" name="Freeform 204"/>
            <p:cNvSpPr>
              <a:spLocks noEditPoints="1"/>
            </p:cNvSpPr>
            <p:nvPr/>
          </p:nvSpPr>
          <p:spPr bwMode="auto">
            <a:xfrm>
              <a:off x="18897610" y="-3430596"/>
              <a:ext cx="352426" cy="354013"/>
            </a:xfrm>
            <a:custGeom>
              <a:avLst/>
              <a:gdLst>
                <a:gd name="T0" fmla="*/ 0 w 94"/>
                <a:gd name="T1" fmla="*/ 51 h 94"/>
                <a:gd name="T2" fmla="*/ 0 w 94"/>
                <a:gd name="T3" fmla="*/ 47 h 94"/>
                <a:gd name="T4" fmla="*/ 0 w 94"/>
                <a:gd name="T5" fmla="*/ 47 h 94"/>
                <a:gd name="T6" fmla="*/ 44 w 94"/>
                <a:gd name="T7" fmla="*/ 0 h 94"/>
                <a:gd name="T8" fmla="*/ 44 w 94"/>
                <a:gd name="T9" fmla="*/ 0 h 94"/>
                <a:gd name="T10" fmla="*/ 47 w 94"/>
                <a:gd name="T11" fmla="*/ 0 h 94"/>
                <a:gd name="T12" fmla="*/ 47 w 94"/>
                <a:gd name="T13" fmla="*/ 0 h 94"/>
                <a:gd name="T14" fmla="*/ 94 w 94"/>
                <a:gd name="T15" fmla="*/ 43 h 94"/>
                <a:gd name="T16" fmla="*/ 94 w 94"/>
                <a:gd name="T17" fmla="*/ 43 h 94"/>
                <a:gd name="T18" fmla="*/ 94 w 94"/>
                <a:gd name="T19" fmla="*/ 47 h 94"/>
                <a:gd name="T20" fmla="*/ 94 w 94"/>
                <a:gd name="T21" fmla="*/ 47 h 94"/>
                <a:gd name="T22" fmla="*/ 51 w 94"/>
                <a:gd name="T23" fmla="*/ 94 h 94"/>
                <a:gd name="T24" fmla="*/ 51 w 94"/>
                <a:gd name="T25" fmla="*/ 94 h 94"/>
                <a:gd name="T26" fmla="*/ 47 w 94"/>
                <a:gd name="T27" fmla="*/ 94 h 94"/>
                <a:gd name="T28" fmla="*/ 47 w 94"/>
                <a:gd name="T29" fmla="*/ 94 h 94"/>
                <a:gd name="T30" fmla="*/ 0 w 94"/>
                <a:gd name="T31" fmla="*/ 51 h 94"/>
                <a:gd name="T32" fmla="*/ 3 w 94"/>
                <a:gd name="T33" fmla="*/ 47 h 94"/>
                <a:gd name="T34" fmla="*/ 3 w 94"/>
                <a:gd name="T35" fmla="*/ 50 h 94"/>
                <a:gd name="T36" fmla="*/ 3 w 94"/>
                <a:gd name="T37" fmla="*/ 50 h 94"/>
                <a:gd name="T38" fmla="*/ 47 w 94"/>
                <a:gd name="T39" fmla="*/ 91 h 94"/>
                <a:gd name="T40" fmla="*/ 47 w 94"/>
                <a:gd name="T41" fmla="*/ 91 h 94"/>
                <a:gd name="T42" fmla="*/ 51 w 94"/>
                <a:gd name="T43" fmla="*/ 91 h 94"/>
                <a:gd name="T44" fmla="*/ 51 w 94"/>
                <a:gd name="T45" fmla="*/ 91 h 94"/>
                <a:gd name="T46" fmla="*/ 91 w 94"/>
                <a:gd name="T47" fmla="*/ 47 h 94"/>
                <a:gd name="T48" fmla="*/ 91 w 94"/>
                <a:gd name="T49" fmla="*/ 47 h 94"/>
                <a:gd name="T50" fmla="*/ 91 w 94"/>
                <a:gd name="T51" fmla="*/ 44 h 94"/>
                <a:gd name="T52" fmla="*/ 91 w 94"/>
                <a:gd name="T53" fmla="*/ 44 h 94"/>
                <a:gd name="T54" fmla="*/ 47 w 94"/>
                <a:gd name="T55" fmla="*/ 3 h 94"/>
                <a:gd name="T56" fmla="*/ 47 w 94"/>
                <a:gd name="T57" fmla="*/ 3 h 94"/>
                <a:gd name="T58" fmla="*/ 44 w 94"/>
                <a:gd name="T59" fmla="*/ 3 h 94"/>
                <a:gd name="T60" fmla="*/ 44 w 94"/>
                <a:gd name="T61" fmla="*/ 3 h 94"/>
                <a:gd name="T62" fmla="*/ 3 w 94"/>
                <a:gd name="T63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94">
                  <a:moveTo>
                    <a:pt x="0" y="51"/>
                  </a:moveTo>
                  <a:cubicBezTo>
                    <a:pt x="0" y="49"/>
                    <a:pt x="0" y="48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23"/>
                    <a:pt x="19" y="2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6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2" y="0"/>
                    <a:pt x="92" y="19"/>
                    <a:pt x="94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5"/>
                    <a:pt x="94" y="46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71"/>
                    <a:pt x="76" y="92"/>
                    <a:pt x="51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0" y="94"/>
                    <a:pt x="48" y="94"/>
                    <a:pt x="47" y="94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23" y="94"/>
                    <a:pt x="2" y="75"/>
                    <a:pt x="0" y="51"/>
                  </a:cubicBezTo>
                  <a:close/>
                  <a:moveTo>
                    <a:pt x="3" y="47"/>
                  </a:moveTo>
                  <a:cubicBezTo>
                    <a:pt x="3" y="48"/>
                    <a:pt x="3" y="49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5" y="74"/>
                    <a:pt x="24" y="91"/>
                    <a:pt x="47" y="91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8" y="91"/>
                    <a:pt x="49" y="91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74" y="89"/>
                    <a:pt x="91" y="70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6"/>
                    <a:pt x="91" y="45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9" y="20"/>
                    <a:pt x="70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5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21" y="5"/>
                    <a:pt x="3" y="24"/>
                    <a:pt x="3" y="4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grpSp>
        <p:nvGrpSpPr>
          <p:cNvPr id="589" name="组合 588"/>
          <p:cNvGrpSpPr/>
          <p:nvPr/>
        </p:nvGrpSpPr>
        <p:grpSpPr>
          <a:xfrm>
            <a:off x="129541" y="5138919"/>
            <a:ext cx="1531505" cy="1652927"/>
            <a:chOff x="14993942" y="-5187962"/>
            <a:chExt cx="2122491" cy="2290768"/>
          </a:xfrm>
        </p:grpSpPr>
        <p:grpSp>
          <p:nvGrpSpPr>
            <p:cNvPr id="590" name="组合 589"/>
            <p:cNvGrpSpPr/>
            <p:nvPr/>
          </p:nvGrpSpPr>
          <p:grpSpPr>
            <a:xfrm>
              <a:off x="15865481" y="-5187962"/>
              <a:ext cx="661988" cy="766765"/>
              <a:chOff x="15865481" y="-5187962"/>
              <a:chExt cx="661988" cy="766765"/>
            </a:xfrm>
          </p:grpSpPr>
          <p:sp>
            <p:nvSpPr>
              <p:cNvPr id="608" name="Freeform 120"/>
              <p:cNvSpPr/>
              <p:nvPr/>
            </p:nvSpPr>
            <p:spPr bwMode="auto">
              <a:xfrm>
                <a:off x="15865481" y="-4511685"/>
                <a:ext cx="87313" cy="90488"/>
              </a:xfrm>
              <a:custGeom>
                <a:avLst/>
                <a:gdLst>
                  <a:gd name="T0" fmla="*/ 15 w 23"/>
                  <a:gd name="T1" fmla="*/ 9 h 24"/>
                  <a:gd name="T2" fmla="*/ 9 w 23"/>
                  <a:gd name="T3" fmla="*/ 7 h 24"/>
                  <a:gd name="T4" fmla="*/ 5 w 23"/>
                  <a:gd name="T5" fmla="*/ 13 h 24"/>
                  <a:gd name="T6" fmla="*/ 10 w 23"/>
                  <a:gd name="T7" fmla="*/ 18 h 24"/>
                  <a:gd name="T8" fmla="*/ 16 w 23"/>
                  <a:gd name="T9" fmla="*/ 15 h 24"/>
                  <a:gd name="T10" fmla="*/ 15 w 23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15" y="9"/>
                    </a:moveTo>
                    <a:cubicBezTo>
                      <a:pt x="14" y="0"/>
                      <a:pt x="14" y="0"/>
                      <a:pt x="9" y="7"/>
                    </a:cubicBezTo>
                    <a:cubicBezTo>
                      <a:pt x="0" y="6"/>
                      <a:pt x="0" y="6"/>
                      <a:pt x="5" y="13"/>
                    </a:cubicBezTo>
                    <a:cubicBezTo>
                      <a:pt x="2" y="21"/>
                      <a:pt x="1" y="20"/>
                      <a:pt x="10" y="18"/>
                    </a:cubicBezTo>
                    <a:cubicBezTo>
                      <a:pt x="16" y="24"/>
                      <a:pt x="15" y="24"/>
                      <a:pt x="16" y="15"/>
                    </a:cubicBezTo>
                    <a:cubicBezTo>
                      <a:pt x="23" y="11"/>
                      <a:pt x="23" y="12"/>
                      <a:pt x="15" y="9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09" name="Freeform 121"/>
              <p:cNvSpPr/>
              <p:nvPr/>
            </p:nvSpPr>
            <p:spPr bwMode="auto">
              <a:xfrm>
                <a:off x="15895643" y="-4770448"/>
                <a:ext cx="87313" cy="85725"/>
              </a:xfrm>
              <a:custGeom>
                <a:avLst/>
                <a:gdLst>
                  <a:gd name="T0" fmla="*/ 15 w 23"/>
                  <a:gd name="T1" fmla="*/ 8 h 23"/>
                  <a:gd name="T2" fmla="*/ 9 w 23"/>
                  <a:gd name="T3" fmla="*/ 7 h 23"/>
                  <a:gd name="T4" fmla="*/ 5 w 23"/>
                  <a:gd name="T5" fmla="*/ 12 h 23"/>
                  <a:gd name="T6" fmla="*/ 9 w 23"/>
                  <a:gd name="T7" fmla="*/ 17 h 23"/>
                  <a:gd name="T8" fmla="*/ 16 w 23"/>
                  <a:gd name="T9" fmla="*/ 15 h 23"/>
                  <a:gd name="T10" fmla="*/ 15 w 23"/>
                  <a:gd name="T1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3">
                    <a:moveTo>
                      <a:pt x="15" y="8"/>
                    </a:moveTo>
                    <a:cubicBezTo>
                      <a:pt x="14" y="0"/>
                      <a:pt x="14" y="0"/>
                      <a:pt x="9" y="7"/>
                    </a:cubicBezTo>
                    <a:cubicBezTo>
                      <a:pt x="0" y="5"/>
                      <a:pt x="0" y="5"/>
                      <a:pt x="5" y="12"/>
                    </a:cubicBezTo>
                    <a:cubicBezTo>
                      <a:pt x="2" y="20"/>
                      <a:pt x="1" y="20"/>
                      <a:pt x="9" y="17"/>
                    </a:cubicBezTo>
                    <a:cubicBezTo>
                      <a:pt x="16" y="23"/>
                      <a:pt x="15" y="23"/>
                      <a:pt x="16" y="15"/>
                    </a:cubicBezTo>
                    <a:cubicBezTo>
                      <a:pt x="23" y="11"/>
                      <a:pt x="23" y="11"/>
                      <a:pt x="15" y="8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0" name="Freeform 122"/>
              <p:cNvSpPr/>
              <p:nvPr/>
            </p:nvSpPr>
            <p:spPr bwMode="auto">
              <a:xfrm>
                <a:off x="16019468" y="-4778386"/>
                <a:ext cx="87313" cy="90488"/>
              </a:xfrm>
              <a:custGeom>
                <a:avLst/>
                <a:gdLst>
                  <a:gd name="T0" fmla="*/ 15 w 23"/>
                  <a:gd name="T1" fmla="*/ 9 h 24"/>
                  <a:gd name="T2" fmla="*/ 8 w 23"/>
                  <a:gd name="T3" fmla="*/ 7 h 24"/>
                  <a:gd name="T4" fmla="*/ 5 w 23"/>
                  <a:gd name="T5" fmla="*/ 13 h 24"/>
                  <a:gd name="T6" fmla="*/ 9 w 23"/>
                  <a:gd name="T7" fmla="*/ 18 h 24"/>
                  <a:gd name="T8" fmla="*/ 15 w 23"/>
                  <a:gd name="T9" fmla="*/ 15 h 24"/>
                  <a:gd name="T10" fmla="*/ 15 w 23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15" y="9"/>
                    </a:moveTo>
                    <a:cubicBezTo>
                      <a:pt x="13" y="0"/>
                      <a:pt x="14" y="0"/>
                      <a:pt x="8" y="7"/>
                    </a:cubicBezTo>
                    <a:cubicBezTo>
                      <a:pt x="0" y="6"/>
                      <a:pt x="0" y="6"/>
                      <a:pt x="5" y="13"/>
                    </a:cubicBezTo>
                    <a:cubicBezTo>
                      <a:pt x="1" y="20"/>
                      <a:pt x="1" y="20"/>
                      <a:pt x="9" y="18"/>
                    </a:cubicBezTo>
                    <a:cubicBezTo>
                      <a:pt x="15" y="24"/>
                      <a:pt x="15" y="24"/>
                      <a:pt x="15" y="15"/>
                    </a:cubicBezTo>
                    <a:cubicBezTo>
                      <a:pt x="23" y="11"/>
                      <a:pt x="23" y="12"/>
                      <a:pt x="15" y="9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1" name="Freeform 123"/>
              <p:cNvSpPr/>
              <p:nvPr/>
            </p:nvSpPr>
            <p:spPr bwMode="auto">
              <a:xfrm>
                <a:off x="16140119" y="-4929199"/>
                <a:ext cx="85725" cy="90488"/>
              </a:xfrm>
              <a:custGeom>
                <a:avLst/>
                <a:gdLst>
                  <a:gd name="T0" fmla="*/ 15 w 23"/>
                  <a:gd name="T1" fmla="*/ 8 h 24"/>
                  <a:gd name="T2" fmla="*/ 9 w 23"/>
                  <a:gd name="T3" fmla="*/ 7 h 24"/>
                  <a:gd name="T4" fmla="*/ 5 w 23"/>
                  <a:gd name="T5" fmla="*/ 12 h 24"/>
                  <a:gd name="T6" fmla="*/ 10 w 23"/>
                  <a:gd name="T7" fmla="*/ 17 h 24"/>
                  <a:gd name="T8" fmla="*/ 16 w 23"/>
                  <a:gd name="T9" fmla="*/ 15 h 24"/>
                  <a:gd name="T10" fmla="*/ 15 w 23"/>
                  <a:gd name="T1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15" y="8"/>
                    </a:moveTo>
                    <a:cubicBezTo>
                      <a:pt x="14" y="0"/>
                      <a:pt x="14" y="0"/>
                      <a:pt x="9" y="7"/>
                    </a:cubicBezTo>
                    <a:cubicBezTo>
                      <a:pt x="0" y="5"/>
                      <a:pt x="0" y="5"/>
                      <a:pt x="5" y="12"/>
                    </a:cubicBezTo>
                    <a:cubicBezTo>
                      <a:pt x="2" y="20"/>
                      <a:pt x="1" y="20"/>
                      <a:pt x="10" y="17"/>
                    </a:cubicBezTo>
                    <a:cubicBezTo>
                      <a:pt x="16" y="23"/>
                      <a:pt x="15" y="24"/>
                      <a:pt x="16" y="15"/>
                    </a:cubicBezTo>
                    <a:cubicBezTo>
                      <a:pt x="23" y="11"/>
                      <a:pt x="23" y="11"/>
                      <a:pt x="15" y="8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2" name="Freeform 124"/>
              <p:cNvSpPr/>
              <p:nvPr/>
            </p:nvSpPr>
            <p:spPr bwMode="auto">
              <a:xfrm>
                <a:off x="16302044" y="-4970474"/>
                <a:ext cx="85725" cy="90488"/>
              </a:xfrm>
              <a:custGeom>
                <a:avLst/>
                <a:gdLst>
                  <a:gd name="T0" fmla="*/ 15 w 23"/>
                  <a:gd name="T1" fmla="*/ 9 h 24"/>
                  <a:gd name="T2" fmla="*/ 8 w 23"/>
                  <a:gd name="T3" fmla="*/ 7 h 24"/>
                  <a:gd name="T4" fmla="*/ 5 w 23"/>
                  <a:gd name="T5" fmla="*/ 13 h 24"/>
                  <a:gd name="T6" fmla="*/ 9 w 23"/>
                  <a:gd name="T7" fmla="*/ 18 h 24"/>
                  <a:gd name="T8" fmla="*/ 15 w 23"/>
                  <a:gd name="T9" fmla="*/ 16 h 24"/>
                  <a:gd name="T10" fmla="*/ 15 w 23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15" y="9"/>
                    </a:moveTo>
                    <a:cubicBezTo>
                      <a:pt x="13" y="1"/>
                      <a:pt x="13" y="0"/>
                      <a:pt x="8" y="7"/>
                    </a:cubicBezTo>
                    <a:cubicBezTo>
                      <a:pt x="0" y="6"/>
                      <a:pt x="0" y="6"/>
                      <a:pt x="5" y="13"/>
                    </a:cubicBezTo>
                    <a:cubicBezTo>
                      <a:pt x="1" y="21"/>
                      <a:pt x="1" y="21"/>
                      <a:pt x="9" y="18"/>
                    </a:cubicBezTo>
                    <a:cubicBezTo>
                      <a:pt x="15" y="24"/>
                      <a:pt x="15" y="24"/>
                      <a:pt x="15" y="16"/>
                    </a:cubicBezTo>
                    <a:cubicBezTo>
                      <a:pt x="23" y="11"/>
                      <a:pt x="23" y="12"/>
                      <a:pt x="15" y="9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613" name="Freeform 125"/>
              <p:cNvSpPr/>
              <p:nvPr/>
            </p:nvSpPr>
            <p:spPr bwMode="auto">
              <a:xfrm>
                <a:off x="16436981" y="-5187962"/>
                <a:ext cx="90488" cy="90488"/>
              </a:xfrm>
              <a:custGeom>
                <a:avLst/>
                <a:gdLst>
                  <a:gd name="T0" fmla="*/ 15 w 24"/>
                  <a:gd name="T1" fmla="*/ 9 h 24"/>
                  <a:gd name="T2" fmla="*/ 9 w 24"/>
                  <a:gd name="T3" fmla="*/ 7 h 24"/>
                  <a:gd name="T4" fmla="*/ 5 w 24"/>
                  <a:gd name="T5" fmla="*/ 13 h 24"/>
                  <a:gd name="T6" fmla="*/ 10 w 24"/>
                  <a:gd name="T7" fmla="*/ 18 h 24"/>
                  <a:gd name="T8" fmla="*/ 16 w 24"/>
                  <a:gd name="T9" fmla="*/ 15 h 24"/>
                  <a:gd name="T10" fmla="*/ 15 w 24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15" y="9"/>
                    </a:moveTo>
                    <a:cubicBezTo>
                      <a:pt x="14" y="0"/>
                      <a:pt x="14" y="0"/>
                      <a:pt x="9" y="7"/>
                    </a:cubicBezTo>
                    <a:cubicBezTo>
                      <a:pt x="0" y="6"/>
                      <a:pt x="0" y="6"/>
                      <a:pt x="5" y="13"/>
                    </a:cubicBezTo>
                    <a:cubicBezTo>
                      <a:pt x="2" y="21"/>
                      <a:pt x="1" y="20"/>
                      <a:pt x="10" y="18"/>
                    </a:cubicBezTo>
                    <a:cubicBezTo>
                      <a:pt x="16" y="24"/>
                      <a:pt x="16" y="24"/>
                      <a:pt x="16" y="15"/>
                    </a:cubicBezTo>
                    <a:cubicBezTo>
                      <a:pt x="23" y="11"/>
                      <a:pt x="24" y="12"/>
                      <a:pt x="15" y="9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grpSp>
          <p:nvGrpSpPr>
            <p:cNvPr id="591" name="组合 590"/>
            <p:cNvGrpSpPr/>
            <p:nvPr/>
          </p:nvGrpSpPr>
          <p:grpSpPr>
            <a:xfrm>
              <a:off x="14993942" y="-4500573"/>
              <a:ext cx="2122491" cy="1603379"/>
              <a:chOff x="14993942" y="-4500573"/>
              <a:chExt cx="2122491" cy="1603379"/>
            </a:xfrm>
          </p:grpSpPr>
          <p:sp>
            <p:nvSpPr>
              <p:cNvPr id="592" name="Freeform 180"/>
              <p:cNvSpPr/>
              <p:nvPr/>
            </p:nvSpPr>
            <p:spPr bwMode="auto">
              <a:xfrm>
                <a:off x="14993942" y="-4313247"/>
                <a:ext cx="1420815" cy="1416053"/>
              </a:xfrm>
              <a:custGeom>
                <a:avLst/>
                <a:gdLst>
                  <a:gd name="T0" fmla="*/ 275 w 378"/>
                  <a:gd name="T1" fmla="*/ 47 h 377"/>
                  <a:gd name="T2" fmla="*/ 330 w 378"/>
                  <a:gd name="T3" fmla="*/ 275 h 377"/>
                  <a:gd name="T4" fmla="*/ 103 w 378"/>
                  <a:gd name="T5" fmla="*/ 330 h 377"/>
                  <a:gd name="T6" fmla="*/ 48 w 378"/>
                  <a:gd name="T7" fmla="*/ 103 h 377"/>
                  <a:gd name="T8" fmla="*/ 275 w 378"/>
                  <a:gd name="T9" fmla="*/ 47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377">
                    <a:moveTo>
                      <a:pt x="275" y="47"/>
                    </a:moveTo>
                    <a:cubicBezTo>
                      <a:pt x="353" y="95"/>
                      <a:pt x="378" y="197"/>
                      <a:pt x="330" y="275"/>
                    </a:cubicBezTo>
                    <a:cubicBezTo>
                      <a:pt x="283" y="353"/>
                      <a:pt x="181" y="377"/>
                      <a:pt x="103" y="330"/>
                    </a:cubicBezTo>
                    <a:cubicBezTo>
                      <a:pt x="25" y="283"/>
                      <a:pt x="0" y="181"/>
                      <a:pt x="48" y="103"/>
                    </a:cubicBezTo>
                    <a:cubicBezTo>
                      <a:pt x="95" y="25"/>
                      <a:pt x="197" y="0"/>
                      <a:pt x="275" y="47"/>
                    </a:cubicBezTo>
                    <a:close/>
                  </a:path>
                </a:pathLst>
              </a:custGeom>
              <a:solidFill>
                <a:srgbClr val="CDEC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grpSp>
            <p:nvGrpSpPr>
              <p:cNvPr id="593" name="组合 592"/>
              <p:cNvGrpSpPr/>
              <p:nvPr/>
            </p:nvGrpSpPr>
            <p:grpSpPr>
              <a:xfrm>
                <a:off x="15076492" y="-4500573"/>
                <a:ext cx="2039941" cy="1525591"/>
                <a:chOff x="15076492" y="-4500573"/>
                <a:chExt cx="2039941" cy="1525591"/>
              </a:xfrm>
            </p:grpSpPr>
            <p:sp>
              <p:nvSpPr>
                <p:cNvPr id="594" name="Freeform 181"/>
                <p:cNvSpPr/>
                <p:nvPr/>
              </p:nvSpPr>
              <p:spPr bwMode="auto">
                <a:xfrm>
                  <a:off x="15076492" y="-4230697"/>
                  <a:ext cx="1255714" cy="1255715"/>
                </a:xfrm>
                <a:custGeom>
                  <a:avLst/>
                  <a:gdLst>
                    <a:gd name="T0" fmla="*/ 81 w 334"/>
                    <a:gd name="T1" fmla="*/ 309 h 334"/>
                    <a:gd name="T2" fmla="*/ 0 w 334"/>
                    <a:gd name="T3" fmla="*/ 167 h 334"/>
                    <a:gd name="T4" fmla="*/ 0 w 334"/>
                    <a:gd name="T5" fmla="*/ 167 h 334"/>
                    <a:gd name="T6" fmla="*/ 25 w 334"/>
                    <a:gd name="T7" fmla="*/ 80 h 334"/>
                    <a:gd name="T8" fmla="*/ 25 w 334"/>
                    <a:gd name="T9" fmla="*/ 80 h 334"/>
                    <a:gd name="T10" fmla="*/ 167 w 334"/>
                    <a:gd name="T11" fmla="*/ 0 h 334"/>
                    <a:gd name="T12" fmla="*/ 167 w 334"/>
                    <a:gd name="T13" fmla="*/ 0 h 334"/>
                    <a:gd name="T14" fmla="*/ 254 w 334"/>
                    <a:gd name="T15" fmla="*/ 24 h 334"/>
                    <a:gd name="T16" fmla="*/ 254 w 334"/>
                    <a:gd name="T17" fmla="*/ 24 h 334"/>
                    <a:gd name="T18" fmla="*/ 253 w 334"/>
                    <a:gd name="T19" fmla="*/ 25 h 334"/>
                    <a:gd name="T20" fmla="*/ 252 w 334"/>
                    <a:gd name="T21" fmla="*/ 27 h 334"/>
                    <a:gd name="T22" fmla="*/ 167 w 334"/>
                    <a:gd name="T23" fmla="*/ 3 h 334"/>
                    <a:gd name="T24" fmla="*/ 167 w 334"/>
                    <a:gd name="T25" fmla="*/ 3 h 334"/>
                    <a:gd name="T26" fmla="*/ 27 w 334"/>
                    <a:gd name="T27" fmla="*/ 82 h 334"/>
                    <a:gd name="T28" fmla="*/ 27 w 334"/>
                    <a:gd name="T29" fmla="*/ 82 h 334"/>
                    <a:gd name="T30" fmla="*/ 3 w 334"/>
                    <a:gd name="T31" fmla="*/ 167 h 334"/>
                    <a:gd name="T32" fmla="*/ 3 w 334"/>
                    <a:gd name="T33" fmla="*/ 167 h 334"/>
                    <a:gd name="T34" fmla="*/ 82 w 334"/>
                    <a:gd name="T35" fmla="*/ 307 h 334"/>
                    <a:gd name="T36" fmla="*/ 82 w 334"/>
                    <a:gd name="T37" fmla="*/ 307 h 334"/>
                    <a:gd name="T38" fmla="*/ 167 w 334"/>
                    <a:gd name="T39" fmla="*/ 331 h 334"/>
                    <a:gd name="T40" fmla="*/ 167 w 334"/>
                    <a:gd name="T41" fmla="*/ 331 h 334"/>
                    <a:gd name="T42" fmla="*/ 307 w 334"/>
                    <a:gd name="T43" fmla="*/ 252 h 334"/>
                    <a:gd name="T44" fmla="*/ 307 w 334"/>
                    <a:gd name="T45" fmla="*/ 252 h 334"/>
                    <a:gd name="T46" fmla="*/ 331 w 334"/>
                    <a:gd name="T47" fmla="*/ 167 h 334"/>
                    <a:gd name="T48" fmla="*/ 331 w 334"/>
                    <a:gd name="T49" fmla="*/ 167 h 334"/>
                    <a:gd name="T50" fmla="*/ 252 w 334"/>
                    <a:gd name="T51" fmla="*/ 27 h 334"/>
                    <a:gd name="T52" fmla="*/ 252 w 334"/>
                    <a:gd name="T53" fmla="*/ 27 h 334"/>
                    <a:gd name="T54" fmla="*/ 253 w 334"/>
                    <a:gd name="T55" fmla="*/ 25 h 334"/>
                    <a:gd name="T56" fmla="*/ 254 w 334"/>
                    <a:gd name="T57" fmla="*/ 24 h 334"/>
                    <a:gd name="T58" fmla="*/ 334 w 334"/>
                    <a:gd name="T59" fmla="*/ 167 h 334"/>
                    <a:gd name="T60" fmla="*/ 334 w 334"/>
                    <a:gd name="T61" fmla="*/ 167 h 334"/>
                    <a:gd name="T62" fmla="*/ 310 w 334"/>
                    <a:gd name="T63" fmla="*/ 253 h 334"/>
                    <a:gd name="T64" fmla="*/ 310 w 334"/>
                    <a:gd name="T65" fmla="*/ 253 h 334"/>
                    <a:gd name="T66" fmla="*/ 167 w 334"/>
                    <a:gd name="T67" fmla="*/ 334 h 334"/>
                    <a:gd name="T68" fmla="*/ 167 w 334"/>
                    <a:gd name="T69" fmla="*/ 334 h 334"/>
                    <a:gd name="T70" fmla="*/ 81 w 334"/>
                    <a:gd name="T71" fmla="*/ 309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34" h="334">
                      <a:moveTo>
                        <a:pt x="81" y="309"/>
                      </a:moveTo>
                      <a:cubicBezTo>
                        <a:pt x="29" y="278"/>
                        <a:pt x="0" y="223"/>
                        <a:pt x="0" y="167"/>
                      </a:cubicBez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0" y="137"/>
                        <a:pt x="8" y="107"/>
                        <a:pt x="25" y="80"/>
                      </a:cubicBezTo>
                      <a:cubicBezTo>
                        <a:pt x="25" y="80"/>
                        <a:pt x="25" y="80"/>
                        <a:pt x="25" y="80"/>
                      </a:cubicBezTo>
                      <a:cubicBezTo>
                        <a:pt x="56" y="28"/>
                        <a:pt x="111" y="0"/>
                        <a:pt x="167" y="0"/>
                      </a:cubicBezTo>
                      <a:cubicBezTo>
                        <a:pt x="167" y="0"/>
                        <a:pt x="167" y="0"/>
                        <a:pt x="167" y="0"/>
                      </a:cubicBezTo>
                      <a:cubicBezTo>
                        <a:pt x="197" y="0"/>
                        <a:pt x="227" y="8"/>
                        <a:pt x="254" y="24"/>
                      </a:cubicBezTo>
                      <a:cubicBezTo>
                        <a:pt x="254" y="24"/>
                        <a:pt x="254" y="24"/>
                        <a:pt x="254" y="24"/>
                      </a:cubicBezTo>
                      <a:cubicBezTo>
                        <a:pt x="253" y="25"/>
                        <a:pt x="253" y="25"/>
                        <a:pt x="253" y="25"/>
                      </a:cubicBezTo>
                      <a:cubicBezTo>
                        <a:pt x="252" y="27"/>
                        <a:pt x="252" y="27"/>
                        <a:pt x="252" y="27"/>
                      </a:cubicBezTo>
                      <a:cubicBezTo>
                        <a:pt x="226" y="11"/>
                        <a:pt x="196" y="3"/>
                        <a:pt x="167" y="3"/>
                      </a:cubicBezTo>
                      <a:cubicBezTo>
                        <a:pt x="167" y="3"/>
                        <a:pt x="167" y="3"/>
                        <a:pt x="167" y="3"/>
                      </a:cubicBezTo>
                      <a:cubicBezTo>
                        <a:pt x="112" y="3"/>
                        <a:pt x="58" y="31"/>
                        <a:pt x="27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11" y="108"/>
                        <a:pt x="3" y="138"/>
                        <a:pt x="3" y="167"/>
                      </a:cubicBezTo>
                      <a:cubicBezTo>
                        <a:pt x="3" y="167"/>
                        <a:pt x="3" y="167"/>
                        <a:pt x="3" y="167"/>
                      </a:cubicBezTo>
                      <a:cubicBezTo>
                        <a:pt x="3" y="222"/>
                        <a:pt x="31" y="276"/>
                        <a:pt x="82" y="307"/>
                      </a:cubicBezTo>
                      <a:cubicBezTo>
                        <a:pt x="82" y="307"/>
                        <a:pt x="82" y="307"/>
                        <a:pt x="82" y="307"/>
                      </a:cubicBezTo>
                      <a:cubicBezTo>
                        <a:pt x="109" y="323"/>
                        <a:pt x="138" y="331"/>
                        <a:pt x="167" y="331"/>
                      </a:cubicBezTo>
                      <a:cubicBezTo>
                        <a:pt x="167" y="331"/>
                        <a:pt x="167" y="331"/>
                        <a:pt x="167" y="331"/>
                      </a:cubicBezTo>
                      <a:cubicBezTo>
                        <a:pt x="222" y="331"/>
                        <a:pt x="276" y="303"/>
                        <a:pt x="307" y="252"/>
                      </a:cubicBezTo>
                      <a:cubicBezTo>
                        <a:pt x="307" y="252"/>
                        <a:pt x="307" y="252"/>
                        <a:pt x="307" y="252"/>
                      </a:cubicBezTo>
                      <a:cubicBezTo>
                        <a:pt x="323" y="225"/>
                        <a:pt x="331" y="196"/>
                        <a:pt x="331" y="167"/>
                      </a:cubicBezTo>
                      <a:cubicBezTo>
                        <a:pt x="331" y="167"/>
                        <a:pt x="331" y="167"/>
                        <a:pt x="331" y="167"/>
                      </a:cubicBezTo>
                      <a:cubicBezTo>
                        <a:pt x="331" y="112"/>
                        <a:pt x="303" y="58"/>
                        <a:pt x="252" y="27"/>
                      </a:cubicBezTo>
                      <a:cubicBezTo>
                        <a:pt x="252" y="27"/>
                        <a:pt x="252" y="27"/>
                        <a:pt x="252" y="27"/>
                      </a:cubicBezTo>
                      <a:cubicBezTo>
                        <a:pt x="253" y="25"/>
                        <a:pt x="253" y="25"/>
                        <a:pt x="253" y="25"/>
                      </a:cubicBezTo>
                      <a:cubicBezTo>
                        <a:pt x="254" y="24"/>
                        <a:pt x="254" y="24"/>
                        <a:pt x="254" y="24"/>
                      </a:cubicBezTo>
                      <a:cubicBezTo>
                        <a:pt x="306" y="56"/>
                        <a:pt x="334" y="111"/>
                        <a:pt x="334" y="167"/>
                      </a:cubicBezTo>
                      <a:cubicBezTo>
                        <a:pt x="334" y="167"/>
                        <a:pt x="334" y="167"/>
                        <a:pt x="334" y="167"/>
                      </a:cubicBezTo>
                      <a:cubicBezTo>
                        <a:pt x="334" y="196"/>
                        <a:pt x="326" y="226"/>
                        <a:pt x="310" y="253"/>
                      </a:cubicBezTo>
                      <a:cubicBezTo>
                        <a:pt x="310" y="253"/>
                        <a:pt x="310" y="253"/>
                        <a:pt x="310" y="253"/>
                      </a:cubicBezTo>
                      <a:cubicBezTo>
                        <a:pt x="278" y="305"/>
                        <a:pt x="223" y="334"/>
                        <a:pt x="167" y="334"/>
                      </a:cubicBezTo>
                      <a:cubicBezTo>
                        <a:pt x="167" y="334"/>
                        <a:pt x="167" y="334"/>
                        <a:pt x="167" y="334"/>
                      </a:cubicBezTo>
                      <a:cubicBezTo>
                        <a:pt x="138" y="334"/>
                        <a:pt x="108" y="326"/>
                        <a:pt x="81" y="309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595" name="Freeform 182"/>
                <p:cNvSpPr/>
                <p:nvPr/>
              </p:nvSpPr>
              <p:spPr bwMode="auto">
                <a:xfrm>
                  <a:off x="15257467" y="-4094172"/>
                  <a:ext cx="942976" cy="1100140"/>
                </a:xfrm>
                <a:custGeom>
                  <a:avLst/>
                  <a:gdLst>
                    <a:gd name="T0" fmla="*/ 116 w 251"/>
                    <a:gd name="T1" fmla="*/ 28 h 293"/>
                    <a:gd name="T2" fmla="*/ 32 w 251"/>
                    <a:gd name="T3" fmla="*/ 36 h 293"/>
                    <a:gd name="T4" fmla="*/ 52 w 251"/>
                    <a:gd name="T5" fmla="*/ 134 h 293"/>
                    <a:gd name="T6" fmla="*/ 119 w 251"/>
                    <a:gd name="T7" fmla="*/ 112 h 293"/>
                    <a:gd name="T8" fmla="*/ 110 w 251"/>
                    <a:gd name="T9" fmla="*/ 157 h 293"/>
                    <a:gd name="T10" fmla="*/ 86 w 251"/>
                    <a:gd name="T11" fmla="*/ 176 h 293"/>
                    <a:gd name="T12" fmla="*/ 81 w 251"/>
                    <a:gd name="T13" fmla="*/ 250 h 293"/>
                    <a:gd name="T14" fmla="*/ 183 w 251"/>
                    <a:gd name="T15" fmla="*/ 165 h 293"/>
                    <a:gd name="T16" fmla="*/ 202 w 251"/>
                    <a:gd name="T17" fmla="*/ 29 h 293"/>
                    <a:gd name="T18" fmla="*/ 116 w 251"/>
                    <a:gd name="T19" fmla="*/ 28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293">
                      <a:moveTo>
                        <a:pt x="116" y="28"/>
                      </a:moveTo>
                      <a:cubicBezTo>
                        <a:pt x="116" y="28"/>
                        <a:pt x="73" y="2"/>
                        <a:pt x="32" y="36"/>
                      </a:cubicBezTo>
                      <a:cubicBezTo>
                        <a:pt x="1" y="61"/>
                        <a:pt x="0" y="125"/>
                        <a:pt x="52" y="134"/>
                      </a:cubicBezTo>
                      <a:cubicBezTo>
                        <a:pt x="70" y="137"/>
                        <a:pt x="101" y="131"/>
                        <a:pt x="119" y="112"/>
                      </a:cubicBezTo>
                      <a:cubicBezTo>
                        <a:pt x="119" y="112"/>
                        <a:pt x="104" y="132"/>
                        <a:pt x="110" y="157"/>
                      </a:cubicBezTo>
                      <a:cubicBezTo>
                        <a:pt x="110" y="157"/>
                        <a:pt x="98" y="162"/>
                        <a:pt x="86" y="176"/>
                      </a:cubicBezTo>
                      <a:cubicBezTo>
                        <a:pt x="72" y="193"/>
                        <a:pt x="64" y="231"/>
                        <a:pt x="81" y="250"/>
                      </a:cubicBezTo>
                      <a:cubicBezTo>
                        <a:pt x="119" y="293"/>
                        <a:pt x="205" y="257"/>
                        <a:pt x="183" y="165"/>
                      </a:cubicBezTo>
                      <a:cubicBezTo>
                        <a:pt x="183" y="165"/>
                        <a:pt x="251" y="76"/>
                        <a:pt x="202" y="29"/>
                      </a:cubicBezTo>
                      <a:cubicBezTo>
                        <a:pt x="173" y="0"/>
                        <a:pt x="116" y="28"/>
                        <a:pt x="116" y="28"/>
                      </a:cubicBezTo>
                      <a:close/>
                    </a:path>
                  </a:pathLst>
                </a:custGeom>
                <a:solidFill>
                  <a:srgbClr val="D9C4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596" name="Freeform 183"/>
                <p:cNvSpPr>
                  <a:spLocks noEditPoints="1"/>
                </p:cNvSpPr>
                <p:nvPr/>
              </p:nvSpPr>
              <p:spPr bwMode="auto">
                <a:xfrm>
                  <a:off x="15295567" y="-4041784"/>
                  <a:ext cx="792164" cy="960439"/>
                </a:xfrm>
                <a:custGeom>
                  <a:avLst/>
                  <a:gdLst>
                    <a:gd name="T0" fmla="*/ 100 w 211"/>
                    <a:gd name="T1" fmla="*/ 252 h 256"/>
                    <a:gd name="T2" fmla="*/ 111 w 211"/>
                    <a:gd name="T3" fmla="*/ 256 h 256"/>
                    <a:gd name="T4" fmla="*/ 142 w 211"/>
                    <a:gd name="T5" fmla="*/ 246 h 256"/>
                    <a:gd name="T6" fmla="*/ 82 w 211"/>
                    <a:gd name="T7" fmla="*/ 248 h 256"/>
                    <a:gd name="T8" fmla="*/ 84 w 211"/>
                    <a:gd name="T9" fmla="*/ 245 h 256"/>
                    <a:gd name="T10" fmla="*/ 153 w 211"/>
                    <a:gd name="T11" fmla="*/ 236 h 256"/>
                    <a:gd name="T12" fmla="*/ 156 w 211"/>
                    <a:gd name="T13" fmla="*/ 237 h 256"/>
                    <a:gd name="T14" fmla="*/ 60 w 211"/>
                    <a:gd name="T15" fmla="*/ 212 h 256"/>
                    <a:gd name="T16" fmla="*/ 64 w 211"/>
                    <a:gd name="T17" fmla="*/ 226 h 256"/>
                    <a:gd name="T18" fmla="*/ 173 w 211"/>
                    <a:gd name="T19" fmla="*/ 199 h 256"/>
                    <a:gd name="T20" fmla="*/ 170 w 211"/>
                    <a:gd name="T21" fmla="*/ 212 h 256"/>
                    <a:gd name="T22" fmla="*/ 67 w 211"/>
                    <a:gd name="T23" fmla="*/ 183 h 256"/>
                    <a:gd name="T24" fmla="*/ 175 w 211"/>
                    <a:gd name="T25" fmla="*/ 181 h 256"/>
                    <a:gd name="T26" fmla="*/ 177 w 211"/>
                    <a:gd name="T27" fmla="*/ 169 h 256"/>
                    <a:gd name="T28" fmla="*/ 72 w 211"/>
                    <a:gd name="T29" fmla="*/ 166 h 256"/>
                    <a:gd name="T30" fmla="*/ 82 w 211"/>
                    <a:gd name="T31" fmla="*/ 157 h 256"/>
                    <a:gd name="T32" fmla="*/ 72 w 211"/>
                    <a:gd name="T33" fmla="*/ 168 h 256"/>
                    <a:gd name="T34" fmla="*/ 180 w 211"/>
                    <a:gd name="T35" fmla="*/ 140 h 256"/>
                    <a:gd name="T36" fmla="*/ 173 w 211"/>
                    <a:gd name="T37" fmla="*/ 153 h 256"/>
                    <a:gd name="T38" fmla="*/ 98 w 211"/>
                    <a:gd name="T39" fmla="*/ 138 h 256"/>
                    <a:gd name="T40" fmla="*/ 101 w 211"/>
                    <a:gd name="T41" fmla="*/ 144 h 256"/>
                    <a:gd name="T42" fmla="*/ 187 w 211"/>
                    <a:gd name="T43" fmla="*/ 126 h 256"/>
                    <a:gd name="T44" fmla="*/ 190 w 211"/>
                    <a:gd name="T45" fmla="*/ 127 h 256"/>
                    <a:gd name="T46" fmla="*/ 37 w 211"/>
                    <a:gd name="T47" fmla="*/ 120 h 256"/>
                    <a:gd name="T48" fmla="*/ 43 w 211"/>
                    <a:gd name="T49" fmla="*/ 119 h 256"/>
                    <a:gd name="T50" fmla="*/ 98 w 211"/>
                    <a:gd name="T51" fmla="*/ 119 h 256"/>
                    <a:gd name="T52" fmla="*/ 105 w 211"/>
                    <a:gd name="T53" fmla="*/ 109 h 256"/>
                    <a:gd name="T54" fmla="*/ 66 w 211"/>
                    <a:gd name="T55" fmla="*/ 118 h 256"/>
                    <a:gd name="T56" fmla="*/ 67 w 211"/>
                    <a:gd name="T57" fmla="*/ 121 h 256"/>
                    <a:gd name="T58" fmla="*/ 11 w 211"/>
                    <a:gd name="T59" fmla="*/ 102 h 256"/>
                    <a:gd name="T60" fmla="*/ 21 w 211"/>
                    <a:gd name="T61" fmla="*/ 113 h 256"/>
                    <a:gd name="T62" fmla="*/ 106 w 211"/>
                    <a:gd name="T63" fmla="*/ 101 h 256"/>
                    <a:gd name="T64" fmla="*/ 201 w 211"/>
                    <a:gd name="T65" fmla="*/ 100 h 256"/>
                    <a:gd name="T66" fmla="*/ 204 w 211"/>
                    <a:gd name="T67" fmla="*/ 87 h 256"/>
                    <a:gd name="T68" fmla="*/ 201 w 211"/>
                    <a:gd name="T69" fmla="*/ 101 h 256"/>
                    <a:gd name="T70" fmla="*/ 3 w 211"/>
                    <a:gd name="T71" fmla="*/ 76 h 256"/>
                    <a:gd name="T72" fmla="*/ 4 w 211"/>
                    <a:gd name="T73" fmla="*/ 89 h 256"/>
                    <a:gd name="T74" fmla="*/ 208 w 211"/>
                    <a:gd name="T75" fmla="*/ 58 h 256"/>
                    <a:gd name="T76" fmla="*/ 211 w 211"/>
                    <a:gd name="T77" fmla="*/ 58 h 256"/>
                    <a:gd name="T78" fmla="*/ 4 w 211"/>
                    <a:gd name="T79" fmla="*/ 46 h 256"/>
                    <a:gd name="T80" fmla="*/ 3 w 211"/>
                    <a:gd name="T81" fmla="*/ 58 h 256"/>
                    <a:gd name="T82" fmla="*/ 204 w 211"/>
                    <a:gd name="T83" fmla="*/ 28 h 256"/>
                    <a:gd name="T84" fmla="*/ 207 w 211"/>
                    <a:gd name="T85" fmla="*/ 42 h 256"/>
                    <a:gd name="T86" fmla="*/ 23 w 211"/>
                    <a:gd name="T87" fmla="*/ 21 h 256"/>
                    <a:gd name="T88" fmla="*/ 13 w 211"/>
                    <a:gd name="T89" fmla="*/ 32 h 256"/>
                    <a:gd name="T90" fmla="*/ 184 w 211"/>
                    <a:gd name="T91" fmla="*/ 6 h 256"/>
                    <a:gd name="T92" fmla="*/ 192 w 211"/>
                    <a:gd name="T93" fmla="*/ 16 h 256"/>
                    <a:gd name="T94" fmla="*/ 96 w 211"/>
                    <a:gd name="T95" fmla="*/ 8 h 256"/>
                    <a:gd name="T96" fmla="*/ 109 w 211"/>
                    <a:gd name="T97" fmla="*/ 13 h 256"/>
                    <a:gd name="T98" fmla="*/ 108 w 211"/>
                    <a:gd name="T99" fmla="*/ 15 h 256"/>
                    <a:gd name="T100" fmla="*/ 48 w 211"/>
                    <a:gd name="T101" fmla="*/ 6 h 256"/>
                    <a:gd name="T102" fmla="*/ 38 w 211"/>
                    <a:gd name="T103" fmla="*/ 13 h 256"/>
                    <a:gd name="T104" fmla="*/ 107 w 211"/>
                    <a:gd name="T105" fmla="*/ 12 h 256"/>
                    <a:gd name="T106" fmla="*/ 136 w 211"/>
                    <a:gd name="T107" fmla="*/ 3 h 256"/>
                    <a:gd name="T108" fmla="*/ 124 w 211"/>
                    <a:gd name="T109" fmla="*/ 9 h 256"/>
                    <a:gd name="T110" fmla="*/ 64 w 211"/>
                    <a:gd name="T111" fmla="*/ 5 h 256"/>
                    <a:gd name="T112" fmla="*/ 79 w 211"/>
                    <a:gd name="T113" fmla="*/ 5 h 256"/>
                    <a:gd name="T114" fmla="*/ 154 w 211"/>
                    <a:gd name="T115" fmla="*/ 3 h 256"/>
                    <a:gd name="T116" fmla="*/ 166 w 211"/>
                    <a:gd name="T117" fmla="*/ 1 h 2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1" h="256">
                      <a:moveTo>
                        <a:pt x="111" y="256"/>
                      </a:moveTo>
                      <a:cubicBezTo>
                        <a:pt x="107" y="256"/>
                        <a:pt x="103" y="255"/>
                        <a:pt x="100" y="254"/>
                      </a:cubicBezTo>
                      <a:cubicBezTo>
                        <a:pt x="100" y="254"/>
                        <a:pt x="100" y="254"/>
                        <a:pt x="100" y="254"/>
                      </a:cubicBezTo>
                      <a:cubicBezTo>
                        <a:pt x="99" y="254"/>
                        <a:pt x="98" y="254"/>
                        <a:pt x="98" y="253"/>
                      </a:cubicBezTo>
                      <a:cubicBezTo>
                        <a:pt x="98" y="253"/>
                        <a:pt x="98" y="253"/>
                        <a:pt x="98" y="253"/>
                      </a:cubicBezTo>
                      <a:cubicBezTo>
                        <a:pt x="98" y="253"/>
                        <a:pt x="98" y="253"/>
                        <a:pt x="98" y="253"/>
                      </a:cubicBezTo>
                      <a:cubicBezTo>
                        <a:pt x="98" y="253"/>
                        <a:pt x="98" y="253"/>
                        <a:pt x="98" y="253"/>
                      </a:cubicBezTo>
                      <a:cubicBezTo>
                        <a:pt x="99" y="252"/>
                        <a:pt x="99" y="251"/>
                        <a:pt x="100" y="252"/>
                      </a:cubicBezTo>
                      <a:cubicBezTo>
                        <a:pt x="100" y="252"/>
                        <a:pt x="100" y="252"/>
                        <a:pt x="100" y="252"/>
                      </a:cubicBezTo>
                      <a:cubicBezTo>
                        <a:pt x="104" y="252"/>
                        <a:pt x="107" y="253"/>
                        <a:pt x="111" y="253"/>
                      </a:cubicBezTo>
                      <a:cubicBezTo>
                        <a:pt x="111" y="253"/>
                        <a:pt x="111" y="253"/>
                        <a:pt x="111" y="253"/>
                      </a:cubicBezTo>
                      <a:cubicBezTo>
                        <a:pt x="111" y="253"/>
                        <a:pt x="112" y="253"/>
                        <a:pt x="112" y="253"/>
                      </a:cubicBezTo>
                      <a:cubicBezTo>
                        <a:pt x="112" y="253"/>
                        <a:pt x="112" y="253"/>
                        <a:pt x="112" y="253"/>
                      </a:cubicBezTo>
                      <a:cubicBezTo>
                        <a:pt x="113" y="253"/>
                        <a:pt x="113" y="253"/>
                        <a:pt x="113" y="254"/>
                      </a:cubicBezTo>
                      <a:cubicBezTo>
                        <a:pt x="113" y="254"/>
                        <a:pt x="113" y="254"/>
                        <a:pt x="113" y="254"/>
                      </a:cubicBezTo>
                      <a:cubicBezTo>
                        <a:pt x="113" y="255"/>
                        <a:pt x="113" y="256"/>
                        <a:pt x="112" y="256"/>
                      </a:cubicBezTo>
                      <a:cubicBezTo>
                        <a:pt x="112" y="256"/>
                        <a:pt x="112" y="256"/>
                        <a:pt x="112" y="256"/>
                      </a:cubicBezTo>
                      <a:cubicBezTo>
                        <a:pt x="112" y="256"/>
                        <a:pt x="111" y="256"/>
                        <a:pt x="111" y="256"/>
                      </a:cubicBezTo>
                      <a:close/>
                      <a:moveTo>
                        <a:pt x="128" y="252"/>
                      </a:moveTo>
                      <a:cubicBezTo>
                        <a:pt x="128" y="251"/>
                        <a:pt x="128" y="251"/>
                        <a:pt x="128" y="251"/>
                      </a:cubicBezTo>
                      <a:cubicBezTo>
                        <a:pt x="128" y="251"/>
                        <a:pt x="128" y="251"/>
                        <a:pt x="128" y="251"/>
                      </a:cubicBezTo>
                      <a:cubicBezTo>
                        <a:pt x="128" y="251"/>
                        <a:pt x="128" y="250"/>
                        <a:pt x="129" y="250"/>
                      </a:cubicBezTo>
                      <a:cubicBezTo>
                        <a:pt x="129" y="250"/>
                        <a:pt x="129" y="250"/>
                        <a:pt x="129" y="250"/>
                      </a:cubicBezTo>
                      <a:cubicBezTo>
                        <a:pt x="133" y="249"/>
                        <a:pt x="136" y="247"/>
                        <a:pt x="140" y="245"/>
                      </a:cubicBezTo>
                      <a:cubicBezTo>
                        <a:pt x="140" y="245"/>
                        <a:pt x="140" y="245"/>
                        <a:pt x="140" y="245"/>
                      </a:cubicBezTo>
                      <a:cubicBezTo>
                        <a:pt x="140" y="245"/>
                        <a:pt x="141" y="245"/>
                        <a:pt x="142" y="246"/>
                      </a:cubicBezTo>
                      <a:cubicBezTo>
                        <a:pt x="142" y="246"/>
                        <a:pt x="142" y="246"/>
                        <a:pt x="142" y="246"/>
                      </a:cubicBezTo>
                      <a:cubicBezTo>
                        <a:pt x="142" y="246"/>
                        <a:pt x="142" y="247"/>
                        <a:pt x="141" y="248"/>
                      </a:cubicBezTo>
                      <a:cubicBezTo>
                        <a:pt x="141" y="248"/>
                        <a:pt x="141" y="248"/>
                        <a:pt x="141" y="248"/>
                      </a:cubicBezTo>
                      <a:cubicBezTo>
                        <a:pt x="138" y="250"/>
                        <a:pt x="134" y="251"/>
                        <a:pt x="130" y="253"/>
                      </a:cubicBezTo>
                      <a:cubicBezTo>
                        <a:pt x="130" y="253"/>
                        <a:pt x="130" y="253"/>
                        <a:pt x="130" y="253"/>
                      </a:cubicBezTo>
                      <a:cubicBezTo>
                        <a:pt x="130" y="253"/>
                        <a:pt x="130" y="253"/>
                        <a:pt x="130" y="253"/>
                      </a:cubicBezTo>
                      <a:cubicBezTo>
                        <a:pt x="130" y="253"/>
                        <a:pt x="130" y="253"/>
                        <a:pt x="129" y="253"/>
                      </a:cubicBezTo>
                      <a:cubicBezTo>
                        <a:pt x="129" y="253"/>
                        <a:pt x="129" y="253"/>
                        <a:pt x="129" y="253"/>
                      </a:cubicBezTo>
                      <a:cubicBezTo>
                        <a:pt x="129" y="253"/>
                        <a:pt x="128" y="252"/>
                        <a:pt x="128" y="252"/>
                      </a:cubicBezTo>
                      <a:close/>
                      <a:moveTo>
                        <a:pt x="82" y="248"/>
                      </a:moveTo>
                      <a:cubicBezTo>
                        <a:pt x="79" y="246"/>
                        <a:pt x="76" y="243"/>
                        <a:pt x="73" y="240"/>
                      </a:cubicBezTo>
                      <a:cubicBezTo>
                        <a:pt x="73" y="240"/>
                        <a:pt x="73" y="240"/>
                        <a:pt x="73" y="240"/>
                      </a:cubicBezTo>
                      <a:cubicBezTo>
                        <a:pt x="72" y="240"/>
                        <a:pt x="72" y="240"/>
                        <a:pt x="72" y="239"/>
                      </a:cubicBezTo>
                      <a:cubicBezTo>
                        <a:pt x="72" y="239"/>
                        <a:pt x="72" y="239"/>
                        <a:pt x="72" y="239"/>
                      </a:cubicBezTo>
                      <a:cubicBezTo>
                        <a:pt x="72" y="239"/>
                        <a:pt x="72" y="238"/>
                        <a:pt x="73" y="238"/>
                      </a:cubicBezTo>
                      <a:cubicBezTo>
                        <a:pt x="73" y="238"/>
                        <a:pt x="73" y="238"/>
                        <a:pt x="73" y="238"/>
                      </a:cubicBezTo>
                      <a:cubicBezTo>
                        <a:pt x="73" y="237"/>
                        <a:pt x="74" y="237"/>
                        <a:pt x="75" y="238"/>
                      </a:cubicBezTo>
                      <a:cubicBezTo>
                        <a:pt x="75" y="238"/>
                        <a:pt x="75" y="238"/>
                        <a:pt x="75" y="238"/>
                      </a:cubicBezTo>
                      <a:cubicBezTo>
                        <a:pt x="78" y="241"/>
                        <a:pt x="81" y="243"/>
                        <a:pt x="84" y="245"/>
                      </a:cubicBezTo>
                      <a:cubicBezTo>
                        <a:pt x="84" y="245"/>
                        <a:pt x="84" y="245"/>
                        <a:pt x="84" y="245"/>
                      </a:cubicBezTo>
                      <a:cubicBezTo>
                        <a:pt x="85" y="246"/>
                        <a:pt x="85" y="247"/>
                        <a:pt x="84" y="247"/>
                      </a:cubicBezTo>
                      <a:cubicBezTo>
                        <a:pt x="84" y="247"/>
                        <a:pt x="84" y="247"/>
                        <a:pt x="84" y="247"/>
                      </a:cubicBezTo>
                      <a:cubicBezTo>
                        <a:pt x="84" y="248"/>
                        <a:pt x="84" y="248"/>
                        <a:pt x="83" y="248"/>
                      </a:cubicBezTo>
                      <a:cubicBezTo>
                        <a:pt x="83" y="248"/>
                        <a:pt x="83" y="248"/>
                        <a:pt x="83" y="248"/>
                      </a:cubicBezTo>
                      <a:cubicBezTo>
                        <a:pt x="83" y="248"/>
                        <a:pt x="83" y="248"/>
                        <a:pt x="82" y="248"/>
                      </a:cubicBezTo>
                      <a:close/>
                      <a:moveTo>
                        <a:pt x="154" y="237"/>
                      </a:moveTo>
                      <a:cubicBezTo>
                        <a:pt x="154" y="236"/>
                        <a:pt x="153" y="236"/>
                        <a:pt x="153" y="236"/>
                      </a:cubicBezTo>
                      <a:cubicBezTo>
                        <a:pt x="153" y="236"/>
                        <a:pt x="153" y="236"/>
                        <a:pt x="153" y="236"/>
                      </a:cubicBezTo>
                      <a:cubicBezTo>
                        <a:pt x="153" y="235"/>
                        <a:pt x="154" y="235"/>
                        <a:pt x="154" y="235"/>
                      </a:cubicBezTo>
                      <a:cubicBezTo>
                        <a:pt x="154" y="235"/>
                        <a:pt x="154" y="235"/>
                        <a:pt x="154" y="235"/>
                      </a:cubicBezTo>
                      <a:cubicBezTo>
                        <a:pt x="157" y="232"/>
                        <a:pt x="159" y="229"/>
                        <a:pt x="161" y="226"/>
                      </a:cubicBezTo>
                      <a:cubicBezTo>
                        <a:pt x="161" y="226"/>
                        <a:pt x="161" y="226"/>
                        <a:pt x="161" y="226"/>
                      </a:cubicBezTo>
                      <a:cubicBezTo>
                        <a:pt x="162" y="225"/>
                        <a:pt x="163" y="225"/>
                        <a:pt x="163" y="225"/>
                      </a:cubicBezTo>
                      <a:cubicBezTo>
                        <a:pt x="163" y="225"/>
                        <a:pt x="163" y="225"/>
                        <a:pt x="163" y="225"/>
                      </a:cubicBezTo>
                      <a:cubicBezTo>
                        <a:pt x="164" y="226"/>
                        <a:pt x="164" y="227"/>
                        <a:pt x="164" y="227"/>
                      </a:cubicBezTo>
                      <a:cubicBezTo>
                        <a:pt x="164" y="227"/>
                        <a:pt x="164" y="227"/>
                        <a:pt x="164" y="227"/>
                      </a:cubicBezTo>
                      <a:cubicBezTo>
                        <a:pt x="161" y="231"/>
                        <a:pt x="159" y="234"/>
                        <a:pt x="156" y="237"/>
                      </a:cubicBezTo>
                      <a:cubicBezTo>
                        <a:pt x="156" y="237"/>
                        <a:pt x="156" y="237"/>
                        <a:pt x="156" y="237"/>
                      </a:cubicBezTo>
                      <a:cubicBezTo>
                        <a:pt x="156" y="237"/>
                        <a:pt x="155" y="237"/>
                        <a:pt x="155" y="237"/>
                      </a:cubicBezTo>
                      <a:cubicBezTo>
                        <a:pt x="155" y="237"/>
                        <a:pt x="155" y="237"/>
                        <a:pt x="155" y="237"/>
                      </a:cubicBezTo>
                      <a:cubicBezTo>
                        <a:pt x="154" y="237"/>
                        <a:pt x="154" y="237"/>
                        <a:pt x="154" y="237"/>
                      </a:cubicBezTo>
                      <a:close/>
                      <a:moveTo>
                        <a:pt x="63" y="225"/>
                      </a:moveTo>
                      <a:cubicBezTo>
                        <a:pt x="61" y="221"/>
                        <a:pt x="61" y="217"/>
                        <a:pt x="60" y="213"/>
                      </a:cubicBezTo>
                      <a:cubicBezTo>
                        <a:pt x="60" y="213"/>
                        <a:pt x="60" y="213"/>
                        <a:pt x="60" y="213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60" y="212"/>
                        <a:pt x="61" y="211"/>
                        <a:pt x="62" y="211"/>
                      </a:cubicBezTo>
                      <a:cubicBezTo>
                        <a:pt x="62" y="211"/>
                        <a:pt x="62" y="211"/>
                        <a:pt x="62" y="211"/>
                      </a:cubicBezTo>
                      <a:cubicBezTo>
                        <a:pt x="62" y="211"/>
                        <a:pt x="63" y="211"/>
                        <a:pt x="63" y="212"/>
                      </a:cubicBezTo>
                      <a:cubicBezTo>
                        <a:pt x="63" y="212"/>
                        <a:pt x="63" y="212"/>
                        <a:pt x="63" y="212"/>
                      </a:cubicBezTo>
                      <a:cubicBezTo>
                        <a:pt x="64" y="216"/>
                        <a:pt x="64" y="220"/>
                        <a:pt x="66" y="224"/>
                      </a:cubicBezTo>
                      <a:cubicBezTo>
                        <a:pt x="66" y="224"/>
                        <a:pt x="66" y="224"/>
                        <a:pt x="66" y="224"/>
                      </a:cubicBezTo>
                      <a:cubicBezTo>
                        <a:pt x="66" y="224"/>
                        <a:pt x="65" y="225"/>
                        <a:pt x="65" y="226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65" y="226"/>
                        <a:pt x="64" y="226"/>
                        <a:pt x="64" y="226"/>
                      </a:cubicBezTo>
                      <a:cubicBezTo>
                        <a:pt x="64" y="226"/>
                        <a:pt x="64" y="226"/>
                        <a:pt x="64" y="226"/>
                      </a:cubicBezTo>
                      <a:cubicBezTo>
                        <a:pt x="64" y="226"/>
                        <a:pt x="63" y="225"/>
                        <a:pt x="63" y="225"/>
                      </a:cubicBezTo>
                      <a:close/>
                      <a:moveTo>
                        <a:pt x="170" y="212"/>
                      </a:moveTo>
                      <a:cubicBezTo>
                        <a:pt x="170" y="212"/>
                        <a:pt x="170" y="211"/>
                        <a:pt x="170" y="211"/>
                      </a:cubicBezTo>
                      <a:cubicBezTo>
                        <a:pt x="170" y="211"/>
                        <a:pt x="170" y="211"/>
                        <a:pt x="170" y="211"/>
                      </a:cubicBezTo>
                      <a:cubicBezTo>
                        <a:pt x="170" y="211"/>
                        <a:pt x="170" y="210"/>
                        <a:pt x="170" y="210"/>
                      </a:cubicBezTo>
                      <a:cubicBezTo>
                        <a:pt x="170" y="210"/>
                        <a:pt x="170" y="210"/>
                        <a:pt x="170" y="210"/>
                      </a:cubicBezTo>
                      <a:cubicBezTo>
                        <a:pt x="171" y="207"/>
                        <a:pt x="172" y="203"/>
                        <a:pt x="173" y="199"/>
                      </a:cubicBezTo>
                      <a:cubicBezTo>
                        <a:pt x="173" y="199"/>
                        <a:pt x="173" y="199"/>
                        <a:pt x="173" y="199"/>
                      </a:cubicBezTo>
                      <a:cubicBezTo>
                        <a:pt x="173" y="198"/>
                        <a:pt x="174" y="198"/>
                        <a:pt x="175" y="198"/>
                      </a:cubicBezTo>
                      <a:cubicBezTo>
                        <a:pt x="175" y="198"/>
                        <a:pt x="175" y="198"/>
                        <a:pt x="175" y="198"/>
                      </a:cubicBezTo>
                      <a:cubicBezTo>
                        <a:pt x="176" y="198"/>
                        <a:pt x="176" y="199"/>
                        <a:pt x="176" y="200"/>
                      </a:cubicBezTo>
                      <a:cubicBezTo>
                        <a:pt x="176" y="200"/>
                        <a:pt x="176" y="200"/>
                        <a:pt x="176" y="200"/>
                      </a:cubicBezTo>
                      <a:cubicBezTo>
                        <a:pt x="175" y="204"/>
                        <a:pt x="174" y="208"/>
                        <a:pt x="172" y="211"/>
                      </a:cubicBezTo>
                      <a:cubicBezTo>
                        <a:pt x="172" y="211"/>
                        <a:pt x="172" y="211"/>
                        <a:pt x="172" y="211"/>
                      </a:cubicBezTo>
                      <a:cubicBezTo>
                        <a:pt x="172" y="212"/>
                        <a:pt x="172" y="212"/>
                        <a:pt x="171" y="212"/>
                      </a:cubicBezTo>
                      <a:cubicBezTo>
                        <a:pt x="171" y="212"/>
                        <a:pt x="171" y="212"/>
                        <a:pt x="171" y="212"/>
                      </a:cubicBezTo>
                      <a:cubicBezTo>
                        <a:pt x="171" y="212"/>
                        <a:pt x="171" y="212"/>
                        <a:pt x="170" y="212"/>
                      </a:cubicBezTo>
                      <a:close/>
                      <a:moveTo>
                        <a:pt x="62" y="196"/>
                      </a:moveTo>
                      <a:cubicBezTo>
                        <a:pt x="61" y="196"/>
                        <a:pt x="61" y="195"/>
                        <a:pt x="61" y="194"/>
                      </a:cubicBezTo>
                      <a:cubicBezTo>
                        <a:pt x="61" y="194"/>
                        <a:pt x="61" y="194"/>
                        <a:pt x="61" y="194"/>
                      </a:cubicBezTo>
                      <a:cubicBezTo>
                        <a:pt x="62" y="190"/>
                        <a:pt x="63" y="186"/>
                        <a:pt x="64" y="182"/>
                      </a:cubicBezTo>
                      <a:cubicBezTo>
                        <a:pt x="64" y="182"/>
                        <a:pt x="64" y="182"/>
                        <a:pt x="64" y="182"/>
                      </a:cubicBezTo>
                      <a:cubicBezTo>
                        <a:pt x="64" y="182"/>
                        <a:pt x="65" y="181"/>
                        <a:pt x="66" y="181"/>
                      </a:cubicBezTo>
                      <a:cubicBezTo>
                        <a:pt x="66" y="181"/>
                        <a:pt x="66" y="181"/>
                        <a:pt x="66" y="181"/>
                      </a:cubicBezTo>
                      <a:cubicBezTo>
                        <a:pt x="66" y="182"/>
                        <a:pt x="67" y="182"/>
                        <a:pt x="67" y="183"/>
                      </a:cubicBezTo>
                      <a:cubicBezTo>
                        <a:pt x="67" y="183"/>
                        <a:pt x="67" y="183"/>
                        <a:pt x="67" y="183"/>
                      </a:cubicBezTo>
                      <a:cubicBezTo>
                        <a:pt x="67" y="183"/>
                        <a:pt x="67" y="183"/>
                        <a:pt x="67" y="183"/>
                      </a:cubicBezTo>
                      <a:cubicBezTo>
                        <a:pt x="67" y="183"/>
                        <a:pt x="67" y="183"/>
                        <a:pt x="67" y="183"/>
                      </a:cubicBezTo>
                      <a:cubicBezTo>
                        <a:pt x="66" y="187"/>
                        <a:pt x="65" y="191"/>
                        <a:pt x="64" y="195"/>
                      </a:cubicBezTo>
                      <a:cubicBezTo>
                        <a:pt x="64" y="195"/>
                        <a:pt x="64" y="195"/>
                        <a:pt x="64" y="195"/>
                      </a:cubicBezTo>
                      <a:cubicBezTo>
                        <a:pt x="64" y="195"/>
                        <a:pt x="63" y="196"/>
                        <a:pt x="63" y="196"/>
                      </a:cubicBezTo>
                      <a:cubicBezTo>
                        <a:pt x="63" y="196"/>
                        <a:pt x="63" y="196"/>
                        <a:pt x="63" y="196"/>
                      </a:cubicBezTo>
                      <a:cubicBezTo>
                        <a:pt x="62" y="196"/>
                        <a:pt x="62" y="196"/>
                        <a:pt x="62" y="196"/>
                      </a:cubicBezTo>
                      <a:close/>
                      <a:moveTo>
                        <a:pt x="176" y="183"/>
                      </a:moveTo>
                      <a:cubicBezTo>
                        <a:pt x="176" y="183"/>
                        <a:pt x="175" y="182"/>
                        <a:pt x="175" y="181"/>
                      </a:cubicBezTo>
                      <a:cubicBezTo>
                        <a:pt x="175" y="181"/>
                        <a:pt x="175" y="181"/>
                        <a:pt x="175" y="181"/>
                      </a:cubicBezTo>
                      <a:cubicBezTo>
                        <a:pt x="175" y="181"/>
                        <a:pt x="175" y="180"/>
                        <a:pt x="175" y="180"/>
                      </a:cubicBezTo>
                      <a:cubicBezTo>
                        <a:pt x="175" y="180"/>
                        <a:pt x="175" y="180"/>
                        <a:pt x="175" y="180"/>
                      </a:cubicBezTo>
                      <a:cubicBezTo>
                        <a:pt x="175" y="176"/>
                        <a:pt x="175" y="173"/>
                        <a:pt x="174" y="170"/>
                      </a:cubicBezTo>
                      <a:cubicBezTo>
                        <a:pt x="174" y="170"/>
                        <a:pt x="174" y="170"/>
                        <a:pt x="174" y="170"/>
                      </a:cubicBezTo>
                      <a:cubicBezTo>
                        <a:pt x="174" y="169"/>
                        <a:pt x="175" y="168"/>
                        <a:pt x="176" y="168"/>
                      </a:cubicBezTo>
                      <a:cubicBezTo>
                        <a:pt x="176" y="168"/>
                        <a:pt x="176" y="168"/>
                        <a:pt x="176" y="168"/>
                      </a:cubicBezTo>
                      <a:cubicBezTo>
                        <a:pt x="177" y="168"/>
                        <a:pt x="177" y="168"/>
                        <a:pt x="177" y="169"/>
                      </a:cubicBezTo>
                      <a:cubicBezTo>
                        <a:pt x="177" y="169"/>
                        <a:pt x="177" y="169"/>
                        <a:pt x="177" y="169"/>
                      </a:cubicBezTo>
                      <a:cubicBezTo>
                        <a:pt x="178" y="173"/>
                        <a:pt x="178" y="176"/>
                        <a:pt x="178" y="180"/>
                      </a:cubicBezTo>
                      <a:cubicBezTo>
                        <a:pt x="178" y="180"/>
                        <a:pt x="178" y="180"/>
                        <a:pt x="178" y="180"/>
                      </a:cubicBezTo>
                      <a:cubicBezTo>
                        <a:pt x="178" y="180"/>
                        <a:pt x="178" y="181"/>
                        <a:pt x="178" y="181"/>
                      </a:cubicBezTo>
                      <a:cubicBezTo>
                        <a:pt x="178" y="181"/>
                        <a:pt x="178" y="181"/>
                        <a:pt x="178" y="181"/>
                      </a:cubicBezTo>
                      <a:cubicBezTo>
                        <a:pt x="178" y="182"/>
                        <a:pt x="177" y="183"/>
                        <a:pt x="176" y="183"/>
                      </a:cubicBezTo>
                      <a:cubicBezTo>
                        <a:pt x="176" y="183"/>
                        <a:pt x="176" y="183"/>
                        <a:pt x="176" y="183"/>
                      </a:cubicBezTo>
                      <a:cubicBezTo>
                        <a:pt x="176" y="183"/>
                        <a:pt x="176" y="183"/>
                        <a:pt x="176" y="183"/>
                      </a:cubicBezTo>
                      <a:close/>
                      <a:moveTo>
                        <a:pt x="72" y="168"/>
                      </a:moveTo>
                      <a:cubicBezTo>
                        <a:pt x="71" y="167"/>
                        <a:pt x="71" y="166"/>
                        <a:pt x="72" y="166"/>
                      </a:cubicBezTo>
                      <a:cubicBezTo>
                        <a:pt x="72" y="166"/>
                        <a:pt x="72" y="166"/>
                        <a:pt x="72" y="166"/>
                      </a:cubicBezTo>
                      <a:cubicBezTo>
                        <a:pt x="73" y="164"/>
                        <a:pt x="74" y="163"/>
                        <a:pt x="75" y="161"/>
                      </a:cubicBezTo>
                      <a:cubicBezTo>
                        <a:pt x="75" y="161"/>
                        <a:pt x="75" y="161"/>
                        <a:pt x="75" y="161"/>
                      </a:cubicBezTo>
                      <a:cubicBezTo>
                        <a:pt x="77" y="159"/>
                        <a:pt x="78" y="158"/>
                        <a:pt x="80" y="156"/>
                      </a:cubicBezTo>
                      <a:cubicBezTo>
                        <a:pt x="80" y="156"/>
                        <a:pt x="80" y="156"/>
                        <a:pt x="80" y="156"/>
                      </a:cubicBezTo>
                      <a:cubicBezTo>
                        <a:pt x="80" y="156"/>
                        <a:pt x="81" y="156"/>
                        <a:pt x="82" y="156"/>
                      </a:cubicBezTo>
                      <a:cubicBezTo>
                        <a:pt x="82" y="156"/>
                        <a:pt x="82" y="156"/>
                        <a:pt x="82" y="156"/>
                      </a:cubicBezTo>
                      <a:cubicBezTo>
                        <a:pt x="82" y="157"/>
                        <a:pt x="82" y="157"/>
                        <a:pt x="82" y="157"/>
                      </a:cubicBezTo>
                      <a:cubicBezTo>
                        <a:pt x="82" y="157"/>
                        <a:pt x="82" y="157"/>
                        <a:pt x="82" y="157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ubicBezTo>
                        <a:pt x="80" y="160"/>
                        <a:pt x="79" y="161"/>
                        <a:pt x="77" y="163"/>
                      </a:cubicBezTo>
                      <a:cubicBezTo>
                        <a:pt x="77" y="163"/>
                        <a:pt x="77" y="163"/>
                        <a:pt x="77" y="163"/>
                      </a:cubicBezTo>
                      <a:cubicBezTo>
                        <a:pt x="76" y="164"/>
                        <a:pt x="75" y="166"/>
                        <a:pt x="74" y="167"/>
                      </a:cubicBezTo>
                      <a:cubicBezTo>
                        <a:pt x="74" y="167"/>
                        <a:pt x="74" y="167"/>
                        <a:pt x="74" y="167"/>
                      </a:cubicBezTo>
                      <a:cubicBezTo>
                        <a:pt x="74" y="168"/>
                        <a:pt x="73" y="168"/>
                        <a:pt x="73" y="168"/>
                      </a:cubicBezTo>
                      <a:cubicBezTo>
                        <a:pt x="73" y="168"/>
                        <a:pt x="73" y="168"/>
                        <a:pt x="73" y="168"/>
                      </a:cubicBezTo>
                      <a:cubicBezTo>
                        <a:pt x="73" y="168"/>
                        <a:pt x="72" y="168"/>
                        <a:pt x="72" y="168"/>
                      </a:cubicBezTo>
                      <a:close/>
                      <a:moveTo>
                        <a:pt x="172" y="152"/>
                      </a:moveTo>
                      <a:cubicBezTo>
                        <a:pt x="172" y="152"/>
                        <a:pt x="171" y="152"/>
                        <a:pt x="171" y="152"/>
                      </a:cubicBezTo>
                      <a:cubicBezTo>
                        <a:pt x="171" y="152"/>
                        <a:pt x="171" y="152"/>
                        <a:pt x="171" y="152"/>
                      </a:cubicBezTo>
                      <a:cubicBezTo>
                        <a:pt x="171" y="151"/>
                        <a:pt x="171" y="151"/>
                        <a:pt x="172" y="150"/>
                      </a:cubicBezTo>
                      <a:cubicBezTo>
                        <a:pt x="172" y="150"/>
                        <a:pt x="172" y="150"/>
                        <a:pt x="172" y="150"/>
                      </a:cubicBezTo>
                      <a:cubicBezTo>
                        <a:pt x="172" y="150"/>
                        <a:pt x="174" y="147"/>
                        <a:pt x="178" y="141"/>
                      </a:cubicBezTo>
                      <a:cubicBezTo>
                        <a:pt x="178" y="141"/>
                        <a:pt x="178" y="141"/>
                        <a:pt x="178" y="141"/>
                      </a:cubicBezTo>
                      <a:cubicBezTo>
                        <a:pt x="179" y="140"/>
                        <a:pt x="180" y="140"/>
                        <a:pt x="180" y="140"/>
                      </a:cubicBezTo>
                      <a:cubicBezTo>
                        <a:pt x="180" y="140"/>
                        <a:pt x="180" y="140"/>
                        <a:pt x="180" y="140"/>
                      </a:cubicBezTo>
                      <a:cubicBezTo>
                        <a:pt x="181" y="141"/>
                        <a:pt x="181" y="142"/>
                        <a:pt x="181" y="142"/>
                      </a:cubicBezTo>
                      <a:cubicBezTo>
                        <a:pt x="181" y="142"/>
                        <a:pt x="181" y="142"/>
                        <a:pt x="181" y="142"/>
                      </a:cubicBezTo>
                      <a:cubicBezTo>
                        <a:pt x="178" y="147"/>
                        <a:pt x="175" y="150"/>
                        <a:pt x="175" y="152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5" y="152"/>
                        <a:pt x="174" y="153"/>
                        <a:pt x="173" y="153"/>
                      </a:cubicBezTo>
                      <a:cubicBezTo>
                        <a:pt x="173" y="153"/>
                        <a:pt x="173" y="153"/>
                        <a:pt x="173" y="153"/>
                      </a:cubicBezTo>
                      <a:cubicBezTo>
                        <a:pt x="173" y="153"/>
                        <a:pt x="173" y="153"/>
                        <a:pt x="173" y="153"/>
                      </a:cubicBezTo>
                      <a:cubicBezTo>
                        <a:pt x="173" y="153"/>
                        <a:pt x="173" y="153"/>
                        <a:pt x="173" y="153"/>
                      </a:cubicBezTo>
                      <a:cubicBezTo>
                        <a:pt x="172" y="153"/>
                        <a:pt x="172" y="153"/>
                        <a:pt x="172" y="152"/>
                      </a:cubicBezTo>
                      <a:close/>
                      <a:moveTo>
                        <a:pt x="93" y="147"/>
                      </a:moveTo>
                      <a:cubicBezTo>
                        <a:pt x="93" y="146"/>
                        <a:pt x="93" y="145"/>
                        <a:pt x="94" y="145"/>
                      </a:cubicBezTo>
                      <a:cubicBezTo>
                        <a:pt x="94" y="145"/>
                        <a:pt x="94" y="145"/>
                        <a:pt x="94" y="145"/>
                      </a:cubicBezTo>
                      <a:cubicBezTo>
                        <a:pt x="96" y="144"/>
                        <a:pt x="98" y="143"/>
                        <a:pt x="99" y="142"/>
                      </a:cubicBezTo>
                      <a:cubicBezTo>
                        <a:pt x="99" y="142"/>
                        <a:pt x="99" y="142"/>
                        <a:pt x="99" y="142"/>
                      </a:cubicBezTo>
                      <a:cubicBezTo>
                        <a:pt x="98" y="141"/>
                        <a:pt x="98" y="139"/>
                        <a:pt x="98" y="138"/>
                      </a:cubicBezTo>
                      <a:cubicBezTo>
                        <a:pt x="98" y="138"/>
                        <a:pt x="98" y="138"/>
                        <a:pt x="98" y="138"/>
                      </a:cubicBezTo>
                      <a:cubicBezTo>
                        <a:pt x="98" y="138"/>
                        <a:pt x="98" y="138"/>
                        <a:pt x="98" y="138"/>
                      </a:cubicBezTo>
                      <a:cubicBezTo>
                        <a:pt x="98" y="138"/>
                        <a:pt x="98" y="138"/>
                        <a:pt x="98" y="138"/>
                      </a:cubicBezTo>
                      <a:cubicBezTo>
                        <a:pt x="98" y="137"/>
                        <a:pt x="98" y="136"/>
                        <a:pt x="99" y="136"/>
                      </a:cubicBezTo>
                      <a:cubicBezTo>
                        <a:pt x="99" y="136"/>
                        <a:pt x="99" y="136"/>
                        <a:pt x="99" y="136"/>
                      </a:cubicBezTo>
                      <a:cubicBezTo>
                        <a:pt x="100" y="136"/>
                        <a:pt x="101" y="137"/>
                        <a:pt x="101" y="137"/>
                      </a:cubicBezTo>
                      <a:cubicBezTo>
                        <a:pt x="101" y="137"/>
                        <a:pt x="101" y="137"/>
                        <a:pt x="101" y="137"/>
                      </a:cubicBezTo>
                      <a:cubicBezTo>
                        <a:pt x="101" y="139"/>
                        <a:pt x="101" y="141"/>
                        <a:pt x="102" y="143"/>
                      </a:cubicBezTo>
                      <a:cubicBezTo>
                        <a:pt x="102" y="143"/>
                        <a:pt x="102" y="143"/>
                        <a:pt x="102" y="143"/>
                      </a:cubicBezTo>
                      <a:cubicBezTo>
                        <a:pt x="102" y="143"/>
                        <a:pt x="102" y="144"/>
                        <a:pt x="101" y="144"/>
                      </a:cubicBezTo>
                      <a:cubicBezTo>
                        <a:pt x="101" y="144"/>
                        <a:pt x="101" y="144"/>
                        <a:pt x="101" y="144"/>
                      </a:cubicBezTo>
                      <a:cubicBezTo>
                        <a:pt x="101" y="144"/>
                        <a:pt x="99" y="145"/>
                        <a:pt x="95" y="147"/>
                      </a:cubicBezTo>
                      <a:cubicBezTo>
                        <a:pt x="95" y="147"/>
                        <a:pt x="95" y="147"/>
                        <a:pt x="95" y="147"/>
                      </a:cubicBezTo>
                      <a:cubicBezTo>
                        <a:pt x="95" y="148"/>
                        <a:pt x="95" y="148"/>
                        <a:pt x="95" y="148"/>
                      </a:cubicBezTo>
                      <a:cubicBezTo>
                        <a:pt x="95" y="148"/>
                        <a:pt x="95" y="148"/>
                        <a:pt x="95" y="148"/>
                      </a:cubicBezTo>
                      <a:cubicBezTo>
                        <a:pt x="94" y="148"/>
                        <a:pt x="94" y="147"/>
                        <a:pt x="93" y="147"/>
                      </a:cubicBezTo>
                      <a:close/>
                      <a:moveTo>
                        <a:pt x="188" y="128"/>
                      </a:moveTo>
                      <a:cubicBezTo>
                        <a:pt x="188" y="127"/>
                        <a:pt x="187" y="127"/>
                        <a:pt x="187" y="126"/>
                      </a:cubicBezTo>
                      <a:cubicBezTo>
                        <a:pt x="187" y="126"/>
                        <a:pt x="187" y="126"/>
                        <a:pt x="187" y="126"/>
                      </a:cubicBezTo>
                      <a:cubicBezTo>
                        <a:pt x="187" y="126"/>
                        <a:pt x="187" y="126"/>
                        <a:pt x="187" y="125"/>
                      </a:cubicBezTo>
                      <a:cubicBezTo>
                        <a:pt x="187" y="125"/>
                        <a:pt x="187" y="125"/>
                        <a:pt x="187" y="125"/>
                      </a:cubicBezTo>
                      <a:cubicBezTo>
                        <a:pt x="189" y="122"/>
                        <a:pt x="191" y="119"/>
                        <a:pt x="193" y="115"/>
                      </a:cubicBezTo>
                      <a:cubicBezTo>
                        <a:pt x="193" y="115"/>
                        <a:pt x="193" y="115"/>
                        <a:pt x="193" y="115"/>
                      </a:cubicBezTo>
                      <a:cubicBezTo>
                        <a:pt x="193" y="114"/>
                        <a:pt x="194" y="114"/>
                        <a:pt x="195" y="114"/>
                      </a:cubicBezTo>
                      <a:cubicBezTo>
                        <a:pt x="195" y="114"/>
                        <a:pt x="195" y="114"/>
                        <a:pt x="195" y="114"/>
                      </a:cubicBezTo>
                      <a:cubicBezTo>
                        <a:pt x="196" y="115"/>
                        <a:pt x="196" y="115"/>
                        <a:pt x="196" y="116"/>
                      </a:cubicBezTo>
                      <a:cubicBezTo>
                        <a:pt x="196" y="116"/>
                        <a:pt x="196" y="116"/>
                        <a:pt x="196" y="116"/>
                      </a:cubicBezTo>
                      <a:cubicBezTo>
                        <a:pt x="194" y="120"/>
                        <a:pt x="192" y="124"/>
                        <a:pt x="190" y="127"/>
                      </a:cubicBezTo>
                      <a:cubicBezTo>
                        <a:pt x="190" y="127"/>
                        <a:pt x="190" y="127"/>
                        <a:pt x="190" y="127"/>
                      </a:cubicBezTo>
                      <a:cubicBezTo>
                        <a:pt x="190" y="127"/>
                        <a:pt x="190" y="127"/>
                        <a:pt x="190" y="127"/>
                      </a:cubicBezTo>
                      <a:cubicBezTo>
                        <a:pt x="190" y="127"/>
                        <a:pt x="189" y="128"/>
                        <a:pt x="189" y="128"/>
                      </a:cubicBezTo>
                      <a:cubicBezTo>
                        <a:pt x="189" y="128"/>
                        <a:pt x="189" y="128"/>
                        <a:pt x="189" y="128"/>
                      </a:cubicBezTo>
                      <a:cubicBezTo>
                        <a:pt x="189" y="128"/>
                        <a:pt x="188" y="128"/>
                        <a:pt x="188" y="128"/>
                      </a:cubicBezTo>
                      <a:close/>
                      <a:moveTo>
                        <a:pt x="49" y="122"/>
                      </a:moveTo>
                      <a:cubicBezTo>
                        <a:pt x="46" y="122"/>
                        <a:pt x="44" y="122"/>
                        <a:pt x="42" y="122"/>
                      </a:cubicBezTo>
                      <a:cubicBezTo>
                        <a:pt x="42" y="122"/>
                        <a:pt x="42" y="122"/>
                        <a:pt x="42" y="122"/>
                      </a:cubicBezTo>
                      <a:cubicBezTo>
                        <a:pt x="40" y="121"/>
                        <a:pt x="38" y="121"/>
                        <a:pt x="37" y="120"/>
                      </a:cubicBezTo>
                      <a:cubicBezTo>
                        <a:pt x="37" y="120"/>
                        <a:pt x="37" y="120"/>
                        <a:pt x="37" y="120"/>
                      </a:cubicBezTo>
                      <a:cubicBezTo>
                        <a:pt x="36" y="120"/>
                        <a:pt x="35" y="120"/>
                        <a:pt x="35" y="119"/>
                      </a:cubicBezTo>
                      <a:cubicBezTo>
                        <a:pt x="35" y="119"/>
                        <a:pt x="35" y="119"/>
                        <a:pt x="35" y="119"/>
                      </a:cubicBezTo>
                      <a:cubicBezTo>
                        <a:pt x="35" y="119"/>
                        <a:pt x="35" y="119"/>
                        <a:pt x="35" y="119"/>
                      </a:cubicBezTo>
                      <a:cubicBezTo>
                        <a:pt x="35" y="119"/>
                        <a:pt x="35" y="119"/>
                        <a:pt x="35" y="119"/>
                      </a:cubicBezTo>
                      <a:cubicBezTo>
                        <a:pt x="36" y="118"/>
                        <a:pt x="37" y="117"/>
                        <a:pt x="37" y="118"/>
                      </a:cubicBezTo>
                      <a:cubicBezTo>
                        <a:pt x="37" y="118"/>
                        <a:pt x="37" y="118"/>
                        <a:pt x="37" y="118"/>
                      </a:cubicBezTo>
                      <a:cubicBezTo>
                        <a:pt x="39" y="118"/>
                        <a:pt x="41" y="118"/>
                        <a:pt x="43" y="119"/>
                      </a:cubicBezTo>
                      <a:cubicBezTo>
                        <a:pt x="43" y="119"/>
                        <a:pt x="43" y="119"/>
                        <a:pt x="43" y="119"/>
                      </a:cubicBezTo>
                      <a:cubicBezTo>
                        <a:pt x="45" y="119"/>
                        <a:pt x="47" y="119"/>
                        <a:pt x="49" y="119"/>
                      </a:cubicBezTo>
                      <a:cubicBezTo>
                        <a:pt x="49" y="119"/>
                        <a:pt x="49" y="119"/>
                        <a:pt x="49" y="119"/>
                      </a:cubicBezTo>
                      <a:cubicBezTo>
                        <a:pt x="50" y="119"/>
                        <a:pt x="50" y="120"/>
                        <a:pt x="50" y="121"/>
                      </a:cubicBezTo>
                      <a:cubicBezTo>
                        <a:pt x="50" y="121"/>
                        <a:pt x="50" y="121"/>
                        <a:pt x="50" y="121"/>
                      </a:cubicBezTo>
                      <a:cubicBezTo>
                        <a:pt x="50" y="122"/>
                        <a:pt x="50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ubicBezTo>
                        <a:pt x="49" y="122"/>
                        <a:pt x="49" y="122"/>
                        <a:pt x="49" y="122"/>
                      </a:cubicBezTo>
                      <a:close/>
                      <a:moveTo>
                        <a:pt x="99" y="121"/>
                      </a:moveTo>
                      <a:cubicBezTo>
                        <a:pt x="99" y="121"/>
                        <a:pt x="98" y="120"/>
                        <a:pt x="98" y="119"/>
                      </a:cubicBezTo>
                      <a:cubicBezTo>
                        <a:pt x="98" y="119"/>
                        <a:pt x="98" y="119"/>
                        <a:pt x="98" y="119"/>
                      </a:cubicBezTo>
                      <a:cubicBezTo>
                        <a:pt x="99" y="115"/>
                        <a:pt x="101" y="111"/>
                        <a:pt x="102" y="108"/>
                      </a:cubicBezTo>
                      <a:cubicBezTo>
                        <a:pt x="102" y="108"/>
                        <a:pt x="102" y="108"/>
                        <a:pt x="102" y="108"/>
                      </a:cubicBezTo>
                      <a:cubicBezTo>
                        <a:pt x="102" y="107"/>
                        <a:pt x="103" y="107"/>
                        <a:pt x="104" y="107"/>
                      </a:cubicBezTo>
                      <a:cubicBezTo>
                        <a:pt x="104" y="107"/>
                        <a:pt x="104" y="107"/>
                        <a:pt x="104" y="107"/>
                      </a:cubicBezTo>
                      <a:cubicBezTo>
                        <a:pt x="105" y="107"/>
                        <a:pt x="105" y="108"/>
                        <a:pt x="105" y="108"/>
                      </a:cubicBezTo>
                      <a:cubicBezTo>
                        <a:pt x="105" y="108"/>
                        <a:pt x="105" y="108"/>
                        <a:pt x="105" y="108"/>
                      </a:cubicBezTo>
                      <a:cubicBezTo>
                        <a:pt x="105" y="108"/>
                        <a:pt x="105" y="109"/>
                        <a:pt x="105" y="109"/>
                      </a:cubicBezTo>
                      <a:cubicBezTo>
                        <a:pt x="105" y="109"/>
                        <a:pt x="105" y="109"/>
                        <a:pt x="105" y="109"/>
                      </a:cubicBezTo>
                      <a:cubicBezTo>
                        <a:pt x="103" y="112"/>
                        <a:pt x="102" y="116"/>
                        <a:pt x="101" y="120"/>
                      </a:cubicBezTo>
                      <a:cubicBezTo>
                        <a:pt x="101" y="120"/>
                        <a:pt x="101" y="120"/>
                        <a:pt x="101" y="120"/>
                      </a:cubicBezTo>
                      <a:cubicBezTo>
                        <a:pt x="101" y="121"/>
                        <a:pt x="100" y="121"/>
                        <a:pt x="100" y="121"/>
                      </a:cubicBezTo>
                      <a:cubicBezTo>
                        <a:pt x="100" y="121"/>
                        <a:pt x="100" y="121"/>
                        <a:pt x="100" y="121"/>
                      </a:cubicBezTo>
                      <a:cubicBezTo>
                        <a:pt x="100" y="121"/>
                        <a:pt x="99" y="121"/>
                        <a:pt x="99" y="121"/>
                      </a:cubicBezTo>
                      <a:close/>
                      <a:moveTo>
                        <a:pt x="65" y="120"/>
                      </a:moveTo>
                      <a:cubicBezTo>
                        <a:pt x="65" y="120"/>
                        <a:pt x="65" y="120"/>
                        <a:pt x="65" y="120"/>
                      </a:cubicBezTo>
                      <a:cubicBezTo>
                        <a:pt x="65" y="120"/>
                        <a:pt x="65" y="120"/>
                        <a:pt x="65" y="120"/>
                      </a:cubicBezTo>
                      <a:cubicBezTo>
                        <a:pt x="65" y="119"/>
                        <a:pt x="66" y="118"/>
                        <a:pt x="66" y="118"/>
                      </a:cubicBezTo>
                      <a:cubicBezTo>
                        <a:pt x="66" y="118"/>
                        <a:pt x="66" y="118"/>
                        <a:pt x="66" y="118"/>
                      </a:cubicBezTo>
                      <a:cubicBezTo>
                        <a:pt x="70" y="117"/>
                        <a:pt x="74" y="116"/>
                        <a:pt x="78" y="115"/>
                      </a:cubicBezTo>
                      <a:cubicBezTo>
                        <a:pt x="78" y="115"/>
                        <a:pt x="78" y="115"/>
                        <a:pt x="78" y="115"/>
                      </a:cubicBezTo>
                      <a:cubicBezTo>
                        <a:pt x="79" y="115"/>
                        <a:pt x="79" y="115"/>
                        <a:pt x="80" y="116"/>
                      </a:cubicBezTo>
                      <a:cubicBezTo>
                        <a:pt x="80" y="116"/>
                        <a:pt x="80" y="116"/>
                        <a:pt x="80" y="116"/>
                      </a:cubicBezTo>
                      <a:cubicBezTo>
                        <a:pt x="80" y="117"/>
                        <a:pt x="80" y="118"/>
                        <a:pt x="79" y="118"/>
                      </a:cubicBezTo>
                      <a:cubicBezTo>
                        <a:pt x="79" y="118"/>
                        <a:pt x="79" y="118"/>
                        <a:pt x="79" y="118"/>
                      </a:cubicBezTo>
                      <a:cubicBezTo>
                        <a:pt x="75" y="119"/>
                        <a:pt x="71" y="120"/>
                        <a:pt x="67" y="121"/>
                      </a:cubicBezTo>
                      <a:cubicBezTo>
                        <a:pt x="67" y="121"/>
                        <a:pt x="67" y="121"/>
                        <a:pt x="67" y="121"/>
                      </a:cubicBezTo>
                      <a:cubicBezTo>
                        <a:pt x="67" y="121"/>
                        <a:pt x="67" y="121"/>
                        <a:pt x="67" y="121"/>
                      </a:cubicBezTo>
                      <a:cubicBezTo>
                        <a:pt x="67" y="121"/>
                        <a:pt x="67" y="121"/>
                        <a:pt x="67" y="121"/>
                      </a:cubicBezTo>
                      <a:cubicBezTo>
                        <a:pt x="66" y="121"/>
                        <a:pt x="65" y="121"/>
                        <a:pt x="65" y="120"/>
                      </a:cubicBezTo>
                      <a:close/>
                      <a:moveTo>
                        <a:pt x="20" y="113"/>
                      </a:moveTo>
                      <a:cubicBezTo>
                        <a:pt x="16" y="110"/>
                        <a:pt x="13" y="107"/>
                        <a:pt x="11" y="104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11" y="104"/>
                        <a:pt x="10" y="104"/>
                        <a:pt x="10" y="103"/>
                      </a:cubicBezTo>
                      <a:cubicBezTo>
                        <a:pt x="10" y="103"/>
                        <a:pt x="10" y="103"/>
                        <a:pt x="10" y="103"/>
                      </a:cubicBezTo>
                      <a:cubicBezTo>
                        <a:pt x="11" y="103"/>
                        <a:pt x="11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2" y="102"/>
                        <a:pt x="13" y="102"/>
                        <a:pt x="13" y="102"/>
                      </a:cubicBezTo>
                      <a:cubicBezTo>
                        <a:pt x="13" y="102"/>
                        <a:pt x="13" y="102"/>
                        <a:pt x="13" y="102"/>
                      </a:cubicBezTo>
                      <a:cubicBezTo>
                        <a:pt x="16" y="105"/>
                        <a:pt x="18" y="108"/>
                        <a:pt x="22" y="110"/>
                      </a:cubicBez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1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3"/>
                        <a:pt x="21" y="113"/>
                        <a:pt x="21" y="113"/>
                      </a:cubicBezTo>
                      <a:cubicBezTo>
                        <a:pt x="21" y="113"/>
                        <a:pt x="21" y="113"/>
                        <a:pt x="21" y="113"/>
                      </a:cubicBezTo>
                      <a:cubicBezTo>
                        <a:pt x="20" y="113"/>
                        <a:pt x="20" y="113"/>
                        <a:pt x="20" y="113"/>
                      </a:cubicBezTo>
                      <a:close/>
                      <a:moveTo>
                        <a:pt x="93" y="110"/>
                      </a:moveTo>
                      <a:cubicBezTo>
                        <a:pt x="93" y="110"/>
                        <a:pt x="93" y="110"/>
                        <a:pt x="93" y="109"/>
                      </a:cubicBezTo>
                      <a:cubicBezTo>
                        <a:pt x="93" y="109"/>
                        <a:pt x="93" y="109"/>
                        <a:pt x="93" y="109"/>
                      </a:cubicBezTo>
                      <a:cubicBezTo>
                        <a:pt x="93" y="109"/>
                        <a:pt x="93" y="108"/>
                        <a:pt x="94" y="108"/>
                      </a:cubicBezTo>
                      <a:cubicBezTo>
                        <a:pt x="94" y="108"/>
                        <a:pt x="94" y="108"/>
                        <a:pt x="94" y="108"/>
                      </a:cubicBezTo>
                      <a:cubicBezTo>
                        <a:pt x="97" y="106"/>
                        <a:pt x="101" y="104"/>
                        <a:pt x="104" y="101"/>
                      </a:cubicBezTo>
                      <a:cubicBezTo>
                        <a:pt x="104" y="101"/>
                        <a:pt x="104" y="101"/>
                        <a:pt x="104" y="101"/>
                      </a:cubicBezTo>
                      <a:cubicBezTo>
                        <a:pt x="104" y="101"/>
                        <a:pt x="105" y="101"/>
                        <a:pt x="106" y="101"/>
                      </a:cubicBezTo>
                      <a:cubicBezTo>
                        <a:pt x="106" y="101"/>
                        <a:pt x="106" y="101"/>
                        <a:pt x="106" y="101"/>
                      </a:cubicBezTo>
                      <a:cubicBezTo>
                        <a:pt x="106" y="102"/>
                        <a:pt x="106" y="103"/>
                        <a:pt x="105" y="104"/>
                      </a:cubicBezTo>
                      <a:cubicBezTo>
                        <a:pt x="105" y="104"/>
                        <a:pt x="105" y="104"/>
                        <a:pt x="105" y="104"/>
                      </a:cubicBezTo>
                      <a:cubicBezTo>
                        <a:pt x="102" y="106"/>
                        <a:pt x="99" y="109"/>
                        <a:pt x="95" y="111"/>
                      </a:cubicBezTo>
                      <a:cubicBezTo>
                        <a:pt x="95" y="111"/>
                        <a:pt x="95" y="111"/>
                        <a:pt x="95" y="111"/>
                      </a:cubicBezTo>
                      <a:cubicBezTo>
                        <a:pt x="95" y="111"/>
                        <a:pt x="95" y="111"/>
                        <a:pt x="95" y="111"/>
                      </a:cubicBezTo>
                      <a:cubicBezTo>
                        <a:pt x="95" y="111"/>
                        <a:pt x="95" y="111"/>
                        <a:pt x="95" y="111"/>
                      </a:cubicBezTo>
                      <a:cubicBezTo>
                        <a:pt x="94" y="111"/>
                        <a:pt x="94" y="110"/>
                        <a:pt x="93" y="110"/>
                      </a:cubicBezTo>
                      <a:close/>
                      <a:moveTo>
                        <a:pt x="201" y="100"/>
                      </a:moveTo>
                      <a:cubicBezTo>
                        <a:pt x="200" y="100"/>
                        <a:pt x="200" y="100"/>
                        <a:pt x="200" y="99"/>
                      </a:cubicBezTo>
                      <a:cubicBezTo>
                        <a:pt x="200" y="99"/>
                        <a:pt x="200" y="99"/>
                        <a:pt x="200" y="99"/>
                      </a:cubicBezTo>
                      <a:cubicBezTo>
                        <a:pt x="200" y="99"/>
                        <a:pt x="200" y="99"/>
                        <a:pt x="200" y="99"/>
                      </a:cubicBezTo>
                      <a:cubicBezTo>
                        <a:pt x="200" y="99"/>
                        <a:pt x="200" y="99"/>
                        <a:pt x="200" y="99"/>
                      </a:cubicBezTo>
                      <a:cubicBezTo>
                        <a:pt x="200" y="99"/>
                        <a:pt x="200" y="99"/>
                        <a:pt x="200" y="98"/>
                      </a:cubicBezTo>
                      <a:cubicBezTo>
                        <a:pt x="200" y="98"/>
                        <a:pt x="200" y="98"/>
                        <a:pt x="200" y="98"/>
                      </a:cubicBezTo>
                      <a:cubicBezTo>
                        <a:pt x="200" y="98"/>
                        <a:pt x="200" y="98"/>
                        <a:pt x="200" y="98"/>
                      </a:cubicBezTo>
                      <a:cubicBezTo>
                        <a:pt x="200" y="98"/>
                        <a:pt x="200" y="98"/>
                        <a:pt x="200" y="98"/>
                      </a:cubicBezTo>
                      <a:cubicBezTo>
                        <a:pt x="201" y="95"/>
                        <a:pt x="203" y="91"/>
                        <a:pt x="204" y="87"/>
                      </a:cubicBezTo>
                      <a:cubicBezTo>
                        <a:pt x="204" y="87"/>
                        <a:pt x="204" y="87"/>
                        <a:pt x="204" y="87"/>
                      </a:cubicBezTo>
                      <a:cubicBezTo>
                        <a:pt x="204" y="86"/>
                        <a:pt x="205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6" y="86"/>
                        <a:pt x="207" y="87"/>
                        <a:pt x="207" y="88"/>
                      </a:cubicBezTo>
                      <a:cubicBezTo>
                        <a:pt x="207" y="88"/>
                        <a:pt x="207" y="88"/>
                        <a:pt x="207" y="88"/>
                      </a:cubicBezTo>
                      <a:cubicBezTo>
                        <a:pt x="206" y="92"/>
                        <a:pt x="204" y="96"/>
                        <a:pt x="203" y="100"/>
                      </a:cubicBezTo>
                      <a:cubicBezTo>
                        <a:pt x="203" y="100"/>
                        <a:pt x="203" y="100"/>
                        <a:pt x="203" y="100"/>
                      </a:cubicBezTo>
                      <a:cubicBezTo>
                        <a:pt x="203" y="100"/>
                        <a:pt x="202" y="101"/>
                        <a:pt x="201" y="101"/>
                      </a:cubicBezTo>
                      <a:cubicBezTo>
                        <a:pt x="201" y="101"/>
                        <a:pt x="201" y="101"/>
                        <a:pt x="201" y="101"/>
                      </a:cubicBezTo>
                      <a:cubicBezTo>
                        <a:pt x="201" y="101"/>
                        <a:pt x="201" y="100"/>
                        <a:pt x="201" y="100"/>
                      </a:cubicBezTo>
                      <a:close/>
                      <a:moveTo>
                        <a:pt x="2" y="88"/>
                      </a:moveTo>
                      <a:cubicBezTo>
                        <a:pt x="1" y="84"/>
                        <a:pt x="0" y="80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0" y="75"/>
                        <a:pt x="0" y="74"/>
                        <a:pt x="1" y="74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2" y="74"/>
                        <a:pt x="3" y="75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6"/>
                        <a:pt x="3" y="76"/>
                        <a:pt x="3" y="76"/>
                      </a:cubicBezTo>
                      <a:cubicBezTo>
                        <a:pt x="3" y="79"/>
                        <a:pt x="4" y="83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8"/>
                        <a:pt x="5" y="89"/>
                        <a:pt x="4" y="89"/>
                      </a:cubicBezTo>
                      <a:cubicBezTo>
                        <a:pt x="4" y="89"/>
                        <a:pt x="4" y="89"/>
                        <a:pt x="4" y="89"/>
                      </a:cubicBezTo>
                      <a:cubicBezTo>
                        <a:pt x="4" y="89"/>
                        <a:pt x="4" y="89"/>
                        <a:pt x="4" y="89"/>
                      </a:cubicBezTo>
                      <a:cubicBezTo>
                        <a:pt x="4" y="89"/>
                        <a:pt x="4" y="89"/>
                        <a:pt x="4" y="89"/>
                      </a:cubicBezTo>
                      <a:cubicBezTo>
                        <a:pt x="3" y="89"/>
                        <a:pt x="2" y="89"/>
                        <a:pt x="2" y="88"/>
                      </a:cubicBezTo>
                      <a:close/>
                      <a:moveTo>
                        <a:pt x="209" y="72"/>
                      </a:moveTo>
                      <a:cubicBezTo>
                        <a:pt x="208" y="71"/>
                        <a:pt x="208" y="71"/>
                        <a:pt x="208" y="70"/>
                      </a:cubicBezTo>
                      <a:cubicBezTo>
                        <a:pt x="208" y="70"/>
                        <a:pt x="208" y="70"/>
                        <a:pt x="208" y="70"/>
                      </a:cubicBezTo>
                      <a:cubicBezTo>
                        <a:pt x="207" y="70"/>
                        <a:pt x="208" y="70"/>
                        <a:pt x="208" y="70"/>
                      </a:cubicBezTo>
                      <a:cubicBezTo>
                        <a:pt x="208" y="70"/>
                        <a:pt x="208" y="70"/>
                        <a:pt x="208" y="70"/>
                      </a:cubicBezTo>
                      <a:cubicBezTo>
                        <a:pt x="208" y="66"/>
                        <a:pt x="208" y="62"/>
                        <a:pt x="208" y="58"/>
                      </a:cubicBezTo>
                      <a:cubicBezTo>
                        <a:pt x="208" y="58"/>
                        <a:pt x="208" y="58"/>
                        <a:pt x="208" y="58"/>
                      </a:cubicBezTo>
                      <a:cubicBezTo>
                        <a:pt x="208" y="58"/>
                        <a:pt x="208" y="58"/>
                        <a:pt x="208" y="58"/>
                      </a:cubicBezTo>
                      <a:cubicBezTo>
                        <a:pt x="208" y="58"/>
                        <a:pt x="208" y="58"/>
                        <a:pt x="208" y="58"/>
                      </a:cubicBezTo>
                      <a:cubicBezTo>
                        <a:pt x="208" y="57"/>
                        <a:pt x="209" y="57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11" y="57"/>
                        <a:pt x="211" y="57"/>
                        <a:pt x="211" y="58"/>
                      </a:cubicBezTo>
                      <a:cubicBezTo>
                        <a:pt x="211" y="58"/>
                        <a:pt x="211" y="58"/>
                        <a:pt x="211" y="58"/>
                      </a:cubicBezTo>
                      <a:cubicBezTo>
                        <a:pt x="211" y="58"/>
                        <a:pt x="211" y="58"/>
                        <a:pt x="211" y="58"/>
                      </a:cubicBezTo>
                      <a:cubicBezTo>
                        <a:pt x="211" y="58"/>
                        <a:pt x="211" y="58"/>
                        <a:pt x="211" y="58"/>
                      </a:cubicBezTo>
                      <a:cubicBezTo>
                        <a:pt x="211" y="62"/>
                        <a:pt x="211" y="66"/>
                        <a:pt x="210" y="70"/>
                      </a:cubicBezTo>
                      <a:cubicBezTo>
                        <a:pt x="210" y="70"/>
                        <a:pt x="210" y="70"/>
                        <a:pt x="210" y="70"/>
                      </a:cubicBezTo>
                      <a:cubicBezTo>
                        <a:pt x="210" y="71"/>
                        <a:pt x="210" y="72"/>
                        <a:pt x="209" y="72"/>
                      </a:cubicBezTo>
                      <a:cubicBezTo>
                        <a:pt x="209" y="72"/>
                        <a:pt x="209" y="72"/>
                        <a:pt x="209" y="72"/>
                      </a:cubicBezTo>
                      <a:cubicBezTo>
                        <a:pt x="209" y="72"/>
                        <a:pt x="209" y="72"/>
                        <a:pt x="209" y="72"/>
                      </a:cubicBezTo>
                      <a:close/>
                      <a:moveTo>
                        <a:pt x="2" y="59"/>
                      </a:moveTo>
                      <a:cubicBezTo>
                        <a:pt x="1" y="59"/>
                        <a:pt x="0" y="58"/>
                        <a:pt x="0" y="57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1" y="53"/>
                        <a:pt x="2" y="50"/>
                        <a:pt x="4" y="46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4" y="45"/>
                        <a:pt x="5" y="45"/>
                        <a:pt x="6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6" y="45"/>
                        <a:pt x="7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6"/>
                        <a:pt x="7" y="47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5" y="50"/>
                        <a:pt x="4" y="54"/>
                        <a:pt x="3" y="58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3" y="59"/>
                        <a:pt x="3" y="59"/>
                        <a:pt x="2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lose/>
                      <a:moveTo>
                        <a:pt x="206" y="41"/>
                      </a:moveTo>
                      <a:cubicBezTo>
                        <a:pt x="205" y="37"/>
                        <a:pt x="204" y="33"/>
                        <a:pt x="202" y="30"/>
                      </a:cubicBezTo>
                      <a:cubicBezTo>
                        <a:pt x="202" y="30"/>
                        <a:pt x="202" y="30"/>
                        <a:pt x="202" y="30"/>
                      </a:cubicBezTo>
                      <a:cubicBezTo>
                        <a:pt x="201" y="29"/>
                        <a:pt x="202" y="28"/>
                        <a:pt x="202" y="28"/>
                      </a:cubicBezTo>
                      <a:cubicBezTo>
                        <a:pt x="202" y="28"/>
                        <a:pt x="202" y="28"/>
                        <a:pt x="202" y="28"/>
                      </a:cubicBezTo>
                      <a:cubicBezTo>
                        <a:pt x="203" y="27"/>
                        <a:pt x="204" y="28"/>
                        <a:pt x="204" y="28"/>
                      </a:cubicBezTo>
                      <a:cubicBezTo>
                        <a:pt x="204" y="28"/>
                        <a:pt x="204" y="28"/>
                        <a:pt x="204" y="28"/>
                      </a:cubicBezTo>
                      <a:cubicBezTo>
                        <a:pt x="206" y="32"/>
                        <a:pt x="208" y="36"/>
                        <a:pt x="209" y="40"/>
                      </a:cubicBezTo>
                      <a:cubicBezTo>
                        <a:pt x="209" y="40"/>
                        <a:pt x="209" y="40"/>
                        <a:pt x="209" y="40"/>
                      </a:cubicBezTo>
                      <a:cubicBezTo>
                        <a:pt x="209" y="40"/>
                        <a:pt x="209" y="40"/>
                        <a:pt x="209" y="40"/>
                      </a:cubicBezTo>
                      <a:cubicBezTo>
                        <a:pt x="209" y="40"/>
                        <a:pt x="209" y="40"/>
                        <a:pt x="209" y="40"/>
                      </a:cubicBezTo>
                      <a:cubicBezTo>
                        <a:pt x="209" y="40"/>
                        <a:pt x="209" y="40"/>
                        <a:pt x="209" y="40"/>
                      </a:cubicBezTo>
                      <a:cubicBezTo>
                        <a:pt x="209" y="41"/>
                        <a:pt x="209" y="42"/>
                        <a:pt x="208" y="42"/>
                      </a:cubicBezTo>
                      <a:cubicBezTo>
                        <a:pt x="208" y="42"/>
                        <a:pt x="208" y="42"/>
                        <a:pt x="208" y="42"/>
                      </a:cubicBezTo>
                      <a:cubicBezTo>
                        <a:pt x="208" y="42"/>
                        <a:pt x="208" y="42"/>
                        <a:pt x="207" y="42"/>
                      </a:cubicBezTo>
                      <a:cubicBezTo>
                        <a:pt x="207" y="42"/>
                        <a:pt x="207" y="42"/>
                        <a:pt x="207" y="42"/>
                      </a:cubicBezTo>
                      <a:cubicBezTo>
                        <a:pt x="207" y="42"/>
                        <a:pt x="206" y="41"/>
                        <a:pt x="206" y="41"/>
                      </a:cubicBezTo>
                      <a:close/>
                      <a:moveTo>
                        <a:pt x="13" y="32"/>
                      </a:moveTo>
                      <a:cubicBezTo>
                        <a:pt x="12" y="31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5" y="26"/>
                        <a:pt x="18" y="23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2" y="20"/>
                        <a:pt x="23" y="20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0" y="25"/>
                        <a:pt x="17" y="28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lose/>
                      <a:moveTo>
                        <a:pt x="191" y="16"/>
                      </a:moveTo>
                      <a:cubicBezTo>
                        <a:pt x="191" y="16"/>
                        <a:pt x="191" y="16"/>
                        <a:pt x="191" y="16"/>
                      </a:cubicBezTo>
                      <a:cubicBezTo>
                        <a:pt x="191" y="16"/>
                        <a:pt x="191" y="16"/>
                        <a:pt x="191" y="16"/>
                      </a:cubicBezTo>
                      <a:cubicBezTo>
                        <a:pt x="188" y="13"/>
                        <a:pt x="185" y="11"/>
                        <a:pt x="182" y="9"/>
                      </a:cubicBezTo>
                      <a:cubicBezTo>
                        <a:pt x="182" y="9"/>
                        <a:pt x="182" y="9"/>
                        <a:pt x="182" y="9"/>
                      </a:cubicBezTo>
                      <a:cubicBezTo>
                        <a:pt x="181" y="9"/>
                        <a:pt x="181" y="8"/>
                        <a:pt x="182" y="7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ubicBezTo>
                        <a:pt x="182" y="6"/>
                        <a:pt x="183" y="6"/>
                        <a:pt x="184" y="6"/>
                      </a:cubicBezTo>
                      <a:cubicBezTo>
                        <a:pt x="184" y="6"/>
                        <a:pt x="184" y="6"/>
                        <a:pt x="184" y="6"/>
                      </a:cubicBezTo>
                      <a:cubicBezTo>
                        <a:pt x="187" y="8"/>
                        <a:pt x="190" y="11"/>
                        <a:pt x="193" y="14"/>
                      </a:cubicBezTo>
                      <a:cubicBezTo>
                        <a:pt x="193" y="14"/>
                        <a:pt x="193" y="14"/>
                        <a:pt x="193" y="14"/>
                      </a:cubicBezTo>
                      <a:cubicBezTo>
                        <a:pt x="193" y="14"/>
                        <a:pt x="193" y="14"/>
                        <a:pt x="194" y="14"/>
                      </a:cubicBezTo>
                      <a:cubicBezTo>
                        <a:pt x="194" y="14"/>
                        <a:pt x="194" y="14"/>
                        <a:pt x="194" y="14"/>
                      </a:cubicBezTo>
                      <a:cubicBezTo>
                        <a:pt x="194" y="14"/>
                        <a:pt x="194" y="14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94" y="15"/>
                        <a:pt x="194" y="15"/>
                        <a:pt x="194" y="16"/>
                      </a:cubicBezTo>
                      <a:cubicBezTo>
                        <a:pt x="194" y="16"/>
                        <a:pt x="194" y="16"/>
                        <a:pt x="194" y="16"/>
                      </a:cubicBezTo>
                      <a:cubicBezTo>
                        <a:pt x="193" y="16"/>
                        <a:pt x="193" y="16"/>
                        <a:pt x="192" y="16"/>
                      </a:cubicBezTo>
                      <a:cubicBezTo>
                        <a:pt x="192" y="16"/>
                        <a:pt x="192" y="16"/>
                        <a:pt x="192" y="16"/>
                      </a:cubicBezTo>
                      <a:cubicBezTo>
                        <a:pt x="192" y="16"/>
                        <a:pt x="192" y="16"/>
                        <a:pt x="191" y="16"/>
                      </a:cubicBezTo>
                      <a:close/>
                      <a:moveTo>
                        <a:pt x="105" y="16"/>
                      </a:moveTo>
                      <a:cubicBezTo>
                        <a:pt x="105" y="16"/>
                        <a:pt x="101" y="13"/>
                        <a:pt x="95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4" y="11"/>
                        <a:pt x="94" y="10"/>
                        <a:pt x="94" y="9"/>
                      </a:cubicBezTo>
                      <a:cubicBezTo>
                        <a:pt x="94" y="9"/>
                        <a:pt x="94" y="9"/>
                        <a:pt x="94" y="9"/>
                      </a:cubicBezTo>
                      <a:cubicBezTo>
                        <a:pt x="94" y="8"/>
                        <a:pt x="95" y="8"/>
                        <a:pt x="96" y="8"/>
                      </a:cubicBezTo>
                      <a:cubicBezTo>
                        <a:pt x="96" y="8"/>
                        <a:pt x="96" y="8"/>
                        <a:pt x="96" y="8"/>
                      </a:cubicBezTo>
                      <a:cubicBezTo>
                        <a:pt x="101" y="10"/>
                        <a:pt x="105" y="12"/>
                        <a:pt x="106" y="13"/>
                      </a:cubicBez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6" y="13"/>
                        <a:pt x="107" y="13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8" y="12"/>
                        <a:pt x="109" y="12"/>
                        <a:pt x="109" y="13"/>
                      </a:cubicBezTo>
                      <a:cubicBezTo>
                        <a:pt x="109" y="13"/>
                        <a:pt x="109" y="13"/>
                        <a:pt x="109" y="13"/>
                      </a:cubicBezTo>
                      <a:cubicBezTo>
                        <a:pt x="109" y="13"/>
                        <a:pt x="109" y="14"/>
                        <a:pt x="109" y="14"/>
                      </a:cubicBezTo>
                      <a:cubicBezTo>
                        <a:pt x="109" y="14"/>
                        <a:pt x="109" y="14"/>
                        <a:pt x="109" y="14"/>
                      </a:cubicBezTo>
                      <a:cubicBezTo>
                        <a:pt x="109" y="14"/>
                        <a:pt x="109" y="15"/>
                        <a:pt x="108" y="15"/>
                      </a:cubicBezTo>
                      <a:cubicBezTo>
                        <a:pt x="108" y="15"/>
                        <a:pt x="108" y="15"/>
                        <a:pt x="108" y="15"/>
                      </a:cubicBezTo>
                      <a:cubicBezTo>
                        <a:pt x="108" y="15"/>
                        <a:pt x="108" y="15"/>
                        <a:pt x="108" y="15"/>
                      </a:cubicBezTo>
                      <a:cubicBezTo>
                        <a:pt x="108" y="15"/>
                        <a:pt x="108" y="15"/>
                        <a:pt x="108" y="15"/>
                      </a:cubicBezTo>
                      <a:cubicBezTo>
                        <a:pt x="108" y="15"/>
                        <a:pt x="108" y="15"/>
                        <a:pt x="108" y="15"/>
                      </a:cubicBezTo>
                      <a:cubicBezTo>
                        <a:pt x="108" y="15"/>
                        <a:pt x="108" y="15"/>
                        <a:pt x="108" y="15"/>
                      </a:cubicBezTo>
                      <a:cubicBezTo>
                        <a:pt x="108" y="15"/>
                        <a:pt x="108" y="15"/>
                        <a:pt x="108" y="15"/>
                      </a:cubicBezTo>
                      <a:cubicBezTo>
                        <a:pt x="107" y="16"/>
                        <a:pt x="107" y="16"/>
                        <a:pt x="107" y="16"/>
                      </a:cubicBezTo>
                      <a:cubicBezTo>
                        <a:pt x="107" y="16"/>
                        <a:pt x="107" y="16"/>
                        <a:pt x="107" y="16"/>
                      </a:cubicBezTo>
                      <a:cubicBezTo>
                        <a:pt x="107" y="16"/>
                        <a:pt x="106" y="16"/>
                        <a:pt x="106" y="16"/>
                      </a:cubicBezTo>
                      <a:cubicBezTo>
                        <a:pt x="106" y="16"/>
                        <a:pt x="106" y="16"/>
                        <a:pt x="106" y="16"/>
                      </a:cubicBezTo>
                      <a:cubicBezTo>
                        <a:pt x="106" y="16"/>
                        <a:pt x="106" y="16"/>
                        <a:pt x="105" y="16"/>
                      </a:cubicBezTo>
                      <a:close/>
                      <a:moveTo>
                        <a:pt x="36" y="13"/>
                      </a:moveTo>
                      <a:cubicBezTo>
                        <a:pt x="35" y="12"/>
                        <a:pt x="36" y="11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40" y="9"/>
                        <a:pt x="44" y="7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9" y="6"/>
                        <a:pt x="50" y="7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5" y="10"/>
                        <a:pt x="41" y="12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lose/>
                      <a:moveTo>
                        <a:pt x="107" y="12"/>
                      </a:move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lose/>
                      <a:moveTo>
                        <a:pt x="107" y="12"/>
                      </a:move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lose/>
                      <a:moveTo>
                        <a:pt x="123" y="8"/>
                      </a:moveTo>
                      <a:cubicBezTo>
                        <a:pt x="123" y="7"/>
                        <a:pt x="123" y="6"/>
                        <a:pt x="124" y="6"/>
                      </a:cubicBezTo>
                      <a:cubicBezTo>
                        <a:pt x="124" y="6"/>
                        <a:pt x="124" y="6"/>
                        <a:pt x="124" y="6"/>
                      </a:cubicBezTo>
                      <a:cubicBezTo>
                        <a:pt x="127" y="5"/>
                        <a:pt x="131" y="4"/>
                        <a:pt x="136" y="3"/>
                      </a:cubicBezTo>
                      <a:cubicBezTo>
                        <a:pt x="136" y="3"/>
                        <a:pt x="136" y="3"/>
                        <a:pt x="136" y="3"/>
                      </a:cubicBezTo>
                      <a:cubicBezTo>
                        <a:pt x="136" y="3"/>
                        <a:pt x="137" y="3"/>
                        <a:pt x="137" y="4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7" y="4"/>
                        <a:pt x="137" y="4"/>
                        <a:pt x="137" y="4"/>
                      </a:cubicBezTo>
                      <a:cubicBezTo>
                        <a:pt x="137" y="5"/>
                        <a:pt x="137" y="5"/>
                        <a:pt x="136" y="6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2" y="7"/>
                        <a:pt x="128" y="8"/>
                        <a:pt x="125" y="9"/>
                      </a:cubicBezTo>
                      <a:cubicBezTo>
                        <a:pt x="125" y="9"/>
                        <a:pt x="125" y="9"/>
                        <a:pt x="125" y="9"/>
                      </a:cubicBezTo>
                      <a:cubicBezTo>
                        <a:pt x="125" y="9"/>
                        <a:pt x="125" y="9"/>
                        <a:pt x="124" y="9"/>
                      </a:cubicBezTo>
                      <a:cubicBezTo>
                        <a:pt x="124" y="9"/>
                        <a:pt x="124" y="9"/>
                        <a:pt x="124" y="9"/>
                      </a:cubicBezTo>
                      <a:cubicBezTo>
                        <a:pt x="124" y="9"/>
                        <a:pt x="123" y="8"/>
                        <a:pt x="123" y="8"/>
                      </a:cubicBezTo>
                      <a:close/>
                      <a:moveTo>
                        <a:pt x="78" y="7"/>
                      </a:moveTo>
                      <a:cubicBezTo>
                        <a:pt x="75" y="6"/>
                        <a:pt x="72" y="6"/>
                        <a:pt x="68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7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5" y="6"/>
                        <a:pt x="64" y="6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cubicBezTo>
                        <a:pt x="64" y="4"/>
                        <a:pt x="65" y="3"/>
                        <a:pt x="66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7" y="3"/>
                        <a:pt x="67" y="3"/>
                        <a:pt x="68" y="3"/>
                      </a:cubicBezTo>
                      <a:cubicBezTo>
                        <a:pt x="68" y="3"/>
                        <a:pt x="68" y="3"/>
                        <a:pt x="68" y="3"/>
                      </a:cubicBezTo>
                      <a:cubicBezTo>
                        <a:pt x="72" y="3"/>
                        <a:pt x="75" y="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9" y="4"/>
                        <a:pt x="79" y="4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6"/>
                        <a:pt x="79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lose/>
                      <a:moveTo>
                        <a:pt x="166" y="4"/>
                      </a:moveTo>
                      <a:cubicBezTo>
                        <a:pt x="163" y="3"/>
                        <a:pt x="160" y="3"/>
                        <a:pt x="157" y="3"/>
                      </a:cubicBezTo>
                      <a:cubicBezTo>
                        <a:pt x="157" y="3"/>
                        <a:pt x="157" y="3"/>
                        <a:pt x="157" y="3"/>
                      </a:cubicBezTo>
                      <a:cubicBezTo>
                        <a:pt x="156" y="3"/>
                        <a:pt x="155" y="3"/>
                        <a:pt x="154" y="3"/>
                      </a:cubicBezTo>
                      <a:cubicBezTo>
                        <a:pt x="154" y="3"/>
                        <a:pt x="154" y="3"/>
                        <a:pt x="154" y="3"/>
                      </a:cubicBezTo>
                      <a:cubicBezTo>
                        <a:pt x="153" y="3"/>
                        <a:pt x="152" y="3"/>
                        <a:pt x="152" y="2"/>
                      </a:cubicBezTo>
                      <a:cubicBezTo>
                        <a:pt x="152" y="2"/>
                        <a:pt x="152" y="2"/>
                        <a:pt x="152" y="2"/>
                      </a:cubicBezTo>
                      <a:cubicBezTo>
                        <a:pt x="152" y="1"/>
                        <a:pt x="153" y="0"/>
                        <a:pt x="154" y="0"/>
                      </a:cubicBezTo>
                      <a:cubicBezTo>
                        <a:pt x="154" y="0"/>
                        <a:pt x="154" y="0"/>
                        <a:pt x="154" y="0"/>
                      </a:cubicBezTo>
                      <a:cubicBezTo>
                        <a:pt x="155" y="0"/>
                        <a:pt x="156" y="0"/>
                        <a:pt x="157" y="0"/>
                      </a:cubicBezTo>
                      <a:cubicBezTo>
                        <a:pt x="157" y="0"/>
                        <a:pt x="157" y="0"/>
                        <a:pt x="157" y="0"/>
                      </a:cubicBezTo>
                      <a:cubicBezTo>
                        <a:pt x="160" y="0"/>
                        <a:pt x="163" y="0"/>
                        <a:pt x="166" y="1"/>
                      </a:cubicBezTo>
                      <a:cubicBezTo>
                        <a:pt x="166" y="1"/>
                        <a:pt x="166" y="1"/>
                        <a:pt x="166" y="1"/>
                      </a:cubicBezTo>
                      <a:cubicBezTo>
                        <a:pt x="166" y="1"/>
                        <a:pt x="166" y="1"/>
                        <a:pt x="166" y="1"/>
                      </a:cubicBezTo>
                      <a:cubicBezTo>
                        <a:pt x="167" y="1"/>
                        <a:pt x="167" y="2"/>
                        <a:pt x="167" y="2"/>
                      </a:cubicBezTo>
                      <a:cubicBezTo>
                        <a:pt x="167" y="2"/>
                        <a:pt x="167" y="2"/>
                        <a:pt x="167" y="2"/>
                      </a:cubicBezTo>
                      <a:cubicBezTo>
                        <a:pt x="167" y="2"/>
                        <a:pt x="167" y="2"/>
                        <a:pt x="167" y="2"/>
                      </a:cubicBezTo>
                      <a:cubicBezTo>
                        <a:pt x="167" y="2"/>
                        <a:pt x="167" y="2"/>
                        <a:pt x="167" y="2"/>
                      </a:cubicBezTo>
                      <a:cubicBezTo>
                        <a:pt x="167" y="3"/>
                        <a:pt x="166" y="4"/>
                        <a:pt x="166" y="4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597" name="Freeform 184"/>
                <p:cNvSpPr>
                  <a:spLocks noEditPoints="1"/>
                </p:cNvSpPr>
                <p:nvPr/>
              </p:nvSpPr>
              <p:spPr bwMode="auto">
                <a:xfrm>
                  <a:off x="15697205" y="-3749684"/>
                  <a:ext cx="150813" cy="82550"/>
                </a:xfrm>
                <a:custGeom>
                  <a:avLst/>
                  <a:gdLst>
                    <a:gd name="T0" fmla="*/ 1 w 40"/>
                    <a:gd name="T1" fmla="*/ 21 h 22"/>
                    <a:gd name="T2" fmla="*/ 1 w 40"/>
                    <a:gd name="T3" fmla="*/ 19 h 22"/>
                    <a:gd name="T4" fmla="*/ 1 w 40"/>
                    <a:gd name="T5" fmla="*/ 19 h 22"/>
                    <a:gd name="T6" fmla="*/ 10 w 40"/>
                    <a:gd name="T7" fmla="*/ 11 h 22"/>
                    <a:gd name="T8" fmla="*/ 10 w 40"/>
                    <a:gd name="T9" fmla="*/ 11 h 22"/>
                    <a:gd name="T10" fmla="*/ 12 w 40"/>
                    <a:gd name="T11" fmla="*/ 11 h 22"/>
                    <a:gd name="T12" fmla="*/ 12 w 40"/>
                    <a:gd name="T13" fmla="*/ 11 h 22"/>
                    <a:gd name="T14" fmla="*/ 12 w 40"/>
                    <a:gd name="T15" fmla="*/ 13 h 22"/>
                    <a:gd name="T16" fmla="*/ 12 w 40"/>
                    <a:gd name="T17" fmla="*/ 13 h 22"/>
                    <a:gd name="T18" fmla="*/ 3 w 40"/>
                    <a:gd name="T19" fmla="*/ 21 h 22"/>
                    <a:gd name="T20" fmla="*/ 3 w 40"/>
                    <a:gd name="T21" fmla="*/ 21 h 22"/>
                    <a:gd name="T22" fmla="*/ 2 w 40"/>
                    <a:gd name="T23" fmla="*/ 22 h 22"/>
                    <a:gd name="T24" fmla="*/ 2 w 40"/>
                    <a:gd name="T25" fmla="*/ 22 h 22"/>
                    <a:gd name="T26" fmla="*/ 1 w 40"/>
                    <a:gd name="T27" fmla="*/ 21 h 22"/>
                    <a:gd name="T28" fmla="*/ 25 w 40"/>
                    <a:gd name="T29" fmla="*/ 4 h 22"/>
                    <a:gd name="T30" fmla="*/ 25 w 40"/>
                    <a:gd name="T31" fmla="*/ 3 h 22"/>
                    <a:gd name="T32" fmla="*/ 25 w 40"/>
                    <a:gd name="T33" fmla="*/ 3 h 22"/>
                    <a:gd name="T34" fmla="*/ 26 w 40"/>
                    <a:gd name="T35" fmla="*/ 2 h 22"/>
                    <a:gd name="T36" fmla="*/ 26 w 40"/>
                    <a:gd name="T37" fmla="*/ 2 h 22"/>
                    <a:gd name="T38" fmla="*/ 38 w 40"/>
                    <a:gd name="T39" fmla="*/ 0 h 22"/>
                    <a:gd name="T40" fmla="*/ 38 w 40"/>
                    <a:gd name="T41" fmla="*/ 0 h 22"/>
                    <a:gd name="T42" fmla="*/ 40 w 40"/>
                    <a:gd name="T43" fmla="*/ 1 h 22"/>
                    <a:gd name="T44" fmla="*/ 40 w 40"/>
                    <a:gd name="T45" fmla="*/ 1 h 22"/>
                    <a:gd name="T46" fmla="*/ 38 w 40"/>
                    <a:gd name="T47" fmla="*/ 3 h 22"/>
                    <a:gd name="T48" fmla="*/ 38 w 40"/>
                    <a:gd name="T49" fmla="*/ 3 h 22"/>
                    <a:gd name="T50" fmla="*/ 27 w 40"/>
                    <a:gd name="T51" fmla="*/ 5 h 22"/>
                    <a:gd name="T52" fmla="*/ 27 w 40"/>
                    <a:gd name="T53" fmla="*/ 5 h 22"/>
                    <a:gd name="T54" fmla="*/ 27 w 40"/>
                    <a:gd name="T55" fmla="*/ 5 h 22"/>
                    <a:gd name="T56" fmla="*/ 27 w 40"/>
                    <a:gd name="T57" fmla="*/ 5 h 22"/>
                    <a:gd name="T58" fmla="*/ 25 w 40"/>
                    <a:gd name="T5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0" h="22">
                      <a:moveTo>
                        <a:pt x="1" y="21"/>
                      </a:moveTo>
                      <a:cubicBezTo>
                        <a:pt x="1" y="21"/>
                        <a:pt x="0" y="20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4" y="15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0"/>
                        <a:pt x="12" y="10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3" y="12"/>
                        <a:pt x="13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6" y="17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1" y="21"/>
                      </a:cubicBezTo>
                      <a:close/>
                      <a:moveTo>
                        <a:pt x="25" y="4"/>
                      </a:moveTo>
                      <a:cubicBezTo>
                        <a:pt x="25" y="4"/>
                        <a:pt x="25" y="4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30" y="1"/>
                        <a:pt x="34" y="0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9" y="0"/>
                        <a:pt x="40" y="0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2"/>
                        <a:pt x="39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4" y="3"/>
                        <a:pt x="31" y="4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6" y="5"/>
                        <a:pt x="25" y="4"/>
                        <a:pt x="25" y="4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598" name="Freeform 185"/>
                <p:cNvSpPr/>
                <p:nvPr/>
              </p:nvSpPr>
              <p:spPr bwMode="auto">
                <a:xfrm>
                  <a:off x="15301917" y="-3332170"/>
                  <a:ext cx="184150" cy="184150"/>
                </a:xfrm>
                <a:custGeom>
                  <a:avLst/>
                  <a:gdLst>
                    <a:gd name="T0" fmla="*/ 36 w 49"/>
                    <a:gd name="T1" fmla="*/ 6 h 49"/>
                    <a:gd name="T2" fmla="*/ 43 w 49"/>
                    <a:gd name="T3" fmla="*/ 35 h 49"/>
                    <a:gd name="T4" fmla="*/ 14 w 49"/>
                    <a:gd name="T5" fmla="*/ 42 h 49"/>
                    <a:gd name="T6" fmla="*/ 6 w 49"/>
                    <a:gd name="T7" fmla="*/ 13 h 49"/>
                    <a:gd name="T8" fmla="*/ 36 w 49"/>
                    <a:gd name="T9" fmla="*/ 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9">
                      <a:moveTo>
                        <a:pt x="36" y="6"/>
                      </a:moveTo>
                      <a:cubicBezTo>
                        <a:pt x="46" y="12"/>
                        <a:pt x="49" y="25"/>
                        <a:pt x="43" y="35"/>
                      </a:cubicBezTo>
                      <a:cubicBezTo>
                        <a:pt x="37" y="45"/>
                        <a:pt x="24" y="49"/>
                        <a:pt x="14" y="42"/>
                      </a:cubicBezTo>
                      <a:cubicBezTo>
                        <a:pt x="3" y="36"/>
                        <a:pt x="0" y="23"/>
                        <a:pt x="6" y="13"/>
                      </a:cubicBezTo>
                      <a:cubicBezTo>
                        <a:pt x="13" y="3"/>
                        <a:pt x="26" y="0"/>
                        <a:pt x="36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599" name="Freeform 186"/>
                <p:cNvSpPr/>
                <p:nvPr/>
              </p:nvSpPr>
              <p:spPr bwMode="auto">
                <a:xfrm>
                  <a:off x="15133642" y="-3827471"/>
                  <a:ext cx="258763" cy="495301"/>
                </a:xfrm>
                <a:custGeom>
                  <a:avLst/>
                  <a:gdLst>
                    <a:gd name="T0" fmla="*/ 27 w 69"/>
                    <a:gd name="T1" fmla="*/ 1 h 132"/>
                    <a:gd name="T2" fmla="*/ 65 w 69"/>
                    <a:gd name="T3" fmla="*/ 62 h 132"/>
                    <a:gd name="T4" fmla="*/ 42 w 69"/>
                    <a:gd name="T5" fmla="*/ 130 h 132"/>
                    <a:gd name="T6" fmla="*/ 4 w 69"/>
                    <a:gd name="T7" fmla="*/ 69 h 132"/>
                    <a:gd name="T8" fmla="*/ 27 w 69"/>
                    <a:gd name="T9" fmla="*/ 1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132">
                      <a:moveTo>
                        <a:pt x="27" y="1"/>
                      </a:moveTo>
                      <a:cubicBezTo>
                        <a:pt x="44" y="0"/>
                        <a:pt x="61" y="27"/>
                        <a:pt x="65" y="62"/>
                      </a:cubicBezTo>
                      <a:cubicBezTo>
                        <a:pt x="69" y="97"/>
                        <a:pt x="59" y="128"/>
                        <a:pt x="42" y="130"/>
                      </a:cubicBezTo>
                      <a:cubicBezTo>
                        <a:pt x="25" y="132"/>
                        <a:pt x="9" y="104"/>
                        <a:pt x="4" y="69"/>
                      </a:cubicBezTo>
                      <a:cubicBezTo>
                        <a:pt x="0" y="34"/>
                        <a:pt x="11" y="3"/>
                        <a:pt x="2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600" name="Freeform 191"/>
                <p:cNvSpPr/>
                <p:nvPr/>
              </p:nvSpPr>
              <p:spPr bwMode="auto">
                <a:xfrm>
                  <a:off x="16019468" y="-4500573"/>
                  <a:ext cx="642939" cy="642939"/>
                </a:xfrm>
                <a:custGeom>
                  <a:avLst/>
                  <a:gdLst>
                    <a:gd name="T0" fmla="*/ 163 w 171"/>
                    <a:gd name="T1" fmla="*/ 100 h 171"/>
                    <a:gd name="T2" fmla="*/ 71 w 171"/>
                    <a:gd name="T3" fmla="*/ 163 h 171"/>
                    <a:gd name="T4" fmla="*/ 8 w 171"/>
                    <a:gd name="T5" fmla="*/ 71 h 171"/>
                    <a:gd name="T6" fmla="*/ 100 w 171"/>
                    <a:gd name="T7" fmla="*/ 8 h 171"/>
                    <a:gd name="T8" fmla="*/ 163 w 171"/>
                    <a:gd name="T9" fmla="*/ 10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1" h="171">
                      <a:moveTo>
                        <a:pt x="163" y="100"/>
                      </a:moveTo>
                      <a:cubicBezTo>
                        <a:pt x="155" y="143"/>
                        <a:pt x="114" y="171"/>
                        <a:pt x="71" y="163"/>
                      </a:cubicBezTo>
                      <a:cubicBezTo>
                        <a:pt x="28" y="155"/>
                        <a:pt x="0" y="114"/>
                        <a:pt x="8" y="71"/>
                      </a:cubicBezTo>
                      <a:cubicBezTo>
                        <a:pt x="16" y="28"/>
                        <a:pt x="57" y="0"/>
                        <a:pt x="100" y="8"/>
                      </a:cubicBezTo>
                      <a:cubicBezTo>
                        <a:pt x="143" y="16"/>
                        <a:pt x="171" y="57"/>
                        <a:pt x="163" y="100"/>
                      </a:cubicBezTo>
                      <a:close/>
                    </a:path>
                  </a:pathLst>
                </a:custGeom>
                <a:solidFill>
                  <a:srgbClr val="CDEC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601" name="Freeform 192"/>
                <p:cNvSpPr>
                  <a:spLocks noEditPoints="1"/>
                </p:cNvSpPr>
                <p:nvPr/>
              </p:nvSpPr>
              <p:spPr bwMode="auto">
                <a:xfrm>
                  <a:off x="16038518" y="-4481523"/>
                  <a:ext cx="604838" cy="604839"/>
                </a:xfrm>
                <a:custGeom>
                  <a:avLst/>
                  <a:gdLst>
                    <a:gd name="T0" fmla="*/ 66 w 161"/>
                    <a:gd name="T1" fmla="*/ 160 h 161"/>
                    <a:gd name="T2" fmla="*/ 0 w 161"/>
                    <a:gd name="T3" fmla="*/ 80 h 161"/>
                    <a:gd name="T4" fmla="*/ 0 w 161"/>
                    <a:gd name="T5" fmla="*/ 80 h 161"/>
                    <a:gd name="T6" fmla="*/ 1 w 161"/>
                    <a:gd name="T7" fmla="*/ 66 h 161"/>
                    <a:gd name="T8" fmla="*/ 1 w 161"/>
                    <a:gd name="T9" fmla="*/ 66 h 161"/>
                    <a:gd name="T10" fmla="*/ 80 w 161"/>
                    <a:gd name="T11" fmla="*/ 0 h 161"/>
                    <a:gd name="T12" fmla="*/ 80 w 161"/>
                    <a:gd name="T13" fmla="*/ 0 h 161"/>
                    <a:gd name="T14" fmla="*/ 95 w 161"/>
                    <a:gd name="T15" fmla="*/ 1 h 161"/>
                    <a:gd name="T16" fmla="*/ 95 w 161"/>
                    <a:gd name="T17" fmla="*/ 1 h 161"/>
                    <a:gd name="T18" fmla="*/ 161 w 161"/>
                    <a:gd name="T19" fmla="*/ 80 h 161"/>
                    <a:gd name="T20" fmla="*/ 161 w 161"/>
                    <a:gd name="T21" fmla="*/ 80 h 161"/>
                    <a:gd name="T22" fmla="*/ 160 w 161"/>
                    <a:gd name="T23" fmla="*/ 95 h 161"/>
                    <a:gd name="T24" fmla="*/ 160 w 161"/>
                    <a:gd name="T25" fmla="*/ 95 h 161"/>
                    <a:gd name="T26" fmla="*/ 81 w 161"/>
                    <a:gd name="T27" fmla="*/ 161 h 161"/>
                    <a:gd name="T28" fmla="*/ 81 w 161"/>
                    <a:gd name="T29" fmla="*/ 161 h 161"/>
                    <a:gd name="T30" fmla="*/ 80 w 161"/>
                    <a:gd name="T31" fmla="*/ 161 h 161"/>
                    <a:gd name="T32" fmla="*/ 80 w 161"/>
                    <a:gd name="T33" fmla="*/ 161 h 161"/>
                    <a:gd name="T34" fmla="*/ 66 w 161"/>
                    <a:gd name="T35" fmla="*/ 160 h 161"/>
                    <a:gd name="T36" fmla="*/ 4 w 161"/>
                    <a:gd name="T37" fmla="*/ 66 h 161"/>
                    <a:gd name="T38" fmla="*/ 3 w 161"/>
                    <a:gd name="T39" fmla="*/ 80 h 161"/>
                    <a:gd name="T40" fmla="*/ 3 w 161"/>
                    <a:gd name="T41" fmla="*/ 80 h 161"/>
                    <a:gd name="T42" fmla="*/ 66 w 161"/>
                    <a:gd name="T43" fmla="*/ 157 h 161"/>
                    <a:gd name="T44" fmla="*/ 66 w 161"/>
                    <a:gd name="T45" fmla="*/ 157 h 161"/>
                    <a:gd name="T46" fmla="*/ 81 w 161"/>
                    <a:gd name="T47" fmla="*/ 158 h 161"/>
                    <a:gd name="T48" fmla="*/ 81 w 161"/>
                    <a:gd name="T49" fmla="*/ 158 h 161"/>
                    <a:gd name="T50" fmla="*/ 157 w 161"/>
                    <a:gd name="T51" fmla="*/ 94 h 161"/>
                    <a:gd name="T52" fmla="*/ 157 w 161"/>
                    <a:gd name="T53" fmla="*/ 94 h 161"/>
                    <a:gd name="T54" fmla="*/ 157 w 161"/>
                    <a:gd name="T55" fmla="*/ 94 h 161"/>
                    <a:gd name="T56" fmla="*/ 158 w 161"/>
                    <a:gd name="T57" fmla="*/ 80 h 161"/>
                    <a:gd name="T58" fmla="*/ 158 w 161"/>
                    <a:gd name="T59" fmla="*/ 80 h 161"/>
                    <a:gd name="T60" fmla="*/ 95 w 161"/>
                    <a:gd name="T61" fmla="*/ 4 h 161"/>
                    <a:gd name="T62" fmla="*/ 95 w 161"/>
                    <a:gd name="T63" fmla="*/ 4 h 161"/>
                    <a:gd name="T64" fmla="*/ 80 w 161"/>
                    <a:gd name="T65" fmla="*/ 3 h 161"/>
                    <a:gd name="T66" fmla="*/ 80 w 161"/>
                    <a:gd name="T67" fmla="*/ 3 h 161"/>
                    <a:gd name="T68" fmla="*/ 4 w 161"/>
                    <a:gd name="T69" fmla="*/ 66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61" h="161">
                      <a:moveTo>
                        <a:pt x="66" y="160"/>
                      </a:moveTo>
                      <a:cubicBezTo>
                        <a:pt x="27" y="152"/>
                        <a:pt x="0" y="119"/>
                        <a:pt x="0" y="80"/>
                      </a:cubicBezTo>
                      <a:cubicBezTo>
                        <a:pt x="0" y="80"/>
                        <a:pt x="0" y="80"/>
                        <a:pt x="0" y="80"/>
                      </a:cubicBezTo>
                      <a:cubicBezTo>
                        <a:pt x="0" y="76"/>
                        <a:pt x="0" y="71"/>
                        <a:pt x="1" y="66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8" y="27"/>
                        <a:pt x="42" y="0"/>
                        <a:pt x="80" y="0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85" y="0"/>
                        <a:pt x="90" y="0"/>
                        <a:pt x="95" y="1"/>
                      </a:cubicBezTo>
                      <a:cubicBezTo>
                        <a:pt x="95" y="1"/>
                        <a:pt x="95" y="1"/>
                        <a:pt x="95" y="1"/>
                      </a:cubicBezTo>
                      <a:cubicBezTo>
                        <a:pt x="134" y="8"/>
                        <a:pt x="161" y="42"/>
                        <a:pt x="161" y="80"/>
                      </a:cubicBezTo>
                      <a:cubicBezTo>
                        <a:pt x="161" y="80"/>
                        <a:pt x="161" y="80"/>
                        <a:pt x="161" y="80"/>
                      </a:cubicBezTo>
                      <a:cubicBezTo>
                        <a:pt x="161" y="85"/>
                        <a:pt x="161" y="90"/>
                        <a:pt x="160" y="95"/>
                      </a:cubicBezTo>
                      <a:cubicBezTo>
                        <a:pt x="160" y="95"/>
                        <a:pt x="160" y="95"/>
                        <a:pt x="160" y="95"/>
                      </a:cubicBezTo>
                      <a:cubicBezTo>
                        <a:pt x="153" y="134"/>
                        <a:pt x="119" y="161"/>
                        <a:pt x="81" y="161"/>
                      </a:cubicBezTo>
                      <a:cubicBezTo>
                        <a:pt x="81" y="161"/>
                        <a:pt x="81" y="161"/>
                        <a:pt x="81" y="161"/>
                      </a:cubicBezTo>
                      <a:cubicBezTo>
                        <a:pt x="81" y="161"/>
                        <a:pt x="81" y="161"/>
                        <a:pt x="80" y="161"/>
                      </a:cubicBezTo>
                      <a:cubicBezTo>
                        <a:pt x="80" y="161"/>
                        <a:pt x="80" y="161"/>
                        <a:pt x="80" y="161"/>
                      </a:cubicBezTo>
                      <a:cubicBezTo>
                        <a:pt x="76" y="161"/>
                        <a:pt x="71" y="160"/>
                        <a:pt x="66" y="160"/>
                      </a:cubicBezTo>
                      <a:close/>
                      <a:moveTo>
                        <a:pt x="4" y="66"/>
                      </a:moveTo>
                      <a:cubicBezTo>
                        <a:pt x="3" y="71"/>
                        <a:pt x="3" y="76"/>
                        <a:pt x="3" y="80"/>
                      </a:cubicBez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117"/>
                        <a:pt x="29" y="150"/>
                        <a:pt x="66" y="157"/>
                      </a:cubicBezTo>
                      <a:cubicBezTo>
                        <a:pt x="66" y="157"/>
                        <a:pt x="66" y="157"/>
                        <a:pt x="66" y="157"/>
                      </a:cubicBezTo>
                      <a:cubicBezTo>
                        <a:pt x="71" y="157"/>
                        <a:pt x="76" y="158"/>
                        <a:pt x="81" y="158"/>
                      </a:cubicBezTo>
                      <a:cubicBezTo>
                        <a:pt x="81" y="158"/>
                        <a:pt x="81" y="158"/>
                        <a:pt x="81" y="158"/>
                      </a:cubicBezTo>
                      <a:cubicBezTo>
                        <a:pt x="117" y="158"/>
                        <a:pt x="150" y="132"/>
                        <a:pt x="157" y="94"/>
                      </a:cubicBezTo>
                      <a:cubicBezTo>
                        <a:pt x="157" y="94"/>
                        <a:pt x="157" y="94"/>
                        <a:pt x="157" y="94"/>
                      </a:cubicBezTo>
                      <a:cubicBezTo>
                        <a:pt x="157" y="94"/>
                        <a:pt x="157" y="94"/>
                        <a:pt x="157" y="94"/>
                      </a:cubicBezTo>
                      <a:cubicBezTo>
                        <a:pt x="158" y="90"/>
                        <a:pt x="158" y="85"/>
                        <a:pt x="158" y="80"/>
                      </a:cubicBezTo>
                      <a:cubicBezTo>
                        <a:pt x="158" y="80"/>
                        <a:pt x="158" y="80"/>
                        <a:pt x="158" y="80"/>
                      </a:cubicBezTo>
                      <a:cubicBezTo>
                        <a:pt x="158" y="44"/>
                        <a:pt x="132" y="11"/>
                        <a:pt x="95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0" y="3"/>
                        <a:pt x="85" y="3"/>
                        <a:pt x="80" y="3"/>
                      </a:cubicBezTo>
                      <a:cubicBezTo>
                        <a:pt x="80" y="3"/>
                        <a:pt x="80" y="3"/>
                        <a:pt x="80" y="3"/>
                      </a:cubicBezTo>
                      <a:cubicBezTo>
                        <a:pt x="44" y="3"/>
                        <a:pt x="11" y="29"/>
                        <a:pt x="4" y="66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602" name="Freeform 193"/>
                <p:cNvSpPr/>
                <p:nvPr/>
              </p:nvSpPr>
              <p:spPr bwMode="auto">
                <a:xfrm>
                  <a:off x="16087731" y="-4271972"/>
                  <a:ext cx="82550" cy="82550"/>
                </a:xfrm>
                <a:custGeom>
                  <a:avLst/>
                  <a:gdLst>
                    <a:gd name="T0" fmla="*/ 21 w 22"/>
                    <a:gd name="T1" fmla="*/ 13 h 22"/>
                    <a:gd name="T2" fmla="*/ 9 w 22"/>
                    <a:gd name="T3" fmla="*/ 21 h 22"/>
                    <a:gd name="T4" fmla="*/ 1 w 22"/>
                    <a:gd name="T5" fmla="*/ 9 h 22"/>
                    <a:gd name="T6" fmla="*/ 13 w 22"/>
                    <a:gd name="T7" fmla="*/ 1 h 22"/>
                    <a:gd name="T8" fmla="*/ 21 w 22"/>
                    <a:gd name="T9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2">
                      <a:moveTo>
                        <a:pt x="21" y="13"/>
                      </a:moveTo>
                      <a:cubicBezTo>
                        <a:pt x="20" y="18"/>
                        <a:pt x="14" y="22"/>
                        <a:pt x="9" y="21"/>
                      </a:cubicBezTo>
                      <a:cubicBezTo>
                        <a:pt x="3" y="20"/>
                        <a:pt x="0" y="15"/>
                        <a:pt x="1" y="9"/>
                      </a:cubicBezTo>
                      <a:cubicBezTo>
                        <a:pt x="2" y="3"/>
                        <a:pt x="7" y="0"/>
                        <a:pt x="13" y="1"/>
                      </a:cubicBezTo>
                      <a:cubicBezTo>
                        <a:pt x="18" y="2"/>
                        <a:pt x="22" y="7"/>
                        <a:pt x="21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603" name="Freeform 194"/>
                <p:cNvSpPr/>
                <p:nvPr/>
              </p:nvSpPr>
              <p:spPr bwMode="auto">
                <a:xfrm>
                  <a:off x="16143294" y="-4440248"/>
                  <a:ext cx="233363" cy="161925"/>
                </a:xfrm>
                <a:custGeom>
                  <a:avLst/>
                  <a:gdLst>
                    <a:gd name="T0" fmla="*/ 59 w 62"/>
                    <a:gd name="T1" fmla="*/ 7 h 43"/>
                    <a:gd name="T2" fmla="*/ 38 w 62"/>
                    <a:gd name="T3" fmla="*/ 34 h 43"/>
                    <a:gd name="T4" fmla="*/ 4 w 62"/>
                    <a:gd name="T5" fmla="*/ 36 h 43"/>
                    <a:gd name="T6" fmla="*/ 25 w 62"/>
                    <a:gd name="T7" fmla="*/ 8 h 43"/>
                    <a:gd name="T8" fmla="*/ 59 w 62"/>
                    <a:gd name="T9" fmla="*/ 7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43">
                      <a:moveTo>
                        <a:pt x="59" y="7"/>
                      </a:moveTo>
                      <a:cubicBezTo>
                        <a:pt x="62" y="14"/>
                        <a:pt x="53" y="26"/>
                        <a:pt x="38" y="34"/>
                      </a:cubicBezTo>
                      <a:cubicBezTo>
                        <a:pt x="23" y="42"/>
                        <a:pt x="8" y="43"/>
                        <a:pt x="4" y="36"/>
                      </a:cubicBezTo>
                      <a:cubicBezTo>
                        <a:pt x="0" y="28"/>
                        <a:pt x="9" y="16"/>
                        <a:pt x="25" y="8"/>
                      </a:cubicBezTo>
                      <a:cubicBezTo>
                        <a:pt x="40" y="1"/>
                        <a:pt x="55" y="0"/>
                        <a:pt x="5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604" name="Freeform 195"/>
                <p:cNvSpPr/>
                <p:nvPr/>
              </p:nvSpPr>
              <p:spPr bwMode="auto">
                <a:xfrm>
                  <a:off x="16722732" y="-3895734"/>
                  <a:ext cx="393701" cy="398463"/>
                </a:xfrm>
                <a:custGeom>
                  <a:avLst/>
                  <a:gdLst>
                    <a:gd name="T0" fmla="*/ 42 w 105"/>
                    <a:gd name="T1" fmla="*/ 6 h 106"/>
                    <a:gd name="T2" fmla="*/ 99 w 105"/>
                    <a:gd name="T3" fmla="*/ 42 h 106"/>
                    <a:gd name="T4" fmla="*/ 63 w 105"/>
                    <a:gd name="T5" fmla="*/ 100 h 106"/>
                    <a:gd name="T6" fmla="*/ 5 w 105"/>
                    <a:gd name="T7" fmla="*/ 64 h 106"/>
                    <a:gd name="T8" fmla="*/ 42 w 105"/>
                    <a:gd name="T9" fmla="*/ 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106">
                      <a:moveTo>
                        <a:pt x="42" y="6"/>
                      </a:moveTo>
                      <a:cubicBezTo>
                        <a:pt x="68" y="0"/>
                        <a:pt x="93" y="17"/>
                        <a:pt x="99" y="42"/>
                      </a:cubicBezTo>
                      <a:cubicBezTo>
                        <a:pt x="105" y="68"/>
                        <a:pt x="89" y="94"/>
                        <a:pt x="63" y="100"/>
                      </a:cubicBezTo>
                      <a:cubicBezTo>
                        <a:pt x="37" y="106"/>
                        <a:pt x="11" y="89"/>
                        <a:pt x="5" y="64"/>
                      </a:cubicBezTo>
                      <a:cubicBezTo>
                        <a:pt x="0" y="38"/>
                        <a:pt x="16" y="12"/>
                        <a:pt x="42" y="6"/>
                      </a:cubicBezTo>
                      <a:close/>
                    </a:path>
                  </a:pathLst>
                </a:custGeom>
                <a:solidFill>
                  <a:srgbClr val="CDEC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605" name="Freeform 196"/>
                <p:cNvSpPr>
                  <a:spLocks noEditPoints="1"/>
                </p:cNvSpPr>
                <p:nvPr/>
              </p:nvSpPr>
              <p:spPr bwMode="auto">
                <a:xfrm>
                  <a:off x="16733844" y="-3884622"/>
                  <a:ext cx="371476" cy="376238"/>
                </a:xfrm>
                <a:custGeom>
                  <a:avLst/>
                  <a:gdLst>
                    <a:gd name="T0" fmla="*/ 1 w 99"/>
                    <a:gd name="T1" fmla="*/ 61 h 100"/>
                    <a:gd name="T2" fmla="*/ 0 w 99"/>
                    <a:gd name="T3" fmla="*/ 50 h 100"/>
                    <a:gd name="T4" fmla="*/ 0 w 99"/>
                    <a:gd name="T5" fmla="*/ 50 h 100"/>
                    <a:gd name="T6" fmla="*/ 38 w 99"/>
                    <a:gd name="T7" fmla="*/ 2 h 100"/>
                    <a:gd name="T8" fmla="*/ 38 w 99"/>
                    <a:gd name="T9" fmla="*/ 2 h 100"/>
                    <a:gd name="T10" fmla="*/ 49 w 99"/>
                    <a:gd name="T11" fmla="*/ 0 h 100"/>
                    <a:gd name="T12" fmla="*/ 49 w 99"/>
                    <a:gd name="T13" fmla="*/ 0 h 100"/>
                    <a:gd name="T14" fmla="*/ 98 w 99"/>
                    <a:gd name="T15" fmla="*/ 39 h 100"/>
                    <a:gd name="T16" fmla="*/ 98 w 99"/>
                    <a:gd name="T17" fmla="*/ 39 h 100"/>
                    <a:gd name="T18" fmla="*/ 99 w 99"/>
                    <a:gd name="T19" fmla="*/ 50 h 100"/>
                    <a:gd name="T20" fmla="*/ 99 w 99"/>
                    <a:gd name="T21" fmla="*/ 50 h 100"/>
                    <a:gd name="T22" fmla="*/ 60 w 99"/>
                    <a:gd name="T23" fmla="*/ 98 h 100"/>
                    <a:gd name="T24" fmla="*/ 60 w 99"/>
                    <a:gd name="T25" fmla="*/ 98 h 100"/>
                    <a:gd name="T26" fmla="*/ 49 w 99"/>
                    <a:gd name="T27" fmla="*/ 100 h 100"/>
                    <a:gd name="T28" fmla="*/ 49 w 99"/>
                    <a:gd name="T29" fmla="*/ 100 h 100"/>
                    <a:gd name="T30" fmla="*/ 1 w 99"/>
                    <a:gd name="T31" fmla="*/ 61 h 100"/>
                    <a:gd name="T32" fmla="*/ 3 w 99"/>
                    <a:gd name="T33" fmla="*/ 50 h 100"/>
                    <a:gd name="T34" fmla="*/ 4 w 99"/>
                    <a:gd name="T35" fmla="*/ 60 h 100"/>
                    <a:gd name="T36" fmla="*/ 4 w 99"/>
                    <a:gd name="T37" fmla="*/ 60 h 100"/>
                    <a:gd name="T38" fmla="*/ 49 w 99"/>
                    <a:gd name="T39" fmla="*/ 97 h 100"/>
                    <a:gd name="T40" fmla="*/ 49 w 99"/>
                    <a:gd name="T41" fmla="*/ 97 h 100"/>
                    <a:gd name="T42" fmla="*/ 59 w 99"/>
                    <a:gd name="T43" fmla="*/ 95 h 100"/>
                    <a:gd name="T44" fmla="*/ 59 w 99"/>
                    <a:gd name="T45" fmla="*/ 95 h 100"/>
                    <a:gd name="T46" fmla="*/ 96 w 99"/>
                    <a:gd name="T47" fmla="*/ 50 h 100"/>
                    <a:gd name="T48" fmla="*/ 96 w 99"/>
                    <a:gd name="T49" fmla="*/ 50 h 100"/>
                    <a:gd name="T50" fmla="*/ 95 w 99"/>
                    <a:gd name="T51" fmla="*/ 40 h 100"/>
                    <a:gd name="T52" fmla="*/ 95 w 99"/>
                    <a:gd name="T53" fmla="*/ 40 h 100"/>
                    <a:gd name="T54" fmla="*/ 49 w 99"/>
                    <a:gd name="T55" fmla="*/ 3 h 100"/>
                    <a:gd name="T56" fmla="*/ 49 w 99"/>
                    <a:gd name="T57" fmla="*/ 3 h 100"/>
                    <a:gd name="T58" fmla="*/ 39 w 99"/>
                    <a:gd name="T59" fmla="*/ 5 h 100"/>
                    <a:gd name="T60" fmla="*/ 39 w 99"/>
                    <a:gd name="T61" fmla="*/ 5 h 100"/>
                    <a:gd name="T62" fmla="*/ 3 w 99"/>
                    <a:gd name="T63" fmla="*/ 5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9" h="100">
                      <a:moveTo>
                        <a:pt x="1" y="61"/>
                      </a:moveTo>
                      <a:cubicBezTo>
                        <a:pt x="0" y="57"/>
                        <a:pt x="0" y="54"/>
                        <a:pt x="0" y="50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27"/>
                        <a:pt x="15" y="7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42" y="1"/>
                        <a:pt x="46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72" y="0"/>
                        <a:pt x="92" y="16"/>
                        <a:pt x="98" y="39"/>
                      </a:cubicBezTo>
                      <a:cubicBezTo>
                        <a:pt x="98" y="39"/>
                        <a:pt x="98" y="39"/>
                        <a:pt x="98" y="39"/>
                      </a:cubicBezTo>
                      <a:cubicBezTo>
                        <a:pt x="98" y="43"/>
                        <a:pt x="99" y="46"/>
                        <a:pt x="99" y="50"/>
                      </a:cubicBezTo>
                      <a:cubicBezTo>
                        <a:pt x="99" y="50"/>
                        <a:pt x="99" y="50"/>
                        <a:pt x="99" y="50"/>
                      </a:cubicBezTo>
                      <a:cubicBezTo>
                        <a:pt x="99" y="73"/>
                        <a:pt x="83" y="93"/>
                        <a:pt x="60" y="98"/>
                      </a:cubicBezTo>
                      <a:cubicBezTo>
                        <a:pt x="60" y="98"/>
                        <a:pt x="60" y="98"/>
                        <a:pt x="60" y="98"/>
                      </a:cubicBezTo>
                      <a:cubicBezTo>
                        <a:pt x="56" y="99"/>
                        <a:pt x="53" y="100"/>
                        <a:pt x="49" y="100"/>
                      </a:cubicBezTo>
                      <a:cubicBezTo>
                        <a:pt x="49" y="100"/>
                        <a:pt x="49" y="100"/>
                        <a:pt x="49" y="100"/>
                      </a:cubicBezTo>
                      <a:cubicBezTo>
                        <a:pt x="27" y="100"/>
                        <a:pt x="6" y="84"/>
                        <a:pt x="1" y="61"/>
                      </a:cubicBezTo>
                      <a:close/>
                      <a:moveTo>
                        <a:pt x="3" y="50"/>
                      </a:moveTo>
                      <a:cubicBezTo>
                        <a:pt x="3" y="53"/>
                        <a:pt x="3" y="57"/>
                        <a:pt x="4" y="60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9" y="82"/>
                        <a:pt x="28" y="97"/>
                        <a:pt x="49" y="97"/>
                      </a:cubicBezTo>
                      <a:cubicBezTo>
                        <a:pt x="49" y="97"/>
                        <a:pt x="49" y="97"/>
                        <a:pt x="49" y="97"/>
                      </a:cubicBezTo>
                      <a:cubicBezTo>
                        <a:pt x="53" y="97"/>
                        <a:pt x="56" y="96"/>
                        <a:pt x="59" y="95"/>
                      </a:cubicBezTo>
                      <a:cubicBezTo>
                        <a:pt x="59" y="95"/>
                        <a:pt x="59" y="95"/>
                        <a:pt x="59" y="95"/>
                      </a:cubicBezTo>
                      <a:cubicBezTo>
                        <a:pt x="81" y="91"/>
                        <a:pt x="96" y="71"/>
                        <a:pt x="96" y="50"/>
                      </a:cubicBezTo>
                      <a:cubicBezTo>
                        <a:pt x="96" y="50"/>
                        <a:pt x="96" y="50"/>
                        <a:pt x="96" y="50"/>
                      </a:cubicBezTo>
                      <a:cubicBezTo>
                        <a:pt x="96" y="47"/>
                        <a:pt x="95" y="43"/>
                        <a:pt x="95" y="40"/>
                      </a:cubicBezTo>
                      <a:cubicBezTo>
                        <a:pt x="95" y="40"/>
                        <a:pt x="95" y="40"/>
                        <a:pt x="95" y="40"/>
                      </a:cubicBezTo>
                      <a:cubicBezTo>
                        <a:pt x="90" y="18"/>
                        <a:pt x="71" y="3"/>
                        <a:pt x="49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6" y="3"/>
                        <a:pt x="42" y="4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17" y="9"/>
                        <a:pt x="3" y="29"/>
                        <a:pt x="3" y="50"/>
                      </a:cubicBezTo>
                      <a:close/>
                    </a:path>
                  </a:pathLst>
                </a:custGeom>
                <a:solidFill>
                  <a:srgbClr val="753C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606" name="Freeform 197"/>
                <p:cNvSpPr/>
                <p:nvPr/>
              </p:nvSpPr>
              <p:spPr bwMode="auto">
                <a:xfrm>
                  <a:off x="16913232" y="-3590933"/>
                  <a:ext cx="53975" cy="52388"/>
                </a:xfrm>
                <a:custGeom>
                  <a:avLst/>
                  <a:gdLst>
                    <a:gd name="T0" fmla="*/ 6 w 14"/>
                    <a:gd name="T1" fmla="*/ 1 h 14"/>
                    <a:gd name="T2" fmla="*/ 13 w 14"/>
                    <a:gd name="T3" fmla="*/ 6 h 14"/>
                    <a:gd name="T4" fmla="*/ 9 w 14"/>
                    <a:gd name="T5" fmla="*/ 13 h 14"/>
                    <a:gd name="T6" fmla="*/ 1 w 14"/>
                    <a:gd name="T7" fmla="*/ 8 h 14"/>
                    <a:gd name="T8" fmla="*/ 6 w 14"/>
                    <a:gd name="T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4">
                      <a:moveTo>
                        <a:pt x="6" y="1"/>
                      </a:moveTo>
                      <a:cubicBezTo>
                        <a:pt x="9" y="0"/>
                        <a:pt x="13" y="2"/>
                        <a:pt x="13" y="6"/>
                      </a:cubicBezTo>
                      <a:cubicBezTo>
                        <a:pt x="14" y="9"/>
                        <a:pt x="12" y="12"/>
                        <a:pt x="9" y="13"/>
                      </a:cubicBezTo>
                      <a:cubicBezTo>
                        <a:pt x="5" y="14"/>
                        <a:pt x="2" y="12"/>
                        <a:pt x="1" y="8"/>
                      </a:cubicBezTo>
                      <a:cubicBezTo>
                        <a:pt x="0" y="5"/>
                        <a:pt x="3" y="2"/>
                        <a:pt x="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  <p:sp>
              <p:nvSpPr>
                <p:cNvPr id="607" name="Freeform 198"/>
                <p:cNvSpPr/>
                <p:nvPr/>
              </p:nvSpPr>
              <p:spPr bwMode="auto">
                <a:xfrm>
                  <a:off x="16771945" y="-3667134"/>
                  <a:ext cx="130175" cy="117475"/>
                </a:xfrm>
                <a:custGeom>
                  <a:avLst/>
                  <a:gdLst>
                    <a:gd name="T0" fmla="*/ 3 w 35"/>
                    <a:gd name="T1" fmla="*/ 3 h 31"/>
                    <a:gd name="T2" fmla="*/ 23 w 35"/>
                    <a:gd name="T3" fmla="*/ 9 h 31"/>
                    <a:gd name="T4" fmla="*/ 32 w 35"/>
                    <a:gd name="T5" fmla="*/ 27 h 31"/>
                    <a:gd name="T6" fmla="*/ 12 w 35"/>
                    <a:gd name="T7" fmla="*/ 22 h 31"/>
                    <a:gd name="T8" fmla="*/ 3 w 35"/>
                    <a:gd name="T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1">
                      <a:moveTo>
                        <a:pt x="3" y="3"/>
                      </a:moveTo>
                      <a:cubicBezTo>
                        <a:pt x="6" y="0"/>
                        <a:pt x="15" y="2"/>
                        <a:pt x="23" y="9"/>
                      </a:cubicBezTo>
                      <a:cubicBezTo>
                        <a:pt x="31" y="15"/>
                        <a:pt x="35" y="23"/>
                        <a:pt x="32" y="27"/>
                      </a:cubicBezTo>
                      <a:cubicBezTo>
                        <a:pt x="29" y="31"/>
                        <a:pt x="20" y="29"/>
                        <a:pt x="12" y="22"/>
                      </a:cubicBezTo>
                      <a:cubicBezTo>
                        <a:pt x="4" y="16"/>
                        <a:pt x="0" y="7"/>
                        <a:pt x="3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Microsoft YaHei Light" panose="020B0502040204020203" pitchFamily="34" charset="-122"/>
                    <a:ea typeface="Microsoft YaHei Light" panose="020B0502040204020203" pitchFamily="34" charset="-122"/>
                    <a:sym typeface="Microsoft YaHei Light" panose="020B0502040204020203" pitchFamily="34" charset="-122"/>
                  </a:endParaRPr>
                </a:p>
              </p:txBody>
            </p:sp>
          </p:grpSp>
        </p:grpSp>
      </p:grpSp>
      <p:sp>
        <p:nvSpPr>
          <p:cNvPr id="6156" name="Text Box 16"/>
          <p:cNvSpPr txBox="1">
            <a:spLocks noChangeArrowheads="1"/>
          </p:cNvSpPr>
          <p:nvPr/>
        </p:nvSpPr>
        <p:spPr bwMode="auto">
          <a:xfrm>
            <a:off x="76200" y="1818382"/>
            <a:ext cx="8991600" cy="5835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57" name="TextBox 17"/>
          <p:cNvSpPr txBox="1">
            <a:spLocks noChangeArrowheads="1"/>
          </p:cNvSpPr>
          <p:nvPr/>
        </p:nvSpPr>
        <p:spPr bwMode="auto">
          <a:xfrm>
            <a:off x="720090" y="2555875"/>
            <a:ext cx="1085088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3200" b="1" u="sng">
                <a:latin typeface="Times New Roman" panose="02020603050405020304" pitchFamily="18" charset="0"/>
                <a:cs typeface="Times New Roman" panose="02020603050405020304" pitchFamily="18" charset="0"/>
              </a:rPr>
              <a:t>Câu hỏi 4</a:t>
            </a:r>
            <a:r>
              <a:rPr lang="en-US" altLang="en-US" sz="32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Bộ phận trả lời cho câu hỏi </a:t>
            </a:r>
            <a:r>
              <a:rPr lang="en-US" sz="3200" b="1" i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Làm gì</a:t>
            </a:r>
            <a:r>
              <a:rPr lang="en-US" sz="32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?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trong câu sau là: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      </a:t>
            </a:r>
            <a:r>
              <a:rPr lang="en-US" sz="32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Mẹ em giặt quần áo.</a:t>
            </a:r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58" name="Text Box 24"/>
          <p:cNvSpPr txBox="1">
            <a:spLocks noChangeArrowheads="1"/>
          </p:cNvSpPr>
          <p:nvPr/>
        </p:nvSpPr>
        <p:spPr bwMode="auto">
          <a:xfrm>
            <a:off x="3020059" y="5064224"/>
            <a:ext cx="5050513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1">
                <a:latin typeface="Times New Roman" panose="02020603050405020304" pitchFamily="18" charset="0"/>
              </a:rPr>
              <a:t>C.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giặt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59" name="Text Box 26"/>
          <p:cNvSpPr txBox="1">
            <a:spLocks noChangeArrowheads="1"/>
          </p:cNvSpPr>
          <p:nvPr/>
        </p:nvSpPr>
        <p:spPr bwMode="auto">
          <a:xfrm>
            <a:off x="3013074" y="3631763"/>
            <a:ext cx="5246017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1">
                <a:latin typeface="Times New Roman" panose="02020603050405020304" pitchFamily="18" charset="0"/>
              </a:rPr>
              <a:t>A.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Mẹ em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60" name="Text Box 26"/>
          <p:cNvSpPr txBox="1">
            <a:spLocks noChangeArrowheads="1"/>
          </p:cNvSpPr>
          <p:nvPr/>
        </p:nvSpPr>
        <p:spPr bwMode="auto">
          <a:xfrm>
            <a:off x="3042603" y="4306768"/>
            <a:ext cx="4745037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1">
                <a:latin typeface="Times New Roman" panose="02020603050405020304" pitchFamily="18" charset="0"/>
              </a:rPr>
              <a:t>B.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giặt quần á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Oval 22"/>
          <p:cNvGrpSpPr/>
          <p:nvPr/>
        </p:nvGrpSpPr>
        <p:grpSpPr bwMode="auto">
          <a:xfrm>
            <a:off x="2852236" y="4171950"/>
            <a:ext cx="914400" cy="914400"/>
            <a:chOff x="0" y="0"/>
            <a:chExt cx="603" cy="603"/>
          </a:xfrm>
        </p:grpSpPr>
        <p:pic>
          <p:nvPicPr>
            <p:cNvPr id="6172" name="Oval 22"/>
            <p:cNvPicPr>
              <a:picLocks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03" cy="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73" name="Text Box 22"/>
            <p:cNvSpPr txBox="1">
              <a:spLocks noChangeArrowheads="1"/>
            </p:cNvSpPr>
            <p:nvPr/>
          </p:nvSpPr>
          <p:spPr bwMode="auto">
            <a:xfrm>
              <a:off x="149" y="149"/>
              <a:ext cx="305" cy="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endParaRPr lang="id-ID" altLang="id-ID">
                <a:solidFill>
                  <a:srgbClr val="FFFFFF"/>
                </a:solidFill>
                <a:latin typeface="Calibri" panose="020F050202020403020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圆角矩形 1"/>
          <p:cNvSpPr/>
          <p:nvPr/>
        </p:nvSpPr>
        <p:spPr>
          <a:xfrm>
            <a:off x="1731645" y="1790700"/>
            <a:ext cx="3962400" cy="1841500"/>
          </a:xfrm>
          <a:prstGeom prst="roundRect">
            <a:avLst>
              <a:gd name="adj" fmla="val 10460"/>
            </a:avLst>
          </a:prstGeom>
          <a:noFill/>
          <a:ln w="38100">
            <a:solidFill>
              <a:srgbClr val="FEF3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grpSp>
        <p:nvGrpSpPr>
          <p:cNvPr id="9" name="Group 16"/>
          <p:cNvGrpSpPr>
            <a:grpSpLocks noChangeAspect="1"/>
          </p:cNvGrpSpPr>
          <p:nvPr/>
        </p:nvGrpSpPr>
        <p:grpSpPr bwMode="auto">
          <a:xfrm>
            <a:off x="429260" y="1184275"/>
            <a:ext cx="2295525" cy="1541145"/>
            <a:chOff x="1108" y="1988"/>
            <a:chExt cx="2034" cy="1275"/>
          </a:xfrm>
        </p:grpSpPr>
        <p:sp>
          <p:nvSpPr>
            <p:cNvPr id="10" name="AutoShape 15"/>
            <p:cNvSpPr>
              <a:spLocks noChangeAspect="1" noChangeArrowheads="1" noTextEdit="1"/>
            </p:cNvSpPr>
            <p:nvPr/>
          </p:nvSpPr>
          <p:spPr bwMode="auto">
            <a:xfrm>
              <a:off x="1108" y="1988"/>
              <a:ext cx="2034" cy="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" name="Freeform 17"/>
            <p:cNvSpPr/>
            <p:nvPr/>
          </p:nvSpPr>
          <p:spPr bwMode="auto">
            <a:xfrm>
              <a:off x="1106" y="2814"/>
              <a:ext cx="1839" cy="418"/>
            </a:xfrm>
            <a:custGeom>
              <a:avLst/>
              <a:gdLst>
                <a:gd name="T0" fmla="*/ 282 w 776"/>
                <a:gd name="T1" fmla="*/ 11 h 176"/>
                <a:gd name="T2" fmla="*/ 34 w 776"/>
                <a:gd name="T3" fmla="*/ 46 h 176"/>
                <a:gd name="T4" fmla="*/ 4 w 776"/>
                <a:gd name="T5" fmla="*/ 112 h 176"/>
                <a:gd name="T6" fmla="*/ 145 w 776"/>
                <a:gd name="T7" fmla="*/ 175 h 176"/>
                <a:gd name="T8" fmla="*/ 314 w 776"/>
                <a:gd name="T9" fmla="*/ 167 h 176"/>
                <a:gd name="T10" fmla="*/ 496 w 776"/>
                <a:gd name="T11" fmla="*/ 160 h 176"/>
                <a:gd name="T12" fmla="*/ 677 w 776"/>
                <a:gd name="T13" fmla="*/ 154 h 176"/>
                <a:gd name="T14" fmla="*/ 772 w 776"/>
                <a:gd name="T15" fmla="*/ 90 h 176"/>
                <a:gd name="T16" fmla="*/ 758 w 776"/>
                <a:gd name="T17" fmla="*/ 50 h 176"/>
                <a:gd name="T18" fmla="*/ 665 w 776"/>
                <a:gd name="T19" fmla="*/ 30 h 176"/>
                <a:gd name="T20" fmla="*/ 282 w 776"/>
                <a:gd name="T21" fmla="*/ 1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6" h="176">
                  <a:moveTo>
                    <a:pt x="282" y="11"/>
                  </a:moveTo>
                  <a:cubicBezTo>
                    <a:pt x="199" y="3"/>
                    <a:pt x="102" y="0"/>
                    <a:pt x="34" y="46"/>
                  </a:cubicBezTo>
                  <a:cubicBezTo>
                    <a:pt x="12" y="61"/>
                    <a:pt x="0" y="88"/>
                    <a:pt x="4" y="112"/>
                  </a:cubicBezTo>
                  <a:cubicBezTo>
                    <a:pt x="11" y="163"/>
                    <a:pt x="100" y="173"/>
                    <a:pt x="145" y="175"/>
                  </a:cubicBezTo>
                  <a:cubicBezTo>
                    <a:pt x="200" y="176"/>
                    <a:pt x="257" y="172"/>
                    <a:pt x="314" y="167"/>
                  </a:cubicBezTo>
                  <a:cubicBezTo>
                    <a:pt x="375" y="162"/>
                    <a:pt x="437" y="157"/>
                    <a:pt x="496" y="160"/>
                  </a:cubicBezTo>
                  <a:cubicBezTo>
                    <a:pt x="550" y="163"/>
                    <a:pt x="625" y="170"/>
                    <a:pt x="677" y="154"/>
                  </a:cubicBezTo>
                  <a:cubicBezTo>
                    <a:pt x="711" y="144"/>
                    <a:pt x="766" y="124"/>
                    <a:pt x="772" y="90"/>
                  </a:cubicBezTo>
                  <a:cubicBezTo>
                    <a:pt x="776" y="73"/>
                    <a:pt x="775" y="61"/>
                    <a:pt x="758" y="50"/>
                  </a:cubicBezTo>
                  <a:cubicBezTo>
                    <a:pt x="734" y="34"/>
                    <a:pt x="708" y="31"/>
                    <a:pt x="665" y="30"/>
                  </a:cubicBezTo>
                  <a:cubicBezTo>
                    <a:pt x="665" y="30"/>
                    <a:pt x="426" y="24"/>
                    <a:pt x="28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" name="Freeform 18"/>
            <p:cNvSpPr/>
            <p:nvPr/>
          </p:nvSpPr>
          <p:spPr bwMode="auto">
            <a:xfrm>
              <a:off x="1110" y="2824"/>
              <a:ext cx="1835" cy="408"/>
            </a:xfrm>
            <a:custGeom>
              <a:avLst/>
              <a:gdLst>
                <a:gd name="T0" fmla="*/ 143 w 774"/>
                <a:gd name="T1" fmla="*/ 172 h 172"/>
                <a:gd name="T2" fmla="*/ 0 w 774"/>
                <a:gd name="T3" fmla="*/ 109 h 172"/>
                <a:gd name="T4" fmla="*/ 0 w 774"/>
                <a:gd name="T5" fmla="*/ 99 h 172"/>
                <a:gd name="T6" fmla="*/ 31 w 774"/>
                <a:gd name="T7" fmla="*/ 41 h 172"/>
                <a:gd name="T8" fmla="*/ 198 w 774"/>
                <a:gd name="T9" fmla="*/ 0 h 172"/>
                <a:gd name="T10" fmla="*/ 280 w 774"/>
                <a:gd name="T11" fmla="*/ 5 h 172"/>
                <a:gd name="T12" fmla="*/ 280 w 774"/>
                <a:gd name="T13" fmla="*/ 7 h 172"/>
                <a:gd name="T14" fmla="*/ 280 w 774"/>
                <a:gd name="T15" fmla="*/ 8 h 172"/>
                <a:gd name="T16" fmla="*/ 198 w 774"/>
                <a:gd name="T17" fmla="*/ 3 h 172"/>
                <a:gd name="T18" fmla="*/ 33 w 774"/>
                <a:gd name="T19" fmla="*/ 44 h 172"/>
                <a:gd name="T20" fmla="*/ 3 w 774"/>
                <a:gd name="T21" fmla="*/ 99 h 172"/>
                <a:gd name="T22" fmla="*/ 3 w 774"/>
                <a:gd name="T23" fmla="*/ 108 h 172"/>
                <a:gd name="T24" fmla="*/ 143 w 774"/>
                <a:gd name="T25" fmla="*/ 169 h 172"/>
                <a:gd name="T26" fmla="*/ 168 w 774"/>
                <a:gd name="T27" fmla="*/ 169 h 172"/>
                <a:gd name="T28" fmla="*/ 457 w 774"/>
                <a:gd name="T29" fmla="*/ 154 h 172"/>
                <a:gd name="T30" fmla="*/ 494 w 774"/>
                <a:gd name="T31" fmla="*/ 155 h 172"/>
                <a:gd name="T32" fmla="*/ 588 w 774"/>
                <a:gd name="T33" fmla="*/ 158 h 172"/>
                <a:gd name="T34" fmla="*/ 674 w 774"/>
                <a:gd name="T35" fmla="*/ 149 h 172"/>
                <a:gd name="T36" fmla="*/ 769 w 774"/>
                <a:gd name="T37" fmla="*/ 86 h 172"/>
                <a:gd name="T38" fmla="*/ 771 w 774"/>
                <a:gd name="T39" fmla="*/ 73 h 172"/>
                <a:gd name="T40" fmla="*/ 755 w 774"/>
                <a:gd name="T41" fmla="*/ 47 h 172"/>
                <a:gd name="T42" fmla="*/ 663 w 774"/>
                <a:gd name="T43" fmla="*/ 27 h 172"/>
                <a:gd name="T44" fmla="*/ 280 w 774"/>
                <a:gd name="T45" fmla="*/ 8 h 172"/>
                <a:gd name="T46" fmla="*/ 280 w 774"/>
                <a:gd name="T47" fmla="*/ 7 h 172"/>
                <a:gd name="T48" fmla="*/ 280 w 774"/>
                <a:gd name="T49" fmla="*/ 5 h 172"/>
                <a:gd name="T50" fmla="*/ 525 w 774"/>
                <a:gd name="T51" fmla="*/ 20 h 172"/>
                <a:gd name="T52" fmla="*/ 663 w 774"/>
                <a:gd name="T53" fmla="*/ 24 h 172"/>
                <a:gd name="T54" fmla="*/ 757 w 774"/>
                <a:gd name="T55" fmla="*/ 45 h 172"/>
                <a:gd name="T56" fmla="*/ 774 w 774"/>
                <a:gd name="T57" fmla="*/ 73 h 172"/>
                <a:gd name="T58" fmla="*/ 772 w 774"/>
                <a:gd name="T59" fmla="*/ 87 h 172"/>
                <a:gd name="T60" fmla="*/ 675 w 774"/>
                <a:gd name="T61" fmla="*/ 151 h 172"/>
                <a:gd name="T62" fmla="*/ 588 w 774"/>
                <a:gd name="T63" fmla="*/ 161 h 172"/>
                <a:gd name="T64" fmla="*/ 493 w 774"/>
                <a:gd name="T65" fmla="*/ 158 h 172"/>
                <a:gd name="T66" fmla="*/ 457 w 774"/>
                <a:gd name="T67" fmla="*/ 157 h 172"/>
                <a:gd name="T68" fmla="*/ 168 w 774"/>
                <a:gd name="T69" fmla="*/ 172 h 172"/>
                <a:gd name="T70" fmla="*/ 143 w 774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4" h="172">
                  <a:moveTo>
                    <a:pt x="143" y="172"/>
                  </a:moveTo>
                  <a:cubicBezTo>
                    <a:pt x="98" y="170"/>
                    <a:pt x="9" y="161"/>
                    <a:pt x="0" y="109"/>
                  </a:cubicBezTo>
                  <a:cubicBezTo>
                    <a:pt x="0" y="106"/>
                    <a:pt x="0" y="103"/>
                    <a:pt x="0" y="99"/>
                  </a:cubicBezTo>
                  <a:cubicBezTo>
                    <a:pt x="0" y="77"/>
                    <a:pt x="11" y="55"/>
                    <a:pt x="31" y="41"/>
                  </a:cubicBezTo>
                  <a:cubicBezTo>
                    <a:pt x="78" y="9"/>
                    <a:pt x="138" y="0"/>
                    <a:pt x="198" y="0"/>
                  </a:cubicBezTo>
                  <a:cubicBezTo>
                    <a:pt x="226" y="0"/>
                    <a:pt x="254" y="2"/>
                    <a:pt x="280" y="5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53" y="5"/>
                    <a:pt x="226" y="3"/>
                    <a:pt x="198" y="3"/>
                  </a:cubicBezTo>
                  <a:cubicBezTo>
                    <a:pt x="138" y="3"/>
                    <a:pt x="79" y="12"/>
                    <a:pt x="33" y="44"/>
                  </a:cubicBezTo>
                  <a:cubicBezTo>
                    <a:pt x="14" y="56"/>
                    <a:pt x="3" y="78"/>
                    <a:pt x="3" y="99"/>
                  </a:cubicBezTo>
                  <a:cubicBezTo>
                    <a:pt x="3" y="102"/>
                    <a:pt x="3" y="105"/>
                    <a:pt x="3" y="108"/>
                  </a:cubicBezTo>
                  <a:cubicBezTo>
                    <a:pt x="10" y="157"/>
                    <a:pt x="99" y="168"/>
                    <a:pt x="143" y="169"/>
                  </a:cubicBezTo>
                  <a:cubicBezTo>
                    <a:pt x="151" y="169"/>
                    <a:pt x="160" y="169"/>
                    <a:pt x="168" y="169"/>
                  </a:cubicBezTo>
                  <a:cubicBezTo>
                    <a:pt x="262" y="169"/>
                    <a:pt x="362" y="154"/>
                    <a:pt x="457" y="154"/>
                  </a:cubicBezTo>
                  <a:cubicBezTo>
                    <a:pt x="469" y="154"/>
                    <a:pt x="481" y="154"/>
                    <a:pt x="494" y="155"/>
                  </a:cubicBezTo>
                  <a:cubicBezTo>
                    <a:pt x="522" y="156"/>
                    <a:pt x="555" y="158"/>
                    <a:pt x="588" y="158"/>
                  </a:cubicBezTo>
                  <a:cubicBezTo>
                    <a:pt x="619" y="158"/>
                    <a:pt x="649" y="156"/>
                    <a:pt x="674" y="149"/>
                  </a:cubicBezTo>
                  <a:cubicBezTo>
                    <a:pt x="708" y="138"/>
                    <a:pt x="763" y="118"/>
                    <a:pt x="769" y="86"/>
                  </a:cubicBezTo>
                  <a:cubicBezTo>
                    <a:pt x="770" y="81"/>
                    <a:pt x="771" y="77"/>
                    <a:pt x="771" y="73"/>
                  </a:cubicBezTo>
                  <a:cubicBezTo>
                    <a:pt x="771" y="63"/>
                    <a:pt x="767" y="55"/>
                    <a:pt x="755" y="47"/>
                  </a:cubicBezTo>
                  <a:cubicBezTo>
                    <a:pt x="731" y="32"/>
                    <a:pt x="706" y="29"/>
                    <a:pt x="663" y="27"/>
                  </a:cubicBezTo>
                  <a:cubicBezTo>
                    <a:pt x="663" y="27"/>
                    <a:pt x="424" y="22"/>
                    <a:pt x="280" y="8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352" y="12"/>
                    <a:pt x="448" y="17"/>
                    <a:pt x="525" y="20"/>
                  </a:cubicBezTo>
                  <a:cubicBezTo>
                    <a:pt x="603" y="23"/>
                    <a:pt x="663" y="24"/>
                    <a:pt x="663" y="24"/>
                  </a:cubicBezTo>
                  <a:cubicBezTo>
                    <a:pt x="706" y="26"/>
                    <a:pt x="732" y="29"/>
                    <a:pt x="757" y="45"/>
                  </a:cubicBezTo>
                  <a:cubicBezTo>
                    <a:pt x="769" y="53"/>
                    <a:pt x="774" y="62"/>
                    <a:pt x="774" y="73"/>
                  </a:cubicBezTo>
                  <a:cubicBezTo>
                    <a:pt x="774" y="77"/>
                    <a:pt x="773" y="82"/>
                    <a:pt x="772" y="87"/>
                  </a:cubicBezTo>
                  <a:cubicBezTo>
                    <a:pt x="765" y="122"/>
                    <a:pt x="709" y="141"/>
                    <a:pt x="675" y="151"/>
                  </a:cubicBezTo>
                  <a:cubicBezTo>
                    <a:pt x="650" y="159"/>
                    <a:pt x="619" y="161"/>
                    <a:pt x="588" y="161"/>
                  </a:cubicBezTo>
                  <a:cubicBezTo>
                    <a:pt x="555" y="161"/>
                    <a:pt x="521" y="159"/>
                    <a:pt x="493" y="158"/>
                  </a:cubicBezTo>
                  <a:cubicBezTo>
                    <a:pt x="481" y="157"/>
                    <a:pt x="469" y="157"/>
                    <a:pt x="457" y="157"/>
                  </a:cubicBezTo>
                  <a:cubicBezTo>
                    <a:pt x="362" y="157"/>
                    <a:pt x="262" y="172"/>
                    <a:pt x="168" y="172"/>
                  </a:cubicBezTo>
                  <a:cubicBezTo>
                    <a:pt x="159" y="172"/>
                    <a:pt x="151" y="172"/>
                    <a:pt x="143" y="172"/>
                  </a:cubicBezTo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" name="Freeform 19"/>
            <p:cNvSpPr/>
            <p:nvPr/>
          </p:nvSpPr>
          <p:spPr bwMode="auto">
            <a:xfrm>
              <a:off x="1122" y="3014"/>
              <a:ext cx="1785" cy="206"/>
            </a:xfrm>
            <a:custGeom>
              <a:avLst/>
              <a:gdLst>
                <a:gd name="T0" fmla="*/ 24 w 753"/>
                <a:gd name="T1" fmla="*/ 0 h 87"/>
                <a:gd name="T2" fmla="*/ 9 w 753"/>
                <a:gd name="T3" fmla="*/ 37 h 87"/>
                <a:gd name="T4" fmla="*/ 157 w 753"/>
                <a:gd name="T5" fmla="*/ 87 h 87"/>
                <a:gd name="T6" fmla="*/ 183 w 753"/>
                <a:gd name="T7" fmla="*/ 87 h 87"/>
                <a:gd name="T8" fmla="*/ 476 w 753"/>
                <a:gd name="T9" fmla="*/ 68 h 87"/>
                <a:gd name="T10" fmla="*/ 551 w 753"/>
                <a:gd name="T11" fmla="*/ 72 h 87"/>
                <a:gd name="T12" fmla="*/ 590 w 753"/>
                <a:gd name="T13" fmla="*/ 75 h 87"/>
                <a:gd name="T14" fmla="*/ 605 w 753"/>
                <a:gd name="T15" fmla="*/ 74 h 87"/>
                <a:gd name="T16" fmla="*/ 605 w 753"/>
                <a:gd name="T17" fmla="*/ 74 h 87"/>
                <a:gd name="T18" fmla="*/ 604 w 753"/>
                <a:gd name="T19" fmla="*/ 67 h 87"/>
                <a:gd name="T20" fmla="*/ 610 w 753"/>
                <a:gd name="T21" fmla="*/ 55 h 87"/>
                <a:gd name="T22" fmla="*/ 640 w 753"/>
                <a:gd name="T23" fmla="*/ 44 h 87"/>
                <a:gd name="T24" fmla="*/ 727 w 753"/>
                <a:gd name="T25" fmla="*/ 37 h 87"/>
                <a:gd name="T26" fmla="*/ 742 w 753"/>
                <a:gd name="T27" fmla="*/ 21 h 87"/>
                <a:gd name="T28" fmla="*/ 747 w 753"/>
                <a:gd name="T29" fmla="*/ 1 h 87"/>
                <a:gd name="T30" fmla="*/ 709 w 753"/>
                <a:gd name="T31" fmla="*/ 18 h 87"/>
                <a:gd name="T32" fmla="*/ 519 w 753"/>
                <a:gd name="T33" fmla="*/ 52 h 87"/>
                <a:gd name="T34" fmla="*/ 261 w 753"/>
                <a:gd name="T35" fmla="*/ 57 h 87"/>
                <a:gd name="T36" fmla="*/ 247 w 753"/>
                <a:gd name="T37" fmla="*/ 57 h 87"/>
                <a:gd name="T38" fmla="*/ 54 w 753"/>
                <a:gd name="T39" fmla="*/ 13 h 87"/>
                <a:gd name="T40" fmla="*/ 24 w 753"/>
                <a:gd name="T4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3" h="87">
                  <a:moveTo>
                    <a:pt x="24" y="0"/>
                  </a:moveTo>
                  <a:cubicBezTo>
                    <a:pt x="8" y="0"/>
                    <a:pt x="0" y="16"/>
                    <a:pt x="9" y="37"/>
                  </a:cubicBezTo>
                  <a:cubicBezTo>
                    <a:pt x="9" y="37"/>
                    <a:pt x="19" y="87"/>
                    <a:pt x="157" y="87"/>
                  </a:cubicBezTo>
                  <a:cubicBezTo>
                    <a:pt x="165" y="87"/>
                    <a:pt x="174" y="87"/>
                    <a:pt x="183" y="87"/>
                  </a:cubicBezTo>
                  <a:cubicBezTo>
                    <a:pt x="309" y="82"/>
                    <a:pt x="392" y="68"/>
                    <a:pt x="476" y="68"/>
                  </a:cubicBezTo>
                  <a:cubicBezTo>
                    <a:pt x="501" y="68"/>
                    <a:pt x="525" y="70"/>
                    <a:pt x="551" y="72"/>
                  </a:cubicBezTo>
                  <a:cubicBezTo>
                    <a:pt x="564" y="74"/>
                    <a:pt x="577" y="75"/>
                    <a:pt x="590" y="75"/>
                  </a:cubicBezTo>
                  <a:cubicBezTo>
                    <a:pt x="595" y="75"/>
                    <a:pt x="600" y="74"/>
                    <a:pt x="605" y="74"/>
                  </a:cubicBezTo>
                  <a:cubicBezTo>
                    <a:pt x="605" y="74"/>
                    <a:pt x="605" y="74"/>
                    <a:pt x="605" y="74"/>
                  </a:cubicBezTo>
                  <a:cubicBezTo>
                    <a:pt x="605" y="71"/>
                    <a:pt x="604" y="69"/>
                    <a:pt x="604" y="67"/>
                  </a:cubicBezTo>
                  <a:cubicBezTo>
                    <a:pt x="604" y="62"/>
                    <a:pt x="606" y="58"/>
                    <a:pt x="610" y="55"/>
                  </a:cubicBezTo>
                  <a:cubicBezTo>
                    <a:pt x="617" y="47"/>
                    <a:pt x="626" y="45"/>
                    <a:pt x="640" y="44"/>
                  </a:cubicBezTo>
                  <a:cubicBezTo>
                    <a:pt x="640" y="44"/>
                    <a:pt x="685" y="42"/>
                    <a:pt x="727" y="37"/>
                  </a:cubicBezTo>
                  <a:cubicBezTo>
                    <a:pt x="733" y="32"/>
                    <a:pt x="738" y="27"/>
                    <a:pt x="742" y="21"/>
                  </a:cubicBezTo>
                  <a:cubicBezTo>
                    <a:pt x="753" y="6"/>
                    <a:pt x="753" y="1"/>
                    <a:pt x="747" y="1"/>
                  </a:cubicBezTo>
                  <a:cubicBezTo>
                    <a:pt x="739" y="1"/>
                    <a:pt x="724" y="9"/>
                    <a:pt x="709" y="18"/>
                  </a:cubicBezTo>
                  <a:cubicBezTo>
                    <a:pt x="682" y="35"/>
                    <a:pt x="601" y="51"/>
                    <a:pt x="519" y="52"/>
                  </a:cubicBezTo>
                  <a:cubicBezTo>
                    <a:pt x="436" y="53"/>
                    <a:pt x="328" y="53"/>
                    <a:pt x="261" y="57"/>
                  </a:cubicBezTo>
                  <a:cubicBezTo>
                    <a:pt x="256" y="57"/>
                    <a:pt x="252" y="57"/>
                    <a:pt x="247" y="57"/>
                  </a:cubicBezTo>
                  <a:cubicBezTo>
                    <a:pt x="179" y="57"/>
                    <a:pt x="78" y="34"/>
                    <a:pt x="54" y="13"/>
                  </a:cubicBezTo>
                  <a:cubicBezTo>
                    <a:pt x="43" y="4"/>
                    <a:pt x="32" y="0"/>
                    <a:pt x="24" y="0"/>
                  </a:cubicBezTo>
                </a:path>
              </a:pathLst>
            </a:custGeom>
            <a:solidFill>
              <a:srgbClr val="DC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" name="Freeform 20"/>
            <p:cNvSpPr/>
            <p:nvPr/>
          </p:nvSpPr>
          <p:spPr bwMode="auto">
            <a:xfrm>
              <a:off x="2556" y="3078"/>
              <a:ext cx="581" cy="187"/>
            </a:xfrm>
            <a:custGeom>
              <a:avLst/>
              <a:gdLst>
                <a:gd name="T0" fmla="*/ 156 w 245"/>
                <a:gd name="T1" fmla="*/ 7 h 79"/>
                <a:gd name="T2" fmla="*/ 234 w 245"/>
                <a:gd name="T3" fmla="*/ 20 h 79"/>
                <a:gd name="T4" fmla="*/ 244 w 245"/>
                <a:gd name="T5" fmla="*/ 48 h 79"/>
                <a:gd name="T6" fmla="*/ 201 w 245"/>
                <a:gd name="T7" fmla="*/ 76 h 79"/>
                <a:gd name="T8" fmla="*/ 147 w 245"/>
                <a:gd name="T9" fmla="*/ 75 h 79"/>
                <a:gd name="T10" fmla="*/ 90 w 245"/>
                <a:gd name="T11" fmla="*/ 74 h 79"/>
                <a:gd name="T12" fmla="*/ 32 w 245"/>
                <a:gd name="T13" fmla="*/ 73 h 79"/>
                <a:gd name="T14" fmla="*/ 1 w 245"/>
                <a:gd name="T15" fmla="*/ 46 h 79"/>
                <a:gd name="T16" fmla="*/ 6 w 245"/>
                <a:gd name="T17" fmla="*/ 29 h 79"/>
                <a:gd name="T18" fmla="*/ 35 w 245"/>
                <a:gd name="T19" fmla="*/ 19 h 79"/>
                <a:gd name="T20" fmla="*/ 156 w 245"/>
                <a:gd name="T21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79">
                  <a:moveTo>
                    <a:pt x="156" y="7"/>
                  </a:moveTo>
                  <a:cubicBezTo>
                    <a:pt x="182" y="2"/>
                    <a:pt x="212" y="0"/>
                    <a:pt x="234" y="20"/>
                  </a:cubicBezTo>
                  <a:cubicBezTo>
                    <a:pt x="241" y="26"/>
                    <a:pt x="245" y="37"/>
                    <a:pt x="244" y="48"/>
                  </a:cubicBezTo>
                  <a:cubicBezTo>
                    <a:pt x="243" y="70"/>
                    <a:pt x="215" y="75"/>
                    <a:pt x="201" y="76"/>
                  </a:cubicBezTo>
                  <a:cubicBezTo>
                    <a:pt x="183" y="78"/>
                    <a:pt x="165" y="76"/>
                    <a:pt x="147" y="75"/>
                  </a:cubicBezTo>
                  <a:cubicBezTo>
                    <a:pt x="128" y="73"/>
                    <a:pt x="108" y="72"/>
                    <a:pt x="90" y="74"/>
                  </a:cubicBezTo>
                  <a:cubicBezTo>
                    <a:pt x="72" y="75"/>
                    <a:pt x="49" y="79"/>
                    <a:pt x="32" y="73"/>
                  </a:cubicBezTo>
                  <a:cubicBezTo>
                    <a:pt x="22" y="69"/>
                    <a:pt x="4" y="61"/>
                    <a:pt x="1" y="46"/>
                  </a:cubicBezTo>
                  <a:cubicBezTo>
                    <a:pt x="0" y="39"/>
                    <a:pt x="0" y="34"/>
                    <a:pt x="6" y="29"/>
                  </a:cubicBezTo>
                  <a:cubicBezTo>
                    <a:pt x="13" y="22"/>
                    <a:pt x="21" y="20"/>
                    <a:pt x="35" y="19"/>
                  </a:cubicBezTo>
                  <a:cubicBezTo>
                    <a:pt x="35" y="19"/>
                    <a:pt x="110" y="14"/>
                    <a:pt x="15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" name="Freeform 21"/>
            <p:cNvSpPr>
              <a:spLocks noEditPoints="1"/>
            </p:cNvSpPr>
            <p:nvPr/>
          </p:nvSpPr>
          <p:spPr bwMode="auto">
            <a:xfrm>
              <a:off x="2554" y="3083"/>
              <a:ext cx="586" cy="180"/>
            </a:xfrm>
            <a:custGeom>
              <a:avLst/>
              <a:gdLst>
                <a:gd name="T0" fmla="*/ 109 w 247"/>
                <a:gd name="T1" fmla="*/ 72 h 76"/>
                <a:gd name="T2" fmla="*/ 91 w 247"/>
                <a:gd name="T3" fmla="*/ 73 h 76"/>
                <a:gd name="T4" fmla="*/ 57 w 247"/>
                <a:gd name="T5" fmla="*/ 76 h 76"/>
                <a:gd name="T6" fmla="*/ 33 w 247"/>
                <a:gd name="T7" fmla="*/ 72 h 76"/>
                <a:gd name="T8" fmla="*/ 1 w 247"/>
                <a:gd name="T9" fmla="*/ 45 h 76"/>
                <a:gd name="T10" fmla="*/ 0 w 247"/>
                <a:gd name="T11" fmla="*/ 38 h 76"/>
                <a:gd name="T12" fmla="*/ 6 w 247"/>
                <a:gd name="T13" fmla="*/ 26 h 76"/>
                <a:gd name="T14" fmla="*/ 36 w 247"/>
                <a:gd name="T15" fmla="*/ 15 h 76"/>
                <a:gd name="T16" fmla="*/ 156 w 247"/>
                <a:gd name="T17" fmla="*/ 3 h 76"/>
                <a:gd name="T18" fmla="*/ 187 w 247"/>
                <a:gd name="T19" fmla="*/ 0 h 76"/>
                <a:gd name="T20" fmla="*/ 236 w 247"/>
                <a:gd name="T21" fmla="*/ 16 h 76"/>
                <a:gd name="T22" fmla="*/ 247 w 247"/>
                <a:gd name="T23" fmla="*/ 43 h 76"/>
                <a:gd name="T24" fmla="*/ 247 w 247"/>
                <a:gd name="T25" fmla="*/ 46 h 76"/>
                <a:gd name="T26" fmla="*/ 202 w 247"/>
                <a:gd name="T27" fmla="*/ 76 h 76"/>
                <a:gd name="T28" fmla="*/ 187 w 247"/>
                <a:gd name="T29" fmla="*/ 76 h 76"/>
                <a:gd name="T30" fmla="*/ 109 w 247"/>
                <a:gd name="T31" fmla="*/ 72 h 76"/>
                <a:gd name="T32" fmla="*/ 187 w 247"/>
                <a:gd name="T33" fmla="*/ 73 h 76"/>
                <a:gd name="T34" fmla="*/ 202 w 247"/>
                <a:gd name="T35" fmla="*/ 73 h 76"/>
                <a:gd name="T36" fmla="*/ 244 w 247"/>
                <a:gd name="T37" fmla="*/ 46 h 76"/>
                <a:gd name="T38" fmla="*/ 244 w 247"/>
                <a:gd name="T39" fmla="*/ 43 h 76"/>
                <a:gd name="T40" fmla="*/ 234 w 247"/>
                <a:gd name="T41" fmla="*/ 19 h 76"/>
                <a:gd name="T42" fmla="*/ 187 w 247"/>
                <a:gd name="T43" fmla="*/ 3 h 76"/>
                <a:gd name="T44" fmla="*/ 157 w 247"/>
                <a:gd name="T45" fmla="*/ 6 h 76"/>
                <a:gd name="T46" fmla="*/ 157 w 247"/>
                <a:gd name="T47" fmla="*/ 5 h 76"/>
                <a:gd name="T48" fmla="*/ 157 w 247"/>
                <a:gd name="T49" fmla="*/ 6 h 76"/>
                <a:gd name="T50" fmla="*/ 36 w 247"/>
                <a:gd name="T51" fmla="*/ 18 h 76"/>
                <a:gd name="T52" fmla="*/ 8 w 247"/>
                <a:gd name="T53" fmla="*/ 28 h 76"/>
                <a:gd name="T54" fmla="*/ 3 w 247"/>
                <a:gd name="T55" fmla="*/ 38 h 76"/>
                <a:gd name="T56" fmla="*/ 4 w 247"/>
                <a:gd name="T57" fmla="*/ 44 h 76"/>
                <a:gd name="T58" fmla="*/ 34 w 247"/>
                <a:gd name="T59" fmla="*/ 70 h 76"/>
                <a:gd name="T60" fmla="*/ 57 w 247"/>
                <a:gd name="T61" fmla="*/ 73 h 76"/>
                <a:gd name="T62" fmla="*/ 91 w 247"/>
                <a:gd name="T63" fmla="*/ 70 h 76"/>
                <a:gd name="T64" fmla="*/ 109 w 247"/>
                <a:gd name="T65" fmla="*/ 69 h 76"/>
                <a:gd name="T66" fmla="*/ 187 w 247"/>
                <a:gd name="T67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7" h="76">
                  <a:moveTo>
                    <a:pt x="109" y="72"/>
                  </a:moveTo>
                  <a:cubicBezTo>
                    <a:pt x="103" y="72"/>
                    <a:pt x="97" y="73"/>
                    <a:pt x="91" y="73"/>
                  </a:cubicBezTo>
                  <a:cubicBezTo>
                    <a:pt x="81" y="74"/>
                    <a:pt x="69" y="76"/>
                    <a:pt x="57" y="76"/>
                  </a:cubicBezTo>
                  <a:cubicBezTo>
                    <a:pt x="48" y="76"/>
                    <a:pt x="40" y="75"/>
                    <a:pt x="33" y="72"/>
                  </a:cubicBezTo>
                  <a:cubicBezTo>
                    <a:pt x="22" y="68"/>
                    <a:pt x="4" y="60"/>
                    <a:pt x="1" y="45"/>
                  </a:cubicBezTo>
                  <a:cubicBezTo>
                    <a:pt x="1" y="42"/>
                    <a:pt x="0" y="40"/>
                    <a:pt x="0" y="38"/>
                  </a:cubicBezTo>
                  <a:cubicBezTo>
                    <a:pt x="0" y="33"/>
                    <a:pt x="2" y="29"/>
                    <a:pt x="6" y="26"/>
                  </a:cubicBezTo>
                  <a:cubicBezTo>
                    <a:pt x="13" y="18"/>
                    <a:pt x="22" y="16"/>
                    <a:pt x="36" y="15"/>
                  </a:cubicBezTo>
                  <a:cubicBezTo>
                    <a:pt x="36" y="15"/>
                    <a:pt x="111" y="11"/>
                    <a:pt x="156" y="3"/>
                  </a:cubicBezTo>
                  <a:cubicBezTo>
                    <a:pt x="166" y="2"/>
                    <a:pt x="176" y="0"/>
                    <a:pt x="187" y="0"/>
                  </a:cubicBezTo>
                  <a:cubicBezTo>
                    <a:pt x="204" y="0"/>
                    <a:pt x="222" y="4"/>
                    <a:pt x="236" y="16"/>
                  </a:cubicBezTo>
                  <a:cubicBezTo>
                    <a:pt x="243" y="23"/>
                    <a:pt x="247" y="33"/>
                    <a:pt x="247" y="43"/>
                  </a:cubicBezTo>
                  <a:cubicBezTo>
                    <a:pt x="247" y="44"/>
                    <a:pt x="247" y="45"/>
                    <a:pt x="247" y="46"/>
                  </a:cubicBezTo>
                  <a:cubicBezTo>
                    <a:pt x="245" y="69"/>
                    <a:pt x="216" y="75"/>
                    <a:pt x="202" y="76"/>
                  </a:cubicBezTo>
                  <a:cubicBezTo>
                    <a:pt x="197" y="76"/>
                    <a:pt x="192" y="76"/>
                    <a:pt x="187" y="76"/>
                  </a:cubicBezTo>
                  <a:cubicBezTo>
                    <a:pt x="161" y="76"/>
                    <a:pt x="135" y="72"/>
                    <a:pt x="109" y="72"/>
                  </a:cubicBezTo>
                  <a:moveTo>
                    <a:pt x="187" y="73"/>
                  </a:moveTo>
                  <a:cubicBezTo>
                    <a:pt x="192" y="73"/>
                    <a:pt x="197" y="73"/>
                    <a:pt x="202" y="73"/>
                  </a:cubicBezTo>
                  <a:cubicBezTo>
                    <a:pt x="216" y="72"/>
                    <a:pt x="243" y="66"/>
                    <a:pt x="244" y="46"/>
                  </a:cubicBezTo>
                  <a:cubicBezTo>
                    <a:pt x="244" y="45"/>
                    <a:pt x="244" y="44"/>
                    <a:pt x="244" y="43"/>
                  </a:cubicBezTo>
                  <a:cubicBezTo>
                    <a:pt x="244" y="34"/>
                    <a:pt x="240" y="24"/>
                    <a:pt x="234" y="19"/>
                  </a:cubicBezTo>
                  <a:cubicBezTo>
                    <a:pt x="221" y="7"/>
                    <a:pt x="204" y="3"/>
                    <a:pt x="187" y="3"/>
                  </a:cubicBezTo>
                  <a:cubicBezTo>
                    <a:pt x="177" y="3"/>
                    <a:pt x="166" y="4"/>
                    <a:pt x="157" y="6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11" y="14"/>
                    <a:pt x="36" y="18"/>
                    <a:pt x="36" y="18"/>
                  </a:cubicBezTo>
                  <a:cubicBezTo>
                    <a:pt x="22" y="19"/>
                    <a:pt x="15" y="21"/>
                    <a:pt x="8" y="28"/>
                  </a:cubicBezTo>
                  <a:cubicBezTo>
                    <a:pt x="4" y="31"/>
                    <a:pt x="3" y="34"/>
                    <a:pt x="3" y="38"/>
                  </a:cubicBezTo>
                  <a:cubicBezTo>
                    <a:pt x="3" y="40"/>
                    <a:pt x="4" y="42"/>
                    <a:pt x="4" y="44"/>
                  </a:cubicBezTo>
                  <a:cubicBezTo>
                    <a:pt x="6" y="57"/>
                    <a:pt x="23" y="66"/>
                    <a:pt x="34" y="70"/>
                  </a:cubicBezTo>
                  <a:cubicBezTo>
                    <a:pt x="41" y="72"/>
                    <a:pt x="49" y="73"/>
                    <a:pt x="57" y="73"/>
                  </a:cubicBezTo>
                  <a:cubicBezTo>
                    <a:pt x="68" y="73"/>
                    <a:pt x="80" y="71"/>
                    <a:pt x="91" y="70"/>
                  </a:cubicBezTo>
                  <a:cubicBezTo>
                    <a:pt x="97" y="70"/>
                    <a:pt x="103" y="69"/>
                    <a:pt x="109" y="69"/>
                  </a:cubicBezTo>
                  <a:cubicBezTo>
                    <a:pt x="135" y="69"/>
                    <a:pt x="162" y="73"/>
                    <a:pt x="187" y="73"/>
                  </a:cubicBezTo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" name="Freeform 22"/>
            <p:cNvSpPr/>
            <p:nvPr/>
          </p:nvSpPr>
          <p:spPr bwMode="auto">
            <a:xfrm>
              <a:off x="2568" y="3156"/>
              <a:ext cx="565" cy="93"/>
            </a:xfrm>
            <a:custGeom>
              <a:avLst/>
              <a:gdLst>
                <a:gd name="T0" fmla="*/ 231 w 238"/>
                <a:gd name="T1" fmla="*/ 0 h 39"/>
                <a:gd name="T2" fmla="*/ 221 w 238"/>
                <a:gd name="T3" fmla="*/ 6 h 39"/>
                <a:gd name="T4" fmla="*/ 159 w 238"/>
                <a:gd name="T5" fmla="*/ 27 h 39"/>
                <a:gd name="T6" fmla="*/ 156 w 238"/>
                <a:gd name="T7" fmla="*/ 27 h 39"/>
                <a:gd name="T8" fmla="*/ 134 w 238"/>
                <a:gd name="T9" fmla="*/ 27 h 39"/>
                <a:gd name="T10" fmla="*/ 75 w 238"/>
                <a:gd name="T11" fmla="*/ 28 h 39"/>
                <a:gd name="T12" fmla="*/ 72 w 238"/>
                <a:gd name="T13" fmla="*/ 28 h 39"/>
                <a:gd name="T14" fmla="*/ 14 w 238"/>
                <a:gd name="T15" fmla="*/ 15 h 39"/>
                <a:gd name="T16" fmla="*/ 2 w 238"/>
                <a:gd name="T17" fmla="*/ 8 h 39"/>
                <a:gd name="T18" fmla="*/ 4 w 238"/>
                <a:gd name="T19" fmla="*/ 17 h 39"/>
                <a:gd name="T20" fmla="*/ 50 w 238"/>
                <a:gd name="T21" fmla="*/ 38 h 39"/>
                <a:gd name="T22" fmla="*/ 65 w 238"/>
                <a:gd name="T23" fmla="*/ 37 h 39"/>
                <a:gd name="T24" fmla="*/ 95 w 238"/>
                <a:gd name="T25" fmla="*/ 34 h 39"/>
                <a:gd name="T26" fmla="*/ 181 w 238"/>
                <a:gd name="T27" fmla="*/ 39 h 39"/>
                <a:gd name="T28" fmla="*/ 185 w 238"/>
                <a:gd name="T29" fmla="*/ 39 h 39"/>
                <a:gd name="T30" fmla="*/ 236 w 238"/>
                <a:gd name="T31" fmla="*/ 16 h 39"/>
                <a:gd name="T32" fmla="*/ 231 w 238"/>
                <a:gd name="T3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8" h="39">
                  <a:moveTo>
                    <a:pt x="231" y="0"/>
                  </a:moveTo>
                  <a:cubicBezTo>
                    <a:pt x="228" y="0"/>
                    <a:pt x="225" y="2"/>
                    <a:pt x="221" y="6"/>
                  </a:cubicBezTo>
                  <a:cubicBezTo>
                    <a:pt x="214" y="16"/>
                    <a:pt x="180" y="27"/>
                    <a:pt x="159" y="27"/>
                  </a:cubicBezTo>
                  <a:cubicBezTo>
                    <a:pt x="158" y="27"/>
                    <a:pt x="157" y="27"/>
                    <a:pt x="156" y="27"/>
                  </a:cubicBezTo>
                  <a:cubicBezTo>
                    <a:pt x="150" y="27"/>
                    <a:pt x="142" y="27"/>
                    <a:pt x="134" y="27"/>
                  </a:cubicBezTo>
                  <a:cubicBezTo>
                    <a:pt x="115" y="27"/>
                    <a:pt x="93" y="27"/>
                    <a:pt x="75" y="28"/>
                  </a:cubicBezTo>
                  <a:cubicBezTo>
                    <a:pt x="74" y="28"/>
                    <a:pt x="73" y="28"/>
                    <a:pt x="72" y="28"/>
                  </a:cubicBezTo>
                  <a:cubicBezTo>
                    <a:pt x="47" y="28"/>
                    <a:pt x="23" y="22"/>
                    <a:pt x="14" y="15"/>
                  </a:cubicBezTo>
                  <a:cubicBezTo>
                    <a:pt x="10" y="11"/>
                    <a:pt x="5" y="8"/>
                    <a:pt x="2" y="8"/>
                  </a:cubicBezTo>
                  <a:cubicBezTo>
                    <a:pt x="0" y="8"/>
                    <a:pt x="0" y="10"/>
                    <a:pt x="4" y="17"/>
                  </a:cubicBezTo>
                  <a:cubicBezTo>
                    <a:pt x="11" y="28"/>
                    <a:pt x="27" y="38"/>
                    <a:pt x="50" y="38"/>
                  </a:cubicBezTo>
                  <a:cubicBezTo>
                    <a:pt x="55" y="38"/>
                    <a:pt x="60" y="38"/>
                    <a:pt x="65" y="37"/>
                  </a:cubicBezTo>
                  <a:cubicBezTo>
                    <a:pt x="75" y="35"/>
                    <a:pt x="85" y="34"/>
                    <a:pt x="95" y="34"/>
                  </a:cubicBezTo>
                  <a:cubicBezTo>
                    <a:pt x="119" y="34"/>
                    <a:pt x="145" y="38"/>
                    <a:pt x="181" y="39"/>
                  </a:cubicBezTo>
                  <a:cubicBezTo>
                    <a:pt x="183" y="39"/>
                    <a:pt x="184" y="39"/>
                    <a:pt x="185" y="39"/>
                  </a:cubicBezTo>
                  <a:cubicBezTo>
                    <a:pt x="233" y="39"/>
                    <a:pt x="236" y="16"/>
                    <a:pt x="236" y="16"/>
                  </a:cubicBezTo>
                  <a:cubicBezTo>
                    <a:pt x="238" y="7"/>
                    <a:pt x="236" y="0"/>
                    <a:pt x="231" y="0"/>
                  </a:cubicBezTo>
                </a:path>
              </a:pathLst>
            </a:custGeom>
            <a:solidFill>
              <a:srgbClr val="DC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" name="Oval 23"/>
            <p:cNvSpPr>
              <a:spLocks noChangeArrowheads="1"/>
            </p:cNvSpPr>
            <p:nvPr/>
          </p:nvSpPr>
          <p:spPr bwMode="auto">
            <a:xfrm>
              <a:off x="1762" y="2895"/>
              <a:ext cx="645" cy="176"/>
            </a:xfrm>
            <a:prstGeom prst="ellipse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" name="Freeform 24"/>
            <p:cNvSpPr/>
            <p:nvPr/>
          </p:nvSpPr>
          <p:spPr bwMode="auto">
            <a:xfrm>
              <a:off x="2054" y="2420"/>
              <a:ext cx="377" cy="193"/>
            </a:xfrm>
            <a:custGeom>
              <a:avLst/>
              <a:gdLst>
                <a:gd name="T0" fmla="*/ 36 w 159"/>
                <a:gd name="T1" fmla="*/ 54 h 81"/>
                <a:gd name="T2" fmla="*/ 128 w 159"/>
                <a:gd name="T3" fmla="*/ 15 h 81"/>
                <a:gd name="T4" fmla="*/ 46 w 159"/>
                <a:gd name="T5" fmla="*/ 79 h 81"/>
                <a:gd name="T6" fmla="*/ 36 w 159"/>
                <a:gd name="T7" fmla="*/ 5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81">
                  <a:moveTo>
                    <a:pt x="36" y="54"/>
                  </a:moveTo>
                  <a:cubicBezTo>
                    <a:pt x="36" y="54"/>
                    <a:pt x="98" y="0"/>
                    <a:pt x="128" y="15"/>
                  </a:cubicBezTo>
                  <a:cubicBezTo>
                    <a:pt x="159" y="31"/>
                    <a:pt x="96" y="76"/>
                    <a:pt x="46" y="79"/>
                  </a:cubicBezTo>
                  <a:cubicBezTo>
                    <a:pt x="0" y="81"/>
                    <a:pt x="36" y="54"/>
                    <a:pt x="36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" name="Freeform 25"/>
            <p:cNvSpPr>
              <a:spLocks noEditPoints="1"/>
            </p:cNvSpPr>
            <p:nvPr/>
          </p:nvSpPr>
          <p:spPr bwMode="auto">
            <a:xfrm>
              <a:off x="2104" y="2446"/>
              <a:ext cx="277" cy="164"/>
            </a:xfrm>
            <a:custGeom>
              <a:avLst/>
              <a:gdLst>
                <a:gd name="T0" fmla="*/ 5 w 117"/>
                <a:gd name="T1" fmla="*/ 67 h 69"/>
                <a:gd name="T2" fmla="*/ 0 w 117"/>
                <a:gd name="T3" fmla="*/ 60 h 69"/>
                <a:gd name="T4" fmla="*/ 14 w 117"/>
                <a:gd name="T5" fmla="*/ 42 h 69"/>
                <a:gd name="T6" fmla="*/ 14 w 117"/>
                <a:gd name="T7" fmla="*/ 42 h 69"/>
                <a:gd name="T8" fmla="*/ 14 w 117"/>
                <a:gd name="T9" fmla="*/ 42 h 69"/>
                <a:gd name="T10" fmla="*/ 14 w 117"/>
                <a:gd name="T11" fmla="*/ 42 h 69"/>
                <a:gd name="T12" fmla="*/ 14 w 117"/>
                <a:gd name="T13" fmla="*/ 42 h 69"/>
                <a:gd name="T14" fmla="*/ 95 w 117"/>
                <a:gd name="T15" fmla="*/ 0 h 69"/>
                <a:gd name="T16" fmla="*/ 108 w 117"/>
                <a:gd name="T17" fmla="*/ 3 h 69"/>
                <a:gd name="T18" fmla="*/ 117 w 117"/>
                <a:gd name="T19" fmla="*/ 15 h 69"/>
                <a:gd name="T20" fmla="*/ 86 w 117"/>
                <a:gd name="T21" fmla="*/ 49 h 69"/>
                <a:gd name="T22" fmla="*/ 26 w 117"/>
                <a:gd name="T23" fmla="*/ 69 h 69"/>
                <a:gd name="T24" fmla="*/ 20 w 117"/>
                <a:gd name="T25" fmla="*/ 69 h 69"/>
                <a:gd name="T26" fmla="*/ 5 w 117"/>
                <a:gd name="T27" fmla="*/ 67 h 69"/>
                <a:gd name="T28" fmla="*/ 16 w 117"/>
                <a:gd name="T29" fmla="*/ 45 h 69"/>
                <a:gd name="T30" fmla="*/ 9 w 117"/>
                <a:gd name="T31" fmla="*/ 50 h 69"/>
                <a:gd name="T32" fmla="*/ 3 w 117"/>
                <a:gd name="T33" fmla="*/ 60 h 69"/>
                <a:gd name="T34" fmla="*/ 6 w 117"/>
                <a:gd name="T35" fmla="*/ 64 h 69"/>
                <a:gd name="T36" fmla="*/ 20 w 117"/>
                <a:gd name="T37" fmla="*/ 66 h 69"/>
                <a:gd name="T38" fmla="*/ 25 w 117"/>
                <a:gd name="T39" fmla="*/ 66 h 69"/>
                <a:gd name="T40" fmla="*/ 85 w 117"/>
                <a:gd name="T41" fmla="*/ 47 h 69"/>
                <a:gd name="T42" fmla="*/ 114 w 117"/>
                <a:gd name="T43" fmla="*/ 15 h 69"/>
                <a:gd name="T44" fmla="*/ 107 w 117"/>
                <a:gd name="T45" fmla="*/ 6 h 69"/>
                <a:gd name="T46" fmla="*/ 95 w 117"/>
                <a:gd name="T47" fmla="*/ 3 h 69"/>
                <a:gd name="T48" fmla="*/ 44 w 117"/>
                <a:gd name="T49" fmla="*/ 24 h 69"/>
                <a:gd name="T50" fmla="*/ 16 w 117"/>
                <a:gd name="T51" fmla="*/ 45 h 69"/>
                <a:gd name="T52" fmla="*/ 15 w 117"/>
                <a:gd name="T53" fmla="*/ 43 h 69"/>
                <a:gd name="T54" fmla="*/ 16 w 117"/>
                <a:gd name="T55" fmla="*/ 4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69">
                  <a:moveTo>
                    <a:pt x="5" y="67"/>
                  </a:moveTo>
                  <a:cubicBezTo>
                    <a:pt x="2" y="66"/>
                    <a:pt x="0" y="63"/>
                    <a:pt x="0" y="60"/>
                  </a:cubicBezTo>
                  <a:cubicBezTo>
                    <a:pt x="0" y="52"/>
                    <a:pt x="13" y="43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7" y="40"/>
                    <a:pt x="62" y="0"/>
                    <a:pt x="95" y="0"/>
                  </a:cubicBezTo>
                  <a:cubicBezTo>
                    <a:pt x="99" y="0"/>
                    <a:pt x="104" y="1"/>
                    <a:pt x="108" y="3"/>
                  </a:cubicBezTo>
                  <a:cubicBezTo>
                    <a:pt x="114" y="6"/>
                    <a:pt x="117" y="10"/>
                    <a:pt x="117" y="15"/>
                  </a:cubicBezTo>
                  <a:cubicBezTo>
                    <a:pt x="117" y="26"/>
                    <a:pt x="104" y="39"/>
                    <a:pt x="86" y="49"/>
                  </a:cubicBezTo>
                  <a:cubicBezTo>
                    <a:pt x="69" y="60"/>
                    <a:pt x="46" y="68"/>
                    <a:pt x="26" y="69"/>
                  </a:cubicBezTo>
                  <a:cubicBezTo>
                    <a:pt x="23" y="69"/>
                    <a:pt x="22" y="69"/>
                    <a:pt x="20" y="69"/>
                  </a:cubicBezTo>
                  <a:cubicBezTo>
                    <a:pt x="13" y="69"/>
                    <a:pt x="8" y="68"/>
                    <a:pt x="5" y="67"/>
                  </a:cubicBezTo>
                  <a:close/>
                  <a:moveTo>
                    <a:pt x="16" y="45"/>
                  </a:moveTo>
                  <a:cubicBezTo>
                    <a:pt x="16" y="45"/>
                    <a:pt x="13" y="47"/>
                    <a:pt x="9" y="50"/>
                  </a:cubicBezTo>
                  <a:cubicBezTo>
                    <a:pt x="6" y="53"/>
                    <a:pt x="3" y="58"/>
                    <a:pt x="3" y="60"/>
                  </a:cubicBezTo>
                  <a:cubicBezTo>
                    <a:pt x="3" y="62"/>
                    <a:pt x="4" y="63"/>
                    <a:pt x="6" y="64"/>
                  </a:cubicBezTo>
                  <a:cubicBezTo>
                    <a:pt x="9" y="65"/>
                    <a:pt x="13" y="66"/>
                    <a:pt x="20" y="66"/>
                  </a:cubicBezTo>
                  <a:cubicBezTo>
                    <a:pt x="21" y="66"/>
                    <a:pt x="23" y="66"/>
                    <a:pt x="25" y="66"/>
                  </a:cubicBezTo>
                  <a:cubicBezTo>
                    <a:pt x="45" y="65"/>
                    <a:pt x="68" y="57"/>
                    <a:pt x="85" y="47"/>
                  </a:cubicBezTo>
                  <a:cubicBezTo>
                    <a:pt x="102" y="37"/>
                    <a:pt x="114" y="24"/>
                    <a:pt x="114" y="15"/>
                  </a:cubicBezTo>
                  <a:cubicBezTo>
                    <a:pt x="114" y="12"/>
                    <a:pt x="112" y="8"/>
                    <a:pt x="107" y="6"/>
                  </a:cubicBezTo>
                  <a:cubicBezTo>
                    <a:pt x="103" y="4"/>
                    <a:pt x="99" y="3"/>
                    <a:pt x="95" y="3"/>
                  </a:cubicBezTo>
                  <a:cubicBezTo>
                    <a:pt x="79" y="3"/>
                    <a:pt x="59" y="13"/>
                    <a:pt x="44" y="24"/>
                  </a:cubicBezTo>
                  <a:cubicBezTo>
                    <a:pt x="28" y="34"/>
                    <a:pt x="16" y="44"/>
                    <a:pt x="16" y="45"/>
                  </a:cubicBezTo>
                  <a:cubicBezTo>
                    <a:pt x="15" y="43"/>
                    <a:pt x="15" y="43"/>
                    <a:pt x="15" y="43"/>
                  </a:cubicBezTo>
                  <a:lnTo>
                    <a:pt x="16" y="45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" name="Freeform 26"/>
            <p:cNvSpPr>
              <a:spLocks noEditPoints="1"/>
            </p:cNvSpPr>
            <p:nvPr/>
          </p:nvSpPr>
          <p:spPr bwMode="auto">
            <a:xfrm>
              <a:off x="2134" y="2468"/>
              <a:ext cx="211" cy="126"/>
            </a:xfrm>
            <a:custGeom>
              <a:avLst/>
              <a:gdLst>
                <a:gd name="T0" fmla="*/ 3 w 89"/>
                <a:gd name="T1" fmla="*/ 52 h 53"/>
                <a:gd name="T2" fmla="*/ 0 w 89"/>
                <a:gd name="T3" fmla="*/ 48 h 53"/>
                <a:gd name="T4" fmla="*/ 6 w 89"/>
                <a:gd name="T5" fmla="*/ 40 h 53"/>
                <a:gd name="T6" fmla="*/ 12 w 89"/>
                <a:gd name="T7" fmla="*/ 35 h 53"/>
                <a:gd name="T8" fmla="*/ 76 w 89"/>
                <a:gd name="T9" fmla="*/ 0 h 53"/>
                <a:gd name="T10" fmla="*/ 83 w 89"/>
                <a:gd name="T11" fmla="*/ 2 h 53"/>
                <a:gd name="T12" fmla="*/ 89 w 89"/>
                <a:gd name="T13" fmla="*/ 11 h 53"/>
                <a:gd name="T14" fmla="*/ 65 w 89"/>
                <a:gd name="T15" fmla="*/ 36 h 53"/>
                <a:gd name="T16" fmla="*/ 18 w 89"/>
                <a:gd name="T17" fmla="*/ 52 h 53"/>
                <a:gd name="T18" fmla="*/ 9 w 89"/>
                <a:gd name="T19" fmla="*/ 53 h 53"/>
                <a:gd name="T20" fmla="*/ 3 w 89"/>
                <a:gd name="T21" fmla="*/ 52 h 53"/>
                <a:gd name="T22" fmla="*/ 14 w 89"/>
                <a:gd name="T23" fmla="*/ 38 h 53"/>
                <a:gd name="T24" fmla="*/ 8 w 89"/>
                <a:gd name="T25" fmla="*/ 42 h 53"/>
                <a:gd name="T26" fmla="*/ 3 w 89"/>
                <a:gd name="T27" fmla="*/ 48 h 53"/>
                <a:gd name="T28" fmla="*/ 4 w 89"/>
                <a:gd name="T29" fmla="*/ 49 h 53"/>
                <a:gd name="T30" fmla="*/ 9 w 89"/>
                <a:gd name="T31" fmla="*/ 50 h 53"/>
                <a:gd name="T32" fmla="*/ 18 w 89"/>
                <a:gd name="T33" fmla="*/ 49 h 53"/>
                <a:gd name="T34" fmla="*/ 64 w 89"/>
                <a:gd name="T35" fmla="*/ 33 h 53"/>
                <a:gd name="T36" fmla="*/ 86 w 89"/>
                <a:gd name="T37" fmla="*/ 11 h 53"/>
                <a:gd name="T38" fmla="*/ 82 w 89"/>
                <a:gd name="T39" fmla="*/ 4 h 53"/>
                <a:gd name="T40" fmla="*/ 76 w 89"/>
                <a:gd name="T41" fmla="*/ 3 h 53"/>
                <a:gd name="T42" fmla="*/ 37 w 89"/>
                <a:gd name="T43" fmla="*/ 20 h 53"/>
                <a:gd name="T44" fmla="*/ 14 w 89"/>
                <a:gd name="T45" fmla="*/ 38 h 53"/>
                <a:gd name="T46" fmla="*/ 13 w 89"/>
                <a:gd name="T47" fmla="*/ 37 h 53"/>
                <a:gd name="T48" fmla="*/ 14 w 89"/>
                <a:gd name="T49" fmla="*/ 3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53">
                  <a:moveTo>
                    <a:pt x="3" y="52"/>
                  </a:moveTo>
                  <a:cubicBezTo>
                    <a:pt x="1" y="51"/>
                    <a:pt x="0" y="50"/>
                    <a:pt x="0" y="48"/>
                  </a:cubicBezTo>
                  <a:cubicBezTo>
                    <a:pt x="0" y="45"/>
                    <a:pt x="3" y="42"/>
                    <a:pt x="6" y="40"/>
                  </a:cubicBezTo>
                  <a:cubicBezTo>
                    <a:pt x="9" y="37"/>
                    <a:pt x="12" y="36"/>
                    <a:pt x="12" y="35"/>
                  </a:cubicBezTo>
                  <a:cubicBezTo>
                    <a:pt x="15" y="33"/>
                    <a:pt x="55" y="0"/>
                    <a:pt x="76" y="0"/>
                  </a:cubicBezTo>
                  <a:cubicBezTo>
                    <a:pt x="79" y="0"/>
                    <a:pt x="81" y="0"/>
                    <a:pt x="83" y="2"/>
                  </a:cubicBezTo>
                  <a:cubicBezTo>
                    <a:pt x="87" y="4"/>
                    <a:pt x="89" y="7"/>
                    <a:pt x="89" y="11"/>
                  </a:cubicBezTo>
                  <a:cubicBezTo>
                    <a:pt x="89" y="20"/>
                    <a:pt x="79" y="28"/>
                    <a:pt x="65" y="36"/>
                  </a:cubicBezTo>
                  <a:cubicBezTo>
                    <a:pt x="51" y="44"/>
                    <a:pt x="34" y="50"/>
                    <a:pt x="18" y="52"/>
                  </a:cubicBezTo>
                  <a:cubicBezTo>
                    <a:pt x="15" y="52"/>
                    <a:pt x="12" y="53"/>
                    <a:pt x="9" y="53"/>
                  </a:cubicBezTo>
                  <a:cubicBezTo>
                    <a:pt x="6" y="53"/>
                    <a:pt x="4" y="52"/>
                    <a:pt x="3" y="52"/>
                  </a:cubicBezTo>
                  <a:close/>
                  <a:moveTo>
                    <a:pt x="14" y="38"/>
                  </a:moveTo>
                  <a:cubicBezTo>
                    <a:pt x="14" y="38"/>
                    <a:pt x="11" y="40"/>
                    <a:pt x="8" y="42"/>
                  </a:cubicBezTo>
                  <a:cubicBezTo>
                    <a:pt x="5" y="44"/>
                    <a:pt x="3" y="47"/>
                    <a:pt x="3" y="48"/>
                  </a:cubicBezTo>
                  <a:cubicBezTo>
                    <a:pt x="3" y="48"/>
                    <a:pt x="3" y="48"/>
                    <a:pt x="4" y="49"/>
                  </a:cubicBezTo>
                  <a:cubicBezTo>
                    <a:pt x="5" y="49"/>
                    <a:pt x="7" y="50"/>
                    <a:pt x="9" y="50"/>
                  </a:cubicBezTo>
                  <a:cubicBezTo>
                    <a:pt x="12" y="50"/>
                    <a:pt x="14" y="49"/>
                    <a:pt x="18" y="49"/>
                  </a:cubicBezTo>
                  <a:cubicBezTo>
                    <a:pt x="33" y="47"/>
                    <a:pt x="50" y="41"/>
                    <a:pt x="64" y="33"/>
                  </a:cubicBezTo>
                  <a:cubicBezTo>
                    <a:pt x="77" y="26"/>
                    <a:pt x="86" y="17"/>
                    <a:pt x="86" y="11"/>
                  </a:cubicBezTo>
                  <a:cubicBezTo>
                    <a:pt x="86" y="9"/>
                    <a:pt x="85" y="6"/>
                    <a:pt x="82" y="4"/>
                  </a:cubicBezTo>
                  <a:cubicBezTo>
                    <a:pt x="80" y="3"/>
                    <a:pt x="78" y="3"/>
                    <a:pt x="76" y="3"/>
                  </a:cubicBezTo>
                  <a:cubicBezTo>
                    <a:pt x="66" y="3"/>
                    <a:pt x="51" y="11"/>
                    <a:pt x="37" y="20"/>
                  </a:cubicBezTo>
                  <a:cubicBezTo>
                    <a:pt x="24" y="29"/>
                    <a:pt x="14" y="38"/>
                    <a:pt x="14" y="38"/>
                  </a:cubicBezTo>
                  <a:cubicBezTo>
                    <a:pt x="13" y="37"/>
                    <a:pt x="13" y="37"/>
                    <a:pt x="13" y="37"/>
                  </a:cubicBezTo>
                  <a:lnTo>
                    <a:pt x="14" y="3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" name="Freeform 27"/>
            <p:cNvSpPr/>
            <p:nvPr/>
          </p:nvSpPr>
          <p:spPr bwMode="auto">
            <a:xfrm>
              <a:off x="2049" y="2577"/>
              <a:ext cx="351" cy="140"/>
            </a:xfrm>
            <a:custGeom>
              <a:avLst/>
              <a:gdLst>
                <a:gd name="T0" fmla="*/ 41 w 148"/>
                <a:gd name="T1" fmla="*/ 15 h 59"/>
                <a:gd name="T2" fmla="*/ 131 w 148"/>
                <a:gd name="T3" fmla="*/ 26 h 59"/>
                <a:gd name="T4" fmla="*/ 38 w 148"/>
                <a:gd name="T5" fmla="*/ 39 h 59"/>
                <a:gd name="T6" fmla="*/ 41 w 148"/>
                <a:gd name="T7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" h="59">
                  <a:moveTo>
                    <a:pt x="41" y="15"/>
                  </a:moveTo>
                  <a:cubicBezTo>
                    <a:pt x="41" y="15"/>
                    <a:pt x="114" y="0"/>
                    <a:pt x="131" y="26"/>
                  </a:cubicBezTo>
                  <a:cubicBezTo>
                    <a:pt x="148" y="52"/>
                    <a:pt x="78" y="59"/>
                    <a:pt x="38" y="39"/>
                  </a:cubicBezTo>
                  <a:cubicBezTo>
                    <a:pt x="0" y="20"/>
                    <a:pt x="41" y="15"/>
                    <a:pt x="4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" name="Freeform 28"/>
            <p:cNvSpPr>
              <a:spLocks noEditPoints="1"/>
            </p:cNvSpPr>
            <p:nvPr/>
          </p:nvSpPr>
          <p:spPr bwMode="auto">
            <a:xfrm>
              <a:off x="2097" y="2598"/>
              <a:ext cx="272" cy="102"/>
            </a:xfrm>
            <a:custGeom>
              <a:avLst/>
              <a:gdLst>
                <a:gd name="T0" fmla="*/ 17 w 115"/>
                <a:gd name="T1" fmla="*/ 31 h 43"/>
                <a:gd name="T2" fmla="*/ 0 w 115"/>
                <a:gd name="T3" fmla="*/ 16 h 43"/>
                <a:gd name="T4" fmla="*/ 11 w 115"/>
                <a:gd name="T5" fmla="*/ 7 h 43"/>
                <a:gd name="T6" fmla="*/ 20 w 115"/>
                <a:gd name="T7" fmla="*/ 5 h 43"/>
                <a:gd name="T8" fmla="*/ 64 w 115"/>
                <a:gd name="T9" fmla="*/ 0 h 43"/>
                <a:gd name="T10" fmla="*/ 112 w 115"/>
                <a:gd name="T11" fmla="*/ 16 h 43"/>
                <a:gd name="T12" fmla="*/ 115 w 115"/>
                <a:gd name="T13" fmla="*/ 24 h 43"/>
                <a:gd name="T14" fmla="*/ 72 w 115"/>
                <a:gd name="T15" fmla="*/ 43 h 43"/>
                <a:gd name="T16" fmla="*/ 17 w 115"/>
                <a:gd name="T17" fmla="*/ 31 h 43"/>
                <a:gd name="T18" fmla="*/ 21 w 115"/>
                <a:gd name="T19" fmla="*/ 8 h 43"/>
                <a:gd name="T20" fmla="*/ 12 w 115"/>
                <a:gd name="T21" fmla="*/ 10 h 43"/>
                <a:gd name="T22" fmla="*/ 3 w 115"/>
                <a:gd name="T23" fmla="*/ 16 h 43"/>
                <a:gd name="T24" fmla="*/ 19 w 115"/>
                <a:gd name="T25" fmla="*/ 28 h 43"/>
                <a:gd name="T26" fmla="*/ 72 w 115"/>
                <a:gd name="T27" fmla="*/ 40 h 43"/>
                <a:gd name="T28" fmla="*/ 101 w 115"/>
                <a:gd name="T29" fmla="*/ 36 h 43"/>
                <a:gd name="T30" fmla="*/ 112 w 115"/>
                <a:gd name="T31" fmla="*/ 24 h 43"/>
                <a:gd name="T32" fmla="*/ 110 w 115"/>
                <a:gd name="T33" fmla="*/ 18 h 43"/>
                <a:gd name="T34" fmla="*/ 64 w 115"/>
                <a:gd name="T35" fmla="*/ 3 h 43"/>
                <a:gd name="T36" fmla="*/ 21 w 115"/>
                <a:gd name="T37" fmla="*/ 8 h 43"/>
                <a:gd name="T38" fmla="*/ 21 w 115"/>
                <a:gd name="T39" fmla="*/ 6 h 43"/>
                <a:gd name="T40" fmla="*/ 21 w 115"/>
                <a:gd name="T41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" h="43">
                  <a:moveTo>
                    <a:pt x="17" y="31"/>
                  </a:moveTo>
                  <a:cubicBezTo>
                    <a:pt x="5" y="25"/>
                    <a:pt x="0" y="20"/>
                    <a:pt x="0" y="16"/>
                  </a:cubicBezTo>
                  <a:cubicBezTo>
                    <a:pt x="1" y="10"/>
                    <a:pt x="6" y="8"/>
                    <a:pt x="11" y="7"/>
                  </a:cubicBezTo>
                  <a:cubicBezTo>
                    <a:pt x="15" y="5"/>
                    <a:pt x="20" y="5"/>
                    <a:pt x="20" y="5"/>
                  </a:cubicBezTo>
                  <a:cubicBezTo>
                    <a:pt x="21" y="4"/>
                    <a:pt x="42" y="0"/>
                    <a:pt x="64" y="0"/>
                  </a:cubicBezTo>
                  <a:cubicBezTo>
                    <a:pt x="84" y="0"/>
                    <a:pt x="104" y="3"/>
                    <a:pt x="112" y="16"/>
                  </a:cubicBezTo>
                  <a:cubicBezTo>
                    <a:pt x="114" y="19"/>
                    <a:pt x="115" y="22"/>
                    <a:pt x="115" y="24"/>
                  </a:cubicBezTo>
                  <a:cubicBezTo>
                    <a:pt x="114" y="37"/>
                    <a:pt x="95" y="43"/>
                    <a:pt x="72" y="43"/>
                  </a:cubicBezTo>
                  <a:cubicBezTo>
                    <a:pt x="54" y="43"/>
                    <a:pt x="33" y="39"/>
                    <a:pt x="17" y="31"/>
                  </a:cubicBezTo>
                  <a:close/>
                  <a:moveTo>
                    <a:pt x="21" y="8"/>
                  </a:moveTo>
                  <a:cubicBezTo>
                    <a:pt x="21" y="8"/>
                    <a:pt x="16" y="8"/>
                    <a:pt x="12" y="10"/>
                  </a:cubicBezTo>
                  <a:cubicBezTo>
                    <a:pt x="7" y="11"/>
                    <a:pt x="3" y="13"/>
                    <a:pt x="3" y="16"/>
                  </a:cubicBezTo>
                  <a:cubicBezTo>
                    <a:pt x="3" y="18"/>
                    <a:pt x="7" y="22"/>
                    <a:pt x="19" y="28"/>
                  </a:cubicBezTo>
                  <a:cubicBezTo>
                    <a:pt x="34" y="36"/>
                    <a:pt x="54" y="40"/>
                    <a:pt x="72" y="40"/>
                  </a:cubicBezTo>
                  <a:cubicBezTo>
                    <a:pt x="83" y="40"/>
                    <a:pt x="93" y="38"/>
                    <a:pt x="101" y="36"/>
                  </a:cubicBezTo>
                  <a:cubicBezTo>
                    <a:pt x="108" y="33"/>
                    <a:pt x="112" y="29"/>
                    <a:pt x="112" y="24"/>
                  </a:cubicBezTo>
                  <a:cubicBezTo>
                    <a:pt x="112" y="22"/>
                    <a:pt x="111" y="20"/>
                    <a:pt x="110" y="18"/>
                  </a:cubicBezTo>
                  <a:cubicBezTo>
                    <a:pt x="103" y="7"/>
                    <a:pt x="83" y="3"/>
                    <a:pt x="64" y="3"/>
                  </a:cubicBezTo>
                  <a:cubicBezTo>
                    <a:pt x="42" y="3"/>
                    <a:pt x="21" y="8"/>
                    <a:pt x="21" y="8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21" y="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" name="Freeform 29"/>
            <p:cNvSpPr>
              <a:spLocks noEditPoints="1"/>
            </p:cNvSpPr>
            <p:nvPr/>
          </p:nvSpPr>
          <p:spPr bwMode="auto">
            <a:xfrm>
              <a:off x="2125" y="2615"/>
              <a:ext cx="211" cy="69"/>
            </a:xfrm>
            <a:custGeom>
              <a:avLst/>
              <a:gdLst>
                <a:gd name="T0" fmla="*/ 13 w 89"/>
                <a:gd name="T1" fmla="*/ 20 h 29"/>
                <a:gd name="T2" fmla="*/ 0 w 89"/>
                <a:gd name="T3" fmla="*/ 10 h 29"/>
                <a:gd name="T4" fmla="*/ 9 w 89"/>
                <a:gd name="T5" fmla="*/ 5 h 29"/>
                <a:gd name="T6" fmla="*/ 16 w 89"/>
                <a:gd name="T7" fmla="*/ 4 h 29"/>
                <a:gd name="T8" fmla="*/ 56 w 89"/>
                <a:gd name="T9" fmla="*/ 0 h 29"/>
                <a:gd name="T10" fmla="*/ 87 w 89"/>
                <a:gd name="T11" fmla="*/ 9 h 29"/>
                <a:gd name="T12" fmla="*/ 89 w 89"/>
                <a:gd name="T13" fmla="*/ 16 h 29"/>
                <a:gd name="T14" fmla="*/ 59 w 89"/>
                <a:gd name="T15" fmla="*/ 29 h 29"/>
                <a:gd name="T16" fmla="*/ 13 w 89"/>
                <a:gd name="T17" fmla="*/ 20 h 29"/>
                <a:gd name="T18" fmla="*/ 16 w 89"/>
                <a:gd name="T19" fmla="*/ 7 h 29"/>
                <a:gd name="T20" fmla="*/ 5 w 89"/>
                <a:gd name="T21" fmla="*/ 9 h 29"/>
                <a:gd name="T22" fmla="*/ 3 w 89"/>
                <a:gd name="T23" fmla="*/ 10 h 29"/>
                <a:gd name="T24" fmla="*/ 5 w 89"/>
                <a:gd name="T25" fmla="*/ 13 h 29"/>
                <a:gd name="T26" fmla="*/ 15 w 89"/>
                <a:gd name="T27" fmla="*/ 18 h 29"/>
                <a:gd name="T28" fmla="*/ 59 w 89"/>
                <a:gd name="T29" fmla="*/ 26 h 29"/>
                <a:gd name="T30" fmla="*/ 79 w 89"/>
                <a:gd name="T31" fmla="*/ 23 h 29"/>
                <a:gd name="T32" fmla="*/ 86 w 89"/>
                <a:gd name="T33" fmla="*/ 16 h 29"/>
                <a:gd name="T34" fmla="*/ 85 w 89"/>
                <a:gd name="T35" fmla="*/ 11 h 29"/>
                <a:gd name="T36" fmla="*/ 56 w 89"/>
                <a:gd name="T37" fmla="*/ 3 h 29"/>
                <a:gd name="T38" fmla="*/ 16 w 89"/>
                <a:gd name="T3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29">
                  <a:moveTo>
                    <a:pt x="13" y="20"/>
                  </a:moveTo>
                  <a:cubicBezTo>
                    <a:pt x="4" y="16"/>
                    <a:pt x="1" y="14"/>
                    <a:pt x="0" y="10"/>
                  </a:cubicBezTo>
                  <a:cubicBezTo>
                    <a:pt x="1" y="6"/>
                    <a:pt x="5" y="6"/>
                    <a:pt x="9" y="5"/>
                  </a:cubicBezTo>
                  <a:cubicBezTo>
                    <a:pt x="12" y="4"/>
                    <a:pt x="15" y="4"/>
                    <a:pt x="16" y="4"/>
                  </a:cubicBezTo>
                  <a:cubicBezTo>
                    <a:pt x="17" y="4"/>
                    <a:pt x="38" y="0"/>
                    <a:pt x="56" y="0"/>
                  </a:cubicBezTo>
                  <a:cubicBezTo>
                    <a:pt x="70" y="0"/>
                    <a:pt x="83" y="2"/>
                    <a:pt x="87" y="9"/>
                  </a:cubicBezTo>
                  <a:cubicBezTo>
                    <a:pt x="89" y="12"/>
                    <a:pt x="89" y="14"/>
                    <a:pt x="89" y="16"/>
                  </a:cubicBezTo>
                  <a:cubicBezTo>
                    <a:pt x="89" y="26"/>
                    <a:pt x="75" y="29"/>
                    <a:pt x="59" y="29"/>
                  </a:cubicBezTo>
                  <a:cubicBezTo>
                    <a:pt x="44" y="29"/>
                    <a:pt x="27" y="26"/>
                    <a:pt x="13" y="20"/>
                  </a:cubicBezTo>
                  <a:close/>
                  <a:moveTo>
                    <a:pt x="16" y="7"/>
                  </a:moveTo>
                  <a:cubicBezTo>
                    <a:pt x="16" y="7"/>
                    <a:pt x="8" y="8"/>
                    <a:pt x="5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7" y="14"/>
                    <a:pt x="10" y="16"/>
                    <a:pt x="15" y="18"/>
                  </a:cubicBezTo>
                  <a:cubicBezTo>
                    <a:pt x="28" y="23"/>
                    <a:pt x="45" y="26"/>
                    <a:pt x="59" y="26"/>
                  </a:cubicBezTo>
                  <a:cubicBezTo>
                    <a:pt x="67" y="26"/>
                    <a:pt x="74" y="25"/>
                    <a:pt x="79" y="23"/>
                  </a:cubicBezTo>
                  <a:cubicBezTo>
                    <a:pt x="84" y="21"/>
                    <a:pt x="86" y="19"/>
                    <a:pt x="86" y="16"/>
                  </a:cubicBezTo>
                  <a:cubicBezTo>
                    <a:pt x="86" y="14"/>
                    <a:pt x="86" y="13"/>
                    <a:pt x="85" y="11"/>
                  </a:cubicBezTo>
                  <a:cubicBezTo>
                    <a:pt x="82" y="6"/>
                    <a:pt x="70" y="3"/>
                    <a:pt x="56" y="3"/>
                  </a:cubicBezTo>
                  <a:cubicBezTo>
                    <a:pt x="37" y="3"/>
                    <a:pt x="16" y="7"/>
                    <a:pt x="16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" name="Freeform 30"/>
            <p:cNvSpPr/>
            <p:nvPr/>
          </p:nvSpPr>
          <p:spPr bwMode="auto">
            <a:xfrm>
              <a:off x="1715" y="2423"/>
              <a:ext cx="372" cy="199"/>
            </a:xfrm>
            <a:custGeom>
              <a:avLst/>
              <a:gdLst>
                <a:gd name="T0" fmla="*/ 121 w 157"/>
                <a:gd name="T1" fmla="*/ 57 h 84"/>
                <a:gd name="T2" fmla="*/ 30 w 157"/>
                <a:gd name="T3" fmla="*/ 15 h 84"/>
                <a:gd name="T4" fmla="*/ 110 w 157"/>
                <a:gd name="T5" fmla="*/ 80 h 84"/>
                <a:gd name="T6" fmla="*/ 121 w 157"/>
                <a:gd name="T7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84">
                  <a:moveTo>
                    <a:pt x="121" y="57"/>
                  </a:moveTo>
                  <a:cubicBezTo>
                    <a:pt x="121" y="57"/>
                    <a:pt x="61" y="0"/>
                    <a:pt x="30" y="15"/>
                  </a:cubicBezTo>
                  <a:cubicBezTo>
                    <a:pt x="0" y="30"/>
                    <a:pt x="61" y="77"/>
                    <a:pt x="110" y="80"/>
                  </a:cubicBezTo>
                  <a:cubicBezTo>
                    <a:pt x="157" y="84"/>
                    <a:pt x="121" y="57"/>
                    <a:pt x="121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" name="Freeform 31"/>
            <p:cNvSpPr>
              <a:spLocks noEditPoints="1"/>
            </p:cNvSpPr>
            <p:nvPr/>
          </p:nvSpPr>
          <p:spPr bwMode="auto">
            <a:xfrm>
              <a:off x="1762" y="2449"/>
              <a:ext cx="275" cy="168"/>
            </a:xfrm>
            <a:custGeom>
              <a:avLst/>
              <a:gdLst>
                <a:gd name="T0" fmla="*/ 90 w 116"/>
                <a:gd name="T1" fmla="*/ 71 h 71"/>
                <a:gd name="T2" fmla="*/ 30 w 116"/>
                <a:gd name="T3" fmla="*/ 50 h 71"/>
                <a:gd name="T4" fmla="*/ 0 w 116"/>
                <a:gd name="T5" fmla="*/ 15 h 71"/>
                <a:gd name="T6" fmla="*/ 9 w 116"/>
                <a:gd name="T7" fmla="*/ 3 h 71"/>
                <a:gd name="T8" fmla="*/ 22 w 116"/>
                <a:gd name="T9" fmla="*/ 0 h 71"/>
                <a:gd name="T10" fmla="*/ 102 w 116"/>
                <a:gd name="T11" fmla="*/ 45 h 71"/>
                <a:gd name="T12" fmla="*/ 102 w 116"/>
                <a:gd name="T13" fmla="*/ 45 h 71"/>
                <a:gd name="T14" fmla="*/ 116 w 116"/>
                <a:gd name="T15" fmla="*/ 63 h 71"/>
                <a:gd name="T16" fmla="*/ 112 w 116"/>
                <a:gd name="T17" fmla="*/ 69 h 71"/>
                <a:gd name="T18" fmla="*/ 98 w 116"/>
                <a:gd name="T19" fmla="*/ 71 h 71"/>
                <a:gd name="T20" fmla="*/ 90 w 116"/>
                <a:gd name="T21" fmla="*/ 71 h 71"/>
                <a:gd name="T22" fmla="*/ 22 w 116"/>
                <a:gd name="T23" fmla="*/ 3 h 71"/>
                <a:gd name="T24" fmla="*/ 11 w 116"/>
                <a:gd name="T25" fmla="*/ 6 h 71"/>
                <a:gd name="T26" fmla="*/ 3 w 116"/>
                <a:gd name="T27" fmla="*/ 15 h 71"/>
                <a:gd name="T28" fmla="*/ 32 w 116"/>
                <a:gd name="T29" fmla="*/ 47 h 71"/>
                <a:gd name="T30" fmla="*/ 90 w 116"/>
                <a:gd name="T31" fmla="*/ 68 h 71"/>
                <a:gd name="T32" fmla="*/ 98 w 116"/>
                <a:gd name="T33" fmla="*/ 68 h 71"/>
                <a:gd name="T34" fmla="*/ 110 w 116"/>
                <a:gd name="T35" fmla="*/ 66 h 71"/>
                <a:gd name="T36" fmla="*/ 113 w 116"/>
                <a:gd name="T37" fmla="*/ 63 h 71"/>
                <a:gd name="T38" fmla="*/ 107 w 116"/>
                <a:gd name="T39" fmla="*/ 53 h 71"/>
                <a:gd name="T40" fmla="*/ 100 w 116"/>
                <a:gd name="T41" fmla="*/ 47 h 71"/>
                <a:gd name="T42" fmla="*/ 101 w 116"/>
                <a:gd name="T43" fmla="*/ 46 h 71"/>
                <a:gd name="T44" fmla="*/ 100 w 116"/>
                <a:gd name="T45" fmla="*/ 47 h 71"/>
                <a:gd name="T46" fmla="*/ 73 w 116"/>
                <a:gd name="T47" fmla="*/ 25 h 71"/>
                <a:gd name="T48" fmla="*/ 22 w 116"/>
                <a:gd name="T49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6" h="71">
                  <a:moveTo>
                    <a:pt x="90" y="71"/>
                  </a:moveTo>
                  <a:cubicBezTo>
                    <a:pt x="70" y="69"/>
                    <a:pt x="47" y="61"/>
                    <a:pt x="30" y="50"/>
                  </a:cubicBezTo>
                  <a:cubicBezTo>
                    <a:pt x="13" y="39"/>
                    <a:pt x="1" y="26"/>
                    <a:pt x="0" y="15"/>
                  </a:cubicBezTo>
                  <a:cubicBezTo>
                    <a:pt x="0" y="10"/>
                    <a:pt x="3" y="6"/>
                    <a:pt x="9" y="3"/>
                  </a:cubicBezTo>
                  <a:cubicBezTo>
                    <a:pt x="13" y="1"/>
                    <a:pt x="17" y="0"/>
                    <a:pt x="22" y="0"/>
                  </a:cubicBezTo>
                  <a:cubicBezTo>
                    <a:pt x="55" y="0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4" y="46"/>
                    <a:pt x="116" y="55"/>
                    <a:pt x="116" y="63"/>
                  </a:cubicBezTo>
                  <a:cubicBezTo>
                    <a:pt x="116" y="65"/>
                    <a:pt x="114" y="68"/>
                    <a:pt x="112" y="69"/>
                  </a:cubicBezTo>
                  <a:cubicBezTo>
                    <a:pt x="109" y="71"/>
                    <a:pt x="104" y="71"/>
                    <a:pt x="98" y="71"/>
                  </a:cubicBezTo>
                  <a:cubicBezTo>
                    <a:pt x="96" y="71"/>
                    <a:pt x="93" y="71"/>
                    <a:pt x="90" y="71"/>
                  </a:cubicBezTo>
                  <a:close/>
                  <a:moveTo>
                    <a:pt x="22" y="3"/>
                  </a:moveTo>
                  <a:cubicBezTo>
                    <a:pt x="18" y="3"/>
                    <a:pt x="14" y="4"/>
                    <a:pt x="11" y="6"/>
                  </a:cubicBezTo>
                  <a:cubicBezTo>
                    <a:pt x="5" y="8"/>
                    <a:pt x="3" y="11"/>
                    <a:pt x="3" y="15"/>
                  </a:cubicBezTo>
                  <a:cubicBezTo>
                    <a:pt x="3" y="24"/>
                    <a:pt x="15" y="37"/>
                    <a:pt x="32" y="47"/>
                  </a:cubicBezTo>
                  <a:cubicBezTo>
                    <a:pt x="49" y="58"/>
                    <a:pt x="71" y="66"/>
                    <a:pt x="90" y="68"/>
                  </a:cubicBezTo>
                  <a:cubicBezTo>
                    <a:pt x="93" y="68"/>
                    <a:pt x="96" y="68"/>
                    <a:pt x="98" y="68"/>
                  </a:cubicBezTo>
                  <a:cubicBezTo>
                    <a:pt x="104" y="68"/>
                    <a:pt x="108" y="68"/>
                    <a:pt x="110" y="66"/>
                  </a:cubicBezTo>
                  <a:cubicBezTo>
                    <a:pt x="112" y="65"/>
                    <a:pt x="113" y="64"/>
                    <a:pt x="113" y="63"/>
                  </a:cubicBezTo>
                  <a:cubicBezTo>
                    <a:pt x="113" y="60"/>
                    <a:pt x="110" y="56"/>
                    <a:pt x="107" y="53"/>
                  </a:cubicBezTo>
                  <a:cubicBezTo>
                    <a:pt x="104" y="49"/>
                    <a:pt x="100" y="47"/>
                    <a:pt x="100" y="47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89" y="36"/>
                    <a:pt x="73" y="25"/>
                  </a:cubicBezTo>
                  <a:cubicBezTo>
                    <a:pt x="57" y="14"/>
                    <a:pt x="37" y="3"/>
                    <a:pt x="2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" name="Freeform 32"/>
            <p:cNvSpPr>
              <a:spLocks noEditPoints="1"/>
            </p:cNvSpPr>
            <p:nvPr/>
          </p:nvSpPr>
          <p:spPr bwMode="auto">
            <a:xfrm>
              <a:off x="1798" y="2470"/>
              <a:ext cx="208" cy="131"/>
            </a:xfrm>
            <a:custGeom>
              <a:avLst/>
              <a:gdLst>
                <a:gd name="T0" fmla="*/ 70 w 88"/>
                <a:gd name="T1" fmla="*/ 54 h 55"/>
                <a:gd name="T2" fmla="*/ 23 w 88"/>
                <a:gd name="T3" fmla="*/ 37 h 55"/>
                <a:gd name="T4" fmla="*/ 0 w 88"/>
                <a:gd name="T5" fmla="*/ 11 h 55"/>
                <a:gd name="T6" fmla="*/ 6 w 88"/>
                <a:gd name="T7" fmla="*/ 2 h 55"/>
                <a:gd name="T8" fmla="*/ 13 w 88"/>
                <a:gd name="T9" fmla="*/ 0 h 55"/>
                <a:gd name="T10" fmla="*/ 76 w 88"/>
                <a:gd name="T11" fmla="*/ 37 h 55"/>
                <a:gd name="T12" fmla="*/ 82 w 88"/>
                <a:gd name="T13" fmla="*/ 42 h 55"/>
                <a:gd name="T14" fmla="*/ 88 w 88"/>
                <a:gd name="T15" fmla="*/ 50 h 55"/>
                <a:gd name="T16" fmla="*/ 80 w 88"/>
                <a:gd name="T17" fmla="*/ 55 h 55"/>
                <a:gd name="T18" fmla="*/ 70 w 88"/>
                <a:gd name="T19" fmla="*/ 54 h 55"/>
                <a:gd name="T20" fmla="*/ 13 w 88"/>
                <a:gd name="T21" fmla="*/ 3 h 55"/>
                <a:gd name="T22" fmla="*/ 8 w 88"/>
                <a:gd name="T23" fmla="*/ 4 h 55"/>
                <a:gd name="T24" fmla="*/ 3 w 88"/>
                <a:gd name="T25" fmla="*/ 11 h 55"/>
                <a:gd name="T26" fmla="*/ 25 w 88"/>
                <a:gd name="T27" fmla="*/ 34 h 55"/>
                <a:gd name="T28" fmla="*/ 70 w 88"/>
                <a:gd name="T29" fmla="*/ 51 h 55"/>
                <a:gd name="T30" fmla="*/ 80 w 88"/>
                <a:gd name="T31" fmla="*/ 52 h 55"/>
                <a:gd name="T32" fmla="*/ 84 w 88"/>
                <a:gd name="T33" fmla="*/ 51 h 55"/>
                <a:gd name="T34" fmla="*/ 85 w 88"/>
                <a:gd name="T35" fmla="*/ 50 h 55"/>
                <a:gd name="T36" fmla="*/ 80 w 88"/>
                <a:gd name="T37" fmla="*/ 44 h 55"/>
                <a:gd name="T38" fmla="*/ 75 w 88"/>
                <a:gd name="T39" fmla="*/ 40 h 55"/>
                <a:gd name="T40" fmla="*/ 76 w 88"/>
                <a:gd name="T41" fmla="*/ 39 h 55"/>
                <a:gd name="T42" fmla="*/ 75 w 88"/>
                <a:gd name="T43" fmla="*/ 40 h 55"/>
                <a:gd name="T44" fmla="*/ 51 w 88"/>
                <a:gd name="T45" fmla="*/ 21 h 55"/>
                <a:gd name="T46" fmla="*/ 13 w 88"/>
                <a:gd name="T47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" h="55">
                  <a:moveTo>
                    <a:pt x="70" y="54"/>
                  </a:moveTo>
                  <a:cubicBezTo>
                    <a:pt x="54" y="51"/>
                    <a:pt x="37" y="45"/>
                    <a:pt x="23" y="37"/>
                  </a:cubicBezTo>
                  <a:cubicBezTo>
                    <a:pt x="10" y="29"/>
                    <a:pt x="0" y="20"/>
                    <a:pt x="0" y="11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8" y="1"/>
                    <a:pt x="10" y="0"/>
                    <a:pt x="13" y="0"/>
                  </a:cubicBezTo>
                  <a:cubicBezTo>
                    <a:pt x="34" y="0"/>
                    <a:pt x="74" y="35"/>
                    <a:pt x="76" y="37"/>
                  </a:cubicBezTo>
                  <a:cubicBezTo>
                    <a:pt x="77" y="38"/>
                    <a:pt x="79" y="39"/>
                    <a:pt x="82" y="42"/>
                  </a:cubicBezTo>
                  <a:cubicBezTo>
                    <a:pt x="85" y="44"/>
                    <a:pt x="88" y="47"/>
                    <a:pt x="88" y="50"/>
                  </a:cubicBezTo>
                  <a:cubicBezTo>
                    <a:pt x="88" y="53"/>
                    <a:pt x="85" y="55"/>
                    <a:pt x="80" y="55"/>
                  </a:cubicBezTo>
                  <a:cubicBezTo>
                    <a:pt x="77" y="55"/>
                    <a:pt x="74" y="54"/>
                    <a:pt x="70" y="54"/>
                  </a:cubicBezTo>
                  <a:close/>
                  <a:moveTo>
                    <a:pt x="13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4" y="6"/>
                    <a:pt x="3" y="9"/>
                    <a:pt x="3" y="11"/>
                  </a:cubicBezTo>
                  <a:cubicBezTo>
                    <a:pt x="3" y="17"/>
                    <a:pt x="12" y="27"/>
                    <a:pt x="25" y="34"/>
                  </a:cubicBezTo>
                  <a:cubicBezTo>
                    <a:pt x="38" y="42"/>
                    <a:pt x="55" y="49"/>
                    <a:pt x="70" y="51"/>
                  </a:cubicBezTo>
                  <a:cubicBezTo>
                    <a:pt x="74" y="51"/>
                    <a:pt x="77" y="52"/>
                    <a:pt x="80" y="52"/>
                  </a:cubicBezTo>
                  <a:cubicBezTo>
                    <a:pt x="82" y="52"/>
                    <a:pt x="84" y="51"/>
                    <a:pt x="84" y="51"/>
                  </a:cubicBezTo>
                  <a:cubicBezTo>
                    <a:pt x="85" y="51"/>
                    <a:pt x="85" y="50"/>
                    <a:pt x="85" y="50"/>
                  </a:cubicBezTo>
                  <a:cubicBezTo>
                    <a:pt x="85" y="49"/>
                    <a:pt x="83" y="46"/>
                    <a:pt x="80" y="44"/>
                  </a:cubicBezTo>
                  <a:cubicBezTo>
                    <a:pt x="77" y="42"/>
                    <a:pt x="75" y="40"/>
                    <a:pt x="75" y="40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64" y="30"/>
                    <a:pt x="51" y="21"/>
                  </a:cubicBezTo>
                  <a:cubicBezTo>
                    <a:pt x="38" y="12"/>
                    <a:pt x="22" y="3"/>
                    <a:pt x="1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" name="Freeform 33"/>
            <p:cNvSpPr/>
            <p:nvPr/>
          </p:nvSpPr>
          <p:spPr bwMode="auto">
            <a:xfrm>
              <a:off x="1739" y="2579"/>
              <a:ext cx="353" cy="143"/>
            </a:xfrm>
            <a:custGeom>
              <a:avLst/>
              <a:gdLst>
                <a:gd name="T0" fmla="*/ 108 w 149"/>
                <a:gd name="T1" fmla="*/ 17 h 60"/>
                <a:gd name="T2" fmla="*/ 18 w 149"/>
                <a:gd name="T3" fmla="*/ 25 h 60"/>
                <a:gd name="T4" fmla="*/ 110 w 149"/>
                <a:gd name="T5" fmla="*/ 41 h 60"/>
                <a:gd name="T6" fmla="*/ 108 w 149"/>
                <a:gd name="T7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60">
                  <a:moveTo>
                    <a:pt x="108" y="17"/>
                  </a:moveTo>
                  <a:cubicBezTo>
                    <a:pt x="108" y="17"/>
                    <a:pt x="35" y="0"/>
                    <a:pt x="18" y="25"/>
                  </a:cubicBezTo>
                  <a:cubicBezTo>
                    <a:pt x="0" y="51"/>
                    <a:pt x="69" y="60"/>
                    <a:pt x="110" y="41"/>
                  </a:cubicBezTo>
                  <a:cubicBezTo>
                    <a:pt x="149" y="23"/>
                    <a:pt x="108" y="17"/>
                    <a:pt x="10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" name="Freeform 34"/>
            <p:cNvSpPr>
              <a:spLocks noEditPoints="1"/>
            </p:cNvSpPr>
            <p:nvPr/>
          </p:nvSpPr>
          <p:spPr bwMode="auto">
            <a:xfrm>
              <a:off x="1769" y="2603"/>
              <a:ext cx="273" cy="100"/>
            </a:xfrm>
            <a:custGeom>
              <a:avLst/>
              <a:gdLst>
                <a:gd name="T0" fmla="*/ 0 w 115"/>
                <a:gd name="T1" fmla="*/ 23 h 42"/>
                <a:gd name="T2" fmla="*/ 3 w 115"/>
                <a:gd name="T3" fmla="*/ 14 h 42"/>
                <a:gd name="T4" fmla="*/ 47 w 115"/>
                <a:gd name="T5" fmla="*/ 0 h 42"/>
                <a:gd name="T6" fmla="*/ 95 w 115"/>
                <a:gd name="T7" fmla="*/ 5 h 42"/>
                <a:gd name="T8" fmla="*/ 105 w 115"/>
                <a:gd name="T9" fmla="*/ 8 h 42"/>
                <a:gd name="T10" fmla="*/ 115 w 115"/>
                <a:gd name="T11" fmla="*/ 17 h 42"/>
                <a:gd name="T12" fmla="*/ 98 w 115"/>
                <a:gd name="T13" fmla="*/ 32 h 42"/>
                <a:gd name="T14" fmla="*/ 46 w 115"/>
                <a:gd name="T15" fmla="*/ 42 h 42"/>
                <a:gd name="T16" fmla="*/ 0 w 115"/>
                <a:gd name="T17" fmla="*/ 23 h 42"/>
                <a:gd name="T18" fmla="*/ 6 w 115"/>
                <a:gd name="T19" fmla="*/ 16 h 42"/>
                <a:gd name="T20" fmla="*/ 3 w 115"/>
                <a:gd name="T21" fmla="*/ 23 h 42"/>
                <a:gd name="T22" fmla="*/ 16 w 115"/>
                <a:gd name="T23" fmla="*/ 35 h 42"/>
                <a:gd name="T24" fmla="*/ 46 w 115"/>
                <a:gd name="T25" fmla="*/ 39 h 42"/>
                <a:gd name="T26" fmla="*/ 96 w 115"/>
                <a:gd name="T27" fmla="*/ 29 h 42"/>
                <a:gd name="T28" fmla="*/ 112 w 115"/>
                <a:gd name="T29" fmla="*/ 17 h 42"/>
                <a:gd name="T30" fmla="*/ 104 w 115"/>
                <a:gd name="T31" fmla="*/ 11 h 42"/>
                <a:gd name="T32" fmla="*/ 95 w 115"/>
                <a:gd name="T33" fmla="*/ 8 h 42"/>
                <a:gd name="T34" fmla="*/ 95 w 115"/>
                <a:gd name="T35" fmla="*/ 7 h 42"/>
                <a:gd name="T36" fmla="*/ 95 w 115"/>
                <a:gd name="T37" fmla="*/ 8 h 42"/>
                <a:gd name="T38" fmla="*/ 80 w 115"/>
                <a:gd name="T39" fmla="*/ 6 h 42"/>
                <a:gd name="T40" fmla="*/ 47 w 115"/>
                <a:gd name="T41" fmla="*/ 3 h 42"/>
                <a:gd name="T42" fmla="*/ 47 w 115"/>
                <a:gd name="T43" fmla="*/ 3 h 42"/>
                <a:gd name="T44" fmla="*/ 6 w 115"/>
                <a:gd name="T45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" h="42">
                  <a:moveTo>
                    <a:pt x="0" y="23"/>
                  </a:moveTo>
                  <a:cubicBezTo>
                    <a:pt x="0" y="20"/>
                    <a:pt x="1" y="17"/>
                    <a:pt x="3" y="14"/>
                  </a:cubicBezTo>
                  <a:cubicBezTo>
                    <a:pt x="11" y="3"/>
                    <a:pt x="29" y="0"/>
                    <a:pt x="47" y="0"/>
                  </a:cubicBezTo>
                  <a:cubicBezTo>
                    <a:pt x="70" y="0"/>
                    <a:pt x="94" y="5"/>
                    <a:pt x="95" y="5"/>
                  </a:cubicBezTo>
                  <a:cubicBezTo>
                    <a:pt x="96" y="6"/>
                    <a:pt x="100" y="6"/>
                    <a:pt x="105" y="8"/>
                  </a:cubicBezTo>
                  <a:cubicBezTo>
                    <a:pt x="110" y="9"/>
                    <a:pt x="115" y="12"/>
                    <a:pt x="115" y="17"/>
                  </a:cubicBezTo>
                  <a:cubicBezTo>
                    <a:pt x="115" y="22"/>
                    <a:pt x="110" y="26"/>
                    <a:pt x="98" y="32"/>
                  </a:cubicBezTo>
                  <a:cubicBezTo>
                    <a:pt x="82" y="39"/>
                    <a:pt x="64" y="42"/>
                    <a:pt x="46" y="42"/>
                  </a:cubicBezTo>
                  <a:cubicBezTo>
                    <a:pt x="22" y="42"/>
                    <a:pt x="1" y="36"/>
                    <a:pt x="0" y="23"/>
                  </a:cubicBezTo>
                  <a:close/>
                  <a:moveTo>
                    <a:pt x="6" y="16"/>
                  </a:moveTo>
                  <a:cubicBezTo>
                    <a:pt x="4" y="19"/>
                    <a:pt x="3" y="21"/>
                    <a:pt x="3" y="23"/>
                  </a:cubicBezTo>
                  <a:cubicBezTo>
                    <a:pt x="3" y="28"/>
                    <a:pt x="8" y="32"/>
                    <a:pt x="16" y="35"/>
                  </a:cubicBezTo>
                  <a:cubicBezTo>
                    <a:pt x="23" y="38"/>
                    <a:pt x="34" y="39"/>
                    <a:pt x="46" y="39"/>
                  </a:cubicBezTo>
                  <a:cubicBezTo>
                    <a:pt x="63" y="39"/>
                    <a:pt x="82" y="36"/>
                    <a:pt x="96" y="29"/>
                  </a:cubicBezTo>
                  <a:cubicBezTo>
                    <a:pt x="109" y="24"/>
                    <a:pt x="112" y="19"/>
                    <a:pt x="112" y="17"/>
                  </a:cubicBezTo>
                  <a:cubicBezTo>
                    <a:pt x="112" y="15"/>
                    <a:pt x="109" y="12"/>
                    <a:pt x="104" y="11"/>
                  </a:cubicBezTo>
                  <a:cubicBezTo>
                    <a:pt x="99" y="9"/>
                    <a:pt x="95" y="8"/>
                    <a:pt x="95" y="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5" y="8"/>
                    <a:pt x="89" y="7"/>
                    <a:pt x="80" y="6"/>
                  </a:cubicBezTo>
                  <a:cubicBezTo>
                    <a:pt x="71" y="4"/>
                    <a:pt x="59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29" y="3"/>
                    <a:pt x="12" y="6"/>
                    <a:pt x="6" y="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" name="Freeform 35"/>
            <p:cNvSpPr>
              <a:spLocks noEditPoints="1"/>
            </p:cNvSpPr>
            <p:nvPr/>
          </p:nvSpPr>
          <p:spPr bwMode="auto">
            <a:xfrm>
              <a:off x="1803" y="2620"/>
              <a:ext cx="211" cy="69"/>
            </a:xfrm>
            <a:custGeom>
              <a:avLst/>
              <a:gdLst>
                <a:gd name="T0" fmla="*/ 0 w 89"/>
                <a:gd name="T1" fmla="*/ 15 h 29"/>
                <a:gd name="T2" fmla="*/ 2 w 89"/>
                <a:gd name="T3" fmla="*/ 8 h 29"/>
                <a:gd name="T4" fmla="*/ 30 w 89"/>
                <a:gd name="T5" fmla="*/ 0 h 29"/>
                <a:gd name="T6" fmla="*/ 74 w 89"/>
                <a:gd name="T7" fmla="*/ 5 h 29"/>
                <a:gd name="T8" fmla="*/ 81 w 89"/>
                <a:gd name="T9" fmla="*/ 6 h 29"/>
                <a:gd name="T10" fmla="*/ 89 w 89"/>
                <a:gd name="T11" fmla="*/ 11 h 29"/>
                <a:gd name="T12" fmla="*/ 76 w 89"/>
                <a:gd name="T13" fmla="*/ 21 h 29"/>
                <a:gd name="T14" fmla="*/ 33 w 89"/>
                <a:gd name="T15" fmla="*/ 29 h 29"/>
                <a:gd name="T16" fmla="*/ 0 w 89"/>
                <a:gd name="T17" fmla="*/ 15 h 29"/>
                <a:gd name="T18" fmla="*/ 5 w 89"/>
                <a:gd name="T19" fmla="*/ 10 h 29"/>
                <a:gd name="T20" fmla="*/ 3 w 89"/>
                <a:gd name="T21" fmla="*/ 15 h 29"/>
                <a:gd name="T22" fmla="*/ 11 w 89"/>
                <a:gd name="T23" fmla="*/ 23 h 29"/>
                <a:gd name="T24" fmla="*/ 33 w 89"/>
                <a:gd name="T25" fmla="*/ 26 h 29"/>
                <a:gd name="T26" fmla="*/ 75 w 89"/>
                <a:gd name="T27" fmla="*/ 18 h 29"/>
                <a:gd name="T28" fmla="*/ 84 w 89"/>
                <a:gd name="T29" fmla="*/ 14 h 29"/>
                <a:gd name="T30" fmla="*/ 86 w 89"/>
                <a:gd name="T31" fmla="*/ 11 h 29"/>
                <a:gd name="T32" fmla="*/ 85 w 89"/>
                <a:gd name="T33" fmla="*/ 10 h 29"/>
                <a:gd name="T34" fmla="*/ 80 w 89"/>
                <a:gd name="T35" fmla="*/ 9 h 29"/>
                <a:gd name="T36" fmla="*/ 73 w 89"/>
                <a:gd name="T37" fmla="*/ 8 h 29"/>
                <a:gd name="T38" fmla="*/ 73 w 89"/>
                <a:gd name="T39" fmla="*/ 6 h 29"/>
                <a:gd name="T40" fmla="*/ 74 w 89"/>
                <a:gd name="T41" fmla="*/ 5 h 29"/>
                <a:gd name="T42" fmla="*/ 73 w 89"/>
                <a:gd name="T43" fmla="*/ 6 h 29"/>
                <a:gd name="T44" fmla="*/ 73 w 89"/>
                <a:gd name="T45" fmla="*/ 8 h 29"/>
                <a:gd name="T46" fmla="*/ 73 w 89"/>
                <a:gd name="T47" fmla="*/ 8 h 29"/>
                <a:gd name="T48" fmla="*/ 59 w 89"/>
                <a:gd name="T49" fmla="*/ 5 h 29"/>
                <a:gd name="T50" fmla="*/ 30 w 89"/>
                <a:gd name="T51" fmla="*/ 3 h 29"/>
                <a:gd name="T52" fmla="*/ 29 w 89"/>
                <a:gd name="T53" fmla="*/ 3 h 29"/>
                <a:gd name="T54" fmla="*/ 5 w 89"/>
                <a:gd name="T55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29">
                  <a:moveTo>
                    <a:pt x="0" y="15"/>
                  </a:moveTo>
                  <a:cubicBezTo>
                    <a:pt x="0" y="13"/>
                    <a:pt x="1" y="10"/>
                    <a:pt x="2" y="8"/>
                  </a:cubicBezTo>
                  <a:cubicBezTo>
                    <a:pt x="6" y="1"/>
                    <a:pt x="17" y="0"/>
                    <a:pt x="30" y="0"/>
                  </a:cubicBezTo>
                  <a:cubicBezTo>
                    <a:pt x="49" y="0"/>
                    <a:pt x="72" y="5"/>
                    <a:pt x="74" y="5"/>
                  </a:cubicBezTo>
                  <a:cubicBezTo>
                    <a:pt x="74" y="5"/>
                    <a:pt x="78" y="5"/>
                    <a:pt x="81" y="6"/>
                  </a:cubicBezTo>
                  <a:cubicBezTo>
                    <a:pt x="84" y="7"/>
                    <a:pt x="89" y="8"/>
                    <a:pt x="89" y="11"/>
                  </a:cubicBezTo>
                  <a:cubicBezTo>
                    <a:pt x="89" y="15"/>
                    <a:pt x="85" y="17"/>
                    <a:pt x="76" y="21"/>
                  </a:cubicBezTo>
                  <a:cubicBezTo>
                    <a:pt x="63" y="26"/>
                    <a:pt x="47" y="29"/>
                    <a:pt x="33" y="29"/>
                  </a:cubicBezTo>
                  <a:cubicBezTo>
                    <a:pt x="16" y="28"/>
                    <a:pt x="1" y="25"/>
                    <a:pt x="0" y="15"/>
                  </a:cubicBezTo>
                  <a:close/>
                  <a:moveTo>
                    <a:pt x="5" y="10"/>
                  </a:moveTo>
                  <a:cubicBezTo>
                    <a:pt x="4" y="12"/>
                    <a:pt x="3" y="13"/>
                    <a:pt x="3" y="15"/>
                  </a:cubicBezTo>
                  <a:cubicBezTo>
                    <a:pt x="3" y="18"/>
                    <a:pt x="6" y="20"/>
                    <a:pt x="11" y="23"/>
                  </a:cubicBezTo>
                  <a:cubicBezTo>
                    <a:pt x="17" y="25"/>
                    <a:pt x="25" y="26"/>
                    <a:pt x="33" y="26"/>
                  </a:cubicBezTo>
                  <a:cubicBezTo>
                    <a:pt x="47" y="26"/>
                    <a:pt x="62" y="23"/>
                    <a:pt x="75" y="18"/>
                  </a:cubicBezTo>
                  <a:cubicBezTo>
                    <a:pt x="79" y="17"/>
                    <a:pt x="82" y="15"/>
                    <a:pt x="84" y="14"/>
                  </a:cubicBezTo>
                  <a:cubicBezTo>
                    <a:pt x="86" y="13"/>
                    <a:pt x="86" y="12"/>
                    <a:pt x="86" y="11"/>
                  </a:cubicBezTo>
                  <a:cubicBezTo>
                    <a:pt x="86" y="11"/>
                    <a:pt x="86" y="11"/>
                    <a:pt x="85" y="10"/>
                  </a:cubicBezTo>
                  <a:cubicBezTo>
                    <a:pt x="84" y="10"/>
                    <a:pt x="82" y="9"/>
                    <a:pt x="80" y="9"/>
                  </a:cubicBezTo>
                  <a:cubicBezTo>
                    <a:pt x="77" y="8"/>
                    <a:pt x="73" y="8"/>
                    <a:pt x="73" y="8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67" y="7"/>
                    <a:pt x="59" y="5"/>
                  </a:cubicBezTo>
                  <a:cubicBezTo>
                    <a:pt x="51" y="4"/>
                    <a:pt x="4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17" y="3"/>
                    <a:pt x="7" y="5"/>
                    <a:pt x="5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" name="Freeform 36"/>
            <p:cNvSpPr/>
            <p:nvPr/>
          </p:nvSpPr>
          <p:spPr bwMode="auto">
            <a:xfrm>
              <a:off x="1781" y="2558"/>
              <a:ext cx="572" cy="368"/>
            </a:xfrm>
            <a:custGeom>
              <a:avLst/>
              <a:gdLst>
                <a:gd name="T0" fmla="*/ 104 w 241"/>
                <a:gd name="T1" fmla="*/ 2 h 155"/>
                <a:gd name="T2" fmla="*/ 52 w 241"/>
                <a:gd name="T3" fmla="*/ 78 h 155"/>
                <a:gd name="T4" fmla="*/ 79 w 241"/>
                <a:gd name="T5" fmla="*/ 151 h 155"/>
                <a:gd name="T6" fmla="*/ 107 w 241"/>
                <a:gd name="T7" fmla="*/ 138 h 155"/>
                <a:gd name="T8" fmla="*/ 149 w 241"/>
                <a:gd name="T9" fmla="*/ 136 h 155"/>
                <a:gd name="T10" fmla="*/ 216 w 241"/>
                <a:gd name="T11" fmla="*/ 120 h 155"/>
                <a:gd name="T12" fmla="*/ 141 w 241"/>
                <a:gd name="T13" fmla="*/ 0 h 155"/>
                <a:gd name="T14" fmla="*/ 104 w 241"/>
                <a:gd name="T15" fmla="*/ 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1" h="155">
                  <a:moveTo>
                    <a:pt x="104" y="2"/>
                  </a:moveTo>
                  <a:cubicBezTo>
                    <a:pt x="104" y="2"/>
                    <a:pt x="97" y="63"/>
                    <a:pt x="52" y="78"/>
                  </a:cubicBezTo>
                  <a:cubicBezTo>
                    <a:pt x="0" y="96"/>
                    <a:pt x="42" y="155"/>
                    <a:pt x="79" y="151"/>
                  </a:cubicBezTo>
                  <a:cubicBezTo>
                    <a:pt x="79" y="151"/>
                    <a:pt x="94" y="150"/>
                    <a:pt x="107" y="138"/>
                  </a:cubicBezTo>
                  <a:cubicBezTo>
                    <a:pt x="118" y="126"/>
                    <a:pt x="138" y="129"/>
                    <a:pt x="149" y="136"/>
                  </a:cubicBezTo>
                  <a:cubicBezTo>
                    <a:pt x="181" y="155"/>
                    <a:pt x="204" y="143"/>
                    <a:pt x="216" y="120"/>
                  </a:cubicBezTo>
                  <a:cubicBezTo>
                    <a:pt x="241" y="68"/>
                    <a:pt x="148" y="78"/>
                    <a:pt x="141" y="0"/>
                  </a:cubicBezTo>
                  <a:lnTo>
                    <a:pt x="104" y="2"/>
                  </a:lnTo>
                  <a:close/>
                </a:path>
              </a:pathLst>
            </a:custGeom>
            <a:solidFill>
              <a:srgbClr val="80B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" name="Freeform 37"/>
            <p:cNvSpPr>
              <a:spLocks noEditPoints="1"/>
            </p:cNvSpPr>
            <p:nvPr/>
          </p:nvSpPr>
          <p:spPr bwMode="auto">
            <a:xfrm>
              <a:off x="1843" y="2553"/>
              <a:ext cx="462" cy="366"/>
            </a:xfrm>
            <a:custGeom>
              <a:avLst/>
              <a:gdLst>
                <a:gd name="T0" fmla="*/ 0 w 195"/>
                <a:gd name="T1" fmla="*/ 108 h 154"/>
                <a:gd name="T2" fmla="*/ 25 w 195"/>
                <a:gd name="T3" fmla="*/ 79 h 154"/>
                <a:gd name="T4" fmla="*/ 67 w 195"/>
                <a:gd name="T5" fmla="*/ 36 h 154"/>
                <a:gd name="T6" fmla="*/ 76 w 195"/>
                <a:gd name="T7" fmla="*/ 3 h 154"/>
                <a:gd name="T8" fmla="*/ 77 w 195"/>
                <a:gd name="T9" fmla="*/ 2 h 154"/>
                <a:gd name="T10" fmla="*/ 114 w 195"/>
                <a:gd name="T11" fmla="*/ 0 h 154"/>
                <a:gd name="T12" fmla="*/ 116 w 195"/>
                <a:gd name="T13" fmla="*/ 1 h 154"/>
                <a:gd name="T14" fmla="*/ 158 w 195"/>
                <a:gd name="T15" fmla="*/ 65 h 154"/>
                <a:gd name="T16" fmla="*/ 195 w 195"/>
                <a:gd name="T17" fmla="*/ 105 h 154"/>
                <a:gd name="T18" fmla="*/ 191 w 195"/>
                <a:gd name="T19" fmla="*/ 122 h 154"/>
                <a:gd name="T20" fmla="*/ 153 w 195"/>
                <a:gd name="T21" fmla="*/ 149 h 154"/>
                <a:gd name="T22" fmla="*/ 122 w 195"/>
                <a:gd name="T23" fmla="*/ 139 h 154"/>
                <a:gd name="T24" fmla="*/ 101 w 195"/>
                <a:gd name="T25" fmla="*/ 133 h 154"/>
                <a:gd name="T26" fmla="*/ 82 w 195"/>
                <a:gd name="T27" fmla="*/ 141 h 154"/>
                <a:gd name="T28" fmla="*/ 53 w 195"/>
                <a:gd name="T29" fmla="*/ 154 h 154"/>
                <a:gd name="T30" fmla="*/ 49 w 195"/>
                <a:gd name="T31" fmla="*/ 154 h 154"/>
                <a:gd name="T32" fmla="*/ 0 w 195"/>
                <a:gd name="T33" fmla="*/ 108 h 154"/>
                <a:gd name="T34" fmla="*/ 26 w 195"/>
                <a:gd name="T35" fmla="*/ 81 h 154"/>
                <a:gd name="T36" fmla="*/ 3 w 195"/>
                <a:gd name="T37" fmla="*/ 108 h 154"/>
                <a:gd name="T38" fmla="*/ 17 w 195"/>
                <a:gd name="T39" fmla="*/ 137 h 154"/>
                <a:gd name="T40" fmla="*/ 49 w 195"/>
                <a:gd name="T41" fmla="*/ 151 h 154"/>
                <a:gd name="T42" fmla="*/ 52 w 195"/>
                <a:gd name="T43" fmla="*/ 151 h 154"/>
                <a:gd name="T44" fmla="*/ 61 w 195"/>
                <a:gd name="T45" fmla="*/ 149 h 154"/>
                <a:gd name="T46" fmla="*/ 79 w 195"/>
                <a:gd name="T47" fmla="*/ 138 h 154"/>
                <a:gd name="T48" fmla="*/ 101 w 195"/>
                <a:gd name="T49" fmla="*/ 130 h 154"/>
                <a:gd name="T50" fmla="*/ 124 w 195"/>
                <a:gd name="T51" fmla="*/ 136 h 154"/>
                <a:gd name="T52" fmla="*/ 153 w 195"/>
                <a:gd name="T53" fmla="*/ 146 h 154"/>
                <a:gd name="T54" fmla="*/ 188 w 195"/>
                <a:gd name="T55" fmla="*/ 121 h 154"/>
                <a:gd name="T56" fmla="*/ 192 w 195"/>
                <a:gd name="T57" fmla="*/ 105 h 154"/>
                <a:gd name="T58" fmla="*/ 156 w 195"/>
                <a:gd name="T59" fmla="*/ 68 h 154"/>
                <a:gd name="T60" fmla="*/ 113 w 195"/>
                <a:gd name="T61" fmla="*/ 3 h 154"/>
                <a:gd name="T62" fmla="*/ 79 w 195"/>
                <a:gd name="T63" fmla="*/ 5 h 154"/>
                <a:gd name="T64" fmla="*/ 26 w 195"/>
                <a:gd name="T65" fmla="*/ 8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5" h="154">
                  <a:moveTo>
                    <a:pt x="0" y="108"/>
                  </a:moveTo>
                  <a:cubicBezTo>
                    <a:pt x="0" y="96"/>
                    <a:pt x="7" y="85"/>
                    <a:pt x="25" y="79"/>
                  </a:cubicBezTo>
                  <a:cubicBezTo>
                    <a:pt x="47" y="71"/>
                    <a:pt x="60" y="53"/>
                    <a:pt x="67" y="36"/>
                  </a:cubicBezTo>
                  <a:cubicBezTo>
                    <a:pt x="74" y="19"/>
                    <a:pt x="76" y="3"/>
                    <a:pt x="76" y="3"/>
                  </a:cubicBezTo>
                  <a:cubicBezTo>
                    <a:pt x="76" y="3"/>
                    <a:pt x="77" y="2"/>
                    <a:pt x="77" y="2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6" y="1"/>
                    <a:pt x="116" y="1"/>
                  </a:cubicBezTo>
                  <a:cubicBezTo>
                    <a:pt x="119" y="35"/>
                    <a:pt x="139" y="52"/>
                    <a:pt x="158" y="65"/>
                  </a:cubicBezTo>
                  <a:cubicBezTo>
                    <a:pt x="176" y="78"/>
                    <a:pt x="195" y="87"/>
                    <a:pt x="195" y="105"/>
                  </a:cubicBezTo>
                  <a:cubicBezTo>
                    <a:pt x="195" y="110"/>
                    <a:pt x="194" y="116"/>
                    <a:pt x="191" y="122"/>
                  </a:cubicBezTo>
                  <a:cubicBezTo>
                    <a:pt x="183" y="138"/>
                    <a:pt x="170" y="149"/>
                    <a:pt x="153" y="149"/>
                  </a:cubicBezTo>
                  <a:cubicBezTo>
                    <a:pt x="144" y="149"/>
                    <a:pt x="133" y="146"/>
                    <a:pt x="122" y="139"/>
                  </a:cubicBezTo>
                  <a:cubicBezTo>
                    <a:pt x="117" y="136"/>
                    <a:pt x="109" y="133"/>
                    <a:pt x="101" y="133"/>
                  </a:cubicBezTo>
                  <a:cubicBezTo>
                    <a:pt x="94" y="133"/>
                    <a:pt x="87" y="135"/>
                    <a:pt x="82" y="141"/>
                  </a:cubicBezTo>
                  <a:cubicBezTo>
                    <a:pt x="69" y="154"/>
                    <a:pt x="53" y="154"/>
                    <a:pt x="53" y="154"/>
                  </a:cubicBezTo>
                  <a:cubicBezTo>
                    <a:pt x="51" y="154"/>
                    <a:pt x="50" y="154"/>
                    <a:pt x="49" y="154"/>
                  </a:cubicBezTo>
                  <a:cubicBezTo>
                    <a:pt x="24" y="154"/>
                    <a:pt x="0" y="130"/>
                    <a:pt x="0" y="108"/>
                  </a:cubicBezTo>
                  <a:close/>
                  <a:moveTo>
                    <a:pt x="26" y="81"/>
                  </a:moveTo>
                  <a:cubicBezTo>
                    <a:pt x="9" y="87"/>
                    <a:pt x="3" y="97"/>
                    <a:pt x="3" y="108"/>
                  </a:cubicBezTo>
                  <a:cubicBezTo>
                    <a:pt x="3" y="118"/>
                    <a:pt x="8" y="129"/>
                    <a:pt x="17" y="137"/>
                  </a:cubicBezTo>
                  <a:cubicBezTo>
                    <a:pt x="26" y="146"/>
                    <a:pt x="38" y="151"/>
                    <a:pt x="49" y="151"/>
                  </a:cubicBezTo>
                  <a:cubicBezTo>
                    <a:pt x="50" y="151"/>
                    <a:pt x="51" y="151"/>
                    <a:pt x="52" y="151"/>
                  </a:cubicBezTo>
                  <a:cubicBezTo>
                    <a:pt x="52" y="151"/>
                    <a:pt x="56" y="151"/>
                    <a:pt x="61" y="149"/>
                  </a:cubicBezTo>
                  <a:cubicBezTo>
                    <a:pt x="67" y="148"/>
                    <a:pt x="73" y="145"/>
                    <a:pt x="79" y="138"/>
                  </a:cubicBezTo>
                  <a:cubicBezTo>
                    <a:pt x="86" y="132"/>
                    <a:pt x="94" y="130"/>
                    <a:pt x="101" y="130"/>
                  </a:cubicBezTo>
                  <a:cubicBezTo>
                    <a:pt x="110" y="130"/>
                    <a:pt x="118" y="133"/>
                    <a:pt x="124" y="136"/>
                  </a:cubicBezTo>
                  <a:cubicBezTo>
                    <a:pt x="135" y="143"/>
                    <a:pt x="144" y="146"/>
                    <a:pt x="153" y="146"/>
                  </a:cubicBezTo>
                  <a:cubicBezTo>
                    <a:pt x="169" y="146"/>
                    <a:pt x="181" y="136"/>
                    <a:pt x="188" y="121"/>
                  </a:cubicBezTo>
                  <a:cubicBezTo>
                    <a:pt x="191" y="115"/>
                    <a:pt x="192" y="110"/>
                    <a:pt x="192" y="105"/>
                  </a:cubicBezTo>
                  <a:cubicBezTo>
                    <a:pt x="193" y="89"/>
                    <a:pt x="175" y="81"/>
                    <a:pt x="156" y="68"/>
                  </a:cubicBezTo>
                  <a:cubicBezTo>
                    <a:pt x="137" y="55"/>
                    <a:pt x="117" y="37"/>
                    <a:pt x="11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8" y="14"/>
                    <a:pt x="68" y="67"/>
                    <a:pt x="26" y="8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" name="Freeform 38"/>
            <p:cNvSpPr>
              <a:spLocks noEditPoints="1"/>
            </p:cNvSpPr>
            <p:nvPr/>
          </p:nvSpPr>
          <p:spPr bwMode="auto">
            <a:xfrm>
              <a:off x="1864" y="2613"/>
              <a:ext cx="420" cy="292"/>
            </a:xfrm>
            <a:custGeom>
              <a:avLst/>
              <a:gdLst>
                <a:gd name="T0" fmla="*/ 119 w 177"/>
                <a:gd name="T1" fmla="*/ 15 h 123"/>
                <a:gd name="T2" fmla="*/ 118 w 177"/>
                <a:gd name="T3" fmla="*/ 13 h 123"/>
                <a:gd name="T4" fmla="*/ 111 w 177"/>
                <a:gd name="T5" fmla="*/ 0 h 123"/>
                <a:gd name="T6" fmla="*/ 78 w 177"/>
                <a:gd name="T7" fmla="*/ 2 h 123"/>
                <a:gd name="T8" fmla="*/ 63 w 177"/>
                <a:gd name="T9" fmla="*/ 0 h 123"/>
                <a:gd name="T10" fmla="*/ 57 w 177"/>
                <a:gd name="T11" fmla="*/ 15 h 123"/>
                <a:gd name="T12" fmla="*/ 76 w 177"/>
                <a:gd name="T13" fmla="*/ 18 h 123"/>
                <a:gd name="T14" fmla="*/ 119 w 177"/>
                <a:gd name="T15" fmla="*/ 15 h 123"/>
                <a:gd name="T16" fmla="*/ 166 w 177"/>
                <a:gd name="T17" fmla="*/ 54 h 123"/>
                <a:gd name="T18" fmla="*/ 12 w 177"/>
                <a:gd name="T19" fmla="*/ 57 h 123"/>
                <a:gd name="T20" fmla="*/ 0 w 177"/>
                <a:gd name="T21" fmla="*/ 64 h 123"/>
                <a:gd name="T22" fmla="*/ 82 w 177"/>
                <a:gd name="T23" fmla="*/ 108 h 123"/>
                <a:gd name="T24" fmla="*/ 101 w 177"/>
                <a:gd name="T25" fmla="*/ 108 h 123"/>
                <a:gd name="T26" fmla="*/ 177 w 177"/>
                <a:gd name="T27" fmla="*/ 63 h 123"/>
                <a:gd name="T28" fmla="*/ 166 w 177"/>
                <a:gd name="T29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7" h="123">
                  <a:moveTo>
                    <a:pt x="119" y="15"/>
                  </a:moveTo>
                  <a:cubicBezTo>
                    <a:pt x="119" y="14"/>
                    <a:pt x="118" y="14"/>
                    <a:pt x="118" y="13"/>
                  </a:cubicBezTo>
                  <a:cubicBezTo>
                    <a:pt x="115" y="9"/>
                    <a:pt x="113" y="5"/>
                    <a:pt x="111" y="0"/>
                  </a:cubicBezTo>
                  <a:cubicBezTo>
                    <a:pt x="98" y="3"/>
                    <a:pt x="87" y="3"/>
                    <a:pt x="78" y="2"/>
                  </a:cubicBezTo>
                  <a:cubicBezTo>
                    <a:pt x="72" y="2"/>
                    <a:pt x="67" y="1"/>
                    <a:pt x="63" y="0"/>
                  </a:cubicBezTo>
                  <a:cubicBezTo>
                    <a:pt x="62" y="5"/>
                    <a:pt x="60" y="10"/>
                    <a:pt x="57" y="15"/>
                  </a:cubicBezTo>
                  <a:cubicBezTo>
                    <a:pt x="62" y="16"/>
                    <a:pt x="69" y="18"/>
                    <a:pt x="76" y="18"/>
                  </a:cubicBezTo>
                  <a:cubicBezTo>
                    <a:pt x="88" y="19"/>
                    <a:pt x="103" y="19"/>
                    <a:pt x="119" y="15"/>
                  </a:cubicBezTo>
                  <a:close/>
                  <a:moveTo>
                    <a:pt x="166" y="54"/>
                  </a:moveTo>
                  <a:cubicBezTo>
                    <a:pt x="153" y="67"/>
                    <a:pt x="86" y="123"/>
                    <a:pt x="12" y="57"/>
                  </a:cubicBezTo>
                  <a:cubicBezTo>
                    <a:pt x="7" y="59"/>
                    <a:pt x="3" y="62"/>
                    <a:pt x="0" y="64"/>
                  </a:cubicBezTo>
                  <a:cubicBezTo>
                    <a:pt x="7" y="74"/>
                    <a:pt x="32" y="106"/>
                    <a:pt x="82" y="108"/>
                  </a:cubicBezTo>
                  <a:cubicBezTo>
                    <a:pt x="88" y="106"/>
                    <a:pt x="95" y="106"/>
                    <a:pt x="101" y="108"/>
                  </a:cubicBezTo>
                  <a:cubicBezTo>
                    <a:pt x="146" y="103"/>
                    <a:pt x="170" y="74"/>
                    <a:pt x="177" y="63"/>
                  </a:cubicBezTo>
                  <a:cubicBezTo>
                    <a:pt x="174" y="60"/>
                    <a:pt x="171" y="57"/>
                    <a:pt x="166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" name="Freeform 39"/>
            <p:cNvSpPr>
              <a:spLocks noEditPoints="1"/>
            </p:cNvSpPr>
            <p:nvPr/>
          </p:nvSpPr>
          <p:spPr bwMode="auto">
            <a:xfrm>
              <a:off x="1859" y="2610"/>
              <a:ext cx="430" cy="264"/>
            </a:xfrm>
            <a:custGeom>
              <a:avLst/>
              <a:gdLst>
                <a:gd name="T0" fmla="*/ 1 w 181"/>
                <a:gd name="T1" fmla="*/ 66 h 111"/>
                <a:gd name="T2" fmla="*/ 1 w 181"/>
                <a:gd name="T3" fmla="*/ 64 h 111"/>
                <a:gd name="T4" fmla="*/ 13 w 181"/>
                <a:gd name="T5" fmla="*/ 57 h 111"/>
                <a:gd name="T6" fmla="*/ 15 w 181"/>
                <a:gd name="T7" fmla="*/ 57 h 111"/>
                <a:gd name="T8" fmla="*/ 88 w 181"/>
                <a:gd name="T9" fmla="*/ 88 h 111"/>
                <a:gd name="T10" fmla="*/ 167 w 181"/>
                <a:gd name="T11" fmla="*/ 54 h 111"/>
                <a:gd name="T12" fmla="*/ 169 w 181"/>
                <a:gd name="T13" fmla="*/ 54 h 111"/>
                <a:gd name="T14" fmla="*/ 181 w 181"/>
                <a:gd name="T15" fmla="*/ 63 h 111"/>
                <a:gd name="T16" fmla="*/ 181 w 181"/>
                <a:gd name="T17" fmla="*/ 65 h 111"/>
                <a:gd name="T18" fmla="*/ 104 w 181"/>
                <a:gd name="T19" fmla="*/ 110 h 111"/>
                <a:gd name="T20" fmla="*/ 103 w 181"/>
                <a:gd name="T21" fmla="*/ 110 h 111"/>
                <a:gd name="T22" fmla="*/ 94 w 181"/>
                <a:gd name="T23" fmla="*/ 109 h 111"/>
                <a:gd name="T24" fmla="*/ 84 w 181"/>
                <a:gd name="T25" fmla="*/ 111 h 111"/>
                <a:gd name="T26" fmla="*/ 84 w 181"/>
                <a:gd name="T27" fmla="*/ 111 h 111"/>
                <a:gd name="T28" fmla="*/ 1 w 181"/>
                <a:gd name="T29" fmla="*/ 66 h 111"/>
                <a:gd name="T30" fmla="*/ 84 w 181"/>
                <a:gd name="T31" fmla="*/ 108 h 111"/>
                <a:gd name="T32" fmla="*/ 94 w 181"/>
                <a:gd name="T33" fmla="*/ 106 h 111"/>
                <a:gd name="T34" fmla="*/ 103 w 181"/>
                <a:gd name="T35" fmla="*/ 107 h 111"/>
                <a:gd name="T36" fmla="*/ 177 w 181"/>
                <a:gd name="T37" fmla="*/ 64 h 111"/>
                <a:gd name="T38" fmla="*/ 169 w 181"/>
                <a:gd name="T39" fmla="*/ 57 h 111"/>
                <a:gd name="T40" fmla="*/ 88 w 181"/>
                <a:gd name="T41" fmla="*/ 91 h 111"/>
                <a:gd name="T42" fmla="*/ 13 w 181"/>
                <a:gd name="T43" fmla="*/ 60 h 111"/>
                <a:gd name="T44" fmla="*/ 4 w 181"/>
                <a:gd name="T45" fmla="*/ 66 h 111"/>
                <a:gd name="T46" fmla="*/ 84 w 181"/>
                <a:gd name="T47" fmla="*/ 108 h 111"/>
                <a:gd name="T48" fmla="*/ 168 w 181"/>
                <a:gd name="T49" fmla="*/ 56 h 111"/>
                <a:gd name="T50" fmla="*/ 168 w 181"/>
                <a:gd name="T51" fmla="*/ 55 h 111"/>
                <a:gd name="T52" fmla="*/ 168 w 181"/>
                <a:gd name="T53" fmla="*/ 56 h 111"/>
                <a:gd name="T54" fmla="*/ 78 w 181"/>
                <a:gd name="T55" fmla="*/ 21 h 111"/>
                <a:gd name="T56" fmla="*/ 59 w 181"/>
                <a:gd name="T57" fmla="*/ 18 h 111"/>
                <a:gd name="T58" fmla="*/ 58 w 181"/>
                <a:gd name="T59" fmla="*/ 17 h 111"/>
                <a:gd name="T60" fmla="*/ 58 w 181"/>
                <a:gd name="T61" fmla="*/ 16 h 111"/>
                <a:gd name="T62" fmla="*/ 64 w 181"/>
                <a:gd name="T63" fmla="*/ 1 h 111"/>
                <a:gd name="T64" fmla="*/ 66 w 181"/>
                <a:gd name="T65" fmla="*/ 0 h 111"/>
                <a:gd name="T66" fmla="*/ 80 w 181"/>
                <a:gd name="T67" fmla="*/ 2 h 111"/>
                <a:gd name="T68" fmla="*/ 89 w 181"/>
                <a:gd name="T69" fmla="*/ 2 h 111"/>
                <a:gd name="T70" fmla="*/ 113 w 181"/>
                <a:gd name="T71" fmla="*/ 0 h 111"/>
                <a:gd name="T72" fmla="*/ 115 w 181"/>
                <a:gd name="T73" fmla="*/ 1 h 111"/>
                <a:gd name="T74" fmla="*/ 122 w 181"/>
                <a:gd name="T75" fmla="*/ 14 h 111"/>
                <a:gd name="T76" fmla="*/ 122 w 181"/>
                <a:gd name="T77" fmla="*/ 15 h 111"/>
                <a:gd name="T78" fmla="*/ 121 w 181"/>
                <a:gd name="T79" fmla="*/ 16 h 111"/>
                <a:gd name="T80" fmla="*/ 122 w 181"/>
                <a:gd name="T81" fmla="*/ 15 h 111"/>
                <a:gd name="T82" fmla="*/ 122 w 181"/>
                <a:gd name="T83" fmla="*/ 17 h 111"/>
                <a:gd name="T84" fmla="*/ 121 w 181"/>
                <a:gd name="T85" fmla="*/ 17 h 111"/>
                <a:gd name="T86" fmla="*/ 89 w 181"/>
                <a:gd name="T87" fmla="*/ 21 h 111"/>
                <a:gd name="T88" fmla="*/ 78 w 181"/>
                <a:gd name="T89" fmla="*/ 21 h 111"/>
                <a:gd name="T90" fmla="*/ 78 w 181"/>
                <a:gd name="T91" fmla="*/ 18 h 111"/>
                <a:gd name="T92" fmla="*/ 89 w 181"/>
                <a:gd name="T93" fmla="*/ 18 h 111"/>
                <a:gd name="T94" fmla="*/ 119 w 181"/>
                <a:gd name="T95" fmla="*/ 15 h 111"/>
                <a:gd name="T96" fmla="*/ 112 w 181"/>
                <a:gd name="T97" fmla="*/ 3 h 111"/>
                <a:gd name="T98" fmla="*/ 89 w 181"/>
                <a:gd name="T99" fmla="*/ 5 h 111"/>
                <a:gd name="T100" fmla="*/ 79 w 181"/>
                <a:gd name="T101" fmla="*/ 5 h 111"/>
                <a:gd name="T102" fmla="*/ 66 w 181"/>
                <a:gd name="T103" fmla="*/ 3 h 111"/>
                <a:gd name="T104" fmla="*/ 62 w 181"/>
                <a:gd name="T105" fmla="*/ 15 h 111"/>
                <a:gd name="T106" fmla="*/ 78 w 181"/>
                <a:gd name="T107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1" h="111">
                  <a:moveTo>
                    <a:pt x="1" y="66"/>
                  </a:moveTo>
                  <a:cubicBezTo>
                    <a:pt x="0" y="66"/>
                    <a:pt x="1" y="65"/>
                    <a:pt x="1" y="64"/>
                  </a:cubicBezTo>
                  <a:cubicBezTo>
                    <a:pt x="4" y="61"/>
                    <a:pt x="8" y="59"/>
                    <a:pt x="13" y="57"/>
                  </a:cubicBezTo>
                  <a:cubicBezTo>
                    <a:pt x="14" y="56"/>
                    <a:pt x="14" y="56"/>
                    <a:pt x="15" y="57"/>
                  </a:cubicBezTo>
                  <a:cubicBezTo>
                    <a:pt x="41" y="80"/>
                    <a:pt x="66" y="88"/>
                    <a:pt x="88" y="88"/>
                  </a:cubicBezTo>
                  <a:cubicBezTo>
                    <a:pt x="128" y="88"/>
                    <a:pt x="159" y="62"/>
                    <a:pt x="167" y="54"/>
                  </a:cubicBezTo>
                  <a:cubicBezTo>
                    <a:pt x="168" y="53"/>
                    <a:pt x="169" y="53"/>
                    <a:pt x="169" y="54"/>
                  </a:cubicBezTo>
                  <a:cubicBezTo>
                    <a:pt x="174" y="57"/>
                    <a:pt x="177" y="60"/>
                    <a:pt x="181" y="63"/>
                  </a:cubicBezTo>
                  <a:cubicBezTo>
                    <a:pt x="181" y="64"/>
                    <a:pt x="181" y="64"/>
                    <a:pt x="181" y="65"/>
                  </a:cubicBezTo>
                  <a:cubicBezTo>
                    <a:pt x="173" y="76"/>
                    <a:pt x="149" y="105"/>
                    <a:pt x="104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0" y="110"/>
                    <a:pt x="97" y="109"/>
                    <a:pt x="94" y="109"/>
                  </a:cubicBezTo>
                  <a:cubicBezTo>
                    <a:pt x="91" y="109"/>
                    <a:pt x="87" y="110"/>
                    <a:pt x="84" y="111"/>
                  </a:cubicBezTo>
                  <a:cubicBezTo>
                    <a:pt x="84" y="111"/>
                    <a:pt x="84" y="111"/>
                    <a:pt x="84" y="111"/>
                  </a:cubicBezTo>
                  <a:cubicBezTo>
                    <a:pt x="33" y="108"/>
                    <a:pt x="8" y="76"/>
                    <a:pt x="1" y="66"/>
                  </a:cubicBezTo>
                  <a:close/>
                  <a:moveTo>
                    <a:pt x="84" y="108"/>
                  </a:moveTo>
                  <a:cubicBezTo>
                    <a:pt x="87" y="107"/>
                    <a:pt x="91" y="106"/>
                    <a:pt x="94" y="106"/>
                  </a:cubicBezTo>
                  <a:cubicBezTo>
                    <a:pt x="97" y="106"/>
                    <a:pt x="100" y="107"/>
                    <a:pt x="103" y="107"/>
                  </a:cubicBezTo>
                  <a:cubicBezTo>
                    <a:pt x="146" y="102"/>
                    <a:pt x="169" y="75"/>
                    <a:pt x="177" y="64"/>
                  </a:cubicBezTo>
                  <a:cubicBezTo>
                    <a:pt x="175" y="62"/>
                    <a:pt x="172" y="59"/>
                    <a:pt x="169" y="57"/>
                  </a:cubicBezTo>
                  <a:cubicBezTo>
                    <a:pt x="159" y="66"/>
                    <a:pt x="128" y="91"/>
                    <a:pt x="88" y="91"/>
                  </a:cubicBezTo>
                  <a:cubicBezTo>
                    <a:pt x="65" y="91"/>
                    <a:pt x="40" y="83"/>
                    <a:pt x="13" y="60"/>
                  </a:cubicBezTo>
                  <a:cubicBezTo>
                    <a:pt x="10" y="61"/>
                    <a:pt x="7" y="63"/>
                    <a:pt x="4" y="66"/>
                  </a:cubicBezTo>
                  <a:cubicBezTo>
                    <a:pt x="12" y="76"/>
                    <a:pt x="36" y="105"/>
                    <a:pt x="84" y="108"/>
                  </a:cubicBezTo>
                  <a:close/>
                  <a:moveTo>
                    <a:pt x="168" y="56"/>
                  </a:moveTo>
                  <a:cubicBezTo>
                    <a:pt x="168" y="55"/>
                    <a:pt x="168" y="55"/>
                    <a:pt x="168" y="55"/>
                  </a:cubicBezTo>
                  <a:lnTo>
                    <a:pt x="168" y="56"/>
                  </a:lnTo>
                  <a:close/>
                  <a:moveTo>
                    <a:pt x="78" y="21"/>
                  </a:moveTo>
                  <a:cubicBezTo>
                    <a:pt x="70" y="20"/>
                    <a:pt x="64" y="19"/>
                    <a:pt x="59" y="18"/>
                  </a:cubicBezTo>
                  <a:cubicBezTo>
                    <a:pt x="59" y="18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61" y="11"/>
                    <a:pt x="63" y="6"/>
                    <a:pt x="64" y="1"/>
                  </a:cubicBezTo>
                  <a:cubicBezTo>
                    <a:pt x="64" y="0"/>
                    <a:pt x="65" y="0"/>
                    <a:pt x="66" y="0"/>
                  </a:cubicBezTo>
                  <a:cubicBezTo>
                    <a:pt x="69" y="1"/>
                    <a:pt x="74" y="1"/>
                    <a:pt x="80" y="2"/>
                  </a:cubicBezTo>
                  <a:cubicBezTo>
                    <a:pt x="82" y="2"/>
                    <a:pt x="85" y="2"/>
                    <a:pt x="89" y="2"/>
                  </a:cubicBezTo>
                  <a:cubicBezTo>
                    <a:pt x="96" y="2"/>
                    <a:pt x="104" y="1"/>
                    <a:pt x="113" y="0"/>
                  </a:cubicBezTo>
                  <a:cubicBezTo>
                    <a:pt x="114" y="0"/>
                    <a:pt x="114" y="0"/>
                    <a:pt x="115" y="1"/>
                  </a:cubicBezTo>
                  <a:cubicBezTo>
                    <a:pt x="116" y="5"/>
                    <a:pt x="119" y="10"/>
                    <a:pt x="122" y="14"/>
                  </a:cubicBezTo>
                  <a:cubicBezTo>
                    <a:pt x="122" y="14"/>
                    <a:pt x="122" y="15"/>
                    <a:pt x="122" y="15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2" y="16"/>
                    <a:pt x="122" y="16"/>
                    <a:pt x="122" y="17"/>
                  </a:cubicBezTo>
                  <a:cubicBezTo>
                    <a:pt x="122" y="17"/>
                    <a:pt x="122" y="17"/>
                    <a:pt x="121" y="17"/>
                  </a:cubicBezTo>
                  <a:cubicBezTo>
                    <a:pt x="109" y="20"/>
                    <a:pt x="98" y="21"/>
                    <a:pt x="89" y="21"/>
                  </a:cubicBezTo>
                  <a:cubicBezTo>
                    <a:pt x="85" y="21"/>
                    <a:pt x="82" y="21"/>
                    <a:pt x="78" y="21"/>
                  </a:cubicBezTo>
                  <a:close/>
                  <a:moveTo>
                    <a:pt x="78" y="18"/>
                  </a:moveTo>
                  <a:cubicBezTo>
                    <a:pt x="82" y="18"/>
                    <a:pt x="85" y="18"/>
                    <a:pt x="89" y="18"/>
                  </a:cubicBezTo>
                  <a:cubicBezTo>
                    <a:pt x="98" y="18"/>
                    <a:pt x="108" y="17"/>
                    <a:pt x="119" y="15"/>
                  </a:cubicBezTo>
                  <a:cubicBezTo>
                    <a:pt x="116" y="11"/>
                    <a:pt x="114" y="7"/>
                    <a:pt x="112" y="3"/>
                  </a:cubicBezTo>
                  <a:cubicBezTo>
                    <a:pt x="104" y="4"/>
                    <a:pt x="96" y="5"/>
                    <a:pt x="89" y="5"/>
                  </a:cubicBezTo>
                  <a:cubicBezTo>
                    <a:pt x="85" y="5"/>
                    <a:pt x="82" y="5"/>
                    <a:pt x="79" y="5"/>
                  </a:cubicBezTo>
                  <a:cubicBezTo>
                    <a:pt x="74" y="4"/>
                    <a:pt x="70" y="4"/>
                    <a:pt x="66" y="3"/>
                  </a:cubicBezTo>
                  <a:cubicBezTo>
                    <a:pt x="65" y="7"/>
                    <a:pt x="64" y="11"/>
                    <a:pt x="62" y="15"/>
                  </a:cubicBezTo>
                  <a:cubicBezTo>
                    <a:pt x="66" y="16"/>
                    <a:pt x="72" y="17"/>
                    <a:pt x="78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" name="Freeform 40"/>
            <p:cNvSpPr/>
            <p:nvPr/>
          </p:nvSpPr>
          <p:spPr bwMode="auto">
            <a:xfrm>
              <a:off x="2004" y="2518"/>
              <a:ext cx="133" cy="73"/>
            </a:xfrm>
            <a:custGeom>
              <a:avLst/>
              <a:gdLst>
                <a:gd name="T0" fmla="*/ 10 w 56"/>
                <a:gd name="T1" fmla="*/ 1 h 31"/>
                <a:gd name="T2" fmla="*/ 0 w 56"/>
                <a:gd name="T3" fmla="*/ 21 h 31"/>
                <a:gd name="T4" fmla="*/ 56 w 56"/>
                <a:gd name="T5" fmla="*/ 19 h 31"/>
                <a:gd name="T6" fmla="*/ 43 w 56"/>
                <a:gd name="T7" fmla="*/ 0 h 31"/>
                <a:gd name="T8" fmla="*/ 10 w 56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1">
                  <a:moveTo>
                    <a:pt x="10" y="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8" y="31"/>
                    <a:pt x="56" y="1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" name="Freeform 41"/>
            <p:cNvSpPr>
              <a:spLocks noEditPoints="1"/>
            </p:cNvSpPr>
            <p:nvPr/>
          </p:nvSpPr>
          <p:spPr bwMode="auto">
            <a:xfrm>
              <a:off x="2002" y="2513"/>
              <a:ext cx="137" cy="66"/>
            </a:xfrm>
            <a:custGeom>
              <a:avLst/>
              <a:gdLst>
                <a:gd name="T0" fmla="*/ 1 w 58"/>
                <a:gd name="T1" fmla="*/ 24 h 28"/>
                <a:gd name="T2" fmla="*/ 0 w 58"/>
                <a:gd name="T3" fmla="*/ 23 h 28"/>
                <a:gd name="T4" fmla="*/ 0 w 58"/>
                <a:gd name="T5" fmla="*/ 22 h 28"/>
                <a:gd name="T6" fmla="*/ 10 w 58"/>
                <a:gd name="T7" fmla="*/ 2 h 28"/>
                <a:gd name="T8" fmla="*/ 11 w 58"/>
                <a:gd name="T9" fmla="*/ 1 h 28"/>
                <a:gd name="T10" fmla="*/ 44 w 58"/>
                <a:gd name="T11" fmla="*/ 0 h 28"/>
                <a:gd name="T12" fmla="*/ 45 w 58"/>
                <a:gd name="T13" fmla="*/ 1 h 28"/>
                <a:gd name="T14" fmla="*/ 58 w 58"/>
                <a:gd name="T15" fmla="*/ 20 h 28"/>
                <a:gd name="T16" fmla="*/ 58 w 58"/>
                <a:gd name="T17" fmla="*/ 22 h 28"/>
                <a:gd name="T18" fmla="*/ 57 w 58"/>
                <a:gd name="T19" fmla="*/ 23 h 28"/>
                <a:gd name="T20" fmla="*/ 27 w 58"/>
                <a:gd name="T21" fmla="*/ 28 h 28"/>
                <a:gd name="T22" fmla="*/ 1 w 58"/>
                <a:gd name="T23" fmla="*/ 24 h 28"/>
                <a:gd name="T24" fmla="*/ 9 w 58"/>
                <a:gd name="T25" fmla="*/ 23 h 28"/>
                <a:gd name="T26" fmla="*/ 27 w 58"/>
                <a:gd name="T27" fmla="*/ 25 h 28"/>
                <a:gd name="T28" fmla="*/ 55 w 58"/>
                <a:gd name="T29" fmla="*/ 20 h 28"/>
                <a:gd name="T30" fmla="*/ 43 w 58"/>
                <a:gd name="T31" fmla="*/ 3 h 28"/>
                <a:gd name="T32" fmla="*/ 12 w 58"/>
                <a:gd name="T33" fmla="*/ 4 h 28"/>
                <a:gd name="T34" fmla="*/ 3 w 58"/>
                <a:gd name="T35" fmla="*/ 22 h 28"/>
                <a:gd name="T36" fmla="*/ 9 w 58"/>
                <a:gd name="T3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28">
                  <a:moveTo>
                    <a:pt x="1" y="24"/>
                  </a:move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1"/>
                    <a:pt x="45" y="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1"/>
                    <a:pt x="58" y="21"/>
                    <a:pt x="58" y="22"/>
                  </a:cubicBezTo>
                  <a:cubicBezTo>
                    <a:pt x="58" y="22"/>
                    <a:pt x="58" y="22"/>
                    <a:pt x="57" y="23"/>
                  </a:cubicBezTo>
                  <a:cubicBezTo>
                    <a:pt x="47" y="27"/>
                    <a:pt x="37" y="28"/>
                    <a:pt x="27" y="28"/>
                  </a:cubicBezTo>
                  <a:cubicBezTo>
                    <a:pt x="12" y="28"/>
                    <a:pt x="1" y="24"/>
                    <a:pt x="1" y="24"/>
                  </a:cubicBezTo>
                  <a:close/>
                  <a:moveTo>
                    <a:pt x="9" y="23"/>
                  </a:moveTo>
                  <a:cubicBezTo>
                    <a:pt x="14" y="24"/>
                    <a:pt x="20" y="25"/>
                    <a:pt x="27" y="25"/>
                  </a:cubicBezTo>
                  <a:cubicBezTo>
                    <a:pt x="36" y="25"/>
                    <a:pt x="45" y="24"/>
                    <a:pt x="55" y="20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7" y="23"/>
                    <a:pt x="9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" name="Freeform 42"/>
            <p:cNvSpPr/>
            <p:nvPr/>
          </p:nvSpPr>
          <p:spPr bwMode="auto">
            <a:xfrm>
              <a:off x="1855" y="2245"/>
              <a:ext cx="431" cy="292"/>
            </a:xfrm>
            <a:custGeom>
              <a:avLst/>
              <a:gdLst>
                <a:gd name="T0" fmla="*/ 12 w 182"/>
                <a:gd name="T1" fmla="*/ 35 h 123"/>
                <a:gd name="T2" fmla="*/ 6 w 182"/>
                <a:gd name="T3" fmla="*/ 38 h 123"/>
                <a:gd name="T4" fmla="*/ 1 w 182"/>
                <a:gd name="T5" fmla="*/ 49 h 123"/>
                <a:gd name="T6" fmla="*/ 13 w 182"/>
                <a:gd name="T7" fmla="*/ 59 h 123"/>
                <a:gd name="T8" fmla="*/ 100 w 182"/>
                <a:gd name="T9" fmla="*/ 119 h 123"/>
                <a:gd name="T10" fmla="*/ 167 w 182"/>
                <a:gd name="T11" fmla="*/ 67 h 123"/>
                <a:gd name="T12" fmla="*/ 171 w 182"/>
                <a:gd name="T13" fmla="*/ 68 h 123"/>
                <a:gd name="T14" fmla="*/ 182 w 182"/>
                <a:gd name="T15" fmla="*/ 56 h 123"/>
                <a:gd name="T16" fmla="*/ 173 w 182"/>
                <a:gd name="T17" fmla="*/ 45 h 123"/>
                <a:gd name="T18" fmla="*/ 96 w 182"/>
                <a:gd name="T19" fmla="*/ 1 h 123"/>
                <a:gd name="T20" fmla="*/ 12 w 182"/>
                <a:gd name="T21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2" h="123">
                  <a:moveTo>
                    <a:pt x="12" y="35"/>
                  </a:moveTo>
                  <a:cubicBezTo>
                    <a:pt x="12" y="36"/>
                    <a:pt x="8" y="37"/>
                    <a:pt x="6" y="38"/>
                  </a:cubicBezTo>
                  <a:cubicBezTo>
                    <a:pt x="2" y="40"/>
                    <a:pt x="0" y="45"/>
                    <a:pt x="1" y="49"/>
                  </a:cubicBezTo>
                  <a:cubicBezTo>
                    <a:pt x="3" y="55"/>
                    <a:pt x="8" y="57"/>
                    <a:pt x="13" y="59"/>
                  </a:cubicBezTo>
                  <a:cubicBezTo>
                    <a:pt x="19" y="104"/>
                    <a:pt x="54" y="123"/>
                    <a:pt x="100" y="119"/>
                  </a:cubicBezTo>
                  <a:cubicBezTo>
                    <a:pt x="136" y="116"/>
                    <a:pt x="157" y="96"/>
                    <a:pt x="167" y="67"/>
                  </a:cubicBezTo>
                  <a:cubicBezTo>
                    <a:pt x="168" y="67"/>
                    <a:pt x="169" y="68"/>
                    <a:pt x="171" y="68"/>
                  </a:cubicBezTo>
                  <a:cubicBezTo>
                    <a:pt x="177" y="68"/>
                    <a:pt x="182" y="62"/>
                    <a:pt x="182" y="56"/>
                  </a:cubicBezTo>
                  <a:cubicBezTo>
                    <a:pt x="182" y="51"/>
                    <a:pt x="178" y="46"/>
                    <a:pt x="173" y="45"/>
                  </a:cubicBezTo>
                  <a:cubicBezTo>
                    <a:pt x="173" y="45"/>
                    <a:pt x="158" y="0"/>
                    <a:pt x="96" y="1"/>
                  </a:cubicBezTo>
                  <a:cubicBezTo>
                    <a:pt x="21" y="2"/>
                    <a:pt x="12" y="35"/>
                    <a:pt x="12" y="35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" name="Freeform 43"/>
            <p:cNvSpPr>
              <a:spLocks noEditPoints="1"/>
            </p:cNvSpPr>
            <p:nvPr/>
          </p:nvSpPr>
          <p:spPr bwMode="auto">
            <a:xfrm>
              <a:off x="1855" y="2245"/>
              <a:ext cx="436" cy="287"/>
            </a:xfrm>
            <a:custGeom>
              <a:avLst/>
              <a:gdLst>
                <a:gd name="T0" fmla="*/ 12 w 184"/>
                <a:gd name="T1" fmla="*/ 60 h 121"/>
                <a:gd name="T2" fmla="*/ 0 w 184"/>
                <a:gd name="T3" fmla="*/ 49 h 121"/>
                <a:gd name="T4" fmla="*/ 0 w 184"/>
                <a:gd name="T5" fmla="*/ 47 h 121"/>
                <a:gd name="T6" fmla="*/ 6 w 184"/>
                <a:gd name="T7" fmla="*/ 37 h 121"/>
                <a:gd name="T8" fmla="*/ 11 w 184"/>
                <a:gd name="T9" fmla="*/ 34 h 121"/>
                <a:gd name="T10" fmla="*/ 96 w 184"/>
                <a:gd name="T11" fmla="*/ 0 h 121"/>
                <a:gd name="T12" fmla="*/ 98 w 184"/>
                <a:gd name="T13" fmla="*/ 0 h 121"/>
                <a:gd name="T14" fmla="*/ 174 w 184"/>
                <a:gd name="T15" fmla="*/ 44 h 121"/>
                <a:gd name="T16" fmla="*/ 184 w 184"/>
                <a:gd name="T17" fmla="*/ 56 h 121"/>
                <a:gd name="T18" fmla="*/ 171 w 184"/>
                <a:gd name="T19" fmla="*/ 69 h 121"/>
                <a:gd name="T20" fmla="*/ 168 w 184"/>
                <a:gd name="T21" fmla="*/ 69 h 121"/>
                <a:gd name="T22" fmla="*/ 100 w 184"/>
                <a:gd name="T23" fmla="*/ 120 h 121"/>
                <a:gd name="T24" fmla="*/ 87 w 184"/>
                <a:gd name="T25" fmla="*/ 121 h 121"/>
                <a:gd name="T26" fmla="*/ 87 w 184"/>
                <a:gd name="T27" fmla="*/ 121 h 121"/>
                <a:gd name="T28" fmla="*/ 12 w 184"/>
                <a:gd name="T29" fmla="*/ 60 h 121"/>
                <a:gd name="T30" fmla="*/ 12 w 184"/>
                <a:gd name="T31" fmla="*/ 37 h 121"/>
                <a:gd name="T32" fmla="*/ 12 w 184"/>
                <a:gd name="T33" fmla="*/ 37 h 121"/>
                <a:gd name="T34" fmla="*/ 10 w 184"/>
                <a:gd name="T35" fmla="*/ 38 h 121"/>
                <a:gd name="T36" fmla="*/ 7 w 184"/>
                <a:gd name="T37" fmla="*/ 39 h 121"/>
                <a:gd name="T38" fmla="*/ 3 w 184"/>
                <a:gd name="T39" fmla="*/ 47 h 121"/>
                <a:gd name="T40" fmla="*/ 3 w 184"/>
                <a:gd name="T41" fmla="*/ 49 h 121"/>
                <a:gd name="T42" fmla="*/ 14 w 184"/>
                <a:gd name="T43" fmla="*/ 58 h 121"/>
                <a:gd name="T44" fmla="*/ 15 w 184"/>
                <a:gd name="T45" fmla="*/ 59 h 121"/>
                <a:gd name="T46" fmla="*/ 87 w 184"/>
                <a:gd name="T47" fmla="*/ 118 h 121"/>
                <a:gd name="T48" fmla="*/ 100 w 184"/>
                <a:gd name="T49" fmla="*/ 117 h 121"/>
                <a:gd name="T50" fmla="*/ 165 w 184"/>
                <a:gd name="T51" fmla="*/ 66 h 121"/>
                <a:gd name="T52" fmla="*/ 166 w 184"/>
                <a:gd name="T53" fmla="*/ 65 h 121"/>
                <a:gd name="T54" fmla="*/ 167 w 184"/>
                <a:gd name="T55" fmla="*/ 65 h 121"/>
                <a:gd name="T56" fmla="*/ 171 w 184"/>
                <a:gd name="T57" fmla="*/ 66 h 121"/>
                <a:gd name="T58" fmla="*/ 181 w 184"/>
                <a:gd name="T59" fmla="*/ 56 h 121"/>
                <a:gd name="T60" fmla="*/ 173 w 184"/>
                <a:gd name="T61" fmla="*/ 46 h 121"/>
                <a:gd name="T62" fmla="*/ 171 w 184"/>
                <a:gd name="T63" fmla="*/ 45 h 121"/>
                <a:gd name="T64" fmla="*/ 168 w 184"/>
                <a:gd name="T65" fmla="*/ 39 h 121"/>
                <a:gd name="T66" fmla="*/ 157 w 184"/>
                <a:gd name="T67" fmla="*/ 24 h 121"/>
                <a:gd name="T68" fmla="*/ 98 w 184"/>
                <a:gd name="T69" fmla="*/ 3 h 121"/>
                <a:gd name="T70" fmla="*/ 96 w 184"/>
                <a:gd name="T71" fmla="*/ 3 h 121"/>
                <a:gd name="T72" fmla="*/ 16 w 184"/>
                <a:gd name="T73" fmla="*/ 31 h 121"/>
                <a:gd name="T74" fmla="*/ 13 w 184"/>
                <a:gd name="T75" fmla="*/ 36 h 121"/>
                <a:gd name="T76" fmla="*/ 13 w 184"/>
                <a:gd name="T77" fmla="*/ 36 h 121"/>
                <a:gd name="T78" fmla="*/ 12 w 184"/>
                <a:gd name="T79" fmla="*/ 37 h 121"/>
                <a:gd name="T80" fmla="*/ 12 w 184"/>
                <a:gd name="T81" fmla="*/ 35 h 121"/>
                <a:gd name="T82" fmla="*/ 12 w 184"/>
                <a:gd name="T83" fmla="*/ 35 h 121"/>
                <a:gd name="T84" fmla="*/ 12 w 184"/>
                <a:gd name="T85" fmla="*/ 3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4" h="121">
                  <a:moveTo>
                    <a:pt x="12" y="60"/>
                  </a:moveTo>
                  <a:cubicBezTo>
                    <a:pt x="7" y="58"/>
                    <a:pt x="1" y="56"/>
                    <a:pt x="0" y="49"/>
                  </a:cubicBezTo>
                  <a:cubicBezTo>
                    <a:pt x="0" y="49"/>
                    <a:pt x="0" y="48"/>
                    <a:pt x="0" y="47"/>
                  </a:cubicBezTo>
                  <a:cubicBezTo>
                    <a:pt x="0" y="43"/>
                    <a:pt x="2" y="39"/>
                    <a:pt x="6" y="37"/>
                  </a:cubicBezTo>
                  <a:cubicBezTo>
                    <a:pt x="7" y="36"/>
                    <a:pt x="10" y="35"/>
                    <a:pt x="11" y="34"/>
                  </a:cubicBezTo>
                  <a:cubicBezTo>
                    <a:pt x="12" y="30"/>
                    <a:pt x="26" y="0"/>
                    <a:pt x="96" y="0"/>
                  </a:cubicBezTo>
                  <a:cubicBezTo>
                    <a:pt x="97" y="0"/>
                    <a:pt x="97" y="0"/>
                    <a:pt x="98" y="0"/>
                  </a:cubicBezTo>
                  <a:cubicBezTo>
                    <a:pt x="154" y="0"/>
                    <a:pt x="172" y="38"/>
                    <a:pt x="174" y="44"/>
                  </a:cubicBezTo>
                  <a:cubicBezTo>
                    <a:pt x="180" y="45"/>
                    <a:pt x="184" y="50"/>
                    <a:pt x="184" y="56"/>
                  </a:cubicBezTo>
                  <a:cubicBezTo>
                    <a:pt x="184" y="63"/>
                    <a:pt x="178" y="69"/>
                    <a:pt x="171" y="69"/>
                  </a:cubicBezTo>
                  <a:cubicBezTo>
                    <a:pt x="170" y="69"/>
                    <a:pt x="169" y="69"/>
                    <a:pt x="168" y="69"/>
                  </a:cubicBezTo>
                  <a:cubicBezTo>
                    <a:pt x="158" y="97"/>
                    <a:pt x="136" y="117"/>
                    <a:pt x="100" y="120"/>
                  </a:cubicBezTo>
                  <a:cubicBezTo>
                    <a:pt x="95" y="121"/>
                    <a:pt x="91" y="121"/>
                    <a:pt x="87" y="121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47" y="121"/>
                    <a:pt x="17" y="101"/>
                    <a:pt x="12" y="60"/>
                  </a:cubicBezTo>
                  <a:close/>
                  <a:moveTo>
                    <a:pt x="12" y="37"/>
                  </a:moveTo>
                  <a:cubicBezTo>
                    <a:pt x="12" y="37"/>
                    <a:pt x="12" y="37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9" y="38"/>
                    <a:pt x="8" y="39"/>
                    <a:pt x="7" y="39"/>
                  </a:cubicBezTo>
                  <a:cubicBezTo>
                    <a:pt x="4" y="41"/>
                    <a:pt x="3" y="44"/>
                    <a:pt x="3" y="47"/>
                  </a:cubicBezTo>
                  <a:cubicBezTo>
                    <a:pt x="3" y="48"/>
                    <a:pt x="3" y="48"/>
                    <a:pt x="3" y="49"/>
                  </a:cubicBezTo>
                  <a:cubicBezTo>
                    <a:pt x="4" y="54"/>
                    <a:pt x="9" y="56"/>
                    <a:pt x="14" y="58"/>
                  </a:cubicBezTo>
                  <a:cubicBezTo>
                    <a:pt x="14" y="58"/>
                    <a:pt x="14" y="58"/>
                    <a:pt x="15" y="59"/>
                  </a:cubicBezTo>
                  <a:cubicBezTo>
                    <a:pt x="19" y="99"/>
                    <a:pt x="48" y="118"/>
                    <a:pt x="87" y="118"/>
                  </a:cubicBezTo>
                  <a:cubicBezTo>
                    <a:pt x="91" y="118"/>
                    <a:pt x="95" y="118"/>
                    <a:pt x="100" y="117"/>
                  </a:cubicBezTo>
                  <a:cubicBezTo>
                    <a:pt x="135" y="114"/>
                    <a:pt x="156" y="95"/>
                    <a:pt x="165" y="66"/>
                  </a:cubicBezTo>
                  <a:cubicBezTo>
                    <a:pt x="165" y="66"/>
                    <a:pt x="166" y="66"/>
                    <a:pt x="166" y="65"/>
                  </a:cubicBezTo>
                  <a:cubicBezTo>
                    <a:pt x="166" y="65"/>
                    <a:pt x="167" y="65"/>
                    <a:pt x="167" y="65"/>
                  </a:cubicBezTo>
                  <a:cubicBezTo>
                    <a:pt x="168" y="66"/>
                    <a:pt x="170" y="66"/>
                    <a:pt x="171" y="66"/>
                  </a:cubicBezTo>
                  <a:cubicBezTo>
                    <a:pt x="176" y="66"/>
                    <a:pt x="181" y="62"/>
                    <a:pt x="181" y="56"/>
                  </a:cubicBezTo>
                  <a:cubicBezTo>
                    <a:pt x="181" y="51"/>
                    <a:pt x="177" y="47"/>
                    <a:pt x="173" y="46"/>
                  </a:cubicBezTo>
                  <a:cubicBezTo>
                    <a:pt x="172" y="46"/>
                    <a:pt x="172" y="46"/>
                    <a:pt x="171" y="45"/>
                  </a:cubicBezTo>
                  <a:cubicBezTo>
                    <a:pt x="171" y="45"/>
                    <a:pt x="171" y="43"/>
                    <a:pt x="168" y="39"/>
                  </a:cubicBezTo>
                  <a:cubicBezTo>
                    <a:pt x="166" y="35"/>
                    <a:pt x="162" y="29"/>
                    <a:pt x="157" y="24"/>
                  </a:cubicBezTo>
                  <a:cubicBezTo>
                    <a:pt x="146" y="13"/>
                    <a:pt x="127" y="3"/>
                    <a:pt x="98" y="3"/>
                  </a:cubicBezTo>
                  <a:cubicBezTo>
                    <a:pt x="97" y="3"/>
                    <a:pt x="97" y="3"/>
                    <a:pt x="96" y="3"/>
                  </a:cubicBezTo>
                  <a:cubicBezTo>
                    <a:pt x="40" y="3"/>
                    <a:pt x="21" y="22"/>
                    <a:pt x="16" y="31"/>
                  </a:cubicBezTo>
                  <a:cubicBezTo>
                    <a:pt x="14" y="34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7"/>
                    <a:pt x="13" y="37"/>
                    <a:pt x="12" y="37"/>
                  </a:cubicBezTo>
                  <a:close/>
                  <a:moveTo>
                    <a:pt x="12" y="35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" name="Freeform 44"/>
            <p:cNvSpPr/>
            <p:nvPr/>
          </p:nvSpPr>
          <p:spPr bwMode="auto">
            <a:xfrm>
              <a:off x="1919" y="2432"/>
              <a:ext cx="59" cy="55"/>
            </a:xfrm>
            <a:custGeom>
              <a:avLst/>
              <a:gdLst>
                <a:gd name="T0" fmla="*/ 22 w 25"/>
                <a:gd name="T1" fmla="*/ 17 h 23"/>
                <a:gd name="T2" fmla="*/ 8 w 25"/>
                <a:gd name="T3" fmla="*/ 20 h 23"/>
                <a:gd name="T4" fmla="*/ 2 w 25"/>
                <a:gd name="T5" fmla="*/ 6 h 23"/>
                <a:gd name="T6" fmla="*/ 17 w 25"/>
                <a:gd name="T7" fmla="*/ 3 h 23"/>
                <a:gd name="T8" fmla="*/ 22 w 25"/>
                <a:gd name="T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22" y="17"/>
                  </a:moveTo>
                  <a:cubicBezTo>
                    <a:pt x="20" y="22"/>
                    <a:pt x="13" y="23"/>
                    <a:pt x="8" y="20"/>
                  </a:cubicBezTo>
                  <a:cubicBezTo>
                    <a:pt x="2" y="17"/>
                    <a:pt x="0" y="11"/>
                    <a:pt x="2" y="6"/>
                  </a:cubicBezTo>
                  <a:cubicBezTo>
                    <a:pt x="5" y="1"/>
                    <a:pt x="12" y="0"/>
                    <a:pt x="17" y="3"/>
                  </a:cubicBezTo>
                  <a:cubicBezTo>
                    <a:pt x="23" y="6"/>
                    <a:pt x="25" y="12"/>
                    <a:pt x="22" y="17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" name="Freeform 45"/>
            <p:cNvSpPr/>
            <p:nvPr/>
          </p:nvSpPr>
          <p:spPr bwMode="auto">
            <a:xfrm>
              <a:off x="2158" y="2427"/>
              <a:ext cx="59" cy="55"/>
            </a:xfrm>
            <a:custGeom>
              <a:avLst/>
              <a:gdLst>
                <a:gd name="T0" fmla="*/ 23 w 25"/>
                <a:gd name="T1" fmla="*/ 6 h 23"/>
                <a:gd name="T2" fmla="*/ 16 w 25"/>
                <a:gd name="T3" fmla="*/ 20 h 23"/>
                <a:gd name="T4" fmla="*/ 2 w 25"/>
                <a:gd name="T5" fmla="*/ 17 h 23"/>
                <a:gd name="T6" fmla="*/ 8 w 25"/>
                <a:gd name="T7" fmla="*/ 3 h 23"/>
                <a:gd name="T8" fmla="*/ 23 w 25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23" y="6"/>
                  </a:moveTo>
                  <a:cubicBezTo>
                    <a:pt x="25" y="11"/>
                    <a:pt x="22" y="18"/>
                    <a:pt x="16" y="20"/>
                  </a:cubicBezTo>
                  <a:cubicBezTo>
                    <a:pt x="11" y="23"/>
                    <a:pt x="4" y="21"/>
                    <a:pt x="2" y="17"/>
                  </a:cubicBezTo>
                  <a:cubicBezTo>
                    <a:pt x="0" y="12"/>
                    <a:pt x="2" y="5"/>
                    <a:pt x="8" y="3"/>
                  </a:cubicBezTo>
                  <a:cubicBezTo>
                    <a:pt x="14" y="0"/>
                    <a:pt x="20" y="2"/>
                    <a:pt x="23" y="6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" name="Oval 46"/>
            <p:cNvSpPr>
              <a:spLocks noChangeArrowheads="1"/>
            </p:cNvSpPr>
            <p:nvPr/>
          </p:nvSpPr>
          <p:spPr bwMode="auto">
            <a:xfrm>
              <a:off x="1961" y="2404"/>
              <a:ext cx="31" cy="35"/>
            </a:xfrm>
            <a:prstGeom prst="ellipse">
              <a:avLst/>
            </a:pr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" name="Oval 47"/>
            <p:cNvSpPr>
              <a:spLocks noChangeArrowheads="1"/>
            </p:cNvSpPr>
            <p:nvPr/>
          </p:nvSpPr>
          <p:spPr bwMode="auto">
            <a:xfrm>
              <a:off x="2139" y="2404"/>
              <a:ext cx="31" cy="35"/>
            </a:xfrm>
            <a:prstGeom prst="ellipse">
              <a:avLst/>
            </a:pr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" name="Freeform 48"/>
            <p:cNvSpPr/>
            <p:nvPr/>
          </p:nvSpPr>
          <p:spPr bwMode="auto">
            <a:xfrm>
              <a:off x="2051" y="2418"/>
              <a:ext cx="31" cy="19"/>
            </a:xfrm>
            <a:custGeom>
              <a:avLst/>
              <a:gdLst>
                <a:gd name="T0" fmla="*/ 1 w 13"/>
                <a:gd name="T1" fmla="*/ 8 h 8"/>
                <a:gd name="T2" fmla="*/ 0 w 13"/>
                <a:gd name="T3" fmla="*/ 7 h 8"/>
                <a:gd name="T4" fmla="*/ 6 w 13"/>
                <a:gd name="T5" fmla="*/ 0 h 8"/>
                <a:gd name="T6" fmla="*/ 6 w 13"/>
                <a:gd name="T7" fmla="*/ 0 h 8"/>
                <a:gd name="T8" fmla="*/ 6 w 13"/>
                <a:gd name="T9" fmla="*/ 0 h 8"/>
                <a:gd name="T10" fmla="*/ 6 w 13"/>
                <a:gd name="T11" fmla="*/ 0 h 8"/>
                <a:gd name="T12" fmla="*/ 13 w 13"/>
                <a:gd name="T13" fmla="*/ 7 h 8"/>
                <a:gd name="T14" fmla="*/ 12 w 13"/>
                <a:gd name="T15" fmla="*/ 8 h 8"/>
                <a:gd name="T16" fmla="*/ 11 w 13"/>
                <a:gd name="T17" fmla="*/ 7 h 8"/>
                <a:gd name="T18" fmla="*/ 6 w 13"/>
                <a:gd name="T19" fmla="*/ 2 h 8"/>
                <a:gd name="T20" fmla="*/ 6 w 13"/>
                <a:gd name="T21" fmla="*/ 2 h 8"/>
                <a:gd name="T22" fmla="*/ 6 w 13"/>
                <a:gd name="T23" fmla="*/ 2 h 8"/>
                <a:gd name="T24" fmla="*/ 6 w 13"/>
                <a:gd name="T25" fmla="*/ 2 h 8"/>
                <a:gd name="T26" fmla="*/ 6 w 13"/>
                <a:gd name="T27" fmla="*/ 2 h 8"/>
                <a:gd name="T28" fmla="*/ 2 w 13"/>
                <a:gd name="T29" fmla="*/ 7 h 8"/>
                <a:gd name="T30" fmla="*/ 1 w 13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1" y="4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3" y="7"/>
                  </a:cubicBezTo>
                  <a:cubicBezTo>
                    <a:pt x="13" y="7"/>
                    <a:pt x="12" y="8"/>
                    <a:pt x="12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0" y="4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2" y="5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" name="Freeform 49"/>
            <p:cNvSpPr/>
            <p:nvPr/>
          </p:nvSpPr>
          <p:spPr bwMode="auto">
            <a:xfrm>
              <a:off x="2018" y="2468"/>
              <a:ext cx="100" cy="31"/>
            </a:xfrm>
            <a:custGeom>
              <a:avLst/>
              <a:gdLst>
                <a:gd name="T0" fmla="*/ 20 w 42"/>
                <a:gd name="T1" fmla="*/ 13 h 13"/>
                <a:gd name="T2" fmla="*/ 0 w 42"/>
                <a:gd name="T3" fmla="*/ 3 h 13"/>
                <a:gd name="T4" fmla="*/ 0 w 42"/>
                <a:gd name="T5" fmla="*/ 1 h 13"/>
                <a:gd name="T6" fmla="*/ 3 w 42"/>
                <a:gd name="T7" fmla="*/ 1 h 13"/>
                <a:gd name="T8" fmla="*/ 7 w 42"/>
                <a:gd name="T9" fmla="*/ 6 h 13"/>
                <a:gd name="T10" fmla="*/ 20 w 42"/>
                <a:gd name="T11" fmla="*/ 10 h 13"/>
                <a:gd name="T12" fmla="*/ 39 w 42"/>
                <a:gd name="T13" fmla="*/ 1 h 13"/>
                <a:gd name="T14" fmla="*/ 41 w 42"/>
                <a:gd name="T15" fmla="*/ 1 h 13"/>
                <a:gd name="T16" fmla="*/ 41 w 42"/>
                <a:gd name="T17" fmla="*/ 3 h 13"/>
                <a:gd name="T18" fmla="*/ 20 w 42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3">
                  <a:moveTo>
                    <a:pt x="20" y="13"/>
                  </a:moveTo>
                  <a:cubicBezTo>
                    <a:pt x="8" y="1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3"/>
                    <a:pt x="7" y="6"/>
                  </a:cubicBezTo>
                  <a:cubicBezTo>
                    <a:pt x="11" y="8"/>
                    <a:pt x="15" y="10"/>
                    <a:pt x="20" y="10"/>
                  </a:cubicBezTo>
                  <a:cubicBezTo>
                    <a:pt x="26" y="10"/>
                    <a:pt x="32" y="8"/>
                    <a:pt x="39" y="1"/>
                  </a:cubicBezTo>
                  <a:cubicBezTo>
                    <a:pt x="39" y="0"/>
                    <a:pt x="40" y="0"/>
                    <a:pt x="41" y="1"/>
                  </a:cubicBezTo>
                  <a:cubicBezTo>
                    <a:pt x="42" y="2"/>
                    <a:pt x="42" y="2"/>
                    <a:pt x="41" y="3"/>
                  </a:cubicBezTo>
                  <a:cubicBezTo>
                    <a:pt x="34" y="10"/>
                    <a:pt x="27" y="13"/>
                    <a:pt x="20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" name="Freeform 50"/>
            <p:cNvSpPr/>
            <p:nvPr/>
          </p:nvSpPr>
          <p:spPr bwMode="auto">
            <a:xfrm>
              <a:off x="2106" y="2465"/>
              <a:ext cx="17" cy="15"/>
            </a:xfrm>
            <a:custGeom>
              <a:avLst/>
              <a:gdLst>
                <a:gd name="T0" fmla="*/ 4 w 7"/>
                <a:gd name="T1" fmla="*/ 6 h 6"/>
                <a:gd name="T2" fmla="*/ 1 w 7"/>
                <a:gd name="T3" fmla="*/ 3 h 6"/>
                <a:gd name="T4" fmla="*/ 1 w 7"/>
                <a:gd name="T5" fmla="*/ 1 h 6"/>
                <a:gd name="T6" fmla="*/ 3 w 7"/>
                <a:gd name="T7" fmla="*/ 0 h 6"/>
                <a:gd name="T8" fmla="*/ 6 w 7"/>
                <a:gd name="T9" fmla="*/ 4 h 6"/>
                <a:gd name="T10" fmla="*/ 6 w 7"/>
                <a:gd name="T11" fmla="*/ 6 h 6"/>
                <a:gd name="T12" fmla="*/ 5 w 7"/>
                <a:gd name="T13" fmla="*/ 6 h 6"/>
                <a:gd name="T14" fmla="*/ 4 w 7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5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" name="Freeform 51"/>
            <p:cNvSpPr/>
            <p:nvPr/>
          </p:nvSpPr>
          <p:spPr bwMode="auto">
            <a:xfrm>
              <a:off x="2011" y="2465"/>
              <a:ext cx="17" cy="15"/>
            </a:xfrm>
            <a:custGeom>
              <a:avLst/>
              <a:gdLst>
                <a:gd name="T0" fmla="*/ 1 w 7"/>
                <a:gd name="T1" fmla="*/ 6 h 6"/>
                <a:gd name="T2" fmla="*/ 1 w 7"/>
                <a:gd name="T3" fmla="*/ 4 h 6"/>
                <a:gd name="T4" fmla="*/ 5 w 7"/>
                <a:gd name="T5" fmla="*/ 0 h 6"/>
                <a:gd name="T6" fmla="*/ 7 w 7"/>
                <a:gd name="T7" fmla="*/ 1 h 6"/>
                <a:gd name="T8" fmla="*/ 7 w 7"/>
                <a:gd name="T9" fmla="*/ 3 h 6"/>
                <a:gd name="T10" fmla="*/ 3 w 7"/>
                <a:gd name="T11" fmla="*/ 6 h 6"/>
                <a:gd name="T12" fmla="*/ 2 w 7"/>
                <a:gd name="T13" fmla="*/ 6 h 6"/>
                <a:gd name="T14" fmla="*/ 1 w 7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0" y="5"/>
                    <a:pt x="0" y="4"/>
                    <a:pt x="1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" name="Freeform 52"/>
            <p:cNvSpPr/>
            <p:nvPr/>
          </p:nvSpPr>
          <p:spPr bwMode="auto">
            <a:xfrm>
              <a:off x="1862" y="1990"/>
              <a:ext cx="415" cy="361"/>
            </a:xfrm>
            <a:custGeom>
              <a:avLst/>
              <a:gdLst>
                <a:gd name="T0" fmla="*/ 107 w 175"/>
                <a:gd name="T1" fmla="*/ 1 h 152"/>
                <a:gd name="T2" fmla="*/ 8 w 175"/>
                <a:gd name="T3" fmla="*/ 143 h 152"/>
                <a:gd name="T4" fmla="*/ 170 w 175"/>
                <a:gd name="T5" fmla="*/ 152 h 152"/>
                <a:gd name="T6" fmla="*/ 141 w 175"/>
                <a:gd name="T7" fmla="*/ 39 h 152"/>
                <a:gd name="T8" fmla="*/ 107 w 175"/>
                <a:gd name="T9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52">
                  <a:moveTo>
                    <a:pt x="107" y="1"/>
                  </a:moveTo>
                  <a:cubicBezTo>
                    <a:pt x="68" y="5"/>
                    <a:pt x="0" y="115"/>
                    <a:pt x="8" y="143"/>
                  </a:cubicBezTo>
                  <a:cubicBezTo>
                    <a:pt x="8" y="143"/>
                    <a:pt x="93" y="101"/>
                    <a:pt x="170" y="152"/>
                  </a:cubicBezTo>
                  <a:cubicBezTo>
                    <a:pt x="170" y="152"/>
                    <a:pt x="175" y="104"/>
                    <a:pt x="141" y="39"/>
                  </a:cubicBezTo>
                  <a:cubicBezTo>
                    <a:pt x="120" y="0"/>
                    <a:pt x="107" y="1"/>
                    <a:pt x="107" y="1"/>
                  </a:cubicBezTo>
                  <a:close/>
                </a:path>
              </a:pathLst>
            </a:custGeom>
            <a:solidFill>
              <a:srgbClr val="80B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" name="Freeform 53"/>
            <p:cNvSpPr>
              <a:spLocks noEditPoints="1"/>
            </p:cNvSpPr>
            <p:nvPr/>
          </p:nvSpPr>
          <p:spPr bwMode="auto">
            <a:xfrm>
              <a:off x="1876" y="1988"/>
              <a:ext cx="394" cy="366"/>
            </a:xfrm>
            <a:custGeom>
              <a:avLst/>
              <a:gdLst>
                <a:gd name="T0" fmla="*/ 163 w 166"/>
                <a:gd name="T1" fmla="*/ 154 h 154"/>
                <a:gd name="T2" fmla="*/ 78 w 166"/>
                <a:gd name="T3" fmla="*/ 129 h 154"/>
                <a:gd name="T4" fmla="*/ 24 w 166"/>
                <a:gd name="T5" fmla="*/ 137 h 154"/>
                <a:gd name="T6" fmla="*/ 3 w 166"/>
                <a:gd name="T7" fmla="*/ 145 h 154"/>
                <a:gd name="T8" fmla="*/ 1 w 166"/>
                <a:gd name="T9" fmla="*/ 145 h 154"/>
                <a:gd name="T10" fmla="*/ 0 w 166"/>
                <a:gd name="T11" fmla="*/ 144 h 154"/>
                <a:gd name="T12" fmla="*/ 0 w 166"/>
                <a:gd name="T13" fmla="*/ 139 h 154"/>
                <a:gd name="T14" fmla="*/ 36 w 166"/>
                <a:gd name="T15" fmla="*/ 58 h 154"/>
                <a:gd name="T16" fmla="*/ 101 w 166"/>
                <a:gd name="T17" fmla="*/ 1 h 154"/>
                <a:gd name="T18" fmla="*/ 101 w 166"/>
                <a:gd name="T19" fmla="*/ 0 h 154"/>
                <a:gd name="T20" fmla="*/ 136 w 166"/>
                <a:gd name="T21" fmla="*/ 40 h 154"/>
                <a:gd name="T22" fmla="*/ 166 w 166"/>
                <a:gd name="T23" fmla="*/ 145 h 154"/>
                <a:gd name="T24" fmla="*/ 165 w 166"/>
                <a:gd name="T25" fmla="*/ 153 h 154"/>
                <a:gd name="T26" fmla="*/ 164 w 166"/>
                <a:gd name="T27" fmla="*/ 154 h 154"/>
                <a:gd name="T28" fmla="*/ 164 w 166"/>
                <a:gd name="T29" fmla="*/ 154 h 154"/>
                <a:gd name="T30" fmla="*/ 163 w 166"/>
                <a:gd name="T31" fmla="*/ 154 h 154"/>
                <a:gd name="T32" fmla="*/ 163 w 166"/>
                <a:gd name="T33" fmla="*/ 150 h 154"/>
                <a:gd name="T34" fmla="*/ 163 w 166"/>
                <a:gd name="T35" fmla="*/ 145 h 154"/>
                <a:gd name="T36" fmla="*/ 134 w 166"/>
                <a:gd name="T37" fmla="*/ 41 h 154"/>
                <a:gd name="T38" fmla="*/ 101 w 166"/>
                <a:gd name="T39" fmla="*/ 3 h 154"/>
                <a:gd name="T40" fmla="*/ 101 w 166"/>
                <a:gd name="T41" fmla="*/ 3 h 154"/>
                <a:gd name="T42" fmla="*/ 101 w 166"/>
                <a:gd name="T43" fmla="*/ 3 h 154"/>
                <a:gd name="T44" fmla="*/ 101 w 166"/>
                <a:gd name="T45" fmla="*/ 2 h 154"/>
                <a:gd name="T46" fmla="*/ 101 w 166"/>
                <a:gd name="T47" fmla="*/ 3 h 154"/>
                <a:gd name="T48" fmla="*/ 38 w 166"/>
                <a:gd name="T49" fmla="*/ 60 h 154"/>
                <a:gd name="T50" fmla="*/ 3 w 166"/>
                <a:gd name="T51" fmla="*/ 139 h 154"/>
                <a:gd name="T52" fmla="*/ 3 w 166"/>
                <a:gd name="T53" fmla="*/ 142 h 154"/>
                <a:gd name="T54" fmla="*/ 78 w 166"/>
                <a:gd name="T55" fmla="*/ 126 h 154"/>
                <a:gd name="T56" fmla="*/ 163 w 166"/>
                <a:gd name="T57" fmla="*/ 15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6" h="154">
                  <a:moveTo>
                    <a:pt x="163" y="154"/>
                  </a:moveTo>
                  <a:cubicBezTo>
                    <a:pt x="134" y="135"/>
                    <a:pt x="104" y="129"/>
                    <a:pt x="78" y="129"/>
                  </a:cubicBezTo>
                  <a:cubicBezTo>
                    <a:pt x="56" y="129"/>
                    <a:pt x="38" y="133"/>
                    <a:pt x="24" y="137"/>
                  </a:cubicBezTo>
                  <a:cubicBezTo>
                    <a:pt x="11" y="141"/>
                    <a:pt x="3" y="145"/>
                    <a:pt x="3" y="145"/>
                  </a:cubicBezTo>
                  <a:cubicBezTo>
                    <a:pt x="2" y="145"/>
                    <a:pt x="2" y="145"/>
                    <a:pt x="1" y="145"/>
                  </a:cubicBezTo>
                  <a:cubicBezTo>
                    <a:pt x="1" y="145"/>
                    <a:pt x="1" y="145"/>
                    <a:pt x="0" y="144"/>
                  </a:cubicBezTo>
                  <a:cubicBezTo>
                    <a:pt x="0" y="143"/>
                    <a:pt x="0" y="141"/>
                    <a:pt x="0" y="139"/>
                  </a:cubicBezTo>
                  <a:cubicBezTo>
                    <a:pt x="0" y="121"/>
                    <a:pt x="16" y="88"/>
                    <a:pt x="36" y="58"/>
                  </a:cubicBezTo>
                  <a:cubicBezTo>
                    <a:pt x="56" y="28"/>
                    <a:pt x="81" y="3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4" y="1"/>
                    <a:pt x="116" y="2"/>
                    <a:pt x="136" y="40"/>
                  </a:cubicBezTo>
                  <a:cubicBezTo>
                    <a:pt x="162" y="88"/>
                    <a:pt x="166" y="128"/>
                    <a:pt x="166" y="145"/>
                  </a:cubicBezTo>
                  <a:cubicBezTo>
                    <a:pt x="166" y="150"/>
                    <a:pt x="165" y="153"/>
                    <a:pt x="165" y="153"/>
                  </a:cubicBezTo>
                  <a:cubicBezTo>
                    <a:pt x="165" y="154"/>
                    <a:pt x="165" y="154"/>
                    <a:pt x="164" y="154"/>
                  </a:cubicBezTo>
                  <a:cubicBezTo>
                    <a:pt x="164" y="154"/>
                    <a:pt x="164" y="154"/>
                    <a:pt x="164" y="154"/>
                  </a:cubicBezTo>
                  <a:lnTo>
                    <a:pt x="163" y="154"/>
                  </a:lnTo>
                  <a:close/>
                  <a:moveTo>
                    <a:pt x="163" y="150"/>
                  </a:moveTo>
                  <a:cubicBezTo>
                    <a:pt x="163" y="149"/>
                    <a:pt x="163" y="147"/>
                    <a:pt x="163" y="145"/>
                  </a:cubicBezTo>
                  <a:cubicBezTo>
                    <a:pt x="163" y="128"/>
                    <a:pt x="160" y="89"/>
                    <a:pt x="134" y="41"/>
                  </a:cubicBezTo>
                  <a:cubicBezTo>
                    <a:pt x="114" y="4"/>
                    <a:pt x="102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84" y="5"/>
                    <a:pt x="59" y="30"/>
                    <a:pt x="38" y="60"/>
                  </a:cubicBezTo>
                  <a:cubicBezTo>
                    <a:pt x="18" y="89"/>
                    <a:pt x="3" y="122"/>
                    <a:pt x="3" y="139"/>
                  </a:cubicBezTo>
                  <a:cubicBezTo>
                    <a:pt x="3" y="140"/>
                    <a:pt x="3" y="141"/>
                    <a:pt x="3" y="142"/>
                  </a:cubicBezTo>
                  <a:cubicBezTo>
                    <a:pt x="10" y="138"/>
                    <a:pt x="40" y="126"/>
                    <a:pt x="78" y="126"/>
                  </a:cubicBezTo>
                  <a:cubicBezTo>
                    <a:pt x="104" y="126"/>
                    <a:pt x="134" y="132"/>
                    <a:pt x="163" y="15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" name="Freeform 54"/>
            <p:cNvSpPr>
              <a:spLocks noEditPoints="1"/>
            </p:cNvSpPr>
            <p:nvPr/>
          </p:nvSpPr>
          <p:spPr bwMode="auto">
            <a:xfrm>
              <a:off x="1916" y="2024"/>
              <a:ext cx="323" cy="287"/>
            </a:xfrm>
            <a:custGeom>
              <a:avLst/>
              <a:gdLst>
                <a:gd name="T0" fmla="*/ 128 w 136"/>
                <a:gd name="T1" fmla="*/ 114 h 121"/>
                <a:gd name="T2" fmla="*/ 133 w 136"/>
                <a:gd name="T3" fmla="*/ 121 h 121"/>
                <a:gd name="T4" fmla="*/ 111 w 136"/>
                <a:gd name="T5" fmla="*/ 107 h 121"/>
                <a:gd name="T6" fmla="*/ 117 w 136"/>
                <a:gd name="T7" fmla="*/ 113 h 121"/>
                <a:gd name="T8" fmla="*/ 135 w 136"/>
                <a:gd name="T9" fmla="*/ 103 h 121"/>
                <a:gd name="T10" fmla="*/ 135 w 136"/>
                <a:gd name="T11" fmla="*/ 113 h 121"/>
                <a:gd name="T12" fmla="*/ 11 w 136"/>
                <a:gd name="T13" fmla="*/ 107 h 121"/>
                <a:gd name="T14" fmla="*/ 5 w 136"/>
                <a:gd name="T15" fmla="*/ 112 h 121"/>
                <a:gd name="T16" fmla="*/ 21 w 136"/>
                <a:gd name="T17" fmla="*/ 105 h 121"/>
                <a:gd name="T18" fmla="*/ 22 w 136"/>
                <a:gd name="T19" fmla="*/ 108 h 121"/>
                <a:gd name="T20" fmla="*/ 93 w 136"/>
                <a:gd name="T21" fmla="*/ 106 h 121"/>
                <a:gd name="T22" fmla="*/ 102 w 136"/>
                <a:gd name="T23" fmla="*/ 106 h 121"/>
                <a:gd name="T24" fmla="*/ 0 w 136"/>
                <a:gd name="T25" fmla="*/ 105 h 121"/>
                <a:gd name="T26" fmla="*/ 6 w 136"/>
                <a:gd name="T27" fmla="*/ 98 h 121"/>
                <a:gd name="T28" fmla="*/ 39 w 136"/>
                <a:gd name="T29" fmla="*/ 102 h 121"/>
                <a:gd name="T30" fmla="*/ 39 w 136"/>
                <a:gd name="T31" fmla="*/ 105 h 121"/>
                <a:gd name="T32" fmla="*/ 83 w 136"/>
                <a:gd name="T33" fmla="*/ 104 h 121"/>
                <a:gd name="T34" fmla="*/ 83 w 136"/>
                <a:gd name="T35" fmla="*/ 101 h 121"/>
                <a:gd name="T36" fmla="*/ 57 w 136"/>
                <a:gd name="T37" fmla="*/ 100 h 121"/>
                <a:gd name="T38" fmla="*/ 65 w 136"/>
                <a:gd name="T39" fmla="*/ 103 h 121"/>
                <a:gd name="T40" fmla="*/ 56 w 136"/>
                <a:gd name="T41" fmla="*/ 102 h 121"/>
                <a:gd name="T42" fmla="*/ 132 w 136"/>
                <a:gd name="T43" fmla="*/ 86 h 121"/>
                <a:gd name="T44" fmla="*/ 131 w 136"/>
                <a:gd name="T45" fmla="*/ 94 h 121"/>
                <a:gd name="T46" fmla="*/ 12 w 136"/>
                <a:gd name="T47" fmla="*/ 79 h 121"/>
                <a:gd name="T48" fmla="*/ 7 w 136"/>
                <a:gd name="T49" fmla="*/ 89 h 121"/>
                <a:gd name="T50" fmla="*/ 126 w 136"/>
                <a:gd name="T51" fmla="*/ 68 h 121"/>
                <a:gd name="T52" fmla="*/ 126 w 136"/>
                <a:gd name="T53" fmla="*/ 77 h 121"/>
                <a:gd name="T54" fmla="*/ 19 w 136"/>
                <a:gd name="T55" fmla="*/ 64 h 121"/>
                <a:gd name="T56" fmla="*/ 16 w 136"/>
                <a:gd name="T57" fmla="*/ 73 h 121"/>
                <a:gd name="T58" fmla="*/ 120 w 136"/>
                <a:gd name="T59" fmla="*/ 51 h 121"/>
                <a:gd name="T60" fmla="*/ 122 w 136"/>
                <a:gd name="T61" fmla="*/ 61 h 121"/>
                <a:gd name="T62" fmla="*/ 29 w 136"/>
                <a:gd name="T63" fmla="*/ 49 h 121"/>
                <a:gd name="T64" fmla="*/ 27 w 136"/>
                <a:gd name="T65" fmla="*/ 57 h 121"/>
                <a:gd name="T66" fmla="*/ 109 w 136"/>
                <a:gd name="T67" fmla="*/ 36 h 121"/>
                <a:gd name="T68" fmla="*/ 116 w 136"/>
                <a:gd name="T69" fmla="*/ 42 h 121"/>
                <a:gd name="T70" fmla="*/ 35 w 136"/>
                <a:gd name="T71" fmla="*/ 43 h 121"/>
                <a:gd name="T72" fmla="*/ 42 w 136"/>
                <a:gd name="T73" fmla="*/ 36 h 121"/>
                <a:gd name="T74" fmla="*/ 46 w 136"/>
                <a:gd name="T75" fmla="*/ 29 h 121"/>
                <a:gd name="T76" fmla="*/ 53 w 136"/>
                <a:gd name="T77" fmla="*/ 22 h 121"/>
                <a:gd name="T78" fmla="*/ 105 w 136"/>
                <a:gd name="T79" fmla="*/ 28 h 121"/>
                <a:gd name="T80" fmla="*/ 107 w 136"/>
                <a:gd name="T81" fmla="*/ 26 h 121"/>
                <a:gd name="T82" fmla="*/ 105 w 136"/>
                <a:gd name="T83" fmla="*/ 28 h 121"/>
                <a:gd name="T84" fmla="*/ 64 w 136"/>
                <a:gd name="T85" fmla="*/ 8 h 121"/>
                <a:gd name="T86" fmla="*/ 59 w 136"/>
                <a:gd name="T87" fmla="*/ 16 h 121"/>
                <a:gd name="T88" fmla="*/ 89 w 136"/>
                <a:gd name="T89" fmla="*/ 5 h 121"/>
                <a:gd name="T90" fmla="*/ 96 w 136"/>
                <a:gd name="T91" fmla="*/ 14 h 121"/>
                <a:gd name="T92" fmla="*/ 81 w 136"/>
                <a:gd name="T93" fmla="*/ 0 h 121"/>
                <a:gd name="T94" fmla="*/ 82 w 136"/>
                <a:gd name="T95" fmla="*/ 3 h 121"/>
                <a:gd name="T96" fmla="*/ 74 w 136"/>
                <a:gd name="T97" fmla="*/ 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6" h="121">
                  <a:moveTo>
                    <a:pt x="133" y="121"/>
                  </a:moveTo>
                  <a:cubicBezTo>
                    <a:pt x="131" y="120"/>
                    <a:pt x="129" y="118"/>
                    <a:pt x="126" y="117"/>
                  </a:cubicBezTo>
                  <a:cubicBezTo>
                    <a:pt x="126" y="117"/>
                    <a:pt x="125" y="116"/>
                    <a:pt x="126" y="115"/>
                  </a:cubicBezTo>
                  <a:cubicBezTo>
                    <a:pt x="126" y="114"/>
                    <a:pt x="127" y="114"/>
                    <a:pt x="128" y="114"/>
                  </a:cubicBezTo>
                  <a:cubicBezTo>
                    <a:pt x="130" y="116"/>
                    <a:pt x="132" y="117"/>
                    <a:pt x="135" y="118"/>
                  </a:cubicBezTo>
                  <a:cubicBezTo>
                    <a:pt x="135" y="119"/>
                    <a:pt x="136" y="120"/>
                    <a:pt x="135" y="121"/>
                  </a:cubicBezTo>
                  <a:cubicBezTo>
                    <a:pt x="135" y="121"/>
                    <a:pt x="134" y="121"/>
                    <a:pt x="134" y="121"/>
                  </a:cubicBezTo>
                  <a:lnTo>
                    <a:pt x="133" y="121"/>
                  </a:lnTo>
                  <a:close/>
                  <a:moveTo>
                    <a:pt x="117" y="113"/>
                  </a:moveTo>
                  <a:cubicBezTo>
                    <a:pt x="115" y="112"/>
                    <a:pt x="112" y="111"/>
                    <a:pt x="110" y="110"/>
                  </a:cubicBezTo>
                  <a:cubicBezTo>
                    <a:pt x="109" y="110"/>
                    <a:pt x="109" y="109"/>
                    <a:pt x="109" y="108"/>
                  </a:cubicBezTo>
                  <a:cubicBezTo>
                    <a:pt x="109" y="108"/>
                    <a:pt x="110" y="107"/>
                    <a:pt x="111" y="107"/>
                  </a:cubicBezTo>
                  <a:cubicBezTo>
                    <a:pt x="113" y="108"/>
                    <a:pt x="116" y="109"/>
                    <a:pt x="118" y="110"/>
                  </a:cubicBezTo>
                  <a:cubicBezTo>
                    <a:pt x="119" y="111"/>
                    <a:pt x="120" y="111"/>
                    <a:pt x="119" y="112"/>
                  </a:cubicBezTo>
                  <a:cubicBezTo>
                    <a:pt x="119" y="113"/>
                    <a:pt x="118" y="113"/>
                    <a:pt x="118" y="113"/>
                  </a:cubicBezTo>
                  <a:lnTo>
                    <a:pt x="117" y="113"/>
                  </a:lnTo>
                  <a:close/>
                  <a:moveTo>
                    <a:pt x="133" y="112"/>
                  </a:moveTo>
                  <a:cubicBezTo>
                    <a:pt x="133" y="110"/>
                    <a:pt x="133" y="107"/>
                    <a:pt x="132" y="104"/>
                  </a:cubicBezTo>
                  <a:cubicBezTo>
                    <a:pt x="132" y="103"/>
                    <a:pt x="133" y="102"/>
                    <a:pt x="134" y="102"/>
                  </a:cubicBezTo>
                  <a:cubicBezTo>
                    <a:pt x="134" y="102"/>
                    <a:pt x="135" y="103"/>
                    <a:pt x="135" y="103"/>
                  </a:cubicBezTo>
                  <a:cubicBezTo>
                    <a:pt x="136" y="107"/>
                    <a:pt x="136" y="109"/>
                    <a:pt x="136" y="111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6" y="112"/>
                    <a:pt x="136" y="113"/>
                    <a:pt x="135" y="113"/>
                  </a:cubicBezTo>
                  <a:cubicBezTo>
                    <a:pt x="135" y="113"/>
                    <a:pt x="135" y="113"/>
                    <a:pt x="135" y="113"/>
                  </a:cubicBezTo>
                  <a:cubicBezTo>
                    <a:pt x="134" y="113"/>
                    <a:pt x="133" y="113"/>
                    <a:pt x="133" y="112"/>
                  </a:cubicBezTo>
                  <a:close/>
                  <a:moveTo>
                    <a:pt x="3" y="112"/>
                  </a:moveTo>
                  <a:cubicBezTo>
                    <a:pt x="2" y="111"/>
                    <a:pt x="3" y="110"/>
                    <a:pt x="4" y="110"/>
                  </a:cubicBezTo>
                  <a:cubicBezTo>
                    <a:pt x="5" y="109"/>
                    <a:pt x="8" y="108"/>
                    <a:pt x="11" y="107"/>
                  </a:cubicBezTo>
                  <a:cubicBezTo>
                    <a:pt x="12" y="107"/>
                    <a:pt x="13" y="108"/>
                    <a:pt x="13" y="108"/>
                  </a:cubicBezTo>
                  <a:cubicBezTo>
                    <a:pt x="13" y="109"/>
                    <a:pt x="13" y="110"/>
                    <a:pt x="12" y="110"/>
                  </a:cubicBezTo>
                  <a:cubicBezTo>
                    <a:pt x="9" y="111"/>
                    <a:pt x="6" y="112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3" y="113"/>
                    <a:pt x="3" y="112"/>
                    <a:pt x="3" y="112"/>
                  </a:cubicBezTo>
                  <a:close/>
                  <a:moveTo>
                    <a:pt x="20" y="107"/>
                  </a:moveTo>
                  <a:cubicBezTo>
                    <a:pt x="20" y="106"/>
                    <a:pt x="20" y="105"/>
                    <a:pt x="21" y="105"/>
                  </a:cubicBezTo>
                  <a:cubicBezTo>
                    <a:pt x="24" y="104"/>
                    <a:pt x="26" y="104"/>
                    <a:pt x="29" y="103"/>
                  </a:cubicBezTo>
                  <a:cubicBezTo>
                    <a:pt x="30" y="103"/>
                    <a:pt x="31" y="104"/>
                    <a:pt x="31" y="104"/>
                  </a:cubicBezTo>
                  <a:cubicBezTo>
                    <a:pt x="31" y="105"/>
                    <a:pt x="30" y="106"/>
                    <a:pt x="30" y="106"/>
                  </a:cubicBezTo>
                  <a:cubicBezTo>
                    <a:pt x="27" y="107"/>
                    <a:pt x="24" y="107"/>
                    <a:pt x="22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1" y="108"/>
                    <a:pt x="20" y="107"/>
                    <a:pt x="20" y="107"/>
                  </a:cubicBezTo>
                  <a:close/>
                  <a:moveTo>
                    <a:pt x="100" y="107"/>
                  </a:moveTo>
                  <a:cubicBezTo>
                    <a:pt x="98" y="107"/>
                    <a:pt x="95" y="106"/>
                    <a:pt x="93" y="106"/>
                  </a:cubicBezTo>
                  <a:cubicBezTo>
                    <a:pt x="92" y="106"/>
                    <a:pt x="91" y="105"/>
                    <a:pt x="92" y="104"/>
                  </a:cubicBezTo>
                  <a:cubicBezTo>
                    <a:pt x="92" y="103"/>
                    <a:pt x="92" y="103"/>
                    <a:pt x="93" y="103"/>
                  </a:cubicBezTo>
                  <a:cubicBezTo>
                    <a:pt x="96" y="103"/>
                    <a:pt x="99" y="104"/>
                    <a:pt x="101" y="105"/>
                  </a:cubicBezTo>
                  <a:cubicBezTo>
                    <a:pt x="102" y="105"/>
                    <a:pt x="102" y="106"/>
                    <a:pt x="102" y="106"/>
                  </a:cubicBezTo>
                  <a:cubicBezTo>
                    <a:pt x="102" y="107"/>
                    <a:pt x="101" y="107"/>
                    <a:pt x="101" y="107"/>
                  </a:cubicBezTo>
                  <a:lnTo>
                    <a:pt x="100" y="107"/>
                  </a:lnTo>
                  <a:close/>
                  <a:moveTo>
                    <a:pt x="2" y="106"/>
                  </a:moveTo>
                  <a:cubicBezTo>
                    <a:pt x="1" y="106"/>
                    <a:pt x="0" y="105"/>
                    <a:pt x="0" y="105"/>
                  </a:cubicBezTo>
                  <a:cubicBezTo>
                    <a:pt x="1" y="102"/>
                    <a:pt x="2" y="100"/>
                    <a:pt x="3" y="97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3" y="96"/>
                    <a:pt x="4" y="96"/>
                    <a:pt x="5" y="96"/>
                  </a:cubicBezTo>
                  <a:cubicBezTo>
                    <a:pt x="6" y="96"/>
                    <a:pt x="6" y="97"/>
                    <a:pt x="6" y="98"/>
                  </a:cubicBezTo>
                  <a:cubicBezTo>
                    <a:pt x="5" y="101"/>
                    <a:pt x="4" y="103"/>
                    <a:pt x="3" y="105"/>
                  </a:cubicBezTo>
                  <a:cubicBezTo>
                    <a:pt x="3" y="106"/>
                    <a:pt x="3" y="106"/>
                    <a:pt x="2" y="106"/>
                  </a:cubicBezTo>
                  <a:close/>
                  <a:moveTo>
                    <a:pt x="38" y="103"/>
                  </a:moveTo>
                  <a:cubicBezTo>
                    <a:pt x="38" y="103"/>
                    <a:pt x="38" y="102"/>
                    <a:pt x="39" y="102"/>
                  </a:cubicBezTo>
                  <a:cubicBezTo>
                    <a:pt x="42" y="101"/>
                    <a:pt x="44" y="101"/>
                    <a:pt x="47" y="101"/>
                  </a:cubicBezTo>
                  <a:cubicBezTo>
                    <a:pt x="48" y="101"/>
                    <a:pt x="49" y="101"/>
                    <a:pt x="49" y="102"/>
                  </a:cubicBezTo>
                  <a:cubicBezTo>
                    <a:pt x="49" y="103"/>
                    <a:pt x="48" y="104"/>
                    <a:pt x="47" y="104"/>
                  </a:cubicBezTo>
                  <a:cubicBezTo>
                    <a:pt x="45" y="104"/>
                    <a:pt x="42" y="104"/>
                    <a:pt x="39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8" y="105"/>
                    <a:pt x="38" y="104"/>
                    <a:pt x="38" y="103"/>
                  </a:cubicBezTo>
                  <a:close/>
                  <a:moveTo>
                    <a:pt x="83" y="104"/>
                  </a:moveTo>
                  <a:cubicBezTo>
                    <a:pt x="80" y="104"/>
                    <a:pt x="78" y="104"/>
                    <a:pt x="75" y="103"/>
                  </a:cubicBezTo>
                  <a:cubicBezTo>
                    <a:pt x="74" y="103"/>
                    <a:pt x="74" y="103"/>
                    <a:pt x="74" y="102"/>
                  </a:cubicBezTo>
                  <a:cubicBezTo>
                    <a:pt x="74" y="101"/>
                    <a:pt x="74" y="100"/>
                    <a:pt x="75" y="100"/>
                  </a:cubicBezTo>
                  <a:cubicBezTo>
                    <a:pt x="78" y="101"/>
                    <a:pt x="81" y="101"/>
                    <a:pt x="83" y="101"/>
                  </a:cubicBezTo>
                  <a:cubicBezTo>
                    <a:pt x="84" y="101"/>
                    <a:pt x="85" y="102"/>
                    <a:pt x="85" y="103"/>
                  </a:cubicBezTo>
                  <a:cubicBezTo>
                    <a:pt x="84" y="104"/>
                    <a:pt x="84" y="104"/>
                    <a:pt x="83" y="104"/>
                  </a:cubicBezTo>
                  <a:close/>
                  <a:moveTo>
                    <a:pt x="56" y="102"/>
                  </a:moveTo>
                  <a:cubicBezTo>
                    <a:pt x="56" y="101"/>
                    <a:pt x="56" y="100"/>
                    <a:pt x="57" y="100"/>
                  </a:cubicBezTo>
                  <a:cubicBezTo>
                    <a:pt x="59" y="100"/>
                    <a:pt x="61" y="100"/>
                    <a:pt x="63" y="100"/>
                  </a:cubicBezTo>
                  <a:cubicBezTo>
                    <a:pt x="64" y="100"/>
                    <a:pt x="65" y="100"/>
                    <a:pt x="65" y="100"/>
                  </a:cubicBezTo>
                  <a:cubicBezTo>
                    <a:pt x="66" y="100"/>
                    <a:pt x="67" y="101"/>
                    <a:pt x="67" y="102"/>
                  </a:cubicBezTo>
                  <a:cubicBezTo>
                    <a:pt x="67" y="102"/>
                    <a:pt x="66" y="103"/>
                    <a:pt x="65" y="103"/>
                  </a:cubicBezTo>
                  <a:cubicBezTo>
                    <a:pt x="65" y="103"/>
                    <a:pt x="64" y="103"/>
                    <a:pt x="63" y="103"/>
                  </a:cubicBezTo>
                  <a:cubicBezTo>
                    <a:pt x="61" y="103"/>
                    <a:pt x="59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6" y="103"/>
                    <a:pt x="56" y="103"/>
                    <a:pt x="56" y="102"/>
                  </a:cubicBezTo>
                  <a:close/>
                  <a:moveTo>
                    <a:pt x="131" y="94"/>
                  </a:moveTo>
                  <a:cubicBezTo>
                    <a:pt x="130" y="92"/>
                    <a:pt x="129" y="89"/>
                    <a:pt x="129" y="86"/>
                  </a:cubicBezTo>
                  <a:cubicBezTo>
                    <a:pt x="129" y="86"/>
                    <a:pt x="129" y="85"/>
                    <a:pt x="130" y="85"/>
                  </a:cubicBezTo>
                  <a:cubicBezTo>
                    <a:pt x="131" y="84"/>
                    <a:pt x="131" y="85"/>
                    <a:pt x="132" y="86"/>
                  </a:cubicBezTo>
                  <a:cubicBezTo>
                    <a:pt x="132" y="88"/>
                    <a:pt x="133" y="91"/>
                    <a:pt x="133" y="94"/>
                  </a:cubicBezTo>
                  <a:cubicBezTo>
                    <a:pt x="134" y="94"/>
                    <a:pt x="133" y="95"/>
                    <a:pt x="132" y="95"/>
                  </a:cubicBezTo>
                  <a:cubicBezTo>
                    <a:pt x="132" y="95"/>
                    <a:pt x="132" y="95"/>
                    <a:pt x="132" y="95"/>
                  </a:cubicBezTo>
                  <a:cubicBezTo>
                    <a:pt x="131" y="95"/>
                    <a:pt x="131" y="95"/>
                    <a:pt x="131" y="94"/>
                  </a:cubicBezTo>
                  <a:close/>
                  <a:moveTo>
                    <a:pt x="7" y="89"/>
                  </a:moveTo>
                  <a:cubicBezTo>
                    <a:pt x="7" y="89"/>
                    <a:pt x="6" y="88"/>
                    <a:pt x="7" y="87"/>
                  </a:cubicBezTo>
                  <a:cubicBezTo>
                    <a:pt x="8" y="85"/>
                    <a:pt x="9" y="83"/>
                    <a:pt x="10" y="80"/>
                  </a:cubicBezTo>
                  <a:cubicBezTo>
                    <a:pt x="11" y="79"/>
                    <a:pt x="12" y="79"/>
                    <a:pt x="12" y="79"/>
                  </a:cubicBezTo>
                  <a:cubicBezTo>
                    <a:pt x="13" y="80"/>
                    <a:pt x="13" y="81"/>
                    <a:pt x="13" y="81"/>
                  </a:cubicBezTo>
                  <a:cubicBezTo>
                    <a:pt x="12" y="84"/>
                    <a:pt x="11" y="86"/>
                    <a:pt x="9" y="89"/>
                  </a:cubicBezTo>
                  <a:cubicBezTo>
                    <a:pt x="9" y="89"/>
                    <a:pt x="9" y="90"/>
                    <a:pt x="8" y="90"/>
                  </a:cubicBezTo>
                  <a:lnTo>
                    <a:pt x="7" y="89"/>
                  </a:lnTo>
                  <a:close/>
                  <a:moveTo>
                    <a:pt x="126" y="77"/>
                  </a:moveTo>
                  <a:cubicBezTo>
                    <a:pt x="125" y="74"/>
                    <a:pt x="124" y="72"/>
                    <a:pt x="124" y="69"/>
                  </a:cubicBezTo>
                  <a:cubicBezTo>
                    <a:pt x="123" y="68"/>
                    <a:pt x="124" y="68"/>
                    <a:pt x="125" y="67"/>
                  </a:cubicBezTo>
                  <a:cubicBezTo>
                    <a:pt x="125" y="67"/>
                    <a:pt x="126" y="68"/>
                    <a:pt x="126" y="68"/>
                  </a:cubicBezTo>
                  <a:cubicBezTo>
                    <a:pt x="127" y="71"/>
                    <a:pt x="128" y="73"/>
                    <a:pt x="129" y="76"/>
                  </a:cubicBezTo>
                  <a:cubicBezTo>
                    <a:pt x="129" y="77"/>
                    <a:pt x="129" y="78"/>
                    <a:pt x="128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26" y="77"/>
                    <a:pt x="126" y="77"/>
                  </a:cubicBezTo>
                  <a:close/>
                  <a:moveTo>
                    <a:pt x="16" y="73"/>
                  </a:moveTo>
                  <a:cubicBezTo>
                    <a:pt x="15" y="73"/>
                    <a:pt x="15" y="72"/>
                    <a:pt x="15" y="71"/>
                  </a:cubicBezTo>
                  <a:cubicBezTo>
                    <a:pt x="16" y="69"/>
                    <a:pt x="18" y="67"/>
                    <a:pt x="19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0" y="64"/>
                    <a:pt x="20" y="63"/>
                    <a:pt x="21" y="64"/>
                  </a:cubicBezTo>
                  <a:cubicBezTo>
                    <a:pt x="22" y="64"/>
                    <a:pt x="22" y="65"/>
                    <a:pt x="22" y="66"/>
                  </a:cubicBezTo>
                  <a:cubicBezTo>
                    <a:pt x="20" y="68"/>
                    <a:pt x="19" y="70"/>
                    <a:pt x="18" y="73"/>
                  </a:cubicBezTo>
                  <a:cubicBezTo>
                    <a:pt x="17" y="73"/>
                    <a:pt x="17" y="73"/>
                    <a:pt x="16" y="73"/>
                  </a:cubicBezTo>
                  <a:close/>
                  <a:moveTo>
                    <a:pt x="120" y="60"/>
                  </a:moveTo>
                  <a:cubicBezTo>
                    <a:pt x="119" y="58"/>
                    <a:pt x="118" y="55"/>
                    <a:pt x="117" y="53"/>
                  </a:cubicBezTo>
                  <a:cubicBezTo>
                    <a:pt x="117" y="52"/>
                    <a:pt x="117" y="51"/>
                    <a:pt x="118" y="51"/>
                  </a:cubicBezTo>
                  <a:cubicBezTo>
                    <a:pt x="119" y="50"/>
                    <a:pt x="119" y="51"/>
                    <a:pt x="120" y="51"/>
                  </a:cubicBezTo>
                  <a:cubicBezTo>
                    <a:pt x="121" y="54"/>
                    <a:pt x="122" y="56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3" y="60"/>
                    <a:pt x="123" y="61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1" y="61"/>
                    <a:pt x="120" y="61"/>
                    <a:pt x="120" y="60"/>
                  </a:cubicBezTo>
                  <a:close/>
                  <a:moveTo>
                    <a:pt x="25" y="58"/>
                  </a:moveTo>
                  <a:cubicBezTo>
                    <a:pt x="24" y="57"/>
                    <a:pt x="24" y="56"/>
                    <a:pt x="24" y="56"/>
                  </a:cubicBezTo>
                  <a:cubicBezTo>
                    <a:pt x="26" y="53"/>
                    <a:pt x="27" y="51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8"/>
                    <a:pt x="30" y="48"/>
                    <a:pt x="31" y="49"/>
                  </a:cubicBezTo>
                  <a:cubicBezTo>
                    <a:pt x="32" y="49"/>
                    <a:pt x="32" y="50"/>
                    <a:pt x="31" y="51"/>
                  </a:cubicBezTo>
                  <a:cubicBezTo>
                    <a:pt x="30" y="53"/>
                    <a:pt x="28" y="55"/>
                    <a:pt x="27" y="57"/>
                  </a:cubicBezTo>
                  <a:cubicBezTo>
                    <a:pt x="27" y="58"/>
                    <a:pt x="26" y="58"/>
                    <a:pt x="26" y="58"/>
                  </a:cubicBezTo>
                  <a:lnTo>
                    <a:pt x="25" y="58"/>
                  </a:lnTo>
                  <a:close/>
                  <a:moveTo>
                    <a:pt x="113" y="44"/>
                  </a:moveTo>
                  <a:cubicBezTo>
                    <a:pt x="112" y="41"/>
                    <a:pt x="111" y="39"/>
                    <a:pt x="109" y="36"/>
                  </a:cubicBezTo>
                  <a:cubicBezTo>
                    <a:pt x="109" y="36"/>
                    <a:pt x="109" y="35"/>
                    <a:pt x="110" y="34"/>
                  </a:cubicBezTo>
                  <a:cubicBezTo>
                    <a:pt x="111" y="34"/>
                    <a:pt x="112" y="34"/>
                    <a:pt x="112" y="35"/>
                  </a:cubicBezTo>
                  <a:cubicBezTo>
                    <a:pt x="113" y="38"/>
                    <a:pt x="114" y="40"/>
                    <a:pt x="116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3"/>
                    <a:pt x="116" y="44"/>
                    <a:pt x="115" y="4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4" y="44"/>
                    <a:pt x="113" y="44"/>
                    <a:pt x="113" y="44"/>
                  </a:cubicBezTo>
                  <a:close/>
                  <a:moveTo>
                    <a:pt x="35" y="43"/>
                  </a:moveTo>
                  <a:cubicBezTo>
                    <a:pt x="34" y="42"/>
                    <a:pt x="34" y="41"/>
                    <a:pt x="35" y="41"/>
                  </a:cubicBezTo>
                  <a:cubicBezTo>
                    <a:pt x="36" y="39"/>
                    <a:pt x="38" y="36"/>
                    <a:pt x="40" y="34"/>
                  </a:cubicBezTo>
                  <a:cubicBezTo>
                    <a:pt x="40" y="34"/>
                    <a:pt x="41" y="34"/>
                    <a:pt x="42" y="34"/>
                  </a:cubicBezTo>
                  <a:cubicBezTo>
                    <a:pt x="42" y="35"/>
                    <a:pt x="42" y="36"/>
                    <a:pt x="42" y="36"/>
                  </a:cubicBezTo>
                  <a:cubicBezTo>
                    <a:pt x="40" y="38"/>
                    <a:pt x="39" y="40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lnTo>
                    <a:pt x="35" y="43"/>
                  </a:lnTo>
                  <a:close/>
                  <a:moveTo>
                    <a:pt x="46" y="29"/>
                  </a:moveTo>
                  <a:cubicBezTo>
                    <a:pt x="45" y="28"/>
                    <a:pt x="45" y="27"/>
                    <a:pt x="46" y="26"/>
                  </a:cubicBezTo>
                  <a:cubicBezTo>
                    <a:pt x="48" y="24"/>
                    <a:pt x="49" y="22"/>
                    <a:pt x="51" y="20"/>
                  </a:cubicBezTo>
                  <a:cubicBezTo>
                    <a:pt x="52" y="20"/>
                    <a:pt x="53" y="20"/>
                    <a:pt x="53" y="20"/>
                  </a:cubicBezTo>
                  <a:cubicBezTo>
                    <a:pt x="54" y="21"/>
                    <a:pt x="54" y="22"/>
                    <a:pt x="53" y="22"/>
                  </a:cubicBezTo>
                  <a:cubicBezTo>
                    <a:pt x="52" y="24"/>
                    <a:pt x="50" y="26"/>
                    <a:pt x="48" y="28"/>
                  </a:cubicBezTo>
                  <a:cubicBezTo>
                    <a:pt x="48" y="29"/>
                    <a:pt x="47" y="29"/>
                    <a:pt x="47" y="29"/>
                  </a:cubicBezTo>
                  <a:lnTo>
                    <a:pt x="46" y="29"/>
                  </a:lnTo>
                  <a:close/>
                  <a:moveTo>
                    <a:pt x="105" y="28"/>
                  </a:moveTo>
                  <a:cubicBezTo>
                    <a:pt x="103" y="25"/>
                    <a:pt x="102" y="23"/>
                    <a:pt x="101" y="21"/>
                  </a:cubicBezTo>
                  <a:cubicBezTo>
                    <a:pt x="100" y="20"/>
                    <a:pt x="100" y="19"/>
                    <a:pt x="101" y="19"/>
                  </a:cubicBezTo>
                  <a:cubicBezTo>
                    <a:pt x="102" y="18"/>
                    <a:pt x="103" y="19"/>
                    <a:pt x="103" y="19"/>
                  </a:cubicBezTo>
                  <a:cubicBezTo>
                    <a:pt x="104" y="21"/>
                    <a:pt x="106" y="24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8" y="27"/>
                    <a:pt x="107" y="28"/>
                    <a:pt x="107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58" y="15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60" y="11"/>
                    <a:pt x="62" y="9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5" y="7"/>
                    <a:pt x="66" y="7"/>
                    <a:pt x="67" y="8"/>
                  </a:cubicBezTo>
                  <a:cubicBezTo>
                    <a:pt x="67" y="9"/>
                    <a:pt x="67" y="10"/>
                    <a:pt x="66" y="10"/>
                  </a:cubicBezTo>
                  <a:cubicBezTo>
                    <a:pt x="64" y="12"/>
                    <a:pt x="62" y="13"/>
                    <a:pt x="60" y="15"/>
                  </a:cubicBezTo>
                  <a:cubicBezTo>
                    <a:pt x="60" y="16"/>
                    <a:pt x="60" y="16"/>
                    <a:pt x="59" y="16"/>
                  </a:cubicBezTo>
                  <a:cubicBezTo>
                    <a:pt x="59" y="16"/>
                    <a:pt x="59" y="16"/>
                    <a:pt x="58" y="15"/>
                  </a:cubicBezTo>
                  <a:close/>
                  <a:moveTo>
                    <a:pt x="95" y="13"/>
                  </a:moveTo>
                  <a:cubicBezTo>
                    <a:pt x="93" y="11"/>
                    <a:pt x="91" y="9"/>
                    <a:pt x="89" y="7"/>
                  </a:cubicBezTo>
                  <a:cubicBezTo>
                    <a:pt x="89" y="7"/>
                    <a:pt x="89" y="6"/>
                    <a:pt x="89" y="5"/>
                  </a:cubicBezTo>
                  <a:cubicBezTo>
                    <a:pt x="90" y="5"/>
                    <a:pt x="91" y="5"/>
                    <a:pt x="91" y="5"/>
                  </a:cubicBezTo>
                  <a:cubicBezTo>
                    <a:pt x="93" y="7"/>
                    <a:pt x="95" y="9"/>
                    <a:pt x="97" y="11"/>
                  </a:cubicBezTo>
                  <a:cubicBezTo>
                    <a:pt x="98" y="12"/>
                    <a:pt x="98" y="13"/>
                    <a:pt x="97" y="13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5" y="14"/>
                    <a:pt x="95" y="13"/>
                    <a:pt x="95" y="13"/>
                  </a:cubicBezTo>
                  <a:close/>
                  <a:moveTo>
                    <a:pt x="72" y="4"/>
                  </a:moveTo>
                  <a:cubicBezTo>
                    <a:pt x="72" y="4"/>
                    <a:pt x="72" y="3"/>
                    <a:pt x="73" y="2"/>
                  </a:cubicBezTo>
                  <a:cubicBezTo>
                    <a:pt x="76" y="1"/>
                    <a:pt x="79" y="0"/>
                    <a:pt x="81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3" y="0"/>
                    <a:pt x="83" y="1"/>
                    <a:pt x="83" y="2"/>
                  </a:cubicBezTo>
                  <a:cubicBezTo>
                    <a:pt x="83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79" y="3"/>
                    <a:pt x="77" y="4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5"/>
                    <a:pt x="73" y="5"/>
                    <a:pt x="72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" name="Freeform 55"/>
            <p:cNvSpPr/>
            <p:nvPr/>
          </p:nvSpPr>
          <p:spPr bwMode="auto">
            <a:xfrm>
              <a:off x="1973" y="2247"/>
              <a:ext cx="209" cy="116"/>
            </a:xfrm>
            <a:custGeom>
              <a:avLst/>
              <a:gdLst>
                <a:gd name="T0" fmla="*/ 8 w 88"/>
                <a:gd name="T1" fmla="*/ 24 h 49"/>
                <a:gd name="T2" fmla="*/ 46 w 88"/>
                <a:gd name="T3" fmla="*/ 28 h 49"/>
                <a:gd name="T4" fmla="*/ 86 w 88"/>
                <a:gd name="T5" fmla="*/ 25 h 49"/>
                <a:gd name="T6" fmla="*/ 65 w 88"/>
                <a:gd name="T7" fmla="*/ 17 h 49"/>
                <a:gd name="T8" fmla="*/ 36 w 88"/>
                <a:gd name="T9" fmla="*/ 4 h 49"/>
                <a:gd name="T10" fmla="*/ 8 w 88"/>
                <a:gd name="T11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49">
                  <a:moveTo>
                    <a:pt x="8" y="24"/>
                  </a:moveTo>
                  <a:cubicBezTo>
                    <a:pt x="8" y="24"/>
                    <a:pt x="42" y="49"/>
                    <a:pt x="46" y="28"/>
                  </a:cubicBezTo>
                  <a:cubicBezTo>
                    <a:pt x="46" y="28"/>
                    <a:pt x="88" y="45"/>
                    <a:pt x="86" y="25"/>
                  </a:cubicBezTo>
                  <a:cubicBezTo>
                    <a:pt x="85" y="15"/>
                    <a:pt x="65" y="17"/>
                    <a:pt x="65" y="17"/>
                  </a:cubicBezTo>
                  <a:cubicBezTo>
                    <a:pt x="65" y="17"/>
                    <a:pt x="76" y="0"/>
                    <a:pt x="36" y="4"/>
                  </a:cubicBezTo>
                  <a:cubicBezTo>
                    <a:pt x="8" y="8"/>
                    <a:pt x="0" y="19"/>
                    <a:pt x="8" y="24"/>
                  </a:cubicBezTo>
                  <a:close/>
                </a:path>
              </a:pathLst>
            </a:custGeom>
            <a:solidFill>
              <a:srgbClr val="BA6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" name="Freeform 56"/>
            <p:cNvSpPr>
              <a:spLocks noEditPoints="1"/>
            </p:cNvSpPr>
            <p:nvPr/>
          </p:nvSpPr>
          <p:spPr bwMode="auto">
            <a:xfrm>
              <a:off x="1983" y="2252"/>
              <a:ext cx="196" cy="85"/>
            </a:xfrm>
            <a:custGeom>
              <a:avLst/>
              <a:gdLst>
                <a:gd name="T0" fmla="*/ 32 w 83"/>
                <a:gd name="T1" fmla="*/ 36 h 36"/>
                <a:gd name="T2" fmla="*/ 4 w 83"/>
                <a:gd name="T3" fmla="*/ 23 h 36"/>
                <a:gd name="T4" fmla="*/ 0 w 83"/>
                <a:gd name="T5" fmla="*/ 17 h 36"/>
                <a:gd name="T6" fmla="*/ 32 w 83"/>
                <a:gd name="T7" fmla="*/ 1 h 36"/>
                <a:gd name="T8" fmla="*/ 44 w 83"/>
                <a:gd name="T9" fmla="*/ 0 h 36"/>
                <a:gd name="T10" fmla="*/ 60 w 83"/>
                <a:gd name="T11" fmla="*/ 3 h 36"/>
                <a:gd name="T12" fmla="*/ 64 w 83"/>
                <a:gd name="T13" fmla="*/ 10 h 36"/>
                <a:gd name="T14" fmla="*/ 63 w 83"/>
                <a:gd name="T15" fmla="*/ 14 h 36"/>
                <a:gd name="T16" fmla="*/ 66 w 83"/>
                <a:gd name="T17" fmla="*/ 14 h 36"/>
                <a:gd name="T18" fmla="*/ 83 w 83"/>
                <a:gd name="T19" fmla="*/ 22 h 36"/>
                <a:gd name="T20" fmla="*/ 83 w 83"/>
                <a:gd name="T21" fmla="*/ 24 h 36"/>
                <a:gd name="T22" fmla="*/ 79 w 83"/>
                <a:gd name="T23" fmla="*/ 32 h 36"/>
                <a:gd name="T24" fmla="*/ 70 w 83"/>
                <a:gd name="T25" fmla="*/ 34 h 36"/>
                <a:gd name="T26" fmla="*/ 43 w 83"/>
                <a:gd name="T27" fmla="*/ 28 h 36"/>
                <a:gd name="T28" fmla="*/ 33 w 83"/>
                <a:gd name="T29" fmla="*/ 36 h 36"/>
                <a:gd name="T30" fmla="*/ 32 w 83"/>
                <a:gd name="T31" fmla="*/ 36 h 36"/>
                <a:gd name="T32" fmla="*/ 15 w 83"/>
                <a:gd name="T33" fmla="*/ 27 h 36"/>
                <a:gd name="T34" fmla="*/ 32 w 83"/>
                <a:gd name="T35" fmla="*/ 33 h 36"/>
                <a:gd name="T36" fmla="*/ 41 w 83"/>
                <a:gd name="T37" fmla="*/ 25 h 36"/>
                <a:gd name="T38" fmla="*/ 42 w 83"/>
                <a:gd name="T39" fmla="*/ 24 h 36"/>
                <a:gd name="T40" fmla="*/ 43 w 83"/>
                <a:gd name="T41" fmla="*/ 24 h 36"/>
                <a:gd name="T42" fmla="*/ 52 w 83"/>
                <a:gd name="T43" fmla="*/ 28 h 36"/>
                <a:gd name="T44" fmla="*/ 70 w 83"/>
                <a:gd name="T45" fmla="*/ 31 h 36"/>
                <a:gd name="T46" fmla="*/ 80 w 83"/>
                <a:gd name="T47" fmla="*/ 24 h 36"/>
                <a:gd name="T48" fmla="*/ 80 w 83"/>
                <a:gd name="T49" fmla="*/ 23 h 36"/>
                <a:gd name="T50" fmla="*/ 66 w 83"/>
                <a:gd name="T51" fmla="*/ 17 h 36"/>
                <a:gd name="T52" fmla="*/ 61 w 83"/>
                <a:gd name="T53" fmla="*/ 17 h 36"/>
                <a:gd name="T54" fmla="*/ 60 w 83"/>
                <a:gd name="T55" fmla="*/ 16 h 36"/>
                <a:gd name="T56" fmla="*/ 60 w 83"/>
                <a:gd name="T57" fmla="*/ 15 h 36"/>
                <a:gd name="T58" fmla="*/ 61 w 83"/>
                <a:gd name="T59" fmla="*/ 10 h 36"/>
                <a:gd name="T60" fmla="*/ 44 w 83"/>
                <a:gd name="T61" fmla="*/ 3 h 36"/>
                <a:gd name="T62" fmla="*/ 33 w 83"/>
                <a:gd name="T63" fmla="*/ 4 h 36"/>
                <a:gd name="T64" fmla="*/ 3 w 83"/>
                <a:gd name="T65" fmla="*/ 17 h 36"/>
                <a:gd name="T66" fmla="*/ 5 w 83"/>
                <a:gd name="T67" fmla="*/ 20 h 36"/>
                <a:gd name="T68" fmla="*/ 4 w 83"/>
                <a:gd name="T69" fmla="*/ 22 h 36"/>
                <a:gd name="T70" fmla="*/ 5 w 83"/>
                <a:gd name="T71" fmla="*/ 20 h 36"/>
                <a:gd name="T72" fmla="*/ 5 w 83"/>
                <a:gd name="T73" fmla="*/ 20 h 36"/>
                <a:gd name="T74" fmla="*/ 15 w 83"/>
                <a:gd name="T7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36">
                  <a:moveTo>
                    <a:pt x="32" y="36"/>
                  </a:moveTo>
                  <a:cubicBezTo>
                    <a:pt x="21" y="36"/>
                    <a:pt x="5" y="24"/>
                    <a:pt x="4" y="23"/>
                  </a:cubicBezTo>
                  <a:cubicBezTo>
                    <a:pt x="1" y="22"/>
                    <a:pt x="0" y="20"/>
                    <a:pt x="0" y="17"/>
                  </a:cubicBezTo>
                  <a:cubicBezTo>
                    <a:pt x="0" y="10"/>
                    <a:pt x="11" y="4"/>
                    <a:pt x="32" y="1"/>
                  </a:cubicBezTo>
                  <a:cubicBezTo>
                    <a:pt x="37" y="0"/>
                    <a:pt x="41" y="0"/>
                    <a:pt x="44" y="0"/>
                  </a:cubicBezTo>
                  <a:cubicBezTo>
                    <a:pt x="52" y="0"/>
                    <a:pt x="57" y="1"/>
                    <a:pt x="60" y="3"/>
                  </a:cubicBezTo>
                  <a:cubicBezTo>
                    <a:pt x="63" y="5"/>
                    <a:pt x="64" y="8"/>
                    <a:pt x="64" y="10"/>
                  </a:cubicBezTo>
                  <a:cubicBezTo>
                    <a:pt x="64" y="12"/>
                    <a:pt x="64" y="13"/>
                    <a:pt x="63" y="14"/>
                  </a:cubicBezTo>
                  <a:cubicBezTo>
                    <a:pt x="64" y="14"/>
                    <a:pt x="65" y="14"/>
                    <a:pt x="66" y="14"/>
                  </a:cubicBezTo>
                  <a:cubicBezTo>
                    <a:pt x="72" y="14"/>
                    <a:pt x="82" y="14"/>
                    <a:pt x="83" y="22"/>
                  </a:cubicBezTo>
                  <a:cubicBezTo>
                    <a:pt x="83" y="23"/>
                    <a:pt x="83" y="23"/>
                    <a:pt x="83" y="24"/>
                  </a:cubicBezTo>
                  <a:cubicBezTo>
                    <a:pt x="83" y="27"/>
                    <a:pt x="82" y="30"/>
                    <a:pt x="79" y="32"/>
                  </a:cubicBezTo>
                  <a:cubicBezTo>
                    <a:pt x="77" y="33"/>
                    <a:pt x="74" y="34"/>
                    <a:pt x="70" y="34"/>
                  </a:cubicBezTo>
                  <a:cubicBezTo>
                    <a:pt x="60" y="34"/>
                    <a:pt x="48" y="29"/>
                    <a:pt x="43" y="28"/>
                  </a:cubicBezTo>
                  <a:cubicBezTo>
                    <a:pt x="42" y="33"/>
                    <a:pt x="37" y="36"/>
                    <a:pt x="33" y="36"/>
                  </a:cubicBezTo>
                  <a:lnTo>
                    <a:pt x="32" y="36"/>
                  </a:lnTo>
                  <a:close/>
                  <a:moveTo>
                    <a:pt x="15" y="27"/>
                  </a:moveTo>
                  <a:cubicBezTo>
                    <a:pt x="20" y="30"/>
                    <a:pt x="27" y="33"/>
                    <a:pt x="32" y="33"/>
                  </a:cubicBezTo>
                  <a:cubicBezTo>
                    <a:pt x="37" y="33"/>
                    <a:pt x="40" y="31"/>
                    <a:pt x="41" y="25"/>
                  </a:cubicBezTo>
                  <a:cubicBezTo>
                    <a:pt x="41" y="25"/>
                    <a:pt x="41" y="25"/>
                    <a:pt x="42" y="24"/>
                  </a:cubicBezTo>
                  <a:cubicBezTo>
                    <a:pt x="42" y="24"/>
                    <a:pt x="43" y="24"/>
                    <a:pt x="43" y="24"/>
                  </a:cubicBezTo>
                  <a:cubicBezTo>
                    <a:pt x="43" y="24"/>
                    <a:pt x="47" y="26"/>
                    <a:pt x="52" y="28"/>
                  </a:cubicBezTo>
                  <a:cubicBezTo>
                    <a:pt x="58" y="29"/>
                    <a:pt x="65" y="31"/>
                    <a:pt x="70" y="31"/>
                  </a:cubicBezTo>
                  <a:cubicBezTo>
                    <a:pt x="77" y="31"/>
                    <a:pt x="80" y="29"/>
                    <a:pt x="80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18"/>
                    <a:pt x="72" y="17"/>
                    <a:pt x="66" y="17"/>
                  </a:cubicBezTo>
                  <a:cubicBezTo>
                    <a:pt x="63" y="17"/>
                    <a:pt x="61" y="17"/>
                    <a:pt x="61" y="17"/>
                  </a:cubicBezTo>
                  <a:cubicBezTo>
                    <a:pt x="60" y="17"/>
                    <a:pt x="60" y="17"/>
                    <a:pt x="60" y="16"/>
                  </a:cubicBezTo>
                  <a:cubicBezTo>
                    <a:pt x="59" y="16"/>
                    <a:pt x="59" y="15"/>
                    <a:pt x="60" y="15"/>
                  </a:cubicBezTo>
                  <a:cubicBezTo>
                    <a:pt x="60" y="15"/>
                    <a:pt x="61" y="12"/>
                    <a:pt x="61" y="10"/>
                  </a:cubicBezTo>
                  <a:cubicBezTo>
                    <a:pt x="61" y="7"/>
                    <a:pt x="59" y="3"/>
                    <a:pt x="44" y="3"/>
                  </a:cubicBezTo>
                  <a:cubicBezTo>
                    <a:pt x="41" y="3"/>
                    <a:pt x="37" y="3"/>
                    <a:pt x="33" y="4"/>
                  </a:cubicBezTo>
                  <a:cubicBezTo>
                    <a:pt x="11" y="6"/>
                    <a:pt x="2" y="14"/>
                    <a:pt x="3" y="17"/>
                  </a:cubicBezTo>
                  <a:cubicBezTo>
                    <a:pt x="3" y="18"/>
                    <a:pt x="3" y="19"/>
                    <a:pt x="5" y="20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9" y="24"/>
                    <a:pt x="15" y="2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" name="Freeform 57"/>
            <p:cNvSpPr/>
            <p:nvPr/>
          </p:nvSpPr>
          <p:spPr bwMode="auto">
            <a:xfrm>
              <a:off x="1821" y="2919"/>
              <a:ext cx="513" cy="140"/>
            </a:xfrm>
            <a:custGeom>
              <a:avLst/>
              <a:gdLst>
                <a:gd name="T0" fmla="*/ 216 w 216"/>
                <a:gd name="T1" fmla="*/ 15 h 59"/>
                <a:gd name="T2" fmla="*/ 216 w 216"/>
                <a:gd name="T3" fmla="*/ 23 h 59"/>
                <a:gd name="T4" fmla="*/ 108 w 216"/>
                <a:gd name="T5" fmla="*/ 59 h 59"/>
                <a:gd name="T6" fmla="*/ 0 w 216"/>
                <a:gd name="T7" fmla="*/ 23 h 59"/>
                <a:gd name="T8" fmla="*/ 0 w 216"/>
                <a:gd name="T9" fmla="*/ 12 h 59"/>
                <a:gd name="T10" fmla="*/ 108 w 216"/>
                <a:gd name="T11" fmla="*/ 0 h 59"/>
                <a:gd name="T12" fmla="*/ 216 w 216"/>
                <a:gd name="T13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59">
                  <a:moveTo>
                    <a:pt x="216" y="15"/>
                  </a:moveTo>
                  <a:cubicBezTo>
                    <a:pt x="216" y="23"/>
                    <a:pt x="216" y="23"/>
                    <a:pt x="216" y="23"/>
                  </a:cubicBezTo>
                  <a:cubicBezTo>
                    <a:pt x="216" y="43"/>
                    <a:pt x="168" y="59"/>
                    <a:pt x="108" y="59"/>
                  </a:cubicBezTo>
                  <a:cubicBezTo>
                    <a:pt x="48" y="59"/>
                    <a:pt x="0" y="43"/>
                    <a:pt x="0" y="2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8" y="0"/>
                    <a:pt x="108" y="0"/>
                  </a:cubicBezTo>
                  <a:cubicBezTo>
                    <a:pt x="197" y="0"/>
                    <a:pt x="216" y="15"/>
                    <a:pt x="216" y="15"/>
                  </a:cubicBez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" name="Freeform 58"/>
            <p:cNvSpPr>
              <a:spLocks noEditPoints="1"/>
            </p:cNvSpPr>
            <p:nvPr/>
          </p:nvSpPr>
          <p:spPr bwMode="auto">
            <a:xfrm>
              <a:off x="1817" y="2914"/>
              <a:ext cx="521" cy="147"/>
            </a:xfrm>
            <a:custGeom>
              <a:avLst/>
              <a:gdLst>
                <a:gd name="T0" fmla="*/ 33 w 220"/>
                <a:gd name="T1" fmla="*/ 52 h 62"/>
                <a:gd name="T2" fmla="*/ 0 w 220"/>
                <a:gd name="T3" fmla="*/ 25 h 62"/>
                <a:gd name="T4" fmla="*/ 0 w 220"/>
                <a:gd name="T5" fmla="*/ 14 h 62"/>
                <a:gd name="T6" fmla="*/ 1 w 220"/>
                <a:gd name="T7" fmla="*/ 13 h 62"/>
                <a:gd name="T8" fmla="*/ 110 w 220"/>
                <a:gd name="T9" fmla="*/ 0 h 62"/>
                <a:gd name="T10" fmla="*/ 219 w 220"/>
                <a:gd name="T11" fmla="*/ 15 h 62"/>
                <a:gd name="T12" fmla="*/ 218 w 220"/>
                <a:gd name="T13" fmla="*/ 17 h 62"/>
                <a:gd name="T14" fmla="*/ 219 w 220"/>
                <a:gd name="T15" fmla="*/ 15 h 62"/>
                <a:gd name="T16" fmla="*/ 220 w 220"/>
                <a:gd name="T17" fmla="*/ 17 h 62"/>
                <a:gd name="T18" fmla="*/ 220 w 220"/>
                <a:gd name="T19" fmla="*/ 25 h 62"/>
                <a:gd name="T20" fmla="*/ 187 w 220"/>
                <a:gd name="T21" fmla="*/ 52 h 62"/>
                <a:gd name="T22" fmla="*/ 110 w 220"/>
                <a:gd name="T23" fmla="*/ 62 h 62"/>
                <a:gd name="T24" fmla="*/ 33 w 220"/>
                <a:gd name="T25" fmla="*/ 52 h 62"/>
                <a:gd name="T26" fmla="*/ 3 w 220"/>
                <a:gd name="T27" fmla="*/ 25 h 62"/>
                <a:gd name="T28" fmla="*/ 34 w 220"/>
                <a:gd name="T29" fmla="*/ 49 h 62"/>
                <a:gd name="T30" fmla="*/ 110 w 220"/>
                <a:gd name="T31" fmla="*/ 59 h 62"/>
                <a:gd name="T32" fmla="*/ 186 w 220"/>
                <a:gd name="T33" fmla="*/ 49 h 62"/>
                <a:gd name="T34" fmla="*/ 217 w 220"/>
                <a:gd name="T35" fmla="*/ 25 h 62"/>
                <a:gd name="T36" fmla="*/ 217 w 220"/>
                <a:gd name="T37" fmla="*/ 17 h 62"/>
                <a:gd name="T38" fmla="*/ 213 w 220"/>
                <a:gd name="T39" fmla="*/ 16 h 62"/>
                <a:gd name="T40" fmla="*/ 197 w 220"/>
                <a:gd name="T41" fmla="*/ 11 h 62"/>
                <a:gd name="T42" fmla="*/ 110 w 220"/>
                <a:gd name="T43" fmla="*/ 3 h 62"/>
                <a:gd name="T44" fmla="*/ 7 w 220"/>
                <a:gd name="T45" fmla="*/ 14 h 62"/>
                <a:gd name="T46" fmla="*/ 3 w 220"/>
                <a:gd name="T47" fmla="*/ 15 h 62"/>
                <a:gd name="T48" fmla="*/ 3 w 220"/>
                <a:gd name="T49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0" h="62">
                  <a:moveTo>
                    <a:pt x="33" y="52"/>
                  </a:moveTo>
                  <a:cubicBezTo>
                    <a:pt x="13" y="45"/>
                    <a:pt x="1" y="36"/>
                    <a:pt x="0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20" y="0"/>
                    <a:pt x="110" y="0"/>
                  </a:cubicBezTo>
                  <a:cubicBezTo>
                    <a:pt x="199" y="0"/>
                    <a:pt x="218" y="15"/>
                    <a:pt x="219" y="15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5"/>
                    <a:pt x="219" y="15"/>
                    <a:pt x="219" y="15"/>
                  </a:cubicBezTo>
                  <a:cubicBezTo>
                    <a:pt x="219" y="16"/>
                    <a:pt x="220" y="16"/>
                    <a:pt x="220" y="17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9" y="36"/>
                    <a:pt x="206" y="45"/>
                    <a:pt x="187" y="52"/>
                  </a:cubicBezTo>
                  <a:cubicBezTo>
                    <a:pt x="167" y="58"/>
                    <a:pt x="140" y="62"/>
                    <a:pt x="110" y="62"/>
                  </a:cubicBezTo>
                  <a:cubicBezTo>
                    <a:pt x="80" y="62"/>
                    <a:pt x="53" y="58"/>
                    <a:pt x="33" y="52"/>
                  </a:cubicBezTo>
                  <a:close/>
                  <a:moveTo>
                    <a:pt x="3" y="25"/>
                  </a:moveTo>
                  <a:cubicBezTo>
                    <a:pt x="3" y="33"/>
                    <a:pt x="14" y="42"/>
                    <a:pt x="34" y="49"/>
                  </a:cubicBezTo>
                  <a:cubicBezTo>
                    <a:pt x="53" y="55"/>
                    <a:pt x="80" y="59"/>
                    <a:pt x="110" y="59"/>
                  </a:cubicBezTo>
                  <a:cubicBezTo>
                    <a:pt x="140" y="59"/>
                    <a:pt x="167" y="55"/>
                    <a:pt x="186" y="49"/>
                  </a:cubicBezTo>
                  <a:cubicBezTo>
                    <a:pt x="205" y="42"/>
                    <a:pt x="217" y="33"/>
                    <a:pt x="217" y="25"/>
                  </a:cubicBezTo>
                  <a:cubicBezTo>
                    <a:pt x="217" y="17"/>
                    <a:pt x="217" y="17"/>
                    <a:pt x="217" y="17"/>
                  </a:cubicBezTo>
                  <a:cubicBezTo>
                    <a:pt x="216" y="17"/>
                    <a:pt x="215" y="16"/>
                    <a:pt x="213" y="16"/>
                  </a:cubicBezTo>
                  <a:cubicBezTo>
                    <a:pt x="210" y="14"/>
                    <a:pt x="205" y="12"/>
                    <a:pt x="197" y="11"/>
                  </a:cubicBezTo>
                  <a:cubicBezTo>
                    <a:pt x="181" y="7"/>
                    <a:pt x="154" y="3"/>
                    <a:pt x="110" y="3"/>
                  </a:cubicBezTo>
                  <a:cubicBezTo>
                    <a:pt x="43" y="3"/>
                    <a:pt x="16" y="10"/>
                    <a:pt x="7" y="14"/>
                  </a:cubicBezTo>
                  <a:cubicBezTo>
                    <a:pt x="5" y="14"/>
                    <a:pt x="4" y="15"/>
                    <a:pt x="3" y="15"/>
                  </a:cubicBezTo>
                  <a:lnTo>
                    <a:pt x="3" y="25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" name="Freeform 59"/>
            <p:cNvSpPr/>
            <p:nvPr/>
          </p:nvSpPr>
          <p:spPr bwMode="auto">
            <a:xfrm>
              <a:off x="1845" y="2795"/>
              <a:ext cx="467" cy="214"/>
            </a:xfrm>
            <a:custGeom>
              <a:avLst/>
              <a:gdLst>
                <a:gd name="T0" fmla="*/ 197 w 197"/>
                <a:gd name="T1" fmla="*/ 2 h 90"/>
                <a:gd name="T2" fmla="*/ 0 w 197"/>
                <a:gd name="T3" fmla="*/ 0 h 90"/>
                <a:gd name="T4" fmla="*/ 0 w 197"/>
                <a:gd name="T5" fmla="*/ 67 h 90"/>
                <a:gd name="T6" fmla="*/ 99 w 197"/>
                <a:gd name="T7" fmla="*/ 90 h 90"/>
                <a:gd name="T8" fmla="*/ 197 w 197"/>
                <a:gd name="T9" fmla="*/ 69 h 90"/>
                <a:gd name="T10" fmla="*/ 197 w 197"/>
                <a:gd name="T11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90">
                  <a:moveTo>
                    <a:pt x="197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6" y="81"/>
                    <a:pt x="54" y="90"/>
                    <a:pt x="99" y="90"/>
                  </a:cubicBezTo>
                  <a:cubicBezTo>
                    <a:pt x="142" y="90"/>
                    <a:pt x="180" y="81"/>
                    <a:pt x="197" y="69"/>
                  </a:cubicBezTo>
                  <a:lnTo>
                    <a:pt x="197" y="2"/>
                  </a:lnTo>
                  <a:close/>
                </a:path>
              </a:pathLst>
            </a:custGeom>
            <a:solidFill>
              <a:srgbClr val="FF6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" name="Freeform 60"/>
            <p:cNvSpPr>
              <a:spLocks noEditPoints="1"/>
            </p:cNvSpPr>
            <p:nvPr/>
          </p:nvSpPr>
          <p:spPr bwMode="auto">
            <a:xfrm>
              <a:off x="1840" y="2793"/>
              <a:ext cx="475" cy="218"/>
            </a:xfrm>
            <a:custGeom>
              <a:avLst/>
              <a:gdLst>
                <a:gd name="T0" fmla="*/ 1 w 200"/>
                <a:gd name="T1" fmla="*/ 70 h 92"/>
                <a:gd name="T2" fmla="*/ 0 w 200"/>
                <a:gd name="T3" fmla="*/ 68 h 92"/>
                <a:gd name="T4" fmla="*/ 0 w 200"/>
                <a:gd name="T5" fmla="*/ 1 h 92"/>
                <a:gd name="T6" fmla="*/ 1 w 200"/>
                <a:gd name="T7" fmla="*/ 0 h 92"/>
                <a:gd name="T8" fmla="*/ 2 w 200"/>
                <a:gd name="T9" fmla="*/ 0 h 92"/>
                <a:gd name="T10" fmla="*/ 199 w 200"/>
                <a:gd name="T11" fmla="*/ 2 h 92"/>
                <a:gd name="T12" fmla="*/ 199 w 200"/>
                <a:gd name="T13" fmla="*/ 3 h 92"/>
                <a:gd name="T14" fmla="*/ 199 w 200"/>
                <a:gd name="T15" fmla="*/ 2 h 92"/>
                <a:gd name="T16" fmla="*/ 200 w 200"/>
                <a:gd name="T17" fmla="*/ 3 h 92"/>
                <a:gd name="T18" fmla="*/ 200 w 200"/>
                <a:gd name="T19" fmla="*/ 70 h 92"/>
                <a:gd name="T20" fmla="*/ 199 w 200"/>
                <a:gd name="T21" fmla="*/ 71 h 92"/>
                <a:gd name="T22" fmla="*/ 101 w 200"/>
                <a:gd name="T23" fmla="*/ 92 h 92"/>
                <a:gd name="T24" fmla="*/ 1 w 200"/>
                <a:gd name="T25" fmla="*/ 70 h 92"/>
                <a:gd name="T26" fmla="*/ 101 w 200"/>
                <a:gd name="T27" fmla="*/ 89 h 92"/>
                <a:gd name="T28" fmla="*/ 197 w 200"/>
                <a:gd name="T29" fmla="*/ 69 h 92"/>
                <a:gd name="T30" fmla="*/ 197 w 200"/>
                <a:gd name="T31" fmla="*/ 5 h 92"/>
                <a:gd name="T32" fmla="*/ 3 w 200"/>
                <a:gd name="T33" fmla="*/ 3 h 92"/>
                <a:gd name="T34" fmla="*/ 3 w 200"/>
                <a:gd name="T35" fmla="*/ 68 h 92"/>
                <a:gd name="T36" fmla="*/ 101 w 200"/>
                <a:gd name="T37" fmla="*/ 8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0" h="92">
                  <a:moveTo>
                    <a:pt x="1" y="70"/>
                  </a:moveTo>
                  <a:cubicBezTo>
                    <a:pt x="0" y="69"/>
                    <a:pt x="0" y="69"/>
                    <a:pt x="0" y="6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199" y="2"/>
                    <a:pt x="200" y="3"/>
                    <a:pt x="200" y="3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1"/>
                    <a:pt x="199" y="71"/>
                  </a:cubicBezTo>
                  <a:cubicBezTo>
                    <a:pt x="182" y="84"/>
                    <a:pt x="145" y="92"/>
                    <a:pt x="101" y="92"/>
                  </a:cubicBezTo>
                  <a:cubicBezTo>
                    <a:pt x="56" y="92"/>
                    <a:pt x="17" y="83"/>
                    <a:pt x="1" y="70"/>
                  </a:cubicBezTo>
                  <a:close/>
                  <a:moveTo>
                    <a:pt x="101" y="89"/>
                  </a:moveTo>
                  <a:cubicBezTo>
                    <a:pt x="144" y="89"/>
                    <a:pt x="181" y="81"/>
                    <a:pt x="197" y="69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19" y="80"/>
                    <a:pt x="57" y="89"/>
                    <a:pt x="101" y="8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" name="Freeform 61"/>
            <p:cNvSpPr/>
            <p:nvPr/>
          </p:nvSpPr>
          <p:spPr bwMode="auto">
            <a:xfrm>
              <a:off x="1821" y="2753"/>
              <a:ext cx="513" cy="144"/>
            </a:xfrm>
            <a:custGeom>
              <a:avLst/>
              <a:gdLst>
                <a:gd name="T0" fmla="*/ 0 w 216"/>
                <a:gd name="T1" fmla="*/ 0 h 61"/>
                <a:gd name="T2" fmla="*/ 0 w 216"/>
                <a:gd name="T3" fmla="*/ 25 h 61"/>
                <a:gd name="T4" fmla="*/ 108 w 216"/>
                <a:gd name="T5" fmla="*/ 61 h 61"/>
                <a:gd name="T6" fmla="*/ 216 w 216"/>
                <a:gd name="T7" fmla="*/ 25 h 61"/>
                <a:gd name="T8" fmla="*/ 216 w 216"/>
                <a:gd name="T9" fmla="*/ 2 h 61"/>
                <a:gd name="T10" fmla="*/ 0 w 216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61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45"/>
                    <a:pt x="48" y="61"/>
                    <a:pt x="108" y="61"/>
                  </a:cubicBezTo>
                  <a:cubicBezTo>
                    <a:pt x="168" y="61"/>
                    <a:pt x="216" y="45"/>
                    <a:pt x="216" y="25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" name="Freeform 62"/>
            <p:cNvSpPr>
              <a:spLocks noEditPoints="1"/>
            </p:cNvSpPr>
            <p:nvPr/>
          </p:nvSpPr>
          <p:spPr bwMode="auto">
            <a:xfrm>
              <a:off x="1817" y="2748"/>
              <a:ext cx="521" cy="152"/>
            </a:xfrm>
            <a:custGeom>
              <a:avLst/>
              <a:gdLst>
                <a:gd name="T0" fmla="*/ 33 w 220"/>
                <a:gd name="T1" fmla="*/ 54 h 64"/>
                <a:gd name="T2" fmla="*/ 0 w 220"/>
                <a:gd name="T3" fmla="*/ 27 h 64"/>
                <a:gd name="T4" fmla="*/ 0 w 220"/>
                <a:gd name="T5" fmla="*/ 2 h 64"/>
                <a:gd name="T6" fmla="*/ 0 w 220"/>
                <a:gd name="T7" fmla="*/ 2 h 64"/>
                <a:gd name="T8" fmla="*/ 0 w 220"/>
                <a:gd name="T9" fmla="*/ 2 h 64"/>
                <a:gd name="T10" fmla="*/ 0 w 220"/>
                <a:gd name="T11" fmla="*/ 1 h 64"/>
                <a:gd name="T12" fmla="*/ 0 w 220"/>
                <a:gd name="T13" fmla="*/ 1 h 64"/>
                <a:gd name="T14" fmla="*/ 0 w 220"/>
                <a:gd name="T15" fmla="*/ 1 h 64"/>
                <a:gd name="T16" fmla="*/ 0 w 220"/>
                <a:gd name="T17" fmla="*/ 1 h 64"/>
                <a:gd name="T18" fmla="*/ 0 w 220"/>
                <a:gd name="T19" fmla="*/ 1 h 64"/>
                <a:gd name="T20" fmla="*/ 0 w 220"/>
                <a:gd name="T21" fmla="*/ 1 h 64"/>
                <a:gd name="T22" fmla="*/ 2 w 220"/>
                <a:gd name="T23" fmla="*/ 0 h 64"/>
                <a:gd name="T24" fmla="*/ 2 w 220"/>
                <a:gd name="T25" fmla="*/ 0 h 64"/>
                <a:gd name="T26" fmla="*/ 2 w 220"/>
                <a:gd name="T27" fmla="*/ 0 h 64"/>
                <a:gd name="T28" fmla="*/ 2 w 220"/>
                <a:gd name="T29" fmla="*/ 0 h 64"/>
                <a:gd name="T30" fmla="*/ 218 w 220"/>
                <a:gd name="T31" fmla="*/ 3 h 64"/>
                <a:gd name="T32" fmla="*/ 220 w 220"/>
                <a:gd name="T33" fmla="*/ 4 h 64"/>
                <a:gd name="T34" fmla="*/ 220 w 220"/>
                <a:gd name="T35" fmla="*/ 27 h 64"/>
                <a:gd name="T36" fmla="*/ 187 w 220"/>
                <a:gd name="T37" fmla="*/ 54 h 64"/>
                <a:gd name="T38" fmla="*/ 110 w 220"/>
                <a:gd name="T39" fmla="*/ 64 h 64"/>
                <a:gd name="T40" fmla="*/ 33 w 220"/>
                <a:gd name="T41" fmla="*/ 54 h 64"/>
                <a:gd name="T42" fmla="*/ 3 w 220"/>
                <a:gd name="T43" fmla="*/ 27 h 64"/>
                <a:gd name="T44" fmla="*/ 34 w 220"/>
                <a:gd name="T45" fmla="*/ 51 h 64"/>
                <a:gd name="T46" fmla="*/ 110 w 220"/>
                <a:gd name="T47" fmla="*/ 61 h 64"/>
                <a:gd name="T48" fmla="*/ 186 w 220"/>
                <a:gd name="T49" fmla="*/ 51 h 64"/>
                <a:gd name="T50" fmla="*/ 217 w 220"/>
                <a:gd name="T51" fmla="*/ 27 h 64"/>
                <a:gd name="T52" fmla="*/ 217 w 220"/>
                <a:gd name="T53" fmla="*/ 5 h 64"/>
                <a:gd name="T54" fmla="*/ 3 w 220"/>
                <a:gd name="T55" fmla="*/ 3 h 64"/>
                <a:gd name="T56" fmla="*/ 3 w 220"/>
                <a:gd name="T57" fmla="*/ 2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0" h="64">
                  <a:moveTo>
                    <a:pt x="33" y="54"/>
                  </a:moveTo>
                  <a:cubicBezTo>
                    <a:pt x="13" y="47"/>
                    <a:pt x="1" y="38"/>
                    <a:pt x="0" y="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8" y="3"/>
                    <a:pt x="218" y="3"/>
                    <a:pt x="218" y="3"/>
                  </a:cubicBezTo>
                  <a:cubicBezTo>
                    <a:pt x="219" y="3"/>
                    <a:pt x="220" y="3"/>
                    <a:pt x="220" y="4"/>
                  </a:cubicBezTo>
                  <a:cubicBezTo>
                    <a:pt x="220" y="27"/>
                    <a:pt x="220" y="27"/>
                    <a:pt x="220" y="27"/>
                  </a:cubicBezTo>
                  <a:cubicBezTo>
                    <a:pt x="219" y="38"/>
                    <a:pt x="207" y="47"/>
                    <a:pt x="187" y="54"/>
                  </a:cubicBezTo>
                  <a:cubicBezTo>
                    <a:pt x="167" y="60"/>
                    <a:pt x="140" y="64"/>
                    <a:pt x="110" y="64"/>
                  </a:cubicBezTo>
                  <a:cubicBezTo>
                    <a:pt x="80" y="64"/>
                    <a:pt x="53" y="60"/>
                    <a:pt x="33" y="54"/>
                  </a:cubicBezTo>
                  <a:close/>
                  <a:moveTo>
                    <a:pt x="3" y="27"/>
                  </a:moveTo>
                  <a:cubicBezTo>
                    <a:pt x="3" y="35"/>
                    <a:pt x="14" y="44"/>
                    <a:pt x="34" y="51"/>
                  </a:cubicBezTo>
                  <a:cubicBezTo>
                    <a:pt x="53" y="57"/>
                    <a:pt x="80" y="61"/>
                    <a:pt x="110" y="61"/>
                  </a:cubicBezTo>
                  <a:cubicBezTo>
                    <a:pt x="140" y="61"/>
                    <a:pt x="167" y="57"/>
                    <a:pt x="186" y="51"/>
                  </a:cubicBezTo>
                  <a:cubicBezTo>
                    <a:pt x="205" y="44"/>
                    <a:pt x="217" y="35"/>
                    <a:pt x="217" y="27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" y="2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" name="Oval 63"/>
            <p:cNvSpPr>
              <a:spLocks noChangeArrowheads="1"/>
            </p:cNvSpPr>
            <p:nvPr/>
          </p:nvSpPr>
          <p:spPr bwMode="auto">
            <a:xfrm>
              <a:off x="1821" y="2672"/>
              <a:ext cx="513" cy="171"/>
            </a:xfrm>
            <a:prstGeom prst="ellipse">
              <a:avLst/>
            </a:pr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" name="Freeform 64"/>
            <p:cNvSpPr>
              <a:spLocks noEditPoints="1"/>
            </p:cNvSpPr>
            <p:nvPr/>
          </p:nvSpPr>
          <p:spPr bwMode="auto">
            <a:xfrm>
              <a:off x="1817" y="2670"/>
              <a:ext cx="521" cy="175"/>
            </a:xfrm>
            <a:custGeom>
              <a:avLst/>
              <a:gdLst>
                <a:gd name="T0" fmla="*/ 33 w 220"/>
                <a:gd name="T1" fmla="*/ 64 h 74"/>
                <a:gd name="T2" fmla="*/ 0 w 220"/>
                <a:gd name="T3" fmla="*/ 37 h 74"/>
                <a:gd name="T4" fmla="*/ 33 w 220"/>
                <a:gd name="T5" fmla="*/ 10 h 74"/>
                <a:gd name="T6" fmla="*/ 110 w 220"/>
                <a:gd name="T7" fmla="*/ 0 h 74"/>
                <a:gd name="T8" fmla="*/ 187 w 220"/>
                <a:gd name="T9" fmla="*/ 10 h 74"/>
                <a:gd name="T10" fmla="*/ 220 w 220"/>
                <a:gd name="T11" fmla="*/ 37 h 74"/>
                <a:gd name="T12" fmla="*/ 187 w 220"/>
                <a:gd name="T13" fmla="*/ 64 h 74"/>
                <a:gd name="T14" fmla="*/ 110 w 220"/>
                <a:gd name="T15" fmla="*/ 74 h 74"/>
                <a:gd name="T16" fmla="*/ 33 w 220"/>
                <a:gd name="T17" fmla="*/ 64 h 74"/>
                <a:gd name="T18" fmla="*/ 34 w 220"/>
                <a:gd name="T19" fmla="*/ 13 h 74"/>
                <a:gd name="T20" fmla="*/ 3 w 220"/>
                <a:gd name="T21" fmla="*/ 37 h 74"/>
                <a:gd name="T22" fmla="*/ 34 w 220"/>
                <a:gd name="T23" fmla="*/ 61 h 74"/>
                <a:gd name="T24" fmla="*/ 110 w 220"/>
                <a:gd name="T25" fmla="*/ 71 h 74"/>
                <a:gd name="T26" fmla="*/ 186 w 220"/>
                <a:gd name="T27" fmla="*/ 61 h 74"/>
                <a:gd name="T28" fmla="*/ 217 w 220"/>
                <a:gd name="T29" fmla="*/ 37 h 74"/>
                <a:gd name="T30" fmla="*/ 186 w 220"/>
                <a:gd name="T31" fmla="*/ 13 h 74"/>
                <a:gd name="T32" fmla="*/ 110 w 220"/>
                <a:gd name="T33" fmla="*/ 3 h 74"/>
                <a:gd name="T34" fmla="*/ 110 w 220"/>
                <a:gd name="T35" fmla="*/ 3 h 74"/>
                <a:gd name="T36" fmla="*/ 34 w 220"/>
                <a:gd name="T37" fmla="*/ 1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0" h="74">
                  <a:moveTo>
                    <a:pt x="33" y="64"/>
                  </a:moveTo>
                  <a:cubicBezTo>
                    <a:pt x="13" y="57"/>
                    <a:pt x="1" y="48"/>
                    <a:pt x="0" y="37"/>
                  </a:cubicBezTo>
                  <a:cubicBezTo>
                    <a:pt x="1" y="26"/>
                    <a:pt x="13" y="17"/>
                    <a:pt x="33" y="10"/>
                  </a:cubicBezTo>
                  <a:cubicBezTo>
                    <a:pt x="53" y="4"/>
                    <a:pt x="80" y="0"/>
                    <a:pt x="110" y="0"/>
                  </a:cubicBezTo>
                  <a:cubicBezTo>
                    <a:pt x="140" y="0"/>
                    <a:pt x="167" y="4"/>
                    <a:pt x="187" y="10"/>
                  </a:cubicBezTo>
                  <a:cubicBezTo>
                    <a:pt x="207" y="17"/>
                    <a:pt x="219" y="26"/>
                    <a:pt x="220" y="37"/>
                  </a:cubicBezTo>
                  <a:cubicBezTo>
                    <a:pt x="219" y="48"/>
                    <a:pt x="207" y="57"/>
                    <a:pt x="187" y="64"/>
                  </a:cubicBezTo>
                  <a:cubicBezTo>
                    <a:pt x="167" y="70"/>
                    <a:pt x="140" y="74"/>
                    <a:pt x="110" y="74"/>
                  </a:cubicBezTo>
                  <a:cubicBezTo>
                    <a:pt x="80" y="74"/>
                    <a:pt x="53" y="70"/>
                    <a:pt x="33" y="64"/>
                  </a:cubicBezTo>
                  <a:close/>
                  <a:moveTo>
                    <a:pt x="34" y="13"/>
                  </a:moveTo>
                  <a:cubicBezTo>
                    <a:pt x="14" y="19"/>
                    <a:pt x="3" y="28"/>
                    <a:pt x="3" y="37"/>
                  </a:cubicBezTo>
                  <a:cubicBezTo>
                    <a:pt x="3" y="46"/>
                    <a:pt x="14" y="55"/>
                    <a:pt x="34" y="61"/>
                  </a:cubicBezTo>
                  <a:cubicBezTo>
                    <a:pt x="53" y="67"/>
                    <a:pt x="80" y="71"/>
                    <a:pt x="110" y="71"/>
                  </a:cubicBezTo>
                  <a:cubicBezTo>
                    <a:pt x="140" y="71"/>
                    <a:pt x="167" y="67"/>
                    <a:pt x="186" y="61"/>
                  </a:cubicBezTo>
                  <a:cubicBezTo>
                    <a:pt x="205" y="55"/>
                    <a:pt x="217" y="46"/>
                    <a:pt x="217" y="37"/>
                  </a:cubicBezTo>
                  <a:cubicBezTo>
                    <a:pt x="217" y="28"/>
                    <a:pt x="205" y="19"/>
                    <a:pt x="186" y="13"/>
                  </a:cubicBezTo>
                  <a:cubicBezTo>
                    <a:pt x="167" y="7"/>
                    <a:pt x="14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80" y="3"/>
                    <a:pt x="53" y="7"/>
                    <a:pt x="34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" name="Oval 65"/>
            <p:cNvSpPr>
              <a:spLocks noChangeArrowheads="1"/>
            </p:cNvSpPr>
            <p:nvPr/>
          </p:nvSpPr>
          <p:spPr bwMode="auto">
            <a:xfrm>
              <a:off x="1852" y="2681"/>
              <a:ext cx="451" cy="145"/>
            </a:xfrm>
            <a:prstGeom prst="ellipse">
              <a:avLst/>
            </a:prstGeom>
            <a:solidFill>
              <a:srgbClr val="96B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" name="Freeform 66"/>
            <p:cNvSpPr>
              <a:spLocks noEditPoints="1"/>
            </p:cNvSpPr>
            <p:nvPr/>
          </p:nvSpPr>
          <p:spPr bwMode="auto">
            <a:xfrm>
              <a:off x="1850" y="2679"/>
              <a:ext cx="455" cy="152"/>
            </a:xfrm>
            <a:custGeom>
              <a:avLst/>
              <a:gdLst>
                <a:gd name="T0" fmla="*/ 28 w 192"/>
                <a:gd name="T1" fmla="*/ 55 h 64"/>
                <a:gd name="T2" fmla="*/ 0 w 192"/>
                <a:gd name="T3" fmla="*/ 32 h 64"/>
                <a:gd name="T4" fmla="*/ 28 w 192"/>
                <a:gd name="T5" fmla="*/ 9 h 64"/>
                <a:gd name="T6" fmla="*/ 96 w 192"/>
                <a:gd name="T7" fmla="*/ 0 h 64"/>
                <a:gd name="T8" fmla="*/ 163 w 192"/>
                <a:gd name="T9" fmla="*/ 9 h 64"/>
                <a:gd name="T10" fmla="*/ 192 w 192"/>
                <a:gd name="T11" fmla="*/ 32 h 64"/>
                <a:gd name="T12" fmla="*/ 192 w 192"/>
                <a:gd name="T13" fmla="*/ 32 h 64"/>
                <a:gd name="T14" fmla="*/ 163 w 192"/>
                <a:gd name="T15" fmla="*/ 55 h 64"/>
                <a:gd name="T16" fmla="*/ 96 w 192"/>
                <a:gd name="T17" fmla="*/ 64 h 64"/>
                <a:gd name="T18" fmla="*/ 28 w 192"/>
                <a:gd name="T19" fmla="*/ 55 h 64"/>
                <a:gd name="T20" fmla="*/ 29 w 192"/>
                <a:gd name="T21" fmla="*/ 12 h 64"/>
                <a:gd name="T22" fmla="*/ 3 w 192"/>
                <a:gd name="T23" fmla="*/ 32 h 64"/>
                <a:gd name="T24" fmla="*/ 29 w 192"/>
                <a:gd name="T25" fmla="*/ 52 h 64"/>
                <a:gd name="T26" fmla="*/ 96 w 192"/>
                <a:gd name="T27" fmla="*/ 61 h 64"/>
                <a:gd name="T28" fmla="*/ 162 w 192"/>
                <a:gd name="T29" fmla="*/ 52 h 64"/>
                <a:gd name="T30" fmla="*/ 189 w 192"/>
                <a:gd name="T31" fmla="*/ 32 h 64"/>
                <a:gd name="T32" fmla="*/ 162 w 192"/>
                <a:gd name="T33" fmla="*/ 12 h 64"/>
                <a:gd name="T34" fmla="*/ 96 w 192"/>
                <a:gd name="T35" fmla="*/ 3 h 64"/>
                <a:gd name="T36" fmla="*/ 96 w 192"/>
                <a:gd name="T37" fmla="*/ 3 h 64"/>
                <a:gd name="T38" fmla="*/ 29 w 192"/>
                <a:gd name="T3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64">
                  <a:moveTo>
                    <a:pt x="28" y="55"/>
                  </a:moveTo>
                  <a:cubicBezTo>
                    <a:pt x="11" y="49"/>
                    <a:pt x="0" y="42"/>
                    <a:pt x="0" y="32"/>
                  </a:cubicBezTo>
                  <a:cubicBezTo>
                    <a:pt x="0" y="22"/>
                    <a:pt x="11" y="14"/>
                    <a:pt x="28" y="9"/>
                  </a:cubicBezTo>
                  <a:cubicBezTo>
                    <a:pt x="46" y="3"/>
                    <a:pt x="70" y="0"/>
                    <a:pt x="96" y="0"/>
                  </a:cubicBezTo>
                  <a:cubicBezTo>
                    <a:pt x="122" y="0"/>
                    <a:pt x="146" y="3"/>
                    <a:pt x="163" y="9"/>
                  </a:cubicBezTo>
                  <a:cubicBezTo>
                    <a:pt x="181" y="14"/>
                    <a:pt x="192" y="22"/>
                    <a:pt x="192" y="32"/>
                  </a:cubicBezTo>
                  <a:cubicBezTo>
                    <a:pt x="192" y="32"/>
                    <a:pt x="192" y="32"/>
                    <a:pt x="192" y="32"/>
                  </a:cubicBezTo>
                  <a:cubicBezTo>
                    <a:pt x="192" y="42"/>
                    <a:pt x="181" y="49"/>
                    <a:pt x="163" y="55"/>
                  </a:cubicBezTo>
                  <a:cubicBezTo>
                    <a:pt x="146" y="60"/>
                    <a:pt x="122" y="64"/>
                    <a:pt x="96" y="64"/>
                  </a:cubicBezTo>
                  <a:cubicBezTo>
                    <a:pt x="70" y="64"/>
                    <a:pt x="46" y="60"/>
                    <a:pt x="28" y="55"/>
                  </a:cubicBezTo>
                  <a:close/>
                  <a:moveTo>
                    <a:pt x="29" y="12"/>
                  </a:moveTo>
                  <a:cubicBezTo>
                    <a:pt x="12" y="17"/>
                    <a:pt x="2" y="25"/>
                    <a:pt x="3" y="32"/>
                  </a:cubicBezTo>
                  <a:cubicBezTo>
                    <a:pt x="2" y="39"/>
                    <a:pt x="12" y="47"/>
                    <a:pt x="29" y="52"/>
                  </a:cubicBezTo>
                  <a:cubicBezTo>
                    <a:pt x="46" y="57"/>
                    <a:pt x="70" y="61"/>
                    <a:pt x="96" y="61"/>
                  </a:cubicBezTo>
                  <a:cubicBezTo>
                    <a:pt x="122" y="61"/>
                    <a:pt x="146" y="57"/>
                    <a:pt x="162" y="52"/>
                  </a:cubicBezTo>
                  <a:cubicBezTo>
                    <a:pt x="179" y="47"/>
                    <a:pt x="189" y="39"/>
                    <a:pt x="189" y="32"/>
                  </a:cubicBezTo>
                  <a:cubicBezTo>
                    <a:pt x="189" y="25"/>
                    <a:pt x="179" y="17"/>
                    <a:pt x="162" y="12"/>
                  </a:cubicBezTo>
                  <a:cubicBezTo>
                    <a:pt x="146" y="6"/>
                    <a:pt x="122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70" y="3"/>
                    <a:pt x="46" y="6"/>
                    <a:pt x="29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" name="Freeform 67"/>
            <p:cNvSpPr/>
            <p:nvPr/>
          </p:nvSpPr>
          <p:spPr bwMode="auto">
            <a:xfrm>
              <a:off x="1871" y="2719"/>
              <a:ext cx="408" cy="107"/>
            </a:xfrm>
            <a:custGeom>
              <a:avLst/>
              <a:gdLst>
                <a:gd name="T0" fmla="*/ 172 w 172"/>
                <a:gd name="T1" fmla="*/ 28 h 45"/>
                <a:gd name="T2" fmla="*/ 87 w 172"/>
                <a:gd name="T3" fmla="*/ 45 h 45"/>
                <a:gd name="T4" fmla="*/ 3 w 172"/>
                <a:gd name="T5" fmla="*/ 28 h 45"/>
                <a:gd name="T6" fmla="*/ 87 w 172"/>
                <a:gd name="T7" fmla="*/ 0 h 45"/>
                <a:gd name="T8" fmla="*/ 172 w 172"/>
                <a:gd name="T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45">
                  <a:moveTo>
                    <a:pt x="172" y="28"/>
                  </a:moveTo>
                  <a:cubicBezTo>
                    <a:pt x="172" y="32"/>
                    <a:pt x="134" y="45"/>
                    <a:pt x="87" y="45"/>
                  </a:cubicBezTo>
                  <a:cubicBezTo>
                    <a:pt x="41" y="45"/>
                    <a:pt x="4" y="34"/>
                    <a:pt x="3" y="28"/>
                  </a:cubicBezTo>
                  <a:cubicBezTo>
                    <a:pt x="0" y="16"/>
                    <a:pt x="36" y="0"/>
                    <a:pt x="87" y="0"/>
                  </a:cubicBezTo>
                  <a:cubicBezTo>
                    <a:pt x="139" y="1"/>
                    <a:pt x="171" y="15"/>
                    <a:pt x="17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" name="Freeform 68"/>
            <p:cNvSpPr>
              <a:spLocks noEditPoints="1"/>
            </p:cNvSpPr>
            <p:nvPr/>
          </p:nvSpPr>
          <p:spPr bwMode="auto">
            <a:xfrm>
              <a:off x="1874" y="2717"/>
              <a:ext cx="407" cy="114"/>
            </a:xfrm>
            <a:custGeom>
              <a:avLst/>
              <a:gdLst>
                <a:gd name="T0" fmla="*/ 27 w 172"/>
                <a:gd name="T1" fmla="*/ 41 h 48"/>
                <a:gd name="T2" fmla="*/ 0 w 172"/>
                <a:gd name="T3" fmla="*/ 29 h 48"/>
                <a:gd name="T4" fmla="*/ 0 w 172"/>
                <a:gd name="T5" fmla="*/ 27 h 48"/>
                <a:gd name="T6" fmla="*/ 24 w 172"/>
                <a:gd name="T7" fmla="*/ 9 h 48"/>
                <a:gd name="T8" fmla="*/ 85 w 172"/>
                <a:gd name="T9" fmla="*/ 0 h 48"/>
                <a:gd name="T10" fmla="*/ 86 w 172"/>
                <a:gd name="T11" fmla="*/ 0 h 48"/>
                <a:gd name="T12" fmla="*/ 148 w 172"/>
                <a:gd name="T13" fmla="*/ 9 h 48"/>
                <a:gd name="T14" fmla="*/ 172 w 172"/>
                <a:gd name="T15" fmla="*/ 29 h 48"/>
                <a:gd name="T16" fmla="*/ 171 w 172"/>
                <a:gd name="T17" fmla="*/ 29 h 48"/>
                <a:gd name="T18" fmla="*/ 172 w 172"/>
                <a:gd name="T19" fmla="*/ 29 h 48"/>
                <a:gd name="T20" fmla="*/ 172 w 172"/>
                <a:gd name="T21" fmla="*/ 29 h 48"/>
                <a:gd name="T22" fmla="*/ 165 w 172"/>
                <a:gd name="T23" fmla="*/ 35 h 48"/>
                <a:gd name="T24" fmla="*/ 146 w 172"/>
                <a:gd name="T25" fmla="*/ 41 h 48"/>
                <a:gd name="T26" fmla="*/ 86 w 172"/>
                <a:gd name="T27" fmla="*/ 48 h 48"/>
                <a:gd name="T28" fmla="*/ 27 w 172"/>
                <a:gd name="T29" fmla="*/ 41 h 48"/>
                <a:gd name="T30" fmla="*/ 25 w 172"/>
                <a:gd name="T31" fmla="*/ 11 h 48"/>
                <a:gd name="T32" fmla="*/ 3 w 172"/>
                <a:gd name="T33" fmla="*/ 27 h 48"/>
                <a:gd name="T34" fmla="*/ 3 w 172"/>
                <a:gd name="T35" fmla="*/ 28 h 48"/>
                <a:gd name="T36" fmla="*/ 27 w 172"/>
                <a:gd name="T37" fmla="*/ 38 h 48"/>
                <a:gd name="T38" fmla="*/ 86 w 172"/>
                <a:gd name="T39" fmla="*/ 45 h 48"/>
                <a:gd name="T40" fmla="*/ 143 w 172"/>
                <a:gd name="T41" fmla="*/ 39 h 48"/>
                <a:gd name="T42" fmla="*/ 169 w 172"/>
                <a:gd name="T43" fmla="*/ 29 h 48"/>
                <a:gd name="T44" fmla="*/ 169 w 172"/>
                <a:gd name="T45" fmla="*/ 29 h 48"/>
                <a:gd name="T46" fmla="*/ 169 w 172"/>
                <a:gd name="T47" fmla="*/ 29 h 48"/>
                <a:gd name="T48" fmla="*/ 147 w 172"/>
                <a:gd name="T49" fmla="*/ 12 h 48"/>
                <a:gd name="T50" fmla="*/ 86 w 172"/>
                <a:gd name="T51" fmla="*/ 3 h 48"/>
                <a:gd name="T52" fmla="*/ 85 w 172"/>
                <a:gd name="T53" fmla="*/ 3 h 48"/>
                <a:gd name="T54" fmla="*/ 25 w 172"/>
                <a:gd name="T55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72" h="48">
                  <a:moveTo>
                    <a:pt x="27" y="41"/>
                  </a:moveTo>
                  <a:cubicBezTo>
                    <a:pt x="12" y="37"/>
                    <a:pt x="2" y="34"/>
                    <a:pt x="0" y="29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1" y="20"/>
                    <a:pt x="10" y="14"/>
                    <a:pt x="24" y="9"/>
                  </a:cubicBezTo>
                  <a:cubicBezTo>
                    <a:pt x="39" y="3"/>
                    <a:pt x="60" y="0"/>
                    <a:pt x="8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113" y="0"/>
                    <a:pt x="134" y="4"/>
                    <a:pt x="148" y="9"/>
                  </a:cubicBezTo>
                  <a:cubicBezTo>
                    <a:pt x="163" y="15"/>
                    <a:pt x="171" y="21"/>
                    <a:pt x="172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2" y="32"/>
                    <a:pt x="169" y="33"/>
                    <a:pt x="165" y="35"/>
                  </a:cubicBezTo>
                  <a:cubicBezTo>
                    <a:pt x="160" y="37"/>
                    <a:pt x="154" y="39"/>
                    <a:pt x="146" y="41"/>
                  </a:cubicBezTo>
                  <a:cubicBezTo>
                    <a:pt x="131" y="45"/>
                    <a:pt x="110" y="48"/>
                    <a:pt x="86" y="48"/>
                  </a:cubicBezTo>
                  <a:cubicBezTo>
                    <a:pt x="63" y="48"/>
                    <a:pt x="42" y="45"/>
                    <a:pt x="27" y="41"/>
                  </a:cubicBezTo>
                  <a:close/>
                  <a:moveTo>
                    <a:pt x="25" y="11"/>
                  </a:moveTo>
                  <a:cubicBezTo>
                    <a:pt x="11" y="16"/>
                    <a:pt x="3" y="23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30"/>
                    <a:pt x="13" y="35"/>
                    <a:pt x="27" y="38"/>
                  </a:cubicBezTo>
                  <a:cubicBezTo>
                    <a:pt x="42" y="42"/>
                    <a:pt x="63" y="45"/>
                    <a:pt x="86" y="45"/>
                  </a:cubicBezTo>
                  <a:cubicBezTo>
                    <a:pt x="108" y="45"/>
                    <a:pt x="128" y="42"/>
                    <a:pt x="143" y="39"/>
                  </a:cubicBezTo>
                  <a:cubicBezTo>
                    <a:pt x="157" y="35"/>
                    <a:pt x="168" y="31"/>
                    <a:pt x="169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9" y="24"/>
                    <a:pt x="161" y="17"/>
                    <a:pt x="147" y="12"/>
                  </a:cubicBezTo>
                  <a:cubicBezTo>
                    <a:pt x="133" y="7"/>
                    <a:pt x="112" y="3"/>
                    <a:pt x="86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61" y="3"/>
                    <a:pt x="40" y="6"/>
                    <a:pt x="25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" name="Freeform 69"/>
            <p:cNvSpPr/>
            <p:nvPr/>
          </p:nvSpPr>
          <p:spPr bwMode="auto">
            <a:xfrm>
              <a:off x="1850" y="2886"/>
              <a:ext cx="90" cy="83"/>
            </a:xfrm>
            <a:custGeom>
              <a:avLst/>
              <a:gdLst>
                <a:gd name="T0" fmla="*/ 19 w 38"/>
                <a:gd name="T1" fmla="*/ 35 h 35"/>
                <a:gd name="T2" fmla="*/ 5 w 38"/>
                <a:gd name="T3" fmla="*/ 29 h 35"/>
                <a:gd name="T4" fmla="*/ 0 w 38"/>
                <a:gd name="T5" fmla="*/ 17 h 35"/>
                <a:gd name="T6" fmla="*/ 13 w 38"/>
                <a:gd name="T7" fmla="*/ 0 h 35"/>
                <a:gd name="T8" fmla="*/ 14 w 38"/>
                <a:gd name="T9" fmla="*/ 0 h 35"/>
                <a:gd name="T10" fmla="*/ 14 w 38"/>
                <a:gd name="T11" fmla="*/ 0 h 35"/>
                <a:gd name="T12" fmla="*/ 15 w 38"/>
                <a:gd name="T13" fmla="*/ 2 h 35"/>
                <a:gd name="T14" fmla="*/ 14 w 38"/>
                <a:gd name="T15" fmla="*/ 3 h 35"/>
                <a:gd name="T16" fmla="*/ 13 w 38"/>
                <a:gd name="T17" fmla="*/ 3 h 35"/>
                <a:gd name="T18" fmla="*/ 3 w 38"/>
                <a:gd name="T19" fmla="*/ 17 h 35"/>
                <a:gd name="T20" fmla="*/ 7 w 38"/>
                <a:gd name="T21" fmla="*/ 27 h 35"/>
                <a:gd name="T22" fmla="*/ 19 w 38"/>
                <a:gd name="T23" fmla="*/ 32 h 35"/>
                <a:gd name="T24" fmla="*/ 34 w 38"/>
                <a:gd name="T25" fmla="*/ 23 h 35"/>
                <a:gd name="T26" fmla="*/ 35 w 38"/>
                <a:gd name="T27" fmla="*/ 19 h 35"/>
                <a:gd name="T28" fmla="*/ 25 w 38"/>
                <a:gd name="T29" fmla="*/ 9 h 35"/>
                <a:gd name="T30" fmla="*/ 25 w 38"/>
                <a:gd name="T31" fmla="*/ 9 h 35"/>
                <a:gd name="T32" fmla="*/ 20 w 38"/>
                <a:gd name="T33" fmla="*/ 11 h 35"/>
                <a:gd name="T34" fmla="*/ 17 w 38"/>
                <a:gd name="T35" fmla="*/ 14 h 35"/>
                <a:gd name="T36" fmla="*/ 20 w 38"/>
                <a:gd name="T37" fmla="*/ 17 h 35"/>
                <a:gd name="T38" fmla="*/ 21 w 38"/>
                <a:gd name="T39" fmla="*/ 19 h 35"/>
                <a:gd name="T40" fmla="*/ 19 w 38"/>
                <a:gd name="T41" fmla="*/ 20 h 35"/>
                <a:gd name="T42" fmla="*/ 14 w 38"/>
                <a:gd name="T43" fmla="*/ 14 h 35"/>
                <a:gd name="T44" fmla="*/ 25 w 38"/>
                <a:gd name="T45" fmla="*/ 6 h 35"/>
                <a:gd name="T46" fmla="*/ 25 w 38"/>
                <a:gd name="T47" fmla="*/ 6 h 35"/>
                <a:gd name="T48" fmla="*/ 38 w 38"/>
                <a:gd name="T49" fmla="*/ 19 h 35"/>
                <a:gd name="T50" fmla="*/ 37 w 38"/>
                <a:gd name="T51" fmla="*/ 24 h 35"/>
                <a:gd name="T52" fmla="*/ 19 w 38"/>
                <a:gd name="T5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35">
                  <a:moveTo>
                    <a:pt x="19" y="35"/>
                  </a:moveTo>
                  <a:cubicBezTo>
                    <a:pt x="14" y="35"/>
                    <a:pt x="8" y="33"/>
                    <a:pt x="5" y="29"/>
                  </a:cubicBezTo>
                  <a:cubicBezTo>
                    <a:pt x="2" y="26"/>
                    <a:pt x="0" y="22"/>
                    <a:pt x="0" y="17"/>
                  </a:cubicBezTo>
                  <a:cubicBezTo>
                    <a:pt x="0" y="9"/>
                    <a:pt x="4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7" y="3"/>
                    <a:pt x="4" y="10"/>
                    <a:pt x="3" y="17"/>
                  </a:cubicBezTo>
                  <a:cubicBezTo>
                    <a:pt x="3" y="21"/>
                    <a:pt x="5" y="25"/>
                    <a:pt x="7" y="27"/>
                  </a:cubicBezTo>
                  <a:cubicBezTo>
                    <a:pt x="10" y="31"/>
                    <a:pt x="15" y="32"/>
                    <a:pt x="19" y="32"/>
                  </a:cubicBezTo>
                  <a:cubicBezTo>
                    <a:pt x="26" y="32"/>
                    <a:pt x="32" y="29"/>
                    <a:pt x="34" y="23"/>
                  </a:cubicBezTo>
                  <a:cubicBezTo>
                    <a:pt x="35" y="22"/>
                    <a:pt x="35" y="20"/>
                    <a:pt x="35" y="19"/>
                  </a:cubicBezTo>
                  <a:cubicBezTo>
                    <a:pt x="35" y="13"/>
                    <a:pt x="31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1" y="10"/>
                    <a:pt x="20" y="11"/>
                  </a:cubicBezTo>
                  <a:cubicBezTo>
                    <a:pt x="18" y="12"/>
                    <a:pt x="17" y="13"/>
                    <a:pt x="17" y="14"/>
                  </a:cubicBezTo>
                  <a:cubicBezTo>
                    <a:pt x="17" y="15"/>
                    <a:pt x="18" y="16"/>
                    <a:pt x="20" y="17"/>
                  </a:cubicBezTo>
                  <a:cubicBezTo>
                    <a:pt x="21" y="17"/>
                    <a:pt x="22" y="18"/>
                    <a:pt x="21" y="19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6" y="19"/>
                    <a:pt x="14" y="17"/>
                    <a:pt x="14" y="14"/>
                  </a:cubicBezTo>
                  <a:cubicBezTo>
                    <a:pt x="14" y="9"/>
                    <a:pt x="20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33" y="6"/>
                    <a:pt x="38" y="12"/>
                    <a:pt x="38" y="19"/>
                  </a:cubicBezTo>
                  <a:cubicBezTo>
                    <a:pt x="38" y="21"/>
                    <a:pt x="38" y="22"/>
                    <a:pt x="37" y="24"/>
                  </a:cubicBezTo>
                  <a:cubicBezTo>
                    <a:pt x="34" y="32"/>
                    <a:pt x="27" y="35"/>
                    <a:pt x="19" y="3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" name="Freeform 70"/>
            <p:cNvSpPr/>
            <p:nvPr/>
          </p:nvSpPr>
          <p:spPr bwMode="auto">
            <a:xfrm>
              <a:off x="1976" y="2919"/>
              <a:ext cx="83" cy="81"/>
            </a:xfrm>
            <a:custGeom>
              <a:avLst/>
              <a:gdLst>
                <a:gd name="T0" fmla="*/ 12 w 35"/>
                <a:gd name="T1" fmla="*/ 34 h 34"/>
                <a:gd name="T2" fmla="*/ 0 w 35"/>
                <a:gd name="T3" fmla="*/ 16 h 34"/>
                <a:gd name="T4" fmla="*/ 8 w 35"/>
                <a:gd name="T5" fmla="*/ 2 h 34"/>
                <a:gd name="T6" fmla="*/ 17 w 35"/>
                <a:gd name="T7" fmla="*/ 0 h 34"/>
                <a:gd name="T8" fmla="*/ 35 w 35"/>
                <a:gd name="T9" fmla="*/ 14 h 34"/>
                <a:gd name="T10" fmla="*/ 35 w 35"/>
                <a:gd name="T11" fmla="*/ 16 h 34"/>
                <a:gd name="T12" fmla="*/ 24 w 35"/>
                <a:gd name="T13" fmla="*/ 27 h 34"/>
                <a:gd name="T14" fmla="*/ 10 w 35"/>
                <a:gd name="T15" fmla="*/ 16 h 34"/>
                <a:gd name="T16" fmla="*/ 17 w 35"/>
                <a:gd name="T17" fmla="*/ 11 h 34"/>
                <a:gd name="T18" fmla="*/ 19 w 35"/>
                <a:gd name="T19" fmla="*/ 12 h 34"/>
                <a:gd name="T20" fmla="*/ 17 w 35"/>
                <a:gd name="T21" fmla="*/ 14 h 34"/>
                <a:gd name="T22" fmla="*/ 13 w 35"/>
                <a:gd name="T23" fmla="*/ 16 h 34"/>
                <a:gd name="T24" fmla="*/ 16 w 35"/>
                <a:gd name="T25" fmla="*/ 21 h 34"/>
                <a:gd name="T26" fmla="*/ 24 w 35"/>
                <a:gd name="T27" fmla="*/ 24 h 34"/>
                <a:gd name="T28" fmla="*/ 32 w 35"/>
                <a:gd name="T29" fmla="*/ 16 h 34"/>
                <a:gd name="T30" fmla="*/ 32 w 35"/>
                <a:gd name="T31" fmla="*/ 14 h 34"/>
                <a:gd name="T32" fmla="*/ 17 w 35"/>
                <a:gd name="T33" fmla="*/ 3 h 34"/>
                <a:gd name="T34" fmla="*/ 9 w 35"/>
                <a:gd name="T35" fmla="*/ 4 h 34"/>
                <a:gd name="T36" fmla="*/ 3 w 35"/>
                <a:gd name="T37" fmla="*/ 16 h 34"/>
                <a:gd name="T38" fmla="*/ 13 w 35"/>
                <a:gd name="T39" fmla="*/ 31 h 34"/>
                <a:gd name="T40" fmla="*/ 13 w 35"/>
                <a:gd name="T41" fmla="*/ 31 h 34"/>
                <a:gd name="T42" fmla="*/ 14 w 35"/>
                <a:gd name="T43" fmla="*/ 33 h 34"/>
                <a:gd name="T44" fmla="*/ 12 w 35"/>
                <a:gd name="T4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34">
                  <a:moveTo>
                    <a:pt x="12" y="34"/>
                  </a:moveTo>
                  <a:cubicBezTo>
                    <a:pt x="4" y="31"/>
                    <a:pt x="0" y="23"/>
                    <a:pt x="0" y="16"/>
                  </a:cubicBezTo>
                  <a:cubicBezTo>
                    <a:pt x="0" y="10"/>
                    <a:pt x="2" y="5"/>
                    <a:pt x="8" y="2"/>
                  </a:cubicBezTo>
                  <a:cubicBezTo>
                    <a:pt x="10" y="0"/>
                    <a:pt x="13" y="0"/>
                    <a:pt x="17" y="0"/>
                  </a:cubicBezTo>
                  <a:cubicBezTo>
                    <a:pt x="25" y="0"/>
                    <a:pt x="35" y="5"/>
                    <a:pt x="35" y="14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4" y="24"/>
                    <a:pt x="29" y="28"/>
                    <a:pt x="24" y="27"/>
                  </a:cubicBezTo>
                  <a:cubicBezTo>
                    <a:pt x="17" y="27"/>
                    <a:pt x="10" y="21"/>
                    <a:pt x="10" y="16"/>
                  </a:cubicBezTo>
                  <a:cubicBezTo>
                    <a:pt x="10" y="13"/>
                    <a:pt x="13" y="11"/>
                    <a:pt x="17" y="11"/>
                  </a:cubicBezTo>
                  <a:cubicBezTo>
                    <a:pt x="18" y="11"/>
                    <a:pt x="19" y="11"/>
                    <a:pt x="19" y="12"/>
                  </a:cubicBezTo>
                  <a:cubicBezTo>
                    <a:pt x="19" y="13"/>
                    <a:pt x="18" y="14"/>
                    <a:pt x="17" y="14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3" y="17"/>
                    <a:pt x="14" y="19"/>
                    <a:pt x="16" y="21"/>
                  </a:cubicBezTo>
                  <a:cubicBezTo>
                    <a:pt x="19" y="23"/>
                    <a:pt x="22" y="24"/>
                    <a:pt x="24" y="24"/>
                  </a:cubicBezTo>
                  <a:cubicBezTo>
                    <a:pt x="28" y="24"/>
                    <a:pt x="31" y="23"/>
                    <a:pt x="32" y="16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8"/>
                    <a:pt x="24" y="3"/>
                    <a:pt x="17" y="3"/>
                  </a:cubicBezTo>
                  <a:cubicBezTo>
                    <a:pt x="14" y="3"/>
                    <a:pt x="11" y="3"/>
                    <a:pt x="9" y="4"/>
                  </a:cubicBezTo>
                  <a:cubicBezTo>
                    <a:pt x="5" y="7"/>
                    <a:pt x="3" y="11"/>
                    <a:pt x="3" y="16"/>
                  </a:cubicBezTo>
                  <a:cubicBezTo>
                    <a:pt x="3" y="22"/>
                    <a:pt x="6" y="29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1"/>
                    <a:pt x="14" y="32"/>
                    <a:pt x="14" y="33"/>
                  </a:cubicBezTo>
                  <a:cubicBezTo>
                    <a:pt x="14" y="33"/>
                    <a:pt x="13" y="34"/>
                    <a:pt x="12" y="3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" name="Freeform 71"/>
            <p:cNvSpPr/>
            <p:nvPr/>
          </p:nvSpPr>
          <p:spPr bwMode="auto">
            <a:xfrm>
              <a:off x="2106" y="2893"/>
              <a:ext cx="83" cy="83"/>
            </a:xfrm>
            <a:custGeom>
              <a:avLst/>
              <a:gdLst>
                <a:gd name="T0" fmla="*/ 6 w 35"/>
                <a:gd name="T1" fmla="*/ 31 h 35"/>
                <a:gd name="T2" fmla="*/ 0 w 35"/>
                <a:gd name="T3" fmla="*/ 15 h 35"/>
                <a:gd name="T4" fmla="*/ 9 w 35"/>
                <a:gd name="T5" fmla="*/ 1 h 35"/>
                <a:gd name="T6" fmla="*/ 9 w 35"/>
                <a:gd name="T7" fmla="*/ 1 h 35"/>
                <a:gd name="T8" fmla="*/ 11 w 35"/>
                <a:gd name="T9" fmla="*/ 2 h 35"/>
                <a:gd name="T10" fmla="*/ 10 w 35"/>
                <a:gd name="T11" fmla="*/ 3 h 35"/>
                <a:gd name="T12" fmla="*/ 3 w 35"/>
                <a:gd name="T13" fmla="*/ 15 h 35"/>
                <a:gd name="T14" fmla="*/ 8 w 35"/>
                <a:gd name="T15" fmla="*/ 29 h 35"/>
                <a:gd name="T16" fmla="*/ 17 w 35"/>
                <a:gd name="T17" fmla="*/ 32 h 35"/>
                <a:gd name="T18" fmla="*/ 31 w 35"/>
                <a:gd name="T19" fmla="*/ 21 h 35"/>
                <a:gd name="T20" fmla="*/ 32 w 35"/>
                <a:gd name="T21" fmla="*/ 17 h 35"/>
                <a:gd name="T22" fmla="*/ 30 w 35"/>
                <a:gd name="T23" fmla="*/ 12 h 35"/>
                <a:gd name="T24" fmla="*/ 21 w 35"/>
                <a:gd name="T25" fmla="*/ 9 h 35"/>
                <a:gd name="T26" fmla="*/ 20 w 35"/>
                <a:gd name="T27" fmla="*/ 9 h 35"/>
                <a:gd name="T28" fmla="*/ 13 w 35"/>
                <a:gd name="T29" fmla="*/ 14 h 35"/>
                <a:gd name="T30" fmla="*/ 13 w 35"/>
                <a:gd name="T31" fmla="*/ 15 h 35"/>
                <a:gd name="T32" fmla="*/ 18 w 35"/>
                <a:gd name="T33" fmla="*/ 21 h 35"/>
                <a:gd name="T34" fmla="*/ 19 w 35"/>
                <a:gd name="T35" fmla="*/ 23 h 35"/>
                <a:gd name="T36" fmla="*/ 17 w 35"/>
                <a:gd name="T37" fmla="*/ 24 h 35"/>
                <a:gd name="T38" fmla="*/ 10 w 35"/>
                <a:gd name="T39" fmla="*/ 15 h 35"/>
                <a:gd name="T40" fmla="*/ 10 w 35"/>
                <a:gd name="T41" fmla="*/ 14 h 35"/>
                <a:gd name="T42" fmla="*/ 20 w 35"/>
                <a:gd name="T43" fmla="*/ 6 h 35"/>
                <a:gd name="T44" fmla="*/ 21 w 35"/>
                <a:gd name="T45" fmla="*/ 6 h 35"/>
                <a:gd name="T46" fmla="*/ 32 w 35"/>
                <a:gd name="T47" fmla="*/ 10 h 35"/>
                <a:gd name="T48" fmla="*/ 35 w 35"/>
                <a:gd name="T49" fmla="*/ 17 h 35"/>
                <a:gd name="T50" fmla="*/ 34 w 35"/>
                <a:gd name="T51" fmla="*/ 22 h 35"/>
                <a:gd name="T52" fmla="*/ 17 w 35"/>
                <a:gd name="T53" fmla="*/ 35 h 35"/>
                <a:gd name="T54" fmla="*/ 17 w 35"/>
                <a:gd name="T55" fmla="*/ 35 h 35"/>
                <a:gd name="T56" fmla="*/ 6 w 35"/>
                <a:gd name="T57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35">
                  <a:moveTo>
                    <a:pt x="6" y="31"/>
                  </a:moveTo>
                  <a:cubicBezTo>
                    <a:pt x="3" y="28"/>
                    <a:pt x="0" y="21"/>
                    <a:pt x="0" y="15"/>
                  </a:cubicBezTo>
                  <a:cubicBezTo>
                    <a:pt x="0" y="9"/>
                    <a:pt x="3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1"/>
                    <a:pt x="11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5" y="5"/>
                    <a:pt x="3" y="9"/>
                    <a:pt x="3" y="15"/>
                  </a:cubicBezTo>
                  <a:cubicBezTo>
                    <a:pt x="3" y="20"/>
                    <a:pt x="6" y="26"/>
                    <a:pt x="8" y="29"/>
                  </a:cubicBezTo>
                  <a:cubicBezTo>
                    <a:pt x="11" y="31"/>
                    <a:pt x="14" y="32"/>
                    <a:pt x="17" y="32"/>
                  </a:cubicBezTo>
                  <a:cubicBezTo>
                    <a:pt x="23" y="32"/>
                    <a:pt x="30" y="27"/>
                    <a:pt x="31" y="21"/>
                  </a:cubicBezTo>
                  <a:cubicBezTo>
                    <a:pt x="32" y="20"/>
                    <a:pt x="32" y="18"/>
                    <a:pt x="32" y="17"/>
                  </a:cubicBezTo>
                  <a:cubicBezTo>
                    <a:pt x="32" y="15"/>
                    <a:pt x="32" y="13"/>
                    <a:pt x="30" y="12"/>
                  </a:cubicBezTo>
                  <a:cubicBezTo>
                    <a:pt x="28" y="10"/>
                    <a:pt x="24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6" y="9"/>
                    <a:pt x="14" y="10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8"/>
                    <a:pt x="15" y="21"/>
                    <a:pt x="18" y="21"/>
                  </a:cubicBezTo>
                  <a:cubicBezTo>
                    <a:pt x="19" y="22"/>
                    <a:pt x="19" y="22"/>
                    <a:pt x="19" y="23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2" y="23"/>
                    <a:pt x="10" y="20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1" y="8"/>
                    <a:pt x="15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4" y="6"/>
                    <a:pt x="29" y="7"/>
                    <a:pt x="32" y="10"/>
                  </a:cubicBezTo>
                  <a:cubicBezTo>
                    <a:pt x="34" y="12"/>
                    <a:pt x="35" y="14"/>
                    <a:pt x="35" y="17"/>
                  </a:cubicBezTo>
                  <a:cubicBezTo>
                    <a:pt x="35" y="18"/>
                    <a:pt x="35" y="20"/>
                    <a:pt x="34" y="22"/>
                  </a:cubicBezTo>
                  <a:cubicBezTo>
                    <a:pt x="32" y="30"/>
                    <a:pt x="25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3" y="35"/>
                    <a:pt x="9" y="34"/>
                    <a:pt x="6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" name="Freeform 72"/>
            <p:cNvSpPr/>
            <p:nvPr/>
          </p:nvSpPr>
          <p:spPr bwMode="auto">
            <a:xfrm>
              <a:off x="2227" y="2883"/>
              <a:ext cx="78" cy="79"/>
            </a:xfrm>
            <a:custGeom>
              <a:avLst/>
              <a:gdLst>
                <a:gd name="T0" fmla="*/ 2 w 33"/>
                <a:gd name="T1" fmla="*/ 25 h 33"/>
                <a:gd name="T2" fmla="*/ 0 w 33"/>
                <a:gd name="T3" fmla="*/ 17 h 33"/>
                <a:gd name="T4" fmla="*/ 18 w 33"/>
                <a:gd name="T5" fmla="*/ 0 h 33"/>
                <a:gd name="T6" fmla="*/ 19 w 33"/>
                <a:gd name="T7" fmla="*/ 0 h 33"/>
                <a:gd name="T8" fmla="*/ 31 w 33"/>
                <a:gd name="T9" fmla="*/ 12 h 33"/>
                <a:gd name="T10" fmla="*/ 27 w 33"/>
                <a:gd name="T11" fmla="*/ 20 h 33"/>
                <a:gd name="T12" fmla="*/ 20 w 33"/>
                <a:gd name="T13" fmla="*/ 23 h 33"/>
                <a:gd name="T14" fmla="*/ 12 w 33"/>
                <a:gd name="T15" fmla="*/ 15 h 33"/>
                <a:gd name="T16" fmla="*/ 13 w 33"/>
                <a:gd name="T17" fmla="*/ 14 h 33"/>
                <a:gd name="T18" fmla="*/ 15 w 33"/>
                <a:gd name="T19" fmla="*/ 15 h 33"/>
                <a:gd name="T20" fmla="*/ 20 w 33"/>
                <a:gd name="T21" fmla="*/ 20 h 33"/>
                <a:gd name="T22" fmla="*/ 25 w 33"/>
                <a:gd name="T23" fmla="*/ 18 h 33"/>
                <a:gd name="T24" fmla="*/ 28 w 33"/>
                <a:gd name="T25" fmla="*/ 12 h 33"/>
                <a:gd name="T26" fmla="*/ 19 w 33"/>
                <a:gd name="T27" fmla="*/ 3 h 33"/>
                <a:gd name="T28" fmla="*/ 18 w 33"/>
                <a:gd name="T29" fmla="*/ 3 h 33"/>
                <a:gd name="T30" fmla="*/ 3 w 33"/>
                <a:gd name="T31" fmla="*/ 17 h 33"/>
                <a:gd name="T32" fmla="*/ 5 w 33"/>
                <a:gd name="T33" fmla="*/ 24 h 33"/>
                <a:gd name="T34" fmla="*/ 16 w 33"/>
                <a:gd name="T35" fmla="*/ 30 h 33"/>
                <a:gd name="T36" fmla="*/ 31 w 33"/>
                <a:gd name="T37" fmla="*/ 23 h 33"/>
                <a:gd name="T38" fmla="*/ 33 w 33"/>
                <a:gd name="T39" fmla="*/ 23 h 33"/>
                <a:gd name="T40" fmla="*/ 33 w 33"/>
                <a:gd name="T41" fmla="*/ 25 h 33"/>
                <a:gd name="T42" fmla="*/ 16 w 33"/>
                <a:gd name="T43" fmla="*/ 33 h 33"/>
                <a:gd name="T44" fmla="*/ 16 w 33"/>
                <a:gd name="T45" fmla="*/ 33 h 33"/>
                <a:gd name="T46" fmla="*/ 2 w 33"/>
                <a:gd name="T4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33">
                  <a:moveTo>
                    <a:pt x="2" y="25"/>
                  </a:moveTo>
                  <a:cubicBezTo>
                    <a:pt x="1" y="23"/>
                    <a:pt x="0" y="20"/>
                    <a:pt x="0" y="17"/>
                  </a:cubicBezTo>
                  <a:cubicBezTo>
                    <a:pt x="0" y="8"/>
                    <a:pt x="9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6" y="1"/>
                    <a:pt x="31" y="6"/>
                    <a:pt x="31" y="12"/>
                  </a:cubicBezTo>
                  <a:cubicBezTo>
                    <a:pt x="31" y="15"/>
                    <a:pt x="30" y="18"/>
                    <a:pt x="27" y="20"/>
                  </a:cubicBezTo>
                  <a:cubicBezTo>
                    <a:pt x="25" y="22"/>
                    <a:pt x="23" y="23"/>
                    <a:pt x="20" y="23"/>
                  </a:cubicBezTo>
                  <a:cubicBezTo>
                    <a:pt x="17" y="23"/>
                    <a:pt x="12" y="20"/>
                    <a:pt x="12" y="15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4"/>
                    <a:pt x="15" y="14"/>
                    <a:pt x="15" y="15"/>
                  </a:cubicBezTo>
                  <a:cubicBezTo>
                    <a:pt x="15" y="18"/>
                    <a:pt x="18" y="19"/>
                    <a:pt x="20" y="20"/>
                  </a:cubicBezTo>
                  <a:cubicBezTo>
                    <a:pt x="22" y="20"/>
                    <a:pt x="24" y="19"/>
                    <a:pt x="25" y="18"/>
                  </a:cubicBezTo>
                  <a:cubicBezTo>
                    <a:pt x="27" y="16"/>
                    <a:pt x="28" y="14"/>
                    <a:pt x="28" y="12"/>
                  </a:cubicBezTo>
                  <a:cubicBezTo>
                    <a:pt x="28" y="8"/>
                    <a:pt x="24" y="4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1" y="3"/>
                    <a:pt x="3" y="10"/>
                    <a:pt x="3" y="17"/>
                  </a:cubicBezTo>
                  <a:cubicBezTo>
                    <a:pt x="3" y="19"/>
                    <a:pt x="4" y="22"/>
                    <a:pt x="5" y="24"/>
                  </a:cubicBezTo>
                  <a:cubicBezTo>
                    <a:pt x="7" y="28"/>
                    <a:pt x="12" y="30"/>
                    <a:pt x="16" y="30"/>
                  </a:cubicBezTo>
                  <a:cubicBezTo>
                    <a:pt x="22" y="30"/>
                    <a:pt x="28" y="27"/>
                    <a:pt x="31" y="23"/>
                  </a:cubicBezTo>
                  <a:cubicBezTo>
                    <a:pt x="31" y="22"/>
                    <a:pt x="32" y="22"/>
                    <a:pt x="33" y="23"/>
                  </a:cubicBezTo>
                  <a:cubicBezTo>
                    <a:pt x="33" y="23"/>
                    <a:pt x="33" y="24"/>
                    <a:pt x="33" y="25"/>
                  </a:cubicBezTo>
                  <a:cubicBezTo>
                    <a:pt x="29" y="30"/>
                    <a:pt x="23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1" y="33"/>
                    <a:pt x="5" y="31"/>
                    <a:pt x="2" y="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" name="Freeform 73"/>
            <p:cNvSpPr/>
            <p:nvPr/>
          </p:nvSpPr>
          <p:spPr bwMode="auto">
            <a:xfrm>
              <a:off x="1767" y="2610"/>
              <a:ext cx="284" cy="185"/>
            </a:xfrm>
            <a:custGeom>
              <a:avLst/>
              <a:gdLst>
                <a:gd name="T0" fmla="*/ 102 w 120"/>
                <a:gd name="T1" fmla="*/ 75 h 78"/>
                <a:gd name="T2" fmla="*/ 117 w 120"/>
                <a:gd name="T3" fmla="*/ 72 h 78"/>
                <a:gd name="T4" fmla="*/ 113 w 120"/>
                <a:gd name="T5" fmla="*/ 57 h 78"/>
                <a:gd name="T6" fmla="*/ 102 w 120"/>
                <a:gd name="T7" fmla="*/ 58 h 78"/>
                <a:gd name="T8" fmla="*/ 4 w 120"/>
                <a:gd name="T9" fmla="*/ 0 h 78"/>
                <a:gd name="T10" fmla="*/ 0 w 120"/>
                <a:gd name="T11" fmla="*/ 8 h 78"/>
                <a:gd name="T12" fmla="*/ 97 w 120"/>
                <a:gd name="T13" fmla="*/ 65 h 78"/>
                <a:gd name="T14" fmla="*/ 102 w 120"/>
                <a:gd name="T15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78">
                  <a:moveTo>
                    <a:pt x="102" y="75"/>
                  </a:moveTo>
                  <a:cubicBezTo>
                    <a:pt x="107" y="78"/>
                    <a:pt x="114" y="77"/>
                    <a:pt x="117" y="72"/>
                  </a:cubicBezTo>
                  <a:cubicBezTo>
                    <a:pt x="120" y="67"/>
                    <a:pt x="118" y="60"/>
                    <a:pt x="113" y="57"/>
                  </a:cubicBezTo>
                  <a:cubicBezTo>
                    <a:pt x="110" y="55"/>
                    <a:pt x="105" y="55"/>
                    <a:pt x="102" y="5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9"/>
                    <a:pt x="99" y="73"/>
                    <a:pt x="102" y="75"/>
                  </a:cubicBezTo>
                  <a:close/>
                </a:path>
              </a:pathLst>
            </a:custGeom>
            <a:solidFill>
              <a:srgbClr val="FF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8" name="Freeform 74"/>
            <p:cNvSpPr>
              <a:spLocks noEditPoints="1"/>
            </p:cNvSpPr>
            <p:nvPr/>
          </p:nvSpPr>
          <p:spPr bwMode="auto">
            <a:xfrm>
              <a:off x="1762" y="2608"/>
              <a:ext cx="289" cy="187"/>
            </a:xfrm>
            <a:custGeom>
              <a:avLst/>
              <a:gdLst>
                <a:gd name="T0" fmla="*/ 104 w 122"/>
                <a:gd name="T1" fmla="*/ 78 h 79"/>
                <a:gd name="T2" fmla="*/ 104 w 122"/>
                <a:gd name="T3" fmla="*/ 76 h 79"/>
                <a:gd name="T4" fmla="*/ 104 w 122"/>
                <a:gd name="T5" fmla="*/ 78 h 79"/>
                <a:gd name="T6" fmla="*/ 98 w 122"/>
                <a:gd name="T7" fmla="*/ 67 h 79"/>
                <a:gd name="T8" fmla="*/ 1 w 122"/>
                <a:gd name="T9" fmla="*/ 10 h 79"/>
                <a:gd name="T10" fmla="*/ 1 w 122"/>
                <a:gd name="T11" fmla="*/ 9 h 79"/>
                <a:gd name="T12" fmla="*/ 1 w 122"/>
                <a:gd name="T13" fmla="*/ 8 h 79"/>
                <a:gd name="T14" fmla="*/ 5 w 122"/>
                <a:gd name="T15" fmla="*/ 1 h 79"/>
                <a:gd name="T16" fmla="*/ 7 w 122"/>
                <a:gd name="T17" fmla="*/ 0 h 79"/>
                <a:gd name="T18" fmla="*/ 104 w 122"/>
                <a:gd name="T19" fmla="*/ 57 h 79"/>
                <a:gd name="T20" fmla="*/ 110 w 122"/>
                <a:gd name="T21" fmla="*/ 55 h 79"/>
                <a:gd name="T22" fmla="*/ 116 w 122"/>
                <a:gd name="T23" fmla="*/ 57 h 79"/>
                <a:gd name="T24" fmla="*/ 122 w 122"/>
                <a:gd name="T25" fmla="*/ 67 h 79"/>
                <a:gd name="T26" fmla="*/ 120 w 122"/>
                <a:gd name="T27" fmla="*/ 73 h 79"/>
                <a:gd name="T28" fmla="*/ 110 w 122"/>
                <a:gd name="T29" fmla="*/ 79 h 79"/>
                <a:gd name="T30" fmla="*/ 110 w 122"/>
                <a:gd name="T31" fmla="*/ 79 h 79"/>
                <a:gd name="T32" fmla="*/ 104 w 122"/>
                <a:gd name="T33" fmla="*/ 78 h 79"/>
                <a:gd name="T34" fmla="*/ 110 w 122"/>
                <a:gd name="T35" fmla="*/ 76 h 79"/>
                <a:gd name="T36" fmla="*/ 118 w 122"/>
                <a:gd name="T37" fmla="*/ 72 h 79"/>
                <a:gd name="T38" fmla="*/ 119 w 122"/>
                <a:gd name="T39" fmla="*/ 67 h 79"/>
                <a:gd name="T40" fmla="*/ 115 w 122"/>
                <a:gd name="T41" fmla="*/ 59 h 79"/>
                <a:gd name="T42" fmla="*/ 110 w 122"/>
                <a:gd name="T43" fmla="*/ 58 h 79"/>
                <a:gd name="T44" fmla="*/ 105 w 122"/>
                <a:gd name="T45" fmla="*/ 60 h 79"/>
                <a:gd name="T46" fmla="*/ 103 w 122"/>
                <a:gd name="T47" fmla="*/ 61 h 79"/>
                <a:gd name="T48" fmla="*/ 7 w 122"/>
                <a:gd name="T49" fmla="*/ 3 h 79"/>
                <a:gd name="T50" fmla="*/ 4 w 122"/>
                <a:gd name="T51" fmla="*/ 8 h 79"/>
                <a:gd name="T52" fmla="*/ 100 w 122"/>
                <a:gd name="T53" fmla="*/ 65 h 79"/>
                <a:gd name="T54" fmla="*/ 101 w 122"/>
                <a:gd name="T55" fmla="*/ 67 h 79"/>
                <a:gd name="T56" fmla="*/ 101 w 122"/>
                <a:gd name="T57" fmla="*/ 67 h 79"/>
                <a:gd name="T58" fmla="*/ 105 w 122"/>
                <a:gd name="T59" fmla="*/ 75 h 79"/>
                <a:gd name="T60" fmla="*/ 105 w 122"/>
                <a:gd name="T61" fmla="*/ 75 h 79"/>
                <a:gd name="T62" fmla="*/ 110 w 122"/>
                <a:gd name="T63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2" h="79">
                  <a:moveTo>
                    <a:pt x="104" y="78"/>
                  </a:moveTo>
                  <a:cubicBezTo>
                    <a:pt x="104" y="76"/>
                    <a:pt x="104" y="76"/>
                    <a:pt x="104" y="76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0" y="75"/>
                    <a:pt x="98" y="71"/>
                    <a:pt x="98" y="6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6" y="56"/>
                    <a:pt x="108" y="55"/>
                    <a:pt x="110" y="55"/>
                  </a:cubicBezTo>
                  <a:cubicBezTo>
                    <a:pt x="112" y="55"/>
                    <a:pt x="114" y="56"/>
                    <a:pt x="116" y="57"/>
                  </a:cubicBezTo>
                  <a:cubicBezTo>
                    <a:pt x="120" y="59"/>
                    <a:pt x="122" y="63"/>
                    <a:pt x="122" y="67"/>
                  </a:cubicBezTo>
                  <a:cubicBezTo>
                    <a:pt x="122" y="69"/>
                    <a:pt x="121" y="71"/>
                    <a:pt x="120" y="73"/>
                  </a:cubicBezTo>
                  <a:cubicBezTo>
                    <a:pt x="118" y="77"/>
                    <a:pt x="114" y="79"/>
                    <a:pt x="110" y="79"/>
                  </a:cubicBezTo>
                  <a:cubicBezTo>
                    <a:pt x="110" y="79"/>
                    <a:pt x="110" y="79"/>
                    <a:pt x="110" y="79"/>
                  </a:cubicBezTo>
                  <a:cubicBezTo>
                    <a:pt x="108" y="79"/>
                    <a:pt x="106" y="79"/>
                    <a:pt x="104" y="78"/>
                  </a:cubicBezTo>
                  <a:close/>
                  <a:moveTo>
                    <a:pt x="110" y="76"/>
                  </a:moveTo>
                  <a:cubicBezTo>
                    <a:pt x="113" y="76"/>
                    <a:pt x="116" y="75"/>
                    <a:pt x="118" y="72"/>
                  </a:cubicBezTo>
                  <a:cubicBezTo>
                    <a:pt x="119" y="70"/>
                    <a:pt x="119" y="69"/>
                    <a:pt x="119" y="67"/>
                  </a:cubicBezTo>
                  <a:cubicBezTo>
                    <a:pt x="119" y="64"/>
                    <a:pt x="117" y="61"/>
                    <a:pt x="115" y="59"/>
                  </a:cubicBezTo>
                  <a:cubicBezTo>
                    <a:pt x="113" y="59"/>
                    <a:pt x="112" y="58"/>
                    <a:pt x="110" y="58"/>
                  </a:cubicBezTo>
                  <a:cubicBezTo>
                    <a:pt x="108" y="58"/>
                    <a:pt x="106" y="59"/>
                    <a:pt x="105" y="60"/>
                  </a:cubicBezTo>
                  <a:cubicBezTo>
                    <a:pt x="104" y="61"/>
                    <a:pt x="103" y="61"/>
                    <a:pt x="103" y="6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5"/>
                    <a:pt x="101" y="66"/>
                    <a:pt x="101" y="67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1" y="70"/>
                    <a:pt x="102" y="73"/>
                    <a:pt x="105" y="75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7" y="76"/>
                    <a:pt x="108" y="76"/>
                    <a:pt x="110" y="7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" name="Freeform 75"/>
            <p:cNvSpPr/>
            <p:nvPr/>
          </p:nvSpPr>
          <p:spPr bwMode="auto">
            <a:xfrm>
              <a:off x="2097" y="2610"/>
              <a:ext cx="282" cy="190"/>
            </a:xfrm>
            <a:custGeom>
              <a:avLst/>
              <a:gdLst>
                <a:gd name="T0" fmla="*/ 17 w 119"/>
                <a:gd name="T1" fmla="*/ 76 h 80"/>
                <a:gd name="T2" fmla="*/ 3 w 119"/>
                <a:gd name="T3" fmla="*/ 73 h 80"/>
                <a:gd name="T4" fmla="*/ 6 w 119"/>
                <a:gd name="T5" fmla="*/ 58 h 80"/>
                <a:gd name="T6" fmla="*/ 18 w 119"/>
                <a:gd name="T7" fmla="*/ 59 h 80"/>
                <a:gd name="T8" fmla="*/ 115 w 119"/>
                <a:gd name="T9" fmla="*/ 0 h 80"/>
                <a:gd name="T10" fmla="*/ 119 w 119"/>
                <a:gd name="T11" fmla="*/ 8 h 80"/>
                <a:gd name="T12" fmla="*/ 22 w 119"/>
                <a:gd name="T13" fmla="*/ 67 h 80"/>
                <a:gd name="T14" fmla="*/ 17 w 119"/>
                <a:gd name="T15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80">
                  <a:moveTo>
                    <a:pt x="17" y="76"/>
                  </a:moveTo>
                  <a:cubicBezTo>
                    <a:pt x="12" y="80"/>
                    <a:pt x="6" y="78"/>
                    <a:pt x="3" y="73"/>
                  </a:cubicBezTo>
                  <a:cubicBezTo>
                    <a:pt x="0" y="68"/>
                    <a:pt x="1" y="61"/>
                    <a:pt x="6" y="58"/>
                  </a:cubicBezTo>
                  <a:cubicBezTo>
                    <a:pt x="10" y="56"/>
                    <a:pt x="14" y="56"/>
                    <a:pt x="18" y="59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70"/>
                    <a:pt x="21" y="74"/>
                    <a:pt x="17" y="76"/>
                  </a:cubicBezTo>
                  <a:close/>
                </a:path>
              </a:pathLst>
            </a:custGeom>
            <a:solidFill>
              <a:srgbClr val="FF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" name="Freeform 76"/>
            <p:cNvSpPr>
              <a:spLocks noEditPoints="1"/>
            </p:cNvSpPr>
            <p:nvPr/>
          </p:nvSpPr>
          <p:spPr bwMode="auto">
            <a:xfrm>
              <a:off x="2097" y="2608"/>
              <a:ext cx="286" cy="192"/>
            </a:xfrm>
            <a:custGeom>
              <a:avLst/>
              <a:gdLst>
                <a:gd name="T0" fmla="*/ 1 w 121"/>
                <a:gd name="T1" fmla="*/ 75 h 81"/>
                <a:gd name="T2" fmla="*/ 0 w 121"/>
                <a:gd name="T3" fmla="*/ 68 h 81"/>
                <a:gd name="T4" fmla="*/ 5 w 121"/>
                <a:gd name="T5" fmla="*/ 58 h 81"/>
                <a:gd name="T6" fmla="*/ 11 w 121"/>
                <a:gd name="T7" fmla="*/ 56 h 81"/>
                <a:gd name="T8" fmla="*/ 18 w 121"/>
                <a:gd name="T9" fmla="*/ 59 h 81"/>
                <a:gd name="T10" fmla="*/ 114 w 121"/>
                <a:gd name="T11" fmla="*/ 0 h 81"/>
                <a:gd name="T12" fmla="*/ 116 w 121"/>
                <a:gd name="T13" fmla="*/ 1 h 81"/>
                <a:gd name="T14" fmla="*/ 120 w 121"/>
                <a:gd name="T15" fmla="*/ 8 h 81"/>
                <a:gd name="T16" fmla="*/ 120 w 121"/>
                <a:gd name="T17" fmla="*/ 9 h 81"/>
                <a:gd name="T18" fmla="*/ 120 w 121"/>
                <a:gd name="T19" fmla="*/ 10 h 81"/>
                <a:gd name="T20" fmla="*/ 24 w 121"/>
                <a:gd name="T21" fmla="*/ 68 h 81"/>
                <a:gd name="T22" fmla="*/ 24 w 121"/>
                <a:gd name="T23" fmla="*/ 68 h 81"/>
                <a:gd name="T24" fmla="*/ 18 w 121"/>
                <a:gd name="T25" fmla="*/ 79 h 81"/>
                <a:gd name="T26" fmla="*/ 12 w 121"/>
                <a:gd name="T27" fmla="*/ 81 h 81"/>
                <a:gd name="T28" fmla="*/ 1 w 121"/>
                <a:gd name="T29" fmla="*/ 75 h 81"/>
                <a:gd name="T30" fmla="*/ 7 w 121"/>
                <a:gd name="T31" fmla="*/ 61 h 81"/>
                <a:gd name="T32" fmla="*/ 3 w 121"/>
                <a:gd name="T33" fmla="*/ 68 h 81"/>
                <a:gd name="T34" fmla="*/ 4 w 121"/>
                <a:gd name="T35" fmla="*/ 73 h 81"/>
                <a:gd name="T36" fmla="*/ 12 w 121"/>
                <a:gd name="T37" fmla="*/ 78 h 81"/>
                <a:gd name="T38" fmla="*/ 17 w 121"/>
                <a:gd name="T39" fmla="*/ 76 h 81"/>
                <a:gd name="T40" fmla="*/ 21 w 121"/>
                <a:gd name="T41" fmla="*/ 68 h 81"/>
                <a:gd name="T42" fmla="*/ 21 w 121"/>
                <a:gd name="T43" fmla="*/ 68 h 81"/>
                <a:gd name="T44" fmla="*/ 22 w 121"/>
                <a:gd name="T45" fmla="*/ 66 h 81"/>
                <a:gd name="T46" fmla="*/ 117 w 121"/>
                <a:gd name="T47" fmla="*/ 8 h 81"/>
                <a:gd name="T48" fmla="*/ 114 w 121"/>
                <a:gd name="T49" fmla="*/ 3 h 81"/>
                <a:gd name="T50" fmla="*/ 19 w 121"/>
                <a:gd name="T51" fmla="*/ 62 h 81"/>
                <a:gd name="T52" fmla="*/ 17 w 121"/>
                <a:gd name="T53" fmla="*/ 61 h 81"/>
                <a:gd name="T54" fmla="*/ 11 w 121"/>
                <a:gd name="T55" fmla="*/ 59 h 81"/>
                <a:gd name="T56" fmla="*/ 7 w 121"/>
                <a:gd name="T57" fmla="*/ 6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81">
                  <a:moveTo>
                    <a:pt x="1" y="75"/>
                  </a:moveTo>
                  <a:cubicBezTo>
                    <a:pt x="0" y="73"/>
                    <a:pt x="0" y="71"/>
                    <a:pt x="0" y="68"/>
                  </a:cubicBezTo>
                  <a:cubicBezTo>
                    <a:pt x="0" y="64"/>
                    <a:pt x="2" y="60"/>
                    <a:pt x="5" y="58"/>
                  </a:cubicBezTo>
                  <a:cubicBezTo>
                    <a:pt x="7" y="57"/>
                    <a:pt x="9" y="56"/>
                    <a:pt x="11" y="56"/>
                  </a:cubicBezTo>
                  <a:cubicBezTo>
                    <a:pt x="14" y="56"/>
                    <a:pt x="16" y="57"/>
                    <a:pt x="18" y="59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115" y="0"/>
                    <a:pt x="116" y="1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1" y="9"/>
                    <a:pt x="120" y="9"/>
                  </a:cubicBezTo>
                  <a:cubicBezTo>
                    <a:pt x="120" y="9"/>
                    <a:pt x="120" y="10"/>
                    <a:pt x="120" y="10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72"/>
                    <a:pt x="22" y="76"/>
                    <a:pt x="18" y="79"/>
                  </a:cubicBezTo>
                  <a:cubicBezTo>
                    <a:pt x="16" y="80"/>
                    <a:pt x="14" y="81"/>
                    <a:pt x="12" y="81"/>
                  </a:cubicBezTo>
                  <a:cubicBezTo>
                    <a:pt x="8" y="81"/>
                    <a:pt x="4" y="78"/>
                    <a:pt x="1" y="75"/>
                  </a:cubicBezTo>
                  <a:close/>
                  <a:moveTo>
                    <a:pt x="7" y="61"/>
                  </a:moveTo>
                  <a:cubicBezTo>
                    <a:pt x="4" y="62"/>
                    <a:pt x="3" y="65"/>
                    <a:pt x="3" y="68"/>
                  </a:cubicBezTo>
                  <a:cubicBezTo>
                    <a:pt x="3" y="70"/>
                    <a:pt x="3" y="72"/>
                    <a:pt x="4" y="73"/>
                  </a:cubicBezTo>
                  <a:cubicBezTo>
                    <a:pt x="6" y="76"/>
                    <a:pt x="9" y="78"/>
                    <a:pt x="12" y="78"/>
                  </a:cubicBezTo>
                  <a:cubicBezTo>
                    <a:pt x="13" y="78"/>
                    <a:pt x="15" y="77"/>
                    <a:pt x="17" y="76"/>
                  </a:cubicBezTo>
                  <a:cubicBezTo>
                    <a:pt x="19" y="74"/>
                    <a:pt x="21" y="71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7"/>
                    <a:pt x="21" y="67"/>
                    <a:pt x="22" y="66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8" y="62"/>
                    <a:pt x="18" y="62"/>
                    <a:pt x="17" y="61"/>
                  </a:cubicBezTo>
                  <a:cubicBezTo>
                    <a:pt x="15" y="60"/>
                    <a:pt x="13" y="59"/>
                    <a:pt x="11" y="59"/>
                  </a:cubicBezTo>
                  <a:cubicBezTo>
                    <a:pt x="10" y="59"/>
                    <a:pt x="8" y="60"/>
                    <a:pt x="7" y="6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" name="Freeform 77"/>
            <p:cNvSpPr/>
            <p:nvPr/>
          </p:nvSpPr>
          <p:spPr bwMode="auto">
            <a:xfrm>
              <a:off x="1814" y="2525"/>
              <a:ext cx="209" cy="204"/>
            </a:xfrm>
            <a:custGeom>
              <a:avLst/>
              <a:gdLst>
                <a:gd name="T0" fmla="*/ 85 w 88"/>
                <a:gd name="T1" fmla="*/ 9 h 86"/>
                <a:gd name="T2" fmla="*/ 39 w 88"/>
                <a:gd name="T3" fmla="*/ 59 h 86"/>
                <a:gd name="T4" fmla="*/ 51 w 88"/>
                <a:gd name="T5" fmla="*/ 69 h 86"/>
                <a:gd name="T6" fmla="*/ 42 w 88"/>
                <a:gd name="T7" fmla="*/ 70 h 86"/>
                <a:gd name="T8" fmla="*/ 42 w 88"/>
                <a:gd name="T9" fmla="*/ 84 h 86"/>
                <a:gd name="T10" fmla="*/ 34 w 88"/>
                <a:gd name="T11" fmla="*/ 73 h 86"/>
                <a:gd name="T12" fmla="*/ 29 w 88"/>
                <a:gd name="T13" fmla="*/ 86 h 86"/>
                <a:gd name="T14" fmla="*/ 28 w 88"/>
                <a:gd name="T15" fmla="*/ 71 h 86"/>
                <a:gd name="T16" fmla="*/ 19 w 88"/>
                <a:gd name="T17" fmla="*/ 77 h 86"/>
                <a:gd name="T18" fmla="*/ 24 w 88"/>
                <a:gd name="T19" fmla="*/ 67 h 86"/>
                <a:gd name="T20" fmla="*/ 16 w 88"/>
                <a:gd name="T21" fmla="*/ 65 h 86"/>
                <a:gd name="T22" fmla="*/ 27 w 88"/>
                <a:gd name="T23" fmla="*/ 59 h 86"/>
                <a:gd name="T24" fmla="*/ 88 w 88"/>
                <a:gd name="T25" fmla="*/ 3 h 86"/>
                <a:gd name="T26" fmla="*/ 85 w 88"/>
                <a:gd name="T27" fmla="*/ 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" h="86">
                  <a:moveTo>
                    <a:pt x="85" y="9"/>
                  </a:moveTo>
                  <a:cubicBezTo>
                    <a:pt x="85" y="9"/>
                    <a:pt x="15" y="6"/>
                    <a:pt x="39" y="59"/>
                  </a:cubicBezTo>
                  <a:cubicBezTo>
                    <a:pt x="39" y="59"/>
                    <a:pt x="53" y="62"/>
                    <a:pt x="51" y="69"/>
                  </a:cubicBezTo>
                  <a:cubicBezTo>
                    <a:pt x="50" y="75"/>
                    <a:pt x="42" y="70"/>
                    <a:pt x="42" y="70"/>
                  </a:cubicBezTo>
                  <a:cubicBezTo>
                    <a:pt x="42" y="70"/>
                    <a:pt x="48" y="82"/>
                    <a:pt x="42" y="84"/>
                  </a:cubicBezTo>
                  <a:cubicBezTo>
                    <a:pt x="37" y="86"/>
                    <a:pt x="34" y="73"/>
                    <a:pt x="34" y="73"/>
                  </a:cubicBezTo>
                  <a:cubicBezTo>
                    <a:pt x="34" y="73"/>
                    <a:pt x="35" y="86"/>
                    <a:pt x="29" y="86"/>
                  </a:cubicBezTo>
                  <a:cubicBezTo>
                    <a:pt x="24" y="86"/>
                    <a:pt x="28" y="71"/>
                    <a:pt x="28" y="71"/>
                  </a:cubicBezTo>
                  <a:cubicBezTo>
                    <a:pt x="28" y="71"/>
                    <a:pt x="21" y="83"/>
                    <a:pt x="19" y="77"/>
                  </a:cubicBezTo>
                  <a:cubicBezTo>
                    <a:pt x="16" y="71"/>
                    <a:pt x="24" y="67"/>
                    <a:pt x="24" y="67"/>
                  </a:cubicBezTo>
                  <a:cubicBezTo>
                    <a:pt x="24" y="67"/>
                    <a:pt x="16" y="70"/>
                    <a:pt x="16" y="65"/>
                  </a:cubicBezTo>
                  <a:cubicBezTo>
                    <a:pt x="15" y="60"/>
                    <a:pt x="27" y="59"/>
                    <a:pt x="27" y="59"/>
                  </a:cubicBezTo>
                  <a:cubicBezTo>
                    <a:pt x="27" y="59"/>
                    <a:pt x="0" y="0"/>
                    <a:pt x="88" y="3"/>
                  </a:cubicBezTo>
                  <a:lnTo>
                    <a:pt x="85" y="9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" name="Freeform 78"/>
            <p:cNvSpPr>
              <a:spLocks noEditPoints="1"/>
            </p:cNvSpPr>
            <p:nvPr/>
          </p:nvSpPr>
          <p:spPr bwMode="auto">
            <a:xfrm>
              <a:off x="1848" y="2527"/>
              <a:ext cx="180" cy="204"/>
            </a:xfrm>
            <a:custGeom>
              <a:avLst/>
              <a:gdLst>
                <a:gd name="T0" fmla="*/ 11 w 76"/>
                <a:gd name="T1" fmla="*/ 76 h 86"/>
                <a:gd name="T2" fmla="*/ 3 w 76"/>
                <a:gd name="T3" fmla="*/ 77 h 86"/>
                <a:gd name="T4" fmla="*/ 5 w 76"/>
                <a:gd name="T5" fmla="*/ 69 h 86"/>
                <a:gd name="T6" fmla="*/ 0 w 76"/>
                <a:gd name="T7" fmla="*/ 64 h 86"/>
                <a:gd name="T8" fmla="*/ 11 w 76"/>
                <a:gd name="T9" fmla="*/ 57 h 86"/>
                <a:gd name="T10" fmla="*/ 19 w 76"/>
                <a:gd name="T11" fmla="*/ 13 h 86"/>
                <a:gd name="T12" fmla="*/ 74 w 76"/>
                <a:gd name="T13" fmla="*/ 0 h 86"/>
                <a:gd name="T14" fmla="*/ 75 w 76"/>
                <a:gd name="T15" fmla="*/ 2 h 86"/>
                <a:gd name="T16" fmla="*/ 71 w 76"/>
                <a:gd name="T17" fmla="*/ 10 h 86"/>
                <a:gd name="T18" fmla="*/ 42 w 76"/>
                <a:gd name="T19" fmla="*/ 14 h 86"/>
                <a:gd name="T20" fmla="*/ 26 w 76"/>
                <a:gd name="T21" fmla="*/ 57 h 86"/>
                <a:gd name="T22" fmla="*/ 39 w 76"/>
                <a:gd name="T23" fmla="*/ 67 h 86"/>
                <a:gd name="T24" fmla="*/ 34 w 76"/>
                <a:gd name="T25" fmla="*/ 72 h 86"/>
                <a:gd name="T26" fmla="*/ 32 w 76"/>
                <a:gd name="T27" fmla="*/ 79 h 86"/>
                <a:gd name="T28" fmla="*/ 27 w 76"/>
                <a:gd name="T29" fmla="*/ 85 h 86"/>
                <a:gd name="T30" fmla="*/ 21 w 76"/>
                <a:gd name="T31" fmla="*/ 80 h 86"/>
                <a:gd name="T32" fmla="*/ 15 w 76"/>
                <a:gd name="T33" fmla="*/ 86 h 86"/>
                <a:gd name="T34" fmla="*/ 15 w 76"/>
                <a:gd name="T35" fmla="*/ 83 h 86"/>
                <a:gd name="T36" fmla="*/ 19 w 76"/>
                <a:gd name="T37" fmla="*/ 72 h 86"/>
                <a:gd name="T38" fmla="*/ 20 w 76"/>
                <a:gd name="T39" fmla="*/ 70 h 86"/>
                <a:gd name="T40" fmla="*/ 23 w 76"/>
                <a:gd name="T41" fmla="*/ 77 h 86"/>
                <a:gd name="T42" fmla="*/ 28 w 76"/>
                <a:gd name="T43" fmla="*/ 82 h 86"/>
                <a:gd name="T44" fmla="*/ 27 w 76"/>
                <a:gd name="T45" fmla="*/ 70 h 86"/>
                <a:gd name="T46" fmla="*/ 29 w 76"/>
                <a:gd name="T47" fmla="*/ 68 h 86"/>
                <a:gd name="T48" fmla="*/ 34 w 76"/>
                <a:gd name="T49" fmla="*/ 69 h 86"/>
                <a:gd name="T50" fmla="*/ 36 w 76"/>
                <a:gd name="T51" fmla="*/ 67 h 86"/>
                <a:gd name="T52" fmla="*/ 25 w 76"/>
                <a:gd name="T53" fmla="*/ 60 h 86"/>
                <a:gd name="T54" fmla="*/ 19 w 76"/>
                <a:gd name="T55" fmla="*/ 38 h 86"/>
                <a:gd name="T56" fmla="*/ 69 w 76"/>
                <a:gd name="T57" fmla="*/ 7 h 86"/>
                <a:gd name="T58" fmla="*/ 72 w 76"/>
                <a:gd name="T59" fmla="*/ 3 h 86"/>
                <a:gd name="T60" fmla="*/ 10 w 76"/>
                <a:gd name="T61" fmla="*/ 39 h 86"/>
                <a:gd name="T62" fmla="*/ 14 w 76"/>
                <a:gd name="T63" fmla="*/ 59 h 86"/>
                <a:gd name="T64" fmla="*/ 8 w 76"/>
                <a:gd name="T65" fmla="*/ 61 h 86"/>
                <a:gd name="T66" fmla="*/ 3 w 76"/>
                <a:gd name="T67" fmla="*/ 64 h 86"/>
                <a:gd name="T68" fmla="*/ 9 w 76"/>
                <a:gd name="T69" fmla="*/ 65 h 86"/>
                <a:gd name="T70" fmla="*/ 11 w 76"/>
                <a:gd name="T71" fmla="*/ 68 h 86"/>
                <a:gd name="T72" fmla="*/ 6 w 76"/>
                <a:gd name="T73" fmla="*/ 75 h 86"/>
                <a:gd name="T74" fmla="*/ 6 w 76"/>
                <a:gd name="T75" fmla="*/ 76 h 86"/>
                <a:gd name="T76" fmla="*/ 13 w 76"/>
                <a:gd name="T77" fmla="*/ 70 h 86"/>
                <a:gd name="T78" fmla="*/ 16 w 76"/>
                <a:gd name="T79" fmla="*/ 71 h 86"/>
                <a:gd name="T80" fmla="*/ 14 w 76"/>
                <a:gd name="T81" fmla="*/ 83 h 86"/>
                <a:gd name="T82" fmla="*/ 15 w 76"/>
                <a:gd name="T83" fmla="*/ 83 h 86"/>
                <a:gd name="T84" fmla="*/ 71 w 76"/>
                <a:gd name="T85" fmla="*/ 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6" h="86">
                  <a:moveTo>
                    <a:pt x="11" y="80"/>
                  </a:moveTo>
                  <a:cubicBezTo>
                    <a:pt x="11" y="79"/>
                    <a:pt x="11" y="78"/>
                    <a:pt x="11" y="76"/>
                  </a:cubicBezTo>
                  <a:cubicBezTo>
                    <a:pt x="10" y="78"/>
                    <a:pt x="8" y="79"/>
                    <a:pt x="6" y="79"/>
                  </a:cubicBezTo>
                  <a:cubicBezTo>
                    <a:pt x="5" y="79"/>
                    <a:pt x="4" y="78"/>
                    <a:pt x="3" y="77"/>
                  </a:cubicBezTo>
                  <a:cubicBezTo>
                    <a:pt x="3" y="76"/>
                    <a:pt x="3" y="75"/>
                    <a:pt x="3" y="74"/>
                  </a:cubicBezTo>
                  <a:cubicBezTo>
                    <a:pt x="3" y="72"/>
                    <a:pt x="4" y="70"/>
                    <a:pt x="5" y="69"/>
                  </a:cubicBezTo>
                  <a:cubicBezTo>
                    <a:pt x="3" y="69"/>
                    <a:pt x="0" y="67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0"/>
                    <a:pt x="4" y="59"/>
                    <a:pt x="7" y="58"/>
                  </a:cubicBezTo>
                  <a:cubicBezTo>
                    <a:pt x="8" y="57"/>
                    <a:pt x="10" y="57"/>
                    <a:pt x="11" y="57"/>
                  </a:cubicBezTo>
                  <a:cubicBezTo>
                    <a:pt x="9" y="54"/>
                    <a:pt x="7" y="47"/>
                    <a:pt x="7" y="39"/>
                  </a:cubicBezTo>
                  <a:cubicBezTo>
                    <a:pt x="7" y="31"/>
                    <a:pt x="10" y="21"/>
                    <a:pt x="19" y="13"/>
                  </a:cubicBezTo>
                  <a:cubicBezTo>
                    <a:pt x="28" y="5"/>
                    <a:pt x="43" y="0"/>
                    <a:pt x="68" y="0"/>
                  </a:cubicBezTo>
                  <a:cubicBezTo>
                    <a:pt x="70" y="0"/>
                    <a:pt x="72" y="0"/>
                    <a:pt x="74" y="0"/>
                  </a:cubicBezTo>
                  <a:cubicBezTo>
                    <a:pt x="75" y="0"/>
                    <a:pt x="75" y="1"/>
                    <a:pt x="75" y="1"/>
                  </a:cubicBezTo>
                  <a:cubicBezTo>
                    <a:pt x="76" y="1"/>
                    <a:pt x="76" y="2"/>
                    <a:pt x="75" y="2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1" y="10"/>
                    <a:pt x="71" y="10"/>
                  </a:cubicBezTo>
                  <a:cubicBezTo>
                    <a:pt x="71" y="10"/>
                    <a:pt x="70" y="10"/>
                    <a:pt x="69" y="10"/>
                  </a:cubicBezTo>
                  <a:cubicBezTo>
                    <a:pt x="65" y="10"/>
                    <a:pt x="53" y="10"/>
                    <a:pt x="42" y="14"/>
                  </a:cubicBezTo>
                  <a:cubicBezTo>
                    <a:pt x="31" y="18"/>
                    <a:pt x="22" y="25"/>
                    <a:pt x="22" y="38"/>
                  </a:cubicBezTo>
                  <a:cubicBezTo>
                    <a:pt x="22" y="43"/>
                    <a:pt x="23" y="50"/>
                    <a:pt x="26" y="57"/>
                  </a:cubicBezTo>
                  <a:cubicBezTo>
                    <a:pt x="28" y="57"/>
                    <a:pt x="30" y="58"/>
                    <a:pt x="32" y="59"/>
                  </a:cubicBezTo>
                  <a:cubicBezTo>
                    <a:pt x="35" y="60"/>
                    <a:pt x="39" y="63"/>
                    <a:pt x="39" y="67"/>
                  </a:cubicBezTo>
                  <a:cubicBezTo>
                    <a:pt x="39" y="68"/>
                    <a:pt x="39" y="68"/>
                    <a:pt x="39" y="69"/>
                  </a:cubicBezTo>
                  <a:cubicBezTo>
                    <a:pt x="38" y="71"/>
                    <a:pt x="36" y="72"/>
                    <a:pt x="34" y="72"/>
                  </a:cubicBezTo>
                  <a:cubicBezTo>
                    <a:pt x="33" y="72"/>
                    <a:pt x="32" y="72"/>
                    <a:pt x="31" y="72"/>
                  </a:cubicBezTo>
                  <a:cubicBezTo>
                    <a:pt x="31" y="74"/>
                    <a:pt x="32" y="76"/>
                    <a:pt x="32" y="79"/>
                  </a:cubicBezTo>
                  <a:cubicBezTo>
                    <a:pt x="32" y="81"/>
                    <a:pt x="31" y="84"/>
                    <a:pt x="29" y="85"/>
                  </a:cubicBezTo>
                  <a:cubicBezTo>
                    <a:pt x="28" y="85"/>
                    <a:pt x="28" y="85"/>
                    <a:pt x="27" y="85"/>
                  </a:cubicBezTo>
                  <a:cubicBezTo>
                    <a:pt x="24" y="85"/>
                    <a:pt x="22" y="82"/>
                    <a:pt x="21" y="79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2"/>
                    <a:pt x="19" y="86"/>
                    <a:pt x="15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2" y="86"/>
                    <a:pt x="11" y="83"/>
                    <a:pt x="11" y="80"/>
                  </a:cubicBezTo>
                  <a:close/>
                  <a:moveTo>
                    <a:pt x="15" y="83"/>
                  </a:moveTo>
                  <a:cubicBezTo>
                    <a:pt x="16" y="83"/>
                    <a:pt x="18" y="82"/>
                    <a:pt x="18" y="79"/>
                  </a:cubicBezTo>
                  <a:cubicBezTo>
                    <a:pt x="19" y="76"/>
                    <a:pt x="19" y="73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1"/>
                    <a:pt x="20" y="70"/>
                    <a:pt x="20" y="70"/>
                  </a:cubicBezTo>
                  <a:cubicBezTo>
                    <a:pt x="21" y="70"/>
                    <a:pt x="22" y="71"/>
                    <a:pt x="22" y="71"/>
                  </a:cubicBezTo>
                  <a:cubicBezTo>
                    <a:pt x="22" y="71"/>
                    <a:pt x="22" y="74"/>
                    <a:pt x="23" y="77"/>
                  </a:cubicBezTo>
                  <a:cubicBezTo>
                    <a:pt x="25" y="80"/>
                    <a:pt x="26" y="82"/>
                    <a:pt x="27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9" y="82"/>
                    <a:pt x="29" y="81"/>
                    <a:pt x="29" y="79"/>
                  </a:cubicBezTo>
                  <a:cubicBezTo>
                    <a:pt x="29" y="75"/>
                    <a:pt x="27" y="70"/>
                    <a:pt x="27" y="70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7"/>
                    <a:pt x="28" y="67"/>
                    <a:pt x="29" y="68"/>
                  </a:cubicBezTo>
                  <a:cubicBezTo>
                    <a:pt x="29" y="68"/>
                    <a:pt x="30" y="68"/>
                    <a:pt x="31" y="69"/>
                  </a:cubicBezTo>
                  <a:cubicBezTo>
                    <a:pt x="32" y="69"/>
                    <a:pt x="33" y="69"/>
                    <a:pt x="34" y="69"/>
                  </a:cubicBezTo>
                  <a:cubicBezTo>
                    <a:pt x="35" y="69"/>
                    <a:pt x="36" y="69"/>
                    <a:pt x="36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5"/>
                    <a:pt x="34" y="63"/>
                    <a:pt x="31" y="62"/>
                  </a:cubicBezTo>
                  <a:cubicBezTo>
                    <a:pt x="28" y="60"/>
                    <a:pt x="25" y="60"/>
                    <a:pt x="25" y="60"/>
                  </a:cubicBezTo>
                  <a:cubicBezTo>
                    <a:pt x="25" y="60"/>
                    <a:pt x="24" y="59"/>
                    <a:pt x="24" y="59"/>
                  </a:cubicBezTo>
                  <a:cubicBezTo>
                    <a:pt x="20" y="51"/>
                    <a:pt x="19" y="44"/>
                    <a:pt x="19" y="38"/>
                  </a:cubicBezTo>
                  <a:cubicBezTo>
                    <a:pt x="19" y="23"/>
                    <a:pt x="30" y="15"/>
                    <a:pt x="41" y="11"/>
                  </a:cubicBezTo>
                  <a:cubicBezTo>
                    <a:pt x="52" y="7"/>
                    <a:pt x="65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0" y="3"/>
                    <a:pt x="69" y="3"/>
                    <a:pt x="68" y="3"/>
                  </a:cubicBezTo>
                  <a:cubicBezTo>
                    <a:pt x="19" y="3"/>
                    <a:pt x="11" y="23"/>
                    <a:pt x="10" y="39"/>
                  </a:cubicBezTo>
                  <a:cubicBezTo>
                    <a:pt x="10" y="49"/>
                    <a:pt x="14" y="57"/>
                    <a:pt x="14" y="57"/>
                  </a:cubicBezTo>
                  <a:cubicBezTo>
                    <a:pt x="14" y="58"/>
                    <a:pt x="14" y="58"/>
                    <a:pt x="14" y="59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3" y="59"/>
                    <a:pt x="10" y="60"/>
                    <a:pt x="8" y="61"/>
                  </a:cubicBezTo>
                  <a:cubicBezTo>
                    <a:pt x="5" y="62"/>
                    <a:pt x="3" y="63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6"/>
                    <a:pt x="4" y="66"/>
                    <a:pt x="5" y="66"/>
                  </a:cubicBezTo>
                  <a:cubicBezTo>
                    <a:pt x="7" y="66"/>
                    <a:pt x="9" y="65"/>
                    <a:pt x="9" y="65"/>
                  </a:cubicBezTo>
                  <a:cubicBezTo>
                    <a:pt x="10" y="65"/>
                    <a:pt x="11" y="65"/>
                    <a:pt x="11" y="66"/>
                  </a:cubicBezTo>
                  <a:cubicBezTo>
                    <a:pt x="12" y="67"/>
                    <a:pt x="11" y="67"/>
                    <a:pt x="11" y="68"/>
                  </a:cubicBezTo>
                  <a:cubicBezTo>
                    <a:pt x="11" y="68"/>
                    <a:pt x="5" y="71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6"/>
                    <a:pt x="9" y="75"/>
                    <a:pt x="10" y="73"/>
                  </a:cubicBezTo>
                  <a:cubicBezTo>
                    <a:pt x="12" y="71"/>
                    <a:pt x="13" y="70"/>
                    <a:pt x="13" y="70"/>
                  </a:cubicBezTo>
                  <a:cubicBezTo>
                    <a:pt x="13" y="69"/>
                    <a:pt x="14" y="69"/>
                    <a:pt x="15" y="69"/>
                  </a:cubicBezTo>
                  <a:cubicBezTo>
                    <a:pt x="15" y="69"/>
                    <a:pt x="16" y="70"/>
                    <a:pt x="16" y="71"/>
                  </a:cubicBezTo>
                  <a:cubicBezTo>
                    <a:pt x="16" y="71"/>
                    <a:pt x="14" y="76"/>
                    <a:pt x="14" y="80"/>
                  </a:cubicBezTo>
                  <a:cubicBezTo>
                    <a:pt x="14" y="81"/>
                    <a:pt x="14" y="82"/>
                    <a:pt x="14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lose/>
                  <a:moveTo>
                    <a:pt x="71" y="8"/>
                  </a:moveTo>
                  <a:cubicBezTo>
                    <a:pt x="71" y="7"/>
                    <a:pt x="71" y="7"/>
                    <a:pt x="71" y="7"/>
                  </a:cubicBezTo>
                  <a:lnTo>
                    <a:pt x="71" y="8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" name="Freeform 79"/>
            <p:cNvSpPr/>
            <p:nvPr/>
          </p:nvSpPr>
          <p:spPr bwMode="auto">
            <a:xfrm>
              <a:off x="2115" y="2503"/>
              <a:ext cx="209" cy="214"/>
            </a:xfrm>
            <a:custGeom>
              <a:avLst/>
              <a:gdLst>
                <a:gd name="T0" fmla="*/ 4 w 88"/>
                <a:gd name="T1" fmla="*/ 18 h 90"/>
                <a:gd name="T2" fmla="*/ 55 w 88"/>
                <a:gd name="T3" fmla="*/ 64 h 90"/>
                <a:gd name="T4" fmla="*/ 44 w 88"/>
                <a:gd name="T5" fmla="*/ 75 h 90"/>
                <a:gd name="T6" fmla="*/ 53 w 88"/>
                <a:gd name="T7" fmla="*/ 75 h 90"/>
                <a:gd name="T8" fmla="*/ 54 w 88"/>
                <a:gd name="T9" fmla="*/ 89 h 90"/>
                <a:gd name="T10" fmla="*/ 61 w 88"/>
                <a:gd name="T11" fmla="*/ 77 h 90"/>
                <a:gd name="T12" fmla="*/ 67 w 88"/>
                <a:gd name="T13" fmla="*/ 89 h 90"/>
                <a:gd name="T14" fmla="*/ 67 w 88"/>
                <a:gd name="T15" fmla="*/ 75 h 90"/>
                <a:gd name="T16" fmla="*/ 77 w 88"/>
                <a:gd name="T17" fmla="*/ 80 h 90"/>
                <a:gd name="T18" fmla="*/ 71 w 88"/>
                <a:gd name="T19" fmla="*/ 71 h 90"/>
                <a:gd name="T20" fmla="*/ 79 w 88"/>
                <a:gd name="T21" fmla="*/ 68 h 90"/>
                <a:gd name="T22" fmla="*/ 68 w 88"/>
                <a:gd name="T23" fmla="*/ 62 h 90"/>
                <a:gd name="T24" fmla="*/ 0 w 88"/>
                <a:gd name="T25" fmla="*/ 12 h 90"/>
                <a:gd name="T26" fmla="*/ 4 w 88"/>
                <a:gd name="T27" fmla="*/ 1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8" h="90">
                  <a:moveTo>
                    <a:pt x="4" y="18"/>
                  </a:moveTo>
                  <a:cubicBezTo>
                    <a:pt x="4" y="18"/>
                    <a:pt x="75" y="10"/>
                    <a:pt x="55" y="64"/>
                  </a:cubicBezTo>
                  <a:cubicBezTo>
                    <a:pt x="55" y="64"/>
                    <a:pt x="42" y="68"/>
                    <a:pt x="44" y="75"/>
                  </a:cubicBezTo>
                  <a:cubicBezTo>
                    <a:pt x="45" y="80"/>
                    <a:pt x="53" y="75"/>
                    <a:pt x="53" y="75"/>
                  </a:cubicBezTo>
                  <a:cubicBezTo>
                    <a:pt x="53" y="75"/>
                    <a:pt x="49" y="88"/>
                    <a:pt x="54" y="89"/>
                  </a:cubicBezTo>
                  <a:cubicBezTo>
                    <a:pt x="60" y="90"/>
                    <a:pt x="61" y="77"/>
                    <a:pt x="61" y="77"/>
                  </a:cubicBezTo>
                  <a:cubicBezTo>
                    <a:pt x="61" y="77"/>
                    <a:pt x="62" y="90"/>
                    <a:pt x="67" y="89"/>
                  </a:cubicBezTo>
                  <a:cubicBezTo>
                    <a:pt x="73" y="89"/>
                    <a:pt x="67" y="75"/>
                    <a:pt x="67" y="75"/>
                  </a:cubicBezTo>
                  <a:cubicBezTo>
                    <a:pt x="67" y="75"/>
                    <a:pt x="75" y="85"/>
                    <a:pt x="77" y="80"/>
                  </a:cubicBezTo>
                  <a:cubicBezTo>
                    <a:pt x="79" y="74"/>
                    <a:pt x="71" y="71"/>
                    <a:pt x="71" y="71"/>
                  </a:cubicBezTo>
                  <a:cubicBezTo>
                    <a:pt x="71" y="71"/>
                    <a:pt x="79" y="73"/>
                    <a:pt x="79" y="68"/>
                  </a:cubicBezTo>
                  <a:cubicBezTo>
                    <a:pt x="79" y="63"/>
                    <a:pt x="68" y="62"/>
                    <a:pt x="68" y="62"/>
                  </a:cubicBezTo>
                  <a:cubicBezTo>
                    <a:pt x="68" y="62"/>
                    <a:pt x="88" y="0"/>
                    <a:pt x="0" y="12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" name="Freeform 80"/>
            <p:cNvSpPr>
              <a:spLocks noEditPoints="1"/>
            </p:cNvSpPr>
            <p:nvPr/>
          </p:nvSpPr>
          <p:spPr bwMode="auto">
            <a:xfrm>
              <a:off x="2113" y="2525"/>
              <a:ext cx="194" cy="194"/>
            </a:xfrm>
            <a:custGeom>
              <a:avLst/>
              <a:gdLst>
                <a:gd name="T0" fmla="*/ 56 w 82"/>
                <a:gd name="T1" fmla="*/ 82 h 82"/>
                <a:gd name="T2" fmla="*/ 51 w 82"/>
                <a:gd name="T3" fmla="*/ 75 h 82"/>
                <a:gd name="T4" fmla="*/ 48 w 82"/>
                <a:gd name="T5" fmla="*/ 70 h 82"/>
                <a:gd name="T6" fmla="*/ 43 w 82"/>
                <a:gd name="T7" fmla="*/ 64 h 82"/>
                <a:gd name="T8" fmla="*/ 58 w 82"/>
                <a:gd name="T9" fmla="*/ 37 h 82"/>
                <a:gd name="T10" fmla="*/ 14 w 82"/>
                <a:gd name="T11" fmla="*/ 10 h 82"/>
                <a:gd name="T12" fmla="*/ 4 w 82"/>
                <a:gd name="T13" fmla="*/ 10 h 82"/>
                <a:gd name="T14" fmla="*/ 0 w 82"/>
                <a:gd name="T15" fmla="*/ 2 h 82"/>
                <a:gd name="T16" fmla="*/ 22 w 82"/>
                <a:gd name="T17" fmla="*/ 0 h 82"/>
                <a:gd name="T18" fmla="*/ 72 w 82"/>
                <a:gd name="T19" fmla="*/ 39 h 82"/>
                <a:gd name="T20" fmla="*/ 75 w 82"/>
                <a:gd name="T21" fmla="*/ 53 h 82"/>
                <a:gd name="T22" fmla="*/ 82 w 82"/>
                <a:gd name="T23" fmla="*/ 59 h 82"/>
                <a:gd name="T24" fmla="*/ 77 w 82"/>
                <a:gd name="T25" fmla="*/ 63 h 82"/>
                <a:gd name="T26" fmla="*/ 80 w 82"/>
                <a:gd name="T27" fmla="*/ 71 h 82"/>
                <a:gd name="T28" fmla="*/ 72 w 82"/>
                <a:gd name="T29" fmla="*/ 72 h 82"/>
                <a:gd name="T30" fmla="*/ 68 w 82"/>
                <a:gd name="T31" fmla="*/ 82 h 82"/>
                <a:gd name="T32" fmla="*/ 62 w 82"/>
                <a:gd name="T33" fmla="*/ 75 h 82"/>
                <a:gd name="T34" fmla="*/ 64 w 82"/>
                <a:gd name="T35" fmla="*/ 68 h 82"/>
                <a:gd name="T36" fmla="*/ 68 w 82"/>
                <a:gd name="T37" fmla="*/ 79 h 82"/>
                <a:gd name="T38" fmla="*/ 69 w 82"/>
                <a:gd name="T39" fmla="*/ 76 h 82"/>
                <a:gd name="T40" fmla="*/ 67 w 82"/>
                <a:gd name="T41" fmla="*/ 65 h 82"/>
                <a:gd name="T42" fmla="*/ 72 w 82"/>
                <a:gd name="T43" fmla="*/ 68 h 82"/>
                <a:gd name="T44" fmla="*/ 76 w 82"/>
                <a:gd name="T45" fmla="*/ 71 h 82"/>
                <a:gd name="T46" fmla="*/ 77 w 82"/>
                <a:gd name="T47" fmla="*/ 69 h 82"/>
                <a:gd name="T48" fmla="*/ 71 w 82"/>
                <a:gd name="T49" fmla="*/ 63 h 82"/>
                <a:gd name="T50" fmla="*/ 72 w 82"/>
                <a:gd name="T51" fmla="*/ 60 h 82"/>
                <a:gd name="T52" fmla="*/ 79 w 82"/>
                <a:gd name="T53" fmla="*/ 59 h 82"/>
                <a:gd name="T54" fmla="*/ 74 w 82"/>
                <a:gd name="T55" fmla="*/ 56 h 82"/>
                <a:gd name="T56" fmla="*/ 67 w 82"/>
                <a:gd name="T57" fmla="*/ 54 h 82"/>
                <a:gd name="T58" fmla="*/ 69 w 82"/>
                <a:gd name="T59" fmla="*/ 39 h 82"/>
                <a:gd name="T60" fmla="*/ 4 w 82"/>
                <a:gd name="T61" fmla="*/ 4 h 82"/>
                <a:gd name="T62" fmla="*/ 14 w 82"/>
                <a:gd name="T63" fmla="*/ 7 h 82"/>
                <a:gd name="T64" fmla="*/ 61 w 82"/>
                <a:gd name="T65" fmla="*/ 37 h 82"/>
                <a:gd name="T66" fmla="*/ 56 w 82"/>
                <a:gd name="T67" fmla="*/ 56 h 82"/>
                <a:gd name="T68" fmla="*/ 46 w 82"/>
                <a:gd name="T69" fmla="*/ 64 h 82"/>
                <a:gd name="T70" fmla="*/ 48 w 82"/>
                <a:gd name="T71" fmla="*/ 67 h 82"/>
                <a:gd name="T72" fmla="*/ 55 w 82"/>
                <a:gd name="T73" fmla="*/ 65 h 82"/>
                <a:gd name="T74" fmla="*/ 54 w 82"/>
                <a:gd name="T75" fmla="*/ 75 h 82"/>
                <a:gd name="T76" fmla="*/ 56 w 82"/>
                <a:gd name="T77" fmla="*/ 79 h 82"/>
                <a:gd name="T78" fmla="*/ 61 w 82"/>
                <a:gd name="T79" fmla="*/ 68 h 82"/>
                <a:gd name="T80" fmla="*/ 5 w 82"/>
                <a:gd name="T81" fmla="*/ 9 h 82"/>
                <a:gd name="T82" fmla="*/ 5 w 82"/>
                <a:gd name="T83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2" h="82">
                  <a:moveTo>
                    <a:pt x="62" y="75"/>
                  </a:moveTo>
                  <a:cubicBezTo>
                    <a:pt x="61" y="78"/>
                    <a:pt x="59" y="81"/>
                    <a:pt x="56" y="82"/>
                  </a:cubicBezTo>
                  <a:cubicBezTo>
                    <a:pt x="56" y="82"/>
                    <a:pt x="55" y="81"/>
                    <a:pt x="55" y="81"/>
                  </a:cubicBezTo>
                  <a:cubicBezTo>
                    <a:pt x="52" y="80"/>
                    <a:pt x="51" y="77"/>
                    <a:pt x="51" y="75"/>
                  </a:cubicBezTo>
                  <a:cubicBezTo>
                    <a:pt x="51" y="73"/>
                    <a:pt x="51" y="70"/>
                    <a:pt x="52" y="69"/>
                  </a:cubicBezTo>
                  <a:cubicBezTo>
                    <a:pt x="51" y="69"/>
                    <a:pt x="49" y="70"/>
                    <a:pt x="48" y="70"/>
                  </a:cubicBezTo>
                  <a:cubicBezTo>
                    <a:pt x="46" y="70"/>
                    <a:pt x="44" y="69"/>
                    <a:pt x="43" y="66"/>
                  </a:cubicBezTo>
                  <a:cubicBezTo>
                    <a:pt x="43" y="66"/>
                    <a:pt x="43" y="65"/>
                    <a:pt x="43" y="64"/>
                  </a:cubicBezTo>
                  <a:cubicBezTo>
                    <a:pt x="43" y="57"/>
                    <a:pt x="52" y="54"/>
                    <a:pt x="55" y="54"/>
                  </a:cubicBezTo>
                  <a:cubicBezTo>
                    <a:pt x="57" y="47"/>
                    <a:pt x="58" y="42"/>
                    <a:pt x="58" y="37"/>
                  </a:cubicBezTo>
                  <a:cubicBezTo>
                    <a:pt x="58" y="25"/>
                    <a:pt x="51" y="19"/>
                    <a:pt x="42" y="15"/>
                  </a:cubicBezTo>
                  <a:cubicBezTo>
                    <a:pt x="33" y="11"/>
                    <a:pt x="22" y="10"/>
                    <a:pt x="14" y="10"/>
                  </a:cubicBezTo>
                  <a:cubicBezTo>
                    <a:pt x="9" y="10"/>
                    <a:pt x="5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9" y="0"/>
                    <a:pt x="16" y="0"/>
                    <a:pt x="22" y="0"/>
                  </a:cubicBezTo>
                  <a:cubicBezTo>
                    <a:pt x="43" y="0"/>
                    <a:pt x="55" y="6"/>
                    <a:pt x="63" y="13"/>
                  </a:cubicBezTo>
                  <a:cubicBezTo>
                    <a:pt x="70" y="21"/>
                    <a:pt x="72" y="31"/>
                    <a:pt x="72" y="39"/>
                  </a:cubicBezTo>
                  <a:cubicBezTo>
                    <a:pt x="72" y="45"/>
                    <a:pt x="71" y="49"/>
                    <a:pt x="70" y="52"/>
                  </a:cubicBezTo>
                  <a:cubicBezTo>
                    <a:pt x="72" y="52"/>
                    <a:pt x="73" y="52"/>
                    <a:pt x="75" y="53"/>
                  </a:cubicBezTo>
                  <a:cubicBezTo>
                    <a:pt x="78" y="53"/>
                    <a:pt x="81" y="55"/>
                    <a:pt x="82" y="59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2" y="61"/>
                    <a:pt x="81" y="62"/>
                    <a:pt x="79" y="63"/>
                  </a:cubicBezTo>
                  <a:cubicBezTo>
                    <a:pt x="79" y="63"/>
                    <a:pt x="78" y="63"/>
                    <a:pt x="77" y="63"/>
                  </a:cubicBezTo>
                  <a:cubicBezTo>
                    <a:pt x="79" y="65"/>
                    <a:pt x="80" y="67"/>
                    <a:pt x="80" y="69"/>
                  </a:cubicBezTo>
                  <a:cubicBezTo>
                    <a:pt x="80" y="70"/>
                    <a:pt x="80" y="70"/>
                    <a:pt x="80" y="71"/>
                  </a:cubicBezTo>
                  <a:cubicBezTo>
                    <a:pt x="79" y="73"/>
                    <a:pt x="78" y="74"/>
                    <a:pt x="76" y="74"/>
                  </a:cubicBezTo>
                  <a:cubicBezTo>
                    <a:pt x="75" y="74"/>
                    <a:pt x="73" y="73"/>
                    <a:pt x="72" y="72"/>
                  </a:cubicBezTo>
                  <a:cubicBezTo>
                    <a:pt x="72" y="73"/>
                    <a:pt x="72" y="75"/>
                    <a:pt x="72" y="76"/>
                  </a:cubicBezTo>
                  <a:cubicBezTo>
                    <a:pt x="72" y="79"/>
                    <a:pt x="71" y="81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4" y="82"/>
                    <a:pt x="63" y="78"/>
                    <a:pt x="62" y="75"/>
                  </a:cubicBezTo>
                  <a:close/>
                  <a:moveTo>
                    <a:pt x="62" y="66"/>
                  </a:moveTo>
                  <a:cubicBezTo>
                    <a:pt x="63" y="66"/>
                    <a:pt x="63" y="67"/>
                    <a:pt x="64" y="68"/>
                  </a:cubicBezTo>
                  <a:cubicBezTo>
                    <a:pt x="64" y="68"/>
                    <a:pt x="64" y="71"/>
                    <a:pt x="64" y="74"/>
                  </a:cubicBezTo>
                  <a:cubicBezTo>
                    <a:pt x="65" y="77"/>
                    <a:pt x="67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9" y="79"/>
                    <a:pt x="69" y="78"/>
                    <a:pt x="69" y="76"/>
                  </a:cubicBezTo>
                  <a:cubicBezTo>
                    <a:pt x="69" y="73"/>
                    <a:pt x="67" y="66"/>
                    <a:pt x="67" y="66"/>
                  </a:cubicBezTo>
                  <a:cubicBezTo>
                    <a:pt x="66" y="66"/>
                    <a:pt x="67" y="65"/>
                    <a:pt x="67" y="65"/>
                  </a:cubicBezTo>
                  <a:cubicBezTo>
                    <a:pt x="68" y="64"/>
                    <a:pt x="69" y="64"/>
                    <a:pt x="69" y="65"/>
                  </a:cubicBezTo>
                  <a:cubicBezTo>
                    <a:pt x="69" y="65"/>
                    <a:pt x="71" y="66"/>
                    <a:pt x="72" y="68"/>
                  </a:cubicBezTo>
                  <a:cubicBezTo>
                    <a:pt x="74" y="70"/>
                    <a:pt x="76" y="71"/>
                    <a:pt x="76" y="71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1"/>
                    <a:pt x="76" y="71"/>
                    <a:pt x="77" y="70"/>
                  </a:cubicBezTo>
                  <a:cubicBezTo>
                    <a:pt x="77" y="70"/>
                    <a:pt x="77" y="69"/>
                    <a:pt x="77" y="69"/>
                  </a:cubicBezTo>
                  <a:cubicBezTo>
                    <a:pt x="77" y="67"/>
                    <a:pt x="76" y="66"/>
                    <a:pt x="74" y="65"/>
                  </a:cubicBezTo>
                  <a:cubicBezTo>
                    <a:pt x="73" y="64"/>
                    <a:pt x="71" y="63"/>
                    <a:pt x="71" y="63"/>
                  </a:cubicBezTo>
                  <a:cubicBezTo>
                    <a:pt x="71" y="63"/>
                    <a:pt x="70" y="62"/>
                    <a:pt x="71" y="61"/>
                  </a:cubicBezTo>
                  <a:cubicBezTo>
                    <a:pt x="71" y="60"/>
                    <a:pt x="72" y="60"/>
                    <a:pt x="72" y="60"/>
                  </a:cubicBezTo>
                  <a:cubicBezTo>
                    <a:pt x="72" y="60"/>
                    <a:pt x="74" y="61"/>
                    <a:pt x="76" y="61"/>
                  </a:cubicBezTo>
                  <a:cubicBezTo>
                    <a:pt x="78" y="60"/>
                    <a:pt x="79" y="60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8"/>
                    <a:pt x="77" y="56"/>
                    <a:pt x="74" y="56"/>
                  </a:cubicBezTo>
                  <a:cubicBezTo>
                    <a:pt x="71" y="55"/>
                    <a:pt x="68" y="55"/>
                    <a:pt x="68" y="55"/>
                  </a:cubicBezTo>
                  <a:cubicBezTo>
                    <a:pt x="68" y="55"/>
                    <a:pt x="68" y="55"/>
                    <a:pt x="67" y="54"/>
                  </a:cubicBezTo>
                  <a:cubicBezTo>
                    <a:pt x="67" y="54"/>
                    <a:pt x="67" y="53"/>
                    <a:pt x="67" y="53"/>
                  </a:cubicBezTo>
                  <a:cubicBezTo>
                    <a:pt x="67" y="53"/>
                    <a:pt x="69" y="47"/>
                    <a:pt x="69" y="39"/>
                  </a:cubicBezTo>
                  <a:cubicBezTo>
                    <a:pt x="69" y="24"/>
                    <a:pt x="63" y="3"/>
                    <a:pt x="22" y="3"/>
                  </a:cubicBezTo>
                  <a:cubicBezTo>
                    <a:pt x="16" y="3"/>
                    <a:pt x="10" y="3"/>
                    <a:pt x="4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10" y="7"/>
                    <a:pt x="14" y="7"/>
                  </a:cubicBezTo>
                  <a:cubicBezTo>
                    <a:pt x="22" y="7"/>
                    <a:pt x="33" y="8"/>
                    <a:pt x="43" y="12"/>
                  </a:cubicBezTo>
                  <a:cubicBezTo>
                    <a:pt x="53" y="16"/>
                    <a:pt x="61" y="24"/>
                    <a:pt x="61" y="37"/>
                  </a:cubicBezTo>
                  <a:cubicBezTo>
                    <a:pt x="61" y="43"/>
                    <a:pt x="60" y="48"/>
                    <a:pt x="57" y="55"/>
                  </a:cubicBezTo>
                  <a:cubicBezTo>
                    <a:pt x="57" y="56"/>
                    <a:pt x="57" y="56"/>
                    <a:pt x="56" y="56"/>
                  </a:cubicBezTo>
                  <a:cubicBezTo>
                    <a:pt x="56" y="56"/>
                    <a:pt x="54" y="57"/>
                    <a:pt x="51" y="58"/>
                  </a:cubicBezTo>
                  <a:cubicBezTo>
                    <a:pt x="48" y="60"/>
                    <a:pt x="46" y="62"/>
                    <a:pt x="46" y="64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7" y="66"/>
                    <a:pt x="47" y="66"/>
                    <a:pt x="48" y="67"/>
                  </a:cubicBezTo>
                  <a:cubicBezTo>
                    <a:pt x="50" y="67"/>
                    <a:pt x="53" y="65"/>
                    <a:pt x="53" y="64"/>
                  </a:cubicBezTo>
                  <a:cubicBezTo>
                    <a:pt x="54" y="64"/>
                    <a:pt x="54" y="64"/>
                    <a:pt x="55" y="65"/>
                  </a:cubicBezTo>
                  <a:cubicBezTo>
                    <a:pt x="55" y="65"/>
                    <a:pt x="56" y="66"/>
                    <a:pt x="55" y="66"/>
                  </a:cubicBezTo>
                  <a:cubicBezTo>
                    <a:pt x="55" y="66"/>
                    <a:pt x="54" y="71"/>
                    <a:pt x="54" y="75"/>
                  </a:cubicBezTo>
                  <a:cubicBezTo>
                    <a:pt x="54" y="77"/>
                    <a:pt x="55" y="78"/>
                    <a:pt x="56" y="78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9"/>
                    <a:pt x="59" y="76"/>
                    <a:pt x="59" y="73"/>
                  </a:cubicBezTo>
                  <a:cubicBezTo>
                    <a:pt x="60" y="71"/>
                    <a:pt x="61" y="68"/>
                    <a:pt x="61" y="68"/>
                  </a:cubicBezTo>
                  <a:cubicBezTo>
                    <a:pt x="61" y="67"/>
                    <a:pt x="61" y="66"/>
                    <a:pt x="62" y="66"/>
                  </a:cubicBezTo>
                  <a:close/>
                  <a:moveTo>
                    <a:pt x="5" y="9"/>
                  </a:moveTo>
                  <a:cubicBezTo>
                    <a:pt x="6" y="8"/>
                    <a:pt x="6" y="8"/>
                    <a:pt x="6" y="8"/>
                  </a:cubicBezTo>
                  <a:lnTo>
                    <a:pt x="5" y="9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sp>
        <p:nvSpPr>
          <p:cNvPr id="6" name="圆角矩形 5"/>
          <p:cNvSpPr/>
          <p:nvPr/>
        </p:nvSpPr>
        <p:spPr>
          <a:xfrm>
            <a:off x="7027545" y="1790700"/>
            <a:ext cx="3962400" cy="1841500"/>
          </a:xfrm>
          <a:prstGeom prst="roundRect">
            <a:avLst>
              <a:gd name="adj" fmla="val 10460"/>
            </a:avLst>
          </a:prstGeom>
          <a:noFill/>
          <a:ln w="38100">
            <a:solidFill>
              <a:srgbClr val="FEF3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sp>
        <p:nvSpPr>
          <p:cNvPr id="7" name="圆角矩形 6"/>
          <p:cNvSpPr/>
          <p:nvPr/>
        </p:nvSpPr>
        <p:spPr>
          <a:xfrm>
            <a:off x="1731645" y="4254500"/>
            <a:ext cx="3962400" cy="1841500"/>
          </a:xfrm>
          <a:prstGeom prst="roundRect">
            <a:avLst>
              <a:gd name="adj" fmla="val 10460"/>
            </a:avLst>
          </a:prstGeom>
          <a:noFill/>
          <a:ln w="38100">
            <a:solidFill>
              <a:srgbClr val="FEF3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7027545" y="4254500"/>
            <a:ext cx="3962400" cy="1841500"/>
          </a:xfrm>
          <a:prstGeom prst="roundRect">
            <a:avLst>
              <a:gd name="adj" fmla="val 10460"/>
            </a:avLst>
          </a:prstGeom>
          <a:noFill/>
          <a:ln w="38100">
            <a:solidFill>
              <a:srgbClr val="FEF3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10410504" y="1371527"/>
            <a:ext cx="1158750" cy="2267775"/>
            <a:chOff x="1165649" y="3518100"/>
            <a:chExt cx="1158750" cy="2267775"/>
          </a:xfrm>
        </p:grpSpPr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165649" y="3518100"/>
              <a:ext cx="1158750" cy="1428750"/>
            </a:xfrm>
            <a:prstGeom prst="rect">
              <a:avLst/>
            </a:prstGeom>
          </p:spPr>
        </p:pic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434900" y="5122125"/>
              <a:ext cx="292500" cy="663750"/>
            </a:xfrm>
            <a:prstGeom prst="rect">
              <a:avLst/>
            </a:prstGeom>
          </p:spPr>
        </p:pic>
      </p:grpSp>
      <p:pic>
        <p:nvPicPr>
          <p:cNvPr id="79" name="图片 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928795" y="4926340"/>
            <a:ext cx="1833750" cy="1676250"/>
          </a:xfrm>
          <a:prstGeom prst="rect">
            <a:avLst/>
          </a:prstGeom>
        </p:spPr>
      </p:pic>
      <p:pic>
        <p:nvPicPr>
          <p:cNvPr id="81" name="图片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893053" y="4982590"/>
            <a:ext cx="2036250" cy="1563750"/>
          </a:xfrm>
          <a:prstGeom prst="rect">
            <a:avLst/>
          </a:prstGeom>
        </p:spPr>
      </p:pic>
      <p:sp>
        <p:nvSpPr>
          <p:cNvPr id="6156" name="Text Box 16"/>
          <p:cNvSpPr txBox="1">
            <a:spLocks noChangeArrowheads="1"/>
          </p:cNvSpPr>
          <p:nvPr/>
        </p:nvSpPr>
        <p:spPr bwMode="auto">
          <a:xfrm>
            <a:off x="446405" y="293370"/>
            <a:ext cx="1101979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Chọn 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từ chỉ tình cảm gia đình thích hợp điền vào câu sau:</a:t>
            </a:r>
          </a:p>
          <a:p>
            <a:pPr algn="ctr"/>
            <a:r>
              <a:rPr lang="en-US" sz="32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Mai  </a:t>
            </a:r>
            <a:r>
              <a:rPr lang="en-US" sz="32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. .  mọi người trong gia đình. 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59" name="Text Box 26"/>
          <p:cNvSpPr txBox="1">
            <a:spLocks noChangeArrowheads="1"/>
          </p:cNvSpPr>
          <p:nvPr/>
        </p:nvSpPr>
        <p:spPr bwMode="auto">
          <a:xfrm>
            <a:off x="2932429" y="2374364"/>
            <a:ext cx="5246017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600" b="1">
                <a:latin typeface="Times New Roman" panose="02020603050405020304" pitchFamily="18" charset="0"/>
              </a:rPr>
              <a:t>A. </a:t>
            </a:r>
            <a:r>
              <a:rPr lang="en-US" alt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âng lời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60" name="Text Box 26"/>
          <p:cNvSpPr txBox="1">
            <a:spLocks noChangeArrowheads="1"/>
          </p:cNvSpPr>
          <p:nvPr/>
        </p:nvSpPr>
        <p:spPr bwMode="auto">
          <a:xfrm>
            <a:off x="7513638" y="2330549"/>
            <a:ext cx="4745037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>
                <a:latin typeface="Times New Roman" panose="02020603050405020304" pitchFamily="18" charset="0"/>
              </a:rPr>
              <a:t>B.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tặng quà</a:t>
            </a:r>
            <a:endParaRPr lang="en-US" altLang="en-US" sz="3600" b="1">
              <a:latin typeface="Times New Roman" panose="02020603050405020304" pitchFamily="18" charset="0"/>
            </a:endParaRPr>
          </a:p>
        </p:txBody>
      </p:sp>
      <p:sp>
        <p:nvSpPr>
          <p:cNvPr id="6158" name="Text Box 24"/>
          <p:cNvSpPr txBox="1">
            <a:spLocks noChangeArrowheads="1"/>
          </p:cNvSpPr>
          <p:nvPr/>
        </p:nvSpPr>
        <p:spPr bwMode="auto">
          <a:xfrm>
            <a:off x="2375534" y="4852035"/>
            <a:ext cx="50505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>
                <a:latin typeface="Times New Roman" panose="02020603050405020304" pitchFamily="18" charset="0"/>
              </a:rPr>
              <a:t>C. </a:t>
            </a:r>
            <a:r>
              <a:rPr lang="en-US" altLang="en-US" sz="3600" b="1" smtClean="0">
                <a:latin typeface="Times New Roman" panose="02020603050405020304" pitchFamily="18" charset="0"/>
              </a:rPr>
              <a:t> </a:t>
            </a:r>
            <a:r>
              <a:rPr lang="en-US" sz="36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yêu thương</a:t>
            </a:r>
            <a:r>
              <a:rPr lang="en-US" altLang="id-ID" sz="3600" b="1" smtClean="0">
                <a:latin typeface="Times New Roman" panose="02020603050405020304" pitchFamily="18" charset="0"/>
              </a:rPr>
              <a:t> </a:t>
            </a:r>
            <a:endParaRPr lang="en-US" altLang="en-US" sz="3600" b="1">
              <a:latin typeface="Times New Roman" panose="02020603050405020304" pitchFamily="18" charset="0"/>
            </a:endParaRPr>
          </a:p>
        </p:txBody>
      </p:sp>
      <p:grpSp>
        <p:nvGrpSpPr>
          <p:cNvPr id="3" name="Oval 22"/>
          <p:cNvGrpSpPr/>
          <p:nvPr/>
        </p:nvGrpSpPr>
        <p:grpSpPr bwMode="auto">
          <a:xfrm>
            <a:off x="2189608" y="4690821"/>
            <a:ext cx="914400" cy="914400"/>
            <a:chOff x="0" y="0"/>
            <a:chExt cx="603" cy="603"/>
          </a:xfrm>
        </p:grpSpPr>
        <p:pic>
          <p:nvPicPr>
            <p:cNvPr id="6172" name="Oval 22"/>
            <p:cNvPicPr>
              <a:picLocks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603" cy="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73" name="Text Box 22"/>
            <p:cNvSpPr txBox="1">
              <a:spLocks noChangeArrowheads="1"/>
            </p:cNvSpPr>
            <p:nvPr/>
          </p:nvSpPr>
          <p:spPr bwMode="auto">
            <a:xfrm>
              <a:off x="149" y="149"/>
              <a:ext cx="305" cy="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/>
              <a:endParaRPr lang="id-ID" altLang="id-ID">
                <a:solidFill>
                  <a:srgbClr val="FFFFFF"/>
                </a:solidFill>
                <a:latin typeface="Calibri" panose="020F0502020204030204" charset="0"/>
              </a:endParaRPr>
            </a:p>
          </p:txBody>
        </p:sp>
      </p:grpSp>
      <p:sp>
        <p:nvSpPr>
          <p:cNvPr id="4" name="Text Box 26"/>
          <p:cNvSpPr txBox="1">
            <a:spLocks noChangeArrowheads="1"/>
          </p:cNvSpPr>
          <p:nvPr/>
        </p:nvSpPr>
        <p:spPr bwMode="auto">
          <a:xfrm>
            <a:off x="7426008" y="4734024"/>
            <a:ext cx="4745037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>
                <a:latin typeface="Times New Roman" panose="02020603050405020304" pitchFamily="18" charset="0"/>
              </a:rPr>
              <a:t>D. </a:t>
            </a:r>
            <a:r>
              <a:rPr lang="en-US" altLang="en-US" sz="3600">
                <a:latin typeface="Times New Roman" panose="02020603050405020304" pitchFamily="18" charset="0"/>
              </a:rPr>
              <a:t>gọi điện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圆角矩形 14"/>
          <p:cNvSpPr/>
          <p:nvPr/>
        </p:nvSpPr>
        <p:spPr>
          <a:xfrm>
            <a:off x="1471295" y="571500"/>
            <a:ext cx="9079230" cy="1879600"/>
          </a:xfrm>
          <a:prstGeom prst="roundRect">
            <a:avLst>
              <a:gd name="adj" fmla="val 10460"/>
            </a:avLst>
          </a:prstGeom>
          <a:noFill/>
          <a:ln w="38100">
            <a:solidFill>
              <a:srgbClr val="FEF3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 rot="300000">
            <a:off x="908050" y="-127000"/>
            <a:ext cx="10689590" cy="8134985"/>
            <a:chOff x="2295278" y="950100"/>
            <a:chExt cx="8378947" cy="7661251"/>
          </a:xfrm>
        </p:grpSpPr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95278" y="950100"/>
              <a:ext cx="7672501" cy="7661251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785475" y="5454000"/>
              <a:ext cx="888750" cy="483750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238800" y="2902275"/>
              <a:ext cx="3048750" cy="2227500"/>
            </a:xfrm>
            <a:prstGeom prst="rect">
              <a:avLst/>
            </a:prstGeom>
          </p:spPr>
        </p:pic>
      </p:grpSp>
      <p:pic>
        <p:nvPicPr>
          <p:cNvPr id="13" name="图片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130155" y="779780"/>
            <a:ext cx="1889125" cy="169608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8280" y="1693545"/>
            <a:ext cx="2141855" cy="2002155"/>
          </a:xfrm>
          <a:prstGeom prst="rect">
            <a:avLst/>
          </a:prstGeom>
        </p:spPr>
      </p:pic>
      <p:sp>
        <p:nvSpPr>
          <p:cNvPr id="5" name="Text Box 4"/>
          <p:cNvSpPr txBox="1"/>
          <p:nvPr/>
        </p:nvSpPr>
        <p:spPr>
          <a:xfrm>
            <a:off x="1741805" y="1157605"/>
            <a:ext cx="8286750" cy="70675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lstStyle/>
          <a:p>
            <a:pPr algn="ctr"/>
            <a:r>
              <a:rPr lang="en-US" sz="400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TỪ NGỮ VỀ CÔNG VIỆC GIA ĐÌNH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圆角矩形 681"/>
          <p:cNvSpPr/>
          <p:nvPr/>
        </p:nvSpPr>
        <p:spPr>
          <a:xfrm>
            <a:off x="2334895" y="1830070"/>
            <a:ext cx="7522210" cy="3371850"/>
          </a:xfrm>
          <a:prstGeom prst="roundRect">
            <a:avLst/>
          </a:prstGeom>
          <a:noFill/>
          <a:ln w="38100">
            <a:solidFill>
              <a:srgbClr val="FEF3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370840" y="736600"/>
            <a:ext cx="2827020" cy="5497830"/>
            <a:chOff x="8097952" y="384966"/>
            <a:chExt cx="3597276" cy="6019802"/>
          </a:xfrm>
        </p:grpSpPr>
        <p:sp>
          <p:nvSpPr>
            <p:cNvPr id="7" name="Freeform 7"/>
            <p:cNvSpPr/>
            <p:nvPr/>
          </p:nvSpPr>
          <p:spPr bwMode="auto">
            <a:xfrm>
              <a:off x="8375765" y="5717380"/>
              <a:ext cx="2365375" cy="568325"/>
            </a:xfrm>
            <a:custGeom>
              <a:avLst/>
              <a:gdLst>
                <a:gd name="T0" fmla="*/ 104 w 630"/>
                <a:gd name="T1" fmla="*/ 24 h 151"/>
                <a:gd name="T2" fmla="*/ 22 w 630"/>
                <a:gd name="T3" fmla="*/ 130 h 151"/>
                <a:gd name="T4" fmla="*/ 444 w 630"/>
                <a:gd name="T5" fmla="*/ 146 h 151"/>
                <a:gd name="T6" fmla="*/ 628 w 630"/>
                <a:gd name="T7" fmla="*/ 34 h 151"/>
                <a:gd name="T8" fmla="*/ 104 w 630"/>
                <a:gd name="T9" fmla="*/ 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0" h="151">
                  <a:moveTo>
                    <a:pt x="104" y="24"/>
                  </a:moveTo>
                  <a:cubicBezTo>
                    <a:pt x="104" y="24"/>
                    <a:pt x="0" y="108"/>
                    <a:pt x="22" y="130"/>
                  </a:cubicBezTo>
                  <a:cubicBezTo>
                    <a:pt x="43" y="151"/>
                    <a:pt x="387" y="149"/>
                    <a:pt x="444" y="146"/>
                  </a:cubicBezTo>
                  <a:cubicBezTo>
                    <a:pt x="501" y="144"/>
                    <a:pt x="626" y="68"/>
                    <a:pt x="628" y="34"/>
                  </a:cubicBezTo>
                  <a:cubicBezTo>
                    <a:pt x="630" y="0"/>
                    <a:pt x="123" y="17"/>
                    <a:pt x="104" y="24"/>
                  </a:cubicBezTo>
                  <a:close/>
                </a:path>
              </a:pathLst>
            </a:cu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" name="Freeform 121"/>
            <p:cNvSpPr/>
            <p:nvPr/>
          </p:nvSpPr>
          <p:spPr bwMode="auto">
            <a:xfrm>
              <a:off x="8717077" y="4704555"/>
              <a:ext cx="1746250" cy="1457325"/>
            </a:xfrm>
            <a:custGeom>
              <a:avLst/>
              <a:gdLst>
                <a:gd name="T0" fmla="*/ 303 w 1100"/>
                <a:gd name="T1" fmla="*/ 842 h 918"/>
                <a:gd name="T2" fmla="*/ 0 w 1100"/>
                <a:gd name="T3" fmla="*/ 142 h 918"/>
                <a:gd name="T4" fmla="*/ 322 w 1100"/>
                <a:gd name="T5" fmla="*/ 0 h 918"/>
                <a:gd name="T6" fmla="*/ 1100 w 1100"/>
                <a:gd name="T7" fmla="*/ 19 h 918"/>
                <a:gd name="T8" fmla="*/ 1100 w 1100"/>
                <a:gd name="T9" fmla="*/ 681 h 918"/>
                <a:gd name="T10" fmla="*/ 1100 w 1100"/>
                <a:gd name="T11" fmla="*/ 795 h 918"/>
                <a:gd name="T12" fmla="*/ 781 w 1100"/>
                <a:gd name="T13" fmla="*/ 918 h 918"/>
                <a:gd name="T14" fmla="*/ 303 w 1100"/>
                <a:gd name="T15" fmla="*/ 842 h 918"/>
                <a:gd name="T16" fmla="*/ 303 w 1100"/>
                <a:gd name="T17" fmla="*/ 842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0" h="918">
                  <a:moveTo>
                    <a:pt x="303" y="842"/>
                  </a:moveTo>
                  <a:lnTo>
                    <a:pt x="0" y="142"/>
                  </a:lnTo>
                  <a:lnTo>
                    <a:pt x="322" y="0"/>
                  </a:lnTo>
                  <a:lnTo>
                    <a:pt x="1100" y="19"/>
                  </a:lnTo>
                  <a:lnTo>
                    <a:pt x="1100" y="681"/>
                  </a:lnTo>
                  <a:lnTo>
                    <a:pt x="1100" y="795"/>
                  </a:lnTo>
                  <a:lnTo>
                    <a:pt x="781" y="918"/>
                  </a:lnTo>
                  <a:lnTo>
                    <a:pt x="303" y="842"/>
                  </a:lnTo>
                  <a:lnTo>
                    <a:pt x="303" y="842"/>
                  </a:lnTo>
                  <a:close/>
                </a:path>
              </a:pathLst>
            </a:custGeom>
            <a:solidFill>
              <a:srgbClr val="7AB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" name="Freeform 122"/>
            <p:cNvSpPr>
              <a:spLocks noEditPoints="1"/>
            </p:cNvSpPr>
            <p:nvPr/>
          </p:nvSpPr>
          <p:spPr bwMode="auto">
            <a:xfrm>
              <a:off x="8713902" y="4696617"/>
              <a:ext cx="1757363" cy="1468438"/>
            </a:xfrm>
            <a:custGeom>
              <a:avLst/>
              <a:gdLst>
                <a:gd name="T0" fmla="*/ 128 w 468"/>
                <a:gd name="T1" fmla="*/ 359 h 391"/>
                <a:gd name="T2" fmla="*/ 129 w 468"/>
                <a:gd name="T3" fmla="*/ 358 h 391"/>
                <a:gd name="T4" fmla="*/ 130 w 468"/>
                <a:gd name="T5" fmla="*/ 357 h 391"/>
                <a:gd name="T6" fmla="*/ 129 w 468"/>
                <a:gd name="T7" fmla="*/ 358 h 391"/>
                <a:gd name="T8" fmla="*/ 128 w 468"/>
                <a:gd name="T9" fmla="*/ 359 h 391"/>
                <a:gd name="T10" fmla="*/ 127 w 468"/>
                <a:gd name="T11" fmla="*/ 359 h 391"/>
                <a:gd name="T12" fmla="*/ 127 w 468"/>
                <a:gd name="T13" fmla="*/ 359 h 391"/>
                <a:gd name="T14" fmla="*/ 0 w 468"/>
                <a:gd name="T15" fmla="*/ 62 h 391"/>
                <a:gd name="T16" fmla="*/ 1 w 468"/>
                <a:gd name="T17" fmla="*/ 60 h 391"/>
                <a:gd name="T18" fmla="*/ 1 w 468"/>
                <a:gd name="T19" fmla="*/ 60 h 391"/>
                <a:gd name="T20" fmla="*/ 136 w 468"/>
                <a:gd name="T21" fmla="*/ 0 h 391"/>
                <a:gd name="T22" fmla="*/ 137 w 468"/>
                <a:gd name="T23" fmla="*/ 0 h 391"/>
                <a:gd name="T24" fmla="*/ 466 w 468"/>
                <a:gd name="T25" fmla="*/ 8 h 391"/>
                <a:gd name="T26" fmla="*/ 468 w 468"/>
                <a:gd name="T27" fmla="*/ 10 h 391"/>
                <a:gd name="T28" fmla="*/ 468 w 468"/>
                <a:gd name="T29" fmla="*/ 10 h 391"/>
                <a:gd name="T30" fmla="*/ 468 w 468"/>
                <a:gd name="T31" fmla="*/ 290 h 391"/>
                <a:gd name="T32" fmla="*/ 468 w 468"/>
                <a:gd name="T33" fmla="*/ 338 h 391"/>
                <a:gd name="T34" fmla="*/ 467 w 468"/>
                <a:gd name="T35" fmla="*/ 339 h 391"/>
                <a:gd name="T36" fmla="*/ 467 w 468"/>
                <a:gd name="T37" fmla="*/ 339 h 391"/>
                <a:gd name="T38" fmla="*/ 332 w 468"/>
                <a:gd name="T39" fmla="*/ 391 h 391"/>
                <a:gd name="T40" fmla="*/ 331 w 468"/>
                <a:gd name="T41" fmla="*/ 391 h 391"/>
                <a:gd name="T42" fmla="*/ 128 w 468"/>
                <a:gd name="T43" fmla="*/ 359 h 391"/>
                <a:gd name="T44" fmla="*/ 331 w 468"/>
                <a:gd name="T45" fmla="*/ 388 h 391"/>
                <a:gd name="T46" fmla="*/ 465 w 468"/>
                <a:gd name="T47" fmla="*/ 337 h 391"/>
                <a:gd name="T48" fmla="*/ 465 w 468"/>
                <a:gd name="T49" fmla="*/ 290 h 391"/>
                <a:gd name="T50" fmla="*/ 465 w 468"/>
                <a:gd name="T51" fmla="*/ 11 h 391"/>
                <a:gd name="T52" fmla="*/ 137 w 468"/>
                <a:gd name="T53" fmla="*/ 3 h 391"/>
                <a:gd name="T54" fmla="*/ 3 w 468"/>
                <a:gd name="T55" fmla="*/ 63 h 391"/>
                <a:gd name="T56" fmla="*/ 130 w 468"/>
                <a:gd name="T57" fmla="*/ 357 h 391"/>
                <a:gd name="T58" fmla="*/ 331 w 468"/>
                <a:gd name="T59" fmla="*/ 38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8" h="391">
                  <a:moveTo>
                    <a:pt x="128" y="359"/>
                  </a:moveTo>
                  <a:cubicBezTo>
                    <a:pt x="129" y="358"/>
                    <a:pt x="129" y="358"/>
                    <a:pt x="129" y="358"/>
                  </a:cubicBezTo>
                  <a:cubicBezTo>
                    <a:pt x="130" y="357"/>
                    <a:pt x="130" y="357"/>
                    <a:pt x="130" y="357"/>
                  </a:cubicBezTo>
                  <a:cubicBezTo>
                    <a:pt x="129" y="358"/>
                    <a:pt x="129" y="358"/>
                    <a:pt x="129" y="358"/>
                  </a:cubicBezTo>
                  <a:cubicBezTo>
                    <a:pt x="128" y="359"/>
                    <a:pt x="128" y="359"/>
                    <a:pt x="128" y="359"/>
                  </a:cubicBezTo>
                  <a:cubicBezTo>
                    <a:pt x="128" y="359"/>
                    <a:pt x="127" y="359"/>
                    <a:pt x="127" y="359"/>
                  </a:cubicBezTo>
                  <a:cubicBezTo>
                    <a:pt x="127" y="359"/>
                    <a:pt x="127" y="359"/>
                    <a:pt x="127" y="35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1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466" y="8"/>
                    <a:pt x="466" y="8"/>
                    <a:pt x="466" y="8"/>
                  </a:cubicBezTo>
                  <a:cubicBezTo>
                    <a:pt x="467" y="8"/>
                    <a:pt x="468" y="9"/>
                    <a:pt x="468" y="10"/>
                  </a:cubicBezTo>
                  <a:cubicBezTo>
                    <a:pt x="468" y="10"/>
                    <a:pt x="468" y="10"/>
                    <a:pt x="468" y="10"/>
                  </a:cubicBezTo>
                  <a:cubicBezTo>
                    <a:pt x="468" y="290"/>
                    <a:pt x="468" y="290"/>
                    <a:pt x="468" y="290"/>
                  </a:cubicBezTo>
                  <a:cubicBezTo>
                    <a:pt x="468" y="338"/>
                    <a:pt x="468" y="338"/>
                    <a:pt x="468" y="338"/>
                  </a:cubicBezTo>
                  <a:cubicBezTo>
                    <a:pt x="468" y="339"/>
                    <a:pt x="467" y="339"/>
                    <a:pt x="467" y="339"/>
                  </a:cubicBezTo>
                  <a:cubicBezTo>
                    <a:pt x="467" y="339"/>
                    <a:pt x="467" y="339"/>
                    <a:pt x="467" y="339"/>
                  </a:cubicBezTo>
                  <a:cubicBezTo>
                    <a:pt x="332" y="391"/>
                    <a:pt x="332" y="391"/>
                    <a:pt x="332" y="391"/>
                  </a:cubicBezTo>
                  <a:cubicBezTo>
                    <a:pt x="331" y="391"/>
                    <a:pt x="331" y="391"/>
                    <a:pt x="331" y="391"/>
                  </a:cubicBezTo>
                  <a:cubicBezTo>
                    <a:pt x="128" y="359"/>
                    <a:pt x="128" y="359"/>
                    <a:pt x="128" y="359"/>
                  </a:cubicBezTo>
                  <a:close/>
                  <a:moveTo>
                    <a:pt x="331" y="388"/>
                  </a:moveTo>
                  <a:cubicBezTo>
                    <a:pt x="465" y="337"/>
                    <a:pt x="465" y="337"/>
                    <a:pt x="465" y="337"/>
                  </a:cubicBezTo>
                  <a:cubicBezTo>
                    <a:pt x="465" y="290"/>
                    <a:pt x="465" y="290"/>
                    <a:pt x="465" y="290"/>
                  </a:cubicBezTo>
                  <a:cubicBezTo>
                    <a:pt x="465" y="11"/>
                    <a:pt x="465" y="11"/>
                    <a:pt x="465" y="11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130" y="357"/>
                    <a:pt x="130" y="357"/>
                    <a:pt x="130" y="357"/>
                  </a:cubicBezTo>
                  <a:cubicBezTo>
                    <a:pt x="331" y="388"/>
                    <a:pt x="331" y="388"/>
                    <a:pt x="331" y="38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0" name="Freeform 126"/>
            <p:cNvSpPr>
              <a:spLocks noEditPoints="1"/>
            </p:cNvSpPr>
            <p:nvPr/>
          </p:nvSpPr>
          <p:spPr bwMode="auto">
            <a:xfrm>
              <a:off x="8713902" y="4922042"/>
              <a:ext cx="1250950" cy="1243013"/>
            </a:xfrm>
            <a:custGeom>
              <a:avLst/>
              <a:gdLst>
                <a:gd name="T0" fmla="*/ 2 w 333"/>
                <a:gd name="T1" fmla="*/ 331 h 331"/>
                <a:gd name="T2" fmla="*/ 2 w 333"/>
                <a:gd name="T3" fmla="*/ 330 h 331"/>
                <a:gd name="T4" fmla="*/ 3 w 333"/>
                <a:gd name="T5" fmla="*/ 330 h 331"/>
                <a:gd name="T6" fmla="*/ 2 w 333"/>
                <a:gd name="T7" fmla="*/ 330 h 331"/>
                <a:gd name="T8" fmla="*/ 2 w 333"/>
                <a:gd name="T9" fmla="*/ 331 h 331"/>
                <a:gd name="T10" fmla="*/ 0 w 333"/>
                <a:gd name="T11" fmla="*/ 331 h 331"/>
                <a:gd name="T12" fmla="*/ 0 w 333"/>
                <a:gd name="T13" fmla="*/ 331 h 331"/>
                <a:gd name="T14" fmla="*/ 0 w 333"/>
                <a:gd name="T15" fmla="*/ 330 h 331"/>
                <a:gd name="T16" fmla="*/ 0 w 333"/>
                <a:gd name="T17" fmla="*/ 330 h 331"/>
                <a:gd name="T18" fmla="*/ 0 w 333"/>
                <a:gd name="T19" fmla="*/ 2 h 331"/>
                <a:gd name="T20" fmla="*/ 0 w 333"/>
                <a:gd name="T21" fmla="*/ 1 h 331"/>
                <a:gd name="T22" fmla="*/ 0 w 333"/>
                <a:gd name="T23" fmla="*/ 1 h 331"/>
                <a:gd name="T24" fmla="*/ 2 w 333"/>
                <a:gd name="T25" fmla="*/ 0 h 331"/>
                <a:gd name="T26" fmla="*/ 2 w 333"/>
                <a:gd name="T27" fmla="*/ 0 h 331"/>
                <a:gd name="T28" fmla="*/ 331 w 333"/>
                <a:gd name="T29" fmla="*/ 0 h 331"/>
                <a:gd name="T30" fmla="*/ 332 w 333"/>
                <a:gd name="T31" fmla="*/ 1 h 331"/>
                <a:gd name="T32" fmla="*/ 332 w 333"/>
                <a:gd name="T33" fmla="*/ 1 h 331"/>
                <a:gd name="T34" fmla="*/ 333 w 333"/>
                <a:gd name="T35" fmla="*/ 2 h 331"/>
                <a:gd name="T36" fmla="*/ 333 w 333"/>
                <a:gd name="T37" fmla="*/ 2 h 331"/>
                <a:gd name="T38" fmla="*/ 333 w 333"/>
                <a:gd name="T39" fmla="*/ 281 h 331"/>
                <a:gd name="T40" fmla="*/ 333 w 333"/>
                <a:gd name="T41" fmla="*/ 330 h 331"/>
                <a:gd name="T42" fmla="*/ 332 w 333"/>
                <a:gd name="T43" fmla="*/ 331 h 331"/>
                <a:gd name="T44" fmla="*/ 332 w 333"/>
                <a:gd name="T45" fmla="*/ 331 h 331"/>
                <a:gd name="T46" fmla="*/ 331 w 333"/>
                <a:gd name="T47" fmla="*/ 331 h 331"/>
                <a:gd name="T48" fmla="*/ 331 w 333"/>
                <a:gd name="T49" fmla="*/ 331 h 331"/>
                <a:gd name="T50" fmla="*/ 2 w 333"/>
                <a:gd name="T51" fmla="*/ 331 h 331"/>
                <a:gd name="T52" fmla="*/ 330 w 333"/>
                <a:gd name="T53" fmla="*/ 328 h 331"/>
                <a:gd name="T54" fmla="*/ 330 w 333"/>
                <a:gd name="T55" fmla="*/ 281 h 331"/>
                <a:gd name="T56" fmla="*/ 330 w 333"/>
                <a:gd name="T57" fmla="*/ 3 h 331"/>
                <a:gd name="T58" fmla="*/ 3 w 333"/>
                <a:gd name="T59" fmla="*/ 3 h 331"/>
                <a:gd name="T60" fmla="*/ 3 w 333"/>
                <a:gd name="T61" fmla="*/ 328 h 331"/>
                <a:gd name="T62" fmla="*/ 330 w 333"/>
                <a:gd name="T63" fmla="*/ 32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331">
                  <a:moveTo>
                    <a:pt x="2" y="331"/>
                  </a:moveTo>
                  <a:cubicBezTo>
                    <a:pt x="2" y="330"/>
                    <a:pt x="2" y="330"/>
                    <a:pt x="2" y="330"/>
                  </a:cubicBezTo>
                  <a:cubicBezTo>
                    <a:pt x="3" y="330"/>
                    <a:pt x="3" y="330"/>
                    <a:pt x="3" y="330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2" y="331"/>
                    <a:pt x="2" y="331"/>
                    <a:pt x="2" y="331"/>
                  </a:cubicBezTo>
                  <a:cubicBezTo>
                    <a:pt x="1" y="331"/>
                    <a:pt x="1" y="331"/>
                    <a:pt x="0" y="331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1"/>
                    <a:pt x="0" y="330"/>
                    <a:pt x="0" y="33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32" y="0"/>
                    <a:pt x="332" y="0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3" y="1"/>
                    <a:pt x="333" y="1"/>
                    <a:pt x="333" y="2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3" y="281"/>
                    <a:pt x="333" y="281"/>
                    <a:pt x="333" y="281"/>
                  </a:cubicBezTo>
                  <a:cubicBezTo>
                    <a:pt x="333" y="330"/>
                    <a:pt x="333" y="330"/>
                    <a:pt x="333" y="330"/>
                  </a:cubicBezTo>
                  <a:cubicBezTo>
                    <a:pt x="333" y="330"/>
                    <a:pt x="333" y="331"/>
                    <a:pt x="332" y="331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2" y="331"/>
                    <a:pt x="332" y="331"/>
                    <a:pt x="331" y="331"/>
                  </a:cubicBezTo>
                  <a:cubicBezTo>
                    <a:pt x="331" y="331"/>
                    <a:pt x="331" y="331"/>
                    <a:pt x="331" y="331"/>
                  </a:cubicBezTo>
                  <a:cubicBezTo>
                    <a:pt x="2" y="331"/>
                    <a:pt x="2" y="331"/>
                    <a:pt x="2" y="331"/>
                  </a:cubicBezTo>
                  <a:close/>
                  <a:moveTo>
                    <a:pt x="330" y="328"/>
                  </a:moveTo>
                  <a:cubicBezTo>
                    <a:pt x="330" y="281"/>
                    <a:pt x="330" y="281"/>
                    <a:pt x="330" y="281"/>
                  </a:cubicBezTo>
                  <a:cubicBezTo>
                    <a:pt x="330" y="3"/>
                    <a:pt x="330" y="3"/>
                    <a:pt x="33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330" y="328"/>
                    <a:pt x="330" y="328"/>
                    <a:pt x="330" y="32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1" name="Freeform 327"/>
            <p:cNvSpPr/>
            <p:nvPr/>
          </p:nvSpPr>
          <p:spPr bwMode="auto">
            <a:xfrm>
              <a:off x="8788514" y="5098255"/>
              <a:ext cx="1187450" cy="822325"/>
            </a:xfrm>
            <a:custGeom>
              <a:avLst/>
              <a:gdLst>
                <a:gd name="T0" fmla="*/ 314 w 316"/>
                <a:gd name="T1" fmla="*/ 218 h 219"/>
                <a:gd name="T2" fmla="*/ 280 w 316"/>
                <a:gd name="T3" fmla="*/ 209 h 219"/>
                <a:gd name="T4" fmla="*/ 280 w 316"/>
                <a:gd name="T5" fmla="*/ 209 h 219"/>
                <a:gd name="T6" fmla="*/ 275 w 316"/>
                <a:gd name="T7" fmla="*/ 209 h 219"/>
                <a:gd name="T8" fmla="*/ 275 w 316"/>
                <a:gd name="T9" fmla="*/ 209 h 219"/>
                <a:gd name="T10" fmla="*/ 275 w 316"/>
                <a:gd name="T11" fmla="*/ 209 h 219"/>
                <a:gd name="T12" fmla="*/ 239 w 316"/>
                <a:gd name="T13" fmla="*/ 212 h 219"/>
                <a:gd name="T14" fmla="*/ 239 w 316"/>
                <a:gd name="T15" fmla="*/ 212 h 219"/>
                <a:gd name="T16" fmla="*/ 156 w 316"/>
                <a:gd name="T17" fmla="*/ 175 h 219"/>
                <a:gd name="T18" fmla="*/ 156 w 316"/>
                <a:gd name="T19" fmla="*/ 175 h 219"/>
                <a:gd name="T20" fmla="*/ 156 w 316"/>
                <a:gd name="T21" fmla="*/ 175 h 219"/>
                <a:gd name="T22" fmla="*/ 95 w 316"/>
                <a:gd name="T23" fmla="*/ 104 h 219"/>
                <a:gd name="T24" fmla="*/ 95 w 316"/>
                <a:gd name="T25" fmla="*/ 104 h 219"/>
                <a:gd name="T26" fmla="*/ 0 w 316"/>
                <a:gd name="T27" fmla="*/ 2 h 219"/>
                <a:gd name="T28" fmla="*/ 0 w 316"/>
                <a:gd name="T29" fmla="*/ 2 h 219"/>
                <a:gd name="T30" fmla="*/ 0 w 316"/>
                <a:gd name="T31" fmla="*/ 2 h 219"/>
                <a:gd name="T32" fmla="*/ 1 w 316"/>
                <a:gd name="T33" fmla="*/ 0 h 219"/>
                <a:gd name="T34" fmla="*/ 1 w 316"/>
                <a:gd name="T35" fmla="*/ 0 h 219"/>
                <a:gd name="T36" fmla="*/ 3 w 316"/>
                <a:gd name="T37" fmla="*/ 2 h 219"/>
                <a:gd name="T38" fmla="*/ 3 w 316"/>
                <a:gd name="T39" fmla="*/ 2 h 219"/>
                <a:gd name="T40" fmla="*/ 97 w 316"/>
                <a:gd name="T41" fmla="*/ 102 h 219"/>
                <a:gd name="T42" fmla="*/ 97 w 316"/>
                <a:gd name="T43" fmla="*/ 102 h 219"/>
                <a:gd name="T44" fmla="*/ 97 w 316"/>
                <a:gd name="T45" fmla="*/ 102 h 219"/>
                <a:gd name="T46" fmla="*/ 159 w 316"/>
                <a:gd name="T47" fmla="*/ 174 h 219"/>
                <a:gd name="T48" fmla="*/ 159 w 316"/>
                <a:gd name="T49" fmla="*/ 174 h 219"/>
                <a:gd name="T50" fmla="*/ 239 w 316"/>
                <a:gd name="T51" fmla="*/ 209 h 219"/>
                <a:gd name="T52" fmla="*/ 239 w 316"/>
                <a:gd name="T53" fmla="*/ 209 h 219"/>
                <a:gd name="T54" fmla="*/ 275 w 316"/>
                <a:gd name="T55" fmla="*/ 206 h 219"/>
                <a:gd name="T56" fmla="*/ 275 w 316"/>
                <a:gd name="T57" fmla="*/ 206 h 219"/>
                <a:gd name="T58" fmla="*/ 275 w 316"/>
                <a:gd name="T59" fmla="*/ 206 h 219"/>
                <a:gd name="T60" fmla="*/ 280 w 316"/>
                <a:gd name="T61" fmla="*/ 206 h 219"/>
                <a:gd name="T62" fmla="*/ 280 w 316"/>
                <a:gd name="T63" fmla="*/ 206 h 219"/>
                <a:gd name="T64" fmla="*/ 316 w 316"/>
                <a:gd name="T65" fmla="*/ 216 h 219"/>
                <a:gd name="T66" fmla="*/ 316 w 316"/>
                <a:gd name="T67" fmla="*/ 216 h 219"/>
                <a:gd name="T68" fmla="*/ 316 w 316"/>
                <a:gd name="T69" fmla="*/ 218 h 219"/>
                <a:gd name="T70" fmla="*/ 316 w 316"/>
                <a:gd name="T71" fmla="*/ 218 h 219"/>
                <a:gd name="T72" fmla="*/ 315 w 316"/>
                <a:gd name="T73" fmla="*/ 219 h 219"/>
                <a:gd name="T74" fmla="*/ 315 w 316"/>
                <a:gd name="T75" fmla="*/ 219 h 219"/>
                <a:gd name="T76" fmla="*/ 314 w 316"/>
                <a:gd name="T77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19">
                  <a:moveTo>
                    <a:pt x="314" y="218"/>
                  </a:moveTo>
                  <a:cubicBezTo>
                    <a:pt x="305" y="210"/>
                    <a:pt x="289" y="209"/>
                    <a:pt x="280" y="209"/>
                  </a:cubicBezTo>
                  <a:cubicBezTo>
                    <a:pt x="280" y="209"/>
                    <a:pt x="280" y="209"/>
                    <a:pt x="280" y="209"/>
                  </a:cubicBezTo>
                  <a:cubicBezTo>
                    <a:pt x="278" y="209"/>
                    <a:pt x="276" y="209"/>
                    <a:pt x="275" y="209"/>
                  </a:cubicBezTo>
                  <a:cubicBezTo>
                    <a:pt x="275" y="209"/>
                    <a:pt x="275" y="209"/>
                    <a:pt x="275" y="209"/>
                  </a:cubicBezTo>
                  <a:cubicBezTo>
                    <a:pt x="275" y="209"/>
                    <a:pt x="275" y="209"/>
                    <a:pt x="275" y="209"/>
                  </a:cubicBezTo>
                  <a:cubicBezTo>
                    <a:pt x="263" y="211"/>
                    <a:pt x="251" y="212"/>
                    <a:pt x="239" y="212"/>
                  </a:cubicBezTo>
                  <a:cubicBezTo>
                    <a:pt x="239" y="212"/>
                    <a:pt x="239" y="212"/>
                    <a:pt x="239" y="212"/>
                  </a:cubicBezTo>
                  <a:cubicBezTo>
                    <a:pt x="206" y="212"/>
                    <a:pt x="176" y="204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56" y="175"/>
                    <a:pt x="156" y="175"/>
                    <a:pt x="156" y="175"/>
                  </a:cubicBezTo>
                  <a:cubicBezTo>
                    <a:pt x="142" y="148"/>
                    <a:pt x="124" y="124"/>
                    <a:pt x="95" y="104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52" y="78"/>
                    <a:pt x="9" y="5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1" y="50"/>
                    <a:pt x="54" y="76"/>
                    <a:pt x="97" y="102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126" y="122"/>
                    <a:pt x="144" y="146"/>
                    <a:pt x="159" y="174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77" y="201"/>
                    <a:pt x="207" y="209"/>
                    <a:pt x="239" y="209"/>
                  </a:cubicBezTo>
                  <a:cubicBezTo>
                    <a:pt x="239" y="209"/>
                    <a:pt x="239" y="209"/>
                    <a:pt x="239" y="209"/>
                  </a:cubicBezTo>
                  <a:cubicBezTo>
                    <a:pt x="251" y="209"/>
                    <a:pt x="263" y="208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6" y="206"/>
                    <a:pt x="278" y="206"/>
                    <a:pt x="280" y="206"/>
                  </a:cubicBezTo>
                  <a:cubicBezTo>
                    <a:pt x="280" y="206"/>
                    <a:pt x="280" y="206"/>
                    <a:pt x="280" y="206"/>
                  </a:cubicBezTo>
                  <a:cubicBezTo>
                    <a:pt x="289" y="206"/>
                    <a:pt x="306" y="207"/>
                    <a:pt x="316" y="216"/>
                  </a:cubicBezTo>
                  <a:cubicBezTo>
                    <a:pt x="316" y="216"/>
                    <a:pt x="316" y="216"/>
                    <a:pt x="316" y="216"/>
                  </a:cubicBezTo>
                  <a:cubicBezTo>
                    <a:pt x="316" y="217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5" y="219"/>
                    <a:pt x="315" y="219"/>
                    <a:pt x="315" y="219"/>
                  </a:cubicBezTo>
                  <a:cubicBezTo>
                    <a:pt x="315" y="219"/>
                    <a:pt x="315" y="219"/>
                    <a:pt x="315" y="219"/>
                  </a:cubicBezTo>
                  <a:cubicBezTo>
                    <a:pt x="314" y="219"/>
                    <a:pt x="314" y="219"/>
                    <a:pt x="314" y="2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2" name="Freeform 125"/>
            <p:cNvSpPr/>
            <p:nvPr/>
          </p:nvSpPr>
          <p:spPr bwMode="auto">
            <a:xfrm>
              <a:off x="8720252" y="4929980"/>
              <a:ext cx="1236663" cy="1231900"/>
            </a:xfrm>
            <a:custGeom>
              <a:avLst/>
              <a:gdLst>
                <a:gd name="T0" fmla="*/ 0 w 779"/>
                <a:gd name="T1" fmla="*/ 776 h 776"/>
                <a:gd name="T2" fmla="*/ 0 w 779"/>
                <a:gd name="T3" fmla="*/ 0 h 776"/>
                <a:gd name="T4" fmla="*/ 779 w 779"/>
                <a:gd name="T5" fmla="*/ 0 h 776"/>
                <a:gd name="T6" fmla="*/ 779 w 779"/>
                <a:gd name="T7" fmla="*/ 660 h 776"/>
                <a:gd name="T8" fmla="*/ 779 w 779"/>
                <a:gd name="T9" fmla="*/ 776 h 776"/>
                <a:gd name="T10" fmla="*/ 0 w 779"/>
                <a:gd name="T11" fmla="*/ 776 h 776"/>
                <a:gd name="T12" fmla="*/ 0 w 779"/>
                <a:gd name="T13" fmla="*/ 776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9" h="776">
                  <a:moveTo>
                    <a:pt x="0" y="776"/>
                  </a:moveTo>
                  <a:lnTo>
                    <a:pt x="0" y="0"/>
                  </a:lnTo>
                  <a:lnTo>
                    <a:pt x="779" y="0"/>
                  </a:lnTo>
                  <a:lnTo>
                    <a:pt x="779" y="660"/>
                  </a:lnTo>
                  <a:lnTo>
                    <a:pt x="779" y="776"/>
                  </a:lnTo>
                  <a:lnTo>
                    <a:pt x="0" y="776"/>
                  </a:lnTo>
                  <a:lnTo>
                    <a:pt x="0" y="776"/>
                  </a:lnTo>
                  <a:close/>
                </a:path>
              </a:pathLst>
            </a:custGeom>
            <a:solidFill>
              <a:srgbClr val="9D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3" name="Freeform 28"/>
            <p:cNvSpPr/>
            <p:nvPr/>
          </p:nvSpPr>
          <p:spPr bwMode="auto">
            <a:xfrm>
              <a:off x="10688752" y="6066630"/>
              <a:ext cx="271463" cy="131763"/>
            </a:xfrm>
            <a:custGeom>
              <a:avLst/>
              <a:gdLst>
                <a:gd name="T0" fmla="*/ 171 w 171"/>
                <a:gd name="T1" fmla="*/ 83 h 83"/>
                <a:gd name="T2" fmla="*/ 159 w 171"/>
                <a:gd name="T3" fmla="*/ 0 h 83"/>
                <a:gd name="T4" fmla="*/ 109 w 171"/>
                <a:gd name="T5" fmla="*/ 76 h 83"/>
                <a:gd name="T6" fmla="*/ 83 w 171"/>
                <a:gd name="T7" fmla="*/ 3 h 83"/>
                <a:gd name="T8" fmla="*/ 52 w 171"/>
                <a:gd name="T9" fmla="*/ 67 h 83"/>
                <a:gd name="T10" fmla="*/ 7 w 171"/>
                <a:gd name="T11" fmla="*/ 3 h 83"/>
                <a:gd name="T12" fmla="*/ 0 w 171"/>
                <a:gd name="T13" fmla="*/ 83 h 83"/>
                <a:gd name="T14" fmla="*/ 171 w 171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83">
                  <a:moveTo>
                    <a:pt x="171" y="83"/>
                  </a:moveTo>
                  <a:lnTo>
                    <a:pt x="159" y="0"/>
                  </a:lnTo>
                  <a:lnTo>
                    <a:pt x="109" y="76"/>
                  </a:lnTo>
                  <a:lnTo>
                    <a:pt x="83" y="3"/>
                  </a:lnTo>
                  <a:lnTo>
                    <a:pt x="52" y="67"/>
                  </a:lnTo>
                  <a:lnTo>
                    <a:pt x="7" y="3"/>
                  </a:lnTo>
                  <a:lnTo>
                    <a:pt x="0" y="83"/>
                  </a:lnTo>
                  <a:lnTo>
                    <a:pt x="171" y="83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4" name="Freeform 29"/>
            <p:cNvSpPr/>
            <p:nvPr/>
          </p:nvSpPr>
          <p:spPr bwMode="auto">
            <a:xfrm>
              <a:off x="10688752" y="6066630"/>
              <a:ext cx="271463" cy="131763"/>
            </a:xfrm>
            <a:custGeom>
              <a:avLst/>
              <a:gdLst>
                <a:gd name="T0" fmla="*/ 171 w 171"/>
                <a:gd name="T1" fmla="*/ 83 h 83"/>
                <a:gd name="T2" fmla="*/ 159 w 171"/>
                <a:gd name="T3" fmla="*/ 0 h 83"/>
                <a:gd name="T4" fmla="*/ 109 w 171"/>
                <a:gd name="T5" fmla="*/ 76 h 83"/>
                <a:gd name="T6" fmla="*/ 83 w 171"/>
                <a:gd name="T7" fmla="*/ 3 h 83"/>
                <a:gd name="T8" fmla="*/ 52 w 171"/>
                <a:gd name="T9" fmla="*/ 67 h 83"/>
                <a:gd name="T10" fmla="*/ 7 w 171"/>
                <a:gd name="T11" fmla="*/ 3 h 83"/>
                <a:gd name="T12" fmla="*/ 0 w 171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83">
                  <a:moveTo>
                    <a:pt x="171" y="83"/>
                  </a:moveTo>
                  <a:lnTo>
                    <a:pt x="159" y="0"/>
                  </a:lnTo>
                  <a:lnTo>
                    <a:pt x="109" y="76"/>
                  </a:lnTo>
                  <a:lnTo>
                    <a:pt x="83" y="3"/>
                  </a:lnTo>
                  <a:lnTo>
                    <a:pt x="52" y="67"/>
                  </a:lnTo>
                  <a:lnTo>
                    <a:pt x="7" y="3"/>
                  </a:lnTo>
                  <a:lnTo>
                    <a:pt x="0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5" name="Freeform 30"/>
            <p:cNvSpPr/>
            <p:nvPr/>
          </p:nvSpPr>
          <p:spPr bwMode="auto">
            <a:xfrm>
              <a:off x="10685577" y="6060280"/>
              <a:ext cx="280988" cy="142875"/>
            </a:xfrm>
            <a:custGeom>
              <a:avLst/>
              <a:gdLst>
                <a:gd name="T0" fmla="*/ 72 w 75"/>
                <a:gd name="T1" fmla="*/ 37 h 38"/>
                <a:gd name="T2" fmla="*/ 67 w 75"/>
                <a:gd name="T3" fmla="*/ 6 h 38"/>
                <a:gd name="T4" fmla="*/ 49 w 75"/>
                <a:gd name="T5" fmla="*/ 35 h 38"/>
                <a:gd name="T6" fmla="*/ 47 w 75"/>
                <a:gd name="T7" fmla="*/ 35 h 38"/>
                <a:gd name="T8" fmla="*/ 47 w 75"/>
                <a:gd name="T9" fmla="*/ 35 h 38"/>
                <a:gd name="T10" fmla="*/ 46 w 75"/>
                <a:gd name="T11" fmla="*/ 34 h 38"/>
                <a:gd name="T12" fmla="*/ 46 w 75"/>
                <a:gd name="T13" fmla="*/ 34 h 38"/>
                <a:gd name="T14" fmla="*/ 36 w 75"/>
                <a:gd name="T15" fmla="*/ 7 h 38"/>
                <a:gd name="T16" fmla="*/ 24 w 75"/>
                <a:gd name="T17" fmla="*/ 30 h 38"/>
                <a:gd name="T18" fmla="*/ 23 w 75"/>
                <a:gd name="T19" fmla="*/ 31 h 38"/>
                <a:gd name="T20" fmla="*/ 23 w 75"/>
                <a:gd name="T21" fmla="*/ 31 h 38"/>
                <a:gd name="T22" fmla="*/ 22 w 75"/>
                <a:gd name="T23" fmla="*/ 30 h 38"/>
                <a:gd name="T24" fmla="*/ 22 w 75"/>
                <a:gd name="T25" fmla="*/ 30 h 38"/>
                <a:gd name="T26" fmla="*/ 5 w 75"/>
                <a:gd name="T27" fmla="*/ 8 h 38"/>
                <a:gd name="T28" fmla="*/ 3 w 75"/>
                <a:gd name="T29" fmla="*/ 37 h 38"/>
                <a:gd name="T30" fmla="*/ 1 w 75"/>
                <a:gd name="T31" fmla="*/ 38 h 38"/>
                <a:gd name="T32" fmla="*/ 1 w 75"/>
                <a:gd name="T33" fmla="*/ 38 h 38"/>
                <a:gd name="T34" fmla="*/ 0 w 75"/>
                <a:gd name="T35" fmla="*/ 37 h 38"/>
                <a:gd name="T36" fmla="*/ 0 w 75"/>
                <a:gd name="T37" fmla="*/ 37 h 38"/>
                <a:gd name="T38" fmla="*/ 2 w 75"/>
                <a:gd name="T39" fmla="*/ 3 h 38"/>
                <a:gd name="T40" fmla="*/ 4 w 75"/>
                <a:gd name="T41" fmla="*/ 2 h 38"/>
                <a:gd name="T42" fmla="*/ 4 w 75"/>
                <a:gd name="T43" fmla="*/ 2 h 38"/>
                <a:gd name="T44" fmla="*/ 5 w 75"/>
                <a:gd name="T45" fmla="*/ 3 h 38"/>
                <a:gd name="T46" fmla="*/ 5 w 75"/>
                <a:gd name="T47" fmla="*/ 3 h 38"/>
                <a:gd name="T48" fmla="*/ 23 w 75"/>
                <a:gd name="T49" fmla="*/ 27 h 38"/>
                <a:gd name="T50" fmla="*/ 34 w 75"/>
                <a:gd name="T51" fmla="*/ 3 h 38"/>
                <a:gd name="T52" fmla="*/ 36 w 75"/>
                <a:gd name="T53" fmla="*/ 2 h 38"/>
                <a:gd name="T54" fmla="*/ 36 w 75"/>
                <a:gd name="T55" fmla="*/ 2 h 38"/>
                <a:gd name="T56" fmla="*/ 37 w 75"/>
                <a:gd name="T57" fmla="*/ 3 h 38"/>
                <a:gd name="T58" fmla="*/ 37 w 75"/>
                <a:gd name="T59" fmla="*/ 3 h 38"/>
                <a:gd name="T60" fmla="*/ 48 w 75"/>
                <a:gd name="T61" fmla="*/ 31 h 38"/>
                <a:gd name="T62" fmla="*/ 66 w 75"/>
                <a:gd name="T63" fmla="*/ 1 h 38"/>
                <a:gd name="T64" fmla="*/ 68 w 75"/>
                <a:gd name="T65" fmla="*/ 1 h 38"/>
                <a:gd name="T66" fmla="*/ 68 w 75"/>
                <a:gd name="T67" fmla="*/ 1 h 38"/>
                <a:gd name="T68" fmla="*/ 69 w 75"/>
                <a:gd name="T69" fmla="*/ 2 h 38"/>
                <a:gd name="T70" fmla="*/ 69 w 75"/>
                <a:gd name="T71" fmla="*/ 2 h 38"/>
                <a:gd name="T72" fmla="*/ 75 w 75"/>
                <a:gd name="T73" fmla="*/ 36 h 38"/>
                <a:gd name="T74" fmla="*/ 75 w 75"/>
                <a:gd name="T75" fmla="*/ 36 h 38"/>
                <a:gd name="T76" fmla="*/ 74 w 75"/>
                <a:gd name="T77" fmla="*/ 38 h 38"/>
                <a:gd name="T78" fmla="*/ 74 w 75"/>
                <a:gd name="T79" fmla="*/ 38 h 38"/>
                <a:gd name="T80" fmla="*/ 73 w 75"/>
                <a:gd name="T81" fmla="*/ 38 h 38"/>
                <a:gd name="T82" fmla="*/ 73 w 75"/>
                <a:gd name="T83" fmla="*/ 38 h 38"/>
                <a:gd name="T84" fmla="*/ 72 w 75"/>
                <a:gd name="T85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38">
                  <a:moveTo>
                    <a:pt x="72" y="37"/>
                  </a:moveTo>
                  <a:cubicBezTo>
                    <a:pt x="67" y="6"/>
                    <a:pt x="67" y="6"/>
                    <a:pt x="67" y="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8" y="35"/>
                    <a:pt x="48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6" y="35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2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2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0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9" y="1"/>
                    <a:pt x="69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7"/>
                    <a:pt x="75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6" name="Freeform 34"/>
            <p:cNvSpPr/>
            <p:nvPr/>
          </p:nvSpPr>
          <p:spPr bwMode="auto">
            <a:xfrm>
              <a:off x="9674340" y="6296817"/>
              <a:ext cx="214313" cy="101600"/>
            </a:xfrm>
            <a:custGeom>
              <a:avLst/>
              <a:gdLst>
                <a:gd name="T0" fmla="*/ 135 w 135"/>
                <a:gd name="T1" fmla="*/ 64 h 64"/>
                <a:gd name="T2" fmla="*/ 124 w 135"/>
                <a:gd name="T3" fmla="*/ 0 h 64"/>
                <a:gd name="T4" fmla="*/ 88 w 135"/>
                <a:gd name="T5" fmla="*/ 59 h 64"/>
                <a:gd name="T6" fmla="*/ 64 w 135"/>
                <a:gd name="T7" fmla="*/ 2 h 64"/>
                <a:gd name="T8" fmla="*/ 41 w 135"/>
                <a:gd name="T9" fmla="*/ 52 h 64"/>
                <a:gd name="T10" fmla="*/ 8 w 135"/>
                <a:gd name="T11" fmla="*/ 2 h 64"/>
                <a:gd name="T12" fmla="*/ 0 w 135"/>
                <a:gd name="T13" fmla="*/ 64 h 64"/>
                <a:gd name="T14" fmla="*/ 135 w 135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64">
                  <a:moveTo>
                    <a:pt x="135" y="64"/>
                  </a:moveTo>
                  <a:lnTo>
                    <a:pt x="124" y="0"/>
                  </a:lnTo>
                  <a:lnTo>
                    <a:pt x="88" y="59"/>
                  </a:lnTo>
                  <a:lnTo>
                    <a:pt x="64" y="2"/>
                  </a:lnTo>
                  <a:lnTo>
                    <a:pt x="41" y="52"/>
                  </a:lnTo>
                  <a:lnTo>
                    <a:pt x="8" y="2"/>
                  </a:lnTo>
                  <a:lnTo>
                    <a:pt x="0" y="64"/>
                  </a:lnTo>
                  <a:lnTo>
                    <a:pt x="135" y="64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7" name="Freeform 35"/>
            <p:cNvSpPr/>
            <p:nvPr/>
          </p:nvSpPr>
          <p:spPr bwMode="auto">
            <a:xfrm>
              <a:off x="9674340" y="6296817"/>
              <a:ext cx="214313" cy="101600"/>
            </a:xfrm>
            <a:custGeom>
              <a:avLst/>
              <a:gdLst>
                <a:gd name="T0" fmla="*/ 135 w 135"/>
                <a:gd name="T1" fmla="*/ 64 h 64"/>
                <a:gd name="T2" fmla="*/ 124 w 135"/>
                <a:gd name="T3" fmla="*/ 0 h 64"/>
                <a:gd name="T4" fmla="*/ 88 w 135"/>
                <a:gd name="T5" fmla="*/ 59 h 64"/>
                <a:gd name="T6" fmla="*/ 64 w 135"/>
                <a:gd name="T7" fmla="*/ 2 h 64"/>
                <a:gd name="T8" fmla="*/ 41 w 135"/>
                <a:gd name="T9" fmla="*/ 52 h 64"/>
                <a:gd name="T10" fmla="*/ 8 w 135"/>
                <a:gd name="T11" fmla="*/ 2 h 64"/>
                <a:gd name="T12" fmla="*/ 0 w 135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64">
                  <a:moveTo>
                    <a:pt x="135" y="64"/>
                  </a:moveTo>
                  <a:lnTo>
                    <a:pt x="124" y="0"/>
                  </a:lnTo>
                  <a:lnTo>
                    <a:pt x="88" y="59"/>
                  </a:lnTo>
                  <a:lnTo>
                    <a:pt x="64" y="2"/>
                  </a:lnTo>
                  <a:lnTo>
                    <a:pt x="41" y="52"/>
                  </a:lnTo>
                  <a:lnTo>
                    <a:pt x="8" y="2"/>
                  </a:lnTo>
                  <a:lnTo>
                    <a:pt x="0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8" name="Freeform 36"/>
            <p:cNvSpPr/>
            <p:nvPr/>
          </p:nvSpPr>
          <p:spPr bwMode="auto">
            <a:xfrm>
              <a:off x="9671165" y="6288880"/>
              <a:ext cx="225425" cy="115888"/>
            </a:xfrm>
            <a:custGeom>
              <a:avLst/>
              <a:gdLst>
                <a:gd name="T0" fmla="*/ 56 w 60"/>
                <a:gd name="T1" fmla="*/ 30 h 31"/>
                <a:gd name="T2" fmla="*/ 53 w 60"/>
                <a:gd name="T3" fmla="*/ 6 h 31"/>
                <a:gd name="T4" fmla="*/ 39 w 60"/>
                <a:gd name="T5" fmla="*/ 28 h 31"/>
                <a:gd name="T6" fmla="*/ 37 w 60"/>
                <a:gd name="T7" fmla="*/ 28 h 31"/>
                <a:gd name="T8" fmla="*/ 37 w 60"/>
                <a:gd name="T9" fmla="*/ 28 h 31"/>
                <a:gd name="T10" fmla="*/ 36 w 60"/>
                <a:gd name="T11" fmla="*/ 28 h 31"/>
                <a:gd name="T12" fmla="*/ 36 w 60"/>
                <a:gd name="T13" fmla="*/ 28 h 31"/>
                <a:gd name="T14" fmla="*/ 28 w 60"/>
                <a:gd name="T15" fmla="*/ 7 h 31"/>
                <a:gd name="T16" fmla="*/ 20 w 60"/>
                <a:gd name="T17" fmla="*/ 24 h 31"/>
                <a:gd name="T18" fmla="*/ 18 w 60"/>
                <a:gd name="T19" fmla="*/ 25 h 31"/>
                <a:gd name="T20" fmla="*/ 18 w 60"/>
                <a:gd name="T21" fmla="*/ 25 h 31"/>
                <a:gd name="T22" fmla="*/ 17 w 60"/>
                <a:gd name="T23" fmla="*/ 24 h 31"/>
                <a:gd name="T24" fmla="*/ 17 w 60"/>
                <a:gd name="T25" fmla="*/ 24 h 31"/>
                <a:gd name="T26" fmla="*/ 5 w 60"/>
                <a:gd name="T27" fmla="*/ 7 h 31"/>
                <a:gd name="T28" fmla="*/ 3 w 60"/>
                <a:gd name="T29" fmla="*/ 29 h 31"/>
                <a:gd name="T30" fmla="*/ 1 w 60"/>
                <a:gd name="T31" fmla="*/ 31 h 31"/>
                <a:gd name="T32" fmla="*/ 1 w 60"/>
                <a:gd name="T33" fmla="*/ 31 h 31"/>
                <a:gd name="T34" fmla="*/ 0 w 60"/>
                <a:gd name="T35" fmla="*/ 29 h 31"/>
                <a:gd name="T36" fmla="*/ 0 w 60"/>
                <a:gd name="T37" fmla="*/ 29 h 31"/>
                <a:gd name="T38" fmla="*/ 2 w 60"/>
                <a:gd name="T39" fmla="*/ 3 h 31"/>
                <a:gd name="T40" fmla="*/ 3 w 60"/>
                <a:gd name="T41" fmla="*/ 2 h 31"/>
                <a:gd name="T42" fmla="*/ 3 w 60"/>
                <a:gd name="T43" fmla="*/ 2 h 31"/>
                <a:gd name="T44" fmla="*/ 5 w 60"/>
                <a:gd name="T45" fmla="*/ 2 h 31"/>
                <a:gd name="T46" fmla="*/ 5 w 60"/>
                <a:gd name="T47" fmla="*/ 2 h 31"/>
                <a:gd name="T48" fmla="*/ 18 w 60"/>
                <a:gd name="T49" fmla="*/ 21 h 31"/>
                <a:gd name="T50" fmla="*/ 27 w 60"/>
                <a:gd name="T51" fmla="*/ 3 h 31"/>
                <a:gd name="T52" fmla="*/ 29 w 60"/>
                <a:gd name="T53" fmla="*/ 2 h 31"/>
                <a:gd name="T54" fmla="*/ 29 w 60"/>
                <a:gd name="T55" fmla="*/ 2 h 31"/>
                <a:gd name="T56" fmla="*/ 30 w 60"/>
                <a:gd name="T57" fmla="*/ 3 h 31"/>
                <a:gd name="T58" fmla="*/ 30 w 60"/>
                <a:gd name="T59" fmla="*/ 3 h 31"/>
                <a:gd name="T60" fmla="*/ 38 w 60"/>
                <a:gd name="T61" fmla="*/ 24 h 31"/>
                <a:gd name="T62" fmla="*/ 52 w 60"/>
                <a:gd name="T63" fmla="*/ 1 h 31"/>
                <a:gd name="T64" fmla="*/ 54 w 60"/>
                <a:gd name="T65" fmla="*/ 1 h 31"/>
                <a:gd name="T66" fmla="*/ 54 w 60"/>
                <a:gd name="T67" fmla="*/ 1 h 31"/>
                <a:gd name="T68" fmla="*/ 55 w 60"/>
                <a:gd name="T69" fmla="*/ 2 h 31"/>
                <a:gd name="T70" fmla="*/ 55 w 60"/>
                <a:gd name="T71" fmla="*/ 2 h 31"/>
                <a:gd name="T72" fmla="*/ 59 w 60"/>
                <a:gd name="T73" fmla="*/ 29 h 31"/>
                <a:gd name="T74" fmla="*/ 59 w 60"/>
                <a:gd name="T75" fmla="*/ 29 h 31"/>
                <a:gd name="T76" fmla="*/ 58 w 60"/>
                <a:gd name="T77" fmla="*/ 31 h 31"/>
                <a:gd name="T78" fmla="*/ 58 w 60"/>
                <a:gd name="T79" fmla="*/ 31 h 31"/>
                <a:gd name="T80" fmla="*/ 58 w 60"/>
                <a:gd name="T81" fmla="*/ 31 h 31"/>
                <a:gd name="T82" fmla="*/ 58 w 60"/>
                <a:gd name="T83" fmla="*/ 31 h 31"/>
                <a:gd name="T84" fmla="*/ 56 w 60"/>
                <a:gd name="T8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31">
                  <a:moveTo>
                    <a:pt x="56" y="30"/>
                  </a:moveTo>
                  <a:cubicBezTo>
                    <a:pt x="53" y="6"/>
                    <a:pt x="53" y="6"/>
                    <a:pt x="53" y="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9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3" y="0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5" y="1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0" y="30"/>
                    <a:pt x="59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1"/>
                    <a:pt x="57" y="30"/>
                    <a:pt x="56" y="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19" name="Freeform 37"/>
            <p:cNvSpPr/>
            <p:nvPr/>
          </p:nvSpPr>
          <p:spPr bwMode="auto">
            <a:xfrm>
              <a:off x="10487140" y="6231730"/>
              <a:ext cx="212725" cy="101600"/>
            </a:xfrm>
            <a:custGeom>
              <a:avLst/>
              <a:gdLst>
                <a:gd name="T0" fmla="*/ 134 w 134"/>
                <a:gd name="T1" fmla="*/ 64 h 64"/>
                <a:gd name="T2" fmla="*/ 123 w 134"/>
                <a:gd name="T3" fmla="*/ 0 h 64"/>
                <a:gd name="T4" fmla="*/ 87 w 134"/>
                <a:gd name="T5" fmla="*/ 60 h 64"/>
                <a:gd name="T6" fmla="*/ 66 w 134"/>
                <a:gd name="T7" fmla="*/ 3 h 64"/>
                <a:gd name="T8" fmla="*/ 40 w 134"/>
                <a:gd name="T9" fmla="*/ 50 h 64"/>
                <a:gd name="T10" fmla="*/ 7 w 134"/>
                <a:gd name="T11" fmla="*/ 3 h 64"/>
                <a:gd name="T12" fmla="*/ 0 w 134"/>
                <a:gd name="T13" fmla="*/ 64 h 64"/>
                <a:gd name="T14" fmla="*/ 134 w 134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4">
                  <a:moveTo>
                    <a:pt x="134" y="64"/>
                  </a:moveTo>
                  <a:lnTo>
                    <a:pt x="123" y="0"/>
                  </a:lnTo>
                  <a:lnTo>
                    <a:pt x="87" y="60"/>
                  </a:lnTo>
                  <a:lnTo>
                    <a:pt x="66" y="3"/>
                  </a:lnTo>
                  <a:lnTo>
                    <a:pt x="40" y="50"/>
                  </a:lnTo>
                  <a:lnTo>
                    <a:pt x="7" y="3"/>
                  </a:lnTo>
                  <a:lnTo>
                    <a:pt x="0" y="64"/>
                  </a:lnTo>
                  <a:lnTo>
                    <a:pt x="134" y="64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0" name="Freeform 38"/>
            <p:cNvSpPr/>
            <p:nvPr/>
          </p:nvSpPr>
          <p:spPr bwMode="auto">
            <a:xfrm>
              <a:off x="10487140" y="6231730"/>
              <a:ext cx="212725" cy="101600"/>
            </a:xfrm>
            <a:custGeom>
              <a:avLst/>
              <a:gdLst>
                <a:gd name="T0" fmla="*/ 134 w 134"/>
                <a:gd name="T1" fmla="*/ 64 h 64"/>
                <a:gd name="T2" fmla="*/ 123 w 134"/>
                <a:gd name="T3" fmla="*/ 0 h 64"/>
                <a:gd name="T4" fmla="*/ 87 w 134"/>
                <a:gd name="T5" fmla="*/ 60 h 64"/>
                <a:gd name="T6" fmla="*/ 66 w 134"/>
                <a:gd name="T7" fmla="*/ 3 h 64"/>
                <a:gd name="T8" fmla="*/ 40 w 134"/>
                <a:gd name="T9" fmla="*/ 50 h 64"/>
                <a:gd name="T10" fmla="*/ 7 w 134"/>
                <a:gd name="T11" fmla="*/ 3 h 64"/>
                <a:gd name="T12" fmla="*/ 0 w 13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64">
                  <a:moveTo>
                    <a:pt x="134" y="64"/>
                  </a:moveTo>
                  <a:lnTo>
                    <a:pt x="123" y="0"/>
                  </a:lnTo>
                  <a:lnTo>
                    <a:pt x="87" y="60"/>
                  </a:lnTo>
                  <a:lnTo>
                    <a:pt x="66" y="3"/>
                  </a:lnTo>
                  <a:lnTo>
                    <a:pt x="40" y="50"/>
                  </a:lnTo>
                  <a:lnTo>
                    <a:pt x="7" y="3"/>
                  </a:lnTo>
                  <a:lnTo>
                    <a:pt x="0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1" name="Freeform 39"/>
            <p:cNvSpPr/>
            <p:nvPr/>
          </p:nvSpPr>
          <p:spPr bwMode="auto">
            <a:xfrm>
              <a:off x="10482377" y="6225380"/>
              <a:ext cx="225425" cy="112713"/>
            </a:xfrm>
            <a:custGeom>
              <a:avLst/>
              <a:gdLst>
                <a:gd name="T0" fmla="*/ 56 w 60"/>
                <a:gd name="T1" fmla="*/ 29 h 30"/>
                <a:gd name="T2" fmla="*/ 53 w 60"/>
                <a:gd name="T3" fmla="*/ 6 h 30"/>
                <a:gd name="T4" fmla="*/ 39 w 60"/>
                <a:gd name="T5" fmla="*/ 27 h 30"/>
                <a:gd name="T6" fmla="*/ 37 w 60"/>
                <a:gd name="T7" fmla="*/ 28 h 30"/>
                <a:gd name="T8" fmla="*/ 37 w 60"/>
                <a:gd name="T9" fmla="*/ 28 h 30"/>
                <a:gd name="T10" fmla="*/ 36 w 60"/>
                <a:gd name="T11" fmla="*/ 27 h 30"/>
                <a:gd name="T12" fmla="*/ 36 w 60"/>
                <a:gd name="T13" fmla="*/ 27 h 30"/>
                <a:gd name="T14" fmla="*/ 28 w 60"/>
                <a:gd name="T15" fmla="*/ 7 h 30"/>
                <a:gd name="T16" fmla="*/ 20 w 60"/>
                <a:gd name="T17" fmla="*/ 24 h 30"/>
                <a:gd name="T18" fmla="*/ 18 w 60"/>
                <a:gd name="T19" fmla="*/ 25 h 30"/>
                <a:gd name="T20" fmla="*/ 18 w 60"/>
                <a:gd name="T21" fmla="*/ 25 h 30"/>
                <a:gd name="T22" fmla="*/ 17 w 60"/>
                <a:gd name="T23" fmla="*/ 24 h 30"/>
                <a:gd name="T24" fmla="*/ 17 w 60"/>
                <a:gd name="T25" fmla="*/ 24 h 30"/>
                <a:gd name="T26" fmla="*/ 5 w 60"/>
                <a:gd name="T27" fmla="*/ 7 h 30"/>
                <a:gd name="T28" fmla="*/ 3 w 60"/>
                <a:gd name="T29" fmla="*/ 29 h 30"/>
                <a:gd name="T30" fmla="*/ 1 w 60"/>
                <a:gd name="T31" fmla="*/ 30 h 30"/>
                <a:gd name="T32" fmla="*/ 1 w 60"/>
                <a:gd name="T33" fmla="*/ 30 h 30"/>
                <a:gd name="T34" fmla="*/ 0 w 60"/>
                <a:gd name="T35" fmla="*/ 29 h 30"/>
                <a:gd name="T36" fmla="*/ 0 w 60"/>
                <a:gd name="T37" fmla="*/ 29 h 30"/>
                <a:gd name="T38" fmla="*/ 2 w 60"/>
                <a:gd name="T39" fmla="*/ 3 h 30"/>
                <a:gd name="T40" fmla="*/ 3 w 60"/>
                <a:gd name="T41" fmla="*/ 1 h 30"/>
                <a:gd name="T42" fmla="*/ 3 w 60"/>
                <a:gd name="T43" fmla="*/ 1 h 30"/>
                <a:gd name="T44" fmla="*/ 5 w 60"/>
                <a:gd name="T45" fmla="*/ 2 h 30"/>
                <a:gd name="T46" fmla="*/ 5 w 60"/>
                <a:gd name="T47" fmla="*/ 2 h 30"/>
                <a:gd name="T48" fmla="*/ 18 w 60"/>
                <a:gd name="T49" fmla="*/ 20 h 30"/>
                <a:gd name="T50" fmla="*/ 27 w 60"/>
                <a:gd name="T51" fmla="*/ 2 h 30"/>
                <a:gd name="T52" fmla="*/ 29 w 60"/>
                <a:gd name="T53" fmla="*/ 1 h 30"/>
                <a:gd name="T54" fmla="*/ 29 w 60"/>
                <a:gd name="T55" fmla="*/ 1 h 30"/>
                <a:gd name="T56" fmla="*/ 30 w 60"/>
                <a:gd name="T57" fmla="*/ 2 h 30"/>
                <a:gd name="T58" fmla="*/ 30 w 60"/>
                <a:gd name="T59" fmla="*/ 2 h 30"/>
                <a:gd name="T60" fmla="*/ 38 w 60"/>
                <a:gd name="T61" fmla="*/ 23 h 30"/>
                <a:gd name="T62" fmla="*/ 52 w 60"/>
                <a:gd name="T63" fmla="*/ 1 h 30"/>
                <a:gd name="T64" fmla="*/ 54 w 60"/>
                <a:gd name="T65" fmla="*/ 0 h 30"/>
                <a:gd name="T66" fmla="*/ 54 w 60"/>
                <a:gd name="T67" fmla="*/ 0 h 30"/>
                <a:gd name="T68" fmla="*/ 55 w 60"/>
                <a:gd name="T69" fmla="*/ 2 h 30"/>
                <a:gd name="T70" fmla="*/ 55 w 60"/>
                <a:gd name="T71" fmla="*/ 2 h 30"/>
                <a:gd name="T72" fmla="*/ 59 w 60"/>
                <a:gd name="T73" fmla="*/ 29 h 30"/>
                <a:gd name="T74" fmla="*/ 59 w 60"/>
                <a:gd name="T75" fmla="*/ 29 h 30"/>
                <a:gd name="T76" fmla="*/ 58 w 60"/>
                <a:gd name="T77" fmla="*/ 30 h 30"/>
                <a:gd name="T78" fmla="*/ 58 w 60"/>
                <a:gd name="T79" fmla="*/ 30 h 30"/>
                <a:gd name="T80" fmla="*/ 58 w 60"/>
                <a:gd name="T81" fmla="*/ 30 h 30"/>
                <a:gd name="T82" fmla="*/ 58 w 60"/>
                <a:gd name="T83" fmla="*/ 30 h 30"/>
                <a:gd name="T84" fmla="*/ 56 w 60"/>
                <a:gd name="T8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30">
                  <a:moveTo>
                    <a:pt x="56" y="29"/>
                  </a:moveTo>
                  <a:cubicBezTo>
                    <a:pt x="53" y="6"/>
                    <a:pt x="53" y="6"/>
                    <a:pt x="53" y="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8"/>
                    <a:pt x="38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6" y="28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4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2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5" y="1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0" y="29"/>
                    <a:pt x="59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7" y="30"/>
                    <a:pt x="57" y="30"/>
                    <a:pt x="56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2" name="Oval 77"/>
            <p:cNvSpPr>
              <a:spLocks noChangeArrowheads="1"/>
            </p:cNvSpPr>
            <p:nvPr/>
          </p:nvSpPr>
          <p:spPr bwMode="auto">
            <a:xfrm>
              <a:off x="11114202" y="6085680"/>
              <a:ext cx="566738" cy="180975"/>
            </a:xfrm>
            <a:prstGeom prst="ellipse">
              <a:avLst/>
            </a:pr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3" name="Oval 78"/>
            <p:cNvSpPr>
              <a:spLocks noChangeArrowheads="1"/>
            </p:cNvSpPr>
            <p:nvPr/>
          </p:nvSpPr>
          <p:spPr bwMode="auto">
            <a:xfrm>
              <a:off x="11218977" y="6115842"/>
              <a:ext cx="357188" cy="98425"/>
            </a:xfrm>
            <a:prstGeom prst="ellipse">
              <a:avLst/>
            </a:prstGeom>
            <a:solidFill>
              <a:srgbClr val="A6B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4" name="Freeform 79"/>
            <p:cNvSpPr/>
            <p:nvPr/>
          </p:nvSpPr>
          <p:spPr bwMode="auto">
            <a:xfrm>
              <a:off x="11395190" y="5345905"/>
              <a:ext cx="296863" cy="263525"/>
            </a:xfrm>
            <a:custGeom>
              <a:avLst/>
              <a:gdLst>
                <a:gd name="T0" fmla="*/ 0 w 79"/>
                <a:gd name="T1" fmla="*/ 65 h 70"/>
                <a:gd name="T2" fmla="*/ 56 w 79"/>
                <a:gd name="T3" fmla="*/ 28 h 70"/>
                <a:gd name="T4" fmla="*/ 0 w 79"/>
                <a:gd name="T5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70">
                  <a:moveTo>
                    <a:pt x="0" y="65"/>
                  </a:moveTo>
                  <a:cubicBezTo>
                    <a:pt x="0" y="65"/>
                    <a:pt x="26" y="0"/>
                    <a:pt x="56" y="28"/>
                  </a:cubicBezTo>
                  <a:cubicBezTo>
                    <a:pt x="79" y="49"/>
                    <a:pt x="20" y="70"/>
                    <a:pt x="0" y="65"/>
                  </a:cubicBezTo>
                  <a:close/>
                </a:path>
              </a:pathLst>
            </a:custGeom>
            <a:solidFill>
              <a:srgbClr val="64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5" name="Freeform 80"/>
            <p:cNvSpPr>
              <a:spLocks noEditPoints="1"/>
            </p:cNvSpPr>
            <p:nvPr/>
          </p:nvSpPr>
          <p:spPr bwMode="auto">
            <a:xfrm>
              <a:off x="11392015" y="5422105"/>
              <a:ext cx="239713" cy="179388"/>
            </a:xfrm>
            <a:custGeom>
              <a:avLst/>
              <a:gdLst>
                <a:gd name="T0" fmla="*/ 1 w 64"/>
                <a:gd name="T1" fmla="*/ 47 h 48"/>
                <a:gd name="T2" fmla="*/ 1 w 64"/>
                <a:gd name="T3" fmla="*/ 45 h 48"/>
                <a:gd name="T4" fmla="*/ 3 w 64"/>
                <a:gd name="T5" fmla="*/ 46 h 48"/>
                <a:gd name="T6" fmla="*/ 1 w 64"/>
                <a:gd name="T7" fmla="*/ 45 h 48"/>
                <a:gd name="T8" fmla="*/ 1 w 64"/>
                <a:gd name="T9" fmla="*/ 47 h 48"/>
                <a:gd name="T10" fmla="*/ 0 w 64"/>
                <a:gd name="T11" fmla="*/ 46 h 48"/>
                <a:gd name="T12" fmla="*/ 0 w 64"/>
                <a:gd name="T13" fmla="*/ 46 h 48"/>
                <a:gd name="T14" fmla="*/ 0 w 64"/>
                <a:gd name="T15" fmla="*/ 45 h 48"/>
                <a:gd name="T16" fmla="*/ 0 w 64"/>
                <a:gd name="T17" fmla="*/ 45 h 48"/>
                <a:gd name="T18" fmla="*/ 42 w 64"/>
                <a:gd name="T19" fmla="*/ 0 h 48"/>
                <a:gd name="T20" fmla="*/ 42 w 64"/>
                <a:gd name="T21" fmla="*/ 0 h 48"/>
                <a:gd name="T22" fmla="*/ 58 w 64"/>
                <a:gd name="T23" fmla="*/ 7 h 48"/>
                <a:gd name="T24" fmla="*/ 58 w 64"/>
                <a:gd name="T25" fmla="*/ 7 h 48"/>
                <a:gd name="T26" fmla="*/ 64 w 64"/>
                <a:gd name="T27" fmla="*/ 18 h 48"/>
                <a:gd name="T28" fmla="*/ 64 w 64"/>
                <a:gd name="T29" fmla="*/ 18 h 48"/>
                <a:gd name="T30" fmla="*/ 43 w 64"/>
                <a:gd name="T31" fmla="*/ 39 h 48"/>
                <a:gd name="T32" fmla="*/ 43 w 64"/>
                <a:gd name="T33" fmla="*/ 39 h 48"/>
                <a:gd name="T34" fmla="*/ 8 w 64"/>
                <a:gd name="T35" fmla="*/ 48 h 48"/>
                <a:gd name="T36" fmla="*/ 8 w 64"/>
                <a:gd name="T37" fmla="*/ 48 h 48"/>
                <a:gd name="T38" fmla="*/ 1 w 64"/>
                <a:gd name="T39" fmla="*/ 47 h 48"/>
                <a:gd name="T40" fmla="*/ 8 w 64"/>
                <a:gd name="T41" fmla="*/ 45 h 48"/>
                <a:gd name="T42" fmla="*/ 42 w 64"/>
                <a:gd name="T43" fmla="*/ 36 h 48"/>
                <a:gd name="T44" fmla="*/ 42 w 64"/>
                <a:gd name="T45" fmla="*/ 36 h 48"/>
                <a:gd name="T46" fmla="*/ 61 w 64"/>
                <a:gd name="T47" fmla="*/ 18 h 48"/>
                <a:gd name="T48" fmla="*/ 61 w 64"/>
                <a:gd name="T49" fmla="*/ 18 h 48"/>
                <a:gd name="T50" fmla="*/ 56 w 64"/>
                <a:gd name="T51" fmla="*/ 9 h 48"/>
                <a:gd name="T52" fmla="*/ 56 w 64"/>
                <a:gd name="T53" fmla="*/ 9 h 48"/>
                <a:gd name="T54" fmla="*/ 42 w 64"/>
                <a:gd name="T55" fmla="*/ 3 h 48"/>
                <a:gd name="T56" fmla="*/ 42 w 64"/>
                <a:gd name="T57" fmla="*/ 3 h 48"/>
                <a:gd name="T58" fmla="*/ 14 w 64"/>
                <a:gd name="T59" fmla="*/ 24 h 48"/>
                <a:gd name="T60" fmla="*/ 14 w 64"/>
                <a:gd name="T61" fmla="*/ 24 h 48"/>
                <a:gd name="T62" fmla="*/ 3 w 64"/>
                <a:gd name="T63" fmla="*/ 44 h 48"/>
                <a:gd name="T64" fmla="*/ 3 w 64"/>
                <a:gd name="T65" fmla="*/ 44 h 48"/>
                <a:gd name="T66" fmla="*/ 8 w 64"/>
                <a:gd name="T67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48">
                  <a:moveTo>
                    <a:pt x="1" y="47"/>
                  </a:moveTo>
                  <a:cubicBezTo>
                    <a:pt x="1" y="45"/>
                    <a:pt x="1" y="45"/>
                    <a:pt x="1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7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7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7" y="0"/>
                    <a:pt x="53" y="2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2" y="10"/>
                    <a:pt x="64" y="14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26"/>
                    <a:pt x="54" y="34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32" y="44"/>
                    <a:pt x="18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5" y="48"/>
                    <a:pt x="3" y="47"/>
                    <a:pt x="1" y="47"/>
                  </a:cubicBezTo>
                  <a:close/>
                  <a:moveTo>
                    <a:pt x="8" y="45"/>
                  </a:moveTo>
                  <a:cubicBezTo>
                    <a:pt x="17" y="45"/>
                    <a:pt x="31" y="41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53" y="31"/>
                    <a:pt x="61" y="24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5"/>
                    <a:pt x="60" y="12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1" y="5"/>
                    <a:pt x="46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1" y="3"/>
                    <a:pt x="21" y="1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9" y="32"/>
                    <a:pt x="5" y="41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5" y="44"/>
                    <a:pt x="6" y="45"/>
                    <a:pt x="8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6" name="Freeform 81"/>
            <p:cNvSpPr/>
            <p:nvPr/>
          </p:nvSpPr>
          <p:spPr bwMode="auto">
            <a:xfrm>
              <a:off x="11098327" y="5353842"/>
              <a:ext cx="296863" cy="263525"/>
            </a:xfrm>
            <a:custGeom>
              <a:avLst/>
              <a:gdLst>
                <a:gd name="T0" fmla="*/ 79 w 79"/>
                <a:gd name="T1" fmla="*/ 63 h 70"/>
                <a:gd name="T2" fmla="*/ 19 w 79"/>
                <a:gd name="T3" fmla="*/ 33 h 70"/>
                <a:gd name="T4" fmla="*/ 79 w 79"/>
                <a:gd name="T5" fmla="*/ 6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70">
                  <a:moveTo>
                    <a:pt x="79" y="63"/>
                  </a:moveTo>
                  <a:cubicBezTo>
                    <a:pt x="79" y="63"/>
                    <a:pt x="44" y="0"/>
                    <a:pt x="19" y="33"/>
                  </a:cubicBezTo>
                  <a:cubicBezTo>
                    <a:pt x="0" y="56"/>
                    <a:pt x="60" y="70"/>
                    <a:pt x="79" y="63"/>
                  </a:cubicBezTo>
                  <a:close/>
                </a:path>
              </a:pathLst>
            </a:custGeom>
            <a:solidFill>
              <a:srgbClr val="64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7" name="Freeform 82"/>
            <p:cNvSpPr>
              <a:spLocks noEditPoints="1"/>
            </p:cNvSpPr>
            <p:nvPr/>
          </p:nvSpPr>
          <p:spPr bwMode="auto">
            <a:xfrm>
              <a:off x="11150715" y="5436392"/>
              <a:ext cx="252413" cy="165100"/>
            </a:xfrm>
            <a:custGeom>
              <a:avLst/>
              <a:gdLst>
                <a:gd name="T0" fmla="*/ 18 w 67"/>
                <a:gd name="T1" fmla="*/ 38 h 44"/>
                <a:gd name="T2" fmla="*/ 0 w 67"/>
                <a:gd name="T3" fmla="*/ 19 h 44"/>
                <a:gd name="T4" fmla="*/ 0 w 67"/>
                <a:gd name="T5" fmla="*/ 19 h 44"/>
                <a:gd name="T6" fmla="*/ 4 w 67"/>
                <a:gd name="T7" fmla="*/ 10 h 44"/>
                <a:gd name="T8" fmla="*/ 4 w 67"/>
                <a:gd name="T9" fmla="*/ 10 h 44"/>
                <a:gd name="T10" fmla="*/ 21 w 67"/>
                <a:gd name="T11" fmla="*/ 0 h 44"/>
                <a:gd name="T12" fmla="*/ 21 w 67"/>
                <a:gd name="T13" fmla="*/ 0 h 44"/>
                <a:gd name="T14" fmla="*/ 66 w 67"/>
                <a:gd name="T15" fmla="*/ 40 h 44"/>
                <a:gd name="T16" fmla="*/ 66 w 67"/>
                <a:gd name="T17" fmla="*/ 40 h 44"/>
                <a:gd name="T18" fmla="*/ 65 w 67"/>
                <a:gd name="T19" fmla="*/ 41 h 44"/>
                <a:gd name="T20" fmla="*/ 66 w 67"/>
                <a:gd name="T21" fmla="*/ 40 h 44"/>
                <a:gd name="T22" fmla="*/ 66 w 67"/>
                <a:gd name="T23" fmla="*/ 42 h 44"/>
                <a:gd name="T24" fmla="*/ 66 w 67"/>
                <a:gd name="T25" fmla="*/ 42 h 44"/>
                <a:gd name="T26" fmla="*/ 66 w 67"/>
                <a:gd name="T27" fmla="*/ 42 h 44"/>
                <a:gd name="T28" fmla="*/ 66 w 67"/>
                <a:gd name="T29" fmla="*/ 42 h 44"/>
                <a:gd name="T30" fmla="*/ 52 w 67"/>
                <a:gd name="T31" fmla="*/ 44 h 44"/>
                <a:gd name="T32" fmla="*/ 52 w 67"/>
                <a:gd name="T33" fmla="*/ 44 h 44"/>
                <a:gd name="T34" fmla="*/ 18 w 67"/>
                <a:gd name="T35" fmla="*/ 38 h 44"/>
                <a:gd name="T36" fmla="*/ 21 w 67"/>
                <a:gd name="T37" fmla="*/ 3 h 44"/>
                <a:gd name="T38" fmla="*/ 6 w 67"/>
                <a:gd name="T39" fmla="*/ 12 h 44"/>
                <a:gd name="T40" fmla="*/ 6 w 67"/>
                <a:gd name="T41" fmla="*/ 12 h 44"/>
                <a:gd name="T42" fmla="*/ 3 w 67"/>
                <a:gd name="T43" fmla="*/ 19 h 44"/>
                <a:gd name="T44" fmla="*/ 3 w 67"/>
                <a:gd name="T45" fmla="*/ 19 h 44"/>
                <a:gd name="T46" fmla="*/ 20 w 67"/>
                <a:gd name="T47" fmla="*/ 35 h 44"/>
                <a:gd name="T48" fmla="*/ 20 w 67"/>
                <a:gd name="T49" fmla="*/ 35 h 44"/>
                <a:gd name="T50" fmla="*/ 52 w 67"/>
                <a:gd name="T51" fmla="*/ 41 h 44"/>
                <a:gd name="T52" fmla="*/ 52 w 67"/>
                <a:gd name="T53" fmla="*/ 41 h 44"/>
                <a:gd name="T54" fmla="*/ 63 w 67"/>
                <a:gd name="T55" fmla="*/ 40 h 44"/>
                <a:gd name="T56" fmla="*/ 63 w 67"/>
                <a:gd name="T57" fmla="*/ 40 h 44"/>
                <a:gd name="T58" fmla="*/ 50 w 67"/>
                <a:gd name="T59" fmla="*/ 22 h 44"/>
                <a:gd name="T60" fmla="*/ 50 w 67"/>
                <a:gd name="T61" fmla="*/ 22 h 44"/>
                <a:gd name="T62" fmla="*/ 21 w 67"/>
                <a:gd name="T63" fmla="*/ 3 h 44"/>
                <a:gd name="T64" fmla="*/ 21 w 67"/>
                <a:gd name="T65" fmla="*/ 3 h 44"/>
                <a:gd name="T66" fmla="*/ 21 w 67"/>
                <a:gd name="T6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44">
                  <a:moveTo>
                    <a:pt x="18" y="38"/>
                  </a:moveTo>
                  <a:cubicBezTo>
                    <a:pt x="8" y="34"/>
                    <a:pt x="0" y="2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6"/>
                    <a:pt x="1" y="13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9" y="3"/>
                    <a:pt x="15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5" y="0"/>
                    <a:pt x="66" y="40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41"/>
                    <a:pt x="67" y="41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2" y="44"/>
                    <a:pt x="57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41" y="44"/>
                    <a:pt x="29" y="42"/>
                    <a:pt x="18" y="38"/>
                  </a:cubicBezTo>
                  <a:close/>
                  <a:moveTo>
                    <a:pt x="21" y="3"/>
                  </a:moveTo>
                  <a:cubicBezTo>
                    <a:pt x="16" y="3"/>
                    <a:pt x="11" y="5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4"/>
                    <a:pt x="3" y="17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6"/>
                    <a:pt x="10" y="31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9" y="39"/>
                    <a:pt x="42" y="41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6" y="41"/>
                    <a:pt x="60" y="41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1" y="37"/>
                    <a:pt x="56" y="30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2" y="12"/>
                    <a:pt x="3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8" name="Freeform 83"/>
            <p:cNvSpPr/>
            <p:nvPr/>
          </p:nvSpPr>
          <p:spPr bwMode="auto">
            <a:xfrm>
              <a:off x="11398365" y="5326855"/>
              <a:ext cx="136525" cy="120650"/>
            </a:xfrm>
            <a:custGeom>
              <a:avLst/>
              <a:gdLst>
                <a:gd name="T0" fmla="*/ 0 w 36"/>
                <a:gd name="T1" fmla="*/ 30 h 32"/>
                <a:gd name="T2" fmla="*/ 24 w 36"/>
                <a:gd name="T3" fmla="*/ 11 h 32"/>
                <a:gd name="T4" fmla="*/ 0 w 36"/>
                <a:gd name="T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2">
                  <a:moveTo>
                    <a:pt x="0" y="30"/>
                  </a:moveTo>
                  <a:cubicBezTo>
                    <a:pt x="0" y="30"/>
                    <a:pt x="8" y="0"/>
                    <a:pt x="24" y="11"/>
                  </a:cubicBezTo>
                  <a:cubicBezTo>
                    <a:pt x="36" y="19"/>
                    <a:pt x="9" y="32"/>
                    <a:pt x="0" y="30"/>
                  </a:cubicBezTo>
                  <a:close/>
                </a:path>
              </a:pathLst>
            </a:custGeom>
            <a:solidFill>
              <a:srgbClr val="A3D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29" name="Freeform 84"/>
            <p:cNvSpPr>
              <a:spLocks noEditPoints="1"/>
            </p:cNvSpPr>
            <p:nvPr/>
          </p:nvSpPr>
          <p:spPr bwMode="auto">
            <a:xfrm>
              <a:off x="11395190" y="5353842"/>
              <a:ext cx="112713" cy="93663"/>
            </a:xfrm>
            <a:custGeom>
              <a:avLst/>
              <a:gdLst>
                <a:gd name="T0" fmla="*/ 1 w 30"/>
                <a:gd name="T1" fmla="*/ 25 h 25"/>
                <a:gd name="T2" fmla="*/ 1 w 30"/>
                <a:gd name="T3" fmla="*/ 23 h 25"/>
                <a:gd name="T4" fmla="*/ 3 w 30"/>
                <a:gd name="T5" fmla="*/ 24 h 25"/>
                <a:gd name="T6" fmla="*/ 1 w 30"/>
                <a:gd name="T7" fmla="*/ 23 h 25"/>
                <a:gd name="T8" fmla="*/ 1 w 30"/>
                <a:gd name="T9" fmla="*/ 25 h 25"/>
                <a:gd name="T10" fmla="*/ 0 w 30"/>
                <a:gd name="T11" fmla="*/ 24 h 25"/>
                <a:gd name="T12" fmla="*/ 0 w 30"/>
                <a:gd name="T13" fmla="*/ 24 h 25"/>
                <a:gd name="T14" fmla="*/ 0 w 30"/>
                <a:gd name="T15" fmla="*/ 23 h 25"/>
                <a:gd name="T16" fmla="*/ 0 w 30"/>
                <a:gd name="T17" fmla="*/ 23 h 25"/>
                <a:gd name="T18" fmla="*/ 18 w 30"/>
                <a:gd name="T19" fmla="*/ 0 h 25"/>
                <a:gd name="T20" fmla="*/ 18 w 30"/>
                <a:gd name="T21" fmla="*/ 0 h 25"/>
                <a:gd name="T22" fmla="*/ 26 w 30"/>
                <a:gd name="T23" fmla="*/ 3 h 25"/>
                <a:gd name="T24" fmla="*/ 26 w 30"/>
                <a:gd name="T25" fmla="*/ 3 h 25"/>
                <a:gd name="T26" fmla="*/ 30 w 30"/>
                <a:gd name="T27" fmla="*/ 9 h 25"/>
                <a:gd name="T28" fmla="*/ 30 w 30"/>
                <a:gd name="T29" fmla="*/ 9 h 25"/>
                <a:gd name="T30" fmla="*/ 19 w 30"/>
                <a:gd name="T31" fmla="*/ 20 h 25"/>
                <a:gd name="T32" fmla="*/ 19 w 30"/>
                <a:gd name="T33" fmla="*/ 20 h 25"/>
                <a:gd name="T34" fmla="*/ 3 w 30"/>
                <a:gd name="T35" fmla="*/ 25 h 25"/>
                <a:gd name="T36" fmla="*/ 3 w 30"/>
                <a:gd name="T37" fmla="*/ 25 h 25"/>
                <a:gd name="T38" fmla="*/ 1 w 30"/>
                <a:gd name="T39" fmla="*/ 25 h 25"/>
                <a:gd name="T40" fmla="*/ 7 w 30"/>
                <a:gd name="T41" fmla="*/ 13 h 25"/>
                <a:gd name="T42" fmla="*/ 3 w 30"/>
                <a:gd name="T43" fmla="*/ 22 h 25"/>
                <a:gd name="T44" fmla="*/ 3 w 30"/>
                <a:gd name="T45" fmla="*/ 22 h 25"/>
                <a:gd name="T46" fmla="*/ 18 w 30"/>
                <a:gd name="T47" fmla="*/ 17 h 25"/>
                <a:gd name="T48" fmla="*/ 18 w 30"/>
                <a:gd name="T49" fmla="*/ 17 h 25"/>
                <a:gd name="T50" fmla="*/ 27 w 30"/>
                <a:gd name="T51" fmla="*/ 9 h 25"/>
                <a:gd name="T52" fmla="*/ 27 w 30"/>
                <a:gd name="T53" fmla="*/ 9 h 25"/>
                <a:gd name="T54" fmla="*/ 24 w 30"/>
                <a:gd name="T55" fmla="*/ 5 h 25"/>
                <a:gd name="T56" fmla="*/ 24 w 30"/>
                <a:gd name="T57" fmla="*/ 5 h 25"/>
                <a:gd name="T58" fmla="*/ 18 w 30"/>
                <a:gd name="T59" fmla="*/ 3 h 25"/>
                <a:gd name="T60" fmla="*/ 18 w 30"/>
                <a:gd name="T61" fmla="*/ 3 h 25"/>
                <a:gd name="T62" fmla="*/ 18 w 30"/>
                <a:gd name="T63" fmla="*/ 3 h 25"/>
                <a:gd name="T64" fmla="*/ 18 w 30"/>
                <a:gd name="T65" fmla="*/ 3 h 25"/>
                <a:gd name="T66" fmla="*/ 7 w 30"/>
                <a:gd name="T6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" h="25">
                  <a:moveTo>
                    <a:pt x="1" y="25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5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1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30" y="6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13"/>
                    <a:pt x="25" y="17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4" y="23"/>
                    <a:pt x="7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1" y="25"/>
                    <a:pt x="1" y="25"/>
                  </a:cubicBezTo>
                  <a:close/>
                  <a:moveTo>
                    <a:pt x="7" y="13"/>
                  </a:moveTo>
                  <a:cubicBezTo>
                    <a:pt x="5" y="17"/>
                    <a:pt x="4" y="20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2"/>
                    <a:pt x="13" y="20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3" y="15"/>
                    <a:pt x="27" y="11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6" y="7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4"/>
                    <a:pt x="20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3" y="3"/>
                    <a:pt x="9" y="8"/>
                    <a:pt x="7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0" name="Freeform 85"/>
            <p:cNvSpPr/>
            <p:nvPr/>
          </p:nvSpPr>
          <p:spPr bwMode="auto">
            <a:xfrm>
              <a:off x="11268190" y="5312567"/>
              <a:ext cx="127000" cy="134938"/>
            </a:xfrm>
            <a:custGeom>
              <a:avLst/>
              <a:gdLst>
                <a:gd name="T0" fmla="*/ 34 w 34"/>
                <a:gd name="T1" fmla="*/ 35 h 36"/>
                <a:gd name="T2" fmla="*/ 11 w 34"/>
                <a:gd name="T3" fmla="*/ 15 h 36"/>
                <a:gd name="T4" fmla="*/ 34 w 34"/>
                <a:gd name="T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6">
                  <a:moveTo>
                    <a:pt x="34" y="35"/>
                  </a:moveTo>
                  <a:cubicBezTo>
                    <a:pt x="34" y="35"/>
                    <a:pt x="27" y="0"/>
                    <a:pt x="11" y="15"/>
                  </a:cubicBezTo>
                  <a:cubicBezTo>
                    <a:pt x="0" y="24"/>
                    <a:pt x="25" y="36"/>
                    <a:pt x="34" y="35"/>
                  </a:cubicBezTo>
                  <a:close/>
                </a:path>
              </a:pathLst>
            </a:custGeom>
            <a:solidFill>
              <a:srgbClr val="A3D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1" name="Freeform 86"/>
            <p:cNvSpPr>
              <a:spLocks noEditPoints="1"/>
            </p:cNvSpPr>
            <p:nvPr/>
          </p:nvSpPr>
          <p:spPr bwMode="auto">
            <a:xfrm>
              <a:off x="11293590" y="5350667"/>
              <a:ext cx="109538" cy="96838"/>
            </a:xfrm>
            <a:custGeom>
              <a:avLst/>
              <a:gdLst>
                <a:gd name="T0" fmla="*/ 9 w 29"/>
                <a:gd name="T1" fmla="*/ 21 h 26"/>
                <a:gd name="T2" fmla="*/ 0 w 29"/>
                <a:gd name="T3" fmla="*/ 10 h 26"/>
                <a:gd name="T4" fmla="*/ 0 w 29"/>
                <a:gd name="T5" fmla="*/ 10 h 26"/>
                <a:gd name="T6" fmla="*/ 3 w 29"/>
                <a:gd name="T7" fmla="*/ 4 h 26"/>
                <a:gd name="T8" fmla="*/ 3 w 29"/>
                <a:gd name="T9" fmla="*/ 4 h 26"/>
                <a:gd name="T10" fmla="*/ 11 w 29"/>
                <a:gd name="T11" fmla="*/ 0 h 26"/>
                <a:gd name="T12" fmla="*/ 11 w 29"/>
                <a:gd name="T13" fmla="*/ 0 h 26"/>
                <a:gd name="T14" fmla="*/ 25 w 29"/>
                <a:gd name="T15" fmla="*/ 12 h 26"/>
                <a:gd name="T16" fmla="*/ 25 w 29"/>
                <a:gd name="T17" fmla="*/ 12 h 26"/>
                <a:gd name="T18" fmla="*/ 29 w 29"/>
                <a:gd name="T19" fmla="*/ 25 h 26"/>
                <a:gd name="T20" fmla="*/ 29 w 29"/>
                <a:gd name="T21" fmla="*/ 25 h 26"/>
                <a:gd name="T22" fmla="*/ 27 w 29"/>
                <a:gd name="T23" fmla="*/ 25 h 26"/>
                <a:gd name="T24" fmla="*/ 29 w 29"/>
                <a:gd name="T25" fmla="*/ 25 h 26"/>
                <a:gd name="T26" fmla="*/ 28 w 29"/>
                <a:gd name="T27" fmla="*/ 26 h 26"/>
                <a:gd name="T28" fmla="*/ 28 w 29"/>
                <a:gd name="T29" fmla="*/ 26 h 26"/>
                <a:gd name="T30" fmla="*/ 27 w 29"/>
                <a:gd name="T31" fmla="*/ 26 h 26"/>
                <a:gd name="T32" fmla="*/ 27 w 29"/>
                <a:gd name="T33" fmla="*/ 26 h 26"/>
                <a:gd name="T34" fmla="*/ 26 w 29"/>
                <a:gd name="T35" fmla="*/ 26 h 26"/>
                <a:gd name="T36" fmla="*/ 26 w 29"/>
                <a:gd name="T37" fmla="*/ 26 h 26"/>
                <a:gd name="T38" fmla="*/ 9 w 29"/>
                <a:gd name="T39" fmla="*/ 21 h 26"/>
                <a:gd name="T40" fmla="*/ 11 w 29"/>
                <a:gd name="T41" fmla="*/ 3 h 26"/>
                <a:gd name="T42" fmla="*/ 5 w 29"/>
                <a:gd name="T43" fmla="*/ 6 h 26"/>
                <a:gd name="T44" fmla="*/ 5 w 29"/>
                <a:gd name="T45" fmla="*/ 6 h 26"/>
                <a:gd name="T46" fmla="*/ 3 w 29"/>
                <a:gd name="T47" fmla="*/ 10 h 26"/>
                <a:gd name="T48" fmla="*/ 3 w 29"/>
                <a:gd name="T49" fmla="*/ 10 h 26"/>
                <a:gd name="T50" fmla="*/ 11 w 29"/>
                <a:gd name="T51" fmla="*/ 19 h 26"/>
                <a:gd name="T52" fmla="*/ 11 w 29"/>
                <a:gd name="T53" fmla="*/ 19 h 26"/>
                <a:gd name="T54" fmla="*/ 25 w 29"/>
                <a:gd name="T55" fmla="*/ 23 h 26"/>
                <a:gd name="T56" fmla="*/ 25 w 29"/>
                <a:gd name="T57" fmla="*/ 23 h 26"/>
                <a:gd name="T58" fmla="*/ 22 w 29"/>
                <a:gd name="T59" fmla="*/ 14 h 26"/>
                <a:gd name="T60" fmla="*/ 22 w 29"/>
                <a:gd name="T61" fmla="*/ 14 h 26"/>
                <a:gd name="T62" fmla="*/ 11 w 29"/>
                <a:gd name="T63" fmla="*/ 3 h 26"/>
                <a:gd name="T64" fmla="*/ 11 w 29"/>
                <a:gd name="T65" fmla="*/ 3 h 26"/>
                <a:gd name="T66" fmla="*/ 11 w 29"/>
                <a:gd name="T6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26">
                  <a:moveTo>
                    <a:pt x="9" y="21"/>
                  </a:moveTo>
                  <a:cubicBezTo>
                    <a:pt x="4" y="18"/>
                    <a:pt x="0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0"/>
                    <a:pt x="22" y="6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7" y="18"/>
                    <a:pt x="29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1" y="26"/>
                    <a:pt x="15" y="24"/>
                    <a:pt x="9" y="21"/>
                  </a:cubicBezTo>
                  <a:close/>
                  <a:moveTo>
                    <a:pt x="11" y="3"/>
                  </a:moveTo>
                  <a:cubicBezTo>
                    <a:pt x="9" y="3"/>
                    <a:pt x="7" y="3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2"/>
                    <a:pt x="6" y="16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6" y="22"/>
                    <a:pt x="21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1"/>
                    <a:pt x="24" y="17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9" y="8"/>
                    <a:pt x="16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" name="Freeform 87"/>
            <p:cNvSpPr/>
            <p:nvPr/>
          </p:nvSpPr>
          <p:spPr bwMode="auto">
            <a:xfrm>
              <a:off x="11398365" y="5312567"/>
              <a:ext cx="0" cy="860425"/>
            </a:xfrm>
            <a:custGeom>
              <a:avLst/>
              <a:gdLst>
                <a:gd name="T0" fmla="*/ 0 h 542"/>
                <a:gd name="T1" fmla="*/ 542 h 542"/>
                <a:gd name="T2" fmla="*/ 0 h 54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2">
                  <a:moveTo>
                    <a:pt x="0" y="0"/>
                  </a:moveTo>
                  <a:lnTo>
                    <a:pt x="0" y="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C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" name="Line 88"/>
            <p:cNvSpPr>
              <a:spLocks noChangeShapeType="1"/>
            </p:cNvSpPr>
            <p:nvPr/>
          </p:nvSpPr>
          <p:spPr bwMode="auto">
            <a:xfrm>
              <a:off x="11398365" y="5312567"/>
              <a:ext cx="0" cy="86042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" name="Freeform 89"/>
            <p:cNvSpPr/>
            <p:nvPr/>
          </p:nvSpPr>
          <p:spPr bwMode="auto">
            <a:xfrm>
              <a:off x="11392015" y="5304630"/>
              <a:ext cx="11113" cy="874713"/>
            </a:xfrm>
            <a:custGeom>
              <a:avLst/>
              <a:gdLst>
                <a:gd name="T0" fmla="*/ 0 w 3"/>
                <a:gd name="T1" fmla="*/ 231 h 233"/>
                <a:gd name="T2" fmla="*/ 0 w 3"/>
                <a:gd name="T3" fmla="*/ 2 h 233"/>
                <a:gd name="T4" fmla="*/ 2 w 3"/>
                <a:gd name="T5" fmla="*/ 0 h 233"/>
                <a:gd name="T6" fmla="*/ 2 w 3"/>
                <a:gd name="T7" fmla="*/ 0 h 233"/>
                <a:gd name="T8" fmla="*/ 3 w 3"/>
                <a:gd name="T9" fmla="*/ 2 h 233"/>
                <a:gd name="T10" fmla="*/ 3 w 3"/>
                <a:gd name="T11" fmla="*/ 2 h 233"/>
                <a:gd name="T12" fmla="*/ 3 w 3"/>
                <a:gd name="T13" fmla="*/ 231 h 233"/>
                <a:gd name="T14" fmla="*/ 2 w 3"/>
                <a:gd name="T15" fmla="*/ 233 h 233"/>
                <a:gd name="T16" fmla="*/ 2 w 3"/>
                <a:gd name="T17" fmla="*/ 233 h 233"/>
                <a:gd name="T18" fmla="*/ 0 w 3"/>
                <a:gd name="T19" fmla="*/ 2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33">
                  <a:moveTo>
                    <a:pt x="0" y="23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2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2"/>
                    <a:pt x="0" y="2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" name="Freeform 90"/>
            <p:cNvSpPr/>
            <p:nvPr/>
          </p:nvSpPr>
          <p:spPr bwMode="auto">
            <a:xfrm>
              <a:off x="11252315" y="5101430"/>
              <a:ext cx="334963" cy="222250"/>
            </a:xfrm>
            <a:custGeom>
              <a:avLst/>
              <a:gdLst>
                <a:gd name="T0" fmla="*/ 39 w 89"/>
                <a:gd name="T1" fmla="*/ 16 h 59"/>
                <a:gd name="T2" fmla="*/ 48 w 89"/>
                <a:gd name="T3" fmla="*/ 12 h 59"/>
                <a:gd name="T4" fmla="*/ 64 w 89"/>
                <a:gd name="T5" fmla="*/ 42 h 59"/>
                <a:gd name="T6" fmla="*/ 39 w 89"/>
                <a:gd name="T7" fmla="*/ 58 h 59"/>
                <a:gd name="T8" fmla="*/ 8 w 89"/>
                <a:gd name="T9" fmla="*/ 14 h 59"/>
                <a:gd name="T10" fmla="*/ 39 w 89"/>
                <a:gd name="T11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59">
                  <a:moveTo>
                    <a:pt x="39" y="16"/>
                  </a:moveTo>
                  <a:cubicBezTo>
                    <a:pt x="39" y="16"/>
                    <a:pt x="40" y="20"/>
                    <a:pt x="48" y="12"/>
                  </a:cubicBezTo>
                  <a:cubicBezTo>
                    <a:pt x="58" y="2"/>
                    <a:pt x="89" y="12"/>
                    <a:pt x="64" y="42"/>
                  </a:cubicBezTo>
                  <a:cubicBezTo>
                    <a:pt x="64" y="42"/>
                    <a:pt x="51" y="57"/>
                    <a:pt x="39" y="58"/>
                  </a:cubicBezTo>
                  <a:cubicBezTo>
                    <a:pt x="30" y="59"/>
                    <a:pt x="0" y="30"/>
                    <a:pt x="8" y="14"/>
                  </a:cubicBezTo>
                  <a:cubicBezTo>
                    <a:pt x="15" y="0"/>
                    <a:pt x="32" y="6"/>
                    <a:pt x="39" y="16"/>
                  </a:cubicBezTo>
                  <a:close/>
                </a:path>
              </a:pathLst>
            </a:custGeom>
            <a:solidFill>
              <a:srgbClr val="FE5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" name="Freeform 91"/>
            <p:cNvSpPr>
              <a:spLocks noEditPoints="1"/>
            </p:cNvSpPr>
            <p:nvPr/>
          </p:nvSpPr>
          <p:spPr bwMode="auto">
            <a:xfrm>
              <a:off x="11271365" y="5117305"/>
              <a:ext cx="263525" cy="206375"/>
            </a:xfrm>
            <a:custGeom>
              <a:avLst/>
              <a:gdLst>
                <a:gd name="T0" fmla="*/ 13 w 70"/>
                <a:gd name="T1" fmla="*/ 42 h 55"/>
                <a:gd name="T2" fmla="*/ 0 w 70"/>
                <a:gd name="T3" fmla="*/ 16 h 55"/>
                <a:gd name="T4" fmla="*/ 0 w 70"/>
                <a:gd name="T5" fmla="*/ 16 h 55"/>
                <a:gd name="T6" fmla="*/ 1 w 70"/>
                <a:gd name="T7" fmla="*/ 9 h 55"/>
                <a:gd name="T8" fmla="*/ 1 w 70"/>
                <a:gd name="T9" fmla="*/ 9 h 55"/>
                <a:gd name="T10" fmla="*/ 16 w 70"/>
                <a:gd name="T11" fmla="*/ 0 h 55"/>
                <a:gd name="T12" fmla="*/ 16 w 70"/>
                <a:gd name="T13" fmla="*/ 0 h 55"/>
                <a:gd name="T14" fmla="*/ 36 w 70"/>
                <a:gd name="T15" fmla="*/ 11 h 55"/>
                <a:gd name="T16" fmla="*/ 36 w 70"/>
                <a:gd name="T17" fmla="*/ 11 h 55"/>
                <a:gd name="T18" fmla="*/ 34 w 70"/>
                <a:gd name="T19" fmla="*/ 12 h 55"/>
                <a:gd name="T20" fmla="*/ 36 w 70"/>
                <a:gd name="T21" fmla="*/ 11 h 55"/>
                <a:gd name="T22" fmla="*/ 36 w 70"/>
                <a:gd name="T23" fmla="*/ 12 h 55"/>
                <a:gd name="T24" fmla="*/ 42 w 70"/>
                <a:gd name="T25" fmla="*/ 7 h 55"/>
                <a:gd name="T26" fmla="*/ 42 w 70"/>
                <a:gd name="T27" fmla="*/ 7 h 55"/>
                <a:gd name="T28" fmla="*/ 53 w 70"/>
                <a:gd name="T29" fmla="*/ 3 h 55"/>
                <a:gd name="T30" fmla="*/ 53 w 70"/>
                <a:gd name="T31" fmla="*/ 3 h 55"/>
                <a:gd name="T32" fmla="*/ 70 w 70"/>
                <a:gd name="T33" fmla="*/ 18 h 55"/>
                <a:gd name="T34" fmla="*/ 70 w 70"/>
                <a:gd name="T35" fmla="*/ 18 h 55"/>
                <a:gd name="T36" fmla="*/ 60 w 70"/>
                <a:gd name="T37" fmla="*/ 39 h 55"/>
                <a:gd name="T38" fmla="*/ 60 w 70"/>
                <a:gd name="T39" fmla="*/ 39 h 55"/>
                <a:gd name="T40" fmla="*/ 34 w 70"/>
                <a:gd name="T41" fmla="*/ 55 h 55"/>
                <a:gd name="T42" fmla="*/ 34 w 70"/>
                <a:gd name="T43" fmla="*/ 55 h 55"/>
                <a:gd name="T44" fmla="*/ 34 w 70"/>
                <a:gd name="T45" fmla="*/ 55 h 55"/>
                <a:gd name="T46" fmla="*/ 34 w 70"/>
                <a:gd name="T47" fmla="*/ 55 h 55"/>
                <a:gd name="T48" fmla="*/ 13 w 70"/>
                <a:gd name="T49" fmla="*/ 42 h 55"/>
                <a:gd name="T50" fmla="*/ 16 w 70"/>
                <a:gd name="T51" fmla="*/ 3 h 55"/>
                <a:gd name="T52" fmla="*/ 4 w 70"/>
                <a:gd name="T53" fmla="*/ 11 h 55"/>
                <a:gd name="T54" fmla="*/ 4 w 70"/>
                <a:gd name="T55" fmla="*/ 11 h 55"/>
                <a:gd name="T56" fmla="*/ 3 w 70"/>
                <a:gd name="T57" fmla="*/ 16 h 55"/>
                <a:gd name="T58" fmla="*/ 3 w 70"/>
                <a:gd name="T59" fmla="*/ 16 h 55"/>
                <a:gd name="T60" fmla="*/ 15 w 70"/>
                <a:gd name="T61" fmla="*/ 40 h 55"/>
                <a:gd name="T62" fmla="*/ 15 w 70"/>
                <a:gd name="T63" fmla="*/ 40 h 55"/>
                <a:gd name="T64" fmla="*/ 34 w 70"/>
                <a:gd name="T65" fmla="*/ 52 h 55"/>
                <a:gd name="T66" fmla="*/ 34 w 70"/>
                <a:gd name="T67" fmla="*/ 52 h 55"/>
                <a:gd name="T68" fmla="*/ 34 w 70"/>
                <a:gd name="T69" fmla="*/ 52 h 55"/>
                <a:gd name="T70" fmla="*/ 34 w 70"/>
                <a:gd name="T71" fmla="*/ 52 h 55"/>
                <a:gd name="T72" fmla="*/ 50 w 70"/>
                <a:gd name="T73" fmla="*/ 44 h 55"/>
                <a:gd name="T74" fmla="*/ 50 w 70"/>
                <a:gd name="T75" fmla="*/ 44 h 55"/>
                <a:gd name="T76" fmla="*/ 58 w 70"/>
                <a:gd name="T77" fmla="*/ 37 h 55"/>
                <a:gd name="T78" fmla="*/ 58 w 70"/>
                <a:gd name="T79" fmla="*/ 37 h 55"/>
                <a:gd name="T80" fmla="*/ 67 w 70"/>
                <a:gd name="T81" fmla="*/ 18 h 55"/>
                <a:gd name="T82" fmla="*/ 67 w 70"/>
                <a:gd name="T83" fmla="*/ 18 h 55"/>
                <a:gd name="T84" fmla="*/ 53 w 70"/>
                <a:gd name="T85" fmla="*/ 6 h 55"/>
                <a:gd name="T86" fmla="*/ 53 w 70"/>
                <a:gd name="T87" fmla="*/ 6 h 55"/>
                <a:gd name="T88" fmla="*/ 44 w 70"/>
                <a:gd name="T89" fmla="*/ 9 h 55"/>
                <a:gd name="T90" fmla="*/ 44 w 70"/>
                <a:gd name="T91" fmla="*/ 9 h 55"/>
                <a:gd name="T92" fmla="*/ 36 w 70"/>
                <a:gd name="T93" fmla="*/ 15 h 55"/>
                <a:gd name="T94" fmla="*/ 36 w 70"/>
                <a:gd name="T95" fmla="*/ 15 h 55"/>
                <a:gd name="T96" fmla="*/ 33 w 70"/>
                <a:gd name="T97" fmla="*/ 13 h 55"/>
                <a:gd name="T98" fmla="*/ 33 w 70"/>
                <a:gd name="T99" fmla="*/ 13 h 55"/>
                <a:gd name="T100" fmla="*/ 16 w 70"/>
                <a:gd name="T101" fmla="*/ 3 h 55"/>
                <a:gd name="T102" fmla="*/ 16 w 70"/>
                <a:gd name="T103" fmla="*/ 3 h 55"/>
                <a:gd name="T104" fmla="*/ 16 w 70"/>
                <a:gd name="T105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55">
                  <a:moveTo>
                    <a:pt x="13" y="42"/>
                  </a:moveTo>
                  <a:cubicBezTo>
                    <a:pt x="6" y="34"/>
                    <a:pt x="0" y="2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3"/>
                    <a:pt x="10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0"/>
                    <a:pt x="31" y="5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8" y="11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5" y="4"/>
                    <a:pt x="49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61" y="3"/>
                    <a:pt x="70" y="8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23"/>
                    <a:pt x="67" y="30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47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28" y="55"/>
                    <a:pt x="20" y="49"/>
                    <a:pt x="13" y="42"/>
                  </a:cubicBezTo>
                  <a:close/>
                  <a:moveTo>
                    <a:pt x="16" y="3"/>
                  </a:moveTo>
                  <a:cubicBezTo>
                    <a:pt x="11" y="3"/>
                    <a:pt x="7" y="5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3" y="14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23"/>
                    <a:pt x="9" y="32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22" y="47"/>
                    <a:pt x="30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9" y="52"/>
                    <a:pt x="45" y="48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4" y="41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4" y="29"/>
                    <a:pt x="67" y="22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0"/>
                    <a:pt x="60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6" y="7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0" y="13"/>
                    <a:pt x="38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4" y="15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7"/>
                    <a:pt x="22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" name="Freeform 92"/>
            <p:cNvSpPr/>
            <p:nvPr/>
          </p:nvSpPr>
          <p:spPr bwMode="auto">
            <a:xfrm>
              <a:off x="11180877" y="5450680"/>
              <a:ext cx="428625" cy="147638"/>
            </a:xfrm>
            <a:custGeom>
              <a:avLst/>
              <a:gdLst>
                <a:gd name="T0" fmla="*/ 57 w 114"/>
                <a:gd name="T1" fmla="*/ 39 h 39"/>
                <a:gd name="T2" fmla="*/ 0 w 114"/>
                <a:gd name="T3" fmla="*/ 5 h 39"/>
                <a:gd name="T4" fmla="*/ 0 w 114"/>
                <a:gd name="T5" fmla="*/ 3 h 39"/>
                <a:gd name="T6" fmla="*/ 0 w 114"/>
                <a:gd name="T7" fmla="*/ 3 h 39"/>
                <a:gd name="T8" fmla="*/ 2 w 114"/>
                <a:gd name="T9" fmla="*/ 2 h 39"/>
                <a:gd name="T10" fmla="*/ 2 w 114"/>
                <a:gd name="T11" fmla="*/ 2 h 39"/>
                <a:gd name="T12" fmla="*/ 57 w 114"/>
                <a:gd name="T13" fmla="*/ 36 h 39"/>
                <a:gd name="T14" fmla="*/ 112 w 114"/>
                <a:gd name="T15" fmla="*/ 0 h 39"/>
                <a:gd name="T16" fmla="*/ 114 w 114"/>
                <a:gd name="T17" fmla="*/ 1 h 39"/>
                <a:gd name="T18" fmla="*/ 114 w 114"/>
                <a:gd name="T19" fmla="*/ 1 h 39"/>
                <a:gd name="T20" fmla="*/ 113 w 114"/>
                <a:gd name="T21" fmla="*/ 3 h 39"/>
                <a:gd name="T22" fmla="*/ 113 w 114"/>
                <a:gd name="T23" fmla="*/ 3 h 39"/>
                <a:gd name="T24" fmla="*/ 58 w 114"/>
                <a:gd name="T25" fmla="*/ 39 h 39"/>
                <a:gd name="T26" fmla="*/ 57 w 114"/>
                <a:gd name="T27" fmla="*/ 39 h 39"/>
                <a:gd name="T28" fmla="*/ 57 w 114"/>
                <a:gd name="T29" fmla="*/ 39 h 39"/>
                <a:gd name="T30" fmla="*/ 57 w 114"/>
                <a:gd name="T3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39">
                  <a:moveTo>
                    <a:pt x="57" y="39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3" y="0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4" y="2"/>
                    <a:pt x="113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58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9"/>
                    <a:pt x="57" y="39"/>
                    <a:pt x="57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" name="Freeform 93"/>
            <p:cNvSpPr/>
            <p:nvPr/>
          </p:nvSpPr>
          <p:spPr bwMode="auto">
            <a:xfrm>
              <a:off x="11395190" y="5552280"/>
              <a:ext cx="300038" cy="260350"/>
            </a:xfrm>
            <a:custGeom>
              <a:avLst/>
              <a:gdLst>
                <a:gd name="T0" fmla="*/ 0 w 80"/>
                <a:gd name="T1" fmla="*/ 62 h 69"/>
                <a:gd name="T2" fmla="*/ 59 w 80"/>
                <a:gd name="T3" fmla="*/ 30 h 69"/>
                <a:gd name="T4" fmla="*/ 0 w 80"/>
                <a:gd name="T5" fmla="*/ 6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0" h="69">
                  <a:moveTo>
                    <a:pt x="0" y="62"/>
                  </a:moveTo>
                  <a:cubicBezTo>
                    <a:pt x="0" y="62"/>
                    <a:pt x="31" y="0"/>
                    <a:pt x="59" y="30"/>
                  </a:cubicBezTo>
                  <a:cubicBezTo>
                    <a:pt x="80" y="52"/>
                    <a:pt x="19" y="69"/>
                    <a:pt x="0" y="62"/>
                  </a:cubicBezTo>
                  <a:close/>
                </a:path>
              </a:pathLst>
            </a:custGeom>
            <a:solidFill>
              <a:srgbClr val="A3D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" name="Freeform 94"/>
            <p:cNvSpPr>
              <a:spLocks noEditPoints="1"/>
            </p:cNvSpPr>
            <p:nvPr/>
          </p:nvSpPr>
          <p:spPr bwMode="auto">
            <a:xfrm>
              <a:off x="11392015" y="5628480"/>
              <a:ext cx="247650" cy="168275"/>
            </a:xfrm>
            <a:custGeom>
              <a:avLst/>
              <a:gdLst>
                <a:gd name="T0" fmla="*/ 1 w 66"/>
                <a:gd name="T1" fmla="*/ 44 h 45"/>
                <a:gd name="T2" fmla="*/ 1 w 66"/>
                <a:gd name="T3" fmla="*/ 42 h 45"/>
                <a:gd name="T4" fmla="*/ 3 w 66"/>
                <a:gd name="T5" fmla="*/ 43 h 45"/>
                <a:gd name="T6" fmla="*/ 1 w 66"/>
                <a:gd name="T7" fmla="*/ 42 h 45"/>
                <a:gd name="T8" fmla="*/ 1 w 66"/>
                <a:gd name="T9" fmla="*/ 44 h 45"/>
                <a:gd name="T10" fmla="*/ 0 w 66"/>
                <a:gd name="T11" fmla="*/ 43 h 45"/>
                <a:gd name="T12" fmla="*/ 0 w 66"/>
                <a:gd name="T13" fmla="*/ 43 h 45"/>
                <a:gd name="T14" fmla="*/ 0 w 66"/>
                <a:gd name="T15" fmla="*/ 42 h 45"/>
                <a:gd name="T16" fmla="*/ 0 w 66"/>
                <a:gd name="T17" fmla="*/ 42 h 45"/>
                <a:gd name="T18" fmla="*/ 44 w 66"/>
                <a:gd name="T19" fmla="*/ 0 h 45"/>
                <a:gd name="T20" fmla="*/ 44 w 66"/>
                <a:gd name="T21" fmla="*/ 0 h 45"/>
                <a:gd name="T22" fmla="*/ 61 w 66"/>
                <a:gd name="T23" fmla="*/ 9 h 45"/>
                <a:gd name="T24" fmla="*/ 61 w 66"/>
                <a:gd name="T25" fmla="*/ 9 h 45"/>
                <a:gd name="T26" fmla="*/ 66 w 66"/>
                <a:gd name="T27" fmla="*/ 19 h 45"/>
                <a:gd name="T28" fmla="*/ 66 w 66"/>
                <a:gd name="T29" fmla="*/ 19 h 45"/>
                <a:gd name="T30" fmla="*/ 46 w 66"/>
                <a:gd name="T31" fmla="*/ 38 h 45"/>
                <a:gd name="T32" fmla="*/ 46 w 66"/>
                <a:gd name="T33" fmla="*/ 38 h 45"/>
                <a:gd name="T34" fmla="*/ 12 w 66"/>
                <a:gd name="T35" fmla="*/ 45 h 45"/>
                <a:gd name="T36" fmla="*/ 12 w 66"/>
                <a:gd name="T37" fmla="*/ 45 h 45"/>
                <a:gd name="T38" fmla="*/ 1 w 66"/>
                <a:gd name="T39" fmla="*/ 44 h 45"/>
                <a:gd name="T40" fmla="*/ 12 w 66"/>
                <a:gd name="T41" fmla="*/ 42 h 45"/>
                <a:gd name="T42" fmla="*/ 45 w 66"/>
                <a:gd name="T43" fmla="*/ 35 h 45"/>
                <a:gd name="T44" fmla="*/ 45 w 66"/>
                <a:gd name="T45" fmla="*/ 35 h 45"/>
                <a:gd name="T46" fmla="*/ 63 w 66"/>
                <a:gd name="T47" fmla="*/ 19 h 45"/>
                <a:gd name="T48" fmla="*/ 63 w 66"/>
                <a:gd name="T49" fmla="*/ 19 h 45"/>
                <a:gd name="T50" fmla="*/ 59 w 66"/>
                <a:gd name="T51" fmla="*/ 11 h 45"/>
                <a:gd name="T52" fmla="*/ 59 w 66"/>
                <a:gd name="T53" fmla="*/ 11 h 45"/>
                <a:gd name="T54" fmla="*/ 44 w 66"/>
                <a:gd name="T55" fmla="*/ 3 h 45"/>
                <a:gd name="T56" fmla="*/ 44 w 66"/>
                <a:gd name="T57" fmla="*/ 3 h 45"/>
                <a:gd name="T58" fmla="*/ 15 w 66"/>
                <a:gd name="T59" fmla="*/ 23 h 45"/>
                <a:gd name="T60" fmla="*/ 15 w 66"/>
                <a:gd name="T61" fmla="*/ 23 h 45"/>
                <a:gd name="T62" fmla="*/ 4 w 66"/>
                <a:gd name="T63" fmla="*/ 41 h 45"/>
                <a:gd name="T64" fmla="*/ 4 w 66"/>
                <a:gd name="T65" fmla="*/ 41 h 45"/>
                <a:gd name="T66" fmla="*/ 12 w 66"/>
                <a:gd name="T67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" h="45">
                  <a:moveTo>
                    <a:pt x="1" y="44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20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0" y="0"/>
                    <a:pt x="56" y="3"/>
                    <a:pt x="61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4" y="12"/>
                    <a:pt x="66" y="15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27"/>
                    <a:pt x="57" y="33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35" y="42"/>
                    <a:pt x="2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8" y="45"/>
                    <a:pt x="4" y="45"/>
                    <a:pt x="1" y="44"/>
                  </a:cubicBezTo>
                  <a:close/>
                  <a:moveTo>
                    <a:pt x="12" y="42"/>
                  </a:moveTo>
                  <a:cubicBezTo>
                    <a:pt x="22" y="42"/>
                    <a:pt x="35" y="40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56" y="31"/>
                    <a:pt x="63" y="25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6"/>
                    <a:pt x="62" y="14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4" y="5"/>
                    <a:pt x="49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33" y="3"/>
                    <a:pt x="23" y="1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9" y="30"/>
                    <a:pt x="5" y="38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6" y="42"/>
                    <a:pt x="9" y="42"/>
                    <a:pt x="12" y="4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" name="Freeform 95"/>
            <p:cNvSpPr/>
            <p:nvPr/>
          </p:nvSpPr>
          <p:spPr bwMode="auto">
            <a:xfrm>
              <a:off x="11106265" y="5533230"/>
              <a:ext cx="288925" cy="266700"/>
            </a:xfrm>
            <a:custGeom>
              <a:avLst/>
              <a:gdLst>
                <a:gd name="T0" fmla="*/ 77 w 77"/>
                <a:gd name="T1" fmla="*/ 67 h 71"/>
                <a:gd name="T2" fmla="*/ 22 w 77"/>
                <a:gd name="T3" fmla="*/ 28 h 71"/>
                <a:gd name="T4" fmla="*/ 77 w 77"/>
                <a:gd name="T5" fmla="*/ 6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71">
                  <a:moveTo>
                    <a:pt x="77" y="67"/>
                  </a:moveTo>
                  <a:cubicBezTo>
                    <a:pt x="77" y="67"/>
                    <a:pt x="51" y="0"/>
                    <a:pt x="22" y="28"/>
                  </a:cubicBezTo>
                  <a:cubicBezTo>
                    <a:pt x="0" y="49"/>
                    <a:pt x="58" y="71"/>
                    <a:pt x="77" y="67"/>
                  </a:cubicBezTo>
                  <a:close/>
                </a:path>
              </a:pathLst>
            </a:custGeom>
            <a:solidFill>
              <a:srgbClr val="A3D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" name="Freeform 96"/>
            <p:cNvSpPr>
              <a:spLocks noEditPoints="1"/>
            </p:cNvSpPr>
            <p:nvPr/>
          </p:nvSpPr>
          <p:spPr bwMode="auto">
            <a:xfrm>
              <a:off x="11166590" y="5609430"/>
              <a:ext cx="236538" cy="184150"/>
            </a:xfrm>
            <a:custGeom>
              <a:avLst/>
              <a:gdLst>
                <a:gd name="T0" fmla="*/ 20 w 63"/>
                <a:gd name="T1" fmla="*/ 40 h 49"/>
                <a:gd name="T2" fmla="*/ 0 w 63"/>
                <a:gd name="T3" fmla="*/ 18 h 49"/>
                <a:gd name="T4" fmla="*/ 0 w 63"/>
                <a:gd name="T5" fmla="*/ 18 h 49"/>
                <a:gd name="T6" fmla="*/ 5 w 63"/>
                <a:gd name="T7" fmla="*/ 7 h 49"/>
                <a:gd name="T8" fmla="*/ 5 w 63"/>
                <a:gd name="T9" fmla="*/ 7 h 49"/>
                <a:gd name="T10" fmla="*/ 21 w 63"/>
                <a:gd name="T11" fmla="*/ 0 h 49"/>
                <a:gd name="T12" fmla="*/ 21 w 63"/>
                <a:gd name="T13" fmla="*/ 0 h 49"/>
                <a:gd name="T14" fmla="*/ 63 w 63"/>
                <a:gd name="T15" fmla="*/ 46 h 49"/>
                <a:gd name="T16" fmla="*/ 63 w 63"/>
                <a:gd name="T17" fmla="*/ 46 h 49"/>
                <a:gd name="T18" fmla="*/ 61 w 63"/>
                <a:gd name="T19" fmla="*/ 47 h 49"/>
                <a:gd name="T20" fmla="*/ 63 w 63"/>
                <a:gd name="T21" fmla="*/ 46 h 49"/>
                <a:gd name="T22" fmla="*/ 63 w 63"/>
                <a:gd name="T23" fmla="*/ 47 h 49"/>
                <a:gd name="T24" fmla="*/ 63 w 63"/>
                <a:gd name="T25" fmla="*/ 47 h 49"/>
                <a:gd name="T26" fmla="*/ 62 w 63"/>
                <a:gd name="T27" fmla="*/ 48 h 49"/>
                <a:gd name="T28" fmla="*/ 62 w 63"/>
                <a:gd name="T29" fmla="*/ 48 h 49"/>
                <a:gd name="T30" fmla="*/ 55 w 63"/>
                <a:gd name="T31" fmla="*/ 49 h 49"/>
                <a:gd name="T32" fmla="*/ 55 w 63"/>
                <a:gd name="T33" fmla="*/ 49 h 49"/>
                <a:gd name="T34" fmla="*/ 20 w 63"/>
                <a:gd name="T35" fmla="*/ 40 h 49"/>
                <a:gd name="T36" fmla="*/ 59 w 63"/>
                <a:gd name="T37" fmla="*/ 45 h 49"/>
                <a:gd name="T38" fmla="*/ 48 w 63"/>
                <a:gd name="T39" fmla="*/ 25 h 49"/>
                <a:gd name="T40" fmla="*/ 48 w 63"/>
                <a:gd name="T41" fmla="*/ 25 h 49"/>
                <a:gd name="T42" fmla="*/ 21 w 63"/>
                <a:gd name="T43" fmla="*/ 3 h 49"/>
                <a:gd name="T44" fmla="*/ 21 w 63"/>
                <a:gd name="T45" fmla="*/ 3 h 49"/>
                <a:gd name="T46" fmla="*/ 7 w 63"/>
                <a:gd name="T47" fmla="*/ 9 h 49"/>
                <a:gd name="T48" fmla="*/ 7 w 63"/>
                <a:gd name="T49" fmla="*/ 9 h 49"/>
                <a:gd name="T50" fmla="*/ 3 w 63"/>
                <a:gd name="T51" fmla="*/ 18 h 49"/>
                <a:gd name="T52" fmla="*/ 3 w 63"/>
                <a:gd name="T53" fmla="*/ 18 h 49"/>
                <a:gd name="T54" fmla="*/ 22 w 63"/>
                <a:gd name="T55" fmla="*/ 37 h 49"/>
                <a:gd name="T56" fmla="*/ 22 w 63"/>
                <a:gd name="T57" fmla="*/ 37 h 49"/>
                <a:gd name="T58" fmla="*/ 55 w 63"/>
                <a:gd name="T59" fmla="*/ 46 h 49"/>
                <a:gd name="T60" fmla="*/ 55 w 63"/>
                <a:gd name="T61" fmla="*/ 46 h 49"/>
                <a:gd name="T62" fmla="*/ 59 w 63"/>
                <a:gd name="T63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49">
                  <a:moveTo>
                    <a:pt x="20" y="40"/>
                  </a:moveTo>
                  <a:cubicBezTo>
                    <a:pt x="9" y="34"/>
                    <a:pt x="0" y="2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1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0" y="2"/>
                    <a:pt x="1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6" y="0"/>
                    <a:pt x="62" y="46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3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0" y="48"/>
                    <a:pt x="58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45" y="49"/>
                    <a:pt x="32" y="45"/>
                    <a:pt x="20" y="40"/>
                  </a:cubicBezTo>
                  <a:close/>
                  <a:moveTo>
                    <a:pt x="59" y="45"/>
                  </a:moveTo>
                  <a:cubicBezTo>
                    <a:pt x="58" y="42"/>
                    <a:pt x="54" y="33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1" y="13"/>
                    <a:pt x="3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7" y="3"/>
                    <a:pt x="12" y="5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4" y="12"/>
                    <a:pt x="3" y="15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25"/>
                    <a:pt x="11" y="32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33" y="42"/>
                    <a:pt x="46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7" y="46"/>
                    <a:pt x="58" y="46"/>
                    <a:pt x="59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" name="Freeform 97"/>
            <p:cNvSpPr/>
            <p:nvPr/>
          </p:nvSpPr>
          <p:spPr bwMode="auto">
            <a:xfrm>
              <a:off x="11199927" y="5623717"/>
              <a:ext cx="409575" cy="169863"/>
            </a:xfrm>
            <a:custGeom>
              <a:avLst/>
              <a:gdLst>
                <a:gd name="T0" fmla="*/ 51 w 109"/>
                <a:gd name="T1" fmla="*/ 44 h 45"/>
                <a:gd name="T2" fmla="*/ 1 w 109"/>
                <a:gd name="T3" fmla="*/ 3 h 45"/>
                <a:gd name="T4" fmla="*/ 1 w 109"/>
                <a:gd name="T5" fmla="*/ 1 h 45"/>
                <a:gd name="T6" fmla="*/ 1 w 109"/>
                <a:gd name="T7" fmla="*/ 1 h 45"/>
                <a:gd name="T8" fmla="*/ 3 w 109"/>
                <a:gd name="T9" fmla="*/ 1 h 45"/>
                <a:gd name="T10" fmla="*/ 3 w 109"/>
                <a:gd name="T11" fmla="*/ 1 h 45"/>
                <a:gd name="T12" fmla="*/ 52 w 109"/>
                <a:gd name="T13" fmla="*/ 41 h 45"/>
                <a:gd name="T14" fmla="*/ 107 w 109"/>
                <a:gd name="T15" fmla="*/ 6 h 45"/>
                <a:gd name="T16" fmla="*/ 109 w 109"/>
                <a:gd name="T17" fmla="*/ 7 h 45"/>
                <a:gd name="T18" fmla="*/ 109 w 109"/>
                <a:gd name="T19" fmla="*/ 7 h 45"/>
                <a:gd name="T20" fmla="*/ 108 w 109"/>
                <a:gd name="T21" fmla="*/ 9 h 45"/>
                <a:gd name="T22" fmla="*/ 108 w 109"/>
                <a:gd name="T23" fmla="*/ 9 h 45"/>
                <a:gd name="T24" fmla="*/ 53 w 109"/>
                <a:gd name="T25" fmla="*/ 45 h 45"/>
                <a:gd name="T26" fmla="*/ 52 w 109"/>
                <a:gd name="T27" fmla="*/ 45 h 45"/>
                <a:gd name="T28" fmla="*/ 52 w 109"/>
                <a:gd name="T29" fmla="*/ 45 h 45"/>
                <a:gd name="T30" fmla="*/ 51 w 109"/>
                <a:gd name="T31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45">
                  <a:moveTo>
                    <a:pt x="51" y="4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8" y="6"/>
                    <a:pt x="109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7"/>
                    <a:pt x="109" y="8"/>
                    <a:pt x="108" y="9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2" y="45"/>
                    <a:pt x="51" y="4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" name="Oval 98"/>
            <p:cNvSpPr>
              <a:spLocks noChangeArrowheads="1"/>
            </p:cNvSpPr>
            <p:nvPr/>
          </p:nvSpPr>
          <p:spPr bwMode="auto">
            <a:xfrm>
              <a:off x="11304702" y="5142705"/>
              <a:ext cx="52388" cy="539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" name="Freeform 127"/>
            <p:cNvSpPr>
              <a:spLocks noEditPoints="1"/>
            </p:cNvSpPr>
            <p:nvPr/>
          </p:nvSpPr>
          <p:spPr bwMode="auto">
            <a:xfrm>
              <a:off x="8821852" y="5029992"/>
              <a:ext cx="1033463" cy="1030288"/>
            </a:xfrm>
            <a:custGeom>
              <a:avLst/>
              <a:gdLst>
                <a:gd name="T0" fmla="*/ 271 w 275"/>
                <a:gd name="T1" fmla="*/ 269 h 274"/>
                <a:gd name="T2" fmla="*/ 229 w 275"/>
                <a:gd name="T3" fmla="*/ 274 h 274"/>
                <a:gd name="T4" fmla="*/ 243 w 275"/>
                <a:gd name="T5" fmla="*/ 271 h 274"/>
                <a:gd name="T6" fmla="*/ 197 w 275"/>
                <a:gd name="T7" fmla="*/ 271 h 274"/>
                <a:gd name="T8" fmla="*/ 213 w 275"/>
                <a:gd name="T9" fmla="*/ 271 h 274"/>
                <a:gd name="T10" fmla="*/ 167 w 275"/>
                <a:gd name="T11" fmla="*/ 271 h 274"/>
                <a:gd name="T12" fmla="*/ 181 w 275"/>
                <a:gd name="T13" fmla="*/ 274 h 274"/>
                <a:gd name="T14" fmla="*/ 139 w 275"/>
                <a:gd name="T15" fmla="*/ 269 h 274"/>
                <a:gd name="T16" fmla="*/ 151 w 275"/>
                <a:gd name="T17" fmla="*/ 274 h 274"/>
                <a:gd name="T18" fmla="*/ 109 w 275"/>
                <a:gd name="T19" fmla="*/ 269 h 274"/>
                <a:gd name="T20" fmla="*/ 109 w 275"/>
                <a:gd name="T21" fmla="*/ 274 h 274"/>
                <a:gd name="T22" fmla="*/ 91 w 275"/>
                <a:gd name="T23" fmla="*/ 269 h 274"/>
                <a:gd name="T24" fmla="*/ 49 w 275"/>
                <a:gd name="T25" fmla="*/ 274 h 274"/>
                <a:gd name="T26" fmla="*/ 63 w 275"/>
                <a:gd name="T27" fmla="*/ 271 h 274"/>
                <a:gd name="T28" fmla="*/ 17 w 275"/>
                <a:gd name="T29" fmla="*/ 271 h 274"/>
                <a:gd name="T30" fmla="*/ 33 w 275"/>
                <a:gd name="T31" fmla="*/ 271 h 274"/>
                <a:gd name="T32" fmla="*/ 2 w 275"/>
                <a:gd name="T33" fmla="*/ 257 h 274"/>
                <a:gd name="T34" fmla="*/ 2 w 275"/>
                <a:gd name="T35" fmla="*/ 274 h 274"/>
                <a:gd name="T36" fmla="*/ 275 w 275"/>
                <a:gd name="T37" fmla="*/ 243 h 274"/>
                <a:gd name="T38" fmla="*/ 0 w 275"/>
                <a:gd name="T39" fmla="*/ 241 h 274"/>
                <a:gd name="T40" fmla="*/ 5 w 275"/>
                <a:gd name="T41" fmla="*/ 241 h 274"/>
                <a:gd name="T42" fmla="*/ 273 w 275"/>
                <a:gd name="T43" fmla="*/ 210 h 274"/>
                <a:gd name="T44" fmla="*/ 273 w 275"/>
                <a:gd name="T45" fmla="*/ 227 h 274"/>
                <a:gd name="T46" fmla="*/ 5 w 275"/>
                <a:gd name="T47" fmla="*/ 199 h 274"/>
                <a:gd name="T48" fmla="*/ 270 w 275"/>
                <a:gd name="T49" fmla="*/ 195 h 274"/>
                <a:gd name="T50" fmla="*/ 275 w 275"/>
                <a:gd name="T51" fmla="*/ 195 h 274"/>
                <a:gd name="T52" fmla="*/ 2 w 275"/>
                <a:gd name="T53" fmla="*/ 167 h 274"/>
                <a:gd name="T54" fmla="*/ 2 w 275"/>
                <a:gd name="T55" fmla="*/ 184 h 274"/>
                <a:gd name="T56" fmla="*/ 275 w 275"/>
                <a:gd name="T57" fmla="*/ 153 h 274"/>
                <a:gd name="T58" fmla="*/ 0 w 275"/>
                <a:gd name="T59" fmla="*/ 151 h 274"/>
                <a:gd name="T60" fmla="*/ 5 w 275"/>
                <a:gd name="T61" fmla="*/ 151 h 274"/>
                <a:gd name="T62" fmla="*/ 273 w 275"/>
                <a:gd name="T63" fmla="*/ 120 h 274"/>
                <a:gd name="T64" fmla="*/ 273 w 275"/>
                <a:gd name="T65" fmla="*/ 137 h 274"/>
                <a:gd name="T66" fmla="*/ 5 w 275"/>
                <a:gd name="T67" fmla="*/ 109 h 274"/>
                <a:gd name="T68" fmla="*/ 270 w 275"/>
                <a:gd name="T69" fmla="*/ 105 h 274"/>
                <a:gd name="T70" fmla="*/ 275 w 275"/>
                <a:gd name="T71" fmla="*/ 105 h 274"/>
                <a:gd name="T72" fmla="*/ 2 w 275"/>
                <a:gd name="T73" fmla="*/ 77 h 274"/>
                <a:gd name="T74" fmla="*/ 2 w 275"/>
                <a:gd name="T75" fmla="*/ 94 h 274"/>
                <a:gd name="T76" fmla="*/ 275 w 275"/>
                <a:gd name="T77" fmla="*/ 63 h 274"/>
                <a:gd name="T78" fmla="*/ 0 w 275"/>
                <a:gd name="T79" fmla="*/ 61 h 274"/>
                <a:gd name="T80" fmla="*/ 5 w 275"/>
                <a:gd name="T81" fmla="*/ 61 h 274"/>
                <a:gd name="T82" fmla="*/ 273 w 275"/>
                <a:gd name="T83" fmla="*/ 30 h 274"/>
                <a:gd name="T84" fmla="*/ 273 w 275"/>
                <a:gd name="T85" fmla="*/ 47 h 274"/>
                <a:gd name="T86" fmla="*/ 5 w 275"/>
                <a:gd name="T87" fmla="*/ 19 h 274"/>
                <a:gd name="T88" fmla="*/ 270 w 275"/>
                <a:gd name="T89" fmla="*/ 15 h 274"/>
                <a:gd name="T90" fmla="*/ 275 w 275"/>
                <a:gd name="T91" fmla="*/ 15 h 274"/>
                <a:gd name="T92" fmla="*/ 241 w 275"/>
                <a:gd name="T93" fmla="*/ 2 h 274"/>
                <a:gd name="T94" fmla="*/ 255 w 275"/>
                <a:gd name="T95" fmla="*/ 5 h 274"/>
                <a:gd name="T96" fmla="*/ 213 w 275"/>
                <a:gd name="T97" fmla="*/ 0 h 274"/>
                <a:gd name="T98" fmla="*/ 225 w 275"/>
                <a:gd name="T99" fmla="*/ 5 h 274"/>
                <a:gd name="T100" fmla="*/ 183 w 275"/>
                <a:gd name="T101" fmla="*/ 0 h 274"/>
                <a:gd name="T102" fmla="*/ 183 w 275"/>
                <a:gd name="T103" fmla="*/ 5 h 274"/>
                <a:gd name="T104" fmla="*/ 165 w 275"/>
                <a:gd name="T105" fmla="*/ 0 h 274"/>
                <a:gd name="T106" fmla="*/ 123 w 275"/>
                <a:gd name="T107" fmla="*/ 5 h 274"/>
                <a:gd name="T108" fmla="*/ 138 w 275"/>
                <a:gd name="T109" fmla="*/ 2 h 274"/>
                <a:gd name="T110" fmla="*/ 91 w 275"/>
                <a:gd name="T111" fmla="*/ 2 h 274"/>
                <a:gd name="T112" fmla="*/ 108 w 275"/>
                <a:gd name="T113" fmla="*/ 2 h 274"/>
                <a:gd name="T114" fmla="*/ 61 w 275"/>
                <a:gd name="T115" fmla="*/ 2 h 274"/>
                <a:gd name="T116" fmla="*/ 75 w 275"/>
                <a:gd name="T117" fmla="*/ 5 h 274"/>
                <a:gd name="T118" fmla="*/ 33 w 275"/>
                <a:gd name="T119" fmla="*/ 0 h 274"/>
                <a:gd name="T120" fmla="*/ 45 w 275"/>
                <a:gd name="T121" fmla="*/ 5 h 274"/>
                <a:gd name="T122" fmla="*/ 3 w 275"/>
                <a:gd name="T123" fmla="*/ 0 h 274"/>
                <a:gd name="T124" fmla="*/ 3 w 275"/>
                <a:gd name="T125" fmla="*/ 5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5" h="274">
                  <a:moveTo>
                    <a:pt x="259" y="274"/>
                  </a:moveTo>
                  <a:cubicBezTo>
                    <a:pt x="258" y="274"/>
                    <a:pt x="257" y="273"/>
                    <a:pt x="257" y="271"/>
                  </a:cubicBezTo>
                  <a:cubicBezTo>
                    <a:pt x="257" y="271"/>
                    <a:pt x="257" y="271"/>
                    <a:pt x="257" y="271"/>
                  </a:cubicBezTo>
                  <a:cubicBezTo>
                    <a:pt x="257" y="270"/>
                    <a:pt x="258" y="269"/>
                    <a:pt x="259" y="269"/>
                  </a:cubicBezTo>
                  <a:cubicBezTo>
                    <a:pt x="259" y="269"/>
                    <a:pt x="259" y="269"/>
                    <a:pt x="259" y="269"/>
                  </a:cubicBezTo>
                  <a:cubicBezTo>
                    <a:pt x="271" y="269"/>
                    <a:pt x="271" y="269"/>
                    <a:pt x="271" y="269"/>
                  </a:cubicBezTo>
                  <a:cubicBezTo>
                    <a:pt x="272" y="269"/>
                    <a:pt x="273" y="270"/>
                    <a:pt x="273" y="271"/>
                  </a:cubicBezTo>
                  <a:cubicBezTo>
                    <a:pt x="273" y="271"/>
                    <a:pt x="273" y="271"/>
                    <a:pt x="273" y="271"/>
                  </a:cubicBezTo>
                  <a:cubicBezTo>
                    <a:pt x="273" y="273"/>
                    <a:pt x="272" y="274"/>
                    <a:pt x="271" y="274"/>
                  </a:cubicBezTo>
                  <a:cubicBezTo>
                    <a:pt x="271" y="274"/>
                    <a:pt x="271" y="274"/>
                    <a:pt x="271" y="274"/>
                  </a:cubicBezTo>
                  <a:cubicBezTo>
                    <a:pt x="259" y="274"/>
                    <a:pt x="259" y="274"/>
                    <a:pt x="259" y="274"/>
                  </a:cubicBezTo>
                  <a:close/>
                  <a:moveTo>
                    <a:pt x="229" y="274"/>
                  </a:moveTo>
                  <a:cubicBezTo>
                    <a:pt x="228" y="274"/>
                    <a:pt x="227" y="273"/>
                    <a:pt x="227" y="271"/>
                  </a:cubicBezTo>
                  <a:cubicBezTo>
                    <a:pt x="227" y="271"/>
                    <a:pt x="227" y="271"/>
                    <a:pt x="227" y="271"/>
                  </a:cubicBezTo>
                  <a:cubicBezTo>
                    <a:pt x="227" y="270"/>
                    <a:pt x="228" y="269"/>
                    <a:pt x="229" y="269"/>
                  </a:cubicBezTo>
                  <a:cubicBezTo>
                    <a:pt x="229" y="269"/>
                    <a:pt x="229" y="269"/>
                    <a:pt x="229" y="269"/>
                  </a:cubicBezTo>
                  <a:cubicBezTo>
                    <a:pt x="241" y="269"/>
                    <a:pt x="241" y="269"/>
                    <a:pt x="241" y="269"/>
                  </a:cubicBezTo>
                  <a:cubicBezTo>
                    <a:pt x="242" y="269"/>
                    <a:pt x="243" y="270"/>
                    <a:pt x="243" y="271"/>
                  </a:cubicBezTo>
                  <a:cubicBezTo>
                    <a:pt x="243" y="271"/>
                    <a:pt x="243" y="271"/>
                    <a:pt x="243" y="271"/>
                  </a:cubicBezTo>
                  <a:cubicBezTo>
                    <a:pt x="243" y="273"/>
                    <a:pt x="242" y="274"/>
                    <a:pt x="241" y="274"/>
                  </a:cubicBezTo>
                  <a:cubicBezTo>
                    <a:pt x="241" y="274"/>
                    <a:pt x="241" y="274"/>
                    <a:pt x="241" y="274"/>
                  </a:cubicBezTo>
                  <a:cubicBezTo>
                    <a:pt x="229" y="274"/>
                    <a:pt x="229" y="274"/>
                    <a:pt x="229" y="274"/>
                  </a:cubicBezTo>
                  <a:close/>
                  <a:moveTo>
                    <a:pt x="199" y="274"/>
                  </a:moveTo>
                  <a:cubicBezTo>
                    <a:pt x="198" y="274"/>
                    <a:pt x="197" y="273"/>
                    <a:pt x="197" y="271"/>
                  </a:cubicBezTo>
                  <a:cubicBezTo>
                    <a:pt x="197" y="271"/>
                    <a:pt x="197" y="271"/>
                    <a:pt x="197" y="271"/>
                  </a:cubicBezTo>
                  <a:cubicBezTo>
                    <a:pt x="197" y="270"/>
                    <a:pt x="198" y="269"/>
                    <a:pt x="199" y="269"/>
                  </a:cubicBezTo>
                  <a:cubicBezTo>
                    <a:pt x="199" y="269"/>
                    <a:pt x="199" y="269"/>
                    <a:pt x="199" y="269"/>
                  </a:cubicBezTo>
                  <a:cubicBezTo>
                    <a:pt x="211" y="269"/>
                    <a:pt x="211" y="269"/>
                    <a:pt x="211" y="269"/>
                  </a:cubicBezTo>
                  <a:cubicBezTo>
                    <a:pt x="212" y="269"/>
                    <a:pt x="213" y="270"/>
                    <a:pt x="213" y="271"/>
                  </a:cubicBezTo>
                  <a:cubicBezTo>
                    <a:pt x="213" y="271"/>
                    <a:pt x="213" y="271"/>
                    <a:pt x="213" y="271"/>
                  </a:cubicBezTo>
                  <a:cubicBezTo>
                    <a:pt x="213" y="273"/>
                    <a:pt x="212" y="274"/>
                    <a:pt x="211" y="274"/>
                  </a:cubicBezTo>
                  <a:cubicBezTo>
                    <a:pt x="211" y="274"/>
                    <a:pt x="211" y="274"/>
                    <a:pt x="211" y="274"/>
                  </a:cubicBezTo>
                  <a:cubicBezTo>
                    <a:pt x="199" y="274"/>
                    <a:pt x="199" y="274"/>
                    <a:pt x="199" y="274"/>
                  </a:cubicBezTo>
                  <a:close/>
                  <a:moveTo>
                    <a:pt x="169" y="274"/>
                  </a:moveTo>
                  <a:cubicBezTo>
                    <a:pt x="168" y="274"/>
                    <a:pt x="167" y="273"/>
                    <a:pt x="167" y="271"/>
                  </a:cubicBezTo>
                  <a:cubicBezTo>
                    <a:pt x="167" y="271"/>
                    <a:pt x="167" y="271"/>
                    <a:pt x="167" y="271"/>
                  </a:cubicBezTo>
                  <a:cubicBezTo>
                    <a:pt x="167" y="270"/>
                    <a:pt x="168" y="269"/>
                    <a:pt x="169" y="269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81" y="269"/>
                    <a:pt x="181" y="269"/>
                    <a:pt x="181" y="269"/>
                  </a:cubicBezTo>
                  <a:cubicBezTo>
                    <a:pt x="182" y="269"/>
                    <a:pt x="183" y="270"/>
                    <a:pt x="183" y="271"/>
                  </a:cubicBezTo>
                  <a:cubicBezTo>
                    <a:pt x="183" y="271"/>
                    <a:pt x="183" y="271"/>
                    <a:pt x="183" y="271"/>
                  </a:cubicBezTo>
                  <a:cubicBezTo>
                    <a:pt x="183" y="273"/>
                    <a:pt x="182" y="274"/>
                    <a:pt x="181" y="274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69" y="274"/>
                    <a:pt x="169" y="274"/>
                    <a:pt x="169" y="274"/>
                  </a:cubicBezTo>
                  <a:close/>
                  <a:moveTo>
                    <a:pt x="139" y="274"/>
                  </a:moveTo>
                  <a:cubicBezTo>
                    <a:pt x="138" y="274"/>
                    <a:pt x="137" y="273"/>
                    <a:pt x="137" y="271"/>
                  </a:cubicBezTo>
                  <a:cubicBezTo>
                    <a:pt x="137" y="271"/>
                    <a:pt x="137" y="271"/>
                    <a:pt x="137" y="271"/>
                  </a:cubicBezTo>
                  <a:cubicBezTo>
                    <a:pt x="137" y="270"/>
                    <a:pt x="138" y="269"/>
                    <a:pt x="139" y="269"/>
                  </a:cubicBezTo>
                  <a:cubicBezTo>
                    <a:pt x="139" y="269"/>
                    <a:pt x="139" y="269"/>
                    <a:pt x="139" y="269"/>
                  </a:cubicBezTo>
                  <a:cubicBezTo>
                    <a:pt x="151" y="269"/>
                    <a:pt x="151" y="269"/>
                    <a:pt x="151" y="269"/>
                  </a:cubicBezTo>
                  <a:cubicBezTo>
                    <a:pt x="152" y="269"/>
                    <a:pt x="153" y="270"/>
                    <a:pt x="153" y="271"/>
                  </a:cubicBezTo>
                  <a:cubicBezTo>
                    <a:pt x="153" y="271"/>
                    <a:pt x="153" y="271"/>
                    <a:pt x="153" y="271"/>
                  </a:cubicBezTo>
                  <a:cubicBezTo>
                    <a:pt x="153" y="273"/>
                    <a:pt x="152" y="274"/>
                    <a:pt x="151" y="274"/>
                  </a:cubicBezTo>
                  <a:cubicBezTo>
                    <a:pt x="151" y="274"/>
                    <a:pt x="151" y="274"/>
                    <a:pt x="151" y="274"/>
                  </a:cubicBezTo>
                  <a:cubicBezTo>
                    <a:pt x="139" y="274"/>
                    <a:pt x="139" y="274"/>
                    <a:pt x="139" y="274"/>
                  </a:cubicBezTo>
                  <a:close/>
                  <a:moveTo>
                    <a:pt x="109" y="274"/>
                  </a:moveTo>
                  <a:cubicBezTo>
                    <a:pt x="108" y="274"/>
                    <a:pt x="107" y="273"/>
                    <a:pt x="107" y="271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7" y="270"/>
                    <a:pt x="108" y="269"/>
                    <a:pt x="109" y="269"/>
                  </a:cubicBezTo>
                  <a:cubicBezTo>
                    <a:pt x="109" y="269"/>
                    <a:pt x="109" y="269"/>
                    <a:pt x="109" y="269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2" y="269"/>
                    <a:pt x="123" y="270"/>
                    <a:pt x="123" y="271"/>
                  </a:cubicBezTo>
                  <a:cubicBezTo>
                    <a:pt x="123" y="271"/>
                    <a:pt x="123" y="271"/>
                    <a:pt x="123" y="271"/>
                  </a:cubicBezTo>
                  <a:cubicBezTo>
                    <a:pt x="123" y="273"/>
                    <a:pt x="122" y="274"/>
                    <a:pt x="121" y="274"/>
                  </a:cubicBezTo>
                  <a:cubicBezTo>
                    <a:pt x="121" y="274"/>
                    <a:pt x="121" y="274"/>
                    <a:pt x="121" y="274"/>
                  </a:cubicBezTo>
                  <a:cubicBezTo>
                    <a:pt x="109" y="274"/>
                    <a:pt x="109" y="274"/>
                    <a:pt x="109" y="274"/>
                  </a:cubicBezTo>
                  <a:close/>
                  <a:moveTo>
                    <a:pt x="79" y="274"/>
                  </a:moveTo>
                  <a:cubicBezTo>
                    <a:pt x="78" y="274"/>
                    <a:pt x="77" y="273"/>
                    <a:pt x="77" y="271"/>
                  </a:cubicBezTo>
                  <a:cubicBezTo>
                    <a:pt x="77" y="271"/>
                    <a:pt x="77" y="271"/>
                    <a:pt x="77" y="271"/>
                  </a:cubicBezTo>
                  <a:cubicBezTo>
                    <a:pt x="77" y="270"/>
                    <a:pt x="78" y="269"/>
                    <a:pt x="79" y="269"/>
                  </a:cubicBezTo>
                  <a:cubicBezTo>
                    <a:pt x="79" y="269"/>
                    <a:pt x="79" y="269"/>
                    <a:pt x="79" y="269"/>
                  </a:cubicBezTo>
                  <a:cubicBezTo>
                    <a:pt x="91" y="269"/>
                    <a:pt x="91" y="269"/>
                    <a:pt x="91" y="269"/>
                  </a:cubicBezTo>
                  <a:cubicBezTo>
                    <a:pt x="92" y="269"/>
                    <a:pt x="93" y="270"/>
                    <a:pt x="93" y="271"/>
                  </a:cubicBezTo>
                  <a:cubicBezTo>
                    <a:pt x="93" y="271"/>
                    <a:pt x="93" y="271"/>
                    <a:pt x="93" y="271"/>
                  </a:cubicBezTo>
                  <a:cubicBezTo>
                    <a:pt x="93" y="273"/>
                    <a:pt x="92" y="274"/>
                    <a:pt x="91" y="274"/>
                  </a:cubicBezTo>
                  <a:cubicBezTo>
                    <a:pt x="91" y="274"/>
                    <a:pt x="91" y="274"/>
                    <a:pt x="91" y="274"/>
                  </a:cubicBezTo>
                  <a:cubicBezTo>
                    <a:pt x="79" y="274"/>
                    <a:pt x="79" y="274"/>
                    <a:pt x="79" y="274"/>
                  </a:cubicBezTo>
                  <a:close/>
                  <a:moveTo>
                    <a:pt x="49" y="274"/>
                  </a:moveTo>
                  <a:cubicBezTo>
                    <a:pt x="48" y="274"/>
                    <a:pt x="47" y="273"/>
                    <a:pt x="47" y="271"/>
                  </a:cubicBezTo>
                  <a:cubicBezTo>
                    <a:pt x="47" y="271"/>
                    <a:pt x="47" y="271"/>
                    <a:pt x="47" y="271"/>
                  </a:cubicBezTo>
                  <a:cubicBezTo>
                    <a:pt x="47" y="270"/>
                    <a:pt x="48" y="269"/>
                    <a:pt x="49" y="269"/>
                  </a:cubicBezTo>
                  <a:cubicBezTo>
                    <a:pt x="49" y="269"/>
                    <a:pt x="49" y="269"/>
                    <a:pt x="49" y="269"/>
                  </a:cubicBezTo>
                  <a:cubicBezTo>
                    <a:pt x="61" y="269"/>
                    <a:pt x="61" y="269"/>
                    <a:pt x="61" y="269"/>
                  </a:cubicBezTo>
                  <a:cubicBezTo>
                    <a:pt x="62" y="269"/>
                    <a:pt x="63" y="270"/>
                    <a:pt x="63" y="271"/>
                  </a:cubicBezTo>
                  <a:cubicBezTo>
                    <a:pt x="63" y="271"/>
                    <a:pt x="63" y="271"/>
                    <a:pt x="63" y="271"/>
                  </a:cubicBezTo>
                  <a:cubicBezTo>
                    <a:pt x="63" y="273"/>
                    <a:pt x="62" y="274"/>
                    <a:pt x="61" y="274"/>
                  </a:cubicBezTo>
                  <a:cubicBezTo>
                    <a:pt x="61" y="274"/>
                    <a:pt x="61" y="274"/>
                    <a:pt x="61" y="274"/>
                  </a:cubicBezTo>
                  <a:cubicBezTo>
                    <a:pt x="49" y="274"/>
                    <a:pt x="49" y="274"/>
                    <a:pt x="49" y="274"/>
                  </a:cubicBezTo>
                  <a:close/>
                  <a:moveTo>
                    <a:pt x="19" y="274"/>
                  </a:moveTo>
                  <a:cubicBezTo>
                    <a:pt x="18" y="274"/>
                    <a:pt x="17" y="273"/>
                    <a:pt x="17" y="271"/>
                  </a:cubicBezTo>
                  <a:cubicBezTo>
                    <a:pt x="17" y="271"/>
                    <a:pt x="17" y="271"/>
                    <a:pt x="17" y="271"/>
                  </a:cubicBezTo>
                  <a:cubicBezTo>
                    <a:pt x="17" y="270"/>
                    <a:pt x="18" y="269"/>
                    <a:pt x="19" y="269"/>
                  </a:cubicBezTo>
                  <a:cubicBezTo>
                    <a:pt x="19" y="269"/>
                    <a:pt x="19" y="269"/>
                    <a:pt x="19" y="269"/>
                  </a:cubicBezTo>
                  <a:cubicBezTo>
                    <a:pt x="31" y="269"/>
                    <a:pt x="31" y="269"/>
                    <a:pt x="31" y="269"/>
                  </a:cubicBezTo>
                  <a:cubicBezTo>
                    <a:pt x="32" y="269"/>
                    <a:pt x="33" y="270"/>
                    <a:pt x="33" y="271"/>
                  </a:cubicBezTo>
                  <a:cubicBezTo>
                    <a:pt x="33" y="271"/>
                    <a:pt x="33" y="271"/>
                    <a:pt x="33" y="271"/>
                  </a:cubicBezTo>
                  <a:cubicBezTo>
                    <a:pt x="33" y="273"/>
                    <a:pt x="32" y="274"/>
                    <a:pt x="31" y="274"/>
                  </a:cubicBezTo>
                  <a:cubicBezTo>
                    <a:pt x="31" y="274"/>
                    <a:pt x="31" y="274"/>
                    <a:pt x="31" y="274"/>
                  </a:cubicBezTo>
                  <a:cubicBezTo>
                    <a:pt x="19" y="274"/>
                    <a:pt x="19" y="274"/>
                    <a:pt x="19" y="274"/>
                  </a:cubicBezTo>
                  <a:close/>
                  <a:moveTo>
                    <a:pt x="0" y="271"/>
                  </a:moveTo>
                  <a:cubicBezTo>
                    <a:pt x="0" y="259"/>
                    <a:pt x="0" y="259"/>
                    <a:pt x="0" y="259"/>
                  </a:cubicBezTo>
                  <a:cubicBezTo>
                    <a:pt x="0" y="258"/>
                    <a:pt x="1" y="257"/>
                    <a:pt x="2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4" y="257"/>
                    <a:pt x="5" y="258"/>
                    <a:pt x="5" y="259"/>
                  </a:cubicBezTo>
                  <a:cubicBezTo>
                    <a:pt x="5" y="259"/>
                    <a:pt x="5" y="259"/>
                    <a:pt x="5" y="259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5" y="273"/>
                    <a:pt x="4" y="274"/>
                    <a:pt x="2" y="274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1" y="274"/>
                    <a:pt x="0" y="273"/>
                    <a:pt x="0" y="271"/>
                  </a:cubicBezTo>
                  <a:close/>
                  <a:moveTo>
                    <a:pt x="270" y="255"/>
                  </a:moveTo>
                  <a:cubicBezTo>
                    <a:pt x="270" y="243"/>
                    <a:pt x="270" y="243"/>
                    <a:pt x="270" y="243"/>
                  </a:cubicBezTo>
                  <a:cubicBezTo>
                    <a:pt x="270" y="241"/>
                    <a:pt x="271" y="240"/>
                    <a:pt x="273" y="240"/>
                  </a:cubicBezTo>
                  <a:cubicBezTo>
                    <a:pt x="273" y="240"/>
                    <a:pt x="273" y="240"/>
                    <a:pt x="273" y="240"/>
                  </a:cubicBezTo>
                  <a:cubicBezTo>
                    <a:pt x="274" y="240"/>
                    <a:pt x="275" y="241"/>
                    <a:pt x="275" y="243"/>
                  </a:cubicBezTo>
                  <a:cubicBezTo>
                    <a:pt x="275" y="243"/>
                    <a:pt x="275" y="243"/>
                    <a:pt x="275" y="243"/>
                  </a:cubicBezTo>
                  <a:cubicBezTo>
                    <a:pt x="275" y="255"/>
                    <a:pt x="275" y="255"/>
                    <a:pt x="275" y="255"/>
                  </a:cubicBezTo>
                  <a:cubicBezTo>
                    <a:pt x="275" y="256"/>
                    <a:pt x="274" y="257"/>
                    <a:pt x="273" y="257"/>
                  </a:cubicBezTo>
                  <a:cubicBezTo>
                    <a:pt x="273" y="257"/>
                    <a:pt x="273" y="257"/>
                    <a:pt x="273" y="257"/>
                  </a:cubicBezTo>
                  <a:cubicBezTo>
                    <a:pt x="271" y="257"/>
                    <a:pt x="270" y="256"/>
                    <a:pt x="270" y="255"/>
                  </a:cubicBezTo>
                  <a:close/>
                  <a:moveTo>
                    <a:pt x="0" y="241"/>
                  </a:moveTo>
                  <a:cubicBezTo>
                    <a:pt x="0" y="229"/>
                    <a:pt x="0" y="229"/>
                    <a:pt x="0" y="229"/>
                  </a:cubicBezTo>
                  <a:cubicBezTo>
                    <a:pt x="0" y="228"/>
                    <a:pt x="1" y="227"/>
                    <a:pt x="2" y="227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4" y="227"/>
                    <a:pt x="5" y="228"/>
                    <a:pt x="5" y="229"/>
                  </a:cubicBezTo>
                  <a:cubicBezTo>
                    <a:pt x="5" y="229"/>
                    <a:pt x="5" y="229"/>
                    <a:pt x="5" y="229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5" y="243"/>
                    <a:pt x="4" y="244"/>
                    <a:pt x="2" y="244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1" y="244"/>
                    <a:pt x="0" y="243"/>
                    <a:pt x="0" y="241"/>
                  </a:cubicBezTo>
                  <a:close/>
                  <a:moveTo>
                    <a:pt x="270" y="225"/>
                  </a:moveTo>
                  <a:cubicBezTo>
                    <a:pt x="270" y="213"/>
                    <a:pt x="270" y="213"/>
                    <a:pt x="270" y="213"/>
                  </a:cubicBezTo>
                  <a:cubicBezTo>
                    <a:pt x="270" y="211"/>
                    <a:pt x="271" y="210"/>
                    <a:pt x="273" y="210"/>
                  </a:cubicBezTo>
                  <a:cubicBezTo>
                    <a:pt x="273" y="210"/>
                    <a:pt x="273" y="210"/>
                    <a:pt x="273" y="210"/>
                  </a:cubicBezTo>
                  <a:cubicBezTo>
                    <a:pt x="274" y="210"/>
                    <a:pt x="275" y="211"/>
                    <a:pt x="275" y="213"/>
                  </a:cubicBezTo>
                  <a:cubicBezTo>
                    <a:pt x="275" y="213"/>
                    <a:pt x="275" y="213"/>
                    <a:pt x="275" y="213"/>
                  </a:cubicBezTo>
                  <a:cubicBezTo>
                    <a:pt x="275" y="225"/>
                    <a:pt x="275" y="225"/>
                    <a:pt x="275" y="225"/>
                  </a:cubicBezTo>
                  <a:cubicBezTo>
                    <a:pt x="275" y="226"/>
                    <a:pt x="274" y="227"/>
                    <a:pt x="273" y="227"/>
                  </a:cubicBezTo>
                  <a:cubicBezTo>
                    <a:pt x="273" y="227"/>
                    <a:pt x="273" y="227"/>
                    <a:pt x="273" y="227"/>
                  </a:cubicBezTo>
                  <a:cubicBezTo>
                    <a:pt x="271" y="227"/>
                    <a:pt x="270" y="226"/>
                    <a:pt x="270" y="225"/>
                  </a:cubicBezTo>
                  <a:close/>
                  <a:moveTo>
                    <a:pt x="0" y="211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0" y="198"/>
                    <a:pt x="1" y="197"/>
                    <a:pt x="2" y="197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4" y="197"/>
                    <a:pt x="5" y="198"/>
                    <a:pt x="5" y="199"/>
                  </a:cubicBezTo>
                  <a:cubicBezTo>
                    <a:pt x="5" y="199"/>
                    <a:pt x="5" y="199"/>
                    <a:pt x="5" y="199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5" y="213"/>
                    <a:pt x="4" y="214"/>
                    <a:pt x="2" y="214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1" y="214"/>
                    <a:pt x="0" y="213"/>
                    <a:pt x="0" y="211"/>
                  </a:cubicBezTo>
                  <a:close/>
                  <a:moveTo>
                    <a:pt x="270" y="195"/>
                  </a:moveTo>
                  <a:cubicBezTo>
                    <a:pt x="270" y="183"/>
                    <a:pt x="270" y="183"/>
                    <a:pt x="270" y="183"/>
                  </a:cubicBezTo>
                  <a:cubicBezTo>
                    <a:pt x="270" y="181"/>
                    <a:pt x="271" y="180"/>
                    <a:pt x="273" y="180"/>
                  </a:cubicBezTo>
                  <a:cubicBezTo>
                    <a:pt x="273" y="180"/>
                    <a:pt x="273" y="180"/>
                    <a:pt x="273" y="180"/>
                  </a:cubicBezTo>
                  <a:cubicBezTo>
                    <a:pt x="274" y="180"/>
                    <a:pt x="275" y="181"/>
                    <a:pt x="275" y="183"/>
                  </a:cubicBezTo>
                  <a:cubicBezTo>
                    <a:pt x="275" y="183"/>
                    <a:pt x="275" y="183"/>
                    <a:pt x="275" y="183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5" y="196"/>
                    <a:pt x="274" y="197"/>
                    <a:pt x="273" y="197"/>
                  </a:cubicBezTo>
                  <a:cubicBezTo>
                    <a:pt x="273" y="197"/>
                    <a:pt x="273" y="197"/>
                    <a:pt x="273" y="197"/>
                  </a:cubicBezTo>
                  <a:cubicBezTo>
                    <a:pt x="271" y="197"/>
                    <a:pt x="270" y="196"/>
                    <a:pt x="270" y="195"/>
                  </a:cubicBezTo>
                  <a:close/>
                  <a:moveTo>
                    <a:pt x="0" y="181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1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4" y="167"/>
                    <a:pt x="5" y="168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5" y="183"/>
                    <a:pt x="4" y="184"/>
                    <a:pt x="2" y="184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1" y="184"/>
                    <a:pt x="0" y="183"/>
                    <a:pt x="0" y="181"/>
                  </a:cubicBezTo>
                  <a:close/>
                  <a:moveTo>
                    <a:pt x="270" y="165"/>
                  </a:moveTo>
                  <a:cubicBezTo>
                    <a:pt x="270" y="153"/>
                    <a:pt x="270" y="153"/>
                    <a:pt x="270" y="153"/>
                  </a:cubicBezTo>
                  <a:cubicBezTo>
                    <a:pt x="270" y="151"/>
                    <a:pt x="271" y="150"/>
                    <a:pt x="273" y="150"/>
                  </a:cubicBezTo>
                  <a:cubicBezTo>
                    <a:pt x="273" y="150"/>
                    <a:pt x="273" y="150"/>
                    <a:pt x="273" y="150"/>
                  </a:cubicBezTo>
                  <a:cubicBezTo>
                    <a:pt x="274" y="150"/>
                    <a:pt x="275" y="151"/>
                    <a:pt x="275" y="153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75" y="166"/>
                    <a:pt x="274" y="167"/>
                    <a:pt x="273" y="167"/>
                  </a:cubicBezTo>
                  <a:cubicBezTo>
                    <a:pt x="273" y="167"/>
                    <a:pt x="273" y="167"/>
                    <a:pt x="273" y="167"/>
                  </a:cubicBezTo>
                  <a:cubicBezTo>
                    <a:pt x="271" y="167"/>
                    <a:pt x="270" y="166"/>
                    <a:pt x="270" y="165"/>
                  </a:cubicBezTo>
                  <a:close/>
                  <a:moveTo>
                    <a:pt x="0" y="151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8"/>
                    <a:pt x="1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4" y="137"/>
                    <a:pt x="5" y="138"/>
                    <a:pt x="5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3"/>
                    <a:pt x="4" y="154"/>
                    <a:pt x="2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4"/>
                    <a:pt x="0" y="153"/>
                    <a:pt x="0" y="151"/>
                  </a:cubicBezTo>
                  <a:close/>
                  <a:moveTo>
                    <a:pt x="270" y="135"/>
                  </a:moveTo>
                  <a:cubicBezTo>
                    <a:pt x="270" y="123"/>
                    <a:pt x="270" y="123"/>
                    <a:pt x="270" y="123"/>
                  </a:cubicBezTo>
                  <a:cubicBezTo>
                    <a:pt x="270" y="121"/>
                    <a:pt x="271" y="120"/>
                    <a:pt x="273" y="120"/>
                  </a:cubicBezTo>
                  <a:cubicBezTo>
                    <a:pt x="273" y="120"/>
                    <a:pt x="273" y="120"/>
                    <a:pt x="273" y="120"/>
                  </a:cubicBezTo>
                  <a:cubicBezTo>
                    <a:pt x="274" y="120"/>
                    <a:pt x="275" y="121"/>
                    <a:pt x="275" y="12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75" y="135"/>
                    <a:pt x="275" y="135"/>
                    <a:pt x="275" y="135"/>
                  </a:cubicBezTo>
                  <a:cubicBezTo>
                    <a:pt x="275" y="136"/>
                    <a:pt x="274" y="137"/>
                    <a:pt x="273" y="137"/>
                  </a:cubicBezTo>
                  <a:cubicBezTo>
                    <a:pt x="273" y="137"/>
                    <a:pt x="273" y="137"/>
                    <a:pt x="273" y="137"/>
                  </a:cubicBezTo>
                  <a:cubicBezTo>
                    <a:pt x="271" y="137"/>
                    <a:pt x="270" y="136"/>
                    <a:pt x="270" y="135"/>
                  </a:cubicBezTo>
                  <a:close/>
                  <a:moveTo>
                    <a:pt x="0" y="121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8"/>
                    <a:pt x="1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4" y="107"/>
                    <a:pt x="5" y="108"/>
                    <a:pt x="5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23"/>
                    <a:pt x="4" y="124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" y="124"/>
                    <a:pt x="0" y="123"/>
                    <a:pt x="0" y="121"/>
                  </a:cubicBezTo>
                  <a:close/>
                  <a:moveTo>
                    <a:pt x="270" y="105"/>
                  </a:moveTo>
                  <a:cubicBezTo>
                    <a:pt x="270" y="93"/>
                    <a:pt x="270" y="93"/>
                    <a:pt x="270" y="93"/>
                  </a:cubicBezTo>
                  <a:cubicBezTo>
                    <a:pt x="270" y="91"/>
                    <a:pt x="271" y="90"/>
                    <a:pt x="273" y="90"/>
                  </a:cubicBezTo>
                  <a:cubicBezTo>
                    <a:pt x="273" y="90"/>
                    <a:pt x="273" y="90"/>
                    <a:pt x="273" y="90"/>
                  </a:cubicBezTo>
                  <a:cubicBezTo>
                    <a:pt x="274" y="90"/>
                    <a:pt x="275" y="91"/>
                    <a:pt x="275" y="93"/>
                  </a:cubicBezTo>
                  <a:cubicBezTo>
                    <a:pt x="275" y="93"/>
                    <a:pt x="275" y="93"/>
                    <a:pt x="275" y="93"/>
                  </a:cubicBezTo>
                  <a:cubicBezTo>
                    <a:pt x="275" y="105"/>
                    <a:pt x="275" y="105"/>
                    <a:pt x="275" y="105"/>
                  </a:cubicBezTo>
                  <a:cubicBezTo>
                    <a:pt x="275" y="106"/>
                    <a:pt x="274" y="107"/>
                    <a:pt x="273" y="107"/>
                  </a:cubicBezTo>
                  <a:cubicBezTo>
                    <a:pt x="273" y="107"/>
                    <a:pt x="273" y="107"/>
                    <a:pt x="273" y="107"/>
                  </a:cubicBezTo>
                  <a:cubicBezTo>
                    <a:pt x="271" y="107"/>
                    <a:pt x="270" y="106"/>
                    <a:pt x="270" y="105"/>
                  </a:cubicBezTo>
                  <a:close/>
                  <a:moveTo>
                    <a:pt x="0" y="91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78"/>
                    <a:pt x="1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77"/>
                    <a:pt x="5" y="78"/>
                    <a:pt x="5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3"/>
                    <a:pt x="4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3"/>
                    <a:pt x="0" y="91"/>
                  </a:cubicBezTo>
                  <a:close/>
                  <a:moveTo>
                    <a:pt x="270" y="75"/>
                  </a:moveTo>
                  <a:cubicBezTo>
                    <a:pt x="270" y="63"/>
                    <a:pt x="270" y="63"/>
                    <a:pt x="270" y="63"/>
                  </a:cubicBezTo>
                  <a:cubicBezTo>
                    <a:pt x="270" y="61"/>
                    <a:pt x="271" y="60"/>
                    <a:pt x="273" y="60"/>
                  </a:cubicBezTo>
                  <a:cubicBezTo>
                    <a:pt x="273" y="60"/>
                    <a:pt x="273" y="60"/>
                    <a:pt x="273" y="60"/>
                  </a:cubicBezTo>
                  <a:cubicBezTo>
                    <a:pt x="274" y="60"/>
                    <a:pt x="275" y="61"/>
                    <a:pt x="275" y="63"/>
                  </a:cubicBezTo>
                  <a:cubicBezTo>
                    <a:pt x="275" y="63"/>
                    <a:pt x="275" y="63"/>
                    <a:pt x="275" y="63"/>
                  </a:cubicBezTo>
                  <a:cubicBezTo>
                    <a:pt x="275" y="75"/>
                    <a:pt x="275" y="75"/>
                    <a:pt x="275" y="75"/>
                  </a:cubicBezTo>
                  <a:cubicBezTo>
                    <a:pt x="275" y="76"/>
                    <a:pt x="274" y="77"/>
                    <a:pt x="273" y="77"/>
                  </a:cubicBezTo>
                  <a:cubicBezTo>
                    <a:pt x="273" y="77"/>
                    <a:pt x="273" y="77"/>
                    <a:pt x="273" y="77"/>
                  </a:cubicBezTo>
                  <a:cubicBezTo>
                    <a:pt x="271" y="77"/>
                    <a:pt x="270" y="76"/>
                    <a:pt x="270" y="75"/>
                  </a:cubicBezTo>
                  <a:close/>
                  <a:moveTo>
                    <a:pt x="0" y="61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8"/>
                    <a:pt x="1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4" y="47"/>
                    <a:pt x="5" y="48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3"/>
                    <a:pt x="4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4"/>
                    <a:pt x="0" y="63"/>
                    <a:pt x="0" y="61"/>
                  </a:cubicBezTo>
                  <a:close/>
                  <a:moveTo>
                    <a:pt x="270" y="45"/>
                  </a:moveTo>
                  <a:cubicBezTo>
                    <a:pt x="270" y="33"/>
                    <a:pt x="270" y="33"/>
                    <a:pt x="270" y="33"/>
                  </a:cubicBezTo>
                  <a:cubicBezTo>
                    <a:pt x="270" y="31"/>
                    <a:pt x="271" y="30"/>
                    <a:pt x="273" y="30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274" y="30"/>
                    <a:pt x="275" y="31"/>
                    <a:pt x="275" y="33"/>
                  </a:cubicBezTo>
                  <a:cubicBezTo>
                    <a:pt x="275" y="33"/>
                    <a:pt x="275" y="33"/>
                    <a:pt x="275" y="33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5" y="46"/>
                    <a:pt x="274" y="47"/>
                    <a:pt x="273" y="47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7"/>
                    <a:pt x="270" y="46"/>
                    <a:pt x="270" y="45"/>
                  </a:cubicBezTo>
                  <a:close/>
                  <a:moveTo>
                    <a:pt x="0" y="31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3"/>
                    <a:pt x="4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3"/>
                    <a:pt x="0" y="31"/>
                  </a:cubicBezTo>
                  <a:close/>
                  <a:moveTo>
                    <a:pt x="270" y="15"/>
                  </a:moveTo>
                  <a:cubicBezTo>
                    <a:pt x="270" y="3"/>
                    <a:pt x="270" y="3"/>
                    <a:pt x="270" y="3"/>
                  </a:cubicBezTo>
                  <a:cubicBezTo>
                    <a:pt x="270" y="1"/>
                    <a:pt x="271" y="0"/>
                    <a:pt x="273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4" y="0"/>
                    <a:pt x="275" y="1"/>
                    <a:pt x="275" y="3"/>
                  </a:cubicBezTo>
                  <a:cubicBezTo>
                    <a:pt x="275" y="3"/>
                    <a:pt x="275" y="3"/>
                    <a:pt x="275" y="3"/>
                  </a:cubicBezTo>
                  <a:cubicBezTo>
                    <a:pt x="275" y="15"/>
                    <a:pt x="275" y="15"/>
                    <a:pt x="275" y="15"/>
                  </a:cubicBezTo>
                  <a:cubicBezTo>
                    <a:pt x="275" y="16"/>
                    <a:pt x="274" y="17"/>
                    <a:pt x="273" y="17"/>
                  </a:cubicBezTo>
                  <a:cubicBezTo>
                    <a:pt x="273" y="17"/>
                    <a:pt x="273" y="17"/>
                    <a:pt x="273" y="17"/>
                  </a:cubicBezTo>
                  <a:cubicBezTo>
                    <a:pt x="271" y="17"/>
                    <a:pt x="270" y="16"/>
                    <a:pt x="270" y="15"/>
                  </a:cubicBezTo>
                  <a:close/>
                  <a:moveTo>
                    <a:pt x="243" y="5"/>
                  </a:moveTo>
                  <a:cubicBezTo>
                    <a:pt x="242" y="5"/>
                    <a:pt x="241" y="3"/>
                    <a:pt x="241" y="2"/>
                  </a:cubicBezTo>
                  <a:cubicBezTo>
                    <a:pt x="241" y="2"/>
                    <a:pt x="241" y="2"/>
                    <a:pt x="241" y="2"/>
                  </a:cubicBezTo>
                  <a:cubicBezTo>
                    <a:pt x="241" y="1"/>
                    <a:pt x="242" y="0"/>
                    <a:pt x="243" y="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6" y="0"/>
                    <a:pt x="258" y="1"/>
                    <a:pt x="258" y="2"/>
                  </a:cubicBezTo>
                  <a:cubicBezTo>
                    <a:pt x="258" y="2"/>
                    <a:pt x="258" y="2"/>
                    <a:pt x="258" y="2"/>
                  </a:cubicBezTo>
                  <a:cubicBezTo>
                    <a:pt x="258" y="3"/>
                    <a:pt x="256" y="5"/>
                    <a:pt x="255" y="5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43" y="5"/>
                    <a:pt x="243" y="5"/>
                    <a:pt x="243" y="5"/>
                  </a:cubicBezTo>
                  <a:close/>
                  <a:moveTo>
                    <a:pt x="213" y="5"/>
                  </a:moveTo>
                  <a:cubicBezTo>
                    <a:pt x="212" y="5"/>
                    <a:pt x="211" y="3"/>
                    <a:pt x="211" y="2"/>
                  </a:cubicBezTo>
                  <a:cubicBezTo>
                    <a:pt x="211" y="2"/>
                    <a:pt x="211" y="2"/>
                    <a:pt x="211" y="2"/>
                  </a:cubicBezTo>
                  <a:cubicBezTo>
                    <a:pt x="211" y="1"/>
                    <a:pt x="212" y="0"/>
                    <a:pt x="213" y="0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26" y="0"/>
                    <a:pt x="228" y="1"/>
                    <a:pt x="228" y="2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3"/>
                    <a:pt x="226" y="5"/>
                    <a:pt x="225" y="5"/>
                  </a:cubicBezTo>
                  <a:cubicBezTo>
                    <a:pt x="225" y="5"/>
                    <a:pt x="225" y="5"/>
                    <a:pt x="225" y="5"/>
                  </a:cubicBezTo>
                  <a:cubicBezTo>
                    <a:pt x="213" y="5"/>
                    <a:pt x="213" y="5"/>
                    <a:pt x="213" y="5"/>
                  </a:cubicBezTo>
                  <a:close/>
                  <a:moveTo>
                    <a:pt x="183" y="5"/>
                  </a:moveTo>
                  <a:cubicBezTo>
                    <a:pt x="182" y="5"/>
                    <a:pt x="181" y="3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1" y="1"/>
                    <a:pt x="182" y="0"/>
                    <a:pt x="183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6" y="0"/>
                    <a:pt x="198" y="1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3"/>
                    <a:pt x="196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83" y="5"/>
                    <a:pt x="183" y="5"/>
                    <a:pt x="183" y="5"/>
                  </a:cubicBezTo>
                  <a:close/>
                  <a:moveTo>
                    <a:pt x="153" y="5"/>
                  </a:moveTo>
                  <a:cubicBezTo>
                    <a:pt x="152" y="5"/>
                    <a:pt x="151" y="3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cubicBezTo>
                    <a:pt x="151" y="1"/>
                    <a:pt x="152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8" y="1"/>
                    <a:pt x="168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8" y="3"/>
                    <a:pt x="166" y="5"/>
                    <a:pt x="165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53" y="5"/>
                    <a:pt x="153" y="5"/>
                    <a:pt x="153" y="5"/>
                  </a:cubicBezTo>
                  <a:close/>
                  <a:moveTo>
                    <a:pt x="123" y="5"/>
                  </a:moveTo>
                  <a:cubicBezTo>
                    <a:pt x="122" y="5"/>
                    <a:pt x="121" y="3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1"/>
                    <a:pt x="122" y="0"/>
                    <a:pt x="123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8" y="1"/>
                    <a:pt x="138" y="2"/>
                  </a:cubicBezTo>
                  <a:cubicBezTo>
                    <a:pt x="138" y="2"/>
                    <a:pt x="138" y="2"/>
                    <a:pt x="138" y="2"/>
                  </a:cubicBezTo>
                  <a:cubicBezTo>
                    <a:pt x="138" y="3"/>
                    <a:pt x="136" y="5"/>
                    <a:pt x="135" y="5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23" y="5"/>
                    <a:pt x="123" y="5"/>
                    <a:pt x="123" y="5"/>
                  </a:cubicBezTo>
                  <a:close/>
                  <a:moveTo>
                    <a:pt x="93" y="5"/>
                  </a:moveTo>
                  <a:cubicBezTo>
                    <a:pt x="92" y="5"/>
                    <a:pt x="91" y="3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1"/>
                    <a:pt x="92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6" y="0"/>
                    <a:pt x="108" y="1"/>
                    <a:pt x="108" y="2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8" y="3"/>
                    <a:pt x="106" y="5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93" y="5"/>
                    <a:pt x="93" y="5"/>
                    <a:pt x="93" y="5"/>
                  </a:cubicBezTo>
                  <a:close/>
                  <a:moveTo>
                    <a:pt x="63" y="5"/>
                  </a:moveTo>
                  <a:cubicBezTo>
                    <a:pt x="62" y="5"/>
                    <a:pt x="61" y="3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6" y="0"/>
                    <a:pt x="78" y="1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3"/>
                    <a:pt x="76" y="5"/>
                    <a:pt x="75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63" y="5"/>
                    <a:pt x="63" y="5"/>
                    <a:pt x="63" y="5"/>
                  </a:cubicBezTo>
                  <a:close/>
                  <a:moveTo>
                    <a:pt x="33" y="5"/>
                  </a:moveTo>
                  <a:cubicBezTo>
                    <a:pt x="32" y="5"/>
                    <a:pt x="31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8" y="1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3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33" y="5"/>
                    <a:pt x="33" y="5"/>
                    <a:pt x="33" y="5"/>
                  </a:cubicBezTo>
                  <a:close/>
                  <a:moveTo>
                    <a:pt x="3" y="5"/>
                  </a:moveTo>
                  <a:cubicBezTo>
                    <a:pt x="2" y="5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6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" name="Freeform 132"/>
            <p:cNvSpPr/>
            <p:nvPr/>
          </p:nvSpPr>
          <p:spPr bwMode="auto">
            <a:xfrm>
              <a:off x="9948977" y="4729955"/>
              <a:ext cx="519113" cy="203200"/>
            </a:xfrm>
            <a:custGeom>
              <a:avLst/>
              <a:gdLst>
                <a:gd name="T0" fmla="*/ 1 w 138"/>
                <a:gd name="T1" fmla="*/ 53 h 54"/>
                <a:gd name="T2" fmla="*/ 2 w 138"/>
                <a:gd name="T3" fmla="*/ 51 h 54"/>
                <a:gd name="T4" fmla="*/ 2 w 138"/>
                <a:gd name="T5" fmla="*/ 51 h 54"/>
                <a:gd name="T6" fmla="*/ 135 w 138"/>
                <a:gd name="T7" fmla="*/ 0 h 54"/>
                <a:gd name="T8" fmla="*/ 137 w 138"/>
                <a:gd name="T9" fmla="*/ 1 h 54"/>
                <a:gd name="T10" fmla="*/ 137 w 138"/>
                <a:gd name="T11" fmla="*/ 1 h 54"/>
                <a:gd name="T12" fmla="*/ 136 w 138"/>
                <a:gd name="T13" fmla="*/ 3 h 54"/>
                <a:gd name="T14" fmla="*/ 136 w 138"/>
                <a:gd name="T15" fmla="*/ 3 h 54"/>
                <a:gd name="T16" fmla="*/ 3 w 138"/>
                <a:gd name="T17" fmla="*/ 54 h 54"/>
                <a:gd name="T18" fmla="*/ 2 w 138"/>
                <a:gd name="T19" fmla="*/ 54 h 54"/>
                <a:gd name="T20" fmla="*/ 2 w 138"/>
                <a:gd name="T21" fmla="*/ 54 h 54"/>
                <a:gd name="T22" fmla="*/ 1 w 138"/>
                <a:gd name="T2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54">
                  <a:moveTo>
                    <a:pt x="1" y="53"/>
                  </a:moveTo>
                  <a:cubicBezTo>
                    <a:pt x="0" y="52"/>
                    <a:pt x="1" y="52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0"/>
                    <a:pt x="137" y="0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8" y="2"/>
                    <a:pt x="137" y="3"/>
                    <a:pt x="136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" name="Freeform 332"/>
            <p:cNvSpPr/>
            <p:nvPr/>
          </p:nvSpPr>
          <p:spPr bwMode="auto">
            <a:xfrm>
              <a:off x="9231427" y="5515767"/>
              <a:ext cx="131763" cy="206375"/>
            </a:xfrm>
            <a:custGeom>
              <a:avLst/>
              <a:gdLst>
                <a:gd name="T0" fmla="*/ 17 w 35"/>
                <a:gd name="T1" fmla="*/ 14 h 55"/>
                <a:gd name="T2" fmla="*/ 20 w 35"/>
                <a:gd name="T3" fmla="*/ 34 h 55"/>
                <a:gd name="T4" fmla="*/ 1 w 35"/>
                <a:gd name="T5" fmla="*/ 44 h 55"/>
                <a:gd name="T6" fmla="*/ 23 w 35"/>
                <a:gd name="T7" fmla="*/ 34 h 55"/>
                <a:gd name="T8" fmla="*/ 26 w 35"/>
                <a:gd name="T9" fmla="*/ 2 h 55"/>
                <a:gd name="T10" fmla="*/ 17 w 35"/>
                <a:gd name="T11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55">
                  <a:moveTo>
                    <a:pt x="17" y="14"/>
                  </a:moveTo>
                  <a:cubicBezTo>
                    <a:pt x="17" y="24"/>
                    <a:pt x="20" y="34"/>
                    <a:pt x="20" y="34"/>
                  </a:cubicBezTo>
                  <a:cubicBezTo>
                    <a:pt x="20" y="34"/>
                    <a:pt x="1" y="32"/>
                    <a:pt x="1" y="44"/>
                  </a:cubicBezTo>
                  <a:cubicBezTo>
                    <a:pt x="0" y="55"/>
                    <a:pt x="15" y="50"/>
                    <a:pt x="23" y="34"/>
                  </a:cubicBezTo>
                  <a:cubicBezTo>
                    <a:pt x="29" y="22"/>
                    <a:pt x="35" y="8"/>
                    <a:pt x="26" y="2"/>
                  </a:cubicBezTo>
                  <a:cubicBezTo>
                    <a:pt x="21" y="0"/>
                    <a:pt x="17" y="5"/>
                    <a:pt x="17" y="14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" name="Freeform 333"/>
            <p:cNvSpPr>
              <a:spLocks noEditPoints="1"/>
            </p:cNvSpPr>
            <p:nvPr/>
          </p:nvSpPr>
          <p:spPr bwMode="auto">
            <a:xfrm>
              <a:off x="9228252" y="5515767"/>
              <a:ext cx="123825" cy="190500"/>
            </a:xfrm>
            <a:custGeom>
              <a:avLst/>
              <a:gdLst>
                <a:gd name="T0" fmla="*/ 2 w 33"/>
                <a:gd name="T1" fmla="*/ 49 h 51"/>
                <a:gd name="T2" fmla="*/ 0 w 33"/>
                <a:gd name="T3" fmla="*/ 44 h 51"/>
                <a:gd name="T4" fmla="*/ 0 w 33"/>
                <a:gd name="T5" fmla="*/ 44 h 51"/>
                <a:gd name="T6" fmla="*/ 0 w 33"/>
                <a:gd name="T7" fmla="*/ 43 h 51"/>
                <a:gd name="T8" fmla="*/ 0 w 33"/>
                <a:gd name="T9" fmla="*/ 43 h 51"/>
                <a:gd name="T10" fmla="*/ 19 w 33"/>
                <a:gd name="T11" fmla="*/ 32 h 51"/>
                <a:gd name="T12" fmla="*/ 19 w 33"/>
                <a:gd name="T13" fmla="*/ 32 h 51"/>
                <a:gd name="T14" fmla="*/ 16 w 33"/>
                <a:gd name="T15" fmla="*/ 14 h 51"/>
                <a:gd name="T16" fmla="*/ 16 w 33"/>
                <a:gd name="T17" fmla="*/ 14 h 51"/>
                <a:gd name="T18" fmla="*/ 25 w 33"/>
                <a:gd name="T19" fmla="*/ 0 h 51"/>
                <a:gd name="T20" fmla="*/ 25 w 33"/>
                <a:gd name="T21" fmla="*/ 0 h 51"/>
                <a:gd name="T22" fmla="*/ 27 w 33"/>
                <a:gd name="T23" fmla="*/ 1 h 51"/>
                <a:gd name="T24" fmla="*/ 27 w 33"/>
                <a:gd name="T25" fmla="*/ 1 h 51"/>
                <a:gd name="T26" fmla="*/ 33 w 33"/>
                <a:gd name="T27" fmla="*/ 12 h 51"/>
                <a:gd name="T28" fmla="*/ 33 w 33"/>
                <a:gd name="T29" fmla="*/ 12 h 51"/>
                <a:gd name="T30" fmla="*/ 25 w 33"/>
                <a:gd name="T31" fmla="*/ 34 h 51"/>
                <a:gd name="T32" fmla="*/ 25 w 33"/>
                <a:gd name="T33" fmla="*/ 34 h 51"/>
                <a:gd name="T34" fmla="*/ 6 w 33"/>
                <a:gd name="T35" fmla="*/ 51 h 51"/>
                <a:gd name="T36" fmla="*/ 6 w 33"/>
                <a:gd name="T37" fmla="*/ 51 h 51"/>
                <a:gd name="T38" fmla="*/ 6 w 33"/>
                <a:gd name="T39" fmla="*/ 51 h 51"/>
                <a:gd name="T40" fmla="*/ 6 w 33"/>
                <a:gd name="T41" fmla="*/ 51 h 51"/>
                <a:gd name="T42" fmla="*/ 2 w 33"/>
                <a:gd name="T43" fmla="*/ 49 h 51"/>
                <a:gd name="T44" fmla="*/ 3 w 33"/>
                <a:gd name="T45" fmla="*/ 44 h 51"/>
                <a:gd name="T46" fmla="*/ 3 w 33"/>
                <a:gd name="T47" fmla="*/ 44 h 51"/>
                <a:gd name="T48" fmla="*/ 3 w 33"/>
                <a:gd name="T49" fmla="*/ 44 h 51"/>
                <a:gd name="T50" fmla="*/ 6 w 33"/>
                <a:gd name="T51" fmla="*/ 48 h 51"/>
                <a:gd name="T52" fmla="*/ 6 w 33"/>
                <a:gd name="T53" fmla="*/ 48 h 51"/>
                <a:gd name="T54" fmla="*/ 22 w 33"/>
                <a:gd name="T55" fmla="*/ 35 h 51"/>
                <a:gd name="T56" fmla="*/ 22 w 33"/>
                <a:gd name="T57" fmla="*/ 35 h 51"/>
                <a:gd name="T58" fmla="*/ 21 w 33"/>
                <a:gd name="T59" fmla="*/ 35 h 51"/>
                <a:gd name="T60" fmla="*/ 21 w 33"/>
                <a:gd name="T61" fmla="*/ 35 h 51"/>
                <a:gd name="T62" fmla="*/ 19 w 33"/>
                <a:gd name="T63" fmla="*/ 35 h 51"/>
                <a:gd name="T64" fmla="*/ 19 w 33"/>
                <a:gd name="T65" fmla="*/ 35 h 51"/>
                <a:gd name="T66" fmla="*/ 19 w 33"/>
                <a:gd name="T67" fmla="*/ 35 h 51"/>
                <a:gd name="T68" fmla="*/ 19 w 33"/>
                <a:gd name="T69" fmla="*/ 35 h 51"/>
                <a:gd name="T70" fmla="*/ 3 w 33"/>
                <a:gd name="T71" fmla="*/ 44 h 51"/>
                <a:gd name="T72" fmla="*/ 22 w 33"/>
                <a:gd name="T73" fmla="*/ 33 h 51"/>
                <a:gd name="T74" fmla="*/ 22 w 33"/>
                <a:gd name="T75" fmla="*/ 34 h 51"/>
                <a:gd name="T76" fmla="*/ 22 w 33"/>
                <a:gd name="T77" fmla="*/ 34 h 51"/>
                <a:gd name="T78" fmla="*/ 23 w 33"/>
                <a:gd name="T79" fmla="*/ 33 h 51"/>
                <a:gd name="T80" fmla="*/ 23 w 33"/>
                <a:gd name="T81" fmla="*/ 33 h 51"/>
                <a:gd name="T82" fmla="*/ 30 w 33"/>
                <a:gd name="T83" fmla="*/ 12 h 51"/>
                <a:gd name="T84" fmla="*/ 30 w 33"/>
                <a:gd name="T85" fmla="*/ 12 h 51"/>
                <a:gd name="T86" fmla="*/ 26 w 33"/>
                <a:gd name="T87" fmla="*/ 4 h 51"/>
                <a:gd name="T88" fmla="*/ 26 w 33"/>
                <a:gd name="T89" fmla="*/ 4 h 51"/>
                <a:gd name="T90" fmla="*/ 25 w 33"/>
                <a:gd name="T91" fmla="*/ 3 h 51"/>
                <a:gd name="T92" fmla="*/ 25 w 33"/>
                <a:gd name="T93" fmla="*/ 3 h 51"/>
                <a:gd name="T94" fmla="*/ 21 w 33"/>
                <a:gd name="T95" fmla="*/ 6 h 51"/>
                <a:gd name="T96" fmla="*/ 21 w 33"/>
                <a:gd name="T97" fmla="*/ 6 h 51"/>
                <a:gd name="T98" fmla="*/ 19 w 33"/>
                <a:gd name="T99" fmla="*/ 14 h 51"/>
                <a:gd name="T100" fmla="*/ 19 w 33"/>
                <a:gd name="T101" fmla="*/ 14 h 51"/>
                <a:gd name="T102" fmla="*/ 22 w 33"/>
                <a:gd name="T103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51">
                  <a:moveTo>
                    <a:pt x="2" y="49"/>
                  </a:moveTo>
                  <a:cubicBezTo>
                    <a:pt x="1" y="48"/>
                    <a:pt x="0" y="46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33"/>
                    <a:pt x="14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8" y="29"/>
                    <a:pt x="16" y="22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6"/>
                    <a:pt x="19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1" y="3"/>
                    <a:pt x="33" y="7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9"/>
                    <a:pt x="29" y="27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0" y="45"/>
                    <a:pt x="12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4" y="51"/>
                    <a:pt x="3" y="50"/>
                    <a:pt x="2" y="49"/>
                  </a:cubicBezTo>
                  <a:close/>
                  <a:moveTo>
                    <a:pt x="3" y="44"/>
                  </a:move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7"/>
                    <a:pt x="4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10" y="48"/>
                    <a:pt x="17" y="44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4" y="35"/>
                    <a:pt x="3" y="36"/>
                    <a:pt x="3" y="44"/>
                  </a:cubicBezTo>
                  <a:close/>
                  <a:moveTo>
                    <a:pt x="22" y="33"/>
                  </a:moveTo>
                  <a:cubicBezTo>
                    <a:pt x="22" y="33"/>
                    <a:pt x="22" y="33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6" y="26"/>
                    <a:pt x="30" y="18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8"/>
                    <a:pt x="29" y="5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8"/>
                    <a:pt x="19" y="11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24"/>
                    <a:pt x="22" y="33"/>
                    <a:pt x="22" y="3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48" name="组合 47"/>
            <p:cNvGrpSpPr/>
            <p:nvPr/>
          </p:nvGrpSpPr>
          <p:grpSpPr>
            <a:xfrm>
              <a:off x="8097952" y="4568030"/>
              <a:ext cx="931862" cy="1138238"/>
              <a:chOff x="6067426" y="4510088"/>
              <a:chExt cx="931862" cy="1138238"/>
            </a:xfrm>
          </p:grpSpPr>
          <p:sp>
            <p:nvSpPr>
              <p:cNvPr id="296" name="Freeform 25"/>
              <p:cNvSpPr/>
              <p:nvPr/>
            </p:nvSpPr>
            <p:spPr bwMode="auto">
              <a:xfrm>
                <a:off x="6326189" y="5378450"/>
                <a:ext cx="269875" cy="131763"/>
              </a:xfrm>
              <a:custGeom>
                <a:avLst/>
                <a:gdLst>
                  <a:gd name="T0" fmla="*/ 170 w 170"/>
                  <a:gd name="T1" fmla="*/ 83 h 83"/>
                  <a:gd name="T2" fmla="*/ 156 w 170"/>
                  <a:gd name="T3" fmla="*/ 0 h 83"/>
                  <a:gd name="T4" fmla="*/ 109 w 170"/>
                  <a:gd name="T5" fmla="*/ 76 h 83"/>
                  <a:gd name="T6" fmla="*/ 80 w 170"/>
                  <a:gd name="T7" fmla="*/ 2 h 83"/>
                  <a:gd name="T8" fmla="*/ 50 w 170"/>
                  <a:gd name="T9" fmla="*/ 66 h 83"/>
                  <a:gd name="T10" fmla="*/ 7 w 170"/>
                  <a:gd name="T11" fmla="*/ 2 h 83"/>
                  <a:gd name="T12" fmla="*/ 0 w 170"/>
                  <a:gd name="T13" fmla="*/ 83 h 83"/>
                  <a:gd name="T14" fmla="*/ 170 w 170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83">
                    <a:moveTo>
                      <a:pt x="170" y="83"/>
                    </a:moveTo>
                    <a:lnTo>
                      <a:pt x="156" y="0"/>
                    </a:lnTo>
                    <a:lnTo>
                      <a:pt x="109" y="76"/>
                    </a:lnTo>
                    <a:lnTo>
                      <a:pt x="80" y="2"/>
                    </a:lnTo>
                    <a:lnTo>
                      <a:pt x="50" y="66"/>
                    </a:lnTo>
                    <a:lnTo>
                      <a:pt x="7" y="2"/>
                    </a:lnTo>
                    <a:lnTo>
                      <a:pt x="0" y="83"/>
                    </a:lnTo>
                    <a:lnTo>
                      <a:pt x="170" y="83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7" name="Freeform 26"/>
              <p:cNvSpPr/>
              <p:nvPr/>
            </p:nvSpPr>
            <p:spPr bwMode="auto">
              <a:xfrm>
                <a:off x="6326189" y="5378450"/>
                <a:ext cx="269875" cy="131763"/>
              </a:xfrm>
              <a:custGeom>
                <a:avLst/>
                <a:gdLst>
                  <a:gd name="T0" fmla="*/ 170 w 170"/>
                  <a:gd name="T1" fmla="*/ 83 h 83"/>
                  <a:gd name="T2" fmla="*/ 156 w 170"/>
                  <a:gd name="T3" fmla="*/ 0 h 83"/>
                  <a:gd name="T4" fmla="*/ 109 w 170"/>
                  <a:gd name="T5" fmla="*/ 76 h 83"/>
                  <a:gd name="T6" fmla="*/ 80 w 170"/>
                  <a:gd name="T7" fmla="*/ 2 h 83"/>
                  <a:gd name="T8" fmla="*/ 50 w 170"/>
                  <a:gd name="T9" fmla="*/ 66 h 83"/>
                  <a:gd name="T10" fmla="*/ 7 w 170"/>
                  <a:gd name="T11" fmla="*/ 2 h 83"/>
                  <a:gd name="T12" fmla="*/ 0 w 170"/>
                  <a:gd name="T1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83">
                    <a:moveTo>
                      <a:pt x="170" y="83"/>
                    </a:moveTo>
                    <a:lnTo>
                      <a:pt x="156" y="0"/>
                    </a:lnTo>
                    <a:lnTo>
                      <a:pt x="109" y="76"/>
                    </a:lnTo>
                    <a:lnTo>
                      <a:pt x="80" y="2"/>
                    </a:lnTo>
                    <a:lnTo>
                      <a:pt x="50" y="66"/>
                    </a:lnTo>
                    <a:lnTo>
                      <a:pt x="7" y="2"/>
                    </a:lnTo>
                    <a:lnTo>
                      <a:pt x="0" y="8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8" name="Freeform 27"/>
              <p:cNvSpPr/>
              <p:nvPr/>
            </p:nvSpPr>
            <p:spPr bwMode="auto">
              <a:xfrm>
                <a:off x="6318251" y="5370513"/>
                <a:ext cx="285750" cy="142875"/>
              </a:xfrm>
              <a:custGeom>
                <a:avLst/>
                <a:gdLst>
                  <a:gd name="T0" fmla="*/ 73 w 76"/>
                  <a:gd name="T1" fmla="*/ 37 h 38"/>
                  <a:gd name="T2" fmla="*/ 67 w 76"/>
                  <a:gd name="T3" fmla="*/ 6 h 38"/>
                  <a:gd name="T4" fmla="*/ 49 w 76"/>
                  <a:gd name="T5" fmla="*/ 35 h 38"/>
                  <a:gd name="T6" fmla="*/ 48 w 76"/>
                  <a:gd name="T7" fmla="*/ 35 h 38"/>
                  <a:gd name="T8" fmla="*/ 48 w 76"/>
                  <a:gd name="T9" fmla="*/ 35 h 38"/>
                  <a:gd name="T10" fmla="*/ 47 w 76"/>
                  <a:gd name="T11" fmla="*/ 34 h 38"/>
                  <a:gd name="T12" fmla="*/ 47 w 76"/>
                  <a:gd name="T13" fmla="*/ 34 h 38"/>
                  <a:gd name="T14" fmla="*/ 36 w 76"/>
                  <a:gd name="T15" fmla="*/ 7 h 38"/>
                  <a:gd name="T16" fmla="*/ 25 w 76"/>
                  <a:gd name="T17" fmla="*/ 30 h 38"/>
                  <a:gd name="T18" fmla="*/ 24 w 76"/>
                  <a:gd name="T19" fmla="*/ 31 h 38"/>
                  <a:gd name="T20" fmla="*/ 24 w 76"/>
                  <a:gd name="T21" fmla="*/ 31 h 38"/>
                  <a:gd name="T22" fmla="*/ 22 w 76"/>
                  <a:gd name="T23" fmla="*/ 30 h 38"/>
                  <a:gd name="T24" fmla="*/ 22 w 76"/>
                  <a:gd name="T25" fmla="*/ 30 h 38"/>
                  <a:gd name="T26" fmla="*/ 6 w 76"/>
                  <a:gd name="T27" fmla="*/ 8 h 38"/>
                  <a:gd name="T28" fmla="*/ 3 w 76"/>
                  <a:gd name="T29" fmla="*/ 37 h 38"/>
                  <a:gd name="T30" fmla="*/ 2 w 76"/>
                  <a:gd name="T31" fmla="*/ 38 h 38"/>
                  <a:gd name="T32" fmla="*/ 2 w 76"/>
                  <a:gd name="T33" fmla="*/ 38 h 38"/>
                  <a:gd name="T34" fmla="*/ 0 w 76"/>
                  <a:gd name="T35" fmla="*/ 37 h 38"/>
                  <a:gd name="T36" fmla="*/ 0 w 76"/>
                  <a:gd name="T37" fmla="*/ 37 h 38"/>
                  <a:gd name="T38" fmla="*/ 3 w 76"/>
                  <a:gd name="T39" fmla="*/ 3 h 38"/>
                  <a:gd name="T40" fmla="*/ 4 w 76"/>
                  <a:gd name="T41" fmla="*/ 2 h 38"/>
                  <a:gd name="T42" fmla="*/ 4 w 76"/>
                  <a:gd name="T43" fmla="*/ 2 h 38"/>
                  <a:gd name="T44" fmla="*/ 6 w 76"/>
                  <a:gd name="T45" fmla="*/ 3 h 38"/>
                  <a:gd name="T46" fmla="*/ 6 w 76"/>
                  <a:gd name="T47" fmla="*/ 3 h 38"/>
                  <a:gd name="T48" fmla="*/ 23 w 76"/>
                  <a:gd name="T49" fmla="*/ 27 h 38"/>
                  <a:gd name="T50" fmla="*/ 35 w 76"/>
                  <a:gd name="T51" fmla="*/ 3 h 38"/>
                  <a:gd name="T52" fmla="*/ 37 w 76"/>
                  <a:gd name="T53" fmla="*/ 2 h 38"/>
                  <a:gd name="T54" fmla="*/ 37 w 76"/>
                  <a:gd name="T55" fmla="*/ 2 h 38"/>
                  <a:gd name="T56" fmla="*/ 38 w 76"/>
                  <a:gd name="T57" fmla="*/ 3 h 38"/>
                  <a:gd name="T58" fmla="*/ 38 w 76"/>
                  <a:gd name="T59" fmla="*/ 3 h 38"/>
                  <a:gd name="T60" fmla="*/ 48 w 76"/>
                  <a:gd name="T61" fmla="*/ 31 h 38"/>
                  <a:gd name="T62" fmla="*/ 67 w 76"/>
                  <a:gd name="T63" fmla="*/ 1 h 38"/>
                  <a:gd name="T64" fmla="*/ 69 w 76"/>
                  <a:gd name="T65" fmla="*/ 1 h 38"/>
                  <a:gd name="T66" fmla="*/ 69 w 76"/>
                  <a:gd name="T67" fmla="*/ 1 h 38"/>
                  <a:gd name="T68" fmla="*/ 70 w 76"/>
                  <a:gd name="T69" fmla="*/ 2 h 38"/>
                  <a:gd name="T70" fmla="*/ 70 w 76"/>
                  <a:gd name="T71" fmla="*/ 2 h 38"/>
                  <a:gd name="T72" fmla="*/ 76 w 76"/>
                  <a:gd name="T73" fmla="*/ 36 h 38"/>
                  <a:gd name="T74" fmla="*/ 76 w 76"/>
                  <a:gd name="T75" fmla="*/ 36 h 38"/>
                  <a:gd name="T76" fmla="*/ 74 w 76"/>
                  <a:gd name="T77" fmla="*/ 38 h 38"/>
                  <a:gd name="T78" fmla="*/ 74 w 76"/>
                  <a:gd name="T79" fmla="*/ 38 h 38"/>
                  <a:gd name="T80" fmla="*/ 74 w 76"/>
                  <a:gd name="T81" fmla="*/ 38 h 38"/>
                  <a:gd name="T82" fmla="*/ 74 w 76"/>
                  <a:gd name="T83" fmla="*/ 38 h 38"/>
                  <a:gd name="T84" fmla="*/ 73 w 76"/>
                  <a:gd name="T8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38">
                    <a:moveTo>
                      <a:pt x="73" y="37"/>
                    </a:moveTo>
                    <a:cubicBezTo>
                      <a:pt x="67" y="6"/>
                      <a:pt x="67" y="6"/>
                      <a:pt x="67" y="6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5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3" y="31"/>
                      <a:pt x="23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38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6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8" y="2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8" y="0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70" y="1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7"/>
                      <a:pt x="75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8"/>
                      <a:pt x="73" y="38"/>
                      <a:pt x="73" y="3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9" name="Freeform 31"/>
              <p:cNvSpPr/>
              <p:nvPr/>
            </p:nvSpPr>
            <p:spPr bwMode="auto">
              <a:xfrm>
                <a:off x="6164264" y="5540375"/>
                <a:ext cx="214313" cy="101600"/>
              </a:xfrm>
              <a:custGeom>
                <a:avLst/>
                <a:gdLst>
                  <a:gd name="T0" fmla="*/ 135 w 135"/>
                  <a:gd name="T1" fmla="*/ 64 h 64"/>
                  <a:gd name="T2" fmla="*/ 126 w 135"/>
                  <a:gd name="T3" fmla="*/ 0 h 64"/>
                  <a:gd name="T4" fmla="*/ 88 w 135"/>
                  <a:gd name="T5" fmla="*/ 59 h 64"/>
                  <a:gd name="T6" fmla="*/ 67 w 135"/>
                  <a:gd name="T7" fmla="*/ 2 h 64"/>
                  <a:gd name="T8" fmla="*/ 40 w 135"/>
                  <a:gd name="T9" fmla="*/ 49 h 64"/>
                  <a:gd name="T10" fmla="*/ 7 w 135"/>
                  <a:gd name="T11" fmla="*/ 2 h 64"/>
                  <a:gd name="T12" fmla="*/ 0 w 135"/>
                  <a:gd name="T13" fmla="*/ 64 h 64"/>
                  <a:gd name="T14" fmla="*/ 135 w 135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64">
                    <a:moveTo>
                      <a:pt x="135" y="64"/>
                    </a:moveTo>
                    <a:lnTo>
                      <a:pt x="126" y="0"/>
                    </a:lnTo>
                    <a:lnTo>
                      <a:pt x="88" y="59"/>
                    </a:lnTo>
                    <a:lnTo>
                      <a:pt x="67" y="2"/>
                    </a:lnTo>
                    <a:lnTo>
                      <a:pt x="40" y="49"/>
                    </a:lnTo>
                    <a:lnTo>
                      <a:pt x="7" y="2"/>
                    </a:lnTo>
                    <a:lnTo>
                      <a:pt x="0" y="64"/>
                    </a:lnTo>
                    <a:lnTo>
                      <a:pt x="135" y="64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0" name="Freeform 32"/>
              <p:cNvSpPr/>
              <p:nvPr/>
            </p:nvSpPr>
            <p:spPr bwMode="auto">
              <a:xfrm>
                <a:off x="6164264" y="5540375"/>
                <a:ext cx="214313" cy="101600"/>
              </a:xfrm>
              <a:custGeom>
                <a:avLst/>
                <a:gdLst>
                  <a:gd name="T0" fmla="*/ 135 w 135"/>
                  <a:gd name="T1" fmla="*/ 64 h 64"/>
                  <a:gd name="T2" fmla="*/ 126 w 135"/>
                  <a:gd name="T3" fmla="*/ 0 h 64"/>
                  <a:gd name="T4" fmla="*/ 88 w 135"/>
                  <a:gd name="T5" fmla="*/ 59 h 64"/>
                  <a:gd name="T6" fmla="*/ 67 w 135"/>
                  <a:gd name="T7" fmla="*/ 2 h 64"/>
                  <a:gd name="T8" fmla="*/ 40 w 135"/>
                  <a:gd name="T9" fmla="*/ 49 h 64"/>
                  <a:gd name="T10" fmla="*/ 7 w 135"/>
                  <a:gd name="T11" fmla="*/ 2 h 64"/>
                  <a:gd name="T12" fmla="*/ 0 w 135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64">
                    <a:moveTo>
                      <a:pt x="135" y="64"/>
                    </a:moveTo>
                    <a:lnTo>
                      <a:pt x="126" y="0"/>
                    </a:lnTo>
                    <a:lnTo>
                      <a:pt x="88" y="59"/>
                    </a:lnTo>
                    <a:lnTo>
                      <a:pt x="67" y="2"/>
                    </a:lnTo>
                    <a:lnTo>
                      <a:pt x="40" y="49"/>
                    </a:lnTo>
                    <a:lnTo>
                      <a:pt x="7" y="2"/>
                    </a:lnTo>
                    <a:lnTo>
                      <a:pt x="0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1" name="Freeform 33"/>
              <p:cNvSpPr/>
              <p:nvPr/>
            </p:nvSpPr>
            <p:spPr bwMode="auto">
              <a:xfrm>
                <a:off x="6161089" y="5532438"/>
                <a:ext cx="225425" cy="115888"/>
              </a:xfrm>
              <a:custGeom>
                <a:avLst/>
                <a:gdLst>
                  <a:gd name="T0" fmla="*/ 57 w 60"/>
                  <a:gd name="T1" fmla="*/ 29 h 31"/>
                  <a:gd name="T2" fmla="*/ 53 w 60"/>
                  <a:gd name="T3" fmla="*/ 6 h 31"/>
                  <a:gd name="T4" fmla="*/ 39 w 60"/>
                  <a:gd name="T5" fmla="*/ 28 h 31"/>
                  <a:gd name="T6" fmla="*/ 38 w 60"/>
                  <a:gd name="T7" fmla="*/ 28 h 31"/>
                  <a:gd name="T8" fmla="*/ 38 w 60"/>
                  <a:gd name="T9" fmla="*/ 28 h 31"/>
                  <a:gd name="T10" fmla="*/ 36 w 60"/>
                  <a:gd name="T11" fmla="*/ 27 h 31"/>
                  <a:gd name="T12" fmla="*/ 36 w 60"/>
                  <a:gd name="T13" fmla="*/ 27 h 31"/>
                  <a:gd name="T14" fmla="*/ 28 w 60"/>
                  <a:gd name="T15" fmla="*/ 7 h 31"/>
                  <a:gd name="T16" fmla="*/ 20 w 60"/>
                  <a:gd name="T17" fmla="*/ 24 h 31"/>
                  <a:gd name="T18" fmla="*/ 19 w 60"/>
                  <a:gd name="T19" fmla="*/ 25 h 31"/>
                  <a:gd name="T20" fmla="*/ 19 w 60"/>
                  <a:gd name="T21" fmla="*/ 25 h 31"/>
                  <a:gd name="T22" fmla="*/ 17 w 60"/>
                  <a:gd name="T23" fmla="*/ 24 h 31"/>
                  <a:gd name="T24" fmla="*/ 17 w 60"/>
                  <a:gd name="T25" fmla="*/ 24 h 31"/>
                  <a:gd name="T26" fmla="*/ 5 w 60"/>
                  <a:gd name="T27" fmla="*/ 7 h 31"/>
                  <a:gd name="T28" fmla="*/ 3 w 60"/>
                  <a:gd name="T29" fmla="*/ 29 h 31"/>
                  <a:gd name="T30" fmla="*/ 1 w 60"/>
                  <a:gd name="T31" fmla="*/ 31 h 31"/>
                  <a:gd name="T32" fmla="*/ 1 w 60"/>
                  <a:gd name="T33" fmla="*/ 31 h 31"/>
                  <a:gd name="T34" fmla="*/ 0 w 60"/>
                  <a:gd name="T35" fmla="*/ 29 h 31"/>
                  <a:gd name="T36" fmla="*/ 0 w 60"/>
                  <a:gd name="T37" fmla="*/ 29 h 31"/>
                  <a:gd name="T38" fmla="*/ 2 w 60"/>
                  <a:gd name="T39" fmla="*/ 3 h 31"/>
                  <a:gd name="T40" fmla="*/ 3 w 60"/>
                  <a:gd name="T41" fmla="*/ 2 h 31"/>
                  <a:gd name="T42" fmla="*/ 3 w 60"/>
                  <a:gd name="T43" fmla="*/ 2 h 31"/>
                  <a:gd name="T44" fmla="*/ 5 w 60"/>
                  <a:gd name="T45" fmla="*/ 2 h 31"/>
                  <a:gd name="T46" fmla="*/ 5 w 60"/>
                  <a:gd name="T47" fmla="*/ 2 h 31"/>
                  <a:gd name="T48" fmla="*/ 18 w 60"/>
                  <a:gd name="T49" fmla="*/ 20 h 31"/>
                  <a:gd name="T50" fmla="*/ 27 w 60"/>
                  <a:gd name="T51" fmla="*/ 2 h 31"/>
                  <a:gd name="T52" fmla="*/ 29 w 60"/>
                  <a:gd name="T53" fmla="*/ 2 h 31"/>
                  <a:gd name="T54" fmla="*/ 29 w 60"/>
                  <a:gd name="T55" fmla="*/ 2 h 31"/>
                  <a:gd name="T56" fmla="*/ 30 w 60"/>
                  <a:gd name="T57" fmla="*/ 2 h 31"/>
                  <a:gd name="T58" fmla="*/ 30 w 60"/>
                  <a:gd name="T59" fmla="*/ 2 h 31"/>
                  <a:gd name="T60" fmla="*/ 38 w 60"/>
                  <a:gd name="T61" fmla="*/ 23 h 31"/>
                  <a:gd name="T62" fmla="*/ 52 w 60"/>
                  <a:gd name="T63" fmla="*/ 1 h 31"/>
                  <a:gd name="T64" fmla="*/ 54 w 60"/>
                  <a:gd name="T65" fmla="*/ 0 h 31"/>
                  <a:gd name="T66" fmla="*/ 54 w 60"/>
                  <a:gd name="T67" fmla="*/ 0 h 31"/>
                  <a:gd name="T68" fmla="*/ 55 w 60"/>
                  <a:gd name="T69" fmla="*/ 2 h 31"/>
                  <a:gd name="T70" fmla="*/ 55 w 60"/>
                  <a:gd name="T71" fmla="*/ 2 h 31"/>
                  <a:gd name="T72" fmla="*/ 60 w 60"/>
                  <a:gd name="T73" fmla="*/ 29 h 31"/>
                  <a:gd name="T74" fmla="*/ 58 w 60"/>
                  <a:gd name="T75" fmla="*/ 31 h 31"/>
                  <a:gd name="T76" fmla="*/ 58 w 60"/>
                  <a:gd name="T77" fmla="*/ 31 h 31"/>
                  <a:gd name="T78" fmla="*/ 58 w 60"/>
                  <a:gd name="T79" fmla="*/ 31 h 31"/>
                  <a:gd name="T80" fmla="*/ 58 w 60"/>
                  <a:gd name="T81" fmla="*/ 31 h 31"/>
                  <a:gd name="T82" fmla="*/ 57 w 60"/>
                  <a:gd name="T83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31">
                    <a:moveTo>
                      <a:pt x="57" y="29"/>
                    </a:moveTo>
                    <a:cubicBezTo>
                      <a:pt x="53" y="6"/>
                      <a:pt x="53" y="6"/>
                      <a:pt x="53" y="6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6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0"/>
                      <a:pt x="2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0" y="30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1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3" y="1"/>
                      <a:pt x="53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1"/>
                      <a:pt x="55" y="1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60" y="30"/>
                      <a:pt x="59" y="30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7" y="31"/>
                      <a:pt x="57" y="30"/>
                      <a:pt x="57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2" name="Oval 60"/>
              <p:cNvSpPr>
                <a:spLocks noChangeArrowheads="1"/>
              </p:cNvSpPr>
              <p:nvPr/>
            </p:nvSpPr>
            <p:spPr bwMode="auto">
              <a:xfrm>
                <a:off x="6078539" y="5103813"/>
                <a:ext cx="569913" cy="180975"/>
              </a:xfrm>
              <a:prstGeom prst="ellipse">
                <a:avLst/>
              </a:prstGeom>
              <a:solidFill>
                <a:srgbClr val="C2D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3" name="Oval 61"/>
              <p:cNvSpPr>
                <a:spLocks noChangeArrowheads="1"/>
              </p:cNvSpPr>
              <p:nvPr/>
            </p:nvSpPr>
            <p:spPr bwMode="auto">
              <a:xfrm>
                <a:off x="6186489" y="5133975"/>
                <a:ext cx="354013" cy="98425"/>
              </a:xfrm>
              <a:prstGeom prst="ellipse">
                <a:avLst/>
              </a:prstGeom>
              <a:solidFill>
                <a:srgbClr val="A6B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4" name="Freeform 62"/>
              <p:cNvSpPr/>
              <p:nvPr/>
            </p:nvSpPr>
            <p:spPr bwMode="auto">
              <a:xfrm>
                <a:off x="6364289" y="4740275"/>
                <a:ext cx="296863" cy="261938"/>
              </a:xfrm>
              <a:custGeom>
                <a:avLst/>
                <a:gdLst>
                  <a:gd name="T0" fmla="*/ 0 w 79"/>
                  <a:gd name="T1" fmla="*/ 65 h 70"/>
                  <a:gd name="T2" fmla="*/ 57 w 79"/>
                  <a:gd name="T3" fmla="*/ 28 h 70"/>
                  <a:gd name="T4" fmla="*/ 0 w 79"/>
                  <a:gd name="T5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9" h="70">
                    <a:moveTo>
                      <a:pt x="0" y="65"/>
                    </a:moveTo>
                    <a:cubicBezTo>
                      <a:pt x="0" y="65"/>
                      <a:pt x="27" y="0"/>
                      <a:pt x="57" y="28"/>
                    </a:cubicBezTo>
                    <a:cubicBezTo>
                      <a:pt x="79" y="49"/>
                      <a:pt x="20" y="70"/>
                      <a:pt x="0" y="65"/>
                    </a:cubicBezTo>
                    <a:close/>
                  </a:path>
                </a:pathLst>
              </a:custGeom>
              <a:solidFill>
                <a:srgbClr val="A3D1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5" name="Freeform 63"/>
              <p:cNvSpPr>
                <a:spLocks noEditPoints="1"/>
              </p:cNvSpPr>
              <p:nvPr/>
            </p:nvSpPr>
            <p:spPr bwMode="auto">
              <a:xfrm>
                <a:off x="6359526" y="4814888"/>
                <a:ext cx="241300" cy="176213"/>
              </a:xfrm>
              <a:custGeom>
                <a:avLst/>
                <a:gdLst>
                  <a:gd name="T0" fmla="*/ 1 w 64"/>
                  <a:gd name="T1" fmla="*/ 46 h 47"/>
                  <a:gd name="T2" fmla="*/ 1 w 64"/>
                  <a:gd name="T3" fmla="*/ 45 h 47"/>
                  <a:gd name="T4" fmla="*/ 2 w 64"/>
                  <a:gd name="T5" fmla="*/ 45 h 47"/>
                  <a:gd name="T6" fmla="*/ 1 w 64"/>
                  <a:gd name="T7" fmla="*/ 45 h 47"/>
                  <a:gd name="T8" fmla="*/ 1 w 64"/>
                  <a:gd name="T9" fmla="*/ 46 h 47"/>
                  <a:gd name="T10" fmla="*/ 0 w 64"/>
                  <a:gd name="T11" fmla="*/ 45 h 47"/>
                  <a:gd name="T12" fmla="*/ 0 w 64"/>
                  <a:gd name="T13" fmla="*/ 45 h 47"/>
                  <a:gd name="T14" fmla="*/ 0 w 64"/>
                  <a:gd name="T15" fmla="*/ 44 h 47"/>
                  <a:gd name="T16" fmla="*/ 0 w 64"/>
                  <a:gd name="T17" fmla="*/ 44 h 47"/>
                  <a:gd name="T18" fmla="*/ 42 w 64"/>
                  <a:gd name="T19" fmla="*/ 0 h 47"/>
                  <a:gd name="T20" fmla="*/ 42 w 64"/>
                  <a:gd name="T21" fmla="*/ 0 h 47"/>
                  <a:gd name="T22" fmla="*/ 59 w 64"/>
                  <a:gd name="T23" fmla="*/ 7 h 47"/>
                  <a:gd name="T24" fmla="*/ 59 w 64"/>
                  <a:gd name="T25" fmla="*/ 7 h 47"/>
                  <a:gd name="T26" fmla="*/ 64 w 64"/>
                  <a:gd name="T27" fmla="*/ 18 h 47"/>
                  <a:gd name="T28" fmla="*/ 64 w 64"/>
                  <a:gd name="T29" fmla="*/ 18 h 47"/>
                  <a:gd name="T30" fmla="*/ 44 w 64"/>
                  <a:gd name="T31" fmla="*/ 39 h 47"/>
                  <a:gd name="T32" fmla="*/ 44 w 64"/>
                  <a:gd name="T33" fmla="*/ 39 h 47"/>
                  <a:gd name="T34" fmla="*/ 8 w 64"/>
                  <a:gd name="T35" fmla="*/ 47 h 47"/>
                  <a:gd name="T36" fmla="*/ 8 w 64"/>
                  <a:gd name="T37" fmla="*/ 47 h 47"/>
                  <a:gd name="T38" fmla="*/ 1 w 64"/>
                  <a:gd name="T39" fmla="*/ 46 h 47"/>
                  <a:gd name="T40" fmla="*/ 8 w 64"/>
                  <a:gd name="T41" fmla="*/ 44 h 47"/>
                  <a:gd name="T42" fmla="*/ 42 w 64"/>
                  <a:gd name="T43" fmla="*/ 36 h 47"/>
                  <a:gd name="T44" fmla="*/ 42 w 64"/>
                  <a:gd name="T45" fmla="*/ 36 h 47"/>
                  <a:gd name="T46" fmla="*/ 61 w 64"/>
                  <a:gd name="T47" fmla="*/ 18 h 47"/>
                  <a:gd name="T48" fmla="*/ 61 w 64"/>
                  <a:gd name="T49" fmla="*/ 18 h 47"/>
                  <a:gd name="T50" fmla="*/ 57 w 64"/>
                  <a:gd name="T51" fmla="*/ 9 h 47"/>
                  <a:gd name="T52" fmla="*/ 57 w 64"/>
                  <a:gd name="T53" fmla="*/ 9 h 47"/>
                  <a:gd name="T54" fmla="*/ 42 w 64"/>
                  <a:gd name="T55" fmla="*/ 3 h 47"/>
                  <a:gd name="T56" fmla="*/ 42 w 64"/>
                  <a:gd name="T57" fmla="*/ 3 h 47"/>
                  <a:gd name="T58" fmla="*/ 14 w 64"/>
                  <a:gd name="T59" fmla="*/ 24 h 47"/>
                  <a:gd name="T60" fmla="*/ 14 w 64"/>
                  <a:gd name="T61" fmla="*/ 24 h 47"/>
                  <a:gd name="T62" fmla="*/ 3 w 64"/>
                  <a:gd name="T63" fmla="*/ 44 h 47"/>
                  <a:gd name="T64" fmla="*/ 3 w 64"/>
                  <a:gd name="T65" fmla="*/ 44 h 47"/>
                  <a:gd name="T66" fmla="*/ 8 w 64"/>
                  <a:gd name="T67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" h="47">
                    <a:moveTo>
                      <a:pt x="1" y="46"/>
                    </a:moveTo>
                    <a:cubicBezTo>
                      <a:pt x="1" y="45"/>
                      <a:pt x="1" y="45"/>
                      <a:pt x="1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6"/>
                      <a:pt x="0" y="46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17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8" y="0"/>
                      <a:pt x="53" y="2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62" y="11"/>
                      <a:pt x="64" y="14"/>
                      <a:pt x="64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27"/>
                      <a:pt x="55" y="34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2" y="44"/>
                      <a:pt x="19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6" y="47"/>
                      <a:pt x="3" y="47"/>
                      <a:pt x="1" y="46"/>
                    </a:cubicBezTo>
                    <a:close/>
                    <a:moveTo>
                      <a:pt x="8" y="44"/>
                    </a:moveTo>
                    <a:cubicBezTo>
                      <a:pt x="18" y="44"/>
                      <a:pt x="31" y="41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53" y="31"/>
                      <a:pt x="61" y="24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5"/>
                      <a:pt x="60" y="12"/>
                      <a:pt x="57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2" y="4"/>
                      <a:pt x="47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2" y="2"/>
                      <a:pt x="21" y="13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9" y="32"/>
                      <a:pt x="5" y="40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5" y="44"/>
                      <a:pt x="6" y="44"/>
                      <a:pt x="8" y="4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6" name="Freeform 64"/>
              <p:cNvSpPr/>
              <p:nvPr/>
            </p:nvSpPr>
            <p:spPr bwMode="auto">
              <a:xfrm>
                <a:off x="6067426" y="4743450"/>
                <a:ext cx="296863" cy="266700"/>
              </a:xfrm>
              <a:custGeom>
                <a:avLst/>
                <a:gdLst>
                  <a:gd name="T0" fmla="*/ 79 w 79"/>
                  <a:gd name="T1" fmla="*/ 64 h 71"/>
                  <a:gd name="T2" fmla="*/ 19 w 79"/>
                  <a:gd name="T3" fmla="*/ 33 h 71"/>
                  <a:gd name="T4" fmla="*/ 79 w 79"/>
                  <a:gd name="T5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9" h="71">
                    <a:moveTo>
                      <a:pt x="79" y="64"/>
                    </a:moveTo>
                    <a:cubicBezTo>
                      <a:pt x="79" y="64"/>
                      <a:pt x="44" y="0"/>
                      <a:pt x="19" y="33"/>
                    </a:cubicBezTo>
                    <a:cubicBezTo>
                      <a:pt x="0" y="57"/>
                      <a:pt x="60" y="71"/>
                      <a:pt x="79" y="64"/>
                    </a:cubicBezTo>
                    <a:close/>
                  </a:path>
                </a:pathLst>
              </a:custGeom>
              <a:solidFill>
                <a:srgbClr val="A3D1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7" name="Freeform 65"/>
              <p:cNvSpPr>
                <a:spLocks noEditPoints="1"/>
              </p:cNvSpPr>
              <p:nvPr/>
            </p:nvSpPr>
            <p:spPr bwMode="auto">
              <a:xfrm>
                <a:off x="6119814" y="4826000"/>
                <a:ext cx="250825" cy="169863"/>
              </a:xfrm>
              <a:custGeom>
                <a:avLst/>
                <a:gdLst>
                  <a:gd name="T0" fmla="*/ 18 w 67"/>
                  <a:gd name="T1" fmla="*/ 38 h 45"/>
                  <a:gd name="T2" fmla="*/ 0 w 67"/>
                  <a:gd name="T3" fmla="*/ 20 h 45"/>
                  <a:gd name="T4" fmla="*/ 0 w 67"/>
                  <a:gd name="T5" fmla="*/ 20 h 45"/>
                  <a:gd name="T6" fmla="*/ 4 w 67"/>
                  <a:gd name="T7" fmla="*/ 10 h 45"/>
                  <a:gd name="T8" fmla="*/ 4 w 67"/>
                  <a:gd name="T9" fmla="*/ 10 h 45"/>
                  <a:gd name="T10" fmla="*/ 21 w 67"/>
                  <a:gd name="T11" fmla="*/ 0 h 45"/>
                  <a:gd name="T12" fmla="*/ 21 w 67"/>
                  <a:gd name="T13" fmla="*/ 0 h 45"/>
                  <a:gd name="T14" fmla="*/ 66 w 67"/>
                  <a:gd name="T15" fmla="*/ 41 h 45"/>
                  <a:gd name="T16" fmla="*/ 66 w 67"/>
                  <a:gd name="T17" fmla="*/ 41 h 45"/>
                  <a:gd name="T18" fmla="*/ 65 w 67"/>
                  <a:gd name="T19" fmla="*/ 42 h 45"/>
                  <a:gd name="T20" fmla="*/ 66 w 67"/>
                  <a:gd name="T21" fmla="*/ 41 h 45"/>
                  <a:gd name="T22" fmla="*/ 66 w 67"/>
                  <a:gd name="T23" fmla="*/ 42 h 45"/>
                  <a:gd name="T24" fmla="*/ 66 w 67"/>
                  <a:gd name="T25" fmla="*/ 42 h 45"/>
                  <a:gd name="T26" fmla="*/ 65 w 67"/>
                  <a:gd name="T27" fmla="*/ 43 h 45"/>
                  <a:gd name="T28" fmla="*/ 65 w 67"/>
                  <a:gd name="T29" fmla="*/ 43 h 45"/>
                  <a:gd name="T30" fmla="*/ 52 w 67"/>
                  <a:gd name="T31" fmla="*/ 45 h 45"/>
                  <a:gd name="T32" fmla="*/ 52 w 67"/>
                  <a:gd name="T33" fmla="*/ 45 h 45"/>
                  <a:gd name="T34" fmla="*/ 18 w 67"/>
                  <a:gd name="T35" fmla="*/ 38 h 45"/>
                  <a:gd name="T36" fmla="*/ 21 w 67"/>
                  <a:gd name="T37" fmla="*/ 3 h 45"/>
                  <a:gd name="T38" fmla="*/ 6 w 67"/>
                  <a:gd name="T39" fmla="*/ 12 h 45"/>
                  <a:gd name="T40" fmla="*/ 6 w 67"/>
                  <a:gd name="T41" fmla="*/ 12 h 45"/>
                  <a:gd name="T42" fmla="*/ 3 w 67"/>
                  <a:gd name="T43" fmla="*/ 20 h 45"/>
                  <a:gd name="T44" fmla="*/ 3 w 67"/>
                  <a:gd name="T45" fmla="*/ 20 h 45"/>
                  <a:gd name="T46" fmla="*/ 19 w 67"/>
                  <a:gd name="T47" fmla="*/ 36 h 45"/>
                  <a:gd name="T48" fmla="*/ 19 w 67"/>
                  <a:gd name="T49" fmla="*/ 36 h 45"/>
                  <a:gd name="T50" fmla="*/ 52 w 67"/>
                  <a:gd name="T51" fmla="*/ 42 h 45"/>
                  <a:gd name="T52" fmla="*/ 52 w 67"/>
                  <a:gd name="T53" fmla="*/ 42 h 45"/>
                  <a:gd name="T54" fmla="*/ 63 w 67"/>
                  <a:gd name="T55" fmla="*/ 41 h 45"/>
                  <a:gd name="T56" fmla="*/ 63 w 67"/>
                  <a:gd name="T57" fmla="*/ 41 h 45"/>
                  <a:gd name="T58" fmla="*/ 50 w 67"/>
                  <a:gd name="T59" fmla="*/ 22 h 45"/>
                  <a:gd name="T60" fmla="*/ 50 w 67"/>
                  <a:gd name="T61" fmla="*/ 22 h 45"/>
                  <a:gd name="T62" fmla="*/ 21 w 67"/>
                  <a:gd name="T63" fmla="*/ 3 h 45"/>
                  <a:gd name="T64" fmla="*/ 21 w 67"/>
                  <a:gd name="T65" fmla="*/ 3 h 45"/>
                  <a:gd name="T66" fmla="*/ 21 w 67"/>
                  <a:gd name="T6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" h="45">
                    <a:moveTo>
                      <a:pt x="18" y="38"/>
                    </a:moveTo>
                    <a:cubicBezTo>
                      <a:pt x="8" y="34"/>
                      <a:pt x="0" y="2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6"/>
                      <a:pt x="1" y="13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9" y="3"/>
                      <a:pt x="15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45" y="0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7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3"/>
                      <a:pt x="65" y="43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2" y="44"/>
                      <a:pt x="57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41" y="45"/>
                      <a:pt x="29" y="43"/>
                      <a:pt x="18" y="38"/>
                    </a:cubicBezTo>
                    <a:close/>
                    <a:moveTo>
                      <a:pt x="21" y="3"/>
                    </a:moveTo>
                    <a:cubicBezTo>
                      <a:pt x="16" y="3"/>
                      <a:pt x="11" y="5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5"/>
                      <a:pt x="3" y="17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0" y="32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9" y="40"/>
                      <a:pt x="42" y="42"/>
                      <a:pt x="52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6" y="42"/>
                      <a:pt x="60" y="41"/>
                      <a:pt x="63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1" y="37"/>
                      <a:pt x="56" y="30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2" y="13"/>
                      <a:pt x="3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8" name="Freeform 66"/>
              <p:cNvSpPr/>
              <p:nvPr/>
            </p:nvSpPr>
            <p:spPr bwMode="auto">
              <a:xfrm>
                <a:off x="6367464" y="4729163"/>
                <a:ext cx="134938" cy="119063"/>
              </a:xfrm>
              <a:custGeom>
                <a:avLst/>
                <a:gdLst>
                  <a:gd name="T0" fmla="*/ 0 w 36"/>
                  <a:gd name="T1" fmla="*/ 31 h 32"/>
                  <a:gd name="T2" fmla="*/ 24 w 36"/>
                  <a:gd name="T3" fmla="*/ 11 h 32"/>
                  <a:gd name="T4" fmla="*/ 0 w 36"/>
                  <a:gd name="T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2">
                    <a:moveTo>
                      <a:pt x="0" y="31"/>
                    </a:moveTo>
                    <a:cubicBezTo>
                      <a:pt x="0" y="31"/>
                      <a:pt x="8" y="0"/>
                      <a:pt x="24" y="11"/>
                    </a:cubicBezTo>
                    <a:cubicBezTo>
                      <a:pt x="36" y="19"/>
                      <a:pt x="9" y="32"/>
                      <a:pt x="0" y="31"/>
                    </a:cubicBezTo>
                    <a:close/>
                  </a:path>
                </a:pathLst>
              </a:custGeom>
              <a:solidFill>
                <a:srgbClr val="64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09" name="Freeform 67"/>
              <p:cNvSpPr>
                <a:spLocks noEditPoints="1"/>
              </p:cNvSpPr>
              <p:nvPr/>
            </p:nvSpPr>
            <p:spPr bwMode="auto">
              <a:xfrm>
                <a:off x="6359526" y="4754563"/>
                <a:ext cx="117475" cy="93663"/>
              </a:xfrm>
              <a:custGeom>
                <a:avLst/>
                <a:gdLst>
                  <a:gd name="T0" fmla="*/ 2 w 31"/>
                  <a:gd name="T1" fmla="*/ 25 h 25"/>
                  <a:gd name="T2" fmla="*/ 2 w 31"/>
                  <a:gd name="T3" fmla="*/ 24 h 25"/>
                  <a:gd name="T4" fmla="*/ 3 w 31"/>
                  <a:gd name="T5" fmla="*/ 24 h 25"/>
                  <a:gd name="T6" fmla="*/ 2 w 31"/>
                  <a:gd name="T7" fmla="*/ 24 h 25"/>
                  <a:gd name="T8" fmla="*/ 2 w 31"/>
                  <a:gd name="T9" fmla="*/ 25 h 25"/>
                  <a:gd name="T10" fmla="*/ 1 w 31"/>
                  <a:gd name="T11" fmla="*/ 25 h 25"/>
                  <a:gd name="T12" fmla="*/ 1 w 31"/>
                  <a:gd name="T13" fmla="*/ 25 h 25"/>
                  <a:gd name="T14" fmla="*/ 0 w 31"/>
                  <a:gd name="T15" fmla="*/ 23 h 25"/>
                  <a:gd name="T16" fmla="*/ 0 w 31"/>
                  <a:gd name="T17" fmla="*/ 23 h 25"/>
                  <a:gd name="T18" fmla="*/ 5 w 31"/>
                  <a:gd name="T19" fmla="*/ 12 h 25"/>
                  <a:gd name="T20" fmla="*/ 5 w 31"/>
                  <a:gd name="T21" fmla="*/ 12 h 25"/>
                  <a:gd name="T22" fmla="*/ 19 w 31"/>
                  <a:gd name="T23" fmla="*/ 0 h 25"/>
                  <a:gd name="T24" fmla="*/ 19 w 31"/>
                  <a:gd name="T25" fmla="*/ 0 h 25"/>
                  <a:gd name="T26" fmla="*/ 27 w 31"/>
                  <a:gd name="T27" fmla="*/ 3 h 25"/>
                  <a:gd name="T28" fmla="*/ 27 w 31"/>
                  <a:gd name="T29" fmla="*/ 3 h 25"/>
                  <a:gd name="T30" fmla="*/ 31 w 31"/>
                  <a:gd name="T31" fmla="*/ 9 h 25"/>
                  <a:gd name="T32" fmla="*/ 31 w 31"/>
                  <a:gd name="T33" fmla="*/ 9 h 25"/>
                  <a:gd name="T34" fmla="*/ 20 w 31"/>
                  <a:gd name="T35" fmla="*/ 20 h 25"/>
                  <a:gd name="T36" fmla="*/ 20 w 31"/>
                  <a:gd name="T37" fmla="*/ 20 h 25"/>
                  <a:gd name="T38" fmla="*/ 4 w 31"/>
                  <a:gd name="T39" fmla="*/ 25 h 25"/>
                  <a:gd name="T40" fmla="*/ 4 w 31"/>
                  <a:gd name="T41" fmla="*/ 25 h 25"/>
                  <a:gd name="T42" fmla="*/ 2 w 31"/>
                  <a:gd name="T43" fmla="*/ 25 h 25"/>
                  <a:gd name="T44" fmla="*/ 7 w 31"/>
                  <a:gd name="T45" fmla="*/ 13 h 25"/>
                  <a:gd name="T46" fmla="*/ 4 w 31"/>
                  <a:gd name="T47" fmla="*/ 22 h 25"/>
                  <a:gd name="T48" fmla="*/ 4 w 31"/>
                  <a:gd name="T49" fmla="*/ 22 h 25"/>
                  <a:gd name="T50" fmla="*/ 19 w 31"/>
                  <a:gd name="T51" fmla="*/ 18 h 25"/>
                  <a:gd name="T52" fmla="*/ 19 w 31"/>
                  <a:gd name="T53" fmla="*/ 18 h 25"/>
                  <a:gd name="T54" fmla="*/ 28 w 31"/>
                  <a:gd name="T55" fmla="*/ 9 h 25"/>
                  <a:gd name="T56" fmla="*/ 28 w 31"/>
                  <a:gd name="T57" fmla="*/ 9 h 25"/>
                  <a:gd name="T58" fmla="*/ 25 w 31"/>
                  <a:gd name="T59" fmla="*/ 5 h 25"/>
                  <a:gd name="T60" fmla="*/ 25 w 31"/>
                  <a:gd name="T61" fmla="*/ 5 h 25"/>
                  <a:gd name="T62" fmla="*/ 19 w 31"/>
                  <a:gd name="T63" fmla="*/ 3 h 25"/>
                  <a:gd name="T64" fmla="*/ 19 w 31"/>
                  <a:gd name="T65" fmla="*/ 3 h 25"/>
                  <a:gd name="T66" fmla="*/ 19 w 31"/>
                  <a:gd name="T67" fmla="*/ 3 h 25"/>
                  <a:gd name="T68" fmla="*/ 19 w 31"/>
                  <a:gd name="T69" fmla="*/ 3 h 25"/>
                  <a:gd name="T70" fmla="*/ 7 w 31"/>
                  <a:gd name="T71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" h="25">
                    <a:moveTo>
                      <a:pt x="2" y="25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2" y="18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8" y="6"/>
                      <a:pt x="12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2" y="0"/>
                      <a:pt x="24" y="1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5"/>
                      <a:pt x="31" y="7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14"/>
                      <a:pt x="26" y="17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5" y="23"/>
                      <a:pt x="8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5"/>
                      <a:pt x="2" y="25"/>
                      <a:pt x="2" y="25"/>
                    </a:cubicBezTo>
                    <a:close/>
                    <a:moveTo>
                      <a:pt x="7" y="13"/>
                    </a:moveTo>
                    <a:cubicBezTo>
                      <a:pt x="6" y="17"/>
                      <a:pt x="4" y="20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8" y="22"/>
                      <a:pt x="14" y="20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4" y="15"/>
                      <a:pt x="28" y="11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8"/>
                      <a:pt x="27" y="7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4"/>
                      <a:pt x="21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4" y="3"/>
                      <a:pt x="10" y="8"/>
                      <a:pt x="7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0" name="Freeform 68"/>
              <p:cNvSpPr/>
              <p:nvPr/>
            </p:nvSpPr>
            <p:spPr bwMode="auto">
              <a:xfrm>
                <a:off x="6235701" y="4713288"/>
                <a:ext cx="128588" cy="134938"/>
              </a:xfrm>
              <a:custGeom>
                <a:avLst/>
                <a:gdLst>
                  <a:gd name="T0" fmla="*/ 34 w 34"/>
                  <a:gd name="T1" fmla="*/ 35 h 36"/>
                  <a:gd name="T2" fmla="*/ 10 w 34"/>
                  <a:gd name="T3" fmla="*/ 15 h 36"/>
                  <a:gd name="T4" fmla="*/ 34 w 34"/>
                  <a:gd name="T5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34" y="35"/>
                    </a:moveTo>
                    <a:cubicBezTo>
                      <a:pt x="34" y="35"/>
                      <a:pt x="27" y="0"/>
                      <a:pt x="10" y="15"/>
                    </a:cubicBezTo>
                    <a:cubicBezTo>
                      <a:pt x="0" y="24"/>
                      <a:pt x="25" y="36"/>
                      <a:pt x="34" y="35"/>
                    </a:cubicBezTo>
                    <a:close/>
                  </a:path>
                </a:pathLst>
              </a:custGeom>
              <a:solidFill>
                <a:srgbClr val="64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1" name="Freeform 69"/>
              <p:cNvSpPr>
                <a:spLocks noEditPoints="1"/>
              </p:cNvSpPr>
              <p:nvPr/>
            </p:nvSpPr>
            <p:spPr bwMode="auto">
              <a:xfrm>
                <a:off x="6257926" y="4751388"/>
                <a:ext cx="112713" cy="101600"/>
              </a:xfrm>
              <a:custGeom>
                <a:avLst/>
                <a:gdLst>
                  <a:gd name="T0" fmla="*/ 10 w 30"/>
                  <a:gd name="T1" fmla="*/ 22 h 27"/>
                  <a:gd name="T2" fmla="*/ 0 w 30"/>
                  <a:gd name="T3" fmla="*/ 10 h 27"/>
                  <a:gd name="T4" fmla="*/ 0 w 30"/>
                  <a:gd name="T5" fmla="*/ 10 h 27"/>
                  <a:gd name="T6" fmla="*/ 3 w 30"/>
                  <a:gd name="T7" fmla="*/ 4 h 27"/>
                  <a:gd name="T8" fmla="*/ 3 w 30"/>
                  <a:gd name="T9" fmla="*/ 4 h 27"/>
                  <a:gd name="T10" fmla="*/ 12 w 30"/>
                  <a:gd name="T11" fmla="*/ 0 h 27"/>
                  <a:gd name="T12" fmla="*/ 12 w 30"/>
                  <a:gd name="T13" fmla="*/ 0 h 27"/>
                  <a:gd name="T14" fmla="*/ 25 w 30"/>
                  <a:gd name="T15" fmla="*/ 13 h 27"/>
                  <a:gd name="T16" fmla="*/ 25 w 30"/>
                  <a:gd name="T17" fmla="*/ 13 h 27"/>
                  <a:gd name="T18" fmla="*/ 29 w 30"/>
                  <a:gd name="T19" fmla="*/ 25 h 27"/>
                  <a:gd name="T20" fmla="*/ 29 w 30"/>
                  <a:gd name="T21" fmla="*/ 25 h 27"/>
                  <a:gd name="T22" fmla="*/ 28 w 30"/>
                  <a:gd name="T23" fmla="*/ 25 h 27"/>
                  <a:gd name="T24" fmla="*/ 29 w 30"/>
                  <a:gd name="T25" fmla="*/ 25 h 27"/>
                  <a:gd name="T26" fmla="*/ 29 w 30"/>
                  <a:gd name="T27" fmla="*/ 26 h 27"/>
                  <a:gd name="T28" fmla="*/ 29 w 30"/>
                  <a:gd name="T29" fmla="*/ 26 h 27"/>
                  <a:gd name="T30" fmla="*/ 28 w 30"/>
                  <a:gd name="T31" fmla="*/ 27 h 27"/>
                  <a:gd name="T32" fmla="*/ 28 w 30"/>
                  <a:gd name="T33" fmla="*/ 27 h 27"/>
                  <a:gd name="T34" fmla="*/ 26 w 30"/>
                  <a:gd name="T35" fmla="*/ 27 h 27"/>
                  <a:gd name="T36" fmla="*/ 26 w 30"/>
                  <a:gd name="T37" fmla="*/ 27 h 27"/>
                  <a:gd name="T38" fmla="*/ 10 w 30"/>
                  <a:gd name="T39" fmla="*/ 22 h 27"/>
                  <a:gd name="T40" fmla="*/ 12 w 30"/>
                  <a:gd name="T41" fmla="*/ 3 h 27"/>
                  <a:gd name="T42" fmla="*/ 5 w 30"/>
                  <a:gd name="T43" fmla="*/ 6 h 27"/>
                  <a:gd name="T44" fmla="*/ 5 w 30"/>
                  <a:gd name="T45" fmla="*/ 6 h 27"/>
                  <a:gd name="T46" fmla="*/ 3 w 30"/>
                  <a:gd name="T47" fmla="*/ 10 h 27"/>
                  <a:gd name="T48" fmla="*/ 3 w 30"/>
                  <a:gd name="T49" fmla="*/ 10 h 27"/>
                  <a:gd name="T50" fmla="*/ 12 w 30"/>
                  <a:gd name="T51" fmla="*/ 19 h 27"/>
                  <a:gd name="T52" fmla="*/ 12 w 30"/>
                  <a:gd name="T53" fmla="*/ 19 h 27"/>
                  <a:gd name="T54" fmla="*/ 26 w 30"/>
                  <a:gd name="T55" fmla="*/ 24 h 27"/>
                  <a:gd name="T56" fmla="*/ 26 w 30"/>
                  <a:gd name="T57" fmla="*/ 24 h 27"/>
                  <a:gd name="T58" fmla="*/ 23 w 30"/>
                  <a:gd name="T59" fmla="*/ 14 h 27"/>
                  <a:gd name="T60" fmla="*/ 23 w 30"/>
                  <a:gd name="T61" fmla="*/ 14 h 27"/>
                  <a:gd name="T62" fmla="*/ 12 w 30"/>
                  <a:gd name="T63" fmla="*/ 3 h 27"/>
                  <a:gd name="T64" fmla="*/ 12 w 30"/>
                  <a:gd name="T65" fmla="*/ 3 h 27"/>
                  <a:gd name="T66" fmla="*/ 12 w 30"/>
                  <a:gd name="T67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27">
                    <a:moveTo>
                      <a:pt x="10" y="22"/>
                    </a:moveTo>
                    <a:cubicBezTo>
                      <a:pt x="5" y="19"/>
                      <a:pt x="1" y="1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9" y="0"/>
                      <a:pt x="23" y="7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8" y="19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5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7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7"/>
                      <a:pt x="16" y="25"/>
                      <a:pt x="10" y="22"/>
                    </a:cubicBezTo>
                    <a:close/>
                    <a:moveTo>
                      <a:pt x="12" y="3"/>
                    </a:moveTo>
                    <a:cubicBezTo>
                      <a:pt x="10" y="3"/>
                      <a:pt x="8" y="3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7" y="16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7" y="22"/>
                      <a:pt x="22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2"/>
                      <a:pt x="24" y="18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0" y="8"/>
                      <a:pt x="16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2" name="Freeform 70"/>
              <p:cNvSpPr/>
              <p:nvPr/>
            </p:nvSpPr>
            <p:spPr bwMode="auto">
              <a:xfrm>
                <a:off x="6364289" y="4724400"/>
                <a:ext cx="0" cy="458788"/>
              </a:xfrm>
              <a:custGeom>
                <a:avLst/>
                <a:gdLst>
                  <a:gd name="T0" fmla="*/ 0 h 289"/>
                  <a:gd name="T1" fmla="*/ 289 h 289"/>
                  <a:gd name="T2" fmla="*/ 0 h 28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89">
                    <a:moveTo>
                      <a:pt x="0" y="0"/>
                    </a:moveTo>
                    <a:lnTo>
                      <a:pt x="0" y="2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2C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3" name="Line 71"/>
              <p:cNvSpPr>
                <a:spLocks noChangeShapeType="1"/>
              </p:cNvSpPr>
              <p:nvPr/>
            </p:nvSpPr>
            <p:spPr bwMode="auto">
              <a:xfrm>
                <a:off x="6364289" y="4724400"/>
                <a:ext cx="0" cy="458788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4" name="Freeform 72"/>
              <p:cNvSpPr/>
              <p:nvPr/>
            </p:nvSpPr>
            <p:spPr bwMode="auto">
              <a:xfrm>
                <a:off x="6359526" y="4721225"/>
                <a:ext cx="11113" cy="469900"/>
              </a:xfrm>
              <a:custGeom>
                <a:avLst/>
                <a:gdLst>
                  <a:gd name="T0" fmla="*/ 0 w 3"/>
                  <a:gd name="T1" fmla="*/ 123 h 125"/>
                  <a:gd name="T2" fmla="*/ 0 w 3"/>
                  <a:gd name="T3" fmla="*/ 1 h 125"/>
                  <a:gd name="T4" fmla="*/ 1 w 3"/>
                  <a:gd name="T5" fmla="*/ 0 h 125"/>
                  <a:gd name="T6" fmla="*/ 1 w 3"/>
                  <a:gd name="T7" fmla="*/ 0 h 125"/>
                  <a:gd name="T8" fmla="*/ 3 w 3"/>
                  <a:gd name="T9" fmla="*/ 1 h 125"/>
                  <a:gd name="T10" fmla="*/ 3 w 3"/>
                  <a:gd name="T11" fmla="*/ 1 h 125"/>
                  <a:gd name="T12" fmla="*/ 3 w 3"/>
                  <a:gd name="T13" fmla="*/ 123 h 125"/>
                  <a:gd name="T14" fmla="*/ 1 w 3"/>
                  <a:gd name="T15" fmla="*/ 125 h 125"/>
                  <a:gd name="T16" fmla="*/ 1 w 3"/>
                  <a:gd name="T17" fmla="*/ 125 h 125"/>
                  <a:gd name="T18" fmla="*/ 0 w 3"/>
                  <a:gd name="T19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25">
                    <a:moveTo>
                      <a:pt x="0" y="123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3" y="124"/>
                      <a:pt x="2" y="125"/>
                      <a:pt x="1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1" y="125"/>
                      <a:pt x="0" y="124"/>
                      <a:pt x="0" y="12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5" name="Freeform 73"/>
              <p:cNvSpPr/>
              <p:nvPr/>
            </p:nvSpPr>
            <p:spPr bwMode="auto">
              <a:xfrm>
                <a:off x="6221414" y="4510088"/>
                <a:ext cx="333375" cy="225425"/>
              </a:xfrm>
              <a:custGeom>
                <a:avLst/>
                <a:gdLst>
                  <a:gd name="T0" fmla="*/ 39 w 89"/>
                  <a:gd name="T1" fmla="*/ 17 h 60"/>
                  <a:gd name="T2" fmla="*/ 48 w 89"/>
                  <a:gd name="T3" fmla="*/ 13 h 60"/>
                  <a:gd name="T4" fmla="*/ 64 w 89"/>
                  <a:gd name="T5" fmla="*/ 43 h 60"/>
                  <a:gd name="T6" fmla="*/ 39 w 89"/>
                  <a:gd name="T7" fmla="*/ 59 h 60"/>
                  <a:gd name="T8" fmla="*/ 8 w 89"/>
                  <a:gd name="T9" fmla="*/ 15 h 60"/>
                  <a:gd name="T10" fmla="*/ 39 w 89"/>
                  <a:gd name="T11" fmla="*/ 1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60">
                    <a:moveTo>
                      <a:pt x="39" y="17"/>
                    </a:moveTo>
                    <a:cubicBezTo>
                      <a:pt x="39" y="17"/>
                      <a:pt x="40" y="21"/>
                      <a:pt x="48" y="13"/>
                    </a:cubicBezTo>
                    <a:cubicBezTo>
                      <a:pt x="58" y="2"/>
                      <a:pt x="89" y="13"/>
                      <a:pt x="64" y="43"/>
                    </a:cubicBezTo>
                    <a:cubicBezTo>
                      <a:pt x="64" y="43"/>
                      <a:pt x="51" y="58"/>
                      <a:pt x="39" y="59"/>
                    </a:cubicBezTo>
                    <a:cubicBezTo>
                      <a:pt x="30" y="60"/>
                      <a:pt x="0" y="31"/>
                      <a:pt x="8" y="15"/>
                    </a:cubicBezTo>
                    <a:cubicBezTo>
                      <a:pt x="15" y="0"/>
                      <a:pt x="32" y="6"/>
                      <a:pt x="39" y="17"/>
                    </a:cubicBezTo>
                    <a:close/>
                  </a:path>
                </a:pathLst>
              </a:custGeom>
              <a:solidFill>
                <a:srgbClr val="E09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6" name="Freeform 74"/>
              <p:cNvSpPr>
                <a:spLocks noEditPoints="1"/>
              </p:cNvSpPr>
              <p:nvPr/>
            </p:nvSpPr>
            <p:spPr bwMode="auto">
              <a:xfrm>
                <a:off x="6240464" y="4529138"/>
                <a:ext cx="261938" cy="211138"/>
              </a:xfrm>
              <a:custGeom>
                <a:avLst/>
                <a:gdLst>
                  <a:gd name="T0" fmla="*/ 13 w 70"/>
                  <a:gd name="T1" fmla="*/ 42 h 56"/>
                  <a:gd name="T2" fmla="*/ 0 w 70"/>
                  <a:gd name="T3" fmla="*/ 15 h 56"/>
                  <a:gd name="T4" fmla="*/ 0 w 70"/>
                  <a:gd name="T5" fmla="*/ 15 h 56"/>
                  <a:gd name="T6" fmla="*/ 1 w 70"/>
                  <a:gd name="T7" fmla="*/ 9 h 56"/>
                  <a:gd name="T8" fmla="*/ 1 w 70"/>
                  <a:gd name="T9" fmla="*/ 9 h 56"/>
                  <a:gd name="T10" fmla="*/ 15 w 70"/>
                  <a:gd name="T11" fmla="*/ 0 h 56"/>
                  <a:gd name="T12" fmla="*/ 15 w 70"/>
                  <a:gd name="T13" fmla="*/ 0 h 56"/>
                  <a:gd name="T14" fmla="*/ 35 w 70"/>
                  <a:gd name="T15" fmla="*/ 11 h 56"/>
                  <a:gd name="T16" fmla="*/ 35 w 70"/>
                  <a:gd name="T17" fmla="*/ 11 h 56"/>
                  <a:gd name="T18" fmla="*/ 34 w 70"/>
                  <a:gd name="T19" fmla="*/ 12 h 56"/>
                  <a:gd name="T20" fmla="*/ 35 w 70"/>
                  <a:gd name="T21" fmla="*/ 11 h 56"/>
                  <a:gd name="T22" fmla="*/ 36 w 70"/>
                  <a:gd name="T23" fmla="*/ 11 h 56"/>
                  <a:gd name="T24" fmla="*/ 42 w 70"/>
                  <a:gd name="T25" fmla="*/ 6 h 56"/>
                  <a:gd name="T26" fmla="*/ 42 w 70"/>
                  <a:gd name="T27" fmla="*/ 6 h 56"/>
                  <a:gd name="T28" fmla="*/ 53 w 70"/>
                  <a:gd name="T29" fmla="*/ 2 h 56"/>
                  <a:gd name="T30" fmla="*/ 53 w 70"/>
                  <a:gd name="T31" fmla="*/ 2 h 56"/>
                  <a:gd name="T32" fmla="*/ 70 w 70"/>
                  <a:gd name="T33" fmla="*/ 17 h 56"/>
                  <a:gd name="T34" fmla="*/ 70 w 70"/>
                  <a:gd name="T35" fmla="*/ 17 h 56"/>
                  <a:gd name="T36" fmla="*/ 60 w 70"/>
                  <a:gd name="T37" fmla="*/ 39 h 56"/>
                  <a:gd name="T38" fmla="*/ 60 w 70"/>
                  <a:gd name="T39" fmla="*/ 39 h 56"/>
                  <a:gd name="T40" fmla="*/ 34 w 70"/>
                  <a:gd name="T41" fmla="*/ 56 h 56"/>
                  <a:gd name="T42" fmla="*/ 34 w 70"/>
                  <a:gd name="T43" fmla="*/ 56 h 56"/>
                  <a:gd name="T44" fmla="*/ 33 w 70"/>
                  <a:gd name="T45" fmla="*/ 56 h 56"/>
                  <a:gd name="T46" fmla="*/ 33 w 70"/>
                  <a:gd name="T47" fmla="*/ 56 h 56"/>
                  <a:gd name="T48" fmla="*/ 13 w 70"/>
                  <a:gd name="T49" fmla="*/ 42 h 56"/>
                  <a:gd name="T50" fmla="*/ 15 w 70"/>
                  <a:gd name="T51" fmla="*/ 3 h 56"/>
                  <a:gd name="T52" fmla="*/ 4 w 70"/>
                  <a:gd name="T53" fmla="*/ 10 h 56"/>
                  <a:gd name="T54" fmla="*/ 4 w 70"/>
                  <a:gd name="T55" fmla="*/ 10 h 56"/>
                  <a:gd name="T56" fmla="*/ 3 w 70"/>
                  <a:gd name="T57" fmla="*/ 15 h 56"/>
                  <a:gd name="T58" fmla="*/ 3 w 70"/>
                  <a:gd name="T59" fmla="*/ 15 h 56"/>
                  <a:gd name="T60" fmla="*/ 15 w 70"/>
                  <a:gd name="T61" fmla="*/ 40 h 56"/>
                  <a:gd name="T62" fmla="*/ 15 w 70"/>
                  <a:gd name="T63" fmla="*/ 40 h 56"/>
                  <a:gd name="T64" fmla="*/ 33 w 70"/>
                  <a:gd name="T65" fmla="*/ 53 h 56"/>
                  <a:gd name="T66" fmla="*/ 33 w 70"/>
                  <a:gd name="T67" fmla="*/ 53 h 56"/>
                  <a:gd name="T68" fmla="*/ 34 w 70"/>
                  <a:gd name="T69" fmla="*/ 53 h 56"/>
                  <a:gd name="T70" fmla="*/ 34 w 70"/>
                  <a:gd name="T71" fmla="*/ 53 h 56"/>
                  <a:gd name="T72" fmla="*/ 50 w 70"/>
                  <a:gd name="T73" fmla="*/ 44 h 56"/>
                  <a:gd name="T74" fmla="*/ 50 w 70"/>
                  <a:gd name="T75" fmla="*/ 44 h 56"/>
                  <a:gd name="T76" fmla="*/ 57 w 70"/>
                  <a:gd name="T77" fmla="*/ 37 h 56"/>
                  <a:gd name="T78" fmla="*/ 57 w 70"/>
                  <a:gd name="T79" fmla="*/ 37 h 56"/>
                  <a:gd name="T80" fmla="*/ 67 w 70"/>
                  <a:gd name="T81" fmla="*/ 17 h 56"/>
                  <a:gd name="T82" fmla="*/ 67 w 70"/>
                  <a:gd name="T83" fmla="*/ 17 h 56"/>
                  <a:gd name="T84" fmla="*/ 53 w 70"/>
                  <a:gd name="T85" fmla="*/ 5 h 56"/>
                  <a:gd name="T86" fmla="*/ 53 w 70"/>
                  <a:gd name="T87" fmla="*/ 5 h 56"/>
                  <a:gd name="T88" fmla="*/ 44 w 70"/>
                  <a:gd name="T89" fmla="*/ 9 h 56"/>
                  <a:gd name="T90" fmla="*/ 44 w 70"/>
                  <a:gd name="T91" fmla="*/ 9 h 56"/>
                  <a:gd name="T92" fmla="*/ 35 w 70"/>
                  <a:gd name="T93" fmla="*/ 14 h 56"/>
                  <a:gd name="T94" fmla="*/ 35 w 70"/>
                  <a:gd name="T95" fmla="*/ 14 h 56"/>
                  <a:gd name="T96" fmla="*/ 33 w 70"/>
                  <a:gd name="T97" fmla="*/ 13 h 56"/>
                  <a:gd name="T98" fmla="*/ 33 w 70"/>
                  <a:gd name="T99" fmla="*/ 13 h 56"/>
                  <a:gd name="T100" fmla="*/ 16 w 70"/>
                  <a:gd name="T101" fmla="*/ 3 h 56"/>
                  <a:gd name="T102" fmla="*/ 16 w 70"/>
                  <a:gd name="T103" fmla="*/ 3 h 56"/>
                  <a:gd name="T104" fmla="*/ 15 w 70"/>
                  <a:gd name="T105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0" h="56">
                    <a:moveTo>
                      <a:pt x="13" y="42"/>
                    </a:moveTo>
                    <a:cubicBezTo>
                      <a:pt x="6" y="34"/>
                      <a:pt x="0" y="2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4" y="2"/>
                      <a:pt x="10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3" y="0"/>
                      <a:pt x="31" y="5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8" y="10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5" y="4"/>
                      <a:pt x="49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61" y="2"/>
                      <a:pt x="70" y="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23"/>
                      <a:pt x="67" y="30"/>
                      <a:pt x="60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39"/>
                      <a:pt x="47" y="54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28" y="55"/>
                      <a:pt x="20" y="50"/>
                      <a:pt x="13" y="42"/>
                    </a:cubicBezTo>
                    <a:close/>
                    <a:moveTo>
                      <a:pt x="15" y="3"/>
                    </a:moveTo>
                    <a:cubicBezTo>
                      <a:pt x="11" y="3"/>
                      <a:pt x="7" y="5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2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23"/>
                      <a:pt x="9" y="32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2" y="47"/>
                      <a:pt x="30" y="53"/>
                      <a:pt x="33" y="53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9" y="52"/>
                      <a:pt x="45" y="48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4" y="41"/>
                      <a:pt x="57" y="37"/>
                      <a:pt x="57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64" y="29"/>
                      <a:pt x="67" y="22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9"/>
                      <a:pt x="60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0" y="5"/>
                      <a:pt x="46" y="6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0" y="13"/>
                      <a:pt x="38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4" y="14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29" y="7"/>
                      <a:pt x="22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7" name="Freeform 75"/>
              <p:cNvSpPr/>
              <p:nvPr/>
            </p:nvSpPr>
            <p:spPr bwMode="auto">
              <a:xfrm>
                <a:off x="6145214" y="4841875"/>
                <a:ext cx="433388" cy="146050"/>
              </a:xfrm>
              <a:custGeom>
                <a:avLst/>
                <a:gdLst>
                  <a:gd name="T0" fmla="*/ 57 w 115"/>
                  <a:gd name="T1" fmla="*/ 39 h 39"/>
                  <a:gd name="T2" fmla="*/ 1 w 115"/>
                  <a:gd name="T3" fmla="*/ 5 h 39"/>
                  <a:gd name="T4" fmla="*/ 1 w 115"/>
                  <a:gd name="T5" fmla="*/ 3 h 39"/>
                  <a:gd name="T6" fmla="*/ 1 w 115"/>
                  <a:gd name="T7" fmla="*/ 3 h 39"/>
                  <a:gd name="T8" fmla="*/ 3 w 115"/>
                  <a:gd name="T9" fmla="*/ 2 h 39"/>
                  <a:gd name="T10" fmla="*/ 3 w 115"/>
                  <a:gd name="T11" fmla="*/ 2 h 39"/>
                  <a:gd name="T12" fmla="*/ 58 w 115"/>
                  <a:gd name="T13" fmla="*/ 36 h 39"/>
                  <a:gd name="T14" fmla="*/ 112 w 115"/>
                  <a:gd name="T15" fmla="*/ 0 h 39"/>
                  <a:gd name="T16" fmla="*/ 115 w 115"/>
                  <a:gd name="T17" fmla="*/ 1 h 39"/>
                  <a:gd name="T18" fmla="*/ 115 w 115"/>
                  <a:gd name="T19" fmla="*/ 1 h 39"/>
                  <a:gd name="T20" fmla="*/ 114 w 115"/>
                  <a:gd name="T21" fmla="*/ 3 h 39"/>
                  <a:gd name="T22" fmla="*/ 114 w 115"/>
                  <a:gd name="T23" fmla="*/ 3 h 39"/>
                  <a:gd name="T24" fmla="*/ 59 w 115"/>
                  <a:gd name="T25" fmla="*/ 39 h 39"/>
                  <a:gd name="T26" fmla="*/ 58 w 115"/>
                  <a:gd name="T27" fmla="*/ 39 h 39"/>
                  <a:gd name="T28" fmla="*/ 58 w 115"/>
                  <a:gd name="T29" fmla="*/ 39 h 39"/>
                  <a:gd name="T30" fmla="*/ 57 w 115"/>
                  <a:gd name="T3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5" h="39">
                    <a:moveTo>
                      <a:pt x="57" y="39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3" y="0"/>
                      <a:pt x="114" y="0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5" y="1"/>
                      <a:pt x="115" y="2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9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8" y="39"/>
                      <a:pt x="58" y="39"/>
                      <a:pt x="57" y="3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8" name="Oval 76"/>
              <p:cNvSpPr>
                <a:spLocks noChangeArrowheads="1"/>
              </p:cNvSpPr>
              <p:nvPr/>
            </p:nvSpPr>
            <p:spPr bwMode="auto">
              <a:xfrm>
                <a:off x="6273801" y="4556125"/>
                <a:ext cx="52388" cy="523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19" name="Freeform 330"/>
              <p:cNvSpPr/>
              <p:nvPr/>
            </p:nvSpPr>
            <p:spPr bwMode="auto">
              <a:xfrm>
                <a:off x="6604001" y="4965700"/>
                <a:ext cx="165100" cy="107950"/>
              </a:xfrm>
              <a:custGeom>
                <a:avLst/>
                <a:gdLst>
                  <a:gd name="T0" fmla="*/ 43 w 44"/>
                  <a:gd name="T1" fmla="*/ 24 h 29"/>
                  <a:gd name="T2" fmla="*/ 1 w 44"/>
                  <a:gd name="T3" fmla="*/ 14 h 29"/>
                  <a:gd name="T4" fmla="*/ 23 w 44"/>
                  <a:gd name="T5" fmla="*/ 4 h 29"/>
                  <a:gd name="T6" fmla="*/ 44 w 44"/>
                  <a:gd name="T7" fmla="*/ 20 h 29"/>
                  <a:gd name="T8" fmla="*/ 43 w 44"/>
                  <a:gd name="T9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9">
                    <a:moveTo>
                      <a:pt x="43" y="24"/>
                    </a:moveTo>
                    <a:cubicBezTo>
                      <a:pt x="26" y="27"/>
                      <a:pt x="4" y="29"/>
                      <a:pt x="1" y="14"/>
                    </a:cubicBezTo>
                    <a:cubicBezTo>
                      <a:pt x="0" y="7"/>
                      <a:pt x="11" y="0"/>
                      <a:pt x="23" y="4"/>
                    </a:cubicBezTo>
                    <a:cubicBezTo>
                      <a:pt x="36" y="9"/>
                      <a:pt x="44" y="20"/>
                      <a:pt x="44" y="20"/>
                    </a:cubicBezTo>
                    <a:lnTo>
                      <a:pt x="43" y="24"/>
                    </a:ln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0" name="Freeform 331"/>
              <p:cNvSpPr>
                <a:spLocks noEditPoints="1"/>
              </p:cNvSpPr>
              <p:nvPr/>
            </p:nvSpPr>
            <p:spPr bwMode="auto">
              <a:xfrm>
                <a:off x="6600826" y="4972050"/>
                <a:ext cx="176213" cy="98425"/>
              </a:xfrm>
              <a:custGeom>
                <a:avLst/>
                <a:gdLst>
                  <a:gd name="T0" fmla="*/ 0 w 47"/>
                  <a:gd name="T1" fmla="*/ 12 h 26"/>
                  <a:gd name="T2" fmla="*/ 0 w 47"/>
                  <a:gd name="T3" fmla="*/ 11 h 26"/>
                  <a:gd name="T4" fmla="*/ 0 w 47"/>
                  <a:gd name="T5" fmla="*/ 11 h 26"/>
                  <a:gd name="T6" fmla="*/ 17 w 47"/>
                  <a:gd name="T7" fmla="*/ 0 h 26"/>
                  <a:gd name="T8" fmla="*/ 17 w 47"/>
                  <a:gd name="T9" fmla="*/ 0 h 26"/>
                  <a:gd name="T10" fmla="*/ 25 w 47"/>
                  <a:gd name="T11" fmla="*/ 1 h 26"/>
                  <a:gd name="T12" fmla="*/ 25 w 47"/>
                  <a:gd name="T13" fmla="*/ 1 h 26"/>
                  <a:gd name="T14" fmla="*/ 47 w 47"/>
                  <a:gd name="T15" fmla="*/ 17 h 26"/>
                  <a:gd name="T16" fmla="*/ 47 w 47"/>
                  <a:gd name="T17" fmla="*/ 17 h 26"/>
                  <a:gd name="T18" fmla="*/ 47 w 47"/>
                  <a:gd name="T19" fmla="*/ 18 h 26"/>
                  <a:gd name="T20" fmla="*/ 47 w 47"/>
                  <a:gd name="T21" fmla="*/ 18 h 26"/>
                  <a:gd name="T22" fmla="*/ 46 w 47"/>
                  <a:gd name="T23" fmla="*/ 22 h 26"/>
                  <a:gd name="T24" fmla="*/ 44 w 47"/>
                  <a:gd name="T25" fmla="*/ 23 h 26"/>
                  <a:gd name="T26" fmla="*/ 44 w 47"/>
                  <a:gd name="T27" fmla="*/ 23 h 26"/>
                  <a:gd name="T28" fmla="*/ 24 w 47"/>
                  <a:gd name="T29" fmla="*/ 26 h 26"/>
                  <a:gd name="T30" fmla="*/ 24 w 47"/>
                  <a:gd name="T31" fmla="*/ 26 h 26"/>
                  <a:gd name="T32" fmla="*/ 24 w 47"/>
                  <a:gd name="T33" fmla="*/ 26 h 26"/>
                  <a:gd name="T34" fmla="*/ 24 w 47"/>
                  <a:gd name="T35" fmla="*/ 26 h 26"/>
                  <a:gd name="T36" fmla="*/ 0 w 47"/>
                  <a:gd name="T37" fmla="*/ 12 h 26"/>
                  <a:gd name="T38" fmla="*/ 7 w 47"/>
                  <a:gd name="T39" fmla="*/ 5 h 26"/>
                  <a:gd name="T40" fmla="*/ 3 w 47"/>
                  <a:gd name="T41" fmla="*/ 11 h 26"/>
                  <a:gd name="T42" fmla="*/ 3 w 47"/>
                  <a:gd name="T43" fmla="*/ 11 h 26"/>
                  <a:gd name="T44" fmla="*/ 3 w 47"/>
                  <a:gd name="T45" fmla="*/ 12 h 26"/>
                  <a:gd name="T46" fmla="*/ 3 w 47"/>
                  <a:gd name="T47" fmla="*/ 12 h 26"/>
                  <a:gd name="T48" fmla="*/ 24 w 47"/>
                  <a:gd name="T49" fmla="*/ 23 h 26"/>
                  <a:gd name="T50" fmla="*/ 24 w 47"/>
                  <a:gd name="T51" fmla="*/ 23 h 26"/>
                  <a:gd name="T52" fmla="*/ 43 w 47"/>
                  <a:gd name="T53" fmla="*/ 21 h 26"/>
                  <a:gd name="T54" fmla="*/ 43 w 47"/>
                  <a:gd name="T55" fmla="*/ 21 h 26"/>
                  <a:gd name="T56" fmla="*/ 44 w 47"/>
                  <a:gd name="T57" fmla="*/ 18 h 26"/>
                  <a:gd name="T58" fmla="*/ 39 w 47"/>
                  <a:gd name="T59" fmla="*/ 13 h 26"/>
                  <a:gd name="T60" fmla="*/ 39 w 47"/>
                  <a:gd name="T61" fmla="*/ 13 h 26"/>
                  <a:gd name="T62" fmla="*/ 24 w 47"/>
                  <a:gd name="T63" fmla="*/ 4 h 26"/>
                  <a:gd name="T64" fmla="*/ 24 w 47"/>
                  <a:gd name="T65" fmla="*/ 4 h 26"/>
                  <a:gd name="T66" fmla="*/ 17 w 47"/>
                  <a:gd name="T67" fmla="*/ 3 h 26"/>
                  <a:gd name="T68" fmla="*/ 17 w 47"/>
                  <a:gd name="T69" fmla="*/ 3 h 26"/>
                  <a:gd name="T70" fmla="*/ 7 w 47"/>
                  <a:gd name="T71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26">
                    <a:moveTo>
                      <a:pt x="0" y="12"/>
                    </a:move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4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38" y="5"/>
                      <a:pt x="46" y="17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7"/>
                      <a:pt x="47" y="18"/>
                      <a:pt x="47" y="18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3"/>
                      <a:pt x="45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5"/>
                      <a:pt x="31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13" y="26"/>
                      <a:pt x="3" y="23"/>
                      <a:pt x="0" y="12"/>
                    </a:cubicBezTo>
                    <a:close/>
                    <a:moveTo>
                      <a:pt x="7" y="5"/>
                    </a:moveTo>
                    <a:cubicBezTo>
                      <a:pt x="5" y="7"/>
                      <a:pt x="3" y="9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20"/>
                      <a:pt x="13" y="22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30" y="23"/>
                      <a:pt x="37" y="22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3" y="17"/>
                      <a:pt x="41" y="15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5" y="9"/>
                      <a:pt x="30" y="6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1" y="3"/>
                      <a:pt x="19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3" y="3"/>
                      <a:pt x="9" y="4"/>
                      <a:pt x="7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1" name="Freeform 328"/>
              <p:cNvSpPr/>
              <p:nvPr/>
            </p:nvSpPr>
            <p:spPr bwMode="auto">
              <a:xfrm>
                <a:off x="6780213" y="5108575"/>
                <a:ext cx="142875" cy="168275"/>
              </a:xfrm>
              <a:custGeom>
                <a:avLst/>
                <a:gdLst>
                  <a:gd name="T0" fmla="*/ 21 w 38"/>
                  <a:gd name="T1" fmla="*/ 12 h 45"/>
                  <a:gd name="T2" fmla="*/ 21 w 38"/>
                  <a:gd name="T3" fmla="*/ 30 h 45"/>
                  <a:gd name="T4" fmla="*/ 3 w 38"/>
                  <a:gd name="T5" fmla="*/ 35 h 45"/>
                  <a:gd name="T6" fmla="*/ 24 w 38"/>
                  <a:gd name="T7" fmla="*/ 30 h 45"/>
                  <a:gd name="T8" fmla="*/ 31 w 38"/>
                  <a:gd name="T9" fmla="*/ 3 h 45"/>
                  <a:gd name="T10" fmla="*/ 21 w 38"/>
                  <a:gd name="T11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5">
                    <a:moveTo>
                      <a:pt x="21" y="12"/>
                    </a:moveTo>
                    <a:cubicBezTo>
                      <a:pt x="20" y="21"/>
                      <a:pt x="21" y="30"/>
                      <a:pt x="21" y="30"/>
                    </a:cubicBezTo>
                    <a:cubicBezTo>
                      <a:pt x="21" y="30"/>
                      <a:pt x="5" y="26"/>
                      <a:pt x="3" y="35"/>
                    </a:cubicBezTo>
                    <a:cubicBezTo>
                      <a:pt x="0" y="45"/>
                      <a:pt x="14" y="43"/>
                      <a:pt x="24" y="30"/>
                    </a:cubicBezTo>
                    <a:cubicBezTo>
                      <a:pt x="31" y="21"/>
                      <a:pt x="38" y="9"/>
                      <a:pt x="31" y="3"/>
                    </a:cubicBezTo>
                    <a:cubicBezTo>
                      <a:pt x="28" y="0"/>
                      <a:pt x="23" y="4"/>
                      <a:pt x="21" y="12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2" name="Freeform 329"/>
              <p:cNvSpPr>
                <a:spLocks noEditPoints="1"/>
              </p:cNvSpPr>
              <p:nvPr/>
            </p:nvSpPr>
            <p:spPr bwMode="auto">
              <a:xfrm>
                <a:off x="6784976" y="5111750"/>
                <a:ext cx="127000" cy="157163"/>
              </a:xfrm>
              <a:custGeom>
                <a:avLst/>
                <a:gdLst>
                  <a:gd name="T0" fmla="*/ 2 w 34"/>
                  <a:gd name="T1" fmla="*/ 41 h 42"/>
                  <a:gd name="T2" fmla="*/ 0 w 34"/>
                  <a:gd name="T3" fmla="*/ 36 h 42"/>
                  <a:gd name="T4" fmla="*/ 0 w 34"/>
                  <a:gd name="T5" fmla="*/ 36 h 42"/>
                  <a:gd name="T6" fmla="*/ 0 w 34"/>
                  <a:gd name="T7" fmla="*/ 34 h 42"/>
                  <a:gd name="T8" fmla="*/ 0 w 34"/>
                  <a:gd name="T9" fmla="*/ 34 h 42"/>
                  <a:gd name="T10" fmla="*/ 13 w 34"/>
                  <a:gd name="T11" fmla="*/ 26 h 42"/>
                  <a:gd name="T12" fmla="*/ 13 w 34"/>
                  <a:gd name="T13" fmla="*/ 26 h 42"/>
                  <a:gd name="T14" fmla="*/ 18 w 34"/>
                  <a:gd name="T15" fmla="*/ 27 h 42"/>
                  <a:gd name="T16" fmla="*/ 18 w 34"/>
                  <a:gd name="T17" fmla="*/ 27 h 42"/>
                  <a:gd name="T18" fmla="*/ 18 w 34"/>
                  <a:gd name="T19" fmla="*/ 21 h 42"/>
                  <a:gd name="T20" fmla="*/ 18 w 34"/>
                  <a:gd name="T21" fmla="*/ 21 h 42"/>
                  <a:gd name="T22" fmla="*/ 19 w 34"/>
                  <a:gd name="T23" fmla="*/ 11 h 42"/>
                  <a:gd name="T24" fmla="*/ 19 w 34"/>
                  <a:gd name="T25" fmla="*/ 11 h 42"/>
                  <a:gd name="T26" fmla="*/ 28 w 34"/>
                  <a:gd name="T27" fmla="*/ 0 h 42"/>
                  <a:gd name="T28" fmla="*/ 28 w 34"/>
                  <a:gd name="T29" fmla="*/ 0 h 42"/>
                  <a:gd name="T30" fmla="*/ 31 w 34"/>
                  <a:gd name="T31" fmla="*/ 1 h 42"/>
                  <a:gd name="T32" fmla="*/ 31 w 34"/>
                  <a:gd name="T33" fmla="*/ 1 h 42"/>
                  <a:gd name="T34" fmla="*/ 34 w 34"/>
                  <a:gd name="T35" fmla="*/ 9 h 42"/>
                  <a:gd name="T36" fmla="*/ 34 w 34"/>
                  <a:gd name="T37" fmla="*/ 9 h 42"/>
                  <a:gd name="T38" fmla="*/ 24 w 34"/>
                  <a:gd name="T39" fmla="*/ 30 h 42"/>
                  <a:gd name="T40" fmla="*/ 24 w 34"/>
                  <a:gd name="T41" fmla="*/ 30 h 42"/>
                  <a:gd name="T42" fmla="*/ 6 w 34"/>
                  <a:gd name="T43" fmla="*/ 42 h 42"/>
                  <a:gd name="T44" fmla="*/ 6 w 34"/>
                  <a:gd name="T45" fmla="*/ 42 h 42"/>
                  <a:gd name="T46" fmla="*/ 6 w 34"/>
                  <a:gd name="T47" fmla="*/ 42 h 42"/>
                  <a:gd name="T48" fmla="*/ 6 w 34"/>
                  <a:gd name="T49" fmla="*/ 42 h 42"/>
                  <a:gd name="T50" fmla="*/ 2 w 34"/>
                  <a:gd name="T51" fmla="*/ 41 h 42"/>
                  <a:gd name="T52" fmla="*/ 13 w 34"/>
                  <a:gd name="T53" fmla="*/ 29 h 42"/>
                  <a:gd name="T54" fmla="*/ 3 w 34"/>
                  <a:gd name="T55" fmla="*/ 35 h 42"/>
                  <a:gd name="T56" fmla="*/ 3 w 34"/>
                  <a:gd name="T57" fmla="*/ 35 h 42"/>
                  <a:gd name="T58" fmla="*/ 3 w 34"/>
                  <a:gd name="T59" fmla="*/ 36 h 42"/>
                  <a:gd name="T60" fmla="*/ 3 w 34"/>
                  <a:gd name="T61" fmla="*/ 36 h 42"/>
                  <a:gd name="T62" fmla="*/ 6 w 34"/>
                  <a:gd name="T63" fmla="*/ 39 h 42"/>
                  <a:gd name="T64" fmla="*/ 6 w 34"/>
                  <a:gd name="T65" fmla="*/ 39 h 42"/>
                  <a:gd name="T66" fmla="*/ 20 w 34"/>
                  <a:gd name="T67" fmla="*/ 30 h 42"/>
                  <a:gd name="T68" fmla="*/ 20 w 34"/>
                  <a:gd name="T69" fmla="*/ 30 h 42"/>
                  <a:gd name="T70" fmla="*/ 20 w 34"/>
                  <a:gd name="T71" fmla="*/ 30 h 42"/>
                  <a:gd name="T72" fmla="*/ 20 w 34"/>
                  <a:gd name="T73" fmla="*/ 30 h 42"/>
                  <a:gd name="T74" fmla="*/ 18 w 34"/>
                  <a:gd name="T75" fmla="*/ 30 h 42"/>
                  <a:gd name="T76" fmla="*/ 18 w 34"/>
                  <a:gd name="T77" fmla="*/ 30 h 42"/>
                  <a:gd name="T78" fmla="*/ 13 w 34"/>
                  <a:gd name="T79" fmla="*/ 29 h 42"/>
                  <a:gd name="T80" fmla="*/ 13 w 34"/>
                  <a:gd name="T81" fmla="*/ 29 h 42"/>
                  <a:gd name="T82" fmla="*/ 13 w 34"/>
                  <a:gd name="T83" fmla="*/ 29 h 42"/>
                  <a:gd name="T84" fmla="*/ 21 w 34"/>
                  <a:gd name="T85" fmla="*/ 21 h 42"/>
                  <a:gd name="T86" fmla="*/ 21 w 34"/>
                  <a:gd name="T87" fmla="*/ 29 h 42"/>
                  <a:gd name="T88" fmla="*/ 21 w 34"/>
                  <a:gd name="T89" fmla="*/ 29 h 42"/>
                  <a:gd name="T90" fmla="*/ 31 w 34"/>
                  <a:gd name="T91" fmla="*/ 9 h 42"/>
                  <a:gd name="T92" fmla="*/ 31 w 34"/>
                  <a:gd name="T93" fmla="*/ 9 h 42"/>
                  <a:gd name="T94" fmla="*/ 29 w 34"/>
                  <a:gd name="T95" fmla="*/ 3 h 42"/>
                  <a:gd name="T96" fmla="*/ 29 w 34"/>
                  <a:gd name="T97" fmla="*/ 3 h 42"/>
                  <a:gd name="T98" fmla="*/ 28 w 34"/>
                  <a:gd name="T99" fmla="*/ 3 h 42"/>
                  <a:gd name="T100" fmla="*/ 28 w 34"/>
                  <a:gd name="T101" fmla="*/ 3 h 42"/>
                  <a:gd name="T102" fmla="*/ 22 w 34"/>
                  <a:gd name="T103" fmla="*/ 12 h 42"/>
                  <a:gd name="T104" fmla="*/ 22 w 34"/>
                  <a:gd name="T105" fmla="*/ 12 h 42"/>
                  <a:gd name="T106" fmla="*/ 21 w 34"/>
                  <a:gd name="T107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2">
                    <a:moveTo>
                      <a:pt x="2" y="41"/>
                    </a:moveTo>
                    <a:cubicBezTo>
                      <a:pt x="1" y="40"/>
                      <a:pt x="0" y="38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" y="28"/>
                      <a:pt x="8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5" y="26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8" y="24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18"/>
                      <a:pt x="18" y="15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4"/>
                      <a:pt x="23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30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3" y="3"/>
                      <a:pt x="34" y="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16"/>
                      <a:pt x="29" y="24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18" y="38"/>
                      <a:pt x="11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4" y="42"/>
                      <a:pt x="3" y="42"/>
                      <a:pt x="2" y="41"/>
                    </a:cubicBezTo>
                    <a:close/>
                    <a:moveTo>
                      <a:pt x="13" y="29"/>
                    </a:moveTo>
                    <a:cubicBezTo>
                      <a:pt x="8" y="29"/>
                      <a:pt x="4" y="31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9"/>
                      <a:pt x="4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9" y="39"/>
                      <a:pt x="15" y="36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19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30"/>
                      <a:pt x="15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lose/>
                    <a:moveTo>
                      <a:pt x="21" y="21"/>
                    </a:moveTo>
                    <a:cubicBezTo>
                      <a:pt x="21" y="25"/>
                      <a:pt x="21" y="28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6" y="22"/>
                      <a:pt x="31" y="14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7"/>
                      <a:pt x="31" y="5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3"/>
                      <a:pt x="23" y="5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5"/>
                      <a:pt x="21" y="19"/>
                      <a:pt x="21" y="2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3" name="Freeform 334"/>
              <p:cNvSpPr/>
              <p:nvPr/>
            </p:nvSpPr>
            <p:spPr bwMode="auto">
              <a:xfrm>
                <a:off x="6818313" y="5221288"/>
                <a:ext cx="180975" cy="130175"/>
              </a:xfrm>
              <a:custGeom>
                <a:avLst/>
                <a:gdLst>
                  <a:gd name="T0" fmla="*/ 11 w 48"/>
                  <a:gd name="T1" fmla="*/ 18 h 35"/>
                  <a:gd name="T2" fmla="*/ 28 w 48"/>
                  <a:gd name="T3" fmla="*/ 21 h 35"/>
                  <a:gd name="T4" fmla="*/ 38 w 48"/>
                  <a:gd name="T5" fmla="*/ 1 h 35"/>
                  <a:gd name="T6" fmla="*/ 28 w 48"/>
                  <a:gd name="T7" fmla="*/ 24 h 35"/>
                  <a:gd name="T8" fmla="*/ 2 w 48"/>
                  <a:gd name="T9" fmla="*/ 27 h 35"/>
                  <a:gd name="T10" fmla="*/ 11 w 48"/>
                  <a:gd name="T1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5">
                    <a:moveTo>
                      <a:pt x="11" y="18"/>
                    </a:moveTo>
                    <a:cubicBezTo>
                      <a:pt x="20" y="18"/>
                      <a:pt x="28" y="21"/>
                      <a:pt x="28" y="21"/>
                    </a:cubicBezTo>
                    <a:cubicBezTo>
                      <a:pt x="28" y="21"/>
                      <a:pt x="28" y="1"/>
                      <a:pt x="38" y="1"/>
                    </a:cubicBezTo>
                    <a:cubicBezTo>
                      <a:pt x="48" y="0"/>
                      <a:pt x="43" y="16"/>
                      <a:pt x="28" y="24"/>
                    </a:cubicBezTo>
                    <a:cubicBezTo>
                      <a:pt x="18" y="29"/>
                      <a:pt x="7" y="35"/>
                      <a:pt x="2" y="27"/>
                    </a:cubicBezTo>
                    <a:cubicBezTo>
                      <a:pt x="0" y="23"/>
                      <a:pt x="3" y="18"/>
                      <a:pt x="11" y="18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324" name="Freeform 335"/>
              <p:cNvSpPr>
                <a:spLocks noEditPoints="1"/>
              </p:cNvSpPr>
              <p:nvPr/>
            </p:nvSpPr>
            <p:spPr bwMode="auto">
              <a:xfrm>
                <a:off x="6818313" y="5216525"/>
                <a:ext cx="168275" cy="123825"/>
              </a:xfrm>
              <a:custGeom>
                <a:avLst/>
                <a:gdLst>
                  <a:gd name="T0" fmla="*/ 1 w 45"/>
                  <a:gd name="T1" fmla="*/ 28 h 33"/>
                  <a:gd name="T2" fmla="*/ 0 w 45"/>
                  <a:gd name="T3" fmla="*/ 25 h 33"/>
                  <a:gd name="T4" fmla="*/ 0 w 45"/>
                  <a:gd name="T5" fmla="*/ 25 h 33"/>
                  <a:gd name="T6" fmla="*/ 11 w 45"/>
                  <a:gd name="T7" fmla="*/ 17 h 33"/>
                  <a:gd name="T8" fmla="*/ 11 w 45"/>
                  <a:gd name="T9" fmla="*/ 17 h 33"/>
                  <a:gd name="T10" fmla="*/ 11 w 45"/>
                  <a:gd name="T11" fmla="*/ 17 h 33"/>
                  <a:gd name="T12" fmla="*/ 11 w 45"/>
                  <a:gd name="T13" fmla="*/ 17 h 33"/>
                  <a:gd name="T14" fmla="*/ 11 w 45"/>
                  <a:gd name="T15" fmla="*/ 17 h 33"/>
                  <a:gd name="T16" fmla="*/ 11 w 45"/>
                  <a:gd name="T17" fmla="*/ 19 h 33"/>
                  <a:gd name="T18" fmla="*/ 11 w 45"/>
                  <a:gd name="T19" fmla="*/ 20 h 33"/>
                  <a:gd name="T20" fmla="*/ 11 w 45"/>
                  <a:gd name="T21" fmla="*/ 20 h 33"/>
                  <a:gd name="T22" fmla="*/ 11 w 45"/>
                  <a:gd name="T23" fmla="*/ 20 h 33"/>
                  <a:gd name="T24" fmla="*/ 11 w 45"/>
                  <a:gd name="T25" fmla="*/ 20 h 33"/>
                  <a:gd name="T26" fmla="*/ 3 w 45"/>
                  <a:gd name="T27" fmla="*/ 25 h 33"/>
                  <a:gd name="T28" fmla="*/ 3 w 45"/>
                  <a:gd name="T29" fmla="*/ 25 h 33"/>
                  <a:gd name="T30" fmla="*/ 4 w 45"/>
                  <a:gd name="T31" fmla="*/ 27 h 33"/>
                  <a:gd name="T32" fmla="*/ 4 w 45"/>
                  <a:gd name="T33" fmla="*/ 27 h 33"/>
                  <a:gd name="T34" fmla="*/ 9 w 45"/>
                  <a:gd name="T35" fmla="*/ 30 h 33"/>
                  <a:gd name="T36" fmla="*/ 9 w 45"/>
                  <a:gd name="T37" fmla="*/ 30 h 33"/>
                  <a:gd name="T38" fmla="*/ 27 w 45"/>
                  <a:gd name="T39" fmla="*/ 23 h 33"/>
                  <a:gd name="T40" fmla="*/ 27 w 45"/>
                  <a:gd name="T41" fmla="*/ 23 h 33"/>
                  <a:gd name="T42" fmla="*/ 27 w 45"/>
                  <a:gd name="T43" fmla="*/ 23 h 33"/>
                  <a:gd name="T44" fmla="*/ 27 w 45"/>
                  <a:gd name="T45" fmla="*/ 23 h 33"/>
                  <a:gd name="T46" fmla="*/ 11 w 45"/>
                  <a:gd name="T47" fmla="*/ 20 h 33"/>
                  <a:gd name="T48" fmla="*/ 11 w 45"/>
                  <a:gd name="T49" fmla="*/ 20 h 33"/>
                  <a:gd name="T50" fmla="*/ 11 w 45"/>
                  <a:gd name="T51" fmla="*/ 19 h 33"/>
                  <a:gd name="T52" fmla="*/ 11 w 45"/>
                  <a:gd name="T53" fmla="*/ 17 h 33"/>
                  <a:gd name="T54" fmla="*/ 27 w 45"/>
                  <a:gd name="T55" fmla="*/ 20 h 33"/>
                  <a:gd name="T56" fmla="*/ 27 w 45"/>
                  <a:gd name="T57" fmla="*/ 20 h 33"/>
                  <a:gd name="T58" fmla="*/ 28 w 45"/>
                  <a:gd name="T59" fmla="*/ 11 h 33"/>
                  <a:gd name="T60" fmla="*/ 28 w 45"/>
                  <a:gd name="T61" fmla="*/ 11 h 33"/>
                  <a:gd name="T62" fmla="*/ 38 w 45"/>
                  <a:gd name="T63" fmla="*/ 0 h 33"/>
                  <a:gd name="T64" fmla="*/ 38 w 45"/>
                  <a:gd name="T65" fmla="*/ 0 h 33"/>
                  <a:gd name="T66" fmla="*/ 38 w 45"/>
                  <a:gd name="T67" fmla="*/ 0 h 33"/>
                  <a:gd name="T68" fmla="*/ 38 w 45"/>
                  <a:gd name="T69" fmla="*/ 0 h 33"/>
                  <a:gd name="T70" fmla="*/ 43 w 45"/>
                  <a:gd name="T71" fmla="*/ 2 h 33"/>
                  <a:gd name="T72" fmla="*/ 43 w 45"/>
                  <a:gd name="T73" fmla="*/ 2 h 33"/>
                  <a:gd name="T74" fmla="*/ 45 w 45"/>
                  <a:gd name="T75" fmla="*/ 6 h 33"/>
                  <a:gd name="T76" fmla="*/ 45 w 45"/>
                  <a:gd name="T77" fmla="*/ 6 h 33"/>
                  <a:gd name="T78" fmla="*/ 29 w 45"/>
                  <a:gd name="T79" fmla="*/ 26 h 33"/>
                  <a:gd name="T80" fmla="*/ 29 w 45"/>
                  <a:gd name="T81" fmla="*/ 26 h 33"/>
                  <a:gd name="T82" fmla="*/ 9 w 45"/>
                  <a:gd name="T83" fmla="*/ 33 h 33"/>
                  <a:gd name="T84" fmla="*/ 9 w 45"/>
                  <a:gd name="T85" fmla="*/ 33 h 33"/>
                  <a:gd name="T86" fmla="*/ 9 w 45"/>
                  <a:gd name="T87" fmla="*/ 33 h 33"/>
                  <a:gd name="T88" fmla="*/ 9 w 45"/>
                  <a:gd name="T89" fmla="*/ 33 h 33"/>
                  <a:gd name="T90" fmla="*/ 1 w 45"/>
                  <a:gd name="T91" fmla="*/ 28 h 33"/>
                  <a:gd name="T92" fmla="*/ 38 w 45"/>
                  <a:gd name="T93" fmla="*/ 3 h 33"/>
                  <a:gd name="T94" fmla="*/ 31 w 45"/>
                  <a:gd name="T95" fmla="*/ 12 h 33"/>
                  <a:gd name="T96" fmla="*/ 31 w 45"/>
                  <a:gd name="T97" fmla="*/ 12 h 33"/>
                  <a:gd name="T98" fmla="*/ 29 w 45"/>
                  <a:gd name="T99" fmla="*/ 22 h 33"/>
                  <a:gd name="T100" fmla="*/ 29 w 45"/>
                  <a:gd name="T101" fmla="*/ 22 h 33"/>
                  <a:gd name="T102" fmla="*/ 29 w 45"/>
                  <a:gd name="T103" fmla="*/ 22 h 33"/>
                  <a:gd name="T104" fmla="*/ 29 w 45"/>
                  <a:gd name="T105" fmla="*/ 22 h 33"/>
                  <a:gd name="T106" fmla="*/ 42 w 45"/>
                  <a:gd name="T107" fmla="*/ 6 h 33"/>
                  <a:gd name="T108" fmla="*/ 42 w 45"/>
                  <a:gd name="T109" fmla="*/ 6 h 33"/>
                  <a:gd name="T110" fmla="*/ 38 w 45"/>
                  <a:gd name="T111" fmla="*/ 3 h 33"/>
                  <a:gd name="T112" fmla="*/ 38 w 45"/>
                  <a:gd name="T113" fmla="*/ 3 h 33"/>
                  <a:gd name="T114" fmla="*/ 38 w 45"/>
                  <a:gd name="T115" fmla="*/ 3 h 33"/>
                  <a:gd name="T116" fmla="*/ 11 w 45"/>
                  <a:gd name="T117" fmla="*/ 17 h 33"/>
                  <a:gd name="T118" fmla="*/ 11 w 45"/>
                  <a:gd name="T119" fmla="*/ 17 h 33"/>
                  <a:gd name="T120" fmla="*/ 11 w 45"/>
                  <a:gd name="T121" fmla="*/ 17 h 33"/>
                  <a:gd name="T122" fmla="*/ 11 w 45"/>
                  <a:gd name="T123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" h="33">
                    <a:moveTo>
                      <a:pt x="1" y="28"/>
                    </a:moveTo>
                    <a:cubicBezTo>
                      <a:pt x="0" y="27"/>
                      <a:pt x="0" y="26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1"/>
                      <a:pt x="4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5" y="20"/>
                      <a:pt x="3" y="23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3" y="26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9"/>
                      <a:pt x="7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4" y="30"/>
                      <a:pt x="21" y="27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19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8" y="17"/>
                      <a:pt x="24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18"/>
                      <a:pt x="27" y="15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6"/>
                      <a:pt x="32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0" y="0"/>
                      <a:pt x="42" y="1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3"/>
                      <a:pt x="45" y="5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12"/>
                      <a:pt x="39" y="21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2" y="29"/>
                      <a:pt x="15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6" y="33"/>
                      <a:pt x="3" y="32"/>
                      <a:pt x="1" y="28"/>
                    </a:cubicBezTo>
                    <a:close/>
                    <a:moveTo>
                      <a:pt x="38" y="3"/>
                    </a:moveTo>
                    <a:cubicBezTo>
                      <a:pt x="34" y="3"/>
                      <a:pt x="32" y="7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0" y="17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7" y="18"/>
                      <a:pt x="42" y="10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1" y="4"/>
                      <a:pt x="41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lose/>
                    <a:moveTo>
                      <a:pt x="11" y="17"/>
                    </a:move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sp>
          <p:nvSpPr>
            <p:cNvPr id="49" name="Freeform 336"/>
            <p:cNvSpPr/>
            <p:nvPr/>
          </p:nvSpPr>
          <p:spPr bwMode="auto">
            <a:xfrm>
              <a:off x="9858489" y="5815805"/>
              <a:ext cx="150813" cy="165100"/>
            </a:xfrm>
            <a:custGeom>
              <a:avLst/>
              <a:gdLst>
                <a:gd name="T0" fmla="*/ 9 w 40"/>
                <a:gd name="T1" fmla="*/ 27 h 44"/>
                <a:gd name="T2" fmla="*/ 26 w 40"/>
                <a:gd name="T3" fmla="*/ 25 h 44"/>
                <a:gd name="T4" fmla="*/ 31 w 40"/>
                <a:gd name="T5" fmla="*/ 3 h 44"/>
                <a:gd name="T6" fmla="*/ 27 w 40"/>
                <a:gd name="T7" fmla="*/ 28 h 44"/>
                <a:gd name="T8" fmla="*/ 3 w 40"/>
                <a:gd name="T9" fmla="*/ 37 h 44"/>
                <a:gd name="T10" fmla="*/ 9 w 40"/>
                <a:gd name="T11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44">
                  <a:moveTo>
                    <a:pt x="9" y="27"/>
                  </a:moveTo>
                  <a:cubicBezTo>
                    <a:pt x="18" y="25"/>
                    <a:pt x="26" y="25"/>
                    <a:pt x="26" y="25"/>
                  </a:cubicBezTo>
                  <a:cubicBezTo>
                    <a:pt x="26" y="25"/>
                    <a:pt x="21" y="6"/>
                    <a:pt x="31" y="3"/>
                  </a:cubicBezTo>
                  <a:cubicBezTo>
                    <a:pt x="40" y="0"/>
                    <a:pt x="39" y="17"/>
                    <a:pt x="27" y="28"/>
                  </a:cubicBezTo>
                  <a:cubicBezTo>
                    <a:pt x="19" y="35"/>
                    <a:pt x="10" y="44"/>
                    <a:pt x="3" y="37"/>
                  </a:cubicBezTo>
                  <a:cubicBezTo>
                    <a:pt x="0" y="34"/>
                    <a:pt x="1" y="29"/>
                    <a:pt x="9" y="27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" name="Freeform 337"/>
            <p:cNvSpPr>
              <a:spLocks noEditPoints="1"/>
            </p:cNvSpPr>
            <p:nvPr/>
          </p:nvSpPr>
          <p:spPr bwMode="auto">
            <a:xfrm>
              <a:off x="9858489" y="5818980"/>
              <a:ext cx="147638" cy="150813"/>
            </a:xfrm>
            <a:custGeom>
              <a:avLst/>
              <a:gdLst>
                <a:gd name="T0" fmla="*/ 2 w 39"/>
                <a:gd name="T1" fmla="*/ 37 h 40"/>
                <a:gd name="T2" fmla="*/ 0 w 39"/>
                <a:gd name="T3" fmla="*/ 33 h 40"/>
                <a:gd name="T4" fmla="*/ 0 w 39"/>
                <a:gd name="T5" fmla="*/ 33 h 40"/>
                <a:gd name="T6" fmla="*/ 9 w 39"/>
                <a:gd name="T7" fmla="*/ 24 h 40"/>
                <a:gd name="T8" fmla="*/ 9 w 39"/>
                <a:gd name="T9" fmla="*/ 24 h 40"/>
                <a:gd name="T10" fmla="*/ 24 w 39"/>
                <a:gd name="T11" fmla="*/ 22 h 40"/>
                <a:gd name="T12" fmla="*/ 24 w 39"/>
                <a:gd name="T13" fmla="*/ 22 h 40"/>
                <a:gd name="T14" fmla="*/ 24 w 39"/>
                <a:gd name="T15" fmla="*/ 22 h 40"/>
                <a:gd name="T16" fmla="*/ 24 w 39"/>
                <a:gd name="T17" fmla="*/ 22 h 40"/>
                <a:gd name="T18" fmla="*/ 23 w 39"/>
                <a:gd name="T19" fmla="*/ 13 h 40"/>
                <a:gd name="T20" fmla="*/ 23 w 39"/>
                <a:gd name="T21" fmla="*/ 13 h 40"/>
                <a:gd name="T22" fmla="*/ 30 w 39"/>
                <a:gd name="T23" fmla="*/ 1 h 40"/>
                <a:gd name="T24" fmla="*/ 30 w 39"/>
                <a:gd name="T25" fmla="*/ 1 h 40"/>
                <a:gd name="T26" fmla="*/ 33 w 39"/>
                <a:gd name="T27" fmla="*/ 0 h 40"/>
                <a:gd name="T28" fmla="*/ 33 w 39"/>
                <a:gd name="T29" fmla="*/ 0 h 40"/>
                <a:gd name="T30" fmla="*/ 39 w 39"/>
                <a:gd name="T31" fmla="*/ 8 h 40"/>
                <a:gd name="T32" fmla="*/ 39 w 39"/>
                <a:gd name="T33" fmla="*/ 8 h 40"/>
                <a:gd name="T34" fmla="*/ 28 w 39"/>
                <a:gd name="T35" fmla="*/ 28 h 40"/>
                <a:gd name="T36" fmla="*/ 28 w 39"/>
                <a:gd name="T37" fmla="*/ 28 h 40"/>
                <a:gd name="T38" fmla="*/ 8 w 39"/>
                <a:gd name="T39" fmla="*/ 40 h 40"/>
                <a:gd name="T40" fmla="*/ 8 w 39"/>
                <a:gd name="T41" fmla="*/ 40 h 40"/>
                <a:gd name="T42" fmla="*/ 8 w 39"/>
                <a:gd name="T43" fmla="*/ 40 h 40"/>
                <a:gd name="T44" fmla="*/ 8 w 39"/>
                <a:gd name="T45" fmla="*/ 40 h 40"/>
                <a:gd name="T46" fmla="*/ 2 w 39"/>
                <a:gd name="T47" fmla="*/ 37 h 40"/>
                <a:gd name="T48" fmla="*/ 3 w 39"/>
                <a:gd name="T49" fmla="*/ 33 h 40"/>
                <a:gd name="T50" fmla="*/ 4 w 39"/>
                <a:gd name="T51" fmla="*/ 35 h 40"/>
                <a:gd name="T52" fmla="*/ 4 w 39"/>
                <a:gd name="T53" fmla="*/ 35 h 40"/>
                <a:gd name="T54" fmla="*/ 8 w 39"/>
                <a:gd name="T55" fmla="*/ 37 h 40"/>
                <a:gd name="T56" fmla="*/ 8 w 39"/>
                <a:gd name="T57" fmla="*/ 37 h 40"/>
                <a:gd name="T58" fmla="*/ 26 w 39"/>
                <a:gd name="T59" fmla="*/ 25 h 40"/>
                <a:gd name="T60" fmla="*/ 26 w 39"/>
                <a:gd name="T61" fmla="*/ 25 h 40"/>
                <a:gd name="T62" fmla="*/ 24 w 39"/>
                <a:gd name="T63" fmla="*/ 25 h 40"/>
                <a:gd name="T64" fmla="*/ 24 w 39"/>
                <a:gd name="T65" fmla="*/ 25 h 40"/>
                <a:gd name="T66" fmla="*/ 9 w 39"/>
                <a:gd name="T67" fmla="*/ 27 h 40"/>
                <a:gd name="T68" fmla="*/ 9 w 39"/>
                <a:gd name="T69" fmla="*/ 27 h 40"/>
                <a:gd name="T70" fmla="*/ 3 w 39"/>
                <a:gd name="T71" fmla="*/ 33 h 40"/>
                <a:gd name="T72" fmla="*/ 31 w 39"/>
                <a:gd name="T73" fmla="*/ 4 h 40"/>
                <a:gd name="T74" fmla="*/ 26 w 39"/>
                <a:gd name="T75" fmla="*/ 13 h 40"/>
                <a:gd name="T76" fmla="*/ 26 w 39"/>
                <a:gd name="T77" fmla="*/ 13 h 40"/>
                <a:gd name="T78" fmla="*/ 28 w 39"/>
                <a:gd name="T79" fmla="*/ 24 h 40"/>
                <a:gd name="T80" fmla="*/ 28 w 39"/>
                <a:gd name="T81" fmla="*/ 24 h 40"/>
                <a:gd name="T82" fmla="*/ 28 w 39"/>
                <a:gd name="T83" fmla="*/ 24 h 40"/>
                <a:gd name="T84" fmla="*/ 28 w 39"/>
                <a:gd name="T85" fmla="*/ 24 h 40"/>
                <a:gd name="T86" fmla="*/ 36 w 39"/>
                <a:gd name="T87" fmla="*/ 8 h 40"/>
                <a:gd name="T88" fmla="*/ 36 w 39"/>
                <a:gd name="T89" fmla="*/ 8 h 40"/>
                <a:gd name="T90" fmla="*/ 33 w 39"/>
                <a:gd name="T91" fmla="*/ 3 h 40"/>
                <a:gd name="T92" fmla="*/ 33 w 39"/>
                <a:gd name="T93" fmla="*/ 3 h 40"/>
                <a:gd name="T94" fmla="*/ 31 w 39"/>
                <a:gd name="T9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" h="40">
                  <a:moveTo>
                    <a:pt x="2" y="37"/>
                  </a:moveTo>
                  <a:cubicBezTo>
                    <a:pt x="1" y="36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9"/>
                    <a:pt x="3" y="26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5" y="23"/>
                    <a:pt x="21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0"/>
                    <a:pt x="23" y="17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8"/>
                    <a:pt x="25" y="3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7" y="0"/>
                    <a:pt x="39" y="4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14"/>
                    <a:pt x="35" y="22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2" y="33"/>
                    <a:pt x="15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6" y="40"/>
                    <a:pt x="4" y="39"/>
                    <a:pt x="2" y="37"/>
                  </a:cubicBezTo>
                  <a:close/>
                  <a:moveTo>
                    <a:pt x="3" y="33"/>
                  </a:moveTo>
                  <a:cubicBezTo>
                    <a:pt x="3" y="34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3" y="37"/>
                    <a:pt x="20" y="31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5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15" y="26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4" y="29"/>
                    <a:pt x="3" y="31"/>
                    <a:pt x="3" y="33"/>
                  </a:cubicBezTo>
                  <a:close/>
                  <a:moveTo>
                    <a:pt x="31" y="4"/>
                  </a:moveTo>
                  <a:cubicBezTo>
                    <a:pt x="28" y="5"/>
                    <a:pt x="26" y="9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8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3" y="19"/>
                    <a:pt x="36" y="12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5"/>
                    <a:pt x="34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1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" name="Freeform 338"/>
            <p:cNvSpPr/>
            <p:nvPr/>
          </p:nvSpPr>
          <p:spPr bwMode="auto">
            <a:xfrm>
              <a:off x="9663227" y="5774530"/>
              <a:ext cx="106363" cy="198438"/>
            </a:xfrm>
            <a:custGeom>
              <a:avLst/>
              <a:gdLst>
                <a:gd name="T0" fmla="*/ 6 w 28"/>
                <a:gd name="T1" fmla="*/ 38 h 53"/>
                <a:gd name="T2" fmla="*/ 21 w 28"/>
                <a:gd name="T3" fmla="*/ 28 h 53"/>
                <a:gd name="T4" fmla="*/ 14 w 28"/>
                <a:gd name="T5" fmla="*/ 7 h 53"/>
                <a:gd name="T6" fmla="*/ 23 w 28"/>
                <a:gd name="T7" fmla="*/ 30 h 53"/>
                <a:gd name="T8" fmla="*/ 6 w 28"/>
                <a:gd name="T9" fmla="*/ 50 h 53"/>
                <a:gd name="T10" fmla="*/ 6 w 28"/>
                <a:gd name="T11" fmla="*/ 3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53">
                  <a:moveTo>
                    <a:pt x="6" y="38"/>
                  </a:moveTo>
                  <a:cubicBezTo>
                    <a:pt x="13" y="32"/>
                    <a:pt x="21" y="28"/>
                    <a:pt x="21" y="28"/>
                  </a:cubicBezTo>
                  <a:cubicBezTo>
                    <a:pt x="21" y="28"/>
                    <a:pt x="7" y="14"/>
                    <a:pt x="14" y="7"/>
                  </a:cubicBezTo>
                  <a:cubicBezTo>
                    <a:pt x="21" y="0"/>
                    <a:pt x="28" y="15"/>
                    <a:pt x="23" y="30"/>
                  </a:cubicBezTo>
                  <a:cubicBezTo>
                    <a:pt x="19" y="41"/>
                    <a:pt x="16" y="53"/>
                    <a:pt x="6" y="50"/>
                  </a:cubicBezTo>
                  <a:cubicBezTo>
                    <a:pt x="2" y="49"/>
                    <a:pt x="0" y="44"/>
                    <a:pt x="6" y="38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" name="Freeform 339"/>
            <p:cNvSpPr>
              <a:spLocks noEditPoints="1"/>
            </p:cNvSpPr>
            <p:nvPr/>
          </p:nvSpPr>
          <p:spPr bwMode="auto">
            <a:xfrm>
              <a:off x="9667989" y="5788817"/>
              <a:ext cx="93663" cy="180975"/>
            </a:xfrm>
            <a:custGeom>
              <a:avLst/>
              <a:gdLst>
                <a:gd name="T0" fmla="*/ 5 w 25"/>
                <a:gd name="T1" fmla="*/ 48 h 48"/>
                <a:gd name="T2" fmla="*/ 0 w 25"/>
                <a:gd name="T3" fmla="*/ 41 h 48"/>
                <a:gd name="T4" fmla="*/ 0 w 25"/>
                <a:gd name="T5" fmla="*/ 41 h 48"/>
                <a:gd name="T6" fmla="*/ 4 w 25"/>
                <a:gd name="T7" fmla="*/ 33 h 48"/>
                <a:gd name="T8" fmla="*/ 4 w 25"/>
                <a:gd name="T9" fmla="*/ 33 h 48"/>
                <a:gd name="T10" fmla="*/ 17 w 25"/>
                <a:gd name="T11" fmla="*/ 24 h 48"/>
                <a:gd name="T12" fmla="*/ 17 w 25"/>
                <a:gd name="T13" fmla="*/ 24 h 48"/>
                <a:gd name="T14" fmla="*/ 9 w 25"/>
                <a:gd name="T15" fmla="*/ 8 h 48"/>
                <a:gd name="T16" fmla="*/ 9 w 25"/>
                <a:gd name="T17" fmla="*/ 8 h 48"/>
                <a:gd name="T18" fmla="*/ 12 w 25"/>
                <a:gd name="T19" fmla="*/ 2 h 48"/>
                <a:gd name="T20" fmla="*/ 12 w 25"/>
                <a:gd name="T21" fmla="*/ 2 h 48"/>
                <a:gd name="T22" fmla="*/ 17 w 25"/>
                <a:gd name="T23" fmla="*/ 0 h 48"/>
                <a:gd name="T24" fmla="*/ 17 w 25"/>
                <a:gd name="T25" fmla="*/ 0 h 48"/>
                <a:gd name="T26" fmla="*/ 25 w 25"/>
                <a:gd name="T27" fmla="*/ 15 h 48"/>
                <a:gd name="T28" fmla="*/ 25 w 25"/>
                <a:gd name="T29" fmla="*/ 15 h 48"/>
                <a:gd name="T30" fmla="*/ 23 w 25"/>
                <a:gd name="T31" fmla="*/ 26 h 48"/>
                <a:gd name="T32" fmla="*/ 23 w 25"/>
                <a:gd name="T33" fmla="*/ 26 h 48"/>
                <a:gd name="T34" fmla="*/ 8 w 25"/>
                <a:gd name="T35" fmla="*/ 48 h 48"/>
                <a:gd name="T36" fmla="*/ 8 w 25"/>
                <a:gd name="T37" fmla="*/ 48 h 48"/>
                <a:gd name="T38" fmla="*/ 5 w 25"/>
                <a:gd name="T39" fmla="*/ 48 h 48"/>
                <a:gd name="T40" fmla="*/ 3 w 25"/>
                <a:gd name="T41" fmla="*/ 41 h 48"/>
                <a:gd name="T42" fmla="*/ 6 w 25"/>
                <a:gd name="T43" fmla="*/ 45 h 48"/>
                <a:gd name="T44" fmla="*/ 6 w 25"/>
                <a:gd name="T45" fmla="*/ 45 h 48"/>
                <a:gd name="T46" fmla="*/ 8 w 25"/>
                <a:gd name="T47" fmla="*/ 45 h 48"/>
                <a:gd name="T48" fmla="*/ 8 w 25"/>
                <a:gd name="T49" fmla="*/ 45 h 48"/>
                <a:gd name="T50" fmla="*/ 20 w 25"/>
                <a:gd name="T51" fmla="*/ 25 h 48"/>
                <a:gd name="T52" fmla="*/ 20 w 25"/>
                <a:gd name="T53" fmla="*/ 25 h 48"/>
                <a:gd name="T54" fmla="*/ 6 w 25"/>
                <a:gd name="T55" fmla="*/ 35 h 48"/>
                <a:gd name="T56" fmla="*/ 6 w 25"/>
                <a:gd name="T57" fmla="*/ 35 h 48"/>
                <a:gd name="T58" fmla="*/ 3 w 25"/>
                <a:gd name="T59" fmla="*/ 41 h 48"/>
                <a:gd name="T60" fmla="*/ 17 w 25"/>
                <a:gd name="T61" fmla="*/ 3 h 48"/>
                <a:gd name="T62" fmla="*/ 14 w 25"/>
                <a:gd name="T63" fmla="*/ 4 h 48"/>
                <a:gd name="T64" fmla="*/ 14 w 25"/>
                <a:gd name="T65" fmla="*/ 4 h 48"/>
                <a:gd name="T66" fmla="*/ 12 w 25"/>
                <a:gd name="T67" fmla="*/ 8 h 48"/>
                <a:gd name="T68" fmla="*/ 12 w 25"/>
                <a:gd name="T69" fmla="*/ 8 h 48"/>
                <a:gd name="T70" fmla="*/ 17 w 25"/>
                <a:gd name="T71" fmla="*/ 18 h 48"/>
                <a:gd name="T72" fmla="*/ 17 w 25"/>
                <a:gd name="T73" fmla="*/ 18 h 48"/>
                <a:gd name="T74" fmla="*/ 21 w 25"/>
                <a:gd name="T75" fmla="*/ 23 h 48"/>
                <a:gd name="T76" fmla="*/ 21 w 25"/>
                <a:gd name="T77" fmla="*/ 23 h 48"/>
                <a:gd name="T78" fmla="*/ 21 w 25"/>
                <a:gd name="T79" fmla="*/ 23 h 48"/>
                <a:gd name="T80" fmla="*/ 21 w 25"/>
                <a:gd name="T81" fmla="*/ 23 h 48"/>
                <a:gd name="T82" fmla="*/ 22 w 25"/>
                <a:gd name="T83" fmla="*/ 15 h 48"/>
                <a:gd name="T84" fmla="*/ 22 w 25"/>
                <a:gd name="T85" fmla="*/ 15 h 48"/>
                <a:gd name="T86" fmla="*/ 20 w 25"/>
                <a:gd name="T87" fmla="*/ 6 h 48"/>
                <a:gd name="T88" fmla="*/ 20 w 25"/>
                <a:gd name="T89" fmla="*/ 6 h 48"/>
                <a:gd name="T90" fmla="*/ 17 w 25"/>
                <a:gd name="T91" fmla="*/ 3 h 48"/>
                <a:gd name="T92" fmla="*/ 17 w 25"/>
                <a:gd name="T93" fmla="*/ 3 h 48"/>
                <a:gd name="T94" fmla="*/ 17 w 25"/>
                <a:gd name="T95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" h="48">
                  <a:moveTo>
                    <a:pt x="5" y="48"/>
                  </a:moveTo>
                  <a:cubicBezTo>
                    <a:pt x="2" y="47"/>
                    <a:pt x="0" y="44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39"/>
                    <a:pt x="1" y="36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9" y="28"/>
                    <a:pt x="15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5" y="21"/>
                    <a:pt x="10" y="14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10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5" y="7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9"/>
                    <a:pt x="25" y="23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0" y="36"/>
                    <a:pt x="17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7" y="48"/>
                    <a:pt x="6" y="48"/>
                    <a:pt x="5" y="48"/>
                  </a:cubicBezTo>
                  <a:close/>
                  <a:moveTo>
                    <a:pt x="3" y="41"/>
                  </a:moveTo>
                  <a:cubicBezTo>
                    <a:pt x="3" y="43"/>
                    <a:pt x="4" y="44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4" y="46"/>
                    <a:pt x="17" y="3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12" y="30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4" y="38"/>
                    <a:pt x="3" y="40"/>
                    <a:pt x="3" y="41"/>
                  </a:cubicBezTo>
                  <a:close/>
                  <a:moveTo>
                    <a:pt x="17" y="3"/>
                  </a:moveTo>
                  <a:cubicBezTo>
                    <a:pt x="16" y="3"/>
                    <a:pt x="15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2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1"/>
                    <a:pt x="14" y="15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21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1"/>
                    <a:pt x="22" y="18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2"/>
                    <a:pt x="21" y="8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" name="Freeform 340"/>
            <p:cNvSpPr/>
            <p:nvPr/>
          </p:nvSpPr>
          <p:spPr bwMode="auto">
            <a:xfrm>
              <a:off x="9010764" y="5376067"/>
              <a:ext cx="184150" cy="161925"/>
            </a:xfrm>
            <a:custGeom>
              <a:avLst/>
              <a:gdLst>
                <a:gd name="T0" fmla="*/ 11 w 49"/>
                <a:gd name="T1" fmla="*/ 24 h 43"/>
                <a:gd name="T2" fmla="*/ 30 w 49"/>
                <a:gd name="T3" fmla="*/ 25 h 43"/>
                <a:gd name="T4" fmla="*/ 38 w 49"/>
                <a:gd name="T5" fmla="*/ 2 h 43"/>
                <a:gd name="T6" fmla="*/ 30 w 49"/>
                <a:gd name="T7" fmla="*/ 28 h 43"/>
                <a:gd name="T8" fmla="*/ 3 w 49"/>
                <a:gd name="T9" fmla="*/ 34 h 43"/>
                <a:gd name="T10" fmla="*/ 11 w 49"/>
                <a:gd name="T1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3">
                  <a:moveTo>
                    <a:pt x="11" y="24"/>
                  </a:moveTo>
                  <a:cubicBezTo>
                    <a:pt x="20" y="23"/>
                    <a:pt x="30" y="25"/>
                    <a:pt x="30" y="25"/>
                  </a:cubicBezTo>
                  <a:cubicBezTo>
                    <a:pt x="30" y="25"/>
                    <a:pt x="27" y="3"/>
                    <a:pt x="38" y="2"/>
                  </a:cubicBezTo>
                  <a:cubicBezTo>
                    <a:pt x="49" y="0"/>
                    <a:pt x="45" y="18"/>
                    <a:pt x="30" y="28"/>
                  </a:cubicBezTo>
                  <a:cubicBezTo>
                    <a:pt x="20" y="34"/>
                    <a:pt x="9" y="43"/>
                    <a:pt x="3" y="34"/>
                  </a:cubicBezTo>
                  <a:cubicBezTo>
                    <a:pt x="0" y="30"/>
                    <a:pt x="2" y="24"/>
                    <a:pt x="11" y="24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" name="Freeform 341"/>
            <p:cNvSpPr>
              <a:spLocks noEditPoints="1"/>
            </p:cNvSpPr>
            <p:nvPr/>
          </p:nvSpPr>
          <p:spPr bwMode="auto">
            <a:xfrm>
              <a:off x="9010764" y="5376067"/>
              <a:ext cx="168275" cy="146050"/>
            </a:xfrm>
            <a:custGeom>
              <a:avLst/>
              <a:gdLst>
                <a:gd name="T0" fmla="*/ 2 w 45"/>
                <a:gd name="T1" fmla="*/ 35 h 39"/>
                <a:gd name="T2" fmla="*/ 0 w 45"/>
                <a:gd name="T3" fmla="*/ 31 h 39"/>
                <a:gd name="T4" fmla="*/ 0 w 45"/>
                <a:gd name="T5" fmla="*/ 31 h 39"/>
                <a:gd name="T6" fmla="*/ 11 w 45"/>
                <a:gd name="T7" fmla="*/ 22 h 39"/>
                <a:gd name="T8" fmla="*/ 11 w 45"/>
                <a:gd name="T9" fmla="*/ 22 h 39"/>
                <a:gd name="T10" fmla="*/ 11 w 45"/>
                <a:gd name="T11" fmla="*/ 22 h 39"/>
                <a:gd name="T12" fmla="*/ 16 w 45"/>
                <a:gd name="T13" fmla="*/ 22 h 39"/>
                <a:gd name="T14" fmla="*/ 16 w 45"/>
                <a:gd name="T15" fmla="*/ 22 h 39"/>
                <a:gd name="T16" fmla="*/ 28 w 45"/>
                <a:gd name="T17" fmla="*/ 23 h 39"/>
                <a:gd name="T18" fmla="*/ 28 w 45"/>
                <a:gd name="T19" fmla="*/ 23 h 39"/>
                <a:gd name="T20" fmla="*/ 28 w 45"/>
                <a:gd name="T21" fmla="*/ 20 h 39"/>
                <a:gd name="T22" fmla="*/ 28 w 45"/>
                <a:gd name="T23" fmla="*/ 20 h 39"/>
                <a:gd name="T24" fmla="*/ 38 w 45"/>
                <a:gd name="T25" fmla="*/ 0 h 39"/>
                <a:gd name="T26" fmla="*/ 38 w 45"/>
                <a:gd name="T27" fmla="*/ 0 h 39"/>
                <a:gd name="T28" fmla="*/ 39 w 45"/>
                <a:gd name="T29" fmla="*/ 0 h 39"/>
                <a:gd name="T30" fmla="*/ 39 w 45"/>
                <a:gd name="T31" fmla="*/ 0 h 39"/>
                <a:gd name="T32" fmla="*/ 44 w 45"/>
                <a:gd name="T33" fmla="*/ 2 h 39"/>
                <a:gd name="T34" fmla="*/ 44 w 45"/>
                <a:gd name="T35" fmla="*/ 2 h 39"/>
                <a:gd name="T36" fmla="*/ 45 w 45"/>
                <a:gd name="T37" fmla="*/ 7 h 39"/>
                <a:gd name="T38" fmla="*/ 45 w 45"/>
                <a:gd name="T39" fmla="*/ 7 h 39"/>
                <a:gd name="T40" fmla="*/ 31 w 45"/>
                <a:gd name="T41" fmla="*/ 29 h 39"/>
                <a:gd name="T42" fmla="*/ 31 w 45"/>
                <a:gd name="T43" fmla="*/ 29 h 39"/>
                <a:gd name="T44" fmla="*/ 9 w 45"/>
                <a:gd name="T45" fmla="*/ 39 h 39"/>
                <a:gd name="T46" fmla="*/ 9 w 45"/>
                <a:gd name="T47" fmla="*/ 39 h 39"/>
                <a:gd name="T48" fmla="*/ 9 w 45"/>
                <a:gd name="T49" fmla="*/ 39 h 39"/>
                <a:gd name="T50" fmla="*/ 9 w 45"/>
                <a:gd name="T51" fmla="*/ 39 h 39"/>
                <a:gd name="T52" fmla="*/ 2 w 45"/>
                <a:gd name="T53" fmla="*/ 35 h 39"/>
                <a:gd name="T54" fmla="*/ 11 w 45"/>
                <a:gd name="T55" fmla="*/ 25 h 39"/>
                <a:gd name="T56" fmla="*/ 3 w 45"/>
                <a:gd name="T57" fmla="*/ 31 h 39"/>
                <a:gd name="T58" fmla="*/ 3 w 45"/>
                <a:gd name="T59" fmla="*/ 31 h 39"/>
                <a:gd name="T60" fmla="*/ 4 w 45"/>
                <a:gd name="T61" fmla="*/ 33 h 39"/>
                <a:gd name="T62" fmla="*/ 4 w 45"/>
                <a:gd name="T63" fmla="*/ 33 h 39"/>
                <a:gd name="T64" fmla="*/ 9 w 45"/>
                <a:gd name="T65" fmla="*/ 36 h 39"/>
                <a:gd name="T66" fmla="*/ 9 w 45"/>
                <a:gd name="T67" fmla="*/ 36 h 39"/>
                <a:gd name="T68" fmla="*/ 29 w 45"/>
                <a:gd name="T69" fmla="*/ 26 h 39"/>
                <a:gd name="T70" fmla="*/ 29 w 45"/>
                <a:gd name="T71" fmla="*/ 26 h 39"/>
                <a:gd name="T72" fmla="*/ 30 w 45"/>
                <a:gd name="T73" fmla="*/ 26 h 39"/>
                <a:gd name="T74" fmla="*/ 30 w 45"/>
                <a:gd name="T75" fmla="*/ 26 h 39"/>
                <a:gd name="T76" fmla="*/ 29 w 45"/>
                <a:gd name="T77" fmla="*/ 26 h 39"/>
                <a:gd name="T78" fmla="*/ 29 w 45"/>
                <a:gd name="T79" fmla="*/ 26 h 39"/>
                <a:gd name="T80" fmla="*/ 25 w 45"/>
                <a:gd name="T81" fmla="*/ 25 h 39"/>
                <a:gd name="T82" fmla="*/ 25 w 45"/>
                <a:gd name="T83" fmla="*/ 25 h 39"/>
                <a:gd name="T84" fmla="*/ 16 w 45"/>
                <a:gd name="T85" fmla="*/ 25 h 39"/>
                <a:gd name="T86" fmla="*/ 16 w 45"/>
                <a:gd name="T87" fmla="*/ 25 h 39"/>
                <a:gd name="T88" fmla="*/ 11 w 45"/>
                <a:gd name="T89" fmla="*/ 25 h 39"/>
                <a:gd name="T90" fmla="*/ 11 w 45"/>
                <a:gd name="T91" fmla="*/ 25 h 39"/>
                <a:gd name="T92" fmla="*/ 11 w 45"/>
                <a:gd name="T93" fmla="*/ 24 h 39"/>
                <a:gd name="T94" fmla="*/ 11 w 45"/>
                <a:gd name="T95" fmla="*/ 25 h 39"/>
                <a:gd name="T96" fmla="*/ 38 w 45"/>
                <a:gd name="T97" fmla="*/ 3 h 39"/>
                <a:gd name="T98" fmla="*/ 31 w 45"/>
                <a:gd name="T99" fmla="*/ 20 h 39"/>
                <a:gd name="T100" fmla="*/ 31 w 45"/>
                <a:gd name="T101" fmla="*/ 20 h 39"/>
                <a:gd name="T102" fmla="*/ 31 w 45"/>
                <a:gd name="T103" fmla="*/ 25 h 39"/>
                <a:gd name="T104" fmla="*/ 31 w 45"/>
                <a:gd name="T105" fmla="*/ 25 h 39"/>
                <a:gd name="T106" fmla="*/ 31 w 45"/>
                <a:gd name="T107" fmla="*/ 25 h 39"/>
                <a:gd name="T108" fmla="*/ 31 w 45"/>
                <a:gd name="T109" fmla="*/ 25 h 39"/>
                <a:gd name="T110" fmla="*/ 42 w 45"/>
                <a:gd name="T111" fmla="*/ 7 h 39"/>
                <a:gd name="T112" fmla="*/ 42 w 45"/>
                <a:gd name="T113" fmla="*/ 7 h 39"/>
                <a:gd name="T114" fmla="*/ 39 w 45"/>
                <a:gd name="T115" fmla="*/ 3 h 39"/>
                <a:gd name="T116" fmla="*/ 39 w 45"/>
                <a:gd name="T117" fmla="*/ 3 h 39"/>
                <a:gd name="T118" fmla="*/ 38 w 45"/>
                <a:gd name="T11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39">
                  <a:moveTo>
                    <a:pt x="2" y="35"/>
                  </a:moveTo>
                  <a:cubicBezTo>
                    <a:pt x="1" y="34"/>
                    <a:pt x="0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6"/>
                    <a:pt x="4" y="23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4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21" y="22"/>
                    <a:pt x="26" y="22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1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4"/>
                    <a:pt x="29" y="2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3" y="1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4"/>
                    <a:pt x="45" y="5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14"/>
                    <a:pt x="40" y="23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4" y="33"/>
                    <a:pt x="16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6" y="39"/>
                    <a:pt x="3" y="38"/>
                    <a:pt x="2" y="35"/>
                  </a:cubicBezTo>
                  <a:close/>
                  <a:moveTo>
                    <a:pt x="11" y="25"/>
                  </a:moveTo>
                  <a:cubicBezTo>
                    <a:pt x="5" y="26"/>
                    <a:pt x="3" y="28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2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6" y="35"/>
                    <a:pt x="7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4" y="36"/>
                    <a:pt x="22" y="31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8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3" y="25"/>
                    <a:pt x="20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3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lose/>
                  <a:moveTo>
                    <a:pt x="38" y="3"/>
                  </a:moveTo>
                  <a:cubicBezTo>
                    <a:pt x="32" y="4"/>
                    <a:pt x="31" y="14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3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9" y="20"/>
                    <a:pt x="43" y="12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4"/>
                    <a:pt x="42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" name="Freeform 342"/>
            <p:cNvSpPr/>
            <p:nvPr/>
          </p:nvSpPr>
          <p:spPr bwMode="auto">
            <a:xfrm>
              <a:off x="9401289" y="5736430"/>
              <a:ext cx="231775" cy="247650"/>
            </a:xfrm>
            <a:custGeom>
              <a:avLst/>
              <a:gdLst>
                <a:gd name="T0" fmla="*/ 24 w 62"/>
                <a:gd name="T1" fmla="*/ 24 h 66"/>
                <a:gd name="T2" fmla="*/ 2 w 62"/>
                <a:gd name="T3" fmla="*/ 43 h 66"/>
                <a:gd name="T4" fmla="*/ 62 w 62"/>
                <a:gd name="T5" fmla="*/ 38 h 66"/>
                <a:gd name="T6" fmla="*/ 49 w 62"/>
                <a:gd name="T7" fmla="*/ 17 h 66"/>
                <a:gd name="T8" fmla="*/ 16 w 62"/>
                <a:gd name="T9" fmla="*/ 8 h 66"/>
                <a:gd name="T10" fmla="*/ 24 w 62"/>
                <a:gd name="T11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6">
                  <a:moveTo>
                    <a:pt x="24" y="24"/>
                  </a:moveTo>
                  <a:cubicBezTo>
                    <a:pt x="24" y="24"/>
                    <a:pt x="0" y="32"/>
                    <a:pt x="2" y="43"/>
                  </a:cubicBezTo>
                  <a:cubicBezTo>
                    <a:pt x="5" y="66"/>
                    <a:pt x="33" y="64"/>
                    <a:pt x="62" y="38"/>
                  </a:cubicBezTo>
                  <a:cubicBezTo>
                    <a:pt x="62" y="38"/>
                    <a:pt x="53" y="28"/>
                    <a:pt x="49" y="17"/>
                  </a:cubicBezTo>
                  <a:cubicBezTo>
                    <a:pt x="44" y="6"/>
                    <a:pt x="21" y="0"/>
                    <a:pt x="16" y="8"/>
                  </a:cubicBezTo>
                  <a:cubicBezTo>
                    <a:pt x="10" y="19"/>
                    <a:pt x="24" y="24"/>
                    <a:pt x="24" y="24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" name="Freeform 343"/>
            <p:cNvSpPr>
              <a:spLocks noEditPoints="1"/>
            </p:cNvSpPr>
            <p:nvPr/>
          </p:nvSpPr>
          <p:spPr bwMode="auto">
            <a:xfrm>
              <a:off x="9401289" y="5747542"/>
              <a:ext cx="236538" cy="214313"/>
            </a:xfrm>
            <a:custGeom>
              <a:avLst/>
              <a:gdLst>
                <a:gd name="T0" fmla="*/ 0 w 63"/>
                <a:gd name="T1" fmla="*/ 40 h 57"/>
                <a:gd name="T2" fmla="*/ 0 w 63"/>
                <a:gd name="T3" fmla="*/ 39 h 57"/>
                <a:gd name="T4" fmla="*/ 0 w 63"/>
                <a:gd name="T5" fmla="*/ 39 h 57"/>
                <a:gd name="T6" fmla="*/ 12 w 63"/>
                <a:gd name="T7" fmla="*/ 24 h 57"/>
                <a:gd name="T8" fmla="*/ 12 w 63"/>
                <a:gd name="T9" fmla="*/ 24 h 57"/>
                <a:gd name="T10" fmla="*/ 20 w 63"/>
                <a:gd name="T11" fmla="*/ 21 h 57"/>
                <a:gd name="T12" fmla="*/ 20 w 63"/>
                <a:gd name="T13" fmla="*/ 21 h 57"/>
                <a:gd name="T14" fmla="*/ 13 w 63"/>
                <a:gd name="T15" fmla="*/ 11 h 57"/>
                <a:gd name="T16" fmla="*/ 13 w 63"/>
                <a:gd name="T17" fmla="*/ 11 h 57"/>
                <a:gd name="T18" fmla="*/ 15 w 63"/>
                <a:gd name="T19" fmla="*/ 5 h 57"/>
                <a:gd name="T20" fmla="*/ 15 w 63"/>
                <a:gd name="T21" fmla="*/ 5 h 57"/>
                <a:gd name="T22" fmla="*/ 26 w 63"/>
                <a:gd name="T23" fmla="*/ 0 h 57"/>
                <a:gd name="T24" fmla="*/ 26 w 63"/>
                <a:gd name="T25" fmla="*/ 0 h 57"/>
                <a:gd name="T26" fmla="*/ 50 w 63"/>
                <a:gd name="T27" fmla="*/ 13 h 57"/>
                <a:gd name="T28" fmla="*/ 50 w 63"/>
                <a:gd name="T29" fmla="*/ 13 h 57"/>
                <a:gd name="T30" fmla="*/ 63 w 63"/>
                <a:gd name="T31" fmla="*/ 34 h 57"/>
                <a:gd name="T32" fmla="*/ 63 w 63"/>
                <a:gd name="T33" fmla="*/ 34 h 57"/>
                <a:gd name="T34" fmla="*/ 63 w 63"/>
                <a:gd name="T35" fmla="*/ 36 h 57"/>
                <a:gd name="T36" fmla="*/ 63 w 63"/>
                <a:gd name="T37" fmla="*/ 36 h 57"/>
                <a:gd name="T38" fmla="*/ 20 w 63"/>
                <a:gd name="T39" fmla="*/ 57 h 57"/>
                <a:gd name="T40" fmla="*/ 20 w 63"/>
                <a:gd name="T41" fmla="*/ 57 h 57"/>
                <a:gd name="T42" fmla="*/ 20 w 63"/>
                <a:gd name="T43" fmla="*/ 57 h 57"/>
                <a:gd name="T44" fmla="*/ 20 w 63"/>
                <a:gd name="T45" fmla="*/ 57 h 57"/>
                <a:gd name="T46" fmla="*/ 0 w 63"/>
                <a:gd name="T47" fmla="*/ 40 h 57"/>
                <a:gd name="T48" fmla="*/ 26 w 63"/>
                <a:gd name="T49" fmla="*/ 21 h 57"/>
                <a:gd name="T50" fmla="*/ 25 w 63"/>
                <a:gd name="T51" fmla="*/ 22 h 57"/>
                <a:gd name="T52" fmla="*/ 25 w 63"/>
                <a:gd name="T53" fmla="*/ 22 h 57"/>
                <a:gd name="T54" fmla="*/ 14 w 63"/>
                <a:gd name="T55" fmla="*/ 27 h 57"/>
                <a:gd name="T56" fmla="*/ 14 w 63"/>
                <a:gd name="T57" fmla="*/ 27 h 57"/>
                <a:gd name="T58" fmla="*/ 3 w 63"/>
                <a:gd name="T59" fmla="*/ 39 h 57"/>
                <a:gd name="T60" fmla="*/ 3 w 63"/>
                <a:gd name="T61" fmla="*/ 39 h 57"/>
                <a:gd name="T62" fmla="*/ 3 w 63"/>
                <a:gd name="T63" fmla="*/ 40 h 57"/>
                <a:gd name="T64" fmla="*/ 3 w 63"/>
                <a:gd name="T65" fmla="*/ 40 h 57"/>
                <a:gd name="T66" fmla="*/ 20 w 63"/>
                <a:gd name="T67" fmla="*/ 54 h 57"/>
                <a:gd name="T68" fmla="*/ 20 w 63"/>
                <a:gd name="T69" fmla="*/ 54 h 57"/>
                <a:gd name="T70" fmla="*/ 59 w 63"/>
                <a:gd name="T71" fmla="*/ 34 h 57"/>
                <a:gd name="T72" fmla="*/ 59 w 63"/>
                <a:gd name="T73" fmla="*/ 34 h 57"/>
                <a:gd name="T74" fmla="*/ 47 w 63"/>
                <a:gd name="T75" fmla="*/ 14 h 57"/>
                <a:gd name="T76" fmla="*/ 47 w 63"/>
                <a:gd name="T77" fmla="*/ 14 h 57"/>
                <a:gd name="T78" fmla="*/ 26 w 63"/>
                <a:gd name="T79" fmla="*/ 3 h 57"/>
                <a:gd name="T80" fmla="*/ 26 w 63"/>
                <a:gd name="T81" fmla="*/ 3 h 57"/>
                <a:gd name="T82" fmla="*/ 18 w 63"/>
                <a:gd name="T83" fmla="*/ 6 h 57"/>
                <a:gd name="T84" fmla="*/ 18 w 63"/>
                <a:gd name="T85" fmla="*/ 6 h 57"/>
                <a:gd name="T86" fmla="*/ 16 w 63"/>
                <a:gd name="T87" fmla="*/ 11 h 57"/>
                <a:gd name="T88" fmla="*/ 16 w 63"/>
                <a:gd name="T89" fmla="*/ 11 h 57"/>
                <a:gd name="T90" fmla="*/ 25 w 63"/>
                <a:gd name="T91" fmla="*/ 19 h 57"/>
                <a:gd name="T92" fmla="*/ 25 w 63"/>
                <a:gd name="T93" fmla="*/ 19 h 57"/>
                <a:gd name="T94" fmla="*/ 24 w 63"/>
                <a:gd name="T95" fmla="*/ 21 h 57"/>
                <a:gd name="T96" fmla="*/ 25 w 63"/>
                <a:gd name="T97" fmla="*/ 19 h 57"/>
                <a:gd name="T98" fmla="*/ 26 w 63"/>
                <a:gd name="T99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" h="57">
                  <a:moveTo>
                    <a:pt x="0" y="40"/>
                  </a:moveTo>
                  <a:cubicBezTo>
                    <a:pt x="0" y="40"/>
                    <a:pt x="0" y="40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3"/>
                    <a:pt x="7" y="28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5" y="23"/>
                    <a:pt x="18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7" y="19"/>
                    <a:pt x="13" y="16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7" y="1"/>
                    <a:pt x="21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5" y="0"/>
                    <a:pt x="46" y="5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5" y="2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5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47" y="50"/>
                    <a:pt x="32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10" y="57"/>
                    <a:pt x="2" y="51"/>
                    <a:pt x="0" y="40"/>
                  </a:cubicBezTo>
                  <a:close/>
                  <a:moveTo>
                    <a:pt x="26" y="21"/>
                  </a:moveTo>
                  <a:cubicBezTo>
                    <a:pt x="26" y="21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19" y="24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8" y="30"/>
                    <a:pt x="3" y="35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5" y="50"/>
                    <a:pt x="11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30" y="54"/>
                    <a:pt x="45" y="48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7" y="32"/>
                    <a:pt x="51" y="23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5" y="8"/>
                    <a:pt x="34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2" y="3"/>
                    <a:pt x="19" y="4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8"/>
                    <a:pt x="16" y="9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6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20"/>
                    <a:pt x="26" y="2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" name="Freeform 368"/>
            <p:cNvSpPr/>
            <p:nvPr/>
          </p:nvSpPr>
          <p:spPr bwMode="auto">
            <a:xfrm>
              <a:off x="9615602" y="4625180"/>
              <a:ext cx="176213" cy="142875"/>
            </a:xfrm>
            <a:custGeom>
              <a:avLst/>
              <a:gdLst>
                <a:gd name="T0" fmla="*/ 13 w 47"/>
                <a:gd name="T1" fmla="*/ 21 h 38"/>
                <a:gd name="T2" fmla="*/ 31 w 47"/>
                <a:gd name="T3" fmla="*/ 21 h 38"/>
                <a:gd name="T4" fmla="*/ 37 w 47"/>
                <a:gd name="T5" fmla="*/ 2 h 38"/>
                <a:gd name="T6" fmla="*/ 31 w 47"/>
                <a:gd name="T7" fmla="*/ 24 h 38"/>
                <a:gd name="T8" fmla="*/ 3 w 47"/>
                <a:gd name="T9" fmla="*/ 30 h 38"/>
                <a:gd name="T10" fmla="*/ 13 w 47"/>
                <a:gd name="T11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38">
                  <a:moveTo>
                    <a:pt x="13" y="21"/>
                  </a:moveTo>
                  <a:cubicBezTo>
                    <a:pt x="22" y="19"/>
                    <a:pt x="31" y="21"/>
                    <a:pt x="31" y="21"/>
                  </a:cubicBezTo>
                  <a:cubicBezTo>
                    <a:pt x="31" y="21"/>
                    <a:pt x="27" y="4"/>
                    <a:pt x="37" y="2"/>
                  </a:cubicBezTo>
                  <a:cubicBezTo>
                    <a:pt x="47" y="0"/>
                    <a:pt x="45" y="14"/>
                    <a:pt x="31" y="24"/>
                  </a:cubicBezTo>
                  <a:cubicBezTo>
                    <a:pt x="22" y="31"/>
                    <a:pt x="9" y="38"/>
                    <a:pt x="3" y="30"/>
                  </a:cubicBezTo>
                  <a:cubicBezTo>
                    <a:pt x="0" y="27"/>
                    <a:pt x="4" y="22"/>
                    <a:pt x="13" y="21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" name="Freeform 369"/>
            <p:cNvSpPr>
              <a:spLocks noEditPoints="1"/>
            </p:cNvSpPr>
            <p:nvPr/>
          </p:nvSpPr>
          <p:spPr bwMode="auto">
            <a:xfrm>
              <a:off x="9615602" y="4625180"/>
              <a:ext cx="168275" cy="131763"/>
            </a:xfrm>
            <a:custGeom>
              <a:avLst/>
              <a:gdLst>
                <a:gd name="T0" fmla="*/ 2 w 45"/>
                <a:gd name="T1" fmla="*/ 31 h 35"/>
                <a:gd name="T2" fmla="*/ 0 w 45"/>
                <a:gd name="T3" fmla="*/ 28 h 35"/>
                <a:gd name="T4" fmla="*/ 0 w 45"/>
                <a:gd name="T5" fmla="*/ 28 h 35"/>
                <a:gd name="T6" fmla="*/ 12 w 45"/>
                <a:gd name="T7" fmla="*/ 19 h 35"/>
                <a:gd name="T8" fmla="*/ 12 w 45"/>
                <a:gd name="T9" fmla="*/ 19 h 35"/>
                <a:gd name="T10" fmla="*/ 21 w 45"/>
                <a:gd name="T11" fmla="*/ 19 h 35"/>
                <a:gd name="T12" fmla="*/ 21 w 45"/>
                <a:gd name="T13" fmla="*/ 19 h 35"/>
                <a:gd name="T14" fmla="*/ 29 w 45"/>
                <a:gd name="T15" fmla="*/ 19 h 35"/>
                <a:gd name="T16" fmla="*/ 29 w 45"/>
                <a:gd name="T17" fmla="*/ 19 h 35"/>
                <a:gd name="T18" fmla="*/ 28 w 45"/>
                <a:gd name="T19" fmla="*/ 14 h 35"/>
                <a:gd name="T20" fmla="*/ 28 w 45"/>
                <a:gd name="T21" fmla="*/ 14 h 35"/>
                <a:gd name="T22" fmla="*/ 37 w 45"/>
                <a:gd name="T23" fmla="*/ 0 h 35"/>
                <a:gd name="T24" fmla="*/ 37 w 45"/>
                <a:gd name="T25" fmla="*/ 0 h 35"/>
                <a:gd name="T26" fmla="*/ 39 w 45"/>
                <a:gd name="T27" fmla="*/ 0 h 35"/>
                <a:gd name="T28" fmla="*/ 39 w 45"/>
                <a:gd name="T29" fmla="*/ 0 h 35"/>
                <a:gd name="T30" fmla="*/ 43 w 45"/>
                <a:gd name="T31" fmla="*/ 2 h 35"/>
                <a:gd name="T32" fmla="*/ 43 w 45"/>
                <a:gd name="T33" fmla="*/ 2 h 35"/>
                <a:gd name="T34" fmla="*/ 45 w 45"/>
                <a:gd name="T35" fmla="*/ 6 h 35"/>
                <a:gd name="T36" fmla="*/ 45 w 45"/>
                <a:gd name="T37" fmla="*/ 6 h 35"/>
                <a:gd name="T38" fmla="*/ 32 w 45"/>
                <a:gd name="T39" fmla="*/ 25 h 35"/>
                <a:gd name="T40" fmla="*/ 32 w 45"/>
                <a:gd name="T41" fmla="*/ 25 h 35"/>
                <a:gd name="T42" fmla="*/ 10 w 45"/>
                <a:gd name="T43" fmla="*/ 35 h 35"/>
                <a:gd name="T44" fmla="*/ 10 w 45"/>
                <a:gd name="T45" fmla="*/ 35 h 35"/>
                <a:gd name="T46" fmla="*/ 10 w 45"/>
                <a:gd name="T47" fmla="*/ 35 h 35"/>
                <a:gd name="T48" fmla="*/ 10 w 45"/>
                <a:gd name="T49" fmla="*/ 35 h 35"/>
                <a:gd name="T50" fmla="*/ 2 w 45"/>
                <a:gd name="T51" fmla="*/ 31 h 35"/>
                <a:gd name="T52" fmla="*/ 3 w 45"/>
                <a:gd name="T53" fmla="*/ 28 h 35"/>
                <a:gd name="T54" fmla="*/ 4 w 45"/>
                <a:gd name="T55" fmla="*/ 30 h 35"/>
                <a:gd name="T56" fmla="*/ 4 w 45"/>
                <a:gd name="T57" fmla="*/ 30 h 35"/>
                <a:gd name="T58" fmla="*/ 10 w 45"/>
                <a:gd name="T59" fmla="*/ 32 h 35"/>
                <a:gd name="T60" fmla="*/ 10 w 45"/>
                <a:gd name="T61" fmla="*/ 32 h 35"/>
                <a:gd name="T62" fmla="*/ 30 w 45"/>
                <a:gd name="T63" fmla="*/ 22 h 35"/>
                <a:gd name="T64" fmla="*/ 30 w 45"/>
                <a:gd name="T65" fmla="*/ 22 h 35"/>
                <a:gd name="T66" fmla="*/ 31 w 45"/>
                <a:gd name="T67" fmla="*/ 22 h 35"/>
                <a:gd name="T68" fmla="*/ 31 w 45"/>
                <a:gd name="T69" fmla="*/ 22 h 35"/>
                <a:gd name="T70" fmla="*/ 30 w 45"/>
                <a:gd name="T71" fmla="*/ 22 h 35"/>
                <a:gd name="T72" fmla="*/ 30 w 45"/>
                <a:gd name="T73" fmla="*/ 22 h 35"/>
                <a:gd name="T74" fmla="*/ 28 w 45"/>
                <a:gd name="T75" fmla="*/ 22 h 35"/>
                <a:gd name="T76" fmla="*/ 28 w 45"/>
                <a:gd name="T77" fmla="*/ 22 h 35"/>
                <a:gd name="T78" fmla="*/ 21 w 45"/>
                <a:gd name="T79" fmla="*/ 22 h 35"/>
                <a:gd name="T80" fmla="*/ 21 w 45"/>
                <a:gd name="T81" fmla="*/ 22 h 35"/>
                <a:gd name="T82" fmla="*/ 13 w 45"/>
                <a:gd name="T83" fmla="*/ 22 h 35"/>
                <a:gd name="T84" fmla="*/ 13 w 45"/>
                <a:gd name="T85" fmla="*/ 22 h 35"/>
                <a:gd name="T86" fmla="*/ 3 w 45"/>
                <a:gd name="T87" fmla="*/ 28 h 35"/>
                <a:gd name="T88" fmla="*/ 37 w 45"/>
                <a:gd name="T89" fmla="*/ 3 h 35"/>
                <a:gd name="T90" fmla="*/ 31 w 45"/>
                <a:gd name="T91" fmla="*/ 14 h 35"/>
                <a:gd name="T92" fmla="*/ 31 w 45"/>
                <a:gd name="T93" fmla="*/ 14 h 35"/>
                <a:gd name="T94" fmla="*/ 32 w 45"/>
                <a:gd name="T95" fmla="*/ 20 h 35"/>
                <a:gd name="T96" fmla="*/ 32 w 45"/>
                <a:gd name="T97" fmla="*/ 20 h 35"/>
                <a:gd name="T98" fmla="*/ 32 w 45"/>
                <a:gd name="T99" fmla="*/ 21 h 35"/>
                <a:gd name="T100" fmla="*/ 32 w 45"/>
                <a:gd name="T101" fmla="*/ 21 h 35"/>
                <a:gd name="T102" fmla="*/ 42 w 45"/>
                <a:gd name="T103" fmla="*/ 6 h 35"/>
                <a:gd name="T104" fmla="*/ 42 w 45"/>
                <a:gd name="T105" fmla="*/ 6 h 35"/>
                <a:gd name="T106" fmla="*/ 39 w 45"/>
                <a:gd name="T107" fmla="*/ 3 h 35"/>
                <a:gd name="T108" fmla="*/ 39 w 45"/>
                <a:gd name="T109" fmla="*/ 3 h 35"/>
                <a:gd name="T110" fmla="*/ 37 w 45"/>
                <a:gd name="T11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5" h="35">
                  <a:moveTo>
                    <a:pt x="2" y="31"/>
                  </a:moveTo>
                  <a:cubicBezTo>
                    <a:pt x="1" y="30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4"/>
                    <a:pt x="5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19"/>
                    <a:pt x="19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9"/>
                    <a:pt x="27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6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9"/>
                    <a:pt x="30" y="2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0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3"/>
                    <a:pt x="45" y="4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11"/>
                    <a:pt x="40" y="19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5" y="30"/>
                    <a:pt x="17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7" y="35"/>
                    <a:pt x="4" y="34"/>
                    <a:pt x="2" y="31"/>
                  </a:cubicBezTo>
                  <a:close/>
                  <a:moveTo>
                    <a:pt x="3" y="28"/>
                  </a:moveTo>
                  <a:cubicBezTo>
                    <a:pt x="3" y="29"/>
                    <a:pt x="4" y="2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2"/>
                    <a:pt x="7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6" y="32"/>
                    <a:pt x="24" y="27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29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6" y="22"/>
                    <a:pt x="24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9" y="22"/>
                    <a:pt x="16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6" y="23"/>
                    <a:pt x="3" y="26"/>
                    <a:pt x="3" y="28"/>
                  </a:cubicBezTo>
                  <a:close/>
                  <a:moveTo>
                    <a:pt x="37" y="3"/>
                  </a:moveTo>
                  <a:cubicBezTo>
                    <a:pt x="33" y="4"/>
                    <a:pt x="32" y="9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7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9" y="16"/>
                    <a:pt x="42" y="9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4"/>
                    <a:pt x="41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8" y="3"/>
                    <a:pt x="3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" name="Freeform 372"/>
            <p:cNvSpPr/>
            <p:nvPr/>
          </p:nvSpPr>
          <p:spPr bwMode="auto">
            <a:xfrm>
              <a:off x="9467964" y="4504530"/>
              <a:ext cx="128588" cy="180975"/>
            </a:xfrm>
            <a:custGeom>
              <a:avLst/>
              <a:gdLst>
                <a:gd name="T0" fmla="*/ 16 w 34"/>
                <a:gd name="T1" fmla="*/ 11 h 48"/>
                <a:gd name="T2" fmla="*/ 20 w 34"/>
                <a:gd name="T3" fmla="*/ 28 h 48"/>
                <a:gd name="T4" fmla="*/ 0 w 34"/>
                <a:gd name="T5" fmla="*/ 39 h 48"/>
                <a:gd name="T6" fmla="*/ 23 w 34"/>
                <a:gd name="T7" fmla="*/ 28 h 48"/>
                <a:gd name="T8" fmla="*/ 25 w 34"/>
                <a:gd name="T9" fmla="*/ 2 h 48"/>
                <a:gd name="T10" fmla="*/ 16 w 34"/>
                <a:gd name="T11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16" y="11"/>
                  </a:moveTo>
                  <a:cubicBezTo>
                    <a:pt x="17" y="20"/>
                    <a:pt x="20" y="28"/>
                    <a:pt x="20" y="28"/>
                  </a:cubicBezTo>
                  <a:cubicBezTo>
                    <a:pt x="20" y="28"/>
                    <a:pt x="0" y="29"/>
                    <a:pt x="0" y="39"/>
                  </a:cubicBezTo>
                  <a:cubicBezTo>
                    <a:pt x="0" y="48"/>
                    <a:pt x="16" y="42"/>
                    <a:pt x="23" y="28"/>
                  </a:cubicBezTo>
                  <a:cubicBezTo>
                    <a:pt x="28" y="17"/>
                    <a:pt x="34" y="6"/>
                    <a:pt x="25" y="2"/>
                  </a:cubicBezTo>
                  <a:cubicBezTo>
                    <a:pt x="21" y="0"/>
                    <a:pt x="16" y="2"/>
                    <a:pt x="16" y="11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" name="Freeform 373"/>
            <p:cNvSpPr>
              <a:spLocks noEditPoints="1"/>
            </p:cNvSpPr>
            <p:nvPr/>
          </p:nvSpPr>
          <p:spPr bwMode="auto">
            <a:xfrm>
              <a:off x="9464789" y="4504530"/>
              <a:ext cx="120650" cy="169863"/>
            </a:xfrm>
            <a:custGeom>
              <a:avLst/>
              <a:gdLst>
                <a:gd name="T0" fmla="*/ 2 w 32"/>
                <a:gd name="T1" fmla="*/ 43 h 45"/>
                <a:gd name="T2" fmla="*/ 0 w 32"/>
                <a:gd name="T3" fmla="*/ 39 h 45"/>
                <a:gd name="T4" fmla="*/ 0 w 32"/>
                <a:gd name="T5" fmla="*/ 39 h 45"/>
                <a:gd name="T6" fmla="*/ 0 w 32"/>
                <a:gd name="T7" fmla="*/ 39 h 45"/>
                <a:gd name="T8" fmla="*/ 0 w 32"/>
                <a:gd name="T9" fmla="*/ 39 h 45"/>
                <a:gd name="T10" fmla="*/ 11 w 32"/>
                <a:gd name="T11" fmla="*/ 28 h 45"/>
                <a:gd name="T12" fmla="*/ 11 w 32"/>
                <a:gd name="T13" fmla="*/ 28 h 45"/>
                <a:gd name="T14" fmla="*/ 19 w 32"/>
                <a:gd name="T15" fmla="*/ 26 h 45"/>
                <a:gd name="T16" fmla="*/ 19 w 32"/>
                <a:gd name="T17" fmla="*/ 26 h 45"/>
                <a:gd name="T18" fmla="*/ 16 w 32"/>
                <a:gd name="T19" fmla="*/ 11 h 45"/>
                <a:gd name="T20" fmla="*/ 16 w 32"/>
                <a:gd name="T21" fmla="*/ 11 h 45"/>
                <a:gd name="T22" fmla="*/ 16 w 32"/>
                <a:gd name="T23" fmla="*/ 11 h 45"/>
                <a:gd name="T24" fmla="*/ 16 w 32"/>
                <a:gd name="T25" fmla="*/ 10 h 45"/>
                <a:gd name="T26" fmla="*/ 16 w 32"/>
                <a:gd name="T27" fmla="*/ 10 h 45"/>
                <a:gd name="T28" fmla="*/ 23 w 32"/>
                <a:gd name="T29" fmla="*/ 0 h 45"/>
                <a:gd name="T30" fmla="*/ 23 w 32"/>
                <a:gd name="T31" fmla="*/ 0 h 45"/>
                <a:gd name="T32" fmla="*/ 27 w 32"/>
                <a:gd name="T33" fmla="*/ 0 h 45"/>
                <a:gd name="T34" fmla="*/ 27 w 32"/>
                <a:gd name="T35" fmla="*/ 0 h 45"/>
                <a:gd name="T36" fmla="*/ 32 w 32"/>
                <a:gd name="T37" fmla="*/ 9 h 45"/>
                <a:gd name="T38" fmla="*/ 32 w 32"/>
                <a:gd name="T39" fmla="*/ 9 h 45"/>
                <a:gd name="T40" fmla="*/ 25 w 32"/>
                <a:gd name="T41" fmla="*/ 28 h 45"/>
                <a:gd name="T42" fmla="*/ 25 w 32"/>
                <a:gd name="T43" fmla="*/ 28 h 45"/>
                <a:gd name="T44" fmla="*/ 6 w 32"/>
                <a:gd name="T45" fmla="*/ 45 h 45"/>
                <a:gd name="T46" fmla="*/ 6 w 32"/>
                <a:gd name="T47" fmla="*/ 45 h 45"/>
                <a:gd name="T48" fmla="*/ 6 w 32"/>
                <a:gd name="T49" fmla="*/ 45 h 45"/>
                <a:gd name="T50" fmla="*/ 6 w 32"/>
                <a:gd name="T51" fmla="*/ 45 h 45"/>
                <a:gd name="T52" fmla="*/ 2 w 32"/>
                <a:gd name="T53" fmla="*/ 43 h 45"/>
                <a:gd name="T54" fmla="*/ 3 w 32"/>
                <a:gd name="T55" fmla="*/ 39 h 45"/>
                <a:gd name="T56" fmla="*/ 6 w 32"/>
                <a:gd name="T57" fmla="*/ 42 h 45"/>
                <a:gd name="T58" fmla="*/ 6 w 32"/>
                <a:gd name="T59" fmla="*/ 42 h 45"/>
                <a:gd name="T60" fmla="*/ 21 w 32"/>
                <a:gd name="T61" fmla="*/ 29 h 45"/>
                <a:gd name="T62" fmla="*/ 21 w 32"/>
                <a:gd name="T63" fmla="*/ 29 h 45"/>
                <a:gd name="T64" fmla="*/ 21 w 32"/>
                <a:gd name="T65" fmla="*/ 29 h 45"/>
                <a:gd name="T66" fmla="*/ 21 w 32"/>
                <a:gd name="T67" fmla="*/ 29 h 45"/>
                <a:gd name="T68" fmla="*/ 12 w 32"/>
                <a:gd name="T69" fmla="*/ 31 h 45"/>
                <a:gd name="T70" fmla="*/ 12 w 32"/>
                <a:gd name="T71" fmla="*/ 31 h 45"/>
                <a:gd name="T72" fmla="*/ 3 w 32"/>
                <a:gd name="T73" fmla="*/ 38 h 45"/>
                <a:gd name="T74" fmla="*/ 3 w 32"/>
                <a:gd name="T75" fmla="*/ 38 h 45"/>
                <a:gd name="T76" fmla="*/ 3 w 32"/>
                <a:gd name="T77" fmla="*/ 38 h 45"/>
                <a:gd name="T78" fmla="*/ 3 w 32"/>
                <a:gd name="T79" fmla="*/ 39 h 45"/>
                <a:gd name="T80" fmla="*/ 2 w 32"/>
                <a:gd name="T81" fmla="*/ 39 h 45"/>
                <a:gd name="T82" fmla="*/ 3 w 32"/>
                <a:gd name="T83" fmla="*/ 39 h 45"/>
                <a:gd name="T84" fmla="*/ 22 w 32"/>
                <a:gd name="T85" fmla="*/ 27 h 45"/>
                <a:gd name="T86" fmla="*/ 22 w 32"/>
                <a:gd name="T87" fmla="*/ 27 h 45"/>
                <a:gd name="T88" fmla="*/ 22 w 32"/>
                <a:gd name="T89" fmla="*/ 27 h 45"/>
                <a:gd name="T90" fmla="*/ 29 w 32"/>
                <a:gd name="T91" fmla="*/ 9 h 45"/>
                <a:gd name="T92" fmla="*/ 29 w 32"/>
                <a:gd name="T93" fmla="*/ 9 h 45"/>
                <a:gd name="T94" fmla="*/ 25 w 32"/>
                <a:gd name="T95" fmla="*/ 3 h 45"/>
                <a:gd name="T96" fmla="*/ 25 w 32"/>
                <a:gd name="T97" fmla="*/ 3 h 45"/>
                <a:gd name="T98" fmla="*/ 23 w 32"/>
                <a:gd name="T99" fmla="*/ 3 h 45"/>
                <a:gd name="T100" fmla="*/ 23 w 32"/>
                <a:gd name="T101" fmla="*/ 3 h 45"/>
                <a:gd name="T102" fmla="*/ 19 w 32"/>
                <a:gd name="T103" fmla="*/ 10 h 45"/>
                <a:gd name="T104" fmla="*/ 19 w 32"/>
                <a:gd name="T105" fmla="*/ 10 h 45"/>
                <a:gd name="T106" fmla="*/ 19 w 32"/>
                <a:gd name="T107" fmla="*/ 11 h 45"/>
                <a:gd name="T108" fmla="*/ 19 w 32"/>
                <a:gd name="T109" fmla="*/ 11 h 45"/>
                <a:gd name="T110" fmla="*/ 17 w 32"/>
                <a:gd name="T111" fmla="*/ 11 h 45"/>
                <a:gd name="T112" fmla="*/ 19 w 32"/>
                <a:gd name="T113" fmla="*/ 11 h 45"/>
                <a:gd name="T114" fmla="*/ 22 w 32"/>
                <a:gd name="T115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" h="45">
                  <a:moveTo>
                    <a:pt x="2" y="43"/>
                  </a:moveTo>
                  <a:cubicBezTo>
                    <a:pt x="0" y="42"/>
                    <a:pt x="0" y="41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2"/>
                    <a:pt x="6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4" y="27"/>
                    <a:pt x="17" y="27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3"/>
                    <a:pt x="16" y="17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3"/>
                    <a:pt x="19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0" y="2"/>
                    <a:pt x="32" y="5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15"/>
                    <a:pt x="28" y="22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1" y="39"/>
                    <a:pt x="12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4" y="45"/>
                    <a:pt x="3" y="44"/>
                    <a:pt x="2" y="43"/>
                  </a:cubicBezTo>
                  <a:close/>
                  <a:moveTo>
                    <a:pt x="3" y="39"/>
                  </a:moveTo>
                  <a:cubicBezTo>
                    <a:pt x="3" y="41"/>
                    <a:pt x="4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10" y="42"/>
                    <a:pt x="17" y="37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16" y="29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7" y="32"/>
                    <a:pt x="3" y="35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39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5" y="20"/>
                    <a:pt x="29" y="14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6"/>
                    <a:pt x="28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3"/>
                    <a:pt x="19" y="4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9"/>
                    <a:pt x="22" y="26"/>
                    <a:pt x="22" y="2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" name="Freeform 374"/>
            <p:cNvSpPr/>
            <p:nvPr/>
          </p:nvSpPr>
          <p:spPr bwMode="auto">
            <a:xfrm>
              <a:off x="9690214" y="4752180"/>
              <a:ext cx="195263" cy="82550"/>
            </a:xfrm>
            <a:custGeom>
              <a:avLst/>
              <a:gdLst>
                <a:gd name="T0" fmla="*/ 40 w 52"/>
                <a:gd name="T1" fmla="*/ 5 h 22"/>
                <a:gd name="T2" fmla="*/ 27 w 52"/>
                <a:gd name="T3" fmla="*/ 17 h 22"/>
                <a:gd name="T4" fmla="*/ 8 w 52"/>
                <a:gd name="T5" fmla="*/ 6 h 22"/>
                <a:gd name="T6" fmla="*/ 28 w 52"/>
                <a:gd name="T7" fmla="*/ 19 h 22"/>
                <a:gd name="T8" fmla="*/ 51 w 52"/>
                <a:gd name="T9" fmla="*/ 7 h 22"/>
                <a:gd name="T10" fmla="*/ 40 w 52"/>
                <a:gd name="T11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2">
                  <a:moveTo>
                    <a:pt x="40" y="5"/>
                  </a:moveTo>
                  <a:cubicBezTo>
                    <a:pt x="32" y="10"/>
                    <a:pt x="27" y="17"/>
                    <a:pt x="27" y="17"/>
                  </a:cubicBezTo>
                  <a:cubicBezTo>
                    <a:pt x="27" y="17"/>
                    <a:pt x="16" y="1"/>
                    <a:pt x="8" y="6"/>
                  </a:cubicBezTo>
                  <a:cubicBezTo>
                    <a:pt x="0" y="11"/>
                    <a:pt x="13" y="22"/>
                    <a:pt x="28" y="19"/>
                  </a:cubicBezTo>
                  <a:cubicBezTo>
                    <a:pt x="40" y="18"/>
                    <a:pt x="52" y="17"/>
                    <a:pt x="51" y="7"/>
                  </a:cubicBezTo>
                  <a:cubicBezTo>
                    <a:pt x="51" y="3"/>
                    <a:pt x="46" y="0"/>
                    <a:pt x="40" y="5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" name="Freeform 375"/>
            <p:cNvSpPr>
              <a:spLocks noEditPoints="1"/>
            </p:cNvSpPr>
            <p:nvPr/>
          </p:nvSpPr>
          <p:spPr bwMode="auto">
            <a:xfrm>
              <a:off x="9704502" y="4752180"/>
              <a:ext cx="184150" cy="79375"/>
            </a:xfrm>
            <a:custGeom>
              <a:avLst/>
              <a:gdLst>
                <a:gd name="T0" fmla="*/ 20 w 49"/>
                <a:gd name="T1" fmla="*/ 21 h 21"/>
                <a:gd name="T2" fmla="*/ 0 w 49"/>
                <a:gd name="T3" fmla="*/ 10 h 21"/>
                <a:gd name="T4" fmla="*/ 0 w 49"/>
                <a:gd name="T5" fmla="*/ 10 h 21"/>
                <a:gd name="T6" fmla="*/ 3 w 49"/>
                <a:gd name="T7" fmla="*/ 5 h 21"/>
                <a:gd name="T8" fmla="*/ 3 w 49"/>
                <a:gd name="T9" fmla="*/ 5 h 21"/>
                <a:gd name="T10" fmla="*/ 8 w 49"/>
                <a:gd name="T11" fmla="*/ 3 h 21"/>
                <a:gd name="T12" fmla="*/ 8 w 49"/>
                <a:gd name="T13" fmla="*/ 3 h 21"/>
                <a:gd name="T14" fmla="*/ 23 w 49"/>
                <a:gd name="T15" fmla="*/ 15 h 21"/>
                <a:gd name="T16" fmla="*/ 23 w 49"/>
                <a:gd name="T17" fmla="*/ 15 h 21"/>
                <a:gd name="T18" fmla="*/ 35 w 49"/>
                <a:gd name="T19" fmla="*/ 3 h 21"/>
                <a:gd name="T20" fmla="*/ 35 w 49"/>
                <a:gd name="T21" fmla="*/ 3 h 21"/>
                <a:gd name="T22" fmla="*/ 42 w 49"/>
                <a:gd name="T23" fmla="*/ 1 h 21"/>
                <a:gd name="T24" fmla="*/ 42 w 49"/>
                <a:gd name="T25" fmla="*/ 1 h 21"/>
                <a:gd name="T26" fmla="*/ 49 w 49"/>
                <a:gd name="T27" fmla="*/ 7 h 21"/>
                <a:gd name="T28" fmla="*/ 49 w 49"/>
                <a:gd name="T29" fmla="*/ 7 h 21"/>
                <a:gd name="T30" fmla="*/ 49 w 49"/>
                <a:gd name="T31" fmla="*/ 8 h 21"/>
                <a:gd name="T32" fmla="*/ 49 w 49"/>
                <a:gd name="T33" fmla="*/ 8 h 21"/>
                <a:gd name="T34" fmla="*/ 41 w 49"/>
                <a:gd name="T35" fmla="*/ 18 h 21"/>
                <a:gd name="T36" fmla="*/ 41 w 49"/>
                <a:gd name="T37" fmla="*/ 18 h 21"/>
                <a:gd name="T38" fmla="*/ 25 w 49"/>
                <a:gd name="T39" fmla="*/ 21 h 21"/>
                <a:gd name="T40" fmla="*/ 25 w 49"/>
                <a:gd name="T41" fmla="*/ 21 h 21"/>
                <a:gd name="T42" fmla="*/ 20 w 49"/>
                <a:gd name="T43" fmla="*/ 21 h 21"/>
                <a:gd name="T44" fmla="*/ 20 w 49"/>
                <a:gd name="T45" fmla="*/ 21 h 21"/>
                <a:gd name="T46" fmla="*/ 20 w 49"/>
                <a:gd name="T47" fmla="*/ 21 h 21"/>
                <a:gd name="T48" fmla="*/ 8 w 49"/>
                <a:gd name="T49" fmla="*/ 6 h 21"/>
                <a:gd name="T50" fmla="*/ 5 w 49"/>
                <a:gd name="T51" fmla="*/ 7 h 21"/>
                <a:gd name="T52" fmla="*/ 5 w 49"/>
                <a:gd name="T53" fmla="*/ 7 h 21"/>
                <a:gd name="T54" fmla="*/ 3 w 49"/>
                <a:gd name="T55" fmla="*/ 10 h 21"/>
                <a:gd name="T56" fmla="*/ 3 w 49"/>
                <a:gd name="T57" fmla="*/ 10 h 21"/>
                <a:gd name="T58" fmla="*/ 7 w 49"/>
                <a:gd name="T59" fmla="*/ 15 h 21"/>
                <a:gd name="T60" fmla="*/ 7 w 49"/>
                <a:gd name="T61" fmla="*/ 15 h 21"/>
                <a:gd name="T62" fmla="*/ 20 w 49"/>
                <a:gd name="T63" fmla="*/ 18 h 21"/>
                <a:gd name="T64" fmla="*/ 20 w 49"/>
                <a:gd name="T65" fmla="*/ 18 h 21"/>
                <a:gd name="T66" fmla="*/ 22 w 49"/>
                <a:gd name="T67" fmla="*/ 18 h 21"/>
                <a:gd name="T68" fmla="*/ 22 w 49"/>
                <a:gd name="T69" fmla="*/ 18 h 21"/>
                <a:gd name="T70" fmla="*/ 22 w 49"/>
                <a:gd name="T71" fmla="*/ 18 h 21"/>
                <a:gd name="T72" fmla="*/ 22 w 49"/>
                <a:gd name="T73" fmla="*/ 18 h 21"/>
                <a:gd name="T74" fmla="*/ 17 w 49"/>
                <a:gd name="T75" fmla="*/ 12 h 21"/>
                <a:gd name="T76" fmla="*/ 17 w 49"/>
                <a:gd name="T77" fmla="*/ 12 h 21"/>
                <a:gd name="T78" fmla="*/ 8 w 49"/>
                <a:gd name="T79" fmla="*/ 6 h 21"/>
                <a:gd name="T80" fmla="*/ 8 w 49"/>
                <a:gd name="T81" fmla="*/ 6 h 21"/>
                <a:gd name="T82" fmla="*/ 8 w 49"/>
                <a:gd name="T83" fmla="*/ 6 h 21"/>
                <a:gd name="T84" fmla="*/ 37 w 49"/>
                <a:gd name="T85" fmla="*/ 6 h 21"/>
                <a:gd name="T86" fmla="*/ 24 w 49"/>
                <a:gd name="T87" fmla="*/ 18 h 21"/>
                <a:gd name="T88" fmla="*/ 24 w 49"/>
                <a:gd name="T89" fmla="*/ 18 h 21"/>
                <a:gd name="T90" fmla="*/ 40 w 49"/>
                <a:gd name="T91" fmla="*/ 15 h 21"/>
                <a:gd name="T92" fmla="*/ 40 w 49"/>
                <a:gd name="T93" fmla="*/ 15 h 21"/>
                <a:gd name="T94" fmla="*/ 46 w 49"/>
                <a:gd name="T95" fmla="*/ 8 h 21"/>
                <a:gd name="T96" fmla="*/ 46 w 49"/>
                <a:gd name="T97" fmla="*/ 8 h 21"/>
                <a:gd name="T98" fmla="*/ 46 w 49"/>
                <a:gd name="T99" fmla="*/ 7 h 21"/>
                <a:gd name="T100" fmla="*/ 46 w 49"/>
                <a:gd name="T101" fmla="*/ 7 h 21"/>
                <a:gd name="T102" fmla="*/ 42 w 49"/>
                <a:gd name="T103" fmla="*/ 4 h 21"/>
                <a:gd name="T104" fmla="*/ 42 w 49"/>
                <a:gd name="T105" fmla="*/ 4 h 21"/>
                <a:gd name="T106" fmla="*/ 37 w 49"/>
                <a:gd name="T107" fmla="*/ 6 h 21"/>
                <a:gd name="T108" fmla="*/ 37 w 49"/>
                <a:gd name="T109" fmla="*/ 6 h 21"/>
                <a:gd name="T110" fmla="*/ 36 w 49"/>
                <a:gd name="T111" fmla="*/ 5 h 21"/>
                <a:gd name="T112" fmla="*/ 37 w 49"/>
                <a:gd name="T11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" h="21">
                  <a:moveTo>
                    <a:pt x="20" y="21"/>
                  </a:moveTo>
                  <a:cubicBezTo>
                    <a:pt x="9" y="21"/>
                    <a:pt x="0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4"/>
                    <a:pt x="6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5" y="4"/>
                    <a:pt x="21" y="11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2"/>
                    <a:pt x="29" y="7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7" y="1"/>
                    <a:pt x="40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6" y="0"/>
                    <a:pt x="49" y="3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13"/>
                    <a:pt x="45" y="16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36" y="19"/>
                    <a:pt x="30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1"/>
                    <a:pt x="21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lose/>
                  <a:moveTo>
                    <a:pt x="8" y="6"/>
                  </a:moveTo>
                  <a:cubicBezTo>
                    <a:pt x="7" y="6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8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4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7"/>
                    <a:pt x="15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0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4" y="9"/>
                    <a:pt x="11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37" y="6"/>
                  </a:moveTo>
                  <a:cubicBezTo>
                    <a:pt x="30" y="11"/>
                    <a:pt x="25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30" y="17"/>
                    <a:pt x="35" y="16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4" y="13"/>
                    <a:pt x="46" y="11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5"/>
                    <a:pt x="45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39" y="4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" name="Freeform 623"/>
            <p:cNvSpPr/>
            <p:nvPr/>
          </p:nvSpPr>
          <p:spPr bwMode="auto">
            <a:xfrm>
              <a:off x="10685577" y="4696617"/>
              <a:ext cx="574675" cy="333375"/>
            </a:xfrm>
            <a:custGeom>
              <a:avLst/>
              <a:gdLst>
                <a:gd name="T0" fmla="*/ 33 w 153"/>
                <a:gd name="T1" fmla="*/ 60 h 89"/>
                <a:gd name="T2" fmla="*/ 122 w 153"/>
                <a:gd name="T3" fmla="*/ 13 h 89"/>
                <a:gd name="T4" fmla="*/ 46 w 153"/>
                <a:gd name="T5" fmla="*/ 83 h 89"/>
                <a:gd name="T6" fmla="*/ 33 w 153"/>
                <a:gd name="T7" fmla="*/ 6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89">
                  <a:moveTo>
                    <a:pt x="33" y="60"/>
                  </a:moveTo>
                  <a:cubicBezTo>
                    <a:pt x="33" y="60"/>
                    <a:pt x="91" y="0"/>
                    <a:pt x="122" y="13"/>
                  </a:cubicBezTo>
                  <a:cubicBezTo>
                    <a:pt x="153" y="26"/>
                    <a:pt x="95" y="76"/>
                    <a:pt x="46" y="83"/>
                  </a:cubicBezTo>
                  <a:cubicBezTo>
                    <a:pt x="0" y="89"/>
                    <a:pt x="33" y="60"/>
                    <a:pt x="3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" name="Freeform 624"/>
            <p:cNvSpPr>
              <a:spLocks noEditPoints="1"/>
            </p:cNvSpPr>
            <p:nvPr/>
          </p:nvSpPr>
          <p:spPr bwMode="auto">
            <a:xfrm>
              <a:off x="10760189" y="4729955"/>
              <a:ext cx="420688" cy="285750"/>
            </a:xfrm>
            <a:custGeom>
              <a:avLst/>
              <a:gdLst>
                <a:gd name="T0" fmla="*/ 4 w 112"/>
                <a:gd name="T1" fmla="*/ 74 h 76"/>
                <a:gd name="T2" fmla="*/ 0 w 112"/>
                <a:gd name="T3" fmla="*/ 68 h 76"/>
                <a:gd name="T4" fmla="*/ 0 w 112"/>
                <a:gd name="T5" fmla="*/ 68 h 76"/>
                <a:gd name="T6" fmla="*/ 12 w 112"/>
                <a:gd name="T7" fmla="*/ 50 h 76"/>
                <a:gd name="T8" fmla="*/ 12 w 112"/>
                <a:gd name="T9" fmla="*/ 50 h 76"/>
                <a:gd name="T10" fmla="*/ 12 w 112"/>
                <a:gd name="T11" fmla="*/ 50 h 76"/>
                <a:gd name="T12" fmla="*/ 12 w 112"/>
                <a:gd name="T13" fmla="*/ 50 h 76"/>
                <a:gd name="T14" fmla="*/ 12 w 112"/>
                <a:gd name="T15" fmla="*/ 50 h 76"/>
                <a:gd name="T16" fmla="*/ 13 w 112"/>
                <a:gd name="T17" fmla="*/ 50 h 76"/>
                <a:gd name="T18" fmla="*/ 13 w 112"/>
                <a:gd name="T19" fmla="*/ 50 h 76"/>
                <a:gd name="T20" fmla="*/ 13 w 112"/>
                <a:gd name="T21" fmla="*/ 50 h 76"/>
                <a:gd name="T22" fmla="*/ 92 w 112"/>
                <a:gd name="T23" fmla="*/ 0 h 76"/>
                <a:gd name="T24" fmla="*/ 92 w 112"/>
                <a:gd name="T25" fmla="*/ 0 h 76"/>
                <a:gd name="T26" fmla="*/ 103 w 112"/>
                <a:gd name="T27" fmla="*/ 2 h 76"/>
                <a:gd name="T28" fmla="*/ 103 w 112"/>
                <a:gd name="T29" fmla="*/ 2 h 76"/>
                <a:gd name="T30" fmla="*/ 112 w 112"/>
                <a:gd name="T31" fmla="*/ 15 h 76"/>
                <a:gd name="T32" fmla="*/ 112 w 112"/>
                <a:gd name="T33" fmla="*/ 15 h 76"/>
                <a:gd name="T34" fmla="*/ 84 w 112"/>
                <a:gd name="T35" fmla="*/ 51 h 76"/>
                <a:gd name="T36" fmla="*/ 84 w 112"/>
                <a:gd name="T37" fmla="*/ 51 h 76"/>
                <a:gd name="T38" fmla="*/ 26 w 112"/>
                <a:gd name="T39" fmla="*/ 75 h 76"/>
                <a:gd name="T40" fmla="*/ 26 w 112"/>
                <a:gd name="T41" fmla="*/ 75 h 76"/>
                <a:gd name="T42" fmla="*/ 14 w 112"/>
                <a:gd name="T43" fmla="*/ 76 h 76"/>
                <a:gd name="T44" fmla="*/ 14 w 112"/>
                <a:gd name="T45" fmla="*/ 76 h 76"/>
                <a:gd name="T46" fmla="*/ 4 w 112"/>
                <a:gd name="T47" fmla="*/ 74 h 76"/>
                <a:gd name="T48" fmla="*/ 14 w 112"/>
                <a:gd name="T49" fmla="*/ 52 h 76"/>
                <a:gd name="T50" fmla="*/ 9 w 112"/>
                <a:gd name="T51" fmla="*/ 58 h 76"/>
                <a:gd name="T52" fmla="*/ 9 w 112"/>
                <a:gd name="T53" fmla="*/ 58 h 76"/>
                <a:gd name="T54" fmla="*/ 3 w 112"/>
                <a:gd name="T55" fmla="*/ 68 h 76"/>
                <a:gd name="T56" fmla="*/ 3 w 112"/>
                <a:gd name="T57" fmla="*/ 68 h 76"/>
                <a:gd name="T58" fmla="*/ 14 w 112"/>
                <a:gd name="T59" fmla="*/ 73 h 76"/>
                <a:gd name="T60" fmla="*/ 14 w 112"/>
                <a:gd name="T61" fmla="*/ 73 h 76"/>
                <a:gd name="T62" fmla="*/ 26 w 112"/>
                <a:gd name="T63" fmla="*/ 72 h 76"/>
                <a:gd name="T64" fmla="*/ 26 w 112"/>
                <a:gd name="T65" fmla="*/ 72 h 76"/>
                <a:gd name="T66" fmla="*/ 82 w 112"/>
                <a:gd name="T67" fmla="*/ 48 h 76"/>
                <a:gd name="T68" fmla="*/ 82 w 112"/>
                <a:gd name="T69" fmla="*/ 48 h 76"/>
                <a:gd name="T70" fmla="*/ 109 w 112"/>
                <a:gd name="T71" fmla="*/ 15 h 76"/>
                <a:gd name="T72" fmla="*/ 109 w 112"/>
                <a:gd name="T73" fmla="*/ 15 h 76"/>
                <a:gd name="T74" fmla="*/ 101 w 112"/>
                <a:gd name="T75" fmla="*/ 5 h 76"/>
                <a:gd name="T76" fmla="*/ 101 w 112"/>
                <a:gd name="T77" fmla="*/ 5 h 76"/>
                <a:gd name="T78" fmla="*/ 92 w 112"/>
                <a:gd name="T79" fmla="*/ 3 h 76"/>
                <a:gd name="T80" fmla="*/ 92 w 112"/>
                <a:gd name="T81" fmla="*/ 3 h 76"/>
                <a:gd name="T82" fmla="*/ 42 w 112"/>
                <a:gd name="T83" fmla="*/ 27 h 76"/>
                <a:gd name="T84" fmla="*/ 42 w 112"/>
                <a:gd name="T85" fmla="*/ 27 h 76"/>
                <a:gd name="T86" fmla="*/ 15 w 112"/>
                <a:gd name="T87" fmla="*/ 52 h 76"/>
                <a:gd name="T88" fmla="*/ 15 w 112"/>
                <a:gd name="T89" fmla="*/ 52 h 76"/>
                <a:gd name="T90" fmla="*/ 14 w 112"/>
                <a:gd name="T91" fmla="*/ 5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2" h="76">
                  <a:moveTo>
                    <a:pt x="4" y="74"/>
                  </a:moveTo>
                  <a:cubicBezTo>
                    <a:pt x="1" y="73"/>
                    <a:pt x="0" y="71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0"/>
                    <a:pt x="11" y="51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47"/>
                    <a:pt x="60" y="1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6" y="0"/>
                    <a:pt x="99" y="1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9" y="5"/>
                    <a:pt x="112" y="10"/>
                    <a:pt x="11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26"/>
                    <a:pt x="101" y="39"/>
                    <a:pt x="84" y="51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68" y="63"/>
                    <a:pt x="46" y="72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2" y="76"/>
                    <a:pt x="18" y="76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9" y="76"/>
                    <a:pt x="6" y="76"/>
                    <a:pt x="4" y="74"/>
                  </a:cubicBezTo>
                  <a:close/>
                  <a:moveTo>
                    <a:pt x="14" y="52"/>
                  </a:moveTo>
                  <a:cubicBezTo>
                    <a:pt x="14" y="52"/>
                    <a:pt x="12" y="54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6" y="61"/>
                    <a:pt x="3" y="65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71"/>
                    <a:pt x="5" y="73"/>
                    <a:pt x="14" y="73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7" y="73"/>
                    <a:pt x="21" y="73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45" y="70"/>
                    <a:pt x="66" y="60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99" y="37"/>
                    <a:pt x="110" y="24"/>
                    <a:pt x="109" y="15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9" y="11"/>
                    <a:pt x="107" y="8"/>
                    <a:pt x="101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99" y="4"/>
                    <a:pt x="95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77" y="3"/>
                    <a:pt x="57" y="15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26" y="40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2"/>
                    <a:pt x="14" y="52"/>
                    <a:pt x="14" y="5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" name="Freeform 625"/>
            <p:cNvSpPr>
              <a:spLocks noEditPoints="1"/>
            </p:cNvSpPr>
            <p:nvPr/>
          </p:nvSpPr>
          <p:spPr bwMode="auto">
            <a:xfrm>
              <a:off x="10809402" y="4768055"/>
              <a:ext cx="319088" cy="217488"/>
            </a:xfrm>
            <a:custGeom>
              <a:avLst/>
              <a:gdLst>
                <a:gd name="T0" fmla="*/ 2 w 85"/>
                <a:gd name="T1" fmla="*/ 57 h 58"/>
                <a:gd name="T2" fmla="*/ 0 w 85"/>
                <a:gd name="T3" fmla="*/ 54 h 58"/>
                <a:gd name="T4" fmla="*/ 0 w 85"/>
                <a:gd name="T5" fmla="*/ 54 h 58"/>
                <a:gd name="T6" fmla="*/ 10 w 85"/>
                <a:gd name="T7" fmla="*/ 41 h 58"/>
                <a:gd name="T8" fmla="*/ 10 w 85"/>
                <a:gd name="T9" fmla="*/ 41 h 58"/>
                <a:gd name="T10" fmla="*/ 10 w 85"/>
                <a:gd name="T11" fmla="*/ 41 h 58"/>
                <a:gd name="T12" fmla="*/ 10 w 85"/>
                <a:gd name="T13" fmla="*/ 41 h 58"/>
                <a:gd name="T14" fmla="*/ 10 w 85"/>
                <a:gd name="T15" fmla="*/ 41 h 58"/>
                <a:gd name="T16" fmla="*/ 10 w 85"/>
                <a:gd name="T17" fmla="*/ 41 h 58"/>
                <a:gd name="T18" fmla="*/ 10 w 85"/>
                <a:gd name="T19" fmla="*/ 41 h 58"/>
                <a:gd name="T20" fmla="*/ 10 w 85"/>
                <a:gd name="T21" fmla="*/ 41 h 58"/>
                <a:gd name="T22" fmla="*/ 73 w 85"/>
                <a:gd name="T23" fmla="*/ 0 h 58"/>
                <a:gd name="T24" fmla="*/ 73 w 85"/>
                <a:gd name="T25" fmla="*/ 0 h 58"/>
                <a:gd name="T26" fmla="*/ 78 w 85"/>
                <a:gd name="T27" fmla="*/ 1 h 58"/>
                <a:gd name="T28" fmla="*/ 78 w 85"/>
                <a:gd name="T29" fmla="*/ 1 h 58"/>
                <a:gd name="T30" fmla="*/ 85 w 85"/>
                <a:gd name="T31" fmla="*/ 11 h 58"/>
                <a:gd name="T32" fmla="*/ 85 w 85"/>
                <a:gd name="T33" fmla="*/ 11 h 58"/>
                <a:gd name="T34" fmla="*/ 63 w 85"/>
                <a:gd name="T35" fmla="*/ 37 h 58"/>
                <a:gd name="T36" fmla="*/ 63 w 85"/>
                <a:gd name="T37" fmla="*/ 37 h 58"/>
                <a:gd name="T38" fmla="*/ 18 w 85"/>
                <a:gd name="T39" fmla="*/ 57 h 58"/>
                <a:gd name="T40" fmla="*/ 18 w 85"/>
                <a:gd name="T41" fmla="*/ 57 h 58"/>
                <a:gd name="T42" fmla="*/ 7 w 85"/>
                <a:gd name="T43" fmla="*/ 58 h 58"/>
                <a:gd name="T44" fmla="*/ 7 w 85"/>
                <a:gd name="T45" fmla="*/ 58 h 58"/>
                <a:gd name="T46" fmla="*/ 2 w 85"/>
                <a:gd name="T47" fmla="*/ 57 h 58"/>
                <a:gd name="T48" fmla="*/ 12 w 85"/>
                <a:gd name="T49" fmla="*/ 43 h 58"/>
                <a:gd name="T50" fmla="*/ 7 w 85"/>
                <a:gd name="T51" fmla="*/ 47 h 58"/>
                <a:gd name="T52" fmla="*/ 7 w 85"/>
                <a:gd name="T53" fmla="*/ 47 h 58"/>
                <a:gd name="T54" fmla="*/ 3 w 85"/>
                <a:gd name="T55" fmla="*/ 54 h 58"/>
                <a:gd name="T56" fmla="*/ 3 w 85"/>
                <a:gd name="T57" fmla="*/ 54 h 58"/>
                <a:gd name="T58" fmla="*/ 7 w 85"/>
                <a:gd name="T59" fmla="*/ 55 h 58"/>
                <a:gd name="T60" fmla="*/ 7 w 85"/>
                <a:gd name="T61" fmla="*/ 55 h 58"/>
                <a:gd name="T62" fmla="*/ 17 w 85"/>
                <a:gd name="T63" fmla="*/ 54 h 58"/>
                <a:gd name="T64" fmla="*/ 17 w 85"/>
                <a:gd name="T65" fmla="*/ 54 h 58"/>
                <a:gd name="T66" fmla="*/ 61 w 85"/>
                <a:gd name="T67" fmla="*/ 35 h 58"/>
                <a:gd name="T68" fmla="*/ 61 w 85"/>
                <a:gd name="T69" fmla="*/ 35 h 58"/>
                <a:gd name="T70" fmla="*/ 82 w 85"/>
                <a:gd name="T71" fmla="*/ 11 h 58"/>
                <a:gd name="T72" fmla="*/ 82 w 85"/>
                <a:gd name="T73" fmla="*/ 11 h 58"/>
                <a:gd name="T74" fmla="*/ 77 w 85"/>
                <a:gd name="T75" fmla="*/ 4 h 58"/>
                <a:gd name="T76" fmla="*/ 77 w 85"/>
                <a:gd name="T77" fmla="*/ 4 h 58"/>
                <a:gd name="T78" fmla="*/ 73 w 85"/>
                <a:gd name="T79" fmla="*/ 3 h 58"/>
                <a:gd name="T80" fmla="*/ 73 w 85"/>
                <a:gd name="T81" fmla="*/ 3 h 58"/>
                <a:gd name="T82" fmla="*/ 35 w 85"/>
                <a:gd name="T83" fmla="*/ 23 h 58"/>
                <a:gd name="T84" fmla="*/ 35 w 85"/>
                <a:gd name="T85" fmla="*/ 23 h 58"/>
                <a:gd name="T86" fmla="*/ 12 w 85"/>
                <a:gd name="T87" fmla="*/ 43 h 58"/>
                <a:gd name="T88" fmla="*/ 12 w 85"/>
                <a:gd name="T89" fmla="*/ 43 h 58"/>
                <a:gd name="T90" fmla="*/ 12 w 85"/>
                <a:gd name="T91" fmla="*/ 4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5" h="58">
                  <a:moveTo>
                    <a:pt x="2" y="57"/>
                  </a:moveTo>
                  <a:cubicBezTo>
                    <a:pt x="0" y="57"/>
                    <a:pt x="0" y="55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8"/>
                    <a:pt x="9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3" y="38"/>
                    <a:pt x="52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5" y="0"/>
                    <a:pt x="77" y="0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83" y="3"/>
                    <a:pt x="85" y="7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9"/>
                    <a:pt x="76" y="29"/>
                    <a:pt x="63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50" y="46"/>
                    <a:pt x="33" y="53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3" y="58"/>
                    <a:pt x="9" y="58"/>
                    <a:pt x="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5" y="58"/>
                    <a:pt x="3" y="58"/>
                    <a:pt x="2" y="57"/>
                  </a:cubicBezTo>
                  <a:close/>
                  <a:moveTo>
                    <a:pt x="12" y="43"/>
                  </a:moveTo>
                  <a:cubicBezTo>
                    <a:pt x="12" y="43"/>
                    <a:pt x="10" y="45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5" y="50"/>
                    <a:pt x="2" y="53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5"/>
                    <a:pt x="13" y="55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32" y="51"/>
                    <a:pt x="49" y="43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74" y="26"/>
                    <a:pt x="83" y="17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8"/>
                    <a:pt x="81" y="6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3"/>
                    <a:pt x="74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64" y="3"/>
                    <a:pt x="48" y="1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23" y="3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" name="Freeform 626"/>
            <p:cNvSpPr/>
            <p:nvPr/>
          </p:nvSpPr>
          <p:spPr bwMode="auto">
            <a:xfrm>
              <a:off x="10677639" y="4936330"/>
              <a:ext cx="563563" cy="236538"/>
            </a:xfrm>
            <a:custGeom>
              <a:avLst/>
              <a:gdLst>
                <a:gd name="T0" fmla="*/ 40 w 150"/>
                <a:gd name="T1" fmla="*/ 22 h 63"/>
                <a:gd name="T2" fmla="*/ 131 w 150"/>
                <a:gd name="T3" fmla="*/ 25 h 63"/>
                <a:gd name="T4" fmla="*/ 40 w 150"/>
                <a:gd name="T5" fmla="*/ 46 h 63"/>
                <a:gd name="T6" fmla="*/ 40 w 150"/>
                <a:gd name="T7" fmla="*/ 2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63">
                  <a:moveTo>
                    <a:pt x="40" y="22"/>
                  </a:moveTo>
                  <a:cubicBezTo>
                    <a:pt x="40" y="22"/>
                    <a:pt x="112" y="0"/>
                    <a:pt x="131" y="25"/>
                  </a:cubicBezTo>
                  <a:cubicBezTo>
                    <a:pt x="150" y="49"/>
                    <a:pt x="82" y="63"/>
                    <a:pt x="40" y="46"/>
                  </a:cubicBezTo>
                  <a:cubicBezTo>
                    <a:pt x="0" y="30"/>
                    <a:pt x="40" y="22"/>
                    <a:pt x="4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" name="Freeform 627"/>
            <p:cNvSpPr>
              <a:spLocks noEditPoints="1"/>
            </p:cNvSpPr>
            <p:nvPr/>
          </p:nvSpPr>
          <p:spPr bwMode="auto">
            <a:xfrm>
              <a:off x="10757014" y="4982367"/>
              <a:ext cx="431800" cy="160338"/>
            </a:xfrm>
            <a:custGeom>
              <a:avLst/>
              <a:gdLst>
                <a:gd name="T0" fmla="*/ 18 w 115"/>
                <a:gd name="T1" fmla="*/ 35 h 43"/>
                <a:gd name="T2" fmla="*/ 0 w 115"/>
                <a:gd name="T3" fmla="*/ 21 h 43"/>
                <a:gd name="T4" fmla="*/ 0 w 115"/>
                <a:gd name="T5" fmla="*/ 21 h 43"/>
                <a:gd name="T6" fmla="*/ 10 w 115"/>
                <a:gd name="T7" fmla="*/ 11 h 43"/>
                <a:gd name="T8" fmla="*/ 10 w 115"/>
                <a:gd name="T9" fmla="*/ 11 h 43"/>
                <a:gd name="T10" fmla="*/ 19 w 115"/>
                <a:gd name="T11" fmla="*/ 9 h 43"/>
                <a:gd name="T12" fmla="*/ 19 w 115"/>
                <a:gd name="T13" fmla="*/ 9 h 43"/>
                <a:gd name="T14" fmla="*/ 19 w 115"/>
                <a:gd name="T15" fmla="*/ 9 h 43"/>
                <a:gd name="T16" fmla="*/ 75 w 115"/>
                <a:gd name="T17" fmla="*/ 0 h 43"/>
                <a:gd name="T18" fmla="*/ 75 w 115"/>
                <a:gd name="T19" fmla="*/ 0 h 43"/>
                <a:gd name="T20" fmla="*/ 111 w 115"/>
                <a:gd name="T21" fmla="*/ 12 h 43"/>
                <a:gd name="T22" fmla="*/ 111 w 115"/>
                <a:gd name="T23" fmla="*/ 12 h 43"/>
                <a:gd name="T24" fmla="*/ 115 w 115"/>
                <a:gd name="T25" fmla="*/ 21 h 43"/>
                <a:gd name="T26" fmla="*/ 115 w 115"/>
                <a:gd name="T27" fmla="*/ 21 h 43"/>
                <a:gd name="T28" fmla="*/ 98 w 115"/>
                <a:gd name="T29" fmla="*/ 37 h 43"/>
                <a:gd name="T30" fmla="*/ 98 w 115"/>
                <a:gd name="T31" fmla="*/ 37 h 43"/>
                <a:gd name="T32" fmla="*/ 62 w 115"/>
                <a:gd name="T33" fmla="*/ 43 h 43"/>
                <a:gd name="T34" fmla="*/ 62 w 115"/>
                <a:gd name="T35" fmla="*/ 43 h 43"/>
                <a:gd name="T36" fmla="*/ 18 w 115"/>
                <a:gd name="T37" fmla="*/ 35 h 43"/>
                <a:gd name="T38" fmla="*/ 20 w 115"/>
                <a:gd name="T39" fmla="*/ 11 h 43"/>
                <a:gd name="T40" fmla="*/ 11 w 115"/>
                <a:gd name="T41" fmla="*/ 14 h 43"/>
                <a:gd name="T42" fmla="*/ 11 w 115"/>
                <a:gd name="T43" fmla="*/ 14 h 43"/>
                <a:gd name="T44" fmla="*/ 3 w 115"/>
                <a:gd name="T45" fmla="*/ 21 h 43"/>
                <a:gd name="T46" fmla="*/ 3 w 115"/>
                <a:gd name="T47" fmla="*/ 21 h 43"/>
                <a:gd name="T48" fmla="*/ 19 w 115"/>
                <a:gd name="T49" fmla="*/ 32 h 43"/>
                <a:gd name="T50" fmla="*/ 19 w 115"/>
                <a:gd name="T51" fmla="*/ 32 h 43"/>
                <a:gd name="T52" fmla="*/ 62 w 115"/>
                <a:gd name="T53" fmla="*/ 40 h 43"/>
                <a:gd name="T54" fmla="*/ 62 w 115"/>
                <a:gd name="T55" fmla="*/ 40 h 43"/>
                <a:gd name="T56" fmla="*/ 97 w 115"/>
                <a:gd name="T57" fmla="*/ 34 h 43"/>
                <a:gd name="T58" fmla="*/ 97 w 115"/>
                <a:gd name="T59" fmla="*/ 34 h 43"/>
                <a:gd name="T60" fmla="*/ 112 w 115"/>
                <a:gd name="T61" fmla="*/ 21 h 43"/>
                <a:gd name="T62" fmla="*/ 112 w 115"/>
                <a:gd name="T63" fmla="*/ 21 h 43"/>
                <a:gd name="T64" fmla="*/ 109 w 115"/>
                <a:gd name="T65" fmla="*/ 14 h 43"/>
                <a:gd name="T66" fmla="*/ 109 w 115"/>
                <a:gd name="T67" fmla="*/ 14 h 43"/>
                <a:gd name="T68" fmla="*/ 75 w 115"/>
                <a:gd name="T69" fmla="*/ 3 h 43"/>
                <a:gd name="T70" fmla="*/ 75 w 115"/>
                <a:gd name="T71" fmla="*/ 3 h 43"/>
                <a:gd name="T72" fmla="*/ 20 w 115"/>
                <a:gd name="T73" fmla="*/ 11 h 43"/>
                <a:gd name="T74" fmla="*/ 20 w 115"/>
                <a:gd name="T75" fmla="*/ 11 h 43"/>
                <a:gd name="T76" fmla="*/ 20 w 115"/>
                <a:gd name="T77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5" h="43">
                  <a:moveTo>
                    <a:pt x="18" y="35"/>
                  </a:moveTo>
                  <a:cubicBezTo>
                    <a:pt x="5" y="30"/>
                    <a:pt x="0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6"/>
                    <a:pt x="5" y="13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5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1" y="8"/>
                    <a:pt x="49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90" y="0"/>
                    <a:pt x="104" y="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4" y="15"/>
                    <a:pt x="115" y="18"/>
                    <a:pt x="115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28"/>
                    <a:pt x="108" y="33"/>
                    <a:pt x="98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89" y="41"/>
                    <a:pt x="75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47" y="43"/>
                    <a:pt x="31" y="40"/>
                    <a:pt x="18" y="35"/>
                  </a:cubicBezTo>
                  <a:close/>
                  <a:moveTo>
                    <a:pt x="20" y="11"/>
                  </a:moveTo>
                  <a:cubicBezTo>
                    <a:pt x="20" y="11"/>
                    <a:pt x="15" y="12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7" y="16"/>
                    <a:pt x="3" y="19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3"/>
                    <a:pt x="6" y="27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32" y="37"/>
                    <a:pt x="47" y="40"/>
                    <a:pt x="62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75" y="40"/>
                    <a:pt x="88" y="38"/>
                    <a:pt x="97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107" y="31"/>
                    <a:pt x="112" y="26"/>
                    <a:pt x="112" y="2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9"/>
                    <a:pt x="111" y="16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3" y="6"/>
                    <a:pt x="90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49" y="3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8" name="Freeform 628"/>
            <p:cNvSpPr>
              <a:spLocks noEditPoints="1"/>
            </p:cNvSpPr>
            <p:nvPr/>
          </p:nvSpPr>
          <p:spPr bwMode="auto">
            <a:xfrm>
              <a:off x="10801464" y="5007767"/>
              <a:ext cx="334963" cy="109538"/>
            </a:xfrm>
            <a:custGeom>
              <a:avLst/>
              <a:gdLst>
                <a:gd name="T0" fmla="*/ 14 w 89"/>
                <a:gd name="T1" fmla="*/ 24 h 29"/>
                <a:gd name="T2" fmla="*/ 0 w 89"/>
                <a:gd name="T3" fmla="*/ 15 h 29"/>
                <a:gd name="T4" fmla="*/ 0 w 89"/>
                <a:gd name="T5" fmla="*/ 15 h 29"/>
                <a:gd name="T6" fmla="*/ 8 w 89"/>
                <a:gd name="T7" fmla="*/ 9 h 29"/>
                <a:gd name="T8" fmla="*/ 8 w 89"/>
                <a:gd name="T9" fmla="*/ 9 h 29"/>
                <a:gd name="T10" fmla="*/ 15 w 89"/>
                <a:gd name="T11" fmla="*/ 7 h 29"/>
                <a:gd name="T12" fmla="*/ 15 w 89"/>
                <a:gd name="T13" fmla="*/ 7 h 29"/>
                <a:gd name="T14" fmla="*/ 65 w 89"/>
                <a:gd name="T15" fmla="*/ 0 h 29"/>
                <a:gd name="T16" fmla="*/ 65 w 89"/>
                <a:gd name="T17" fmla="*/ 0 h 29"/>
                <a:gd name="T18" fmla="*/ 87 w 89"/>
                <a:gd name="T19" fmla="*/ 7 h 29"/>
                <a:gd name="T20" fmla="*/ 87 w 89"/>
                <a:gd name="T21" fmla="*/ 7 h 29"/>
                <a:gd name="T22" fmla="*/ 89 w 89"/>
                <a:gd name="T23" fmla="*/ 13 h 29"/>
                <a:gd name="T24" fmla="*/ 89 w 89"/>
                <a:gd name="T25" fmla="*/ 13 h 29"/>
                <a:gd name="T26" fmla="*/ 77 w 89"/>
                <a:gd name="T27" fmla="*/ 25 h 29"/>
                <a:gd name="T28" fmla="*/ 77 w 89"/>
                <a:gd name="T29" fmla="*/ 25 h 29"/>
                <a:gd name="T30" fmla="*/ 50 w 89"/>
                <a:gd name="T31" fmla="*/ 29 h 29"/>
                <a:gd name="T32" fmla="*/ 50 w 89"/>
                <a:gd name="T33" fmla="*/ 29 h 29"/>
                <a:gd name="T34" fmla="*/ 14 w 89"/>
                <a:gd name="T35" fmla="*/ 24 h 29"/>
                <a:gd name="T36" fmla="*/ 16 w 89"/>
                <a:gd name="T37" fmla="*/ 10 h 29"/>
                <a:gd name="T38" fmla="*/ 5 w 89"/>
                <a:gd name="T39" fmla="*/ 13 h 29"/>
                <a:gd name="T40" fmla="*/ 5 w 89"/>
                <a:gd name="T41" fmla="*/ 13 h 29"/>
                <a:gd name="T42" fmla="*/ 3 w 89"/>
                <a:gd name="T43" fmla="*/ 15 h 29"/>
                <a:gd name="T44" fmla="*/ 3 w 89"/>
                <a:gd name="T45" fmla="*/ 15 h 29"/>
                <a:gd name="T46" fmla="*/ 5 w 89"/>
                <a:gd name="T47" fmla="*/ 17 h 29"/>
                <a:gd name="T48" fmla="*/ 5 w 89"/>
                <a:gd name="T49" fmla="*/ 17 h 29"/>
                <a:gd name="T50" fmla="*/ 15 w 89"/>
                <a:gd name="T51" fmla="*/ 21 h 29"/>
                <a:gd name="T52" fmla="*/ 15 w 89"/>
                <a:gd name="T53" fmla="*/ 21 h 29"/>
                <a:gd name="T54" fmla="*/ 50 w 89"/>
                <a:gd name="T55" fmla="*/ 26 h 29"/>
                <a:gd name="T56" fmla="*/ 50 w 89"/>
                <a:gd name="T57" fmla="*/ 26 h 29"/>
                <a:gd name="T58" fmla="*/ 76 w 89"/>
                <a:gd name="T59" fmla="*/ 22 h 29"/>
                <a:gd name="T60" fmla="*/ 76 w 89"/>
                <a:gd name="T61" fmla="*/ 22 h 29"/>
                <a:gd name="T62" fmla="*/ 86 w 89"/>
                <a:gd name="T63" fmla="*/ 13 h 29"/>
                <a:gd name="T64" fmla="*/ 86 w 89"/>
                <a:gd name="T65" fmla="*/ 13 h 29"/>
                <a:gd name="T66" fmla="*/ 84 w 89"/>
                <a:gd name="T67" fmla="*/ 8 h 29"/>
                <a:gd name="T68" fmla="*/ 84 w 89"/>
                <a:gd name="T69" fmla="*/ 8 h 29"/>
                <a:gd name="T70" fmla="*/ 65 w 89"/>
                <a:gd name="T71" fmla="*/ 3 h 29"/>
                <a:gd name="T72" fmla="*/ 65 w 89"/>
                <a:gd name="T73" fmla="*/ 3 h 29"/>
                <a:gd name="T74" fmla="*/ 16 w 89"/>
                <a:gd name="T75" fmla="*/ 10 h 29"/>
                <a:gd name="T76" fmla="*/ 16 w 89"/>
                <a:gd name="T77" fmla="*/ 10 h 29"/>
                <a:gd name="T78" fmla="*/ 16 w 89"/>
                <a:gd name="T7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9" h="29">
                  <a:moveTo>
                    <a:pt x="14" y="24"/>
                  </a:moveTo>
                  <a:cubicBezTo>
                    <a:pt x="4" y="21"/>
                    <a:pt x="1" y="19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1"/>
                    <a:pt x="5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7"/>
                    <a:pt x="44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5" y="0"/>
                    <a:pt x="83" y="1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8" y="9"/>
                    <a:pt x="89" y="11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9"/>
                    <a:pt x="84" y="23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0" y="28"/>
                    <a:pt x="6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38" y="29"/>
                    <a:pt x="25" y="27"/>
                    <a:pt x="14" y="24"/>
                  </a:cubicBezTo>
                  <a:close/>
                  <a:moveTo>
                    <a:pt x="16" y="10"/>
                  </a:moveTo>
                  <a:cubicBezTo>
                    <a:pt x="16" y="10"/>
                    <a:pt x="8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7" y="18"/>
                    <a:pt x="10" y="19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25" y="24"/>
                    <a:pt x="38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0" y="26"/>
                    <a:pt x="69" y="25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83" y="20"/>
                    <a:pt x="86" y="17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2"/>
                    <a:pt x="86" y="10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2" y="4"/>
                    <a:pt x="74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44" y="3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9" name="Freeform 629"/>
            <p:cNvSpPr/>
            <p:nvPr/>
          </p:nvSpPr>
          <p:spPr bwMode="auto">
            <a:xfrm>
              <a:off x="10133127" y="4760117"/>
              <a:ext cx="604838" cy="285750"/>
            </a:xfrm>
            <a:custGeom>
              <a:avLst/>
              <a:gdLst>
                <a:gd name="T0" fmla="*/ 123 w 161"/>
                <a:gd name="T1" fmla="*/ 51 h 76"/>
                <a:gd name="T2" fmla="*/ 29 w 161"/>
                <a:gd name="T3" fmla="*/ 18 h 76"/>
                <a:gd name="T4" fmla="*/ 114 w 161"/>
                <a:gd name="T5" fmla="*/ 76 h 76"/>
                <a:gd name="T6" fmla="*/ 123 w 161"/>
                <a:gd name="T7" fmla="*/ 5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76">
                  <a:moveTo>
                    <a:pt x="123" y="51"/>
                  </a:moveTo>
                  <a:cubicBezTo>
                    <a:pt x="123" y="51"/>
                    <a:pt x="58" y="0"/>
                    <a:pt x="29" y="18"/>
                  </a:cubicBezTo>
                  <a:cubicBezTo>
                    <a:pt x="0" y="35"/>
                    <a:pt x="65" y="76"/>
                    <a:pt x="114" y="76"/>
                  </a:cubicBezTo>
                  <a:cubicBezTo>
                    <a:pt x="161" y="75"/>
                    <a:pt x="123" y="51"/>
                    <a:pt x="123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0" name="Freeform 630"/>
            <p:cNvSpPr>
              <a:spLocks noEditPoints="1"/>
            </p:cNvSpPr>
            <p:nvPr/>
          </p:nvSpPr>
          <p:spPr bwMode="auto">
            <a:xfrm>
              <a:off x="10207739" y="4806155"/>
              <a:ext cx="447675" cy="242888"/>
            </a:xfrm>
            <a:custGeom>
              <a:avLst/>
              <a:gdLst>
                <a:gd name="T0" fmla="*/ 94 w 119"/>
                <a:gd name="T1" fmla="*/ 65 h 65"/>
                <a:gd name="T2" fmla="*/ 31 w 119"/>
                <a:gd name="T3" fmla="*/ 49 h 65"/>
                <a:gd name="T4" fmla="*/ 31 w 119"/>
                <a:gd name="T5" fmla="*/ 49 h 65"/>
                <a:gd name="T6" fmla="*/ 0 w 119"/>
                <a:gd name="T7" fmla="*/ 16 h 65"/>
                <a:gd name="T8" fmla="*/ 0 w 119"/>
                <a:gd name="T9" fmla="*/ 16 h 65"/>
                <a:gd name="T10" fmla="*/ 8 w 119"/>
                <a:gd name="T11" fmla="*/ 4 h 65"/>
                <a:gd name="T12" fmla="*/ 8 w 119"/>
                <a:gd name="T13" fmla="*/ 4 h 65"/>
                <a:gd name="T14" fmla="*/ 24 w 119"/>
                <a:gd name="T15" fmla="*/ 0 h 65"/>
                <a:gd name="T16" fmla="*/ 24 w 119"/>
                <a:gd name="T17" fmla="*/ 0 h 65"/>
                <a:gd name="T18" fmla="*/ 104 w 119"/>
                <a:gd name="T19" fmla="*/ 38 h 65"/>
                <a:gd name="T20" fmla="*/ 104 w 119"/>
                <a:gd name="T21" fmla="*/ 38 h 65"/>
                <a:gd name="T22" fmla="*/ 104 w 119"/>
                <a:gd name="T23" fmla="*/ 38 h 65"/>
                <a:gd name="T24" fmla="*/ 104 w 119"/>
                <a:gd name="T25" fmla="*/ 38 h 65"/>
                <a:gd name="T26" fmla="*/ 104 w 119"/>
                <a:gd name="T27" fmla="*/ 38 h 65"/>
                <a:gd name="T28" fmla="*/ 104 w 119"/>
                <a:gd name="T29" fmla="*/ 38 h 65"/>
                <a:gd name="T30" fmla="*/ 104 w 119"/>
                <a:gd name="T31" fmla="*/ 38 h 65"/>
                <a:gd name="T32" fmla="*/ 104 w 119"/>
                <a:gd name="T33" fmla="*/ 38 h 65"/>
                <a:gd name="T34" fmla="*/ 103 w 119"/>
                <a:gd name="T35" fmla="*/ 39 h 65"/>
                <a:gd name="T36" fmla="*/ 102 w 119"/>
                <a:gd name="T37" fmla="*/ 40 h 65"/>
                <a:gd name="T38" fmla="*/ 102 w 119"/>
                <a:gd name="T39" fmla="*/ 40 h 65"/>
                <a:gd name="T40" fmla="*/ 75 w 119"/>
                <a:gd name="T41" fmla="*/ 22 h 65"/>
                <a:gd name="T42" fmla="*/ 75 w 119"/>
                <a:gd name="T43" fmla="*/ 22 h 65"/>
                <a:gd name="T44" fmla="*/ 24 w 119"/>
                <a:gd name="T45" fmla="*/ 3 h 65"/>
                <a:gd name="T46" fmla="*/ 24 w 119"/>
                <a:gd name="T47" fmla="*/ 3 h 65"/>
                <a:gd name="T48" fmla="*/ 10 w 119"/>
                <a:gd name="T49" fmla="*/ 7 h 65"/>
                <a:gd name="T50" fmla="*/ 10 w 119"/>
                <a:gd name="T51" fmla="*/ 7 h 65"/>
                <a:gd name="T52" fmla="*/ 3 w 119"/>
                <a:gd name="T53" fmla="*/ 16 h 65"/>
                <a:gd name="T54" fmla="*/ 3 w 119"/>
                <a:gd name="T55" fmla="*/ 16 h 65"/>
                <a:gd name="T56" fmla="*/ 33 w 119"/>
                <a:gd name="T57" fmla="*/ 46 h 65"/>
                <a:gd name="T58" fmla="*/ 33 w 119"/>
                <a:gd name="T59" fmla="*/ 46 h 65"/>
                <a:gd name="T60" fmla="*/ 94 w 119"/>
                <a:gd name="T61" fmla="*/ 62 h 65"/>
                <a:gd name="T62" fmla="*/ 94 w 119"/>
                <a:gd name="T63" fmla="*/ 62 h 65"/>
                <a:gd name="T64" fmla="*/ 94 w 119"/>
                <a:gd name="T65" fmla="*/ 62 h 65"/>
                <a:gd name="T66" fmla="*/ 94 w 119"/>
                <a:gd name="T67" fmla="*/ 62 h 65"/>
                <a:gd name="T68" fmla="*/ 112 w 119"/>
                <a:gd name="T69" fmla="*/ 60 h 65"/>
                <a:gd name="T70" fmla="*/ 112 w 119"/>
                <a:gd name="T71" fmla="*/ 60 h 65"/>
                <a:gd name="T72" fmla="*/ 116 w 119"/>
                <a:gd name="T73" fmla="*/ 55 h 65"/>
                <a:gd name="T74" fmla="*/ 116 w 119"/>
                <a:gd name="T75" fmla="*/ 55 h 65"/>
                <a:gd name="T76" fmla="*/ 110 w 119"/>
                <a:gd name="T77" fmla="*/ 46 h 65"/>
                <a:gd name="T78" fmla="*/ 110 w 119"/>
                <a:gd name="T79" fmla="*/ 46 h 65"/>
                <a:gd name="T80" fmla="*/ 102 w 119"/>
                <a:gd name="T81" fmla="*/ 40 h 65"/>
                <a:gd name="T82" fmla="*/ 102 w 119"/>
                <a:gd name="T83" fmla="*/ 40 h 65"/>
                <a:gd name="T84" fmla="*/ 103 w 119"/>
                <a:gd name="T85" fmla="*/ 39 h 65"/>
                <a:gd name="T86" fmla="*/ 104 w 119"/>
                <a:gd name="T87" fmla="*/ 38 h 65"/>
                <a:gd name="T88" fmla="*/ 119 w 119"/>
                <a:gd name="T89" fmla="*/ 55 h 65"/>
                <a:gd name="T90" fmla="*/ 119 w 119"/>
                <a:gd name="T91" fmla="*/ 55 h 65"/>
                <a:gd name="T92" fmla="*/ 113 w 119"/>
                <a:gd name="T93" fmla="*/ 63 h 65"/>
                <a:gd name="T94" fmla="*/ 113 w 119"/>
                <a:gd name="T95" fmla="*/ 63 h 65"/>
                <a:gd name="T96" fmla="*/ 94 w 119"/>
                <a:gd name="T97" fmla="*/ 65 h 65"/>
                <a:gd name="T98" fmla="*/ 94 w 119"/>
                <a:gd name="T99" fmla="*/ 65 h 65"/>
                <a:gd name="T100" fmla="*/ 94 w 119"/>
                <a:gd name="T101" fmla="*/ 65 h 65"/>
                <a:gd name="T102" fmla="*/ 104 w 119"/>
                <a:gd name="T103" fmla="*/ 38 h 65"/>
                <a:gd name="T104" fmla="*/ 104 w 119"/>
                <a:gd name="T105" fmla="*/ 38 h 65"/>
                <a:gd name="T106" fmla="*/ 104 w 119"/>
                <a:gd name="T107" fmla="*/ 38 h 65"/>
                <a:gd name="T108" fmla="*/ 104 w 119"/>
                <a:gd name="T109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" h="65">
                  <a:moveTo>
                    <a:pt x="94" y="65"/>
                  </a:moveTo>
                  <a:cubicBezTo>
                    <a:pt x="73" y="65"/>
                    <a:pt x="50" y="58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13" y="39"/>
                    <a:pt x="0" y="2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3" y="7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3" y="2"/>
                    <a:pt x="18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6" y="1"/>
                    <a:pt x="102" y="36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91" y="31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59" y="13"/>
                    <a:pt x="39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8" y="3"/>
                    <a:pt x="14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5" y="10"/>
                    <a:pt x="3" y="13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25"/>
                    <a:pt x="15" y="37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51" y="55"/>
                    <a:pt x="73" y="62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103" y="62"/>
                    <a:pt x="109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6" y="58"/>
                    <a:pt x="116" y="57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3"/>
                    <a:pt x="113" y="49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6" y="42"/>
                    <a:pt x="102" y="40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9"/>
                    <a:pt x="119" y="47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8"/>
                    <a:pt x="117" y="61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09" y="64"/>
                    <a:pt x="103" y="65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lose/>
                  <a:moveTo>
                    <a:pt x="104" y="38"/>
                  </a:move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1" name="Freeform 631"/>
            <p:cNvSpPr>
              <a:spLocks noEditPoints="1"/>
            </p:cNvSpPr>
            <p:nvPr/>
          </p:nvSpPr>
          <p:spPr bwMode="auto">
            <a:xfrm>
              <a:off x="10264889" y="4839492"/>
              <a:ext cx="341313" cy="184150"/>
            </a:xfrm>
            <a:custGeom>
              <a:avLst/>
              <a:gdLst>
                <a:gd name="T0" fmla="*/ 73 w 91"/>
                <a:gd name="T1" fmla="*/ 48 h 49"/>
                <a:gd name="T2" fmla="*/ 25 w 91"/>
                <a:gd name="T3" fmla="*/ 35 h 49"/>
                <a:gd name="T4" fmla="*/ 25 w 91"/>
                <a:gd name="T5" fmla="*/ 35 h 49"/>
                <a:gd name="T6" fmla="*/ 0 w 91"/>
                <a:gd name="T7" fmla="*/ 11 h 49"/>
                <a:gd name="T8" fmla="*/ 0 w 91"/>
                <a:gd name="T9" fmla="*/ 11 h 49"/>
                <a:gd name="T10" fmla="*/ 5 w 91"/>
                <a:gd name="T11" fmla="*/ 2 h 49"/>
                <a:gd name="T12" fmla="*/ 5 w 91"/>
                <a:gd name="T13" fmla="*/ 2 h 49"/>
                <a:gd name="T14" fmla="*/ 14 w 91"/>
                <a:gd name="T15" fmla="*/ 0 h 49"/>
                <a:gd name="T16" fmla="*/ 14 w 91"/>
                <a:gd name="T17" fmla="*/ 0 h 49"/>
                <a:gd name="T18" fmla="*/ 78 w 91"/>
                <a:gd name="T19" fmla="*/ 31 h 49"/>
                <a:gd name="T20" fmla="*/ 78 w 91"/>
                <a:gd name="T21" fmla="*/ 31 h 49"/>
                <a:gd name="T22" fmla="*/ 85 w 91"/>
                <a:gd name="T23" fmla="*/ 35 h 49"/>
                <a:gd name="T24" fmla="*/ 85 w 91"/>
                <a:gd name="T25" fmla="*/ 35 h 49"/>
                <a:gd name="T26" fmla="*/ 91 w 91"/>
                <a:gd name="T27" fmla="*/ 44 h 49"/>
                <a:gd name="T28" fmla="*/ 91 w 91"/>
                <a:gd name="T29" fmla="*/ 44 h 49"/>
                <a:gd name="T30" fmla="*/ 88 w 91"/>
                <a:gd name="T31" fmla="*/ 48 h 49"/>
                <a:gd name="T32" fmla="*/ 88 w 91"/>
                <a:gd name="T33" fmla="*/ 48 h 49"/>
                <a:gd name="T34" fmla="*/ 79 w 91"/>
                <a:gd name="T35" fmla="*/ 49 h 49"/>
                <a:gd name="T36" fmla="*/ 79 w 91"/>
                <a:gd name="T37" fmla="*/ 49 h 49"/>
                <a:gd name="T38" fmla="*/ 73 w 91"/>
                <a:gd name="T39" fmla="*/ 48 h 49"/>
                <a:gd name="T40" fmla="*/ 14 w 91"/>
                <a:gd name="T41" fmla="*/ 3 h 49"/>
                <a:gd name="T42" fmla="*/ 7 w 91"/>
                <a:gd name="T43" fmla="*/ 5 h 49"/>
                <a:gd name="T44" fmla="*/ 7 w 91"/>
                <a:gd name="T45" fmla="*/ 5 h 49"/>
                <a:gd name="T46" fmla="*/ 3 w 91"/>
                <a:gd name="T47" fmla="*/ 11 h 49"/>
                <a:gd name="T48" fmla="*/ 3 w 91"/>
                <a:gd name="T49" fmla="*/ 11 h 49"/>
                <a:gd name="T50" fmla="*/ 26 w 91"/>
                <a:gd name="T51" fmla="*/ 33 h 49"/>
                <a:gd name="T52" fmla="*/ 26 w 91"/>
                <a:gd name="T53" fmla="*/ 33 h 49"/>
                <a:gd name="T54" fmla="*/ 73 w 91"/>
                <a:gd name="T55" fmla="*/ 45 h 49"/>
                <a:gd name="T56" fmla="*/ 73 w 91"/>
                <a:gd name="T57" fmla="*/ 45 h 49"/>
                <a:gd name="T58" fmla="*/ 79 w 91"/>
                <a:gd name="T59" fmla="*/ 46 h 49"/>
                <a:gd name="T60" fmla="*/ 79 w 91"/>
                <a:gd name="T61" fmla="*/ 46 h 49"/>
                <a:gd name="T62" fmla="*/ 87 w 91"/>
                <a:gd name="T63" fmla="*/ 45 h 49"/>
                <a:gd name="T64" fmla="*/ 87 w 91"/>
                <a:gd name="T65" fmla="*/ 45 h 49"/>
                <a:gd name="T66" fmla="*/ 88 w 91"/>
                <a:gd name="T67" fmla="*/ 44 h 49"/>
                <a:gd name="T68" fmla="*/ 88 w 91"/>
                <a:gd name="T69" fmla="*/ 44 h 49"/>
                <a:gd name="T70" fmla="*/ 83 w 91"/>
                <a:gd name="T71" fmla="*/ 38 h 49"/>
                <a:gd name="T72" fmla="*/ 83 w 91"/>
                <a:gd name="T73" fmla="*/ 38 h 49"/>
                <a:gd name="T74" fmla="*/ 77 w 91"/>
                <a:gd name="T75" fmla="*/ 34 h 49"/>
                <a:gd name="T76" fmla="*/ 77 w 91"/>
                <a:gd name="T77" fmla="*/ 34 h 49"/>
                <a:gd name="T78" fmla="*/ 78 w 91"/>
                <a:gd name="T79" fmla="*/ 33 h 49"/>
                <a:gd name="T80" fmla="*/ 79 w 91"/>
                <a:gd name="T81" fmla="*/ 32 h 49"/>
                <a:gd name="T82" fmla="*/ 78 w 91"/>
                <a:gd name="T83" fmla="*/ 33 h 49"/>
                <a:gd name="T84" fmla="*/ 77 w 91"/>
                <a:gd name="T85" fmla="*/ 34 h 49"/>
                <a:gd name="T86" fmla="*/ 77 w 91"/>
                <a:gd name="T87" fmla="*/ 34 h 49"/>
                <a:gd name="T88" fmla="*/ 53 w 91"/>
                <a:gd name="T89" fmla="*/ 18 h 49"/>
                <a:gd name="T90" fmla="*/ 53 w 91"/>
                <a:gd name="T91" fmla="*/ 18 h 49"/>
                <a:gd name="T92" fmla="*/ 14 w 91"/>
                <a:gd name="T93" fmla="*/ 3 h 49"/>
                <a:gd name="T94" fmla="*/ 14 w 91"/>
                <a:gd name="T95" fmla="*/ 3 h 49"/>
                <a:gd name="T96" fmla="*/ 14 w 91"/>
                <a:gd name="T9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1" h="49">
                  <a:moveTo>
                    <a:pt x="73" y="48"/>
                  </a:moveTo>
                  <a:cubicBezTo>
                    <a:pt x="57" y="47"/>
                    <a:pt x="39" y="42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11" y="28"/>
                    <a:pt x="0" y="2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2" y="5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0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5" y="0"/>
                    <a:pt x="76" y="3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2"/>
                    <a:pt x="82" y="33"/>
                    <a:pt x="85" y="35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8" y="38"/>
                    <a:pt x="91" y="40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5"/>
                    <a:pt x="90" y="47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6" y="48"/>
                    <a:pt x="83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7" y="49"/>
                    <a:pt x="75" y="49"/>
                    <a:pt x="73" y="48"/>
                  </a:cubicBezTo>
                  <a:close/>
                  <a:moveTo>
                    <a:pt x="14" y="3"/>
                  </a:moveTo>
                  <a:cubicBezTo>
                    <a:pt x="11" y="3"/>
                    <a:pt x="9" y="3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7"/>
                    <a:pt x="3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7"/>
                    <a:pt x="12" y="26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40" y="39"/>
                    <a:pt x="58" y="44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5" y="46"/>
                    <a:pt x="77" y="46"/>
                    <a:pt x="79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3" y="46"/>
                    <a:pt x="85" y="45"/>
                    <a:pt x="87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43"/>
                    <a:pt x="86" y="40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0" y="36"/>
                    <a:pt x="77" y="34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66" y="26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40" y="11"/>
                    <a:pt x="2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2" name="Freeform 632"/>
            <p:cNvSpPr/>
            <p:nvPr/>
          </p:nvSpPr>
          <p:spPr bwMode="auto">
            <a:xfrm>
              <a:off x="10201389" y="5012530"/>
              <a:ext cx="544513" cy="212725"/>
            </a:xfrm>
            <a:custGeom>
              <a:avLst/>
              <a:gdLst>
                <a:gd name="T0" fmla="*/ 104 w 145"/>
                <a:gd name="T1" fmla="*/ 10 h 57"/>
                <a:gd name="T2" fmla="*/ 15 w 145"/>
                <a:gd name="T3" fmla="*/ 27 h 57"/>
                <a:gd name="T4" fmla="*/ 108 w 145"/>
                <a:gd name="T5" fmla="*/ 34 h 57"/>
                <a:gd name="T6" fmla="*/ 104 w 145"/>
                <a:gd name="T7" fmla="*/ 1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57">
                  <a:moveTo>
                    <a:pt x="104" y="10"/>
                  </a:moveTo>
                  <a:cubicBezTo>
                    <a:pt x="104" y="10"/>
                    <a:pt x="30" y="0"/>
                    <a:pt x="15" y="27"/>
                  </a:cubicBezTo>
                  <a:cubicBezTo>
                    <a:pt x="0" y="53"/>
                    <a:pt x="69" y="57"/>
                    <a:pt x="108" y="34"/>
                  </a:cubicBezTo>
                  <a:cubicBezTo>
                    <a:pt x="145" y="13"/>
                    <a:pt x="104" y="10"/>
                    <a:pt x="10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3" name="Freeform 633"/>
            <p:cNvSpPr>
              <a:spLocks noEditPoints="1"/>
            </p:cNvSpPr>
            <p:nvPr/>
          </p:nvSpPr>
          <p:spPr bwMode="auto">
            <a:xfrm>
              <a:off x="10242664" y="5037930"/>
              <a:ext cx="427038" cy="165100"/>
            </a:xfrm>
            <a:custGeom>
              <a:avLst/>
              <a:gdLst>
                <a:gd name="T0" fmla="*/ 0 w 114"/>
                <a:gd name="T1" fmla="*/ 27 h 44"/>
                <a:gd name="T2" fmla="*/ 3 w 114"/>
                <a:gd name="T3" fmla="*/ 19 h 44"/>
                <a:gd name="T4" fmla="*/ 3 w 114"/>
                <a:gd name="T5" fmla="*/ 19 h 44"/>
                <a:gd name="T6" fmla="*/ 61 w 114"/>
                <a:gd name="T7" fmla="*/ 0 h 44"/>
                <a:gd name="T8" fmla="*/ 61 w 114"/>
                <a:gd name="T9" fmla="*/ 0 h 44"/>
                <a:gd name="T10" fmla="*/ 94 w 114"/>
                <a:gd name="T11" fmla="*/ 2 h 44"/>
                <a:gd name="T12" fmla="*/ 94 w 114"/>
                <a:gd name="T13" fmla="*/ 2 h 44"/>
                <a:gd name="T14" fmla="*/ 103 w 114"/>
                <a:gd name="T15" fmla="*/ 3 h 44"/>
                <a:gd name="T16" fmla="*/ 103 w 114"/>
                <a:gd name="T17" fmla="*/ 3 h 44"/>
                <a:gd name="T18" fmla="*/ 114 w 114"/>
                <a:gd name="T19" fmla="*/ 12 h 44"/>
                <a:gd name="T20" fmla="*/ 114 w 114"/>
                <a:gd name="T21" fmla="*/ 12 h 44"/>
                <a:gd name="T22" fmla="*/ 98 w 114"/>
                <a:gd name="T23" fmla="*/ 28 h 44"/>
                <a:gd name="T24" fmla="*/ 98 w 114"/>
                <a:gd name="T25" fmla="*/ 28 h 44"/>
                <a:gd name="T26" fmla="*/ 37 w 114"/>
                <a:gd name="T27" fmla="*/ 44 h 44"/>
                <a:gd name="T28" fmla="*/ 37 w 114"/>
                <a:gd name="T29" fmla="*/ 44 h 44"/>
                <a:gd name="T30" fmla="*/ 0 w 114"/>
                <a:gd name="T31" fmla="*/ 27 h 44"/>
                <a:gd name="T32" fmla="*/ 5 w 114"/>
                <a:gd name="T33" fmla="*/ 20 h 44"/>
                <a:gd name="T34" fmla="*/ 3 w 114"/>
                <a:gd name="T35" fmla="*/ 27 h 44"/>
                <a:gd name="T36" fmla="*/ 3 w 114"/>
                <a:gd name="T37" fmla="*/ 27 h 44"/>
                <a:gd name="T38" fmla="*/ 12 w 114"/>
                <a:gd name="T39" fmla="*/ 37 h 44"/>
                <a:gd name="T40" fmla="*/ 12 w 114"/>
                <a:gd name="T41" fmla="*/ 37 h 44"/>
                <a:gd name="T42" fmla="*/ 37 w 114"/>
                <a:gd name="T43" fmla="*/ 41 h 44"/>
                <a:gd name="T44" fmla="*/ 37 w 114"/>
                <a:gd name="T45" fmla="*/ 41 h 44"/>
                <a:gd name="T46" fmla="*/ 97 w 114"/>
                <a:gd name="T47" fmla="*/ 26 h 44"/>
                <a:gd name="T48" fmla="*/ 97 w 114"/>
                <a:gd name="T49" fmla="*/ 26 h 44"/>
                <a:gd name="T50" fmla="*/ 111 w 114"/>
                <a:gd name="T51" fmla="*/ 12 h 44"/>
                <a:gd name="T52" fmla="*/ 111 w 114"/>
                <a:gd name="T53" fmla="*/ 12 h 44"/>
                <a:gd name="T54" fmla="*/ 103 w 114"/>
                <a:gd name="T55" fmla="*/ 6 h 44"/>
                <a:gd name="T56" fmla="*/ 103 w 114"/>
                <a:gd name="T57" fmla="*/ 6 h 44"/>
                <a:gd name="T58" fmla="*/ 93 w 114"/>
                <a:gd name="T59" fmla="*/ 5 h 44"/>
                <a:gd name="T60" fmla="*/ 93 w 114"/>
                <a:gd name="T61" fmla="*/ 5 h 44"/>
                <a:gd name="T62" fmla="*/ 93 w 114"/>
                <a:gd name="T63" fmla="*/ 3 h 44"/>
                <a:gd name="T64" fmla="*/ 94 w 114"/>
                <a:gd name="T65" fmla="*/ 2 h 44"/>
                <a:gd name="T66" fmla="*/ 93 w 114"/>
                <a:gd name="T67" fmla="*/ 3 h 44"/>
                <a:gd name="T68" fmla="*/ 93 w 114"/>
                <a:gd name="T69" fmla="*/ 5 h 44"/>
                <a:gd name="T70" fmla="*/ 93 w 114"/>
                <a:gd name="T71" fmla="*/ 5 h 44"/>
                <a:gd name="T72" fmla="*/ 61 w 114"/>
                <a:gd name="T73" fmla="*/ 3 h 44"/>
                <a:gd name="T74" fmla="*/ 61 w 114"/>
                <a:gd name="T75" fmla="*/ 3 h 44"/>
                <a:gd name="T76" fmla="*/ 60 w 114"/>
                <a:gd name="T77" fmla="*/ 3 h 44"/>
                <a:gd name="T78" fmla="*/ 60 w 114"/>
                <a:gd name="T79" fmla="*/ 3 h 44"/>
                <a:gd name="T80" fmla="*/ 5 w 114"/>
                <a:gd name="T81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4" h="44">
                  <a:moveTo>
                    <a:pt x="0" y="27"/>
                  </a:moveTo>
                  <a:cubicBezTo>
                    <a:pt x="0" y="24"/>
                    <a:pt x="1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2" y="3"/>
                    <a:pt x="39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9" y="0"/>
                    <a:pt x="93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9" y="2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8" y="5"/>
                    <a:pt x="114" y="7"/>
                    <a:pt x="114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4" y="17"/>
                    <a:pt x="110" y="21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80" y="39"/>
                    <a:pt x="5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17" y="43"/>
                    <a:pt x="1" y="39"/>
                    <a:pt x="0" y="27"/>
                  </a:cubicBezTo>
                  <a:close/>
                  <a:moveTo>
                    <a:pt x="5" y="20"/>
                  </a:moveTo>
                  <a:cubicBezTo>
                    <a:pt x="4" y="23"/>
                    <a:pt x="3" y="25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31"/>
                    <a:pt x="6" y="34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9" y="39"/>
                    <a:pt x="2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56" y="41"/>
                    <a:pt x="80" y="36"/>
                    <a:pt x="97" y="26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108" y="19"/>
                    <a:pt x="111" y="14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0"/>
                    <a:pt x="107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98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79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38" y="3"/>
                    <a:pt x="13" y="7"/>
                    <a:pt x="5" y="2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4" name="Freeform 634"/>
            <p:cNvSpPr>
              <a:spLocks noEditPoints="1"/>
            </p:cNvSpPr>
            <p:nvPr/>
          </p:nvSpPr>
          <p:spPr bwMode="auto">
            <a:xfrm>
              <a:off x="10295052" y="5064917"/>
              <a:ext cx="330200" cy="107950"/>
            </a:xfrm>
            <a:custGeom>
              <a:avLst/>
              <a:gdLst>
                <a:gd name="T0" fmla="*/ 0 w 88"/>
                <a:gd name="T1" fmla="*/ 17 h 29"/>
                <a:gd name="T2" fmla="*/ 1 w 88"/>
                <a:gd name="T3" fmla="*/ 12 h 29"/>
                <a:gd name="T4" fmla="*/ 1 w 88"/>
                <a:gd name="T5" fmla="*/ 12 h 29"/>
                <a:gd name="T6" fmla="*/ 43 w 88"/>
                <a:gd name="T7" fmla="*/ 0 h 29"/>
                <a:gd name="T8" fmla="*/ 43 w 88"/>
                <a:gd name="T9" fmla="*/ 0 h 29"/>
                <a:gd name="T10" fmla="*/ 72 w 88"/>
                <a:gd name="T11" fmla="*/ 2 h 29"/>
                <a:gd name="T12" fmla="*/ 72 w 88"/>
                <a:gd name="T13" fmla="*/ 2 h 29"/>
                <a:gd name="T14" fmla="*/ 73 w 88"/>
                <a:gd name="T15" fmla="*/ 2 h 29"/>
                <a:gd name="T16" fmla="*/ 73 w 88"/>
                <a:gd name="T17" fmla="*/ 2 h 29"/>
                <a:gd name="T18" fmla="*/ 81 w 88"/>
                <a:gd name="T19" fmla="*/ 3 h 29"/>
                <a:gd name="T20" fmla="*/ 81 w 88"/>
                <a:gd name="T21" fmla="*/ 3 h 29"/>
                <a:gd name="T22" fmla="*/ 88 w 88"/>
                <a:gd name="T23" fmla="*/ 8 h 29"/>
                <a:gd name="T24" fmla="*/ 88 w 88"/>
                <a:gd name="T25" fmla="*/ 8 h 29"/>
                <a:gd name="T26" fmla="*/ 76 w 88"/>
                <a:gd name="T27" fmla="*/ 18 h 29"/>
                <a:gd name="T28" fmla="*/ 76 w 88"/>
                <a:gd name="T29" fmla="*/ 18 h 29"/>
                <a:gd name="T30" fmla="*/ 25 w 88"/>
                <a:gd name="T31" fmla="*/ 29 h 29"/>
                <a:gd name="T32" fmla="*/ 25 w 88"/>
                <a:gd name="T33" fmla="*/ 29 h 29"/>
                <a:gd name="T34" fmla="*/ 0 w 88"/>
                <a:gd name="T35" fmla="*/ 17 h 29"/>
                <a:gd name="T36" fmla="*/ 4 w 88"/>
                <a:gd name="T37" fmla="*/ 13 h 29"/>
                <a:gd name="T38" fmla="*/ 3 w 88"/>
                <a:gd name="T39" fmla="*/ 17 h 29"/>
                <a:gd name="T40" fmla="*/ 3 w 88"/>
                <a:gd name="T41" fmla="*/ 17 h 29"/>
                <a:gd name="T42" fmla="*/ 9 w 88"/>
                <a:gd name="T43" fmla="*/ 24 h 29"/>
                <a:gd name="T44" fmla="*/ 9 w 88"/>
                <a:gd name="T45" fmla="*/ 24 h 29"/>
                <a:gd name="T46" fmla="*/ 25 w 88"/>
                <a:gd name="T47" fmla="*/ 26 h 29"/>
                <a:gd name="T48" fmla="*/ 25 w 88"/>
                <a:gd name="T49" fmla="*/ 26 h 29"/>
                <a:gd name="T50" fmla="*/ 75 w 88"/>
                <a:gd name="T51" fmla="*/ 15 h 29"/>
                <a:gd name="T52" fmla="*/ 75 w 88"/>
                <a:gd name="T53" fmla="*/ 15 h 29"/>
                <a:gd name="T54" fmla="*/ 85 w 88"/>
                <a:gd name="T55" fmla="*/ 8 h 29"/>
                <a:gd name="T56" fmla="*/ 85 w 88"/>
                <a:gd name="T57" fmla="*/ 8 h 29"/>
                <a:gd name="T58" fmla="*/ 84 w 88"/>
                <a:gd name="T59" fmla="*/ 7 h 29"/>
                <a:gd name="T60" fmla="*/ 84 w 88"/>
                <a:gd name="T61" fmla="*/ 7 h 29"/>
                <a:gd name="T62" fmla="*/ 80 w 88"/>
                <a:gd name="T63" fmla="*/ 5 h 29"/>
                <a:gd name="T64" fmla="*/ 80 w 88"/>
                <a:gd name="T65" fmla="*/ 5 h 29"/>
                <a:gd name="T66" fmla="*/ 73 w 88"/>
                <a:gd name="T67" fmla="*/ 5 h 29"/>
                <a:gd name="T68" fmla="*/ 73 w 88"/>
                <a:gd name="T69" fmla="*/ 5 h 29"/>
                <a:gd name="T70" fmla="*/ 72 w 88"/>
                <a:gd name="T71" fmla="*/ 5 h 29"/>
                <a:gd name="T72" fmla="*/ 72 w 88"/>
                <a:gd name="T73" fmla="*/ 5 h 29"/>
                <a:gd name="T74" fmla="*/ 72 w 88"/>
                <a:gd name="T75" fmla="*/ 5 h 29"/>
                <a:gd name="T76" fmla="*/ 43 w 88"/>
                <a:gd name="T77" fmla="*/ 3 h 29"/>
                <a:gd name="T78" fmla="*/ 43 w 88"/>
                <a:gd name="T79" fmla="*/ 3 h 29"/>
                <a:gd name="T80" fmla="*/ 41 w 88"/>
                <a:gd name="T81" fmla="*/ 3 h 29"/>
                <a:gd name="T82" fmla="*/ 41 w 88"/>
                <a:gd name="T83" fmla="*/ 3 h 29"/>
                <a:gd name="T84" fmla="*/ 4 w 88"/>
                <a:gd name="T85" fmla="*/ 13 h 29"/>
                <a:gd name="T86" fmla="*/ 72 w 88"/>
                <a:gd name="T87" fmla="*/ 3 h 29"/>
                <a:gd name="T88" fmla="*/ 72 w 88"/>
                <a:gd name="T89" fmla="*/ 2 h 29"/>
                <a:gd name="T90" fmla="*/ 72 w 88"/>
                <a:gd name="T9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8" h="29">
                  <a:moveTo>
                    <a:pt x="0" y="17"/>
                  </a:moveTo>
                  <a:cubicBezTo>
                    <a:pt x="0" y="15"/>
                    <a:pt x="0" y="14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2"/>
                    <a:pt x="26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8" y="0"/>
                    <a:pt x="71" y="2"/>
                    <a:pt x="72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4" y="2"/>
                    <a:pt x="77" y="2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4" y="3"/>
                    <a:pt x="88" y="4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11"/>
                    <a:pt x="85" y="14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1" y="25"/>
                    <a:pt x="41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12" y="29"/>
                    <a:pt x="0" y="26"/>
                    <a:pt x="0" y="17"/>
                  </a:cubicBezTo>
                  <a:close/>
                  <a:moveTo>
                    <a:pt x="4" y="13"/>
                  </a:moveTo>
                  <a:cubicBezTo>
                    <a:pt x="3" y="15"/>
                    <a:pt x="3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20"/>
                    <a:pt x="5" y="22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3" y="26"/>
                    <a:pt x="19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40" y="26"/>
                    <a:pt x="60" y="22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83" y="11"/>
                    <a:pt x="86" y="8"/>
                    <a:pt x="85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3" y="6"/>
                    <a:pt x="82" y="6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77" y="5"/>
                    <a:pt x="74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58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25" y="3"/>
                    <a:pt x="7" y="6"/>
                    <a:pt x="4" y="13"/>
                  </a:cubicBezTo>
                  <a:close/>
                  <a:moveTo>
                    <a:pt x="72" y="3"/>
                  </a:moveTo>
                  <a:cubicBezTo>
                    <a:pt x="72" y="2"/>
                    <a:pt x="72" y="2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5" name="Freeform 635"/>
            <p:cNvSpPr/>
            <p:nvPr/>
          </p:nvSpPr>
          <p:spPr bwMode="auto">
            <a:xfrm>
              <a:off x="10512539" y="4876005"/>
              <a:ext cx="574675" cy="752475"/>
            </a:xfrm>
            <a:custGeom>
              <a:avLst/>
              <a:gdLst>
                <a:gd name="T0" fmla="*/ 37 w 153"/>
                <a:gd name="T1" fmla="*/ 10 h 200"/>
                <a:gd name="T2" fmla="*/ 21 w 153"/>
                <a:gd name="T3" fmla="*/ 84 h 200"/>
                <a:gd name="T4" fmla="*/ 68 w 153"/>
                <a:gd name="T5" fmla="*/ 192 h 200"/>
                <a:gd name="T6" fmla="*/ 85 w 153"/>
                <a:gd name="T7" fmla="*/ 172 h 200"/>
                <a:gd name="T8" fmla="*/ 125 w 153"/>
                <a:gd name="T9" fmla="*/ 173 h 200"/>
                <a:gd name="T10" fmla="*/ 126 w 153"/>
                <a:gd name="T11" fmla="*/ 108 h 200"/>
                <a:gd name="T12" fmla="*/ 62 w 153"/>
                <a:gd name="T13" fmla="*/ 11 h 200"/>
                <a:gd name="T14" fmla="*/ 37 w 153"/>
                <a:gd name="T15" fmla="*/ 1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200">
                  <a:moveTo>
                    <a:pt x="37" y="10"/>
                  </a:moveTo>
                  <a:cubicBezTo>
                    <a:pt x="37" y="10"/>
                    <a:pt x="33" y="43"/>
                    <a:pt x="21" y="84"/>
                  </a:cubicBezTo>
                  <a:cubicBezTo>
                    <a:pt x="13" y="111"/>
                    <a:pt x="0" y="200"/>
                    <a:pt x="68" y="192"/>
                  </a:cubicBezTo>
                  <a:cubicBezTo>
                    <a:pt x="68" y="192"/>
                    <a:pt x="90" y="191"/>
                    <a:pt x="85" y="172"/>
                  </a:cubicBezTo>
                  <a:cubicBezTo>
                    <a:pt x="79" y="154"/>
                    <a:pt x="97" y="190"/>
                    <a:pt x="125" y="173"/>
                  </a:cubicBezTo>
                  <a:cubicBezTo>
                    <a:pt x="153" y="156"/>
                    <a:pt x="147" y="131"/>
                    <a:pt x="126" y="108"/>
                  </a:cubicBezTo>
                  <a:cubicBezTo>
                    <a:pt x="105" y="84"/>
                    <a:pt x="64" y="22"/>
                    <a:pt x="62" y="11"/>
                  </a:cubicBezTo>
                  <a:cubicBezTo>
                    <a:pt x="60" y="0"/>
                    <a:pt x="37" y="10"/>
                    <a:pt x="37" y="10"/>
                  </a:cubicBezTo>
                  <a:close/>
                </a:path>
              </a:pathLst>
            </a:custGeom>
            <a:solidFill>
              <a:srgbClr val="80B4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6" name="Freeform 636"/>
            <p:cNvSpPr>
              <a:spLocks noEditPoints="1"/>
            </p:cNvSpPr>
            <p:nvPr/>
          </p:nvSpPr>
          <p:spPr bwMode="auto">
            <a:xfrm>
              <a:off x="10561752" y="4895055"/>
              <a:ext cx="495300" cy="709613"/>
            </a:xfrm>
            <a:custGeom>
              <a:avLst/>
              <a:gdLst>
                <a:gd name="T0" fmla="*/ 0 w 132"/>
                <a:gd name="T1" fmla="*/ 127 h 189"/>
                <a:gd name="T2" fmla="*/ 6 w 132"/>
                <a:gd name="T3" fmla="*/ 79 h 189"/>
                <a:gd name="T4" fmla="*/ 22 w 132"/>
                <a:gd name="T5" fmla="*/ 5 h 189"/>
                <a:gd name="T6" fmla="*/ 23 w 132"/>
                <a:gd name="T7" fmla="*/ 4 h 189"/>
                <a:gd name="T8" fmla="*/ 41 w 132"/>
                <a:gd name="T9" fmla="*/ 0 h 189"/>
                <a:gd name="T10" fmla="*/ 51 w 132"/>
                <a:gd name="T11" fmla="*/ 6 h 189"/>
                <a:gd name="T12" fmla="*/ 114 w 132"/>
                <a:gd name="T13" fmla="*/ 102 h 189"/>
                <a:gd name="T14" fmla="*/ 132 w 132"/>
                <a:gd name="T15" fmla="*/ 139 h 189"/>
                <a:gd name="T16" fmla="*/ 113 w 132"/>
                <a:gd name="T17" fmla="*/ 169 h 189"/>
                <a:gd name="T18" fmla="*/ 97 w 132"/>
                <a:gd name="T19" fmla="*/ 174 h 189"/>
                <a:gd name="T20" fmla="*/ 72 w 132"/>
                <a:gd name="T21" fmla="*/ 164 h 189"/>
                <a:gd name="T22" fmla="*/ 73 w 132"/>
                <a:gd name="T23" fmla="*/ 167 h 189"/>
                <a:gd name="T24" fmla="*/ 74 w 132"/>
                <a:gd name="T25" fmla="*/ 173 h 189"/>
                <a:gd name="T26" fmla="*/ 64 w 132"/>
                <a:gd name="T27" fmla="*/ 186 h 189"/>
                <a:gd name="T28" fmla="*/ 55 w 132"/>
                <a:gd name="T29" fmla="*/ 188 h 189"/>
                <a:gd name="T30" fmla="*/ 46 w 132"/>
                <a:gd name="T31" fmla="*/ 189 h 189"/>
                <a:gd name="T32" fmla="*/ 46 w 132"/>
                <a:gd name="T33" fmla="*/ 189 h 189"/>
                <a:gd name="T34" fmla="*/ 9 w 132"/>
                <a:gd name="T35" fmla="*/ 169 h 189"/>
                <a:gd name="T36" fmla="*/ 3 w 132"/>
                <a:gd name="T37" fmla="*/ 127 h 189"/>
                <a:gd name="T38" fmla="*/ 46 w 132"/>
                <a:gd name="T39" fmla="*/ 186 h 189"/>
                <a:gd name="T40" fmla="*/ 55 w 132"/>
                <a:gd name="T41" fmla="*/ 185 h 189"/>
                <a:gd name="T42" fmla="*/ 55 w 132"/>
                <a:gd name="T43" fmla="*/ 185 h 189"/>
                <a:gd name="T44" fmla="*/ 71 w 132"/>
                <a:gd name="T45" fmla="*/ 173 h 189"/>
                <a:gd name="T46" fmla="*/ 70 w 132"/>
                <a:gd name="T47" fmla="*/ 168 h 189"/>
                <a:gd name="T48" fmla="*/ 69 w 132"/>
                <a:gd name="T49" fmla="*/ 163 h 189"/>
                <a:gd name="T50" fmla="*/ 69 w 132"/>
                <a:gd name="T51" fmla="*/ 161 h 189"/>
                <a:gd name="T52" fmla="*/ 71 w 132"/>
                <a:gd name="T53" fmla="*/ 160 h 189"/>
                <a:gd name="T54" fmla="*/ 80 w 132"/>
                <a:gd name="T55" fmla="*/ 166 h 189"/>
                <a:gd name="T56" fmla="*/ 97 w 132"/>
                <a:gd name="T57" fmla="*/ 171 h 189"/>
                <a:gd name="T58" fmla="*/ 111 w 132"/>
                <a:gd name="T59" fmla="*/ 167 h 189"/>
                <a:gd name="T60" fmla="*/ 129 w 132"/>
                <a:gd name="T61" fmla="*/ 139 h 189"/>
                <a:gd name="T62" fmla="*/ 112 w 132"/>
                <a:gd name="T63" fmla="*/ 104 h 189"/>
                <a:gd name="T64" fmla="*/ 48 w 132"/>
                <a:gd name="T65" fmla="*/ 7 h 189"/>
                <a:gd name="T66" fmla="*/ 41 w 132"/>
                <a:gd name="T67" fmla="*/ 3 h 189"/>
                <a:gd name="T68" fmla="*/ 25 w 132"/>
                <a:gd name="T69" fmla="*/ 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189">
                  <a:moveTo>
                    <a:pt x="9" y="169"/>
                  </a:moveTo>
                  <a:cubicBezTo>
                    <a:pt x="2" y="157"/>
                    <a:pt x="0" y="142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08"/>
                    <a:pt x="4" y="89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18" y="37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33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5" y="0"/>
                    <a:pt x="50" y="1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2" y="16"/>
                    <a:pt x="93" y="79"/>
                    <a:pt x="114" y="102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25" y="114"/>
                    <a:pt x="132" y="127"/>
                    <a:pt x="132" y="139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2" y="151"/>
                    <a:pt x="126" y="161"/>
                    <a:pt x="113" y="169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07" y="173"/>
                    <a:pt x="101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85" y="174"/>
                    <a:pt x="76" y="166"/>
                    <a:pt x="7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2" y="165"/>
                    <a:pt x="73" y="166"/>
                    <a:pt x="73" y="167"/>
                  </a:cubicBezTo>
                  <a:cubicBezTo>
                    <a:pt x="73" y="167"/>
                    <a:pt x="73" y="167"/>
                    <a:pt x="73" y="167"/>
                  </a:cubicBezTo>
                  <a:cubicBezTo>
                    <a:pt x="74" y="169"/>
                    <a:pt x="74" y="171"/>
                    <a:pt x="74" y="173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74" y="180"/>
                    <a:pt x="69" y="184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0" y="188"/>
                    <a:pt x="55" y="188"/>
                    <a:pt x="55" y="188"/>
                  </a:cubicBezTo>
                  <a:cubicBezTo>
                    <a:pt x="55" y="188"/>
                    <a:pt x="55" y="188"/>
                    <a:pt x="55" y="188"/>
                  </a:cubicBezTo>
                  <a:cubicBezTo>
                    <a:pt x="52" y="189"/>
                    <a:pt x="49" y="189"/>
                    <a:pt x="46" y="189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28" y="189"/>
                    <a:pt x="16" y="181"/>
                    <a:pt x="9" y="169"/>
                  </a:cubicBezTo>
                  <a:close/>
                  <a:moveTo>
                    <a:pt x="9" y="80"/>
                  </a:moveTo>
                  <a:cubicBezTo>
                    <a:pt x="7" y="90"/>
                    <a:pt x="3" y="108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56"/>
                    <a:pt x="12" y="186"/>
                    <a:pt x="46" y="186"/>
                  </a:cubicBezTo>
                  <a:cubicBezTo>
                    <a:pt x="46" y="186"/>
                    <a:pt x="46" y="186"/>
                    <a:pt x="46" y="186"/>
                  </a:cubicBezTo>
                  <a:cubicBezTo>
                    <a:pt x="49" y="186"/>
                    <a:pt x="52" y="186"/>
                    <a:pt x="55" y="185"/>
                  </a:cubicBezTo>
                  <a:cubicBezTo>
                    <a:pt x="55" y="185"/>
                    <a:pt x="55" y="185"/>
                    <a:pt x="55" y="185"/>
                  </a:cubicBezTo>
                  <a:cubicBezTo>
                    <a:pt x="55" y="185"/>
                    <a:pt x="55" y="185"/>
                    <a:pt x="55" y="185"/>
                  </a:cubicBezTo>
                  <a:cubicBezTo>
                    <a:pt x="55" y="185"/>
                    <a:pt x="71" y="184"/>
                    <a:pt x="71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71" y="171"/>
                    <a:pt x="71" y="170"/>
                    <a:pt x="70" y="168"/>
                  </a:cubicBezTo>
                  <a:cubicBezTo>
                    <a:pt x="70" y="168"/>
                    <a:pt x="70" y="168"/>
                    <a:pt x="70" y="168"/>
                  </a:cubicBezTo>
                  <a:cubicBezTo>
                    <a:pt x="69" y="165"/>
                    <a:pt x="69" y="164"/>
                    <a:pt x="69" y="163"/>
                  </a:cubicBezTo>
                  <a:cubicBezTo>
                    <a:pt x="69" y="163"/>
                    <a:pt x="69" y="163"/>
                    <a:pt x="69" y="163"/>
                  </a:cubicBezTo>
                  <a:cubicBezTo>
                    <a:pt x="69" y="162"/>
                    <a:pt x="69" y="162"/>
                    <a:pt x="69" y="161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70" y="161"/>
                    <a:pt x="71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4" y="161"/>
                    <a:pt x="76" y="163"/>
                    <a:pt x="80" y="166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85" y="168"/>
                    <a:pt x="90" y="171"/>
                    <a:pt x="97" y="171"/>
                  </a:cubicBezTo>
                  <a:cubicBezTo>
                    <a:pt x="97" y="171"/>
                    <a:pt x="97" y="171"/>
                    <a:pt x="97" y="171"/>
                  </a:cubicBezTo>
                  <a:cubicBezTo>
                    <a:pt x="101" y="171"/>
                    <a:pt x="106" y="170"/>
                    <a:pt x="111" y="167"/>
                  </a:cubicBezTo>
                  <a:cubicBezTo>
                    <a:pt x="111" y="167"/>
                    <a:pt x="111" y="167"/>
                    <a:pt x="111" y="167"/>
                  </a:cubicBezTo>
                  <a:cubicBezTo>
                    <a:pt x="124" y="159"/>
                    <a:pt x="129" y="149"/>
                    <a:pt x="129" y="139"/>
                  </a:cubicBezTo>
                  <a:cubicBezTo>
                    <a:pt x="129" y="139"/>
                    <a:pt x="129" y="139"/>
                    <a:pt x="129" y="139"/>
                  </a:cubicBezTo>
                  <a:cubicBezTo>
                    <a:pt x="129" y="128"/>
                    <a:pt x="123" y="116"/>
                    <a:pt x="112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90" y="80"/>
                    <a:pt x="50" y="18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7" y="4"/>
                    <a:pt x="45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5" y="3"/>
                    <a:pt x="27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12"/>
                    <a:pt x="20" y="42"/>
                    <a:pt x="9" y="8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7" name="Freeform 637"/>
            <p:cNvSpPr/>
            <p:nvPr/>
          </p:nvSpPr>
          <p:spPr bwMode="auto">
            <a:xfrm>
              <a:off x="10726852" y="5576092"/>
              <a:ext cx="127000" cy="85725"/>
            </a:xfrm>
            <a:custGeom>
              <a:avLst/>
              <a:gdLst>
                <a:gd name="T0" fmla="*/ 16 w 34"/>
                <a:gd name="T1" fmla="*/ 5 h 23"/>
                <a:gd name="T2" fmla="*/ 9 w 34"/>
                <a:gd name="T3" fmla="*/ 23 h 23"/>
                <a:gd name="T4" fmla="*/ 32 w 34"/>
                <a:gd name="T5" fmla="*/ 6 h 23"/>
                <a:gd name="T6" fmla="*/ 25 w 34"/>
                <a:gd name="T7" fmla="*/ 0 h 23"/>
                <a:gd name="T8" fmla="*/ 16 w 34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3">
                  <a:moveTo>
                    <a:pt x="16" y="5"/>
                  </a:moveTo>
                  <a:cubicBezTo>
                    <a:pt x="16" y="5"/>
                    <a:pt x="0" y="23"/>
                    <a:pt x="9" y="23"/>
                  </a:cubicBezTo>
                  <a:cubicBezTo>
                    <a:pt x="15" y="22"/>
                    <a:pt x="34" y="12"/>
                    <a:pt x="32" y="6"/>
                  </a:cubicBezTo>
                  <a:cubicBezTo>
                    <a:pt x="31" y="1"/>
                    <a:pt x="25" y="0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8" name="Freeform 638"/>
            <p:cNvSpPr/>
            <p:nvPr/>
          </p:nvSpPr>
          <p:spPr bwMode="auto">
            <a:xfrm>
              <a:off x="10952277" y="5485605"/>
              <a:ext cx="115888" cy="104775"/>
            </a:xfrm>
            <a:custGeom>
              <a:avLst/>
              <a:gdLst>
                <a:gd name="T0" fmla="*/ 12 w 31"/>
                <a:gd name="T1" fmla="*/ 7 h 28"/>
                <a:gd name="T2" fmla="*/ 9 w 31"/>
                <a:gd name="T3" fmla="*/ 26 h 28"/>
                <a:gd name="T4" fmla="*/ 29 w 31"/>
                <a:gd name="T5" fmla="*/ 5 h 28"/>
                <a:gd name="T6" fmla="*/ 20 w 31"/>
                <a:gd name="T7" fmla="*/ 1 h 28"/>
                <a:gd name="T8" fmla="*/ 12 w 31"/>
                <a:gd name="T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8">
                  <a:moveTo>
                    <a:pt x="12" y="7"/>
                  </a:moveTo>
                  <a:cubicBezTo>
                    <a:pt x="12" y="7"/>
                    <a:pt x="0" y="28"/>
                    <a:pt x="9" y="26"/>
                  </a:cubicBezTo>
                  <a:cubicBezTo>
                    <a:pt x="15" y="24"/>
                    <a:pt x="31" y="10"/>
                    <a:pt x="29" y="5"/>
                  </a:cubicBezTo>
                  <a:cubicBezTo>
                    <a:pt x="26" y="0"/>
                    <a:pt x="20" y="1"/>
                    <a:pt x="20" y="1"/>
                  </a:cubicBezTo>
                  <a:lnTo>
                    <a:pt x="12" y="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79" name="Freeform 639"/>
            <p:cNvSpPr/>
            <p:nvPr/>
          </p:nvSpPr>
          <p:spPr bwMode="auto">
            <a:xfrm>
              <a:off x="10749077" y="4918867"/>
              <a:ext cx="442913" cy="288925"/>
            </a:xfrm>
            <a:custGeom>
              <a:avLst/>
              <a:gdLst>
                <a:gd name="T0" fmla="*/ 6 w 118"/>
                <a:gd name="T1" fmla="*/ 0 h 77"/>
                <a:gd name="T2" fmla="*/ 92 w 118"/>
                <a:gd name="T3" fmla="*/ 52 h 77"/>
                <a:gd name="T4" fmla="*/ 104 w 118"/>
                <a:gd name="T5" fmla="*/ 42 h 77"/>
                <a:gd name="T6" fmla="*/ 103 w 118"/>
                <a:gd name="T7" fmla="*/ 51 h 77"/>
                <a:gd name="T8" fmla="*/ 117 w 118"/>
                <a:gd name="T9" fmla="*/ 54 h 77"/>
                <a:gd name="T10" fmla="*/ 104 w 118"/>
                <a:gd name="T11" fmla="*/ 59 h 77"/>
                <a:gd name="T12" fmla="*/ 116 w 118"/>
                <a:gd name="T13" fmla="*/ 67 h 77"/>
                <a:gd name="T14" fmla="*/ 102 w 118"/>
                <a:gd name="T15" fmla="*/ 65 h 77"/>
                <a:gd name="T16" fmla="*/ 106 w 118"/>
                <a:gd name="T17" fmla="*/ 76 h 77"/>
                <a:gd name="T18" fmla="*/ 97 w 118"/>
                <a:gd name="T19" fmla="*/ 69 h 77"/>
                <a:gd name="T20" fmla="*/ 94 w 118"/>
                <a:gd name="T21" fmla="*/ 76 h 77"/>
                <a:gd name="T22" fmla="*/ 89 w 118"/>
                <a:gd name="T23" fmla="*/ 64 h 77"/>
                <a:gd name="T24" fmla="*/ 0 w 118"/>
                <a:gd name="T25" fmla="*/ 4 h 77"/>
                <a:gd name="T26" fmla="*/ 6 w 118"/>
                <a:gd name="T2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77">
                  <a:moveTo>
                    <a:pt x="6" y="0"/>
                  </a:moveTo>
                  <a:cubicBezTo>
                    <a:pt x="6" y="0"/>
                    <a:pt x="33" y="49"/>
                    <a:pt x="92" y="52"/>
                  </a:cubicBezTo>
                  <a:cubicBezTo>
                    <a:pt x="92" y="52"/>
                    <a:pt x="97" y="39"/>
                    <a:pt x="104" y="42"/>
                  </a:cubicBezTo>
                  <a:cubicBezTo>
                    <a:pt x="109" y="44"/>
                    <a:pt x="103" y="51"/>
                    <a:pt x="103" y="51"/>
                  </a:cubicBezTo>
                  <a:cubicBezTo>
                    <a:pt x="103" y="51"/>
                    <a:pt x="116" y="48"/>
                    <a:pt x="117" y="54"/>
                  </a:cubicBezTo>
                  <a:cubicBezTo>
                    <a:pt x="118" y="59"/>
                    <a:pt x="104" y="59"/>
                    <a:pt x="104" y="59"/>
                  </a:cubicBezTo>
                  <a:cubicBezTo>
                    <a:pt x="104" y="59"/>
                    <a:pt x="117" y="61"/>
                    <a:pt x="116" y="67"/>
                  </a:cubicBezTo>
                  <a:cubicBezTo>
                    <a:pt x="115" y="72"/>
                    <a:pt x="102" y="65"/>
                    <a:pt x="102" y="65"/>
                  </a:cubicBezTo>
                  <a:cubicBezTo>
                    <a:pt x="102" y="65"/>
                    <a:pt x="112" y="74"/>
                    <a:pt x="106" y="76"/>
                  </a:cubicBezTo>
                  <a:cubicBezTo>
                    <a:pt x="100" y="77"/>
                    <a:pt x="97" y="69"/>
                    <a:pt x="97" y="69"/>
                  </a:cubicBezTo>
                  <a:cubicBezTo>
                    <a:pt x="97" y="69"/>
                    <a:pt x="99" y="77"/>
                    <a:pt x="94" y="76"/>
                  </a:cubicBezTo>
                  <a:cubicBezTo>
                    <a:pt x="89" y="76"/>
                    <a:pt x="89" y="64"/>
                    <a:pt x="89" y="64"/>
                  </a:cubicBezTo>
                  <a:cubicBezTo>
                    <a:pt x="89" y="64"/>
                    <a:pt x="26" y="60"/>
                    <a:pt x="0" y="4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0" name="Freeform 640"/>
            <p:cNvSpPr>
              <a:spLocks noEditPoints="1"/>
            </p:cNvSpPr>
            <p:nvPr/>
          </p:nvSpPr>
          <p:spPr bwMode="auto">
            <a:xfrm>
              <a:off x="10741139" y="4914105"/>
              <a:ext cx="455613" cy="296863"/>
            </a:xfrm>
            <a:custGeom>
              <a:avLst/>
              <a:gdLst>
                <a:gd name="T0" fmla="*/ 95 w 121"/>
                <a:gd name="T1" fmla="*/ 79 h 79"/>
                <a:gd name="T2" fmla="*/ 90 w 121"/>
                <a:gd name="T3" fmla="*/ 67 h 79"/>
                <a:gd name="T4" fmla="*/ 90 w 121"/>
                <a:gd name="T5" fmla="*/ 67 h 79"/>
                <a:gd name="T6" fmla="*/ 1 w 121"/>
                <a:gd name="T7" fmla="*/ 3 h 79"/>
                <a:gd name="T8" fmla="*/ 8 w 121"/>
                <a:gd name="T9" fmla="*/ 0 h 79"/>
                <a:gd name="T10" fmla="*/ 9 w 121"/>
                <a:gd name="T11" fmla="*/ 0 h 79"/>
                <a:gd name="T12" fmla="*/ 93 w 121"/>
                <a:gd name="T13" fmla="*/ 51 h 79"/>
                <a:gd name="T14" fmla="*/ 104 w 121"/>
                <a:gd name="T15" fmla="*/ 41 h 79"/>
                <a:gd name="T16" fmla="*/ 109 w 121"/>
                <a:gd name="T17" fmla="*/ 46 h 79"/>
                <a:gd name="T18" fmla="*/ 108 w 121"/>
                <a:gd name="T19" fmla="*/ 50 h 79"/>
                <a:gd name="T20" fmla="*/ 120 w 121"/>
                <a:gd name="T21" fmla="*/ 54 h 79"/>
                <a:gd name="T22" fmla="*/ 121 w 121"/>
                <a:gd name="T23" fmla="*/ 55 h 79"/>
                <a:gd name="T24" fmla="*/ 120 w 121"/>
                <a:gd name="T25" fmla="*/ 67 h 79"/>
                <a:gd name="T26" fmla="*/ 120 w 121"/>
                <a:gd name="T27" fmla="*/ 68 h 79"/>
                <a:gd name="T28" fmla="*/ 109 w 121"/>
                <a:gd name="T29" fmla="*/ 70 h 79"/>
                <a:gd name="T30" fmla="*/ 111 w 121"/>
                <a:gd name="T31" fmla="*/ 75 h 79"/>
                <a:gd name="T32" fmla="*/ 106 w 121"/>
                <a:gd name="T33" fmla="*/ 78 h 79"/>
                <a:gd name="T34" fmla="*/ 100 w 121"/>
                <a:gd name="T35" fmla="*/ 75 h 79"/>
                <a:gd name="T36" fmla="*/ 96 w 121"/>
                <a:gd name="T37" fmla="*/ 79 h 79"/>
                <a:gd name="T38" fmla="*/ 57 w 121"/>
                <a:gd name="T39" fmla="*/ 55 h 79"/>
                <a:gd name="T40" fmla="*/ 92 w 121"/>
                <a:gd name="T41" fmla="*/ 64 h 79"/>
                <a:gd name="T42" fmla="*/ 93 w 121"/>
                <a:gd name="T43" fmla="*/ 65 h 79"/>
                <a:gd name="T44" fmla="*/ 93 w 121"/>
                <a:gd name="T45" fmla="*/ 73 h 79"/>
                <a:gd name="T46" fmla="*/ 96 w 121"/>
                <a:gd name="T47" fmla="*/ 76 h 79"/>
                <a:gd name="T48" fmla="*/ 97 w 121"/>
                <a:gd name="T49" fmla="*/ 75 h 79"/>
                <a:gd name="T50" fmla="*/ 98 w 121"/>
                <a:gd name="T51" fmla="*/ 72 h 79"/>
                <a:gd name="T52" fmla="*/ 99 w 121"/>
                <a:gd name="T53" fmla="*/ 68 h 79"/>
                <a:gd name="T54" fmla="*/ 101 w 121"/>
                <a:gd name="T55" fmla="*/ 69 h 79"/>
                <a:gd name="T56" fmla="*/ 107 w 121"/>
                <a:gd name="T57" fmla="*/ 75 h 79"/>
                <a:gd name="T58" fmla="*/ 108 w 121"/>
                <a:gd name="T59" fmla="*/ 75 h 79"/>
                <a:gd name="T60" fmla="*/ 103 w 121"/>
                <a:gd name="T61" fmla="*/ 67 h 79"/>
                <a:gd name="T62" fmla="*/ 103 w 121"/>
                <a:gd name="T63" fmla="*/ 65 h 79"/>
                <a:gd name="T64" fmla="*/ 108 w 121"/>
                <a:gd name="T65" fmla="*/ 66 h 79"/>
                <a:gd name="T66" fmla="*/ 115 w 121"/>
                <a:gd name="T67" fmla="*/ 68 h 79"/>
                <a:gd name="T68" fmla="*/ 117 w 121"/>
                <a:gd name="T69" fmla="*/ 67 h 79"/>
                <a:gd name="T70" fmla="*/ 112 w 121"/>
                <a:gd name="T71" fmla="*/ 63 h 79"/>
                <a:gd name="T72" fmla="*/ 105 w 121"/>
                <a:gd name="T73" fmla="*/ 60 h 79"/>
                <a:gd name="T74" fmla="*/ 106 w 121"/>
                <a:gd name="T75" fmla="*/ 59 h 79"/>
                <a:gd name="T76" fmla="*/ 118 w 121"/>
                <a:gd name="T77" fmla="*/ 55 h 79"/>
                <a:gd name="T78" fmla="*/ 118 w 121"/>
                <a:gd name="T79" fmla="*/ 55 h 79"/>
                <a:gd name="T80" fmla="*/ 105 w 121"/>
                <a:gd name="T81" fmla="*/ 54 h 79"/>
                <a:gd name="T82" fmla="*/ 104 w 121"/>
                <a:gd name="T83" fmla="*/ 53 h 79"/>
                <a:gd name="T84" fmla="*/ 106 w 121"/>
                <a:gd name="T85" fmla="*/ 46 h 79"/>
                <a:gd name="T86" fmla="*/ 105 w 121"/>
                <a:gd name="T87" fmla="*/ 44 h 79"/>
                <a:gd name="T88" fmla="*/ 98 w 121"/>
                <a:gd name="T89" fmla="*/ 48 h 79"/>
                <a:gd name="T90" fmla="*/ 95 w 121"/>
                <a:gd name="T91" fmla="*/ 53 h 79"/>
                <a:gd name="T92" fmla="*/ 7 w 121"/>
                <a:gd name="T93" fmla="*/ 3 h 79"/>
                <a:gd name="T94" fmla="*/ 57 w 121"/>
                <a:gd name="T95" fmla="*/ 5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9">
                  <a:moveTo>
                    <a:pt x="96" y="79"/>
                  </a:moveTo>
                  <a:cubicBezTo>
                    <a:pt x="96" y="79"/>
                    <a:pt x="96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2" y="78"/>
                    <a:pt x="91" y="76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71"/>
                    <a:pt x="90" y="68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80" y="66"/>
                    <a:pt x="25" y="58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6" y="12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44" y="37"/>
                    <a:pt x="64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49"/>
                    <a:pt x="98" y="41"/>
                    <a:pt x="104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5" y="41"/>
                    <a:pt x="106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8" y="42"/>
                    <a:pt x="109" y="44"/>
                    <a:pt x="109" y="46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7"/>
                    <a:pt x="109" y="49"/>
                    <a:pt x="108" y="50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9" y="50"/>
                    <a:pt x="111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5" y="50"/>
                    <a:pt x="120" y="50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9"/>
                    <a:pt x="117" y="60"/>
                    <a:pt x="114" y="61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7" y="62"/>
                    <a:pt x="119" y="64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7"/>
                    <a:pt x="120" y="68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19" y="70"/>
                    <a:pt x="117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3" y="71"/>
                    <a:pt x="111" y="71"/>
                    <a:pt x="109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10" y="71"/>
                    <a:pt x="111" y="73"/>
                    <a:pt x="111" y="75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1" y="76"/>
                    <a:pt x="110" y="78"/>
                    <a:pt x="108" y="78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7" y="78"/>
                    <a:pt x="107" y="78"/>
                    <a:pt x="106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4" y="78"/>
                    <a:pt x="102" y="77"/>
                    <a:pt x="100" y="75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0" y="78"/>
                    <a:pt x="98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lose/>
                  <a:moveTo>
                    <a:pt x="57" y="55"/>
                  </a:moveTo>
                  <a:cubicBezTo>
                    <a:pt x="76" y="63"/>
                    <a:pt x="91" y="64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3" y="65"/>
                    <a:pt x="93" y="66"/>
                    <a:pt x="93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8"/>
                    <a:pt x="93" y="71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4" y="75"/>
                    <a:pt x="95" y="76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7" y="76"/>
                    <a:pt x="97" y="76"/>
                    <a:pt x="97" y="75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8" y="74"/>
                    <a:pt x="98" y="73"/>
                    <a:pt x="98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8" y="71"/>
                    <a:pt x="98" y="70"/>
                    <a:pt x="98" y="70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98" y="69"/>
                    <a:pt x="98" y="68"/>
                    <a:pt x="99" y="68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00" y="68"/>
                    <a:pt x="100" y="68"/>
                    <a:pt x="101" y="69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101" y="69"/>
                    <a:pt x="103" y="76"/>
                    <a:pt x="106" y="75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8" y="74"/>
                    <a:pt x="107" y="72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4" y="68"/>
                    <a:pt x="103" y="67"/>
                    <a:pt x="103" y="67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102" y="67"/>
                    <a:pt x="102" y="66"/>
                    <a:pt x="103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5"/>
                    <a:pt x="104" y="64"/>
                    <a:pt x="104" y="65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5"/>
                    <a:pt x="106" y="66"/>
                    <a:pt x="108" y="66"/>
                  </a:cubicBezTo>
                  <a:cubicBezTo>
                    <a:pt x="108" y="66"/>
                    <a:pt x="108" y="66"/>
                    <a:pt x="108" y="66"/>
                  </a:cubicBezTo>
                  <a:cubicBezTo>
                    <a:pt x="110" y="67"/>
                    <a:pt x="113" y="68"/>
                    <a:pt x="115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6" y="68"/>
                    <a:pt x="116" y="68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7" y="66"/>
                    <a:pt x="115" y="64"/>
                    <a:pt x="112" y="63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09" y="62"/>
                    <a:pt x="106" y="62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5" y="62"/>
                    <a:pt x="105" y="61"/>
                    <a:pt x="105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5" y="59"/>
                    <a:pt x="105" y="59"/>
                    <a:pt x="106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9"/>
                    <a:pt x="109" y="59"/>
                    <a:pt x="112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6" y="57"/>
                    <a:pt x="118" y="56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3"/>
                    <a:pt x="115" y="53"/>
                    <a:pt x="112" y="53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09" y="53"/>
                    <a:pt x="105" y="54"/>
                    <a:pt x="105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5" y="54"/>
                    <a:pt x="104" y="53"/>
                    <a:pt x="104" y="53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3" y="52"/>
                    <a:pt x="103" y="52"/>
                    <a:pt x="104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6" y="48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6" y="45"/>
                    <a:pt x="106" y="45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4"/>
                    <a:pt x="104" y="44"/>
                    <a:pt x="104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2" y="44"/>
                    <a:pt x="100" y="46"/>
                    <a:pt x="98" y="48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6" y="51"/>
                    <a:pt x="95" y="53"/>
                    <a:pt x="95" y="53"/>
                  </a:cubicBezTo>
                  <a:cubicBezTo>
                    <a:pt x="95" y="53"/>
                    <a:pt x="95" y="53"/>
                    <a:pt x="95" y="53"/>
                  </a:cubicBezTo>
                  <a:cubicBezTo>
                    <a:pt x="95" y="54"/>
                    <a:pt x="94" y="54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40" y="52"/>
                    <a:pt x="12" y="1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7" y="32"/>
                    <a:pt x="39" y="47"/>
                    <a:pt x="57" y="5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1" name="Freeform 641"/>
            <p:cNvSpPr/>
            <p:nvPr/>
          </p:nvSpPr>
          <p:spPr bwMode="auto">
            <a:xfrm>
              <a:off x="10253777" y="4941092"/>
              <a:ext cx="404813" cy="292100"/>
            </a:xfrm>
            <a:custGeom>
              <a:avLst/>
              <a:gdLst>
                <a:gd name="T0" fmla="*/ 100 w 108"/>
                <a:gd name="T1" fmla="*/ 0 h 78"/>
                <a:gd name="T2" fmla="*/ 30 w 108"/>
                <a:gd name="T3" fmla="*/ 20 h 78"/>
                <a:gd name="T4" fmla="*/ 24 w 108"/>
                <a:gd name="T5" fmla="*/ 5 h 78"/>
                <a:gd name="T6" fmla="*/ 21 w 108"/>
                <a:gd name="T7" fmla="*/ 14 h 78"/>
                <a:gd name="T8" fmla="*/ 7 w 108"/>
                <a:gd name="T9" fmla="*/ 9 h 78"/>
                <a:gd name="T10" fmla="*/ 15 w 108"/>
                <a:gd name="T11" fmla="*/ 20 h 78"/>
                <a:gd name="T12" fmla="*/ 1 w 108"/>
                <a:gd name="T13" fmla="*/ 20 h 78"/>
                <a:gd name="T14" fmla="*/ 15 w 108"/>
                <a:gd name="T15" fmla="*/ 26 h 78"/>
                <a:gd name="T16" fmla="*/ 6 w 108"/>
                <a:gd name="T17" fmla="*/ 33 h 78"/>
                <a:gd name="T18" fmla="*/ 17 w 108"/>
                <a:gd name="T19" fmla="*/ 32 h 78"/>
                <a:gd name="T20" fmla="*/ 16 w 108"/>
                <a:gd name="T21" fmla="*/ 40 h 78"/>
                <a:gd name="T22" fmla="*/ 26 w 108"/>
                <a:gd name="T23" fmla="*/ 32 h 78"/>
                <a:gd name="T24" fmla="*/ 108 w 108"/>
                <a:gd name="T25" fmla="*/ 1 h 78"/>
                <a:gd name="T26" fmla="*/ 100 w 108"/>
                <a:gd name="T2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" h="78">
                  <a:moveTo>
                    <a:pt x="100" y="0"/>
                  </a:moveTo>
                  <a:cubicBezTo>
                    <a:pt x="100" y="0"/>
                    <a:pt x="84" y="65"/>
                    <a:pt x="30" y="20"/>
                  </a:cubicBezTo>
                  <a:cubicBezTo>
                    <a:pt x="30" y="20"/>
                    <a:pt x="32" y="6"/>
                    <a:pt x="24" y="5"/>
                  </a:cubicBezTo>
                  <a:cubicBezTo>
                    <a:pt x="19" y="4"/>
                    <a:pt x="21" y="14"/>
                    <a:pt x="21" y="14"/>
                  </a:cubicBezTo>
                  <a:cubicBezTo>
                    <a:pt x="21" y="14"/>
                    <a:pt x="11" y="4"/>
                    <a:pt x="7" y="9"/>
                  </a:cubicBezTo>
                  <a:cubicBezTo>
                    <a:pt x="4" y="13"/>
                    <a:pt x="15" y="20"/>
                    <a:pt x="15" y="20"/>
                  </a:cubicBezTo>
                  <a:cubicBezTo>
                    <a:pt x="15" y="20"/>
                    <a:pt x="3" y="15"/>
                    <a:pt x="1" y="20"/>
                  </a:cubicBezTo>
                  <a:cubicBezTo>
                    <a:pt x="0" y="26"/>
                    <a:pt x="15" y="26"/>
                    <a:pt x="15" y="26"/>
                  </a:cubicBezTo>
                  <a:cubicBezTo>
                    <a:pt x="15" y="26"/>
                    <a:pt x="1" y="29"/>
                    <a:pt x="6" y="33"/>
                  </a:cubicBezTo>
                  <a:cubicBezTo>
                    <a:pt x="10" y="37"/>
                    <a:pt x="17" y="32"/>
                    <a:pt x="17" y="32"/>
                  </a:cubicBezTo>
                  <a:cubicBezTo>
                    <a:pt x="17" y="32"/>
                    <a:pt x="11" y="38"/>
                    <a:pt x="16" y="40"/>
                  </a:cubicBezTo>
                  <a:cubicBezTo>
                    <a:pt x="21" y="42"/>
                    <a:pt x="26" y="32"/>
                    <a:pt x="26" y="32"/>
                  </a:cubicBezTo>
                  <a:cubicBezTo>
                    <a:pt x="26" y="32"/>
                    <a:pt x="87" y="78"/>
                    <a:pt x="108" y="1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2" name="Freeform 642"/>
            <p:cNvSpPr>
              <a:spLocks noEditPoints="1"/>
            </p:cNvSpPr>
            <p:nvPr/>
          </p:nvSpPr>
          <p:spPr bwMode="auto">
            <a:xfrm>
              <a:off x="10253777" y="4936330"/>
              <a:ext cx="409575" cy="180975"/>
            </a:xfrm>
            <a:custGeom>
              <a:avLst/>
              <a:gdLst>
                <a:gd name="T0" fmla="*/ 26 w 109"/>
                <a:gd name="T1" fmla="*/ 35 h 48"/>
                <a:gd name="T2" fmla="*/ 15 w 109"/>
                <a:gd name="T3" fmla="*/ 43 h 48"/>
                <a:gd name="T4" fmla="*/ 13 w 109"/>
                <a:gd name="T5" fmla="*/ 38 h 48"/>
                <a:gd name="T6" fmla="*/ 10 w 109"/>
                <a:gd name="T7" fmla="*/ 37 h 48"/>
                <a:gd name="T8" fmla="*/ 5 w 109"/>
                <a:gd name="T9" fmla="*/ 35 h 48"/>
                <a:gd name="T10" fmla="*/ 8 w 109"/>
                <a:gd name="T11" fmla="*/ 28 h 48"/>
                <a:gd name="T12" fmla="*/ 8 w 109"/>
                <a:gd name="T13" fmla="*/ 28 h 48"/>
                <a:gd name="T14" fmla="*/ 0 w 109"/>
                <a:gd name="T15" fmla="*/ 21 h 48"/>
                <a:gd name="T16" fmla="*/ 6 w 109"/>
                <a:gd name="T17" fmla="*/ 17 h 48"/>
                <a:gd name="T18" fmla="*/ 5 w 109"/>
                <a:gd name="T19" fmla="*/ 11 h 48"/>
                <a:gd name="T20" fmla="*/ 6 w 109"/>
                <a:gd name="T21" fmla="*/ 9 h 48"/>
                <a:gd name="T22" fmla="*/ 19 w 109"/>
                <a:gd name="T23" fmla="*/ 11 h 48"/>
                <a:gd name="T24" fmla="*/ 20 w 109"/>
                <a:gd name="T25" fmla="*/ 7 h 48"/>
                <a:gd name="T26" fmla="*/ 25 w 109"/>
                <a:gd name="T27" fmla="*/ 5 h 48"/>
                <a:gd name="T28" fmla="*/ 32 w 109"/>
                <a:gd name="T29" fmla="*/ 16 h 48"/>
                <a:gd name="T30" fmla="*/ 65 w 109"/>
                <a:gd name="T31" fmla="*/ 35 h 48"/>
                <a:gd name="T32" fmla="*/ 91 w 109"/>
                <a:gd name="T33" fmla="*/ 18 h 48"/>
                <a:gd name="T34" fmla="*/ 101 w 109"/>
                <a:gd name="T35" fmla="*/ 0 h 48"/>
                <a:gd name="T36" fmla="*/ 109 w 109"/>
                <a:gd name="T37" fmla="*/ 1 h 48"/>
                <a:gd name="T38" fmla="*/ 109 w 109"/>
                <a:gd name="T39" fmla="*/ 3 h 48"/>
                <a:gd name="T40" fmla="*/ 64 w 109"/>
                <a:gd name="T41" fmla="*/ 48 h 48"/>
                <a:gd name="T42" fmla="*/ 64 w 109"/>
                <a:gd name="T43" fmla="*/ 45 h 48"/>
                <a:gd name="T44" fmla="*/ 101 w 109"/>
                <a:gd name="T45" fmla="*/ 3 h 48"/>
                <a:gd name="T46" fmla="*/ 29 w 109"/>
                <a:gd name="T47" fmla="*/ 22 h 48"/>
                <a:gd name="T48" fmla="*/ 28 w 109"/>
                <a:gd name="T49" fmla="*/ 21 h 48"/>
                <a:gd name="T50" fmla="*/ 24 w 109"/>
                <a:gd name="T51" fmla="*/ 8 h 48"/>
                <a:gd name="T52" fmla="*/ 24 w 109"/>
                <a:gd name="T53" fmla="*/ 8 h 48"/>
                <a:gd name="T54" fmla="*/ 22 w 109"/>
                <a:gd name="T55" fmla="*/ 12 h 48"/>
                <a:gd name="T56" fmla="*/ 22 w 109"/>
                <a:gd name="T57" fmla="*/ 14 h 48"/>
                <a:gd name="T58" fmla="*/ 20 w 109"/>
                <a:gd name="T59" fmla="*/ 16 h 48"/>
                <a:gd name="T60" fmla="*/ 16 w 109"/>
                <a:gd name="T61" fmla="*/ 13 h 48"/>
                <a:gd name="T62" fmla="*/ 8 w 109"/>
                <a:gd name="T63" fmla="*/ 11 h 48"/>
                <a:gd name="T64" fmla="*/ 8 w 109"/>
                <a:gd name="T65" fmla="*/ 11 h 48"/>
                <a:gd name="T66" fmla="*/ 16 w 109"/>
                <a:gd name="T67" fmla="*/ 20 h 48"/>
                <a:gd name="T68" fmla="*/ 17 w 109"/>
                <a:gd name="T69" fmla="*/ 22 h 48"/>
                <a:gd name="T70" fmla="*/ 12 w 109"/>
                <a:gd name="T71" fmla="*/ 21 h 48"/>
                <a:gd name="T72" fmla="*/ 6 w 109"/>
                <a:gd name="T73" fmla="*/ 20 h 48"/>
                <a:gd name="T74" fmla="*/ 3 w 109"/>
                <a:gd name="T75" fmla="*/ 22 h 48"/>
                <a:gd name="T76" fmla="*/ 4 w 109"/>
                <a:gd name="T77" fmla="*/ 24 h 48"/>
                <a:gd name="T78" fmla="*/ 15 w 109"/>
                <a:gd name="T79" fmla="*/ 26 h 48"/>
                <a:gd name="T80" fmla="*/ 16 w 109"/>
                <a:gd name="T81" fmla="*/ 27 h 48"/>
                <a:gd name="T82" fmla="*/ 7 w 109"/>
                <a:gd name="T83" fmla="*/ 32 h 48"/>
                <a:gd name="T84" fmla="*/ 7 w 109"/>
                <a:gd name="T85" fmla="*/ 33 h 48"/>
                <a:gd name="T86" fmla="*/ 10 w 109"/>
                <a:gd name="T87" fmla="*/ 34 h 48"/>
                <a:gd name="T88" fmla="*/ 14 w 109"/>
                <a:gd name="T89" fmla="*/ 33 h 48"/>
                <a:gd name="T90" fmla="*/ 18 w 109"/>
                <a:gd name="T91" fmla="*/ 32 h 48"/>
                <a:gd name="T92" fmla="*/ 18 w 109"/>
                <a:gd name="T93" fmla="*/ 34 h 48"/>
                <a:gd name="T94" fmla="*/ 16 w 109"/>
                <a:gd name="T95" fmla="*/ 40 h 48"/>
                <a:gd name="T96" fmla="*/ 17 w 109"/>
                <a:gd name="T97" fmla="*/ 40 h 48"/>
                <a:gd name="T98" fmla="*/ 24 w 109"/>
                <a:gd name="T99" fmla="*/ 32 h 48"/>
                <a:gd name="T100" fmla="*/ 25 w 109"/>
                <a:gd name="T101" fmla="*/ 31 h 48"/>
                <a:gd name="T102" fmla="*/ 27 w 109"/>
                <a:gd name="T103" fmla="*/ 32 h 48"/>
                <a:gd name="T104" fmla="*/ 100 w 109"/>
                <a:gd name="T105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48">
                  <a:moveTo>
                    <a:pt x="64" y="48"/>
                  </a:moveTo>
                  <a:cubicBezTo>
                    <a:pt x="47" y="48"/>
                    <a:pt x="31" y="38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8"/>
                    <a:pt x="22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6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3" y="42"/>
                    <a:pt x="12" y="40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7"/>
                    <a:pt x="11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8" y="37"/>
                    <a:pt x="6" y="37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4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0"/>
                    <a:pt x="6" y="29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4" y="27"/>
                    <a:pt x="0" y="26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18"/>
                    <a:pt x="4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6"/>
                    <a:pt x="5" y="14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7"/>
                    <a:pt x="8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7" y="9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9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2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31" y="6"/>
                    <a:pt x="31" y="12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8"/>
                    <a:pt x="31" y="19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45" y="31"/>
                    <a:pt x="56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77" y="35"/>
                    <a:pt x="86" y="2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7" y="10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0"/>
                    <a:pt x="10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9" y="1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2"/>
                    <a:pt x="109" y="2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0" y="38"/>
                    <a:pt x="81" y="48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lose/>
                  <a:moveTo>
                    <a:pt x="38" y="38"/>
                  </a:moveTo>
                  <a:cubicBezTo>
                    <a:pt x="45" y="42"/>
                    <a:pt x="54" y="45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80" y="45"/>
                    <a:pt x="96" y="37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9"/>
                    <a:pt x="90" y="38"/>
                    <a:pt x="65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55" y="38"/>
                    <a:pt x="43" y="34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9" y="19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2"/>
                    <a:pt x="27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8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1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10" y="15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4" y="18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3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2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21"/>
                    <a:pt x="8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3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7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1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6" y="26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0" y="30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6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4"/>
                    <a:pt x="13" y="34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7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3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5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9"/>
                    <a:pt x="16" y="39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20" y="38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3" y="34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6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31" y="35"/>
                    <a:pt x="38" y="38"/>
                  </a:cubicBezTo>
                  <a:close/>
                  <a:moveTo>
                    <a:pt x="100" y="3"/>
                  </a:moveTo>
                  <a:cubicBezTo>
                    <a:pt x="100" y="1"/>
                    <a:pt x="100" y="1"/>
                    <a:pt x="100" y="1"/>
                  </a:cubicBezTo>
                  <a:cubicBezTo>
                    <a:pt x="100" y="3"/>
                    <a:pt x="100" y="3"/>
                    <a:pt x="100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3" name="Freeform 643"/>
            <p:cNvSpPr/>
            <p:nvPr/>
          </p:nvSpPr>
          <p:spPr bwMode="auto">
            <a:xfrm>
              <a:off x="10599852" y="4872830"/>
              <a:ext cx="209550" cy="120650"/>
            </a:xfrm>
            <a:custGeom>
              <a:avLst/>
              <a:gdLst>
                <a:gd name="T0" fmla="*/ 9 w 56"/>
                <a:gd name="T1" fmla="*/ 4 h 32"/>
                <a:gd name="T2" fmla="*/ 0 w 56"/>
                <a:gd name="T3" fmla="*/ 25 h 32"/>
                <a:gd name="T4" fmla="*/ 56 w 56"/>
                <a:gd name="T5" fmla="*/ 19 h 32"/>
                <a:gd name="T6" fmla="*/ 41 w 56"/>
                <a:gd name="T7" fmla="*/ 0 h 32"/>
                <a:gd name="T8" fmla="*/ 9 w 56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9" y="4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29" y="32"/>
                    <a:pt x="56" y="19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4" name="Freeform 644"/>
            <p:cNvSpPr>
              <a:spLocks noEditPoints="1"/>
            </p:cNvSpPr>
            <p:nvPr/>
          </p:nvSpPr>
          <p:spPr bwMode="auto">
            <a:xfrm>
              <a:off x="10595089" y="4869655"/>
              <a:ext cx="217488" cy="112713"/>
            </a:xfrm>
            <a:custGeom>
              <a:avLst/>
              <a:gdLst>
                <a:gd name="T0" fmla="*/ 1 w 58"/>
                <a:gd name="T1" fmla="*/ 28 h 30"/>
                <a:gd name="T2" fmla="*/ 0 w 58"/>
                <a:gd name="T3" fmla="*/ 27 h 30"/>
                <a:gd name="T4" fmla="*/ 0 w 58"/>
                <a:gd name="T5" fmla="*/ 27 h 30"/>
                <a:gd name="T6" fmla="*/ 0 w 58"/>
                <a:gd name="T7" fmla="*/ 26 h 30"/>
                <a:gd name="T8" fmla="*/ 0 w 58"/>
                <a:gd name="T9" fmla="*/ 26 h 30"/>
                <a:gd name="T10" fmla="*/ 8 w 58"/>
                <a:gd name="T11" fmla="*/ 5 h 30"/>
                <a:gd name="T12" fmla="*/ 9 w 58"/>
                <a:gd name="T13" fmla="*/ 4 h 30"/>
                <a:gd name="T14" fmla="*/ 9 w 58"/>
                <a:gd name="T15" fmla="*/ 4 h 30"/>
                <a:gd name="T16" fmla="*/ 42 w 58"/>
                <a:gd name="T17" fmla="*/ 0 h 30"/>
                <a:gd name="T18" fmla="*/ 44 w 58"/>
                <a:gd name="T19" fmla="*/ 0 h 30"/>
                <a:gd name="T20" fmla="*/ 44 w 58"/>
                <a:gd name="T21" fmla="*/ 0 h 30"/>
                <a:gd name="T22" fmla="*/ 58 w 58"/>
                <a:gd name="T23" fmla="*/ 19 h 30"/>
                <a:gd name="T24" fmla="*/ 58 w 58"/>
                <a:gd name="T25" fmla="*/ 20 h 30"/>
                <a:gd name="T26" fmla="*/ 58 w 58"/>
                <a:gd name="T27" fmla="*/ 20 h 30"/>
                <a:gd name="T28" fmla="*/ 57 w 58"/>
                <a:gd name="T29" fmla="*/ 21 h 30"/>
                <a:gd name="T30" fmla="*/ 57 w 58"/>
                <a:gd name="T31" fmla="*/ 21 h 30"/>
                <a:gd name="T32" fmla="*/ 20 w 58"/>
                <a:gd name="T33" fmla="*/ 30 h 30"/>
                <a:gd name="T34" fmla="*/ 20 w 58"/>
                <a:gd name="T35" fmla="*/ 30 h 30"/>
                <a:gd name="T36" fmla="*/ 1 w 58"/>
                <a:gd name="T37" fmla="*/ 28 h 30"/>
                <a:gd name="T38" fmla="*/ 20 w 58"/>
                <a:gd name="T39" fmla="*/ 27 h 30"/>
                <a:gd name="T40" fmla="*/ 54 w 58"/>
                <a:gd name="T41" fmla="*/ 19 h 30"/>
                <a:gd name="T42" fmla="*/ 54 w 58"/>
                <a:gd name="T43" fmla="*/ 19 h 30"/>
                <a:gd name="T44" fmla="*/ 42 w 58"/>
                <a:gd name="T45" fmla="*/ 3 h 30"/>
                <a:gd name="T46" fmla="*/ 11 w 58"/>
                <a:gd name="T47" fmla="*/ 7 h 30"/>
                <a:gd name="T48" fmla="*/ 4 w 58"/>
                <a:gd name="T49" fmla="*/ 25 h 30"/>
                <a:gd name="T50" fmla="*/ 20 w 58"/>
                <a:gd name="T51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30">
                  <a:moveTo>
                    <a:pt x="1" y="28"/>
                  </a:moveTo>
                  <a:cubicBezTo>
                    <a:pt x="1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19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44" y="28"/>
                    <a:pt x="31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9" y="30"/>
                    <a:pt x="1" y="28"/>
                    <a:pt x="1" y="28"/>
                  </a:cubicBezTo>
                  <a:close/>
                  <a:moveTo>
                    <a:pt x="20" y="27"/>
                  </a:moveTo>
                  <a:cubicBezTo>
                    <a:pt x="30" y="27"/>
                    <a:pt x="42" y="25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6" y="26"/>
                    <a:pt x="12" y="27"/>
                    <a:pt x="20" y="2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5" name="Freeform 660"/>
            <p:cNvSpPr>
              <a:spLocks noEditPoints="1"/>
            </p:cNvSpPr>
            <p:nvPr/>
          </p:nvSpPr>
          <p:spPr bwMode="auto">
            <a:xfrm>
              <a:off x="10564927" y="5029992"/>
              <a:ext cx="488950" cy="541338"/>
            </a:xfrm>
            <a:custGeom>
              <a:avLst/>
              <a:gdLst>
                <a:gd name="T0" fmla="*/ 126 w 130"/>
                <a:gd name="T1" fmla="*/ 87 h 144"/>
                <a:gd name="T2" fmla="*/ 14 w 130"/>
                <a:gd name="T3" fmla="*/ 129 h 144"/>
                <a:gd name="T4" fmla="*/ 8 w 130"/>
                <a:gd name="T5" fmla="*/ 129 h 144"/>
                <a:gd name="T6" fmla="*/ 21 w 130"/>
                <a:gd name="T7" fmla="*/ 144 h 144"/>
                <a:gd name="T8" fmla="*/ 71 w 130"/>
                <a:gd name="T9" fmla="*/ 133 h 144"/>
                <a:gd name="T10" fmla="*/ 71 w 130"/>
                <a:gd name="T11" fmla="*/ 131 h 144"/>
                <a:gd name="T12" fmla="*/ 78 w 130"/>
                <a:gd name="T13" fmla="*/ 131 h 144"/>
                <a:gd name="T14" fmla="*/ 130 w 130"/>
                <a:gd name="T15" fmla="*/ 104 h 144"/>
                <a:gd name="T16" fmla="*/ 126 w 130"/>
                <a:gd name="T17" fmla="*/ 87 h 144"/>
                <a:gd name="T18" fmla="*/ 93 w 130"/>
                <a:gd name="T19" fmla="*/ 43 h 144"/>
                <a:gd name="T20" fmla="*/ 84 w 130"/>
                <a:gd name="T21" fmla="*/ 30 h 144"/>
                <a:gd name="T22" fmla="*/ 21 w 130"/>
                <a:gd name="T23" fmla="*/ 48 h 144"/>
                <a:gd name="T24" fmla="*/ 6 w 130"/>
                <a:gd name="T25" fmla="*/ 49 h 144"/>
                <a:gd name="T26" fmla="*/ 2 w 130"/>
                <a:gd name="T27" fmla="*/ 65 h 144"/>
                <a:gd name="T28" fmla="*/ 22 w 130"/>
                <a:gd name="T29" fmla="*/ 64 h 144"/>
                <a:gd name="T30" fmla="*/ 93 w 130"/>
                <a:gd name="T31" fmla="*/ 43 h 144"/>
                <a:gd name="T32" fmla="*/ 17 w 130"/>
                <a:gd name="T33" fmla="*/ 105 h 144"/>
                <a:gd name="T34" fmla="*/ 116 w 130"/>
                <a:gd name="T35" fmla="*/ 71 h 144"/>
                <a:gd name="T36" fmla="*/ 111 w 130"/>
                <a:gd name="T37" fmla="*/ 66 h 144"/>
                <a:gd name="T38" fmla="*/ 105 w 130"/>
                <a:gd name="T39" fmla="*/ 59 h 144"/>
                <a:gd name="T40" fmla="*/ 15 w 130"/>
                <a:gd name="T41" fmla="*/ 89 h 144"/>
                <a:gd name="T42" fmla="*/ 0 w 130"/>
                <a:gd name="T43" fmla="*/ 90 h 144"/>
                <a:gd name="T44" fmla="*/ 1 w 130"/>
                <a:gd name="T45" fmla="*/ 106 h 144"/>
                <a:gd name="T46" fmla="*/ 17 w 130"/>
                <a:gd name="T47" fmla="*/ 105 h 144"/>
                <a:gd name="T48" fmla="*/ 72 w 130"/>
                <a:gd name="T49" fmla="*/ 13 h 144"/>
                <a:gd name="T50" fmla="*/ 64 w 130"/>
                <a:gd name="T51" fmla="*/ 0 h 144"/>
                <a:gd name="T52" fmla="*/ 30 w 130"/>
                <a:gd name="T53" fmla="*/ 7 h 144"/>
                <a:gd name="T54" fmla="*/ 16 w 130"/>
                <a:gd name="T55" fmla="*/ 8 h 144"/>
                <a:gd name="T56" fmla="*/ 12 w 130"/>
                <a:gd name="T57" fmla="*/ 23 h 144"/>
                <a:gd name="T58" fmla="*/ 32 w 130"/>
                <a:gd name="T59" fmla="*/ 23 h 144"/>
                <a:gd name="T60" fmla="*/ 72 w 130"/>
                <a:gd name="T61" fmla="*/ 1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0" h="144">
                  <a:moveTo>
                    <a:pt x="126" y="87"/>
                  </a:moveTo>
                  <a:cubicBezTo>
                    <a:pt x="82" y="119"/>
                    <a:pt x="37" y="127"/>
                    <a:pt x="14" y="129"/>
                  </a:cubicBezTo>
                  <a:cubicBezTo>
                    <a:pt x="12" y="129"/>
                    <a:pt x="10" y="129"/>
                    <a:pt x="8" y="129"/>
                  </a:cubicBezTo>
                  <a:cubicBezTo>
                    <a:pt x="11" y="136"/>
                    <a:pt x="15" y="141"/>
                    <a:pt x="21" y="144"/>
                  </a:cubicBezTo>
                  <a:cubicBezTo>
                    <a:pt x="34" y="143"/>
                    <a:pt x="51" y="140"/>
                    <a:pt x="71" y="133"/>
                  </a:cubicBezTo>
                  <a:cubicBezTo>
                    <a:pt x="71" y="133"/>
                    <a:pt x="71" y="132"/>
                    <a:pt x="71" y="131"/>
                  </a:cubicBezTo>
                  <a:cubicBezTo>
                    <a:pt x="68" y="122"/>
                    <a:pt x="71" y="126"/>
                    <a:pt x="78" y="131"/>
                  </a:cubicBezTo>
                  <a:cubicBezTo>
                    <a:pt x="94" y="125"/>
                    <a:pt x="112" y="116"/>
                    <a:pt x="130" y="104"/>
                  </a:cubicBezTo>
                  <a:cubicBezTo>
                    <a:pt x="130" y="98"/>
                    <a:pt x="128" y="93"/>
                    <a:pt x="126" y="87"/>
                  </a:cubicBezTo>
                  <a:close/>
                  <a:moveTo>
                    <a:pt x="93" y="43"/>
                  </a:moveTo>
                  <a:cubicBezTo>
                    <a:pt x="90" y="39"/>
                    <a:pt x="87" y="34"/>
                    <a:pt x="84" y="30"/>
                  </a:cubicBezTo>
                  <a:cubicBezTo>
                    <a:pt x="61" y="42"/>
                    <a:pt x="38" y="46"/>
                    <a:pt x="21" y="48"/>
                  </a:cubicBezTo>
                  <a:cubicBezTo>
                    <a:pt x="15" y="48"/>
                    <a:pt x="10" y="49"/>
                    <a:pt x="6" y="49"/>
                  </a:cubicBezTo>
                  <a:cubicBezTo>
                    <a:pt x="4" y="53"/>
                    <a:pt x="3" y="59"/>
                    <a:pt x="2" y="65"/>
                  </a:cubicBezTo>
                  <a:cubicBezTo>
                    <a:pt x="7" y="65"/>
                    <a:pt x="14" y="65"/>
                    <a:pt x="22" y="64"/>
                  </a:cubicBezTo>
                  <a:cubicBezTo>
                    <a:pt x="41" y="62"/>
                    <a:pt x="67" y="57"/>
                    <a:pt x="93" y="43"/>
                  </a:cubicBezTo>
                  <a:close/>
                  <a:moveTo>
                    <a:pt x="17" y="105"/>
                  </a:moveTo>
                  <a:cubicBezTo>
                    <a:pt x="41" y="103"/>
                    <a:pt x="77" y="95"/>
                    <a:pt x="116" y="71"/>
                  </a:cubicBezTo>
                  <a:cubicBezTo>
                    <a:pt x="114" y="69"/>
                    <a:pt x="113" y="68"/>
                    <a:pt x="111" y="66"/>
                  </a:cubicBezTo>
                  <a:cubicBezTo>
                    <a:pt x="109" y="64"/>
                    <a:pt x="107" y="61"/>
                    <a:pt x="105" y="59"/>
                  </a:cubicBezTo>
                  <a:cubicBezTo>
                    <a:pt x="70" y="80"/>
                    <a:pt x="37" y="87"/>
                    <a:pt x="15" y="89"/>
                  </a:cubicBezTo>
                  <a:cubicBezTo>
                    <a:pt x="9" y="90"/>
                    <a:pt x="4" y="90"/>
                    <a:pt x="0" y="90"/>
                  </a:cubicBezTo>
                  <a:cubicBezTo>
                    <a:pt x="0" y="97"/>
                    <a:pt x="1" y="102"/>
                    <a:pt x="1" y="106"/>
                  </a:cubicBezTo>
                  <a:cubicBezTo>
                    <a:pt x="5" y="106"/>
                    <a:pt x="11" y="106"/>
                    <a:pt x="17" y="105"/>
                  </a:cubicBezTo>
                  <a:close/>
                  <a:moveTo>
                    <a:pt x="72" y="13"/>
                  </a:moveTo>
                  <a:cubicBezTo>
                    <a:pt x="69" y="9"/>
                    <a:pt x="66" y="4"/>
                    <a:pt x="64" y="0"/>
                  </a:cubicBezTo>
                  <a:cubicBezTo>
                    <a:pt x="51" y="4"/>
                    <a:pt x="40" y="7"/>
                    <a:pt x="30" y="7"/>
                  </a:cubicBezTo>
                  <a:cubicBezTo>
                    <a:pt x="25" y="8"/>
                    <a:pt x="20" y="8"/>
                    <a:pt x="16" y="8"/>
                  </a:cubicBezTo>
                  <a:cubicBezTo>
                    <a:pt x="15" y="13"/>
                    <a:pt x="14" y="18"/>
                    <a:pt x="12" y="23"/>
                  </a:cubicBezTo>
                  <a:cubicBezTo>
                    <a:pt x="17" y="24"/>
                    <a:pt x="24" y="24"/>
                    <a:pt x="32" y="23"/>
                  </a:cubicBezTo>
                  <a:cubicBezTo>
                    <a:pt x="43" y="22"/>
                    <a:pt x="57" y="20"/>
                    <a:pt x="7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6" name="Freeform 661"/>
            <p:cNvSpPr>
              <a:spLocks noEditPoints="1"/>
            </p:cNvSpPr>
            <p:nvPr/>
          </p:nvSpPr>
          <p:spPr bwMode="auto">
            <a:xfrm>
              <a:off x="10561752" y="5023642"/>
              <a:ext cx="495300" cy="555625"/>
            </a:xfrm>
            <a:custGeom>
              <a:avLst/>
              <a:gdLst>
                <a:gd name="T0" fmla="*/ 8 w 132"/>
                <a:gd name="T1" fmla="*/ 131 h 148"/>
                <a:gd name="T2" fmla="*/ 15 w 132"/>
                <a:gd name="T3" fmla="*/ 130 h 148"/>
                <a:gd name="T4" fmla="*/ 127 w 132"/>
                <a:gd name="T5" fmla="*/ 88 h 148"/>
                <a:gd name="T6" fmla="*/ 132 w 132"/>
                <a:gd name="T7" fmla="*/ 105 h 148"/>
                <a:gd name="T8" fmla="*/ 132 w 132"/>
                <a:gd name="T9" fmla="*/ 107 h 148"/>
                <a:gd name="T10" fmla="*/ 78 w 132"/>
                <a:gd name="T11" fmla="*/ 134 h 148"/>
                <a:gd name="T12" fmla="*/ 73 w 132"/>
                <a:gd name="T13" fmla="*/ 133 h 148"/>
                <a:gd name="T14" fmla="*/ 73 w 132"/>
                <a:gd name="T15" fmla="*/ 137 h 148"/>
                <a:gd name="T16" fmla="*/ 21 w 132"/>
                <a:gd name="T17" fmla="*/ 148 h 148"/>
                <a:gd name="T18" fmla="*/ 70 w 132"/>
                <a:gd name="T19" fmla="*/ 134 h 148"/>
                <a:gd name="T20" fmla="*/ 69 w 132"/>
                <a:gd name="T21" fmla="*/ 127 h 148"/>
                <a:gd name="T22" fmla="*/ 79 w 132"/>
                <a:gd name="T23" fmla="*/ 131 h 148"/>
                <a:gd name="T24" fmla="*/ 126 w 132"/>
                <a:gd name="T25" fmla="*/ 91 h 148"/>
                <a:gd name="T26" fmla="*/ 11 w 132"/>
                <a:gd name="T27" fmla="*/ 133 h 148"/>
                <a:gd name="T28" fmla="*/ 127 w 132"/>
                <a:gd name="T29" fmla="*/ 89 h 148"/>
                <a:gd name="T30" fmla="*/ 0 w 132"/>
                <a:gd name="T31" fmla="*/ 92 h 148"/>
                <a:gd name="T32" fmla="*/ 1 w 132"/>
                <a:gd name="T33" fmla="*/ 90 h 148"/>
                <a:gd name="T34" fmla="*/ 16 w 132"/>
                <a:gd name="T35" fmla="*/ 90 h 148"/>
                <a:gd name="T36" fmla="*/ 107 w 132"/>
                <a:gd name="T37" fmla="*/ 60 h 148"/>
                <a:gd name="T38" fmla="*/ 118 w 132"/>
                <a:gd name="T39" fmla="*/ 72 h 148"/>
                <a:gd name="T40" fmla="*/ 117 w 132"/>
                <a:gd name="T41" fmla="*/ 74 h 148"/>
                <a:gd name="T42" fmla="*/ 18 w 132"/>
                <a:gd name="T43" fmla="*/ 109 h 148"/>
                <a:gd name="T44" fmla="*/ 18 w 132"/>
                <a:gd name="T45" fmla="*/ 107 h 148"/>
                <a:gd name="T46" fmla="*/ 17 w 132"/>
                <a:gd name="T47" fmla="*/ 106 h 148"/>
                <a:gd name="T48" fmla="*/ 114 w 132"/>
                <a:gd name="T49" fmla="*/ 73 h 148"/>
                <a:gd name="T50" fmla="*/ 106 w 132"/>
                <a:gd name="T51" fmla="*/ 63 h 148"/>
                <a:gd name="T52" fmla="*/ 8 w 132"/>
                <a:gd name="T53" fmla="*/ 93 h 148"/>
                <a:gd name="T54" fmla="*/ 3 w 132"/>
                <a:gd name="T55" fmla="*/ 68 h 148"/>
                <a:gd name="T56" fmla="*/ 2 w 132"/>
                <a:gd name="T57" fmla="*/ 66 h 148"/>
                <a:gd name="T58" fmla="*/ 7 w 132"/>
                <a:gd name="T59" fmla="*/ 49 h 148"/>
                <a:gd name="T60" fmla="*/ 84 w 132"/>
                <a:gd name="T61" fmla="*/ 31 h 148"/>
                <a:gd name="T62" fmla="*/ 95 w 132"/>
                <a:gd name="T63" fmla="*/ 44 h 148"/>
                <a:gd name="T64" fmla="*/ 95 w 132"/>
                <a:gd name="T65" fmla="*/ 45 h 148"/>
                <a:gd name="T66" fmla="*/ 23 w 132"/>
                <a:gd name="T67" fmla="*/ 67 h 148"/>
                <a:gd name="T68" fmla="*/ 6 w 132"/>
                <a:gd name="T69" fmla="*/ 65 h 148"/>
                <a:gd name="T70" fmla="*/ 92 w 132"/>
                <a:gd name="T71" fmla="*/ 45 h 148"/>
                <a:gd name="T72" fmla="*/ 22 w 132"/>
                <a:gd name="T73" fmla="*/ 51 h 148"/>
                <a:gd name="T74" fmla="*/ 5 w 132"/>
                <a:gd name="T75" fmla="*/ 65 h 148"/>
                <a:gd name="T76" fmla="*/ 12 w 132"/>
                <a:gd name="T77" fmla="*/ 26 h 148"/>
                <a:gd name="T78" fmla="*/ 15 w 132"/>
                <a:gd name="T79" fmla="*/ 9 h 148"/>
                <a:gd name="T80" fmla="*/ 22 w 132"/>
                <a:gd name="T81" fmla="*/ 8 h 148"/>
                <a:gd name="T82" fmla="*/ 64 w 132"/>
                <a:gd name="T83" fmla="*/ 0 h 148"/>
                <a:gd name="T84" fmla="*/ 75 w 132"/>
                <a:gd name="T85" fmla="*/ 14 h 148"/>
                <a:gd name="T86" fmla="*/ 75 w 132"/>
                <a:gd name="T87" fmla="*/ 16 h 148"/>
                <a:gd name="T88" fmla="*/ 33 w 132"/>
                <a:gd name="T89" fmla="*/ 27 h 148"/>
                <a:gd name="T90" fmla="*/ 21 w 132"/>
                <a:gd name="T91" fmla="*/ 24 h 148"/>
                <a:gd name="T92" fmla="*/ 71 w 132"/>
                <a:gd name="T93" fmla="*/ 15 h 148"/>
                <a:gd name="T94" fmla="*/ 32 w 132"/>
                <a:gd name="T95" fmla="*/ 11 h 148"/>
                <a:gd name="T96" fmla="*/ 18 w 132"/>
                <a:gd name="T97" fmla="*/ 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148">
                  <a:moveTo>
                    <a:pt x="21" y="148"/>
                  </a:moveTo>
                  <a:cubicBezTo>
                    <a:pt x="15" y="144"/>
                    <a:pt x="11" y="138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7" y="131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0"/>
                    <a:pt x="8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11" y="130"/>
                    <a:pt x="13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38" y="128"/>
                    <a:pt x="83" y="119"/>
                    <a:pt x="126" y="88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6" y="88"/>
                    <a:pt x="127" y="87"/>
                    <a:pt x="127" y="88"/>
                  </a:cubicBezTo>
                  <a:cubicBezTo>
                    <a:pt x="127" y="88"/>
                    <a:pt x="127" y="88"/>
                    <a:pt x="127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28" y="88"/>
                    <a:pt x="128" y="88"/>
                    <a:pt x="128" y="88"/>
                  </a:cubicBezTo>
                  <a:cubicBezTo>
                    <a:pt x="131" y="94"/>
                    <a:pt x="132" y="100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5"/>
                    <a:pt x="132" y="106"/>
                    <a:pt x="132" y="106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2" y="106"/>
                    <a:pt x="132" y="107"/>
                    <a:pt x="132" y="107"/>
                  </a:cubicBezTo>
                  <a:cubicBezTo>
                    <a:pt x="132" y="107"/>
                    <a:pt x="132" y="107"/>
                    <a:pt x="132" y="107"/>
                  </a:cubicBezTo>
                  <a:cubicBezTo>
                    <a:pt x="114" y="119"/>
                    <a:pt x="96" y="128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9" y="134"/>
                    <a:pt x="79" y="134"/>
                    <a:pt x="78" y="134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76" y="132"/>
                    <a:pt x="74" y="131"/>
                    <a:pt x="72" y="130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2" y="131"/>
                    <a:pt x="73" y="132"/>
                    <a:pt x="73" y="133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34"/>
                    <a:pt x="73" y="134"/>
                    <a:pt x="74" y="135"/>
                  </a:cubicBezTo>
                  <a:cubicBezTo>
                    <a:pt x="74" y="135"/>
                    <a:pt x="74" y="135"/>
                    <a:pt x="74" y="135"/>
                  </a:cubicBezTo>
                  <a:cubicBezTo>
                    <a:pt x="74" y="136"/>
                    <a:pt x="73" y="136"/>
                    <a:pt x="73" y="137"/>
                  </a:cubicBezTo>
                  <a:cubicBezTo>
                    <a:pt x="73" y="137"/>
                    <a:pt x="73" y="137"/>
                    <a:pt x="73" y="137"/>
                  </a:cubicBezTo>
                  <a:cubicBezTo>
                    <a:pt x="53" y="143"/>
                    <a:pt x="35" y="146"/>
                    <a:pt x="22" y="148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1" y="148"/>
                    <a:pt x="21" y="148"/>
                    <a:pt x="21" y="148"/>
                  </a:cubicBezTo>
                  <a:close/>
                  <a:moveTo>
                    <a:pt x="22" y="145"/>
                  </a:moveTo>
                  <a:cubicBezTo>
                    <a:pt x="35" y="143"/>
                    <a:pt x="51" y="140"/>
                    <a:pt x="70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70" y="134"/>
                    <a:pt x="70" y="134"/>
                    <a:pt x="70" y="134"/>
                  </a:cubicBezTo>
                  <a:cubicBezTo>
                    <a:pt x="69" y="131"/>
                    <a:pt x="69" y="130"/>
                    <a:pt x="69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8"/>
                    <a:pt x="69" y="128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7"/>
                    <a:pt x="71" y="126"/>
                    <a:pt x="71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4" y="127"/>
                    <a:pt x="75" y="129"/>
                    <a:pt x="79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95" y="125"/>
                    <a:pt x="112" y="117"/>
                    <a:pt x="129" y="105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29" y="101"/>
                    <a:pt x="128" y="96"/>
                    <a:pt x="126" y="91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83" y="122"/>
                    <a:pt x="38" y="131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3"/>
                    <a:pt x="13" y="133"/>
                    <a:pt x="11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4" y="138"/>
                    <a:pt x="18" y="142"/>
                    <a:pt x="22" y="145"/>
                  </a:cubicBezTo>
                  <a:close/>
                  <a:moveTo>
                    <a:pt x="125" y="90"/>
                  </a:moveTo>
                  <a:cubicBezTo>
                    <a:pt x="127" y="89"/>
                    <a:pt x="127" y="89"/>
                    <a:pt x="127" y="89"/>
                  </a:cubicBezTo>
                  <a:cubicBezTo>
                    <a:pt x="125" y="90"/>
                    <a:pt x="125" y="90"/>
                    <a:pt x="125" y="90"/>
                  </a:cubicBezTo>
                  <a:close/>
                  <a:moveTo>
                    <a:pt x="1" y="108"/>
                  </a:moveTo>
                  <a:cubicBezTo>
                    <a:pt x="0" y="104"/>
                    <a:pt x="0" y="99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0" y="90"/>
                    <a:pt x="1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3" y="90"/>
                    <a:pt x="6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10" y="90"/>
                    <a:pt x="13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38" y="88"/>
                    <a:pt x="70" y="81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6" y="59"/>
                    <a:pt x="107" y="59"/>
                    <a:pt x="107" y="60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9" y="62"/>
                    <a:pt x="112" y="65"/>
                    <a:pt x="113" y="67"/>
                  </a:cubicBezTo>
                  <a:cubicBezTo>
                    <a:pt x="113" y="67"/>
                    <a:pt x="113" y="67"/>
                    <a:pt x="113" y="67"/>
                  </a:cubicBezTo>
                  <a:cubicBezTo>
                    <a:pt x="115" y="69"/>
                    <a:pt x="116" y="70"/>
                    <a:pt x="118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2"/>
                    <a:pt x="118" y="73"/>
                    <a:pt x="118" y="73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8" y="74"/>
                    <a:pt x="118" y="74"/>
                    <a:pt x="117" y="74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79" y="99"/>
                    <a:pt x="42" y="107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2" y="109"/>
                    <a:pt x="6" y="109"/>
                    <a:pt x="2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" y="109"/>
                    <a:pt x="1" y="109"/>
                    <a:pt x="1" y="108"/>
                  </a:cubicBezTo>
                  <a:close/>
                  <a:moveTo>
                    <a:pt x="18" y="107"/>
                  </a:moveTo>
                  <a:cubicBezTo>
                    <a:pt x="18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lose/>
                  <a:moveTo>
                    <a:pt x="3" y="106"/>
                  </a:moveTo>
                  <a:cubicBezTo>
                    <a:pt x="7" y="106"/>
                    <a:pt x="12" y="106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41" y="104"/>
                    <a:pt x="77" y="96"/>
                    <a:pt x="114" y="73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3" y="71"/>
                    <a:pt x="112" y="70"/>
                    <a:pt x="111" y="69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0" y="67"/>
                    <a:pt x="108" y="65"/>
                    <a:pt x="106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71" y="84"/>
                    <a:pt x="38" y="91"/>
                    <a:pt x="16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3" y="93"/>
                    <a:pt x="11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6" y="93"/>
                    <a:pt x="4" y="93"/>
                    <a:pt x="3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9"/>
                    <a:pt x="3" y="103"/>
                    <a:pt x="3" y="106"/>
                  </a:cubicBezTo>
                  <a:close/>
                  <a:moveTo>
                    <a:pt x="3" y="68"/>
                  </a:moveTo>
                  <a:cubicBezTo>
                    <a:pt x="3" y="68"/>
                    <a:pt x="3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7"/>
                    <a:pt x="2" y="67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" y="60"/>
                    <a:pt x="4" y="55"/>
                    <a:pt x="5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6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1" y="49"/>
                    <a:pt x="16" y="49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39" y="47"/>
                    <a:pt x="62" y="42"/>
                    <a:pt x="84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9" y="36"/>
                    <a:pt x="92" y="40"/>
                    <a:pt x="95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4"/>
                    <a:pt x="96" y="45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69" y="61"/>
                    <a:pt x="42" y="66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17" y="68"/>
                    <a:pt x="11" y="68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8"/>
                    <a:pt x="4" y="68"/>
                    <a:pt x="3" y="68"/>
                  </a:cubicBezTo>
                  <a:close/>
                  <a:moveTo>
                    <a:pt x="6" y="65"/>
                  </a:moveTo>
                  <a:cubicBezTo>
                    <a:pt x="11" y="65"/>
                    <a:pt x="17" y="65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42" y="63"/>
                    <a:pt x="67" y="58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89" y="41"/>
                    <a:pt x="87" y="38"/>
                    <a:pt x="84" y="3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62" y="45"/>
                    <a:pt x="39" y="50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2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6"/>
                    <a:pt x="6" y="60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5"/>
                    <a:pt x="6" y="65"/>
                    <a:pt x="6" y="65"/>
                  </a:cubicBezTo>
                  <a:close/>
                  <a:moveTo>
                    <a:pt x="13" y="27"/>
                  </a:moveTo>
                  <a:cubicBezTo>
                    <a:pt x="13" y="27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0"/>
                    <a:pt x="14" y="14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20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8"/>
                    <a:pt x="28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40" y="7"/>
                    <a:pt x="52" y="5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9" y="5"/>
                    <a:pt x="71" y="10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5"/>
                    <a:pt x="75" y="15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6"/>
                    <a:pt x="74" y="16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59" y="23"/>
                    <a:pt x="44" y="26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29" y="27"/>
                    <a:pt x="25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18" y="27"/>
                    <a:pt x="15" y="27"/>
                    <a:pt x="13" y="27"/>
                  </a:cubicBezTo>
                  <a:close/>
                  <a:moveTo>
                    <a:pt x="21" y="24"/>
                  </a:moveTo>
                  <a:cubicBezTo>
                    <a:pt x="25" y="24"/>
                    <a:pt x="29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43" y="23"/>
                    <a:pt x="57" y="20"/>
                    <a:pt x="71" y="15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69" y="11"/>
                    <a:pt x="66" y="7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52" y="8"/>
                    <a:pt x="41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8" y="11"/>
                    <a:pt x="25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6" y="20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9" y="24"/>
                    <a:pt x="21" y="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7" name="Freeform 676"/>
            <p:cNvSpPr/>
            <p:nvPr/>
          </p:nvSpPr>
          <p:spPr bwMode="auto">
            <a:xfrm>
              <a:off x="10009302" y="4598192"/>
              <a:ext cx="150813" cy="128588"/>
            </a:xfrm>
            <a:custGeom>
              <a:avLst/>
              <a:gdLst>
                <a:gd name="T0" fmla="*/ 40 w 40"/>
                <a:gd name="T1" fmla="*/ 29 h 34"/>
                <a:gd name="T2" fmla="*/ 25 w 40"/>
                <a:gd name="T3" fmla="*/ 4 h 34"/>
                <a:gd name="T4" fmla="*/ 1 w 40"/>
                <a:gd name="T5" fmla="*/ 28 h 34"/>
                <a:gd name="T6" fmla="*/ 40 w 40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4">
                  <a:moveTo>
                    <a:pt x="40" y="29"/>
                  </a:moveTo>
                  <a:cubicBezTo>
                    <a:pt x="40" y="29"/>
                    <a:pt x="40" y="6"/>
                    <a:pt x="25" y="4"/>
                  </a:cubicBezTo>
                  <a:cubicBezTo>
                    <a:pt x="0" y="0"/>
                    <a:pt x="1" y="28"/>
                    <a:pt x="1" y="28"/>
                  </a:cubicBezTo>
                  <a:cubicBezTo>
                    <a:pt x="1" y="28"/>
                    <a:pt x="17" y="34"/>
                    <a:pt x="40" y="29"/>
                  </a:cubicBezTo>
                  <a:close/>
                </a:path>
              </a:pathLst>
            </a:custGeom>
            <a:solidFill>
              <a:srgbClr val="FFE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8" name="Freeform 677"/>
            <p:cNvSpPr>
              <a:spLocks noEditPoints="1"/>
            </p:cNvSpPr>
            <p:nvPr/>
          </p:nvSpPr>
          <p:spPr bwMode="auto">
            <a:xfrm>
              <a:off x="10009302" y="4606130"/>
              <a:ext cx="157163" cy="112713"/>
            </a:xfrm>
            <a:custGeom>
              <a:avLst/>
              <a:gdLst>
                <a:gd name="T0" fmla="*/ 1 w 42"/>
                <a:gd name="T1" fmla="*/ 27 h 30"/>
                <a:gd name="T2" fmla="*/ 0 w 42"/>
                <a:gd name="T3" fmla="*/ 26 h 30"/>
                <a:gd name="T4" fmla="*/ 0 w 42"/>
                <a:gd name="T5" fmla="*/ 26 h 30"/>
                <a:gd name="T6" fmla="*/ 0 w 42"/>
                <a:gd name="T7" fmla="*/ 26 h 30"/>
                <a:gd name="T8" fmla="*/ 0 w 42"/>
                <a:gd name="T9" fmla="*/ 26 h 30"/>
                <a:gd name="T10" fmla="*/ 2 w 42"/>
                <a:gd name="T11" fmla="*/ 12 h 30"/>
                <a:gd name="T12" fmla="*/ 2 w 42"/>
                <a:gd name="T13" fmla="*/ 12 h 30"/>
                <a:gd name="T14" fmla="*/ 20 w 42"/>
                <a:gd name="T15" fmla="*/ 0 h 30"/>
                <a:gd name="T16" fmla="*/ 20 w 42"/>
                <a:gd name="T17" fmla="*/ 0 h 30"/>
                <a:gd name="T18" fmla="*/ 25 w 42"/>
                <a:gd name="T19" fmla="*/ 1 h 30"/>
                <a:gd name="T20" fmla="*/ 25 w 42"/>
                <a:gd name="T21" fmla="*/ 1 h 30"/>
                <a:gd name="T22" fmla="*/ 41 w 42"/>
                <a:gd name="T23" fmla="*/ 27 h 30"/>
                <a:gd name="T24" fmla="*/ 41 w 42"/>
                <a:gd name="T25" fmla="*/ 27 h 30"/>
                <a:gd name="T26" fmla="*/ 40 w 42"/>
                <a:gd name="T27" fmla="*/ 27 h 30"/>
                <a:gd name="T28" fmla="*/ 41 w 42"/>
                <a:gd name="T29" fmla="*/ 27 h 30"/>
                <a:gd name="T30" fmla="*/ 40 w 42"/>
                <a:gd name="T31" fmla="*/ 29 h 30"/>
                <a:gd name="T32" fmla="*/ 40 w 42"/>
                <a:gd name="T33" fmla="*/ 29 h 30"/>
                <a:gd name="T34" fmla="*/ 22 w 42"/>
                <a:gd name="T35" fmla="*/ 30 h 30"/>
                <a:gd name="T36" fmla="*/ 22 w 42"/>
                <a:gd name="T37" fmla="*/ 30 h 30"/>
                <a:gd name="T38" fmla="*/ 1 w 42"/>
                <a:gd name="T39" fmla="*/ 27 h 30"/>
                <a:gd name="T40" fmla="*/ 7 w 42"/>
                <a:gd name="T41" fmla="*/ 26 h 30"/>
                <a:gd name="T42" fmla="*/ 22 w 42"/>
                <a:gd name="T43" fmla="*/ 27 h 30"/>
                <a:gd name="T44" fmla="*/ 22 w 42"/>
                <a:gd name="T45" fmla="*/ 27 h 30"/>
                <a:gd name="T46" fmla="*/ 38 w 42"/>
                <a:gd name="T47" fmla="*/ 26 h 30"/>
                <a:gd name="T48" fmla="*/ 38 w 42"/>
                <a:gd name="T49" fmla="*/ 26 h 30"/>
                <a:gd name="T50" fmla="*/ 24 w 42"/>
                <a:gd name="T51" fmla="*/ 4 h 30"/>
                <a:gd name="T52" fmla="*/ 24 w 42"/>
                <a:gd name="T53" fmla="*/ 4 h 30"/>
                <a:gd name="T54" fmla="*/ 20 w 42"/>
                <a:gd name="T55" fmla="*/ 3 h 30"/>
                <a:gd name="T56" fmla="*/ 20 w 42"/>
                <a:gd name="T57" fmla="*/ 3 h 30"/>
                <a:gd name="T58" fmla="*/ 5 w 42"/>
                <a:gd name="T59" fmla="*/ 13 h 30"/>
                <a:gd name="T60" fmla="*/ 5 w 42"/>
                <a:gd name="T61" fmla="*/ 13 h 30"/>
                <a:gd name="T62" fmla="*/ 3 w 42"/>
                <a:gd name="T63" fmla="*/ 25 h 30"/>
                <a:gd name="T64" fmla="*/ 3 w 42"/>
                <a:gd name="T65" fmla="*/ 25 h 30"/>
                <a:gd name="T66" fmla="*/ 7 w 42"/>
                <a:gd name="T67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30">
                  <a:moveTo>
                    <a:pt x="1" y="27"/>
                  </a:moveTo>
                  <a:cubicBezTo>
                    <a:pt x="0" y="27"/>
                    <a:pt x="0" y="27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4"/>
                    <a:pt x="0" y="18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6"/>
                    <a:pt x="1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3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42" y="4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8"/>
                    <a:pt x="41" y="28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3" y="30"/>
                    <a:pt x="27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9" y="30"/>
                    <a:pt x="1" y="28"/>
                    <a:pt x="1" y="27"/>
                  </a:cubicBezTo>
                  <a:close/>
                  <a:moveTo>
                    <a:pt x="7" y="26"/>
                  </a:moveTo>
                  <a:cubicBezTo>
                    <a:pt x="11" y="27"/>
                    <a:pt x="16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7" y="27"/>
                    <a:pt x="32" y="27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1"/>
                    <a:pt x="36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2" y="3"/>
                    <a:pt x="8" y="8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8"/>
                    <a:pt x="3" y="23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5" y="26"/>
                    <a:pt x="7" y="2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89" name="Freeform 678"/>
            <p:cNvSpPr/>
            <p:nvPr/>
          </p:nvSpPr>
          <p:spPr bwMode="auto">
            <a:xfrm>
              <a:off x="10058514" y="4715667"/>
              <a:ext cx="44450" cy="44450"/>
            </a:xfrm>
            <a:custGeom>
              <a:avLst/>
              <a:gdLst>
                <a:gd name="T0" fmla="*/ 12 w 12"/>
                <a:gd name="T1" fmla="*/ 6 h 12"/>
                <a:gd name="T2" fmla="*/ 7 w 12"/>
                <a:gd name="T3" fmla="*/ 12 h 12"/>
                <a:gd name="T4" fmla="*/ 0 w 12"/>
                <a:gd name="T5" fmla="*/ 6 h 12"/>
                <a:gd name="T6" fmla="*/ 6 w 12"/>
                <a:gd name="T7" fmla="*/ 0 h 12"/>
                <a:gd name="T8" fmla="*/ 12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6"/>
                  </a:moveTo>
                  <a:cubicBezTo>
                    <a:pt x="12" y="9"/>
                    <a:pt x="10" y="12"/>
                    <a:pt x="7" y="12"/>
                  </a:cubicBezTo>
                  <a:cubicBezTo>
                    <a:pt x="3" y="12"/>
                    <a:pt x="1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2"/>
                    <a:pt x="12" y="6"/>
                  </a:cubicBezTo>
                  <a:close/>
                </a:path>
              </a:pathLst>
            </a:custGeom>
            <a:solidFill>
              <a:srgbClr val="FFE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90" name="Freeform 679"/>
            <p:cNvSpPr>
              <a:spLocks noEditPoints="1"/>
            </p:cNvSpPr>
            <p:nvPr/>
          </p:nvSpPr>
          <p:spPr bwMode="auto">
            <a:xfrm>
              <a:off x="10053752" y="4710905"/>
              <a:ext cx="57150" cy="53975"/>
            </a:xfrm>
            <a:custGeom>
              <a:avLst/>
              <a:gdLst>
                <a:gd name="T0" fmla="*/ 0 w 15"/>
                <a:gd name="T1" fmla="*/ 8 h 14"/>
                <a:gd name="T2" fmla="*/ 0 w 15"/>
                <a:gd name="T3" fmla="*/ 7 h 14"/>
                <a:gd name="T4" fmla="*/ 0 w 15"/>
                <a:gd name="T5" fmla="*/ 7 h 14"/>
                <a:gd name="T6" fmla="*/ 7 w 15"/>
                <a:gd name="T7" fmla="*/ 0 h 14"/>
                <a:gd name="T8" fmla="*/ 7 w 15"/>
                <a:gd name="T9" fmla="*/ 0 h 14"/>
                <a:gd name="T10" fmla="*/ 7 w 15"/>
                <a:gd name="T11" fmla="*/ 0 h 14"/>
                <a:gd name="T12" fmla="*/ 7 w 15"/>
                <a:gd name="T13" fmla="*/ 0 h 14"/>
                <a:gd name="T14" fmla="*/ 15 w 15"/>
                <a:gd name="T15" fmla="*/ 6 h 14"/>
                <a:gd name="T16" fmla="*/ 15 w 15"/>
                <a:gd name="T17" fmla="*/ 6 h 14"/>
                <a:gd name="T18" fmla="*/ 13 w 15"/>
                <a:gd name="T19" fmla="*/ 7 h 14"/>
                <a:gd name="T20" fmla="*/ 15 w 15"/>
                <a:gd name="T21" fmla="*/ 6 h 14"/>
                <a:gd name="T22" fmla="*/ 15 w 15"/>
                <a:gd name="T23" fmla="*/ 7 h 14"/>
                <a:gd name="T24" fmla="*/ 15 w 15"/>
                <a:gd name="T25" fmla="*/ 7 h 14"/>
                <a:gd name="T26" fmla="*/ 8 w 15"/>
                <a:gd name="T27" fmla="*/ 14 h 14"/>
                <a:gd name="T28" fmla="*/ 8 w 15"/>
                <a:gd name="T29" fmla="*/ 14 h 14"/>
                <a:gd name="T30" fmla="*/ 7 w 15"/>
                <a:gd name="T31" fmla="*/ 14 h 14"/>
                <a:gd name="T32" fmla="*/ 7 w 15"/>
                <a:gd name="T33" fmla="*/ 14 h 14"/>
                <a:gd name="T34" fmla="*/ 0 w 15"/>
                <a:gd name="T35" fmla="*/ 8 h 14"/>
                <a:gd name="T36" fmla="*/ 7 w 15"/>
                <a:gd name="T37" fmla="*/ 3 h 14"/>
                <a:gd name="T38" fmla="*/ 3 w 15"/>
                <a:gd name="T39" fmla="*/ 7 h 14"/>
                <a:gd name="T40" fmla="*/ 3 w 15"/>
                <a:gd name="T41" fmla="*/ 7 h 14"/>
                <a:gd name="T42" fmla="*/ 3 w 15"/>
                <a:gd name="T43" fmla="*/ 7 h 14"/>
                <a:gd name="T44" fmla="*/ 3 w 15"/>
                <a:gd name="T45" fmla="*/ 7 h 14"/>
                <a:gd name="T46" fmla="*/ 7 w 15"/>
                <a:gd name="T47" fmla="*/ 11 h 14"/>
                <a:gd name="T48" fmla="*/ 7 w 15"/>
                <a:gd name="T49" fmla="*/ 11 h 14"/>
                <a:gd name="T50" fmla="*/ 8 w 15"/>
                <a:gd name="T51" fmla="*/ 11 h 14"/>
                <a:gd name="T52" fmla="*/ 8 w 15"/>
                <a:gd name="T53" fmla="*/ 11 h 14"/>
                <a:gd name="T54" fmla="*/ 12 w 15"/>
                <a:gd name="T55" fmla="*/ 7 h 14"/>
                <a:gd name="T56" fmla="*/ 12 w 15"/>
                <a:gd name="T57" fmla="*/ 7 h 14"/>
                <a:gd name="T58" fmla="*/ 12 w 15"/>
                <a:gd name="T59" fmla="*/ 7 h 14"/>
                <a:gd name="T60" fmla="*/ 12 w 15"/>
                <a:gd name="T61" fmla="*/ 7 h 14"/>
                <a:gd name="T62" fmla="*/ 12 w 15"/>
                <a:gd name="T63" fmla="*/ 7 h 14"/>
                <a:gd name="T64" fmla="*/ 7 w 15"/>
                <a:gd name="T65" fmla="*/ 3 h 14"/>
                <a:gd name="T66" fmla="*/ 7 w 15"/>
                <a:gd name="T67" fmla="*/ 3 h 14"/>
                <a:gd name="T68" fmla="*/ 7 w 15"/>
                <a:gd name="T6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14">
                  <a:moveTo>
                    <a:pt x="0" y="8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4" y="3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1"/>
                    <a:pt x="12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8"/>
                  </a:cubicBezTo>
                  <a:close/>
                  <a:moveTo>
                    <a:pt x="7" y="3"/>
                  </a:moveTo>
                  <a:cubicBezTo>
                    <a:pt x="5" y="3"/>
                    <a:pt x="3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5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1"/>
                    <a:pt x="12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4"/>
                    <a:pt x="10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grpSp>
          <p:nvGrpSpPr>
            <p:cNvPr id="91" name="组合 90"/>
            <p:cNvGrpSpPr/>
            <p:nvPr/>
          </p:nvGrpSpPr>
          <p:grpSpPr>
            <a:xfrm>
              <a:off x="8758351" y="384966"/>
              <a:ext cx="2854325" cy="4870451"/>
              <a:chOff x="6724651" y="327025"/>
              <a:chExt cx="2854325" cy="4870451"/>
            </a:xfrm>
          </p:grpSpPr>
          <p:sp>
            <p:nvSpPr>
              <p:cNvPr id="101" name="Freeform 457"/>
              <p:cNvSpPr>
                <a:spLocks noEditPoints="1"/>
              </p:cNvSpPr>
              <p:nvPr/>
            </p:nvSpPr>
            <p:spPr bwMode="auto">
              <a:xfrm>
                <a:off x="6738939" y="2859088"/>
                <a:ext cx="153988" cy="153988"/>
              </a:xfrm>
              <a:custGeom>
                <a:avLst/>
                <a:gdLst>
                  <a:gd name="T0" fmla="*/ 8 w 41"/>
                  <a:gd name="T1" fmla="*/ 30 h 41"/>
                  <a:gd name="T2" fmla="*/ 0 w 41"/>
                  <a:gd name="T3" fmla="*/ 9 h 41"/>
                  <a:gd name="T4" fmla="*/ 0 w 41"/>
                  <a:gd name="T5" fmla="*/ 9 h 41"/>
                  <a:gd name="T6" fmla="*/ 1 w 41"/>
                  <a:gd name="T7" fmla="*/ 3 h 41"/>
                  <a:gd name="T8" fmla="*/ 1 w 41"/>
                  <a:gd name="T9" fmla="*/ 3 h 41"/>
                  <a:gd name="T10" fmla="*/ 4 w 41"/>
                  <a:gd name="T11" fmla="*/ 0 h 41"/>
                  <a:gd name="T12" fmla="*/ 4 w 41"/>
                  <a:gd name="T13" fmla="*/ 0 h 41"/>
                  <a:gd name="T14" fmla="*/ 6 w 41"/>
                  <a:gd name="T15" fmla="*/ 1 h 41"/>
                  <a:gd name="T16" fmla="*/ 6 w 41"/>
                  <a:gd name="T17" fmla="*/ 1 h 41"/>
                  <a:gd name="T18" fmla="*/ 17 w 41"/>
                  <a:gd name="T19" fmla="*/ 5 h 41"/>
                  <a:gd name="T20" fmla="*/ 17 w 41"/>
                  <a:gd name="T21" fmla="*/ 5 h 41"/>
                  <a:gd name="T22" fmla="*/ 17 w 41"/>
                  <a:gd name="T23" fmla="*/ 5 h 41"/>
                  <a:gd name="T24" fmla="*/ 17 w 41"/>
                  <a:gd name="T25" fmla="*/ 5 h 41"/>
                  <a:gd name="T26" fmla="*/ 17 w 41"/>
                  <a:gd name="T27" fmla="*/ 5 h 41"/>
                  <a:gd name="T28" fmla="*/ 41 w 41"/>
                  <a:gd name="T29" fmla="*/ 30 h 41"/>
                  <a:gd name="T30" fmla="*/ 41 w 41"/>
                  <a:gd name="T31" fmla="*/ 30 h 41"/>
                  <a:gd name="T32" fmla="*/ 40 w 41"/>
                  <a:gd name="T33" fmla="*/ 40 h 41"/>
                  <a:gd name="T34" fmla="*/ 40 w 41"/>
                  <a:gd name="T35" fmla="*/ 40 h 41"/>
                  <a:gd name="T36" fmla="*/ 38 w 41"/>
                  <a:gd name="T37" fmla="*/ 41 h 41"/>
                  <a:gd name="T38" fmla="*/ 38 w 41"/>
                  <a:gd name="T39" fmla="*/ 41 h 41"/>
                  <a:gd name="T40" fmla="*/ 37 w 41"/>
                  <a:gd name="T41" fmla="*/ 41 h 41"/>
                  <a:gd name="T42" fmla="*/ 37 w 41"/>
                  <a:gd name="T43" fmla="*/ 41 h 41"/>
                  <a:gd name="T44" fmla="*/ 37 w 41"/>
                  <a:gd name="T45" fmla="*/ 41 h 41"/>
                  <a:gd name="T46" fmla="*/ 37 w 41"/>
                  <a:gd name="T47" fmla="*/ 41 h 41"/>
                  <a:gd name="T48" fmla="*/ 8 w 41"/>
                  <a:gd name="T49" fmla="*/ 30 h 41"/>
                  <a:gd name="T50" fmla="*/ 4 w 41"/>
                  <a:gd name="T51" fmla="*/ 3 h 41"/>
                  <a:gd name="T52" fmla="*/ 4 w 41"/>
                  <a:gd name="T53" fmla="*/ 4 h 41"/>
                  <a:gd name="T54" fmla="*/ 4 w 41"/>
                  <a:gd name="T55" fmla="*/ 4 h 41"/>
                  <a:gd name="T56" fmla="*/ 3 w 41"/>
                  <a:gd name="T57" fmla="*/ 9 h 41"/>
                  <a:gd name="T58" fmla="*/ 3 w 41"/>
                  <a:gd name="T59" fmla="*/ 9 h 41"/>
                  <a:gd name="T60" fmla="*/ 37 w 41"/>
                  <a:gd name="T61" fmla="*/ 38 h 41"/>
                  <a:gd name="T62" fmla="*/ 37 w 41"/>
                  <a:gd name="T63" fmla="*/ 38 h 41"/>
                  <a:gd name="T64" fmla="*/ 37 w 41"/>
                  <a:gd name="T65" fmla="*/ 38 h 41"/>
                  <a:gd name="T66" fmla="*/ 37 w 41"/>
                  <a:gd name="T67" fmla="*/ 38 h 41"/>
                  <a:gd name="T68" fmla="*/ 38 w 41"/>
                  <a:gd name="T69" fmla="*/ 30 h 41"/>
                  <a:gd name="T70" fmla="*/ 38 w 41"/>
                  <a:gd name="T71" fmla="*/ 30 h 41"/>
                  <a:gd name="T72" fmla="*/ 17 w 41"/>
                  <a:gd name="T73" fmla="*/ 8 h 41"/>
                  <a:gd name="T74" fmla="*/ 17 w 41"/>
                  <a:gd name="T75" fmla="*/ 8 h 41"/>
                  <a:gd name="T76" fmla="*/ 17 w 41"/>
                  <a:gd name="T77" fmla="*/ 8 h 41"/>
                  <a:gd name="T78" fmla="*/ 17 w 41"/>
                  <a:gd name="T79" fmla="*/ 8 h 41"/>
                  <a:gd name="T80" fmla="*/ 4 w 41"/>
                  <a:gd name="T81" fmla="*/ 3 h 41"/>
                  <a:gd name="T82" fmla="*/ 4 w 41"/>
                  <a:gd name="T83" fmla="*/ 3 h 41"/>
                  <a:gd name="T84" fmla="*/ 4 w 41"/>
                  <a:gd name="T85" fmla="*/ 3 h 41"/>
                  <a:gd name="T86" fmla="*/ 4 w 41"/>
                  <a:gd name="T87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1" h="41">
                    <a:moveTo>
                      <a:pt x="8" y="30"/>
                    </a:moveTo>
                    <a:cubicBezTo>
                      <a:pt x="2" y="23"/>
                      <a:pt x="0" y="1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1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37" y="7"/>
                      <a:pt x="41" y="21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6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1"/>
                      <a:pt x="39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23" y="41"/>
                      <a:pt x="13" y="36"/>
                      <a:pt x="8" y="30"/>
                    </a:cubicBezTo>
                    <a:close/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20"/>
                      <a:pt x="10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7"/>
                      <a:pt x="38" y="3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1"/>
                      <a:pt x="35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0" y="8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2" name="Freeform 456"/>
              <p:cNvSpPr/>
              <p:nvPr/>
            </p:nvSpPr>
            <p:spPr bwMode="auto">
              <a:xfrm>
                <a:off x="6724651" y="2846388"/>
                <a:ext cx="195263" cy="161925"/>
              </a:xfrm>
              <a:custGeom>
                <a:avLst/>
                <a:gdLst>
                  <a:gd name="T0" fmla="*/ 42 w 52"/>
                  <a:gd name="T1" fmla="*/ 43 h 43"/>
                  <a:gd name="T2" fmla="*/ 21 w 52"/>
                  <a:gd name="T3" fmla="*/ 10 h 43"/>
                  <a:gd name="T4" fmla="*/ 9 w 52"/>
                  <a:gd name="T5" fmla="*/ 5 h 43"/>
                  <a:gd name="T6" fmla="*/ 42 w 52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43">
                    <a:moveTo>
                      <a:pt x="42" y="43"/>
                    </a:moveTo>
                    <a:cubicBezTo>
                      <a:pt x="42" y="43"/>
                      <a:pt x="52" y="13"/>
                      <a:pt x="21" y="10"/>
                    </a:cubicBezTo>
                    <a:cubicBezTo>
                      <a:pt x="21" y="10"/>
                      <a:pt x="15" y="10"/>
                      <a:pt x="9" y="5"/>
                    </a:cubicBezTo>
                    <a:cubicBezTo>
                      <a:pt x="3" y="0"/>
                      <a:pt x="0" y="43"/>
                      <a:pt x="42" y="43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3" name="Freeform 14"/>
              <p:cNvSpPr/>
              <p:nvPr/>
            </p:nvSpPr>
            <p:spPr bwMode="auto">
              <a:xfrm>
                <a:off x="9086851" y="1776413"/>
                <a:ext cx="85725" cy="90488"/>
              </a:xfrm>
              <a:custGeom>
                <a:avLst/>
                <a:gdLst>
                  <a:gd name="T0" fmla="*/ 8 w 23"/>
                  <a:gd name="T1" fmla="*/ 16 h 24"/>
                  <a:gd name="T2" fmla="*/ 8 w 23"/>
                  <a:gd name="T3" fmla="*/ 9 h 24"/>
                  <a:gd name="T4" fmla="*/ 14 w 23"/>
                  <a:gd name="T5" fmla="*/ 7 h 24"/>
                  <a:gd name="T6" fmla="*/ 18 w 23"/>
                  <a:gd name="T7" fmla="*/ 12 h 24"/>
                  <a:gd name="T8" fmla="*/ 14 w 23"/>
                  <a:gd name="T9" fmla="*/ 17 h 24"/>
                  <a:gd name="T10" fmla="*/ 8 w 23"/>
                  <a:gd name="T11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8" y="16"/>
                    </a:moveTo>
                    <a:cubicBezTo>
                      <a:pt x="0" y="12"/>
                      <a:pt x="0" y="13"/>
                      <a:pt x="8" y="9"/>
                    </a:cubicBezTo>
                    <a:cubicBezTo>
                      <a:pt x="9" y="1"/>
                      <a:pt x="8" y="0"/>
                      <a:pt x="14" y="7"/>
                    </a:cubicBezTo>
                    <a:cubicBezTo>
                      <a:pt x="22" y="5"/>
                      <a:pt x="22" y="4"/>
                      <a:pt x="18" y="12"/>
                    </a:cubicBezTo>
                    <a:cubicBezTo>
                      <a:pt x="23" y="19"/>
                      <a:pt x="23" y="19"/>
                      <a:pt x="14" y="17"/>
                    </a:cubicBezTo>
                    <a:cubicBezTo>
                      <a:pt x="9" y="24"/>
                      <a:pt x="9" y="24"/>
                      <a:pt x="8" y="16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4" name="Freeform 15"/>
              <p:cNvSpPr/>
              <p:nvPr/>
            </p:nvSpPr>
            <p:spPr bwMode="auto">
              <a:xfrm>
                <a:off x="8805864" y="1828800"/>
                <a:ext cx="85725" cy="90488"/>
              </a:xfrm>
              <a:custGeom>
                <a:avLst/>
                <a:gdLst>
                  <a:gd name="T0" fmla="*/ 8 w 23"/>
                  <a:gd name="T1" fmla="*/ 15 h 24"/>
                  <a:gd name="T2" fmla="*/ 8 w 23"/>
                  <a:gd name="T3" fmla="*/ 9 h 24"/>
                  <a:gd name="T4" fmla="*/ 14 w 23"/>
                  <a:gd name="T5" fmla="*/ 7 h 24"/>
                  <a:gd name="T6" fmla="*/ 18 w 23"/>
                  <a:gd name="T7" fmla="*/ 12 h 24"/>
                  <a:gd name="T8" fmla="*/ 15 w 23"/>
                  <a:gd name="T9" fmla="*/ 17 h 24"/>
                  <a:gd name="T10" fmla="*/ 8 w 23"/>
                  <a:gd name="T1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8" y="15"/>
                    </a:moveTo>
                    <a:cubicBezTo>
                      <a:pt x="1" y="12"/>
                      <a:pt x="0" y="13"/>
                      <a:pt x="8" y="9"/>
                    </a:cubicBezTo>
                    <a:cubicBezTo>
                      <a:pt x="9" y="0"/>
                      <a:pt x="8" y="0"/>
                      <a:pt x="14" y="7"/>
                    </a:cubicBezTo>
                    <a:cubicBezTo>
                      <a:pt x="23" y="5"/>
                      <a:pt x="23" y="4"/>
                      <a:pt x="18" y="12"/>
                    </a:cubicBezTo>
                    <a:cubicBezTo>
                      <a:pt x="23" y="19"/>
                      <a:pt x="23" y="19"/>
                      <a:pt x="15" y="17"/>
                    </a:cubicBezTo>
                    <a:cubicBezTo>
                      <a:pt x="9" y="24"/>
                      <a:pt x="9" y="24"/>
                      <a:pt x="8" y="15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5" name="Freeform 16"/>
              <p:cNvSpPr/>
              <p:nvPr/>
            </p:nvSpPr>
            <p:spPr bwMode="auto">
              <a:xfrm>
                <a:off x="8759826" y="1949450"/>
                <a:ext cx="87313" cy="90488"/>
              </a:xfrm>
              <a:custGeom>
                <a:avLst/>
                <a:gdLst>
                  <a:gd name="T0" fmla="*/ 8 w 23"/>
                  <a:gd name="T1" fmla="*/ 15 h 24"/>
                  <a:gd name="T2" fmla="*/ 8 w 23"/>
                  <a:gd name="T3" fmla="*/ 8 h 24"/>
                  <a:gd name="T4" fmla="*/ 14 w 23"/>
                  <a:gd name="T5" fmla="*/ 6 h 24"/>
                  <a:gd name="T6" fmla="*/ 18 w 23"/>
                  <a:gd name="T7" fmla="*/ 11 h 24"/>
                  <a:gd name="T8" fmla="*/ 14 w 23"/>
                  <a:gd name="T9" fmla="*/ 17 h 24"/>
                  <a:gd name="T10" fmla="*/ 8 w 23"/>
                  <a:gd name="T1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8" y="15"/>
                    </a:moveTo>
                    <a:cubicBezTo>
                      <a:pt x="0" y="11"/>
                      <a:pt x="0" y="12"/>
                      <a:pt x="8" y="8"/>
                    </a:cubicBezTo>
                    <a:cubicBezTo>
                      <a:pt x="8" y="0"/>
                      <a:pt x="8" y="0"/>
                      <a:pt x="14" y="6"/>
                    </a:cubicBezTo>
                    <a:cubicBezTo>
                      <a:pt x="22" y="4"/>
                      <a:pt x="22" y="4"/>
                      <a:pt x="18" y="11"/>
                    </a:cubicBezTo>
                    <a:cubicBezTo>
                      <a:pt x="22" y="19"/>
                      <a:pt x="23" y="18"/>
                      <a:pt x="14" y="17"/>
                    </a:cubicBezTo>
                    <a:cubicBezTo>
                      <a:pt x="8" y="23"/>
                      <a:pt x="9" y="24"/>
                      <a:pt x="8" y="15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6" name="Freeform 17"/>
              <p:cNvSpPr/>
              <p:nvPr/>
            </p:nvSpPr>
            <p:spPr bwMode="auto">
              <a:xfrm>
                <a:off x="8515351" y="2036763"/>
                <a:ext cx="87313" cy="88900"/>
              </a:xfrm>
              <a:custGeom>
                <a:avLst/>
                <a:gdLst>
                  <a:gd name="T0" fmla="*/ 8 w 23"/>
                  <a:gd name="T1" fmla="*/ 15 h 24"/>
                  <a:gd name="T2" fmla="*/ 8 w 23"/>
                  <a:gd name="T3" fmla="*/ 9 h 24"/>
                  <a:gd name="T4" fmla="*/ 14 w 23"/>
                  <a:gd name="T5" fmla="*/ 7 h 24"/>
                  <a:gd name="T6" fmla="*/ 18 w 23"/>
                  <a:gd name="T7" fmla="*/ 12 h 24"/>
                  <a:gd name="T8" fmla="*/ 14 w 23"/>
                  <a:gd name="T9" fmla="*/ 17 h 24"/>
                  <a:gd name="T10" fmla="*/ 8 w 23"/>
                  <a:gd name="T1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4">
                    <a:moveTo>
                      <a:pt x="8" y="15"/>
                    </a:moveTo>
                    <a:cubicBezTo>
                      <a:pt x="0" y="12"/>
                      <a:pt x="0" y="12"/>
                      <a:pt x="8" y="9"/>
                    </a:cubicBezTo>
                    <a:cubicBezTo>
                      <a:pt x="9" y="0"/>
                      <a:pt x="8" y="0"/>
                      <a:pt x="14" y="7"/>
                    </a:cubicBezTo>
                    <a:cubicBezTo>
                      <a:pt x="22" y="5"/>
                      <a:pt x="22" y="4"/>
                      <a:pt x="18" y="12"/>
                    </a:cubicBezTo>
                    <a:cubicBezTo>
                      <a:pt x="23" y="19"/>
                      <a:pt x="23" y="19"/>
                      <a:pt x="14" y="17"/>
                    </a:cubicBezTo>
                    <a:cubicBezTo>
                      <a:pt x="9" y="24"/>
                      <a:pt x="9" y="24"/>
                      <a:pt x="8" y="15"/>
                    </a:cubicBezTo>
                    <a:close/>
                  </a:path>
                </a:pathLst>
              </a:custGeom>
              <a:solidFill>
                <a:srgbClr val="F5A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7" name="Freeform 22"/>
              <p:cNvSpPr/>
              <p:nvPr/>
            </p:nvSpPr>
            <p:spPr bwMode="auto">
              <a:xfrm>
                <a:off x="9301164" y="4360863"/>
                <a:ext cx="269875" cy="127000"/>
              </a:xfrm>
              <a:custGeom>
                <a:avLst/>
                <a:gdLst>
                  <a:gd name="T0" fmla="*/ 170 w 170"/>
                  <a:gd name="T1" fmla="*/ 80 h 80"/>
                  <a:gd name="T2" fmla="*/ 156 w 170"/>
                  <a:gd name="T3" fmla="*/ 0 h 80"/>
                  <a:gd name="T4" fmla="*/ 109 w 170"/>
                  <a:gd name="T5" fmla="*/ 76 h 80"/>
                  <a:gd name="T6" fmla="*/ 80 w 170"/>
                  <a:gd name="T7" fmla="*/ 2 h 80"/>
                  <a:gd name="T8" fmla="*/ 50 w 170"/>
                  <a:gd name="T9" fmla="*/ 64 h 80"/>
                  <a:gd name="T10" fmla="*/ 7 w 170"/>
                  <a:gd name="T11" fmla="*/ 2 h 80"/>
                  <a:gd name="T12" fmla="*/ 0 w 170"/>
                  <a:gd name="T13" fmla="*/ 80 h 80"/>
                  <a:gd name="T14" fmla="*/ 170 w 170"/>
                  <a:gd name="T15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80">
                    <a:moveTo>
                      <a:pt x="170" y="80"/>
                    </a:moveTo>
                    <a:lnTo>
                      <a:pt x="156" y="0"/>
                    </a:lnTo>
                    <a:lnTo>
                      <a:pt x="109" y="76"/>
                    </a:lnTo>
                    <a:lnTo>
                      <a:pt x="80" y="2"/>
                    </a:lnTo>
                    <a:lnTo>
                      <a:pt x="50" y="64"/>
                    </a:lnTo>
                    <a:lnTo>
                      <a:pt x="7" y="2"/>
                    </a:lnTo>
                    <a:lnTo>
                      <a:pt x="0" y="80"/>
                    </a:lnTo>
                    <a:lnTo>
                      <a:pt x="170" y="80"/>
                    </a:lnTo>
                    <a:close/>
                  </a:path>
                </a:pathLst>
              </a:custGeom>
              <a:solidFill>
                <a:srgbClr val="C2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8" name="Freeform 23"/>
              <p:cNvSpPr/>
              <p:nvPr/>
            </p:nvSpPr>
            <p:spPr bwMode="auto">
              <a:xfrm>
                <a:off x="9301164" y="4360863"/>
                <a:ext cx="269875" cy="127000"/>
              </a:xfrm>
              <a:custGeom>
                <a:avLst/>
                <a:gdLst>
                  <a:gd name="T0" fmla="*/ 170 w 170"/>
                  <a:gd name="T1" fmla="*/ 80 h 80"/>
                  <a:gd name="T2" fmla="*/ 156 w 170"/>
                  <a:gd name="T3" fmla="*/ 0 h 80"/>
                  <a:gd name="T4" fmla="*/ 109 w 170"/>
                  <a:gd name="T5" fmla="*/ 76 h 80"/>
                  <a:gd name="T6" fmla="*/ 80 w 170"/>
                  <a:gd name="T7" fmla="*/ 2 h 80"/>
                  <a:gd name="T8" fmla="*/ 50 w 170"/>
                  <a:gd name="T9" fmla="*/ 64 h 80"/>
                  <a:gd name="T10" fmla="*/ 7 w 170"/>
                  <a:gd name="T11" fmla="*/ 2 h 80"/>
                  <a:gd name="T12" fmla="*/ 0 w 17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80">
                    <a:moveTo>
                      <a:pt x="170" y="80"/>
                    </a:moveTo>
                    <a:lnTo>
                      <a:pt x="156" y="0"/>
                    </a:lnTo>
                    <a:lnTo>
                      <a:pt x="109" y="76"/>
                    </a:lnTo>
                    <a:lnTo>
                      <a:pt x="80" y="2"/>
                    </a:lnTo>
                    <a:lnTo>
                      <a:pt x="50" y="64"/>
                    </a:lnTo>
                    <a:lnTo>
                      <a:pt x="7" y="2"/>
                    </a:lnTo>
                    <a:lnTo>
                      <a:pt x="0" y="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9" name="Freeform 24"/>
              <p:cNvSpPr/>
              <p:nvPr/>
            </p:nvSpPr>
            <p:spPr bwMode="auto">
              <a:xfrm>
                <a:off x="9293226" y="4352925"/>
                <a:ext cx="285750" cy="142875"/>
              </a:xfrm>
              <a:custGeom>
                <a:avLst/>
                <a:gdLst>
                  <a:gd name="T0" fmla="*/ 73 w 76"/>
                  <a:gd name="T1" fmla="*/ 37 h 38"/>
                  <a:gd name="T2" fmla="*/ 67 w 76"/>
                  <a:gd name="T3" fmla="*/ 6 h 38"/>
                  <a:gd name="T4" fmla="*/ 49 w 76"/>
                  <a:gd name="T5" fmla="*/ 34 h 38"/>
                  <a:gd name="T6" fmla="*/ 48 w 76"/>
                  <a:gd name="T7" fmla="*/ 35 h 38"/>
                  <a:gd name="T8" fmla="*/ 48 w 76"/>
                  <a:gd name="T9" fmla="*/ 35 h 38"/>
                  <a:gd name="T10" fmla="*/ 47 w 76"/>
                  <a:gd name="T11" fmla="*/ 34 h 38"/>
                  <a:gd name="T12" fmla="*/ 47 w 76"/>
                  <a:gd name="T13" fmla="*/ 34 h 38"/>
                  <a:gd name="T14" fmla="*/ 36 w 76"/>
                  <a:gd name="T15" fmla="*/ 7 h 38"/>
                  <a:gd name="T16" fmla="*/ 25 w 76"/>
                  <a:gd name="T17" fmla="*/ 30 h 38"/>
                  <a:gd name="T18" fmla="*/ 24 w 76"/>
                  <a:gd name="T19" fmla="*/ 31 h 38"/>
                  <a:gd name="T20" fmla="*/ 24 w 76"/>
                  <a:gd name="T21" fmla="*/ 31 h 38"/>
                  <a:gd name="T22" fmla="*/ 22 w 76"/>
                  <a:gd name="T23" fmla="*/ 30 h 38"/>
                  <a:gd name="T24" fmla="*/ 22 w 76"/>
                  <a:gd name="T25" fmla="*/ 30 h 38"/>
                  <a:gd name="T26" fmla="*/ 6 w 76"/>
                  <a:gd name="T27" fmla="*/ 7 h 38"/>
                  <a:gd name="T28" fmla="*/ 3 w 76"/>
                  <a:gd name="T29" fmla="*/ 37 h 38"/>
                  <a:gd name="T30" fmla="*/ 2 w 76"/>
                  <a:gd name="T31" fmla="*/ 38 h 38"/>
                  <a:gd name="T32" fmla="*/ 2 w 76"/>
                  <a:gd name="T33" fmla="*/ 38 h 38"/>
                  <a:gd name="T34" fmla="*/ 0 w 76"/>
                  <a:gd name="T35" fmla="*/ 36 h 38"/>
                  <a:gd name="T36" fmla="*/ 0 w 76"/>
                  <a:gd name="T37" fmla="*/ 36 h 38"/>
                  <a:gd name="T38" fmla="*/ 3 w 76"/>
                  <a:gd name="T39" fmla="*/ 3 h 38"/>
                  <a:gd name="T40" fmla="*/ 4 w 76"/>
                  <a:gd name="T41" fmla="*/ 2 h 38"/>
                  <a:gd name="T42" fmla="*/ 4 w 76"/>
                  <a:gd name="T43" fmla="*/ 2 h 38"/>
                  <a:gd name="T44" fmla="*/ 6 w 76"/>
                  <a:gd name="T45" fmla="*/ 2 h 38"/>
                  <a:gd name="T46" fmla="*/ 6 w 76"/>
                  <a:gd name="T47" fmla="*/ 2 h 38"/>
                  <a:gd name="T48" fmla="*/ 23 w 76"/>
                  <a:gd name="T49" fmla="*/ 26 h 38"/>
                  <a:gd name="T50" fmla="*/ 35 w 76"/>
                  <a:gd name="T51" fmla="*/ 2 h 38"/>
                  <a:gd name="T52" fmla="*/ 37 w 76"/>
                  <a:gd name="T53" fmla="*/ 2 h 38"/>
                  <a:gd name="T54" fmla="*/ 37 w 76"/>
                  <a:gd name="T55" fmla="*/ 2 h 38"/>
                  <a:gd name="T56" fmla="*/ 38 w 76"/>
                  <a:gd name="T57" fmla="*/ 3 h 38"/>
                  <a:gd name="T58" fmla="*/ 38 w 76"/>
                  <a:gd name="T59" fmla="*/ 3 h 38"/>
                  <a:gd name="T60" fmla="*/ 48 w 76"/>
                  <a:gd name="T61" fmla="*/ 30 h 38"/>
                  <a:gd name="T62" fmla="*/ 67 w 76"/>
                  <a:gd name="T63" fmla="*/ 1 h 38"/>
                  <a:gd name="T64" fmla="*/ 69 w 76"/>
                  <a:gd name="T65" fmla="*/ 0 h 38"/>
                  <a:gd name="T66" fmla="*/ 69 w 76"/>
                  <a:gd name="T67" fmla="*/ 0 h 38"/>
                  <a:gd name="T68" fmla="*/ 70 w 76"/>
                  <a:gd name="T69" fmla="*/ 1 h 38"/>
                  <a:gd name="T70" fmla="*/ 70 w 76"/>
                  <a:gd name="T71" fmla="*/ 1 h 38"/>
                  <a:gd name="T72" fmla="*/ 76 w 76"/>
                  <a:gd name="T73" fmla="*/ 36 h 38"/>
                  <a:gd name="T74" fmla="*/ 74 w 76"/>
                  <a:gd name="T75" fmla="*/ 38 h 38"/>
                  <a:gd name="T76" fmla="*/ 74 w 76"/>
                  <a:gd name="T77" fmla="*/ 38 h 38"/>
                  <a:gd name="T78" fmla="*/ 74 w 76"/>
                  <a:gd name="T79" fmla="*/ 38 h 38"/>
                  <a:gd name="T80" fmla="*/ 74 w 76"/>
                  <a:gd name="T81" fmla="*/ 38 h 38"/>
                  <a:gd name="T82" fmla="*/ 73 w 76"/>
                  <a:gd name="T8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38">
                    <a:moveTo>
                      <a:pt x="73" y="37"/>
                    </a:moveTo>
                    <a:cubicBezTo>
                      <a:pt x="67" y="6"/>
                      <a:pt x="67" y="6"/>
                      <a:pt x="67" y="6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5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3" y="31"/>
                      <a:pt x="23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38"/>
                      <a:pt x="0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8" y="2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8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7"/>
                      <a:pt x="75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8"/>
                      <a:pt x="73" y="37"/>
                      <a:pt x="73" y="3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0" name="Freeform 123"/>
              <p:cNvSpPr/>
              <p:nvPr/>
            </p:nvSpPr>
            <p:spPr bwMode="auto">
              <a:xfrm>
                <a:off x="6889751" y="1897063"/>
                <a:ext cx="1404938" cy="2909888"/>
              </a:xfrm>
              <a:custGeom>
                <a:avLst/>
                <a:gdLst>
                  <a:gd name="T0" fmla="*/ 513 w 885"/>
                  <a:gd name="T1" fmla="*/ 1833 h 1833"/>
                  <a:gd name="T2" fmla="*/ 752 w 885"/>
                  <a:gd name="T3" fmla="*/ 1755 h 1833"/>
                  <a:gd name="T4" fmla="*/ 762 w 885"/>
                  <a:gd name="T5" fmla="*/ 1706 h 1833"/>
                  <a:gd name="T6" fmla="*/ 885 w 885"/>
                  <a:gd name="T7" fmla="*/ 662 h 1833"/>
                  <a:gd name="T8" fmla="*/ 885 w 885"/>
                  <a:gd name="T9" fmla="*/ 0 h 1833"/>
                  <a:gd name="T10" fmla="*/ 239 w 885"/>
                  <a:gd name="T11" fmla="*/ 0 h 1833"/>
                  <a:gd name="T12" fmla="*/ 0 w 885"/>
                  <a:gd name="T13" fmla="*/ 59 h 1833"/>
                  <a:gd name="T14" fmla="*/ 239 w 885"/>
                  <a:gd name="T15" fmla="*/ 660 h 1833"/>
                  <a:gd name="T16" fmla="*/ 367 w 885"/>
                  <a:gd name="T17" fmla="*/ 1774 h 1833"/>
                  <a:gd name="T18" fmla="*/ 513 w 885"/>
                  <a:gd name="T19" fmla="*/ 1833 h 1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5" h="1833">
                    <a:moveTo>
                      <a:pt x="513" y="1833"/>
                    </a:moveTo>
                    <a:lnTo>
                      <a:pt x="752" y="1755"/>
                    </a:lnTo>
                    <a:lnTo>
                      <a:pt x="762" y="1706"/>
                    </a:lnTo>
                    <a:lnTo>
                      <a:pt x="885" y="662"/>
                    </a:lnTo>
                    <a:lnTo>
                      <a:pt x="885" y="0"/>
                    </a:lnTo>
                    <a:lnTo>
                      <a:pt x="239" y="0"/>
                    </a:lnTo>
                    <a:lnTo>
                      <a:pt x="0" y="59"/>
                    </a:lnTo>
                    <a:lnTo>
                      <a:pt x="239" y="660"/>
                    </a:lnTo>
                    <a:lnTo>
                      <a:pt x="367" y="1774"/>
                    </a:lnTo>
                    <a:lnTo>
                      <a:pt x="513" y="1833"/>
                    </a:lnTo>
                    <a:close/>
                  </a:path>
                </a:pathLst>
              </a:custGeom>
              <a:solidFill>
                <a:srgbClr val="7A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1" name="Freeform 124"/>
              <p:cNvSpPr>
                <a:spLocks noEditPoints="1"/>
              </p:cNvSpPr>
              <p:nvPr/>
            </p:nvSpPr>
            <p:spPr bwMode="auto">
              <a:xfrm>
                <a:off x="6886576" y="1889125"/>
                <a:ext cx="1411288" cy="2922588"/>
              </a:xfrm>
              <a:custGeom>
                <a:avLst/>
                <a:gdLst>
                  <a:gd name="T0" fmla="*/ 218 w 376"/>
                  <a:gd name="T1" fmla="*/ 778 h 778"/>
                  <a:gd name="T2" fmla="*/ 217 w 376"/>
                  <a:gd name="T3" fmla="*/ 778 h 778"/>
                  <a:gd name="T4" fmla="*/ 156 w 376"/>
                  <a:gd name="T5" fmla="*/ 753 h 778"/>
                  <a:gd name="T6" fmla="*/ 155 w 376"/>
                  <a:gd name="T7" fmla="*/ 752 h 778"/>
                  <a:gd name="T8" fmla="*/ 155 w 376"/>
                  <a:gd name="T9" fmla="*/ 752 h 778"/>
                  <a:gd name="T10" fmla="*/ 101 w 376"/>
                  <a:gd name="T11" fmla="*/ 282 h 778"/>
                  <a:gd name="T12" fmla="*/ 0 w 376"/>
                  <a:gd name="T13" fmla="*/ 27 h 778"/>
                  <a:gd name="T14" fmla="*/ 0 w 376"/>
                  <a:gd name="T15" fmla="*/ 26 h 778"/>
                  <a:gd name="T16" fmla="*/ 0 w 376"/>
                  <a:gd name="T17" fmla="*/ 26 h 778"/>
                  <a:gd name="T18" fmla="*/ 1 w 376"/>
                  <a:gd name="T19" fmla="*/ 25 h 778"/>
                  <a:gd name="T20" fmla="*/ 1 w 376"/>
                  <a:gd name="T21" fmla="*/ 25 h 778"/>
                  <a:gd name="T22" fmla="*/ 102 w 376"/>
                  <a:gd name="T23" fmla="*/ 0 h 778"/>
                  <a:gd name="T24" fmla="*/ 102 w 376"/>
                  <a:gd name="T25" fmla="*/ 0 h 778"/>
                  <a:gd name="T26" fmla="*/ 375 w 376"/>
                  <a:gd name="T27" fmla="*/ 0 h 778"/>
                  <a:gd name="T28" fmla="*/ 376 w 376"/>
                  <a:gd name="T29" fmla="*/ 0 h 778"/>
                  <a:gd name="T30" fmla="*/ 376 w 376"/>
                  <a:gd name="T31" fmla="*/ 0 h 778"/>
                  <a:gd name="T32" fmla="*/ 376 w 376"/>
                  <a:gd name="T33" fmla="*/ 2 h 778"/>
                  <a:gd name="T34" fmla="*/ 376 w 376"/>
                  <a:gd name="T35" fmla="*/ 2 h 778"/>
                  <a:gd name="T36" fmla="*/ 376 w 376"/>
                  <a:gd name="T37" fmla="*/ 282 h 778"/>
                  <a:gd name="T38" fmla="*/ 324 w 376"/>
                  <a:gd name="T39" fmla="*/ 723 h 778"/>
                  <a:gd name="T40" fmla="*/ 321 w 376"/>
                  <a:gd name="T41" fmla="*/ 744 h 778"/>
                  <a:gd name="T42" fmla="*/ 320 w 376"/>
                  <a:gd name="T43" fmla="*/ 745 h 778"/>
                  <a:gd name="T44" fmla="*/ 320 w 376"/>
                  <a:gd name="T45" fmla="*/ 745 h 778"/>
                  <a:gd name="T46" fmla="*/ 218 w 376"/>
                  <a:gd name="T47" fmla="*/ 778 h 778"/>
                  <a:gd name="T48" fmla="*/ 218 w 376"/>
                  <a:gd name="T49" fmla="*/ 777 h 778"/>
                  <a:gd name="T50" fmla="*/ 219 w 376"/>
                  <a:gd name="T51" fmla="*/ 775 h 778"/>
                  <a:gd name="T52" fmla="*/ 218 w 376"/>
                  <a:gd name="T53" fmla="*/ 777 h 778"/>
                  <a:gd name="T54" fmla="*/ 3 w 376"/>
                  <a:gd name="T55" fmla="*/ 28 h 778"/>
                  <a:gd name="T56" fmla="*/ 104 w 376"/>
                  <a:gd name="T57" fmla="*/ 281 h 778"/>
                  <a:gd name="T58" fmla="*/ 104 w 376"/>
                  <a:gd name="T59" fmla="*/ 281 h 778"/>
                  <a:gd name="T60" fmla="*/ 158 w 376"/>
                  <a:gd name="T61" fmla="*/ 751 h 778"/>
                  <a:gd name="T62" fmla="*/ 218 w 376"/>
                  <a:gd name="T63" fmla="*/ 775 h 778"/>
                  <a:gd name="T64" fmla="*/ 318 w 376"/>
                  <a:gd name="T65" fmla="*/ 742 h 778"/>
                  <a:gd name="T66" fmla="*/ 321 w 376"/>
                  <a:gd name="T67" fmla="*/ 723 h 778"/>
                  <a:gd name="T68" fmla="*/ 373 w 376"/>
                  <a:gd name="T69" fmla="*/ 282 h 778"/>
                  <a:gd name="T70" fmla="*/ 373 w 376"/>
                  <a:gd name="T71" fmla="*/ 3 h 778"/>
                  <a:gd name="T72" fmla="*/ 103 w 376"/>
                  <a:gd name="T73" fmla="*/ 3 h 778"/>
                  <a:gd name="T74" fmla="*/ 3 w 376"/>
                  <a:gd name="T75" fmla="*/ 28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6" h="778">
                    <a:moveTo>
                      <a:pt x="218" y="778"/>
                    </a:moveTo>
                    <a:cubicBezTo>
                      <a:pt x="217" y="778"/>
                      <a:pt x="217" y="778"/>
                      <a:pt x="217" y="778"/>
                    </a:cubicBezTo>
                    <a:cubicBezTo>
                      <a:pt x="156" y="753"/>
                      <a:pt x="156" y="753"/>
                      <a:pt x="156" y="753"/>
                    </a:cubicBezTo>
                    <a:cubicBezTo>
                      <a:pt x="155" y="753"/>
                      <a:pt x="155" y="752"/>
                      <a:pt x="155" y="752"/>
                    </a:cubicBezTo>
                    <a:cubicBezTo>
                      <a:pt x="155" y="752"/>
                      <a:pt x="155" y="752"/>
                      <a:pt x="155" y="752"/>
                    </a:cubicBezTo>
                    <a:cubicBezTo>
                      <a:pt x="101" y="282"/>
                      <a:pt x="101" y="282"/>
                      <a:pt x="101" y="28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75" y="0"/>
                      <a:pt x="375" y="0"/>
                      <a:pt x="376" y="0"/>
                    </a:cubicBezTo>
                    <a:cubicBezTo>
                      <a:pt x="376" y="0"/>
                      <a:pt x="376" y="0"/>
                      <a:pt x="376" y="0"/>
                    </a:cubicBezTo>
                    <a:cubicBezTo>
                      <a:pt x="376" y="1"/>
                      <a:pt x="376" y="1"/>
                      <a:pt x="376" y="2"/>
                    </a:cubicBezTo>
                    <a:cubicBezTo>
                      <a:pt x="376" y="2"/>
                      <a:pt x="376" y="2"/>
                      <a:pt x="376" y="2"/>
                    </a:cubicBezTo>
                    <a:cubicBezTo>
                      <a:pt x="376" y="282"/>
                      <a:pt x="376" y="282"/>
                      <a:pt x="376" y="282"/>
                    </a:cubicBezTo>
                    <a:cubicBezTo>
                      <a:pt x="324" y="723"/>
                      <a:pt x="324" y="723"/>
                      <a:pt x="324" y="723"/>
                    </a:cubicBezTo>
                    <a:cubicBezTo>
                      <a:pt x="321" y="744"/>
                      <a:pt x="321" y="744"/>
                      <a:pt x="321" y="744"/>
                    </a:cubicBezTo>
                    <a:cubicBezTo>
                      <a:pt x="321" y="744"/>
                      <a:pt x="320" y="745"/>
                      <a:pt x="320" y="745"/>
                    </a:cubicBezTo>
                    <a:cubicBezTo>
                      <a:pt x="320" y="745"/>
                      <a:pt x="320" y="745"/>
                      <a:pt x="320" y="745"/>
                    </a:cubicBezTo>
                    <a:cubicBezTo>
                      <a:pt x="218" y="778"/>
                      <a:pt x="218" y="778"/>
                      <a:pt x="218" y="778"/>
                    </a:cubicBezTo>
                    <a:close/>
                    <a:moveTo>
                      <a:pt x="218" y="777"/>
                    </a:moveTo>
                    <a:cubicBezTo>
                      <a:pt x="219" y="775"/>
                      <a:pt x="219" y="775"/>
                      <a:pt x="219" y="775"/>
                    </a:cubicBezTo>
                    <a:cubicBezTo>
                      <a:pt x="218" y="777"/>
                      <a:pt x="218" y="777"/>
                      <a:pt x="218" y="777"/>
                    </a:cubicBezTo>
                    <a:close/>
                    <a:moveTo>
                      <a:pt x="3" y="28"/>
                    </a:moveTo>
                    <a:cubicBezTo>
                      <a:pt x="104" y="281"/>
                      <a:pt x="104" y="281"/>
                      <a:pt x="104" y="281"/>
                    </a:cubicBezTo>
                    <a:cubicBezTo>
                      <a:pt x="104" y="281"/>
                      <a:pt x="104" y="281"/>
                      <a:pt x="104" y="281"/>
                    </a:cubicBezTo>
                    <a:cubicBezTo>
                      <a:pt x="158" y="751"/>
                      <a:pt x="158" y="751"/>
                      <a:pt x="158" y="751"/>
                    </a:cubicBezTo>
                    <a:cubicBezTo>
                      <a:pt x="218" y="775"/>
                      <a:pt x="218" y="775"/>
                      <a:pt x="218" y="775"/>
                    </a:cubicBezTo>
                    <a:cubicBezTo>
                      <a:pt x="318" y="742"/>
                      <a:pt x="318" y="742"/>
                      <a:pt x="318" y="742"/>
                    </a:cubicBezTo>
                    <a:cubicBezTo>
                      <a:pt x="321" y="723"/>
                      <a:pt x="321" y="723"/>
                      <a:pt x="321" y="723"/>
                    </a:cubicBezTo>
                    <a:cubicBezTo>
                      <a:pt x="373" y="282"/>
                      <a:pt x="373" y="282"/>
                      <a:pt x="373" y="282"/>
                    </a:cubicBezTo>
                    <a:cubicBezTo>
                      <a:pt x="373" y="3"/>
                      <a:pt x="373" y="3"/>
                      <a:pt x="373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3" y="28"/>
                      <a:pt x="3" y="28"/>
                      <a:pt x="3" y="2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2" name="Freeform 128"/>
              <p:cNvSpPr/>
              <p:nvPr/>
            </p:nvSpPr>
            <p:spPr bwMode="auto">
              <a:xfrm>
                <a:off x="6889751" y="1990725"/>
                <a:ext cx="1020763" cy="2816225"/>
              </a:xfrm>
              <a:custGeom>
                <a:avLst/>
                <a:gdLst>
                  <a:gd name="T0" fmla="*/ 513 w 643"/>
                  <a:gd name="T1" fmla="*/ 1774 h 1774"/>
                  <a:gd name="T2" fmla="*/ 523 w 643"/>
                  <a:gd name="T3" fmla="*/ 1706 h 1774"/>
                  <a:gd name="T4" fmla="*/ 643 w 643"/>
                  <a:gd name="T5" fmla="*/ 663 h 1774"/>
                  <a:gd name="T6" fmla="*/ 643 w 643"/>
                  <a:gd name="T7" fmla="*/ 0 h 1774"/>
                  <a:gd name="T8" fmla="*/ 0 w 643"/>
                  <a:gd name="T9" fmla="*/ 0 h 1774"/>
                  <a:gd name="T10" fmla="*/ 0 w 643"/>
                  <a:gd name="T11" fmla="*/ 663 h 1774"/>
                  <a:gd name="T12" fmla="*/ 128 w 643"/>
                  <a:gd name="T13" fmla="*/ 1774 h 1774"/>
                  <a:gd name="T14" fmla="*/ 513 w 643"/>
                  <a:gd name="T15" fmla="*/ 1774 h 1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3" h="1774">
                    <a:moveTo>
                      <a:pt x="513" y="1774"/>
                    </a:moveTo>
                    <a:lnTo>
                      <a:pt x="523" y="1706"/>
                    </a:lnTo>
                    <a:lnTo>
                      <a:pt x="643" y="663"/>
                    </a:lnTo>
                    <a:lnTo>
                      <a:pt x="643" y="0"/>
                    </a:lnTo>
                    <a:lnTo>
                      <a:pt x="0" y="0"/>
                    </a:lnTo>
                    <a:lnTo>
                      <a:pt x="0" y="663"/>
                    </a:lnTo>
                    <a:lnTo>
                      <a:pt x="128" y="1774"/>
                    </a:lnTo>
                    <a:lnTo>
                      <a:pt x="513" y="1774"/>
                    </a:lnTo>
                    <a:close/>
                  </a:path>
                </a:pathLst>
              </a:custGeom>
              <a:solidFill>
                <a:srgbClr val="9DDE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3" name="Freeform 129"/>
              <p:cNvSpPr>
                <a:spLocks noEditPoints="1"/>
              </p:cNvSpPr>
              <p:nvPr/>
            </p:nvSpPr>
            <p:spPr bwMode="auto">
              <a:xfrm>
                <a:off x="6886576" y="1982788"/>
                <a:ext cx="1031875" cy="2828925"/>
              </a:xfrm>
              <a:custGeom>
                <a:avLst/>
                <a:gdLst>
                  <a:gd name="T0" fmla="*/ 55 w 275"/>
                  <a:gd name="T1" fmla="*/ 753 h 753"/>
                  <a:gd name="T2" fmla="*/ 54 w 275"/>
                  <a:gd name="T3" fmla="*/ 752 h 753"/>
                  <a:gd name="T4" fmla="*/ 54 w 275"/>
                  <a:gd name="T5" fmla="*/ 752 h 753"/>
                  <a:gd name="T6" fmla="*/ 0 w 275"/>
                  <a:gd name="T7" fmla="*/ 282 h 753"/>
                  <a:gd name="T8" fmla="*/ 0 w 275"/>
                  <a:gd name="T9" fmla="*/ 2 h 753"/>
                  <a:gd name="T10" fmla="*/ 0 w 275"/>
                  <a:gd name="T11" fmla="*/ 1 h 753"/>
                  <a:gd name="T12" fmla="*/ 0 w 275"/>
                  <a:gd name="T13" fmla="*/ 1 h 753"/>
                  <a:gd name="T14" fmla="*/ 1 w 275"/>
                  <a:gd name="T15" fmla="*/ 0 h 753"/>
                  <a:gd name="T16" fmla="*/ 1 w 275"/>
                  <a:gd name="T17" fmla="*/ 0 h 753"/>
                  <a:gd name="T18" fmla="*/ 273 w 275"/>
                  <a:gd name="T19" fmla="*/ 0 h 753"/>
                  <a:gd name="T20" fmla="*/ 274 w 275"/>
                  <a:gd name="T21" fmla="*/ 1 h 753"/>
                  <a:gd name="T22" fmla="*/ 274 w 275"/>
                  <a:gd name="T23" fmla="*/ 1 h 753"/>
                  <a:gd name="T24" fmla="*/ 275 w 275"/>
                  <a:gd name="T25" fmla="*/ 2 h 753"/>
                  <a:gd name="T26" fmla="*/ 275 w 275"/>
                  <a:gd name="T27" fmla="*/ 2 h 753"/>
                  <a:gd name="T28" fmla="*/ 275 w 275"/>
                  <a:gd name="T29" fmla="*/ 282 h 753"/>
                  <a:gd name="T30" fmla="*/ 223 w 275"/>
                  <a:gd name="T31" fmla="*/ 723 h 753"/>
                  <a:gd name="T32" fmla="*/ 220 w 275"/>
                  <a:gd name="T33" fmla="*/ 752 h 753"/>
                  <a:gd name="T34" fmla="*/ 218 w 275"/>
                  <a:gd name="T35" fmla="*/ 753 h 753"/>
                  <a:gd name="T36" fmla="*/ 218 w 275"/>
                  <a:gd name="T37" fmla="*/ 753 h 753"/>
                  <a:gd name="T38" fmla="*/ 55 w 275"/>
                  <a:gd name="T39" fmla="*/ 753 h 753"/>
                  <a:gd name="T40" fmla="*/ 218 w 275"/>
                  <a:gd name="T41" fmla="*/ 752 h 753"/>
                  <a:gd name="T42" fmla="*/ 218 w 275"/>
                  <a:gd name="T43" fmla="*/ 750 h 753"/>
                  <a:gd name="T44" fmla="*/ 218 w 275"/>
                  <a:gd name="T45" fmla="*/ 752 h 753"/>
                  <a:gd name="T46" fmla="*/ 3 w 275"/>
                  <a:gd name="T47" fmla="*/ 282 h 753"/>
                  <a:gd name="T48" fmla="*/ 56 w 275"/>
                  <a:gd name="T49" fmla="*/ 750 h 753"/>
                  <a:gd name="T50" fmla="*/ 217 w 275"/>
                  <a:gd name="T51" fmla="*/ 750 h 753"/>
                  <a:gd name="T52" fmla="*/ 220 w 275"/>
                  <a:gd name="T53" fmla="*/ 723 h 753"/>
                  <a:gd name="T54" fmla="*/ 272 w 275"/>
                  <a:gd name="T55" fmla="*/ 282 h 753"/>
                  <a:gd name="T56" fmla="*/ 272 w 275"/>
                  <a:gd name="T57" fmla="*/ 3 h 753"/>
                  <a:gd name="T58" fmla="*/ 3 w 275"/>
                  <a:gd name="T59" fmla="*/ 3 h 753"/>
                  <a:gd name="T60" fmla="*/ 3 w 275"/>
                  <a:gd name="T61" fmla="*/ 282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5" h="753">
                    <a:moveTo>
                      <a:pt x="55" y="753"/>
                    </a:moveTo>
                    <a:cubicBezTo>
                      <a:pt x="54" y="753"/>
                      <a:pt x="54" y="753"/>
                      <a:pt x="54" y="752"/>
                    </a:cubicBezTo>
                    <a:cubicBezTo>
                      <a:pt x="54" y="752"/>
                      <a:pt x="54" y="752"/>
                      <a:pt x="54" y="752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73" y="0"/>
                      <a:pt x="273" y="0"/>
                      <a:pt x="273" y="0"/>
                    </a:cubicBezTo>
                    <a:cubicBezTo>
                      <a:pt x="274" y="0"/>
                      <a:pt x="274" y="1"/>
                      <a:pt x="274" y="1"/>
                    </a:cubicBezTo>
                    <a:cubicBezTo>
                      <a:pt x="274" y="1"/>
                      <a:pt x="274" y="1"/>
                      <a:pt x="274" y="1"/>
                    </a:cubicBezTo>
                    <a:cubicBezTo>
                      <a:pt x="275" y="1"/>
                      <a:pt x="275" y="1"/>
                      <a:pt x="275" y="2"/>
                    </a:cubicBezTo>
                    <a:cubicBezTo>
                      <a:pt x="275" y="2"/>
                      <a:pt x="275" y="2"/>
                      <a:pt x="275" y="2"/>
                    </a:cubicBezTo>
                    <a:cubicBezTo>
                      <a:pt x="275" y="282"/>
                      <a:pt x="275" y="282"/>
                      <a:pt x="275" y="282"/>
                    </a:cubicBezTo>
                    <a:cubicBezTo>
                      <a:pt x="223" y="723"/>
                      <a:pt x="223" y="723"/>
                      <a:pt x="223" y="723"/>
                    </a:cubicBezTo>
                    <a:cubicBezTo>
                      <a:pt x="220" y="752"/>
                      <a:pt x="220" y="752"/>
                      <a:pt x="220" y="752"/>
                    </a:cubicBezTo>
                    <a:cubicBezTo>
                      <a:pt x="220" y="753"/>
                      <a:pt x="219" y="753"/>
                      <a:pt x="218" y="753"/>
                    </a:cubicBezTo>
                    <a:cubicBezTo>
                      <a:pt x="218" y="753"/>
                      <a:pt x="218" y="753"/>
                      <a:pt x="218" y="753"/>
                    </a:cubicBezTo>
                    <a:cubicBezTo>
                      <a:pt x="55" y="753"/>
                      <a:pt x="55" y="753"/>
                      <a:pt x="55" y="753"/>
                    </a:cubicBezTo>
                    <a:close/>
                    <a:moveTo>
                      <a:pt x="218" y="752"/>
                    </a:moveTo>
                    <a:cubicBezTo>
                      <a:pt x="218" y="750"/>
                      <a:pt x="218" y="750"/>
                      <a:pt x="218" y="750"/>
                    </a:cubicBezTo>
                    <a:cubicBezTo>
                      <a:pt x="218" y="752"/>
                      <a:pt x="218" y="752"/>
                      <a:pt x="218" y="752"/>
                    </a:cubicBezTo>
                    <a:close/>
                    <a:moveTo>
                      <a:pt x="3" y="282"/>
                    </a:moveTo>
                    <a:cubicBezTo>
                      <a:pt x="56" y="750"/>
                      <a:pt x="56" y="750"/>
                      <a:pt x="56" y="750"/>
                    </a:cubicBezTo>
                    <a:cubicBezTo>
                      <a:pt x="217" y="750"/>
                      <a:pt x="217" y="750"/>
                      <a:pt x="217" y="750"/>
                    </a:cubicBezTo>
                    <a:cubicBezTo>
                      <a:pt x="220" y="723"/>
                      <a:pt x="220" y="723"/>
                      <a:pt x="220" y="723"/>
                    </a:cubicBezTo>
                    <a:cubicBezTo>
                      <a:pt x="272" y="282"/>
                      <a:pt x="272" y="282"/>
                      <a:pt x="272" y="282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82"/>
                      <a:pt x="3" y="282"/>
                      <a:pt x="3" y="28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4" name="Freeform 130"/>
              <p:cNvSpPr>
                <a:spLocks noEditPoints="1"/>
              </p:cNvSpPr>
              <p:nvPr/>
            </p:nvSpPr>
            <p:spPr bwMode="auto">
              <a:xfrm>
                <a:off x="7005639" y="2100263"/>
                <a:ext cx="792163" cy="2593975"/>
              </a:xfrm>
              <a:custGeom>
                <a:avLst/>
                <a:gdLst>
                  <a:gd name="T0" fmla="*/ 163 w 211"/>
                  <a:gd name="T1" fmla="*/ 677 h 691"/>
                  <a:gd name="T2" fmla="*/ 117 w 211"/>
                  <a:gd name="T3" fmla="*/ 686 h 691"/>
                  <a:gd name="T4" fmla="*/ 99 w 211"/>
                  <a:gd name="T5" fmla="*/ 686 h 691"/>
                  <a:gd name="T6" fmla="*/ 71 w 211"/>
                  <a:gd name="T7" fmla="*/ 689 h 691"/>
                  <a:gd name="T8" fmla="*/ 52 w 211"/>
                  <a:gd name="T9" fmla="*/ 677 h 691"/>
                  <a:gd name="T10" fmla="*/ 164 w 211"/>
                  <a:gd name="T11" fmla="*/ 644 h 691"/>
                  <a:gd name="T12" fmla="*/ 44 w 211"/>
                  <a:gd name="T13" fmla="*/ 633 h 691"/>
                  <a:gd name="T14" fmla="*/ 163 w 211"/>
                  <a:gd name="T15" fmla="*/ 629 h 691"/>
                  <a:gd name="T16" fmla="*/ 165 w 211"/>
                  <a:gd name="T17" fmla="*/ 631 h 691"/>
                  <a:gd name="T18" fmla="*/ 43 w 211"/>
                  <a:gd name="T19" fmla="*/ 620 h 691"/>
                  <a:gd name="T20" fmla="*/ 173 w 211"/>
                  <a:gd name="T21" fmla="*/ 587 h 691"/>
                  <a:gd name="T22" fmla="*/ 42 w 211"/>
                  <a:gd name="T23" fmla="*/ 587 h 691"/>
                  <a:gd name="T24" fmla="*/ 174 w 211"/>
                  <a:gd name="T25" fmla="*/ 555 h 691"/>
                  <a:gd name="T26" fmla="*/ 34 w 211"/>
                  <a:gd name="T27" fmla="*/ 543 h 691"/>
                  <a:gd name="T28" fmla="*/ 174 w 211"/>
                  <a:gd name="T29" fmla="*/ 539 h 691"/>
                  <a:gd name="T30" fmla="*/ 176 w 211"/>
                  <a:gd name="T31" fmla="*/ 542 h 691"/>
                  <a:gd name="T32" fmla="*/ 32 w 211"/>
                  <a:gd name="T33" fmla="*/ 530 h 691"/>
                  <a:gd name="T34" fmla="*/ 183 w 211"/>
                  <a:gd name="T35" fmla="*/ 498 h 691"/>
                  <a:gd name="T36" fmla="*/ 32 w 211"/>
                  <a:gd name="T37" fmla="*/ 498 h 691"/>
                  <a:gd name="T38" fmla="*/ 185 w 211"/>
                  <a:gd name="T39" fmla="*/ 466 h 691"/>
                  <a:gd name="T40" fmla="*/ 24 w 211"/>
                  <a:gd name="T41" fmla="*/ 454 h 691"/>
                  <a:gd name="T42" fmla="*/ 184 w 211"/>
                  <a:gd name="T43" fmla="*/ 450 h 691"/>
                  <a:gd name="T44" fmla="*/ 186 w 211"/>
                  <a:gd name="T45" fmla="*/ 452 h 691"/>
                  <a:gd name="T46" fmla="*/ 22 w 211"/>
                  <a:gd name="T47" fmla="*/ 441 h 691"/>
                  <a:gd name="T48" fmla="*/ 194 w 211"/>
                  <a:gd name="T49" fmla="*/ 409 h 691"/>
                  <a:gd name="T50" fmla="*/ 21 w 211"/>
                  <a:gd name="T51" fmla="*/ 409 h 691"/>
                  <a:gd name="T52" fmla="*/ 195 w 211"/>
                  <a:gd name="T53" fmla="*/ 376 h 691"/>
                  <a:gd name="T54" fmla="*/ 14 w 211"/>
                  <a:gd name="T55" fmla="*/ 365 h 691"/>
                  <a:gd name="T56" fmla="*/ 194 w 211"/>
                  <a:gd name="T57" fmla="*/ 360 h 691"/>
                  <a:gd name="T58" fmla="*/ 197 w 211"/>
                  <a:gd name="T59" fmla="*/ 363 h 691"/>
                  <a:gd name="T60" fmla="*/ 12 w 211"/>
                  <a:gd name="T61" fmla="*/ 351 h 691"/>
                  <a:gd name="T62" fmla="*/ 204 w 211"/>
                  <a:gd name="T63" fmla="*/ 319 h 691"/>
                  <a:gd name="T64" fmla="*/ 11 w 211"/>
                  <a:gd name="T65" fmla="*/ 319 h 691"/>
                  <a:gd name="T66" fmla="*/ 205 w 211"/>
                  <a:gd name="T67" fmla="*/ 287 h 691"/>
                  <a:gd name="T68" fmla="*/ 4 w 211"/>
                  <a:gd name="T69" fmla="*/ 275 h 691"/>
                  <a:gd name="T70" fmla="*/ 205 w 211"/>
                  <a:gd name="T71" fmla="*/ 271 h 691"/>
                  <a:gd name="T72" fmla="*/ 207 w 211"/>
                  <a:gd name="T73" fmla="*/ 274 h 691"/>
                  <a:gd name="T74" fmla="*/ 4 w 211"/>
                  <a:gd name="T75" fmla="*/ 259 h 691"/>
                  <a:gd name="T76" fmla="*/ 4 w 211"/>
                  <a:gd name="T77" fmla="*/ 261 h 691"/>
                  <a:gd name="T78" fmla="*/ 211 w 211"/>
                  <a:gd name="T79" fmla="*/ 229 h 691"/>
                  <a:gd name="T80" fmla="*/ 4 w 211"/>
                  <a:gd name="T81" fmla="*/ 230 h 691"/>
                  <a:gd name="T82" fmla="*/ 209 w 211"/>
                  <a:gd name="T83" fmla="*/ 214 h 691"/>
                  <a:gd name="T84" fmla="*/ 206 w 211"/>
                  <a:gd name="T85" fmla="*/ 181 h 691"/>
                  <a:gd name="T86" fmla="*/ 2 w 211"/>
                  <a:gd name="T87" fmla="*/ 155 h 691"/>
                  <a:gd name="T88" fmla="*/ 211 w 211"/>
                  <a:gd name="T89" fmla="*/ 139 h 691"/>
                  <a:gd name="T90" fmla="*/ 4 w 211"/>
                  <a:gd name="T91" fmla="*/ 140 h 691"/>
                  <a:gd name="T92" fmla="*/ 209 w 211"/>
                  <a:gd name="T93" fmla="*/ 124 h 691"/>
                  <a:gd name="T94" fmla="*/ 206 w 211"/>
                  <a:gd name="T95" fmla="*/ 91 h 691"/>
                  <a:gd name="T96" fmla="*/ 2 w 211"/>
                  <a:gd name="T97" fmla="*/ 65 h 691"/>
                  <a:gd name="T98" fmla="*/ 211 w 211"/>
                  <a:gd name="T99" fmla="*/ 49 h 691"/>
                  <a:gd name="T100" fmla="*/ 4 w 211"/>
                  <a:gd name="T101" fmla="*/ 50 h 691"/>
                  <a:gd name="T102" fmla="*/ 209 w 211"/>
                  <a:gd name="T103" fmla="*/ 34 h 691"/>
                  <a:gd name="T104" fmla="*/ 195 w 211"/>
                  <a:gd name="T105" fmla="*/ 5 h 691"/>
                  <a:gd name="T106" fmla="*/ 163 w 211"/>
                  <a:gd name="T107" fmla="*/ 3 h 691"/>
                  <a:gd name="T108" fmla="*/ 133 w 211"/>
                  <a:gd name="T109" fmla="*/ 3 h 691"/>
                  <a:gd name="T110" fmla="*/ 105 w 211"/>
                  <a:gd name="T111" fmla="*/ 0 h 691"/>
                  <a:gd name="T112" fmla="*/ 75 w 211"/>
                  <a:gd name="T113" fmla="*/ 0 h 691"/>
                  <a:gd name="T114" fmla="*/ 57 w 211"/>
                  <a:gd name="T115" fmla="*/ 0 h 691"/>
                  <a:gd name="T116" fmla="*/ 30 w 211"/>
                  <a:gd name="T117" fmla="*/ 3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1" h="691">
                    <a:moveTo>
                      <a:pt x="147" y="691"/>
                    </a:moveTo>
                    <a:cubicBezTo>
                      <a:pt x="145" y="691"/>
                      <a:pt x="144" y="690"/>
                      <a:pt x="144" y="689"/>
                    </a:cubicBezTo>
                    <a:cubicBezTo>
                      <a:pt x="144" y="689"/>
                      <a:pt x="144" y="689"/>
                      <a:pt x="144" y="689"/>
                    </a:cubicBezTo>
                    <a:cubicBezTo>
                      <a:pt x="144" y="688"/>
                      <a:pt x="145" y="686"/>
                      <a:pt x="147" y="686"/>
                    </a:cubicBezTo>
                    <a:cubicBezTo>
                      <a:pt x="147" y="686"/>
                      <a:pt x="147" y="686"/>
                      <a:pt x="147" y="686"/>
                    </a:cubicBezTo>
                    <a:cubicBezTo>
                      <a:pt x="157" y="686"/>
                      <a:pt x="157" y="686"/>
                      <a:pt x="157" y="686"/>
                    </a:cubicBezTo>
                    <a:cubicBezTo>
                      <a:pt x="158" y="676"/>
                      <a:pt x="158" y="676"/>
                      <a:pt x="158" y="676"/>
                    </a:cubicBezTo>
                    <a:cubicBezTo>
                      <a:pt x="158" y="675"/>
                      <a:pt x="159" y="674"/>
                      <a:pt x="161" y="674"/>
                    </a:cubicBezTo>
                    <a:cubicBezTo>
                      <a:pt x="161" y="674"/>
                      <a:pt x="161" y="674"/>
                      <a:pt x="161" y="674"/>
                    </a:cubicBezTo>
                    <a:cubicBezTo>
                      <a:pt x="162" y="674"/>
                      <a:pt x="163" y="675"/>
                      <a:pt x="163" y="677"/>
                    </a:cubicBezTo>
                    <a:cubicBezTo>
                      <a:pt x="163" y="677"/>
                      <a:pt x="163" y="677"/>
                      <a:pt x="163" y="677"/>
                    </a:cubicBezTo>
                    <a:cubicBezTo>
                      <a:pt x="163" y="677"/>
                      <a:pt x="163" y="677"/>
                      <a:pt x="163" y="677"/>
                    </a:cubicBezTo>
                    <a:cubicBezTo>
                      <a:pt x="163" y="677"/>
                      <a:pt x="163" y="677"/>
                      <a:pt x="163" y="677"/>
                    </a:cubicBezTo>
                    <a:cubicBezTo>
                      <a:pt x="161" y="689"/>
                      <a:pt x="161" y="689"/>
                      <a:pt x="161" y="689"/>
                    </a:cubicBezTo>
                    <a:cubicBezTo>
                      <a:pt x="161" y="689"/>
                      <a:pt x="161" y="689"/>
                      <a:pt x="161" y="689"/>
                    </a:cubicBezTo>
                    <a:cubicBezTo>
                      <a:pt x="161" y="689"/>
                      <a:pt x="161" y="689"/>
                      <a:pt x="161" y="689"/>
                    </a:cubicBezTo>
                    <a:cubicBezTo>
                      <a:pt x="161" y="690"/>
                      <a:pt x="160" y="691"/>
                      <a:pt x="159" y="691"/>
                    </a:cubicBezTo>
                    <a:cubicBezTo>
                      <a:pt x="159" y="691"/>
                      <a:pt x="159" y="691"/>
                      <a:pt x="159" y="691"/>
                    </a:cubicBezTo>
                    <a:cubicBezTo>
                      <a:pt x="147" y="691"/>
                      <a:pt x="147" y="691"/>
                      <a:pt x="147" y="691"/>
                    </a:cubicBezTo>
                    <a:close/>
                    <a:moveTo>
                      <a:pt x="117" y="691"/>
                    </a:moveTo>
                    <a:cubicBezTo>
                      <a:pt x="115" y="691"/>
                      <a:pt x="114" y="690"/>
                      <a:pt x="114" y="689"/>
                    </a:cubicBezTo>
                    <a:cubicBezTo>
                      <a:pt x="114" y="689"/>
                      <a:pt x="114" y="689"/>
                      <a:pt x="114" y="689"/>
                    </a:cubicBezTo>
                    <a:cubicBezTo>
                      <a:pt x="114" y="688"/>
                      <a:pt x="115" y="686"/>
                      <a:pt x="117" y="686"/>
                    </a:cubicBezTo>
                    <a:cubicBezTo>
                      <a:pt x="117" y="686"/>
                      <a:pt x="117" y="686"/>
                      <a:pt x="117" y="686"/>
                    </a:cubicBezTo>
                    <a:cubicBezTo>
                      <a:pt x="129" y="686"/>
                      <a:pt x="129" y="686"/>
                      <a:pt x="129" y="686"/>
                    </a:cubicBezTo>
                    <a:cubicBezTo>
                      <a:pt x="130" y="686"/>
                      <a:pt x="131" y="688"/>
                      <a:pt x="131" y="689"/>
                    </a:cubicBezTo>
                    <a:cubicBezTo>
                      <a:pt x="131" y="689"/>
                      <a:pt x="131" y="689"/>
                      <a:pt x="131" y="689"/>
                    </a:cubicBezTo>
                    <a:cubicBezTo>
                      <a:pt x="131" y="690"/>
                      <a:pt x="130" y="691"/>
                      <a:pt x="129" y="691"/>
                    </a:cubicBezTo>
                    <a:cubicBezTo>
                      <a:pt x="129" y="691"/>
                      <a:pt x="129" y="691"/>
                      <a:pt x="129" y="691"/>
                    </a:cubicBezTo>
                    <a:cubicBezTo>
                      <a:pt x="117" y="691"/>
                      <a:pt x="117" y="691"/>
                      <a:pt x="117" y="691"/>
                    </a:cubicBezTo>
                    <a:close/>
                    <a:moveTo>
                      <a:pt x="87" y="691"/>
                    </a:moveTo>
                    <a:cubicBezTo>
                      <a:pt x="85" y="691"/>
                      <a:pt x="84" y="690"/>
                      <a:pt x="84" y="689"/>
                    </a:cubicBezTo>
                    <a:cubicBezTo>
                      <a:pt x="84" y="689"/>
                      <a:pt x="84" y="689"/>
                      <a:pt x="84" y="689"/>
                    </a:cubicBezTo>
                    <a:cubicBezTo>
                      <a:pt x="84" y="688"/>
                      <a:pt x="85" y="686"/>
                      <a:pt x="87" y="686"/>
                    </a:cubicBezTo>
                    <a:cubicBezTo>
                      <a:pt x="87" y="686"/>
                      <a:pt x="87" y="686"/>
                      <a:pt x="87" y="686"/>
                    </a:cubicBezTo>
                    <a:cubicBezTo>
                      <a:pt x="99" y="686"/>
                      <a:pt x="99" y="686"/>
                      <a:pt x="99" y="686"/>
                    </a:cubicBezTo>
                    <a:cubicBezTo>
                      <a:pt x="100" y="686"/>
                      <a:pt x="101" y="688"/>
                      <a:pt x="101" y="689"/>
                    </a:cubicBezTo>
                    <a:cubicBezTo>
                      <a:pt x="101" y="689"/>
                      <a:pt x="101" y="689"/>
                      <a:pt x="101" y="689"/>
                    </a:cubicBezTo>
                    <a:cubicBezTo>
                      <a:pt x="101" y="690"/>
                      <a:pt x="100" y="691"/>
                      <a:pt x="99" y="691"/>
                    </a:cubicBezTo>
                    <a:cubicBezTo>
                      <a:pt x="99" y="691"/>
                      <a:pt x="99" y="691"/>
                      <a:pt x="99" y="691"/>
                    </a:cubicBezTo>
                    <a:cubicBezTo>
                      <a:pt x="87" y="691"/>
                      <a:pt x="87" y="691"/>
                      <a:pt x="87" y="691"/>
                    </a:cubicBezTo>
                    <a:close/>
                    <a:moveTo>
                      <a:pt x="57" y="691"/>
                    </a:moveTo>
                    <a:cubicBezTo>
                      <a:pt x="55" y="691"/>
                      <a:pt x="54" y="690"/>
                      <a:pt x="54" y="689"/>
                    </a:cubicBezTo>
                    <a:cubicBezTo>
                      <a:pt x="54" y="689"/>
                      <a:pt x="54" y="689"/>
                      <a:pt x="54" y="689"/>
                    </a:cubicBezTo>
                    <a:cubicBezTo>
                      <a:pt x="54" y="688"/>
                      <a:pt x="55" y="686"/>
                      <a:pt x="57" y="686"/>
                    </a:cubicBezTo>
                    <a:cubicBezTo>
                      <a:pt x="57" y="686"/>
                      <a:pt x="57" y="686"/>
                      <a:pt x="57" y="686"/>
                    </a:cubicBezTo>
                    <a:cubicBezTo>
                      <a:pt x="69" y="686"/>
                      <a:pt x="69" y="686"/>
                      <a:pt x="69" y="686"/>
                    </a:cubicBezTo>
                    <a:cubicBezTo>
                      <a:pt x="70" y="686"/>
                      <a:pt x="71" y="688"/>
                      <a:pt x="71" y="689"/>
                    </a:cubicBezTo>
                    <a:cubicBezTo>
                      <a:pt x="71" y="689"/>
                      <a:pt x="71" y="689"/>
                      <a:pt x="71" y="689"/>
                    </a:cubicBezTo>
                    <a:cubicBezTo>
                      <a:pt x="71" y="690"/>
                      <a:pt x="70" y="691"/>
                      <a:pt x="69" y="691"/>
                    </a:cubicBezTo>
                    <a:cubicBezTo>
                      <a:pt x="69" y="691"/>
                      <a:pt x="69" y="691"/>
                      <a:pt x="69" y="691"/>
                    </a:cubicBezTo>
                    <a:cubicBezTo>
                      <a:pt x="57" y="691"/>
                      <a:pt x="57" y="691"/>
                      <a:pt x="57" y="691"/>
                    </a:cubicBezTo>
                    <a:close/>
                    <a:moveTo>
                      <a:pt x="47" y="677"/>
                    </a:moveTo>
                    <a:cubicBezTo>
                      <a:pt x="46" y="665"/>
                      <a:pt x="46" y="665"/>
                      <a:pt x="46" y="665"/>
                    </a:cubicBezTo>
                    <a:cubicBezTo>
                      <a:pt x="46" y="664"/>
                      <a:pt x="46" y="663"/>
                      <a:pt x="48" y="663"/>
                    </a:cubicBezTo>
                    <a:cubicBezTo>
                      <a:pt x="48" y="663"/>
                      <a:pt x="48" y="663"/>
                      <a:pt x="48" y="663"/>
                    </a:cubicBezTo>
                    <a:cubicBezTo>
                      <a:pt x="49" y="662"/>
                      <a:pt x="50" y="663"/>
                      <a:pt x="50" y="665"/>
                    </a:cubicBezTo>
                    <a:cubicBezTo>
                      <a:pt x="50" y="665"/>
                      <a:pt x="50" y="665"/>
                      <a:pt x="50" y="665"/>
                    </a:cubicBezTo>
                    <a:cubicBezTo>
                      <a:pt x="52" y="677"/>
                      <a:pt x="52" y="677"/>
                      <a:pt x="52" y="677"/>
                    </a:cubicBezTo>
                    <a:cubicBezTo>
                      <a:pt x="52" y="677"/>
                      <a:pt x="52" y="677"/>
                      <a:pt x="52" y="677"/>
                    </a:cubicBezTo>
                    <a:cubicBezTo>
                      <a:pt x="52" y="677"/>
                      <a:pt x="52" y="677"/>
                      <a:pt x="52" y="677"/>
                    </a:cubicBezTo>
                    <a:cubicBezTo>
                      <a:pt x="52" y="678"/>
                      <a:pt x="51" y="679"/>
                      <a:pt x="50" y="679"/>
                    </a:cubicBezTo>
                    <a:cubicBezTo>
                      <a:pt x="50" y="679"/>
                      <a:pt x="50" y="679"/>
                      <a:pt x="50" y="679"/>
                    </a:cubicBezTo>
                    <a:cubicBezTo>
                      <a:pt x="50" y="679"/>
                      <a:pt x="50" y="679"/>
                      <a:pt x="49" y="679"/>
                    </a:cubicBezTo>
                    <a:cubicBezTo>
                      <a:pt x="49" y="679"/>
                      <a:pt x="49" y="679"/>
                      <a:pt x="49" y="679"/>
                    </a:cubicBezTo>
                    <a:cubicBezTo>
                      <a:pt x="48" y="679"/>
                      <a:pt x="47" y="678"/>
                      <a:pt x="47" y="677"/>
                    </a:cubicBezTo>
                    <a:close/>
                    <a:moveTo>
                      <a:pt x="162" y="661"/>
                    </a:moveTo>
                    <a:cubicBezTo>
                      <a:pt x="161" y="661"/>
                      <a:pt x="160" y="660"/>
                      <a:pt x="160" y="658"/>
                    </a:cubicBezTo>
                    <a:cubicBezTo>
                      <a:pt x="160" y="658"/>
                      <a:pt x="160" y="658"/>
                      <a:pt x="160" y="658"/>
                    </a:cubicBezTo>
                    <a:cubicBezTo>
                      <a:pt x="161" y="646"/>
                      <a:pt x="161" y="646"/>
                      <a:pt x="161" y="646"/>
                    </a:cubicBezTo>
                    <a:cubicBezTo>
                      <a:pt x="161" y="645"/>
                      <a:pt x="163" y="644"/>
                      <a:pt x="164" y="644"/>
                    </a:cubicBezTo>
                    <a:cubicBezTo>
                      <a:pt x="164" y="644"/>
                      <a:pt x="164" y="644"/>
                      <a:pt x="164" y="644"/>
                    </a:cubicBezTo>
                    <a:cubicBezTo>
                      <a:pt x="165" y="644"/>
                      <a:pt x="166" y="646"/>
                      <a:pt x="166" y="647"/>
                    </a:cubicBezTo>
                    <a:cubicBezTo>
                      <a:pt x="166" y="647"/>
                      <a:pt x="166" y="647"/>
                      <a:pt x="166" y="647"/>
                    </a:cubicBezTo>
                    <a:cubicBezTo>
                      <a:pt x="166" y="647"/>
                      <a:pt x="166" y="647"/>
                      <a:pt x="166" y="647"/>
                    </a:cubicBezTo>
                    <a:cubicBezTo>
                      <a:pt x="166" y="647"/>
                      <a:pt x="166" y="647"/>
                      <a:pt x="166" y="647"/>
                    </a:cubicBezTo>
                    <a:cubicBezTo>
                      <a:pt x="165" y="659"/>
                      <a:pt x="165" y="659"/>
                      <a:pt x="165" y="659"/>
                    </a:cubicBezTo>
                    <a:cubicBezTo>
                      <a:pt x="165" y="660"/>
                      <a:pt x="164" y="661"/>
                      <a:pt x="162" y="661"/>
                    </a:cubicBezTo>
                    <a:cubicBezTo>
                      <a:pt x="162" y="661"/>
                      <a:pt x="162" y="661"/>
                      <a:pt x="162" y="661"/>
                    </a:cubicBezTo>
                    <a:cubicBezTo>
                      <a:pt x="162" y="661"/>
                      <a:pt x="162" y="661"/>
                      <a:pt x="162" y="661"/>
                    </a:cubicBezTo>
                    <a:close/>
                    <a:moveTo>
                      <a:pt x="44" y="647"/>
                    </a:moveTo>
                    <a:cubicBezTo>
                      <a:pt x="42" y="635"/>
                      <a:pt x="42" y="635"/>
                      <a:pt x="42" y="635"/>
                    </a:cubicBezTo>
                    <a:cubicBezTo>
                      <a:pt x="42" y="634"/>
                      <a:pt x="43" y="633"/>
                      <a:pt x="44" y="633"/>
                    </a:cubicBezTo>
                    <a:cubicBezTo>
                      <a:pt x="44" y="633"/>
                      <a:pt x="44" y="633"/>
                      <a:pt x="44" y="633"/>
                    </a:cubicBezTo>
                    <a:cubicBezTo>
                      <a:pt x="46" y="633"/>
                      <a:pt x="47" y="634"/>
                      <a:pt x="47" y="635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8" y="647"/>
                      <a:pt x="48" y="647"/>
                      <a:pt x="48" y="647"/>
                    </a:cubicBezTo>
                    <a:cubicBezTo>
                      <a:pt x="48" y="647"/>
                      <a:pt x="48" y="647"/>
                      <a:pt x="48" y="647"/>
                    </a:cubicBezTo>
                    <a:cubicBezTo>
                      <a:pt x="48" y="647"/>
                      <a:pt x="48" y="647"/>
                      <a:pt x="48" y="647"/>
                    </a:cubicBezTo>
                    <a:cubicBezTo>
                      <a:pt x="48" y="648"/>
                      <a:pt x="48" y="649"/>
                      <a:pt x="46" y="650"/>
                    </a:cubicBezTo>
                    <a:cubicBezTo>
                      <a:pt x="46" y="650"/>
                      <a:pt x="46" y="650"/>
                      <a:pt x="46" y="650"/>
                    </a:cubicBezTo>
                    <a:cubicBezTo>
                      <a:pt x="46" y="650"/>
                      <a:pt x="46" y="650"/>
                      <a:pt x="46" y="650"/>
                    </a:cubicBezTo>
                    <a:cubicBezTo>
                      <a:pt x="46" y="650"/>
                      <a:pt x="46" y="650"/>
                      <a:pt x="46" y="650"/>
                    </a:cubicBezTo>
                    <a:cubicBezTo>
                      <a:pt x="45" y="650"/>
                      <a:pt x="44" y="649"/>
                      <a:pt x="44" y="647"/>
                    </a:cubicBezTo>
                    <a:close/>
                    <a:moveTo>
                      <a:pt x="165" y="631"/>
                    </a:moveTo>
                    <a:cubicBezTo>
                      <a:pt x="164" y="631"/>
                      <a:pt x="163" y="630"/>
                      <a:pt x="163" y="629"/>
                    </a:cubicBezTo>
                    <a:cubicBezTo>
                      <a:pt x="163" y="629"/>
                      <a:pt x="163" y="629"/>
                      <a:pt x="163" y="629"/>
                    </a:cubicBezTo>
                    <a:cubicBezTo>
                      <a:pt x="165" y="617"/>
                      <a:pt x="165" y="617"/>
                      <a:pt x="165" y="617"/>
                    </a:cubicBezTo>
                    <a:cubicBezTo>
                      <a:pt x="165" y="615"/>
                      <a:pt x="166" y="614"/>
                      <a:pt x="167" y="615"/>
                    </a:cubicBezTo>
                    <a:cubicBezTo>
                      <a:pt x="167" y="615"/>
                      <a:pt x="167" y="615"/>
                      <a:pt x="167" y="615"/>
                    </a:cubicBezTo>
                    <a:cubicBezTo>
                      <a:pt x="169" y="615"/>
                      <a:pt x="170" y="616"/>
                      <a:pt x="170" y="617"/>
                    </a:cubicBezTo>
                    <a:cubicBezTo>
                      <a:pt x="170" y="617"/>
                      <a:pt x="170" y="617"/>
                      <a:pt x="170" y="617"/>
                    </a:cubicBezTo>
                    <a:cubicBezTo>
                      <a:pt x="170" y="617"/>
                      <a:pt x="170" y="617"/>
                      <a:pt x="170" y="617"/>
                    </a:cubicBezTo>
                    <a:cubicBezTo>
                      <a:pt x="170" y="617"/>
                      <a:pt x="170" y="617"/>
                      <a:pt x="170" y="617"/>
                    </a:cubicBezTo>
                    <a:cubicBezTo>
                      <a:pt x="168" y="629"/>
                      <a:pt x="168" y="629"/>
                      <a:pt x="168" y="629"/>
                    </a:cubicBezTo>
                    <a:cubicBezTo>
                      <a:pt x="168" y="630"/>
                      <a:pt x="167" y="631"/>
                      <a:pt x="166" y="631"/>
                    </a:cubicBezTo>
                    <a:cubicBezTo>
                      <a:pt x="166" y="631"/>
                      <a:pt x="166" y="631"/>
                      <a:pt x="166" y="631"/>
                    </a:cubicBezTo>
                    <a:cubicBezTo>
                      <a:pt x="166" y="631"/>
                      <a:pt x="166" y="631"/>
                      <a:pt x="165" y="631"/>
                    </a:cubicBezTo>
                    <a:close/>
                    <a:moveTo>
                      <a:pt x="40" y="618"/>
                    </a:moveTo>
                    <a:cubicBezTo>
                      <a:pt x="39" y="606"/>
                      <a:pt x="39" y="606"/>
                      <a:pt x="39" y="606"/>
                    </a:cubicBezTo>
                    <a:cubicBezTo>
                      <a:pt x="39" y="604"/>
                      <a:pt x="40" y="603"/>
                      <a:pt x="41" y="603"/>
                    </a:cubicBezTo>
                    <a:cubicBezTo>
                      <a:pt x="41" y="603"/>
                      <a:pt x="41" y="603"/>
                      <a:pt x="41" y="603"/>
                    </a:cubicBezTo>
                    <a:cubicBezTo>
                      <a:pt x="42" y="603"/>
                      <a:pt x="44" y="604"/>
                      <a:pt x="44" y="605"/>
                    </a:cubicBezTo>
                    <a:cubicBezTo>
                      <a:pt x="44" y="605"/>
                      <a:pt x="44" y="605"/>
                      <a:pt x="44" y="605"/>
                    </a:cubicBezTo>
                    <a:cubicBezTo>
                      <a:pt x="45" y="617"/>
                      <a:pt x="45" y="617"/>
                      <a:pt x="45" y="617"/>
                    </a:cubicBezTo>
                    <a:cubicBezTo>
                      <a:pt x="45" y="617"/>
                      <a:pt x="45" y="617"/>
                      <a:pt x="45" y="617"/>
                    </a:cubicBezTo>
                    <a:cubicBezTo>
                      <a:pt x="45" y="617"/>
                      <a:pt x="45" y="617"/>
                      <a:pt x="45" y="617"/>
                    </a:cubicBezTo>
                    <a:cubicBezTo>
                      <a:pt x="45" y="619"/>
                      <a:pt x="44" y="620"/>
                      <a:pt x="43" y="620"/>
                    </a:cubicBezTo>
                    <a:cubicBezTo>
                      <a:pt x="43" y="620"/>
                      <a:pt x="43" y="620"/>
                      <a:pt x="43" y="620"/>
                    </a:cubicBezTo>
                    <a:cubicBezTo>
                      <a:pt x="43" y="620"/>
                      <a:pt x="43" y="620"/>
                      <a:pt x="43" y="620"/>
                    </a:cubicBezTo>
                    <a:cubicBezTo>
                      <a:pt x="43" y="620"/>
                      <a:pt x="43" y="620"/>
                      <a:pt x="43" y="620"/>
                    </a:cubicBezTo>
                    <a:cubicBezTo>
                      <a:pt x="41" y="620"/>
                      <a:pt x="40" y="619"/>
                      <a:pt x="40" y="618"/>
                    </a:cubicBezTo>
                    <a:close/>
                    <a:moveTo>
                      <a:pt x="169" y="601"/>
                    </a:moveTo>
                    <a:cubicBezTo>
                      <a:pt x="168" y="601"/>
                      <a:pt x="167" y="600"/>
                      <a:pt x="167" y="599"/>
                    </a:cubicBezTo>
                    <a:cubicBezTo>
                      <a:pt x="167" y="599"/>
                      <a:pt x="167" y="599"/>
                      <a:pt x="167" y="599"/>
                    </a:cubicBezTo>
                    <a:cubicBezTo>
                      <a:pt x="168" y="587"/>
                      <a:pt x="168" y="587"/>
                      <a:pt x="168" y="587"/>
                    </a:cubicBezTo>
                    <a:cubicBezTo>
                      <a:pt x="168" y="586"/>
                      <a:pt x="170" y="585"/>
                      <a:pt x="171" y="585"/>
                    </a:cubicBezTo>
                    <a:cubicBezTo>
                      <a:pt x="171" y="585"/>
                      <a:pt x="171" y="585"/>
                      <a:pt x="171" y="585"/>
                    </a:cubicBezTo>
                    <a:cubicBezTo>
                      <a:pt x="172" y="585"/>
                      <a:pt x="173" y="586"/>
                      <a:pt x="173" y="587"/>
                    </a:cubicBezTo>
                    <a:cubicBezTo>
                      <a:pt x="173" y="587"/>
                      <a:pt x="173" y="587"/>
                      <a:pt x="173" y="587"/>
                    </a:cubicBezTo>
                    <a:cubicBezTo>
                      <a:pt x="173" y="587"/>
                      <a:pt x="173" y="587"/>
                      <a:pt x="173" y="587"/>
                    </a:cubicBezTo>
                    <a:cubicBezTo>
                      <a:pt x="173" y="587"/>
                      <a:pt x="173" y="587"/>
                      <a:pt x="173" y="587"/>
                    </a:cubicBezTo>
                    <a:cubicBezTo>
                      <a:pt x="172" y="599"/>
                      <a:pt x="172" y="599"/>
                      <a:pt x="172" y="599"/>
                    </a:cubicBezTo>
                    <a:cubicBezTo>
                      <a:pt x="171" y="601"/>
                      <a:pt x="170" y="601"/>
                      <a:pt x="169" y="601"/>
                    </a:cubicBezTo>
                    <a:cubicBezTo>
                      <a:pt x="169" y="601"/>
                      <a:pt x="169" y="601"/>
                      <a:pt x="169" y="601"/>
                    </a:cubicBezTo>
                    <a:cubicBezTo>
                      <a:pt x="169" y="601"/>
                      <a:pt x="169" y="601"/>
                      <a:pt x="169" y="601"/>
                    </a:cubicBezTo>
                    <a:close/>
                    <a:moveTo>
                      <a:pt x="37" y="588"/>
                    </a:moveTo>
                    <a:cubicBezTo>
                      <a:pt x="36" y="576"/>
                      <a:pt x="36" y="576"/>
                      <a:pt x="36" y="576"/>
                    </a:cubicBezTo>
                    <a:cubicBezTo>
                      <a:pt x="35" y="575"/>
                      <a:pt x="36" y="573"/>
                      <a:pt x="38" y="573"/>
                    </a:cubicBezTo>
                    <a:cubicBezTo>
                      <a:pt x="38" y="573"/>
                      <a:pt x="38" y="573"/>
                      <a:pt x="38" y="573"/>
                    </a:cubicBezTo>
                    <a:cubicBezTo>
                      <a:pt x="39" y="573"/>
                      <a:pt x="40" y="574"/>
                      <a:pt x="40" y="575"/>
                    </a:cubicBezTo>
                    <a:cubicBezTo>
                      <a:pt x="40" y="575"/>
                      <a:pt x="40" y="575"/>
                      <a:pt x="40" y="575"/>
                    </a:cubicBezTo>
                    <a:cubicBezTo>
                      <a:pt x="42" y="587"/>
                      <a:pt x="42" y="587"/>
                      <a:pt x="42" y="587"/>
                    </a:cubicBezTo>
                    <a:cubicBezTo>
                      <a:pt x="42" y="587"/>
                      <a:pt x="42" y="587"/>
                      <a:pt x="42" y="587"/>
                    </a:cubicBezTo>
                    <a:cubicBezTo>
                      <a:pt x="42" y="587"/>
                      <a:pt x="42" y="587"/>
                      <a:pt x="42" y="587"/>
                    </a:cubicBezTo>
                    <a:cubicBezTo>
                      <a:pt x="42" y="589"/>
                      <a:pt x="41" y="590"/>
                      <a:pt x="40" y="590"/>
                    </a:cubicBezTo>
                    <a:cubicBezTo>
                      <a:pt x="40" y="590"/>
                      <a:pt x="40" y="590"/>
                      <a:pt x="40" y="590"/>
                    </a:cubicBezTo>
                    <a:cubicBezTo>
                      <a:pt x="39" y="590"/>
                      <a:pt x="39" y="590"/>
                      <a:pt x="39" y="590"/>
                    </a:cubicBezTo>
                    <a:cubicBezTo>
                      <a:pt x="39" y="590"/>
                      <a:pt x="39" y="590"/>
                      <a:pt x="39" y="590"/>
                    </a:cubicBezTo>
                    <a:cubicBezTo>
                      <a:pt x="38" y="590"/>
                      <a:pt x="37" y="589"/>
                      <a:pt x="37" y="588"/>
                    </a:cubicBezTo>
                    <a:close/>
                    <a:moveTo>
                      <a:pt x="172" y="572"/>
                    </a:moveTo>
                    <a:cubicBezTo>
                      <a:pt x="171" y="571"/>
                      <a:pt x="170" y="570"/>
                      <a:pt x="170" y="569"/>
                    </a:cubicBezTo>
                    <a:cubicBezTo>
                      <a:pt x="170" y="569"/>
                      <a:pt x="170" y="569"/>
                      <a:pt x="170" y="569"/>
                    </a:cubicBezTo>
                    <a:cubicBezTo>
                      <a:pt x="172" y="557"/>
                      <a:pt x="172" y="557"/>
                      <a:pt x="172" y="557"/>
                    </a:cubicBezTo>
                    <a:cubicBezTo>
                      <a:pt x="172" y="556"/>
                      <a:pt x="173" y="555"/>
                      <a:pt x="174" y="555"/>
                    </a:cubicBezTo>
                    <a:cubicBezTo>
                      <a:pt x="174" y="555"/>
                      <a:pt x="174" y="555"/>
                      <a:pt x="174" y="555"/>
                    </a:cubicBezTo>
                    <a:cubicBezTo>
                      <a:pt x="176" y="555"/>
                      <a:pt x="176" y="556"/>
                      <a:pt x="176" y="557"/>
                    </a:cubicBezTo>
                    <a:cubicBezTo>
                      <a:pt x="176" y="557"/>
                      <a:pt x="176" y="557"/>
                      <a:pt x="176" y="557"/>
                    </a:cubicBezTo>
                    <a:cubicBezTo>
                      <a:pt x="176" y="557"/>
                      <a:pt x="176" y="558"/>
                      <a:pt x="176" y="558"/>
                    </a:cubicBezTo>
                    <a:cubicBezTo>
                      <a:pt x="176" y="558"/>
                      <a:pt x="176" y="558"/>
                      <a:pt x="176" y="558"/>
                    </a:cubicBezTo>
                    <a:cubicBezTo>
                      <a:pt x="175" y="570"/>
                      <a:pt x="175" y="570"/>
                      <a:pt x="175" y="570"/>
                    </a:cubicBezTo>
                    <a:cubicBezTo>
                      <a:pt x="175" y="571"/>
                      <a:pt x="174" y="572"/>
                      <a:pt x="173" y="572"/>
                    </a:cubicBezTo>
                    <a:cubicBezTo>
                      <a:pt x="173" y="572"/>
                      <a:pt x="173" y="572"/>
                      <a:pt x="173" y="572"/>
                    </a:cubicBezTo>
                    <a:cubicBezTo>
                      <a:pt x="173" y="572"/>
                      <a:pt x="172" y="572"/>
                      <a:pt x="172" y="572"/>
                    </a:cubicBezTo>
                    <a:close/>
                    <a:moveTo>
                      <a:pt x="34" y="558"/>
                    </a:moveTo>
                    <a:cubicBezTo>
                      <a:pt x="32" y="546"/>
                      <a:pt x="32" y="546"/>
                      <a:pt x="32" y="546"/>
                    </a:cubicBezTo>
                    <a:cubicBezTo>
                      <a:pt x="32" y="545"/>
                      <a:pt x="33" y="544"/>
                      <a:pt x="34" y="543"/>
                    </a:cubicBezTo>
                    <a:cubicBezTo>
                      <a:pt x="34" y="543"/>
                      <a:pt x="34" y="543"/>
                      <a:pt x="34" y="543"/>
                    </a:cubicBezTo>
                    <a:cubicBezTo>
                      <a:pt x="36" y="543"/>
                      <a:pt x="37" y="544"/>
                      <a:pt x="37" y="546"/>
                    </a:cubicBezTo>
                    <a:cubicBezTo>
                      <a:pt x="37" y="546"/>
                      <a:pt x="37" y="546"/>
                      <a:pt x="37" y="546"/>
                    </a:cubicBezTo>
                    <a:cubicBezTo>
                      <a:pt x="38" y="557"/>
                      <a:pt x="38" y="557"/>
                      <a:pt x="38" y="557"/>
                    </a:cubicBezTo>
                    <a:cubicBezTo>
                      <a:pt x="38" y="558"/>
                      <a:pt x="38" y="558"/>
                      <a:pt x="38" y="558"/>
                    </a:cubicBezTo>
                    <a:cubicBezTo>
                      <a:pt x="38" y="558"/>
                      <a:pt x="38" y="558"/>
                      <a:pt x="38" y="558"/>
                    </a:cubicBezTo>
                    <a:cubicBezTo>
                      <a:pt x="38" y="559"/>
                      <a:pt x="37" y="560"/>
                      <a:pt x="36" y="560"/>
                    </a:cubicBezTo>
                    <a:cubicBezTo>
                      <a:pt x="36" y="560"/>
                      <a:pt x="36" y="560"/>
                      <a:pt x="36" y="560"/>
                    </a:cubicBezTo>
                    <a:cubicBezTo>
                      <a:pt x="36" y="560"/>
                      <a:pt x="36" y="560"/>
                      <a:pt x="36" y="560"/>
                    </a:cubicBezTo>
                    <a:cubicBezTo>
                      <a:pt x="36" y="560"/>
                      <a:pt x="36" y="560"/>
                      <a:pt x="36" y="560"/>
                    </a:cubicBezTo>
                    <a:cubicBezTo>
                      <a:pt x="35" y="560"/>
                      <a:pt x="34" y="559"/>
                      <a:pt x="34" y="558"/>
                    </a:cubicBezTo>
                    <a:close/>
                    <a:moveTo>
                      <a:pt x="176" y="542"/>
                    </a:moveTo>
                    <a:cubicBezTo>
                      <a:pt x="175" y="542"/>
                      <a:pt x="174" y="540"/>
                      <a:pt x="174" y="539"/>
                    </a:cubicBezTo>
                    <a:cubicBezTo>
                      <a:pt x="174" y="539"/>
                      <a:pt x="174" y="539"/>
                      <a:pt x="174" y="539"/>
                    </a:cubicBezTo>
                    <a:cubicBezTo>
                      <a:pt x="175" y="527"/>
                      <a:pt x="175" y="527"/>
                      <a:pt x="175" y="527"/>
                    </a:cubicBezTo>
                    <a:cubicBezTo>
                      <a:pt x="175" y="526"/>
                      <a:pt x="176" y="525"/>
                      <a:pt x="178" y="525"/>
                    </a:cubicBezTo>
                    <a:cubicBezTo>
                      <a:pt x="178" y="525"/>
                      <a:pt x="178" y="525"/>
                      <a:pt x="178" y="525"/>
                    </a:cubicBezTo>
                    <a:cubicBezTo>
                      <a:pt x="179" y="525"/>
                      <a:pt x="180" y="526"/>
                      <a:pt x="180" y="528"/>
                    </a:cubicBezTo>
                    <a:cubicBezTo>
                      <a:pt x="180" y="528"/>
                      <a:pt x="180" y="528"/>
                      <a:pt x="180" y="528"/>
                    </a:cubicBezTo>
                    <a:cubicBezTo>
                      <a:pt x="180" y="528"/>
                      <a:pt x="180" y="528"/>
                      <a:pt x="180" y="528"/>
                    </a:cubicBezTo>
                    <a:cubicBezTo>
                      <a:pt x="180" y="528"/>
                      <a:pt x="180" y="528"/>
                      <a:pt x="180" y="528"/>
                    </a:cubicBezTo>
                    <a:cubicBezTo>
                      <a:pt x="179" y="540"/>
                      <a:pt x="179" y="540"/>
                      <a:pt x="179" y="540"/>
                    </a:cubicBezTo>
                    <a:cubicBezTo>
                      <a:pt x="178" y="541"/>
                      <a:pt x="177" y="542"/>
                      <a:pt x="176" y="542"/>
                    </a:cubicBezTo>
                    <a:cubicBezTo>
                      <a:pt x="176" y="542"/>
                      <a:pt x="176" y="542"/>
                      <a:pt x="176" y="542"/>
                    </a:cubicBezTo>
                    <a:cubicBezTo>
                      <a:pt x="176" y="542"/>
                      <a:pt x="176" y="542"/>
                      <a:pt x="176" y="542"/>
                    </a:cubicBezTo>
                    <a:close/>
                    <a:moveTo>
                      <a:pt x="30" y="528"/>
                    </a:moveTo>
                    <a:cubicBezTo>
                      <a:pt x="29" y="516"/>
                      <a:pt x="29" y="516"/>
                      <a:pt x="29" y="516"/>
                    </a:cubicBezTo>
                    <a:cubicBezTo>
                      <a:pt x="29" y="515"/>
                      <a:pt x="30" y="514"/>
                      <a:pt x="31" y="514"/>
                    </a:cubicBezTo>
                    <a:cubicBezTo>
                      <a:pt x="31" y="514"/>
                      <a:pt x="31" y="514"/>
                      <a:pt x="31" y="514"/>
                    </a:cubicBezTo>
                    <a:cubicBezTo>
                      <a:pt x="32" y="513"/>
                      <a:pt x="33" y="514"/>
                      <a:pt x="34" y="516"/>
                    </a:cubicBezTo>
                    <a:cubicBezTo>
                      <a:pt x="34" y="516"/>
                      <a:pt x="34" y="516"/>
                      <a:pt x="34" y="516"/>
                    </a:cubicBezTo>
                    <a:cubicBezTo>
                      <a:pt x="35" y="528"/>
                      <a:pt x="35" y="528"/>
                      <a:pt x="35" y="528"/>
                    </a:cubicBezTo>
                    <a:cubicBezTo>
                      <a:pt x="35" y="528"/>
                      <a:pt x="35" y="528"/>
                      <a:pt x="35" y="528"/>
                    </a:cubicBezTo>
                    <a:cubicBezTo>
                      <a:pt x="35" y="528"/>
                      <a:pt x="35" y="528"/>
                      <a:pt x="35" y="528"/>
                    </a:cubicBezTo>
                    <a:cubicBezTo>
                      <a:pt x="35" y="529"/>
                      <a:pt x="34" y="530"/>
                      <a:pt x="33" y="530"/>
                    </a:cubicBezTo>
                    <a:cubicBezTo>
                      <a:pt x="33" y="530"/>
                      <a:pt x="33" y="530"/>
                      <a:pt x="33" y="530"/>
                    </a:cubicBezTo>
                    <a:cubicBezTo>
                      <a:pt x="33" y="530"/>
                      <a:pt x="33" y="530"/>
                      <a:pt x="32" y="530"/>
                    </a:cubicBezTo>
                    <a:cubicBezTo>
                      <a:pt x="32" y="530"/>
                      <a:pt x="32" y="530"/>
                      <a:pt x="32" y="530"/>
                    </a:cubicBezTo>
                    <a:cubicBezTo>
                      <a:pt x="31" y="530"/>
                      <a:pt x="30" y="529"/>
                      <a:pt x="30" y="528"/>
                    </a:cubicBezTo>
                    <a:close/>
                    <a:moveTo>
                      <a:pt x="179" y="512"/>
                    </a:moveTo>
                    <a:cubicBezTo>
                      <a:pt x="178" y="512"/>
                      <a:pt x="177" y="511"/>
                      <a:pt x="177" y="509"/>
                    </a:cubicBezTo>
                    <a:cubicBezTo>
                      <a:pt x="177" y="509"/>
                      <a:pt x="177" y="509"/>
                      <a:pt x="177" y="509"/>
                    </a:cubicBezTo>
                    <a:cubicBezTo>
                      <a:pt x="179" y="497"/>
                      <a:pt x="179" y="497"/>
                      <a:pt x="179" y="497"/>
                    </a:cubicBezTo>
                    <a:cubicBezTo>
                      <a:pt x="179" y="496"/>
                      <a:pt x="180" y="495"/>
                      <a:pt x="181" y="495"/>
                    </a:cubicBezTo>
                    <a:cubicBezTo>
                      <a:pt x="181" y="495"/>
                      <a:pt x="181" y="495"/>
                      <a:pt x="181" y="495"/>
                    </a:cubicBezTo>
                    <a:cubicBezTo>
                      <a:pt x="182" y="495"/>
                      <a:pt x="183" y="497"/>
                      <a:pt x="183" y="498"/>
                    </a:cubicBezTo>
                    <a:cubicBezTo>
                      <a:pt x="183" y="498"/>
                      <a:pt x="183" y="498"/>
                      <a:pt x="183" y="498"/>
                    </a:cubicBezTo>
                    <a:cubicBezTo>
                      <a:pt x="183" y="498"/>
                      <a:pt x="183" y="498"/>
                      <a:pt x="183" y="498"/>
                    </a:cubicBezTo>
                    <a:cubicBezTo>
                      <a:pt x="183" y="498"/>
                      <a:pt x="183" y="498"/>
                      <a:pt x="183" y="498"/>
                    </a:cubicBezTo>
                    <a:cubicBezTo>
                      <a:pt x="182" y="510"/>
                      <a:pt x="182" y="510"/>
                      <a:pt x="182" y="510"/>
                    </a:cubicBezTo>
                    <a:cubicBezTo>
                      <a:pt x="182" y="511"/>
                      <a:pt x="181" y="512"/>
                      <a:pt x="180" y="512"/>
                    </a:cubicBezTo>
                    <a:cubicBezTo>
                      <a:pt x="180" y="512"/>
                      <a:pt x="180" y="512"/>
                      <a:pt x="180" y="512"/>
                    </a:cubicBezTo>
                    <a:cubicBezTo>
                      <a:pt x="179" y="512"/>
                      <a:pt x="179" y="512"/>
                      <a:pt x="179" y="512"/>
                    </a:cubicBezTo>
                    <a:close/>
                    <a:moveTo>
                      <a:pt x="27" y="498"/>
                    </a:moveTo>
                    <a:cubicBezTo>
                      <a:pt x="25" y="486"/>
                      <a:pt x="25" y="486"/>
                      <a:pt x="25" y="486"/>
                    </a:cubicBezTo>
                    <a:cubicBezTo>
                      <a:pt x="25" y="485"/>
                      <a:pt x="26" y="484"/>
                      <a:pt x="27" y="484"/>
                    </a:cubicBezTo>
                    <a:cubicBezTo>
                      <a:pt x="27" y="484"/>
                      <a:pt x="27" y="484"/>
                      <a:pt x="27" y="484"/>
                    </a:cubicBezTo>
                    <a:cubicBezTo>
                      <a:pt x="29" y="484"/>
                      <a:pt x="30" y="485"/>
                      <a:pt x="30" y="486"/>
                    </a:cubicBezTo>
                    <a:cubicBezTo>
                      <a:pt x="30" y="486"/>
                      <a:pt x="30" y="486"/>
                      <a:pt x="30" y="486"/>
                    </a:cubicBezTo>
                    <a:cubicBezTo>
                      <a:pt x="31" y="498"/>
                      <a:pt x="31" y="498"/>
                      <a:pt x="31" y="498"/>
                    </a:cubicBezTo>
                    <a:cubicBezTo>
                      <a:pt x="32" y="498"/>
                      <a:pt x="32" y="498"/>
                      <a:pt x="32" y="498"/>
                    </a:cubicBezTo>
                    <a:cubicBezTo>
                      <a:pt x="32" y="498"/>
                      <a:pt x="32" y="498"/>
                      <a:pt x="32" y="498"/>
                    </a:cubicBezTo>
                    <a:cubicBezTo>
                      <a:pt x="32" y="499"/>
                      <a:pt x="31" y="500"/>
                      <a:pt x="29" y="500"/>
                    </a:cubicBezTo>
                    <a:cubicBezTo>
                      <a:pt x="29" y="500"/>
                      <a:pt x="29" y="500"/>
                      <a:pt x="29" y="500"/>
                    </a:cubicBezTo>
                    <a:cubicBezTo>
                      <a:pt x="29" y="500"/>
                      <a:pt x="29" y="500"/>
                      <a:pt x="29" y="500"/>
                    </a:cubicBezTo>
                    <a:cubicBezTo>
                      <a:pt x="29" y="500"/>
                      <a:pt x="29" y="500"/>
                      <a:pt x="29" y="500"/>
                    </a:cubicBezTo>
                    <a:cubicBezTo>
                      <a:pt x="28" y="500"/>
                      <a:pt x="27" y="500"/>
                      <a:pt x="27" y="498"/>
                    </a:cubicBezTo>
                    <a:close/>
                    <a:moveTo>
                      <a:pt x="183" y="482"/>
                    </a:moveTo>
                    <a:cubicBezTo>
                      <a:pt x="181" y="482"/>
                      <a:pt x="180" y="481"/>
                      <a:pt x="181" y="480"/>
                    </a:cubicBezTo>
                    <a:cubicBezTo>
                      <a:pt x="181" y="480"/>
                      <a:pt x="181" y="480"/>
                      <a:pt x="181" y="480"/>
                    </a:cubicBezTo>
                    <a:cubicBezTo>
                      <a:pt x="182" y="468"/>
                      <a:pt x="182" y="468"/>
                      <a:pt x="182" y="468"/>
                    </a:cubicBezTo>
                    <a:cubicBezTo>
                      <a:pt x="182" y="466"/>
                      <a:pt x="183" y="465"/>
                      <a:pt x="185" y="466"/>
                    </a:cubicBezTo>
                    <a:cubicBezTo>
                      <a:pt x="185" y="466"/>
                      <a:pt x="185" y="466"/>
                      <a:pt x="185" y="466"/>
                    </a:cubicBezTo>
                    <a:cubicBezTo>
                      <a:pt x="186" y="466"/>
                      <a:pt x="187" y="467"/>
                      <a:pt x="187" y="468"/>
                    </a:cubicBezTo>
                    <a:cubicBezTo>
                      <a:pt x="187" y="468"/>
                      <a:pt x="187" y="468"/>
                      <a:pt x="187" y="468"/>
                    </a:cubicBezTo>
                    <a:cubicBezTo>
                      <a:pt x="187" y="468"/>
                      <a:pt x="187" y="468"/>
                      <a:pt x="187" y="468"/>
                    </a:cubicBezTo>
                    <a:cubicBezTo>
                      <a:pt x="187" y="468"/>
                      <a:pt x="187" y="468"/>
                      <a:pt x="187" y="468"/>
                    </a:cubicBezTo>
                    <a:cubicBezTo>
                      <a:pt x="185" y="480"/>
                      <a:pt x="185" y="480"/>
                      <a:pt x="185" y="480"/>
                    </a:cubicBezTo>
                    <a:cubicBezTo>
                      <a:pt x="185" y="481"/>
                      <a:pt x="184" y="482"/>
                      <a:pt x="183" y="482"/>
                    </a:cubicBezTo>
                    <a:cubicBezTo>
                      <a:pt x="183" y="482"/>
                      <a:pt x="183" y="482"/>
                      <a:pt x="183" y="482"/>
                    </a:cubicBezTo>
                    <a:cubicBezTo>
                      <a:pt x="183" y="482"/>
                      <a:pt x="183" y="482"/>
                      <a:pt x="183" y="482"/>
                    </a:cubicBezTo>
                    <a:close/>
                    <a:moveTo>
                      <a:pt x="23" y="469"/>
                    </a:moveTo>
                    <a:cubicBezTo>
                      <a:pt x="22" y="457"/>
                      <a:pt x="22" y="457"/>
                      <a:pt x="22" y="457"/>
                    </a:cubicBezTo>
                    <a:cubicBezTo>
                      <a:pt x="22" y="455"/>
                      <a:pt x="23" y="454"/>
                      <a:pt x="24" y="454"/>
                    </a:cubicBezTo>
                    <a:cubicBezTo>
                      <a:pt x="24" y="454"/>
                      <a:pt x="24" y="454"/>
                      <a:pt x="24" y="454"/>
                    </a:cubicBezTo>
                    <a:cubicBezTo>
                      <a:pt x="25" y="454"/>
                      <a:pt x="27" y="455"/>
                      <a:pt x="27" y="456"/>
                    </a:cubicBezTo>
                    <a:cubicBezTo>
                      <a:pt x="27" y="456"/>
                      <a:pt x="27" y="456"/>
                      <a:pt x="27" y="456"/>
                    </a:cubicBezTo>
                    <a:cubicBezTo>
                      <a:pt x="28" y="468"/>
                      <a:pt x="28" y="468"/>
                      <a:pt x="28" y="468"/>
                    </a:cubicBezTo>
                    <a:cubicBezTo>
                      <a:pt x="28" y="468"/>
                      <a:pt x="28" y="468"/>
                      <a:pt x="28" y="468"/>
                    </a:cubicBezTo>
                    <a:cubicBezTo>
                      <a:pt x="28" y="468"/>
                      <a:pt x="28" y="468"/>
                      <a:pt x="28" y="468"/>
                    </a:cubicBezTo>
                    <a:cubicBezTo>
                      <a:pt x="28" y="469"/>
                      <a:pt x="27" y="471"/>
                      <a:pt x="26" y="471"/>
                    </a:cubicBezTo>
                    <a:cubicBezTo>
                      <a:pt x="26" y="471"/>
                      <a:pt x="26" y="471"/>
                      <a:pt x="26" y="471"/>
                    </a:cubicBezTo>
                    <a:cubicBezTo>
                      <a:pt x="26" y="471"/>
                      <a:pt x="26" y="471"/>
                      <a:pt x="26" y="471"/>
                    </a:cubicBezTo>
                    <a:cubicBezTo>
                      <a:pt x="26" y="471"/>
                      <a:pt x="26" y="471"/>
                      <a:pt x="26" y="471"/>
                    </a:cubicBezTo>
                    <a:cubicBezTo>
                      <a:pt x="25" y="471"/>
                      <a:pt x="23" y="470"/>
                      <a:pt x="23" y="469"/>
                    </a:cubicBezTo>
                    <a:close/>
                    <a:moveTo>
                      <a:pt x="186" y="452"/>
                    </a:moveTo>
                    <a:cubicBezTo>
                      <a:pt x="185" y="452"/>
                      <a:pt x="184" y="451"/>
                      <a:pt x="184" y="450"/>
                    </a:cubicBezTo>
                    <a:cubicBezTo>
                      <a:pt x="184" y="450"/>
                      <a:pt x="184" y="450"/>
                      <a:pt x="184" y="450"/>
                    </a:cubicBezTo>
                    <a:cubicBezTo>
                      <a:pt x="185" y="438"/>
                      <a:pt x="185" y="438"/>
                      <a:pt x="185" y="438"/>
                    </a:cubicBezTo>
                    <a:cubicBezTo>
                      <a:pt x="186" y="437"/>
                      <a:pt x="187" y="436"/>
                      <a:pt x="188" y="436"/>
                    </a:cubicBezTo>
                    <a:cubicBezTo>
                      <a:pt x="188" y="436"/>
                      <a:pt x="188" y="436"/>
                      <a:pt x="188" y="436"/>
                    </a:cubicBezTo>
                    <a:cubicBezTo>
                      <a:pt x="189" y="436"/>
                      <a:pt x="190" y="437"/>
                      <a:pt x="190" y="438"/>
                    </a:cubicBezTo>
                    <a:cubicBezTo>
                      <a:pt x="190" y="438"/>
                      <a:pt x="190" y="438"/>
                      <a:pt x="190" y="438"/>
                    </a:cubicBezTo>
                    <a:cubicBezTo>
                      <a:pt x="190" y="438"/>
                      <a:pt x="190" y="438"/>
                      <a:pt x="190" y="438"/>
                    </a:cubicBezTo>
                    <a:cubicBezTo>
                      <a:pt x="190" y="438"/>
                      <a:pt x="190" y="438"/>
                      <a:pt x="190" y="438"/>
                    </a:cubicBezTo>
                    <a:cubicBezTo>
                      <a:pt x="189" y="450"/>
                      <a:pt x="189" y="450"/>
                      <a:pt x="189" y="450"/>
                    </a:cubicBezTo>
                    <a:cubicBezTo>
                      <a:pt x="189" y="452"/>
                      <a:pt x="188" y="452"/>
                      <a:pt x="186" y="452"/>
                    </a:cubicBezTo>
                    <a:cubicBezTo>
                      <a:pt x="186" y="452"/>
                      <a:pt x="186" y="452"/>
                      <a:pt x="186" y="452"/>
                    </a:cubicBezTo>
                    <a:cubicBezTo>
                      <a:pt x="186" y="452"/>
                      <a:pt x="186" y="452"/>
                      <a:pt x="186" y="452"/>
                    </a:cubicBezTo>
                    <a:close/>
                    <a:moveTo>
                      <a:pt x="20" y="439"/>
                    </a:moveTo>
                    <a:cubicBezTo>
                      <a:pt x="19" y="427"/>
                      <a:pt x="19" y="427"/>
                      <a:pt x="19" y="427"/>
                    </a:cubicBezTo>
                    <a:cubicBezTo>
                      <a:pt x="18" y="425"/>
                      <a:pt x="19" y="424"/>
                      <a:pt x="21" y="424"/>
                    </a:cubicBezTo>
                    <a:cubicBezTo>
                      <a:pt x="21" y="424"/>
                      <a:pt x="21" y="424"/>
                      <a:pt x="21" y="424"/>
                    </a:cubicBezTo>
                    <a:cubicBezTo>
                      <a:pt x="22" y="424"/>
                      <a:pt x="23" y="425"/>
                      <a:pt x="23" y="426"/>
                    </a:cubicBezTo>
                    <a:cubicBezTo>
                      <a:pt x="23" y="426"/>
                      <a:pt x="23" y="426"/>
                      <a:pt x="23" y="426"/>
                    </a:cubicBezTo>
                    <a:cubicBezTo>
                      <a:pt x="25" y="438"/>
                      <a:pt x="25" y="438"/>
                      <a:pt x="25" y="438"/>
                    </a:cubicBezTo>
                    <a:cubicBezTo>
                      <a:pt x="25" y="438"/>
                      <a:pt x="25" y="438"/>
                      <a:pt x="25" y="438"/>
                    </a:cubicBezTo>
                    <a:cubicBezTo>
                      <a:pt x="25" y="438"/>
                      <a:pt x="25" y="438"/>
                      <a:pt x="25" y="438"/>
                    </a:cubicBezTo>
                    <a:cubicBezTo>
                      <a:pt x="25" y="440"/>
                      <a:pt x="24" y="441"/>
                      <a:pt x="23" y="441"/>
                    </a:cubicBezTo>
                    <a:cubicBezTo>
                      <a:pt x="23" y="441"/>
                      <a:pt x="23" y="441"/>
                      <a:pt x="23" y="441"/>
                    </a:cubicBezTo>
                    <a:cubicBezTo>
                      <a:pt x="23" y="441"/>
                      <a:pt x="22" y="441"/>
                      <a:pt x="22" y="441"/>
                    </a:cubicBezTo>
                    <a:cubicBezTo>
                      <a:pt x="22" y="441"/>
                      <a:pt x="22" y="441"/>
                      <a:pt x="22" y="441"/>
                    </a:cubicBezTo>
                    <a:cubicBezTo>
                      <a:pt x="21" y="441"/>
                      <a:pt x="20" y="440"/>
                      <a:pt x="20" y="439"/>
                    </a:cubicBezTo>
                    <a:close/>
                    <a:moveTo>
                      <a:pt x="190" y="423"/>
                    </a:moveTo>
                    <a:cubicBezTo>
                      <a:pt x="188" y="422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9" y="408"/>
                      <a:pt x="189" y="408"/>
                      <a:pt x="189" y="408"/>
                    </a:cubicBezTo>
                    <a:cubicBezTo>
                      <a:pt x="189" y="407"/>
                      <a:pt x="190" y="406"/>
                      <a:pt x="192" y="406"/>
                    </a:cubicBezTo>
                    <a:cubicBezTo>
                      <a:pt x="192" y="406"/>
                      <a:pt x="192" y="406"/>
                      <a:pt x="192" y="406"/>
                    </a:cubicBezTo>
                    <a:cubicBezTo>
                      <a:pt x="193" y="406"/>
                      <a:pt x="194" y="407"/>
                      <a:pt x="194" y="408"/>
                    </a:cubicBezTo>
                    <a:cubicBezTo>
                      <a:pt x="194" y="408"/>
                      <a:pt x="194" y="408"/>
                      <a:pt x="194" y="408"/>
                    </a:cubicBezTo>
                    <a:cubicBezTo>
                      <a:pt x="194" y="408"/>
                      <a:pt x="194" y="409"/>
                      <a:pt x="194" y="409"/>
                    </a:cubicBezTo>
                    <a:cubicBezTo>
                      <a:pt x="194" y="409"/>
                      <a:pt x="194" y="409"/>
                      <a:pt x="194" y="409"/>
                    </a:cubicBezTo>
                    <a:cubicBezTo>
                      <a:pt x="192" y="421"/>
                      <a:pt x="192" y="421"/>
                      <a:pt x="192" y="421"/>
                    </a:cubicBezTo>
                    <a:cubicBezTo>
                      <a:pt x="192" y="422"/>
                      <a:pt x="191" y="423"/>
                      <a:pt x="190" y="423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90" y="423"/>
                      <a:pt x="190" y="423"/>
                      <a:pt x="190" y="423"/>
                    </a:cubicBezTo>
                    <a:close/>
                    <a:moveTo>
                      <a:pt x="17" y="409"/>
                    </a:moveTo>
                    <a:cubicBezTo>
                      <a:pt x="15" y="397"/>
                      <a:pt x="15" y="397"/>
                      <a:pt x="15" y="397"/>
                    </a:cubicBezTo>
                    <a:cubicBezTo>
                      <a:pt x="15" y="396"/>
                      <a:pt x="16" y="395"/>
                      <a:pt x="17" y="394"/>
                    </a:cubicBezTo>
                    <a:cubicBezTo>
                      <a:pt x="17" y="394"/>
                      <a:pt x="17" y="394"/>
                      <a:pt x="17" y="394"/>
                    </a:cubicBezTo>
                    <a:cubicBezTo>
                      <a:pt x="19" y="394"/>
                      <a:pt x="20" y="395"/>
                      <a:pt x="20" y="396"/>
                    </a:cubicBezTo>
                    <a:cubicBezTo>
                      <a:pt x="20" y="396"/>
                      <a:pt x="20" y="396"/>
                      <a:pt x="20" y="396"/>
                    </a:cubicBezTo>
                    <a:cubicBezTo>
                      <a:pt x="21" y="408"/>
                      <a:pt x="21" y="408"/>
                      <a:pt x="21" y="408"/>
                    </a:cubicBezTo>
                    <a:cubicBezTo>
                      <a:pt x="21" y="408"/>
                      <a:pt x="21" y="409"/>
                      <a:pt x="21" y="409"/>
                    </a:cubicBezTo>
                    <a:cubicBezTo>
                      <a:pt x="21" y="409"/>
                      <a:pt x="21" y="409"/>
                      <a:pt x="21" y="409"/>
                    </a:cubicBezTo>
                    <a:cubicBezTo>
                      <a:pt x="21" y="410"/>
                      <a:pt x="20" y="411"/>
                      <a:pt x="19" y="411"/>
                    </a:cubicBezTo>
                    <a:cubicBezTo>
                      <a:pt x="19" y="411"/>
                      <a:pt x="19" y="411"/>
                      <a:pt x="19" y="411"/>
                    </a:cubicBezTo>
                    <a:cubicBezTo>
                      <a:pt x="19" y="411"/>
                      <a:pt x="19" y="411"/>
                      <a:pt x="19" y="411"/>
                    </a:cubicBezTo>
                    <a:cubicBezTo>
                      <a:pt x="19" y="411"/>
                      <a:pt x="19" y="411"/>
                      <a:pt x="19" y="411"/>
                    </a:cubicBezTo>
                    <a:cubicBezTo>
                      <a:pt x="18" y="411"/>
                      <a:pt x="17" y="410"/>
                      <a:pt x="17" y="409"/>
                    </a:cubicBezTo>
                    <a:close/>
                    <a:moveTo>
                      <a:pt x="193" y="393"/>
                    </a:moveTo>
                    <a:cubicBezTo>
                      <a:pt x="192" y="393"/>
                      <a:pt x="191" y="391"/>
                      <a:pt x="191" y="390"/>
                    </a:cubicBezTo>
                    <a:cubicBezTo>
                      <a:pt x="191" y="390"/>
                      <a:pt x="191" y="390"/>
                      <a:pt x="191" y="390"/>
                    </a:cubicBezTo>
                    <a:cubicBezTo>
                      <a:pt x="192" y="378"/>
                      <a:pt x="192" y="378"/>
                      <a:pt x="192" y="378"/>
                    </a:cubicBezTo>
                    <a:cubicBezTo>
                      <a:pt x="193" y="377"/>
                      <a:pt x="194" y="376"/>
                      <a:pt x="195" y="376"/>
                    </a:cubicBezTo>
                    <a:cubicBezTo>
                      <a:pt x="195" y="376"/>
                      <a:pt x="195" y="376"/>
                      <a:pt x="195" y="376"/>
                    </a:cubicBezTo>
                    <a:cubicBezTo>
                      <a:pt x="196" y="376"/>
                      <a:pt x="197" y="377"/>
                      <a:pt x="197" y="379"/>
                    </a:cubicBezTo>
                    <a:cubicBezTo>
                      <a:pt x="197" y="379"/>
                      <a:pt x="197" y="379"/>
                      <a:pt x="197" y="379"/>
                    </a:cubicBezTo>
                    <a:cubicBezTo>
                      <a:pt x="197" y="379"/>
                      <a:pt x="197" y="379"/>
                      <a:pt x="197" y="379"/>
                    </a:cubicBezTo>
                    <a:cubicBezTo>
                      <a:pt x="197" y="379"/>
                      <a:pt x="197" y="379"/>
                      <a:pt x="197" y="379"/>
                    </a:cubicBezTo>
                    <a:cubicBezTo>
                      <a:pt x="196" y="391"/>
                      <a:pt x="196" y="391"/>
                      <a:pt x="196" y="391"/>
                    </a:cubicBezTo>
                    <a:cubicBezTo>
                      <a:pt x="196" y="392"/>
                      <a:pt x="195" y="393"/>
                      <a:pt x="193" y="393"/>
                    </a:cubicBezTo>
                    <a:cubicBezTo>
                      <a:pt x="193" y="393"/>
                      <a:pt x="193" y="393"/>
                      <a:pt x="193" y="393"/>
                    </a:cubicBezTo>
                    <a:cubicBezTo>
                      <a:pt x="193" y="393"/>
                      <a:pt x="193" y="393"/>
                      <a:pt x="193" y="393"/>
                    </a:cubicBezTo>
                    <a:close/>
                    <a:moveTo>
                      <a:pt x="13" y="379"/>
                    </a:moveTo>
                    <a:cubicBezTo>
                      <a:pt x="12" y="367"/>
                      <a:pt x="12" y="367"/>
                      <a:pt x="12" y="367"/>
                    </a:cubicBezTo>
                    <a:cubicBezTo>
                      <a:pt x="12" y="366"/>
                      <a:pt x="13" y="365"/>
                      <a:pt x="14" y="365"/>
                    </a:cubicBezTo>
                    <a:cubicBezTo>
                      <a:pt x="14" y="365"/>
                      <a:pt x="14" y="365"/>
                      <a:pt x="14" y="365"/>
                    </a:cubicBezTo>
                    <a:cubicBezTo>
                      <a:pt x="15" y="364"/>
                      <a:pt x="16" y="365"/>
                      <a:pt x="17" y="367"/>
                    </a:cubicBezTo>
                    <a:cubicBezTo>
                      <a:pt x="17" y="367"/>
                      <a:pt x="17" y="367"/>
                      <a:pt x="17" y="367"/>
                    </a:cubicBezTo>
                    <a:cubicBezTo>
                      <a:pt x="18" y="379"/>
                      <a:pt x="18" y="379"/>
                      <a:pt x="18" y="379"/>
                    </a:cubicBezTo>
                    <a:cubicBezTo>
                      <a:pt x="18" y="379"/>
                      <a:pt x="18" y="379"/>
                      <a:pt x="18" y="379"/>
                    </a:cubicBezTo>
                    <a:cubicBezTo>
                      <a:pt x="18" y="379"/>
                      <a:pt x="18" y="379"/>
                      <a:pt x="18" y="379"/>
                    </a:cubicBezTo>
                    <a:cubicBezTo>
                      <a:pt x="18" y="380"/>
                      <a:pt x="17" y="381"/>
                      <a:pt x="16" y="381"/>
                    </a:cubicBezTo>
                    <a:cubicBezTo>
                      <a:pt x="16" y="381"/>
                      <a:pt x="16" y="381"/>
                      <a:pt x="16" y="381"/>
                    </a:cubicBezTo>
                    <a:cubicBezTo>
                      <a:pt x="16" y="381"/>
                      <a:pt x="16" y="381"/>
                      <a:pt x="16" y="381"/>
                    </a:cubicBezTo>
                    <a:cubicBezTo>
                      <a:pt x="16" y="381"/>
                      <a:pt x="16" y="381"/>
                      <a:pt x="16" y="381"/>
                    </a:cubicBezTo>
                    <a:cubicBezTo>
                      <a:pt x="14" y="381"/>
                      <a:pt x="13" y="380"/>
                      <a:pt x="13" y="379"/>
                    </a:cubicBezTo>
                    <a:close/>
                    <a:moveTo>
                      <a:pt x="197" y="363"/>
                    </a:moveTo>
                    <a:cubicBezTo>
                      <a:pt x="195" y="363"/>
                      <a:pt x="194" y="362"/>
                      <a:pt x="194" y="360"/>
                    </a:cubicBezTo>
                    <a:cubicBezTo>
                      <a:pt x="194" y="360"/>
                      <a:pt x="194" y="360"/>
                      <a:pt x="194" y="360"/>
                    </a:cubicBezTo>
                    <a:cubicBezTo>
                      <a:pt x="196" y="348"/>
                      <a:pt x="196" y="348"/>
                      <a:pt x="196" y="348"/>
                    </a:cubicBezTo>
                    <a:cubicBezTo>
                      <a:pt x="196" y="347"/>
                      <a:pt x="197" y="346"/>
                      <a:pt x="199" y="346"/>
                    </a:cubicBezTo>
                    <a:cubicBezTo>
                      <a:pt x="199" y="346"/>
                      <a:pt x="199" y="346"/>
                      <a:pt x="199" y="346"/>
                    </a:cubicBezTo>
                    <a:cubicBezTo>
                      <a:pt x="200" y="346"/>
                      <a:pt x="201" y="348"/>
                      <a:pt x="201" y="349"/>
                    </a:cubicBezTo>
                    <a:cubicBezTo>
                      <a:pt x="201" y="349"/>
                      <a:pt x="201" y="349"/>
                      <a:pt x="201" y="349"/>
                    </a:cubicBezTo>
                    <a:cubicBezTo>
                      <a:pt x="201" y="349"/>
                      <a:pt x="201" y="349"/>
                      <a:pt x="201" y="349"/>
                    </a:cubicBezTo>
                    <a:cubicBezTo>
                      <a:pt x="201" y="349"/>
                      <a:pt x="201" y="349"/>
                      <a:pt x="201" y="349"/>
                    </a:cubicBezTo>
                    <a:cubicBezTo>
                      <a:pt x="199" y="361"/>
                      <a:pt x="199" y="361"/>
                      <a:pt x="199" y="361"/>
                    </a:cubicBezTo>
                    <a:cubicBezTo>
                      <a:pt x="199" y="362"/>
                      <a:pt x="198" y="363"/>
                      <a:pt x="197" y="363"/>
                    </a:cubicBezTo>
                    <a:cubicBezTo>
                      <a:pt x="197" y="363"/>
                      <a:pt x="197" y="363"/>
                      <a:pt x="197" y="363"/>
                    </a:cubicBezTo>
                    <a:cubicBezTo>
                      <a:pt x="197" y="363"/>
                      <a:pt x="197" y="363"/>
                      <a:pt x="197" y="363"/>
                    </a:cubicBezTo>
                    <a:close/>
                    <a:moveTo>
                      <a:pt x="10" y="349"/>
                    </a:moveTo>
                    <a:cubicBezTo>
                      <a:pt x="8" y="337"/>
                      <a:pt x="8" y="337"/>
                      <a:pt x="8" y="337"/>
                    </a:cubicBezTo>
                    <a:cubicBezTo>
                      <a:pt x="8" y="336"/>
                      <a:pt x="9" y="335"/>
                      <a:pt x="11" y="335"/>
                    </a:cubicBezTo>
                    <a:cubicBezTo>
                      <a:pt x="11" y="335"/>
                      <a:pt x="11" y="335"/>
                      <a:pt x="11" y="335"/>
                    </a:cubicBezTo>
                    <a:cubicBezTo>
                      <a:pt x="12" y="335"/>
                      <a:pt x="13" y="336"/>
                      <a:pt x="13" y="337"/>
                    </a:cubicBezTo>
                    <a:cubicBezTo>
                      <a:pt x="13" y="337"/>
                      <a:pt x="13" y="337"/>
                      <a:pt x="13" y="337"/>
                    </a:cubicBezTo>
                    <a:cubicBezTo>
                      <a:pt x="15" y="349"/>
                      <a:pt x="15" y="349"/>
                      <a:pt x="15" y="349"/>
                    </a:cubicBezTo>
                    <a:cubicBezTo>
                      <a:pt x="15" y="349"/>
                      <a:pt x="15" y="349"/>
                      <a:pt x="15" y="349"/>
                    </a:cubicBezTo>
                    <a:cubicBezTo>
                      <a:pt x="15" y="349"/>
                      <a:pt x="15" y="349"/>
                      <a:pt x="15" y="349"/>
                    </a:cubicBezTo>
                    <a:cubicBezTo>
                      <a:pt x="15" y="350"/>
                      <a:pt x="14" y="351"/>
                      <a:pt x="12" y="351"/>
                    </a:cubicBezTo>
                    <a:cubicBezTo>
                      <a:pt x="12" y="351"/>
                      <a:pt x="12" y="351"/>
                      <a:pt x="12" y="351"/>
                    </a:cubicBezTo>
                    <a:cubicBezTo>
                      <a:pt x="12" y="351"/>
                      <a:pt x="12" y="351"/>
                      <a:pt x="12" y="351"/>
                    </a:cubicBezTo>
                    <a:cubicBezTo>
                      <a:pt x="12" y="351"/>
                      <a:pt x="12" y="351"/>
                      <a:pt x="12" y="351"/>
                    </a:cubicBezTo>
                    <a:cubicBezTo>
                      <a:pt x="11" y="351"/>
                      <a:pt x="10" y="351"/>
                      <a:pt x="10" y="349"/>
                    </a:cubicBezTo>
                    <a:close/>
                    <a:moveTo>
                      <a:pt x="200" y="333"/>
                    </a:moveTo>
                    <a:cubicBezTo>
                      <a:pt x="199" y="333"/>
                      <a:pt x="198" y="332"/>
                      <a:pt x="198" y="331"/>
                    </a:cubicBezTo>
                    <a:cubicBezTo>
                      <a:pt x="198" y="331"/>
                      <a:pt x="198" y="331"/>
                      <a:pt x="198" y="331"/>
                    </a:cubicBezTo>
                    <a:cubicBezTo>
                      <a:pt x="199" y="319"/>
                      <a:pt x="199" y="319"/>
                      <a:pt x="199" y="319"/>
                    </a:cubicBezTo>
                    <a:cubicBezTo>
                      <a:pt x="199" y="317"/>
                      <a:pt x="201" y="316"/>
                      <a:pt x="202" y="317"/>
                    </a:cubicBezTo>
                    <a:cubicBezTo>
                      <a:pt x="202" y="317"/>
                      <a:pt x="202" y="317"/>
                      <a:pt x="202" y="317"/>
                    </a:cubicBezTo>
                    <a:cubicBezTo>
                      <a:pt x="203" y="317"/>
                      <a:pt x="204" y="318"/>
                      <a:pt x="204" y="319"/>
                    </a:cubicBezTo>
                    <a:cubicBezTo>
                      <a:pt x="204" y="319"/>
                      <a:pt x="204" y="319"/>
                      <a:pt x="204" y="319"/>
                    </a:cubicBezTo>
                    <a:cubicBezTo>
                      <a:pt x="204" y="319"/>
                      <a:pt x="204" y="319"/>
                      <a:pt x="204" y="319"/>
                    </a:cubicBezTo>
                    <a:cubicBezTo>
                      <a:pt x="204" y="319"/>
                      <a:pt x="204" y="319"/>
                      <a:pt x="204" y="319"/>
                    </a:cubicBezTo>
                    <a:cubicBezTo>
                      <a:pt x="203" y="331"/>
                      <a:pt x="203" y="331"/>
                      <a:pt x="203" y="331"/>
                    </a:cubicBezTo>
                    <a:cubicBezTo>
                      <a:pt x="203" y="332"/>
                      <a:pt x="202" y="333"/>
                      <a:pt x="200" y="333"/>
                    </a:cubicBezTo>
                    <a:cubicBezTo>
                      <a:pt x="200" y="333"/>
                      <a:pt x="200" y="333"/>
                      <a:pt x="200" y="333"/>
                    </a:cubicBezTo>
                    <a:cubicBezTo>
                      <a:pt x="200" y="333"/>
                      <a:pt x="200" y="333"/>
                      <a:pt x="200" y="333"/>
                    </a:cubicBezTo>
                    <a:close/>
                    <a:moveTo>
                      <a:pt x="6" y="320"/>
                    </a:moveTo>
                    <a:cubicBezTo>
                      <a:pt x="5" y="308"/>
                      <a:pt x="5" y="308"/>
                      <a:pt x="5" y="308"/>
                    </a:cubicBezTo>
                    <a:cubicBezTo>
                      <a:pt x="5" y="306"/>
                      <a:pt x="6" y="305"/>
                      <a:pt x="7" y="305"/>
                    </a:cubicBezTo>
                    <a:cubicBezTo>
                      <a:pt x="7" y="305"/>
                      <a:pt x="7" y="305"/>
                      <a:pt x="7" y="305"/>
                    </a:cubicBezTo>
                    <a:cubicBezTo>
                      <a:pt x="8" y="305"/>
                      <a:pt x="10" y="306"/>
                      <a:pt x="10" y="307"/>
                    </a:cubicBezTo>
                    <a:cubicBezTo>
                      <a:pt x="10" y="307"/>
                      <a:pt x="10" y="307"/>
                      <a:pt x="10" y="307"/>
                    </a:cubicBezTo>
                    <a:cubicBezTo>
                      <a:pt x="11" y="319"/>
                      <a:pt x="11" y="319"/>
                      <a:pt x="11" y="319"/>
                    </a:cubicBezTo>
                    <a:cubicBezTo>
                      <a:pt x="11" y="319"/>
                      <a:pt x="11" y="319"/>
                      <a:pt x="11" y="319"/>
                    </a:cubicBezTo>
                    <a:cubicBezTo>
                      <a:pt x="11" y="319"/>
                      <a:pt x="11" y="319"/>
                      <a:pt x="11" y="319"/>
                    </a:cubicBezTo>
                    <a:cubicBezTo>
                      <a:pt x="11" y="320"/>
                      <a:pt x="10" y="321"/>
                      <a:pt x="9" y="322"/>
                    </a:cubicBezTo>
                    <a:cubicBezTo>
                      <a:pt x="9" y="322"/>
                      <a:pt x="9" y="322"/>
                      <a:pt x="9" y="322"/>
                    </a:cubicBezTo>
                    <a:cubicBezTo>
                      <a:pt x="9" y="322"/>
                      <a:pt x="9" y="322"/>
                      <a:pt x="9" y="322"/>
                    </a:cubicBezTo>
                    <a:cubicBezTo>
                      <a:pt x="9" y="322"/>
                      <a:pt x="9" y="322"/>
                      <a:pt x="9" y="322"/>
                    </a:cubicBezTo>
                    <a:cubicBezTo>
                      <a:pt x="8" y="322"/>
                      <a:pt x="7" y="321"/>
                      <a:pt x="6" y="320"/>
                    </a:cubicBezTo>
                    <a:close/>
                    <a:moveTo>
                      <a:pt x="203" y="303"/>
                    </a:moveTo>
                    <a:cubicBezTo>
                      <a:pt x="202" y="303"/>
                      <a:pt x="201" y="302"/>
                      <a:pt x="201" y="301"/>
                    </a:cubicBezTo>
                    <a:cubicBezTo>
                      <a:pt x="201" y="301"/>
                      <a:pt x="201" y="301"/>
                      <a:pt x="201" y="301"/>
                    </a:cubicBezTo>
                    <a:cubicBezTo>
                      <a:pt x="203" y="289"/>
                      <a:pt x="203" y="289"/>
                      <a:pt x="203" y="289"/>
                    </a:cubicBezTo>
                    <a:cubicBezTo>
                      <a:pt x="203" y="288"/>
                      <a:pt x="204" y="287"/>
                      <a:pt x="205" y="287"/>
                    </a:cubicBezTo>
                    <a:cubicBezTo>
                      <a:pt x="205" y="287"/>
                      <a:pt x="205" y="287"/>
                      <a:pt x="205" y="287"/>
                    </a:cubicBezTo>
                    <a:cubicBezTo>
                      <a:pt x="207" y="287"/>
                      <a:pt x="208" y="288"/>
                      <a:pt x="208" y="289"/>
                    </a:cubicBezTo>
                    <a:cubicBezTo>
                      <a:pt x="208" y="289"/>
                      <a:pt x="208" y="289"/>
                      <a:pt x="208" y="289"/>
                    </a:cubicBezTo>
                    <a:cubicBezTo>
                      <a:pt x="208" y="289"/>
                      <a:pt x="208" y="289"/>
                      <a:pt x="208" y="289"/>
                    </a:cubicBezTo>
                    <a:cubicBezTo>
                      <a:pt x="208" y="289"/>
                      <a:pt x="208" y="289"/>
                      <a:pt x="208" y="289"/>
                    </a:cubicBezTo>
                    <a:cubicBezTo>
                      <a:pt x="206" y="301"/>
                      <a:pt x="206" y="301"/>
                      <a:pt x="206" y="301"/>
                    </a:cubicBezTo>
                    <a:cubicBezTo>
                      <a:pt x="206" y="303"/>
                      <a:pt x="205" y="303"/>
                      <a:pt x="204" y="303"/>
                    </a:cubicBezTo>
                    <a:cubicBezTo>
                      <a:pt x="204" y="303"/>
                      <a:pt x="204" y="303"/>
                      <a:pt x="204" y="303"/>
                    </a:cubicBezTo>
                    <a:cubicBezTo>
                      <a:pt x="204" y="303"/>
                      <a:pt x="204" y="303"/>
                      <a:pt x="203" y="303"/>
                    </a:cubicBezTo>
                    <a:close/>
                    <a:moveTo>
                      <a:pt x="3" y="290"/>
                    </a:moveTo>
                    <a:cubicBezTo>
                      <a:pt x="2" y="278"/>
                      <a:pt x="2" y="278"/>
                      <a:pt x="2" y="278"/>
                    </a:cubicBezTo>
                    <a:cubicBezTo>
                      <a:pt x="2" y="276"/>
                      <a:pt x="2" y="275"/>
                      <a:pt x="4" y="275"/>
                    </a:cubicBezTo>
                    <a:cubicBezTo>
                      <a:pt x="4" y="275"/>
                      <a:pt x="4" y="275"/>
                      <a:pt x="4" y="275"/>
                    </a:cubicBezTo>
                    <a:cubicBezTo>
                      <a:pt x="5" y="275"/>
                      <a:pt x="6" y="276"/>
                      <a:pt x="6" y="277"/>
                    </a:cubicBezTo>
                    <a:cubicBezTo>
                      <a:pt x="6" y="277"/>
                      <a:pt x="6" y="277"/>
                      <a:pt x="6" y="277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91"/>
                      <a:pt x="7" y="292"/>
                      <a:pt x="6" y="292"/>
                    </a:cubicBezTo>
                    <a:cubicBezTo>
                      <a:pt x="6" y="292"/>
                      <a:pt x="6" y="292"/>
                      <a:pt x="6" y="292"/>
                    </a:cubicBezTo>
                    <a:cubicBezTo>
                      <a:pt x="6" y="292"/>
                      <a:pt x="5" y="292"/>
                      <a:pt x="5" y="292"/>
                    </a:cubicBezTo>
                    <a:cubicBezTo>
                      <a:pt x="5" y="292"/>
                      <a:pt x="5" y="292"/>
                      <a:pt x="5" y="292"/>
                    </a:cubicBezTo>
                    <a:cubicBezTo>
                      <a:pt x="4" y="292"/>
                      <a:pt x="3" y="291"/>
                      <a:pt x="3" y="290"/>
                    </a:cubicBezTo>
                    <a:close/>
                    <a:moveTo>
                      <a:pt x="207" y="274"/>
                    </a:moveTo>
                    <a:cubicBezTo>
                      <a:pt x="206" y="273"/>
                      <a:pt x="205" y="272"/>
                      <a:pt x="205" y="271"/>
                    </a:cubicBezTo>
                    <a:cubicBezTo>
                      <a:pt x="205" y="271"/>
                      <a:pt x="205" y="271"/>
                      <a:pt x="205" y="271"/>
                    </a:cubicBezTo>
                    <a:cubicBezTo>
                      <a:pt x="206" y="259"/>
                      <a:pt x="206" y="259"/>
                      <a:pt x="206" y="259"/>
                    </a:cubicBezTo>
                    <a:cubicBezTo>
                      <a:pt x="206" y="258"/>
                      <a:pt x="208" y="257"/>
                      <a:pt x="209" y="257"/>
                    </a:cubicBezTo>
                    <a:cubicBezTo>
                      <a:pt x="209" y="257"/>
                      <a:pt x="209" y="257"/>
                      <a:pt x="209" y="257"/>
                    </a:cubicBezTo>
                    <a:cubicBezTo>
                      <a:pt x="210" y="257"/>
                      <a:pt x="211" y="258"/>
                      <a:pt x="211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9"/>
                      <a:pt x="211" y="260"/>
                      <a:pt x="211" y="260"/>
                    </a:cubicBezTo>
                    <a:cubicBezTo>
                      <a:pt x="211" y="260"/>
                      <a:pt x="211" y="260"/>
                      <a:pt x="211" y="260"/>
                    </a:cubicBezTo>
                    <a:cubicBezTo>
                      <a:pt x="210" y="272"/>
                      <a:pt x="210" y="272"/>
                      <a:pt x="210" y="272"/>
                    </a:cubicBezTo>
                    <a:cubicBezTo>
                      <a:pt x="209" y="273"/>
                      <a:pt x="208" y="274"/>
                      <a:pt x="207" y="274"/>
                    </a:cubicBezTo>
                    <a:cubicBezTo>
                      <a:pt x="207" y="274"/>
                      <a:pt x="207" y="274"/>
                      <a:pt x="207" y="274"/>
                    </a:cubicBezTo>
                    <a:cubicBezTo>
                      <a:pt x="207" y="274"/>
                      <a:pt x="207" y="274"/>
                      <a:pt x="207" y="274"/>
                    </a:cubicBezTo>
                    <a:close/>
                    <a:moveTo>
                      <a:pt x="2" y="262"/>
                    </a:moveTo>
                    <a:cubicBezTo>
                      <a:pt x="1" y="262"/>
                      <a:pt x="0" y="261"/>
                      <a:pt x="0" y="260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246"/>
                      <a:pt x="1" y="245"/>
                      <a:pt x="2" y="245"/>
                    </a:cubicBezTo>
                    <a:cubicBezTo>
                      <a:pt x="2" y="245"/>
                      <a:pt x="2" y="245"/>
                      <a:pt x="2" y="245"/>
                    </a:cubicBezTo>
                    <a:cubicBezTo>
                      <a:pt x="3" y="245"/>
                      <a:pt x="4" y="246"/>
                      <a:pt x="4" y="248"/>
                    </a:cubicBezTo>
                    <a:cubicBezTo>
                      <a:pt x="4" y="248"/>
                      <a:pt x="4" y="248"/>
                      <a:pt x="4" y="248"/>
                    </a:cubicBezTo>
                    <a:cubicBezTo>
                      <a:pt x="4" y="259"/>
                      <a:pt x="4" y="259"/>
                      <a:pt x="4" y="259"/>
                    </a:cubicBezTo>
                    <a:cubicBezTo>
                      <a:pt x="4" y="259"/>
                      <a:pt x="4" y="259"/>
                      <a:pt x="4" y="259"/>
                    </a:cubicBezTo>
                    <a:cubicBezTo>
                      <a:pt x="4" y="259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4" y="26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61"/>
                      <a:pt x="3" y="262"/>
                      <a:pt x="2" y="262"/>
                    </a:cubicBezTo>
                    <a:cubicBezTo>
                      <a:pt x="2" y="262"/>
                      <a:pt x="2" y="262"/>
                      <a:pt x="2" y="262"/>
                    </a:cubicBezTo>
                    <a:cubicBezTo>
                      <a:pt x="2" y="262"/>
                      <a:pt x="2" y="262"/>
                      <a:pt x="2" y="262"/>
                    </a:cubicBezTo>
                    <a:cubicBezTo>
                      <a:pt x="2" y="262"/>
                      <a:pt x="2" y="262"/>
                      <a:pt x="2" y="262"/>
                    </a:cubicBezTo>
                    <a:cubicBezTo>
                      <a:pt x="2" y="262"/>
                      <a:pt x="2" y="262"/>
                      <a:pt x="2" y="262"/>
                    </a:cubicBezTo>
                    <a:close/>
                    <a:moveTo>
                      <a:pt x="206" y="241"/>
                    </a:moveTo>
                    <a:cubicBezTo>
                      <a:pt x="206" y="229"/>
                      <a:pt x="206" y="229"/>
                      <a:pt x="206" y="229"/>
                    </a:cubicBezTo>
                    <a:cubicBezTo>
                      <a:pt x="206" y="228"/>
                      <a:pt x="207" y="227"/>
                      <a:pt x="209" y="227"/>
                    </a:cubicBezTo>
                    <a:cubicBezTo>
                      <a:pt x="209" y="227"/>
                      <a:pt x="209" y="227"/>
                      <a:pt x="209" y="227"/>
                    </a:cubicBezTo>
                    <a:cubicBezTo>
                      <a:pt x="210" y="227"/>
                      <a:pt x="211" y="228"/>
                      <a:pt x="211" y="229"/>
                    </a:cubicBezTo>
                    <a:cubicBezTo>
                      <a:pt x="211" y="229"/>
                      <a:pt x="211" y="229"/>
                      <a:pt x="211" y="229"/>
                    </a:cubicBezTo>
                    <a:cubicBezTo>
                      <a:pt x="211" y="241"/>
                      <a:pt x="211" y="241"/>
                      <a:pt x="211" y="241"/>
                    </a:cubicBezTo>
                    <a:cubicBezTo>
                      <a:pt x="211" y="243"/>
                      <a:pt x="210" y="244"/>
                      <a:pt x="209" y="244"/>
                    </a:cubicBezTo>
                    <a:cubicBezTo>
                      <a:pt x="209" y="244"/>
                      <a:pt x="209" y="244"/>
                      <a:pt x="209" y="244"/>
                    </a:cubicBezTo>
                    <a:cubicBezTo>
                      <a:pt x="207" y="244"/>
                      <a:pt x="206" y="243"/>
                      <a:pt x="206" y="241"/>
                    </a:cubicBezTo>
                    <a:close/>
                    <a:moveTo>
                      <a:pt x="0" y="230"/>
                    </a:moveTo>
                    <a:cubicBezTo>
                      <a:pt x="0" y="218"/>
                      <a:pt x="0" y="218"/>
                      <a:pt x="0" y="218"/>
                    </a:cubicBezTo>
                    <a:cubicBezTo>
                      <a:pt x="0" y="216"/>
                      <a:pt x="1" y="215"/>
                      <a:pt x="2" y="215"/>
                    </a:cubicBezTo>
                    <a:cubicBezTo>
                      <a:pt x="2" y="215"/>
                      <a:pt x="2" y="215"/>
                      <a:pt x="2" y="215"/>
                    </a:cubicBezTo>
                    <a:cubicBezTo>
                      <a:pt x="3" y="215"/>
                      <a:pt x="4" y="216"/>
                      <a:pt x="4" y="218"/>
                    </a:cubicBezTo>
                    <a:cubicBezTo>
                      <a:pt x="4" y="218"/>
                      <a:pt x="4" y="218"/>
                      <a:pt x="4" y="21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1"/>
                      <a:pt x="3" y="232"/>
                      <a:pt x="2" y="232"/>
                    </a:cubicBezTo>
                    <a:cubicBezTo>
                      <a:pt x="2" y="232"/>
                      <a:pt x="2" y="232"/>
                      <a:pt x="2" y="232"/>
                    </a:cubicBezTo>
                    <a:cubicBezTo>
                      <a:pt x="1" y="232"/>
                      <a:pt x="0" y="231"/>
                      <a:pt x="0" y="230"/>
                    </a:cubicBezTo>
                    <a:close/>
                    <a:moveTo>
                      <a:pt x="206" y="211"/>
                    </a:moveTo>
                    <a:cubicBezTo>
                      <a:pt x="206" y="199"/>
                      <a:pt x="206" y="199"/>
                      <a:pt x="206" y="199"/>
                    </a:cubicBezTo>
                    <a:cubicBezTo>
                      <a:pt x="206" y="198"/>
                      <a:pt x="207" y="197"/>
                      <a:pt x="209" y="197"/>
                    </a:cubicBezTo>
                    <a:cubicBezTo>
                      <a:pt x="209" y="197"/>
                      <a:pt x="209" y="197"/>
                      <a:pt x="209" y="197"/>
                    </a:cubicBezTo>
                    <a:cubicBezTo>
                      <a:pt x="210" y="197"/>
                      <a:pt x="211" y="198"/>
                      <a:pt x="211" y="199"/>
                    </a:cubicBezTo>
                    <a:cubicBezTo>
                      <a:pt x="211" y="199"/>
                      <a:pt x="211" y="199"/>
                      <a:pt x="211" y="199"/>
                    </a:cubicBezTo>
                    <a:cubicBezTo>
                      <a:pt x="211" y="211"/>
                      <a:pt x="211" y="211"/>
                      <a:pt x="211" y="211"/>
                    </a:cubicBezTo>
                    <a:cubicBezTo>
                      <a:pt x="211" y="213"/>
                      <a:pt x="210" y="214"/>
                      <a:pt x="209" y="214"/>
                    </a:cubicBezTo>
                    <a:cubicBezTo>
                      <a:pt x="209" y="214"/>
                      <a:pt x="209" y="214"/>
                      <a:pt x="209" y="214"/>
                    </a:cubicBezTo>
                    <a:cubicBezTo>
                      <a:pt x="207" y="214"/>
                      <a:pt x="206" y="213"/>
                      <a:pt x="206" y="211"/>
                    </a:cubicBezTo>
                    <a:close/>
                    <a:moveTo>
                      <a:pt x="0" y="200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6"/>
                      <a:pt x="1" y="185"/>
                      <a:pt x="2" y="185"/>
                    </a:cubicBezTo>
                    <a:cubicBezTo>
                      <a:pt x="2" y="185"/>
                      <a:pt x="2" y="185"/>
                      <a:pt x="2" y="185"/>
                    </a:cubicBezTo>
                    <a:cubicBezTo>
                      <a:pt x="3" y="185"/>
                      <a:pt x="4" y="186"/>
                      <a:pt x="4" y="188"/>
                    </a:cubicBezTo>
                    <a:cubicBezTo>
                      <a:pt x="4" y="188"/>
                      <a:pt x="4" y="188"/>
                      <a:pt x="4" y="188"/>
                    </a:cubicBezTo>
                    <a:cubicBezTo>
                      <a:pt x="4" y="200"/>
                      <a:pt x="4" y="200"/>
                      <a:pt x="4" y="200"/>
                    </a:cubicBezTo>
                    <a:cubicBezTo>
                      <a:pt x="4" y="201"/>
                      <a:pt x="3" y="202"/>
                      <a:pt x="2" y="202"/>
                    </a:cubicBezTo>
                    <a:cubicBezTo>
                      <a:pt x="2" y="202"/>
                      <a:pt x="2" y="202"/>
                      <a:pt x="2" y="202"/>
                    </a:cubicBezTo>
                    <a:cubicBezTo>
                      <a:pt x="1" y="202"/>
                      <a:pt x="0" y="201"/>
                      <a:pt x="0" y="200"/>
                    </a:cubicBezTo>
                    <a:close/>
                    <a:moveTo>
                      <a:pt x="206" y="181"/>
                    </a:moveTo>
                    <a:cubicBezTo>
                      <a:pt x="206" y="169"/>
                      <a:pt x="206" y="169"/>
                      <a:pt x="206" y="169"/>
                    </a:cubicBezTo>
                    <a:cubicBezTo>
                      <a:pt x="206" y="168"/>
                      <a:pt x="207" y="167"/>
                      <a:pt x="209" y="167"/>
                    </a:cubicBezTo>
                    <a:cubicBezTo>
                      <a:pt x="209" y="167"/>
                      <a:pt x="209" y="167"/>
                      <a:pt x="209" y="167"/>
                    </a:cubicBezTo>
                    <a:cubicBezTo>
                      <a:pt x="210" y="167"/>
                      <a:pt x="211" y="168"/>
                      <a:pt x="211" y="169"/>
                    </a:cubicBezTo>
                    <a:cubicBezTo>
                      <a:pt x="211" y="169"/>
                      <a:pt x="211" y="169"/>
                      <a:pt x="211" y="169"/>
                    </a:cubicBezTo>
                    <a:cubicBezTo>
                      <a:pt x="211" y="181"/>
                      <a:pt x="211" y="181"/>
                      <a:pt x="211" y="181"/>
                    </a:cubicBezTo>
                    <a:cubicBezTo>
                      <a:pt x="211" y="183"/>
                      <a:pt x="210" y="184"/>
                      <a:pt x="209" y="184"/>
                    </a:cubicBezTo>
                    <a:cubicBezTo>
                      <a:pt x="209" y="184"/>
                      <a:pt x="209" y="184"/>
                      <a:pt x="209" y="184"/>
                    </a:cubicBezTo>
                    <a:cubicBezTo>
                      <a:pt x="207" y="184"/>
                      <a:pt x="206" y="183"/>
                      <a:pt x="206" y="181"/>
                    </a:cubicBezTo>
                    <a:close/>
                    <a:moveTo>
                      <a:pt x="0" y="170"/>
                    </a:move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6"/>
                      <a:pt x="1" y="155"/>
                      <a:pt x="2" y="15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3" y="155"/>
                      <a:pt x="4" y="156"/>
                      <a:pt x="4" y="158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1"/>
                      <a:pt x="3" y="172"/>
                      <a:pt x="2" y="172"/>
                    </a:cubicBezTo>
                    <a:cubicBezTo>
                      <a:pt x="2" y="172"/>
                      <a:pt x="2" y="172"/>
                      <a:pt x="2" y="172"/>
                    </a:cubicBezTo>
                    <a:cubicBezTo>
                      <a:pt x="1" y="172"/>
                      <a:pt x="0" y="171"/>
                      <a:pt x="0" y="170"/>
                    </a:cubicBezTo>
                    <a:close/>
                    <a:moveTo>
                      <a:pt x="206" y="151"/>
                    </a:moveTo>
                    <a:cubicBezTo>
                      <a:pt x="206" y="139"/>
                      <a:pt x="206" y="139"/>
                      <a:pt x="206" y="139"/>
                    </a:cubicBezTo>
                    <a:cubicBezTo>
                      <a:pt x="206" y="138"/>
                      <a:pt x="207" y="137"/>
                      <a:pt x="209" y="137"/>
                    </a:cubicBezTo>
                    <a:cubicBezTo>
                      <a:pt x="209" y="137"/>
                      <a:pt x="209" y="137"/>
                      <a:pt x="209" y="137"/>
                    </a:cubicBezTo>
                    <a:cubicBezTo>
                      <a:pt x="210" y="137"/>
                      <a:pt x="211" y="138"/>
                      <a:pt x="211" y="139"/>
                    </a:cubicBezTo>
                    <a:cubicBezTo>
                      <a:pt x="211" y="139"/>
                      <a:pt x="211" y="139"/>
                      <a:pt x="211" y="139"/>
                    </a:cubicBezTo>
                    <a:cubicBezTo>
                      <a:pt x="211" y="151"/>
                      <a:pt x="211" y="151"/>
                      <a:pt x="211" y="151"/>
                    </a:cubicBezTo>
                    <a:cubicBezTo>
                      <a:pt x="211" y="153"/>
                      <a:pt x="210" y="154"/>
                      <a:pt x="209" y="154"/>
                    </a:cubicBezTo>
                    <a:cubicBezTo>
                      <a:pt x="209" y="154"/>
                      <a:pt x="209" y="154"/>
                      <a:pt x="209" y="154"/>
                    </a:cubicBezTo>
                    <a:cubicBezTo>
                      <a:pt x="207" y="154"/>
                      <a:pt x="206" y="153"/>
                      <a:pt x="206" y="151"/>
                    </a:cubicBezTo>
                    <a:close/>
                    <a:moveTo>
                      <a:pt x="0" y="140"/>
                    </a:move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6"/>
                      <a:pt x="1" y="125"/>
                      <a:pt x="2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3" y="125"/>
                      <a:pt x="4" y="126"/>
                      <a:pt x="4" y="128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4" y="140"/>
                      <a:pt x="4" y="140"/>
                      <a:pt x="4" y="140"/>
                    </a:cubicBezTo>
                    <a:cubicBezTo>
                      <a:pt x="4" y="141"/>
                      <a:pt x="3" y="142"/>
                      <a:pt x="2" y="142"/>
                    </a:cubicBezTo>
                    <a:cubicBezTo>
                      <a:pt x="2" y="142"/>
                      <a:pt x="2" y="142"/>
                      <a:pt x="2" y="142"/>
                    </a:cubicBezTo>
                    <a:cubicBezTo>
                      <a:pt x="1" y="142"/>
                      <a:pt x="0" y="141"/>
                      <a:pt x="0" y="140"/>
                    </a:cubicBezTo>
                    <a:close/>
                    <a:moveTo>
                      <a:pt x="206" y="121"/>
                    </a:move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6" y="108"/>
                      <a:pt x="207" y="107"/>
                      <a:pt x="209" y="107"/>
                    </a:cubicBezTo>
                    <a:cubicBezTo>
                      <a:pt x="209" y="107"/>
                      <a:pt x="209" y="107"/>
                      <a:pt x="209" y="107"/>
                    </a:cubicBezTo>
                    <a:cubicBezTo>
                      <a:pt x="210" y="107"/>
                      <a:pt x="211" y="108"/>
                      <a:pt x="211" y="109"/>
                    </a:cubicBezTo>
                    <a:cubicBezTo>
                      <a:pt x="211" y="109"/>
                      <a:pt x="211" y="109"/>
                      <a:pt x="211" y="109"/>
                    </a:cubicBezTo>
                    <a:cubicBezTo>
                      <a:pt x="211" y="121"/>
                      <a:pt x="211" y="121"/>
                      <a:pt x="211" y="121"/>
                    </a:cubicBezTo>
                    <a:cubicBezTo>
                      <a:pt x="211" y="123"/>
                      <a:pt x="210" y="124"/>
                      <a:pt x="209" y="124"/>
                    </a:cubicBezTo>
                    <a:cubicBezTo>
                      <a:pt x="209" y="124"/>
                      <a:pt x="209" y="124"/>
                      <a:pt x="209" y="124"/>
                    </a:cubicBezTo>
                    <a:cubicBezTo>
                      <a:pt x="207" y="124"/>
                      <a:pt x="206" y="123"/>
                      <a:pt x="206" y="121"/>
                    </a:cubicBezTo>
                    <a:close/>
                    <a:moveTo>
                      <a:pt x="0" y="110"/>
                    </a:moveTo>
                    <a:cubicBezTo>
                      <a:pt x="0" y="98"/>
                      <a:pt x="0" y="98"/>
                      <a:pt x="0" y="98"/>
                    </a:cubicBezTo>
                    <a:cubicBezTo>
                      <a:pt x="0" y="96"/>
                      <a:pt x="1" y="95"/>
                      <a:pt x="2" y="95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3" y="95"/>
                      <a:pt x="4" y="96"/>
                      <a:pt x="4" y="98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4" y="110"/>
                      <a:pt x="4" y="110"/>
                      <a:pt x="4" y="110"/>
                    </a:cubicBezTo>
                    <a:cubicBezTo>
                      <a:pt x="4" y="111"/>
                      <a:pt x="3" y="112"/>
                      <a:pt x="2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1" y="112"/>
                      <a:pt x="0" y="111"/>
                      <a:pt x="0" y="110"/>
                    </a:cubicBezTo>
                    <a:close/>
                    <a:moveTo>
                      <a:pt x="206" y="91"/>
                    </a:moveTo>
                    <a:cubicBezTo>
                      <a:pt x="206" y="79"/>
                      <a:pt x="206" y="79"/>
                      <a:pt x="206" y="79"/>
                    </a:cubicBezTo>
                    <a:cubicBezTo>
                      <a:pt x="206" y="78"/>
                      <a:pt x="207" y="77"/>
                      <a:pt x="209" y="77"/>
                    </a:cubicBezTo>
                    <a:cubicBezTo>
                      <a:pt x="209" y="77"/>
                      <a:pt x="209" y="77"/>
                      <a:pt x="209" y="77"/>
                    </a:cubicBezTo>
                    <a:cubicBezTo>
                      <a:pt x="210" y="77"/>
                      <a:pt x="211" y="78"/>
                      <a:pt x="211" y="79"/>
                    </a:cubicBezTo>
                    <a:cubicBezTo>
                      <a:pt x="211" y="79"/>
                      <a:pt x="211" y="79"/>
                      <a:pt x="211" y="79"/>
                    </a:cubicBezTo>
                    <a:cubicBezTo>
                      <a:pt x="211" y="91"/>
                      <a:pt x="211" y="91"/>
                      <a:pt x="211" y="91"/>
                    </a:cubicBezTo>
                    <a:cubicBezTo>
                      <a:pt x="211" y="93"/>
                      <a:pt x="210" y="94"/>
                      <a:pt x="209" y="94"/>
                    </a:cubicBezTo>
                    <a:cubicBezTo>
                      <a:pt x="209" y="94"/>
                      <a:pt x="209" y="94"/>
                      <a:pt x="209" y="94"/>
                    </a:cubicBezTo>
                    <a:cubicBezTo>
                      <a:pt x="207" y="94"/>
                      <a:pt x="206" y="93"/>
                      <a:pt x="206" y="91"/>
                    </a:cubicBezTo>
                    <a:close/>
                    <a:moveTo>
                      <a:pt x="0" y="80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0" y="66"/>
                      <a:pt x="1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3" y="65"/>
                      <a:pt x="4" y="66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1"/>
                      <a:pt x="3" y="82"/>
                      <a:pt x="2" y="82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1" y="82"/>
                      <a:pt x="0" y="81"/>
                      <a:pt x="0" y="80"/>
                    </a:cubicBezTo>
                    <a:close/>
                    <a:moveTo>
                      <a:pt x="206" y="61"/>
                    </a:moveTo>
                    <a:cubicBezTo>
                      <a:pt x="206" y="49"/>
                      <a:pt x="206" y="49"/>
                      <a:pt x="206" y="49"/>
                    </a:cubicBezTo>
                    <a:cubicBezTo>
                      <a:pt x="206" y="48"/>
                      <a:pt x="207" y="47"/>
                      <a:pt x="209" y="47"/>
                    </a:cubicBezTo>
                    <a:cubicBezTo>
                      <a:pt x="209" y="47"/>
                      <a:pt x="209" y="47"/>
                      <a:pt x="209" y="47"/>
                    </a:cubicBezTo>
                    <a:cubicBezTo>
                      <a:pt x="210" y="47"/>
                      <a:pt x="211" y="48"/>
                      <a:pt x="211" y="49"/>
                    </a:cubicBezTo>
                    <a:cubicBezTo>
                      <a:pt x="211" y="49"/>
                      <a:pt x="211" y="49"/>
                      <a:pt x="211" y="49"/>
                    </a:cubicBezTo>
                    <a:cubicBezTo>
                      <a:pt x="211" y="61"/>
                      <a:pt x="211" y="61"/>
                      <a:pt x="211" y="61"/>
                    </a:cubicBezTo>
                    <a:cubicBezTo>
                      <a:pt x="211" y="63"/>
                      <a:pt x="210" y="64"/>
                      <a:pt x="209" y="64"/>
                    </a:cubicBezTo>
                    <a:cubicBezTo>
                      <a:pt x="209" y="64"/>
                      <a:pt x="209" y="64"/>
                      <a:pt x="209" y="64"/>
                    </a:cubicBezTo>
                    <a:cubicBezTo>
                      <a:pt x="207" y="64"/>
                      <a:pt x="206" y="63"/>
                      <a:pt x="206" y="61"/>
                    </a:cubicBezTo>
                    <a:close/>
                    <a:moveTo>
                      <a:pt x="0" y="5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6"/>
                      <a:pt x="1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3" y="35"/>
                      <a:pt x="4" y="36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1"/>
                      <a:pt x="3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2"/>
                      <a:pt x="0" y="51"/>
                      <a:pt x="0" y="50"/>
                    </a:cubicBezTo>
                    <a:close/>
                    <a:moveTo>
                      <a:pt x="206" y="31"/>
                    </a:moveTo>
                    <a:cubicBezTo>
                      <a:pt x="206" y="19"/>
                      <a:pt x="206" y="19"/>
                      <a:pt x="206" y="19"/>
                    </a:cubicBezTo>
                    <a:cubicBezTo>
                      <a:pt x="206" y="18"/>
                      <a:pt x="207" y="17"/>
                      <a:pt x="209" y="17"/>
                    </a:cubicBezTo>
                    <a:cubicBezTo>
                      <a:pt x="209" y="17"/>
                      <a:pt x="209" y="17"/>
                      <a:pt x="209" y="17"/>
                    </a:cubicBezTo>
                    <a:cubicBezTo>
                      <a:pt x="210" y="17"/>
                      <a:pt x="211" y="18"/>
                      <a:pt x="211" y="19"/>
                    </a:cubicBezTo>
                    <a:cubicBezTo>
                      <a:pt x="211" y="19"/>
                      <a:pt x="211" y="19"/>
                      <a:pt x="211" y="19"/>
                    </a:cubicBezTo>
                    <a:cubicBezTo>
                      <a:pt x="211" y="31"/>
                      <a:pt x="211" y="31"/>
                      <a:pt x="211" y="31"/>
                    </a:cubicBezTo>
                    <a:cubicBezTo>
                      <a:pt x="211" y="33"/>
                      <a:pt x="210" y="34"/>
                      <a:pt x="209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7" y="34"/>
                      <a:pt x="206" y="33"/>
                      <a:pt x="206" y="31"/>
                    </a:cubicBezTo>
                    <a:close/>
                    <a:moveTo>
                      <a:pt x="0" y="2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3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0" y="21"/>
                      <a:pt x="0" y="20"/>
                    </a:cubicBezTo>
                    <a:close/>
                    <a:moveTo>
                      <a:pt x="195" y="5"/>
                    </a:moveTo>
                    <a:cubicBezTo>
                      <a:pt x="194" y="5"/>
                      <a:pt x="193" y="4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2"/>
                      <a:pt x="194" y="0"/>
                      <a:pt x="195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8" y="0"/>
                      <a:pt x="210" y="2"/>
                      <a:pt x="210" y="3"/>
                    </a:cubicBezTo>
                    <a:cubicBezTo>
                      <a:pt x="210" y="3"/>
                      <a:pt x="210" y="3"/>
                      <a:pt x="210" y="3"/>
                    </a:cubicBezTo>
                    <a:cubicBezTo>
                      <a:pt x="210" y="4"/>
                      <a:pt x="208" y="5"/>
                      <a:pt x="207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195" y="5"/>
                      <a:pt x="195" y="5"/>
                      <a:pt x="195" y="5"/>
                    </a:cubicBezTo>
                    <a:close/>
                    <a:moveTo>
                      <a:pt x="165" y="5"/>
                    </a:moveTo>
                    <a:cubicBezTo>
                      <a:pt x="164" y="5"/>
                      <a:pt x="163" y="4"/>
                      <a:pt x="163" y="3"/>
                    </a:cubicBezTo>
                    <a:cubicBezTo>
                      <a:pt x="163" y="3"/>
                      <a:pt x="163" y="3"/>
                      <a:pt x="163" y="3"/>
                    </a:cubicBezTo>
                    <a:cubicBezTo>
                      <a:pt x="163" y="2"/>
                      <a:pt x="164" y="0"/>
                      <a:pt x="165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78" y="0"/>
                      <a:pt x="180" y="2"/>
                      <a:pt x="180" y="3"/>
                    </a:cubicBezTo>
                    <a:cubicBezTo>
                      <a:pt x="180" y="3"/>
                      <a:pt x="180" y="3"/>
                      <a:pt x="180" y="3"/>
                    </a:cubicBezTo>
                    <a:cubicBezTo>
                      <a:pt x="180" y="4"/>
                      <a:pt x="178" y="5"/>
                      <a:pt x="177" y="5"/>
                    </a:cubicBezTo>
                    <a:cubicBezTo>
                      <a:pt x="177" y="5"/>
                      <a:pt x="177" y="5"/>
                      <a:pt x="177" y="5"/>
                    </a:cubicBezTo>
                    <a:cubicBezTo>
                      <a:pt x="165" y="5"/>
                      <a:pt x="165" y="5"/>
                      <a:pt x="165" y="5"/>
                    </a:cubicBezTo>
                    <a:close/>
                    <a:moveTo>
                      <a:pt x="135" y="5"/>
                    </a:moveTo>
                    <a:cubicBezTo>
                      <a:pt x="134" y="5"/>
                      <a:pt x="133" y="4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2"/>
                      <a:pt x="134" y="0"/>
                      <a:pt x="135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8" y="0"/>
                      <a:pt x="150" y="2"/>
                      <a:pt x="150" y="3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0" y="4"/>
                      <a:pt x="148" y="5"/>
                      <a:pt x="147" y="5"/>
                    </a:cubicBezTo>
                    <a:cubicBezTo>
                      <a:pt x="147" y="5"/>
                      <a:pt x="147" y="5"/>
                      <a:pt x="147" y="5"/>
                    </a:cubicBezTo>
                    <a:cubicBezTo>
                      <a:pt x="135" y="5"/>
                      <a:pt x="135" y="5"/>
                      <a:pt x="135" y="5"/>
                    </a:cubicBezTo>
                    <a:close/>
                    <a:moveTo>
                      <a:pt x="105" y="5"/>
                    </a:moveTo>
                    <a:cubicBezTo>
                      <a:pt x="104" y="5"/>
                      <a:pt x="103" y="4"/>
                      <a:pt x="103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3" y="2"/>
                      <a:pt x="104" y="0"/>
                      <a:pt x="105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8" y="0"/>
                      <a:pt x="120" y="2"/>
                      <a:pt x="120" y="3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0" y="4"/>
                      <a:pt x="118" y="5"/>
                      <a:pt x="117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05" y="5"/>
                      <a:pt x="105" y="5"/>
                      <a:pt x="105" y="5"/>
                    </a:cubicBezTo>
                    <a:close/>
                    <a:moveTo>
                      <a:pt x="75" y="5"/>
                    </a:moveTo>
                    <a:cubicBezTo>
                      <a:pt x="74" y="5"/>
                      <a:pt x="73" y="4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2"/>
                      <a:pt x="74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8" y="0"/>
                      <a:pt x="90" y="2"/>
                      <a:pt x="90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0" y="4"/>
                      <a:pt x="88" y="5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75" y="5"/>
                      <a:pt x="75" y="5"/>
                      <a:pt x="75" y="5"/>
                    </a:cubicBezTo>
                    <a:close/>
                    <a:moveTo>
                      <a:pt x="45" y="5"/>
                    </a:moveTo>
                    <a:cubicBezTo>
                      <a:pt x="44" y="5"/>
                      <a:pt x="43" y="4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2"/>
                      <a:pt x="44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8" y="0"/>
                      <a:pt x="60" y="2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58" y="5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45" y="5"/>
                      <a:pt x="45" y="5"/>
                      <a:pt x="45" y="5"/>
                    </a:cubicBezTo>
                    <a:close/>
                    <a:moveTo>
                      <a:pt x="15" y="5"/>
                    </a:moveTo>
                    <a:cubicBezTo>
                      <a:pt x="14" y="5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8" y="0"/>
                      <a:pt x="30" y="2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4"/>
                      <a:pt x="28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5" y="5"/>
                      <a:pt x="15" y="5"/>
                      <a:pt x="15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5" name="Freeform 131"/>
              <p:cNvSpPr/>
              <p:nvPr/>
            </p:nvSpPr>
            <p:spPr bwMode="auto">
              <a:xfrm>
                <a:off x="7907339" y="1889125"/>
                <a:ext cx="390525" cy="104775"/>
              </a:xfrm>
              <a:custGeom>
                <a:avLst/>
                <a:gdLst>
                  <a:gd name="T0" fmla="*/ 0 w 104"/>
                  <a:gd name="T1" fmla="*/ 27 h 28"/>
                  <a:gd name="T2" fmla="*/ 1 w 104"/>
                  <a:gd name="T3" fmla="*/ 25 h 28"/>
                  <a:gd name="T4" fmla="*/ 1 w 104"/>
                  <a:gd name="T5" fmla="*/ 25 h 28"/>
                  <a:gd name="T6" fmla="*/ 102 w 104"/>
                  <a:gd name="T7" fmla="*/ 0 h 28"/>
                  <a:gd name="T8" fmla="*/ 104 w 104"/>
                  <a:gd name="T9" fmla="*/ 1 h 28"/>
                  <a:gd name="T10" fmla="*/ 104 w 104"/>
                  <a:gd name="T11" fmla="*/ 1 h 28"/>
                  <a:gd name="T12" fmla="*/ 103 w 104"/>
                  <a:gd name="T13" fmla="*/ 3 h 28"/>
                  <a:gd name="T14" fmla="*/ 103 w 104"/>
                  <a:gd name="T15" fmla="*/ 3 h 28"/>
                  <a:gd name="T16" fmla="*/ 2 w 104"/>
                  <a:gd name="T17" fmla="*/ 28 h 28"/>
                  <a:gd name="T18" fmla="*/ 1 w 104"/>
                  <a:gd name="T19" fmla="*/ 28 h 28"/>
                  <a:gd name="T20" fmla="*/ 1 w 104"/>
                  <a:gd name="T21" fmla="*/ 28 h 28"/>
                  <a:gd name="T22" fmla="*/ 0 w 104"/>
                  <a:gd name="T23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28">
                    <a:moveTo>
                      <a:pt x="0" y="27"/>
                    </a:moveTo>
                    <a:cubicBezTo>
                      <a:pt x="0" y="26"/>
                      <a:pt x="0" y="26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3" y="0"/>
                      <a:pt x="104" y="0"/>
                      <a:pt x="104" y="1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4" y="2"/>
                      <a:pt x="104" y="3"/>
                      <a:pt x="103" y="3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6" name="Freeform 133"/>
              <p:cNvSpPr/>
              <p:nvPr/>
            </p:nvSpPr>
            <p:spPr bwMode="auto">
              <a:xfrm>
                <a:off x="8343901" y="1119188"/>
                <a:ext cx="611188" cy="285750"/>
              </a:xfrm>
              <a:custGeom>
                <a:avLst/>
                <a:gdLst>
                  <a:gd name="T0" fmla="*/ 39 w 163"/>
                  <a:gd name="T1" fmla="*/ 48 h 76"/>
                  <a:gd name="T2" fmla="*/ 135 w 163"/>
                  <a:gd name="T3" fmla="*/ 19 h 76"/>
                  <a:gd name="T4" fmla="*/ 47 w 163"/>
                  <a:gd name="T5" fmla="*/ 73 h 76"/>
                  <a:gd name="T6" fmla="*/ 39 w 163"/>
                  <a:gd name="T7" fmla="*/ 4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76">
                    <a:moveTo>
                      <a:pt x="39" y="48"/>
                    </a:moveTo>
                    <a:cubicBezTo>
                      <a:pt x="39" y="48"/>
                      <a:pt x="106" y="0"/>
                      <a:pt x="135" y="19"/>
                    </a:cubicBezTo>
                    <a:cubicBezTo>
                      <a:pt x="163" y="38"/>
                      <a:pt x="96" y="76"/>
                      <a:pt x="47" y="73"/>
                    </a:cubicBezTo>
                    <a:cubicBezTo>
                      <a:pt x="0" y="71"/>
                      <a:pt x="39" y="48"/>
                      <a:pt x="39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7" name="Freeform 134"/>
              <p:cNvSpPr>
                <a:spLocks noEditPoints="1"/>
              </p:cNvSpPr>
              <p:nvPr/>
            </p:nvSpPr>
            <p:spPr bwMode="auto">
              <a:xfrm>
                <a:off x="8426451" y="1168400"/>
                <a:ext cx="454025" cy="233363"/>
              </a:xfrm>
              <a:custGeom>
                <a:avLst/>
                <a:gdLst>
                  <a:gd name="T0" fmla="*/ 24 w 121"/>
                  <a:gd name="T1" fmla="*/ 62 h 62"/>
                  <a:gd name="T2" fmla="*/ 6 w 121"/>
                  <a:gd name="T3" fmla="*/ 58 h 62"/>
                  <a:gd name="T4" fmla="*/ 6 w 121"/>
                  <a:gd name="T5" fmla="*/ 58 h 62"/>
                  <a:gd name="T6" fmla="*/ 0 w 121"/>
                  <a:gd name="T7" fmla="*/ 51 h 62"/>
                  <a:gd name="T8" fmla="*/ 0 w 121"/>
                  <a:gd name="T9" fmla="*/ 51 h 62"/>
                  <a:gd name="T10" fmla="*/ 16 w 121"/>
                  <a:gd name="T11" fmla="*/ 34 h 62"/>
                  <a:gd name="T12" fmla="*/ 16 w 121"/>
                  <a:gd name="T13" fmla="*/ 34 h 62"/>
                  <a:gd name="T14" fmla="*/ 16 w 121"/>
                  <a:gd name="T15" fmla="*/ 34 h 62"/>
                  <a:gd name="T16" fmla="*/ 16 w 121"/>
                  <a:gd name="T17" fmla="*/ 34 h 62"/>
                  <a:gd name="T18" fmla="*/ 16 w 121"/>
                  <a:gd name="T19" fmla="*/ 34 h 62"/>
                  <a:gd name="T20" fmla="*/ 16 w 121"/>
                  <a:gd name="T21" fmla="*/ 34 h 62"/>
                  <a:gd name="T22" fmla="*/ 16 w 121"/>
                  <a:gd name="T23" fmla="*/ 34 h 62"/>
                  <a:gd name="T24" fmla="*/ 16 w 121"/>
                  <a:gd name="T25" fmla="*/ 34 h 62"/>
                  <a:gd name="T26" fmla="*/ 96 w 121"/>
                  <a:gd name="T27" fmla="*/ 0 h 62"/>
                  <a:gd name="T28" fmla="*/ 96 w 121"/>
                  <a:gd name="T29" fmla="*/ 0 h 62"/>
                  <a:gd name="T30" fmla="*/ 114 w 121"/>
                  <a:gd name="T31" fmla="*/ 5 h 62"/>
                  <a:gd name="T32" fmla="*/ 114 w 121"/>
                  <a:gd name="T33" fmla="*/ 5 h 62"/>
                  <a:gd name="T34" fmla="*/ 121 w 121"/>
                  <a:gd name="T35" fmla="*/ 17 h 62"/>
                  <a:gd name="T36" fmla="*/ 121 w 121"/>
                  <a:gd name="T37" fmla="*/ 17 h 62"/>
                  <a:gd name="T38" fmla="*/ 90 w 121"/>
                  <a:gd name="T39" fmla="*/ 47 h 62"/>
                  <a:gd name="T40" fmla="*/ 90 w 121"/>
                  <a:gd name="T41" fmla="*/ 47 h 62"/>
                  <a:gd name="T42" fmla="*/ 30 w 121"/>
                  <a:gd name="T43" fmla="*/ 62 h 62"/>
                  <a:gd name="T44" fmla="*/ 30 w 121"/>
                  <a:gd name="T45" fmla="*/ 62 h 62"/>
                  <a:gd name="T46" fmla="*/ 24 w 121"/>
                  <a:gd name="T47" fmla="*/ 62 h 62"/>
                  <a:gd name="T48" fmla="*/ 18 w 121"/>
                  <a:gd name="T49" fmla="*/ 36 h 62"/>
                  <a:gd name="T50" fmla="*/ 10 w 121"/>
                  <a:gd name="T51" fmla="*/ 42 h 62"/>
                  <a:gd name="T52" fmla="*/ 10 w 121"/>
                  <a:gd name="T53" fmla="*/ 42 h 62"/>
                  <a:gd name="T54" fmla="*/ 3 w 121"/>
                  <a:gd name="T55" fmla="*/ 51 h 62"/>
                  <a:gd name="T56" fmla="*/ 3 w 121"/>
                  <a:gd name="T57" fmla="*/ 51 h 62"/>
                  <a:gd name="T58" fmla="*/ 7 w 121"/>
                  <a:gd name="T59" fmla="*/ 56 h 62"/>
                  <a:gd name="T60" fmla="*/ 7 w 121"/>
                  <a:gd name="T61" fmla="*/ 56 h 62"/>
                  <a:gd name="T62" fmla="*/ 25 w 121"/>
                  <a:gd name="T63" fmla="*/ 59 h 62"/>
                  <a:gd name="T64" fmla="*/ 25 w 121"/>
                  <a:gd name="T65" fmla="*/ 59 h 62"/>
                  <a:gd name="T66" fmla="*/ 30 w 121"/>
                  <a:gd name="T67" fmla="*/ 59 h 62"/>
                  <a:gd name="T68" fmla="*/ 30 w 121"/>
                  <a:gd name="T69" fmla="*/ 59 h 62"/>
                  <a:gd name="T70" fmla="*/ 89 w 121"/>
                  <a:gd name="T71" fmla="*/ 44 h 62"/>
                  <a:gd name="T72" fmla="*/ 89 w 121"/>
                  <a:gd name="T73" fmla="*/ 44 h 62"/>
                  <a:gd name="T74" fmla="*/ 118 w 121"/>
                  <a:gd name="T75" fmla="*/ 17 h 62"/>
                  <a:gd name="T76" fmla="*/ 118 w 121"/>
                  <a:gd name="T77" fmla="*/ 17 h 62"/>
                  <a:gd name="T78" fmla="*/ 112 w 121"/>
                  <a:gd name="T79" fmla="*/ 8 h 62"/>
                  <a:gd name="T80" fmla="*/ 112 w 121"/>
                  <a:gd name="T81" fmla="*/ 8 h 62"/>
                  <a:gd name="T82" fmla="*/ 96 w 121"/>
                  <a:gd name="T83" fmla="*/ 3 h 62"/>
                  <a:gd name="T84" fmla="*/ 96 w 121"/>
                  <a:gd name="T85" fmla="*/ 3 h 62"/>
                  <a:gd name="T86" fmla="*/ 45 w 121"/>
                  <a:gd name="T87" fmla="*/ 20 h 62"/>
                  <a:gd name="T88" fmla="*/ 45 w 121"/>
                  <a:gd name="T89" fmla="*/ 20 h 62"/>
                  <a:gd name="T90" fmla="*/ 18 w 121"/>
                  <a:gd name="T91" fmla="*/ 36 h 62"/>
                  <a:gd name="T92" fmla="*/ 18 w 121"/>
                  <a:gd name="T93" fmla="*/ 36 h 62"/>
                  <a:gd name="T94" fmla="*/ 18 w 121"/>
                  <a:gd name="T95" fmla="*/ 3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1" h="62">
                    <a:moveTo>
                      <a:pt x="24" y="62"/>
                    </a:moveTo>
                    <a:cubicBezTo>
                      <a:pt x="16" y="61"/>
                      <a:pt x="10" y="60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2" y="57"/>
                      <a:pt x="0" y="54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43"/>
                      <a:pt x="15" y="35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9" y="32"/>
                      <a:pt x="64" y="1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3" y="0"/>
                      <a:pt x="109" y="2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9" y="8"/>
                      <a:pt x="121" y="12"/>
                      <a:pt x="121" y="17"/>
                    </a:cubicBezTo>
                    <a:cubicBezTo>
                      <a:pt x="121" y="17"/>
                      <a:pt x="121" y="17"/>
                      <a:pt x="121" y="17"/>
                    </a:cubicBezTo>
                    <a:cubicBezTo>
                      <a:pt x="121" y="28"/>
                      <a:pt x="108" y="38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3" y="56"/>
                      <a:pt x="5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28" y="62"/>
                      <a:pt x="26" y="62"/>
                      <a:pt x="24" y="62"/>
                    </a:cubicBezTo>
                    <a:close/>
                    <a:moveTo>
                      <a:pt x="18" y="36"/>
                    </a:moveTo>
                    <a:cubicBezTo>
                      <a:pt x="18" y="36"/>
                      <a:pt x="14" y="39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5"/>
                      <a:pt x="3" y="49"/>
                      <a:pt x="3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3"/>
                      <a:pt x="4" y="54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7"/>
                      <a:pt x="16" y="58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6" y="59"/>
                      <a:pt x="28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50" y="59"/>
                      <a:pt x="72" y="53"/>
                      <a:pt x="89" y="44"/>
                    </a:cubicBezTo>
                    <a:cubicBezTo>
                      <a:pt x="89" y="44"/>
                      <a:pt x="89" y="44"/>
                      <a:pt x="89" y="44"/>
                    </a:cubicBezTo>
                    <a:cubicBezTo>
                      <a:pt x="106" y="36"/>
                      <a:pt x="118" y="25"/>
                      <a:pt x="118" y="17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8" y="14"/>
                      <a:pt x="116" y="10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8" y="5"/>
                      <a:pt x="102" y="3"/>
                      <a:pt x="96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81" y="3"/>
                      <a:pt x="61" y="12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29" y="28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8" name="Freeform 135"/>
              <p:cNvSpPr>
                <a:spLocks noEditPoints="1"/>
              </p:cNvSpPr>
              <p:nvPr/>
            </p:nvSpPr>
            <p:spPr bwMode="auto">
              <a:xfrm>
                <a:off x="8474076" y="1201738"/>
                <a:ext cx="349250" cy="169863"/>
              </a:xfrm>
              <a:custGeom>
                <a:avLst/>
                <a:gdLst>
                  <a:gd name="T0" fmla="*/ 4 w 93"/>
                  <a:gd name="T1" fmla="*/ 44 h 45"/>
                  <a:gd name="T2" fmla="*/ 0 w 93"/>
                  <a:gd name="T3" fmla="*/ 40 h 45"/>
                  <a:gd name="T4" fmla="*/ 0 w 93"/>
                  <a:gd name="T5" fmla="*/ 40 h 45"/>
                  <a:gd name="T6" fmla="*/ 7 w 93"/>
                  <a:gd name="T7" fmla="*/ 32 h 45"/>
                  <a:gd name="T8" fmla="*/ 7 w 93"/>
                  <a:gd name="T9" fmla="*/ 32 h 45"/>
                  <a:gd name="T10" fmla="*/ 14 w 93"/>
                  <a:gd name="T11" fmla="*/ 28 h 45"/>
                  <a:gd name="T12" fmla="*/ 14 w 93"/>
                  <a:gd name="T13" fmla="*/ 28 h 45"/>
                  <a:gd name="T14" fmla="*/ 79 w 93"/>
                  <a:gd name="T15" fmla="*/ 0 h 45"/>
                  <a:gd name="T16" fmla="*/ 79 w 93"/>
                  <a:gd name="T17" fmla="*/ 0 h 45"/>
                  <a:gd name="T18" fmla="*/ 88 w 93"/>
                  <a:gd name="T19" fmla="*/ 2 h 45"/>
                  <a:gd name="T20" fmla="*/ 88 w 93"/>
                  <a:gd name="T21" fmla="*/ 2 h 45"/>
                  <a:gd name="T22" fmla="*/ 93 w 93"/>
                  <a:gd name="T23" fmla="*/ 11 h 45"/>
                  <a:gd name="T24" fmla="*/ 93 w 93"/>
                  <a:gd name="T25" fmla="*/ 11 h 45"/>
                  <a:gd name="T26" fmla="*/ 67 w 93"/>
                  <a:gd name="T27" fmla="*/ 34 h 45"/>
                  <a:gd name="T28" fmla="*/ 67 w 93"/>
                  <a:gd name="T29" fmla="*/ 34 h 45"/>
                  <a:gd name="T30" fmla="*/ 18 w 93"/>
                  <a:gd name="T31" fmla="*/ 45 h 45"/>
                  <a:gd name="T32" fmla="*/ 18 w 93"/>
                  <a:gd name="T33" fmla="*/ 45 h 45"/>
                  <a:gd name="T34" fmla="*/ 16 w 93"/>
                  <a:gd name="T35" fmla="*/ 45 h 45"/>
                  <a:gd name="T36" fmla="*/ 16 w 93"/>
                  <a:gd name="T37" fmla="*/ 45 h 45"/>
                  <a:gd name="T38" fmla="*/ 4 w 93"/>
                  <a:gd name="T39" fmla="*/ 44 h 45"/>
                  <a:gd name="T40" fmla="*/ 15 w 93"/>
                  <a:gd name="T41" fmla="*/ 31 h 45"/>
                  <a:gd name="T42" fmla="*/ 9 w 93"/>
                  <a:gd name="T43" fmla="*/ 34 h 45"/>
                  <a:gd name="T44" fmla="*/ 9 w 93"/>
                  <a:gd name="T45" fmla="*/ 34 h 45"/>
                  <a:gd name="T46" fmla="*/ 3 w 93"/>
                  <a:gd name="T47" fmla="*/ 40 h 45"/>
                  <a:gd name="T48" fmla="*/ 3 w 93"/>
                  <a:gd name="T49" fmla="*/ 40 h 45"/>
                  <a:gd name="T50" fmla="*/ 5 w 93"/>
                  <a:gd name="T51" fmla="*/ 41 h 45"/>
                  <a:gd name="T52" fmla="*/ 5 w 93"/>
                  <a:gd name="T53" fmla="*/ 41 h 45"/>
                  <a:gd name="T54" fmla="*/ 16 w 93"/>
                  <a:gd name="T55" fmla="*/ 42 h 45"/>
                  <a:gd name="T56" fmla="*/ 16 w 93"/>
                  <a:gd name="T57" fmla="*/ 42 h 45"/>
                  <a:gd name="T58" fmla="*/ 18 w 93"/>
                  <a:gd name="T59" fmla="*/ 42 h 45"/>
                  <a:gd name="T60" fmla="*/ 18 w 93"/>
                  <a:gd name="T61" fmla="*/ 42 h 45"/>
                  <a:gd name="T62" fmla="*/ 66 w 93"/>
                  <a:gd name="T63" fmla="*/ 32 h 45"/>
                  <a:gd name="T64" fmla="*/ 66 w 93"/>
                  <a:gd name="T65" fmla="*/ 32 h 45"/>
                  <a:gd name="T66" fmla="*/ 90 w 93"/>
                  <a:gd name="T67" fmla="*/ 11 h 45"/>
                  <a:gd name="T68" fmla="*/ 90 w 93"/>
                  <a:gd name="T69" fmla="*/ 11 h 45"/>
                  <a:gd name="T70" fmla="*/ 86 w 93"/>
                  <a:gd name="T71" fmla="*/ 5 h 45"/>
                  <a:gd name="T72" fmla="*/ 86 w 93"/>
                  <a:gd name="T73" fmla="*/ 5 h 45"/>
                  <a:gd name="T74" fmla="*/ 79 w 93"/>
                  <a:gd name="T75" fmla="*/ 3 h 45"/>
                  <a:gd name="T76" fmla="*/ 79 w 93"/>
                  <a:gd name="T77" fmla="*/ 3 h 45"/>
                  <a:gd name="T78" fmla="*/ 39 w 93"/>
                  <a:gd name="T79" fmla="*/ 17 h 45"/>
                  <a:gd name="T80" fmla="*/ 39 w 93"/>
                  <a:gd name="T81" fmla="*/ 17 h 45"/>
                  <a:gd name="T82" fmla="*/ 15 w 93"/>
                  <a:gd name="T83" fmla="*/ 31 h 45"/>
                  <a:gd name="T84" fmla="*/ 15 w 93"/>
                  <a:gd name="T85" fmla="*/ 31 h 45"/>
                  <a:gd name="T86" fmla="*/ 15 w 93"/>
                  <a:gd name="T87" fmla="*/ 3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3" h="45">
                    <a:moveTo>
                      <a:pt x="4" y="44"/>
                    </a:moveTo>
                    <a:cubicBezTo>
                      <a:pt x="2" y="43"/>
                      <a:pt x="0" y="42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36"/>
                      <a:pt x="4" y="34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0" y="30"/>
                      <a:pt x="13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6" y="27"/>
                      <a:pt x="57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2" y="0"/>
                      <a:pt x="85" y="0"/>
                      <a:pt x="88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91" y="5"/>
                      <a:pt x="93" y="8"/>
                      <a:pt x="93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3" y="20"/>
                      <a:pt x="82" y="28"/>
                      <a:pt x="67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53" y="41"/>
                      <a:pt x="34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7" y="45"/>
                      <a:pt x="17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1" y="45"/>
                      <a:pt x="7" y="45"/>
                      <a:pt x="4" y="44"/>
                    </a:cubicBezTo>
                    <a:close/>
                    <a:moveTo>
                      <a:pt x="15" y="31"/>
                    </a:moveTo>
                    <a:cubicBezTo>
                      <a:pt x="15" y="31"/>
                      <a:pt x="12" y="32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6" y="36"/>
                      <a:pt x="3" y="3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7" y="42"/>
                      <a:pt x="11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2"/>
                      <a:pt x="17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34" y="42"/>
                      <a:pt x="52" y="38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80" y="25"/>
                      <a:pt x="90" y="17"/>
                      <a:pt x="90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0" y="9"/>
                      <a:pt x="89" y="7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4" y="3"/>
                      <a:pt x="82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68" y="3"/>
                      <a:pt x="52" y="10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26" y="24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19" name="Freeform 136"/>
              <p:cNvSpPr/>
              <p:nvPr/>
            </p:nvSpPr>
            <p:spPr bwMode="auto">
              <a:xfrm>
                <a:off x="8335964" y="1374775"/>
                <a:ext cx="536575" cy="206375"/>
              </a:xfrm>
              <a:custGeom>
                <a:avLst/>
                <a:gdLst>
                  <a:gd name="T0" fmla="*/ 41 w 143"/>
                  <a:gd name="T1" fmla="*/ 7 h 55"/>
                  <a:gd name="T2" fmla="*/ 129 w 143"/>
                  <a:gd name="T3" fmla="*/ 27 h 55"/>
                  <a:gd name="T4" fmla="*/ 35 w 143"/>
                  <a:gd name="T5" fmla="*/ 30 h 55"/>
                  <a:gd name="T6" fmla="*/ 41 w 143"/>
                  <a:gd name="T7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3" h="55">
                    <a:moveTo>
                      <a:pt x="41" y="7"/>
                    </a:moveTo>
                    <a:cubicBezTo>
                      <a:pt x="41" y="7"/>
                      <a:pt x="115" y="0"/>
                      <a:pt x="129" y="27"/>
                    </a:cubicBezTo>
                    <a:cubicBezTo>
                      <a:pt x="143" y="55"/>
                      <a:pt x="73" y="55"/>
                      <a:pt x="35" y="30"/>
                    </a:cubicBezTo>
                    <a:cubicBezTo>
                      <a:pt x="0" y="7"/>
                      <a:pt x="41" y="7"/>
                      <a:pt x="4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0" name="Freeform 137"/>
              <p:cNvSpPr>
                <a:spLocks noEditPoints="1"/>
              </p:cNvSpPr>
              <p:nvPr/>
            </p:nvSpPr>
            <p:spPr bwMode="auto">
              <a:xfrm>
                <a:off x="8407401" y="1393825"/>
                <a:ext cx="423863" cy="168275"/>
              </a:xfrm>
              <a:custGeom>
                <a:avLst/>
                <a:gdLst>
                  <a:gd name="T0" fmla="*/ 16 w 113"/>
                  <a:gd name="T1" fmla="*/ 27 h 45"/>
                  <a:gd name="T2" fmla="*/ 0 w 113"/>
                  <a:gd name="T3" fmla="*/ 10 h 45"/>
                  <a:gd name="T4" fmla="*/ 0 w 113"/>
                  <a:gd name="T5" fmla="*/ 10 h 45"/>
                  <a:gd name="T6" fmla="*/ 11 w 113"/>
                  <a:gd name="T7" fmla="*/ 2 h 45"/>
                  <a:gd name="T8" fmla="*/ 11 w 113"/>
                  <a:gd name="T9" fmla="*/ 2 h 45"/>
                  <a:gd name="T10" fmla="*/ 21 w 113"/>
                  <a:gd name="T11" fmla="*/ 0 h 45"/>
                  <a:gd name="T12" fmla="*/ 21 w 113"/>
                  <a:gd name="T13" fmla="*/ 0 h 45"/>
                  <a:gd name="T14" fmla="*/ 43 w 113"/>
                  <a:gd name="T15" fmla="*/ 0 h 45"/>
                  <a:gd name="T16" fmla="*/ 43 w 113"/>
                  <a:gd name="T17" fmla="*/ 0 h 45"/>
                  <a:gd name="T18" fmla="*/ 112 w 113"/>
                  <a:gd name="T19" fmla="*/ 22 h 45"/>
                  <a:gd name="T20" fmla="*/ 112 w 113"/>
                  <a:gd name="T21" fmla="*/ 22 h 45"/>
                  <a:gd name="T22" fmla="*/ 113 w 113"/>
                  <a:gd name="T23" fmla="*/ 29 h 45"/>
                  <a:gd name="T24" fmla="*/ 113 w 113"/>
                  <a:gd name="T25" fmla="*/ 29 h 45"/>
                  <a:gd name="T26" fmla="*/ 81 w 113"/>
                  <a:gd name="T27" fmla="*/ 45 h 45"/>
                  <a:gd name="T28" fmla="*/ 81 w 113"/>
                  <a:gd name="T29" fmla="*/ 45 h 45"/>
                  <a:gd name="T30" fmla="*/ 16 w 113"/>
                  <a:gd name="T31" fmla="*/ 27 h 45"/>
                  <a:gd name="T32" fmla="*/ 103 w 113"/>
                  <a:gd name="T33" fmla="*/ 38 h 45"/>
                  <a:gd name="T34" fmla="*/ 110 w 113"/>
                  <a:gd name="T35" fmla="*/ 29 h 45"/>
                  <a:gd name="T36" fmla="*/ 110 w 113"/>
                  <a:gd name="T37" fmla="*/ 29 h 45"/>
                  <a:gd name="T38" fmla="*/ 109 w 113"/>
                  <a:gd name="T39" fmla="*/ 23 h 45"/>
                  <a:gd name="T40" fmla="*/ 109 w 113"/>
                  <a:gd name="T41" fmla="*/ 23 h 45"/>
                  <a:gd name="T42" fmla="*/ 43 w 113"/>
                  <a:gd name="T43" fmla="*/ 3 h 45"/>
                  <a:gd name="T44" fmla="*/ 43 w 113"/>
                  <a:gd name="T45" fmla="*/ 3 h 45"/>
                  <a:gd name="T46" fmla="*/ 22 w 113"/>
                  <a:gd name="T47" fmla="*/ 3 h 45"/>
                  <a:gd name="T48" fmla="*/ 22 w 113"/>
                  <a:gd name="T49" fmla="*/ 3 h 45"/>
                  <a:gd name="T50" fmla="*/ 22 w 113"/>
                  <a:gd name="T51" fmla="*/ 3 h 45"/>
                  <a:gd name="T52" fmla="*/ 12 w 113"/>
                  <a:gd name="T53" fmla="*/ 4 h 45"/>
                  <a:gd name="T54" fmla="*/ 12 w 113"/>
                  <a:gd name="T55" fmla="*/ 4 h 45"/>
                  <a:gd name="T56" fmla="*/ 3 w 113"/>
                  <a:gd name="T57" fmla="*/ 10 h 45"/>
                  <a:gd name="T58" fmla="*/ 3 w 113"/>
                  <a:gd name="T59" fmla="*/ 10 h 45"/>
                  <a:gd name="T60" fmla="*/ 17 w 113"/>
                  <a:gd name="T61" fmla="*/ 24 h 45"/>
                  <a:gd name="T62" fmla="*/ 17 w 113"/>
                  <a:gd name="T63" fmla="*/ 24 h 45"/>
                  <a:gd name="T64" fmla="*/ 81 w 113"/>
                  <a:gd name="T65" fmla="*/ 42 h 45"/>
                  <a:gd name="T66" fmla="*/ 81 w 113"/>
                  <a:gd name="T67" fmla="*/ 42 h 45"/>
                  <a:gd name="T68" fmla="*/ 103 w 113"/>
                  <a:gd name="T69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3" h="45">
                    <a:moveTo>
                      <a:pt x="16" y="27"/>
                    </a:moveTo>
                    <a:cubicBezTo>
                      <a:pt x="5" y="19"/>
                      <a:pt x="0" y="1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6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6" y="1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31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66" y="0"/>
                      <a:pt x="101" y="2"/>
                      <a:pt x="112" y="22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13" y="24"/>
                      <a:pt x="113" y="27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3" y="40"/>
                      <a:pt x="99" y="45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60" y="45"/>
                      <a:pt x="34" y="39"/>
                      <a:pt x="16" y="27"/>
                    </a:cubicBezTo>
                    <a:close/>
                    <a:moveTo>
                      <a:pt x="103" y="38"/>
                    </a:moveTo>
                    <a:cubicBezTo>
                      <a:pt x="108" y="36"/>
                      <a:pt x="110" y="33"/>
                      <a:pt x="110" y="29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10" y="27"/>
                      <a:pt x="110" y="25"/>
                      <a:pt x="109" y="23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01" y="6"/>
                      <a:pt x="66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30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17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3" y="8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2"/>
                      <a:pt x="6" y="17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35" y="36"/>
                      <a:pt x="61" y="42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90" y="42"/>
                      <a:pt x="97" y="41"/>
                      <a:pt x="103" y="3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1" name="Freeform 138"/>
              <p:cNvSpPr>
                <a:spLocks noEditPoints="1"/>
              </p:cNvSpPr>
              <p:nvPr/>
            </p:nvSpPr>
            <p:spPr bwMode="auto">
              <a:xfrm>
                <a:off x="8451851" y="1420813"/>
                <a:ext cx="330200" cy="115888"/>
              </a:xfrm>
              <a:custGeom>
                <a:avLst/>
                <a:gdLst>
                  <a:gd name="T0" fmla="*/ 12 w 88"/>
                  <a:gd name="T1" fmla="*/ 17 h 31"/>
                  <a:gd name="T2" fmla="*/ 0 w 88"/>
                  <a:gd name="T3" fmla="*/ 6 h 31"/>
                  <a:gd name="T4" fmla="*/ 0 w 88"/>
                  <a:gd name="T5" fmla="*/ 6 h 31"/>
                  <a:gd name="T6" fmla="*/ 5 w 88"/>
                  <a:gd name="T7" fmla="*/ 1 h 31"/>
                  <a:gd name="T8" fmla="*/ 5 w 88"/>
                  <a:gd name="T9" fmla="*/ 1 h 31"/>
                  <a:gd name="T10" fmla="*/ 13 w 88"/>
                  <a:gd name="T11" fmla="*/ 1 h 31"/>
                  <a:gd name="T12" fmla="*/ 13 w 88"/>
                  <a:gd name="T13" fmla="*/ 1 h 31"/>
                  <a:gd name="T14" fmla="*/ 16 w 88"/>
                  <a:gd name="T15" fmla="*/ 1 h 31"/>
                  <a:gd name="T16" fmla="*/ 16 w 88"/>
                  <a:gd name="T17" fmla="*/ 1 h 31"/>
                  <a:gd name="T18" fmla="*/ 34 w 88"/>
                  <a:gd name="T19" fmla="*/ 0 h 31"/>
                  <a:gd name="T20" fmla="*/ 34 w 88"/>
                  <a:gd name="T21" fmla="*/ 0 h 31"/>
                  <a:gd name="T22" fmla="*/ 87 w 88"/>
                  <a:gd name="T23" fmla="*/ 14 h 31"/>
                  <a:gd name="T24" fmla="*/ 87 w 88"/>
                  <a:gd name="T25" fmla="*/ 14 h 31"/>
                  <a:gd name="T26" fmla="*/ 88 w 88"/>
                  <a:gd name="T27" fmla="*/ 19 h 31"/>
                  <a:gd name="T28" fmla="*/ 88 w 88"/>
                  <a:gd name="T29" fmla="*/ 19 h 31"/>
                  <a:gd name="T30" fmla="*/ 66 w 88"/>
                  <a:gd name="T31" fmla="*/ 31 h 31"/>
                  <a:gd name="T32" fmla="*/ 66 w 88"/>
                  <a:gd name="T33" fmla="*/ 31 h 31"/>
                  <a:gd name="T34" fmla="*/ 12 w 88"/>
                  <a:gd name="T35" fmla="*/ 17 h 31"/>
                  <a:gd name="T36" fmla="*/ 80 w 88"/>
                  <a:gd name="T37" fmla="*/ 25 h 31"/>
                  <a:gd name="T38" fmla="*/ 85 w 88"/>
                  <a:gd name="T39" fmla="*/ 19 h 31"/>
                  <a:gd name="T40" fmla="*/ 85 w 88"/>
                  <a:gd name="T41" fmla="*/ 19 h 31"/>
                  <a:gd name="T42" fmla="*/ 84 w 88"/>
                  <a:gd name="T43" fmla="*/ 15 h 31"/>
                  <a:gd name="T44" fmla="*/ 84 w 88"/>
                  <a:gd name="T45" fmla="*/ 15 h 31"/>
                  <a:gd name="T46" fmla="*/ 34 w 88"/>
                  <a:gd name="T47" fmla="*/ 3 h 31"/>
                  <a:gd name="T48" fmla="*/ 34 w 88"/>
                  <a:gd name="T49" fmla="*/ 3 h 31"/>
                  <a:gd name="T50" fmla="*/ 16 w 88"/>
                  <a:gd name="T51" fmla="*/ 4 h 31"/>
                  <a:gd name="T52" fmla="*/ 16 w 88"/>
                  <a:gd name="T53" fmla="*/ 4 h 31"/>
                  <a:gd name="T54" fmla="*/ 16 w 88"/>
                  <a:gd name="T55" fmla="*/ 4 h 31"/>
                  <a:gd name="T56" fmla="*/ 13 w 88"/>
                  <a:gd name="T57" fmla="*/ 4 h 31"/>
                  <a:gd name="T58" fmla="*/ 13 w 88"/>
                  <a:gd name="T59" fmla="*/ 4 h 31"/>
                  <a:gd name="T60" fmla="*/ 4 w 88"/>
                  <a:gd name="T61" fmla="*/ 5 h 31"/>
                  <a:gd name="T62" fmla="*/ 4 w 88"/>
                  <a:gd name="T63" fmla="*/ 5 h 31"/>
                  <a:gd name="T64" fmla="*/ 3 w 88"/>
                  <a:gd name="T65" fmla="*/ 6 h 31"/>
                  <a:gd name="T66" fmla="*/ 3 w 88"/>
                  <a:gd name="T67" fmla="*/ 6 h 31"/>
                  <a:gd name="T68" fmla="*/ 13 w 88"/>
                  <a:gd name="T69" fmla="*/ 14 h 31"/>
                  <a:gd name="T70" fmla="*/ 13 w 88"/>
                  <a:gd name="T71" fmla="*/ 14 h 31"/>
                  <a:gd name="T72" fmla="*/ 66 w 88"/>
                  <a:gd name="T73" fmla="*/ 28 h 31"/>
                  <a:gd name="T74" fmla="*/ 66 w 88"/>
                  <a:gd name="T75" fmla="*/ 28 h 31"/>
                  <a:gd name="T76" fmla="*/ 80 w 88"/>
                  <a:gd name="T77" fmla="*/ 25 h 31"/>
                  <a:gd name="T78" fmla="*/ 16 w 88"/>
                  <a:gd name="T79" fmla="*/ 2 h 31"/>
                  <a:gd name="T80" fmla="*/ 16 w 88"/>
                  <a:gd name="T81" fmla="*/ 1 h 31"/>
                  <a:gd name="T82" fmla="*/ 16 w 88"/>
                  <a:gd name="T8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8" h="31">
                    <a:moveTo>
                      <a:pt x="12" y="17"/>
                    </a:moveTo>
                    <a:cubicBezTo>
                      <a:pt x="4" y="12"/>
                      <a:pt x="0" y="9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8" y="1"/>
                      <a:pt x="11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5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2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53" y="1"/>
                      <a:pt x="81" y="1"/>
                      <a:pt x="87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6"/>
                      <a:pt x="88" y="17"/>
                      <a:pt x="88" y="19"/>
                    </a:cubicBezTo>
                    <a:cubicBezTo>
                      <a:pt x="88" y="19"/>
                      <a:pt x="88" y="19"/>
                      <a:pt x="88" y="19"/>
                    </a:cubicBezTo>
                    <a:cubicBezTo>
                      <a:pt x="88" y="28"/>
                      <a:pt x="78" y="31"/>
                      <a:pt x="66" y="31"/>
                    </a:cubicBezTo>
                    <a:cubicBezTo>
                      <a:pt x="66" y="31"/>
                      <a:pt x="66" y="31"/>
                      <a:pt x="66" y="31"/>
                    </a:cubicBezTo>
                    <a:cubicBezTo>
                      <a:pt x="50" y="31"/>
                      <a:pt x="28" y="25"/>
                      <a:pt x="12" y="17"/>
                    </a:cubicBezTo>
                    <a:close/>
                    <a:moveTo>
                      <a:pt x="80" y="25"/>
                    </a:moveTo>
                    <a:cubicBezTo>
                      <a:pt x="83" y="24"/>
                      <a:pt x="85" y="22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8"/>
                      <a:pt x="85" y="16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1" y="6"/>
                      <a:pt x="52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24" y="3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5" y="10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29" y="22"/>
                      <a:pt x="50" y="28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72" y="28"/>
                      <a:pt x="77" y="27"/>
                      <a:pt x="80" y="25"/>
                    </a:cubicBezTo>
                    <a:close/>
                    <a:moveTo>
                      <a:pt x="16" y="2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2" name="Freeform 139"/>
              <p:cNvSpPr/>
              <p:nvPr/>
            </p:nvSpPr>
            <p:spPr bwMode="auto">
              <a:xfrm>
                <a:off x="7827964" y="1055688"/>
                <a:ext cx="568325" cy="349250"/>
              </a:xfrm>
              <a:custGeom>
                <a:avLst/>
                <a:gdLst>
                  <a:gd name="T0" fmla="*/ 118 w 151"/>
                  <a:gd name="T1" fmla="*/ 62 h 93"/>
                  <a:gd name="T2" fmla="*/ 32 w 151"/>
                  <a:gd name="T3" fmla="*/ 11 h 93"/>
                  <a:gd name="T4" fmla="*/ 105 w 151"/>
                  <a:gd name="T5" fmla="*/ 85 h 93"/>
                  <a:gd name="T6" fmla="*/ 118 w 151"/>
                  <a:gd name="T7" fmla="*/ 6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93">
                    <a:moveTo>
                      <a:pt x="118" y="62"/>
                    </a:moveTo>
                    <a:cubicBezTo>
                      <a:pt x="118" y="62"/>
                      <a:pt x="64" y="0"/>
                      <a:pt x="32" y="11"/>
                    </a:cubicBezTo>
                    <a:cubicBezTo>
                      <a:pt x="0" y="23"/>
                      <a:pt x="56" y="76"/>
                      <a:pt x="105" y="85"/>
                    </a:cubicBezTo>
                    <a:cubicBezTo>
                      <a:pt x="151" y="93"/>
                      <a:pt x="118" y="62"/>
                      <a:pt x="118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3" name="Freeform 140"/>
              <p:cNvSpPr>
                <a:spLocks noEditPoints="1"/>
              </p:cNvSpPr>
              <p:nvPr/>
            </p:nvSpPr>
            <p:spPr bwMode="auto">
              <a:xfrm>
                <a:off x="7907339" y="1085850"/>
                <a:ext cx="412750" cy="300038"/>
              </a:xfrm>
              <a:custGeom>
                <a:avLst/>
                <a:gdLst>
                  <a:gd name="T0" fmla="*/ 83 w 110"/>
                  <a:gd name="T1" fmla="*/ 78 h 80"/>
                  <a:gd name="T2" fmla="*/ 0 w 110"/>
                  <a:gd name="T3" fmla="*/ 15 h 80"/>
                  <a:gd name="T4" fmla="*/ 0 w 110"/>
                  <a:gd name="T5" fmla="*/ 15 h 80"/>
                  <a:gd name="T6" fmla="*/ 10 w 110"/>
                  <a:gd name="T7" fmla="*/ 2 h 80"/>
                  <a:gd name="T8" fmla="*/ 10 w 110"/>
                  <a:gd name="T9" fmla="*/ 2 h 80"/>
                  <a:gd name="T10" fmla="*/ 19 w 110"/>
                  <a:gd name="T11" fmla="*/ 0 h 80"/>
                  <a:gd name="T12" fmla="*/ 19 w 110"/>
                  <a:gd name="T13" fmla="*/ 0 h 80"/>
                  <a:gd name="T14" fmla="*/ 98 w 110"/>
                  <a:gd name="T15" fmla="*/ 53 h 80"/>
                  <a:gd name="T16" fmla="*/ 98 w 110"/>
                  <a:gd name="T17" fmla="*/ 53 h 80"/>
                  <a:gd name="T18" fmla="*/ 98 w 110"/>
                  <a:gd name="T19" fmla="*/ 53 h 80"/>
                  <a:gd name="T20" fmla="*/ 98 w 110"/>
                  <a:gd name="T21" fmla="*/ 53 h 80"/>
                  <a:gd name="T22" fmla="*/ 98 w 110"/>
                  <a:gd name="T23" fmla="*/ 53 h 80"/>
                  <a:gd name="T24" fmla="*/ 98 w 110"/>
                  <a:gd name="T25" fmla="*/ 53 h 80"/>
                  <a:gd name="T26" fmla="*/ 98 w 110"/>
                  <a:gd name="T27" fmla="*/ 53 h 80"/>
                  <a:gd name="T28" fmla="*/ 98 w 110"/>
                  <a:gd name="T29" fmla="*/ 53 h 80"/>
                  <a:gd name="T30" fmla="*/ 97 w 110"/>
                  <a:gd name="T31" fmla="*/ 54 h 80"/>
                  <a:gd name="T32" fmla="*/ 96 w 110"/>
                  <a:gd name="T33" fmla="*/ 55 h 80"/>
                  <a:gd name="T34" fmla="*/ 96 w 110"/>
                  <a:gd name="T35" fmla="*/ 55 h 80"/>
                  <a:gd name="T36" fmla="*/ 69 w 110"/>
                  <a:gd name="T37" fmla="*/ 29 h 80"/>
                  <a:gd name="T38" fmla="*/ 69 w 110"/>
                  <a:gd name="T39" fmla="*/ 29 h 80"/>
                  <a:gd name="T40" fmla="*/ 19 w 110"/>
                  <a:gd name="T41" fmla="*/ 3 h 80"/>
                  <a:gd name="T42" fmla="*/ 19 w 110"/>
                  <a:gd name="T43" fmla="*/ 3 h 80"/>
                  <a:gd name="T44" fmla="*/ 11 w 110"/>
                  <a:gd name="T45" fmla="*/ 5 h 80"/>
                  <a:gd name="T46" fmla="*/ 11 w 110"/>
                  <a:gd name="T47" fmla="*/ 5 h 80"/>
                  <a:gd name="T48" fmla="*/ 3 w 110"/>
                  <a:gd name="T49" fmla="*/ 15 h 80"/>
                  <a:gd name="T50" fmla="*/ 3 w 110"/>
                  <a:gd name="T51" fmla="*/ 15 h 80"/>
                  <a:gd name="T52" fmla="*/ 84 w 110"/>
                  <a:gd name="T53" fmla="*/ 75 h 80"/>
                  <a:gd name="T54" fmla="*/ 84 w 110"/>
                  <a:gd name="T55" fmla="*/ 75 h 80"/>
                  <a:gd name="T56" fmla="*/ 97 w 110"/>
                  <a:gd name="T57" fmla="*/ 77 h 80"/>
                  <a:gd name="T58" fmla="*/ 97 w 110"/>
                  <a:gd name="T59" fmla="*/ 77 h 80"/>
                  <a:gd name="T60" fmla="*/ 107 w 110"/>
                  <a:gd name="T61" fmla="*/ 72 h 80"/>
                  <a:gd name="T62" fmla="*/ 107 w 110"/>
                  <a:gd name="T63" fmla="*/ 72 h 80"/>
                  <a:gd name="T64" fmla="*/ 101 w 110"/>
                  <a:gd name="T65" fmla="*/ 61 h 80"/>
                  <a:gd name="T66" fmla="*/ 101 w 110"/>
                  <a:gd name="T67" fmla="*/ 61 h 80"/>
                  <a:gd name="T68" fmla="*/ 96 w 110"/>
                  <a:gd name="T69" fmla="*/ 55 h 80"/>
                  <a:gd name="T70" fmla="*/ 96 w 110"/>
                  <a:gd name="T71" fmla="*/ 55 h 80"/>
                  <a:gd name="T72" fmla="*/ 97 w 110"/>
                  <a:gd name="T73" fmla="*/ 54 h 80"/>
                  <a:gd name="T74" fmla="*/ 98 w 110"/>
                  <a:gd name="T75" fmla="*/ 53 h 80"/>
                  <a:gd name="T76" fmla="*/ 110 w 110"/>
                  <a:gd name="T77" fmla="*/ 72 h 80"/>
                  <a:gd name="T78" fmla="*/ 110 w 110"/>
                  <a:gd name="T79" fmla="*/ 72 h 80"/>
                  <a:gd name="T80" fmla="*/ 107 w 110"/>
                  <a:gd name="T81" fmla="*/ 78 h 80"/>
                  <a:gd name="T82" fmla="*/ 107 w 110"/>
                  <a:gd name="T83" fmla="*/ 78 h 80"/>
                  <a:gd name="T84" fmla="*/ 97 w 110"/>
                  <a:gd name="T85" fmla="*/ 80 h 80"/>
                  <a:gd name="T86" fmla="*/ 97 w 110"/>
                  <a:gd name="T87" fmla="*/ 80 h 80"/>
                  <a:gd name="T88" fmla="*/ 83 w 110"/>
                  <a:gd name="T89" fmla="*/ 78 h 80"/>
                  <a:gd name="T90" fmla="*/ 98 w 110"/>
                  <a:gd name="T91" fmla="*/ 53 h 80"/>
                  <a:gd name="T92" fmla="*/ 98 w 110"/>
                  <a:gd name="T93" fmla="*/ 53 h 80"/>
                  <a:gd name="T94" fmla="*/ 98 w 110"/>
                  <a:gd name="T95" fmla="*/ 53 h 80"/>
                  <a:gd name="T96" fmla="*/ 98 w 110"/>
                  <a:gd name="T97" fmla="*/ 5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0" h="80">
                    <a:moveTo>
                      <a:pt x="83" y="78"/>
                    </a:moveTo>
                    <a:cubicBezTo>
                      <a:pt x="44" y="71"/>
                      <a:pt x="0" y="3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9"/>
                      <a:pt x="3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3" y="1"/>
                      <a:pt x="16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52" y="1"/>
                      <a:pt x="96" y="51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7" y="54"/>
                      <a:pt x="97" y="54"/>
                      <a:pt x="97" y="54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6" y="55"/>
                      <a:pt x="85" y="42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54" y="16"/>
                      <a:pt x="35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6" y="3"/>
                      <a:pt x="14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5" y="7"/>
                      <a:pt x="3" y="10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33"/>
                      <a:pt x="46" y="68"/>
                      <a:pt x="84" y="75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9" y="76"/>
                      <a:pt x="94" y="77"/>
                      <a:pt x="97" y="77"/>
                    </a:cubicBezTo>
                    <a:cubicBezTo>
                      <a:pt x="97" y="77"/>
                      <a:pt x="97" y="77"/>
                      <a:pt x="97" y="77"/>
                    </a:cubicBezTo>
                    <a:cubicBezTo>
                      <a:pt x="105" y="77"/>
                      <a:pt x="107" y="75"/>
                      <a:pt x="107" y="72"/>
                    </a:cubicBezTo>
                    <a:cubicBezTo>
                      <a:pt x="107" y="72"/>
                      <a:pt x="107" y="72"/>
                      <a:pt x="107" y="72"/>
                    </a:cubicBezTo>
                    <a:cubicBezTo>
                      <a:pt x="107" y="69"/>
                      <a:pt x="104" y="65"/>
                      <a:pt x="101" y="61"/>
                    </a:cubicBezTo>
                    <a:cubicBezTo>
                      <a:pt x="101" y="61"/>
                      <a:pt x="101" y="61"/>
                      <a:pt x="101" y="61"/>
                    </a:cubicBezTo>
                    <a:cubicBezTo>
                      <a:pt x="99" y="58"/>
                      <a:pt x="96" y="55"/>
                      <a:pt x="96" y="55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97" y="54"/>
                      <a:pt x="97" y="54"/>
                      <a:pt x="97" y="54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9" y="54"/>
                      <a:pt x="109" y="64"/>
                      <a:pt x="110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4"/>
                      <a:pt x="109" y="76"/>
                      <a:pt x="107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04" y="79"/>
                      <a:pt x="101" y="80"/>
                      <a:pt x="97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3" y="80"/>
                      <a:pt x="89" y="79"/>
                      <a:pt x="83" y="78"/>
                    </a:cubicBezTo>
                    <a:close/>
                    <a:moveTo>
                      <a:pt x="98" y="53"/>
                    </a:move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53"/>
                      <a:pt x="98" y="53"/>
                      <a:pt x="98" y="5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4" name="Freeform 141"/>
              <p:cNvSpPr>
                <a:spLocks noEditPoints="1"/>
              </p:cNvSpPr>
              <p:nvPr/>
            </p:nvSpPr>
            <p:spPr bwMode="auto">
              <a:xfrm>
                <a:off x="7959726" y="1123950"/>
                <a:ext cx="312738" cy="231775"/>
              </a:xfrm>
              <a:custGeom>
                <a:avLst/>
                <a:gdLst>
                  <a:gd name="T0" fmla="*/ 65 w 83"/>
                  <a:gd name="T1" fmla="*/ 59 h 62"/>
                  <a:gd name="T2" fmla="*/ 21 w 83"/>
                  <a:gd name="T3" fmla="*/ 38 h 62"/>
                  <a:gd name="T4" fmla="*/ 21 w 83"/>
                  <a:gd name="T5" fmla="*/ 38 h 62"/>
                  <a:gd name="T6" fmla="*/ 0 w 83"/>
                  <a:gd name="T7" fmla="*/ 11 h 62"/>
                  <a:gd name="T8" fmla="*/ 0 w 83"/>
                  <a:gd name="T9" fmla="*/ 11 h 62"/>
                  <a:gd name="T10" fmla="*/ 7 w 83"/>
                  <a:gd name="T11" fmla="*/ 1 h 62"/>
                  <a:gd name="T12" fmla="*/ 7 w 83"/>
                  <a:gd name="T13" fmla="*/ 1 h 62"/>
                  <a:gd name="T14" fmla="*/ 12 w 83"/>
                  <a:gd name="T15" fmla="*/ 0 h 62"/>
                  <a:gd name="T16" fmla="*/ 12 w 83"/>
                  <a:gd name="T17" fmla="*/ 0 h 62"/>
                  <a:gd name="T18" fmla="*/ 73 w 83"/>
                  <a:gd name="T19" fmla="*/ 44 h 62"/>
                  <a:gd name="T20" fmla="*/ 73 w 83"/>
                  <a:gd name="T21" fmla="*/ 44 h 62"/>
                  <a:gd name="T22" fmla="*/ 73 w 83"/>
                  <a:gd name="T23" fmla="*/ 44 h 62"/>
                  <a:gd name="T24" fmla="*/ 73 w 83"/>
                  <a:gd name="T25" fmla="*/ 44 h 62"/>
                  <a:gd name="T26" fmla="*/ 73 w 83"/>
                  <a:gd name="T27" fmla="*/ 44 h 62"/>
                  <a:gd name="T28" fmla="*/ 73 w 83"/>
                  <a:gd name="T29" fmla="*/ 44 h 62"/>
                  <a:gd name="T30" fmla="*/ 73 w 83"/>
                  <a:gd name="T31" fmla="*/ 44 h 62"/>
                  <a:gd name="T32" fmla="*/ 73 w 83"/>
                  <a:gd name="T33" fmla="*/ 44 h 62"/>
                  <a:gd name="T34" fmla="*/ 72 w 83"/>
                  <a:gd name="T35" fmla="*/ 45 h 62"/>
                  <a:gd name="T36" fmla="*/ 71 w 83"/>
                  <a:gd name="T37" fmla="*/ 46 h 62"/>
                  <a:gd name="T38" fmla="*/ 71 w 83"/>
                  <a:gd name="T39" fmla="*/ 46 h 62"/>
                  <a:gd name="T40" fmla="*/ 49 w 83"/>
                  <a:gd name="T41" fmla="*/ 24 h 62"/>
                  <a:gd name="T42" fmla="*/ 49 w 83"/>
                  <a:gd name="T43" fmla="*/ 24 h 62"/>
                  <a:gd name="T44" fmla="*/ 12 w 83"/>
                  <a:gd name="T45" fmla="*/ 3 h 62"/>
                  <a:gd name="T46" fmla="*/ 12 w 83"/>
                  <a:gd name="T47" fmla="*/ 3 h 62"/>
                  <a:gd name="T48" fmla="*/ 8 w 83"/>
                  <a:gd name="T49" fmla="*/ 4 h 62"/>
                  <a:gd name="T50" fmla="*/ 8 w 83"/>
                  <a:gd name="T51" fmla="*/ 4 h 62"/>
                  <a:gd name="T52" fmla="*/ 3 w 83"/>
                  <a:gd name="T53" fmla="*/ 11 h 62"/>
                  <a:gd name="T54" fmla="*/ 3 w 83"/>
                  <a:gd name="T55" fmla="*/ 11 h 62"/>
                  <a:gd name="T56" fmla="*/ 23 w 83"/>
                  <a:gd name="T57" fmla="*/ 36 h 62"/>
                  <a:gd name="T58" fmla="*/ 23 w 83"/>
                  <a:gd name="T59" fmla="*/ 36 h 62"/>
                  <a:gd name="T60" fmla="*/ 66 w 83"/>
                  <a:gd name="T61" fmla="*/ 57 h 62"/>
                  <a:gd name="T62" fmla="*/ 66 w 83"/>
                  <a:gd name="T63" fmla="*/ 57 h 62"/>
                  <a:gd name="T64" fmla="*/ 77 w 83"/>
                  <a:gd name="T65" fmla="*/ 59 h 62"/>
                  <a:gd name="T66" fmla="*/ 77 w 83"/>
                  <a:gd name="T67" fmla="*/ 59 h 62"/>
                  <a:gd name="T68" fmla="*/ 80 w 83"/>
                  <a:gd name="T69" fmla="*/ 57 h 62"/>
                  <a:gd name="T70" fmla="*/ 80 w 83"/>
                  <a:gd name="T71" fmla="*/ 57 h 62"/>
                  <a:gd name="T72" fmla="*/ 76 w 83"/>
                  <a:gd name="T73" fmla="*/ 51 h 62"/>
                  <a:gd name="T74" fmla="*/ 76 w 83"/>
                  <a:gd name="T75" fmla="*/ 51 h 62"/>
                  <a:gd name="T76" fmla="*/ 71 w 83"/>
                  <a:gd name="T77" fmla="*/ 46 h 62"/>
                  <a:gd name="T78" fmla="*/ 71 w 83"/>
                  <a:gd name="T79" fmla="*/ 46 h 62"/>
                  <a:gd name="T80" fmla="*/ 72 w 83"/>
                  <a:gd name="T81" fmla="*/ 45 h 62"/>
                  <a:gd name="T82" fmla="*/ 73 w 83"/>
                  <a:gd name="T83" fmla="*/ 44 h 62"/>
                  <a:gd name="T84" fmla="*/ 83 w 83"/>
                  <a:gd name="T85" fmla="*/ 57 h 62"/>
                  <a:gd name="T86" fmla="*/ 83 w 83"/>
                  <a:gd name="T87" fmla="*/ 57 h 62"/>
                  <a:gd name="T88" fmla="*/ 82 w 83"/>
                  <a:gd name="T89" fmla="*/ 61 h 62"/>
                  <a:gd name="T90" fmla="*/ 82 w 83"/>
                  <a:gd name="T91" fmla="*/ 61 h 62"/>
                  <a:gd name="T92" fmla="*/ 77 w 83"/>
                  <a:gd name="T93" fmla="*/ 62 h 62"/>
                  <a:gd name="T94" fmla="*/ 77 w 83"/>
                  <a:gd name="T95" fmla="*/ 62 h 62"/>
                  <a:gd name="T96" fmla="*/ 65 w 83"/>
                  <a:gd name="T97" fmla="*/ 59 h 62"/>
                  <a:gd name="T98" fmla="*/ 73 w 83"/>
                  <a:gd name="T99" fmla="*/ 44 h 62"/>
                  <a:gd name="T100" fmla="*/ 73 w 83"/>
                  <a:gd name="T101" fmla="*/ 44 h 62"/>
                  <a:gd name="T102" fmla="*/ 73 w 83"/>
                  <a:gd name="T103" fmla="*/ 44 h 62"/>
                  <a:gd name="T104" fmla="*/ 73 w 83"/>
                  <a:gd name="T105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62">
                    <a:moveTo>
                      <a:pt x="65" y="59"/>
                    </a:moveTo>
                    <a:cubicBezTo>
                      <a:pt x="50" y="56"/>
                      <a:pt x="34" y="47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9" y="29"/>
                      <a:pt x="0" y="1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2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9" y="0"/>
                      <a:pt x="10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33" y="0"/>
                      <a:pt x="70" y="41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6"/>
                      <a:pt x="61" y="35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36" y="13"/>
                      <a:pt x="21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4" y="6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7"/>
                      <a:pt x="11" y="27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5" y="45"/>
                      <a:pt x="51" y="53"/>
                      <a:pt x="66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71" y="58"/>
                      <a:pt x="75" y="59"/>
                      <a:pt x="77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80" y="58"/>
                      <a:pt x="80" y="58"/>
                      <a:pt x="80" y="57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80" y="56"/>
                      <a:pt x="78" y="53"/>
                      <a:pt x="76" y="51"/>
                    </a:cubicBezTo>
                    <a:cubicBezTo>
                      <a:pt x="76" y="51"/>
                      <a:pt x="76" y="51"/>
                      <a:pt x="76" y="51"/>
                    </a:cubicBezTo>
                    <a:cubicBezTo>
                      <a:pt x="74" y="48"/>
                      <a:pt x="71" y="46"/>
                      <a:pt x="71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4" y="45"/>
                      <a:pt x="83" y="52"/>
                      <a:pt x="83" y="57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3" y="59"/>
                      <a:pt x="83" y="60"/>
                      <a:pt x="82" y="61"/>
                    </a:cubicBezTo>
                    <a:cubicBezTo>
                      <a:pt x="82" y="61"/>
                      <a:pt x="82" y="61"/>
                      <a:pt x="82" y="61"/>
                    </a:cubicBezTo>
                    <a:cubicBezTo>
                      <a:pt x="80" y="61"/>
                      <a:pt x="79" y="62"/>
                      <a:pt x="77" y="62"/>
                    </a:cubicBezTo>
                    <a:cubicBezTo>
                      <a:pt x="77" y="62"/>
                      <a:pt x="77" y="62"/>
                      <a:pt x="77" y="62"/>
                    </a:cubicBezTo>
                    <a:cubicBezTo>
                      <a:pt x="74" y="62"/>
                      <a:pt x="70" y="61"/>
                      <a:pt x="65" y="59"/>
                    </a:cubicBezTo>
                    <a:close/>
                    <a:moveTo>
                      <a:pt x="73" y="44"/>
                    </a:move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4"/>
                      <a:pt x="73" y="44"/>
                      <a:pt x="73" y="4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5" name="Freeform 142"/>
              <p:cNvSpPr/>
              <p:nvPr/>
            </p:nvSpPr>
            <p:spPr bwMode="auto">
              <a:xfrm>
                <a:off x="7832726" y="1292225"/>
                <a:ext cx="566738" cy="241300"/>
              </a:xfrm>
              <a:custGeom>
                <a:avLst/>
                <a:gdLst>
                  <a:gd name="T0" fmla="*/ 111 w 151"/>
                  <a:gd name="T1" fmla="*/ 25 h 64"/>
                  <a:gd name="T2" fmla="*/ 20 w 151"/>
                  <a:gd name="T3" fmla="*/ 24 h 64"/>
                  <a:gd name="T4" fmla="*/ 110 w 151"/>
                  <a:gd name="T5" fmla="*/ 49 h 64"/>
                  <a:gd name="T6" fmla="*/ 111 w 151"/>
                  <a:gd name="T7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64">
                    <a:moveTo>
                      <a:pt x="111" y="25"/>
                    </a:moveTo>
                    <a:cubicBezTo>
                      <a:pt x="111" y="25"/>
                      <a:pt x="40" y="0"/>
                      <a:pt x="20" y="24"/>
                    </a:cubicBezTo>
                    <a:cubicBezTo>
                      <a:pt x="0" y="47"/>
                      <a:pt x="68" y="64"/>
                      <a:pt x="110" y="49"/>
                    </a:cubicBezTo>
                    <a:cubicBezTo>
                      <a:pt x="151" y="35"/>
                      <a:pt x="111" y="25"/>
                      <a:pt x="111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6" name="Freeform 143"/>
              <p:cNvSpPr>
                <a:spLocks noEditPoints="1"/>
              </p:cNvSpPr>
              <p:nvPr/>
            </p:nvSpPr>
            <p:spPr bwMode="auto">
              <a:xfrm>
                <a:off x="7888289" y="1336675"/>
                <a:ext cx="431800" cy="166688"/>
              </a:xfrm>
              <a:custGeom>
                <a:avLst/>
                <a:gdLst>
                  <a:gd name="T0" fmla="*/ 19 w 115"/>
                  <a:gd name="T1" fmla="*/ 38 h 44"/>
                  <a:gd name="T2" fmla="*/ 0 w 115"/>
                  <a:gd name="T3" fmla="*/ 20 h 44"/>
                  <a:gd name="T4" fmla="*/ 0 w 115"/>
                  <a:gd name="T5" fmla="*/ 20 h 44"/>
                  <a:gd name="T6" fmla="*/ 4 w 115"/>
                  <a:gd name="T7" fmla="*/ 11 h 44"/>
                  <a:gd name="T8" fmla="*/ 4 w 115"/>
                  <a:gd name="T9" fmla="*/ 11 h 44"/>
                  <a:gd name="T10" fmla="*/ 36 w 115"/>
                  <a:gd name="T11" fmla="*/ 0 h 44"/>
                  <a:gd name="T12" fmla="*/ 36 w 115"/>
                  <a:gd name="T13" fmla="*/ 0 h 44"/>
                  <a:gd name="T14" fmla="*/ 96 w 115"/>
                  <a:gd name="T15" fmla="*/ 12 h 44"/>
                  <a:gd name="T16" fmla="*/ 96 w 115"/>
                  <a:gd name="T17" fmla="*/ 12 h 44"/>
                  <a:gd name="T18" fmla="*/ 105 w 115"/>
                  <a:gd name="T19" fmla="*/ 15 h 44"/>
                  <a:gd name="T20" fmla="*/ 105 w 115"/>
                  <a:gd name="T21" fmla="*/ 15 h 44"/>
                  <a:gd name="T22" fmla="*/ 115 w 115"/>
                  <a:gd name="T23" fmla="*/ 24 h 44"/>
                  <a:gd name="T24" fmla="*/ 115 w 115"/>
                  <a:gd name="T25" fmla="*/ 24 h 44"/>
                  <a:gd name="T26" fmla="*/ 96 w 115"/>
                  <a:gd name="T27" fmla="*/ 38 h 44"/>
                  <a:gd name="T28" fmla="*/ 96 w 115"/>
                  <a:gd name="T29" fmla="*/ 38 h 44"/>
                  <a:gd name="T30" fmla="*/ 59 w 115"/>
                  <a:gd name="T31" fmla="*/ 44 h 44"/>
                  <a:gd name="T32" fmla="*/ 59 w 115"/>
                  <a:gd name="T33" fmla="*/ 44 h 44"/>
                  <a:gd name="T34" fmla="*/ 19 w 115"/>
                  <a:gd name="T35" fmla="*/ 38 h 44"/>
                  <a:gd name="T36" fmla="*/ 6 w 115"/>
                  <a:gd name="T37" fmla="*/ 13 h 44"/>
                  <a:gd name="T38" fmla="*/ 3 w 115"/>
                  <a:gd name="T39" fmla="*/ 20 h 44"/>
                  <a:gd name="T40" fmla="*/ 3 w 115"/>
                  <a:gd name="T41" fmla="*/ 20 h 44"/>
                  <a:gd name="T42" fmla="*/ 20 w 115"/>
                  <a:gd name="T43" fmla="*/ 35 h 44"/>
                  <a:gd name="T44" fmla="*/ 20 w 115"/>
                  <a:gd name="T45" fmla="*/ 35 h 44"/>
                  <a:gd name="T46" fmla="*/ 59 w 115"/>
                  <a:gd name="T47" fmla="*/ 41 h 44"/>
                  <a:gd name="T48" fmla="*/ 59 w 115"/>
                  <a:gd name="T49" fmla="*/ 41 h 44"/>
                  <a:gd name="T50" fmla="*/ 95 w 115"/>
                  <a:gd name="T51" fmla="*/ 35 h 44"/>
                  <a:gd name="T52" fmla="*/ 95 w 115"/>
                  <a:gd name="T53" fmla="*/ 35 h 44"/>
                  <a:gd name="T54" fmla="*/ 112 w 115"/>
                  <a:gd name="T55" fmla="*/ 24 h 44"/>
                  <a:gd name="T56" fmla="*/ 112 w 115"/>
                  <a:gd name="T57" fmla="*/ 24 h 44"/>
                  <a:gd name="T58" fmla="*/ 104 w 115"/>
                  <a:gd name="T59" fmla="*/ 17 h 44"/>
                  <a:gd name="T60" fmla="*/ 104 w 115"/>
                  <a:gd name="T61" fmla="*/ 17 h 44"/>
                  <a:gd name="T62" fmla="*/ 96 w 115"/>
                  <a:gd name="T63" fmla="*/ 14 h 44"/>
                  <a:gd name="T64" fmla="*/ 96 w 115"/>
                  <a:gd name="T65" fmla="*/ 14 h 44"/>
                  <a:gd name="T66" fmla="*/ 96 w 115"/>
                  <a:gd name="T67" fmla="*/ 13 h 44"/>
                  <a:gd name="T68" fmla="*/ 96 w 115"/>
                  <a:gd name="T69" fmla="*/ 12 h 44"/>
                  <a:gd name="T70" fmla="*/ 96 w 115"/>
                  <a:gd name="T71" fmla="*/ 13 h 44"/>
                  <a:gd name="T72" fmla="*/ 96 w 115"/>
                  <a:gd name="T73" fmla="*/ 14 h 44"/>
                  <a:gd name="T74" fmla="*/ 95 w 115"/>
                  <a:gd name="T75" fmla="*/ 14 h 44"/>
                  <a:gd name="T76" fmla="*/ 76 w 115"/>
                  <a:gd name="T77" fmla="*/ 9 h 44"/>
                  <a:gd name="T78" fmla="*/ 76 w 115"/>
                  <a:gd name="T79" fmla="*/ 9 h 44"/>
                  <a:gd name="T80" fmla="*/ 36 w 115"/>
                  <a:gd name="T81" fmla="*/ 3 h 44"/>
                  <a:gd name="T82" fmla="*/ 36 w 115"/>
                  <a:gd name="T83" fmla="*/ 3 h 44"/>
                  <a:gd name="T84" fmla="*/ 36 w 115"/>
                  <a:gd name="T85" fmla="*/ 3 h 44"/>
                  <a:gd name="T86" fmla="*/ 36 w 115"/>
                  <a:gd name="T87" fmla="*/ 3 h 44"/>
                  <a:gd name="T88" fmla="*/ 6 w 115"/>
                  <a:gd name="T89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5" h="44">
                    <a:moveTo>
                      <a:pt x="19" y="38"/>
                    </a:moveTo>
                    <a:cubicBezTo>
                      <a:pt x="8" y="33"/>
                      <a:pt x="0" y="2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7"/>
                      <a:pt x="1" y="14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1" y="3"/>
                      <a:pt x="23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63" y="0"/>
                      <a:pt x="95" y="11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cubicBezTo>
                      <a:pt x="97" y="12"/>
                      <a:pt x="101" y="13"/>
                      <a:pt x="105" y="15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10" y="17"/>
                      <a:pt x="115" y="20"/>
                      <a:pt x="115" y="24"/>
                    </a:cubicBezTo>
                    <a:cubicBezTo>
                      <a:pt x="115" y="24"/>
                      <a:pt x="115" y="24"/>
                      <a:pt x="115" y="24"/>
                    </a:cubicBezTo>
                    <a:cubicBezTo>
                      <a:pt x="115" y="29"/>
                      <a:pt x="110" y="34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85" y="42"/>
                      <a:pt x="72" y="44"/>
                      <a:pt x="59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44" y="44"/>
                      <a:pt x="29" y="42"/>
                      <a:pt x="19" y="38"/>
                    </a:cubicBezTo>
                    <a:close/>
                    <a:moveTo>
                      <a:pt x="6" y="13"/>
                    </a:moveTo>
                    <a:cubicBezTo>
                      <a:pt x="4" y="15"/>
                      <a:pt x="3" y="18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5"/>
                      <a:pt x="9" y="31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30" y="39"/>
                      <a:pt x="44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71" y="41"/>
                      <a:pt x="84" y="39"/>
                      <a:pt x="95" y="35"/>
                    </a:cubicBezTo>
                    <a:cubicBezTo>
                      <a:pt x="95" y="35"/>
                      <a:pt x="95" y="35"/>
                      <a:pt x="95" y="35"/>
                    </a:cubicBezTo>
                    <a:cubicBezTo>
                      <a:pt x="108" y="31"/>
                      <a:pt x="112" y="27"/>
                      <a:pt x="112" y="24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2"/>
                      <a:pt x="108" y="19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0" y="16"/>
                      <a:pt x="96" y="14"/>
                      <a:pt x="96" y="14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6" y="13"/>
                      <a:pt x="96" y="13"/>
                      <a:pt x="96" y="13"/>
                    </a:cubicBez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3"/>
                      <a:pt x="96" y="13"/>
                      <a:pt x="96" y="13"/>
                    </a:cubicBezTo>
                    <a:cubicBezTo>
                      <a:pt x="96" y="14"/>
                      <a:pt x="96" y="14"/>
                      <a:pt x="96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4"/>
                      <a:pt x="87" y="12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64" y="6"/>
                      <a:pt x="49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23" y="3"/>
                      <a:pt x="12" y="6"/>
                      <a:pt x="6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7" name="Freeform 144"/>
              <p:cNvSpPr>
                <a:spLocks noEditPoints="1"/>
              </p:cNvSpPr>
              <p:nvPr/>
            </p:nvSpPr>
            <p:spPr bwMode="auto">
              <a:xfrm>
                <a:off x="7940676" y="1363663"/>
                <a:ext cx="334963" cy="112713"/>
              </a:xfrm>
              <a:custGeom>
                <a:avLst/>
                <a:gdLst>
                  <a:gd name="T0" fmla="*/ 14 w 89"/>
                  <a:gd name="T1" fmla="*/ 26 h 30"/>
                  <a:gd name="T2" fmla="*/ 0 w 89"/>
                  <a:gd name="T3" fmla="*/ 13 h 30"/>
                  <a:gd name="T4" fmla="*/ 0 w 89"/>
                  <a:gd name="T5" fmla="*/ 13 h 30"/>
                  <a:gd name="T6" fmla="*/ 2 w 89"/>
                  <a:gd name="T7" fmla="*/ 6 h 30"/>
                  <a:gd name="T8" fmla="*/ 2 w 89"/>
                  <a:gd name="T9" fmla="*/ 6 h 30"/>
                  <a:gd name="T10" fmla="*/ 21 w 89"/>
                  <a:gd name="T11" fmla="*/ 0 h 30"/>
                  <a:gd name="T12" fmla="*/ 21 w 89"/>
                  <a:gd name="T13" fmla="*/ 0 h 30"/>
                  <a:gd name="T14" fmla="*/ 74 w 89"/>
                  <a:gd name="T15" fmla="*/ 10 h 30"/>
                  <a:gd name="T16" fmla="*/ 74 w 89"/>
                  <a:gd name="T17" fmla="*/ 10 h 30"/>
                  <a:gd name="T18" fmla="*/ 81 w 89"/>
                  <a:gd name="T19" fmla="*/ 12 h 30"/>
                  <a:gd name="T20" fmla="*/ 81 w 89"/>
                  <a:gd name="T21" fmla="*/ 12 h 30"/>
                  <a:gd name="T22" fmla="*/ 89 w 89"/>
                  <a:gd name="T23" fmla="*/ 18 h 30"/>
                  <a:gd name="T24" fmla="*/ 89 w 89"/>
                  <a:gd name="T25" fmla="*/ 18 h 30"/>
                  <a:gd name="T26" fmla="*/ 74 w 89"/>
                  <a:gd name="T27" fmla="*/ 26 h 30"/>
                  <a:gd name="T28" fmla="*/ 74 w 89"/>
                  <a:gd name="T29" fmla="*/ 26 h 30"/>
                  <a:gd name="T30" fmla="*/ 45 w 89"/>
                  <a:gd name="T31" fmla="*/ 30 h 30"/>
                  <a:gd name="T32" fmla="*/ 45 w 89"/>
                  <a:gd name="T33" fmla="*/ 30 h 30"/>
                  <a:gd name="T34" fmla="*/ 14 w 89"/>
                  <a:gd name="T35" fmla="*/ 26 h 30"/>
                  <a:gd name="T36" fmla="*/ 5 w 89"/>
                  <a:gd name="T37" fmla="*/ 8 h 30"/>
                  <a:gd name="T38" fmla="*/ 3 w 89"/>
                  <a:gd name="T39" fmla="*/ 13 h 30"/>
                  <a:gd name="T40" fmla="*/ 3 w 89"/>
                  <a:gd name="T41" fmla="*/ 13 h 30"/>
                  <a:gd name="T42" fmla="*/ 15 w 89"/>
                  <a:gd name="T43" fmla="*/ 23 h 30"/>
                  <a:gd name="T44" fmla="*/ 15 w 89"/>
                  <a:gd name="T45" fmla="*/ 23 h 30"/>
                  <a:gd name="T46" fmla="*/ 45 w 89"/>
                  <a:gd name="T47" fmla="*/ 27 h 30"/>
                  <a:gd name="T48" fmla="*/ 45 w 89"/>
                  <a:gd name="T49" fmla="*/ 27 h 30"/>
                  <a:gd name="T50" fmla="*/ 74 w 89"/>
                  <a:gd name="T51" fmla="*/ 24 h 30"/>
                  <a:gd name="T52" fmla="*/ 74 w 89"/>
                  <a:gd name="T53" fmla="*/ 24 h 30"/>
                  <a:gd name="T54" fmla="*/ 84 w 89"/>
                  <a:gd name="T55" fmla="*/ 20 h 30"/>
                  <a:gd name="T56" fmla="*/ 84 w 89"/>
                  <a:gd name="T57" fmla="*/ 20 h 30"/>
                  <a:gd name="T58" fmla="*/ 86 w 89"/>
                  <a:gd name="T59" fmla="*/ 18 h 30"/>
                  <a:gd name="T60" fmla="*/ 86 w 89"/>
                  <a:gd name="T61" fmla="*/ 18 h 30"/>
                  <a:gd name="T62" fmla="*/ 84 w 89"/>
                  <a:gd name="T63" fmla="*/ 17 h 30"/>
                  <a:gd name="T64" fmla="*/ 84 w 89"/>
                  <a:gd name="T65" fmla="*/ 17 h 30"/>
                  <a:gd name="T66" fmla="*/ 80 w 89"/>
                  <a:gd name="T67" fmla="*/ 15 h 30"/>
                  <a:gd name="T68" fmla="*/ 80 w 89"/>
                  <a:gd name="T69" fmla="*/ 15 h 30"/>
                  <a:gd name="T70" fmla="*/ 73 w 89"/>
                  <a:gd name="T71" fmla="*/ 13 h 30"/>
                  <a:gd name="T72" fmla="*/ 73 w 89"/>
                  <a:gd name="T73" fmla="*/ 13 h 30"/>
                  <a:gd name="T74" fmla="*/ 74 w 89"/>
                  <a:gd name="T75" fmla="*/ 12 h 30"/>
                  <a:gd name="T76" fmla="*/ 74 w 89"/>
                  <a:gd name="T77" fmla="*/ 10 h 30"/>
                  <a:gd name="T78" fmla="*/ 74 w 89"/>
                  <a:gd name="T79" fmla="*/ 12 h 30"/>
                  <a:gd name="T80" fmla="*/ 73 w 89"/>
                  <a:gd name="T81" fmla="*/ 13 h 30"/>
                  <a:gd name="T82" fmla="*/ 73 w 89"/>
                  <a:gd name="T83" fmla="*/ 13 h 30"/>
                  <a:gd name="T84" fmla="*/ 55 w 89"/>
                  <a:gd name="T85" fmla="*/ 8 h 30"/>
                  <a:gd name="T86" fmla="*/ 55 w 89"/>
                  <a:gd name="T87" fmla="*/ 8 h 30"/>
                  <a:gd name="T88" fmla="*/ 21 w 89"/>
                  <a:gd name="T89" fmla="*/ 3 h 30"/>
                  <a:gd name="T90" fmla="*/ 21 w 89"/>
                  <a:gd name="T91" fmla="*/ 3 h 30"/>
                  <a:gd name="T92" fmla="*/ 21 w 89"/>
                  <a:gd name="T93" fmla="*/ 3 h 30"/>
                  <a:gd name="T94" fmla="*/ 21 w 89"/>
                  <a:gd name="T95" fmla="*/ 3 h 30"/>
                  <a:gd name="T96" fmla="*/ 5 w 89"/>
                  <a:gd name="T9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9" h="30">
                    <a:moveTo>
                      <a:pt x="14" y="26"/>
                    </a:moveTo>
                    <a:cubicBezTo>
                      <a:pt x="6" y="23"/>
                      <a:pt x="0" y="1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1"/>
                      <a:pt x="1" y="8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1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42" y="0"/>
                      <a:pt x="73" y="10"/>
                      <a:pt x="74" y="10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5" y="10"/>
                      <a:pt x="78" y="11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4" y="13"/>
                      <a:pt x="88" y="14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8" y="22"/>
                      <a:pt x="84" y="24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65" y="29"/>
                      <a:pt x="5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33" y="30"/>
                      <a:pt x="22" y="29"/>
                      <a:pt x="14" y="26"/>
                    </a:cubicBezTo>
                    <a:close/>
                    <a:moveTo>
                      <a:pt x="5" y="8"/>
                    </a:moveTo>
                    <a:cubicBezTo>
                      <a:pt x="3" y="10"/>
                      <a:pt x="3" y="11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7"/>
                      <a:pt x="7" y="20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23" y="26"/>
                      <a:pt x="34" y="27"/>
                      <a:pt x="45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55" y="27"/>
                      <a:pt x="65" y="26"/>
                      <a:pt x="74" y="24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9" y="22"/>
                      <a:pt x="82" y="21"/>
                      <a:pt x="84" y="20"/>
                    </a:cubicBezTo>
                    <a:cubicBezTo>
                      <a:pt x="84" y="20"/>
                      <a:pt x="84" y="20"/>
                      <a:pt x="84" y="20"/>
                    </a:cubicBezTo>
                    <a:cubicBezTo>
                      <a:pt x="86" y="19"/>
                      <a:pt x="86" y="18"/>
                      <a:pt x="86" y="18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86" y="18"/>
                      <a:pt x="85" y="17"/>
                      <a:pt x="84" y="17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3" y="16"/>
                      <a:pt x="82" y="15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77" y="14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65" y="10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44" y="5"/>
                      <a:pt x="3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3" y="3"/>
                      <a:pt x="7" y="5"/>
                      <a:pt x="5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8" name="Freeform 145"/>
              <p:cNvSpPr/>
              <p:nvPr/>
            </p:nvSpPr>
            <p:spPr bwMode="auto">
              <a:xfrm>
                <a:off x="8286751" y="1720850"/>
                <a:ext cx="266700" cy="142875"/>
              </a:xfrm>
              <a:custGeom>
                <a:avLst/>
                <a:gdLst>
                  <a:gd name="T0" fmla="*/ 0 w 71"/>
                  <a:gd name="T1" fmla="*/ 9 h 38"/>
                  <a:gd name="T2" fmla="*/ 68 w 71"/>
                  <a:gd name="T3" fmla="*/ 29 h 38"/>
                  <a:gd name="T4" fmla="*/ 71 w 71"/>
                  <a:gd name="T5" fmla="*/ 18 h 38"/>
                  <a:gd name="T6" fmla="*/ 6 w 71"/>
                  <a:gd name="T7" fmla="*/ 0 h 38"/>
                  <a:gd name="T8" fmla="*/ 0 w 71"/>
                  <a:gd name="T9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8">
                    <a:moveTo>
                      <a:pt x="0" y="9"/>
                    </a:moveTo>
                    <a:cubicBezTo>
                      <a:pt x="0" y="9"/>
                      <a:pt x="30" y="38"/>
                      <a:pt x="68" y="29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33" y="30"/>
                      <a:pt x="6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29" name="Freeform 146"/>
              <p:cNvSpPr>
                <a:spLocks noEditPoints="1"/>
              </p:cNvSpPr>
              <p:nvPr/>
            </p:nvSpPr>
            <p:spPr bwMode="auto">
              <a:xfrm>
                <a:off x="8278814" y="1716088"/>
                <a:ext cx="282575" cy="123825"/>
              </a:xfrm>
              <a:custGeom>
                <a:avLst/>
                <a:gdLst>
                  <a:gd name="T0" fmla="*/ 1 w 75"/>
                  <a:gd name="T1" fmla="*/ 11 h 33"/>
                  <a:gd name="T2" fmla="*/ 1 w 75"/>
                  <a:gd name="T3" fmla="*/ 9 h 33"/>
                  <a:gd name="T4" fmla="*/ 1 w 75"/>
                  <a:gd name="T5" fmla="*/ 9 h 33"/>
                  <a:gd name="T6" fmla="*/ 7 w 75"/>
                  <a:gd name="T7" fmla="*/ 1 h 33"/>
                  <a:gd name="T8" fmla="*/ 8 w 75"/>
                  <a:gd name="T9" fmla="*/ 0 h 33"/>
                  <a:gd name="T10" fmla="*/ 8 w 75"/>
                  <a:gd name="T11" fmla="*/ 0 h 33"/>
                  <a:gd name="T12" fmla="*/ 10 w 75"/>
                  <a:gd name="T13" fmla="*/ 0 h 33"/>
                  <a:gd name="T14" fmla="*/ 10 w 75"/>
                  <a:gd name="T15" fmla="*/ 0 h 33"/>
                  <a:gd name="T16" fmla="*/ 55 w 75"/>
                  <a:gd name="T17" fmla="*/ 20 h 33"/>
                  <a:gd name="T18" fmla="*/ 55 w 75"/>
                  <a:gd name="T19" fmla="*/ 20 h 33"/>
                  <a:gd name="T20" fmla="*/ 73 w 75"/>
                  <a:gd name="T21" fmla="*/ 18 h 33"/>
                  <a:gd name="T22" fmla="*/ 73 w 75"/>
                  <a:gd name="T23" fmla="*/ 18 h 33"/>
                  <a:gd name="T24" fmla="*/ 75 w 75"/>
                  <a:gd name="T25" fmla="*/ 18 h 33"/>
                  <a:gd name="T26" fmla="*/ 75 w 75"/>
                  <a:gd name="T27" fmla="*/ 18 h 33"/>
                  <a:gd name="T28" fmla="*/ 75 w 75"/>
                  <a:gd name="T29" fmla="*/ 20 h 33"/>
                  <a:gd name="T30" fmla="*/ 75 w 75"/>
                  <a:gd name="T31" fmla="*/ 20 h 33"/>
                  <a:gd name="T32" fmla="*/ 72 w 75"/>
                  <a:gd name="T33" fmla="*/ 30 h 33"/>
                  <a:gd name="T34" fmla="*/ 71 w 75"/>
                  <a:gd name="T35" fmla="*/ 31 h 33"/>
                  <a:gd name="T36" fmla="*/ 71 w 75"/>
                  <a:gd name="T37" fmla="*/ 31 h 33"/>
                  <a:gd name="T38" fmla="*/ 56 w 75"/>
                  <a:gd name="T39" fmla="*/ 33 h 33"/>
                  <a:gd name="T40" fmla="*/ 56 w 75"/>
                  <a:gd name="T41" fmla="*/ 33 h 33"/>
                  <a:gd name="T42" fmla="*/ 1 w 75"/>
                  <a:gd name="T43" fmla="*/ 11 h 33"/>
                  <a:gd name="T44" fmla="*/ 18 w 75"/>
                  <a:gd name="T45" fmla="*/ 19 h 33"/>
                  <a:gd name="T46" fmla="*/ 56 w 75"/>
                  <a:gd name="T47" fmla="*/ 30 h 33"/>
                  <a:gd name="T48" fmla="*/ 56 w 75"/>
                  <a:gd name="T49" fmla="*/ 30 h 33"/>
                  <a:gd name="T50" fmla="*/ 69 w 75"/>
                  <a:gd name="T51" fmla="*/ 29 h 33"/>
                  <a:gd name="T52" fmla="*/ 69 w 75"/>
                  <a:gd name="T53" fmla="*/ 29 h 33"/>
                  <a:gd name="T54" fmla="*/ 71 w 75"/>
                  <a:gd name="T55" fmla="*/ 21 h 33"/>
                  <a:gd name="T56" fmla="*/ 55 w 75"/>
                  <a:gd name="T57" fmla="*/ 23 h 33"/>
                  <a:gd name="T58" fmla="*/ 55 w 75"/>
                  <a:gd name="T59" fmla="*/ 23 h 33"/>
                  <a:gd name="T60" fmla="*/ 9 w 75"/>
                  <a:gd name="T61" fmla="*/ 4 h 33"/>
                  <a:gd name="T62" fmla="*/ 9 w 75"/>
                  <a:gd name="T63" fmla="*/ 4 h 33"/>
                  <a:gd name="T64" fmla="*/ 4 w 75"/>
                  <a:gd name="T65" fmla="*/ 10 h 33"/>
                  <a:gd name="T66" fmla="*/ 18 w 75"/>
                  <a:gd name="T67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5" h="33">
                    <a:moveTo>
                      <a:pt x="1" y="11"/>
                    </a:moveTo>
                    <a:cubicBezTo>
                      <a:pt x="1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4" y="16"/>
                      <a:pt x="42" y="20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66" y="20"/>
                      <a:pt x="73" y="18"/>
                      <a:pt x="73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4" y="18"/>
                      <a:pt x="74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9"/>
                      <a:pt x="75" y="20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31"/>
                      <a:pt x="71" y="31"/>
                      <a:pt x="71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66" y="33"/>
                      <a:pt x="61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24" y="33"/>
                      <a:pt x="1" y="11"/>
                      <a:pt x="1" y="11"/>
                    </a:cubicBezTo>
                    <a:close/>
                    <a:moveTo>
                      <a:pt x="18" y="19"/>
                    </a:moveTo>
                    <a:cubicBezTo>
                      <a:pt x="28" y="25"/>
                      <a:pt x="41" y="30"/>
                      <a:pt x="56" y="30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60" y="30"/>
                      <a:pt x="65" y="30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68" y="22"/>
                      <a:pt x="62" y="23"/>
                      <a:pt x="55" y="23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42" y="23"/>
                      <a:pt x="23" y="19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11"/>
                      <a:pt x="11" y="15"/>
                      <a:pt x="18" y="1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0" name="Freeform 147"/>
              <p:cNvSpPr/>
              <p:nvPr/>
            </p:nvSpPr>
            <p:spPr bwMode="auto">
              <a:xfrm>
                <a:off x="8542339" y="1773238"/>
                <a:ext cx="60325" cy="142875"/>
              </a:xfrm>
              <a:custGeom>
                <a:avLst/>
                <a:gdLst>
                  <a:gd name="T0" fmla="*/ 0 w 16"/>
                  <a:gd name="T1" fmla="*/ 15 h 38"/>
                  <a:gd name="T2" fmla="*/ 10 w 16"/>
                  <a:gd name="T3" fmla="*/ 30 h 38"/>
                  <a:gd name="T4" fmla="*/ 11 w 16"/>
                  <a:gd name="T5" fmla="*/ 2 h 38"/>
                  <a:gd name="T6" fmla="*/ 2 w 16"/>
                  <a:gd name="T7" fmla="*/ 4 h 38"/>
                  <a:gd name="T8" fmla="*/ 0 w 16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8">
                    <a:moveTo>
                      <a:pt x="0" y="15"/>
                    </a:moveTo>
                    <a:cubicBezTo>
                      <a:pt x="0" y="15"/>
                      <a:pt x="5" y="38"/>
                      <a:pt x="10" y="30"/>
                    </a:cubicBezTo>
                    <a:cubicBezTo>
                      <a:pt x="13" y="25"/>
                      <a:pt x="16" y="4"/>
                      <a:pt x="11" y="2"/>
                    </a:cubicBezTo>
                    <a:cubicBezTo>
                      <a:pt x="6" y="0"/>
                      <a:pt x="2" y="4"/>
                      <a:pt x="2" y="4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B18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1" name="Freeform 148"/>
              <p:cNvSpPr>
                <a:spLocks noEditPoints="1"/>
              </p:cNvSpPr>
              <p:nvPr/>
            </p:nvSpPr>
            <p:spPr bwMode="auto">
              <a:xfrm>
                <a:off x="8539164" y="1773238"/>
                <a:ext cx="63500" cy="123825"/>
              </a:xfrm>
              <a:custGeom>
                <a:avLst/>
                <a:gdLst>
                  <a:gd name="T0" fmla="*/ 5 w 17"/>
                  <a:gd name="T1" fmla="*/ 30 h 33"/>
                  <a:gd name="T2" fmla="*/ 2 w 17"/>
                  <a:gd name="T3" fmla="*/ 24 h 33"/>
                  <a:gd name="T4" fmla="*/ 2 w 17"/>
                  <a:gd name="T5" fmla="*/ 24 h 33"/>
                  <a:gd name="T6" fmla="*/ 0 w 17"/>
                  <a:gd name="T7" fmla="*/ 15 h 33"/>
                  <a:gd name="T8" fmla="*/ 0 w 17"/>
                  <a:gd name="T9" fmla="*/ 15 h 33"/>
                  <a:gd name="T10" fmla="*/ 0 w 17"/>
                  <a:gd name="T11" fmla="*/ 14 h 33"/>
                  <a:gd name="T12" fmla="*/ 2 w 17"/>
                  <a:gd name="T13" fmla="*/ 4 h 33"/>
                  <a:gd name="T14" fmla="*/ 2 w 17"/>
                  <a:gd name="T15" fmla="*/ 3 h 33"/>
                  <a:gd name="T16" fmla="*/ 9 w 17"/>
                  <a:gd name="T17" fmla="*/ 0 h 33"/>
                  <a:gd name="T18" fmla="*/ 9 w 17"/>
                  <a:gd name="T19" fmla="*/ 0 h 33"/>
                  <a:gd name="T20" fmla="*/ 13 w 17"/>
                  <a:gd name="T21" fmla="*/ 1 h 33"/>
                  <a:gd name="T22" fmla="*/ 13 w 17"/>
                  <a:gd name="T23" fmla="*/ 1 h 33"/>
                  <a:gd name="T24" fmla="*/ 17 w 17"/>
                  <a:gd name="T25" fmla="*/ 11 h 33"/>
                  <a:gd name="T26" fmla="*/ 17 w 17"/>
                  <a:gd name="T27" fmla="*/ 11 h 33"/>
                  <a:gd name="T28" fmla="*/ 12 w 17"/>
                  <a:gd name="T29" fmla="*/ 31 h 33"/>
                  <a:gd name="T30" fmla="*/ 12 w 17"/>
                  <a:gd name="T31" fmla="*/ 31 h 33"/>
                  <a:gd name="T32" fmla="*/ 9 w 17"/>
                  <a:gd name="T33" fmla="*/ 33 h 33"/>
                  <a:gd name="T34" fmla="*/ 9 w 17"/>
                  <a:gd name="T35" fmla="*/ 33 h 33"/>
                  <a:gd name="T36" fmla="*/ 5 w 17"/>
                  <a:gd name="T37" fmla="*/ 30 h 33"/>
                  <a:gd name="T38" fmla="*/ 7 w 17"/>
                  <a:gd name="T39" fmla="*/ 28 h 33"/>
                  <a:gd name="T40" fmla="*/ 9 w 17"/>
                  <a:gd name="T41" fmla="*/ 30 h 33"/>
                  <a:gd name="T42" fmla="*/ 9 w 17"/>
                  <a:gd name="T43" fmla="*/ 30 h 33"/>
                  <a:gd name="T44" fmla="*/ 10 w 17"/>
                  <a:gd name="T45" fmla="*/ 29 h 33"/>
                  <a:gd name="T46" fmla="*/ 10 w 17"/>
                  <a:gd name="T47" fmla="*/ 29 h 33"/>
                  <a:gd name="T48" fmla="*/ 14 w 17"/>
                  <a:gd name="T49" fmla="*/ 11 h 33"/>
                  <a:gd name="T50" fmla="*/ 14 w 17"/>
                  <a:gd name="T51" fmla="*/ 11 h 33"/>
                  <a:gd name="T52" fmla="*/ 12 w 17"/>
                  <a:gd name="T53" fmla="*/ 3 h 33"/>
                  <a:gd name="T54" fmla="*/ 12 w 17"/>
                  <a:gd name="T55" fmla="*/ 3 h 33"/>
                  <a:gd name="T56" fmla="*/ 9 w 17"/>
                  <a:gd name="T57" fmla="*/ 3 h 33"/>
                  <a:gd name="T58" fmla="*/ 9 w 17"/>
                  <a:gd name="T59" fmla="*/ 3 h 33"/>
                  <a:gd name="T60" fmla="*/ 6 w 17"/>
                  <a:gd name="T61" fmla="*/ 4 h 33"/>
                  <a:gd name="T62" fmla="*/ 6 w 17"/>
                  <a:gd name="T63" fmla="*/ 4 h 33"/>
                  <a:gd name="T64" fmla="*/ 5 w 17"/>
                  <a:gd name="T65" fmla="*/ 5 h 33"/>
                  <a:gd name="T66" fmla="*/ 5 w 17"/>
                  <a:gd name="T67" fmla="*/ 5 h 33"/>
                  <a:gd name="T68" fmla="*/ 3 w 17"/>
                  <a:gd name="T69" fmla="*/ 15 h 33"/>
                  <a:gd name="T70" fmla="*/ 7 w 17"/>
                  <a:gd name="T71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33">
                    <a:moveTo>
                      <a:pt x="5" y="30"/>
                    </a:moveTo>
                    <a:cubicBezTo>
                      <a:pt x="4" y="28"/>
                      <a:pt x="3" y="26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19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5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2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2"/>
                      <a:pt x="16" y="6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8"/>
                      <a:pt x="15" y="27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0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33"/>
                      <a:pt x="6" y="32"/>
                      <a:pt x="5" y="30"/>
                    </a:cubicBezTo>
                    <a:close/>
                    <a:moveTo>
                      <a:pt x="7" y="28"/>
                    </a:moveTo>
                    <a:cubicBezTo>
                      <a:pt x="8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2" y="27"/>
                      <a:pt x="14" y="18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7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5" y="24"/>
                      <a:pt x="7" y="2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2" name="Freeform 149"/>
              <p:cNvSpPr/>
              <p:nvPr/>
            </p:nvSpPr>
            <p:spPr bwMode="auto">
              <a:xfrm>
                <a:off x="8504239" y="1844675"/>
                <a:ext cx="52388" cy="41275"/>
              </a:xfrm>
              <a:custGeom>
                <a:avLst/>
                <a:gdLst>
                  <a:gd name="T0" fmla="*/ 8 w 14"/>
                  <a:gd name="T1" fmla="*/ 0 h 11"/>
                  <a:gd name="T2" fmla="*/ 1 w 14"/>
                  <a:gd name="T3" fmla="*/ 4 h 11"/>
                  <a:gd name="T4" fmla="*/ 12 w 14"/>
                  <a:gd name="T5" fmla="*/ 9 h 11"/>
                  <a:gd name="T6" fmla="*/ 8 w 1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8" y="0"/>
                    </a:moveTo>
                    <a:cubicBezTo>
                      <a:pt x="8" y="0"/>
                      <a:pt x="2" y="0"/>
                      <a:pt x="1" y="4"/>
                    </a:cubicBezTo>
                    <a:cubicBezTo>
                      <a:pt x="0" y="9"/>
                      <a:pt x="10" y="11"/>
                      <a:pt x="12" y="9"/>
                    </a:cubicBezTo>
                    <a:cubicBezTo>
                      <a:pt x="13" y="7"/>
                      <a:pt x="14" y="2"/>
                      <a:pt x="8" y="0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3" name="Freeform 150"/>
              <p:cNvSpPr>
                <a:spLocks noEditPoints="1"/>
              </p:cNvSpPr>
              <p:nvPr/>
            </p:nvSpPr>
            <p:spPr bwMode="auto">
              <a:xfrm>
                <a:off x="8504239" y="1836738"/>
                <a:ext cx="52388" cy="49213"/>
              </a:xfrm>
              <a:custGeom>
                <a:avLst/>
                <a:gdLst>
                  <a:gd name="T0" fmla="*/ 0 w 14"/>
                  <a:gd name="T1" fmla="*/ 7 h 13"/>
                  <a:gd name="T2" fmla="*/ 0 w 14"/>
                  <a:gd name="T3" fmla="*/ 6 h 13"/>
                  <a:gd name="T4" fmla="*/ 0 w 14"/>
                  <a:gd name="T5" fmla="*/ 6 h 13"/>
                  <a:gd name="T6" fmla="*/ 8 w 14"/>
                  <a:gd name="T7" fmla="*/ 0 h 13"/>
                  <a:gd name="T8" fmla="*/ 8 w 14"/>
                  <a:gd name="T9" fmla="*/ 0 h 13"/>
                  <a:gd name="T10" fmla="*/ 9 w 14"/>
                  <a:gd name="T11" fmla="*/ 0 h 13"/>
                  <a:gd name="T12" fmla="*/ 14 w 14"/>
                  <a:gd name="T13" fmla="*/ 8 h 13"/>
                  <a:gd name="T14" fmla="*/ 14 w 14"/>
                  <a:gd name="T15" fmla="*/ 8 h 13"/>
                  <a:gd name="T16" fmla="*/ 13 w 14"/>
                  <a:gd name="T17" fmla="*/ 12 h 13"/>
                  <a:gd name="T18" fmla="*/ 13 w 14"/>
                  <a:gd name="T19" fmla="*/ 12 h 13"/>
                  <a:gd name="T20" fmla="*/ 9 w 14"/>
                  <a:gd name="T21" fmla="*/ 13 h 13"/>
                  <a:gd name="T22" fmla="*/ 9 w 14"/>
                  <a:gd name="T23" fmla="*/ 13 h 13"/>
                  <a:gd name="T24" fmla="*/ 0 w 14"/>
                  <a:gd name="T25" fmla="*/ 7 h 13"/>
                  <a:gd name="T26" fmla="*/ 10 w 14"/>
                  <a:gd name="T27" fmla="*/ 10 h 13"/>
                  <a:gd name="T28" fmla="*/ 11 w 14"/>
                  <a:gd name="T29" fmla="*/ 8 h 13"/>
                  <a:gd name="T30" fmla="*/ 11 w 14"/>
                  <a:gd name="T31" fmla="*/ 8 h 13"/>
                  <a:gd name="T32" fmla="*/ 8 w 14"/>
                  <a:gd name="T33" fmla="*/ 3 h 13"/>
                  <a:gd name="T34" fmla="*/ 8 w 14"/>
                  <a:gd name="T35" fmla="*/ 3 h 13"/>
                  <a:gd name="T36" fmla="*/ 3 w 14"/>
                  <a:gd name="T37" fmla="*/ 6 h 13"/>
                  <a:gd name="T38" fmla="*/ 3 w 14"/>
                  <a:gd name="T39" fmla="*/ 6 h 13"/>
                  <a:gd name="T40" fmla="*/ 3 w 14"/>
                  <a:gd name="T41" fmla="*/ 7 h 13"/>
                  <a:gd name="T42" fmla="*/ 3 w 14"/>
                  <a:gd name="T43" fmla="*/ 7 h 13"/>
                  <a:gd name="T44" fmla="*/ 5 w 14"/>
                  <a:gd name="T45" fmla="*/ 9 h 13"/>
                  <a:gd name="T46" fmla="*/ 5 w 14"/>
                  <a:gd name="T47" fmla="*/ 9 h 13"/>
                  <a:gd name="T48" fmla="*/ 9 w 14"/>
                  <a:gd name="T49" fmla="*/ 10 h 13"/>
                  <a:gd name="T50" fmla="*/ 9 w 14"/>
                  <a:gd name="T51" fmla="*/ 10 h 13"/>
                  <a:gd name="T52" fmla="*/ 10 w 14"/>
                  <a:gd name="T53" fmla="*/ 10 h 13"/>
                  <a:gd name="T54" fmla="*/ 8 w 14"/>
                  <a:gd name="T55" fmla="*/ 3 h 13"/>
                  <a:gd name="T56" fmla="*/ 8 w 14"/>
                  <a:gd name="T57" fmla="*/ 2 h 13"/>
                  <a:gd name="T58" fmla="*/ 8 w 14"/>
                  <a:gd name="T5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3">
                    <a:moveTo>
                      <a:pt x="0" y="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3" y="2"/>
                      <a:pt x="14" y="5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9"/>
                      <a:pt x="14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3"/>
                      <a:pt x="11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0" y="11"/>
                      <a:pt x="0" y="7"/>
                    </a:cubicBezTo>
                    <a:close/>
                    <a:moveTo>
                      <a:pt x="10" y="10"/>
                    </a:moveTo>
                    <a:cubicBezTo>
                      <a:pt x="11" y="10"/>
                      <a:pt x="11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0" y="5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8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lose/>
                    <a:moveTo>
                      <a:pt x="8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4" name="Freeform 151"/>
              <p:cNvSpPr/>
              <p:nvPr/>
            </p:nvSpPr>
            <p:spPr bwMode="auto">
              <a:xfrm>
                <a:off x="8523289" y="1803400"/>
                <a:ext cx="52388" cy="55563"/>
              </a:xfrm>
              <a:custGeom>
                <a:avLst/>
                <a:gdLst>
                  <a:gd name="T0" fmla="*/ 3 w 14"/>
                  <a:gd name="T1" fmla="*/ 11 h 15"/>
                  <a:gd name="T2" fmla="*/ 2 w 14"/>
                  <a:gd name="T3" fmla="*/ 3 h 15"/>
                  <a:gd name="T4" fmla="*/ 12 w 14"/>
                  <a:gd name="T5" fmla="*/ 9 h 15"/>
                  <a:gd name="T6" fmla="*/ 3 w 14"/>
                  <a:gd name="T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3" y="11"/>
                    </a:moveTo>
                    <a:cubicBezTo>
                      <a:pt x="3" y="11"/>
                      <a:pt x="0" y="6"/>
                      <a:pt x="2" y="3"/>
                    </a:cubicBezTo>
                    <a:cubicBezTo>
                      <a:pt x="4" y="0"/>
                      <a:pt x="14" y="7"/>
                      <a:pt x="12" y="9"/>
                    </a:cubicBezTo>
                    <a:cubicBezTo>
                      <a:pt x="11" y="12"/>
                      <a:pt x="8" y="15"/>
                      <a:pt x="3" y="11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5" name="Freeform 152"/>
              <p:cNvSpPr>
                <a:spLocks noEditPoints="1"/>
              </p:cNvSpPr>
              <p:nvPr/>
            </p:nvSpPr>
            <p:spPr bwMode="auto">
              <a:xfrm>
                <a:off x="8523289" y="1806575"/>
                <a:ext cx="52388" cy="49213"/>
              </a:xfrm>
              <a:custGeom>
                <a:avLst/>
                <a:gdLst>
                  <a:gd name="T0" fmla="*/ 2 w 14"/>
                  <a:gd name="T1" fmla="*/ 11 h 13"/>
                  <a:gd name="T2" fmla="*/ 3 w 14"/>
                  <a:gd name="T3" fmla="*/ 10 h 13"/>
                  <a:gd name="T4" fmla="*/ 4 w 14"/>
                  <a:gd name="T5" fmla="*/ 9 h 13"/>
                  <a:gd name="T6" fmla="*/ 3 w 14"/>
                  <a:gd name="T7" fmla="*/ 10 h 13"/>
                  <a:gd name="T8" fmla="*/ 2 w 14"/>
                  <a:gd name="T9" fmla="*/ 11 h 13"/>
                  <a:gd name="T10" fmla="*/ 1 w 14"/>
                  <a:gd name="T11" fmla="*/ 11 h 13"/>
                  <a:gd name="T12" fmla="*/ 0 w 14"/>
                  <a:gd name="T13" fmla="*/ 5 h 13"/>
                  <a:gd name="T14" fmla="*/ 0 w 14"/>
                  <a:gd name="T15" fmla="*/ 5 h 13"/>
                  <a:gd name="T16" fmla="*/ 1 w 14"/>
                  <a:gd name="T17" fmla="*/ 1 h 13"/>
                  <a:gd name="T18" fmla="*/ 1 w 14"/>
                  <a:gd name="T19" fmla="*/ 1 h 13"/>
                  <a:gd name="T20" fmla="*/ 4 w 14"/>
                  <a:gd name="T21" fmla="*/ 0 h 13"/>
                  <a:gd name="T22" fmla="*/ 4 w 14"/>
                  <a:gd name="T23" fmla="*/ 0 h 13"/>
                  <a:gd name="T24" fmla="*/ 10 w 14"/>
                  <a:gd name="T25" fmla="*/ 2 h 13"/>
                  <a:gd name="T26" fmla="*/ 10 w 14"/>
                  <a:gd name="T27" fmla="*/ 2 h 13"/>
                  <a:gd name="T28" fmla="*/ 14 w 14"/>
                  <a:gd name="T29" fmla="*/ 7 h 13"/>
                  <a:gd name="T30" fmla="*/ 14 w 14"/>
                  <a:gd name="T31" fmla="*/ 7 h 13"/>
                  <a:gd name="T32" fmla="*/ 14 w 14"/>
                  <a:gd name="T33" fmla="*/ 9 h 13"/>
                  <a:gd name="T34" fmla="*/ 14 w 14"/>
                  <a:gd name="T35" fmla="*/ 9 h 13"/>
                  <a:gd name="T36" fmla="*/ 7 w 14"/>
                  <a:gd name="T37" fmla="*/ 13 h 13"/>
                  <a:gd name="T38" fmla="*/ 7 w 14"/>
                  <a:gd name="T39" fmla="*/ 13 h 13"/>
                  <a:gd name="T40" fmla="*/ 2 w 14"/>
                  <a:gd name="T41" fmla="*/ 11 h 13"/>
                  <a:gd name="T42" fmla="*/ 7 w 14"/>
                  <a:gd name="T43" fmla="*/ 10 h 13"/>
                  <a:gd name="T44" fmla="*/ 11 w 14"/>
                  <a:gd name="T45" fmla="*/ 7 h 13"/>
                  <a:gd name="T46" fmla="*/ 11 w 14"/>
                  <a:gd name="T47" fmla="*/ 7 h 13"/>
                  <a:gd name="T48" fmla="*/ 8 w 14"/>
                  <a:gd name="T49" fmla="*/ 5 h 13"/>
                  <a:gd name="T50" fmla="*/ 8 w 14"/>
                  <a:gd name="T51" fmla="*/ 5 h 13"/>
                  <a:gd name="T52" fmla="*/ 4 w 14"/>
                  <a:gd name="T53" fmla="*/ 3 h 13"/>
                  <a:gd name="T54" fmla="*/ 4 w 14"/>
                  <a:gd name="T55" fmla="*/ 3 h 13"/>
                  <a:gd name="T56" fmla="*/ 4 w 14"/>
                  <a:gd name="T57" fmla="*/ 3 h 13"/>
                  <a:gd name="T58" fmla="*/ 4 w 14"/>
                  <a:gd name="T59" fmla="*/ 3 h 13"/>
                  <a:gd name="T60" fmla="*/ 3 w 14"/>
                  <a:gd name="T61" fmla="*/ 5 h 13"/>
                  <a:gd name="T62" fmla="*/ 3 w 14"/>
                  <a:gd name="T63" fmla="*/ 5 h 13"/>
                  <a:gd name="T64" fmla="*/ 4 w 14"/>
                  <a:gd name="T65" fmla="*/ 9 h 13"/>
                  <a:gd name="T66" fmla="*/ 4 w 14"/>
                  <a:gd name="T67" fmla="*/ 9 h 13"/>
                  <a:gd name="T68" fmla="*/ 7 w 14"/>
                  <a:gd name="T6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13">
                    <a:moveTo>
                      <a:pt x="2" y="11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0" y="8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4"/>
                      <a:pt x="14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11"/>
                      <a:pt x="10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3"/>
                      <a:pt x="4" y="12"/>
                      <a:pt x="2" y="11"/>
                    </a:cubicBezTo>
                    <a:close/>
                    <a:moveTo>
                      <a:pt x="7" y="10"/>
                    </a:moveTo>
                    <a:cubicBezTo>
                      <a:pt x="9" y="10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0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6" y="10"/>
                      <a:pt x="7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6" name="Freeform 153"/>
              <p:cNvSpPr/>
              <p:nvPr/>
            </p:nvSpPr>
            <p:spPr bwMode="auto">
              <a:xfrm>
                <a:off x="8369301" y="1701800"/>
                <a:ext cx="153988" cy="247650"/>
              </a:xfrm>
              <a:custGeom>
                <a:avLst/>
                <a:gdLst>
                  <a:gd name="T0" fmla="*/ 4 w 41"/>
                  <a:gd name="T1" fmla="*/ 0 h 66"/>
                  <a:gd name="T2" fmla="*/ 31 w 41"/>
                  <a:gd name="T3" fmla="*/ 66 h 66"/>
                  <a:gd name="T4" fmla="*/ 41 w 41"/>
                  <a:gd name="T5" fmla="*/ 62 h 66"/>
                  <a:gd name="T6" fmla="*/ 15 w 41"/>
                  <a:gd name="T7" fmla="*/ 0 h 66"/>
                  <a:gd name="T8" fmla="*/ 4 w 41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66">
                    <a:moveTo>
                      <a:pt x="4" y="0"/>
                    </a:moveTo>
                    <a:cubicBezTo>
                      <a:pt x="4" y="0"/>
                      <a:pt x="0" y="41"/>
                      <a:pt x="31" y="66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8" y="39"/>
                      <a:pt x="1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7" name="Freeform 154"/>
              <p:cNvSpPr>
                <a:spLocks noEditPoints="1"/>
              </p:cNvSpPr>
              <p:nvPr/>
            </p:nvSpPr>
            <p:spPr bwMode="auto">
              <a:xfrm>
                <a:off x="8380414" y="1693863"/>
                <a:ext cx="150813" cy="263525"/>
              </a:xfrm>
              <a:custGeom>
                <a:avLst/>
                <a:gdLst>
                  <a:gd name="T0" fmla="*/ 27 w 40"/>
                  <a:gd name="T1" fmla="*/ 69 h 70"/>
                  <a:gd name="T2" fmla="*/ 0 w 40"/>
                  <a:gd name="T3" fmla="*/ 7 h 70"/>
                  <a:gd name="T4" fmla="*/ 0 w 40"/>
                  <a:gd name="T5" fmla="*/ 7 h 70"/>
                  <a:gd name="T6" fmla="*/ 0 w 40"/>
                  <a:gd name="T7" fmla="*/ 2 h 70"/>
                  <a:gd name="T8" fmla="*/ 0 w 40"/>
                  <a:gd name="T9" fmla="*/ 2 h 70"/>
                  <a:gd name="T10" fmla="*/ 1 w 40"/>
                  <a:gd name="T11" fmla="*/ 1 h 70"/>
                  <a:gd name="T12" fmla="*/ 1 w 40"/>
                  <a:gd name="T13" fmla="*/ 1 h 70"/>
                  <a:gd name="T14" fmla="*/ 12 w 40"/>
                  <a:gd name="T15" fmla="*/ 0 h 70"/>
                  <a:gd name="T16" fmla="*/ 13 w 40"/>
                  <a:gd name="T17" fmla="*/ 1 h 70"/>
                  <a:gd name="T18" fmla="*/ 13 w 40"/>
                  <a:gd name="T19" fmla="*/ 1 h 70"/>
                  <a:gd name="T20" fmla="*/ 13 w 40"/>
                  <a:gd name="T21" fmla="*/ 2 h 70"/>
                  <a:gd name="T22" fmla="*/ 13 w 40"/>
                  <a:gd name="T23" fmla="*/ 2 h 70"/>
                  <a:gd name="T24" fmla="*/ 12 w 40"/>
                  <a:gd name="T25" fmla="*/ 12 h 70"/>
                  <a:gd name="T26" fmla="*/ 12 w 40"/>
                  <a:gd name="T27" fmla="*/ 12 h 70"/>
                  <a:gd name="T28" fmla="*/ 26 w 40"/>
                  <a:gd name="T29" fmla="*/ 49 h 70"/>
                  <a:gd name="T30" fmla="*/ 26 w 40"/>
                  <a:gd name="T31" fmla="*/ 49 h 70"/>
                  <a:gd name="T32" fmla="*/ 39 w 40"/>
                  <a:gd name="T33" fmla="*/ 63 h 70"/>
                  <a:gd name="T34" fmla="*/ 39 w 40"/>
                  <a:gd name="T35" fmla="*/ 63 h 70"/>
                  <a:gd name="T36" fmla="*/ 40 w 40"/>
                  <a:gd name="T37" fmla="*/ 64 h 70"/>
                  <a:gd name="T38" fmla="*/ 40 w 40"/>
                  <a:gd name="T39" fmla="*/ 64 h 70"/>
                  <a:gd name="T40" fmla="*/ 39 w 40"/>
                  <a:gd name="T41" fmla="*/ 65 h 70"/>
                  <a:gd name="T42" fmla="*/ 39 w 40"/>
                  <a:gd name="T43" fmla="*/ 65 h 70"/>
                  <a:gd name="T44" fmla="*/ 28 w 40"/>
                  <a:gd name="T45" fmla="*/ 69 h 70"/>
                  <a:gd name="T46" fmla="*/ 28 w 40"/>
                  <a:gd name="T47" fmla="*/ 70 h 70"/>
                  <a:gd name="T48" fmla="*/ 28 w 40"/>
                  <a:gd name="T49" fmla="*/ 70 h 70"/>
                  <a:gd name="T50" fmla="*/ 27 w 40"/>
                  <a:gd name="T51" fmla="*/ 69 h 70"/>
                  <a:gd name="T52" fmla="*/ 3 w 40"/>
                  <a:gd name="T53" fmla="*/ 7 h 70"/>
                  <a:gd name="T54" fmla="*/ 28 w 40"/>
                  <a:gd name="T55" fmla="*/ 66 h 70"/>
                  <a:gd name="T56" fmla="*/ 28 w 40"/>
                  <a:gd name="T57" fmla="*/ 66 h 70"/>
                  <a:gd name="T58" fmla="*/ 35 w 40"/>
                  <a:gd name="T59" fmla="*/ 63 h 70"/>
                  <a:gd name="T60" fmla="*/ 9 w 40"/>
                  <a:gd name="T61" fmla="*/ 12 h 70"/>
                  <a:gd name="T62" fmla="*/ 9 w 40"/>
                  <a:gd name="T63" fmla="*/ 12 h 70"/>
                  <a:gd name="T64" fmla="*/ 10 w 40"/>
                  <a:gd name="T65" fmla="*/ 3 h 70"/>
                  <a:gd name="T66" fmla="*/ 10 w 40"/>
                  <a:gd name="T67" fmla="*/ 3 h 70"/>
                  <a:gd name="T68" fmla="*/ 3 w 40"/>
                  <a:gd name="T69" fmla="*/ 3 h 70"/>
                  <a:gd name="T70" fmla="*/ 3 w 40"/>
                  <a:gd name="T71" fmla="*/ 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" h="70">
                    <a:moveTo>
                      <a:pt x="27" y="69"/>
                    </a:moveTo>
                    <a:cubicBezTo>
                      <a:pt x="2" y="49"/>
                      <a:pt x="0" y="1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6"/>
                      <a:pt x="12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28"/>
                      <a:pt x="19" y="41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32" y="58"/>
                      <a:pt x="39" y="63"/>
                      <a:pt x="39" y="63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3"/>
                      <a:pt x="40" y="63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39" y="65"/>
                      <a:pt x="39" y="65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8" y="70"/>
                      <a:pt x="28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7" y="70"/>
                      <a:pt x="27" y="69"/>
                      <a:pt x="27" y="69"/>
                    </a:cubicBezTo>
                    <a:close/>
                    <a:moveTo>
                      <a:pt x="3" y="7"/>
                    </a:moveTo>
                    <a:cubicBezTo>
                      <a:pt x="3" y="18"/>
                      <a:pt x="5" y="47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29" y="58"/>
                      <a:pt x="9" y="40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9"/>
                      <a:pt x="10" y="6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5"/>
                      <a:pt x="3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8" name="Freeform 155"/>
              <p:cNvSpPr/>
              <p:nvPr/>
            </p:nvSpPr>
            <p:spPr bwMode="auto">
              <a:xfrm>
                <a:off x="8426451" y="1930400"/>
                <a:ext cx="127000" cy="87313"/>
              </a:xfrm>
              <a:custGeom>
                <a:avLst/>
                <a:gdLst>
                  <a:gd name="T0" fmla="*/ 16 w 34"/>
                  <a:gd name="T1" fmla="*/ 5 h 23"/>
                  <a:gd name="T2" fmla="*/ 10 w 34"/>
                  <a:gd name="T3" fmla="*/ 22 h 23"/>
                  <a:gd name="T4" fmla="*/ 33 w 34"/>
                  <a:gd name="T5" fmla="*/ 6 h 23"/>
                  <a:gd name="T6" fmla="*/ 25 w 34"/>
                  <a:gd name="T7" fmla="*/ 0 h 23"/>
                  <a:gd name="T8" fmla="*/ 16 w 34"/>
                  <a:gd name="T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3">
                    <a:moveTo>
                      <a:pt x="16" y="5"/>
                    </a:moveTo>
                    <a:cubicBezTo>
                      <a:pt x="16" y="5"/>
                      <a:pt x="0" y="23"/>
                      <a:pt x="10" y="22"/>
                    </a:cubicBezTo>
                    <a:cubicBezTo>
                      <a:pt x="15" y="22"/>
                      <a:pt x="34" y="11"/>
                      <a:pt x="33" y="6"/>
                    </a:cubicBezTo>
                    <a:cubicBezTo>
                      <a:pt x="31" y="0"/>
                      <a:pt x="25" y="0"/>
                      <a:pt x="25" y="0"/>
                    </a:cubicBez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B18C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39" name="Freeform 156"/>
              <p:cNvSpPr>
                <a:spLocks noEditPoints="1"/>
              </p:cNvSpPr>
              <p:nvPr/>
            </p:nvSpPr>
            <p:spPr bwMode="auto">
              <a:xfrm>
                <a:off x="8443914" y="1924050"/>
                <a:ext cx="109538" cy="96838"/>
              </a:xfrm>
              <a:custGeom>
                <a:avLst/>
                <a:gdLst>
                  <a:gd name="T0" fmla="*/ 1 w 29"/>
                  <a:gd name="T1" fmla="*/ 25 h 26"/>
                  <a:gd name="T2" fmla="*/ 0 w 29"/>
                  <a:gd name="T3" fmla="*/ 22 h 26"/>
                  <a:gd name="T4" fmla="*/ 0 w 29"/>
                  <a:gd name="T5" fmla="*/ 22 h 26"/>
                  <a:gd name="T6" fmla="*/ 10 w 29"/>
                  <a:gd name="T7" fmla="*/ 6 h 26"/>
                  <a:gd name="T8" fmla="*/ 10 w 29"/>
                  <a:gd name="T9" fmla="*/ 6 h 26"/>
                  <a:gd name="T10" fmla="*/ 10 w 29"/>
                  <a:gd name="T11" fmla="*/ 5 h 26"/>
                  <a:gd name="T12" fmla="*/ 20 w 29"/>
                  <a:gd name="T13" fmla="*/ 1 h 26"/>
                  <a:gd name="T14" fmla="*/ 20 w 29"/>
                  <a:gd name="T15" fmla="*/ 0 h 26"/>
                  <a:gd name="T16" fmla="*/ 29 w 29"/>
                  <a:gd name="T17" fmla="*/ 7 h 26"/>
                  <a:gd name="T18" fmla="*/ 29 w 29"/>
                  <a:gd name="T19" fmla="*/ 7 h 26"/>
                  <a:gd name="T20" fmla="*/ 29 w 29"/>
                  <a:gd name="T21" fmla="*/ 8 h 26"/>
                  <a:gd name="T22" fmla="*/ 29 w 29"/>
                  <a:gd name="T23" fmla="*/ 8 h 26"/>
                  <a:gd name="T24" fmla="*/ 19 w 29"/>
                  <a:gd name="T25" fmla="*/ 19 h 26"/>
                  <a:gd name="T26" fmla="*/ 19 w 29"/>
                  <a:gd name="T27" fmla="*/ 19 h 26"/>
                  <a:gd name="T28" fmla="*/ 5 w 29"/>
                  <a:gd name="T29" fmla="*/ 26 h 26"/>
                  <a:gd name="T30" fmla="*/ 5 w 29"/>
                  <a:gd name="T31" fmla="*/ 26 h 26"/>
                  <a:gd name="T32" fmla="*/ 4 w 29"/>
                  <a:gd name="T33" fmla="*/ 26 h 26"/>
                  <a:gd name="T34" fmla="*/ 4 w 29"/>
                  <a:gd name="T35" fmla="*/ 26 h 26"/>
                  <a:gd name="T36" fmla="*/ 1 w 29"/>
                  <a:gd name="T37" fmla="*/ 25 h 26"/>
                  <a:gd name="T38" fmla="*/ 8 w 29"/>
                  <a:gd name="T39" fmla="*/ 14 h 26"/>
                  <a:gd name="T40" fmla="*/ 3 w 29"/>
                  <a:gd name="T41" fmla="*/ 22 h 26"/>
                  <a:gd name="T42" fmla="*/ 3 w 29"/>
                  <a:gd name="T43" fmla="*/ 22 h 26"/>
                  <a:gd name="T44" fmla="*/ 3 w 29"/>
                  <a:gd name="T45" fmla="*/ 22 h 26"/>
                  <a:gd name="T46" fmla="*/ 3 w 29"/>
                  <a:gd name="T47" fmla="*/ 22 h 26"/>
                  <a:gd name="T48" fmla="*/ 4 w 29"/>
                  <a:gd name="T49" fmla="*/ 23 h 26"/>
                  <a:gd name="T50" fmla="*/ 4 w 29"/>
                  <a:gd name="T51" fmla="*/ 23 h 26"/>
                  <a:gd name="T52" fmla="*/ 5 w 29"/>
                  <a:gd name="T53" fmla="*/ 23 h 26"/>
                  <a:gd name="T54" fmla="*/ 5 w 29"/>
                  <a:gd name="T55" fmla="*/ 23 h 26"/>
                  <a:gd name="T56" fmla="*/ 17 w 29"/>
                  <a:gd name="T57" fmla="*/ 17 h 26"/>
                  <a:gd name="T58" fmla="*/ 17 w 29"/>
                  <a:gd name="T59" fmla="*/ 17 h 26"/>
                  <a:gd name="T60" fmla="*/ 26 w 29"/>
                  <a:gd name="T61" fmla="*/ 8 h 26"/>
                  <a:gd name="T62" fmla="*/ 26 w 29"/>
                  <a:gd name="T63" fmla="*/ 8 h 26"/>
                  <a:gd name="T64" fmla="*/ 26 w 29"/>
                  <a:gd name="T65" fmla="*/ 8 h 26"/>
                  <a:gd name="T66" fmla="*/ 26 w 29"/>
                  <a:gd name="T67" fmla="*/ 8 h 26"/>
                  <a:gd name="T68" fmla="*/ 21 w 29"/>
                  <a:gd name="T69" fmla="*/ 3 h 26"/>
                  <a:gd name="T70" fmla="*/ 21 w 29"/>
                  <a:gd name="T71" fmla="*/ 3 h 26"/>
                  <a:gd name="T72" fmla="*/ 12 w 29"/>
                  <a:gd name="T73" fmla="*/ 8 h 26"/>
                  <a:gd name="T74" fmla="*/ 8 w 29"/>
                  <a:gd name="T75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6">
                    <a:moveTo>
                      <a:pt x="1" y="25"/>
                    </a:moveTo>
                    <a:cubicBezTo>
                      <a:pt x="0" y="24"/>
                      <a:pt x="0" y="2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7" y="1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13"/>
                      <a:pt x="24" y="16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4" y="23"/>
                      <a:pt x="8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2" y="25"/>
                      <a:pt x="1" y="25"/>
                    </a:cubicBezTo>
                    <a:close/>
                    <a:moveTo>
                      <a:pt x="8" y="14"/>
                    </a:moveTo>
                    <a:cubicBezTo>
                      <a:pt x="5" y="17"/>
                      <a:pt x="3" y="2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3"/>
                      <a:pt x="13" y="20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2" y="14"/>
                      <a:pt x="26" y="10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4"/>
                      <a:pt x="22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9" y="11"/>
                      <a:pt x="8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0" name="Freeform 157"/>
              <p:cNvSpPr/>
              <p:nvPr/>
            </p:nvSpPr>
            <p:spPr bwMode="auto">
              <a:xfrm>
                <a:off x="8429626" y="1935163"/>
                <a:ext cx="49213" cy="47625"/>
              </a:xfrm>
              <a:custGeom>
                <a:avLst/>
                <a:gdLst>
                  <a:gd name="T0" fmla="*/ 12 w 13"/>
                  <a:gd name="T1" fmla="*/ 5 h 13"/>
                  <a:gd name="T2" fmla="*/ 4 w 13"/>
                  <a:gd name="T3" fmla="*/ 2 h 13"/>
                  <a:gd name="T4" fmla="*/ 7 w 13"/>
                  <a:gd name="T5" fmla="*/ 13 h 13"/>
                  <a:gd name="T6" fmla="*/ 12 w 13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2" y="5"/>
                      <a:pt x="7" y="0"/>
                      <a:pt x="4" y="2"/>
                    </a:cubicBezTo>
                    <a:cubicBezTo>
                      <a:pt x="0" y="4"/>
                      <a:pt x="4" y="13"/>
                      <a:pt x="7" y="13"/>
                    </a:cubicBezTo>
                    <a:cubicBezTo>
                      <a:pt x="9" y="13"/>
                      <a:pt x="13" y="11"/>
                      <a:pt x="12" y="5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1" name="Freeform 158"/>
              <p:cNvSpPr>
                <a:spLocks noEditPoints="1"/>
              </p:cNvSpPr>
              <p:nvPr/>
            </p:nvSpPr>
            <p:spPr bwMode="auto">
              <a:xfrm>
                <a:off x="8432801" y="1935163"/>
                <a:ext cx="46038" cy="55563"/>
              </a:xfrm>
              <a:custGeom>
                <a:avLst/>
                <a:gdLst>
                  <a:gd name="T0" fmla="*/ 5 w 12"/>
                  <a:gd name="T1" fmla="*/ 15 h 15"/>
                  <a:gd name="T2" fmla="*/ 5 w 12"/>
                  <a:gd name="T3" fmla="*/ 15 h 15"/>
                  <a:gd name="T4" fmla="*/ 5 w 12"/>
                  <a:gd name="T5" fmla="*/ 15 h 15"/>
                  <a:gd name="T6" fmla="*/ 5 w 12"/>
                  <a:gd name="T7" fmla="*/ 15 h 15"/>
                  <a:gd name="T8" fmla="*/ 5 w 12"/>
                  <a:gd name="T9" fmla="*/ 15 h 15"/>
                  <a:gd name="T10" fmla="*/ 1 w 12"/>
                  <a:gd name="T11" fmla="*/ 11 h 15"/>
                  <a:gd name="T12" fmla="*/ 1 w 12"/>
                  <a:gd name="T13" fmla="*/ 11 h 15"/>
                  <a:gd name="T14" fmla="*/ 0 w 12"/>
                  <a:gd name="T15" fmla="*/ 5 h 15"/>
                  <a:gd name="T16" fmla="*/ 0 w 12"/>
                  <a:gd name="T17" fmla="*/ 5 h 15"/>
                  <a:gd name="T18" fmla="*/ 2 w 12"/>
                  <a:gd name="T19" fmla="*/ 1 h 15"/>
                  <a:gd name="T20" fmla="*/ 2 w 12"/>
                  <a:gd name="T21" fmla="*/ 1 h 15"/>
                  <a:gd name="T22" fmla="*/ 5 w 12"/>
                  <a:gd name="T23" fmla="*/ 0 h 15"/>
                  <a:gd name="T24" fmla="*/ 5 w 12"/>
                  <a:gd name="T25" fmla="*/ 0 h 15"/>
                  <a:gd name="T26" fmla="*/ 12 w 12"/>
                  <a:gd name="T27" fmla="*/ 4 h 15"/>
                  <a:gd name="T28" fmla="*/ 12 w 12"/>
                  <a:gd name="T29" fmla="*/ 4 h 15"/>
                  <a:gd name="T30" fmla="*/ 11 w 12"/>
                  <a:gd name="T31" fmla="*/ 5 h 15"/>
                  <a:gd name="T32" fmla="*/ 9 w 12"/>
                  <a:gd name="T33" fmla="*/ 5 h 15"/>
                  <a:gd name="T34" fmla="*/ 11 w 12"/>
                  <a:gd name="T35" fmla="*/ 5 h 15"/>
                  <a:gd name="T36" fmla="*/ 12 w 12"/>
                  <a:gd name="T37" fmla="*/ 4 h 15"/>
                  <a:gd name="T38" fmla="*/ 12 w 12"/>
                  <a:gd name="T39" fmla="*/ 5 h 15"/>
                  <a:gd name="T40" fmla="*/ 12 w 12"/>
                  <a:gd name="T41" fmla="*/ 7 h 15"/>
                  <a:gd name="T42" fmla="*/ 12 w 12"/>
                  <a:gd name="T43" fmla="*/ 7 h 15"/>
                  <a:gd name="T44" fmla="*/ 6 w 12"/>
                  <a:gd name="T45" fmla="*/ 15 h 15"/>
                  <a:gd name="T46" fmla="*/ 6 w 12"/>
                  <a:gd name="T47" fmla="*/ 15 h 15"/>
                  <a:gd name="T48" fmla="*/ 5 w 12"/>
                  <a:gd name="T49" fmla="*/ 15 h 15"/>
                  <a:gd name="T50" fmla="*/ 5 w 12"/>
                  <a:gd name="T51" fmla="*/ 3 h 15"/>
                  <a:gd name="T52" fmla="*/ 3 w 12"/>
                  <a:gd name="T53" fmla="*/ 3 h 15"/>
                  <a:gd name="T54" fmla="*/ 3 w 12"/>
                  <a:gd name="T55" fmla="*/ 3 h 15"/>
                  <a:gd name="T56" fmla="*/ 3 w 12"/>
                  <a:gd name="T57" fmla="*/ 5 h 15"/>
                  <a:gd name="T58" fmla="*/ 3 w 12"/>
                  <a:gd name="T59" fmla="*/ 5 h 15"/>
                  <a:gd name="T60" fmla="*/ 5 w 12"/>
                  <a:gd name="T61" fmla="*/ 11 h 15"/>
                  <a:gd name="T62" fmla="*/ 5 w 12"/>
                  <a:gd name="T63" fmla="*/ 11 h 15"/>
                  <a:gd name="T64" fmla="*/ 5 w 12"/>
                  <a:gd name="T65" fmla="*/ 12 h 15"/>
                  <a:gd name="T66" fmla="*/ 5 w 12"/>
                  <a:gd name="T67" fmla="*/ 12 h 15"/>
                  <a:gd name="T68" fmla="*/ 6 w 12"/>
                  <a:gd name="T69" fmla="*/ 12 h 15"/>
                  <a:gd name="T70" fmla="*/ 6 w 12"/>
                  <a:gd name="T71" fmla="*/ 12 h 15"/>
                  <a:gd name="T72" fmla="*/ 9 w 12"/>
                  <a:gd name="T73" fmla="*/ 7 h 15"/>
                  <a:gd name="T74" fmla="*/ 9 w 12"/>
                  <a:gd name="T75" fmla="*/ 7 h 15"/>
                  <a:gd name="T76" fmla="*/ 9 w 12"/>
                  <a:gd name="T77" fmla="*/ 6 h 15"/>
                  <a:gd name="T78" fmla="*/ 9 w 12"/>
                  <a:gd name="T79" fmla="*/ 6 h 15"/>
                  <a:gd name="T80" fmla="*/ 8 w 12"/>
                  <a:gd name="T81" fmla="*/ 4 h 15"/>
                  <a:gd name="T82" fmla="*/ 8 w 12"/>
                  <a:gd name="T83" fmla="*/ 4 h 15"/>
                  <a:gd name="T84" fmla="*/ 5 w 12"/>
                  <a:gd name="T85" fmla="*/ 3 h 15"/>
                  <a:gd name="T86" fmla="*/ 5 w 12"/>
                  <a:gd name="T87" fmla="*/ 3 h 15"/>
                  <a:gd name="T88" fmla="*/ 5 w 12"/>
                  <a:gd name="T8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" h="15">
                    <a:moveTo>
                      <a:pt x="5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14"/>
                      <a:pt x="2" y="13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7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0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2"/>
                      <a:pt x="8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lose/>
                    <a:moveTo>
                      <a:pt x="5" y="3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7"/>
                      <a:pt x="4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1"/>
                      <a:pt x="9" y="10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2" name="Freeform 159"/>
              <p:cNvSpPr/>
              <p:nvPr/>
            </p:nvSpPr>
            <p:spPr bwMode="auto">
              <a:xfrm>
                <a:off x="8470901" y="1930400"/>
                <a:ext cx="38100" cy="46038"/>
              </a:xfrm>
              <a:custGeom>
                <a:avLst/>
                <a:gdLst>
                  <a:gd name="T0" fmla="*/ 0 w 10"/>
                  <a:gd name="T1" fmla="*/ 5 h 12"/>
                  <a:gd name="T2" fmla="*/ 6 w 10"/>
                  <a:gd name="T3" fmla="*/ 0 h 12"/>
                  <a:gd name="T4" fmla="*/ 7 w 10"/>
                  <a:gd name="T5" fmla="*/ 12 h 12"/>
                  <a:gd name="T6" fmla="*/ 0 w 10"/>
                  <a:gd name="T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0" y="5"/>
                    </a:moveTo>
                    <a:cubicBezTo>
                      <a:pt x="0" y="5"/>
                      <a:pt x="2" y="1"/>
                      <a:pt x="6" y="0"/>
                    </a:cubicBezTo>
                    <a:cubicBezTo>
                      <a:pt x="10" y="0"/>
                      <a:pt x="10" y="12"/>
                      <a:pt x="7" y="12"/>
                    </a:cubicBezTo>
                    <a:cubicBezTo>
                      <a:pt x="4" y="12"/>
                      <a:pt x="0" y="12"/>
                      <a:pt x="0" y="5"/>
                    </a:cubicBez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3" name="Freeform 160"/>
              <p:cNvSpPr>
                <a:spLocks noEditPoints="1"/>
              </p:cNvSpPr>
              <p:nvPr/>
            </p:nvSpPr>
            <p:spPr bwMode="auto">
              <a:xfrm>
                <a:off x="8467726" y="1927225"/>
                <a:ext cx="44450" cy="52388"/>
              </a:xfrm>
              <a:custGeom>
                <a:avLst/>
                <a:gdLst>
                  <a:gd name="T0" fmla="*/ 2 w 12"/>
                  <a:gd name="T1" fmla="*/ 13 h 14"/>
                  <a:gd name="T2" fmla="*/ 0 w 12"/>
                  <a:gd name="T3" fmla="*/ 6 h 14"/>
                  <a:gd name="T4" fmla="*/ 0 w 12"/>
                  <a:gd name="T5" fmla="*/ 6 h 14"/>
                  <a:gd name="T6" fmla="*/ 1 w 12"/>
                  <a:gd name="T7" fmla="*/ 6 h 14"/>
                  <a:gd name="T8" fmla="*/ 2 w 12"/>
                  <a:gd name="T9" fmla="*/ 7 h 14"/>
                  <a:gd name="T10" fmla="*/ 1 w 12"/>
                  <a:gd name="T11" fmla="*/ 6 h 14"/>
                  <a:gd name="T12" fmla="*/ 0 w 12"/>
                  <a:gd name="T13" fmla="*/ 6 h 14"/>
                  <a:gd name="T14" fmla="*/ 0 w 12"/>
                  <a:gd name="T15" fmla="*/ 6 h 14"/>
                  <a:gd name="T16" fmla="*/ 7 w 12"/>
                  <a:gd name="T17" fmla="*/ 0 h 14"/>
                  <a:gd name="T18" fmla="*/ 7 w 12"/>
                  <a:gd name="T19" fmla="*/ 0 h 14"/>
                  <a:gd name="T20" fmla="*/ 7 w 12"/>
                  <a:gd name="T21" fmla="*/ 0 h 14"/>
                  <a:gd name="T22" fmla="*/ 7 w 12"/>
                  <a:gd name="T23" fmla="*/ 0 h 14"/>
                  <a:gd name="T24" fmla="*/ 11 w 12"/>
                  <a:gd name="T25" fmla="*/ 3 h 14"/>
                  <a:gd name="T26" fmla="*/ 11 w 12"/>
                  <a:gd name="T27" fmla="*/ 3 h 14"/>
                  <a:gd name="T28" fmla="*/ 12 w 12"/>
                  <a:gd name="T29" fmla="*/ 8 h 14"/>
                  <a:gd name="T30" fmla="*/ 12 w 12"/>
                  <a:gd name="T31" fmla="*/ 8 h 14"/>
                  <a:gd name="T32" fmla="*/ 9 w 12"/>
                  <a:gd name="T33" fmla="*/ 14 h 14"/>
                  <a:gd name="T34" fmla="*/ 9 w 12"/>
                  <a:gd name="T35" fmla="*/ 14 h 14"/>
                  <a:gd name="T36" fmla="*/ 7 w 12"/>
                  <a:gd name="T37" fmla="*/ 14 h 14"/>
                  <a:gd name="T38" fmla="*/ 7 w 12"/>
                  <a:gd name="T39" fmla="*/ 14 h 14"/>
                  <a:gd name="T40" fmla="*/ 2 w 12"/>
                  <a:gd name="T41" fmla="*/ 13 h 14"/>
                  <a:gd name="T42" fmla="*/ 7 w 12"/>
                  <a:gd name="T43" fmla="*/ 11 h 14"/>
                  <a:gd name="T44" fmla="*/ 8 w 12"/>
                  <a:gd name="T45" fmla="*/ 11 h 14"/>
                  <a:gd name="T46" fmla="*/ 8 w 12"/>
                  <a:gd name="T47" fmla="*/ 11 h 14"/>
                  <a:gd name="T48" fmla="*/ 8 w 12"/>
                  <a:gd name="T49" fmla="*/ 11 h 14"/>
                  <a:gd name="T50" fmla="*/ 8 w 12"/>
                  <a:gd name="T51" fmla="*/ 11 h 14"/>
                  <a:gd name="T52" fmla="*/ 9 w 12"/>
                  <a:gd name="T53" fmla="*/ 8 h 14"/>
                  <a:gd name="T54" fmla="*/ 9 w 12"/>
                  <a:gd name="T55" fmla="*/ 8 h 14"/>
                  <a:gd name="T56" fmla="*/ 8 w 12"/>
                  <a:gd name="T57" fmla="*/ 4 h 14"/>
                  <a:gd name="T58" fmla="*/ 8 w 12"/>
                  <a:gd name="T59" fmla="*/ 4 h 14"/>
                  <a:gd name="T60" fmla="*/ 7 w 12"/>
                  <a:gd name="T61" fmla="*/ 3 h 14"/>
                  <a:gd name="T62" fmla="*/ 7 w 12"/>
                  <a:gd name="T63" fmla="*/ 3 h 14"/>
                  <a:gd name="T64" fmla="*/ 7 w 12"/>
                  <a:gd name="T65" fmla="*/ 3 h 14"/>
                  <a:gd name="T66" fmla="*/ 7 w 12"/>
                  <a:gd name="T67" fmla="*/ 2 h 14"/>
                  <a:gd name="T68" fmla="*/ 7 w 12"/>
                  <a:gd name="T69" fmla="*/ 3 h 14"/>
                  <a:gd name="T70" fmla="*/ 4 w 12"/>
                  <a:gd name="T71" fmla="*/ 5 h 14"/>
                  <a:gd name="T72" fmla="*/ 4 w 12"/>
                  <a:gd name="T73" fmla="*/ 5 h 14"/>
                  <a:gd name="T74" fmla="*/ 3 w 12"/>
                  <a:gd name="T75" fmla="*/ 7 h 14"/>
                  <a:gd name="T76" fmla="*/ 3 w 12"/>
                  <a:gd name="T77" fmla="*/ 7 h 14"/>
                  <a:gd name="T78" fmla="*/ 7 w 12"/>
                  <a:gd name="T7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13"/>
                    </a:moveTo>
                    <a:cubicBezTo>
                      <a:pt x="1" y="12"/>
                      <a:pt x="0" y="9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2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1"/>
                      <a:pt x="12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4" y="14"/>
                      <a:pt x="2" y="13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1"/>
                      <a:pt x="5" y="11"/>
                      <a:pt x="7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4" name="Freeform 161"/>
              <p:cNvSpPr/>
              <p:nvPr/>
            </p:nvSpPr>
            <p:spPr bwMode="auto">
              <a:xfrm>
                <a:off x="8099426" y="1281113"/>
                <a:ext cx="514350" cy="585788"/>
              </a:xfrm>
              <a:custGeom>
                <a:avLst/>
                <a:gdLst>
                  <a:gd name="T0" fmla="*/ 63 w 137"/>
                  <a:gd name="T1" fmla="*/ 0 h 156"/>
                  <a:gd name="T2" fmla="*/ 0 w 137"/>
                  <a:gd name="T3" fmla="*/ 105 h 156"/>
                  <a:gd name="T4" fmla="*/ 137 w 137"/>
                  <a:gd name="T5" fmla="*/ 116 h 156"/>
                  <a:gd name="T6" fmla="*/ 87 w 137"/>
                  <a:gd name="T7" fmla="*/ 2 h 156"/>
                  <a:gd name="T8" fmla="*/ 63 w 137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56">
                    <a:moveTo>
                      <a:pt x="63" y="0"/>
                    </a:moveTo>
                    <a:cubicBezTo>
                      <a:pt x="63" y="0"/>
                      <a:pt x="35" y="72"/>
                      <a:pt x="0" y="105"/>
                    </a:cubicBezTo>
                    <a:cubicBezTo>
                      <a:pt x="0" y="105"/>
                      <a:pt x="60" y="156"/>
                      <a:pt x="137" y="116"/>
                    </a:cubicBezTo>
                    <a:cubicBezTo>
                      <a:pt x="137" y="116"/>
                      <a:pt x="98" y="63"/>
                      <a:pt x="87" y="2"/>
                    </a:cubicBez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5" name="Freeform 162"/>
              <p:cNvSpPr>
                <a:spLocks noEditPoints="1"/>
              </p:cNvSpPr>
              <p:nvPr/>
            </p:nvSpPr>
            <p:spPr bwMode="auto">
              <a:xfrm>
                <a:off x="8094664" y="1273175"/>
                <a:ext cx="522288" cy="508000"/>
              </a:xfrm>
              <a:custGeom>
                <a:avLst/>
                <a:gdLst>
                  <a:gd name="T0" fmla="*/ 1 w 139"/>
                  <a:gd name="T1" fmla="*/ 108 h 135"/>
                  <a:gd name="T2" fmla="*/ 0 w 139"/>
                  <a:gd name="T3" fmla="*/ 107 h 135"/>
                  <a:gd name="T4" fmla="*/ 0 w 139"/>
                  <a:gd name="T5" fmla="*/ 107 h 135"/>
                  <a:gd name="T6" fmla="*/ 0 w 139"/>
                  <a:gd name="T7" fmla="*/ 106 h 135"/>
                  <a:gd name="T8" fmla="*/ 0 w 139"/>
                  <a:gd name="T9" fmla="*/ 106 h 135"/>
                  <a:gd name="T10" fmla="*/ 44 w 139"/>
                  <a:gd name="T11" fmla="*/ 41 h 135"/>
                  <a:gd name="T12" fmla="*/ 44 w 139"/>
                  <a:gd name="T13" fmla="*/ 41 h 135"/>
                  <a:gd name="T14" fmla="*/ 63 w 139"/>
                  <a:gd name="T15" fmla="*/ 1 h 135"/>
                  <a:gd name="T16" fmla="*/ 63 w 139"/>
                  <a:gd name="T17" fmla="*/ 1 h 135"/>
                  <a:gd name="T18" fmla="*/ 64 w 139"/>
                  <a:gd name="T19" fmla="*/ 0 h 135"/>
                  <a:gd name="T20" fmla="*/ 64 w 139"/>
                  <a:gd name="T21" fmla="*/ 0 h 135"/>
                  <a:gd name="T22" fmla="*/ 88 w 139"/>
                  <a:gd name="T23" fmla="*/ 2 h 135"/>
                  <a:gd name="T24" fmla="*/ 89 w 139"/>
                  <a:gd name="T25" fmla="*/ 3 h 135"/>
                  <a:gd name="T26" fmla="*/ 89 w 139"/>
                  <a:gd name="T27" fmla="*/ 3 h 135"/>
                  <a:gd name="T28" fmla="*/ 118 w 139"/>
                  <a:gd name="T29" fmla="*/ 83 h 135"/>
                  <a:gd name="T30" fmla="*/ 118 w 139"/>
                  <a:gd name="T31" fmla="*/ 83 h 135"/>
                  <a:gd name="T32" fmla="*/ 139 w 139"/>
                  <a:gd name="T33" fmla="*/ 118 h 135"/>
                  <a:gd name="T34" fmla="*/ 139 w 139"/>
                  <a:gd name="T35" fmla="*/ 118 h 135"/>
                  <a:gd name="T36" fmla="*/ 139 w 139"/>
                  <a:gd name="T37" fmla="*/ 119 h 135"/>
                  <a:gd name="T38" fmla="*/ 139 w 139"/>
                  <a:gd name="T39" fmla="*/ 119 h 135"/>
                  <a:gd name="T40" fmla="*/ 138 w 139"/>
                  <a:gd name="T41" fmla="*/ 120 h 135"/>
                  <a:gd name="T42" fmla="*/ 138 w 139"/>
                  <a:gd name="T43" fmla="*/ 120 h 135"/>
                  <a:gd name="T44" fmla="*/ 79 w 139"/>
                  <a:gd name="T45" fmla="*/ 135 h 135"/>
                  <a:gd name="T46" fmla="*/ 79 w 139"/>
                  <a:gd name="T47" fmla="*/ 135 h 135"/>
                  <a:gd name="T48" fmla="*/ 1 w 139"/>
                  <a:gd name="T49" fmla="*/ 108 h 135"/>
                  <a:gd name="T50" fmla="*/ 23 w 139"/>
                  <a:gd name="T51" fmla="*/ 119 h 135"/>
                  <a:gd name="T52" fmla="*/ 79 w 139"/>
                  <a:gd name="T53" fmla="*/ 132 h 135"/>
                  <a:gd name="T54" fmla="*/ 79 w 139"/>
                  <a:gd name="T55" fmla="*/ 132 h 135"/>
                  <a:gd name="T56" fmla="*/ 135 w 139"/>
                  <a:gd name="T57" fmla="*/ 118 h 135"/>
                  <a:gd name="T58" fmla="*/ 135 w 139"/>
                  <a:gd name="T59" fmla="*/ 118 h 135"/>
                  <a:gd name="T60" fmla="*/ 87 w 139"/>
                  <a:gd name="T61" fmla="*/ 5 h 135"/>
                  <a:gd name="T62" fmla="*/ 87 w 139"/>
                  <a:gd name="T63" fmla="*/ 5 h 135"/>
                  <a:gd name="T64" fmla="*/ 65 w 139"/>
                  <a:gd name="T65" fmla="*/ 3 h 135"/>
                  <a:gd name="T66" fmla="*/ 4 w 139"/>
                  <a:gd name="T67" fmla="*/ 107 h 135"/>
                  <a:gd name="T68" fmla="*/ 4 w 139"/>
                  <a:gd name="T69" fmla="*/ 107 h 135"/>
                  <a:gd name="T70" fmla="*/ 23 w 139"/>
                  <a:gd name="T71" fmla="*/ 119 h 135"/>
                  <a:gd name="T72" fmla="*/ 64 w 139"/>
                  <a:gd name="T73" fmla="*/ 3 h 135"/>
                  <a:gd name="T74" fmla="*/ 64 w 139"/>
                  <a:gd name="T75" fmla="*/ 2 h 135"/>
                  <a:gd name="T76" fmla="*/ 64 w 139"/>
                  <a:gd name="T77" fmla="*/ 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9" h="135">
                    <a:moveTo>
                      <a:pt x="1" y="108"/>
                    </a:moveTo>
                    <a:cubicBezTo>
                      <a:pt x="0" y="108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7" y="90"/>
                      <a:pt x="33" y="63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56" y="19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9" y="2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95" y="34"/>
                      <a:pt x="107" y="62"/>
                      <a:pt x="118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29" y="104"/>
                      <a:pt x="139" y="117"/>
                      <a:pt x="139" y="118"/>
                    </a:cubicBezTo>
                    <a:cubicBezTo>
                      <a:pt x="139" y="118"/>
                      <a:pt x="139" y="118"/>
                      <a:pt x="139" y="118"/>
                    </a:cubicBezTo>
                    <a:cubicBezTo>
                      <a:pt x="139" y="118"/>
                      <a:pt x="139" y="118"/>
                      <a:pt x="139" y="119"/>
                    </a:cubicBezTo>
                    <a:cubicBezTo>
                      <a:pt x="139" y="119"/>
                      <a:pt x="139" y="119"/>
                      <a:pt x="139" y="119"/>
                    </a:cubicBezTo>
                    <a:cubicBezTo>
                      <a:pt x="139" y="119"/>
                      <a:pt x="139" y="120"/>
                      <a:pt x="138" y="120"/>
                    </a:cubicBezTo>
                    <a:cubicBezTo>
                      <a:pt x="138" y="120"/>
                      <a:pt x="138" y="120"/>
                      <a:pt x="138" y="120"/>
                    </a:cubicBezTo>
                    <a:cubicBezTo>
                      <a:pt x="117" y="131"/>
                      <a:pt x="97" y="135"/>
                      <a:pt x="79" y="135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32" y="135"/>
                      <a:pt x="1" y="108"/>
                      <a:pt x="1" y="108"/>
                    </a:cubicBezTo>
                    <a:close/>
                    <a:moveTo>
                      <a:pt x="23" y="119"/>
                    </a:moveTo>
                    <a:cubicBezTo>
                      <a:pt x="37" y="125"/>
                      <a:pt x="56" y="132"/>
                      <a:pt x="79" y="132"/>
                    </a:cubicBezTo>
                    <a:cubicBezTo>
                      <a:pt x="79" y="132"/>
                      <a:pt x="79" y="132"/>
                      <a:pt x="79" y="132"/>
                    </a:cubicBezTo>
                    <a:cubicBezTo>
                      <a:pt x="96" y="132"/>
                      <a:pt x="115" y="128"/>
                      <a:pt x="135" y="118"/>
                    </a:cubicBezTo>
                    <a:cubicBezTo>
                      <a:pt x="135" y="118"/>
                      <a:pt x="135" y="118"/>
                      <a:pt x="135" y="118"/>
                    </a:cubicBezTo>
                    <a:cubicBezTo>
                      <a:pt x="129" y="109"/>
                      <a:pt x="97" y="60"/>
                      <a:pt x="87" y="5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2" y="12"/>
                      <a:pt x="36" y="75"/>
                      <a:pt x="4" y="107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6" y="109"/>
                      <a:pt x="13" y="114"/>
                      <a:pt x="23" y="119"/>
                    </a:cubicBezTo>
                    <a:close/>
                    <a:moveTo>
                      <a:pt x="64" y="3"/>
                    </a:moveTo>
                    <a:cubicBezTo>
                      <a:pt x="64" y="2"/>
                      <a:pt x="64" y="2"/>
                      <a:pt x="64" y="2"/>
                    </a:cubicBezTo>
                    <a:cubicBezTo>
                      <a:pt x="64" y="3"/>
                      <a:pt x="64" y="3"/>
                      <a:pt x="64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6" name="Freeform 163"/>
              <p:cNvSpPr/>
              <p:nvPr/>
            </p:nvSpPr>
            <p:spPr bwMode="auto">
              <a:xfrm>
                <a:off x="8426451" y="1292225"/>
                <a:ext cx="393700" cy="349250"/>
              </a:xfrm>
              <a:custGeom>
                <a:avLst/>
                <a:gdLst>
                  <a:gd name="T0" fmla="*/ 6 w 105"/>
                  <a:gd name="T1" fmla="*/ 0 h 93"/>
                  <a:gd name="T2" fmla="*/ 81 w 105"/>
                  <a:gd name="T3" fmla="*/ 67 h 93"/>
                  <a:gd name="T4" fmla="*/ 95 w 105"/>
                  <a:gd name="T5" fmla="*/ 59 h 93"/>
                  <a:gd name="T6" fmla="*/ 92 w 105"/>
                  <a:gd name="T7" fmla="*/ 68 h 93"/>
                  <a:gd name="T8" fmla="*/ 105 w 105"/>
                  <a:gd name="T9" fmla="*/ 73 h 93"/>
                  <a:gd name="T10" fmla="*/ 92 w 105"/>
                  <a:gd name="T11" fmla="*/ 77 h 93"/>
                  <a:gd name="T12" fmla="*/ 102 w 105"/>
                  <a:gd name="T13" fmla="*/ 86 h 93"/>
                  <a:gd name="T14" fmla="*/ 88 w 105"/>
                  <a:gd name="T15" fmla="*/ 82 h 93"/>
                  <a:gd name="T16" fmla="*/ 90 w 105"/>
                  <a:gd name="T17" fmla="*/ 93 h 93"/>
                  <a:gd name="T18" fmla="*/ 83 w 105"/>
                  <a:gd name="T19" fmla="*/ 84 h 93"/>
                  <a:gd name="T20" fmla="*/ 78 w 105"/>
                  <a:gd name="T21" fmla="*/ 91 h 93"/>
                  <a:gd name="T22" fmla="*/ 76 w 105"/>
                  <a:gd name="T23" fmla="*/ 79 h 93"/>
                  <a:gd name="T24" fmla="*/ 0 w 105"/>
                  <a:gd name="T25" fmla="*/ 2 h 93"/>
                  <a:gd name="T26" fmla="*/ 6 w 105"/>
                  <a:gd name="T2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5" h="93">
                    <a:moveTo>
                      <a:pt x="6" y="0"/>
                    </a:moveTo>
                    <a:cubicBezTo>
                      <a:pt x="6" y="0"/>
                      <a:pt x="24" y="53"/>
                      <a:pt x="81" y="67"/>
                    </a:cubicBezTo>
                    <a:cubicBezTo>
                      <a:pt x="81" y="67"/>
                      <a:pt x="88" y="55"/>
                      <a:pt x="95" y="59"/>
                    </a:cubicBezTo>
                    <a:cubicBezTo>
                      <a:pt x="99" y="62"/>
                      <a:pt x="92" y="68"/>
                      <a:pt x="92" y="68"/>
                    </a:cubicBezTo>
                    <a:cubicBezTo>
                      <a:pt x="92" y="68"/>
                      <a:pt x="105" y="68"/>
                      <a:pt x="105" y="73"/>
                    </a:cubicBezTo>
                    <a:cubicBezTo>
                      <a:pt x="105" y="79"/>
                      <a:pt x="92" y="77"/>
                      <a:pt x="92" y="77"/>
                    </a:cubicBezTo>
                    <a:cubicBezTo>
                      <a:pt x="92" y="77"/>
                      <a:pt x="104" y="81"/>
                      <a:pt x="102" y="86"/>
                    </a:cubicBezTo>
                    <a:cubicBezTo>
                      <a:pt x="100" y="91"/>
                      <a:pt x="88" y="82"/>
                      <a:pt x="88" y="82"/>
                    </a:cubicBezTo>
                    <a:cubicBezTo>
                      <a:pt x="88" y="82"/>
                      <a:pt x="96" y="93"/>
                      <a:pt x="90" y="93"/>
                    </a:cubicBezTo>
                    <a:cubicBezTo>
                      <a:pt x="84" y="93"/>
                      <a:pt x="83" y="84"/>
                      <a:pt x="83" y="84"/>
                    </a:cubicBezTo>
                    <a:cubicBezTo>
                      <a:pt x="83" y="84"/>
                      <a:pt x="83" y="93"/>
                      <a:pt x="78" y="91"/>
                    </a:cubicBezTo>
                    <a:cubicBezTo>
                      <a:pt x="73" y="90"/>
                      <a:pt x="76" y="79"/>
                      <a:pt x="76" y="79"/>
                    </a:cubicBezTo>
                    <a:cubicBezTo>
                      <a:pt x="76" y="79"/>
                      <a:pt x="15" y="62"/>
                      <a:pt x="0" y="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7" name="Freeform 164"/>
              <p:cNvSpPr>
                <a:spLocks noEditPoints="1"/>
              </p:cNvSpPr>
              <p:nvPr/>
            </p:nvSpPr>
            <p:spPr bwMode="auto">
              <a:xfrm>
                <a:off x="8421689" y="1284288"/>
                <a:ext cx="406400" cy="360363"/>
              </a:xfrm>
              <a:custGeom>
                <a:avLst/>
                <a:gdLst>
                  <a:gd name="T0" fmla="*/ 84 w 108"/>
                  <a:gd name="T1" fmla="*/ 92 h 96"/>
                  <a:gd name="T2" fmla="*/ 78 w 108"/>
                  <a:gd name="T3" fmla="*/ 95 h 96"/>
                  <a:gd name="T4" fmla="*/ 75 w 108"/>
                  <a:gd name="T5" fmla="*/ 87 h 96"/>
                  <a:gd name="T6" fmla="*/ 0 w 108"/>
                  <a:gd name="T7" fmla="*/ 4 h 96"/>
                  <a:gd name="T8" fmla="*/ 1 w 108"/>
                  <a:gd name="T9" fmla="*/ 3 h 96"/>
                  <a:gd name="T10" fmla="*/ 8 w 108"/>
                  <a:gd name="T11" fmla="*/ 0 h 96"/>
                  <a:gd name="T12" fmla="*/ 24 w 108"/>
                  <a:gd name="T13" fmla="*/ 29 h 96"/>
                  <a:gd name="T14" fmla="*/ 81 w 108"/>
                  <a:gd name="T15" fmla="*/ 67 h 96"/>
                  <a:gd name="T16" fmla="*/ 96 w 108"/>
                  <a:gd name="T17" fmla="*/ 60 h 96"/>
                  <a:gd name="T18" fmla="*/ 99 w 108"/>
                  <a:gd name="T19" fmla="*/ 64 h 96"/>
                  <a:gd name="T20" fmla="*/ 101 w 108"/>
                  <a:gd name="T21" fmla="*/ 70 h 96"/>
                  <a:gd name="T22" fmla="*/ 108 w 108"/>
                  <a:gd name="T23" fmla="*/ 75 h 96"/>
                  <a:gd name="T24" fmla="*/ 104 w 108"/>
                  <a:gd name="T25" fmla="*/ 80 h 96"/>
                  <a:gd name="T26" fmla="*/ 100 w 108"/>
                  <a:gd name="T27" fmla="*/ 81 h 96"/>
                  <a:gd name="T28" fmla="*/ 104 w 108"/>
                  <a:gd name="T29" fmla="*/ 89 h 96"/>
                  <a:gd name="T30" fmla="*/ 100 w 108"/>
                  <a:gd name="T31" fmla="*/ 91 h 96"/>
                  <a:gd name="T32" fmla="*/ 95 w 108"/>
                  <a:gd name="T33" fmla="*/ 93 h 96"/>
                  <a:gd name="T34" fmla="*/ 94 w 108"/>
                  <a:gd name="T35" fmla="*/ 95 h 96"/>
                  <a:gd name="T36" fmla="*/ 91 w 108"/>
                  <a:gd name="T37" fmla="*/ 96 h 96"/>
                  <a:gd name="T38" fmla="*/ 91 w 108"/>
                  <a:gd name="T39" fmla="*/ 93 h 96"/>
                  <a:gd name="T40" fmla="*/ 91 w 108"/>
                  <a:gd name="T41" fmla="*/ 93 h 96"/>
                  <a:gd name="T42" fmla="*/ 92 w 108"/>
                  <a:gd name="T43" fmla="*/ 93 h 96"/>
                  <a:gd name="T44" fmla="*/ 88 w 108"/>
                  <a:gd name="T45" fmla="*/ 85 h 96"/>
                  <a:gd name="T46" fmla="*/ 88 w 108"/>
                  <a:gd name="T47" fmla="*/ 83 h 96"/>
                  <a:gd name="T48" fmla="*/ 94 w 108"/>
                  <a:gd name="T49" fmla="*/ 85 h 96"/>
                  <a:gd name="T50" fmla="*/ 100 w 108"/>
                  <a:gd name="T51" fmla="*/ 88 h 96"/>
                  <a:gd name="T52" fmla="*/ 101 w 108"/>
                  <a:gd name="T53" fmla="*/ 87 h 96"/>
                  <a:gd name="T54" fmla="*/ 97 w 108"/>
                  <a:gd name="T55" fmla="*/ 82 h 96"/>
                  <a:gd name="T56" fmla="*/ 91 w 108"/>
                  <a:gd name="T57" fmla="*/ 78 h 96"/>
                  <a:gd name="T58" fmla="*/ 93 w 108"/>
                  <a:gd name="T59" fmla="*/ 77 h 96"/>
                  <a:gd name="T60" fmla="*/ 103 w 108"/>
                  <a:gd name="T61" fmla="*/ 77 h 96"/>
                  <a:gd name="T62" fmla="*/ 105 w 108"/>
                  <a:gd name="T63" fmla="*/ 75 h 96"/>
                  <a:gd name="T64" fmla="*/ 101 w 108"/>
                  <a:gd name="T65" fmla="*/ 73 h 96"/>
                  <a:gd name="T66" fmla="*/ 94 w 108"/>
                  <a:gd name="T67" fmla="*/ 72 h 96"/>
                  <a:gd name="T68" fmla="*/ 91 w 108"/>
                  <a:gd name="T69" fmla="*/ 71 h 96"/>
                  <a:gd name="T70" fmla="*/ 92 w 108"/>
                  <a:gd name="T71" fmla="*/ 69 h 96"/>
                  <a:gd name="T72" fmla="*/ 96 w 108"/>
                  <a:gd name="T73" fmla="*/ 64 h 96"/>
                  <a:gd name="T74" fmla="*/ 95 w 108"/>
                  <a:gd name="T75" fmla="*/ 63 h 96"/>
                  <a:gd name="T76" fmla="*/ 86 w 108"/>
                  <a:gd name="T77" fmla="*/ 66 h 96"/>
                  <a:gd name="T78" fmla="*/ 83 w 108"/>
                  <a:gd name="T79" fmla="*/ 70 h 96"/>
                  <a:gd name="T80" fmla="*/ 6 w 108"/>
                  <a:gd name="T81" fmla="*/ 3 h 96"/>
                  <a:gd name="T82" fmla="*/ 45 w 108"/>
                  <a:gd name="T83" fmla="*/ 64 h 96"/>
                  <a:gd name="T84" fmla="*/ 77 w 108"/>
                  <a:gd name="T85" fmla="*/ 79 h 96"/>
                  <a:gd name="T86" fmla="*/ 78 w 108"/>
                  <a:gd name="T87" fmla="*/ 87 h 96"/>
                  <a:gd name="T88" fmla="*/ 79 w 108"/>
                  <a:gd name="T89" fmla="*/ 92 h 96"/>
                  <a:gd name="T90" fmla="*/ 82 w 108"/>
                  <a:gd name="T91" fmla="*/ 90 h 96"/>
                  <a:gd name="T92" fmla="*/ 82 w 108"/>
                  <a:gd name="T93" fmla="*/ 86 h 96"/>
                  <a:gd name="T94" fmla="*/ 84 w 108"/>
                  <a:gd name="T95" fmla="*/ 8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8" h="96">
                    <a:moveTo>
                      <a:pt x="91" y="96"/>
                    </a:moveTo>
                    <a:cubicBezTo>
                      <a:pt x="87" y="96"/>
                      <a:pt x="85" y="94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3" y="94"/>
                      <a:pt x="82" y="95"/>
                      <a:pt x="80" y="95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79" y="95"/>
                      <a:pt x="79" y="95"/>
                      <a:pt x="78" y="95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75" y="94"/>
                      <a:pt x="75" y="90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5" y="85"/>
                      <a:pt x="75" y="83"/>
                      <a:pt x="75" y="82"/>
                    </a:cubicBezTo>
                    <a:cubicBezTo>
                      <a:pt x="75" y="82"/>
                      <a:pt x="75" y="82"/>
                      <a:pt x="75" y="82"/>
                    </a:cubicBezTo>
                    <a:cubicBezTo>
                      <a:pt x="66" y="79"/>
                      <a:pt x="13" y="6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3" y="14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6" y="44"/>
                      <a:pt x="54" y="60"/>
                      <a:pt x="81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3" y="65"/>
                      <a:pt x="87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4" y="59"/>
                      <a:pt x="95" y="59"/>
                      <a:pt x="96" y="60"/>
                    </a:cubicBezTo>
                    <a:cubicBezTo>
                      <a:pt x="96" y="60"/>
                      <a:pt x="96" y="60"/>
                      <a:pt x="96" y="60"/>
                    </a:cubicBezTo>
                    <a:cubicBezTo>
                      <a:pt x="98" y="61"/>
                      <a:pt x="99" y="63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8" y="66"/>
                      <a:pt x="97" y="68"/>
                      <a:pt x="96" y="69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8" y="69"/>
                      <a:pt x="100" y="69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104" y="70"/>
                      <a:pt x="108" y="72"/>
                      <a:pt x="108" y="75"/>
                    </a:cubicBezTo>
                    <a:cubicBezTo>
                      <a:pt x="108" y="75"/>
                      <a:pt x="108" y="75"/>
                      <a:pt x="108" y="75"/>
                    </a:cubicBezTo>
                    <a:cubicBezTo>
                      <a:pt x="108" y="75"/>
                      <a:pt x="108" y="75"/>
                      <a:pt x="108" y="76"/>
                    </a:cubicBezTo>
                    <a:cubicBezTo>
                      <a:pt x="108" y="76"/>
                      <a:pt x="108" y="76"/>
                      <a:pt x="108" y="76"/>
                    </a:cubicBezTo>
                    <a:cubicBezTo>
                      <a:pt x="108" y="78"/>
                      <a:pt x="106" y="79"/>
                      <a:pt x="104" y="80"/>
                    </a:cubicBezTo>
                    <a:cubicBezTo>
                      <a:pt x="104" y="80"/>
                      <a:pt x="104" y="80"/>
                      <a:pt x="104" y="80"/>
                    </a:cubicBezTo>
                    <a:cubicBezTo>
                      <a:pt x="103" y="80"/>
                      <a:pt x="101" y="81"/>
                      <a:pt x="100" y="81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102" y="82"/>
                      <a:pt x="104" y="84"/>
                      <a:pt x="104" y="87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4" y="88"/>
                      <a:pt x="104" y="88"/>
                      <a:pt x="104" y="89"/>
                    </a:cubicBezTo>
                    <a:cubicBezTo>
                      <a:pt x="104" y="89"/>
                      <a:pt x="104" y="89"/>
                      <a:pt x="104" y="89"/>
                    </a:cubicBezTo>
                    <a:cubicBezTo>
                      <a:pt x="104" y="90"/>
                      <a:pt x="102" y="91"/>
                      <a:pt x="100" y="91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8" y="91"/>
                      <a:pt x="96" y="90"/>
                      <a:pt x="94" y="89"/>
                    </a:cubicBezTo>
                    <a:cubicBezTo>
                      <a:pt x="94" y="89"/>
                      <a:pt x="94" y="89"/>
                      <a:pt x="94" y="89"/>
                    </a:cubicBezTo>
                    <a:cubicBezTo>
                      <a:pt x="94" y="90"/>
                      <a:pt x="94" y="91"/>
                      <a:pt x="95" y="93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5" y="94"/>
                      <a:pt x="94" y="95"/>
                      <a:pt x="94" y="95"/>
                    </a:cubicBezTo>
                    <a:cubicBezTo>
                      <a:pt x="94" y="95"/>
                      <a:pt x="94" y="95"/>
                      <a:pt x="94" y="95"/>
                    </a:cubicBezTo>
                    <a:cubicBezTo>
                      <a:pt x="93" y="96"/>
                      <a:pt x="92" y="96"/>
                      <a:pt x="91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6"/>
                      <a:pt x="91" y="96"/>
                      <a:pt x="91" y="96"/>
                    </a:cubicBezTo>
                    <a:close/>
                    <a:moveTo>
                      <a:pt x="85" y="86"/>
                    </a:moveTo>
                    <a:cubicBezTo>
                      <a:pt x="85" y="86"/>
                      <a:pt x="86" y="94"/>
                      <a:pt x="91" y="93"/>
                    </a:cubicBezTo>
                    <a:cubicBezTo>
                      <a:pt x="91" y="93"/>
                      <a:pt x="91" y="93"/>
                      <a:pt x="91" y="93"/>
                    </a:cubicBezTo>
                    <a:cubicBezTo>
                      <a:pt x="91" y="93"/>
                      <a:pt x="91" y="93"/>
                      <a:pt x="91" y="93"/>
                    </a:cubicBezTo>
                    <a:cubicBezTo>
                      <a:pt x="91" y="93"/>
                      <a:pt x="91" y="93"/>
                      <a:pt x="91" y="93"/>
                    </a:cubicBezTo>
                    <a:cubicBezTo>
                      <a:pt x="91" y="93"/>
                      <a:pt x="91" y="93"/>
                      <a:pt x="91" y="93"/>
                    </a:cubicBezTo>
                    <a:cubicBezTo>
                      <a:pt x="91" y="93"/>
                      <a:pt x="91" y="93"/>
                      <a:pt x="91" y="93"/>
                    </a:cubicBezTo>
                    <a:cubicBezTo>
                      <a:pt x="91" y="93"/>
                      <a:pt x="92" y="93"/>
                      <a:pt x="92" y="93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2" y="92"/>
                      <a:pt x="91" y="90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89" y="86"/>
                      <a:pt x="88" y="85"/>
                      <a:pt x="88" y="85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7" y="84"/>
                      <a:pt x="87" y="83"/>
                      <a:pt x="88" y="83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88" y="82"/>
                      <a:pt x="89" y="82"/>
                      <a:pt x="90" y="83"/>
                    </a:cubicBezTo>
                    <a:cubicBezTo>
                      <a:pt x="90" y="83"/>
                      <a:pt x="90" y="83"/>
                      <a:pt x="90" y="83"/>
                    </a:cubicBezTo>
                    <a:cubicBezTo>
                      <a:pt x="90" y="83"/>
                      <a:pt x="92" y="84"/>
                      <a:pt x="94" y="85"/>
                    </a:cubicBezTo>
                    <a:cubicBezTo>
                      <a:pt x="94" y="85"/>
                      <a:pt x="94" y="85"/>
                      <a:pt x="94" y="85"/>
                    </a:cubicBezTo>
                    <a:cubicBezTo>
                      <a:pt x="96" y="87"/>
                      <a:pt x="99" y="88"/>
                      <a:pt x="100" y="88"/>
                    </a:cubicBezTo>
                    <a:cubicBezTo>
                      <a:pt x="100" y="88"/>
                      <a:pt x="100" y="88"/>
                      <a:pt x="100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1" y="87"/>
                      <a:pt x="101" y="87"/>
                      <a:pt x="101" y="87"/>
                    </a:cubicBezTo>
                    <a:cubicBezTo>
                      <a:pt x="102" y="86"/>
                      <a:pt x="100" y="84"/>
                      <a:pt x="97" y="82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5" y="81"/>
                      <a:pt x="92" y="80"/>
                      <a:pt x="92" y="80"/>
                    </a:cubicBezTo>
                    <a:cubicBezTo>
                      <a:pt x="92" y="80"/>
                      <a:pt x="92" y="80"/>
                      <a:pt x="92" y="80"/>
                    </a:cubicBezTo>
                    <a:cubicBezTo>
                      <a:pt x="91" y="80"/>
                      <a:pt x="91" y="79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7"/>
                      <a:pt x="92" y="77"/>
                      <a:pt x="93" y="77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3" y="77"/>
                      <a:pt x="96" y="78"/>
                      <a:pt x="99" y="78"/>
                    </a:cubicBezTo>
                    <a:cubicBezTo>
                      <a:pt x="99" y="78"/>
                      <a:pt x="99" y="78"/>
                      <a:pt x="99" y="78"/>
                    </a:cubicBezTo>
                    <a:cubicBezTo>
                      <a:pt x="100" y="78"/>
                      <a:pt x="102" y="77"/>
                      <a:pt x="103" y="77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104" y="77"/>
                      <a:pt x="105" y="76"/>
                      <a:pt x="105" y="75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5" y="74"/>
                      <a:pt x="103" y="73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8" y="72"/>
                      <a:pt x="95" y="72"/>
                      <a:pt x="94" y="72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93" y="72"/>
                      <a:pt x="93" y="72"/>
                      <a:pt x="93" y="72"/>
                    </a:cubicBezTo>
                    <a:cubicBezTo>
                      <a:pt x="93" y="72"/>
                      <a:pt x="93" y="72"/>
                      <a:pt x="93" y="72"/>
                    </a:cubicBezTo>
                    <a:cubicBezTo>
                      <a:pt x="92" y="72"/>
                      <a:pt x="92" y="71"/>
                      <a:pt x="91" y="71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0"/>
                      <a:pt x="91" y="70"/>
                      <a:pt x="92" y="69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93" y="68"/>
                      <a:pt x="94" y="67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5" y="66"/>
                      <a:pt x="96" y="65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4" y="62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91" y="62"/>
                      <a:pt x="88" y="64"/>
                      <a:pt x="86" y="66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4" y="68"/>
                      <a:pt x="83" y="70"/>
                      <a:pt x="83" y="70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3" y="70"/>
                      <a:pt x="82" y="71"/>
                      <a:pt x="81" y="70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29" y="58"/>
                      <a:pt x="10" y="1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0" y="34"/>
                      <a:pt x="29" y="52"/>
                      <a:pt x="45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62" y="75"/>
                      <a:pt x="77" y="79"/>
                      <a:pt x="77" y="79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8" y="79"/>
                      <a:pt x="79" y="80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8" y="84"/>
                      <a:pt x="78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78" y="90"/>
                      <a:pt x="78" y="92"/>
                      <a:pt x="79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80" y="92"/>
                      <a:pt x="80" y="92"/>
                      <a:pt x="80" y="92"/>
                    </a:cubicBezTo>
                    <a:cubicBezTo>
                      <a:pt x="80" y="92"/>
                      <a:pt x="80" y="92"/>
                      <a:pt x="80" y="92"/>
                    </a:cubicBezTo>
                    <a:cubicBezTo>
                      <a:pt x="81" y="92"/>
                      <a:pt x="81" y="91"/>
                      <a:pt x="82" y="90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2" y="88"/>
                      <a:pt x="82" y="86"/>
                      <a:pt x="82" y="86"/>
                    </a:cubicBezTo>
                    <a:cubicBezTo>
                      <a:pt x="82" y="86"/>
                      <a:pt x="82" y="86"/>
                      <a:pt x="82" y="86"/>
                    </a:cubicBezTo>
                    <a:cubicBezTo>
                      <a:pt x="82" y="86"/>
                      <a:pt x="83" y="85"/>
                      <a:pt x="84" y="85"/>
                    </a:cubicBezTo>
                    <a:cubicBezTo>
                      <a:pt x="84" y="85"/>
                      <a:pt x="84" y="85"/>
                      <a:pt x="84" y="85"/>
                    </a:cubicBezTo>
                    <a:cubicBezTo>
                      <a:pt x="84" y="85"/>
                      <a:pt x="84" y="85"/>
                      <a:pt x="84" y="85"/>
                    </a:cubicBezTo>
                    <a:cubicBezTo>
                      <a:pt x="84" y="85"/>
                      <a:pt x="84" y="85"/>
                      <a:pt x="84" y="85"/>
                    </a:cubicBezTo>
                    <a:cubicBezTo>
                      <a:pt x="85" y="85"/>
                      <a:pt x="85" y="86"/>
                      <a:pt x="85" y="8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8" name="Freeform 165"/>
              <p:cNvSpPr/>
              <p:nvPr/>
            </p:nvSpPr>
            <p:spPr bwMode="auto">
              <a:xfrm>
                <a:off x="7918451" y="1236663"/>
                <a:ext cx="417513" cy="330200"/>
              </a:xfrm>
              <a:custGeom>
                <a:avLst/>
                <a:gdLst>
                  <a:gd name="T0" fmla="*/ 104 w 111"/>
                  <a:gd name="T1" fmla="*/ 13 h 88"/>
                  <a:gd name="T2" fmla="*/ 30 w 111"/>
                  <a:gd name="T3" fmla="*/ 19 h 88"/>
                  <a:gd name="T4" fmla="*/ 28 w 111"/>
                  <a:gd name="T5" fmla="*/ 3 h 88"/>
                  <a:gd name="T6" fmla="*/ 23 w 111"/>
                  <a:gd name="T7" fmla="*/ 11 h 88"/>
                  <a:gd name="T8" fmla="*/ 10 w 111"/>
                  <a:gd name="T9" fmla="*/ 4 h 88"/>
                  <a:gd name="T10" fmla="*/ 16 w 111"/>
                  <a:gd name="T11" fmla="*/ 16 h 88"/>
                  <a:gd name="T12" fmla="*/ 2 w 111"/>
                  <a:gd name="T13" fmla="*/ 14 h 88"/>
                  <a:gd name="T14" fmla="*/ 14 w 111"/>
                  <a:gd name="T15" fmla="*/ 22 h 88"/>
                  <a:gd name="T16" fmla="*/ 4 w 111"/>
                  <a:gd name="T17" fmla="*/ 28 h 88"/>
                  <a:gd name="T18" fmla="*/ 15 w 111"/>
                  <a:gd name="T19" fmla="*/ 28 h 88"/>
                  <a:gd name="T20" fmla="*/ 13 w 111"/>
                  <a:gd name="T21" fmla="*/ 36 h 88"/>
                  <a:gd name="T22" fmla="*/ 24 w 111"/>
                  <a:gd name="T23" fmla="*/ 30 h 88"/>
                  <a:gd name="T24" fmla="*/ 111 w 111"/>
                  <a:gd name="T25" fmla="*/ 16 h 88"/>
                  <a:gd name="T26" fmla="*/ 104 w 111"/>
                  <a:gd name="T27" fmla="*/ 1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1" h="88">
                    <a:moveTo>
                      <a:pt x="104" y="13"/>
                    </a:moveTo>
                    <a:cubicBezTo>
                      <a:pt x="104" y="13"/>
                      <a:pt x="75" y="74"/>
                      <a:pt x="30" y="19"/>
                    </a:cubicBezTo>
                    <a:cubicBezTo>
                      <a:pt x="30" y="19"/>
                      <a:pt x="35" y="6"/>
                      <a:pt x="28" y="3"/>
                    </a:cubicBezTo>
                    <a:cubicBezTo>
                      <a:pt x="23" y="2"/>
                      <a:pt x="23" y="11"/>
                      <a:pt x="23" y="11"/>
                    </a:cubicBezTo>
                    <a:cubicBezTo>
                      <a:pt x="23" y="11"/>
                      <a:pt x="15" y="0"/>
                      <a:pt x="10" y="4"/>
                    </a:cubicBezTo>
                    <a:cubicBezTo>
                      <a:pt x="6" y="7"/>
                      <a:pt x="16" y="16"/>
                      <a:pt x="16" y="16"/>
                    </a:cubicBezTo>
                    <a:cubicBezTo>
                      <a:pt x="16" y="16"/>
                      <a:pt x="5" y="9"/>
                      <a:pt x="2" y="14"/>
                    </a:cubicBezTo>
                    <a:cubicBezTo>
                      <a:pt x="0" y="19"/>
                      <a:pt x="14" y="22"/>
                      <a:pt x="14" y="22"/>
                    </a:cubicBezTo>
                    <a:cubicBezTo>
                      <a:pt x="14" y="22"/>
                      <a:pt x="1" y="23"/>
                      <a:pt x="4" y="28"/>
                    </a:cubicBezTo>
                    <a:cubicBezTo>
                      <a:pt x="8" y="32"/>
                      <a:pt x="15" y="28"/>
                      <a:pt x="15" y="28"/>
                    </a:cubicBezTo>
                    <a:cubicBezTo>
                      <a:pt x="15" y="28"/>
                      <a:pt x="9" y="33"/>
                      <a:pt x="13" y="36"/>
                    </a:cubicBezTo>
                    <a:cubicBezTo>
                      <a:pt x="17" y="39"/>
                      <a:pt x="24" y="30"/>
                      <a:pt x="24" y="30"/>
                    </a:cubicBezTo>
                    <a:cubicBezTo>
                      <a:pt x="24" y="30"/>
                      <a:pt x="75" y="88"/>
                      <a:pt x="111" y="16"/>
                    </a:cubicBezTo>
                    <a:lnTo>
                      <a:pt x="104" y="13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49" name="Freeform 166"/>
              <p:cNvSpPr>
                <a:spLocks noEditPoints="1"/>
              </p:cNvSpPr>
              <p:nvPr/>
            </p:nvSpPr>
            <p:spPr bwMode="auto">
              <a:xfrm>
                <a:off x="7923214" y="1239838"/>
                <a:ext cx="415925" cy="195263"/>
              </a:xfrm>
              <a:custGeom>
                <a:avLst/>
                <a:gdLst>
                  <a:gd name="T0" fmla="*/ 23 w 111"/>
                  <a:gd name="T1" fmla="*/ 31 h 52"/>
                  <a:gd name="T2" fmla="*/ 11 w 111"/>
                  <a:gd name="T3" fmla="*/ 36 h 52"/>
                  <a:gd name="T4" fmla="*/ 9 w 111"/>
                  <a:gd name="T5" fmla="*/ 33 h 52"/>
                  <a:gd name="T6" fmla="*/ 8 w 111"/>
                  <a:gd name="T7" fmla="*/ 30 h 52"/>
                  <a:gd name="T8" fmla="*/ 2 w 111"/>
                  <a:gd name="T9" fmla="*/ 27 h 52"/>
                  <a:gd name="T10" fmla="*/ 7 w 111"/>
                  <a:gd name="T11" fmla="*/ 21 h 52"/>
                  <a:gd name="T12" fmla="*/ 7 w 111"/>
                  <a:gd name="T13" fmla="*/ 21 h 52"/>
                  <a:gd name="T14" fmla="*/ 0 w 111"/>
                  <a:gd name="T15" fmla="*/ 12 h 52"/>
                  <a:gd name="T16" fmla="*/ 5 w 111"/>
                  <a:gd name="T17" fmla="*/ 10 h 52"/>
                  <a:gd name="T18" fmla="*/ 7 w 111"/>
                  <a:gd name="T19" fmla="*/ 5 h 52"/>
                  <a:gd name="T20" fmla="*/ 8 w 111"/>
                  <a:gd name="T21" fmla="*/ 1 h 52"/>
                  <a:gd name="T22" fmla="*/ 21 w 111"/>
                  <a:gd name="T23" fmla="*/ 6 h 52"/>
                  <a:gd name="T24" fmla="*/ 21 w 111"/>
                  <a:gd name="T25" fmla="*/ 6 h 52"/>
                  <a:gd name="T26" fmla="*/ 28 w 111"/>
                  <a:gd name="T27" fmla="*/ 1 h 52"/>
                  <a:gd name="T28" fmla="*/ 32 w 111"/>
                  <a:gd name="T29" fmla="*/ 9 h 52"/>
                  <a:gd name="T30" fmla="*/ 66 w 111"/>
                  <a:gd name="T31" fmla="*/ 39 h 52"/>
                  <a:gd name="T32" fmla="*/ 92 w 111"/>
                  <a:gd name="T33" fmla="*/ 26 h 52"/>
                  <a:gd name="T34" fmla="*/ 103 w 111"/>
                  <a:gd name="T35" fmla="*/ 11 h 52"/>
                  <a:gd name="T36" fmla="*/ 111 w 111"/>
                  <a:gd name="T37" fmla="*/ 14 h 52"/>
                  <a:gd name="T38" fmla="*/ 111 w 111"/>
                  <a:gd name="T39" fmla="*/ 15 h 52"/>
                  <a:gd name="T40" fmla="*/ 66 w 111"/>
                  <a:gd name="T41" fmla="*/ 52 h 52"/>
                  <a:gd name="T42" fmla="*/ 37 w 111"/>
                  <a:gd name="T43" fmla="*/ 39 h 52"/>
                  <a:gd name="T44" fmla="*/ 107 w 111"/>
                  <a:gd name="T45" fmla="*/ 16 h 52"/>
                  <a:gd name="T46" fmla="*/ 66 w 111"/>
                  <a:gd name="T47" fmla="*/ 42 h 52"/>
                  <a:gd name="T48" fmla="*/ 28 w 111"/>
                  <a:gd name="T49" fmla="*/ 19 h 52"/>
                  <a:gd name="T50" fmla="*/ 29 w 111"/>
                  <a:gd name="T51" fmla="*/ 9 h 52"/>
                  <a:gd name="T52" fmla="*/ 27 w 111"/>
                  <a:gd name="T53" fmla="*/ 4 h 52"/>
                  <a:gd name="T54" fmla="*/ 24 w 111"/>
                  <a:gd name="T55" fmla="*/ 6 h 52"/>
                  <a:gd name="T56" fmla="*/ 23 w 111"/>
                  <a:gd name="T57" fmla="*/ 10 h 52"/>
                  <a:gd name="T58" fmla="*/ 20 w 111"/>
                  <a:gd name="T59" fmla="*/ 11 h 52"/>
                  <a:gd name="T60" fmla="*/ 17 w 111"/>
                  <a:gd name="T61" fmla="*/ 7 h 52"/>
                  <a:gd name="T62" fmla="*/ 10 w 111"/>
                  <a:gd name="T63" fmla="*/ 4 h 52"/>
                  <a:gd name="T64" fmla="*/ 10 w 111"/>
                  <a:gd name="T65" fmla="*/ 5 h 52"/>
                  <a:gd name="T66" fmla="*/ 16 w 111"/>
                  <a:gd name="T67" fmla="*/ 14 h 52"/>
                  <a:gd name="T68" fmla="*/ 16 w 111"/>
                  <a:gd name="T69" fmla="*/ 16 h 52"/>
                  <a:gd name="T70" fmla="*/ 11 w 111"/>
                  <a:gd name="T71" fmla="*/ 15 h 52"/>
                  <a:gd name="T72" fmla="*/ 5 w 111"/>
                  <a:gd name="T73" fmla="*/ 13 h 52"/>
                  <a:gd name="T74" fmla="*/ 3 w 111"/>
                  <a:gd name="T75" fmla="*/ 14 h 52"/>
                  <a:gd name="T76" fmla="*/ 8 w 111"/>
                  <a:gd name="T77" fmla="*/ 18 h 52"/>
                  <a:gd name="T78" fmla="*/ 15 w 111"/>
                  <a:gd name="T79" fmla="*/ 21 h 52"/>
                  <a:gd name="T80" fmla="*/ 13 w 111"/>
                  <a:gd name="T81" fmla="*/ 23 h 52"/>
                  <a:gd name="T82" fmla="*/ 4 w 111"/>
                  <a:gd name="T83" fmla="*/ 25 h 52"/>
                  <a:gd name="T84" fmla="*/ 5 w 111"/>
                  <a:gd name="T85" fmla="*/ 26 h 52"/>
                  <a:gd name="T86" fmla="*/ 14 w 111"/>
                  <a:gd name="T87" fmla="*/ 26 h 52"/>
                  <a:gd name="T88" fmla="*/ 16 w 111"/>
                  <a:gd name="T89" fmla="*/ 26 h 52"/>
                  <a:gd name="T90" fmla="*/ 14 w 111"/>
                  <a:gd name="T91" fmla="*/ 30 h 52"/>
                  <a:gd name="T92" fmla="*/ 12 w 111"/>
                  <a:gd name="T93" fmla="*/ 33 h 52"/>
                  <a:gd name="T94" fmla="*/ 14 w 111"/>
                  <a:gd name="T95" fmla="*/ 34 h 52"/>
                  <a:gd name="T96" fmla="*/ 19 w 111"/>
                  <a:gd name="T97" fmla="*/ 31 h 52"/>
                  <a:gd name="T98" fmla="*/ 23 w 111"/>
                  <a:gd name="T99" fmla="*/ 27 h 52"/>
                  <a:gd name="T100" fmla="*/ 23 w 111"/>
                  <a:gd name="T101" fmla="*/ 27 h 52"/>
                  <a:gd name="T102" fmla="*/ 103 w 111"/>
                  <a:gd name="T103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" h="52">
                    <a:moveTo>
                      <a:pt x="66" y="52"/>
                    </a:moveTo>
                    <a:cubicBezTo>
                      <a:pt x="45" y="52"/>
                      <a:pt x="28" y="36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1" y="33"/>
                      <a:pt x="18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3" y="37"/>
                      <a:pt x="12" y="37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6"/>
                      <a:pt x="9" y="34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1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6" y="30"/>
                      <a:pt x="4" y="30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1" y="26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2"/>
                      <a:pt x="4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4" y="19"/>
                      <a:pt x="0" y="18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0"/>
                      <a:pt x="3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8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5" y="1"/>
                      <a:pt x="19" y="4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3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7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31" y="2"/>
                      <a:pt x="33" y="6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13"/>
                      <a:pt x="32" y="16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45" y="34"/>
                      <a:pt x="56" y="39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77" y="39"/>
                      <a:pt x="86" y="33"/>
                      <a:pt x="92" y="26"/>
                    </a:cubicBezTo>
                    <a:cubicBezTo>
                      <a:pt x="92" y="26"/>
                      <a:pt x="92" y="26"/>
                      <a:pt x="92" y="26"/>
                    </a:cubicBezTo>
                    <a:cubicBezTo>
                      <a:pt x="98" y="19"/>
                      <a:pt x="101" y="12"/>
                      <a:pt x="101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2" y="11"/>
                      <a:pt x="102" y="11"/>
                      <a:pt x="103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10" y="13"/>
                      <a:pt x="111" y="14"/>
                      <a:pt x="111" y="14"/>
                    </a:cubicBezTo>
                    <a:cubicBezTo>
                      <a:pt x="111" y="14"/>
                      <a:pt x="111" y="14"/>
                      <a:pt x="111" y="14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111" y="15"/>
                      <a:pt x="111" y="15"/>
                      <a:pt x="111" y="15"/>
                    </a:cubicBezTo>
                    <a:cubicBezTo>
                      <a:pt x="97" y="43"/>
                      <a:pt x="81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lose/>
                    <a:moveTo>
                      <a:pt x="24" y="28"/>
                    </a:moveTo>
                    <a:cubicBezTo>
                      <a:pt x="24" y="28"/>
                      <a:pt x="29" y="33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44" y="44"/>
                      <a:pt x="55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79" y="49"/>
                      <a:pt x="94" y="42"/>
                      <a:pt x="107" y="16"/>
                    </a:cubicBezTo>
                    <a:cubicBezTo>
                      <a:pt x="107" y="16"/>
                      <a:pt x="107" y="16"/>
                      <a:pt x="107" y="16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0" y="20"/>
                      <a:pt x="88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55" y="42"/>
                      <a:pt x="42" y="36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8"/>
                      <a:pt x="28" y="18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9" y="13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7"/>
                      <a:pt x="29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8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2"/>
                      <a:pt x="21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1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5" y="13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5"/>
                      <a:pt x="17" y="15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3" y="16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4"/>
                      <a:pt x="7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5"/>
                      <a:pt x="5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1" y="19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2"/>
                      <a:pt x="14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8" y="23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7"/>
                      <a:pt x="7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4" y="29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1"/>
                      <a:pt x="12" y="32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4"/>
                      <a:pt x="17" y="33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1" y="30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4" y="28"/>
                      <a:pt x="24" y="28"/>
                    </a:cubicBezTo>
                    <a:close/>
                    <a:moveTo>
                      <a:pt x="102" y="14"/>
                    </a:moveTo>
                    <a:cubicBezTo>
                      <a:pt x="103" y="12"/>
                      <a:pt x="103" y="12"/>
                      <a:pt x="103" y="12"/>
                    </a:cubicBezTo>
                    <a:cubicBezTo>
                      <a:pt x="102" y="14"/>
                      <a:pt x="102" y="14"/>
                      <a:pt x="102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0" name="Freeform 167"/>
              <p:cNvSpPr/>
              <p:nvPr/>
            </p:nvSpPr>
            <p:spPr bwMode="auto">
              <a:xfrm>
                <a:off x="8272464" y="1236663"/>
                <a:ext cx="209550" cy="115888"/>
              </a:xfrm>
              <a:custGeom>
                <a:avLst/>
                <a:gdLst>
                  <a:gd name="T0" fmla="*/ 13 w 56"/>
                  <a:gd name="T1" fmla="*/ 0 h 31"/>
                  <a:gd name="T2" fmla="*/ 0 w 56"/>
                  <a:gd name="T3" fmla="*/ 19 h 31"/>
                  <a:gd name="T4" fmla="*/ 56 w 56"/>
                  <a:gd name="T5" fmla="*/ 23 h 31"/>
                  <a:gd name="T6" fmla="*/ 45 w 56"/>
                  <a:gd name="T7" fmla="*/ 2 h 31"/>
                  <a:gd name="T8" fmla="*/ 13 w 56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31">
                    <a:moveTo>
                      <a:pt x="13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27" y="31"/>
                      <a:pt x="56" y="23"/>
                    </a:cubicBezTo>
                    <a:cubicBezTo>
                      <a:pt x="45" y="2"/>
                      <a:pt x="45" y="2"/>
                      <a:pt x="45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1" name="Freeform 168"/>
              <p:cNvSpPr>
                <a:spLocks noEditPoints="1"/>
              </p:cNvSpPr>
              <p:nvPr/>
            </p:nvSpPr>
            <p:spPr bwMode="auto">
              <a:xfrm>
                <a:off x="8267701" y="1228725"/>
                <a:ext cx="222250" cy="107950"/>
              </a:xfrm>
              <a:custGeom>
                <a:avLst/>
                <a:gdLst>
                  <a:gd name="T0" fmla="*/ 1 w 59"/>
                  <a:gd name="T1" fmla="*/ 22 h 29"/>
                  <a:gd name="T2" fmla="*/ 0 w 59"/>
                  <a:gd name="T3" fmla="*/ 21 h 29"/>
                  <a:gd name="T4" fmla="*/ 0 w 59"/>
                  <a:gd name="T5" fmla="*/ 21 h 29"/>
                  <a:gd name="T6" fmla="*/ 0 w 59"/>
                  <a:gd name="T7" fmla="*/ 20 h 29"/>
                  <a:gd name="T8" fmla="*/ 0 w 59"/>
                  <a:gd name="T9" fmla="*/ 20 h 29"/>
                  <a:gd name="T10" fmla="*/ 12 w 59"/>
                  <a:gd name="T11" fmla="*/ 1 h 29"/>
                  <a:gd name="T12" fmla="*/ 14 w 59"/>
                  <a:gd name="T13" fmla="*/ 0 h 29"/>
                  <a:gd name="T14" fmla="*/ 14 w 59"/>
                  <a:gd name="T15" fmla="*/ 0 h 29"/>
                  <a:gd name="T16" fmla="*/ 47 w 59"/>
                  <a:gd name="T17" fmla="*/ 3 h 29"/>
                  <a:gd name="T18" fmla="*/ 48 w 59"/>
                  <a:gd name="T19" fmla="*/ 3 h 29"/>
                  <a:gd name="T20" fmla="*/ 48 w 59"/>
                  <a:gd name="T21" fmla="*/ 3 h 29"/>
                  <a:gd name="T22" fmla="*/ 58 w 59"/>
                  <a:gd name="T23" fmla="*/ 24 h 29"/>
                  <a:gd name="T24" fmla="*/ 58 w 59"/>
                  <a:gd name="T25" fmla="*/ 25 h 29"/>
                  <a:gd name="T26" fmla="*/ 58 w 59"/>
                  <a:gd name="T27" fmla="*/ 25 h 29"/>
                  <a:gd name="T28" fmla="*/ 57 w 59"/>
                  <a:gd name="T29" fmla="*/ 26 h 29"/>
                  <a:gd name="T30" fmla="*/ 57 w 59"/>
                  <a:gd name="T31" fmla="*/ 26 h 29"/>
                  <a:gd name="T32" fmla="*/ 36 w 59"/>
                  <a:gd name="T33" fmla="*/ 29 h 29"/>
                  <a:gd name="T34" fmla="*/ 36 w 59"/>
                  <a:gd name="T35" fmla="*/ 29 h 29"/>
                  <a:gd name="T36" fmla="*/ 1 w 59"/>
                  <a:gd name="T37" fmla="*/ 22 h 29"/>
                  <a:gd name="T38" fmla="*/ 12 w 59"/>
                  <a:gd name="T39" fmla="*/ 23 h 29"/>
                  <a:gd name="T40" fmla="*/ 36 w 59"/>
                  <a:gd name="T41" fmla="*/ 26 h 29"/>
                  <a:gd name="T42" fmla="*/ 36 w 59"/>
                  <a:gd name="T43" fmla="*/ 26 h 29"/>
                  <a:gd name="T44" fmla="*/ 55 w 59"/>
                  <a:gd name="T45" fmla="*/ 24 h 29"/>
                  <a:gd name="T46" fmla="*/ 55 w 59"/>
                  <a:gd name="T47" fmla="*/ 24 h 29"/>
                  <a:gd name="T48" fmla="*/ 45 w 59"/>
                  <a:gd name="T49" fmla="*/ 6 h 29"/>
                  <a:gd name="T50" fmla="*/ 14 w 59"/>
                  <a:gd name="T51" fmla="*/ 3 h 29"/>
                  <a:gd name="T52" fmla="*/ 4 w 59"/>
                  <a:gd name="T53" fmla="*/ 20 h 29"/>
                  <a:gd name="T54" fmla="*/ 12 w 59"/>
                  <a:gd name="T55" fmla="*/ 23 h 29"/>
                  <a:gd name="T56" fmla="*/ 13 w 59"/>
                  <a:gd name="T57" fmla="*/ 3 h 29"/>
                  <a:gd name="T58" fmla="*/ 14 w 59"/>
                  <a:gd name="T59" fmla="*/ 2 h 29"/>
                  <a:gd name="T60" fmla="*/ 13 w 59"/>
                  <a:gd name="T6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" h="29">
                    <a:moveTo>
                      <a:pt x="1" y="22"/>
                    </a:moveTo>
                    <a:cubicBezTo>
                      <a:pt x="0" y="22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4"/>
                      <a:pt x="59" y="25"/>
                      <a:pt x="58" y="25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58" y="26"/>
                      <a:pt x="58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0" y="28"/>
                      <a:pt x="43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16" y="29"/>
                      <a:pt x="1" y="22"/>
                      <a:pt x="1" y="22"/>
                    </a:cubicBezTo>
                    <a:close/>
                    <a:moveTo>
                      <a:pt x="12" y="23"/>
                    </a:moveTo>
                    <a:cubicBezTo>
                      <a:pt x="18" y="24"/>
                      <a:pt x="27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2" y="26"/>
                      <a:pt x="48" y="26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1"/>
                      <a:pt x="8" y="22"/>
                      <a:pt x="12" y="23"/>
                    </a:cubicBezTo>
                    <a:close/>
                    <a:moveTo>
                      <a:pt x="13" y="3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2" name="Freeform 169"/>
              <p:cNvSpPr/>
              <p:nvPr/>
            </p:nvSpPr>
            <p:spPr bwMode="auto">
              <a:xfrm>
                <a:off x="8324851" y="1341438"/>
                <a:ext cx="41275" cy="41275"/>
              </a:xfrm>
              <a:custGeom>
                <a:avLst/>
                <a:gdLst>
                  <a:gd name="T0" fmla="*/ 11 w 11"/>
                  <a:gd name="T1" fmla="*/ 6 h 11"/>
                  <a:gd name="T2" fmla="*/ 5 w 11"/>
                  <a:gd name="T3" fmla="*/ 11 h 11"/>
                  <a:gd name="T4" fmla="*/ 0 w 11"/>
                  <a:gd name="T5" fmla="*/ 5 h 11"/>
                  <a:gd name="T6" fmla="*/ 6 w 11"/>
                  <a:gd name="T7" fmla="*/ 1 h 11"/>
                  <a:gd name="T8" fmla="*/ 11 w 1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cubicBezTo>
                      <a:pt x="11" y="9"/>
                      <a:pt x="8" y="11"/>
                      <a:pt x="5" y="11"/>
                    </a:cubicBezTo>
                    <a:cubicBezTo>
                      <a:pt x="2" y="11"/>
                      <a:pt x="0" y="8"/>
                      <a:pt x="0" y="5"/>
                    </a:cubicBezTo>
                    <a:cubicBezTo>
                      <a:pt x="1" y="2"/>
                      <a:pt x="3" y="0"/>
                      <a:pt x="6" y="1"/>
                    </a:cubicBezTo>
                    <a:cubicBezTo>
                      <a:pt x="9" y="1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3" name="Freeform 170"/>
              <p:cNvSpPr/>
              <p:nvPr/>
            </p:nvSpPr>
            <p:spPr bwMode="auto">
              <a:xfrm>
                <a:off x="8248651" y="1479550"/>
                <a:ext cx="41275" cy="41275"/>
              </a:xfrm>
              <a:custGeom>
                <a:avLst/>
                <a:gdLst>
                  <a:gd name="T0" fmla="*/ 11 w 11"/>
                  <a:gd name="T1" fmla="*/ 6 h 11"/>
                  <a:gd name="T2" fmla="*/ 5 w 11"/>
                  <a:gd name="T3" fmla="*/ 11 h 11"/>
                  <a:gd name="T4" fmla="*/ 0 w 11"/>
                  <a:gd name="T5" fmla="*/ 5 h 11"/>
                  <a:gd name="T6" fmla="*/ 6 w 11"/>
                  <a:gd name="T7" fmla="*/ 1 h 11"/>
                  <a:gd name="T8" fmla="*/ 11 w 1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cubicBezTo>
                      <a:pt x="11" y="9"/>
                      <a:pt x="8" y="11"/>
                      <a:pt x="5" y="11"/>
                    </a:cubicBezTo>
                    <a:cubicBezTo>
                      <a:pt x="2" y="11"/>
                      <a:pt x="0" y="8"/>
                      <a:pt x="0" y="5"/>
                    </a:cubicBezTo>
                    <a:cubicBezTo>
                      <a:pt x="1" y="2"/>
                      <a:pt x="3" y="0"/>
                      <a:pt x="6" y="1"/>
                    </a:cubicBezTo>
                    <a:cubicBezTo>
                      <a:pt x="9" y="1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4" name="Freeform 171"/>
              <p:cNvSpPr/>
              <p:nvPr/>
            </p:nvSpPr>
            <p:spPr bwMode="auto">
              <a:xfrm>
                <a:off x="8402639" y="1431925"/>
                <a:ext cx="41275" cy="41275"/>
              </a:xfrm>
              <a:custGeom>
                <a:avLst/>
                <a:gdLst>
                  <a:gd name="T0" fmla="*/ 10 w 11"/>
                  <a:gd name="T1" fmla="*/ 6 h 11"/>
                  <a:gd name="T2" fmla="*/ 5 w 11"/>
                  <a:gd name="T3" fmla="*/ 11 h 11"/>
                  <a:gd name="T4" fmla="*/ 0 w 11"/>
                  <a:gd name="T5" fmla="*/ 5 h 11"/>
                  <a:gd name="T6" fmla="*/ 6 w 11"/>
                  <a:gd name="T7" fmla="*/ 0 h 11"/>
                  <a:gd name="T8" fmla="*/ 10 w 1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6"/>
                    </a:move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1"/>
                      <a:pt x="11" y="3"/>
                      <a:pt x="10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5" name="Freeform 172"/>
              <p:cNvSpPr/>
              <p:nvPr/>
            </p:nvSpPr>
            <p:spPr bwMode="auto">
              <a:xfrm>
                <a:off x="8377239" y="1550988"/>
                <a:ext cx="41275" cy="41275"/>
              </a:xfrm>
              <a:custGeom>
                <a:avLst/>
                <a:gdLst>
                  <a:gd name="T0" fmla="*/ 11 w 11"/>
                  <a:gd name="T1" fmla="*/ 6 h 11"/>
                  <a:gd name="T2" fmla="*/ 5 w 11"/>
                  <a:gd name="T3" fmla="*/ 11 h 11"/>
                  <a:gd name="T4" fmla="*/ 0 w 11"/>
                  <a:gd name="T5" fmla="*/ 5 h 11"/>
                  <a:gd name="T6" fmla="*/ 6 w 11"/>
                  <a:gd name="T7" fmla="*/ 0 h 11"/>
                  <a:gd name="T8" fmla="*/ 11 w 1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cubicBezTo>
                      <a:pt x="11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1" y="2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6" name="Freeform 173"/>
              <p:cNvSpPr/>
              <p:nvPr/>
            </p:nvSpPr>
            <p:spPr bwMode="auto">
              <a:xfrm>
                <a:off x="8272464" y="1608138"/>
                <a:ext cx="44450" cy="41275"/>
              </a:xfrm>
              <a:custGeom>
                <a:avLst/>
                <a:gdLst>
                  <a:gd name="T0" fmla="*/ 11 w 12"/>
                  <a:gd name="T1" fmla="*/ 6 h 11"/>
                  <a:gd name="T2" fmla="*/ 5 w 12"/>
                  <a:gd name="T3" fmla="*/ 11 h 11"/>
                  <a:gd name="T4" fmla="*/ 1 w 12"/>
                  <a:gd name="T5" fmla="*/ 5 h 11"/>
                  <a:gd name="T6" fmla="*/ 7 w 12"/>
                  <a:gd name="T7" fmla="*/ 1 h 11"/>
                  <a:gd name="T8" fmla="*/ 11 w 1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1" y="6"/>
                    </a:moveTo>
                    <a:cubicBezTo>
                      <a:pt x="11" y="9"/>
                      <a:pt x="8" y="11"/>
                      <a:pt x="5" y="11"/>
                    </a:cubicBezTo>
                    <a:cubicBezTo>
                      <a:pt x="3" y="11"/>
                      <a:pt x="0" y="8"/>
                      <a:pt x="1" y="5"/>
                    </a:cubicBezTo>
                    <a:cubicBezTo>
                      <a:pt x="1" y="2"/>
                      <a:pt x="4" y="0"/>
                      <a:pt x="7" y="1"/>
                    </a:cubicBezTo>
                    <a:cubicBezTo>
                      <a:pt x="9" y="1"/>
                      <a:pt x="12" y="3"/>
                      <a:pt x="11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7" name="Freeform 174"/>
              <p:cNvSpPr/>
              <p:nvPr/>
            </p:nvSpPr>
            <p:spPr bwMode="auto">
              <a:xfrm>
                <a:off x="8140701" y="1649413"/>
                <a:ext cx="41275" cy="41275"/>
              </a:xfrm>
              <a:custGeom>
                <a:avLst/>
                <a:gdLst>
                  <a:gd name="T0" fmla="*/ 10 w 11"/>
                  <a:gd name="T1" fmla="*/ 6 h 11"/>
                  <a:gd name="T2" fmla="*/ 5 w 11"/>
                  <a:gd name="T3" fmla="*/ 11 h 11"/>
                  <a:gd name="T4" fmla="*/ 0 w 11"/>
                  <a:gd name="T5" fmla="*/ 5 h 11"/>
                  <a:gd name="T6" fmla="*/ 6 w 11"/>
                  <a:gd name="T7" fmla="*/ 0 h 11"/>
                  <a:gd name="T8" fmla="*/ 10 w 1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6"/>
                    </a:moveTo>
                    <a:cubicBezTo>
                      <a:pt x="10" y="9"/>
                      <a:pt x="7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3"/>
                      <a:pt x="10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8" name="Freeform 175"/>
              <p:cNvSpPr/>
              <p:nvPr/>
            </p:nvSpPr>
            <p:spPr bwMode="auto">
              <a:xfrm>
                <a:off x="8328026" y="1704975"/>
                <a:ext cx="41275" cy="41275"/>
              </a:xfrm>
              <a:custGeom>
                <a:avLst/>
                <a:gdLst>
                  <a:gd name="T0" fmla="*/ 11 w 11"/>
                  <a:gd name="T1" fmla="*/ 6 h 11"/>
                  <a:gd name="T2" fmla="*/ 5 w 11"/>
                  <a:gd name="T3" fmla="*/ 11 h 11"/>
                  <a:gd name="T4" fmla="*/ 0 w 11"/>
                  <a:gd name="T5" fmla="*/ 5 h 11"/>
                  <a:gd name="T6" fmla="*/ 6 w 11"/>
                  <a:gd name="T7" fmla="*/ 1 h 11"/>
                  <a:gd name="T8" fmla="*/ 11 w 11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cubicBezTo>
                      <a:pt x="10" y="9"/>
                      <a:pt x="8" y="11"/>
                      <a:pt x="5" y="11"/>
                    </a:cubicBezTo>
                    <a:cubicBezTo>
                      <a:pt x="2" y="11"/>
                      <a:pt x="0" y="8"/>
                      <a:pt x="0" y="5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9" y="1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59" name="Freeform 176"/>
              <p:cNvSpPr/>
              <p:nvPr/>
            </p:nvSpPr>
            <p:spPr bwMode="auto">
              <a:xfrm>
                <a:off x="8462964" y="1701800"/>
                <a:ext cx="46038" cy="41275"/>
              </a:xfrm>
              <a:custGeom>
                <a:avLst/>
                <a:gdLst>
                  <a:gd name="T0" fmla="*/ 11 w 12"/>
                  <a:gd name="T1" fmla="*/ 6 h 11"/>
                  <a:gd name="T2" fmla="*/ 5 w 12"/>
                  <a:gd name="T3" fmla="*/ 11 h 11"/>
                  <a:gd name="T4" fmla="*/ 1 w 12"/>
                  <a:gd name="T5" fmla="*/ 5 h 11"/>
                  <a:gd name="T6" fmla="*/ 7 w 12"/>
                  <a:gd name="T7" fmla="*/ 0 h 11"/>
                  <a:gd name="T8" fmla="*/ 11 w 1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1" y="6"/>
                    </a:moveTo>
                    <a:cubicBezTo>
                      <a:pt x="11" y="9"/>
                      <a:pt x="8" y="11"/>
                      <a:pt x="5" y="11"/>
                    </a:cubicBezTo>
                    <a:cubicBezTo>
                      <a:pt x="3" y="11"/>
                      <a:pt x="0" y="8"/>
                      <a:pt x="1" y="5"/>
                    </a:cubicBezTo>
                    <a:cubicBezTo>
                      <a:pt x="1" y="2"/>
                      <a:pt x="4" y="0"/>
                      <a:pt x="7" y="0"/>
                    </a:cubicBezTo>
                    <a:cubicBezTo>
                      <a:pt x="10" y="1"/>
                      <a:pt x="12" y="3"/>
                      <a:pt x="11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0" name="Freeform 177"/>
              <p:cNvSpPr/>
              <p:nvPr/>
            </p:nvSpPr>
            <p:spPr bwMode="auto">
              <a:xfrm>
                <a:off x="8478839" y="1592263"/>
                <a:ext cx="44450" cy="41275"/>
              </a:xfrm>
              <a:custGeom>
                <a:avLst/>
                <a:gdLst>
                  <a:gd name="T0" fmla="*/ 11 w 12"/>
                  <a:gd name="T1" fmla="*/ 6 h 11"/>
                  <a:gd name="T2" fmla="*/ 5 w 12"/>
                  <a:gd name="T3" fmla="*/ 10 h 11"/>
                  <a:gd name="T4" fmla="*/ 1 w 12"/>
                  <a:gd name="T5" fmla="*/ 5 h 11"/>
                  <a:gd name="T6" fmla="*/ 6 w 12"/>
                  <a:gd name="T7" fmla="*/ 0 h 11"/>
                  <a:gd name="T8" fmla="*/ 11 w 1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1" y="6"/>
                    </a:moveTo>
                    <a:cubicBezTo>
                      <a:pt x="11" y="9"/>
                      <a:pt x="8" y="11"/>
                      <a:pt x="5" y="10"/>
                    </a:cubicBez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2" y="3"/>
                      <a:pt x="11" y="6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1" name="Freeform 178"/>
              <p:cNvSpPr/>
              <p:nvPr/>
            </p:nvSpPr>
            <p:spPr bwMode="auto">
              <a:xfrm>
                <a:off x="8053389" y="769938"/>
                <a:ext cx="687388" cy="503238"/>
              </a:xfrm>
              <a:custGeom>
                <a:avLst/>
                <a:gdLst>
                  <a:gd name="T0" fmla="*/ 11 w 183"/>
                  <a:gd name="T1" fmla="*/ 46 h 134"/>
                  <a:gd name="T2" fmla="*/ 11 w 183"/>
                  <a:gd name="T3" fmla="*/ 46 h 134"/>
                  <a:gd name="T4" fmla="*/ 25 w 183"/>
                  <a:gd name="T5" fmla="*/ 43 h 134"/>
                  <a:gd name="T6" fmla="*/ 71 w 183"/>
                  <a:gd name="T7" fmla="*/ 0 h 134"/>
                  <a:gd name="T8" fmla="*/ 157 w 183"/>
                  <a:gd name="T9" fmla="*/ 50 h 134"/>
                  <a:gd name="T10" fmla="*/ 169 w 183"/>
                  <a:gd name="T11" fmla="*/ 53 h 134"/>
                  <a:gd name="T12" fmla="*/ 172 w 183"/>
                  <a:gd name="T13" fmla="*/ 53 h 134"/>
                  <a:gd name="T14" fmla="*/ 181 w 183"/>
                  <a:gd name="T15" fmla="*/ 59 h 134"/>
                  <a:gd name="T16" fmla="*/ 180 w 183"/>
                  <a:gd name="T17" fmla="*/ 71 h 134"/>
                  <a:gd name="T18" fmla="*/ 179 w 183"/>
                  <a:gd name="T19" fmla="*/ 71 h 134"/>
                  <a:gd name="T20" fmla="*/ 172 w 183"/>
                  <a:gd name="T21" fmla="*/ 75 h 134"/>
                  <a:gd name="T22" fmla="*/ 168 w 183"/>
                  <a:gd name="T23" fmla="*/ 76 h 134"/>
                  <a:gd name="T24" fmla="*/ 76 w 183"/>
                  <a:gd name="T25" fmla="*/ 127 h 134"/>
                  <a:gd name="T26" fmla="*/ 15 w 183"/>
                  <a:gd name="T27" fmla="*/ 68 h 134"/>
                  <a:gd name="T28" fmla="*/ 11 w 183"/>
                  <a:gd name="T29" fmla="*/ 69 h 134"/>
                  <a:gd name="T30" fmla="*/ 0 w 183"/>
                  <a:gd name="T31" fmla="*/ 56 h 134"/>
                  <a:gd name="T32" fmla="*/ 11 w 183"/>
                  <a:gd name="T33" fmla="*/ 4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34"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ubicBezTo>
                      <a:pt x="16" y="44"/>
                      <a:pt x="20" y="44"/>
                      <a:pt x="25" y="43"/>
                    </a:cubicBezTo>
                    <a:cubicBezTo>
                      <a:pt x="46" y="33"/>
                      <a:pt x="58" y="19"/>
                      <a:pt x="71" y="0"/>
                    </a:cubicBezTo>
                    <a:cubicBezTo>
                      <a:pt x="95" y="23"/>
                      <a:pt x="125" y="40"/>
                      <a:pt x="157" y="50"/>
                    </a:cubicBezTo>
                    <a:cubicBezTo>
                      <a:pt x="160" y="51"/>
                      <a:pt x="165" y="52"/>
                      <a:pt x="169" y="53"/>
                    </a:cubicBezTo>
                    <a:cubicBezTo>
                      <a:pt x="170" y="53"/>
                      <a:pt x="171" y="53"/>
                      <a:pt x="172" y="53"/>
                    </a:cubicBezTo>
                    <a:cubicBezTo>
                      <a:pt x="176" y="53"/>
                      <a:pt x="179" y="56"/>
                      <a:pt x="181" y="59"/>
                    </a:cubicBezTo>
                    <a:cubicBezTo>
                      <a:pt x="183" y="63"/>
                      <a:pt x="183" y="67"/>
                      <a:pt x="180" y="71"/>
                    </a:cubicBezTo>
                    <a:cubicBezTo>
                      <a:pt x="180" y="71"/>
                      <a:pt x="179" y="71"/>
                      <a:pt x="179" y="71"/>
                    </a:cubicBezTo>
                    <a:cubicBezTo>
                      <a:pt x="177" y="73"/>
                      <a:pt x="175" y="75"/>
                      <a:pt x="172" y="75"/>
                    </a:cubicBezTo>
                    <a:cubicBezTo>
                      <a:pt x="171" y="76"/>
                      <a:pt x="170" y="76"/>
                      <a:pt x="168" y="76"/>
                    </a:cubicBezTo>
                    <a:cubicBezTo>
                      <a:pt x="158" y="120"/>
                      <a:pt x="115" y="134"/>
                      <a:pt x="76" y="127"/>
                    </a:cubicBezTo>
                    <a:cubicBezTo>
                      <a:pt x="40" y="120"/>
                      <a:pt x="21" y="98"/>
                      <a:pt x="15" y="68"/>
                    </a:cubicBezTo>
                    <a:cubicBezTo>
                      <a:pt x="13" y="69"/>
                      <a:pt x="12" y="69"/>
                      <a:pt x="11" y="69"/>
                    </a:cubicBezTo>
                    <a:cubicBezTo>
                      <a:pt x="4" y="68"/>
                      <a:pt x="0" y="62"/>
                      <a:pt x="0" y="56"/>
                    </a:cubicBezTo>
                    <a:cubicBezTo>
                      <a:pt x="1" y="51"/>
                      <a:pt x="6" y="46"/>
                      <a:pt x="11" y="46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2" name="Freeform 179"/>
              <p:cNvSpPr>
                <a:spLocks noEditPoints="1"/>
              </p:cNvSpPr>
              <p:nvPr/>
            </p:nvSpPr>
            <p:spPr bwMode="auto">
              <a:xfrm>
                <a:off x="8050214" y="766763"/>
                <a:ext cx="695325" cy="492125"/>
              </a:xfrm>
              <a:custGeom>
                <a:avLst/>
                <a:gdLst>
                  <a:gd name="T0" fmla="*/ 77 w 185"/>
                  <a:gd name="T1" fmla="*/ 130 h 131"/>
                  <a:gd name="T2" fmla="*/ 15 w 185"/>
                  <a:gd name="T3" fmla="*/ 71 h 131"/>
                  <a:gd name="T4" fmla="*/ 13 w 185"/>
                  <a:gd name="T5" fmla="*/ 71 h 131"/>
                  <a:gd name="T6" fmla="*/ 11 w 185"/>
                  <a:gd name="T7" fmla="*/ 71 h 131"/>
                  <a:gd name="T8" fmla="*/ 0 w 185"/>
                  <a:gd name="T9" fmla="*/ 58 h 131"/>
                  <a:gd name="T10" fmla="*/ 0 w 185"/>
                  <a:gd name="T11" fmla="*/ 57 h 131"/>
                  <a:gd name="T12" fmla="*/ 11 w 185"/>
                  <a:gd name="T13" fmla="*/ 46 h 131"/>
                  <a:gd name="T14" fmla="*/ 12 w 185"/>
                  <a:gd name="T15" fmla="*/ 45 h 131"/>
                  <a:gd name="T16" fmla="*/ 12 w 185"/>
                  <a:gd name="T17" fmla="*/ 45 h 131"/>
                  <a:gd name="T18" fmla="*/ 25 w 185"/>
                  <a:gd name="T19" fmla="*/ 42 h 131"/>
                  <a:gd name="T20" fmla="*/ 71 w 185"/>
                  <a:gd name="T21" fmla="*/ 0 h 131"/>
                  <a:gd name="T22" fmla="*/ 72 w 185"/>
                  <a:gd name="T23" fmla="*/ 0 h 131"/>
                  <a:gd name="T24" fmla="*/ 73 w 185"/>
                  <a:gd name="T25" fmla="*/ 0 h 131"/>
                  <a:gd name="T26" fmla="*/ 158 w 185"/>
                  <a:gd name="T27" fmla="*/ 50 h 131"/>
                  <a:gd name="T28" fmla="*/ 170 w 185"/>
                  <a:gd name="T29" fmla="*/ 52 h 131"/>
                  <a:gd name="T30" fmla="*/ 172 w 185"/>
                  <a:gd name="T31" fmla="*/ 52 h 131"/>
                  <a:gd name="T32" fmla="*/ 173 w 185"/>
                  <a:gd name="T33" fmla="*/ 52 h 131"/>
                  <a:gd name="T34" fmla="*/ 183 w 185"/>
                  <a:gd name="T35" fmla="*/ 60 h 131"/>
                  <a:gd name="T36" fmla="*/ 185 w 185"/>
                  <a:gd name="T37" fmla="*/ 65 h 131"/>
                  <a:gd name="T38" fmla="*/ 182 w 185"/>
                  <a:gd name="T39" fmla="*/ 73 h 131"/>
                  <a:gd name="T40" fmla="*/ 181 w 185"/>
                  <a:gd name="T41" fmla="*/ 73 h 131"/>
                  <a:gd name="T42" fmla="*/ 173 w 185"/>
                  <a:gd name="T43" fmla="*/ 78 h 131"/>
                  <a:gd name="T44" fmla="*/ 171 w 185"/>
                  <a:gd name="T45" fmla="*/ 79 h 131"/>
                  <a:gd name="T46" fmla="*/ 96 w 185"/>
                  <a:gd name="T47" fmla="*/ 131 h 131"/>
                  <a:gd name="T48" fmla="*/ 95 w 185"/>
                  <a:gd name="T49" fmla="*/ 131 h 131"/>
                  <a:gd name="T50" fmla="*/ 17 w 185"/>
                  <a:gd name="T51" fmla="*/ 69 h 131"/>
                  <a:gd name="T52" fmla="*/ 77 w 185"/>
                  <a:gd name="T53" fmla="*/ 127 h 131"/>
                  <a:gd name="T54" fmla="*/ 95 w 185"/>
                  <a:gd name="T55" fmla="*/ 128 h 131"/>
                  <a:gd name="T56" fmla="*/ 168 w 185"/>
                  <a:gd name="T57" fmla="*/ 77 h 131"/>
                  <a:gd name="T58" fmla="*/ 169 w 185"/>
                  <a:gd name="T59" fmla="*/ 76 h 131"/>
                  <a:gd name="T60" fmla="*/ 173 w 185"/>
                  <a:gd name="T61" fmla="*/ 75 h 131"/>
                  <a:gd name="T62" fmla="*/ 173 w 185"/>
                  <a:gd name="T63" fmla="*/ 75 h 131"/>
                  <a:gd name="T64" fmla="*/ 179 w 185"/>
                  <a:gd name="T65" fmla="*/ 71 h 131"/>
                  <a:gd name="T66" fmla="*/ 180 w 185"/>
                  <a:gd name="T67" fmla="*/ 71 h 131"/>
                  <a:gd name="T68" fmla="*/ 182 w 185"/>
                  <a:gd name="T69" fmla="*/ 65 h 131"/>
                  <a:gd name="T70" fmla="*/ 180 w 185"/>
                  <a:gd name="T71" fmla="*/ 61 h 131"/>
                  <a:gd name="T72" fmla="*/ 172 w 185"/>
                  <a:gd name="T73" fmla="*/ 55 h 131"/>
                  <a:gd name="T74" fmla="*/ 172 w 185"/>
                  <a:gd name="T75" fmla="*/ 55 h 131"/>
                  <a:gd name="T76" fmla="*/ 170 w 185"/>
                  <a:gd name="T77" fmla="*/ 55 h 131"/>
                  <a:gd name="T78" fmla="*/ 170 w 185"/>
                  <a:gd name="T79" fmla="*/ 55 h 131"/>
                  <a:gd name="T80" fmla="*/ 157 w 185"/>
                  <a:gd name="T81" fmla="*/ 53 h 131"/>
                  <a:gd name="T82" fmla="*/ 72 w 185"/>
                  <a:gd name="T83" fmla="*/ 3 h 131"/>
                  <a:gd name="T84" fmla="*/ 26 w 185"/>
                  <a:gd name="T85" fmla="*/ 45 h 131"/>
                  <a:gd name="T86" fmla="*/ 13 w 185"/>
                  <a:gd name="T87" fmla="*/ 48 h 131"/>
                  <a:gd name="T88" fmla="*/ 13 w 185"/>
                  <a:gd name="T89" fmla="*/ 48 h 131"/>
                  <a:gd name="T90" fmla="*/ 12 w 185"/>
                  <a:gd name="T91" fmla="*/ 48 h 131"/>
                  <a:gd name="T92" fmla="*/ 3 w 185"/>
                  <a:gd name="T93" fmla="*/ 57 h 131"/>
                  <a:gd name="T94" fmla="*/ 3 w 185"/>
                  <a:gd name="T95" fmla="*/ 58 h 131"/>
                  <a:gd name="T96" fmla="*/ 12 w 185"/>
                  <a:gd name="T97" fmla="*/ 68 h 131"/>
                  <a:gd name="T98" fmla="*/ 13 w 185"/>
                  <a:gd name="T99" fmla="*/ 68 h 131"/>
                  <a:gd name="T100" fmla="*/ 15 w 185"/>
                  <a:gd name="T101" fmla="*/ 68 h 131"/>
                  <a:gd name="T102" fmla="*/ 16 w 185"/>
                  <a:gd name="T103" fmla="*/ 6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5" h="131">
                    <a:moveTo>
                      <a:pt x="95" y="131"/>
                    </a:moveTo>
                    <a:cubicBezTo>
                      <a:pt x="89" y="131"/>
                      <a:pt x="83" y="131"/>
                      <a:pt x="77" y="130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41" y="123"/>
                      <a:pt x="22" y="101"/>
                      <a:pt x="15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71"/>
                      <a:pt x="13" y="71"/>
                      <a:pt x="13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2" y="71"/>
                      <a:pt x="12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5" y="70"/>
                      <a:pt x="0" y="65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1"/>
                      <a:pt x="6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7" y="43"/>
                      <a:pt x="21" y="44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46" y="33"/>
                      <a:pt x="58" y="1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3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96" y="23"/>
                      <a:pt x="127" y="40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61" y="51"/>
                      <a:pt x="166" y="51"/>
                      <a:pt x="170" y="52"/>
                    </a:cubicBezTo>
                    <a:cubicBezTo>
                      <a:pt x="170" y="52"/>
                      <a:pt x="170" y="52"/>
                      <a:pt x="170" y="52"/>
                    </a:cubicBezTo>
                    <a:cubicBezTo>
                      <a:pt x="171" y="52"/>
                      <a:pt x="171" y="52"/>
                      <a:pt x="172" y="52"/>
                    </a:cubicBezTo>
                    <a:cubicBezTo>
                      <a:pt x="172" y="52"/>
                      <a:pt x="172" y="52"/>
                      <a:pt x="172" y="52"/>
                    </a:cubicBezTo>
                    <a:cubicBezTo>
                      <a:pt x="172" y="52"/>
                      <a:pt x="172" y="52"/>
                      <a:pt x="173" y="52"/>
                    </a:cubicBezTo>
                    <a:cubicBezTo>
                      <a:pt x="173" y="52"/>
                      <a:pt x="173" y="52"/>
                      <a:pt x="173" y="52"/>
                    </a:cubicBezTo>
                    <a:cubicBezTo>
                      <a:pt x="178" y="53"/>
                      <a:pt x="181" y="56"/>
                      <a:pt x="183" y="60"/>
                    </a:cubicBezTo>
                    <a:cubicBezTo>
                      <a:pt x="183" y="60"/>
                      <a:pt x="183" y="60"/>
                      <a:pt x="183" y="60"/>
                    </a:cubicBezTo>
                    <a:cubicBezTo>
                      <a:pt x="184" y="62"/>
                      <a:pt x="185" y="63"/>
                      <a:pt x="185" y="65"/>
                    </a:cubicBezTo>
                    <a:cubicBezTo>
                      <a:pt x="185" y="65"/>
                      <a:pt x="185" y="65"/>
                      <a:pt x="185" y="65"/>
                    </a:cubicBezTo>
                    <a:cubicBezTo>
                      <a:pt x="185" y="68"/>
                      <a:pt x="184" y="70"/>
                      <a:pt x="182" y="73"/>
                    </a:cubicBezTo>
                    <a:cubicBezTo>
                      <a:pt x="182" y="73"/>
                      <a:pt x="182" y="73"/>
                      <a:pt x="182" y="73"/>
                    </a:cubicBezTo>
                    <a:cubicBezTo>
                      <a:pt x="182" y="73"/>
                      <a:pt x="182" y="73"/>
                      <a:pt x="182" y="73"/>
                    </a:cubicBezTo>
                    <a:cubicBezTo>
                      <a:pt x="182" y="73"/>
                      <a:pt x="181" y="73"/>
                      <a:pt x="181" y="73"/>
                    </a:cubicBezTo>
                    <a:cubicBezTo>
                      <a:pt x="181" y="73"/>
                      <a:pt x="181" y="73"/>
                      <a:pt x="181" y="73"/>
                    </a:cubicBezTo>
                    <a:cubicBezTo>
                      <a:pt x="179" y="76"/>
                      <a:pt x="176" y="77"/>
                      <a:pt x="173" y="78"/>
                    </a:cubicBezTo>
                    <a:cubicBezTo>
                      <a:pt x="173" y="78"/>
                      <a:pt x="173" y="78"/>
                      <a:pt x="173" y="78"/>
                    </a:cubicBezTo>
                    <a:cubicBezTo>
                      <a:pt x="172" y="78"/>
                      <a:pt x="172" y="78"/>
                      <a:pt x="171" y="79"/>
                    </a:cubicBezTo>
                    <a:cubicBezTo>
                      <a:pt x="171" y="79"/>
                      <a:pt x="171" y="79"/>
                      <a:pt x="171" y="79"/>
                    </a:cubicBezTo>
                    <a:cubicBezTo>
                      <a:pt x="161" y="116"/>
                      <a:pt x="129" y="131"/>
                      <a:pt x="96" y="131"/>
                    </a:cubicBezTo>
                    <a:cubicBezTo>
                      <a:pt x="96" y="131"/>
                      <a:pt x="96" y="131"/>
                      <a:pt x="96" y="131"/>
                    </a:cubicBezTo>
                    <a:cubicBezTo>
                      <a:pt x="96" y="131"/>
                      <a:pt x="95" y="131"/>
                      <a:pt x="95" y="131"/>
                    </a:cubicBezTo>
                    <a:close/>
                    <a:moveTo>
                      <a:pt x="17" y="68"/>
                    </a:moveTo>
                    <a:cubicBezTo>
                      <a:pt x="17" y="68"/>
                      <a:pt x="17" y="69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24" y="98"/>
                      <a:pt x="42" y="120"/>
                      <a:pt x="77" y="127"/>
                    </a:cubicBezTo>
                    <a:cubicBezTo>
                      <a:pt x="77" y="127"/>
                      <a:pt x="77" y="127"/>
                      <a:pt x="77" y="127"/>
                    </a:cubicBezTo>
                    <a:cubicBezTo>
                      <a:pt x="83" y="128"/>
                      <a:pt x="89" y="128"/>
                      <a:pt x="95" y="128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128" y="128"/>
                      <a:pt x="159" y="113"/>
                      <a:pt x="168" y="77"/>
                    </a:cubicBezTo>
                    <a:cubicBezTo>
                      <a:pt x="168" y="77"/>
                      <a:pt x="168" y="77"/>
                      <a:pt x="168" y="77"/>
                    </a:cubicBezTo>
                    <a:cubicBezTo>
                      <a:pt x="168" y="77"/>
                      <a:pt x="168" y="76"/>
                      <a:pt x="169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70" y="76"/>
                      <a:pt x="171" y="75"/>
                      <a:pt x="173" y="75"/>
                    </a:cubicBezTo>
                    <a:cubicBezTo>
                      <a:pt x="173" y="75"/>
                      <a:pt x="173" y="75"/>
                      <a:pt x="173" y="75"/>
                    </a:cubicBezTo>
                    <a:cubicBezTo>
                      <a:pt x="173" y="75"/>
                      <a:pt x="173" y="75"/>
                      <a:pt x="173" y="75"/>
                    </a:cubicBezTo>
                    <a:cubicBezTo>
                      <a:pt x="175" y="74"/>
                      <a:pt x="177" y="73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80" y="71"/>
                    </a:cubicBezTo>
                    <a:cubicBezTo>
                      <a:pt x="180" y="71"/>
                      <a:pt x="180" y="71"/>
                      <a:pt x="180" y="71"/>
                    </a:cubicBezTo>
                    <a:cubicBezTo>
                      <a:pt x="181" y="69"/>
                      <a:pt x="182" y="67"/>
                      <a:pt x="182" y="65"/>
                    </a:cubicBezTo>
                    <a:cubicBezTo>
                      <a:pt x="182" y="65"/>
                      <a:pt x="182" y="65"/>
                      <a:pt x="182" y="65"/>
                    </a:cubicBezTo>
                    <a:cubicBezTo>
                      <a:pt x="182" y="64"/>
                      <a:pt x="181" y="63"/>
                      <a:pt x="180" y="61"/>
                    </a:cubicBezTo>
                    <a:cubicBezTo>
                      <a:pt x="180" y="61"/>
                      <a:pt x="180" y="61"/>
                      <a:pt x="180" y="61"/>
                    </a:cubicBezTo>
                    <a:cubicBezTo>
                      <a:pt x="179" y="58"/>
                      <a:pt x="176" y="56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1" y="55"/>
                      <a:pt x="171" y="55"/>
                      <a:pt x="170" y="55"/>
                    </a:cubicBezTo>
                    <a:cubicBezTo>
                      <a:pt x="170" y="55"/>
                      <a:pt x="170" y="55"/>
                      <a:pt x="170" y="55"/>
                    </a:cubicBezTo>
                    <a:cubicBezTo>
                      <a:pt x="170" y="55"/>
                      <a:pt x="170" y="55"/>
                      <a:pt x="170" y="55"/>
                    </a:cubicBezTo>
                    <a:cubicBezTo>
                      <a:pt x="165" y="54"/>
                      <a:pt x="161" y="54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26" y="43"/>
                      <a:pt x="96" y="26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60" y="22"/>
                      <a:pt x="47" y="36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1" y="47"/>
                      <a:pt x="17" y="46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7" y="49"/>
                      <a:pt x="3" y="52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63"/>
                      <a:pt x="7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8"/>
                      <a:pt x="12" y="68"/>
                      <a:pt x="13" y="68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8"/>
                      <a:pt x="14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6" y="68"/>
                      <a:pt x="16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8"/>
                      <a:pt x="16" y="68"/>
                      <a:pt x="17" y="6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3" name="Freeform 180"/>
              <p:cNvSpPr/>
              <p:nvPr/>
            </p:nvSpPr>
            <p:spPr bwMode="auto">
              <a:xfrm>
                <a:off x="8080376" y="568325"/>
                <a:ext cx="1157288" cy="698500"/>
              </a:xfrm>
              <a:custGeom>
                <a:avLst/>
                <a:gdLst>
                  <a:gd name="T0" fmla="*/ 166 w 308"/>
                  <a:gd name="T1" fmla="*/ 108 h 186"/>
                  <a:gd name="T2" fmla="*/ 106 w 308"/>
                  <a:gd name="T3" fmla="*/ 86 h 186"/>
                  <a:gd name="T4" fmla="*/ 64 w 308"/>
                  <a:gd name="T5" fmla="*/ 56 h 186"/>
                  <a:gd name="T6" fmla="*/ 29 w 308"/>
                  <a:gd name="T7" fmla="*/ 93 h 186"/>
                  <a:gd name="T8" fmla="*/ 7 w 308"/>
                  <a:gd name="T9" fmla="*/ 100 h 186"/>
                  <a:gd name="T10" fmla="*/ 0 w 308"/>
                  <a:gd name="T11" fmla="*/ 83 h 186"/>
                  <a:gd name="T12" fmla="*/ 37 w 308"/>
                  <a:gd name="T13" fmla="*/ 21 h 186"/>
                  <a:gd name="T14" fmla="*/ 146 w 308"/>
                  <a:gd name="T15" fmla="*/ 23 h 186"/>
                  <a:gd name="T16" fmla="*/ 204 w 308"/>
                  <a:gd name="T17" fmla="*/ 87 h 186"/>
                  <a:gd name="T18" fmla="*/ 256 w 308"/>
                  <a:gd name="T19" fmla="*/ 170 h 186"/>
                  <a:gd name="T20" fmla="*/ 130 w 308"/>
                  <a:gd name="T21" fmla="*/ 173 h 186"/>
                  <a:gd name="T22" fmla="*/ 161 w 308"/>
                  <a:gd name="T23" fmla="*/ 130 h 186"/>
                  <a:gd name="T24" fmla="*/ 175 w 308"/>
                  <a:gd name="T25" fmla="*/ 118 h 186"/>
                  <a:gd name="T26" fmla="*/ 166 w 308"/>
                  <a:gd name="T27" fmla="*/ 10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8" h="186">
                    <a:moveTo>
                      <a:pt x="166" y="108"/>
                    </a:moveTo>
                    <a:cubicBezTo>
                      <a:pt x="166" y="108"/>
                      <a:pt x="141" y="107"/>
                      <a:pt x="106" y="86"/>
                    </a:cubicBezTo>
                    <a:cubicBezTo>
                      <a:pt x="71" y="65"/>
                      <a:pt x="64" y="56"/>
                      <a:pt x="64" y="56"/>
                    </a:cubicBezTo>
                    <a:cubicBezTo>
                      <a:pt x="64" y="56"/>
                      <a:pt x="51" y="80"/>
                      <a:pt x="29" y="93"/>
                    </a:cubicBezTo>
                    <a:cubicBezTo>
                      <a:pt x="29" y="93"/>
                      <a:pt x="17" y="101"/>
                      <a:pt x="7" y="100"/>
                    </a:cubicBezTo>
                    <a:cubicBezTo>
                      <a:pt x="0" y="99"/>
                      <a:pt x="0" y="89"/>
                      <a:pt x="0" y="83"/>
                    </a:cubicBezTo>
                    <a:cubicBezTo>
                      <a:pt x="1" y="60"/>
                      <a:pt x="16" y="30"/>
                      <a:pt x="37" y="21"/>
                    </a:cubicBezTo>
                    <a:cubicBezTo>
                      <a:pt x="63" y="0"/>
                      <a:pt x="121" y="3"/>
                      <a:pt x="146" y="23"/>
                    </a:cubicBezTo>
                    <a:cubicBezTo>
                      <a:pt x="146" y="23"/>
                      <a:pt x="179" y="39"/>
                      <a:pt x="204" y="87"/>
                    </a:cubicBezTo>
                    <a:cubicBezTo>
                      <a:pt x="224" y="124"/>
                      <a:pt x="308" y="154"/>
                      <a:pt x="256" y="170"/>
                    </a:cubicBezTo>
                    <a:cubicBezTo>
                      <a:pt x="203" y="186"/>
                      <a:pt x="130" y="173"/>
                      <a:pt x="130" y="173"/>
                    </a:cubicBezTo>
                    <a:cubicBezTo>
                      <a:pt x="130" y="173"/>
                      <a:pt x="156" y="159"/>
                      <a:pt x="161" y="130"/>
                    </a:cubicBezTo>
                    <a:cubicBezTo>
                      <a:pt x="161" y="130"/>
                      <a:pt x="175" y="128"/>
                      <a:pt x="175" y="118"/>
                    </a:cubicBezTo>
                    <a:cubicBezTo>
                      <a:pt x="175" y="109"/>
                      <a:pt x="166" y="108"/>
                      <a:pt x="166" y="108"/>
                    </a:cubicBezTo>
                    <a:close/>
                  </a:path>
                </a:pathLst>
              </a:custGeom>
              <a:solidFill>
                <a:srgbClr val="F58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4" name="Freeform 181"/>
              <p:cNvSpPr>
                <a:spLocks noEditPoints="1"/>
              </p:cNvSpPr>
              <p:nvPr/>
            </p:nvSpPr>
            <p:spPr bwMode="auto">
              <a:xfrm>
                <a:off x="8072439" y="585788"/>
                <a:ext cx="1036638" cy="654050"/>
              </a:xfrm>
              <a:custGeom>
                <a:avLst/>
                <a:gdLst>
                  <a:gd name="T0" fmla="*/ 131 w 276"/>
                  <a:gd name="T1" fmla="*/ 168 h 174"/>
                  <a:gd name="T2" fmla="*/ 131 w 276"/>
                  <a:gd name="T3" fmla="*/ 166 h 174"/>
                  <a:gd name="T4" fmla="*/ 145 w 276"/>
                  <a:gd name="T5" fmla="*/ 156 h 174"/>
                  <a:gd name="T6" fmla="*/ 162 w 276"/>
                  <a:gd name="T7" fmla="*/ 125 h 174"/>
                  <a:gd name="T8" fmla="*/ 163 w 276"/>
                  <a:gd name="T9" fmla="*/ 124 h 174"/>
                  <a:gd name="T10" fmla="*/ 176 w 276"/>
                  <a:gd name="T11" fmla="*/ 113 h 174"/>
                  <a:gd name="T12" fmla="*/ 176 w 276"/>
                  <a:gd name="T13" fmla="*/ 112 h 174"/>
                  <a:gd name="T14" fmla="*/ 168 w 276"/>
                  <a:gd name="T15" fmla="*/ 105 h 174"/>
                  <a:gd name="T16" fmla="*/ 107 w 276"/>
                  <a:gd name="T17" fmla="*/ 82 h 174"/>
                  <a:gd name="T18" fmla="*/ 66 w 276"/>
                  <a:gd name="T19" fmla="*/ 53 h 174"/>
                  <a:gd name="T20" fmla="*/ 32 w 276"/>
                  <a:gd name="T21" fmla="*/ 89 h 174"/>
                  <a:gd name="T22" fmla="*/ 32 w 276"/>
                  <a:gd name="T23" fmla="*/ 89 h 174"/>
                  <a:gd name="T24" fmla="*/ 32 w 276"/>
                  <a:gd name="T25" fmla="*/ 89 h 174"/>
                  <a:gd name="T26" fmla="*/ 32 w 276"/>
                  <a:gd name="T27" fmla="*/ 89 h 174"/>
                  <a:gd name="T28" fmla="*/ 11 w 276"/>
                  <a:gd name="T29" fmla="*/ 97 h 174"/>
                  <a:gd name="T30" fmla="*/ 8 w 276"/>
                  <a:gd name="T31" fmla="*/ 97 h 174"/>
                  <a:gd name="T32" fmla="*/ 0 w 276"/>
                  <a:gd name="T33" fmla="*/ 80 h 174"/>
                  <a:gd name="T34" fmla="*/ 1 w 276"/>
                  <a:gd name="T35" fmla="*/ 78 h 174"/>
                  <a:gd name="T36" fmla="*/ 39 w 276"/>
                  <a:gd name="T37" fmla="*/ 14 h 174"/>
                  <a:gd name="T38" fmla="*/ 89 w 276"/>
                  <a:gd name="T39" fmla="*/ 0 h 174"/>
                  <a:gd name="T40" fmla="*/ 149 w 276"/>
                  <a:gd name="T41" fmla="*/ 17 h 174"/>
                  <a:gd name="T42" fmla="*/ 208 w 276"/>
                  <a:gd name="T43" fmla="*/ 81 h 174"/>
                  <a:gd name="T44" fmla="*/ 247 w 276"/>
                  <a:gd name="T45" fmla="*/ 120 h 174"/>
                  <a:gd name="T46" fmla="*/ 276 w 276"/>
                  <a:gd name="T47" fmla="*/ 151 h 174"/>
                  <a:gd name="T48" fmla="*/ 259 w 276"/>
                  <a:gd name="T49" fmla="*/ 166 h 174"/>
                  <a:gd name="T50" fmla="*/ 194 w 276"/>
                  <a:gd name="T51" fmla="*/ 174 h 174"/>
                  <a:gd name="T52" fmla="*/ 194 w 276"/>
                  <a:gd name="T53" fmla="*/ 171 h 174"/>
                  <a:gd name="T54" fmla="*/ 258 w 276"/>
                  <a:gd name="T55" fmla="*/ 163 h 174"/>
                  <a:gd name="T56" fmla="*/ 273 w 276"/>
                  <a:gd name="T57" fmla="*/ 151 h 174"/>
                  <a:gd name="T58" fmla="*/ 245 w 276"/>
                  <a:gd name="T59" fmla="*/ 122 h 174"/>
                  <a:gd name="T60" fmla="*/ 205 w 276"/>
                  <a:gd name="T61" fmla="*/ 83 h 174"/>
                  <a:gd name="T62" fmla="*/ 166 w 276"/>
                  <a:gd name="T63" fmla="*/ 33 h 174"/>
                  <a:gd name="T64" fmla="*/ 147 w 276"/>
                  <a:gd name="T65" fmla="*/ 20 h 174"/>
                  <a:gd name="T66" fmla="*/ 89 w 276"/>
                  <a:gd name="T67" fmla="*/ 3 h 174"/>
                  <a:gd name="T68" fmla="*/ 40 w 276"/>
                  <a:gd name="T69" fmla="*/ 17 h 174"/>
                  <a:gd name="T70" fmla="*/ 40 w 276"/>
                  <a:gd name="T71" fmla="*/ 17 h 174"/>
                  <a:gd name="T72" fmla="*/ 4 w 276"/>
                  <a:gd name="T73" fmla="*/ 78 h 174"/>
                  <a:gd name="T74" fmla="*/ 3 w 276"/>
                  <a:gd name="T75" fmla="*/ 80 h 174"/>
                  <a:gd name="T76" fmla="*/ 9 w 276"/>
                  <a:gd name="T77" fmla="*/ 94 h 174"/>
                  <a:gd name="T78" fmla="*/ 11 w 276"/>
                  <a:gd name="T79" fmla="*/ 94 h 174"/>
                  <a:gd name="T80" fmla="*/ 30 w 276"/>
                  <a:gd name="T81" fmla="*/ 87 h 174"/>
                  <a:gd name="T82" fmla="*/ 65 w 276"/>
                  <a:gd name="T83" fmla="*/ 50 h 174"/>
                  <a:gd name="T84" fmla="*/ 66 w 276"/>
                  <a:gd name="T85" fmla="*/ 49 h 174"/>
                  <a:gd name="T86" fmla="*/ 67 w 276"/>
                  <a:gd name="T87" fmla="*/ 50 h 174"/>
                  <a:gd name="T88" fmla="*/ 69 w 276"/>
                  <a:gd name="T89" fmla="*/ 52 h 174"/>
                  <a:gd name="T90" fmla="*/ 75 w 276"/>
                  <a:gd name="T91" fmla="*/ 57 h 174"/>
                  <a:gd name="T92" fmla="*/ 109 w 276"/>
                  <a:gd name="T93" fmla="*/ 80 h 174"/>
                  <a:gd name="T94" fmla="*/ 151 w 276"/>
                  <a:gd name="T95" fmla="*/ 99 h 174"/>
                  <a:gd name="T96" fmla="*/ 168 w 276"/>
                  <a:gd name="T97" fmla="*/ 102 h 174"/>
                  <a:gd name="T98" fmla="*/ 168 w 276"/>
                  <a:gd name="T99" fmla="*/ 103 h 174"/>
                  <a:gd name="T100" fmla="*/ 168 w 276"/>
                  <a:gd name="T101" fmla="*/ 103 h 174"/>
                  <a:gd name="T102" fmla="*/ 168 w 276"/>
                  <a:gd name="T103" fmla="*/ 102 h 174"/>
                  <a:gd name="T104" fmla="*/ 179 w 276"/>
                  <a:gd name="T105" fmla="*/ 112 h 174"/>
                  <a:gd name="T106" fmla="*/ 178 w 276"/>
                  <a:gd name="T107" fmla="*/ 113 h 174"/>
                  <a:gd name="T108" fmla="*/ 165 w 276"/>
                  <a:gd name="T109" fmla="*/ 127 h 174"/>
                  <a:gd name="T110" fmla="*/ 136 w 276"/>
                  <a:gd name="T111" fmla="*/ 16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6" h="174">
                    <a:moveTo>
                      <a:pt x="132" y="169"/>
                    </a:moveTo>
                    <a:cubicBezTo>
                      <a:pt x="131" y="169"/>
                      <a:pt x="131" y="169"/>
                      <a:pt x="131" y="168"/>
                    </a:cubicBezTo>
                    <a:cubicBezTo>
                      <a:pt x="131" y="168"/>
                      <a:pt x="131" y="168"/>
                      <a:pt x="131" y="168"/>
                    </a:cubicBezTo>
                    <a:cubicBezTo>
                      <a:pt x="130" y="167"/>
                      <a:pt x="131" y="167"/>
                      <a:pt x="131" y="166"/>
                    </a:cubicBezTo>
                    <a:cubicBezTo>
                      <a:pt x="131" y="166"/>
                      <a:pt x="131" y="166"/>
                      <a:pt x="131" y="166"/>
                    </a:cubicBezTo>
                    <a:cubicBezTo>
                      <a:pt x="131" y="166"/>
                      <a:pt x="138" y="163"/>
                      <a:pt x="145" y="156"/>
                    </a:cubicBezTo>
                    <a:cubicBezTo>
                      <a:pt x="145" y="156"/>
                      <a:pt x="145" y="156"/>
                      <a:pt x="145" y="156"/>
                    </a:cubicBezTo>
                    <a:cubicBezTo>
                      <a:pt x="152" y="149"/>
                      <a:pt x="159" y="139"/>
                      <a:pt x="162" y="125"/>
                    </a:cubicBezTo>
                    <a:cubicBezTo>
                      <a:pt x="162" y="125"/>
                      <a:pt x="162" y="125"/>
                      <a:pt x="162" y="125"/>
                    </a:cubicBezTo>
                    <a:cubicBezTo>
                      <a:pt x="162" y="125"/>
                      <a:pt x="162" y="124"/>
                      <a:pt x="163" y="124"/>
                    </a:cubicBezTo>
                    <a:cubicBezTo>
                      <a:pt x="163" y="124"/>
                      <a:pt x="163" y="124"/>
                      <a:pt x="163" y="124"/>
                    </a:cubicBezTo>
                    <a:cubicBezTo>
                      <a:pt x="163" y="124"/>
                      <a:pt x="175" y="122"/>
                      <a:pt x="176" y="113"/>
                    </a:cubicBezTo>
                    <a:cubicBezTo>
                      <a:pt x="176" y="113"/>
                      <a:pt x="176" y="113"/>
                      <a:pt x="176" y="113"/>
                    </a:cubicBezTo>
                    <a:cubicBezTo>
                      <a:pt x="176" y="113"/>
                      <a:pt x="176" y="113"/>
                      <a:pt x="176" y="112"/>
                    </a:cubicBezTo>
                    <a:cubicBezTo>
                      <a:pt x="176" y="112"/>
                      <a:pt x="176" y="112"/>
                      <a:pt x="176" y="112"/>
                    </a:cubicBezTo>
                    <a:cubicBezTo>
                      <a:pt x="176" y="106"/>
                      <a:pt x="168" y="105"/>
                      <a:pt x="168" y="105"/>
                    </a:cubicBez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66" y="105"/>
                      <a:pt x="141" y="103"/>
                      <a:pt x="107" y="82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80" y="66"/>
                      <a:pt x="70" y="57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3" y="59"/>
                      <a:pt x="50" y="78"/>
                      <a:pt x="32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1" y="90"/>
                      <a:pt x="21" y="97"/>
                      <a:pt x="11" y="97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10" y="97"/>
                      <a:pt x="9" y="97"/>
                      <a:pt x="8" y="97"/>
                    </a:cubicBezTo>
                    <a:cubicBezTo>
                      <a:pt x="8" y="97"/>
                      <a:pt x="8" y="97"/>
                      <a:pt x="8" y="97"/>
                    </a:cubicBezTo>
                    <a:cubicBezTo>
                      <a:pt x="1" y="95"/>
                      <a:pt x="1" y="86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9"/>
                      <a:pt x="1" y="79"/>
                      <a:pt x="1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2" y="55"/>
                      <a:pt x="16" y="25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51" y="4"/>
                      <a:pt x="70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112" y="0"/>
                      <a:pt x="135" y="6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51" y="18"/>
                      <a:pt x="183" y="35"/>
                      <a:pt x="208" y="81"/>
                    </a:cubicBezTo>
                    <a:cubicBezTo>
                      <a:pt x="208" y="81"/>
                      <a:pt x="208" y="81"/>
                      <a:pt x="208" y="81"/>
                    </a:cubicBezTo>
                    <a:cubicBezTo>
                      <a:pt x="215" y="95"/>
                      <a:pt x="232" y="108"/>
                      <a:pt x="247" y="120"/>
                    </a:cubicBez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62" y="132"/>
                      <a:pt x="276" y="142"/>
                      <a:pt x="276" y="151"/>
                    </a:cubicBezTo>
                    <a:cubicBezTo>
                      <a:pt x="276" y="151"/>
                      <a:pt x="276" y="151"/>
                      <a:pt x="276" y="151"/>
                    </a:cubicBezTo>
                    <a:cubicBezTo>
                      <a:pt x="276" y="158"/>
                      <a:pt x="271" y="162"/>
                      <a:pt x="259" y="166"/>
                    </a:cubicBezTo>
                    <a:cubicBezTo>
                      <a:pt x="259" y="166"/>
                      <a:pt x="259" y="166"/>
                      <a:pt x="259" y="166"/>
                    </a:cubicBezTo>
                    <a:cubicBezTo>
                      <a:pt x="238" y="172"/>
                      <a:pt x="215" y="174"/>
                      <a:pt x="194" y="174"/>
                    </a:cubicBezTo>
                    <a:cubicBezTo>
                      <a:pt x="194" y="174"/>
                      <a:pt x="194" y="174"/>
                      <a:pt x="194" y="174"/>
                    </a:cubicBezTo>
                    <a:cubicBezTo>
                      <a:pt x="160" y="174"/>
                      <a:pt x="132" y="169"/>
                      <a:pt x="132" y="169"/>
                    </a:cubicBezTo>
                    <a:close/>
                    <a:moveTo>
                      <a:pt x="194" y="171"/>
                    </a:moveTo>
                    <a:cubicBezTo>
                      <a:pt x="215" y="171"/>
                      <a:pt x="238" y="169"/>
                      <a:pt x="258" y="163"/>
                    </a:cubicBezTo>
                    <a:cubicBezTo>
                      <a:pt x="258" y="163"/>
                      <a:pt x="258" y="163"/>
                      <a:pt x="258" y="163"/>
                    </a:cubicBezTo>
                    <a:cubicBezTo>
                      <a:pt x="270" y="159"/>
                      <a:pt x="273" y="155"/>
                      <a:pt x="273" y="151"/>
                    </a:cubicBezTo>
                    <a:cubicBezTo>
                      <a:pt x="273" y="151"/>
                      <a:pt x="273" y="151"/>
                      <a:pt x="273" y="151"/>
                    </a:cubicBezTo>
                    <a:cubicBezTo>
                      <a:pt x="274" y="145"/>
                      <a:pt x="261" y="134"/>
                      <a:pt x="245" y="122"/>
                    </a:cubicBezTo>
                    <a:cubicBezTo>
                      <a:pt x="245" y="122"/>
                      <a:pt x="245" y="122"/>
                      <a:pt x="245" y="122"/>
                    </a:cubicBezTo>
                    <a:cubicBezTo>
                      <a:pt x="230" y="110"/>
                      <a:pt x="213" y="97"/>
                      <a:pt x="205" y="83"/>
                    </a:cubicBezTo>
                    <a:cubicBezTo>
                      <a:pt x="205" y="83"/>
                      <a:pt x="205" y="83"/>
                      <a:pt x="205" y="83"/>
                    </a:cubicBezTo>
                    <a:cubicBezTo>
                      <a:pt x="192" y="59"/>
                      <a:pt x="178" y="43"/>
                      <a:pt x="166" y="33"/>
                    </a:cubicBezTo>
                    <a:cubicBezTo>
                      <a:pt x="166" y="33"/>
                      <a:pt x="166" y="33"/>
                      <a:pt x="166" y="33"/>
                    </a:cubicBezTo>
                    <a:cubicBezTo>
                      <a:pt x="155" y="23"/>
                      <a:pt x="147" y="20"/>
                      <a:pt x="147" y="20"/>
                    </a:cubicBezTo>
                    <a:cubicBezTo>
                      <a:pt x="147" y="20"/>
                      <a:pt x="147" y="20"/>
                      <a:pt x="147" y="20"/>
                    </a:cubicBezTo>
                    <a:cubicBezTo>
                      <a:pt x="147" y="19"/>
                      <a:pt x="147" y="19"/>
                      <a:pt x="147" y="19"/>
                    </a:cubicBezTo>
                    <a:cubicBezTo>
                      <a:pt x="134" y="9"/>
                      <a:pt x="111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70" y="3"/>
                      <a:pt x="52" y="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19" y="26"/>
                      <a:pt x="5" y="56"/>
                      <a:pt x="4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3" y="79"/>
                      <a:pt x="3" y="80"/>
                      <a:pt x="3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3" y="86"/>
                      <a:pt x="5" y="94"/>
                      <a:pt x="9" y="94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9" y="94"/>
                      <a:pt x="10" y="94"/>
                      <a:pt x="11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20" y="94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51" y="74"/>
                      <a:pt x="65" y="50"/>
                      <a:pt x="65" y="50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65" y="50"/>
                      <a:pt x="65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8" y="50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70" y="53"/>
                      <a:pt x="72" y="54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81" y="62"/>
                      <a:pt x="91" y="69"/>
                      <a:pt x="109" y="80"/>
                    </a:cubicBezTo>
                    <a:cubicBezTo>
                      <a:pt x="109" y="80"/>
                      <a:pt x="109" y="80"/>
                      <a:pt x="109" y="80"/>
                    </a:cubicBezTo>
                    <a:cubicBezTo>
                      <a:pt x="126" y="90"/>
                      <a:pt x="141" y="96"/>
                      <a:pt x="151" y="99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62" y="102"/>
                      <a:pt x="168" y="102"/>
                      <a:pt x="168" y="102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3"/>
                      <a:pt x="168" y="103"/>
                      <a:pt x="168" y="103"/>
                    </a:cubicBezTo>
                    <a:cubicBezTo>
                      <a:pt x="168" y="105"/>
                      <a:pt x="168" y="105"/>
                      <a:pt x="168" y="105"/>
                    </a:cubicBezTo>
                    <a:cubicBezTo>
                      <a:pt x="168" y="103"/>
                      <a:pt x="168" y="103"/>
                      <a:pt x="168" y="103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78" y="103"/>
                      <a:pt x="179" y="112"/>
                    </a:cubicBezTo>
                    <a:cubicBezTo>
                      <a:pt x="179" y="112"/>
                      <a:pt x="179" y="112"/>
                      <a:pt x="179" y="112"/>
                    </a:cubicBezTo>
                    <a:cubicBezTo>
                      <a:pt x="179" y="113"/>
                      <a:pt x="179" y="113"/>
                      <a:pt x="178" y="113"/>
                    </a:cubicBezTo>
                    <a:cubicBezTo>
                      <a:pt x="178" y="113"/>
                      <a:pt x="178" y="113"/>
                      <a:pt x="178" y="113"/>
                    </a:cubicBezTo>
                    <a:cubicBezTo>
                      <a:pt x="178" y="123"/>
                      <a:pt x="168" y="126"/>
                      <a:pt x="165" y="127"/>
                    </a:cubicBezTo>
                    <a:cubicBezTo>
                      <a:pt x="165" y="127"/>
                      <a:pt x="165" y="127"/>
                      <a:pt x="165" y="127"/>
                    </a:cubicBezTo>
                    <a:cubicBezTo>
                      <a:pt x="160" y="149"/>
                      <a:pt x="143" y="162"/>
                      <a:pt x="136" y="167"/>
                    </a:cubicBezTo>
                    <a:cubicBezTo>
                      <a:pt x="136" y="167"/>
                      <a:pt x="136" y="167"/>
                      <a:pt x="136" y="167"/>
                    </a:cubicBezTo>
                    <a:cubicBezTo>
                      <a:pt x="145" y="168"/>
                      <a:pt x="168" y="171"/>
                      <a:pt x="194" y="17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5" name="Freeform 182"/>
              <p:cNvSpPr/>
              <p:nvPr/>
            </p:nvSpPr>
            <p:spPr bwMode="auto">
              <a:xfrm>
                <a:off x="8154989" y="1044575"/>
                <a:ext cx="93663" cy="90488"/>
              </a:xfrm>
              <a:custGeom>
                <a:avLst/>
                <a:gdLst>
                  <a:gd name="T0" fmla="*/ 24 w 25"/>
                  <a:gd name="T1" fmla="*/ 14 h 24"/>
                  <a:gd name="T2" fmla="*/ 11 w 25"/>
                  <a:gd name="T3" fmla="*/ 23 h 24"/>
                  <a:gd name="T4" fmla="*/ 1 w 25"/>
                  <a:gd name="T5" fmla="*/ 10 h 24"/>
                  <a:gd name="T6" fmla="*/ 14 w 25"/>
                  <a:gd name="T7" fmla="*/ 1 h 24"/>
                  <a:gd name="T8" fmla="*/ 24 w 25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4" y="14"/>
                    </a:moveTo>
                    <a:cubicBezTo>
                      <a:pt x="23" y="20"/>
                      <a:pt x="17" y="24"/>
                      <a:pt x="11" y="23"/>
                    </a:cubicBezTo>
                    <a:cubicBezTo>
                      <a:pt x="5" y="22"/>
                      <a:pt x="0" y="17"/>
                      <a:pt x="1" y="10"/>
                    </a:cubicBezTo>
                    <a:cubicBezTo>
                      <a:pt x="2" y="4"/>
                      <a:pt x="8" y="0"/>
                      <a:pt x="14" y="1"/>
                    </a:cubicBezTo>
                    <a:cubicBezTo>
                      <a:pt x="21" y="2"/>
                      <a:pt x="25" y="7"/>
                      <a:pt x="24" y="14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6" name="Freeform 183"/>
              <p:cNvSpPr/>
              <p:nvPr/>
            </p:nvSpPr>
            <p:spPr bwMode="auto">
              <a:xfrm>
                <a:off x="8534401" y="1085850"/>
                <a:ext cx="93663" cy="90488"/>
              </a:xfrm>
              <a:custGeom>
                <a:avLst/>
                <a:gdLst>
                  <a:gd name="T0" fmla="*/ 24 w 25"/>
                  <a:gd name="T1" fmla="*/ 14 h 24"/>
                  <a:gd name="T2" fmla="*/ 11 w 25"/>
                  <a:gd name="T3" fmla="*/ 23 h 24"/>
                  <a:gd name="T4" fmla="*/ 1 w 25"/>
                  <a:gd name="T5" fmla="*/ 10 h 24"/>
                  <a:gd name="T6" fmla="*/ 14 w 25"/>
                  <a:gd name="T7" fmla="*/ 0 h 24"/>
                  <a:gd name="T8" fmla="*/ 24 w 25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4" y="14"/>
                    </a:moveTo>
                    <a:cubicBezTo>
                      <a:pt x="23" y="20"/>
                      <a:pt x="17" y="24"/>
                      <a:pt x="11" y="23"/>
                    </a:cubicBezTo>
                    <a:cubicBezTo>
                      <a:pt x="4" y="22"/>
                      <a:pt x="0" y="16"/>
                      <a:pt x="1" y="10"/>
                    </a:cubicBezTo>
                    <a:cubicBezTo>
                      <a:pt x="2" y="4"/>
                      <a:pt x="8" y="0"/>
                      <a:pt x="14" y="0"/>
                    </a:cubicBezTo>
                    <a:cubicBezTo>
                      <a:pt x="21" y="1"/>
                      <a:pt x="25" y="7"/>
                      <a:pt x="24" y="14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7" name="Freeform 184"/>
              <p:cNvSpPr/>
              <p:nvPr/>
            </p:nvSpPr>
            <p:spPr bwMode="auto">
              <a:xfrm>
                <a:off x="8231189" y="995363"/>
                <a:ext cx="52388" cy="60325"/>
              </a:xfrm>
              <a:custGeom>
                <a:avLst/>
                <a:gdLst>
                  <a:gd name="T0" fmla="*/ 13 w 14"/>
                  <a:gd name="T1" fmla="*/ 9 h 16"/>
                  <a:gd name="T2" fmla="*/ 6 w 14"/>
                  <a:gd name="T3" fmla="*/ 16 h 16"/>
                  <a:gd name="T4" fmla="*/ 0 w 14"/>
                  <a:gd name="T5" fmla="*/ 7 h 16"/>
                  <a:gd name="T6" fmla="*/ 8 w 14"/>
                  <a:gd name="T7" fmla="*/ 0 h 16"/>
                  <a:gd name="T8" fmla="*/ 13 w 14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3" y="9"/>
                    </a:moveTo>
                    <a:cubicBezTo>
                      <a:pt x="13" y="13"/>
                      <a:pt x="10" y="16"/>
                      <a:pt x="6" y="16"/>
                    </a:cubicBezTo>
                    <a:cubicBezTo>
                      <a:pt x="2" y="15"/>
                      <a:pt x="0" y="11"/>
                      <a:pt x="0" y="7"/>
                    </a:cubicBezTo>
                    <a:cubicBezTo>
                      <a:pt x="1" y="3"/>
                      <a:pt x="4" y="0"/>
                      <a:pt x="8" y="0"/>
                    </a:cubicBezTo>
                    <a:cubicBezTo>
                      <a:pt x="11" y="1"/>
                      <a:pt x="14" y="4"/>
                      <a:pt x="13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8" name="Freeform 185"/>
              <p:cNvSpPr/>
              <p:nvPr/>
            </p:nvSpPr>
            <p:spPr bwMode="auto">
              <a:xfrm>
                <a:off x="8509001" y="1025525"/>
                <a:ext cx="52388" cy="60325"/>
              </a:xfrm>
              <a:custGeom>
                <a:avLst/>
                <a:gdLst>
                  <a:gd name="T0" fmla="*/ 14 w 14"/>
                  <a:gd name="T1" fmla="*/ 9 h 16"/>
                  <a:gd name="T2" fmla="*/ 6 w 14"/>
                  <a:gd name="T3" fmla="*/ 16 h 16"/>
                  <a:gd name="T4" fmla="*/ 1 w 14"/>
                  <a:gd name="T5" fmla="*/ 7 h 16"/>
                  <a:gd name="T6" fmla="*/ 8 w 14"/>
                  <a:gd name="T7" fmla="*/ 0 h 16"/>
                  <a:gd name="T8" fmla="*/ 14 w 14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4" y="9"/>
                    </a:moveTo>
                    <a:cubicBezTo>
                      <a:pt x="13" y="13"/>
                      <a:pt x="10" y="16"/>
                      <a:pt x="6" y="16"/>
                    </a:cubicBezTo>
                    <a:cubicBezTo>
                      <a:pt x="3" y="15"/>
                      <a:pt x="0" y="11"/>
                      <a:pt x="1" y="7"/>
                    </a:cubicBezTo>
                    <a:cubicBezTo>
                      <a:pt x="1" y="3"/>
                      <a:pt x="4" y="0"/>
                      <a:pt x="8" y="0"/>
                    </a:cubicBezTo>
                    <a:cubicBezTo>
                      <a:pt x="12" y="1"/>
                      <a:pt x="14" y="4"/>
                      <a:pt x="14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69" name="Freeform 186"/>
              <p:cNvSpPr/>
              <p:nvPr/>
            </p:nvSpPr>
            <p:spPr bwMode="auto">
              <a:xfrm>
                <a:off x="8369301" y="1036638"/>
                <a:ext cx="49213" cy="30163"/>
              </a:xfrm>
              <a:custGeom>
                <a:avLst/>
                <a:gdLst>
                  <a:gd name="T0" fmla="*/ 11 w 13"/>
                  <a:gd name="T1" fmla="*/ 8 h 8"/>
                  <a:gd name="T2" fmla="*/ 7 w 13"/>
                  <a:gd name="T3" fmla="*/ 2 h 8"/>
                  <a:gd name="T4" fmla="*/ 7 w 13"/>
                  <a:gd name="T5" fmla="*/ 2 h 8"/>
                  <a:gd name="T6" fmla="*/ 7 w 13"/>
                  <a:gd name="T7" fmla="*/ 2 h 8"/>
                  <a:gd name="T8" fmla="*/ 7 w 13"/>
                  <a:gd name="T9" fmla="*/ 2 h 8"/>
                  <a:gd name="T10" fmla="*/ 2 w 13"/>
                  <a:gd name="T11" fmla="*/ 7 h 8"/>
                  <a:gd name="T12" fmla="*/ 2 w 13"/>
                  <a:gd name="T13" fmla="*/ 7 h 8"/>
                  <a:gd name="T14" fmla="*/ 2 w 13"/>
                  <a:gd name="T15" fmla="*/ 7 h 8"/>
                  <a:gd name="T16" fmla="*/ 1 w 13"/>
                  <a:gd name="T17" fmla="*/ 7 h 8"/>
                  <a:gd name="T18" fmla="*/ 1 w 13"/>
                  <a:gd name="T19" fmla="*/ 7 h 8"/>
                  <a:gd name="T20" fmla="*/ 0 w 13"/>
                  <a:gd name="T21" fmla="*/ 6 h 8"/>
                  <a:gd name="T22" fmla="*/ 0 w 13"/>
                  <a:gd name="T23" fmla="*/ 6 h 8"/>
                  <a:gd name="T24" fmla="*/ 7 w 13"/>
                  <a:gd name="T25" fmla="*/ 0 h 8"/>
                  <a:gd name="T26" fmla="*/ 7 w 13"/>
                  <a:gd name="T27" fmla="*/ 0 h 8"/>
                  <a:gd name="T28" fmla="*/ 7 w 13"/>
                  <a:gd name="T29" fmla="*/ 0 h 8"/>
                  <a:gd name="T30" fmla="*/ 7 w 13"/>
                  <a:gd name="T31" fmla="*/ 0 h 8"/>
                  <a:gd name="T32" fmla="*/ 13 w 13"/>
                  <a:gd name="T33" fmla="*/ 7 h 8"/>
                  <a:gd name="T34" fmla="*/ 13 w 13"/>
                  <a:gd name="T35" fmla="*/ 7 h 8"/>
                  <a:gd name="T36" fmla="*/ 12 w 13"/>
                  <a:gd name="T37" fmla="*/ 8 h 8"/>
                  <a:gd name="T38" fmla="*/ 12 w 13"/>
                  <a:gd name="T39" fmla="*/ 8 h 8"/>
                  <a:gd name="T40" fmla="*/ 12 w 13"/>
                  <a:gd name="T41" fmla="*/ 8 h 8"/>
                  <a:gd name="T42" fmla="*/ 12 w 13"/>
                  <a:gd name="T43" fmla="*/ 8 h 8"/>
                  <a:gd name="T44" fmla="*/ 11 w 1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8">
                    <a:moveTo>
                      <a:pt x="11" y="8"/>
                    </a:moveTo>
                    <a:cubicBezTo>
                      <a:pt x="10" y="4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3" y="4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3"/>
                      <a:pt x="4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2" y="3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0" name="Freeform 187"/>
              <p:cNvSpPr/>
              <p:nvPr/>
            </p:nvSpPr>
            <p:spPr bwMode="auto">
              <a:xfrm>
                <a:off x="8308976" y="1108075"/>
                <a:ext cx="158750" cy="57150"/>
              </a:xfrm>
              <a:custGeom>
                <a:avLst/>
                <a:gdLst>
                  <a:gd name="T0" fmla="*/ 22 w 42"/>
                  <a:gd name="T1" fmla="*/ 15 h 15"/>
                  <a:gd name="T2" fmla="*/ 1 w 42"/>
                  <a:gd name="T3" fmla="*/ 2 h 15"/>
                  <a:gd name="T4" fmla="*/ 1 w 42"/>
                  <a:gd name="T5" fmla="*/ 2 h 15"/>
                  <a:gd name="T6" fmla="*/ 1 w 42"/>
                  <a:gd name="T7" fmla="*/ 0 h 15"/>
                  <a:gd name="T8" fmla="*/ 1 w 42"/>
                  <a:gd name="T9" fmla="*/ 0 h 15"/>
                  <a:gd name="T10" fmla="*/ 3 w 42"/>
                  <a:gd name="T11" fmla="*/ 1 h 15"/>
                  <a:gd name="T12" fmla="*/ 3 w 42"/>
                  <a:gd name="T13" fmla="*/ 1 h 15"/>
                  <a:gd name="T14" fmla="*/ 8 w 42"/>
                  <a:gd name="T15" fmla="*/ 6 h 15"/>
                  <a:gd name="T16" fmla="*/ 8 w 42"/>
                  <a:gd name="T17" fmla="*/ 6 h 15"/>
                  <a:gd name="T18" fmla="*/ 22 w 42"/>
                  <a:gd name="T19" fmla="*/ 12 h 15"/>
                  <a:gd name="T20" fmla="*/ 22 w 42"/>
                  <a:gd name="T21" fmla="*/ 12 h 15"/>
                  <a:gd name="T22" fmla="*/ 39 w 42"/>
                  <a:gd name="T23" fmla="*/ 5 h 15"/>
                  <a:gd name="T24" fmla="*/ 39 w 42"/>
                  <a:gd name="T25" fmla="*/ 5 h 15"/>
                  <a:gd name="T26" fmla="*/ 42 w 42"/>
                  <a:gd name="T27" fmla="*/ 5 h 15"/>
                  <a:gd name="T28" fmla="*/ 42 w 42"/>
                  <a:gd name="T29" fmla="*/ 5 h 15"/>
                  <a:gd name="T30" fmla="*/ 41 w 42"/>
                  <a:gd name="T31" fmla="*/ 7 h 15"/>
                  <a:gd name="T32" fmla="*/ 41 w 42"/>
                  <a:gd name="T33" fmla="*/ 7 h 15"/>
                  <a:gd name="T34" fmla="*/ 22 w 42"/>
                  <a:gd name="T35" fmla="*/ 15 h 15"/>
                  <a:gd name="T36" fmla="*/ 22 w 42"/>
                  <a:gd name="T37" fmla="*/ 15 h 15"/>
                  <a:gd name="T38" fmla="*/ 22 w 42"/>
                  <a:gd name="T3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15">
                    <a:moveTo>
                      <a:pt x="22" y="15"/>
                    </a:moveTo>
                    <a:cubicBezTo>
                      <a:pt x="8" y="15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3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2" y="9"/>
                      <a:pt x="16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2"/>
                      <a:pt x="33" y="10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0" y="4"/>
                      <a:pt x="41" y="4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6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4" y="13"/>
                      <a:pt x="28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1" name="Freeform 188"/>
              <p:cNvSpPr/>
              <p:nvPr/>
            </p:nvSpPr>
            <p:spPr bwMode="auto">
              <a:xfrm>
                <a:off x="8451851" y="1116013"/>
                <a:ext cx="22225" cy="25400"/>
              </a:xfrm>
              <a:custGeom>
                <a:avLst/>
                <a:gdLst>
                  <a:gd name="T0" fmla="*/ 3 w 6"/>
                  <a:gd name="T1" fmla="*/ 7 h 7"/>
                  <a:gd name="T2" fmla="*/ 0 w 6"/>
                  <a:gd name="T3" fmla="*/ 3 h 7"/>
                  <a:gd name="T4" fmla="*/ 0 w 6"/>
                  <a:gd name="T5" fmla="*/ 1 h 7"/>
                  <a:gd name="T6" fmla="*/ 0 w 6"/>
                  <a:gd name="T7" fmla="*/ 1 h 7"/>
                  <a:gd name="T8" fmla="*/ 2 w 6"/>
                  <a:gd name="T9" fmla="*/ 1 h 7"/>
                  <a:gd name="T10" fmla="*/ 2 w 6"/>
                  <a:gd name="T11" fmla="*/ 1 h 7"/>
                  <a:gd name="T12" fmla="*/ 6 w 6"/>
                  <a:gd name="T13" fmla="*/ 5 h 7"/>
                  <a:gd name="T14" fmla="*/ 5 w 6"/>
                  <a:gd name="T15" fmla="*/ 7 h 7"/>
                  <a:gd name="T16" fmla="*/ 5 w 6"/>
                  <a:gd name="T17" fmla="*/ 7 h 7"/>
                  <a:gd name="T18" fmla="*/ 4 w 6"/>
                  <a:gd name="T19" fmla="*/ 7 h 7"/>
                  <a:gd name="T20" fmla="*/ 4 w 6"/>
                  <a:gd name="T21" fmla="*/ 7 h 7"/>
                  <a:gd name="T22" fmla="*/ 3 w 6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3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2" name="Freeform 189"/>
              <p:cNvSpPr/>
              <p:nvPr/>
            </p:nvSpPr>
            <p:spPr bwMode="auto">
              <a:xfrm>
                <a:off x="8302626" y="1104900"/>
                <a:ext cx="25400" cy="22225"/>
              </a:xfrm>
              <a:custGeom>
                <a:avLst/>
                <a:gdLst>
                  <a:gd name="T0" fmla="*/ 0 w 7"/>
                  <a:gd name="T1" fmla="*/ 5 h 6"/>
                  <a:gd name="T2" fmla="*/ 1 w 7"/>
                  <a:gd name="T3" fmla="*/ 3 h 6"/>
                  <a:gd name="T4" fmla="*/ 1 w 7"/>
                  <a:gd name="T5" fmla="*/ 3 h 6"/>
                  <a:gd name="T6" fmla="*/ 5 w 7"/>
                  <a:gd name="T7" fmla="*/ 0 h 6"/>
                  <a:gd name="T8" fmla="*/ 7 w 7"/>
                  <a:gd name="T9" fmla="*/ 0 h 6"/>
                  <a:gd name="T10" fmla="*/ 7 w 7"/>
                  <a:gd name="T11" fmla="*/ 0 h 6"/>
                  <a:gd name="T12" fmla="*/ 6 w 7"/>
                  <a:gd name="T13" fmla="*/ 2 h 6"/>
                  <a:gd name="T14" fmla="*/ 6 w 7"/>
                  <a:gd name="T15" fmla="*/ 2 h 6"/>
                  <a:gd name="T16" fmla="*/ 3 w 7"/>
                  <a:gd name="T17" fmla="*/ 5 h 6"/>
                  <a:gd name="T18" fmla="*/ 2 w 7"/>
                  <a:gd name="T19" fmla="*/ 6 h 6"/>
                  <a:gd name="T20" fmla="*/ 2 w 7"/>
                  <a:gd name="T21" fmla="*/ 6 h 6"/>
                  <a:gd name="T22" fmla="*/ 0 w 7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3" name="Freeform 190"/>
              <p:cNvSpPr>
                <a:spLocks noEditPoints="1"/>
              </p:cNvSpPr>
              <p:nvPr/>
            </p:nvSpPr>
            <p:spPr bwMode="auto">
              <a:xfrm>
                <a:off x="8297864" y="646113"/>
                <a:ext cx="811213" cy="519113"/>
              </a:xfrm>
              <a:custGeom>
                <a:avLst/>
                <a:gdLst>
                  <a:gd name="T0" fmla="*/ 210 w 216"/>
                  <a:gd name="T1" fmla="*/ 129 h 138"/>
                  <a:gd name="T2" fmla="*/ 216 w 216"/>
                  <a:gd name="T3" fmla="*/ 136 h 138"/>
                  <a:gd name="T4" fmla="*/ 214 w 216"/>
                  <a:gd name="T5" fmla="*/ 138 h 138"/>
                  <a:gd name="T6" fmla="*/ 197 w 216"/>
                  <a:gd name="T7" fmla="*/ 119 h 138"/>
                  <a:gd name="T8" fmla="*/ 198 w 216"/>
                  <a:gd name="T9" fmla="*/ 116 h 138"/>
                  <a:gd name="T10" fmla="*/ 205 w 216"/>
                  <a:gd name="T11" fmla="*/ 121 h 138"/>
                  <a:gd name="T12" fmla="*/ 204 w 216"/>
                  <a:gd name="T13" fmla="*/ 124 h 138"/>
                  <a:gd name="T14" fmla="*/ 182 w 216"/>
                  <a:gd name="T15" fmla="*/ 110 h 138"/>
                  <a:gd name="T16" fmla="*/ 183 w 216"/>
                  <a:gd name="T17" fmla="*/ 107 h 138"/>
                  <a:gd name="T18" fmla="*/ 190 w 216"/>
                  <a:gd name="T19" fmla="*/ 113 h 138"/>
                  <a:gd name="T20" fmla="*/ 173 w 216"/>
                  <a:gd name="T21" fmla="*/ 105 h 138"/>
                  <a:gd name="T22" fmla="*/ 165 w 216"/>
                  <a:gd name="T23" fmla="*/ 100 h 138"/>
                  <a:gd name="T24" fmla="*/ 174 w 216"/>
                  <a:gd name="T25" fmla="*/ 102 h 138"/>
                  <a:gd name="T26" fmla="*/ 173 w 216"/>
                  <a:gd name="T27" fmla="*/ 105 h 138"/>
                  <a:gd name="T28" fmla="*/ 149 w 216"/>
                  <a:gd name="T29" fmla="*/ 95 h 138"/>
                  <a:gd name="T30" fmla="*/ 150 w 216"/>
                  <a:gd name="T31" fmla="*/ 92 h 138"/>
                  <a:gd name="T32" fmla="*/ 158 w 216"/>
                  <a:gd name="T33" fmla="*/ 97 h 138"/>
                  <a:gd name="T34" fmla="*/ 139 w 216"/>
                  <a:gd name="T35" fmla="*/ 92 h 138"/>
                  <a:gd name="T36" fmla="*/ 131 w 216"/>
                  <a:gd name="T37" fmla="*/ 87 h 138"/>
                  <a:gd name="T38" fmla="*/ 140 w 216"/>
                  <a:gd name="T39" fmla="*/ 89 h 138"/>
                  <a:gd name="T40" fmla="*/ 140 w 216"/>
                  <a:gd name="T41" fmla="*/ 92 h 138"/>
                  <a:gd name="T42" fmla="*/ 115 w 216"/>
                  <a:gd name="T43" fmla="*/ 83 h 138"/>
                  <a:gd name="T44" fmla="*/ 116 w 216"/>
                  <a:gd name="T45" fmla="*/ 81 h 138"/>
                  <a:gd name="T46" fmla="*/ 124 w 216"/>
                  <a:gd name="T47" fmla="*/ 85 h 138"/>
                  <a:gd name="T48" fmla="*/ 105 w 216"/>
                  <a:gd name="T49" fmla="*/ 81 h 138"/>
                  <a:gd name="T50" fmla="*/ 96 w 216"/>
                  <a:gd name="T51" fmla="*/ 77 h 138"/>
                  <a:gd name="T52" fmla="*/ 106 w 216"/>
                  <a:gd name="T53" fmla="*/ 78 h 138"/>
                  <a:gd name="T54" fmla="*/ 105 w 216"/>
                  <a:gd name="T55" fmla="*/ 81 h 138"/>
                  <a:gd name="T56" fmla="*/ 80 w 216"/>
                  <a:gd name="T57" fmla="*/ 74 h 138"/>
                  <a:gd name="T58" fmla="*/ 81 w 216"/>
                  <a:gd name="T59" fmla="*/ 71 h 138"/>
                  <a:gd name="T60" fmla="*/ 89 w 216"/>
                  <a:gd name="T61" fmla="*/ 75 h 138"/>
                  <a:gd name="T62" fmla="*/ 71 w 216"/>
                  <a:gd name="T63" fmla="*/ 70 h 138"/>
                  <a:gd name="T64" fmla="*/ 63 w 216"/>
                  <a:gd name="T65" fmla="*/ 64 h 138"/>
                  <a:gd name="T66" fmla="*/ 72 w 216"/>
                  <a:gd name="T67" fmla="*/ 67 h 138"/>
                  <a:gd name="T68" fmla="*/ 71 w 216"/>
                  <a:gd name="T69" fmla="*/ 70 h 138"/>
                  <a:gd name="T70" fmla="*/ 48 w 216"/>
                  <a:gd name="T71" fmla="*/ 57 h 138"/>
                  <a:gd name="T72" fmla="*/ 49 w 216"/>
                  <a:gd name="T73" fmla="*/ 54 h 138"/>
                  <a:gd name="T74" fmla="*/ 57 w 216"/>
                  <a:gd name="T75" fmla="*/ 61 h 138"/>
                  <a:gd name="T76" fmla="*/ 40 w 216"/>
                  <a:gd name="T77" fmla="*/ 51 h 138"/>
                  <a:gd name="T78" fmla="*/ 33 w 216"/>
                  <a:gd name="T79" fmla="*/ 44 h 138"/>
                  <a:gd name="T80" fmla="*/ 41 w 216"/>
                  <a:gd name="T81" fmla="*/ 49 h 138"/>
                  <a:gd name="T82" fmla="*/ 41 w 216"/>
                  <a:gd name="T83" fmla="*/ 51 h 138"/>
                  <a:gd name="T84" fmla="*/ 21 w 216"/>
                  <a:gd name="T85" fmla="*/ 33 h 138"/>
                  <a:gd name="T86" fmla="*/ 23 w 216"/>
                  <a:gd name="T87" fmla="*/ 31 h 138"/>
                  <a:gd name="T88" fmla="*/ 28 w 216"/>
                  <a:gd name="T89" fmla="*/ 39 h 138"/>
                  <a:gd name="T90" fmla="*/ 14 w 216"/>
                  <a:gd name="T91" fmla="*/ 25 h 138"/>
                  <a:gd name="T92" fmla="*/ 10 w 216"/>
                  <a:gd name="T93" fmla="*/ 16 h 138"/>
                  <a:gd name="T94" fmla="*/ 17 w 216"/>
                  <a:gd name="T95" fmla="*/ 23 h 138"/>
                  <a:gd name="T96" fmla="*/ 15 w 216"/>
                  <a:gd name="T97" fmla="*/ 26 h 138"/>
                  <a:gd name="T98" fmla="*/ 1 w 216"/>
                  <a:gd name="T99" fmla="*/ 3 h 138"/>
                  <a:gd name="T100" fmla="*/ 3 w 216"/>
                  <a:gd name="T101" fmla="*/ 1 h 138"/>
                  <a:gd name="T102" fmla="*/ 6 w 216"/>
                  <a:gd name="T103" fmla="*/ 1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6" h="138">
                    <a:moveTo>
                      <a:pt x="213" y="137"/>
                    </a:moveTo>
                    <a:cubicBezTo>
                      <a:pt x="212" y="135"/>
                      <a:pt x="211" y="133"/>
                      <a:pt x="210" y="131"/>
                    </a:cubicBezTo>
                    <a:cubicBezTo>
                      <a:pt x="210" y="131"/>
                      <a:pt x="210" y="131"/>
                      <a:pt x="210" y="131"/>
                    </a:cubicBezTo>
                    <a:cubicBezTo>
                      <a:pt x="209" y="130"/>
                      <a:pt x="209" y="129"/>
                      <a:pt x="210" y="129"/>
                    </a:cubicBezTo>
                    <a:cubicBezTo>
                      <a:pt x="210" y="129"/>
                      <a:pt x="210" y="129"/>
                      <a:pt x="210" y="129"/>
                    </a:cubicBezTo>
                    <a:cubicBezTo>
                      <a:pt x="211" y="128"/>
                      <a:pt x="212" y="128"/>
                      <a:pt x="212" y="129"/>
                    </a:cubicBezTo>
                    <a:cubicBezTo>
                      <a:pt x="212" y="129"/>
                      <a:pt x="212" y="129"/>
                      <a:pt x="212" y="129"/>
                    </a:cubicBezTo>
                    <a:cubicBezTo>
                      <a:pt x="214" y="131"/>
                      <a:pt x="215" y="134"/>
                      <a:pt x="216" y="136"/>
                    </a:cubicBezTo>
                    <a:cubicBezTo>
                      <a:pt x="216" y="136"/>
                      <a:pt x="216" y="136"/>
                      <a:pt x="216" y="136"/>
                    </a:cubicBezTo>
                    <a:cubicBezTo>
                      <a:pt x="216" y="137"/>
                      <a:pt x="216" y="138"/>
                      <a:pt x="215" y="138"/>
                    </a:cubicBezTo>
                    <a:cubicBezTo>
                      <a:pt x="215" y="138"/>
                      <a:pt x="215" y="138"/>
                      <a:pt x="215" y="138"/>
                    </a:cubicBezTo>
                    <a:cubicBezTo>
                      <a:pt x="215" y="138"/>
                      <a:pt x="215" y="138"/>
                      <a:pt x="214" y="138"/>
                    </a:cubicBezTo>
                    <a:cubicBezTo>
                      <a:pt x="214" y="138"/>
                      <a:pt x="214" y="138"/>
                      <a:pt x="214" y="138"/>
                    </a:cubicBezTo>
                    <a:cubicBezTo>
                      <a:pt x="214" y="138"/>
                      <a:pt x="213" y="138"/>
                      <a:pt x="213" y="137"/>
                    </a:cubicBezTo>
                    <a:close/>
                    <a:moveTo>
                      <a:pt x="203" y="124"/>
                    </a:moveTo>
                    <a:cubicBezTo>
                      <a:pt x="201" y="122"/>
                      <a:pt x="199" y="120"/>
                      <a:pt x="197" y="119"/>
                    </a:cubicBezTo>
                    <a:cubicBezTo>
                      <a:pt x="197" y="119"/>
                      <a:pt x="197" y="119"/>
                      <a:pt x="197" y="119"/>
                    </a:cubicBezTo>
                    <a:cubicBezTo>
                      <a:pt x="196" y="118"/>
                      <a:pt x="196" y="117"/>
                      <a:pt x="196" y="117"/>
                    </a:cubicBezTo>
                    <a:cubicBezTo>
                      <a:pt x="196" y="117"/>
                      <a:pt x="196" y="117"/>
                      <a:pt x="196" y="117"/>
                    </a:cubicBezTo>
                    <a:cubicBezTo>
                      <a:pt x="197" y="116"/>
                      <a:pt x="198" y="116"/>
                      <a:pt x="198" y="116"/>
                    </a:cubicBezTo>
                    <a:cubicBezTo>
                      <a:pt x="198" y="116"/>
                      <a:pt x="198" y="116"/>
                      <a:pt x="198" y="116"/>
                    </a:cubicBezTo>
                    <a:cubicBezTo>
                      <a:pt x="201" y="118"/>
                      <a:pt x="203" y="120"/>
                      <a:pt x="205" y="121"/>
                    </a:cubicBezTo>
                    <a:cubicBezTo>
                      <a:pt x="205" y="121"/>
                      <a:pt x="205" y="121"/>
                      <a:pt x="205" y="121"/>
                    </a:cubicBezTo>
                    <a:cubicBezTo>
                      <a:pt x="205" y="121"/>
                      <a:pt x="205" y="121"/>
                      <a:pt x="205" y="121"/>
                    </a:cubicBezTo>
                    <a:cubicBezTo>
                      <a:pt x="206" y="122"/>
                      <a:pt x="206" y="123"/>
                      <a:pt x="205" y="124"/>
                    </a:cubicBezTo>
                    <a:cubicBezTo>
                      <a:pt x="205" y="124"/>
                      <a:pt x="205" y="124"/>
                      <a:pt x="205" y="124"/>
                    </a:cubicBezTo>
                    <a:cubicBezTo>
                      <a:pt x="205" y="124"/>
                      <a:pt x="204" y="124"/>
                      <a:pt x="204" y="124"/>
                    </a:cubicBezTo>
                    <a:cubicBezTo>
                      <a:pt x="204" y="124"/>
                      <a:pt x="204" y="124"/>
                      <a:pt x="204" y="124"/>
                    </a:cubicBezTo>
                    <a:cubicBezTo>
                      <a:pt x="204" y="124"/>
                      <a:pt x="203" y="124"/>
                      <a:pt x="203" y="124"/>
                    </a:cubicBezTo>
                    <a:close/>
                    <a:moveTo>
                      <a:pt x="188" y="113"/>
                    </a:moveTo>
                    <a:cubicBezTo>
                      <a:pt x="186" y="112"/>
                      <a:pt x="184" y="111"/>
                      <a:pt x="182" y="110"/>
                    </a:cubicBezTo>
                    <a:cubicBezTo>
                      <a:pt x="182" y="110"/>
                      <a:pt x="182" y="110"/>
                      <a:pt x="182" y="110"/>
                    </a:cubicBezTo>
                    <a:cubicBezTo>
                      <a:pt x="181" y="109"/>
                      <a:pt x="180" y="108"/>
                      <a:pt x="181" y="108"/>
                    </a:cubicBezTo>
                    <a:cubicBezTo>
                      <a:pt x="181" y="108"/>
                      <a:pt x="181" y="108"/>
                      <a:pt x="181" y="108"/>
                    </a:cubicBezTo>
                    <a:cubicBezTo>
                      <a:pt x="181" y="107"/>
                      <a:pt x="182" y="107"/>
                      <a:pt x="183" y="107"/>
                    </a:cubicBezTo>
                    <a:cubicBezTo>
                      <a:pt x="183" y="107"/>
                      <a:pt x="183" y="107"/>
                      <a:pt x="183" y="107"/>
                    </a:cubicBezTo>
                    <a:cubicBezTo>
                      <a:pt x="185" y="108"/>
                      <a:pt x="188" y="110"/>
                      <a:pt x="190" y="111"/>
                    </a:cubicBezTo>
                    <a:cubicBezTo>
                      <a:pt x="190" y="111"/>
                      <a:pt x="190" y="111"/>
                      <a:pt x="190" y="111"/>
                    </a:cubicBezTo>
                    <a:cubicBezTo>
                      <a:pt x="191" y="111"/>
                      <a:pt x="191" y="112"/>
                      <a:pt x="190" y="113"/>
                    </a:cubicBezTo>
                    <a:cubicBezTo>
                      <a:pt x="190" y="113"/>
                      <a:pt x="190" y="113"/>
                      <a:pt x="190" y="113"/>
                    </a:cubicBezTo>
                    <a:cubicBezTo>
                      <a:pt x="190" y="113"/>
                      <a:pt x="190" y="114"/>
                      <a:pt x="189" y="114"/>
                    </a:cubicBezTo>
                    <a:cubicBezTo>
                      <a:pt x="189" y="114"/>
                      <a:pt x="189" y="114"/>
                      <a:pt x="189" y="114"/>
                    </a:cubicBezTo>
                    <a:cubicBezTo>
                      <a:pt x="189" y="114"/>
                      <a:pt x="189" y="114"/>
                      <a:pt x="188" y="113"/>
                    </a:cubicBezTo>
                    <a:close/>
                    <a:moveTo>
                      <a:pt x="173" y="105"/>
                    </a:moveTo>
                    <a:cubicBezTo>
                      <a:pt x="170" y="104"/>
                      <a:pt x="168" y="103"/>
                      <a:pt x="165" y="102"/>
                    </a:cubicBezTo>
                    <a:cubicBezTo>
                      <a:pt x="165" y="102"/>
                      <a:pt x="165" y="102"/>
                      <a:pt x="165" y="102"/>
                    </a:cubicBezTo>
                    <a:cubicBezTo>
                      <a:pt x="165" y="102"/>
                      <a:pt x="164" y="101"/>
                      <a:pt x="165" y="100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5" y="99"/>
                      <a:pt x="166" y="99"/>
                      <a:pt x="167" y="99"/>
                    </a:cubicBezTo>
                    <a:cubicBezTo>
                      <a:pt x="167" y="99"/>
                      <a:pt x="167" y="99"/>
                      <a:pt x="167" y="99"/>
                    </a:cubicBezTo>
                    <a:cubicBezTo>
                      <a:pt x="169" y="100"/>
                      <a:pt x="171" y="101"/>
                      <a:pt x="174" y="102"/>
                    </a:cubicBezTo>
                    <a:cubicBezTo>
                      <a:pt x="174" y="102"/>
                      <a:pt x="174" y="102"/>
                      <a:pt x="174" y="102"/>
                    </a:cubicBezTo>
                    <a:cubicBezTo>
                      <a:pt x="175" y="103"/>
                      <a:pt x="175" y="104"/>
                      <a:pt x="175" y="104"/>
                    </a:cubicBezTo>
                    <a:cubicBezTo>
                      <a:pt x="175" y="104"/>
                      <a:pt x="175" y="104"/>
                      <a:pt x="175" y="104"/>
                    </a:cubicBezTo>
                    <a:cubicBezTo>
                      <a:pt x="174" y="105"/>
                      <a:pt x="174" y="105"/>
                      <a:pt x="173" y="105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173" y="105"/>
                      <a:pt x="173" y="105"/>
                      <a:pt x="173" y="105"/>
                    </a:cubicBezTo>
                    <a:close/>
                    <a:moveTo>
                      <a:pt x="156" y="98"/>
                    </a:moveTo>
                    <a:cubicBezTo>
                      <a:pt x="154" y="97"/>
                      <a:pt x="151" y="96"/>
                      <a:pt x="149" y="95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8" y="95"/>
                      <a:pt x="148" y="94"/>
                      <a:pt x="148" y="93"/>
                    </a:cubicBezTo>
                    <a:cubicBezTo>
                      <a:pt x="148" y="93"/>
                      <a:pt x="148" y="93"/>
                      <a:pt x="148" y="93"/>
                    </a:cubicBezTo>
                    <a:cubicBezTo>
                      <a:pt x="148" y="92"/>
                      <a:pt x="149" y="92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2" y="93"/>
                      <a:pt x="155" y="94"/>
                      <a:pt x="157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8" y="95"/>
                      <a:pt x="158" y="96"/>
                      <a:pt x="158" y="97"/>
                    </a:cubicBezTo>
                    <a:cubicBezTo>
                      <a:pt x="158" y="97"/>
                      <a:pt x="158" y="97"/>
                      <a:pt x="158" y="97"/>
                    </a:cubicBezTo>
                    <a:cubicBezTo>
                      <a:pt x="158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6" y="98"/>
                      <a:pt x="156" y="98"/>
                    </a:cubicBezTo>
                    <a:close/>
                    <a:moveTo>
                      <a:pt x="139" y="92"/>
                    </a:moveTo>
                    <a:cubicBezTo>
                      <a:pt x="137" y="91"/>
                      <a:pt x="134" y="90"/>
                      <a:pt x="132" y="89"/>
                    </a:cubicBezTo>
                    <a:cubicBezTo>
                      <a:pt x="132" y="89"/>
                      <a:pt x="132" y="89"/>
                      <a:pt x="132" y="89"/>
                    </a:cubicBezTo>
                    <a:cubicBezTo>
                      <a:pt x="131" y="89"/>
                      <a:pt x="131" y="88"/>
                      <a:pt x="131" y="87"/>
                    </a:cubicBezTo>
                    <a:cubicBezTo>
                      <a:pt x="131" y="87"/>
                      <a:pt x="131" y="87"/>
                      <a:pt x="131" y="87"/>
                    </a:cubicBezTo>
                    <a:cubicBezTo>
                      <a:pt x="131" y="86"/>
                      <a:pt x="132" y="86"/>
                      <a:pt x="133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35" y="87"/>
                      <a:pt x="138" y="88"/>
                      <a:pt x="140" y="89"/>
                    </a:cubicBezTo>
                    <a:cubicBezTo>
                      <a:pt x="140" y="89"/>
                      <a:pt x="140" y="89"/>
                      <a:pt x="140" y="89"/>
                    </a:cubicBezTo>
                    <a:cubicBezTo>
                      <a:pt x="141" y="89"/>
                      <a:pt x="142" y="90"/>
                      <a:pt x="141" y="91"/>
                    </a:cubicBezTo>
                    <a:cubicBezTo>
                      <a:pt x="141" y="91"/>
                      <a:pt x="141" y="91"/>
                      <a:pt x="141" y="91"/>
                    </a:cubicBezTo>
                    <a:cubicBezTo>
                      <a:pt x="141" y="91"/>
                      <a:pt x="140" y="92"/>
                      <a:pt x="140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40" y="92"/>
                      <a:pt x="140" y="92"/>
                      <a:pt x="139" y="92"/>
                    </a:cubicBezTo>
                    <a:close/>
                    <a:moveTo>
                      <a:pt x="122" y="86"/>
                    </a:moveTo>
                    <a:cubicBezTo>
                      <a:pt x="119" y="85"/>
                      <a:pt x="117" y="84"/>
                      <a:pt x="115" y="83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14" y="83"/>
                      <a:pt x="113" y="82"/>
                      <a:pt x="114" y="82"/>
                    </a:cubicBezTo>
                    <a:cubicBezTo>
                      <a:pt x="114" y="82"/>
                      <a:pt x="114" y="82"/>
                      <a:pt x="114" y="82"/>
                    </a:cubicBezTo>
                    <a:cubicBezTo>
                      <a:pt x="114" y="81"/>
                      <a:pt x="115" y="80"/>
                      <a:pt x="116" y="81"/>
                    </a:cubicBezTo>
                    <a:cubicBezTo>
                      <a:pt x="116" y="81"/>
                      <a:pt x="116" y="81"/>
                      <a:pt x="116" y="81"/>
                    </a:cubicBezTo>
                    <a:cubicBezTo>
                      <a:pt x="118" y="81"/>
                      <a:pt x="120" y="82"/>
                      <a:pt x="123" y="83"/>
                    </a:cubicBezTo>
                    <a:cubicBezTo>
                      <a:pt x="123" y="83"/>
                      <a:pt x="123" y="83"/>
                      <a:pt x="123" y="83"/>
                    </a:cubicBezTo>
                    <a:cubicBezTo>
                      <a:pt x="124" y="83"/>
                      <a:pt x="124" y="84"/>
                      <a:pt x="124" y="85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24" y="85"/>
                      <a:pt x="123" y="86"/>
                      <a:pt x="123" y="86"/>
                    </a:cubicBezTo>
                    <a:cubicBezTo>
                      <a:pt x="123" y="86"/>
                      <a:pt x="123" y="86"/>
                      <a:pt x="123" y="86"/>
                    </a:cubicBezTo>
                    <a:cubicBezTo>
                      <a:pt x="123" y="86"/>
                      <a:pt x="122" y="86"/>
                      <a:pt x="122" y="86"/>
                    </a:cubicBezTo>
                    <a:close/>
                    <a:moveTo>
                      <a:pt x="105" y="81"/>
                    </a:moveTo>
                    <a:cubicBezTo>
                      <a:pt x="102" y="80"/>
                      <a:pt x="100" y="80"/>
                      <a:pt x="97" y="79"/>
                    </a:cubicBezTo>
                    <a:cubicBezTo>
                      <a:pt x="97" y="79"/>
                      <a:pt x="97" y="79"/>
                      <a:pt x="97" y="79"/>
                    </a:cubicBezTo>
                    <a:cubicBezTo>
                      <a:pt x="96" y="79"/>
                      <a:pt x="96" y="78"/>
                      <a:pt x="96" y="77"/>
                    </a:cubicBezTo>
                    <a:cubicBezTo>
                      <a:pt x="96" y="77"/>
                      <a:pt x="96" y="77"/>
                      <a:pt x="96" y="77"/>
                    </a:cubicBezTo>
                    <a:cubicBezTo>
                      <a:pt x="96" y="77"/>
                      <a:pt x="97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00" y="77"/>
                      <a:pt x="103" y="78"/>
                      <a:pt x="106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6" y="78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7" y="81"/>
                      <a:pt x="106" y="81"/>
                      <a:pt x="105" y="81"/>
                    </a:cubicBezTo>
                    <a:cubicBezTo>
                      <a:pt x="105" y="81"/>
                      <a:pt x="105" y="81"/>
                      <a:pt x="105" y="81"/>
                    </a:cubicBezTo>
                    <a:cubicBezTo>
                      <a:pt x="105" y="81"/>
                      <a:pt x="105" y="81"/>
                      <a:pt x="105" y="81"/>
                    </a:cubicBezTo>
                    <a:close/>
                    <a:moveTo>
                      <a:pt x="88" y="76"/>
                    </a:moveTo>
                    <a:cubicBezTo>
                      <a:pt x="85" y="75"/>
                      <a:pt x="82" y="75"/>
                      <a:pt x="80" y="74"/>
                    </a:cubicBezTo>
                    <a:cubicBezTo>
                      <a:pt x="80" y="74"/>
                      <a:pt x="80" y="74"/>
                      <a:pt x="80" y="74"/>
                    </a:cubicBezTo>
                    <a:cubicBezTo>
                      <a:pt x="79" y="73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1"/>
                      <a:pt x="80" y="70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3" y="72"/>
                      <a:pt x="86" y="73"/>
                      <a:pt x="88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9" y="74"/>
                      <a:pt x="90" y="75"/>
                      <a:pt x="89" y="75"/>
                    </a:cubicBezTo>
                    <a:cubicBezTo>
                      <a:pt x="89" y="75"/>
                      <a:pt x="89" y="75"/>
                      <a:pt x="89" y="75"/>
                    </a:cubicBezTo>
                    <a:cubicBezTo>
                      <a:pt x="89" y="76"/>
                      <a:pt x="89" y="76"/>
                      <a:pt x="88" y="76"/>
                    </a:cubicBezTo>
                    <a:cubicBezTo>
                      <a:pt x="88" y="76"/>
                      <a:pt x="88" y="76"/>
                      <a:pt x="88" y="76"/>
                    </a:cubicBezTo>
                    <a:cubicBezTo>
                      <a:pt x="88" y="76"/>
                      <a:pt x="88" y="76"/>
                      <a:pt x="88" y="76"/>
                    </a:cubicBezTo>
                    <a:close/>
                    <a:moveTo>
                      <a:pt x="71" y="70"/>
                    </a:moveTo>
                    <a:cubicBezTo>
                      <a:pt x="68" y="69"/>
                      <a:pt x="66" y="67"/>
                      <a:pt x="63" y="66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6"/>
                      <a:pt x="62" y="65"/>
                      <a:pt x="63" y="64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63" y="63"/>
                      <a:pt x="64" y="63"/>
                      <a:pt x="65" y="64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7" y="65"/>
                      <a:pt x="69" y="66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3" y="67"/>
                      <a:pt x="73" y="68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2" y="70"/>
                      <a:pt x="72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lose/>
                    <a:moveTo>
                      <a:pt x="55" y="61"/>
                    </a:moveTo>
                    <a:cubicBezTo>
                      <a:pt x="52" y="60"/>
                      <a:pt x="50" y="58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7" y="57"/>
                      <a:pt x="47" y="56"/>
                      <a:pt x="47" y="55"/>
                    </a:cubicBezTo>
                    <a:cubicBezTo>
                      <a:pt x="47" y="55"/>
                      <a:pt x="47" y="55"/>
                      <a:pt x="47" y="55"/>
                    </a:cubicBezTo>
                    <a:cubicBezTo>
                      <a:pt x="48" y="54"/>
                      <a:pt x="49" y="54"/>
                      <a:pt x="49" y="54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2" y="56"/>
                      <a:pt x="54" y="57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60"/>
                      <a:pt x="57" y="61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6" y="61"/>
                      <a:pt x="56" y="62"/>
                      <a:pt x="55" y="62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5" y="62"/>
                      <a:pt x="55" y="61"/>
                      <a:pt x="55" y="61"/>
                    </a:cubicBezTo>
                    <a:close/>
                    <a:moveTo>
                      <a:pt x="40" y="51"/>
                    </a:moveTo>
                    <a:cubicBezTo>
                      <a:pt x="37" y="49"/>
                      <a:pt x="35" y="48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5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4" y="43"/>
                      <a:pt x="35" y="43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7" y="45"/>
                      <a:pt x="39" y="47"/>
                      <a:pt x="41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2" y="49"/>
                      <a:pt x="42" y="50"/>
                      <a:pt x="42" y="51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0" y="51"/>
                      <a:pt x="40" y="51"/>
                      <a:pt x="40" y="51"/>
                    </a:cubicBezTo>
                    <a:close/>
                    <a:moveTo>
                      <a:pt x="26" y="39"/>
                    </a:moveTo>
                    <a:cubicBezTo>
                      <a:pt x="24" y="37"/>
                      <a:pt x="22" y="35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2"/>
                      <a:pt x="20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0"/>
                      <a:pt x="22" y="30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3"/>
                      <a:pt x="26" y="35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9" y="38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6" y="39"/>
                      <a:pt x="26" y="39"/>
                    </a:cubicBezTo>
                    <a:close/>
                    <a:moveTo>
                      <a:pt x="14" y="25"/>
                    </a:moveTo>
                    <a:cubicBezTo>
                      <a:pt x="12" y="23"/>
                      <a:pt x="11" y="21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7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2" y="16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9"/>
                      <a:pt x="15" y="21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4" y="25"/>
                      <a:pt x="14" y="25"/>
                    </a:cubicBezTo>
                    <a:close/>
                    <a:moveTo>
                      <a:pt x="4" y="10"/>
                    </a:moveTo>
                    <a:cubicBezTo>
                      <a:pt x="3" y="7"/>
                      <a:pt x="2" y="5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5" y="6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0"/>
                      <a:pt x="4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4" name="Freeform 191"/>
              <p:cNvSpPr>
                <a:spLocks noEditPoints="1"/>
              </p:cNvSpPr>
              <p:nvPr/>
            </p:nvSpPr>
            <p:spPr bwMode="auto">
              <a:xfrm>
                <a:off x="8297864" y="609600"/>
                <a:ext cx="563563" cy="295275"/>
              </a:xfrm>
              <a:custGeom>
                <a:avLst/>
                <a:gdLst>
                  <a:gd name="T0" fmla="*/ 141 w 150"/>
                  <a:gd name="T1" fmla="*/ 74 h 79"/>
                  <a:gd name="T2" fmla="*/ 143 w 150"/>
                  <a:gd name="T3" fmla="*/ 71 h 79"/>
                  <a:gd name="T4" fmla="*/ 149 w 150"/>
                  <a:gd name="T5" fmla="*/ 77 h 79"/>
                  <a:gd name="T6" fmla="*/ 148 w 150"/>
                  <a:gd name="T7" fmla="*/ 79 h 79"/>
                  <a:gd name="T8" fmla="*/ 132 w 150"/>
                  <a:gd name="T9" fmla="*/ 70 h 79"/>
                  <a:gd name="T10" fmla="*/ 124 w 150"/>
                  <a:gd name="T11" fmla="*/ 66 h 79"/>
                  <a:gd name="T12" fmla="*/ 125 w 150"/>
                  <a:gd name="T13" fmla="*/ 65 h 79"/>
                  <a:gd name="T14" fmla="*/ 134 w 150"/>
                  <a:gd name="T15" fmla="*/ 69 h 79"/>
                  <a:gd name="T16" fmla="*/ 133 w 150"/>
                  <a:gd name="T17" fmla="*/ 70 h 79"/>
                  <a:gd name="T18" fmla="*/ 112 w 150"/>
                  <a:gd name="T19" fmla="*/ 66 h 79"/>
                  <a:gd name="T20" fmla="*/ 107 w 150"/>
                  <a:gd name="T21" fmla="*/ 65 h 79"/>
                  <a:gd name="T22" fmla="*/ 106 w 150"/>
                  <a:gd name="T23" fmla="*/ 64 h 79"/>
                  <a:gd name="T24" fmla="*/ 112 w 150"/>
                  <a:gd name="T25" fmla="*/ 63 h 79"/>
                  <a:gd name="T26" fmla="*/ 115 w 150"/>
                  <a:gd name="T27" fmla="*/ 63 h 79"/>
                  <a:gd name="T28" fmla="*/ 117 w 150"/>
                  <a:gd name="T29" fmla="*/ 65 h 79"/>
                  <a:gd name="T30" fmla="*/ 115 w 150"/>
                  <a:gd name="T31" fmla="*/ 66 h 79"/>
                  <a:gd name="T32" fmla="*/ 89 w 150"/>
                  <a:gd name="T33" fmla="*/ 62 h 79"/>
                  <a:gd name="T34" fmla="*/ 90 w 150"/>
                  <a:gd name="T35" fmla="*/ 59 h 79"/>
                  <a:gd name="T36" fmla="*/ 98 w 150"/>
                  <a:gd name="T37" fmla="*/ 61 h 79"/>
                  <a:gd name="T38" fmla="*/ 97 w 150"/>
                  <a:gd name="T39" fmla="*/ 64 h 79"/>
                  <a:gd name="T40" fmla="*/ 79 w 150"/>
                  <a:gd name="T41" fmla="*/ 59 h 79"/>
                  <a:gd name="T42" fmla="*/ 71 w 150"/>
                  <a:gd name="T43" fmla="*/ 55 h 79"/>
                  <a:gd name="T44" fmla="*/ 73 w 150"/>
                  <a:gd name="T45" fmla="*/ 54 h 79"/>
                  <a:gd name="T46" fmla="*/ 81 w 150"/>
                  <a:gd name="T47" fmla="*/ 58 h 79"/>
                  <a:gd name="T48" fmla="*/ 80 w 150"/>
                  <a:gd name="T49" fmla="*/ 60 h 79"/>
                  <a:gd name="T50" fmla="*/ 55 w 150"/>
                  <a:gd name="T51" fmla="*/ 50 h 79"/>
                  <a:gd name="T52" fmla="*/ 54 w 150"/>
                  <a:gd name="T53" fmla="*/ 48 h 79"/>
                  <a:gd name="T54" fmla="*/ 64 w 150"/>
                  <a:gd name="T55" fmla="*/ 50 h 79"/>
                  <a:gd name="T56" fmla="*/ 64 w 150"/>
                  <a:gd name="T57" fmla="*/ 52 h 79"/>
                  <a:gd name="T58" fmla="*/ 62 w 150"/>
                  <a:gd name="T59" fmla="*/ 53 h 79"/>
                  <a:gd name="T60" fmla="*/ 39 w 150"/>
                  <a:gd name="T61" fmla="*/ 40 h 79"/>
                  <a:gd name="T62" fmla="*/ 41 w 150"/>
                  <a:gd name="T63" fmla="*/ 38 h 79"/>
                  <a:gd name="T64" fmla="*/ 48 w 150"/>
                  <a:gd name="T65" fmla="*/ 42 h 79"/>
                  <a:gd name="T66" fmla="*/ 47 w 150"/>
                  <a:gd name="T67" fmla="*/ 45 h 79"/>
                  <a:gd name="T68" fmla="*/ 31 w 150"/>
                  <a:gd name="T69" fmla="*/ 34 h 79"/>
                  <a:gd name="T70" fmla="*/ 25 w 150"/>
                  <a:gd name="T71" fmla="*/ 27 h 79"/>
                  <a:gd name="T72" fmla="*/ 27 w 150"/>
                  <a:gd name="T73" fmla="*/ 27 h 79"/>
                  <a:gd name="T74" fmla="*/ 33 w 150"/>
                  <a:gd name="T75" fmla="*/ 34 h 79"/>
                  <a:gd name="T76" fmla="*/ 32 w 150"/>
                  <a:gd name="T77" fmla="*/ 35 h 79"/>
                  <a:gd name="T78" fmla="*/ 12 w 150"/>
                  <a:gd name="T79" fmla="*/ 17 h 79"/>
                  <a:gd name="T80" fmla="*/ 12 w 150"/>
                  <a:gd name="T81" fmla="*/ 14 h 79"/>
                  <a:gd name="T82" fmla="*/ 20 w 150"/>
                  <a:gd name="T83" fmla="*/ 20 h 79"/>
                  <a:gd name="T84" fmla="*/ 20 w 150"/>
                  <a:gd name="T85" fmla="*/ 22 h 79"/>
                  <a:gd name="T86" fmla="*/ 18 w 150"/>
                  <a:gd name="T87" fmla="*/ 22 h 79"/>
                  <a:gd name="T88" fmla="*/ 1 w 150"/>
                  <a:gd name="T89" fmla="*/ 2 h 79"/>
                  <a:gd name="T90" fmla="*/ 1 w 150"/>
                  <a:gd name="T91" fmla="*/ 0 h 79"/>
                  <a:gd name="T92" fmla="*/ 8 w 150"/>
                  <a:gd name="T93" fmla="*/ 7 h 79"/>
                  <a:gd name="T94" fmla="*/ 8 w 150"/>
                  <a:gd name="T95" fmla="*/ 9 h 79"/>
                  <a:gd name="T96" fmla="*/ 6 w 150"/>
                  <a:gd name="T97" fmla="*/ 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" h="79">
                    <a:moveTo>
                      <a:pt x="147" y="79"/>
                    </a:moveTo>
                    <a:cubicBezTo>
                      <a:pt x="146" y="77"/>
                      <a:pt x="144" y="75"/>
                      <a:pt x="141" y="74"/>
                    </a:cubicBezTo>
                    <a:cubicBezTo>
                      <a:pt x="141" y="74"/>
                      <a:pt x="141" y="74"/>
                      <a:pt x="141" y="74"/>
                    </a:cubicBezTo>
                    <a:cubicBezTo>
                      <a:pt x="140" y="73"/>
                      <a:pt x="140" y="73"/>
                      <a:pt x="141" y="72"/>
                    </a:cubicBezTo>
                    <a:cubicBezTo>
                      <a:pt x="141" y="72"/>
                      <a:pt x="141" y="72"/>
                      <a:pt x="141" y="72"/>
                    </a:cubicBezTo>
                    <a:cubicBezTo>
                      <a:pt x="141" y="71"/>
                      <a:pt x="142" y="71"/>
                      <a:pt x="143" y="71"/>
                    </a:cubicBezTo>
                    <a:cubicBezTo>
                      <a:pt x="143" y="71"/>
                      <a:pt x="143" y="71"/>
                      <a:pt x="143" y="71"/>
                    </a:cubicBezTo>
                    <a:cubicBezTo>
                      <a:pt x="145" y="73"/>
                      <a:pt x="148" y="75"/>
                      <a:pt x="149" y="77"/>
                    </a:cubicBezTo>
                    <a:cubicBezTo>
                      <a:pt x="149" y="77"/>
                      <a:pt x="149" y="77"/>
                      <a:pt x="149" y="77"/>
                    </a:cubicBezTo>
                    <a:cubicBezTo>
                      <a:pt x="150" y="77"/>
                      <a:pt x="150" y="78"/>
                      <a:pt x="149" y="79"/>
                    </a:cubicBezTo>
                    <a:cubicBezTo>
                      <a:pt x="149" y="79"/>
                      <a:pt x="149" y="79"/>
                      <a:pt x="149" y="79"/>
                    </a:cubicBezTo>
                    <a:cubicBezTo>
                      <a:pt x="149" y="79"/>
                      <a:pt x="148" y="79"/>
                      <a:pt x="148" y="7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7" y="79"/>
                      <a:pt x="147" y="79"/>
                    </a:cubicBezTo>
                    <a:close/>
                    <a:moveTo>
                      <a:pt x="132" y="70"/>
                    </a:moveTo>
                    <a:cubicBezTo>
                      <a:pt x="130" y="69"/>
                      <a:pt x="127" y="68"/>
                      <a:pt x="125" y="68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4" y="68"/>
                      <a:pt x="123" y="67"/>
                      <a:pt x="124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24" y="65"/>
                      <a:pt x="125" y="65"/>
                      <a:pt x="125" y="65"/>
                    </a:cubicBezTo>
                    <a:cubicBezTo>
                      <a:pt x="125" y="65"/>
                      <a:pt x="125" y="65"/>
                      <a:pt x="125" y="65"/>
                    </a:cubicBezTo>
                    <a:cubicBezTo>
                      <a:pt x="128" y="66"/>
                      <a:pt x="131" y="66"/>
                      <a:pt x="133" y="67"/>
                    </a:cubicBezTo>
                    <a:cubicBezTo>
                      <a:pt x="133" y="67"/>
                      <a:pt x="133" y="67"/>
                      <a:pt x="133" y="67"/>
                    </a:cubicBezTo>
                    <a:cubicBezTo>
                      <a:pt x="134" y="67"/>
                      <a:pt x="134" y="68"/>
                      <a:pt x="134" y="69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4" y="70"/>
                      <a:pt x="133" y="70"/>
                      <a:pt x="133" y="70"/>
                    </a:cubicBezTo>
                    <a:cubicBezTo>
                      <a:pt x="133" y="70"/>
                      <a:pt x="133" y="70"/>
                      <a:pt x="133" y="70"/>
                    </a:cubicBezTo>
                    <a:cubicBezTo>
                      <a:pt x="133" y="70"/>
                      <a:pt x="132" y="70"/>
                      <a:pt x="132" y="70"/>
                    </a:cubicBezTo>
                    <a:close/>
                    <a:moveTo>
                      <a:pt x="115" y="66"/>
                    </a:moveTo>
                    <a:cubicBezTo>
                      <a:pt x="113" y="66"/>
                      <a:pt x="112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0" y="65"/>
                      <a:pt x="107" y="65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06" y="65"/>
                      <a:pt x="106" y="64"/>
                      <a:pt x="106" y="64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3"/>
                      <a:pt x="107" y="62"/>
                      <a:pt x="107" y="62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110" y="63"/>
                      <a:pt x="112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63"/>
                      <a:pt x="113" y="63"/>
                      <a:pt x="115" y="63"/>
                    </a:cubicBezTo>
                    <a:cubicBezTo>
                      <a:pt x="115" y="63"/>
                      <a:pt x="115" y="63"/>
                      <a:pt x="115" y="63"/>
                    </a:cubicBezTo>
                    <a:cubicBezTo>
                      <a:pt x="116" y="63"/>
                      <a:pt x="117" y="64"/>
                      <a:pt x="117" y="65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17" y="65"/>
                      <a:pt x="116" y="66"/>
                      <a:pt x="115" y="66"/>
                    </a:cubicBezTo>
                    <a:cubicBezTo>
                      <a:pt x="115" y="66"/>
                      <a:pt x="115" y="66"/>
                      <a:pt x="115" y="66"/>
                    </a:cubicBezTo>
                    <a:cubicBezTo>
                      <a:pt x="115" y="66"/>
                      <a:pt x="115" y="66"/>
                      <a:pt x="115" y="66"/>
                    </a:cubicBezTo>
                    <a:close/>
                    <a:moveTo>
                      <a:pt x="97" y="64"/>
                    </a:moveTo>
                    <a:cubicBezTo>
                      <a:pt x="95" y="63"/>
                      <a:pt x="92" y="63"/>
                      <a:pt x="89" y="62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88" y="62"/>
                      <a:pt x="88" y="61"/>
                      <a:pt x="88" y="60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9"/>
                      <a:pt x="89" y="59"/>
                      <a:pt x="90" y="59"/>
                    </a:cubicBezTo>
                    <a:cubicBezTo>
                      <a:pt x="90" y="59"/>
                      <a:pt x="90" y="59"/>
                      <a:pt x="90" y="59"/>
                    </a:cubicBezTo>
                    <a:cubicBezTo>
                      <a:pt x="93" y="60"/>
                      <a:pt x="95" y="60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8" y="61"/>
                      <a:pt x="99" y="62"/>
                      <a:pt x="99" y="63"/>
                    </a:cubicBezTo>
                    <a:cubicBezTo>
                      <a:pt x="99" y="63"/>
                      <a:pt x="99" y="63"/>
                      <a:pt x="99" y="63"/>
                    </a:cubicBezTo>
                    <a:cubicBezTo>
                      <a:pt x="99" y="63"/>
                      <a:pt x="98" y="64"/>
                      <a:pt x="97" y="64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7" y="64"/>
                      <a:pt x="97" y="64"/>
                      <a:pt x="97" y="64"/>
                    </a:cubicBezTo>
                    <a:close/>
                    <a:moveTo>
                      <a:pt x="79" y="59"/>
                    </a:moveTo>
                    <a:cubicBezTo>
                      <a:pt x="77" y="59"/>
                      <a:pt x="74" y="58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1" y="57"/>
                      <a:pt x="71" y="56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4"/>
                      <a:pt x="72" y="54"/>
                      <a:pt x="73" y="5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75" y="55"/>
                      <a:pt x="78" y="56"/>
                      <a:pt x="80" y="57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81" y="57"/>
                      <a:pt x="81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1" y="59"/>
                      <a:pt x="80" y="60"/>
                      <a:pt x="80" y="60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0" y="60"/>
                      <a:pt x="80" y="59"/>
                      <a:pt x="79" y="59"/>
                    </a:cubicBezTo>
                    <a:close/>
                    <a:moveTo>
                      <a:pt x="62" y="53"/>
                    </a:moveTo>
                    <a:cubicBezTo>
                      <a:pt x="60" y="52"/>
                      <a:pt x="57" y="51"/>
                      <a:pt x="55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4" y="49"/>
                      <a:pt x="54" y="48"/>
                      <a:pt x="54" y="48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5" y="47"/>
                      <a:pt x="56" y="47"/>
                      <a:pt x="56" y="47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9" y="48"/>
                      <a:pt x="61" y="49"/>
                      <a:pt x="64" y="50"/>
                    </a:cubicBezTo>
                    <a:cubicBezTo>
                      <a:pt x="64" y="50"/>
                      <a:pt x="64" y="50"/>
                      <a:pt x="64" y="50"/>
                    </a:cubicBezTo>
                    <a:cubicBezTo>
                      <a:pt x="64" y="51"/>
                      <a:pt x="65" y="52"/>
                      <a:pt x="64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4" y="53"/>
                      <a:pt x="64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2" y="53"/>
                    </a:cubicBezTo>
                    <a:close/>
                    <a:moveTo>
                      <a:pt x="46" y="45"/>
                    </a:moveTo>
                    <a:cubicBezTo>
                      <a:pt x="44" y="43"/>
                      <a:pt x="42" y="42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8" y="39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40" y="37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3" y="39"/>
                      <a:pt x="45" y="41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3"/>
                      <a:pt x="49" y="43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5"/>
                      <a:pt x="47" y="45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5"/>
                      <a:pt x="46" y="45"/>
                      <a:pt x="46" y="45"/>
                    </a:cubicBezTo>
                    <a:close/>
                    <a:moveTo>
                      <a:pt x="31" y="34"/>
                    </a:moveTo>
                    <a:cubicBezTo>
                      <a:pt x="29" y="33"/>
                      <a:pt x="27" y="31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4" y="29"/>
                      <a:pt x="24" y="28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6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9"/>
                      <a:pt x="31" y="31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4" y="33"/>
                      <a:pt x="34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5"/>
                      <a:pt x="33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1" y="35"/>
                      <a:pt x="31" y="34"/>
                    </a:cubicBezTo>
                    <a:close/>
                    <a:moveTo>
                      <a:pt x="18" y="22"/>
                    </a:moveTo>
                    <a:cubicBezTo>
                      <a:pt x="16" y="21"/>
                      <a:pt x="14" y="19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1" y="16"/>
                      <a:pt x="11" y="15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4" y="14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8" y="19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3"/>
                      <a:pt x="18" y="23"/>
                      <a:pt x="18" y="22"/>
                    </a:cubicBezTo>
                    <a:close/>
                    <a:moveTo>
                      <a:pt x="6" y="9"/>
                    </a:moveTo>
                    <a:cubicBezTo>
                      <a:pt x="4" y="7"/>
                      <a:pt x="2" y="5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3"/>
                      <a:pt x="6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5" name="Freeform 192"/>
              <p:cNvSpPr>
                <a:spLocks noEditPoints="1"/>
              </p:cNvSpPr>
              <p:nvPr/>
            </p:nvSpPr>
            <p:spPr bwMode="auto">
              <a:xfrm>
                <a:off x="8083551" y="661988"/>
                <a:ext cx="222250" cy="266700"/>
              </a:xfrm>
              <a:custGeom>
                <a:avLst/>
                <a:gdLst>
                  <a:gd name="T0" fmla="*/ 1 w 59"/>
                  <a:gd name="T1" fmla="*/ 68 h 71"/>
                  <a:gd name="T2" fmla="*/ 6 w 59"/>
                  <a:gd name="T3" fmla="*/ 67 h 71"/>
                  <a:gd name="T4" fmla="*/ 8 w 59"/>
                  <a:gd name="T5" fmla="*/ 68 h 71"/>
                  <a:gd name="T6" fmla="*/ 7 w 59"/>
                  <a:gd name="T7" fmla="*/ 70 h 71"/>
                  <a:gd name="T8" fmla="*/ 2 w 59"/>
                  <a:gd name="T9" fmla="*/ 71 h 71"/>
                  <a:gd name="T10" fmla="*/ 1 w 59"/>
                  <a:gd name="T11" fmla="*/ 71 h 71"/>
                  <a:gd name="T12" fmla="*/ 0 w 59"/>
                  <a:gd name="T13" fmla="*/ 70 h 71"/>
                  <a:gd name="T14" fmla="*/ 15 w 59"/>
                  <a:gd name="T15" fmla="*/ 64 h 71"/>
                  <a:gd name="T16" fmla="*/ 22 w 59"/>
                  <a:gd name="T17" fmla="*/ 60 h 71"/>
                  <a:gd name="T18" fmla="*/ 22 w 59"/>
                  <a:gd name="T19" fmla="*/ 60 h 71"/>
                  <a:gd name="T20" fmla="*/ 24 w 59"/>
                  <a:gd name="T21" fmla="*/ 61 h 71"/>
                  <a:gd name="T22" fmla="*/ 24 w 59"/>
                  <a:gd name="T23" fmla="*/ 63 h 71"/>
                  <a:gd name="T24" fmla="*/ 17 w 59"/>
                  <a:gd name="T25" fmla="*/ 66 h 71"/>
                  <a:gd name="T26" fmla="*/ 16 w 59"/>
                  <a:gd name="T27" fmla="*/ 66 h 71"/>
                  <a:gd name="T28" fmla="*/ 30 w 59"/>
                  <a:gd name="T29" fmla="*/ 57 h 71"/>
                  <a:gd name="T30" fmla="*/ 30 w 59"/>
                  <a:gd name="T31" fmla="*/ 54 h 71"/>
                  <a:gd name="T32" fmla="*/ 36 w 59"/>
                  <a:gd name="T33" fmla="*/ 49 h 71"/>
                  <a:gd name="T34" fmla="*/ 38 w 59"/>
                  <a:gd name="T35" fmla="*/ 49 h 71"/>
                  <a:gd name="T36" fmla="*/ 38 w 59"/>
                  <a:gd name="T37" fmla="*/ 51 h 71"/>
                  <a:gd name="T38" fmla="*/ 32 w 59"/>
                  <a:gd name="T39" fmla="*/ 57 h 71"/>
                  <a:gd name="T40" fmla="*/ 31 w 59"/>
                  <a:gd name="T41" fmla="*/ 57 h 71"/>
                  <a:gd name="T42" fmla="*/ 43 w 59"/>
                  <a:gd name="T43" fmla="*/ 44 h 71"/>
                  <a:gd name="T44" fmla="*/ 42 w 59"/>
                  <a:gd name="T45" fmla="*/ 42 h 71"/>
                  <a:gd name="T46" fmla="*/ 46 w 59"/>
                  <a:gd name="T47" fmla="*/ 35 h 71"/>
                  <a:gd name="T48" fmla="*/ 48 w 59"/>
                  <a:gd name="T49" fmla="*/ 34 h 71"/>
                  <a:gd name="T50" fmla="*/ 49 w 59"/>
                  <a:gd name="T51" fmla="*/ 36 h 71"/>
                  <a:gd name="T52" fmla="*/ 45 w 59"/>
                  <a:gd name="T53" fmla="*/ 43 h 71"/>
                  <a:gd name="T54" fmla="*/ 44 w 59"/>
                  <a:gd name="T55" fmla="*/ 44 h 71"/>
                  <a:gd name="T56" fmla="*/ 51 w 59"/>
                  <a:gd name="T57" fmla="*/ 28 h 71"/>
                  <a:gd name="T58" fmla="*/ 51 w 59"/>
                  <a:gd name="T59" fmla="*/ 26 h 71"/>
                  <a:gd name="T60" fmla="*/ 53 w 59"/>
                  <a:gd name="T61" fmla="*/ 19 h 71"/>
                  <a:gd name="T62" fmla="*/ 55 w 59"/>
                  <a:gd name="T63" fmla="*/ 18 h 71"/>
                  <a:gd name="T64" fmla="*/ 56 w 59"/>
                  <a:gd name="T65" fmla="*/ 19 h 71"/>
                  <a:gd name="T66" fmla="*/ 53 w 59"/>
                  <a:gd name="T67" fmla="*/ 27 h 71"/>
                  <a:gd name="T68" fmla="*/ 52 w 59"/>
                  <a:gd name="T69" fmla="*/ 28 h 71"/>
                  <a:gd name="T70" fmla="*/ 57 w 59"/>
                  <a:gd name="T71" fmla="*/ 11 h 71"/>
                  <a:gd name="T72" fmla="*/ 55 w 59"/>
                  <a:gd name="T73" fmla="*/ 9 h 71"/>
                  <a:gd name="T74" fmla="*/ 56 w 59"/>
                  <a:gd name="T75" fmla="*/ 1 h 71"/>
                  <a:gd name="T76" fmla="*/ 58 w 59"/>
                  <a:gd name="T77" fmla="*/ 0 h 71"/>
                  <a:gd name="T78" fmla="*/ 59 w 59"/>
                  <a:gd name="T79" fmla="*/ 1 h 71"/>
                  <a:gd name="T80" fmla="*/ 58 w 59"/>
                  <a:gd name="T81" fmla="*/ 10 h 71"/>
                  <a:gd name="T82" fmla="*/ 57 w 59"/>
                  <a:gd name="T83" fmla="*/ 11 h 71"/>
                  <a:gd name="T84" fmla="*/ 57 w 59"/>
                  <a:gd name="T85" fmla="*/ 1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71">
                    <a:moveTo>
                      <a:pt x="0" y="70"/>
                    </a:moveTo>
                    <a:cubicBezTo>
                      <a:pt x="0" y="69"/>
                      <a:pt x="0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3" y="68"/>
                      <a:pt x="5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7"/>
                      <a:pt x="8" y="67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8" y="69"/>
                      <a:pt x="7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5" y="70"/>
                      <a:pt x="4" y="71"/>
                      <a:pt x="2" y="71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2" y="71"/>
                      <a:pt x="2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0" y="71"/>
                      <a:pt x="0" y="70"/>
                    </a:cubicBezTo>
                    <a:close/>
                    <a:moveTo>
                      <a:pt x="15" y="65"/>
                    </a:moveTo>
                    <a:cubicBezTo>
                      <a:pt x="14" y="65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8" y="62"/>
                      <a:pt x="20" y="61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3" y="60"/>
                      <a:pt x="24" y="60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5" y="61"/>
                      <a:pt x="25" y="62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2" y="64"/>
                      <a:pt x="19" y="65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5" y="66"/>
                      <a:pt x="15" y="66"/>
                      <a:pt x="15" y="65"/>
                    </a:cubicBezTo>
                    <a:close/>
                    <a:moveTo>
                      <a:pt x="30" y="57"/>
                    </a:moveTo>
                    <a:cubicBezTo>
                      <a:pt x="30" y="56"/>
                      <a:pt x="30" y="55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2" y="53"/>
                      <a:pt x="34" y="51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7" y="49"/>
                      <a:pt x="38" y="48"/>
                      <a:pt x="38" y="49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9" y="50"/>
                      <a:pt x="39" y="51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6" y="53"/>
                      <a:pt x="34" y="55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0" y="57"/>
                      <a:pt x="30" y="57"/>
                    </a:cubicBezTo>
                    <a:close/>
                    <a:moveTo>
                      <a:pt x="43" y="44"/>
                    </a:moveTo>
                    <a:cubicBezTo>
                      <a:pt x="42" y="43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4" y="39"/>
                      <a:pt x="45" y="37"/>
                      <a:pt x="46" y="35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7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8" y="39"/>
                      <a:pt x="46" y="41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3" y="44"/>
                      <a:pt x="43" y="44"/>
                      <a:pt x="43" y="44"/>
                    </a:cubicBezTo>
                    <a:close/>
                    <a:moveTo>
                      <a:pt x="51" y="28"/>
                    </a:moveTo>
                    <a:cubicBezTo>
                      <a:pt x="51" y="28"/>
                      <a:pt x="50" y="27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2" y="23"/>
                      <a:pt x="52" y="21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8"/>
                      <a:pt x="54" y="17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22"/>
                      <a:pt x="54" y="24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8"/>
                      <a:pt x="53" y="28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52" y="28"/>
                      <a:pt x="51" y="28"/>
                    </a:cubicBezTo>
                    <a:close/>
                    <a:moveTo>
                      <a:pt x="57" y="11"/>
                    </a:moveTo>
                    <a:cubicBezTo>
                      <a:pt x="56" y="11"/>
                      <a:pt x="55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4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0"/>
                      <a:pt x="57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9" y="0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5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6" name="Freeform 193"/>
              <p:cNvSpPr>
                <a:spLocks noEditPoints="1"/>
              </p:cNvSpPr>
              <p:nvPr/>
            </p:nvSpPr>
            <p:spPr bwMode="auto">
              <a:xfrm>
                <a:off x="8102601" y="612775"/>
                <a:ext cx="180975" cy="239713"/>
              </a:xfrm>
              <a:custGeom>
                <a:avLst/>
                <a:gdLst>
                  <a:gd name="T0" fmla="*/ 2 w 48"/>
                  <a:gd name="T1" fmla="*/ 61 h 64"/>
                  <a:gd name="T2" fmla="*/ 9 w 48"/>
                  <a:gd name="T3" fmla="*/ 58 h 64"/>
                  <a:gd name="T4" fmla="*/ 11 w 48"/>
                  <a:gd name="T5" fmla="*/ 59 h 64"/>
                  <a:gd name="T6" fmla="*/ 10 w 48"/>
                  <a:gd name="T7" fmla="*/ 61 h 64"/>
                  <a:gd name="T8" fmla="*/ 3 w 48"/>
                  <a:gd name="T9" fmla="*/ 64 h 64"/>
                  <a:gd name="T10" fmla="*/ 2 w 48"/>
                  <a:gd name="T11" fmla="*/ 64 h 64"/>
                  <a:gd name="T12" fmla="*/ 1 w 48"/>
                  <a:gd name="T13" fmla="*/ 63 h 64"/>
                  <a:gd name="T14" fmla="*/ 17 w 48"/>
                  <a:gd name="T15" fmla="*/ 53 h 64"/>
                  <a:gd name="T16" fmla="*/ 24 w 48"/>
                  <a:gd name="T17" fmla="*/ 48 h 64"/>
                  <a:gd name="T18" fmla="*/ 24 w 48"/>
                  <a:gd name="T19" fmla="*/ 48 h 64"/>
                  <a:gd name="T20" fmla="*/ 26 w 48"/>
                  <a:gd name="T21" fmla="*/ 48 h 64"/>
                  <a:gd name="T22" fmla="*/ 25 w 48"/>
                  <a:gd name="T23" fmla="*/ 51 h 64"/>
                  <a:gd name="T24" fmla="*/ 19 w 48"/>
                  <a:gd name="T25" fmla="*/ 56 h 64"/>
                  <a:gd name="T26" fmla="*/ 18 w 48"/>
                  <a:gd name="T27" fmla="*/ 56 h 64"/>
                  <a:gd name="T28" fmla="*/ 31 w 48"/>
                  <a:gd name="T29" fmla="*/ 43 h 64"/>
                  <a:gd name="T30" fmla="*/ 30 w 48"/>
                  <a:gd name="T31" fmla="*/ 41 h 64"/>
                  <a:gd name="T32" fmla="*/ 35 w 48"/>
                  <a:gd name="T33" fmla="*/ 35 h 64"/>
                  <a:gd name="T34" fmla="*/ 37 w 48"/>
                  <a:gd name="T35" fmla="*/ 35 h 64"/>
                  <a:gd name="T36" fmla="*/ 37 w 48"/>
                  <a:gd name="T37" fmla="*/ 37 h 64"/>
                  <a:gd name="T38" fmla="*/ 33 w 48"/>
                  <a:gd name="T39" fmla="*/ 43 h 64"/>
                  <a:gd name="T40" fmla="*/ 32 w 48"/>
                  <a:gd name="T41" fmla="*/ 44 h 64"/>
                  <a:gd name="T42" fmla="*/ 40 w 48"/>
                  <a:gd name="T43" fmla="*/ 28 h 64"/>
                  <a:gd name="T44" fmla="*/ 40 w 48"/>
                  <a:gd name="T45" fmla="*/ 26 h 64"/>
                  <a:gd name="T46" fmla="*/ 42 w 48"/>
                  <a:gd name="T47" fmla="*/ 19 h 64"/>
                  <a:gd name="T48" fmla="*/ 44 w 48"/>
                  <a:gd name="T49" fmla="*/ 18 h 64"/>
                  <a:gd name="T50" fmla="*/ 45 w 48"/>
                  <a:gd name="T51" fmla="*/ 20 h 64"/>
                  <a:gd name="T52" fmla="*/ 42 w 48"/>
                  <a:gd name="T53" fmla="*/ 28 h 64"/>
                  <a:gd name="T54" fmla="*/ 41 w 48"/>
                  <a:gd name="T55" fmla="*/ 29 h 64"/>
                  <a:gd name="T56" fmla="*/ 46 w 48"/>
                  <a:gd name="T57" fmla="*/ 11 h 64"/>
                  <a:gd name="T58" fmla="*/ 44 w 48"/>
                  <a:gd name="T59" fmla="*/ 10 h 64"/>
                  <a:gd name="T60" fmla="*/ 45 w 48"/>
                  <a:gd name="T61" fmla="*/ 2 h 64"/>
                  <a:gd name="T62" fmla="*/ 45 w 48"/>
                  <a:gd name="T63" fmla="*/ 2 h 64"/>
                  <a:gd name="T64" fmla="*/ 46 w 48"/>
                  <a:gd name="T65" fmla="*/ 0 h 64"/>
                  <a:gd name="T66" fmla="*/ 48 w 48"/>
                  <a:gd name="T67" fmla="*/ 2 h 64"/>
                  <a:gd name="T68" fmla="*/ 48 w 48"/>
                  <a:gd name="T69" fmla="*/ 2 h 64"/>
                  <a:gd name="T70" fmla="*/ 47 w 48"/>
                  <a:gd name="T71" fmla="*/ 10 h 64"/>
                  <a:gd name="T72" fmla="*/ 46 w 48"/>
                  <a:gd name="T73" fmla="*/ 1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64">
                    <a:moveTo>
                      <a:pt x="1" y="63"/>
                    </a:moveTo>
                    <a:cubicBezTo>
                      <a:pt x="0" y="62"/>
                      <a:pt x="1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4" y="60"/>
                      <a:pt x="7" y="59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10" y="58"/>
                      <a:pt x="10" y="58"/>
                      <a:pt x="11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11" y="60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8" y="62"/>
                      <a:pt x="5" y="63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2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4"/>
                      <a:pt x="1" y="63"/>
                    </a:cubicBezTo>
                    <a:close/>
                    <a:moveTo>
                      <a:pt x="17" y="55"/>
                    </a:moveTo>
                    <a:cubicBezTo>
                      <a:pt x="16" y="54"/>
                      <a:pt x="17" y="54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0" y="52"/>
                      <a:pt x="22" y="50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5" y="48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9"/>
                      <a:pt x="26" y="50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4" y="52"/>
                      <a:pt x="21" y="54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7" y="56"/>
                      <a:pt x="17" y="55"/>
                    </a:cubicBezTo>
                    <a:close/>
                    <a:moveTo>
                      <a:pt x="31" y="43"/>
                    </a:moveTo>
                    <a:cubicBezTo>
                      <a:pt x="30" y="43"/>
                      <a:pt x="30" y="42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2" y="39"/>
                      <a:pt x="34" y="37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8" y="35"/>
                      <a:pt x="38" y="3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9"/>
                      <a:pt x="34" y="41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1" y="44"/>
                      <a:pt x="31" y="44"/>
                      <a:pt x="31" y="43"/>
                    </a:cubicBezTo>
                    <a:close/>
                    <a:moveTo>
                      <a:pt x="40" y="28"/>
                    </a:moveTo>
                    <a:cubicBezTo>
                      <a:pt x="40" y="28"/>
                      <a:pt x="39" y="27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1" y="24"/>
                      <a:pt x="41" y="21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8"/>
                      <a:pt x="43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5" y="18"/>
                      <a:pt x="45" y="19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2"/>
                      <a:pt x="43" y="25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1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0" y="29"/>
                      <a:pt x="40" y="28"/>
                    </a:cubicBezTo>
                    <a:close/>
                    <a:moveTo>
                      <a:pt x="46" y="11"/>
                    </a:moveTo>
                    <a:cubicBezTo>
                      <a:pt x="45" y="11"/>
                      <a:pt x="44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5" y="6"/>
                      <a:pt x="45" y="4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1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8" y="1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4"/>
                      <a:pt x="48" y="6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7" name="Freeform 194"/>
              <p:cNvSpPr>
                <a:spLocks noEditPoints="1"/>
              </p:cNvSpPr>
              <p:nvPr/>
            </p:nvSpPr>
            <p:spPr bwMode="auto">
              <a:xfrm>
                <a:off x="8658226" y="1116013"/>
                <a:ext cx="436563" cy="85725"/>
              </a:xfrm>
              <a:custGeom>
                <a:avLst/>
                <a:gdLst>
                  <a:gd name="T0" fmla="*/ 90 w 116"/>
                  <a:gd name="T1" fmla="*/ 20 h 23"/>
                  <a:gd name="T2" fmla="*/ 97 w 116"/>
                  <a:gd name="T3" fmla="*/ 20 h 23"/>
                  <a:gd name="T4" fmla="*/ 99 w 116"/>
                  <a:gd name="T5" fmla="*/ 21 h 23"/>
                  <a:gd name="T6" fmla="*/ 98 w 116"/>
                  <a:gd name="T7" fmla="*/ 23 h 23"/>
                  <a:gd name="T8" fmla="*/ 90 w 116"/>
                  <a:gd name="T9" fmla="*/ 23 h 23"/>
                  <a:gd name="T10" fmla="*/ 90 w 116"/>
                  <a:gd name="T11" fmla="*/ 23 h 23"/>
                  <a:gd name="T12" fmla="*/ 88 w 116"/>
                  <a:gd name="T13" fmla="*/ 22 h 23"/>
                  <a:gd name="T14" fmla="*/ 71 w 116"/>
                  <a:gd name="T15" fmla="*/ 22 h 23"/>
                  <a:gd name="T16" fmla="*/ 70 w 116"/>
                  <a:gd name="T17" fmla="*/ 21 h 23"/>
                  <a:gd name="T18" fmla="*/ 72 w 116"/>
                  <a:gd name="T19" fmla="*/ 19 h 23"/>
                  <a:gd name="T20" fmla="*/ 80 w 116"/>
                  <a:gd name="T21" fmla="*/ 20 h 23"/>
                  <a:gd name="T22" fmla="*/ 81 w 116"/>
                  <a:gd name="T23" fmla="*/ 21 h 23"/>
                  <a:gd name="T24" fmla="*/ 80 w 116"/>
                  <a:gd name="T25" fmla="*/ 23 h 23"/>
                  <a:gd name="T26" fmla="*/ 79 w 116"/>
                  <a:gd name="T27" fmla="*/ 23 h 23"/>
                  <a:gd name="T28" fmla="*/ 107 w 116"/>
                  <a:gd name="T29" fmla="*/ 18 h 23"/>
                  <a:gd name="T30" fmla="*/ 114 w 116"/>
                  <a:gd name="T31" fmla="*/ 16 h 23"/>
                  <a:gd name="T32" fmla="*/ 116 w 116"/>
                  <a:gd name="T33" fmla="*/ 17 h 23"/>
                  <a:gd name="T34" fmla="*/ 115 w 116"/>
                  <a:gd name="T35" fmla="*/ 19 h 23"/>
                  <a:gd name="T36" fmla="*/ 108 w 116"/>
                  <a:gd name="T37" fmla="*/ 21 h 23"/>
                  <a:gd name="T38" fmla="*/ 107 w 116"/>
                  <a:gd name="T39" fmla="*/ 21 h 23"/>
                  <a:gd name="T40" fmla="*/ 106 w 116"/>
                  <a:gd name="T41" fmla="*/ 20 h 23"/>
                  <a:gd name="T42" fmla="*/ 53 w 116"/>
                  <a:gd name="T43" fmla="*/ 19 h 23"/>
                  <a:gd name="T44" fmla="*/ 52 w 116"/>
                  <a:gd name="T45" fmla="*/ 18 h 23"/>
                  <a:gd name="T46" fmla="*/ 54 w 116"/>
                  <a:gd name="T47" fmla="*/ 16 h 23"/>
                  <a:gd name="T48" fmla="*/ 62 w 116"/>
                  <a:gd name="T49" fmla="*/ 18 h 23"/>
                  <a:gd name="T50" fmla="*/ 63 w 116"/>
                  <a:gd name="T51" fmla="*/ 20 h 23"/>
                  <a:gd name="T52" fmla="*/ 62 w 116"/>
                  <a:gd name="T53" fmla="*/ 21 h 23"/>
                  <a:gd name="T54" fmla="*/ 61 w 116"/>
                  <a:gd name="T55" fmla="*/ 21 h 23"/>
                  <a:gd name="T56" fmla="*/ 36 w 116"/>
                  <a:gd name="T57" fmla="*/ 15 h 23"/>
                  <a:gd name="T58" fmla="*/ 35 w 116"/>
                  <a:gd name="T59" fmla="*/ 13 h 23"/>
                  <a:gd name="T60" fmla="*/ 37 w 116"/>
                  <a:gd name="T61" fmla="*/ 12 h 23"/>
                  <a:gd name="T62" fmla="*/ 44 w 116"/>
                  <a:gd name="T63" fmla="*/ 14 h 23"/>
                  <a:gd name="T64" fmla="*/ 45 w 116"/>
                  <a:gd name="T65" fmla="*/ 16 h 23"/>
                  <a:gd name="T66" fmla="*/ 44 w 116"/>
                  <a:gd name="T67" fmla="*/ 17 h 23"/>
                  <a:gd name="T68" fmla="*/ 44 w 116"/>
                  <a:gd name="T69" fmla="*/ 17 h 23"/>
                  <a:gd name="T70" fmla="*/ 19 w 116"/>
                  <a:gd name="T71" fmla="*/ 10 h 23"/>
                  <a:gd name="T72" fmla="*/ 18 w 116"/>
                  <a:gd name="T73" fmla="*/ 8 h 23"/>
                  <a:gd name="T74" fmla="*/ 20 w 116"/>
                  <a:gd name="T75" fmla="*/ 7 h 23"/>
                  <a:gd name="T76" fmla="*/ 27 w 116"/>
                  <a:gd name="T77" fmla="*/ 9 h 23"/>
                  <a:gd name="T78" fmla="*/ 28 w 116"/>
                  <a:gd name="T79" fmla="*/ 11 h 23"/>
                  <a:gd name="T80" fmla="*/ 27 w 116"/>
                  <a:gd name="T81" fmla="*/ 12 h 23"/>
                  <a:gd name="T82" fmla="*/ 26 w 116"/>
                  <a:gd name="T83" fmla="*/ 12 h 23"/>
                  <a:gd name="T84" fmla="*/ 2 w 116"/>
                  <a:gd name="T85" fmla="*/ 3 h 23"/>
                  <a:gd name="T86" fmla="*/ 1 w 116"/>
                  <a:gd name="T87" fmla="*/ 1 h 23"/>
                  <a:gd name="T88" fmla="*/ 3 w 116"/>
                  <a:gd name="T89" fmla="*/ 1 h 23"/>
                  <a:gd name="T90" fmla="*/ 10 w 116"/>
                  <a:gd name="T91" fmla="*/ 4 h 23"/>
                  <a:gd name="T92" fmla="*/ 11 w 116"/>
                  <a:gd name="T93" fmla="*/ 6 h 23"/>
                  <a:gd name="T94" fmla="*/ 10 w 116"/>
                  <a:gd name="T95" fmla="*/ 6 h 23"/>
                  <a:gd name="T96" fmla="*/ 9 w 116"/>
                  <a:gd name="T9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6" h="23">
                    <a:moveTo>
                      <a:pt x="88" y="22"/>
                    </a:moveTo>
                    <a:cubicBezTo>
                      <a:pt x="88" y="21"/>
                      <a:pt x="89" y="20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2" y="20"/>
                      <a:pt x="95" y="20"/>
                      <a:pt x="97" y="20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8" y="19"/>
                      <a:pt x="99" y="20"/>
                      <a:pt x="99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2"/>
                      <a:pt x="99" y="22"/>
                      <a:pt x="98" y="23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5" y="23"/>
                      <a:pt x="92" y="23"/>
                      <a:pt x="90" y="23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23"/>
                      <a:pt x="90" y="23"/>
                      <a:pt x="90" y="23"/>
                    </a:cubicBezTo>
                    <a:cubicBezTo>
                      <a:pt x="89" y="23"/>
                      <a:pt x="88" y="22"/>
                      <a:pt x="88" y="22"/>
                    </a:cubicBezTo>
                    <a:close/>
                    <a:moveTo>
                      <a:pt x="79" y="23"/>
                    </a:moveTo>
                    <a:cubicBezTo>
                      <a:pt x="77" y="23"/>
                      <a:pt x="74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1" y="22"/>
                      <a:pt x="70" y="21"/>
                      <a:pt x="70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0" y="20"/>
                      <a:pt x="71" y="19"/>
                      <a:pt x="72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4" y="19"/>
                      <a:pt x="77" y="20"/>
                      <a:pt x="80" y="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80" y="20"/>
                      <a:pt x="81" y="21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2"/>
                      <a:pt x="80" y="23"/>
                      <a:pt x="80" y="23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0" y="23"/>
                      <a:pt x="79" y="23"/>
                      <a:pt x="79" y="23"/>
                    </a:cubicBezTo>
                    <a:close/>
                    <a:moveTo>
                      <a:pt x="106" y="20"/>
                    </a:moveTo>
                    <a:cubicBezTo>
                      <a:pt x="106" y="19"/>
                      <a:pt x="106" y="18"/>
                      <a:pt x="107" y="18"/>
                    </a:cubicBezTo>
                    <a:cubicBezTo>
                      <a:pt x="107" y="18"/>
                      <a:pt x="107" y="18"/>
                      <a:pt x="107" y="18"/>
                    </a:cubicBezTo>
                    <a:cubicBezTo>
                      <a:pt x="109" y="17"/>
                      <a:pt x="112" y="17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5" y="16"/>
                      <a:pt x="116" y="16"/>
                      <a:pt x="116" y="17"/>
                    </a:cubicBezTo>
                    <a:cubicBezTo>
                      <a:pt x="116" y="17"/>
                      <a:pt x="116" y="17"/>
                      <a:pt x="116" y="17"/>
                    </a:cubicBezTo>
                    <a:cubicBezTo>
                      <a:pt x="116" y="18"/>
                      <a:pt x="116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113" y="20"/>
                      <a:pt x="110" y="20"/>
                      <a:pt x="108" y="21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21"/>
                      <a:pt x="108" y="21"/>
                      <a:pt x="107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7" y="21"/>
                      <a:pt x="106" y="20"/>
                      <a:pt x="106" y="20"/>
                    </a:cubicBezTo>
                    <a:close/>
                    <a:moveTo>
                      <a:pt x="61" y="21"/>
                    </a:moveTo>
                    <a:cubicBezTo>
                      <a:pt x="59" y="20"/>
                      <a:pt x="56" y="20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7"/>
                      <a:pt x="53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7" y="17"/>
                      <a:pt x="59" y="17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3" y="18"/>
                      <a:pt x="63" y="19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2" y="21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1" y="21"/>
                      <a:pt x="61" y="21"/>
                    </a:cubicBezTo>
                    <a:close/>
                    <a:moveTo>
                      <a:pt x="44" y="17"/>
                    </a:moveTo>
                    <a:cubicBezTo>
                      <a:pt x="41" y="17"/>
                      <a:pt x="38" y="16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5" y="15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6" y="12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9" y="13"/>
                      <a:pt x="42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5" y="14"/>
                      <a:pt x="46" y="15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7"/>
                      <a:pt x="45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lose/>
                    <a:moveTo>
                      <a:pt x="26" y="12"/>
                    </a:moveTo>
                    <a:cubicBezTo>
                      <a:pt x="23" y="11"/>
                      <a:pt x="21" y="11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7" y="9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2" y="8"/>
                      <a:pt x="24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lose/>
                    <a:moveTo>
                      <a:pt x="9" y="6"/>
                    </a:moveTo>
                    <a:cubicBezTo>
                      <a:pt x="4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8" name="Freeform 195"/>
              <p:cNvSpPr/>
              <p:nvPr/>
            </p:nvSpPr>
            <p:spPr bwMode="auto">
              <a:xfrm>
                <a:off x="7489826" y="852488"/>
                <a:ext cx="552450" cy="365125"/>
              </a:xfrm>
              <a:custGeom>
                <a:avLst/>
                <a:gdLst>
                  <a:gd name="T0" fmla="*/ 31 w 147"/>
                  <a:gd name="T1" fmla="*/ 65 h 97"/>
                  <a:gd name="T2" fmla="*/ 115 w 147"/>
                  <a:gd name="T3" fmla="*/ 10 h 97"/>
                  <a:gd name="T4" fmla="*/ 45 w 147"/>
                  <a:gd name="T5" fmla="*/ 86 h 97"/>
                  <a:gd name="T6" fmla="*/ 31 w 147"/>
                  <a:gd name="T7" fmla="*/ 6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97">
                    <a:moveTo>
                      <a:pt x="31" y="65"/>
                    </a:moveTo>
                    <a:cubicBezTo>
                      <a:pt x="31" y="65"/>
                      <a:pt x="82" y="0"/>
                      <a:pt x="115" y="10"/>
                    </a:cubicBezTo>
                    <a:cubicBezTo>
                      <a:pt x="147" y="20"/>
                      <a:pt x="94" y="75"/>
                      <a:pt x="45" y="86"/>
                    </a:cubicBezTo>
                    <a:cubicBezTo>
                      <a:pt x="0" y="97"/>
                      <a:pt x="31" y="65"/>
                      <a:pt x="3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79" name="Freeform 196"/>
              <p:cNvSpPr>
                <a:spLocks noEditPoints="1"/>
              </p:cNvSpPr>
              <p:nvPr/>
            </p:nvSpPr>
            <p:spPr bwMode="auto">
              <a:xfrm>
                <a:off x="7561264" y="879475"/>
                <a:ext cx="403225" cy="311150"/>
              </a:xfrm>
              <a:custGeom>
                <a:avLst/>
                <a:gdLst>
                  <a:gd name="T0" fmla="*/ 3 w 107"/>
                  <a:gd name="T1" fmla="*/ 81 h 83"/>
                  <a:gd name="T2" fmla="*/ 0 w 107"/>
                  <a:gd name="T3" fmla="*/ 76 h 83"/>
                  <a:gd name="T4" fmla="*/ 0 w 107"/>
                  <a:gd name="T5" fmla="*/ 76 h 83"/>
                  <a:gd name="T6" fmla="*/ 11 w 107"/>
                  <a:gd name="T7" fmla="*/ 57 h 83"/>
                  <a:gd name="T8" fmla="*/ 11 w 107"/>
                  <a:gd name="T9" fmla="*/ 57 h 83"/>
                  <a:gd name="T10" fmla="*/ 11 w 107"/>
                  <a:gd name="T11" fmla="*/ 57 h 83"/>
                  <a:gd name="T12" fmla="*/ 11 w 107"/>
                  <a:gd name="T13" fmla="*/ 57 h 83"/>
                  <a:gd name="T14" fmla="*/ 11 w 107"/>
                  <a:gd name="T15" fmla="*/ 57 h 83"/>
                  <a:gd name="T16" fmla="*/ 11 w 107"/>
                  <a:gd name="T17" fmla="*/ 57 h 83"/>
                  <a:gd name="T18" fmla="*/ 11 w 107"/>
                  <a:gd name="T19" fmla="*/ 57 h 83"/>
                  <a:gd name="T20" fmla="*/ 11 w 107"/>
                  <a:gd name="T21" fmla="*/ 57 h 83"/>
                  <a:gd name="T22" fmla="*/ 88 w 107"/>
                  <a:gd name="T23" fmla="*/ 0 h 83"/>
                  <a:gd name="T24" fmla="*/ 88 w 107"/>
                  <a:gd name="T25" fmla="*/ 0 h 83"/>
                  <a:gd name="T26" fmla="*/ 96 w 107"/>
                  <a:gd name="T27" fmla="*/ 1 h 83"/>
                  <a:gd name="T28" fmla="*/ 96 w 107"/>
                  <a:gd name="T29" fmla="*/ 1 h 83"/>
                  <a:gd name="T30" fmla="*/ 107 w 107"/>
                  <a:gd name="T31" fmla="*/ 14 h 83"/>
                  <a:gd name="T32" fmla="*/ 107 w 107"/>
                  <a:gd name="T33" fmla="*/ 14 h 83"/>
                  <a:gd name="T34" fmla="*/ 27 w 107"/>
                  <a:gd name="T35" fmla="*/ 81 h 83"/>
                  <a:gd name="T36" fmla="*/ 27 w 107"/>
                  <a:gd name="T37" fmla="*/ 81 h 83"/>
                  <a:gd name="T38" fmla="*/ 11 w 107"/>
                  <a:gd name="T39" fmla="*/ 83 h 83"/>
                  <a:gd name="T40" fmla="*/ 11 w 107"/>
                  <a:gd name="T41" fmla="*/ 83 h 83"/>
                  <a:gd name="T42" fmla="*/ 3 w 107"/>
                  <a:gd name="T43" fmla="*/ 81 h 83"/>
                  <a:gd name="T44" fmla="*/ 13 w 107"/>
                  <a:gd name="T45" fmla="*/ 59 h 83"/>
                  <a:gd name="T46" fmla="*/ 8 w 107"/>
                  <a:gd name="T47" fmla="*/ 65 h 83"/>
                  <a:gd name="T48" fmla="*/ 8 w 107"/>
                  <a:gd name="T49" fmla="*/ 65 h 83"/>
                  <a:gd name="T50" fmla="*/ 3 w 107"/>
                  <a:gd name="T51" fmla="*/ 76 h 83"/>
                  <a:gd name="T52" fmla="*/ 3 w 107"/>
                  <a:gd name="T53" fmla="*/ 76 h 83"/>
                  <a:gd name="T54" fmla="*/ 11 w 107"/>
                  <a:gd name="T55" fmla="*/ 80 h 83"/>
                  <a:gd name="T56" fmla="*/ 11 w 107"/>
                  <a:gd name="T57" fmla="*/ 80 h 83"/>
                  <a:gd name="T58" fmla="*/ 26 w 107"/>
                  <a:gd name="T59" fmla="*/ 78 h 83"/>
                  <a:gd name="T60" fmla="*/ 26 w 107"/>
                  <a:gd name="T61" fmla="*/ 78 h 83"/>
                  <a:gd name="T62" fmla="*/ 104 w 107"/>
                  <a:gd name="T63" fmla="*/ 14 h 83"/>
                  <a:gd name="T64" fmla="*/ 104 w 107"/>
                  <a:gd name="T65" fmla="*/ 14 h 83"/>
                  <a:gd name="T66" fmla="*/ 95 w 107"/>
                  <a:gd name="T67" fmla="*/ 4 h 83"/>
                  <a:gd name="T68" fmla="*/ 95 w 107"/>
                  <a:gd name="T69" fmla="*/ 4 h 83"/>
                  <a:gd name="T70" fmla="*/ 88 w 107"/>
                  <a:gd name="T71" fmla="*/ 3 h 83"/>
                  <a:gd name="T72" fmla="*/ 88 w 107"/>
                  <a:gd name="T73" fmla="*/ 3 h 83"/>
                  <a:gd name="T74" fmla="*/ 39 w 107"/>
                  <a:gd name="T75" fmla="*/ 31 h 83"/>
                  <a:gd name="T76" fmla="*/ 39 w 107"/>
                  <a:gd name="T77" fmla="*/ 31 h 83"/>
                  <a:gd name="T78" fmla="*/ 13 w 107"/>
                  <a:gd name="T79" fmla="*/ 59 h 83"/>
                  <a:gd name="T80" fmla="*/ 13 w 107"/>
                  <a:gd name="T81" fmla="*/ 59 h 83"/>
                  <a:gd name="T82" fmla="*/ 13 w 107"/>
                  <a:gd name="T83" fmla="*/ 5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7" h="83">
                    <a:moveTo>
                      <a:pt x="3" y="81"/>
                    </a:moveTo>
                    <a:cubicBezTo>
                      <a:pt x="1" y="80"/>
                      <a:pt x="0" y="78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68"/>
                      <a:pt x="10" y="58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3" y="54"/>
                      <a:pt x="55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1" y="0"/>
                      <a:pt x="93" y="0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103" y="3"/>
                      <a:pt x="107" y="8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7" y="36"/>
                      <a:pt x="65" y="72"/>
                      <a:pt x="27" y="81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0" y="83"/>
                      <a:pt x="15" y="83"/>
                      <a:pt x="11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7" y="83"/>
                      <a:pt x="5" y="83"/>
                      <a:pt x="3" y="81"/>
                    </a:cubicBezTo>
                    <a:close/>
                    <a:moveTo>
                      <a:pt x="13" y="59"/>
                    </a:moveTo>
                    <a:cubicBezTo>
                      <a:pt x="13" y="59"/>
                      <a:pt x="10" y="61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5" y="68"/>
                      <a:pt x="3" y="73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8"/>
                      <a:pt x="4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5" y="80"/>
                      <a:pt x="20" y="80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63" y="69"/>
                      <a:pt x="104" y="33"/>
                      <a:pt x="104" y="14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0"/>
                      <a:pt x="102" y="6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3" y="3"/>
                      <a:pt x="91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73" y="3"/>
                      <a:pt x="54" y="17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24" y="45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0" name="Freeform 197"/>
              <p:cNvSpPr>
                <a:spLocks noEditPoints="1"/>
              </p:cNvSpPr>
              <p:nvPr/>
            </p:nvSpPr>
            <p:spPr bwMode="auto">
              <a:xfrm>
                <a:off x="7607301" y="917575"/>
                <a:ext cx="307975" cy="242888"/>
              </a:xfrm>
              <a:custGeom>
                <a:avLst/>
                <a:gdLst>
                  <a:gd name="T0" fmla="*/ 2 w 82"/>
                  <a:gd name="T1" fmla="*/ 64 h 65"/>
                  <a:gd name="T2" fmla="*/ 0 w 82"/>
                  <a:gd name="T3" fmla="*/ 61 h 65"/>
                  <a:gd name="T4" fmla="*/ 0 w 82"/>
                  <a:gd name="T5" fmla="*/ 61 h 65"/>
                  <a:gd name="T6" fmla="*/ 10 w 82"/>
                  <a:gd name="T7" fmla="*/ 47 h 65"/>
                  <a:gd name="T8" fmla="*/ 10 w 82"/>
                  <a:gd name="T9" fmla="*/ 47 h 65"/>
                  <a:gd name="T10" fmla="*/ 10 w 82"/>
                  <a:gd name="T11" fmla="*/ 47 h 65"/>
                  <a:gd name="T12" fmla="*/ 69 w 82"/>
                  <a:gd name="T13" fmla="*/ 0 h 65"/>
                  <a:gd name="T14" fmla="*/ 69 w 82"/>
                  <a:gd name="T15" fmla="*/ 0 h 65"/>
                  <a:gd name="T16" fmla="*/ 74 w 82"/>
                  <a:gd name="T17" fmla="*/ 1 h 65"/>
                  <a:gd name="T18" fmla="*/ 74 w 82"/>
                  <a:gd name="T19" fmla="*/ 1 h 65"/>
                  <a:gd name="T20" fmla="*/ 81 w 82"/>
                  <a:gd name="T21" fmla="*/ 11 h 65"/>
                  <a:gd name="T22" fmla="*/ 81 w 82"/>
                  <a:gd name="T23" fmla="*/ 11 h 65"/>
                  <a:gd name="T24" fmla="*/ 19 w 82"/>
                  <a:gd name="T25" fmla="*/ 62 h 65"/>
                  <a:gd name="T26" fmla="*/ 19 w 82"/>
                  <a:gd name="T27" fmla="*/ 62 h 65"/>
                  <a:gd name="T28" fmla="*/ 6 w 82"/>
                  <a:gd name="T29" fmla="*/ 65 h 65"/>
                  <a:gd name="T30" fmla="*/ 6 w 82"/>
                  <a:gd name="T31" fmla="*/ 65 h 65"/>
                  <a:gd name="T32" fmla="*/ 2 w 82"/>
                  <a:gd name="T33" fmla="*/ 64 h 65"/>
                  <a:gd name="T34" fmla="*/ 12 w 82"/>
                  <a:gd name="T35" fmla="*/ 49 h 65"/>
                  <a:gd name="T36" fmla="*/ 7 w 82"/>
                  <a:gd name="T37" fmla="*/ 54 h 65"/>
                  <a:gd name="T38" fmla="*/ 7 w 82"/>
                  <a:gd name="T39" fmla="*/ 54 h 65"/>
                  <a:gd name="T40" fmla="*/ 3 w 82"/>
                  <a:gd name="T41" fmla="*/ 61 h 65"/>
                  <a:gd name="T42" fmla="*/ 3 w 82"/>
                  <a:gd name="T43" fmla="*/ 61 h 65"/>
                  <a:gd name="T44" fmla="*/ 6 w 82"/>
                  <a:gd name="T45" fmla="*/ 62 h 65"/>
                  <a:gd name="T46" fmla="*/ 6 w 82"/>
                  <a:gd name="T47" fmla="*/ 62 h 65"/>
                  <a:gd name="T48" fmla="*/ 18 w 82"/>
                  <a:gd name="T49" fmla="*/ 59 h 65"/>
                  <a:gd name="T50" fmla="*/ 18 w 82"/>
                  <a:gd name="T51" fmla="*/ 59 h 65"/>
                  <a:gd name="T52" fmla="*/ 78 w 82"/>
                  <a:gd name="T53" fmla="*/ 11 h 65"/>
                  <a:gd name="T54" fmla="*/ 78 w 82"/>
                  <a:gd name="T55" fmla="*/ 11 h 65"/>
                  <a:gd name="T56" fmla="*/ 72 w 82"/>
                  <a:gd name="T57" fmla="*/ 4 h 65"/>
                  <a:gd name="T58" fmla="*/ 72 w 82"/>
                  <a:gd name="T59" fmla="*/ 4 h 65"/>
                  <a:gd name="T60" fmla="*/ 69 w 82"/>
                  <a:gd name="T61" fmla="*/ 3 h 65"/>
                  <a:gd name="T62" fmla="*/ 69 w 82"/>
                  <a:gd name="T63" fmla="*/ 3 h 65"/>
                  <a:gd name="T64" fmla="*/ 34 w 82"/>
                  <a:gd name="T65" fmla="*/ 26 h 65"/>
                  <a:gd name="T66" fmla="*/ 34 w 82"/>
                  <a:gd name="T67" fmla="*/ 26 h 65"/>
                  <a:gd name="T68" fmla="*/ 12 w 82"/>
                  <a:gd name="T69" fmla="*/ 49 h 65"/>
                  <a:gd name="T70" fmla="*/ 12 w 82"/>
                  <a:gd name="T71" fmla="*/ 49 h 65"/>
                  <a:gd name="T72" fmla="*/ 12 w 82"/>
                  <a:gd name="T73" fmla="*/ 4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" h="65">
                    <a:moveTo>
                      <a:pt x="2" y="64"/>
                    </a:moveTo>
                    <a:cubicBezTo>
                      <a:pt x="1" y="63"/>
                      <a:pt x="0" y="62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5"/>
                      <a:pt x="8" y="48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48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71" y="0"/>
                      <a:pt x="72" y="0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9" y="3"/>
                      <a:pt x="82" y="6"/>
                      <a:pt x="81" y="11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1" y="27"/>
                      <a:pt x="48" y="53"/>
                      <a:pt x="19" y="62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3" y="64"/>
                      <a:pt x="9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4" y="65"/>
                      <a:pt x="3" y="64"/>
                      <a:pt x="2" y="64"/>
                    </a:cubicBezTo>
                    <a:close/>
                    <a:moveTo>
                      <a:pt x="12" y="49"/>
                    </a:moveTo>
                    <a:cubicBezTo>
                      <a:pt x="12" y="49"/>
                      <a:pt x="9" y="51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5" y="56"/>
                      <a:pt x="3" y="59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3" y="61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2"/>
                      <a:pt x="12" y="61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46" y="51"/>
                      <a:pt x="79" y="24"/>
                      <a:pt x="78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8"/>
                      <a:pt x="77" y="5"/>
                      <a:pt x="72" y="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3"/>
                      <a:pt x="70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0" y="3"/>
                      <a:pt x="46" y="14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21" y="37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1" name="Freeform 198"/>
              <p:cNvSpPr/>
              <p:nvPr/>
            </p:nvSpPr>
            <p:spPr bwMode="auto">
              <a:xfrm>
                <a:off x="7486651" y="1085850"/>
                <a:ext cx="566738" cy="244475"/>
              </a:xfrm>
              <a:custGeom>
                <a:avLst/>
                <a:gdLst>
                  <a:gd name="T0" fmla="*/ 39 w 151"/>
                  <a:gd name="T1" fmla="*/ 28 h 65"/>
                  <a:gd name="T2" fmla="*/ 130 w 151"/>
                  <a:gd name="T3" fmla="*/ 23 h 65"/>
                  <a:gd name="T4" fmla="*/ 41 w 151"/>
                  <a:gd name="T5" fmla="*/ 52 h 65"/>
                  <a:gd name="T6" fmla="*/ 39 w 151"/>
                  <a:gd name="T7" fmla="*/ 2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65">
                    <a:moveTo>
                      <a:pt x="39" y="28"/>
                    </a:moveTo>
                    <a:cubicBezTo>
                      <a:pt x="39" y="28"/>
                      <a:pt x="109" y="0"/>
                      <a:pt x="130" y="23"/>
                    </a:cubicBezTo>
                    <a:cubicBezTo>
                      <a:pt x="151" y="45"/>
                      <a:pt x="84" y="65"/>
                      <a:pt x="41" y="52"/>
                    </a:cubicBezTo>
                    <a:cubicBezTo>
                      <a:pt x="0" y="40"/>
                      <a:pt x="39" y="28"/>
                      <a:pt x="39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2" name="Freeform 199"/>
              <p:cNvSpPr>
                <a:spLocks noEditPoints="1"/>
              </p:cNvSpPr>
              <p:nvPr/>
            </p:nvSpPr>
            <p:spPr bwMode="auto">
              <a:xfrm>
                <a:off x="7566026" y="1130300"/>
                <a:ext cx="428625" cy="173038"/>
              </a:xfrm>
              <a:custGeom>
                <a:avLst/>
                <a:gdLst>
                  <a:gd name="T0" fmla="*/ 19 w 114"/>
                  <a:gd name="T1" fmla="*/ 42 h 46"/>
                  <a:gd name="T2" fmla="*/ 0 w 114"/>
                  <a:gd name="T3" fmla="*/ 28 h 46"/>
                  <a:gd name="T4" fmla="*/ 0 w 114"/>
                  <a:gd name="T5" fmla="*/ 28 h 46"/>
                  <a:gd name="T6" fmla="*/ 9 w 114"/>
                  <a:gd name="T7" fmla="*/ 18 h 46"/>
                  <a:gd name="T8" fmla="*/ 9 w 114"/>
                  <a:gd name="T9" fmla="*/ 18 h 46"/>
                  <a:gd name="T10" fmla="*/ 18 w 114"/>
                  <a:gd name="T11" fmla="*/ 15 h 46"/>
                  <a:gd name="T12" fmla="*/ 18 w 114"/>
                  <a:gd name="T13" fmla="*/ 15 h 46"/>
                  <a:gd name="T14" fmla="*/ 82 w 114"/>
                  <a:gd name="T15" fmla="*/ 0 h 46"/>
                  <a:gd name="T16" fmla="*/ 82 w 114"/>
                  <a:gd name="T17" fmla="*/ 0 h 46"/>
                  <a:gd name="T18" fmla="*/ 110 w 114"/>
                  <a:gd name="T19" fmla="*/ 10 h 46"/>
                  <a:gd name="T20" fmla="*/ 110 w 114"/>
                  <a:gd name="T21" fmla="*/ 10 h 46"/>
                  <a:gd name="T22" fmla="*/ 114 w 114"/>
                  <a:gd name="T23" fmla="*/ 19 h 46"/>
                  <a:gd name="T24" fmla="*/ 114 w 114"/>
                  <a:gd name="T25" fmla="*/ 19 h 46"/>
                  <a:gd name="T26" fmla="*/ 94 w 114"/>
                  <a:gd name="T27" fmla="*/ 38 h 46"/>
                  <a:gd name="T28" fmla="*/ 94 w 114"/>
                  <a:gd name="T29" fmla="*/ 38 h 46"/>
                  <a:gd name="T30" fmla="*/ 50 w 114"/>
                  <a:gd name="T31" fmla="*/ 46 h 46"/>
                  <a:gd name="T32" fmla="*/ 50 w 114"/>
                  <a:gd name="T33" fmla="*/ 46 h 46"/>
                  <a:gd name="T34" fmla="*/ 19 w 114"/>
                  <a:gd name="T35" fmla="*/ 42 h 46"/>
                  <a:gd name="T36" fmla="*/ 19 w 114"/>
                  <a:gd name="T37" fmla="*/ 18 h 46"/>
                  <a:gd name="T38" fmla="*/ 10 w 114"/>
                  <a:gd name="T39" fmla="*/ 21 h 46"/>
                  <a:gd name="T40" fmla="*/ 10 w 114"/>
                  <a:gd name="T41" fmla="*/ 21 h 46"/>
                  <a:gd name="T42" fmla="*/ 3 w 114"/>
                  <a:gd name="T43" fmla="*/ 28 h 46"/>
                  <a:gd name="T44" fmla="*/ 3 w 114"/>
                  <a:gd name="T45" fmla="*/ 28 h 46"/>
                  <a:gd name="T46" fmla="*/ 20 w 114"/>
                  <a:gd name="T47" fmla="*/ 39 h 46"/>
                  <a:gd name="T48" fmla="*/ 20 w 114"/>
                  <a:gd name="T49" fmla="*/ 39 h 46"/>
                  <a:gd name="T50" fmla="*/ 50 w 114"/>
                  <a:gd name="T51" fmla="*/ 43 h 46"/>
                  <a:gd name="T52" fmla="*/ 50 w 114"/>
                  <a:gd name="T53" fmla="*/ 43 h 46"/>
                  <a:gd name="T54" fmla="*/ 93 w 114"/>
                  <a:gd name="T55" fmla="*/ 35 h 46"/>
                  <a:gd name="T56" fmla="*/ 93 w 114"/>
                  <a:gd name="T57" fmla="*/ 35 h 46"/>
                  <a:gd name="T58" fmla="*/ 111 w 114"/>
                  <a:gd name="T59" fmla="*/ 19 h 46"/>
                  <a:gd name="T60" fmla="*/ 111 w 114"/>
                  <a:gd name="T61" fmla="*/ 19 h 46"/>
                  <a:gd name="T62" fmla="*/ 108 w 114"/>
                  <a:gd name="T63" fmla="*/ 12 h 46"/>
                  <a:gd name="T64" fmla="*/ 108 w 114"/>
                  <a:gd name="T65" fmla="*/ 12 h 46"/>
                  <a:gd name="T66" fmla="*/ 82 w 114"/>
                  <a:gd name="T67" fmla="*/ 3 h 46"/>
                  <a:gd name="T68" fmla="*/ 82 w 114"/>
                  <a:gd name="T69" fmla="*/ 3 h 46"/>
                  <a:gd name="T70" fmla="*/ 19 w 114"/>
                  <a:gd name="T71" fmla="*/ 18 h 46"/>
                  <a:gd name="T72" fmla="*/ 19 w 114"/>
                  <a:gd name="T73" fmla="*/ 18 h 46"/>
                  <a:gd name="T74" fmla="*/ 19 w 114"/>
                  <a:gd name="T75" fmla="*/ 1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4" h="46">
                    <a:moveTo>
                      <a:pt x="19" y="42"/>
                    </a:moveTo>
                    <a:cubicBezTo>
                      <a:pt x="5" y="37"/>
                      <a:pt x="0" y="34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4"/>
                      <a:pt x="5" y="21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16"/>
                      <a:pt x="17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4"/>
                      <a:pt x="54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93" y="0"/>
                      <a:pt x="103" y="3"/>
                      <a:pt x="110" y="10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3" y="13"/>
                      <a:pt x="114" y="16"/>
                      <a:pt x="114" y="19"/>
                    </a:cubicBezTo>
                    <a:cubicBezTo>
                      <a:pt x="114" y="19"/>
                      <a:pt x="114" y="19"/>
                      <a:pt x="114" y="19"/>
                    </a:cubicBezTo>
                    <a:cubicBezTo>
                      <a:pt x="114" y="27"/>
                      <a:pt x="106" y="34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82" y="43"/>
                      <a:pt x="66" y="46"/>
                      <a:pt x="50" y="46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40" y="46"/>
                      <a:pt x="29" y="44"/>
                      <a:pt x="19" y="42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4" y="19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6" y="23"/>
                      <a:pt x="2" y="26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31"/>
                      <a:pt x="6" y="35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9" y="41"/>
                      <a:pt x="4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66" y="43"/>
                      <a:pt x="81" y="40"/>
                      <a:pt x="93" y="35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104" y="31"/>
                      <a:pt x="112" y="25"/>
                      <a:pt x="111" y="19"/>
                    </a:cubicBezTo>
                    <a:cubicBezTo>
                      <a:pt x="111" y="19"/>
                      <a:pt x="111" y="19"/>
                      <a:pt x="111" y="19"/>
                    </a:cubicBezTo>
                    <a:cubicBezTo>
                      <a:pt x="111" y="17"/>
                      <a:pt x="110" y="14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2" y="6"/>
                      <a:pt x="93" y="3"/>
                      <a:pt x="82" y="3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54" y="3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3" name="Freeform 200"/>
              <p:cNvSpPr>
                <a:spLocks noEditPoints="1"/>
              </p:cNvSpPr>
              <p:nvPr/>
            </p:nvSpPr>
            <p:spPr bwMode="auto">
              <a:xfrm>
                <a:off x="7610476" y="1157288"/>
                <a:ext cx="330200" cy="120650"/>
              </a:xfrm>
              <a:custGeom>
                <a:avLst/>
                <a:gdLst>
                  <a:gd name="T0" fmla="*/ 15 w 88"/>
                  <a:gd name="T1" fmla="*/ 29 h 32"/>
                  <a:gd name="T2" fmla="*/ 0 w 88"/>
                  <a:gd name="T3" fmla="*/ 22 h 32"/>
                  <a:gd name="T4" fmla="*/ 0 w 88"/>
                  <a:gd name="T5" fmla="*/ 22 h 32"/>
                  <a:gd name="T6" fmla="*/ 7 w 88"/>
                  <a:gd name="T7" fmla="*/ 15 h 32"/>
                  <a:gd name="T8" fmla="*/ 7 w 88"/>
                  <a:gd name="T9" fmla="*/ 15 h 32"/>
                  <a:gd name="T10" fmla="*/ 14 w 88"/>
                  <a:gd name="T11" fmla="*/ 13 h 32"/>
                  <a:gd name="T12" fmla="*/ 14 w 88"/>
                  <a:gd name="T13" fmla="*/ 13 h 32"/>
                  <a:gd name="T14" fmla="*/ 70 w 88"/>
                  <a:gd name="T15" fmla="*/ 0 h 32"/>
                  <a:gd name="T16" fmla="*/ 70 w 88"/>
                  <a:gd name="T17" fmla="*/ 0 h 32"/>
                  <a:gd name="T18" fmla="*/ 85 w 88"/>
                  <a:gd name="T19" fmla="*/ 5 h 32"/>
                  <a:gd name="T20" fmla="*/ 85 w 88"/>
                  <a:gd name="T21" fmla="*/ 5 h 32"/>
                  <a:gd name="T22" fmla="*/ 88 w 88"/>
                  <a:gd name="T23" fmla="*/ 13 h 32"/>
                  <a:gd name="T24" fmla="*/ 88 w 88"/>
                  <a:gd name="T25" fmla="*/ 13 h 32"/>
                  <a:gd name="T26" fmla="*/ 72 w 88"/>
                  <a:gd name="T27" fmla="*/ 27 h 32"/>
                  <a:gd name="T28" fmla="*/ 72 w 88"/>
                  <a:gd name="T29" fmla="*/ 27 h 32"/>
                  <a:gd name="T30" fmla="*/ 38 w 88"/>
                  <a:gd name="T31" fmla="*/ 32 h 32"/>
                  <a:gd name="T32" fmla="*/ 38 w 88"/>
                  <a:gd name="T33" fmla="*/ 32 h 32"/>
                  <a:gd name="T34" fmla="*/ 15 w 88"/>
                  <a:gd name="T35" fmla="*/ 29 h 32"/>
                  <a:gd name="T36" fmla="*/ 15 w 88"/>
                  <a:gd name="T37" fmla="*/ 16 h 32"/>
                  <a:gd name="T38" fmla="*/ 4 w 88"/>
                  <a:gd name="T39" fmla="*/ 20 h 32"/>
                  <a:gd name="T40" fmla="*/ 4 w 88"/>
                  <a:gd name="T41" fmla="*/ 20 h 32"/>
                  <a:gd name="T42" fmla="*/ 3 w 88"/>
                  <a:gd name="T43" fmla="*/ 22 h 32"/>
                  <a:gd name="T44" fmla="*/ 3 w 88"/>
                  <a:gd name="T45" fmla="*/ 22 h 32"/>
                  <a:gd name="T46" fmla="*/ 5 w 88"/>
                  <a:gd name="T47" fmla="*/ 23 h 32"/>
                  <a:gd name="T48" fmla="*/ 5 w 88"/>
                  <a:gd name="T49" fmla="*/ 23 h 32"/>
                  <a:gd name="T50" fmla="*/ 15 w 88"/>
                  <a:gd name="T51" fmla="*/ 26 h 32"/>
                  <a:gd name="T52" fmla="*/ 15 w 88"/>
                  <a:gd name="T53" fmla="*/ 26 h 32"/>
                  <a:gd name="T54" fmla="*/ 38 w 88"/>
                  <a:gd name="T55" fmla="*/ 29 h 32"/>
                  <a:gd name="T56" fmla="*/ 38 w 88"/>
                  <a:gd name="T57" fmla="*/ 29 h 32"/>
                  <a:gd name="T58" fmla="*/ 71 w 88"/>
                  <a:gd name="T59" fmla="*/ 24 h 32"/>
                  <a:gd name="T60" fmla="*/ 71 w 88"/>
                  <a:gd name="T61" fmla="*/ 24 h 32"/>
                  <a:gd name="T62" fmla="*/ 85 w 88"/>
                  <a:gd name="T63" fmla="*/ 13 h 32"/>
                  <a:gd name="T64" fmla="*/ 85 w 88"/>
                  <a:gd name="T65" fmla="*/ 13 h 32"/>
                  <a:gd name="T66" fmla="*/ 83 w 88"/>
                  <a:gd name="T67" fmla="*/ 7 h 32"/>
                  <a:gd name="T68" fmla="*/ 83 w 88"/>
                  <a:gd name="T69" fmla="*/ 7 h 32"/>
                  <a:gd name="T70" fmla="*/ 70 w 88"/>
                  <a:gd name="T71" fmla="*/ 3 h 32"/>
                  <a:gd name="T72" fmla="*/ 70 w 88"/>
                  <a:gd name="T73" fmla="*/ 3 h 32"/>
                  <a:gd name="T74" fmla="*/ 15 w 88"/>
                  <a:gd name="T75" fmla="*/ 16 h 32"/>
                  <a:gd name="T76" fmla="*/ 15 w 88"/>
                  <a:gd name="T77" fmla="*/ 16 h 32"/>
                  <a:gd name="T78" fmla="*/ 15 w 88"/>
                  <a:gd name="T7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32">
                    <a:moveTo>
                      <a:pt x="15" y="29"/>
                    </a:moveTo>
                    <a:cubicBezTo>
                      <a:pt x="4" y="27"/>
                      <a:pt x="0" y="25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8"/>
                      <a:pt x="4" y="17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1" y="14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6" y="12"/>
                      <a:pt x="49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6" y="0"/>
                      <a:pt x="82" y="2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7" y="8"/>
                      <a:pt x="88" y="10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8" y="19"/>
                      <a:pt x="81" y="24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63" y="30"/>
                      <a:pt x="50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0" y="32"/>
                      <a:pt x="22" y="31"/>
                      <a:pt x="15" y="29"/>
                    </a:cubicBezTo>
                    <a:close/>
                    <a:moveTo>
                      <a:pt x="15" y="16"/>
                    </a:moveTo>
                    <a:cubicBezTo>
                      <a:pt x="15" y="16"/>
                      <a:pt x="8" y="18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21"/>
                      <a:pt x="3" y="2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4"/>
                      <a:pt x="10" y="25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22" y="28"/>
                      <a:pt x="30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50" y="29"/>
                      <a:pt x="62" y="27"/>
                      <a:pt x="71" y="24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80" y="21"/>
                      <a:pt x="86" y="17"/>
                      <a:pt x="85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1"/>
                      <a:pt x="85" y="9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1" y="5"/>
                      <a:pt x="76" y="3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49" y="3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4" name="Freeform 201"/>
              <p:cNvSpPr/>
              <p:nvPr/>
            </p:nvSpPr>
            <p:spPr bwMode="auto">
              <a:xfrm>
                <a:off x="6927851" y="981075"/>
                <a:ext cx="619125" cy="280988"/>
              </a:xfrm>
              <a:custGeom>
                <a:avLst/>
                <a:gdLst>
                  <a:gd name="T0" fmla="*/ 125 w 165"/>
                  <a:gd name="T1" fmla="*/ 44 h 75"/>
                  <a:gd name="T2" fmla="*/ 27 w 165"/>
                  <a:gd name="T3" fmla="*/ 20 h 75"/>
                  <a:gd name="T4" fmla="*/ 118 w 165"/>
                  <a:gd name="T5" fmla="*/ 70 h 75"/>
                  <a:gd name="T6" fmla="*/ 125 w 165"/>
                  <a:gd name="T7" fmla="*/ 4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75">
                    <a:moveTo>
                      <a:pt x="125" y="44"/>
                    </a:moveTo>
                    <a:cubicBezTo>
                      <a:pt x="125" y="44"/>
                      <a:pt x="55" y="0"/>
                      <a:pt x="27" y="20"/>
                    </a:cubicBezTo>
                    <a:cubicBezTo>
                      <a:pt x="0" y="40"/>
                      <a:pt x="69" y="75"/>
                      <a:pt x="118" y="70"/>
                    </a:cubicBezTo>
                    <a:cubicBezTo>
                      <a:pt x="165" y="65"/>
                      <a:pt x="125" y="44"/>
                      <a:pt x="125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5" name="Freeform 202"/>
              <p:cNvSpPr>
                <a:spLocks noEditPoints="1"/>
              </p:cNvSpPr>
              <p:nvPr/>
            </p:nvSpPr>
            <p:spPr bwMode="auto">
              <a:xfrm>
                <a:off x="7002464" y="1030288"/>
                <a:ext cx="458788" cy="220663"/>
              </a:xfrm>
              <a:custGeom>
                <a:avLst/>
                <a:gdLst>
                  <a:gd name="T0" fmla="*/ 29 w 122"/>
                  <a:gd name="T1" fmla="*/ 45 h 59"/>
                  <a:gd name="T2" fmla="*/ 0 w 122"/>
                  <a:gd name="T3" fmla="*/ 17 h 59"/>
                  <a:gd name="T4" fmla="*/ 0 w 122"/>
                  <a:gd name="T5" fmla="*/ 17 h 59"/>
                  <a:gd name="T6" fmla="*/ 6 w 122"/>
                  <a:gd name="T7" fmla="*/ 6 h 59"/>
                  <a:gd name="T8" fmla="*/ 6 w 122"/>
                  <a:gd name="T9" fmla="*/ 6 h 59"/>
                  <a:gd name="T10" fmla="*/ 26 w 122"/>
                  <a:gd name="T11" fmla="*/ 0 h 59"/>
                  <a:gd name="T12" fmla="*/ 26 w 122"/>
                  <a:gd name="T13" fmla="*/ 0 h 59"/>
                  <a:gd name="T14" fmla="*/ 105 w 122"/>
                  <a:gd name="T15" fmla="*/ 30 h 59"/>
                  <a:gd name="T16" fmla="*/ 105 w 122"/>
                  <a:gd name="T17" fmla="*/ 30 h 59"/>
                  <a:gd name="T18" fmla="*/ 105 w 122"/>
                  <a:gd name="T19" fmla="*/ 30 h 59"/>
                  <a:gd name="T20" fmla="*/ 113 w 122"/>
                  <a:gd name="T21" fmla="*/ 35 h 59"/>
                  <a:gd name="T22" fmla="*/ 113 w 122"/>
                  <a:gd name="T23" fmla="*/ 35 h 59"/>
                  <a:gd name="T24" fmla="*/ 122 w 122"/>
                  <a:gd name="T25" fmla="*/ 47 h 59"/>
                  <a:gd name="T26" fmla="*/ 122 w 122"/>
                  <a:gd name="T27" fmla="*/ 47 h 59"/>
                  <a:gd name="T28" fmla="*/ 98 w 122"/>
                  <a:gd name="T29" fmla="*/ 58 h 59"/>
                  <a:gd name="T30" fmla="*/ 98 w 122"/>
                  <a:gd name="T31" fmla="*/ 58 h 59"/>
                  <a:gd name="T32" fmla="*/ 88 w 122"/>
                  <a:gd name="T33" fmla="*/ 59 h 59"/>
                  <a:gd name="T34" fmla="*/ 88 w 122"/>
                  <a:gd name="T35" fmla="*/ 59 h 59"/>
                  <a:gd name="T36" fmla="*/ 29 w 122"/>
                  <a:gd name="T37" fmla="*/ 45 h 59"/>
                  <a:gd name="T38" fmla="*/ 26 w 122"/>
                  <a:gd name="T39" fmla="*/ 3 h 59"/>
                  <a:gd name="T40" fmla="*/ 8 w 122"/>
                  <a:gd name="T41" fmla="*/ 8 h 59"/>
                  <a:gd name="T42" fmla="*/ 8 w 122"/>
                  <a:gd name="T43" fmla="*/ 8 h 59"/>
                  <a:gd name="T44" fmla="*/ 3 w 122"/>
                  <a:gd name="T45" fmla="*/ 17 h 59"/>
                  <a:gd name="T46" fmla="*/ 3 w 122"/>
                  <a:gd name="T47" fmla="*/ 17 h 59"/>
                  <a:gd name="T48" fmla="*/ 30 w 122"/>
                  <a:gd name="T49" fmla="*/ 43 h 59"/>
                  <a:gd name="T50" fmla="*/ 30 w 122"/>
                  <a:gd name="T51" fmla="*/ 43 h 59"/>
                  <a:gd name="T52" fmla="*/ 88 w 122"/>
                  <a:gd name="T53" fmla="*/ 56 h 59"/>
                  <a:gd name="T54" fmla="*/ 88 w 122"/>
                  <a:gd name="T55" fmla="*/ 56 h 59"/>
                  <a:gd name="T56" fmla="*/ 98 w 122"/>
                  <a:gd name="T57" fmla="*/ 55 h 59"/>
                  <a:gd name="T58" fmla="*/ 98 w 122"/>
                  <a:gd name="T59" fmla="*/ 55 h 59"/>
                  <a:gd name="T60" fmla="*/ 119 w 122"/>
                  <a:gd name="T61" fmla="*/ 47 h 59"/>
                  <a:gd name="T62" fmla="*/ 119 w 122"/>
                  <a:gd name="T63" fmla="*/ 47 h 59"/>
                  <a:gd name="T64" fmla="*/ 112 w 122"/>
                  <a:gd name="T65" fmla="*/ 37 h 59"/>
                  <a:gd name="T66" fmla="*/ 112 w 122"/>
                  <a:gd name="T67" fmla="*/ 37 h 59"/>
                  <a:gd name="T68" fmla="*/ 104 w 122"/>
                  <a:gd name="T69" fmla="*/ 33 h 59"/>
                  <a:gd name="T70" fmla="*/ 104 w 122"/>
                  <a:gd name="T71" fmla="*/ 33 h 59"/>
                  <a:gd name="T72" fmla="*/ 105 w 122"/>
                  <a:gd name="T73" fmla="*/ 31 h 59"/>
                  <a:gd name="T74" fmla="*/ 105 w 122"/>
                  <a:gd name="T75" fmla="*/ 30 h 59"/>
                  <a:gd name="T76" fmla="*/ 105 w 122"/>
                  <a:gd name="T77" fmla="*/ 31 h 59"/>
                  <a:gd name="T78" fmla="*/ 104 w 122"/>
                  <a:gd name="T79" fmla="*/ 33 h 59"/>
                  <a:gd name="T80" fmla="*/ 104 w 122"/>
                  <a:gd name="T81" fmla="*/ 32 h 59"/>
                  <a:gd name="T82" fmla="*/ 77 w 122"/>
                  <a:gd name="T83" fmla="*/ 18 h 59"/>
                  <a:gd name="T84" fmla="*/ 77 w 122"/>
                  <a:gd name="T85" fmla="*/ 18 h 59"/>
                  <a:gd name="T86" fmla="*/ 26 w 122"/>
                  <a:gd name="T87" fmla="*/ 3 h 59"/>
                  <a:gd name="T88" fmla="*/ 26 w 122"/>
                  <a:gd name="T89" fmla="*/ 3 h 59"/>
                  <a:gd name="T90" fmla="*/ 26 w 122"/>
                  <a:gd name="T91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2" h="59">
                    <a:moveTo>
                      <a:pt x="29" y="45"/>
                    </a:moveTo>
                    <a:cubicBezTo>
                      <a:pt x="12" y="38"/>
                      <a:pt x="0" y="2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3"/>
                      <a:pt x="2" y="9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2" y="2"/>
                      <a:pt x="19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58" y="0"/>
                      <a:pt x="103" y="28"/>
                      <a:pt x="105" y="30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5" y="30"/>
                      <a:pt x="109" y="32"/>
                      <a:pt x="113" y="35"/>
                    </a:cubicBezTo>
                    <a:cubicBezTo>
                      <a:pt x="113" y="35"/>
                      <a:pt x="113" y="35"/>
                      <a:pt x="113" y="35"/>
                    </a:cubicBezTo>
                    <a:cubicBezTo>
                      <a:pt x="118" y="38"/>
                      <a:pt x="122" y="42"/>
                      <a:pt x="122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53"/>
                      <a:pt x="115" y="56"/>
                      <a:pt x="98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5" y="58"/>
                      <a:pt x="91" y="59"/>
                      <a:pt x="88" y="59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68" y="59"/>
                      <a:pt x="46" y="53"/>
                      <a:pt x="29" y="45"/>
                    </a:cubicBezTo>
                    <a:close/>
                    <a:moveTo>
                      <a:pt x="26" y="3"/>
                    </a:moveTo>
                    <a:cubicBezTo>
                      <a:pt x="19" y="3"/>
                      <a:pt x="13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4" y="11"/>
                      <a:pt x="3" y="14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25"/>
                      <a:pt x="14" y="35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47" y="50"/>
                      <a:pt x="68" y="56"/>
                      <a:pt x="88" y="56"/>
                    </a:cubicBezTo>
                    <a:cubicBezTo>
                      <a:pt x="88" y="56"/>
                      <a:pt x="88" y="56"/>
                      <a:pt x="88" y="56"/>
                    </a:cubicBezTo>
                    <a:cubicBezTo>
                      <a:pt x="91" y="56"/>
                      <a:pt x="95" y="55"/>
                      <a:pt x="98" y="55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15" y="53"/>
                      <a:pt x="119" y="49"/>
                      <a:pt x="119" y="47"/>
                    </a:cubicBezTo>
                    <a:cubicBezTo>
                      <a:pt x="119" y="47"/>
                      <a:pt x="119" y="47"/>
                      <a:pt x="119" y="47"/>
                    </a:cubicBezTo>
                    <a:cubicBezTo>
                      <a:pt x="119" y="44"/>
                      <a:pt x="116" y="40"/>
                      <a:pt x="112" y="37"/>
                    </a:cubicBezTo>
                    <a:cubicBezTo>
                      <a:pt x="112" y="37"/>
                      <a:pt x="112" y="37"/>
                      <a:pt x="112" y="37"/>
                    </a:cubicBezTo>
                    <a:cubicBezTo>
                      <a:pt x="108" y="35"/>
                      <a:pt x="104" y="33"/>
                      <a:pt x="104" y="33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4" y="32"/>
                      <a:pt x="104" y="32"/>
                      <a:pt x="104" y="32"/>
                    </a:cubicBezTo>
                    <a:cubicBezTo>
                      <a:pt x="104" y="32"/>
                      <a:pt x="92" y="25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61" y="10"/>
                      <a:pt x="42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6" name="Freeform 203"/>
              <p:cNvSpPr>
                <a:spLocks noEditPoints="1"/>
              </p:cNvSpPr>
              <p:nvPr/>
            </p:nvSpPr>
            <p:spPr bwMode="auto">
              <a:xfrm>
                <a:off x="7058026" y="1058863"/>
                <a:ext cx="354013" cy="161925"/>
              </a:xfrm>
              <a:custGeom>
                <a:avLst/>
                <a:gdLst>
                  <a:gd name="T0" fmla="*/ 25 w 94"/>
                  <a:gd name="T1" fmla="*/ 34 h 43"/>
                  <a:gd name="T2" fmla="*/ 0 w 94"/>
                  <a:gd name="T3" fmla="*/ 12 h 43"/>
                  <a:gd name="T4" fmla="*/ 0 w 94"/>
                  <a:gd name="T5" fmla="*/ 12 h 43"/>
                  <a:gd name="T6" fmla="*/ 4 w 94"/>
                  <a:gd name="T7" fmla="*/ 3 h 43"/>
                  <a:gd name="T8" fmla="*/ 4 w 94"/>
                  <a:gd name="T9" fmla="*/ 3 h 43"/>
                  <a:gd name="T10" fmla="*/ 15 w 94"/>
                  <a:gd name="T11" fmla="*/ 0 h 43"/>
                  <a:gd name="T12" fmla="*/ 15 w 94"/>
                  <a:gd name="T13" fmla="*/ 0 h 43"/>
                  <a:gd name="T14" fmla="*/ 80 w 94"/>
                  <a:gd name="T15" fmla="*/ 26 h 43"/>
                  <a:gd name="T16" fmla="*/ 80 w 94"/>
                  <a:gd name="T17" fmla="*/ 26 h 43"/>
                  <a:gd name="T18" fmla="*/ 87 w 94"/>
                  <a:gd name="T19" fmla="*/ 29 h 43"/>
                  <a:gd name="T20" fmla="*/ 87 w 94"/>
                  <a:gd name="T21" fmla="*/ 29 h 43"/>
                  <a:gd name="T22" fmla="*/ 94 w 94"/>
                  <a:gd name="T23" fmla="*/ 37 h 43"/>
                  <a:gd name="T24" fmla="*/ 94 w 94"/>
                  <a:gd name="T25" fmla="*/ 37 h 43"/>
                  <a:gd name="T26" fmla="*/ 76 w 94"/>
                  <a:gd name="T27" fmla="*/ 43 h 43"/>
                  <a:gd name="T28" fmla="*/ 76 w 94"/>
                  <a:gd name="T29" fmla="*/ 43 h 43"/>
                  <a:gd name="T30" fmla="*/ 73 w 94"/>
                  <a:gd name="T31" fmla="*/ 43 h 43"/>
                  <a:gd name="T32" fmla="*/ 73 w 94"/>
                  <a:gd name="T33" fmla="*/ 43 h 43"/>
                  <a:gd name="T34" fmla="*/ 25 w 94"/>
                  <a:gd name="T35" fmla="*/ 34 h 43"/>
                  <a:gd name="T36" fmla="*/ 6 w 94"/>
                  <a:gd name="T37" fmla="*/ 6 h 43"/>
                  <a:gd name="T38" fmla="*/ 3 w 94"/>
                  <a:gd name="T39" fmla="*/ 12 h 43"/>
                  <a:gd name="T40" fmla="*/ 3 w 94"/>
                  <a:gd name="T41" fmla="*/ 12 h 43"/>
                  <a:gd name="T42" fmla="*/ 26 w 94"/>
                  <a:gd name="T43" fmla="*/ 31 h 43"/>
                  <a:gd name="T44" fmla="*/ 26 w 94"/>
                  <a:gd name="T45" fmla="*/ 31 h 43"/>
                  <a:gd name="T46" fmla="*/ 73 w 94"/>
                  <a:gd name="T47" fmla="*/ 40 h 43"/>
                  <a:gd name="T48" fmla="*/ 73 w 94"/>
                  <a:gd name="T49" fmla="*/ 40 h 43"/>
                  <a:gd name="T50" fmla="*/ 76 w 94"/>
                  <a:gd name="T51" fmla="*/ 40 h 43"/>
                  <a:gd name="T52" fmla="*/ 76 w 94"/>
                  <a:gd name="T53" fmla="*/ 40 h 43"/>
                  <a:gd name="T54" fmla="*/ 88 w 94"/>
                  <a:gd name="T55" fmla="*/ 39 h 43"/>
                  <a:gd name="T56" fmla="*/ 88 w 94"/>
                  <a:gd name="T57" fmla="*/ 39 h 43"/>
                  <a:gd name="T58" fmla="*/ 91 w 94"/>
                  <a:gd name="T59" fmla="*/ 37 h 43"/>
                  <a:gd name="T60" fmla="*/ 91 w 94"/>
                  <a:gd name="T61" fmla="*/ 37 h 43"/>
                  <a:gd name="T62" fmla="*/ 85 w 94"/>
                  <a:gd name="T63" fmla="*/ 32 h 43"/>
                  <a:gd name="T64" fmla="*/ 85 w 94"/>
                  <a:gd name="T65" fmla="*/ 32 h 43"/>
                  <a:gd name="T66" fmla="*/ 79 w 94"/>
                  <a:gd name="T67" fmla="*/ 28 h 43"/>
                  <a:gd name="T68" fmla="*/ 79 w 94"/>
                  <a:gd name="T69" fmla="*/ 28 h 43"/>
                  <a:gd name="T70" fmla="*/ 79 w 94"/>
                  <a:gd name="T71" fmla="*/ 27 h 43"/>
                  <a:gd name="T72" fmla="*/ 80 w 94"/>
                  <a:gd name="T73" fmla="*/ 26 h 43"/>
                  <a:gd name="T74" fmla="*/ 79 w 94"/>
                  <a:gd name="T75" fmla="*/ 27 h 43"/>
                  <a:gd name="T76" fmla="*/ 79 w 94"/>
                  <a:gd name="T77" fmla="*/ 28 h 43"/>
                  <a:gd name="T78" fmla="*/ 79 w 94"/>
                  <a:gd name="T79" fmla="*/ 28 h 43"/>
                  <a:gd name="T80" fmla="*/ 55 w 94"/>
                  <a:gd name="T81" fmla="*/ 16 h 43"/>
                  <a:gd name="T82" fmla="*/ 55 w 94"/>
                  <a:gd name="T83" fmla="*/ 16 h 43"/>
                  <a:gd name="T84" fmla="*/ 15 w 94"/>
                  <a:gd name="T85" fmla="*/ 3 h 43"/>
                  <a:gd name="T86" fmla="*/ 15 w 94"/>
                  <a:gd name="T87" fmla="*/ 3 h 43"/>
                  <a:gd name="T88" fmla="*/ 15 w 94"/>
                  <a:gd name="T89" fmla="*/ 3 h 43"/>
                  <a:gd name="T90" fmla="*/ 15 w 94"/>
                  <a:gd name="T91" fmla="*/ 3 h 43"/>
                  <a:gd name="T92" fmla="*/ 6 w 94"/>
                  <a:gd name="T93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4" h="43">
                    <a:moveTo>
                      <a:pt x="25" y="34"/>
                    </a:moveTo>
                    <a:cubicBezTo>
                      <a:pt x="11" y="28"/>
                      <a:pt x="0" y="2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9"/>
                      <a:pt x="1" y="6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1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37" y="0"/>
                      <a:pt x="77" y="24"/>
                      <a:pt x="80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0" y="26"/>
                      <a:pt x="83" y="27"/>
                      <a:pt x="87" y="29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90" y="31"/>
                      <a:pt x="93" y="33"/>
                      <a:pt x="94" y="37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3" y="41"/>
                      <a:pt x="88" y="42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5" y="43"/>
                      <a:pt x="74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57" y="43"/>
                      <a:pt x="39" y="39"/>
                      <a:pt x="25" y="34"/>
                    </a:cubicBezTo>
                    <a:close/>
                    <a:moveTo>
                      <a:pt x="6" y="6"/>
                    </a:moveTo>
                    <a:cubicBezTo>
                      <a:pt x="4" y="8"/>
                      <a:pt x="3" y="10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12" y="25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40" y="36"/>
                      <a:pt x="58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4" y="40"/>
                      <a:pt x="75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82" y="40"/>
                      <a:pt x="86" y="39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91" y="38"/>
                      <a:pt x="91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1" y="36"/>
                      <a:pt x="88" y="33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2" y="30"/>
                      <a:pt x="79" y="28"/>
                      <a:pt x="79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9" y="28"/>
                      <a:pt x="68" y="22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41" y="9"/>
                      <a:pt x="2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3"/>
                      <a:pt x="8" y="4"/>
                      <a:pt x="6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7" name="Freeform 204"/>
              <p:cNvSpPr/>
              <p:nvPr/>
            </p:nvSpPr>
            <p:spPr bwMode="auto">
              <a:xfrm>
                <a:off x="7024689" y="1231900"/>
                <a:ext cx="530225" cy="211138"/>
              </a:xfrm>
              <a:custGeom>
                <a:avLst/>
                <a:gdLst>
                  <a:gd name="T0" fmla="*/ 100 w 141"/>
                  <a:gd name="T1" fmla="*/ 4 h 56"/>
                  <a:gd name="T2" fmla="*/ 12 w 141"/>
                  <a:gd name="T3" fmla="*/ 28 h 56"/>
                  <a:gd name="T4" fmla="*/ 106 w 141"/>
                  <a:gd name="T5" fmla="*/ 27 h 56"/>
                  <a:gd name="T6" fmla="*/ 100 w 141"/>
                  <a:gd name="T7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56">
                    <a:moveTo>
                      <a:pt x="100" y="4"/>
                    </a:moveTo>
                    <a:cubicBezTo>
                      <a:pt x="100" y="4"/>
                      <a:pt x="25" y="0"/>
                      <a:pt x="12" y="28"/>
                    </a:cubicBezTo>
                    <a:cubicBezTo>
                      <a:pt x="0" y="56"/>
                      <a:pt x="70" y="53"/>
                      <a:pt x="106" y="27"/>
                    </a:cubicBezTo>
                    <a:cubicBezTo>
                      <a:pt x="141" y="2"/>
                      <a:pt x="100" y="4"/>
                      <a:pt x="10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8" name="Freeform 206"/>
              <p:cNvSpPr>
                <a:spLocks noEditPoints="1"/>
              </p:cNvSpPr>
              <p:nvPr/>
            </p:nvSpPr>
            <p:spPr bwMode="auto">
              <a:xfrm>
                <a:off x="7058026" y="1239838"/>
                <a:ext cx="425450" cy="176213"/>
              </a:xfrm>
              <a:custGeom>
                <a:avLst/>
                <a:gdLst>
                  <a:gd name="T0" fmla="*/ 0 w 113"/>
                  <a:gd name="T1" fmla="*/ 32 h 47"/>
                  <a:gd name="T2" fmla="*/ 2 w 113"/>
                  <a:gd name="T3" fmla="*/ 26 h 47"/>
                  <a:gd name="T4" fmla="*/ 2 w 113"/>
                  <a:gd name="T5" fmla="*/ 26 h 47"/>
                  <a:gd name="T6" fmla="*/ 83 w 113"/>
                  <a:gd name="T7" fmla="*/ 0 h 47"/>
                  <a:gd name="T8" fmla="*/ 83 w 113"/>
                  <a:gd name="T9" fmla="*/ 0 h 47"/>
                  <a:gd name="T10" fmla="*/ 91 w 113"/>
                  <a:gd name="T11" fmla="*/ 0 h 47"/>
                  <a:gd name="T12" fmla="*/ 91 w 113"/>
                  <a:gd name="T13" fmla="*/ 0 h 47"/>
                  <a:gd name="T14" fmla="*/ 93 w 113"/>
                  <a:gd name="T15" fmla="*/ 0 h 47"/>
                  <a:gd name="T16" fmla="*/ 93 w 113"/>
                  <a:gd name="T17" fmla="*/ 0 h 47"/>
                  <a:gd name="T18" fmla="*/ 104 w 113"/>
                  <a:gd name="T19" fmla="*/ 1 h 47"/>
                  <a:gd name="T20" fmla="*/ 104 w 113"/>
                  <a:gd name="T21" fmla="*/ 1 h 47"/>
                  <a:gd name="T22" fmla="*/ 113 w 113"/>
                  <a:gd name="T23" fmla="*/ 9 h 47"/>
                  <a:gd name="T24" fmla="*/ 113 w 113"/>
                  <a:gd name="T25" fmla="*/ 9 h 47"/>
                  <a:gd name="T26" fmla="*/ 98 w 113"/>
                  <a:gd name="T27" fmla="*/ 26 h 47"/>
                  <a:gd name="T28" fmla="*/ 98 w 113"/>
                  <a:gd name="T29" fmla="*/ 26 h 47"/>
                  <a:gd name="T30" fmla="*/ 29 w 113"/>
                  <a:gd name="T31" fmla="*/ 47 h 47"/>
                  <a:gd name="T32" fmla="*/ 29 w 113"/>
                  <a:gd name="T33" fmla="*/ 47 h 47"/>
                  <a:gd name="T34" fmla="*/ 0 w 113"/>
                  <a:gd name="T35" fmla="*/ 32 h 47"/>
                  <a:gd name="T36" fmla="*/ 5 w 113"/>
                  <a:gd name="T37" fmla="*/ 27 h 47"/>
                  <a:gd name="T38" fmla="*/ 3 w 113"/>
                  <a:gd name="T39" fmla="*/ 32 h 47"/>
                  <a:gd name="T40" fmla="*/ 3 w 113"/>
                  <a:gd name="T41" fmla="*/ 32 h 47"/>
                  <a:gd name="T42" fmla="*/ 10 w 113"/>
                  <a:gd name="T43" fmla="*/ 41 h 47"/>
                  <a:gd name="T44" fmla="*/ 10 w 113"/>
                  <a:gd name="T45" fmla="*/ 41 h 47"/>
                  <a:gd name="T46" fmla="*/ 29 w 113"/>
                  <a:gd name="T47" fmla="*/ 44 h 47"/>
                  <a:gd name="T48" fmla="*/ 29 w 113"/>
                  <a:gd name="T49" fmla="*/ 44 h 47"/>
                  <a:gd name="T50" fmla="*/ 96 w 113"/>
                  <a:gd name="T51" fmla="*/ 23 h 47"/>
                  <a:gd name="T52" fmla="*/ 96 w 113"/>
                  <a:gd name="T53" fmla="*/ 23 h 47"/>
                  <a:gd name="T54" fmla="*/ 110 w 113"/>
                  <a:gd name="T55" fmla="*/ 9 h 47"/>
                  <a:gd name="T56" fmla="*/ 110 w 113"/>
                  <a:gd name="T57" fmla="*/ 9 h 47"/>
                  <a:gd name="T58" fmla="*/ 103 w 113"/>
                  <a:gd name="T59" fmla="*/ 4 h 47"/>
                  <a:gd name="T60" fmla="*/ 103 w 113"/>
                  <a:gd name="T61" fmla="*/ 4 h 47"/>
                  <a:gd name="T62" fmla="*/ 93 w 113"/>
                  <a:gd name="T63" fmla="*/ 3 h 47"/>
                  <a:gd name="T64" fmla="*/ 93 w 113"/>
                  <a:gd name="T65" fmla="*/ 3 h 47"/>
                  <a:gd name="T66" fmla="*/ 91 w 113"/>
                  <a:gd name="T67" fmla="*/ 3 h 47"/>
                  <a:gd name="T68" fmla="*/ 91 w 113"/>
                  <a:gd name="T69" fmla="*/ 3 h 47"/>
                  <a:gd name="T70" fmla="*/ 91 w 113"/>
                  <a:gd name="T71" fmla="*/ 3 h 47"/>
                  <a:gd name="T72" fmla="*/ 83 w 113"/>
                  <a:gd name="T73" fmla="*/ 3 h 47"/>
                  <a:gd name="T74" fmla="*/ 83 w 113"/>
                  <a:gd name="T75" fmla="*/ 3 h 47"/>
                  <a:gd name="T76" fmla="*/ 81 w 113"/>
                  <a:gd name="T77" fmla="*/ 3 h 47"/>
                  <a:gd name="T78" fmla="*/ 81 w 113"/>
                  <a:gd name="T79" fmla="*/ 3 h 47"/>
                  <a:gd name="T80" fmla="*/ 5 w 113"/>
                  <a:gd name="T81" fmla="*/ 27 h 47"/>
                  <a:gd name="T82" fmla="*/ 91 w 113"/>
                  <a:gd name="T83" fmla="*/ 2 h 47"/>
                  <a:gd name="T84" fmla="*/ 91 w 113"/>
                  <a:gd name="T85" fmla="*/ 0 h 47"/>
                  <a:gd name="T86" fmla="*/ 91 w 113"/>
                  <a:gd name="T87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47">
                    <a:moveTo>
                      <a:pt x="0" y="32"/>
                    </a:moveTo>
                    <a:cubicBezTo>
                      <a:pt x="0" y="30"/>
                      <a:pt x="1" y="28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3" y="2"/>
                      <a:pt x="6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7" y="0"/>
                      <a:pt x="91" y="0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2" y="0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5" y="0"/>
                      <a:pt x="100" y="0"/>
                      <a:pt x="104" y="1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8" y="2"/>
                      <a:pt x="113" y="4"/>
                      <a:pt x="113" y="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13"/>
                      <a:pt x="109" y="1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79" y="40"/>
                      <a:pt x="50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13" y="47"/>
                      <a:pt x="1" y="43"/>
                      <a:pt x="0" y="32"/>
                    </a:cubicBezTo>
                    <a:close/>
                    <a:moveTo>
                      <a:pt x="5" y="27"/>
                    </a:moveTo>
                    <a:cubicBezTo>
                      <a:pt x="4" y="29"/>
                      <a:pt x="3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6"/>
                      <a:pt x="6" y="39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43"/>
                      <a:pt x="21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50" y="44"/>
                      <a:pt x="78" y="37"/>
                      <a:pt x="96" y="23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107" y="16"/>
                      <a:pt x="110" y="11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10" y="7"/>
                      <a:pt x="107" y="5"/>
                      <a:pt x="103" y="4"/>
                    </a:cubicBezTo>
                    <a:cubicBezTo>
                      <a:pt x="103" y="4"/>
                      <a:pt x="103" y="4"/>
                      <a:pt x="103" y="4"/>
                    </a:cubicBezTo>
                    <a:cubicBezTo>
                      <a:pt x="100" y="3"/>
                      <a:pt x="95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3"/>
                      <a:pt x="91" y="3"/>
                      <a:pt x="91" y="3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1" y="3"/>
                      <a:pt x="88" y="3"/>
                      <a:pt x="83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2" y="3"/>
                      <a:pt x="82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60" y="3"/>
                      <a:pt x="13" y="6"/>
                      <a:pt x="5" y="27"/>
                    </a:cubicBezTo>
                    <a:close/>
                    <a:moveTo>
                      <a:pt x="91" y="2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91" y="2"/>
                      <a:pt x="91" y="2"/>
                      <a:pt x="91" y="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89" name="Freeform 207"/>
              <p:cNvSpPr>
                <a:spLocks noEditPoints="1"/>
              </p:cNvSpPr>
              <p:nvPr/>
            </p:nvSpPr>
            <p:spPr bwMode="auto">
              <a:xfrm>
                <a:off x="7110413" y="1270000"/>
                <a:ext cx="327025" cy="120650"/>
              </a:xfrm>
              <a:custGeom>
                <a:avLst/>
                <a:gdLst>
                  <a:gd name="T0" fmla="*/ 0 w 87"/>
                  <a:gd name="T1" fmla="*/ 21 h 32"/>
                  <a:gd name="T2" fmla="*/ 1 w 87"/>
                  <a:gd name="T3" fmla="*/ 16 h 32"/>
                  <a:gd name="T4" fmla="*/ 1 w 87"/>
                  <a:gd name="T5" fmla="*/ 16 h 32"/>
                  <a:gd name="T6" fmla="*/ 32 w 87"/>
                  <a:gd name="T7" fmla="*/ 2 h 32"/>
                  <a:gd name="T8" fmla="*/ 32 w 87"/>
                  <a:gd name="T9" fmla="*/ 2 h 32"/>
                  <a:gd name="T10" fmla="*/ 67 w 87"/>
                  <a:gd name="T11" fmla="*/ 0 h 32"/>
                  <a:gd name="T12" fmla="*/ 67 w 87"/>
                  <a:gd name="T13" fmla="*/ 0 h 32"/>
                  <a:gd name="T14" fmla="*/ 71 w 87"/>
                  <a:gd name="T15" fmla="*/ 0 h 32"/>
                  <a:gd name="T16" fmla="*/ 71 w 87"/>
                  <a:gd name="T17" fmla="*/ 0 h 32"/>
                  <a:gd name="T18" fmla="*/ 76 w 87"/>
                  <a:gd name="T19" fmla="*/ 0 h 32"/>
                  <a:gd name="T20" fmla="*/ 76 w 87"/>
                  <a:gd name="T21" fmla="*/ 0 h 32"/>
                  <a:gd name="T22" fmla="*/ 83 w 87"/>
                  <a:gd name="T23" fmla="*/ 0 h 32"/>
                  <a:gd name="T24" fmla="*/ 83 w 87"/>
                  <a:gd name="T25" fmla="*/ 0 h 32"/>
                  <a:gd name="T26" fmla="*/ 87 w 87"/>
                  <a:gd name="T27" fmla="*/ 4 h 32"/>
                  <a:gd name="T28" fmla="*/ 87 w 87"/>
                  <a:gd name="T29" fmla="*/ 4 h 32"/>
                  <a:gd name="T30" fmla="*/ 76 w 87"/>
                  <a:gd name="T31" fmla="*/ 15 h 32"/>
                  <a:gd name="T32" fmla="*/ 76 w 87"/>
                  <a:gd name="T33" fmla="*/ 15 h 32"/>
                  <a:gd name="T34" fmla="*/ 20 w 87"/>
                  <a:gd name="T35" fmla="*/ 32 h 32"/>
                  <a:gd name="T36" fmla="*/ 20 w 87"/>
                  <a:gd name="T37" fmla="*/ 32 h 32"/>
                  <a:gd name="T38" fmla="*/ 0 w 87"/>
                  <a:gd name="T39" fmla="*/ 21 h 32"/>
                  <a:gd name="T40" fmla="*/ 32 w 87"/>
                  <a:gd name="T41" fmla="*/ 5 h 32"/>
                  <a:gd name="T42" fmla="*/ 4 w 87"/>
                  <a:gd name="T43" fmla="*/ 17 h 32"/>
                  <a:gd name="T44" fmla="*/ 4 w 87"/>
                  <a:gd name="T45" fmla="*/ 17 h 32"/>
                  <a:gd name="T46" fmla="*/ 3 w 87"/>
                  <a:gd name="T47" fmla="*/ 21 h 32"/>
                  <a:gd name="T48" fmla="*/ 3 w 87"/>
                  <a:gd name="T49" fmla="*/ 21 h 32"/>
                  <a:gd name="T50" fmla="*/ 7 w 87"/>
                  <a:gd name="T51" fmla="*/ 27 h 32"/>
                  <a:gd name="T52" fmla="*/ 7 w 87"/>
                  <a:gd name="T53" fmla="*/ 27 h 32"/>
                  <a:gd name="T54" fmla="*/ 20 w 87"/>
                  <a:gd name="T55" fmla="*/ 29 h 32"/>
                  <a:gd name="T56" fmla="*/ 20 w 87"/>
                  <a:gd name="T57" fmla="*/ 29 h 32"/>
                  <a:gd name="T58" fmla="*/ 74 w 87"/>
                  <a:gd name="T59" fmla="*/ 13 h 32"/>
                  <a:gd name="T60" fmla="*/ 74 w 87"/>
                  <a:gd name="T61" fmla="*/ 13 h 32"/>
                  <a:gd name="T62" fmla="*/ 84 w 87"/>
                  <a:gd name="T63" fmla="*/ 4 h 32"/>
                  <a:gd name="T64" fmla="*/ 84 w 87"/>
                  <a:gd name="T65" fmla="*/ 4 h 32"/>
                  <a:gd name="T66" fmla="*/ 82 w 87"/>
                  <a:gd name="T67" fmla="*/ 3 h 32"/>
                  <a:gd name="T68" fmla="*/ 82 w 87"/>
                  <a:gd name="T69" fmla="*/ 3 h 32"/>
                  <a:gd name="T70" fmla="*/ 76 w 87"/>
                  <a:gd name="T71" fmla="*/ 3 h 32"/>
                  <a:gd name="T72" fmla="*/ 76 w 87"/>
                  <a:gd name="T73" fmla="*/ 3 h 32"/>
                  <a:gd name="T74" fmla="*/ 71 w 87"/>
                  <a:gd name="T75" fmla="*/ 3 h 32"/>
                  <a:gd name="T76" fmla="*/ 71 w 87"/>
                  <a:gd name="T77" fmla="*/ 3 h 32"/>
                  <a:gd name="T78" fmla="*/ 71 w 87"/>
                  <a:gd name="T79" fmla="*/ 3 h 32"/>
                  <a:gd name="T80" fmla="*/ 67 w 87"/>
                  <a:gd name="T81" fmla="*/ 3 h 32"/>
                  <a:gd name="T82" fmla="*/ 67 w 87"/>
                  <a:gd name="T83" fmla="*/ 3 h 32"/>
                  <a:gd name="T84" fmla="*/ 32 w 87"/>
                  <a:gd name="T85" fmla="*/ 5 h 32"/>
                  <a:gd name="T86" fmla="*/ 71 w 87"/>
                  <a:gd name="T87" fmla="*/ 1 h 32"/>
                  <a:gd name="T88" fmla="*/ 71 w 87"/>
                  <a:gd name="T89" fmla="*/ 0 h 32"/>
                  <a:gd name="T90" fmla="*/ 71 w 87"/>
                  <a:gd name="T91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7" h="32">
                    <a:moveTo>
                      <a:pt x="0" y="21"/>
                    </a:moveTo>
                    <a:cubicBezTo>
                      <a:pt x="0" y="19"/>
                      <a:pt x="0" y="18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4" y="8"/>
                      <a:pt x="18" y="4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46" y="0"/>
                      <a:pt x="61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9" y="0"/>
                      <a:pt x="70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4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8" y="0"/>
                      <a:pt x="81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5" y="1"/>
                      <a:pt x="87" y="2"/>
                      <a:pt x="87" y="4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7" y="8"/>
                      <a:pt x="84" y="10"/>
                      <a:pt x="76" y="1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59" y="25"/>
                      <a:pt x="36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9" y="32"/>
                      <a:pt x="0" y="29"/>
                      <a:pt x="0" y="21"/>
                    </a:cubicBezTo>
                    <a:close/>
                    <a:moveTo>
                      <a:pt x="32" y="5"/>
                    </a:moveTo>
                    <a:cubicBezTo>
                      <a:pt x="18" y="7"/>
                      <a:pt x="5" y="11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4"/>
                      <a:pt x="4" y="25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0" y="28"/>
                      <a:pt x="14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5" y="29"/>
                      <a:pt x="58" y="2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82" y="8"/>
                      <a:pt x="84" y="5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2" y="3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1" y="3"/>
                      <a:pt x="78" y="3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3" y="3"/>
                      <a:pt x="71" y="3"/>
                      <a:pt x="71" y="3"/>
                    </a:cubicBezTo>
                    <a:cubicBezTo>
                      <a:pt x="71" y="3"/>
                      <a:pt x="71" y="3"/>
                      <a:pt x="71" y="3"/>
                    </a:cubicBezTo>
                    <a:cubicBezTo>
                      <a:pt x="71" y="3"/>
                      <a:pt x="71" y="3"/>
                      <a:pt x="71" y="3"/>
                    </a:cubicBezTo>
                    <a:cubicBezTo>
                      <a:pt x="71" y="3"/>
                      <a:pt x="70" y="3"/>
                      <a:pt x="67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1" y="3"/>
                      <a:pt x="46" y="3"/>
                      <a:pt x="32" y="5"/>
                    </a:cubicBezTo>
                    <a:close/>
                    <a:moveTo>
                      <a:pt x="71" y="1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71" y="1"/>
                      <a:pt x="71" y="1"/>
                      <a:pt x="71" y="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0" name="Freeform 208"/>
              <p:cNvSpPr/>
              <p:nvPr/>
            </p:nvSpPr>
            <p:spPr bwMode="auto">
              <a:xfrm>
                <a:off x="7373938" y="1058863"/>
                <a:ext cx="555625" cy="766763"/>
              </a:xfrm>
              <a:custGeom>
                <a:avLst/>
                <a:gdLst>
                  <a:gd name="T0" fmla="*/ 19 w 148"/>
                  <a:gd name="T1" fmla="*/ 12 h 204"/>
                  <a:gd name="T2" fmla="*/ 10 w 148"/>
                  <a:gd name="T3" fmla="*/ 87 h 204"/>
                  <a:gd name="T4" fmla="*/ 67 w 148"/>
                  <a:gd name="T5" fmla="*/ 190 h 204"/>
                  <a:gd name="T6" fmla="*/ 82 w 148"/>
                  <a:gd name="T7" fmla="*/ 169 h 204"/>
                  <a:gd name="T8" fmla="*/ 122 w 148"/>
                  <a:gd name="T9" fmla="*/ 166 h 204"/>
                  <a:gd name="T10" fmla="*/ 117 w 148"/>
                  <a:gd name="T11" fmla="*/ 101 h 204"/>
                  <a:gd name="T12" fmla="*/ 44 w 148"/>
                  <a:gd name="T13" fmla="*/ 11 h 204"/>
                  <a:gd name="T14" fmla="*/ 19 w 148"/>
                  <a:gd name="T15" fmla="*/ 1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204">
                    <a:moveTo>
                      <a:pt x="19" y="12"/>
                    </a:moveTo>
                    <a:cubicBezTo>
                      <a:pt x="19" y="12"/>
                      <a:pt x="18" y="45"/>
                      <a:pt x="10" y="87"/>
                    </a:cubicBezTo>
                    <a:cubicBezTo>
                      <a:pt x="5" y="115"/>
                      <a:pt x="0" y="204"/>
                      <a:pt x="67" y="190"/>
                    </a:cubicBezTo>
                    <a:cubicBezTo>
                      <a:pt x="67" y="190"/>
                      <a:pt x="89" y="187"/>
                      <a:pt x="82" y="169"/>
                    </a:cubicBezTo>
                    <a:cubicBezTo>
                      <a:pt x="74" y="151"/>
                      <a:pt x="96" y="185"/>
                      <a:pt x="122" y="166"/>
                    </a:cubicBezTo>
                    <a:cubicBezTo>
                      <a:pt x="148" y="147"/>
                      <a:pt x="140" y="122"/>
                      <a:pt x="117" y="101"/>
                    </a:cubicBezTo>
                    <a:cubicBezTo>
                      <a:pt x="93" y="80"/>
                      <a:pt x="47" y="22"/>
                      <a:pt x="44" y="11"/>
                    </a:cubicBezTo>
                    <a:cubicBezTo>
                      <a:pt x="42" y="0"/>
                      <a:pt x="19" y="12"/>
                      <a:pt x="19" y="12"/>
                    </a:cubicBezTo>
                    <a:close/>
                  </a:path>
                </a:pathLst>
              </a:custGeom>
              <a:solidFill>
                <a:srgbClr val="96C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1" name="Freeform 209"/>
              <p:cNvSpPr>
                <a:spLocks noEditPoints="1"/>
              </p:cNvSpPr>
              <p:nvPr/>
            </p:nvSpPr>
            <p:spPr bwMode="auto">
              <a:xfrm>
                <a:off x="7396163" y="1077913"/>
                <a:ext cx="503238" cy="706438"/>
              </a:xfrm>
              <a:custGeom>
                <a:avLst/>
                <a:gdLst>
                  <a:gd name="T0" fmla="*/ 0 w 134"/>
                  <a:gd name="T1" fmla="*/ 115 h 188"/>
                  <a:gd name="T2" fmla="*/ 3 w 134"/>
                  <a:gd name="T3" fmla="*/ 82 h 188"/>
                  <a:gd name="T4" fmla="*/ 11 w 134"/>
                  <a:gd name="T5" fmla="*/ 7 h 188"/>
                  <a:gd name="T6" fmla="*/ 12 w 134"/>
                  <a:gd name="T7" fmla="*/ 6 h 188"/>
                  <a:gd name="T8" fmla="*/ 31 w 134"/>
                  <a:gd name="T9" fmla="*/ 0 h 188"/>
                  <a:gd name="T10" fmla="*/ 40 w 134"/>
                  <a:gd name="T11" fmla="*/ 6 h 188"/>
                  <a:gd name="T12" fmla="*/ 112 w 134"/>
                  <a:gd name="T13" fmla="*/ 95 h 188"/>
                  <a:gd name="T14" fmla="*/ 134 w 134"/>
                  <a:gd name="T15" fmla="*/ 133 h 188"/>
                  <a:gd name="T16" fmla="*/ 117 w 134"/>
                  <a:gd name="T17" fmla="*/ 162 h 188"/>
                  <a:gd name="T18" fmla="*/ 99 w 134"/>
                  <a:gd name="T19" fmla="*/ 168 h 188"/>
                  <a:gd name="T20" fmla="*/ 76 w 134"/>
                  <a:gd name="T21" fmla="*/ 161 h 188"/>
                  <a:gd name="T22" fmla="*/ 77 w 134"/>
                  <a:gd name="T23" fmla="*/ 163 h 188"/>
                  <a:gd name="T24" fmla="*/ 79 w 134"/>
                  <a:gd name="T25" fmla="*/ 171 h 188"/>
                  <a:gd name="T26" fmla="*/ 61 w 134"/>
                  <a:gd name="T27" fmla="*/ 186 h 188"/>
                  <a:gd name="T28" fmla="*/ 61 w 134"/>
                  <a:gd name="T29" fmla="*/ 186 h 188"/>
                  <a:gd name="T30" fmla="*/ 47 w 134"/>
                  <a:gd name="T31" fmla="*/ 188 h 188"/>
                  <a:gd name="T32" fmla="*/ 47 w 134"/>
                  <a:gd name="T33" fmla="*/ 188 h 188"/>
                  <a:gd name="T34" fmla="*/ 6 w 134"/>
                  <a:gd name="T35" fmla="*/ 83 h 188"/>
                  <a:gd name="T36" fmla="*/ 3 w 134"/>
                  <a:gd name="T37" fmla="*/ 115 h 188"/>
                  <a:gd name="T38" fmla="*/ 12 w 134"/>
                  <a:gd name="T39" fmla="*/ 162 h 188"/>
                  <a:gd name="T40" fmla="*/ 47 w 134"/>
                  <a:gd name="T41" fmla="*/ 185 h 188"/>
                  <a:gd name="T42" fmla="*/ 61 w 134"/>
                  <a:gd name="T43" fmla="*/ 184 h 188"/>
                  <a:gd name="T44" fmla="*/ 76 w 134"/>
                  <a:gd name="T45" fmla="*/ 171 h 188"/>
                  <a:gd name="T46" fmla="*/ 75 w 134"/>
                  <a:gd name="T47" fmla="*/ 165 h 188"/>
                  <a:gd name="T48" fmla="*/ 73 w 134"/>
                  <a:gd name="T49" fmla="*/ 159 h 188"/>
                  <a:gd name="T50" fmla="*/ 73 w 134"/>
                  <a:gd name="T51" fmla="*/ 158 h 188"/>
                  <a:gd name="T52" fmla="*/ 75 w 134"/>
                  <a:gd name="T53" fmla="*/ 157 h 188"/>
                  <a:gd name="T54" fmla="*/ 84 w 134"/>
                  <a:gd name="T55" fmla="*/ 161 h 188"/>
                  <a:gd name="T56" fmla="*/ 99 w 134"/>
                  <a:gd name="T57" fmla="*/ 165 h 188"/>
                  <a:gd name="T58" fmla="*/ 115 w 134"/>
                  <a:gd name="T59" fmla="*/ 160 h 188"/>
                  <a:gd name="T60" fmla="*/ 131 w 134"/>
                  <a:gd name="T61" fmla="*/ 133 h 188"/>
                  <a:gd name="T62" fmla="*/ 110 w 134"/>
                  <a:gd name="T63" fmla="*/ 97 h 188"/>
                  <a:gd name="T64" fmla="*/ 37 w 134"/>
                  <a:gd name="T65" fmla="*/ 6 h 188"/>
                  <a:gd name="T66" fmla="*/ 31 w 134"/>
                  <a:gd name="T67" fmla="*/ 3 h 188"/>
                  <a:gd name="T68" fmla="*/ 14 w 134"/>
                  <a:gd name="T69" fmla="*/ 8 h 188"/>
                  <a:gd name="T70" fmla="*/ 6 w 134"/>
                  <a:gd name="T71" fmla="*/ 8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4" h="188">
                    <a:moveTo>
                      <a:pt x="9" y="163"/>
                    </a:moveTo>
                    <a:cubicBezTo>
                      <a:pt x="2" y="149"/>
                      <a:pt x="0" y="131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02"/>
                      <a:pt x="1" y="90"/>
                      <a:pt x="3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11" y="40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23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0"/>
                      <a:pt x="39" y="1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2" y="15"/>
                      <a:pt x="89" y="74"/>
                      <a:pt x="112" y="95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25" y="107"/>
                      <a:pt x="134" y="120"/>
                      <a:pt x="134" y="133"/>
                    </a:cubicBezTo>
                    <a:cubicBezTo>
                      <a:pt x="134" y="133"/>
                      <a:pt x="134" y="133"/>
                      <a:pt x="134" y="133"/>
                    </a:cubicBezTo>
                    <a:cubicBezTo>
                      <a:pt x="134" y="144"/>
                      <a:pt x="129" y="154"/>
                      <a:pt x="117" y="162"/>
                    </a:cubicBezTo>
                    <a:cubicBezTo>
                      <a:pt x="117" y="162"/>
                      <a:pt x="117" y="162"/>
                      <a:pt x="117" y="162"/>
                    </a:cubicBezTo>
                    <a:cubicBezTo>
                      <a:pt x="111" y="167"/>
                      <a:pt x="104" y="168"/>
                      <a:pt x="99" y="168"/>
                    </a:cubicBezTo>
                    <a:cubicBezTo>
                      <a:pt x="99" y="168"/>
                      <a:pt x="99" y="168"/>
                      <a:pt x="99" y="168"/>
                    </a:cubicBezTo>
                    <a:cubicBezTo>
                      <a:pt x="88" y="168"/>
                      <a:pt x="80" y="163"/>
                      <a:pt x="76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6" y="161"/>
                      <a:pt x="77" y="162"/>
                      <a:pt x="77" y="163"/>
                    </a:cubicBezTo>
                    <a:cubicBezTo>
                      <a:pt x="77" y="163"/>
                      <a:pt x="77" y="163"/>
                      <a:pt x="77" y="163"/>
                    </a:cubicBezTo>
                    <a:cubicBezTo>
                      <a:pt x="78" y="166"/>
                      <a:pt x="79" y="169"/>
                      <a:pt x="79" y="171"/>
                    </a:cubicBezTo>
                    <a:cubicBezTo>
                      <a:pt x="79" y="171"/>
                      <a:pt x="79" y="171"/>
                      <a:pt x="79" y="171"/>
                    </a:cubicBezTo>
                    <a:cubicBezTo>
                      <a:pt x="79" y="184"/>
                      <a:pt x="63" y="186"/>
                      <a:pt x="61" y="186"/>
                    </a:cubicBezTo>
                    <a:cubicBezTo>
                      <a:pt x="61" y="186"/>
                      <a:pt x="61" y="186"/>
                      <a:pt x="61" y="186"/>
                    </a:cubicBezTo>
                    <a:cubicBezTo>
                      <a:pt x="61" y="186"/>
                      <a:pt x="61" y="186"/>
                      <a:pt x="61" y="186"/>
                    </a:cubicBezTo>
                    <a:cubicBezTo>
                      <a:pt x="56" y="188"/>
                      <a:pt x="51" y="188"/>
                      <a:pt x="47" y="188"/>
                    </a:cubicBezTo>
                    <a:cubicBezTo>
                      <a:pt x="47" y="188"/>
                      <a:pt x="47" y="188"/>
                      <a:pt x="47" y="188"/>
                    </a:cubicBezTo>
                    <a:cubicBezTo>
                      <a:pt x="47" y="188"/>
                      <a:pt x="47" y="188"/>
                      <a:pt x="47" y="188"/>
                    </a:cubicBezTo>
                    <a:cubicBezTo>
                      <a:pt x="47" y="188"/>
                      <a:pt x="47" y="188"/>
                      <a:pt x="47" y="188"/>
                    </a:cubicBezTo>
                    <a:cubicBezTo>
                      <a:pt x="28" y="188"/>
                      <a:pt x="16" y="178"/>
                      <a:pt x="9" y="163"/>
                    </a:cubicBezTo>
                    <a:close/>
                    <a:moveTo>
                      <a:pt x="6" y="83"/>
                    </a:moveTo>
                    <a:cubicBezTo>
                      <a:pt x="4" y="90"/>
                      <a:pt x="3" y="102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31"/>
                      <a:pt x="5" y="149"/>
                      <a:pt x="12" y="162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8" y="176"/>
                      <a:pt x="29" y="185"/>
                      <a:pt x="47" y="185"/>
                    </a:cubicBezTo>
                    <a:cubicBezTo>
                      <a:pt x="47" y="185"/>
                      <a:pt x="47" y="185"/>
                      <a:pt x="47" y="185"/>
                    </a:cubicBezTo>
                    <a:cubicBezTo>
                      <a:pt x="51" y="185"/>
                      <a:pt x="56" y="185"/>
                      <a:pt x="61" y="184"/>
                    </a:cubicBezTo>
                    <a:cubicBezTo>
                      <a:pt x="61" y="184"/>
                      <a:pt x="61" y="184"/>
                      <a:pt x="61" y="184"/>
                    </a:cubicBezTo>
                    <a:cubicBezTo>
                      <a:pt x="61" y="183"/>
                      <a:pt x="61" y="183"/>
                      <a:pt x="61" y="183"/>
                    </a:cubicBezTo>
                    <a:cubicBezTo>
                      <a:pt x="61" y="183"/>
                      <a:pt x="76" y="18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69"/>
                      <a:pt x="76" y="167"/>
                      <a:pt x="75" y="165"/>
                    </a:cubicBezTo>
                    <a:cubicBezTo>
                      <a:pt x="75" y="165"/>
                      <a:pt x="75" y="165"/>
                      <a:pt x="75" y="165"/>
                    </a:cubicBezTo>
                    <a:cubicBezTo>
                      <a:pt x="73" y="162"/>
                      <a:pt x="73" y="161"/>
                      <a:pt x="73" y="159"/>
                    </a:cubicBezTo>
                    <a:cubicBezTo>
                      <a:pt x="73" y="159"/>
                      <a:pt x="73" y="159"/>
                      <a:pt x="73" y="159"/>
                    </a:cubicBezTo>
                    <a:cubicBezTo>
                      <a:pt x="73" y="159"/>
                      <a:pt x="73" y="158"/>
                      <a:pt x="73" y="158"/>
                    </a:cubicBezTo>
                    <a:cubicBezTo>
                      <a:pt x="73" y="158"/>
                      <a:pt x="73" y="158"/>
                      <a:pt x="73" y="158"/>
                    </a:cubicBezTo>
                    <a:cubicBezTo>
                      <a:pt x="74" y="157"/>
                      <a:pt x="74" y="157"/>
                      <a:pt x="75" y="157"/>
                    </a:cubicBezTo>
                    <a:cubicBezTo>
                      <a:pt x="75" y="157"/>
                      <a:pt x="75" y="157"/>
                      <a:pt x="75" y="157"/>
                    </a:cubicBezTo>
                    <a:cubicBezTo>
                      <a:pt x="77" y="157"/>
                      <a:pt x="80" y="159"/>
                      <a:pt x="84" y="161"/>
                    </a:cubicBezTo>
                    <a:cubicBezTo>
                      <a:pt x="84" y="161"/>
                      <a:pt x="84" y="161"/>
                      <a:pt x="84" y="161"/>
                    </a:cubicBezTo>
                    <a:cubicBezTo>
                      <a:pt x="88" y="163"/>
                      <a:pt x="93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104" y="165"/>
                      <a:pt x="109" y="164"/>
                      <a:pt x="115" y="160"/>
                    </a:cubicBezTo>
                    <a:cubicBezTo>
                      <a:pt x="115" y="160"/>
                      <a:pt x="115" y="160"/>
                      <a:pt x="115" y="160"/>
                    </a:cubicBezTo>
                    <a:cubicBezTo>
                      <a:pt x="126" y="152"/>
                      <a:pt x="131" y="143"/>
                      <a:pt x="131" y="133"/>
                    </a:cubicBezTo>
                    <a:cubicBezTo>
                      <a:pt x="131" y="133"/>
                      <a:pt x="131" y="133"/>
                      <a:pt x="131" y="133"/>
                    </a:cubicBezTo>
                    <a:cubicBezTo>
                      <a:pt x="131" y="122"/>
                      <a:pt x="123" y="109"/>
                      <a:pt x="110" y="97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86" y="75"/>
                      <a:pt x="40" y="18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4"/>
                      <a:pt x="35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6" y="3"/>
                      <a:pt x="17" y="7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14"/>
                      <a:pt x="13" y="44"/>
                      <a:pt x="6" y="8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2" name="Freeform 210"/>
              <p:cNvSpPr/>
              <p:nvPr/>
            </p:nvSpPr>
            <p:spPr bwMode="auto">
              <a:xfrm>
                <a:off x="7591426" y="1746250"/>
                <a:ext cx="120650" cy="93663"/>
              </a:xfrm>
              <a:custGeom>
                <a:avLst/>
                <a:gdLst>
                  <a:gd name="T0" fmla="*/ 14 w 32"/>
                  <a:gd name="T1" fmla="*/ 6 h 25"/>
                  <a:gd name="T2" fmla="*/ 9 w 32"/>
                  <a:gd name="T3" fmla="*/ 24 h 25"/>
                  <a:gd name="T4" fmla="*/ 31 w 32"/>
                  <a:gd name="T5" fmla="*/ 6 h 25"/>
                  <a:gd name="T6" fmla="*/ 23 w 32"/>
                  <a:gd name="T7" fmla="*/ 0 h 25"/>
                  <a:gd name="T8" fmla="*/ 14 w 32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14" y="6"/>
                    </a:moveTo>
                    <a:cubicBezTo>
                      <a:pt x="14" y="6"/>
                      <a:pt x="0" y="25"/>
                      <a:pt x="9" y="24"/>
                    </a:cubicBezTo>
                    <a:cubicBezTo>
                      <a:pt x="15" y="23"/>
                      <a:pt x="32" y="11"/>
                      <a:pt x="31" y="6"/>
                    </a:cubicBezTo>
                    <a:cubicBezTo>
                      <a:pt x="29" y="0"/>
                      <a:pt x="23" y="0"/>
                      <a:pt x="23" y="0"/>
                    </a:cubicBez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3" name="Freeform 211"/>
              <p:cNvSpPr/>
              <p:nvPr/>
            </p:nvSpPr>
            <p:spPr bwMode="auto">
              <a:xfrm>
                <a:off x="7810501" y="1633538"/>
                <a:ext cx="107950" cy="117475"/>
              </a:xfrm>
              <a:custGeom>
                <a:avLst/>
                <a:gdLst>
                  <a:gd name="T0" fmla="*/ 10 w 29"/>
                  <a:gd name="T1" fmla="*/ 9 h 31"/>
                  <a:gd name="T2" fmla="*/ 9 w 29"/>
                  <a:gd name="T3" fmla="*/ 27 h 31"/>
                  <a:gd name="T4" fmla="*/ 26 w 29"/>
                  <a:gd name="T5" fmla="*/ 5 h 31"/>
                  <a:gd name="T6" fmla="*/ 17 w 29"/>
                  <a:gd name="T7" fmla="*/ 2 h 31"/>
                  <a:gd name="T8" fmla="*/ 10 w 29"/>
                  <a:gd name="T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1">
                    <a:moveTo>
                      <a:pt x="10" y="9"/>
                    </a:moveTo>
                    <a:cubicBezTo>
                      <a:pt x="10" y="9"/>
                      <a:pt x="0" y="31"/>
                      <a:pt x="9" y="27"/>
                    </a:cubicBezTo>
                    <a:cubicBezTo>
                      <a:pt x="14" y="25"/>
                      <a:pt x="29" y="10"/>
                      <a:pt x="26" y="5"/>
                    </a:cubicBezTo>
                    <a:cubicBezTo>
                      <a:pt x="23" y="0"/>
                      <a:pt x="17" y="2"/>
                      <a:pt x="17" y="2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4" name="Freeform 212"/>
              <p:cNvSpPr/>
              <p:nvPr/>
            </p:nvSpPr>
            <p:spPr bwMode="auto">
              <a:xfrm>
                <a:off x="7546976" y="1096963"/>
                <a:ext cx="458788" cy="255588"/>
              </a:xfrm>
              <a:custGeom>
                <a:avLst/>
                <a:gdLst>
                  <a:gd name="T0" fmla="*/ 5 w 122"/>
                  <a:gd name="T1" fmla="*/ 0 h 68"/>
                  <a:gd name="T2" fmla="*/ 96 w 122"/>
                  <a:gd name="T3" fmla="*/ 44 h 68"/>
                  <a:gd name="T4" fmla="*/ 107 w 122"/>
                  <a:gd name="T5" fmla="*/ 32 h 68"/>
                  <a:gd name="T6" fmla="*/ 107 w 122"/>
                  <a:gd name="T7" fmla="*/ 42 h 68"/>
                  <a:gd name="T8" fmla="*/ 121 w 122"/>
                  <a:gd name="T9" fmla="*/ 43 h 68"/>
                  <a:gd name="T10" fmla="*/ 109 w 122"/>
                  <a:gd name="T11" fmla="*/ 50 h 68"/>
                  <a:gd name="T12" fmla="*/ 121 w 122"/>
                  <a:gd name="T13" fmla="*/ 56 h 68"/>
                  <a:gd name="T14" fmla="*/ 107 w 122"/>
                  <a:gd name="T15" fmla="*/ 56 h 68"/>
                  <a:gd name="T16" fmla="*/ 111 w 122"/>
                  <a:gd name="T17" fmla="*/ 66 h 68"/>
                  <a:gd name="T18" fmla="*/ 102 w 122"/>
                  <a:gd name="T19" fmla="*/ 60 h 68"/>
                  <a:gd name="T20" fmla="*/ 100 w 122"/>
                  <a:gd name="T21" fmla="*/ 68 h 68"/>
                  <a:gd name="T22" fmla="*/ 94 w 122"/>
                  <a:gd name="T23" fmla="*/ 56 h 68"/>
                  <a:gd name="T24" fmla="*/ 0 w 122"/>
                  <a:gd name="T25" fmla="*/ 4 h 68"/>
                  <a:gd name="T26" fmla="*/ 5 w 122"/>
                  <a:gd name="T2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" h="68">
                    <a:moveTo>
                      <a:pt x="5" y="0"/>
                    </a:moveTo>
                    <a:cubicBezTo>
                      <a:pt x="5" y="0"/>
                      <a:pt x="37" y="47"/>
                      <a:pt x="96" y="44"/>
                    </a:cubicBezTo>
                    <a:cubicBezTo>
                      <a:pt x="96" y="44"/>
                      <a:pt x="99" y="30"/>
                      <a:pt x="107" y="32"/>
                    </a:cubicBezTo>
                    <a:cubicBezTo>
                      <a:pt x="112" y="34"/>
                      <a:pt x="107" y="42"/>
                      <a:pt x="107" y="42"/>
                    </a:cubicBezTo>
                    <a:cubicBezTo>
                      <a:pt x="107" y="42"/>
                      <a:pt x="119" y="37"/>
                      <a:pt x="121" y="43"/>
                    </a:cubicBezTo>
                    <a:cubicBezTo>
                      <a:pt x="122" y="48"/>
                      <a:pt x="109" y="50"/>
                      <a:pt x="109" y="50"/>
                    </a:cubicBezTo>
                    <a:cubicBezTo>
                      <a:pt x="109" y="50"/>
                      <a:pt x="122" y="50"/>
                      <a:pt x="121" y="56"/>
                    </a:cubicBezTo>
                    <a:cubicBezTo>
                      <a:pt x="121" y="61"/>
                      <a:pt x="107" y="56"/>
                      <a:pt x="107" y="56"/>
                    </a:cubicBezTo>
                    <a:cubicBezTo>
                      <a:pt x="107" y="56"/>
                      <a:pt x="117" y="64"/>
                      <a:pt x="111" y="66"/>
                    </a:cubicBezTo>
                    <a:cubicBezTo>
                      <a:pt x="106" y="68"/>
                      <a:pt x="102" y="60"/>
                      <a:pt x="102" y="60"/>
                    </a:cubicBezTo>
                    <a:cubicBezTo>
                      <a:pt x="102" y="60"/>
                      <a:pt x="105" y="68"/>
                      <a:pt x="100" y="68"/>
                    </a:cubicBezTo>
                    <a:cubicBezTo>
                      <a:pt x="95" y="68"/>
                      <a:pt x="94" y="56"/>
                      <a:pt x="94" y="56"/>
                    </a:cubicBezTo>
                    <a:cubicBezTo>
                      <a:pt x="94" y="56"/>
                      <a:pt x="31" y="58"/>
                      <a:pt x="0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5" name="Freeform 213"/>
              <p:cNvSpPr>
                <a:spLocks noEditPoints="1"/>
              </p:cNvSpPr>
              <p:nvPr/>
            </p:nvSpPr>
            <p:spPr bwMode="auto">
              <a:xfrm>
                <a:off x="7539038" y="1093788"/>
                <a:ext cx="469900" cy="261938"/>
              </a:xfrm>
              <a:custGeom>
                <a:avLst/>
                <a:gdLst>
                  <a:gd name="T0" fmla="*/ 101 w 125"/>
                  <a:gd name="T1" fmla="*/ 70 h 70"/>
                  <a:gd name="T2" fmla="*/ 95 w 125"/>
                  <a:gd name="T3" fmla="*/ 59 h 70"/>
                  <a:gd name="T4" fmla="*/ 0 w 125"/>
                  <a:gd name="T5" fmla="*/ 6 h 70"/>
                  <a:gd name="T6" fmla="*/ 6 w 125"/>
                  <a:gd name="T7" fmla="*/ 0 h 70"/>
                  <a:gd name="T8" fmla="*/ 8 w 125"/>
                  <a:gd name="T9" fmla="*/ 0 h 70"/>
                  <a:gd name="T10" fmla="*/ 30 w 125"/>
                  <a:gd name="T11" fmla="*/ 22 h 70"/>
                  <a:gd name="T12" fmla="*/ 97 w 125"/>
                  <a:gd name="T13" fmla="*/ 43 h 70"/>
                  <a:gd name="T14" fmla="*/ 107 w 125"/>
                  <a:gd name="T15" fmla="*/ 32 h 70"/>
                  <a:gd name="T16" fmla="*/ 112 w 125"/>
                  <a:gd name="T17" fmla="*/ 37 h 70"/>
                  <a:gd name="T18" fmla="*/ 112 w 125"/>
                  <a:gd name="T19" fmla="*/ 40 h 70"/>
                  <a:gd name="T20" fmla="*/ 124 w 125"/>
                  <a:gd name="T21" fmla="*/ 43 h 70"/>
                  <a:gd name="T22" fmla="*/ 124 w 125"/>
                  <a:gd name="T23" fmla="*/ 45 h 70"/>
                  <a:gd name="T24" fmla="*/ 125 w 125"/>
                  <a:gd name="T25" fmla="*/ 57 h 70"/>
                  <a:gd name="T26" fmla="*/ 125 w 125"/>
                  <a:gd name="T27" fmla="*/ 57 h 70"/>
                  <a:gd name="T28" fmla="*/ 114 w 125"/>
                  <a:gd name="T29" fmla="*/ 60 h 70"/>
                  <a:gd name="T30" fmla="*/ 117 w 125"/>
                  <a:gd name="T31" fmla="*/ 65 h 70"/>
                  <a:gd name="T32" fmla="*/ 112 w 125"/>
                  <a:gd name="T33" fmla="*/ 69 h 70"/>
                  <a:gd name="T34" fmla="*/ 106 w 125"/>
                  <a:gd name="T35" fmla="*/ 66 h 70"/>
                  <a:gd name="T36" fmla="*/ 102 w 125"/>
                  <a:gd name="T37" fmla="*/ 70 h 70"/>
                  <a:gd name="T38" fmla="*/ 98 w 125"/>
                  <a:gd name="T39" fmla="*/ 57 h 70"/>
                  <a:gd name="T40" fmla="*/ 102 w 125"/>
                  <a:gd name="T41" fmla="*/ 67 h 70"/>
                  <a:gd name="T42" fmla="*/ 102 w 125"/>
                  <a:gd name="T43" fmla="*/ 67 h 70"/>
                  <a:gd name="T44" fmla="*/ 103 w 125"/>
                  <a:gd name="T45" fmla="*/ 61 h 70"/>
                  <a:gd name="T46" fmla="*/ 104 w 125"/>
                  <a:gd name="T47" fmla="*/ 59 h 70"/>
                  <a:gd name="T48" fmla="*/ 112 w 125"/>
                  <a:gd name="T49" fmla="*/ 66 h 70"/>
                  <a:gd name="T50" fmla="*/ 113 w 125"/>
                  <a:gd name="T51" fmla="*/ 65 h 70"/>
                  <a:gd name="T52" fmla="*/ 111 w 125"/>
                  <a:gd name="T53" fmla="*/ 61 h 70"/>
                  <a:gd name="T54" fmla="*/ 108 w 125"/>
                  <a:gd name="T55" fmla="*/ 58 h 70"/>
                  <a:gd name="T56" fmla="*/ 109 w 125"/>
                  <a:gd name="T57" fmla="*/ 55 h 70"/>
                  <a:gd name="T58" fmla="*/ 113 w 125"/>
                  <a:gd name="T59" fmla="*/ 57 h 70"/>
                  <a:gd name="T60" fmla="*/ 122 w 125"/>
                  <a:gd name="T61" fmla="*/ 57 h 70"/>
                  <a:gd name="T62" fmla="*/ 122 w 125"/>
                  <a:gd name="T63" fmla="*/ 57 h 70"/>
                  <a:gd name="T64" fmla="*/ 110 w 125"/>
                  <a:gd name="T65" fmla="*/ 52 h 70"/>
                  <a:gd name="T66" fmla="*/ 109 w 125"/>
                  <a:gd name="T67" fmla="*/ 51 h 70"/>
                  <a:gd name="T68" fmla="*/ 116 w 125"/>
                  <a:gd name="T69" fmla="*/ 48 h 70"/>
                  <a:gd name="T70" fmla="*/ 121 w 125"/>
                  <a:gd name="T71" fmla="*/ 45 h 70"/>
                  <a:gd name="T72" fmla="*/ 117 w 125"/>
                  <a:gd name="T73" fmla="*/ 43 h 70"/>
                  <a:gd name="T74" fmla="*/ 109 w 125"/>
                  <a:gd name="T75" fmla="*/ 44 h 70"/>
                  <a:gd name="T76" fmla="*/ 107 w 125"/>
                  <a:gd name="T77" fmla="*/ 42 h 70"/>
                  <a:gd name="T78" fmla="*/ 109 w 125"/>
                  <a:gd name="T79" fmla="*/ 37 h 70"/>
                  <a:gd name="T80" fmla="*/ 107 w 125"/>
                  <a:gd name="T81" fmla="*/ 35 h 70"/>
                  <a:gd name="T82" fmla="*/ 101 w 125"/>
                  <a:gd name="T83" fmla="*/ 40 h 70"/>
                  <a:gd name="T84" fmla="*/ 98 w 125"/>
                  <a:gd name="T85" fmla="*/ 46 h 70"/>
                  <a:gd name="T86" fmla="*/ 92 w 125"/>
                  <a:gd name="T87" fmla="*/ 46 h 70"/>
                  <a:gd name="T88" fmla="*/ 4 w 125"/>
                  <a:gd name="T89" fmla="*/ 5 h 70"/>
                  <a:gd name="T90" fmla="*/ 96 w 125"/>
                  <a:gd name="T91" fmla="*/ 56 h 70"/>
                  <a:gd name="T92" fmla="*/ 96 w 125"/>
                  <a:gd name="T93" fmla="*/ 5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5" h="70">
                    <a:moveTo>
                      <a:pt x="102" y="70"/>
                    </a:moveTo>
                    <a:cubicBezTo>
                      <a:pt x="102" y="70"/>
                      <a:pt x="102" y="70"/>
                      <a:pt x="101" y="70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98" y="70"/>
                      <a:pt x="96" y="66"/>
                      <a:pt x="96" y="63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95" y="62"/>
                      <a:pt x="95" y="60"/>
                      <a:pt x="95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85" y="59"/>
                      <a:pt x="30" y="5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5" y="11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44" y="32"/>
                      <a:pt x="65" y="43"/>
                      <a:pt x="92" y="43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4" y="43"/>
                      <a:pt x="95" y="43"/>
                      <a:pt x="97" y="4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7" y="40"/>
                      <a:pt x="100" y="32"/>
                      <a:pt x="107" y="32"/>
                    </a:cubicBezTo>
                    <a:cubicBezTo>
                      <a:pt x="107" y="32"/>
                      <a:pt x="107" y="32"/>
                      <a:pt x="107" y="32"/>
                    </a:cubicBezTo>
                    <a:cubicBezTo>
                      <a:pt x="108" y="32"/>
                      <a:pt x="108" y="32"/>
                      <a:pt x="109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11" y="33"/>
                      <a:pt x="112" y="35"/>
                      <a:pt x="112" y="37"/>
                    </a:cubicBezTo>
                    <a:cubicBezTo>
                      <a:pt x="112" y="37"/>
                      <a:pt x="112" y="37"/>
                      <a:pt x="112" y="37"/>
                    </a:cubicBezTo>
                    <a:cubicBezTo>
                      <a:pt x="112" y="38"/>
                      <a:pt x="112" y="39"/>
                      <a:pt x="112" y="40"/>
                    </a:cubicBezTo>
                    <a:cubicBezTo>
                      <a:pt x="112" y="40"/>
                      <a:pt x="112" y="40"/>
                      <a:pt x="112" y="40"/>
                    </a:cubicBezTo>
                    <a:cubicBezTo>
                      <a:pt x="113" y="40"/>
                      <a:pt x="115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20" y="40"/>
                      <a:pt x="123" y="40"/>
                      <a:pt x="124" y="43"/>
                    </a:cubicBezTo>
                    <a:cubicBezTo>
                      <a:pt x="124" y="43"/>
                      <a:pt x="124" y="43"/>
                      <a:pt x="124" y="43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4" y="45"/>
                      <a:pt x="124" y="45"/>
                      <a:pt x="124" y="45"/>
                    </a:cubicBezTo>
                    <a:cubicBezTo>
                      <a:pt x="124" y="48"/>
                      <a:pt x="121" y="50"/>
                      <a:pt x="118" y="51"/>
                    </a:cubicBezTo>
                    <a:cubicBezTo>
                      <a:pt x="118" y="51"/>
                      <a:pt x="118" y="51"/>
                      <a:pt x="118" y="51"/>
                    </a:cubicBezTo>
                    <a:cubicBezTo>
                      <a:pt x="121" y="51"/>
                      <a:pt x="124" y="53"/>
                      <a:pt x="125" y="57"/>
                    </a:cubicBezTo>
                    <a:cubicBezTo>
                      <a:pt x="125" y="57"/>
                      <a:pt x="125" y="57"/>
                      <a:pt x="125" y="57"/>
                    </a:cubicBezTo>
                    <a:cubicBezTo>
                      <a:pt x="125" y="57"/>
                      <a:pt x="125" y="57"/>
                      <a:pt x="125" y="57"/>
                    </a:cubicBezTo>
                    <a:cubicBezTo>
                      <a:pt x="125" y="57"/>
                      <a:pt x="125" y="57"/>
                      <a:pt x="125" y="57"/>
                    </a:cubicBezTo>
                    <a:cubicBezTo>
                      <a:pt x="124" y="60"/>
                      <a:pt x="121" y="61"/>
                      <a:pt x="119" y="61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8" y="61"/>
                      <a:pt x="116" y="61"/>
                      <a:pt x="114" y="60"/>
                    </a:cubicBezTo>
                    <a:cubicBezTo>
                      <a:pt x="114" y="60"/>
                      <a:pt x="114" y="60"/>
                      <a:pt x="114" y="60"/>
                    </a:cubicBezTo>
                    <a:cubicBezTo>
                      <a:pt x="116" y="62"/>
                      <a:pt x="117" y="63"/>
                      <a:pt x="117" y="65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17" y="66"/>
                      <a:pt x="116" y="68"/>
                      <a:pt x="114" y="68"/>
                    </a:cubicBezTo>
                    <a:cubicBezTo>
                      <a:pt x="114" y="68"/>
                      <a:pt x="114" y="68"/>
                      <a:pt x="114" y="68"/>
                    </a:cubicBezTo>
                    <a:cubicBezTo>
                      <a:pt x="113" y="69"/>
                      <a:pt x="112" y="69"/>
                      <a:pt x="112" y="69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109" y="69"/>
                      <a:pt x="108" y="67"/>
                      <a:pt x="106" y="66"/>
                    </a:cubicBezTo>
                    <a:cubicBezTo>
                      <a:pt x="106" y="66"/>
                      <a:pt x="106" y="66"/>
                      <a:pt x="106" y="66"/>
                    </a:cubicBezTo>
                    <a:cubicBezTo>
                      <a:pt x="106" y="67"/>
                      <a:pt x="106" y="67"/>
                      <a:pt x="106" y="68"/>
                    </a:cubicBezTo>
                    <a:cubicBezTo>
                      <a:pt x="106" y="68"/>
                      <a:pt x="106" y="68"/>
                      <a:pt x="106" y="68"/>
                    </a:cubicBezTo>
                    <a:cubicBezTo>
                      <a:pt x="105" y="69"/>
                      <a:pt x="104" y="70"/>
                      <a:pt x="102" y="70"/>
                    </a:cubicBezTo>
                    <a:cubicBezTo>
                      <a:pt x="102" y="70"/>
                      <a:pt x="102" y="70"/>
                      <a:pt x="102" y="70"/>
                    </a:cubicBezTo>
                    <a:cubicBezTo>
                      <a:pt x="102" y="70"/>
                      <a:pt x="102" y="70"/>
                      <a:pt x="102" y="70"/>
                    </a:cubicBezTo>
                    <a:close/>
                    <a:moveTo>
                      <a:pt x="98" y="57"/>
                    </a:moveTo>
                    <a:cubicBezTo>
                      <a:pt x="98" y="57"/>
                      <a:pt x="98" y="60"/>
                      <a:pt x="98" y="63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9" y="65"/>
                      <a:pt x="100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3" y="67"/>
                      <a:pt x="103" y="66"/>
                      <a:pt x="103" y="64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103" y="63"/>
                      <a:pt x="103" y="61"/>
                      <a:pt x="103" y="61"/>
                    </a:cubicBezTo>
                    <a:cubicBezTo>
                      <a:pt x="103" y="61"/>
                      <a:pt x="103" y="61"/>
                      <a:pt x="103" y="61"/>
                    </a:cubicBezTo>
                    <a:cubicBezTo>
                      <a:pt x="103" y="60"/>
                      <a:pt x="103" y="60"/>
                      <a:pt x="104" y="59"/>
                    </a:cubicBezTo>
                    <a:cubicBezTo>
                      <a:pt x="104" y="59"/>
                      <a:pt x="104" y="59"/>
                      <a:pt x="104" y="59"/>
                    </a:cubicBezTo>
                    <a:cubicBezTo>
                      <a:pt x="105" y="59"/>
                      <a:pt x="105" y="59"/>
                      <a:pt x="106" y="60"/>
                    </a:cubicBezTo>
                    <a:cubicBezTo>
                      <a:pt x="106" y="60"/>
                      <a:pt x="106" y="60"/>
                      <a:pt x="106" y="60"/>
                    </a:cubicBezTo>
                    <a:cubicBezTo>
                      <a:pt x="106" y="60"/>
                      <a:pt x="108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6"/>
                      <a:pt x="113" y="66"/>
                      <a:pt x="113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4" y="65"/>
                      <a:pt x="114" y="65"/>
                      <a:pt x="114" y="65"/>
                    </a:cubicBezTo>
                    <a:cubicBezTo>
                      <a:pt x="114" y="65"/>
                      <a:pt x="114" y="65"/>
                      <a:pt x="114" y="65"/>
                    </a:cubicBezTo>
                    <a:cubicBezTo>
                      <a:pt x="114" y="64"/>
                      <a:pt x="112" y="62"/>
                      <a:pt x="111" y="61"/>
                    </a:cubicBezTo>
                    <a:cubicBezTo>
                      <a:pt x="111" y="61"/>
                      <a:pt x="111" y="61"/>
                      <a:pt x="111" y="61"/>
                    </a:cubicBezTo>
                    <a:cubicBezTo>
                      <a:pt x="109" y="59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7" y="58"/>
                      <a:pt x="107" y="57"/>
                      <a:pt x="107" y="56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8" y="55"/>
                      <a:pt x="109" y="55"/>
                      <a:pt x="109" y="55"/>
                    </a:cubicBezTo>
                    <a:cubicBezTo>
                      <a:pt x="109" y="55"/>
                      <a:pt x="109" y="55"/>
                      <a:pt x="109" y="55"/>
                    </a:cubicBezTo>
                    <a:cubicBezTo>
                      <a:pt x="109" y="55"/>
                      <a:pt x="111" y="56"/>
                      <a:pt x="113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15" y="57"/>
                      <a:pt x="117" y="58"/>
                      <a:pt x="119" y="58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21" y="58"/>
                      <a:pt x="122" y="57"/>
                      <a:pt x="122" y="57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55"/>
                      <a:pt x="120" y="54"/>
                      <a:pt x="116" y="53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4" y="52"/>
                      <a:pt x="111" y="52"/>
                      <a:pt x="110" y="52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10" y="52"/>
                      <a:pt x="109" y="51"/>
                      <a:pt x="109" y="51"/>
                    </a:cubicBezTo>
                    <a:cubicBezTo>
                      <a:pt x="109" y="51"/>
                      <a:pt x="109" y="51"/>
                      <a:pt x="109" y="51"/>
                    </a:cubicBezTo>
                    <a:cubicBezTo>
                      <a:pt x="109" y="50"/>
                      <a:pt x="110" y="49"/>
                      <a:pt x="110" y="49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10" y="49"/>
                      <a:pt x="113" y="49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9" y="47"/>
                      <a:pt x="122" y="46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1" y="45"/>
                      <a:pt x="121" y="44"/>
                      <a:pt x="121" y="44"/>
                    </a:cubicBezTo>
                    <a:cubicBezTo>
                      <a:pt x="121" y="44"/>
                      <a:pt x="121" y="44"/>
                      <a:pt x="121" y="44"/>
                    </a:cubicBezTo>
                    <a:cubicBezTo>
                      <a:pt x="121" y="43"/>
                      <a:pt x="120" y="43"/>
                      <a:pt x="117" y="43"/>
                    </a:cubicBezTo>
                    <a:cubicBezTo>
                      <a:pt x="117" y="43"/>
                      <a:pt x="117" y="43"/>
                      <a:pt x="117" y="43"/>
                    </a:cubicBezTo>
                    <a:cubicBezTo>
                      <a:pt x="114" y="43"/>
                      <a:pt x="109" y="44"/>
                      <a:pt x="109" y="44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8" y="44"/>
                      <a:pt x="108" y="44"/>
                      <a:pt x="107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107" y="43"/>
                      <a:pt x="107" y="42"/>
                      <a:pt x="107" y="4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7" y="42"/>
                      <a:pt x="109" y="38"/>
                      <a:pt x="109" y="37"/>
                    </a:cubicBezTo>
                    <a:cubicBezTo>
                      <a:pt x="109" y="37"/>
                      <a:pt x="109" y="37"/>
                      <a:pt x="109" y="37"/>
                    </a:cubicBezTo>
                    <a:cubicBezTo>
                      <a:pt x="109" y="36"/>
                      <a:pt x="109" y="35"/>
                      <a:pt x="108" y="35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5"/>
                      <a:pt x="107" y="35"/>
                      <a:pt x="107" y="35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05" y="35"/>
                      <a:pt x="103" y="37"/>
                      <a:pt x="101" y="40"/>
                    </a:cubicBezTo>
                    <a:cubicBezTo>
                      <a:pt x="101" y="40"/>
                      <a:pt x="101" y="40"/>
                      <a:pt x="101" y="40"/>
                    </a:cubicBezTo>
                    <a:cubicBezTo>
                      <a:pt x="100" y="42"/>
                      <a:pt x="99" y="45"/>
                      <a:pt x="99" y="45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6"/>
                      <a:pt x="98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6" y="46"/>
                      <a:pt x="94" y="46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42" y="46"/>
                      <a:pt x="12" y="10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3" y="54"/>
                      <a:pt x="89" y="56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7" y="56"/>
                      <a:pt x="98" y="56"/>
                      <a:pt x="98" y="5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6" name="Freeform 214"/>
              <p:cNvSpPr/>
              <p:nvPr/>
            </p:nvSpPr>
            <p:spPr bwMode="auto">
              <a:xfrm>
                <a:off x="7058026" y="1135063"/>
                <a:ext cx="398463" cy="296863"/>
              </a:xfrm>
              <a:custGeom>
                <a:avLst/>
                <a:gdLst>
                  <a:gd name="T0" fmla="*/ 98 w 106"/>
                  <a:gd name="T1" fmla="*/ 0 h 79"/>
                  <a:gd name="T2" fmla="*/ 30 w 106"/>
                  <a:gd name="T3" fmla="*/ 26 h 79"/>
                  <a:gd name="T4" fmla="*/ 23 w 106"/>
                  <a:gd name="T5" fmla="*/ 12 h 79"/>
                  <a:gd name="T6" fmla="*/ 20 w 106"/>
                  <a:gd name="T7" fmla="*/ 20 h 79"/>
                  <a:gd name="T8" fmla="*/ 6 w 106"/>
                  <a:gd name="T9" fmla="*/ 17 h 79"/>
                  <a:gd name="T10" fmla="*/ 16 w 106"/>
                  <a:gd name="T11" fmla="*/ 27 h 79"/>
                  <a:gd name="T12" fmla="*/ 2 w 106"/>
                  <a:gd name="T13" fmla="*/ 29 h 79"/>
                  <a:gd name="T14" fmla="*/ 15 w 106"/>
                  <a:gd name="T15" fmla="*/ 34 h 79"/>
                  <a:gd name="T16" fmla="*/ 7 w 106"/>
                  <a:gd name="T17" fmla="*/ 42 h 79"/>
                  <a:gd name="T18" fmla="*/ 18 w 106"/>
                  <a:gd name="T19" fmla="*/ 39 h 79"/>
                  <a:gd name="T20" fmla="*/ 18 w 106"/>
                  <a:gd name="T21" fmla="*/ 47 h 79"/>
                  <a:gd name="T22" fmla="*/ 27 w 106"/>
                  <a:gd name="T23" fmla="*/ 38 h 79"/>
                  <a:gd name="T24" fmla="*/ 106 w 106"/>
                  <a:gd name="T25" fmla="*/ 0 h 79"/>
                  <a:gd name="T26" fmla="*/ 98 w 106"/>
                  <a:gd name="T2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98" y="0"/>
                    </a:moveTo>
                    <a:cubicBezTo>
                      <a:pt x="98" y="0"/>
                      <a:pt x="88" y="65"/>
                      <a:pt x="30" y="26"/>
                    </a:cubicBezTo>
                    <a:cubicBezTo>
                      <a:pt x="30" y="26"/>
                      <a:pt x="31" y="12"/>
                      <a:pt x="23" y="12"/>
                    </a:cubicBezTo>
                    <a:cubicBezTo>
                      <a:pt x="18" y="11"/>
                      <a:pt x="20" y="20"/>
                      <a:pt x="20" y="20"/>
                    </a:cubicBezTo>
                    <a:cubicBezTo>
                      <a:pt x="20" y="20"/>
                      <a:pt x="9" y="12"/>
                      <a:pt x="6" y="17"/>
                    </a:cubicBezTo>
                    <a:cubicBezTo>
                      <a:pt x="3" y="21"/>
                      <a:pt x="16" y="27"/>
                      <a:pt x="16" y="27"/>
                    </a:cubicBezTo>
                    <a:cubicBezTo>
                      <a:pt x="16" y="27"/>
                      <a:pt x="3" y="24"/>
                      <a:pt x="2" y="29"/>
                    </a:cubicBezTo>
                    <a:cubicBezTo>
                      <a:pt x="0" y="34"/>
                      <a:pt x="15" y="34"/>
                      <a:pt x="15" y="34"/>
                    </a:cubicBezTo>
                    <a:cubicBezTo>
                      <a:pt x="15" y="34"/>
                      <a:pt x="3" y="38"/>
                      <a:pt x="7" y="42"/>
                    </a:cubicBezTo>
                    <a:cubicBezTo>
                      <a:pt x="12" y="45"/>
                      <a:pt x="18" y="39"/>
                      <a:pt x="18" y="39"/>
                    </a:cubicBezTo>
                    <a:cubicBezTo>
                      <a:pt x="18" y="39"/>
                      <a:pt x="13" y="46"/>
                      <a:pt x="18" y="47"/>
                    </a:cubicBezTo>
                    <a:cubicBezTo>
                      <a:pt x="23" y="49"/>
                      <a:pt x="27" y="38"/>
                      <a:pt x="27" y="38"/>
                    </a:cubicBezTo>
                    <a:cubicBezTo>
                      <a:pt x="27" y="38"/>
                      <a:pt x="92" y="79"/>
                      <a:pt x="106" y="0"/>
                    </a:cubicBez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7" name="Freeform 215"/>
              <p:cNvSpPr>
                <a:spLocks noEditPoints="1"/>
              </p:cNvSpPr>
              <p:nvPr/>
            </p:nvSpPr>
            <p:spPr bwMode="auto">
              <a:xfrm>
                <a:off x="7058026" y="1127125"/>
                <a:ext cx="403225" cy="195263"/>
              </a:xfrm>
              <a:custGeom>
                <a:avLst/>
                <a:gdLst>
                  <a:gd name="T0" fmla="*/ 28 w 107"/>
                  <a:gd name="T1" fmla="*/ 42 h 52"/>
                  <a:gd name="T2" fmla="*/ 19 w 107"/>
                  <a:gd name="T3" fmla="*/ 51 h 52"/>
                  <a:gd name="T4" fmla="*/ 18 w 107"/>
                  <a:gd name="T5" fmla="*/ 51 h 52"/>
                  <a:gd name="T6" fmla="*/ 15 w 107"/>
                  <a:gd name="T7" fmla="*/ 45 h 52"/>
                  <a:gd name="T8" fmla="*/ 11 w 107"/>
                  <a:gd name="T9" fmla="*/ 46 h 52"/>
                  <a:gd name="T10" fmla="*/ 5 w 107"/>
                  <a:gd name="T11" fmla="*/ 42 h 52"/>
                  <a:gd name="T12" fmla="*/ 9 w 107"/>
                  <a:gd name="T13" fmla="*/ 37 h 52"/>
                  <a:gd name="T14" fmla="*/ 0 w 107"/>
                  <a:gd name="T15" fmla="*/ 32 h 52"/>
                  <a:gd name="T16" fmla="*/ 0 w 107"/>
                  <a:gd name="T17" fmla="*/ 31 h 52"/>
                  <a:gd name="T18" fmla="*/ 8 w 107"/>
                  <a:gd name="T19" fmla="*/ 27 h 52"/>
                  <a:gd name="T20" fmla="*/ 4 w 107"/>
                  <a:gd name="T21" fmla="*/ 20 h 52"/>
                  <a:gd name="T22" fmla="*/ 9 w 107"/>
                  <a:gd name="T23" fmla="*/ 16 h 52"/>
                  <a:gd name="T24" fmla="*/ 18 w 107"/>
                  <a:gd name="T25" fmla="*/ 19 h 52"/>
                  <a:gd name="T26" fmla="*/ 19 w 107"/>
                  <a:gd name="T27" fmla="*/ 14 h 52"/>
                  <a:gd name="T28" fmla="*/ 23 w 107"/>
                  <a:gd name="T29" fmla="*/ 12 h 52"/>
                  <a:gd name="T30" fmla="*/ 31 w 107"/>
                  <a:gd name="T31" fmla="*/ 26 h 52"/>
                  <a:gd name="T32" fmla="*/ 31 w 107"/>
                  <a:gd name="T33" fmla="*/ 27 h 52"/>
                  <a:gd name="T34" fmla="*/ 97 w 107"/>
                  <a:gd name="T35" fmla="*/ 1 h 52"/>
                  <a:gd name="T36" fmla="*/ 98 w 107"/>
                  <a:gd name="T37" fmla="*/ 0 h 52"/>
                  <a:gd name="T38" fmla="*/ 107 w 107"/>
                  <a:gd name="T39" fmla="*/ 1 h 52"/>
                  <a:gd name="T40" fmla="*/ 62 w 107"/>
                  <a:gd name="T41" fmla="*/ 52 h 52"/>
                  <a:gd name="T42" fmla="*/ 38 w 107"/>
                  <a:gd name="T43" fmla="*/ 44 h 52"/>
                  <a:gd name="T44" fmla="*/ 104 w 107"/>
                  <a:gd name="T45" fmla="*/ 3 h 52"/>
                  <a:gd name="T46" fmla="*/ 63 w 107"/>
                  <a:gd name="T47" fmla="*/ 42 h 52"/>
                  <a:gd name="T48" fmla="*/ 29 w 107"/>
                  <a:gd name="T49" fmla="*/ 29 h 52"/>
                  <a:gd name="T50" fmla="*/ 28 w 107"/>
                  <a:gd name="T51" fmla="*/ 26 h 52"/>
                  <a:gd name="T52" fmla="*/ 27 w 107"/>
                  <a:gd name="T53" fmla="*/ 19 h 52"/>
                  <a:gd name="T54" fmla="*/ 23 w 107"/>
                  <a:gd name="T55" fmla="*/ 15 h 52"/>
                  <a:gd name="T56" fmla="*/ 21 w 107"/>
                  <a:gd name="T57" fmla="*/ 18 h 52"/>
                  <a:gd name="T58" fmla="*/ 21 w 107"/>
                  <a:gd name="T59" fmla="*/ 24 h 52"/>
                  <a:gd name="T60" fmla="*/ 19 w 107"/>
                  <a:gd name="T61" fmla="*/ 24 h 52"/>
                  <a:gd name="T62" fmla="*/ 9 w 107"/>
                  <a:gd name="T63" fmla="*/ 19 h 52"/>
                  <a:gd name="T64" fmla="*/ 8 w 107"/>
                  <a:gd name="T65" fmla="*/ 20 h 52"/>
                  <a:gd name="T66" fmla="*/ 12 w 107"/>
                  <a:gd name="T67" fmla="*/ 25 h 52"/>
                  <a:gd name="T68" fmla="*/ 16 w 107"/>
                  <a:gd name="T69" fmla="*/ 28 h 52"/>
                  <a:gd name="T70" fmla="*/ 15 w 107"/>
                  <a:gd name="T71" fmla="*/ 31 h 52"/>
                  <a:gd name="T72" fmla="*/ 13 w 107"/>
                  <a:gd name="T73" fmla="*/ 30 h 52"/>
                  <a:gd name="T74" fmla="*/ 3 w 107"/>
                  <a:gd name="T75" fmla="*/ 31 h 52"/>
                  <a:gd name="T76" fmla="*/ 3 w 107"/>
                  <a:gd name="T77" fmla="*/ 32 h 52"/>
                  <a:gd name="T78" fmla="*/ 7 w 107"/>
                  <a:gd name="T79" fmla="*/ 34 h 52"/>
                  <a:gd name="T80" fmla="*/ 14 w 107"/>
                  <a:gd name="T81" fmla="*/ 34 h 52"/>
                  <a:gd name="T82" fmla="*/ 17 w 107"/>
                  <a:gd name="T83" fmla="*/ 35 h 52"/>
                  <a:gd name="T84" fmla="*/ 16 w 107"/>
                  <a:gd name="T85" fmla="*/ 37 h 52"/>
                  <a:gd name="T86" fmla="*/ 8 w 107"/>
                  <a:gd name="T87" fmla="*/ 42 h 52"/>
                  <a:gd name="T88" fmla="*/ 8 w 107"/>
                  <a:gd name="T89" fmla="*/ 42 h 52"/>
                  <a:gd name="T90" fmla="*/ 15 w 107"/>
                  <a:gd name="T91" fmla="*/ 41 h 52"/>
                  <a:gd name="T92" fmla="*/ 17 w 107"/>
                  <a:gd name="T93" fmla="*/ 40 h 52"/>
                  <a:gd name="T94" fmla="*/ 19 w 107"/>
                  <a:gd name="T95" fmla="*/ 42 h 52"/>
                  <a:gd name="T96" fmla="*/ 17 w 107"/>
                  <a:gd name="T97" fmla="*/ 46 h 52"/>
                  <a:gd name="T98" fmla="*/ 19 w 107"/>
                  <a:gd name="T99" fmla="*/ 48 h 52"/>
                  <a:gd name="T100" fmla="*/ 23 w 107"/>
                  <a:gd name="T101" fmla="*/ 44 h 52"/>
                  <a:gd name="T102" fmla="*/ 26 w 107"/>
                  <a:gd name="T103" fmla="*/ 39 h 52"/>
                  <a:gd name="T104" fmla="*/ 28 w 107"/>
                  <a:gd name="T105" fmla="*/ 39 h 52"/>
                  <a:gd name="T106" fmla="*/ 38 w 107"/>
                  <a:gd name="T107" fmla="*/ 44 h 52"/>
                  <a:gd name="T108" fmla="*/ 98 w 107"/>
                  <a:gd name="T109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52">
                    <a:moveTo>
                      <a:pt x="62" y="52"/>
                    </a:moveTo>
                    <a:cubicBezTo>
                      <a:pt x="47" y="52"/>
                      <a:pt x="32" y="45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7" y="43"/>
                      <a:pt x="27" y="44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4" y="48"/>
                      <a:pt x="22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5" y="50"/>
                      <a:pt x="14" y="48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3" y="46"/>
                      <a:pt x="12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9" y="46"/>
                      <a:pt x="8" y="46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6" y="44"/>
                      <a:pt x="5" y="43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39"/>
                      <a:pt x="7" y="38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8" y="37"/>
                      <a:pt x="7" y="37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5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27"/>
                      <a:pt x="5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6" y="25"/>
                      <a:pt x="4" y="23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5" y="19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2" y="16"/>
                      <a:pt x="16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6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3"/>
                      <a:pt x="21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3"/>
                      <a:pt x="31" y="23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44" y="36"/>
                      <a:pt x="55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91" y="39"/>
                      <a:pt x="97" y="2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1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6" y="0"/>
                      <a:pt x="107" y="1"/>
                      <a:pt x="107" y="1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7" y="1"/>
                      <a:pt x="107" y="2"/>
                      <a:pt x="107" y="2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1" y="41"/>
                      <a:pt x="81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lose/>
                    <a:moveTo>
                      <a:pt x="38" y="44"/>
                    </a:moveTo>
                    <a:cubicBezTo>
                      <a:pt x="45" y="47"/>
                      <a:pt x="53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79" y="49"/>
                      <a:pt x="97" y="40"/>
                      <a:pt x="104" y="3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8" y="10"/>
                      <a:pt x="91" y="42"/>
                      <a:pt x="63" y="42"/>
                    </a:cubicBezTo>
                    <a:cubicBezTo>
                      <a:pt x="63" y="42"/>
                      <a:pt x="63" y="42"/>
                      <a:pt x="63" y="42"/>
                    </a:cubicBezTo>
                    <a:cubicBezTo>
                      <a:pt x="54" y="42"/>
                      <a:pt x="43" y="38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5"/>
                      <a:pt x="28" y="22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7"/>
                      <a:pt x="25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2" y="15"/>
                      <a:pt x="21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20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3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2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4" y="20"/>
                      <a:pt x="11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9" y="24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4" y="27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8"/>
                      <a:pt x="17" y="29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6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4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1" y="30"/>
                      <a:pt x="9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5" y="30"/>
                      <a:pt x="3" y="30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5" y="33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9" y="34"/>
                      <a:pt x="12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4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6"/>
                      <a:pt x="17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1" y="39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8" y="41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3"/>
                      <a:pt x="10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3"/>
                      <a:pt x="14" y="42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6" y="41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8" y="39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40"/>
                      <a:pt x="20" y="41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7" y="45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7"/>
                      <a:pt x="17" y="47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20" y="48"/>
                      <a:pt x="22" y="46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2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32" y="41"/>
                      <a:pt x="38" y="44"/>
                    </a:cubicBezTo>
                    <a:close/>
                    <a:moveTo>
                      <a:pt x="98" y="3"/>
                    </a:moveTo>
                    <a:cubicBezTo>
                      <a:pt x="98" y="2"/>
                      <a:pt x="98" y="2"/>
                      <a:pt x="98" y="2"/>
                    </a:cubicBezTo>
                    <a:cubicBezTo>
                      <a:pt x="98" y="3"/>
                      <a:pt x="98" y="3"/>
                      <a:pt x="98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8" name="Freeform 216"/>
              <p:cNvSpPr/>
              <p:nvPr/>
            </p:nvSpPr>
            <p:spPr bwMode="auto">
              <a:xfrm>
                <a:off x="7400926" y="1055688"/>
                <a:ext cx="206375" cy="123825"/>
              </a:xfrm>
              <a:custGeom>
                <a:avLst/>
                <a:gdLst>
                  <a:gd name="T0" fmla="*/ 6 w 55"/>
                  <a:gd name="T1" fmla="*/ 7 h 33"/>
                  <a:gd name="T2" fmla="*/ 0 w 55"/>
                  <a:gd name="T3" fmla="*/ 28 h 33"/>
                  <a:gd name="T4" fmla="*/ 55 w 55"/>
                  <a:gd name="T5" fmla="*/ 17 h 33"/>
                  <a:gd name="T6" fmla="*/ 39 w 55"/>
                  <a:gd name="T7" fmla="*/ 0 h 33"/>
                  <a:gd name="T8" fmla="*/ 6 w 55"/>
                  <a:gd name="T9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33">
                    <a:moveTo>
                      <a:pt x="6" y="7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30" y="33"/>
                      <a:pt x="55" y="17"/>
                    </a:cubicBezTo>
                    <a:cubicBezTo>
                      <a:pt x="39" y="0"/>
                      <a:pt x="39" y="0"/>
                      <a:pt x="39" y="0"/>
                    </a:cubicBez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99" name="Freeform 217"/>
              <p:cNvSpPr>
                <a:spLocks noEditPoints="1"/>
              </p:cNvSpPr>
              <p:nvPr/>
            </p:nvSpPr>
            <p:spPr bwMode="auto">
              <a:xfrm>
                <a:off x="7396163" y="1047750"/>
                <a:ext cx="214313" cy="120650"/>
              </a:xfrm>
              <a:custGeom>
                <a:avLst/>
                <a:gdLst>
                  <a:gd name="T0" fmla="*/ 1 w 57"/>
                  <a:gd name="T1" fmla="*/ 32 h 32"/>
                  <a:gd name="T2" fmla="*/ 0 w 57"/>
                  <a:gd name="T3" fmla="*/ 31 h 32"/>
                  <a:gd name="T4" fmla="*/ 0 w 57"/>
                  <a:gd name="T5" fmla="*/ 31 h 32"/>
                  <a:gd name="T6" fmla="*/ 0 w 57"/>
                  <a:gd name="T7" fmla="*/ 30 h 32"/>
                  <a:gd name="T8" fmla="*/ 0 w 57"/>
                  <a:gd name="T9" fmla="*/ 30 h 32"/>
                  <a:gd name="T10" fmla="*/ 6 w 57"/>
                  <a:gd name="T11" fmla="*/ 8 h 32"/>
                  <a:gd name="T12" fmla="*/ 7 w 57"/>
                  <a:gd name="T13" fmla="*/ 7 h 32"/>
                  <a:gd name="T14" fmla="*/ 7 w 57"/>
                  <a:gd name="T15" fmla="*/ 7 h 32"/>
                  <a:gd name="T16" fmla="*/ 39 w 57"/>
                  <a:gd name="T17" fmla="*/ 0 h 32"/>
                  <a:gd name="T18" fmla="*/ 41 w 57"/>
                  <a:gd name="T19" fmla="*/ 1 h 32"/>
                  <a:gd name="T20" fmla="*/ 41 w 57"/>
                  <a:gd name="T21" fmla="*/ 1 h 32"/>
                  <a:gd name="T22" fmla="*/ 57 w 57"/>
                  <a:gd name="T23" fmla="*/ 17 h 32"/>
                  <a:gd name="T24" fmla="*/ 57 w 57"/>
                  <a:gd name="T25" fmla="*/ 19 h 32"/>
                  <a:gd name="T26" fmla="*/ 57 w 57"/>
                  <a:gd name="T27" fmla="*/ 19 h 32"/>
                  <a:gd name="T28" fmla="*/ 56 w 57"/>
                  <a:gd name="T29" fmla="*/ 20 h 32"/>
                  <a:gd name="T30" fmla="*/ 56 w 57"/>
                  <a:gd name="T31" fmla="*/ 20 h 32"/>
                  <a:gd name="T32" fmla="*/ 11 w 57"/>
                  <a:gd name="T33" fmla="*/ 32 h 32"/>
                  <a:gd name="T34" fmla="*/ 11 w 57"/>
                  <a:gd name="T35" fmla="*/ 32 h 32"/>
                  <a:gd name="T36" fmla="*/ 1 w 57"/>
                  <a:gd name="T37" fmla="*/ 32 h 32"/>
                  <a:gd name="T38" fmla="*/ 11 w 57"/>
                  <a:gd name="T39" fmla="*/ 29 h 32"/>
                  <a:gd name="T40" fmla="*/ 53 w 57"/>
                  <a:gd name="T41" fmla="*/ 18 h 32"/>
                  <a:gd name="T42" fmla="*/ 53 w 57"/>
                  <a:gd name="T43" fmla="*/ 18 h 32"/>
                  <a:gd name="T44" fmla="*/ 39 w 57"/>
                  <a:gd name="T45" fmla="*/ 3 h 32"/>
                  <a:gd name="T46" fmla="*/ 9 w 57"/>
                  <a:gd name="T47" fmla="*/ 10 h 32"/>
                  <a:gd name="T48" fmla="*/ 3 w 57"/>
                  <a:gd name="T49" fmla="*/ 29 h 32"/>
                  <a:gd name="T50" fmla="*/ 11 w 57"/>
                  <a:gd name="T51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" h="32">
                    <a:moveTo>
                      <a:pt x="1" y="32"/>
                    </a:moveTo>
                    <a:cubicBezTo>
                      <a:pt x="0" y="32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0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8"/>
                      <a:pt x="57" y="18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57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40" y="30"/>
                      <a:pt x="22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5" y="32"/>
                      <a:pt x="1" y="32"/>
                      <a:pt x="1" y="32"/>
                    </a:cubicBezTo>
                    <a:close/>
                    <a:moveTo>
                      <a:pt x="11" y="29"/>
                    </a:moveTo>
                    <a:cubicBezTo>
                      <a:pt x="21" y="29"/>
                      <a:pt x="38" y="2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5" y="29"/>
                      <a:pt x="7" y="29"/>
                      <a:pt x="11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0" name="Freeform 218"/>
              <p:cNvSpPr/>
              <p:nvPr/>
            </p:nvSpPr>
            <p:spPr bwMode="auto">
              <a:xfrm>
                <a:off x="7107238" y="596900"/>
                <a:ext cx="684213" cy="522288"/>
              </a:xfrm>
              <a:custGeom>
                <a:avLst/>
                <a:gdLst>
                  <a:gd name="T0" fmla="*/ 10 w 182"/>
                  <a:gd name="T1" fmla="*/ 61 h 139"/>
                  <a:gd name="T2" fmla="*/ 5 w 182"/>
                  <a:gd name="T3" fmla="*/ 64 h 139"/>
                  <a:gd name="T4" fmla="*/ 2 w 182"/>
                  <a:gd name="T5" fmla="*/ 76 h 139"/>
                  <a:gd name="T6" fmla="*/ 15 w 182"/>
                  <a:gd name="T7" fmla="*/ 84 h 139"/>
                  <a:gd name="T8" fmla="*/ 111 w 182"/>
                  <a:gd name="T9" fmla="*/ 127 h 139"/>
                  <a:gd name="T10" fmla="*/ 168 w 182"/>
                  <a:gd name="T11" fmla="*/ 64 h 139"/>
                  <a:gd name="T12" fmla="*/ 172 w 182"/>
                  <a:gd name="T13" fmla="*/ 64 h 139"/>
                  <a:gd name="T14" fmla="*/ 181 w 182"/>
                  <a:gd name="T15" fmla="*/ 50 h 139"/>
                  <a:gd name="T16" fmla="*/ 170 w 182"/>
                  <a:gd name="T17" fmla="*/ 41 h 139"/>
                  <a:gd name="T18" fmla="*/ 86 w 182"/>
                  <a:gd name="T19" fmla="*/ 12 h 139"/>
                  <a:gd name="T20" fmla="*/ 10 w 182"/>
                  <a:gd name="T21" fmla="*/ 6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2" h="139">
                    <a:moveTo>
                      <a:pt x="10" y="61"/>
                    </a:moveTo>
                    <a:cubicBezTo>
                      <a:pt x="10" y="61"/>
                      <a:pt x="6" y="63"/>
                      <a:pt x="5" y="64"/>
                    </a:cubicBezTo>
                    <a:cubicBezTo>
                      <a:pt x="1" y="67"/>
                      <a:pt x="0" y="72"/>
                      <a:pt x="2" y="76"/>
                    </a:cubicBezTo>
                    <a:cubicBezTo>
                      <a:pt x="4" y="82"/>
                      <a:pt x="10" y="83"/>
                      <a:pt x="15" y="84"/>
                    </a:cubicBezTo>
                    <a:cubicBezTo>
                      <a:pt x="29" y="127"/>
                      <a:pt x="67" y="139"/>
                      <a:pt x="111" y="127"/>
                    </a:cubicBezTo>
                    <a:cubicBezTo>
                      <a:pt x="146" y="117"/>
                      <a:pt x="163" y="94"/>
                      <a:pt x="168" y="64"/>
                    </a:cubicBezTo>
                    <a:cubicBezTo>
                      <a:pt x="169" y="64"/>
                      <a:pt x="170" y="64"/>
                      <a:pt x="172" y="64"/>
                    </a:cubicBezTo>
                    <a:cubicBezTo>
                      <a:pt x="178" y="63"/>
                      <a:pt x="182" y="57"/>
                      <a:pt x="181" y="50"/>
                    </a:cubicBezTo>
                    <a:cubicBezTo>
                      <a:pt x="180" y="45"/>
                      <a:pt x="175" y="41"/>
                      <a:pt x="170" y="41"/>
                    </a:cubicBezTo>
                    <a:cubicBezTo>
                      <a:pt x="170" y="41"/>
                      <a:pt x="147" y="0"/>
                      <a:pt x="86" y="12"/>
                    </a:cubicBezTo>
                    <a:cubicBezTo>
                      <a:pt x="12" y="26"/>
                      <a:pt x="10" y="60"/>
                      <a:pt x="10" y="61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1" name="Freeform 219"/>
              <p:cNvSpPr>
                <a:spLocks noEditPoints="1"/>
              </p:cNvSpPr>
              <p:nvPr/>
            </p:nvSpPr>
            <p:spPr bwMode="auto">
              <a:xfrm>
                <a:off x="7104063" y="627063"/>
                <a:ext cx="690563" cy="469900"/>
              </a:xfrm>
              <a:custGeom>
                <a:avLst/>
                <a:gdLst>
                  <a:gd name="T0" fmla="*/ 1 w 184"/>
                  <a:gd name="T1" fmla="*/ 69 h 125"/>
                  <a:gd name="T2" fmla="*/ 0 w 184"/>
                  <a:gd name="T3" fmla="*/ 64 h 125"/>
                  <a:gd name="T4" fmla="*/ 5 w 184"/>
                  <a:gd name="T5" fmla="*/ 55 h 125"/>
                  <a:gd name="T6" fmla="*/ 9 w 184"/>
                  <a:gd name="T7" fmla="*/ 52 h 125"/>
                  <a:gd name="T8" fmla="*/ 87 w 184"/>
                  <a:gd name="T9" fmla="*/ 2 h 125"/>
                  <a:gd name="T10" fmla="*/ 108 w 184"/>
                  <a:gd name="T11" fmla="*/ 0 h 125"/>
                  <a:gd name="T12" fmla="*/ 172 w 184"/>
                  <a:gd name="T13" fmla="*/ 32 h 125"/>
                  <a:gd name="T14" fmla="*/ 183 w 184"/>
                  <a:gd name="T15" fmla="*/ 42 h 125"/>
                  <a:gd name="T16" fmla="*/ 184 w 184"/>
                  <a:gd name="T17" fmla="*/ 44 h 125"/>
                  <a:gd name="T18" fmla="*/ 173 w 184"/>
                  <a:gd name="T19" fmla="*/ 57 h 125"/>
                  <a:gd name="T20" fmla="*/ 171 w 184"/>
                  <a:gd name="T21" fmla="*/ 57 h 125"/>
                  <a:gd name="T22" fmla="*/ 170 w 184"/>
                  <a:gd name="T23" fmla="*/ 57 h 125"/>
                  <a:gd name="T24" fmla="*/ 112 w 184"/>
                  <a:gd name="T25" fmla="*/ 120 h 125"/>
                  <a:gd name="T26" fmla="*/ 81 w 184"/>
                  <a:gd name="T27" fmla="*/ 125 h 125"/>
                  <a:gd name="T28" fmla="*/ 81 w 184"/>
                  <a:gd name="T29" fmla="*/ 125 h 125"/>
                  <a:gd name="T30" fmla="*/ 15 w 184"/>
                  <a:gd name="T31" fmla="*/ 77 h 125"/>
                  <a:gd name="T32" fmla="*/ 11 w 184"/>
                  <a:gd name="T33" fmla="*/ 54 h 125"/>
                  <a:gd name="T34" fmla="*/ 9 w 184"/>
                  <a:gd name="T35" fmla="*/ 55 h 125"/>
                  <a:gd name="T36" fmla="*/ 7 w 184"/>
                  <a:gd name="T37" fmla="*/ 57 h 125"/>
                  <a:gd name="T38" fmla="*/ 3 w 184"/>
                  <a:gd name="T39" fmla="*/ 64 h 125"/>
                  <a:gd name="T40" fmla="*/ 4 w 184"/>
                  <a:gd name="T41" fmla="*/ 67 h 125"/>
                  <a:gd name="T42" fmla="*/ 16 w 184"/>
                  <a:gd name="T43" fmla="*/ 74 h 125"/>
                  <a:gd name="T44" fmla="*/ 17 w 184"/>
                  <a:gd name="T45" fmla="*/ 75 h 125"/>
                  <a:gd name="T46" fmla="*/ 81 w 184"/>
                  <a:gd name="T47" fmla="*/ 122 h 125"/>
                  <a:gd name="T48" fmla="*/ 112 w 184"/>
                  <a:gd name="T49" fmla="*/ 117 h 125"/>
                  <a:gd name="T50" fmla="*/ 167 w 184"/>
                  <a:gd name="T51" fmla="*/ 55 h 125"/>
                  <a:gd name="T52" fmla="*/ 168 w 184"/>
                  <a:gd name="T53" fmla="*/ 54 h 125"/>
                  <a:gd name="T54" fmla="*/ 169 w 184"/>
                  <a:gd name="T55" fmla="*/ 54 h 125"/>
                  <a:gd name="T56" fmla="*/ 171 w 184"/>
                  <a:gd name="T57" fmla="*/ 54 h 125"/>
                  <a:gd name="T58" fmla="*/ 172 w 184"/>
                  <a:gd name="T59" fmla="*/ 54 h 125"/>
                  <a:gd name="T60" fmla="*/ 181 w 184"/>
                  <a:gd name="T61" fmla="*/ 44 h 125"/>
                  <a:gd name="T62" fmla="*/ 180 w 184"/>
                  <a:gd name="T63" fmla="*/ 43 h 125"/>
                  <a:gd name="T64" fmla="*/ 171 w 184"/>
                  <a:gd name="T65" fmla="*/ 35 h 125"/>
                  <a:gd name="T66" fmla="*/ 169 w 184"/>
                  <a:gd name="T67" fmla="*/ 34 h 125"/>
                  <a:gd name="T68" fmla="*/ 166 w 184"/>
                  <a:gd name="T69" fmla="*/ 29 h 125"/>
                  <a:gd name="T70" fmla="*/ 155 w 184"/>
                  <a:gd name="T71" fmla="*/ 18 h 125"/>
                  <a:gd name="T72" fmla="*/ 108 w 184"/>
                  <a:gd name="T73" fmla="*/ 3 h 125"/>
                  <a:gd name="T74" fmla="*/ 88 w 184"/>
                  <a:gd name="T75" fmla="*/ 5 h 125"/>
                  <a:gd name="T76" fmla="*/ 14 w 184"/>
                  <a:gd name="T77" fmla="*/ 48 h 125"/>
                  <a:gd name="T78" fmla="*/ 12 w 184"/>
                  <a:gd name="T79" fmla="*/ 53 h 125"/>
                  <a:gd name="T80" fmla="*/ 12 w 184"/>
                  <a:gd name="T81" fmla="*/ 54 h 125"/>
                  <a:gd name="T82" fmla="*/ 11 w 184"/>
                  <a:gd name="T83" fmla="*/ 54 h 125"/>
                  <a:gd name="T84" fmla="*/ 12 w 184"/>
                  <a:gd name="T85" fmla="*/ 52 h 125"/>
                  <a:gd name="T86" fmla="*/ 12 w 184"/>
                  <a:gd name="T87" fmla="*/ 5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4" h="125">
                    <a:moveTo>
                      <a:pt x="15" y="77"/>
                    </a:moveTo>
                    <a:cubicBezTo>
                      <a:pt x="10" y="76"/>
                      <a:pt x="4" y="75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cubicBezTo>
                      <a:pt x="1" y="67"/>
                      <a:pt x="0" y="66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1"/>
                      <a:pt x="2" y="57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6" y="54"/>
                      <a:pt x="8" y="53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0" y="47"/>
                      <a:pt x="18" y="16"/>
                      <a:pt x="87" y="2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95" y="1"/>
                      <a:pt x="102" y="0"/>
                      <a:pt x="108" y="0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150" y="0"/>
                      <a:pt x="168" y="27"/>
                      <a:pt x="172" y="32"/>
                    </a:cubicBezTo>
                    <a:cubicBezTo>
                      <a:pt x="172" y="32"/>
                      <a:pt x="172" y="32"/>
                      <a:pt x="172" y="32"/>
                    </a:cubicBezTo>
                    <a:cubicBezTo>
                      <a:pt x="177" y="32"/>
                      <a:pt x="182" y="36"/>
                      <a:pt x="183" y="42"/>
                    </a:cubicBezTo>
                    <a:cubicBezTo>
                      <a:pt x="183" y="42"/>
                      <a:pt x="183" y="42"/>
                      <a:pt x="183" y="42"/>
                    </a:cubicBezTo>
                    <a:cubicBezTo>
                      <a:pt x="184" y="43"/>
                      <a:pt x="184" y="44"/>
                      <a:pt x="184" y="44"/>
                    </a:cubicBezTo>
                    <a:cubicBezTo>
                      <a:pt x="184" y="44"/>
                      <a:pt x="184" y="44"/>
                      <a:pt x="184" y="44"/>
                    </a:cubicBezTo>
                    <a:cubicBezTo>
                      <a:pt x="184" y="51"/>
                      <a:pt x="179" y="56"/>
                      <a:pt x="173" y="57"/>
                    </a:cubicBezTo>
                    <a:cubicBezTo>
                      <a:pt x="173" y="57"/>
                      <a:pt x="173" y="57"/>
                      <a:pt x="173" y="57"/>
                    </a:cubicBezTo>
                    <a:cubicBezTo>
                      <a:pt x="172" y="57"/>
                      <a:pt x="172" y="57"/>
                      <a:pt x="171" y="57"/>
                    </a:cubicBezTo>
                    <a:cubicBezTo>
                      <a:pt x="171" y="57"/>
                      <a:pt x="171" y="57"/>
                      <a:pt x="171" y="57"/>
                    </a:cubicBezTo>
                    <a:cubicBezTo>
                      <a:pt x="170" y="57"/>
                      <a:pt x="170" y="57"/>
                      <a:pt x="170" y="57"/>
                    </a:cubicBezTo>
                    <a:cubicBezTo>
                      <a:pt x="170" y="57"/>
                      <a:pt x="170" y="57"/>
                      <a:pt x="170" y="57"/>
                    </a:cubicBezTo>
                    <a:cubicBezTo>
                      <a:pt x="165" y="87"/>
                      <a:pt x="147" y="111"/>
                      <a:pt x="112" y="120"/>
                    </a:cubicBezTo>
                    <a:cubicBezTo>
                      <a:pt x="112" y="120"/>
                      <a:pt x="112" y="120"/>
                      <a:pt x="112" y="120"/>
                    </a:cubicBezTo>
                    <a:cubicBezTo>
                      <a:pt x="102" y="123"/>
                      <a:pt x="91" y="125"/>
                      <a:pt x="81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50" y="125"/>
                      <a:pt x="25" y="110"/>
                      <a:pt x="15" y="77"/>
                    </a:cubicBezTo>
                    <a:close/>
                    <a:moveTo>
                      <a:pt x="11" y="54"/>
                    </a:move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0" y="55"/>
                      <a:pt x="10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9"/>
                      <a:pt x="3" y="62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5"/>
                      <a:pt x="4" y="66"/>
                      <a:pt x="4" y="67"/>
                    </a:cubicBezTo>
                    <a:cubicBezTo>
                      <a:pt x="4" y="67"/>
                      <a:pt x="4" y="67"/>
                      <a:pt x="4" y="67"/>
                    </a:cubicBezTo>
                    <a:cubicBezTo>
                      <a:pt x="6" y="72"/>
                      <a:pt x="11" y="73"/>
                      <a:pt x="16" y="74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28" y="107"/>
                      <a:pt x="5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91" y="122"/>
                      <a:pt x="101" y="120"/>
                      <a:pt x="112" y="117"/>
                    </a:cubicBezTo>
                    <a:cubicBezTo>
                      <a:pt x="112" y="117"/>
                      <a:pt x="112" y="117"/>
                      <a:pt x="112" y="117"/>
                    </a:cubicBezTo>
                    <a:cubicBezTo>
                      <a:pt x="146" y="108"/>
                      <a:pt x="163" y="85"/>
                      <a:pt x="167" y="55"/>
                    </a:cubicBezTo>
                    <a:cubicBezTo>
                      <a:pt x="167" y="55"/>
                      <a:pt x="167" y="55"/>
                      <a:pt x="167" y="55"/>
                    </a:cubicBezTo>
                    <a:cubicBezTo>
                      <a:pt x="167" y="55"/>
                      <a:pt x="167" y="55"/>
                      <a:pt x="168" y="54"/>
                    </a:cubicBezTo>
                    <a:cubicBezTo>
                      <a:pt x="168" y="54"/>
                      <a:pt x="168" y="54"/>
                      <a:pt x="168" y="54"/>
                    </a:cubicBezTo>
                    <a:cubicBezTo>
                      <a:pt x="168" y="54"/>
                      <a:pt x="168" y="54"/>
                      <a:pt x="169" y="54"/>
                    </a:cubicBezTo>
                    <a:cubicBezTo>
                      <a:pt x="169" y="54"/>
                      <a:pt x="169" y="54"/>
                      <a:pt x="169" y="54"/>
                    </a:cubicBezTo>
                    <a:cubicBezTo>
                      <a:pt x="169" y="54"/>
                      <a:pt x="170" y="54"/>
                      <a:pt x="171" y="54"/>
                    </a:cubicBezTo>
                    <a:cubicBezTo>
                      <a:pt x="171" y="54"/>
                      <a:pt x="171" y="54"/>
                      <a:pt x="171" y="54"/>
                    </a:cubicBezTo>
                    <a:cubicBezTo>
                      <a:pt x="171" y="54"/>
                      <a:pt x="172" y="54"/>
                      <a:pt x="172" y="54"/>
                    </a:cubicBezTo>
                    <a:cubicBezTo>
                      <a:pt x="172" y="54"/>
                      <a:pt x="172" y="54"/>
                      <a:pt x="172" y="54"/>
                    </a:cubicBezTo>
                    <a:cubicBezTo>
                      <a:pt x="177" y="53"/>
                      <a:pt x="181" y="49"/>
                      <a:pt x="181" y="44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1" y="44"/>
                      <a:pt x="181" y="43"/>
                      <a:pt x="180" y="43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80" y="38"/>
                      <a:pt x="175" y="35"/>
                      <a:pt x="171" y="35"/>
                    </a:cubicBezTo>
                    <a:cubicBezTo>
                      <a:pt x="171" y="35"/>
                      <a:pt x="171" y="35"/>
                      <a:pt x="171" y="35"/>
                    </a:cubicBezTo>
                    <a:cubicBezTo>
                      <a:pt x="170" y="35"/>
                      <a:pt x="170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9" y="34"/>
                      <a:pt x="168" y="32"/>
                      <a:pt x="166" y="29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64" y="26"/>
                      <a:pt x="160" y="22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46" y="11"/>
                      <a:pt x="130" y="3"/>
                      <a:pt x="108" y="3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02" y="3"/>
                      <a:pt x="95" y="4"/>
                      <a:pt x="88" y="5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32" y="16"/>
                      <a:pt x="18" y="3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51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1" y="54"/>
                      <a:pt x="11" y="54"/>
                    </a:cubicBezTo>
                    <a:close/>
                    <a:moveTo>
                      <a:pt x="12" y="53"/>
                    </a:move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2" name="Freeform 220"/>
              <p:cNvSpPr/>
              <p:nvPr/>
            </p:nvSpPr>
            <p:spPr bwMode="auto">
              <a:xfrm>
                <a:off x="7227888" y="928688"/>
                <a:ext cx="93663" cy="93663"/>
              </a:xfrm>
              <a:custGeom>
                <a:avLst/>
                <a:gdLst>
                  <a:gd name="T0" fmla="*/ 24 w 25"/>
                  <a:gd name="T1" fmla="*/ 11 h 25"/>
                  <a:gd name="T2" fmla="*/ 14 w 25"/>
                  <a:gd name="T3" fmla="*/ 24 h 25"/>
                  <a:gd name="T4" fmla="*/ 1 w 25"/>
                  <a:gd name="T5" fmla="*/ 14 h 25"/>
                  <a:gd name="T6" fmla="*/ 11 w 25"/>
                  <a:gd name="T7" fmla="*/ 1 h 25"/>
                  <a:gd name="T8" fmla="*/ 24 w 25"/>
                  <a:gd name="T9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4" y="11"/>
                    </a:moveTo>
                    <a:cubicBezTo>
                      <a:pt x="25" y="17"/>
                      <a:pt x="21" y="23"/>
                      <a:pt x="14" y="24"/>
                    </a:cubicBezTo>
                    <a:cubicBezTo>
                      <a:pt x="8" y="25"/>
                      <a:pt x="2" y="20"/>
                      <a:pt x="1" y="14"/>
                    </a:cubicBezTo>
                    <a:cubicBezTo>
                      <a:pt x="0" y="7"/>
                      <a:pt x="5" y="2"/>
                      <a:pt x="11" y="1"/>
                    </a:cubicBezTo>
                    <a:cubicBezTo>
                      <a:pt x="18" y="0"/>
                      <a:pt x="23" y="4"/>
                      <a:pt x="24" y="11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3" name="Freeform 221"/>
              <p:cNvSpPr/>
              <p:nvPr/>
            </p:nvSpPr>
            <p:spPr bwMode="auto">
              <a:xfrm>
                <a:off x="7602538" y="860425"/>
                <a:ext cx="95250" cy="90488"/>
              </a:xfrm>
              <a:custGeom>
                <a:avLst/>
                <a:gdLst>
                  <a:gd name="T0" fmla="*/ 24 w 25"/>
                  <a:gd name="T1" fmla="*/ 10 h 24"/>
                  <a:gd name="T2" fmla="*/ 14 w 25"/>
                  <a:gd name="T3" fmla="*/ 23 h 24"/>
                  <a:gd name="T4" fmla="*/ 1 w 25"/>
                  <a:gd name="T5" fmla="*/ 14 h 24"/>
                  <a:gd name="T6" fmla="*/ 11 w 25"/>
                  <a:gd name="T7" fmla="*/ 1 h 24"/>
                  <a:gd name="T8" fmla="*/ 24 w 25"/>
                  <a:gd name="T9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4" y="10"/>
                    </a:moveTo>
                    <a:cubicBezTo>
                      <a:pt x="25" y="17"/>
                      <a:pt x="20" y="23"/>
                      <a:pt x="14" y="23"/>
                    </a:cubicBezTo>
                    <a:cubicBezTo>
                      <a:pt x="8" y="24"/>
                      <a:pt x="2" y="20"/>
                      <a:pt x="1" y="14"/>
                    </a:cubicBezTo>
                    <a:cubicBezTo>
                      <a:pt x="0" y="7"/>
                      <a:pt x="5" y="1"/>
                      <a:pt x="11" y="1"/>
                    </a:cubicBezTo>
                    <a:cubicBezTo>
                      <a:pt x="17" y="0"/>
                      <a:pt x="23" y="4"/>
                      <a:pt x="24" y="10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4" name="Freeform 222"/>
              <p:cNvSpPr/>
              <p:nvPr/>
            </p:nvSpPr>
            <p:spPr bwMode="auto">
              <a:xfrm>
                <a:off x="7280276" y="868363"/>
                <a:ext cx="55563" cy="60325"/>
              </a:xfrm>
              <a:custGeom>
                <a:avLst/>
                <a:gdLst>
                  <a:gd name="T0" fmla="*/ 14 w 15"/>
                  <a:gd name="T1" fmla="*/ 7 h 16"/>
                  <a:gd name="T2" fmla="*/ 9 w 15"/>
                  <a:gd name="T3" fmla="*/ 15 h 16"/>
                  <a:gd name="T4" fmla="*/ 1 w 15"/>
                  <a:gd name="T5" fmla="*/ 9 h 16"/>
                  <a:gd name="T6" fmla="*/ 6 w 15"/>
                  <a:gd name="T7" fmla="*/ 0 h 16"/>
                  <a:gd name="T8" fmla="*/ 14 w 15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14" y="7"/>
                    </a:moveTo>
                    <a:cubicBezTo>
                      <a:pt x="15" y="11"/>
                      <a:pt x="12" y="15"/>
                      <a:pt x="9" y="15"/>
                    </a:cubicBezTo>
                    <a:cubicBezTo>
                      <a:pt x="5" y="16"/>
                      <a:pt x="2" y="13"/>
                      <a:pt x="1" y="9"/>
                    </a:cubicBezTo>
                    <a:cubicBezTo>
                      <a:pt x="0" y="5"/>
                      <a:pt x="3" y="1"/>
                      <a:pt x="6" y="0"/>
                    </a:cubicBezTo>
                    <a:cubicBezTo>
                      <a:pt x="10" y="0"/>
                      <a:pt x="13" y="2"/>
                      <a:pt x="14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5" name="Freeform 223"/>
              <p:cNvSpPr/>
              <p:nvPr/>
            </p:nvSpPr>
            <p:spPr bwMode="auto">
              <a:xfrm>
                <a:off x="7558088" y="815975"/>
                <a:ext cx="52388" cy="63500"/>
              </a:xfrm>
              <a:custGeom>
                <a:avLst/>
                <a:gdLst>
                  <a:gd name="T0" fmla="*/ 14 w 14"/>
                  <a:gd name="T1" fmla="*/ 7 h 17"/>
                  <a:gd name="T2" fmla="*/ 9 w 14"/>
                  <a:gd name="T3" fmla="*/ 16 h 17"/>
                  <a:gd name="T4" fmla="*/ 1 w 14"/>
                  <a:gd name="T5" fmla="*/ 10 h 17"/>
                  <a:gd name="T6" fmla="*/ 6 w 14"/>
                  <a:gd name="T7" fmla="*/ 1 h 17"/>
                  <a:gd name="T8" fmla="*/ 14 w 1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7"/>
                    </a:moveTo>
                    <a:cubicBezTo>
                      <a:pt x="14" y="11"/>
                      <a:pt x="12" y="15"/>
                      <a:pt x="9" y="16"/>
                    </a:cubicBezTo>
                    <a:cubicBezTo>
                      <a:pt x="5" y="17"/>
                      <a:pt x="2" y="14"/>
                      <a:pt x="1" y="10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3" y="3"/>
                      <a:pt x="14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6" name="Freeform 224"/>
              <p:cNvSpPr/>
              <p:nvPr/>
            </p:nvSpPr>
            <p:spPr bwMode="auto">
              <a:xfrm>
                <a:off x="7426326" y="868363"/>
                <a:ext cx="49213" cy="33338"/>
              </a:xfrm>
              <a:custGeom>
                <a:avLst/>
                <a:gdLst>
                  <a:gd name="T0" fmla="*/ 1 w 13"/>
                  <a:gd name="T1" fmla="*/ 9 h 9"/>
                  <a:gd name="T2" fmla="*/ 0 w 13"/>
                  <a:gd name="T3" fmla="*/ 8 h 9"/>
                  <a:gd name="T4" fmla="*/ 0 w 13"/>
                  <a:gd name="T5" fmla="*/ 8 h 9"/>
                  <a:gd name="T6" fmla="*/ 5 w 13"/>
                  <a:gd name="T7" fmla="*/ 0 h 9"/>
                  <a:gd name="T8" fmla="*/ 5 w 13"/>
                  <a:gd name="T9" fmla="*/ 0 h 9"/>
                  <a:gd name="T10" fmla="*/ 6 w 13"/>
                  <a:gd name="T11" fmla="*/ 0 h 9"/>
                  <a:gd name="T12" fmla="*/ 6 w 13"/>
                  <a:gd name="T13" fmla="*/ 0 h 9"/>
                  <a:gd name="T14" fmla="*/ 13 w 13"/>
                  <a:gd name="T15" fmla="*/ 6 h 9"/>
                  <a:gd name="T16" fmla="*/ 13 w 13"/>
                  <a:gd name="T17" fmla="*/ 6 h 9"/>
                  <a:gd name="T18" fmla="*/ 12 w 13"/>
                  <a:gd name="T19" fmla="*/ 7 h 9"/>
                  <a:gd name="T20" fmla="*/ 12 w 13"/>
                  <a:gd name="T21" fmla="*/ 7 h 9"/>
                  <a:gd name="T22" fmla="*/ 11 w 13"/>
                  <a:gd name="T23" fmla="*/ 6 h 9"/>
                  <a:gd name="T24" fmla="*/ 11 w 13"/>
                  <a:gd name="T25" fmla="*/ 6 h 9"/>
                  <a:gd name="T26" fmla="*/ 6 w 13"/>
                  <a:gd name="T27" fmla="*/ 2 h 9"/>
                  <a:gd name="T28" fmla="*/ 6 w 13"/>
                  <a:gd name="T29" fmla="*/ 2 h 9"/>
                  <a:gd name="T30" fmla="*/ 6 w 13"/>
                  <a:gd name="T31" fmla="*/ 2 h 9"/>
                  <a:gd name="T32" fmla="*/ 6 w 13"/>
                  <a:gd name="T33" fmla="*/ 2 h 9"/>
                  <a:gd name="T34" fmla="*/ 2 w 13"/>
                  <a:gd name="T35" fmla="*/ 8 h 9"/>
                  <a:gd name="T36" fmla="*/ 2 w 13"/>
                  <a:gd name="T37" fmla="*/ 8 h 9"/>
                  <a:gd name="T38" fmla="*/ 1 w 13"/>
                  <a:gd name="T39" fmla="*/ 9 h 9"/>
                  <a:gd name="T40" fmla="*/ 1 w 13"/>
                  <a:gd name="T41" fmla="*/ 9 h 9"/>
                  <a:gd name="T42" fmla="*/ 1 w 13"/>
                  <a:gd name="T4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9">
                    <a:moveTo>
                      <a:pt x="1" y="9"/>
                    </a:moveTo>
                    <a:cubicBezTo>
                      <a:pt x="1" y="9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1" y="2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2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7" name="Freeform 225"/>
              <p:cNvSpPr/>
              <p:nvPr/>
            </p:nvSpPr>
            <p:spPr bwMode="auto">
              <a:xfrm>
                <a:off x="7385051" y="931863"/>
                <a:ext cx="153988" cy="63500"/>
              </a:xfrm>
              <a:custGeom>
                <a:avLst/>
                <a:gdLst>
                  <a:gd name="T0" fmla="*/ 19 w 41"/>
                  <a:gd name="T1" fmla="*/ 17 h 17"/>
                  <a:gd name="T2" fmla="*/ 1 w 41"/>
                  <a:gd name="T3" fmla="*/ 10 h 17"/>
                  <a:gd name="T4" fmla="*/ 1 w 41"/>
                  <a:gd name="T5" fmla="*/ 10 h 17"/>
                  <a:gd name="T6" fmla="*/ 1 w 41"/>
                  <a:gd name="T7" fmla="*/ 8 h 17"/>
                  <a:gd name="T8" fmla="*/ 1 w 41"/>
                  <a:gd name="T9" fmla="*/ 8 h 17"/>
                  <a:gd name="T10" fmla="*/ 3 w 41"/>
                  <a:gd name="T11" fmla="*/ 8 h 17"/>
                  <a:gd name="T12" fmla="*/ 3 w 41"/>
                  <a:gd name="T13" fmla="*/ 8 h 17"/>
                  <a:gd name="T14" fmla="*/ 7 w 41"/>
                  <a:gd name="T15" fmla="*/ 11 h 17"/>
                  <a:gd name="T16" fmla="*/ 7 w 41"/>
                  <a:gd name="T17" fmla="*/ 11 h 17"/>
                  <a:gd name="T18" fmla="*/ 19 w 41"/>
                  <a:gd name="T19" fmla="*/ 14 h 17"/>
                  <a:gd name="T20" fmla="*/ 19 w 41"/>
                  <a:gd name="T21" fmla="*/ 14 h 17"/>
                  <a:gd name="T22" fmla="*/ 39 w 41"/>
                  <a:gd name="T23" fmla="*/ 1 h 17"/>
                  <a:gd name="T24" fmla="*/ 39 w 41"/>
                  <a:gd name="T25" fmla="*/ 1 h 17"/>
                  <a:gd name="T26" fmla="*/ 41 w 41"/>
                  <a:gd name="T27" fmla="*/ 1 h 17"/>
                  <a:gd name="T28" fmla="*/ 41 w 41"/>
                  <a:gd name="T29" fmla="*/ 1 h 17"/>
                  <a:gd name="T30" fmla="*/ 41 w 41"/>
                  <a:gd name="T31" fmla="*/ 3 h 17"/>
                  <a:gd name="T32" fmla="*/ 41 w 41"/>
                  <a:gd name="T33" fmla="*/ 3 h 17"/>
                  <a:gd name="T34" fmla="*/ 19 w 41"/>
                  <a:gd name="T35" fmla="*/ 17 h 17"/>
                  <a:gd name="T36" fmla="*/ 19 w 41"/>
                  <a:gd name="T37" fmla="*/ 17 h 17"/>
                  <a:gd name="T38" fmla="*/ 19 w 41"/>
                  <a:gd name="T3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" h="17">
                    <a:moveTo>
                      <a:pt x="19" y="17"/>
                    </a:moveTo>
                    <a:cubicBezTo>
                      <a:pt x="8" y="17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9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2"/>
                      <a:pt x="14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5" y="14"/>
                      <a:pt x="32" y="1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40" y="0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2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4" y="13"/>
                      <a:pt x="26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8" name="Freeform 226"/>
              <p:cNvSpPr/>
              <p:nvPr/>
            </p:nvSpPr>
            <p:spPr bwMode="auto">
              <a:xfrm>
                <a:off x="7524751" y="928688"/>
                <a:ext cx="25400" cy="22225"/>
              </a:xfrm>
              <a:custGeom>
                <a:avLst/>
                <a:gdLst>
                  <a:gd name="T0" fmla="*/ 5 w 7"/>
                  <a:gd name="T1" fmla="*/ 6 h 6"/>
                  <a:gd name="T2" fmla="*/ 0 w 7"/>
                  <a:gd name="T3" fmla="*/ 3 h 6"/>
                  <a:gd name="T4" fmla="*/ 0 w 7"/>
                  <a:gd name="T5" fmla="*/ 1 h 6"/>
                  <a:gd name="T6" fmla="*/ 0 w 7"/>
                  <a:gd name="T7" fmla="*/ 1 h 6"/>
                  <a:gd name="T8" fmla="*/ 2 w 7"/>
                  <a:gd name="T9" fmla="*/ 0 h 6"/>
                  <a:gd name="T10" fmla="*/ 2 w 7"/>
                  <a:gd name="T11" fmla="*/ 0 h 6"/>
                  <a:gd name="T12" fmla="*/ 6 w 7"/>
                  <a:gd name="T13" fmla="*/ 3 h 6"/>
                  <a:gd name="T14" fmla="*/ 7 w 7"/>
                  <a:gd name="T15" fmla="*/ 5 h 6"/>
                  <a:gd name="T16" fmla="*/ 7 w 7"/>
                  <a:gd name="T17" fmla="*/ 5 h 6"/>
                  <a:gd name="T18" fmla="*/ 5 w 7"/>
                  <a:gd name="T19" fmla="*/ 6 h 6"/>
                  <a:gd name="T20" fmla="*/ 5 w 7"/>
                  <a:gd name="T21" fmla="*/ 6 h 6"/>
                  <a:gd name="T22" fmla="*/ 5 w 7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09" name="Freeform 227"/>
              <p:cNvSpPr/>
              <p:nvPr/>
            </p:nvSpPr>
            <p:spPr bwMode="auto">
              <a:xfrm>
                <a:off x="7377113" y="954088"/>
                <a:ext cx="26988" cy="26988"/>
              </a:xfrm>
              <a:custGeom>
                <a:avLst/>
                <a:gdLst>
                  <a:gd name="T0" fmla="*/ 1 w 7"/>
                  <a:gd name="T1" fmla="*/ 6 h 7"/>
                  <a:gd name="T2" fmla="*/ 1 w 7"/>
                  <a:gd name="T3" fmla="*/ 4 h 7"/>
                  <a:gd name="T4" fmla="*/ 1 w 7"/>
                  <a:gd name="T5" fmla="*/ 4 h 7"/>
                  <a:gd name="T6" fmla="*/ 4 w 7"/>
                  <a:gd name="T7" fmla="*/ 0 h 7"/>
                  <a:gd name="T8" fmla="*/ 6 w 7"/>
                  <a:gd name="T9" fmla="*/ 0 h 7"/>
                  <a:gd name="T10" fmla="*/ 6 w 7"/>
                  <a:gd name="T11" fmla="*/ 0 h 7"/>
                  <a:gd name="T12" fmla="*/ 6 w 7"/>
                  <a:gd name="T13" fmla="*/ 2 h 7"/>
                  <a:gd name="T14" fmla="*/ 6 w 7"/>
                  <a:gd name="T15" fmla="*/ 2 h 7"/>
                  <a:gd name="T16" fmla="*/ 3 w 7"/>
                  <a:gd name="T17" fmla="*/ 6 h 7"/>
                  <a:gd name="T18" fmla="*/ 2 w 7"/>
                  <a:gd name="T19" fmla="*/ 7 h 7"/>
                  <a:gd name="T20" fmla="*/ 2 w 7"/>
                  <a:gd name="T21" fmla="*/ 7 h 7"/>
                  <a:gd name="T22" fmla="*/ 1 w 7"/>
                  <a:gd name="T2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6"/>
                      <a:pt x="0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7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0" name="Freeform 228"/>
              <p:cNvSpPr/>
              <p:nvPr/>
            </p:nvSpPr>
            <p:spPr bwMode="auto">
              <a:xfrm>
                <a:off x="7040563" y="327025"/>
                <a:ext cx="1023938" cy="500063"/>
              </a:xfrm>
              <a:custGeom>
                <a:avLst/>
                <a:gdLst>
                  <a:gd name="T0" fmla="*/ 27 w 273"/>
                  <a:gd name="T1" fmla="*/ 133 h 133"/>
                  <a:gd name="T2" fmla="*/ 188 w 273"/>
                  <a:gd name="T3" fmla="*/ 113 h 133"/>
                  <a:gd name="T4" fmla="*/ 237 w 273"/>
                  <a:gd name="T5" fmla="*/ 66 h 133"/>
                  <a:gd name="T6" fmla="*/ 77 w 273"/>
                  <a:gd name="T7" fmla="*/ 29 h 133"/>
                  <a:gd name="T8" fmla="*/ 27 w 273"/>
                  <a:gd name="T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133">
                    <a:moveTo>
                      <a:pt x="27" y="133"/>
                    </a:moveTo>
                    <a:cubicBezTo>
                      <a:pt x="27" y="133"/>
                      <a:pt x="102" y="77"/>
                      <a:pt x="188" y="113"/>
                    </a:cubicBezTo>
                    <a:cubicBezTo>
                      <a:pt x="188" y="113"/>
                      <a:pt x="200" y="65"/>
                      <a:pt x="237" y="66"/>
                    </a:cubicBezTo>
                    <a:cubicBezTo>
                      <a:pt x="273" y="66"/>
                      <a:pt x="156" y="0"/>
                      <a:pt x="77" y="29"/>
                    </a:cubicBezTo>
                    <a:cubicBezTo>
                      <a:pt x="16" y="51"/>
                      <a:pt x="0" y="97"/>
                      <a:pt x="27" y="133"/>
                    </a:cubicBezTo>
                    <a:close/>
                  </a:path>
                </a:pathLst>
              </a:custGeom>
              <a:solidFill>
                <a:srgbClr val="96C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1" name="Freeform 229"/>
              <p:cNvSpPr>
                <a:spLocks noEditPoints="1"/>
              </p:cNvSpPr>
              <p:nvPr/>
            </p:nvSpPr>
            <p:spPr bwMode="auto">
              <a:xfrm>
                <a:off x="7085013" y="401638"/>
                <a:ext cx="874713" cy="431800"/>
              </a:xfrm>
              <a:custGeom>
                <a:avLst/>
                <a:gdLst>
                  <a:gd name="T0" fmla="*/ 0 w 233"/>
                  <a:gd name="T1" fmla="*/ 77 h 115"/>
                  <a:gd name="T2" fmla="*/ 64 w 233"/>
                  <a:gd name="T3" fmla="*/ 7 h 115"/>
                  <a:gd name="T4" fmla="*/ 110 w 233"/>
                  <a:gd name="T5" fmla="*/ 0 h 115"/>
                  <a:gd name="T6" fmla="*/ 222 w 233"/>
                  <a:gd name="T7" fmla="*/ 31 h 115"/>
                  <a:gd name="T8" fmla="*/ 233 w 233"/>
                  <a:gd name="T9" fmla="*/ 43 h 115"/>
                  <a:gd name="T10" fmla="*/ 231 w 233"/>
                  <a:gd name="T11" fmla="*/ 46 h 115"/>
                  <a:gd name="T12" fmla="*/ 226 w 233"/>
                  <a:gd name="T13" fmla="*/ 47 h 115"/>
                  <a:gd name="T14" fmla="*/ 225 w 233"/>
                  <a:gd name="T15" fmla="*/ 47 h 115"/>
                  <a:gd name="T16" fmla="*/ 224 w 233"/>
                  <a:gd name="T17" fmla="*/ 47 h 115"/>
                  <a:gd name="T18" fmla="*/ 187 w 233"/>
                  <a:gd name="T19" fmla="*/ 70 h 115"/>
                  <a:gd name="T20" fmla="*/ 177 w 233"/>
                  <a:gd name="T21" fmla="*/ 93 h 115"/>
                  <a:gd name="T22" fmla="*/ 176 w 233"/>
                  <a:gd name="T23" fmla="*/ 94 h 115"/>
                  <a:gd name="T24" fmla="*/ 175 w 233"/>
                  <a:gd name="T25" fmla="*/ 94 h 115"/>
                  <a:gd name="T26" fmla="*/ 116 w 233"/>
                  <a:gd name="T27" fmla="*/ 82 h 115"/>
                  <a:gd name="T28" fmla="*/ 44 w 233"/>
                  <a:gd name="T29" fmla="*/ 98 h 115"/>
                  <a:gd name="T30" fmla="*/ 16 w 233"/>
                  <a:gd name="T31" fmla="*/ 114 h 115"/>
                  <a:gd name="T32" fmla="*/ 15 w 233"/>
                  <a:gd name="T33" fmla="*/ 115 h 115"/>
                  <a:gd name="T34" fmla="*/ 13 w 233"/>
                  <a:gd name="T35" fmla="*/ 114 h 115"/>
                  <a:gd name="T36" fmla="*/ 16 w 233"/>
                  <a:gd name="T37" fmla="*/ 112 h 115"/>
                  <a:gd name="T38" fmla="*/ 65 w 233"/>
                  <a:gd name="T39" fmla="*/ 10 h 115"/>
                  <a:gd name="T40" fmla="*/ 3 w 233"/>
                  <a:gd name="T41" fmla="*/ 77 h 115"/>
                  <a:gd name="T42" fmla="*/ 15 w 233"/>
                  <a:gd name="T43" fmla="*/ 111 h 115"/>
                  <a:gd name="T44" fmla="*/ 116 w 233"/>
                  <a:gd name="T45" fmla="*/ 79 h 115"/>
                  <a:gd name="T46" fmla="*/ 175 w 233"/>
                  <a:gd name="T47" fmla="*/ 91 h 115"/>
                  <a:gd name="T48" fmla="*/ 224 w 233"/>
                  <a:gd name="T49" fmla="*/ 44 h 115"/>
                  <a:gd name="T50" fmla="*/ 225 w 233"/>
                  <a:gd name="T51" fmla="*/ 44 h 115"/>
                  <a:gd name="T52" fmla="*/ 226 w 233"/>
                  <a:gd name="T53" fmla="*/ 44 h 115"/>
                  <a:gd name="T54" fmla="*/ 230 w 233"/>
                  <a:gd name="T55" fmla="*/ 44 h 115"/>
                  <a:gd name="T56" fmla="*/ 230 w 233"/>
                  <a:gd name="T57" fmla="*/ 43 h 115"/>
                  <a:gd name="T58" fmla="*/ 220 w 233"/>
                  <a:gd name="T59" fmla="*/ 34 h 115"/>
                  <a:gd name="T60" fmla="*/ 193 w 233"/>
                  <a:gd name="T61" fmla="*/ 20 h 115"/>
                  <a:gd name="T62" fmla="*/ 110 w 233"/>
                  <a:gd name="T6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3" h="115">
                    <a:moveTo>
                      <a:pt x="13" y="114"/>
                    </a:moveTo>
                    <a:cubicBezTo>
                      <a:pt x="5" y="103"/>
                      <a:pt x="0" y="90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50"/>
                      <a:pt x="22" y="23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79" y="2"/>
                      <a:pt x="94" y="0"/>
                      <a:pt x="110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55" y="0"/>
                      <a:pt x="202" y="18"/>
                      <a:pt x="222" y="31"/>
                    </a:cubicBezTo>
                    <a:cubicBezTo>
                      <a:pt x="222" y="31"/>
                      <a:pt x="222" y="31"/>
                      <a:pt x="222" y="31"/>
                    </a:cubicBezTo>
                    <a:cubicBezTo>
                      <a:pt x="229" y="36"/>
                      <a:pt x="233" y="39"/>
                      <a:pt x="233" y="43"/>
                    </a:cubicBezTo>
                    <a:cubicBezTo>
                      <a:pt x="233" y="43"/>
                      <a:pt x="233" y="43"/>
                      <a:pt x="233" y="43"/>
                    </a:cubicBezTo>
                    <a:cubicBezTo>
                      <a:pt x="233" y="44"/>
                      <a:pt x="232" y="46"/>
                      <a:pt x="231" y="46"/>
                    </a:cubicBezTo>
                    <a:cubicBezTo>
                      <a:pt x="231" y="46"/>
                      <a:pt x="231" y="46"/>
                      <a:pt x="231" y="46"/>
                    </a:cubicBezTo>
                    <a:cubicBezTo>
                      <a:pt x="230" y="47"/>
                      <a:pt x="228" y="47"/>
                      <a:pt x="226" y="47"/>
                    </a:cubicBezTo>
                    <a:cubicBezTo>
                      <a:pt x="226" y="47"/>
                      <a:pt x="226" y="47"/>
                      <a:pt x="226" y="47"/>
                    </a:cubicBezTo>
                    <a:cubicBezTo>
                      <a:pt x="226" y="47"/>
                      <a:pt x="225" y="47"/>
                      <a:pt x="225" y="47"/>
                    </a:cubicBezTo>
                    <a:cubicBezTo>
                      <a:pt x="225" y="47"/>
                      <a:pt x="225" y="47"/>
                      <a:pt x="225" y="47"/>
                    </a:cubicBezTo>
                    <a:cubicBezTo>
                      <a:pt x="225" y="47"/>
                      <a:pt x="225" y="47"/>
                      <a:pt x="224" y="47"/>
                    </a:cubicBezTo>
                    <a:cubicBezTo>
                      <a:pt x="224" y="47"/>
                      <a:pt x="224" y="47"/>
                      <a:pt x="224" y="47"/>
                    </a:cubicBezTo>
                    <a:cubicBezTo>
                      <a:pt x="207" y="47"/>
                      <a:pt x="195" y="58"/>
                      <a:pt x="187" y="70"/>
                    </a:cubicBezTo>
                    <a:cubicBezTo>
                      <a:pt x="187" y="70"/>
                      <a:pt x="187" y="70"/>
                      <a:pt x="187" y="70"/>
                    </a:cubicBezTo>
                    <a:cubicBezTo>
                      <a:pt x="180" y="82"/>
                      <a:pt x="177" y="93"/>
                      <a:pt x="177" y="93"/>
                    </a:cubicBezTo>
                    <a:cubicBezTo>
                      <a:pt x="177" y="93"/>
                      <a:pt x="177" y="93"/>
                      <a:pt x="177" y="93"/>
                    </a:cubicBezTo>
                    <a:cubicBezTo>
                      <a:pt x="177" y="94"/>
                      <a:pt x="177" y="94"/>
                      <a:pt x="176" y="94"/>
                    </a:cubicBezTo>
                    <a:cubicBezTo>
                      <a:pt x="176" y="94"/>
                      <a:pt x="176" y="94"/>
                      <a:pt x="176" y="94"/>
                    </a:cubicBezTo>
                    <a:cubicBezTo>
                      <a:pt x="176" y="95"/>
                      <a:pt x="175" y="95"/>
                      <a:pt x="175" y="94"/>
                    </a:cubicBezTo>
                    <a:cubicBezTo>
                      <a:pt x="175" y="94"/>
                      <a:pt x="175" y="94"/>
                      <a:pt x="175" y="94"/>
                    </a:cubicBezTo>
                    <a:cubicBezTo>
                      <a:pt x="155" y="86"/>
                      <a:pt x="135" y="82"/>
                      <a:pt x="116" y="82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87" y="82"/>
                      <a:pt x="62" y="90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26" y="106"/>
                      <a:pt x="16" y="114"/>
                      <a:pt x="16" y="114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5" y="115"/>
                      <a:pt x="15" y="115"/>
                      <a:pt x="15" y="115"/>
                    </a:cubicBezTo>
                    <a:cubicBezTo>
                      <a:pt x="15" y="115"/>
                      <a:pt x="15" y="115"/>
                      <a:pt x="15" y="115"/>
                    </a:cubicBezTo>
                    <a:cubicBezTo>
                      <a:pt x="14" y="115"/>
                      <a:pt x="14" y="114"/>
                      <a:pt x="13" y="114"/>
                    </a:cubicBezTo>
                    <a:close/>
                    <a:moveTo>
                      <a:pt x="15" y="113"/>
                    </a:moveTo>
                    <a:cubicBezTo>
                      <a:pt x="16" y="112"/>
                      <a:pt x="16" y="112"/>
                      <a:pt x="16" y="112"/>
                    </a:cubicBezTo>
                    <a:cubicBezTo>
                      <a:pt x="15" y="113"/>
                      <a:pt x="15" y="113"/>
                      <a:pt x="15" y="113"/>
                    </a:cubicBezTo>
                    <a:close/>
                    <a:moveTo>
                      <a:pt x="65" y="10"/>
                    </a:moveTo>
                    <a:cubicBezTo>
                      <a:pt x="24" y="25"/>
                      <a:pt x="3" y="51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3" y="89"/>
                      <a:pt x="7" y="100"/>
                      <a:pt x="15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22" y="106"/>
                      <a:pt x="63" y="80"/>
                      <a:pt x="116" y="79"/>
                    </a:cubicBezTo>
                    <a:cubicBezTo>
                      <a:pt x="116" y="79"/>
                      <a:pt x="116" y="79"/>
                      <a:pt x="116" y="79"/>
                    </a:cubicBezTo>
                    <a:cubicBezTo>
                      <a:pt x="135" y="79"/>
                      <a:pt x="154" y="83"/>
                      <a:pt x="175" y="91"/>
                    </a:cubicBezTo>
                    <a:cubicBezTo>
                      <a:pt x="175" y="91"/>
                      <a:pt x="175" y="91"/>
                      <a:pt x="175" y="91"/>
                    </a:cubicBezTo>
                    <a:cubicBezTo>
                      <a:pt x="177" y="82"/>
                      <a:pt x="190" y="44"/>
                      <a:pt x="224" y="44"/>
                    </a:cubicBezTo>
                    <a:cubicBezTo>
                      <a:pt x="224" y="44"/>
                      <a:pt x="224" y="44"/>
                      <a:pt x="224" y="44"/>
                    </a:cubicBezTo>
                    <a:cubicBezTo>
                      <a:pt x="225" y="44"/>
                      <a:pt x="225" y="44"/>
                      <a:pt x="225" y="44"/>
                    </a:cubicBezTo>
                    <a:cubicBezTo>
                      <a:pt x="225" y="44"/>
                      <a:pt x="225" y="44"/>
                      <a:pt x="225" y="44"/>
                    </a:cubicBezTo>
                    <a:cubicBezTo>
                      <a:pt x="225" y="44"/>
                      <a:pt x="226" y="44"/>
                      <a:pt x="226" y="44"/>
                    </a:cubicBezTo>
                    <a:cubicBezTo>
                      <a:pt x="226" y="44"/>
                      <a:pt x="226" y="44"/>
                      <a:pt x="226" y="44"/>
                    </a:cubicBezTo>
                    <a:cubicBezTo>
                      <a:pt x="228" y="44"/>
                      <a:pt x="229" y="44"/>
                      <a:pt x="230" y="44"/>
                    </a:cubicBezTo>
                    <a:cubicBezTo>
                      <a:pt x="230" y="44"/>
                      <a:pt x="230" y="44"/>
                      <a:pt x="230" y="44"/>
                    </a:cubicBezTo>
                    <a:cubicBezTo>
                      <a:pt x="230" y="43"/>
                      <a:pt x="230" y="43"/>
                      <a:pt x="230" y="43"/>
                    </a:cubicBezTo>
                    <a:cubicBezTo>
                      <a:pt x="230" y="43"/>
                      <a:pt x="230" y="43"/>
                      <a:pt x="230" y="43"/>
                    </a:cubicBezTo>
                    <a:cubicBezTo>
                      <a:pt x="231" y="42"/>
                      <a:pt x="227" y="38"/>
                      <a:pt x="220" y="34"/>
                    </a:cubicBezTo>
                    <a:cubicBezTo>
                      <a:pt x="220" y="34"/>
                      <a:pt x="220" y="34"/>
                      <a:pt x="220" y="34"/>
                    </a:cubicBezTo>
                    <a:cubicBezTo>
                      <a:pt x="214" y="29"/>
                      <a:pt x="204" y="25"/>
                      <a:pt x="193" y="20"/>
                    </a:cubicBezTo>
                    <a:cubicBezTo>
                      <a:pt x="193" y="20"/>
                      <a:pt x="193" y="20"/>
                      <a:pt x="193" y="20"/>
                    </a:cubicBezTo>
                    <a:cubicBezTo>
                      <a:pt x="170" y="11"/>
                      <a:pt x="139" y="3"/>
                      <a:pt x="110" y="3"/>
                    </a:cubicBezTo>
                    <a:cubicBezTo>
                      <a:pt x="110" y="3"/>
                      <a:pt x="110" y="3"/>
                      <a:pt x="110" y="3"/>
                    </a:cubicBezTo>
                    <a:cubicBezTo>
                      <a:pt x="94" y="3"/>
                      <a:pt x="79" y="5"/>
                      <a:pt x="65" y="1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2" name="Freeform 230"/>
              <p:cNvSpPr/>
              <p:nvPr/>
            </p:nvSpPr>
            <p:spPr bwMode="auto">
              <a:xfrm>
                <a:off x="7904163" y="500063"/>
                <a:ext cx="131763" cy="131763"/>
              </a:xfrm>
              <a:custGeom>
                <a:avLst/>
                <a:gdLst>
                  <a:gd name="T0" fmla="*/ 33 w 35"/>
                  <a:gd name="T1" fmla="*/ 15 h 35"/>
                  <a:gd name="T2" fmla="*/ 21 w 35"/>
                  <a:gd name="T3" fmla="*/ 33 h 35"/>
                  <a:gd name="T4" fmla="*/ 2 w 35"/>
                  <a:gd name="T5" fmla="*/ 20 h 35"/>
                  <a:gd name="T6" fmla="*/ 15 w 35"/>
                  <a:gd name="T7" fmla="*/ 2 h 35"/>
                  <a:gd name="T8" fmla="*/ 33 w 35"/>
                  <a:gd name="T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33" y="15"/>
                    </a:moveTo>
                    <a:cubicBezTo>
                      <a:pt x="35" y="23"/>
                      <a:pt x="29" y="32"/>
                      <a:pt x="21" y="33"/>
                    </a:cubicBezTo>
                    <a:cubicBezTo>
                      <a:pt x="12" y="35"/>
                      <a:pt x="4" y="29"/>
                      <a:pt x="2" y="20"/>
                    </a:cubicBezTo>
                    <a:cubicBezTo>
                      <a:pt x="0" y="12"/>
                      <a:pt x="6" y="3"/>
                      <a:pt x="15" y="2"/>
                    </a:cubicBezTo>
                    <a:cubicBezTo>
                      <a:pt x="23" y="0"/>
                      <a:pt x="32" y="6"/>
                      <a:pt x="33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3" name="Freeform 231"/>
              <p:cNvSpPr/>
              <p:nvPr/>
            </p:nvSpPr>
            <p:spPr bwMode="auto">
              <a:xfrm>
                <a:off x="7904163" y="500063"/>
                <a:ext cx="131763" cy="131763"/>
              </a:xfrm>
              <a:custGeom>
                <a:avLst/>
                <a:gdLst>
                  <a:gd name="T0" fmla="*/ 0 w 35"/>
                  <a:gd name="T1" fmla="*/ 21 h 35"/>
                  <a:gd name="T2" fmla="*/ 0 w 35"/>
                  <a:gd name="T3" fmla="*/ 18 h 35"/>
                  <a:gd name="T4" fmla="*/ 0 w 35"/>
                  <a:gd name="T5" fmla="*/ 18 h 35"/>
                  <a:gd name="T6" fmla="*/ 15 w 35"/>
                  <a:gd name="T7" fmla="*/ 0 h 35"/>
                  <a:gd name="T8" fmla="*/ 15 w 35"/>
                  <a:gd name="T9" fmla="*/ 0 h 35"/>
                  <a:gd name="T10" fmla="*/ 18 w 35"/>
                  <a:gd name="T11" fmla="*/ 0 h 35"/>
                  <a:gd name="T12" fmla="*/ 18 w 35"/>
                  <a:gd name="T13" fmla="*/ 0 h 35"/>
                  <a:gd name="T14" fmla="*/ 35 w 35"/>
                  <a:gd name="T15" fmla="*/ 14 h 35"/>
                  <a:gd name="T16" fmla="*/ 35 w 35"/>
                  <a:gd name="T17" fmla="*/ 14 h 35"/>
                  <a:gd name="T18" fmla="*/ 33 w 35"/>
                  <a:gd name="T19" fmla="*/ 15 h 35"/>
                  <a:gd name="T20" fmla="*/ 32 w 35"/>
                  <a:gd name="T21" fmla="*/ 15 h 35"/>
                  <a:gd name="T22" fmla="*/ 18 w 35"/>
                  <a:gd name="T23" fmla="*/ 3 h 35"/>
                  <a:gd name="T24" fmla="*/ 18 w 35"/>
                  <a:gd name="T25" fmla="*/ 3 h 35"/>
                  <a:gd name="T26" fmla="*/ 15 w 35"/>
                  <a:gd name="T27" fmla="*/ 3 h 35"/>
                  <a:gd name="T28" fmla="*/ 15 w 35"/>
                  <a:gd name="T29" fmla="*/ 3 h 35"/>
                  <a:gd name="T30" fmla="*/ 3 w 35"/>
                  <a:gd name="T31" fmla="*/ 18 h 35"/>
                  <a:gd name="T32" fmla="*/ 3 w 35"/>
                  <a:gd name="T33" fmla="*/ 18 h 35"/>
                  <a:gd name="T34" fmla="*/ 3 w 35"/>
                  <a:gd name="T35" fmla="*/ 20 h 35"/>
                  <a:gd name="T36" fmla="*/ 3 w 35"/>
                  <a:gd name="T37" fmla="*/ 20 h 35"/>
                  <a:gd name="T38" fmla="*/ 18 w 35"/>
                  <a:gd name="T39" fmla="*/ 32 h 35"/>
                  <a:gd name="T40" fmla="*/ 18 w 35"/>
                  <a:gd name="T41" fmla="*/ 32 h 35"/>
                  <a:gd name="T42" fmla="*/ 20 w 35"/>
                  <a:gd name="T43" fmla="*/ 32 h 35"/>
                  <a:gd name="T44" fmla="*/ 20 w 35"/>
                  <a:gd name="T45" fmla="*/ 32 h 35"/>
                  <a:gd name="T46" fmla="*/ 32 w 35"/>
                  <a:gd name="T47" fmla="*/ 18 h 35"/>
                  <a:gd name="T48" fmla="*/ 32 w 35"/>
                  <a:gd name="T49" fmla="*/ 18 h 35"/>
                  <a:gd name="T50" fmla="*/ 32 w 35"/>
                  <a:gd name="T51" fmla="*/ 15 h 35"/>
                  <a:gd name="T52" fmla="*/ 32 w 35"/>
                  <a:gd name="T53" fmla="*/ 15 h 35"/>
                  <a:gd name="T54" fmla="*/ 33 w 35"/>
                  <a:gd name="T55" fmla="*/ 15 h 35"/>
                  <a:gd name="T56" fmla="*/ 35 w 35"/>
                  <a:gd name="T57" fmla="*/ 14 h 35"/>
                  <a:gd name="T58" fmla="*/ 35 w 35"/>
                  <a:gd name="T59" fmla="*/ 18 h 35"/>
                  <a:gd name="T60" fmla="*/ 35 w 35"/>
                  <a:gd name="T61" fmla="*/ 18 h 35"/>
                  <a:gd name="T62" fmla="*/ 21 w 35"/>
                  <a:gd name="T63" fmla="*/ 35 h 35"/>
                  <a:gd name="T64" fmla="*/ 21 w 35"/>
                  <a:gd name="T65" fmla="*/ 35 h 35"/>
                  <a:gd name="T66" fmla="*/ 18 w 35"/>
                  <a:gd name="T67" fmla="*/ 35 h 35"/>
                  <a:gd name="T68" fmla="*/ 18 w 35"/>
                  <a:gd name="T69" fmla="*/ 35 h 35"/>
                  <a:gd name="T70" fmla="*/ 0 w 35"/>
                  <a:gd name="T71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35">
                    <a:moveTo>
                      <a:pt x="0" y="21"/>
                    </a:moveTo>
                    <a:cubicBezTo>
                      <a:pt x="0" y="20"/>
                      <a:pt x="0" y="19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9"/>
                      <a:pt x="6" y="2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6" y="0"/>
                      <a:pt x="33" y="6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8"/>
                      <a:pt x="25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8" y="5"/>
                      <a:pt x="3" y="11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27"/>
                      <a:pt x="11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7" y="31"/>
                      <a:pt x="32" y="24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6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5"/>
                      <a:pt x="35" y="17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26"/>
                      <a:pt x="29" y="33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0" y="35"/>
                      <a:pt x="19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9" y="35"/>
                      <a:pt x="2" y="29"/>
                      <a:pt x="0" y="2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4" name="Freeform 232"/>
              <p:cNvSpPr/>
              <p:nvPr/>
            </p:nvSpPr>
            <p:spPr bwMode="auto">
              <a:xfrm>
                <a:off x="7426326" y="1201738"/>
                <a:ext cx="184150" cy="188913"/>
              </a:xfrm>
              <a:custGeom>
                <a:avLst/>
                <a:gdLst>
                  <a:gd name="T0" fmla="*/ 18 w 49"/>
                  <a:gd name="T1" fmla="*/ 18 h 50"/>
                  <a:gd name="T2" fmla="*/ 17 w 49"/>
                  <a:gd name="T3" fmla="*/ 32 h 50"/>
                  <a:gd name="T4" fmla="*/ 30 w 49"/>
                  <a:gd name="T5" fmla="*/ 37 h 50"/>
                  <a:gd name="T6" fmla="*/ 38 w 49"/>
                  <a:gd name="T7" fmla="*/ 26 h 50"/>
                  <a:gd name="T8" fmla="*/ 31 w 49"/>
                  <a:gd name="T9" fmla="*/ 15 h 50"/>
                  <a:gd name="T10" fmla="*/ 18 w 49"/>
                  <a:gd name="T11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50">
                    <a:moveTo>
                      <a:pt x="18" y="18"/>
                    </a:moveTo>
                    <a:cubicBezTo>
                      <a:pt x="1" y="25"/>
                      <a:pt x="0" y="24"/>
                      <a:pt x="17" y="32"/>
                    </a:cubicBezTo>
                    <a:cubicBezTo>
                      <a:pt x="18" y="50"/>
                      <a:pt x="17" y="50"/>
                      <a:pt x="30" y="37"/>
                    </a:cubicBezTo>
                    <a:cubicBezTo>
                      <a:pt x="47" y="41"/>
                      <a:pt x="47" y="43"/>
                      <a:pt x="38" y="26"/>
                    </a:cubicBezTo>
                    <a:cubicBezTo>
                      <a:pt x="48" y="11"/>
                      <a:pt x="49" y="11"/>
                      <a:pt x="31" y="15"/>
                    </a:cubicBezTo>
                    <a:cubicBezTo>
                      <a:pt x="19" y="1"/>
                      <a:pt x="20" y="0"/>
                      <a:pt x="1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5" name="Freeform 233"/>
              <p:cNvSpPr>
                <a:spLocks noEditPoints="1"/>
              </p:cNvSpPr>
              <p:nvPr/>
            </p:nvSpPr>
            <p:spPr bwMode="auto">
              <a:xfrm>
                <a:off x="7437438" y="1212850"/>
                <a:ext cx="165100" cy="169863"/>
              </a:xfrm>
              <a:custGeom>
                <a:avLst/>
                <a:gdLst>
                  <a:gd name="T0" fmla="*/ 13 w 44"/>
                  <a:gd name="T1" fmla="*/ 40 h 45"/>
                  <a:gd name="T2" fmla="*/ 12 w 44"/>
                  <a:gd name="T3" fmla="*/ 30 h 45"/>
                  <a:gd name="T4" fmla="*/ 4 w 44"/>
                  <a:gd name="T5" fmla="*/ 26 h 45"/>
                  <a:gd name="T6" fmla="*/ 0 w 44"/>
                  <a:gd name="T7" fmla="*/ 22 h 45"/>
                  <a:gd name="T8" fmla="*/ 4 w 44"/>
                  <a:gd name="T9" fmla="*/ 18 h 45"/>
                  <a:gd name="T10" fmla="*/ 13 w 44"/>
                  <a:gd name="T11" fmla="*/ 14 h 45"/>
                  <a:gd name="T12" fmla="*/ 15 w 44"/>
                  <a:gd name="T13" fmla="*/ 4 h 45"/>
                  <a:gd name="T14" fmla="*/ 18 w 44"/>
                  <a:gd name="T15" fmla="*/ 0 h 45"/>
                  <a:gd name="T16" fmla="*/ 23 w 44"/>
                  <a:gd name="T17" fmla="*/ 3 h 45"/>
                  <a:gd name="T18" fmla="*/ 28 w 44"/>
                  <a:gd name="T19" fmla="*/ 10 h 45"/>
                  <a:gd name="T20" fmla="*/ 40 w 44"/>
                  <a:gd name="T21" fmla="*/ 8 h 45"/>
                  <a:gd name="T22" fmla="*/ 42 w 44"/>
                  <a:gd name="T23" fmla="*/ 9 h 45"/>
                  <a:gd name="T24" fmla="*/ 44 w 44"/>
                  <a:gd name="T25" fmla="*/ 11 h 45"/>
                  <a:gd name="T26" fmla="*/ 37 w 44"/>
                  <a:gd name="T27" fmla="*/ 23 h 45"/>
                  <a:gd name="T28" fmla="*/ 43 w 44"/>
                  <a:gd name="T29" fmla="*/ 35 h 45"/>
                  <a:gd name="T30" fmla="*/ 42 w 44"/>
                  <a:gd name="T31" fmla="*/ 38 h 45"/>
                  <a:gd name="T32" fmla="*/ 39 w 44"/>
                  <a:gd name="T33" fmla="*/ 38 h 45"/>
                  <a:gd name="T34" fmla="*/ 27 w 44"/>
                  <a:gd name="T35" fmla="*/ 36 h 45"/>
                  <a:gd name="T36" fmla="*/ 16 w 44"/>
                  <a:gd name="T37" fmla="*/ 45 h 45"/>
                  <a:gd name="T38" fmla="*/ 16 w 44"/>
                  <a:gd name="T39" fmla="*/ 45 h 45"/>
                  <a:gd name="T40" fmla="*/ 14 w 44"/>
                  <a:gd name="T41" fmla="*/ 43 h 45"/>
                  <a:gd name="T42" fmla="*/ 5 w 44"/>
                  <a:gd name="T43" fmla="*/ 23 h 45"/>
                  <a:gd name="T44" fmla="*/ 15 w 44"/>
                  <a:gd name="T45" fmla="*/ 28 h 45"/>
                  <a:gd name="T46" fmla="*/ 15 w 44"/>
                  <a:gd name="T47" fmla="*/ 29 h 45"/>
                  <a:gd name="T48" fmla="*/ 16 w 44"/>
                  <a:gd name="T49" fmla="*/ 42 h 45"/>
                  <a:gd name="T50" fmla="*/ 17 w 44"/>
                  <a:gd name="T51" fmla="*/ 41 h 45"/>
                  <a:gd name="T52" fmla="*/ 19 w 44"/>
                  <a:gd name="T53" fmla="*/ 40 h 45"/>
                  <a:gd name="T54" fmla="*/ 26 w 44"/>
                  <a:gd name="T55" fmla="*/ 33 h 45"/>
                  <a:gd name="T56" fmla="*/ 27 w 44"/>
                  <a:gd name="T57" fmla="*/ 32 h 45"/>
                  <a:gd name="T58" fmla="*/ 39 w 44"/>
                  <a:gd name="T59" fmla="*/ 35 h 45"/>
                  <a:gd name="T60" fmla="*/ 40 w 44"/>
                  <a:gd name="T61" fmla="*/ 35 h 45"/>
                  <a:gd name="T62" fmla="*/ 34 w 44"/>
                  <a:gd name="T63" fmla="*/ 24 h 45"/>
                  <a:gd name="T64" fmla="*/ 34 w 44"/>
                  <a:gd name="T65" fmla="*/ 22 h 45"/>
                  <a:gd name="T66" fmla="*/ 41 w 44"/>
                  <a:gd name="T67" fmla="*/ 11 h 45"/>
                  <a:gd name="T68" fmla="*/ 40 w 44"/>
                  <a:gd name="T69" fmla="*/ 11 h 45"/>
                  <a:gd name="T70" fmla="*/ 28 w 44"/>
                  <a:gd name="T71" fmla="*/ 13 h 45"/>
                  <a:gd name="T72" fmla="*/ 27 w 44"/>
                  <a:gd name="T73" fmla="*/ 12 h 45"/>
                  <a:gd name="T74" fmla="*/ 19 w 44"/>
                  <a:gd name="T75" fmla="*/ 3 h 45"/>
                  <a:gd name="T76" fmla="*/ 18 w 44"/>
                  <a:gd name="T77" fmla="*/ 3 h 45"/>
                  <a:gd name="T78" fmla="*/ 18 w 44"/>
                  <a:gd name="T79" fmla="*/ 5 h 45"/>
                  <a:gd name="T80" fmla="*/ 16 w 44"/>
                  <a:gd name="T81" fmla="*/ 15 h 45"/>
                  <a:gd name="T82" fmla="*/ 15 w 44"/>
                  <a:gd name="T83" fmla="*/ 17 h 45"/>
                  <a:gd name="T84" fmla="*/ 3 w 44"/>
                  <a:gd name="T85" fmla="*/ 22 h 45"/>
                  <a:gd name="T86" fmla="*/ 3 w 44"/>
                  <a:gd name="T87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45">
                    <a:moveTo>
                      <a:pt x="14" y="43"/>
                    </a:moveTo>
                    <a:cubicBezTo>
                      <a:pt x="13" y="42"/>
                      <a:pt x="13" y="41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38"/>
                      <a:pt x="13" y="34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9" y="28"/>
                      <a:pt x="6" y="27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2" y="24"/>
                      <a:pt x="0" y="24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9"/>
                      <a:pt x="2" y="19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6" y="17"/>
                      <a:pt x="9" y="16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0"/>
                      <a:pt x="14" y="7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6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0" y="0"/>
                      <a:pt x="21" y="1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4" y="5"/>
                      <a:pt x="26" y="7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4" y="9"/>
                      <a:pt x="38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3" y="9"/>
                      <a:pt x="44" y="10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4"/>
                      <a:pt x="41" y="17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41" y="30"/>
                      <a:pt x="43" y="33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6"/>
                      <a:pt x="42" y="37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1" y="38"/>
                      <a:pt x="40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7" y="38"/>
                      <a:pt x="33" y="37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2" y="41"/>
                      <a:pt x="19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5"/>
                      <a:pt x="14" y="44"/>
                      <a:pt x="14" y="43"/>
                    </a:cubicBezTo>
                    <a:close/>
                    <a:moveTo>
                      <a:pt x="3" y="22"/>
                    </a:moveTo>
                    <a:cubicBezTo>
                      <a:pt x="4" y="22"/>
                      <a:pt x="4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4"/>
                      <a:pt x="10" y="26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6"/>
                      <a:pt x="16" y="40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2"/>
                      <a:pt x="17" y="42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8" y="41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38"/>
                      <a:pt x="23" y="36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2"/>
                      <a:pt x="27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34" y="34"/>
                      <a:pt x="38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40" y="34"/>
                      <a:pt x="37" y="30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3"/>
                      <a:pt x="34" y="23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8" y="16"/>
                      <a:pt x="40" y="12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8" y="11"/>
                      <a:pt x="34" y="12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7" y="13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3" y="7"/>
                      <a:pt x="20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7"/>
                      <a:pt x="17" y="11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6"/>
                      <a:pt x="16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8" y="19"/>
                      <a:pt x="4" y="2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6" name="Freeform 234"/>
              <p:cNvSpPr/>
              <p:nvPr/>
            </p:nvSpPr>
            <p:spPr bwMode="auto">
              <a:xfrm>
                <a:off x="7107238" y="560388"/>
                <a:ext cx="187325" cy="187325"/>
              </a:xfrm>
              <a:custGeom>
                <a:avLst/>
                <a:gdLst>
                  <a:gd name="T0" fmla="*/ 16 w 50"/>
                  <a:gd name="T1" fmla="*/ 18 h 50"/>
                  <a:gd name="T2" fmla="*/ 18 w 50"/>
                  <a:gd name="T3" fmla="*/ 32 h 50"/>
                  <a:gd name="T4" fmla="*/ 32 w 50"/>
                  <a:gd name="T5" fmla="*/ 35 h 50"/>
                  <a:gd name="T6" fmla="*/ 38 w 50"/>
                  <a:gd name="T7" fmla="*/ 23 h 50"/>
                  <a:gd name="T8" fmla="*/ 29 w 50"/>
                  <a:gd name="T9" fmla="*/ 12 h 50"/>
                  <a:gd name="T10" fmla="*/ 16 w 50"/>
                  <a:gd name="T11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0">
                    <a:moveTo>
                      <a:pt x="16" y="18"/>
                    </a:moveTo>
                    <a:cubicBezTo>
                      <a:pt x="1" y="27"/>
                      <a:pt x="0" y="27"/>
                      <a:pt x="18" y="32"/>
                    </a:cubicBezTo>
                    <a:cubicBezTo>
                      <a:pt x="22" y="49"/>
                      <a:pt x="21" y="50"/>
                      <a:pt x="32" y="35"/>
                    </a:cubicBezTo>
                    <a:cubicBezTo>
                      <a:pt x="49" y="36"/>
                      <a:pt x="50" y="37"/>
                      <a:pt x="38" y="23"/>
                    </a:cubicBezTo>
                    <a:cubicBezTo>
                      <a:pt x="45" y="6"/>
                      <a:pt x="46" y="6"/>
                      <a:pt x="29" y="12"/>
                    </a:cubicBezTo>
                    <a:cubicBezTo>
                      <a:pt x="15" y="1"/>
                      <a:pt x="16" y="0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7" name="Freeform 235"/>
              <p:cNvSpPr>
                <a:spLocks noEditPoints="1"/>
              </p:cNvSpPr>
              <p:nvPr/>
            </p:nvSpPr>
            <p:spPr bwMode="auto">
              <a:xfrm>
                <a:off x="7118351" y="568325"/>
                <a:ext cx="169863" cy="168275"/>
              </a:xfrm>
              <a:custGeom>
                <a:avLst/>
                <a:gdLst>
                  <a:gd name="T0" fmla="*/ 14 w 45"/>
                  <a:gd name="T1" fmla="*/ 31 h 45"/>
                  <a:gd name="T2" fmla="*/ 4 w 45"/>
                  <a:gd name="T3" fmla="*/ 28 h 45"/>
                  <a:gd name="T4" fmla="*/ 0 w 45"/>
                  <a:gd name="T5" fmla="*/ 24 h 45"/>
                  <a:gd name="T6" fmla="*/ 4 w 45"/>
                  <a:gd name="T7" fmla="*/ 20 h 45"/>
                  <a:gd name="T8" fmla="*/ 12 w 45"/>
                  <a:gd name="T9" fmla="*/ 15 h 45"/>
                  <a:gd name="T10" fmla="*/ 12 w 45"/>
                  <a:gd name="T11" fmla="*/ 8 h 45"/>
                  <a:gd name="T12" fmla="*/ 12 w 45"/>
                  <a:gd name="T13" fmla="*/ 3 h 45"/>
                  <a:gd name="T14" fmla="*/ 15 w 45"/>
                  <a:gd name="T15" fmla="*/ 0 h 45"/>
                  <a:gd name="T16" fmla="*/ 26 w 45"/>
                  <a:gd name="T17" fmla="*/ 9 h 45"/>
                  <a:gd name="T18" fmla="*/ 39 w 45"/>
                  <a:gd name="T19" fmla="*/ 5 h 45"/>
                  <a:gd name="T20" fmla="*/ 41 w 45"/>
                  <a:gd name="T21" fmla="*/ 6 h 45"/>
                  <a:gd name="T22" fmla="*/ 42 w 45"/>
                  <a:gd name="T23" fmla="*/ 8 h 45"/>
                  <a:gd name="T24" fmla="*/ 37 w 45"/>
                  <a:gd name="T25" fmla="*/ 20 h 45"/>
                  <a:gd name="T26" fmla="*/ 45 w 45"/>
                  <a:gd name="T27" fmla="*/ 32 h 45"/>
                  <a:gd name="T28" fmla="*/ 43 w 45"/>
                  <a:gd name="T29" fmla="*/ 35 h 45"/>
                  <a:gd name="T30" fmla="*/ 40 w 45"/>
                  <a:gd name="T31" fmla="*/ 35 h 45"/>
                  <a:gd name="T32" fmla="*/ 29 w 45"/>
                  <a:gd name="T33" fmla="*/ 34 h 45"/>
                  <a:gd name="T34" fmla="*/ 24 w 45"/>
                  <a:gd name="T35" fmla="*/ 42 h 45"/>
                  <a:gd name="T36" fmla="*/ 20 w 45"/>
                  <a:gd name="T37" fmla="*/ 45 h 45"/>
                  <a:gd name="T38" fmla="*/ 16 w 45"/>
                  <a:gd name="T39" fmla="*/ 41 h 45"/>
                  <a:gd name="T40" fmla="*/ 5 w 45"/>
                  <a:gd name="T41" fmla="*/ 25 h 45"/>
                  <a:gd name="T42" fmla="*/ 15 w 45"/>
                  <a:gd name="T43" fmla="*/ 28 h 45"/>
                  <a:gd name="T44" fmla="*/ 16 w 45"/>
                  <a:gd name="T45" fmla="*/ 30 h 45"/>
                  <a:gd name="T46" fmla="*/ 19 w 45"/>
                  <a:gd name="T47" fmla="*/ 39 h 45"/>
                  <a:gd name="T48" fmla="*/ 20 w 45"/>
                  <a:gd name="T49" fmla="*/ 42 h 45"/>
                  <a:gd name="T50" fmla="*/ 20 w 45"/>
                  <a:gd name="T51" fmla="*/ 42 h 45"/>
                  <a:gd name="T52" fmla="*/ 22 w 45"/>
                  <a:gd name="T53" fmla="*/ 40 h 45"/>
                  <a:gd name="T54" fmla="*/ 27 w 45"/>
                  <a:gd name="T55" fmla="*/ 32 h 45"/>
                  <a:gd name="T56" fmla="*/ 29 w 45"/>
                  <a:gd name="T57" fmla="*/ 31 h 45"/>
                  <a:gd name="T58" fmla="*/ 40 w 45"/>
                  <a:gd name="T59" fmla="*/ 32 h 45"/>
                  <a:gd name="T60" fmla="*/ 41 w 45"/>
                  <a:gd name="T61" fmla="*/ 32 h 45"/>
                  <a:gd name="T62" fmla="*/ 34 w 45"/>
                  <a:gd name="T63" fmla="*/ 21 h 45"/>
                  <a:gd name="T64" fmla="*/ 34 w 45"/>
                  <a:gd name="T65" fmla="*/ 20 h 45"/>
                  <a:gd name="T66" fmla="*/ 39 w 45"/>
                  <a:gd name="T67" fmla="*/ 8 h 45"/>
                  <a:gd name="T68" fmla="*/ 39 w 45"/>
                  <a:gd name="T69" fmla="*/ 8 h 45"/>
                  <a:gd name="T70" fmla="*/ 26 w 45"/>
                  <a:gd name="T71" fmla="*/ 12 h 45"/>
                  <a:gd name="T72" fmla="*/ 25 w 45"/>
                  <a:gd name="T73" fmla="*/ 12 h 45"/>
                  <a:gd name="T74" fmla="*/ 15 w 45"/>
                  <a:gd name="T75" fmla="*/ 3 h 45"/>
                  <a:gd name="T76" fmla="*/ 15 w 45"/>
                  <a:gd name="T77" fmla="*/ 4 h 45"/>
                  <a:gd name="T78" fmla="*/ 15 w 45"/>
                  <a:gd name="T79" fmla="*/ 8 h 45"/>
                  <a:gd name="T80" fmla="*/ 15 w 45"/>
                  <a:gd name="T81" fmla="*/ 16 h 45"/>
                  <a:gd name="T82" fmla="*/ 13 w 45"/>
                  <a:gd name="T83" fmla="*/ 16 h 45"/>
                  <a:gd name="T84" fmla="*/ 14 w 45"/>
                  <a:gd name="T85" fmla="*/ 17 h 45"/>
                  <a:gd name="T86" fmla="*/ 3 w 45"/>
                  <a:gd name="T87" fmla="*/ 24 h 45"/>
                  <a:gd name="T88" fmla="*/ 3 w 45"/>
                  <a:gd name="T89" fmla="*/ 2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" h="45">
                    <a:moveTo>
                      <a:pt x="16" y="41"/>
                    </a:moveTo>
                    <a:cubicBezTo>
                      <a:pt x="15" y="38"/>
                      <a:pt x="15" y="35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0" y="30"/>
                      <a:pt x="7" y="29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2" y="27"/>
                      <a:pt x="0" y="27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2"/>
                      <a:pt x="2" y="22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19"/>
                      <a:pt x="8" y="17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2"/>
                      <a:pt x="12" y="10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3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8" y="1"/>
                      <a:pt x="20" y="4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32" y="6"/>
                      <a:pt x="36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40" y="5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2" y="7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1" y="10"/>
                      <a:pt x="40" y="14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42" y="27"/>
                      <a:pt x="44" y="29"/>
                      <a:pt x="45" y="32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3"/>
                      <a:pt x="44" y="34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2" y="35"/>
                      <a:pt x="41" y="35"/>
                      <a:pt x="40" y="35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7" y="35"/>
                      <a:pt x="34" y="35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7" y="37"/>
                      <a:pt x="25" y="40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2" y="44"/>
                      <a:pt x="22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7" y="45"/>
                      <a:pt x="17" y="43"/>
                      <a:pt x="16" y="41"/>
                    </a:cubicBezTo>
                    <a:close/>
                    <a:moveTo>
                      <a:pt x="3" y="24"/>
                    </a:moveTo>
                    <a:cubicBezTo>
                      <a:pt x="4" y="25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4"/>
                      <a:pt x="18" y="37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41"/>
                      <a:pt x="19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1"/>
                      <a:pt x="21" y="41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38"/>
                      <a:pt x="25" y="35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8" y="31"/>
                      <a:pt x="28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4" y="32"/>
                      <a:pt x="38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1"/>
                      <a:pt x="39" y="27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13"/>
                      <a:pt x="39" y="9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7" y="8"/>
                      <a:pt x="33" y="9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0" y="7"/>
                      <a:pt x="16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6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10"/>
                      <a:pt x="15" y="13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8" y="21"/>
                      <a:pt x="4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8" name="Freeform 236"/>
              <p:cNvSpPr/>
              <p:nvPr/>
            </p:nvSpPr>
            <p:spPr bwMode="auto">
              <a:xfrm>
                <a:off x="7434263" y="1514475"/>
                <a:ext cx="228600" cy="236538"/>
              </a:xfrm>
              <a:custGeom>
                <a:avLst/>
                <a:gdLst>
                  <a:gd name="T0" fmla="*/ 22 w 61"/>
                  <a:gd name="T1" fmla="*/ 23 h 63"/>
                  <a:gd name="T2" fmla="*/ 21 w 61"/>
                  <a:gd name="T3" fmla="*/ 40 h 63"/>
                  <a:gd name="T4" fmla="*/ 37 w 61"/>
                  <a:gd name="T5" fmla="*/ 46 h 63"/>
                  <a:gd name="T6" fmla="*/ 48 w 61"/>
                  <a:gd name="T7" fmla="*/ 33 h 63"/>
                  <a:gd name="T8" fmla="*/ 38 w 61"/>
                  <a:gd name="T9" fmla="*/ 19 h 63"/>
                  <a:gd name="T10" fmla="*/ 22 w 61"/>
                  <a:gd name="T11" fmla="*/ 2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3">
                    <a:moveTo>
                      <a:pt x="22" y="23"/>
                    </a:moveTo>
                    <a:cubicBezTo>
                      <a:pt x="1" y="31"/>
                      <a:pt x="0" y="30"/>
                      <a:pt x="21" y="40"/>
                    </a:cubicBezTo>
                    <a:cubicBezTo>
                      <a:pt x="22" y="62"/>
                      <a:pt x="21" y="63"/>
                      <a:pt x="37" y="46"/>
                    </a:cubicBezTo>
                    <a:cubicBezTo>
                      <a:pt x="59" y="52"/>
                      <a:pt x="59" y="53"/>
                      <a:pt x="48" y="33"/>
                    </a:cubicBezTo>
                    <a:cubicBezTo>
                      <a:pt x="60" y="14"/>
                      <a:pt x="61" y="15"/>
                      <a:pt x="38" y="19"/>
                    </a:cubicBezTo>
                    <a:cubicBezTo>
                      <a:pt x="24" y="2"/>
                      <a:pt x="25" y="0"/>
                      <a:pt x="22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19" name="Freeform 237"/>
              <p:cNvSpPr>
                <a:spLocks noEditPoints="1"/>
              </p:cNvSpPr>
              <p:nvPr/>
            </p:nvSpPr>
            <p:spPr bwMode="auto">
              <a:xfrm>
                <a:off x="7453313" y="1528763"/>
                <a:ext cx="198438" cy="206375"/>
              </a:xfrm>
              <a:custGeom>
                <a:avLst/>
                <a:gdLst>
                  <a:gd name="T0" fmla="*/ 16 w 53"/>
                  <a:gd name="T1" fmla="*/ 50 h 55"/>
                  <a:gd name="T2" fmla="*/ 15 w 53"/>
                  <a:gd name="T3" fmla="*/ 37 h 55"/>
                  <a:gd name="T4" fmla="*/ 4 w 53"/>
                  <a:gd name="T5" fmla="*/ 32 h 55"/>
                  <a:gd name="T6" fmla="*/ 0 w 53"/>
                  <a:gd name="T7" fmla="*/ 27 h 55"/>
                  <a:gd name="T8" fmla="*/ 4 w 53"/>
                  <a:gd name="T9" fmla="*/ 23 h 55"/>
                  <a:gd name="T10" fmla="*/ 16 w 53"/>
                  <a:gd name="T11" fmla="*/ 18 h 55"/>
                  <a:gd name="T12" fmla="*/ 18 w 53"/>
                  <a:gd name="T13" fmla="*/ 6 h 55"/>
                  <a:gd name="T14" fmla="*/ 21 w 53"/>
                  <a:gd name="T15" fmla="*/ 0 h 55"/>
                  <a:gd name="T16" fmla="*/ 27 w 53"/>
                  <a:gd name="T17" fmla="*/ 4 h 55"/>
                  <a:gd name="T18" fmla="*/ 34 w 53"/>
                  <a:gd name="T19" fmla="*/ 13 h 55"/>
                  <a:gd name="T20" fmla="*/ 48 w 53"/>
                  <a:gd name="T21" fmla="*/ 11 h 55"/>
                  <a:gd name="T22" fmla="*/ 51 w 53"/>
                  <a:gd name="T23" fmla="*/ 12 h 55"/>
                  <a:gd name="T24" fmla="*/ 53 w 53"/>
                  <a:gd name="T25" fmla="*/ 14 h 55"/>
                  <a:gd name="T26" fmla="*/ 44 w 53"/>
                  <a:gd name="T27" fmla="*/ 29 h 55"/>
                  <a:gd name="T28" fmla="*/ 51 w 53"/>
                  <a:gd name="T29" fmla="*/ 44 h 55"/>
                  <a:gd name="T30" fmla="*/ 50 w 53"/>
                  <a:gd name="T31" fmla="*/ 47 h 55"/>
                  <a:gd name="T32" fmla="*/ 48 w 53"/>
                  <a:gd name="T33" fmla="*/ 47 h 55"/>
                  <a:gd name="T34" fmla="*/ 33 w 53"/>
                  <a:gd name="T35" fmla="*/ 44 h 55"/>
                  <a:gd name="T36" fmla="*/ 19 w 53"/>
                  <a:gd name="T37" fmla="*/ 55 h 55"/>
                  <a:gd name="T38" fmla="*/ 19 w 53"/>
                  <a:gd name="T39" fmla="*/ 55 h 55"/>
                  <a:gd name="T40" fmla="*/ 16 w 53"/>
                  <a:gd name="T41" fmla="*/ 53 h 55"/>
                  <a:gd name="T42" fmla="*/ 6 w 53"/>
                  <a:gd name="T43" fmla="*/ 29 h 55"/>
                  <a:gd name="T44" fmla="*/ 17 w 53"/>
                  <a:gd name="T45" fmla="*/ 35 h 55"/>
                  <a:gd name="T46" fmla="*/ 18 w 53"/>
                  <a:gd name="T47" fmla="*/ 36 h 55"/>
                  <a:gd name="T48" fmla="*/ 19 w 53"/>
                  <a:gd name="T49" fmla="*/ 52 h 55"/>
                  <a:gd name="T50" fmla="*/ 19 w 53"/>
                  <a:gd name="T51" fmla="*/ 52 h 55"/>
                  <a:gd name="T52" fmla="*/ 31 w 53"/>
                  <a:gd name="T53" fmla="*/ 41 h 55"/>
                  <a:gd name="T54" fmla="*/ 32 w 53"/>
                  <a:gd name="T55" fmla="*/ 41 h 55"/>
                  <a:gd name="T56" fmla="*/ 48 w 53"/>
                  <a:gd name="T57" fmla="*/ 44 h 55"/>
                  <a:gd name="T58" fmla="*/ 48 w 53"/>
                  <a:gd name="T59" fmla="*/ 44 h 55"/>
                  <a:gd name="T60" fmla="*/ 48 w 53"/>
                  <a:gd name="T61" fmla="*/ 44 h 55"/>
                  <a:gd name="T62" fmla="*/ 41 w 53"/>
                  <a:gd name="T63" fmla="*/ 30 h 55"/>
                  <a:gd name="T64" fmla="*/ 41 w 53"/>
                  <a:gd name="T65" fmla="*/ 28 h 55"/>
                  <a:gd name="T66" fmla="*/ 50 w 53"/>
                  <a:gd name="T67" fmla="*/ 14 h 55"/>
                  <a:gd name="T68" fmla="*/ 48 w 53"/>
                  <a:gd name="T69" fmla="*/ 14 h 55"/>
                  <a:gd name="T70" fmla="*/ 34 w 53"/>
                  <a:gd name="T71" fmla="*/ 16 h 55"/>
                  <a:gd name="T72" fmla="*/ 32 w 53"/>
                  <a:gd name="T73" fmla="*/ 16 h 55"/>
                  <a:gd name="T74" fmla="*/ 22 w 53"/>
                  <a:gd name="T75" fmla="*/ 4 h 55"/>
                  <a:gd name="T76" fmla="*/ 21 w 53"/>
                  <a:gd name="T77" fmla="*/ 4 h 55"/>
                  <a:gd name="T78" fmla="*/ 21 w 53"/>
                  <a:gd name="T79" fmla="*/ 4 h 55"/>
                  <a:gd name="T80" fmla="*/ 20 w 53"/>
                  <a:gd name="T81" fmla="*/ 6 h 55"/>
                  <a:gd name="T82" fmla="*/ 18 w 53"/>
                  <a:gd name="T83" fmla="*/ 19 h 55"/>
                  <a:gd name="T84" fmla="*/ 17 w 53"/>
                  <a:gd name="T85" fmla="*/ 21 h 55"/>
                  <a:gd name="T86" fmla="*/ 3 w 53"/>
                  <a:gd name="T87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55">
                    <a:moveTo>
                      <a:pt x="16" y="53"/>
                    </a:moveTo>
                    <a:cubicBezTo>
                      <a:pt x="16" y="52"/>
                      <a:pt x="16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47"/>
                      <a:pt x="15" y="43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0" y="35"/>
                      <a:pt x="6" y="33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2" y="30"/>
                      <a:pt x="0" y="29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2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7" y="21"/>
                      <a:pt x="11" y="20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3"/>
                      <a:pt x="17" y="9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3"/>
                      <a:pt x="19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3" y="1"/>
                      <a:pt x="25" y="2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9" y="6"/>
                      <a:pt x="31" y="9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41" y="12"/>
                      <a:pt x="45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0" y="11"/>
                      <a:pt x="50" y="11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2" y="12"/>
                      <a:pt x="53" y="13"/>
                      <a:pt x="53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3" y="17"/>
                      <a:pt x="49" y="21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9" y="37"/>
                      <a:pt x="51" y="41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5"/>
                      <a:pt x="51" y="46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49" y="47"/>
                      <a:pt x="49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7"/>
                      <a:pt x="40" y="46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25" y="51"/>
                      <a:pt x="23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5"/>
                      <a:pt x="17" y="54"/>
                      <a:pt x="16" y="53"/>
                    </a:cubicBezTo>
                    <a:close/>
                    <a:moveTo>
                      <a:pt x="3" y="28"/>
                    </a:moveTo>
                    <a:cubicBezTo>
                      <a:pt x="3" y="28"/>
                      <a:pt x="4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8" y="31"/>
                      <a:pt x="12" y="32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44"/>
                      <a:pt x="18" y="49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20" y="52"/>
                      <a:pt x="24" y="48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40" y="43"/>
                      <a:pt x="46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9" y="43"/>
                      <a:pt x="46" y="3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9"/>
                      <a:pt x="41" y="29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7" y="20"/>
                      <a:pt x="50" y="15"/>
                      <a:pt x="50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4"/>
                      <a:pt x="49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6" y="14"/>
                      <a:pt x="41" y="15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6"/>
                      <a:pt x="33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10"/>
                      <a:pt x="24" y="5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9"/>
                      <a:pt x="19" y="13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9" y="24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0" name="Freeform 238"/>
              <p:cNvSpPr/>
              <p:nvPr/>
            </p:nvSpPr>
            <p:spPr bwMode="auto">
              <a:xfrm>
                <a:off x="7550151" y="488950"/>
                <a:ext cx="233363" cy="228600"/>
              </a:xfrm>
              <a:custGeom>
                <a:avLst/>
                <a:gdLst>
                  <a:gd name="T0" fmla="*/ 22 w 62"/>
                  <a:gd name="T1" fmla="*/ 21 h 61"/>
                  <a:gd name="T2" fmla="*/ 17 w 62"/>
                  <a:gd name="T3" fmla="*/ 37 h 61"/>
                  <a:gd name="T4" fmla="*/ 30 w 62"/>
                  <a:gd name="T5" fmla="*/ 48 h 61"/>
                  <a:gd name="T6" fmla="*/ 44 w 62"/>
                  <a:gd name="T7" fmla="*/ 38 h 61"/>
                  <a:gd name="T8" fmla="*/ 39 w 62"/>
                  <a:gd name="T9" fmla="*/ 22 h 61"/>
                  <a:gd name="T10" fmla="*/ 22 w 62"/>
                  <a:gd name="T11" fmla="*/ 2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1">
                    <a:moveTo>
                      <a:pt x="22" y="21"/>
                    </a:moveTo>
                    <a:cubicBezTo>
                      <a:pt x="0" y="23"/>
                      <a:pt x="0" y="21"/>
                      <a:pt x="17" y="37"/>
                    </a:cubicBezTo>
                    <a:cubicBezTo>
                      <a:pt x="11" y="59"/>
                      <a:pt x="10" y="59"/>
                      <a:pt x="30" y="48"/>
                    </a:cubicBezTo>
                    <a:cubicBezTo>
                      <a:pt x="49" y="59"/>
                      <a:pt x="48" y="61"/>
                      <a:pt x="44" y="38"/>
                    </a:cubicBezTo>
                    <a:cubicBezTo>
                      <a:pt x="61" y="24"/>
                      <a:pt x="62" y="24"/>
                      <a:pt x="39" y="22"/>
                    </a:cubicBezTo>
                    <a:cubicBezTo>
                      <a:pt x="31" y="1"/>
                      <a:pt x="32" y="0"/>
                      <a:pt x="22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1" name="Freeform 239"/>
              <p:cNvSpPr>
                <a:spLocks noEditPoints="1"/>
              </p:cNvSpPr>
              <p:nvPr/>
            </p:nvSpPr>
            <p:spPr bwMode="auto">
              <a:xfrm>
                <a:off x="7561263" y="503238"/>
                <a:ext cx="207963" cy="200025"/>
              </a:xfrm>
              <a:custGeom>
                <a:avLst/>
                <a:gdLst>
                  <a:gd name="T0" fmla="*/ 27 w 55"/>
                  <a:gd name="T1" fmla="*/ 45 h 53"/>
                  <a:gd name="T2" fmla="*/ 12 w 55"/>
                  <a:gd name="T3" fmla="*/ 52 h 53"/>
                  <a:gd name="T4" fmla="*/ 9 w 55"/>
                  <a:gd name="T5" fmla="*/ 51 h 53"/>
                  <a:gd name="T6" fmla="*/ 9 w 55"/>
                  <a:gd name="T7" fmla="*/ 49 h 53"/>
                  <a:gd name="T8" fmla="*/ 12 w 55"/>
                  <a:gd name="T9" fmla="*/ 34 h 53"/>
                  <a:gd name="T10" fmla="*/ 0 w 55"/>
                  <a:gd name="T11" fmla="*/ 20 h 53"/>
                  <a:gd name="T12" fmla="*/ 2 w 55"/>
                  <a:gd name="T13" fmla="*/ 18 h 53"/>
                  <a:gd name="T14" fmla="*/ 6 w 55"/>
                  <a:gd name="T15" fmla="*/ 17 h 53"/>
                  <a:gd name="T16" fmla="*/ 18 w 55"/>
                  <a:gd name="T17" fmla="*/ 16 h 53"/>
                  <a:gd name="T18" fmla="*/ 23 w 55"/>
                  <a:gd name="T19" fmla="*/ 5 h 53"/>
                  <a:gd name="T20" fmla="*/ 28 w 55"/>
                  <a:gd name="T21" fmla="*/ 0 h 53"/>
                  <a:gd name="T22" fmla="*/ 33 w 55"/>
                  <a:gd name="T23" fmla="*/ 5 h 53"/>
                  <a:gd name="T24" fmla="*/ 37 w 55"/>
                  <a:gd name="T25" fmla="*/ 16 h 53"/>
                  <a:gd name="T26" fmla="*/ 50 w 55"/>
                  <a:gd name="T27" fmla="*/ 18 h 53"/>
                  <a:gd name="T28" fmla="*/ 55 w 55"/>
                  <a:gd name="T29" fmla="*/ 22 h 53"/>
                  <a:gd name="T30" fmla="*/ 51 w 55"/>
                  <a:gd name="T31" fmla="*/ 27 h 53"/>
                  <a:gd name="T32" fmla="*/ 43 w 55"/>
                  <a:gd name="T33" fmla="*/ 35 h 53"/>
                  <a:gd name="T34" fmla="*/ 45 w 55"/>
                  <a:gd name="T35" fmla="*/ 49 h 53"/>
                  <a:gd name="T36" fmla="*/ 45 w 55"/>
                  <a:gd name="T37" fmla="*/ 52 h 53"/>
                  <a:gd name="T38" fmla="*/ 42 w 55"/>
                  <a:gd name="T39" fmla="*/ 53 h 53"/>
                  <a:gd name="T40" fmla="*/ 42 w 55"/>
                  <a:gd name="T41" fmla="*/ 53 h 53"/>
                  <a:gd name="T42" fmla="*/ 42 w 55"/>
                  <a:gd name="T43" fmla="*/ 50 h 53"/>
                  <a:gd name="T44" fmla="*/ 42 w 55"/>
                  <a:gd name="T45" fmla="*/ 49 h 53"/>
                  <a:gd name="T46" fmla="*/ 40 w 55"/>
                  <a:gd name="T47" fmla="*/ 34 h 53"/>
                  <a:gd name="T48" fmla="*/ 40 w 55"/>
                  <a:gd name="T49" fmla="*/ 33 h 53"/>
                  <a:gd name="T50" fmla="*/ 52 w 55"/>
                  <a:gd name="T51" fmla="*/ 23 h 53"/>
                  <a:gd name="T52" fmla="*/ 52 w 55"/>
                  <a:gd name="T53" fmla="*/ 22 h 53"/>
                  <a:gd name="T54" fmla="*/ 52 w 55"/>
                  <a:gd name="T55" fmla="*/ 22 h 53"/>
                  <a:gd name="T56" fmla="*/ 49 w 55"/>
                  <a:gd name="T57" fmla="*/ 21 h 53"/>
                  <a:gd name="T58" fmla="*/ 36 w 55"/>
                  <a:gd name="T59" fmla="*/ 19 h 53"/>
                  <a:gd name="T60" fmla="*/ 35 w 55"/>
                  <a:gd name="T61" fmla="*/ 18 h 53"/>
                  <a:gd name="T62" fmla="*/ 28 w 55"/>
                  <a:gd name="T63" fmla="*/ 3 h 53"/>
                  <a:gd name="T64" fmla="*/ 28 w 55"/>
                  <a:gd name="T65" fmla="*/ 4 h 53"/>
                  <a:gd name="T66" fmla="*/ 26 w 55"/>
                  <a:gd name="T67" fmla="*/ 6 h 53"/>
                  <a:gd name="T68" fmla="*/ 21 w 55"/>
                  <a:gd name="T69" fmla="*/ 18 h 53"/>
                  <a:gd name="T70" fmla="*/ 19 w 55"/>
                  <a:gd name="T71" fmla="*/ 19 h 53"/>
                  <a:gd name="T72" fmla="*/ 7 w 55"/>
                  <a:gd name="T73" fmla="*/ 19 h 53"/>
                  <a:gd name="T74" fmla="*/ 3 w 55"/>
                  <a:gd name="T75" fmla="*/ 20 h 53"/>
                  <a:gd name="T76" fmla="*/ 15 w 55"/>
                  <a:gd name="T77" fmla="*/ 32 h 53"/>
                  <a:gd name="T78" fmla="*/ 15 w 55"/>
                  <a:gd name="T79" fmla="*/ 33 h 53"/>
                  <a:gd name="T80" fmla="*/ 12 w 55"/>
                  <a:gd name="T81" fmla="*/ 49 h 53"/>
                  <a:gd name="T82" fmla="*/ 12 w 55"/>
                  <a:gd name="T83" fmla="*/ 49 h 53"/>
                  <a:gd name="T84" fmla="*/ 12 w 55"/>
                  <a:gd name="T85" fmla="*/ 49 h 53"/>
                  <a:gd name="T86" fmla="*/ 26 w 55"/>
                  <a:gd name="T87" fmla="*/ 42 h 53"/>
                  <a:gd name="T88" fmla="*/ 27 w 55"/>
                  <a:gd name="T89" fmla="*/ 42 h 53"/>
                  <a:gd name="T90" fmla="*/ 28 w 55"/>
                  <a:gd name="T91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" h="53">
                    <a:moveTo>
                      <a:pt x="42" y="53"/>
                    </a:moveTo>
                    <a:cubicBezTo>
                      <a:pt x="39" y="53"/>
                      <a:pt x="35" y="50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19" y="50"/>
                      <a:pt x="15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0" y="52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0"/>
                      <a:pt x="9" y="50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0" y="41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5" y="27"/>
                      <a:pt x="1" y="24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1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6"/>
                      <a:pt x="13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0" y="11"/>
                      <a:pt x="22" y="7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5" y="2"/>
                      <a:pt x="26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1" y="1"/>
                      <a:pt x="31" y="2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4" y="8"/>
                      <a:pt x="35" y="11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43" y="17"/>
                      <a:pt x="47" y="17"/>
                      <a:pt x="50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3" y="19"/>
                      <a:pt x="55" y="19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4"/>
                      <a:pt x="54" y="25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9" y="29"/>
                      <a:pt x="46" y="31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4" y="42"/>
                      <a:pt x="45" y="46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50"/>
                      <a:pt x="45" y="51"/>
                      <a:pt x="45" y="52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4" y="53"/>
                      <a:pt x="43" y="53"/>
                      <a:pt x="42" y="53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42" y="53"/>
                    </a:cubicBezTo>
                    <a:close/>
                    <a:moveTo>
                      <a:pt x="28" y="42"/>
                    </a:moveTo>
                    <a:cubicBezTo>
                      <a:pt x="36" y="47"/>
                      <a:pt x="41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50"/>
                      <a:pt x="42" y="50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7"/>
                      <a:pt x="41" y="42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6" y="28"/>
                      <a:pt x="50" y="24"/>
                      <a:pt x="52" y="23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1"/>
                      <a:pt x="51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6" y="20"/>
                      <a:pt x="42" y="20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5" y="19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1" y="9"/>
                      <a:pt x="29" y="4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9"/>
                      <a:pt x="23" y="13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8"/>
                      <a:pt x="20" y="1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4" y="19"/>
                      <a:pt x="10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5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7" y="25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3" y="41"/>
                      <a:pt x="12" y="47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50"/>
                      <a:pt x="18" y="47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8" y="42"/>
                      <a:pt x="28" y="4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2" name="Freeform 240"/>
              <p:cNvSpPr/>
              <p:nvPr/>
            </p:nvSpPr>
            <p:spPr bwMode="auto">
              <a:xfrm>
                <a:off x="7618413" y="1355725"/>
                <a:ext cx="134938" cy="139700"/>
              </a:xfrm>
              <a:custGeom>
                <a:avLst/>
                <a:gdLst>
                  <a:gd name="T0" fmla="*/ 13 w 36"/>
                  <a:gd name="T1" fmla="*/ 14 h 37"/>
                  <a:gd name="T2" fmla="*/ 13 w 36"/>
                  <a:gd name="T3" fmla="*/ 24 h 37"/>
                  <a:gd name="T4" fmla="*/ 22 w 36"/>
                  <a:gd name="T5" fmla="*/ 27 h 37"/>
                  <a:gd name="T6" fmla="*/ 28 w 36"/>
                  <a:gd name="T7" fmla="*/ 19 h 37"/>
                  <a:gd name="T8" fmla="*/ 23 w 36"/>
                  <a:gd name="T9" fmla="*/ 11 h 37"/>
                  <a:gd name="T10" fmla="*/ 13 w 36"/>
                  <a:gd name="T1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13" y="14"/>
                    </a:moveTo>
                    <a:cubicBezTo>
                      <a:pt x="1" y="18"/>
                      <a:pt x="0" y="18"/>
                      <a:pt x="13" y="24"/>
                    </a:cubicBezTo>
                    <a:cubicBezTo>
                      <a:pt x="13" y="37"/>
                      <a:pt x="13" y="37"/>
                      <a:pt x="22" y="27"/>
                    </a:cubicBezTo>
                    <a:cubicBezTo>
                      <a:pt x="35" y="31"/>
                      <a:pt x="35" y="31"/>
                      <a:pt x="28" y="19"/>
                    </a:cubicBezTo>
                    <a:cubicBezTo>
                      <a:pt x="35" y="8"/>
                      <a:pt x="36" y="9"/>
                      <a:pt x="23" y="11"/>
                    </a:cubicBezTo>
                    <a:cubicBezTo>
                      <a:pt x="14" y="1"/>
                      <a:pt x="15" y="0"/>
                      <a:pt x="13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3" name="Freeform 241"/>
              <p:cNvSpPr>
                <a:spLocks noEditPoints="1"/>
              </p:cNvSpPr>
              <p:nvPr/>
            </p:nvSpPr>
            <p:spPr bwMode="auto">
              <a:xfrm>
                <a:off x="7626351" y="1363663"/>
                <a:ext cx="123825" cy="127000"/>
              </a:xfrm>
              <a:custGeom>
                <a:avLst/>
                <a:gdLst>
                  <a:gd name="T0" fmla="*/ 10 w 33"/>
                  <a:gd name="T1" fmla="*/ 30 h 34"/>
                  <a:gd name="T2" fmla="*/ 9 w 33"/>
                  <a:gd name="T3" fmla="*/ 23 h 34"/>
                  <a:gd name="T4" fmla="*/ 3 w 33"/>
                  <a:gd name="T5" fmla="*/ 20 h 34"/>
                  <a:gd name="T6" fmla="*/ 0 w 33"/>
                  <a:gd name="T7" fmla="*/ 16 h 34"/>
                  <a:gd name="T8" fmla="*/ 3 w 33"/>
                  <a:gd name="T9" fmla="*/ 13 h 34"/>
                  <a:gd name="T10" fmla="*/ 10 w 33"/>
                  <a:gd name="T11" fmla="*/ 11 h 34"/>
                  <a:gd name="T12" fmla="*/ 11 w 33"/>
                  <a:gd name="T13" fmla="*/ 4 h 34"/>
                  <a:gd name="T14" fmla="*/ 14 w 33"/>
                  <a:gd name="T15" fmla="*/ 0 h 34"/>
                  <a:gd name="T16" fmla="*/ 17 w 33"/>
                  <a:gd name="T17" fmla="*/ 2 h 34"/>
                  <a:gd name="T18" fmla="*/ 21 w 33"/>
                  <a:gd name="T19" fmla="*/ 7 h 34"/>
                  <a:gd name="T20" fmla="*/ 30 w 33"/>
                  <a:gd name="T21" fmla="*/ 6 h 34"/>
                  <a:gd name="T22" fmla="*/ 32 w 33"/>
                  <a:gd name="T23" fmla="*/ 7 h 34"/>
                  <a:gd name="T24" fmla="*/ 33 w 33"/>
                  <a:gd name="T25" fmla="*/ 9 h 34"/>
                  <a:gd name="T26" fmla="*/ 28 w 33"/>
                  <a:gd name="T27" fmla="*/ 17 h 34"/>
                  <a:gd name="T28" fmla="*/ 32 w 33"/>
                  <a:gd name="T29" fmla="*/ 26 h 34"/>
                  <a:gd name="T30" fmla="*/ 31 w 33"/>
                  <a:gd name="T31" fmla="*/ 28 h 34"/>
                  <a:gd name="T32" fmla="*/ 29 w 33"/>
                  <a:gd name="T33" fmla="*/ 29 h 34"/>
                  <a:gd name="T34" fmla="*/ 20 w 33"/>
                  <a:gd name="T35" fmla="*/ 27 h 34"/>
                  <a:gd name="T36" fmla="*/ 12 w 33"/>
                  <a:gd name="T37" fmla="*/ 34 h 34"/>
                  <a:gd name="T38" fmla="*/ 12 w 33"/>
                  <a:gd name="T39" fmla="*/ 34 h 34"/>
                  <a:gd name="T40" fmla="*/ 10 w 33"/>
                  <a:gd name="T41" fmla="*/ 32 h 34"/>
                  <a:gd name="T42" fmla="*/ 11 w 33"/>
                  <a:gd name="T43" fmla="*/ 20 h 34"/>
                  <a:gd name="T44" fmla="*/ 12 w 33"/>
                  <a:gd name="T45" fmla="*/ 22 h 34"/>
                  <a:gd name="T46" fmla="*/ 13 w 33"/>
                  <a:gd name="T47" fmla="*/ 30 h 34"/>
                  <a:gd name="T48" fmla="*/ 14 w 33"/>
                  <a:gd name="T49" fmla="*/ 29 h 34"/>
                  <a:gd name="T50" fmla="*/ 19 w 33"/>
                  <a:gd name="T51" fmla="*/ 24 h 34"/>
                  <a:gd name="T52" fmla="*/ 20 w 33"/>
                  <a:gd name="T53" fmla="*/ 24 h 34"/>
                  <a:gd name="T54" fmla="*/ 29 w 33"/>
                  <a:gd name="T55" fmla="*/ 26 h 34"/>
                  <a:gd name="T56" fmla="*/ 25 w 33"/>
                  <a:gd name="T57" fmla="*/ 18 h 34"/>
                  <a:gd name="T58" fmla="*/ 25 w 33"/>
                  <a:gd name="T59" fmla="*/ 17 h 34"/>
                  <a:gd name="T60" fmla="*/ 30 w 33"/>
                  <a:gd name="T61" fmla="*/ 9 h 34"/>
                  <a:gd name="T62" fmla="*/ 21 w 33"/>
                  <a:gd name="T63" fmla="*/ 11 h 34"/>
                  <a:gd name="T64" fmla="*/ 20 w 33"/>
                  <a:gd name="T65" fmla="*/ 10 h 34"/>
                  <a:gd name="T66" fmla="*/ 14 w 33"/>
                  <a:gd name="T67" fmla="*/ 3 h 34"/>
                  <a:gd name="T68" fmla="*/ 14 w 33"/>
                  <a:gd name="T69" fmla="*/ 4 h 34"/>
                  <a:gd name="T70" fmla="*/ 13 w 33"/>
                  <a:gd name="T71" fmla="*/ 12 h 34"/>
                  <a:gd name="T72" fmla="*/ 12 w 33"/>
                  <a:gd name="T73" fmla="*/ 13 h 34"/>
                  <a:gd name="T74" fmla="*/ 4 w 33"/>
                  <a:gd name="T75" fmla="*/ 16 h 34"/>
                  <a:gd name="T76" fmla="*/ 5 w 33"/>
                  <a:gd name="T77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34">
                    <a:moveTo>
                      <a:pt x="10" y="32"/>
                    </a:moveTo>
                    <a:cubicBezTo>
                      <a:pt x="10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28"/>
                      <a:pt x="9" y="26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7" y="21"/>
                      <a:pt x="5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19"/>
                      <a:pt x="0" y="18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2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2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8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2"/>
                      <a:pt x="11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4"/>
                      <a:pt x="20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5" y="7"/>
                      <a:pt x="28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1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3" y="8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11"/>
                      <a:pt x="31" y="13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30" y="22"/>
                      <a:pt x="32" y="24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7"/>
                      <a:pt x="32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9"/>
                      <a:pt x="30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7" y="29"/>
                      <a:pt x="25" y="28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6" y="31"/>
                      <a:pt x="15" y="33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1" y="34"/>
                      <a:pt x="10" y="33"/>
                      <a:pt x="10" y="32"/>
                    </a:cubicBezTo>
                    <a:close/>
                    <a:moveTo>
                      <a:pt x="5" y="17"/>
                    </a:moveTo>
                    <a:cubicBezTo>
                      <a:pt x="6" y="18"/>
                      <a:pt x="8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1"/>
                      <a:pt x="12" y="21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6"/>
                      <a:pt x="12" y="29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8"/>
                      <a:pt x="17" y="26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5" y="25"/>
                      <a:pt x="27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8" y="25"/>
                      <a:pt x="27" y="22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3"/>
                      <a:pt x="29" y="10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8" y="9"/>
                      <a:pt x="25" y="10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7"/>
                      <a:pt x="15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6"/>
                      <a:pt x="13" y="8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2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8" y="15"/>
                      <a:pt x="5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5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4" name="Freeform 242"/>
              <p:cNvSpPr/>
              <p:nvPr/>
            </p:nvSpPr>
            <p:spPr bwMode="auto">
              <a:xfrm>
                <a:off x="7404101" y="417513"/>
                <a:ext cx="131763" cy="138113"/>
              </a:xfrm>
              <a:custGeom>
                <a:avLst/>
                <a:gdLst>
                  <a:gd name="T0" fmla="*/ 12 w 35"/>
                  <a:gd name="T1" fmla="*/ 13 h 37"/>
                  <a:gd name="T2" fmla="*/ 12 w 35"/>
                  <a:gd name="T3" fmla="*/ 23 h 37"/>
                  <a:gd name="T4" fmla="*/ 21 w 35"/>
                  <a:gd name="T5" fmla="*/ 27 h 37"/>
                  <a:gd name="T6" fmla="*/ 28 w 35"/>
                  <a:gd name="T7" fmla="*/ 19 h 37"/>
                  <a:gd name="T8" fmla="*/ 22 w 35"/>
                  <a:gd name="T9" fmla="*/ 11 h 37"/>
                  <a:gd name="T10" fmla="*/ 12 w 35"/>
                  <a:gd name="T11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7">
                    <a:moveTo>
                      <a:pt x="12" y="13"/>
                    </a:moveTo>
                    <a:cubicBezTo>
                      <a:pt x="0" y="18"/>
                      <a:pt x="0" y="18"/>
                      <a:pt x="12" y="23"/>
                    </a:cubicBezTo>
                    <a:cubicBezTo>
                      <a:pt x="13" y="37"/>
                      <a:pt x="12" y="37"/>
                      <a:pt x="21" y="27"/>
                    </a:cubicBezTo>
                    <a:cubicBezTo>
                      <a:pt x="34" y="30"/>
                      <a:pt x="34" y="31"/>
                      <a:pt x="28" y="19"/>
                    </a:cubicBezTo>
                    <a:cubicBezTo>
                      <a:pt x="35" y="8"/>
                      <a:pt x="35" y="8"/>
                      <a:pt x="22" y="11"/>
                    </a:cubicBezTo>
                    <a:cubicBezTo>
                      <a:pt x="14" y="1"/>
                      <a:pt x="14" y="0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5" name="Freeform 243"/>
              <p:cNvSpPr>
                <a:spLocks noEditPoints="1"/>
              </p:cNvSpPr>
              <p:nvPr/>
            </p:nvSpPr>
            <p:spPr bwMode="auto">
              <a:xfrm>
                <a:off x="7407276" y="425450"/>
                <a:ext cx="123825" cy="123825"/>
              </a:xfrm>
              <a:custGeom>
                <a:avLst/>
                <a:gdLst>
                  <a:gd name="T0" fmla="*/ 10 w 33"/>
                  <a:gd name="T1" fmla="*/ 29 h 33"/>
                  <a:gd name="T2" fmla="*/ 9 w 33"/>
                  <a:gd name="T3" fmla="*/ 22 h 33"/>
                  <a:gd name="T4" fmla="*/ 3 w 33"/>
                  <a:gd name="T5" fmla="*/ 19 h 33"/>
                  <a:gd name="T6" fmla="*/ 0 w 33"/>
                  <a:gd name="T7" fmla="*/ 16 h 33"/>
                  <a:gd name="T8" fmla="*/ 4 w 33"/>
                  <a:gd name="T9" fmla="*/ 13 h 33"/>
                  <a:gd name="T10" fmla="*/ 10 w 33"/>
                  <a:gd name="T11" fmla="*/ 10 h 33"/>
                  <a:gd name="T12" fmla="*/ 11 w 33"/>
                  <a:gd name="T13" fmla="*/ 3 h 33"/>
                  <a:gd name="T14" fmla="*/ 14 w 33"/>
                  <a:gd name="T15" fmla="*/ 0 h 33"/>
                  <a:gd name="T16" fmla="*/ 18 w 33"/>
                  <a:gd name="T17" fmla="*/ 2 h 33"/>
                  <a:gd name="T18" fmla="*/ 22 w 33"/>
                  <a:gd name="T19" fmla="*/ 7 h 33"/>
                  <a:gd name="T20" fmla="*/ 30 w 33"/>
                  <a:gd name="T21" fmla="*/ 6 h 33"/>
                  <a:gd name="T22" fmla="*/ 32 w 33"/>
                  <a:gd name="T23" fmla="*/ 6 h 33"/>
                  <a:gd name="T24" fmla="*/ 33 w 33"/>
                  <a:gd name="T25" fmla="*/ 8 h 33"/>
                  <a:gd name="T26" fmla="*/ 28 w 33"/>
                  <a:gd name="T27" fmla="*/ 17 h 33"/>
                  <a:gd name="T28" fmla="*/ 32 w 33"/>
                  <a:gd name="T29" fmla="*/ 26 h 33"/>
                  <a:gd name="T30" fmla="*/ 31 w 33"/>
                  <a:gd name="T31" fmla="*/ 28 h 33"/>
                  <a:gd name="T32" fmla="*/ 29 w 33"/>
                  <a:gd name="T33" fmla="*/ 29 h 33"/>
                  <a:gd name="T34" fmla="*/ 21 w 33"/>
                  <a:gd name="T35" fmla="*/ 27 h 33"/>
                  <a:gd name="T36" fmla="*/ 13 w 33"/>
                  <a:gd name="T37" fmla="*/ 33 h 33"/>
                  <a:gd name="T38" fmla="*/ 13 w 33"/>
                  <a:gd name="T39" fmla="*/ 33 h 33"/>
                  <a:gd name="T40" fmla="*/ 10 w 33"/>
                  <a:gd name="T41" fmla="*/ 32 h 33"/>
                  <a:gd name="T42" fmla="*/ 12 w 33"/>
                  <a:gd name="T43" fmla="*/ 20 h 33"/>
                  <a:gd name="T44" fmla="*/ 12 w 33"/>
                  <a:gd name="T45" fmla="*/ 21 h 33"/>
                  <a:gd name="T46" fmla="*/ 13 w 33"/>
                  <a:gd name="T47" fmla="*/ 30 h 33"/>
                  <a:gd name="T48" fmla="*/ 14 w 33"/>
                  <a:gd name="T49" fmla="*/ 29 h 33"/>
                  <a:gd name="T50" fmla="*/ 19 w 33"/>
                  <a:gd name="T51" fmla="*/ 24 h 33"/>
                  <a:gd name="T52" fmla="*/ 21 w 33"/>
                  <a:gd name="T53" fmla="*/ 24 h 33"/>
                  <a:gd name="T54" fmla="*/ 29 w 33"/>
                  <a:gd name="T55" fmla="*/ 26 h 33"/>
                  <a:gd name="T56" fmla="*/ 25 w 33"/>
                  <a:gd name="T57" fmla="*/ 18 h 33"/>
                  <a:gd name="T58" fmla="*/ 25 w 33"/>
                  <a:gd name="T59" fmla="*/ 16 h 33"/>
                  <a:gd name="T60" fmla="*/ 30 w 33"/>
                  <a:gd name="T61" fmla="*/ 9 h 33"/>
                  <a:gd name="T62" fmla="*/ 21 w 33"/>
                  <a:gd name="T63" fmla="*/ 10 h 33"/>
                  <a:gd name="T64" fmla="*/ 20 w 33"/>
                  <a:gd name="T65" fmla="*/ 10 h 33"/>
                  <a:gd name="T66" fmla="*/ 14 w 33"/>
                  <a:gd name="T67" fmla="*/ 3 h 33"/>
                  <a:gd name="T68" fmla="*/ 14 w 33"/>
                  <a:gd name="T69" fmla="*/ 4 h 33"/>
                  <a:gd name="T70" fmla="*/ 13 w 33"/>
                  <a:gd name="T71" fmla="*/ 12 h 33"/>
                  <a:gd name="T72" fmla="*/ 12 w 33"/>
                  <a:gd name="T73" fmla="*/ 13 h 33"/>
                  <a:gd name="T74" fmla="*/ 4 w 33"/>
                  <a:gd name="T75" fmla="*/ 16 h 33"/>
                  <a:gd name="T76" fmla="*/ 5 w 33"/>
                  <a:gd name="T77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33">
                    <a:moveTo>
                      <a:pt x="10" y="32"/>
                    </a:moveTo>
                    <a:cubicBezTo>
                      <a:pt x="10" y="31"/>
                      <a:pt x="10" y="30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8"/>
                      <a:pt x="10" y="26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7" y="21"/>
                      <a:pt x="5" y="20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8"/>
                      <a:pt x="1" y="18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4"/>
                      <a:pt x="2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7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7"/>
                      <a:pt x="11" y="5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2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0"/>
                      <a:pt x="16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20" y="5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6" y="6"/>
                      <a:pt x="28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1" y="6"/>
                      <a:pt x="31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7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11"/>
                      <a:pt x="31" y="13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31" y="22"/>
                      <a:pt x="32" y="24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7"/>
                      <a:pt x="32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9"/>
                      <a:pt x="30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29"/>
                      <a:pt x="25" y="28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17" y="31"/>
                      <a:pt x="15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1" y="32"/>
                      <a:pt x="10" y="32"/>
                    </a:cubicBezTo>
                    <a:close/>
                    <a:moveTo>
                      <a:pt x="5" y="17"/>
                    </a:moveTo>
                    <a:cubicBezTo>
                      <a:pt x="6" y="18"/>
                      <a:pt x="9" y="19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6"/>
                      <a:pt x="13" y="29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8"/>
                      <a:pt x="17" y="26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5" y="25"/>
                      <a:pt x="28" y="25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4"/>
                      <a:pt x="27" y="22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8" y="13"/>
                      <a:pt x="29" y="10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6" y="9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6"/>
                      <a:pt x="15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6"/>
                      <a:pt x="13" y="8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8" y="14"/>
                      <a:pt x="5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7"/>
                      <a:pt x="5" y="1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6" name="Freeform 244"/>
              <p:cNvSpPr/>
              <p:nvPr/>
            </p:nvSpPr>
            <p:spPr bwMode="auto">
              <a:xfrm>
                <a:off x="7288213" y="627063"/>
                <a:ext cx="277813" cy="180975"/>
              </a:xfrm>
              <a:custGeom>
                <a:avLst/>
                <a:gdLst>
                  <a:gd name="T0" fmla="*/ 30 w 74"/>
                  <a:gd name="T1" fmla="*/ 12 h 48"/>
                  <a:gd name="T2" fmla="*/ 18 w 74"/>
                  <a:gd name="T3" fmla="*/ 7 h 48"/>
                  <a:gd name="T4" fmla="*/ 12 w 74"/>
                  <a:gd name="T5" fmla="*/ 20 h 48"/>
                  <a:gd name="T6" fmla="*/ 1 w 74"/>
                  <a:gd name="T7" fmla="*/ 27 h 48"/>
                  <a:gd name="T8" fmla="*/ 20 w 74"/>
                  <a:gd name="T9" fmla="*/ 34 h 48"/>
                  <a:gd name="T10" fmla="*/ 36 w 74"/>
                  <a:gd name="T11" fmla="*/ 41 h 48"/>
                  <a:gd name="T12" fmla="*/ 43 w 74"/>
                  <a:gd name="T13" fmla="*/ 30 h 48"/>
                  <a:gd name="T14" fmla="*/ 65 w 74"/>
                  <a:gd name="T15" fmla="*/ 32 h 48"/>
                  <a:gd name="T16" fmla="*/ 57 w 74"/>
                  <a:gd name="T17" fmla="*/ 13 h 48"/>
                  <a:gd name="T18" fmla="*/ 45 w 74"/>
                  <a:gd name="T19" fmla="*/ 0 h 48"/>
                  <a:gd name="T20" fmla="*/ 30 w 74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48">
                    <a:moveTo>
                      <a:pt x="30" y="12"/>
                    </a:moveTo>
                    <a:cubicBezTo>
                      <a:pt x="30" y="12"/>
                      <a:pt x="28" y="4"/>
                      <a:pt x="18" y="7"/>
                    </a:cubicBezTo>
                    <a:cubicBezTo>
                      <a:pt x="8" y="11"/>
                      <a:pt x="12" y="20"/>
                      <a:pt x="12" y="20"/>
                    </a:cubicBezTo>
                    <a:cubicBezTo>
                      <a:pt x="12" y="20"/>
                      <a:pt x="3" y="17"/>
                      <a:pt x="1" y="27"/>
                    </a:cubicBezTo>
                    <a:cubicBezTo>
                      <a:pt x="0" y="36"/>
                      <a:pt x="12" y="39"/>
                      <a:pt x="20" y="34"/>
                    </a:cubicBezTo>
                    <a:cubicBezTo>
                      <a:pt x="20" y="34"/>
                      <a:pt x="21" y="48"/>
                      <a:pt x="36" y="41"/>
                    </a:cubicBezTo>
                    <a:cubicBezTo>
                      <a:pt x="36" y="41"/>
                      <a:pt x="43" y="39"/>
                      <a:pt x="43" y="30"/>
                    </a:cubicBezTo>
                    <a:cubicBezTo>
                      <a:pt x="43" y="30"/>
                      <a:pt x="57" y="40"/>
                      <a:pt x="65" y="32"/>
                    </a:cubicBezTo>
                    <a:cubicBezTo>
                      <a:pt x="74" y="24"/>
                      <a:pt x="67" y="11"/>
                      <a:pt x="57" y="13"/>
                    </a:cubicBezTo>
                    <a:cubicBezTo>
                      <a:pt x="57" y="13"/>
                      <a:pt x="57" y="1"/>
                      <a:pt x="45" y="0"/>
                    </a:cubicBezTo>
                    <a:cubicBezTo>
                      <a:pt x="32" y="0"/>
                      <a:pt x="30" y="12"/>
                      <a:pt x="30" y="12"/>
                    </a:cubicBezTo>
                    <a:close/>
                  </a:path>
                </a:pathLst>
              </a:custGeom>
              <a:solidFill>
                <a:srgbClr val="795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7" name="Freeform 245"/>
              <p:cNvSpPr>
                <a:spLocks noEditPoints="1"/>
              </p:cNvSpPr>
              <p:nvPr/>
            </p:nvSpPr>
            <p:spPr bwMode="auto">
              <a:xfrm>
                <a:off x="7288213" y="623888"/>
                <a:ext cx="266700" cy="173038"/>
              </a:xfrm>
              <a:custGeom>
                <a:avLst/>
                <a:gdLst>
                  <a:gd name="T0" fmla="*/ 11 w 71"/>
                  <a:gd name="T1" fmla="*/ 39 h 46"/>
                  <a:gd name="T2" fmla="*/ 0 w 71"/>
                  <a:gd name="T3" fmla="*/ 29 h 46"/>
                  <a:gd name="T4" fmla="*/ 0 w 71"/>
                  <a:gd name="T5" fmla="*/ 27 h 46"/>
                  <a:gd name="T6" fmla="*/ 9 w 71"/>
                  <a:gd name="T7" fmla="*/ 19 h 46"/>
                  <a:gd name="T8" fmla="*/ 10 w 71"/>
                  <a:gd name="T9" fmla="*/ 20 h 46"/>
                  <a:gd name="T10" fmla="*/ 10 w 71"/>
                  <a:gd name="T11" fmla="*/ 17 h 46"/>
                  <a:gd name="T12" fmla="*/ 18 w 71"/>
                  <a:gd name="T13" fmla="*/ 7 h 46"/>
                  <a:gd name="T14" fmla="*/ 23 w 71"/>
                  <a:gd name="T15" fmla="*/ 6 h 46"/>
                  <a:gd name="T16" fmla="*/ 30 w 71"/>
                  <a:gd name="T17" fmla="*/ 9 h 46"/>
                  <a:gd name="T18" fmla="*/ 44 w 71"/>
                  <a:gd name="T19" fmla="*/ 0 h 46"/>
                  <a:gd name="T20" fmla="*/ 45 w 71"/>
                  <a:gd name="T21" fmla="*/ 0 h 46"/>
                  <a:gd name="T22" fmla="*/ 59 w 71"/>
                  <a:gd name="T23" fmla="*/ 12 h 46"/>
                  <a:gd name="T24" fmla="*/ 71 w 71"/>
                  <a:gd name="T25" fmla="*/ 25 h 46"/>
                  <a:gd name="T26" fmla="*/ 66 w 71"/>
                  <a:gd name="T27" fmla="*/ 34 h 46"/>
                  <a:gd name="T28" fmla="*/ 57 w 71"/>
                  <a:gd name="T29" fmla="*/ 38 h 46"/>
                  <a:gd name="T30" fmla="*/ 44 w 71"/>
                  <a:gd name="T31" fmla="*/ 33 h 46"/>
                  <a:gd name="T32" fmla="*/ 37 w 71"/>
                  <a:gd name="T33" fmla="*/ 44 h 46"/>
                  <a:gd name="T34" fmla="*/ 29 w 71"/>
                  <a:gd name="T35" fmla="*/ 46 h 46"/>
                  <a:gd name="T36" fmla="*/ 19 w 71"/>
                  <a:gd name="T37" fmla="*/ 37 h 46"/>
                  <a:gd name="T38" fmla="*/ 21 w 71"/>
                  <a:gd name="T39" fmla="*/ 35 h 46"/>
                  <a:gd name="T40" fmla="*/ 29 w 71"/>
                  <a:gd name="T41" fmla="*/ 43 h 46"/>
                  <a:gd name="T42" fmla="*/ 36 w 71"/>
                  <a:gd name="T43" fmla="*/ 41 h 46"/>
                  <a:gd name="T44" fmla="*/ 38 w 71"/>
                  <a:gd name="T45" fmla="*/ 39 h 46"/>
                  <a:gd name="T46" fmla="*/ 41 w 71"/>
                  <a:gd name="T47" fmla="*/ 31 h 46"/>
                  <a:gd name="T48" fmla="*/ 42 w 71"/>
                  <a:gd name="T49" fmla="*/ 29 h 46"/>
                  <a:gd name="T50" fmla="*/ 44 w 71"/>
                  <a:gd name="T51" fmla="*/ 29 h 46"/>
                  <a:gd name="T52" fmla="*/ 48 w 71"/>
                  <a:gd name="T53" fmla="*/ 32 h 46"/>
                  <a:gd name="T54" fmla="*/ 57 w 71"/>
                  <a:gd name="T55" fmla="*/ 35 h 46"/>
                  <a:gd name="T56" fmla="*/ 64 w 71"/>
                  <a:gd name="T57" fmla="*/ 32 h 46"/>
                  <a:gd name="T58" fmla="*/ 68 w 71"/>
                  <a:gd name="T59" fmla="*/ 25 h 46"/>
                  <a:gd name="T60" fmla="*/ 59 w 71"/>
                  <a:gd name="T61" fmla="*/ 15 h 46"/>
                  <a:gd name="T62" fmla="*/ 57 w 71"/>
                  <a:gd name="T63" fmla="*/ 15 h 46"/>
                  <a:gd name="T64" fmla="*/ 56 w 71"/>
                  <a:gd name="T65" fmla="*/ 15 h 46"/>
                  <a:gd name="T66" fmla="*/ 56 w 71"/>
                  <a:gd name="T67" fmla="*/ 14 h 46"/>
                  <a:gd name="T68" fmla="*/ 45 w 71"/>
                  <a:gd name="T69" fmla="*/ 3 h 46"/>
                  <a:gd name="T70" fmla="*/ 44 w 71"/>
                  <a:gd name="T71" fmla="*/ 3 h 46"/>
                  <a:gd name="T72" fmla="*/ 32 w 71"/>
                  <a:gd name="T73" fmla="*/ 14 h 46"/>
                  <a:gd name="T74" fmla="*/ 30 w 71"/>
                  <a:gd name="T75" fmla="*/ 15 h 46"/>
                  <a:gd name="T76" fmla="*/ 29 w 71"/>
                  <a:gd name="T77" fmla="*/ 14 h 46"/>
                  <a:gd name="T78" fmla="*/ 23 w 71"/>
                  <a:gd name="T79" fmla="*/ 9 h 46"/>
                  <a:gd name="T80" fmla="*/ 19 w 71"/>
                  <a:gd name="T81" fmla="*/ 10 h 46"/>
                  <a:gd name="T82" fmla="*/ 13 w 71"/>
                  <a:gd name="T83" fmla="*/ 17 h 46"/>
                  <a:gd name="T84" fmla="*/ 13 w 71"/>
                  <a:gd name="T85" fmla="*/ 21 h 46"/>
                  <a:gd name="T86" fmla="*/ 13 w 71"/>
                  <a:gd name="T87" fmla="*/ 22 h 46"/>
                  <a:gd name="T88" fmla="*/ 11 w 71"/>
                  <a:gd name="T89" fmla="*/ 23 h 46"/>
                  <a:gd name="T90" fmla="*/ 11 w 71"/>
                  <a:gd name="T91" fmla="*/ 23 h 46"/>
                  <a:gd name="T92" fmla="*/ 9 w 71"/>
                  <a:gd name="T93" fmla="*/ 22 h 46"/>
                  <a:gd name="T94" fmla="*/ 3 w 71"/>
                  <a:gd name="T95" fmla="*/ 28 h 46"/>
                  <a:gd name="T96" fmla="*/ 3 w 71"/>
                  <a:gd name="T97" fmla="*/ 29 h 46"/>
                  <a:gd name="T98" fmla="*/ 11 w 71"/>
                  <a:gd name="T99" fmla="*/ 36 h 46"/>
                  <a:gd name="T100" fmla="*/ 19 w 71"/>
                  <a:gd name="T101" fmla="*/ 34 h 46"/>
                  <a:gd name="T102" fmla="*/ 20 w 71"/>
                  <a:gd name="T103" fmla="*/ 34 h 46"/>
                  <a:gd name="T104" fmla="*/ 21 w 71"/>
                  <a:gd name="T105" fmla="*/ 34 h 46"/>
                  <a:gd name="T106" fmla="*/ 32 w 71"/>
                  <a:gd name="T107" fmla="*/ 1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1" h="46">
                    <a:moveTo>
                      <a:pt x="19" y="37"/>
                    </a:moveTo>
                    <a:cubicBezTo>
                      <a:pt x="16" y="39"/>
                      <a:pt x="14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6" y="39"/>
                      <a:pt x="0" y="36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1"/>
                      <a:pt x="6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9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8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1" y="9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0" y="6"/>
                      <a:pt x="21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6" y="6"/>
                      <a:pt x="28" y="8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1" y="6"/>
                      <a:pt x="35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6" y="1"/>
                      <a:pt x="58" y="9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65" y="12"/>
                      <a:pt x="71" y="18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1" y="28"/>
                      <a:pt x="70" y="31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4" y="37"/>
                      <a:pt x="60" y="38"/>
                      <a:pt x="57" y="3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2" y="38"/>
                      <a:pt x="47" y="35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3" y="41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4" y="45"/>
                      <a:pt x="31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2" y="46"/>
                      <a:pt x="20" y="40"/>
                      <a:pt x="19" y="37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2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1" y="43"/>
                      <a:pt x="33" y="42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7" y="41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40" y="37"/>
                      <a:pt x="41" y="35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0"/>
                      <a:pt x="42" y="30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29"/>
                      <a:pt x="43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6" y="31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51" y="33"/>
                      <a:pt x="54" y="35"/>
                      <a:pt x="57" y="35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60" y="35"/>
                      <a:pt x="62" y="34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7" y="30"/>
                      <a:pt x="68" y="27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0"/>
                      <a:pt x="64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8" y="15"/>
                      <a:pt x="58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6" y="15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33" y="3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1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8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9"/>
                      <a:pt x="20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4" y="12"/>
                      <a:pt x="13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9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2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0" y="23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6" y="23"/>
                      <a:pt x="4" y="23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33"/>
                      <a:pt x="6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4" y="36"/>
                      <a:pt x="17" y="35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1" y="34"/>
                    </a:cubicBezTo>
                    <a:close/>
                    <a:moveTo>
                      <a:pt x="30" y="13"/>
                    </a:move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13"/>
                      <a:pt x="30" y="13"/>
                      <a:pt x="30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8" name="Freeform 363"/>
              <p:cNvSpPr/>
              <p:nvPr/>
            </p:nvSpPr>
            <p:spPr bwMode="auto">
              <a:xfrm>
                <a:off x="7002463" y="4184650"/>
                <a:ext cx="762000" cy="600075"/>
              </a:xfrm>
              <a:custGeom>
                <a:avLst/>
                <a:gdLst>
                  <a:gd name="T0" fmla="*/ 200 w 203"/>
                  <a:gd name="T1" fmla="*/ 159 h 160"/>
                  <a:gd name="T2" fmla="*/ 163 w 203"/>
                  <a:gd name="T3" fmla="*/ 110 h 160"/>
                  <a:gd name="T4" fmla="*/ 163 w 203"/>
                  <a:gd name="T5" fmla="*/ 110 h 160"/>
                  <a:gd name="T6" fmla="*/ 96 w 203"/>
                  <a:gd name="T7" fmla="*/ 68 h 160"/>
                  <a:gd name="T8" fmla="*/ 96 w 203"/>
                  <a:gd name="T9" fmla="*/ 68 h 160"/>
                  <a:gd name="T10" fmla="*/ 2 w 203"/>
                  <a:gd name="T11" fmla="*/ 3 h 160"/>
                  <a:gd name="T12" fmla="*/ 2 w 203"/>
                  <a:gd name="T13" fmla="*/ 3 h 160"/>
                  <a:gd name="T14" fmla="*/ 0 w 203"/>
                  <a:gd name="T15" fmla="*/ 1 h 160"/>
                  <a:gd name="T16" fmla="*/ 0 w 203"/>
                  <a:gd name="T17" fmla="*/ 1 h 160"/>
                  <a:gd name="T18" fmla="*/ 2 w 203"/>
                  <a:gd name="T19" fmla="*/ 0 h 160"/>
                  <a:gd name="T20" fmla="*/ 2 w 203"/>
                  <a:gd name="T21" fmla="*/ 0 h 160"/>
                  <a:gd name="T22" fmla="*/ 98 w 203"/>
                  <a:gd name="T23" fmla="*/ 66 h 160"/>
                  <a:gd name="T24" fmla="*/ 98 w 203"/>
                  <a:gd name="T25" fmla="*/ 66 h 160"/>
                  <a:gd name="T26" fmla="*/ 164 w 203"/>
                  <a:gd name="T27" fmla="*/ 107 h 160"/>
                  <a:gd name="T28" fmla="*/ 164 w 203"/>
                  <a:gd name="T29" fmla="*/ 107 h 160"/>
                  <a:gd name="T30" fmla="*/ 165 w 203"/>
                  <a:gd name="T31" fmla="*/ 107 h 160"/>
                  <a:gd name="T32" fmla="*/ 203 w 203"/>
                  <a:gd name="T33" fmla="*/ 159 h 160"/>
                  <a:gd name="T34" fmla="*/ 203 w 203"/>
                  <a:gd name="T35" fmla="*/ 159 h 160"/>
                  <a:gd name="T36" fmla="*/ 202 w 203"/>
                  <a:gd name="T37" fmla="*/ 160 h 160"/>
                  <a:gd name="T38" fmla="*/ 202 w 203"/>
                  <a:gd name="T39" fmla="*/ 160 h 160"/>
                  <a:gd name="T40" fmla="*/ 201 w 203"/>
                  <a:gd name="T41" fmla="*/ 160 h 160"/>
                  <a:gd name="T42" fmla="*/ 201 w 203"/>
                  <a:gd name="T43" fmla="*/ 160 h 160"/>
                  <a:gd name="T44" fmla="*/ 200 w 203"/>
                  <a:gd name="T45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3" h="160">
                    <a:moveTo>
                      <a:pt x="200" y="159"/>
                    </a:moveTo>
                    <a:cubicBezTo>
                      <a:pt x="195" y="138"/>
                      <a:pt x="184" y="120"/>
                      <a:pt x="163" y="110"/>
                    </a:cubicBezTo>
                    <a:cubicBezTo>
                      <a:pt x="163" y="110"/>
                      <a:pt x="163" y="110"/>
                      <a:pt x="163" y="110"/>
                    </a:cubicBezTo>
                    <a:cubicBezTo>
                      <a:pt x="139" y="101"/>
                      <a:pt x="116" y="89"/>
                      <a:pt x="96" y="68"/>
                    </a:cubicBezTo>
                    <a:cubicBezTo>
                      <a:pt x="96" y="68"/>
                      <a:pt x="96" y="68"/>
                      <a:pt x="96" y="68"/>
                    </a:cubicBezTo>
                    <a:cubicBezTo>
                      <a:pt x="69" y="35"/>
                      <a:pt x="4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4" y="1"/>
                      <a:pt x="71" y="34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118" y="87"/>
                      <a:pt x="140" y="98"/>
                      <a:pt x="164" y="107"/>
                    </a:cubicBezTo>
                    <a:cubicBezTo>
                      <a:pt x="164" y="107"/>
                      <a:pt x="164" y="107"/>
                      <a:pt x="164" y="107"/>
                    </a:cubicBezTo>
                    <a:cubicBezTo>
                      <a:pt x="165" y="107"/>
                      <a:pt x="165" y="107"/>
                      <a:pt x="165" y="107"/>
                    </a:cubicBezTo>
                    <a:cubicBezTo>
                      <a:pt x="187" y="117"/>
                      <a:pt x="198" y="136"/>
                      <a:pt x="203" y="159"/>
                    </a:cubicBezTo>
                    <a:cubicBezTo>
                      <a:pt x="203" y="159"/>
                      <a:pt x="203" y="159"/>
                      <a:pt x="203" y="159"/>
                    </a:cubicBezTo>
                    <a:cubicBezTo>
                      <a:pt x="203" y="159"/>
                      <a:pt x="203" y="160"/>
                      <a:pt x="202" y="160"/>
                    </a:cubicBezTo>
                    <a:cubicBezTo>
                      <a:pt x="202" y="160"/>
                      <a:pt x="202" y="160"/>
                      <a:pt x="202" y="160"/>
                    </a:cubicBezTo>
                    <a:cubicBezTo>
                      <a:pt x="202" y="160"/>
                      <a:pt x="202" y="160"/>
                      <a:pt x="201" y="160"/>
                    </a:cubicBezTo>
                    <a:cubicBezTo>
                      <a:pt x="201" y="160"/>
                      <a:pt x="201" y="160"/>
                      <a:pt x="201" y="160"/>
                    </a:cubicBezTo>
                    <a:cubicBezTo>
                      <a:pt x="201" y="160"/>
                      <a:pt x="200" y="160"/>
                      <a:pt x="200" y="15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29" name="Freeform 364"/>
              <p:cNvSpPr/>
              <p:nvPr/>
            </p:nvSpPr>
            <p:spPr bwMode="auto">
              <a:xfrm>
                <a:off x="7021513" y="4119563"/>
                <a:ext cx="131763" cy="158750"/>
              </a:xfrm>
              <a:custGeom>
                <a:avLst/>
                <a:gdLst>
                  <a:gd name="T0" fmla="*/ 9 w 35"/>
                  <a:gd name="T1" fmla="*/ 26 h 42"/>
                  <a:gd name="T2" fmla="*/ 25 w 35"/>
                  <a:gd name="T3" fmla="*/ 22 h 42"/>
                  <a:gd name="T4" fmla="*/ 25 w 35"/>
                  <a:gd name="T5" fmla="*/ 4 h 42"/>
                  <a:gd name="T6" fmla="*/ 26 w 35"/>
                  <a:gd name="T7" fmla="*/ 24 h 42"/>
                  <a:gd name="T8" fmla="*/ 3 w 35"/>
                  <a:gd name="T9" fmla="*/ 37 h 42"/>
                  <a:gd name="T10" fmla="*/ 9 w 35"/>
                  <a:gd name="T11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2">
                    <a:moveTo>
                      <a:pt x="9" y="26"/>
                    </a:moveTo>
                    <a:cubicBezTo>
                      <a:pt x="16" y="23"/>
                      <a:pt x="25" y="22"/>
                      <a:pt x="25" y="22"/>
                    </a:cubicBezTo>
                    <a:cubicBezTo>
                      <a:pt x="25" y="22"/>
                      <a:pt x="17" y="8"/>
                      <a:pt x="25" y="4"/>
                    </a:cubicBezTo>
                    <a:cubicBezTo>
                      <a:pt x="33" y="0"/>
                      <a:pt x="35" y="12"/>
                      <a:pt x="26" y="24"/>
                    </a:cubicBezTo>
                    <a:cubicBezTo>
                      <a:pt x="19" y="33"/>
                      <a:pt x="11" y="42"/>
                      <a:pt x="3" y="37"/>
                    </a:cubicBezTo>
                    <a:cubicBezTo>
                      <a:pt x="0" y="35"/>
                      <a:pt x="2" y="30"/>
                      <a:pt x="9" y="26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0" name="Freeform 365"/>
              <p:cNvSpPr>
                <a:spLocks noEditPoints="1"/>
              </p:cNvSpPr>
              <p:nvPr/>
            </p:nvSpPr>
            <p:spPr bwMode="auto">
              <a:xfrm>
                <a:off x="7021513" y="4127500"/>
                <a:ext cx="123825" cy="142875"/>
              </a:xfrm>
              <a:custGeom>
                <a:avLst/>
                <a:gdLst>
                  <a:gd name="T0" fmla="*/ 2 w 33"/>
                  <a:gd name="T1" fmla="*/ 36 h 38"/>
                  <a:gd name="T2" fmla="*/ 0 w 33"/>
                  <a:gd name="T3" fmla="*/ 32 h 38"/>
                  <a:gd name="T4" fmla="*/ 0 w 33"/>
                  <a:gd name="T5" fmla="*/ 32 h 38"/>
                  <a:gd name="T6" fmla="*/ 8 w 33"/>
                  <a:gd name="T7" fmla="*/ 23 h 38"/>
                  <a:gd name="T8" fmla="*/ 8 w 33"/>
                  <a:gd name="T9" fmla="*/ 23 h 38"/>
                  <a:gd name="T10" fmla="*/ 22 w 33"/>
                  <a:gd name="T11" fmla="*/ 19 h 38"/>
                  <a:gd name="T12" fmla="*/ 22 w 33"/>
                  <a:gd name="T13" fmla="*/ 19 h 38"/>
                  <a:gd name="T14" fmla="*/ 20 w 33"/>
                  <a:gd name="T15" fmla="*/ 9 h 38"/>
                  <a:gd name="T16" fmla="*/ 20 w 33"/>
                  <a:gd name="T17" fmla="*/ 9 h 38"/>
                  <a:gd name="T18" fmla="*/ 24 w 33"/>
                  <a:gd name="T19" fmla="*/ 1 h 38"/>
                  <a:gd name="T20" fmla="*/ 24 w 33"/>
                  <a:gd name="T21" fmla="*/ 1 h 38"/>
                  <a:gd name="T22" fmla="*/ 28 w 33"/>
                  <a:gd name="T23" fmla="*/ 0 h 38"/>
                  <a:gd name="T24" fmla="*/ 28 w 33"/>
                  <a:gd name="T25" fmla="*/ 0 h 38"/>
                  <a:gd name="T26" fmla="*/ 33 w 33"/>
                  <a:gd name="T27" fmla="*/ 7 h 38"/>
                  <a:gd name="T28" fmla="*/ 33 w 33"/>
                  <a:gd name="T29" fmla="*/ 7 h 38"/>
                  <a:gd name="T30" fmla="*/ 27 w 33"/>
                  <a:gd name="T31" fmla="*/ 23 h 38"/>
                  <a:gd name="T32" fmla="*/ 27 w 33"/>
                  <a:gd name="T33" fmla="*/ 23 h 38"/>
                  <a:gd name="T34" fmla="*/ 8 w 33"/>
                  <a:gd name="T35" fmla="*/ 38 h 38"/>
                  <a:gd name="T36" fmla="*/ 8 w 33"/>
                  <a:gd name="T37" fmla="*/ 38 h 38"/>
                  <a:gd name="T38" fmla="*/ 8 w 33"/>
                  <a:gd name="T39" fmla="*/ 38 h 38"/>
                  <a:gd name="T40" fmla="*/ 8 w 33"/>
                  <a:gd name="T41" fmla="*/ 38 h 38"/>
                  <a:gd name="T42" fmla="*/ 2 w 33"/>
                  <a:gd name="T43" fmla="*/ 36 h 38"/>
                  <a:gd name="T44" fmla="*/ 3 w 33"/>
                  <a:gd name="T45" fmla="*/ 32 h 38"/>
                  <a:gd name="T46" fmla="*/ 4 w 33"/>
                  <a:gd name="T47" fmla="*/ 34 h 38"/>
                  <a:gd name="T48" fmla="*/ 4 w 33"/>
                  <a:gd name="T49" fmla="*/ 34 h 38"/>
                  <a:gd name="T50" fmla="*/ 8 w 33"/>
                  <a:gd name="T51" fmla="*/ 35 h 38"/>
                  <a:gd name="T52" fmla="*/ 8 w 33"/>
                  <a:gd name="T53" fmla="*/ 35 h 38"/>
                  <a:gd name="T54" fmla="*/ 24 w 33"/>
                  <a:gd name="T55" fmla="*/ 21 h 38"/>
                  <a:gd name="T56" fmla="*/ 24 w 33"/>
                  <a:gd name="T57" fmla="*/ 21 h 38"/>
                  <a:gd name="T58" fmla="*/ 10 w 33"/>
                  <a:gd name="T59" fmla="*/ 26 h 38"/>
                  <a:gd name="T60" fmla="*/ 10 w 33"/>
                  <a:gd name="T61" fmla="*/ 26 h 38"/>
                  <a:gd name="T62" fmla="*/ 3 w 33"/>
                  <a:gd name="T63" fmla="*/ 32 h 38"/>
                  <a:gd name="T64" fmla="*/ 26 w 33"/>
                  <a:gd name="T65" fmla="*/ 3 h 38"/>
                  <a:gd name="T66" fmla="*/ 23 w 33"/>
                  <a:gd name="T67" fmla="*/ 9 h 38"/>
                  <a:gd name="T68" fmla="*/ 23 w 33"/>
                  <a:gd name="T69" fmla="*/ 9 h 38"/>
                  <a:gd name="T70" fmla="*/ 26 w 33"/>
                  <a:gd name="T71" fmla="*/ 19 h 38"/>
                  <a:gd name="T72" fmla="*/ 26 w 33"/>
                  <a:gd name="T73" fmla="*/ 19 h 38"/>
                  <a:gd name="T74" fmla="*/ 26 w 33"/>
                  <a:gd name="T75" fmla="*/ 19 h 38"/>
                  <a:gd name="T76" fmla="*/ 26 w 33"/>
                  <a:gd name="T77" fmla="*/ 19 h 38"/>
                  <a:gd name="T78" fmla="*/ 30 w 33"/>
                  <a:gd name="T79" fmla="*/ 7 h 38"/>
                  <a:gd name="T80" fmla="*/ 30 w 33"/>
                  <a:gd name="T81" fmla="*/ 7 h 38"/>
                  <a:gd name="T82" fmla="*/ 28 w 33"/>
                  <a:gd name="T83" fmla="*/ 3 h 38"/>
                  <a:gd name="T84" fmla="*/ 28 w 33"/>
                  <a:gd name="T85" fmla="*/ 3 h 38"/>
                  <a:gd name="T86" fmla="*/ 26 w 33"/>
                  <a:gd name="T8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38">
                    <a:moveTo>
                      <a:pt x="2" y="36"/>
                    </a:moveTo>
                    <a:cubicBezTo>
                      <a:pt x="1" y="36"/>
                      <a:pt x="0" y="34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29"/>
                      <a:pt x="3" y="26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4" y="21"/>
                      <a:pt x="19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6"/>
                      <a:pt x="20" y="13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6"/>
                      <a:pt x="21" y="2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6" y="0"/>
                      <a:pt x="27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2" y="0"/>
                      <a:pt x="33" y="3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11"/>
                      <a:pt x="31" y="17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2" y="30"/>
                      <a:pt x="15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38"/>
                      <a:pt x="4" y="38"/>
                      <a:pt x="2" y="36"/>
                    </a:cubicBezTo>
                    <a:close/>
                    <a:moveTo>
                      <a:pt x="3" y="32"/>
                    </a:moveTo>
                    <a:cubicBezTo>
                      <a:pt x="3" y="33"/>
                      <a:pt x="3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35"/>
                      <a:pt x="6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3" y="35"/>
                      <a:pt x="19" y="28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2"/>
                      <a:pt x="16" y="23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5" y="28"/>
                      <a:pt x="3" y="31"/>
                      <a:pt x="3" y="32"/>
                    </a:cubicBezTo>
                    <a:close/>
                    <a:moveTo>
                      <a:pt x="26" y="3"/>
                    </a:moveTo>
                    <a:cubicBezTo>
                      <a:pt x="24" y="5"/>
                      <a:pt x="23" y="6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3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9" y="14"/>
                      <a:pt x="30" y="10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4"/>
                      <a:pt x="29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7" y="3"/>
                      <a:pt x="26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1" name="Freeform 366"/>
              <p:cNvSpPr/>
              <p:nvPr/>
            </p:nvSpPr>
            <p:spPr bwMode="auto">
              <a:xfrm>
                <a:off x="6911976" y="4044950"/>
                <a:ext cx="101600" cy="150813"/>
              </a:xfrm>
              <a:custGeom>
                <a:avLst/>
                <a:gdLst>
                  <a:gd name="T0" fmla="*/ 27 w 27"/>
                  <a:gd name="T1" fmla="*/ 38 h 40"/>
                  <a:gd name="T2" fmla="*/ 11 w 27"/>
                  <a:gd name="T3" fmla="*/ 1 h 40"/>
                  <a:gd name="T4" fmla="*/ 6 w 27"/>
                  <a:gd name="T5" fmla="*/ 23 h 40"/>
                  <a:gd name="T6" fmla="*/ 23 w 27"/>
                  <a:gd name="T7" fmla="*/ 40 h 40"/>
                  <a:gd name="T8" fmla="*/ 27 w 27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27" y="38"/>
                    </a:moveTo>
                    <a:cubicBezTo>
                      <a:pt x="27" y="22"/>
                      <a:pt x="26" y="1"/>
                      <a:pt x="11" y="1"/>
                    </a:cubicBezTo>
                    <a:cubicBezTo>
                      <a:pt x="5" y="0"/>
                      <a:pt x="0" y="12"/>
                      <a:pt x="6" y="23"/>
                    </a:cubicBezTo>
                    <a:cubicBezTo>
                      <a:pt x="12" y="34"/>
                      <a:pt x="23" y="40"/>
                      <a:pt x="23" y="40"/>
                    </a:cubicBezTo>
                    <a:lnTo>
                      <a:pt x="27" y="38"/>
                    </a:lnTo>
                    <a:close/>
                  </a:path>
                </a:pathLst>
              </a:custGeom>
              <a:solidFill>
                <a:srgbClr val="97A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2" name="Freeform 367"/>
              <p:cNvSpPr>
                <a:spLocks noEditPoints="1"/>
              </p:cNvSpPr>
              <p:nvPr/>
            </p:nvSpPr>
            <p:spPr bwMode="auto">
              <a:xfrm>
                <a:off x="6919913" y="4041775"/>
                <a:ext cx="96838" cy="161925"/>
              </a:xfrm>
              <a:custGeom>
                <a:avLst/>
                <a:gdLst>
                  <a:gd name="T0" fmla="*/ 20 w 26"/>
                  <a:gd name="T1" fmla="*/ 42 h 43"/>
                  <a:gd name="T2" fmla="*/ 2 w 26"/>
                  <a:gd name="T3" fmla="*/ 24 h 43"/>
                  <a:gd name="T4" fmla="*/ 2 w 26"/>
                  <a:gd name="T5" fmla="*/ 24 h 43"/>
                  <a:gd name="T6" fmla="*/ 0 w 26"/>
                  <a:gd name="T7" fmla="*/ 14 h 43"/>
                  <a:gd name="T8" fmla="*/ 0 w 26"/>
                  <a:gd name="T9" fmla="*/ 14 h 43"/>
                  <a:gd name="T10" fmla="*/ 9 w 26"/>
                  <a:gd name="T11" fmla="*/ 0 h 43"/>
                  <a:gd name="T12" fmla="*/ 9 w 26"/>
                  <a:gd name="T13" fmla="*/ 0 h 43"/>
                  <a:gd name="T14" fmla="*/ 10 w 26"/>
                  <a:gd name="T15" fmla="*/ 0 h 43"/>
                  <a:gd name="T16" fmla="*/ 10 w 26"/>
                  <a:gd name="T17" fmla="*/ 0 h 43"/>
                  <a:gd name="T18" fmla="*/ 24 w 26"/>
                  <a:gd name="T19" fmla="*/ 12 h 43"/>
                  <a:gd name="T20" fmla="*/ 24 w 26"/>
                  <a:gd name="T21" fmla="*/ 12 h 43"/>
                  <a:gd name="T22" fmla="*/ 26 w 26"/>
                  <a:gd name="T23" fmla="*/ 36 h 43"/>
                  <a:gd name="T24" fmla="*/ 26 w 26"/>
                  <a:gd name="T25" fmla="*/ 36 h 43"/>
                  <a:gd name="T26" fmla="*/ 26 w 26"/>
                  <a:gd name="T27" fmla="*/ 40 h 43"/>
                  <a:gd name="T28" fmla="*/ 26 w 26"/>
                  <a:gd name="T29" fmla="*/ 40 h 43"/>
                  <a:gd name="T30" fmla="*/ 26 w 26"/>
                  <a:gd name="T31" fmla="*/ 41 h 43"/>
                  <a:gd name="T32" fmla="*/ 26 w 26"/>
                  <a:gd name="T33" fmla="*/ 41 h 43"/>
                  <a:gd name="T34" fmla="*/ 22 w 26"/>
                  <a:gd name="T35" fmla="*/ 43 h 43"/>
                  <a:gd name="T36" fmla="*/ 21 w 26"/>
                  <a:gd name="T37" fmla="*/ 43 h 43"/>
                  <a:gd name="T38" fmla="*/ 21 w 26"/>
                  <a:gd name="T39" fmla="*/ 43 h 43"/>
                  <a:gd name="T40" fmla="*/ 20 w 26"/>
                  <a:gd name="T41" fmla="*/ 42 h 43"/>
                  <a:gd name="T42" fmla="*/ 5 w 26"/>
                  <a:gd name="T43" fmla="*/ 6 h 43"/>
                  <a:gd name="T44" fmla="*/ 3 w 26"/>
                  <a:gd name="T45" fmla="*/ 14 h 43"/>
                  <a:gd name="T46" fmla="*/ 3 w 26"/>
                  <a:gd name="T47" fmla="*/ 14 h 43"/>
                  <a:gd name="T48" fmla="*/ 5 w 26"/>
                  <a:gd name="T49" fmla="*/ 23 h 43"/>
                  <a:gd name="T50" fmla="*/ 5 w 26"/>
                  <a:gd name="T51" fmla="*/ 23 h 43"/>
                  <a:gd name="T52" fmla="*/ 21 w 26"/>
                  <a:gd name="T53" fmla="*/ 39 h 43"/>
                  <a:gd name="T54" fmla="*/ 21 w 26"/>
                  <a:gd name="T55" fmla="*/ 39 h 43"/>
                  <a:gd name="T56" fmla="*/ 23 w 26"/>
                  <a:gd name="T57" fmla="*/ 38 h 43"/>
                  <a:gd name="T58" fmla="*/ 23 w 26"/>
                  <a:gd name="T59" fmla="*/ 36 h 43"/>
                  <a:gd name="T60" fmla="*/ 23 w 26"/>
                  <a:gd name="T61" fmla="*/ 36 h 43"/>
                  <a:gd name="T62" fmla="*/ 21 w 26"/>
                  <a:gd name="T63" fmla="*/ 13 h 43"/>
                  <a:gd name="T64" fmla="*/ 21 w 26"/>
                  <a:gd name="T65" fmla="*/ 13 h 43"/>
                  <a:gd name="T66" fmla="*/ 9 w 26"/>
                  <a:gd name="T67" fmla="*/ 3 h 43"/>
                  <a:gd name="T68" fmla="*/ 9 w 26"/>
                  <a:gd name="T69" fmla="*/ 3 h 43"/>
                  <a:gd name="T70" fmla="*/ 9 w 26"/>
                  <a:gd name="T71" fmla="*/ 3 h 43"/>
                  <a:gd name="T72" fmla="*/ 9 w 26"/>
                  <a:gd name="T73" fmla="*/ 3 h 43"/>
                  <a:gd name="T74" fmla="*/ 9 w 26"/>
                  <a:gd name="T75" fmla="*/ 3 h 43"/>
                  <a:gd name="T76" fmla="*/ 9 w 26"/>
                  <a:gd name="T77" fmla="*/ 3 h 43"/>
                  <a:gd name="T78" fmla="*/ 5 w 26"/>
                  <a:gd name="T79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" h="43">
                    <a:moveTo>
                      <a:pt x="20" y="42"/>
                    </a:moveTo>
                    <a:cubicBezTo>
                      <a:pt x="20" y="42"/>
                      <a:pt x="9" y="36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7"/>
                      <a:pt x="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7" y="0"/>
                      <a:pt x="21" y="6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9"/>
                      <a:pt x="26" y="28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7"/>
                      <a:pt x="26" y="38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0" y="42"/>
                    </a:cubicBezTo>
                    <a:close/>
                    <a:moveTo>
                      <a:pt x="5" y="6"/>
                    </a:moveTo>
                    <a:cubicBezTo>
                      <a:pt x="4" y="8"/>
                      <a:pt x="3" y="11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7"/>
                      <a:pt x="3" y="20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32"/>
                      <a:pt x="19" y="38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7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28"/>
                      <a:pt x="23" y="19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9" y="7"/>
                      <a:pt x="15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6" y="4"/>
                      <a:pt x="5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3" name="Freeform 370"/>
              <p:cNvSpPr/>
              <p:nvPr/>
            </p:nvSpPr>
            <p:spPr bwMode="auto">
              <a:xfrm>
                <a:off x="7129463" y="4157663"/>
                <a:ext cx="117475" cy="169863"/>
              </a:xfrm>
              <a:custGeom>
                <a:avLst/>
                <a:gdLst>
                  <a:gd name="T0" fmla="*/ 15 w 31"/>
                  <a:gd name="T1" fmla="*/ 10 h 45"/>
                  <a:gd name="T2" fmla="*/ 18 w 31"/>
                  <a:gd name="T3" fmla="*/ 26 h 45"/>
                  <a:gd name="T4" fmla="*/ 0 w 31"/>
                  <a:gd name="T5" fmla="*/ 36 h 45"/>
                  <a:gd name="T6" fmla="*/ 21 w 31"/>
                  <a:gd name="T7" fmla="*/ 25 h 45"/>
                  <a:gd name="T8" fmla="*/ 23 w 31"/>
                  <a:gd name="T9" fmla="*/ 1 h 45"/>
                  <a:gd name="T10" fmla="*/ 15 w 31"/>
                  <a:gd name="T11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45">
                    <a:moveTo>
                      <a:pt x="15" y="10"/>
                    </a:moveTo>
                    <a:cubicBezTo>
                      <a:pt x="15" y="18"/>
                      <a:pt x="18" y="26"/>
                      <a:pt x="18" y="26"/>
                    </a:cubicBezTo>
                    <a:cubicBezTo>
                      <a:pt x="18" y="26"/>
                      <a:pt x="0" y="26"/>
                      <a:pt x="0" y="36"/>
                    </a:cubicBezTo>
                    <a:cubicBezTo>
                      <a:pt x="0" y="45"/>
                      <a:pt x="15" y="39"/>
                      <a:pt x="21" y="25"/>
                    </a:cubicBezTo>
                    <a:cubicBezTo>
                      <a:pt x="25" y="16"/>
                      <a:pt x="31" y="5"/>
                      <a:pt x="23" y="1"/>
                    </a:cubicBezTo>
                    <a:cubicBezTo>
                      <a:pt x="19" y="0"/>
                      <a:pt x="15" y="2"/>
                      <a:pt x="15" y="10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4" name="Freeform 371"/>
              <p:cNvSpPr>
                <a:spLocks noEditPoints="1"/>
              </p:cNvSpPr>
              <p:nvPr/>
            </p:nvSpPr>
            <p:spPr bwMode="auto">
              <a:xfrm>
                <a:off x="7126288" y="4154488"/>
                <a:ext cx="109538" cy="160338"/>
              </a:xfrm>
              <a:custGeom>
                <a:avLst/>
                <a:gdLst>
                  <a:gd name="T0" fmla="*/ 1 w 29"/>
                  <a:gd name="T1" fmla="*/ 41 h 43"/>
                  <a:gd name="T2" fmla="*/ 0 w 29"/>
                  <a:gd name="T3" fmla="*/ 37 h 43"/>
                  <a:gd name="T4" fmla="*/ 0 w 29"/>
                  <a:gd name="T5" fmla="*/ 37 h 43"/>
                  <a:gd name="T6" fmla="*/ 0 w 29"/>
                  <a:gd name="T7" fmla="*/ 37 h 43"/>
                  <a:gd name="T8" fmla="*/ 0 w 29"/>
                  <a:gd name="T9" fmla="*/ 37 h 43"/>
                  <a:gd name="T10" fmla="*/ 10 w 29"/>
                  <a:gd name="T11" fmla="*/ 27 h 43"/>
                  <a:gd name="T12" fmla="*/ 10 w 29"/>
                  <a:gd name="T13" fmla="*/ 27 h 43"/>
                  <a:gd name="T14" fmla="*/ 17 w 29"/>
                  <a:gd name="T15" fmla="*/ 25 h 43"/>
                  <a:gd name="T16" fmla="*/ 17 w 29"/>
                  <a:gd name="T17" fmla="*/ 25 h 43"/>
                  <a:gd name="T18" fmla="*/ 14 w 29"/>
                  <a:gd name="T19" fmla="*/ 11 h 43"/>
                  <a:gd name="T20" fmla="*/ 14 w 29"/>
                  <a:gd name="T21" fmla="*/ 11 h 43"/>
                  <a:gd name="T22" fmla="*/ 14 w 29"/>
                  <a:gd name="T23" fmla="*/ 11 h 43"/>
                  <a:gd name="T24" fmla="*/ 14 w 29"/>
                  <a:gd name="T25" fmla="*/ 10 h 43"/>
                  <a:gd name="T26" fmla="*/ 14 w 29"/>
                  <a:gd name="T27" fmla="*/ 10 h 43"/>
                  <a:gd name="T28" fmla="*/ 22 w 29"/>
                  <a:gd name="T29" fmla="*/ 0 h 43"/>
                  <a:gd name="T30" fmla="*/ 22 w 29"/>
                  <a:gd name="T31" fmla="*/ 0 h 43"/>
                  <a:gd name="T32" fmla="*/ 24 w 29"/>
                  <a:gd name="T33" fmla="*/ 1 h 43"/>
                  <a:gd name="T34" fmla="*/ 24 w 29"/>
                  <a:gd name="T35" fmla="*/ 1 h 43"/>
                  <a:gd name="T36" fmla="*/ 29 w 29"/>
                  <a:gd name="T37" fmla="*/ 9 h 43"/>
                  <a:gd name="T38" fmla="*/ 29 w 29"/>
                  <a:gd name="T39" fmla="*/ 9 h 43"/>
                  <a:gd name="T40" fmla="*/ 23 w 29"/>
                  <a:gd name="T41" fmla="*/ 27 h 43"/>
                  <a:gd name="T42" fmla="*/ 23 w 29"/>
                  <a:gd name="T43" fmla="*/ 27 h 43"/>
                  <a:gd name="T44" fmla="*/ 5 w 29"/>
                  <a:gd name="T45" fmla="*/ 43 h 43"/>
                  <a:gd name="T46" fmla="*/ 5 w 29"/>
                  <a:gd name="T47" fmla="*/ 43 h 43"/>
                  <a:gd name="T48" fmla="*/ 5 w 29"/>
                  <a:gd name="T49" fmla="*/ 43 h 43"/>
                  <a:gd name="T50" fmla="*/ 5 w 29"/>
                  <a:gd name="T51" fmla="*/ 43 h 43"/>
                  <a:gd name="T52" fmla="*/ 1 w 29"/>
                  <a:gd name="T53" fmla="*/ 41 h 43"/>
                  <a:gd name="T54" fmla="*/ 3 w 29"/>
                  <a:gd name="T55" fmla="*/ 37 h 43"/>
                  <a:gd name="T56" fmla="*/ 5 w 29"/>
                  <a:gd name="T57" fmla="*/ 40 h 43"/>
                  <a:gd name="T58" fmla="*/ 5 w 29"/>
                  <a:gd name="T59" fmla="*/ 40 h 43"/>
                  <a:gd name="T60" fmla="*/ 20 w 29"/>
                  <a:gd name="T61" fmla="*/ 28 h 43"/>
                  <a:gd name="T62" fmla="*/ 20 w 29"/>
                  <a:gd name="T63" fmla="*/ 28 h 43"/>
                  <a:gd name="T64" fmla="*/ 19 w 29"/>
                  <a:gd name="T65" fmla="*/ 28 h 43"/>
                  <a:gd name="T66" fmla="*/ 19 w 29"/>
                  <a:gd name="T67" fmla="*/ 28 h 43"/>
                  <a:gd name="T68" fmla="*/ 11 w 29"/>
                  <a:gd name="T69" fmla="*/ 30 h 43"/>
                  <a:gd name="T70" fmla="*/ 11 w 29"/>
                  <a:gd name="T71" fmla="*/ 30 h 43"/>
                  <a:gd name="T72" fmla="*/ 3 w 29"/>
                  <a:gd name="T73" fmla="*/ 37 h 43"/>
                  <a:gd name="T74" fmla="*/ 3 w 29"/>
                  <a:gd name="T75" fmla="*/ 37 h 43"/>
                  <a:gd name="T76" fmla="*/ 3 w 29"/>
                  <a:gd name="T77" fmla="*/ 37 h 43"/>
                  <a:gd name="T78" fmla="*/ 3 w 29"/>
                  <a:gd name="T79" fmla="*/ 37 h 43"/>
                  <a:gd name="T80" fmla="*/ 2 w 29"/>
                  <a:gd name="T81" fmla="*/ 37 h 43"/>
                  <a:gd name="T82" fmla="*/ 3 w 29"/>
                  <a:gd name="T83" fmla="*/ 37 h 43"/>
                  <a:gd name="T84" fmla="*/ 21 w 29"/>
                  <a:gd name="T85" fmla="*/ 26 h 43"/>
                  <a:gd name="T86" fmla="*/ 26 w 29"/>
                  <a:gd name="T87" fmla="*/ 9 h 43"/>
                  <a:gd name="T88" fmla="*/ 26 w 29"/>
                  <a:gd name="T89" fmla="*/ 9 h 43"/>
                  <a:gd name="T90" fmla="*/ 23 w 29"/>
                  <a:gd name="T91" fmla="*/ 4 h 43"/>
                  <a:gd name="T92" fmla="*/ 23 w 29"/>
                  <a:gd name="T93" fmla="*/ 4 h 43"/>
                  <a:gd name="T94" fmla="*/ 22 w 29"/>
                  <a:gd name="T95" fmla="*/ 3 h 43"/>
                  <a:gd name="T96" fmla="*/ 22 w 29"/>
                  <a:gd name="T97" fmla="*/ 3 h 43"/>
                  <a:gd name="T98" fmla="*/ 17 w 29"/>
                  <a:gd name="T99" fmla="*/ 10 h 43"/>
                  <a:gd name="T100" fmla="*/ 17 w 29"/>
                  <a:gd name="T101" fmla="*/ 10 h 43"/>
                  <a:gd name="T102" fmla="*/ 17 w 29"/>
                  <a:gd name="T103" fmla="*/ 11 h 43"/>
                  <a:gd name="T104" fmla="*/ 17 w 29"/>
                  <a:gd name="T105" fmla="*/ 11 h 43"/>
                  <a:gd name="T106" fmla="*/ 16 w 29"/>
                  <a:gd name="T107" fmla="*/ 11 h 43"/>
                  <a:gd name="T108" fmla="*/ 17 w 29"/>
                  <a:gd name="T109" fmla="*/ 11 h 43"/>
                  <a:gd name="T110" fmla="*/ 21 w 29"/>
                  <a:gd name="T111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" h="43">
                    <a:moveTo>
                      <a:pt x="1" y="41"/>
                    </a:moveTo>
                    <a:cubicBezTo>
                      <a:pt x="0" y="40"/>
                      <a:pt x="0" y="38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1"/>
                      <a:pt x="5" y="28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3" y="26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2"/>
                      <a:pt x="15" y="17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4"/>
                      <a:pt x="18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8" y="3"/>
                      <a:pt x="29" y="6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5"/>
                      <a:pt x="26" y="21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19" y="37"/>
                      <a:pt x="11" y="42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3"/>
                      <a:pt x="2" y="42"/>
                      <a:pt x="1" y="41"/>
                    </a:cubicBezTo>
                    <a:close/>
                    <a:moveTo>
                      <a:pt x="3" y="37"/>
                    </a:moveTo>
                    <a:cubicBezTo>
                      <a:pt x="3" y="39"/>
                      <a:pt x="3" y="39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9" y="40"/>
                      <a:pt x="15" y="35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5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6" y="31"/>
                      <a:pt x="3" y="3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7"/>
                      <a:pt x="3" y="37"/>
                      <a:pt x="3" y="37"/>
                    </a:cubicBezTo>
                    <a:close/>
                    <a:moveTo>
                      <a:pt x="21" y="26"/>
                    </a:moveTo>
                    <a:cubicBezTo>
                      <a:pt x="23" y="20"/>
                      <a:pt x="26" y="13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7"/>
                      <a:pt x="26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0" y="3"/>
                      <a:pt x="18" y="5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8"/>
                      <a:pt x="20" y="24"/>
                      <a:pt x="21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5" name="Freeform 376"/>
              <p:cNvSpPr/>
              <p:nvPr/>
            </p:nvSpPr>
            <p:spPr bwMode="auto">
              <a:xfrm>
                <a:off x="7239001" y="4262438"/>
                <a:ext cx="225425" cy="211138"/>
              </a:xfrm>
              <a:custGeom>
                <a:avLst/>
                <a:gdLst>
                  <a:gd name="T0" fmla="*/ 22 w 60"/>
                  <a:gd name="T1" fmla="*/ 25 h 56"/>
                  <a:gd name="T2" fmla="*/ 35 w 60"/>
                  <a:gd name="T3" fmla="*/ 1 h 56"/>
                  <a:gd name="T4" fmla="*/ 42 w 60"/>
                  <a:gd name="T5" fmla="*/ 56 h 56"/>
                  <a:gd name="T6" fmla="*/ 20 w 60"/>
                  <a:gd name="T7" fmla="*/ 48 h 56"/>
                  <a:gd name="T8" fmla="*/ 6 w 60"/>
                  <a:gd name="T9" fmla="*/ 21 h 56"/>
                  <a:gd name="T10" fmla="*/ 22 w 60"/>
                  <a:gd name="T11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6">
                    <a:moveTo>
                      <a:pt x="22" y="25"/>
                    </a:moveTo>
                    <a:cubicBezTo>
                      <a:pt x="22" y="25"/>
                      <a:pt x="24" y="2"/>
                      <a:pt x="35" y="1"/>
                    </a:cubicBezTo>
                    <a:cubicBezTo>
                      <a:pt x="56" y="0"/>
                      <a:pt x="60" y="25"/>
                      <a:pt x="42" y="56"/>
                    </a:cubicBezTo>
                    <a:cubicBezTo>
                      <a:pt x="42" y="56"/>
                      <a:pt x="31" y="51"/>
                      <a:pt x="20" y="48"/>
                    </a:cubicBezTo>
                    <a:cubicBezTo>
                      <a:pt x="9" y="46"/>
                      <a:pt x="0" y="27"/>
                      <a:pt x="6" y="21"/>
                    </a:cubicBezTo>
                    <a:cubicBezTo>
                      <a:pt x="15" y="13"/>
                      <a:pt x="22" y="25"/>
                      <a:pt x="22" y="25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6" name="Freeform 377"/>
              <p:cNvSpPr>
                <a:spLocks noEditPoints="1"/>
              </p:cNvSpPr>
              <p:nvPr/>
            </p:nvSpPr>
            <p:spPr bwMode="auto">
              <a:xfrm>
                <a:off x="7250113" y="4259263"/>
                <a:ext cx="195263" cy="222250"/>
              </a:xfrm>
              <a:custGeom>
                <a:avLst/>
                <a:gdLst>
                  <a:gd name="T0" fmla="*/ 38 w 52"/>
                  <a:gd name="T1" fmla="*/ 58 h 59"/>
                  <a:gd name="T2" fmla="*/ 17 w 52"/>
                  <a:gd name="T3" fmla="*/ 51 h 59"/>
                  <a:gd name="T4" fmla="*/ 17 w 52"/>
                  <a:gd name="T5" fmla="*/ 51 h 59"/>
                  <a:gd name="T6" fmla="*/ 0 w 52"/>
                  <a:gd name="T7" fmla="*/ 28 h 59"/>
                  <a:gd name="T8" fmla="*/ 0 w 52"/>
                  <a:gd name="T9" fmla="*/ 28 h 59"/>
                  <a:gd name="T10" fmla="*/ 2 w 52"/>
                  <a:gd name="T11" fmla="*/ 21 h 59"/>
                  <a:gd name="T12" fmla="*/ 2 w 52"/>
                  <a:gd name="T13" fmla="*/ 21 h 59"/>
                  <a:gd name="T14" fmla="*/ 9 w 52"/>
                  <a:gd name="T15" fmla="*/ 18 h 59"/>
                  <a:gd name="T16" fmla="*/ 9 w 52"/>
                  <a:gd name="T17" fmla="*/ 18 h 59"/>
                  <a:gd name="T18" fmla="*/ 18 w 52"/>
                  <a:gd name="T19" fmla="*/ 22 h 59"/>
                  <a:gd name="T20" fmla="*/ 18 w 52"/>
                  <a:gd name="T21" fmla="*/ 22 h 59"/>
                  <a:gd name="T22" fmla="*/ 20 w 52"/>
                  <a:gd name="T23" fmla="*/ 14 h 59"/>
                  <a:gd name="T24" fmla="*/ 20 w 52"/>
                  <a:gd name="T25" fmla="*/ 14 h 59"/>
                  <a:gd name="T26" fmla="*/ 32 w 52"/>
                  <a:gd name="T27" fmla="*/ 0 h 59"/>
                  <a:gd name="T28" fmla="*/ 32 w 52"/>
                  <a:gd name="T29" fmla="*/ 0 h 59"/>
                  <a:gd name="T30" fmla="*/ 34 w 52"/>
                  <a:gd name="T31" fmla="*/ 0 h 59"/>
                  <a:gd name="T32" fmla="*/ 34 w 52"/>
                  <a:gd name="T33" fmla="*/ 0 h 59"/>
                  <a:gd name="T34" fmla="*/ 47 w 52"/>
                  <a:gd name="T35" fmla="*/ 6 h 59"/>
                  <a:gd name="T36" fmla="*/ 47 w 52"/>
                  <a:gd name="T37" fmla="*/ 6 h 59"/>
                  <a:gd name="T38" fmla="*/ 52 w 52"/>
                  <a:gd name="T39" fmla="*/ 21 h 59"/>
                  <a:gd name="T40" fmla="*/ 52 w 52"/>
                  <a:gd name="T41" fmla="*/ 21 h 59"/>
                  <a:gd name="T42" fmla="*/ 40 w 52"/>
                  <a:gd name="T43" fmla="*/ 58 h 59"/>
                  <a:gd name="T44" fmla="*/ 40 w 52"/>
                  <a:gd name="T45" fmla="*/ 58 h 59"/>
                  <a:gd name="T46" fmla="*/ 39 w 52"/>
                  <a:gd name="T47" fmla="*/ 59 h 59"/>
                  <a:gd name="T48" fmla="*/ 39 w 52"/>
                  <a:gd name="T49" fmla="*/ 59 h 59"/>
                  <a:gd name="T50" fmla="*/ 38 w 52"/>
                  <a:gd name="T51" fmla="*/ 58 h 59"/>
                  <a:gd name="T52" fmla="*/ 9 w 52"/>
                  <a:gd name="T53" fmla="*/ 21 h 59"/>
                  <a:gd name="T54" fmla="*/ 4 w 52"/>
                  <a:gd name="T55" fmla="*/ 23 h 59"/>
                  <a:gd name="T56" fmla="*/ 4 w 52"/>
                  <a:gd name="T57" fmla="*/ 23 h 59"/>
                  <a:gd name="T58" fmla="*/ 3 w 52"/>
                  <a:gd name="T59" fmla="*/ 28 h 59"/>
                  <a:gd name="T60" fmla="*/ 3 w 52"/>
                  <a:gd name="T61" fmla="*/ 28 h 59"/>
                  <a:gd name="T62" fmla="*/ 17 w 52"/>
                  <a:gd name="T63" fmla="*/ 48 h 59"/>
                  <a:gd name="T64" fmla="*/ 17 w 52"/>
                  <a:gd name="T65" fmla="*/ 48 h 59"/>
                  <a:gd name="T66" fmla="*/ 38 w 52"/>
                  <a:gd name="T67" fmla="*/ 55 h 59"/>
                  <a:gd name="T68" fmla="*/ 38 w 52"/>
                  <a:gd name="T69" fmla="*/ 55 h 59"/>
                  <a:gd name="T70" fmla="*/ 49 w 52"/>
                  <a:gd name="T71" fmla="*/ 21 h 59"/>
                  <a:gd name="T72" fmla="*/ 49 w 52"/>
                  <a:gd name="T73" fmla="*/ 21 h 59"/>
                  <a:gd name="T74" fmla="*/ 34 w 52"/>
                  <a:gd name="T75" fmla="*/ 3 h 59"/>
                  <a:gd name="T76" fmla="*/ 34 w 52"/>
                  <a:gd name="T77" fmla="*/ 3 h 59"/>
                  <a:gd name="T78" fmla="*/ 32 w 52"/>
                  <a:gd name="T79" fmla="*/ 3 h 59"/>
                  <a:gd name="T80" fmla="*/ 32 w 52"/>
                  <a:gd name="T81" fmla="*/ 3 h 59"/>
                  <a:gd name="T82" fmla="*/ 23 w 52"/>
                  <a:gd name="T83" fmla="*/ 15 h 59"/>
                  <a:gd name="T84" fmla="*/ 23 w 52"/>
                  <a:gd name="T85" fmla="*/ 15 h 59"/>
                  <a:gd name="T86" fmla="*/ 20 w 52"/>
                  <a:gd name="T87" fmla="*/ 26 h 59"/>
                  <a:gd name="T88" fmla="*/ 20 w 52"/>
                  <a:gd name="T89" fmla="*/ 26 h 59"/>
                  <a:gd name="T90" fmla="*/ 19 w 52"/>
                  <a:gd name="T91" fmla="*/ 28 h 59"/>
                  <a:gd name="T92" fmla="*/ 19 w 52"/>
                  <a:gd name="T93" fmla="*/ 28 h 59"/>
                  <a:gd name="T94" fmla="*/ 17 w 52"/>
                  <a:gd name="T95" fmla="*/ 27 h 59"/>
                  <a:gd name="T96" fmla="*/ 17 w 52"/>
                  <a:gd name="T97" fmla="*/ 27 h 59"/>
                  <a:gd name="T98" fmla="*/ 15 w 52"/>
                  <a:gd name="T99" fmla="*/ 24 h 59"/>
                  <a:gd name="T100" fmla="*/ 15 w 52"/>
                  <a:gd name="T101" fmla="*/ 24 h 59"/>
                  <a:gd name="T102" fmla="*/ 9 w 52"/>
                  <a:gd name="T103" fmla="*/ 21 h 59"/>
                  <a:gd name="T104" fmla="*/ 9 w 52"/>
                  <a:gd name="T105" fmla="*/ 21 h 59"/>
                  <a:gd name="T106" fmla="*/ 9 w 52"/>
                  <a:gd name="T107" fmla="*/ 21 h 59"/>
                  <a:gd name="T108" fmla="*/ 19 w 52"/>
                  <a:gd name="T109" fmla="*/ 26 h 59"/>
                  <a:gd name="T110" fmla="*/ 20 w 52"/>
                  <a:gd name="T111" fmla="*/ 25 h 59"/>
                  <a:gd name="T112" fmla="*/ 19 w 52"/>
                  <a:gd name="T113" fmla="*/ 2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" h="59">
                    <a:moveTo>
                      <a:pt x="38" y="58"/>
                    </a:moveTo>
                    <a:cubicBezTo>
                      <a:pt x="38" y="58"/>
                      <a:pt x="28" y="53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7" y="49"/>
                      <a:pt x="0" y="37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5"/>
                      <a:pt x="0" y="22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5" y="19"/>
                      <a:pt x="7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18"/>
                      <a:pt x="16" y="20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0"/>
                      <a:pt x="19" y="17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8"/>
                      <a:pt x="25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3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9" y="0"/>
                      <a:pt x="44" y="2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50" y="10"/>
                      <a:pt x="52" y="15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32"/>
                      <a:pt x="48" y="44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8" y="59"/>
                      <a:pt x="38" y="58"/>
                      <a:pt x="38" y="58"/>
                    </a:cubicBezTo>
                    <a:close/>
                    <a:moveTo>
                      <a:pt x="9" y="21"/>
                    </a:moveTo>
                    <a:cubicBezTo>
                      <a:pt x="8" y="21"/>
                      <a:pt x="6" y="21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3" y="25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35"/>
                      <a:pt x="10" y="47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26" y="50"/>
                      <a:pt x="35" y="54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45" y="42"/>
                      <a:pt x="49" y="30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10"/>
                      <a:pt x="4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8" y="4"/>
                      <a:pt x="25" y="9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1" y="20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8"/>
                      <a:pt x="18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6" y="25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3" y="22"/>
                      <a:pt x="11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lose/>
                    <a:moveTo>
                      <a:pt x="19" y="26"/>
                    </a:move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7" name="Freeform 378"/>
              <p:cNvSpPr/>
              <p:nvPr/>
            </p:nvSpPr>
            <p:spPr bwMode="auto">
              <a:xfrm>
                <a:off x="6892926" y="2147888"/>
                <a:ext cx="989013" cy="609600"/>
              </a:xfrm>
              <a:custGeom>
                <a:avLst/>
                <a:gdLst>
                  <a:gd name="T0" fmla="*/ 260 w 263"/>
                  <a:gd name="T1" fmla="*/ 161 h 162"/>
                  <a:gd name="T2" fmla="*/ 175 w 263"/>
                  <a:gd name="T3" fmla="*/ 83 h 162"/>
                  <a:gd name="T4" fmla="*/ 175 w 263"/>
                  <a:gd name="T5" fmla="*/ 83 h 162"/>
                  <a:gd name="T6" fmla="*/ 175 w 263"/>
                  <a:gd name="T7" fmla="*/ 83 h 162"/>
                  <a:gd name="T8" fmla="*/ 119 w 263"/>
                  <a:gd name="T9" fmla="*/ 28 h 162"/>
                  <a:gd name="T10" fmla="*/ 119 w 263"/>
                  <a:gd name="T11" fmla="*/ 28 h 162"/>
                  <a:gd name="T12" fmla="*/ 61 w 263"/>
                  <a:gd name="T13" fmla="*/ 3 h 162"/>
                  <a:gd name="T14" fmla="*/ 61 w 263"/>
                  <a:gd name="T15" fmla="*/ 3 h 162"/>
                  <a:gd name="T16" fmla="*/ 20 w 263"/>
                  <a:gd name="T17" fmla="*/ 8 h 162"/>
                  <a:gd name="T18" fmla="*/ 20 w 263"/>
                  <a:gd name="T19" fmla="*/ 8 h 162"/>
                  <a:gd name="T20" fmla="*/ 20 w 263"/>
                  <a:gd name="T21" fmla="*/ 8 h 162"/>
                  <a:gd name="T22" fmla="*/ 19 w 263"/>
                  <a:gd name="T23" fmla="*/ 8 h 162"/>
                  <a:gd name="T24" fmla="*/ 19 w 263"/>
                  <a:gd name="T25" fmla="*/ 8 h 162"/>
                  <a:gd name="T26" fmla="*/ 3 w 263"/>
                  <a:gd name="T27" fmla="*/ 5 h 162"/>
                  <a:gd name="T28" fmla="*/ 3 w 263"/>
                  <a:gd name="T29" fmla="*/ 5 h 162"/>
                  <a:gd name="T30" fmla="*/ 2 w 263"/>
                  <a:gd name="T31" fmla="*/ 5 h 162"/>
                  <a:gd name="T32" fmla="*/ 2 w 263"/>
                  <a:gd name="T33" fmla="*/ 5 h 162"/>
                  <a:gd name="T34" fmla="*/ 0 w 263"/>
                  <a:gd name="T35" fmla="*/ 3 h 162"/>
                  <a:gd name="T36" fmla="*/ 0 w 263"/>
                  <a:gd name="T37" fmla="*/ 3 h 162"/>
                  <a:gd name="T38" fmla="*/ 1 w 263"/>
                  <a:gd name="T39" fmla="*/ 2 h 162"/>
                  <a:gd name="T40" fmla="*/ 1 w 263"/>
                  <a:gd name="T41" fmla="*/ 2 h 162"/>
                  <a:gd name="T42" fmla="*/ 3 w 263"/>
                  <a:gd name="T43" fmla="*/ 2 h 162"/>
                  <a:gd name="T44" fmla="*/ 3 w 263"/>
                  <a:gd name="T45" fmla="*/ 2 h 162"/>
                  <a:gd name="T46" fmla="*/ 19 w 263"/>
                  <a:gd name="T47" fmla="*/ 5 h 162"/>
                  <a:gd name="T48" fmla="*/ 19 w 263"/>
                  <a:gd name="T49" fmla="*/ 5 h 162"/>
                  <a:gd name="T50" fmla="*/ 20 w 263"/>
                  <a:gd name="T51" fmla="*/ 5 h 162"/>
                  <a:gd name="T52" fmla="*/ 20 w 263"/>
                  <a:gd name="T53" fmla="*/ 5 h 162"/>
                  <a:gd name="T54" fmla="*/ 61 w 263"/>
                  <a:gd name="T55" fmla="*/ 0 h 162"/>
                  <a:gd name="T56" fmla="*/ 61 w 263"/>
                  <a:gd name="T57" fmla="*/ 0 h 162"/>
                  <a:gd name="T58" fmla="*/ 121 w 263"/>
                  <a:gd name="T59" fmla="*/ 26 h 162"/>
                  <a:gd name="T60" fmla="*/ 121 w 263"/>
                  <a:gd name="T61" fmla="*/ 26 h 162"/>
                  <a:gd name="T62" fmla="*/ 121 w 263"/>
                  <a:gd name="T63" fmla="*/ 26 h 162"/>
                  <a:gd name="T64" fmla="*/ 177 w 263"/>
                  <a:gd name="T65" fmla="*/ 81 h 162"/>
                  <a:gd name="T66" fmla="*/ 177 w 263"/>
                  <a:gd name="T67" fmla="*/ 81 h 162"/>
                  <a:gd name="T68" fmla="*/ 263 w 263"/>
                  <a:gd name="T69" fmla="*/ 160 h 162"/>
                  <a:gd name="T70" fmla="*/ 263 w 263"/>
                  <a:gd name="T71" fmla="*/ 160 h 162"/>
                  <a:gd name="T72" fmla="*/ 262 w 263"/>
                  <a:gd name="T73" fmla="*/ 162 h 162"/>
                  <a:gd name="T74" fmla="*/ 262 w 263"/>
                  <a:gd name="T75" fmla="*/ 162 h 162"/>
                  <a:gd name="T76" fmla="*/ 261 w 263"/>
                  <a:gd name="T77" fmla="*/ 162 h 162"/>
                  <a:gd name="T78" fmla="*/ 261 w 263"/>
                  <a:gd name="T79" fmla="*/ 162 h 162"/>
                  <a:gd name="T80" fmla="*/ 260 w 263"/>
                  <a:gd name="T81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3" h="162">
                    <a:moveTo>
                      <a:pt x="260" y="161"/>
                    </a:moveTo>
                    <a:cubicBezTo>
                      <a:pt x="250" y="121"/>
                      <a:pt x="213" y="102"/>
                      <a:pt x="175" y="83"/>
                    </a:cubicBezTo>
                    <a:cubicBezTo>
                      <a:pt x="175" y="83"/>
                      <a:pt x="175" y="83"/>
                      <a:pt x="175" y="83"/>
                    </a:cubicBezTo>
                    <a:cubicBezTo>
                      <a:pt x="175" y="83"/>
                      <a:pt x="175" y="83"/>
                      <a:pt x="175" y="83"/>
                    </a:cubicBezTo>
                    <a:cubicBezTo>
                      <a:pt x="150" y="69"/>
                      <a:pt x="133" y="50"/>
                      <a:pt x="119" y="28"/>
                    </a:cubicBezTo>
                    <a:cubicBezTo>
                      <a:pt x="119" y="28"/>
                      <a:pt x="119" y="28"/>
                      <a:pt x="119" y="28"/>
                    </a:cubicBezTo>
                    <a:cubicBezTo>
                      <a:pt x="104" y="9"/>
                      <a:pt x="84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48" y="3"/>
                      <a:pt x="34" y="5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3" y="8"/>
                      <a:pt x="8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9" y="2"/>
                      <a:pt x="14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34" y="2"/>
                      <a:pt x="48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84" y="0"/>
                      <a:pt x="106" y="7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35" y="48"/>
                      <a:pt x="152" y="66"/>
                      <a:pt x="177" y="81"/>
                    </a:cubicBezTo>
                    <a:cubicBezTo>
                      <a:pt x="177" y="81"/>
                      <a:pt x="177" y="81"/>
                      <a:pt x="177" y="81"/>
                    </a:cubicBezTo>
                    <a:cubicBezTo>
                      <a:pt x="214" y="100"/>
                      <a:pt x="252" y="119"/>
                      <a:pt x="263" y="160"/>
                    </a:cubicBezTo>
                    <a:cubicBezTo>
                      <a:pt x="263" y="160"/>
                      <a:pt x="263" y="160"/>
                      <a:pt x="263" y="160"/>
                    </a:cubicBezTo>
                    <a:cubicBezTo>
                      <a:pt x="263" y="161"/>
                      <a:pt x="263" y="161"/>
                      <a:pt x="262" y="162"/>
                    </a:cubicBezTo>
                    <a:cubicBezTo>
                      <a:pt x="262" y="162"/>
                      <a:pt x="262" y="162"/>
                      <a:pt x="262" y="162"/>
                    </a:cubicBezTo>
                    <a:cubicBezTo>
                      <a:pt x="262" y="162"/>
                      <a:pt x="262" y="162"/>
                      <a:pt x="261" y="162"/>
                    </a:cubicBezTo>
                    <a:cubicBezTo>
                      <a:pt x="261" y="162"/>
                      <a:pt x="261" y="162"/>
                      <a:pt x="261" y="162"/>
                    </a:cubicBezTo>
                    <a:cubicBezTo>
                      <a:pt x="261" y="162"/>
                      <a:pt x="260" y="161"/>
                      <a:pt x="260" y="16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8" name="Freeform 379"/>
              <p:cNvSpPr/>
              <p:nvPr/>
            </p:nvSpPr>
            <p:spPr bwMode="auto">
              <a:xfrm>
                <a:off x="7775576" y="2598738"/>
                <a:ext cx="134938" cy="153988"/>
              </a:xfrm>
              <a:custGeom>
                <a:avLst/>
                <a:gdLst>
                  <a:gd name="T0" fmla="*/ 16 w 36"/>
                  <a:gd name="T1" fmla="*/ 30 h 41"/>
                  <a:gd name="T2" fmla="*/ 17 w 36"/>
                  <a:gd name="T3" fmla="*/ 14 h 41"/>
                  <a:gd name="T4" fmla="*/ 34 w 36"/>
                  <a:gd name="T5" fmla="*/ 9 h 41"/>
                  <a:gd name="T6" fmla="*/ 14 w 36"/>
                  <a:gd name="T7" fmla="*/ 13 h 41"/>
                  <a:gd name="T8" fmla="*/ 6 w 36"/>
                  <a:gd name="T9" fmla="*/ 38 h 41"/>
                  <a:gd name="T10" fmla="*/ 16 w 36"/>
                  <a:gd name="T11" fmla="*/ 3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41">
                    <a:moveTo>
                      <a:pt x="16" y="30"/>
                    </a:moveTo>
                    <a:cubicBezTo>
                      <a:pt x="17" y="22"/>
                      <a:pt x="17" y="14"/>
                      <a:pt x="17" y="14"/>
                    </a:cubicBezTo>
                    <a:cubicBezTo>
                      <a:pt x="17" y="14"/>
                      <a:pt x="31" y="18"/>
                      <a:pt x="34" y="9"/>
                    </a:cubicBezTo>
                    <a:cubicBezTo>
                      <a:pt x="36" y="0"/>
                      <a:pt x="24" y="1"/>
                      <a:pt x="14" y="13"/>
                    </a:cubicBezTo>
                    <a:cubicBezTo>
                      <a:pt x="7" y="21"/>
                      <a:pt x="0" y="32"/>
                      <a:pt x="6" y="38"/>
                    </a:cubicBezTo>
                    <a:cubicBezTo>
                      <a:pt x="9" y="41"/>
                      <a:pt x="14" y="37"/>
                      <a:pt x="16" y="30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39" name="Freeform 380"/>
              <p:cNvSpPr>
                <a:spLocks noEditPoints="1"/>
              </p:cNvSpPr>
              <p:nvPr/>
            </p:nvSpPr>
            <p:spPr bwMode="auto">
              <a:xfrm>
                <a:off x="7783513" y="2606675"/>
                <a:ext cx="127000" cy="142875"/>
              </a:xfrm>
              <a:custGeom>
                <a:avLst/>
                <a:gdLst>
                  <a:gd name="T0" fmla="*/ 3 w 34"/>
                  <a:gd name="T1" fmla="*/ 37 h 38"/>
                  <a:gd name="T2" fmla="*/ 0 w 34"/>
                  <a:gd name="T3" fmla="*/ 30 h 38"/>
                  <a:gd name="T4" fmla="*/ 0 w 34"/>
                  <a:gd name="T5" fmla="*/ 30 h 38"/>
                  <a:gd name="T6" fmla="*/ 11 w 34"/>
                  <a:gd name="T7" fmla="*/ 10 h 38"/>
                  <a:gd name="T8" fmla="*/ 11 w 34"/>
                  <a:gd name="T9" fmla="*/ 10 h 38"/>
                  <a:gd name="T10" fmla="*/ 28 w 34"/>
                  <a:gd name="T11" fmla="*/ 0 h 38"/>
                  <a:gd name="T12" fmla="*/ 28 w 34"/>
                  <a:gd name="T13" fmla="*/ 0 h 38"/>
                  <a:gd name="T14" fmla="*/ 32 w 34"/>
                  <a:gd name="T15" fmla="*/ 1 h 38"/>
                  <a:gd name="T16" fmla="*/ 32 w 34"/>
                  <a:gd name="T17" fmla="*/ 1 h 38"/>
                  <a:gd name="T18" fmla="*/ 34 w 34"/>
                  <a:gd name="T19" fmla="*/ 5 h 38"/>
                  <a:gd name="T20" fmla="*/ 34 w 34"/>
                  <a:gd name="T21" fmla="*/ 5 h 38"/>
                  <a:gd name="T22" fmla="*/ 33 w 34"/>
                  <a:gd name="T23" fmla="*/ 7 h 38"/>
                  <a:gd name="T24" fmla="*/ 33 w 34"/>
                  <a:gd name="T25" fmla="*/ 7 h 38"/>
                  <a:gd name="T26" fmla="*/ 22 w 34"/>
                  <a:gd name="T27" fmla="*/ 14 h 38"/>
                  <a:gd name="T28" fmla="*/ 22 w 34"/>
                  <a:gd name="T29" fmla="*/ 14 h 38"/>
                  <a:gd name="T30" fmla="*/ 16 w 34"/>
                  <a:gd name="T31" fmla="*/ 14 h 38"/>
                  <a:gd name="T32" fmla="*/ 16 w 34"/>
                  <a:gd name="T33" fmla="*/ 14 h 38"/>
                  <a:gd name="T34" fmla="*/ 16 w 34"/>
                  <a:gd name="T35" fmla="*/ 16 h 38"/>
                  <a:gd name="T36" fmla="*/ 16 w 34"/>
                  <a:gd name="T37" fmla="*/ 16 h 38"/>
                  <a:gd name="T38" fmla="*/ 15 w 34"/>
                  <a:gd name="T39" fmla="*/ 28 h 38"/>
                  <a:gd name="T40" fmla="*/ 15 w 34"/>
                  <a:gd name="T41" fmla="*/ 28 h 38"/>
                  <a:gd name="T42" fmla="*/ 7 w 34"/>
                  <a:gd name="T43" fmla="*/ 38 h 38"/>
                  <a:gd name="T44" fmla="*/ 7 w 34"/>
                  <a:gd name="T45" fmla="*/ 38 h 38"/>
                  <a:gd name="T46" fmla="*/ 7 w 34"/>
                  <a:gd name="T47" fmla="*/ 38 h 38"/>
                  <a:gd name="T48" fmla="*/ 7 w 34"/>
                  <a:gd name="T49" fmla="*/ 38 h 38"/>
                  <a:gd name="T50" fmla="*/ 3 w 34"/>
                  <a:gd name="T51" fmla="*/ 37 h 38"/>
                  <a:gd name="T52" fmla="*/ 3 w 34"/>
                  <a:gd name="T53" fmla="*/ 30 h 38"/>
                  <a:gd name="T54" fmla="*/ 5 w 34"/>
                  <a:gd name="T55" fmla="*/ 35 h 38"/>
                  <a:gd name="T56" fmla="*/ 5 w 34"/>
                  <a:gd name="T57" fmla="*/ 35 h 38"/>
                  <a:gd name="T58" fmla="*/ 7 w 34"/>
                  <a:gd name="T59" fmla="*/ 35 h 38"/>
                  <a:gd name="T60" fmla="*/ 7 w 34"/>
                  <a:gd name="T61" fmla="*/ 35 h 38"/>
                  <a:gd name="T62" fmla="*/ 12 w 34"/>
                  <a:gd name="T63" fmla="*/ 28 h 38"/>
                  <a:gd name="T64" fmla="*/ 12 w 34"/>
                  <a:gd name="T65" fmla="*/ 28 h 38"/>
                  <a:gd name="T66" fmla="*/ 12 w 34"/>
                  <a:gd name="T67" fmla="*/ 28 h 38"/>
                  <a:gd name="T68" fmla="*/ 13 w 34"/>
                  <a:gd name="T69" fmla="*/ 16 h 38"/>
                  <a:gd name="T70" fmla="*/ 13 w 34"/>
                  <a:gd name="T71" fmla="*/ 16 h 38"/>
                  <a:gd name="T72" fmla="*/ 13 w 34"/>
                  <a:gd name="T73" fmla="*/ 12 h 38"/>
                  <a:gd name="T74" fmla="*/ 13 w 34"/>
                  <a:gd name="T75" fmla="*/ 12 h 38"/>
                  <a:gd name="T76" fmla="*/ 3 w 34"/>
                  <a:gd name="T77" fmla="*/ 30 h 38"/>
                  <a:gd name="T78" fmla="*/ 17 w 34"/>
                  <a:gd name="T79" fmla="*/ 11 h 38"/>
                  <a:gd name="T80" fmla="*/ 22 w 34"/>
                  <a:gd name="T81" fmla="*/ 11 h 38"/>
                  <a:gd name="T82" fmla="*/ 22 w 34"/>
                  <a:gd name="T83" fmla="*/ 11 h 38"/>
                  <a:gd name="T84" fmla="*/ 30 w 34"/>
                  <a:gd name="T85" fmla="*/ 7 h 38"/>
                  <a:gd name="T86" fmla="*/ 30 w 34"/>
                  <a:gd name="T87" fmla="*/ 7 h 38"/>
                  <a:gd name="T88" fmla="*/ 31 w 34"/>
                  <a:gd name="T89" fmla="*/ 5 h 38"/>
                  <a:gd name="T90" fmla="*/ 31 w 34"/>
                  <a:gd name="T91" fmla="*/ 5 h 38"/>
                  <a:gd name="T92" fmla="*/ 28 w 34"/>
                  <a:gd name="T93" fmla="*/ 3 h 38"/>
                  <a:gd name="T94" fmla="*/ 28 w 34"/>
                  <a:gd name="T95" fmla="*/ 3 h 38"/>
                  <a:gd name="T96" fmla="*/ 15 w 34"/>
                  <a:gd name="T97" fmla="*/ 10 h 38"/>
                  <a:gd name="T98" fmla="*/ 15 w 34"/>
                  <a:gd name="T99" fmla="*/ 10 h 38"/>
                  <a:gd name="T100" fmla="*/ 15 w 34"/>
                  <a:gd name="T101" fmla="*/ 10 h 38"/>
                  <a:gd name="T102" fmla="*/ 15 w 34"/>
                  <a:gd name="T103" fmla="*/ 10 h 38"/>
                  <a:gd name="T104" fmla="*/ 15 w 34"/>
                  <a:gd name="T105" fmla="*/ 10 h 38"/>
                  <a:gd name="T106" fmla="*/ 15 w 34"/>
                  <a:gd name="T107" fmla="*/ 10 h 38"/>
                  <a:gd name="T108" fmla="*/ 17 w 34"/>
                  <a:gd name="T109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38">
                    <a:moveTo>
                      <a:pt x="3" y="37"/>
                    </a:moveTo>
                    <a:cubicBezTo>
                      <a:pt x="1" y="35"/>
                      <a:pt x="0" y="33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3"/>
                      <a:pt x="6" y="16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7" y="3"/>
                      <a:pt x="23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31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2"/>
                      <a:pt x="34" y="3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6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13"/>
                      <a:pt x="26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4"/>
                      <a:pt x="18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9"/>
                      <a:pt x="16" y="24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34"/>
                      <a:pt x="11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6" y="38"/>
                      <a:pt x="4" y="38"/>
                      <a:pt x="3" y="37"/>
                    </a:cubicBezTo>
                    <a:close/>
                    <a:moveTo>
                      <a:pt x="3" y="30"/>
                    </a:moveTo>
                    <a:cubicBezTo>
                      <a:pt x="3" y="32"/>
                      <a:pt x="4" y="33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6" y="35"/>
                      <a:pt x="6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6"/>
                      <a:pt x="11" y="33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3" y="23"/>
                      <a:pt x="13" y="19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8"/>
                      <a:pt x="3" y="25"/>
                      <a:pt x="3" y="30"/>
                    </a:cubicBezTo>
                    <a:close/>
                    <a:moveTo>
                      <a:pt x="17" y="11"/>
                    </a:moveTo>
                    <a:cubicBezTo>
                      <a:pt x="19" y="11"/>
                      <a:pt x="20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6" y="11"/>
                      <a:pt x="29" y="10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1" y="6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3"/>
                      <a:pt x="30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5" y="3"/>
                      <a:pt x="20" y="5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6" y="10"/>
                      <a:pt x="17" y="1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0" name="Freeform 381"/>
              <p:cNvSpPr/>
              <p:nvPr/>
            </p:nvSpPr>
            <p:spPr bwMode="auto">
              <a:xfrm>
                <a:off x="7869238" y="2716213"/>
                <a:ext cx="161925" cy="104775"/>
              </a:xfrm>
              <a:custGeom>
                <a:avLst/>
                <a:gdLst>
                  <a:gd name="T0" fmla="*/ 1 w 43"/>
                  <a:gd name="T1" fmla="*/ 8 h 28"/>
                  <a:gd name="T2" fmla="*/ 41 w 43"/>
                  <a:gd name="T3" fmla="*/ 14 h 28"/>
                  <a:gd name="T4" fmla="*/ 21 w 43"/>
                  <a:gd name="T5" fmla="*/ 25 h 28"/>
                  <a:gd name="T6" fmla="*/ 0 w 43"/>
                  <a:gd name="T7" fmla="*/ 12 h 28"/>
                  <a:gd name="T8" fmla="*/ 1 w 43"/>
                  <a:gd name="T9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28">
                    <a:moveTo>
                      <a:pt x="1" y="8"/>
                    </a:moveTo>
                    <a:cubicBezTo>
                      <a:pt x="17" y="4"/>
                      <a:pt x="37" y="0"/>
                      <a:pt x="41" y="14"/>
                    </a:cubicBezTo>
                    <a:cubicBezTo>
                      <a:pt x="43" y="20"/>
                      <a:pt x="33" y="28"/>
                      <a:pt x="21" y="25"/>
                    </a:cubicBezTo>
                    <a:cubicBezTo>
                      <a:pt x="9" y="22"/>
                      <a:pt x="0" y="12"/>
                      <a:pt x="0" y="12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97A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1" name="Freeform 382"/>
              <p:cNvSpPr>
                <a:spLocks noEditPoints="1"/>
              </p:cNvSpPr>
              <p:nvPr/>
            </p:nvSpPr>
            <p:spPr bwMode="auto">
              <a:xfrm>
                <a:off x="7866063" y="2727325"/>
                <a:ext cx="165100" cy="90488"/>
              </a:xfrm>
              <a:custGeom>
                <a:avLst/>
                <a:gdLst>
                  <a:gd name="T0" fmla="*/ 22 w 44"/>
                  <a:gd name="T1" fmla="*/ 23 h 24"/>
                  <a:gd name="T2" fmla="*/ 0 w 44"/>
                  <a:gd name="T3" fmla="*/ 10 h 24"/>
                  <a:gd name="T4" fmla="*/ 0 w 44"/>
                  <a:gd name="T5" fmla="*/ 10 h 24"/>
                  <a:gd name="T6" fmla="*/ 0 w 44"/>
                  <a:gd name="T7" fmla="*/ 9 h 24"/>
                  <a:gd name="T8" fmla="*/ 0 w 44"/>
                  <a:gd name="T9" fmla="*/ 9 h 24"/>
                  <a:gd name="T10" fmla="*/ 0 w 44"/>
                  <a:gd name="T11" fmla="*/ 5 h 24"/>
                  <a:gd name="T12" fmla="*/ 2 w 44"/>
                  <a:gd name="T13" fmla="*/ 3 h 24"/>
                  <a:gd name="T14" fmla="*/ 2 w 44"/>
                  <a:gd name="T15" fmla="*/ 3 h 24"/>
                  <a:gd name="T16" fmla="*/ 25 w 44"/>
                  <a:gd name="T17" fmla="*/ 0 h 24"/>
                  <a:gd name="T18" fmla="*/ 25 w 44"/>
                  <a:gd name="T19" fmla="*/ 0 h 24"/>
                  <a:gd name="T20" fmla="*/ 44 w 44"/>
                  <a:gd name="T21" fmla="*/ 11 h 24"/>
                  <a:gd name="T22" fmla="*/ 44 w 44"/>
                  <a:gd name="T23" fmla="*/ 11 h 24"/>
                  <a:gd name="T24" fmla="*/ 44 w 44"/>
                  <a:gd name="T25" fmla="*/ 13 h 24"/>
                  <a:gd name="T26" fmla="*/ 44 w 44"/>
                  <a:gd name="T27" fmla="*/ 13 h 24"/>
                  <a:gd name="T28" fmla="*/ 27 w 44"/>
                  <a:gd name="T29" fmla="*/ 24 h 24"/>
                  <a:gd name="T30" fmla="*/ 27 w 44"/>
                  <a:gd name="T31" fmla="*/ 24 h 24"/>
                  <a:gd name="T32" fmla="*/ 22 w 44"/>
                  <a:gd name="T33" fmla="*/ 23 h 24"/>
                  <a:gd name="T34" fmla="*/ 8 w 44"/>
                  <a:gd name="T35" fmla="*/ 13 h 24"/>
                  <a:gd name="T36" fmla="*/ 23 w 44"/>
                  <a:gd name="T37" fmla="*/ 20 h 24"/>
                  <a:gd name="T38" fmla="*/ 23 w 44"/>
                  <a:gd name="T39" fmla="*/ 20 h 24"/>
                  <a:gd name="T40" fmla="*/ 27 w 44"/>
                  <a:gd name="T41" fmla="*/ 21 h 24"/>
                  <a:gd name="T42" fmla="*/ 27 w 44"/>
                  <a:gd name="T43" fmla="*/ 21 h 24"/>
                  <a:gd name="T44" fmla="*/ 37 w 44"/>
                  <a:gd name="T45" fmla="*/ 18 h 24"/>
                  <a:gd name="T46" fmla="*/ 37 w 44"/>
                  <a:gd name="T47" fmla="*/ 18 h 24"/>
                  <a:gd name="T48" fmla="*/ 41 w 44"/>
                  <a:gd name="T49" fmla="*/ 13 h 24"/>
                  <a:gd name="T50" fmla="*/ 41 w 44"/>
                  <a:gd name="T51" fmla="*/ 13 h 24"/>
                  <a:gd name="T52" fmla="*/ 41 w 44"/>
                  <a:gd name="T53" fmla="*/ 12 h 24"/>
                  <a:gd name="T54" fmla="*/ 41 w 44"/>
                  <a:gd name="T55" fmla="*/ 12 h 24"/>
                  <a:gd name="T56" fmla="*/ 25 w 44"/>
                  <a:gd name="T57" fmla="*/ 3 h 24"/>
                  <a:gd name="T58" fmla="*/ 25 w 44"/>
                  <a:gd name="T59" fmla="*/ 3 h 24"/>
                  <a:gd name="T60" fmla="*/ 3 w 44"/>
                  <a:gd name="T61" fmla="*/ 6 h 24"/>
                  <a:gd name="T62" fmla="*/ 3 w 44"/>
                  <a:gd name="T63" fmla="*/ 6 h 24"/>
                  <a:gd name="T64" fmla="*/ 3 w 44"/>
                  <a:gd name="T65" fmla="*/ 8 h 24"/>
                  <a:gd name="T66" fmla="*/ 8 w 44"/>
                  <a:gd name="T67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" h="24">
                    <a:moveTo>
                      <a:pt x="22" y="23"/>
                    </a:moveTo>
                    <a:cubicBezTo>
                      <a:pt x="9" y="2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9" y="1"/>
                      <a:pt x="17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34" y="0"/>
                      <a:pt x="41" y="2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2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9"/>
                      <a:pt x="36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6" y="24"/>
                      <a:pt x="24" y="24"/>
                      <a:pt x="22" y="23"/>
                    </a:cubicBezTo>
                    <a:close/>
                    <a:moveTo>
                      <a:pt x="8" y="13"/>
                    </a:moveTo>
                    <a:cubicBezTo>
                      <a:pt x="11" y="16"/>
                      <a:pt x="17" y="19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31" y="21"/>
                      <a:pt x="35" y="20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40" y="16"/>
                      <a:pt x="41" y="14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9" y="5"/>
                      <a:pt x="33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8" y="3"/>
                      <a:pt x="10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5" y="11"/>
                      <a:pt x="8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2" name="Freeform 383"/>
              <p:cNvSpPr/>
              <p:nvPr/>
            </p:nvSpPr>
            <p:spPr bwMode="auto">
              <a:xfrm>
                <a:off x="7227888" y="2103438"/>
                <a:ext cx="107950" cy="195263"/>
              </a:xfrm>
              <a:custGeom>
                <a:avLst/>
                <a:gdLst>
                  <a:gd name="T0" fmla="*/ 16 w 29"/>
                  <a:gd name="T1" fmla="*/ 38 h 52"/>
                  <a:gd name="T2" fmla="*/ 12 w 29"/>
                  <a:gd name="T3" fmla="*/ 21 h 52"/>
                  <a:gd name="T4" fmla="*/ 29 w 29"/>
                  <a:gd name="T5" fmla="*/ 10 h 52"/>
                  <a:gd name="T6" fmla="*/ 9 w 29"/>
                  <a:gd name="T7" fmla="*/ 21 h 52"/>
                  <a:gd name="T8" fmla="*/ 9 w 29"/>
                  <a:gd name="T9" fmla="*/ 50 h 52"/>
                  <a:gd name="T10" fmla="*/ 16 w 29"/>
                  <a:gd name="T11" fmla="*/ 3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2">
                    <a:moveTo>
                      <a:pt x="16" y="38"/>
                    </a:moveTo>
                    <a:cubicBezTo>
                      <a:pt x="15" y="29"/>
                      <a:pt x="12" y="21"/>
                      <a:pt x="12" y="21"/>
                    </a:cubicBezTo>
                    <a:cubicBezTo>
                      <a:pt x="12" y="21"/>
                      <a:pt x="29" y="21"/>
                      <a:pt x="29" y="10"/>
                    </a:cubicBezTo>
                    <a:cubicBezTo>
                      <a:pt x="29" y="0"/>
                      <a:pt x="16" y="5"/>
                      <a:pt x="9" y="21"/>
                    </a:cubicBezTo>
                    <a:cubicBezTo>
                      <a:pt x="4" y="32"/>
                      <a:pt x="0" y="46"/>
                      <a:pt x="9" y="50"/>
                    </a:cubicBezTo>
                    <a:cubicBezTo>
                      <a:pt x="13" y="52"/>
                      <a:pt x="17" y="47"/>
                      <a:pt x="16" y="38"/>
                    </a:cubicBezTo>
                    <a:close/>
                  </a:path>
                </a:pathLst>
              </a:custGeom>
              <a:solidFill>
                <a:srgbClr val="97A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3" name="Freeform 384"/>
              <p:cNvSpPr>
                <a:spLocks noEditPoints="1"/>
              </p:cNvSpPr>
              <p:nvPr/>
            </p:nvSpPr>
            <p:spPr bwMode="auto">
              <a:xfrm>
                <a:off x="7235826" y="2114550"/>
                <a:ext cx="107950" cy="184150"/>
              </a:xfrm>
              <a:custGeom>
                <a:avLst/>
                <a:gdLst>
                  <a:gd name="T0" fmla="*/ 6 w 29"/>
                  <a:gd name="T1" fmla="*/ 48 h 49"/>
                  <a:gd name="T2" fmla="*/ 0 w 29"/>
                  <a:gd name="T3" fmla="*/ 38 h 49"/>
                  <a:gd name="T4" fmla="*/ 0 w 29"/>
                  <a:gd name="T5" fmla="*/ 38 h 49"/>
                  <a:gd name="T6" fmla="*/ 6 w 29"/>
                  <a:gd name="T7" fmla="*/ 17 h 49"/>
                  <a:gd name="T8" fmla="*/ 6 w 29"/>
                  <a:gd name="T9" fmla="*/ 17 h 49"/>
                  <a:gd name="T10" fmla="*/ 23 w 29"/>
                  <a:gd name="T11" fmla="*/ 0 h 49"/>
                  <a:gd name="T12" fmla="*/ 23 w 29"/>
                  <a:gd name="T13" fmla="*/ 0 h 49"/>
                  <a:gd name="T14" fmla="*/ 29 w 29"/>
                  <a:gd name="T15" fmla="*/ 7 h 49"/>
                  <a:gd name="T16" fmla="*/ 29 w 29"/>
                  <a:gd name="T17" fmla="*/ 7 h 49"/>
                  <a:gd name="T18" fmla="*/ 29 w 29"/>
                  <a:gd name="T19" fmla="*/ 7 h 49"/>
                  <a:gd name="T20" fmla="*/ 29 w 29"/>
                  <a:gd name="T21" fmla="*/ 7 h 49"/>
                  <a:gd name="T22" fmla="*/ 19 w 29"/>
                  <a:gd name="T23" fmla="*/ 18 h 49"/>
                  <a:gd name="T24" fmla="*/ 19 w 29"/>
                  <a:gd name="T25" fmla="*/ 18 h 49"/>
                  <a:gd name="T26" fmla="*/ 12 w 29"/>
                  <a:gd name="T27" fmla="*/ 19 h 49"/>
                  <a:gd name="T28" fmla="*/ 12 w 29"/>
                  <a:gd name="T29" fmla="*/ 19 h 49"/>
                  <a:gd name="T30" fmla="*/ 16 w 29"/>
                  <a:gd name="T31" fmla="*/ 35 h 49"/>
                  <a:gd name="T32" fmla="*/ 16 w 29"/>
                  <a:gd name="T33" fmla="*/ 35 h 49"/>
                  <a:gd name="T34" fmla="*/ 14 w 29"/>
                  <a:gd name="T35" fmla="*/ 35 h 49"/>
                  <a:gd name="T36" fmla="*/ 16 w 29"/>
                  <a:gd name="T37" fmla="*/ 35 h 49"/>
                  <a:gd name="T38" fmla="*/ 16 w 29"/>
                  <a:gd name="T39" fmla="*/ 37 h 49"/>
                  <a:gd name="T40" fmla="*/ 16 w 29"/>
                  <a:gd name="T41" fmla="*/ 37 h 49"/>
                  <a:gd name="T42" fmla="*/ 9 w 29"/>
                  <a:gd name="T43" fmla="*/ 49 h 49"/>
                  <a:gd name="T44" fmla="*/ 9 w 29"/>
                  <a:gd name="T45" fmla="*/ 49 h 49"/>
                  <a:gd name="T46" fmla="*/ 6 w 29"/>
                  <a:gd name="T47" fmla="*/ 48 h 49"/>
                  <a:gd name="T48" fmla="*/ 8 w 29"/>
                  <a:gd name="T49" fmla="*/ 18 h 49"/>
                  <a:gd name="T50" fmla="*/ 3 w 29"/>
                  <a:gd name="T51" fmla="*/ 38 h 49"/>
                  <a:gd name="T52" fmla="*/ 3 w 29"/>
                  <a:gd name="T53" fmla="*/ 38 h 49"/>
                  <a:gd name="T54" fmla="*/ 7 w 29"/>
                  <a:gd name="T55" fmla="*/ 46 h 49"/>
                  <a:gd name="T56" fmla="*/ 7 w 29"/>
                  <a:gd name="T57" fmla="*/ 46 h 49"/>
                  <a:gd name="T58" fmla="*/ 9 w 29"/>
                  <a:gd name="T59" fmla="*/ 46 h 49"/>
                  <a:gd name="T60" fmla="*/ 9 w 29"/>
                  <a:gd name="T61" fmla="*/ 46 h 49"/>
                  <a:gd name="T62" fmla="*/ 11 w 29"/>
                  <a:gd name="T63" fmla="*/ 44 h 49"/>
                  <a:gd name="T64" fmla="*/ 11 w 29"/>
                  <a:gd name="T65" fmla="*/ 44 h 49"/>
                  <a:gd name="T66" fmla="*/ 13 w 29"/>
                  <a:gd name="T67" fmla="*/ 37 h 49"/>
                  <a:gd name="T68" fmla="*/ 13 w 29"/>
                  <a:gd name="T69" fmla="*/ 37 h 49"/>
                  <a:gd name="T70" fmla="*/ 13 w 29"/>
                  <a:gd name="T71" fmla="*/ 36 h 49"/>
                  <a:gd name="T72" fmla="*/ 13 w 29"/>
                  <a:gd name="T73" fmla="*/ 36 h 49"/>
                  <a:gd name="T74" fmla="*/ 13 w 29"/>
                  <a:gd name="T75" fmla="*/ 36 h 49"/>
                  <a:gd name="T76" fmla="*/ 9 w 29"/>
                  <a:gd name="T77" fmla="*/ 18 h 49"/>
                  <a:gd name="T78" fmla="*/ 9 w 29"/>
                  <a:gd name="T79" fmla="*/ 18 h 49"/>
                  <a:gd name="T80" fmla="*/ 9 w 29"/>
                  <a:gd name="T81" fmla="*/ 18 h 49"/>
                  <a:gd name="T82" fmla="*/ 9 w 29"/>
                  <a:gd name="T83" fmla="*/ 18 h 49"/>
                  <a:gd name="T84" fmla="*/ 8 w 29"/>
                  <a:gd name="T85" fmla="*/ 18 h 49"/>
                  <a:gd name="T86" fmla="*/ 9 w 29"/>
                  <a:gd name="T87" fmla="*/ 16 h 49"/>
                  <a:gd name="T88" fmla="*/ 10 w 29"/>
                  <a:gd name="T89" fmla="*/ 16 h 49"/>
                  <a:gd name="T90" fmla="*/ 10 w 29"/>
                  <a:gd name="T91" fmla="*/ 16 h 49"/>
                  <a:gd name="T92" fmla="*/ 18 w 29"/>
                  <a:gd name="T93" fmla="*/ 15 h 49"/>
                  <a:gd name="T94" fmla="*/ 18 w 29"/>
                  <a:gd name="T95" fmla="*/ 15 h 49"/>
                  <a:gd name="T96" fmla="*/ 26 w 29"/>
                  <a:gd name="T97" fmla="*/ 7 h 49"/>
                  <a:gd name="T98" fmla="*/ 26 w 29"/>
                  <a:gd name="T99" fmla="*/ 7 h 49"/>
                  <a:gd name="T100" fmla="*/ 26 w 29"/>
                  <a:gd name="T101" fmla="*/ 7 h 49"/>
                  <a:gd name="T102" fmla="*/ 26 w 29"/>
                  <a:gd name="T103" fmla="*/ 7 h 49"/>
                  <a:gd name="T104" fmla="*/ 23 w 29"/>
                  <a:gd name="T105" fmla="*/ 3 h 49"/>
                  <a:gd name="T106" fmla="*/ 23 w 29"/>
                  <a:gd name="T107" fmla="*/ 3 h 49"/>
                  <a:gd name="T108" fmla="*/ 23 w 29"/>
                  <a:gd name="T109" fmla="*/ 3 h 49"/>
                  <a:gd name="T110" fmla="*/ 23 w 29"/>
                  <a:gd name="T111" fmla="*/ 3 h 49"/>
                  <a:gd name="T112" fmla="*/ 9 w 29"/>
                  <a:gd name="T113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49">
                    <a:moveTo>
                      <a:pt x="6" y="48"/>
                    </a:moveTo>
                    <a:cubicBezTo>
                      <a:pt x="2" y="46"/>
                      <a:pt x="0" y="42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1"/>
                      <a:pt x="3" y="24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7"/>
                      <a:pt x="17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6" y="0"/>
                      <a:pt x="29" y="3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14"/>
                      <a:pt x="23" y="17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6" y="19"/>
                      <a:pt x="14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22"/>
                      <a:pt x="15" y="29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6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44"/>
                      <a:pt x="13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8" y="49"/>
                      <a:pt x="7" y="49"/>
                      <a:pt x="6" y="48"/>
                    </a:cubicBezTo>
                    <a:close/>
                    <a:moveTo>
                      <a:pt x="8" y="18"/>
                    </a:moveTo>
                    <a:cubicBezTo>
                      <a:pt x="6" y="25"/>
                      <a:pt x="3" y="32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42"/>
                      <a:pt x="4" y="44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8" y="46"/>
                      <a:pt x="8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10" y="46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3"/>
                      <a:pt x="13" y="40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2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lose/>
                    <a:moveTo>
                      <a:pt x="9" y="16"/>
                    </a:move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4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2" y="14"/>
                      <a:pt x="26" y="11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5" y="4"/>
                      <a:pt x="24" y="4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3"/>
                      <a:pt x="13" y="8"/>
                      <a:pt x="9" y="1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4" name="Freeform 385"/>
              <p:cNvSpPr/>
              <p:nvPr/>
            </p:nvSpPr>
            <p:spPr bwMode="auto">
              <a:xfrm>
                <a:off x="7712076" y="2516188"/>
                <a:ext cx="150813" cy="147638"/>
              </a:xfrm>
              <a:custGeom>
                <a:avLst/>
                <a:gdLst>
                  <a:gd name="T0" fmla="*/ 31 w 40"/>
                  <a:gd name="T1" fmla="*/ 16 h 39"/>
                  <a:gd name="T2" fmla="*/ 15 w 40"/>
                  <a:gd name="T3" fmla="*/ 17 h 39"/>
                  <a:gd name="T4" fmla="*/ 9 w 40"/>
                  <a:gd name="T5" fmla="*/ 37 h 39"/>
                  <a:gd name="T6" fmla="*/ 14 w 40"/>
                  <a:gd name="T7" fmla="*/ 14 h 39"/>
                  <a:gd name="T8" fmla="*/ 37 w 40"/>
                  <a:gd name="T9" fmla="*/ 7 h 39"/>
                  <a:gd name="T10" fmla="*/ 31 w 40"/>
                  <a:gd name="T11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9">
                    <a:moveTo>
                      <a:pt x="31" y="16"/>
                    </a:moveTo>
                    <a:cubicBezTo>
                      <a:pt x="23" y="18"/>
                      <a:pt x="15" y="17"/>
                      <a:pt x="15" y="17"/>
                    </a:cubicBezTo>
                    <a:cubicBezTo>
                      <a:pt x="15" y="17"/>
                      <a:pt x="18" y="35"/>
                      <a:pt x="9" y="37"/>
                    </a:cubicBezTo>
                    <a:cubicBezTo>
                      <a:pt x="0" y="39"/>
                      <a:pt x="2" y="23"/>
                      <a:pt x="14" y="14"/>
                    </a:cubicBezTo>
                    <a:cubicBezTo>
                      <a:pt x="23" y="8"/>
                      <a:pt x="32" y="0"/>
                      <a:pt x="37" y="7"/>
                    </a:cubicBezTo>
                    <a:cubicBezTo>
                      <a:pt x="40" y="10"/>
                      <a:pt x="39" y="15"/>
                      <a:pt x="31" y="16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5" name="Freeform 386"/>
              <p:cNvSpPr>
                <a:spLocks noEditPoints="1"/>
              </p:cNvSpPr>
              <p:nvPr/>
            </p:nvSpPr>
            <p:spPr bwMode="auto">
              <a:xfrm>
                <a:off x="7720013" y="2527300"/>
                <a:ext cx="142875" cy="131763"/>
              </a:xfrm>
              <a:custGeom>
                <a:avLst/>
                <a:gdLst>
                  <a:gd name="T0" fmla="*/ 2 w 38"/>
                  <a:gd name="T1" fmla="*/ 33 h 35"/>
                  <a:gd name="T2" fmla="*/ 0 w 38"/>
                  <a:gd name="T3" fmla="*/ 29 h 35"/>
                  <a:gd name="T4" fmla="*/ 0 w 38"/>
                  <a:gd name="T5" fmla="*/ 29 h 35"/>
                  <a:gd name="T6" fmla="*/ 12 w 38"/>
                  <a:gd name="T7" fmla="*/ 10 h 35"/>
                  <a:gd name="T8" fmla="*/ 12 w 38"/>
                  <a:gd name="T9" fmla="*/ 10 h 35"/>
                  <a:gd name="T10" fmla="*/ 30 w 38"/>
                  <a:gd name="T11" fmla="*/ 0 h 35"/>
                  <a:gd name="T12" fmla="*/ 30 w 38"/>
                  <a:gd name="T13" fmla="*/ 0 h 35"/>
                  <a:gd name="T14" fmla="*/ 37 w 38"/>
                  <a:gd name="T15" fmla="*/ 3 h 35"/>
                  <a:gd name="T16" fmla="*/ 37 w 38"/>
                  <a:gd name="T17" fmla="*/ 3 h 35"/>
                  <a:gd name="T18" fmla="*/ 38 w 38"/>
                  <a:gd name="T19" fmla="*/ 7 h 35"/>
                  <a:gd name="T20" fmla="*/ 38 w 38"/>
                  <a:gd name="T21" fmla="*/ 7 h 35"/>
                  <a:gd name="T22" fmla="*/ 29 w 38"/>
                  <a:gd name="T23" fmla="*/ 15 h 35"/>
                  <a:gd name="T24" fmla="*/ 29 w 38"/>
                  <a:gd name="T25" fmla="*/ 15 h 35"/>
                  <a:gd name="T26" fmla="*/ 29 w 38"/>
                  <a:gd name="T27" fmla="*/ 13 h 35"/>
                  <a:gd name="T28" fmla="*/ 29 w 38"/>
                  <a:gd name="T29" fmla="*/ 15 h 35"/>
                  <a:gd name="T30" fmla="*/ 20 w 38"/>
                  <a:gd name="T31" fmla="*/ 16 h 35"/>
                  <a:gd name="T32" fmla="*/ 20 w 38"/>
                  <a:gd name="T33" fmla="*/ 16 h 35"/>
                  <a:gd name="T34" fmla="*/ 15 w 38"/>
                  <a:gd name="T35" fmla="*/ 15 h 35"/>
                  <a:gd name="T36" fmla="*/ 15 w 38"/>
                  <a:gd name="T37" fmla="*/ 15 h 35"/>
                  <a:gd name="T38" fmla="*/ 15 w 38"/>
                  <a:gd name="T39" fmla="*/ 21 h 35"/>
                  <a:gd name="T40" fmla="*/ 15 w 38"/>
                  <a:gd name="T41" fmla="*/ 21 h 35"/>
                  <a:gd name="T42" fmla="*/ 8 w 38"/>
                  <a:gd name="T43" fmla="*/ 35 h 35"/>
                  <a:gd name="T44" fmla="*/ 8 w 38"/>
                  <a:gd name="T45" fmla="*/ 35 h 35"/>
                  <a:gd name="T46" fmla="*/ 6 w 38"/>
                  <a:gd name="T47" fmla="*/ 35 h 35"/>
                  <a:gd name="T48" fmla="*/ 6 w 38"/>
                  <a:gd name="T49" fmla="*/ 35 h 35"/>
                  <a:gd name="T50" fmla="*/ 6 w 38"/>
                  <a:gd name="T51" fmla="*/ 35 h 35"/>
                  <a:gd name="T52" fmla="*/ 6 w 38"/>
                  <a:gd name="T53" fmla="*/ 35 h 35"/>
                  <a:gd name="T54" fmla="*/ 2 w 38"/>
                  <a:gd name="T55" fmla="*/ 33 h 35"/>
                  <a:gd name="T56" fmla="*/ 3 w 38"/>
                  <a:gd name="T57" fmla="*/ 29 h 35"/>
                  <a:gd name="T58" fmla="*/ 6 w 38"/>
                  <a:gd name="T59" fmla="*/ 32 h 35"/>
                  <a:gd name="T60" fmla="*/ 6 w 38"/>
                  <a:gd name="T61" fmla="*/ 32 h 35"/>
                  <a:gd name="T62" fmla="*/ 7 w 38"/>
                  <a:gd name="T63" fmla="*/ 32 h 35"/>
                  <a:gd name="T64" fmla="*/ 7 w 38"/>
                  <a:gd name="T65" fmla="*/ 32 h 35"/>
                  <a:gd name="T66" fmla="*/ 12 w 38"/>
                  <a:gd name="T67" fmla="*/ 21 h 35"/>
                  <a:gd name="T68" fmla="*/ 12 w 38"/>
                  <a:gd name="T69" fmla="*/ 21 h 35"/>
                  <a:gd name="T70" fmla="*/ 12 w 38"/>
                  <a:gd name="T71" fmla="*/ 14 h 35"/>
                  <a:gd name="T72" fmla="*/ 12 w 38"/>
                  <a:gd name="T73" fmla="*/ 14 h 35"/>
                  <a:gd name="T74" fmla="*/ 12 w 38"/>
                  <a:gd name="T75" fmla="*/ 14 h 35"/>
                  <a:gd name="T76" fmla="*/ 12 w 38"/>
                  <a:gd name="T77" fmla="*/ 14 h 35"/>
                  <a:gd name="T78" fmla="*/ 3 w 38"/>
                  <a:gd name="T79" fmla="*/ 29 h 35"/>
                  <a:gd name="T80" fmla="*/ 20 w 38"/>
                  <a:gd name="T81" fmla="*/ 13 h 35"/>
                  <a:gd name="T82" fmla="*/ 29 w 38"/>
                  <a:gd name="T83" fmla="*/ 12 h 35"/>
                  <a:gd name="T84" fmla="*/ 29 w 38"/>
                  <a:gd name="T85" fmla="*/ 12 h 35"/>
                  <a:gd name="T86" fmla="*/ 29 w 38"/>
                  <a:gd name="T87" fmla="*/ 12 h 35"/>
                  <a:gd name="T88" fmla="*/ 35 w 38"/>
                  <a:gd name="T89" fmla="*/ 7 h 35"/>
                  <a:gd name="T90" fmla="*/ 35 w 38"/>
                  <a:gd name="T91" fmla="*/ 7 h 35"/>
                  <a:gd name="T92" fmla="*/ 34 w 38"/>
                  <a:gd name="T93" fmla="*/ 5 h 35"/>
                  <a:gd name="T94" fmla="*/ 34 w 38"/>
                  <a:gd name="T95" fmla="*/ 5 h 35"/>
                  <a:gd name="T96" fmla="*/ 30 w 38"/>
                  <a:gd name="T97" fmla="*/ 3 h 35"/>
                  <a:gd name="T98" fmla="*/ 30 w 38"/>
                  <a:gd name="T99" fmla="*/ 3 h 35"/>
                  <a:gd name="T100" fmla="*/ 14 w 38"/>
                  <a:gd name="T101" fmla="*/ 12 h 35"/>
                  <a:gd name="T102" fmla="*/ 14 w 38"/>
                  <a:gd name="T103" fmla="*/ 12 h 35"/>
                  <a:gd name="T104" fmla="*/ 20 w 38"/>
                  <a:gd name="T105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" h="35">
                    <a:moveTo>
                      <a:pt x="2" y="33"/>
                    </a:moveTo>
                    <a:cubicBezTo>
                      <a:pt x="1" y="32"/>
                      <a:pt x="0" y="31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3"/>
                      <a:pt x="4" y="16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8" y="5"/>
                      <a:pt x="24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5" y="1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4"/>
                      <a:pt x="38" y="5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11"/>
                      <a:pt x="35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6" y="15"/>
                      <a:pt x="23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8" y="16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7"/>
                      <a:pt x="15" y="19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6"/>
                      <a:pt x="14" y="34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5"/>
                      <a:pt x="3" y="35"/>
                      <a:pt x="2" y="33"/>
                    </a:cubicBezTo>
                    <a:close/>
                    <a:moveTo>
                      <a:pt x="3" y="29"/>
                    </a:moveTo>
                    <a:cubicBezTo>
                      <a:pt x="3" y="32"/>
                      <a:pt x="4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32"/>
                      <a:pt x="12" y="26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17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6" y="19"/>
                      <a:pt x="3" y="25"/>
                      <a:pt x="3" y="29"/>
                    </a:cubicBezTo>
                    <a:close/>
                    <a:moveTo>
                      <a:pt x="20" y="13"/>
                    </a:moveTo>
                    <a:cubicBezTo>
                      <a:pt x="23" y="13"/>
                      <a:pt x="26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4" y="11"/>
                      <a:pt x="35" y="9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3" y="3"/>
                      <a:pt x="32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6" y="2"/>
                      <a:pt x="20" y="7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7" y="13"/>
                      <a:pt x="20" y="1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6" name="Freeform 387"/>
              <p:cNvSpPr/>
              <p:nvPr/>
            </p:nvSpPr>
            <p:spPr bwMode="auto">
              <a:xfrm>
                <a:off x="6829426" y="2065338"/>
                <a:ext cx="93663" cy="188913"/>
              </a:xfrm>
              <a:custGeom>
                <a:avLst/>
                <a:gdLst>
                  <a:gd name="T0" fmla="*/ 19 w 25"/>
                  <a:gd name="T1" fmla="*/ 14 h 50"/>
                  <a:gd name="T2" fmla="*/ 6 w 25"/>
                  <a:gd name="T3" fmla="*/ 24 h 50"/>
                  <a:gd name="T4" fmla="*/ 13 w 25"/>
                  <a:gd name="T5" fmla="*/ 43 h 50"/>
                  <a:gd name="T6" fmla="*/ 4 w 25"/>
                  <a:gd name="T7" fmla="*/ 22 h 50"/>
                  <a:gd name="T8" fmla="*/ 19 w 25"/>
                  <a:gd name="T9" fmla="*/ 3 h 50"/>
                  <a:gd name="T10" fmla="*/ 19 w 25"/>
                  <a:gd name="T11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0">
                    <a:moveTo>
                      <a:pt x="19" y="14"/>
                    </a:moveTo>
                    <a:cubicBezTo>
                      <a:pt x="13" y="20"/>
                      <a:pt x="6" y="24"/>
                      <a:pt x="6" y="24"/>
                    </a:cubicBezTo>
                    <a:cubicBezTo>
                      <a:pt x="6" y="24"/>
                      <a:pt x="19" y="36"/>
                      <a:pt x="13" y="43"/>
                    </a:cubicBezTo>
                    <a:cubicBezTo>
                      <a:pt x="7" y="50"/>
                      <a:pt x="0" y="36"/>
                      <a:pt x="4" y="22"/>
                    </a:cubicBezTo>
                    <a:cubicBezTo>
                      <a:pt x="7" y="12"/>
                      <a:pt x="10" y="0"/>
                      <a:pt x="19" y="3"/>
                    </a:cubicBezTo>
                    <a:cubicBezTo>
                      <a:pt x="23" y="3"/>
                      <a:pt x="25" y="8"/>
                      <a:pt x="19" y="14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7" name="Freeform 388"/>
              <p:cNvSpPr>
                <a:spLocks noEditPoints="1"/>
              </p:cNvSpPr>
              <p:nvPr/>
            </p:nvSpPr>
            <p:spPr bwMode="auto">
              <a:xfrm>
                <a:off x="6832601" y="2070100"/>
                <a:ext cx="87313" cy="168275"/>
              </a:xfrm>
              <a:custGeom>
                <a:avLst/>
                <a:gdLst>
                  <a:gd name="T0" fmla="*/ 9 w 23"/>
                  <a:gd name="T1" fmla="*/ 45 h 45"/>
                  <a:gd name="T2" fmla="*/ 0 w 23"/>
                  <a:gd name="T3" fmla="*/ 30 h 45"/>
                  <a:gd name="T4" fmla="*/ 0 w 23"/>
                  <a:gd name="T5" fmla="*/ 30 h 45"/>
                  <a:gd name="T6" fmla="*/ 2 w 23"/>
                  <a:gd name="T7" fmla="*/ 20 h 45"/>
                  <a:gd name="T8" fmla="*/ 2 w 23"/>
                  <a:gd name="T9" fmla="*/ 20 h 45"/>
                  <a:gd name="T10" fmla="*/ 16 w 23"/>
                  <a:gd name="T11" fmla="*/ 0 h 45"/>
                  <a:gd name="T12" fmla="*/ 16 w 23"/>
                  <a:gd name="T13" fmla="*/ 0 h 45"/>
                  <a:gd name="T14" fmla="*/ 18 w 23"/>
                  <a:gd name="T15" fmla="*/ 0 h 45"/>
                  <a:gd name="T16" fmla="*/ 18 w 23"/>
                  <a:gd name="T17" fmla="*/ 0 h 45"/>
                  <a:gd name="T18" fmla="*/ 23 w 23"/>
                  <a:gd name="T19" fmla="*/ 6 h 45"/>
                  <a:gd name="T20" fmla="*/ 23 w 23"/>
                  <a:gd name="T21" fmla="*/ 6 h 45"/>
                  <a:gd name="T22" fmla="*/ 19 w 23"/>
                  <a:gd name="T23" fmla="*/ 14 h 45"/>
                  <a:gd name="T24" fmla="*/ 19 w 23"/>
                  <a:gd name="T25" fmla="*/ 14 h 45"/>
                  <a:gd name="T26" fmla="*/ 8 w 23"/>
                  <a:gd name="T27" fmla="*/ 23 h 45"/>
                  <a:gd name="T28" fmla="*/ 8 w 23"/>
                  <a:gd name="T29" fmla="*/ 23 h 45"/>
                  <a:gd name="T30" fmla="*/ 15 w 23"/>
                  <a:gd name="T31" fmla="*/ 37 h 45"/>
                  <a:gd name="T32" fmla="*/ 15 w 23"/>
                  <a:gd name="T33" fmla="*/ 37 h 45"/>
                  <a:gd name="T34" fmla="*/ 13 w 23"/>
                  <a:gd name="T35" fmla="*/ 43 h 45"/>
                  <a:gd name="T36" fmla="*/ 13 w 23"/>
                  <a:gd name="T37" fmla="*/ 43 h 45"/>
                  <a:gd name="T38" fmla="*/ 9 w 23"/>
                  <a:gd name="T39" fmla="*/ 45 h 45"/>
                  <a:gd name="T40" fmla="*/ 9 w 23"/>
                  <a:gd name="T41" fmla="*/ 45 h 45"/>
                  <a:gd name="T42" fmla="*/ 9 w 23"/>
                  <a:gd name="T43" fmla="*/ 45 h 45"/>
                  <a:gd name="T44" fmla="*/ 3 w 23"/>
                  <a:gd name="T45" fmla="*/ 30 h 45"/>
                  <a:gd name="T46" fmla="*/ 5 w 23"/>
                  <a:gd name="T47" fmla="*/ 39 h 45"/>
                  <a:gd name="T48" fmla="*/ 5 w 23"/>
                  <a:gd name="T49" fmla="*/ 39 h 45"/>
                  <a:gd name="T50" fmla="*/ 9 w 23"/>
                  <a:gd name="T51" fmla="*/ 42 h 45"/>
                  <a:gd name="T52" fmla="*/ 9 w 23"/>
                  <a:gd name="T53" fmla="*/ 42 h 45"/>
                  <a:gd name="T54" fmla="*/ 11 w 23"/>
                  <a:gd name="T55" fmla="*/ 41 h 45"/>
                  <a:gd name="T56" fmla="*/ 11 w 23"/>
                  <a:gd name="T57" fmla="*/ 41 h 45"/>
                  <a:gd name="T58" fmla="*/ 12 w 23"/>
                  <a:gd name="T59" fmla="*/ 37 h 45"/>
                  <a:gd name="T60" fmla="*/ 12 w 23"/>
                  <a:gd name="T61" fmla="*/ 37 h 45"/>
                  <a:gd name="T62" fmla="*/ 8 w 23"/>
                  <a:gd name="T63" fmla="*/ 28 h 45"/>
                  <a:gd name="T64" fmla="*/ 8 w 23"/>
                  <a:gd name="T65" fmla="*/ 28 h 45"/>
                  <a:gd name="T66" fmla="*/ 4 w 23"/>
                  <a:gd name="T67" fmla="*/ 24 h 45"/>
                  <a:gd name="T68" fmla="*/ 4 w 23"/>
                  <a:gd name="T69" fmla="*/ 24 h 45"/>
                  <a:gd name="T70" fmla="*/ 4 w 23"/>
                  <a:gd name="T71" fmla="*/ 24 h 45"/>
                  <a:gd name="T72" fmla="*/ 4 w 23"/>
                  <a:gd name="T73" fmla="*/ 24 h 45"/>
                  <a:gd name="T74" fmla="*/ 3 w 23"/>
                  <a:gd name="T75" fmla="*/ 30 h 45"/>
                  <a:gd name="T76" fmla="*/ 5 w 23"/>
                  <a:gd name="T77" fmla="*/ 21 h 45"/>
                  <a:gd name="T78" fmla="*/ 17 w 23"/>
                  <a:gd name="T79" fmla="*/ 12 h 45"/>
                  <a:gd name="T80" fmla="*/ 17 w 23"/>
                  <a:gd name="T81" fmla="*/ 12 h 45"/>
                  <a:gd name="T82" fmla="*/ 17 w 23"/>
                  <a:gd name="T83" fmla="*/ 12 h 45"/>
                  <a:gd name="T84" fmla="*/ 20 w 23"/>
                  <a:gd name="T85" fmla="*/ 6 h 45"/>
                  <a:gd name="T86" fmla="*/ 20 w 23"/>
                  <a:gd name="T87" fmla="*/ 6 h 45"/>
                  <a:gd name="T88" fmla="*/ 17 w 23"/>
                  <a:gd name="T89" fmla="*/ 3 h 45"/>
                  <a:gd name="T90" fmla="*/ 17 w 23"/>
                  <a:gd name="T91" fmla="*/ 3 h 45"/>
                  <a:gd name="T92" fmla="*/ 16 w 23"/>
                  <a:gd name="T93" fmla="*/ 3 h 45"/>
                  <a:gd name="T94" fmla="*/ 16 w 23"/>
                  <a:gd name="T95" fmla="*/ 3 h 45"/>
                  <a:gd name="T96" fmla="*/ 15 w 23"/>
                  <a:gd name="T97" fmla="*/ 3 h 45"/>
                  <a:gd name="T98" fmla="*/ 15 w 23"/>
                  <a:gd name="T99" fmla="*/ 3 h 45"/>
                  <a:gd name="T100" fmla="*/ 5 w 23"/>
                  <a:gd name="T101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" h="45">
                    <a:moveTo>
                      <a:pt x="9" y="45"/>
                    </a:moveTo>
                    <a:cubicBezTo>
                      <a:pt x="3" y="45"/>
                      <a:pt x="0" y="38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1" y="24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5" y="11"/>
                      <a:pt x="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1" y="1"/>
                      <a:pt x="23" y="3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9"/>
                      <a:pt x="22" y="11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5" y="18"/>
                      <a:pt x="10" y="21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6"/>
                      <a:pt x="15" y="32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9"/>
                      <a:pt x="15" y="41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2" y="44"/>
                      <a:pt x="10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lose/>
                    <a:moveTo>
                      <a:pt x="3" y="30"/>
                    </a:moveTo>
                    <a:cubicBezTo>
                      <a:pt x="3" y="34"/>
                      <a:pt x="4" y="37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1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10" y="42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40"/>
                      <a:pt x="12" y="39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5"/>
                      <a:pt x="10" y="31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6" y="26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6"/>
                      <a:pt x="3" y="28"/>
                      <a:pt x="3" y="30"/>
                    </a:cubicBezTo>
                    <a:close/>
                    <a:moveTo>
                      <a:pt x="5" y="21"/>
                    </a:moveTo>
                    <a:cubicBezTo>
                      <a:pt x="6" y="20"/>
                      <a:pt x="12" y="17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9" y="10"/>
                      <a:pt x="20" y="8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4"/>
                      <a:pt x="19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0" y="3"/>
                      <a:pt x="7" y="12"/>
                      <a:pt x="5" y="2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8" name="Freeform 389"/>
              <p:cNvSpPr/>
              <p:nvPr/>
            </p:nvSpPr>
            <p:spPr bwMode="auto">
              <a:xfrm>
                <a:off x="6919913" y="2084388"/>
                <a:ext cx="90488" cy="184150"/>
              </a:xfrm>
              <a:custGeom>
                <a:avLst/>
                <a:gdLst>
                  <a:gd name="T0" fmla="*/ 19 w 24"/>
                  <a:gd name="T1" fmla="*/ 13 h 49"/>
                  <a:gd name="T2" fmla="*/ 6 w 24"/>
                  <a:gd name="T3" fmla="*/ 23 h 49"/>
                  <a:gd name="T4" fmla="*/ 14 w 24"/>
                  <a:gd name="T5" fmla="*/ 42 h 49"/>
                  <a:gd name="T6" fmla="*/ 4 w 24"/>
                  <a:gd name="T7" fmla="*/ 21 h 49"/>
                  <a:gd name="T8" fmla="*/ 18 w 24"/>
                  <a:gd name="T9" fmla="*/ 1 h 49"/>
                  <a:gd name="T10" fmla="*/ 19 w 24"/>
                  <a:gd name="T11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49">
                    <a:moveTo>
                      <a:pt x="19" y="13"/>
                    </a:moveTo>
                    <a:cubicBezTo>
                      <a:pt x="13" y="19"/>
                      <a:pt x="6" y="23"/>
                      <a:pt x="6" y="23"/>
                    </a:cubicBezTo>
                    <a:cubicBezTo>
                      <a:pt x="6" y="23"/>
                      <a:pt x="20" y="35"/>
                      <a:pt x="14" y="42"/>
                    </a:cubicBezTo>
                    <a:cubicBezTo>
                      <a:pt x="8" y="49"/>
                      <a:pt x="0" y="36"/>
                      <a:pt x="4" y="21"/>
                    </a:cubicBezTo>
                    <a:cubicBezTo>
                      <a:pt x="7" y="11"/>
                      <a:pt x="9" y="0"/>
                      <a:pt x="18" y="1"/>
                    </a:cubicBezTo>
                    <a:cubicBezTo>
                      <a:pt x="22" y="2"/>
                      <a:pt x="24" y="7"/>
                      <a:pt x="19" y="13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49" name="Freeform 390"/>
              <p:cNvSpPr>
                <a:spLocks noEditPoints="1"/>
              </p:cNvSpPr>
              <p:nvPr/>
            </p:nvSpPr>
            <p:spPr bwMode="auto">
              <a:xfrm>
                <a:off x="6923088" y="2084388"/>
                <a:ext cx="82550" cy="169863"/>
              </a:xfrm>
              <a:custGeom>
                <a:avLst/>
                <a:gdLst>
                  <a:gd name="T0" fmla="*/ 0 w 22"/>
                  <a:gd name="T1" fmla="*/ 29 h 45"/>
                  <a:gd name="T2" fmla="*/ 1 w 22"/>
                  <a:gd name="T3" fmla="*/ 21 h 45"/>
                  <a:gd name="T4" fmla="*/ 1 w 22"/>
                  <a:gd name="T5" fmla="*/ 21 h 45"/>
                  <a:gd name="T6" fmla="*/ 15 w 22"/>
                  <a:gd name="T7" fmla="*/ 0 h 45"/>
                  <a:gd name="T8" fmla="*/ 15 w 22"/>
                  <a:gd name="T9" fmla="*/ 0 h 45"/>
                  <a:gd name="T10" fmla="*/ 17 w 22"/>
                  <a:gd name="T11" fmla="*/ 0 h 45"/>
                  <a:gd name="T12" fmla="*/ 17 w 22"/>
                  <a:gd name="T13" fmla="*/ 0 h 45"/>
                  <a:gd name="T14" fmla="*/ 22 w 22"/>
                  <a:gd name="T15" fmla="*/ 6 h 45"/>
                  <a:gd name="T16" fmla="*/ 22 w 22"/>
                  <a:gd name="T17" fmla="*/ 6 h 45"/>
                  <a:gd name="T18" fmla="*/ 19 w 22"/>
                  <a:gd name="T19" fmla="*/ 14 h 45"/>
                  <a:gd name="T20" fmla="*/ 19 w 22"/>
                  <a:gd name="T21" fmla="*/ 14 h 45"/>
                  <a:gd name="T22" fmla="*/ 18 w 22"/>
                  <a:gd name="T23" fmla="*/ 13 h 45"/>
                  <a:gd name="T24" fmla="*/ 19 w 22"/>
                  <a:gd name="T25" fmla="*/ 14 h 45"/>
                  <a:gd name="T26" fmla="*/ 7 w 22"/>
                  <a:gd name="T27" fmla="*/ 23 h 45"/>
                  <a:gd name="T28" fmla="*/ 7 w 22"/>
                  <a:gd name="T29" fmla="*/ 23 h 45"/>
                  <a:gd name="T30" fmla="*/ 16 w 22"/>
                  <a:gd name="T31" fmla="*/ 38 h 45"/>
                  <a:gd name="T32" fmla="*/ 16 w 22"/>
                  <a:gd name="T33" fmla="*/ 38 h 45"/>
                  <a:gd name="T34" fmla="*/ 14 w 22"/>
                  <a:gd name="T35" fmla="*/ 43 h 45"/>
                  <a:gd name="T36" fmla="*/ 14 w 22"/>
                  <a:gd name="T37" fmla="*/ 43 h 45"/>
                  <a:gd name="T38" fmla="*/ 9 w 22"/>
                  <a:gd name="T39" fmla="*/ 45 h 45"/>
                  <a:gd name="T40" fmla="*/ 9 w 22"/>
                  <a:gd name="T41" fmla="*/ 45 h 45"/>
                  <a:gd name="T42" fmla="*/ 0 w 22"/>
                  <a:gd name="T43" fmla="*/ 29 h 45"/>
                  <a:gd name="T44" fmla="*/ 3 w 22"/>
                  <a:gd name="T45" fmla="*/ 29 h 45"/>
                  <a:gd name="T46" fmla="*/ 6 w 22"/>
                  <a:gd name="T47" fmla="*/ 39 h 45"/>
                  <a:gd name="T48" fmla="*/ 6 w 22"/>
                  <a:gd name="T49" fmla="*/ 39 h 45"/>
                  <a:gd name="T50" fmla="*/ 9 w 22"/>
                  <a:gd name="T51" fmla="*/ 42 h 45"/>
                  <a:gd name="T52" fmla="*/ 9 w 22"/>
                  <a:gd name="T53" fmla="*/ 42 h 45"/>
                  <a:gd name="T54" fmla="*/ 12 w 22"/>
                  <a:gd name="T55" fmla="*/ 41 h 45"/>
                  <a:gd name="T56" fmla="*/ 12 w 22"/>
                  <a:gd name="T57" fmla="*/ 41 h 45"/>
                  <a:gd name="T58" fmla="*/ 13 w 22"/>
                  <a:gd name="T59" fmla="*/ 38 h 45"/>
                  <a:gd name="T60" fmla="*/ 13 w 22"/>
                  <a:gd name="T61" fmla="*/ 38 h 45"/>
                  <a:gd name="T62" fmla="*/ 8 w 22"/>
                  <a:gd name="T63" fmla="*/ 29 h 45"/>
                  <a:gd name="T64" fmla="*/ 8 w 22"/>
                  <a:gd name="T65" fmla="*/ 29 h 45"/>
                  <a:gd name="T66" fmla="*/ 4 w 22"/>
                  <a:gd name="T67" fmla="*/ 24 h 45"/>
                  <a:gd name="T68" fmla="*/ 4 w 22"/>
                  <a:gd name="T69" fmla="*/ 24 h 45"/>
                  <a:gd name="T70" fmla="*/ 4 w 22"/>
                  <a:gd name="T71" fmla="*/ 24 h 45"/>
                  <a:gd name="T72" fmla="*/ 4 w 22"/>
                  <a:gd name="T73" fmla="*/ 24 h 45"/>
                  <a:gd name="T74" fmla="*/ 3 w 22"/>
                  <a:gd name="T75" fmla="*/ 29 h 45"/>
                  <a:gd name="T76" fmla="*/ 4 w 22"/>
                  <a:gd name="T77" fmla="*/ 22 h 45"/>
                  <a:gd name="T78" fmla="*/ 16 w 22"/>
                  <a:gd name="T79" fmla="*/ 12 h 45"/>
                  <a:gd name="T80" fmla="*/ 16 w 22"/>
                  <a:gd name="T81" fmla="*/ 12 h 45"/>
                  <a:gd name="T82" fmla="*/ 16 w 22"/>
                  <a:gd name="T83" fmla="*/ 12 h 45"/>
                  <a:gd name="T84" fmla="*/ 19 w 22"/>
                  <a:gd name="T85" fmla="*/ 6 h 45"/>
                  <a:gd name="T86" fmla="*/ 19 w 22"/>
                  <a:gd name="T87" fmla="*/ 6 h 45"/>
                  <a:gd name="T88" fmla="*/ 16 w 22"/>
                  <a:gd name="T89" fmla="*/ 3 h 45"/>
                  <a:gd name="T90" fmla="*/ 16 w 22"/>
                  <a:gd name="T91" fmla="*/ 3 h 45"/>
                  <a:gd name="T92" fmla="*/ 15 w 22"/>
                  <a:gd name="T93" fmla="*/ 3 h 45"/>
                  <a:gd name="T94" fmla="*/ 15 w 22"/>
                  <a:gd name="T95" fmla="*/ 3 h 45"/>
                  <a:gd name="T96" fmla="*/ 15 w 22"/>
                  <a:gd name="T97" fmla="*/ 3 h 45"/>
                  <a:gd name="T98" fmla="*/ 15 w 22"/>
                  <a:gd name="T99" fmla="*/ 3 h 45"/>
                  <a:gd name="T100" fmla="*/ 4 w 22"/>
                  <a:gd name="T101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" h="45">
                    <a:moveTo>
                      <a:pt x="0" y="29"/>
                    </a:moveTo>
                    <a:cubicBezTo>
                      <a:pt x="0" y="27"/>
                      <a:pt x="1" y="24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12"/>
                      <a:pt x="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0" y="0"/>
                      <a:pt x="22" y="3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8"/>
                      <a:pt x="21" y="11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5" y="18"/>
                      <a:pt x="10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0" y="26"/>
                      <a:pt x="16" y="32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40"/>
                      <a:pt x="15" y="41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44"/>
                      <a:pt x="11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" y="45"/>
                      <a:pt x="1" y="38"/>
                      <a:pt x="0" y="29"/>
                    </a:cubicBezTo>
                    <a:close/>
                    <a:moveTo>
                      <a:pt x="3" y="29"/>
                    </a:moveTo>
                    <a:cubicBezTo>
                      <a:pt x="3" y="33"/>
                      <a:pt x="4" y="37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41"/>
                      <a:pt x="8" y="42"/>
                      <a:pt x="9" y="42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3" y="40"/>
                      <a:pt x="13" y="39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5"/>
                      <a:pt x="11" y="32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6" y="26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6"/>
                      <a:pt x="3" y="28"/>
                      <a:pt x="3" y="29"/>
                    </a:cubicBezTo>
                    <a:close/>
                    <a:moveTo>
                      <a:pt x="4" y="22"/>
                    </a:moveTo>
                    <a:cubicBezTo>
                      <a:pt x="6" y="21"/>
                      <a:pt x="12" y="17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8" y="9"/>
                      <a:pt x="19" y="7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4"/>
                      <a:pt x="18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9" y="3"/>
                      <a:pt x="7" y="12"/>
                      <a:pt x="4" y="22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0" name="Freeform 391"/>
              <p:cNvSpPr/>
              <p:nvPr/>
            </p:nvSpPr>
            <p:spPr bwMode="auto">
              <a:xfrm>
                <a:off x="7348538" y="2273300"/>
                <a:ext cx="160338" cy="157163"/>
              </a:xfrm>
              <a:custGeom>
                <a:avLst/>
                <a:gdLst>
                  <a:gd name="T0" fmla="*/ 33 w 43"/>
                  <a:gd name="T1" fmla="*/ 18 h 42"/>
                  <a:gd name="T2" fmla="*/ 16 w 43"/>
                  <a:gd name="T3" fmla="*/ 18 h 42"/>
                  <a:gd name="T4" fmla="*/ 10 w 43"/>
                  <a:gd name="T5" fmla="*/ 40 h 42"/>
                  <a:gd name="T6" fmla="*/ 15 w 43"/>
                  <a:gd name="T7" fmla="*/ 16 h 42"/>
                  <a:gd name="T8" fmla="*/ 40 w 43"/>
                  <a:gd name="T9" fmla="*/ 8 h 42"/>
                  <a:gd name="T10" fmla="*/ 33 w 43"/>
                  <a:gd name="T11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2">
                    <a:moveTo>
                      <a:pt x="33" y="18"/>
                    </a:moveTo>
                    <a:cubicBezTo>
                      <a:pt x="24" y="20"/>
                      <a:pt x="16" y="18"/>
                      <a:pt x="16" y="18"/>
                    </a:cubicBezTo>
                    <a:cubicBezTo>
                      <a:pt x="16" y="18"/>
                      <a:pt x="19" y="38"/>
                      <a:pt x="10" y="40"/>
                    </a:cubicBezTo>
                    <a:cubicBezTo>
                      <a:pt x="0" y="42"/>
                      <a:pt x="2" y="25"/>
                      <a:pt x="15" y="16"/>
                    </a:cubicBezTo>
                    <a:cubicBezTo>
                      <a:pt x="24" y="9"/>
                      <a:pt x="34" y="0"/>
                      <a:pt x="40" y="8"/>
                    </a:cubicBezTo>
                    <a:cubicBezTo>
                      <a:pt x="43" y="11"/>
                      <a:pt x="41" y="17"/>
                      <a:pt x="33" y="18"/>
                    </a:cubicBezTo>
                    <a:close/>
                  </a:path>
                </a:pathLst>
              </a:custGeom>
              <a:solidFill>
                <a:srgbClr val="97A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1" name="Freeform 392"/>
              <p:cNvSpPr>
                <a:spLocks noEditPoints="1"/>
              </p:cNvSpPr>
              <p:nvPr/>
            </p:nvSpPr>
            <p:spPr bwMode="auto">
              <a:xfrm>
                <a:off x="7354888" y="2284413"/>
                <a:ext cx="153988" cy="146050"/>
              </a:xfrm>
              <a:custGeom>
                <a:avLst/>
                <a:gdLst>
                  <a:gd name="T0" fmla="*/ 2 w 41"/>
                  <a:gd name="T1" fmla="*/ 37 h 39"/>
                  <a:gd name="T2" fmla="*/ 0 w 41"/>
                  <a:gd name="T3" fmla="*/ 32 h 39"/>
                  <a:gd name="T4" fmla="*/ 0 w 41"/>
                  <a:gd name="T5" fmla="*/ 32 h 39"/>
                  <a:gd name="T6" fmla="*/ 12 w 41"/>
                  <a:gd name="T7" fmla="*/ 11 h 39"/>
                  <a:gd name="T8" fmla="*/ 12 w 41"/>
                  <a:gd name="T9" fmla="*/ 11 h 39"/>
                  <a:gd name="T10" fmla="*/ 32 w 41"/>
                  <a:gd name="T11" fmla="*/ 0 h 39"/>
                  <a:gd name="T12" fmla="*/ 32 w 41"/>
                  <a:gd name="T13" fmla="*/ 0 h 39"/>
                  <a:gd name="T14" fmla="*/ 39 w 41"/>
                  <a:gd name="T15" fmla="*/ 4 h 39"/>
                  <a:gd name="T16" fmla="*/ 39 w 41"/>
                  <a:gd name="T17" fmla="*/ 4 h 39"/>
                  <a:gd name="T18" fmla="*/ 41 w 41"/>
                  <a:gd name="T19" fmla="*/ 8 h 39"/>
                  <a:gd name="T20" fmla="*/ 41 w 41"/>
                  <a:gd name="T21" fmla="*/ 8 h 39"/>
                  <a:gd name="T22" fmla="*/ 31 w 41"/>
                  <a:gd name="T23" fmla="*/ 16 h 39"/>
                  <a:gd name="T24" fmla="*/ 31 w 41"/>
                  <a:gd name="T25" fmla="*/ 16 h 39"/>
                  <a:gd name="T26" fmla="*/ 21 w 41"/>
                  <a:gd name="T27" fmla="*/ 17 h 39"/>
                  <a:gd name="T28" fmla="*/ 21 w 41"/>
                  <a:gd name="T29" fmla="*/ 17 h 39"/>
                  <a:gd name="T30" fmla="*/ 15 w 41"/>
                  <a:gd name="T31" fmla="*/ 17 h 39"/>
                  <a:gd name="T32" fmla="*/ 15 w 41"/>
                  <a:gd name="T33" fmla="*/ 17 h 39"/>
                  <a:gd name="T34" fmla="*/ 16 w 41"/>
                  <a:gd name="T35" fmla="*/ 23 h 39"/>
                  <a:gd name="T36" fmla="*/ 16 w 41"/>
                  <a:gd name="T37" fmla="*/ 23 h 39"/>
                  <a:gd name="T38" fmla="*/ 8 w 41"/>
                  <a:gd name="T39" fmla="*/ 38 h 39"/>
                  <a:gd name="T40" fmla="*/ 8 w 41"/>
                  <a:gd name="T41" fmla="*/ 38 h 39"/>
                  <a:gd name="T42" fmla="*/ 6 w 41"/>
                  <a:gd name="T43" fmla="*/ 39 h 39"/>
                  <a:gd name="T44" fmla="*/ 6 w 41"/>
                  <a:gd name="T45" fmla="*/ 39 h 39"/>
                  <a:gd name="T46" fmla="*/ 6 w 41"/>
                  <a:gd name="T47" fmla="*/ 39 h 39"/>
                  <a:gd name="T48" fmla="*/ 6 w 41"/>
                  <a:gd name="T49" fmla="*/ 39 h 39"/>
                  <a:gd name="T50" fmla="*/ 2 w 41"/>
                  <a:gd name="T51" fmla="*/ 37 h 39"/>
                  <a:gd name="T52" fmla="*/ 3 w 41"/>
                  <a:gd name="T53" fmla="*/ 32 h 39"/>
                  <a:gd name="T54" fmla="*/ 6 w 41"/>
                  <a:gd name="T55" fmla="*/ 36 h 39"/>
                  <a:gd name="T56" fmla="*/ 6 w 41"/>
                  <a:gd name="T57" fmla="*/ 36 h 39"/>
                  <a:gd name="T58" fmla="*/ 7 w 41"/>
                  <a:gd name="T59" fmla="*/ 36 h 39"/>
                  <a:gd name="T60" fmla="*/ 7 w 41"/>
                  <a:gd name="T61" fmla="*/ 36 h 39"/>
                  <a:gd name="T62" fmla="*/ 13 w 41"/>
                  <a:gd name="T63" fmla="*/ 23 h 39"/>
                  <a:gd name="T64" fmla="*/ 13 w 41"/>
                  <a:gd name="T65" fmla="*/ 23 h 39"/>
                  <a:gd name="T66" fmla="*/ 12 w 41"/>
                  <a:gd name="T67" fmla="*/ 16 h 39"/>
                  <a:gd name="T68" fmla="*/ 12 w 41"/>
                  <a:gd name="T69" fmla="*/ 16 h 39"/>
                  <a:gd name="T70" fmla="*/ 12 w 41"/>
                  <a:gd name="T71" fmla="*/ 15 h 39"/>
                  <a:gd name="T72" fmla="*/ 12 w 41"/>
                  <a:gd name="T73" fmla="*/ 15 h 39"/>
                  <a:gd name="T74" fmla="*/ 3 w 41"/>
                  <a:gd name="T75" fmla="*/ 32 h 39"/>
                  <a:gd name="T76" fmla="*/ 31 w 41"/>
                  <a:gd name="T77" fmla="*/ 14 h 39"/>
                  <a:gd name="T78" fmla="*/ 38 w 41"/>
                  <a:gd name="T79" fmla="*/ 8 h 39"/>
                  <a:gd name="T80" fmla="*/ 38 w 41"/>
                  <a:gd name="T81" fmla="*/ 8 h 39"/>
                  <a:gd name="T82" fmla="*/ 37 w 41"/>
                  <a:gd name="T83" fmla="*/ 6 h 39"/>
                  <a:gd name="T84" fmla="*/ 37 w 41"/>
                  <a:gd name="T85" fmla="*/ 6 h 39"/>
                  <a:gd name="T86" fmla="*/ 32 w 41"/>
                  <a:gd name="T87" fmla="*/ 3 h 39"/>
                  <a:gd name="T88" fmla="*/ 32 w 41"/>
                  <a:gd name="T89" fmla="*/ 3 h 39"/>
                  <a:gd name="T90" fmla="*/ 14 w 41"/>
                  <a:gd name="T91" fmla="*/ 14 h 39"/>
                  <a:gd name="T92" fmla="*/ 14 w 41"/>
                  <a:gd name="T93" fmla="*/ 14 h 39"/>
                  <a:gd name="T94" fmla="*/ 14 w 41"/>
                  <a:gd name="T95" fmla="*/ 14 h 39"/>
                  <a:gd name="T96" fmla="*/ 14 w 41"/>
                  <a:gd name="T97" fmla="*/ 14 h 39"/>
                  <a:gd name="T98" fmla="*/ 21 w 41"/>
                  <a:gd name="T99" fmla="*/ 14 h 39"/>
                  <a:gd name="T100" fmla="*/ 21 w 41"/>
                  <a:gd name="T101" fmla="*/ 14 h 39"/>
                  <a:gd name="T102" fmla="*/ 31 w 41"/>
                  <a:gd name="T103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39">
                    <a:moveTo>
                      <a:pt x="2" y="37"/>
                    </a:moveTo>
                    <a:cubicBezTo>
                      <a:pt x="1" y="35"/>
                      <a:pt x="0" y="34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26"/>
                      <a:pt x="4" y="17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9" y="6"/>
                      <a:pt x="26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0"/>
                      <a:pt x="37" y="1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0" y="5"/>
                      <a:pt x="41" y="7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12"/>
                      <a:pt x="37" y="15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28" y="17"/>
                      <a:pt x="24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9" y="17"/>
                      <a:pt x="17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8"/>
                      <a:pt x="16" y="21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9"/>
                      <a:pt x="15" y="37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4" y="39"/>
                      <a:pt x="3" y="38"/>
                      <a:pt x="2" y="37"/>
                    </a:cubicBezTo>
                    <a:close/>
                    <a:moveTo>
                      <a:pt x="3" y="32"/>
                    </a:moveTo>
                    <a:cubicBezTo>
                      <a:pt x="3" y="35"/>
                      <a:pt x="4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12" y="35"/>
                      <a:pt x="13" y="29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19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6" y="21"/>
                      <a:pt x="3" y="28"/>
                      <a:pt x="3" y="32"/>
                    </a:cubicBezTo>
                    <a:close/>
                    <a:moveTo>
                      <a:pt x="31" y="14"/>
                    </a:moveTo>
                    <a:cubicBezTo>
                      <a:pt x="36" y="13"/>
                      <a:pt x="38" y="10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7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5" y="4"/>
                      <a:pt x="34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8" y="3"/>
                      <a:pt x="21" y="9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7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4"/>
                      <a:pt x="27" y="14"/>
                      <a:pt x="31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2" name="Freeform 393"/>
              <p:cNvSpPr/>
              <p:nvPr/>
            </p:nvSpPr>
            <p:spPr bwMode="auto">
              <a:xfrm>
                <a:off x="7126288" y="2047875"/>
                <a:ext cx="90488" cy="195263"/>
              </a:xfrm>
              <a:custGeom>
                <a:avLst/>
                <a:gdLst>
                  <a:gd name="T0" fmla="*/ 15 w 24"/>
                  <a:gd name="T1" fmla="*/ 12 h 52"/>
                  <a:gd name="T2" fmla="*/ 6 w 24"/>
                  <a:gd name="T3" fmla="*/ 27 h 52"/>
                  <a:gd name="T4" fmla="*/ 21 w 24"/>
                  <a:gd name="T5" fmla="*/ 43 h 52"/>
                  <a:gd name="T6" fmla="*/ 3 w 24"/>
                  <a:gd name="T7" fmla="*/ 26 h 52"/>
                  <a:gd name="T8" fmla="*/ 10 w 24"/>
                  <a:gd name="T9" fmla="*/ 1 h 52"/>
                  <a:gd name="T10" fmla="*/ 15 w 24"/>
                  <a:gd name="T11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2">
                    <a:moveTo>
                      <a:pt x="15" y="12"/>
                    </a:moveTo>
                    <a:cubicBezTo>
                      <a:pt x="11" y="20"/>
                      <a:pt x="6" y="27"/>
                      <a:pt x="6" y="27"/>
                    </a:cubicBezTo>
                    <a:cubicBezTo>
                      <a:pt x="6" y="27"/>
                      <a:pt x="24" y="33"/>
                      <a:pt x="21" y="43"/>
                    </a:cubicBezTo>
                    <a:cubicBezTo>
                      <a:pt x="17" y="52"/>
                      <a:pt x="4" y="42"/>
                      <a:pt x="3" y="26"/>
                    </a:cubicBezTo>
                    <a:cubicBezTo>
                      <a:pt x="2" y="15"/>
                      <a:pt x="0" y="2"/>
                      <a:pt x="10" y="1"/>
                    </a:cubicBezTo>
                    <a:cubicBezTo>
                      <a:pt x="14" y="0"/>
                      <a:pt x="18" y="4"/>
                      <a:pt x="15" y="12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3" name="Freeform 394"/>
              <p:cNvSpPr>
                <a:spLocks noEditPoints="1"/>
              </p:cNvSpPr>
              <p:nvPr/>
            </p:nvSpPr>
            <p:spPr bwMode="auto">
              <a:xfrm>
                <a:off x="7129463" y="2043113"/>
                <a:ext cx="82550" cy="184150"/>
              </a:xfrm>
              <a:custGeom>
                <a:avLst/>
                <a:gdLst>
                  <a:gd name="T0" fmla="*/ 16 w 22"/>
                  <a:gd name="T1" fmla="*/ 49 h 49"/>
                  <a:gd name="T2" fmla="*/ 1 w 22"/>
                  <a:gd name="T3" fmla="*/ 27 h 49"/>
                  <a:gd name="T4" fmla="*/ 1 w 22"/>
                  <a:gd name="T5" fmla="*/ 27 h 49"/>
                  <a:gd name="T6" fmla="*/ 0 w 22"/>
                  <a:gd name="T7" fmla="*/ 15 h 49"/>
                  <a:gd name="T8" fmla="*/ 0 w 22"/>
                  <a:gd name="T9" fmla="*/ 15 h 49"/>
                  <a:gd name="T10" fmla="*/ 9 w 22"/>
                  <a:gd name="T11" fmla="*/ 0 h 49"/>
                  <a:gd name="T12" fmla="*/ 9 w 22"/>
                  <a:gd name="T13" fmla="*/ 0 h 49"/>
                  <a:gd name="T14" fmla="*/ 10 w 22"/>
                  <a:gd name="T15" fmla="*/ 0 h 49"/>
                  <a:gd name="T16" fmla="*/ 10 w 22"/>
                  <a:gd name="T17" fmla="*/ 0 h 49"/>
                  <a:gd name="T18" fmla="*/ 17 w 22"/>
                  <a:gd name="T19" fmla="*/ 8 h 49"/>
                  <a:gd name="T20" fmla="*/ 17 w 22"/>
                  <a:gd name="T21" fmla="*/ 8 h 49"/>
                  <a:gd name="T22" fmla="*/ 15 w 22"/>
                  <a:gd name="T23" fmla="*/ 13 h 49"/>
                  <a:gd name="T24" fmla="*/ 15 w 22"/>
                  <a:gd name="T25" fmla="*/ 13 h 49"/>
                  <a:gd name="T26" fmla="*/ 7 w 22"/>
                  <a:gd name="T27" fmla="*/ 27 h 49"/>
                  <a:gd name="T28" fmla="*/ 7 w 22"/>
                  <a:gd name="T29" fmla="*/ 27 h 49"/>
                  <a:gd name="T30" fmla="*/ 22 w 22"/>
                  <a:gd name="T31" fmla="*/ 42 h 49"/>
                  <a:gd name="T32" fmla="*/ 22 w 22"/>
                  <a:gd name="T33" fmla="*/ 42 h 49"/>
                  <a:gd name="T34" fmla="*/ 21 w 22"/>
                  <a:gd name="T35" fmla="*/ 44 h 49"/>
                  <a:gd name="T36" fmla="*/ 21 w 22"/>
                  <a:gd name="T37" fmla="*/ 44 h 49"/>
                  <a:gd name="T38" fmla="*/ 16 w 22"/>
                  <a:gd name="T39" fmla="*/ 49 h 49"/>
                  <a:gd name="T40" fmla="*/ 16 w 22"/>
                  <a:gd name="T41" fmla="*/ 49 h 49"/>
                  <a:gd name="T42" fmla="*/ 16 w 22"/>
                  <a:gd name="T43" fmla="*/ 49 h 49"/>
                  <a:gd name="T44" fmla="*/ 16 w 22"/>
                  <a:gd name="T45" fmla="*/ 46 h 49"/>
                  <a:gd name="T46" fmla="*/ 18 w 22"/>
                  <a:gd name="T47" fmla="*/ 43 h 49"/>
                  <a:gd name="T48" fmla="*/ 18 w 22"/>
                  <a:gd name="T49" fmla="*/ 43 h 49"/>
                  <a:gd name="T50" fmla="*/ 19 w 22"/>
                  <a:gd name="T51" fmla="*/ 42 h 49"/>
                  <a:gd name="T52" fmla="*/ 19 w 22"/>
                  <a:gd name="T53" fmla="*/ 42 h 49"/>
                  <a:gd name="T54" fmla="*/ 12 w 22"/>
                  <a:gd name="T55" fmla="*/ 33 h 49"/>
                  <a:gd name="T56" fmla="*/ 12 w 22"/>
                  <a:gd name="T57" fmla="*/ 33 h 49"/>
                  <a:gd name="T58" fmla="*/ 4 w 22"/>
                  <a:gd name="T59" fmla="*/ 29 h 49"/>
                  <a:gd name="T60" fmla="*/ 4 w 22"/>
                  <a:gd name="T61" fmla="*/ 29 h 49"/>
                  <a:gd name="T62" fmla="*/ 4 w 22"/>
                  <a:gd name="T63" fmla="*/ 29 h 49"/>
                  <a:gd name="T64" fmla="*/ 4 w 22"/>
                  <a:gd name="T65" fmla="*/ 29 h 49"/>
                  <a:gd name="T66" fmla="*/ 16 w 22"/>
                  <a:gd name="T67" fmla="*/ 46 h 49"/>
                  <a:gd name="T68" fmla="*/ 9 w 22"/>
                  <a:gd name="T69" fmla="*/ 3 h 49"/>
                  <a:gd name="T70" fmla="*/ 3 w 22"/>
                  <a:gd name="T71" fmla="*/ 15 h 49"/>
                  <a:gd name="T72" fmla="*/ 3 w 22"/>
                  <a:gd name="T73" fmla="*/ 15 h 49"/>
                  <a:gd name="T74" fmla="*/ 4 w 22"/>
                  <a:gd name="T75" fmla="*/ 27 h 49"/>
                  <a:gd name="T76" fmla="*/ 4 w 22"/>
                  <a:gd name="T77" fmla="*/ 27 h 49"/>
                  <a:gd name="T78" fmla="*/ 13 w 22"/>
                  <a:gd name="T79" fmla="*/ 12 h 49"/>
                  <a:gd name="T80" fmla="*/ 13 w 22"/>
                  <a:gd name="T81" fmla="*/ 12 h 49"/>
                  <a:gd name="T82" fmla="*/ 14 w 22"/>
                  <a:gd name="T83" fmla="*/ 8 h 49"/>
                  <a:gd name="T84" fmla="*/ 14 w 22"/>
                  <a:gd name="T85" fmla="*/ 8 h 49"/>
                  <a:gd name="T86" fmla="*/ 10 w 22"/>
                  <a:gd name="T87" fmla="*/ 3 h 49"/>
                  <a:gd name="T88" fmla="*/ 10 w 22"/>
                  <a:gd name="T89" fmla="*/ 3 h 49"/>
                  <a:gd name="T90" fmla="*/ 9 w 22"/>
                  <a:gd name="T91" fmla="*/ 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49">
                    <a:moveTo>
                      <a:pt x="16" y="49"/>
                    </a:moveTo>
                    <a:cubicBezTo>
                      <a:pt x="9" y="49"/>
                      <a:pt x="2" y="39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3"/>
                      <a:pt x="0" y="19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"/>
                      <a:pt x="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3" y="0"/>
                      <a:pt x="17" y="3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3" y="19"/>
                      <a:pt x="9" y="25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1" y="29"/>
                      <a:pt x="21" y="34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3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7"/>
                      <a:pt x="18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lose/>
                    <a:moveTo>
                      <a:pt x="16" y="46"/>
                    </a:moveTo>
                    <a:cubicBezTo>
                      <a:pt x="17" y="46"/>
                      <a:pt x="18" y="45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9" y="43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38"/>
                      <a:pt x="15" y="35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31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39"/>
                      <a:pt x="12" y="46"/>
                      <a:pt x="16" y="46"/>
                    </a:cubicBezTo>
                    <a:close/>
                    <a:moveTo>
                      <a:pt x="9" y="3"/>
                    </a:moveTo>
                    <a:cubicBezTo>
                      <a:pt x="4" y="4"/>
                      <a:pt x="3" y="8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9"/>
                      <a:pt x="3" y="23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6"/>
                      <a:pt x="9" y="20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0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4"/>
                      <a:pt x="12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4" name="Freeform 395"/>
              <p:cNvSpPr/>
              <p:nvPr/>
            </p:nvSpPr>
            <p:spPr bwMode="auto">
              <a:xfrm>
                <a:off x="7508876" y="2336800"/>
                <a:ext cx="214313" cy="228600"/>
              </a:xfrm>
              <a:custGeom>
                <a:avLst/>
                <a:gdLst>
                  <a:gd name="T0" fmla="*/ 35 w 57"/>
                  <a:gd name="T1" fmla="*/ 40 h 61"/>
                  <a:gd name="T2" fmla="*/ 55 w 57"/>
                  <a:gd name="T3" fmla="*/ 21 h 61"/>
                  <a:gd name="T4" fmla="*/ 0 w 57"/>
                  <a:gd name="T5" fmla="*/ 27 h 61"/>
                  <a:gd name="T6" fmla="*/ 12 w 57"/>
                  <a:gd name="T7" fmla="*/ 46 h 61"/>
                  <a:gd name="T8" fmla="*/ 43 w 57"/>
                  <a:gd name="T9" fmla="*/ 53 h 61"/>
                  <a:gd name="T10" fmla="*/ 35 w 57"/>
                  <a:gd name="T11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1">
                    <a:moveTo>
                      <a:pt x="35" y="40"/>
                    </a:moveTo>
                    <a:cubicBezTo>
                      <a:pt x="35" y="40"/>
                      <a:pt x="57" y="32"/>
                      <a:pt x="55" y="21"/>
                    </a:cubicBezTo>
                    <a:cubicBezTo>
                      <a:pt x="52" y="0"/>
                      <a:pt x="26" y="3"/>
                      <a:pt x="0" y="27"/>
                    </a:cubicBezTo>
                    <a:cubicBezTo>
                      <a:pt x="0" y="27"/>
                      <a:pt x="8" y="36"/>
                      <a:pt x="12" y="46"/>
                    </a:cubicBezTo>
                    <a:cubicBezTo>
                      <a:pt x="17" y="57"/>
                      <a:pt x="38" y="61"/>
                      <a:pt x="43" y="53"/>
                    </a:cubicBezTo>
                    <a:cubicBezTo>
                      <a:pt x="48" y="43"/>
                      <a:pt x="35" y="40"/>
                      <a:pt x="35" y="40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5" name="Freeform 396"/>
              <p:cNvSpPr>
                <a:spLocks noEditPoints="1"/>
              </p:cNvSpPr>
              <p:nvPr/>
            </p:nvSpPr>
            <p:spPr bwMode="auto">
              <a:xfrm>
                <a:off x="7502526" y="2355850"/>
                <a:ext cx="220663" cy="201613"/>
              </a:xfrm>
              <a:custGeom>
                <a:avLst/>
                <a:gdLst>
                  <a:gd name="T0" fmla="*/ 13 w 59"/>
                  <a:gd name="T1" fmla="*/ 42 h 54"/>
                  <a:gd name="T2" fmla="*/ 1 w 59"/>
                  <a:gd name="T3" fmla="*/ 23 h 54"/>
                  <a:gd name="T4" fmla="*/ 1 w 59"/>
                  <a:gd name="T5" fmla="*/ 23 h 54"/>
                  <a:gd name="T6" fmla="*/ 1 w 59"/>
                  <a:gd name="T7" fmla="*/ 21 h 54"/>
                  <a:gd name="T8" fmla="*/ 1 w 59"/>
                  <a:gd name="T9" fmla="*/ 21 h 54"/>
                  <a:gd name="T10" fmla="*/ 41 w 59"/>
                  <a:gd name="T11" fmla="*/ 0 h 54"/>
                  <a:gd name="T12" fmla="*/ 41 w 59"/>
                  <a:gd name="T13" fmla="*/ 0 h 54"/>
                  <a:gd name="T14" fmla="*/ 59 w 59"/>
                  <a:gd name="T15" fmla="*/ 16 h 54"/>
                  <a:gd name="T16" fmla="*/ 59 w 59"/>
                  <a:gd name="T17" fmla="*/ 16 h 54"/>
                  <a:gd name="T18" fmla="*/ 59 w 59"/>
                  <a:gd name="T19" fmla="*/ 17 h 54"/>
                  <a:gd name="T20" fmla="*/ 59 w 59"/>
                  <a:gd name="T21" fmla="*/ 17 h 54"/>
                  <a:gd name="T22" fmla="*/ 48 w 59"/>
                  <a:gd name="T23" fmla="*/ 31 h 54"/>
                  <a:gd name="T24" fmla="*/ 48 w 59"/>
                  <a:gd name="T25" fmla="*/ 31 h 54"/>
                  <a:gd name="T26" fmla="*/ 41 w 59"/>
                  <a:gd name="T27" fmla="*/ 35 h 54"/>
                  <a:gd name="T28" fmla="*/ 41 w 59"/>
                  <a:gd name="T29" fmla="*/ 35 h 54"/>
                  <a:gd name="T30" fmla="*/ 47 w 59"/>
                  <a:gd name="T31" fmla="*/ 44 h 54"/>
                  <a:gd name="T32" fmla="*/ 47 w 59"/>
                  <a:gd name="T33" fmla="*/ 44 h 54"/>
                  <a:gd name="T34" fmla="*/ 46 w 59"/>
                  <a:gd name="T35" fmla="*/ 49 h 54"/>
                  <a:gd name="T36" fmla="*/ 46 w 59"/>
                  <a:gd name="T37" fmla="*/ 49 h 54"/>
                  <a:gd name="T38" fmla="*/ 35 w 59"/>
                  <a:gd name="T39" fmla="*/ 54 h 54"/>
                  <a:gd name="T40" fmla="*/ 35 w 59"/>
                  <a:gd name="T41" fmla="*/ 54 h 54"/>
                  <a:gd name="T42" fmla="*/ 13 w 59"/>
                  <a:gd name="T43" fmla="*/ 42 h 54"/>
                  <a:gd name="T44" fmla="*/ 16 w 59"/>
                  <a:gd name="T45" fmla="*/ 41 h 54"/>
                  <a:gd name="T46" fmla="*/ 35 w 59"/>
                  <a:gd name="T47" fmla="*/ 51 h 54"/>
                  <a:gd name="T48" fmla="*/ 35 w 59"/>
                  <a:gd name="T49" fmla="*/ 51 h 54"/>
                  <a:gd name="T50" fmla="*/ 43 w 59"/>
                  <a:gd name="T51" fmla="*/ 48 h 54"/>
                  <a:gd name="T52" fmla="*/ 43 w 59"/>
                  <a:gd name="T53" fmla="*/ 48 h 54"/>
                  <a:gd name="T54" fmla="*/ 44 w 59"/>
                  <a:gd name="T55" fmla="*/ 44 h 54"/>
                  <a:gd name="T56" fmla="*/ 44 w 59"/>
                  <a:gd name="T57" fmla="*/ 44 h 54"/>
                  <a:gd name="T58" fmla="*/ 36 w 59"/>
                  <a:gd name="T59" fmla="*/ 36 h 54"/>
                  <a:gd name="T60" fmla="*/ 36 w 59"/>
                  <a:gd name="T61" fmla="*/ 36 h 54"/>
                  <a:gd name="T62" fmla="*/ 37 w 59"/>
                  <a:gd name="T63" fmla="*/ 35 h 54"/>
                  <a:gd name="T64" fmla="*/ 37 w 59"/>
                  <a:gd name="T65" fmla="*/ 36 h 54"/>
                  <a:gd name="T66" fmla="*/ 37 w 59"/>
                  <a:gd name="T67" fmla="*/ 35 h 54"/>
                  <a:gd name="T68" fmla="*/ 36 w 59"/>
                  <a:gd name="T69" fmla="*/ 36 h 54"/>
                  <a:gd name="T70" fmla="*/ 35 w 59"/>
                  <a:gd name="T71" fmla="*/ 35 h 54"/>
                  <a:gd name="T72" fmla="*/ 35 w 59"/>
                  <a:gd name="T73" fmla="*/ 35 h 54"/>
                  <a:gd name="T74" fmla="*/ 36 w 59"/>
                  <a:gd name="T75" fmla="*/ 33 h 54"/>
                  <a:gd name="T76" fmla="*/ 36 w 59"/>
                  <a:gd name="T77" fmla="*/ 33 h 54"/>
                  <a:gd name="T78" fmla="*/ 46 w 59"/>
                  <a:gd name="T79" fmla="*/ 28 h 54"/>
                  <a:gd name="T80" fmla="*/ 46 w 59"/>
                  <a:gd name="T81" fmla="*/ 28 h 54"/>
                  <a:gd name="T82" fmla="*/ 56 w 59"/>
                  <a:gd name="T83" fmla="*/ 17 h 54"/>
                  <a:gd name="T84" fmla="*/ 56 w 59"/>
                  <a:gd name="T85" fmla="*/ 17 h 54"/>
                  <a:gd name="T86" fmla="*/ 56 w 59"/>
                  <a:gd name="T87" fmla="*/ 16 h 54"/>
                  <a:gd name="T88" fmla="*/ 56 w 59"/>
                  <a:gd name="T89" fmla="*/ 16 h 54"/>
                  <a:gd name="T90" fmla="*/ 41 w 59"/>
                  <a:gd name="T91" fmla="*/ 3 h 54"/>
                  <a:gd name="T92" fmla="*/ 41 w 59"/>
                  <a:gd name="T93" fmla="*/ 3 h 54"/>
                  <a:gd name="T94" fmla="*/ 4 w 59"/>
                  <a:gd name="T95" fmla="*/ 22 h 54"/>
                  <a:gd name="T96" fmla="*/ 4 w 59"/>
                  <a:gd name="T97" fmla="*/ 22 h 54"/>
                  <a:gd name="T98" fmla="*/ 16 w 59"/>
                  <a:gd name="T99" fmla="*/ 4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9" h="54">
                    <a:moveTo>
                      <a:pt x="13" y="42"/>
                    </a:moveTo>
                    <a:cubicBezTo>
                      <a:pt x="9" y="32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2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5" y="7"/>
                      <a:pt x="30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50" y="0"/>
                      <a:pt x="57" y="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23"/>
                      <a:pt x="53" y="28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5" y="32"/>
                      <a:pt x="43" y="3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4" y="36"/>
                      <a:pt x="47" y="39"/>
                      <a:pt x="47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5"/>
                      <a:pt x="47" y="47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4" y="53"/>
                      <a:pt x="40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27" y="54"/>
                      <a:pt x="17" y="50"/>
                      <a:pt x="13" y="42"/>
                    </a:cubicBezTo>
                    <a:close/>
                    <a:moveTo>
                      <a:pt x="16" y="41"/>
                    </a:moveTo>
                    <a:cubicBezTo>
                      <a:pt x="18" y="47"/>
                      <a:pt x="28" y="51"/>
                      <a:pt x="35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9" y="51"/>
                      <a:pt x="42" y="50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4" y="46"/>
                      <a:pt x="44" y="45"/>
                      <a:pt x="44" y="44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5" y="39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41" y="31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51" y="25"/>
                      <a:pt x="56" y="21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7"/>
                      <a:pt x="56" y="17"/>
                      <a:pt x="56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4" y="7"/>
                      <a:pt x="49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31" y="3"/>
                      <a:pt x="18" y="10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5"/>
                      <a:pt x="12" y="32"/>
                      <a:pt x="16" y="4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6" name="Freeform 455"/>
              <p:cNvSpPr/>
              <p:nvPr/>
            </p:nvSpPr>
            <p:spPr bwMode="auto">
              <a:xfrm>
                <a:off x="6900864" y="3008313"/>
                <a:ext cx="950913" cy="1022350"/>
              </a:xfrm>
              <a:custGeom>
                <a:avLst/>
                <a:gdLst>
                  <a:gd name="T0" fmla="*/ 251 w 253"/>
                  <a:gd name="T1" fmla="*/ 271 h 272"/>
                  <a:gd name="T2" fmla="*/ 194 w 253"/>
                  <a:gd name="T3" fmla="*/ 180 h 272"/>
                  <a:gd name="T4" fmla="*/ 194 w 253"/>
                  <a:gd name="T5" fmla="*/ 180 h 272"/>
                  <a:gd name="T6" fmla="*/ 194 w 253"/>
                  <a:gd name="T7" fmla="*/ 180 h 272"/>
                  <a:gd name="T8" fmla="*/ 194 w 253"/>
                  <a:gd name="T9" fmla="*/ 180 h 272"/>
                  <a:gd name="T10" fmla="*/ 195 w 253"/>
                  <a:gd name="T11" fmla="*/ 171 h 272"/>
                  <a:gd name="T12" fmla="*/ 195 w 253"/>
                  <a:gd name="T13" fmla="*/ 171 h 272"/>
                  <a:gd name="T14" fmla="*/ 147 w 253"/>
                  <a:gd name="T15" fmla="*/ 106 h 272"/>
                  <a:gd name="T16" fmla="*/ 147 w 253"/>
                  <a:gd name="T17" fmla="*/ 106 h 272"/>
                  <a:gd name="T18" fmla="*/ 87 w 253"/>
                  <a:gd name="T19" fmla="*/ 60 h 272"/>
                  <a:gd name="T20" fmla="*/ 87 w 253"/>
                  <a:gd name="T21" fmla="*/ 60 h 272"/>
                  <a:gd name="T22" fmla="*/ 3 w 253"/>
                  <a:gd name="T23" fmla="*/ 3 h 272"/>
                  <a:gd name="T24" fmla="*/ 3 w 253"/>
                  <a:gd name="T25" fmla="*/ 3 h 272"/>
                  <a:gd name="T26" fmla="*/ 1 w 253"/>
                  <a:gd name="T27" fmla="*/ 3 h 272"/>
                  <a:gd name="T28" fmla="*/ 1 w 253"/>
                  <a:gd name="T29" fmla="*/ 3 h 272"/>
                  <a:gd name="T30" fmla="*/ 0 w 253"/>
                  <a:gd name="T31" fmla="*/ 2 h 272"/>
                  <a:gd name="T32" fmla="*/ 0 w 253"/>
                  <a:gd name="T33" fmla="*/ 2 h 272"/>
                  <a:gd name="T34" fmla="*/ 1 w 253"/>
                  <a:gd name="T35" fmla="*/ 0 h 272"/>
                  <a:gd name="T36" fmla="*/ 1 w 253"/>
                  <a:gd name="T37" fmla="*/ 0 h 272"/>
                  <a:gd name="T38" fmla="*/ 3 w 253"/>
                  <a:gd name="T39" fmla="*/ 0 h 272"/>
                  <a:gd name="T40" fmla="*/ 3 w 253"/>
                  <a:gd name="T41" fmla="*/ 0 h 272"/>
                  <a:gd name="T42" fmla="*/ 89 w 253"/>
                  <a:gd name="T43" fmla="*/ 58 h 272"/>
                  <a:gd name="T44" fmla="*/ 89 w 253"/>
                  <a:gd name="T45" fmla="*/ 58 h 272"/>
                  <a:gd name="T46" fmla="*/ 148 w 253"/>
                  <a:gd name="T47" fmla="*/ 103 h 272"/>
                  <a:gd name="T48" fmla="*/ 148 w 253"/>
                  <a:gd name="T49" fmla="*/ 103 h 272"/>
                  <a:gd name="T50" fmla="*/ 198 w 253"/>
                  <a:gd name="T51" fmla="*/ 171 h 272"/>
                  <a:gd name="T52" fmla="*/ 198 w 253"/>
                  <a:gd name="T53" fmla="*/ 171 h 272"/>
                  <a:gd name="T54" fmla="*/ 197 w 253"/>
                  <a:gd name="T55" fmla="*/ 180 h 272"/>
                  <a:gd name="T56" fmla="*/ 197 w 253"/>
                  <a:gd name="T57" fmla="*/ 180 h 272"/>
                  <a:gd name="T58" fmla="*/ 197 w 253"/>
                  <a:gd name="T59" fmla="*/ 180 h 272"/>
                  <a:gd name="T60" fmla="*/ 253 w 253"/>
                  <a:gd name="T61" fmla="*/ 269 h 272"/>
                  <a:gd name="T62" fmla="*/ 253 w 253"/>
                  <a:gd name="T63" fmla="*/ 269 h 272"/>
                  <a:gd name="T64" fmla="*/ 253 w 253"/>
                  <a:gd name="T65" fmla="*/ 271 h 272"/>
                  <a:gd name="T66" fmla="*/ 253 w 253"/>
                  <a:gd name="T67" fmla="*/ 271 h 272"/>
                  <a:gd name="T68" fmla="*/ 252 w 253"/>
                  <a:gd name="T69" fmla="*/ 272 h 272"/>
                  <a:gd name="T70" fmla="*/ 252 w 253"/>
                  <a:gd name="T71" fmla="*/ 272 h 272"/>
                  <a:gd name="T72" fmla="*/ 251 w 253"/>
                  <a:gd name="T73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" h="272">
                    <a:moveTo>
                      <a:pt x="251" y="271"/>
                    </a:moveTo>
                    <a:cubicBezTo>
                      <a:pt x="195" y="236"/>
                      <a:pt x="194" y="183"/>
                      <a:pt x="194" y="180"/>
                    </a:cubicBezTo>
                    <a:cubicBezTo>
                      <a:pt x="194" y="180"/>
                      <a:pt x="194" y="180"/>
                      <a:pt x="194" y="180"/>
                    </a:cubicBezTo>
                    <a:cubicBezTo>
                      <a:pt x="194" y="180"/>
                      <a:pt x="194" y="180"/>
                      <a:pt x="194" y="180"/>
                    </a:cubicBezTo>
                    <a:cubicBezTo>
                      <a:pt x="194" y="180"/>
                      <a:pt x="194" y="180"/>
                      <a:pt x="194" y="180"/>
                    </a:cubicBezTo>
                    <a:cubicBezTo>
                      <a:pt x="194" y="177"/>
                      <a:pt x="195" y="174"/>
                      <a:pt x="195" y="171"/>
                    </a:cubicBezTo>
                    <a:cubicBezTo>
                      <a:pt x="195" y="171"/>
                      <a:pt x="195" y="171"/>
                      <a:pt x="195" y="171"/>
                    </a:cubicBezTo>
                    <a:cubicBezTo>
                      <a:pt x="194" y="132"/>
                      <a:pt x="175" y="118"/>
                      <a:pt x="147" y="106"/>
                    </a:cubicBezTo>
                    <a:cubicBezTo>
                      <a:pt x="147" y="106"/>
                      <a:pt x="147" y="106"/>
                      <a:pt x="147" y="106"/>
                    </a:cubicBezTo>
                    <a:cubicBezTo>
                      <a:pt x="127" y="97"/>
                      <a:pt x="104" y="86"/>
                      <a:pt x="87" y="60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53" y="6"/>
                      <a:pt x="1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3" y="0"/>
                      <a:pt x="55" y="4"/>
                      <a:pt x="89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106" y="84"/>
                      <a:pt x="129" y="95"/>
                      <a:pt x="148" y="103"/>
                    </a:cubicBezTo>
                    <a:cubicBezTo>
                      <a:pt x="148" y="103"/>
                      <a:pt x="148" y="103"/>
                      <a:pt x="148" y="103"/>
                    </a:cubicBezTo>
                    <a:cubicBezTo>
                      <a:pt x="176" y="115"/>
                      <a:pt x="198" y="131"/>
                      <a:pt x="198" y="171"/>
                    </a:cubicBezTo>
                    <a:cubicBezTo>
                      <a:pt x="198" y="171"/>
                      <a:pt x="198" y="171"/>
                      <a:pt x="198" y="171"/>
                    </a:cubicBezTo>
                    <a:cubicBezTo>
                      <a:pt x="198" y="174"/>
                      <a:pt x="197" y="177"/>
                      <a:pt x="197" y="180"/>
                    </a:cubicBezTo>
                    <a:cubicBezTo>
                      <a:pt x="197" y="180"/>
                      <a:pt x="197" y="180"/>
                      <a:pt x="197" y="180"/>
                    </a:cubicBezTo>
                    <a:cubicBezTo>
                      <a:pt x="197" y="180"/>
                      <a:pt x="197" y="180"/>
                      <a:pt x="197" y="180"/>
                    </a:cubicBezTo>
                    <a:cubicBezTo>
                      <a:pt x="197" y="183"/>
                      <a:pt x="198" y="234"/>
                      <a:pt x="253" y="269"/>
                    </a:cubicBezTo>
                    <a:cubicBezTo>
                      <a:pt x="253" y="269"/>
                      <a:pt x="253" y="269"/>
                      <a:pt x="253" y="269"/>
                    </a:cubicBezTo>
                    <a:cubicBezTo>
                      <a:pt x="253" y="269"/>
                      <a:pt x="253" y="270"/>
                      <a:pt x="253" y="271"/>
                    </a:cubicBezTo>
                    <a:cubicBezTo>
                      <a:pt x="253" y="271"/>
                      <a:pt x="253" y="271"/>
                      <a:pt x="253" y="271"/>
                    </a:cubicBezTo>
                    <a:cubicBezTo>
                      <a:pt x="253" y="271"/>
                      <a:pt x="252" y="272"/>
                      <a:pt x="252" y="272"/>
                    </a:cubicBezTo>
                    <a:cubicBezTo>
                      <a:pt x="252" y="272"/>
                      <a:pt x="252" y="272"/>
                      <a:pt x="252" y="272"/>
                    </a:cubicBezTo>
                    <a:cubicBezTo>
                      <a:pt x="251" y="272"/>
                      <a:pt x="251" y="272"/>
                      <a:pt x="251" y="271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7" name="Freeform 458"/>
              <p:cNvSpPr/>
              <p:nvPr/>
            </p:nvSpPr>
            <p:spPr bwMode="auto">
              <a:xfrm>
                <a:off x="6915151" y="2947988"/>
                <a:ext cx="131763" cy="153988"/>
              </a:xfrm>
              <a:custGeom>
                <a:avLst/>
                <a:gdLst>
                  <a:gd name="T0" fmla="*/ 9 w 35"/>
                  <a:gd name="T1" fmla="*/ 26 h 41"/>
                  <a:gd name="T2" fmla="*/ 25 w 35"/>
                  <a:gd name="T3" fmla="*/ 22 h 41"/>
                  <a:gd name="T4" fmla="*/ 25 w 35"/>
                  <a:gd name="T5" fmla="*/ 4 h 41"/>
                  <a:gd name="T6" fmla="*/ 26 w 35"/>
                  <a:gd name="T7" fmla="*/ 24 h 41"/>
                  <a:gd name="T8" fmla="*/ 4 w 35"/>
                  <a:gd name="T9" fmla="*/ 36 h 41"/>
                  <a:gd name="T10" fmla="*/ 9 w 35"/>
                  <a:gd name="T11" fmla="*/ 2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1">
                    <a:moveTo>
                      <a:pt x="9" y="26"/>
                    </a:moveTo>
                    <a:cubicBezTo>
                      <a:pt x="17" y="23"/>
                      <a:pt x="25" y="22"/>
                      <a:pt x="25" y="22"/>
                    </a:cubicBezTo>
                    <a:cubicBezTo>
                      <a:pt x="25" y="22"/>
                      <a:pt x="17" y="9"/>
                      <a:pt x="25" y="4"/>
                    </a:cubicBezTo>
                    <a:cubicBezTo>
                      <a:pt x="33" y="0"/>
                      <a:pt x="35" y="12"/>
                      <a:pt x="26" y="24"/>
                    </a:cubicBezTo>
                    <a:cubicBezTo>
                      <a:pt x="19" y="32"/>
                      <a:pt x="11" y="41"/>
                      <a:pt x="4" y="36"/>
                    </a:cubicBezTo>
                    <a:cubicBezTo>
                      <a:pt x="0" y="34"/>
                      <a:pt x="3" y="29"/>
                      <a:pt x="9" y="26"/>
                    </a:cubicBezTo>
                    <a:close/>
                  </a:path>
                </a:pathLst>
              </a:custGeom>
              <a:solidFill>
                <a:srgbClr val="97A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8" name="Freeform 459"/>
              <p:cNvSpPr>
                <a:spLocks noEditPoints="1"/>
              </p:cNvSpPr>
              <p:nvPr/>
            </p:nvSpPr>
            <p:spPr bwMode="auto">
              <a:xfrm>
                <a:off x="6919914" y="2955926"/>
                <a:ext cx="120650" cy="139700"/>
              </a:xfrm>
              <a:custGeom>
                <a:avLst/>
                <a:gdLst>
                  <a:gd name="T0" fmla="*/ 2 w 32"/>
                  <a:gd name="T1" fmla="*/ 35 h 37"/>
                  <a:gd name="T2" fmla="*/ 0 w 32"/>
                  <a:gd name="T3" fmla="*/ 32 h 37"/>
                  <a:gd name="T4" fmla="*/ 0 w 32"/>
                  <a:gd name="T5" fmla="*/ 32 h 37"/>
                  <a:gd name="T6" fmla="*/ 8 w 32"/>
                  <a:gd name="T7" fmla="*/ 23 h 37"/>
                  <a:gd name="T8" fmla="*/ 8 w 32"/>
                  <a:gd name="T9" fmla="*/ 23 h 37"/>
                  <a:gd name="T10" fmla="*/ 21 w 32"/>
                  <a:gd name="T11" fmla="*/ 18 h 37"/>
                  <a:gd name="T12" fmla="*/ 21 w 32"/>
                  <a:gd name="T13" fmla="*/ 18 h 37"/>
                  <a:gd name="T14" fmla="*/ 19 w 32"/>
                  <a:gd name="T15" fmla="*/ 9 h 37"/>
                  <a:gd name="T16" fmla="*/ 19 w 32"/>
                  <a:gd name="T17" fmla="*/ 9 h 37"/>
                  <a:gd name="T18" fmla="*/ 24 w 32"/>
                  <a:gd name="T19" fmla="*/ 1 h 37"/>
                  <a:gd name="T20" fmla="*/ 24 w 32"/>
                  <a:gd name="T21" fmla="*/ 1 h 37"/>
                  <a:gd name="T22" fmla="*/ 27 w 32"/>
                  <a:gd name="T23" fmla="*/ 0 h 37"/>
                  <a:gd name="T24" fmla="*/ 27 w 32"/>
                  <a:gd name="T25" fmla="*/ 0 h 37"/>
                  <a:gd name="T26" fmla="*/ 32 w 32"/>
                  <a:gd name="T27" fmla="*/ 7 h 37"/>
                  <a:gd name="T28" fmla="*/ 32 w 32"/>
                  <a:gd name="T29" fmla="*/ 7 h 37"/>
                  <a:gd name="T30" fmla="*/ 26 w 32"/>
                  <a:gd name="T31" fmla="*/ 23 h 37"/>
                  <a:gd name="T32" fmla="*/ 26 w 32"/>
                  <a:gd name="T33" fmla="*/ 23 h 37"/>
                  <a:gd name="T34" fmla="*/ 7 w 32"/>
                  <a:gd name="T35" fmla="*/ 37 h 37"/>
                  <a:gd name="T36" fmla="*/ 7 w 32"/>
                  <a:gd name="T37" fmla="*/ 37 h 37"/>
                  <a:gd name="T38" fmla="*/ 7 w 32"/>
                  <a:gd name="T39" fmla="*/ 37 h 37"/>
                  <a:gd name="T40" fmla="*/ 7 w 32"/>
                  <a:gd name="T41" fmla="*/ 37 h 37"/>
                  <a:gd name="T42" fmla="*/ 2 w 32"/>
                  <a:gd name="T43" fmla="*/ 35 h 37"/>
                  <a:gd name="T44" fmla="*/ 3 w 32"/>
                  <a:gd name="T45" fmla="*/ 32 h 37"/>
                  <a:gd name="T46" fmla="*/ 3 w 32"/>
                  <a:gd name="T47" fmla="*/ 33 h 37"/>
                  <a:gd name="T48" fmla="*/ 3 w 32"/>
                  <a:gd name="T49" fmla="*/ 33 h 37"/>
                  <a:gd name="T50" fmla="*/ 7 w 32"/>
                  <a:gd name="T51" fmla="*/ 34 h 37"/>
                  <a:gd name="T52" fmla="*/ 7 w 32"/>
                  <a:gd name="T53" fmla="*/ 34 h 37"/>
                  <a:gd name="T54" fmla="*/ 23 w 32"/>
                  <a:gd name="T55" fmla="*/ 21 h 37"/>
                  <a:gd name="T56" fmla="*/ 23 w 32"/>
                  <a:gd name="T57" fmla="*/ 21 h 37"/>
                  <a:gd name="T58" fmla="*/ 9 w 32"/>
                  <a:gd name="T59" fmla="*/ 25 h 37"/>
                  <a:gd name="T60" fmla="*/ 9 w 32"/>
                  <a:gd name="T61" fmla="*/ 25 h 37"/>
                  <a:gd name="T62" fmla="*/ 3 w 32"/>
                  <a:gd name="T63" fmla="*/ 32 h 37"/>
                  <a:gd name="T64" fmla="*/ 25 w 32"/>
                  <a:gd name="T65" fmla="*/ 4 h 37"/>
                  <a:gd name="T66" fmla="*/ 22 w 32"/>
                  <a:gd name="T67" fmla="*/ 9 h 37"/>
                  <a:gd name="T68" fmla="*/ 22 w 32"/>
                  <a:gd name="T69" fmla="*/ 9 h 37"/>
                  <a:gd name="T70" fmla="*/ 25 w 32"/>
                  <a:gd name="T71" fmla="*/ 19 h 37"/>
                  <a:gd name="T72" fmla="*/ 25 w 32"/>
                  <a:gd name="T73" fmla="*/ 19 h 37"/>
                  <a:gd name="T74" fmla="*/ 25 w 32"/>
                  <a:gd name="T75" fmla="*/ 19 h 37"/>
                  <a:gd name="T76" fmla="*/ 25 w 32"/>
                  <a:gd name="T77" fmla="*/ 19 h 37"/>
                  <a:gd name="T78" fmla="*/ 29 w 32"/>
                  <a:gd name="T79" fmla="*/ 7 h 37"/>
                  <a:gd name="T80" fmla="*/ 29 w 32"/>
                  <a:gd name="T81" fmla="*/ 7 h 37"/>
                  <a:gd name="T82" fmla="*/ 27 w 32"/>
                  <a:gd name="T83" fmla="*/ 3 h 37"/>
                  <a:gd name="T84" fmla="*/ 27 w 32"/>
                  <a:gd name="T85" fmla="*/ 3 h 37"/>
                  <a:gd name="T86" fmla="*/ 25 w 32"/>
                  <a:gd name="T87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" h="37">
                    <a:moveTo>
                      <a:pt x="2" y="35"/>
                    </a:moveTo>
                    <a:cubicBezTo>
                      <a:pt x="0" y="35"/>
                      <a:pt x="0" y="33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28"/>
                      <a:pt x="3" y="25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3" y="20"/>
                      <a:pt x="18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19" y="13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6"/>
                      <a:pt x="20" y="3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0"/>
                      <a:pt x="26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2" y="3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11"/>
                      <a:pt x="30" y="17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1" y="29"/>
                      <a:pt x="14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7"/>
                      <a:pt x="3" y="37"/>
                      <a:pt x="2" y="35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34"/>
                      <a:pt x="6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12" y="34"/>
                      <a:pt x="18" y="28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1"/>
                      <a:pt x="15" y="23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4" y="27"/>
                      <a:pt x="2" y="30"/>
                      <a:pt x="3" y="32"/>
                    </a:cubicBezTo>
                    <a:close/>
                    <a:moveTo>
                      <a:pt x="25" y="4"/>
                    </a:moveTo>
                    <a:cubicBezTo>
                      <a:pt x="23" y="5"/>
                      <a:pt x="22" y="7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14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8" y="14"/>
                      <a:pt x="29" y="10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4"/>
                      <a:pt x="29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5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59" name="Freeform 460"/>
              <p:cNvSpPr/>
              <p:nvPr/>
            </p:nvSpPr>
            <p:spPr bwMode="auto">
              <a:xfrm>
                <a:off x="7456489" y="3392488"/>
                <a:ext cx="176213" cy="138113"/>
              </a:xfrm>
              <a:custGeom>
                <a:avLst/>
                <a:gdLst>
                  <a:gd name="T0" fmla="*/ 13 w 47"/>
                  <a:gd name="T1" fmla="*/ 20 h 37"/>
                  <a:gd name="T2" fmla="*/ 30 w 47"/>
                  <a:gd name="T3" fmla="*/ 21 h 37"/>
                  <a:gd name="T4" fmla="*/ 37 w 47"/>
                  <a:gd name="T5" fmla="*/ 2 h 37"/>
                  <a:gd name="T6" fmla="*/ 31 w 47"/>
                  <a:gd name="T7" fmla="*/ 23 h 37"/>
                  <a:gd name="T8" fmla="*/ 3 w 47"/>
                  <a:gd name="T9" fmla="*/ 30 h 37"/>
                  <a:gd name="T10" fmla="*/ 13 w 47"/>
                  <a:gd name="T11" fmla="*/ 2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37">
                    <a:moveTo>
                      <a:pt x="13" y="20"/>
                    </a:moveTo>
                    <a:cubicBezTo>
                      <a:pt x="22" y="19"/>
                      <a:pt x="30" y="21"/>
                      <a:pt x="30" y="21"/>
                    </a:cubicBezTo>
                    <a:cubicBezTo>
                      <a:pt x="30" y="21"/>
                      <a:pt x="27" y="4"/>
                      <a:pt x="37" y="2"/>
                    </a:cubicBezTo>
                    <a:cubicBezTo>
                      <a:pt x="47" y="0"/>
                      <a:pt x="44" y="14"/>
                      <a:pt x="31" y="23"/>
                    </a:cubicBezTo>
                    <a:cubicBezTo>
                      <a:pt x="21" y="30"/>
                      <a:pt x="9" y="37"/>
                      <a:pt x="3" y="30"/>
                    </a:cubicBezTo>
                    <a:cubicBezTo>
                      <a:pt x="0" y="26"/>
                      <a:pt x="4" y="22"/>
                      <a:pt x="13" y="20"/>
                    </a:cubicBezTo>
                    <a:close/>
                  </a:path>
                </a:pathLst>
              </a:custGeom>
              <a:solidFill>
                <a:srgbClr val="97A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0" name="Freeform 461"/>
              <p:cNvSpPr>
                <a:spLocks noEditPoints="1"/>
              </p:cNvSpPr>
              <p:nvPr/>
            </p:nvSpPr>
            <p:spPr bwMode="auto">
              <a:xfrm>
                <a:off x="7461251" y="3395663"/>
                <a:ext cx="160338" cy="123825"/>
              </a:xfrm>
              <a:custGeom>
                <a:avLst/>
                <a:gdLst>
                  <a:gd name="T0" fmla="*/ 1 w 43"/>
                  <a:gd name="T1" fmla="*/ 30 h 33"/>
                  <a:gd name="T2" fmla="*/ 0 w 43"/>
                  <a:gd name="T3" fmla="*/ 26 h 33"/>
                  <a:gd name="T4" fmla="*/ 0 w 43"/>
                  <a:gd name="T5" fmla="*/ 26 h 33"/>
                  <a:gd name="T6" fmla="*/ 11 w 43"/>
                  <a:gd name="T7" fmla="*/ 18 h 33"/>
                  <a:gd name="T8" fmla="*/ 11 w 43"/>
                  <a:gd name="T9" fmla="*/ 18 h 33"/>
                  <a:gd name="T10" fmla="*/ 11 w 43"/>
                  <a:gd name="T11" fmla="*/ 18 h 33"/>
                  <a:gd name="T12" fmla="*/ 19 w 43"/>
                  <a:gd name="T13" fmla="*/ 17 h 33"/>
                  <a:gd name="T14" fmla="*/ 19 w 43"/>
                  <a:gd name="T15" fmla="*/ 17 h 33"/>
                  <a:gd name="T16" fmla="*/ 27 w 43"/>
                  <a:gd name="T17" fmla="*/ 18 h 33"/>
                  <a:gd name="T18" fmla="*/ 27 w 43"/>
                  <a:gd name="T19" fmla="*/ 18 h 33"/>
                  <a:gd name="T20" fmla="*/ 27 w 43"/>
                  <a:gd name="T21" fmla="*/ 14 h 33"/>
                  <a:gd name="T22" fmla="*/ 27 w 43"/>
                  <a:gd name="T23" fmla="*/ 14 h 33"/>
                  <a:gd name="T24" fmla="*/ 36 w 43"/>
                  <a:gd name="T25" fmla="*/ 0 h 33"/>
                  <a:gd name="T26" fmla="*/ 36 w 43"/>
                  <a:gd name="T27" fmla="*/ 0 h 33"/>
                  <a:gd name="T28" fmla="*/ 38 w 43"/>
                  <a:gd name="T29" fmla="*/ 0 h 33"/>
                  <a:gd name="T30" fmla="*/ 38 w 43"/>
                  <a:gd name="T31" fmla="*/ 0 h 33"/>
                  <a:gd name="T32" fmla="*/ 42 w 43"/>
                  <a:gd name="T33" fmla="*/ 1 h 33"/>
                  <a:gd name="T34" fmla="*/ 42 w 43"/>
                  <a:gd name="T35" fmla="*/ 1 h 33"/>
                  <a:gd name="T36" fmla="*/ 43 w 43"/>
                  <a:gd name="T37" fmla="*/ 5 h 33"/>
                  <a:gd name="T38" fmla="*/ 43 w 43"/>
                  <a:gd name="T39" fmla="*/ 5 h 33"/>
                  <a:gd name="T40" fmla="*/ 31 w 43"/>
                  <a:gd name="T41" fmla="*/ 24 h 33"/>
                  <a:gd name="T42" fmla="*/ 31 w 43"/>
                  <a:gd name="T43" fmla="*/ 24 h 33"/>
                  <a:gd name="T44" fmla="*/ 9 w 43"/>
                  <a:gd name="T45" fmla="*/ 33 h 33"/>
                  <a:gd name="T46" fmla="*/ 9 w 43"/>
                  <a:gd name="T47" fmla="*/ 33 h 33"/>
                  <a:gd name="T48" fmla="*/ 9 w 43"/>
                  <a:gd name="T49" fmla="*/ 33 h 33"/>
                  <a:gd name="T50" fmla="*/ 9 w 43"/>
                  <a:gd name="T51" fmla="*/ 33 h 33"/>
                  <a:gd name="T52" fmla="*/ 1 w 43"/>
                  <a:gd name="T53" fmla="*/ 30 h 33"/>
                  <a:gd name="T54" fmla="*/ 12 w 43"/>
                  <a:gd name="T55" fmla="*/ 21 h 33"/>
                  <a:gd name="T56" fmla="*/ 3 w 43"/>
                  <a:gd name="T57" fmla="*/ 26 h 33"/>
                  <a:gd name="T58" fmla="*/ 3 w 43"/>
                  <a:gd name="T59" fmla="*/ 26 h 33"/>
                  <a:gd name="T60" fmla="*/ 3 w 43"/>
                  <a:gd name="T61" fmla="*/ 28 h 33"/>
                  <a:gd name="T62" fmla="*/ 3 w 43"/>
                  <a:gd name="T63" fmla="*/ 28 h 33"/>
                  <a:gd name="T64" fmla="*/ 9 w 43"/>
                  <a:gd name="T65" fmla="*/ 30 h 33"/>
                  <a:gd name="T66" fmla="*/ 9 w 43"/>
                  <a:gd name="T67" fmla="*/ 30 h 33"/>
                  <a:gd name="T68" fmla="*/ 29 w 43"/>
                  <a:gd name="T69" fmla="*/ 21 h 33"/>
                  <a:gd name="T70" fmla="*/ 29 w 43"/>
                  <a:gd name="T71" fmla="*/ 21 h 33"/>
                  <a:gd name="T72" fmla="*/ 29 w 43"/>
                  <a:gd name="T73" fmla="*/ 21 h 33"/>
                  <a:gd name="T74" fmla="*/ 29 w 43"/>
                  <a:gd name="T75" fmla="*/ 21 h 33"/>
                  <a:gd name="T76" fmla="*/ 26 w 43"/>
                  <a:gd name="T77" fmla="*/ 21 h 33"/>
                  <a:gd name="T78" fmla="*/ 26 w 43"/>
                  <a:gd name="T79" fmla="*/ 21 h 33"/>
                  <a:gd name="T80" fmla="*/ 19 w 43"/>
                  <a:gd name="T81" fmla="*/ 20 h 33"/>
                  <a:gd name="T82" fmla="*/ 19 w 43"/>
                  <a:gd name="T83" fmla="*/ 20 h 33"/>
                  <a:gd name="T84" fmla="*/ 12 w 43"/>
                  <a:gd name="T85" fmla="*/ 21 h 33"/>
                  <a:gd name="T86" fmla="*/ 12 w 43"/>
                  <a:gd name="T87" fmla="*/ 21 h 33"/>
                  <a:gd name="T88" fmla="*/ 12 w 43"/>
                  <a:gd name="T89" fmla="*/ 19 h 33"/>
                  <a:gd name="T90" fmla="*/ 12 w 43"/>
                  <a:gd name="T91" fmla="*/ 21 h 33"/>
                  <a:gd name="T92" fmla="*/ 36 w 43"/>
                  <a:gd name="T93" fmla="*/ 3 h 33"/>
                  <a:gd name="T94" fmla="*/ 30 w 43"/>
                  <a:gd name="T95" fmla="*/ 14 h 33"/>
                  <a:gd name="T96" fmla="*/ 30 w 43"/>
                  <a:gd name="T97" fmla="*/ 14 h 33"/>
                  <a:gd name="T98" fmla="*/ 31 w 43"/>
                  <a:gd name="T99" fmla="*/ 19 h 33"/>
                  <a:gd name="T100" fmla="*/ 31 w 43"/>
                  <a:gd name="T101" fmla="*/ 19 h 33"/>
                  <a:gd name="T102" fmla="*/ 31 w 43"/>
                  <a:gd name="T103" fmla="*/ 20 h 33"/>
                  <a:gd name="T104" fmla="*/ 31 w 43"/>
                  <a:gd name="T105" fmla="*/ 20 h 33"/>
                  <a:gd name="T106" fmla="*/ 40 w 43"/>
                  <a:gd name="T107" fmla="*/ 5 h 33"/>
                  <a:gd name="T108" fmla="*/ 40 w 43"/>
                  <a:gd name="T109" fmla="*/ 5 h 33"/>
                  <a:gd name="T110" fmla="*/ 38 w 43"/>
                  <a:gd name="T111" fmla="*/ 3 h 33"/>
                  <a:gd name="T112" fmla="*/ 38 w 43"/>
                  <a:gd name="T113" fmla="*/ 3 h 33"/>
                  <a:gd name="T114" fmla="*/ 36 w 43"/>
                  <a:gd name="T11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3" h="33">
                    <a:moveTo>
                      <a:pt x="1" y="30"/>
                    </a:moveTo>
                    <a:cubicBezTo>
                      <a:pt x="0" y="29"/>
                      <a:pt x="0" y="27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2"/>
                      <a:pt x="5" y="19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4" y="18"/>
                      <a:pt x="17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7"/>
                      <a:pt x="26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7"/>
                      <a:pt x="27" y="15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9"/>
                      <a:pt x="28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7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9" y="0"/>
                      <a:pt x="41" y="0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3" y="2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11"/>
                      <a:pt x="39" y="18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4" y="28"/>
                      <a:pt x="16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6" y="33"/>
                      <a:pt x="3" y="32"/>
                      <a:pt x="1" y="30"/>
                    </a:cubicBezTo>
                    <a:close/>
                    <a:moveTo>
                      <a:pt x="12" y="21"/>
                    </a:moveTo>
                    <a:cubicBezTo>
                      <a:pt x="6" y="22"/>
                      <a:pt x="2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30"/>
                      <a:pt x="7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4" y="31"/>
                      <a:pt x="22" y="26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8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4" y="21"/>
                      <a:pt x="22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7" y="20"/>
                      <a:pt x="14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  <a:moveTo>
                      <a:pt x="36" y="3"/>
                    </a:moveTo>
                    <a:cubicBezTo>
                      <a:pt x="31" y="4"/>
                      <a:pt x="30" y="9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7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7" y="15"/>
                      <a:pt x="40" y="9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3"/>
                      <a:pt x="40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3"/>
                      <a:pt x="37" y="3"/>
                      <a:pt x="36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1" name="Freeform 462"/>
              <p:cNvSpPr/>
              <p:nvPr/>
            </p:nvSpPr>
            <p:spPr bwMode="auto">
              <a:xfrm>
                <a:off x="7021514" y="2986088"/>
                <a:ext cx="115888" cy="165100"/>
              </a:xfrm>
              <a:custGeom>
                <a:avLst/>
                <a:gdLst>
                  <a:gd name="T0" fmla="*/ 15 w 31"/>
                  <a:gd name="T1" fmla="*/ 10 h 44"/>
                  <a:gd name="T2" fmla="*/ 18 w 31"/>
                  <a:gd name="T3" fmla="*/ 25 h 44"/>
                  <a:gd name="T4" fmla="*/ 0 w 31"/>
                  <a:gd name="T5" fmla="*/ 35 h 44"/>
                  <a:gd name="T6" fmla="*/ 21 w 31"/>
                  <a:gd name="T7" fmla="*/ 25 h 44"/>
                  <a:gd name="T8" fmla="*/ 23 w 31"/>
                  <a:gd name="T9" fmla="*/ 2 h 44"/>
                  <a:gd name="T10" fmla="*/ 15 w 31"/>
                  <a:gd name="T11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44">
                    <a:moveTo>
                      <a:pt x="15" y="10"/>
                    </a:moveTo>
                    <a:cubicBezTo>
                      <a:pt x="16" y="18"/>
                      <a:pt x="18" y="25"/>
                      <a:pt x="18" y="25"/>
                    </a:cubicBezTo>
                    <a:cubicBezTo>
                      <a:pt x="18" y="25"/>
                      <a:pt x="1" y="26"/>
                      <a:pt x="0" y="35"/>
                    </a:cubicBezTo>
                    <a:cubicBezTo>
                      <a:pt x="0" y="44"/>
                      <a:pt x="15" y="39"/>
                      <a:pt x="21" y="25"/>
                    </a:cubicBezTo>
                    <a:cubicBezTo>
                      <a:pt x="25" y="16"/>
                      <a:pt x="31" y="6"/>
                      <a:pt x="23" y="2"/>
                    </a:cubicBezTo>
                    <a:cubicBezTo>
                      <a:pt x="20" y="0"/>
                      <a:pt x="15" y="3"/>
                      <a:pt x="15" y="10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2" name="Freeform 463"/>
              <p:cNvSpPr>
                <a:spLocks noEditPoints="1"/>
              </p:cNvSpPr>
              <p:nvPr/>
            </p:nvSpPr>
            <p:spPr bwMode="auto">
              <a:xfrm>
                <a:off x="7016751" y="2986088"/>
                <a:ext cx="112713" cy="153988"/>
              </a:xfrm>
              <a:custGeom>
                <a:avLst/>
                <a:gdLst>
                  <a:gd name="T0" fmla="*/ 2 w 30"/>
                  <a:gd name="T1" fmla="*/ 39 h 41"/>
                  <a:gd name="T2" fmla="*/ 0 w 30"/>
                  <a:gd name="T3" fmla="*/ 35 h 41"/>
                  <a:gd name="T4" fmla="*/ 0 w 30"/>
                  <a:gd name="T5" fmla="*/ 35 h 41"/>
                  <a:gd name="T6" fmla="*/ 0 w 30"/>
                  <a:gd name="T7" fmla="*/ 35 h 41"/>
                  <a:gd name="T8" fmla="*/ 0 w 30"/>
                  <a:gd name="T9" fmla="*/ 35 h 41"/>
                  <a:gd name="T10" fmla="*/ 10 w 30"/>
                  <a:gd name="T11" fmla="*/ 25 h 41"/>
                  <a:gd name="T12" fmla="*/ 10 w 30"/>
                  <a:gd name="T13" fmla="*/ 25 h 41"/>
                  <a:gd name="T14" fmla="*/ 17 w 30"/>
                  <a:gd name="T15" fmla="*/ 24 h 41"/>
                  <a:gd name="T16" fmla="*/ 17 w 30"/>
                  <a:gd name="T17" fmla="*/ 24 h 41"/>
                  <a:gd name="T18" fmla="*/ 15 w 30"/>
                  <a:gd name="T19" fmla="*/ 10 h 41"/>
                  <a:gd name="T20" fmla="*/ 15 w 30"/>
                  <a:gd name="T21" fmla="*/ 10 h 41"/>
                  <a:gd name="T22" fmla="*/ 15 w 30"/>
                  <a:gd name="T23" fmla="*/ 10 h 41"/>
                  <a:gd name="T24" fmla="*/ 15 w 30"/>
                  <a:gd name="T25" fmla="*/ 9 h 41"/>
                  <a:gd name="T26" fmla="*/ 15 w 30"/>
                  <a:gd name="T27" fmla="*/ 9 h 41"/>
                  <a:gd name="T28" fmla="*/ 22 w 30"/>
                  <a:gd name="T29" fmla="*/ 0 h 41"/>
                  <a:gd name="T30" fmla="*/ 22 w 30"/>
                  <a:gd name="T31" fmla="*/ 0 h 41"/>
                  <a:gd name="T32" fmla="*/ 25 w 30"/>
                  <a:gd name="T33" fmla="*/ 1 h 41"/>
                  <a:gd name="T34" fmla="*/ 25 w 30"/>
                  <a:gd name="T35" fmla="*/ 1 h 41"/>
                  <a:gd name="T36" fmla="*/ 30 w 30"/>
                  <a:gd name="T37" fmla="*/ 8 h 41"/>
                  <a:gd name="T38" fmla="*/ 30 w 30"/>
                  <a:gd name="T39" fmla="*/ 8 h 41"/>
                  <a:gd name="T40" fmla="*/ 23 w 30"/>
                  <a:gd name="T41" fmla="*/ 26 h 41"/>
                  <a:gd name="T42" fmla="*/ 23 w 30"/>
                  <a:gd name="T43" fmla="*/ 26 h 41"/>
                  <a:gd name="T44" fmla="*/ 6 w 30"/>
                  <a:gd name="T45" fmla="*/ 41 h 41"/>
                  <a:gd name="T46" fmla="*/ 6 w 30"/>
                  <a:gd name="T47" fmla="*/ 41 h 41"/>
                  <a:gd name="T48" fmla="*/ 6 w 30"/>
                  <a:gd name="T49" fmla="*/ 41 h 41"/>
                  <a:gd name="T50" fmla="*/ 6 w 30"/>
                  <a:gd name="T51" fmla="*/ 41 h 41"/>
                  <a:gd name="T52" fmla="*/ 2 w 30"/>
                  <a:gd name="T53" fmla="*/ 39 h 41"/>
                  <a:gd name="T54" fmla="*/ 11 w 30"/>
                  <a:gd name="T55" fmla="*/ 28 h 41"/>
                  <a:gd name="T56" fmla="*/ 3 w 30"/>
                  <a:gd name="T57" fmla="*/ 35 h 41"/>
                  <a:gd name="T58" fmla="*/ 3 w 30"/>
                  <a:gd name="T59" fmla="*/ 35 h 41"/>
                  <a:gd name="T60" fmla="*/ 3 w 30"/>
                  <a:gd name="T61" fmla="*/ 35 h 41"/>
                  <a:gd name="T62" fmla="*/ 6 w 30"/>
                  <a:gd name="T63" fmla="*/ 38 h 41"/>
                  <a:gd name="T64" fmla="*/ 6 w 30"/>
                  <a:gd name="T65" fmla="*/ 38 h 41"/>
                  <a:gd name="T66" fmla="*/ 20 w 30"/>
                  <a:gd name="T67" fmla="*/ 27 h 41"/>
                  <a:gd name="T68" fmla="*/ 20 w 30"/>
                  <a:gd name="T69" fmla="*/ 27 h 41"/>
                  <a:gd name="T70" fmla="*/ 11 w 30"/>
                  <a:gd name="T71" fmla="*/ 28 h 41"/>
                  <a:gd name="T72" fmla="*/ 21 w 30"/>
                  <a:gd name="T73" fmla="*/ 24 h 41"/>
                  <a:gd name="T74" fmla="*/ 27 w 30"/>
                  <a:gd name="T75" fmla="*/ 8 h 41"/>
                  <a:gd name="T76" fmla="*/ 27 w 30"/>
                  <a:gd name="T77" fmla="*/ 8 h 41"/>
                  <a:gd name="T78" fmla="*/ 24 w 30"/>
                  <a:gd name="T79" fmla="*/ 4 h 41"/>
                  <a:gd name="T80" fmla="*/ 24 w 30"/>
                  <a:gd name="T81" fmla="*/ 4 h 41"/>
                  <a:gd name="T82" fmla="*/ 22 w 30"/>
                  <a:gd name="T83" fmla="*/ 3 h 41"/>
                  <a:gd name="T84" fmla="*/ 22 w 30"/>
                  <a:gd name="T85" fmla="*/ 3 h 41"/>
                  <a:gd name="T86" fmla="*/ 18 w 30"/>
                  <a:gd name="T87" fmla="*/ 9 h 41"/>
                  <a:gd name="T88" fmla="*/ 18 w 30"/>
                  <a:gd name="T89" fmla="*/ 9 h 41"/>
                  <a:gd name="T90" fmla="*/ 18 w 30"/>
                  <a:gd name="T91" fmla="*/ 10 h 41"/>
                  <a:gd name="T92" fmla="*/ 18 w 30"/>
                  <a:gd name="T93" fmla="*/ 10 h 41"/>
                  <a:gd name="T94" fmla="*/ 16 w 30"/>
                  <a:gd name="T95" fmla="*/ 10 h 41"/>
                  <a:gd name="T96" fmla="*/ 18 w 30"/>
                  <a:gd name="T97" fmla="*/ 10 h 41"/>
                  <a:gd name="T98" fmla="*/ 21 w 30"/>
                  <a:gd name="T99" fmla="*/ 2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41">
                    <a:moveTo>
                      <a:pt x="2" y="39"/>
                    </a:moveTo>
                    <a:cubicBezTo>
                      <a:pt x="0" y="38"/>
                      <a:pt x="0" y="37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29"/>
                      <a:pt x="6" y="27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3" y="25"/>
                      <a:pt x="16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1"/>
                      <a:pt x="15" y="16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4"/>
                      <a:pt x="18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8" y="2"/>
                      <a:pt x="30" y="5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14"/>
                      <a:pt x="26" y="20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35"/>
                      <a:pt x="11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4" y="41"/>
                      <a:pt x="3" y="40"/>
                      <a:pt x="2" y="39"/>
                    </a:cubicBezTo>
                    <a:close/>
                    <a:moveTo>
                      <a:pt x="11" y="28"/>
                    </a:moveTo>
                    <a:cubicBezTo>
                      <a:pt x="7" y="29"/>
                      <a:pt x="3" y="32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7"/>
                      <a:pt x="4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9" y="38"/>
                      <a:pt x="15" y="34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5" y="27"/>
                      <a:pt x="11" y="28"/>
                    </a:cubicBezTo>
                    <a:close/>
                    <a:moveTo>
                      <a:pt x="21" y="24"/>
                    </a:moveTo>
                    <a:cubicBezTo>
                      <a:pt x="24" y="19"/>
                      <a:pt x="27" y="12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6"/>
                      <a:pt x="26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0" y="3"/>
                      <a:pt x="18" y="5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7"/>
                      <a:pt x="20" y="23"/>
                      <a:pt x="21" y="2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3" name="Freeform 464"/>
              <p:cNvSpPr/>
              <p:nvPr/>
            </p:nvSpPr>
            <p:spPr bwMode="auto">
              <a:xfrm>
                <a:off x="7588251" y="3783013"/>
                <a:ext cx="173038" cy="112713"/>
              </a:xfrm>
              <a:custGeom>
                <a:avLst/>
                <a:gdLst>
                  <a:gd name="T0" fmla="*/ 32 w 46"/>
                  <a:gd name="T1" fmla="*/ 7 h 30"/>
                  <a:gd name="T2" fmla="*/ 25 w 46"/>
                  <a:gd name="T3" fmla="*/ 21 h 30"/>
                  <a:gd name="T4" fmla="*/ 5 w 46"/>
                  <a:gd name="T5" fmla="*/ 18 h 30"/>
                  <a:gd name="T6" fmla="*/ 27 w 46"/>
                  <a:gd name="T7" fmla="*/ 23 h 30"/>
                  <a:gd name="T8" fmla="*/ 43 w 46"/>
                  <a:gd name="T9" fmla="*/ 5 h 30"/>
                  <a:gd name="T10" fmla="*/ 32 w 46"/>
                  <a:gd name="T1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30">
                    <a:moveTo>
                      <a:pt x="32" y="7"/>
                    </a:moveTo>
                    <a:cubicBezTo>
                      <a:pt x="27" y="13"/>
                      <a:pt x="25" y="21"/>
                      <a:pt x="25" y="21"/>
                    </a:cubicBezTo>
                    <a:cubicBezTo>
                      <a:pt x="25" y="21"/>
                      <a:pt x="11" y="11"/>
                      <a:pt x="5" y="18"/>
                    </a:cubicBezTo>
                    <a:cubicBezTo>
                      <a:pt x="0" y="26"/>
                      <a:pt x="14" y="30"/>
                      <a:pt x="27" y="23"/>
                    </a:cubicBezTo>
                    <a:cubicBezTo>
                      <a:pt x="36" y="17"/>
                      <a:pt x="46" y="12"/>
                      <a:pt x="43" y="5"/>
                    </a:cubicBezTo>
                    <a:cubicBezTo>
                      <a:pt x="41" y="1"/>
                      <a:pt x="36" y="0"/>
                      <a:pt x="32" y="7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4" name="Freeform 465"/>
              <p:cNvSpPr>
                <a:spLocks noEditPoints="1"/>
              </p:cNvSpPr>
              <p:nvPr/>
            </p:nvSpPr>
            <p:spPr bwMode="auto">
              <a:xfrm>
                <a:off x="7599364" y="3783013"/>
                <a:ext cx="157163" cy="104775"/>
              </a:xfrm>
              <a:custGeom>
                <a:avLst/>
                <a:gdLst>
                  <a:gd name="T0" fmla="*/ 0 w 42"/>
                  <a:gd name="T1" fmla="*/ 21 h 28"/>
                  <a:gd name="T2" fmla="*/ 1 w 42"/>
                  <a:gd name="T3" fmla="*/ 17 h 28"/>
                  <a:gd name="T4" fmla="*/ 1 w 42"/>
                  <a:gd name="T5" fmla="*/ 17 h 28"/>
                  <a:gd name="T6" fmla="*/ 8 w 42"/>
                  <a:gd name="T7" fmla="*/ 14 h 28"/>
                  <a:gd name="T8" fmla="*/ 8 w 42"/>
                  <a:gd name="T9" fmla="*/ 14 h 28"/>
                  <a:gd name="T10" fmla="*/ 21 w 42"/>
                  <a:gd name="T11" fmla="*/ 19 h 28"/>
                  <a:gd name="T12" fmla="*/ 21 w 42"/>
                  <a:gd name="T13" fmla="*/ 19 h 28"/>
                  <a:gd name="T14" fmla="*/ 27 w 42"/>
                  <a:gd name="T15" fmla="*/ 6 h 28"/>
                  <a:gd name="T16" fmla="*/ 27 w 42"/>
                  <a:gd name="T17" fmla="*/ 6 h 28"/>
                  <a:gd name="T18" fmla="*/ 27 w 42"/>
                  <a:gd name="T19" fmla="*/ 6 h 28"/>
                  <a:gd name="T20" fmla="*/ 35 w 42"/>
                  <a:gd name="T21" fmla="*/ 0 h 28"/>
                  <a:gd name="T22" fmla="*/ 35 w 42"/>
                  <a:gd name="T23" fmla="*/ 0 h 28"/>
                  <a:gd name="T24" fmla="*/ 41 w 42"/>
                  <a:gd name="T25" fmla="*/ 4 h 28"/>
                  <a:gd name="T26" fmla="*/ 41 w 42"/>
                  <a:gd name="T27" fmla="*/ 4 h 28"/>
                  <a:gd name="T28" fmla="*/ 42 w 42"/>
                  <a:gd name="T29" fmla="*/ 8 h 28"/>
                  <a:gd name="T30" fmla="*/ 42 w 42"/>
                  <a:gd name="T31" fmla="*/ 8 h 28"/>
                  <a:gd name="T32" fmla="*/ 25 w 42"/>
                  <a:gd name="T33" fmla="*/ 24 h 28"/>
                  <a:gd name="T34" fmla="*/ 25 w 42"/>
                  <a:gd name="T35" fmla="*/ 24 h 28"/>
                  <a:gd name="T36" fmla="*/ 11 w 42"/>
                  <a:gd name="T37" fmla="*/ 28 h 28"/>
                  <a:gd name="T38" fmla="*/ 11 w 42"/>
                  <a:gd name="T39" fmla="*/ 28 h 28"/>
                  <a:gd name="T40" fmla="*/ 0 w 42"/>
                  <a:gd name="T41" fmla="*/ 21 h 28"/>
                  <a:gd name="T42" fmla="*/ 8 w 42"/>
                  <a:gd name="T43" fmla="*/ 17 h 28"/>
                  <a:gd name="T44" fmla="*/ 4 w 42"/>
                  <a:gd name="T45" fmla="*/ 19 h 28"/>
                  <a:gd name="T46" fmla="*/ 4 w 42"/>
                  <a:gd name="T47" fmla="*/ 19 h 28"/>
                  <a:gd name="T48" fmla="*/ 3 w 42"/>
                  <a:gd name="T49" fmla="*/ 21 h 28"/>
                  <a:gd name="T50" fmla="*/ 3 w 42"/>
                  <a:gd name="T51" fmla="*/ 21 h 28"/>
                  <a:gd name="T52" fmla="*/ 5 w 42"/>
                  <a:gd name="T53" fmla="*/ 24 h 28"/>
                  <a:gd name="T54" fmla="*/ 5 w 42"/>
                  <a:gd name="T55" fmla="*/ 24 h 28"/>
                  <a:gd name="T56" fmla="*/ 11 w 42"/>
                  <a:gd name="T57" fmla="*/ 25 h 28"/>
                  <a:gd name="T58" fmla="*/ 11 w 42"/>
                  <a:gd name="T59" fmla="*/ 25 h 28"/>
                  <a:gd name="T60" fmla="*/ 21 w 42"/>
                  <a:gd name="T61" fmla="*/ 22 h 28"/>
                  <a:gd name="T62" fmla="*/ 21 w 42"/>
                  <a:gd name="T63" fmla="*/ 22 h 28"/>
                  <a:gd name="T64" fmla="*/ 21 w 42"/>
                  <a:gd name="T65" fmla="*/ 22 h 28"/>
                  <a:gd name="T66" fmla="*/ 21 w 42"/>
                  <a:gd name="T67" fmla="*/ 22 h 28"/>
                  <a:gd name="T68" fmla="*/ 17 w 42"/>
                  <a:gd name="T69" fmla="*/ 20 h 28"/>
                  <a:gd name="T70" fmla="*/ 17 w 42"/>
                  <a:gd name="T71" fmla="*/ 20 h 28"/>
                  <a:gd name="T72" fmla="*/ 8 w 42"/>
                  <a:gd name="T73" fmla="*/ 17 h 28"/>
                  <a:gd name="T74" fmla="*/ 8 w 42"/>
                  <a:gd name="T75" fmla="*/ 17 h 28"/>
                  <a:gd name="T76" fmla="*/ 8 w 42"/>
                  <a:gd name="T77" fmla="*/ 17 h 28"/>
                  <a:gd name="T78" fmla="*/ 30 w 42"/>
                  <a:gd name="T79" fmla="*/ 8 h 28"/>
                  <a:gd name="T80" fmla="*/ 24 w 42"/>
                  <a:gd name="T81" fmla="*/ 21 h 28"/>
                  <a:gd name="T82" fmla="*/ 24 w 42"/>
                  <a:gd name="T83" fmla="*/ 21 h 28"/>
                  <a:gd name="T84" fmla="*/ 39 w 42"/>
                  <a:gd name="T85" fmla="*/ 8 h 28"/>
                  <a:gd name="T86" fmla="*/ 39 w 42"/>
                  <a:gd name="T87" fmla="*/ 8 h 28"/>
                  <a:gd name="T88" fmla="*/ 38 w 42"/>
                  <a:gd name="T89" fmla="*/ 5 h 28"/>
                  <a:gd name="T90" fmla="*/ 38 w 42"/>
                  <a:gd name="T91" fmla="*/ 5 h 28"/>
                  <a:gd name="T92" fmla="*/ 35 w 42"/>
                  <a:gd name="T93" fmla="*/ 3 h 28"/>
                  <a:gd name="T94" fmla="*/ 35 w 42"/>
                  <a:gd name="T95" fmla="*/ 3 h 28"/>
                  <a:gd name="T96" fmla="*/ 30 w 42"/>
                  <a:gd name="T97" fmla="*/ 8 h 28"/>
                  <a:gd name="T98" fmla="*/ 30 w 42"/>
                  <a:gd name="T99" fmla="*/ 8 h 28"/>
                  <a:gd name="T100" fmla="*/ 29 w 42"/>
                  <a:gd name="T101" fmla="*/ 7 h 28"/>
                  <a:gd name="T102" fmla="*/ 30 w 42"/>
                  <a:gd name="T103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28">
                    <a:moveTo>
                      <a:pt x="0" y="21"/>
                    </a:moveTo>
                    <a:cubicBezTo>
                      <a:pt x="0" y="20"/>
                      <a:pt x="0" y="19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5"/>
                      <a:pt x="5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3" y="14"/>
                      <a:pt x="19" y="17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6"/>
                      <a:pt x="24" y="11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0" y="2"/>
                      <a:pt x="33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8" y="0"/>
                      <a:pt x="40" y="2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2" y="5"/>
                      <a:pt x="42" y="7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15"/>
                      <a:pt x="32" y="19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0" y="27"/>
                      <a:pt x="15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5" y="28"/>
                      <a:pt x="0" y="26"/>
                      <a:pt x="0" y="21"/>
                    </a:cubicBezTo>
                    <a:close/>
                    <a:moveTo>
                      <a:pt x="8" y="17"/>
                    </a:moveTo>
                    <a:cubicBezTo>
                      <a:pt x="6" y="17"/>
                      <a:pt x="5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3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8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4" y="25"/>
                      <a:pt x="18" y="24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19" y="21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4" y="18"/>
                      <a:pt x="11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  <a:moveTo>
                      <a:pt x="30" y="8"/>
                    </a:moveTo>
                    <a:cubicBezTo>
                      <a:pt x="26" y="13"/>
                      <a:pt x="24" y="19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1" y="17"/>
                      <a:pt x="39" y="12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7"/>
                      <a:pt x="39" y="6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4"/>
                      <a:pt x="37" y="4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3"/>
                      <a:pt x="32" y="4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0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5" name="Freeform 466"/>
              <p:cNvSpPr/>
              <p:nvPr/>
            </p:nvSpPr>
            <p:spPr bwMode="auto">
              <a:xfrm>
                <a:off x="7554914" y="3703638"/>
                <a:ext cx="176213" cy="107950"/>
              </a:xfrm>
              <a:custGeom>
                <a:avLst/>
                <a:gdLst>
                  <a:gd name="T0" fmla="*/ 32 w 47"/>
                  <a:gd name="T1" fmla="*/ 6 h 29"/>
                  <a:gd name="T2" fmla="*/ 25 w 47"/>
                  <a:gd name="T3" fmla="*/ 20 h 29"/>
                  <a:gd name="T4" fmla="*/ 5 w 47"/>
                  <a:gd name="T5" fmla="*/ 17 h 29"/>
                  <a:gd name="T6" fmla="*/ 27 w 47"/>
                  <a:gd name="T7" fmla="*/ 22 h 29"/>
                  <a:gd name="T8" fmla="*/ 43 w 47"/>
                  <a:gd name="T9" fmla="*/ 5 h 29"/>
                  <a:gd name="T10" fmla="*/ 32 w 47"/>
                  <a:gd name="T1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9">
                    <a:moveTo>
                      <a:pt x="32" y="6"/>
                    </a:moveTo>
                    <a:cubicBezTo>
                      <a:pt x="28" y="13"/>
                      <a:pt x="25" y="20"/>
                      <a:pt x="25" y="20"/>
                    </a:cubicBezTo>
                    <a:cubicBezTo>
                      <a:pt x="25" y="20"/>
                      <a:pt x="11" y="10"/>
                      <a:pt x="5" y="17"/>
                    </a:cubicBezTo>
                    <a:cubicBezTo>
                      <a:pt x="0" y="24"/>
                      <a:pt x="14" y="29"/>
                      <a:pt x="27" y="22"/>
                    </a:cubicBezTo>
                    <a:cubicBezTo>
                      <a:pt x="36" y="17"/>
                      <a:pt x="47" y="13"/>
                      <a:pt x="43" y="5"/>
                    </a:cubicBezTo>
                    <a:cubicBezTo>
                      <a:pt x="42" y="1"/>
                      <a:pt x="37" y="0"/>
                      <a:pt x="32" y="6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6" name="Freeform 467"/>
              <p:cNvSpPr>
                <a:spLocks noEditPoints="1"/>
              </p:cNvSpPr>
              <p:nvPr/>
            </p:nvSpPr>
            <p:spPr bwMode="auto">
              <a:xfrm>
                <a:off x="7566026" y="3703638"/>
                <a:ext cx="157163" cy="101600"/>
              </a:xfrm>
              <a:custGeom>
                <a:avLst/>
                <a:gdLst>
                  <a:gd name="T0" fmla="*/ 0 w 42"/>
                  <a:gd name="T1" fmla="*/ 20 h 27"/>
                  <a:gd name="T2" fmla="*/ 1 w 42"/>
                  <a:gd name="T3" fmla="*/ 16 h 27"/>
                  <a:gd name="T4" fmla="*/ 1 w 42"/>
                  <a:gd name="T5" fmla="*/ 16 h 27"/>
                  <a:gd name="T6" fmla="*/ 8 w 42"/>
                  <a:gd name="T7" fmla="*/ 13 h 27"/>
                  <a:gd name="T8" fmla="*/ 8 w 42"/>
                  <a:gd name="T9" fmla="*/ 13 h 27"/>
                  <a:gd name="T10" fmla="*/ 21 w 42"/>
                  <a:gd name="T11" fmla="*/ 18 h 27"/>
                  <a:gd name="T12" fmla="*/ 21 w 42"/>
                  <a:gd name="T13" fmla="*/ 18 h 27"/>
                  <a:gd name="T14" fmla="*/ 28 w 42"/>
                  <a:gd name="T15" fmla="*/ 5 h 27"/>
                  <a:gd name="T16" fmla="*/ 28 w 42"/>
                  <a:gd name="T17" fmla="*/ 5 h 27"/>
                  <a:gd name="T18" fmla="*/ 36 w 42"/>
                  <a:gd name="T19" fmla="*/ 0 h 27"/>
                  <a:gd name="T20" fmla="*/ 36 w 42"/>
                  <a:gd name="T21" fmla="*/ 0 h 27"/>
                  <a:gd name="T22" fmla="*/ 42 w 42"/>
                  <a:gd name="T23" fmla="*/ 4 h 27"/>
                  <a:gd name="T24" fmla="*/ 42 w 42"/>
                  <a:gd name="T25" fmla="*/ 4 h 27"/>
                  <a:gd name="T26" fmla="*/ 42 w 42"/>
                  <a:gd name="T27" fmla="*/ 8 h 27"/>
                  <a:gd name="T28" fmla="*/ 42 w 42"/>
                  <a:gd name="T29" fmla="*/ 8 h 27"/>
                  <a:gd name="T30" fmla="*/ 25 w 42"/>
                  <a:gd name="T31" fmla="*/ 23 h 27"/>
                  <a:gd name="T32" fmla="*/ 25 w 42"/>
                  <a:gd name="T33" fmla="*/ 23 h 27"/>
                  <a:gd name="T34" fmla="*/ 11 w 42"/>
                  <a:gd name="T35" fmla="*/ 27 h 27"/>
                  <a:gd name="T36" fmla="*/ 11 w 42"/>
                  <a:gd name="T37" fmla="*/ 27 h 27"/>
                  <a:gd name="T38" fmla="*/ 0 w 42"/>
                  <a:gd name="T39" fmla="*/ 20 h 27"/>
                  <a:gd name="T40" fmla="*/ 8 w 42"/>
                  <a:gd name="T41" fmla="*/ 16 h 27"/>
                  <a:gd name="T42" fmla="*/ 4 w 42"/>
                  <a:gd name="T43" fmla="*/ 18 h 27"/>
                  <a:gd name="T44" fmla="*/ 4 w 42"/>
                  <a:gd name="T45" fmla="*/ 18 h 27"/>
                  <a:gd name="T46" fmla="*/ 3 w 42"/>
                  <a:gd name="T47" fmla="*/ 20 h 27"/>
                  <a:gd name="T48" fmla="*/ 3 w 42"/>
                  <a:gd name="T49" fmla="*/ 20 h 27"/>
                  <a:gd name="T50" fmla="*/ 5 w 42"/>
                  <a:gd name="T51" fmla="*/ 22 h 27"/>
                  <a:gd name="T52" fmla="*/ 5 w 42"/>
                  <a:gd name="T53" fmla="*/ 22 h 27"/>
                  <a:gd name="T54" fmla="*/ 11 w 42"/>
                  <a:gd name="T55" fmla="*/ 24 h 27"/>
                  <a:gd name="T56" fmla="*/ 11 w 42"/>
                  <a:gd name="T57" fmla="*/ 24 h 27"/>
                  <a:gd name="T58" fmla="*/ 21 w 42"/>
                  <a:gd name="T59" fmla="*/ 22 h 27"/>
                  <a:gd name="T60" fmla="*/ 21 w 42"/>
                  <a:gd name="T61" fmla="*/ 22 h 27"/>
                  <a:gd name="T62" fmla="*/ 21 w 42"/>
                  <a:gd name="T63" fmla="*/ 22 h 27"/>
                  <a:gd name="T64" fmla="*/ 21 w 42"/>
                  <a:gd name="T65" fmla="*/ 22 h 27"/>
                  <a:gd name="T66" fmla="*/ 16 w 42"/>
                  <a:gd name="T67" fmla="*/ 19 h 27"/>
                  <a:gd name="T68" fmla="*/ 16 w 42"/>
                  <a:gd name="T69" fmla="*/ 19 h 27"/>
                  <a:gd name="T70" fmla="*/ 8 w 42"/>
                  <a:gd name="T71" fmla="*/ 16 h 27"/>
                  <a:gd name="T72" fmla="*/ 8 w 42"/>
                  <a:gd name="T73" fmla="*/ 16 h 27"/>
                  <a:gd name="T74" fmla="*/ 8 w 42"/>
                  <a:gd name="T75" fmla="*/ 16 h 27"/>
                  <a:gd name="T76" fmla="*/ 24 w 42"/>
                  <a:gd name="T77" fmla="*/ 20 h 27"/>
                  <a:gd name="T78" fmla="*/ 39 w 42"/>
                  <a:gd name="T79" fmla="*/ 8 h 27"/>
                  <a:gd name="T80" fmla="*/ 39 w 42"/>
                  <a:gd name="T81" fmla="*/ 8 h 27"/>
                  <a:gd name="T82" fmla="*/ 39 w 42"/>
                  <a:gd name="T83" fmla="*/ 5 h 27"/>
                  <a:gd name="T84" fmla="*/ 39 w 42"/>
                  <a:gd name="T85" fmla="*/ 5 h 27"/>
                  <a:gd name="T86" fmla="*/ 36 w 42"/>
                  <a:gd name="T87" fmla="*/ 3 h 27"/>
                  <a:gd name="T88" fmla="*/ 36 w 42"/>
                  <a:gd name="T89" fmla="*/ 3 h 27"/>
                  <a:gd name="T90" fmla="*/ 30 w 42"/>
                  <a:gd name="T91" fmla="*/ 7 h 27"/>
                  <a:gd name="T92" fmla="*/ 30 w 42"/>
                  <a:gd name="T93" fmla="*/ 7 h 27"/>
                  <a:gd name="T94" fmla="*/ 24 w 42"/>
                  <a:gd name="T95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" h="27">
                    <a:moveTo>
                      <a:pt x="0" y="20"/>
                    </a:moveTo>
                    <a:cubicBezTo>
                      <a:pt x="0" y="18"/>
                      <a:pt x="0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4"/>
                      <a:pt x="5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3" y="13"/>
                      <a:pt x="19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5" y="10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0" y="2"/>
                      <a:pt x="33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1" y="2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5"/>
                      <a:pt x="42" y="7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16"/>
                      <a:pt x="32" y="19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0" y="26"/>
                      <a:pt x="15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5" y="27"/>
                      <a:pt x="0" y="25"/>
                      <a:pt x="0" y="20"/>
                    </a:cubicBezTo>
                    <a:close/>
                    <a:moveTo>
                      <a:pt x="8" y="16"/>
                    </a:moveTo>
                    <a:cubicBezTo>
                      <a:pt x="6" y="16"/>
                      <a:pt x="5" y="16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3"/>
                      <a:pt x="9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4"/>
                      <a:pt x="18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19" y="20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17"/>
                      <a:pt x="11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24" y="20"/>
                    </a:moveTo>
                    <a:cubicBezTo>
                      <a:pt x="32" y="17"/>
                      <a:pt x="40" y="12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7"/>
                      <a:pt x="39" y="6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8" y="4"/>
                      <a:pt x="37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3"/>
                      <a:pt x="33" y="4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7" y="13"/>
                      <a:pt x="24" y="19"/>
                      <a:pt x="24" y="20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7" name="Freeform 468"/>
              <p:cNvSpPr/>
              <p:nvPr/>
            </p:nvSpPr>
            <p:spPr bwMode="auto">
              <a:xfrm>
                <a:off x="7318376" y="3275013"/>
                <a:ext cx="123825" cy="173038"/>
              </a:xfrm>
              <a:custGeom>
                <a:avLst/>
                <a:gdLst>
                  <a:gd name="T0" fmla="*/ 16 w 33"/>
                  <a:gd name="T1" fmla="*/ 10 h 46"/>
                  <a:gd name="T2" fmla="*/ 19 w 33"/>
                  <a:gd name="T3" fmla="*/ 27 h 46"/>
                  <a:gd name="T4" fmla="*/ 0 w 33"/>
                  <a:gd name="T5" fmla="*/ 37 h 46"/>
                  <a:gd name="T6" fmla="*/ 22 w 33"/>
                  <a:gd name="T7" fmla="*/ 27 h 46"/>
                  <a:gd name="T8" fmla="*/ 25 w 33"/>
                  <a:gd name="T9" fmla="*/ 2 h 46"/>
                  <a:gd name="T10" fmla="*/ 16 w 33"/>
                  <a:gd name="T11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6">
                    <a:moveTo>
                      <a:pt x="16" y="10"/>
                    </a:moveTo>
                    <a:cubicBezTo>
                      <a:pt x="17" y="19"/>
                      <a:pt x="19" y="27"/>
                      <a:pt x="19" y="27"/>
                    </a:cubicBezTo>
                    <a:cubicBezTo>
                      <a:pt x="19" y="27"/>
                      <a:pt x="0" y="27"/>
                      <a:pt x="0" y="37"/>
                    </a:cubicBezTo>
                    <a:cubicBezTo>
                      <a:pt x="0" y="46"/>
                      <a:pt x="15" y="41"/>
                      <a:pt x="22" y="27"/>
                    </a:cubicBezTo>
                    <a:cubicBezTo>
                      <a:pt x="27" y="17"/>
                      <a:pt x="33" y="6"/>
                      <a:pt x="25" y="2"/>
                    </a:cubicBezTo>
                    <a:cubicBezTo>
                      <a:pt x="21" y="0"/>
                      <a:pt x="16" y="2"/>
                      <a:pt x="16" y="10"/>
                    </a:cubicBezTo>
                    <a:close/>
                  </a:path>
                </a:pathLst>
              </a:custGeom>
              <a:solidFill>
                <a:srgbClr val="BFE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8" name="Freeform 469"/>
              <p:cNvSpPr>
                <a:spLocks noEditPoints="1"/>
              </p:cNvSpPr>
              <p:nvPr/>
            </p:nvSpPr>
            <p:spPr bwMode="auto">
              <a:xfrm>
                <a:off x="7313614" y="3271838"/>
                <a:ext cx="117475" cy="165100"/>
              </a:xfrm>
              <a:custGeom>
                <a:avLst/>
                <a:gdLst>
                  <a:gd name="T0" fmla="*/ 1 w 31"/>
                  <a:gd name="T1" fmla="*/ 42 h 44"/>
                  <a:gd name="T2" fmla="*/ 0 w 31"/>
                  <a:gd name="T3" fmla="*/ 38 h 44"/>
                  <a:gd name="T4" fmla="*/ 0 w 31"/>
                  <a:gd name="T5" fmla="*/ 38 h 44"/>
                  <a:gd name="T6" fmla="*/ 0 w 31"/>
                  <a:gd name="T7" fmla="*/ 38 h 44"/>
                  <a:gd name="T8" fmla="*/ 0 w 31"/>
                  <a:gd name="T9" fmla="*/ 38 h 44"/>
                  <a:gd name="T10" fmla="*/ 10 w 31"/>
                  <a:gd name="T11" fmla="*/ 28 h 44"/>
                  <a:gd name="T12" fmla="*/ 10 w 31"/>
                  <a:gd name="T13" fmla="*/ 28 h 44"/>
                  <a:gd name="T14" fmla="*/ 18 w 31"/>
                  <a:gd name="T15" fmla="*/ 26 h 44"/>
                  <a:gd name="T16" fmla="*/ 18 w 31"/>
                  <a:gd name="T17" fmla="*/ 26 h 44"/>
                  <a:gd name="T18" fmla="*/ 16 w 31"/>
                  <a:gd name="T19" fmla="*/ 11 h 44"/>
                  <a:gd name="T20" fmla="*/ 16 w 31"/>
                  <a:gd name="T21" fmla="*/ 11 h 44"/>
                  <a:gd name="T22" fmla="*/ 16 w 31"/>
                  <a:gd name="T23" fmla="*/ 11 h 44"/>
                  <a:gd name="T24" fmla="*/ 16 w 31"/>
                  <a:gd name="T25" fmla="*/ 10 h 44"/>
                  <a:gd name="T26" fmla="*/ 16 w 31"/>
                  <a:gd name="T27" fmla="*/ 10 h 44"/>
                  <a:gd name="T28" fmla="*/ 23 w 31"/>
                  <a:gd name="T29" fmla="*/ 0 h 44"/>
                  <a:gd name="T30" fmla="*/ 23 w 31"/>
                  <a:gd name="T31" fmla="*/ 0 h 44"/>
                  <a:gd name="T32" fmla="*/ 26 w 31"/>
                  <a:gd name="T33" fmla="*/ 1 h 44"/>
                  <a:gd name="T34" fmla="*/ 26 w 31"/>
                  <a:gd name="T35" fmla="*/ 1 h 44"/>
                  <a:gd name="T36" fmla="*/ 31 w 31"/>
                  <a:gd name="T37" fmla="*/ 9 h 44"/>
                  <a:gd name="T38" fmla="*/ 31 w 31"/>
                  <a:gd name="T39" fmla="*/ 9 h 44"/>
                  <a:gd name="T40" fmla="*/ 25 w 31"/>
                  <a:gd name="T41" fmla="*/ 28 h 44"/>
                  <a:gd name="T42" fmla="*/ 25 w 31"/>
                  <a:gd name="T43" fmla="*/ 28 h 44"/>
                  <a:gd name="T44" fmla="*/ 5 w 31"/>
                  <a:gd name="T45" fmla="*/ 44 h 44"/>
                  <a:gd name="T46" fmla="*/ 5 w 31"/>
                  <a:gd name="T47" fmla="*/ 44 h 44"/>
                  <a:gd name="T48" fmla="*/ 5 w 31"/>
                  <a:gd name="T49" fmla="*/ 44 h 44"/>
                  <a:gd name="T50" fmla="*/ 5 w 31"/>
                  <a:gd name="T51" fmla="*/ 44 h 44"/>
                  <a:gd name="T52" fmla="*/ 1 w 31"/>
                  <a:gd name="T53" fmla="*/ 42 h 44"/>
                  <a:gd name="T54" fmla="*/ 21 w 31"/>
                  <a:gd name="T55" fmla="*/ 29 h 44"/>
                  <a:gd name="T56" fmla="*/ 11 w 31"/>
                  <a:gd name="T57" fmla="*/ 30 h 44"/>
                  <a:gd name="T58" fmla="*/ 11 w 31"/>
                  <a:gd name="T59" fmla="*/ 30 h 44"/>
                  <a:gd name="T60" fmla="*/ 3 w 31"/>
                  <a:gd name="T61" fmla="*/ 38 h 44"/>
                  <a:gd name="T62" fmla="*/ 3 w 31"/>
                  <a:gd name="T63" fmla="*/ 38 h 44"/>
                  <a:gd name="T64" fmla="*/ 3 w 31"/>
                  <a:gd name="T65" fmla="*/ 38 h 44"/>
                  <a:gd name="T66" fmla="*/ 5 w 31"/>
                  <a:gd name="T67" fmla="*/ 41 h 44"/>
                  <a:gd name="T68" fmla="*/ 5 w 31"/>
                  <a:gd name="T69" fmla="*/ 41 h 44"/>
                  <a:gd name="T70" fmla="*/ 21 w 31"/>
                  <a:gd name="T71" fmla="*/ 29 h 44"/>
                  <a:gd name="T72" fmla="*/ 21 w 31"/>
                  <a:gd name="T73" fmla="*/ 29 h 44"/>
                  <a:gd name="T74" fmla="*/ 21 w 31"/>
                  <a:gd name="T75" fmla="*/ 29 h 44"/>
                  <a:gd name="T76" fmla="*/ 22 w 31"/>
                  <a:gd name="T77" fmla="*/ 27 h 44"/>
                  <a:gd name="T78" fmla="*/ 28 w 31"/>
                  <a:gd name="T79" fmla="*/ 9 h 44"/>
                  <a:gd name="T80" fmla="*/ 28 w 31"/>
                  <a:gd name="T81" fmla="*/ 9 h 44"/>
                  <a:gd name="T82" fmla="*/ 25 w 31"/>
                  <a:gd name="T83" fmla="*/ 4 h 44"/>
                  <a:gd name="T84" fmla="*/ 25 w 31"/>
                  <a:gd name="T85" fmla="*/ 4 h 44"/>
                  <a:gd name="T86" fmla="*/ 23 w 31"/>
                  <a:gd name="T87" fmla="*/ 3 h 44"/>
                  <a:gd name="T88" fmla="*/ 23 w 31"/>
                  <a:gd name="T89" fmla="*/ 3 h 44"/>
                  <a:gd name="T90" fmla="*/ 19 w 31"/>
                  <a:gd name="T91" fmla="*/ 10 h 44"/>
                  <a:gd name="T92" fmla="*/ 19 w 31"/>
                  <a:gd name="T93" fmla="*/ 10 h 44"/>
                  <a:gd name="T94" fmla="*/ 19 w 31"/>
                  <a:gd name="T95" fmla="*/ 11 h 44"/>
                  <a:gd name="T96" fmla="*/ 19 w 31"/>
                  <a:gd name="T97" fmla="*/ 11 h 44"/>
                  <a:gd name="T98" fmla="*/ 17 w 31"/>
                  <a:gd name="T99" fmla="*/ 11 h 44"/>
                  <a:gd name="T100" fmla="*/ 19 w 31"/>
                  <a:gd name="T101" fmla="*/ 11 h 44"/>
                  <a:gd name="T102" fmla="*/ 22 w 31"/>
                  <a:gd name="T103" fmla="*/ 2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1" h="44">
                    <a:moveTo>
                      <a:pt x="1" y="42"/>
                    </a:moveTo>
                    <a:cubicBezTo>
                      <a:pt x="0" y="41"/>
                      <a:pt x="0" y="4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2"/>
                      <a:pt x="5" y="29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4" y="27"/>
                      <a:pt x="17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3"/>
                      <a:pt x="16" y="17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4"/>
                      <a:pt x="19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5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30" y="3"/>
                      <a:pt x="31" y="6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15"/>
                      <a:pt x="28" y="22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0" y="38"/>
                      <a:pt x="12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4" y="44"/>
                      <a:pt x="2" y="44"/>
                      <a:pt x="1" y="42"/>
                    </a:cubicBezTo>
                    <a:close/>
                    <a:moveTo>
                      <a:pt x="21" y="29"/>
                    </a:moveTo>
                    <a:cubicBezTo>
                      <a:pt x="21" y="29"/>
                      <a:pt x="1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6" y="32"/>
                      <a:pt x="3" y="34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40"/>
                      <a:pt x="3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9" y="41"/>
                      <a:pt x="16" y="37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lose/>
                    <a:moveTo>
                      <a:pt x="22" y="27"/>
                    </a:moveTo>
                    <a:cubicBezTo>
                      <a:pt x="25" y="20"/>
                      <a:pt x="28" y="14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7"/>
                      <a:pt x="27" y="5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3"/>
                      <a:pt x="19" y="5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9"/>
                      <a:pt x="21" y="26"/>
                      <a:pt x="22" y="2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69" name="Freeform 470"/>
              <p:cNvSpPr/>
              <p:nvPr/>
            </p:nvSpPr>
            <p:spPr bwMode="auto">
              <a:xfrm>
                <a:off x="7527926" y="3519488"/>
                <a:ext cx="192088" cy="79375"/>
              </a:xfrm>
              <a:custGeom>
                <a:avLst/>
                <a:gdLst>
                  <a:gd name="T0" fmla="*/ 39 w 51"/>
                  <a:gd name="T1" fmla="*/ 5 h 21"/>
                  <a:gd name="T2" fmla="*/ 27 w 51"/>
                  <a:gd name="T3" fmla="*/ 16 h 21"/>
                  <a:gd name="T4" fmla="*/ 8 w 51"/>
                  <a:gd name="T5" fmla="*/ 5 h 21"/>
                  <a:gd name="T6" fmla="*/ 28 w 51"/>
                  <a:gd name="T7" fmla="*/ 19 h 21"/>
                  <a:gd name="T8" fmla="*/ 51 w 51"/>
                  <a:gd name="T9" fmla="*/ 7 h 21"/>
                  <a:gd name="T10" fmla="*/ 39 w 51"/>
                  <a:gd name="T11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1">
                    <a:moveTo>
                      <a:pt x="39" y="5"/>
                    </a:moveTo>
                    <a:cubicBezTo>
                      <a:pt x="32" y="9"/>
                      <a:pt x="27" y="16"/>
                      <a:pt x="27" y="16"/>
                    </a:cubicBezTo>
                    <a:cubicBezTo>
                      <a:pt x="27" y="16"/>
                      <a:pt x="17" y="0"/>
                      <a:pt x="8" y="5"/>
                    </a:cubicBezTo>
                    <a:cubicBezTo>
                      <a:pt x="0" y="10"/>
                      <a:pt x="13" y="21"/>
                      <a:pt x="28" y="19"/>
                    </a:cubicBezTo>
                    <a:cubicBezTo>
                      <a:pt x="39" y="17"/>
                      <a:pt x="51" y="16"/>
                      <a:pt x="51" y="7"/>
                    </a:cubicBezTo>
                    <a:cubicBezTo>
                      <a:pt x="50" y="3"/>
                      <a:pt x="46" y="0"/>
                      <a:pt x="39" y="5"/>
                    </a:cubicBezTo>
                    <a:close/>
                  </a:path>
                </a:pathLst>
              </a:custGeom>
              <a:solidFill>
                <a:srgbClr val="97A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0" name="Freeform 471"/>
              <p:cNvSpPr>
                <a:spLocks noEditPoints="1"/>
              </p:cNvSpPr>
              <p:nvPr/>
            </p:nvSpPr>
            <p:spPr bwMode="auto">
              <a:xfrm>
                <a:off x="7543801" y="3522663"/>
                <a:ext cx="179388" cy="71438"/>
              </a:xfrm>
              <a:custGeom>
                <a:avLst/>
                <a:gdLst>
                  <a:gd name="T0" fmla="*/ 0 w 48"/>
                  <a:gd name="T1" fmla="*/ 8 h 19"/>
                  <a:gd name="T2" fmla="*/ 3 w 48"/>
                  <a:gd name="T3" fmla="*/ 3 h 19"/>
                  <a:gd name="T4" fmla="*/ 3 w 48"/>
                  <a:gd name="T5" fmla="*/ 3 h 19"/>
                  <a:gd name="T6" fmla="*/ 8 w 48"/>
                  <a:gd name="T7" fmla="*/ 2 h 19"/>
                  <a:gd name="T8" fmla="*/ 8 w 48"/>
                  <a:gd name="T9" fmla="*/ 2 h 19"/>
                  <a:gd name="T10" fmla="*/ 23 w 48"/>
                  <a:gd name="T11" fmla="*/ 13 h 19"/>
                  <a:gd name="T12" fmla="*/ 23 w 48"/>
                  <a:gd name="T13" fmla="*/ 13 h 19"/>
                  <a:gd name="T14" fmla="*/ 34 w 48"/>
                  <a:gd name="T15" fmla="*/ 2 h 19"/>
                  <a:gd name="T16" fmla="*/ 34 w 48"/>
                  <a:gd name="T17" fmla="*/ 2 h 19"/>
                  <a:gd name="T18" fmla="*/ 34 w 48"/>
                  <a:gd name="T19" fmla="*/ 2 h 19"/>
                  <a:gd name="T20" fmla="*/ 41 w 48"/>
                  <a:gd name="T21" fmla="*/ 0 h 19"/>
                  <a:gd name="T22" fmla="*/ 41 w 48"/>
                  <a:gd name="T23" fmla="*/ 0 h 19"/>
                  <a:gd name="T24" fmla="*/ 48 w 48"/>
                  <a:gd name="T25" fmla="*/ 6 h 19"/>
                  <a:gd name="T26" fmla="*/ 48 w 48"/>
                  <a:gd name="T27" fmla="*/ 6 h 19"/>
                  <a:gd name="T28" fmla="*/ 48 w 48"/>
                  <a:gd name="T29" fmla="*/ 7 h 19"/>
                  <a:gd name="T30" fmla="*/ 48 w 48"/>
                  <a:gd name="T31" fmla="*/ 7 h 19"/>
                  <a:gd name="T32" fmla="*/ 40 w 48"/>
                  <a:gd name="T33" fmla="*/ 16 h 19"/>
                  <a:gd name="T34" fmla="*/ 40 w 48"/>
                  <a:gd name="T35" fmla="*/ 16 h 19"/>
                  <a:gd name="T36" fmla="*/ 24 w 48"/>
                  <a:gd name="T37" fmla="*/ 19 h 19"/>
                  <a:gd name="T38" fmla="*/ 24 w 48"/>
                  <a:gd name="T39" fmla="*/ 19 h 19"/>
                  <a:gd name="T40" fmla="*/ 20 w 48"/>
                  <a:gd name="T41" fmla="*/ 19 h 19"/>
                  <a:gd name="T42" fmla="*/ 20 w 48"/>
                  <a:gd name="T43" fmla="*/ 19 h 19"/>
                  <a:gd name="T44" fmla="*/ 0 w 48"/>
                  <a:gd name="T45" fmla="*/ 8 h 19"/>
                  <a:gd name="T46" fmla="*/ 8 w 48"/>
                  <a:gd name="T47" fmla="*/ 5 h 19"/>
                  <a:gd name="T48" fmla="*/ 5 w 48"/>
                  <a:gd name="T49" fmla="*/ 6 h 19"/>
                  <a:gd name="T50" fmla="*/ 5 w 48"/>
                  <a:gd name="T51" fmla="*/ 6 h 19"/>
                  <a:gd name="T52" fmla="*/ 3 w 48"/>
                  <a:gd name="T53" fmla="*/ 8 h 19"/>
                  <a:gd name="T54" fmla="*/ 3 w 48"/>
                  <a:gd name="T55" fmla="*/ 8 h 19"/>
                  <a:gd name="T56" fmla="*/ 8 w 48"/>
                  <a:gd name="T57" fmla="*/ 13 h 19"/>
                  <a:gd name="T58" fmla="*/ 8 w 48"/>
                  <a:gd name="T59" fmla="*/ 13 h 19"/>
                  <a:gd name="T60" fmla="*/ 20 w 48"/>
                  <a:gd name="T61" fmla="*/ 16 h 19"/>
                  <a:gd name="T62" fmla="*/ 20 w 48"/>
                  <a:gd name="T63" fmla="*/ 16 h 19"/>
                  <a:gd name="T64" fmla="*/ 22 w 48"/>
                  <a:gd name="T65" fmla="*/ 16 h 19"/>
                  <a:gd name="T66" fmla="*/ 22 w 48"/>
                  <a:gd name="T67" fmla="*/ 16 h 19"/>
                  <a:gd name="T68" fmla="*/ 21 w 48"/>
                  <a:gd name="T69" fmla="*/ 16 h 19"/>
                  <a:gd name="T70" fmla="*/ 21 w 48"/>
                  <a:gd name="T71" fmla="*/ 16 h 19"/>
                  <a:gd name="T72" fmla="*/ 17 w 48"/>
                  <a:gd name="T73" fmla="*/ 10 h 19"/>
                  <a:gd name="T74" fmla="*/ 17 w 48"/>
                  <a:gd name="T75" fmla="*/ 10 h 19"/>
                  <a:gd name="T76" fmla="*/ 8 w 48"/>
                  <a:gd name="T77" fmla="*/ 5 h 19"/>
                  <a:gd name="T78" fmla="*/ 8 w 48"/>
                  <a:gd name="T79" fmla="*/ 5 h 19"/>
                  <a:gd name="T80" fmla="*/ 8 w 48"/>
                  <a:gd name="T81" fmla="*/ 5 h 19"/>
                  <a:gd name="T82" fmla="*/ 24 w 48"/>
                  <a:gd name="T83" fmla="*/ 16 h 19"/>
                  <a:gd name="T84" fmla="*/ 39 w 48"/>
                  <a:gd name="T85" fmla="*/ 13 h 19"/>
                  <a:gd name="T86" fmla="*/ 39 w 48"/>
                  <a:gd name="T87" fmla="*/ 13 h 19"/>
                  <a:gd name="T88" fmla="*/ 45 w 48"/>
                  <a:gd name="T89" fmla="*/ 7 h 19"/>
                  <a:gd name="T90" fmla="*/ 45 w 48"/>
                  <a:gd name="T91" fmla="*/ 7 h 19"/>
                  <a:gd name="T92" fmla="*/ 45 w 48"/>
                  <a:gd name="T93" fmla="*/ 6 h 19"/>
                  <a:gd name="T94" fmla="*/ 45 w 48"/>
                  <a:gd name="T95" fmla="*/ 6 h 19"/>
                  <a:gd name="T96" fmla="*/ 41 w 48"/>
                  <a:gd name="T97" fmla="*/ 3 h 19"/>
                  <a:gd name="T98" fmla="*/ 41 w 48"/>
                  <a:gd name="T99" fmla="*/ 3 h 19"/>
                  <a:gd name="T100" fmla="*/ 36 w 48"/>
                  <a:gd name="T101" fmla="*/ 5 h 19"/>
                  <a:gd name="T102" fmla="*/ 36 w 48"/>
                  <a:gd name="T103" fmla="*/ 5 h 19"/>
                  <a:gd name="T104" fmla="*/ 24 w 48"/>
                  <a:gd name="T10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" h="19">
                    <a:moveTo>
                      <a:pt x="0" y="8"/>
                    </a:moveTo>
                    <a:cubicBezTo>
                      <a:pt x="0" y="6"/>
                      <a:pt x="1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6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5" y="2"/>
                      <a:pt x="20" y="9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5" y="10"/>
                      <a:pt x="29" y="6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7" y="1"/>
                      <a:pt x="39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5" y="0"/>
                      <a:pt x="48" y="3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12"/>
                      <a:pt x="44" y="15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5" y="18"/>
                      <a:pt x="30" y="18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9"/>
                      <a:pt x="21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9" y="19"/>
                      <a:pt x="1" y="14"/>
                      <a:pt x="0" y="8"/>
                    </a:cubicBezTo>
                    <a:close/>
                    <a:moveTo>
                      <a:pt x="8" y="5"/>
                    </a:moveTo>
                    <a:cubicBezTo>
                      <a:pt x="7" y="5"/>
                      <a:pt x="6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5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5"/>
                      <a:pt x="15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0" y="13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7"/>
                      <a:pt x="11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24" y="16"/>
                    </a:moveTo>
                    <a:cubicBezTo>
                      <a:pt x="29" y="15"/>
                      <a:pt x="35" y="15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3" y="12"/>
                      <a:pt x="45" y="10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4"/>
                      <a:pt x="44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38" y="3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0" y="9"/>
                      <a:pt x="25" y="15"/>
                      <a:pt x="24" y="1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1" name="Freeform 472"/>
              <p:cNvSpPr/>
              <p:nvPr/>
            </p:nvSpPr>
            <p:spPr bwMode="auto">
              <a:xfrm>
                <a:off x="7739064" y="3951288"/>
                <a:ext cx="179388" cy="127000"/>
              </a:xfrm>
              <a:custGeom>
                <a:avLst/>
                <a:gdLst>
                  <a:gd name="T0" fmla="*/ 32 w 48"/>
                  <a:gd name="T1" fmla="*/ 8 h 34"/>
                  <a:gd name="T2" fmla="*/ 26 w 48"/>
                  <a:gd name="T3" fmla="*/ 24 h 34"/>
                  <a:gd name="T4" fmla="*/ 5 w 48"/>
                  <a:gd name="T5" fmla="*/ 22 h 34"/>
                  <a:gd name="T6" fmla="*/ 28 w 48"/>
                  <a:gd name="T7" fmla="*/ 25 h 34"/>
                  <a:gd name="T8" fmla="*/ 43 w 48"/>
                  <a:gd name="T9" fmla="*/ 4 h 34"/>
                  <a:gd name="T10" fmla="*/ 32 w 48"/>
                  <a:gd name="T11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4">
                    <a:moveTo>
                      <a:pt x="32" y="8"/>
                    </a:moveTo>
                    <a:cubicBezTo>
                      <a:pt x="28" y="15"/>
                      <a:pt x="26" y="24"/>
                      <a:pt x="26" y="24"/>
                    </a:cubicBezTo>
                    <a:cubicBezTo>
                      <a:pt x="26" y="24"/>
                      <a:pt x="10" y="14"/>
                      <a:pt x="5" y="22"/>
                    </a:cubicBezTo>
                    <a:cubicBezTo>
                      <a:pt x="0" y="31"/>
                      <a:pt x="15" y="34"/>
                      <a:pt x="28" y="25"/>
                    </a:cubicBezTo>
                    <a:cubicBezTo>
                      <a:pt x="37" y="19"/>
                      <a:pt x="48" y="13"/>
                      <a:pt x="43" y="4"/>
                    </a:cubicBezTo>
                    <a:cubicBezTo>
                      <a:pt x="41" y="1"/>
                      <a:pt x="36" y="0"/>
                      <a:pt x="32" y="8"/>
                    </a:cubicBezTo>
                    <a:close/>
                  </a:path>
                </a:pathLst>
              </a:custGeom>
              <a:solidFill>
                <a:srgbClr val="97A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2" name="Freeform 473"/>
              <p:cNvSpPr>
                <a:spLocks noEditPoints="1"/>
              </p:cNvSpPr>
              <p:nvPr/>
            </p:nvSpPr>
            <p:spPr bwMode="auto">
              <a:xfrm>
                <a:off x="7745414" y="3951288"/>
                <a:ext cx="165100" cy="120650"/>
              </a:xfrm>
              <a:custGeom>
                <a:avLst/>
                <a:gdLst>
                  <a:gd name="T0" fmla="*/ 0 w 44"/>
                  <a:gd name="T1" fmla="*/ 25 h 32"/>
                  <a:gd name="T2" fmla="*/ 1 w 44"/>
                  <a:gd name="T3" fmla="*/ 22 h 32"/>
                  <a:gd name="T4" fmla="*/ 1 w 44"/>
                  <a:gd name="T5" fmla="*/ 22 h 32"/>
                  <a:gd name="T6" fmla="*/ 10 w 44"/>
                  <a:gd name="T7" fmla="*/ 17 h 32"/>
                  <a:gd name="T8" fmla="*/ 10 w 44"/>
                  <a:gd name="T9" fmla="*/ 17 h 32"/>
                  <a:gd name="T10" fmla="*/ 23 w 44"/>
                  <a:gd name="T11" fmla="*/ 21 h 32"/>
                  <a:gd name="T12" fmla="*/ 23 w 44"/>
                  <a:gd name="T13" fmla="*/ 21 h 32"/>
                  <a:gd name="T14" fmla="*/ 28 w 44"/>
                  <a:gd name="T15" fmla="*/ 7 h 32"/>
                  <a:gd name="T16" fmla="*/ 28 w 44"/>
                  <a:gd name="T17" fmla="*/ 7 h 32"/>
                  <a:gd name="T18" fmla="*/ 37 w 44"/>
                  <a:gd name="T19" fmla="*/ 0 h 32"/>
                  <a:gd name="T20" fmla="*/ 37 w 44"/>
                  <a:gd name="T21" fmla="*/ 0 h 32"/>
                  <a:gd name="T22" fmla="*/ 42 w 44"/>
                  <a:gd name="T23" fmla="*/ 4 h 32"/>
                  <a:gd name="T24" fmla="*/ 42 w 44"/>
                  <a:gd name="T25" fmla="*/ 4 h 32"/>
                  <a:gd name="T26" fmla="*/ 44 w 44"/>
                  <a:gd name="T27" fmla="*/ 9 h 32"/>
                  <a:gd name="T28" fmla="*/ 44 w 44"/>
                  <a:gd name="T29" fmla="*/ 9 h 32"/>
                  <a:gd name="T30" fmla="*/ 27 w 44"/>
                  <a:gd name="T31" fmla="*/ 26 h 32"/>
                  <a:gd name="T32" fmla="*/ 27 w 44"/>
                  <a:gd name="T33" fmla="*/ 26 h 32"/>
                  <a:gd name="T34" fmla="*/ 11 w 44"/>
                  <a:gd name="T35" fmla="*/ 32 h 32"/>
                  <a:gd name="T36" fmla="*/ 11 w 44"/>
                  <a:gd name="T37" fmla="*/ 32 h 32"/>
                  <a:gd name="T38" fmla="*/ 0 w 44"/>
                  <a:gd name="T39" fmla="*/ 25 h 32"/>
                  <a:gd name="T40" fmla="*/ 10 w 44"/>
                  <a:gd name="T41" fmla="*/ 20 h 32"/>
                  <a:gd name="T42" fmla="*/ 4 w 44"/>
                  <a:gd name="T43" fmla="*/ 23 h 32"/>
                  <a:gd name="T44" fmla="*/ 4 w 44"/>
                  <a:gd name="T45" fmla="*/ 23 h 32"/>
                  <a:gd name="T46" fmla="*/ 3 w 44"/>
                  <a:gd name="T47" fmla="*/ 25 h 32"/>
                  <a:gd name="T48" fmla="*/ 3 w 44"/>
                  <a:gd name="T49" fmla="*/ 25 h 32"/>
                  <a:gd name="T50" fmla="*/ 5 w 44"/>
                  <a:gd name="T51" fmla="*/ 28 h 32"/>
                  <a:gd name="T52" fmla="*/ 5 w 44"/>
                  <a:gd name="T53" fmla="*/ 28 h 32"/>
                  <a:gd name="T54" fmla="*/ 11 w 44"/>
                  <a:gd name="T55" fmla="*/ 29 h 32"/>
                  <a:gd name="T56" fmla="*/ 11 w 44"/>
                  <a:gd name="T57" fmla="*/ 29 h 32"/>
                  <a:gd name="T58" fmla="*/ 24 w 44"/>
                  <a:gd name="T59" fmla="*/ 25 h 32"/>
                  <a:gd name="T60" fmla="*/ 24 w 44"/>
                  <a:gd name="T61" fmla="*/ 25 h 32"/>
                  <a:gd name="T62" fmla="*/ 23 w 44"/>
                  <a:gd name="T63" fmla="*/ 25 h 32"/>
                  <a:gd name="T64" fmla="*/ 23 w 44"/>
                  <a:gd name="T65" fmla="*/ 25 h 32"/>
                  <a:gd name="T66" fmla="*/ 19 w 44"/>
                  <a:gd name="T67" fmla="*/ 23 h 32"/>
                  <a:gd name="T68" fmla="*/ 19 w 44"/>
                  <a:gd name="T69" fmla="*/ 23 h 32"/>
                  <a:gd name="T70" fmla="*/ 10 w 44"/>
                  <a:gd name="T71" fmla="*/ 20 h 32"/>
                  <a:gd name="T72" fmla="*/ 10 w 44"/>
                  <a:gd name="T73" fmla="*/ 20 h 32"/>
                  <a:gd name="T74" fmla="*/ 10 w 44"/>
                  <a:gd name="T75" fmla="*/ 20 h 32"/>
                  <a:gd name="T76" fmla="*/ 26 w 44"/>
                  <a:gd name="T77" fmla="*/ 24 h 32"/>
                  <a:gd name="T78" fmla="*/ 41 w 44"/>
                  <a:gd name="T79" fmla="*/ 9 h 32"/>
                  <a:gd name="T80" fmla="*/ 41 w 44"/>
                  <a:gd name="T81" fmla="*/ 9 h 32"/>
                  <a:gd name="T82" fmla="*/ 40 w 44"/>
                  <a:gd name="T83" fmla="*/ 5 h 32"/>
                  <a:gd name="T84" fmla="*/ 40 w 44"/>
                  <a:gd name="T85" fmla="*/ 5 h 32"/>
                  <a:gd name="T86" fmla="*/ 37 w 44"/>
                  <a:gd name="T87" fmla="*/ 3 h 32"/>
                  <a:gd name="T88" fmla="*/ 37 w 44"/>
                  <a:gd name="T89" fmla="*/ 3 h 32"/>
                  <a:gd name="T90" fmla="*/ 31 w 44"/>
                  <a:gd name="T91" fmla="*/ 8 h 32"/>
                  <a:gd name="T92" fmla="*/ 31 w 44"/>
                  <a:gd name="T93" fmla="*/ 8 h 32"/>
                  <a:gd name="T94" fmla="*/ 26 w 44"/>
                  <a:gd name="T95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" h="32">
                    <a:moveTo>
                      <a:pt x="0" y="25"/>
                    </a:moveTo>
                    <a:cubicBezTo>
                      <a:pt x="0" y="24"/>
                      <a:pt x="1" y="23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18"/>
                      <a:pt x="6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5" y="17"/>
                      <a:pt x="20" y="20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18"/>
                      <a:pt x="25" y="12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1" y="3"/>
                      <a:pt x="34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9" y="0"/>
                      <a:pt x="41" y="2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5"/>
                      <a:pt x="44" y="7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16"/>
                      <a:pt x="35" y="21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2" y="30"/>
                      <a:pt x="16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5" y="32"/>
                      <a:pt x="0" y="30"/>
                      <a:pt x="0" y="25"/>
                    </a:cubicBezTo>
                    <a:close/>
                    <a:moveTo>
                      <a:pt x="10" y="20"/>
                    </a:moveTo>
                    <a:cubicBezTo>
                      <a:pt x="7" y="20"/>
                      <a:pt x="5" y="21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6"/>
                      <a:pt x="4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8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29"/>
                      <a:pt x="19" y="28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1" y="24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6" y="22"/>
                      <a:pt x="13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  <a:moveTo>
                      <a:pt x="26" y="24"/>
                    </a:moveTo>
                    <a:cubicBezTo>
                      <a:pt x="33" y="19"/>
                      <a:pt x="41" y="13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1" y="6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9" y="4"/>
                      <a:pt x="38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5" y="3"/>
                      <a:pt x="33" y="4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7" y="15"/>
                      <a:pt x="26" y="23"/>
                      <a:pt x="26" y="2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3" name="Freeform 474"/>
              <p:cNvSpPr/>
              <p:nvPr/>
            </p:nvSpPr>
            <p:spPr bwMode="auto">
              <a:xfrm>
                <a:off x="7175501" y="3076576"/>
                <a:ext cx="225425" cy="209550"/>
              </a:xfrm>
              <a:custGeom>
                <a:avLst/>
                <a:gdLst>
                  <a:gd name="T0" fmla="*/ 20 w 60"/>
                  <a:gd name="T1" fmla="*/ 21 h 56"/>
                  <a:gd name="T2" fmla="*/ 41 w 60"/>
                  <a:gd name="T3" fmla="*/ 4 h 56"/>
                  <a:gd name="T4" fmla="*/ 26 w 60"/>
                  <a:gd name="T5" fmla="*/ 56 h 56"/>
                  <a:gd name="T6" fmla="*/ 10 w 60"/>
                  <a:gd name="T7" fmla="*/ 41 h 56"/>
                  <a:gd name="T8" fmla="*/ 8 w 60"/>
                  <a:gd name="T9" fmla="*/ 11 h 56"/>
                  <a:gd name="T10" fmla="*/ 20 w 60"/>
                  <a:gd name="T11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56">
                    <a:moveTo>
                      <a:pt x="20" y="21"/>
                    </a:moveTo>
                    <a:cubicBezTo>
                      <a:pt x="20" y="21"/>
                      <a:pt x="31" y="0"/>
                      <a:pt x="41" y="4"/>
                    </a:cubicBezTo>
                    <a:cubicBezTo>
                      <a:pt x="60" y="11"/>
                      <a:pt x="54" y="35"/>
                      <a:pt x="26" y="56"/>
                    </a:cubicBezTo>
                    <a:cubicBezTo>
                      <a:pt x="26" y="56"/>
                      <a:pt x="19" y="47"/>
                      <a:pt x="10" y="41"/>
                    </a:cubicBezTo>
                    <a:cubicBezTo>
                      <a:pt x="1" y="35"/>
                      <a:pt x="0" y="14"/>
                      <a:pt x="8" y="11"/>
                    </a:cubicBezTo>
                    <a:cubicBezTo>
                      <a:pt x="19" y="7"/>
                      <a:pt x="20" y="21"/>
                      <a:pt x="20" y="21"/>
                    </a:cubicBezTo>
                    <a:close/>
                  </a:path>
                </a:pathLst>
              </a:custGeom>
              <a:solidFill>
                <a:srgbClr val="97A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4" name="Freeform 475"/>
              <p:cNvSpPr>
                <a:spLocks noEditPoints="1"/>
              </p:cNvSpPr>
              <p:nvPr/>
            </p:nvSpPr>
            <p:spPr bwMode="auto">
              <a:xfrm>
                <a:off x="7178676" y="3084513"/>
                <a:ext cx="198438" cy="209550"/>
              </a:xfrm>
              <a:custGeom>
                <a:avLst/>
                <a:gdLst>
                  <a:gd name="T0" fmla="*/ 24 w 53"/>
                  <a:gd name="T1" fmla="*/ 55 h 56"/>
                  <a:gd name="T2" fmla="*/ 8 w 53"/>
                  <a:gd name="T3" fmla="*/ 40 h 56"/>
                  <a:gd name="T4" fmla="*/ 8 w 53"/>
                  <a:gd name="T5" fmla="*/ 40 h 56"/>
                  <a:gd name="T6" fmla="*/ 0 w 53"/>
                  <a:gd name="T7" fmla="*/ 21 h 56"/>
                  <a:gd name="T8" fmla="*/ 0 w 53"/>
                  <a:gd name="T9" fmla="*/ 21 h 56"/>
                  <a:gd name="T10" fmla="*/ 6 w 53"/>
                  <a:gd name="T11" fmla="*/ 8 h 56"/>
                  <a:gd name="T12" fmla="*/ 6 w 53"/>
                  <a:gd name="T13" fmla="*/ 8 h 56"/>
                  <a:gd name="T14" fmla="*/ 10 w 53"/>
                  <a:gd name="T15" fmla="*/ 7 h 56"/>
                  <a:gd name="T16" fmla="*/ 10 w 53"/>
                  <a:gd name="T17" fmla="*/ 7 h 56"/>
                  <a:gd name="T18" fmla="*/ 20 w 53"/>
                  <a:gd name="T19" fmla="*/ 15 h 56"/>
                  <a:gd name="T20" fmla="*/ 20 w 53"/>
                  <a:gd name="T21" fmla="*/ 15 h 56"/>
                  <a:gd name="T22" fmla="*/ 38 w 53"/>
                  <a:gd name="T23" fmla="*/ 0 h 56"/>
                  <a:gd name="T24" fmla="*/ 38 w 53"/>
                  <a:gd name="T25" fmla="*/ 0 h 56"/>
                  <a:gd name="T26" fmla="*/ 40 w 53"/>
                  <a:gd name="T27" fmla="*/ 0 h 56"/>
                  <a:gd name="T28" fmla="*/ 40 w 53"/>
                  <a:gd name="T29" fmla="*/ 0 h 56"/>
                  <a:gd name="T30" fmla="*/ 53 w 53"/>
                  <a:gd name="T31" fmla="*/ 17 h 56"/>
                  <a:gd name="T32" fmla="*/ 53 w 53"/>
                  <a:gd name="T33" fmla="*/ 17 h 56"/>
                  <a:gd name="T34" fmla="*/ 26 w 53"/>
                  <a:gd name="T35" fmla="*/ 55 h 56"/>
                  <a:gd name="T36" fmla="*/ 26 w 53"/>
                  <a:gd name="T37" fmla="*/ 55 h 56"/>
                  <a:gd name="T38" fmla="*/ 25 w 53"/>
                  <a:gd name="T39" fmla="*/ 56 h 56"/>
                  <a:gd name="T40" fmla="*/ 25 w 53"/>
                  <a:gd name="T41" fmla="*/ 56 h 56"/>
                  <a:gd name="T42" fmla="*/ 24 w 53"/>
                  <a:gd name="T43" fmla="*/ 55 h 56"/>
                  <a:gd name="T44" fmla="*/ 10 w 53"/>
                  <a:gd name="T45" fmla="*/ 10 h 56"/>
                  <a:gd name="T46" fmla="*/ 7 w 53"/>
                  <a:gd name="T47" fmla="*/ 10 h 56"/>
                  <a:gd name="T48" fmla="*/ 7 w 53"/>
                  <a:gd name="T49" fmla="*/ 10 h 56"/>
                  <a:gd name="T50" fmla="*/ 3 w 53"/>
                  <a:gd name="T51" fmla="*/ 21 h 56"/>
                  <a:gd name="T52" fmla="*/ 3 w 53"/>
                  <a:gd name="T53" fmla="*/ 21 h 56"/>
                  <a:gd name="T54" fmla="*/ 10 w 53"/>
                  <a:gd name="T55" fmla="*/ 38 h 56"/>
                  <a:gd name="T56" fmla="*/ 10 w 53"/>
                  <a:gd name="T57" fmla="*/ 38 h 56"/>
                  <a:gd name="T58" fmla="*/ 25 w 53"/>
                  <a:gd name="T59" fmla="*/ 52 h 56"/>
                  <a:gd name="T60" fmla="*/ 25 w 53"/>
                  <a:gd name="T61" fmla="*/ 52 h 56"/>
                  <a:gd name="T62" fmla="*/ 50 w 53"/>
                  <a:gd name="T63" fmla="*/ 17 h 56"/>
                  <a:gd name="T64" fmla="*/ 50 w 53"/>
                  <a:gd name="T65" fmla="*/ 17 h 56"/>
                  <a:gd name="T66" fmla="*/ 39 w 53"/>
                  <a:gd name="T67" fmla="*/ 3 h 56"/>
                  <a:gd name="T68" fmla="*/ 39 w 53"/>
                  <a:gd name="T69" fmla="*/ 3 h 56"/>
                  <a:gd name="T70" fmla="*/ 38 w 53"/>
                  <a:gd name="T71" fmla="*/ 3 h 56"/>
                  <a:gd name="T72" fmla="*/ 38 w 53"/>
                  <a:gd name="T73" fmla="*/ 3 h 56"/>
                  <a:gd name="T74" fmla="*/ 26 w 53"/>
                  <a:gd name="T75" fmla="*/ 11 h 56"/>
                  <a:gd name="T76" fmla="*/ 26 w 53"/>
                  <a:gd name="T77" fmla="*/ 11 h 56"/>
                  <a:gd name="T78" fmla="*/ 20 w 53"/>
                  <a:gd name="T79" fmla="*/ 19 h 56"/>
                  <a:gd name="T80" fmla="*/ 20 w 53"/>
                  <a:gd name="T81" fmla="*/ 19 h 56"/>
                  <a:gd name="T82" fmla="*/ 19 w 53"/>
                  <a:gd name="T83" fmla="*/ 20 h 56"/>
                  <a:gd name="T84" fmla="*/ 19 w 53"/>
                  <a:gd name="T85" fmla="*/ 20 h 56"/>
                  <a:gd name="T86" fmla="*/ 17 w 53"/>
                  <a:gd name="T87" fmla="*/ 19 h 56"/>
                  <a:gd name="T88" fmla="*/ 17 w 53"/>
                  <a:gd name="T89" fmla="*/ 19 h 56"/>
                  <a:gd name="T90" fmla="*/ 11 w 53"/>
                  <a:gd name="T91" fmla="*/ 10 h 56"/>
                  <a:gd name="T92" fmla="*/ 11 w 53"/>
                  <a:gd name="T93" fmla="*/ 10 h 56"/>
                  <a:gd name="T94" fmla="*/ 10 w 53"/>
                  <a:gd name="T95" fmla="*/ 10 h 56"/>
                  <a:gd name="T96" fmla="*/ 19 w 53"/>
                  <a:gd name="T97" fmla="*/ 19 h 56"/>
                  <a:gd name="T98" fmla="*/ 20 w 53"/>
                  <a:gd name="T99" fmla="*/ 18 h 56"/>
                  <a:gd name="T100" fmla="*/ 19 w 53"/>
                  <a:gd name="T101" fmla="*/ 1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56">
                    <a:moveTo>
                      <a:pt x="24" y="55"/>
                    </a:moveTo>
                    <a:cubicBezTo>
                      <a:pt x="24" y="55"/>
                      <a:pt x="17" y="46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2" y="37"/>
                      <a:pt x="0" y="2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5"/>
                      <a:pt x="2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6" y="7"/>
                      <a:pt x="19" y="11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0"/>
                      <a:pt x="30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9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8" y="3"/>
                      <a:pt x="53" y="9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28"/>
                      <a:pt x="43" y="42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4" y="55"/>
                      <a:pt x="24" y="55"/>
                    </a:cubicBezTo>
                    <a:close/>
                    <a:moveTo>
                      <a:pt x="10" y="10"/>
                    </a:moveTo>
                    <a:cubicBezTo>
                      <a:pt x="10" y="10"/>
                      <a:pt x="9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1"/>
                      <a:pt x="3" y="16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8"/>
                      <a:pt x="5" y="35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7" y="43"/>
                      <a:pt x="23" y="49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41" y="40"/>
                      <a:pt x="50" y="26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0"/>
                      <a:pt x="46" y="6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4" y="3"/>
                      <a:pt x="29" y="7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3" y="15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0"/>
                      <a:pt x="18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0" y="10"/>
                    </a:cubicBezTo>
                    <a:close/>
                    <a:moveTo>
                      <a:pt x="19" y="19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9"/>
                      <a:pt x="19" y="19"/>
                      <a:pt x="19" y="1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5" name="Freeform 645"/>
              <p:cNvSpPr/>
              <p:nvPr/>
            </p:nvSpPr>
            <p:spPr bwMode="auto">
              <a:xfrm>
                <a:off x="8305801" y="4371975"/>
                <a:ext cx="687388" cy="492125"/>
              </a:xfrm>
              <a:custGeom>
                <a:avLst/>
                <a:gdLst>
                  <a:gd name="T0" fmla="*/ 11 w 183"/>
                  <a:gd name="T1" fmla="*/ 47 h 131"/>
                  <a:gd name="T2" fmla="*/ 5 w 183"/>
                  <a:gd name="T3" fmla="*/ 50 h 131"/>
                  <a:gd name="T4" fmla="*/ 1 w 183"/>
                  <a:gd name="T5" fmla="*/ 62 h 131"/>
                  <a:gd name="T6" fmla="*/ 14 w 183"/>
                  <a:gd name="T7" fmla="*/ 71 h 131"/>
                  <a:gd name="T8" fmla="*/ 105 w 183"/>
                  <a:gd name="T9" fmla="*/ 123 h 131"/>
                  <a:gd name="T10" fmla="*/ 168 w 183"/>
                  <a:gd name="T11" fmla="*/ 65 h 131"/>
                  <a:gd name="T12" fmla="*/ 172 w 183"/>
                  <a:gd name="T13" fmla="*/ 66 h 131"/>
                  <a:gd name="T14" fmla="*/ 182 w 183"/>
                  <a:gd name="T15" fmla="*/ 53 h 131"/>
                  <a:gd name="T16" fmla="*/ 172 w 183"/>
                  <a:gd name="T17" fmla="*/ 43 h 131"/>
                  <a:gd name="T18" fmla="*/ 92 w 183"/>
                  <a:gd name="T19" fmla="*/ 6 h 131"/>
                  <a:gd name="T20" fmla="*/ 11 w 183"/>
                  <a:gd name="T21" fmla="*/ 4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3" h="131">
                    <a:moveTo>
                      <a:pt x="11" y="47"/>
                    </a:moveTo>
                    <a:cubicBezTo>
                      <a:pt x="11" y="48"/>
                      <a:pt x="7" y="49"/>
                      <a:pt x="5" y="50"/>
                    </a:cubicBezTo>
                    <a:cubicBezTo>
                      <a:pt x="2" y="53"/>
                      <a:pt x="0" y="58"/>
                      <a:pt x="1" y="62"/>
                    </a:cubicBezTo>
                    <a:cubicBezTo>
                      <a:pt x="3" y="68"/>
                      <a:pt x="9" y="69"/>
                      <a:pt x="14" y="71"/>
                    </a:cubicBezTo>
                    <a:cubicBezTo>
                      <a:pt x="23" y="115"/>
                      <a:pt x="60" y="131"/>
                      <a:pt x="105" y="123"/>
                    </a:cubicBezTo>
                    <a:cubicBezTo>
                      <a:pt x="141" y="117"/>
                      <a:pt x="160" y="95"/>
                      <a:pt x="168" y="65"/>
                    </a:cubicBezTo>
                    <a:cubicBezTo>
                      <a:pt x="169" y="66"/>
                      <a:pt x="170" y="66"/>
                      <a:pt x="172" y="66"/>
                    </a:cubicBezTo>
                    <a:cubicBezTo>
                      <a:pt x="178" y="65"/>
                      <a:pt x="183" y="60"/>
                      <a:pt x="182" y="53"/>
                    </a:cubicBezTo>
                    <a:cubicBezTo>
                      <a:pt x="182" y="48"/>
                      <a:pt x="177" y="43"/>
                      <a:pt x="172" y="43"/>
                    </a:cubicBezTo>
                    <a:cubicBezTo>
                      <a:pt x="172" y="43"/>
                      <a:pt x="153" y="0"/>
                      <a:pt x="92" y="6"/>
                    </a:cubicBezTo>
                    <a:cubicBezTo>
                      <a:pt x="17" y="13"/>
                      <a:pt x="11" y="47"/>
                      <a:pt x="11" y="47"/>
                    </a:cubicBezTo>
                    <a:close/>
                  </a:path>
                </a:pathLst>
              </a:custGeom>
              <a:solidFill>
                <a:srgbClr val="FFE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6" name="Freeform 646"/>
              <p:cNvSpPr>
                <a:spLocks noEditPoints="1"/>
              </p:cNvSpPr>
              <p:nvPr/>
            </p:nvSpPr>
            <p:spPr bwMode="auto">
              <a:xfrm>
                <a:off x="8302626" y="4386263"/>
                <a:ext cx="693738" cy="461963"/>
              </a:xfrm>
              <a:custGeom>
                <a:avLst/>
                <a:gdLst>
                  <a:gd name="T0" fmla="*/ 1 w 185"/>
                  <a:gd name="T1" fmla="*/ 58 h 123"/>
                  <a:gd name="T2" fmla="*/ 0 w 185"/>
                  <a:gd name="T3" fmla="*/ 55 h 123"/>
                  <a:gd name="T4" fmla="*/ 5 w 185"/>
                  <a:gd name="T5" fmla="*/ 45 h 123"/>
                  <a:gd name="T6" fmla="*/ 10 w 185"/>
                  <a:gd name="T7" fmla="*/ 43 h 123"/>
                  <a:gd name="T8" fmla="*/ 92 w 185"/>
                  <a:gd name="T9" fmla="*/ 0 h 123"/>
                  <a:gd name="T10" fmla="*/ 104 w 185"/>
                  <a:gd name="T11" fmla="*/ 0 h 123"/>
                  <a:gd name="T12" fmla="*/ 174 w 185"/>
                  <a:gd name="T13" fmla="*/ 38 h 123"/>
                  <a:gd name="T14" fmla="*/ 185 w 185"/>
                  <a:gd name="T15" fmla="*/ 49 h 123"/>
                  <a:gd name="T16" fmla="*/ 185 w 185"/>
                  <a:gd name="T17" fmla="*/ 50 h 123"/>
                  <a:gd name="T18" fmla="*/ 173 w 185"/>
                  <a:gd name="T19" fmla="*/ 63 h 123"/>
                  <a:gd name="T20" fmla="*/ 172 w 185"/>
                  <a:gd name="T21" fmla="*/ 63 h 123"/>
                  <a:gd name="T22" fmla="*/ 170 w 185"/>
                  <a:gd name="T23" fmla="*/ 63 h 123"/>
                  <a:gd name="T24" fmla="*/ 107 w 185"/>
                  <a:gd name="T25" fmla="*/ 120 h 123"/>
                  <a:gd name="T26" fmla="*/ 84 w 185"/>
                  <a:gd name="T27" fmla="*/ 123 h 123"/>
                  <a:gd name="T28" fmla="*/ 84 w 185"/>
                  <a:gd name="T29" fmla="*/ 123 h 123"/>
                  <a:gd name="T30" fmla="*/ 14 w 185"/>
                  <a:gd name="T31" fmla="*/ 68 h 123"/>
                  <a:gd name="T32" fmla="*/ 12 w 185"/>
                  <a:gd name="T33" fmla="*/ 45 h 123"/>
                  <a:gd name="T34" fmla="*/ 10 w 185"/>
                  <a:gd name="T35" fmla="*/ 46 h 123"/>
                  <a:gd name="T36" fmla="*/ 7 w 185"/>
                  <a:gd name="T37" fmla="*/ 48 h 123"/>
                  <a:gd name="T38" fmla="*/ 3 w 185"/>
                  <a:gd name="T39" fmla="*/ 55 h 123"/>
                  <a:gd name="T40" fmla="*/ 4 w 185"/>
                  <a:gd name="T41" fmla="*/ 58 h 123"/>
                  <a:gd name="T42" fmla="*/ 15 w 185"/>
                  <a:gd name="T43" fmla="*/ 66 h 123"/>
                  <a:gd name="T44" fmla="*/ 16 w 185"/>
                  <a:gd name="T45" fmla="*/ 67 h 123"/>
                  <a:gd name="T46" fmla="*/ 84 w 185"/>
                  <a:gd name="T47" fmla="*/ 120 h 123"/>
                  <a:gd name="T48" fmla="*/ 106 w 185"/>
                  <a:gd name="T49" fmla="*/ 117 h 123"/>
                  <a:gd name="T50" fmla="*/ 167 w 185"/>
                  <a:gd name="T51" fmla="*/ 61 h 123"/>
                  <a:gd name="T52" fmla="*/ 168 w 185"/>
                  <a:gd name="T53" fmla="*/ 60 h 123"/>
                  <a:gd name="T54" fmla="*/ 169 w 185"/>
                  <a:gd name="T55" fmla="*/ 60 h 123"/>
                  <a:gd name="T56" fmla="*/ 172 w 185"/>
                  <a:gd name="T57" fmla="*/ 60 h 123"/>
                  <a:gd name="T58" fmla="*/ 173 w 185"/>
                  <a:gd name="T59" fmla="*/ 60 h 123"/>
                  <a:gd name="T60" fmla="*/ 182 w 185"/>
                  <a:gd name="T61" fmla="*/ 50 h 123"/>
                  <a:gd name="T62" fmla="*/ 182 w 185"/>
                  <a:gd name="T63" fmla="*/ 49 h 123"/>
                  <a:gd name="T64" fmla="*/ 173 w 185"/>
                  <a:gd name="T65" fmla="*/ 40 h 123"/>
                  <a:gd name="T66" fmla="*/ 171 w 185"/>
                  <a:gd name="T67" fmla="*/ 40 h 123"/>
                  <a:gd name="T68" fmla="*/ 168 w 185"/>
                  <a:gd name="T69" fmla="*/ 34 h 123"/>
                  <a:gd name="T70" fmla="*/ 157 w 185"/>
                  <a:gd name="T71" fmla="*/ 21 h 123"/>
                  <a:gd name="T72" fmla="*/ 104 w 185"/>
                  <a:gd name="T73" fmla="*/ 3 h 123"/>
                  <a:gd name="T74" fmla="*/ 93 w 185"/>
                  <a:gd name="T75" fmla="*/ 3 h 123"/>
                  <a:gd name="T76" fmla="*/ 15 w 185"/>
                  <a:gd name="T77" fmla="*/ 39 h 123"/>
                  <a:gd name="T78" fmla="*/ 13 w 185"/>
                  <a:gd name="T79" fmla="*/ 44 h 123"/>
                  <a:gd name="T80" fmla="*/ 13 w 185"/>
                  <a:gd name="T81" fmla="*/ 44 h 123"/>
                  <a:gd name="T82" fmla="*/ 12 w 185"/>
                  <a:gd name="T83" fmla="*/ 43 h 123"/>
                  <a:gd name="T84" fmla="*/ 12 w 185"/>
                  <a:gd name="T85" fmla="*/ 4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5" h="123">
                    <a:moveTo>
                      <a:pt x="14" y="68"/>
                    </a:moveTo>
                    <a:cubicBezTo>
                      <a:pt x="9" y="67"/>
                      <a:pt x="3" y="65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57"/>
                      <a:pt x="0" y="56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1"/>
                      <a:pt x="2" y="48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7" y="44"/>
                      <a:pt x="9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38"/>
                      <a:pt x="22" y="7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6" y="0"/>
                      <a:pt x="100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53" y="0"/>
                      <a:pt x="171" y="32"/>
                      <a:pt x="174" y="38"/>
                    </a:cubicBezTo>
                    <a:cubicBezTo>
                      <a:pt x="174" y="38"/>
                      <a:pt x="174" y="38"/>
                      <a:pt x="174" y="38"/>
                    </a:cubicBezTo>
                    <a:cubicBezTo>
                      <a:pt x="180" y="38"/>
                      <a:pt x="184" y="43"/>
                      <a:pt x="185" y="49"/>
                    </a:cubicBezTo>
                    <a:cubicBezTo>
                      <a:pt x="185" y="49"/>
                      <a:pt x="185" y="49"/>
                      <a:pt x="185" y="49"/>
                    </a:cubicBezTo>
                    <a:cubicBezTo>
                      <a:pt x="185" y="50"/>
                      <a:pt x="185" y="50"/>
                      <a:pt x="185" y="50"/>
                    </a:cubicBezTo>
                    <a:cubicBezTo>
                      <a:pt x="185" y="50"/>
                      <a:pt x="185" y="50"/>
                      <a:pt x="185" y="50"/>
                    </a:cubicBezTo>
                    <a:cubicBezTo>
                      <a:pt x="185" y="57"/>
                      <a:pt x="180" y="63"/>
                      <a:pt x="173" y="63"/>
                    </a:cubicBezTo>
                    <a:cubicBezTo>
                      <a:pt x="173" y="63"/>
                      <a:pt x="173" y="63"/>
                      <a:pt x="173" y="63"/>
                    </a:cubicBezTo>
                    <a:cubicBezTo>
                      <a:pt x="173" y="63"/>
                      <a:pt x="172" y="63"/>
                      <a:pt x="172" y="63"/>
                    </a:cubicBezTo>
                    <a:cubicBezTo>
                      <a:pt x="172" y="63"/>
                      <a:pt x="172" y="63"/>
                      <a:pt x="172" y="63"/>
                    </a:cubicBezTo>
                    <a:cubicBezTo>
                      <a:pt x="171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62" y="92"/>
                      <a:pt x="142" y="114"/>
                      <a:pt x="107" y="120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99" y="122"/>
                      <a:pt x="91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49" y="123"/>
                      <a:pt x="22" y="105"/>
                      <a:pt x="14" y="68"/>
                    </a:cubicBezTo>
                    <a:close/>
                    <a:moveTo>
                      <a:pt x="12" y="45"/>
                    </a:move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1" y="45"/>
                      <a:pt x="11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9" y="47"/>
                      <a:pt x="8" y="47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5" y="50"/>
                      <a:pt x="3" y="52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3" y="56"/>
                      <a:pt x="3" y="57"/>
                      <a:pt x="4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5" y="62"/>
                      <a:pt x="10" y="64"/>
                      <a:pt x="15" y="66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6" y="66"/>
                      <a:pt x="16" y="66"/>
                      <a:pt x="16" y="67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24" y="103"/>
                      <a:pt x="50" y="119"/>
                      <a:pt x="84" y="120"/>
                    </a:cubicBezTo>
                    <a:cubicBezTo>
                      <a:pt x="84" y="120"/>
                      <a:pt x="84" y="120"/>
                      <a:pt x="84" y="120"/>
                    </a:cubicBezTo>
                    <a:cubicBezTo>
                      <a:pt x="91" y="120"/>
                      <a:pt x="99" y="119"/>
                      <a:pt x="106" y="117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41" y="111"/>
                      <a:pt x="160" y="9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0"/>
                      <a:pt x="168" y="60"/>
                      <a:pt x="168" y="60"/>
                    </a:cubicBezTo>
                    <a:cubicBezTo>
                      <a:pt x="168" y="60"/>
                      <a:pt x="168" y="60"/>
                      <a:pt x="168" y="60"/>
                    </a:cubicBezTo>
                    <a:cubicBezTo>
                      <a:pt x="168" y="60"/>
                      <a:pt x="169" y="60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ubicBezTo>
                      <a:pt x="170" y="60"/>
                      <a:pt x="171" y="60"/>
                      <a:pt x="172" y="60"/>
                    </a:cubicBezTo>
                    <a:cubicBezTo>
                      <a:pt x="172" y="60"/>
                      <a:pt x="172" y="60"/>
                      <a:pt x="172" y="60"/>
                    </a:cubicBezTo>
                    <a:cubicBezTo>
                      <a:pt x="172" y="60"/>
                      <a:pt x="172" y="60"/>
                      <a:pt x="173" y="60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8" y="60"/>
                      <a:pt x="182" y="55"/>
                      <a:pt x="182" y="50"/>
                    </a:cubicBezTo>
                    <a:cubicBezTo>
                      <a:pt x="182" y="50"/>
                      <a:pt x="182" y="50"/>
                      <a:pt x="182" y="50"/>
                    </a:cubicBezTo>
                    <a:cubicBezTo>
                      <a:pt x="182" y="50"/>
                      <a:pt x="182" y="50"/>
                      <a:pt x="182" y="49"/>
                    </a:cubicBezTo>
                    <a:cubicBezTo>
                      <a:pt x="182" y="49"/>
                      <a:pt x="182" y="49"/>
                      <a:pt x="182" y="49"/>
                    </a:cubicBezTo>
                    <a:cubicBezTo>
                      <a:pt x="181" y="45"/>
                      <a:pt x="177" y="41"/>
                      <a:pt x="173" y="40"/>
                    </a:cubicBezTo>
                    <a:cubicBezTo>
                      <a:pt x="173" y="40"/>
                      <a:pt x="173" y="40"/>
                      <a:pt x="173" y="40"/>
                    </a:cubicBezTo>
                    <a:cubicBezTo>
                      <a:pt x="172" y="40"/>
                      <a:pt x="172" y="40"/>
                      <a:pt x="171" y="40"/>
                    </a:cubicBezTo>
                    <a:cubicBezTo>
                      <a:pt x="171" y="40"/>
                      <a:pt x="171" y="40"/>
                      <a:pt x="171" y="40"/>
                    </a:cubicBezTo>
                    <a:cubicBezTo>
                      <a:pt x="171" y="40"/>
                      <a:pt x="170" y="37"/>
                      <a:pt x="168" y="34"/>
                    </a:cubicBezTo>
                    <a:cubicBezTo>
                      <a:pt x="168" y="34"/>
                      <a:pt x="168" y="34"/>
                      <a:pt x="168" y="34"/>
                    </a:cubicBezTo>
                    <a:cubicBezTo>
                      <a:pt x="166" y="30"/>
                      <a:pt x="162" y="26"/>
                      <a:pt x="157" y="21"/>
                    </a:cubicBezTo>
                    <a:cubicBezTo>
                      <a:pt x="157" y="21"/>
                      <a:pt x="157" y="21"/>
                      <a:pt x="157" y="21"/>
                    </a:cubicBezTo>
                    <a:cubicBezTo>
                      <a:pt x="147" y="12"/>
                      <a:pt x="130" y="3"/>
                      <a:pt x="104" y="3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1" y="3"/>
                      <a:pt x="97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37" y="9"/>
                      <a:pt x="20" y="2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42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5"/>
                      <a:pt x="12" y="45"/>
                      <a:pt x="12" y="45"/>
                    </a:cubicBezTo>
                    <a:close/>
                    <a:moveTo>
                      <a:pt x="12" y="43"/>
                    </a:move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7" name="Freeform 655"/>
              <p:cNvSpPr/>
              <p:nvPr/>
            </p:nvSpPr>
            <p:spPr bwMode="auto">
              <a:xfrm>
                <a:off x="8302626" y="3981450"/>
                <a:ext cx="652463" cy="571500"/>
              </a:xfrm>
              <a:custGeom>
                <a:avLst/>
                <a:gdLst>
                  <a:gd name="T0" fmla="*/ 97 w 174"/>
                  <a:gd name="T1" fmla="*/ 2 h 152"/>
                  <a:gd name="T2" fmla="*/ 11 w 174"/>
                  <a:gd name="T3" fmla="*/ 152 h 152"/>
                  <a:gd name="T4" fmla="*/ 173 w 174"/>
                  <a:gd name="T5" fmla="*/ 147 h 152"/>
                  <a:gd name="T6" fmla="*/ 134 w 174"/>
                  <a:gd name="T7" fmla="*/ 37 h 152"/>
                  <a:gd name="T8" fmla="*/ 97 w 174"/>
                  <a:gd name="T9" fmla="*/ 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52">
                    <a:moveTo>
                      <a:pt x="97" y="2"/>
                    </a:moveTo>
                    <a:cubicBezTo>
                      <a:pt x="58" y="9"/>
                      <a:pt x="0" y="125"/>
                      <a:pt x="11" y="152"/>
                    </a:cubicBezTo>
                    <a:cubicBezTo>
                      <a:pt x="11" y="152"/>
                      <a:pt x="91" y="103"/>
                      <a:pt x="173" y="147"/>
                    </a:cubicBezTo>
                    <a:cubicBezTo>
                      <a:pt x="173" y="147"/>
                      <a:pt x="174" y="98"/>
                      <a:pt x="134" y="37"/>
                    </a:cubicBezTo>
                    <a:cubicBezTo>
                      <a:pt x="110" y="0"/>
                      <a:pt x="97" y="2"/>
                      <a:pt x="97" y="2"/>
                    </a:cubicBezTo>
                    <a:close/>
                  </a:path>
                </a:pathLst>
              </a:custGeom>
              <a:solidFill>
                <a:srgbClr val="80B4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8" name="Freeform 656"/>
              <p:cNvSpPr>
                <a:spLocks noEditPoints="1"/>
              </p:cNvSpPr>
              <p:nvPr/>
            </p:nvSpPr>
            <p:spPr bwMode="auto">
              <a:xfrm>
                <a:off x="8331201" y="3981450"/>
                <a:ext cx="623888" cy="574675"/>
              </a:xfrm>
              <a:custGeom>
                <a:avLst/>
                <a:gdLst>
                  <a:gd name="T0" fmla="*/ 2 w 166"/>
                  <a:gd name="T1" fmla="*/ 153 h 153"/>
                  <a:gd name="T2" fmla="*/ 1 w 166"/>
                  <a:gd name="T3" fmla="*/ 152 h 153"/>
                  <a:gd name="T4" fmla="*/ 1 w 166"/>
                  <a:gd name="T5" fmla="*/ 152 h 153"/>
                  <a:gd name="T6" fmla="*/ 0 w 166"/>
                  <a:gd name="T7" fmla="*/ 144 h 153"/>
                  <a:gd name="T8" fmla="*/ 0 w 166"/>
                  <a:gd name="T9" fmla="*/ 144 h 153"/>
                  <a:gd name="T10" fmla="*/ 31 w 166"/>
                  <a:gd name="T11" fmla="*/ 61 h 153"/>
                  <a:gd name="T12" fmla="*/ 31 w 166"/>
                  <a:gd name="T13" fmla="*/ 61 h 153"/>
                  <a:gd name="T14" fmla="*/ 89 w 166"/>
                  <a:gd name="T15" fmla="*/ 1 h 153"/>
                  <a:gd name="T16" fmla="*/ 89 w 166"/>
                  <a:gd name="T17" fmla="*/ 1 h 153"/>
                  <a:gd name="T18" fmla="*/ 89 w 166"/>
                  <a:gd name="T19" fmla="*/ 0 h 153"/>
                  <a:gd name="T20" fmla="*/ 89 w 166"/>
                  <a:gd name="T21" fmla="*/ 0 h 153"/>
                  <a:gd name="T22" fmla="*/ 128 w 166"/>
                  <a:gd name="T23" fmla="*/ 37 h 153"/>
                  <a:gd name="T24" fmla="*/ 128 w 166"/>
                  <a:gd name="T25" fmla="*/ 37 h 153"/>
                  <a:gd name="T26" fmla="*/ 166 w 166"/>
                  <a:gd name="T27" fmla="*/ 146 h 153"/>
                  <a:gd name="T28" fmla="*/ 166 w 166"/>
                  <a:gd name="T29" fmla="*/ 146 h 153"/>
                  <a:gd name="T30" fmla="*/ 166 w 166"/>
                  <a:gd name="T31" fmla="*/ 147 h 153"/>
                  <a:gd name="T32" fmla="*/ 166 w 166"/>
                  <a:gd name="T33" fmla="*/ 147 h 153"/>
                  <a:gd name="T34" fmla="*/ 166 w 166"/>
                  <a:gd name="T35" fmla="*/ 148 h 153"/>
                  <a:gd name="T36" fmla="*/ 166 w 166"/>
                  <a:gd name="T37" fmla="*/ 148 h 153"/>
                  <a:gd name="T38" fmla="*/ 164 w 166"/>
                  <a:gd name="T39" fmla="*/ 148 h 153"/>
                  <a:gd name="T40" fmla="*/ 164 w 166"/>
                  <a:gd name="T41" fmla="*/ 148 h 153"/>
                  <a:gd name="T42" fmla="*/ 92 w 166"/>
                  <a:gd name="T43" fmla="*/ 130 h 153"/>
                  <a:gd name="T44" fmla="*/ 92 w 166"/>
                  <a:gd name="T45" fmla="*/ 130 h 153"/>
                  <a:gd name="T46" fmla="*/ 29 w 166"/>
                  <a:gd name="T47" fmla="*/ 142 h 153"/>
                  <a:gd name="T48" fmla="*/ 29 w 166"/>
                  <a:gd name="T49" fmla="*/ 142 h 153"/>
                  <a:gd name="T50" fmla="*/ 3 w 166"/>
                  <a:gd name="T51" fmla="*/ 153 h 153"/>
                  <a:gd name="T52" fmla="*/ 3 w 166"/>
                  <a:gd name="T53" fmla="*/ 153 h 153"/>
                  <a:gd name="T54" fmla="*/ 3 w 166"/>
                  <a:gd name="T55" fmla="*/ 153 h 153"/>
                  <a:gd name="T56" fmla="*/ 3 w 166"/>
                  <a:gd name="T57" fmla="*/ 153 h 153"/>
                  <a:gd name="T58" fmla="*/ 2 w 166"/>
                  <a:gd name="T59" fmla="*/ 153 h 153"/>
                  <a:gd name="T60" fmla="*/ 89 w 166"/>
                  <a:gd name="T61" fmla="*/ 4 h 153"/>
                  <a:gd name="T62" fmla="*/ 33 w 166"/>
                  <a:gd name="T63" fmla="*/ 62 h 153"/>
                  <a:gd name="T64" fmla="*/ 33 w 166"/>
                  <a:gd name="T65" fmla="*/ 62 h 153"/>
                  <a:gd name="T66" fmla="*/ 3 w 166"/>
                  <a:gd name="T67" fmla="*/ 144 h 153"/>
                  <a:gd name="T68" fmla="*/ 3 w 166"/>
                  <a:gd name="T69" fmla="*/ 144 h 153"/>
                  <a:gd name="T70" fmla="*/ 4 w 166"/>
                  <a:gd name="T71" fmla="*/ 150 h 153"/>
                  <a:gd name="T72" fmla="*/ 4 w 166"/>
                  <a:gd name="T73" fmla="*/ 150 h 153"/>
                  <a:gd name="T74" fmla="*/ 92 w 166"/>
                  <a:gd name="T75" fmla="*/ 127 h 153"/>
                  <a:gd name="T76" fmla="*/ 92 w 166"/>
                  <a:gd name="T77" fmla="*/ 127 h 153"/>
                  <a:gd name="T78" fmla="*/ 163 w 166"/>
                  <a:gd name="T79" fmla="*/ 144 h 153"/>
                  <a:gd name="T80" fmla="*/ 163 w 166"/>
                  <a:gd name="T81" fmla="*/ 144 h 153"/>
                  <a:gd name="T82" fmla="*/ 125 w 166"/>
                  <a:gd name="T83" fmla="*/ 38 h 153"/>
                  <a:gd name="T84" fmla="*/ 125 w 166"/>
                  <a:gd name="T85" fmla="*/ 38 h 153"/>
                  <a:gd name="T86" fmla="*/ 89 w 166"/>
                  <a:gd name="T87" fmla="*/ 3 h 153"/>
                  <a:gd name="T88" fmla="*/ 89 w 166"/>
                  <a:gd name="T89" fmla="*/ 3 h 153"/>
                  <a:gd name="T90" fmla="*/ 89 w 166"/>
                  <a:gd name="T91" fmla="*/ 3 h 153"/>
                  <a:gd name="T92" fmla="*/ 89 w 166"/>
                  <a:gd name="T93" fmla="*/ 3 h 153"/>
                  <a:gd name="T94" fmla="*/ 89 w 166"/>
                  <a:gd name="T95" fmla="*/ 2 h 153"/>
                  <a:gd name="T96" fmla="*/ 89 w 166"/>
                  <a:gd name="T97" fmla="*/ 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6" h="153">
                    <a:moveTo>
                      <a:pt x="2" y="153"/>
                    </a:moveTo>
                    <a:cubicBezTo>
                      <a:pt x="2" y="153"/>
                      <a:pt x="1" y="153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0" y="150"/>
                      <a:pt x="0" y="147"/>
                      <a:pt x="0" y="144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0" y="125"/>
                      <a:pt x="13" y="9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48" y="31"/>
                      <a:pt x="70" y="4"/>
                      <a:pt x="89" y="1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1"/>
                      <a:pt x="89" y="0"/>
                      <a:pt x="89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93" y="1"/>
                      <a:pt x="106" y="3"/>
                      <a:pt x="128" y="37"/>
                    </a:cubicBezTo>
                    <a:cubicBezTo>
                      <a:pt x="128" y="37"/>
                      <a:pt x="128" y="37"/>
                      <a:pt x="128" y="37"/>
                    </a:cubicBezTo>
                    <a:cubicBezTo>
                      <a:pt x="165" y="94"/>
                      <a:pt x="166" y="140"/>
                      <a:pt x="166" y="146"/>
                    </a:cubicBezTo>
                    <a:cubicBezTo>
                      <a:pt x="166" y="146"/>
                      <a:pt x="166" y="146"/>
                      <a:pt x="166" y="146"/>
                    </a:cubicBezTo>
                    <a:cubicBezTo>
                      <a:pt x="166" y="147"/>
                      <a:pt x="166" y="147"/>
                      <a:pt x="166" y="147"/>
                    </a:cubicBezTo>
                    <a:cubicBezTo>
                      <a:pt x="166" y="147"/>
                      <a:pt x="166" y="147"/>
                      <a:pt x="166" y="147"/>
                    </a:cubicBezTo>
                    <a:cubicBezTo>
                      <a:pt x="166" y="147"/>
                      <a:pt x="166" y="148"/>
                      <a:pt x="166" y="148"/>
                    </a:cubicBezTo>
                    <a:cubicBezTo>
                      <a:pt x="166" y="148"/>
                      <a:pt x="166" y="148"/>
                      <a:pt x="166" y="148"/>
                    </a:cubicBezTo>
                    <a:cubicBezTo>
                      <a:pt x="165" y="148"/>
                      <a:pt x="165" y="149"/>
                      <a:pt x="164" y="148"/>
                    </a:cubicBezTo>
                    <a:cubicBezTo>
                      <a:pt x="164" y="148"/>
                      <a:pt x="164" y="148"/>
                      <a:pt x="164" y="148"/>
                    </a:cubicBezTo>
                    <a:cubicBezTo>
                      <a:pt x="139" y="135"/>
                      <a:pt x="114" y="130"/>
                      <a:pt x="92" y="130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67" y="130"/>
                      <a:pt x="45" y="136"/>
                      <a:pt x="29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13" y="147"/>
                      <a:pt x="3" y="153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3"/>
                      <a:pt x="2" y="153"/>
                      <a:pt x="2" y="153"/>
                    </a:cubicBezTo>
                    <a:close/>
                    <a:moveTo>
                      <a:pt x="89" y="4"/>
                    </a:moveTo>
                    <a:cubicBezTo>
                      <a:pt x="72" y="6"/>
                      <a:pt x="50" y="33"/>
                      <a:pt x="33" y="62"/>
                    </a:cubicBezTo>
                    <a:cubicBezTo>
                      <a:pt x="33" y="62"/>
                      <a:pt x="33" y="62"/>
                      <a:pt x="33" y="62"/>
                    </a:cubicBezTo>
                    <a:cubicBezTo>
                      <a:pt x="16" y="92"/>
                      <a:pt x="3" y="126"/>
                      <a:pt x="3" y="144"/>
                    </a:cubicBezTo>
                    <a:cubicBezTo>
                      <a:pt x="3" y="144"/>
                      <a:pt x="3" y="144"/>
                      <a:pt x="3" y="144"/>
                    </a:cubicBezTo>
                    <a:cubicBezTo>
                      <a:pt x="3" y="146"/>
                      <a:pt x="3" y="148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11" y="145"/>
                      <a:pt x="47" y="127"/>
                      <a:pt x="92" y="127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114" y="127"/>
                      <a:pt x="139" y="132"/>
                      <a:pt x="163" y="144"/>
                    </a:cubicBezTo>
                    <a:cubicBezTo>
                      <a:pt x="163" y="144"/>
                      <a:pt x="163" y="144"/>
                      <a:pt x="163" y="144"/>
                    </a:cubicBezTo>
                    <a:cubicBezTo>
                      <a:pt x="163" y="134"/>
                      <a:pt x="159" y="91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03" y="5"/>
                      <a:pt x="91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9" y="4"/>
                      <a:pt x="89" y="4"/>
                      <a:pt x="89" y="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79" name="Freeform 657"/>
              <p:cNvSpPr>
                <a:spLocks noEditPoints="1"/>
              </p:cNvSpPr>
              <p:nvPr/>
            </p:nvSpPr>
            <p:spPr bwMode="auto">
              <a:xfrm>
                <a:off x="8391526" y="4037013"/>
                <a:ext cx="511175" cy="447675"/>
              </a:xfrm>
              <a:custGeom>
                <a:avLst/>
                <a:gdLst>
                  <a:gd name="T0" fmla="*/ 13 w 136"/>
                  <a:gd name="T1" fmla="*/ 114 h 119"/>
                  <a:gd name="T2" fmla="*/ 5 w 136"/>
                  <a:gd name="T3" fmla="*/ 119 h 119"/>
                  <a:gd name="T4" fmla="*/ 126 w 136"/>
                  <a:gd name="T5" fmla="*/ 113 h 119"/>
                  <a:gd name="T6" fmla="*/ 135 w 136"/>
                  <a:gd name="T7" fmla="*/ 114 h 119"/>
                  <a:gd name="T8" fmla="*/ 1 w 136"/>
                  <a:gd name="T9" fmla="*/ 113 h 119"/>
                  <a:gd name="T10" fmla="*/ 4 w 136"/>
                  <a:gd name="T11" fmla="*/ 102 h 119"/>
                  <a:gd name="T12" fmla="*/ 2 w 136"/>
                  <a:gd name="T13" fmla="*/ 113 h 119"/>
                  <a:gd name="T14" fmla="*/ 28 w 136"/>
                  <a:gd name="T15" fmla="*/ 108 h 119"/>
                  <a:gd name="T16" fmla="*/ 22 w 136"/>
                  <a:gd name="T17" fmla="*/ 113 h 119"/>
                  <a:gd name="T18" fmla="*/ 110 w 136"/>
                  <a:gd name="T19" fmla="*/ 108 h 119"/>
                  <a:gd name="T20" fmla="*/ 118 w 136"/>
                  <a:gd name="T21" fmla="*/ 107 h 119"/>
                  <a:gd name="T22" fmla="*/ 133 w 136"/>
                  <a:gd name="T23" fmla="*/ 107 h 119"/>
                  <a:gd name="T24" fmla="*/ 134 w 136"/>
                  <a:gd name="T25" fmla="*/ 99 h 119"/>
                  <a:gd name="T26" fmla="*/ 134 w 136"/>
                  <a:gd name="T27" fmla="*/ 108 h 119"/>
                  <a:gd name="T28" fmla="*/ 46 w 136"/>
                  <a:gd name="T29" fmla="*/ 104 h 119"/>
                  <a:gd name="T30" fmla="*/ 39 w 136"/>
                  <a:gd name="T31" fmla="*/ 108 h 119"/>
                  <a:gd name="T32" fmla="*/ 92 w 136"/>
                  <a:gd name="T33" fmla="*/ 105 h 119"/>
                  <a:gd name="T34" fmla="*/ 100 w 136"/>
                  <a:gd name="T35" fmla="*/ 103 h 119"/>
                  <a:gd name="T36" fmla="*/ 100 w 136"/>
                  <a:gd name="T37" fmla="*/ 106 h 119"/>
                  <a:gd name="T38" fmla="*/ 66 w 136"/>
                  <a:gd name="T39" fmla="*/ 103 h 119"/>
                  <a:gd name="T40" fmla="*/ 56 w 136"/>
                  <a:gd name="T41" fmla="*/ 105 h 119"/>
                  <a:gd name="T42" fmla="*/ 74 w 136"/>
                  <a:gd name="T43" fmla="*/ 104 h 119"/>
                  <a:gd name="T44" fmla="*/ 77 w 136"/>
                  <a:gd name="T45" fmla="*/ 101 h 119"/>
                  <a:gd name="T46" fmla="*/ 82 w 136"/>
                  <a:gd name="T47" fmla="*/ 104 h 119"/>
                  <a:gd name="T48" fmla="*/ 8 w 136"/>
                  <a:gd name="T49" fmla="*/ 86 h 119"/>
                  <a:gd name="T50" fmla="*/ 11 w 136"/>
                  <a:gd name="T51" fmla="*/ 87 h 119"/>
                  <a:gd name="T52" fmla="*/ 129 w 136"/>
                  <a:gd name="T53" fmla="*/ 90 h 119"/>
                  <a:gd name="T54" fmla="*/ 129 w 136"/>
                  <a:gd name="T55" fmla="*/ 81 h 119"/>
                  <a:gd name="T56" fmla="*/ 130 w 136"/>
                  <a:gd name="T57" fmla="*/ 91 h 119"/>
                  <a:gd name="T58" fmla="*/ 15 w 136"/>
                  <a:gd name="T59" fmla="*/ 70 h 119"/>
                  <a:gd name="T60" fmla="*/ 14 w 136"/>
                  <a:gd name="T61" fmla="*/ 78 h 119"/>
                  <a:gd name="T62" fmla="*/ 120 w 136"/>
                  <a:gd name="T63" fmla="*/ 66 h 119"/>
                  <a:gd name="T64" fmla="*/ 126 w 136"/>
                  <a:gd name="T65" fmla="*/ 72 h 119"/>
                  <a:gd name="T66" fmla="*/ 123 w 136"/>
                  <a:gd name="T67" fmla="*/ 73 h 119"/>
                  <a:gd name="T68" fmla="*/ 26 w 136"/>
                  <a:gd name="T69" fmla="*/ 53 h 119"/>
                  <a:gd name="T70" fmla="*/ 21 w 136"/>
                  <a:gd name="T71" fmla="*/ 63 h 119"/>
                  <a:gd name="T72" fmla="*/ 112 w 136"/>
                  <a:gd name="T73" fmla="*/ 47 h 119"/>
                  <a:gd name="T74" fmla="*/ 117 w 136"/>
                  <a:gd name="T75" fmla="*/ 57 h 119"/>
                  <a:gd name="T76" fmla="*/ 29 w 136"/>
                  <a:gd name="T77" fmla="*/ 45 h 119"/>
                  <a:gd name="T78" fmla="*/ 35 w 136"/>
                  <a:gd name="T79" fmla="*/ 38 h 119"/>
                  <a:gd name="T80" fmla="*/ 30 w 136"/>
                  <a:gd name="T81" fmla="*/ 47 h 119"/>
                  <a:gd name="T82" fmla="*/ 103 w 136"/>
                  <a:gd name="T83" fmla="*/ 32 h 119"/>
                  <a:gd name="T84" fmla="*/ 109 w 136"/>
                  <a:gd name="T85" fmla="*/ 41 h 119"/>
                  <a:gd name="T86" fmla="*/ 38 w 136"/>
                  <a:gd name="T87" fmla="*/ 30 h 119"/>
                  <a:gd name="T88" fmla="*/ 46 w 136"/>
                  <a:gd name="T89" fmla="*/ 25 h 119"/>
                  <a:gd name="T90" fmla="*/ 97 w 136"/>
                  <a:gd name="T91" fmla="*/ 26 h 119"/>
                  <a:gd name="T92" fmla="*/ 95 w 136"/>
                  <a:gd name="T93" fmla="*/ 18 h 119"/>
                  <a:gd name="T94" fmla="*/ 98 w 136"/>
                  <a:gd name="T95" fmla="*/ 26 h 119"/>
                  <a:gd name="T96" fmla="*/ 55 w 136"/>
                  <a:gd name="T97" fmla="*/ 10 h 119"/>
                  <a:gd name="T98" fmla="*/ 57 w 136"/>
                  <a:gd name="T99" fmla="*/ 12 h 119"/>
                  <a:gd name="T100" fmla="*/ 86 w 136"/>
                  <a:gd name="T101" fmla="*/ 12 h 119"/>
                  <a:gd name="T102" fmla="*/ 82 w 136"/>
                  <a:gd name="T103" fmla="*/ 4 h 119"/>
                  <a:gd name="T104" fmla="*/ 87 w 136"/>
                  <a:gd name="T105" fmla="*/ 12 h 119"/>
                  <a:gd name="T106" fmla="*/ 71 w 136"/>
                  <a:gd name="T107" fmla="*/ 0 h 119"/>
                  <a:gd name="T108" fmla="*/ 72 w 136"/>
                  <a:gd name="T109" fmla="*/ 3 h 119"/>
                  <a:gd name="T110" fmla="*/ 64 w 136"/>
                  <a:gd name="T111" fmla="*/ 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119">
                    <a:moveTo>
                      <a:pt x="3" y="118"/>
                    </a:moveTo>
                    <a:cubicBezTo>
                      <a:pt x="3" y="117"/>
                      <a:pt x="3" y="117"/>
                      <a:pt x="4" y="116"/>
                    </a:cubicBezTo>
                    <a:cubicBezTo>
                      <a:pt x="4" y="116"/>
                      <a:pt x="4" y="116"/>
                      <a:pt x="4" y="116"/>
                    </a:cubicBezTo>
                    <a:cubicBezTo>
                      <a:pt x="5" y="115"/>
                      <a:pt x="8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2" y="113"/>
                      <a:pt x="13" y="113"/>
                      <a:pt x="13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3" y="115"/>
                      <a:pt x="13" y="116"/>
                      <a:pt x="12" y="116"/>
                    </a:cubicBezTo>
                    <a:cubicBezTo>
                      <a:pt x="12" y="116"/>
                      <a:pt x="12" y="116"/>
                      <a:pt x="12" y="116"/>
                    </a:cubicBezTo>
                    <a:cubicBezTo>
                      <a:pt x="9" y="117"/>
                      <a:pt x="7" y="118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9"/>
                      <a:pt x="4" y="119"/>
                      <a:pt x="4" y="119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4" y="119"/>
                      <a:pt x="3" y="119"/>
                      <a:pt x="3" y="118"/>
                    </a:cubicBezTo>
                    <a:close/>
                    <a:moveTo>
                      <a:pt x="134" y="116"/>
                    </a:moveTo>
                    <a:cubicBezTo>
                      <a:pt x="131" y="115"/>
                      <a:pt x="129" y="114"/>
                      <a:pt x="126" y="113"/>
                    </a:cubicBezTo>
                    <a:cubicBezTo>
                      <a:pt x="126" y="113"/>
                      <a:pt x="126" y="113"/>
                      <a:pt x="126" y="113"/>
                    </a:cubicBezTo>
                    <a:cubicBezTo>
                      <a:pt x="126" y="113"/>
                      <a:pt x="125" y="112"/>
                      <a:pt x="126" y="111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6" y="110"/>
                      <a:pt x="127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cubicBezTo>
                      <a:pt x="130" y="111"/>
                      <a:pt x="133" y="112"/>
                      <a:pt x="135" y="114"/>
                    </a:cubicBezTo>
                    <a:cubicBezTo>
                      <a:pt x="135" y="114"/>
                      <a:pt x="135" y="114"/>
                      <a:pt x="135" y="114"/>
                    </a:cubicBezTo>
                    <a:cubicBezTo>
                      <a:pt x="136" y="114"/>
                      <a:pt x="136" y="115"/>
                      <a:pt x="136" y="116"/>
                    </a:cubicBezTo>
                    <a:cubicBezTo>
                      <a:pt x="136" y="116"/>
                      <a:pt x="136" y="116"/>
                      <a:pt x="136" y="116"/>
                    </a:cubicBezTo>
                    <a:cubicBezTo>
                      <a:pt x="135" y="116"/>
                      <a:pt x="135" y="116"/>
                      <a:pt x="134" y="116"/>
                    </a:cubicBezTo>
                    <a:cubicBezTo>
                      <a:pt x="134" y="116"/>
                      <a:pt x="134" y="116"/>
                      <a:pt x="134" y="116"/>
                    </a:cubicBezTo>
                    <a:cubicBezTo>
                      <a:pt x="134" y="116"/>
                      <a:pt x="134" y="116"/>
                      <a:pt x="134" y="116"/>
                    </a:cubicBezTo>
                    <a:close/>
                    <a:moveTo>
                      <a:pt x="1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09"/>
                      <a:pt x="1" y="106"/>
                      <a:pt x="2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2" y="103"/>
                      <a:pt x="3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4" y="103"/>
                      <a:pt x="5" y="103"/>
                      <a:pt x="5" y="104"/>
                    </a:cubicBezTo>
                    <a:cubicBezTo>
                      <a:pt x="5" y="104"/>
                      <a:pt x="5" y="104"/>
                      <a:pt x="5" y="104"/>
                    </a:cubicBezTo>
                    <a:cubicBezTo>
                      <a:pt x="4" y="107"/>
                      <a:pt x="3" y="110"/>
                      <a:pt x="3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3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1" y="113"/>
                      <a:pt x="1" y="113"/>
                      <a:pt x="1" y="113"/>
                    </a:cubicBezTo>
                    <a:close/>
                    <a:moveTo>
                      <a:pt x="20" y="112"/>
                    </a:moveTo>
                    <a:cubicBezTo>
                      <a:pt x="19" y="111"/>
                      <a:pt x="20" y="110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3" y="109"/>
                      <a:pt x="26" y="108"/>
                      <a:pt x="28" y="108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9" y="107"/>
                      <a:pt x="30" y="108"/>
                      <a:pt x="30" y="109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0" y="109"/>
                      <a:pt x="30" y="110"/>
                      <a:pt x="29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7" y="111"/>
                      <a:pt x="24" y="112"/>
                      <a:pt x="22" y="113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1" y="113"/>
                      <a:pt x="20" y="112"/>
                      <a:pt x="20" y="112"/>
                    </a:cubicBezTo>
                    <a:close/>
                    <a:moveTo>
                      <a:pt x="117" y="110"/>
                    </a:moveTo>
                    <a:cubicBezTo>
                      <a:pt x="115" y="109"/>
                      <a:pt x="112" y="108"/>
                      <a:pt x="110" y="108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09" y="107"/>
                      <a:pt x="108" y="107"/>
                      <a:pt x="108" y="106"/>
                    </a:cubicBezTo>
                    <a:cubicBezTo>
                      <a:pt x="108" y="106"/>
                      <a:pt x="108" y="106"/>
                      <a:pt x="108" y="106"/>
                    </a:cubicBezTo>
                    <a:cubicBezTo>
                      <a:pt x="109" y="105"/>
                      <a:pt x="109" y="104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3" y="105"/>
                      <a:pt x="115" y="106"/>
                      <a:pt x="118" y="107"/>
                    </a:cubicBezTo>
                    <a:cubicBezTo>
                      <a:pt x="118" y="107"/>
                      <a:pt x="118" y="107"/>
                      <a:pt x="118" y="107"/>
                    </a:cubicBezTo>
                    <a:cubicBezTo>
                      <a:pt x="119" y="107"/>
                      <a:pt x="119" y="108"/>
                      <a:pt x="119" y="109"/>
                    </a:cubicBezTo>
                    <a:cubicBezTo>
                      <a:pt x="119" y="109"/>
                      <a:pt x="119" y="109"/>
                      <a:pt x="119" y="109"/>
                    </a:cubicBezTo>
                    <a:cubicBezTo>
                      <a:pt x="119" y="109"/>
                      <a:pt x="118" y="110"/>
                      <a:pt x="118" y="110"/>
                    </a:cubicBezTo>
                    <a:cubicBezTo>
                      <a:pt x="118" y="110"/>
                      <a:pt x="118" y="110"/>
                      <a:pt x="118" y="110"/>
                    </a:cubicBezTo>
                    <a:cubicBezTo>
                      <a:pt x="117" y="110"/>
                      <a:pt x="117" y="110"/>
                      <a:pt x="117" y="110"/>
                    </a:cubicBezTo>
                    <a:close/>
                    <a:moveTo>
                      <a:pt x="133" y="107"/>
                    </a:moveTo>
                    <a:cubicBezTo>
                      <a:pt x="132" y="105"/>
                      <a:pt x="132" y="102"/>
                      <a:pt x="131" y="99"/>
                    </a:cubicBezTo>
                    <a:cubicBezTo>
                      <a:pt x="131" y="99"/>
                      <a:pt x="131" y="99"/>
                      <a:pt x="131" y="99"/>
                    </a:cubicBezTo>
                    <a:cubicBezTo>
                      <a:pt x="131" y="98"/>
                      <a:pt x="132" y="98"/>
                      <a:pt x="132" y="97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33" y="97"/>
                      <a:pt x="134" y="98"/>
                      <a:pt x="134" y="99"/>
                    </a:cubicBezTo>
                    <a:cubicBezTo>
                      <a:pt x="134" y="99"/>
                      <a:pt x="134" y="99"/>
                      <a:pt x="134" y="99"/>
                    </a:cubicBezTo>
                    <a:cubicBezTo>
                      <a:pt x="135" y="102"/>
                      <a:pt x="135" y="104"/>
                      <a:pt x="136" y="106"/>
                    </a:cubicBezTo>
                    <a:cubicBezTo>
                      <a:pt x="136" y="106"/>
                      <a:pt x="136" y="106"/>
                      <a:pt x="136" y="106"/>
                    </a:cubicBezTo>
                    <a:cubicBezTo>
                      <a:pt x="136" y="107"/>
                      <a:pt x="135" y="108"/>
                      <a:pt x="135" y="108"/>
                    </a:cubicBezTo>
                    <a:cubicBezTo>
                      <a:pt x="135" y="108"/>
                      <a:pt x="135" y="108"/>
                      <a:pt x="135" y="108"/>
                    </a:cubicBezTo>
                    <a:cubicBezTo>
                      <a:pt x="135" y="108"/>
                      <a:pt x="134" y="108"/>
                      <a:pt x="134" y="108"/>
                    </a:cubicBezTo>
                    <a:cubicBezTo>
                      <a:pt x="134" y="108"/>
                      <a:pt x="134" y="108"/>
                      <a:pt x="134" y="108"/>
                    </a:cubicBezTo>
                    <a:cubicBezTo>
                      <a:pt x="134" y="108"/>
                      <a:pt x="133" y="108"/>
                      <a:pt x="133" y="107"/>
                    </a:cubicBezTo>
                    <a:close/>
                    <a:moveTo>
                      <a:pt x="37" y="107"/>
                    </a:moveTo>
                    <a:cubicBezTo>
                      <a:pt x="37" y="106"/>
                      <a:pt x="37" y="105"/>
                      <a:pt x="38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41" y="105"/>
                      <a:pt x="43" y="104"/>
                      <a:pt x="46" y="104"/>
                    </a:cubicBezTo>
                    <a:cubicBezTo>
                      <a:pt x="46" y="104"/>
                      <a:pt x="46" y="104"/>
                      <a:pt x="46" y="104"/>
                    </a:cubicBezTo>
                    <a:cubicBezTo>
                      <a:pt x="47" y="103"/>
                      <a:pt x="48" y="104"/>
                      <a:pt x="48" y="105"/>
                    </a:cubicBezTo>
                    <a:cubicBezTo>
                      <a:pt x="48" y="105"/>
                      <a:pt x="48" y="105"/>
                      <a:pt x="48" y="105"/>
                    </a:cubicBezTo>
                    <a:cubicBezTo>
                      <a:pt x="48" y="106"/>
                      <a:pt x="47" y="106"/>
                      <a:pt x="47" y="107"/>
                    </a:cubicBezTo>
                    <a:cubicBezTo>
                      <a:pt x="47" y="107"/>
                      <a:pt x="47" y="107"/>
                      <a:pt x="47" y="107"/>
                    </a:cubicBezTo>
                    <a:cubicBezTo>
                      <a:pt x="44" y="107"/>
                      <a:pt x="41" y="108"/>
                      <a:pt x="39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8" y="108"/>
                      <a:pt x="37" y="108"/>
                      <a:pt x="37" y="107"/>
                    </a:cubicBezTo>
                    <a:close/>
                    <a:moveTo>
                      <a:pt x="100" y="106"/>
                    </a:moveTo>
                    <a:cubicBezTo>
                      <a:pt x="97" y="105"/>
                      <a:pt x="95" y="105"/>
                      <a:pt x="92" y="105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1" y="104"/>
                      <a:pt x="91" y="104"/>
                      <a:pt x="91" y="103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91" y="102"/>
                      <a:pt x="92" y="101"/>
                      <a:pt x="92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95" y="102"/>
                      <a:pt x="98" y="102"/>
                      <a:pt x="100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4"/>
                      <a:pt x="102" y="104"/>
                      <a:pt x="102" y="104"/>
                    </a:cubicBezTo>
                    <a:cubicBezTo>
                      <a:pt x="101" y="105"/>
                      <a:pt x="101" y="106"/>
                      <a:pt x="100" y="106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6"/>
                      <a:pt x="100" y="106"/>
                      <a:pt x="100" y="106"/>
                    </a:cubicBezTo>
                    <a:close/>
                    <a:moveTo>
                      <a:pt x="55" y="104"/>
                    </a:moveTo>
                    <a:cubicBezTo>
                      <a:pt x="55" y="103"/>
                      <a:pt x="55" y="102"/>
                      <a:pt x="56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9" y="102"/>
                      <a:pt x="61" y="101"/>
                      <a:pt x="64" y="101"/>
                    </a:cubicBezTo>
                    <a:cubicBezTo>
                      <a:pt x="64" y="101"/>
                      <a:pt x="64" y="101"/>
                      <a:pt x="64" y="101"/>
                    </a:cubicBezTo>
                    <a:cubicBezTo>
                      <a:pt x="65" y="101"/>
                      <a:pt x="66" y="102"/>
                      <a:pt x="66" y="103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6" y="103"/>
                      <a:pt x="65" y="104"/>
                      <a:pt x="64" y="104"/>
                    </a:cubicBezTo>
                    <a:cubicBezTo>
                      <a:pt x="64" y="104"/>
                      <a:pt x="64" y="104"/>
                      <a:pt x="64" y="104"/>
                    </a:cubicBezTo>
                    <a:cubicBezTo>
                      <a:pt x="62" y="104"/>
                      <a:pt x="59" y="105"/>
                      <a:pt x="56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5" y="105"/>
                      <a:pt x="55" y="104"/>
                    </a:cubicBezTo>
                    <a:close/>
                    <a:moveTo>
                      <a:pt x="82" y="104"/>
                    </a:moveTo>
                    <a:cubicBezTo>
                      <a:pt x="80" y="104"/>
                      <a:pt x="79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6" y="104"/>
                      <a:pt x="75" y="104"/>
                      <a:pt x="74" y="104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73" y="104"/>
                      <a:pt x="73" y="103"/>
                      <a:pt x="73" y="102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73" y="101"/>
                      <a:pt x="73" y="101"/>
                      <a:pt x="74" y="101"/>
                    </a:cubicBezTo>
                    <a:cubicBezTo>
                      <a:pt x="74" y="101"/>
                      <a:pt x="74" y="101"/>
                      <a:pt x="74" y="101"/>
                    </a:cubicBezTo>
                    <a:cubicBezTo>
                      <a:pt x="75" y="101"/>
                      <a:pt x="76" y="101"/>
                      <a:pt x="77" y="101"/>
                    </a:cubicBezTo>
                    <a:cubicBezTo>
                      <a:pt x="77" y="101"/>
                      <a:pt x="77" y="101"/>
                      <a:pt x="77" y="101"/>
                    </a:cubicBezTo>
                    <a:cubicBezTo>
                      <a:pt x="79" y="101"/>
                      <a:pt x="80" y="101"/>
                      <a:pt x="82" y="101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3" y="101"/>
                      <a:pt x="84" y="102"/>
                      <a:pt x="84" y="102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4" y="103"/>
                      <a:pt x="83" y="104"/>
                      <a:pt x="82" y="104"/>
                    </a:cubicBezTo>
                    <a:cubicBezTo>
                      <a:pt x="82" y="104"/>
                      <a:pt x="82" y="104"/>
                      <a:pt x="82" y="104"/>
                    </a:cubicBezTo>
                    <a:cubicBezTo>
                      <a:pt x="82" y="104"/>
                      <a:pt x="82" y="104"/>
                      <a:pt x="82" y="104"/>
                    </a:cubicBezTo>
                    <a:close/>
                    <a:moveTo>
                      <a:pt x="6" y="96"/>
                    </a:moveTo>
                    <a:cubicBezTo>
                      <a:pt x="5" y="95"/>
                      <a:pt x="5" y="95"/>
                      <a:pt x="5" y="94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6" y="91"/>
                      <a:pt x="7" y="89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8" y="85"/>
                      <a:pt x="9" y="85"/>
                      <a:pt x="10" y="85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10" y="86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9" y="90"/>
                      <a:pt x="9" y="92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7" y="95"/>
                      <a:pt x="7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6"/>
                      <a:pt x="6" y="96"/>
                      <a:pt x="6" y="96"/>
                    </a:cubicBezTo>
                    <a:close/>
                    <a:moveTo>
                      <a:pt x="129" y="90"/>
                    </a:moveTo>
                    <a:cubicBezTo>
                      <a:pt x="128" y="87"/>
                      <a:pt x="127" y="85"/>
                      <a:pt x="126" y="82"/>
                    </a:cubicBezTo>
                    <a:cubicBezTo>
                      <a:pt x="126" y="82"/>
                      <a:pt x="126" y="82"/>
                      <a:pt x="126" y="82"/>
                    </a:cubicBezTo>
                    <a:cubicBezTo>
                      <a:pt x="126" y="81"/>
                      <a:pt x="126" y="80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0"/>
                      <a:pt x="129" y="80"/>
                      <a:pt x="129" y="81"/>
                    </a:cubicBezTo>
                    <a:cubicBezTo>
                      <a:pt x="129" y="81"/>
                      <a:pt x="129" y="81"/>
                      <a:pt x="129" y="81"/>
                    </a:cubicBezTo>
                    <a:cubicBezTo>
                      <a:pt x="130" y="84"/>
                      <a:pt x="131" y="86"/>
                      <a:pt x="132" y="89"/>
                    </a:cubicBezTo>
                    <a:cubicBezTo>
                      <a:pt x="132" y="89"/>
                      <a:pt x="132" y="89"/>
                      <a:pt x="132" y="89"/>
                    </a:cubicBezTo>
                    <a:cubicBezTo>
                      <a:pt x="132" y="90"/>
                      <a:pt x="131" y="90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0" y="91"/>
                      <a:pt x="130" y="91"/>
                      <a:pt x="130" y="91"/>
                    </a:cubicBezTo>
                    <a:cubicBezTo>
                      <a:pt x="130" y="91"/>
                      <a:pt x="130" y="91"/>
                      <a:pt x="130" y="91"/>
                    </a:cubicBezTo>
                    <a:cubicBezTo>
                      <a:pt x="129" y="91"/>
                      <a:pt x="129" y="90"/>
                      <a:pt x="129" y="90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1" y="78"/>
                      <a:pt x="12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75"/>
                      <a:pt x="14" y="72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6" y="69"/>
                      <a:pt x="16" y="69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9"/>
                      <a:pt x="18" y="70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7" y="73"/>
                      <a:pt x="16" y="76"/>
                      <a:pt x="14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4" y="79"/>
                      <a:pt x="14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2" y="79"/>
                    </a:cubicBezTo>
                    <a:close/>
                    <a:moveTo>
                      <a:pt x="123" y="73"/>
                    </a:moveTo>
                    <a:cubicBezTo>
                      <a:pt x="122" y="70"/>
                      <a:pt x="121" y="68"/>
                      <a:pt x="120" y="66"/>
                    </a:cubicBezTo>
                    <a:cubicBezTo>
                      <a:pt x="120" y="66"/>
                      <a:pt x="120" y="66"/>
                      <a:pt x="120" y="66"/>
                    </a:cubicBezTo>
                    <a:cubicBezTo>
                      <a:pt x="119" y="65"/>
                      <a:pt x="120" y="64"/>
                      <a:pt x="120" y="64"/>
                    </a:cubicBezTo>
                    <a:cubicBezTo>
                      <a:pt x="120" y="64"/>
                      <a:pt x="120" y="64"/>
                      <a:pt x="120" y="64"/>
                    </a:cubicBezTo>
                    <a:cubicBezTo>
                      <a:pt x="121" y="63"/>
                      <a:pt x="122" y="64"/>
                      <a:pt x="122" y="64"/>
                    </a:cubicBezTo>
                    <a:cubicBezTo>
                      <a:pt x="122" y="64"/>
                      <a:pt x="122" y="64"/>
                      <a:pt x="122" y="64"/>
                    </a:cubicBezTo>
                    <a:cubicBezTo>
                      <a:pt x="123" y="67"/>
                      <a:pt x="125" y="69"/>
                      <a:pt x="126" y="72"/>
                    </a:cubicBezTo>
                    <a:cubicBezTo>
                      <a:pt x="126" y="72"/>
                      <a:pt x="126" y="72"/>
                      <a:pt x="126" y="72"/>
                    </a:cubicBezTo>
                    <a:cubicBezTo>
                      <a:pt x="126" y="72"/>
                      <a:pt x="126" y="72"/>
                      <a:pt x="126" y="72"/>
                    </a:cubicBezTo>
                    <a:cubicBezTo>
                      <a:pt x="126" y="72"/>
                      <a:pt x="125" y="73"/>
                      <a:pt x="125" y="74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74"/>
                      <a:pt x="124" y="74"/>
                      <a:pt x="124" y="74"/>
                    </a:cubicBezTo>
                    <a:cubicBezTo>
                      <a:pt x="124" y="74"/>
                      <a:pt x="124" y="74"/>
                      <a:pt x="124" y="74"/>
                    </a:cubicBezTo>
                    <a:cubicBezTo>
                      <a:pt x="124" y="74"/>
                      <a:pt x="123" y="73"/>
                      <a:pt x="123" y="73"/>
                    </a:cubicBezTo>
                    <a:close/>
                    <a:moveTo>
                      <a:pt x="20" y="63"/>
                    </a:moveTo>
                    <a:cubicBezTo>
                      <a:pt x="20" y="62"/>
                      <a:pt x="19" y="61"/>
                      <a:pt x="20" y="61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1" y="58"/>
                      <a:pt x="22" y="56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3"/>
                      <a:pt x="25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7" y="54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5" y="57"/>
                      <a:pt x="24" y="60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3"/>
                      <a:pt x="22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0" y="63"/>
                    </a:cubicBezTo>
                    <a:close/>
                    <a:moveTo>
                      <a:pt x="115" y="57"/>
                    </a:moveTo>
                    <a:cubicBezTo>
                      <a:pt x="114" y="54"/>
                      <a:pt x="113" y="52"/>
                      <a:pt x="112" y="50"/>
                    </a:cubicBezTo>
                    <a:cubicBezTo>
                      <a:pt x="112" y="50"/>
                      <a:pt x="112" y="50"/>
                      <a:pt x="112" y="50"/>
                    </a:cubicBezTo>
                    <a:cubicBezTo>
                      <a:pt x="111" y="49"/>
                      <a:pt x="112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3" y="47"/>
                      <a:pt x="114" y="47"/>
                      <a:pt x="114" y="48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6" y="51"/>
                      <a:pt x="117" y="53"/>
                      <a:pt x="118" y="55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56"/>
                      <a:pt x="118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6" y="57"/>
                      <a:pt x="116" y="57"/>
                      <a:pt x="115" y="57"/>
                    </a:cubicBezTo>
                    <a:close/>
                    <a:moveTo>
                      <a:pt x="29" y="47"/>
                    </a:moveTo>
                    <a:cubicBezTo>
                      <a:pt x="28" y="47"/>
                      <a:pt x="28" y="46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3"/>
                      <a:pt x="31" y="40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7"/>
                      <a:pt x="34" y="37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6" y="38"/>
                      <a:pt x="36" y="39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4" y="42"/>
                      <a:pt x="33" y="44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29" y="47"/>
                      <a:pt x="29" y="47"/>
                    </a:cubicBezTo>
                    <a:close/>
                    <a:moveTo>
                      <a:pt x="107" y="41"/>
                    </a:moveTo>
                    <a:cubicBezTo>
                      <a:pt x="105" y="39"/>
                      <a:pt x="104" y="36"/>
                      <a:pt x="103" y="34"/>
                    </a:cubicBezTo>
                    <a:cubicBezTo>
                      <a:pt x="103" y="34"/>
                      <a:pt x="103" y="34"/>
                      <a:pt x="103" y="34"/>
                    </a:cubicBezTo>
                    <a:cubicBezTo>
                      <a:pt x="102" y="33"/>
                      <a:pt x="102" y="32"/>
                      <a:pt x="103" y="32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4" y="32"/>
                      <a:pt x="105" y="32"/>
                      <a:pt x="105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7" y="35"/>
                      <a:pt x="108" y="37"/>
                      <a:pt x="109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0" y="40"/>
                      <a:pt x="110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09" y="42"/>
                      <a:pt x="108" y="42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7" y="41"/>
                      <a:pt x="107" y="41"/>
                    </a:cubicBezTo>
                    <a:close/>
                    <a:moveTo>
                      <a:pt x="39" y="32"/>
                    </a:move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40" y="27"/>
                      <a:pt x="42" y="25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4" y="23"/>
                      <a:pt x="45" y="22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3"/>
                      <a:pt x="46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4" y="27"/>
                      <a:pt x="42" y="29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2"/>
                      <a:pt x="39" y="32"/>
                      <a:pt x="39" y="32"/>
                    </a:cubicBezTo>
                    <a:close/>
                    <a:moveTo>
                      <a:pt x="97" y="26"/>
                    </a:moveTo>
                    <a:cubicBezTo>
                      <a:pt x="95" y="23"/>
                      <a:pt x="94" y="21"/>
                      <a:pt x="92" y="19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2" y="19"/>
                      <a:pt x="92" y="18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4" y="17"/>
                      <a:pt x="95" y="18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96" y="20"/>
                      <a:pt x="98" y="22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5"/>
                      <a:pt x="100" y="26"/>
                      <a:pt x="99" y="26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99" y="26"/>
                      <a:pt x="99" y="26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8" y="26"/>
                      <a:pt x="97" y="26"/>
                      <a:pt x="97" y="26"/>
                    </a:cubicBezTo>
                    <a:close/>
                    <a:moveTo>
                      <a:pt x="50" y="18"/>
                    </a:moveTo>
                    <a:cubicBezTo>
                      <a:pt x="49" y="17"/>
                      <a:pt x="49" y="16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2" y="13"/>
                      <a:pt x="53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9"/>
                      <a:pt x="57" y="9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8" y="10"/>
                      <a:pt x="58" y="11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3"/>
                      <a:pt x="54" y="15"/>
                      <a:pt x="52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lose/>
                    <a:moveTo>
                      <a:pt x="86" y="12"/>
                    </a:moveTo>
                    <a:cubicBezTo>
                      <a:pt x="84" y="10"/>
                      <a:pt x="82" y="8"/>
                      <a:pt x="80" y="7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80" y="6"/>
                      <a:pt x="79" y="5"/>
                      <a:pt x="80" y="5"/>
                    </a:cubicBezTo>
                    <a:cubicBezTo>
                      <a:pt x="80" y="5"/>
                      <a:pt x="80" y="5"/>
                      <a:pt x="80" y="5"/>
                    </a:cubicBezTo>
                    <a:cubicBezTo>
                      <a:pt x="80" y="4"/>
                      <a:pt x="81" y="4"/>
                      <a:pt x="82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4" y="6"/>
                      <a:pt x="86" y="8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9" y="11"/>
                      <a:pt x="89" y="11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7" y="12"/>
                      <a:pt x="87" y="12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7" y="12"/>
                      <a:pt x="86" y="12"/>
                      <a:pt x="86" y="12"/>
                    </a:cubicBezTo>
                    <a:close/>
                    <a:moveTo>
                      <a:pt x="63" y="5"/>
                    </a:moveTo>
                    <a:cubicBezTo>
                      <a:pt x="63" y="5"/>
                      <a:pt x="63" y="4"/>
                      <a:pt x="64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6" y="2"/>
                      <a:pt x="69" y="1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3" y="0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2" y="3"/>
                      <a:pt x="72" y="3"/>
                      <a:pt x="72" y="3"/>
                    </a:cubicBezTo>
                    <a:cubicBezTo>
                      <a:pt x="70" y="4"/>
                      <a:pt x="68" y="4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6"/>
                      <a:pt x="65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3" y="6"/>
                      <a:pt x="63" y="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0" name="Freeform 658"/>
              <p:cNvSpPr/>
              <p:nvPr/>
            </p:nvSpPr>
            <p:spPr bwMode="auto">
              <a:xfrm>
                <a:off x="8485188" y="4383088"/>
                <a:ext cx="334963" cy="195263"/>
              </a:xfrm>
              <a:custGeom>
                <a:avLst/>
                <a:gdLst>
                  <a:gd name="T0" fmla="*/ 8 w 89"/>
                  <a:gd name="T1" fmla="*/ 30 h 52"/>
                  <a:gd name="T2" fmla="*/ 46 w 89"/>
                  <a:gd name="T3" fmla="*/ 31 h 52"/>
                  <a:gd name="T4" fmla="*/ 85 w 89"/>
                  <a:gd name="T5" fmla="*/ 24 h 52"/>
                  <a:gd name="T6" fmla="*/ 64 w 89"/>
                  <a:gd name="T7" fmla="*/ 19 h 52"/>
                  <a:gd name="T8" fmla="*/ 34 w 89"/>
                  <a:gd name="T9" fmla="*/ 8 h 52"/>
                  <a:gd name="T10" fmla="*/ 8 w 89"/>
                  <a:gd name="T11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52">
                    <a:moveTo>
                      <a:pt x="8" y="30"/>
                    </a:moveTo>
                    <a:cubicBezTo>
                      <a:pt x="8" y="30"/>
                      <a:pt x="44" y="52"/>
                      <a:pt x="46" y="31"/>
                    </a:cubicBezTo>
                    <a:cubicBezTo>
                      <a:pt x="46" y="31"/>
                      <a:pt x="89" y="44"/>
                      <a:pt x="85" y="24"/>
                    </a:cubicBezTo>
                    <a:cubicBezTo>
                      <a:pt x="84" y="14"/>
                      <a:pt x="64" y="19"/>
                      <a:pt x="64" y="19"/>
                    </a:cubicBezTo>
                    <a:cubicBezTo>
                      <a:pt x="64" y="19"/>
                      <a:pt x="74" y="0"/>
                      <a:pt x="34" y="8"/>
                    </a:cubicBezTo>
                    <a:cubicBezTo>
                      <a:pt x="6" y="14"/>
                      <a:pt x="0" y="26"/>
                      <a:pt x="8" y="30"/>
                    </a:cubicBezTo>
                    <a:close/>
                  </a:path>
                </a:pathLst>
              </a:custGeom>
              <a:solidFill>
                <a:srgbClr val="BA6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1" name="Freeform 659"/>
              <p:cNvSpPr>
                <a:spLocks noEditPoints="1"/>
              </p:cNvSpPr>
              <p:nvPr/>
            </p:nvSpPr>
            <p:spPr bwMode="auto">
              <a:xfrm>
                <a:off x="8497888" y="4398963"/>
                <a:ext cx="314325" cy="141288"/>
              </a:xfrm>
              <a:custGeom>
                <a:avLst/>
                <a:gdLst>
                  <a:gd name="T0" fmla="*/ 4 w 84"/>
                  <a:gd name="T1" fmla="*/ 27 h 38"/>
                  <a:gd name="T2" fmla="*/ 0 w 84"/>
                  <a:gd name="T3" fmla="*/ 21 h 38"/>
                  <a:gd name="T4" fmla="*/ 31 w 84"/>
                  <a:gd name="T5" fmla="*/ 3 h 38"/>
                  <a:gd name="T6" fmla="*/ 48 w 84"/>
                  <a:gd name="T7" fmla="*/ 0 h 38"/>
                  <a:gd name="T8" fmla="*/ 60 w 84"/>
                  <a:gd name="T9" fmla="*/ 3 h 38"/>
                  <a:gd name="T10" fmla="*/ 63 w 84"/>
                  <a:gd name="T11" fmla="*/ 10 h 38"/>
                  <a:gd name="T12" fmla="*/ 63 w 84"/>
                  <a:gd name="T13" fmla="*/ 13 h 38"/>
                  <a:gd name="T14" fmla="*/ 70 w 84"/>
                  <a:gd name="T15" fmla="*/ 12 h 38"/>
                  <a:gd name="T16" fmla="*/ 84 w 84"/>
                  <a:gd name="T17" fmla="*/ 20 h 38"/>
                  <a:gd name="T18" fmla="*/ 84 w 84"/>
                  <a:gd name="T19" fmla="*/ 22 h 38"/>
                  <a:gd name="T20" fmla="*/ 79 w 84"/>
                  <a:gd name="T21" fmla="*/ 30 h 38"/>
                  <a:gd name="T22" fmla="*/ 68 w 84"/>
                  <a:gd name="T23" fmla="*/ 32 h 38"/>
                  <a:gd name="T24" fmla="*/ 44 w 84"/>
                  <a:gd name="T25" fmla="*/ 28 h 38"/>
                  <a:gd name="T26" fmla="*/ 33 w 84"/>
                  <a:gd name="T27" fmla="*/ 38 h 38"/>
                  <a:gd name="T28" fmla="*/ 33 w 84"/>
                  <a:gd name="T29" fmla="*/ 38 h 38"/>
                  <a:gd name="T30" fmla="*/ 33 w 84"/>
                  <a:gd name="T31" fmla="*/ 35 h 38"/>
                  <a:gd name="T32" fmla="*/ 42 w 84"/>
                  <a:gd name="T33" fmla="*/ 26 h 38"/>
                  <a:gd name="T34" fmla="*/ 42 w 84"/>
                  <a:gd name="T35" fmla="*/ 25 h 38"/>
                  <a:gd name="T36" fmla="*/ 44 w 84"/>
                  <a:gd name="T37" fmla="*/ 25 h 38"/>
                  <a:gd name="T38" fmla="*/ 52 w 84"/>
                  <a:gd name="T39" fmla="*/ 27 h 38"/>
                  <a:gd name="T40" fmla="*/ 68 w 84"/>
                  <a:gd name="T41" fmla="*/ 29 h 38"/>
                  <a:gd name="T42" fmla="*/ 78 w 84"/>
                  <a:gd name="T43" fmla="*/ 28 h 38"/>
                  <a:gd name="T44" fmla="*/ 81 w 84"/>
                  <a:gd name="T45" fmla="*/ 22 h 38"/>
                  <a:gd name="T46" fmla="*/ 81 w 84"/>
                  <a:gd name="T47" fmla="*/ 20 h 38"/>
                  <a:gd name="T48" fmla="*/ 70 w 84"/>
                  <a:gd name="T49" fmla="*/ 15 h 38"/>
                  <a:gd name="T50" fmla="*/ 61 w 84"/>
                  <a:gd name="T51" fmla="*/ 16 h 38"/>
                  <a:gd name="T52" fmla="*/ 59 w 84"/>
                  <a:gd name="T53" fmla="*/ 15 h 38"/>
                  <a:gd name="T54" fmla="*/ 59 w 84"/>
                  <a:gd name="T55" fmla="*/ 14 h 38"/>
                  <a:gd name="T56" fmla="*/ 60 w 84"/>
                  <a:gd name="T57" fmla="*/ 10 h 38"/>
                  <a:gd name="T58" fmla="*/ 48 w 84"/>
                  <a:gd name="T59" fmla="*/ 3 h 38"/>
                  <a:gd name="T60" fmla="*/ 32 w 84"/>
                  <a:gd name="T61" fmla="*/ 6 h 38"/>
                  <a:gd name="T62" fmla="*/ 3 w 84"/>
                  <a:gd name="T63" fmla="*/ 21 h 38"/>
                  <a:gd name="T64" fmla="*/ 6 w 84"/>
                  <a:gd name="T65" fmla="*/ 24 h 38"/>
                  <a:gd name="T66" fmla="*/ 5 w 84"/>
                  <a:gd name="T67" fmla="*/ 26 h 38"/>
                  <a:gd name="T68" fmla="*/ 6 w 84"/>
                  <a:gd name="T69" fmla="*/ 24 h 38"/>
                  <a:gd name="T70" fmla="*/ 6 w 84"/>
                  <a:gd name="T7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4" h="38">
                    <a:moveTo>
                      <a:pt x="33" y="38"/>
                    </a:moveTo>
                    <a:cubicBezTo>
                      <a:pt x="21" y="37"/>
                      <a:pt x="6" y="28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2" y="26"/>
                      <a:pt x="0" y="24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14"/>
                      <a:pt x="10" y="7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8" y="1"/>
                      <a:pt x="44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4" y="0"/>
                      <a:pt x="58" y="2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3" y="5"/>
                      <a:pt x="63" y="8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1"/>
                      <a:pt x="63" y="12"/>
                      <a:pt x="63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5" y="12"/>
                      <a:pt x="67" y="12"/>
                      <a:pt x="70" y="12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5" y="12"/>
                      <a:pt x="82" y="13"/>
                      <a:pt x="84" y="20"/>
                    </a:cubicBezTo>
                    <a:cubicBezTo>
                      <a:pt x="84" y="20"/>
                      <a:pt x="84" y="20"/>
                      <a:pt x="84" y="20"/>
                    </a:cubicBezTo>
                    <a:cubicBezTo>
                      <a:pt x="84" y="20"/>
                      <a:pt x="84" y="21"/>
                      <a:pt x="84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4" y="26"/>
                      <a:pt x="82" y="29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6" y="32"/>
                      <a:pt x="72" y="32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59" y="32"/>
                      <a:pt x="48" y="30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35"/>
                      <a:pt x="38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15" y="29"/>
                    </a:moveTo>
                    <a:cubicBezTo>
                      <a:pt x="21" y="32"/>
                      <a:pt x="27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41" y="33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7" y="26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7" y="28"/>
                      <a:pt x="63" y="29"/>
                      <a:pt x="68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72" y="29"/>
                      <a:pt x="75" y="29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80" y="26"/>
                      <a:pt x="81" y="25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1" y="21"/>
                      <a:pt x="81" y="21"/>
                      <a:pt x="81" y="20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0" y="16"/>
                      <a:pt x="75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65" y="15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5"/>
                      <a:pt x="59" y="14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4"/>
                      <a:pt x="60" y="12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60" y="7"/>
                      <a:pt x="59" y="4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4" y="3"/>
                      <a:pt x="39" y="4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11" y="10"/>
                      <a:pt x="3" y="18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4" y="23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10" y="27"/>
                      <a:pt x="15" y="2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2" name="Freeform 662"/>
              <p:cNvSpPr/>
              <p:nvPr/>
            </p:nvSpPr>
            <p:spPr bwMode="auto">
              <a:xfrm>
                <a:off x="7832726" y="4049713"/>
                <a:ext cx="574675" cy="1144588"/>
              </a:xfrm>
              <a:custGeom>
                <a:avLst/>
                <a:gdLst>
                  <a:gd name="T0" fmla="*/ 152 w 153"/>
                  <a:gd name="T1" fmla="*/ 294 h 305"/>
                  <a:gd name="T2" fmla="*/ 148 w 153"/>
                  <a:gd name="T3" fmla="*/ 304 h 305"/>
                  <a:gd name="T4" fmla="*/ 148 w 153"/>
                  <a:gd name="T5" fmla="*/ 304 h 305"/>
                  <a:gd name="T6" fmla="*/ 138 w 153"/>
                  <a:gd name="T7" fmla="*/ 300 h 305"/>
                  <a:gd name="T8" fmla="*/ 2 w 153"/>
                  <a:gd name="T9" fmla="*/ 12 h 305"/>
                  <a:gd name="T10" fmla="*/ 6 w 153"/>
                  <a:gd name="T11" fmla="*/ 2 h 305"/>
                  <a:gd name="T12" fmla="*/ 6 w 153"/>
                  <a:gd name="T13" fmla="*/ 2 h 305"/>
                  <a:gd name="T14" fmla="*/ 15 w 153"/>
                  <a:gd name="T15" fmla="*/ 5 h 305"/>
                  <a:gd name="T16" fmla="*/ 152 w 153"/>
                  <a:gd name="T17" fmla="*/ 29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3" h="305">
                    <a:moveTo>
                      <a:pt x="152" y="294"/>
                    </a:moveTo>
                    <a:cubicBezTo>
                      <a:pt x="153" y="297"/>
                      <a:pt x="152" y="302"/>
                      <a:pt x="148" y="304"/>
                    </a:cubicBezTo>
                    <a:cubicBezTo>
                      <a:pt x="148" y="304"/>
                      <a:pt x="148" y="304"/>
                      <a:pt x="148" y="304"/>
                    </a:cubicBezTo>
                    <a:cubicBezTo>
                      <a:pt x="144" y="305"/>
                      <a:pt x="140" y="304"/>
                      <a:pt x="138" y="30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8"/>
                      <a:pt x="2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9" y="0"/>
                      <a:pt x="14" y="2"/>
                      <a:pt x="15" y="5"/>
                    </a:cubicBezTo>
                    <a:lnTo>
                      <a:pt x="152" y="294"/>
                    </a:lnTo>
                    <a:close/>
                  </a:path>
                </a:pathLst>
              </a:custGeom>
              <a:solidFill>
                <a:srgbClr val="C4A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3" name="Freeform 663"/>
              <p:cNvSpPr>
                <a:spLocks noEditPoints="1"/>
              </p:cNvSpPr>
              <p:nvPr/>
            </p:nvSpPr>
            <p:spPr bwMode="auto">
              <a:xfrm>
                <a:off x="7832726" y="4049713"/>
                <a:ext cx="577850" cy="1147763"/>
              </a:xfrm>
              <a:custGeom>
                <a:avLst/>
                <a:gdLst>
                  <a:gd name="T0" fmla="*/ 145 w 154"/>
                  <a:gd name="T1" fmla="*/ 306 h 306"/>
                  <a:gd name="T2" fmla="*/ 137 w 154"/>
                  <a:gd name="T3" fmla="*/ 301 h 306"/>
                  <a:gd name="T4" fmla="*/ 137 w 154"/>
                  <a:gd name="T5" fmla="*/ 301 h 306"/>
                  <a:gd name="T6" fmla="*/ 1 w 154"/>
                  <a:gd name="T7" fmla="*/ 12 h 306"/>
                  <a:gd name="T8" fmla="*/ 0 w 154"/>
                  <a:gd name="T9" fmla="*/ 8 h 306"/>
                  <a:gd name="T10" fmla="*/ 0 w 154"/>
                  <a:gd name="T11" fmla="*/ 8 h 306"/>
                  <a:gd name="T12" fmla="*/ 5 w 154"/>
                  <a:gd name="T13" fmla="*/ 0 h 306"/>
                  <a:gd name="T14" fmla="*/ 5 w 154"/>
                  <a:gd name="T15" fmla="*/ 0 h 306"/>
                  <a:gd name="T16" fmla="*/ 9 w 154"/>
                  <a:gd name="T17" fmla="*/ 0 h 306"/>
                  <a:gd name="T18" fmla="*/ 9 w 154"/>
                  <a:gd name="T19" fmla="*/ 0 h 306"/>
                  <a:gd name="T20" fmla="*/ 17 w 154"/>
                  <a:gd name="T21" fmla="*/ 5 h 306"/>
                  <a:gd name="T22" fmla="*/ 17 w 154"/>
                  <a:gd name="T23" fmla="*/ 5 h 306"/>
                  <a:gd name="T24" fmla="*/ 153 w 154"/>
                  <a:gd name="T25" fmla="*/ 293 h 306"/>
                  <a:gd name="T26" fmla="*/ 153 w 154"/>
                  <a:gd name="T27" fmla="*/ 293 h 306"/>
                  <a:gd name="T28" fmla="*/ 154 w 154"/>
                  <a:gd name="T29" fmla="*/ 297 h 306"/>
                  <a:gd name="T30" fmla="*/ 154 w 154"/>
                  <a:gd name="T31" fmla="*/ 297 h 306"/>
                  <a:gd name="T32" fmla="*/ 149 w 154"/>
                  <a:gd name="T33" fmla="*/ 305 h 306"/>
                  <a:gd name="T34" fmla="*/ 149 w 154"/>
                  <a:gd name="T35" fmla="*/ 305 h 306"/>
                  <a:gd name="T36" fmla="*/ 145 w 154"/>
                  <a:gd name="T37" fmla="*/ 306 h 306"/>
                  <a:gd name="T38" fmla="*/ 145 w 154"/>
                  <a:gd name="T39" fmla="*/ 306 h 306"/>
                  <a:gd name="T40" fmla="*/ 145 w 154"/>
                  <a:gd name="T41" fmla="*/ 306 h 306"/>
                  <a:gd name="T42" fmla="*/ 6 w 154"/>
                  <a:gd name="T43" fmla="*/ 3 h 306"/>
                  <a:gd name="T44" fmla="*/ 3 w 154"/>
                  <a:gd name="T45" fmla="*/ 8 h 306"/>
                  <a:gd name="T46" fmla="*/ 3 w 154"/>
                  <a:gd name="T47" fmla="*/ 8 h 306"/>
                  <a:gd name="T48" fmla="*/ 3 w 154"/>
                  <a:gd name="T49" fmla="*/ 11 h 306"/>
                  <a:gd name="T50" fmla="*/ 3 w 154"/>
                  <a:gd name="T51" fmla="*/ 11 h 306"/>
                  <a:gd name="T52" fmla="*/ 140 w 154"/>
                  <a:gd name="T53" fmla="*/ 299 h 306"/>
                  <a:gd name="T54" fmla="*/ 145 w 154"/>
                  <a:gd name="T55" fmla="*/ 303 h 306"/>
                  <a:gd name="T56" fmla="*/ 145 w 154"/>
                  <a:gd name="T57" fmla="*/ 303 h 306"/>
                  <a:gd name="T58" fmla="*/ 147 w 154"/>
                  <a:gd name="T59" fmla="*/ 302 h 306"/>
                  <a:gd name="T60" fmla="*/ 147 w 154"/>
                  <a:gd name="T61" fmla="*/ 302 h 306"/>
                  <a:gd name="T62" fmla="*/ 151 w 154"/>
                  <a:gd name="T63" fmla="*/ 297 h 306"/>
                  <a:gd name="T64" fmla="*/ 151 w 154"/>
                  <a:gd name="T65" fmla="*/ 297 h 306"/>
                  <a:gd name="T66" fmla="*/ 150 w 154"/>
                  <a:gd name="T67" fmla="*/ 294 h 306"/>
                  <a:gd name="T68" fmla="*/ 150 w 154"/>
                  <a:gd name="T69" fmla="*/ 294 h 306"/>
                  <a:gd name="T70" fmla="*/ 152 w 154"/>
                  <a:gd name="T71" fmla="*/ 294 h 306"/>
                  <a:gd name="T72" fmla="*/ 150 w 154"/>
                  <a:gd name="T73" fmla="*/ 294 h 306"/>
                  <a:gd name="T74" fmla="*/ 14 w 154"/>
                  <a:gd name="T75" fmla="*/ 6 h 306"/>
                  <a:gd name="T76" fmla="*/ 9 w 154"/>
                  <a:gd name="T77" fmla="*/ 3 h 306"/>
                  <a:gd name="T78" fmla="*/ 9 w 154"/>
                  <a:gd name="T79" fmla="*/ 3 h 306"/>
                  <a:gd name="T80" fmla="*/ 6 w 154"/>
                  <a:gd name="T81" fmla="*/ 3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4" h="306">
                    <a:moveTo>
                      <a:pt x="145" y="306"/>
                    </a:moveTo>
                    <a:cubicBezTo>
                      <a:pt x="142" y="306"/>
                      <a:pt x="139" y="304"/>
                      <a:pt x="137" y="301"/>
                    </a:cubicBezTo>
                    <a:cubicBezTo>
                      <a:pt x="137" y="301"/>
                      <a:pt x="137" y="301"/>
                      <a:pt x="137" y="30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5"/>
                      <a:pt x="2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0"/>
                      <a:pt x="15" y="1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3" y="293"/>
                      <a:pt x="153" y="293"/>
                      <a:pt x="153" y="293"/>
                    </a:cubicBezTo>
                    <a:cubicBezTo>
                      <a:pt x="153" y="293"/>
                      <a:pt x="153" y="293"/>
                      <a:pt x="153" y="293"/>
                    </a:cubicBezTo>
                    <a:cubicBezTo>
                      <a:pt x="153" y="294"/>
                      <a:pt x="154" y="296"/>
                      <a:pt x="154" y="297"/>
                    </a:cubicBezTo>
                    <a:cubicBezTo>
                      <a:pt x="154" y="297"/>
                      <a:pt x="154" y="297"/>
                      <a:pt x="154" y="297"/>
                    </a:cubicBezTo>
                    <a:cubicBezTo>
                      <a:pt x="154" y="300"/>
                      <a:pt x="152" y="303"/>
                      <a:pt x="149" y="305"/>
                    </a:cubicBezTo>
                    <a:cubicBezTo>
                      <a:pt x="149" y="305"/>
                      <a:pt x="149" y="305"/>
                      <a:pt x="149" y="305"/>
                    </a:cubicBezTo>
                    <a:cubicBezTo>
                      <a:pt x="148" y="305"/>
                      <a:pt x="146" y="306"/>
                      <a:pt x="145" y="306"/>
                    </a:cubicBezTo>
                    <a:cubicBezTo>
                      <a:pt x="145" y="306"/>
                      <a:pt x="145" y="306"/>
                      <a:pt x="145" y="306"/>
                    </a:cubicBezTo>
                    <a:cubicBezTo>
                      <a:pt x="145" y="306"/>
                      <a:pt x="145" y="306"/>
                      <a:pt x="145" y="306"/>
                    </a:cubicBezTo>
                    <a:close/>
                    <a:moveTo>
                      <a:pt x="6" y="3"/>
                    </a:moveTo>
                    <a:cubicBezTo>
                      <a:pt x="4" y="4"/>
                      <a:pt x="3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40" y="299"/>
                      <a:pt x="140" y="299"/>
                      <a:pt x="140" y="299"/>
                    </a:cubicBezTo>
                    <a:cubicBezTo>
                      <a:pt x="141" y="302"/>
                      <a:pt x="143" y="303"/>
                      <a:pt x="145" y="303"/>
                    </a:cubicBezTo>
                    <a:cubicBezTo>
                      <a:pt x="145" y="303"/>
                      <a:pt x="145" y="303"/>
                      <a:pt x="145" y="303"/>
                    </a:cubicBezTo>
                    <a:cubicBezTo>
                      <a:pt x="146" y="303"/>
                      <a:pt x="147" y="303"/>
                      <a:pt x="147" y="302"/>
                    </a:cubicBezTo>
                    <a:cubicBezTo>
                      <a:pt x="147" y="302"/>
                      <a:pt x="147" y="302"/>
                      <a:pt x="147" y="302"/>
                    </a:cubicBezTo>
                    <a:cubicBezTo>
                      <a:pt x="150" y="301"/>
                      <a:pt x="151" y="299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1" y="296"/>
                      <a:pt x="151" y="295"/>
                      <a:pt x="150" y="294"/>
                    </a:cubicBezTo>
                    <a:cubicBezTo>
                      <a:pt x="150" y="294"/>
                      <a:pt x="150" y="294"/>
                      <a:pt x="150" y="294"/>
                    </a:cubicBezTo>
                    <a:cubicBezTo>
                      <a:pt x="152" y="294"/>
                      <a:pt x="152" y="294"/>
                      <a:pt x="152" y="294"/>
                    </a:cubicBezTo>
                    <a:cubicBezTo>
                      <a:pt x="150" y="294"/>
                      <a:pt x="150" y="294"/>
                      <a:pt x="150" y="294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4"/>
                      <a:pt x="11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4" name="Freeform 664"/>
              <p:cNvSpPr/>
              <p:nvPr/>
            </p:nvSpPr>
            <p:spPr bwMode="auto">
              <a:xfrm>
                <a:off x="7426326" y="3929063"/>
                <a:ext cx="1116013" cy="811213"/>
              </a:xfrm>
              <a:custGeom>
                <a:avLst/>
                <a:gdLst>
                  <a:gd name="T0" fmla="*/ 282 w 297"/>
                  <a:gd name="T1" fmla="*/ 45 h 216"/>
                  <a:gd name="T2" fmla="*/ 258 w 297"/>
                  <a:gd name="T3" fmla="*/ 124 h 216"/>
                  <a:gd name="T4" fmla="*/ 91 w 297"/>
                  <a:gd name="T5" fmla="*/ 203 h 216"/>
                  <a:gd name="T6" fmla="*/ 14 w 297"/>
                  <a:gd name="T7" fmla="*/ 171 h 216"/>
                  <a:gd name="T8" fmla="*/ 14 w 297"/>
                  <a:gd name="T9" fmla="*/ 171 h 216"/>
                  <a:gd name="T10" fmla="*/ 39 w 297"/>
                  <a:gd name="T11" fmla="*/ 92 h 216"/>
                  <a:gd name="T12" fmla="*/ 206 w 297"/>
                  <a:gd name="T13" fmla="*/ 13 h 216"/>
                  <a:gd name="T14" fmla="*/ 282 w 297"/>
                  <a:gd name="T15" fmla="*/ 4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7" h="216">
                    <a:moveTo>
                      <a:pt x="282" y="45"/>
                    </a:moveTo>
                    <a:cubicBezTo>
                      <a:pt x="297" y="75"/>
                      <a:pt x="286" y="111"/>
                      <a:pt x="258" y="124"/>
                    </a:cubicBezTo>
                    <a:cubicBezTo>
                      <a:pt x="91" y="203"/>
                      <a:pt x="91" y="203"/>
                      <a:pt x="91" y="203"/>
                    </a:cubicBezTo>
                    <a:cubicBezTo>
                      <a:pt x="63" y="216"/>
                      <a:pt x="29" y="202"/>
                      <a:pt x="14" y="171"/>
                    </a:cubicBezTo>
                    <a:cubicBezTo>
                      <a:pt x="14" y="171"/>
                      <a:pt x="14" y="171"/>
                      <a:pt x="14" y="171"/>
                    </a:cubicBezTo>
                    <a:cubicBezTo>
                      <a:pt x="0" y="141"/>
                      <a:pt x="11" y="105"/>
                      <a:pt x="39" y="92"/>
                    </a:cubicBezTo>
                    <a:cubicBezTo>
                      <a:pt x="206" y="13"/>
                      <a:pt x="206" y="13"/>
                      <a:pt x="206" y="13"/>
                    </a:cubicBezTo>
                    <a:cubicBezTo>
                      <a:pt x="234" y="0"/>
                      <a:pt x="268" y="14"/>
                      <a:pt x="282" y="45"/>
                    </a:cubicBezTo>
                    <a:close/>
                  </a:path>
                </a:pathLst>
              </a:custGeom>
              <a:solidFill>
                <a:srgbClr val="C4A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5" name="Freeform 665"/>
              <p:cNvSpPr/>
              <p:nvPr/>
            </p:nvSpPr>
            <p:spPr bwMode="auto">
              <a:xfrm>
                <a:off x="7448551" y="3954463"/>
                <a:ext cx="1066800" cy="758825"/>
              </a:xfrm>
              <a:custGeom>
                <a:avLst/>
                <a:gdLst>
                  <a:gd name="T0" fmla="*/ 7 w 284"/>
                  <a:gd name="T1" fmla="*/ 165 h 202"/>
                  <a:gd name="T2" fmla="*/ 0 w 284"/>
                  <a:gd name="T3" fmla="*/ 136 h 202"/>
                  <a:gd name="T4" fmla="*/ 0 w 284"/>
                  <a:gd name="T5" fmla="*/ 136 h 202"/>
                  <a:gd name="T6" fmla="*/ 32 w 284"/>
                  <a:gd name="T7" fmla="*/ 84 h 202"/>
                  <a:gd name="T8" fmla="*/ 32 w 284"/>
                  <a:gd name="T9" fmla="*/ 84 h 202"/>
                  <a:gd name="T10" fmla="*/ 199 w 284"/>
                  <a:gd name="T11" fmla="*/ 5 h 202"/>
                  <a:gd name="T12" fmla="*/ 222 w 284"/>
                  <a:gd name="T13" fmla="*/ 0 h 202"/>
                  <a:gd name="T14" fmla="*/ 222 w 284"/>
                  <a:gd name="T15" fmla="*/ 0 h 202"/>
                  <a:gd name="T16" fmla="*/ 278 w 284"/>
                  <a:gd name="T17" fmla="*/ 37 h 202"/>
                  <a:gd name="T18" fmla="*/ 278 w 284"/>
                  <a:gd name="T19" fmla="*/ 37 h 202"/>
                  <a:gd name="T20" fmla="*/ 276 w 284"/>
                  <a:gd name="T21" fmla="*/ 38 h 202"/>
                  <a:gd name="T22" fmla="*/ 275 w 284"/>
                  <a:gd name="T23" fmla="*/ 38 h 202"/>
                  <a:gd name="T24" fmla="*/ 222 w 284"/>
                  <a:gd name="T25" fmla="*/ 3 h 202"/>
                  <a:gd name="T26" fmla="*/ 222 w 284"/>
                  <a:gd name="T27" fmla="*/ 3 h 202"/>
                  <a:gd name="T28" fmla="*/ 200 w 284"/>
                  <a:gd name="T29" fmla="*/ 7 h 202"/>
                  <a:gd name="T30" fmla="*/ 200 w 284"/>
                  <a:gd name="T31" fmla="*/ 7 h 202"/>
                  <a:gd name="T32" fmla="*/ 33 w 284"/>
                  <a:gd name="T33" fmla="*/ 86 h 202"/>
                  <a:gd name="T34" fmla="*/ 3 w 284"/>
                  <a:gd name="T35" fmla="*/ 136 h 202"/>
                  <a:gd name="T36" fmla="*/ 3 w 284"/>
                  <a:gd name="T37" fmla="*/ 136 h 202"/>
                  <a:gd name="T38" fmla="*/ 10 w 284"/>
                  <a:gd name="T39" fmla="*/ 164 h 202"/>
                  <a:gd name="T40" fmla="*/ 10 w 284"/>
                  <a:gd name="T41" fmla="*/ 164 h 202"/>
                  <a:gd name="T42" fmla="*/ 63 w 284"/>
                  <a:gd name="T43" fmla="*/ 199 h 202"/>
                  <a:gd name="T44" fmla="*/ 63 w 284"/>
                  <a:gd name="T45" fmla="*/ 199 h 202"/>
                  <a:gd name="T46" fmla="*/ 84 w 284"/>
                  <a:gd name="T47" fmla="*/ 195 h 202"/>
                  <a:gd name="T48" fmla="*/ 84 w 284"/>
                  <a:gd name="T49" fmla="*/ 195 h 202"/>
                  <a:gd name="T50" fmla="*/ 251 w 284"/>
                  <a:gd name="T51" fmla="*/ 116 h 202"/>
                  <a:gd name="T52" fmla="*/ 281 w 284"/>
                  <a:gd name="T53" fmla="*/ 66 h 202"/>
                  <a:gd name="T54" fmla="*/ 281 w 284"/>
                  <a:gd name="T55" fmla="*/ 66 h 202"/>
                  <a:gd name="T56" fmla="*/ 275 w 284"/>
                  <a:gd name="T57" fmla="*/ 38 h 202"/>
                  <a:gd name="T58" fmla="*/ 275 w 284"/>
                  <a:gd name="T59" fmla="*/ 38 h 202"/>
                  <a:gd name="T60" fmla="*/ 276 w 284"/>
                  <a:gd name="T61" fmla="*/ 38 h 202"/>
                  <a:gd name="T62" fmla="*/ 278 w 284"/>
                  <a:gd name="T63" fmla="*/ 37 h 202"/>
                  <a:gd name="T64" fmla="*/ 284 w 284"/>
                  <a:gd name="T65" fmla="*/ 66 h 202"/>
                  <a:gd name="T66" fmla="*/ 284 w 284"/>
                  <a:gd name="T67" fmla="*/ 66 h 202"/>
                  <a:gd name="T68" fmla="*/ 253 w 284"/>
                  <a:gd name="T69" fmla="*/ 118 h 202"/>
                  <a:gd name="T70" fmla="*/ 253 w 284"/>
                  <a:gd name="T71" fmla="*/ 118 h 202"/>
                  <a:gd name="T72" fmla="*/ 86 w 284"/>
                  <a:gd name="T73" fmla="*/ 197 h 202"/>
                  <a:gd name="T74" fmla="*/ 63 w 284"/>
                  <a:gd name="T75" fmla="*/ 202 h 202"/>
                  <a:gd name="T76" fmla="*/ 63 w 284"/>
                  <a:gd name="T77" fmla="*/ 202 h 202"/>
                  <a:gd name="T78" fmla="*/ 7 w 284"/>
                  <a:gd name="T79" fmla="*/ 16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4" h="202">
                    <a:moveTo>
                      <a:pt x="7" y="165"/>
                    </a:moveTo>
                    <a:cubicBezTo>
                      <a:pt x="3" y="156"/>
                      <a:pt x="0" y="146"/>
                      <a:pt x="0" y="136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14"/>
                      <a:pt x="12" y="93"/>
                      <a:pt x="32" y="84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199" y="5"/>
                      <a:pt x="199" y="5"/>
                      <a:pt x="199" y="5"/>
                    </a:cubicBezTo>
                    <a:cubicBezTo>
                      <a:pt x="206" y="1"/>
                      <a:pt x="214" y="0"/>
                      <a:pt x="222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244" y="0"/>
                      <a:pt x="267" y="14"/>
                      <a:pt x="278" y="37"/>
                    </a:cubicBezTo>
                    <a:cubicBezTo>
                      <a:pt x="278" y="37"/>
                      <a:pt x="278" y="37"/>
                      <a:pt x="278" y="37"/>
                    </a:cubicBezTo>
                    <a:cubicBezTo>
                      <a:pt x="276" y="38"/>
                      <a:pt x="276" y="38"/>
                      <a:pt x="276" y="38"/>
                    </a:cubicBezTo>
                    <a:cubicBezTo>
                      <a:pt x="275" y="38"/>
                      <a:pt x="275" y="38"/>
                      <a:pt x="275" y="38"/>
                    </a:cubicBezTo>
                    <a:cubicBezTo>
                      <a:pt x="264" y="16"/>
                      <a:pt x="243" y="3"/>
                      <a:pt x="222" y="3"/>
                    </a:cubicBezTo>
                    <a:cubicBezTo>
                      <a:pt x="222" y="3"/>
                      <a:pt x="222" y="3"/>
                      <a:pt x="222" y="3"/>
                    </a:cubicBezTo>
                    <a:cubicBezTo>
                      <a:pt x="214" y="3"/>
                      <a:pt x="207" y="4"/>
                      <a:pt x="200" y="7"/>
                    </a:cubicBezTo>
                    <a:cubicBezTo>
                      <a:pt x="200" y="7"/>
                      <a:pt x="200" y="7"/>
                      <a:pt x="200" y="7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14" y="95"/>
                      <a:pt x="3" y="115"/>
                      <a:pt x="3" y="136"/>
                    </a:cubicBezTo>
                    <a:cubicBezTo>
                      <a:pt x="3" y="136"/>
                      <a:pt x="3" y="136"/>
                      <a:pt x="3" y="136"/>
                    </a:cubicBezTo>
                    <a:cubicBezTo>
                      <a:pt x="3" y="145"/>
                      <a:pt x="5" y="155"/>
                      <a:pt x="10" y="164"/>
                    </a:cubicBezTo>
                    <a:cubicBezTo>
                      <a:pt x="10" y="164"/>
                      <a:pt x="10" y="164"/>
                      <a:pt x="10" y="164"/>
                    </a:cubicBezTo>
                    <a:cubicBezTo>
                      <a:pt x="20" y="186"/>
                      <a:pt x="42" y="199"/>
                      <a:pt x="63" y="199"/>
                    </a:cubicBezTo>
                    <a:cubicBezTo>
                      <a:pt x="63" y="199"/>
                      <a:pt x="63" y="199"/>
                      <a:pt x="63" y="199"/>
                    </a:cubicBezTo>
                    <a:cubicBezTo>
                      <a:pt x="70" y="199"/>
                      <a:pt x="77" y="198"/>
                      <a:pt x="84" y="195"/>
                    </a:cubicBezTo>
                    <a:cubicBezTo>
                      <a:pt x="84" y="195"/>
                      <a:pt x="84" y="195"/>
                      <a:pt x="84" y="195"/>
                    </a:cubicBezTo>
                    <a:cubicBezTo>
                      <a:pt x="251" y="116"/>
                      <a:pt x="251" y="116"/>
                      <a:pt x="251" y="116"/>
                    </a:cubicBezTo>
                    <a:cubicBezTo>
                      <a:pt x="270" y="107"/>
                      <a:pt x="281" y="87"/>
                      <a:pt x="281" y="66"/>
                    </a:cubicBezTo>
                    <a:cubicBezTo>
                      <a:pt x="281" y="66"/>
                      <a:pt x="281" y="66"/>
                      <a:pt x="281" y="66"/>
                    </a:cubicBezTo>
                    <a:cubicBezTo>
                      <a:pt x="281" y="57"/>
                      <a:pt x="279" y="47"/>
                      <a:pt x="275" y="38"/>
                    </a:cubicBezTo>
                    <a:cubicBezTo>
                      <a:pt x="275" y="38"/>
                      <a:pt x="275" y="38"/>
                      <a:pt x="275" y="38"/>
                    </a:cubicBezTo>
                    <a:cubicBezTo>
                      <a:pt x="276" y="38"/>
                      <a:pt x="276" y="38"/>
                      <a:pt x="276" y="38"/>
                    </a:cubicBezTo>
                    <a:cubicBezTo>
                      <a:pt x="278" y="37"/>
                      <a:pt x="278" y="37"/>
                      <a:pt x="278" y="37"/>
                    </a:cubicBezTo>
                    <a:cubicBezTo>
                      <a:pt x="282" y="47"/>
                      <a:pt x="284" y="56"/>
                      <a:pt x="284" y="66"/>
                    </a:cubicBezTo>
                    <a:cubicBezTo>
                      <a:pt x="284" y="66"/>
                      <a:pt x="284" y="66"/>
                      <a:pt x="284" y="66"/>
                    </a:cubicBezTo>
                    <a:cubicBezTo>
                      <a:pt x="284" y="88"/>
                      <a:pt x="273" y="109"/>
                      <a:pt x="253" y="118"/>
                    </a:cubicBezTo>
                    <a:cubicBezTo>
                      <a:pt x="253" y="118"/>
                      <a:pt x="253" y="118"/>
                      <a:pt x="253" y="118"/>
                    </a:cubicBezTo>
                    <a:cubicBezTo>
                      <a:pt x="86" y="197"/>
                      <a:pt x="86" y="197"/>
                      <a:pt x="86" y="197"/>
                    </a:cubicBezTo>
                    <a:cubicBezTo>
                      <a:pt x="78" y="201"/>
                      <a:pt x="71" y="202"/>
                      <a:pt x="63" y="202"/>
                    </a:cubicBezTo>
                    <a:cubicBezTo>
                      <a:pt x="63" y="202"/>
                      <a:pt x="63" y="202"/>
                      <a:pt x="63" y="202"/>
                    </a:cubicBezTo>
                    <a:cubicBezTo>
                      <a:pt x="40" y="202"/>
                      <a:pt x="18" y="188"/>
                      <a:pt x="7" y="16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6" name="Freeform 666"/>
              <p:cNvSpPr/>
              <p:nvPr/>
            </p:nvSpPr>
            <p:spPr bwMode="auto">
              <a:xfrm>
                <a:off x="7486651" y="3984625"/>
                <a:ext cx="995363" cy="698500"/>
              </a:xfrm>
              <a:custGeom>
                <a:avLst/>
                <a:gdLst>
                  <a:gd name="T0" fmla="*/ 253 w 265"/>
                  <a:gd name="T1" fmla="*/ 36 h 186"/>
                  <a:gd name="T2" fmla="*/ 229 w 265"/>
                  <a:gd name="T3" fmla="*/ 103 h 186"/>
                  <a:gd name="T4" fmla="*/ 79 w 265"/>
                  <a:gd name="T5" fmla="*/ 174 h 186"/>
                  <a:gd name="T6" fmla="*/ 12 w 265"/>
                  <a:gd name="T7" fmla="*/ 150 h 186"/>
                  <a:gd name="T8" fmla="*/ 12 w 265"/>
                  <a:gd name="T9" fmla="*/ 150 h 186"/>
                  <a:gd name="T10" fmla="*/ 36 w 265"/>
                  <a:gd name="T11" fmla="*/ 83 h 186"/>
                  <a:gd name="T12" fmla="*/ 186 w 265"/>
                  <a:gd name="T13" fmla="*/ 12 h 186"/>
                  <a:gd name="T14" fmla="*/ 253 w 265"/>
                  <a:gd name="T15" fmla="*/ 3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5" h="186">
                    <a:moveTo>
                      <a:pt x="253" y="36"/>
                    </a:moveTo>
                    <a:cubicBezTo>
                      <a:pt x="265" y="61"/>
                      <a:pt x="254" y="91"/>
                      <a:pt x="229" y="103"/>
                    </a:cubicBezTo>
                    <a:cubicBezTo>
                      <a:pt x="79" y="174"/>
                      <a:pt x="79" y="174"/>
                      <a:pt x="79" y="174"/>
                    </a:cubicBezTo>
                    <a:cubicBezTo>
                      <a:pt x="54" y="186"/>
                      <a:pt x="24" y="175"/>
                      <a:pt x="12" y="150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0" y="125"/>
                      <a:pt x="11" y="95"/>
                      <a:pt x="36" y="83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211" y="0"/>
                      <a:pt x="241" y="11"/>
                      <a:pt x="253" y="36"/>
                    </a:cubicBezTo>
                    <a:close/>
                  </a:path>
                </a:pathLst>
              </a:custGeom>
              <a:solidFill>
                <a:srgbClr val="F2D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7" name="Freeform 667"/>
              <p:cNvSpPr/>
              <p:nvPr/>
            </p:nvSpPr>
            <p:spPr bwMode="auto">
              <a:xfrm>
                <a:off x="7508876" y="4006850"/>
                <a:ext cx="950913" cy="654050"/>
              </a:xfrm>
              <a:custGeom>
                <a:avLst/>
                <a:gdLst>
                  <a:gd name="T0" fmla="*/ 5 w 253"/>
                  <a:gd name="T1" fmla="*/ 145 h 174"/>
                  <a:gd name="T2" fmla="*/ 0 w 253"/>
                  <a:gd name="T3" fmla="*/ 123 h 174"/>
                  <a:gd name="T4" fmla="*/ 0 w 253"/>
                  <a:gd name="T5" fmla="*/ 123 h 174"/>
                  <a:gd name="T6" fmla="*/ 29 w 253"/>
                  <a:gd name="T7" fmla="*/ 76 h 174"/>
                  <a:gd name="T8" fmla="*/ 29 w 253"/>
                  <a:gd name="T9" fmla="*/ 76 h 174"/>
                  <a:gd name="T10" fmla="*/ 179 w 253"/>
                  <a:gd name="T11" fmla="*/ 5 h 174"/>
                  <a:gd name="T12" fmla="*/ 201 w 253"/>
                  <a:gd name="T13" fmla="*/ 0 h 174"/>
                  <a:gd name="T14" fmla="*/ 201 w 253"/>
                  <a:gd name="T15" fmla="*/ 0 h 174"/>
                  <a:gd name="T16" fmla="*/ 248 w 253"/>
                  <a:gd name="T17" fmla="*/ 30 h 174"/>
                  <a:gd name="T18" fmla="*/ 248 w 253"/>
                  <a:gd name="T19" fmla="*/ 30 h 174"/>
                  <a:gd name="T20" fmla="*/ 247 w 253"/>
                  <a:gd name="T21" fmla="*/ 30 h 174"/>
                  <a:gd name="T22" fmla="*/ 245 w 253"/>
                  <a:gd name="T23" fmla="*/ 31 h 174"/>
                  <a:gd name="T24" fmla="*/ 201 w 253"/>
                  <a:gd name="T25" fmla="*/ 3 h 174"/>
                  <a:gd name="T26" fmla="*/ 201 w 253"/>
                  <a:gd name="T27" fmla="*/ 3 h 174"/>
                  <a:gd name="T28" fmla="*/ 181 w 253"/>
                  <a:gd name="T29" fmla="*/ 8 h 174"/>
                  <a:gd name="T30" fmla="*/ 181 w 253"/>
                  <a:gd name="T31" fmla="*/ 8 h 174"/>
                  <a:gd name="T32" fmla="*/ 30 w 253"/>
                  <a:gd name="T33" fmla="*/ 78 h 174"/>
                  <a:gd name="T34" fmla="*/ 3 w 253"/>
                  <a:gd name="T35" fmla="*/ 123 h 174"/>
                  <a:gd name="T36" fmla="*/ 3 w 253"/>
                  <a:gd name="T37" fmla="*/ 123 h 174"/>
                  <a:gd name="T38" fmla="*/ 7 w 253"/>
                  <a:gd name="T39" fmla="*/ 143 h 174"/>
                  <a:gd name="T40" fmla="*/ 7 w 253"/>
                  <a:gd name="T41" fmla="*/ 143 h 174"/>
                  <a:gd name="T42" fmla="*/ 51 w 253"/>
                  <a:gd name="T43" fmla="*/ 171 h 174"/>
                  <a:gd name="T44" fmla="*/ 51 w 253"/>
                  <a:gd name="T45" fmla="*/ 171 h 174"/>
                  <a:gd name="T46" fmla="*/ 72 w 253"/>
                  <a:gd name="T47" fmla="*/ 166 h 174"/>
                  <a:gd name="T48" fmla="*/ 72 w 253"/>
                  <a:gd name="T49" fmla="*/ 166 h 174"/>
                  <a:gd name="T50" fmla="*/ 222 w 253"/>
                  <a:gd name="T51" fmla="*/ 96 h 174"/>
                  <a:gd name="T52" fmla="*/ 250 w 253"/>
                  <a:gd name="T53" fmla="*/ 52 h 174"/>
                  <a:gd name="T54" fmla="*/ 250 w 253"/>
                  <a:gd name="T55" fmla="*/ 52 h 174"/>
                  <a:gd name="T56" fmla="*/ 245 w 253"/>
                  <a:gd name="T57" fmla="*/ 31 h 174"/>
                  <a:gd name="T58" fmla="*/ 245 w 253"/>
                  <a:gd name="T59" fmla="*/ 31 h 174"/>
                  <a:gd name="T60" fmla="*/ 247 w 253"/>
                  <a:gd name="T61" fmla="*/ 30 h 174"/>
                  <a:gd name="T62" fmla="*/ 248 w 253"/>
                  <a:gd name="T63" fmla="*/ 30 h 174"/>
                  <a:gd name="T64" fmla="*/ 253 w 253"/>
                  <a:gd name="T65" fmla="*/ 52 h 174"/>
                  <a:gd name="T66" fmla="*/ 253 w 253"/>
                  <a:gd name="T67" fmla="*/ 52 h 174"/>
                  <a:gd name="T68" fmla="*/ 223 w 253"/>
                  <a:gd name="T69" fmla="*/ 98 h 174"/>
                  <a:gd name="T70" fmla="*/ 223 w 253"/>
                  <a:gd name="T71" fmla="*/ 98 h 174"/>
                  <a:gd name="T72" fmla="*/ 73 w 253"/>
                  <a:gd name="T73" fmla="*/ 169 h 174"/>
                  <a:gd name="T74" fmla="*/ 51 w 253"/>
                  <a:gd name="T75" fmla="*/ 174 h 174"/>
                  <a:gd name="T76" fmla="*/ 51 w 253"/>
                  <a:gd name="T77" fmla="*/ 174 h 174"/>
                  <a:gd name="T78" fmla="*/ 5 w 253"/>
                  <a:gd name="T79" fmla="*/ 14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3" h="174">
                    <a:moveTo>
                      <a:pt x="5" y="145"/>
                    </a:moveTo>
                    <a:cubicBezTo>
                      <a:pt x="1" y="137"/>
                      <a:pt x="0" y="130"/>
                      <a:pt x="0" y="12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03"/>
                      <a:pt x="11" y="85"/>
                      <a:pt x="29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179" y="5"/>
                      <a:pt x="179" y="5"/>
                      <a:pt x="179" y="5"/>
                    </a:cubicBezTo>
                    <a:cubicBezTo>
                      <a:pt x="186" y="2"/>
                      <a:pt x="194" y="0"/>
                      <a:pt x="201" y="0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21" y="0"/>
                      <a:pt x="239" y="11"/>
                      <a:pt x="248" y="30"/>
                    </a:cubicBezTo>
                    <a:cubicBezTo>
                      <a:pt x="248" y="30"/>
                      <a:pt x="248" y="30"/>
                      <a:pt x="248" y="30"/>
                    </a:cubicBezTo>
                    <a:cubicBezTo>
                      <a:pt x="247" y="30"/>
                      <a:pt x="247" y="30"/>
                      <a:pt x="247" y="30"/>
                    </a:cubicBezTo>
                    <a:cubicBezTo>
                      <a:pt x="245" y="31"/>
                      <a:pt x="245" y="31"/>
                      <a:pt x="245" y="31"/>
                    </a:cubicBezTo>
                    <a:cubicBezTo>
                      <a:pt x="237" y="13"/>
                      <a:pt x="220" y="3"/>
                      <a:pt x="201" y="3"/>
                    </a:cubicBezTo>
                    <a:cubicBezTo>
                      <a:pt x="201" y="3"/>
                      <a:pt x="201" y="3"/>
                      <a:pt x="201" y="3"/>
                    </a:cubicBezTo>
                    <a:cubicBezTo>
                      <a:pt x="194" y="3"/>
                      <a:pt x="187" y="4"/>
                      <a:pt x="181" y="8"/>
                    </a:cubicBezTo>
                    <a:cubicBezTo>
                      <a:pt x="181" y="8"/>
                      <a:pt x="181" y="8"/>
                      <a:pt x="181" y="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13" y="87"/>
                      <a:pt x="3" y="104"/>
                      <a:pt x="3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3" y="129"/>
                      <a:pt x="4" y="137"/>
                      <a:pt x="7" y="143"/>
                    </a:cubicBezTo>
                    <a:cubicBezTo>
                      <a:pt x="7" y="143"/>
                      <a:pt x="7" y="143"/>
                      <a:pt x="7" y="143"/>
                    </a:cubicBezTo>
                    <a:cubicBezTo>
                      <a:pt x="16" y="161"/>
                      <a:pt x="33" y="171"/>
                      <a:pt x="51" y="171"/>
                    </a:cubicBezTo>
                    <a:cubicBezTo>
                      <a:pt x="51" y="171"/>
                      <a:pt x="51" y="171"/>
                      <a:pt x="51" y="171"/>
                    </a:cubicBezTo>
                    <a:cubicBezTo>
                      <a:pt x="58" y="171"/>
                      <a:pt x="65" y="170"/>
                      <a:pt x="72" y="166"/>
                    </a:cubicBezTo>
                    <a:cubicBezTo>
                      <a:pt x="72" y="166"/>
                      <a:pt x="72" y="166"/>
                      <a:pt x="72" y="166"/>
                    </a:cubicBezTo>
                    <a:cubicBezTo>
                      <a:pt x="222" y="96"/>
                      <a:pt x="222" y="96"/>
                      <a:pt x="222" y="96"/>
                    </a:cubicBezTo>
                    <a:cubicBezTo>
                      <a:pt x="240" y="87"/>
                      <a:pt x="250" y="70"/>
                      <a:pt x="250" y="52"/>
                    </a:cubicBezTo>
                    <a:cubicBezTo>
                      <a:pt x="250" y="52"/>
                      <a:pt x="250" y="52"/>
                      <a:pt x="250" y="52"/>
                    </a:cubicBezTo>
                    <a:cubicBezTo>
                      <a:pt x="250" y="45"/>
                      <a:pt x="249" y="38"/>
                      <a:pt x="245" y="31"/>
                    </a:cubicBezTo>
                    <a:cubicBezTo>
                      <a:pt x="245" y="31"/>
                      <a:pt x="245" y="31"/>
                      <a:pt x="245" y="31"/>
                    </a:cubicBezTo>
                    <a:cubicBezTo>
                      <a:pt x="247" y="30"/>
                      <a:pt x="247" y="30"/>
                      <a:pt x="247" y="30"/>
                    </a:cubicBezTo>
                    <a:cubicBezTo>
                      <a:pt x="248" y="30"/>
                      <a:pt x="248" y="30"/>
                      <a:pt x="248" y="30"/>
                    </a:cubicBezTo>
                    <a:cubicBezTo>
                      <a:pt x="251" y="37"/>
                      <a:pt x="253" y="44"/>
                      <a:pt x="253" y="52"/>
                    </a:cubicBezTo>
                    <a:cubicBezTo>
                      <a:pt x="253" y="52"/>
                      <a:pt x="253" y="52"/>
                      <a:pt x="253" y="52"/>
                    </a:cubicBezTo>
                    <a:cubicBezTo>
                      <a:pt x="253" y="71"/>
                      <a:pt x="242" y="89"/>
                      <a:pt x="223" y="98"/>
                    </a:cubicBezTo>
                    <a:cubicBezTo>
                      <a:pt x="223" y="98"/>
                      <a:pt x="223" y="98"/>
                      <a:pt x="223" y="98"/>
                    </a:cubicBezTo>
                    <a:cubicBezTo>
                      <a:pt x="73" y="169"/>
                      <a:pt x="73" y="169"/>
                      <a:pt x="73" y="169"/>
                    </a:cubicBezTo>
                    <a:cubicBezTo>
                      <a:pt x="66" y="173"/>
                      <a:pt x="59" y="174"/>
                      <a:pt x="51" y="174"/>
                    </a:cubicBezTo>
                    <a:cubicBezTo>
                      <a:pt x="51" y="174"/>
                      <a:pt x="51" y="174"/>
                      <a:pt x="51" y="174"/>
                    </a:cubicBezTo>
                    <a:cubicBezTo>
                      <a:pt x="32" y="174"/>
                      <a:pt x="13" y="163"/>
                      <a:pt x="5" y="145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8" name="Freeform 668"/>
              <p:cNvSpPr>
                <a:spLocks noEditPoints="1"/>
              </p:cNvSpPr>
              <p:nvPr/>
            </p:nvSpPr>
            <p:spPr bwMode="auto">
              <a:xfrm>
                <a:off x="7629526" y="4394200"/>
                <a:ext cx="142875" cy="134938"/>
              </a:xfrm>
              <a:custGeom>
                <a:avLst/>
                <a:gdLst>
                  <a:gd name="T0" fmla="*/ 36 w 38"/>
                  <a:gd name="T1" fmla="*/ 30 h 36"/>
                  <a:gd name="T2" fmla="*/ 31 w 38"/>
                  <a:gd name="T3" fmla="*/ 28 h 36"/>
                  <a:gd name="T4" fmla="*/ 27 w 38"/>
                  <a:gd name="T5" fmla="*/ 32 h 36"/>
                  <a:gd name="T6" fmla="*/ 24 w 38"/>
                  <a:gd name="T7" fmla="*/ 34 h 36"/>
                  <a:gd name="T8" fmla="*/ 15 w 38"/>
                  <a:gd name="T9" fmla="*/ 35 h 36"/>
                  <a:gd name="T10" fmla="*/ 3 w 38"/>
                  <a:gd name="T11" fmla="*/ 25 h 36"/>
                  <a:gd name="T12" fmla="*/ 2 w 38"/>
                  <a:gd name="T13" fmla="*/ 9 h 36"/>
                  <a:gd name="T14" fmla="*/ 9 w 38"/>
                  <a:gd name="T15" fmla="*/ 2 h 36"/>
                  <a:gd name="T16" fmla="*/ 19 w 38"/>
                  <a:gd name="T17" fmla="*/ 1 h 36"/>
                  <a:gd name="T18" fmla="*/ 31 w 38"/>
                  <a:gd name="T19" fmla="*/ 11 h 36"/>
                  <a:gd name="T20" fmla="*/ 33 w 38"/>
                  <a:gd name="T21" fmla="*/ 18 h 36"/>
                  <a:gd name="T22" fmla="*/ 33 w 38"/>
                  <a:gd name="T23" fmla="*/ 24 h 36"/>
                  <a:gd name="T24" fmla="*/ 38 w 38"/>
                  <a:gd name="T25" fmla="*/ 25 h 36"/>
                  <a:gd name="T26" fmla="*/ 36 w 38"/>
                  <a:gd name="T27" fmla="*/ 30 h 36"/>
                  <a:gd name="T28" fmla="*/ 22 w 38"/>
                  <a:gd name="T29" fmla="*/ 20 h 36"/>
                  <a:gd name="T30" fmla="*/ 26 w 38"/>
                  <a:gd name="T31" fmla="*/ 21 h 36"/>
                  <a:gd name="T32" fmla="*/ 26 w 38"/>
                  <a:gd name="T33" fmla="*/ 18 h 36"/>
                  <a:gd name="T34" fmla="*/ 25 w 38"/>
                  <a:gd name="T35" fmla="*/ 14 h 36"/>
                  <a:gd name="T36" fmla="*/ 18 w 38"/>
                  <a:gd name="T37" fmla="*/ 7 h 36"/>
                  <a:gd name="T38" fmla="*/ 12 w 38"/>
                  <a:gd name="T39" fmla="*/ 7 h 36"/>
                  <a:gd name="T40" fmla="*/ 8 w 38"/>
                  <a:gd name="T41" fmla="*/ 12 h 36"/>
                  <a:gd name="T42" fmla="*/ 9 w 38"/>
                  <a:gd name="T43" fmla="*/ 22 h 36"/>
                  <a:gd name="T44" fmla="*/ 16 w 38"/>
                  <a:gd name="T45" fmla="*/ 29 h 36"/>
                  <a:gd name="T46" fmla="*/ 22 w 38"/>
                  <a:gd name="T47" fmla="*/ 29 h 36"/>
                  <a:gd name="T48" fmla="*/ 23 w 38"/>
                  <a:gd name="T49" fmla="*/ 28 h 36"/>
                  <a:gd name="T50" fmla="*/ 25 w 38"/>
                  <a:gd name="T51" fmla="*/ 26 h 36"/>
                  <a:gd name="T52" fmla="*/ 20 w 38"/>
                  <a:gd name="T53" fmla="*/ 25 h 36"/>
                  <a:gd name="T54" fmla="*/ 22 w 38"/>
                  <a:gd name="T55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36">
                    <a:moveTo>
                      <a:pt x="36" y="30"/>
                    </a:move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29" y="31"/>
                      <a:pt x="27" y="32"/>
                    </a:cubicBezTo>
                    <a:cubicBezTo>
                      <a:pt x="26" y="33"/>
                      <a:pt x="25" y="34"/>
                      <a:pt x="24" y="34"/>
                    </a:cubicBezTo>
                    <a:cubicBezTo>
                      <a:pt x="21" y="35"/>
                      <a:pt x="18" y="36"/>
                      <a:pt x="15" y="35"/>
                    </a:cubicBezTo>
                    <a:cubicBezTo>
                      <a:pt x="10" y="34"/>
                      <a:pt x="6" y="31"/>
                      <a:pt x="3" y="25"/>
                    </a:cubicBezTo>
                    <a:cubicBezTo>
                      <a:pt x="0" y="18"/>
                      <a:pt x="0" y="13"/>
                      <a:pt x="2" y="9"/>
                    </a:cubicBezTo>
                    <a:cubicBezTo>
                      <a:pt x="4" y="6"/>
                      <a:pt x="6" y="4"/>
                      <a:pt x="9" y="2"/>
                    </a:cubicBezTo>
                    <a:cubicBezTo>
                      <a:pt x="12" y="1"/>
                      <a:pt x="16" y="0"/>
                      <a:pt x="19" y="1"/>
                    </a:cubicBezTo>
                    <a:cubicBezTo>
                      <a:pt x="24" y="2"/>
                      <a:pt x="28" y="5"/>
                      <a:pt x="31" y="11"/>
                    </a:cubicBezTo>
                    <a:cubicBezTo>
                      <a:pt x="32" y="14"/>
                      <a:pt x="33" y="16"/>
                      <a:pt x="33" y="18"/>
                    </a:cubicBezTo>
                    <a:cubicBezTo>
                      <a:pt x="33" y="20"/>
                      <a:pt x="33" y="22"/>
                      <a:pt x="33" y="24"/>
                    </a:cubicBezTo>
                    <a:cubicBezTo>
                      <a:pt x="38" y="25"/>
                      <a:pt x="38" y="25"/>
                      <a:pt x="38" y="25"/>
                    </a:cubicBezTo>
                    <a:lnTo>
                      <a:pt x="36" y="30"/>
                    </a:lnTo>
                    <a:close/>
                    <a:moveTo>
                      <a:pt x="22" y="20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6" y="17"/>
                      <a:pt x="25" y="16"/>
                      <a:pt x="25" y="14"/>
                    </a:cubicBezTo>
                    <a:cubicBezTo>
                      <a:pt x="23" y="10"/>
                      <a:pt x="21" y="8"/>
                      <a:pt x="18" y="7"/>
                    </a:cubicBezTo>
                    <a:cubicBezTo>
                      <a:pt x="16" y="6"/>
                      <a:pt x="14" y="7"/>
                      <a:pt x="12" y="7"/>
                    </a:cubicBezTo>
                    <a:cubicBezTo>
                      <a:pt x="10" y="8"/>
                      <a:pt x="8" y="10"/>
                      <a:pt x="8" y="12"/>
                    </a:cubicBezTo>
                    <a:cubicBezTo>
                      <a:pt x="7" y="15"/>
                      <a:pt x="7" y="18"/>
                      <a:pt x="9" y="22"/>
                    </a:cubicBezTo>
                    <a:cubicBezTo>
                      <a:pt x="11" y="25"/>
                      <a:pt x="13" y="28"/>
                      <a:pt x="16" y="29"/>
                    </a:cubicBezTo>
                    <a:cubicBezTo>
                      <a:pt x="18" y="30"/>
                      <a:pt x="20" y="29"/>
                      <a:pt x="22" y="29"/>
                    </a:cubicBezTo>
                    <a:cubicBezTo>
                      <a:pt x="22" y="28"/>
                      <a:pt x="23" y="28"/>
                      <a:pt x="23" y="28"/>
                    </a:cubicBezTo>
                    <a:cubicBezTo>
                      <a:pt x="24" y="27"/>
                      <a:pt x="24" y="27"/>
                      <a:pt x="25" y="26"/>
                    </a:cubicBezTo>
                    <a:cubicBezTo>
                      <a:pt x="20" y="25"/>
                      <a:pt x="20" y="25"/>
                      <a:pt x="20" y="25"/>
                    </a:cubicBez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89" name="Freeform 669"/>
              <p:cNvSpPr/>
              <p:nvPr/>
            </p:nvSpPr>
            <p:spPr bwMode="auto">
              <a:xfrm>
                <a:off x="7750176" y="4364038"/>
                <a:ext cx="115888" cy="117475"/>
              </a:xfrm>
              <a:custGeom>
                <a:avLst/>
                <a:gdLst>
                  <a:gd name="T0" fmla="*/ 31 w 31"/>
                  <a:gd name="T1" fmla="*/ 23 h 31"/>
                  <a:gd name="T2" fmla="*/ 25 w 31"/>
                  <a:gd name="T3" fmla="*/ 26 h 31"/>
                  <a:gd name="T4" fmla="*/ 24 w 31"/>
                  <a:gd name="T5" fmla="*/ 22 h 31"/>
                  <a:gd name="T6" fmla="*/ 24 w 31"/>
                  <a:gd name="T7" fmla="*/ 22 h 31"/>
                  <a:gd name="T8" fmla="*/ 22 w 31"/>
                  <a:gd name="T9" fmla="*/ 27 h 31"/>
                  <a:gd name="T10" fmla="*/ 19 w 31"/>
                  <a:gd name="T11" fmla="*/ 29 h 31"/>
                  <a:gd name="T12" fmla="*/ 12 w 31"/>
                  <a:gd name="T13" fmla="*/ 30 h 31"/>
                  <a:gd name="T14" fmla="*/ 7 w 31"/>
                  <a:gd name="T15" fmla="*/ 25 h 31"/>
                  <a:gd name="T16" fmla="*/ 0 w 31"/>
                  <a:gd name="T17" fmla="*/ 9 h 31"/>
                  <a:gd name="T18" fmla="*/ 6 w 31"/>
                  <a:gd name="T19" fmla="*/ 6 h 31"/>
                  <a:gd name="T20" fmla="*/ 13 w 31"/>
                  <a:gd name="T21" fmla="*/ 21 h 31"/>
                  <a:gd name="T22" fmla="*/ 16 w 31"/>
                  <a:gd name="T23" fmla="*/ 24 h 31"/>
                  <a:gd name="T24" fmla="*/ 19 w 31"/>
                  <a:gd name="T25" fmla="*/ 23 h 31"/>
                  <a:gd name="T26" fmla="*/ 21 w 31"/>
                  <a:gd name="T27" fmla="*/ 21 h 31"/>
                  <a:gd name="T28" fmla="*/ 21 w 31"/>
                  <a:gd name="T29" fmla="*/ 16 h 31"/>
                  <a:gd name="T30" fmla="*/ 14 w 31"/>
                  <a:gd name="T31" fmla="*/ 3 h 31"/>
                  <a:gd name="T32" fmla="*/ 20 w 31"/>
                  <a:gd name="T33" fmla="*/ 0 h 31"/>
                  <a:gd name="T34" fmla="*/ 31 w 31"/>
                  <a:gd name="T3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31">
                    <a:moveTo>
                      <a:pt x="31" y="23"/>
                    </a:moveTo>
                    <a:cubicBezTo>
                      <a:pt x="25" y="26"/>
                      <a:pt x="25" y="26"/>
                      <a:pt x="25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4"/>
                      <a:pt x="23" y="25"/>
                      <a:pt x="22" y="27"/>
                    </a:cubicBezTo>
                    <a:cubicBezTo>
                      <a:pt x="21" y="28"/>
                      <a:pt x="20" y="29"/>
                      <a:pt x="19" y="29"/>
                    </a:cubicBezTo>
                    <a:cubicBezTo>
                      <a:pt x="16" y="31"/>
                      <a:pt x="14" y="31"/>
                      <a:pt x="12" y="30"/>
                    </a:cubicBezTo>
                    <a:cubicBezTo>
                      <a:pt x="10" y="29"/>
                      <a:pt x="9" y="27"/>
                      <a:pt x="7" y="2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3"/>
                      <a:pt x="14" y="24"/>
                      <a:pt x="16" y="24"/>
                    </a:cubicBezTo>
                    <a:cubicBezTo>
                      <a:pt x="16" y="24"/>
                      <a:pt x="17" y="24"/>
                      <a:pt x="19" y="23"/>
                    </a:cubicBezTo>
                    <a:cubicBezTo>
                      <a:pt x="20" y="23"/>
                      <a:pt x="21" y="22"/>
                      <a:pt x="21" y="21"/>
                    </a:cubicBezTo>
                    <a:cubicBezTo>
                      <a:pt x="22" y="20"/>
                      <a:pt x="21" y="18"/>
                      <a:pt x="21" y="1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0" name="Freeform 670"/>
              <p:cNvSpPr>
                <a:spLocks noEditPoints="1"/>
              </p:cNvSpPr>
              <p:nvPr/>
            </p:nvSpPr>
            <p:spPr bwMode="auto">
              <a:xfrm>
                <a:off x="7854951" y="4330700"/>
                <a:ext cx="93663" cy="101600"/>
              </a:xfrm>
              <a:custGeom>
                <a:avLst/>
                <a:gdLst>
                  <a:gd name="T0" fmla="*/ 25 w 25"/>
                  <a:gd name="T1" fmla="*/ 14 h 27"/>
                  <a:gd name="T2" fmla="*/ 23 w 25"/>
                  <a:gd name="T3" fmla="*/ 21 h 27"/>
                  <a:gd name="T4" fmla="*/ 18 w 25"/>
                  <a:gd name="T5" fmla="*/ 25 h 27"/>
                  <a:gd name="T6" fmla="*/ 9 w 25"/>
                  <a:gd name="T7" fmla="*/ 26 h 27"/>
                  <a:gd name="T8" fmla="*/ 2 w 25"/>
                  <a:gd name="T9" fmla="*/ 18 h 27"/>
                  <a:gd name="T10" fmla="*/ 0 w 25"/>
                  <a:gd name="T11" fmla="*/ 11 h 27"/>
                  <a:gd name="T12" fmla="*/ 7 w 25"/>
                  <a:gd name="T13" fmla="*/ 2 h 27"/>
                  <a:gd name="T14" fmla="*/ 15 w 25"/>
                  <a:gd name="T15" fmla="*/ 1 h 27"/>
                  <a:gd name="T16" fmla="*/ 23 w 25"/>
                  <a:gd name="T17" fmla="*/ 9 h 27"/>
                  <a:gd name="T18" fmla="*/ 23 w 25"/>
                  <a:gd name="T19" fmla="*/ 11 h 27"/>
                  <a:gd name="T20" fmla="*/ 8 w 25"/>
                  <a:gd name="T21" fmla="*/ 18 h 27"/>
                  <a:gd name="T22" fmla="*/ 9 w 25"/>
                  <a:gd name="T23" fmla="*/ 18 h 27"/>
                  <a:gd name="T24" fmla="*/ 11 w 25"/>
                  <a:gd name="T25" fmla="*/ 21 h 27"/>
                  <a:gd name="T26" fmla="*/ 16 w 25"/>
                  <a:gd name="T27" fmla="*/ 21 h 27"/>
                  <a:gd name="T28" fmla="*/ 18 w 25"/>
                  <a:gd name="T29" fmla="*/ 19 h 27"/>
                  <a:gd name="T30" fmla="*/ 19 w 25"/>
                  <a:gd name="T31" fmla="*/ 16 h 27"/>
                  <a:gd name="T32" fmla="*/ 25 w 25"/>
                  <a:gd name="T33" fmla="*/ 14 h 27"/>
                  <a:gd name="T34" fmla="*/ 16 w 25"/>
                  <a:gd name="T35" fmla="*/ 9 h 27"/>
                  <a:gd name="T36" fmla="*/ 12 w 25"/>
                  <a:gd name="T37" fmla="*/ 6 h 27"/>
                  <a:gd name="T38" fmla="*/ 9 w 25"/>
                  <a:gd name="T39" fmla="*/ 7 h 27"/>
                  <a:gd name="T40" fmla="*/ 7 w 25"/>
                  <a:gd name="T41" fmla="*/ 9 h 27"/>
                  <a:gd name="T42" fmla="*/ 7 w 25"/>
                  <a:gd name="T43" fmla="*/ 13 h 27"/>
                  <a:gd name="T44" fmla="*/ 16 w 25"/>
                  <a:gd name="T45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7">
                    <a:moveTo>
                      <a:pt x="25" y="14"/>
                    </a:moveTo>
                    <a:cubicBezTo>
                      <a:pt x="25" y="16"/>
                      <a:pt x="25" y="19"/>
                      <a:pt x="23" y="21"/>
                    </a:cubicBezTo>
                    <a:cubicBezTo>
                      <a:pt x="22" y="23"/>
                      <a:pt x="21" y="24"/>
                      <a:pt x="18" y="25"/>
                    </a:cubicBezTo>
                    <a:cubicBezTo>
                      <a:pt x="15" y="27"/>
                      <a:pt x="12" y="27"/>
                      <a:pt x="9" y="26"/>
                    </a:cubicBezTo>
                    <a:cubicBezTo>
                      <a:pt x="6" y="25"/>
                      <a:pt x="4" y="22"/>
                      <a:pt x="2" y="18"/>
                    </a:cubicBezTo>
                    <a:cubicBezTo>
                      <a:pt x="1" y="16"/>
                      <a:pt x="0" y="13"/>
                      <a:pt x="0" y="11"/>
                    </a:cubicBezTo>
                    <a:cubicBezTo>
                      <a:pt x="0" y="7"/>
                      <a:pt x="3" y="4"/>
                      <a:pt x="7" y="2"/>
                    </a:cubicBezTo>
                    <a:cubicBezTo>
                      <a:pt x="9" y="1"/>
                      <a:pt x="12" y="0"/>
                      <a:pt x="15" y="1"/>
                    </a:cubicBezTo>
                    <a:cubicBezTo>
                      <a:pt x="18" y="2"/>
                      <a:pt x="21" y="5"/>
                      <a:pt x="23" y="9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10" y="20"/>
                      <a:pt x="11" y="21"/>
                    </a:cubicBezTo>
                    <a:cubicBezTo>
                      <a:pt x="13" y="21"/>
                      <a:pt x="14" y="22"/>
                      <a:pt x="16" y="21"/>
                    </a:cubicBezTo>
                    <a:cubicBezTo>
                      <a:pt x="17" y="20"/>
                      <a:pt x="18" y="20"/>
                      <a:pt x="18" y="19"/>
                    </a:cubicBezTo>
                    <a:cubicBezTo>
                      <a:pt x="19" y="18"/>
                      <a:pt x="19" y="17"/>
                      <a:pt x="19" y="16"/>
                    </a:cubicBezTo>
                    <a:lnTo>
                      <a:pt x="25" y="14"/>
                    </a:lnTo>
                    <a:close/>
                    <a:moveTo>
                      <a:pt x="16" y="9"/>
                    </a:moveTo>
                    <a:cubicBezTo>
                      <a:pt x="15" y="8"/>
                      <a:pt x="14" y="7"/>
                      <a:pt x="12" y="6"/>
                    </a:cubicBezTo>
                    <a:cubicBezTo>
                      <a:pt x="11" y="6"/>
                      <a:pt x="10" y="6"/>
                      <a:pt x="9" y="7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6" y="11"/>
                      <a:pt x="6" y="12"/>
                      <a:pt x="7" y="13"/>
                    </a:cubicBez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1" name="Freeform 671"/>
              <p:cNvSpPr/>
              <p:nvPr/>
            </p:nvSpPr>
            <p:spPr bwMode="auto">
              <a:xfrm>
                <a:off x="7945438" y="4289425"/>
                <a:ext cx="93663" cy="101600"/>
              </a:xfrm>
              <a:custGeom>
                <a:avLst/>
                <a:gdLst>
                  <a:gd name="T0" fmla="*/ 14 w 25"/>
                  <a:gd name="T1" fmla="*/ 7 h 27"/>
                  <a:gd name="T2" fmla="*/ 12 w 25"/>
                  <a:gd name="T3" fmla="*/ 6 h 27"/>
                  <a:gd name="T4" fmla="*/ 8 w 25"/>
                  <a:gd name="T5" fmla="*/ 6 h 27"/>
                  <a:gd name="T6" fmla="*/ 6 w 25"/>
                  <a:gd name="T7" fmla="*/ 8 h 27"/>
                  <a:gd name="T8" fmla="*/ 6 w 25"/>
                  <a:gd name="T9" fmla="*/ 10 h 27"/>
                  <a:gd name="T10" fmla="*/ 8 w 25"/>
                  <a:gd name="T11" fmla="*/ 11 h 27"/>
                  <a:gd name="T12" fmla="*/ 12 w 25"/>
                  <a:gd name="T13" fmla="*/ 10 h 27"/>
                  <a:gd name="T14" fmla="*/ 19 w 25"/>
                  <a:gd name="T15" fmla="*/ 9 h 27"/>
                  <a:gd name="T16" fmla="*/ 24 w 25"/>
                  <a:gd name="T17" fmla="*/ 13 h 27"/>
                  <a:gd name="T18" fmla="*/ 24 w 25"/>
                  <a:gd name="T19" fmla="*/ 21 h 27"/>
                  <a:gd name="T20" fmla="*/ 18 w 25"/>
                  <a:gd name="T21" fmla="*/ 25 h 27"/>
                  <a:gd name="T22" fmla="*/ 10 w 25"/>
                  <a:gd name="T23" fmla="*/ 27 h 27"/>
                  <a:gd name="T24" fmla="*/ 4 w 25"/>
                  <a:gd name="T25" fmla="*/ 22 h 27"/>
                  <a:gd name="T26" fmla="*/ 10 w 25"/>
                  <a:gd name="T27" fmla="*/ 19 h 27"/>
                  <a:gd name="T28" fmla="*/ 12 w 25"/>
                  <a:gd name="T29" fmla="*/ 21 h 27"/>
                  <a:gd name="T30" fmla="*/ 16 w 25"/>
                  <a:gd name="T31" fmla="*/ 21 h 27"/>
                  <a:gd name="T32" fmla="*/ 19 w 25"/>
                  <a:gd name="T33" fmla="*/ 18 h 27"/>
                  <a:gd name="T34" fmla="*/ 19 w 25"/>
                  <a:gd name="T35" fmla="*/ 16 h 27"/>
                  <a:gd name="T36" fmla="*/ 17 w 25"/>
                  <a:gd name="T37" fmla="*/ 16 h 27"/>
                  <a:gd name="T38" fmla="*/ 13 w 25"/>
                  <a:gd name="T39" fmla="*/ 16 h 27"/>
                  <a:gd name="T40" fmla="*/ 6 w 25"/>
                  <a:gd name="T41" fmla="*/ 17 h 27"/>
                  <a:gd name="T42" fmla="*/ 1 w 25"/>
                  <a:gd name="T43" fmla="*/ 14 h 27"/>
                  <a:gd name="T44" fmla="*/ 0 w 25"/>
                  <a:gd name="T45" fmla="*/ 8 h 27"/>
                  <a:gd name="T46" fmla="*/ 6 w 25"/>
                  <a:gd name="T47" fmla="*/ 2 h 27"/>
                  <a:gd name="T48" fmla="*/ 13 w 25"/>
                  <a:gd name="T49" fmla="*/ 0 h 27"/>
                  <a:gd name="T50" fmla="*/ 19 w 25"/>
                  <a:gd name="T51" fmla="*/ 5 h 27"/>
                  <a:gd name="T52" fmla="*/ 14 w 25"/>
                  <a:gd name="T5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7">
                    <a:moveTo>
                      <a:pt x="14" y="7"/>
                    </a:moveTo>
                    <a:cubicBezTo>
                      <a:pt x="13" y="6"/>
                      <a:pt x="13" y="6"/>
                      <a:pt x="12" y="6"/>
                    </a:cubicBezTo>
                    <a:cubicBezTo>
                      <a:pt x="11" y="5"/>
                      <a:pt x="10" y="6"/>
                      <a:pt x="8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6" y="11"/>
                      <a:pt x="7" y="11"/>
                      <a:pt x="8" y="11"/>
                    </a:cubicBezTo>
                    <a:cubicBezTo>
                      <a:pt x="9" y="11"/>
                      <a:pt x="10" y="11"/>
                      <a:pt x="12" y="10"/>
                    </a:cubicBezTo>
                    <a:cubicBezTo>
                      <a:pt x="15" y="9"/>
                      <a:pt x="17" y="9"/>
                      <a:pt x="19" y="9"/>
                    </a:cubicBezTo>
                    <a:cubicBezTo>
                      <a:pt x="21" y="9"/>
                      <a:pt x="23" y="11"/>
                      <a:pt x="24" y="13"/>
                    </a:cubicBezTo>
                    <a:cubicBezTo>
                      <a:pt x="25" y="16"/>
                      <a:pt x="25" y="18"/>
                      <a:pt x="24" y="21"/>
                    </a:cubicBezTo>
                    <a:cubicBezTo>
                      <a:pt x="22" y="23"/>
                      <a:pt x="21" y="24"/>
                      <a:pt x="18" y="25"/>
                    </a:cubicBezTo>
                    <a:cubicBezTo>
                      <a:pt x="15" y="27"/>
                      <a:pt x="13" y="27"/>
                      <a:pt x="10" y="27"/>
                    </a:cubicBezTo>
                    <a:cubicBezTo>
                      <a:pt x="7" y="27"/>
                      <a:pt x="5" y="25"/>
                      <a:pt x="4" y="22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3" y="22"/>
                      <a:pt x="14" y="21"/>
                      <a:pt x="16" y="21"/>
                    </a:cubicBezTo>
                    <a:cubicBezTo>
                      <a:pt x="17" y="20"/>
                      <a:pt x="18" y="19"/>
                      <a:pt x="19" y="18"/>
                    </a:cubicBezTo>
                    <a:cubicBezTo>
                      <a:pt x="19" y="18"/>
                      <a:pt x="19" y="17"/>
                      <a:pt x="19" y="16"/>
                    </a:cubicBezTo>
                    <a:cubicBezTo>
                      <a:pt x="18" y="16"/>
                      <a:pt x="18" y="15"/>
                      <a:pt x="17" y="16"/>
                    </a:cubicBezTo>
                    <a:cubicBezTo>
                      <a:pt x="16" y="16"/>
                      <a:pt x="15" y="16"/>
                      <a:pt x="13" y="16"/>
                    </a:cubicBezTo>
                    <a:cubicBezTo>
                      <a:pt x="10" y="17"/>
                      <a:pt x="7" y="17"/>
                      <a:pt x="6" y="17"/>
                    </a:cubicBezTo>
                    <a:cubicBezTo>
                      <a:pt x="4" y="17"/>
                      <a:pt x="2" y="16"/>
                      <a:pt x="1" y="14"/>
                    </a:cubicBezTo>
                    <a:cubicBezTo>
                      <a:pt x="0" y="12"/>
                      <a:pt x="0" y="10"/>
                      <a:pt x="0" y="8"/>
                    </a:cubicBezTo>
                    <a:cubicBezTo>
                      <a:pt x="1" y="5"/>
                      <a:pt x="3" y="3"/>
                      <a:pt x="6" y="2"/>
                    </a:cubicBezTo>
                    <a:cubicBezTo>
                      <a:pt x="9" y="1"/>
                      <a:pt x="11" y="0"/>
                      <a:pt x="13" y="0"/>
                    </a:cubicBezTo>
                    <a:cubicBezTo>
                      <a:pt x="16" y="0"/>
                      <a:pt x="18" y="2"/>
                      <a:pt x="19" y="5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2" name="Freeform 672"/>
              <p:cNvSpPr/>
              <p:nvPr/>
            </p:nvSpPr>
            <p:spPr bwMode="auto">
              <a:xfrm>
                <a:off x="8016876" y="4237038"/>
                <a:ext cx="88900" cy="115888"/>
              </a:xfrm>
              <a:custGeom>
                <a:avLst/>
                <a:gdLst>
                  <a:gd name="T0" fmla="*/ 9 w 24"/>
                  <a:gd name="T1" fmla="*/ 6 h 31"/>
                  <a:gd name="T2" fmla="*/ 13 w 24"/>
                  <a:gd name="T3" fmla="*/ 4 h 31"/>
                  <a:gd name="T4" fmla="*/ 15 w 24"/>
                  <a:gd name="T5" fmla="*/ 8 h 31"/>
                  <a:gd name="T6" fmla="*/ 11 w 24"/>
                  <a:gd name="T7" fmla="*/ 10 h 31"/>
                  <a:gd name="T8" fmla="*/ 17 w 24"/>
                  <a:gd name="T9" fmla="*/ 23 h 31"/>
                  <a:gd name="T10" fmla="*/ 18 w 24"/>
                  <a:gd name="T11" fmla="*/ 24 h 31"/>
                  <a:gd name="T12" fmla="*/ 20 w 24"/>
                  <a:gd name="T13" fmla="*/ 24 h 31"/>
                  <a:gd name="T14" fmla="*/ 21 w 24"/>
                  <a:gd name="T15" fmla="*/ 23 h 31"/>
                  <a:gd name="T16" fmla="*/ 24 w 24"/>
                  <a:gd name="T17" fmla="*/ 27 h 31"/>
                  <a:gd name="T18" fmla="*/ 22 w 24"/>
                  <a:gd name="T19" fmla="*/ 28 h 31"/>
                  <a:gd name="T20" fmla="*/ 21 w 24"/>
                  <a:gd name="T21" fmla="*/ 29 h 31"/>
                  <a:gd name="T22" fmla="*/ 20 w 24"/>
                  <a:gd name="T23" fmla="*/ 29 h 31"/>
                  <a:gd name="T24" fmla="*/ 15 w 24"/>
                  <a:gd name="T25" fmla="*/ 30 h 31"/>
                  <a:gd name="T26" fmla="*/ 12 w 24"/>
                  <a:gd name="T27" fmla="*/ 27 h 31"/>
                  <a:gd name="T28" fmla="*/ 5 w 24"/>
                  <a:gd name="T29" fmla="*/ 13 h 31"/>
                  <a:gd name="T30" fmla="*/ 2 w 24"/>
                  <a:gd name="T31" fmla="*/ 14 h 31"/>
                  <a:gd name="T32" fmla="*/ 0 w 24"/>
                  <a:gd name="T33" fmla="*/ 10 h 31"/>
                  <a:gd name="T34" fmla="*/ 3 w 24"/>
                  <a:gd name="T35" fmla="*/ 9 h 31"/>
                  <a:gd name="T36" fmla="*/ 0 w 24"/>
                  <a:gd name="T37" fmla="*/ 2 h 31"/>
                  <a:gd name="T38" fmla="*/ 6 w 24"/>
                  <a:gd name="T39" fmla="*/ 0 h 31"/>
                  <a:gd name="T40" fmla="*/ 9 w 24"/>
                  <a:gd name="T41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31">
                    <a:moveTo>
                      <a:pt x="9" y="6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20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8" y="30"/>
                      <a:pt x="16" y="31"/>
                      <a:pt x="15" y="30"/>
                    </a:cubicBezTo>
                    <a:cubicBezTo>
                      <a:pt x="14" y="30"/>
                      <a:pt x="13" y="29"/>
                      <a:pt x="12" y="2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3" name="Freeform 673"/>
              <p:cNvSpPr>
                <a:spLocks noEditPoints="1"/>
              </p:cNvSpPr>
              <p:nvPr/>
            </p:nvSpPr>
            <p:spPr bwMode="auto">
              <a:xfrm>
                <a:off x="8077201" y="4203700"/>
                <a:ext cx="74613" cy="123825"/>
              </a:xfrm>
              <a:custGeom>
                <a:avLst/>
                <a:gdLst>
                  <a:gd name="T0" fmla="*/ 18 w 47"/>
                  <a:gd name="T1" fmla="*/ 11 h 78"/>
                  <a:gd name="T2" fmla="*/ 4 w 47"/>
                  <a:gd name="T3" fmla="*/ 18 h 78"/>
                  <a:gd name="T4" fmla="*/ 0 w 47"/>
                  <a:gd name="T5" fmla="*/ 4 h 78"/>
                  <a:gd name="T6" fmla="*/ 11 w 47"/>
                  <a:gd name="T7" fmla="*/ 0 h 78"/>
                  <a:gd name="T8" fmla="*/ 18 w 47"/>
                  <a:gd name="T9" fmla="*/ 11 h 78"/>
                  <a:gd name="T10" fmla="*/ 21 w 47"/>
                  <a:gd name="T11" fmla="*/ 18 h 78"/>
                  <a:gd name="T12" fmla="*/ 47 w 47"/>
                  <a:gd name="T13" fmla="*/ 70 h 78"/>
                  <a:gd name="T14" fmla="*/ 33 w 47"/>
                  <a:gd name="T15" fmla="*/ 78 h 78"/>
                  <a:gd name="T16" fmla="*/ 7 w 47"/>
                  <a:gd name="T17" fmla="*/ 23 h 78"/>
                  <a:gd name="T18" fmla="*/ 21 w 47"/>
                  <a:gd name="T1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78">
                    <a:moveTo>
                      <a:pt x="18" y="11"/>
                    </a:moveTo>
                    <a:lnTo>
                      <a:pt x="4" y="18"/>
                    </a:lnTo>
                    <a:lnTo>
                      <a:pt x="0" y="4"/>
                    </a:lnTo>
                    <a:lnTo>
                      <a:pt x="11" y="0"/>
                    </a:lnTo>
                    <a:lnTo>
                      <a:pt x="18" y="11"/>
                    </a:lnTo>
                    <a:close/>
                    <a:moveTo>
                      <a:pt x="21" y="18"/>
                    </a:moveTo>
                    <a:lnTo>
                      <a:pt x="47" y="70"/>
                    </a:lnTo>
                    <a:lnTo>
                      <a:pt x="33" y="78"/>
                    </a:lnTo>
                    <a:lnTo>
                      <a:pt x="7" y="23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4" name="Freeform 674"/>
              <p:cNvSpPr>
                <a:spLocks noEditPoints="1"/>
              </p:cNvSpPr>
              <p:nvPr/>
            </p:nvSpPr>
            <p:spPr bwMode="auto">
              <a:xfrm>
                <a:off x="8143876" y="4191000"/>
                <a:ext cx="101600" cy="101600"/>
              </a:xfrm>
              <a:custGeom>
                <a:avLst/>
                <a:gdLst>
                  <a:gd name="T0" fmla="*/ 25 w 27"/>
                  <a:gd name="T1" fmla="*/ 19 h 27"/>
                  <a:gd name="T2" fmla="*/ 19 w 27"/>
                  <a:gd name="T3" fmla="*/ 26 h 27"/>
                  <a:gd name="T4" fmla="*/ 10 w 27"/>
                  <a:gd name="T5" fmla="*/ 26 h 27"/>
                  <a:gd name="T6" fmla="*/ 2 w 27"/>
                  <a:gd name="T7" fmla="*/ 19 h 27"/>
                  <a:gd name="T8" fmla="*/ 2 w 27"/>
                  <a:gd name="T9" fmla="*/ 8 h 27"/>
                  <a:gd name="T10" fmla="*/ 8 w 27"/>
                  <a:gd name="T11" fmla="*/ 2 h 27"/>
                  <a:gd name="T12" fmla="*/ 17 w 27"/>
                  <a:gd name="T13" fmla="*/ 1 h 27"/>
                  <a:gd name="T14" fmla="*/ 24 w 27"/>
                  <a:gd name="T15" fmla="*/ 9 h 27"/>
                  <a:gd name="T16" fmla="*/ 25 w 27"/>
                  <a:gd name="T17" fmla="*/ 19 h 27"/>
                  <a:gd name="T18" fmla="*/ 15 w 27"/>
                  <a:gd name="T19" fmla="*/ 7 h 27"/>
                  <a:gd name="T20" fmla="*/ 10 w 27"/>
                  <a:gd name="T21" fmla="*/ 7 h 27"/>
                  <a:gd name="T22" fmla="*/ 7 w 27"/>
                  <a:gd name="T23" fmla="*/ 11 h 27"/>
                  <a:gd name="T24" fmla="*/ 8 w 27"/>
                  <a:gd name="T25" fmla="*/ 16 h 27"/>
                  <a:gd name="T26" fmla="*/ 11 w 27"/>
                  <a:gd name="T27" fmla="*/ 20 h 27"/>
                  <a:gd name="T28" fmla="*/ 17 w 27"/>
                  <a:gd name="T29" fmla="*/ 21 h 27"/>
                  <a:gd name="T30" fmla="*/ 20 w 27"/>
                  <a:gd name="T31" fmla="*/ 16 h 27"/>
                  <a:gd name="T32" fmla="*/ 19 w 27"/>
                  <a:gd name="T33" fmla="*/ 11 h 27"/>
                  <a:gd name="T34" fmla="*/ 15 w 27"/>
                  <a:gd name="T3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7">
                    <a:moveTo>
                      <a:pt x="25" y="19"/>
                    </a:moveTo>
                    <a:cubicBezTo>
                      <a:pt x="24" y="22"/>
                      <a:pt x="22" y="24"/>
                      <a:pt x="19" y="26"/>
                    </a:cubicBezTo>
                    <a:cubicBezTo>
                      <a:pt x="16" y="27"/>
                      <a:pt x="13" y="27"/>
                      <a:pt x="10" y="26"/>
                    </a:cubicBezTo>
                    <a:cubicBezTo>
                      <a:pt x="7" y="25"/>
                      <a:pt x="4" y="23"/>
                      <a:pt x="2" y="19"/>
                    </a:cubicBezTo>
                    <a:cubicBezTo>
                      <a:pt x="1" y="15"/>
                      <a:pt x="0" y="12"/>
                      <a:pt x="2" y="8"/>
                    </a:cubicBezTo>
                    <a:cubicBezTo>
                      <a:pt x="3" y="6"/>
                      <a:pt x="5" y="3"/>
                      <a:pt x="8" y="2"/>
                    </a:cubicBezTo>
                    <a:cubicBezTo>
                      <a:pt x="11" y="0"/>
                      <a:pt x="14" y="0"/>
                      <a:pt x="17" y="1"/>
                    </a:cubicBezTo>
                    <a:cubicBezTo>
                      <a:pt x="20" y="2"/>
                      <a:pt x="23" y="5"/>
                      <a:pt x="24" y="9"/>
                    </a:cubicBezTo>
                    <a:cubicBezTo>
                      <a:pt x="26" y="13"/>
                      <a:pt x="27" y="16"/>
                      <a:pt x="25" y="19"/>
                    </a:cubicBezTo>
                    <a:close/>
                    <a:moveTo>
                      <a:pt x="15" y="7"/>
                    </a:moveTo>
                    <a:cubicBezTo>
                      <a:pt x="14" y="6"/>
                      <a:pt x="12" y="6"/>
                      <a:pt x="10" y="7"/>
                    </a:cubicBezTo>
                    <a:cubicBezTo>
                      <a:pt x="8" y="8"/>
                      <a:pt x="7" y="9"/>
                      <a:pt x="7" y="11"/>
                    </a:cubicBezTo>
                    <a:cubicBezTo>
                      <a:pt x="7" y="13"/>
                      <a:pt x="7" y="14"/>
                      <a:pt x="8" y="16"/>
                    </a:cubicBezTo>
                    <a:cubicBezTo>
                      <a:pt x="9" y="18"/>
                      <a:pt x="10" y="19"/>
                      <a:pt x="11" y="20"/>
                    </a:cubicBezTo>
                    <a:cubicBezTo>
                      <a:pt x="13" y="21"/>
                      <a:pt x="15" y="22"/>
                      <a:pt x="17" y="21"/>
                    </a:cubicBezTo>
                    <a:cubicBezTo>
                      <a:pt x="19" y="20"/>
                      <a:pt x="20" y="18"/>
                      <a:pt x="20" y="16"/>
                    </a:cubicBezTo>
                    <a:cubicBezTo>
                      <a:pt x="20" y="15"/>
                      <a:pt x="19" y="13"/>
                      <a:pt x="19" y="11"/>
                    </a:cubicBezTo>
                    <a:cubicBezTo>
                      <a:pt x="18" y="10"/>
                      <a:pt x="17" y="8"/>
                      <a:pt x="15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295" name="Freeform 675"/>
              <p:cNvSpPr/>
              <p:nvPr/>
            </p:nvSpPr>
            <p:spPr bwMode="auto">
              <a:xfrm>
                <a:off x="8234363" y="4146550"/>
                <a:ext cx="112713" cy="112713"/>
              </a:xfrm>
              <a:custGeom>
                <a:avLst/>
                <a:gdLst>
                  <a:gd name="T0" fmla="*/ 30 w 30"/>
                  <a:gd name="T1" fmla="*/ 20 h 30"/>
                  <a:gd name="T2" fmla="*/ 24 w 30"/>
                  <a:gd name="T3" fmla="*/ 23 h 30"/>
                  <a:gd name="T4" fmla="*/ 18 w 30"/>
                  <a:gd name="T5" fmla="*/ 9 h 30"/>
                  <a:gd name="T6" fmla="*/ 16 w 30"/>
                  <a:gd name="T7" fmla="*/ 7 h 30"/>
                  <a:gd name="T8" fmla="*/ 12 w 30"/>
                  <a:gd name="T9" fmla="*/ 7 h 30"/>
                  <a:gd name="T10" fmla="*/ 9 w 30"/>
                  <a:gd name="T11" fmla="*/ 10 h 30"/>
                  <a:gd name="T12" fmla="*/ 10 w 30"/>
                  <a:gd name="T13" fmla="*/ 14 h 30"/>
                  <a:gd name="T14" fmla="*/ 16 w 30"/>
                  <a:gd name="T15" fmla="*/ 27 h 30"/>
                  <a:gd name="T16" fmla="*/ 10 w 30"/>
                  <a:gd name="T17" fmla="*/ 30 h 30"/>
                  <a:gd name="T18" fmla="*/ 0 w 30"/>
                  <a:gd name="T19" fmla="*/ 7 h 30"/>
                  <a:gd name="T20" fmla="*/ 5 w 30"/>
                  <a:gd name="T21" fmla="*/ 5 h 30"/>
                  <a:gd name="T22" fmla="*/ 7 w 30"/>
                  <a:gd name="T23" fmla="*/ 8 h 30"/>
                  <a:gd name="T24" fmla="*/ 7 w 30"/>
                  <a:gd name="T25" fmla="*/ 8 h 30"/>
                  <a:gd name="T26" fmla="*/ 8 w 30"/>
                  <a:gd name="T27" fmla="*/ 4 h 30"/>
                  <a:gd name="T28" fmla="*/ 11 w 30"/>
                  <a:gd name="T29" fmla="*/ 1 h 30"/>
                  <a:gd name="T30" fmla="*/ 18 w 30"/>
                  <a:gd name="T31" fmla="*/ 0 h 30"/>
                  <a:gd name="T32" fmla="*/ 23 w 30"/>
                  <a:gd name="T33" fmla="*/ 5 h 30"/>
                  <a:gd name="T34" fmla="*/ 30 w 30"/>
                  <a:gd name="T3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30">
                    <a:moveTo>
                      <a:pt x="30" y="20"/>
                    </a:moveTo>
                    <a:cubicBezTo>
                      <a:pt x="24" y="23"/>
                      <a:pt x="24" y="23"/>
                      <a:pt x="24" y="2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5" y="6"/>
                      <a:pt x="14" y="6"/>
                      <a:pt x="12" y="7"/>
                    </a:cubicBezTo>
                    <a:cubicBezTo>
                      <a:pt x="11" y="7"/>
                      <a:pt x="10" y="8"/>
                      <a:pt x="9" y="10"/>
                    </a:cubicBezTo>
                    <a:cubicBezTo>
                      <a:pt x="9" y="11"/>
                      <a:pt x="9" y="12"/>
                      <a:pt x="10" y="14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5"/>
                      <a:pt x="8" y="4"/>
                    </a:cubicBezTo>
                    <a:cubicBezTo>
                      <a:pt x="8" y="3"/>
                      <a:pt x="10" y="2"/>
                      <a:pt x="11" y="1"/>
                    </a:cubicBezTo>
                    <a:cubicBezTo>
                      <a:pt x="14" y="0"/>
                      <a:pt x="16" y="0"/>
                      <a:pt x="18" y="0"/>
                    </a:cubicBezTo>
                    <a:cubicBezTo>
                      <a:pt x="20" y="1"/>
                      <a:pt x="22" y="2"/>
                      <a:pt x="23" y="5"/>
                    </a:cubicBezTo>
                    <a:lnTo>
                      <a:pt x="30" y="20"/>
                    </a:ln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  <p:grpSp>
          <p:nvGrpSpPr>
            <p:cNvPr id="92" name="组合 91"/>
            <p:cNvGrpSpPr/>
            <p:nvPr/>
          </p:nvGrpSpPr>
          <p:grpSpPr>
            <a:xfrm>
              <a:off x="10449039" y="4639467"/>
              <a:ext cx="469901" cy="173038"/>
              <a:chOff x="10449039" y="4639467"/>
              <a:chExt cx="469901" cy="173038"/>
            </a:xfrm>
          </p:grpSpPr>
          <p:sp>
            <p:nvSpPr>
              <p:cNvPr id="93" name="Freeform 647"/>
              <p:cNvSpPr/>
              <p:nvPr/>
            </p:nvSpPr>
            <p:spPr bwMode="auto">
              <a:xfrm>
                <a:off x="10449039" y="4722017"/>
                <a:ext cx="90488" cy="90488"/>
              </a:xfrm>
              <a:custGeom>
                <a:avLst/>
                <a:gdLst>
                  <a:gd name="T0" fmla="*/ 23 w 24"/>
                  <a:gd name="T1" fmla="*/ 12 h 24"/>
                  <a:gd name="T2" fmla="*/ 12 w 24"/>
                  <a:gd name="T3" fmla="*/ 24 h 24"/>
                  <a:gd name="T4" fmla="*/ 0 w 24"/>
                  <a:gd name="T5" fmla="*/ 13 h 24"/>
                  <a:gd name="T6" fmla="*/ 11 w 24"/>
                  <a:gd name="T7" fmla="*/ 1 h 24"/>
                  <a:gd name="T8" fmla="*/ 23 w 24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3" y="12"/>
                    </a:moveTo>
                    <a:cubicBezTo>
                      <a:pt x="24" y="18"/>
                      <a:pt x="19" y="23"/>
                      <a:pt x="12" y="24"/>
                    </a:cubicBezTo>
                    <a:cubicBezTo>
                      <a:pt x="6" y="24"/>
                      <a:pt x="1" y="19"/>
                      <a:pt x="0" y="13"/>
                    </a:cubicBezTo>
                    <a:cubicBezTo>
                      <a:pt x="0" y="6"/>
                      <a:pt x="5" y="1"/>
                      <a:pt x="11" y="1"/>
                    </a:cubicBezTo>
                    <a:cubicBezTo>
                      <a:pt x="18" y="0"/>
                      <a:pt x="23" y="5"/>
                      <a:pt x="23" y="12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4" name="Freeform 648"/>
              <p:cNvSpPr/>
              <p:nvPr/>
            </p:nvSpPr>
            <p:spPr bwMode="auto">
              <a:xfrm>
                <a:off x="10828452" y="4693442"/>
                <a:ext cx="90488" cy="85725"/>
              </a:xfrm>
              <a:custGeom>
                <a:avLst/>
                <a:gdLst>
                  <a:gd name="T0" fmla="*/ 24 w 24"/>
                  <a:gd name="T1" fmla="*/ 11 h 23"/>
                  <a:gd name="T2" fmla="*/ 13 w 24"/>
                  <a:gd name="T3" fmla="*/ 23 h 23"/>
                  <a:gd name="T4" fmla="*/ 1 w 24"/>
                  <a:gd name="T5" fmla="*/ 12 h 23"/>
                  <a:gd name="T6" fmla="*/ 12 w 24"/>
                  <a:gd name="T7" fmla="*/ 0 h 23"/>
                  <a:gd name="T8" fmla="*/ 24 w 24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4" y="11"/>
                    </a:moveTo>
                    <a:cubicBezTo>
                      <a:pt x="24" y="17"/>
                      <a:pt x="19" y="23"/>
                      <a:pt x="13" y="23"/>
                    </a:cubicBezTo>
                    <a:cubicBezTo>
                      <a:pt x="6" y="23"/>
                      <a:pt x="1" y="18"/>
                      <a:pt x="1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8" y="0"/>
                      <a:pt x="23" y="4"/>
                      <a:pt x="24" y="11"/>
                    </a:cubicBezTo>
                    <a:close/>
                  </a:path>
                </a:pathLst>
              </a:custGeom>
              <a:solidFill>
                <a:srgbClr val="F7B2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5" name="Freeform 649"/>
              <p:cNvSpPr/>
              <p:nvPr/>
            </p:nvSpPr>
            <p:spPr bwMode="auto">
              <a:xfrm>
                <a:off x="10509364" y="4666455"/>
                <a:ext cx="47625" cy="60325"/>
              </a:xfrm>
              <a:custGeom>
                <a:avLst/>
                <a:gdLst>
                  <a:gd name="T0" fmla="*/ 13 w 13"/>
                  <a:gd name="T1" fmla="*/ 7 h 16"/>
                  <a:gd name="T2" fmla="*/ 7 w 13"/>
                  <a:gd name="T3" fmla="*/ 15 h 16"/>
                  <a:gd name="T4" fmla="*/ 0 w 13"/>
                  <a:gd name="T5" fmla="*/ 8 h 16"/>
                  <a:gd name="T6" fmla="*/ 6 w 13"/>
                  <a:gd name="T7" fmla="*/ 0 h 16"/>
                  <a:gd name="T8" fmla="*/ 13 w 13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3" y="7"/>
                    </a:moveTo>
                    <a:cubicBezTo>
                      <a:pt x="13" y="11"/>
                      <a:pt x="11" y="15"/>
                      <a:pt x="7" y="15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3" y="3"/>
                      <a:pt x="13" y="7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6" name="Freeform 650"/>
              <p:cNvSpPr/>
              <p:nvPr/>
            </p:nvSpPr>
            <p:spPr bwMode="auto">
              <a:xfrm>
                <a:off x="10787177" y="4639467"/>
                <a:ext cx="52388" cy="60325"/>
              </a:xfrm>
              <a:custGeom>
                <a:avLst/>
                <a:gdLst>
                  <a:gd name="T0" fmla="*/ 14 w 14"/>
                  <a:gd name="T1" fmla="*/ 8 h 16"/>
                  <a:gd name="T2" fmla="*/ 8 w 14"/>
                  <a:gd name="T3" fmla="*/ 16 h 16"/>
                  <a:gd name="T4" fmla="*/ 1 w 14"/>
                  <a:gd name="T5" fmla="*/ 9 h 16"/>
                  <a:gd name="T6" fmla="*/ 6 w 14"/>
                  <a:gd name="T7" fmla="*/ 0 h 16"/>
                  <a:gd name="T8" fmla="*/ 14 w 14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4" y="8"/>
                    </a:moveTo>
                    <a:cubicBezTo>
                      <a:pt x="14" y="12"/>
                      <a:pt x="11" y="15"/>
                      <a:pt x="8" y="16"/>
                    </a:cubicBezTo>
                    <a:cubicBezTo>
                      <a:pt x="4" y="16"/>
                      <a:pt x="1" y="13"/>
                      <a:pt x="1" y="9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10" y="0"/>
                      <a:pt x="13" y="3"/>
                      <a:pt x="14" y="8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7" name="Freeform 651"/>
              <p:cNvSpPr/>
              <p:nvPr/>
            </p:nvSpPr>
            <p:spPr bwMode="auto">
              <a:xfrm>
                <a:off x="10652239" y="4677567"/>
                <a:ext cx="47625" cy="33338"/>
              </a:xfrm>
              <a:custGeom>
                <a:avLst/>
                <a:gdLst>
                  <a:gd name="T0" fmla="*/ 1 w 13"/>
                  <a:gd name="T1" fmla="*/ 9 h 9"/>
                  <a:gd name="T2" fmla="*/ 0 w 13"/>
                  <a:gd name="T3" fmla="*/ 8 h 9"/>
                  <a:gd name="T4" fmla="*/ 0 w 13"/>
                  <a:gd name="T5" fmla="*/ 8 h 9"/>
                  <a:gd name="T6" fmla="*/ 6 w 13"/>
                  <a:gd name="T7" fmla="*/ 0 h 9"/>
                  <a:gd name="T8" fmla="*/ 6 w 13"/>
                  <a:gd name="T9" fmla="*/ 0 h 9"/>
                  <a:gd name="T10" fmla="*/ 6 w 13"/>
                  <a:gd name="T11" fmla="*/ 0 h 9"/>
                  <a:gd name="T12" fmla="*/ 6 w 13"/>
                  <a:gd name="T13" fmla="*/ 0 h 9"/>
                  <a:gd name="T14" fmla="*/ 13 w 13"/>
                  <a:gd name="T15" fmla="*/ 7 h 9"/>
                  <a:gd name="T16" fmla="*/ 13 w 13"/>
                  <a:gd name="T17" fmla="*/ 7 h 9"/>
                  <a:gd name="T18" fmla="*/ 12 w 13"/>
                  <a:gd name="T19" fmla="*/ 8 h 9"/>
                  <a:gd name="T20" fmla="*/ 12 w 13"/>
                  <a:gd name="T21" fmla="*/ 8 h 9"/>
                  <a:gd name="T22" fmla="*/ 11 w 13"/>
                  <a:gd name="T23" fmla="*/ 7 h 9"/>
                  <a:gd name="T24" fmla="*/ 11 w 13"/>
                  <a:gd name="T25" fmla="*/ 7 h 9"/>
                  <a:gd name="T26" fmla="*/ 6 w 13"/>
                  <a:gd name="T27" fmla="*/ 2 h 9"/>
                  <a:gd name="T28" fmla="*/ 6 w 13"/>
                  <a:gd name="T29" fmla="*/ 2 h 9"/>
                  <a:gd name="T30" fmla="*/ 6 w 13"/>
                  <a:gd name="T31" fmla="*/ 2 h 9"/>
                  <a:gd name="T32" fmla="*/ 6 w 13"/>
                  <a:gd name="T33" fmla="*/ 2 h 9"/>
                  <a:gd name="T34" fmla="*/ 2 w 13"/>
                  <a:gd name="T35" fmla="*/ 8 h 9"/>
                  <a:gd name="T36" fmla="*/ 2 w 13"/>
                  <a:gd name="T37" fmla="*/ 8 h 9"/>
                  <a:gd name="T38" fmla="*/ 2 w 13"/>
                  <a:gd name="T39" fmla="*/ 8 h 9"/>
                  <a:gd name="T40" fmla="*/ 1 w 13"/>
                  <a:gd name="T41" fmla="*/ 9 h 9"/>
                  <a:gd name="T42" fmla="*/ 1 w 13"/>
                  <a:gd name="T43" fmla="*/ 9 h 9"/>
                  <a:gd name="T44" fmla="*/ 1 w 13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9">
                    <a:moveTo>
                      <a:pt x="1" y="9"/>
                    </a:move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4"/>
                      <a:pt x="3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11" y="3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2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8" name="Freeform 652"/>
              <p:cNvSpPr/>
              <p:nvPr/>
            </p:nvSpPr>
            <p:spPr bwMode="auto">
              <a:xfrm>
                <a:off x="10603027" y="4752180"/>
                <a:ext cx="157163" cy="53975"/>
              </a:xfrm>
              <a:custGeom>
                <a:avLst/>
                <a:gdLst>
                  <a:gd name="T0" fmla="*/ 20 w 42"/>
                  <a:gd name="T1" fmla="*/ 14 h 14"/>
                  <a:gd name="T2" fmla="*/ 1 w 42"/>
                  <a:gd name="T3" fmla="*/ 6 h 14"/>
                  <a:gd name="T4" fmla="*/ 1 w 42"/>
                  <a:gd name="T5" fmla="*/ 6 h 14"/>
                  <a:gd name="T6" fmla="*/ 1 w 42"/>
                  <a:gd name="T7" fmla="*/ 4 h 14"/>
                  <a:gd name="T8" fmla="*/ 1 w 42"/>
                  <a:gd name="T9" fmla="*/ 4 h 14"/>
                  <a:gd name="T10" fmla="*/ 3 w 42"/>
                  <a:gd name="T11" fmla="*/ 4 h 14"/>
                  <a:gd name="T12" fmla="*/ 3 w 42"/>
                  <a:gd name="T13" fmla="*/ 4 h 14"/>
                  <a:gd name="T14" fmla="*/ 8 w 42"/>
                  <a:gd name="T15" fmla="*/ 7 h 14"/>
                  <a:gd name="T16" fmla="*/ 8 w 42"/>
                  <a:gd name="T17" fmla="*/ 7 h 14"/>
                  <a:gd name="T18" fmla="*/ 20 w 42"/>
                  <a:gd name="T19" fmla="*/ 11 h 14"/>
                  <a:gd name="T20" fmla="*/ 20 w 42"/>
                  <a:gd name="T21" fmla="*/ 11 h 14"/>
                  <a:gd name="T22" fmla="*/ 39 w 42"/>
                  <a:gd name="T23" fmla="*/ 0 h 14"/>
                  <a:gd name="T24" fmla="*/ 39 w 42"/>
                  <a:gd name="T25" fmla="*/ 0 h 14"/>
                  <a:gd name="T26" fmla="*/ 41 w 42"/>
                  <a:gd name="T27" fmla="*/ 0 h 14"/>
                  <a:gd name="T28" fmla="*/ 41 w 42"/>
                  <a:gd name="T29" fmla="*/ 0 h 14"/>
                  <a:gd name="T30" fmla="*/ 42 w 42"/>
                  <a:gd name="T31" fmla="*/ 2 h 14"/>
                  <a:gd name="T32" fmla="*/ 42 w 42"/>
                  <a:gd name="T33" fmla="*/ 2 h 14"/>
                  <a:gd name="T34" fmla="*/ 20 w 42"/>
                  <a:gd name="T35" fmla="*/ 14 h 14"/>
                  <a:gd name="T36" fmla="*/ 20 w 42"/>
                  <a:gd name="T37" fmla="*/ 14 h 14"/>
                  <a:gd name="T38" fmla="*/ 20 w 42"/>
                  <a:gd name="T3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14">
                    <a:moveTo>
                      <a:pt x="20" y="14"/>
                    </a:moveTo>
                    <a:cubicBezTo>
                      <a:pt x="9" y="14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9"/>
                      <a:pt x="15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6" y="11"/>
                      <a:pt x="32" y="9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1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34" y="11"/>
                      <a:pt x="27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99" name="Freeform 653"/>
              <p:cNvSpPr/>
              <p:nvPr/>
            </p:nvSpPr>
            <p:spPr bwMode="auto">
              <a:xfrm>
                <a:off x="10741139" y="4745830"/>
                <a:ext cx="30163" cy="22225"/>
              </a:xfrm>
              <a:custGeom>
                <a:avLst/>
                <a:gdLst>
                  <a:gd name="T0" fmla="*/ 5 w 8"/>
                  <a:gd name="T1" fmla="*/ 6 h 6"/>
                  <a:gd name="T2" fmla="*/ 1 w 8"/>
                  <a:gd name="T3" fmla="*/ 3 h 6"/>
                  <a:gd name="T4" fmla="*/ 1 w 8"/>
                  <a:gd name="T5" fmla="*/ 1 h 6"/>
                  <a:gd name="T6" fmla="*/ 1 w 8"/>
                  <a:gd name="T7" fmla="*/ 1 h 6"/>
                  <a:gd name="T8" fmla="*/ 3 w 8"/>
                  <a:gd name="T9" fmla="*/ 1 h 6"/>
                  <a:gd name="T10" fmla="*/ 3 w 8"/>
                  <a:gd name="T11" fmla="*/ 1 h 6"/>
                  <a:gd name="T12" fmla="*/ 7 w 8"/>
                  <a:gd name="T13" fmla="*/ 4 h 6"/>
                  <a:gd name="T14" fmla="*/ 7 w 8"/>
                  <a:gd name="T15" fmla="*/ 6 h 6"/>
                  <a:gd name="T16" fmla="*/ 7 w 8"/>
                  <a:gd name="T17" fmla="*/ 6 h 6"/>
                  <a:gd name="T18" fmla="*/ 6 w 8"/>
                  <a:gd name="T19" fmla="*/ 6 h 6"/>
                  <a:gd name="T20" fmla="*/ 6 w 8"/>
                  <a:gd name="T21" fmla="*/ 6 h 6"/>
                  <a:gd name="T22" fmla="*/ 5 w 8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  <p:sp>
            <p:nvSpPr>
              <p:cNvPr id="100" name="Freeform 654"/>
              <p:cNvSpPr/>
              <p:nvPr/>
            </p:nvSpPr>
            <p:spPr bwMode="auto">
              <a:xfrm>
                <a:off x="10595089" y="4760117"/>
                <a:ext cx="26988" cy="22225"/>
              </a:xfrm>
              <a:custGeom>
                <a:avLst/>
                <a:gdLst>
                  <a:gd name="T0" fmla="*/ 1 w 7"/>
                  <a:gd name="T1" fmla="*/ 6 h 6"/>
                  <a:gd name="T2" fmla="*/ 1 w 7"/>
                  <a:gd name="T3" fmla="*/ 4 h 6"/>
                  <a:gd name="T4" fmla="*/ 1 w 7"/>
                  <a:gd name="T5" fmla="*/ 4 h 6"/>
                  <a:gd name="T6" fmla="*/ 4 w 7"/>
                  <a:gd name="T7" fmla="*/ 0 h 6"/>
                  <a:gd name="T8" fmla="*/ 6 w 7"/>
                  <a:gd name="T9" fmla="*/ 0 h 6"/>
                  <a:gd name="T10" fmla="*/ 6 w 7"/>
                  <a:gd name="T11" fmla="*/ 0 h 6"/>
                  <a:gd name="T12" fmla="*/ 6 w 7"/>
                  <a:gd name="T13" fmla="*/ 2 h 6"/>
                  <a:gd name="T14" fmla="*/ 6 w 7"/>
                  <a:gd name="T15" fmla="*/ 2 h 6"/>
                  <a:gd name="T16" fmla="*/ 3 w 7"/>
                  <a:gd name="T17" fmla="*/ 6 h 6"/>
                  <a:gd name="T18" fmla="*/ 2 w 7"/>
                  <a:gd name="T19" fmla="*/ 6 h 6"/>
                  <a:gd name="T20" fmla="*/ 2 w 7"/>
                  <a:gd name="T21" fmla="*/ 6 h 6"/>
                  <a:gd name="T22" fmla="*/ 1 w 7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1" y="6"/>
                    </a:move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753C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Microsoft YaHei Light" panose="020B0502040204020203" pitchFamily="34" charset="-122"/>
                  <a:ea typeface="Microsoft YaHei Light" panose="020B0502040204020203" pitchFamily="34" charset="-122"/>
                  <a:sym typeface="Microsoft YaHei Light" panose="020B0502040204020203" pitchFamily="34" charset="-122"/>
                </a:endParaRPr>
              </a:p>
            </p:txBody>
          </p:sp>
        </p:grpSp>
      </p:grpSp>
      <p:grpSp>
        <p:nvGrpSpPr>
          <p:cNvPr id="325" name="组合 324"/>
          <p:cNvGrpSpPr/>
          <p:nvPr/>
        </p:nvGrpSpPr>
        <p:grpSpPr>
          <a:xfrm>
            <a:off x="8291830" y="480695"/>
            <a:ext cx="3914775" cy="6074410"/>
            <a:chOff x="2930526" y="560388"/>
            <a:chExt cx="3914775" cy="5821362"/>
          </a:xfrm>
        </p:grpSpPr>
        <p:sp>
          <p:nvSpPr>
            <p:cNvPr id="326" name="Freeform 6"/>
            <p:cNvSpPr/>
            <p:nvPr/>
          </p:nvSpPr>
          <p:spPr bwMode="auto">
            <a:xfrm>
              <a:off x="3711576" y="5659438"/>
              <a:ext cx="2366963" cy="568325"/>
            </a:xfrm>
            <a:custGeom>
              <a:avLst/>
              <a:gdLst>
                <a:gd name="T0" fmla="*/ 104 w 630"/>
                <a:gd name="T1" fmla="*/ 24 h 151"/>
                <a:gd name="T2" fmla="*/ 21 w 630"/>
                <a:gd name="T3" fmla="*/ 130 h 151"/>
                <a:gd name="T4" fmla="*/ 443 w 630"/>
                <a:gd name="T5" fmla="*/ 146 h 151"/>
                <a:gd name="T6" fmla="*/ 627 w 630"/>
                <a:gd name="T7" fmla="*/ 34 h 151"/>
                <a:gd name="T8" fmla="*/ 104 w 630"/>
                <a:gd name="T9" fmla="*/ 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0" h="151">
                  <a:moveTo>
                    <a:pt x="104" y="24"/>
                  </a:moveTo>
                  <a:cubicBezTo>
                    <a:pt x="104" y="24"/>
                    <a:pt x="0" y="108"/>
                    <a:pt x="21" y="130"/>
                  </a:cubicBezTo>
                  <a:cubicBezTo>
                    <a:pt x="42" y="151"/>
                    <a:pt x="386" y="149"/>
                    <a:pt x="443" y="146"/>
                  </a:cubicBezTo>
                  <a:cubicBezTo>
                    <a:pt x="501" y="144"/>
                    <a:pt x="625" y="68"/>
                    <a:pt x="627" y="34"/>
                  </a:cubicBezTo>
                  <a:cubicBezTo>
                    <a:pt x="630" y="0"/>
                    <a:pt x="123" y="17"/>
                    <a:pt x="104" y="24"/>
                  </a:cubicBezTo>
                  <a:close/>
                </a:path>
              </a:pathLst>
            </a:cu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7" name="Freeform 8"/>
            <p:cNvSpPr/>
            <p:nvPr/>
          </p:nvSpPr>
          <p:spPr bwMode="auto">
            <a:xfrm>
              <a:off x="4049714" y="4627563"/>
              <a:ext cx="1743075" cy="1457325"/>
            </a:xfrm>
            <a:custGeom>
              <a:avLst/>
              <a:gdLst>
                <a:gd name="T0" fmla="*/ 301 w 1098"/>
                <a:gd name="T1" fmla="*/ 842 h 918"/>
                <a:gd name="T2" fmla="*/ 0 w 1098"/>
                <a:gd name="T3" fmla="*/ 142 h 918"/>
                <a:gd name="T4" fmla="*/ 320 w 1098"/>
                <a:gd name="T5" fmla="*/ 0 h 918"/>
                <a:gd name="T6" fmla="*/ 1098 w 1098"/>
                <a:gd name="T7" fmla="*/ 19 h 918"/>
                <a:gd name="T8" fmla="*/ 1098 w 1098"/>
                <a:gd name="T9" fmla="*/ 681 h 918"/>
                <a:gd name="T10" fmla="*/ 1098 w 1098"/>
                <a:gd name="T11" fmla="*/ 795 h 918"/>
                <a:gd name="T12" fmla="*/ 779 w 1098"/>
                <a:gd name="T13" fmla="*/ 918 h 918"/>
                <a:gd name="T14" fmla="*/ 301 w 1098"/>
                <a:gd name="T15" fmla="*/ 842 h 918"/>
                <a:gd name="T16" fmla="*/ 301 w 1098"/>
                <a:gd name="T17" fmla="*/ 842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8" h="918">
                  <a:moveTo>
                    <a:pt x="301" y="842"/>
                  </a:moveTo>
                  <a:lnTo>
                    <a:pt x="0" y="142"/>
                  </a:lnTo>
                  <a:lnTo>
                    <a:pt x="320" y="0"/>
                  </a:lnTo>
                  <a:lnTo>
                    <a:pt x="1098" y="19"/>
                  </a:lnTo>
                  <a:lnTo>
                    <a:pt x="1098" y="681"/>
                  </a:lnTo>
                  <a:lnTo>
                    <a:pt x="1098" y="795"/>
                  </a:lnTo>
                  <a:lnTo>
                    <a:pt x="779" y="918"/>
                  </a:lnTo>
                  <a:lnTo>
                    <a:pt x="301" y="842"/>
                  </a:lnTo>
                  <a:lnTo>
                    <a:pt x="301" y="842"/>
                  </a:lnTo>
                  <a:close/>
                </a:path>
              </a:pathLst>
            </a:custGeom>
            <a:solidFill>
              <a:srgbClr val="D98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8" name="Freeform 9"/>
            <p:cNvSpPr>
              <a:spLocks noEditPoints="1"/>
            </p:cNvSpPr>
            <p:nvPr/>
          </p:nvSpPr>
          <p:spPr bwMode="auto">
            <a:xfrm>
              <a:off x="4041776" y="4622800"/>
              <a:ext cx="1758950" cy="1465263"/>
            </a:xfrm>
            <a:custGeom>
              <a:avLst/>
              <a:gdLst>
                <a:gd name="T0" fmla="*/ 128 w 468"/>
                <a:gd name="T1" fmla="*/ 359 h 390"/>
                <a:gd name="T2" fmla="*/ 129 w 468"/>
                <a:gd name="T3" fmla="*/ 357 h 390"/>
                <a:gd name="T4" fmla="*/ 130 w 468"/>
                <a:gd name="T5" fmla="*/ 357 h 390"/>
                <a:gd name="T6" fmla="*/ 129 w 468"/>
                <a:gd name="T7" fmla="*/ 357 h 390"/>
                <a:gd name="T8" fmla="*/ 128 w 468"/>
                <a:gd name="T9" fmla="*/ 359 h 390"/>
                <a:gd name="T10" fmla="*/ 127 w 468"/>
                <a:gd name="T11" fmla="*/ 358 h 390"/>
                <a:gd name="T12" fmla="*/ 127 w 468"/>
                <a:gd name="T13" fmla="*/ 358 h 390"/>
                <a:gd name="T14" fmla="*/ 1 w 468"/>
                <a:gd name="T15" fmla="*/ 61 h 390"/>
                <a:gd name="T16" fmla="*/ 1 w 468"/>
                <a:gd name="T17" fmla="*/ 59 h 390"/>
                <a:gd name="T18" fmla="*/ 1 w 468"/>
                <a:gd name="T19" fmla="*/ 59 h 390"/>
                <a:gd name="T20" fmla="*/ 136 w 468"/>
                <a:gd name="T21" fmla="*/ 0 h 390"/>
                <a:gd name="T22" fmla="*/ 137 w 468"/>
                <a:gd name="T23" fmla="*/ 0 h 390"/>
                <a:gd name="T24" fmla="*/ 466 w 468"/>
                <a:gd name="T25" fmla="*/ 8 h 390"/>
                <a:gd name="T26" fmla="*/ 468 w 468"/>
                <a:gd name="T27" fmla="*/ 9 h 390"/>
                <a:gd name="T28" fmla="*/ 468 w 468"/>
                <a:gd name="T29" fmla="*/ 9 h 390"/>
                <a:gd name="T30" fmla="*/ 468 w 468"/>
                <a:gd name="T31" fmla="*/ 289 h 390"/>
                <a:gd name="T32" fmla="*/ 468 w 468"/>
                <a:gd name="T33" fmla="*/ 337 h 390"/>
                <a:gd name="T34" fmla="*/ 467 w 468"/>
                <a:gd name="T35" fmla="*/ 339 h 390"/>
                <a:gd name="T36" fmla="*/ 467 w 468"/>
                <a:gd name="T37" fmla="*/ 339 h 390"/>
                <a:gd name="T38" fmla="*/ 332 w 468"/>
                <a:gd name="T39" fmla="*/ 390 h 390"/>
                <a:gd name="T40" fmla="*/ 331 w 468"/>
                <a:gd name="T41" fmla="*/ 390 h 390"/>
                <a:gd name="T42" fmla="*/ 128 w 468"/>
                <a:gd name="T43" fmla="*/ 359 h 390"/>
                <a:gd name="T44" fmla="*/ 331 w 468"/>
                <a:gd name="T45" fmla="*/ 387 h 390"/>
                <a:gd name="T46" fmla="*/ 465 w 468"/>
                <a:gd name="T47" fmla="*/ 336 h 390"/>
                <a:gd name="T48" fmla="*/ 465 w 468"/>
                <a:gd name="T49" fmla="*/ 289 h 390"/>
                <a:gd name="T50" fmla="*/ 465 w 468"/>
                <a:gd name="T51" fmla="*/ 10 h 390"/>
                <a:gd name="T52" fmla="*/ 137 w 468"/>
                <a:gd name="T53" fmla="*/ 3 h 390"/>
                <a:gd name="T54" fmla="*/ 4 w 468"/>
                <a:gd name="T55" fmla="*/ 62 h 390"/>
                <a:gd name="T56" fmla="*/ 130 w 468"/>
                <a:gd name="T57" fmla="*/ 356 h 390"/>
                <a:gd name="T58" fmla="*/ 331 w 468"/>
                <a:gd name="T59" fmla="*/ 38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8" h="390">
                  <a:moveTo>
                    <a:pt x="128" y="359"/>
                  </a:moveTo>
                  <a:cubicBezTo>
                    <a:pt x="129" y="357"/>
                    <a:pt x="129" y="357"/>
                    <a:pt x="129" y="357"/>
                  </a:cubicBezTo>
                  <a:cubicBezTo>
                    <a:pt x="130" y="357"/>
                    <a:pt x="130" y="357"/>
                    <a:pt x="130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28" y="359"/>
                    <a:pt x="128" y="359"/>
                    <a:pt x="128" y="359"/>
                  </a:cubicBezTo>
                  <a:cubicBezTo>
                    <a:pt x="128" y="359"/>
                    <a:pt x="127" y="358"/>
                    <a:pt x="127" y="358"/>
                  </a:cubicBezTo>
                  <a:cubicBezTo>
                    <a:pt x="127" y="358"/>
                    <a:pt x="127" y="358"/>
                    <a:pt x="127" y="358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61"/>
                    <a:pt x="1" y="60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466" y="8"/>
                    <a:pt x="466" y="8"/>
                    <a:pt x="466" y="8"/>
                  </a:cubicBezTo>
                  <a:cubicBezTo>
                    <a:pt x="467" y="8"/>
                    <a:pt x="468" y="8"/>
                    <a:pt x="468" y="9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8" y="289"/>
                    <a:pt x="468" y="289"/>
                    <a:pt x="468" y="289"/>
                  </a:cubicBezTo>
                  <a:cubicBezTo>
                    <a:pt x="468" y="337"/>
                    <a:pt x="468" y="337"/>
                    <a:pt x="468" y="337"/>
                  </a:cubicBezTo>
                  <a:cubicBezTo>
                    <a:pt x="468" y="338"/>
                    <a:pt x="467" y="338"/>
                    <a:pt x="467" y="339"/>
                  </a:cubicBezTo>
                  <a:cubicBezTo>
                    <a:pt x="467" y="339"/>
                    <a:pt x="467" y="339"/>
                    <a:pt x="467" y="339"/>
                  </a:cubicBezTo>
                  <a:cubicBezTo>
                    <a:pt x="332" y="390"/>
                    <a:pt x="332" y="390"/>
                    <a:pt x="332" y="390"/>
                  </a:cubicBezTo>
                  <a:cubicBezTo>
                    <a:pt x="331" y="390"/>
                    <a:pt x="331" y="390"/>
                    <a:pt x="331" y="390"/>
                  </a:cubicBezTo>
                  <a:cubicBezTo>
                    <a:pt x="128" y="359"/>
                    <a:pt x="128" y="359"/>
                    <a:pt x="128" y="359"/>
                  </a:cubicBezTo>
                  <a:close/>
                  <a:moveTo>
                    <a:pt x="331" y="387"/>
                  </a:moveTo>
                  <a:cubicBezTo>
                    <a:pt x="465" y="336"/>
                    <a:pt x="465" y="336"/>
                    <a:pt x="465" y="336"/>
                  </a:cubicBezTo>
                  <a:cubicBezTo>
                    <a:pt x="465" y="289"/>
                    <a:pt x="465" y="289"/>
                    <a:pt x="465" y="289"/>
                  </a:cubicBezTo>
                  <a:cubicBezTo>
                    <a:pt x="465" y="10"/>
                    <a:pt x="465" y="10"/>
                    <a:pt x="465" y="10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130" y="356"/>
                    <a:pt x="130" y="356"/>
                    <a:pt x="130" y="356"/>
                  </a:cubicBezTo>
                  <a:cubicBezTo>
                    <a:pt x="331" y="387"/>
                    <a:pt x="331" y="387"/>
                    <a:pt x="331" y="38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29" name="Freeform 10"/>
            <p:cNvSpPr/>
            <p:nvPr/>
          </p:nvSpPr>
          <p:spPr bwMode="auto">
            <a:xfrm>
              <a:off x="4049714" y="4852988"/>
              <a:ext cx="1236663" cy="1231900"/>
            </a:xfrm>
            <a:custGeom>
              <a:avLst/>
              <a:gdLst>
                <a:gd name="T0" fmla="*/ 0 w 779"/>
                <a:gd name="T1" fmla="*/ 776 h 776"/>
                <a:gd name="T2" fmla="*/ 0 w 779"/>
                <a:gd name="T3" fmla="*/ 0 h 776"/>
                <a:gd name="T4" fmla="*/ 779 w 779"/>
                <a:gd name="T5" fmla="*/ 0 h 776"/>
                <a:gd name="T6" fmla="*/ 779 w 779"/>
                <a:gd name="T7" fmla="*/ 662 h 776"/>
                <a:gd name="T8" fmla="*/ 779 w 779"/>
                <a:gd name="T9" fmla="*/ 776 h 776"/>
                <a:gd name="T10" fmla="*/ 0 w 779"/>
                <a:gd name="T11" fmla="*/ 776 h 776"/>
                <a:gd name="T12" fmla="*/ 0 w 779"/>
                <a:gd name="T13" fmla="*/ 776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9" h="776">
                  <a:moveTo>
                    <a:pt x="0" y="776"/>
                  </a:moveTo>
                  <a:lnTo>
                    <a:pt x="0" y="0"/>
                  </a:lnTo>
                  <a:lnTo>
                    <a:pt x="779" y="0"/>
                  </a:lnTo>
                  <a:lnTo>
                    <a:pt x="779" y="662"/>
                  </a:lnTo>
                  <a:lnTo>
                    <a:pt x="779" y="776"/>
                  </a:lnTo>
                  <a:lnTo>
                    <a:pt x="0" y="776"/>
                  </a:lnTo>
                  <a:lnTo>
                    <a:pt x="0" y="776"/>
                  </a:lnTo>
                  <a:close/>
                </a:path>
              </a:pathLst>
            </a:custGeom>
            <a:solidFill>
              <a:srgbClr val="FB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0" name="Freeform 11"/>
            <p:cNvSpPr>
              <a:spLocks noEditPoints="1"/>
            </p:cNvSpPr>
            <p:nvPr/>
          </p:nvSpPr>
          <p:spPr bwMode="auto">
            <a:xfrm>
              <a:off x="4041776" y="4845050"/>
              <a:ext cx="1250950" cy="1243013"/>
            </a:xfrm>
            <a:custGeom>
              <a:avLst/>
              <a:gdLst>
                <a:gd name="T0" fmla="*/ 2 w 333"/>
                <a:gd name="T1" fmla="*/ 331 h 331"/>
                <a:gd name="T2" fmla="*/ 2 w 333"/>
                <a:gd name="T3" fmla="*/ 330 h 331"/>
                <a:gd name="T4" fmla="*/ 3 w 333"/>
                <a:gd name="T5" fmla="*/ 330 h 331"/>
                <a:gd name="T6" fmla="*/ 2 w 333"/>
                <a:gd name="T7" fmla="*/ 330 h 331"/>
                <a:gd name="T8" fmla="*/ 2 w 333"/>
                <a:gd name="T9" fmla="*/ 331 h 331"/>
                <a:gd name="T10" fmla="*/ 0 w 333"/>
                <a:gd name="T11" fmla="*/ 331 h 331"/>
                <a:gd name="T12" fmla="*/ 0 w 333"/>
                <a:gd name="T13" fmla="*/ 331 h 331"/>
                <a:gd name="T14" fmla="*/ 0 w 333"/>
                <a:gd name="T15" fmla="*/ 330 h 331"/>
                <a:gd name="T16" fmla="*/ 0 w 333"/>
                <a:gd name="T17" fmla="*/ 330 h 331"/>
                <a:gd name="T18" fmla="*/ 0 w 333"/>
                <a:gd name="T19" fmla="*/ 2 h 331"/>
                <a:gd name="T20" fmla="*/ 0 w 333"/>
                <a:gd name="T21" fmla="*/ 1 h 331"/>
                <a:gd name="T22" fmla="*/ 0 w 333"/>
                <a:gd name="T23" fmla="*/ 1 h 331"/>
                <a:gd name="T24" fmla="*/ 2 w 333"/>
                <a:gd name="T25" fmla="*/ 0 h 331"/>
                <a:gd name="T26" fmla="*/ 2 w 333"/>
                <a:gd name="T27" fmla="*/ 0 h 331"/>
                <a:gd name="T28" fmla="*/ 331 w 333"/>
                <a:gd name="T29" fmla="*/ 0 h 331"/>
                <a:gd name="T30" fmla="*/ 332 w 333"/>
                <a:gd name="T31" fmla="*/ 1 h 331"/>
                <a:gd name="T32" fmla="*/ 332 w 333"/>
                <a:gd name="T33" fmla="*/ 1 h 331"/>
                <a:gd name="T34" fmla="*/ 333 w 333"/>
                <a:gd name="T35" fmla="*/ 2 h 331"/>
                <a:gd name="T36" fmla="*/ 333 w 333"/>
                <a:gd name="T37" fmla="*/ 2 h 331"/>
                <a:gd name="T38" fmla="*/ 333 w 333"/>
                <a:gd name="T39" fmla="*/ 282 h 331"/>
                <a:gd name="T40" fmla="*/ 333 w 333"/>
                <a:gd name="T41" fmla="*/ 330 h 331"/>
                <a:gd name="T42" fmla="*/ 332 w 333"/>
                <a:gd name="T43" fmla="*/ 331 h 331"/>
                <a:gd name="T44" fmla="*/ 332 w 333"/>
                <a:gd name="T45" fmla="*/ 331 h 331"/>
                <a:gd name="T46" fmla="*/ 331 w 333"/>
                <a:gd name="T47" fmla="*/ 331 h 331"/>
                <a:gd name="T48" fmla="*/ 331 w 333"/>
                <a:gd name="T49" fmla="*/ 331 h 331"/>
                <a:gd name="T50" fmla="*/ 2 w 333"/>
                <a:gd name="T51" fmla="*/ 331 h 331"/>
                <a:gd name="T52" fmla="*/ 330 w 333"/>
                <a:gd name="T53" fmla="*/ 328 h 331"/>
                <a:gd name="T54" fmla="*/ 330 w 333"/>
                <a:gd name="T55" fmla="*/ 282 h 331"/>
                <a:gd name="T56" fmla="*/ 330 w 333"/>
                <a:gd name="T57" fmla="*/ 3 h 331"/>
                <a:gd name="T58" fmla="*/ 3 w 333"/>
                <a:gd name="T59" fmla="*/ 3 h 331"/>
                <a:gd name="T60" fmla="*/ 3 w 333"/>
                <a:gd name="T61" fmla="*/ 328 h 331"/>
                <a:gd name="T62" fmla="*/ 330 w 333"/>
                <a:gd name="T63" fmla="*/ 32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3" h="331">
                  <a:moveTo>
                    <a:pt x="2" y="331"/>
                  </a:moveTo>
                  <a:cubicBezTo>
                    <a:pt x="2" y="330"/>
                    <a:pt x="2" y="330"/>
                    <a:pt x="2" y="330"/>
                  </a:cubicBezTo>
                  <a:cubicBezTo>
                    <a:pt x="3" y="330"/>
                    <a:pt x="3" y="330"/>
                    <a:pt x="3" y="330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2" y="331"/>
                    <a:pt x="2" y="331"/>
                    <a:pt x="2" y="331"/>
                  </a:cubicBezTo>
                  <a:cubicBezTo>
                    <a:pt x="1" y="331"/>
                    <a:pt x="1" y="331"/>
                    <a:pt x="0" y="331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1"/>
                    <a:pt x="0" y="330"/>
                    <a:pt x="0" y="33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332" y="0"/>
                    <a:pt x="332" y="0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2" y="1"/>
                    <a:pt x="333" y="1"/>
                    <a:pt x="333" y="2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3" y="282"/>
                    <a:pt x="333" y="282"/>
                    <a:pt x="333" y="282"/>
                  </a:cubicBezTo>
                  <a:cubicBezTo>
                    <a:pt x="333" y="330"/>
                    <a:pt x="333" y="330"/>
                    <a:pt x="333" y="330"/>
                  </a:cubicBezTo>
                  <a:cubicBezTo>
                    <a:pt x="333" y="330"/>
                    <a:pt x="332" y="331"/>
                    <a:pt x="332" y="331"/>
                  </a:cubicBezTo>
                  <a:cubicBezTo>
                    <a:pt x="332" y="331"/>
                    <a:pt x="332" y="331"/>
                    <a:pt x="332" y="331"/>
                  </a:cubicBezTo>
                  <a:cubicBezTo>
                    <a:pt x="332" y="331"/>
                    <a:pt x="332" y="331"/>
                    <a:pt x="331" y="331"/>
                  </a:cubicBezTo>
                  <a:cubicBezTo>
                    <a:pt x="331" y="331"/>
                    <a:pt x="331" y="331"/>
                    <a:pt x="331" y="331"/>
                  </a:cubicBezTo>
                  <a:cubicBezTo>
                    <a:pt x="2" y="331"/>
                    <a:pt x="2" y="331"/>
                    <a:pt x="2" y="331"/>
                  </a:cubicBezTo>
                  <a:close/>
                  <a:moveTo>
                    <a:pt x="330" y="328"/>
                  </a:moveTo>
                  <a:cubicBezTo>
                    <a:pt x="330" y="282"/>
                    <a:pt x="330" y="282"/>
                    <a:pt x="330" y="282"/>
                  </a:cubicBezTo>
                  <a:cubicBezTo>
                    <a:pt x="330" y="3"/>
                    <a:pt x="330" y="3"/>
                    <a:pt x="33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28"/>
                    <a:pt x="3" y="328"/>
                    <a:pt x="3" y="328"/>
                  </a:cubicBezTo>
                  <a:cubicBezTo>
                    <a:pt x="330" y="328"/>
                    <a:pt x="330" y="328"/>
                    <a:pt x="330" y="32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1" name="Freeform 12"/>
            <p:cNvSpPr>
              <a:spLocks noEditPoints="1"/>
            </p:cNvSpPr>
            <p:nvPr/>
          </p:nvSpPr>
          <p:spPr bwMode="auto">
            <a:xfrm>
              <a:off x="4151314" y="4954588"/>
              <a:ext cx="1033463" cy="1028700"/>
            </a:xfrm>
            <a:custGeom>
              <a:avLst/>
              <a:gdLst>
                <a:gd name="T0" fmla="*/ 269 w 275"/>
                <a:gd name="T1" fmla="*/ 269 h 274"/>
                <a:gd name="T2" fmla="*/ 227 w 275"/>
                <a:gd name="T3" fmla="*/ 274 h 274"/>
                <a:gd name="T4" fmla="*/ 242 w 275"/>
                <a:gd name="T5" fmla="*/ 271 h 274"/>
                <a:gd name="T6" fmla="*/ 195 w 275"/>
                <a:gd name="T7" fmla="*/ 271 h 274"/>
                <a:gd name="T8" fmla="*/ 212 w 275"/>
                <a:gd name="T9" fmla="*/ 271 h 274"/>
                <a:gd name="T10" fmla="*/ 165 w 275"/>
                <a:gd name="T11" fmla="*/ 271 h 274"/>
                <a:gd name="T12" fmla="*/ 179 w 275"/>
                <a:gd name="T13" fmla="*/ 274 h 274"/>
                <a:gd name="T14" fmla="*/ 137 w 275"/>
                <a:gd name="T15" fmla="*/ 269 h 274"/>
                <a:gd name="T16" fmla="*/ 149 w 275"/>
                <a:gd name="T17" fmla="*/ 274 h 274"/>
                <a:gd name="T18" fmla="*/ 107 w 275"/>
                <a:gd name="T19" fmla="*/ 269 h 274"/>
                <a:gd name="T20" fmla="*/ 107 w 275"/>
                <a:gd name="T21" fmla="*/ 274 h 274"/>
                <a:gd name="T22" fmla="*/ 89 w 275"/>
                <a:gd name="T23" fmla="*/ 269 h 274"/>
                <a:gd name="T24" fmla="*/ 47 w 275"/>
                <a:gd name="T25" fmla="*/ 274 h 274"/>
                <a:gd name="T26" fmla="*/ 62 w 275"/>
                <a:gd name="T27" fmla="*/ 271 h 274"/>
                <a:gd name="T28" fmla="*/ 15 w 275"/>
                <a:gd name="T29" fmla="*/ 271 h 274"/>
                <a:gd name="T30" fmla="*/ 32 w 275"/>
                <a:gd name="T31" fmla="*/ 271 h 274"/>
                <a:gd name="T32" fmla="*/ 2 w 275"/>
                <a:gd name="T33" fmla="*/ 257 h 274"/>
                <a:gd name="T34" fmla="*/ 2 w 275"/>
                <a:gd name="T35" fmla="*/ 274 h 274"/>
                <a:gd name="T36" fmla="*/ 275 w 275"/>
                <a:gd name="T37" fmla="*/ 244 h 274"/>
                <a:gd name="T38" fmla="*/ 0 w 275"/>
                <a:gd name="T39" fmla="*/ 241 h 274"/>
                <a:gd name="T40" fmla="*/ 5 w 275"/>
                <a:gd name="T41" fmla="*/ 241 h 274"/>
                <a:gd name="T42" fmla="*/ 272 w 275"/>
                <a:gd name="T43" fmla="*/ 212 h 274"/>
                <a:gd name="T44" fmla="*/ 272 w 275"/>
                <a:gd name="T45" fmla="*/ 229 h 274"/>
                <a:gd name="T46" fmla="*/ 5 w 275"/>
                <a:gd name="T47" fmla="*/ 199 h 274"/>
                <a:gd name="T48" fmla="*/ 270 w 275"/>
                <a:gd name="T49" fmla="*/ 196 h 274"/>
                <a:gd name="T50" fmla="*/ 275 w 275"/>
                <a:gd name="T51" fmla="*/ 196 h 274"/>
                <a:gd name="T52" fmla="*/ 2 w 275"/>
                <a:gd name="T53" fmla="*/ 167 h 274"/>
                <a:gd name="T54" fmla="*/ 2 w 275"/>
                <a:gd name="T55" fmla="*/ 184 h 274"/>
                <a:gd name="T56" fmla="*/ 275 w 275"/>
                <a:gd name="T57" fmla="*/ 154 h 274"/>
                <a:gd name="T58" fmla="*/ 0 w 275"/>
                <a:gd name="T59" fmla="*/ 151 h 274"/>
                <a:gd name="T60" fmla="*/ 5 w 275"/>
                <a:gd name="T61" fmla="*/ 151 h 274"/>
                <a:gd name="T62" fmla="*/ 272 w 275"/>
                <a:gd name="T63" fmla="*/ 122 h 274"/>
                <a:gd name="T64" fmla="*/ 272 w 275"/>
                <a:gd name="T65" fmla="*/ 139 h 274"/>
                <a:gd name="T66" fmla="*/ 5 w 275"/>
                <a:gd name="T67" fmla="*/ 109 h 274"/>
                <a:gd name="T68" fmla="*/ 270 w 275"/>
                <a:gd name="T69" fmla="*/ 106 h 274"/>
                <a:gd name="T70" fmla="*/ 275 w 275"/>
                <a:gd name="T71" fmla="*/ 106 h 274"/>
                <a:gd name="T72" fmla="*/ 2 w 275"/>
                <a:gd name="T73" fmla="*/ 77 h 274"/>
                <a:gd name="T74" fmla="*/ 2 w 275"/>
                <a:gd name="T75" fmla="*/ 94 h 274"/>
                <a:gd name="T76" fmla="*/ 275 w 275"/>
                <a:gd name="T77" fmla="*/ 64 h 274"/>
                <a:gd name="T78" fmla="*/ 0 w 275"/>
                <a:gd name="T79" fmla="*/ 61 h 274"/>
                <a:gd name="T80" fmla="*/ 5 w 275"/>
                <a:gd name="T81" fmla="*/ 61 h 274"/>
                <a:gd name="T82" fmla="*/ 272 w 275"/>
                <a:gd name="T83" fmla="*/ 32 h 274"/>
                <a:gd name="T84" fmla="*/ 272 w 275"/>
                <a:gd name="T85" fmla="*/ 49 h 274"/>
                <a:gd name="T86" fmla="*/ 5 w 275"/>
                <a:gd name="T87" fmla="*/ 19 h 274"/>
                <a:gd name="T88" fmla="*/ 270 w 275"/>
                <a:gd name="T89" fmla="*/ 16 h 274"/>
                <a:gd name="T90" fmla="*/ 275 w 275"/>
                <a:gd name="T91" fmla="*/ 16 h 274"/>
                <a:gd name="T92" fmla="*/ 241 w 275"/>
                <a:gd name="T93" fmla="*/ 3 h 274"/>
                <a:gd name="T94" fmla="*/ 256 w 275"/>
                <a:gd name="T95" fmla="*/ 5 h 274"/>
                <a:gd name="T96" fmla="*/ 214 w 275"/>
                <a:gd name="T97" fmla="*/ 0 h 274"/>
                <a:gd name="T98" fmla="*/ 226 w 275"/>
                <a:gd name="T99" fmla="*/ 5 h 274"/>
                <a:gd name="T100" fmla="*/ 184 w 275"/>
                <a:gd name="T101" fmla="*/ 0 h 274"/>
                <a:gd name="T102" fmla="*/ 184 w 275"/>
                <a:gd name="T103" fmla="*/ 5 h 274"/>
                <a:gd name="T104" fmla="*/ 166 w 275"/>
                <a:gd name="T105" fmla="*/ 0 h 274"/>
                <a:gd name="T106" fmla="*/ 124 w 275"/>
                <a:gd name="T107" fmla="*/ 5 h 274"/>
                <a:gd name="T108" fmla="*/ 138 w 275"/>
                <a:gd name="T109" fmla="*/ 3 h 274"/>
                <a:gd name="T110" fmla="*/ 91 w 275"/>
                <a:gd name="T111" fmla="*/ 3 h 274"/>
                <a:gd name="T112" fmla="*/ 108 w 275"/>
                <a:gd name="T113" fmla="*/ 3 h 274"/>
                <a:gd name="T114" fmla="*/ 61 w 275"/>
                <a:gd name="T115" fmla="*/ 3 h 274"/>
                <a:gd name="T116" fmla="*/ 76 w 275"/>
                <a:gd name="T117" fmla="*/ 5 h 274"/>
                <a:gd name="T118" fmla="*/ 34 w 275"/>
                <a:gd name="T119" fmla="*/ 0 h 274"/>
                <a:gd name="T120" fmla="*/ 46 w 275"/>
                <a:gd name="T121" fmla="*/ 5 h 274"/>
                <a:gd name="T122" fmla="*/ 4 w 275"/>
                <a:gd name="T123" fmla="*/ 0 h 274"/>
                <a:gd name="T124" fmla="*/ 4 w 275"/>
                <a:gd name="T125" fmla="*/ 5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5" h="274">
                  <a:moveTo>
                    <a:pt x="257" y="274"/>
                  </a:moveTo>
                  <a:cubicBezTo>
                    <a:pt x="256" y="274"/>
                    <a:pt x="255" y="272"/>
                    <a:pt x="255" y="271"/>
                  </a:cubicBezTo>
                  <a:cubicBezTo>
                    <a:pt x="255" y="271"/>
                    <a:pt x="255" y="271"/>
                    <a:pt x="255" y="271"/>
                  </a:cubicBezTo>
                  <a:cubicBezTo>
                    <a:pt x="255" y="270"/>
                    <a:pt x="256" y="269"/>
                    <a:pt x="257" y="269"/>
                  </a:cubicBezTo>
                  <a:cubicBezTo>
                    <a:pt x="257" y="269"/>
                    <a:pt x="257" y="269"/>
                    <a:pt x="257" y="269"/>
                  </a:cubicBezTo>
                  <a:cubicBezTo>
                    <a:pt x="269" y="269"/>
                    <a:pt x="269" y="269"/>
                    <a:pt x="269" y="269"/>
                  </a:cubicBezTo>
                  <a:cubicBezTo>
                    <a:pt x="271" y="269"/>
                    <a:pt x="272" y="270"/>
                    <a:pt x="272" y="271"/>
                  </a:cubicBezTo>
                  <a:cubicBezTo>
                    <a:pt x="272" y="271"/>
                    <a:pt x="272" y="271"/>
                    <a:pt x="272" y="271"/>
                  </a:cubicBezTo>
                  <a:cubicBezTo>
                    <a:pt x="272" y="272"/>
                    <a:pt x="271" y="274"/>
                    <a:pt x="269" y="274"/>
                  </a:cubicBezTo>
                  <a:cubicBezTo>
                    <a:pt x="269" y="274"/>
                    <a:pt x="269" y="274"/>
                    <a:pt x="269" y="274"/>
                  </a:cubicBezTo>
                  <a:cubicBezTo>
                    <a:pt x="257" y="274"/>
                    <a:pt x="257" y="274"/>
                    <a:pt x="257" y="274"/>
                  </a:cubicBezTo>
                  <a:close/>
                  <a:moveTo>
                    <a:pt x="227" y="274"/>
                  </a:moveTo>
                  <a:cubicBezTo>
                    <a:pt x="226" y="274"/>
                    <a:pt x="225" y="272"/>
                    <a:pt x="225" y="271"/>
                  </a:cubicBezTo>
                  <a:cubicBezTo>
                    <a:pt x="225" y="271"/>
                    <a:pt x="225" y="271"/>
                    <a:pt x="225" y="271"/>
                  </a:cubicBezTo>
                  <a:cubicBezTo>
                    <a:pt x="225" y="270"/>
                    <a:pt x="226" y="269"/>
                    <a:pt x="227" y="269"/>
                  </a:cubicBezTo>
                  <a:cubicBezTo>
                    <a:pt x="227" y="269"/>
                    <a:pt x="227" y="269"/>
                    <a:pt x="227" y="269"/>
                  </a:cubicBezTo>
                  <a:cubicBezTo>
                    <a:pt x="239" y="269"/>
                    <a:pt x="239" y="269"/>
                    <a:pt x="239" y="269"/>
                  </a:cubicBezTo>
                  <a:cubicBezTo>
                    <a:pt x="241" y="269"/>
                    <a:pt x="242" y="270"/>
                    <a:pt x="242" y="271"/>
                  </a:cubicBezTo>
                  <a:cubicBezTo>
                    <a:pt x="242" y="271"/>
                    <a:pt x="242" y="271"/>
                    <a:pt x="242" y="271"/>
                  </a:cubicBezTo>
                  <a:cubicBezTo>
                    <a:pt x="242" y="272"/>
                    <a:pt x="241" y="274"/>
                    <a:pt x="239" y="274"/>
                  </a:cubicBezTo>
                  <a:cubicBezTo>
                    <a:pt x="239" y="274"/>
                    <a:pt x="239" y="274"/>
                    <a:pt x="239" y="274"/>
                  </a:cubicBezTo>
                  <a:cubicBezTo>
                    <a:pt x="227" y="274"/>
                    <a:pt x="227" y="274"/>
                    <a:pt x="227" y="274"/>
                  </a:cubicBezTo>
                  <a:close/>
                  <a:moveTo>
                    <a:pt x="197" y="274"/>
                  </a:moveTo>
                  <a:cubicBezTo>
                    <a:pt x="196" y="274"/>
                    <a:pt x="195" y="272"/>
                    <a:pt x="195" y="271"/>
                  </a:cubicBezTo>
                  <a:cubicBezTo>
                    <a:pt x="195" y="271"/>
                    <a:pt x="195" y="271"/>
                    <a:pt x="195" y="271"/>
                  </a:cubicBezTo>
                  <a:cubicBezTo>
                    <a:pt x="195" y="270"/>
                    <a:pt x="196" y="269"/>
                    <a:pt x="197" y="269"/>
                  </a:cubicBezTo>
                  <a:cubicBezTo>
                    <a:pt x="197" y="269"/>
                    <a:pt x="197" y="269"/>
                    <a:pt x="197" y="269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211" y="269"/>
                    <a:pt x="212" y="270"/>
                    <a:pt x="212" y="271"/>
                  </a:cubicBezTo>
                  <a:cubicBezTo>
                    <a:pt x="212" y="271"/>
                    <a:pt x="212" y="271"/>
                    <a:pt x="212" y="271"/>
                  </a:cubicBezTo>
                  <a:cubicBezTo>
                    <a:pt x="212" y="272"/>
                    <a:pt x="211" y="274"/>
                    <a:pt x="209" y="274"/>
                  </a:cubicBezTo>
                  <a:cubicBezTo>
                    <a:pt x="209" y="274"/>
                    <a:pt x="209" y="274"/>
                    <a:pt x="209" y="274"/>
                  </a:cubicBezTo>
                  <a:cubicBezTo>
                    <a:pt x="197" y="274"/>
                    <a:pt x="197" y="274"/>
                    <a:pt x="197" y="274"/>
                  </a:cubicBezTo>
                  <a:close/>
                  <a:moveTo>
                    <a:pt x="167" y="274"/>
                  </a:moveTo>
                  <a:cubicBezTo>
                    <a:pt x="166" y="274"/>
                    <a:pt x="165" y="272"/>
                    <a:pt x="165" y="271"/>
                  </a:cubicBezTo>
                  <a:cubicBezTo>
                    <a:pt x="165" y="271"/>
                    <a:pt x="165" y="271"/>
                    <a:pt x="165" y="271"/>
                  </a:cubicBezTo>
                  <a:cubicBezTo>
                    <a:pt x="165" y="270"/>
                    <a:pt x="166" y="269"/>
                    <a:pt x="167" y="269"/>
                  </a:cubicBezTo>
                  <a:cubicBezTo>
                    <a:pt x="167" y="269"/>
                    <a:pt x="167" y="269"/>
                    <a:pt x="167" y="269"/>
                  </a:cubicBezTo>
                  <a:cubicBezTo>
                    <a:pt x="179" y="269"/>
                    <a:pt x="179" y="269"/>
                    <a:pt x="179" y="269"/>
                  </a:cubicBezTo>
                  <a:cubicBezTo>
                    <a:pt x="181" y="269"/>
                    <a:pt x="182" y="270"/>
                    <a:pt x="182" y="271"/>
                  </a:cubicBezTo>
                  <a:cubicBezTo>
                    <a:pt x="182" y="271"/>
                    <a:pt x="182" y="271"/>
                    <a:pt x="182" y="271"/>
                  </a:cubicBezTo>
                  <a:cubicBezTo>
                    <a:pt x="182" y="272"/>
                    <a:pt x="181" y="274"/>
                    <a:pt x="179" y="274"/>
                  </a:cubicBezTo>
                  <a:cubicBezTo>
                    <a:pt x="179" y="274"/>
                    <a:pt x="179" y="274"/>
                    <a:pt x="179" y="274"/>
                  </a:cubicBezTo>
                  <a:cubicBezTo>
                    <a:pt x="167" y="274"/>
                    <a:pt x="167" y="274"/>
                    <a:pt x="167" y="274"/>
                  </a:cubicBezTo>
                  <a:close/>
                  <a:moveTo>
                    <a:pt x="137" y="274"/>
                  </a:moveTo>
                  <a:cubicBezTo>
                    <a:pt x="136" y="274"/>
                    <a:pt x="135" y="272"/>
                    <a:pt x="135" y="271"/>
                  </a:cubicBezTo>
                  <a:cubicBezTo>
                    <a:pt x="135" y="271"/>
                    <a:pt x="135" y="271"/>
                    <a:pt x="135" y="271"/>
                  </a:cubicBezTo>
                  <a:cubicBezTo>
                    <a:pt x="135" y="270"/>
                    <a:pt x="136" y="269"/>
                    <a:pt x="137" y="269"/>
                  </a:cubicBezTo>
                  <a:cubicBezTo>
                    <a:pt x="137" y="269"/>
                    <a:pt x="137" y="269"/>
                    <a:pt x="137" y="269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51" y="269"/>
                    <a:pt x="152" y="270"/>
                    <a:pt x="152" y="271"/>
                  </a:cubicBezTo>
                  <a:cubicBezTo>
                    <a:pt x="152" y="271"/>
                    <a:pt x="152" y="271"/>
                    <a:pt x="152" y="271"/>
                  </a:cubicBezTo>
                  <a:cubicBezTo>
                    <a:pt x="152" y="272"/>
                    <a:pt x="151" y="274"/>
                    <a:pt x="149" y="274"/>
                  </a:cubicBezTo>
                  <a:cubicBezTo>
                    <a:pt x="149" y="274"/>
                    <a:pt x="149" y="274"/>
                    <a:pt x="149" y="274"/>
                  </a:cubicBezTo>
                  <a:cubicBezTo>
                    <a:pt x="137" y="274"/>
                    <a:pt x="137" y="274"/>
                    <a:pt x="137" y="274"/>
                  </a:cubicBezTo>
                  <a:close/>
                  <a:moveTo>
                    <a:pt x="107" y="274"/>
                  </a:moveTo>
                  <a:cubicBezTo>
                    <a:pt x="106" y="274"/>
                    <a:pt x="105" y="272"/>
                    <a:pt x="105" y="271"/>
                  </a:cubicBezTo>
                  <a:cubicBezTo>
                    <a:pt x="105" y="271"/>
                    <a:pt x="105" y="271"/>
                    <a:pt x="105" y="271"/>
                  </a:cubicBezTo>
                  <a:cubicBezTo>
                    <a:pt x="105" y="270"/>
                    <a:pt x="106" y="269"/>
                    <a:pt x="107" y="269"/>
                  </a:cubicBezTo>
                  <a:cubicBezTo>
                    <a:pt x="107" y="269"/>
                    <a:pt x="107" y="269"/>
                    <a:pt x="107" y="269"/>
                  </a:cubicBezTo>
                  <a:cubicBezTo>
                    <a:pt x="119" y="269"/>
                    <a:pt x="119" y="269"/>
                    <a:pt x="119" y="269"/>
                  </a:cubicBezTo>
                  <a:cubicBezTo>
                    <a:pt x="121" y="269"/>
                    <a:pt x="122" y="270"/>
                    <a:pt x="122" y="271"/>
                  </a:cubicBezTo>
                  <a:cubicBezTo>
                    <a:pt x="122" y="271"/>
                    <a:pt x="122" y="271"/>
                    <a:pt x="122" y="271"/>
                  </a:cubicBezTo>
                  <a:cubicBezTo>
                    <a:pt x="122" y="272"/>
                    <a:pt x="121" y="274"/>
                    <a:pt x="119" y="274"/>
                  </a:cubicBezTo>
                  <a:cubicBezTo>
                    <a:pt x="119" y="274"/>
                    <a:pt x="119" y="274"/>
                    <a:pt x="119" y="274"/>
                  </a:cubicBezTo>
                  <a:cubicBezTo>
                    <a:pt x="107" y="274"/>
                    <a:pt x="107" y="274"/>
                    <a:pt x="107" y="274"/>
                  </a:cubicBezTo>
                  <a:close/>
                  <a:moveTo>
                    <a:pt x="77" y="274"/>
                  </a:moveTo>
                  <a:cubicBezTo>
                    <a:pt x="76" y="274"/>
                    <a:pt x="75" y="272"/>
                    <a:pt x="75" y="271"/>
                  </a:cubicBezTo>
                  <a:cubicBezTo>
                    <a:pt x="75" y="271"/>
                    <a:pt x="75" y="271"/>
                    <a:pt x="75" y="271"/>
                  </a:cubicBezTo>
                  <a:cubicBezTo>
                    <a:pt x="75" y="270"/>
                    <a:pt x="76" y="269"/>
                    <a:pt x="77" y="269"/>
                  </a:cubicBezTo>
                  <a:cubicBezTo>
                    <a:pt x="77" y="269"/>
                    <a:pt x="77" y="269"/>
                    <a:pt x="77" y="269"/>
                  </a:cubicBezTo>
                  <a:cubicBezTo>
                    <a:pt x="89" y="269"/>
                    <a:pt x="89" y="269"/>
                    <a:pt x="89" y="269"/>
                  </a:cubicBezTo>
                  <a:cubicBezTo>
                    <a:pt x="91" y="269"/>
                    <a:pt x="92" y="270"/>
                    <a:pt x="92" y="271"/>
                  </a:cubicBezTo>
                  <a:cubicBezTo>
                    <a:pt x="92" y="271"/>
                    <a:pt x="92" y="271"/>
                    <a:pt x="92" y="271"/>
                  </a:cubicBezTo>
                  <a:cubicBezTo>
                    <a:pt x="92" y="272"/>
                    <a:pt x="91" y="274"/>
                    <a:pt x="89" y="274"/>
                  </a:cubicBezTo>
                  <a:cubicBezTo>
                    <a:pt x="89" y="274"/>
                    <a:pt x="89" y="274"/>
                    <a:pt x="89" y="274"/>
                  </a:cubicBezTo>
                  <a:cubicBezTo>
                    <a:pt x="77" y="274"/>
                    <a:pt x="77" y="274"/>
                    <a:pt x="77" y="274"/>
                  </a:cubicBezTo>
                  <a:close/>
                  <a:moveTo>
                    <a:pt x="47" y="274"/>
                  </a:moveTo>
                  <a:cubicBezTo>
                    <a:pt x="46" y="274"/>
                    <a:pt x="45" y="272"/>
                    <a:pt x="45" y="271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5" y="270"/>
                    <a:pt x="46" y="269"/>
                    <a:pt x="47" y="269"/>
                  </a:cubicBezTo>
                  <a:cubicBezTo>
                    <a:pt x="47" y="269"/>
                    <a:pt x="47" y="269"/>
                    <a:pt x="47" y="269"/>
                  </a:cubicBezTo>
                  <a:cubicBezTo>
                    <a:pt x="59" y="269"/>
                    <a:pt x="59" y="269"/>
                    <a:pt x="59" y="269"/>
                  </a:cubicBezTo>
                  <a:cubicBezTo>
                    <a:pt x="61" y="269"/>
                    <a:pt x="62" y="270"/>
                    <a:pt x="62" y="271"/>
                  </a:cubicBezTo>
                  <a:cubicBezTo>
                    <a:pt x="62" y="271"/>
                    <a:pt x="62" y="271"/>
                    <a:pt x="62" y="271"/>
                  </a:cubicBezTo>
                  <a:cubicBezTo>
                    <a:pt x="62" y="272"/>
                    <a:pt x="61" y="274"/>
                    <a:pt x="59" y="274"/>
                  </a:cubicBezTo>
                  <a:cubicBezTo>
                    <a:pt x="59" y="274"/>
                    <a:pt x="59" y="274"/>
                    <a:pt x="59" y="274"/>
                  </a:cubicBezTo>
                  <a:cubicBezTo>
                    <a:pt x="47" y="274"/>
                    <a:pt x="47" y="274"/>
                    <a:pt x="47" y="274"/>
                  </a:cubicBezTo>
                  <a:close/>
                  <a:moveTo>
                    <a:pt x="17" y="274"/>
                  </a:moveTo>
                  <a:cubicBezTo>
                    <a:pt x="16" y="274"/>
                    <a:pt x="15" y="272"/>
                    <a:pt x="15" y="271"/>
                  </a:cubicBezTo>
                  <a:cubicBezTo>
                    <a:pt x="15" y="271"/>
                    <a:pt x="15" y="271"/>
                    <a:pt x="15" y="271"/>
                  </a:cubicBezTo>
                  <a:cubicBezTo>
                    <a:pt x="15" y="270"/>
                    <a:pt x="16" y="269"/>
                    <a:pt x="17" y="269"/>
                  </a:cubicBezTo>
                  <a:cubicBezTo>
                    <a:pt x="17" y="269"/>
                    <a:pt x="17" y="269"/>
                    <a:pt x="17" y="269"/>
                  </a:cubicBezTo>
                  <a:cubicBezTo>
                    <a:pt x="29" y="269"/>
                    <a:pt x="29" y="269"/>
                    <a:pt x="29" y="269"/>
                  </a:cubicBezTo>
                  <a:cubicBezTo>
                    <a:pt x="31" y="269"/>
                    <a:pt x="32" y="270"/>
                    <a:pt x="32" y="271"/>
                  </a:cubicBezTo>
                  <a:cubicBezTo>
                    <a:pt x="32" y="271"/>
                    <a:pt x="32" y="271"/>
                    <a:pt x="32" y="271"/>
                  </a:cubicBezTo>
                  <a:cubicBezTo>
                    <a:pt x="32" y="272"/>
                    <a:pt x="31" y="274"/>
                    <a:pt x="29" y="274"/>
                  </a:cubicBezTo>
                  <a:cubicBezTo>
                    <a:pt x="29" y="274"/>
                    <a:pt x="29" y="274"/>
                    <a:pt x="29" y="274"/>
                  </a:cubicBezTo>
                  <a:cubicBezTo>
                    <a:pt x="17" y="274"/>
                    <a:pt x="17" y="274"/>
                    <a:pt x="17" y="274"/>
                  </a:cubicBezTo>
                  <a:close/>
                  <a:moveTo>
                    <a:pt x="0" y="271"/>
                  </a:moveTo>
                  <a:cubicBezTo>
                    <a:pt x="0" y="259"/>
                    <a:pt x="0" y="259"/>
                    <a:pt x="0" y="259"/>
                  </a:cubicBezTo>
                  <a:cubicBezTo>
                    <a:pt x="0" y="258"/>
                    <a:pt x="1" y="257"/>
                    <a:pt x="2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4" y="257"/>
                    <a:pt x="5" y="258"/>
                    <a:pt x="5" y="259"/>
                  </a:cubicBezTo>
                  <a:cubicBezTo>
                    <a:pt x="5" y="259"/>
                    <a:pt x="5" y="259"/>
                    <a:pt x="5" y="259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5" y="272"/>
                    <a:pt x="4" y="274"/>
                    <a:pt x="2" y="274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1" y="274"/>
                    <a:pt x="0" y="272"/>
                    <a:pt x="0" y="271"/>
                  </a:cubicBezTo>
                  <a:close/>
                  <a:moveTo>
                    <a:pt x="270" y="256"/>
                  </a:moveTo>
                  <a:cubicBezTo>
                    <a:pt x="270" y="244"/>
                    <a:pt x="270" y="244"/>
                    <a:pt x="270" y="244"/>
                  </a:cubicBezTo>
                  <a:cubicBezTo>
                    <a:pt x="270" y="243"/>
                    <a:pt x="271" y="242"/>
                    <a:pt x="272" y="242"/>
                  </a:cubicBezTo>
                  <a:cubicBezTo>
                    <a:pt x="272" y="242"/>
                    <a:pt x="272" y="242"/>
                    <a:pt x="272" y="242"/>
                  </a:cubicBezTo>
                  <a:cubicBezTo>
                    <a:pt x="274" y="242"/>
                    <a:pt x="275" y="243"/>
                    <a:pt x="275" y="244"/>
                  </a:cubicBezTo>
                  <a:cubicBezTo>
                    <a:pt x="275" y="244"/>
                    <a:pt x="275" y="244"/>
                    <a:pt x="275" y="244"/>
                  </a:cubicBezTo>
                  <a:cubicBezTo>
                    <a:pt x="275" y="256"/>
                    <a:pt x="275" y="256"/>
                    <a:pt x="275" y="256"/>
                  </a:cubicBezTo>
                  <a:cubicBezTo>
                    <a:pt x="275" y="257"/>
                    <a:pt x="274" y="259"/>
                    <a:pt x="272" y="259"/>
                  </a:cubicBezTo>
                  <a:cubicBezTo>
                    <a:pt x="272" y="259"/>
                    <a:pt x="272" y="259"/>
                    <a:pt x="272" y="259"/>
                  </a:cubicBezTo>
                  <a:cubicBezTo>
                    <a:pt x="271" y="259"/>
                    <a:pt x="270" y="257"/>
                    <a:pt x="270" y="256"/>
                  </a:cubicBezTo>
                  <a:close/>
                  <a:moveTo>
                    <a:pt x="0" y="241"/>
                  </a:moveTo>
                  <a:cubicBezTo>
                    <a:pt x="0" y="229"/>
                    <a:pt x="0" y="229"/>
                    <a:pt x="0" y="229"/>
                  </a:cubicBezTo>
                  <a:cubicBezTo>
                    <a:pt x="0" y="228"/>
                    <a:pt x="1" y="227"/>
                    <a:pt x="2" y="227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4" y="227"/>
                    <a:pt x="5" y="228"/>
                    <a:pt x="5" y="229"/>
                  </a:cubicBezTo>
                  <a:cubicBezTo>
                    <a:pt x="5" y="229"/>
                    <a:pt x="5" y="229"/>
                    <a:pt x="5" y="229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5" y="242"/>
                    <a:pt x="4" y="244"/>
                    <a:pt x="2" y="244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1" y="244"/>
                    <a:pt x="0" y="242"/>
                    <a:pt x="0" y="241"/>
                  </a:cubicBezTo>
                  <a:close/>
                  <a:moveTo>
                    <a:pt x="270" y="226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70" y="213"/>
                    <a:pt x="271" y="212"/>
                    <a:pt x="272" y="212"/>
                  </a:cubicBezTo>
                  <a:cubicBezTo>
                    <a:pt x="272" y="212"/>
                    <a:pt x="272" y="212"/>
                    <a:pt x="272" y="212"/>
                  </a:cubicBezTo>
                  <a:cubicBezTo>
                    <a:pt x="274" y="212"/>
                    <a:pt x="275" y="213"/>
                    <a:pt x="275" y="214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26"/>
                    <a:pt x="275" y="226"/>
                    <a:pt x="275" y="226"/>
                  </a:cubicBezTo>
                  <a:cubicBezTo>
                    <a:pt x="275" y="227"/>
                    <a:pt x="274" y="229"/>
                    <a:pt x="272" y="229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1" y="229"/>
                    <a:pt x="270" y="227"/>
                    <a:pt x="270" y="226"/>
                  </a:cubicBezTo>
                  <a:close/>
                  <a:moveTo>
                    <a:pt x="0" y="211"/>
                  </a:moveTo>
                  <a:cubicBezTo>
                    <a:pt x="0" y="199"/>
                    <a:pt x="0" y="199"/>
                    <a:pt x="0" y="199"/>
                  </a:cubicBezTo>
                  <a:cubicBezTo>
                    <a:pt x="0" y="198"/>
                    <a:pt x="1" y="197"/>
                    <a:pt x="2" y="197"/>
                  </a:cubicBezTo>
                  <a:cubicBezTo>
                    <a:pt x="2" y="197"/>
                    <a:pt x="2" y="197"/>
                    <a:pt x="2" y="197"/>
                  </a:cubicBezTo>
                  <a:cubicBezTo>
                    <a:pt x="4" y="197"/>
                    <a:pt x="5" y="198"/>
                    <a:pt x="5" y="199"/>
                  </a:cubicBezTo>
                  <a:cubicBezTo>
                    <a:pt x="5" y="199"/>
                    <a:pt x="5" y="199"/>
                    <a:pt x="5" y="199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5" y="212"/>
                    <a:pt x="4" y="214"/>
                    <a:pt x="2" y="214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1" y="214"/>
                    <a:pt x="0" y="212"/>
                    <a:pt x="0" y="211"/>
                  </a:cubicBezTo>
                  <a:close/>
                  <a:moveTo>
                    <a:pt x="270" y="196"/>
                  </a:moveTo>
                  <a:cubicBezTo>
                    <a:pt x="270" y="184"/>
                    <a:pt x="270" y="184"/>
                    <a:pt x="270" y="184"/>
                  </a:cubicBezTo>
                  <a:cubicBezTo>
                    <a:pt x="270" y="183"/>
                    <a:pt x="271" y="182"/>
                    <a:pt x="272" y="182"/>
                  </a:cubicBezTo>
                  <a:cubicBezTo>
                    <a:pt x="272" y="182"/>
                    <a:pt x="272" y="182"/>
                    <a:pt x="272" y="182"/>
                  </a:cubicBezTo>
                  <a:cubicBezTo>
                    <a:pt x="274" y="182"/>
                    <a:pt x="275" y="183"/>
                    <a:pt x="275" y="184"/>
                  </a:cubicBezTo>
                  <a:cubicBezTo>
                    <a:pt x="275" y="184"/>
                    <a:pt x="275" y="184"/>
                    <a:pt x="275" y="184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75" y="197"/>
                    <a:pt x="274" y="199"/>
                    <a:pt x="272" y="199"/>
                  </a:cubicBezTo>
                  <a:cubicBezTo>
                    <a:pt x="272" y="199"/>
                    <a:pt x="272" y="199"/>
                    <a:pt x="272" y="199"/>
                  </a:cubicBezTo>
                  <a:cubicBezTo>
                    <a:pt x="271" y="199"/>
                    <a:pt x="270" y="197"/>
                    <a:pt x="270" y="196"/>
                  </a:cubicBezTo>
                  <a:close/>
                  <a:moveTo>
                    <a:pt x="0" y="181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1" y="167"/>
                    <a:pt x="2" y="167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4" y="167"/>
                    <a:pt x="5" y="168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5" y="182"/>
                    <a:pt x="4" y="184"/>
                    <a:pt x="2" y="184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1" y="184"/>
                    <a:pt x="0" y="182"/>
                    <a:pt x="0" y="181"/>
                  </a:cubicBezTo>
                  <a:close/>
                  <a:moveTo>
                    <a:pt x="270" y="166"/>
                  </a:moveTo>
                  <a:cubicBezTo>
                    <a:pt x="270" y="154"/>
                    <a:pt x="270" y="154"/>
                    <a:pt x="270" y="154"/>
                  </a:cubicBezTo>
                  <a:cubicBezTo>
                    <a:pt x="270" y="153"/>
                    <a:pt x="271" y="152"/>
                    <a:pt x="272" y="152"/>
                  </a:cubicBezTo>
                  <a:cubicBezTo>
                    <a:pt x="272" y="152"/>
                    <a:pt x="272" y="152"/>
                    <a:pt x="272" y="152"/>
                  </a:cubicBezTo>
                  <a:cubicBezTo>
                    <a:pt x="274" y="152"/>
                    <a:pt x="275" y="153"/>
                    <a:pt x="275" y="154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5" y="167"/>
                    <a:pt x="274" y="169"/>
                    <a:pt x="272" y="169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1" y="169"/>
                    <a:pt x="270" y="167"/>
                    <a:pt x="270" y="166"/>
                  </a:cubicBezTo>
                  <a:close/>
                  <a:moveTo>
                    <a:pt x="0" y="151"/>
                  </a:moveTo>
                  <a:cubicBezTo>
                    <a:pt x="0" y="139"/>
                    <a:pt x="0" y="139"/>
                    <a:pt x="0" y="139"/>
                  </a:cubicBezTo>
                  <a:cubicBezTo>
                    <a:pt x="0" y="138"/>
                    <a:pt x="1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4" y="137"/>
                    <a:pt x="5" y="138"/>
                    <a:pt x="5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2"/>
                    <a:pt x="4" y="154"/>
                    <a:pt x="2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4"/>
                    <a:pt x="0" y="152"/>
                    <a:pt x="0" y="151"/>
                  </a:cubicBezTo>
                  <a:close/>
                  <a:moveTo>
                    <a:pt x="270" y="136"/>
                  </a:moveTo>
                  <a:cubicBezTo>
                    <a:pt x="270" y="124"/>
                    <a:pt x="270" y="124"/>
                    <a:pt x="270" y="124"/>
                  </a:cubicBezTo>
                  <a:cubicBezTo>
                    <a:pt x="270" y="123"/>
                    <a:pt x="271" y="122"/>
                    <a:pt x="272" y="122"/>
                  </a:cubicBezTo>
                  <a:cubicBezTo>
                    <a:pt x="272" y="122"/>
                    <a:pt x="272" y="122"/>
                    <a:pt x="272" y="122"/>
                  </a:cubicBezTo>
                  <a:cubicBezTo>
                    <a:pt x="274" y="122"/>
                    <a:pt x="275" y="123"/>
                    <a:pt x="275" y="124"/>
                  </a:cubicBezTo>
                  <a:cubicBezTo>
                    <a:pt x="275" y="124"/>
                    <a:pt x="275" y="124"/>
                    <a:pt x="275" y="124"/>
                  </a:cubicBezTo>
                  <a:cubicBezTo>
                    <a:pt x="275" y="136"/>
                    <a:pt x="275" y="136"/>
                    <a:pt x="275" y="136"/>
                  </a:cubicBezTo>
                  <a:cubicBezTo>
                    <a:pt x="275" y="137"/>
                    <a:pt x="274" y="139"/>
                    <a:pt x="272" y="139"/>
                  </a:cubicBezTo>
                  <a:cubicBezTo>
                    <a:pt x="272" y="139"/>
                    <a:pt x="272" y="139"/>
                    <a:pt x="272" y="139"/>
                  </a:cubicBezTo>
                  <a:cubicBezTo>
                    <a:pt x="271" y="139"/>
                    <a:pt x="270" y="137"/>
                    <a:pt x="270" y="136"/>
                  </a:cubicBezTo>
                  <a:close/>
                  <a:moveTo>
                    <a:pt x="0" y="121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08"/>
                    <a:pt x="1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4" y="107"/>
                    <a:pt x="5" y="108"/>
                    <a:pt x="5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22"/>
                    <a:pt x="4" y="124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" y="124"/>
                    <a:pt x="0" y="122"/>
                    <a:pt x="0" y="121"/>
                  </a:cubicBezTo>
                  <a:close/>
                  <a:moveTo>
                    <a:pt x="270" y="106"/>
                  </a:moveTo>
                  <a:cubicBezTo>
                    <a:pt x="270" y="94"/>
                    <a:pt x="270" y="94"/>
                    <a:pt x="270" y="94"/>
                  </a:cubicBezTo>
                  <a:cubicBezTo>
                    <a:pt x="270" y="93"/>
                    <a:pt x="271" y="92"/>
                    <a:pt x="272" y="92"/>
                  </a:cubicBezTo>
                  <a:cubicBezTo>
                    <a:pt x="272" y="92"/>
                    <a:pt x="272" y="92"/>
                    <a:pt x="272" y="92"/>
                  </a:cubicBezTo>
                  <a:cubicBezTo>
                    <a:pt x="274" y="92"/>
                    <a:pt x="275" y="93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106"/>
                    <a:pt x="275" y="106"/>
                    <a:pt x="275" y="106"/>
                  </a:cubicBezTo>
                  <a:cubicBezTo>
                    <a:pt x="275" y="107"/>
                    <a:pt x="274" y="109"/>
                    <a:pt x="272" y="109"/>
                  </a:cubicBezTo>
                  <a:cubicBezTo>
                    <a:pt x="272" y="109"/>
                    <a:pt x="272" y="109"/>
                    <a:pt x="272" y="109"/>
                  </a:cubicBezTo>
                  <a:cubicBezTo>
                    <a:pt x="271" y="109"/>
                    <a:pt x="270" y="107"/>
                    <a:pt x="270" y="106"/>
                  </a:cubicBezTo>
                  <a:close/>
                  <a:moveTo>
                    <a:pt x="0" y="91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78"/>
                    <a:pt x="1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77"/>
                    <a:pt x="5" y="78"/>
                    <a:pt x="5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2"/>
                    <a:pt x="0" y="91"/>
                  </a:cubicBezTo>
                  <a:close/>
                  <a:moveTo>
                    <a:pt x="270" y="76"/>
                  </a:moveTo>
                  <a:cubicBezTo>
                    <a:pt x="270" y="64"/>
                    <a:pt x="270" y="64"/>
                    <a:pt x="270" y="64"/>
                  </a:cubicBezTo>
                  <a:cubicBezTo>
                    <a:pt x="270" y="63"/>
                    <a:pt x="271" y="62"/>
                    <a:pt x="272" y="62"/>
                  </a:cubicBezTo>
                  <a:cubicBezTo>
                    <a:pt x="272" y="62"/>
                    <a:pt x="272" y="62"/>
                    <a:pt x="272" y="62"/>
                  </a:cubicBezTo>
                  <a:cubicBezTo>
                    <a:pt x="274" y="62"/>
                    <a:pt x="275" y="63"/>
                    <a:pt x="275" y="64"/>
                  </a:cubicBezTo>
                  <a:cubicBezTo>
                    <a:pt x="275" y="64"/>
                    <a:pt x="275" y="64"/>
                    <a:pt x="275" y="64"/>
                  </a:cubicBezTo>
                  <a:cubicBezTo>
                    <a:pt x="275" y="76"/>
                    <a:pt x="275" y="76"/>
                    <a:pt x="275" y="76"/>
                  </a:cubicBezTo>
                  <a:cubicBezTo>
                    <a:pt x="275" y="77"/>
                    <a:pt x="274" y="79"/>
                    <a:pt x="272" y="79"/>
                  </a:cubicBezTo>
                  <a:cubicBezTo>
                    <a:pt x="272" y="79"/>
                    <a:pt x="272" y="79"/>
                    <a:pt x="272" y="79"/>
                  </a:cubicBezTo>
                  <a:cubicBezTo>
                    <a:pt x="271" y="79"/>
                    <a:pt x="270" y="77"/>
                    <a:pt x="270" y="76"/>
                  </a:cubicBezTo>
                  <a:close/>
                  <a:moveTo>
                    <a:pt x="0" y="61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8"/>
                    <a:pt x="1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4" y="47"/>
                    <a:pt x="5" y="48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2"/>
                    <a:pt x="4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4"/>
                    <a:pt x="0" y="62"/>
                    <a:pt x="0" y="61"/>
                  </a:cubicBezTo>
                  <a:close/>
                  <a:moveTo>
                    <a:pt x="270" y="46"/>
                  </a:moveTo>
                  <a:cubicBezTo>
                    <a:pt x="270" y="34"/>
                    <a:pt x="270" y="34"/>
                    <a:pt x="270" y="34"/>
                  </a:cubicBezTo>
                  <a:cubicBezTo>
                    <a:pt x="270" y="33"/>
                    <a:pt x="271" y="32"/>
                    <a:pt x="272" y="32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74" y="32"/>
                    <a:pt x="275" y="33"/>
                    <a:pt x="275" y="34"/>
                  </a:cubicBezTo>
                  <a:cubicBezTo>
                    <a:pt x="275" y="34"/>
                    <a:pt x="275" y="34"/>
                    <a:pt x="275" y="34"/>
                  </a:cubicBezTo>
                  <a:cubicBezTo>
                    <a:pt x="275" y="46"/>
                    <a:pt x="275" y="46"/>
                    <a:pt x="275" y="46"/>
                  </a:cubicBezTo>
                  <a:cubicBezTo>
                    <a:pt x="275" y="47"/>
                    <a:pt x="274" y="49"/>
                    <a:pt x="272" y="49"/>
                  </a:cubicBezTo>
                  <a:cubicBezTo>
                    <a:pt x="272" y="49"/>
                    <a:pt x="272" y="49"/>
                    <a:pt x="272" y="49"/>
                  </a:cubicBezTo>
                  <a:cubicBezTo>
                    <a:pt x="271" y="49"/>
                    <a:pt x="270" y="47"/>
                    <a:pt x="270" y="46"/>
                  </a:cubicBezTo>
                  <a:close/>
                  <a:moveTo>
                    <a:pt x="0" y="31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7"/>
                    <a:pt x="5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4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2"/>
                    <a:pt x="0" y="31"/>
                  </a:cubicBezTo>
                  <a:close/>
                  <a:moveTo>
                    <a:pt x="270" y="16"/>
                  </a:moveTo>
                  <a:cubicBezTo>
                    <a:pt x="270" y="4"/>
                    <a:pt x="270" y="4"/>
                    <a:pt x="270" y="4"/>
                  </a:cubicBezTo>
                  <a:cubicBezTo>
                    <a:pt x="270" y="3"/>
                    <a:pt x="271" y="2"/>
                    <a:pt x="272" y="2"/>
                  </a:cubicBezTo>
                  <a:cubicBezTo>
                    <a:pt x="272" y="2"/>
                    <a:pt x="272" y="2"/>
                    <a:pt x="272" y="2"/>
                  </a:cubicBezTo>
                  <a:cubicBezTo>
                    <a:pt x="274" y="2"/>
                    <a:pt x="275" y="3"/>
                    <a:pt x="275" y="4"/>
                  </a:cubicBezTo>
                  <a:cubicBezTo>
                    <a:pt x="275" y="4"/>
                    <a:pt x="275" y="4"/>
                    <a:pt x="275" y="4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5" y="17"/>
                    <a:pt x="274" y="19"/>
                    <a:pt x="272" y="19"/>
                  </a:cubicBezTo>
                  <a:cubicBezTo>
                    <a:pt x="272" y="19"/>
                    <a:pt x="272" y="19"/>
                    <a:pt x="272" y="19"/>
                  </a:cubicBezTo>
                  <a:cubicBezTo>
                    <a:pt x="271" y="19"/>
                    <a:pt x="270" y="17"/>
                    <a:pt x="270" y="16"/>
                  </a:cubicBezTo>
                  <a:close/>
                  <a:moveTo>
                    <a:pt x="244" y="5"/>
                  </a:moveTo>
                  <a:cubicBezTo>
                    <a:pt x="242" y="5"/>
                    <a:pt x="241" y="4"/>
                    <a:pt x="241" y="3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1"/>
                    <a:pt x="242" y="0"/>
                    <a:pt x="244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57" y="0"/>
                    <a:pt x="258" y="1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4"/>
                    <a:pt x="257" y="5"/>
                    <a:pt x="256" y="5"/>
                  </a:cubicBezTo>
                  <a:cubicBezTo>
                    <a:pt x="256" y="5"/>
                    <a:pt x="256" y="5"/>
                    <a:pt x="256" y="5"/>
                  </a:cubicBezTo>
                  <a:cubicBezTo>
                    <a:pt x="244" y="5"/>
                    <a:pt x="244" y="5"/>
                    <a:pt x="244" y="5"/>
                  </a:cubicBezTo>
                  <a:close/>
                  <a:moveTo>
                    <a:pt x="214" y="5"/>
                  </a:moveTo>
                  <a:cubicBezTo>
                    <a:pt x="212" y="5"/>
                    <a:pt x="211" y="4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1"/>
                    <a:pt x="212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7" y="0"/>
                    <a:pt x="228" y="1"/>
                    <a:pt x="228" y="3"/>
                  </a:cubicBezTo>
                  <a:cubicBezTo>
                    <a:pt x="228" y="3"/>
                    <a:pt x="228" y="3"/>
                    <a:pt x="228" y="3"/>
                  </a:cubicBezTo>
                  <a:cubicBezTo>
                    <a:pt x="228" y="4"/>
                    <a:pt x="227" y="5"/>
                    <a:pt x="226" y="5"/>
                  </a:cubicBezTo>
                  <a:cubicBezTo>
                    <a:pt x="226" y="5"/>
                    <a:pt x="226" y="5"/>
                    <a:pt x="226" y="5"/>
                  </a:cubicBezTo>
                  <a:cubicBezTo>
                    <a:pt x="214" y="5"/>
                    <a:pt x="214" y="5"/>
                    <a:pt x="214" y="5"/>
                  </a:cubicBezTo>
                  <a:close/>
                  <a:moveTo>
                    <a:pt x="184" y="5"/>
                  </a:moveTo>
                  <a:cubicBezTo>
                    <a:pt x="182" y="5"/>
                    <a:pt x="181" y="4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1"/>
                    <a:pt x="182" y="0"/>
                    <a:pt x="184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7" y="0"/>
                    <a:pt x="198" y="1"/>
                    <a:pt x="198" y="3"/>
                  </a:cubicBezTo>
                  <a:cubicBezTo>
                    <a:pt x="198" y="3"/>
                    <a:pt x="198" y="3"/>
                    <a:pt x="198" y="3"/>
                  </a:cubicBezTo>
                  <a:cubicBezTo>
                    <a:pt x="198" y="4"/>
                    <a:pt x="197" y="5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84" y="5"/>
                    <a:pt x="184" y="5"/>
                    <a:pt x="184" y="5"/>
                  </a:cubicBezTo>
                  <a:close/>
                  <a:moveTo>
                    <a:pt x="154" y="5"/>
                  </a:moveTo>
                  <a:cubicBezTo>
                    <a:pt x="152" y="5"/>
                    <a:pt x="151" y="4"/>
                    <a:pt x="151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1"/>
                    <a:pt x="152" y="0"/>
                    <a:pt x="154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7" y="0"/>
                    <a:pt x="168" y="1"/>
                    <a:pt x="168" y="3"/>
                  </a:cubicBezTo>
                  <a:cubicBezTo>
                    <a:pt x="168" y="3"/>
                    <a:pt x="168" y="3"/>
                    <a:pt x="168" y="3"/>
                  </a:cubicBezTo>
                  <a:cubicBezTo>
                    <a:pt x="168" y="4"/>
                    <a:pt x="167" y="5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54" y="5"/>
                    <a:pt x="154" y="5"/>
                    <a:pt x="154" y="5"/>
                  </a:cubicBezTo>
                  <a:close/>
                  <a:moveTo>
                    <a:pt x="124" y="5"/>
                  </a:moveTo>
                  <a:cubicBezTo>
                    <a:pt x="122" y="5"/>
                    <a:pt x="121" y="4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1"/>
                    <a:pt x="122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7" y="0"/>
                    <a:pt x="138" y="1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4"/>
                    <a:pt x="137" y="5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24" y="5"/>
                    <a:pt x="124" y="5"/>
                    <a:pt x="124" y="5"/>
                  </a:cubicBezTo>
                  <a:close/>
                  <a:moveTo>
                    <a:pt x="94" y="5"/>
                  </a:moveTo>
                  <a:cubicBezTo>
                    <a:pt x="92" y="5"/>
                    <a:pt x="91" y="4"/>
                    <a:pt x="91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1"/>
                    <a:pt x="92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7" y="0"/>
                    <a:pt x="108" y="1"/>
                    <a:pt x="108" y="3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4"/>
                    <a:pt x="107" y="5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94" y="5"/>
                    <a:pt x="94" y="5"/>
                    <a:pt x="94" y="5"/>
                  </a:cubicBezTo>
                  <a:close/>
                  <a:moveTo>
                    <a:pt x="64" y="5"/>
                  </a:moveTo>
                  <a:cubicBezTo>
                    <a:pt x="62" y="5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1"/>
                    <a:pt x="62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8" y="1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4"/>
                    <a:pt x="77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64" y="5"/>
                    <a:pt x="64" y="5"/>
                    <a:pt x="64" y="5"/>
                  </a:cubicBezTo>
                  <a:close/>
                  <a:moveTo>
                    <a:pt x="34" y="5"/>
                  </a:moveTo>
                  <a:cubicBezTo>
                    <a:pt x="32" y="5"/>
                    <a:pt x="31" y="4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1"/>
                    <a:pt x="32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4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4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2" name="Freeform 13"/>
            <p:cNvSpPr/>
            <p:nvPr/>
          </p:nvSpPr>
          <p:spPr bwMode="auto">
            <a:xfrm>
              <a:off x="5278439" y="4649788"/>
              <a:ext cx="522288" cy="206375"/>
            </a:xfrm>
            <a:custGeom>
              <a:avLst/>
              <a:gdLst>
                <a:gd name="T0" fmla="*/ 1 w 139"/>
                <a:gd name="T1" fmla="*/ 54 h 55"/>
                <a:gd name="T2" fmla="*/ 2 w 139"/>
                <a:gd name="T3" fmla="*/ 52 h 55"/>
                <a:gd name="T4" fmla="*/ 2 w 139"/>
                <a:gd name="T5" fmla="*/ 52 h 55"/>
                <a:gd name="T6" fmla="*/ 137 w 139"/>
                <a:gd name="T7" fmla="*/ 1 h 55"/>
                <a:gd name="T8" fmla="*/ 139 w 139"/>
                <a:gd name="T9" fmla="*/ 1 h 55"/>
                <a:gd name="T10" fmla="*/ 139 w 139"/>
                <a:gd name="T11" fmla="*/ 1 h 55"/>
                <a:gd name="T12" fmla="*/ 138 w 139"/>
                <a:gd name="T13" fmla="*/ 3 h 55"/>
                <a:gd name="T14" fmla="*/ 138 w 139"/>
                <a:gd name="T15" fmla="*/ 3 h 55"/>
                <a:gd name="T16" fmla="*/ 3 w 139"/>
                <a:gd name="T17" fmla="*/ 55 h 55"/>
                <a:gd name="T18" fmla="*/ 2 w 139"/>
                <a:gd name="T19" fmla="*/ 55 h 55"/>
                <a:gd name="T20" fmla="*/ 2 w 139"/>
                <a:gd name="T21" fmla="*/ 55 h 55"/>
                <a:gd name="T22" fmla="*/ 1 w 139"/>
                <a:gd name="T23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55">
                  <a:moveTo>
                    <a:pt x="1" y="54"/>
                  </a:moveTo>
                  <a:cubicBezTo>
                    <a:pt x="0" y="54"/>
                    <a:pt x="1" y="53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0"/>
                    <a:pt x="138" y="1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9" y="2"/>
                    <a:pt x="139" y="3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1" y="55"/>
                    <a:pt x="1" y="5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3" name="Freeform 18"/>
            <p:cNvSpPr/>
            <p:nvPr/>
          </p:nvSpPr>
          <p:spPr bwMode="auto">
            <a:xfrm>
              <a:off x="3870326" y="5067300"/>
              <a:ext cx="85725" cy="85725"/>
            </a:xfrm>
            <a:custGeom>
              <a:avLst/>
              <a:gdLst>
                <a:gd name="T0" fmla="*/ 5 w 23"/>
                <a:gd name="T1" fmla="*/ 12 h 23"/>
                <a:gd name="T2" fmla="*/ 9 w 23"/>
                <a:gd name="T3" fmla="*/ 7 h 23"/>
                <a:gd name="T4" fmla="*/ 15 w 23"/>
                <a:gd name="T5" fmla="*/ 8 h 23"/>
                <a:gd name="T6" fmla="*/ 16 w 23"/>
                <a:gd name="T7" fmla="*/ 15 h 23"/>
                <a:gd name="T8" fmla="*/ 10 w 23"/>
                <a:gd name="T9" fmla="*/ 17 h 23"/>
                <a:gd name="T10" fmla="*/ 5 w 23"/>
                <a:gd name="T1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3">
                  <a:moveTo>
                    <a:pt x="5" y="12"/>
                  </a:moveTo>
                  <a:cubicBezTo>
                    <a:pt x="0" y="5"/>
                    <a:pt x="0" y="6"/>
                    <a:pt x="9" y="7"/>
                  </a:cubicBezTo>
                  <a:cubicBezTo>
                    <a:pt x="14" y="0"/>
                    <a:pt x="13" y="0"/>
                    <a:pt x="15" y="8"/>
                  </a:cubicBezTo>
                  <a:cubicBezTo>
                    <a:pt x="23" y="11"/>
                    <a:pt x="23" y="11"/>
                    <a:pt x="16" y="15"/>
                  </a:cubicBezTo>
                  <a:cubicBezTo>
                    <a:pt x="15" y="23"/>
                    <a:pt x="16" y="23"/>
                    <a:pt x="10" y="17"/>
                  </a:cubicBezTo>
                  <a:cubicBezTo>
                    <a:pt x="1" y="20"/>
                    <a:pt x="1" y="20"/>
                    <a:pt x="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4" name="Freeform 19"/>
            <p:cNvSpPr/>
            <p:nvPr/>
          </p:nvSpPr>
          <p:spPr bwMode="auto">
            <a:xfrm>
              <a:off x="3603626" y="4957763"/>
              <a:ext cx="88900" cy="90488"/>
            </a:xfrm>
            <a:custGeom>
              <a:avLst/>
              <a:gdLst>
                <a:gd name="T0" fmla="*/ 6 w 24"/>
                <a:gd name="T1" fmla="*/ 13 h 24"/>
                <a:gd name="T2" fmla="*/ 9 w 24"/>
                <a:gd name="T3" fmla="*/ 8 h 24"/>
                <a:gd name="T4" fmla="*/ 15 w 24"/>
                <a:gd name="T5" fmla="*/ 9 h 24"/>
                <a:gd name="T6" fmla="*/ 16 w 24"/>
                <a:gd name="T7" fmla="*/ 16 h 24"/>
                <a:gd name="T8" fmla="*/ 10 w 24"/>
                <a:gd name="T9" fmla="*/ 18 h 24"/>
                <a:gd name="T10" fmla="*/ 6 w 24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6" y="13"/>
                  </a:moveTo>
                  <a:cubicBezTo>
                    <a:pt x="1" y="6"/>
                    <a:pt x="0" y="6"/>
                    <a:pt x="9" y="8"/>
                  </a:cubicBezTo>
                  <a:cubicBezTo>
                    <a:pt x="14" y="1"/>
                    <a:pt x="14" y="0"/>
                    <a:pt x="15" y="9"/>
                  </a:cubicBezTo>
                  <a:cubicBezTo>
                    <a:pt x="24" y="12"/>
                    <a:pt x="24" y="11"/>
                    <a:pt x="16" y="16"/>
                  </a:cubicBezTo>
                  <a:cubicBezTo>
                    <a:pt x="16" y="24"/>
                    <a:pt x="16" y="24"/>
                    <a:pt x="10" y="18"/>
                  </a:cubicBezTo>
                  <a:cubicBezTo>
                    <a:pt x="2" y="21"/>
                    <a:pt x="2" y="21"/>
                    <a:pt x="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5" name="Freeform 20"/>
            <p:cNvSpPr/>
            <p:nvPr/>
          </p:nvSpPr>
          <p:spPr bwMode="auto">
            <a:xfrm>
              <a:off x="3502026" y="5032375"/>
              <a:ext cx="85725" cy="90488"/>
            </a:xfrm>
            <a:custGeom>
              <a:avLst/>
              <a:gdLst>
                <a:gd name="T0" fmla="*/ 5 w 23"/>
                <a:gd name="T1" fmla="*/ 13 h 24"/>
                <a:gd name="T2" fmla="*/ 9 w 23"/>
                <a:gd name="T3" fmla="*/ 7 h 24"/>
                <a:gd name="T4" fmla="*/ 15 w 23"/>
                <a:gd name="T5" fmla="*/ 9 h 24"/>
                <a:gd name="T6" fmla="*/ 16 w 23"/>
                <a:gd name="T7" fmla="*/ 15 h 24"/>
                <a:gd name="T8" fmla="*/ 10 w 23"/>
                <a:gd name="T9" fmla="*/ 18 h 24"/>
                <a:gd name="T10" fmla="*/ 5 w 23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5" y="13"/>
                  </a:moveTo>
                  <a:cubicBezTo>
                    <a:pt x="0" y="6"/>
                    <a:pt x="0" y="6"/>
                    <a:pt x="9" y="7"/>
                  </a:cubicBezTo>
                  <a:cubicBezTo>
                    <a:pt x="14" y="1"/>
                    <a:pt x="13" y="0"/>
                    <a:pt x="15" y="9"/>
                  </a:cubicBezTo>
                  <a:cubicBezTo>
                    <a:pt x="23" y="12"/>
                    <a:pt x="23" y="11"/>
                    <a:pt x="16" y="15"/>
                  </a:cubicBezTo>
                  <a:cubicBezTo>
                    <a:pt x="16" y="24"/>
                    <a:pt x="16" y="24"/>
                    <a:pt x="10" y="18"/>
                  </a:cubicBezTo>
                  <a:cubicBezTo>
                    <a:pt x="1" y="20"/>
                    <a:pt x="2" y="21"/>
                    <a:pt x="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6" name="Freeform 21"/>
            <p:cNvSpPr/>
            <p:nvPr/>
          </p:nvSpPr>
          <p:spPr bwMode="auto">
            <a:xfrm>
              <a:off x="3249614" y="4976813"/>
              <a:ext cx="87313" cy="90488"/>
            </a:xfrm>
            <a:custGeom>
              <a:avLst/>
              <a:gdLst>
                <a:gd name="T0" fmla="*/ 5 w 23"/>
                <a:gd name="T1" fmla="*/ 13 h 24"/>
                <a:gd name="T2" fmla="*/ 9 w 23"/>
                <a:gd name="T3" fmla="*/ 8 h 24"/>
                <a:gd name="T4" fmla="*/ 15 w 23"/>
                <a:gd name="T5" fmla="*/ 9 h 24"/>
                <a:gd name="T6" fmla="*/ 16 w 23"/>
                <a:gd name="T7" fmla="*/ 16 h 24"/>
                <a:gd name="T8" fmla="*/ 9 w 23"/>
                <a:gd name="T9" fmla="*/ 18 h 24"/>
                <a:gd name="T10" fmla="*/ 5 w 23"/>
                <a:gd name="T1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5" y="13"/>
                  </a:moveTo>
                  <a:cubicBezTo>
                    <a:pt x="0" y="6"/>
                    <a:pt x="0" y="7"/>
                    <a:pt x="9" y="8"/>
                  </a:cubicBezTo>
                  <a:cubicBezTo>
                    <a:pt x="14" y="1"/>
                    <a:pt x="13" y="0"/>
                    <a:pt x="15" y="9"/>
                  </a:cubicBezTo>
                  <a:cubicBezTo>
                    <a:pt x="23" y="12"/>
                    <a:pt x="23" y="11"/>
                    <a:pt x="16" y="16"/>
                  </a:cubicBezTo>
                  <a:cubicBezTo>
                    <a:pt x="15" y="24"/>
                    <a:pt x="16" y="24"/>
                    <a:pt x="9" y="18"/>
                  </a:cubicBezTo>
                  <a:cubicBezTo>
                    <a:pt x="1" y="21"/>
                    <a:pt x="1" y="21"/>
                    <a:pt x="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7" name="Freeform 40"/>
            <p:cNvSpPr/>
            <p:nvPr/>
          </p:nvSpPr>
          <p:spPr bwMode="auto">
            <a:xfrm>
              <a:off x="3106739" y="4781550"/>
              <a:ext cx="214313" cy="101600"/>
            </a:xfrm>
            <a:custGeom>
              <a:avLst/>
              <a:gdLst>
                <a:gd name="T0" fmla="*/ 135 w 135"/>
                <a:gd name="T1" fmla="*/ 64 h 64"/>
                <a:gd name="T2" fmla="*/ 123 w 135"/>
                <a:gd name="T3" fmla="*/ 0 h 64"/>
                <a:gd name="T4" fmla="*/ 85 w 135"/>
                <a:gd name="T5" fmla="*/ 59 h 64"/>
                <a:gd name="T6" fmla="*/ 64 w 135"/>
                <a:gd name="T7" fmla="*/ 2 h 64"/>
                <a:gd name="T8" fmla="*/ 41 w 135"/>
                <a:gd name="T9" fmla="*/ 50 h 64"/>
                <a:gd name="T10" fmla="*/ 5 w 135"/>
                <a:gd name="T11" fmla="*/ 2 h 64"/>
                <a:gd name="T12" fmla="*/ 0 w 135"/>
                <a:gd name="T13" fmla="*/ 64 h 64"/>
                <a:gd name="T14" fmla="*/ 135 w 135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64">
                  <a:moveTo>
                    <a:pt x="135" y="64"/>
                  </a:moveTo>
                  <a:lnTo>
                    <a:pt x="123" y="0"/>
                  </a:lnTo>
                  <a:lnTo>
                    <a:pt x="85" y="59"/>
                  </a:lnTo>
                  <a:lnTo>
                    <a:pt x="64" y="2"/>
                  </a:lnTo>
                  <a:lnTo>
                    <a:pt x="41" y="50"/>
                  </a:lnTo>
                  <a:lnTo>
                    <a:pt x="5" y="2"/>
                  </a:lnTo>
                  <a:lnTo>
                    <a:pt x="0" y="64"/>
                  </a:lnTo>
                  <a:lnTo>
                    <a:pt x="135" y="64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8" name="Freeform 41"/>
            <p:cNvSpPr/>
            <p:nvPr/>
          </p:nvSpPr>
          <p:spPr bwMode="auto">
            <a:xfrm>
              <a:off x="3106739" y="4781550"/>
              <a:ext cx="214313" cy="101600"/>
            </a:xfrm>
            <a:custGeom>
              <a:avLst/>
              <a:gdLst>
                <a:gd name="T0" fmla="*/ 135 w 135"/>
                <a:gd name="T1" fmla="*/ 64 h 64"/>
                <a:gd name="T2" fmla="*/ 123 w 135"/>
                <a:gd name="T3" fmla="*/ 0 h 64"/>
                <a:gd name="T4" fmla="*/ 85 w 135"/>
                <a:gd name="T5" fmla="*/ 59 h 64"/>
                <a:gd name="T6" fmla="*/ 64 w 135"/>
                <a:gd name="T7" fmla="*/ 2 h 64"/>
                <a:gd name="T8" fmla="*/ 41 w 135"/>
                <a:gd name="T9" fmla="*/ 50 h 64"/>
                <a:gd name="T10" fmla="*/ 5 w 135"/>
                <a:gd name="T11" fmla="*/ 2 h 64"/>
                <a:gd name="T12" fmla="*/ 0 w 135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64">
                  <a:moveTo>
                    <a:pt x="135" y="64"/>
                  </a:moveTo>
                  <a:lnTo>
                    <a:pt x="123" y="0"/>
                  </a:lnTo>
                  <a:lnTo>
                    <a:pt x="85" y="59"/>
                  </a:lnTo>
                  <a:lnTo>
                    <a:pt x="64" y="2"/>
                  </a:lnTo>
                  <a:lnTo>
                    <a:pt x="41" y="50"/>
                  </a:lnTo>
                  <a:lnTo>
                    <a:pt x="5" y="2"/>
                  </a:lnTo>
                  <a:lnTo>
                    <a:pt x="0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39" name="Freeform 42"/>
            <p:cNvSpPr/>
            <p:nvPr/>
          </p:nvSpPr>
          <p:spPr bwMode="auto">
            <a:xfrm>
              <a:off x="3100389" y="4773613"/>
              <a:ext cx="225425" cy="115888"/>
            </a:xfrm>
            <a:custGeom>
              <a:avLst/>
              <a:gdLst>
                <a:gd name="T0" fmla="*/ 57 w 60"/>
                <a:gd name="T1" fmla="*/ 29 h 31"/>
                <a:gd name="T2" fmla="*/ 53 w 60"/>
                <a:gd name="T3" fmla="*/ 6 h 31"/>
                <a:gd name="T4" fmla="*/ 40 w 60"/>
                <a:gd name="T5" fmla="*/ 28 h 31"/>
                <a:gd name="T6" fmla="*/ 38 w 60"/>
                <a:gd name="T7" fmla="*/ 28 h 31"/>
                <a:gd name="T8" fmla="*/ 38 w 60"/>
                <a:gd name="T9" fmla="*/ 28 h 31"/>
                <a:gd name="T10" fmla="*/ 37 w 60"/>
                <a:gd name="T11" fmla="*/ 27 h 31"/>
                <a:gd name="T12" fmla="*/ 37 w 60"/>
                <a:gd name="T13" fmla="*/ 27 h 31"/>
                <a:gd name="T14" fmla="*/ 29 w 60"/>
                <a:gd name="T15" fmla="*/ 7 h 31"/>
                <a:gd name="T16" fmla="*/ 20 w 60"/>
                <a:gd name="T17" fmla="*/ 24 h 31"/>
                <a:gd name="T18" fmla="*/ 19 w 60"/>
                <a:gd name="T19" fmla="*/ 25 h 31"/>
                <a:gd name="T20" fmla="*/ 19 w 60"/>
                <a:gd name="T21" fmla="*/ 25 h 31"/>
                <a:gd name="T22" fmla="*/ 18 w 60"/>
                <a:gd name="T23" fmla="*/ 24 h 31"/>
                <a:gd name="T24" fmla="*/ 18 w 60"/>
                <a:gd name="T25" fmla="*/ 24 h 31"/>
                <a:gd name="T26" fmla="*/ 5 w 60"/>
                <a:gd name="T27" fmla="*/ 7 h 31"/>
                <a:gd name="T28" fmla="*/ 4 w 60"/>
                <a:gd name="T29" fmla="*/ 29 h 31"/>
                <a:gd name="T30" fmla="*/ 2 w 60"/>
                <a:gd name="T31" fmla="*/ 31 h 31"/>
                <a:gd name="T32" fmla="*/ 2 w 60"/>
                <a:gd name="T33" fmla="*/ 31 h 31"/>
                <a:gd name="T34" fmla="*/ 1 w 60"/>
                <a:gd name="T35" fmla="*/ 29 h 31"/>
                <a:gd name="T36" fmla="*/ 1 w 60"/>
                <a:gd name="T37" fmla="*/ 29 h 31"/>
                <a:gd name="T38" fmla="*/ 3 w 60"/>
                <a:gd name="T39" fmla="*/ 3 h 31"/>
                <a:gd name="T40" fmla="*/ 4 w 60"/>
                <a:gd name="T41" fmla="*/ 2 h 31"/>
                <a:gd name="T42" fmla="*/ 4 w 60"/>
                <a:gd name="T43" fmla="*/ 2 h 31"/>
                <a:gd name="T44" fmla="*/ 6 w 60"/>
                <a:gd name="T45" fmla="*/ 2 h 31"/>
                <a:gd name="T46" fmla="*/ 6 w 60"/>
                <a:gd name="T47" fmla="*/ 2 h 31"/>
                <a:gd name="T48" fmla="*/ 19 w 60"/>
                <a:gd name="T49" fmla="*/ 20 h 31"/>
                <a:gd name="T50" fmla="*/ 28 w 60"/>
                <a:gd name="T51" fmla="*/ 2 h 31"/>
                <a:gd name="T52" fmla="*/ 29 w 60"/>
                <a:gd name="T53" fmla="*/ 1 h 31"/>
                <a:gd name="T54" fmla="*/ 29 w 60"/>
                <a:gd name="T55" fmla="*/ 1 h 31"/>
                <a:gd name="T56" fmla="*/ 31 w 60"/>
                <a:gd name="T57" fmla="*/ 2 h 31"/>
                <a:gd name="T58" fmla="*/ 31 w 60"/>
                <a:gd name="T59" fmla="*/ 2 h 31"/>
                <a:gd name="T60" fmla="*/ 39 w 60"/>
                <a:gd name="T61" fmla="*/ 23 h 31"/>
                <a:gd name="T62" fmla="*/ 53 w 60"/>
                <a:gd name="T63" fmla="*/ 1 h 31"/>
                <a:gd name="T64" fmla="*/ 54 w 60"/>
                <a:gd name="T65" fmla="*/ 0 h 31"/>
                <a:gd name="T66" fmla="*/ 54 w 60"/>
                <a:gd name="T67" fmla="*/ 0 h 31"/>
                <a:gd name="T68" fmla="*/ 56 w 60"/>
                <a:gd name="T69" fmla="*/ 2 h 31"/>
                <a:gd name="T70" fmla="*/ 56 w 60"/>
                <a:gd name="T71" fmla="*/ 2 h 31"/>
                <a:gd name="T72" fmla="*/ 60 w 60"/>
                <a:gd name="T73" fmla="*/ 29 h 31"/>
                <a:gd name="T74" fmla="*/ 60 w 60"/>
                <a:gd name="T75" fmla="*/ 29 h 31"/>
                <a:gd name="T76" fmla="*/ 59 w 60"/>
                <a:gd name="T77" fmla="*/ 31 h 31"/>
                <a:gd name="T78" fmla="*/ 59 w 60"/>
                <a:gd name="T79" fmla="*/ 31 h 31"/>
                <a:gd name="T80" fmla="*/ 59 w 60"/>
                <a:gd name="T81" fmla="*/ 31 h 31"/>
                <a:gd name="T82" fmla="*/ 59 w 60"/>
                <a:gd name="T83" fmla="*/ 31 h 31"/>
                <a:gd name="T84" fmla="*/ 57 w 60"/>
                <a:gd name="T85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31">
                  <a:moveTo>
                    <a:pt x="57" y="29"/>
                  </a:moveTo>
                  <a:cubicBezTo>
                    <a:pt x="53" y="6"/>
                    <a:pt x="53" y="6"/>
                    <a:pt x="53" y="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5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0"/>
                    <a:pt x="0" y="30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1"/>
                    <a:pt x="56" y="1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30"/>
                    <a:pt x="60" y="30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1"/>
                    <a:pt x="57" y="30"/>
                    <a:pt x="57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0" name="Oval 43"/>
            <p:cNvSpPr>
              <a:spLocks noChangeArrowheads="1"/>
            </p:cNvSpPr>
            <p:nvPr/>
          </p:nvSpPr>
          <p:spPr bwMode="auto">
            <a:xfrm>
              <a:off x="2949576" y="5757863"/>
              <a:ext cx="571500" cy="179388"/>
            </a:xfrm>
            <a:prstGeom prst="ellipse">
              <a:avLst/>
            </a:pr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1" name="Oval 44"/>
            <p:cNvSpPr>
              <a:spLocks noChangeArrowheads="1"/>
            </p:cNvSpPr>
            <p:nvPr/>
          </p:nvSpPr>
          <p:spPr bwMode="auto">
            <a:xfrm>
              <a:off x="3059114" y="5783263"/>
              <a:ext cx="352425" cy="101600"/>
            </a:xfrm>
            <a:prstGeom prst="ellipse">
              <a:avLst/>
            </a:prstGeom>
            <a:solidFill>
              <a:srgbClr val="A6B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2" name="Freeform 45"/>
            <p:cNvSpPr/>
            <p:nvPr/>
          </p:nvSpPr>
          <p:spPr bwMode="auto">
            <a:xfrm>
              <a:off x="3227389" y="5381625"/>
              <a:ext cx="296863" cy="266700"/>
            </a:xfrm>
            <a:custGeom>
              <a:avLst/>
              <a:gdLst>
                <a:gd name="T0" fmla="*/ 0 w 79"/>
                <a:gd name="T1" fmla="*/ 66 h 71"/>
                <a:gd name="T2" fmla="*/ 57 w 79"/>
                <a:gd name="T3" fmla="*/ 29 h 71"/>
                <a:gd name="T4" fmla="*/ 0 w 79"/>
                <a:gd name="T5" fmla="*/ 6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71">
                  <a:moveTo>
                    <a:pt x="0" y="66"/>
                  </a:moveTo>
                  <a:cubicBezTo>
                    <a:pt x="0" y="66"/>
                    <a:pt x="27" y="0"/>
                    <a:pt x="57" y="29"/>
                  </a:cubicBezTo>
                  <a:cubicBezTo>
                    <a:pt x="79" y="50"/>
                    <a:pt x="19" y="71"/>
                    <a:pt x="0" y="66"/>
                  </a:cubicBezTo>
                  <a:close/>
                </a:path>
              </a:pathLst>
            </a:custGeom>
            <a:solidFill>
              <a:srgbClr val="64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3" name="Freeform 46"/>
            <p:cNvSpPr>
              <a:spLocks noEditPoints="1"/>
            </p:cNvSpPr>
            <p:nvPr/>
          </p:nvSpPr>
          <p:spPr bwMode="auto">
            <a:xfrm>
              <a:off x="3219451" y="5457825"/>
              <a:ext cx="244475" cy="179388"/>
            </a:xfrm>
            <a:custGeom>
              <a:avLst/>
              <a:gdLst>
                <a:gd name="T0" fmla="*/ 2 w 65"/>
                <a:gd name="T1" fmla="*/ 47 h 48"/>
                <a:gd name="T2" fmla="*/ 2 w 65"/>
                <a:gd name="T3" fmla="*/ 46 h 48"/>
                <a:gd name="T4" fmla="*/ 3 w 65"/>
                <a:gd name="T5" fmla="*/ 46 h 48"/>
                <a:gd name="T6" fmla="*/ 2 w 65"/>
                <a:gd name="T7" fmla="*/ 46 h 48"/>
                <a:gd name="T8" fmla="*/ 2 w 65"/>
                <a:gd name="T9" fmla="*/ 47 h 48"/>
                <a:gd name="T10" fmla="*/ 1 w 65"/>
                <a:gd name="T11" fmla="*/ 46 h 48"/>
                <a:gd name="T12" fmla="*/ 1 w 65"/>
                <a:gd name="T13" fmla="*/ 46 h 48"/>
                <a:gd name="T14" fmla="*/ 1 w 65"/>
                <a:gd name="T15" fmla="*/ 45 h 48"/>
                <a:gd name="T16" fmla="*/ 1 w 65"/>
                <a:gd name="T17" fmla="*/ 45 h 48"/>
                <a:gd name="T18" fmla="*/ 43 w 65"/>
                <a:gd name="T19" fmla="*/ 0 h 48"/>
                <a:gd name="T20" fmla="*/ 43 w 65"/>
                <a:gd name="T21" fmla="*/ 0 h 48"/>
                <a:gd name="T22" fmla="*/ 60 w 65"/>
                <a:gd name="T23" fmla="*/ 8 h 48"/>
                <a:gd name="T24" fmla="*/ 60 w 65"/>
                <a:gd name="T25" fmla="*/ 8 h 48"/>
                <a:gd name="T26" fmla="*/ 65 w 65"/>
                <a:gd name="T27" fmla="*/ 19 h 48"/>
                <a:gd name="T28" fmla="*/ 65 w 65"/>
                <a:gd name="T29" fmla="*/ 19 h 48"/>
                <a:gd name="T30" fmla="*/ 44 w 65"/>
                <a:gd name="T31" fmla="*/ 39 h 48"/>
                <a:gd name="T32" fmla="*/ 44 w 65"/>
                <a:gd name="T33" fmla="*/ 39 h 48"/>
                <a:gd name="T34" fmla="*/ 9 w 65"/>
                <a:gd name="T35" fmla="*/ 48 h 48"/>
                <a:gd name="T36" fmla="*/ 9 w 65"/>
                <a:gd name="T37" fmla="*/ 48 h 48"/>
                <a:gd name="T38" fmla="*/ 2 w 65"/>
                <a:gd name="T39" fmla="*/ 47 h 48"/>
                <a:gd name="T40" fmla="*/ 9 w 65"/>
                <a:gd name="T41" fmla="*/ 45 h 48"/>
                <a:gd name="T42" fmla="*/ 43 w 65"/>
                <a:gd name="T43" fmla="*/ 37 h 48"/>
                <a:gd name="T44" fmla="*/ 43 w 65"/>
                <a:gd name="T45" fmla="*/ 37 h 48"/>
                <a:gd name="T46" fmla="*/ 62 w 65"/>
                <a:gd name="T47" fmla="*/ 19 h 48"/>
                <a:gd name="T48" fmla="*/ 62 w 65"/>
                <a:gd name="T49" fmla="*/ 19 h 48"/>
                <a:gd name="T50" fmla="*/ 58 w 65"/>
                <a:gd name="T51" fmla="*/ 10 h 48"/>
                <a:gd name="T52" fmla="*/ 58 w 65"/>
                <a:gd name="T53" fmla="*/ 10 h 48"/>
                <a:gd name="T54" fmla="*/ 43 w 65"/>
                <a:gd name="T55" fmla="*/ 3 h 48"/>
                <a:gd name="T56" fmla="*/ 43 w 65"/>
                <a:gd name="T57" fmla="*/ 3 h 48"/>
                <a:gd name="T58" fmla="*/ 15 w 65"/>
                <a:gd name="T59" fmla="*/ 24 h 48"/>
                <a:gd name="T60" fmla="*/ 15 w 65"/>
                <a:gd name="T61" fmla="*/ 24 h 48"/>
                <a:gd name="T62" fmla="*/ 4 w 65"/>
                <a:gd name="T63" fmla="*/ 44 h 48"/>
                <a:gd name="T64" fmla="*/ 4 w 65"/>
                <a:gd name="T65" fmla="*/ 44 h 48"/>
                <a:gd name="T66" fmla="*/ 9 w 65"/>
                <a:gd name="T67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48">
                  <a:moveTo>
                    <a:pt x="2" y="47"/>
                  </a:moveTo>
                  <a:cubicBezTo>
                    <a:pt x="2" y="46"/>
                    <a:pt x="2" y="46"/>
                    <a:pt x="2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1" y="47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6"/>
                    <a:pt x="0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8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4" y="3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3" y="11"/>
                    <a:pt x="65" y="15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27"/>
                    <a:pt x="56" y="34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33" y="45"/>
                    <a:pt x="1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6" y="48"/>
                    <a:pt x="4" y="48"/>
                    <a:pt x="2" y="47"/>
                  </a:cubicBezTo>
                  <a:close/>
                  <a:moveTo>
                    <a:pt x="9" y="45"/>
                  </a:moveTo>
                  <a:cubicBezTo>
                    <a:pt x="19" y="45"/>
                    <a:pt x="32" y="42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54" y="32"/>
                    <a:pt x="62" y="25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6"/>
                    <a:pt x="61" y="13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3" y="5"/>
                    <a:pt x="48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2" y="3"/>
                    <a:pt x="22" y="1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0" y="33"/>
                    <a:pt x="6" y="4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7" y="45"/>
                    <a:pt x="9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4" name="Freeform 47"/>
            <p:cNvSpPr/>
            <p:nvPr/>
          </p:nvSpPr>
          <p:spPr bwMode="auto">
            <a:xfrm>
              <a:off x="2930526" y="5389563"/>
              <a:ext cx="296863" cy="263525"/>
            </a:xfrm>
            <a:custGeom>
              <a:avLst/>
              <a:gdLst>
                <a:gd name="T0" fmla="*/ 79 w 79"/>
                <a:gd name="T1" fmla="*/ 63 h 70"/>
                <a:gd name="T2" fmla="*/ 19 w 79"/>
                <a:gd name="T3" fmla="*/ 32 h 70"/>
                <a:gd name="T4" fmla="*/ 79 w 79"/>
                <a:gd name="T5" fmla="*/ 6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70">
                  <a:moveTo>
                    <a:pt x="79" y="63"/>
                  </a:moveTo>
                  <a:cubicBezTo>
                    <a:pt x="79" y="63"/>
                    <a:pt x="44" y="0"/>
                    <a:pt x="19" y="32"/>
                  </a:cubicBezTo>
                  <a:cubicBezTo>
                    <a:pt x="0" y="57"/>
                    <a:pt x="60" y="70"/>
                    <a:pt x="79" y="63"/>
                  </a:cubicBezTo>
                  <a:close/>
                </a:path>
              </a:pathLst>
            </a:custGeom>
            <a:solidFill>
              <a:srgbClr val="64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5" name="Freeform 48"/>
            <p:cNvSpPr>
              <a:spLocks noEditPoints="1"/>
            </p:cNvSpPr>
            <p:nvPr/>
          </p:nvSpPr>
          <p:spPr bwMode="auto">
            <a:xfrm>
              <a:off x="2982914" y="5472113"/>
              <a:ext cx="247650" cy="169863"/>
            </a:xfrm>
            <a:custGeom>
              <a:avLst/>
              <a:gdLst>
                <a:gd name="T0" fmla="*/ 18 w 66"/>
                <a:gd name="T1" fmla="*/ 38 h 45"/>
                <a:gd name="T2" fmla="*/ 0 w 66"/>
                <a:gd name="T3" fmla="*/ 19 h 45"/>
                <a:gd name="T4" fmla="*/ 0 w 66"/>
                <a:gd name="T5" fmla="*/ 19 h 45"/>
                <a:gd name="T6" fmla="*/ 4 w 66"/>
                <a:gd name="T7" fmla="*/ 10 h 45"/>
                <a:gd name="T8" fmla="*/ 4 w 66"/>
                <a:gd name="T9" fmla="*/ 10 h 45"/>
                <a:gd name="T10" fmla="*/ 21 w 66"/>
                <a:gd name="T11" fmla="*/ 0 h 45"/>
                <a:gd name="T12" fmla="*/ 21 w 66"/>
                <a:gd name="T13" fmla="*/ 0 h 45"/>
                <a:gd name="T14" fmla="*/ 66 w 66"/>
                <a:gd name="T15" fmla="*/ 41 h 45"/>
                <a:gd name="T16" fmla="*/ 66 w 66"/>
                <a:gd name="T17" fmla="*/ 41 h 45"/>
                <a:gd name="T18" fmla="*/ 65 w 66"/>
                <a:gd name="T19" fmla="*/ 41 h 45"/>
                <a:gd name="T20" fmla="*/ 66 w 66"/>
                <a:gd name="T21" fmla="*/ 41 h 45"/>
                <a:gd name="T22" fmla="*/ 66 w 66"/>
                <a:gd name="T23" fmla="*/ 42 h 45"/>
                <a:gd name="T24" fmla="*/ 66 w 66"/>
                <a:gd name="T25" fmla="*/ 42 h 45"/>
                <a:gd name="T26" fmla="*/ 65 w 66"/>
                <a:gd name="T27" fmla="*/ 43 h 45"/>
                <a:gd name="T28" fmla="*/ 65 w 66"/>
                <a:gd name="T29" fmla="*/ 43 h 45"/>
                <a:gd name="T30" fmla="*/ 52 w 66"/>
                <a:gd name="T31" fmla="*/ 45 h 45"/>
                <a:gd name="T32" fmla="*/ 52 w 66"/>
                <a:gd name="T33" fmla="*/ 45 h 45"/>
                <a:gd name="T34" fmla="*/ 18 w 66"/>
                <a:gd name="T35" fmla="*/ 38 h 45"/>
                <a:gd name="T36" fmla="*/ 21 w 66"/>
                <a:gd name="T37" fmla="*/ 3 h 45"/>
                <a:gd name="T38" fmla="*/ 6 w 66"/>
                <a:gd name="T39" fmla="*/ 11 h 45"/>
                <a:gd name="T40" fmla="*/ 6 w 66"/>
                <a:gd name="T41" fmla="*/ 11 h 45"/>
                <a:gd name="T42" fmla="*/ 3 w 66"/>
                <a:gd name="T43" fmla="*/ 19 h 45"/>
                <a:gd name="T44" fmla="*/ 3 w 66"/>
                <a:gd name="T45" fmla="*/ 19 h 45"/>
                <a:gd name="T46" fmla="*/ 19 w 66"/>
                <a:gd name="T47" fmla="*/ 35 h 45"/>
                <a:gd name="T48" fmla="*/ 19 w 66"/>
                <a:gd name="T49" fmla="*/ 35 h 45"/>
                <a:gd name="T50" fmla="*/ 52 w 66"/>
                <a:gd name="T51" fmla="*/ 42 h 45"/>
                <a:gd name="T52" fmla="*/ 52 w 66"/>
                <a:gd name="T53" fmla="*/ 42 h 45"/>
                <a:gd name="T54" fmla="*/ 63 w 66"/>
                <a:gd name="T55" fmla="*/ 40 h 45"/>
                <a:gd name="T56" fmla="*/ 63 w 66"/>
                <a:gd name="T57" fmla="*/ 40 h 45"/>
                <a:gd name="T58" fmla="*/ 50 w 66"/>
                <a:gd name="T59" fmla="*/ 22 h 45"/>
                <a:gd name="T60" fmla="*/ 50 w 66"/>
                <a:gd name="T61" fmla="*/ 22 h 45"/>
                <a:gd name="T62" fmla="*/ 21 w 66"/>
                <a:gd name="T63" fmla="*/ 3 h 45"/>
                <a:gd name="T64" fmla="*/ 21 w 66"/>
                <a:gd name="T65" fmla="*/ 3 h 45"/>
                <a:gd name="T66" fmla="*/ 21 w 66"/>
                <a:gd name="T6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" h="45">
                  <a:moveTo>
                    <a:pt x="18" y="38"/>
                  </a:moveTo>
                  <a:cubicBezTo>
                    <a:pt x="8" y="34"/>
                    <a:pt x="0" y="2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6"/>
                    <a:pt x="1" y="13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9" y="3"/>
                    <a:pt x="15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4" y="0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2"/>
                    <a:pt x="66" y="43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2" y="44"/>
                    <a:pt x="57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1" y="45"/>
                    <a:pt x="28" y="42"/>
                    <a:pt x="18" y="38"/>
                  </a:cubicBezTo>
                  <a:close/>
                  <a:moveTo>
                    <a:pt x="21" y="3"/>
                  </a:moveTo>
                  <a:cubicBezTo>
                    <a:pt x="16" y="3"/>
                    <a:pt x="11" y="5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4"/>
                    <a:pt x="3" y="17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6"/>
                    <a:pt x="9" y="31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9" y="39"/>
                    <a:pt x="42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6" y="42"/>
                    <a:pt x="60" y="41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1" y="37"/>
                    <a:pt x="56" y="30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2" y="12"/>
                    <a:pt x="3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6" name="Freeform 49"/>
            <p:cNvSpPr/>
            <p:nvPr/>
          </p:nvSpPr>
          <p:spPr bwMode="auto">
            <a:xfrm>
              <a:off x="3230564" y="5370513"/>
              <a:ext cx="136525" cy="123825"/>
            </a:xfrm>
            <a:custGeom>
              <a:avLst/>
              <a:gdLst>
                <a:gd name="T0" fmla="*/ 0 w 36"/>
                <a:gd name="T1" fmla="*/ 31 h 33"/>
                <a:gd name="T2" fmla="*/ 24 w 36"/>
                <a:gd name="T3" fmla="*/ 12 h 33"/>
                <a:gd name="T4" fmla="*/ 0 w 36"/>
                <a:gd name="T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3">
                  <a:moveTo>
                    <a:pt x="0" y="31"/>
                  </a:moveTo>
                  <a:cubicBezTo>
                    <a:pt x="0" y="31"/>
                    <a:pt x="8" y="0"/>
                    <a:pt x="24" y="12"/>
                  </a:cubicBezTo>
                  <a:cubicBezTo>
                    <a:pt x="36" y="20"/>
                    <a:pt x="9" y="33"/>
                    <a:pt x="0" y="31"/>
                  </a:cubicBezTo>
                  <a:close/>
                </a:path>
              </a:pathLst>
            </a:custGeom>
            <a:solidFill>
              <a:srgbClr val="A3D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7" name="Freeform 50"/>
            <p:cNvSpPr>
              <a:spLocks noEditPoints="1"/>
            </p:cNvSpPr>
            <p:nvPr/>
          </p:nvSpPr>
          <p:spPr bwMode="auto">
            <a:xfrm>
              <a:off x="3227389" y="5400675"/>
              <a:ext cx="112713" cy="93663"/>
            </a:xfrm>
            <a:custGeom>
              <a:avLst/>
              <a:gdLst>
                <a:gd name="T0" fmla="*/ 1 w 30"/>
                <a:gd name="T1" fmla="*/ 25 h 25"/>
                <a:gd name="T2" fmla="*/ 1 w 30"/>
                <a:gd name="T3" fmla="*/ 23 h 25"/>
                <a:gd name="T4" fmla="*/ 3 w 30"/>
                <a:gd name="T5" fmla="*/ 24 h 25"/>
                <a:gd name="T6" fmla="*/ 1 w 30"/>
                <a:gd name="T7" fmla="*/ 23 h 25"/>
                <a:gd name="T8" fmla="*/ 1 w 30"/>
                <a:gd name="T9" fmla="*/ 25 h 25"/>
                <a:gd name="T10" fmla="*/ 0 w 30"/>
                <a:gd name="T11" fmla="*/ 24 h 25"/>
                <a:gd name="T12" fmla="*/ 0 w 30"/>
                <a:gd name="T13" fmla="*/ 24 h 25"/>
                <a:gd name="T14" fmla="*/ 0 w 30"/>
                <a:gd name="T15" fmla="*/ 23 h 25"/>
                <a:gd name="T16" fmla="*/ 0 w 30"/>
                <a:gd name="T17" fmla="*/ 23 h 25"/>
                <a:gd name="T18" fmla="*/ 4 w 30"/>
                <a:gd name="T19" fmla="*/ 12 h 25"/>
                <a:gd name="T20" fmla="*/ 4 w 30"/>
                <a:gd name="T21" fmla="*/ 12 h 25"/>
                <a:gd name="T22" fmla="*/ 18 w 30"/>
                <a:gd name="T23" fmla="*/ 0 h 25"/>
                <a:gd name="T24" fmla="*/ 18 w 30"/>
                <a:gd name="T25" fmla="*/ 0 h 25"/>
                <a:gd name="T26" fmla="*/ 26 w 30"/>
                <a:gd name="T27" fmla="*/ 3 h 25"/>
                <a:gd name="T28" fmla="*/ 26 w 30"/>
                <a:gd name="T29" fmla="*/ 3 h 25"/>
                <a:gd name="T30" fmla="*/ 30 w 30"/>
                <a:gd name="T31" fmla="*/ 8 h 25"/>
                <a:gd name="T32" fmla="*/ 30 w 30"/>
                <a:gd name="T33" fmla="*/ 8 h 25"/>
                <a:gd name="T34" fmla="*/ 19 w 30"/>
                <a:gd name="T35" fmla="*/ 20 h 25"/>
                <a:gd name="T36" fmla="*/ 19 w 30"/>
                <a:gd name="T37" fmla="*/ 20 h 25"/>
                <a:gd name="T38" fmla="*/ 3 w 30"/>
                <a:gd name="T39" fmla="*/ 25 h 25"/>
                <a:gd name="T40" fmla="*/ 3 w 30"/>
                <a:gd name="T41" fmla="*/ 25 h 25"/>
                <a:gd name="T42" fmla="*/ 1 w 30"/>
                <a:gd name="T43" fmla="*/ 25 h 25"/>
                <a:gd name="T44" fmla="*/ 7 w 30"/>
                <a:gd name="T45" fmla="*/ 13 h 25"/>
                <a:gd name="T46" fmla="*/ 3 w 30"/>
                <a:gd name="T47" fmla="*/ 22 h 25"/>
                <a:gd name="T48" fmla="*/ 3 w 30"/>
                <a:gd name="T49" fmla="*/ 22 h 25"/>
                <a:gd name="T50" fmla="*/ 18 w 30"/>
                <a:gd name="T51" fmla="*/ 17 h 25"/>
                <a:gd name="T52" fmla="*/ 18 w 30"/>
                <a:gd name="T53" fmla="*/ 17 h 25"/>
                <a:gd name="T54" fmla="*/ 27 w 30"/>
                <a:gd name="T55" fmla="*/ 8 h 25"/>
                <a:gd name="T56" fmla="*/ 27 w 30"/>
                <a:gd name="T57" fmla="*/ 8 h 25"/>
                <a:gd name="T58" fmla="*/ 24 w 30"/>
                <a:gd name="T59" fmla="*/ 5 h 25"/>
                <a:gd name="T60" fmla="*/ 24 w 30"/>
                <a:gd name="T61" fmla="*/ 5 h 25"/>
                <a:gd name="T62" fmla="*/ 18 w 30"/>
                <a:gd name="T63" fmla="*/ 3 h 25"/>
                <a:gd name="T64" fmla="*/ 18 w 30"/>
                <a:gd name="T65" fmla="*/ 3 h 25"/>
                <a:gd name="T66" fmla="*/ 18 w 30"/>
                <a:gd name="T67" fmla="*/ 3 h 25"/>
                <a:gd name="T68" fmla="*/ 18 w 30"/>
                <a:gd name="T69" fmla="*/ 3 h 25"/>
                <a:gd name="T70" fmla="*/ 7 w 30"/>
                <a:gd name="T7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25">
                  <a:moveTo>
                    <a:pt x="1" y="25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17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6"/>
                    <a:pt x="11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3" y="1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8" y="4"/>
                    <a:pt x="30" y="6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13"/>
                    <a:pt x="25" y="17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4" y="23"/>
                    <a:pt x="7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1" y="25"/>
                    <a:pt x="1" y="25"/>
                  </a:cubicBezTo>
                  <a:close/>
                  <a:moveTo>
                    <a:pt x="7" y="13"/>
                  </a:moveTo>
                  <a:cubicBezTo>
                    <a:pt x="5" y="17"/>
                    <a:pt x="4" y="20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2"/>
                    <a:pt x="13" y="20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3" y="15"/>
                    <a:pt x="27" y="11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6" y="6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4"/>
                    <a:pt x="20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3" y="3"/>
                    <a:pt x="9" y="8"/>
                    <a:pt x="7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8" name="Freeform 51"/>
            <p:cNvSpPr/>
            <p:nvPr/>
          </p:nvSpPr>
          <p:spPr bwMode="auto">
            <a:xfrm>
              <a:off x="3100389" y="5359400"/>
              <a:ext cx="127000" cy="134938"/>
            </a:xfrm>
            <a:custGeom>
              <a:avLst/>
              <a:gdLst>
                <a:gd name="T0" fmla="*/ 34 w 34"/>
                <a:gd name="T1" fmla="*/ 35 h 36"/>
                <a:gd name="T2" fmla="*/ 10 w 34"/>
                <a:gd name="T3" fmla="*/ 15 h 36"/>
                <a:gd name="T4" fmla="*/ 34 w 34"/>
                <a:gd name="T5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6">
                  <a:moveTo>
                    <a:pt x="34" y="35"/>
                  </a:moveTo>
                  <a:cubicBezTo>
                    <a:pt x="34" y="35"/>
                    <a:pt x="27" y="0"/>
                    <a:pt x="10" y="15"/>
                  </a:cubicBezTo>
                  <a:cubicBezTo>
                    <a:pt x="0" y="24"/>
                    <a:pt x="25" y="36"/>
                    <a:pt x="34" y="35"/>
                  </a:cubicBezTo>
                  <a:close/>
                </a:path>
              </a:pathLst>
            </a:custGeom>
            <a:solidFill>
              <a:srgbClr val="A3D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49" name="Freeform 52"/>
            <p:cNvSpPr>
              <a:spLocks noEditPoints="1"/>
            </p:cNvSpPr>
            <p:nvPr/>
          </p:nvSpPr>
          <p:spPr bwMode="auto">
            <a:xfrm>
              <a:off x="3122614" y="5392738"/>
              <a:ext cx="107950" cy="101600"/>
            </a:xfrm>
            <a:custGeom>
              <a:avLst/>
              <a:gdLst>
                <a:gd name="T0" fmla="*/ 10 w 29"/>
                <a:gd name="T1" fmla="*/ 22 h 27"/>
                <a:gd name="T2" fmla="*/ 0 w 29"/>
                <a:gd name="T3" fmla="*/ 11 h 27"/>
                <a:gd name="T4" fmla="*/ 0 w 29"/>
                <a:gd name="T5" fmla="*/ 11 h 27"/>
                <a:gd name="T6" fmla="*/ 3 w 29"/>
                <a:gd name="T7" fmla="*/ 4 h 27"/>
                <a:gd name="T8" fmla="*/ 3 w 29"/>
                <a:gd name="T9" fmla="*/ 4 h 27"/>
                <a:gd name="T10" fmla="*/ 12 w 29"/>
                <a:gd name="T11" fmla="*/ 0 h 27"/>
                <a:gd name="T12" fmla="*/ 12 w 29"/>
                <a:gd name="T13" fmla="*/ 0 h 27"/>
                <a:gd name="T14" fmla="*/ 25 w 29"/>
                <a:gd name="T15" fmla="*/ 13 h 27"/>
                <a:gd name="T16" fmla="*/ 25 w 29"/>
                <a:gd name="T17" fmla="*/ 13 h 27"/>
                <a:gd name="T18" fmla="*/ 29 w 29"/>
                <a:gd name="T19" fmla="*/ 26 h 27"/>
                <a:gd name="T20" fmla="*/ 29 w 29"/>
                <a:gd name="T21" fmla="*/ 26 h 27"/>
                <a:gd name="T22" fmla="*/ 28 w 29"/>
                <a:gd name="T23" fmla="*/ 26 h 27"/>
                <a:gd name="T24" fmla="*/ 29 w 29"/>
                <a:gd name="T25" fmla="*/ 26 h 27"/>
                <a:gd name="T26" fmla="*/ 29 w 29"/>
                <a:gd name="T27" fmla="*/ 27 h 27"/>
                <a:gd name="T28" fmla="*/ 29 w 29"/>
                <a:gd name="T29" fmla="*/ 27 h 27"/>
                <a:gd name="T30" fmla="*/ 28 w 29"/>
                <a:gd name="T31" fmla="*/ 27 h 27"/>
                <a:gd name="T32" fmla="*/ 28 w 29"/>
                <a:gd name="T33" fmla="*/ 27 h 27"/>
                <a:gd name="T34" fmla="*/ 26 w 29"/>
                <a:gd name="T35" fmla="*/ 27 h 27"/>
                <a:gd name="T36" fmla="*/ 26 w 29"/>
                <a:gd name="T37" fmla="*/ 27 h 27"/>
                <a:gd name="T38" fmla="*/ 10 w 29"/>
                <a:gd name="T39" fmla="*/ 22 h 27"/>
                <a:gd name="T40" fmla="*/ 12 w 29"/>
                <a:gd name="T41" fmla="*/ 3 h 27"/>
                <a:gd name="T42" fmla="*/ 5 w 29"/>
                <a:gd name="T43" fmla="*/ 7 h 27"/>
                <a:gd name="T44" fmla="*/ 5 w 29"/>
                <a:gd name="T45" fmla="*/ 7 h 27"/>
                <a:gd name="T46" fmla="*/ 3 w 29"/>
                <a:gd name="T47" fmla="*/ 11 h 27"/>
                <a:gd name="T48" fmla="*/ 3 w 29"/>
                <a:gd name="T49" fmla="*/ 11 h 27"/>
                <a:gd name="T50" fmla="*/ 12 w 29"/>
                <a:gd name="T51" fmla="*/ 20 h 27"/>
                <a:gd name="T52" fmla="*/ 12 w 29"/>
                <a:gd name="T53" fmla="*/ 20 h 27"/>
                <a:gd name="T54" fmla="*/ 26 w 29"/>
                <a:gd name="T55" fmla="*/ 24 h 27"/>
                <a:gd name="T56" fmla="*/ 26 w 29"/>
                <a:gd name="T57" fmla="*/ 24 h 27"/>
                <a:gd name="T58" fmla="*/ 23 w 29"/>
                <a:gd name="T59" fmla="*/ 15 h 27"/>
                <a:gd name="T60" fmla="*/ 23 w 29"/>
                <a:gd name="T61" fmla="*/ 15 h 27"/>
                <a:gd name="T62" fmla="*/ 12 w 29"/>
                <a:gd name="T63" fmla="*/ 3 h 27"/>
                <a:gd name="T64" fmla="*/ 12 w 29"/>
                <a:gd name="T65" fmla="*/ 3 h 27"/>
                <a:gd name="T66" fmla="*/ 12 w 29"/>
                <a:gd name="T6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27">
                  <a:moveTo>
                    <a:pt x="10" y="22"/>
                  </a:moveTo>
                  <a:cubicBezTo>
                    <a:pt x="5" y="19"/>
                    <a:pt x="0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1"/>
                    <a:pt x="23" y="7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9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7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2" y="27"/>
                    <a:pt x="16" y="25"/>
                    <a:pt x="10" y="22"/>
                  </a:cubicBezTo>
                  <a:close/>
                  <a:moveTo>
                    <a:pt x="12" y="3"/>
                  </a:moveTo>
                  <a:cubicBezTo>
                    <a:pt x="10" y="3"/>
                    <a:pt x="8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7" y="17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6" y="23"/>
                    <a:pt x="22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2"/>
                    <a:pt x="24" y="18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0" y="9"/>
                    <a:pt x="16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0" name="Freeform 53"/>
            <p:cNvSpPr/>
            <p:nvPr/>
          </p:nvSpPr>
          <p:spPr bwMode="auto">
            <a:xfrm>
              <a:off x="3227389" y="5370513"/>
              <a:ext cx="0" cy="458788"/>
            </a:xfrm>
            <a:custGeom>
              <a:avLst/>
              <a:gdLst>
                <a:gd name="T0" fmla="*/ 0 h 289"/>
                <a:gd name="T1" fmla="*/ 289 h 289"/>
                <a:gd name="T2" fmla="*/ 0 h 28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89">
                  <a:moveTo>
                    <a:pt x="0" y="0"/>
                  </a:moveTo>
                  <a:lnTo>
                    <a:pt x="0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C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1" name="Line 54"/>
            <p:cNvSpPr>
              <a:spLocks noChangeShapeType="1"/>
            </p:cNvSpPr>
            <p:nvPr/>
          </p:nvSpPr>
          <p:spPr bwMode="auto">
            <a:xfrm>
              <a:off x="3227389" y="5370513"/>
              <a:ext cx="0" cy="4587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2" name="Freeform 55"/>
            <p:cNvSpPr/>
            <p:nvPr/>
          </p:nvSpPr>
          <p:spPr bwMode="auto">
            <a:xfrm>
              <a:off x="3224214" y="5364163"/>
              <a:ext cx="11113" cy="473075"/>
            </a:xfrm>
            <a:custGeom>
              <a:avLst/>
              <a:gdLst>
                <a:gd name="T0" fmla="*/ 0 w 3"/>
                <a:gd name="T1" fmla="*/ 124 h 126"/>
                <a:gd name="T2" fmla="*/ 0 w 3"/>
                <a:gd name="T3" fmla="*/ 2 h 126"/>
                <a:gd name="T4" fmla="*/ 1 w 3"/>
                <a:gd name="T5" fmla="*/ 0 h 126"/>
                <a:gd name="T6" fmla="*/ 1 w 3"/>
                <a:gd name="T7" fmla="*/ 0 h 126"/>
                <a:gd name="T8" fmla="*/ 3 w 3"/>
                <a:gd name="T9" fmla="*/ 2 h 126"/>
                <a:gd name="T10" fmla="*/ 3 w 3"/>
                <a:gd name="T11" fmla="*/ 2 h 126"/>
                <a:gd name="T12" fmla="*/ 3 w 3"/>
                <a:gd name="T13" fmla="*/ 124 h 126"/>
                <a:gd name="T14" fmla="*/ 1 w 3"/>
                <a:gd name="T15" fmla="*/ 126 h 126"/>
                <a:gd name="T16" fmla="*/ 1 w 3"/>
                <a:gd name="T17" fmla="*/ 126 h 126"/>
                <a:gd name="T18" fmla="*/ 0 w 3"/>
                <a:gd name="T19" fmla="*/ 12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6">
                  <a:moveTo>
                    <a:pt x="0" y="12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3" y="125"/>
                    <a:pt x="2" y="126"/>
                    <a:pt x="1" y="126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126"/>
                    <a:pt x="0" y="125"/>
                    <a:pt x="0" y="1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3" name="Freeform 56"/>
            <p:cNvSpPr/>
            <p:nvPr/>
          </p:nvSpPr>
          <p:spPr bwMode="auto">
            <a:xfrm>
              <a:off x="3084514" y="5156200"/>
              <a:ext cx="334963" cy="225425"/>
            </a:xfrm>
            <a:custGeom>
              <a:avLst/>
              <a:gdLst>
                <a:gd name="T0" fmla="*/ 39 w 89"/>
                <a:gd name="T1" fmla="*/ 17 h 60"/>
                <a:gd name="T2" fmla="*/ 48 w 89"/>
                <a:gd name="T3" fmla="*/ 12 h 60"/>
                <a:gd name="T4" fmla="*/ 63 w 89"/>
                <a:gd name="T5" fmla="*/ 43 h 60"/>
                <a:gd name="T6" fmla="*/ 39 w 89"/>
                <a:gd name="T7" fmla="*/ 59 h 60"/>
                <a:gd name="T8" fmla="*/ 8 w 89"/>
                <a:gd name="T9" fmla="*/ 14 h 60"/>
                <a:gd name="T10" fmla="*/ 39 w 89"/>
                <a:gd name="T11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60">
                  <a:moveTo>
                    <a:pt x="39" y="17"/>
                  </a:moveTo>
                  <a:cubicBezTo>
                    <a:pt x="39" y="17"/>
                    <a:pt x="40" y="21"/>
                    <a:pt x="48" y="12"/>
                  </a:cubicBezTo>
                  <a:cubicBezTo>
                    <a:pt x="58" y="2"/>
                    <a:pt x="89" y="13"/>
                    <a:pt x="63" y="43"/>
                  </a:cubicBezTo>
                  <a:cubicBezTo>
                    <a:pt x="63" y="43"/>
                    <a:pt x="51" y="58"/>
                    <a:pt x="39" y="59"/>
                  </a:cubicBezTo>
                  <a:cubicBezTo>
                    <a:pt x="30" y="60"/>
                    <a:pt x="0" y="30"/>
                    <a:pt x="8" y="14"/>
                  </a:cubicBezTo>
                  <a:cubicBezTo>
                    <a:pt x="14" y="0"/>
                    <a:pt x="32" y="6"/>
                    <a:pt x="39" y="17"/>
                  </a:cubicBezTo>
                  <a:close/>
                </a:path>
              </a:pathLst>
            </a:custGeom>
            <a:solidFill>
              <a:srgbClr val="FFF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4" name="Freeform 57"/>
            <p:cNvSpPr>
              <a:spLocks noEditPoints="1"/>
            </p:cNvSpPr>
            <p:nvPr/>
          </p:nvSpPr>
          <p:spPr bwMode="auto">
            <a:xfrm>
              <a:off x="3103564" y="5172075"/>
              <a:ext cx="263525" cy="209550"/>
            </a:xfrm>
            <a:custGeom>
              <a:avLst/>
              <a:gdLst>
                <a:gd name="T0" fmla="*/ 13 w 70"/>
                <a:gd name="T1" fmla="*/ 43 h 56"/>
                <a:gd name="T2" fmla="*/ 0 w 70"/>
                <a:gd name="T3" fmla="*/ 16 h 56"/>
                <a:gd name="T4" fmla="*/ 0 w 70"/>
                <a:gd name="T5" fmla="*/ 16 h 56"/>
                <a:gd name="T6" fmla="*/ 1 w 70"/>
                <a:gd name="T7" fmla="*/ 10 h 56"/>
                <a:gd name="T8" fmla="*/ 1 w 70"/>
                <a:gd name="T9" fmla="*/ 10 h 56"/>
                <a:gd name="T10" fmla="*/ 15 w 70"/>
                <a:gd name="T11" fmla="*/ 0 h 56"/>
                <a:gd name="T12" fmla="*/ 15 w 70"/>
                <a:gd name="T13" fmla="*/ 0 h 56"/>
                <a:gd name="T14" fmla="*/ 35 w 70"/>
                <a:gd name="T15" fmla="*/ 12 h 56"/>
                <a:gd name="T16" fmla="*/ 35 w 70"/>
                <a:gd name="T17" fmla="*/ 12 h 56"/>
                <a:gd name="T18" fmla="*/ 34 w 70"/>
                <a:gd name="T19" fmla="*/ 13 h 56"/>
                <a:gd name="T20" fmla="*/ 35 w 70"/>
                <a:gd name="T21" fmla="*/ 12 h 56"/>
                <a:gd name="T22" fmla="*/ 35 w 70"/>
                <a:gd name="T23" fmla="*/ 12 h 56"/>
                <a:gd name="T24" fmla="*/ 42 w 70"/>
                <a:gd name="T25" fmla="*/ 7 h 56"/>
                <a:gd name="T26" fmla="*/ 42 w 70"/>
                <a:gd name="T27" fmla="*/ 7 h 56"/>
                <a:gd name="T28" fmla="*/ 53 w 70"/>
                <a:gd name="T29" fmla="*/ 3 h 56"/>
                <a:gd name="T30" fmla="*/ 53 w 70"/>
                <a:gd name="T31" fmla="*/ 3 h 56"/>
                <a:gd name="T32" fmla="*/ 70 w 70"/>
                <a:gd name="T33" fmla="*/ 18 h 56"/>
                <a:gd name="T34" fmla="*/ 70 w 70"/>
                <a:gd name="T35" fmla="*/ 18 h 56"/>
                <a:gd name="T36" fmla="*/ 60 w 70"/>
                <a:gd name="T37" fmla="*/ 40 h 56"/>
                <a:gd name="T38" fmla="*/ 60 w 70"/>
                <a:gd name="T39" fmla="*/ 40 h 56"/>
                <a:gd name="T40" fmla="*/ 34 w 70"/>
                <a:gd name="T41" fmla="*/ 56 h 56"/>
                <a:gd name="T42" fmla="*/ 34 w 70"/>
                <a:gd name="T43" fmla="*/ 56 h 56"/>
                <a:gd name="T44" fmla="*/ 33 w 70"/>
                <a:gd name="T45" fmla="*/ 56 h 56"/>
                <a:gd name="T46" fmla="*/ 33 w 70"/>
                <a:gd name="T47" fmla="*/ 56 h 56"/>
                <a:gd name="T48" fmla="*/ 13 w 70"/>
                <a:gd name="T49" fmla="*/ 43 h 56"/>
                <a:gd name="T50" fmla="*/ 15 w 70"/>
                <a:gd name="T51" fmla="*/ 3 h 56"/>
                <a:gd name="T52" fmla="*/ 4 w 70"/>
                <a:gd name="T53" fmla="*/ 11 h 56"/>
                <a:gd name="T54" fmla="*/ 4 w 70"/>
                <a:gd name="T55" fmla="*/ 11 h 56"/>
                <a:gd name="T56" fmla="*/ 3 w 70"/>
                <a:gd name="T57" fmla="*/ 16 h 56"/>
                <a:gd name="T58" fmla="*/ 3 w 70"/>
                <a:gd name="T59" fmla="*/ 16 h 56"/>
                <a:gd name="T60" fmla="*/ 15 w 70"/>
                <a:gd name="T61" fmla="*/ 41 h 56"/>
                <a:gd name="T62" fmla="*/ 15 w 70"/>
                <a:gd name="T63" fmla="*/ 41 h 56"/>
                <a:gd name="T64" fmla="*/ 33 w 70"/>
                <a:gd name="T65" fmla="*/ 53 h 56"/>
                <a:gd name="T66" fmla="*/ 33 w 70"/>
                <a:gd name="T67" fmla="*/ 53 h 56"/>
                <a:gd name="T68" fmla="*/ 34 w 70"/>
                <a:gd name="T69" fmla="*/ 53 h 56"/>
                <a:gd name="T70" fmla="*/ 34 w 70"/>
                <a:gd name="T71" fmla="*/ 53 h 56"/>
                <a:gd name="T72" fmla="*/ 50 w 70"/>
                <a:gd name="T73" fmla="*/ 45 h 56"/>
                <a:gd name="T74" fmla="*/ 50 w 70"/>
                <a:gd name="T75" fmla="*/ 45 h 56"/>
                <a:gd name="T76" fmla="*/ 57 w 70"/>
                <a:gd name="T77" fmla="*/ 38 h 56"/>
                <a:gd name="T78" fmla="*/ 57 w 70"/>
                <a:gd name="T79" fmla="*/ 38 h 56"/>
                <a:gd name="T80" fmla="*/ 67 w 70"/>
                <a:gd name="T81" fmla="*/ 18 h 56"/>
                <a:gd name="T82" fmla="*/ 67 w 70"/>
                <a:gd name="T83" fmla="*/ 18 h 56"/>
                <a:gd name="T84" fmla="*/ 53 w 70"/>
                <a:gd name="T85" fmla="*/ 6 h 56"/>
                <a:gd name="T86" fmla="*/ 53 w 70"/>
                <a:gd name="T87" fmla="*/ 6 h 56"/>
                <a:gd name="T88" fmla="*/ 44 w 70"/>
                <a:gd name="T89" fmla="*/ 9 h 56"/>
                <a:gd name="T90" fmla="*/ 44 w 70"/>
                <a:gd name="T91" fmla="*/ 9 h 56"/>
                <a:gd name="T92" fmla="*/ 35 w 70"/>
                <a:gd name="T93" fmla="*/ 15 h 56"/>
                <a:gd name="T94" fmla="*/ 35 w 70"/>
                <a:gd name="T95" fmla="*/ 15 h 56"/>
                <a:gd name="T96" fmla="*/ 33 w 70"/>
                <a:gd name="T97" fmla="*/ 13 h 56"/>
                <a:gd name="T98" fmla="*/ 33 w 70"/>
                <a:gd name="T99" fmla="*/ 13 h 56"/>
                <a:gd name="T100" fmla="*/ 15 w 70"/>
                <a:gd name="T101" fmla="*/ 3 h 56"/>
                <a:gd name="T102" fmla="*/ 15 w 70"/>
                <a:gd name="T103" fmla="*/ 3 h 56"/>
                <a:gd name="T104" fmla="*/ 15 w 70"/>
                <a:gd name="T105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56">
                  <a:moveTo>
                    <a:pt x="13" y="43"/>
                  </a:moveTo>
                  <a:cubicBezTo>
                    <a:pt x="6" y="35"/>
                    <a:pt x="0" y="2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3"/>
                    <a:pt x="10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3" y="0"/>
                    <a:pt x="31" y="5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8" y="11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5" y="4"/>
                    <a:pt x="49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61" y="3"/>
                    <a:pt x="70" y="8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24"/>
                    <a:pt x="67" y="31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9" y="40"/>
                    <a:pt x="47" y="55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3" y="56"/>
                    <a:pt x="33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28" y="56"/>
                    <a:pt x="20" y="50"/>
                    <a:pt x="13" y="43"/>
                  </a:cubicBezTo>
                  <a:close/>
                  <a:moveTo>
                    <a:pt x="15" y="3"/>
                  </a:moveTo>
                  <a:cubicBezTo>
                    <a:pt x="11" y="3"/>
                    <a:pt x="7" y="5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3"/>
                    <a:pt x="3" y="14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24"/>
                    <a:pt x="8" y="33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22" y="48"/>
                    <a:pt x="30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9" y="53"/>
                    <a:pt x="45" y="49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4" y="41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64" y="30"/>
                    <a:pt x="67" y="23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0"/>
                    <a:pt x="60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9" y="6"/>
                    <a:pt x="46" y="7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0" y="14"/>
                    <a:pt x="37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3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8"/>
                    <a:pt x="22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5" name="Freeform 58"/>
            <p:cNvSpPr/>
            <p:nvPr/>
          </p:nvSpPr>
          <p:spPr bwMode="auto">
            <a:xfrm>
              <a:off x="3009901" y="5487988"/>
              <a:ext cx="431800" cy="146050"/>
            </a:xfrm>
            <a:custGeom>
              <a:avLst/>
              <a:gdLst>
                <a:gd name="T0" fmla="*/ 57 w 115"/>
                <a:gd name="T1" fmla="*/ 39 h 39"/>
                <a:gd name="T2" fmla="*/ 1 w 115"/>
                <a:gd name="T3" fmla="*/ 5 h 39"/>
                <a:gd name="T4" fmla="*/ 1 w 115"/>
                <a:gd name="T5" fmla="*/ 3 h 39"/>
                <a:gd name="T6" fmla="*/ 1 w 115"/>
                <a:gd name="T7" fmla="*/ 3 h 39"/>
                <a:gd name="T8" fmla="*/ 3 w 115"/>
                <a:gd name="T9" fmla="*/ 2 h 39"/>
                <a:gd name="T10" fmla="*/ 3 w 115"/>
                <a:gd name="T11" fmla="*/ 2 h 39"/>
                <a:gd name="T12" fmla="*/ 58 w 115"/>
                <a:gd name="T13" fmla="*/ 36 h 39"/>
                <a:gd name="T14" fmla="*/ 112 w 115"/>
                <a:gd name="T15" fmla="*/ 0 h 39"/>
                <a:gd name="T16" fmla="*/ 114 w 115"/>
                <a:gd name="T17" fmla="*/ 0 h 39"/>
                <a:gd name="T18" fmla="*/ 114 w 115"/>
                <a:gd name="T19" fmla="*/ 0 h 39"/>
                <a:gd name="T20" fmla="*/ 114 w 115"/>
                <a:gd name="T21" fmla="*/ 3 h 39"/>
                <a:gd name="T22" fmla="*/ 114 w 115"/>
                <a:gd name="T23" fmla="*/ 3 h 39"/>
                <a:gd name="T24" fmla="*/ 59 w 115"/>
                <a:gd name="T25" fmla="*/ 39 h 39"/>
                <a:gd name="T26" fmla="*/ 58 w 115"/>
                <a:gd name="T27" fmla="*/ 39 h 39"/>
                <a:gd name="T28" fmla="*/ 58 w 115"/>
                <a:gd name="T29" fmla="*/ 39 h 39"/>
                <a:gd name="T30" fmla="*/ 57 w 115"/>
                <a:gd name="T3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39">
                  <a:moveTo>
                    <a:pt x="57" y="39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3" y="0"/>
                    <a:pt x="114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1"/>
                    <a:pt x="115" y="2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39"/>
                    <a:pt x="58" y="39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58" y="39"/>
                    <a:pt x="57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6" name="Oval 59"/>
            <p:cNvSpPr>
              <a:spLocks noChangeArrowheads="1"/>
            </p:cNvSpPr>
            <p:nvPr/>
          </p:nvSpPr>
          <p:spPr bwMode="auto">
            <a:xfrm>
              <a:off x="3133726" y="5197475"/>
              <a:ext cx="55563" cy="539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7" name="Oval 99"/>
            <p:cNvSpPr>
              <a:spLocks noChangeArrowheads="1"/>
            </p:cNvSpPr>
            <p:nvPr/>
          </p:nvSpPr>
          <p:spPr bwMode="auto">
            <a:xfrm>
              <a:off x="3430589" y="6200775"/>
              <a:ext cx="569913" cy="180975"/>
            </a:xfrm>
            <a:prstGeom prst="ellipse">
              <a:avLst/>
            </a:prstGeom>
            <a:solidFill>
              <a:srgbClr val="C2D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8" name="Oval 100"/>
            <p:cNvSpPr>
              <a:spLocks noChangeArrowheads="1"/>
            </p:cNvSpPr>
            <p:nvPr/>
          </p:nvSpPr>
          <p:spPr bwMode="auto">
            <a:xfrm>
              <a:off x="3538539" y="6230938"/>
              <a:ext cx="354013" cy="96838"/>
            </a:xfrm>
            <a:prstGeom prst="ellipse">
              <a:avLst/>
            </a:prstGeom>
            <a:solidFill>
              <a:srgbClr val="A6B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59" name="Freeform 101"/>
            <p:cNvSpPr/>
            <p:nvPr/>
          </p:nvSpPr>
          <p:spPr bwMode="auto">
            <a:xfrm>
              <a:off x="3719514" y="5832475"/>
              <a:ext cx="293688" cy="263525"/>
            </a:xfrm>
            <a:custGeom>
              <a:avLst/>
              <a:gdLst>
                <a:gd name="T0" fmla="*/ 0 w 78"/>
                <a:gd name="T1" fmla="*/ 65 h 70"/>
                <a:gd name="T2" fmla="*/ 56 w 78"/>
                <a:gd name="T3" fmla="*/ 28 h 70"/>
                <a:gd name="T4" fmla="*/ 0 w 78"/>
                <a:gd name="T5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70">
                  <a:moveTo>
                    <a:pt x="0" y="65"/>
                  </a:moveTo>
                  <a:cubicBezTo>
                    <a:pt x="0" y="65"/>
                    <a:pt x="26" y="0"/>
                    <a:pt x="56" y="28"/>
                  </a:cubicBezTo>
                  <a:cubicBezTo>
                    <a:pt x="78" y="49"/>
                    <a:pt x="19" y="70"/>
                    <a:pt x="0" y="65"/>
                  </a:cubicBezTo>
                  <a:close/>
                </a:path>
              </a:pathLst>
            </a:custGeom>
            <a:solidFill>
              <a:srgbClr val="A3D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0" name="Freeform 102"/>
            <p:cNvSpPr>
              <a:spLocks noEditPoints="1"/>
            </p:cNvSpPr>
            <p:nvPr/>
          </p:nvSpPr>
          <p:spPr bwMode="auto">
            <a:xfrm>
              <a:off x="3711576" y="5908675"/>
              <a:ext cx="244475" cy="176213"/>
            </a:xfrm>
            <a:custGeom>
              <a:avLst/>
              <a:gdLst>
                <a:gd name="T0" fmla="*/ 1 w 65"/>
                <a:gd name="T1" fmla="*/ 46 h 47"/>
                <a:gd name="T2" fmla="*/ 2 w 65"/>
                <a:gd name="T3" fmla="*/ 45 h 47"/>
                <a:gd name="T4" fmla="*/ 3 w 65"/>
                <a:gd name="T5" fmla="*/ 45 h 47"/>
                <a:gd name="T6" fmla="*/ 2 w 65"/>
                <a:gd name="T7" fmla="*/ 45 h 47"/>
                <a:gd name="T8" fmla="*/ 1 w 65"/>
                <a:gd name="T9" fmla="*/ 46 h 47"/>
                <a:gd name="T10" fmla="*/ 0 w 65"/>
                <a:gd name="T11" fmla="*/ 46 h 47"/>
                <a:gd name="T12" fmla="*/ 0 w 65"/>
                <a:gd name="T13" fmla="*/ 46 h 47"/>
                <a:gd name="T14" fmla="*/ 0 w 65"/>
                <a:gd name="T15" fmla="*/ 44 h 47"/>
                <a:gd name="T16" fmla="*/ 0 w 65"/>
                <a:gd name="T17" fmla="*/ 44 h 47"/>
                <a:gd name="T18" fmla="*/ 43 w 65"/>
                <a:gd name="T19" fmla="*/ 0 h 47"/>
                <a:gd name="T20" fmla="*/ 43 w 65"/>
                <a:gd name="T21" fmla="*/ 0 h 47"/>
                <a:gd name="T22" fmla="*/ 59 w 65"/>
                <a:gd name="T23" fmla="*/ 7 h 47"/>
                <a:gd name="T24" fmla="*/ 59 w 65"/>
                <a:gd name="T25" fmla="*/ 7 h 47"/>
                <a:gd name="T26" fmla="*/ 65 w 65"/>
                <a:gd name="T27" fmla="*/ 18 h 47"/>
                <a:gd name="T28" fmla="*/ 65 w 65"/>
                <a:gd name="T29" fmla="*/ 18 h 47"/>
                <a:gd name="T30" fmla="*/ 44 w 65"/>
                <a:gd name="T31" fmla="*/ 39 h 47"/>
                <a:gd name="T32" fmla="*/ 44 w 65"/>
                <a:gd name="T33" fmla="*/ 39 h 47"/>
                <a:gd name="T34" fmla="*/ 9 w 65"/>
                <a:gd name="T35" fmla="*/ 47 h 47"/>
                <a:gd name="T36" fmla="*/ 9 w 65"/>
                <a:gd name="T37" fmla="*/ 47 h 47"/>
                <a:gd name="T38" fmla="*/ 1 w 65"/>
                <a:gd name="T39" fmla="*/ 46 h 47"/>
                <a:gd name="T40" fmla="*/ 9 w 65"/>
                <a:gd name="T41" fmla="*/ 44 h 47"/>
                <a:gd name="T42" fmla="*/ 43 w 65"/>
                <a:gd name="T43" fmla="*/ 36 h 47"/>
                <a:gd name="T44" fmla="*/ 43 w 65"/>
                <a:gd name="T45" fmla="*/ 36 h 47"/>
                <a:gd name="T46" fmla="*/ 62 w 65"/>
                <a:gd name="T47" fmla="*/ 18 h 47"/>
                <a:gd name="T48" fmla="*/ 62 w 65"/>
                <a:gd name="T49" fmla="*/ 18 h 47"/>
                <a:gd name="T50" fmla="*/ 57 w 65"/>
                <a:gd name="T51" fmla="*/ 10 h 47"/>
                <a:gd name="T52" fmla="*/ 57 w 65"/>
                <a:gd name="T53" fmla="*/ 10 h 47"/>
                <a:gd name="T54" fmla="*/ 43 w 65"/>
                <a:gd name="T55" fmla="*/ 3 h 47"/>
                <a:gd name="T56" fmla="*/ 43 w 65"/>
                <a:gd name="T57" fmla="*/ 3 h 47"/>
                <a:gd name="T58" fmla="*/ 15 w 65"/>
                <a:gd name="T59" fmla="*/ 24 h 47"/>
                <a:gd name="T60" fmla="*/ 15 w 65"/>
                <a:gd name="T61" fmla="*/ 24 h 47"/>
                <a:gd name="T62" fmla="*/ 4 w 65"/>
                <a:gd name="T63" fmla="*/ 44 h 47"/>
                <a:gd name="T64" fmla="*/ 4 w 65"/>
                <a:gd name="T65" fmla="*/ 44 h 47"/>
                <a:gd name="T66" fmla="*/ 9 w 65"/>
                <a:gd name="T67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47">
                  <a:moveTo>
                    <a:pt x="1" y="46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18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8" y="0"/>
                    <a:pt x="54" y="2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3" y="11"/>
                    <a:pt x="65" y="14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27"/>
                    <a:pt x="55" y="34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33" y="44"/>
                    <a:pt x="19" y="47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6" y="47"/>
                    <a:pt x="3" y="47"/>
                    <a:pt x="1" y="46"/>
                  </a:cubicBezTo>
                  <a:close/>
                  <a:moveTo>
                    <a:pt x="9" y="44"/>
                  </a:moveTo>
                  <a:cubicBezTo>
                    <a:pt x="18" y="44"/>
                    <a:pt x="32" y="41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54" y="31"/>
                    <a:pt x="62" y="24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5"/>
                    <a:pt x="60" y="13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2" y="5"/>
                    <a:pt x="47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32" y="3"/>
                    <a:pt x="22" y="1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9" y="32"/>
                    <a:pt x="5" y="40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7" y="44"/>
                    <a:pt x="9" y="4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1" name="Freeform 103"/>
            <p:cNvSpPr/>
            <p:nvPr/>
          </p:nvSpPr>
          <p:spPr bwMode="auto">
            <a:xfrm>
              <a:off x="3422651" y="5837238"/>
              <a:ext cx="293688" cy="266700"/>
            </a:xfrm>
            <a:custGeom>
              <a:avLst/>
              <a:gdLst>
                <a:gd name="T0" fmla="*/ 78 w 78"/>
                <a:gd name="T1" fmla="*/ 64 h 71"/>
                <a:gd name="T2" fmla="*/ 18 w 78"/>
                <a:gd name="T3" fmla="*/ 33 h 71"/>
                <a:gd name="T4" fmla="*/ 78 w 78"/>
                <a:gd name="T5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71">
                  <a:moveTo>
                    <a:pt x="78" y="64"/>
                  </a:moveTo>
                  <a:cubicBezTo>
                    <a:pt x="78" y="64"/>
                    <a:pt x="44" y="0"/>
                    <a:pt x="18" y="33"/>
                  </a:cubicBezTo>
                  <a:cubicBezTo>
                    <a:pt x="0" y="57"/>
                    <a:pt x="60" y="71"/>
                    <a:pt x="78" y="64"/>
                  </a:cubicBezTo>
                  <a:close/>
                </a:path>
              </a:pathLst>
            </a:custGeom>
            <a:solidFill>
              <a:srgbClr val="A3D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2" name="Freeform 104"/>
            <p:cNvSpPr>
              <a:spLocks noEditPoints="1"/>
            </p:cNvSpPr>
            <p:nvPr/>
          </p:nvSpPr>
          <p:spPr bwMode="auto">
            <a:xfrm>
              <a:off x="3471864" y="5919788"/>
              <a:ext cx="250825" cy="168275"/>
            </a:xfrm>
            <a:custGeom>
              <a:avLst/>
              <a:gdLst>
                <a:gd name="T0" fmla="*/ 19 w 67"/>
                <a:gd name="T1" fmla="*/ 39 h 45"/>
                <a:gd name="T2" fmla="*/ 0 w 67"/>
                <a:gd name="T3" fmla="*/ 20 h 45"/>
                <a:gd name="T4" fmla="*/ 0 w 67"/>
                <a:gd name="T5" fmla="*/ 20 h 45"/>
                <a:gd name="T6" fmla="*/ 4 w 67"/>
                <a:gd name="T7" fmla="*/ 10 h 45"/>
                <a:gd name="T8" fmla="*/ 4 w 67"/>
                <a:gd name="T9" fmla="*/ 10 h 45"/>
                <a:gd name="T10" fmla="*/ 22 w 67"/>
                <a:gd name="T11" fmla="*/ 0 h 45"/>
                <a:gd name="T12" fmla="*/ 22 w 67"/>
                <a:gd name="T13" fmla="*/ 0 h 45"/>
                <a:gd name="T14" fmla="*/ 67 w 67"/>
                <a:gd name="T15" fmla="*/ 41 h 45"/>
                <a:gd name="T16" fmla="*/ 67 w 67"/>
                <a:gd name="T17" fmla="*/ 41 h 45"/>
                <a:gd name="T18" fmla="*/ 65 w 67"/>
                <a:gd name="T19" fmla="*/ 42 h 45"/>
                <a:gd name="T20" fmla="*/ 67 w 67"/>
                <a:gd name="T21" fmla="*/ 41 h 45"/>
                <a:gd name="T22" fmla="*/ 67 w 67"/>
                <a:gd name="T23" fmla="*/ 42 h 45"/>
                <a:gd name="T24" fmla="*/ 67 w 67"/>
                <a:gd name="T25" fmla="*/ 42 h 45"/>
                <a:gd name="T26" fmla="*/ 66 w 67"/>
                <a:gd name="T27" fmla="*/ 43 h 45"/>
                <a:gd name="T28" fmla="*/ 66 w 67"/>
                <a:gd name="T29" fmla="*/ 43 h 45"/>
                <a:gd name="T30" fmla="*/ 52 w 67"/>
                <a:gd name="T31" fmla="*/ 45 h 45"/>
                <a:gd name="T32" fmla="*/ 52 w 67"/>
                <a:gd name="T33" fmla="*/ 45 h 45"/>
                <a:gd name="T34" fmla="*/ 19 w 67"/>
                <a:gd name="T35" fmla="*/ 39 h 45"/>
                <a:gd name="T36" fmla="*/ 22 w 67"/>
                <a:gd name="T37" fmla="*/ 3 h 45"/>
                <a:gd name="T38" fmla="*/ 7 w 67"/>
                <a:gd name="T39" fmla="*/ 12 h 45"/>
                <a:gd name="T40" fmla="*/ 7 w 67"/>
                <a:gd name="T41" fmla="*/ 12 h 45"/>
                <a:gd name="T42" fmla="*/ 3 w 67"/>
                <a:gd name="T43" fmla="*/ 20 h 45"/>
                <a:gd name="T44" fmla="*/ 3 w 67"/>
                <a:gd name="T45" fmla="*/ 20 h 45"/>
                <a:gd name="T46" fmla="*/ 20 w 67"/>
                <a:gd name="T47" fmla="*/ 36 h 45"/>
                <a:gd name="T48" fmla="*/ 20 w 67"/>
                <a:gd name="T49" fmla="*/ 36 h 45"/>
                <a:gd name="T50" fmla="*/ 52 w 67"/>
                <a:gd name="T51" fmla="*/ 42 h 45"/>
                <a:gd name="T52" fmla="*/ 52 w 67"/>
                <a:gd name="T53" fmla="*/ 42 h 45"/>
                <a:gd name="T54" fmla="*/ 63 w 67"/>
                <a:gd name="T55" fmla="*/ 41 h 45"/>
                <a:gd name="T56" fmla="*/ 63 w 67"/>
                <a:gd name="T57" fmla="*/ 41 h 45"/>
                <a:gd name="T58" fmla="*/ 51 w 67"/>
                <a:gd name="T59" fmla="*/ 23 h 45"/>
                <a:gd name="T60" fmla="*/ 51 w 67"/>
                <a:gd name="T61" fmla="*/ 23 h 45"/>
                <a:gd name="T62" fmla="*/ 22 w 67"/>
                <a:gd name="T63" fmla="*/ 3 h 45"/>
                <a:gd name="T64" fmla="*/ 22 w 67"/>
                <a:gd name="T65" fmla="*/ 3 h 45"/>
                <a:gd name="T66" fmla="*/ 22 w 67"/>
                <a:gd name="T6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45">
                  <a:moveTo>
                    <a:pt x="19" y="39"/>
                  </a:moveTo>
                  <a:cubicBezTo>
                    <a:pt x="9" y="34"/>
                    <a:pt x="0" y="28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7"/>
                    <a:pt x="2" y="13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0" y="3"/>
                    <a:pt x="16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5" y="0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3"/>
                    <a:pt x="66" y="43"/>
                    <a:pt x="66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2" y="44"/>
                    <a:pt x="58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2" y="45"/>
                    <a:pt x="29" y="43"/>
                    <a:pt x="19" y="39"/>
                  </a:cubicBezTo>
                  <a:close/>
                  <a:moveTo>
                    <a:pt x="22" y="3"/>
                  </a:moveTo>
                  <a:cubicBezTo>
                    <a:pt x="17" y="3"/>
                    <a:pt x="12" y="5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4" y="15"/>
                    <a:pt x="3" y="17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6"/>
                    <a:pt x="10" y="32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30" y="40"/>
                    <a:pt x="42" y="42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6" y="42"/>
                    <a:pt x="60" y="42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1" y="38"/>
                    <a:pt x="57" y="30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2" y="13"/>
                    <a:pt x="3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3" name="Freeform 105"/>
            <p:cNvSpPr/>
            <p:nvPr/>
          </p:nvSpPr>
          <p:spPr bwMode="auto">
            <a:xfrm>
              <a:off x="3719514" y="5821363"/>
              <a:ext cx="134938" cy="120650"/>
            </a:xfrm>
            <a:custGeom>
              <a:avLst/>
              <a:gdLst>
                <a:gd name="T0" fmla="*/ 0 w 36"/>
                <a:gd name="T1" fmla="*/ 31 h 32"/>
                <a:gd name="T2" fmla="*/ 25 w 36"/>
                <a:gd name="T3" fmla="*/ 11 h 32"/>
                <a:gd name="T4" fmla="*/ 0 w 36"/>
                <a:gd name="T5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2">
                  <a:moveTo>
                    <a:pt x="0" y="31"/>
                  </a:moveTo>
                  <a:cubicBezTo>
                    <a:pt x="0" y="31"/>
                    <a:pt x="8" y="0"/>
                    <a:pt x="25" y="11"/>
                  </a:cubicBezTo>
                  <a:cubicBezTo>
                    <a:pt x="36" y="19"/>
                    <a:pt x="10" y="32"/>
                    <a:pt x="0" y="31"/>
                  </a:cubicBezTo>
                  <a:close/>
                </a:path>
              </a:pathLst>
            </a:custGeom>
            <a:solidFill>
              <a:srgbClr val="64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4" name="Freeform 106"/>
            <p:cNvSpPr>
              <a:spLocks noEditPoints="1"/>
            </p:cNvSpPr>
            <p:nvPr/>
          </p:nvSpPr>
          <p:spPr bwMode="auto">
            <a:xfrm>
              <a:off x="3716339" y="5848350"/>
              <a:ext cx="112713" cy="93663"/>
            </a:xfrm>
            <a:custGeom>
              <a:avLst/>
              <a:gdLst>
                <a:gd name="T0" fmla="*/ 1 w 30"/>
                <a:gd name="T1" fmla="*/ 25 h 25"/>
                <a:gd name="T2" fmla="*/ 1 w 30"/>
                <a:gd name="T3" fmla="*/ 24 h 25"/>
                <a:gd name="T4" fmla="*/ 3 w 30"/>
                <a:gd name="T5" fmla="*/ 24 h 25"/>
                <a:gd name="T6" fmla="*/ 1 w 30"/>
                <a:gd name="T7" fmla="*/ 24 h 25"/>
                <a:gd name="T8" fmla="*/ 1 w 30"/>
                <a:gd name="T9" fmla="*/ 25 h 25"/>
                <a:gd name="T10" fmla="*/ 0 w 30"/>
                <a:gd name="T11" fmla="*/ 25 h 25"/>
                <a:gd name="T12" fmla="*/ 0 w 30"/>
                <a:gd name="T13" fmla="*/ 25 h 25"/>
                <a:gd name="T14" fmla="*/ 0 w 30"/>
                <a:gd name="T15" fmla="*/ 23 h 25"/>
                <a:gd name="T16" fmla="*/ 0 w 30"/>
                <a:gd name="T17" fmla="*/ 23 h 25"/>
                <a:gd name="T18" fmla="*/ 4 w 30"/>
                <a:gd name="T19" fmla="*/ 12 h 25"/>
                <a:gd name="T20" fmla="*/ 4 w 30"/>
                <a:gd name="T21" fmla="*/ 12 h 25"/>
                <a:gd name="T22" fmla="*/ 18 w 30"/>
                <a:gd name="T23" fmla="*/ 0 h 25"/>
                <a:gd name="T24" fmla="*/ 18 w 30"/>
                <a:gd name="T25" fmla="*/ 0 h 25"/>
                <a:gd name="T26" fmla="*/ 26 w 30"/>
                <a:gd name="T27" fmla="*/ 3 h 25"/>
                <a:gd name="T28" fmla="*/ 26 w 30"/>
                <a:gd name="T29" fmla="*/ 3 h 25"/>
                <a:gd name="T30" fmla="*/ 30 w 30"/>
                <a:gd name="T31" fmla="*/ 9 h 25"/>
                <a:gd name="T32" fmla="*/ 30 w 30"/>
                <a:gd name="T33" fmla="*/ 9 h 25"/>
                <a:gd name="T34" fmla="*/ 20 w 30"/>
                <a:gd name="T35" fmla="*/ 20 h 25"/>
                <a:gd name="T36" fmla="*/ 20 w 30"/>
                <a:gd name="T37" fmla="*/ 20 h 25"/>
                <a:gd name="T38" fmla="*/ 3 w 30"/>
                <a:gd name="T39" fmla="*/ 25 h 25"/>
                <a:gd name="T40" fmla="*/ 3 w 30"/>
                <a:gd name="T41" fmla="*/ 25 h 25"/>
                <a:gd name="T42" fmla="*/ 1 w 30"/>
                <a:gd name="T43" fmla="*/ 25 h 25"/>
                <a:gd name="T44" fmla="*/ 7 w 30"/>
                <a:gd name="T45" fmla="*/ 13 h 25"/>
                <a:gd name="T46" fmla="*/ 3 w 30"/>
                <a:gd name="T47" fmla="*/ 22 h 25"/>
                <a:gd name="T48" fmla="*/ 3 w 30"/>
                <a:gd name="T49" fmla="*/ 22 h 25"/>
                <a:gd name="T50" fmla="*/ 18 w 30"/>
                <a:gd name="T51" fmla="*/ 18 h 25"/>
                <a:gd name="T52" fmla="*/ 18 w 30"/>
                <a:gd name="T53" fmla="*/ 18 h 25"/>
                <a:gd name="T54" fmla="*/ 27 w 30"/>
                <a:gd name="T55" fmla="*/ 9 h 25"/>
                <a:gd name="T56" fmla="*/ 27 w 30"/>
                <a:gd name="T57" fmla="*/ 9 h 25"/>
                <a:gd name="T58" fmla="*/ 25 w 30"/>
                <a:gd name="T59" fmla="*/ 6 h 25"/>
                <a:gd name="T60" fmla="*/ 25 w 30"/>
                <a:gd name="T61" fmla="*/ 6 h 25"/>
                <a:gd name="T62" fmla="*/ 18 w 30"/>
                <a:gd name="T63" fmla="*/ 3 h 25"/>
                <a:gd name="T64" fmla="*/ 18 w 30"/>
                <a:gd name="T65" fmla="*/ 3 h 25"/>
                <a:gd name="T66" fmla="*/ 18 w 30"/>
                <a:gd name="T67" fmla="*/ 3 h 25"/>
                <a:gd name="T68" fmla="*/ 18 w 30"/>
                <a:gd name="T69" fmla="*/ 3 h 25"/>
                <a:gd name="T70" fmla="*/ 7 w 30"/>
                <a:gd name="T71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25"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18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6"/>
                    <a:pt x="1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1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9" y="5"/>
                    <a:pt x="30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4"/>
                    <a:pt x="25" y="17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4" y="23"/>
                    <a:pt x="8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2" y="25"/>
                    <a:pt x="1" y="25"/>
                  </a:cubicBezTo>
                  <a:close/>
                  <a:moveTo>
                    <a:pt x="7" y="13"/>
                  </a:moveTo>
                  <a:cubicBezTo>
                    <a:pt x="5" y="17"/>
                    <a:pt x="4" y="20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2"/>
                    <a:pt x="13" y="21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3" y="15"/>
                    <a:pt x="27" y="11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4"/>
                    <a:pt x="20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4" y="3"/>
                    <a:pt x="10" y="8"/>
                    <a:pt x="7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5" name="Freeform 107"/>
            <p:cNvSpPr/>
            <p:nvPr/>
          </p:nvSpPr>
          <p:spPr bwMode="auto">
            <a:xfrm>
              <a:off x="3592514" y="5807075"/>
              <a:ext cx="123825" cy="138113"/>
            </a:xfrm>
            <a:custGeom>
              <a:avLst/>
              <a:gdLst>
                <a:gd name="T0" fmla="*/ 33 w 33"/>
                <a:gd name="T1" fmla="*/ 35 h 37"/>
                <a:gd name="T2" fmla="*/ 10 w 33"/>
                <a:gd name="T3" fmla="*/ 15 h 37"/>
                <a:gd name="T4" fmla="*/ 33 w 33"/>
                <a:gd name="T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3" y="35"/>
                  </a:moveTo>
                  <a:cubicBezTo>
                    <a:pt x="33" y="35"/>
                    <a:pt x="26" y="0"/>
                    <a:pt x="10" y="15"/>
                  </a:cubicBezTo>
                  <a:cubicBezTo>
                    <a:pt x="0" y="24"/>
                    <a:pt x="24" y="37"/>
                    <a:pt x="33" y="35"/>
                  </a:cubicBezTo>
                  <a:close/>
                </a:path>
              </a:pathLst>
            </a:custGeom>
            <a:solidFill>
              <a:srgbClr val="64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6" name="Freeform 108"/>
            <p:cNvSpPr>
              <a:spLocks noEditPoints="1"/>
            </p:cNvSpPr>
            <p:nvPr/>
          </p:nvSpPr>
          <p:spPr bwMode="auto">
            <a:xfrm>
              <a:off x="3614739" y="5843588"/>
              <a:ext cx="107950" cy="101600"/>
            </a:xfrm>
            <a:custGeom>
              <a:avLst/>
              <a:gdLst>
                <a:gd name="T0" fmla="*/ 10 w 29"/>
                <a:gd name="T1" fmla="*/ 22 h 27"/>
                <a:gd name="T2" fmla="*/ 0 w 29"/>
                <a:gd name="T3" fmla="*/ 10 h 27"/>
                <a:gd name="T4" fmla="*/ 0 w 29"/>
                <a:gd name="T5" fmla="*/ 10 h 27"/>
                <a:gd name="T6" fmla="*/ 3 w 29"/>
                <a:gd name="T7" fmla="*/ 4 h 27"/>
                <a:gd name="T8" fmla="*/ 3 w 29"/>
                <a:gd name="T9" fmla="*/ 4 h 27"/>
                <a:gd name="T10" fmla="*/ 12 w 29"/>
                <a:gd name="T11" fmla="*/ 0 h 27"/>
                <a:gd name="T12" fmla="*/ 12 w 29"/>
                <a:gd name="T13" fmla="*/ 0 h 27"/>
                <a:gd name="T14" fmla="*/ 25 w 29"/>
                <a:gd name="T15" fmla="*/ 13 h 27"/>
                <a:gd name="T16" fmla="*/ 25 w 29"/>
                <a:gd name="T17" fmla="*/ 13 h 27"/>
                <a:gd name="T18" fmla="*/ 29 w 29"/>
                <a:gd name="T19" fmla="*/ 25 h 27"/>
                <a:gd name="T20" fmla="*/ 29 w 29"/>
                <a:gd name="T21" fmla="*/ 25 h 27"/>
                <a:gd name="T22" fmla="*/ 27 w 29"/>
                <a:gd name="T23" fmla="*/ 25 h 27"/>
                <a:gd name="T24" fmla="*/ 29 w 29"/>
                <a:gd name="T25" fmla="*/ 25 h 27"/>
                <a:gd name="T26" fmla="*/ 29 w 29"/>
                <a:gd name="T27" fmla="*/ 26 h 27"/>
                <a:gd name="T28" fmla="*/ 29 w 29"/>
                <a:gd name="T29" fmla="*/ 26 h 27"/>
                <a:gd name="T30" fmla="*/ 28 w 29"/>
                <a:gd name="T31" fmla="*/ 27 h 27"/>
                <a:gd name="T32" fmla="*/ 28 w 29"/>
                <a:gd name="T33" fmla="*/ 27 h 27"/>
                <a:gd name="T34" fmla="*/ 26 w 29"/>
                <a:gd name="T35" fmla="*/ 27 h 27"/>
                <a:gd name="T36" fmla="*/ 26 w 29"/>
                <a:gd name="T37" fmla="*/ 27 h 27"/>
                <a:gd name="T38" fmla="*/ 10 w 29"/>
                <a:gd name="T39" fmla="*/ 22 h 27"/>
                <a:gd name="T40" fmla="*/ 12 w 29"/>
                <a:gd name="T41" fmla="*/ 3 h 27"/>
                <a:gd name="T42" fmla="*/ 5 w 29"/>
                <a:gd name="T43" fmla="*/ 6 h 27"/>
                <a:gd name="T44" fmla="*/ 5 w 29"/>
                <a:gd name="T45" fmla="*/ 6 h 27"/>
                <a:gd name="T46" fmla="*/ 3 w 29"/>
                <a:gd name="T47" fmla="*/ 10 h 27"/>
                <a:gd name="T48" fmla="*/ 3 w 29"/>
                <a:gd name="T49" fmla="*/ 10 h 27"/>
                <a:gd name="T50" fmla="*/ 11 w 29"/>
                <a:gd name="T51" fmla="*/ 19 h 27"/>
                <a:gd name="T52" fmla="*/ 11 w 29"/>
                <a:gd name="T53" fmla="*/ 19 h 27"/>
                <a:gd name="T54" fmla="*/ 26 w 29"/>
                <a:gd name="T55" fmla="*/ 24 h 27"/>
                <a:gd name="T56" fmla="*/ 26 w 29"/>
                <a:gd name="T57" fmla="*/ 24 h 27"/>
                <a:gd name="T58" fmla="*/ 22 w 29"/>
                <a:gd name="T59" fmla="*/ 14 h 27"/>
                <a:gd name="T60" fmla="*/ 22 w 29"/>
                <a:gd name="T61" fmla="*/ 14 h 27"/>
                <a:gd name="T62" fmla="*/ 12 w 29"/>
                <a:gd name="T63" fmla="*/ 3 h 27"/>
                <a:gd name="T64" fmla="*/ 12 w 29"/>
                <a:gd name="T65" fmla="*/ 3 h 27"/>
                <a:gd name="T66" fmla="*/ 12 w 29"/>
                <a:gd name="T6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27">
                  <a:moveTo>
                    <a:pt x="10" y="22"/>
                  </a:moveTo>
                  <a:cubicBezTo>
                    <a:pt x="5" y="19"/>
                    <a:pt x="0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2" y="7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9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7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1" y="27"/>
                    <a:pt x="15" y="25"/>
                    <a:pt x="10" y="22"/>
                  </a:cubicBezTo>
                  <a:close/>
                  <a:moveTo>
                    <a:pt x="12" y="3"/>
                  </a:moveTo>
                  <a:cubicBezTo>
                    <a:pt x="10" y="3"/>
                    <a:pt x="8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7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6" y="16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6" y="22"/>
                    <a:pt x="22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2"/>
                    <a:pt x="24" y="18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0" y="8"/>
                    <a:pt x="16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7" name="Freeform 109"/>
            <p:cNvSpPr/>
            <p:nvPr/>
          </p:nvSpPr>
          <p:spPr bwMode="auto">
            <a:xfrm>
              <a:off x="3719514" y="5818188"/>
              <a:ext cx="0" cy="461963"/>
            </a:xfrm>
            <a:custGeom>
              <a:avLst/>
              <a:gdLst>
                <a:gd name="T0" fmla="*/ 0 h 291"/>
                <a:gd name="T1" fmla="*/ 291 h 291"/>
                <a:gd name="T2" fmla="*/ 0 h 29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91">
                  <a:moveTo>
                    <a:pt x="0" y="0"/>
                  </a:moveTo>
                  <a:lnTo>
                    <a:pt x="0" y="2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C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8" name="Line 110"/>
            <p:cNvSpPr>
              <a:spLocks noChangeShapeType="1"/>
            </p:cNvSpPr>
            <p:nvPr/>
          </p:nvSpPr>
          <p:spPr bwMode="auto">
            <a:xfrm>
              <a:off x="3719514" y="5818188"/>
              <a:ext cx="0" cy="46196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69" name="Freeform 111"/>
            <p:cNvSpPr/>
            <p:nvPr/>
          </p:nvSpPr>
          <p:spPr bwMode="auto">
            <a:xfrm>
              <a:off x="3711576" y="5813425"/>
              <a:ext cx="11113" cy="469900"/>
            </a:xfrm>
            <a:custGeom>
              <a:avLst/>
              <a:gdLst>
                <a:gd name="T0" fmla="*/ 0 w 3"/>
                <a:gd name="T1" fmla="*/ 124 h 125"/>
                <a:gd name="T2" fmla="*/ 0 w 3"/>
                <a:gd name="T3" fmla="*/ 1 h 125"/>
                <a:gd name="T4" fmla="*/ 2 w 3"/>
                <a:gd name="T5" fmla="*/ 0 h 125"/>
                <a:gd name="T6" fmla="*/ 2 w 3"/>
                <a:gd name="T7" fmla="*/ 0 h 125"/>
                <a:gd name="T8" fmla="*/ 3 w 3"/>
                <a:gd name="T9" fmla="*/ 1 h 125"/>
                <a:gd name="T10" fmla="*/ 3 w 3"/>
                <a:gd name="T11" fmla="*/ 1 h 125"/>
                <a:gd name="T12" fmla="*/ 3 w 3"/>
                <a:gd name="T13" fmla="*/ 124 h 125"/>
                <a:gd name="T14" fmla="*/ 2 w 3"/>
                <a:gd name="T15" fmla="*/ 125 h 125"/>
                <a:gd name="T16" fmla="*/ 2 w 3"/>
                <a:gd name="T17" fmla="*/ 125 h 125"/>
                <a:gd name="T18" fmla="*/ 0 w 3"/>
                <a:gd name="T19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5">
                  <a:moveTo>
                    <a:pt x="0" y="1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3" y="124"/>
                    <a:pt x="3" y="125"/>
                    <a:pt x="2" y="125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1" y="125"/>
                    <a:pt x="0" y="124"/>
                    <a:pt x="0" y="1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0" name="Freeform 112"/>
            <p:cNvSpPr/>
            <p:nvPr/>
          </p:nvSpPr>
          <p:spPr bwMode="auto">
            <a:xfrm>
              <a:off x="3576639" y="5603875"/>
              <a:ext cx="330200" cy="225425"/>
            </a:xfrm>
            <a:custGeom>
              <a:avLst/>
              <a:gdLst>
                <a:gd name="T0" fmla="*/ 39 w 88"/>
                <a:gd name="T1" fmla="*/ 17 h 60"/>
                <a:gd name="T2" fmla="*/ 48 w 88"/>
                <a:gd name="T3" fmla="*/ 13 h 60"/>
                <a:gd name="T4" fmla="*/ 63 w 88"/>
                <a:gd name="T5" fmla="*/ 43 h 60"/>
                <a:gd name="T6" fmla="*/ 38 w 88"/>
                <a:gd name="T7" fmla="*/ 59 h 60"/>
                <a:gd name="T8" fmla="*/ 7 w 88"/>
                <a:gd name="T9" fmla="*/ 15 h 60"/>
                <a:gd name="T10" fmla="*/ 39 w 88"/>
                <a:gd name="T11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60">
                  <a:moveTo>
                    <a:pt x="39" y="17"/>
                  </a:moveTo>
                  <a:cubicBezTo>
                    <a:pt x="39" y="17"/>
                    <a:pt x="39" y="21"/>
                    <a:pt x="48" y="13"/>
                  </a:cubicBezTo>
                  <a:cubicBezTo>
                    <a:pt x="58" y="3"/>
                    <a:pt x="88" y="13"/>
                    <a:pt x="63" y="43"/>
                  </a:cubicBezTo>
                  <a:cubicBezTo>
                    <a:pt x="63" y="43"/>
                    <a:pt x="50" y="58"/>
                    <a:pt x="38" y="59"/>
                  </a:cubicBezTo>
                  <a:cubicBezTo>
                    <a:pt x="29" y="60"/>
                    <a:pt x="0" y="31"/>
                    <a:pt x="7" y="15"/>
                  </a:cubicBezTo>
                  <a:cubicBezTo>
                    <a:pt x="14" y="0"/>
                    <a:pt x="32" y="6"/>
                    <a:pt x="39" y="17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1" name="Freeform 113"/>
            <p:cNvSpPr>
              <a:spLocks noEditPoints="1"/>
            </p:cNvSpPr>
            <p:nvPr/>
          </p:nvSpPr>
          <p:spPr bwMode="auto">
            <a:xfrm>
              <a:off x="3592514" y="5622925"/>
              <a:ext cx="261938" cy="209550"/>
            </a:xfrm>
            <a:custGeom>
              <a:avLst/>
              <a:gdLst>
                <a:gd name="T0" fmla="*/ 14 w 70"/>
                <a:gd name="T1" fmla="*/ 42 h 56"/>
                <a:gd name="T2" fmla="*/ 0 w 70"/>
                <a:gd name="T3" fmla="*/ 16 h 56"/>
                <a:gd name="T4" fmla="*/ 0 w 70"/>
                <a:gd name="T5" fmla="*/ 16 h 56"/>
                <a:gd name="T6" fmla="*/ 2 w 70"/>
                <a:gd name="T7" fmla="*/ 9 h 56"/>
                <a:gd name="T8" fmla="*/ 2 w 70"/>
                <a:gd name="T9" fmla="*/ 9 h 56"/>
                <a:gd name="T10" fmla="*/ 16 w 70"/>
                <a:gd name="T11" fmla="*/ 0 h 56"/>
                <a:gd name="T12" fmla="*/ 16 w 70"/>
                <a:gd name="T13" fmla="*/ 0 h 56"/>
                <a:gd name="T14" fmla="*/ 36 w 70"/>
                <a:gd name="T15" fmla="*/ 11 h 56"/>
                <a:gd name="T16" fmla="*/ 36 w 70"/>
                <a:gd name="T17" fmla="*/ 11 h 56"/>
                <a:gd name="T18" fmla="*/ 35 w 70"/>
                <a:gd name="T19" fmla="*/ 12 h 56"/>
                <a:gd name="T20" fmla="*/ 36 w 70"/>
                <a:gd name="T21" fmla="*/ 11 h 56"/>
                <a:gd name="T22" fmla="*/ 36 w 70"/>
                <a:gd name="T23" fmla="*/ 11 h 56"/>
                <a:gd name="T24" fmla="*/ 43 w 70"/>
                <a:gd name="T25" fmla="*/ 7 h 56"/>
                <a:gd name="T26" fmla="*/ 43 w 70"/>
                <a:gd name="T27" fmla="*/ 7 h 56"/>
                <a:gd name="T28" fmla="*/ 54 w 70"/>
                <a:gd name="T29" fmla="*/ 2 h 56"/>
                <a:gd name="T30" fmla="*/ 54 w 70"/>
                <a:gd name="T31" fmla="*/ 2 h 56"/>
                <a:gd name="T32" fmla="*/ 70 w 70"/>
                <a:gd name="T33" fmla="*/ 18 h 56"/>
                <a:gd name="T34" fmla="*/ 70 w 70"/>
                <a:gd name="T35" fmla="*/ 18 h 56"/>
                <a:gd name="T36" fmla="*/ 60 w 70"/>
                <a:gd name="T37" fmla="*/ 39 h 56"/>
                <a:gd name="T38" fmla="*/ 60 w 70"/>
                <a:gd name="T39" fmla="*/ 39 h 56"/>
                <a:gd name="T40" fmla="*/ 34 w 70"/>
                <a:gd name="T41" fmla="*/ 56 h 56"/>
                <a:gd name="T42" fmla="*/ 34 w 70"/>
                <a:gd name="T43" fmla="*/ 56 h 56"/>
                <a:gd name="T44" fmla="*/ 34 w 70"/>
                <a:gd name="T45" fmla="*/ 56 h 56"/>
                <a:gd name="T46" fmla="*/ 34 w 70"/>
                <a:gd name="T47" fmla="*/ 56 h 56"/>
                <a:gd name="T48" fmla="*/ 14 w 70"/>
                <a:gd name="T49" fmla="*/ 42 h 56"/>
                <a:gd name="T50" fmla="*/ 16 w 70"/>
                <a:gd name="T51" fmla="*/ 3 h 56"/>
                <a:gd name="T52" fmla="*/ 5 w 70"/>
                <a:gd name="T53" fmla="*/ 10 h 56"/>
                <a:gd name="T54" fmla="*/ 5 w 70"/>
                <a:gd name="T55" fmla="*/ 10 h 56"/>
                <a:gd name="T56" fmla="*/ 3 w 70"/>
                <a:gd name="T57" fmla="*/ 16 h 56"/>
                <a:gd name="T58" fmla="*/ 3 w 70"/>
                <a:gd name="T59" fmla="*/ 16 h 56"/>
                <a:gd name="T60" fmla="*/ 16 w 70"/>
                <a:gd name="T61" fmla="*/ 40 h 56"/>
                <a:gd name="T62" fmla="*/ 16 w 70"/>
                <a:gd name="T63" fmla="*/ 40 h 56"/>
                <a:gd name="T64" fmla="*/ 34 w 70"/>
                <a:gd name="T65" fmla="*/ 53 h 56"/>
                <a:gd name="T66" fmla="*/ 34 w 70"/>
                <a:gd name="T67" fmla="*/ 53 h 56"/>
                <a:gd name="T68" fmla="*/ 34 w 70"/>
                <a:gd name="T69" fmla="*/ 53 h 56"/>
                <a:gd name="T70" fmla="*/ 34 w 70"/>
                <a:gd name="T71" fmla="*/ 53 h 56"/>
                <a:gd name="T72" fmla="*/ 50 w 70"/>
                <a:gd name="T73" fmla="*/ 45 h 56"/>
                <a:gd name="T74" fmla="*/ 50 w 70"/>
                <a:gd name="T75" fmla="*/ 45 h 56"/>
                <a:gd name="T76" fmla="*/ 58 w 70"/>
                <a:gd name="T77" fmla="*/ 37 h 56"/>
                <a:gd name="T78" fmla="*/ 58 w 70"/>
                <a:gd name="T79" fmla="*/ 37 h 56"/>
                <a:gd name="T80" fmla="*/ 67 w 70"/>
                <a:gd name="T81" fmla="*/ 18 h 56"/>
                <a:gd name="T82" fmla="*/ 67 w 70"/>
                <a:gd name="T83" fmla="*/ 18 h 56"/>
                <a:gd name="T84" fmla="*/ 54 w 70"/>
                <a:gd name="T85" fmla="*/ 5 h 56"/>
                <a:gd name="T86" fmla="*/ 54 w 70"/>
                <a:gd name="T87" fmla="*/ 5 h 56"/>
                <a:gd name="T88" fmla="*/ 45 w 70"/>
                <a:gd name="T89" fmla="*/ 9 h 56"/>
                <a:gd name="T90" fmla="*/ 45 w 70"/>
                <a:gd name="T91" fmla="*/ 9 h 56"/>
                <a:gd name="T92" fmla="*/ 36 w 70"/>
                <a:gd name="T93" fmla="*/ 14 h 56"/>
                <a:gd name="T94" fmla="*/ 36 w 70"/>
                <a:gd name="T95" fmla="*/ 14 h 56"/>
                <a:gd name="T96" fmla="*/ 33 w 70"/>
                <a:gd name="T97" fmla="*/ 13 h 56"/>
                <a:gd name="T98" fmla="*/ 33 w 70"/>
                <a:gd name="T99" fmla="*/ 13 h 56"/>
                <a:gd name="T100" fmla="*/ 16 w 70"/>
                <a:gd name="T101" fmla="*/ 3 h 56"/>
                <a:gd name="T102" fmla="*/ 16 w 70"/>
                <a:gd name="T103" fmla="*/ 3 h 56"/>
                <a:gd name="T104" fmla="*/ 16 w 70"/>
                <a:gd name="T105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56">
                  <a:moveTo>
                    <a:pt x="14" y="42"/>
                  </a:moveTo>
                  <a:cubicBezTo>
                    <a:pt x="7" y="34"/>
                    <a:pt x="0" y="24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3"/>
                    <a:pt x="10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32" y="5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9" y="11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5" y="4"/>
                    <a:pt x="49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62" y="2"/>
                    <a:pt x="70" y="7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23"/>
                    <a:pt x="67" y="31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48" y="54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29" y="55"/>
                    <a:pt x="21" y="50"/>
                    <a:pt x="14" y="42"/>
                  </a:cubicBezTo>
                  <a:close/>
                  <a:moveTo>
                    <a:pt x="16" y="3"/>
                  </a:moveTo>
                  <a:cubicBezTo>
                    <a:pt x="11" y="3"/>
                    <a:pt x="7" y="5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2"/>
                    <a:pt x="3" y="14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23"/>
                    <a:pt x="9" y="32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23" y="47"/>
                    <a:pt x="31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40" y="52"/>
                    <a:pt x="46" y="48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5" y="41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5" y="29"/>
                    <a:pt x="67" y="22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0"/>
                    <a:pt x="60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0" y="5"/>
                    <a:pt x="47" y="7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0" y="13"/>
                    <a:pt x="38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4" y="14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0" y="7"/>
                    <a:pt x="22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2" name="Freeform 114"/>
            <p:cNvSpPr/>
            <p:nvPr/>
          </p:nvSpPr>
          <p:spPr bwMode="auto">
            <a:xfrm>
              <a:off x="3502026" y="5934075"/>
              <a:ext cx="431800" cy="146050"/>
            </a:xfrm>
            <a:custGeom>
              <a:avLst/>
              <a:gdLst>
                <a:gd name="T0" fmla="*/ 57 w 115"/>
                <a:gd name="T1" fmla="*/ 39 h 39"/>
                <a:gd name="T2" fmla="*/ 1 w 115"/>
                <a:gd name="T3" fmla="*/ 5 h 39"/>
                <a:gd name="T4" fmla="*/ 0 w 115"/>
                <a:gd name="T5" fmla="*/ 3 h 39"/>
                <a:gd name="T6" fmla="*/ 0 w 115"/>
                <a:gd name="T7" fmla="*/ 3 h 39"/>
                <a:gd name="T8" fmla="*/ 2 w 115"/>
                <a:gd name="T9" fmla="*/ 3 h 39"/>
                <a:gd name="T10" fmla="*/ 2 w 115"/>
                <a:gd name="T11" fmla="*/ 3 h 39"/>
                <a:gd name="T12" fmla="*/ 58 w 115"/>
                <a:gd name="T13" fmla="*/ 36 h 39"/>
                <a:gd name="T14" fmla="*/ 112 w 115"/>
                <a:gd name="T15" fmla="*/ 0 h 39"/>
                <a:gd name="T16" fmla="*/ 114 w 115"/>
                <a:gd name="T17" fmla="*/ 1 h 39"/>
                <a:gd name="T18" fmla="*/ 114 w 115"/>
                <a:gd name="T19" fmla="*/ 1 h 39"/>
                <a:gd name="T20" fmla="*/ 114 w 115"/>
                <a:gd name="T21" fmla="*/ 3 h 39"/>
                <a:gd name="T22" fmla="*/ 114 w 115"/>
                <a:gd name="T23" fmla="*/ 3 h 39"/>
                <a:gd name="T24" fmla="*/ 59 w 115"/>
                <a:gd name="T25" fmla="*/ 39 h 39"/>
                <a:gd name="T26" fmla="*/ 58 w 115"/>
                <a:gd name="T27" fmla="*/ 39 h 39"/>
                <a:gd name="T28" fmla="*/ 58 w 115"/>
                <a:gd name="T29" fmla="*/ 39 h 39"/>
                <a:gd name="T30" fmla="*/ 57 w 115"/>
                <a:gd name="T3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39">
                  <a:moveTo>
                    <a:pt x="57" y="39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3" y="0"/>
                    <a:pt x="114" y="0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2"/>
                    <a:pt x="114" y="2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7" y="39"/>
                    <a:pt x="57" y="39"/>
                    <a:pt x="57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3" name="Oval 115"/>
            <p:cNvSpPr>
              <a:spLocks noChangeArrowheads="1"/>
            </p:cNvSpPr>
            <p:nvPr/>
          </p:nvSpPr>
          <p:spPr bwMode="auto">
            <a:xfrm>
              <a:off x="3625851" y="5648325"/>
              <a:ext cx="52388" cy="523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4" name="Freeform 116"/>
            <p:cNvSpPr/>
            <p:nvPr/>
          </p:nvSpPr>
          <p:spPr bwMode="auto">
            <a:xfrm>
              <a:off x="3798889" y="1822450"/>
              <a:ext cx="2659063" cy="2959100"/>
            </a:xfrm>
            <a:custGeom>
              <a:avLst/>
              <a:gdLst>
                <a:gd name="T0" fmla="*/ 270 w 708"/>
                <a:gd name="T1" fmla="*/ 763 h 788"/>
                <a:gd name="T2" fmla="*/ 231 w 708"/>
                <a:gd name="T3" fmla="*/ 763 h 788"/>
                <a:gd name="T4" fmla="*/ 231 w 708"/>
                <a:gd name="T5" fmla="*/ 724 h 788"/>
                <a:gd name="T6" fmla="*/ 256 w 708"/>
                <a:gd name="T7" fmla="*/ 560 h 788"/>
                <a:gd name="T8" fmla="*/ 256 w 708"/>
                <a:gd name="T9" fmla="*/ 560 h 788"/>
                <a:gd name="T10" fmla="*/ 256 w 708"/>
                <a:gd name="T11" fmla="*/ 560 h 788"/>
                <a:gd name="T12" fmla="*/ 378 w 708"/>
                <a:gd name="T13" fmla="*/ 431 h 788"/>
                <a:gd name="T14" fmla="*/ 378 w 708"/>
                <a:gd name="T15" fmla="*/ 431 h 788"/>
                <a:gd name="T16" fmla="*/ 424 w 708"/>
                <a:gd name="T17" fmla="*/ 382 h 788"/>
                <a:gd name="T18" fmla="*/ 424 w 708"/>
                <a:gd name="T19" fmla="*/ 382 h 788"/>
                <a:gd name="T20" fmla="*/ 424 w 708"/>
                <a:gd name="T21" fmla="*/ 382 h 788"/>
                <a:gd name="T22" fmla="*/ 425 w 708"/>
                <a:gd name="T23" fmla="*/ 381 h 788"/>
                <a:gd name="T24" fmla="*/ 441 w 708"/>
                <a:gd name="T25" fmla="*/ 322 h 788"/>
                <a:gd name="T26" fmla="*/ 441 w 708"/>
                <a:gd name="T27" fmla="*/ 322 h 788"/>
                <a:gd name="T28" fmla="*/ 413 w 708"/>
                <a:gd name="T29" fmla="*/ 247 h 788"/>
                <a:gd name="T30" fmla="*/ 413 w 708"/>
                <a:gd name="T31" fmla="*/ 247 h 788"/>
                <a:gd name="T32" fmla="*/ 356 w 708"/>
                <a:gd name="T33" fmla="*/ 231 h 788"/>
                <a:gd name="T34" fmla="*/ 356 w 708"/>
                <a:gd name="T35" fmla="*/ 231 h 788"/>
                <a:gd name="T36" fmla="*/ 305 w 708"/>
                <a:gd name="T37" fmla="*/ 240 h 788"/>
                <a:gd name="T38" fmla="*/ 305 w 708"/>
                <a:gd name="T39" fmla="*/ 240 h 788"/>
                <a:gd name="T40" fmla="*/ 276 w 708"/>
                <a:gd name="T41" fmla="*/ 265 h 788"/>
                <a:gd name="T42" fmla="*/ 276 w 708"/>
                <a:gd name="T43" fmla="*/ 265 h 788"/>
                <a:gd name="T44" fmla="*/ 257 w 708"/>
                <a:gd name="T45" fmla="*/ 342 h 788"/>
                <a:gd name="T46" fmla="*/ 257 w 708"/>
                <a:gd name="T47" fmla="*/ 342 h 788"/>
                <a:gd name="T48" fmla="*/ 257 w 708"/>
                <a:gd name="T49" fmla="*/ 373 h 788"/>
                <a:gd name="T50" fmla="*/ 156 w 708"/>
                <a:gd name="T51" fmla="*/ 407 h 788"/>
                <a:gd name="T52" fmla="*/ 0 w 708"/>
                <a:gd name="T53" fmla="*/ 381 h 788"/>
                <a:gd name="T54" fmla="*/ 63 w 708"/>
                <a:gd name="T55" fmla="*/ 69 h 788"/>
                <a:gd name="T56" fmla="*/ 345 w 708"/>
                <a:gd name="T57" fmla="*/ 0 h 788"/>
                <a:gd name="T58" fmla="*/ 345 w 708"/>
                <a:gd name="T59" fmla="*/ 0 h 788"/>
                <a:gd name="T60" fmla="*/ 552 w 708"/>
                <a:gd name="T61" fmla="*/ 47 h 788"/>
                <a:gd name="T62" fmla="*/ 552 w 708"/>
                <a:gd name="T63" fmla="*/ 47 h 788"/>
                <a:gd name="T64" fmla="*/ 669 w 708"/>
                <a:gd name="T65" fmla="*/ 155 h 788"/>
                <a:gd name="T66" fmla="*/ 669 w 708"/>
                <a:gd name="T67" fmla="*/ 155 h 788"/>
                <a:gd name="T68" fmla="*/ 708 w 708"/>
                <a:gd name="T69" fmla="*/ 316 h 788"/>
                <a:gd name="T70" fmla="*/ 708 w 708"/>
                <a:gd name="T71" fmla="*/ 316 h 788"/>
                <a:gd name="T72" fmla="*/ 661 w 708"/>
                <a:gd name="T73" fmla="*/ 478 h 788"/>
                <a:gd name="T74" fmla="*/ 661 w 708"/>
                <a:gd name="T75" fmla="*/ 478 h 788"/>
                <a:gd name="T76" fmla="*/ 661 w 708"/>
                <a:gd name="T77" fmla="*/ 478 h 788"/>
                <a:gd name="T78" fmla="*/ 539 w 708"/>
                <a:gd name="T79" fmla="*/ 596 h 788"/>
                <a:gd name="T80" fmla="*/ 539 w 708"/>
                <a:gd name="T81" fmla="*/ 596 h 788"/>
                <a:gd name="T82" fmla="*/ 539 w 708"/>
                <a:gd name="T83" fmla="*/ 597 h 788"/>
                <a:gd name="T84" fmla="*/ 538 w 708"/>
                <a:gd name="T85" fmla="*/ 597 h 788"/>
                <a:gd name="T86" fmla="*/ 491 w 708"/>
                <a:gd name="T87" fmla="*/ 642 h 788"/>
                <a:gd name="T88" fmla="*/ 491 w 708"/>
                <a:gd name="T89" fmla="*/ 642 h 788"/>
                <a:gd name="T90" fmla="*/ 490 w 708"/>
                <a:gd name="T91" fmla="*/ 642 h 788"/>
                <a:gd name="T92" fmla="*/ 477 w 708"/>
                <a:gd name="T93" fmla="*/ 724 h 788"/>
                <a:gd name="T94" fmla="*/ 477 w 708"/>
                <a:gd name="T95" fmla="*/ 724 h 788"/>
                <a:gd name="T96" fmla="*/ 477 w 708"/>
                <a:gd name="T97" fmla="*/ 755 h 788"/>
                <a:gd name="T98" fmla="*/ 376 w 708"/>
                <a:gd name="T99" fmla="*/ 788 h 788"/>
                <a:gd name="T100" fmla="*/ 270 w 708"/>
                <a:gd name="T101" fmla="*/ 763 h 788"/>
                <a:gd name="T102" fmla="*/ 270 w 708"/>
                <a:gd name="T103" fmla="*/ 763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8" h="788">
                  <a:moveTo>
                    <a:pt x="270" y="763"/>
                  </a:moveTo>
                  <a:cubicBezTo>
                    <a:pt x="231" y="763"/>
                    <a:pt x="231" y="763"/>
                    <a:pt x="231" y="763"/>
                  </a:cubicBezTo>
                  <a:cubicBezTo>
                    <a:pt x="231" y="724"/>
                    <a:pt x="231" y="724"/>
                    <a:pt x="231" y="724"/>
                  </a:cubicBezTo>
                  <a:cubicBezTo>
                    <a:pt x="232" y="654"/>
                    <a:pt x="238" y="601"/>
                    <a:pt x="256" y="560"/>
                  </a:cubicBezTo>
                  <a:cubicBezTo>
                    <a:pt x="256" y="560"/>
                    <a:pt x="256" y="560"/>
                    <a:pt x="256" y="560"/>
                  </a:cubicBezTo>
                  <a:cubicBezTo>
                    <a:pt x="256" y="560"/>
                    <a:pt x="256" y="560"/>
                    <a:pt x="256" y="560"/>
                  </a:cubicBezTo>
                  <a:cubicBezTo>
                    <a:pt x="278" y="513"/>
                    <a:pt x="319" y="472"/>
                    <a:pt x="378" y="431"/>
                  </a:cubicBezTo>
                  <a:cubicBezTo>
                    <a:pt x="378" y="431"/>
                    <a:pt x="378" y="431"/>
                    <a:pt x="378" y="431"/>
                  </a:cubicBezTo>
                  <a:cubicBezTo>
                    <a:pt x="401" y="414"/>
                    <a:pt x="416" y="397"/>
                    <a:pt x="424" y="382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25" y="381"/>
                    <a:pt x="425" y="381"/>
                    <a:pt x="425" y="381"/>
                  </a:cubicBezTo>
                  <a:cubicBezTo>
                    <a:pt x="435" y="364"/>
                    <a:pt x="440" y="346"/>
                    <a:pt x="441" y="322"/>
                  </a:cubicBezTo>
                  <a:cubicBezTo>
                    <a:pt x="441" y="322"/>
                    <a:pt x="441" y="322"/>
                    <a:pt x="441" y="322"/>
                  </a:cubicBezTo>
                  <a:cubicBezTo>
                    <a:pt x="440" y="283"/>
                    <a:pt x="430" y="262"/>
                    <a:pt x="413" y="247"/>
                  </a:cubicBezTo>
                  <a:cubicBezTo>
                    <a:pt x="413" y="247"/>
                    <a:pt x="413" y="247"/>
                    <a:pt x="413" y="247"/>
                  </a:cubicBezTo>
                  <a:cubicBezTo>
                    <a:pt x="398" y="237"/>
                    <a:pt x="381" y="231"/>
                    <a:pt x="356" y="231"/>
                  </a:cubicBezTo>
                  <a:cubicBezTo>
                    <a:pt x="356" y="231"/>
                    <a:pt x="356" y="231"/>
                    <a:pt x="356" y="231"/>
                  </a:cubicBezTo>
                  <a:cubicBezTo>
                    <a:pt x="334" y="231"/>
                    <a:pt x="318" y="234"/>
                    <a:pt x="305" y="240"/>
                  </a:cubicBezTo>
                  <a:cubicBezTo>
                    <a:pt x="305" y="240"/>
                    <a:pt x="305" y="240"/>
                    <a:pt x="305" y="240"/>
                  </a:cubicBezTo>
                  <a:cubicBezTo>
                    <a:pt x="293" y="246"/>
                    <a:pt x="284" y="253"/>
                    <a:pt x="276" y="265"/>
                  </a:cubicBezTo>
                  <a:cubicBezTo>
                    <a:pt x="276" y="265"/>
                    <a:pt x="276" y="265"/>
                    <a:pt x="276" y="265"/>
                  </a:cubicBezTo>
                  <a:cubicBezTo>
                    <a:pt x="264" y="282"/>
                    <a:pt x="257" y="307"/>
                    <a:pt x="257" y="342"/>
                  </a:cubicBezTo>
                  <a:cubicBezTo>
                    <a:pt x="257" y="342"/>
                    <a:pt x="257" y="342"/>
                    <a:pt x="257" y="342"/>
                  </a:cubicBezTo>
                  <a:cubicBezTo>
                    <a:pt x="257" y="373"/>
                    <a:pt x="257" y="373"/>
                    <a:pt x="257" y="373"/>
                  </a:cubicBezTo>
                  <a:cubicBezTo>
                    <a:pt x="156" y="407"/>
                    <a:pt x="156" y="407"/>
                    <a:pt x="156" y="407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135" y="17"/>
                    <a:pt x="256" y="0"/>
                    <a:pt x="345" y="0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422" y="0"/>
                    <a:pt x="491" y="15"/>
                    <a:pt x="552" y="47"/>
                  </a:cubicBezTo>
                  <a:cubicBezTo>
                    <a:pt x="552" y="47"/>
                    <a:pt x="552" y="47"/>
                    <a:pt x="552" y="47"/>
                  </a:cubicBezTo>
                  <a:cubicBezTo>
                    <a:pt x="602" y="72"/>
                    <a:pt x="643" y="109"/>
                    <a:pt x="669" y="155"/>
                  </a:cubicBezTo>
                  <a:cubicBezTo>
                    <a:pt x="669" y="155"/>
                    <a:pt x="669" y="155"/>
                    <a:pt x="669" y="155"/>
                  </a:cubicBezTo>
                  <a:cubicBezTo>
                    <a:pt x="695" y="201"/>
                    <a:pt x="708" y="256"/>
                    <a:pt x="708" y="316"/>
                  </a:cubicBezTo>
                  <a:cubicBezTo>
                    <a:pt x="708" y="316"/>
                    <a:pt x="708" y="316"/>
                    <a:pt x="708" y="316"/>
                  </a:cubicBezTo>
                  <a:cubicBezTo>
                    <a:pt x="708" y="376"/>
                    <a:pt x="692" y="432"/>
                    <a:pt x="661" y="478"/>
                  </a:cubicBezTo>
                  <a:cubicBezTo>
                    <a:pt x="661" y="478"/>
                    <a:pt x="661" y="478"/>
                    <a:pt x="661" y="478"/>
                  </a:cubicBezTo>
                  <a:cubicBezTo>
                    <a:pt x="661" y="478"/>
                    <a:pt x="661" y="478"/>
                    <a:pt x="661" y="478"/>
                  </a:cubicBezTo>
                  <a:cubicBezTo>
                    <a:pt x="634" y="517"/>
                    <a:pt x="594" y="555"/>
                    <a:pt x="539" y="596"/>
                  </a:cubicBezTo>
                  <a:cubicBezTo>
                    <a:pt x="539" y="596"/>
                    <a:pt x="539" y="596"/>
                    <a:pt x="539" y="596"/>
                  </a:cubicBezTo>
                  <a:cubicBezTo>
                    <a:pt x="539" y="597"/>
                    <a:pt x="539" y="597"/>
                    <a:pt x="539" y="597"/>
                  </a:cubicBezTo>
                  <a:cubicBezTo>
                    <a:pt x="538" y="597"/>
                    <a:pt x="538" y="597"/>
                    <a:pt x="538" y="597"/>
                  </a:cubicBezTo>
                  <a:cubicBezTo>
                    <a:pt x="510" y="616"/>
                    <a:pt x="495" y="633"/>
                    <a:pt x="491" y="642"/>
                  </a:cubicBezTo>
                  <a:cubicBezTo>
                    <a:pt x="491" y="642"/>
                    <a:pt x="491" y="642"/>
                    <a:pt x="491" y="642"/>
                  </a:cubicBezTo>
                  <a:cubicBezTo>
                    <a:pt x="490" y="642"/>
                    <a:pt x="490" y="642"/>
                    <a:pt x="490" y="642"/>
                  </a:cubicBezTo>
                  <a:cubicBezTo>
                    <a:pt x="483" y="655"/>
                    <a:pt x="477" y="683"/>
                    <a:pt x="477" y="724"/>
                  </a:cubicBezTo>
                  <a:cubicBezTo>
                    <a:pt x="477" y="724"/>
                    <a:pt x="477" y="724"/>
                    <a:pt x="477" y="724"/>
                  </a:cubicBezTo>
                  <a:cubicBezTo>
                    <a:pt x="477" y="755"/>
                    <a:pt x="477" y="755"/>
                    <a:pt x="477" y="755"/>
                  </a:cubicBezTo>
                  <a:cubicBezTo>
                    <a:pt x="376" y="788"/>
                    <a:pt x="376" y="788"/>
                    <a:pt x="376" y="788"/>
                  </a:cubicBezTo>
                  <a:cubicBezTo>
                    <a:pt x="270" y="763"/>
                    <a:pt x="270" y="763"/>
                    <a:pt x="270" y="763"/>
                  </a:cubicBezTo>
                  <a:cubicBezTo>
                    <a:pt x="270" y="763"/>
                    <a:pt x="270" y="763"/>
                    <a:pt x="270" y="763"/>
                  </a:cubicBezTo>
                </a:path>
              </a:pathLst>
            </a:custGeom>
            <a:solidFill>
              <a:srgbClr val="D98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5" name="Freeform 117"/>
            <p:cNvSpPr>
              <a:spLocks noEditPoints="1"/>
            </p:cNvSpPr>
            <p:nvPr/>
          </p:nvSpPr>
          <p:spPr bwMode="auto">
            <a:xfrm>
              <a:off x="3794126" y="1817688"/>
              <a:ext cx="2667000" cy="2967038"/>
            </a:xfrm>
            <a:custGeom>
              <a:avLst/>
              <a:gdLst>
                <a:gd name="T0" fmla="*/ 231 w 710"/>
                <a:gd name="T1" fmla="*/ 765 h 790"/>
                <a:gd name="T2" fmla="*/ 231 w 710"/>
                <a:gd name="T3" fmla="*/ 764 h 790"/>
                <a:gd name="T4" fmla="*/ 256 w 710"/>
                <a:gd name="T5" fmla="*/ 561 h 790"/>
                <a:gd name="T6" fmla="*/ 378 w 710"/>
                <a:gd name="T7" fmla="*/ 431 h 790"/>
                <a:gd name="T8" fmla="*/ 424 w 710"/>
                <a:gd name="T9" fmla="*/ 382 h 790"/>
                <a:gd name="T10" fmla="*/ 440 w 710"/>
                <a:gd name="T11" fmla="*/ 323 h 790"/>
                <a:gd name="T12" fmla="*/ 413 w 710"/>
                <a:gd name="T13" fmla="*/ 250 h 790"/>
                <a:gd name="T14" fmla="*/ 307 w 710"/>
                <a:gd name="T15" fmla="*/ 242 h 790"/>
                <a:gd name="T16" fmla="*/ 278 w 710"/>
                <a:gd name="T17" fmla="*/ 267 h 790"/>
                <a:gd name="T18" fmla="*/ 259 w 710"/>
                <a:gd name="T19" fmla="*/ 374 h 790"/>
                <a:gd name="T20" fmla="*/ 157 w 710"/>
                <a:gd name="T21" fmla="*/ 409 h 790"/>
                <a:gd name="T22" fmla="*/ 0 w 710"/>
                <a:gd name="T23" fmla="*/ 383 h 790"/>
                <a:gd name="T24" fmla="*/ 0 w 710"/>
                <a:gd name="T25" fmla="*/ 382 h 790"/>
                <a:gd name="T26" fmla="*/ 64 w 710"/>
                <a:gd name="T27" fmla="*/ 69 h 790"/>
                <a:gd name="T28" fmla="*/ 346 w 710"/>
                <a:gd name="T29" fmla="*/ 0 h 790"/>
                <a:gd name="T30" fmla="*/ 346 w 710"/>
                <a:gd name="T31" fmla="*/ 0 h 790"/>
                <a:gd name="T32" fmla="*/ 671 w 710"/>
                <a:gd name="T33" fmla="*/ 155 h 790"/>
                <a:gd name="T34" fmla="*/ 710 w 710"/>
                <a:gd name="T35" fmla="*/ 317 h 790"/>
                <a:gd name="T36" fmla="*/ 710 w 710"/>
                <a:gd name="T37" fmla="*/ 318 h 790"/>
                <a:gd name="T38" fmla="*/ 663 w 710"/>
                <a:gd name="T39" fmla="*/ 480 h 790"/>
                <a:gd name="T40" fmla="*/ 663 w 710"/>
                <a:gd name="T41" fmla="*/ 480 h 790"/>
                <a:gd name="T42" fmla="*/ 663 w 710"/>
                <a:gd name="T43" fmla="*/ 480 h 790"/>
                <a:gd name="T44" fmla="*/ 540 w 710"/>
                <a:gd name="T45" fmla="*/ 599 h 790"/>
                <a:gd name="T46" fmla="*/ 493 w 710"/>
                <a:gd name="T47" fmla="*/ 643 h 790"/>
                <a:gd name="T48" fmla="*/ 480 w 710"/>
                <a:gd name="T49" fmla="*/ 723 h 790"/>
                <a:gd name="T50" fmla="*/ 480 w 710"/>
                <a:gd name="T51" fmla="*/ 756 h 790"/>
                <a:gd name="T52" fmla="*/ 378 w 710"/>
                <a:gd name="T53" fmla="*/ 790 h 790"/>
                <a:gd name="T54" fmla="*/ 377 w 710"/>
                <a:gd name="T55" fmla="*/ 787 h 790"/>
                <a:gd name="T56" fmla="*/ 477 w 710"/>
                <a:gd name="T57" fmla="*/ 723 h 790"/>
                <a:gd name="T58" fmla="*/ 490 w 710"/>
                <a:gd name="T59" fmla="*/ 642 h 790"/>
                <a:gd name="T60" fmla="*/ 538 w 710"/>
                <a:gd name="T61" fmla="*/ 597 h 790"/>
                <a:gd name="T62" fmla="*/ 660 w 710"/>
                <a:gd name="T63" fmla="*/ 478 h 790"/>
                <a:gd name="T64" fmla="*/ 661 w 710"/>
                <a:gd name="T65" fmla="*/ 478 h 790"/>
                <a:gd name="T66" fmla="*/ 707 w 710"/>
                <a:gd name="T67" fmla="*/ 318 h 790"/>
                <a:gd name="T68" fmla="*/ 707 w 710"/>
                <a:gd name="T69" fmla="*/ 317 h 790"/>
                <a:gd name="T70" fmla="*/ 552 w 710"/>
                <a:gd name="T71" fmla="*/ 49 h 790"/>
                <a:gd name="T72" fmla="*/ 346 w 710"/>
                <a:gd name="T73" fmla="*/ 3 h 790"/>
                <a:gd name="T74" fmla="*/ 345 w 710"/>
                <a:gd name="T75" fmla="*/ 3 h 790"/>
                <a:gd name="T76" fmla="*/ 66 w 710"/>
                <a:gd name="T77" fmla="*/ 71 h 790"/>
                <a:gd name="T78" fmla="*/ 256 w 710"/>
                <a:gd name="T79" fmla="*/ 373 h 790"/>
                <a:gd name="T80" fmla="*/ 275 w 710"/>
                <a:gd name="T81" fmla="*/ 265 h 790"/>
                <a:gd name="T82" fmla="*/ 357 w 710"/>
                <a:gd name="T83" fmla="*/ 230 h 790"/>
                <a:gd name="T84" fmla="*/ 415 w 710"/>
                <a:gd name="T85" fmla="*/ 247 h 790"/>
                <a:gd name="T86" fmla="*/ 443 w 710"/>
                <a:gd name="T87" fmla="*/ 323 h 790"/>
                <a:gd name="T88" fmla="*/ 427 w 710"/>
                <a:gd name="T89" fmla="*/ 383 h 790"/>
                <a:gd name="T90" fmla="*/ 380 w 710"/>
                <a:gd name="T91" fmla="*/ 433 h 790"/>
                <a:gd name="T92" fmla="*/ 259 w 710"/>
                <a:gd name="T93" fmla="*/ 562 h 790"/>
                <a:gd name="T94" fmla="*/ 234 w 710"/>
                <a:gd name="T95" fmla="*/ 725 h 790"/>
                <a:gd name="T96" fmla="*/ 271 w 710"/>
                <a:gd name="T97" fmla="*/ 762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0" h="790">
                  <a:moveTo>
                    <a:pt x="271" y="765"/>
                  </a:moveTo>
                  <a:cubicBezTo>
                    <a:pt x="232" y="765"/>
                    <a:pt x="232" y="765"/>
                    <a:pt x="232" y="765"/>
                  </a:cubicBezTo>
                  <a:cubicBezTo>
                    <a:pt x="232" y="765"/>
                    <a:pt x="232" y="765"/>
                    <a:pt x="231" y="765"/>
                  </a:cubicBezTo>
                  <a:cubicBezTo>
                    <a:pt x="231" y="765"/>
                    <a:pt x="231" y="765"/>
                    <a:pt x="231" y="765"/>
                  </a:cubicBezTo>
                  <a:cubicBezTo>
                    <a:pt x="231" y="765"/>
                    <a:pt x="231" y="764"/>
                    <a:pt x="231" y="764"/>
                  </a:cubicBezTo>
                  <a:cubicBezTo>
                    <a:pt x="231" y="764"/>
                    <a:pt x="231" y="764"/>
                    <a:pt x="231" y="764"/>
                  </a:cubicBezTo>
                  <a:cubicBezTo>
                    <a:pt x="231" y="725"/>
                    <a:pt x="231" y="725"/>
                    <a:pt x="231" y="725"/>
                  </a:cubicBezTo>
                  <a:cubicBezTo>
                    <a:pt x="231" y="655"/>
                    <a:pt x="237" y="602"/>
                    <a:pt x="256" y="561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77" y="513"/>
                    <a:pt x="319" y="471"/>
                    <a:pt x="378" y="431"/>
                  </a:cubicBezTo>
                  <a:cubicBezTo>
                    <a:pt x="378" y="431"/>
                    <a:pt x="378" y="431"/>
                    <a:pt x="378" y="431"/>
                  </a:cubicBezTo>
                  <a:cubicBezTo>
                    <a:pt x="401" y="413"/>
                    <a:pt x="416" y="397"/>
                    <a:pt x="424" y="382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25" y="381"/>
                    <a:pt x="425" y="381"/>
                    <a:pt x="425" y="381"/>
                  </a:cubicBezTo>
                  <a:cubicBezTo>
                    <a:pt x="435" y="365"/>
                    <a:pt x="440" y="346"/>
                    <a:pt x="440" y="323"/>
                  </a:cubicBezTo>
                  <a:cubicBezTo>
                    <a:pt x="440" y="323"/>
                    <a:pt x="440" y="323"/>
                    <a:pt x="440" y="323"/>
                  </a:cubicBezTo>
                  <a:cubicBezTo>
                    <a:pt x="440" y="284"/>
                    <a:pt x="430" y="264"/>
                    <a:pt x="413" y="250"/>
                  </a:cubicBezTo>
                  <a:cubicBezTo>
                    <a:pt x="413" y="250"/>
                    <a:pt x="413" y="250"/>
                    <a:pt x="413" y="250"/>
                  </a:cubicBezTo>
                  <a:cubicBezTo>
                    <a:pt x="399" y="239"/>
                    <a:pt x="382" y="233"/>
                    <a:pt x="357" y="233"/>
                  </a:cubicBezTo>
                  <a:cubicBezTo>
                    <a:pt x="357" y="233"/>
                    <a:pt x="357" y="233"/>
                    <a:pt x="357" y="233"/>
                  </a:cubicBezTo>
                  <a:cubicBezTo>
                    <a:pt x="335" y="233"/>
                    <a:pt x="319" y="237"/>
                    <a:pt x="307" y="242"/>
                  </a:cubicBezTo>
                  <a:cubicBezTo>
                    <a:pt x="307" y="242"/>
                    <a:pt x="307" y="242"/>
                    <a:pt x="307" y="242"/>
                  </a:cubicBezTo>
                  <a:cubicBezTo>
                    <a:pt x="294" y="248"/>
                    <a:pt x="286" y="255"/>
                    <a:pt x="278" y="267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67" y="284"/>
                    <a:pt x="260" y="308"/>
                    <a:pt x="259" y="343"/>
                  </a:cubicBezTo>
                  <a:cubicBezTo>
                    <a:pt x="259" y="343"/>
                    <a:pt x="259" y="343"/>
                    <a:pt x="259" y="343"/>
                  </a:cubicBezTo>
                  <a:cubicBezTo>
                    <a:pt x="259" y="374"/>
                    <a:pt x="259" y="374"/>
                    <a:pt x="259" y="374"/>
                  </a:cubicBezTo>
                  <a:cubicBezTo>
                    <a:pt x="259" y="375"/>
                    <a:pt x="259" y="376"/>
                    <a:pt x="258" y="376"/>
                  </a:cubicBezTo>
                  <a:cubicBezTo>
                    <a:pt x="258" y="376"/>
                    <a:pt x="258" y="376"/>
                    <a:pt x="258" y="376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" y="384"/>
                    <a:pt x="1" y="384"/>
                    <a:pt x="1" y="384"/>
                  </a:cubicBezTo>
                  <a:cubicBezTo>
                    <a:pt x="1" y="384"/>
                    <a:pt x="0" y="383"/>
                    <a:pt x="0" y="38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0" y="383"/>
                    <a:pt x="0" y="382"/>
                    <a:pt x="0" y="382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69"/>
                    <a:pt x="63" y="69"/>
                    <a:pt x="64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136" y="17"/>
                    <a:pt x="256" y="0"/>
                    <a:pt x="345" y="0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45" y="0"/>
                    <a:pt x="346" y="0"/>
                    <a:pt x="346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423" y="0"/>
                    <a:pt x="493" y="15"/>
                    <a:pt x="553" y="46"/>
                  </a:cubicBezTo>
                  <a:cubicBezTo>
                    <a:pt x="553" y="46"/>
                    <a:pt x="553" y="46"/>
                    <a:pt x="553" y="46"/>
                  </a:cubicBezTo>
                  <a:cubicBezTo>
                    <a:pt x="604" y="72"/>
                    <a:pt x="645" y="109"/>
                    <a:pt x="671" y="155"/>
                  </a:cubicBezTo>
                  <a:cubicBezTo>
                    <a:pt x="671" y="155"/>
                    <a:pt x="671" y="155"/>
                    <a:pt x="671" y="155"/>
                  </a:cubicBezTo>
                  <a:cubicBezTo>
                    <a:pt x="698" y="202"/>
                    <a:pt x="710" y="257"/>
                    <a:pt x="710" y="317"/>
                  </a:cubicBezTo>
                  <a:cubicBezTo>
                    <a:pt x="710" y="317"/>
                    <a:pt x="710" y="317"/>
                    <a:pt x="710" y="317"/>
                  </a:cubicBezTo>
                  <a:cubicBezTo>
                    <a:pt x="710" y="317"/>
                    <a:pt x="710" y="317"/>
                    <a:pt x="710" y="317"/>
                  </a:cubicBezTo>
                  <a:cubicBezTo>
                    <a:pt x="710" y="317"/>
                    <a:pt x="710" y="317"/>
                    <a:pt x="710" y="317"/>
                  </a:cubicBezTo>
                  <a:cubicBezTo>
                    <a:pt x="710" y="318"/>
                    <a:pt x="710" y="318"/>
                    <a:pt x="710" y="318"/>
                  </a:cubicBezTo>
                  <a:cubicBezTo>
                    <a:pt x="710" y="318"/>
                    <a:pt x="710" y="318"/>
                    <a:pt x="710" y="318"/>
                  </a:cubicBezTo>
                  <a:cubicBezTo>
                    <a:pt x="710" y="378"/>
                    <a:pt x="695" y="433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36" y="519"/>
                    <a:pt x="596" y="558"/>
                    <a:pt x="541" y="598"/>
                  </a:cubicBezTo>
                  <a:cubicBezTo>
                    <a:pt x="541" y="598"/>
                    <a:pt x="541" y="598"/>
                    <a:pt x="541" y="598"/>
                  </a:cubicBezTo>
                  <a:cubicBezTo>
                    <a:pt x="540" y="599"/>
                    <a:pt x="540" y="599"/>
                    <a:pt x="540" y="599"/>
                  </a:cubicBezTo>
                  <a:cubicBezTo>
                    <a:pt x="540" y="599"/>
                    <a:pt x="540" y="599"/>
                    <a:pt x="540" y="599"/>
                  </a:cubicBezTo>
                  <a:cubicBezTo>
                    <a:pt x="512" y="618"/>
                    <a:pt x="497" y="635"/>
                    <a:pt x="493" y="643"/>
                  </a:cubicBezTo>
                  <a:cubicBezTo>
                    <a:pt x="493" y="643"/>
                    <a:pt x="493" y="643"/>
                    <a:pt x="493" y="643"/>
                  </a:cubicBezTo>
                  <a:cubicBezTo>
                    <a:pt x="493" y="644"/>
                    <a:pt x="493" y="644"/>
                    <a:pt x="493" y="644"/>
                  </a:cubicBezTo>
                  <a:cubicBezTo>
                    <a:pt x="486" y="656"/>
                    <a:pt x="480" y="683"/>
                    <a:pt x="480" y="723"/>
                  </a:cubicBezTo>
                  <a:cubicBezTo>
                    <a:pt x="480" y="723"/>
                    <a:pt x="480" y="723"/>
                    <a:pt x="480" y="723"/>
                  </a:cubicBezTo>
                  <a:cubicBezTo>
                    <a:pt x="480" y="724"/>
                    <a:pt x="480" y="725"/>
                    <a:pt x="480" y="725"/>
                  </a:cubicBezTo>
                  <a:cubicBezTo>
                    <a:pt x="480" y="725"/>
                    <a:pt x="480" y="725"/>
                    <a:pt x="480" y="725"/>
                  </a:cubicBezTo>
                  <a:cubicBezTo>
                    <a:pt x="480" y="756"/>
                    <a:pt x="480" y="756"/>
                    <a:pt x="480" y="756"/>
                  </a:cubicBezTo>
                  <a:cubicBezTo>
                    <a:pt x="480" y="756"/>
                    <a:pt x="479" y="757"/>
                    <a:pt x="479" y="757"/>
                  </a:cubicBezTo>
                  <a:cubicBezTo>
                    <a:pt x="479" y="757"/>
                    <a:pt x="479" y="757"/>
                    <a:pt x="479" y="757"/>
                  </a:cubicBezTo>
                  <a:cubicBezTo>
                    <a:pt x="378" y="790"/>
                    <a:pt x="378" y="790"/>
                    <a:pt x="378" y="790"/>
                  </a:cubicBezTo>
                  <a:cubicBezTo>
                    <a:pt x="377" y="790"/>
                    <a:pt x="377" y="790"/>
                    <a:pt x="377" y="790"/>
                  </a:cubicBezTo>
                  <a:cubicBezTo>
                    <a:pt x="271" y="765"/>
                    <a:pt x="271" y="765"/>
                    <a:pt x="271" y="765"/>
                  </a:cubicBezTo>
                  <a:close/>
                  <a:moveTo>
                    <a:pt x="377" y="787"/>
                  </a:moveTo>
                  <a:cubicBezTo>
                    <a:pt x="477" y="755"/>
                    <a:pt x="477" y="755"/>
                    <a:pt x="477" y="755"/>
                  </a:cubicBezTo>
                  <a:cubicBezTo>
                    <a:pt x="477" y="725"/>
                    <a:pt x="477" y="725"/>
                    <a:pt x="477" y="725"/>
                  </a:cubicBezTo>
                  <a:cubicBezTo>
                    <a:pt x="477" y="725"/>
                    <a:pt x="477" y="724"/>
                    <a:pt x="477" y="723"/>
                  </a:cubicBezTo>
                  <a:cubicBezTo>
                    <a:pt x="477" y="723"/>
                    <a:pt x="477" y="723"/>
                    <a:pt x="477" y="723"/>
                  </a:cubicBezTo>
                  <a:cubicBezTo>
                    <a:pt x="477" y="683"/>
                    <a:pt x="483" y="655"/>
                    <a:pt x="490" y="642"/>
                  </a:cubicBezTo>
                  <a:cubicBezTo>
                    <a:pt x="490" y="642"/>
                    <a:pt x="490" y="642"/>
                    <a:pt x="490" y="642"/>
                  </a:cubicBezTo>
                  <a:cubicBezTo>
                    <a:pt x="490" y="642"/>
                    <a:pt x="490" y="642"/>
                    <a:pt x="490" y="642"/>
                  </a:cubicBezTo>
                  <a:cubicBezTo>
                    <a:pt x="495" y="633"/>
                    <a:pt x="510" y="616"/>
                    <a:pt x="538" y="597"/>
                  </a:cubicBezTo>
                  <a:cubicBezTo>
                    <a:pt x="538" y="597"/>
                    <a:pt x="538" y="597"/>
                    <a:pt x="538" y="597"/>
                  </a:cubicBezTo>
                  <a:cubicBezTo>
                    <a:pt x="539" y="596"/>
                    <a:pt x="539" y="596"/>
                    <a:pt x="539" y="596"/>
                  </a:cubicBezTo>
                  <a:cubicBezTo>
                    <a:pt x="539" y="596"/>
                    <a:pt x="539" y="596"/>
                    <a:pt x="539" y="596"/>
                  </a:cubicBezTo>
                  <a:cubicBezTo>
                    <a:pt x="594" y="555"/>
                    <a:pt x="634" y="517"/>
                    <a:pt x="660" y="478"/>
                  </a:cubicBezTo>
                  <a:cubicBezTo>
                    <a:pt x="660" y="478"/>
                    <a:pt x="660" y="478"/>
                    <a:pt x="660" y="478"/>
                  </a:cubicBezTo>
                  <a:cubicBezTo>
                    <a:pt x="660" y="478"/>
                    <a:pt x="661" y="478"/>
                    <a:pt x="661" y="478"/>
                  </a:cubicBezTo>
                  <a:cubicBezTo>
                    <a:pt x="661" y="478"/>
                    <a:pt x="661" y="478"/>
                    <a:pt x="661" y="478"/>
                  </a:cubicBezTo>
                  <a:cubicBezTo>
                    <a:pt x="692" y="432"/>
                    <a:pt x="707" y="377"/>
                    <a:pt x="707" y="318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17"/>
                    <a:pt x="707" y="317"/>
                    <a:pt x="707" y="317"/>
                  </a:cubicBezTo>
                  <a:cubicBezTo>
                    <a:pt x="707" y="317"/>
                    <a:pt x="707" y="317"/>
                    <a:pt x="707" y="317"/>
                  </a:cubicBezTo>
                  <a:cubicBezTo>
                    <a:pt x="707" y="257"/>
                    <a:pt x="695" y="203"/>
                    <a:pt x="669" y="157"/>
                  </a:cubicBezTo>
                  <a:cubicBezTo>
                    <a:pt x="669" y="157"/>
                    <a:pt x="669" y="157"/>
                    <a:pt x="669" y="157"/>
                  </a:cubicBezTo>
                  <a:cubicBezTo>
                    <a:pt x="642" y="111"/>
                    <a:pt x="602" y="75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492" y="18"/>
                    <a:pt x="423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5" y="3"/>
                    <a:pt x="345" y="3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256" y="3"/>
                    <a:pt x="137" y="20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157" y="406"/>
                    <a:pt x="157" y="406"/>
                    <a:pt x="157" y="406"/>
                  </a:cubicBezTo>
                  <a:cubicBezTo>
                    <a:pt x="256" y="373"/>
                    <a:pt x="256" y="373"/>
                    <a:pt x="256" y="373"/>
                  </a:cubicBezTo>
                  <a:cubicBezTo>
                    <a:pt x="256" y="343"/>
                    <a:pt x="256" y="343"/>
                    <a:pt x="256" y="343"/>
                  </a:cubicBezTo>
                  <a:cubicBezTo>
                    <a:pt x="257" y="308"/>
                    <a:pt x="264" y="283"/>
                    <a:pt x="275" y="265"/>
                  </a:cubicBezTo>
                  <a:cubicBezTo>
                    <a:pt x="275" y="265"/>
                    <a:pt x="275" y="265"/>
                    <a:pt x="275" y="265"/>
                  </a:cubicBezTo>
                  <a:cubicBezTo>
                    <a:pt x="283" y="253"/>
                    <a:pt x="293" y="246"/>
                    <a:pt x="305" y="240"/>
                  </a:cubicBezTo>
                  <a:cubicBezTo>
                    <a:pt x="305" y="240"/>
                    <a:pt x="305" y="240"/>
                    <a:pt x="305" y="240"/>
                  </a:cubicBezTo>
                  <a:cubicBezTo>
                    <a:pt x="318" y="234"/>
                    <a:pt x="335" y="230"/>
                    <a:pt x="357" y="230"/>
                  </a:cubicBezTo>
                  <a:cubicBezTo>
                    <a:pt x="357" y="230"/>
                    <a:pt x="357" y="230"/>
                    <a:pt x="357" y="230"/>
                  </a:cubicBezTo>
                  <a:cubicBezTo>
                    <a:pt x="382" y="230"/>
                    <a:pt x="400" y="236"/>
                    <a:pt x="415" y="247"/>
                  </a:cubicBezTo>
                  <a:cubicBezTo>
                    <a:pt x="415" y="247"/>
                    <a:pt x="415" y="247"/>
                    <a:pt x="415" y="247"/>
                  </a:cubicBezTo>
                  <a:cubicBezTo>
                    <a:pt x="415" y="247"/>
                    <a:pt x="415" y="247"/>
                    <a:pt x="415" y="247"/>
                  </a:cubicBezTo>
                  <a:cubicBezTo>
                    <a:pt x="433" y="262"/>
                    <a:pt x="443" y="284"/>
                    <a:pt x="443" y="323"/>
                  </a:cubicBezTo>
                  <a:cubicBezTo>
                    <a:pt x="443" y="323"/>
                    <a:pt x="443" y="323"/>
                    <a:pt x="443" y="323"/>
                  </a:cubicBezTo>
                  <a:cubicBezTo>
                    <a:pt x="443" y="347"/>
                    <a:pt x="438" y="366"/>
                    <a:pt x="427" y="383"/>
                  </a:cubicBezTo>
                  <a:cubicBezTo>
                    <a:pt x="427" y="383"/>
                    <a:pt x="427" y="383"/>
                    <a:pt x="427" y="383"/>
                  </a:cubicBezTo>
                  <a:cubicBezTo>
                    <a:pt x="427" y="383"/>
                    <a:pt x="427" y="383"/>
                    <a:pt x="427" y="383"/>
                  </a:cubicBezTo>
                  <a:cubicBezTo>
                    <a:pt x="427" y="384"/>
                    <a:pt x="427" y="384"/>
                    <a:pt x="427" y="384"/>
                  </a:cubicBezTo>
                  <a:cubicBezTo>
                    <a:pt x="418" y="399"/>
                    <a:pt x="403" y="416"/>
                    <a:pt x="380" y="433"/>
                  </a:cubicBezTo>
                  <a:cubicBezTo>
                    <a:pt x="380" y="433"/>
                    <a:pt x="380" y="433"/>
                    <a:pt x="380" y="433"/>
                  </a:cubicBezTo>
                  <a:cubicBezTo>
                    <a:pt x="321" y="474"/>
                    <a:pt x="280" y="515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59" y="562"/>
                    <a:pt x="259" y="562"/>
                    <a:pt x="259" y="562"/>
                  </a:cubicBezTo>
                  <a:cubicBezTo>
                    <a:pt x="240" y="602"/>
                    <a:pt x="234" y="655"/>
                    <a:pt x="234" y="725"/>
                  </a:cubicBezTo>
                  <a:cubicBezTo>
                    <a:pt x="234" y="725"/>
                    <a:pt x="234" y="725"/>
                    <a:pt x="234" y="725"/>
                  </a:cubicBezTo>
                  <a:cubicBezTo>
                    <a:pt x="234" y="762"/>
                    <a:pt x="234" y="762"/>
                    <a:pt x="234" y="762"/>
                  </a:cubicBezTo>
                  <a:cubicBezTo>
                    <a:pt x="271" y="762"/>
                    <a:pt x="271" y="762"/>
                    <a:pt x="271" y="762"/>
                  </a:cubicBezTo>
                  <a:cubicBezTo>
                    <a:pt x="271" y="762"/>
                    <a:pt x="271" y="762"/>
                    <a:pt x="271" y="762"/>
                  </a:cubicBezTo>
                  <a:cubicBezTo>
                    <a:pt x="271" y="762"/>
                    <a:pt x="271" y="762"/>
                    <a:pt x="271" y="762"/>
                  </a:cubicBezTo>
                  <a:cubicBezTo>
                    <a:pt x="377" y="787"/>
                    <a:pt x="377" y="787"/>
                    <a:pt x="377" y="78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6" name="Freeform 118"/>
            <p:cNvSpPr/>
            <p:nvPr/>
          </p:nvSpPr>
          <p:spPr bwMode="auto">
            <a:xfrm>
              <a:off x="3419476" y="1919288"/>
              <a:ext cx="2659063" cy="2862263"/>
            </a:xfrm>
            <a:custGeom>
              <a:avLst/>
              <a:gdLst>
                <a:gd name="T0" fmla="*/ 270 w 708"/>
                <a:gd name="T1" fmla="*/ 762 h 762"/>
                <a:gd name="T2" fmla="*/ 231 w 708"/>
                <a:gd name="T3" fmla="*/ 762 h 762"/>
                <a:gd name="T4" fmla="*/ 231 w 708"/>
                <a:gd name="T5" fmla="*/ 724 h 762"/>
                <a:gd name="T6" fmla="*/ 256 w 708"/>
                <a:gd name="T7" fmla="*/ 560 h 762"/>
                <a:gd name="T8" fmla="*/ 256 w 708"/>
                <a:gd name="T9" fmla="*/ 560 h 762"/>
                <a:gd name="T10" fmla="*/ 256 w 708"/>
                <a:gd name="T11" fmla="*/ 560 h 762"/>
                <a:gd name="T12" fmla="*/ 377 w 708"/>
                <a:gd name="T13" fmla="*/ 430 h 762"/>
                <a:gd name="T14" fmla="*/ 377 w 708"/>
                <a:gd name="T15" fmla="*/ 430 h 762"/>
                <a:gd name="T16" fmla="*/ 424 w 708"/>
                <a:gd name="T17" fmla="*/ 381 h 762"/>
                <a:gd name="T18" fmla="*/ 424 w 708"/>
                <a:gd name="T19" fmla="*/ 381 h 762"/>
                <a:gd name="T20" fmla="*/ 424 w 708"/>
                <a:gd name="T21" fmla="*/ 381 h 762"/>
                <a:gd name="T22" fmla="*/ 425 w 708"/>
                <a:gd name="T23" fmla="*/ 380 h 762"/>
                <a:gd name="T24" fmla="*/ 440 w 708"/>
                <a:gd name="T25" fmla="*/ 322 h 762"/>
                <a:gd name="T26" fmla="*/ 440 w 708"/>
                <a:gd name="T27" fmla="*/ 322 h 762"/>
                <a:gd name="T28" fmla="*/ 413 w 708"/>
                <a:gd name="T29" fmla="*/ 247 h 762"/>
                <a:gd name="T30" fmla="*/ 413 w 708"/>
                <a:gd name="T31" fmla="*/ 247 h 762"/>
                <a:gd name="T32" fmla="*/ 356 w 708"/>
                <a:gd name="T33" fmla="*/ 230 h 762"/>
                <a:gd name="T34" fmla="*/ 356 w 708"/>
                <a:gd name="T35" fmla="*/ 230 h 762"/>
                <a:gd name="T36" fmla="*/ 305 w 708"/>
                <a:gd name="T37" fmla="*/ 239 h 762"/>
                <a:gd name="T38" fmla="*/ 305 w 708"/>
                <a:gd name="T39" fmla="*/ 239 h 762"/>
                <a:gd name="T40" fmla="*/ 275 w 708"/>
                <a:gd name="T41" fmla="*/ 264 h 762"/>
                <a:gd name="T42" fmla="*/ 275 w 708"/>
                <a:gd name="T43" fmla="*/ 264 h 762"/>
                <a:gd name="T44" fmla="*/ 257 w 708"/>
                <a:gd name="T45" fmla="*/ 341 h 762"/>
                <a:gd name="T46" fmla="*/ 257 w 708"/>
                <a:gd name="T47" fmla="*/ 341 h 762"/>
                <a:gd name="T48" fmla="*/ 257 w 708"/>
                <a:gd name="T49" fmla="*/ 381 h 762"/>
                <a:gd name="T50" fmla="*/ 0 w 708"/>
                <a:gd name="T51" fmla="*/ 381 h 762"/>
                <a:gd name="T52" fmla="*/ 0 w 708"/>
                <a:gd name="T53" fmla="*/ 342 h 762"/>
                <a:gd name="T54" fmla="*/ 114 w 708"/>
                <a:gd name="T55" fmla="*/ 75 h 762"/>
                <a:gd name="T56" fmla="*/ 114 w 708"/>
                <a:gd name="T57" fmla="*/ 75 h 762"/>
                <a:gd name="T58" fmla="*/ 114 w 708"/>
                <a:gd name="T59" fmla="*/ 75 h 762"/>
                <a:gd name="T60" fmla="*/ 345 w 708"/>
                <a:gd name="T61" fmla="*/ 0 h 762"/>
                <a:gd name="T62" fmla="*/ 345 w 708"/>
                <a:gd name="T63" fmla="*/ 0 h 762"/>
                <a:gd name="T64" fmla="*/ 552 w 708"/>
                <a:gd name="T65" fmla="*/ 46 h 762"/>
                <a:gd name="T66" fmla="*/ 552 w 708"/>
                <a:gd name="T67" fmla="*/ 46 h 762"/>
                <a:gd name="T68" fmla="*/ 669 w 708"/>
                <a:gd name="T69" fmla="*/ 155 h 762"/>
                <a:gd name="T70" fmla="*/ 669 w 708"/>
                <a:gd name="T71" fmla="*/ 155 h 762"/>
                <a:gd name="T72" fmla="*/ 708 w 708"/>
                <a:gd name="T73" fmla="*/ 316 h 762"/>
                <a:gd name="T74" fmla="*/ 708 w 708"/>
                <a:gd name="T75" fmla="*/ 316 h 762"/>
                <a:gd name="T76" fmla="*/ 660 w 708"/>
                <a:gd name="T77" fmla="*/ 477 h 762"/>
                <a:gd name="T78" fmla="*/ 660 w 708"/>
                <a:gd name="T79" fmla="*/ 477 h 762"/>
                <a:gd name="T80" fmla="*/ 661 w 708"/>
                <a:gd name="T81" fmla="*/ 477 h 762"/>
                <a:gd name="T82" fmla="*/ 539 w 708"/>
                <a:gd name="T83" fmla="*/ 595 h 762"/>
                <a:gd name="T84" fmla="*/ 539 w 708"/>
                <a:gd name="T85" fmla="*/ 595 h 762"/>
                <a:gd name="T86" fmla="*/ 538 w 708"/>
                <a:gd name="T87" fmla="*/ 596 h 762"/>
                <a:gd name="T88" fmla="*/ 538 w 708"/>
                <a:gd name="T89" fmla="*/ 596 h 762"/>
                <a:gd name="T90" fmla="*/ 490 w 708"/>
                <a:gd name="T91" fmla="*/ 641 h 762"/>
                <a:gd name="T92" fmla="*/ 490 w 708"/>
                <a:gd name="T93" fmla="*/ 641 h 762"/>
                <a:gd name="T94" fmla="*/ 490 w 708"/>
                <a:gd name="T95" fmla="*/ 641 h 762"/>
                <a:gd name="T96" fmla="*/ 477 w 708"/>
                <a:gd name="T97" fmla="*/ 724 h 762"/>
                <a:gd name="T98" fmla="*/ 477 w 708"/>
                <a:gd name="T99" fmla="*/ 724 h 762"/>
                <a:gd name="T100" fmla="*/ 477 w 708"/>
                <a:gd name="T101" fmla="*/ 762 h 762"/>
                <a:gd name="T102" fmla="*/ 270 w 708"/>
                <a:gd name="T103" fmla="*/ 762 h 762"/>
                <a:gd name="T104" fmla="*/ 270 w 708"/>
                <a:gd name="T105" fmla="*/ 76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8" h="762">
                  <a:moveTo>
                    <a:pt x="270" y="762"/>
                  </a:moveTo>
                  <a:cubicBezTo>
                    <a:pt x="231" y="762"/>
                    <a:pt x="231" y="762"/>
                    <a:pt x="231" y="762"/>
                  </a:cubicBezTo>
                  <a:cubicBezTo>
                    <a:pt x="231" y="724"/>
                    <a:pt x="231" y="724"/>
                    <a:pt x="231" y="724"/>
                  </a:cubicBezTo>
                  <a:cubicBezTo>
                    <a:pt x="231" y="653"/>
                    <a:pt x="238" y="600"/>
                    <a:pt x="256" y="560"/>
                  </a:cubicBezTo>
                  <a:cubicBezTo>
                    <a:pt x="256" y="560"/>
                    <a:pt x="256" y="560"/>
                    <a:pt x="256" y="560"/>
                  </a:cubicBezTo>
                  <a:cubicBezTo>
                    <a:pt x="256" y="560"/>
                    <a:pt x="256" y="560"/>
                    <a:pt x="256" y="560"/>
                  </a:cubicBezTo>
                  <a:cubicBezTo>
                    <a:pt x="277" y="512"/>
                    <a:pt x="319" y="471"/>
                    <a:pt x="377" y="430"/>
                  </a:cubicBezTo>
                  <a:cubicBezTo>
                    <a:pt x="377" y="430"/>
                    <a:pt x="377" y="430"/>
                    <a:pt x="377" y="430"/>
                  </a:cubicBezTo>
                  <a:cubicBezTo>
                    <a:pt x="401" y="413"/>
                    <a:pt x="416" y="396"/>
                    <a:pt x="424" y="381"/>
                  </a:cubicBezTo>
                  <a:cubicBezTo>
                    <a:pt x="424" y="381"/>
                    <a:pt x="424" y="381"/>
                    <a:pt x="424" y="381"/>
                  </a:cubicBezTo>
                  <a:cubicBezTo>
                    <a:pt x="424" y="381"/>
                    <a:pt x="424" y="381"/>
                    <a:pt x="424" y="381"/>
                  </a:cubicBezTo>
                  <a:cubicBezTo>
                    <a:pt x="425" y="380"/>
                    <a:pt x="425" y="380"/>
                    <a:pt x="425" y="380"/>
                  </a:cubicBezTo>
                  <a:cubicBezTo>
                    <a:pt x="435" y="363"/>
                    <a:pt x="440" y="345"/>
                    <a:pt x="440" y="322"/>
                  </a:cubicBezTo>
                  <a:cubicBezTo>
                    <a:pt x="440" y="322"/>
                    <a:pt x="440" y="322"/>
                    <a:pt x="440" y="322"/>
                  </a:cubicBezTo>
                  <a:cubicBezTo>
                    <a:pt x="440" y="282"/>
                    <a:pt x="430" y="261"/>
                    <a:pt x="413" y="247"/>
                  </a:cubicBezTo>
                  <a:cubicBezTo>
                    <a:pt x="413" y="247"/>
                    <a:pt x="413" y="247"/>
                    <a:pt x="413" y="247"/>
                  </a:cubicBezTo>
                  <a:cubicBezTo>
                    <a:pt x="398" y="236"/>
                    <a:pt x="381" y="230"/>
                    <a:pt x="356" y="230"/>
                  </a:cubicBezTo>
                  <a:cubicBezTo>
                    <a:pt x="356" y="230"/>
                    <a:pt x="356" y="230"/>
                    <a:pt x="356" y="230"/>
                  </a:cubicBezTo>
                  <a:cubicBezTo>
                    <a:pt x="334" y="230"/>
                    <a:pt x="317" y="234"/>
                    <a:pt x="305" y="239"/>
                  </a:cubicBezTo>
                  <a:cubicBezTo>
                    <a:pt x="305" y="239"/>
                    <a:pt x="305" y="239"/>
                    <a:pt x="305" y="239"/>
                  </a:cubicBezTo>
                  <a:cubicBezTo>
                    <a:pt x="292" y="245"/>
                    <a:pt x="283" y="253"/>
                    <a:pt x="275" y="264"/>
                  </a:cubicBezTo>
                  <a:cubicBezTo>
                    <a:pt x="275" y="264"/>
                    <a:pt x="275" y="264"/>
                    <a:pt x="275" y="264"/>
                  </a:cubicBezTo>
                  <a:cubicBezTo>
                    <a:pt x="264" y="282"/>
                    <a:pt x="257" y="306"/>
                    <a:pt x="257" y="341"/>
                  </a:cubicBezTo>
                  <a:cubicBezTo>
                    <a:pt x="257" y="341"/>
                    <a:pt x="257" y="341"/>
                    <a:pt x="257" y="341"/>
                  </a:cubicBezTo>
                  <a:cubicBezTo>
                    <a:pt x="257" y="381"/>
                    <a:pt x="257" y="381"/>
                    <a:pt x="257" y="381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230"/>
                    <a:pt x="37" y="136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77" y="24"/>
                    <a:pt x="256" y="0"/>
                    <a:pt x="345" y="0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422" y="0"/>
                    <a:pt x="491" y="15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602" y="72"/>
                    <a:pt x="642" y="108"/>
                    <a:pt x="669" y="155"/>
                  </a:cubicBezTo>
                  <a:cubicBezTo>
                    <a:pt x="669" y="155"/>
                    <a:pt x="669" y="155"/>
                    <a:pt x="669" y="155"/>
                  </a:cubicBezTo>
                  <a:cubicBezTo>
                    <a:pt x="695" y="201"/>
                    <a:pt x="708" y="255"/>
                    <a:pt x="708" y="316"/>
                  </a:cubicBezTo>
                  <a:cubicBezTo>
                    <a:pt x="708" y="316"/>
                    <a:pt x="708" y="316"/>
                    <a:pt x="708" y="316"/>
                  </a:cubicBezTo>
                  <a:cubicBezTo>
                    <a:pt x="708" y="376"/>
                    <a:pt x="692" y="431"/>
                    <a:pt x="660" y="477"/>
                  </a:cubicBezTo>
                  <a:cubicBezTo>
                    <a:pt x="660" y="477"/>
                    <a:pt x="660" y="477"/>
                    <a:pt x="660" y="477"/>
                  </a:cubicBezTo>
                  <a:cubicBezTo>
                    <a:pt x="661" y="477"/>
                    <a:pt x="661" y="477"/>
                    <a:pt x="661" y="477"/>
                  </a:cubicBezTo>
                  <a:cubicBezTo>
                    <a:pt x="634" y="516"/>
                    <a:pt x="594" y="555"/>
                    <a:pt x="539" y="595"/>
                  </a:cubicBezTo>
                  <a:cubicBezTo>
                    <a:pt x="539" y="595"/>
                    <a:pt x="539" y="595"/>
                    <a:pt x="539" y="595"/>
                  </a:cubicBezTo>
                  <a:cubicBezTo>
                    <a:pt x="538" y="596"/>
                    <a:pt x="538" y="596"/>
                    <a:pt x="538" y="596"/>
                  </a:cubicBezTo>
                  <a:cubicBezTo>
                    <a:pt x="538" y="596"/>
                    <a:pt x="538" y="596"/>
                    <a:pt x="538" y="596"/>
                  </a:cubicBezTo>
                  <a:cubicBezTo>
                    <a:pt x="510" y="615"/>
                    <a:pt x="495" y="632"/>
                    <a:pt x="490" y="641"/>
                  </a:cubicBezTo>
                  <a:cubicBezTo>
                    <a:pt x="490" y="641"/>
                    <a:pt x="490" y="641"/>
                    <a:pt x="490" y="641"/>
                  </a:cubicBezTo>
                  <a:cubicBezTo>
                    <a:pt x="490" y="641"/>
                    <a:pt x="490" y="641"/>
                    <a:pt x="490" y="641"/>
                  </a:cubicBezTo>
                  <a:cubicBezTo>
                    <a:pt x="483" y="654"/>
                    <a:pt x="477" y="682"/>
                    <a:pt x="477" y="724"/>
                  </a:cubicBezTo>
                  <a:cubicBezTo>
                    <a:pt x="477" y="724"/>
                    <a:pt x="477" y="724"/>
                    <a:pt x="477" y="724"/>
                  </a:cubicBezTo>
                  <a:cubicBezTo>
                    <a:pt x="477" y="762"/>
                    <a:pt x="477" y="762"/>
                    <a:pt x="477" y="762"/>
                  </a:cubicBezTo>
                  <a:cubicBezTo>
                    <a:pt x="270" y="762"/>
                    <a:pt x="270" y="762"/>
                    <a:pt x="270" y="762"/>
                  </a:cubicBezTo>
                  <a:cubicBezTo>
                    <a:pt x="270" y="762"/>
                    <a:pt x="270" y="762"/>
                    <a:pt x="270" y="762"/>
                  </a:cubicBezTo>
                </a:path>
              </a:pathLst>
            </a:custGeom>
            <a:solidFill>
              <a:srgbClr val="FB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7" name="Freeform 119"/>
            <p:cNvSpPr>
              <a:spLocks noEditPoints="1"/>
            </p:cNvSpPr>
            <p:nvPr/>
          </p:nvSpPr>
          <p:spPr bwMode="auto">
            <a:xfrm>
              <a:off x="3414714" y="1911350"/>
              <a:ext cx="2667000" cy="2878138"/>
            </a:xfrm>
            <a:custGeom>
              <a:avLst/>
              <a:gdLst>
                <a:gd name="T0" fmla="*/ 231 w 710"/>
                <a:gd name="T1" fmla="*/ 765 h 766"/>
                <a:gd name="T2" fmla="*/ 231 w 710"/>
                <a:gd name="T3" fmla="*/ 764 h 766"/>
                <a:gd name="T4" fmla="*/ 256 w 710"/>
                <a:gd name="T5" fmla="*/ 561 h 766"/>
                <a:gd name="T6" fmla="*/ 378 w 710"/>
                <a:gd name="T7" fmla="*/ 431 h 766"/>
                <a:gd name="T8" fmla="*/ 424 w 710"/>
                <a:gd name="T9" fmla="*/ 383 h 766"/>
                <a:gd name="T10" fmla="*/ 440 w 710"/>
                <a:gd name="T11" fmla="*/ 324 h 766"/>
                <a:gd name="T12" fmla="*/ 413 w 710"/>
                <a:gd name="T13" fmla="*/ 250 h 766"/>
                <a:gd name="T14" fmla="*/ 306 w 710"/>
                <a:gd name="T15" fmla="*/ 243 h 766"/>
                <a:gd name="T16" fmla="*/ 278 w 710"/>
                <a:gd name="T17" fmla="*/ 267 h 766"/>
                <a:gd name="T18" fmla="*/ 259 w 710"/>
                <a:gd name="T19" fmla="*/ 383 h 766"/>
                <a:gd name="T20" fmla="*/ 258 w 710"/>
                <a:gd name="T21" fmla="*/ 384 h 766"/>
                <a:gd name="T22" fmla="*/ 0 w 710"/>
                <a:gd name="T23" fmla="*/ 384 h 766"/>
                <a:gd name="T24" fmla="*/ 0 w 710"/>
                <a:gd name="T25" fmla="*/ 383 h 766"/>
                <a:gd name="T26" fmla="*/ 0 w 710"/>
                <a:gd name="T27" fmla="*/ 342 h 766"/>
                <a:gd name="T28" fmla="*/ 114 w 710"/>
                <a:gd name="T29" fmla="*/ 76 h 766"/>
                <a:gd name="T30" fmla="*/ 345 w 710"/>
                <a:gd name="T31" fmla="*/ 0 h 766"/>
                <a:gd name="T32" fmla="*/ 346 w 710"/>
                <a:gd name="T33" fmla="*/ 0 h 766"/>
                <a:gd name="T34" fmla="*/ 553 w 710"/>
                <a:gd name="T35" fmla="*/ 47 h 766"/>
                <a:gd name="T36" fmla="*/ 671 w 710"/>
                <a:gd name="T37" fmla="*/ 156 h 766"/>
                <a:gd name="T38" fmla="*/ 710 w 710"/>
                <a:gd name="T39" fmla="*/ 318 h 766"/>
                <a:gd name="T40" fmla="*/ 710 w 710"/>
                <a:gd name="T41" fmla="*/ 318 h 766"/>
                <a:gd name="T42" fmla="*/ 663 w 710"/>
                <a:gd name="T43" fmla="*/ 480 h 766"/>
                <a:gd name="T44" fmla="*/ 541 w 710"/>
                <a:gd name="T45" fmla="*/ 599 h 766"/>
                <a:gd name="T46" fmla="*/ 493 w 710"/>
                <a:gd name="T47" fmla="*/ 644 h 766"/>
                <a:gd name="T48" fmla="*/ 479 w 710"/>
                <a:gd name="T49" fmla="*/ 724 h 766"/>
                <a:gd name="T50" fmla="*/ 479 w 710"/>
                <a:gd name="T51" fmla="*/ 726 h 766"/>
                <a:gd name="T52" fmla="*/ 479 w 710"/>
                <a:gd name="T53" fmla="*/ 765 h 766"/>
                <a:gd name="T54" fmla="*/ 271 w 710"/>
                <a:gd name="T55" fmla="*/ 766 h 766"/>
                <a:gd name="T56" fmla="*/ 234 w 710"/>
                <a:gd name="T57" fmla="*/ 726 h 766"/>
                <a:gd name="T58" fmla="*/ 271 w 710"/>
                <a:gd name="T59" fmla="*/ 763 h 766"/>
                <a:gd name="T60" fmla="*/ 476 w 710"/>
                <a:gd name="T61" fmla="*/ 724 h 766"/>
                <a:gd name="T62" fmla="*/ 490 w 710"/>
                <a:gd name="T63" fmla="*/ 643 h 766"/>
                <a:gd name="T64" fmla="*/ 538 w 710"/>
                <a:gd name="T65" fmla="*/ 597 h 766"/>
                <a:gd name="T66" fmla="*/ 660 w 710"/>
                <a:gd name="T67" fmla="*/ 479 h 766"/>
                <a:gd name="T68" fmla="*/ 660 w 710"/>
                <a:gd name="T69" fmla="*/ 478 h 766"/>
                <a:gd name="T70" fmla="*/ 660 w 710"/>
                <a:gd name="T71" fmla="*/ 478 h 766"/>
                <a:gd name="T72" fmla="*/ 707 w 710"/>
                <a:gd name="T73" fmla="*/ 318 h 766"/>
                <a:gd name="T74" fmla="*/ 707 w 710"/>
                <a:gd name="T75" fmla="*/ 318 h 766"/>
                <a:gd name="T76" fmla="*/ 552 w 710"/>
                <a:gd name="T77" fmla="*/ 49 h 766"/>
                <a:gd name="T78" fmla="*/ 346 w 710"/>
                <a:gd name="T79" fmla="*/ 3 h 766"/>
                <a:gd name="T80" fmla="*/ 346 w 710"/>
                <a:gd name="T81" fmla="*/ 3 h 766"/>
                <a:gd name="T82" fmla="*/ 116 w 710"/>
                <a:gd name="T83" fmla="*/ 78 h 766"/>
                <a:gd name="T84" fmla="*/ 116 w 710"/>
                <a:gd name="T85" fmla="*/ 78 h 766"/>
                <a:gd name="T86" fmla="*/ 3 w 710"/>
                <a:gd name="T87" fmla="*/ 344 h 766"/>
                <a:gd name="T88" fmla="*/ 256 w 710"/>
                <a:gd name="T89" fmla="*/ 381 h 766"/>
                <a:gd name="T90" fmla="*/ 275 w 710"/>
                <a:gd name="T91" fmla="*/ 265 h 766"/>
                <a:gd name="T92" fmla="*/ 357 w 710"/>
                <a:gd name="T93" fmla="*/ 230 h 766"/>
                <a:gd name="T94" fmla="*/ 415 w 710"/>
                <a:gd name="T95" fmla="*/ 248 h 766"/>
                <a:gd name="T96" fmla="*/ 443 w 710"/>
                <a:gd name="T97" fmla="*/ 324 h 766"/>
                <a:gd name="T98" fmla="*/ 427 w 710"/>
                <a:gd name="T99" fmla="*/ 384 h 766"/>
                <a:gd name="T100" fmla="*/ 379 w 710"/>
                <a:gd name="T101" fmla="*/ 434 h 766"/>
                <a:gd name="T102" fmla="*/ 258 w 710"/>
                <a:gd name="T103" fmla="*/ 562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0" h="766">
                  <a:moveTo>
                    <a:pt x="271" y="766"/>
                  </a:moveTo>
                  <a:cubicBezTo>
                    <a:pt x="232" y="766"/>
                    <a:pt x="232" y="766"/>
                    <a:pt x="232" y="766"/>
                  </a:cubicBezTo>
                  <a:cubicBezTo>
                    <a:pt x="232" y="766"/>
                    <a:pt x="231" y="765"/>
                    <a:pt x="231" y="765"/>
                  </a:cubicBezTo>
                  <a:cubicBezTo>
                    <a:pt x="231" y="765"/>
                    <a:pt x="231" y="765"/>
                    <a:pt x="231" y="765"/>
                  </a:cubicBezTo>
                  <a:cubicBezTo>
                    <a:pt x="231" y="765"/>
                    <a:pt x="231" y="765"/>
                    <a:pt x="231" y="764"/>
                  </a:cubicBezTo>
                  <a:cubicBezTo>
                    <a:pt x="231" y="764"/>
                    <a:pt x="231" y="764"/>
                    <a:pt x="231" y="764"/>
                  </a:cubicBezTo>
                  <a:cubicBezTo>
                    <a:pt x="231" y="726"/>
                    <a:pt x="231" y="726"/>
                    <a:pt x="231" y="726"/>
                  </a:cubicBezTo>
                  <a:cubicBezTo>
                    <a:pt x="231" y="655"/>
                    <a:pt x="237" y="602"/>
                    <a:pt x="256" y="561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77" y="513"/>
                    <a:pt x="319" y="472"/>
                    <a:pt x="378" y="431"/>
                  </a:cubicBezTo>
                  <a:cubicBezTo>
                    <a:pt x="378" y="431"/>
                    <a:pt x="378" y="431"/>
                    <a:pt x="378" y="431"/>
                  </a:cubicBezTo>
                  <a:cubicBezTo>
                    <a:pt x="400" y="414"/>
                    <a:pt x="416" y="397"/>
                    <a:pt x="424" y="383"/>
                  </a:cubicBezTo>
                  <a:cubicBezTo>
                    <a:pt x="424" y="383"/>
                    <a:pt x="424" y="383"/>
                    <a:pt x="424" y="383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24" y="382"/>
                    <a:pt x="424" y="382"/>
                    <a:pt x="424" y="382"/>
                  </a:cubicBezTo>
                  <a:cubicBezTo>
                    <a:pt x="435" y="365"/>
                    <a:pt x="440" y="347"/>
                    <a:pt x="440" y="324"/>
                  </a:cubicBezTo>
                  <a:cubicBezTo>
                    <a:pt x="440" y="324"/>
                    <a:pt x="440" y="324"/>
                    <a:pt x="440" y="324"/>
                  </a:cubicBezTo>
                  <a:cubicBezTo>
                    <a:pt x="439" y="285"/>
                    <a:pt x="430" y="264"/>
                    <a:pt x="413" y="250"/>
                  </a:cubicBezTo>
                  <a:cubicBezTo>
                    <a:pt x="413" y="250"/>
                    <a:pt x="413" y="250"/>
                    <a:pt x="413" y="250"/>
                  </a:cubicBezTo>
                  <a:cubicBezTo>
                    <a:pt x="398" y="239"/>
                    <a:pt x="381" y="234"/>
                    <a:pt x="357" y="233"/>
                  </a:cubicBezTo>
                  <a:cubicBezTo>
                    <a:pt x="357" y="233"/>
                    <a:pt x="357" y="233"/>
                    <a:pt x="357" y="233"/>
                  </a:cubicBezTo>
                  <a:cubicBezTo>
                    <a:pt x="335" y="233"/>
                    <a:pt x="319" y="237"/>
                    <a:pt x="306" y="243"/>
                  </a:cubicBezTo>
                  <a:cubicBezTo>
                    <a:pt x="306" y="243"/>
                    <a:pt x="306" y="243"/>
                    <a:pt x="306" y="243"/>
                  </a:cubicBezTo>
                  <a:cubicBezTo>
                    <a:pt x="294" y="248"/>
                    <a:pt x="285" y="256"/>
                    <a:pt x="278" y="267"/>
                  </a:cubicBezTo>
                  <a:cubicBezTo>
                    <a:pt x="278" y="267"/>
                    <a:pt x="278" y="267"/>
                    <a:pt x="278" y="267"/>
                  </a:cubicBezTo>
                  <a:cubicBezTo>
                    <a:pt x="266" y="284"/>
                    <a:pt x="259" y="308"/>
                    <a:pt x="259" y="343"/>
                  </a:cubicBezTo>
                  <a:cubicBezTo>
                    <a:pt x="259" y="343"/>
                    <a:pt x="259" y="343"/>
                    <a:pt x="259" y="343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9" y="383"/>
                    <a:pt x="259" y="383"/>
                    <a:pt x="259" y="384"/>
                  </a:cubicBezTo>
                  <a:cubicBezTo>
                    <a:pt x="259" y="384"/>
                    <a:pt x="259" y="384"/>
                    <a:pt x="259" y="384"/>
                  </a:cubicBezTo>
                  <a:cubicBezTo>
                    <a:pt x="259" y="384"/>
                    <a:pt x="258" y="384"/>
                    <a:pt x="258" y="384"/>
                  </a:cubicBezTo>
                  <a:cubicBezTo>
                    <a:pt x="258" y="384"/>
                    <a:pt x="258" y="384"/>
                    <a:pt x="258" y="384"/>
                  </a:cubicBezTo>
                  <a:cubicBezTo>
                    <a:pt x="1" y="384"/>
                    <a:pt x="1" y="384"/>
                    <a:pt x="1" y="384"/>
                  </a:cubicBezTo>
                  <a:cubicBezTo>
                    <a:pt x="1" y="384"/>
                    <a:pt x="0" y="384"/>
                    <a:pt x="0" y="384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343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230"/>
                    <a:pt x="38" y="137"/>
                    <a:pt x="114" y="7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77" y="25"/>
                    <a:pt x="256" y="0"/>
                    <a:pt x="345" y="0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45" y="0"/>
                    <a:pt x="346" y="0"/>
                    <a:pt x="346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423" y="0"/>
                    <a:pt x="493" y="15"/>
                    <a:pt x="553" y="47"/>
                  </a:cubicBezTo>
                  <a:cubicBezTo>
                    <a:pt x="553" y="47"/>
                    <a:pt x="553" y="47"/>
                    <a:pt x="553" y="47"/>
                  </a:cubicBezTo>
                  <a:cubicBezTo>
                    <a:pt x="604" y="72"/>
                    <a:pt x="645" y="109"/>
                    <a:pt x="671" y="156"/>
                  </a:cubicBezTo>
                  <a:cubicBezTo>
                    <a:pt x="671" y="156"/>
                    <a:pt x="671" y="156"/>
                    <a:pt x="671" y="156"/>
                  </a:cubicBezTo>
                  <a:cubicBezTo>
                    <a:pt x="698" y="202"/>
                    <a:pt x="710" y="257"/>
                    <a:pt x="710" y="318"/>
                  </a:cubicBezTo>
                  <a:cubicBezTo>
                    <a:pt x="710" y="318"/>
                    <a:pt x="710" y="318"/>
                    <a:pt x="710" y="318"/>
                  </a:cubicBezTo>
                  <a:cubicBezTo>
                    <a:pt x="710" y="318"/>
                    <a:pt x="710" y="318"/>
                    <a:pt x="710" y="318"/>
                  </a:cubicBezTo>
                  <a:cubicBezTo>
                    <a:pt x="710" y="318"/>
                    <a:pt x="710" y="318"/>
                    <a:pt x="710" y="318"/>
                  </a:cubicBezTo>
                  <a:cubicBezTo>
                    <a:pt x="710" y="318"/>
                    <a:pt x="710" y="318"/>
                    <a:pt x="710" y="318"/>
                  </a:cubicBezTo>
                  <a:cubicBezTo>
                    <a:pt x="710" y="318"/>
                    <a:pt x="710" y="318"/>
                    <a:pt x="710" y="318"/>
                  </a:cubicBezTo>
                  <a:cubicBezTo>
                    <a:pt x="710" y="378"/>
                    <a:pt x="694" y="434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63" y="480"/>
                    <a:pt x="663" y="480"/>
                    <a:pt x="663" y="480"/>
                  </a:cubicBezTo>
                  <a:cubicBezTo>
                    <a:pt x="636" y="520"/>
                    <a:pt x="596" y="558"/>
                    <a:pt x="541" y="599"/>
                  </a:cubicBezTo>
                  <a:cubicBezTo>
                    <a:pt x="541" y="599"/>
                    <a:pt x="541" y="599"/>
                    <a:pt x="541" y="599"/>
                  </a:cubicBezTo>
                  <a:cubicBezTo>
                    <a:pt x="540" y="599"/>
                    <a:pt x="540" y="599"/>
                    <a:pt x="540" y="599"/>
                  </a:cubicBezTo>
                  <a:cubicBezTo>
                    <a:pt x="540" y="600"/>
                    <a:pt x="540" y="600"/>
                    <a:pt x="540" y="600"/>
                  </a:cubicBezTo>
                  <a:cubicBezTo>
                    <a:pt x="512" y="618"/>
                    <a:pt x="497" y="635"/>
                    <a:pt x="493" y="644"/>
                  </a:cubicBezTo>
                  <a:cubicBezTo>
                    <a:pt x="493" y="644"/>
                    <a:pt x="493" y="644"/>
                    <a:pt x="493" y="644"/>
                  </a:cubicBezTo>
                  <a:cubicBezTo>
                    <a:pt x="493" y="644"/>
                    <a:pt x="493" y="644"/>
                    <a:pt x="493" y="644"/>
                  </a:cubicBezTo>
                  <a:cubicBezTo>
                    <a:pt x="486" y="656"/>
                    <a:pt x="479" y="684"/>
                    <a:pt x="479" y="724"/>
                  </a:cubicBezTo>
                  <a:cubicBezTo>
                    <a:pt x="479" y="724"/>
                    <a:pt x="479" y="724"/>
                    <a:pt x="479" y="724"/>
                  </a:cubicBezTo>
                  <a:cubicBezTo>
                    <a:pt x="479" y="724"/>
                    <a:pt x="479" y="725"/>
                    <a:pt x="479" y="726"/>
                  </a:cubicBezTo>
                  <a:cubicBezTo>
                    <a:pt x="479" y="726"/>
                    <a:pt x="479" y="726"/>
                    <a:pt x="479" y="726"/>
                  </a:cubicBezTo>
                  <a:cubicBezTo>
                    <a:pt x="479" y="764"/>
                    <a:pt x="479" y="764"/>
                    <a:pt x="479" y="764"/>
                  </a:cubicBezTo>
                  <a:cubicBezTo>
                    <a:pt x="479" y="765"/>
                    <a:pt x="479" y="765"/>
                    <a:pt x="479" y="765"/>
                  </a:cubicBezTo>
                  <a:cubicBezTo>
                    <a:pt x="479" y="765"/>
                    <a:pt x="479" y="765"/>
                    <a:pt x="479" y="765"/>
                  </a:cubicBezTo>
                  <a:cubicBezTo>
                    <a:pt x="479" y="765"/>
                    <a:pt x="478" y="766"/>
                    <a:pt x="478" y="766"/>
                  </a:cubicBezTo>
                  <a:cubicBezTo>
                    <a:pt x="478" y="766"/>
                    <a:pt x="478" y="766"/>
                    <a:pt x="478" y="766"/>
                  </a:cubicBezTo>
                  <a:cubicBezTo>
                    <a:pt x="271" y="766"/>
                    <a:pt x="271" y="766"/>
                    <a:pt x="271" y="766"/>
                  </a:cubicBezTo>
                  <a:close/>
                  <a:moveTo>
                    <a:pt x="258" y="562"/>
                  </a:moveTo>
                  <a:cubicBezTo>
                    <a:pt x="240" y="602"/>
                    <a:pt x="234" y="655"/>
                    <a:pt x="234" y="726"/>
                  </a:cubicBezTo>
                  <a:cubicBezTo>
                    <a:pt x="234" y="726"/>
                    <a:pt x="234" y="726"/>
                    <a:pt x="234" y="726"/>
                  </a:cubicBezTo>
                  <a:cubicBezTo>
                    <a:pt x="234" y="763"/>
                    <a:pt x="234" y="763"/>
                    <a:pt x="234" y="763"/>
                  </a:cubicBezTo>
                  <a:cubicBezTo>
                    <a:pt x="271" y="763"/>
                    <a:pt x="271" y="763"/>
                    <a:pt x="271" y="763"/>
                  </a:cubicBezTo>
                  <a:cubicBezTo>
                    <a:pt x="271" y="763"/>
                    <a:pt x="271" y="763"/>
                    <a:pt x="271" y="763"/>
                  </a:cubicBezTo>
                  <a:cubicBezTo>
                    <a:pt x="476" y="763"/>
                    <a:pt x="476" y="763"/>
                    <a:pt x="476" y="763"/>
                  </a:cubicBezTo>
                  <a:cubicBezTo>
                    <a:pt x="476" y="726"/>
                    <a:pt x="476" y="726"/>
                    <a:pt x="476" y="726"/>
                  </a:cubicBezTo>
                  <a:cubicBezTo>
                    <a:pt x="476" y="725"/>
                    <a:pt x="476" y="724"/>
                    <a:pt x="476" y="724"/>
                  </a:cubicBezTo>
                  <a:cubicBezTo>
                    <a:pt x="476" y="724"/>
                    <a:pt x="476" y="724"/>
                    <a:pt x="476" y="724"/>
                  </a:cubicBezTo>
                  <a:cubicBezTo>
                    <a:pt x="476" y="683"/>
                    <a:pt x="483" y="656"/>
                    <a:pt x="490" y="643"/>
                  </a:cubicBezTo>
                  <a:cubicBezTo>
                    <a:pt x="490" y="643"/>
                    <a:pt x="490" y="643"/>
                    <a:pt x="490" y="643"/>
                  </a:cubicBezTo>
                  <a:cubicBezTo>
                    <a:pt x="490" y="642"/>
                    <a:pt x="490" y="642"/>
                    <a:pt x="490" y="642"/>
                  </a:cubicBezTo>
                  <a:cubicBezTo>
                    <a:pt x="495" y="633"/>
                    <a:pt x="510" y="616"/>
                    <a:pt x="538" y="597"/>
                  </a:cubicBezTo>
                  <a:cubicBezTo>
                    <a:pt x="538" y="597"/>
                    <a:pt x="538" y="597"/>
                    <a:pt x="538" y="597"/>
                  </a:cubicBezTo>
                  <a:cubicBezTo>
                    <a:pt x="538" y="597"/>
                    <a:pt x="538" y="597"/>
                    <a:pt x="538" y="597"/>
                  </a:cubicBezTo>
                  <a:cubicBezTo>
                    <a:pt x="539" y="596"/>
                    <a:pt x="539" y="596"/>
                    <a:pt x="539" y="596"/>
                  </a:cubicBezTo>
                  <a:cubicBezTo>
                    <a:pt x="594" y="556"/>
                    <a:pt x="634" y="517"/>
                    <a:pt x="660" y="479"/>
                  </a:cubicBezTo>
                  <a:cubicBezTo>
                    <a:pt x="660" y="479"/>
                    <a:pt x="660" y="479"/>
                    <a:pt x="660" y="479"/>
                  </a:cubicBezTo>
                  <a:cubicBezTo>
                    <a:pt x="660" y="479"/>
                    <a:pt x="660" y="478"/>
                    <a:pt x="660" y="478"/>
                  </a:cubicBezTo>
                  <a:cubicBezTo>
                    <a:pt x="660" y="478"/>
                    <a:pt x="660" y="478"/>
                    <a:pt x="660" y="478"/>
                  </a:cubicBezTo>
                  <a:cubicBezTo>
                    <a:pt x="660" y="478"/>
                    <a:pt x="660" y="478"/>
                    <a:pt x="660" y="478"/>
                  </a:cubicBezTo>
                  <a:cubicBezTo>
                    <a:pt x="660" y="478"/>
                    <a:pt x="660" y="478"/>
                    <a:pt x="660" y="478"/>
                  </a:cubicBezTo>
                  <a:cubicBezTo>
                    <a:pt x="660" y="478"/>
                    <a:pt x="660" y="478"/>
                    <a:pt x="660" y="478"/>
                  </a:cubicBezTo>
                  <a:cubicBezTo>
                    <a:pt x="692" y="432"/>
                    <a:pt x="707" y="378"/>
                    <a:pt x="707" y="318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257"/>
                    <a:pt x="695" y="203"/>
                    <a:pt x="668" y="157"/>
                  </a:cubicBezTo>
                  <a:cubicBezTo>
                    <a:pt x="668" y="157"/>
                    <a:pt x="668" y="157"/>
                    <a:pt x="668" y="157"/>
                  </a:cubicBezTo>
                  <a:cubicBezTo>
                    <a:pt x="642" y="111"/>
                    <a:pt x="602" y="75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492" y="18"/>
                    <a:pt x="423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5" y="3"/>
                    <a:pt x="345" y="3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257" y="3"/>
                    <a:pt x="178" y="28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40" y="139"/>
                    <a:pt x="3" y="231"/>
                    <a:pt x="3" y="342"/>
                  </a:cubicBezTo>
                  <a:cubicBezTo>
                    <a:pt x="3" y="342"/>
                    <a:pt x="3" y="342"/>
                    <a:pt x="3" y="342"/>
                  </a:cubicBezTo>
                  <a:cubicBezTo>
                    <a:pt x="3" y="342"/>
                    <a:pt x="3" y="343"/>
                    <a:pt x="3" y="344"/>
                  </a:cubicBezTo>
                  <a:cubicBezTo>
                    <a:pt x="3" y="344"/>
                    <a:pt x="3" y="344"/>
                    <a:pt x="3" y="344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256" y="381"/>
                    <a:pt x="256" y="381"/>
                    <a:pt x="256" y="381"/>
                  </a:cubicBezTo>
                  <a:cubicBezTo>
                    <a:pt x="256" y="343"/>
                    <a:pt x="256" y="343"/>
                    <a:pt x="256" y="343"/>
                  </a:cubicBezTo>
                  <a:cubicBezTo>
                    <a:pt x="256" y="308"/>
                    <a:pt x="263" y="283"/>
                    <a:pt x="275" y="265"/>
                  </a:cubicBezTo>
                  <a:cubicBezTo>
                    <a:pt x="275" y="265"/>
                    <a:pt x="275" y="265"/>
                    <a:pt x="275" y="265"/>
                  </a:cubicBezTo>
                  <a:cubicBezTo>
                    <a:pt x="283" y="254"/>
                    <a:pt x="293" y="246"/>
                    <a:pt x="305" y="240"/>
                  </a:cubicBezTo>
                  <a:cubicBezTo>
                    <a:pt x="305" y="240"/>
                    <a:pt x="305" y="240"/>
                    <a:pt x="305" y="240"/>
                  </a:cubicBezTo>
                  <a:cubicBezTo>
                    <a:pt x="318" y="234"/>
                    <a:pt x="335" y="230"/>
                    <a:pt x="357" y="230"/>
                  </a:cubicBezTo>
                  <a:cubicBezTo>
                    <a:pt x="357" y="230"/>
                    <a:pt x="357" y="230"/>
                    <a:pt x="357" y="230"/>
                  </a:cubicBezTo>
                  <a:cubicBezTo>
                    <a:pt x="382" y="231"/>
                    <a:pt x="400" y="236"/>
                    <a:pt x="415" y="248"/>
                  </a:cubicBezTo>
                  <a:cubicBezTo>
                    <a:pt x="415" y="248"/>
                    <a:pt x="415" y="248"/>
                    <a:pt x="415" y="248"/>
                  </a:cubicBezTo>
                  <a:cubicBezTo>
                    <a:pt x="415" y="248"/>
                    <a:pt x="415" y="248"/>
                    <a:pt x="415" y="248"/>
                  </a:cubicBezTo>
                  <a:cubicBezTo>
                    <a:pt x="432" y="263"/>
                    <a:pt x="442" y="284"/>
                    <a:pt x="443" y="324"/>
                  </a:cubicBezTo>
                  <a:cubicBezTo>
                    <a:pt x="443" y="324"/>
                    <a:pt x="443" y="324"/>
                    <a:pt x="443" y="324"/>
                  </a:cubicBezTo>
                  <a:cubicBezTo>
                    <a:pt x="443" y="347"/>
                    <a:pt x="437" y="366"/>
                    <a:pt x="427" y="383"/>
                  </a:cubicBezTo>
                  <a:cubicBezTo>
                    <a:pt x="427" y="383"/>
                    <a:pt x="427" y="383"/>
                    <a:pt x="427" y="383"/>
                  </a:cubicBezTo>
                  <a:cubicBezTo>
                    <a:pt x="427" y="384"/>
                    <a:pt x="427" y="384"/>
                    <a:pt x="427" y="384"/>
                  </a:cubicBezTo>
                  <a:cubicBezTo>
                    <a:pt x="426" y="384"/>
                    <a:pt x="426" y="384"/>
                    <a:pt x="426" y="384"/>
                  </a:cubicBezTo>
                  <a:cubicBezTo>
                    <a:pt x="418" y="399"/>
                    <a:pt x="403" y="416"/>
                    <a:pt x="379" y="434"/>
                  </a:cubicBezTo>
                  <a:cubicBezTo>
                    <a:pt x="379" y="434"/>
                    <a:pt x="379" y="434"/>
                    <a:pt x="379" y="434"/>
                  </a:cubicBezTo>
                  <a:cubicBezTo>
                    <a:pt x="321" y="474"/>
                    <a:pt x="280" y="515"/>
                    <a:pt x="258" y="562"/>
                  </a:cubicBezTo>
                  <a:cubicBezTo>
                    <a:pt x="258" y="562"/>
                    <a:pt x="258" y="562"/>
                    <a:pt x="258" y="562"/>
                  </a:cubicBezTo>
                  <a:cubicBezTo>
                    <a:pt x="258" y="562"/>
                    <a:pt x="258" y="562"/>
                    <a:pt x="258" y="56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8" name="Freeform 120"/>
            <p:cNvSpPr>
              <a:spLocks noEditPoints="1"/>
            </p:cNvSpPr>
            <p:nvPr/>
          </p:nvSpPr>
          <p:spPr bwMode="auto">
            <a:xfrm>
              <a:off x="3513139" y="2017713"/>
              <a:ext cx="2471738" cy="2670175"/>
            </a:xfrm>
            <a:custGeom>
              <a:avLst/>
              <a:gdLst>
                <a:gd name="T0" fmla="*/ 424 w 658"/>
                <a:gd name="T1" fmla="*/ 711 h 711"/>
                <a:gd name="T2" fmla="*/ 364 w 658"/>
                <a:gd name="T3" fmla="*/ 711 h 711"/>
                <a:gd name="T4" fmla="*/ 304 w 658"/>
                <a:gd name="T5" fmla="*/ 710 h 711"/>
                <a:gd name="T6" fmla="*/ 237 w 658"/>
                <a:gd name="T7" fmla="*/ 705 h 711"/>
                <a:gd name="T8" fmla="*/ 421 w 658"/>
                <a:gd name="T9" fmla="*/ 677 h 711"/>
                <a:gd name="T10" fmla="*/ 230 w 658"/>
                <a:gd name="T11" fmla="*/ 656 h 711"/>
                <a:gd name="T12" fmla="*/ 429 w 658"/>
                <a:gd name="T13" fmla="*/ 648 h 711"/>
                <a:gd name="T14" fmla="*/ 438 w 658"/>
                <a:gd name="T15" fmla="*/ 606 h 711"/>
                <a:gd name="T16" fmla="*/ 247 w 658"/>
                <a:gd name="T17" fmla="*/ 586 h 711"/>
                <a:gd name="T18" fmla="*/ 467 w 658"/>
                <a:gd name="T19" fmla="*/ 568 h 711"/>
                <a:gd name="T20" fmla="*/ 258 w 658"/>
                <a:gd name="T21" fmla="*/ 559 h 711"/>
                <a:gd name="T22" fmla="*/ 261 w 658"/>
                <a:gd name="T23" fmla="*/ 541 h 711"/>
                <a:gd name="T24" fmla="*/ 529 w 658"/>
                <a:gd name="T25" fmla="*/ 530 h 711"/>
                <a:gd name="T26" fmla="*/ 276 w 658"/>
                <a:gd name="T27" fmla="*/ 515 h 711"/>
                <a:gd name="T28" fmla="*/ 574 w 658"/>
                <a:gd name="T29" fmla="*/ 490 h 711"/>
                <a:gd name="T30" fmla="*/ 583 w 658"/>
                <a:gd name="T31" fmla="*/ 473 h 711"/>
                <a:gd name="T32" fmla="*/ 327 w 658"/>
                <a:gd name="T33" fmla="*/ 463 h 711"/>
                <a:gd name="T34" fmla="*/ 607 w 658"/>
                <a:gd name="T35" fmla="*/ 454 h 711"/>
                <a:gd name="T36" fmla="*/ 362 w 658"/>
                <a:gd name="T37" fmla="*/ 430 h 711"/>
                <a:gd name="T38" fmla="*/ 622 w 658"/>
                <a:gd name="T39" fmla="*/ 427 h 711"/>
                <a:gd name="T40" fmla="*/ 628 w 658"/>
                <a:gd name="T41" fmla="*/ 398 h 711"/>
                <a:gd name="T42" fmla="*/ 418 w 658"/>
                <a:gd name="T43" fmla="*/ 384 h 711"/>
                <a:gd name="T44" fmla="*/ 423 w 658"/>
                <a:gd name="T45" fmla="*/ 368 h 711"/>
                <a:gd name="T46" fmla="*/ 654 w 658"/>
                <a:gd name="T47" fmla="*/ 330 h 711"/>
                <a:gd name="T48" fmla="*/ 199 w 658"/>
                <a:gd name="T49" fmla="*/ 325 h 711"/>
                <a:gd name="T50" fmla="*/ 171 w 658"/>
                <a:gd name="T51" fmla="*/ 322 h 711"/>
                <a:gd name="T52" fmla="*/ 123 w 658"/>
                <a:gd name="T53" fmla="*/ 322 h 711"/>
                <a:gd name="T54" fmla="*/ 65 w 658"/>
                <a:gd name="T55" fmla="*/ 325 h 711"/>
                <a:gd name="T56" fmla="*/ 5 w 658"/>
                <a:gd name="T57" fmla="*/ 314 h 711"/>
                <a:gd name="T58" fmla="*/ 658 w 658"/>
                <a:gd name="T59" fmla="*/ 300 h 711"/>
                <a:gd name="T60" fmla="*/ 1 w 658"/>
                <a:gd name="T61" fmla="*/ 295 h 711"/>
                <a:gd name="T62" fmla="*/ 201 w 658"/>
                <a:gd name="T63" fmla="*/ 283 h 711"/>
                <a:gd name="T64" fmla="*/ 658 w 658"/>
                <a:gd name="T65" fmla="*/ 282 h 711"/>
                <a:gd name="T66" fmla="*/ 444 w 658"/>
                <a:gd name="T67" fmla="*/ 284 h 711"/>
                <a:gd name="T68" fmla="*/ 209 w 658"/>
                <a:gd name="T69" fmla="*/ 253 h 711"/>
                <a:gd name="T70" fmla="*/ 653 w 658"/>
                <a:gd name="T71" fmla="*/ 254 h 711"/>
                <a:gd name="T72" fmla="*/ 221 w 658"/>
                <a:gd name="T73" fmla="*/ 225 h 711"/>
                <a:gd name="T74" fmla="*/ 13 w 658"/>
                <a:gd name="T75" fmla="*/ 237 h 711"/>
                <a:gd name="T76" fmla="*/ 643 w 658"/>
                <a:gd name="T77" fmla="*/ 211 h 711"/>
                <a:gd name="T78" fmla="*/ 236 w 658"/>
                <a:gd name="T79" fmla="*/ 214 h 711"/>
                <a:gd name="T80" fmla="*/ 398 w 658"/>
                <a:gd name="T81" fmla="*/ 192 h 711"/>
                <a:gd name="T82" fmla="*/ 641 w 658"/>
                <a:gd name="T83" fmla="*/ 196 h 711"/>
                <a:gd name="T84" fmla="*/ 383 w 658"/>
                <a:gd name="T85" fmla="*/ 187 h 711"/>
                <a:gd name="T86" fmla="*/ 298 w 658"/>
                <a:gd name="T87" fmla="*/ 178 h 711"/>
                <a:gd name="T88" fmla="*/ 355 w 658"/>
                <a:gd name="T89" fmla="*/ 178 h 711"/>
                <a:gd name="T90" fmla="*/ 328 w 658"/>
                <a:gd name="T91" fmla="*/ 174 h 711"/>
                <a:gd name="T92" fmla="*/ 632 w 658"/>
                <a:gd name="T93" fmla="*/ 165 h 711"/>
                <a:gd name="T94" fmla="*/ 607 w 658"/>
                <a:gd name="T95" fmla="*/ 130 h 711"/>
                <a:gd name="T96" fmla="*/ 66 w 658"/>
                <a:gd name="T97" fmla="*/ 118 h 711"/>
                <a:gd name="T98" fmla="*/ 73 w 658"/>
                <a:gd name="T99" fmla="*/ 103 h 711"/>
                <a:gd name="T100" fmla="*/ 580 w 658"/>
                <a:gd name="T101" fmla="*/ 91 h 711"/>
                <a:gd name="T102" fmla="*/ 544 w 658"/>
                <a:gd name="T103" fmla="*/ 68 h 711"/>
                <a:gd name="T104" fmla="*/ 131 w 658"/>
                <a:gd name="T105" fmla="*/ 58 h 711"/>
                <a:gd name="T106" fmla="*/ 143 w 658"/>
                <a:gd name="T107" fmla="*/ 47 h 711"/>
                <a:gd name="T108" fmla="*/ 505 w 658"/>
                <a:gd name="T109" fmla="*/ 40 h 711"/>
                <a:gd name="T110" fmla="*/ 476 w 658"/>
                <a:gd name="T111" fmla="*/ 32 h 711"/>
                <a:gd name="T112" fmla="*/ 214 w 658"/>
                <a:gd name="T113" fmla="*/ 17 h 711"/>
                <a:gd name="T114" fmla="*/ 447 w 658"/>
                <a:gd name="T115" fmla="*/ 23 h 711"/>
                <a:gd name="T116" fmla="*/ 408 w 658"/>
                <a:gd name="T117" fmla="*/ 8 h 711"/>
                <a:gd name="T118" fmla="*/ 389 w 658"/>
                <a:gd name="T119" fmla="*/ 10 h 711"/>
                <a:gd name="T120" fmla="*/ 348 w 658"/>
                <a:gd name="T121" fmla="*/ 1 h 711"/>
                <a:gd name="T122" fmla="*/ 285 w 658"/>
                <a:gd name="T123" fmla="*/ 4 h 711"/>
                <a:gd name="T124" fmla="*/ 330 w 658"/>
                <a:gd name="T125" fmla="*/ 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8" h="711">
                  <a:moveTo>
                    <a:pt x="424" y="711"/>
                  </a:moveTo>
                  <a:cubicBezTo>
                    <a:pt x="412" y="711"/>
                    <a:pt x="412" y="711"/>
                    <a:pt x="412" y="711"/>
                  </a:cubicBezTo>
                  <a:cubicBezTo>
                    <a:pt x="411" y="711"/>
                    <a:pt x="409" y="710"/>
                    <a:pt x="409" y="709"/>
                  </a:cubicBezTo>
                  <a:cubicBezTo>
                    <a:pt x="409" y="709"/>
                    <a:pt x="409" y="709"/>
                    <a:pt x="409" y="709"/>
                  </a:cubicBezTo>
                  <a:cubicBezTo>
                    <a:pt x="410" y="707"/>
                    <a:pt x="411" y="706"/>
                    <a:pt x="412" y="706"/>
                  </a:cubicBezTo>
                  <a:cubicBezTo>
                    <a:pt x="412" y="706"/>
                    <a:pt x="412" y="706"/>
                    <a:pt x="412" y="706"/>
                  </a:cubicBezTo>
                  <a:cubicBezTo>
                    <a:pt x="421" y="706"/>
                    <a:pt x="421" y="706"/>
                    <a:pt x="421" y="706"/>
                  </a:cubicBezTo>
                  <a:cubicBezTo>
                    <a:pt x="421" y="704"/>
                    <a:pt x="421" y="700"/>
                    <a:pt x="421" y="695"/>
                  </a:cubicBezTo>
                  <a:cubicBezTo>
                    <a:pt x="421" y="695"/>
                    <a:pt x="421" y="695"/>
                    <a:pt x="421" y="695"/>
                  </a:cubicBezTo>
                  <a:cubicBezTo>
                    <a:pt x="421" y="695"/>
                    <a:pt x="421" y="695"/>
                    <a:pt x="421" y="695"/>
                  </a:cubicBezTo>
                  <a:cubicBezTo>
                    <a:pt x="421" y="695"/>
                    <a:pt x="421" y="695"/>
                    <a:pt x="421" y="695"/>
                  </a:cubicBezTo>
                  <a:cubicBezTo>
                    <a:pt x="421" y="694"/>
                    <a:pt x="422" y="693"/>
                    <a:pt x="423" y="693"/>
                  </a:cubicBezTo>
                  <a:cubicBezTo>
                    <a:pt x="423" y="693"/>
                    <a:pt x="423" y="693"/>
                    <a:pt x="423" y="693"/>
                  </a:cubicBezTo>
                  <a:cubicBezTo>
                    <a:pt x="424" y="693"/>
                    <a:pt x="425" y="694"/>
                    <a:pt x="425" y="695"/>
                  </a:cubicBezTo>
                  <a:cubicBezTo>
                    <a:pt x="425" y="695"/>
                    <a:pt x="425" y="695"/>
                    <a:pt x="425" y="695"/>
                  </a:cubicBezTo>
                  <a:cubicBezTo>
                    <a:pt x="425" y="700"/>
                    <a:pt x="426" y="705"/>
                    <a:pt x="426" y="707"/>
                  </a:cubicBezTo>
                  <a:cubicBezTo>
                    <a:pt x="426" y="707"/>
                    <a:pt x="426" y="707"/>
                    <a:pt x="426" y="707"/>
                  </a:cubicBezTo>
                  <a:cubicBezTo>
                    <a:pt x="426" y="707"/>
                    <a:pt x="426" y="707"/>
                    <a:pt x="426" y="708"/>
                  </a:cubicBezTo>
                  <a:cubicBezTo>
                    <a:pt x="426" y="708"/>
                    <a:pt x="426" y="708"/>
                    <a:pt x="426" y="708"/>
                  </a:cubicBezTo>
                  <a:cubicBezTo>
                    <a:pt x="426" y="708"/>
                    <a:pt x="426" y="708"/>
                    <a:pt x="426" y="709"/>
                  </a:cubicBezTo>
                  <a:cubicBezTo>
                    <a:pt x="426" y="709"/>
                    <a:pt x="426" y="709"/>
                    <a:pt x="426" y="709"/>
                  </a:cubicBezTo>
                  <a:cubicBezTo>
                    <a:pt x="426" y="710"/>
                    <a:pt x="425" y="711"/>
                    <a:pt x="424" y="711"/>
                  </a:cubicBezTo>
                  <a:cubicBezTo>
                    <a:pt x="424" y="711"/>
                    <a:pt x="424" y="711"/>
                    <a:pt x="424" y="711"/>
                  </a:cubicBezTo>
                  <a:cubicBezTo>
                    <a:pt x="424" y="711"/>
                    <a:pt x="424" y="711"/>
                    <a:pt x="424" y="711"/>
                  </a:cubicBezTo>
                  <a:close/>
                  <a:moveTo>
                    <a:pt x="394" y="711"/>
                  </a:moveTo>
                  <a:cubicBezTo>
                    <a:pt x="382" y="711"/>
                    <a:pt x="382" y="711"/>
                    <a:pt x="382" y="711"/>
                  </a:cubicBezTo>
                  <a:cubicBezTo>
                    <a:pt x="381" y="711"/>
                    <a:pt x="379" y="710"/>
                    <a:pt x="379" y="708"/>
                  </a:cubicBezTo>
                  <a:cubicBezTo>
                    <a:pt x="379" y="708"/>
                    <a:pt x="379" y="708"/>
                    <a:pt x="379" y="708"/>
                  </a:cubicBezTo>
                  <a:cubicBezTo>
                    <a:pt x="380" y="707"/>
                    <a:pt x="381" y="706"/>
                    <a:pt x="382" y="706"/>
                  </a:cubicBezTo>
                  <a:cubicBezTo>
                    <a:pt x="382" y="706"/>
                    <a:pt x="382" y="706"/>
                    <a:pt x="382" y="706"/>
                  </a:cubicBezTo>
                  <a:cubicBezTo>
                    <a:pt x="394" y="706"/>
                    <a:pt x="394" y="706"/>
                    <a:pt x="394" y="706"/>
                  </a:cubicBezTo>
                  <a:cubicBezTo>
                    <a:pt x="395" y="706"/>
                    <a:pt x="396" y="707"/>
                    <a:pt x="396" y="709"/>
                  </a:cubicBezTo>
                  <a:cubicBezTo>
                    <a:pt x="396" y="709"/>
                    <a:pt x="396" y="709"/>
                    <a:pt x="396" y="709"/>
                  </a:cubicBezTo>
                  <a:cubicBezTo>
                    <a:pt x="396" y="710"/>
                    <a:pt x="395" y="711"/>
                    <a:pt x="394" y="711"/>
                  </a:cubicBezTo>
                  <a:cubicBezTo>
                    <a:pt x="394" y="711"/>
                    <a:pt x="394" y="711"/>
                    <a:pt x="394" y="711"/>
                  </a:cubicBezTo>
                  <a:cubicBezTo>
                    <a:pt x="394" y="711"/>
                    <a:pt x="394" y="711"/>
                    <a:pt x="394" y="711"/>
                  </a:cubicBezTo>
                  <a:close/>
                  <a:moveTo>
                    <a:pt x="364" y="711"/>
                  </a:moveTo>
                  <a:cubicBezTo>
                    <a:pt x="352" y="711"/>
                    <a:pt x="352" y="711"/>
                    <a:pt x="352" y="711"/>
                  </a:cubicBezTo>
                  <a:cubicBezTo>
                    <a:pt x="351" y="711"/>
                    <a:pt x="349" y="709"/>
                    <a:pt x="349" y="708"/>
                  </a:cubicBezTo>
                  <a:cubicBezTo>
                    <a:pt x="349" y="708"/>
                    <a:pt x="349" y="708"/>
                    <a:pt x="349" y="708"/>
                  </a:cubicBezTo>
                  <a:cubicBezTo>
                    <a:pt x="350" y="707"/>
                    <a:pt x="351" y="706"/>
                    <a:pt x="352" y="706"/>
                  </a:cubicBezTo>
                  <a:cubicBezTo>
                    <a:pt x="352" y="706"/>
                    <a:pt x="352" y="706"/>
                    <a:pt x="352" y="706"/>
                  </a:cubicBezTo>
                  <a:cubicBezTo>
                    <a:pt x="364" y="706"/>
                    <a:pt x="364" y="706"/>
                    <a:pt x="364" y="706"/>
                  </a:cubicBezTo>
                  <a:cubicBezTo>
                    <a:pt x="365" y="706"/>
                    <a:pt x="366" y="707"/>
                    <a:pt x="366" y="708"/>
                  </a:cubicBezTo>
                  <a:cubicBezTo>
                    <a:pt x="366" y="708"/>
                    <a:pt x="366" y="708"/>
                    <a:pt x="366" y="708"/>
                  </a:cubicBezTo>
                  <a:cubicBezTo>
                    <a:pt x="366" y="710"/>
                    <a:pt x="365" y="711"/>
                    <a:pt x="364" y="711"/>
                  </a:cubicBezTo>
                  <a:cubicBezTo>
                    <a:pt x="364" y="711"/>
                    <a:pt x="364" y="711"/>
                    <a:pt x="364" y="711"/>
                  </a:cubicBezTo>
                  <a:cubicBezTo>
                    <a:pt x="364" y="711"/>
                    <a:pt x="364" y="711"/>
                    <a:pt x="364" y="711"/>
                  </a:cubicBezTo>
                  <a:close/>
                  <a:moveTo>
                    <a:pt x="334" y="710"/>
                  </a:moveTo>
                  <a:cubicBezTo>
                    <a:pt x="322" y="710"/>
                    <a:pt x="322" y="710"/>
                    <a:pt x="322" y="710"/>
                  </a:cubicBezTo>
                  <a:cubicBezTo>
                    <a:pt x="321" y="710"/>
                    <a:pt x="319" y="709"/>
                    <a:pt x="319" y="708"/>
                  </a:cubicBezTo>
                  <a:cubicBezTo>
                    <a:pt x="319" y="708"/>
                    <a:pt x="319" y="708"/>
                    <a:pt x="319" y="708"/>
                  </a:cubicBezTo>
                  <a:cubicBezTo>
                    <a:pt x="320" y="706"/>
                    <a:pt x="321" y="705"/>
                    <a:pt x="322" y="705"/>
                  </a:cubicBezTo>
                  <a:cubicBezTo>
                    <a:pt x="322" y="705"/>
                    <a:pt x="322" y="705"/>
                    <a:pt x="322" y="705"/>
                  </a:cubicBezTo>
                  <a:cubicBezTo>
                    <a:pt x="334" y="706"/>
                    <a:pt x="334" y="706"/>
                    <a:pt x="334" y="706"/>
                  </a:cubicBezTo>
                  <a:cubicBezTo>
                    <a:pt x="335" y="706"/>
                    <a:pt x="336" y="707"/>
                    <a:pt x="336" y="708"/>
                  </a:cubicBezTo>
                  <a:cubicBezTo>
                    <a:pt x="336" y="708"/>
                    <a:pt x="336" y="708"/>
                    <a:pt x="336" y="708"/>
                  </a:cubicBezTo>
                  <a:cubicBezTo>
                    <a:pt x="336" y="709"/>
                    <a:pt x="335" y="710"/>
                    <a:pt x="334" y="710"/>
                  </a:cubicBezTo>
                  <a:cubicBezTo>
                    <a:pt x="334" y="710"/>
                    <a:pt x="334" y="710"/>
                    <a:pt x="334" y="710"/>
                  </a:cubicBezTo>
                  <a:cubicBezTo>
                    <a:pt x="334" y="710"/>
                    <a:pt x="334" y="710"/>
                    <a:pt x="334" y="710"/>
                  </a:cubicBezTo>
                  <a:close/>
                  <a:moveTo>
                    <a:pt x="304" y="710"/>
                  </a:moveTo>
                  <a:cubicBezTo>
                    <a:pt x="292" y="710"/>
                    <a:pt x="292" y="710"/>
                    <a:pt x="292" y="710"/>
                  </a:cubicBezTo>
                  <a:cubicBezTo>
                    <a:pt x="291" y="710"/>
                    <a:pt x="289" y="709"/>
                    <a:pt x="290" y="708"/>
                  </a:cubicBezTo>
                  <a:cubicBezTo>
                    <a:pt x="290" y="708"/>
                    <a:pt x="290" y="708"/>
                    <a:pt x="290" y="708"/>
                  </a:cubicBezTo>
                  <a:cubicBezTo>
                    <a:pt x="290" y="706"/>
                    <a:pt x="291" y="705"/>
                    <a:pt x="292" y="705"/>
                  </a:cubicBezTo>
                  <a:cubicBezTo>
                    <a:pt x="292" y="705"/>
                    <a:pt x="292" y="705"/>
                    <a:pt x="292" y="705"/>
                  </a:cubicBezTo>
                  <a:cubicBezTo>
                    <a:pt x="304" y="705"/>
                    <a:pt x="304" y="705"/>
                    <a:pt x="304" y="705"/>
                  </a:cubicBezTo>
                  <a:cubicBezTo>
                    <a:pt x="305" y="705"/>
                    <a:pt x="306" y="706"/>
                    <a:pt x="306" y="708"/>
                  </a:cubicBezTo>
                  <a:cubicBezTo>
                    <a:pt x="306" y="708"/>
                    <a:pt x="306" y="708"/>
                    <a:pt x="306" y="708"/>
                  </a:cubicBezTo>
                  <a:cubicBezTo>
                    <a:pt x="306" y="709"/>
                    <a:pt x="305" y="710"/>
                    <a:pt x="304" y="710"/>
                  </a:cubicBezTo>
                  <a:cubicBezTo>
                    <a:pt x="304" y="710"/>
                    <a:pt x="304" y="710"/>
                    <a:pt x="304" y="710"/>
                  </a:cubicBezTo>
                  <a:cubicBezTo>
                    <a:pt x="304" y="710"/>
                    <a:pt x="304" y="710"/>
                    <a:pt x="304" y="710"/>
                  </a:cubicBezTo>
                  <a:close/>
                  <a:moveTo>
                    <a:pt x="274" y="710"/>
                  </a:moveTo>
                  <a:cubicBezTo>
                    <a:pt x="262" y="710"/>
                    <a:pt x="262" y="710"/>
                    <a:pt x="262" y="710"/>
                  </a:cubicBezTo>
                  <a:cubicBezTo>
                    <a:pt x="261" y="710"/>
                    <a:pt x="259" y="709"/>
                    <a:pt x="259" y="707"/>
                  </a:cubicBezTo>
                  <a:cubicBezTo>
                    <a:pt x="259" y="707"/>
                    <a:pt x="259" y="707"/>
                    <a:pt x="259" y="707"/>
                  </a:cubicBezTo>
                  <a:cubicBezTo>
                    <a:pt x="260" y="706"/>
                    <a:pt x="261" y="705"/>
                    <a:pt x="262" y="705"/>
                  </a:cubicBezTo>
                  <a:cubicBezTo>
                    <a:pt x="262" y="705"/>
                    <a:pt x="262" y="705"/>
                    <a:pt x="262" y="705"/>
                  </a:cubicBezTo>
                  <a:cubicBezTo>
                    <a:pt x="274" y="705"/>
                    <a:pt x="274" y="705"/>
                    <a:pt x="274" y="705"/>
                  </a:cubicBezTo>
                  <a:cubicBezTo>
                    <a:pt x="275" y="705"/>
                    <a:pt x="276" y="706"/>
                    <a:pt x="276" y="707"/>
                  </a:cubicBezTo>
                  <a:cubicBezTo>
                    <a:pt x="276" y="707"/>
                    <a:pt x="276" y="707"/>
                    <a:pt x="276" y="707"/>
                  </a:cubicBezTo>
                  <a:cubicBezTo>
                    <a:pt x="276" y="709"/>
                    <a:pt x="275" y="710"/>
                    <a:pt x="274" y="710"/>
                  </a:cubicBezTo>
                  <a:cubicBezTo>
                    <a:pt x="274" y="710"/>
                    <a:pt x="274" y="710"/>
                    <a:pt x="274" y="710"/>
                  </a:cubicBezTo>
                  <a:cubicBezTo>
                    <a:pt x="274" y="710"/>
                    <a:pt x="274" y="710"/>
                    <a:pt x="274" y="710"/>
                  </a:cubicBezTo>
                  <a:close/>
                  <a:moveTo>
                    <a:pt x="244" y="709"/>
                  </a:moveTo>
                  <a:cubicBezTo>
                    <a:pt x="235" y="709"/>
                    <a:pt x="235" y="709"/>
                    <a:pt x="235" y="709"/>
                  </a:cubicBezTo>
                  <a:cubicBezTo>
                    <a:pt x="233" y="709"/>
                    <a:pt x="232" y="708"/>
                    <a:pt x="232" y="707"/>
                  </a:cubicBezTo>
                  <a:cubicBezTo>
                    <a:pt x="232" y="707"/>
                    <a:pt x="232" y="707"/>
                    <a:pt x="232" y="707"/>
                  </a:cubicBezTo>
                  <a:cubicBezTo>
                    <a:pt x="232" y="706"/>
                    <a:pt x="232" y="705"/>
                    <a:pt x="232" y="705"/>
                  </a:cubicBezTo>
                  <a:cubicBezTo>
                    <a:pt x="232" y="705"/>
                    <a:pt x="232" y="705"/>
                    <a:pt x="232" y="705"/>
                  </a:cubicBezTo>
                  <a:cubicBezTo>
                    <a:pt x="232" y="703"/>
                    <a:pt x="233" y="702"/>
                    <a:pt x="234" y="702"/>
                  </a:cubicBezTo>
                  <a:cubicBezTo>
                    <a:pt x="234" y="702"/>
                    <a:pt x="234" y="702"/>
                    <a:pt x="234" y="702"/>
                  </a:cubicBezTo>
                  <a:cubicBezTo>
                    <a:pt x="235" y="702"/>
                    <a:pt x="236" y="703"/>
                    <a:pt x="237" y="704"/>
                  </a:cubicBezTo>
                  <a:cubicBezTo>
                    <a:pt x="237" y="704"/>
                    <a:pt x="237" y="704"/>
                    <a:pt x="237" y="704"/>
                  </a:cubicBezTo>
                  <a:cubicBezTo>
                    <a:pt x="237" y="704"/>
                    <a:pt x="237" y="704"/>
                    <a:pt x="237" y="705"/>
                  </a:cubicBezTo>
                  <a:cubicBezTo>
                    <a:pt x="237" y="705"/>
                    <a:pt x="237" y="705"/>
                    <a:pt x="237" y="705"/>
                  </a:cubicBezTo>
                  <a:cubicBezTo>
                    <a:pt x="244" y="705"/>
                    <a:pt x="244" y="705"/>
                    <a:pt x="244" y="705"/>
                  </a:cubicBezTo>
                  <a:cubicBezTo>
                    <a:pt x="245" y="705"/>
                    <a:pt x="246" y="706"/>
                    <a:pt x="246" y="707"/>
                  </a:cubicBezTo>
                  <a:cubicBezTo>
                    <a:pt x="246" y="707"/>
                    <a:pt x="246" y="707"/>
                    <a:pt x="246" y="707"/>
                  </a:cubicBezTo>
                  <a:cubicBezTo>
                    <a:pt x="246" y="708"/>
                    <a:pt x="245" y="709"/>
                    <a:pt x="244" y="709"/>
                  </a:cubicBezTo>
                  <a:cubicBezTo>
                    <a:pt x="244" y="709"/>
                    <a:pt x="244" y="709"/>
                    <a:pt x="244" y="709"/>
                  </a:cubicBezTo>
                  <a:cubicBezTo>
                    <a:pt x="244" y="709"/>
                    <a:pt x="244" y="709"/>
                    <a:pt x="244" y="709"/>
                  </a:cubicBezTo>
                  <a:close/>
                  <a:moveTo>
                    <a:pt x="230" y="686"/>
                  </a:moveTo>
                  <a:cubicBezTo>
                    <a:pt x="230" y="682"/>
                    <a:pt x="230" y="678"/>
                    <a:pt x="230" y="674"/>
                  </a:cubicBezTo>
                  <a:cubicBezTo>
                    <a:pt x="230" y="674"/>
                    <a:pt x="230" y="674"/>
                    <a:pt x="230" y="674"/>
                  </a:cubicBezTo>
                  <a:cubicBezTo>
                    <a:pt x="230" y="673"/>
                    <a:pt x="231" y="672"/>
                    <a:pt x="232" y="672"/>
                  </a:cubicBezTo>
                  <a:cubicBezTo>
                    <a:pt x="232" y="672"/>
                    <a:pt x="232" y="672"/>
                    <a:pt x="232" y="672"/>
                  </a:cubicBezTo>
                  <a:cubicBezTo>
                    <a:pt x="234" y="672"/>
                    <a:pt x="235" y="673"/>
                    <a:pt x="235" y="674"/>
                  </a:cubicBezTo>
                  <a:cubicBezTo>
                    <a:pt x="235" y="674"/>
                    <a:pt x="235" y="674"/>
                    <a:pt x="235" y="674"/>
                  </a:cubicBezTo>
                  <a:cubicBezTo>
                    <a:pt x="235" y="678"/>
                    <a:pt x="235" y="682"/>
                    <a:pt x="235" y="686"/>
                  </a:cubicBezTo>
                  <a:cubicBezTo>
                    <a:pt x="235" y="686"/>
                    <a:pt x="235" y="686"/>
                    <a:pt x="235" y="686"/>
                  </a:cubicBezTo>
                  <a:cubicBezTo>
                    <a:pt x="235" y="686"/>
                    <a:pt x="235" y="686"/>
                    <a:pt x="235" y="686"/>
                  </a:cubicBezTo>
                  <a:cubicBezTo>
                    <a:pt x="235" y="686"/>
                    <a:pt x="235" y="686"/>
                    <a:pt x="235" y="686"/>
                  </a:cubicBezTo>
                  <a:cubicBezTo>
                    <a:pt x="235" y="688"/>
                    <a:pt x="234" y="689"/>
                    <a:pt x="233" y="689"/>
                  </a:cubicBezTo>
                  <a:cubicBezTo>
                    <a:pt x="233" y="689"/>
                    <a:pt x="233" y="689"/>
                    <a:pt x="233" y="689"/>
                  </a:cubicBezTo>
                  <a:cubicBezTo>
                    <a:pt x="233" y="689"/>
                    <a:pt x="233" y="689"/>
                    <a:pt x="233" y="689"/>
                  </a:cubicBezTo>
                  <a:cubicBezTo>
                    <a:pt x="233" y="689"/>
                    <a:pt x="233" y="689"/>
                    <a:pt x="233" y="689"/>
                  </a:cubicBezTo>
                  <a:cubicBezTo>
                    <a:pt x="232" y="689"/>
                    <a:pt x="230" y="688"/>
                    <a:pt x="230" y="686"/>
                  </a:cubicBezTo>
                  <a:close/>
                  <a:moveTo>
                    <a:pt x="423" y="679"/>
                  </a:moveTo>
                  <a:cubicBezTo>
                    <a:pt x="422" y="679"/>
                    <a:pt x="421" y="678"/>
                    <a:pt x="421" y="677"/>
                  </a:cubicBezTo>
                  <a:cubicBezTo>
                    <a:pt x="421" y="677"/>
                    <a:pt x="421" y="677"/>
                    <a:pt x="421" y="677"/>
                  </a:cubicBezTo>
                  <a:cubicBezTo>
                    <a:pt x="421" y="673"/>
                    <a:pt x="421" y="669"/>
                    <a:pt x="422" y="665"/>
                  </a:cubicBezTo>
                  <a:cubicBezTo>
                    <a:pt x="422" y="665"/>
                    <a:pt x="422" y="665"/>
                    <a:pt x="422" y="665"/>
                  </a:cubicBezTo>
                  <a:cubicBezTo>
                    <a:pt x="422" y="663"/>
                    <a:pt x="423" y="663"/>
                    <a:pt x="424" y="663"/>
                  </a:cubicBezTo>
                  <a:cubicBezTo>
                    <a:pt x="424" y="663"/>
                    <a:pt x="424" y="663"/>
                    <a:pt x="424" y="663"/>
                  </a:cubicBezTo>
                  <a:cubicBezTo>
                    <a:pt x="426" y="663"/>
                    <a:pt x="427" y="664"/>
                    <a:pt x="427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7" y="665"/>
                    <a:pt x="427" y="665"/>
                    <a:pt x="427" y="665"/>
                  </a:cubicBezTo>
                  <a:cubicBezTo>
                    <a:pt x="426" y="670"/>
                    <a:pt x="426" y="673"/>
                    <a:pt x="426" y="677"/>
                  </a:cubicBezTo>
                  <a:cubicBezTo>
                    <a:pt x="426" y="677"/>
                    <a:pt x="426" y="677"/>
                    <a:pt x="426" y="677"/>
                  </a:cubicBezTo>
                  <a:cubicBezTo>
                    <a:pt x="425" y="678"/>
                    <a:pt x="424" y="679"/>
                    <a:pt x="423" y="679"/>
                  </a:cubicBezTo>
                  <a:cubicBezTo>
                    <a:pt x="423" y="679"/>
                    <a:pt x="423" y="679"/>
                    <a:pt x="423" y="679"/>
                  </a:cubicBezTo>
                  <a:cubicBezTo>
                    <a:pt x="423" y="679"/>
                    <a:pt x="423" y="679"/>
                    <a:pt x="423" y="679"/>
                  </a:cubicBezTo>
                  <a:close/>
                  <a:moveTo>
                    <a:pt x="233" y="659"/>
                  </a:moveTo>
                  <a:cubicBezTo>
                    <a:pt x="231" y="659"/>
                    <a:pt x="230" y="658"/>
                    <a:pt x="230" y="656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0" y="656"/>
                    <a:pt x="230" y="656"/>
                    <a:pt x="230" y="656"/>
                  </a:cubicBezTo>
                  <a:cubicBezTo>
                    <a:pt x="231" y="652"/>
                    <a:pt x="231" y="648"/>
                    <a:pt x="231" y="644"/>
                  </a:cubicBezTo>
                  <a:cubicBezTo>
                    <a:pt x="231" y="644"/>
                    <a:pt x="231" y="644"/>
                    <a:pt x="231" y="644"/>
                  </a:cubicBezTo>
                  <a:cubicBezTo>
                    <a:pt x="231" y="643"/>
                    <a:pt x="232" y="642"/>
                    <a:pt x="234" y="642"/>
                  </a:cubicBezTo>
                  <a:cubicBezTo>
                    <a:pt x="234" y="642"/>
                    <a:pt x="234" y="642"/>
                    <a:pt x="234" y="642"/>
                  </a:cubicBezTo>
                  <a:cubicBezTo>
                    <a:pt x="235" y="642"/>
                    <a:pt x="236" y="643"/>
                    <a:pt x="236" y="645"/>
                  </a:cubicBezTo>
                  <a:cubicBezTo>
                    <a:pt x="236" y="645"/>
                    <a:pt x="236" y="645"/>
                    <a:pt x="236" y="645"/>
                  </a:cubicBezTo>
                  <a:cubicBezTo>
                    <a:pt x="236" y="649"/>
                    <a:pt x="235" y="652"/>
                    <a:pt x="235" y="657"/>
                  </a:cubicBezTo>
                  <a:cubicBezTo>
                    <a:pt x="235" y="657"/>
                    <a:pt x="235" y="657"/>
                    <a:pt x="235" y="657"/>
                  </a:cubicBezTo>
                  <a:cubicBezTo>
                    <a:pt x="235" y="658"/>
                    <a:pt x="234" y="659"/>
                    <a:pt x="233" y="659"/>
                  </a:cubicBezTo>
                  <a:cubicBezTo>
                    <a:pt x="233" y="659"/>
                    <a:pt x="233" y="659"/>
                    <a:pt x="233" y="659"/>
                  </a:cubicBezTo>
                  <a:cubicBezTo>
                    <a:pt x="233" y="659"/>
                    <a:pt x="233" y="659"/>
                    <a:pt x="233" y="659"/>
                  </a:cubicBezTo>
                  <a:close/>
                  <a:moveTo>
                    <a:pt x="426" y="650"/>
                  </a:moveTo>
                  <a:cubicBezTo>
                    <a:pt x="425" y="649"/>
                    <a:pt x="424" y="648"/>
                    <a:pt x="425" y="647"/>
                  </a:cubicBezTo>
                  <a:cubicBezTo>
                    <a:pt x="425" y="647"/>
                    <a:pt x="425" y="647"/>
                    <a:pt x="425" y="647"/>
                  </a:cubicBezTo>
                  <a:cubicBezTo>
                    <a:pt x="425" y="643"/>
                    <a:pt x="426" y="639"/>
                    <a:pt x="427" y="635"/>
                  </a:cubicBezTo>
                  <a:cubicBezTo>
                    <a:pt x="427" y="635"/>
                    <a:pt x="427" y="635"/>
                    <a:pt x="427" y="635"/>
                  </a:cubicBezTo>
                  <a:cubicBezTo>
                    <a:pt x="427" y="635"/>
                    <a:pt x="427" y="635"/>
                    <a:pt x="427" y="635"/>
                  </a:cubicBezTo>
                  <a:cubicBezTo>
                    <a:pt x="428" y="634"/>
                    <a:pt x="429" y="633"/>
                    <a:pt x="430" y="633"/>
                  </a:cubicBezTo>
                  <a:cubicBezTo>
                    <a:pt x="430" y="633"/>
                    <a:pt x="430" y="633"/>
                    <a:pt x="430" y="633"/>
                  </a:cubicBezTo>
                  <a:cubicBezTo>
                    <a:pt x="431" y="634"/>
                    <a:pt x="432" y="635"/>
                    <a:pt x="432" y="636"/>
                  </a:cubicBezTo>
                  <a:cubicBezTo>
                    <a:pt x="432" y="636"/>
                    <a:pt x="432" y="636"/>
                    <a:pt x="432" y="636"/>
                  </a:cubicBezTo>
                  <a:cubicBezTo>
                    <a:pt x="432" y="636"/>
                    <a:pt x="432" y="636"/>
                    <a:pt x="432" y="636"/>
                  </a:cubicBezTo>
                  <a:cubicBezTo>
                    <a:pt x="432" y="636"/>
                    <a:pt x="432" y="636"/>
                    <a:pt x="432" y="636"/>
                  </a:cubicBezTo>
                  <a:cubicBezTo>
                    <a:pt x="431" y="640"/>
                    <a:pt x="430" y="644"/>
                    <a:pt x="429" y="648"/>
                  </a:cubicBezTo>
                  <a:cubicBezTo>
                    <a:pt x="429" y="648"/>
                    <a:pt x="429" y="648"/>
                    <a:pt x="429" y="648"/>
                  </a:cubicBezTo>
                  <a:cubicBezTo>
                    <a:pt x="429" y="649"/>
                    <a:pt x="428" y="650"/>
                    <a:pt x="427" y="650"/>
                  </a:cubicBezTo>
                  <a:cubicBezTo>
                    <a:pt x="427" y="650"/>
                    <a:pt x="427" y="650"/>
                    <a:pt x="427" y="650"/>
                  </a:cubicBezTo>
                  <a:cubicBezTo>
                    <a:pt x="427" y="650"/>
                    <a:pt x="427" y="650"/>
                    <a:pt x="426" y="650"/>
                  </a:cubicBezTo>
                  <a:close/>
                  <a:moveTo>
                    <a:pt x="235" y="629"/>
                  </a:moveTo>
                  <a:cubicBezTo>
                    <a:pt x="234" y="629"/>
                    <a:pt x="233" y="628"/>
                    <a:pt x="233" y="627"/>
                  </a:cubicBezTo>
                  <a:cubicBezTo>
                    <a:pt x="233" y="627"/>
                    <a:pt x="233" y="627"/>
                    <a:pt x="233" y="627"/>
                  </a:cubicBezTo>
                  <a:cubicBezTo>
                    <a:pt x="233" y="626"/>
                    <a:pt x="233" y="626"/>
                    <a:pt x="233" y="626"/>
                  </a:cubicBezTo>
                  <a:cubicBezTo>
                    <a:pt x="233" y="626"/>
                    <a:pt x="233" y="626"/>
                    <a:pt x="233" y="626"/>
                  </a:cubicBezTo>
                  <a:cubicBezTo>
                    <a:pt x="234" y="622"/>
                    <a:pt x="235" y="618"/>
                    <a:pt x="235" y="614"/>
                  </a:cubicBezTo>
                  <a:cubicBezTo>
                    <a:pt x="235" y="614"/>
                    <a:pt x="235" y="614"/>
                    <a:pt x="235" y="614"/>
                  </a:cubicBezTo>
                  <a:cubicBezTo>
                    <a:pt x="236" y="613"/>
                    <a:pt x="237" y="612"/>
                    <a:pt x="238" y="612"/>
                  </a:cubicBezTo>
                  <a:cubicBezTo>
                    <a:pt x="238" y="612"/>
                    <a:pt x="238" y="612"/>
                    <a:pt x="238" y="612"/>
                  </a:cubicBezTo>
                  <a:cubicBezTo>
                    <a:pt x="240" y="613"/>
                    <a:pt x="240" y="614"/>
                    <a:pt x="240" y="615"/>
                  </a:cubicBezTo>
                  <a:cubicBezTo>
                    <a:pt x="240" y="615"/>
                    <a:pt x="240" y="615"/>
                    <a:pt x="240" y="615"/>
                  </a:cubicBezTo>
                  <a:cubicBezTo>
                    <a:pt x="239" y="619"/>
                    <a:pt x="239" y="623"/>
                    <a:pt x="238" y="627"/>
                  </a:cubicBezTo>
                  <a:cubicBezTo>
                    <a:pt x="238" y="627"/>
                    <a:pt x="238" y="627"/>
                    <a:pt x="238" y="627"/>
                  </a:cubicBezTo>
                  <a:cubicBezTo>
                    <a:pt x="238" y="628"/>
                    <a:pt x="237" y="629"/>
                    <a:pt x="236" y="629"/>
                  </a:cubicBezTo>
                  <a:cubicBezTo>
                    <a:pt x="236" y="629"/>
                    <a:pt x="236" y="629"/>
                    <a:pt x="236" y="629"/>
                  </a:cubicBezTo>
                  <a:cubicBezTo>
                    <a:pt x="236" y="629"/>
                    <a:pt x="235" y="629"/>
                    <a:pt x="235" y="629"/>
                  </a:cubicBezTo>
                  <a:close/>
                  <a:moveTo>
                    <a:pt x="434" y="621"/>
                  </a:moveTo>
                  <a:cubicBezTo>
                    <a:pt x="433" y="620"/>
                    <a:pt x="433" y="619"/>
                    <a:pt x="433" y="618"/>
                  </a:cubicBezTo>
                  <a:cubicBezTo>
                    <a:pt x="433" y="618"/>
                    <a:pt x="433" y="618"/>
                    <a:pt x="433" y="618"/>
                  </a:cubicBezTo>
                  <a:cubicBezTo>
                    <a:pt x="435" y="614"/>
                    <a:pt x="436" y="610"/>
                    <a:pt x="438" y="606"/>
                  </a:cubicBezTo>
                  <a:cubicBezTo>
                    <a:pt x="438" y="606"/>
                    <a:pt x="438" y="606"/>
                    <a:pt x="438" y="606"/>
                  </a:cubicBezTo>
                  <a:cubicBezTo>
                    <a:pt x="438" y="606"/>
                    <a:pt x="438" y="606"/>
                    <a:pt x="438" y="606"/>
                  </a:cubicBezTo>
                  <a:cubicBezTo>
                    <a:pt x="439" y="605"/>
                    <a:pt x="440" y="605"/>
                    <a:pt x="441" y="605"/>
                  </a:cubicBezTo>
                  <a:cubicBezTo>
                    <a:pt x="441" y="605"/>
                    <a:pt x="441" y="605"/>
                    <a:pt x="441" y="605"/>
                  </a:cubicBezTo>
                  <a:cubicBezTo>
                    <a:pt x="442" y="606"/>
                    <a:pt x="443" y="607"/>
                    <a:pt x="443" y="608"/>
                  </a:cubicBezTo>
                  <a:cubicBezTo>
                    <a:pt x="443" y="608"/>
                    <a:pt x="443" y="608"/>
                    <a:pt x="443" y="608"/>
                  </a:cubicBezTo>
                  <a:cubicBezTo>
                    <a:pt x="443" y="608"/>
                    <a:pt x="443" y="608"/>
                    <a:pt x="442" y="609"/>
                  </a:cubicBezTo>
                  <a:cubicBezTo>
                    <a:pt x="442" y="609"/>
                    <a:pt x="442" y="609"/>
                    <a:pt x="442" y="609"/>
                  </a:cubicBezTo>
                  <a:cubicBezTo>
                    <a:pt x="441" y="612"/>
                    <a:pt x="439" y="616"/>
                    <a:pt x="438" y="619"/>
                  </a:cubicBezTo>
                  <a:cubicBezTo>
                    <a:pt x="438" y="619"/>
                    <a:pt x="438" y="619"/>
                    <a:pt x="438" y="619"/>
                  </a:cubicBezTo>
                  <a:cubicBezTo>
                    <a:pt x="437" y="620"/>
                    <a:pt x="436" y="621"/>
                    <a:pt x="435" y="621"/>
                  </a:cubicBezTo>
                  <a:cubicBezTo>
                    <a:pt x="435" y="621"/>
                    <a:pt x="435" y="621"/>
                    <a:pt x="435" y="621"/>
                  </a:cubicBezTo>
                  <a:cubicBezTo>
                    <a:pt x="435" y="621"/>
                    <a:pt x="435" y="621"/>
                    <a:pt x="434" y="621"/>
                  </a:cubicBezTo>
                  <a:close/>
                  <a:moveTo>
                    <a:pt x="241" y="600"/>
                  </a:moveTo>
                  <a:cubicBezTo>
                    <a:pt x="240" y="599"/>
                    <a:pt x="239" y="598"/>
                    <a:pt x="239" y="597"/>
                  </a:cubicBezTo>
                  <a:cubicBezTo>
                    <a:pt x="239" y="597"/>
                    <a:pt x="239" y="597"/>
                    <a:pt x="239" y="597"/>
                  </a:cubicBezTo>
                  <a:cubicBezTo>
                    <a:pt x="239" y="597"/>
                    <a:pt x="239" y="597"/>
                    <a:pt x="239" y="597"/>
                  </a:cubicBezTo>
                  <a:cubicBezTo>
                    <a:pt x="239" y="597"/>
                    <a:pt x="239" y="597"/>
                    <a:pt x="239" y="597"/>
                  </a:cubicBezTo>
                  <a:cubicBezTo>
                    <a:pt x="241" y="593"/>
                    <a:pt x="242" y="589"/>
                    <a:pt x="243" y="585"/>
                  </a:cubicBezTo>
                  <a:cubicBezTo>
                    <a:pt x="243" y="585"/>
                    <a:pt x="243" y="585"/>
                    <a:pt x="243" y="585"/>
                  </a:cubicBezTo>
                  <a:cubicBezTo>
                    <a:pt x="243" y="584"/>
                    <a:pt x="245" y="583"/>
                    <a:pt x="246" y="583"/>
                  </a:cubicBezTo>
                  <a:cubicBezTo>
                    <a:pt x="246" y="583"/>
                    <a:pt x="246" y="583"/>
                    <a:pt x="246" y="583"/>
                  </a:cubicBezTo>
                  <a:cubicBezTo>
                    <a:pt x="247" y="584"/>
                    <a:pt x="248" y="585"/>
                    <a:pt x="247" y="586"/>
                  </a:cubicBezTo>
                  <a:cubicBezTo>
                    <a:pt x="247" y="586"/>
                    <a:pt x="247" y="586"/>
                    <a:pt x="247" y="586"/>
                  </a:cubicBezTo>
                  <a:cubicBezTo>
                    <a:pt x="246" y="590"/>
                    <a:pt x="245" y="594"/>
                    <a:pt x="244" y="598"/>
                  </a:cubicBezTo>
                  <a:cubicBezTo>
                    <a:pt x="244" y="598"/>
                    <a:pt x="244" y="598"/>
                    <a:pt x="244" y="598"/>
                  </a:cubicBezTo>
                  <a:cubicBezTo>
                    <a:pt x="244" y="599"/>
                    <a:pt x="243" y="600"/>
                    <a:pt x="242" y="600"/>
                  </a:cubicBezTo>
                  <a:cubicBezTo>
                    <a:pt x="242" y="600"/>
                    <a:pt x="242" y="600"/>
                    <a:pt x="242" y="600"/>
                  </a:cubicBezTo>
                  <a:cubicBezTo>
                    <a:pt x="242" y="600"/>
                    <a:pt x="241" y="600"/>
                    <a:pt x="241" y="600"/>
                  </a:cubicBezTo>
                  <a:close/>
                  <a:moveTo>
                    <a:pt x="448" y="594"/>
                  </a:moveTo>
                  <a:cubicBezTo>
                    <a:pt x="447" y="593"/>
                    <a:pt x="447" y="592"/>
                    <a:pt x="447" y="591"/>
                  </a:cubicBezTo>
                  <a:cubicBezTo>
                    <a:pt x="447" y="591"/>
                    <a:pt x="447" y="591"/>
                    <a:pt x="447" y="591"/>
                  </a:cubicBezTo>
                  <a:cubicBezTo>
                    <a:pt x="450" y="587"/>
                    <a:pt x="452" y="584"/>
                    <a:pt x="455" y="581"/>
                  </a:cubicBezTo>
                  <a:cubicBezTo>
                    <a:pt x="455" y="581"/>
                    <a:pt x="455" y="581"/>
                    <a:pt x="455" y="581"/>
                  </a:cubicBezTo>
                  <a:cubicBezTo>
                    <a:pt x="455" y="580"/>
                    <a:pt x="457" y="580"/>
                    <a:pt x="458" y="581"/>
                  </a:cubicBezTo>
                  <a:cubicBezTo>
                    <a:pt x="458" y="581"/>
                    <a:pt x="458" y="581"/>
                    <a:pt x="458" y="581"/>
                  </a:cubicBezTo>
                  <a:cubicBezTo>
                    <a:pt x="459" y="581"/>
                    <a:pt x="459" y="582"/>
                    <a:pt x="459" y="582"/>
                  </a:cubicBezTo>
                  <a:cubicBezTo>
                    <a:pt x="459" y="582"/>
                    <a:pt x="459" y="582"/>
                    <a:pt x="459" y="582"/>
                  </a:cubicBezTo>
                  <a:cubicBezTo>
                    <a:pt x="459" y="583"/>
                    <a:pt x="459" y="583"/>
                    <a:pt x="458" y="584"/>
                  </a:cubicBezTo>
                  <a:cubicBezTo>
                    <a:pt x="458" y="584"/>
                    <a:pt x="458" y="584"/>
                    <a:pt x="458" y="584"/>
                  </a:cubicBezTo>
                  <a:cubicBezTo>
                    <a:pt x="456" y="587"/>
                    <a:pt x="453" y="590"/>
                    <a:pt x="451" y="593"/>
                  </a:cubicBezTo>
                  <a:cubicBezTo>
                    <a:pt x="451" y="593"/>
                    <a:pt x="451" y="593"/>
                    <a:pt x="451" y="593"/>
                  </a:cubicBezTo>
                  <a:cubicBezTo>
                    <a:pt x="451" y="594"/>
                    <a:pt x="450" y="594"/>
                    <a:pt x="449" y="594"/>
                  </a:cubicBezTo>
                  <a:cubicBezTo>
                    <a:pt x="449" y="594"/>
                    <a:pt x="449" y="594"/>
                    <a:pt x="449" y="594"/>
                  </a:cubicBezTo>
                  <a:cubicBezTo>
                    <a:pt x="449" y="594"/>
                    <a:pt x="448" y="594"/>
                    <a:pt x="448" y="594"/>
                  </a:cubicBezTo>
                  <a:close/>
                  <a:moveTo>
                    <a:pt x="467" y="571"/>
                  </a:moveTo>
                  <a:cubicBezTo>
                    <a:pt x="466" y="570"/>
                    <a:pt x="466" y="569"/>
                    <a:pt x="467" y="568"/>
                  </a:cubicBezTo>
                  <a:cubicBezTo>
                    <a:pt x="467" y="568"/>
                    <a:pt x="467" y="568"/>
                    <a:pt x="467" y="568"/>
                  </a:cubicBezTo>
                  <a:cubicBezTo>
                    <a:pt x="470" y="565"/>
                    <a:pt x="474" y="563"/>
                    <a:pt x="477" y="560"/>
                  </a:cubicBezTo>
                  <a:cubicBezTo>
                    <a:pt x="477" y="560"/>
                    <a:pt x="477" y="560"/>
                    <a:pt x="477" y="560"/>
                  </a:cubicBezTo>
                  <a:cubicBezTo>
                    <a:pt x="478" y="559"/>
                    <a:pt x="479" y="560"/>
                    <a:pt x="480" y="561"/>
                  </a:cubicBezTo>
                  <a:cubicBezTo>
                    <a:pt x="480" y="561"/>
                    <a:pt x="480" y="561"/>
                    <a:pt x="480" y="561"/>
                  </a:cubicBezTo>
                  <a:cubicBezTo>
                    <a:pt x="481" y="561"/>
                    <a:pt x="481" y="562"/>
                    <a:pt x="481" y="562"/>
                  </a:cubicBezTo>
                  <a:cubicBezTo>
                    <a:pt x="481" y="562"/>
                    <a:pt x="481" y="562"/>
                    <a:pt x="481" y="562"/>
                  </a:cubicBezTo>
                  <a:cubicBezTo>
                    <a:pt x="481" y="563"/>
                    <a:pt x="480" y="564"/>
                    <a:pt x="480" y="564"/>
                  </a:cubicBezTo>
                  <a:cubicBezTo>
                    <a:pt x="480" y="564"/>
                    <a:pt x="480" y="564"/>
                    <a:pt x="480" y="564"/>
                  </a:cubicBezTo>
                  <a:cubicBezTo>
                    <a:pt x="476" y="566"/>
                    <a:pt x="473" y="569"/>
                    <a:pt x="471" y="571"/>
                  </a:cubicBezTo>
                  <a:cubicBezTo>
                    <a:pt x="471" y="571"/>
                    <a:pt x="471" y="571"/>
                    <a:pt x="471" y="571"/>
                  </a:cubicBezTo>
                  <a:cubicBezTo>
                    <a:pt x="470" y="572"/>
                    <a:pt x="470" y="572"/>
                    <a:pt x="469" y="572"/>
                  </a:cubicBezTo>
                  <a:cubicBezTo>
                    <a:pt x="469" y="572"/>
                    <a:pt x="469" y="572"/>
                    <a:pt x="469" y="572"/>
                  </a:cubicBezTo>
                  <a:cubicBezTo>
                    <a:pt x="468" y="572"/>
                    <a:pt x="468" y="572"/>
                    <a:pt x="467" y="571"/>
                  </a:cubicBezTo>
                  <a:close/>
                  <a:moveTo>
                    <a:pt x="250" y="571"/>
                  </a:moveTo>
                  <a:cubicBezTo>
                    <a:pt x="249" y="571"/>
                    <a:pt x="249" y="570"/>
                    <a:pt x="249" y="569"/>
                  </a:cubicBezTo>
                  <a:cubicBezTo>
                    <a:pt x="249" y="569"/>
                    <a:pt x="249" y="569"/>
                    <a:pt x="249" y="569"/>
                  </a:cubicBezTo>
                  <a:cubicBezTo>
                    <a:pt x="249" y="568"/>
                    <a:pt x="249" y="568"/>
                    <a:pt x="249" y="568"/>
                  </a:cubicBezTo>
                  <a:cubicBezTo>
                    <a:pt x="249" y="568"/>
                    <a:pt x="249" y="568"/>
                    <a:pt x="249" y="568"/>
                  </a:cubicBezTo>
                  <a:cubicBezTo>
                    <a:pt x="250" y="564"/>
                    <a:pt x="252" y="560"/>
                    <a:pt x="253" y="557"/>
                  </a:cubicBezTo>
                  <a:cubicBezTo>
                    <a:pt x="253" y="557"/>
                    <a:pt x="253" y="557"/>
                    <a:pt x="253" y="557"/>
                  </a:cubicBezTo>
                  <a:cubicBezTo>
                    <a:pt x="254" y="555"/>
                    <a:pt x="255" y="555"/>
                    <a:pt x="257" y="555"/>
                  </a:cubicBezTo>
                  <a:cubicBezTo>
                    <a:pt x="257" y="555"/>
                    <a:pt x="257" y="555"/>
                    <a:pt x="257" y="555"/>
                  </a:cubicBezTo>
                  <a:cubicBezTo>
                    <a:pt x="258" y="556"/>
                    <a:pt x="258" y="557"/>
                    <a:pt x="258" y="559"/>
                  </a:cubicBezTo>
                  <a:cubicBezTo>
                    <a:pt x="258" y="559"/>
                    <a:pt x="258" y="559"/>
                    <a:pt x="258" y="559"/>
                  </a:cubicBezTo>
                  <a:cubicBezTo>
                    <a:pt x="256" y="562"/>
                    <a:pt x="255" y="566"/>
                    <a:pt x="253" y="570"/>
                  </a:cubicBezTo>
                  <a:cubicBezTo>
                    <a:pt x="253" y="570"/>
                    <a:pt x="253" y="570"/>
                    <a:pt x="253" y="570"/>
                  </a:cubicBezTo>
                  <a:cubicBezTo>
                    <a:pt x="253" y="570"/>
                    <a:pt x="252" y="571"/>
                    <a:pt x="251" y="571"/>
                  </a:cubicBezTo>
                  <a:cubicBezTo>
                    <a:pt x="251" y="571"/>
                    <a:pt x="251" y="571"/>
                    <a:pt x="251" y="571"/>
                  </a:cubicBezTo>
                  <a:cubicBezTo>
                    <a:pt x="251" y="571"/>
                    <a:pt x="250" y="571"/>
                    <a:pt x="250" y="571"/>
                  </a:cubicBezTo>
                  <a:close/>
                  <a:moveTo>
                    <a:pt x="491" y="554"/>
                  </a:moveTo>
                  <a:cubicBezTo>
                    <a:pt x="491" y="552"/>
                    <a:pt x="491" y="551"/>
                    <a:pt x="492" y="550"/>
                  </a:cubicBezTo>
                  <a:cubicBezTo>
                    <a:pt x="492" y="550"/>
                    <a:pt x="492" y="550"/>
                    <a:pt x="492" y="550"/>
                  </a:cubicBezTo>
                  <a:cubicBezTo>
                    <a:pt x="495" y="548"/>
                    <a:pt x="499" y="546"/>
                    <a:pt x="502" y="544"/>
                  </a:cubicBezTo>
                  <a:cubicBezTo>
                    <a:pt x="502" y="544"/>
                    <a:pt x="502" y="544"/>
                    <a:pt x="502" y="544"/>
                  </a:cubicBezTo>
                  <a:cubicBezTo>
                    <a:pt x="503" y="543"/>
                    <a:pt x="505" y="543"/>
                    <a:pt x="505" y="544"/>
                  </a:cubicBezTo>
                  <a:cubicBezTo>
                    <a:pt x="505" y="544"/>
                    <a:pt x="505" y="544"/>
                    <a:pt x="505" y="544"/>
                  </a:cubicBezTo>
                  <a:cubicBezTo>
                    <a:pt x="506" y="545"/>
                    <a:pt x="506" y="545"/>
                    <a:pt x="506" y="545"/>
                  </a:cubicBezTo>
                  <a:cubicBezTo>
                    <a:pt x="506" y="545"/>
                    <a:pt x="506" y="545"/>
                    <a:pt x="506" y="545"/>
                  </a:cubicBezTo>
                  <a:cubicBezTo>
                    <a:pt x="506" y="546"/>
                    <a:pt x="505" y="547"/>
                    <a:pt x="505" y="547"/>
                  </a:cubicBezTo>
                  <a:cubicBezTo>
                    <a:pt x="505" y="547"/>
                    <a:pt x="505" y="547"/>
                    <a:pt x="505" y="547"/>
                  </a:cubicBezTo>
                  <a:cubicBezTo>
                    <a:pt x="501" y="550"/>
                    <a:pt x="498" y="552"/>
                    <a:pt x="495" y="554"/>
                  </a:cubicBezTo>
                  <a:cubicBezTo>
                    <a:pt x="495" y="554"/>
                    <a:pt x="495" y="554"/>
                    <a:pt x="495" y="554"/>
                  </a:cubicBezTo>
                  <a:cubicBezTo>
                    <a:pt x="494" y="554"/>
                    <a:pt x="494" y="555"/>
                    <a:pt x="493" y="555"/>
                  </a:cubicBezTo>
                  <a:cubicBezTo>
                    <a:pt x="493" y="555"/>
                    <a:pt x="493" y="555"/>
                    <a:pt x="493" y="555"/>
                  </a:cubicBezTo>
                  <a:cubicBezTo>
                    <a:pt x="493" y="555"/>
                    <a:pt x="492" y="554"/>
                    <a:pt x="491" y="554"/>
                  </a:cubicBezTo>
                  <a:close/>
                  <a:moveTo>
                    <a:pt x="262" y="543"/>
                  </a:moveTo>
                  <a:cubicBezTo>
                    <a:pt x="261" y="543"/>
                    <a:pt x="261" y="542"/>
                    <a:pt x="261" y="541"/>
                  </a:cubicBezTo>
                  <a:cubicBezTo>
                    <a:pt x="261" y="541"/>
                    <a:pt x="261" y="541"/>
                    <a:pt x="261" y="541"/>
                  </a:cubicBezTo>
                  <a:cubicBezTo>
                    <a:pt x="261" y="541"/>
                    <a:pt x="261" y="541"/>
                    <a:pt x="261" y="540"/>
                  </a:cubicBezTo>
                  <a:cubicBezTo>
                    <a:pt x="261" y="540"/>
                    <a:pt x="261" y="540"/>
                    <a:pt x="261" y="540"/>
                  </a:cubicBezTo>
                  <a:cubicBezTo>
                    <a:pt x="263" y="537"/>
                    <a:pt x="265" y="533"/>
                    <a:pt x="267" y="530"/>
                  </a:cubicBezTo>
                  <a:cubicBezTo>
                    <a:pt x="267" y="530"/>
                    <a:pt x="267" y="530"/>
                    <a:pt x="267" y="530"/>
                  </a:cubicBezTo>
                  <a:cubicBezTo>
                    <a:pt x="268" y="528"/>
                    <a:pt x="269" y="528"/>
                    <a:pt x="270" y="529"/>
                  </a:cubicBezTo>
                  <a:cubicBezTo>
                    <a:pt x="270" y="529"/>
                    <a:pt x="270" y="529"/>
                    <a:pt x="270" y="529"/>
                  </a:cubicBezTo>
                  <a:cubicBezTo>
                    <a:pt x="271" y="529"/>
                    <a:pt x="272" y="531"/>
                    <a:pt x="271" y="532"/>
                  </a:cubicBezTo>
                  <a:cubicBezTo>
                    <a:pt x="271" y="532"/>
                    <a:pt x="271" y="532"/>
                    <a:pt x="271" y="532"/>
                  </a:cubicBezTo>
                  <a:cubicBezTo>
                    <a:pt x="269" y="535"/>
                    <a:pt x="267" y="539"/>
                    <a:pt x="265" y="542"/>
                  </a:cubicBezTo>
                  <a:cubicBezTo>
                    <a:pt x="265" y="542"/>
                    <a:pt x="265" y="542"/>
                    <a:pt x="265" y="542"/>
                  </a:cubicBezTo>
                  <a:cubicBezTo>
                    <a:pt x="265" y="543"/>
                    <a:pt x="264" y="544"/>
                    <a:pt x="263" y="544"/>
                  </a:cubicBezTo>
                  <a:cubicBezTo>
                    <a:pt x="263" y="544"/>
                    <a:pt x="263" y="544"/>
                    <a:pt x="263" y="544"/>
                  </a:cubicBezTo>
                  <a:cubicBezTo>
                    <a:pt x="263" y="544"/>
                    <a:pt x="263" y="544"/>
                    <a:pt x="262" y="543"/>
                  </a:cubicBezTo>
                  <a:close/>
                  <a:moveTo>
                    <a:pt x="516" y="536"/>
                  </a:moveTo>
                  <a:cubicBezTo>
                    <a:pt x="515" y="535"/>
                    <a:pt x="515" y="534"/>
                    <a:pt x="516" y="533"/>
                  </a:cubicBezTo>
                  <a:cubicBezTo>
                    <a:pt x="516" y="533"/>
                    <a:pt x="516" y="533"/>
                    <a:pt x="516" y="533"/>
                  </a:cubicBezTo>
                  <a:cubicBezTo>
                    <a:pt x="520" y="531"/>
                    <a:pt x="523" y="528"/>
                    <a:pt x="526" y="526"/>
                  </a:cubicBezTo>
                  <a:cubicBezTo>
                    <a:pt x="526" y="526"/>
                    <a:pt x="526" y="526"/>
                    <a:pt x="526" y="526"/>
                  </a:cubicBezTo>
                  <a:cubicBezTo>
                    <a:pt x="527" y="525"/>
                    <a:pt x="529" y="525"/>
                    <a:pt x="529" y="526"/>
                  </a:cubicBezTo>
                  <a:cubicBezTo>
                    <a:pt x="529" y="526"/>
                    <a:pt x="529" y="526"/>
                    <a:pt x="529" y="526"/>
                  </a:cubicBezTo>
                  <a:cubicBezTo>
                    <a:pt x="530" y="527"/>
                    <a:pt x="530" y="527"/>
                    <a:pt x="530" y="528"/>
                  </a:cubicBezTo>
                  <a:cubicBezTo>
                    <a:pt x="530" y="528"/>
                    <a:pt x="530" y="528"/>
                    <a:pt x="530" y="528"/>
                  </a:cubicBezTo>
                  <a:cubicBezTo>
                    <a:pt x="530" y="528"/>
                    <a:pt x="530" y="529"/>
                    <a:pt x="529" y="530"/>
                  </a:cubicBezTo>
                  <a:cubicBezTo>
                    <a:pt x="529" y="530"/>
                    <a:pt x="529" y="530"/>
                    <a:pt x="529" y="530"/>
                  </a:cubicBezTo>
                  <a:cubicBezTo>
                    <a:pt x="526" y="532"/>
                    <a:pt x="523" y="534"/>
                    <a:pt x="519" y="537"/>
                  </a:cubicBezTo>
                  <a:cubicBezTo>
                    <a:pt x="519" y="537"/>
                    <a:pt x="519" y="537"/>
                    <a:pt x="519" y="537"/>
                  </a:cubicBezTo>
                  <a:cubicBezTo>
                    <a:pt x="519" y="537"/>
                    <a:pt x="518" y="537"/>
                    <a:pt x="518" y="537"/>
                  </a:cubicBezTo>
                  <a:cubicBezTo>
                    <a:pt x="518" y="537"/>
                    <a:pt x="518" y="537"/>
                    <a:pt x="518" y="537"/>
                  </a:cubicBezTo>
                  <a:cubicBezTo>
                    <a:pt x="517" y="537"/>
                    <a:pt x="516" y="537"/>
                    <a:pt x="516" y="536"/>
                  </a:cubicBezTo>
                  <a:close/>
                  <a:moveTo>
                    <a:pt x="540" y="518"/>
                  </a:moveTo>
                  <a:cubicBezTo>
                    <a:pt x="539" y="517"/>
                    <a:pt x="539" y="515"/>
                    <a:pt x="540" y="514"/>
                  </a:cubicBezTo>
                  <a:cubicBezTo>
                    <a:pt x="540" y="514"/>
                    <a:pt x="540" y="514"/>
                    <a:pt x="540" y="514"/>
                  </a:cubicBezTo>
                  <a:cubicBezTo>
                    <a:pt x="543" y="512"/>
                    <a:pt x="546" y="509"/>
                    <a:pt x="549" y="507"/>
                  </a:cubicBezTo>
                  <a:cubicBezTo>
                    <a:pt x="549" y="507"/>
                    <a:pt x="549" y="507"/>
                    <a:pt x="549" y="507"/>
                  </a:cubicBezTo>
                  <a:cubicBezTo>
                    <a:pt x="550" y="506"/>
                    <a:pt x="551" y="506"/>
                    <a:pt x="552" y="507"/>
                  </a:cubicBezTo>
                  <a:cubicBezTo>
                    <a:pt x="552" y="507"/>
                    <a:pt x="552" y="507"/>
                    <a:pt x="552" y="507"/>
                  </a:cubicBezTo>
                  <a:cubicBezTo>
                    <a:pt x="553" y="507"/>
                    <a:pt x="553" y="508"/>
                    <a:pt x="553" y="508"/>
                  </a:cubicBezTo>
                  <a:cubicBezTo>
                    <a:pt x="553" y="508"/>
                    <a:pt x="553" y="508"/>
                    <a:pt x="553" y="508"/>
                  </a:cubicBezTo>
                  <a:cubicBezTo>
                    <a:pt x="553" y="509"/>
                    <a:pt x="553" y="510"/>
                    <a:pt x="552" y="510"/>
                  </a:cubicBezTo>
                  <a:cubicBezTo>
                    <a:pt x="552" y="510"/>
                    <a:pt x="552" y="510"/>
                    <a:pt x="552" y="510"/>
                  </a:cubicBezTo>
                  <a:cubicBezTo>
                    <a:pt x="549" y="513"/>
                    <a:pt x="546" y="515"/>
                    <a:pt x="543" y="518"/>
                  </a:cubicBezTo>
                  <a:cubicBezTo>
                    <a:pt x="543" y="518"/>
                    <a:pt x="543" y="518"/>
                    <a:pt x="543" y="518"/>
                  </a:cubicBezTo>
                  <a:cubicBezTo>
                    <a:pt x="542" y="518"/>
                    <a:pt x="542" y="519"/>
                    <a:pt x="541" y="519"/>
                  </a:cubicBezTo>
                  <a:cubicBezTo>
                    <a:pt x="541" y="519"/>
                    <a:pt x="541" y="519"/>
                    <a:pt x="541" y="519"/>
                  </a:cubicBezTo>
                  <a:cubicBezTo>
                    <a:pt x="541" y="519"/>
                    <a:pt x="540" y="518"/>
                    <a:pt x="540" y="518"/>
                  </a:cubicBezTo>
                  <a:close/>
                  <a:moveTo>
                    <a:pt x="277" y="517"/>
                  </a:moveTo>
                  <a:cubicBezTo>
                    <a:pt x="276" y="517"/>
                    <a:pt x="276" y="516"/>
                    <a:pt x="276" y="515"/>
                  </a:cubicBezTo>
                  <a:cubicBezTo>
                    <a:pt x="276" y="515"/>
                    <a:pt x="276" y="515"/>
                    <a:pt x="276" y="515"/>
                  </a:cubicBezTo>
                  <a:cubicBezTo>
                    <a:pt x="276" y="515"/>
                    <a:pt x="276" y="515"/>
                    <a:pt x="276" y="514"/>
                  </a:cubicBezTo>
                  <a:cubicBezTo>
                    <a:pt x="276" y="514"/>
                    <a:pt x="276" y="514"/>
                    <a:pt x="276" y="514"/>
                  </a:cubicBezTo>
                  <a:cubicBezTo>
                    <a:pt x="279" y="511"/>
                    <a:pt x="281" y="507"/>
                    <a:pt x="283" y="504"/>
                  </a:cubicBezTo>
                  <a:cubicBezTo>
                    <a:pt x="283" y="504"/>
                    <a:pt x="283" y="504"/>
                    <a:pt x="283" y="504"/>
                  </a:cubicBezTo>
                  <a:cubicBezTo>
                    <a:pt x="284" y="503"/>
                    <a:pt x="286" y="503"/>
                    <a:pt x="287" y="504"/>
                  </a:cubicBezTo>
                  <a:cubicBezTo>
                    <a:pt x="287" y="504"/>
                    <a:pt x="287" y="504"/>
                    <a:pt x="287" y="504"/>
                  </a:cubicBezTo>
                  <a:cubicBezTo>
                    <a:pt x="288" y="504"/>
                    <a:pt x="288" y="506"/>
                    <a:pt x="287" y="507"/>
                  </a:cubicBezTo>
                  <a:cubicBezTo>
                    <a:pt x="287" y="507"/>
                    <a:pt x="287" y="507"/>
                    <a:pt x="287" y="507"/>
                  </a:cubicBezTo>
                  <a:cubicBezTo>
                    <a:pt x="285" y="510"/>
                    <a:pt x="283" y="513"/>
                    <a:pt x="280" y="517"/>
                  </a:cubicBezTo>
                  <a:cubicBezTo>
                    <a:pt x="280" y="517"/>
                    <a:pt x="280" y="517"/>
                    <a:pt x="280" y="517"/>
                  </a:cubicBezTo>
                  <a:cubicBezTo>
                    <a:pt x="280" y="517"/>
                    <a:pt x="279" y="518"/>
                    <a:pt x="278" y="518"/>
                  </a:cubicBezTo>
                  <a:cubicBezTo>
                    <a:pt x="278" y="518"/>
                    <a:pt x="278" y="518"/>
                    <a:pt x="278" y="518"/>
                  </a:cubicBezTo>
                  <a:cubicBezTo>
                    <a:pt x="278" y="518"/>
                    <a:pt x="277" y="518"/>
                    <a:pt x="277" y="517"/>
                  </a:cubicBezTo>
                  <a:close/>
                  <a:moveTo>
                    <a:pt x="562" y="498"/>
                  </a:moveTo>
                  <a:cubicBezTo>
                    <a:pt x="561" y="497"/>
                    <a:pt x="561" y="495"/>
                    <a:pt x="562" y="494"/>
                  </a:cubicBezTo>
                  <a:cubicBezTo>
                    <a:pt x="562" y="494"/>
                    <a:pt x="562" y="494"/>
                    <a:pt x="562" y="494"/>
                  </a:cubicBezTo>
                  <a:cubicBezTo>
                    <a:pt x="565" y="492"/>
                    <a:pt x="568" y="489"/>
                    <a:pt x="571" y="486"/>
                  </a:cubicBezTo>
                  <a:cubicBezTo>
                    <a:pt x="571" y="486"/>
                    <a:pt x="571" y="486"/>
                    <a:pt x="571" y="486"/>
                  </a:cubicBezTo>
                  <a:cubicBezTo>
                    <a:pt x="572" y="485"/>
                    <a:pt x="573" y="485"/>
                    <a:pt x="574" y="486"/>
                  </a:cubicBezTo>
                  <a:cubicBezTo>
                    <a:pt x="574" y="486"/>
                    <a:pt x="574" y="486"/>
                    <a:pt x="574" y="486"/>
                  </a:cubicBezTo>
                  <a:cubicBezTo>
                    <a:pt x="575" y="487"/>
                    <a:pt x="575" y="487"/>
                    <a:pt x="575" y="488"/>
                  </a:cubicBezTo>
                  <a:cubicBezTo>
                    <a:pt x="575" y="488"/>
                    <a:pt x="575" y="488"/>
                    <a:pt x="575" y="488"/>
                  </a:cubicBezTo>
                  <a:cubicBezTo>
                    <a:pt x="575" y="488"/>
                    <a:pt x="575" y="489"/>
                    <a:pt x="574" y="490"/>
                  </a:cubicBezTo>
                  <a:cubicBezTo>
                    <a:pt x="574" y="490"/>
                    <a:pt x="574" y="490"/>
                    <a:pt x="574" y="490"/>
                  </a:cubicBezTo>
                  <a:cubicBezTo>
                    <a:pt x="571" y="492"/>
                    <a:pt x="568" y="495"/>
                    <a:pt x="565" y="498"/>
                  </a:cubicBezTo>
                  <a:cubicBezTo>
                    <a:pt x="565" y="498"/>
                    <a:pt x="565" y="498"/>
                    <a:pt x="565" y="498"/>
                  </a:cubicBezTo>
                  <a:cubicBezTo>
                    <a:pt x="565" y="498"/>
                    <a:pt x="564" y="499"/>
                    <a:pt x="564" y="499"/>
                  </a:cubicBezTo>
                  <a:cubicBezTo>
                    <a:pt x="564" y="499"/>
                    <a:pt x="564" y="499"/>
                    <a:pt x="564" y="499"/>
                  </a:cubicBezTo>
                  <a:cubicBezTo>
                    <a:pt x="563" y="499"/>
                    <a:pt x="562" y="498"/>
                    <a:pt x="562" y="498"/>
                  </a:cubicBezTo>
                  <a:close/>
                  <a:moveTo>
                    <a:pt x="295" y="493"/>
                  </a:moveTo>
                  <a:cubicBezTo>
                    <a:pt x="294" y="493"/>
                    <a:pt x="294" y="492"/>
                    <a:pt x="294" y="491"/>
                  </a:cubicBezTo>
                  <a:cubicBezTo>
                    <a:pt x="294" y="491"/>
                    <a:pt x="294" y="491"/>
                    <a:pt x="294" y="491"/>
                  </a:cubicBezTo>
                  <a:cubicBezTo>
                    <a:pt x="294" y="491"/>
                    <a:pt x="294" y="490"/>
                    <a:pt x="294" y="490"/>
                  </a:cubicBezTo>
                  <a:cubicBezTo>
                    <a:pt x="294" y="490"/>
                    <a:pt x="294" y="490"/>
                    <a:pt x="294" y="490"/>
                  </a:cubicBezTo>
                  <a:cubicBezTo>
                    <a:pt x="297" y="487"/>
                    <a:pt x="300" y="484"/>
                    <a:pt x="302" y="481"/>
                  </a:cubicBezTo>
                  <a:cubicBezTo>
                    <a:pt x="302" y="481"/>
                    <a:pt x="302" y="481"/>
                    <a:pt x="302" y="481"/>
                  </a:cubicBezTo>
                  <a:cubicBezTo>
                    <a:pt x="303" y="480"/>
                    <a:pt x="305" y="480"/>
                    <a:pt x="306" y="480"/>
                  </a:cubicBezTo>
                  <a:cubicBezTo>
                    <a:pt x="306" y="480"/>
                    <a:pt x="306" y="480"/>
                    <a:pt x="306" y="480"/>
                  </a:cubicBezTo>
                  <a:cubicBezTo>
                    <a:pt x="307" y="481"/>
                    <a:pt x="307" y="483"/>
                    <a:pt x="306" y="484"/>
                  </a:cubicBezTo>
                  <a:cubicBezTo>
                    <a:pt x="306" y="484"/>
                    <a:pt x="306" y="484"/>
                    <a:pt x="306" y="484"/>
                  </a:cubicBezTo>
                  <a:cubicBezTo>
                    <a:pt x="303" y="487"/>
                    <a:pt x="301" y="490"/>
                    <a:pt x="298" y="493"/>
                  </a:cubicBezTo>
                  <a:cubicBezTo>
                    <a:pt x="298" y="493"/>
                    <a:pt x="298" y="493"/>
                    <a:pt x="298" y="493"/>
                  </a:cubicBezTo>
                  <a:cubicBezTo>
                    <a:pt x="298" y="493"/>
                    <a:pt x="297" y="494"/>
                    <a:pt x="296" y="494"/>
                  </a:cubicBezTo>
                  <a:cubicBezTo>
                    <a:pt x="296" y="494"/>
                    <a:pt x="296" y="494"/>
                    <a:pt x="296" y="494"/>
                  </a:cubicBezTo>
                  <a:cubicBezTo>
                    <a:pt x="296" y="494"/>
                    <a:pt x="295" y="494"/>
                    <a:pt x="295" y="493"/>
                  </a:cubicBezTo>
                  <a:close/>
                  <a:moveTo>
                    <a:pt x="583" y="477"/>
                  </a:moveTo>
                  <a:cubicBezTo>
                    <a:pt x="582" y="476"/>
                    <a:pt x="582" y="474"/>
                    <a:pt x="583" y="473"/>
                  </a:cubicBezTo>
                  <a:cubicBezTo>
                    <a:pt x="583" y="473"/>
                    <a:pt x="583" y="473"/>
                    <a:pt x="583" y="473"/>
                  </a:cubicBezTo>
                  <a:cubicBezTo>
                    <a:pt x="586" y="470"/>
                    <a:pt x="589" y="467"/>
                    <a:pt x="591" y="465"/>
                  </a:cubicBezTo>
                  <a:cubicBezTo>
                    <a:pt x="591" y="465"/>
                    <a:pt x="591" y="465"/>
                    <a:pt x="591" y="465"/>
                  </a:cubicBezTo>
                  <a:cubicBezTo>
                    <a:pt x="592" y="464"/>
                    <a:pt x="594" y="463"/>
                    <a:pt x="595" y="464"/>
                  </a:cubicBezTo>
                  <a:cubicBezTo>
                    <a:pt x="595" y="464"/>
                    <a:pt x="595" y="464"/>
                    <a:pt x="595" y="464"/>
                  </a:cubicBezTo>
                  <a:cubicBezTo>
                    <a:pt x="595" y="465"/>
                    <a:pt x="596" y="466"/>
                    <a:pt x="596" y="466"/>
                  </a:cubicBezTo>
                  <a:cubicBezTo>
                    <a:pt x="596" y="466"/>
                    <a:pt x="596" y="466"/>
                    <a:pt x="596" y="466"/>
                  </a:cubicBezTo>
                  <a:cubicBezTo>
                    <a:pt x="596" y="467"/>
                    <a:pt x="595" y="467"/>
                    <a:pt x="595" y="468"/>
                  </a:cubicBezTo>
                  <a:cubicBezTo>
                    <a:pt x="595" y="468"/>
                    <a:pt x="595" y="468"/>
                    <a:pt x="595" y="468"/>
                  </a:cubicBezTo>
                  <a:cubicBezTo>
                    <a:pt x="592" y="471"/>
                    <a:pt x="590" y="474"/>
                    <a:pt x="587" y="477"/>
                  </a:cubicBezTo>
                  <a:cubicBezTo>
                    <a:pt x="587" y="477"/>
                    <a:pt x="587" y="477"/>
                    <a:pt x="587" y="477"/>
                  </a:cubicBezTo>
                  <a:cubicBezTo>
                    <a:pt x="586" y="477"/>
                    <a:pt x="586" y="477"/>
                    <a:pt x="585" y="477"/>
                  </a:cubicBezTo>
                  <a:cubicBezTo>
                    <a:pt x="585" y="477"/>
                    <a:pt x="585" y="477"/>
                    <a:pt x="585" y="477"/>
                  </a:cubicBezTo>
                  <a:cubicBezTo>
                    <a:pt x="584" y="477"/>
                    <a:pt x="584" y="477"/>
                    <a:pt x="583" y="477"/>
                  </a:cubicBezTo>
                  <a:close/>
                  <a:moveTo>
                    <a:pt x="315" y="471"/>
                  </a:moveTo>
                  <a:cubicBezTo>
                    <a:pt x="314" y="471"/>
                    <a:pt x="314" y="470"/>
                    <a:pt x="314" y="469"/>
                  </a:cubicBezTo>
                  <a:cubicBezTo>
                    <a:pt x="314" y="469"/>
                    <a:pt x="314" y="469"/>
                    <a:pt x="314" y="469"/>
                  </a:cubicBezTo>
                  <a:cubicBezTo>
                    <a:pt x="314" y="469"/>
                    <a:pt x="315" y="468"/>
                    <a:pt x="315" y="468"/>
                  </a:cubicBezTo>
                  <a:cubicBezTo>
                    <a:pt x="315" y="468"/>
                    <a:pt x="315" y="468"/>
                    <a:pt x="315" y="468"/>
                  </a:cubicBezTo>
                  <a:cubicBezTo>
                    <a:pt x="318" y="465"/>
                    <a:pt x="321" y="462"/>
                    <a:pt x="324" y="459"/>
                  </a:cubicBezTo>
                  <a:cubicBezTo>
                    <a:pt x="324" y="459"/>
                    <a:pt x="324" y="459"/>
                    <a:pt x="324" y="459"/>
                  </a:cubicBezTo>
                  <a:cubicBezTo>
                    <a:pt x="325" y="459"/>
                    <a:pt x="326" y="459"/>
                    <a:pt x="327" y="460"/>
                  </a:cubicBezTo>
                  <a:cubicBezTo>
                    <a:pt x="327" y="460"/>
                    <a:pt x="327" y="460"/>
                    <a:pt x="327" y="460"/>
                  </a:cubicBezTo>
                  <a:cubicBezTo>
                    <a:pt x="328" y="461"/>
                    <a:pt x="328" y="462"/>
                    <a:pt x="327" y="463"/>
                  </a:cubicBezTo>
                  <a:cubicBezTo>
                    <a:pt x="327" y="463"/>
                    <a:pt x="327" y="463"/>
                    <a:pt x="327" y="463"/>
                  </a:cubicBezTo>
                  <a:cubicBezTo>
                    <a:pt x="324" y="466"/>
                    <a:pt x="321" y="468"/>
                    <a:pt x="318" y="471"/>
                  </a:cubicBezTo>
                  <a:cubicBezTo>
                    <a:pt x="318" y="471"/>
                    <a:pt x="318" y="471"/>
                    <a:pt x="318" y="471"/>
                  </a:cubicBezTo>
                  <a:cubicBezTo>
                    <a:pt x="318" y="472"/>
                    <a:pt x="317" y="472"/>
                    <a:pt x="317" y="472"/>
                  </a:cubicBezTo>
                  <a:cubicBezTo>
                    <a:pt x="317" y="472"/>
                    <a:pt x="317" y="472"/>
                    <a:pt x="317" y="472"/>
                  </a:cubicBezTo>
                  <a:cubicBezTo>
                    <a:pt x="316" y="472"/>
                    <a:pt x="315" y="471"/>
                    <a:pt x="315" y="471"/>
                  </a:cubicBezTo>
                  <a:close/>
                  <a:moveTo>
                    <a:pt x="603" y="454"/>
                  </a:moveTo>
                  <a:cubicBezTo>
                    <a:pt x="602" y="454"/>
                    <a:pt x="602" y="452"/>
                    <a:pt x="603" y="451"/>
                  </a:cubicBezTo>
                  <a:cubicBezTo>
                    <a:pt x="603" y="451"/>
                    <a:pt x="603" y="451"/>
                    <a:pt x="603" y="451"/>
                  </a:cubicBezTo>
                  <a:cubicBezTo>
                    <a:pt x="607" y="446"/>
                    <a:pt x="609" y="443"/>
                    <a:pt x="610" y="442"/>
                  </a:cubicBezTo>
                  <a:cubicBezTo>
                    <a:pt x="610" y="442"/>
                    <a:pt x="610" y="442"/>
                    <a:pt x="610" y="442"/>
                  </a:cubicBezTo>
                  <a:cubicBezTo>
                    <a:pt x="610" y="442"/>
                    <a:pt x="610" y="442"/>
                    <a:pt x="610" y="442"/>
                  </a:cubicBezTo>
                  <a:cubicBezTo>
                    <a:pt x="610" y="442"/>
                    <a:pt x="610" y="442"/>
                    <a:pt x="610" y="442"/>
                  </a:cubicBezTo>
                  <a:cubicBezTo>
                    <a:pt x="610" y="442"/>
                    <a:pt x="610" y="442"/>
                    <a:pt x="610" y="442"/>
                  </a:cubicBezTo>
                  <a:cubicBezTo>
                    <a:pt x="611" y="441"/>
                    <a:pt x="612" y="440"/>
                    <a:pt x="613" y="441"/>
                  </a:cubicBezTo>
                  <a:cubicBezTo>
                    <a:pt x="613" y="441"/>
                    <a:pt x="613" y="441"/>
                    <a:pt x="613" y="441"/>
                  </a:cubicBezTo>
                  <a:cubicBezTo>
                    <a:pt x="614" y="441"/>
                    <a:pt x="615" y="442"/>
                    <a:pt x="615" y="443"/>
                  </a:cubicBezTo>
                  <a:cubicBezTo>
                    <a:pt x="615" y="443"/>
                    <a:pt x="615" y="443"/>
                    <a:pt x="615" y="443"/>
                  </a:cubicBezTo>
                  <a:cubicBezTo>
                    <a:pt x="615" y="443"/>
                    <a:pt x="615" y="444"/>
                    <a:pt x="614" y="444"/>
                  </a:cubicBezTo>
                  <a:cubicBezTo>
                    <a:pt x="614" y="444"/>
                    <a:pt x="614" y="444"/>
                    <a:pt x="614" y="444"/>
                  </a:cubicBezTo>
                  <a:cubicBezTo>
                    <a:pt x="614" y="444"/>
                    <a:pt x="614" y="445"/>
                    <a:pt x="614" y="445"/>
                  </a:cubicBezTo>
                  <a:cubicBezTo>
                    <a:pt x="614" y="445"/>
                    <a:pt x="614" y="445"/>
                    <a:pt x="614" y="445"/>
                  </a:cubicBezTo>
                  <a:cubicBezTo>
                    <a:pt x="614" y="445"/>
                    <a:pt x="614" y="445"/>
                    <a:pt x="614" y="445"/>
                  </a:cubicBezTo>
                  <a:cubicBezTo>
                    <a:pt x="614" y="445"/>
                    <a:pt x="611" y="448"/>
                    <a:pt x="607" y="454"/>
                  </a:cubicBezTo>
                  <a:cubicBezTo>
                    <a:pt x="607" y="454"/>
                    <a:pt x="607" y="454"/>
                    <a:pt x="607" y="454"/>
                  </a:cubicBezTo>
                  <a:cubicBezTo>
                    <a:pt x="606" y="455"/>
                    <a:pt x="606" y="455"/>
                    <a:pt x="605" y="455"/>
                  </a:cubicBezTo>
                  <a:cubicBezTo>
                    <a:pt x="605" y="455"/>
                    <a:pt x="605" y="455"/>
                    <a:pt x="605" y="455"/>
                  </a:cubicBezTo>
                  <a:cubicBezTo>
                    <a:pt x="604" y="455"/>
                    <a:pt x="604" y="455"/>
                    <a:pt x="603" y="454"/>
                  </a:cubicBezTo>
                  <a:close/>
                  <a:moveTo>
                    <a:pt x="338" y="451"/>
                  </a:moveTo>
                  <a:cubicBezTo>
                    <a:pt x="337" y="451"/>
                    <a:pt x="337" y="450"/>
                    <a:pt x="337" y="450"/>
                  </a:cubicBezTo>
                  <a:cubicBezTo>
                    <a:pt x="337" y="450"/>
                    <a:pt x="337" y="450"/>
                    <a:pt x="337" y="450"/>
                  </a:cubicBezTo>
                  <a:cubicBezTo>
                    <a:pt x="337" y="449"/>
                    <a:pt x="337" y="448"/>
                    <a:pt x="338" y="448"/>
                  </a:cubicBezTo>
                  <a:cubicBezTo>
                    <a:pt x="338" y="448"/>
                    <a:pt x="338" y="448"/>
                    <a:pt x="338" y="448"/>
                  </a:cubicBezTo>
                  <a:cubicBezTo>
                    <a:pt x="341" y="446"/>
                    <a:pt x="344" y="443"/>
                    <a:pt x="348" y="441"/>
                  </a:cubicBezTo>
                  <a:cubicBezTo>
                    <a:pt x="348" y="441"/>
                    <a:pt x="348" y="441"/>
                    <a:pt x="348" y="441"/>
                  </a:cubicBezTo>
                  <a:cubicBezTo>
                    <a:pt x="349" y="440"/>
                    <a:pt x="350" y="440"/>
                    <a:pt x="351" y="441"/>
                  </a:cubicBezTo>
                  <a:cubicBezTo>
                    <a:pt x="351" y="441"/>
                    <a:pt x="351" y="441"/>
                    <a:pt x="351" y="441"/>
                  </a:cubicBezTo>
                  <a:cubicBezTo>
                    <a:pt x="352" y="442"/>
                    <a:pt x="352" y="444"/>
                    <a:pt x="351" y="445"/>
                  </a:cubicBezTo>
                  <a:cubicBezTo>
                    <a:pt x="351" y="445"/>
                    <a:pt x="351" y="445"/>
                    <a:pt x="351" y="445"/>
                  </a:cubicBezTo>
                  <a:cubicBezTo>
                    <a:pt x="347" y="447"/>
                    <a:pt x="344" y="449"/>
                    <a:pt x="341" y="452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340" y="452"/>
                    <a:pt x="340" y="452"/>
                  </a:cubicBezTo>
                  <a:cubicBezTo>
                    <a:pt x="340" y="452"/>
                    <a:pt x="340" y="452"/>
                    <a:pt x="340" y="452"/>
                  </a:cubicBezTo>
                  <a:cubicBezTo>
                    <a:pt x="339" y="452"/>
                    <a:pt x="338" y="452"/>
                    <a:pt x="338" y="451"/>
                  </a:cubicBezTo>
                  <a:close/>
                  <a:moveTo>
                    <a:pt x="362" y="434"/>
                  </a:moveTo>
                  <a:cubicBezTo>
                    <a:pt x="361" y="433"/>
                    <a:pt x="361" y="433"/>
                    <a:pt x="361" y="432"/>
                  </a:cubicBezTo>
                  <a:cubicBezTo>
                    <a:pt x="361" y="432"/>
                    <a:pt x="361" y="432"/>
                    <a:pt x="361" y="432"/>
                  </a:cubicBezTo>
                  <a:cubicBezTo>
                    <a:pt x="361" y="431"/>
                    <a:pt x="362" y="431"/>
                    <a:pt x="362" y="430"/>
                  </a:cubicBezTo>
                  <a:cubicBezTo>
                    <a:pt x="362" y="430"/>
                    <a:pt x="362" y="430"/>
                    <a:pt x="362" y="430"/>
                  </a:cubicBezTo>
                  <a:cubicBezTo>
                    <a:pt x="365" y="428"/>
                    <a:pt x="369" y="425"/>
                    <a:pt x="372" y="423"/>
                  </a:cubicBezTo>
                  <a:cubicBezTo>
                    <a:pt x="372" y="423"/>
                    <a:pt x="372" y="423"/>
                    <a:pt x="372" y="423"/>
                  </a:cubicBezTo>
                  <a:cubicBezTo>
                    <a:pt x="373" y="422"/>
                    <a:pt x="374" y="422"/>
                    <a:pt x="375" y="423"/>
                  </a:cubicBezTo>
                  <a:cubicBezTo>
                    <a:pt x="375" y="423"/>
                    <a:pt x="375" y="423"/>
                    <a:pt x="375" y="423"/>
                  </a:cubicBezTo>
                  <a:cubicBezTo>
                    <a:pt x="376" y="424"/>
                    <a:pt x="376" y="426"/>
                    <a:pt x="375" y="427"/>
                  </a:cubicBezTo>
                  <a:cubicBezTo>
                    <a:pt x="375" y="427"/>
                    <a:pt x="375" y="427"/>
                    <a:pt x="375" y="427"/>
                  </a:cubicBezTo>
                  <a:cubicBezTo>
                    <a:pt x="371" y="429"/>
                    <a:pt x="368" y="432"/>
                    <a:pt x="365" y="434"/>
                  </a:cubicBezTo>
                  <a:cubicBezTo>
                    <a:pt x="365" y="434"/>
                    <a:pt x="365" y="434"/>
                    <a:pt x="365" y="434"/>
                  </a:cubicBezTo>
                  <a:cubicBezTo>
                    <a:pt x="365" y="434"/>
                    <a:pt x="364" y="434"/>
                    <a:pt x="364" y="434"/>
                  </a:cubicBezTo>
                  <a:cubicBezTo>
                    <a:pt x="364" y="434"/>
                    <a:pt x="364" y="434"/>
                    <a:pt x="364" y="434"/>
                  </a:cubicBezTo>
                  <a:cubicBezTo>
                    <a:pt x="363" y="434"/>
                    <a:pt x="362" y="434"/>
                    <a:pt x="362" y="434"/>
                  </a:cubicBezTo>
                  <a:close/>
                  <a:moveTo>
                    <a:pt x="619" y="429"/>
                  </a:moveTo>
                  <a:cubicBezTo>
                    <a:pt x="617" y="428"/>
                    <a:pt x="617" y="427"/>
                    <a:pt x="617" y="426"/>
                  </a:cubicBezTo>
                  <a:cubicBezTo>
                    <a:pt x="617" y="426"/>
                    <a:pt x="617" y="426"/>
                    <a:pt x="617" y="426"/>
                  </a:cubicBezTo>
                  <a:cubicBezTo>
                    <a:pt x="619" y="422"/>
                    <a:pt x="620" y="419"/>
                    <a:pt x="622" y="415"/>
                  </a:cubicBezTo>
                  <a:cubicBezTo>
                    <a:pt x="622" y="415"/>
                    <a:pt x="622" y="415"/>
                    <a:pt x="622" y="415"/>
                  </a:cubicBezTo>
                  <a:cubicBezTo>
                    <a:pt x="622" y="415"/>
                    <a:pt x="622" y="415"/>
                    <a:pt x="622" y="415"/>
                  </a:cubicBezTo>
                  <a:cubicBezTo>
                    <a:pt x="622" y="413"/>
                    <a:pt x="624" y="413"/>
                    <a:pt x="625" y="413"/>
                  </a:cubicBezTo>
                  <a:cubicBezTo>
                    <a:pt x="625" y="413"/>
                    <a:pt x="625" y="413"/>
                    <a:pt x="625" y="413"/>
                  </a:cubicBezTo>
                  <a:cubicBezTo>
                    <a:pt x="626" y="414"/>
                    <a:pt x="627" y="414"/>
                    <a:pt x="627" y="415"/>
                  </a:cubicBezTo>
                  <a:cubicBezTo>
                    <a:pt x="627" y="415"/>
                    <a:pt x="627" y="415"/>
                    <a:pt x="627" y="415"/>
                  </a:cubicBezTo>
                  <a:cubicBezTo>
                    <a:pt x="627" y="416"/>
                    <a:pt x="626" y="416"/>
                    <a:pt x="626" y="416"/>
                  </a:cubicBezTo>
                  <a:cubicBezTo>
                    <a:pt x="626" y="416"/>
                    <a:pt x="626" y="416"/>
                    <a:pt x="626" y="416"/>
                  </a:cubicBezTo>
                  <a:cubicBezTo>
                    <a:pt x="625" y="420"/>
                    <a:pt x="623" y="424"/>
                    <a:pt x="622" y="427"/>
                  </a:cubicBezTo>
                  <a:cubicBezTo>
                    <a:pt x="622" y="427"/>
                    <a:pt x="622" y="427"/>
                    <a:pt x="622" y="427"/>
                  </a:cubicBezTo>
                  <a:cubicBezTo>
                    <a:pt x="621" y="428"/>
                    <a:pt x="620" y="429"/>
                    <a:pt x="620" y="429"/>
                  </a:cubicBezTo>
                  <a:cubicBezTo>
                    <a:pt x="620" y="429"/>
                    <a:pt x="620" y="429"/>
                    <a:pt x="620" y="429"/>
                  </a:cubicBezTo>
                  <a:cubicBezTo>
                    <a:pt x="619" y="429"/>
                    <a:pt x="619" y="429"/>
                    <a:pt x="619" y="429"/>
                  </a:cubicBezTo>
                  <a:close/>
                  <a:moveTo>
                    <a:pt x="385" y="415"/>
                  </a:moveTo>
                  <a:cubicBezTo>
                    <a:pt x="385" y="415"/>
                    <a:pt x="385" y="414"/>
                    <a:pt x="385" y="413"/>
                  </a:cubicBezTo>
                  <a:cubicBezTo>
                    <a:pt x="385" y="413"/>
                    <a:pt x="385" y="413"/>
                    <a:pt x="385" y="413"/>
                  </a:cubicBezTo>
                  <a:cubicBezTo>
                    <a:pt x="385" y="413"/>
                    <a:pt x="385" y="412"/>
                    <a:pt x="386" y="412"/>
                  </a:cubicBezTo>
                  <a:cubicBezTo>
                    <a:pt x="386" y="412"/>
                    <a:pt x="386" y="412"/>
                    <a:pt x="386" y="412"/>
                  </a:cubicBezTo>
                  <a:cubicBezTo>
                    <a:pt x="389" y="409"/>
                    <a:pt x="392" y="406"/>
                    <a:pt x="394" y="404"/>
                  </a:cubicBezTo>
                  <a:cubicBezTo>
                    <a:pt x="394" y="404"/>
                    <a:pt x="394" y="404"/>
                    <a:pt x="394" y="404"/>
                  </a:cubicBezTo>
                  <a:cubicBezTo>
                    <a:pt x="395" y="403"/>
                    <a:pt x="397" y="403"/>
                    <a:pt x="398" y="404"/>
                  </a:cubicBezTo>
                  <a:cubicBezTo>
                    <a:pt x="398" y="404"/>
                    <a:pt x="398" y="404"/>
                    <a:pt x="398" y="404"/>
                  </a:cubicBezTo>
                  <a:cubicBezTo>
                    <a:pt x="399" y="405"/>
                    <a:pt x="399" y="406"/>
                    <a:pt x="398" y="407"/>
                  </a:cubicBezTo>
                  <a:cubicBezTo>
                    <a:pt x="398" y="407"/>
                    <a:pt x="398" y="407"/>
                    <a:pt x="398" y="407"/>
                  </a:cubicBezTo>
                  <a:cubicBezTo>
                    <a:pt x="395" y="410"/>
                    <a:pt x="392" y="413"/>
                    <a:pt x="389" y="415"/>
                  </a:cubicBezTo>
                  <a:cubicBezTo>
                    <a:pt x="389" y="415"/>
                    <a:pt x="389" y="415"/>
                    <a:pt x="389" y="415"/>
                  </a:cubicBezTo>
                  <a:cubicBezTo>
                    <a:pt x="389" y="415"/>
                    <a:pt x="389" y="415"/>
                    <a:pt x="389" y="415"/>
                  </a:cubicBezTo>
                  <a:cubicBezTo>
                    <a:pt x="388" y="416"/>
                    <a:pt x="388" y="416"/>
                    <a:pt x="387" y="416"/>
                  </a:cubicBezTo>
                  <a:cubicBezTo>
                    <a:pt x="387" y="416"/>
                    <a:pt x="387" y="416"/>
                    <a:pt x="387" y="416"/>
                  </a:cubicBezTo>
                  <a:cubicBezTo>
                    <a:pt x="386" y="416"/>
                    <a:pt x="386" y="416"/>
                    <a:pt x="385" y="415"/>
                  </a:cubicBezTo>
                  <a:close/>
                  <a:moveTo>
                    <a:pt x="630" y="401"/>
                  </a:moveTo>
                  <a:cubicBezTo>
                    <a:pt x="629" y="400"/>
                    <a:pt x="628" y="399"/>
                    <a:pt x="628" y="398"/>
                  </a:cubicBezTo>
                  <a:cubicBezTo>
                    <a:pt x="628" y="398"/>
                    <a:pt x="628" y="398"/>
                    <a:pt x="628" y="398"/>
                  </a:cubicBezTo>
                  <a:cubicBezTo>
                    <a:pt x="630" y="394"/>
                    <a:pt x="631" y="390"/>
                    <a:pt x="633" y="387"/>
                  </a:cubicBezTo>
                  <a:cubicBezTo>
                    <a:pt x="633" y="387"/>
                    <a:pt x="633" y="387"/>
                    <a:pt x="633" y="387"/>
                  </a:cubicBezTo>
                  <a:cubicBezTo>
                    <a:pt x="633" y="385"/>
                    <a:pt x="634" y="385"/>
                    <a:pt x="636" y="385"/>
                  </a:cubicBezTo>
                  <a:cubicBezTo>
                    <a:pt x="636" y="385"/>
                    <a:pt x="636" y="385"/>
                    <a:pt x="636" y="385"/>
                  </a:cubicBezTo>
                  <a:cubicBezTo>
                    <a:pt x="637" y="385"/>
                    <a:pt x="637" y="386"/>
                    <a:pt x="637" y="387"/>
                  </a:cubicBezTo>
                  <a:cubicBezTo>
                    <a:pt x="637" y="387"/>
                    <a:pt x="637" y="387"/>
                    <a:pt x="637" y="387"/>
                  </a:cubicBezTo>
                  <a:cubicBezTo>
                    <a:pt x="637" y="388"/>
                    <a:pt x="637" y="388"/>
                    <a:pt x="637" y="388"/>
                  </a:cubicBezTo>
                  <a:cubicBezTo>
                    <a:pt x="637" y="388"/>
                    <a:pt x="637" y="388"/>
                    <a:pt x="637" y="388"/>
                  </a:cubicBezTo>
                  <a:cubicBezTo>
                    <a:pt x="636" y="392"/>
                    <a:pt x="634" y="396"/>
                    <a:pt x="633" y="399"/>
                  </a:cubicBezTo>
                  <a:cubicBezTo>
                    <a:pt x="633" y="399"/>
                    <a:pt x="633" y="399"/>
                    <a:pt x="633" y="399"/>
                  </a:cubicBezTo>
                  <a:cubicBezTo>
                    <a:pt x="633" y="400"/>
                    <a:pt x="632" y="401"/>
                    <a:pt x="631" y="401"/>
                  </a:cubicBezTo>
                  <a:cubicBezTo>
                    <a:pt x="631" y="401"/>
                    <a:pt x="631" y="401"/>
                    <a:pt x="631" y="401"/>
                  </a:cubicBezTo>
                  <a:cubicBezTo>
                    <a:pt x="630" y="401"/>
                    <a:pt x="630" y="401"/>
                    <a:pt x="630" y="401"/>
                  </a:cubicBezTo>
                  <a:close/>
                  <a:moveTo>
                    <a:pt x="407" y="394"/>
                  </a:moveTo>
                  <a:cubicBezTo>
                    <a:pt x="406" y="394"/>
                    <a:pt x="406" y="393"/>
                    <a:pt x="406" y="392"/>
                  </a:cubicBezTo>
                  <a:cubicBezTo>
                    <a:pt x="406" y="392"/>
                    <a:pt x="406" y="392"/>
                    <a:pt x="406" y="392"/>
                  </a:cubicBezTo>
                  <a:cubicBezTo>
                    <a:pt x="406" y="392"/>
                    <a:pt x="406" y="391"/>
                    <a:pt x="407" y="391"/>
                  </a:cubicBezTo>
                  <a:cubicBezTo>
                    <a:pt x="407" y="391"/>
                    <a:pt x="407" y="391"/>
                    <a:pt x="407" y="391"/>
                  </a:cubicBezTo>
                  <a:cubicBezTo>
                    <a:pt x="409" y="388"/>
                    <a:pt x="412" y="385"/>
                    <a:pt x="414" y="382"/>
                  </a:cubicBezTo>
                  <a:cubicBezTo>
                    <a:pt x="414" y="382"/>
                    <a:pt x="414" y="382"/>
                    <a:pt x="414" y="382"/>
                  </a:cubicBezTo>
                  <a:cubicBezTo>
                    <a:pt x="415" y="381"/>
                    <a:pt x="416" y="380"/>
                    <a:pt x="417" y="381"/>
                  </a:cubicBezTo>
                  <a:cubicBezTo>
                    <a:pt x="417" y="381"/>
                    <a:pt x="417" y="381"/>
                    <a:pt x="417" y="381"/>
                  </a:cubicBezTo>
                  <a:cubicBezTo>
                    <a:pt x="419" y="382"/>
                    <a:pt x="419" y="383"/>
                    <a:pt x="418" y="384"/>
                  </a:cubicBezTo>
                  <a:cubicBezTo>
                    <a:pt x="418" y="384"/>
                    <a:pt x="418" y="384"/>
                    <a:pt x="418" y="384"/>
                  </a:cubicBezTo>
                  <a:cubicBezTo>
                    <a:pt x="415" y="388"/>
                    <a:pt x="413" y="391"/>
                    <a:pt x="410" y="394"/>
                  </a:cubicBezTo>
                  <a:cubicBezTo>
                    <a:pt x="410" y="394"/>
                    <a:pt x="410" y="394"/>
                    <a:pt x="410" y="394"/>
                  </a:cubicBezTo>
                  <a:cubicBezTo>
                    <a:pt x="410" y="394"/>
                    <a:pt x="410" y="394"/>
                    <a:pt x="410" y="394"/>
                  </a:cubicBezTo>
                  <a:cubicBezTo>
                    <a:pt x="410" y="394"/>
                    <a:pt x="409" y="395"/>
                    <a:pt x="408" y="395"/>
                  </a:cubicBezTo>
                  <a:cubicBezTo>
                    <a:pt x="408" y="395"/>
                    <a:pt x="408" y="395"/>
                    <a:pt x="408" y="395"/>
                  </a:cubicBezTo>
                  <a:cubicBezTo>
                    <a:pt x="408" y="395"/>
                    <a:pt x="407" y="395"/>
                    <a:pt x="407" y="394"/>
                  </a:cubicBezTo>
                  <a:close/>
                  <a:moveTo>
                    <a:pt x="640" y="373"/>
                  </a:moveTo>
                  <a:cubicBezTo>
                    <a:pt x="639" y="372"/>
                    <a:pt x="638" y="371"/>
                    <a:pt x="638" y="369"/>
                  </a:cubicBezTo>
                  <a:cubicBezTo>
                    <a:pt x="638" y="369"/>
                    <a:pt x="638" y="369"/>
                    <a:pt x="638" y="369"/>
                  </a:cubicBezTo>
                  <a:cubicBezTo>
                    <a:pt x="639" y="366"/>
                    <a:pt x="641" y="362"/>
                    <a:pt x="642" y="358"/>
                  </a:cubicBezTo>
                  <a:cubicBezTo>
                    <a:pt x="642" y="358"/>
                    <a:pt x="642" y="358"/>
                    <a:pt x="642" y="358"/>
                  </a:cubicBezTo>
                  <a:cubicBezTo>
                    <a:pt x="642" y="357"/>
                    <a:pt x="643" y="356"/>
                    <a:pt x="645" y="356"/>
                  </a:cubicBezTo>
                  <a:cubicBezTo>
                    <a:pt x="645" y="356"/>
                    <a:pt x="645" y="356"/>
                    <a:pt x="645" y="356"/>
                  </a:cubicBezTo>
                  <a:cubicBezTo>
                    <a:pt x="646" y="357"/>
                    <a:pt x="646" y="358"/>
                    <a:pt x="646" y="359"/>
                  </a:cubicBezTo>
                  <a:cubicBezTo>
                    <a:pt x="646" y="359"/>
                    <a:pt x="646" y="359"/>
                    <a:pt x="646" y="359"/>
                  </a:cubicBezTo>
                  <a:cubicBezTo>
                    <a:pt x="646" y="359"/>
                    <a:pt x="646" y="359"/>
                    <a:pt x="646" y="359"/>
                  </a:cubicBezTo>
                  <a:cubicBezTo>
                    <a:pt x="646" y="359"/>
                    <a:pt x="646" y="359"/>
                    <a:pt x="646" y="359"/>
                  </a:cubicBezTo>
                  <a:cubicBezTo>
                    <a:pt x="645" y="363"/>
                    <a:pt x="644" y="367"/>
                    <a:pt x="643" y="371"/>
                  </a:cubicBezTo>
                  <a:cubicBezTo>
                    <a:pt x="643" y="371"/>
                    <a:pt x="643" y="371"/>
                    <a:pt x="643" y="371"/>
                  </a:cubicBezTo>
                  <a:cubicBezTo>
                    <a:pt x="643" y="372"/>
                    <a:pt x="642" y="373"/>
                    <a:pt x="641" y="373"/>
                  </a:cubicBezTo>
                  <a:cubicBezTo>
                    <a:pt x="641" y="373"/>
                    <a:pt x="641" y="373"/>
                    <a:pt x="641" y="373"/>
                  </a:cubicBezTo>
                  <a:cubicBezTo>
                    <a:pt x="640" y="373"/>
                    <a:pt x="640" y="373"/>
                    <a:pt x="640" y="373"/>
                  </a:cubicBezTo>
                  <a:close/>
                  <a:moveTo>
                    <a:pt x="425" y="370"/>
                  </a:moveTo>
                  <a:cubicBezTo>
                    <a:pt x="424" y="370"/>
                    <a:pt x="423" y="369"/>
                    <a:pt x="423" y="368"/>
                  </a:cubicBezTo>
                  <a:cubicBezTo>
                    <a:pt x="423" y="368"/>
                    <a:pt x="423" y="368"/>
                    <a:pt x="423" y="368"/>
                  </a:cubicBezTo>
                  <a:cubicBezTo>
                    <a:pt x="423" y="368"/>
                    <a:pt x="424" y="367"/>
                    <a:pt x="424" y="367"/>
                  </a:cubicBezTo>
                  <a:cubicBezTo>
                    <a:pt x="424" y="367"/>
                    <a:pt x="424" y="367"/>
                    <a:pt x="424" y="367"/>
                  </a:cubicBezTo>
                  <a:cubicBezTo>
                    <a:pt x="426" y="363"/>
                    <a:pt x="427" y="360"/>
                    <a:pt x="429" y="356"/>
                  </a:cubicBezTo>
                  <a:cubicBezTo>
                    <a:pt x="429" y="356"/>
                    <a:pt x="429" y="356"/>
                    <a:pt x="429" y="356"/>
                  </a:cubicBezTo>
                  <a:cubicBezTo>
                    <a:pt x="430" y="355"/>
                    <a:pt x="431" y="355"/>
                    <a:pt x="432" y="355"/>
                  </a:cubicBezTo>
                  <a:cubicBezTo>
                    <a:pt x="432" y="355"/>
                    <a:pt x="432" y="355"/>
                    <a:pt x="432" y="355"/>
                  </a:cubicBezTo>
                  <a:cubicBezTo>
                    <a:pt x="434" y="356"/>
                    <a:pt x="434" y="357"/>
                    <a:pt x="434" y="358"/>
                  </a:cubicBezTo>
                  <a:cubicBezTo>
                    <a:pt x="434" y="358"/>
                    <a:pt x="434" y="358"/>
                    <a:pt x="434" y="358"/>
                  </a:cubicBezTo>
                  <a:cubicBezTo>
                    <a:pt x="432" y="362"/>
                    <a:pt x="430" y="366"/>
                    <a:pt x="428" y="369"/>
                  </a:cubicBezTo>
                  <a:cubicBezTo>
                    <a:pt x="428" y="369"/>
                    <a:pt x="428" y="369"/>
                    <a:pt x="428" y="369"/>
                  </a:cubicBezTo>
                  <a:cubicBezTo>
                    <a:pt x="428" y="370"/>
                    <a:pt x="427" y="370"/>
                    <a:pt x="426" y="370"/>
                  </a:cubicBezTo>
                  <a:cubicBezTo>
                    <a:pt x="426" y="370"/>
                    <a:pt x="426" y="370"/>
                    <a:pt x="426" y="370"/>
                  </a:cubicBezTo>
                  <a:cubicBezTo>
                    <a:pt x="425" y="370"/>
                    <a:pt x="425" y="370"/>
                    <a:pt x="425" y="370"/>
                  </a:cubicBezTo>
                  <a:close/>
                  <a:moveTo>
                    <a:pt x="648" y="344"/>
                  </a:moveTo>
                  <a:cubicBezTo>
                    <a:pt x="647" y="343"/>
                    <a:pt x="646" y="342"/>
                    <a:pt x="646" y="341"/>
                  </a:cubicBezTo>
                  <a:cubicBezTo>
                    <a:pt x="646" y="341"/>
                    <a:pt x="646" y="341"/>
                    <a:pt x="646" y="341"/>
                  </a:cubicBezTo>
                  <a:cubicBezTo>
                    <a:pt x="647" y="337"/>
                    <a:pt x="648" y="333"/>
                    <a:pt x="649" y="329"/>
                  </a:cubicBezTo>
                  <a:cubicBezTo>
                    <a:pt x="649" y="329"/>
                    <a:pt x="649" y="329"/>
                    <a:pt x="649" y="329"/>
                  </a:cubicBezTo>
                  <a:cubicBezTo>
                    <a:pt x="649" y="328"/>
                    <a:pt x="651" y="327"/>
                    <a:pt x="652" y="327"/>
                  </a:cubicBezTo>
                  <a:cubicBezTo>
                    <a:pt x="652" y="327"/>
                    <a:pt x="652" y="327"/>
                    <a:pt x="652" y="327"/>
                  </a:cubicBezTo>
                  <a:cubicBezTo>
                    <a:pt x="653" y="328"/>
                    <a:pt x="654" y="329"/>
                    <a:pt x="654" y="330"/>
                  </a:cubicBezTo>
                  <a:cubicBezTo>
                    <a:pt x="654" y="330"/>
                    <a:pt x="654" y="330"/>
                    <a:pt x="654" y="330"/>
                  </a:cubicBezTo>
                  <a:cubicBezTo>
                    <a:pt x="654" y="330"/>
                    <a:pt x="654" y="330"/>
                    <a:pt x="654" y="330"/>
                  </a:cubicBezTo>
                  <a:cubicBezTo>
                    <a:pt x="654" y="330"/>
                    <a:pt x="654" y="330"/>
                    <a:pt x="654" y="330"/>
                  </a:cubicBezTo>
                  <a:cubicBezTo>
                    <a:pt x="653" y="334"/>
                    <a:pt x="652" y="338"/>
                    <a:pt x="651" y="342"/>
                  </a:cubicBezTo>
                  <a:cubicBezTo>
                    <a:pt x="651" y="342"/>
                    <a:pt x="651" y="342"/>
                    <a:pt x="651" y="342"/>
                  </a:cubicBezTo>
                  <a:cubicBezTo>
                    <a:pt x="651" y="343"/>
                    <a:pt x="650" y="344"/>
                    <a:pt x="649" y="344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49" y="344"/>
                    <a:pt x="648" y="344"/>
                    <a:pt x="648" y="344"/>
                  </a:cubicBezTo>
                  <a:close/>
                  <a:moveTo>
                    <a:pt x="437" y="343"/>
                  </a:moveTo>
                  <a:cubicBezTo>
                    <a:pt x="436" y="343"/>
                    <a:pt x="435" y="342"/>
                    <a:pt x="435" y="341"/>
                  </a:cubicBezTo>
                  <a:cubicBezTo>
                    <a:pt x="435" y="341"/>
                    <a:pt x="435" y="341"/>
                    <a:pt x="435" y="341"/>
                  </a:cubicBezTo>
                  <a:cubicBezTo>
                    <a:pt x="435" y="340"/>
                    <a:pt x="435" y="340"/>
                    <a:pt x="435" y="340"/>
                  </a:cubicBezTo>
                  <a:cubicBezTo>
                    <a:pt x="435" y="340"/>
                    <a:pt x="435" y="340"/>
                    <a:pt x="435" y="340"/>
                  </a:cubicBezTo>
                  <a:cubicBezTo>
                    <a:pt x="437" y="336"/>
                    <a:pt x="438" y="332"/>
                    <a:pt x="438" y="328"/>
                  </a:cubicBezTo>
                  <a:cubicBezTo>
                    <a:pt x="438" y="328"/>
                    <a:pt x="438" y="328"/>
                    <a:pt x="438" y="328"/>
                  </a:cubicBezTo>
                  <a:cubicBezTo>
                    <a:pt x="439" y="327"/>
                    <a:pt x="440" y="326"/>
                    <a:pt x="441" y="327"/>
                  </a:cubicBezTo>
                  <a:cubicBezTo>
                    <a:pt x="441" y="327"/>
                    <a:pt x="441" y="327"/>
                    <a:pt x="441" y="327"/>
                  </a:cubicBezTo>
                  <a:cubicBezTo>
                    <a:pt x="443" y="327"/>
                    <a:pt x="443" y="328"/>
                    <a:pt x="443" y="329"/>
                  </a:cubicBezTo>
                  <a:cubicBezTo>
                    <a:pt x="443" y="329"/>
                    <a:pt x="443" y="329"/>
                    <a:pt x="443" y="329"/>
                  </a:cubicBezTo>
                  <a:cubicBezTo>
                    <a:pt x="442" y="334"/>
                    <a:pt x="441" y="337"/>
                    <a:pt x="440" y="341"/>
                  </a:cubicBezTo>
                  <a:cubicBezTo>
                    <a:pt x="440" y="341"/>
                    <a:pt x="440" y="341"/>
                    <a:pt x="440" y="341"/>
                  </a:cubicBezTo>
                  <a:cubicBezTo>
                    <a:pt x="440" y="342"/>
                    <a:pt x="439" y="343"/>
                    <a:pt x="438" y="343"/>
                  </a:cubicBezTo>
                  <a:cubicBezTo>
                    <a:pt x="438" y="343"/>
                    <a:pt x="438" y="343"/>
                    <a:pt x="438" y="343"/>
                  </a:cubicBezTo>
                  <a:cubicBezTo>
                    <a:pt x="437" y="343"/>
                    <a:pt x="437" y="343"/>
                    <a:pt x="437" y="343"/>
                  </a:cubicBezTo>
                  <a:close/>
                  <a:moveTo>
                    <a:pt x="201" y="327"/>
                  </a:moveTo>
                  <a:cubicBezTo>
                    <a:pt x="200" y="327"/>
                    <a:pt x="199" y="326"/>
                    <a:pt x="199" y="325"/>
                  </a:cubicBezTo>
                  <a:cubicBezTo>
                    <a:pt x="199" y="325"/>
                    <a:pt x="199" y="325"/>
                    <a:pt x="199" y="325"/>
                  </a:cubicBezTo>
                  <a:cubicBezTo>
                    <a:pt x="199" y="325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3"/>
                    <a:pt x="199" y="321"/>
                    <a:pt x="199" y="317"/>
                  </a:cubicBezTo>
                  <a:cubicBezTo>
                    <a:pt x="199" y="317"/>
                    <a:pt x="199" y="317"/>
                    <a:pt x="199" y="317"/>
                  </a:cubicBezTo>
                  <a:cubicBezTo>
                    <a:pt x="199" y="316"/>
                    <a:pt x="199" y="314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199" y="312"/>
                    <a:pt x="200" y="310"/>
                    <a:pt x="201" y="311"/>
                  </a:cubicBezTo>
                  <a:cubicBezTo>
                    <a:pt x="201" y="311"/>
                    <a:pt x="201" y="311"/>
                    <a:pt x="201" y="311"/>
                  </a:cubicBezTo>
                  <a:cubicBezTo>
                    <a:pt x="202" y="311"/>
                    <a:pt x="203" y="312"/>
                    <a:pt x="203" y="313"/>
                  </a:cubicBezTo>
                  <a:cubicBezTo>
                    <a:pt x="203" y="313"/>
                    <a:pt x="203" y="313"/>
                    <a:pt x="203" y="313"/>
                  </a:cubicBezTo>
                  <a:cubicBezTo>
                    <a:pt x="203" y="315"/>
                    <a:pt x="203" y="316"/>
                    <a:pt x="203" y="317"/>
                  </a:cubicBezTo>
                  <a:cubicBezTo>
                    <a:pt x="203" y="317"/>
                    <a:pt x="203" y="317"/>
                    <a:pt x="203" y="317"/>
                  </a:cubicBezTo>
                  <a:cubicBezTo>
                    <a:pt x="203" y="322"/>
                    <a:pt x="204" y="325"/>
                    <a:pt x="204" y="325"/>
                  </a:cubicBezTo>
                  <a:cubicBezTo>
                    <a:pt x="204" y="325"/>
                    <a:pt x="204" y="325"/>
                    <a:pt x="204" y="325"/>
                  </a:cubicBezTo>
                  <a:cubicBezTo>
                    <a:pt x="204" y="325"/>
                    <a:pt x="203" y="326"/>
                    <a:pt x="203" y="326"/>
                  </a:cubicBezTo>
                  <a:cubicBezTo>
                    <a:pt x="203" y="326"/>
                    <a:pt x="203" y="326"/>
                    <a:pt x="203" y="326"/>
                  </a:cubicBezTo>
                  <a:cubicBezTo>
                    <a:pt x="202" y="327"/>
                    <a:pt x="202" y="327"/>
                    <a:pt x="201" y="327"/>
                  </a:cubicBezTo>
                  <a:cubicBezTo>
                    <a:pt x="201" y="327"/>
                    <a:pt x="201" y="327"/>
                    <a:pt x="201" y="327"/>
                  </a:cubicBezTo>
                  <a:cubicBezTo>
                    <a:pt x="201" y="327"/>
                    <a:pt x="201" y="327"/>
                    <a:pt x="201" y="327"/>
                  </a:cubicBezTo>
                  <a:close/>
                  <a:moveTo>
                    <a:pt x="171" y="327"/>
                  </a:moveTo>
                  <a:cubicBezTo>
                    <a:pt x="170" y="327"/>
                    <a:pt x="169" y="326"/>
                    <a:pt x="169" y="325"/>
                  </a:cubicBezTo>
                  <a:cubicBezTo>
                    <a:pt x="169" y="325"/>
                    <a:pt x="169" y="325"/>
                    <a:pt x="169" y="325"/>
                  </a:cubicBezTo>
                  <a:cubicBezTo>
                    <a:pt x="169" y="323"/>
                    <a:pt x="170" y="322"/>
                    <a:pt x="171" y="322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83" y="322"/>
                    <a:pt x="183" y="322"/>
                    <a:pt x="183" y="322"/>
                  </a:cubicBezTo>
                  <a:cubicBezTo>
                    <a:pt x="184" y="322"/>
                    <a:pt x="185" y="323"/>
                    <a:pt x="185" y="325"/>
                  </a:cubicBezTo>
                  <a:cubicBezTo>
                    <a:pt x="185" y="325"/>
                    <a:pt x="185" y="325"/>
                    <a:pt x="185" y="325"/>
                  </a:cubicBezTo>
                  <a:cubicBezTo>
                    <a:pt x="185" y="326"/>
                    <a:pt x="184" y="327"/>
                    <a:pt x="183" y="327"/>
                  </a:cubicBezTo>
                  <a:cubicBezTo>
                    <a:pt x="183" y="327"/>
                    <a:pt x="183" y="327"/>
                    <a:pt x="183" y="327"/>
                  </a:cubicBezTo>
                  <a:cubicBezTo>
                    <a:pt x="171" y="327"/>
                    <a:pt x="171" y="327"/>
                    <a:pt x="171" y="327"/>
                  </a:cubicBezTo>
                  <a:close/>
                  <a:moveTo>
                    <a:pt x="141" y="327"/>
                  </a:moveTo>
                  <a:cubicBezTo>
                    <a:pt x="140" y="327"/>
                    <a:pt x="139" y="326"/>
                    <a:pt x="139" y="325"/>
                  </a:cubicBezTo>
                  <a:cubicBezTo>
                    <a:pt x="139" y="325"/>
                    <a:pt x="139" y="325"/>
                    <a:pt x="139" y="325"/>
                  </a:cubicBezTo>
                  <a:cubicBezTo>
                    <a:pt x="139" y="323"/>
                    <a:pt x="140" y="322"/>
                    <a:pt x="141" y="322"/>
                  </a:cubicBezTo>
                  <a:cubicBezTo>
                    <a:pt x="141" y="322"/>
                    <a:pt x="141" y="322"/>
                    <a:pt x="141" y="322"/>
                  </a:cubicBezTo>
                  <a:cubicBezTo>
                    <a:pt x="153" y="322"/>
                    <a:pt x="153" y="322"/>
                    <a:pt x="153" y="322"/>
                  </a:cubicBezTo>
                  <a:cubicBezTo>
                    <a:pt x="154" y="322"/>
                    <a:pt x="155" y="323"/>
                    <a:pt x="155" y="325"/>
                  </a:cubicBezTo>
                  <a:cubicBezTo>
                    <a:pt x="155" y="325"/>
                    <a:pt x="155" y="325"/>
                    <a:pt x="155" y="325"/>
                  </a:cubicBezTo>
                  <a:cubicBezTo>
                    <a:pt x="155" y="326"/>
                    <a:pt x="154" y="327"/>
                    <a:pt x="153" y="327"/>
                  </a:cubicBezTo>
                  <a:cubicBezTo>
                    <a:pt x="153" y="327"/>
                    <a:pt x="153" y="327"/>
                    <a:pt x="153" y="327"/>
                  </a:cubicBezTo>
                  <a:cubicBezTo>
                    <a:pt x="141" y="327"/>
                    <a:pt x="141" y="327"/>
                    <a:pt x="141" y="327"/>
                  </a:cubicBezTo>
                  <a:close/>
                  <a:moveTo>
                    <a:pt x="111" y="327"/>
                  </a:moveTo>
                  <a:cubicBezTo>
                    <a:pt x="110" y="327"/>
                    <a:pt x="109" y="326"/>
                    <a:pt x="109" y="325"/>
                  </a:cubicBezTo>
                  <a:cubicBezTo>
                    <a:pt x="109" y="325"/>
                    <a:pt x="109" y="325"/>
                    <a:pt x="109" y="325"/>
                  </a:cubicBezTo>
                  <a:cubicBezTo>
                    <a:pt x="109" y="323"/>
                    <a:pt x="110" y="322"/>
                    <a:pt x="111" y="322"/>
                  </a:cubicBezTo>
                  <a:cubicBezTo>
                    <a:pt x="111" y="322"/>
                    <a:pt x="111" y="322"/>
                    <a:pt x="111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4" y="322"/>
                    <a:pt x="125" y="323"/>
                    <a:pt x="125" y="325"/>
                  </a:cubicBezTo>
                  <a:cubicBezTo>
                    <a:pt x="125" y="325"/>
                    <a:pt x="125" y="325"/>
                    <a:pt x="125" y="325"/>
                  </a:cubicBezTo>
                  <a:cubicBezTo>
                    <a:pt x="125" y="326"/>
                    <a:pt x="124" y="327"/>
                    <a:pt x="123" y="327"/>
                  </a:cubicBezTo>
                  <a:cubicBezTo>
                    <a:pt x="123" y="327"/>
                    <a:pt x="123" y="327"/>
                    <a:pt x="123" y="327"/>
                  </a:cubicBezTo>
                  <a:cubicBezTo>
                    <a:pt x="111" y="327"/>
                    <a:pt x="111" y="327"/>
                    <a:pt x="111" y="327"/>
                  </a:cubicBezTo>
                  <a:close/>
                  <a:moveTo>
                    <a:pt x="81" y="327"/>
                  </a:moveTo>
                  <a:cubicBezTo>
                    <a:pt x="80" y="327"/>
                    <a:pt x="79" y="326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ubicBezTo>
                    <a:pt x="79" y="323"/>
                    <a:pt x="80" y="322"/>
                    <a:pt x="81" y="322"/>
                  </a:cubicBezTo>
                  <a:cubicBezTo>
                    <a:pt x="81" y="322"/>
                    <a:pt x="81" y="322"/>
                    <a:pt x="81" y="322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4" y="322"/>
                    <a:pt x="95" y="323"/>
                    <a:pt x="95" y="325"/>
                  </a:cubicBezTo>
                  <a:cubicBezTo>
                    <a:pt x="95" y="325"/>
                    <a:pt x="95" y="325"/>
                    <a:pt x="95" y="325"/>
                  </a:cubicBezTo>
                  <a:cubicBezTo>
                    <a:pt x="95" y="326"/>
                    <a:pt x="94" y="327"/>
                    <a:pt x="93" y="327"/>
                  </a:cubicBezTo>
                  <a:cubicBezTo>
                    <a:pt x="93" y="327"/>
                    <a:pt x="93" y="327"/>
                    <a:pt x="93" y="327"/>
                  </a:cubicBezTo>
                  <a:cubicBezTo>
                    <a:pt x="81" y="327"/>
                    <a:pt x="81" y="327"/>
                    <a:pt x="81" y="327"/>
                  </a:cubicBezTo>
                  <a:close/>
                  <a:moveTo>
                    <a:pt x="51" y="327"/>
                  </a:moveTo>
                  <a:cubicBezTo>
                    <a:pt x="50" y="327"/>
                    <a:pt x="49" y="326"/>
                    <a:pt x="49" y="325"/>
                  </a:cubicBezTo>
                  <a:cubicBezTo>
                    <a:pt x="49" y="325"/>
                    <a:pt x="49" y="325"/>
                    <a:pt x="49" y="325"/>
                  </a:cubicBezTo>
                  <a:cubicBezTo>
                    <a:pt x="49" y="323"/>
                    <a:pt x="50" y="322"/>
                    <a:pt x="51" y="322"/>
                  </a:cubicBezTo>
                  <a:cubicBezTo>
                    <a:pt x="51" y="322"/>
                    <a:pt x="51" y="322"/>
                    <a:pt x="51" y="322"/>
                  </a:cubicBezTo>
                  <a:cubicBezTo>
                    <a:pt x="63" y="322"/>
                    <a:pt x="63" y="322"/>
                    <a:pt x="63" y="322"/>
                  </a:cubicBezTo>
                  <a:cubicBezTo>
                    <a:pt x="64" y="322"/>
                    <a:pt x="65" y="323"/>
                    <a:pt x="65" y="325"/>
                  </a:cubicBezTo>
                  <a:cubicBezTo>
                    <a:pt x="65" y="325"/>
                    <a:pt x="65" y="325"/>
                    <a:pt x="65" y="325"/>
                  </a:cubicBezTo>
                  <a:cubicBezTo>
                    <a:pt x="65" y="326"/>
                    <a:pt x="64" y="327"/>
                    <a:pt x="63" y="327"/>
                  </a:cubicBezTo>
                  <a:cubicBezTo>
                    <a:pt x="63" y="327"/>
                    <a:pt x="63" y="327"/>
                    <a:pt x="63" y="327"/>
                  </a:cubicBezTo>
                  <a:cubicBezTo>
                    <a:pt x="51" y="327"/>
                    <a:pt x="51" y="327"/>
                    <a:pt x="51" y="327"/>
                  </a:cubicBezTo>
                  <a:close/>
                  <a:moveTo>
                    <a:pt x="21" y="327"/>
                  </a:moveTo>
                  <a:cubicBezTo>
                    <a:pt x="20" y="327"/>
                    <a:pt x="19" y="326"/>
                    <a:pt x="19" y="325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19" y="323"/>
                    <a:pt x="20" y="322"/>
                    <a:pt x="21" y="322"/>
                  </a:cubicBezTo>
                  <a:cubicBezTo>
                    <a:pt x="21" y="322"/>
                    <a:pt x="21" y="322"/>
                    <a:pt x="21" y="322"/>
                  </a:cubicBezTo>
                  <a:cubicBezTo>
                    <a:pt x="33" y="322"/>
                    <a:pt x="33" y="322"/>
                    <a:pt x="33" y="322"/>
                  </a:cubicBezTo>
                  <a:cubicBezTo>
                    <a:pt x="34" y="322"/>
                    <a:pt x="35" y="323"/>
                    <a:pt x="35" y="325"/>
                  </a:cubicBezTo>
                  <a:cubicBezTo>
                    <a:pt x="35" y="325"/>
                    <a:pt x="35" y="325"/>
                    <a:pt x="35" y="325"/>
                  </a:cubicBezTo>
                  <a:cubicBezTo>
                    <a:pt x="35" y="326"/>
                    <a:pt x="34" y="327"/>
                    <a:pt x="33" y="327"/>
                  </a:cubicBezTo>
                  <a:cubicBezTo>
                    <a:pt x="33" y="327"/>
                    <a:pt x="33" y="327"/>
                    <a:pt x="33" y="327"/>
                  </a:cubicBezTo>
                  <a:cubicBezTo>
                    <a:pt x="21" y="327"/>
                    <a:pt x="21" y="327"/>
                    <a:pt x="21" y="327"/>
                  </a:cubicBezTo>
                  <a:close/>
                  <a:moveTo>
                    <a:pt x="2" y="327"/>
                  </a:moveTo>
                  <a:cubicBezTo>
                    <a:pt x="1" y="327"/>
                    <a:pt x="0" y="326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4"/>
                    <a:pt x="0" y="323"/>
                    <a:pt x="0" y="322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0" y="319"/>
                    <a:pt x="0" y="316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2"/>
                    <a:pt x="1" y="311"/>
                    <a:pt x="2" y="311"/>
                  </a:cubicBezTo>
                  <a:cubicBezTo>
                    <a:pt x="2" y="311"/>
                    <a:pt x="2" y="311"/>
                    <a:pt x="2" y="311"/>
                  </a:cubicBezTo>
                  <a:cubicBezTo>
                    <a:pt x="4" y="311"/>
                    <a:pt x="5" y="312"/>
                    <a:pt x="5" y="314"/>
                  </a:cubicBezTo>
                  <a:cubicBezTo>
                    <a:pt x="5" y="314"/>
                    <a:pt x="5" y="314"/>
                    <a:pt x="5" y="314"/>
                  </a:cubicBezTo>
                  <a:cubicBezTo>
                    <a:pt x="5" y="316"/>
                    <a:pt x="5" y="319"/>
                    <a:pt x="5" y="322"/>
                  </a:cubicBezTo>
                  <a:cubicBezTo>
                    <a:pt x="5" y="322"/>
                    <a:pt x="5" y="322"/>
                    <a:pt x="5" y="322"/>
                  </a:cubicBezTo>
                  <a:cubicBezTo>
                    <a:pt x="5" y="323"/>
                    <a:pt x="5" y="323"/>
                    <a:pt x="5" y="323"/>
                  </a:cubicBezTo>
                  <a:cubicBezTo>
                    <a:pt x="5" y="323"/>
                    <a:pt x="5" y="323"/>
                    <a:pt x="5" y="323"/>
                  </a:cubicBezTo>
                  <a:cubicBezTo>
                    <a:pt x="5" y="324"/>
                    <a:pt x="5" y="324"/>
                    <a:pt x="5" y="325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5" y="326"/>
                    <a:pt x="4" y="327"/>
                    <a:pt x="3" y="327"/>
                  </a:cubicBezTo>
                  <a:cubicBezTo>
                    <a:pt x="3" y="327"/>
                    <a:pt x="3" y="327"/>
                    <a:pt x="3" y="327"/>
                  </a:cubicBezTo>
                  <a:cubicBezTo>
                    <a:pt x="2" y="327"/>
                    <a:pt x="2" y="327"/>
                    <a:pt x="2" y="327"/>
                  </a:cubicBezTo>
                  <a:close/>
                  <a:moveTo>
                    <a:pt x="654" y="314"/>
                  </a:moveTo>
                  <a:cubicBezTo>
                    <a:pt x="653" y="314"/>
                    <a:pt x="652" y="313"/>
                    <a:pt x="652" y="312"/>
                  </a:cubicBezTo>
                  <a:cubicBezTo>
                    <a:pt x="652" y="312"/>
                    <a:pt x="652" y="312"/>
                    <a:pt x="652" y="312"/>
                  </a:cubicBezTo>
                  <a:cubicBezTo>
                    <a:pt x="653" y="307"/>
                    <a:pt x="653" y="304"/>
                    <a:pt x="653" y="300"/>
                  </a:cubicBezTo>
                  <a:cubicBezTo>
                    <a:pt x="653" y="300"/>
                    <a:pt x="653" y="300"/>
                    <a:pt x="653" y="300"/>
                  </a:cubicBezTo>
                  <a:cubicBezTo>
                    <a:pt x="653" y="298"/>
                    <a:pt x="654" y="297"/>
                    <a:pt x="656" y="297"/>
                  </a:cubicBezTo>
                  <a:cubicBezTo>
                    <a:pt x="656" y="297"/>
                    <a:pt x="656" y="297"/>
                    <a:pt x="656" y="297"/>
                  </a:cubicBezTo>
                  <a:cubicBezTo>
                    <a:pt x="657" y="298"/>
                    <a:pt x="658" y="299"/>
                    <a:pt x="658" y="300"/>
                  </a:cubicBezTo>
                  <a:cubicBezTo>
                    <a:pt x="658" y="300"/>
                    <a:pt x="658" y="300"/>
                    <a:pt x="658" y="300"/>
                  </a:cubicBezTo>
                  <a:cubicBezTo>
                    <a:pt x="658" y="300"/>
                    <a:pt x="658" y="300"/>
                    <a:pt x="658" y="300"/>
                  </a:cubicBezTo>
                  <a:cubicBezTo>
                    <a:pt x="658" y="300"/>
                    <a:pt x="658" y="300"/>
                    <a:pt x="658" y="300"/>
                  </a:cubicBezTo>
                  <a:cubicBezTo>
                    <a:pt x="658" y="300"/>
                    <a:pt x="658" y="300"/>
                    <a:pt x="658" y="300"/>
                  </a:cubicBezTo>
                  <a:cubicBezTo>
                    <a:pt x="658" y="300"/>
                    <a:pt x="658" y="300"/>
                    <a:pt x="658" y="300"/>
                  </a:cubicBezTo>
                  <a:cubicBezTo>
                    <a:pt x="658" y="300"/>
                    <a:pt x="658" y="300"/>
                    <a:pt x="658" y="300"/>
                  </a:cubicBezTo>
                  <a:cubicBezTo>
                    <a:pt x="658" y="300"/>
                    <a:pt x="658" y="300"/>
                    <a:pt x="658" y="300"/>
                  </a:cubicBezTo>
                  <a:cubicBezTo>
                    <a:pt x="658" y="304"/>
                    <a:pt x="657" y="308"/>
                    <a:pt x="657" y="312"/>
                  </a:cubicBezTo>
                  <a:cubicBezTo>
                    <a:pt x="657" y="312"/>
                    <a:pt x="657" y="312"/>
                    <a:pt x="657" y="312"/>
                  </a:cubicBezTo>
                  <a:cubicBezTo>
                    <a:pt x="657" y="313"/>
                    <a:pt x="656" y="314"/>
                    <a:pt x="654" y="314"/>
                  </a:cubicBezTo>
                  <a:cubicBezTo>
                    <a:pt x="654" y="314"/>
                    <a:pt x="654" y="314"/>
                    <a:pt x="654" y="314"/>
                  </a:cubicBezTo>
                  <a:cubicBezTo>
                    <a:pt x="654" y="314"/>
                    <a:pt x="654" y="314"/>
                    <a:pt x="654" y="314"/>
                  </a:cubicBezTo>
                  <a:close/>
                  <a:moveTo>
                    <a:pt x="443" y="314"/>
                  </a:moveTo>
                  <a:cubicBezTo>
                    <a:pt x="442" y="313"/>
                    <a:pt x="441" y="312"/>
                    <a:pt x="441" y="311"/>
                  </a:cubicBezTo>
                  <a:cubicBezTo>
                    <a:pt x="441" y="311"/>
                    <a:pt x="441" y="311"/>
                    <a:pt x="441" y="311"/>
                  </a:cubicBezTo>
                  <a:cubicBezTo>
                    <a:pt x="441" y="311"/>
                    <a:pt x="441" y="311"/>
                    <a:pt x="441" y="311"/>
                  </a:cubicBezTo>
                  <a:cubicBezTo>
                    <a:pt x="441" y="311"/>
                    <a:pt x="441" y="311"/>
                    <a:pt x="441" y="311"/>
                  </a:cubicBezTo>
                  <a:cubicBezTo>
                    <a:pt x="441" y="307"/>
                    <a:pt x="442" y="303"/>
                    <a:pt x="442" y="299"/>
                  </a:cubicBezTo>
                  <a:cubicBezTo>
                    <a:pt x="442" y="299"/>
                    <a:pt x="442" y="299"/>
                    <a:pt x="442" y="299"/>
                  </a:cubicBezTo>
                  <a:cubicBezTo>
                    <a:pt x="442" y="298"/>
                    <a:pt x="443" y="297"/>
                    <a:pt x="444" y="297"/>
                  </a:cubicBezTo>
                  <a:cubicBezTo>
                    <a:pt x="444" y="297"/>
                    <a:pt x="444" y="297"/>
                    <a:pt x="444" y="297"/>
                  </a:cubicBezTo>
                  <a:cubicBezTo>
                    <a:pt x="446" y="297"/>
                    <a:pt x="447" y="298"/>
                    <a:pt x="447" y="299"/>
                  </a:cubicBezTo>
                  <a:cubicBezTo>
                    <a:pt x="447" y="299"/>
                    <a:pt x="447" y="299"/>
                    <a:pt x="447" y="299"/>
                  </a:cubicBezTo>
                  <a:cubicBezTo>
                    <a:pt x="447" y="303"/>
                    <a:pt x="446" y="308"/>
                    <a:pt x="446" y="311"/>
                  </a:cubicBezTo>
                  <a:cubicBezTo>
                    <a:pt x="446" y="311"/>
                    <a:pt x="446" y="311"/>
                    <a:pt x="446" y="311"/>
                  </a:cubicBezTo>
                  <a:cubicBezTo>
                    <a:pt x="446" y="313"/>
                    <a:pt x="445" y="314"/>
                    <a:pt x="444" y="314"/>
                  </a:cubicBezTo>
                  <a:cubicBezTo>
                    <a:pt x="444" y="314"/>
                    <a:pt x="444" y="314"/>
                    <a:pt x="444" y="314"/>
                  </a:cubicBezTo>
                  <a:cubicBezTo>
                    <a:pt x="443" y="314"/>
                    <a:pt x="443" y="314"/>
                    <a:pt x="443" y="314"/>
                  </a:cubicBezTo>
                  <a:close/>
                  <a:moveTo>
                    <a:pt x="3" y="298"/>
                  </a:moveTo>
                  <a:cubicBezTo>
                    <a:pt x="2" y="298"/>
                    <a:pt x="1" y="297"/>
                    <a:pt x="1" y="295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1"/>
                    <a:pt x="1" y="287"/>
                    <a:pt x="2" y="283"/>
                  </a:cubicBezTo>
                  <a:cubicBezTo>
                    <a:pt x="2" y="283"/>
                    <a:pt x="2" y="283"/>
                    <a:pt x="2" y="283"/>
                  </a:cubicBezTo>
                  <a:cubicBezTo>
                    <a:pt x="2" y="282"/>
                    <a:pt x="3" y="281"/>
                    <a:pt x="4" y="281"/>
                  </a:cubicBezTo>
                  <a:cubicBezTo>
                    <a:pt x="4" y="281"/>
                    <a:pt x="4" y="281"/>
                    <a:pt x="4" y="281"/>
                  </a:cubicBezTo>
                  <a:cubicBezTo>
                    <a:pt x="5" y="281"/>
                    <a:pt x="6" y="282"/>
                    <a:pt x="6" y="284"/>
                  </a:cubicBezTo>
                  <a:cubicBezTo>
                    <a:pt x="6" y="284"/>
                    <a:pt x="6" y="284"/>
                    <a:pt x="6" y="284"/>
                  </a:cubicBezTo>
                  <a:cubicBezTo>
                    <a:pt x="6" y="288"/>
                    <a:pt x="6" y="292"/>
                    <a:pt x="5" y="296"/>
                  </a:cubicBezTo>
                  <a:cubicBezTo>
                    <a:pt x="5" y="296"/>
                    <a:pt x="5" y="296"/>
                    <a:pt x="5" y="296"/>
                  </a:cubicBezTo>
                  <a:cubicBezTo>
                    <a:pt x="5" y="296"/>
                    <a:pt x="5" y="296"/>
                    <a:pt x="5" y="296"/>
                  </a:cubicBezTo>
                  <a:cubicBezTo>
                    <a:pt x="5" y="297"/>
                    <a:pt x="4" y="298"/>
                    <a:pt x="3" y="298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3" y="298"/>
                    <a:pt x="3" y="298"/>
                    <a:pt x="3" y="298"/>
                  </a:cubicBezTo>
                  <a:close/>
                  <a:moveTo>
                    <a:pt x="202" y="297"/>
                  </a:moveTo>
                  <a:cubicBezTo>
                    <a:pt x="201" y="297"/>
                    <a:pt x="200" y="296"/>
                    <a:pt x="200" y="295"/>
                  </a:cubicBezTo>
                  <a:cubicBezTo>
                    <a:pt x="200" y="295"/>
                    <a:pt x="200" y="295"/>
                    <a:pt x="200" y="295"/>
                  </a:cubicBezTo>
                  <a:cubicBezTo>
                    <a:pt x="200" y="291"/>
                    <a:pt x="201" y="287"/>
                    <a:pt x="201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2" y="281"/>
                    <a:pt x="203" y="280"/>
                    <a:pt x="204" y="281"/>
                  </a:cubicBezTo>
                  <a:cubicBezTo>
                    <a:pt x="204" y="281"/>
                    <a:pt x="204" y="281"/>
                    <a:pt x="204" y="281"/>
                  </a:cubicBezTo>
                  <a:cubicBezTo>
                    <a:pt x="205" y="281"/>
                    <a:pt x="206" y="282"/>
                    <a:pt x="206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06" y="283"/>
                    <a:pt x="206" y="284"/>
                    <a:pt x="206" y="284"/>
                  </a:cubicBezTo>
                  <a:cubicBezTo>
                    <a:pt x="206" y="284"/>
                    <a:pt x="206" y="284"/>
                    <a:pt x="206" y="284"/>
                  </a:cubicBezTo>
                  <a:cubicBezTo>
                    <a:pt x="205" y="288"/>
                    <a:pt x="205" y="292"/>
                    <a:pt x="205" y="295"/>
                  </a:cubicBezTo>
                  <a:cubicBezTo>
                    <a:pt x="205" y="295"/>
                    <a:pt x="205" y="295"/>
                    <a:pt x="205" y="295"/>
                  </a:cubicBezTo>
                  <a:cubicBezTo>
                    <a:pt x="204" y="296"/>
                    <a:pt x="203" y="297"/>
                    <a:pt x="202" y="297"/>
                  </a:cubicBezTo>
                  <a:cubicBezTo>
                    <a:pt x="202" y="297"/>
                    <a:pt x="202" y="297"/>
                    <a:pt x="202" y="297"/>
                  </a:cubicBezTo>
                  <a:cubicBezTo>
                    <a:pt x="202" y="297"/>
                    <a:pt x="202" y="297"/>
                    <a:pt x="202" y="297"/>
                  </a:cubicBezTo>
                  <a:close/>
                  <a:moveTo>
                    <a:pt x="653" y="282"/>
                  </a:moveTo>
                  <a:cubicBezTo>
                    <a:pt x="653" y="278"/>
                    <a:pt x="653" y="274"/>
                    <a:pt x="652" y="270"/>
                  </a:cubicBezTo>
                  <a:cubicBezTo>
                    <a:pt x="652" y="270"/>
                    <a:pt x="652" y="270"/>
                    <a:pt x="652" y="270"/>
                  </a:cubicBezTo>
                  <a:cubicBezTo>
                    <a:pt x="652" y="270"/>
                    <a:pt x="652" y="270"/>
                    <a:pt x="652" y="270"/>
                  </a:cubicBezTo>
                  <a:cubicBezTo>
                    <a:pt x="652" y="270"/>
                    <a:pt x="652" y="270"/>
                    <a:pt x="652" y="270"/>
                  </a:cubicBezTo>
                  <a:cubicBezTo>
                    <a:pt x="652" y="269"/>
                    <a:pt x="653" y="268"/>
                    <a:pt x="655" y="268"/>
                  </a:cubicBezTo>
                  <a:cubicBezTo>
                    <a:pt x="655" y="268"/>
                    <a:pt x="655" y="268"/>
                    <a:pt x="655" y="268"/>
                  </a:cubicBezTo>
                  <a:cubicBezTo>
                    <a:pt x="656" y="267"/>
                    <a:pt x="657" y="268"/>
                    <a:pt x="657" y="270"/>
                  </a:cubicBezTo>
                  <a:cubicBezTo>
                    <a:pt x="657" y="270"/>
                    <a:pt x="657" y="270"/>
                    <a:pt x="657" y="270"/>
                  </a:cubicBezTo>
                  <a:cubicBezTo>
                    <a:pt x="657" y="274"/>
                    <a:pt x="658" y="278"/>
                    <a:pt x="658" y="282"/>
                  </a:cubicBezTo>
                  <a:cubicBezTo>
                    <a:pt x="658" y="282"/>
                    <a:pt x="658" y="282"/>
                    <a:pt x="658" y="282"/>
                  </a:cubicBezTo>
                  <a:cubicBezTo>
                    <a:pt x="658" y="283"/>
                    <a:pt x="657" y="284"/>
                    <a:pt x="655" y="284"/>
                  </a:cubicBezTo>
                  <a:cubicBezTo>
                    <a:pt x="655" y="284"/>
                    <a:pt x="655" y="284"/>
                    <a:pt x="655" y="284"/>
                  </a:cubicBezTo>
                  <a:cubicBezTo>
                    <a:pt x="655" y="284"/>
                    <a:pt x="655" y="284"/>
                    <a:pt x="655" y="284"/>
                  </a:cubicBezTo>
                  <a:cubicBezTo>
                    <a:pt x="655" y="284"/>
                    <a:pt x="655" y="284"/>
                    <a:pt x="655" y="284"/>
                  </a:cubicBezTo>
                  <a:cubicBezTo>
                    <a:pt x="654" y="284"/>
                    <a:pt x="653" y="283"/>
                    <a:pt x="653" y="282"/>
                  </a:cubicBezTo>
                  <a:close/>
                  <a:moveTo>
                    <a:pt x="442" y="281"/>
                  </a:moveTo>
                  <a:cubicBezTo>
                    <a:pt x="441" y="280"/>
                    <a:pt x="441" y="279"/>
                    <a:pt x="441" y="278"/>
                  </a:cubicBezTo>
                  <a:cubicBezTo>
                    <a:pt x="441" y="278"/>
                    <a:pt x="441" y="278"/>
                    <a:pt x="441" y="278"/>
                  </a:cubicBezTo>
                  <a:cubicBezTo>
                    <a:pt x="441" y="275"/>
                    <a:pt x="441" y="272"/>
                    <a:pt x="440" y="270"/>
                  </a:cubicBezTo>
                  <a:cubicBezTo>
                    <a:pt x="440" y="270"/>
                    <a:pt x="440" y="270"/>
                    <a:pt x="440" y="270"/>
                  </a:cubicBezTo>
                  <a:cubicBezTo>
                    <a:pt x="440" y="268"/>
                    <a:pt x="441" y="267"/>
                    <a:pt x="442" y="267"/>
                  </a:cubicBezTo>
                  <a:cubicBezTo>
                    <a:pt x="442" y="267"/>
                    <a:pt x="442" y="267"/>
                    <a:pt x="442" y="267"/>
                  </a:cubicBezTo>
                  <a:cubicBezTo>
                    <a:pt x="444" y="267"/>
                    <a:pt x="445" y="268"/>
                    <a:pt x="445" y="269"/>
                  </a:cubicBezTo>
                  <a:cubicBezTo>
                    <a:pt x="445" y="269"/>
                    <a:pt x="445" y="269"/>
                    <a:pt x="445" y="269"/>
                  </a:cubicBezTo>
                  <a:cubicBezTo>
                    <a:pt x="446" y="272"/>
                    <a:pt x="446" y="275"/>
                    <a:pt x="446" y="278"/>
                  </a:cubicBezTo>
                  <a:cubicBezTo>
                    <a:pt x="446" y="278"/>
                    <a:pt x="446" y="278"/>
                    <a:pt x="446" y="278"/>
                  </a:cubicBezTo>
                  <a:cubicBezTo>
                    <a:pt x="446" y="279"/>
                    <a:pt x="446" y="280"/>
                    <a:pt x="446" y="281"/>
                  </a:cubicBezTo>
                  <a:cubicBezTo>
                    <a:pt x="446" y="281"/>
                    <a:pt x="446" y="281"/>
                    <a:pt x="446" y="281"/>
                  </a:cubicBezTo>
                  <a:cubicBezTo>
                    <a:pt x="446" y="281"/>
                    <a:pt x="446" y="281"/>
                    <a:pt x="446" y="281"/>
                  </a:cubicBezTo>
                  <a:cubicBezTo>
                    <a:pt x="446" y="281"/>
                    <a:pt x="446" y="281"/>
                    <a:pt x="446" y="281"/>
                  </a:cubicBezTo>
                  <a:cubicBezTo>
                    <a:pt x="446" y="282"/>
                    <a:pt x="445" y="284"/>
                    <a:pt x="444" y="284"/>
                  </a:cubicBezTo>
                  <a:cubicBezTo>
                    <a:pt x="444" y="284"/>
                    <a:pt x="444" y="284"/>
                    <a:pt x="444" y="284"/>
                  </a:cubicBezTo>
                  <a:cubicBezTo>
                    <a:pt x="444" y="284"/>
                    <a:pt x="444" y="284"/>
                    <a:pt x="444" y="284"/>
                  </a:cubicBezTo>
                  <a:cubicBezTo>
                    <a:pt x="444" y="284"/>
                    <a:pt x="444" y="284"/>
                    <a:pt x="444" y="284"/>
                  </a:cubicBezTo>
                  <a:cubicBezTo>
                    <a:pt x="443" y="284"/>
                    <a:pt x="442" y="283"/>
                    <a:pt x="442" y="281"/>
                  </a:cubicBezTo>
                  <a:close/>
                  <a:moveTo>
                    <a:pt x="5" y="268"/>
                  </a:moveTo>
                  <a:cubicBezTo>
                    <a:pt x="4" y="268"/>
                    <a:pt x="3" y="267"/>
                    <a:pt x="3" y="266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5"/>
                    <a:pt x="3" y="265"/>
                    <a:pt x="3" y="265"/>
                  </a:cubicBezTo>
                  <a:cubicBezTo>
                    <a:pt x="3" y="265"/>
                    <a:pt x="3" y="265"/>
                    <a:pt x="3" y="265"/>
                  </a:cubicBezTo>
                  <a:cubicBezTo>
                    <a:pt x="4" y="261"/>
                    <a:pt x="5" y="257"/>
                    <a:pt x="5" y="253"/>
                  </a:cubicBezTo>
                  <a:cubicBezTo>
                    <a:pt x="5" y="253"/>
                    <a:pt x="5" y="253"/>
                    <a:pt x="5" y="253"/>
                  </a:cubicBezTo>
                  <a:cubicBezTo>
                    <a:pt x="5" y="252"/>
                    <a:pt x="7" y="251"/>
                    <a:pt x="8" y="251"/>
                  </a:cubicBezTo>
                  <a:cubicBezTo>
                    <a:pt x="8" y="251"/>
                    <a:pt x="8" y="251"/>
                    <a:pt x="8" y="251"/>
                  </a:cubicBezTo>
                  <a:cubicBezTo>
                    <a:pt x="9" y="252"/>
                    <a:pt x="10" y="253"/>
                    <a:pt x="10" y="254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9" y="258"/>
                    <a:pt x="9" y="262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8" y="267"/>
                    <a:pt x="7" y="268"/>
                    <a:pt x="6" y="268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6" y="268"/>
                    <a:pt x="6" y="268"/>
                    <a:pt x="5" y="268"/>
                  </a:cubicBezTo>
                  <a:close/>
                  <a:moveTo>
                    <a:pt x="207" y="268"/>
                  </a:moveTo>
                  <a:cubicBezTo>
                    <a:pt x="206" y="267"/>
                    <a:pt x="205" y="266"/>
                    <a:pt x="205" y="265"/>
                  </a:cubicBezTo>
                  <a:cubicBezTo>
                    <a:pt x="205" y="265"/>
                    <a:pt x="205" y="265"/>
                    <a:pt x="205" y="265"/>
                  </a:cubicBezTo>
                  <a:cubicBezTo>
                    <a:pt x="206" y="261"/>
                    <a:pt x="207" y="257"/>
                    <a:pt x="209" y="253"/>
                  </a:cubicBezTo>
                  <a:cubicBezTo>
                    <a:pt x="209" y="253"/>
                    <a:pt x="209" y="253"/>
                    <a:pt x="209" y="253"/>
                  </a:cubicBezTo>
                  <a:cubicBezTo>
                    <a:pt x="209" y="253"/>
                    <a:pt x="209" y="253"/>
                    <a:pt x="209" y="253"/>
                  </a:cubicBezTo>
                  <a:cubicBezTo>
                    <a:pt x="209" y="252"/>
                    <a:pt x="210" y="251"/>
                    <a:pt x="212" y="252"/>
                  </a:cubicBezTo>
                  <a:cubicBezTo>
                    <a:pt x="212" y="252"/>
                    <a:pt x="212" y="252"/>
                    <a:pt x="212" y="252"/>
                  </a:cubicBezTo>
                  <a:cubicBezTo>
                    <a:pt x="213" y="252"/>
                    <a:pt x="213" y="253"/>
                    <a:pt x="213" y="254"/>
                  </a:cubicBezTo>
                  <a:cubicBezTo>
                    <a:pt x="213" y="254"/>
                    <a:pt x="213" y="254"/>
                    <a:pt x="213" y="254"/>
                  </a:cubicBezTo>
                  <a:cubicBezTo>
                    <a:pt x="213" y="254"/>
                    <a:pt x="213" y="254"/>
                    <a:pt x="213" y="255"/>
                  </a:cubicBezTo>
                  <a:cubicBezTo>
                    <a:pt x="213" y="255"/>
                    <a:pt x="213" y="255"/>
                    <a:pt x="213" y="255"/>
                  </a:cubicBezTo>
                  <a:cubicBezTo>
                    <a:pt x="212" y="258"/>
                    <a:pt x="211" y="262"/>
                    <a:pt x="210" y="266"/>
                  </a:cubicBezTo>
                  <a:cubicBezTo>
                    <a:pt x="210" y="266"/>
                    <a:pt x="210" y="266"/>
                    <a:pt x="210" y="266"/>
                  </a:cubicBezTo>
                  <a:cubicBezTo>
                    <a:pt x="209" y="267"/>
                    <a:pt x="209" y="268"/>
                    <a:pt x="207" y="268"/>
                  </a:cubicBezTo>
                  <a:cubicBezTo>
                    <a:pt x="207" y="268"/>
                    <a:pt x="207" y="268"/>
                    <a:pt x="207" y="268"/>
                  </a:cubicBezTo>
                  <a:cubicBezTo>
                    <a:pt x="207" y="268"/>
                    <a:pt x="207" y="268"/>
                    <a:pt x="207" y="268"/>
                  </a:cubicBezTo>
                  <a:close/>
                  <a:moveTo>
                    <a:pt x="651" y="252"/>
                  </a:moveTo>
                  <a:cubicBezTo>
                    <a:pt x="650" y="248"/>
                    <a:pt x="650" y="244"/>
                    <a:pt x="649" y="240"/>
                  </a:cubicBezTo>
                  <a:cubicBezTo>
                    <a:pt x="649" y="240"/>
                    <a:pt x="649" y="240"/>
                    <a:pt x="649" y="240"/>
                  </a:cubicBezTo>
                  <a:cubicBezTo>
                    <a:pt x="649" y="240"/>
                    <a:pt x="649" y="240"/>
                    <a:pt x="649" y="240"/>
                  </a:cubicBezTo>
                  <a:cubicBezTo>
                    <a:pt x="649" y="240"/>
                    <a:pt x="649" y="240"/>
                    <a:pt x="649" y="240"/>
                  </a:cubicBezTo>
                  <a:cubicBezTo>
                    <a:pt x="649" y="239"/>
                    <a:pt x="650" y="238"/>
                    <a:pt x="651" y="238"/>
                  </a:cubicBezTo>
                  <a:cubicBezTo>
                    <a:pt x="651" y="238"/>
                    <a:pt x="651" y="238"/>
                    <a:pt x="651" y="238"/>
                  </a:cubicBezTo>
                  <a:cubicBezTo>
                    <a:pt x="653" y="238"/>
                    <a:pt x="654" y="238"/>
                    <a:pt x="654" y="240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5" y="244"/>
                    <a:pt x="655" y="248"/>
                    <a:pt x="656" y="252"/>
                  </a:cubicBezTo>
                  <a:cubicBezTo>
                    <a:pt x="656" y="252"/>
                    <a:pt x="656" y="252"/>
                    <a:pt x="656" y="252"/>
                  </a:cubicBezTo>
                  <a:cubicBezTo>
                    <a:pt x="656" y="253"/>
                    <a:pt x="655" y="254"/>
                    <a:pt x="653" y="254"/>
                  </a:cubicBezTo>
                  <a:cubicBezTo>
                    <a:pt x="653" y="254"/>
                    <a:pt x="653" y="254"/>
                    <a:pt x="653" y="254"/>
                  </a:cubicBezTo>
                  <a:cubicBezTo>
                    <a:pt x="653" y="254"/>
                    <a:pt x="653" y="254"/>
                    <a:pt x="653" y="254"/>
                  </a:cubicBezTo>
                  <a:cubicBezTo>
                    <a:pt x="653" y="254"/>
                    <a:pt x="653" y="254"/>
                    <a:pt x="653" y="254"/>
                  </a:cubicBezTo>
                  <a:cubicBezTo>
                    <a:pt x="652" y="254"/>
                    <a:pt x="651" y="253"/>
                    <a:pt x="651" y="252"/>
                  </a:cubicBezTo>
                  <a:close/>
                  <a:moveTo>
                    <a:pt x="437" y="252"/>
                  </a:moveTo>
                  <a:cubicBezTo>
                    <a:pt x="436" y="248"/>
                    <a:pt x="435" y="245"/>
                    <a:pt x="433" y="241"/>
                  </a:cubicBezTo>
                  <a:cubicBezTo>
                    <a:pt x="433" y="241"/>
                    <a:pt x="433" y="241"/>
                    <a:pt x="433" y="241"/>
                  </a:cubicBezTo>
                  <a:cubicBezTo>
                    <a:pt x="433" y="240"/>
                    <a:pt x="434" y="238"/>
                    <a:pt x="435" y="238"/>
                  </a:cubicBezTo>
                  <a:cubicBezTo>
                    <a:pt x="435" y="238"/>
                    <a:pt x="435" y="238"/>
                    <a:pt x="435" y="238"/>
                  </a:cubicBezTo>
                  <a:cubicBezTo>
                    <a:pt x="436" y="238"/>
                    <a:pt x="437" y="238"/>
                    <a:pt x="438" y="239"/>
                  </a:cubicBezTo>
                  <a:cubicBezTo>
                    <a:pt x="438" y="239"/>
                    <a:pt x="438" y="239"/>
                    <a:pt x="438" y="239"/>
                  </a:cubicBezTo>
                  <a:cubicBezTo>
                    <a:pt x="439" y="243"/>
                    <a:pt x="441" y="247"/>
                    <a:pt x="442" y="251"/>
                  </a:cubicBezTo>
                  <a:cubicBezTo>
                    <a:pt x="442" y="251"/>
                    <a:pt x="442" y="251"/>
                    <a:pt x="442" y="251"/>
                  </a:cubicBezTo>
                  <a:cubicBezTo>
                    <a:pt x="442" y="251"/>
                    <a:pt x="442" y="251"/>
                    <a:pt x="442" y="252"/>
                  </a:cubicBezTo>
                  <a:cubicBezTo>
                    <a:pt x="442" y="252"/>
                    <a:pt x="442" y="252"/>
                    <a:pt x="442" y="252"/>
                  </a:cubicBezTo>
                  <a:cubicBezTo>
                    <a:pt x="442" y="253"/>
                    <a:pt x="441" y="254"/>
                    <a:pt x="440" y="254"/>
                  </a:cubicBezTo>
                  <a:cubicBezTo>
                    <a:pt x="440" y="254"/>
                    <a:pt x="440" y="254"/>
                    <a:pt x="440" y="254"/>
                  </a:cubicBezTo>
                  <a:cubicBezTo>
                    <a:pt x="440" y="254"/>
                    <a:pt x="440" y="254"/>
                    <a:pt x="439" y="254"/>
                  </a:cubicBezTo>
                  <a:cubicBezTo>
                    <a:pt x="439" y="254"/>
                    <a:pt x="439" y="254"/>
                    <a:pt x="439" y="254"/>
                  </a:cubicBezTo>
                  <a:cubicBezTo>
                    <a:pt x="438" y="254"/>
                    <a:pt x="437" y="253"/>
                    <a:pt x="437" y="252"/>
                  </a:cubicBezTo>
                  <a:close/>
                  <a:moveTo>
                    <a:pt x="217" y="239"/>
                  </a:moveTo>
                  <a:cubicBezTo>
                    <a:pt x="215" y="239"/>
                    <a:pt x="215" y="237"/>
                    <a:pt x="215" y="236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7" y="232"/>
                    <a:pt x="219" y="229"/>
                    <a:pt x="221" y="225"/>
                  </a:cubicBezTo>
                  <a:cubicBezTo>
                    <a:pt x="221" y="225"/>
                    <a:pt x="221" y="225"/>
                    <a:pt x="221" y="225"/>
                  </a:cubicBezTo>
                  <a:cubicBezTo>
                    <a:pt x="222" y="224"/>
                    <a:pt x="223" y="224"/>
                    <a:pt x="225" y="225"/>
                  </a:cubicBezTo>
                  <a:cubicBezTo>
                    <a:pt x="225" y="225"/>
                    <a:pt x="225" y="225"/>
                    <a:pt x="225" y="225"/>
                  </a:cubicBezTo>
                  <a:cubicBezTo>
                    <a:pt x="225" y="225"/>
                    <a:pt x="226" y="226"/>
                    <a:pt x="226" y="227"/>
                  </a:cubicBezTo>
                  <a:cubicBezTo>
                    <a:pt x="226" y="227"/>
                    <a:pt x="226" y="227"/>
                    <a:pt x="226" y="227"/>
                  </a:cubicBezTo>
                  <a:cubicBezTo>
                    <a:pt x="226" y="227"/>
                    <a:pt x="226" y="227"/>
                    <a:pt x="225" y="228"/>
                  </a:cubicBezTo>
                  <a:cubicBezTo>
                    <a:pt x="225" y="228"/>
                    <a:pt x="225" y="228"/>
                    <a:pt x="225" y="228"/>
                  </a:cubicBezTo>
                  <a:cubicBezTo>
                    <a:pt x="223" y="231"/>
                    <a:pt x="221" y="235"/>
                    <a:pt x="220" y="238"/>
                  </a:cubicBezTo>
                  <a:cubicBezTo>
                    <a:pt x="220" y="238"/>
                    <a:pt x="220" y="238"/>
                    <a:pt x="220" y="238"/>
                  </a:cubicBezTo>
                  <a:cubicBezTo>
                    <a:pt x="219" y="239"/>
                    <a:pt x="218" y="240"/>
                    <a:pt x="218" y="240"/>
                  </a:cubicBezTo>
                  <a:cubicBezTo>
                    <a:pt x="218" y="240"/>
                    <a:pt x="218" y="240"/>
                    <a:pt x="218" y="240"/>
                  </a:cubicBezTo>
                  <a:cubicBezTo>
                    <a:pt x="217" y="240"/>
                    <a:pt x="217" y="240"/>
                    <a:pt x="217" y="239"/>
                  </a:cubicBezTo>
                  <a:close/>
                  <a:moveTo>
                    <a:pt x="10" y="238"/>
                  </a:moveTo>
                  <a:cubicBezTo>
                    <a:pt x="9" y="238"/>
                    <a:pt x="8" y="237"/>
                    <a:pt x="8" y="236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9" y="232"/>
                    <a:pt x="10" y="228"/>
                    <a:pt x="11" y="224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11" y="222"/>
                    <a:pt x="13" y="222"/>
                    <a:pt x="14" y="222"/>
                  </a:cubicBezTo>
                  <a:cubicBezTo>
                    <a:pt x="14" y="222"/>
                    <a:pt x="14" y="222"/>
                    <a:pt x="14" y="222"/>
                  </a:cubicBezTo>
                  <a:cubicBezTo>
                    <a:pt x="15" y="222"/>
                    <a:pt x="16" y="224"/>
                    <a:pt x="16" y="225"/>
                  </a:cubicBezTo>
                  <a:cubicBezTo>
                    <a:pt x="16" y="225"/>
                    <a:pt x="16" y="225"/>
                    <a:pt x="16" y="225"/>
                  </a:cubicBezTo>
                  <a:cubicBezTo>
                    <a:pt x="15" y="229"/>
                    <a:pt x="14" y="233"/>
                    <a:pt x="13" y="237"/>
                  </a:cubicBezTo>
                  <a:cubicBezTo>
                    <a:pt x="13" y="237"/>
                    <a:pt x="13" y="237"/>
                    <a:pt x="13" y="237"/>
                  </a:cubicBezTo>
                  <a:cubicBezTo>
                    <a:pt x="13" y="238"/>
                    <a:pt x="12" y="238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1" y="238"/>
                    <a:pt x="10" y="238"/>
                    <a:pt x="10" y="238"/>
                  </a:cubicBezTo>
                  <a:close/>
                  <a:moveTo>
                    <a:pt x="426" y="225"/>
                  </a:moveTo>
                  <a:cubicBezTo>
                    <a:pt x="424" y="222"/>
                    <a:pt x="422" y="219"/>
                    <a:pt x="419" y="216"/>
                  </a:cubicBezTo>
                  <a:cubicBezTo>
                    <a:pt x="419" y="216"/>
                    <a:pt x="419" y="216"/>
                    <a:pt x="419" y="216"/>
                  </a:cubicBezTo>
                  <a:cubicBezTo>
                    <a:pt x="419" y="215"/>
                    <a:pt x="419" y="213"/>
                    <a:pt x="420" y="212"/>
                  </a:cubicBezTo>
                  <a:cubicBezTo>
                    <a:pt x="420" y="212"/>
                    <a:pt x="420" y="212"/>
                    <a:pt x="420" y="212"/>
                  </a:cubicBezTo>
                  <a:cubicBezTo>
                    <a:pt x="421" y="211"/>
                    <a:pt x="422" y="212"/>
                    <a:pt x="423" y="213"/>
                  </a:cubicBezTo>
                  <a:cubicBezTo>
                    <a:pt x="423" y="213"/>
                    <a:pt x="423" y="213"/>
                    <a:pt x="423" y="213"/>
                  </a:cubicBezTo>
                  <a:cubicBezTo>
                    <a:pt x="426" y="216"/>
                    <a:pt x="428" y="219"/>
                    <a:pt x="430" y="223"/>
                  </a:cubicBezTo>
                  <a:cubicBezTo>
                    <a:pt x="430" y="223"/>
                    <a:pt x="430" y="223"/>
                    <a:pt x="430" y="223"/>
                  </a:cubicBezTo>
                  <a:cubicBezTo>
                    <a:pt x="430" y="223"/>
                    <a:pt x="430" y="224"/>
                    <a:pt x="430" y="224"/>
                  </a:cubicBezTo>
                  <a:cubicBezTo>
                    <a:pt x="430" y="224"/>
                    <a:pt x="430" y="224"/>
                    <a:pt x="430" y="224"/>
                  </a:cubicBezTo>
                  <a:cubicBezTo>
                    <a:pt x="430" y="225"/>
                    <a:pt x="430" y="226"/>
                    <a:pt x="429" y="226"/>
                  </a:cubicBezTo>
                  <a:cubicBezTo>
                    <a:pt x="429" y="226"/>
                    <a:pt x="429" y="226"/>
                    <a:pt x="429" y="226"/>
                  </a:cubicBezTo>
                  <a:cubicBezTo>
                    <a:pt x="429" y="226"/>
                    <a:pt x="428" y="226"/>
                    <a:pt x="428" y="226"/>
                  </a:cubicBezTo>
                  <a:cubicBezTo>
                    <a:pt x="428" y="226"/>
                    <a:pt x="428" y="226"/>
                    <a:pt x="428" y="226"/>
                  </a:cubicBezTo>
                  <a:cubicBezTo>
                    <a:pt x="427" y="226"/>
                    <a:pt x="426" y="226"/>
                    <a:pt x="426" y="225"/>
                  </a:cubicBezTo>
                  <a:close/>
                  <a:moveTo>
                    <a:pt x="646" y="223"/>
                  </a:moveTo>
                  <a:cubicBezTo>
                    <a:pt x="645" y="219"/>
                    <a:pt x="644" y="215"/>
                    <a:pt x="643" y="211"/>
                  </a:cubicBezTo>
                  <a:cubicBezTo>
                    <a:pt x="643" y="211"/>
                    <a:pt x="643" y="211"/>
                    <a:pt x="643" y="211"/>
                  </a:cubicBezTo>
                  <a:cubicBezTo>
                    <a:pt x="643" y="211"/>
                    <a:pt x="643" y="211"/>
                    <a:pt x="643" y="211"/>
                  </a:cubicBezTo>
                  <a:cubicBezTo>
                    <a:pt x="643" y="211"/>
                    <a:pt x="643" y="211"/>
                    <a:pt x="643" y="211"/>
                  </a:cubicBezTo>
                  <a:cubicBezTo>
                    <a:pt x="643" y="210"/>
                    <a:pt x="644" y="209"/>
                    <a:pt x="645" y="208"/>
                  </a:cubicBezTo>
                  <a:cubicBezTo>
                    <a:pt x="645" y="208"/>
                    <a:pt x="645" y="208"/>
                    <a:pt x="645" y="208"/>
                  </a:cubicBezTo>
                  <a:cubicBezTo>
                    <a:pt x="646" y="208"/>
                    <a:pt x="648" y="209"/>
                    <a:pt x="648" y="210"/>
                  </a:cubicBezTo>
                  <a:cubicBezTo>
                    <a:pt x="648" y="210"/>
                    <a:pt x="648" y="210"/>
                    <a:pt x="648" y="210"/>
                  </a:cubicBezTo>
                  <a:cubicBezTo>
                    <a:pt x="649" y="214"/>
                    <a:pt x="650" y="218"/>
                    <a:pt x="651" y="222"/>
                  </a:cubicBezTo>
                  <a:cubicBezTo>
                    <a:pt x="651" y="222"/>
                    <a:pt x="651" y="222"/>
                    <a:pt x="651" y="222"/>
                  </a:cubicBezTo>
                  <a:cubicBezTo>
                    <a:pt x="651" y="223"/>
                    <a:pt x="650" y="224"/>
                    <a:pt x="649" y="225"/>
                  </a:cubicBezTo>
                  <a:cubicBezTo>
                    <a:pt x="649" y="225"/>
                    <a:pt x="649" y="225"/>
                    <a:pt x="649" y="225"/>
                  </a:cubicBezTo>
                  <a:cubicBezTo>
                    <a:pt x="649" y="225"/>
                    <a:pt x="649" y="225"/>
                    <a:pt x="648" y="225"/>
                  </a:cubicBezTo>
                  <a:cubicBezTo>
                    <a:pt x="648" y="225"/>
                    <a:pt x="648" y="225"/>
                    <a:pt x="648" y="225"/>
                  </a:cubicBezTo>
                  <a:cubicBezTo>
                    <a:pt x="647" y="225"/>
                    <a:pt x="646" y="224"/>
                    <a:pt x="646" y="223"/>
                  </a:cubicBezTo>
                  <a:close/>
                  <a:moveTo>
                    <a:pt x="232" y="214"/>
                  </a:moveTo>
                  <a:cubicBezTo>
                    <a:pt x="231" y="213"/>
                    <a:pt x="231" y="211"/>
                    <a:pt x="232" y="210"/>
                  </a:cubicBezTo>
                  <a:cubicBezTo>
                    <a:pt x="232" y="210"/>
                    <a:pt x="232" y="210"/>
                    <a:pt x="232" y="210"/>
                  </a:cubicBezTo>
                  <a:cubicBezTo>
                    <a:pt x="235" y="207"/>
                    <a:pt x="238" y="204"/>
                    <a:pt x="241" y="202"/>
                  </a:cubicBezTo>
                  <a:cubicBezTo>
                    <a:pt x="241" y="202"/>
                    <a:pt x="241" y="202"/>
                    <a:pt x="241" y="202"/>
                  </a:cubicBezTo>
                  <a:cubicBezTo>
                    <a:pt x="242" y="201"/>
                    <a:pt x="243" y="201"/>
                    <a:pt x="244" y="202"/>
                  </a:cubicBezTo>
                  <a:cubicBezTo>
                    <a:pt x="244" y="202"/>
                    <a:pt x="244" y="202"/>
                    <a:pt x="244" y="202"/>
                  </a:cubicBezTo>
                  <a:cubicBezTo>
                    <a:pt x="244" y="202"/>
                    <a:pt x="245" y="203"/>
                    <a:pt x="245" y="204"/>
                  </a:cubicBezTo>
                  <a:cubicBezTo>
                    <a:pt x="245" y="204"/>
                    <a:pt x="245" y="204"/>
                    <a:pt x="245" y="204"/>
                  </a:cubicBezTo>
                  <a:cubicBezTo>
                    <a:pt x="245" y="204"/>
                    <a:pt x="244" y="205"/>
                    <a:pt x="244" y="205"/>
                  </a:cubicBezTo>
                  <a:cubicBezTo>
                    <a:pt x="244" y="205"/>
                    <a:pt x="244" y="205"/>
                    <a:pt x="244" y="205"/>
                  </a:cubicBezTo>
                  <a:cubicBezTo>
                    <a:pt x="241" y="208"/>
                    <a:pt x="238" y="211"/>
                    <a:pt x="236" y="214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35" y="214"/>
                    <a:pt x="234" y="214"/>
                    <a:pt x="234" y="214"/>
                  </a:cubicBezTo>
                  <a:cubicBezTo>
                    <a:pt x="234" y="214"/>
                    <a:pt x="234" y="214"/>
                    <a:pt x="234" y="214"/>
                  </a:cubicBezTo>
                  <a:cubicBezTo>
                    <a:pt x="233" y="214"/>
                    <a:pt x="233" y="214"/>
                    <a:pt x="232" y="214"/>
                  </a:cubicBezTo>
                  <a:close/>
                  <a:moveTo>
                    <a:pt x="17" y="209"/>
                  </a:moveTo>
                  <a:cubicBezTo>
                    <a:pt x="16" y="209"/>
                    <a:pt x="16" y="208"/>
                    <a:pt x="16" y="207"/>
                  </a:cubicBezTo>
                  <a:cubicBezTo>
                    <a:pt x="16" y="207"/>
                    <a:pt x="16" y="207"/>
                    <a:pt x="16" y="207"/>
                  </a:cubicBezTo>
                  <a:cubicBezTo>
                    <a:pt x="16" y="207"/>
                    <a:pt x="16" y="207"/>
                    <a:pt x="16" y="206"/>
                  </a:cubicBezTo>
                  <a:cubicBezTo>
                    <a:pt x="16" y="206"/>
                    <a:pt x="16" y="206"/>
                    <a:pt x="16" y="206"/>
                  </a:cubicBezTo>
                  <a:cubicBezTo>
                    <a:pt x="17" y="202"/>
                    <a:pt x="18" y="199"/>
                    <a:pt x="20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20" y="194"/>
                    <a:pt x="21" y="193"/>
                    <a:pt x="23" y="193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24" y="194"/>
                    <a:pt x="25" y="195"/>
                    <a:pt x="24" y="196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23" y="200"/>
                    <a:pt x="22" y="204"/>
                    <a:pt x="20" y="208"/>
                  </a:cubicBezTo>
                  <a:cubicBezTo>
                    <a:pt x="20" y="208"/>
                    <a:pt x="20" y="208"/>
                    <a:pt x="20" y="208"/>
                  </a:cubicBezTo>
                  <a:cubicBezTo>
                    <a:pt x="20" y="209"/>
                    <a:pt x="19" y="209"/>
                    <a:pt x="18" y="209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18" y="209"/>
                    <a:pt x="18" y="209"/>
                    <a:pt x="17" y="209"/>
                  </a:cubicBezTo>
                  <a:close/>
                  <a:moveTo>
                    <a:pt x="407" y="203"/>
                  </a:moveTo>
                  <a:cubicBezTo>
                    <a:pt x="405" y="200"/>
                    <a:pt x="401" y="198"/>
                    <a:pt x="398" y="195"/>
                  </a:cubicBezTo>
                  <a:cubicBezTo>
                    <a:pt x="398" y="195"/>
                    <a:pt x="398" y="195"/>
                    <a:pt x="398" y="195"/>
                  </a:cubicBezTo>
                  <a:cubicBezTo>
                    <a:pt x="397" y="195"/>
                    <a:pt x="397" y="193"/>
                    <a:pt x="398" y="192"/>
                  </a:cubicBezTo>
                  <a:cubicBezTo>
                    <a:pt x="398" y="192"/>
                    <a:pt x="398" y="192"/>
                    <a:pt x="398" y="192"/>
                  </a:cubicBezTo>
                  <a:cubicBezTo>
                    <a:pt x="398" y="191"/>
                    <a:pt x="400" y="191"/>
                    <a:pt x="401" y="192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4" y="194"/>
                    <a:pt x="408" y="196"/>
                    <a:pt x="411" y="199"/>
                  </a:cubicBezTo>
                  <a:cubicBezTo>
                    <a:pt x="411" y="199"/>
                    <a:pt x="411" y="199"/>
                    <a:pt x="411" y="199"/>
                  </a:cubicBezTo>
                  <a:cubicBezTo>
                    <a:pt x="411" y="200"/>
                    <a:pt x="411" y="200"/>
                    <a:pt x="411" y="201"/>
                  </a:cubicBezTo>
                  <a:cubicBezTo>
                    <a:pt x="411" y="201"/>
                    <a:pt x="411" y="201"/>
                    <a:pt x="411" y="201"/>
                  </a:cubicBezTo>
                  <a:cubicBezTo>
                    <a:pt x="411" y="201"/>
                    <a:pt x="411" y="202"/>
                    <a:pt x="411" y="203"/>
                  </a:cubicBezTo>
                  <a:cubicBezTo>
                    <a:pt x="411" y="203"/>
                    <a:pt x="411" y="203"/>
                    <a:pt x="411" y="203"/>
                  </a:cubicBezTo>
                  <a:cubicBezTo>
                    <a:pt x="410" y="203"/>
                    <a:pt x="410" y="203"/>
                    <a:pt x="409" y="203"/>
                  </a:cubicBezTo>
                  <a:cubicBezTo>
                    <a:pt x="409" y="203"/>
                    <a:pt x="409" y="203"/>
                    <a:pt x="409" y="203"/>
                  </a:cubicBezTo>
                  <a:cubicBezTo>
                    <a:pt x="408" y="203"/>
                    <a:pt x="408" y="203"/>
                    <a:pt x="407" y="203"/>
                  </a:cubicBezTo>
                  <a:close/>
                  <a:moveTo>
                    <a:pt x="638" y="194"/>
                  </a:moveTo>
                  <a:cubicBezTo>
                    <a:pt x="637" y="190"/>
                    <a:pt x="636" y="187"/>
                    <a:pt x="634" y="183"/>
                  </a:cubicBezTo>
                  <a:cubicBezTo>
                    <a:pt x="634" y="183"/>
                    <a:pt x="634" y="183"/>
                    <a:pt x="634" y="183"/>
                  </a:cubicBezTo>
                  <a:cubicBezTo>
                    <a:pt x="634" y="183"/>
                    <a:pt x="634" y="182"/>
                    <a:pt x="634" y="182"/>
                  </a:cubicBezTo>
                  <a:cubicBezTo>
                    <a:pt x="634" y="182"/>
                    <a:pt x="634" y="182"/>
                    <a:pt x="634" y="182"/>
                  </a:cubicBezTo>
                  <a:cubicBezTo>
                    <a:pt x="634" y="181"/>
                    <a:pt x="635" y="180"/>
                    <a:pt x="636" y="180"/>
                  </a:cubicBezTo>
                  <a:cubicBezTo>
                    <a:pt x="636" y="180"/>
                    <a:pt x="636" y="180"/>
                    <a:pt x="636" y="180"/>
                  </a:cubicBezTo>
                  <a:cubicBezTo>
                    <a:pt x="637" y="179"/>
                    <a:pt x="638" y="180"/>
                    <a:pt x="639" y="181"/>
                  </a:cubicBezTo>
                  <a:cubicBezTo>
                    <a:pt x="639" y="181"/>
                    <a:pt x="639" y="181"/>
                    <a:pt x="639" y="181"/>
                  </a:cubicBezTo>
                  <a:cubicBezTo>
                    <a:pt x="640" y="185"/>
                    <a:pt x="642" y="189"/>
                    <a:pt x="643" y="193"/>
                  </a:cubicBezTo>
                  <a:cubicBezTo>
                    <a:pt x="643" y="193"/>
                    <a:pt x="643" y="193"/>
                    <a:pt x="643" y="193"/>
                  </a:cubicBezTo>
                  <a:cubicBezTo>
                    <a:pt x="643" y="194"/>
                    <a:pt x="643" y="195"/>
                    <a:pt x="641" y="196"/>
                  </a:cubicBezTo>
                  <a:cubicBezTo>
                    <a:pt x="641" y="196"/>
                    <a:pt x="641" y="196"/>
                    <a:pt x="641" y="196"/>
                  </a:cubicBezTo>
                  <a:cubicBezTo>
                    <a:pt x="641" y="196"/>
                    <a:pt x="641" y="196"/>
                    <a:pt x="641" y="196"/>
                  </a:cubicBezTo>
                  <a:cubicBezTo>
                    <a:pt x="641" y="196"/>
                    <a:pt x="641" y="196"/>
                    <a:pt x="641" y="196"/>
                  </a:cubicBezTo>
                  <a:cubicBezTo>
                    <a:pt x="640" y="196"/>
                    <a:pt x="639" y="195"/>
                    <a:pt x="638" y="194"/>
                  </a:cubicBezTo>
                  <a:close/>
                  <a:moveTo>
                    <a:pt x="255" y="194"/>
                  </a:moveTo>
                  <a:cubicBezTo>
                    <a:pt x="254" y="193"/>
                    <a:pt x="254" y="192"/>
                    <a:pt x="255" y="191"/>
                  </a:cubicBezTo>
                  <a:cubicBezTo>
                    <a:pt x="255" y="191"/>
                    <a:pt x="255" y="191"/>
                    <a:pt x="255" y="191"/>
                  </a:cubicBezTo>
                  <a:cubicBezTo>
                    <a:pt x="258" y="189"/>
                    <a:pt x="261" y="188"/>
                    <a:pt x="265" y="186"/>
                  </a:cubicBezTo>
                  <a:cubicBezTo>
                    <a:pt x="265" y="186"/>
                    <a:pt x="265" y="186"/>
                    <a:pt x="265" y="186"/>
                  </a:cubicBezTo>
                  <a:cubicBezTo>
                    <a:pt x="265" y="186"/>
                    <a:pt x="266" y="186"/>
                    <a:pt x="266" y="185"/>
                  </a:cubicBezTo>
                  <a:cubicBezTo>
                    <a:pt x="266" y="185"/>
                    <a:pt x="266" y="185"/>
                    <a:pt x="266" y="185"/>
                  </a:cubicBezTo>
                  <a:cubicBezTo>
                    <a:pt x="268" y="185"/>
                    <a:pt x="269" y="185"/>
                    <a:pt x="270" y="187"/>
                  </a:cubicBezTo>
                  <a:cubicBezTo>
                    <a:pt x="270" y="187"/>
                    <a:pt x="270" y="187"/>
                    <a:pt x="270" y="187"/>
                  </a:cubicBezTo>
                  <a:cubicBezTo>
                    <a:pt x="270" y="187"/>
                    <a:pt x="270" y="187"/>
                    <a:pt x="270" y="187"/>
                  </a:cubicBezTo>
                  <a:cubicBezTo>
                    <a:pt x="270" y="187"/>
                    <a:pt x="270" y="187"/>
                    <a:pt x="270" y="187"/>
                  </a:cubicBezTo>
                  <a:cubicBezTo>
                    <a:pt x="270" y="188"/>
                    <a:pt x="269" y="189"/>
                    <a:pt x="268" y="190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8" y="190"/>
                    <a:pt x="267" y="190"/>
                    <a:pt x="267" y="190"/>
                  </a:cubicBezTo>
                  <a:cubicBezTo>
                    <a:pt x="267" y="190"/>
                    <a:pt x="267" y="190"/>
                    <a:pt x="267" y="190"/>
                  </a:cubicBezTo>
                  <a:cubicBezTo>
                    <a:pt x="264" y="192"/>
                    <a:pt x="261" y="193"/>
                    <a:pt x="258" y="195"/>
                  </a:cubicBezTo>
                  <a:cubicBezTo>
                    <a:pt x="258" y="195"/>
                    <a:pt x="258" y="195"/>
                    <a:pt x="258" y="195"/>
                  </a:cubicBezTo>
                  <a:cubicBezTo>
                    <a:pt x="258" y="195"/>
                    <a:pt x="257" y="195"/>
                    <a:pt x="257" y="195"/>
                  </a:cubicBezTo>
                  <a:cubicBezTo>
                    <a:pt x="257" y="195"/>
                    <a:pt x="257" y="195"/>
                    <a:pt x="257" y="195"/>
                  </a:cubicBezTo>
                  <a:cubicBezTo>
                    <a:pt x="256" y="195"/>
                    <a:pt x="255" y="195"/>
                    <a:pt x="255" y="194"/>
                  </a:cubicBezTo>
                  <a:close/>
                  <a:moveTo>
                    <a:pt x="383" y="187"/>
                  </a:moveTo>
                  <a:cubicBezTo>
                    <a:pt x="379" y="185"/>
                    <a:pt x="376" y="184"/>
                    <a:pt x="372" y="183"/>
                  </a:cubicBezTo>
                  <a:cubicBezTo>
                    <a:pt x="372" y="183"/>
                    <a:pt x="372" y="183"/>
                    <a:pt x="372" y="183"/>
                  </a:cubicBezTo>
                  <a:cubicBezTo>
                    <a:pt x="371" y="182"/>
                    <a:pt x="370" y="181"/>
                    <a:pt x="371" y="180"/>
                  </a:cubicBezTo>
                  <a:cubicBezTo>
                    <a:pt x="371" y="180"/>
                    <a:pt x="371" y="180"/>
                    <a:pt x="371" y="180"/>
                  </a:cubicBezTo>
                  <a:cubicBezTo>
                    <a:pt x="371" y="178"/>
                    <a:pt x="372" y="178"/>
                    <a:pt x="374" y="178"/>
                  </a:cubicBezTo>
                  <a:cubicBezTo>
                    <a:pt x="374" y="178"/>
                    <a:pt x="374" y="178"/>
                    <a:pt x="374" y="178"/>
                  </a:cubicBezTo>
                  <a:cubicBezTo>
                    <a:pt x="377" y="179"/>
                    <a:pt x="381" y="181"/>
                    <a:pt x="385" y="182"/>
                  </a:cubicBezTo>
                  <a:cubicBezTo>
                    <a:pt x="385" y="182"/>
                    <a:pt x="385" y="182"/>
                    <a:pt x="385" y="182"/>
                  </a:cubicBezTo>
                  <a:cubicBezTo>
                    <a:pt x="386" y="183"/>
                    <a:pt x="386" y="184"/>
                    <a:pt x="386" y="185"/>
                  </a:cubicBezTo>
                  <a:cubicBezTo>
                    <a:pt x="386" y="185"/>
                    <a:pt x="386" y="185"/>
                    <a:pt x="386" y="185"/>
                  </a:cubicBezTo>
                  <a:cubicBezTo>
                    <a:pt x="386" y="185"/>
                    <a:pt x="386" y="185"/>
                    <a:pt x="386" y="186"/>
                  </a:cubicBezTo>
                  <a:cubicBezTo>
                    <a:pt x="386" y="186"/>
                    <a:pt x="386" y="186"/>
                    <a:pt x="386" y="186"/>
                  </a:cubicBezTo>
                  <a:cubicBezTo>
                    <a:pt x="386" y="187"/>
                    <a:pt x="385" y="187"/>
                    <a:pt x="384" y="187"/>
                  </a:cubicBezTo>
                  <a:cubicBezTo>
                    <a:pt x="384" y="187"/>
                    <a:pt x="384" y="187"/>
                    <a:pt x="384" y="187"/>
                  </a:cubicBezTo>
                  <a:cubicBezTo>
                    <a:pt x="384" y="187"/>
                    <a:pt x="383" y="187"/>
                    <a:pt x="383" y="187"/>
                  </a:cubicBezTo>
                  <a:close/>
                  <a:moveTo>
                    <a:pt x="282" y="182"/>
                  </a:moveTo>
                  <a:cubicBezTo>
                    <a:pt x="282" y="181"/>
                    <a:pt x="282" y="179"/>
                    <a:pt x="284" y="179"/>
                  </a:cubicBezTo>
                  <a:cubicBezTo>
                    <a:pt x="284" y="179"/>
                    <a:pt x="284" y="179"/>
                    <a:pt x="284" y="179"/>
                  </a:cubicBezTo>
                  <a:cubicBezTo>
                    <a:pt x="287" y="178"/>
                    <a:pt x="291" y="177"/>
                    <a:pt x="295" y="176"/>
                  </a:cubicBezTo>
                  <a:cubicBezTo>
                    <a:pt x="295" y="176"/>
                    <a:pt x="295" y="176"/>
                    <a:pt x="295" y="176"/>
                  </a:cubicBezTo>
                  <a:cubicBezTo>
                    <a:pt x="297" y="175"/>
                    <a:pt x="298" y="176"/>
                    <a:pt x="298" y="178"/>
                  </a:cubicBezTo>
                  <a:cubicBezTo>
                    <a:pt x="298" y="178"/>
                    <a:pt x="298" y="178"/>
                    <a:pt x="298" y="178"/>
                  </a:cubicBezTo>
                  <a:cubicBezTo>
                    <a:pt x="298" y="178"/>
                    <a:pt x="298" y="178"/>
                    <a:pt x="298" y="178"/>
                  </a:cubicBezTo>
                  <a:cubicBezTo>
                    <a:pt x="298" y="178"/>
                    <a:pt x="298" y="178"/>
                    <a:pt x="298" y="178"/>
                  </a:cubicBezTo>
                  <a:cubicBezTo>
                    <a:pt x="298" y="179"/>
                    <a:pt x="297" y="180"/>
                    <a:pt x="296" y="180"/>
                  </a:cubicBezTo>
                  <a:cubicBezTo>
                    <a:pt x="296" y="180"/>
                    <a:pt x="296" y="180"/>
                    <a:pt x="296" y="180"/>
                  </a:cubicBezTo>
                  <a:cubicBezTo>
                    <a:pt x="293" y="181"/>
                    <a:pt x="289" y="182"/>
                    <a:pt x="285" y="184"/>
                  </a:cubicBezTo>
                  <a:cubicBezTo>
                    <a:pt x="285" y="184"/>
                    <a:pt x="285" y="184"/>
                    <a:pt x="285" y="184"/>
                  </a:cubicBezTo>
                  <a:cubicBezTo>
                    <a:pt x="285" y="184"/>
                    <a:pt x="284" y="184"/>
                    <a:pt x="284" y="184"/>
                  </a:cubicBezTo>
                  <a:cubicBezTo>
                    <a:pt x="284" y="184"/>
                    <a:pt x="284" y="184"/>
                    <a:pt x="284" y="184"/>
                  </a:cubicBezTo>
                  <a:cubicBezTo>
                    <a:pt x="283" y="184"/>
                    <a:pt x="282" y="183"/>
                    <a:pt x="282" y="182"/>
                  </a:cubicBezTo>
                  <a:close/>
                  <a:moveTo>
                    <a:pt x="27" y="181"/>
                  </a:moveTo>
                  <a:cubicBezTo>
                    <a:pt x="26" y="181"/>
                    <a:pt x="26" y="180"/>
                    <a:pt x="26" y="179"/>
                  </a:cubicBezTo>
                  <a:cubicBezTo>
                    <a:pt x="26" y="179"/>
                    <a:pt x="26" y="179"/>
                    <a:pt x="26" y="179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8" y="174"/>
                    <a:pt x="29" y="170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1" y="166"/>
                    <a:pt x="33" y="165"/>
                    <a:pt x="34" y="166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5" y="166"/>
                    <a:pt x="36" y="168"/>
                    <a:pt x="35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34" y="172"/>
                    <a:pt x="32" y="176"/>
                    <a:pt x="30" y="180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30" y="181"/>
                    <a:pt x="29" y="181"/>
                    <a:pt x="28" y="181"/>
                  </a:cubicBezTo>
                  <a:cubicBezTo>
                    <a:pt x="28" y="181"/>
                    <a:pt x="28" y="181"/>
                    <a:pt x="28" y="181"/>
                  </a:cubicBezTo>
                  <a:cubicBezTo>
                    <a:pt x="28" y="181"/>
                    <a:pt x="28" y="181"/>
                    <a:pt x="27" y="181"/>
                  </a:cubicBezTo>
                  <a:close/>
                  <a:moveTo>
                    <a:pt x="355" y="178"/>
                  </a:moveTo>
                  <a:cubicBezTo>
                    <a:pt x="351" y="178"/>
                    <a:pt x="347" y="177"/>
                    <a:pt x="343" y="177"/>
                  </a:cubicBezTo>
                  <a:cubicBezTo>
                    <a:pt x="343" y="177"/>
                    <a:pt x="343" y="177"/>
                    <a:pt x="343" y="177"/>
                  </a:cubicBezTo>
                  <a:cubicBezTo>
                    <a:pt x="342" y="177"/>
                    <a:pt x="341" y="176"/>
                    <a:pt x="341" y="174"/>
                  </a:cubicBezTo>
                  <a:cubicBezTo>
                    <a:pt x="341" y="174"/>
                    <a:pt x="341" y="174"/>
                    <a:pt x="341" y="174"/>
                  </a:cubicBezTo>
                  <a:cubicBezTo>
                    <a:pt x="341" y="173"/>
                    <a:pt x="342" y="172"/>
                    <a:pt x="344" y="172"/>
                  </a:cubicBezTo>
                  <a:cubicBezTo>
                    <a:pt x="344" y="172"/>
                    <a:pt x="344" y="172"/>
                    <a:pt x="344" y="172"/>
                  </a:cubicBezTo>
                  <a:cubicBezTo>
                    <a:pt x="348" y="172"/>
                    <a:pt x="352" y="173"/>
                    <a:pt x="356" y="174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6" y="174"/>
                    <a:pt x="356" y="174"/>
                    <a:pt x="356" y="174"/>
                  </a:cubicBezTo>
                  <a:cubicBezTo>
                    <a:pt x="357" y="174"/>
                    <a:pt x="358" y="175"/>
                    <a:pt x="358" y="176"/>
                  </a:cubicBezTo>
                  <a:cubicBezTo>
                    <a:pt x="358" y="176"/>
                    <a:pt x="358" y="176"/>
                    <a:pt x="358" y="176"/>
                  </a:cubicBezTo>
                  <a:cubicBezTo>
                    <a:pt x="358" y="176"/>
                    <a:pt x="358" y="176"/>
                    <a:pt x="358" y="176"/>
                  </a:cubicBezTo>
                  <a:cubicBezTo>
                    <a:pt x="358" y="176"/>
                    <a:pt x="358" y="176"/>
                    <a:pt x="358" y="176"/>
                  </a:cubicBezTo>
                  <a:cubicBezTo>
                    <a:pt x="358" y="177"/>
                    <a:pt x="357" y="178"/>
                    <a:pt x="355" y="178"/>
                  </a:cubicBezTo>
                  <a:cubicBezTo>
                    <a:pt x="355" y="178"/>
                    <a:pt x="355" y="178"/>
                    <a:pt x="355" y="178"/>
                  </a:cubicBezTo>
                  <a:cubicBezTo>
                    <a:pt x="355" y="178"/>
                    <a:pt x="355" y="178"/>
                    <a:pt x="355" y="178"/>
                  </a:cubicBezTo>
                  <a:close/>
                  <a:moveTo>
                    <a:pt x="311" y="175"/>
                  </a:moveTo>
                  <a:cubicBezTo>
                    <a:pt x="311" y="174"/>
                    <a:pt x="312" y="173"/>
                    <a:pt x="313" y="173"/>
                  </a:cubicBezTo>
                  <a:cubicBezTo>
                    <a:pt x="313" y="173"/>
                    <a:pt x="313" y="173"/>
                    <a:pt x="313" y="173"/>
                  </a:cubicBezTo>
                  <a:cubicBezTo>
                    <a:pt x="317" y="172"/>
                    <a:pt x="321" y="172"/>
                    <a:pt x="325" y="172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7" y="172"/>
                    <a:pt x="328" y="173"/>
                    <a:pt x="328" y="174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28" y="175"/>
                    <a:pt x="327" y="176"/>
                    <a:pt x="326" y="176"/>
                  </a:cubicBezTo>
                  <a:cubicBezTo>
                    <a:pt x="326" y="176"/>
                    <a:pt x="326" y="176"/>
                    <a:pt x="326" y="176"/>
                  </a:cubicBezTo>
                  <a:cubicBezTo>
                    <a:pt x="322" y="177"/>
                    <a:pt x="318" y="177"/>
                    <a:pt x="314" y="177"/>
                  </a:cubicBezTo>
                  <a:cubicBezTo>
                    <a:pt x="314" y="177"/>
                    <a:pt x="314" y="177"/>
                    <a:pt x="314" y="177"/>
                  </a:cubicBezTo>
                  <a:cubicBezTo>
                    <a:pt x="314" y="177"/>
                    <a:pt x="314" y="177"/>
                    <a:pt x="314" y="177"/>
                  </a:cubicBezTo>
                  <a:cubicBezTo>
                    <a:pt x="314" y="177"/>
                    <a:pt x="314" y="177"/>
                    <a:pt x="314" y="177"/>
                  </a:cubicBezTo>
                  <a:cubicBezTo>
                    <a:pt x="312" y="177"/>
                    <a:pt x="311" y="176"/>
                    <a:pt x="311" y="175"/>
                  </a:cubicBezTo>
                  <a:close/>
                  <a:moveTo>
                    <a:pt x="628" y="167"/>
                  </a:moveTo>
                  <a:cubicBezTo>
                    <a:pt x="626" y="163"/>
                    <a:pt x="624" y="159"/>
                    <a:pt x="622" y="156"/>
                  </a:cubicBezTo>
                  <a:cubicBezTo>
                    <a:pt x="622" y="156"/>
                    <a:pt x="622" y="156"/>
                    <a:pt x="622" y="156"/>
                  </a:cubicBezTo>
                  <a:cubicBezTo>
                    <a:pt x="622" y="155"/>
                    <a:pt x="622" y="155"/>
                    <a:pt x="622" y="155"/>
                  </a:cubicBezTo>
                  <a:cubicBezTo>
                    <a:pt x="622" y="155"/>
                    <a:pt x="622" y="155"/>
                    <a:pt x="622" y="155"/>
                  </a:cubicBezTo>
                  <a:cubicBezTo>
                    <a:pt x="622" y="154"/>
                    <a:pt x="623" y="153"/>
                    <a:pt x="623" y="153"/>
                  </a:cubicBezTo>
                  <a:cubicBezTo>
                    <a:pt x="623" y="153"/>
                    <a:pt x="623" y="153"/>
                    <a:pt x="623" y="153"/>
                  </a:cubicBezTo>
                  <a:cubicBezTo>
                    <a:pt x="625" y="152"/>
                    <a:pt x="626" y="152"/>
                    <a:pt x="627" y="154"/>
                  </a:cubicBezTo>
                  <a:cubicBezTo>
                    <a:pt x="627" y="154"/>
                    <a:pt x="627" y="154"/>
                    <a:pt x="627" y="154"/>
                  </a:cubicBezTo>
                  <a:cubicBezTo>
                    <a:pt x="627" y="154"/>
                    <a:pt x="627" y="154"/>
                    <a:pt x="627" y="154"/>
                  </a:cubicBezTo>
                  <a:cubicBezTo>
                    <a:pt x="627" y="154"/>
                    <a:pt x="627" y="154"/>
                    <a:pt x="627" y="154"/>
                  </a:cubicBezTo>
                  <a:cubicBezTo>
                    <a:pt x="627" y="154"/>
                    <a:pt x="627" y="154"/>
                    <a:pt x="627" y="154"/>
                  </a:cubicBezTo>
                  <a:cubicBezTo>
                    <a:pt x="627" y="154"/>
                    <a:pt x="627" y="154"/>
                    <a:pt x="627" y="154"/>
                  </a:cubicBezTo>
                  <a:cubicBezTo>
                    <a:pt x="627" y="154"/>
                    <a:pt x="627" y="154"/>
                    <a:pt x="627" y="154"/>
                  </a:cubicBezTo>
                  <a:cubicBezTo>
                    <a:pt x="629" y="157"/>
                    <a:pt x="630" y="161"/>
                    <a:pt x="632" y="165"/>
                  </a:cubicBezTo>
                  <a:cubicBezTo>
                    <a:pt x="632" y="165"/>
                    <a:pt x="632" y="165"/>
                    <a:pt x="632" y="165"/>
                  </a:cubicBezTo>
                  <a:cubicBezTo>
                    <a:pt x="632" y="166"/>
                    <a:pt x="632" y="167"/>
                    <a:pt x="631" y="168"/>
                  </a:cubicBezTo>
                  <a:cubicBezTo>
                    <a:pt x="631" y="168"/>
                    <a:pt x="631" y="168"/>
                    <a:pt x="631" y="168"/>
                  </a:cubicBezTo>
                  <a:cubicBezTo>
                    <a:pt x="630" y="168"/>
                    <a:pt x="630" y="168"/>
                    <a:pt x="630" y="168"/>
                  </a:cubicBezTo>
                  <a:cubicBezTo>
                    <a:pt x="630" y="168"/>
                    <a:pt x="630" y="168"/>
                    <a:pt x="630" y="168"/>
                  </a:cubicBezTo>
                  <a:cubicBezTo>
                    <a:pt x="629" y="168"/>
                    <a:pt x="628" y="167"/>
                    <a:pt x="628" y="167"/>
                  </a:cubicBezTo>
                  <a:close/>
                  <a:moveTo>
                    <a:pt x="40" y="154"/>
                  </a:moveTo>
                  <a:cubicBezTo>
                    <a:pt x="39" y="153"/>
                    <a:pt x="39" y="153"/>
                    <a:pt x="39" y="152"/>
                  </a:cubicBezTo>
                  <a:cubicBezTo>
                    <a:pt x="39" y="152"/>
                    <a:pt x="39" y="152"/>
                    <a:pt x="39" y="152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41" y="147"/>
                    <a:pt x="43" y="143"/>
                    <a:pt x="45" y="140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6" y="139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9" y="140"/>
                    <a:pt x="50" y="141"/>
                    <a:pt x="49" y="143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47" y="146"/>
                    <a:pt x="45" y="149"/>
                    <a:pt x="43" y="153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4"/>
                    <a:pt x="42" y="154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ubicBezTo>
                    <a:pt x="41" y="154"/>
                    <a:pt x="40" y="154"/>
                    <a:pt x="40" y="154"/>
                  </a:cubicBezTo>
                  <a:close/>
                  <a:moveTo>
                    <a:pt x="614" y="140"/>
                  </a:moveTo>
                  <a:cubicBezTo>
                    <a:pt x="611" y="137"/>
                    <a:pt x="609" y="134"/>
                    <a:pt x="607" y="130"/>
                  </a:cubicBezTo>
                  <a:cubicBezTo>
                    <a:pt x="607" y="130"/>
                    <a:pt x="607" y="130"/>
                    <a:pt x="607" y="130"/>
                  </a:cubicBezTo>
                  <a:cubicBezTo>
                    <a:pt x="607" y="130"/>
                    <a:pt x="607" y="130"/>
                    <a:pt x="607" y="129"/>
                  </a:cubicBezTo>
                  <a:cubicBezTo>
                    <a:pt x="607" y="129"/>
                    <a:pt x="607" y="129"/>
                    <a:pt x="607" y="129"/>
                  </a:cubicBezTo>
                  <a:cubicBezTo>
                    <a:pt x="607" y="128"/>
                    <a:pt x="607" y="128"/>
                    <a:pt x="608" y="127"/>
                  </a:cubicBezTo>
                  <a:cubicBezTo>
                    <a:pt x="608" y="127"/>
                    <a:pt x="608" y="127"/>
                    <a:pt x="608" y="127"/>
                  </a:cubicBezTo>
                  <a:cubicBezTo>
                    <a:pt x="609" y="126"/>
                    <a:pt x="610" y="127"/>
                    <a:pt x="611" y="128"/>
                  </a:cubicBezTo>
                  <a:cubicBezTo>
                    <a:pt x="611" y="128"/>
                    <a:pt x="611" y="128"/>
                    <a:pt x="611" y="128"/>
                  </a:cubicBezTo>
                  <a:cubicBezTo>
                    <a:pt x="613" y="131"/>
                    <a:pt x="616" y="134"/>
                    <a:pt x="618" y="138"/>
                  </a:cubicBezTo>
                  <a:cubicBezTo>
                    <a:pt x="618" y="138"/>
                    <a:pt x="618" y="138"/>
                    <a:pt x="618" y="138"/>
                  </a:cubicBezTo>
                  <a:cubicBezTo>
                    <a:pt x="618" y="139"/>
                    <a:pt x="618" y="140"/>
                    <a:pt x="617" y="141"/>
                  </a:cubicBezTo>
                  <a:cubicBezTo>
                    <a:pt x="617" y="141"/>
                    <a:pt x="617" y="141"/>
                    <a:pt x="617" y="141"/>
                  </a:cubicBezTo>
                  <a:cubicBezTo>
                    <a:pt x="616" y="141"/>
                    <a:pt x="616" y="141"/>
                    <a:pt x="616" y="141"/>
                  </a:cubicBezTo>
                  <a:cubicBezTo>
                    <a:pt x="616" y="141"/>
                    <a:pt x="616" y="141"/>
                    <a:pt x="616" y="141"/>
                  </a:cubicBezTo>
                  <a:cubicBezTo>
                    <a:pt x="615" y="141"/>
                    <a:pt x="614" y="141"/>
                    <a:pt x="614" y="140"/>
                  </a:cubicBezTo>
                  <a:close/>
                  <a:moveTo>
                    <a:pt x="56" y="128"/>
                  </a:moveTo>
                  <a:cubicBezTo>
                    <a:pt x="55" y="128"/>
                    <a:pt x="54" y="127"/>
                    <a:pt x="54" y="126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4" y="126"/>
                    <a:pt x="55" y="125"/>
                    <a:pt x="55" y="125"/>
                  </a:cubicBezTo>
                  <a:cubicBezTo>
                    <a:pt x="55" y="125"/>
                    <a:pt x="55" y="125"/>
                    <a:pt x="55" y="125"/>
                  </a:cubicBezTo>
                  <a:cubicBezTo>
                    <a:pt x="57" y="121"/>
                    <a:pt x="60" y="118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4"/>
                    <a:pt x="64" y="114"/>
                    <a:pt x="65" y="115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7" y="115"/>
                    <a:pt x="67" y="117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3" y="121"/>
                    <a:pt x="61" y="124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8" y="128"/>
                    <a:pt x="58" y="129"/>
                    <a:pt x="57" y="129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6" y="129"/>
                    <a:pt x="56" y="128"/>
                    <a:pt x="56" y="128"/>
                  </a:cubicBezTo>
                  <a:close/>
                  <a:moveTo>
                    <a:pt x="596" y="116"/>
                  </a:moveTo>
                  <a:cubicBezTo>
                    <a:pt x="594" y="113"/>
                    <a:pt x="591" y="110"/>
                    <a:pt x="589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8" y="107"/>
                    <a:pt x="588" y="106"/>
                    <a:pt x="588" y="105"/>
                  </a:cubicBezTo>
                  <a:cubicBezTo>
                    <a:pt x="588" y="105"/>
                    <a:pt x="588" y="105"/>
                    <a:pt x="588" y="105"/>
                  </a:cubicBezTo>
                  <a:cubicBezTo>
                    <a:pt x="588" y="105"/>
                    <a:pt x="588" y="104"/>
                    <a:pt x="589" y="104"/>
                  </a:cubicBezTo>
                  <a:cubicBezTo>
                    <a:pt x="589" y="104"/>
                    <a:pt x="589" y="104"/>
                    <a:pt x="589" y="104"/>
                  </a:cubicBezTo>
                  <a:cubicBezTo>
                    <a:pt x="590" y="103"/>
                    <a:pt x="591" y="103"/>
                    <a:pt x="592" y="104"/>
                  </a:cubicBezTo>
                  <a:cubicBezTo>
                    <a:pt x="592" y="104"/>
                    <a:pt x="592" y="104"/>
                    <a:pt x="592" y="104"/>
                  </a:cubicBezTo>
                  <a:cubicBezTo>
                    <a:pt x="595" y="107"/>
                    <a:pt x="598" y="110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1" y="114"/>
                    <a:pt x="601" y="116"/>
                    <a:pt x="600" y="116"/>
                  </a:cubicBezTo>
                  <a:cubicBezTo>
                    <a:pt x="600" y="116"/>
                    <a:pt x="600" y="116"/>
                    <a:pt x="600" y="116"/>
                  </a:cubicBezTo>
                  <a:cubicBezTo>
                    <a:pt x="599" y="117"/>
                    <a:pt x="599" y="117"/>
                    <a:pt x="598" y="117"/>
                  </a:cubicBezTo>
                  <a:cubicBezTo>
                    <a:pt x="598" y="117"/>
                    <a:pt x="598" y="117"/>
                    <a:pt x="598" y="117"/>
                  </a:cubicBezTo>
                  <a:cubicBezTo>
                    <a:pt x="598" y="117"/>
                    <a:pt x="597" y="117"/>
                    <a:pt x="596" y="116"/>
                  </a:cubicBezTo>
                  <a:close/>
                  <a:moveTo>
                    <a:pt x="74" y="104"/>
                  </a:moveTo>
                  <a:cubicBezTo>
                    <a:pt x="73" y="104"/>
                    <a:pt x="73" y="103"/>
                    <a:pt x="73" y="103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2"/>
                    <a:pt x="73" y="102"/>
                    <a:pt x="74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6" y="98"/>
                    <a:pt x="79" y="95"/>
                    <a:pt x="82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3" y="91"/>
                    <a:pt x="84" y="91"/>
                    <a:pt x="85" y="92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6" y="93"/>
                    <a:pt x="86" y="95"/>
                    <a:pt x="85" y="96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83" y="98"/>
                    <a:pt x="80" y="101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7" y="105"/>
                    <a:pt x="76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4" y="105"/>
                    <a:pt x="74" y="104"/>
                  </a:cubicBezTo>
                  <a:close/>
                  <a:moveTo>
                    <a:pt x="576" y="94"/>
                  </a:moveTo>
                  <a:cubicBezTo>
                    <a:pt x="574" y="91"/>
                    <a:pt x="571" y="89"/>
                    <a:pt x="568" y="86"/>
                  </a:cubicBezTo>
                  <a:cubicBezTo>
                    <a:pt x="568" y="86"/>
                    <a:pt x="568" y="86"/>
                    <a:pt x="568" y="86"/>
                  </a:cubicBezTo>
                  <a:cubicBezTo>
                    <a:pt x="567" y="86"/>
                    <a:pt x="567" y="85"/>
                    <a:pt x="567" y="84"/>
                  </a:cubicBezTo>
                  <a:cubicBezTo>
                    <a:pt x="567" y="84"/>
                    <a:pt x="567" y="84"/>
                    <a:pt x="567" y="84"/>
                  </a:cubicBezTo>
                  <a:cubicBezTo>
                    <a:pt x="567" y="84"/>
                    <a:pt x="567" y="83"/>
                    <a:pt x="567" y="83"/>
                  </a:cubicBezTo>
                  <a:cubicBezTo>
                    <a:pt x="567" y="83"/>
                    <a:pt x="567" y="83"/>
                    <a:pt x="567" y="83"/>
                  </a:cubicBezTo>
                  <a:cubicBezTo>
                    <a:pt x="568" y="82"/>
                    <a:pt x="570" y="82"/>
                    <a:pt x="571" y="83"/>
                  </a:cubicBezTo>
                  <a:cubicBezTo>
                    <a:pt x="571" y="83"/>
                    <a:pt x="571" y="83"/>
                    <a:pt x="571" y="83"/>
                  </a:cubicBezTo>
                  <a:cubicBezTo>
                    <a:pt x="574" y="85"/>
                    <a:pt x="577" y="88"/>
                    <a:pt x="580" y="91"/>
                  </a:cubicBezTo>
                  <a:cubicBezTo>
                    <a:pt x="580" y="91"/>
                    <a:pt x="580" y="91"/>
                    <a:pt x="580" y="91"/>
                  </a:cubicBezTo>
                  <a:cubicBezTo>
                    <a:pt x="581" y="92"/>
                    <a:pt x="581" y="93"/>
                    <a:pt x="580" y="94"/>
                  </a:cubicBezTo>
                  <a:cubicBezTo>
                    <a:pt x="580" y="94"/>
                    <a:pt x="580" y="94"/>
                    <a:pt x="580" y="94"/>
                  </a:cubicBezTo>
                  <a:cubicBezTo>
                    <a:pt x="579" y="95"/>
                    <a:pt x="579" y="95"/>
                    <a:pt x="578" y="95"/>
                  </a:cubicBezTo>
                  <a:cubicBezTo>
                    <a:pt x="578" y="95"/>
                    <a:pt x="578" y="95"/>
                    <a:pt x="578" y="95"/>
                  </a:cubicBezTo>
                  <a:cubicBezTo>
                    <a:pt x="577" y="95"/>
                    <a:pt x="577" y="95"/>
                    <a:pt x="576" y="94"/>
                  </a:cubicBezTo>
                  <a:close/>
                  <a:moveTo>
                    <a:pt x="95" y="83"/>
                  </a:moveTo>
                  <a:cubicBezTo>
                    <a:pt x="94" y="83"/>
                    <a:pt x="94" y="82"/>
                    <a:pt x="94" y="82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81"/>
                    <a:pt x="95" y="80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8" y="77"/>
                    <a:pt x="101" y="74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5" y="71"/>
                    <a:pt x="107" y="71"/>
                    <a:pt x="108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8" y="75"/>
                    <a:pt x="107" y="76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4" y="78"/>
                    <a:pt x="101" y="81"/>
                    <a:pt x="98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8" y="84"/>
                    <a:pt x="97" y="84"/>
                    <a:pt x="97" y="84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6" y="84"/>
                    <a:pt x="95" y="84"/>
                    <a:pt x="95" y="83"/>
                  </a:cubicBezTo>
                  <a:close/>
                  <a:moveTo>
                    <a:pt x="554" y="75"/>
                  </a:moveTo>
                  <a:cubicBezTo>
                    <a:pt x="551" y="72"/>
                    <a:pt x="547" y="70"/>
                    <a:pt x="544" y="68"/>
                  </a:cubicBezTo>
                  <a:cubicBezTo>
                    <a:pt x="544" y="68"/>
                    <a:pt x="544" y="68"/>
                    <a:pt x="544" y="68"/>
                  </a:cubicBezTo>
                  <a:cubicBezTo>
                    <a:pt x="544" y="67"/>
                    <a:pt x="543" y="67"/>
                    <a:pt x="543" y="66"/>
                  </a:cubicBezTo>
                  <a:cubicBezTo>
                    <a:pt x="543" y="66"/>
                    <a:pt x="543" y="66"/>
                    <a:pt x="543" y="66"/>
                  </a:cubicBezTo>
                  <a:cubicBezTo>
                    <a:pt x="543" y="65"/>
                    <a:pt x="543" y="65"/>
                    <a:pt x="544" y="65"/>
                  </a:cubicBezTo>
                  <a:cubicBezTo>
                    <a:pt x="544" y="65"/>
                    <a:pt x="544" y="65"/>
                    <a:pt x="544" y="65"/>
                  </a:cubicBezTo>
                  <a:cubicBezTo>
                    <a:pt x="544" y="63"/>
                    <a:pt x="546" y="63"/>
                    <a:pt x="547" y="64"/>
                  </a:cubicBezTo>
                  <a:cubicBezTo>
                    <a:pt x="547" y="64"/>
                    <a:pt x="547" y="64"/>
                    <a:pt x="547" y="64"/>
                  </a:cubicBezTo>
                  <a:cubicBezTo>
                    <a:pt x="550" y="66"/>
                    <a:pt x="554" y="69"/>
                    <a:pt x="557" y="71"/>
                  </a:cubicBezTo>
                  <a:cubicBezTo>
                    <a:pt x="557" y="71"/>
                    <a:pt x="557" y="71"/>
                    <a:pt x="557" y="71"/>
                  </a:cubicBezTo>
                  <a:cubicBezTo>
                    <a:pt x="558" y="72"/>
                    <a:pt x="558" y="73"/>
                    <a:pt x="557" y="74"/>
                  </a:cubicBezTo>
                  <a:cubicBezTo>
                    <a:pt x="557" y="74"/>
                    <a:pt x="557" y="74"/>
                    <a:pt x="557" y="74"/>
                  </a:cubicBezTo>
                  <a:cubicBezTo>
                    <a:pt x="557" y="75"/>
                    <a:pt x="556" y="75"/>
                    <a:pt x="555" y="75"/>
                  </a:cubicBezTo>
                  <a:cubicBezTo>
                    <a:pt x="555" y="75"/>
                    <a:pt x="555" y="75"/>
                    <a:pt x="555" y="75"/>
                  </a:cubicBezTo>
                  <a:cubicBezTo>
                    <a:pt x="555" y="75"/>
                    <a:pt x="554" y="75"/>
                    <a:pt x="554" y="75"/>
                  </a:cubicBezTo>
                  <a:close/>
                  <a:moveTo>
                    <a:pt x="118" y="64"/>
                  </a:moveTo>
                  <a:cubicBezTo>
                    <a:pt x="118" y="64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2"/>
                    <a:pt x="118" y="61"/>
                    <a:pt x="119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22" y="59"/>
                    <a:pt x="125" y="56"/>
                    <a:pt x="129" y="54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30" y="53"/>
                    <a:pt x="131" y="54"/>
                    <a:pt x="132" y="55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6"/>
                    <a:pt x="132" y="57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8" y="60"/>
                    <a:pt x="125" y="62"/>
                    <a:pt x="122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1" y="65"/>
                    <a:pt x="121" y="65"/>
                    <a:pt x="120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19" y="65"/>
                    <a:pt x="119" y="65"/>
                    <a:pt x="118" y="64"/>
                  </a:cubicBezTo>
                  <a:close/>
                  <a:moveTo>
                    <a:pt x="529" y="58"/>
                  </a:moveTo>
                  <a:cubicBezTo>
                    <a:pt x="526" y="56"/>
                    <a:pt x="522" y="54"/>
                    <a:pt x="519" y="52"/>
                  </a:cubicBezTo>
                  <a:cubicBezTo>
                    <a:pt x="519" y="52"/>
                    <a:pt x="519" y="52"/>
                    <a:pt x="519" y="52"/>
                  </a:cubicBezTo>
                  <a:cubicBezTo>
                    <a:pt x="519" y="52"/>
                    <a:pt x="519" y="52"/>
                    <a:pt x="519" y="52"/>
                  </a:cubicBezTo>
                  <a:cubicBezTo>
                    <a:pt x="518" y="52"/>
                    <a:pt x="518" y="51"/>
                    <a:pt x="518" y="50"/>
                  </a:cubicBezTo>
                  <a:cubicBezTo>
                    <a:pt x="518" y="50"/>
                    <a:pt x="518" y="50"/>
                    <a:pt x="518" y="50"/>
                  </a:cubicBezTo>
                  <a:cubicBezTo>
                    <a:pt x="518" y="50"/>
                    <a:pt x="518" y="49"/>
                    <a:pt x="518" y="49"/>
                  </a:cubicBezTo>
                  <a:cubicBezTo>
                    <a:pt x="518" y="49"/>
                    <a:pt x="518" y="49"/>
                    <a:pt x="518" y="49"/>
                  </a:cubicBezTo>
                  <a:cubicBezTo>
                    <a:pt x="519" y="48"/>
                    <a:pt x="520" y="47"/>
                    <a:pt x="521" y="48"/>
                  </a:cubicBezTo>
                  <a:cubicBezTo>
                    <a:pt x="521" y="48"/>
                    <a:pt x="521" y="48"/>
                    <a:pt x="521" y="48"/>
                  </a:cubicBezTo>
                  <a:cubicBezTo>
                    <a:pt x="525" y="50"/>
                    <a:pt x="528" y="52"/>
                    <a:pt x="532" y="54"/>
                  </a:cubicBezTo>
                  <a:cubicBezTo>
                    <a:pt x="532" y="54"/>
                    <a:pt x="532" y="54"/>
                    <a:pt x="532" y="54"/>
                  </a:cubicBezTo>
                  <a:cubicBezTo>
                    <a:pt x="533" y="55"/>
                    <a:pt x="533" y="56"/>
                    <a:pt x="533" y="57"/>
                  </a:cubicBezTo>
                  <a:cubicBezTo>
                    <a:pt x="533" y="57"/>
                    <a:pt x="533" y="57"/>
                    <a:pt x="533" y="57"/>
                  </a:cubicBezTo>
                  <a:cubicBezTo>
                    <a:pt x="532" y="58"/>
                    <a:pt x="531" y="59"/>
                    <a:pt x="530" y="59"/>
                  </a:cubicBezTo>
                  <a:cubicBezTo>
                    <a:pt x="530" y="59"/>
                    <a:pt x="530" y="59"/>
                    <a:pt x="530" y="59"/>
                  </a:cubicBezTo>
                  <a:cubicBezTo>
                    <a:pt x="530" y="59"/>
                    <a:pt x="530" y="58"/>
                    <a:pt x="529" y="58"/>
                  </a:cubicBezTo>
                  <a:close/>
                  <a:moveTo>
                    <a:pt x="143" y="48"/>
                  </a:moveTo>
                  <a:cubicBezTo>
                    <a:pt x="143" y="47"/>
                    <a:pt x="143" y="47"/>
                    <a:pt x="143" y="47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3" y="46"/>
                    <a:pt x="143" y="45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8" y="42"/>
                    <a:pt x="151" y="41"/>
                    <a:pt x="155" y="39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56" y="38"/>
                    <a:pt x="157" y="38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9" y="41"/>
                    <a:pt x="158" y="42"/>
                    <a:pt x="157" y="43"/>
                  </a:cubicBezTo>
                  <a:cubicBezTo>
                    <a:pt x="157" y="43"/>
                    <a:pt x="157" y="43"/>
                    <a:pt x="157" y="43"/>
                  </a:cubicBezTo>
                  <a:cubicBezTo>
                    <a:pt x="153" y="45"/>
                    <a:pt x="150" y="47"/>
                    <a:pt x="147" y="49"/>
                  </a:cubicBezTo>
                  <a:cubicBezTo>
                    <a:pt x="147" y="49"/>
                    <a:pt x="147" y="49"/>
                    <a:pt x="147" y="49"/>
                  </a:cubicBezTo>
                  <a:cubicBezTo>
                    <a:pt x="146" y="49"/>
                    <a:pt x="146" y="49"/>
                    <a:pt x="145" y="49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4" y="49"/>
                    <a:pt x="144" y="49"/>
                    <a:pt x="143" y="48"/>
                  </a:cubicBezTo>
                  <a:close/>
                  <a:moveTo>
                    <a:pt x="503" y="44"/>
                  </a:moveTo>
                  <a:cubicBezTo>
                    <a:pt x="499" y="42"/>
                    <a:pt x="496" y="41"/>
                    <a:pt x="492" y="39"/>
                  </a:cubicBezTo>
                  <a:cubicBezTo>
                    <a:pt x="492" y="39"/>
                    <a:pt x="492" y="39"/>
                    <a:pt x="492" y="39"/>
                  </a:cubicBezTo>
                  <a:cubicBezTo>
                    <a:pt x="491" y="39"/>
                    <a:pt x="491" y="38"/>
                    <a:pt x="491" y="37"/>
                  </a:cubicBezTo>
                  <a:cubicBezTo>
                    <a:pt x="491" y="37"/>
                    <a:pt x="491" y="37"/>
                    <a:pt x="491" y="37"/>
                  </a:cubicBezTo>
                  <a:cubicBezTo>
                    <a:pt x="491" y="36"/>
                    <a:pt x="491" y="36"/>
                    <a:pt x="491" y="36"/>
                  </a:cubicBezTo>
                  <a:cubicBezTo>
                    <a:pt x="491" y="36"/>
                    <a:pt x="491" y="36"/>
                    <a:pt x="491" y="36"/>
                  </a:cubicBezTo>
                  <a:cubicBezTo>
                    <a:pt x="492" y="35"/>
                    <a:pt x="493" y="34"/>
                    <a:pt x="494" y="35"/>
                  </a:cubicBezTo>
                  <a:cubicBezTo>
                    <a:pt x="494" y="35"/>
                    <a:pt x="494" y="35"/>
                    <a:pt x="494" y="35"/>
                  </a:cubicBezTo>
                  <a:cubicBezTo>
                    <a:pt x="498" y="36"/>
                    <a:pt x="502" y="38"/>
                    <a:pt x="505" y="40"/>
                  </a:cubicBezTo>
                  <a:cubicBezTo>
                    <a:pt x="505" y="40"/>
                    <a:pt x="505" y="40"/>
                    <a:pt x="505" y="40"/>
                  </a:cubicBezTo>
                  <a:cubicBezTo>
                    <a:pt x="506" y="40"/>
                    <a:pt x="507" y="42"/>
                    <a:pt x="506" y="43"/>
                  </a:cubicBezTo>
                  <a:cubicBezTo>
                    <a:pt x="506" y="43"/>
                    <a:pt x="506" y="43"/>
                    <a:pt x="506" y="43"/>
                  </a:cubicBezTo>
                  <a:cubicBezTo>
                    <a:pt x="506" y="44"/>
                    <a:pt x="505" y="44"/>
                    <a:pt x="504" y="44"/>
                  </a:cubicBezTo>
                  <a:cubicBezTo>
                    <a:pt x="504" y="44"/>
                    <a:pt x="504" y="44"/>
                    <a:pt x="504" y="44"/>
                  </a:cubicBezTo>
                  <a:cubicBezTo>
                    <a:pt x="504" y="44"/>
                    <a:pt x="503" y="44"/>
                    <a:pt x="503" y="44"/>
                  </a:cubicBezTo>
                  <a:close/>
                  <a:moveTo>
                    <a:pt x="170" y="34"/>
                  </a:moveTo>
                  <a:cubicBezTo>
                    <a:pt x="170" y="34"/>
                    <a:pt x="170" y="33"/>
                    <a:pt x="170" y="33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170" y="32"/>
                    <a:pt x="170" y="31"/>
                    <a:pt x="171" y="31"/>
                  </a:cubicBezTo>
                  <a:cubicBezTo>
                    <a:pt x="171" y="31"/>
                    <a:pt x="171" y="31"/>
                    <a:pt x="171" y="31"/>
                  </a:cubicBezTo>
                  <a:cubicBezTo>
                    <a:pt x="175" y="29"/>
                    <a:pt x="178" y="27"/>
                    <a:pt x="182" y="26"/>
                  </a:cubicBezTo>
                  <a:cubicBezTo>
                    <a:pt x="182" y="26"/>
                    <a:pt x="182" y="26"/>
                    <a:pt x="182" y="26"/>
                  </a:cubicBezTo>
                  <a:cubicBezTo>
                    <a:pt x="183" y="25"/>
                    <a:pt x="185" y="26"/>
                    <a:pt x="185" y="27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6" y="28"/>
                    <a:pt x="185" y="30"/>
                    <a:pt x="184" y="30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0" y="32"/>
                    <a:pt x="177" y="33"/>
                    <a:pt x="173" y="35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5"/>
                    <a:pt x="172" y="35"/>
                    <a:pt x="172" y="35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1" y="35"/>
                    <a:pt x="170" y="35"/>
                    <a:pt x="170" y="34"/>
                  </a:cubicBezTo>
                  <a:close/>
                  <a:moveTo>
                    <a:pt x="476" y="32"/>
                  </a:moveTo>
                  <a:cubicBezTo>
                    <a:pt x="472" y="31"/>
                    <a:pt x="468" y="29"/>
                    <a:pt x="465" y="28"/>
                  </a:cubicBezTo>
                  <a:cubicBezTo>
                    <a:pt x="465" y="28"/>
                    <a:pt x="465" y="28"/>
                    <a:pt x="465" y="28"/>
                  </a:cubicBezTo>
                  <a:cubicBezTo>
                    <a:pt x="465" y="28"/>
                    <a:pt x="465" y="28"/>
                    <a:pt x="465" y="28"/>
                  </a:cubicBezTo>
                  <a:cubicBezTo>
                    <a:pt x="464" y="28"/>
                    <a:pt x="463" y="27"/>
                    <a:pt x="463" y="26"/>
                  </a:cubicBezTo>
                  <a:cubicBezTo>
                    <a:pt x="463" y="26"/>
                    <a:pt x="463" y="26"/>
                    <a:pt x="463" y="26"/>
                  </a:cubicBezTo>
                  <a:cubicBezTo>
                    <a:pt x="463" y="26"/>
                    <a:pt x="463" y="25"/>
                    <a:pt x="463" y="25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3" y="24"/>
                    <a:pt x="465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70" y="25"/>
                    <a:pt x="474" y="26"/>
                    <a:pt x="477" y="28"/>
                  </a:cubicBezTo>
                  <a:cubicBezTo>
                    <a:pt x="477" y="28"/>
                    <a:pt x="477" y="28"/>
                    <a:pt x="477" y="28"/>
                  </a:cubicBezTo>
                  <a:cubicBezTo>
                    <a:pt x="479" y="28"/>
                    <a:pt x="479" y="30"/>
                    <a:pt x="479" y="31"/>
                  </a:cubicBezTo>
                  <a:cubicBezTo>
                    <a:pt x="479" y="31"/>
                    <a:pt x="479" y="31"/>
                    <a:pt x="479" y="31"/>
                  </a:cubicBezTo>
                  <a:cubicBezTo>
                    <a:pt x="478" y="32"/>
                    <a:pt x="478" y="32"/>
                    <a:pt x="477" y="32"/>
                  </a:cubicBezTo>
                  <a:cubicBezTo>
                    <a:pt x="477" y="32"/>
                    <a:pt x="477" y="32"/>
                    <a:pt x="477" y="32"/>
                  </a:cubicBezTo>
                  <a:cubicBezTo>
                    <a:pt x="476" y="32"/>
                    <a:pt x="476" y="32"/>
                    <a:pt x="476" y="32"/>
                  </a:cubicBezTo>
                  <a:close/>
                  <a:moveTo>
                    <a:pt x="198" y="23"/>
                  </a:moveTo>
                  <a:cubicBezTo>
                    <a:pt x="197" y="22"/>
                    <a:pt x="197" y="22"/>
                    <a:pt x="197" y="22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1"/>
                    <a:pt x="198" y="20"/>
                    <a:pt x="199" y="20"/>
                  </a:cubicBezTo>
                  <a:cubicBezTo>
                    <a:pt x="199" y="20"/>
                    <a:pt x="199" y="20"/>
                    <a:pt x="199" y="20"/>
                  </a:cubicBezTo>
                  <a:cubicBezTo>
                    <a:pt x="203" y="18"/>
                    <a:pt x="207" y="17"/>
                    <a:pt x="211" y="16"/>
                  </a:cubicBezTo>
                  <a:cubicBezTo>
                    <a:pt x="211" y="16"/>
                    <a:pt x="211" y="16"/>
                    <a:pt x="211" y="16"/>
                  </a:cubicBezTo>
                  <a:cubicBezTo>
                    <a:pt x="212" y="15"/>
                    <a:pt x="213" y="16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4" y="19"/>
                    <a:pt x="213" y="20"/>
                    <a:pt x="212" y="20"/>
                  </a:cubicBezTo>
                  <a:cubicBezTo>
                    <a:pt x="212" y="20"/>
                    <a:pt x="212" y="20"/>
                    <a:pt x="212" y="20"/>
                  </a:cubicBezTo>
                  <a:cubicBezTo>
                    <a:pt x="208" y="22"/>
                    <a:pt x="204" y="23"/>
                    <a:pt x="201" y="24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199" y="24"/>
                    <a:pt x="198" y="24"/>
                    <a:pt x="198" y="23"/>
                  </a:cubicBezTo>
                  <a:close/>
                  <a:moveTo>
                    <a:pt x="447" y="23"/>
                  </a:moveTo>
                  <a:cubicBezTo>
                    <a:pt x="444" y="21"/>
                    <a:pt x="440" y="20"/>
                    <a:pt x="436" y="19"/>
                  </a:cubicBezTo>
                  <a:cubicBezTo>
                    <a:pt x="436" y="19"/>
                    <a:pt x="436" y="19"/>
                    <a:pt x="436" y="19"/>
                  </a:cubicBezTo>
                  <a:cubicBezTo>
                    <a:pt x="435" y="19"/>
                    <a:pt x="434" y="18"/>
                    <a:pt x="434" y="17"/>
                  </a:cubicBezTo>
                  <a:cubicBezTo>
                    <a:pt x="434" y="17"/>
                    <a:pt x="434" y="17"/>
                    <a:pt x="434" y="17"/>
                  </a:cubicBezTo>
                  <a:cubicBezTo>
                    <a:pt x="434" y="17"/>
                    <a:pt x="434" y="17"/>
                    <a:pt x="434" y="16"/>
                  </a:cubicBezTo>
                  <a:cubicBezTo>
                    <a:pt x="434" y="16"/>
                    <a:pt x="434" y="16"/>
                    <a:pt x="434" y="16"/>
                  </a:cubicBezTo>
                  <a:cubicBezTo>
                    <a:pt x="435" y="15"/>
                    <a:pt x="436" y="14"/>
                    <a:pt x="437" y="15"/>
                  </a:cubicBezTo>
                  <a:cubicBezTo>
                    <a:pt x="437" y="15"/>
                    <a:pt x="437" y="15"/>
                    <a:pt x="437" y="15"/>
                  </a:cubicBezTo>
                  <a:cubicBezTo>
                    <a:pt x="441" y="16"/>
                    <a:pt x="445" y="17"/>
                    <a:pt x="449" y="18"/>
                  </a:cubicBezTo>
                  <a:cubicBezTo>
                    <a:pt x="449" y="18"/>
                    <a:pt x="449" y="18"/>
                    <a:pt x="449" y="18"/>
                  </a:cubicBezTo>
                  <a:cubicBezTo>
                    <a:pt x="450" y="18"/>
                    <a:pt x="451" y="20"/>
                    <a:pt x="450" y="21"/>
                  </a:cubicBezTo>
                  <a:cubicBezTo>
                    <a:pt x="450" y="21"/>
                    <a:pt x="450" y="21"/>
                    <a:pt x="450" y="21"/>
                  </a:cubicBezTo>
                  <a:cubicBezTo>
                    <a:pt x="450" y="22"/>
                    <a:pt x="449" y="23"/>
                    <a:pt x="448" y="23"/>
                  </a:cubicBezTo>
                  <a:cubicBezTo>
                    <a:pt x="448" y="23"/>
                    <a:pt x="448" y="23"/>
                    <a:pt x="448" y="23"/>
                  </a:cubicBezTo>
                  <a:cubicBezTo>
                    <a:pt x="448" y="23"/>
                    <a:pt x="448" y="23"/>
                    <a:pt x="447" y="23"/>
                  </a:cubicBezTo>
                  <a:close/>
                  <a:moveTo>
                    <a:pt x="226" y="14"/>
                  </a:moveTo>
                  <a:cubicBezTo>
                    <a:pt x="226" y="14"/>
                    <a:pt x="226" y="14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6" y="12"/>
                    <a:pt x="227" y="11"/>
                    <a:pt x="228" y="11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32" y="10"/>
                    <a:pt x="236" y="9"/>
                    <a:pt x="240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1" y="8"/>
                    <a:pt x="242" y="9"/>
                    <a:pt x="243" y="10"/>
                  </a:cubicBezTo>
                  <a:cubicBezTo>
                    <a:pt x="243" y="10"/>
                    <a:pt x="243" y="10"/>
                    <a:pt x="243" y="10"/>
                  </a:cubicBezTo>
                  <a:cubicBezTo>
                    <a:pt x="243" y="12"/>
                    <a:pt x="242" y="13"/>
                    <a:pt x="241" y="13"/>
                  </a:cubicBezTo>
                  <a:cubicBezTo>
                    <a:pt x="241" y="13"/>
                    <a:pt x="241" y="13"/>
                    <a:pt x="241" y="13"/>
                  </a:cubicBezTo>
                  <a:cubicBezTo>
                    <a:pt x="237" y="14"/>
                    <a:pt x="233" y="15"/>
                    <a:pt x="229" y="16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28" y="16"/>
                    <a:pt x="227" y="15"/>
                    <a:pt x="226" y="14"/>
                  </a:cubicBezTo>
                  <a:close/>
                  <a:moveTo>
                    <a:pt x="419" y="15"/>
                  </a:moveTo>
                  <a:cubicBezTo>
                    <a:pt x="415" y="14"/>
                    <a:pt x="411" y="14"/>
                    <a:pt x="407" y="13"/>
                  </a:cubicBezTo>
                  <a:cubicBezTo>
                    <a:pt x="407" y="13"/>
                    <a:pt x="407" y="13"/>
                    <a:pt x="407" y="13"/>
                  </a:cubicBezTo>
                  <a:cubicBezTo>
                    <a:pt x="406" y="13"/>
                    <a:pt x="405" y="12"/>
                    <a:pt x="405" y="11"/>
                  </a:cubicBezTo>
                  <a:cubicBezTo>
                    <a:pt x="405" y="11"/>
                    <a:pt x="405" y="11"/>
                    <a:pt x="405" y="11"/>
                  </a:cubicBezTo>
                  <a:cubicBezTo>
                    <a:pt x="405" y="10"/>
                    <a:pt x="405" y="10"/>
                    <a:pt x="405" y="10"/>
                  </a:cubicBezTo>
                  <a:cubicBezTo>
                    <a:pt x="405" y="10"/>
                    <a:pt x="405" y="10"/>
                    <a:pt x="405" y="10"/>
                  </a:cubicBezTo>
                  <a:cubicBezTo>
                    <a:pt x="405" y="9"/>
                    <a:pt x="406" y="8"/>
                    <a:pt x="408" y="8"/>
                  </a:cubicBezTo>
                  <a:cubicBezTo>
                    <a:pt x="408" y="8"/>
                    <a:pt x="408" y="8"/>
                    <a:pt x="408" y="8"/>
                  </a:cubicBezTo>
                  <a:cubicBezTo>
                    <a:pt x="412" y="9"/>
                    <a:pt x="416" y="10"/>
                    <a:pt x="420" y="10"/>
                  </a:cubicBezTo>
                  <a:cubicBezTo>
                    <a:pt x="420" y="10"/>
                    <a:pt x="420" y="10"/>
                    <a:pt x="420" y="10"/>
                  </a:cubicBezTo>
                  <a:cubicBezTo>
                    <a:pt x="421" y="11"/>
                    <a:pt x="422" y="12"/>
                    <a:pt x="421" y="13"/>
                  </a:cubicBezTo>
                  <a:cubicBezTo>
                    <a:pt x="421" y="13"/>
                    <a:pt x="421" y="13"/>
                    <a:pt x="421" y="13"/>
                  </a:cubicBezTo>
                  <a:cubicBezTo>
                    <a:pt x="421" y="14"/>
                    <a:pt x="420" y="15"/>
                    <a:pt x="419" y="15"/>
                  </a:cubicBezTo>
                  <a:cubicBezTo>
                    <a:pt x="419" y="15"/>
                    <a:pt x="419" y="15"/>
                    <a:pt x="419" y="15"/>
                  </a:cubicBezTo>
                  <a:cubicBezTo>
                    <a:pt x="419" y="15"/>
                    <a:pt x="419" y="15"/>
                    <a:pt x="419" y="15"/>
                  </a:cubicBezTo>
                  <a:close/>
                  <a:moveTo>
                    <a:pt x="389" y="10"/>
                  </a:moveTo>
                  <a:cubicBezTo>
                    <a:pt x="385" y="9"/>
                    <a:pt x="381" y="9"/>
                    <a:pt x="377" y="8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5" y="7"/>
                    <a:pt x="375" y="6"/>
                  </a:cubicBezTo>
                  <a:cubicBezTo>
                    <a:pt x="375" y="6"/>
                    <a:pt x="375" y="6"/>
                    <a:pt x="375" y="6"/>
                  </a:cubicBezTo>
                  <a:cubicBezTo>
                    <a:pt x="375" y="6"/>
                    <a:pt x="375" y="6"/>
                    <a:pt x="375" y="6"/>
                  </a:cubicBezTo>
                  <a:cubicBezTo>
                    <a:pt x="375" y="6"/>
                    <a:pt x="375" y="6"/>
                    <a:pt x="375" y="6"/>
                  </a:cubicBezTo>
                  <a:cubicBezTo>
                    <a:pt x="375" y="4"/>
                    <a:pt x="377" y="4"/>
                    <a:pt x="378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82" y="4"/>
                    <a:pt x="386" y="5"/>
                    <a:pt x="390" y="5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91" y="5"/>
                    <a:pt x="392" y="7"/>
                    <a:pt x="392" y="8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2" y="9"/>
                    <a:pt x="391" y="10"/>
                    <a:pt x="390" y="10"/>
                  </a:cubicBezTo>
                  <a:cubicBezTo>
                    <a:pt x="390" y="10"/>
                    <a:pt x="390" y="10"/>
                    <a:pt x="390" y="10"/>
                  </a:cubicBezTo>
                  <a:cubicBezTo>
                    <a:pt x="389" y="10"/>
                    <a:pt x="389" y="10"/>
                    <a:pt x="389" y="10"/>
                  </a:cubicBezTo>
                  <a:close/>
                  <a:moveTo>
                    <a:pt x="256" y="8"/>
                  </a:moveTo>
                  <a:cubicBezTo>
                    <a:pt x="256" y="8"/>
                    <a:pt x="256" y="8"/>
                    <a:pt x="256" y="8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6" y="6"/>
                    <a:pt x="256" y="5"/>
                    <a:pt x="258" y="5"/>
                  </a:cubicBezTo>
                  <a:cubicBezTo>
                    <a:pt x="258" y="5"/>
                    <a:pt x="258" y="5"/>
                    <a:pt x="258" y="5"/>
                  </a:cubicBezTo>
                  <a:cubicBezTo>
                    <a:pt x="262" y="5"/>
                    <a:pt x="266" y="4"/>
                    <a:pt x="270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71" y="3"/>
                    <a:pt x="272" y="4"/>
                    <a:pt x="272" y="6"/>
                  </a:cubicBezTo>
                  <a:cubicBezTo>
                    <a:pt x="272" y="6"/>
                    <a:pt x="272" y="6"/>
                    <a:pt x="272" y="6"/>
                  </a:cubicBezTo>
                  <a:cubicBezTo>
                    <a:pt x="272" y="7"/>
                    <a:pt x="272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66" y="9"/>
                    <a:pt x="262" y="9"/>
                    <a:pt x="258" y="10"/>
                  </a:cubicBezTo>
                  <a:cubicBezTo>
                    <a:pt x="258" y="10"/>
                    <a:pt x="258" y="10"/>
                    <a:pt x="258" y="10"/>
                  </a:cubicBezTo>
                  <a:cubicBezTo>
                    <a:pt x="258" y="10"/>
                    <a:pt x="258" y="10"/>
                    <a:pt x="258" y="10"/>
                  </a:cubicBezTo>
                  <a:cubicBezTo>
                    <a:pt x="258" y="10"/>
                    <a:pt x="258" y="10"/>
                    <a:pt x="258" y="10"/>
                  </a:cubicBezTo>
                  <a:cubicBezTo>
                    <a:pt x="257" y="10"/>
                    <a:pt x="256" y="9"/>
                    <a:pt x="256" y="8"/>
                  </a:cubicBezTo>
                  <a:close/>
                  <a:moveTo>
                    <a:pt x="360" y="7"/>
                  </a:moveTo>
                  <a:cubicBezTo>
                    <a:pt x="356" y="6"/>
                    <a:pt x="352" y="6"/>
                    <a:pt x="348" y="6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6" y="6"/>
                    <a:pt x="345" y="5"/>
                    <a:pt x="345" y="4"/>
                  </a:cubicBezTo>
                  <a:cubicBezTo>
                    <a:pt x="345" y="4"/>
                    <a:pt x="345" y="4"/>
                    <a:pt x="345" y="4"/>
                  </a:cubicBezTo>
                  <a:cubicBezTo>
                    <a:pt x="345" y="4"/>
                    <a:pt x="345" y="3"/>
                    <a:pt x="345" y="3"/>
                  </a:cubicBezTo>
                  <a:cubicBezTo>
                    <a:pt x="345" y="3"/>
                    <a:pt x="345" y="3"/>
                    <a:pt x="345" y="3"/>
                  </a:cubicBezTo>
                  <a:cubicBezTo>
                    <a:pt x="345" y="2"/>
                    <a:pt x="347" y="1"/>
                    <a:pt x="348" y="1"/>
                  </a:cubicBezTo>
                  <a:cubicBezTo>
                    <a:pt x="348" y="1"/>
                    <a:pt x="348" y="1"/>
                    <a:pt x="348" y="1"/>
                  </a:cubicBezTo>
                  <a:cubicBezTo>
                    <a:pt x="352" y="1"/>
                    <a:pt x="356" y="2"/>
                    <a:pt x="360" y="2"/>
                  </a:cubicBezTo>
                  <a:cubicBezTo>
                    <a:pt x="360" y="2"/>
                    <a:pt x="360" y="2"/>
                    <a:pt x="360" y="2"/>
                  </a:cubicBezTo>
                  <a:cubicBezTo>
                    <a:pt x="361" y="2"/>
                    <a:pt x="362" y="3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6"/>
                    <a:pt x="361" y="7"/>
                    <a:pt x="360" y="7"/>
                  </a:cubicBezTo>
                  <a:cubicBezTo>
                    <a:pt x="360" y="7"/>
                    <a:pt x="360" y="7"/>
                    <a:pt x="360" y="7"/>
                  </a:cubicBezTo>
                  <a:cubicBezTo>
                    <a:pt x="360" y="7"/>
                    <a:pt x="360" y="7"/>
                    <a:pt x="360" y="7"/>
                  </a:cubicBezTo>
                  <a:close/>
                  <a:moveTo>
                    <a:pt x="285" y="4"/>
                  </a:moveTo>
                  <a:cubicBezTo>
                    <a:pt x="285" y="4"/>
                    <a:pt x="285" y="4"/>
                    <a:pt x="285" y="4"/>
                  </a:cubicBezTo>
                  <a:cubicBezTo>
                    <a:pt x="285" y="4"/>
                    <a:pt x="285" y="4"/>
                    <a:pt x="285" y="4"/>
                  </a:cubicBezTo>
                  <a:cubicBezTo>
                    <a:pt x="285" y="3"/>
                    <a:pt x="286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92" y="1"/>
                    <a:pt x="296" y="1"/>
                    <a:pt x="300" y="1"/>
                  </a:cubicBezTo>
                  <a:cubicBezTo>
                    <a:pt x="300" y="1"/>
                    <a:pt x="300" y="1"/>
                    <a:pt x="300" y="1"/>
                  </a:cubicBezTo>
                  <a:cubicBezTo>
                    <a:pt x="301" y="1"/>
                    <a:pt x="302" y="2"/>
                    <a:pt x="302" y="3"/>
                  </a:cubicBezTo>
                  <a:cubicBezTo>
                    <a:pt x="302" y="3"/>
                    <a:pt x="302" y="3"/>
                    <a:pt x="302" y="3"/>
                  </a:cubicBezTo>
                  <a:cubicBezTo>
                    <a:pt x="302" y="5"/>
                    <a:pt x="301" y="6"/>
                    <a:pt x="300" y="6"/>
                  </a:cubicBezTo>
                  <a:cubicBezTo>
                    <a:pt x="300" y="6"/>
                    <a:pt x="300" y="6"/>
                    <a:pt x="300" y="6"/>
                  </a:cubicBezTo>
                  <a:cubicBezTo>
                    <a:pt x="296" y="6"/>
                    <a:pt x="292" y="6"/>
                    <a:pt x="288" y="6"/>
                  </a:cubicBezTo>
                  <a:cubicBezTo>
                    <a:pt x="288" y="6"/>
                    <a:pt x="288" y="6"/>
                    <a:pt x="288" y="6"/>
                  </a:cubicBezTo>
                  <a:cubicBezTo>
                    <a:pt x="288" y="6"/>
                    <a:pt x="288" y="7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7" y="7"/>
                    <a:pt x="286" y="6"/>
                    <a:pt x="285" y="4"/>
                  </a:cubicBezTo>
                  <a:close/>
                  <a:moveTo>
                    <a:pt x="330" y="5"/>
                  </a:moveTo>
                  <a:cubicBezTo>
                    <a:pt x="327" y="5"/>
                    <a:pt x="324" y="5"/>
                    <a:pt x="321" y="5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21" y="5"/>
                    <a:pt x="321" y="5"/>
                    <a:pt x="321" y="5"/>
                  </a:cubicBezTo>
                  <a:cubicBezTo>
                    <a:pt x="320" y="5"/>
                    <a:pt x="320" y="5"/>
                    <a:pt x="320" y="5"/>
                  </a:cubicBezTo>
                  <a:cubicBezTo>
                    <a:pt x="320" y="5"/>
                    <a:pt x="320" y="5"/>
                    <a:pt x="320" y="5"/>
                  </a:cubicBezTo>
                  <a:cubicBezTo>
                    <a:pt x="319" y="5"/>
                    <a:pt x="318" y="5"/>
                    <a:pt x="318" y="5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6" y="5"/>
                    <a:pt x="315" y="4"/>
                    <a:pt x="315" y="3"/>
                  </a:cubicBezTo>
                  <a:cubicBezTo>
                    <a:pt x="315" y="3"/>
                    <a:pt x="315" y="3"/>
                    <a:pt x="315" y="3"/>
                  </a:cubicBezTo>
                  <a:cubicBezTo>
                    <a:pt x="315" y="2"/>
                    <a:pt x="316" y="0"/>
                    <a:pt x="318" y="0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318" y="0"/>
                    <a:pt x="319" y="0"/>
                    <a:pt x="320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0" y="0"/>
                    <a:pt x="320" y="0"/>
                    <a:pt x="321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4" y="0"/>
                    <a:pt x="327" y="1"/>
                    <a:pt x="330" y="1"/>
                  </a:cubicBezTo>
                  <a:cubicBezTo>
                    <a:pt x="330" y="1"/>
                    <a:pt x="330" y="1"/>
                    <a:pt x="330" y="1"/>
                  </a:cubicBezTo>
                  <a:cubicBezTo>
                    <a:pt x="331" y="1"/>
                    <a:pt x="332" y="2"/>
                    <a:pt x="332" y="3"/>
                  </a:cubicBezTo>
                  <a:cubicBezTo>
                    <a:pt x="332" y="3"/>
                    <a:pt x="332" y="3"/>
                    <a:pt x="332" y="3"/>
                  </a:cubicBezTo>
                  <a:cubicBezTo>
                    <a:pt x="332" y="4"/>
                    <a:pt x="331" y="5"/>
                    <a:pt x="330" y="5"/>
                  </a:cubicBezTo>
                  <a:cubicBezTo>
                    <a:pt x="330" y="5"/>
                    <a:pt x="330" y="5"/>
                    <a:pt x="330" y="5"/>
                  </a:cubicBezTo>
                  <a:cubicBezTo>
                    <a:pt x="330" y="5"/>
                    <a:pt x="330" y="5"/>
                    <a:pt x="330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79" name="Freeform 246"/>
            <p:cNvSpPr/>
            <p:nvPr/>
          </p:nvSpPr>
          <p:spPr bwMode="auto">
            <a:xfrm>
              <a:off x="5075238" y="1811338"/>
              <a:ext cx="431800" cy="209550"/>
            </a:xfrm>
            <a:custGeom>
              <a:avLst/>
              <a:gdLst>
                <a:gd name="T0" fmla="*/ 114 w 115"/>
                <a:gd name="T1" fmla="*/ 34 h 56"/>
                <a:gd name="T2" fmla="*/ 56 w 115"/>
                <a:gd name="T3" fmla="*/ 52 h 56"/>
                <a:gd name="T4" fmla="*/ 1 w 115"/>
                <a:gd name="T5" fmla="*/ 21 h 56"/>
                <a:gd name="T6" fmla="*/ 59 w 115"/>
                <a:gd name="T7" fmla="*/ 3 h 56"/>
                <a:gd name="T8" fmla="*/ 114 w 115"/>
                <a:gd name="T9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56">
                  <a:moveTo>
                    <a:pt x="114" y="34"/>
                  </a:moveTo>
                  <a:cubicBezTo>
                    <a:pt x="114" y="48"/>
                    <a:pt x="87" y="56"/>
                    <a:pt x="56" y="52"/>
                  </a:cubicBezTo>
                  <a:cubicBezTo>
                    <a:pt x="24" y="48"/>
                    <a:pt x="0" y="35"/>
                    <a:pt x="1" y="21"/>
                  </a:cubicBezTo>
                  <a:cubicBezTo>
                    <a:pt x="1" y="8"/>
                    <a:pt x="28" y="0"/>
                    <a:pt x="59" y="3"/>
                  </a:cubicBezTo>
                  <a:cubicBezTo>
                    <a:pt x="91" y="7"/>
                    <a:pt x="115" y="21"/>
                    <a:pt x="114" y="34"/>
                  </a:cubicBezTo>
                  <a:close/>
                </a:path>
              </a:pathLst>
            </a:custGeom>
            <a:solidFill>
              <a:srgbClr val="B05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0" name="Freeform 247"/>
            <p:cNvSpPr/>
            <p:nvPr/>
          </p:nvSpPr>
          <p:spPr bwMode="auto">
            <a:xfrm>
              <a:off x="5248276" y="1382713"/>
              <a:ext cx="619125" cy="280988"/>
            </a:xfrm>
            <a:custGeom>
              <a:avLst/>
              <a:gdLst>
                <a:gd name="T0" fmla="*/ 41 w 165"/>
                <a:gd name="T1" fmla="*/ 44 h 75"/>
                <a:gd name="T2" fmla="*/ 138 w 165"/>
                <a:gd name="T3" fmla="*/ 21 h 75"/>
                <a:gd name="T4" fmla="*/ 47 w 165"/>
                <a:gd name="T5" fmla="*/ 69 h 75"/>
                <a:gd name="T6" fmla="*/ 41 w 165"/>
                <a:gd name="T7" fmla="*/ 4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75">
                  <a:moveTo>
                    <a:pt x="41" y="44"/>
                  </a:moveTo>
                  <a:cubicBezTo>
                    <a:pt x="41" y="44"/>
                    <a:pt x="111" y="0"/>
                    <a:pt x="138" y="21"/>
                  </a:cubicBezTo>
                  <a:cubicBezTo>
                    <a:pt x="165" y="41"/>
                    <a:pt x="96" y="75"/>
                    <a:pt x="47" y="69"/>
                  </a:cubicBezTo>
                  <a:cubicBezTo>
                    <a:pt x="0" y="64"/>
                    <a:pt x="41" y="44"/>
                    <a:pt x="41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1" name="Freeform 248"/>
            <p:cNvSpPr>
              <a:spLocks noEditPoints="1"/>
            </p:cNvSpPr>
            <p:nvPr/>
          </p:nvSpPr>
          <p:spPr bwMode="auto">
            <a:xfrm>
              <a:off x="5334001" y="1435100"/>
              <a:ext cx="461963" cy="214313"/>
            </a:xfrm>
            <a:custGeom>
              <a:avLst/>
              <a:gdLst>
                <a:gd name="T0" fmla="*/ 24 w 123"/>
                <a:gd name="T1" fmla="*/ 57 h 57"/>
                <a:gd name="T2" fmla="*/ 0 w 123"/>
                <a:gd name="T3" fmla="*/ 45 h 57"/>
                <a:gd name="T4" fmla="*/ 0 w 123"/>
                <a:gd name="T5" fmla="*/ 45 h 57"/>
                <a:gd name="T6" fmla="*/ 9 w 123"/>
                <a:gd name="T7" fmla="*/ 33 h 57"/>
                <a:gd name="T8" fmla="*/ 9 w 123"/>
                <a:gd name="T9" fmla="*/ 33 h 57"/>
                <a:gd name="T10" fmla="*/ 17 w 123"/>
                <a:gd name="T11" fmla="*/ 28 h 57"/>
                <a:gd name="T12" fmla="*/ 17 w 123"/>
                <a:gd name="T13" fmla="*/ 28 h 57"/>
                <a:gd name="T14" fmla="*/ 96 w 123"/>
                <a:gd name="T15" fmla="*/ 0 h 57"/>
                <a:gd name="T16" fmla="*/ 96 w 123"/>
                <a:gd name="T17" fmla="*/ 0 h 57"/>
                <a:gd name="T18" fmla="*/ 116 w 123"/>
                <a:gd name="T19" fmla="*/ 5 h 57"/>
                <a:gd name="T20" fmla="*/ 116 w 123"/>
                <a:gd name="T21" fmla="*/ 5 h 57"/>
                <a:gd name="T22" fmla="*/ 123 w 123"/>
                <a:gd name="T23" fmla="*/ 17 h 57"/>
                <a:gd name="T24" fmla="*/ 123 w 123"/>
                <a:gd name="T25" fmla="*/ 17 h 57"/>
                <a:gd name="T26" fmla="*/ 94 w 123"/>
                <a:gd name="T27" fmla="*/ 44 h 57"/>
                <a:gd name="T28" fmla="*/ 94 w 123"/>
                <a:gd name="T29" fmla="*/ 44 h 57"/>
                <a:gd name="T30" fmla="*/ 35 w 123"/>
                <a:gd name="T31" fmla="*/ 57 h 57"/>
                <a:gd name="T32" fmla="*/ 35 w 123"/>
                <a:gd name="T33" fmla="*/ 57 h 57"/>
                <a:gd name="T34" fmla="*/ 24 w 123"/>
                <a:gd name="T35" fmla="*/ 57 h 57"/>
                <a:gd name="T36" fmla="*/ 18 w 123"/>
                <a:gd name="T37" fmla="*/ 31 h 57"/>
                <a:gd name="T38" fmla="*/ 10 w 123"/>
                <a:gd name="T39" fmla="*/ 36 h 57"/>
                <a:gd name="T40" fmla="*/ 10 w 123"/>
                <a:gd name="T41" fmla="*/ 36 h 57"/>
                <a:gd name="T42" fmla="*/ 3 w 123"/>
                <a:gd name="T43" fmla="*/ 45 h 57"/>
                <a:gd name="T44" fmla="*/ 3 w 123"/>
                <a:gd name="T45" fmla="*/ 45 h 57"/>
                <a:gd name="T46" fmla="*/ 24 w 123"/>
                <a:gd name="T47" fmla="*/ 54 h 57"/>
                <a:gd name="T48" fmla="*/ 24 w 123"/>
                <a:gd name="T49" fmla="*/ 54 h 57"/>
                <a:gd name="T50" fmla="*/ 35 w 123"/>
                <a:gd name="T51" fmla="*/ 54 h 57"/>
                <a:gd name="T52" fmla="*/ 35 w 123"/>
                <a:gd name="T53" fmla="*/ 54 h 57"/>
                <a:gd name="T54" fmla="*/ 93 w 123"/>
                <a:gd name="T55" fmla="*/ 42 h 57"/>
                <a:gd name="T56" fmla="*/ 93 w 123"/>
                <a:gd name="T57" fmla="*/ 42 h 57"/>
                <a:gd name="T58" fmla="*/ 120 w 123"/>
                <a:gd name="T59" fmla="*/ 17 h 57"/>
                <a:gd name="T60" fmla="*/ 120 w 123"/>
                <a:gd name="T61" fmla="*/ 17 h 57"/>
                <a:gd name="T62" fmla="*/ 114 w 123"/>
                <a:gd name="T63" fmla="*/ 8 h 57"/>
                <a:gd name="T64" fmla="*/ 114 w 123"/>
                <a:gd name="T65" fmla="*/ 8 h 57"/>
                <a:gd name="T66" fmla="*/ 96 w 123"/>
                <a:gd name="T67" fmla="*/ 3 h 57"/>
                <a:gd name="T68" fmla="*/ 96 w 123"/>
                <a:gd name="T69" fmla="*/ 3 h 57"/>
                <a:gd name="T70" fmla="*/ 45 w 123"/>
                <a:gd name="T71" fmla="*/ 17 h 57"/>
                <a:gd name="T72" fmla="*/ 45 w 123"/>
                <a:gd name="T73" fmla="*/ 17 h 57"/>
                <a:gd name="T74" fmla="*/ 18 w 123"/>
                <a:gd name="T75" fmla="*/ 31 h 57"/>
                <a:gd name="T76" fmla="*/ 18 w 123"/>
                <a:gd name="T77" fmla="*/ 31 h 57"/>
                <a:gd name="T78" fmla="*/ 18 w 123"/>
                <a:gd name="T79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3" h="57">
                  <a:moveTo>
                    <a:pt x="24" y="57"/>
                  </a:moveTo>
                  <a:cubicBezTo>
                    <a:pt x="7" y="55"/>
                    <a:pt x="0" y="51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0"/>
                    <a:pt x="5" y="36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2" y="30"/>
                    <a:pt x="16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7"/>
                    <a:pt x="64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3" y="0"/>
                    <a:pt x="110" y="1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20" y="9"/>
                    <a:pt x="123" y="13"/>
                    <a:pt x="123" y="17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3" y="27"/>
                    <a:pt x="110" y="37"/>
                    <a:pt x="94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77" y="52"/>
                    <a:pt x="56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1" y="57"/>
                    <a:pt x="27" y="57"/>
                    <a:pt x="24" y="57"/>
                  </a:cubicBezTo>
                  <a:close/>
                  <a:moveTo>
                    <a:pt x="18" y="31"/>
                  </a:moveTo>
                  <a:cubicBezTo>
                    <a:pt x="18" y="31"/>
                    <a:pt x="14" y="33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6" y="38"/>
                    <a:pt x="3" y="42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7"/>
                    <a:pt x="7" y="52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8" y="54"/>
                    <a:pt x="32" y="54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55" y="54"/>
                    <a:pt x="76" y="49"/>
                    <a:pt x="93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109" y="34"/>
                    <a:pt x="120" y="24"/>
                    <a:pt x="120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0" y="14"/>
                    <a:pt x="118" y="11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09" y="4"/>
                    <a:pt x="103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80" y="2"/>
                    <a:pt x="61" y="10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30" y="24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2" name="Freeform 249"/>
            <p:cNvSpPr>
              <a:spLocks noEditPoints="1"/>
            </p:cNvSpPr>
            <p:nvPr/>
          </p:nvSpPr>
          <p:spPr bwMode="auto">
            <a:xfrm>
              <a:off x="5383213" y="1462088"/>
              <a:ext cx="357188" cy="160338"/>
            </a:xfrm>
            <a:custGeom>
              <a:avLst/>
              <a:gdLst>
                <a:gd name="T0" fmla="*/ 18 w 95"/>
                <a:gd name="T1" fmla="*/ 43 h 43"/>
                <a:gd name="T2" fmla="*/ 0 w 95"/>
                <a:gd name="T3" fmla="*/ 36 h 43"/>
                <a:gd name="T4" fmla="*/ 0 w 95"/>
                <a:gd name="T5" fmla="*/ 36 h 43"/>
                <a:gd name="T6" fmla="*/ 8 w 95"/>
                <a:gd name="T7" fmla="*/ 28 h 43"/>
                <a:gd name="T8" fmla="*/ 8 w 95"/>
                <a:gd name="T9" fmla="*/ 28 h 43"/>
                <a:gd name="T10" fmla="*/ 14 w 95"/>
                <a:gd name="T11" fmla="*/ 25 h 43"/>
                <a:gd name="T12" fmla="*/ 14 w 95"/>
                <a:gd name="T13" fmla="*/ 25 h 43"/>
                <a:gd name="T14" fmla="*/ 79 w 95"/>
                <a:gd name="T15" fmla="*/ 0 h 43"/>
                <a:gd name="T16" fmla="*/ 79 w 95"/>
                <a:gd name="T17" fmla="*/ 0 h 43"/>
                <a:gd name="T18" fmla="*/ 90 w 95"/>
                <a:gd name="T19" fmla="*/ 4 h 43"/>
                <a:gd name="T20" fmla="*/ 90 w 95"/>
                <a:gd name="T21" fmla="*/ 4 h 43"/>
                <a:gd name="T22" fmla="*/ 95 w 95"/>
                <a:gd name="T23" fmla="*/ 12 h 43"/>
                <a:gd name="T24" fmla="*/ 95 w 95"/>
                <a:gd name="T25" fmla="*/ 12 h 43"/>
                <a:gd name="T26" fmla="*/ 70 w 95"/>
                <a:gd name="T27" fmla="*/ 34 h 43"/>
                <a:gd name="T28" fmla="*/ 70 w 95"/>
                <a:gd name="T29" fmla="*/ 34 h 43"/>
                <a:gd name="T30" fmla="*/ 22 w 95"/>
                <a:gd name="T31" fmla="*/ 43 h 43"/>
                <a:gd name="T32" fmla="*/ 22 w 95"/>
                <a:gd name="T33" fmla="*/ 43 h 43"/>
                <a:gd name="T34" fmla="*/ 18 w 95"/>
                <a:gd name="T35" fmla="*/ 43 h 43"/>
                <a:gd name="T36" fmla="*/ 15 w 95"/>
                <a:gd name="T37" fmla="*/ 28 h 43"/>
                <a:gd name="T38" fmla="*/ 9 w 95"/>
                <a:gd name="T39" fmla="*/ 31 h 43"/>
                <a:gd name="T40" fmla="*/ 9 w 95"/>
                <a:gd name="T41" fmla="*/ 31 h 43"/>
                <a:gd name="T42" fmla="*/ 3 w 95"/>
                <a:gd name="T43" fmla="*/ 36 h 43"/>
                <a:gd name="T44" fmla="*/ 3 w 95"/>
                <a:gd name="T45" fmla="*/ 36 h 43"/>
                <a:gd name="T46" fmla="*/ 6 w 95"/>
                <a:gd name="T47" fmla="*/ 38 h 43"/>
                <a:gd name="T48" fmla="*/ 6 w 95"/>
                <a:gd name="T49" fmla="*/ 38 h 43"/>
                <a:gd name="T50" fmla="*/ 18 w 95"/>
                <a:gd name="T51" fmla="*/ 40 h 43"/>
                <a:gd name="T52" fmla="*/ 18 w 95"/>
                <a:gd name="T53" fmla="*/ 40 h 43"/>
                <a:gd name="T54" fmla="*/ 22 w 95"/>
                <a:gd name="T55" fmla="*/ 40 h 43"/>
                <a:gd name="T56" fmla="*/ 22 w 95"/>
                <a:gd name="T57" fmla="*/ 40 h 43"/>
                <a:gd name="T58" fmla="*/ 69 w 95"/>
                <a:gd name="T59" fmla="*/ 31 h 43"/>
                <a:gd name="T60" fmla="*/ 69 w 95"/>
                <a:gd name="T61" fmla="*/ 31 h 43"/>
                <a:gd name="T62" fmla="*/ 92 w 95"/>
                <a:gd name="T63" fmla="*/ 12 h 43"/>
                <a:gd name="T64" fmla="*/ 92 w 95"/>
                <a:gd name="T65" fmla="*/ 12 h 43"/>
                <a:gd name="T66" fmla="*/ 88 w 95"/>
                <a:gd name="T67" fmla="*/ 6 h 43"/>
                <a:gd name="T68" fmla="*/ 88 w 95"/>
                <a:gd name="T69" fmla="*/ 6 h 43"/>
                <a:gd name="T70" fmla="*/ 79 w 95"/>
                <a:gd name="T71" fmla="*/ 3 h 43"/>
                <a:gd name="T72" fmla="*/ 79 w 95"/>
                <a:gd name="T73" fmla="*/ 3 h 43"/>
                <a:gd name="T74" fmla="*/ 39 w 95"/>
                <a:gd name="T75" fmla="*/ 16 h 43"/>
                <a:gd name="T76" fmla="*/ 39 w 95"/>
                <a:gd name="T77" fmla="*/ 16 h 43"/>
                <a:gd name="T78" fmla="*/ 16 w 95"/>
                <a:gd name="T79" fmla="*/ 28 h 43"/>
                <a:gd name="T80" fmla="*/ 16 w 95"/>
                <a:gd name="T81" fmla="*/ 28 h 43"/>
                <a:gd name="T82" fmla="*/ 15 w 95"/>
                <a:gd name="T83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43">
                  <a:moveTo>
                    <a:pt x="18" y="43"/>
                  </a:moveTo>
                  <a:cubicBezTo>
                    <a:pt x="6" y="42"/>
                    <a:pt x="1" y="41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3"/>
                    <a:pt x="4" y="31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1" y="27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6" y="24"/>
                    <a:pt x="57" y="1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3" y="0"/>
                    <a:pt x="87" y="1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3" y="6"/>
                    <a:pt x="95" y="9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4" y="21"/>
                    <a:pt x="84" y="28"/>
                    <a:pt x="70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56" y="39"/>
                    <a:pt x="38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0" y="43"/>
                    <a:pt x="19" y="43"/>
                    <a:pt x="18" y="43"/>
                  </a:cubicBezTo>
                  <a:close/>
                  <a:moveTo>
                    <a:pt x="15" y="28"/>
                  </a:moveTo>
                  <a:cubicBezTo>
                    <a:pt x="15" y="28"/>
                    <a:pt x="12" y="29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6" y="33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7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8" y="39"/>
                    <a:pt x="12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37" y="40"/>
                    <a:pt x="55" y="36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83" y="26"/>
                    <a:pt x="92" y="18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2" y="10"/>
                    <a:pt x="91" y="8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6" y="4"/>
                    <a:pt x="83" y="3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69" y="3"/>
                    <a:pt x="53" y="9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26" y="22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5" y="28"/>
                    <a:pt x="15" y="2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3" name="Freeform 250"/>
            <p:cNvSpPr/>
            <p:nvPr/>
          </p:nvSpPr>
          <p:spPr bwMode="auto">
            <a:xfrm>
              <a:off x="5240338" y="1638300"/>
              <a:ext cx="525463" cy="209550"/>
            </a:xfrm>
            <a:custGeom>
              <a:avLst/>
              <a:gdLst>
                <a:gd name="T0" fmla="*/ 41 w 140"/>
                <a:gd name="T1" fmla="*/ 2 h 56"/>
                <a:gd name="T2" fmla="*/ 128 w 140"/>
                <a:gd name="T3" fmla="*/ 28 h 56"/>
                <a:gd name="T4" fmla="*/ 34 w 140"/>
                <a:gd name="T5" fmla="*/ 25 h 56"/>
                <a:gd name="T6" fmla="*/ 41 w 140"/>
                <a:gd name="T7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56">
                  <a:moveTo>
                    <a:pt x="41" y="2"/>
                  </a:moveTo>
                  <a:cubicBezTo>
                    <a:pt x="41" y="2"/>
                    <a:pt x="116" y="0"/>
                    <a:pt x="128" y="28"/>
                  </a:cubicBezTo>
                  <a:cubicBezTo>
                    <a:pt x="140" y="56"/>
                    <a:pt x="70" y="52"/>
                    <a:pt x="34" y="25"/>
                  </a:cubicBezTo>
                  <a:cubicBezTo>
                    <a:pt x="0" y="0"/>
                    <a:pt x="41" y="2"/>
                    <a:pt x="4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4" name="Freeform 251"/>
            <p:cNvSpPr>
              <a:spLocks noEditPoints="1"/>
            </p:cNvSpPr>
            <p:nvPr/>
          </p:nvSpPr>
          <p:spPr bwMode="auto">
            <a:xfrm>
              <a:off x="5311776" y="1641475"/>
              <a:ext cx="420688" cy="180975"/>
            </a:xfrm>
            <a:custGeom>
              <a:avLst/>
              <a:gdLst>
                <a:gd name="T0" fmla="*/ 14 w 112"/>
                <a:gd name="T1" fmla="*/ 25 h 48"/>
                <a:gd name="T2" fmla="*/ 0 w 112"/>
                <a:gd name="T3" fmla="*/ 8 h 48"/>
                <a:gd name="T4" fmla="*/ 0 w 112"/>
                <a:gd name="T5" fmla="*/ 8 h 48"/>
                <a:gd name="T6" fmla="*/ 8 w 112"/>
                <a:gd name="T7" fmla="*/ 1 h 48"/>
                <a:gd name="T8" fmla="*/ 8 w 112"/>
                <a:gd name="T9" fmla="*/ 1 h 48"/>
                <a:gd name="T10" fmla="*/ 19 w 112"/>
                <a:gd name="T11" fmla="*/ 0 h 48"/>
                <a:gd name="T12" fmla="*/ 19 w 112"/>
                <a:gd name="T13" fmla="*/ 0 h 48"/>
                <a:gd name="T14" fmla="*/ 22 w 112"/>
                <a:gd name="T15" fmla="*/ 0 h 48"/>
                <a:gd name="T16" fmla="*/ 22 w 112"/>
                <a:gd name="T17" fmla="*/ 0 h 48"/>
                <a:gd name="T18" fmla="*/ 27 w 112"/>
                <a:gd name="T19" fmla="*/ 0 h 48"/>
                <a:gd name="T20" fmla="*/ 27 w 112"/>
                <a:gd name="T21" fmla="*/ 0 h 48"/>
                <a:gd name="T22" fmla="*/ 110 w 112"/>
                <a:gd name="T23" fmla="*/ 26 h 48"/>
                <a:gd name="T24" fmla="*/ 110 w 112"/>
                <a:gd name="T25" fmla="*/ 26 h 48"/>
                <a:gd name="T26" fmla="*/ 112 w 112"/>
                <a:gd name="T27" fmla="*/ 33 h 48"/>
                <a:gd name="T28" fmla="*/ 112 w 112"/>
                <a:gd name="T29" fmla="*/ 33 h 48"/>
                <a:gd name="T30" fmla="*/ 84 w 112"/>
                <a:gd name="T31" fmla="*/ 48 h 48"/>
                <a:gd name="T32" fmla="*/ 84 w 112"/>
                <a:gd name="T33" fmla="*/ 48 h 48"/>
                <a:gd name="T34" fmla="*/ 14 w 112"/>
                <a:gd name="T35" fmla="*/ 25 h 48"/>
                <a:gd name="T36" fmla="*/ 102 w 112"/>
                <a:gd name="T37" fmla="*/ 42 h 48"/>
                <a:gd name="T38" fmla="*/ 109 w 112"/>
                <a:gd name="T39" fmla="*/ 33 h 48"/>
                <a:gd name="T40" fmla="*/ 109 w 112"/>
                <a:gd name="T41" fmla="*/ 33 h 48"/>
                <a:gd name="T42" fmla="*/ 108 w 112"/>
                <a:gd name="T43" fmla="*/ 27 h 48"/>
                <a:gd name="T44" fmla="*/ 108 w 112"/>
                <a:gd name="T45" fmla="*/ 27 h 48"/>
                <a:gd name="T46" fmla="*/ 27 w 112"/>
                <a:gd name="T47" fmla="*/ 3 h 48"/>
                <a:gd name="T48" fmla="*/ 27 w 112"/>
                <a:gd name="T49" fmla="*/ 3 h 48"/>
                <a:gd name="T50" fmla="*/ 22 w 112"/>
                <a:gd name="T51" fmla="*/ 3 h 48"/>
                <a:gd name="T52" fmla="*/ 22 w 112"/>
                <a:gd name="T53" fmla="*/ 3 h 48"/>
                <a:gd name="T54" fmla="*/ 22 w 112"/>
                <a:gd name="T55" fmla="*/ 3 h 48"/>
                <a:gd name="T56" fmla="*/ 19 w 112"/>
                <a:gd name="T57" fmla="*/ 3 h 48"/>
                <a:gd name="T58" fmla="*/ 19 w 112"/>
                <a:gd name="T59" fmla="*/ 3 h 48"/>
                <a:gd name="T60" fmla="*/ 9 w 112"/>
                <a:gd name="T61" fmla="*/ 4 h 48"/>
                <a:gd name="T62" fmla="*/ 9 w 112"/>
                <a:gd name="T63" fmla="*/ 4 h 48"/>
                <a:gd name="T64" fmla="*/ 3 w 112"/>
                <a:gd name="T65" fmla="*/ 8 h 48"/>
                <a:gd name="T66" fmla="*/ 3 w 112"/>
                <a:gd name="T67" fmla="*/ 8 h 48"/>
                <a:gd name="T68" fmla="*/ 16 w 112"/>
                <a:gd name="T69" fmla="*/ 23 h 48"/>
                <a:gd name="T70" fmla="*/ 16 w 112"/>
                <a:gd name="T71" fmla="*/ 23 h 48"/>
                <a:gd name="T72" fmla="*/ 84 w 112"/>
                <a:gd name="T73" fmla="*/ 45 h 48"/>
                <a:gd name="T74" fmla="*/ 84 w 112"/>
                <a:gd name="T75" fmla="*/ 45 h 48"/>
                <a:gd name="T76" fmla="*/ 102 w 112"/>
                <a:gd name="T77" fmla="*/ 42 h 48"/>
                <a:gd name="T78" fmla="*/ 22 w 112"/>
                <a:gd name="T79" fmla="*/ 1 h 48"/>
                <a:gd name="T80" fmla="*/ 22 w 112"/>
                <a:gd name="T81" fmla="*/ 0 h 48"/>
                <a:gd name="T82" fmla="*/ 22 w 112"/>
                <a:gd name="T8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2" h="48">
                  <a:moveTo>
                    <a:pt x="14" y="25"/>
                  </a:moveTo>
                  <a:cubicBezTo>
                    <a:pt x="4" y="18"/>
                    <a:pt x="0" y="1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2" y="0"/>
                    <a:pt x="1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4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4" y="0"/>
                    <a:pt x="99" y="1"/>
                    <a:pt x="110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1" y="29"/>
                    <a:pt x="112" y="31"/>
                    <a:pt x="112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44"/>
                    <a:pt x="99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63" y="48"/>
                    <a:pt x="34" y="40"/>
                    <a:pt x="14" y="25"/>
                  </a:cubicBezTo>
                  <a:close/>
                  <a:moveTo>
                    <a:pt x="102" y="42"/>
                  </a:moveTo>
                  <a:cubicBezTo>
                    <a:pt x="107" y="40"/>
                    <a:pt x="109" y="37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9" y="31"/>
                    <a:pt x="108" y="30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98" y="5"/>
                    <a:pt x="44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2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5"/>
                    <a:pt x="3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1"/>
                    <a:pt x="6" y="16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35" y="37"/>
                    <a:pt x="64" y="45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92" y="45"/>
                    <a:pt x="98" y="44"/>
                    <a:pt x="102" y="42"/>
                  </a:cubicBezTo>
                  <a:close/>
                  <a:moveTo>
                    <a:pt x="22" y="1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5" name="Freeform 252"/>
            <p:cNvSpPr>
              <a:spLocks noEditPoints="1"/>
            </p:cNvSpPr>
            <p:nvPr/>
          </p:nvSpPr>
          <p:spPr bwMode="auto">
            <a:xfrm>
              <a:off x="5357813" y="1668463"/>
              <a:ext cx="322263" cy="123825"/>
            </a:xfrm>
            <a:custGeom>
              <a:avLst/>
              <a:gdLst>
                <a:gd name="T0" fmla="*/ 11 w 86"/>
                <a:gd name="T1" fmla="*/ 16 h 33"/>
                <a:gd name="T2" fmla="*/ 0 w 86"/>
                <a:gd name="T3" fmla="*/ 5 h 33"/>
                <a:gd name="T4" fmla="*/ 0 w 86"/>
                <a:gd name="T5" fmla="*/ 5 h 33"/>
                <a:gd name="T6" fmla="*/ 3 w 86"/>
                <a:gd name="T7" fmla="*/ 1 h 33"/>
                <a:gd name="T8" fmla="*/ 3 w 86"/>
                <a:gd name="T9" fmla="*/ 1 h 33"/>
                <a:gd name="T10" fmla="*/ 10 w 86"/>
                <a:gd name="T11" fmla="*/ 0 h 33"/>
                <a:gd name="T12" fmla="*/ 10 w 86"/>
                <a:gd name="T13" fmla="*/ 0 h 33"/>
                <a:gd name="T14" fmla="*/ 16 w 86"/>
                <a:gd name="T15" fmla="*/ 0 h 33"/>
                <a:gd name="T16" fmla="*/ 16 w 86"/>
                <a:gd name="T17" fmla="*/ 0 h 33"/>
                <a:gd name="T18" fmla="*/ 17 w 86"/>
                <a:gd name="T19" fmla="*/ 0 h 33"/>
                <a:gd name="T20" fmla="*/ 17 w 86"/>
                <a:gd name="T21" fmla="*/ 0 h 33"/>
                <a:gd name="T22" fmla="*/ 51 w 86"/>
                <a:gd name="T23" fmla="*/ 3 h 33"/>
                <a:gd name="T24" fmla="*/ 51 w 86"/>
                <a:gd name="T25" fmla="*/ 3 h 33"/>
                <a:gd name="T26" fmla="*/ 86 w 86"/>
                <a:gd name="T27" fmla="*/ 18 h 33"/>
                <a:gd name="T28" fmla="*/ 86 w 86"/>
                <a:gd name="T29" fmla="*/ 18 h 33"/>
                <a:gd name="T30" fmla="*/ 86 w 86"/>
                <a:gd name="T31" fmla="*/ 22 h 33"/>
                <a:gd name="T32" fmla="*/ 86 w 86"/>
                <a:gd name="T33" fmla="*/ 22 h 33"/>
                <a:gd name="T34" fmla="*/ 67 w 86"/>
                <a:gd name="T35" fmla="*/ 33 h 33"/>
                <a:gd name="T36" fmla="*/ 67 w 86"/>
                <a:gd name="T37" fmla="*/ 33 h 33"/>
                <a:gd name="T38" fmla="*/ 11 w 86"/>
                <a:gd name="T39" fmla="*/ 16 h 33"/>
                <a:gd name="T40" fmla="*/ 79 w 86"/>
                <a:gd name="T41" fmla="*/ 28 h 33"/>
                <a:gd name="T42" fmla="*/ 83 w 86"/>
                <a:gd name="T43" fmla="*/ 22 h 33"/>
                <a:gd name="T44" fmla="*/ 83 w 86"/>
                <a:gd name="T45" fmla="*/ 22 h 33"/>
                <a:gd name="T46" fmla="*/ 83 w 86"/>
                <a:gd name="T47" fmla="*/ 19 h 33"/>
                <a:gd name="T48" fmla="*/ 83 w 86"/>
                <a:gd name="T49" fmla="*/ 19 h 33"/>
                <a:gd name="T50" fmla="*/ 51 w 86"/>
                <a:gd name="T51" fmla="*/ 6 h 33"/>
                <a:gd name="T52" fmla="*/ 51 w 86"/>
                <a:gd name="T53" fmla="*/ 6 h 33"/>
                <a:gd name="T54" fmla="*/ 17 w 86"/>
                <a:gd name="T55" fmla="*/ 3 h 33"/>
                <a:gd name="T56" fmla="*/ 17 w 86"/>
                <a:gd name="T57" fmla="*/ 3 h 33"/>
                <a:gd name="T58" fmla="*/ 16 w 86"/>
                <a:gd name="T59" fmla="*/ 3 h 33"/>
                <a:gd name="T60" fmla="*/ 16 w 86"/>
                <a:gd name="T61" fmla="*/ 3 h 33"/>
                <a:gd name="T62" fmla="*/ 16 w 86"/>
                <a:gd name="T63" fmla="*/ 3 h 33"/>
                <a:gd name="T64" fmla="*/ 10 w 86"/>
                <a:gd name="T65" fmla="*/ 3 h 33"/>
                <a:gd name="T66" fmla="*/ 10 w 86"/>
                <a:gd name="T67" fmla="*/ 3 h 33"/>
                <a:gd name="T68" fmla="*/ 4 w 86"/>
                <a:gd name="T69" fmla="*/ 4 h 33"/>
                <a:gd name="T70" fmla="*/ 4 w 86"/>
                <a:gd name="T71" fmla="*/ 4 h 33"/>
                <a:gd name="T72" fmla="*/ 3 w 86"/>
                <a:gd name="T73" fmla="*/ 5 h 33"/>
                <a:gd name="T74" fmla="*/ 3 w 86"/>
                <a:gd name="T75" fmla="*/ 5 h 33"/>
                <a:gd name="T76" fmla="*/ 12 w 86"/>
                <a:gd name="T77" fmla="*/ 13 h 33"/>
                <a:gd name="T78" fmla="*/ 12 w 86"/>
                <a:gd name="T79" fmla="*/ 13 h 33"/>
                <a:gd name="T80" fmla="*/ 67 w 86"/>
                <a:gd name="T81" fmla="*/ 30 h 33"/>
                <a:gd name="T82" fmla="*/ 67 w 86"/>
                <a:gd name="T83" fmla="*/ 30 h 33"/>
                <a:gd name="T84" fmla="*/ 79 w 86"/>
                <a:gd name="T85" fmla="*/ 28 h 33"/>
                <a:gd name="T86" fmla="*/ 16 w 86"/>
                <a:gd name="T87" fmla="*/ 2 h 33"/>
                <a:gd name="T88" fmla="*/ 16 w 86"/>
                <a:gd name="T89" fmla="*/ 0 h 33"/>
                <a:gd name="T90" fmla="*/ 16 w 86"/>
                <a:gd name="T9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33">
                  <a:moveTo>
                    <a:pt x="11" y="16"/>
                  </a:moveTo>
                  <a:cubicBezTo>
                    <a:pt x="3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35" y="1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66" y="5"/>
                    <a:pt x="82" y="8"/>
                    <a:pt x="86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6" y="19"/>
                    <a:pt x="86" y="21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30"/>
                    <a:pt x="78" y="33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51" y="33"/>
                    <a:pt x="27" y="26"/>
                    <a:pt x="11" y="16"/>
                  </a:cubicBezTo>
                  <a:close/>
                  <a:moveTo>
                    <a:pt x="79" y="28"/>
                  </a:moveTo>
                  <a:cubicBezTo>
                    <a:pt x="82" y="27"/>
                    <a:pt x="83" y="25"/>
                    <a:pt x="83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3" y="20"/>
                    <a:pt x="8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2"/>
                    <a:pt x="66" y="8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35" y="4"/>
                    <a:pt x="20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3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3"/>
                    <a:pt x="6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9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28" y="24"/>
                    <a:pt x="52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72" y="30"/>
                    <a:pt x="77" y="30"/>
                    <a:pt x="79" y="28"/>
                  </a:cubicBezTo>
                  <a:close/>
                  <a:moveTo>
                    <a:pt x="16" y="2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2"/>
                    <a:pt x="16" y="2"/>
                    <a:pt x="16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6" name="Freeform 253"/>
            <p:cNvSpPr/>
            <p:nvPr/>
          </p:nvSpPr>
          <p:spPr bwMode="auto">
            <a:xfrm>
              <a:off x="4748213" y="1273175"/>
              <a:ext cx="552450" cy="371475"/>
            </a:xfrm>
            <a:custGeom>
              <a:avLst/>
              <a:gdLst>
                <a:gd name="T0" fmla="*/ 116 w 147"/>
                <a:gd name="T1" fmla="*/ 66 h 99"/>
                <a:gd name="T2" fmla="*/ 33 w 147"/>
                <a:gd name="T3" fmla="*/ 10 h 99"/>
                <a:gd name="T4" fmla="*/ 101 w 147"/>
                <a:gd name="T5" fmla="*/ 88 h 99"/>
                <a:gd name="T6" fmla="*/ 116 w 147"/>
                <a:gd name="T7" fmla="*/ 6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99">
                  <a:moveTo>
                    <a:pt x="116" y="66"/>
                  </a:moveTo>
                  <a:cubicBezTo>
                    <a:pt x="116" y="66"/>
                    <a:pt x="66" y="0"/>
                    <a:pt x="33" y="10"/>
                  </a:cubicBezTo>
                  <a:cubicBezTo>
                    <a:pt x="0" y="20"/>
                    <a:pt x="53" y="76"/>
                    <a:pt x="101" y="88"/>
                  </a:cubicBezTo>
                  <a:cubicBezTo>
                    <a:pt x="147" y="99"/>
                    <a:pt x="116" y="66"/>
                    <a:pt x="1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7" name="Freeform 254"/>
            <p:cNvSpPr>
              <a:spLocks noEditPoints="1"/>
            </p:cNvSpPr>
            <p:nvPr/>
          </p:nvSpPr>
          <p:spPr bwMode="auto">
            <a:xfrm>
              <a:off x="4827588" y="1303338"/>
              <a:ext cx="401638" cy="315913"/>
            </a:xfrm>
            <a:custGeom>
              <a:avLst/>
              <a:gdLst>
                <a:gd name="T0" fmla="*/ 80 w 107"/>
                <a:gd name="T1" fmla="*/ 81 h 84"/>
                <a:gd name="T2" fmla="*/ 0 w 107"/>
                <a:gd name="T3" fmla="*/ 14 h 84"/>
                <a:gd name="T4" fmla="*/ 0 w 107"/>
                <a:gd name="T5" fmla="*/ 14 h 84"/>
                <a:gd name="T6" fmla="*/ 12 w 107"/>
                <a:gd name="T7" fmla="*/ 1 h 84"/>
                <a:gd name="T8" fmla="*/ 12 w 107"/>
                <a:gd name="T9" fmla="*/ 1 h 84"/>
                <a:gd name="T10" fmla="*/ 19 w 107"/>
                <a:gd name="T11" fmla="*/ 0 h 84"/>
                <a:gd name="T12" fmla="*/ 19 w 107"/>
                <a:gd name="T13" fmla="*/ 0 h 84"/>
                <a:gd name="T14" fmla="*/ 96 w 107"/>
                <a:gd name="T15" fmla="*/ 57 h 84"/>
                <a:gd name="T16" fmla="*/ 96 w 107"/>
                <a:gd name="T17" fmla="*/ 57 h 84"/>
                <a:gd name="T18" fmla="*/ 96 w 107"/>
                <a:gd name="T19" fmla="*/ 57 h 84"/>
                <a:gd name="T20" fmla="*/ 96 w 107"/>
                <a:gd name="T21" fmla="*/ 57 h 84"/>
                <a:gd name="T22" fmla="*/ 96 w 107"/>
                <a:gd name="T23" fmla="*/ 57 h 84"/>
                <a:gd name="T24" fmla="*/ 96 w 107"/>
                <a:gd name="T25" fmla="*/ 57 h 84"/>
                <a:gd name="T26" fmla="*/ 96 w 107"/>
                <a:gd name="T27" fmla="*/ 57 h 84"/>
                <a:gd name="T28" fmla="*/ 96 w 107"/>
                <a:gd name="T29" fmla="*/ 57 h 84"/>
                <a:gd name="T30" fmla="*/ 95 w 107"/>
                <a:gd name="T31" fmla="*/ 58 h 84"/>
                <a:gd name="T32" fmla="*/ 94 w 107"/>
                <a:gd name="T33" fmla="*/ 59 h 84"/>
                <a:gd name="T34" fmla="*/ 94 w 107"/>
                <a:gd name="T35" fmla="*/ 59 h 84"/>
                <a:gd name="T36" fmla="*/ 68 w 107"/>
                <a:gd name="T37" fmla="*/ 31 h 84"/>
                <a:gd name="T38" fmla="*/ 68 w 107"/>
                <a:gd name="T39" fmla="*/ 31 h 84"/>
                <a:gd name="T40" fmla="*/ 19 w 107"/>
                <a:gd name="T41" fmla="*/ 3 h 84"/>
                <a:gd name="T42" fmla="*/ 19 w 107"/>
                <a:gd name="T43" fmla="*/ 3 h 84"/>
                <a:gd name="T44" fmla="*/ 13 w 107"/>
                <a:gd name="T45" fmla="*/ 3 h 84"/>
                <a:gd name="T46" fmla="*/ 13 w 107"/>
                <a:gd name="T47" fmla="*/ 3 h 84"/>
                <a:gd name="T48" fmla="*/ 3 w 107"/>
                <a:gd name="T49" fmla="*/ 14 h 84"/>
                <a:gd name="T50" fmla="*/ 3 w 107"/>
                <a:gd name="T51" fmla="*/ 14 h 84"/>
                <a:gd name="T52" fmla="*/ 81 w 107"/>
                <a:gd name="T53" fmla="*/ 78 h 84"/>
                <a:gd name="T54" fmla="*/ 81 w 107"/>
                <a:gd name="T55" fmla="*/ 78 h 84"/>
                <a:gd name="T56" fmla="*/ 96 w 107"/>
                <a:gd name="T57" fmla="*/ 81 h 84"/>
                <a:gd name="T58" fmla="*/ 96 w 107"/>
                <a:gd name="T59" fmla="*/ 81 h 84"/>
                <a:gd name="T60" fmla="*/ 104 w 107"/>
                <a:gd name="T61" fmla="*/ 76 h 84"/>
                <a:gd name="T62" fmla="*/ 104 w 107"/>
                <a:gd name="T63" fmla="*/ 76 h 84"/>
                <a:gd name="T64" fmla="*/ 99 w 107"/>
                <a:gd name="T65" fmla="*/ 65 h 84"/>
                <a:gd name="T66" fmla="*/ 99 w 107"/>
                <a:gd name="T67" fmla="*/ 65 h 84"/>
                <a:gd name="T68" fmla="*/ 94 w 107"/>
                <a:gd name="T69" fmla="*/ 59 h 84"/>
                <a:gd name="T70" fmla="*/ 94 w 107"/>
                <a:gd name="T71" fmla="*/ 59 h 84"/>
                <a:gd name="T72" fmla="*/ 95 w 107"/>
                <a:gd name="T73" fmla="*/ 58 h 84"/>
                <a:gd name="T74" fmla="*/ 96 w 107"/>
                <a:gd name="T75" fmla="*/ 57 h 84"/>
                <a:gd name="T76" fmla="*/ 107 w 107"/>
                <a:gd name="T77" fmla="*/ 76 h 84"/>
                <a:gd name="T78" fmla="*/ 107 w 107"/>
                <a:gd name="T79" fmla="*/ 76 h 84"/>
                <a:gd name="T80" fmla="*/ 104 w 107"/>
                <a:gd name="T81" fmla="*/ 82 h 84"/>
                <a:gd name="T82" fmla="*/ 104 w 107"/>
                <a:gd name="T83" fmla="*/ 82 h 84"/>
                <a:gd name="T84" fmla="*/ 96 w 107"/>
                <a:gd name="T85" fmla="*/ 84 h 84"/>
                <a:gd name="T86" fmla="*/ 96 w 107"/>
                <a:gd name="T87" fmla="*/ 84 h 84"/>
                <a:gd name="T88" fmla="*/ 80 w 107"/>
                <a:gd name="T89" fmla="*/ 81 h 84"/>
                <a:gd name="T90" fmla="*/ 96 w 107"/>
                <a:gd name="T91" fmla="*/ 57 h 84"/>
                <a:gd name="T92" fmla="*/ 96 w 107"/>
                <a:gd name="T93" fmla="*/ 57 h 84"/>
                <a:gd name="T94" fmla="*/ 96 w 107"/>
                <a:gd name="T95" fmla="*/ 57 h 84"/>
                <a:gd name="T96" fmla="*/ 96 w 107"/>
                <a:gd name="T97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7" h="84">
                  <a:moveTo>
                    <a:pt x="80" y="81"/>
                  </a:moveTo>
                  <a:cubicBezTo>
                    <a:pt x="42" y="71"/>
                    <a:pt x="1" y="3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"/>
                    <a:pt x="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6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52" y="0"/>
                    <a:pt x="94" y="54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83" y="45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53" y="16"/>
                    <a:pt x="34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6" y="5"/>
                    <a:pt x="4" y="9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32"/>
                    <a:pt x="43" y="69"/>
                    <a:pt x="81" y="78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7" y="80"/>
                    <a:pt x="92" y="81"/>
                    <a:pt x="96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03" y="80"/>
                    <a:pt x="104" y="79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3"/>
                    <a:pt x="101" y="69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96" y="62"/>
                    <a:pt x="94" y="59"/>
                    <a:pt x="94" y="59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7" y="58"/>
                    <a:pt x="107" y="68"/>
                    <a:pt x="107" y="76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7" y="78"/>
                    <a:pt x="106" y="80"/>
                    <a:pt x="104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2" y="83"/>
                    <a:pt x="99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2" y="84"/>
                    <a:pt x="87" y="83"/>
                    <a:pt x="80" y="81"/>
                  </a:cubicBezTo>
                  <a:close/>
                  <a:moveTo>
                    <a:pt x="96" y="57"/>
                  </a:move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8" name="Freeform 255"/>
            <p:cNvSpPr>
              <a:spLocks noEditPoints="1"/>
            </p:cNvSpPr>
            <p:nvPr/>
          </p:nvSpPr>
          <p:spPr bwMode="auto">
            <a:xfrm>
              <a:off x="4879976" y="1336675"/>
              <a:ext cx="304800" cy="249238"/>
            </a:xfrm>
            <a:custGeom>
              <a:avLst/>
              <a:gdLst>
                <a:gd name="T0" fmla="*/ 62 w 81"/>
                <a:gd name="T1" fmla="*/ 63 h 66"/>
                <a:gd name="T2" fmla="*/ 0 w 81"/>
                <a:gd name="T3" fmla="*/ 11 h 66"/>
                <a:gd name="T4" fmla="*/ 0 w 81"/>
                <a:gd name="T5" fmla="*/ 11 h 66"/>
                <a:gd name="T6" fmla="*/ 8 w 81"/>
                <a:gd name="T7" fmla="*/ 1 h 66"/>
                <a:gd name="T8" fmla="*/ 8 w 81"/>
                <a:gd name="T9" fmla="*/ 1 h 66"/>
                <a:gd name="T10" fmla="*/ 12 w 81"/>
                <a:gd name="T11" fmla="*/ 0 h 66"/>
                <a:gd name="T12" fmla="*/ 12 w 81"/>
                <a:gd name="T13" fmla="*/ 0 h 66"/>
                <a:gd name="T14" fmla="*/ 71 w 81"/>
                <a:gd name="T15" fmla="*/ 48 h 66"/>
                <a:gd name="T16" fmla="*/ 71 w 81"/>
                <a:gd name="T17" fmla="*/ 48 h 66"/>
                <a:gd name="T18" fmla="*/ 71 w 81"/>
                <a:gd name="T19" fmla="*/ 48 h 66"/>
                <a:gd name="T20" fmla="*/ 71 w 81"/>
                <a:gd name="T21" fmla="*/ 48 h 66"/>
                <a:gd name="T22" fmla="*/ 71 w 81"/>
                <a:gd name="T23" fmla="*/ 48 h 66"/>
                <a:gd name="T24" fmla="*/ 71 w 81"/>
                <a:gd name="T25" fmla="*/ 48 h 66"/>
                <a:gd name="T26" fmla="*/ 71 w 81"/>
                <a:gd name="T27" fmla="*/ 48 h 66"/>
                <a:gd name="T28" fmla="*/ 71 w 81"/>
                <a:gd name="T29" fmla="*/ 48 h 66"/>
                <a:gd name="T30" fmla="*/ 70 w 81"/>
                <a:gd name="T31" fmla="*/ 49 h 66"/>
                <a:gd name="T32" fmla="*/ 69 w 81"/>
                <a:gd name="T33" fmla="*/ 50 h 66"/>
                <a:gd name="T34" fmla="*/ 69 w 81"/>
                <a:gd name="T35" fmla="*/ 50 h 66"/>
                <a:gd name="T36" fmla="*/ 47 w 81"/>
                <a:gd name="T37" fmla="*/ 27 h 66"/>
                <a:gd name="T38" fmla="*/ 47 w 81"/>
                <a:gd name="T39" fmla="*/ 27 h 66"/>
                <a:gd name="T40" fmla="*/ 12 w 81"/>
                <a:gd name="T41" fmla="*/ 3 h 66"/>
                <a:gd name="T42" fmla="*/ 12 w 81"/>
                <a:gd name="T43" fmla="*/ 3 h 66"/>
                <a:gd name="T44" fmla="*/ 9 w 81"/>
                <a:gd name="T45" fmla="*/ 4 h 66"/>
                <a:gd name="T46" fmla="*/ 9 w 81"/>
                <a:gd name="T47" fmla="*/ 4 h 66"/>
                <a:gd name="T48" fmla="*/ 3 w 81"/>
                <a:gd name="T49" fmla="*/ 11 h 66"/>
                <a:gd name="T50" fmla="*/ 3 w 81"/>
                <a:gd name="T51" fmla="*/ 11 h 66"/>
                <a:gd name="T52" fmla="*/ 63 w 81"/>
                <a:gd name="T53" fmla="*/ 60 h 66"/>
                <a:gd name="T54" fmla="*/ 63 w 81"/>
                <a:gd name="T55" fmla="*/ 60 h 66"/>
                <a:gd name="T56" fmla="*/ 75 w 81"/>
                <a:gd name="T57" fmla="*/ 63 h 66"/>
                <a:gd name="T58" fmla="*/ 75 w 81"/>
                <a:gd name="T59" fmla="*/ 63 h 66"/>
                <a:gd name="T60" fmla="*/ 78 w 81"/>
                <a:gd name="T61" fmla="*/ 62 h 66"/>
                <a:gd name="T62" fmla="*/ 78 w 81"/>
                <a:gd name="T63" fmla="*/ 62 h 66"/>
                <a:gd name="T64" fmla="*/ 73 w 81"/>
                <a:gd name="T65" fmla="*/ 55 h 66"/>
                <a:gd name="T66" fmla="*/ 73 w 81"/>
                <a:gd name="T67" fmla="*/ 55 h 66"/>
                <a:gd name="T68" fmla="*/ 69 w 81"/>
                <a:gd name="T69" fmla="*/ 50 h 66"/>
                <a:gd name="T70" fmla="*/ 69 w 81"/>
                <a:gd name="T71" fmla="*/ 50 h 66"/>
                <a:gd name="T72" fmla="*/ 70 w 81"/>
                <a:gd name="T73" fmla="*/ 49 h 66"/>
                <a:gd name="T74" fmla="*/ 71 w 81"/>
                <a:gd name="T75" fmla="*/ 48 h 66"/>
                <a:gd name="T76" fmla="*/ 81 w 81"/>
                <a:gd name="T77" fmla="*/ 62 h 66"/>
                <a:gd name="T78" fmla="*/ 81 w 81"/>
                <a:gd name="T79" fmla="*/ 62 h 66"/>
                <a:gd name="T80" fmla="*/ 79 w 81"/>
                <a:gd name="T81" fmla="*/ 65 h 66"/>
                <a:gd name="T82" fmla="*/ 79 w 81"/>
                <a:gd name="T83" fmla="*/ 65 h 66"/>
                <a:gd name="T84" fmla="*/ 75 w 81"/>
                <a:gd name="T85" fmla="*/ 66 h 66"/>
                <a:gd name="T86" fmla="*/ 75 w 81"/>
                <a:gd name="T87" fmla="*/ 66 h 66"/>
                <a:gd name="T88" fmla="*/ 62 w 81"/>
                <a:gd name="T89" fmla="*/ 63 h 66"/>
                <a:gd name="T90" fmla="*/ 71 w 81"/>
                <a:gd name="T91" fmla="*/ 48 h 66"/>
                <a:gd name="T92" fmla="*/ 71 w 81"/>
                <a:gd name="T93" fmla="*/ 48 h 66"/>
                <a:gd name="T94" fmla="*/ 71 w 81"/>
                <a:gd name="T95" fmla="*/ 48 h 66"/>
                <a:gd name="T96" fmla="*/ 71 w 81"/>
                <a:gd name="T97" fmla="*/ 4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" h="66">
                  <a:moveTo>
                    <a:pt x="62" y="63"/>
                  </a:moveTo>
                  <a:cubicBezTo>
                    <a:pt x="33" y="53"/>
                    <a:pt x="0" y="2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3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33" y="1"/>
                    <a:pt x="69" y="45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59" y="38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36" y="15"/>
                    <a:pt x="21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4" y="6"/>
                    <a:pt x="3" y="8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24"/>
                    <a:pt x="35" y="51"/>
                    <a:pt x="63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9" y="62"/>
                    <a:pt x="73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8" y="63"/>
                    <a:pt x="77" y="63"/>
                    <a:pt x="78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8" y="61"/>
                    <a:pt x="76" y="57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1" y="52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2" y="49"/>
                    <a:pt x="80" y="57"/>
                    <a:pt x="81" y="62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1" y="63"/>
                    <a:pt x="80" y="64"/>
                    <a:pt x="79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8" y="66"/>
                    <a:pt x="77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2" y="66"/>
                    <a:pt x="68" y="65"/>
                    <a:pt x="62" y="63"/>
                  </a:cubicBezTo>
                  <a:close/>
                  <a:moveTo>
                    <a:pt x="71" y="48"/>
                  </a:move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89" name="Freeform 256"/>
            <p:cNvSpPr/>
            <p:nvPr/>
          </p:nvSpPr>
          <p:spPr bwMode="auto">
            <a:xfrm>
              <a:off x="4733926" y="1506538"/>
              <a:ext cx="566738" cy="244475"/>
            </a:xfrm>
            <a:custGeom>
              <a:avLst/>
              <a:gdLst>
                <a:gd name="T0" fmla="*/ 113 w 151"/>
                <a:gd name="T1" fmla="*/ 29 h 65"/>
                <a:gd name="T2" fmla="*/ 22 w 151"/>
                <a:gd name="T3" fmla="*/ 23 h 65"/>
                <a:gd name="T4" fmla="*/ 111 w 151"/>
                <a:gd name="T5" fmla="*/ 53 h 65"/>
                <a:gd name="T6" fmla="*/ 113 w 151"/>
                <a:gd name="T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65">
                  <a:moveTo>
                    <a:pt x="113" y="29"/>
                  </a:moveTo>
                  <a:cubicBezTo>
                    <a:pt x="113" y="29"/>
                    <a:pt x="43" y="0"/>
                    <a:pt x="22" y="23"/>
                  </a:cubicBezTo>
                  <a:cubicBezTo>
                    <a:pt x="0" y="45"/>
                    <a:pt x="67" y="65"/>
                    <a:pt x="111" y="53"/>
                  </a:cubicBezTo>
                  <a:cubicBezTo>
                    <a:pt x="151" y="42"/>
                    <a:pt x="113" y="29"/>
                    <a:pt x="113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0" name="Freeform 257"/>
            <p:cNvSpPr>
              <a:spLocks noEditPoints="1"/>
            </p:cNvSpPr>
            <p:nvPr/>
          </p:nvSpPr>
          <p:spPr bwMode="auto">
            <a:xfrm>
              <a:off x="4794251" y="1555750"/>
              <a:ext cx="431800" cy="168275"/>
            </a:xfrm>
            <a:custGeom>
              <a:avLst/>
              <a:gdLst>
                <a:gd name="T0" fmla="*/ 21 w 115"/>
                <a:gd name="T1" fmla="*/ 38 h 45"/>
                <a:gd name="T2" fmla="*/ 0 w 115"/>
                <a:gd name="T3" fmla="*/ 18 h 45"/>
                <a:gd name="T4" fmla="*/ 0 w 115"/>
                <a:gd name="T5" fmla="*/ 18 h 45"/>
                <a:gd name="T6" fmla="*/ 5 w 115"/>
                <a:gd name="T7" fmla="*/ 8 h 45"/>
                <a:gd name="T8" fmla="*/ 5 w 115"/>
                <a:gd name="T9" fmla="*/ 8 h 45"/>
                <a:gd name="T10" fmla="*/ 32 w 115"/>
                <a:gd name="T11" fmla="*/ 0 h 45"/>
                <a:gd name="T12" fmla="*/ 32 w 115"/>
                <a:gd name="T13" fmla="*/ 0 h 45"/>
                <a:gd name="T14" fmla="*/ 97 w 115"/>
                <a:gd name="T15" fmla="*/ 15 h 45"/>
                <a:gd name="T16" fmla="*/ 97 w 115"/>
                <a:gd name="T17" fmla="*/ 15 h 45"/>
                <a:gd name="T18" fmla="*/ 106 w 115"/>
                <a:gd name="T19" fmla="*/ 19 h 45"/>
                <a:gd name="T20" fmla="*/ 106 w 115"/>
                <a:gd name="T21" fmla="*/ 19 h 45"/>
                <a:gd name="T22" fmla="*/ 115 w 115"/>
                <a:gd name="T23" fmla="*/ 29 h 45"/>
                <a:gd name="T24" fmla="*/ 115 w 115"/>
                <a:gd name="T25" fmla="*/ 29 h 45"/>
                <a:gd name="T26" fmla="*/ 95 w 115"/>
                <a:gd name="T27" fmla="*/ 42 h 45"/>
                <a:gd name="T28" fmla="*/ 95 w 115"/>
                <a:gd name="T29" fmla="*/ 42 h 45"/>
                <a:gd name="T30" fmla="*/ 66 w 115"/>
                <a:gd name="T31" fmla="*/ 45 h 45"/>
                <a:gd name="T32" fmla="*/ 66 w 115"/>
                <a:gd name="T33" fmla="*/ 45 h 45"/>
                <a:gd name="T34" fmla="*/ 21 w 115"/>
                <a:gd name="T35" fmla="*/ 38 h 45"/>
                <a:gd name="T36" fmla="*/ 7 w 115"/>
                <a:gd name="T37" fmla="*/ 11 h 45"/>
                <a:gd name="T38" fmla="*/ 3 w 115"/>
                <a:gd name="T39" fmla="*/ 18 h 45"/>
                <a:gd name="T40" fmla="*/ 3 w 115"/>
                <a:gd name="T41" fmla="*/ 18 h 45"/>
                <a:gd name="T42" fmla="*/ 22 w 115"/>
                <a:gd name="T43" fmla="*/ 35 h 45"/>
                <a:gd name="T44" fmla="*/ 22 w 115"/>
                <a:gd name="T45" fmla="*/ 35 h 45"/>
                <a:gd name="T46" fmla="*/ 66 w 115"/>
                <a:gd name="T47" fmla="*/ 42 h 45"/>
                <a:gd name="T48" fmla="*/ 66 w 115"/>
                <a:gd name="T49" fmla="*/ 42 h 45"/>
                <a:gd name="T50" fmla="*/ 94 w 115"/>
                <a:gd name="T51" fmla="*/ 39 h 45"/>
                <a:gd name="T52" fmla="*/ 94 w 115"/>
                <a:gd name="T53" fmla="*/ 39 h 45"/>
                <a:gd name="T54" fmla="*/ 112 w 115"/>
                <a:gd name="T55" fmla="*/ 29 h 45"/>
                <a:gd name="T56" fmla="*/ 112 w 115"/>
                <a:gd name="T57" fmla="*/ 29 h 45"/>
                <a:gd name="T58" fmla="*/ 104 w 115"/>
                <a:gd name="T59" fmla="*/ 21 h 45"/>
                <a:gd name="T60" fmla="*/ 104 w 115"/>
                <a:gd name="T61" fmla="*/ 21 h 45"/>
                <a:gd name="T62" fmla="*/ 96 w 115"/>
                <a:gd name="T63" fmla="*/ 18 h 45"/>
                <a:gd name="T64" fmla="*/ 96 w 115"/>
                <a:gd name="T65" fmla="*/ 18 h 45"/>
                <a:gd name="T66" fmla="*/ 97 w 115"/>
                <a:gd name="T67" fmla="*/ 16 h 45"/>
                <a:gd name="T68" fmla="*/ 97 w 115"/>
                <a:gd name="T69" fmla="*/ 15 h 45"/>
                <a:gd name="T70" fmla="*/ 97 w 115"/>
                <a:gd name="T71" fmla="*/ 16 h 45"/>
                <a:gd name="T72" fmla="*/ 96 w 115"/>
                <a:gd name="T73" fmla="*/ 18 h 45"/>
                <a:gd name="T74" fmla="*/ 96 w 115"/>
                <a:gd name="T75" fmla="*/ 18 h 45"/>
                <a:gd name="T76" fmla="*/ 74 w 115"/>
                <a:gd name="T77" fmla="*/ 10 h 45"/>
                <a:gd name="T78" fmla="*/ 74 w 115"/>
                <a:gd name="T79" fmla="*/ 10 h 45"/>
                <a:gd name="T80" fmla="*/ 32 w 115"/>
                <a:gd name="T81" fmla="*/ 3 h 45"/>
                <a:gd name="T82" fmla="*/ 32 w 115"/>
                <a:gd name="T83" fmla="*/ 3 h 45"/>
                <a:gd name="T84" fmla="*/ 32 w 115"/>
                <a:gd name="T85" fmla="*/ 3 h 45"/>
                <a:gd name="T86" fmla="*/ 32 w 115"/>
                <a:gd name="T87" fmla="*/ 3 h 45"/>
                <a:gd name="T88" fmla="*/ 7 w 115"/>
                <a:gd name="T89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45">
                  <a:moveTo>
                    <a:pt x="21" y="38"/>
                  </a:moveTo>
                  <a:cubicBezTo>
                    <a:pt x="9" y="33"/>
                    <a:pt x="0" y="2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2" y="12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1" y="2"/>
                    <a:pt x="2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60" y="0"/>
                    <a:pt x="95" y="14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5"/>
                    <a:pt x="101" y="17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10" y="21"/>
                    <a:pt x="115" y="24"/>
                    <a:pt x="115" y="29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4" y="34"/>
                    <a:pt x="109" y="38"/>
                    <a:pt x="95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86" y="44"/>
                    <a:pt x="76" y="45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50" y="45"/>
                    <a:pt x="34" y="42"/>
                    <a:pt x="21" y="38"/>
                  </a:cubicBezTo>
                  <a:close/>
                  <a:moveTo>
                    <a:pt x="7" y="11"/>
                  </a:moveTo>
                  <a:cubicBezTo>
                    <a:pt x="4" y="13"/>
                    <a:pt x="3" y="16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4"/>
                    <a:pt x="10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34" y="39"/>
                    <a:pt x="50" y="42"/>
                    <a:pt x="66" y="42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76" y="42"/>
                    <a:pt x="85" y="41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108" y="35"/>
                    <a:pt x="112" y="31"/>
                    <a:pt x="112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7"/>
                    <a:pt x="108" y="23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0" y="19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87" y="14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62" y="6"/>
                    <a:pt x="46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1" y="3"/>
                    <a:pt x="12" y="5"/>
                    <a:pt x="7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1" name="Freeform 258"/>
            <p:cNvSpPr>
              <a:spLocks noEditPoints="1"/>
            </p:cNvSpPr>
            <p:nvPr/>
          </p:nvSpPr>
          <p:spPr bwMode="auto">
            <a:xfrm>
              <a:off x="4846638" y="1581150"/>
              <a:ext cx="333375" cy="117475"/>
            </a:xfrm>
            <a:custGeom>
              <a:avLst/>
              <a:gdLst>
                <a:gd name="T0" fmla="*/ 17 w 89"/>
                <a:gd name="T1" fmla="*/ 26 h 31"/>
                <a:gd name="T2" fmla="*/ 0 w 89"/>
                <a:gd name="T3" fmla="*/ 12 h 31"/>
                <a:gd name="T4" fmla="*/ 0 w 89"/>
                <a:gd name="T5" fmla="*/ 12 h 31"/>
                <a:gd name="T6" fmla="*/ 3 w 89"/>
                <a:gd name="T7" fmla="*/ 4 h 31"/>
                <a:gd name="T8" fmla="*/ 3 w 89"/>
                <a:gd name="T9" fmla="*/ 4 h 31"/>
                <a:gd name="T10" fmla="*/ 18 w 89"/>
                <a:gd name="T11" fmla="*/ 0 h 31"/>
                <a:gd name="T12" fmla="*/ 18 w 89"/>
                <a:gd name="T13" fmla="*/ 0 h 31"/>
                <a:gd name="T14" fmla="*/ 74 w 89"/>
                <a:gd name="T15" fmla="*/ 13 h 31"/>
                <a:gd name="T16" fmla="*/ 74 w 89"/>
                <a:gd name="T17" fmla="*/ 13 h 31"/>
                <a:gd name="T18" fmla="*/ 81 w 89"/>
                <a:gd name="T19" fmla="*/ 15 h 31"/>
                <a:gd name="T20" fmla="*/ 81 w 89"/>
                <a:gd name="T21" fmla="*/ 15 h 31"/>
                <a:gd name="T22" fmla="*/ 89 w 89"/>
                <a:gd name="T23" fmla="*/ 22 h 31"/>
                <a:gd name="T24" fmla="*/ 89 w 89"/>
                <a:gd name="T25" fmla="*/ 22 h 31"/>
                <a:gd name="T26" fmla="*/ 74 w 89"/>
                <a:gd name="T27" fmla="*/ 29 h 31"/>
                <a:gd name="T28" fmla="*/ 74 w 89"/>
                <a:gd name="T29" fmla="*/ 29 h 31"/>
                <a:gd name="T30" fmla="*/ 52 w 89"/>
                <a:gd name="T31" fmla="*/ 31 h 31"/>
                <a:gd name="T32" fmla="*/ 52 w 89"/>
                <a:gd name="T33" fmla="*/ 31 h 31"/>
                <a:gd name="T34" fmla="*/ 17 w 89"/>
                <a:gd name="T35" fmla="*/ 26 h 31"/>
                <a:gd name="T36" fmla="*/ 5 w 89"/>
                <a:gd name="T37" fmla="*/ 6 h 31"/>
                <a:gd name="T38" fmla="*/ 3 w 89"/>
                <a:gd name="T39" fmla="*/ 12 h 31"/>
                <a:gd name="T40" fmla="*/ 3 w 89"/>
                <a:gd name="T41" fmla="*/ 12 h 31"/>
                <a:gd name="T42" fmla="*/ 18 w 89"/>
                <a:gd name="T43" fmla="*/ 23 h 31"/>
                <a:gd name="T44" fmla="*/ 18 w 89"/>
                <a:gd name="T45" fmla="*/ 23 h 31"/>
                <a:gd name="T46" fmla="*/ 52 w 89"/>
                <a:gd name="T47" fmla="*/ 28 h 31"/>
                <a:gd name="T48" fmla="*/ 52 w 89"/>
                <a:gd name="T49" fmla="*/ 28 h 31"/>
                <a:gd name="T50" fmla="*/ 73 w 89"/>
                <a:gd name="T51" fmla="*/ 26 h 31"/>
                <a:gd name="T52" fmla="*/ 73 w 89"/>
                <a:gd name="T53" fmla="*/ 26 h 31"/>
                <a:gd name="T54" fmla="*/ 83 w 89"/>
                <a:gd name="T55" fmla="*/ 23 h 31"/>
                <a:gd name="T56" fmla="*/ 83 w 89"/>
                <a:gd name="T57" fmla="*/ 23 h 31"/>
                <a:gd name="T58" fmla="*/ 86 w 89"/>
                <a:gd name="T59" fmla="*/ 22 h 31"/>
                <a:gd name="T60" fmla="*/ 86 w 89"/>
                <a:gd name="T61" fmla="*/ 22 h 31"/>
                <a:gd name="T62" fmla="*/ 84 w 89"/>
                <a:gd name="T63" fmla="*/ 20 h 31"/>
                <a:gd name="T64" fmla="*/ 84 w 89"/>
                <a:gd name="T65" fmla="*/ 20 h 31"/>
                <a:gd name="T66" fmla="*/ 80 w 89"/>
                <a:gd name="T67" fmla="*/ 18 h 31"/>
                <a:gd name="T68" fmla="*/ 80 w 89"/>
                <a:gd name="T69" fmla="*/ 18 h 31"/>
                <a:gd name="T70" fmla="*/ 74 w 89"/>
                <a:gd name="T71" fmla="*/ 16 h 31"/>
                <a:gd name="T72" fmla="*/ 74 w 89"/>
                <a:gd name="T73" fmla="*/ 16 h 31"/>
                <a:gd name="T74" fmla="*/ 74 w 89"/>
                <a:gd name="T75" fmla="*/ 14 h 31"/>
                <a:gd name="T76" fmla="*/ 74 w 89"/>
                <a:gd name="T77" fmla="*/ 13 h 31"/>
                <a:gd name="T78" fmla="*/ 74 w 89"/>
                <a:gd name="T79" fmla="*/ 14 h 31"/>
                <a:gd name="T80" fmla="*/ 74 w 89"/>
                <a:gd name="T81" fmla="*/ 16 h 31"/>
                <a:gd name="T82" fmla="*/ 73 w 89"/>
                <a:gd name="T83" fmla="*/ 16 h 31"/>
                <a:gd name="T84" fmla="*/ 54 w 89"/>
                <a:gd name="T85" fmla="*/ 9 h 31"/>
                <a:gd name="T86" fmla="*/ 54 w 89"/>
                <a:gd name="T87" fmla="*/ 9 h 31"/>
                <a:gd name="T88" fmla="*/ 18 w 89"/>
                <a:gd name="T89" fmla="*/ 3 h 31"/>
                <a:gd name="T90" fmla="*/ 18 w 89"/>
                <a:gd name="T91" fmla="*/ 3 h 31"/>
                <a:gd name="T92" fmla="*/ 18 w 89"/>
                <a:gd name="T93" fmla="*/ 3 h 31"/>
                <a:gd name="T94" fmla="*/ 18 w 89"/>
                <a:gd name="T95" fmla="*/ 3 h 31"/>
                <a:gd name="T96" fmla="*/ 5 w 89"/>
                <a:gd name="T9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" h="31">
                  <a:moveTo>
                    <a:pt x="17" y="26"/>
                  </a:moveTo>
                  <a:cubicBezTo>
                    <a:pt x="7" y="23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7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1"/>
                    <a:pt x="12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9" y="0"/>
                    <a:pt x="72" y="12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3"/>
                    <a:pt x="78" y="14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4" y="17"/>
                    <a:pt x="88" y="18"/>
                    <a:pt x="89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6"/>
                    <a:pt x="84" y="27"/>
                    <a:pt x="74" y="29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67" y="31"/>
                    <a:pt x="59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39" y="31"/>
                    <a:pt x="27" y="30"/>
                    <a:pt x="17" y="26"/>
                  </a:cubicBezTo>
                  <a:close/>
                  <a:moveTo>
                    <a:pt x="5" y="6"/>
                  </a:moveTo>
                  <a:cubicBezTo>
                    <a:pt x="4" y="8"/>
                    <a:pt x="3" y="10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6"/>
                    <a:pt x="9" y="20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7" y="27"/>
                    <a:pt x="40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9" y="28"/>
                    <a:pt x="67" y="28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8" y="25"/>
                    <a:pt x="81" y="24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5" y="22"/>
                    <a:pt x="86" y="22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85" y="21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3" y="19"/>
                    <a:pt x="81" y="19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7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6"/>
                    <a:pt x="65" y="13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2" y="6"/>
                    <a:pt x="2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2" y="3"/>
                    <a:pt x="8" y="4"/>
                    <a:pt x="5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2" name="Freeform 259"/>
            <p:cNvSpPr/>
            <p:nvPr/>
          </p:nvSpPr>
          <p:spPr bwMode="auto">
            <a:xfrm>
              <a:off x="4797426" y="1520825"/>
              <a:ext cx="742950" cy="669925"/>
            </a:xfrm>
            <a:custGeom>
              <a:avLst/>
              <a:gdLst>
                <a:gd name="T0" fmla="*/ 140 w 198"/>
                <a:gd name="T1" fmla="*/ 4 h 178"/>
                <a:gd name="T2" fmla="*/ 142 w 198"/>
                <a:gd name="T3" fmla="*/ 118 h 178"/>
                <a:gd name="T4" fmla="*/ 139 w 198"/>
                <a:gd name="T5" fmla="*/ 142 h 178"/>
                <a:gd name="T6" fmla="*/ 105 w 198"/>
                <a:gd name="T7" fmla="*/ 169 h 178"/>
                <a:gd name="T8" fmla="*/ 69 w 198"/>
                <a:gd name="T9" fmla="*/ 163 h 178"/>
                <a:gd name="T10" fmla="*/ 55 w 198"/>
                <a:gd name="T11" fmla="*/ 86 h 178"/>
                <a:gd name="T12" fmla="*/ 115 w 198"/>
                <a:gd name="T13" fmla="*/ 10 h 178"/>
                <a:gd name="T14" fmla="*/ 140 w 198"/>
                <a:gd name="T15" fmla="*/ 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78">
                  <a:moveTo>
                    <a:pt x="140" y="4"/>
                  </a:moveTo>
                  <a:cubicBezTo>
                    <a:pt x="140" y="4"/>
                    <a:pt x="198" y="99"/>
                    <a:pt x="142" y="118"/>
                  </a:cubicBezTo>
                  <a:cubicBezTo>
                    <a:pt x="142" y="118"/>
                    <a:pt x="129" y="121"/>
                    <a:pt x="139" y="142"/>
                  </a:cubicBezTo>
                  <a:cubicBezTo>
                    <a:pt x="149" y="164"/>
                    <a:pt x="120" y="178"/>
                    <a:pt x="105" y="169"/>
                  </a:cubicBezTo>
                  <a:cubicBezTo>
                    <a:pt x="82" y="156"/>
                    <a:pt x="86" y="151"/>
                    <a:pt x="69" y="163"/>
                  </a:cubicBezTo>
                  <a:cubicBezTo>
                    <a:pt x="53" y="175"/>
                    <a:pt x="0" y="123"/>
                    <a:pt x="55" y="86"/>
                  </a:cubicBezTo>
                  <a:cubicBezTo>
                    <a:pt x="110" y="48"/>
                    <a:pt x="113" y="21"/>
                    <a:pt x="115" y="10"/>
                  </a:cubicBezTo>
                  <a:cubicBezTo>
                    <a:pt x="117" y="0"/>
                    <a:pt x="140" y="4"/>
                    <a:pt x="140" y="4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3" name="Freeform 260"/>
            <p:cNvSpPr>
              <a:spLocks noEditPoints="1"/>
            </p:cNvSpPr>
            <p:nvPr/>
          </p:nvSpPr>
          <p:spPr bwMode="auto">
            <a:xfrm>
              <a:off x="4906963" y="1528763"/>
              <a:ext cx="522288" cy="642938"/>
            </a:xfrm>
            <a:custGeom>
              <a:avLst/>
              <a:gdLst>
                <a:gd name="T0" fmla="*/ 53 w 139"/>
                <a:gd name="T1" fmla="*/ 156 h 171"/>
                <a:gd name="T2" fmla="*/ 41 w 139"/>
                <a:gd name="T3" fmla="*/ 162 h 171"/>
                <a:gd name="T4" fmla="*/ 34 w 139"/>
                <a:gd name="T5" fmla="*/ 164 h 171"/>
                <a:gd name="T6" fmla="*/ 0 w 139"/>
                <a:gd name="T7" fmla="*/ 122 h 171"/>
                <a:gd name="T8" fmla="*/ 25 w 139"/>
                <a:gd name="T9" fmla="*/ 82 h 171"/>
                <a:gd name="T10" fmla="*/ 84 w 139"/>
                <a:gd name="T11" fmla="*/ 8 h 171"/>
                <a:gd name="T12" fmla="*/ 101 w 139"/>
                <a:gd name="T13" fmla="*/ 0 h 171"/>
                <a:gd name="T14" fmla="*/ 112 w 139"/>
                <a:gd name="T15" fmla="*/ 1 h 171"/>
                <a:gd name="T16" fmla="*/ 111 w 139"/>
                <a:gd name="T17" fmla="*/ 2 h 171"/>
                <a:gd name="T18" fmla="*/ 113 w 139"/>
                <a:gd name="T19" fmla="*/ 1 h 171"/>
                <a:gd name="T20" fmla="*/ 139 w 139"/>
                <a:gd name="T21" fmla="*/ 79 h 171"/>
                <a:gd name="T22" fmla="*/ 113 w 139"/>
                <a:gd name="T23" fmla="*/ 117 h 171"/>
                <a:gd name="T24" fmla="*/ 113 w 139"/>
                <a:gd name="T25" fmla="*/ 117 h 171"/>
                <a:gd name="T26" fmla="*/ 112 w 139"/>
                <a:gd name="T27" fmla="*/ 118 h 171"/>
                <a:gd name="T28" fmla="*/ 110 w 139"/>
                <a:gd name="T29" fmla="*/ 119 h 171"/>
                <a:gd name="T30" fmla="*/ 108 w 139"/>
                <a:gd name="T31" fmla="*/ 126 h 171"/>
                <a:gd name="T32" fmla="*/ 111 w 139"/>
                <a:gd name="T33" fmla="*/ 139 h 171"/>
                <a:gd name="T34" fmla="*/ 113 w 139"/>
                <a:gd name="T35" fmla="*/ 149 h 171"/>
                <a:gd name="T36" fmla="*/ 87 w 139"/>
                <a:gd name="T37" fmla="*/ 171 h 171"/>
                <a:gd name="T38" fmla="*/ 76 w 139"/>
                <a:gd name="T39" fmla="*/ 165 h 171"/>
                <a:gd name="T40" fmla="*/ 87 w 139"/>
                <a:gd name="T41" fmla="*/ 168 h 171"/>
                <a:gd name="T42" fmla="*/ 110 w 139"/>
                <a:gd name="T43" fmla="*/ 149 h 171"/>
                <a:gd name="T44" fmla="*/ 108 w 139"/>
                <a:gd name="T45" fmla="*/ 140 h 171"/>
                <a:gd name="T46" fmla="*/ 105 w 139"/>
                <a:gd name="T47" fmla="*/ 126 h 171"/>
                <a:gd name="T48" fmla="*/ 112 w 139"/>
                <a:gd name="T49" fmla="*/ 114 h 171"/>
                <a:gd name="T50" fmla="*/ 136 w 139"/>
                <a:gd name="T51" fmla="*/ 79 h 171"/>
                <a:gd name="T52" fmla="*/ 123 w 139"/>
                <a:gd name="T53" fmla="*/ 29 h 171"/>
                <a:gd name="T54" fmla="*/ 110 w 139"/>
                <a:gd name="T55" fmla="*/ 4 h 171"/>
                <a:gd name="T56" fmla="*/ 101 w 139"/>
                <a:gd name="T57" fmla="*/ 3 h 171"/>
                <a:gd name="T58" fmla="*/ 87 w 139"/>
                <a:gd name="T59" fmla="*/ 9 h 171"/>
                <a:gd name="T60" fmla="*/ 27 w 139"/>
                <a:gd name="T61" fmla="*/ 85 h 171"/>
                <a:gd name="T62" fmla="*/ 3 w 139"/>
                <a:gd name="T63" fmla="*/ 122 h 171"/>
                <a:gd name="T64" fmla="*/ 14 w 139"/>
                <a:gd name="T65" fmla="*/ 150 h 171"/>
                <a:gd name="T66" fmla="*/ 34 w 139"/>
                <a:gd name="T67" fmla="*/ 161 h 171"/>
                <a:gd name="T68" fmla="*/ 40 w 139"/>
                <a:gd name="T69" fmla="*/ 160 h 171"/>
                <a:gd name="T70" fmla="*/ 53 w 139"/>
                <a:gd name="T71" fmla="*/ 15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71">
                  <a:moveTo>
                    <a:pt x="75" y="168"/>
                  </a:moveTo>
                  <a:cubicBezTo>
                    <a:pt x="61" y="160"/>
                    <a:pt x="57" y="155"/>
                    <a:pt x="53" y="156"/>
                  </a:cubicBezTo>
                  <a:cubicBezTo>
                    <a:pt x="53" y="156"/>
                    <a:pt x="53" y="156"/>
                    <a:pt x="53" y="156"/>
                  </a:cubicBezTo>
                  <a:cubicBezTo>
                    <a:pt x="51" y="155"/>
                    <a:pt x="48" y="157"/>
                    <a:pt x="41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39" y="164"/>
                    <a:pt x="37" y="164"/>
                    <a:pt x="34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20" y="164"/>
                    <a:pt x="0" y="145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09"/>
                    <a:pt x="7" y="94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80" y="45"/>
                    <a:pt x="82" y="19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6" y="1"/>
                    <a:pt x="95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7" y="0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2"/>
                    <a:pt x="139" y="44"/>
                    <a:pt x="139" y="79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9" y="96"/>
                    <a:pt x="132" y="111"/>
                    <a:pt x="113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3" y="117"/>
                    <a:pt x="113" y="117"/>
                    <a:pt x="112" y="118"/>
                  </a:cubicBezTo>
                  <a:cubicBezTo>
                    <a:pt x="112" y="118"/>
                    <a:pt x="112" y="118"/>
                    <a:pt x="112" y="118"/>
                  </a:cubicBezTo>
                  <a:cubicBezTo>
                    <a:pt x="112" y="118"/>
                    <a:pt x="111" y="118"/>
                    <a:pt x="110" y="119"/>
                  </a:cubicBezTo>
                  <a:cubicBezTo>
                    <a:pt x="110" y="119"/>
                    <a:pt x="110" y="119"/>
                    <a:pt x="110" y="119"/>
                  </a:cubicBezTo>
                  <a:cubicBezTo>
                    <a:pt x="109" y="120"/>
                    <a:pt x="108" y="122"/>
                    <a:pt x="108" y="126"/>
                  </a:cubicBezTo>
                  <a:cubicBezTo>
                    <a:pt x="108" y="126"/>
                    <a:pt x="108" y="126"/>
                    <a:pt x="108" y="126"/>
                  </a:cubicBezTo>
                  <a:cubicBezTo>
                    <a:pt x="108" y="129"/>
                    <a:pt x="108" y="134"/>
                    <a:pt x="111" y="139"/>
                  </a:cubicBezTo>
                  <a:cubicBezTo>
                    <a:pt x="111" y="139"/>
                    <a:pt x="111" y="139"/>
                    <a:pt x="111" y="139"/>
                  </a:cubicBezTo>
                  <a:cubicBezTo>
                    <a:pt x="112" y="142"/>
                    <a:pt x="113" y="146"/>
                    <a:pt x="113" y="149"/>
                  </a:cubicBezTo>
                  <a:cubicBezTo>
                    <a:pt x="113" y="149"/>
                    <a:pt x="113" y="149"/>
                    <a:pt x="113" y="149"/>
                  </a:cubicBezTo>
                  <a:cubicBezTo>
                    <a:pt x="113" y="163"/>
                    <a:pt x="99" y="171"/>
                    <a:pt x="87" y="171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3" y="171"/>
                    <a:pt x="78" y="170"/>
                    <a:pt x="75" y="168"/>
                  </a:cubicBezTo>
                  <a:close/>
                  <a:moveTo>
                    <a:pt x="76" y="165"/>
                  </a:moveTo>
                  <a:cubicBezTo>
                    <a:pt x="79" y="167"/>
                    <a:pt x="83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98" y="168"/>
                    <a:pt x="110" y="160"/>
                    <a:pt x="110" y="149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10" y="146"/>
                    <a:pt x="110" y="143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4"/>
                    <a:pt x="105" y="130"/>
                    <a:pt x="105" y="126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5" y="117"/>
                    <a:pt x="112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30" y="108"/>
                    <a:pt x="136" y="95"/>
                    <a:pt x="136" y="79"/>
                  </a:cubicBezTo>
                  <a:cubicBezTo>
                    <a:pt x="136" y="79"/>
                    <a:pt x="136" y="79"/>
                    <a:pt x="136" y="79"/>
                  </a:cubicBezTo>
                  <a:cubicBezTo>
                    <a:pt x="136" y="62"/>
                    <a:pt x="130" y="43"/>
                    <a:pt x="123" y="29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17" y="16"/>
                    <a:pt x="112" y="6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9" y="3"/>
                    <a:pt x="105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95" y="3"/>
                    <a:pt x="88" y="4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5" y="19"/>
                    <a:pt x="82" y="48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9" y="97"/>
                    <a:pt x="3" y="110"/>
                    <a:pt x="3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3" y="132"/>
                    <a:pt x="8" y="142"/>
                    <a:pt x="14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21" y="157"/>
                    <a:pt x="29" y="161"/>
                    <a:pt x="34" y="161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7" y="161"/>
                    <a:pt x="38" y="161"/>
                    <a:pt x="40" y="16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6" y="155"/>
                    <a:pt x="49" y="153"/>
                    <a:pt x="53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9" y="153"/>
                    <a:pt x="63" y="158"/>
                    <a:pt x="76" y="16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4" name="Freeform 261"/>
            <p:cNvSpPr/>
            <p:nvPr/>
          </p:nvSpPr>
          <p:spPr bwMode="auto">
            <a:xfrm>
              <a:off x="5353051" y="1198563"/>
              <a:ext cx="488950" cy="349250"/>
            </a:xfrm>
            <a:custGeom>
              <a:avLst/>
              <a:gdLst>
                <a:gd name="T0" fmla="*/ 0 w 130"/>
                <a:gd name="T1" fmla="*/ 85 h 93"/>
                <a:gd name="T2" fmla="*/ 101 w 130"/>
                <a:gd name="T3" fmla="*/ 24 h 93"/>
                <a:gd name="T4" fmla="*/ 97 w 130"/>
                <a:gd name="T5" fmla="*/ 9 h 93"/>
                <a:gd name="T6" fmla="*/ 105 w 130"/>
                <a:gd name="T7" fmla="*/ 14 h 93"/>
                <a:gd name="T8" fmla="*/ 113 w 130"/>
                <a:gd name="T9" fmla="*/ 2 h 93"/>
                <a:gd name="T10" fmla="*/ 113 w 130"/>
                <a:gd name="T11" fmla="*/ 16 h 93"/>
                <a:gd name="T12" fmla="*/ 124 w 130"/>
                <a:gd name="T13" fmla="*/ 8 h 93"/>
                <a:gd name="T14" fmla="*/ 117 w 130"/>
                <a:gd name="T15" fmla="*/ 20 h 93"/>
                <a:gd name="T16" fmla="*/ 128 w 130"/>
                <a:gd name="T17" fmla="*/ 21 h 93"/>
                <a:gd name="T18" fmla="*/ 119 w 130"/>
                <a:gd name="T19" fmla="*/ 26 h 93"/>
                <a:gd name="T20" fmla="*/ 124 w 130"/>
                <a:gd name="T21" fmla="*/ 32 h 93"/>
                <a:gd name="T22" fmla="*/ 112 w 130"/>
                <a:gd name="T23" fmla="*/ 31 h 93"/>
                <a:gd name="T24" fmla="*/ 2 w 130"/>
                <a:gd name="T25" fmla="*/ 93 h 93"/>
                <a:gd name="T26" fmla="*/ 0 w 130"/>
                <a:gd name="T27" fmla="*/ 8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0" h="93">
                  <a:moveTo>
                    <a:pt x="0" y="85"/>
                  </a:moveTo>
                  <a:cubicBezTo>
                    <a:pt x="0" y="85"/>
                    <a:pt x="73" y="80"/>
                    <a:pt x="101" y="24"/>
                  </a:cubicBezTo>
                  <a:cubicBezTo>
                    <a:pt x="101" y="24"/>
                    <a:pt x="91" y="14"/>
                    <a:pt x="97" y="9"/>
                  </a:cubicBezTo>
                  <a:cubicBezTo>
                    <a:pt x="101" y="5"/>
                    <a:pt x="105" y="14"/>
                    <a:pt x="105" y="14"/>
                  </a:cubicBezTo>
                  <a:cubicBezTo>
                    <a:pt x="105" y="14"/>
                    <a:pt x="107" y="0"/>
                    <a:pt x="113" y="2"/>
                  </a:cubicBezTo>
                  <a:cubicBezTo>
                    <a:pt x="118" y="3"/>
                    <a:pt x="113" y="16"/>
                    <a:pt x="113" y="16"/>
                  </a:cubicBezTo>
                  <a:cubicBezTo>
                    <a:pt x="113" y="16"/>
                    <a:pt x="120" y="5"/>
                    <a:pt x="124" y="8"/>
                  </a:cubicBezTo>
                  <a:cubicBezTo>
                    <a:pt x="129" y="11"/>
                    <a:pt x="117" y="20"/>
                    <a:pt x="117" y="20"/>
                  </a:cubicBezTo>
                  <a:cubicBezTo>
                    <a:pt x="117" y="20"/>
                    <a:pt x="130" y="15"/>
                    <a:pt x="128" y="21"/>
                  </a:cubicBezTo>
                  <a:cubicBezTo>
                    <a:pt x="127" y="27"/>
                    <a:pt x="119" y="26"/>
                    <a:pt x="119" y="26"/>
                  </a:cubicBezTo>
                  <a:cubicBezTo>
                    <a:pt x="119" y="26"/>
                    <a:pt x="127" y="28"/>
                    <a:pt x="124" y="32"/>
                  </a:cubicBezTo>
                  <a:cubicBezTo>
                    <a:pt x="122" y="37"/>
                    <a:pt x="112" y="31"/>
                    <a:pt x="112" y="31"/>
                  </a:cubicBezTo>
                  <a:cubicBezTo>
                    <a:pt x="112" y="31"/>
                    <a:pt x="82" y="87"/>
                    <a:pt x="2" y="93"/>
                  </a:cubicBezTo>
                  <a:lnTo>
                    <a:pt x="0" y="85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5" name="Freeform 262"/>
            <p:cNvSpPr>
              <a:spLocks noEditPoints="1"/>
            </p:cNvSpPr>
            <p:nvPr/>
          </p:nvSpPr>
          <p:spPr bwMode="auto">
            <a:xfrm>
              <a:off x="5345113" y="1198563"/>
              <a:ext cx="496888" cy="352425"/>
            </a:xfrm>
            <a:custGeom>
              <a:avLst/>
              <a:gdLst>
                <a:gd name="T0" fmla="*/ 2 w 132"/>
                <a:gd name="T1" fmla="*/ 85 h 94"/>
                <a:gd name="T2" fmla="*/ 1 w 132"/>
                <a:gd name="T3" fmla="*/ 86 h 94"/>
                <a:gd name="T4" fmla="*/ 2 w 132"/>
                <a:gd name="T5" fmla="*/ 84 h 94"/>
                <a:gd name="T6" fmla="*/ 42 w 132"/>
                <a:gd name="T7" fmla="*/ 74 h 94"/>
                <a:gd name="T8" fmla="*/ 96 w 132"/>
                <a:gd name="T9" fmla="*/ 13 h 94"/>
                <a:gd name="T10" fmla="*/ 98 w 132"/>
                <a:gd name="T11" fmla="*/ 8 h 94"/>
                <a:gd name="T12" fmla="*/ 106 w 132"/>
                <a:gd name="T13" fmla="*/ 10 h 94"/>
                <a:gd name="T14" fmla="*/ 107 w 132"/>
                <a:gd name="T15" fmla="*/ 7 h 94"/>
                <a:gd name="T16" fmla="*/ 115 w 132"/>
                <a:gd name="T17" fmla="*/ 0 h 94"/>
                <a:gd name="T18" fmla="*/ 119 w 132"/>
                <a:gd name="T19" fmla="*/ 6 h 94"/>
                <a:gd name="T20" fmla="*/ 125 w 132"/>
                <a:gd name="T21" fmla="*/ 6 h 94"/>
                <a:gd name="T22" fmla="*/ 127 w 132"/>
                <a:gd name="T23" fmla="*/ 6 h 94"/>
                <a:gd name="T24" fmla="*/ 125 w 132"/>
                <a:gd name="T25" fmla="*/ 17 h 94"/>
                <a:gd name="T26" fmla="*/ 128 w 132"/>
                <a:gd name="T27" fmla="*/ 17 h 94"/>
                <a:gd name="T28" fmla="*/ 132 w 132"/>
                <a:gd name="T29" fmla="*/ 20 h 94"/>
                <a:gd name="T30" fmla="*/ 132 w 132"/>
                <a:gd name="T31" fmla="*/ 21 h 94"/>
                <a:gd name="T32" fmla="*/ 128 w 132"/>
                <a:gd name="T33" fmla="*/ 31 h 94"/>
                <a:gd name="T34" fmla="*/ 128 w 132"/>
                <a:gd name="T35" fmla="*/ 33 h 94"/>
                <a:gd name="T36" fmla="*/ 114 w 132"/>
                <a:gd name="T37" fmla="*/ 33 h 94"/>
                <a:gd name="T38" fmla="*/ 5 w 132"/>
                <a:gd name="T39" fmla="*/ 94 h 94"/>
                <a:gd name="T40" fmla="*/ 3 w 132"/>
                <a:gd name="T41" fmla="*/ 93 h 94"/>
                <a:gd name="T42" fmla="*/ 88 w 132"/>
                <a:gd name="T43" fmla="*/ 59 h 94"/>
                <a:gd name="T44" fmla="*/ 114 w 132"/>
                <a:gd name="T45" fmla="*/ 30 h 94"/>
                <a:gd name="T46" fmla="*/ 117 w 132"/>
                <a:gd name="T47" fmla="*/ 31 h 94"/>
                <a:gd name="T48" fmla="*/ 125 w 132"/>
                <a:gd name="T49" fmla="*/ 31 h 94"/>
                <a:gd name="T50" fmla="*/ 126 w 132"/>
                <a:gd name="T51" fmla="*/ 31 h 94"/>
                <a:gd name="T52" fmla="*/ 120 w 132"/>
                <a:gd name="T53" fmla="*/ 27 h 94"/>
                <a:gd name="T54" fmla="*/ 119 w 132"/>
                <a:gd name="T55" fmla="*/ 26 h 94"/>
                <a:gd name="T56" fmla="*/ 122 w 132"/>
                <a:gd name="T57" fmla="*/ 24 h 94"/>
                <a:gd name="T58" fmla="*/ 129 w 132"/>
                <a:gd name="T59" fmla="*/ 21 h 94"/>
                <a:gd name="T60" fmla="*/ 128 w 132"/>
                <a:gd name="T61" fmla="*/ 20 h 94"/>
                <a:gd name="T62" fmla="*/ 120 w 132"/>
                <a:gd name="T63" fmla="*/ 22 h 94"/>
                <a:gd name="T64" fmla="*/ 118 w 132"/>
                <a:gd name="T65" fmla="*/ 19 h 94"/>
                <a:gd name="T66" fmla="*/ 122 w 132"/>
                <a:gd name="T67" fmla="*/ 15 h 94"/>
                <a:gd name="T68" fmla="*/ 126 w 132"/>
                <a:gd name="T69" fmla="*/ 9 h 94"/>
                <a:gd name="T70" fmla="*/ 125 w 132"/>
                <a:gd name="T71" fmla="*/ 9 h 94"/>
                <a:gd name="T72" fmla="*/ 116 w 132"/>
                <a:gd name="T73" fmla="*/ 16 h 94"/>
                <a:gd name="T74" fmla="*/ 114 w 132"/>
                <a:gd name="T75" fmla="*/ 17 h 94"/>
                <a:gd name="T76" fmla="*/ 116 w 132"/>
                <a:gd name="T77" fmla="*/ 6 h 94"/>
                <a:gd name="T78" fmla="*/ 114 w 132"/>
                <a:gd name="T79" fmla="*/ 3 h 94"/>
                <a:gd name="T80" fmla="*/ 110 w 132"/>
                <a:gd name="T81" fmla="*/ 8 h 94"/>
                <a:gd name="T82" fmla="*/ 108 w 132"/>
                <a:gd name="T83" fmla="*/ 14 h 94"/>
                <a:gd name="T84" fmla="*/ 106 w 132"/>
                <a:gd name="T85" fmla="*/ 14 h 94"/>
                <a:gd name="T86" fmla="*/ 104 w 132"/>
                <a:gd name="T87" fmla="*/ 12 h 94"/>
                <a:gd name="T88" fmla="*/ 100 w 132"/>
                <a:gd name="T89" fmla="*/ 10 h 94"/>
                <a:gd name="T90" fmla="*/ 99 w 132"/>
                <a:gd name="T91" fmla="*/ 13 h 94"/>
                <a:gd name="T92" fmla="*/ 104 w 132"/>
                <a:gd name="T93" fmla="*/ 23 h 94"/>
                <a:gd name="T94" fmla="*/ 105 w 132"/>
                <a:gd name="T95" fmla="*/ 25 h 94"/>
                <a:gd name="T96" fmla="*/ 5 w 132"/>
                <a:gd name="T97" fmla="*/ 9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" h="94">
                  <a:moveTo>
                    <a:pt x="3" y="93"/>
                  </a:moveTo>
                  <a:cubicBezTo>
                    <a:pt x="1" y="86"/>
                    <a:pt x="1" y="86"/>
                    <a:pt x="1" y="86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85"/>
                    <a:pt x="0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4"/>
                    <a:pt x="20" y="82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63" y="66"/>
                    <a:pt x="88" y="51"/>
                    <a:pt x="102" y="24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100" y="22"/>
                    <a:pt x="96" y="18"/>
                    <a:pt x="96" y="13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1"/>
                    <a:pt x="96" y="9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9" y="7"/>
                    <a:pt x="100" y="7"/>
                    <a:pt x="101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3" y="7"/>
                    <a:pt x="105" y="8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7" y="9"/>
                    <a:pt x="107" y="8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8" y="4"/>
                    <a:pt x="110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8" y="1"/>
                    <a:pt x="119" y="4"/>
                    <a:pt x="119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7"/>
                    <a:pt x="119" y="8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20" y="7"/>
                    <a:pt x="122" y="6"/>
                    <a:pt x="125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6" y="6"/>
                    <a:pt x="126" y="6"/>
                    <a:pt x="127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8" y="7"/>
                    <a:pt x="129" y="8"/>
                    <a:pt x="129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29" y="12"/>
                    <a:pt x="127" y="15"/>
                    <a:pt x="125" y="17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6" y="17"/>
                    <a:pt x="127" y="17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9" y="17"/>
                    <a:pt x="130" y="17"/>
                    <a:pt x="131" y="17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1" y="18"/>
                    <a:pt x="132" y="19"/>
                    <a:pt x="132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2" y="20"/>
                    <a:pt x="132" y="21"/>
                    <a:pt x="132" y="21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1" y="25"/>
                    <a:pt x="129" y="26"/>
                    <a:pt x="126" y="27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7" y="28"/>
                    <a:pt x="128" y="29"/>
                    <a:pt x="128" y="31"/>
                  </a:cubicBezTo>
                  <a:cubicBezTo>
                    <a:pt x="128" y="31"/>
                    <a:pt x="128" y="31"/>
                    <a:pt x="128" y="31"/>
                  </a:cubicBezTo>
                  <a:cubicBezTo>
                    <a:pt x="128" y="31"/>
                    <a:pt x="128" y="32"/>
                    <a:pt x="128" y="33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7" y="35"/>
                    <a:pt x="125" y="35"/>
                    <a:pt x="123" y="35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0" y="35"/>
                    <a:pt x="116" y="34"/>
                    <a:pt x="114" y="33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09" y="41"/>
                    <a:pt x="78" y="89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4"/>
                    <a:pt x="4" y="94"/>
                    <a:pt x="4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3" y="94"/>
                    <a:pt x="3" y="93"/>
                  </a:cubicBezTo>
                  <a:close/>
                  <a:moveTo>
                    <a:pt x="5" y="91"/>
                  </a:moveTo>
                  <a:cubicBezTo>
                    <a:pt x="44" y="88"/>
                    <a:pt x="71" y="73"/>
                    <a:pt x="88" y="59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105" y="44"/>
                    <a:pt x="112" y="31"/>
                    <a:pt x="112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3" y="30"/>
                    <a:pt x="114" y="30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4" y="30"/>
                    <a:pt x="116" y="31"/>
                    <a:pt x="117" y="31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9" y="32"/>
                    <a:pt x="121" y="32"/>
                    <a:pt x="123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4" y="32"/>
                    <a:pt x="125" y="32"/>
                    <a:pt x="125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1"/>
                    <a:pt x="126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30"/>
                    <a:pt x="125" y="29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2" y="28"/>
                    <a:pt x="120" y="27"/>
                    <a:pt x="120" y="27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20" y="27"/>
                    <a:pt x="119" y="26"/>
                    <a:pt x="119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19" y="25"/>
                    <a:pt x="120" y="24"/>
                    <a:pt x="121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21" y="24"/>
                    <a:pt x="121" y="24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4" y="24"/>
                    <a:pt x="129" y="24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19"/>
                    <a:pt x="120" y="22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19" y="22"/>
                    <a:pt x="118" y="22"/>
                    <a:pt x="118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8" y="20"/>
                    <a:pt x="118" y="20"/>
                    <a:pt x="118" y="19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8" y="19"/>
                    <a:pt x="120" y="17"/>
                    <a:pt x="122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4" y="13"/>
                    <a:pt x="126" y="11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3" y="8"/>
                    <a:pt x="121" y="10"/>
                    <a:pt x="119" y="12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17" y="14"/>
                    <a:pt x="116" y="16"/>
                    <a:pt x="116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7"/>
                    <a:pt x="115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3" y="16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6" y="10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4"/>
                    <a:pt x="115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3" y="3"/>
                    <a:pt x="111" y="5"/>
                    <a:pt x="110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11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5"/>
                    <a:pt x="107" y="15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7" y="15"/>
                    <a:pt x="106" y="15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6" y="14"/>
                    <a:pt x="105" y="13"/>
                    <a:pt x="104" y="12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3" y="10"/>
                    <a:pt x="102" y="9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0" y="10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9" y="11"/>
                    <a:pt x="99" y="12"/>
                    <a:pt x="99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5"/>
                    <a:pt x="100" y="18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3" y="22"/>
                    <a:pt x="104" y="23"/>
                    <a:pt x="104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5" y="23"/>
                    <a:pt x="105" y="24"/>
                    <a:pt x="105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79" y="76"/>
                    <a:pt x="16" y="85"/>
                    <a:pt x="4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5" y="91"/>
                    <a:pt x="5" y="91"/>
                    <a:pt x="5" y="9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6" name="Freeform 263"/>
            <p:cNvSpPr/>
            <p:nvPr/>
          </p:nvSpPr>
          <p:spPr bwMode="auto">
            <a:xfrm>
              <a:off x="4654551" y="1443038"/>
              <a:ext cx="563563" cy="239713"/>
            </a:xfrm>
            <a:custGeom>
              <a:avLst/>
              <a:gdLst>
                <a:gd name="T0" fmla="*/ 149 w 150"/>
                <a:gd name="T1" fmla="*/ 24 h 64"/>
                <a:gd name="T2" fmla="*/ 30 w 150"/>
                <a:gd name="T3" fmla="*/ 18 h 64"/>
                <a:gd name="T4" fmla="*/ 27 w 150"/>
                <a:gd name="T5" fmla="*/ 3 h 64"/>
                <a:gd name="T6" fmla="*/ 22 w 150"/>
                <a:gd name="T7" fmla="*/ 10 h 64"/>
                <a:gd name="T8" fmla="*/ 10 w 150"/>
                <a:gd name="T9" fmla="*/ 3 h 64"/>
                <a:gd name="T10" fmla="*/ 16 w 150"/>
                <a:gd name="T11" fmla="*/ 16 h 64"/>
                <a:gd name="T12" fmla="*/ 2 w 150"/>
                <a:gd name="T13" fmla="*/ 14 h 64"/>
                <a:gd name="T14" fmla="*/ 14 w 150"/>
                <a:gd name="T15" fmla="*/ 22 h 64"/>
                <a:gd name="T16" fmla="*/ 5 w 150"/>
                <a:gd name="T17" fmla="*/ 28 h 64"/>
                <a:gd name="T18" fmla="*/ 16 w 150"/>
                <a:gd name="T19" fmla="*/ 28 h 64"/>
                <a:gd name="T20" fmla="*/ 14 w 150"/>
                <a:gd name="T21" fmla="*/ 36 h 64"/>
                <a:gd name="T22" fmla="*/ 25 w 150"/>
                <a:gd name="T23" fmla="*/ 29 h 64"/>
                <a:gd name="T24" fmla="*/ 150 w 150"/>
                <a:gd name="T25" fmla="*/ 32 h 64"/>
                <a:gd name="T26" fmla="*/ 149 w 150"/>
                <a:gd name="T27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0" h="64">
                  <a:moveTo>
                    <a:pt x="149" y="24"/>
                  </a:moveTo>
                  <a:cubicBezTo>
                    <a:pt x="149" y="24"/>
                    <a:pt x="81" y="54"/>
                    <a:pt x="30" y="18"/>
                  </a:cubicBezTo>
                  <a:cubicBezTo>
                    <a:pt x="30" y="18"/>
                    <a:pt x="35" y="5"/>
                    <a:pt x="27" y="3"/>
                  </a:cubicBezTo>
                  <a:cubicBezTo>
                    <a:pt x="22" y="1"/>
                    <a:pt x="22" y="10"/>
                    <a:pt x="22" y="10"/>
                  </a:cubicBezTo>
                  <a:cubicBezTo>
                    <a:pt x="22" y="10"/>
                    <a:pt x="14" y="0"/>
                    <a:pt x="10" y="3"/>
                  </a:cubicBezTo>
                  <a:cubicBezTo>
                    <a:pt x="6" y="7"/>
                    <a:pt x="16" y="16"/>
                    <a:pt x="16" y="16"/>
                  </a:cubicBezTo>
                  <a:cubicBezTo>
                    <a:pt x="16" y="16"/>
                    <a:pt x="5" y="9"/>
                    <a:pt x="2" y="14"/>
                  </a:cubicBezTo>
                  <a:cubicBezTo>
                    <a:pt x="0" y="19"/>
                    <a:pt x="14" y="22"/>
                    <a:pt x="14" y="22"/>
                  </a:cubicBezTo>
                  <a:cubicBezTo>
                    <a:pt x="14" y="22"/>
                    <a:pt x="1" y="23"/>
                    <a:pt x="5" y="28"/>
                  </a:cubicBezTo>
                  <a:cubicBezTo>
                    <a:pt x="9" y="32"/>
                    <a:pt x="16" y="28"/>
                    <a:pt x="16" y="28"/>
                  </a:cubicBezTo>
                  <a:cubicBezTo>
                    <a:pt x="16" y="28"/>
                    <a:pt x="9" y="33"/>
                    <a:pt x="14" y="36"/>
                  </a:cubicBezTo>
                  <a:cubicBezTo>
                    <a:pt x="18" y="38"/>
                    <a:pt x="25" y="29"/>
                    <a:pt x="25" y="29"/>
                  </a:cubicBezTo>
                  <a:cubicBezTo>
                    <a:pt x="25" y="29"/>
                    <a:pt x="77" y="64"/>
                    <a:pt x="150" y="32"/>
                  </a:cubicBezTo>
                  <a:lnTo>
                    <a:pt x="149" y="24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7" name="Freeform 264"/>
            <p:cNvSpPr>
              <a:spLocks noEditPoints="1"/>
            </p:cNvSpPr>
            <p:nvPr/>
          </p:nvSpPr>
          <p:spPr bwMode="auto">
            <a:xfrm>
              <a:off x="4654551" y="1446213"/>
              <a:ext cx="566738" cy="173038"/>
            </a:xfrm>
            <a:custGeom>
              <a:avLst/>
              <a:gdLst>
                <a:gd name="T0" fmla="*/ 15 w 151"/>
                <a:gd name="T1" fmla="*/ 37 h 46"/>
                <a:gd name="T2" fmla="*/ 11 w 151"/>
                <a:gd name="T3" fmla="*/ 32 h 46"/>
                <a:gd name="T4" fmla="*/ 11 w 151"/>
                <a:gd name="T5" fmla="*/ 30 h 46"/>
                <a:gd name="T6" fmla="*/ 4 w 151"/>
                <a:gd name="T7" fmla="*/ 28 h 46"/>
                <a:gd name="T8" fmla="*/ 3 w 151"/>
                <a:gd name="T9" fmla="*/ 25 h 46"/>
                <a:gd name="T10" fmla="*/ 8 w 151"/>
                <a:gd name="T11" fmla="*/ 21 h 46"/>
                <a:gd name="T12" fmla="*/ 0 w 151"/>
                <a:gd name="T13" fmla="*/ 14 h 46"/>
                <a:gd name="T14" fmla="*/ 6 w 151"/>
                <a:gd name="T15" fmla="*/ 10 h 46"/>
                <a:gd name="T16" fmla="*/ 10 w 151"/>
                <a:gd name="T17" fmla="*/ 10 h 46"/>
                <a:gd name="T18" fmla="*/ 9 w 151"/>
                <a:gd name="T19" fmla="*/ 1 h 46"/>
                <a:gd name="T20" fmla="*/ 12 w 151"/>
                <a:gd name="T21" fmla="*/ 0 h 46"/>
                <a:gd name="T22" fmla="*/ 21 w 151"/>
                <a:gd name="T23" fmla="*/ 5 h 46"/>
                <a:gd name="T24" fmla="*/ 26 w 151"/>
                <a:gd name="T25" fmla="*/ 0 h 46"/>
                <a:gd name="T26" fmla="*/ 33 w 151"/>
                <a:gd name="T27" fmla="*/ 9 h 46"/>
                <a:gd name="T28" fmla="*/ 32 w 151"/>
                <a:gd name="T29" fmla="*/ 16 h 46"/>
                <a:gd name="T30" fmla="*/ 148 w 151"/>
                <a:gd name="T31" fmla="*/ 22 h 46"/>
                <a:gd name="T32" fmla="*/ 149 w 151"/>
                <a:gd name="T33" fmla="*/ 22 h 46"/>
                <a:gd name="T34" fmla="*/ 151 w 151"/>
                <a:gd name="T35" fmla="*/ 31 h 46"/>
                <a:gd name="T36" fmla="*/ 89 w 151"/>
                <a:gd name="T37" fmla="*/ 46 h 46"/>
                <a:gd name="T38" fmla="*/ 43 w 151"/>
                <a:gd name="T39" fmla="*/ 35 h 46"/>
                <a:gd name="T40" fmla="*/ 148 w 151"/>
                <a:gd name="T41" fmla="*/ 30 h 46"/>
                <a:gd name="T42" fmla="*/ 91 w 151"/>
                <a:gd name="T43" fmla="*/ 36 h 46"/>
                <a:gd name="T44" fmla="*/ 30 w 151"/>
                <a:gd name="T45" fmla="*/ 18 h 46"/>
                <a:gd name="T46" fmla="*/ 30 w 151"/>
                <a:gd name="T47" fmla="*/ 9 h 46"/>
                <a:gd name="T48" fmla="*/ 27 w 151"/>
                <a:gd name="T49" fmla="*/ 3 h 46"/>
                <a:gd name="T50" fmla="*/ 24 w 151"/>
                <a:gd name="T51" fmla="*/ 5 h 46"/>
                <a:gd name="T52" fmla="*/ 24 w 151"/>
                <a:gd name="T53" fmla="*/ 9 h 46"/>
                <a:gd name="T54" fmla="*/ 21 w 151"/>
                <a:gd name="T55" fmla="*/ 10 h 46"/>
                <a:gd name="T56" fmla="*/ 18 w 151"/>
                <a:gd name="T57" fmla="*/ 6 h 46"/>
                <a:gd name="T58" fmla="*/ 11 w 151"/>
                <a:gd name="T59" fmla="*/ 4 h 46"/>
                <a:gd name="T60" fmla="*/ 10 w 151"/>
                <a:gd name="T61" fmla="*/ 5 h 46"/>
                <a:gd name="T62" fmla="*/ 17 w 151"/>
                <a:gd name="T63" fmla="*/ 14 h 46"/>
                <a:gd name="T64" fmla="*/ 17 w 151"/>
                <a:gd name="T65" fmla="*/ 16 h 46"/>
                <a:gd name="T66" fmla="*/ 12 w 151"/>
                <a:gd name="T67" fmla="*/ 14 h 46"/>
                <a:gd name="T68" fmla="*/ 6 w 151"/>
                <a:gd name="T69" fmla="*/ 13 h 46"/>
                <a:gd name="T70" fmla="*/ 3 w 151"/>
                <a:gd name="T71" fmla="*/ 14 h 46"/>
                <a:gd name="T72" fmla="*/ 5 w 151"/>
                <a:gd name="T73" fmla="*/ 16 h 46"/>
                <a:gd name="T74" fmla="*/ 15 w 151"/>
                <a:gd name="T75" fmla="*/ 19 h 46"/>
                <a:gd name="T76" fmla="*/ 16 w 151"/>
                <a:gd name="T77" fmla="*/ 21 h 46"/>
                <a:gd name="T78" fmla="*/ 7 w 151"/>
                <a:gd name="T79" fmla="*/ 24 h 46"/>
                <a:gd name="T80" fmla="*/ 6 w 151"/>
                <a:gd name="T81" fmla="*/ 25 h 46"/>
                <a:gd name="T82" fmla="*/ 9 w 151"/>
                <a:gd name="T83" fmla="*/ 27 h 46"/>
                <a:gd name="T84" fmla="*/ 15 w 151"/>
                <a:gd name="T85" fmla="*/ 25 h 46"/>
                <a:gd name="T86" fmla="*/ 17 w 151"/>
                <a:gd name="T87" fmla="*/ 28 h 46"/>
                <a:gd name="T88" fmla="*/ 14 w 151"/>
                <a:gd name="T89" fmla="*/ 32 h 46"/>
                <a:gd name="T90" fmla="*/ 15 w 151"/>
                <a:gd name="T91" fmla="*/ 34 h 46"/>
                <a:gd name="T92" fmla="*/ 20 w 151"/>
                <a:gd name="T93" fmla="*/ 31 h 46"/>
                <a:gd name="T94" fmla="*/ 25 w 151"/>
                <a:gd name="T95" fmla="*/ 27 h 46"/>
                <a:gd name="T96" fmla="*/ 25 w 151"/>
                <a:gd name="T97" fmla="*/ 27 h 46"/>
                <a:gd name="T98" fmla="*/ 149 w 151"/>
                <a:gd name="T9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1" h="46">
                  <a:moveTo>
                    <a:pt x="25" y="30"/>
                  </a:moveTo>
                  <a:cubicBezTo>
                    <a:pt x="23" y="32"/>
                    <a:pt x="20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4" y="37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5"/>
                    <a:pt x="11" y="34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0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7" y="30"/>
                    <a:pt x="5" y="30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2"/>
                    <a:pt x="6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5" y="19"/>
                    <a:pt x="1" y="18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9" y="3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3"/>
                    <a:pt x="23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2" y="1"/>
                    <a:pt x="33" y="6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12"/>
                    <a:pt x="33" y="15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51" y="29"/>
                    <a:pt x="72" y="33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122" y="33"/>
                    <a:pt x="148" y="22"/>
                    <a:pt x="148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9" y="22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50" y="22"/>
                    <a:pt x="150" y="23"/>
                    <a:pt x="150" y="23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2"/>
                    <a:pt x="151" y="32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28" y="43"/>
                    <a:pt x="107" y="46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54" y="46"/>
                    <a:pt x="30" y="33"/>
                    <a:pt x="25" y="30"/>
                  </a:cubicBezTo>
                  <a:close/>
                  <a:moveTo>
                    <a:pt x="43" y="35"/>
                  </a:moveTo>
                  <a:cubicBezTo>
                    <a:pt x="54" y="39"/>
                    <a:pt x="69" y="43"/>
                    <a:pt x="89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106" y="43"/>
                    <a:pt x="126" y="4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1" y="28"/>
                    <a:pt x="118" y="36"/>
                    <a:pt x="91" y="36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71" y="36"/>
                    <a:pt x="49" y="32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3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6"/>
                    <a:pt x="29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7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3" y="10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8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5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2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2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0" y="14"/>
                    <a:pt x="8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7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6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9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2" y="27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7" y="34"/>
                    <a:pt x="19" y="32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2" y="29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32" y="31"/>
                    <a:pt x="43" y="35"/>
                  </a:cubicBezTo>
                  <a:close/>
                  <a:moveTo>
                    <a:pt x="147" y="24"/>
                  </a:moveTo>
                  <a:cubicBezTo>
                    <a:pt x="149" y="23"/>
                    <a:pt x="149" y="23"/>
                    <a:pt x="149" y="23"/>
                  </a:cubicBezTo>
                  <a:cubicBezTo>
                    <a:pt x="147" y="24"/>
                    <a:pt x="147" y="24"/>
                    <a:pt x="147" y="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8" name="Freeform 265"/>
            <p:cNvSpPr/>
            <p:nvPr/>
          </p:nvSpPr>
          <p:spPr bwMode="auto">
            <a:xfrm>
              <a:off x="5184776" y="1484313"/>
              <a:ext cx="206375" cy="119063"/>
            </a:xfrm>
            <a:custGeom>
              <a:avLst/>
              <a:gdLst>
                <a:gd name="T0" fmla="*/ 12 w 55"/>
                <a:gd name="T1" fmla="*/ 0 h 32"/>
                <a:gd name="T2" fmla="*/ 0 w 55"/>
                <a:gd name="T3" fmla="*/ 18 h 32"/>
                <a:gd name="T4" fmla="*/ 55 w 55"/>
                <a:gd name="T5" fmla="*/ 24 h 32"/>
                <a:gd name="T6" fmla="*/ 45 w 55"/>
                <a:gd name="T7" fmla="*/ 3 h 32"/>
                <a:gd name="T8" fmla="*/ 12 w 5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2">
                  <a:moveTo>
                    <a:pt x="12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27" y="32"/>
                    <a:pt x="55" y="24"/>
                  </a:cubicBezTo>
                  <a:cubicBezTo>
                    <a:pt x="45" y="3"/>
                    <a:pt x="45" y="3"/>
                    <a:pt x="45" y="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399" name="Freeform 266"/>
            <p:cNvSpPr>
              <a:spLocks noEditPoints="1"/>
            </p:cNvSpPr>
            <p:nvPr/>
          </p:nvSpPr>
          <p:spPr bwMode="auto">
            <a:xfrm>
              <a:off x="5180013" y="1476375"/>
              <a:ext cx="219075" cy="112713"/>
            </a:xfrm>
            <a:custGeom>
              <a:avLst/>
              <a:gdLst>
                <a:gd name="T0" fmla="*/ 0 w 58"/>
                <a:gd name="T1" fmla="*/ 22 h 30"/>
                <a:gd name="T2" fmla="*/ 0 w 58"/>
                <a:gd name="T3" fmla="*/ 21 h 30"/>
                <a:gd name="T4" fmla="*/ 0 w 58"/>
                <a:gd name="T5" fmla="*/ 21 h 30"/>
                <a:gd name="T6" fmla="*/ 0 w 58"/>
                <a:gd name="T7" fmla="*/ 20 h 30"/>
                <a:gd name="T8" fmla="*/ 0 w 58"/>
                <a:gd name="T9" fmla="*/ 20 h 30"/>
                <a:gd name="T10" fmla="*/ 12 w 58"/>
                <a:gd name="T11" fmla="*/ 1 h 30"/>
                <a:gd name="T12" fmla="*/ 14 w 58"/>
                <a:gd name="T13" fmla="*/ 0 h 30"/>
                <a:gd name="T14" fmla="*/ 14 w 58"/>
                <a:gd name="T15" fmla="*/ 0 h 30"/>
                <a:gd name="T16" fmla="*/ 46 w 58"/>
                <a:gd name="T17" fmla="*/ 3 h 30"/>
                <a:gd name="T18" fmla="*/ 48 w 58"/>
                <a:gd name="T19" fmla="*/ 4 h 30"/>
                <a:gd name="T20" fmla="*/ 48 w 58"/>
                <a:gd name="T21" fmla="*/ 4 h 30"/>
                <a:gd name="T22" fmla="*/ 58 w 58"/>
                <a:gd name="T23" fmla="*/ 25 h 30"/>
                <a:gd name="T24" fmla="*/ 58 w 58"/>
                <a:gd name="T25" fmla="*/ 26 h 30"/>
                <a:gd name="T26" fmla="*/ 58 w 58"/>
                <a:gd name="T27" fmla="*/ 26 h 30"/>
                <a:gd name="T28" fmla="*/ 57 w 58"/>
                <a:gd name="T29" fmla="*/ 27 h 30"/>
                <a:gd name="T30" fmla="*/ 57 w 58"/>
                <a:gd name="T31" fmla="*/ 27 h 30"/>
                <a:gd name="T32" fmla="*/ 37 w 58"/>
                <a:gd name="T33" fmla="*/ 30 h 30"/>
                <a:gd name="T34" fmla="*/ 37 w 58"/>
                <a:gd name="T35" fmla="*/ 30 h 30"/>
                <a:gd name="T36" fmla="*/ 0 w 58"/>
                <a:gd name="T37" fmla="*/ 22 h 30"/>
                <a:gd name="T38" fmla="*/ 12 w 58"/>
                <a:gd name="T39" fmla="*/ 23 h 30"/>
                <a:gd name="T40" fmla="*/ 37 w 58"/>
                <a:gd name="T41" fmla="*/ 27 h 30"/>
                <a:gd name="T42" fmla="*/ 37 w 58"/>
                <a:gd name="T43" fmla="*/ 27 h 30"/>
                <a:gd name="T44" fmla="*/ 54 w 58"/>
                <a:gd name="T45" fmla="*/ 25 h 30"/>
                <a:gd name="T46" fmla="*/ 54 w 58"/>
                <a:gd name="T47" fmla="*/ 25 h 30"/>
                <a:gd name="T48" fmla="*/ 45 w 58"/>
                <a:gd name="T49" fmla="*/ 6 h 30"/>
                <a:gd name="T50" fmla="*/ 14 w 58"/>
                <a:gd name="T51" fmla="*/ 3 h 30"/>
                <a:gd name="T52" fmla="*/ 3 w 58"/>
                <a:gd name="T53" fmla="*/ 20 h 30"/>
                <a:gd name="T54" fmla="*/ 12 w 58"/>
                <a:gd name="T55" fmla="*/ 23 h 30"/>
                <a:gd name="T56" fmla="*/ 13 w 58"/>
                <a:gd name="T57" fmla="*/ 3 h 30"/>
                <a:gd name="T58" fmla="*/ 13 w 58"/>
                <a:gd name="T59" fmla="*/ 2 h 30"/>
                <a:gd name="T60" fmla="*/ 13 w 58"/>
                <a:gd name="T6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8" h="30">
                  <a:moveTo>
                    <a:pt x="0" y="22"/>
                  </a:moveTo>
                  <a:cubicBezTo>
                    <a:pt x="0" y="22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7"/>
                    <a:pt x="57" y="27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0" y="29"/>
                    <a:pt x="43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16" y="30"/>
                    <a:pt x="1" y="22"/>
                    <a:pt x="0" y="22"/>
                  </a:cubicBezTo>
                  <a:close/>
                  <a:moveTo>
                    <a:pt x="12" y="23"/>
                  </a:moveTo>
                  <a:cubicBezTo>
                    <a:pt x="18" y="25"/>
                    <a:pt x="2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43" y="27"/>
                    <a:pt x="48" y="26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8" y="22"/>
                    <a:pt x="12" y="23"/>
                  </a:cubicBezTo>
                  <a:close/>
                  <a:moveTo>
                    <a:pt x="13" y="3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0" name="Freeform 267"/>
            <p:cNvSpPr/>
            <p:nvPr/>
          </p:nvSpPr>
          <p:spPr bwMode="auto">
            <a:xfrm>
              <a:off x="4883151" y="2095500"/>
              <a:ext cx="131763" cy="87313"/>
            </a:xfrm>
            <a:custGeom>
              <a:avLst/>
              <a:gdLst>
                <a:gd name="T0" fmla="*/ 23 w 35"/>
                <a:gd name="T1" fmla="*/ 4 h 23"/>
                <a:gd name="T2" fmla="*/ 5 w 35"/>
                <a:gd name="T3" fmla="*/ 7 h 23"/>
                <a:gd name="T4" fmla="*/ 31 w 35"/>
                <a:gd name="T5" fmla="*/ 19 h 23"/>
                <a:gd name="T6" fmla="*/ 32 w 35"/>
                <a:gd name="T7" fmla="*/ 10 h 23"/>
                <a:gd name="T8" fmla="*/ 23 w 35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3">
                  <a:moveTo>
                    <a:pt x="23" y="4"/>
                  </a:moveTo>
                  <a:cubicBezTo>
                    <a:pt x="23" y="4"/>
                    <a:pt x="0" y="0"/>
                    <a:pt x="5" y="7"/>
                  </a:cubicBezTo>
                  <a:cubicBezTo>
                    <a:pt x="8" y="12"/>
                    <a:pt x="27" y="23"/>
                    <a:pt x="31" y="19"/>
                  </a:cubicBezTo>
                  <a:cubicBezTo>
                    <a:pt x="35" y="15"/>
                    <a:pt x="32" y="10"/>
                    <a:pt x="32" y="10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1" name="Freeform 268"/>
            <p:cNvSpPr/>
            <p:nvPr/>
          </p:nvSpPr>
          <p:spPr bwMode="auto">
            <a:xfrm>
              <a:off x="5180013" y="2152650"/>
              <a:ext cx="131763" cy="79375"/>
            </a:xfrm>
            <a:custGeom>
              <a:avLst/>
              <a:gdLst>
                <a:gd name="T0" fmla="*/ 18 w 35"/>
                <a:gd name="T1" fmla="*/ 4 h 21"/>
                <a:gd name="T2" fmla="*/ 10 w 35"/>
                <a:gd name="T3" fmla="*/ 20 h 21"/>
                <a:gd name="T4" fmla="*/ 35 w 35"/>
                <a:gd name="T5" fmla="*/ 7 h 21"/>
                <a:gd name="T6" fmla="*/ 28 w 35"/>
                <a:gd name="T7" fmla="*/ 0 h 21"/>
                <a:gd name="T8" fmla="*/ 18 w 35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1">
                  <a:moveTo>
                    <a:pt x="18" y="4"/>
                  </a:moveTo>
                  <a:cubicBezTo>
                    <a:pt x="18" y="4"/>
                    <a:pt x="0" y="19"/>
                    <a:pt x="10" y="20"/>
                  </a:cubicBezTo>
                  <a:cubicBezTo>
                    <a:pt x="15" y="21"/>
                    <a:pt x="35" y="13"/>
                    <a:pt x="35" y="7"/>
                  </a:cubicBezTo>
                  <a:cubicBezTo>
                    <a:pt x="34" y="1"/>
                    <a:pt x="28" y="0"/>
                    <a:pt x="28" y="0"/>
                  </a:cubicBezTo>
                  <a:lnTo>
                    <a:pt x="18" y="4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2" name="Freeform 269"/>
            <p:cNvSpPr>
              <a:spLocks noEditPoints="1"/>
            </p:cNvSpPr>
            <p:nvPr/>
          </p:nvSpPr>
          <p:spPr bwMode="auto">
            <a:xfrm>
              <a:off x="4932363" y="1597025"/>
              <a:ext cx="469900" cy="555625"/>
            </a:xfrm>
            <a:custGeom>
              <a:avLst/>
              <a:gdLst>
                <a:gd name="T0" fmla="*/ 75 w 125"/>
                <a:gd name="T1" fmla="*/ 120 h 148"/>
                <a:gd name="T2" fmla="*/ 69 w 125"/>
                <a:gd name="T3" fmla="*/ 106 h 148"/>
                <a:gd name="T4" fmla="*/ 92 w 125"/>
                <a:gd name="T5" fmla="*/ 137 h 148"/>
                <a:gd name="T6" fmla="*/ 78 w 125"/>
                <a:gd name="T7" fmla="*/ 143 h 148"/>
                <a:gd name="T8" fmla="*/ 92 w 125"/>
                <a:gd name="T9" fmla="*/ 137 h 148"/>
                <a:gd name="T10" fmla="*/ 43 w 125"/>
                <a:gd name="T11" fmla="*/ 113 h 148"/>
                <a:gd name="T12" fmla="*/ 37 w 125"/>
                <a:gd name="T13" fmla="*/ 99 h 148"/>
                <a:gd name="T14" fmla="*/ 31 w 125"/>
                <a:gd name="T15" fmla="*/ 129 h 148"/>
                <a:gd name="T16" fmla="*/ 17 w 125"/>
                <a:gd name="T17" fmla="*/ 135 h 148"/>
                <a:gd name="T18" fmla="*/ 31 w 125"/>
                <a:gd name="T19" fmla="*/ 129 h 148"/>
                <a:gd name="T20" fmla="*/ 11 w 125"/>
                <a:gd name="T21" fmla="*/ 110 h 148"/>
                <a:gd name="T22" fmla="*/ 5 w 125"/>
                <a:gd name="T23" fmla="*/ 96 h 148"/>
                <a:gd name="T24" fmla="*/ 34 w 125"/>
                <a:gd name="T25" fmla="*/ 70 h 148"/>
                <a:gd name="T26" fmla="*/ 20 w 125"/>
                <a:gd name="T27" fmla="*/ 76 h 148"/>
                <a:gd name="T28" fmla="*/ 34 w 125"/>
                <a:gd name="T29" fmla="*/ 70 h 148"/>
                <a:gd name="T30" fmla="*/ 60 w 125"/>
                <a:gd name="T31" fmla="*/ 57 h 148"/>
                <a:gd name="T32" fmla="*/ 54 w 125"/>
                <a:gd name="T33" fmla="*/ 43 h 148"/>
                <a:gd name="T34" fmla="*/ 99 w 125"/>
                <a:gd name="T35" fmla="*/ 54 h 148"/>
                <a:gd name="T36" fmla="*/ 85 w 125"/>
                <a:gd name="T37" fmla="*/ 60 h 148"/>
                <a:gd name="T38" fmla="*/ 99 w 125"/>
                <a:gd name="T39" fmla="*/ 54 h 148"/>
                <a:gd name="T40" fmla="*/ 119 w 125"/>
                <a:gd name="T41" fmla="*/ 48 h 148"/>
                <a:gd name="T42" fmla="*/ 113 w 125"/>
                <a:gd name="T43" fmla="*/ 34 h 148"/>
                <a:gd name="T44" fmla="*/ 87 w 125"/>
                <a:gd name="T45" fmla="*/ 23 h 148"/>
                <a:gd name="T46" fmla="*/ 73 w 125"/>
                <a:gd name="T47" fmla="*/ 29 h 148"/>
                <a:gd name="T48" fmla="*/ 87 w 125"/>
                <a:gd name="T49" fmla="*/ 23 h 148"/>
                <a:gd name="T50" fmla="*/ 106 w 125"/>
                <a:gd name="T51" fmla="*/ 15 h 148"/>
                <a:gd name="T52" fmla="*/ 100 w 125"/>
                <a:gd name="T53" fmla="*/ 2 h 148"/>
                <a:gd name="T54" fmla="*/ 70 w 125"/>
                <a:gd name="T55" fmla="*/ 77 h 148"/>
                <a:gd name="T56" fmla="*/ 56 w 125"/>
                <a:gd name="T57" fmla="*/ 83 h 148"/>
                <a:gd name="T58" fmla="*/ 70 w 125"/>
                <a:gd name="T59" fmla="*/ 77 h 148"/>
                <a:gd name="T60" fmla="*/ 103 w 125"/>
                <a:gd name="T61" fmla="*/ 94 h 148"/>
                <a:gd name="T62" fmla="*/ 96 w 125"/>
                <a:gd name="T63" fmla="*/ 8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148">
                  <a:moveTo>
                    <a:pt x="79" y="110"/>
                  </a:moveTo>
                  <a:cubicBezTo>
                    <a:pt x="81" y="114"/>
                    <a:pt x="79" y="119"/>
                    <a:pt x="75" y="120"/>
                  </a:cubicBezTo>
                  <a:cubicBezTo>
                    <a:pt x="72" y="122"/>
                    <a:pt x="67" y="120"/>
                    <a:pt x="65" y="116"/>
                  </a:cubicBezTo>
                  <a:cubicBezTo>
                    <a:pt x="64" y="113"/>
                    <a:pt x="65" y="108"/>
                    <a:pt x="69" y="106"/>
                  </a:cubicBezTo>
                  <a:cubicBezTo>
                    <a:pt x="73" y="105"/>
                    <a:pt x="78" y="106"/>
                    <a:pt x="79" y="110"/>
                  </a:cubicBezTo>
                  <a:moveTo>
                    <a:pt x="92" y="137"/>
                  </a:moveTo>
                  <a:cubicBezTo>
                    <a:pt x="94" y="140"/>
                    <a:pt x="92" y="145"/>
                    <a:pt x="88" y="147"/>
                  </a:cubicBezTo>
                  <a:cubicBezTo>
                    <a:pt x="84" y="148"/>
                    <a:pt x="80" y="147"/>
                    <a:pt x="78" y="143"/>
                  </a:cubicBezTo>
                  <a:cubicBezTo>
                    <a:pt x="76" y="139"/>
                    <a:pt x="78" y="134"/>
                    <a:pt x="82" y="133"/>
                  </a:cubicBezTo>
                  <a:cubicBezTo>
                    <a:pt x="86" y="131"/>
                    <a:pt x="90" y="133"/>
                    <a:pt x="92" y="137"/>
                  </a:cubicBezTo>
                  <a:moveTo>
                    <a:pt x="47" y="103"/>
                  </a:moveTo>
                  <a:cubicBezTo>
                    <a:pt x="49" y="107"/>
                    <a:pt x="47" y="111"/>
                    <a:pt x="43" y="113"/>
                  </a:cubicBezTo>
                  <a:cubicBezTo>
                    <a:pt x="40" y="115"/>
                    <a:pt x="35" y="113"/>
                    <a:pt x="33" y="109"/>
                  </a:cubicBezTo>
                  <a:cubicBezTo>
                    <a:pt x="32" y="105"/>
                    <a:pt x="33" y="101"/>
                    <a:pt x="37" y="99"/>
                  </a:cubicBezTo>
                  <a:cubicBezTo>
                    <a:pt x="41" y="98"/>
                    <a:pt x="45" y="99"/>
                    <a:pt x="47" y="103"/>
                  </a:cubicBezTo>
                  <a:moveTo>
                    <a:pt x="31" y="129"/>
                  </a:moveTo>
                  <a:cubicBezTo>
                    <a:pt x="32" y="132"/>
                    <a:pt x="31" y="137"/>
                    <a:pt x="27" y="139"/>
                  </a:cubicBezTo>
                  <a:cubicBezTo>
                    <a:pt x="23" y="140"/>
                    <a:pt x="18" y="139"/>
                    <a:pt x="17" y="135"/>
                  </a:cubicBezTo>
                  <a:cubicBezTo>
                    <a:pt x="15" y="131"/>
                    <a:pt x="17" y="126"/>
                    <a:pt x="21" y="125"/>
                  </a:cubicBezTo>
                  <a:cubicBezTo>
                    <a:pt x="24" y="123"/>
                    <a:pt x="29" y="125"/>
                    <a:pt x="31" y="129"/>
                  </a:cubicBezTo>
                  <a:moveTo>
                    <a:pt x="15" y="100"/>
                  </a:moveTo>
                  <a:cubicBezTo>
                    <a:pt x="17" y="104"/>
                    <a:pt x="15" y="108"/>
                    <a:pt x="11" y="110"/>
                  </a:cubicBezTo>
                  <a:cubicBezTo>
                    <a:pt x="8" y="112"/>
                    <a:pt x="3" y="110"/>
                    <a:pt x="1" y="106"/>
                  </a:cubicBezTo>
                  <a:cubicBezTo>
                    <a:pt x="0" y="103"/>
                    <a:pt x="1" y="98"/>
                    <a:pt x="5" y="96"/>
                  </a:cubicBezTo>
                  <a:cubicBezTo>
                    <a:pt x="9" y="95"/>
                    <a:pt x="14" y="96"/>
                    <a:pt x="15" y="100"/>
                  </a:cubicBezTo>
                  <a:moveTo>
                    <a:pt x="34" y="70"/>
                  </a:moveTo>
                  <a:cubicBezTo>
                    <a:pt x="35" y="74"/>
                    <a:pt x="34" y="79"/>
                    <a:pt x="30" y="80"/>
                  </a:cubicBezTo>
                  <a:cubicBezTo>
                    <a:pt x="26" y="82"/>
                    <a:pt x="21" y="80"/>
                    <a:pt x="20" y="76"/>
                  </a:cubicBezTo>
                  <a:cubicBezTo>
                    <a:pt x="18" y="73"/>
                    <a:pt x="20" y="68"/>
                    <a:pt x="24" y="66"/>
                  </a:cubicBezTo>
                  <a:cubicBezTo>
                    <a:pt x="27" y="65"/>
                    <a:pt x="32" y="66"/>
                    <a:pt x="34" y="70"/>
                  </a:cubicBezTo>
                  <a:moveTo>
                    <a:pt x="64" y="47"/>
                  </a:moveTo>
                  <a:cubicBezTo>
                    <a:pt x="65" y="51"/>
                    <a:pt x="64" y="55"/>
                    <a:pt x="60" y="57"/>
                  </a:cubicBezTo>
                  <a:cubicBezTo>
                    <a:pt x="56" y="59"/>
                    <a:pt x="52" y="57"/>
                    <a:pt x="50" y="53"/>
                  </a:cubicBezTo>
                  <a:cubicBezTo>
                    <a:pt x="48" y="49"/>
                    <a:pt x="50" y="45"/>
                    <a:pt x="54" y="43"/>
                  </a:cubicBezTo>
                  <a:cubicBezTo>
                    <a:pt x="58" y="42"/>
                    <a:pt x="62" y="43"/>
                    <a:pt x="64" y="47"/>
                  </a:cubicBezTo>
                  <a:moveTo>
                    <a:pt x="99" y="54"/>
                  </a:moveTo>
                  <a:cubicBezTo>
                    <a:pt x="100" y="58"/>
                    <a:pt x="99" y="62"/>
                    <a:pt x="95" y="64"/>
                  </a:cubicBezTo>
                  <a:cubicBezTo>
                    <a:pt x="91" y="66"/>
                    <a:pt x="86" y="64"/>
                    <a:pt x="85" y="60"/>
                  </a:cubicBezTo>
                  <a:cubicBezTo>
                    <a:pt x="83" y="56"/>
                    <a:pt x="85" y="52"/>
                    <a:pt x="89" y="50"/>
                  </a:cubicBezTo>
                  <a:cubicBezTo>
                    <a:pt x="92" y="48"/>
                    <a:pt x="97" y="50"/>
                    <a:pt x="99" y="54"/>
                  </a:cubicBezTo>
                  <a:moveTo>
                    <a:pt x="123" y="38"/>
                  </a:moveTo>
                  <a:cubicBezTo>
                    <a:pt x="125" y="42"/>
                    <a:pt x="123" y="47"/>
                    <a:pt x="119" y="48"/>
                  </a:cubicBezTo>
                  <a:cubicBezTo>
                    <a:pt x="115" y="50"/>
                    <a:pt x="111" y="48"/>
                    <a:pt x="109" y="44"/>
                  </a:cubicBezTo>
                  <a:cubicBezTo>
                    <a:pt x="107" y="41"/>
                    <a:pt x="109" y="36"/>
                    <a:pt x="113" y="34"/>
                  </a:cubicBezTo>
                  <a:cubicBezTo>
                    <a:pt x="117" y="33"/>
                    <a:pt x="121" y="34"/>
                    <a:pt x="123" y="38"/>
                  </a:cubicBezTo>
                  <a:moveTo>
                    <a:pt x="87" y="23"/>
                  </a:moveTo>
                  <a:cubicBezTo>
                    <a:pt x="89" y="27"/>
                    <a:pt x="87" y="31"/>
                    <a:pt x="83" y="33"/>
                  </a:cubicBezTo>
                  <a:cubicBezTo>
                    <a:pt x="80" y="35"/>
                    <a:pt x="75" y="33"/>
                    <a:pt x="73" y="29"/>
                  </a:cubicBezTo>
                  <a:cubicBezTo>
                    <a:pt x="72" y="25"/>
                    <a:pt x="73" y="21"/>
                    <a:pt x="77" y="19"/>
                  </a:cubicBezTo>
                  <a:cubicBezTo>
                    <a:pt x="81" y="17"/>
                    <a:pt x="85" y="19"/>
                    <a:pt x="87" y="23"/>
                  </a:cubicBezTo>
                  <a:moveTo>
                    <a:pt x="110" y="5"/>
                  </a:moveTo>
                  <a:cubicBezTo>
                    <a:pt x="112" y="9"/>
                    <a:pt x="110" y="14"/>
                    <a:pt x="106" y="15"/>
                  </a:cubicBezTo>
                  <a:cubicBezTo>
                    <a:pt x="102" y="17"/>
                    <a:pt x="98" y="15"/>
                    <a:pt x="96" y="12"/>
                  </a:cubicBezTo>
                  <a:cubicBezTo>
                    <a:pt x="94" y="8"/>
                    <a:pt x="96" y="3"/>
                    <a:pt x="100" y="2"/>
                  </a:cubicBezTo>
                  <a:cubicBezTo>
                    <a:pt x="104" y="0"/>
                    <a:pt x="108" y="2"/>
                    <a:pt x="110" y="5"/>
                  </a:cubicBezTo>
                  <a:moveTo>
                    <a:pt x="70" y="77"/>
                  </a:moveTo>
                  <a:cubicBezTo>
                    <a:pt x="72" y="81"/>
                    <a:pt x="70" y="86"/>
                    <a:pt x="66" y="87"/>
                  </a:cubicBezTo>
                  <a:cubicBezTo>
                    <a:pt x="63" y="89"/>
                    <a:pt x="58" y="87"/>
                    <a:pt x="56" y="83"/>
                  </a:cubicBezTo>
                  <a:cubicBezTo>
                    <a:pt x="55" y="80"/>
                    <a:pt x="56" y="75"/>
                    <a:pt x="60" y="73"/>
                  </a:cubicBezTo>
                  <a:cubicBezTo>
                    <a:pt x="64" y="72"/>
                    <a:pt x="69" y="73"/>
                    <a:pt x="70" y="77"/>
                  </a:cubicBezTo>
                  <a:moveTo>
                    <a:pt x="106" y="84"/>
                  </a:moveTo>
                  <a:cubicBezTo>
                    <a:pt x="108" y="88"/>
                    <a:pt x="106" y="93"/>
                    <a:pt x="103" y="94"/>
                  </a:cubicBezTo>
                  <a:cubicBezTo>
                    <a:pt x="99" y="96"/>
                    <a:pt x="94" y="94"/>
                    <a:pt x="93" y="91"/>
                  </a:cubicBezTo>
                  <a:cubicBezTo>
                    <a:pt x="91" y="87"/>
                    <a:pt x="93" y="82"/>
                    <a:pt x="96" y="81"/>
                  </a:cubicBezTo>
                  <a:cubicBezTo>
                    <a:pt x="100" y="79"/>
                    <a:pt x="105" y="81"/>
                    <a:pt x="106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3" name="Freeform 270"/>
            <p:cNvSpPr/>
            <p:nvPr/>
          </p:nvSpPr>
          <p:spPr bwMode="auto">
            <a:xfrm>
              <a:off x="4587876" y="887413"/>
              <a:ext cx="528638" cy="1092200"/>
            </a:xfrm>
            <a:custGeom>
              <a:avLst/>
              <a:gdLst>
                <a:gd name="T0" fmla="*/ 257 w 333"/>
                <a:gd name="T1" fmla="*/ 0 h 688"/>
                <a:gd name="T2" fmla="*/ 333 w 333"/>
                <a:gd name="T3" fmla="*/ 657 h 688"/>
                <a:gd name="T4" fmla="*/ 78 w 333"/>
                <a:gd name="T5" fmla="*/ 688 h 688"/>
                <a:gd name="T6" fmla="*/ 0 w 333"/>
                <a:gd name="T7" fmla="*/ 28 h 688"/>
                <a:gd name="T8" fmla="*/ 257 w 333"/>
                <a:gd name="T9" fmla="*/ 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688">
                  <a:moveTo>
                    <a:pt x="257" y="0"/>
                  </a:moveTo>
                  <a:lnTo>
                    <a:pt x="333" y="657"/>
                  </a:lnTo>
                  <a:lnTo>
                    <a:pt x="78" y="688"/>
                  </a:lnTo>
                  <a:lnTo>
                    <a:pt x="0" y="28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A4B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4" name="Freeform 271"/>
            <p:cNvSpPr>
              <a:spLocks noEditPoints="1"/>
            </p:cNvSpPr>
            <p:nvPr/>
          </p:nvSpPr>
          <p:spPr bwMode="auto">
            <a:xfrm>
              <a:off x="4583113" y="879475"/>
              <a:ext cx="536575" cy="1103313"/>
            </a:xfrm>
            <a:custGeom>
              <a:avLst/>
              <a:gdLst>
                <a:gd name="T0" fmla="*/ 33 w 143"/>
                <a:gd name="T1" fmla="*/ 294 h 294"/>
                <a:gd name="T2" fmla="*/ 32 w 143"/>
                <a:gd name="T3" fmla="*/ 293 h 294"/>
                <a:gd name="T4" fmla="*/ 32 w 143"/>
                <a:gd name="T5" fmla="*/ 293 h 294"/>
                <a:gd name="T6" fmla="*/ 0 w 143"/>
                <a:gd name="T7" fmla="*/ 14 h 294"/>
                <a:gd name="T8" fmla="*/ 0 w 143"/>
                <a:gd name="T9" fmla="*/ 13 h 294"/>
                <a:gd name="T10" fmla="*/ 0 w 143"/>
                <a:gd name="T11" fmla="*/ 13 h 294"/>
                <a:gd name="T12" fmla="*/ 1 w 143"/>
                <a:gd name="T13" fmla="*/ 12 h 294"/>
                <a:gd name="T14" fmla="*/ 1 w 143"/>
                <a:gd name="T15" fmla="*/ 12 h 294"/>
                <a:gd name="T16" fmla="*/ 110 w 143"/>
                <a:gd name="T17" fmla="*/ 0 h 294"/>
                <a:gd name="T18" fmla="*/ 111 w 143"/>
                <a:gd name="T19" fmla="*/ 1 h 294"/>
                <a:gd name="T20" fmla="*/ 111 w 143"/>
                <a:gd name="T21" fmla="*/ 1 h 294"/>
                <a:gd name="T22" fmla="*/ 143 w 143"/>
                <a:gd name="T23" fmla="*/ 280 h 294"/>
                <a:gd name="T24" fmla="*/ 143 w 143"/>
                <a:gd name="T25" fmla="*/ 281 h 294"/>
                <a:gd name="T26" fmla="*/ 143 w 143"/>
                <a:gd name="T27" fmla="*/ 281 h 294"/>
                <a:gd name="T28" fmla="*/ 142 w 143"/>
                <a:gd name="T29" fmla="*/ 282 h 294"/>
                <a:gd name="T30" fmla="*/ 142 w 143"/>
                <a:gd name="T31" fmla="*/ 282 h 294"/>
                <a:gd name="T32" fmla="*/ 34 w 143"/>
                <a:gd name="T33" fmla="*/ 294 h 294"/>
                <a:gd name="T34" fmla="*/ 34 w 143"/>
                <a:gd name="T35" fmla="*/ 294 h 294"/>
                <a:gd name="T36" fmla="*/ 34 w 143"/>
                <a:gd name="T37" fmla="*/ 294 h 294"/>
                <a:gd name="T38" fmla="*/ 33 w 143"/>
                <a:gd name="T39" fmla="*/ 294 h 294"/>
                <a:gd name="T40" fmla="*/ 3 w 143"/>
                <a:gd name="T41" fmla="*/ 15 h 294"/>
                <a:gd name="T42" fmla="*/ 35 w 143"/>
                <a:gd name="T43" fmla="*/ 291 h 294"/>
                <a:gd name="T44" fmla="*/ 140 w 143"/>
                <a:gd name="T45" fmla="*/ 279 h 294"/>
                <a:gd name="T46" fmla="*/ 108 w 143"/>
                <a:gd name="T47" fmla="*/ 3 h 294"/>
                <a:gd name="T48" fmla="*/ 3 w 143"/>
                <a:gd name="T49" fmla="*/ 15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3" h="294">
                  <a:moveTo>
                    <a:pt x="33" y="294"/>
                  </a:moveTo>
                  <a:cubicBezTo>
                    <a:pt x="32" y="294"/>
                    <a:pt x="32" y="293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1" y="1"/>
                    <a:pt x="11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43" y="280"/>
                    <a:pt x="143" y="280"/>
                    <a:pt x="143" y="280"/>
                  </a:cubicBezTo>
                  <a:cubicBezTo>
                    <a:pt x="143" y="280"/>
                    <a:pt x="143" y="281"/>
                    <a:pt x="143" y="281"/>
                  </a:cubicBezTo>
                  <a:cubicBezTo>
                    <a:pt x="143" y="281"/>
                    <a:pt x="143" y="281"/>
                    <a:pt x="143" y="281"/>
                  </a:cubicBezTo>
                  <a:cubicBezTo>
                    <a:pt x="143" y="281"/>
                    <a:pt x="143" y="282"/>
                    <a:pt x="142" y="282"/>
                  </a:cubicBezTo>
                  <a:cubicBezTo>
                    <a:pt x="142" y="282"/>
                    <a:pt x="142" y="282"/>
                    <a:pt x="142" y="282"/>
                  </a:cubicBezTo>
                  <a:cubicBezTo>
                    <a:pt x="34" y="294"/>
                    <a:pt x="34" y="294"/>
                    <a:pt x="34" y="294"/>
                  </a:cubicBezTo>
                  <a:cubicBezTo>
                    <a:pt x="34" y="294"/>
                    <a:pt x="34" y="294"/>
                    <a:pt x="34" y="294"/>
                  </a:cubicBezTo>
                  <a:cubicBezTo>
                    <a:pt x="34" y="294"/>
                    <a:pt x="34" y="294"/>
                    <a:pt x="34" y="294"/>
                  </a:cubicBezTo>
                  <a:cubicBezTo>
                    <a:pt x="33" y="294"/>
                    <a:pt x="33" y="294"/>
                    <a:pt x="33" y="294"/>
                  </a:cubicBezTo>
                  <a:close/>
                  <a:moveTo>
                    <a:pt x="3" y="15"/>
                  </a:moveTo>
                  <a:cubicBezTo>
                    <a:pt x="35" y="291"/>
                    <a:pt x="35" y="291"/>
                    <a:pt x="35" y="291"/>
                  </a:cubicBezTo>
                  <a:cubicBezTo>
                    <a:pt x="140" y="279"/>
                    <a:pt x="140" y="279"/>
                    <a:pt x="140" y="279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5" name="Freeform 272"/>
            <p:cNvSpPr/>
            <p:nvPr/>
          </p:nvSpPr>
          <p:spPr bwMode="auto">
            <a:xfrm>
              <a:off x="4699001" y="898525"/>
              <a:ext cx="304800" cy="1066800"/>
            </a:xfrm>
            <a:custGeom>
              <a:avLst/>
              <a:gdLst>
                <a:gd name="T0" fmla="*/ 116 w 192"/>
                <a:gd name="T1" fmla="*/ 0 h 672"/>
                <a:gd name="T2" fmla="*/ 192 w 192"/>
                <a:gd name="T3" fmla="*/ 660 h 672"/>
                <a:gd name="T4" fmla="*/ 76 w 192"/>
                <a:gd name="T5" fmla="*/ 672 h 672"/>
                <a:gd name="T6" fmla="*/ 0 w 192"/>
                <a:gd name="T7" fmla="*/ 12 h 672"/>
                <a:gd name="T8" fmla="*/ 116 w 192"/>
                <a:gd name="T9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672">
                  <a:moveTo>
                    <a:pt x="116" y="0"/>
                  </a:moveTo>
                  <a:lnTo>
                    <a:pt x="192" y="660"/>
                  </a:lnTo>
                  <a:lnTo>
                    <a:pt x="76" y="672"/>
                  </a:lnTo>
                  <a:lnTo>
                    <a:pt x="0" y="12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6" name="Freeform 273"/>
            <p:cNvSpPr>
              <a:spLocks noEditPoints="1"/>
            </p:cNvSpPr>
            <p:nvPr/>
          </p:nvSpPr>
          <p:spPr bwMode="auto">
            <a:xfrm>
              <a:off x="4692651" y="890588"/>
              <a:ext cx="319088" cy="1081088"/>
            </a:xfrm>
            <a:custGeom>
              <a:avLst/>
              <a:gdLst>
                <a:gd name="T0" fmla="*/ 33 w 85"/>
                <a:gd name="T1" fmla="*/ 288 h 288"/>
                <a:gd name="T2" fmla="*/ 33 w 85"/>
                <a:gd name="T3" fmla="*/ 287 h 288"/>
                <a:gd name="T4" fmla="*/ 33 w 85"/>
                <a:gd name="T5" fmla="*/ 287 h 288"/>
                <a:gd name="T6" fmla="*/ 0 w 85"/>
                <a:gd name="T7" fmla="*/ 7 h 288"/>
                <a:gd name="T8" fmla="*/ 1 w 85"/>
                <a:gd name="T9" fmla="*/ 6 h 288"/>
                <a:gd name="T10" fmla="*/ 1 w 85"/>
                <a:gd name="T11" fmla="*/ 6 h 288"/>
                <a:gd name="T12" fmla="*/ 2 w 85"/>
                <a:gd name="T13" fmla="*/ 6 h 288"/>
                <a:gd name="T14" fmla="*/ 2 w 85"/>
                <a:gd name="T15" fmla="*/ 6 h 288"/>
                <a:gd name="T16" fmla="*/ 51 w 85"/>
                <a:gd name="T17" fmla="*/ 0 h 288"/>
                <a:gd name="T18" fmla="*/ 53 w 85"/>
                <a:gd name="T19" fmla="*/ 2 h 288"/>
                <a:gd name="T20" fmla="*/ 53 w 85"/>
                <a:gd name="T21" fmla="*/ 2 h 288"/>
                <a:gd name="T22" fmla="*/ 85 w 85"/>
                <a:gd name="T23" fmla="*/ 280 h 288"/>
                <a:gd name="T24" fmla="*/ 84 w 85"/>
                <a:gd name="T25" fmla="*/ 282 h 288"/>
                <a:gd name="T26" fmla="*/ 84 w 85"/>
                <a:gd name="T27" fmla="*/ 282 h 288"/>
                <a:gd name="T28" fmla="*/ 34 w 85"/>
                <a:gd name="T29" fmla="*/ 288 h 288"/>
                <a:gd name="T30" fmla="*/ 34 w 85"/>
                <a:gd name="T31" fmla="*/ 288 h 288"/>
                <a:gd name="T32" fmla="*/ 34 w 85"/>
                <a:gd name="T33" fmla="*/ 288 h 288"/>
                <a:gd name="T34" fmla="*/ 33 w 85"/>
                <a:gd name="T35" fmla="*/ 288 h 288"/>
                <a:gd name="T36" fmla="*/ 3 w 85"/>
                <a:gd name="T37" fmla="*/ 9 h 288"/>
                <a:gd name="T38" fmla="*/ 35 w 85"/>
                <a:gd name="T39" fmla="*/ 285 h 288"/>
                <a:gd name="T40" fmla="*/ 82 w 85"/>
                <a:gd name="T41" fmla="*/ 279 h 288"/>
                <a:gd name="T42" fmla="*/ 50 w 85"/>
                <a:gd name="T43" fmla="*/ 4 h 288"/>
                <a:gd name="T44" fmla="*/ 3 w 85"/>
                <a:gd name="T45" fmla="*/ 9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5" h="288">
                  <a:moveTo>
                    <a:pt x="33" y="288"/>
                  </a:moveTo>
                  <a:cubicBezTo>
                    <a:pt x="33" y="287"/>
                    <a:pt x="33" y="287"/>
                    <a:pt x="33" y="287"/>
                  </a:cubicBezTo>
                  <a:cubicBezTo>
                    <a:pt x="33" y="287"/>
                    <a:pt x="33" y="287"/>
                    <a:pt x="33" y="28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3" y="1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85" y="280"/>
                    <a:pt x="85" y="280"/>
                    <a:pt x="85" y="280"/>
                  </a:cubicBezTo>
                  <a:cubicBezTo>
                    <a:pt x="85" y="281"/>
                    <a:pt x="84" y="282"/>
                    <a:pt x="84" y="282"/>
                  </a:cubicBezTo>
                  <a:cubicBezTo>
                    <a:pt x="84" y="282"/>
                    <a:pt x="84" y="282"/>
                    <a:pt x="84" y="282"/>
                  </a:cubicBezTo>
                  <a:cubicBezTo>
                    <a:pt x="34" y="288"/>
                    <a:pt x="34" y="288"/>
                    <a:pt x="34" y="288"/>
                  </a:cubicBezTo>
                  <a:cubicBezTo>
                    <a:pt x="34" y="288"/>
                    <a:pt x="34" y="288"/>
                    <a:pt x="34" y="288"/>
                  </a:cubicBezTo>
                  <a:cubicBezTo>
                    <a:pt x="34" y="288"/>
                    <a:pt x="34" y="288"/>
                    <a:pt x="34" y="288"/>
                  </a:cubicBezTo>
                  <a:cubicBezTo>
                    <a:pt x="34" y="288"/>
                    <a:pt x="33" y="288"/>
                    <a:pt x="33" y="288"/>
                  </a:cubicBezTo>
                  <a:close/>
                  <a:moveTo>
                    <a:pt x="3" y="9"/>
                  </a:moveTo>
                  <a:cubicBezTo>
                    <a:pt x="35" y="285"/>
                    <a:pt x="35" y="285"/>
                    <a:pt x="35" y="285"/>
                  </a:cubicBezTo>
                  <a:cubicBezTo>
                    <a:pt x="82" y="279"/>
                    <a:pt x="82" y="279"/>
                    <a:pt x="82" y="279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7" name="Freeform 274"/>
            <p:cNvSpPr/>
            <p:nvPr/>
          </p:nvSpPr>
          <p:spPr bwMode="auto">
            <a:xfrm>
              <a:off x="4703763" y="1874838"/>
              <a:ext cx="412750" cy="104775"/>
            </a:xfrm>
            <a:custGeom>
              <a:avLst/>
              <a:gdLst>
                <a:gd name="T0" fmla="*/ 255 w 260"/>
                <a:gd name="T1" fmla="*/ 0 h 66"/>
                <a:gd name="T2" fmla="*/ 260 w 260"/>
                <a:gd name="T3" fmla="*/ 35 h 66"/>
                <a:gd name="T4" fmla="*/ 5 w 260"/>
                <a:gd name="T5" fmla="*/ 66 h 66"/>
                <a:gd name="T6" fmla="*/ 0 w 260"/>
                <a:gd name="T7" fmla="*/ 28 h 66"/>
                <a:gd name="T8" fmla="*/ 255 w 260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66">
                  <a:moveTo>
                    <a:pt x="255" y="0"/>
                  </a:moveTo>
                  <a:lnTo>
                    <a:pt x="260" y="35"/>
                  </a:lnTo>
                  <a:lnTo>
                    <a:pt x="5" y="66"/>
                  </a:lnTo>
                  <a:lnTo>
                    <a:pt x="0" y="28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BFE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8" name="Freeform 275"/>
            <p:cNvSpPr>
              <a:spLocks noEditPoints="1"/>
            </p:cNvSpPr>
            <p:nvPr/>
          </p:nvSpPr>
          <p:spPr bwMode="auto">
            <a:xfrm>
              <a:off x="4695826" y="1866900"/>
              <a:ext cx="423863" cy="115888"/>
            </a:xfrm>
            <a:custGeom>
              <a:avLst/>
              <a:gdLst>
                <a:gd name="T0" fmla="*/ 3 w 113"/>
                <a:gd name="T1" fmla="*/ 31 h 31"/>
                <a:gd name="T2" fmla="*/ 2 w 113"/>
                <a:gd name="T3" fmla="*/ 30 h 31"/>
                <a:gd name="T4" fmla="*/ 2 w 113"/>
                <a:gd name="T5" fmla="*/ 30 h 31"/>
                <a:gd name="T6" fmla="*/ 0 w 113"/>
                <a:gd name="T7" fmla="*/ 14 h 31"/>
                <a:gd name="T8" fmla="*/ 0 w 113"/>
                <a:gd name="T9" fmla="*/ 13 h 31"/>
                <a:gd name="T10" fmla="*/ 0 w 113"/>
                <a:gd name="T11" fmla="*/ 13 h 31"/>
                <a:gd name="T12" fmla="*/ 1 w 113"/>
                <a:gd name="T13" fmla="*/ 12 h 31"/>
                <a:gd name="T14" fmla="*/ 1 w 113"/>
                <a:gd name="T15" fmla="*/ 12 h 31"/>
                <a:gd name="T16" fmla="*/ 110 w 113"/>
                <a:gd name="T17" fmla="*/ 0 h 31"/>
                <a:gd name="T18" fmla="*/ 112 w 113"/>
                <a:gd name="T19" fmla="*/ 2 h 31"/>
                <a:gd name="T20" fmla="*/ 112 w 113"/>
                <a:gd name="T21" fmla="*/ 2 h 31"/>
                <a:gd name="T22" fmla="*/ 113 w 113"/>
                <a:gd name="T23" fmla="*/ 17 h 31"/>
                <a:gd name="T24" fmla="*/ 113 w 113"/>
                <a:gd name="T25" fmla="*/ 18 h 31"/>
                <a:gd name="T26" fmla="*/ 113 w 113"/>
                <a:gd name="T27" fmla="*/ 18 h 31"/>
                <a:gd name="T28" fmla="*/ 112 w 113"/>
                <a:gd name="T29" fmla="*/ 19 h 31"/>
                <a:gd name="T30" fmla="*/ 112 w 113"/>
                <a:gd name="T31" fmla="*/ 19 h 31"/>
                <a:gd name="T32" fmla="*/ 4 w 113"/>
                <a:gd name="T33" fmla="*/ 31 h 31"/>
                <a:gd name="T34" fmla="*/ 4 w 113"/>
                <a:gd name="T35" fmla="*/ 31 h 31"/>
                <a:gd name="T36" fmla="*/ 4 w 113"/>
                <a:gd name="T37" fmla="*/ 31 h 31"/>
                <a:gd name="T38" fmla="*/ 3 w 113"/>
                <a:gd name="T39" fmla="*/ 31 h 31"/>
                <a:gd name="T40" fmla="*/ 3 w 113"/>
                <a:gd name="T41" fmla="*/ 15 h 31"/>
                <a:gd name="T42" fmla="*/ 5 w 113"/>
                <a:gd name="T43" fmla="*/ 28 h 31"/>
                <a:gd name="T44" fmla="*/ 110 w 113"/>
                <a:gd name="T45" fmla="*/ 16 h 31"/>
                <a:gd name="T46" fmla="*/ 109 w 113"/>
                <a:gd name="T47" fmla="*/ 3 h 31"/>
                <a:gd name="T48" fmla="*/ 3 w 113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31">
                  <a:moveTo>
                    <a:pt x="3" y="31"/>
                  </a:move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2" y="1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7"/>
                    <a:pt x="113" y="18"/>
                    <a:pt x="113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18"/>
                    <a:pt x="113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lose/>
                  <a:moveTo>
                    <a:pt x="3" y="15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3" y="15"/>
                    <a:pt x="3" y="15"/>
                    <a:pt x="3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09" name="Freeform 276"/>
            <p:cNvSpPr/>
            <p:nvPr/>
          </p:nvSpPr>
          <p:spPr bwMode="auto">
            <a:xfrm>
              <a:off x="4587876" y="568325"/>
              <a:ext cx="404813" cy="363538"/>
            </a:xfrm>
            <a:custGeom>
              <a:avLst/>
              <a:gdLst>
                <a:gd name="T0" fmla="*/ 255 w 255"/>
                <a:gd name="T1" fmla="*/ 198 h 229"/>
                <a:gd name="T2" fmla="*/ 104 w 255"/>
                <a:gd name="T3" fmla="*/ 0 h 229"/>
                <a:gd name="T4" fmla="*/ 0 w 255"/>
                <a:gd name="T5" fmla="*/ 229 h 229"/>
                <a:gd name="T6" fmla="*/ 255 w 255"/>
                <a:gd name="T7" fmla="*/ 19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5" h="229">
                  <a:moveTo>
                    <a:pt x="255" y="198"/>
                  </a:moveTo>
                  <a:lnTo>
                    <a:pt x="104" y="0"/>
                  </a:lnTo>
                  <a:lnTo>
                    <a:pt x="0" y="229"/>
                  </a:lnTo>
                  <a:lnTo>
                    <a:pt x="255" y="198"/>
                  </a:lnTo>
                  <a:close/>
                </a:path>
              </a:pathLst>
            </a:custGeom>
            <a:solidFill>
              <a:srgbClr val="FF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0" name="Freeform 277"/>
            <p:cNvSpPr>
              <a:spLocks noEditPoints="1"/>
            </p:cNvSpPr>
            <p:nvPr/>
          </p:nvSpPr>
          <p:spPr bwMode="auto">
            <a:xfrm>
              <a:off x="4583113" y="560388"/>
              <a:ext cx="417513" cy="374650"/>
            </a:xfrm>
            <a:custGeom>
              <a:avLst/>
              <a:gdLst>
                <a:gd name="T0" fmla="*/ 0 w 111"/>
                <a:gd name="T1" fmla="*/ 100 h 100"/>
                <a:gd name="T2" fmla="*/ 0 w 111"/>
                <a:gd name="T3" fmla="*/ 98 h 100"/>
                <a:gd name="T4" fmla="*/ 0 w 111"/>
                <a:gd name="T5" fmla="*/ 98 h 100"/>
                <a:gd name="T6" fmla="*/ 43 w 111"/>
                <a:gd name="T7" fmla="*/ 1 h 100"/>
                <a:gd name="T8" fmla="*/ 44 w 111"/>
                <a:gd name="T9" fmla="*/ 0 h 100"/>
                <a:gd name="T10" fmla="*/ 44 w 111"/>
                <a:gd name="T11" fmla="*/ 0 h 100"/>
                <a:gd name="T12" fmla="*/ 46 w 111"/>
                <a:gd name="T13" fmla="*/ 1 h 100"/>
                <a:gd name="T14" fmla="*/ 46 w 111"/>
                <a:gd name="T15" fmla="*/ 1 h 100"/>
                <a:gd name="T16" fmla="*/ 111 w 111"/>
                <a:gd name="T17" fmla="*/ 85 h 100"/>
                <a:gd name="T18" fmla="*/ 109 w 111"/>
                <a:gd name="T19" fmla="*/ 86 h 100"/>
                <a:gd name="T20" fmla="*/ 111 w 111"/>
                <a:gd name="T21" fmla="*/ 85 h 100"/>
                <a:gd name="T22" fmla="*/ 111 w 111"/>
                <a:gd name="T23" fmla="*/ 87 h 100"/>
                <a:gd name="T24" fmla="*/ 111 w 111"/>
                <a:gd name="T25" fmla="*/ 87 h 100"/>
                <a:gd name="T26" fmla="*/ 110 w 111"/>
                <a:gd name="T27" fmla="*/ 88 h 100"/>
                <a:gd name="T28" fmla="*/ 110 w 111"/>
                <a:gd name="T29" fmla="*/ 88 h 100"/>
                <a:gd name="T30" fmla="*/ 1 w 111"/>
                <a:gd name="T31" fmla="*/ 100 h 100"/>
                <a:gd name="T32" fmla="*/ 1 w 111"/>
                <a:gd name="T33" fmla="*/ 100 h 100"/>
                <a:gd name="T34" fmla="*/ 1 w 111"/>
                <a:gd name="T35" fmla="*/ 100 h 100"/>
                <a:gd name="T36" fmla="*/ 0 w 111"/>
                <a:gd name="T37" fmla="*/ 100 h 100"/>
                <a:gd name="T38" fmla="*/ 4 w 111"/>
                <a:gd name="T39" fmla="*/ 97 h 100"/>
                <a:gd name="T40" fmla="*/ 107 w 111"/>
                <a:gd name="T41" fmla="*/ 85 h 100"/>
                <a:gd name="T42" fmla="*/ 45 w 111"/>
                <a:gd name="T43" fmla="*/ 5 h 100"/>
                <a:gd name="T44" fmla="*/ 4 w 111"/>
                <a:gd name="T4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100">
                  <a:moveTo>
                    <a:pt x="0" y="100"/>
                  </a:moveTo>
                  <a:cubicBezTo>
                    <a:pt x="0" y="99"/>
                    <a:pt x="0" y="99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1" y="86"/>
                    <a:pt x="111" y="86"/>
                    <a:pt x="111" y="87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7"/>
                    <a:pt x="110" y="88"/>
                    <a:pt x="11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0" y="100"/>
                    <a:pt x="0" y="100"/>
                  </a:cubicBezTo>
                  <a:close/>
                  <a:moveTo>
                    <a:pt x="4" y="97"/>
                  </a:moveTo>
                  <a:cubicBezTo>
                    <a:pt x="107" y="85"/>
                    <a:pt x="107" y="85"/>
                    <a:pt x="107" y="8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" y="97"/>
                    <a:pt x="4" y="97"/>
                    <a:pt x="4" y="9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1" name="Freeform 278"/>
            <p:cNvSpPr/>
            <p:nvPr/>
          </p:nvSpPr>
          <p:spPr bwMode="auto">
            <a:xfrm>
              <a:off x="4711701" y="568325"/>
              <a:ext cx="96838" cy="85725"/>
            </a:xfrm>
            <a:custGeom>
              <a:avLst/>
              <a:gdLst>
                <a:gd name="T0" fmla="*/ 61 w 61"/>
                <a:gd name="T1" fmla="*/ 47 h 54"/>
                <a:gd name="T2" fmla="*/ 26 w 61"/>
                <a:gd name="T3" fmla="*/ 0 h 54"/>
                <a:gd name="T4" fmla="*/ 0 w 61"/>
                <a:gd name="T5" fmla="*/ 54 h 54"/>
                <a:gd name="T6" fmla="*/ 61 w 61"/>
                <a:gd name="T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54">
                  <a:moveTo>
                    <a:pt x="61" y="47"/>
                  </a:moveTo>
                  <a:lnTo>
                    <a:pt x="26" y="0"/>
                  </a:lnTo>
                  <a:lnTo>
                    <a:pt x="0" y="54"/>
                  </a:lnTo>
                  <a:lnTo>
                    <a:pt x="61" y="4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2" name="Freeform 279"/>
            <p:cNvSpPr/>
            <p:nvPr/>
          </p:nvSpPr>
          <p:spPr bwMode="auto">
            <a:xfrm>
              <a:off x="4692651" y="642938"/>
              <a:ext cx="52388" cy="280988"/>
            </a:xfrm>
            <a:custGeom>
              <a:avLst/>
              <a:gdLst>
                <a:gd name="T0" fmla="*/ 2 w 14"/>
                <a:gd name="T1" fmla="*/ 75 h 75"/>
                <a:gd name="T2" fmla="*/ 0 w 14"/>
                <a:gd name="T3" fmla="*/ 73 h 75"/>
                <a:gd name="T4" fmla="*/ 0 w 14"/>
                <a:gd name="T5" fmla="*/ 73 h 75"/>
                <a:gd name="T6" fmla="*/ 11 w 14"/>
                <a:gd name="T7" fmla="*/ 2 h 75"/>
                <a:gd name="T8" fmla="*/ 13 w 14"/>
                <a:gd name="T9" fmla="*/ 0 h 75"/>
                <a:gd name="T10" fmla="*/ 13 w 14"/>
                <a:gd name="T11" fmla="*/ 0 h 75"/>
                <a:gd name="T12" fmla="*/ 14 w 14"/>
                <a:gd name="T13" fmla="*/ 2 h 75"/>
                <a:gd name="T14" fmla="*/ 14 w 14"/>
                <a:gd name="T15" fmla="*/ 2 h 75"/>
                <a:gd name="T16" fmla="*/ 3 w 14"/>
                <a:gd name="T17" fmla="*/ 74 h 75"/>
                <a:gd name="T18" fmla="*/ 2 w 14"/>
                <a:gd name="T19" fmla="*/ 75 h 75"/>
                <a:gd name="T20" fmla="*/ 2 w 14"/>
                <a:gd name="T21" fmla="*/ 75 h 75"/>
                <a:gd name="T22" fmla="*/ 2 w 14"/>
                <a:gd name="T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75">
                  <a:moveTo>
                    <a:pt x="2" y="75"/>
                  </a:moveTo>
                  <a:cubicBezTo>
                    <a:pt x="1" y="75"/>
                    <a:pt x="0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4"/>
                    <a:pt x="3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3" name="Freeform 280"/>
            <p:cNvSpPr/>
            <p:nvPr/>
          </p:nvSpPr>
          <p:spPr bwMode="auto">
            <a:xfrm>
              <a:off x="4767263" y="631825"/>
              <a:ext cx="123825" cy="269875"/>
            </a:xfrm>
            <a:custGeom>
              <a:avLst/>
              <a:gdLst>
                <a:gd name="T0" fmla="*/ 30 w 33"/>
                <a:gd name="T1" fmla="*/ 72 h 72"/>
                <a:gd name="T2" fmla="*/ 1 w 33"/>
                <a:gd name="T3" fmla="*/ 3 h 72"/>
                <a:gd name="T4" fmla="*/ 2 w 33"/>
                <a:gd name="T5" fmla="*/ 1 h 72"/>
                <a:gd name="T6" fmla="*/ 2 w 33"/>
                <a:gd name="T7" fmla="*/ 1 h 72"/>
                <a:gd name="T8" fmla="*/ 4 w 33"/>
                <a:gd name="T9" fmla="*/ 2 h 72"/>
                <a:gd name="T10" fmla="*/ 4 w 33"/>
                <a:gd name="T11" fmla="*/ 2 h 72"/>
                <a:gd name="T12" fmla="*/ 33 w 33"/>
                <a:gd name="T13" fmla="*/ 70 h 72"/>
                <a:gd name="T14" fmla="*/ 32 w 33"/>
                <a:gd name="T15" fmla="*/ 72 h 72"/>
                <a:gd name="T16" fmla="*/ 32 w 33"/>
                <a:gd name="T17" fmla="*/ 72 h 72"/>
                <a:gd name="T18" fmla="*/ 31 w 33"/>
                <a:gd name="T19" fmla="*/ 72 h 72"/>
                <a:gd name="T20" fmla="*/ 31 w 33"/>
                <a:gd name="T21" fmla="*/ 72 h 72"/>
                <a:gd name="T22" fmla="*/ 30 w 33"/>
                <a:gd name="T2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72">
                  <a:moveTo>
                    <a:pt x="30" y="7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1"/>
                    <a:pt x="33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0" y="72"/>
                    <a:pt x="30" y="7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4" name="Freeform 281"/>
            <p:cNvSpPr/>
            <p:nvPr/>
          </p:nvSpPr>
          <p:spPr bwMode="auto">
            <a:xfrm>
              <a:off x="4629151" y="1562100"/>
              <a:ext cx="119063" cy="142875"/>
            </a:xfrm>
            <a:custGeom>
              <a:avLst/>
              <a:gdLst>
                <a:gd name="T0" fmla="*/ 5 w 32"/>
                <a:gd name="T1" fmla="*/ 27 h 38"/>
                <a:gd name="T2" fmla="*/ 15 w 32"/>
                <a:gd name="T3" fmla="*/ 36 h 38"/>
                <a:gd name="T4" fmla="*/ 14 w 32"/>
                <a:gd name="T5" fmla="*/ 27 h 38"/>
                <a:gd name="T6" fmla="*/ 25 w 32"/>
                <a:gd name="T7" fmla="*/ 29 h 38"/>
                <a:gd name="T8" fmla="*/ 17 w 32"/>
                <a:gd name="T9" fmla="*/ 22 h 38"/>
                <a:gd name="T10" fmla="*/ 30 w 32"/>
                <a:gd name="T11" fmla="*/ 16 h 38"/>
                <a:gd name="T12" fmla="*/ 16 w 32"/>
                <a:gd name="T13" fmla="*/ 16 h 38"/>
                <a:gd name="T14" fmla="*/ 25 w 32"/>
                <a:gd name="T15" fmla="*/ 5 h 38"/>
                <a:gd name="T16" fmla="*/ 11 w 32"/>
                <a:gd name="T17" fmla="*/ 9 h 38"/>
                <a:gd name="T18" fmla="*/ 7 w 32"/>
                <a:gd name="T19" fmla="*/ 1 h 38"/>
                <a:gd name="T20" fmla="*/ 2 w 32"/>
                <a:gd name="T21" fmla="*/ 15 h 38"/>
                <a:gd name="T22" fmla="*/ 5 w 32"/>
                <a:gd name="T23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8">
                  <a:moveTo>
                    <a:pt x="5" y="27"/>
                  </a:moveTo>
                  <a:cubicBezTo>
                    <a:pt x="5" y="27"/>
                    <a:pt x="10" y="38"/>
                    <a:pt x="15" y="36"/>
                  </a:cubicBezTo>
                  <a:cubicBezTo>
                    <a:pt x="20" y="34"/>
                    <a:pt x="14" y="27"/>
                    <a:pt x="14" y="27"/>
                  </a:cubicBezTo>
                  <a:cubicBezTo>
                    <a:pt x="14" y="27"/>
                    <a:pt x="20" y="33"/>
                    <a:pt x="25" y="29"/>
                  </a:cubicBezTo>
                  <a:cubicBezTo>
                    <a:pt x="30" y="25"/>
                    <a:pt x="17" y="22"/>
                    <a:pt x="17" y="22"/>
                  </a:cubicBezTo>
                  <a:cubicBezTo>
                    <a:pt x="17" y="22"/>
                    <a:pt x="32" y="22"/>
                    <a:pt x="30" y="16"/>
                  </a:cubicBezTo>
                  <a:cubicBezTo>
                    <a:pt x="28" y="11"/>
                    <a:pt x="16" y="16"/>
                    <a:pt x="16" y="16"/>
                  </a:cubicBezTo>
                  <a:cubicBezTo>
                    <a:pt x="16" y="16"/>
                    <a:pt x="28" y="9"/>
                    <a:pt x="25" y="5"/>
                  </a:cubicBezTo>
                  <a:cubicBezTo>
                    <a:pt x="21" y="0"/>
                    <a:pt x="11" y="9"/>
                    <a:pt x="11" y="9"/>
                  </a:cubicBezTo>
                  <a:cubicBezTo>
                    <a:pt x="11" y="9"/>
                    <a:pt x="13" y="0"/>
                    <a:pt x="7" y="1"/>
                  </a:cubicBezTo>
                  <a:cubicBezTo>
                    <a:pt x="0" y="1"/>
                    <a:pt x="2" y="15"/>
                    <a:pt x="2" y="15"/>
                  </a:cubicBezTo>
                  <a:cubicBezTo>
                    <a:pt x="2" y="15"/>
                    <a:pt x="3" y="23"/>
                    <a:pt x="5" y="27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5" name="Freeform 282"/>
            <p:cNvSpPr>
              <a:spLocks noEditPoints="1"/>
            </p:cNvSpPr>
            <p:nvPr/>
          </p:nvSpPr>
          <p:spPr bwMode="auto">
            <a:xfrm>
              <a:off x="4629151" y="1558925"/>
              <a:ext cx="119063" cy="142875"/>
            </a:xfrm>
            <a:custGeom>
              <a:avLst/>
              <a:gdLst>
                <a:gd name="T0" fmla="*/ 4 w 32"/>
                <a:gd name="T1" fmla="*/ 29 h 38"/>
                <a:gd name="T2" fmla="*/ 0 w 32"/>
                <a:gd name="T3" fmla="*/ 16 h 38"/>
                <a:gd name="T4" fmla="*/ 0 w 32"/>
                <a:gd name="T5" fmla="*/ 13 h 38"/>
                <a:gd name="T6" fmla="*/ 7 w 32"/>
                <a:gd name="T7" fmla="*/ 0 h 38"/>
                <a:gd name="T8" fmla="*/ 8 w 32"/>
                <a:gd name="T9" fmla="*/ 0 h 38"/>
                <a:gd name="T10" fmla="*/ 12 w 32"/>
                <a:gd name="T11" fmla="*/ 3 h 38"/>
                <a:gd name="T12" fmla="*/ 13 w 32"/>
                <a:gd name="T13" fmla="*/ 7 h 38"/>
                <a:gd name="T14" fmla="*/ 22 w 32"/>
                <a:gd name="T15" fmla="*/ 3 h 38"/>
                <a:gd name="T16" fmla="*/ 26 w 32"/>
                <a:gd name="T17" fmla="*/ 5 h 38"/>
                <a:gd name="T18" fmla="*/ 27 w 32"/>
                <a:gd name="T19" fmla="*/ 7 h 38"/>
                <a:gd name="T20" fmla="*/ 23 w 32"/>
                <a:gd name="T21" fmla="*/ 13 h 38"/>
                <a:gd name="T22" fmla="*/ 25 w 32"/>
                <a:gd name="T23" fmla="*/ 13 h 38"/>
                <a:gd name="T24" fmla="*/ 31 w 32"/>
                <a:gd name="T25" fmla="*/ 17 h 38"/>
                <a:gd name="T26" fmla="*/ 32 w 32"/>
                <a:gd name="T27" fmla="*/ 18 h 38"/>
                <a:gd name="T28" fmla="*/ 24 w 32"/>
                <a:gd name="T29" fmla="*/ 24 h 38"/>
                <a:gd name="T30" fmla="*/ 23 w 32"/>
                <a:gd name="T31" fmla="*/ 24 h 38"/>
                <a:gd name="T32" fmla="*/ 28 w 32"/>
                <a:gd name="T33" fmla="*/ 29 h 38"/>
                <a:gd name="T34" fmla="*/ 26 w 32"/>
                <a:gd name="T35" fmla="*/ 31 h 38"/>
                <a:gd name="T36" fmla="*/ 21 w 32"/>
                <a:gd name="T37" fmla="*/ 33 h 38"/>
                <a:gd name="T38" fmla="*/ 18 w 32"/>
                <a:gd name="T39" fmla="*/ 32 h 38"/>
                <a:gd name="T40" fmla="*/ 18 w 32"/>
                <a:gd name="T41" fmla="*/ 34 h 38"/>
                <a:gd name="T42" fmla="*/ 15 w 32"/>
                <a:gd name="T43" fmla="*/ 38 h 38"/>
                <a:gd name="T44" fmla="*/ 14 w 32"/>
                <a:gd name="T45" fmla="*/ 38 h 38"/>
                <a:gd name="T46" fmla="*/ 7 w 32"/>
                <a:gd name="T47" fmla="*/ 28 h 38"/>
                <a:gd name="T48" fmla="*/ 9 w 32"/>
                <a:gd name="T49" fmla="*/ 32 h 38"/>
                <a:gd name="T50" fmla="*/ 14 w 32"/>
                <a:gd name="T51" fmla="*/ 35 h 38"/>
                <a:gd name="T52" fmla="*/ 14 w 32"/>
                <a:gd name="T53" fmla="*/ 35 h 38"/>
                <a:gd name="T54" fmla="*/ 15 w 32"/>
                <a:gd name="T55" fmla="*/ 34 h 38"/>
                <a:gd name="T56" fmla="*/ 13 w 32"/>
                <a:gd name="T57" fmla="*/ 29 h 38"/>
                <a:gd name="T58" fmla="*/ 13 w 32"/>
                <a:gd name="T59" fmla="*/ 27 h 38"/>
                <a:gd name="T60" fmla="*/ 15 w 32"/>
                <a:gd name="T61" fmla="*/ 27 h 38"/>
                <a:gd name="T62" fmla="*/ 17 w 32"/>
                <a:gd name="T63" fmla="*/ 29 h 38"/>
                <a:gd name="T64" fmla="*/ 21 w 32"/>
                <a:gd name="T65" fmla="*/ 30 h 38"/>
                <a:gd name="T66" fmla="*/ 24 w 32"/>
                <a:gd name="T67" fmla="*/ 29 h 38"/>
                <a:gd name="T68" fmla="*/ 25 w 32"/>
                <a:gd name="T69" fmla="*/ 29 h 38"/>
                <a:gd name="T70" fmla="*/ 24 w 32"/>
                <a:gd name="T71" fmla="*/ 28 h 38"/>
                <a:gd name="T72" fmla="*/ 21 w 32"/>
                <a:gd name="T73" fmla="*/ 26 h 38"/>
                <a:gd name="T74" fmla="*/ 16 w 32"/>
                <a:gd name="T75" fmla="*/ 24 h 38"/>
                <a:gd name="T76" fmla="*/ 15 w 32"/>
                <a:gd name="T77" fmla="*/ 23 h 38"/>
                <a:gd name="T78" fmla="*/ 17 w 32"/>
                <a:gd name="T79" fmla="*/ 21 h 38"/>
                <a:gd name="T80" fmla="*/ 27 w 32"/>
                <a:gd name="T81" fmla="*/ 20 h 38"/>
                <a:gd name="T82" fmla="*/ 29 w 32"/>
                <a:gd name="T83" fmla="*/ 18 h 38"/>
                <a:gd name="T84" fmla="*/ 29 w 32"/>
                <a:gd name="T85" fmla="*/ 18 h 38"/>
                <a:gd name="T86" fmla="*/ 25 w 32"/>
                <a:gd name="T87" fmla="*/ 16 h 38"/>
                <a:gd name="T88" fmla="*/ 17 w 32"/>
                <a:gd name="T89" fmla="*/ 18 h 38"/>
                <a:gd name="T90" fmla="*/ 15 w 32"/>
                <a:gd name="T91" fmla="*/ 17 h 38"/>
                <a:gd name="T92" fmla="*/ 15 w 32"/>
                <a:gd name="T93" fmla="*/ 15 h 38"/>
                <a:gd name="T94" fmla="*/ 20 w 32"/>
                <a:gd name="T95" fmla="*/ 12 h 38"/>
                <a:gd name="T96" fmla="*/ 24 w 32"/>
                <a:gd name="T97" fmla="*/ 7 h 38"/>
                <a:gd name="T98" fmla="*/ 23 w 32"/>
                <a:gd name="T99" fmla="*/ 6 h 38"/>
                <a:gd name="T100" fmla="*/ 22 w 32"/>
                <a:gd name="T101" fmla="*/ 6 h 38"/>
                <a:gd name="T102" fmla="*/ 16 w 32"/>
                <a:gd name="T103" fmla="*/ 8 h 38"/>
                <a:gd name="T104" fmla="*/ 12 w 32"/>
                <a:gd name="T105" fmla="*/ 11 h 38"/>
                <a:gd name="T106" fmla="*/ 10 w 32"/>
                <a:gd name="T107" fmla="*/ 11 h 38"/>
                <a:gd name="T108" fmla="*/ 10 w 32"/>
                <a:gd name="T109" fmla="*/ 10 h 38"/>
                <a:gd name="T110" fmla="*/ 10 w 32"/>
                <a:gd name="T111" fmla="*/ 7 h 38"/>
                <a:gd name="T112" fmla="*/ 9 w 32"/>
                <a:gd name="T113" fmla="*/ 4 h 38"/>
                <a:gd name="T114" fmla="*/ 8 w 32"/>
                <a:gd name="T115" fmla="*/ 3 h 38"/>
                <a:gd name="T116" fmla="*/ 8 w 32"/>
                <a:gd name="T117" fmla="*/ 3 h 38"/>
                <a:gd name="T118" fmla="*/ 3 w 32"/>
                <a:gd name="T119" fmla="*/ 13 h 38"/>
                <a:gd name="T120" fmla="*/ 3 w 32"/>
                <a:gd name="T121" fmla="*/ 16 h 38"/>
                <a:gd name="T122" fmla="*/ 7 w 32"/>
                <a:gd name="T123" fmla="*/ 27 h 38"/>
                <a:gd name="T124" fmla="*/ 7 w 32"/>
                <a:gd name="T125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" h="38"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1" y="24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1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1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4"/>
                    <a:pt x="13" y="5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5"/>
                    <a:pt x="19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5" y="3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7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10"/>
                    <a:pt x="25" y="12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3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22"/>
                    <a:pt x="27" y="23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5" y="25"/>
                    <a:pt x="27" y="26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0"/>
                    <a:pt x="27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3"/>
                    <a:pt x="23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19" y="33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6"/>
                    <a:pt x="17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8" y="38"/>
                    <a:pt x="5" y="30"/>
                    <a:pt x="4" y="29"/>
                  </a:cubicBezTo>
                  <a:close/>
                  <a:moveTo>
                    <a:pt x="7" y="28"/>
                  </a:moveTo>
                  <a:cubicBezTo>
                    <a:pt x="7" y="28"/>
                    <a:pt x="8" y="30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1" y="34"/>
                    <a:pt x="13" y="36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5"/>
                    <a:pt x="15" y="35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2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6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9" y="29"/>
                    <a:pt x="20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0"/>
                    <a:pt x="23" y="30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9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6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24" y="2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7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1" y="16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8" y="14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2" y="11"/>
                    <a:pt x="24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6"/>
                    <a:pt x="18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10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1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3"/>
                    <a:pt x="3" y="8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24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6" name="Freeform 283"/>
            <p:cNvSpPr/>
            <p:nvPr/>
          </p:nvSpPr>
          <p:spPr bwMode="auto">
            <a:xfrm>
              <a:off x="4989513" y="1006475"/>
              <a:ext cx="679450" cy="503238"/>
            </a:xfrm>
            <a:custGeom>
              <a:avLst/>
              <a:gdLst>
                <a:gd name="T0" fmla="*/ 14 w 181"/>
                <a:gd name="T1" fmla="*/ 38 h 134"/>
                <a:gd name="T2" fmla="*/ 1 w 181"/>
                <a:gd name="T3" fmla="*/ 50 h 134"/>
                <a:gd name="T4" fmla="*/ 12 w 181"/>
                <a:gd name="T5" fmla="*/ 62 h 134"/>
                <a:gd name="T6" fmla="*/ 90 w 181"/>
                <a:gd name="T7" fmla="*/ 133 h 134"/>
                <a:gd name="T8" fmla="*/ 163 w 181"/>
                <a:gd name="T9" fmla="*/ 89 h 134"/>
                <a:gd name="T10" fmla="*/ 167 w 181"/>
                <a:gd name="T11" fmla="*/ 91 h 134"/>
                <a:gd name="T12" fmla="*/ 180 w 181"/>
                <a:gd name="T13" fmla="*/ 81 h 134"/>
                <a:gd name="T14" fmla="*/ 172 w 181"/>
                <a:gd name="T15" fmla="*/ 69 h 134"/>
                <a:gd name="T16" fmla="*/ 125 w 181"/>
                <a:gd name="T17" fmla="*/ 20 h 134"/>
                <a:gd name="T18" fmla="*/ 36 w 181"/>
                <a:gd name="T19" fmla="*/ 0 h 134"/>
                <a:gd name="T20" fmla="*/ 14 w 181"/>
                <a:gd name="T21" fmla="*/ 3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134">
                  <a:moveTo>
                    <a:pt x="14" y="38"/>
                  </a:moveTo>
                  <a:cubicBezTo>
                    <a:pt x="8" y="37"/>
                    <a:pt x="0" y="43"/>
                    <a:pt x="1" y="50"/>
                  </a:cubicBezTo>
                  <a:cubicBezTo>
                    <a:pt x="2" y="56"/>
                    <a:pt x="7" y="59"/>
                    <a:pt x="12" y="62"/>
                  </a:cubicBezTo>
                  <a:cubicBezTo>
                    <a:pt x="12" y="107"/>
                    <a:pt x="45" y="131"/>
                    <a:pt x="90" y="133"/>
                  </a:cubicBezTo>
                  <a:cubicBezTo>
                    <a:pt x="126" y="134"/>
                    <a:pt x="150" y="117"/>
                    <a:pt x="163" y="89"/>
                  </a:cubicBezTo>
                  <a:cubicBezTo>
                    <a:pt x="165" y="90"/>
                    <a:pt x="166" y="91"/>
                    <a:pt x="167" y="91"/>
                  </a:cubicBezTo>
                  <a:cubicBezTo>
                    <a:pt x="174" y="92"/>
                    <a:pt x="179" y="87"/>
                    <a:pt x="180" y="81"/>
                  </a:cubicBezTo>
                  <a:cubicBezTo>
                    <a:pt x="181" y="75"/>
                    <a:pt x="177" y="70"/>
                    <a:pt x="172" y="69"/>
                  </a:cubicBezTo>
                  <a:cubicBezTo>
                    <a:pt x="172" y="69"/>
                    <a:pt x="127" y="21"/>
                    <a:pt x="125" y="20"/>
                  </a:cubicBezTo>
                  <a:cubicBezTo>
                    <a:pt x="123" y="19"/>
                    <a:pt x="37" y="0"/>
                    <a:pt x="36" y="0"/>
                  </a:cubicBezTo>
                  <a:cubicBezTo>
                    <a:pt x="34" y="0"/>
                    <a:pt x="14" y="38"/>
                    <a:pt x="14" y="38"/>
                  </a:cubicBezTo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7" name="Freeform 284"/>
            <p:cNvSpPr>
              <a:spLocks noEditPoints="1"/>
            </p:cNvSpPr>
            <p:nvPr/>
          </p:nvSpPr>
          <p:spPr bwMode="auto">
            <a:xfrm>
              <a:off x="4989513" y="1000125"/>
              <a:ext cx="682625" cy="509588"/>
            </a:xfrm>
            <a:custGeom>
              <a:avLst/>
              <a:gdLst>
                <a:gd name="T0" fmla="*/ 90 w 182"/>
                <a:gd name="T1" fmla="*/ 136 h 136"/>
                <a:gd name="T2" fmla="*/ 11 w 182"/>
                <a:gd name="T3" fmla="*/ 65 h 136"/>
                <a:gd name="T4" fmla="*/ 0 w 182"/>
                <a:gd name="T5" fmla="*/ 52 h 136"/>
                <a:gd name="T6" fmla="*/ 0 w 182"/>
                <a:gd name="T7" fmla="*/ 51 h 136"/>
                <a:gd name="T8" fmla="*/ 13 w 182"/>
                <a:gd name="T9" fmla="*/ 38 h 136"/>
                <a:gd name="T10" fmla="*/ 13 w 182"/>
                <a:gd name="T11" fmla="*/ 38 h 136"/>
                <a:gd name="T12" fmla="*/ 34 w 182"/>
                <a:gd name="T13" fmla="*/ 1 h 136"/>
                <a:gd name="T14" fmla="*/ 35 w 182"/>
                <a:gd name="T15" fmla="*/ 1 h 136"/>
                <a:gd name="T16" fmla="*/ 35 w 182"/>
                <a:gd name="T17" fmla="*/ 0 h 136"/>
                <a:gd name="T18" fmla="*/ 36 w 182"/>
                <a:gd name="T19" fmla="*/ 0 h 136"/>
                <a:gd name="T20" fmla="*/ 36 w 182"/>
                <a:gd name="T21" fmla="*/ 0 h 136"/>
                <a:gd name="T22" fmla="*/ 36 w 182"/>
                <a:gd name="T23" fmla="*/ 0 h 136"/>
                <a:gd name="T24" fmla="*/ 121 w 182"/>
                <a:gd name="T25" fmla="*/ 19 h 136"/>
                <a:gd name="T26" fmla="*/ 126 w 182"/>
                <a:gd name="T27" fmla="*/ 21 h 136"/>
                <a:gd name="T28" fmla="*/ 151 w 182"/>
                <a:gd name="T29" fmla="*/ 46 h 136"/>
                <a:gd name="T30" fmla="*/ 173 w 182"/>
                <a:gd name="T31" fmla="*/ 69 h 136"/>
                <a:gd name="T32" fmla="*/ 182 w 182"/>
                <a:gd name="T33" fmla="*/ 81 h 136"/>
                <a:gd name="T34" fmla="*/ 182 w 182"/>
                <a:gd name="T35" fmla="*/ 83 h 136"/>
                <a:gd name="T36" fmla="*/ 169 w 182"/>
                <a:gd name="T37" fmla="*/ 94 h 136"/>
                <a:gd name="T38" fmla="*/ 167 w 182"/>
                <a:gd name="T39" fmla="*/ 94 h 136"/>
                <a:gd name="T40" fmla="*/ 164 w 182"/>
                <a:gd name="T41" fmla="*/ 93 h 136"/>
                <a:gd name="T42" fmla="*/ 95 w 182"/>
                <a:gd name="T43" fmla="*/ 136 h 136"/>
                <a:gd name="T44" fmla="*/ 3 w 182"/>
                <a:gd name="T45" fmla="*/ 51 h 136"/>
                <a:gd name="T46" fmla="*/ 3 w 182"/>
                <a:gd name="T47" fmla="*/ 52 h 136"/>
                <a:gd name="T48" fmla="*/ 13 w 182"/>
                <a:gd name="T49" fmla="*/ 63 h 136"/>
                <a:gd name="T50" fmla="*/ 14 w 182"/>
                <a:gd name="T51" fmla="*/ 64 h 136"/>
                <a:gd name="T52" fmla="*/ 14 w 182"/>
                <a:gd name="T53" fmla="*/ 64 h 136"/>
                <a:gd name="T54" fmla="*/ 90 w 182"/>
                <a:gd name="T55" fmla="*/ 133 h 136"/>
                <a:gd name="T56" fmla="*/ 95 w 182"/>
                <a:gd name="T57" fmla="*/ 133 h 136"/>
                <a:gd name="T58" fmla="*/ 162 w 182"/>
                <a:gd name="T59" fmla="*/ 91 h 136"/>
                <a:gd name="T60" fmla="*/ 163 w 182"/>
                <a:gd name="T61" fmla="*/ 90 h 136"/>
                <a:gd name="T62" fmla="*/ 164 w 182"/>
                <a:gd name="T63" fmla="*/ 90 h 136"/>
                <a:gd name="T64" fmla="*/ 168 w 182"/>
                <a:gd name="T65" fmla="*/ 91 h 136"/>
                <a:gd name="T66" fmla="*/ 169 w 182"/>
                <a:gd name="T67" fmla="*/ 91 h 136"/>
                <a:gd name="T68" fmla="*/ 179 w 182"/>
                <a:gd name="T69" fmla="*/ 83 h 136"/>
                <a:gd name="T70" fmla="*/ 179 w 182"/>
                <a:gd name="T71" fmla="*/ 81 h 136"/>
                <a:gd name="T72" fmla="*/ 172 w 182"/>
                <a:gd name="T73" fmla="*/ 72 h 136"/>
                <a:gd name="T74" fmla="*/ 148 w 182"/>
                <a:gd name="T75" fmla="*/ 48 h 136"/>
                <a:gd name="T76" fmla="*/ 124 w 182"/>
                <a:gd name="T77" fmla="*/ 23 h 136"/>
                <a:gd name="T78" fmla="*/ 124 w 182"/>
                <a:gd name="T79" fmla="*/ 23 h 136"/>
                <a:gd name="T80" fmla="*/ 124 w 182"/>
                <a:gd name="T81" fmla="*/ 23 h 136"/>
                <a:gd name="T82" fmla="*/ 121 w 182"/>
                <a:gd name="T83" fmla="*/ 22 h 136"/>
                <a:gd name="T84" fmla="*/ 110 w 182"/>
                <a:gd name="T85" fmla="*/ 20 h 136"/>
                <a:gd name="T86" fmla="*/ 80 w 182"/>
                <a:gd name="T87" fmla="*/ 13 h 136"/>
                <a:gd name="T88" fmla="*/ 36 w 182"/>
                <a:gd name="T89" fmla="*/ 3 h 136"/>
                <a:gd name="T90" fmla="*/ 36 w 182"/>
                <a:gd name="T91" fmla="*/ 4 h 136"/>
                <a:gd name="T92" fmla="*/ 33 w 182"/>
                <a:gd name="T93" fmla="*/ 9 h 136"/>
                <a:gd name="T94" fmla="*/ 26 w 182"/>
                <a:gd name="T95" fmla="*/ 22 h 136"/>
                <a:gd name="T96" fmla="*/ 16 w 182"/>
                <a:gd name="T97" fmla="*/ 41 h 136"/>
                <a:gd name="T98" fmla="*/ 14 w 182"/>
                <a:gd name="T99" fmla="*/ 41 h 136"/>
                <a:gd name="T100" fmla="*/ 13 w 182"/>
                <a:gd name="T101" fmla="*/ 4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2" h="136">
                  <a:moveTo>
                    <a:pt x="95" y="136"/>
                  </a:moveTo>
                  <a:cubicBezTo>
                    <a:pt x="93" y="136"/>
                    <a:pt x="92" y="136"/>
                    <a:pt x="90" y="136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44" y="135"/>
                    <a:pt x="11" y="110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6" y="62"/>
                    <a:pt x="1" y="59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4"/>
                    <a:pt x="6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6" y="33"/>
                    <a:pt x="31" y="5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0" y="1"/>
                    <a:pt x="104" y="15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4" y="20"/>
                    <a:pt x="125" y="20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7" y="22"/>
                    <a:pt x="139" y="34"/>
                    <a:pt x="151" y="46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61" y="57"/>
                    <a:pt x="171" y="67"/>
                    <a:pt x="173" y="69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78" y="71"/>
                    <a:pt x="182" y="76"/>
                    <a:pt x="182" y="81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2" y="82"/>
                    <a:pt x="182" y="82"/>
                    <a:pt x="182" y="83"/>
                  </a:cubicBezTo>
                  <a:cubicBezTo>
                    <a:pt x="182" y="83"/>
                    <a:pt x="182" y="83"/>
                    <a:pt x="182" y="83"/>
                  </a:cubicBezTo>
                  <a:cubicBezTo>
                    <a:pt x="181" y="90"/>
                    <a:pt x="175" y="94"/>
                    <a:pt x="169" y="94"/>
                  </a:cubicBezTo>
                  <a:cubicBezTo>
                    <a:pt x="169" y="94"/>
                    <a:pt x="169" y="94"/>
                    <a:pt x="169" y="94"/>
                  </a:cubicBezTo>
                  <a:cubicBezTo>
                    <a:pt x="168" y="94"/>
                    <a:pt x="168" y="94"/>
                    <a:pt x="167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6" y="94"/>
                    <a:pt x="165" y="94"/>
                    <a:pt x="164" y="93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51" y="119"/>
                    <a:pt x="128" y="136"/>
                    <a:pt x="95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5" y="136"/>
                    <a:pt x="95" y="136"/>
                    <a:pt x="95" y="136"/>
                  </a:cubicBezTo>
                  <a:close/>
                  <a:moveTo>
                    <a:pt x="3" y="51"/>
                  </a:moveTo>
                  <a:cubicBezTo>
                    <a:pt x="3" y="51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7"/>
                    <a:pt x="8" y="60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4" y="63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108"/>
                    <a:pt x="45" y="132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2" y="133"/>
                    <a:pt x="93" y="133"/>
                    <a:pt x="95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128" y="133"/>
                    <a:pt x="149" y="117"/>
                    <a:pt x="162" y="91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90"/>
                    <a:pt x="163" y="90"/>
                    <a:pt x="163" y="90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4" y="90"/>
                    <a:pt x="164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5" y="91"/>
                    <a:pt x="166" y="91"/>
                    <a:pt x="168" y="91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68" y="91"/>
                    <a:pt x="168" y="91"/>
                    <a:pt x="169" y="91"/>
                  </a:cubicBezTo>
                  <a:cubicBezTo>
                    <a:pt x="169" y="91"/>
                    <a:pt x="169" y="91"/>
                    <a:pt x="169" y="91"/>
                  </a:cubicBezTo>
                  <a:cubicBezTo>
                    <a:pt x="174" y="91"/>
                    <a:pt x="178" y="88"/>
                    <a:pt x="179" y="83"/>
                  </a:cubicBezTo>
                  <a:cubicBezTo>
                    <a:pt x="179" y="83"/>
                    <a:pt x="179" y="83"/>
                    <a:pt x="179" y="83"/>
                  </a:cubicBezTo>
                  <a:cubicBezTo>
                    <a:pt x="179" y="82"/>
                    <a:pt x="179" y="82"/>
                    <a:pt x="179" y="81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79" y="77"/>
                    <a:pt x="176" y="73"/>
                    <a:pt x="172" y="72"/>
                  </a:cubicBezTo>
                  <a:cubicBezTo>
                    <a:pt x="172" y="72"/>
                    <a:pt x="172" y="72"/>
                    <a:pt x="172" y="72"/>
                  </a:cubicBezTo>
                  <a:cubicBezTo>
                    <a:pt x="171" y="72"/>
                    <a:pt x="171" y="72"/>
                    <a:pt x="171" y="72"/>
                  </a:cubicBezTo>
                  <a:cubicBezTo>
                    <a:pt x="171" y="72"/>
                    <a:pt x="160" y="60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37" y="36"/>
                    <a:pt x="125" y="24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3" y="23"/>
                    <a:pt x="122" y="23"/>
                    <a:pt x="121" y="22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18" y="22"/>
                    <a:pt x="115" y="21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2" y="18"/>
                    <a:pt x="91" y="15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60" y="8"/>
                    <a:pt x="40" y="4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5"/>
                    <a:pt x="34" y="7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12"/>
                    <a:pt x="28" y="17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1" y="3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2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8" y="41"/>
                    <a:pt x="3" y="46"/>
                    <a:pt x="3" y="5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8" name="Freeform 285"/>
            <p:cNvSpPr/>
            <p:nvPr/>
          </p:nvSpPr>
          <p:spPr bwMode="auto">
            <a:xfrm>
              <a:off x="4943476" y="822325"/>
              <a:ext cx="736600" cy="444500"/>
            </a:xfrm>
            <a:custGeom>
              <a:avLst/>
              <a:gdLst>
                <a:gd name="T0" fmla="*/ 182 w 196"/>
                <a:gd name="T1" fmla="*/ 117 h 118"/>
                <a:gd name="T2" fmla="*/ 192 w 196"/>
                <a:gd name="T3" fmla="*/ 102 h 118"/>
                <a:gd name="T4" fmla="*/ 170 w 196"/>
                <a:gd name="T5" fmla="*/ 33 h 118"/>
                <a:gd name="T6" fmla="*/ 72 w 196"/>
                <a:gd name="T7" fmla="*/ 13 h 118"/>
                <a:gd name="T8" fmla="*/ 25 w 196"/>
                <a:gd name="T9" fmla="*/ 88 h 118"/>
                <a:gd name="T10" fmla="*/ 48 w 196"/>
                <a:gd name="T11" fmla="*/ 80 h 118"/>
                <a:gd name="T12" fmla="*/ 84 w 196"/>
                <a:gd name="T13" fmla="*/ 84 h 118"/>
                <a:gd name="T14" fmla="*/ 121 w 196"/>
                <a:gd name="T15" fmla="*/ 88 h 118"/>
                <a:gd name="T16" fmla="*/ 157 w 196"/>
                <a:gd name="T17" fmla="*/ 93 h 118"/>
                <a:gd name="T18" fmla="*/ 182 w 196"/>
                <a:gd name="T19" fmla="*/ 11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18">
                  <a:moveTo>
                    <a:pt x="182" y="117"/>
                  </a:moveTo>
                  <a:cubicBezTo>
                    <a:pt x="188" y="117"/>
                    <a:pt x="191" y="108"/>
                    <a:pt x="192" y="102"/>
                  </a:cubicBezTo>
                  <a:cubicBezTo>
                    <a:pt x="196" y="80"/>
                    <a:pt x="189" y="47"/>
                    <a:pt x="170" y="33"/>
                  </a:cubicBezTo>
                  <a:cubicBezTo>
                    <a:pt x="150" y="7"/>
                    <a:pt x="101" y="0"/>
                    <a:pt x="72" y="13"/>
                  </a:cubicBezTo>
                  <a:cubicBezTo>
                    <a:pt x="72" y="13"/>
                    <a:pt x="0" y="36"/>
                    <a:pt x="25" y="88"/>
                  </a:cubicBezTo>
                  <a:cubicBezTo>
                    <a:pt x="25" y="88"/>
                    <a:pt x="34" y="93"/>
                    <a:pt x="48" y="80"/>
                  </a:cubicBezTo>
                  <a:cubicBezTo>
                    <a:pt x="48" y="80"/>
                    <a:pt x="64" y="102"/>
                    <a:pt x="84" y="84"/>
                  </a:cubicBezTo>
                  <a:cubicBezTo>
                    <a:pt x="84" y="84"/>
                    <a:pt x="98" y="106"/>
                    <a:pt x="121" y="88"/>
                  </a:cubicBezTo>
                  <a:cubicBezTo>
                    <a:pt x="121" y="88"/>
                    <a:pt x="133" y="109"/>
                    <a:pt x="157" y="93"/>
                  </a:cubicBezTo>
                  <a:cubicBezTo>
                    <a:pt x="157" y="93"/>
                    <a:pt x="158" y="118"/>
                    <a:pt x="182" y="117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19" name="Freeform 286"/>
            <p:cNvSpPr>
              <a:spLocks noEditPoints="1"/>
            </p:cNvSpPr>
            <p:nvPr/>
          </p:nvSpPr>
          <p:spPr bwMode="auto">
            <a:xfrm>
              <a:off x="5011738" y="841375"/>
              <a:ext cx="665163" cy="428625"/>
            </a:xfrm>
            <a:custGeom>
              <a:avLst/>
              <a:gdLst>
                <a:gd name="T0" fmla="*/ 138 w 177"/>
                <a:gd name="T1" fmla="*/ 91 h 114"/>
                <a:gd name="T2" fmla="*/ 122 w 177"/>
                <a:gd name="T3" fmla="*/ 96 h 114"/>
                <a:gd name="T4" fmla="*/ 102 w 177"/>
                <a:gd name="T5" fmla="*/ 85 h 114"/>
                <a:gd name="T6" fmla="*/ 85 w 177"/>
                <a:gd name="T7" fmla="*/ 92 h 114"/>
                <a:gd name="T8" fmla="*/ 65 w 177"/>
                <a:gd name="T9" fmla="*/ 81 h 114"/>
                <a:gd name="T10" fmla="*/ 50 w 177"/>
                <a:gd name="T11" fmla="*/ 88 h 114"/>
                <a:gd name="T12" fmla="*/ 30 w 177"/>
                <a:gd name="T13" fmla="*/ 77 h 114"/>
                <a:gd name="T14" fmla="*/ 12 w 177"/>
                <a:gd name="T15" fmla="*/ 86 h 114"/>
                <a:gd name="T16" fmla="*/ 6 w 177"/>
                <a:gd name="T17" fmla="*/ 84 h 114"/>
                <a:gd name="T18" fmla="*/ 5 w 177"/>
                <a:gd name="T19" fmla="*/ 84 h 114"/>
                <a:gd name="T20" fmla="*/ 0 w 177"/>
                <a:gd name="T21" fmla="*/ 62 h 114"/>
                <a:gd name="T22" fmla="*/ 54 w 177"/>
                <a:gd name="T23" fmla="*/ 7 h 114"/>
                <a:gd name="T24" fmla="*/ 88 w 177"/>
                <a:gd name="T25" fmla="*/ 0 h 114"/>
                <a:gd name="T26" fmla="*/ 153 w 177"/>
                <a:gd name="T27" fmla="*/ 26 h 114"/>
                <a:gd name="T28" fmla="*/ 177 w 177"/>
                <a:gd name="T29" fmla="*/ 84 h 114"/>
                <a:gd name="T30" fmla="*/ 175 w 177"/>
                <a:gd name="T31" fmla="*/ 97 h 114"/>
                <a:gd name="T32" fmla="*/ 164 w 177"/>
                <a:gd name="T33" fmla="*/ 113 h 114"/>
                <a:gd name="T34" fmla="*/ 164 w 177"/>
                <a:gd name="T35" fmla="*/ 113 h 114"/>
                <a:gd name="T36" fmla="*/ 162 w 177"/>
                <a:gd name="T37" fmla="*/ 114 h 114"/>
                <a:gd name="T38" fmla="*/ 162 w 177"/>
                <a:gd name="T39" fmla="*/ 114 h 114"/>
                <a:gd name="T40" fmla="*/ 140 w 177"/>
                <a:gd name="T41" fmla="*/ 87 h 114"/>
                <a:gd name="T42" fmla="*/ 141 w 177"/>
                <a:gd name="T43" fmla="*/ 88 h 114"/>
                <a:gd name="T44" fmla="*/ 144 w 177"/>
                <a:gd name="T45" fmla="*/ 100 h 114"/>
                <a:gd name="T46" fmla="*/ 162 w 177"/>
                <a:gd name="T47" fmla="*/ 111 h 114"/>
                <a:gd name="T48" fmla="*/ 164 w 177"/>
                <a:gd name="T49" fmla="*/ 110 h 114"/>
                <a:gd name="T50" fmla="*/ 164 w 177"/>
                <a:gd name="T51" fmla="*/ 110 h 114"/>
                <a:gd name="T52" fmla="*/ 164 w 177"/>
                <a:gd name="T53" fmla="*/ 110 h 114"/>
                <a:gd name="T54" fmla="*/ 164 w 177"/>
                <a:gd name="T55" fmla="*/ 110 h 114"/>
                <a:gd name="T56" fmla="*/ 172 w 177"/>
                <a:gd name="T57" fmla="*/ 97 h 114"/>
                <a:gd name="T58" fmla="*/ 174 w 177"/>
                <a:gd name="T59" fmla="*/ 84 h 114"/>
                <a:gd name="T60" fmla="*/ 151 w 177"/>
                <a:gd name="T61" fmla="*/ 29 h 114"/>
                <a:gd name="T62" fmla="*/ 88 w 177"/>
                <a:gd name="T63" fmla="*/ 3 h 114"/>
                <a:gd name="T64" fmla="*/ 55 w 177"/>
                <a:gd name="T65" fmla="*/ 9 h 114"/>
                <a:gd name="T66" fmla="*/ 55 w 177"/>
                <a:gd name="T67" fmla="*/ 10 h 114"/>
                <a:gd name="T68" fmla="*/ 29 w 177"/>
                <a:gd name="T69" fmla="*/ 22 h 114"/>
                <a:gd name="T70" fmla="*/ 3 w 177"/>
                <a:gd name="T71" fmla="*/ 62 h 114"/>
                <a:gd name="T72" fmla="*/ 8 w 177"/>
                <a:gd name="T73" fmla="*/ 82 h 114"/>
                <a:gd name="T74" fmla="*/ 12 w 177"/>
                <a:gd name="T75" fmla="*/ 83 h 114"/>
                <a:gd name="T76" fmla="*/ 29 w 177"/>
                <a:gd name="T77" fmla="*/ 74 h 114"/>
                <a:gd name="T78" fmla="*/ 30 w 177"/>
                <a:gd name="T79" fmla="*/ 74 h 114"/>
                <a:gd name="T80" fmla="*/ 32 w 177"/>
                <a:gd name="T81" fmla="*/ 74 h 114"/>
                <a:gd name="T82" fmla="*/ 37 w 177"/>
                <a:gd name="T83" fmla="*/ 80 h 114"/>
                <a:gd name="T84" fmla="*/ 50 w 177"/>
                <a:gd name="T85" fmla="*/ 85 h 114"/>
                <a:gd name="T86" fmla="*/ 65 w 177"/>
                <a:gd name="T87" fmla="*/ 78 h 114"/>
                <a:gd name="T88" fmla="*/ 66 w 177"/>
                <a:gd name="T89" fmla="*/ 77 h 114"/>
                <a:gd name="T90" fmla="*/ 67 w 177"/>
                <a:gd name="T91" fmla="*/ 78 h 114"/>
                <a:gd name="T92" fmla="*/ 72 w 177"/>
                <a:gd name="T93" fmla="*/ 83 h 114"/>
                <a:gd name="T94" fmla="*/ 85 w 177"/>
                <a:gd name="T95" fmla="*/ 89 h 114"/>
                <a:gd name="T96" fmla="*/ 102 w 177"/>
                <a:gd name="T97" fmla="*/ 82 h 114"/>
                <a:gd name="T98" fmla="*/ 103 w 177"/>
                <a:gd name="T99" fmla="*/ 82 h 114"/>
                <a:gd name="T100" fmla="*/ 104 w 177"/>
                <a:gd name="T101" fmla="*/ 82 h 114"/>
                <a:gd name="T102" fmla="*/ 109 w 177"/>
                <a:gd name="T103" fmla="*/ 87 h 114"/>
                <a:gd name="T104" fmla="*/ 122 w 177"/>
                <a:gd name="T105" fmla="*/ 93 h 114"/>
                <a:gd name="T106" fmla="*/ 138 w 177"/>
                <a:gd name="T107" fmla="*/ 87 h 114"/>
                <a:gd name="T108" fmla="*/ 139 w 177"/>
                <a:gd name="T109" fmla="*/ 8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7" h="114">
                  <a:moveTo>
                    <a:pt x="141" y="101"/>
                  </a:moveTo>
                  <a:cubicBezTo>
                    <a:pt x="139" y="97"/>
                    <a:pt x="138" y="93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2" y="94"/>
                    <a:pt x="127" y="96"/>
                    <a:pt x="122" y="96"/>
                  </a:cubicBezTo>
                  <a:cubicBezTo>
                    <a:pt x="122" y="96"/>
                    <a:pt x="122" y="96"/>
                    <a:pt x="122" y="96"/>
                  </a:cubicBezTo>
                  <a:cubicBezTo>
                    <a:pt x="111" y="96"/>
                    <a:pt x="105" y="88"/>
                    <a:pt x="102" y="85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96" y="90"/>
                    <a:pt x="90" y="92"/>
                    <a:pt x="85" y="92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5" y="92"/>
                    <a:pt x="68" y="84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0" y="86"/>
                    <a:pt x="55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40" y="88"/>
                    <a:pt x="33" y="80"/>
                    <a:pt x="3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3" y="84"/>
                    <a:pt x="16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8" y="86"/>
                    <a:pt x="6" y="85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2" y="76"/>
                    <a:pt x="0" y="69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24"/>
                    <a:pt x="50" y="8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63" y="2"/>
                    <a:pt x="75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13" y="0"/>
                    <a:pt x="139" y="9"/>
                    <a:pt x="153" y="26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69" y="39"/>
                    <a:pt x="177" y="63"/>
                    <a:pt x="177" y="84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7" y="89"/>
                    <a:pt x="176" y="93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4" y="103"/>
                    <a:pt x="171" y="113"/>
                    <a:pt x="164" y="113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3" y="114"/>
                    <a:pt x="162" y="114"/>
                    <a:pt x="162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50" y="114"/>
                    <a:pt x="144" y="107"/>
                    <a:pt x="141" y="101"/>
                  </a:cubicBezTo>
                  <a:close/>
                  <a:moveTo>
                    <a:pt x="140" y="87"/>
                  </a:moveTo>
                  <a:cubicBezTo>
                    <a:pt x="140" y="87"/>
                    <a:pt x="141" y="88"/>
                    <a:pt x="141" y="88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8"/>
                    <a:pt x="141" y="94"/>
                    <a:pt x="144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6" y="105"/>
                    <a:pt x="151" y="110"/>
                    <a:pt x="162" y="111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2" y="111"/>
                    <a:pt x="163" y="111"/>
                    <a:pt x="164" y="110"/>
                  </a:cubicBezTo>
                  <a:cubicBezTo>
                    <a:pt x="164" y="110"/>
                    <a:pt x="164" y="110"/>
                    <a:pt x="164" y="110"/>
                  </a:cubicBezTo>
                  <a:cubicBezTo>
                    <a:pt x="164" y="110"/>
                    <a:pt x="164" y="110"/>
                    <a:pt x="164" y="110"/>
                  </a:cubicBezTo>
                  <a:cubicBezTo>
                    <a:pt x="164" y="110"/>
                    <a:pt x="164" y="110"/>
                    <a:pt x="164" y="110"/>
                  </a:cubicBezTo>
                  <a:cubicBezTo>
                    <a:pt x="164" y="110"/>
                    <a:pt x="164" y="110"/>
                    <a:pt x="164" y="110"/>
                  </a:cubicBezTo>
                  <a:cubicBezTo>
                    <a:pt x="164" y="110"/>
                    <a:pt x="164" y="110"/>
                    <a:pt x="164" y="110"/>
                  </a:cubicBezTo>
                  <a:cubicBezTo>
                    <a:pt x="164" y="110"/>
                    <a:pt x="164" y="110"/>
                    <a:pt x="164" y="110"/>
                  </a:cubicBezTo>
                  <a:cubicBezTo>
                    <a:pt x="164" y="110"/>
                    <a:pt x="164" y="110"/>
                    <a:pt x="164" y="110"/>
                  </a:cubicBezTo>
                  <a:cubicBezTo>
                    <a:pt x="168" y="110"/>
                    <a:pt x="171" y="103"/>
                    <a:pt x="172" y="97"/>
                  </a:cubicBezTo>
                  <a:cubicBezTo>
                    <a:pt x="172" y="97"/>
                    <a:pt x="172" y="97"/>
                    <a:pt x="172" y="97"/>
                  </a:cubicBezTo>
                  <a:cubicBezTo>
                    <a:pt x="173" y="93"/>
                    <a:pt x="174" y="88"/>
                    <a:pt x="174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4" y="64"/>
                    <a:pt x="166" y="40"/>
                    <a:pt x="151" y="29"/>
                  </a:cubicBezTo>
                  <a:cubicBezTo>
                    <a:pt x="151" y="29"/>
                    <a:pt x="151" y="29"/>
                    <a:pt x="151" y="29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38" y="12"/>
                    <a:pt x="112" y="3"/>
                    <a:pt x="88" y="3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76" y="3"/>
                    <a:pt x="64" y="5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42" y="14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16" y="31"/>
                    <a:pt x="3" y="44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8"/>
                    <a:pt x="4" y="75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10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6" y="83"/>
                    <a:pt x="22" y="81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1" y="74"/>
                    <a:pt x="31" y="74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3" y="77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40" y="82"/>
                    <a:pt x="45" y="85"/>
                    <a:pt x="5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4" y="85"/>
                    <a:pt x="59" y="83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5" y="78"/>
                    <a:pt x="65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7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9" y="81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5" y="86"/>
                    <a:pt x="79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90" y="89"/>
                    <a:pt x="95" y="87"/>
                    <a:pt x="102" y="82"/>
                  </a:cubicBezTo>
                  <a:cubicBezTo>
                    <a:pt x="102" y="82"/>
                    <a:pt x="102" y="82"/>
                    <a:pt x="102" y="82"/>
                  </a:cubicBezTo>
                  <a:cubicBezTo>
                    <a:pt x="102" y="82"/>
                    <a:pt x="103" y="82"/>
                    <a:pt x="103" y="82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3" y="82"/>
                    <a:pt x="104" y="82"/>
                    <a:pt x="104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82"/>
                    <a:pt x="106" y="85"/>
                    <a:pt x="109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12" y="90"/>
                    <a:pt x="116" y="93"/>
                    <a:pt x="122" y="93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7" y="93"/>
                    <a:pt x="132" y="91"/>
                    <a:pt x="138" y="87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9" y="87"/>
                    <a:pt x="139" y="87"/>
                    <a:pt x="139" y="87"/>
                  </a:cubicBezTo>
                  <a:cubicBezTo>
                    <a:pt x="139" y="87"/>
                    <a:pt x="139" y="87"/>
                    <a:pt x="139" y="87"/>
                  </a:cubicBezTo>
                  <a:cubicBezTo>
                    <a:pt x="140" y="87"/>
                    <a:pt x="140" y="87"/>
                    <a:pt x="140" y="8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0" name="Freeform 287"/>
            <p:cNvSpPr/>
            <p:nvPr/>
          </p:nvSpPr>
          <p:spPr bwMode="auto">
            <a:xfrm>
              <a:off x="5454651" y="1336675"/>
              <a:ext cx="90488" cy="90488"/>
            </a:xfrm>
            <a:custGeom>
              <a:avLst/>
              <a:gdLst>
                <a:gd name="T0" fmla="*/ 23 w 24"/>
                <a:gd name="T1" fmla="*/ 14 h 24"/>
                <a:gd name="T2" fmla="*/ 10 w 24"/>
                <a:gd name="T3" fmla="*/ 23 h 24"/>
                <a:gd name="T4" fmla="*/ 1 w 24"/>
                <a:gd name="T5" fmla="*/ 10 h 24"/>
                <a:gd name="T6" fmla="*/ 14 w 24"/>
                <a:gd name="T7" fmla="*/ 1 h 24"/>
                <a:gd name="T8" fmla="*/ 23 w 24"/>
                <a:gd name="T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3" y="14"/>
                  </a:moveTo>
                  <a:cubicBezTo>
                    <a:pt x="22" y="20"/>
                    <a:pt x="16" y="24"/>
                    <a:pt x="10" y="23"/>
                  </a:cubicBezTo>
                  <a:cubicBezTo>
                    <a:pt x="4" y="22"/>
                    <a:pt x="0" y="16"/>
                    <a:pt x="1" y="10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0" y="2"/>
                    <a:pt x="24" y="8"/>
                    <a:pt x="23" y="14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1" name="Freeform 288"/>
            <p:cNvSpPr/>
            <p:nvPr/>
          </p:nvSpPr>
          <p:spPr bwMode="auto">
            <a:xfrm>
              <a:off x="5149851" y="1239838"/>
              <a:ext cx="53975" cy="63500"/>
            </a:xfrm>
            <a:custGeom>
              <a:avLst/>
              <a:gdLst>
                <a:gd name="T0" fmla="*/ 13 w 14"/>
                <a:gd name="T1" fmla="*/ 9 h 17"/>
                <a:gd name="T2" fmla="*/ 6 w 14"/>
                <a:gd name="T3" fmla="*/ 16 h 17"/>
                <a:gd name="T4" fmla="*/ 0 w 14"/>
                <a:gd name="T5" fmla="*/ 8 h 17"/>
                <a:gd name="T6" fmla="*/ 8 w 14"/>
                <a:gd name="T7" fmla="*/ 1 h 17"/>
                <a:gd name="T8" fmla="*/ 13 w 14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3" y="9"/>
                  </a:moveTo>
                  <a:cubicBezTo>
                    <a:pt x="13" y="13"/>
                    <a:pt x="9" y="17"/>
                    <a:pt x="6" y="16"/>
                  </a:cubicBezTo>
                  <a:cubicBezTo>
                    <a:pt x="2" y="16"/>
                    <a:pt x="0" y="12"/>
                    <a:pt x="0" y="8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2" name="Freeform 289"/>
            <p:cNvSpPr/>
            <p:nvPr/>
          </p:nvSpPr>
          <p:spPr bwMode="auto">
            <a:xfrm>
              <a:off x="5429251" y="1277938"/>
              <a:ext cx="52388" cy="58738"/>
            </a:xfrm>
            <a:custGeom>
              <a:avLst/>
              <a:gdLst>
                <a:gd name="T0" fmla="*/ 13 w 14"/>
                <a:gd name="T1" fmla="*/ 9 h 16"/>
                <a:gd name="T2" fmla="*/ 6 w 14"/>
                <a:gd name="T3" fmla="*/ 15 h 16"/>
                <a:gd name="T4" fmla="*/ 1 w 14"/>
                <a:gd name="T5" fmla="*/ 7 h 16"/>
                <a:gd name="T6" fmla="*/ 8 w 14"/>
                <a:gd name="T7" fmla="*/ 0 h 16"/>
                <a:gd name="T8" fmla="*/ 13 w 14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3" y="9"/>
                  </a:moveTo>
                  <a:cubicBezTo>
                    <a:pt x="13" y="13"/>
                    <a:pt x="10" y="16"/>
                    <a:pt x="6" y="15"/>
                  </a:cubicBezTo>
                  <a:cubicBezTo>
                    <a:pt x="3" y="15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1"/>
                    <a:pt x="14" y="4"/>
                    <a:pt x="13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3" name="Freeform 290"/>
            <p:cNvSpPr/>
            <p:nvPr/>
          </p:nvSpPr>
          <p:spPr bwMode="auto">
            <a:xfrm>
              <a:off x="5289551" y="1284288"/>
              <a:ext cx="49213" cy="34925"/>
            </a:xfrm>
            <a:custGeom>
              <a:avLst/>
              <a:gdLst>
                <a:gd name="T0" fmla="*/ 11 w 13"/>
                <a:gd name="T1" fmla="*/ 8 h 9"/>
                <a:gd name="T2" fmla="*/ 7 w 13"/>
                <a:gd name="T3" fmla="*/ 2 h 9"/>
                <a:gd name="T4" fmla="*/ 7 w 13"/>
                <a:gd name="T5" fmla="*/ 2 h 9"/>
                <a:gd name="T6" fmla="*/ 7 w 13"/>
                <a:gd name="T7" fmla="*/ 2 h 9"/>
                <a:gd name="T8" fmla="*/ 7 w 13"/>
                <a:gd name="T9" fmla="*/ 2 h 9"/>
                <a:gd name="T10" fmla="*/ 2 w 13"/>
                <a:gd name="T11" fmla="*/ 7 h 9"/>
                <a:gd name="T12" fmla="*/ 2 w 13"/>
                <a:gd name="T13" fmla="*/ 7 h 9"/>
                <a:gd name="T14" fmla="*/ 1 w 13"/>
                <a:gd name="T15" fmla="*/ 7 h 9"/>
                <a:gd name="T16" fmla="*/ 1 w 13"/>
                <a:gd name="T17" fmla="*/ 7 h 9"/>
                <a:gd name="T18" fmla="*/ 0 w 13"/>
                <a:gd name="T19" fmla="*/ 6 h 9"/>
                <a:gd name="T20" fmla="*/ 0 w 13"/>
                <a:gd name="T21" fmla="*/ 6 h 9"/>
                <a:gd name="T22" fmla="*/ 7 w 13"/>
                <a:gd name="T23" fmla="*/ 0 h 9"/>
                <a:gd name="T24" fmla="*/ 7 w 13"/>
                <a:gd name="T25" fmla="*/ 0 h 9"/>
                <a:gd name="T26" fmla="*/ 7 w 13"/>
                <a:gd name="T27" fmla="*/ 0 h 9"/>
                <a:gd name="T28" fmla="*/ 7 w 13"/>
                <a:gd name="T29" fmla="*/ 0 h 9"/>
                <a:gd name="T30" fmla="*/ 13 w 13"/>
                <a:gd name="T31" fmla="*/ 8 h 9"/>
                <a:gd name="T32" fmla="*/ 13 w 13"/>
                <a:gd name="T33" fmla="*/ 8 h 9"/>
                <a:gd name="T34" fmla="*/ 12 w 13"/>
                <a:gd name="T35" fmla="*/ 9 h 9"/>
                <a:gd name="T36" fmla="*/ 12 w 13"/>
                <a:gd name="T37" fmla="*/ 9 h 9"/>
                <a:gd name="T38" fmla="*/ 12 w 13"/>
                <a:gd name="T39" fmla="*/ 9 h 9"/>
                <a:gd name="T40" fmla="*/ 12 w 13"/>
                <a:gd name="T41" fmla="*/ 9 h 9"/>
                <a:gd name="T42" fmla="*/ 11 w 13"/>
                <a:gd name="T4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1" y="8"/>
                  </a:moveTo>
                  <a:cubicBezTo>
                    <a:pt x="10" y="5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3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3"/>
                    <a:pt x="4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1"/>
                    <a:pt x="12" y="4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8"/>
                    <a:pt x="11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4" name="Freeform 291"/>
            <p:cNvSpPr/>
            <p:nvPr/>
          </p:nvSpPr>
          <p:spPr bwMode="auto">
            <a:xfrm>
              <a:off x="5229226" y="1355725"/>
              <a:ext cx="157163" cy="57150"/>
            </a:xfrm>
            <a:custGeom>
              <a:avLst/>
              <a:gdLst>
                <a:gd name="T0" fmla="*/ 22 w 42"/>
                <a:gd name="T1" fmla="*/ 15 h 15"/>
                <a:gd name="T2" fmla="*/ 0 w 42"/>
                <a:gd name="T3" fmla="*/ 2 h 15"/>
                <a:gd name="T4" fmla="*/ 0 w 42"/>
                <a:gd name="T5" fmla="*/ 2 h 15"/>
                <a:gd name="T6" fmla="*/ 1 w 42"/>
                <a:gd name="T7" fmla="*/ 0 h 15"/>
                <a:gd name="T8" fmla="*/ 1 w 42"/>
                <a:gd name="T9" fmla="*/ 0 h 15"/>
                <a:gd name="T10" fmla="*/ 3 w 42"/>
                <a:gd name="T11" fmla="*/ 1 h 15"/>
                <a:gd name="T12" fmla="*/ 3 w 42"/>
                <a:gd name="T13" fmla="*/ 1 h 15"/>
                <a:gd name="T14" fmla="*/ 8 w 42"/>
                <a:gd name="T15" fmla="*/ 6 h 15"/>
                <a:gd name="T16" fmla="*/ 8 w 42"/>
                <a:gd name="T17" fmla="*/ 6 h 15"/>
                <a:gd name="T18" fmla="*/ 22 w 42"/>
                <a:gd name="T19" fmla="*/ 12 h 15"/>
                <a:gd name="T20" fmla="*/ 22 w 42"/>
                <a:gd name="T21" fmla="*/ 12 h 15"/>
                <a:gd name="T22" fmla="*/ 39 w 42"/>
                <a:gd name="T23" fmla="*/ 5 h 15"/>
                <a:gd name="T24" fmla="*/ 39 w 42"/>
                <a:gd name="T25" fmla="*/ 5 h 15"/>
                <a:gd name="T26" fmla="*/ 41 w 42"/>
                <a:gd name="T27" fmla="*/ 5 h 15"/>
                <a:gd name="T28" fmla="*/ 41 w 42"/>
                <a:gd name="T29" fmla="*/ 5 h 15"/>
                <a:gd name="T30" fmla="*/ 41 w 42"/>
                <a:gd name="T31" fmla="*/ 7 h 15"/>
                <a:gd name="T32" fmla="*/ 41 w 42"/>
                <a:gd name="T33" fmla="*/ 7 h 15"/>
                <a:gd name="T34" fmla="*/ 22 w 42"/>
                <a:gd name="T35" fmla="*/ 15 h 15"/>
                <a:gd name="T36" fmla="*/ 22 w 42"/>
                <a:gd name="T37" fmla="*/ 15 h 15"/>
                <a:gd name="T38" fmla="*/ 22 w 42"/>
                <a:gd name="T3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15">
                  <a:moveTo>
                    <a:pt x="22" y="15"/>
                  </a:moveTo>
                  <a:cubicBezTo>
                    <a:pt x="8" y="15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3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1" y="9"/>
                    <a:pt x="16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7" y="12"/>
                    <a:pt x="32" y="10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6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4" y="13"/>
                    <a:pt x="27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5" name="Freeform 292"/>
            <p:cNvSpPr/>
            <p:nvPr/>
          </p:nvSpPr>
          <p:spPr bwMode="auto">
            <a:xfrm>
              <a:off x="5368926" y="1366838"/>
              <a:ext cx="25400" cy="26988"/>
            </a:xfrm>
            <a:custGeom>
              <a:avLst/>
              <a:gdLst>
                <a:gd name="T0" fmla="*/ 4 w 7"/>
                <a:gd name="T1" fmla="*/ 6 h 7"/>
                <a:gd name="T2" fmla="*/ 1 w 7"/>
                <a:gd name="T3" fmla="*/ 3 h 7"/>
                <a:gd name="T4" fmla="*/ 1 w 7"/>
                <a:gd name="T5" fmla="*/ 1 h 7"/>
                <a:gd name="T6" fmla="*/ 1 w 7"/>
                <a:gd name="T7" fmla="*/ 1 h 7"/>
                <a:gd name="T8" fmla="*/ 3 w 7"/>
                <a:gd name="T9" fmla="*/ 1 h 7"/>
                <a:gd name="T10" fmla="*/ 3 w 7"/>
                <a:gd name="T11" fmla="*/ 1 h 7"/>
                <a:gd name="T12" fmla="*/ 6 w 7"/>
                <a:gd name="T13" fmla="*/ 4 h 7"/>
                <a:gd name="T14" fmla="*/ 6 w 7"/>
                <a:gd name="T15" fmla="*/ 6 h 7"/>
                <a:gd name="T16" fmla="*/ 6 w 7"/>
                <a:gd name="T17" fmla="*/ 6 h 7"/>
                <a:gd name="T18" fmla="*/ 5 w 7"/>
                <a:gd name="T19" fmla="*/ 7 h 7"/>
                <a:gd name="T20" fmla="*/ 5 w 7"/>
                <a:gd name="T21" fmla="*/ 7 h 7"/>
                <a:gd name="T22" fmla="*/ 4 w 7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5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6" name="Freeform 293"/>
            <p:cNvSpPr/>
            <p:nvPr/>
          </p:nvSpPr>
          <p:spPr bwMode="auto">
            <a:xfrm>
              <a:off x="5218113" y="1349375"/>
              <a:ext cx="30163" cy="22225"/>
            </a:xfrm>
            <a:custGeom>
              <a:avLst/>
              <a:gdLst>
                <a:gd name="T0" fmla="*/ 1 w 8"/>
                <a:gd name="T1" fmla="*/ 6 h 6"/>
                <a:gd name="T2" fmla="*/ 1 w 8"/>
                <a:gd name="T3" fmla="*/ 4 h 6"/>
                <a:gd name="T4" fmla="*/ 1 w 8"/>
                <a:gd name="T5" fmla="*/ 4 h 6"/>
                <a:gd name="T6" fmla="*/ 5 w 8"/>
                <a:gd name="T7" fmla="*/ 1 h 6"/>
                <a:gd name="T8" fmla="*/ 7 w 8"/>
                <a:gd name="T9" fmla="*/ 1 h 6"/>
                <a:gd name="T10" fmla="*/ 7 w 8"/>
                <a:gd name="T11" fmla="*/ 1 h 6"/>
                <a:gd name="T12" fmla="*/ 7 w 8"/>
                <a:gd name="T13" fmla="*/ 3 h 6"/>
                <a:gd name="T14" fmla="*/ 7 w 8"/>
                <a:gd name="T15" fmla="*/ 3 h 6"/>
                <a:gd name="T16" fmla="*/ 3 w 8"/>
                <a:gd name="T17" fmla="*/ 6 h 6"/>
                <a:gd name="T18" fmla="*/ 2 w 8"/>
                <a:gd name="T19" fmla="*/ 6 h 6"/>
                <a:gd name="T20" fmla="*/ 2 w 8"/>
                <a:gd name="T21" fmla="*/ 6 h 6"/>
                <a:gd name="T22" fmla="*/ 1 w 8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6">
                  <a:moveTo>
                    <a:pt x="1" y="6"/>
                  </a:moveTo>
                  <a:cubicBezTo>
                    <a:pt x="0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7" name="Freeform 294"/>
            <p:cNvSpPr/>
            <p:nvPr/>
          </p:nvSpPr>
          <p:spPr bwMode="auto">
            <a:xfrm>
              <a:off x="5075238" y="1289050"/>
              <a:ext cx="93663" cy="93663"/>
            </a:xfrm>
            <a:custGeom>
              <a:avLst/>
              <a:gdLst>
                <a:gd name="T0" fmla="*/ 24 w 25"/>
                <a:gd name="T1" fmla="*/ 15 h 25"/>
                <a:gd name="T2" fmla="*/ 10 w 25"/>
                <a:gd name="T3" fmla="*/ 24 h 25"/>
                <a:gd name="T4" fmla="*/ 1 w 25"/>
                <a:gd name="T5" fmla="*/ 11 h 25"/>
                <a:gd name="T6" fmla="*/ 14 w 25"/>
                <a:gd name="T7" fmla="*/ 1 h 25"/>
                <a:gd name="T8" fmla="*/ 24 w 25"/>
                <a:gd name="T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4" y="15"/>
                  </a:moveTo>
                  <a:cubicBezTo>
                    <a:pt x="23" y="21"/>
                    <a:pt x="17" y="25"/>
                    <a:pt x="10" y="24"/>
                  </a:cubicBezTo>
                  <a:cubicBezTo>
                    <a:pt x="4" y="23"/>
                    <a:pt x="0" y="17"/>
                    <a:pt x="1" y="11"/>
                  </a:cubicBezTo>
                  <a:cubicBezTo>
                    <a:pt x="2" y="4"/>
                    <a:pt x="8" y="0"/>
                    <a:pt x="14" y="1"/>
                  </a:cubicBezTo>
                  <a:cubicBezTo>
                    <a:pt x="21" y="2"/>
                    <a:pt x="25" y="8"/>
                    <a:pt x="24" y="15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8" name="Freeform 295"/>
            <p:cNvSpPr/>
            <p:nvPr/>
          </p:nvSpPr>
          <p:spPr bwMode="auto">
            <a:xfrm>
              <a:off x="5248276" y="804863"/>
              <a:ext cx="536575" cy="401638"/>
            </a:xfrm>
            <a:custGeom>
              <a:avLst/>
              <a:gdLst>
                <a:gd name="T0" fmla="*/ 0 w 143"/>
                <a:gd name="T1" fmla="*/ 13 h 107"/>
                <a:gd name="T2" fmla="*/ 106 w 143"/>
                <a:gd name="T3" fmla="*/ 19 h 107"/>
                <a:gd name="T4" fmla="*/ 111 w 143"/>
                <a:gd name="T5" fmla="*/ 107 h 107"/>
                <a:gd name="T6" fmla="*/ 0 w 143"/>
                <a:gd name="T7" fmla="*/ 1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107">
                  <a:moveTo>
                    <a:pt x="0" y="13"/>
                  </a:moveTo>
                  <a:cubicBezTo>
                    <a:pt x="0" y="13"/>
                    <a:pt x="68" y="0"/>
                    <a:pt x="106" y="19"/>
                  </a:cubicBezTo>
                  <a:cubicBezTo>
                    <a:pt x="143" y="37"/>
                    <a:pt x="111" y="107"/>
                    <a:pt x="111" y="107"/>
                  </a:cubicBezTo>
                  <a:cubicBezTo>
                    <a:pt x="111" y="107"/>
                    <a:pt x="14" y="52"/>
                    <a:pt x="0" y="13"/>
                  </a:cubicBezTo>
                  <a:close/>
                </a:path>
              </a:pathLst>
            </a:custGeom>
            <a:solidFill>
              <a:srgbClr val="CCB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29" name="Freeform 296"/>
            <p:cNvSpPr>
              <a:spLocks noEditPoints="1"/>
            </p:cNvSpPr>
            <p:nvPr/>
          </p:nvSpPr>
          <p:spPr bwMode="auto">
            <a:xfrm>
              <a:off x="5240338" y="830263"/>
              <a:ext cx="477838" cy="379413"/>
            </a:xfrm>
            <a:custGeom>
              <a:avLst/>
              <a:gdLst>
                <a:gd name="T0" fmla="*/ 112 w 127"/>
                <a:gd name="T1" fmla="*/ 101 h 101"/>
                <a:gd name="T2" fmla="*/ 1 w 127"/>
                <a:gd name="T3" fmla="*/ 7 h 101"/>
                <a:gd name="T4" fmla="*/ 1 w 127"/>
                <a:gd name="T5" fmla="*/ 7 h 101"/>
                <a:gd name="T6" fmla="*/ 2 w 127"/>
                <a:gd name="T7" fmla="*/ 6 h 101"/>
                <a:gd name="T8" fmla="*/ 2 w 127"/>
                <a:gd name="T9" fmla="*/ 8 h 101"/>
                <a:gd name="T10" fmla="*/ 2 w 127"/>
                <a:gd name="T11" fmla="*/ 6 h 101"/>
                <a:gd name="T12" fmla="*/ 1 w 127"/>
                <a:gd name="T13" fmla="*/ 7 h 101"/>
                <a:gd name="T14" fmla="*/ 1 w 127"/>
                <a:gd name="T15" fmla="*/ 6 h 101"/>
                <a:gd name="T16" fmla="*/ 1 w 127"/>
                <a:gd name="T17" fmla="*/ 6 h 101"/>
                <a:gd name="T18" fmla="*/ 2 w 127"/>
                <a:gd name="T19" fmla="*/ 5 h 101"/>
                <a:gd name="T20" fmla="*/ 2 w 127"/>
                <a:gd name="T21" fmla="*/ 5 h 101"/>
                <a:gd name="T22" fmla="*/ 52 w 127"/>
                <a:gd name="T23" fmla="*/ 0 h 101"/>
                <a:gd name="T24" fmla="*/ 52 w 127"/>
                <a:gd name="T25" fmla="*/ 0 h 101"/>
                <a:gd name="T26" fmla="*/ 108 w 127"/>
                <a:gd name="T27" fmla="*/ 10 h 101"/>
                <a:gd name="T28" fmla="*/ 108 w 127"/>
                <a:gd name="T29" fmla="*/ 10 h 101"/>
                <a:gd name="T30" fmla="*/ 127 w 127"/>
                <a:gd name="T31" fmla="*/ 47 h 101"/>
                <a:gd name="T32" fmla="*/ 127 w 127"/>
                <a:gd name="T33" fmla="*/ 47 h 101"/>
                <a:gd name="T34" fmla="*/ 114 w 127"/>
                <a:gd name="T35" fmla="*/ 101 h 101"/>
                <a:gd name="T36" fmla="*/ 114 w 127"/>
                <a:gd name="T37" fmla="*/ 101 h 101"/>
                <a:gd name="T38" fmla="*/ 113 w 127"/>
                <a:gd name="T39" fmla="*/ 101 h 101"/>
                <a:gd name="T40" fmla="*/ 113 w 127"/>
                <a:gd name="T41" fmla="*/ 101 h 101"/>
                <a:gd name="T42" fmla="*/ 113 w 127"/>
                <a:gd name="T43" fmla="*/ 101 h 101"/>
                <a:gd name="T44" fmla="*/ 113 w 127"/>
                <a:gd name="T45" fmla="*/ 101 h 101"/>
                <a:gd name="T46" fmla="*/ 112 w 127"/>
                <a:gd name="T47" fmla="*/ 101 h 101"/>
                <a:gd name="T48" fmla="*/ 64 w 127"/>
                <a:gd name="T49" fmla="*/ 66 h 101"/>
                <a:gd name="T50" fmla="*/ 112 w 127"/>
                <a:gd name="T51" fmla="*/ 98 h 101"/>
                <a:gd name="T52" fmla="*/ 112 w 127"/>
                <a:gd name="T53" fmla="*/ 98 h 101"/>
                <a:gd name="T54" fmla="*/ 124 w 127"/>
                <a:gd name="T55" fmla="*/ 47 h 101"/>
                <a:gd name="T56" fmla="*/ 124 w 127"/>
                <a:gd name="T57" fmla="*/ 47 h 101"/>
                <a:gd name="T58" fmla="*/ 107 w 127"/>
                <a:gd name="T59" fmla="*/ 13 h 101"/>
                <a:gd name="T60" fmla="*/ 107 w 127"/>
                <a:gd name="T61" fmla="*/ 13 h 101"/>
                <a:gd name="T62" fmla="*/ 52 w 127"/>
                <a:gd name="T63" fmla="*/ 3 h 101"/>
                <a:gd name="T64" fmla="*/ 52 w 127"/>
                <a:gd name="T65" fmla="*/ 3 h 101"/>
                <a:gd name="T66" fmla="*/ 4 w 127"/>
                <a:gd name="T67" fmla="*/ 7 h 101"/>
                <a:gd name="T68" fmla="*/ 4 w 127"/>
                <a:gd name="T69" fmla="*/ 7 h 101"/>
                <a:gd name="T70" fmla="*/ 64 w 127"/>
                <a:gd name="T71" fmla="*/ 6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7" h="101">
                  <a:moveTo>
                    <a:pt x="112" y="101"/>
                  </a:moveTo>
                  <a:cubicBezTo>
                    <a:pt x="112" y="101"/>
                    <a:pt x="15" y="4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5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72" y="0"/>
                    <a:pt x="92" y="3"/>
                    <a:pt x="108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23" y="17"/>
                    <a:pt x="127" y="32"/>
                    <a:pt x="127" y="47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7" y="72"/>
                    <a:pt x="114" y="101"/>
                    <a:pt x="114" y="101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14" y="101"/>
                    <a:pt x="114" y="101"/>
                    <a:pt x="113" y="101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3" y="101"/>
                    <a:pt x="112" y="101"/>
                    <a:pt x="112" y="101"/>
                  </a:cubicBezTo>
                  <a:close/>
                  <a:moveTo>
                    <a:pt x="64" y="66"/>
                  </a:moveTo>
                  <a:cubicBezTo>
                    <a:pt x="86" y="82"/>
                    <a:pt x="107" y="95"/>
                    <a:pt x="112" y="98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5" y="92"/>
                    <a:pt x="124" y="68"/>
                    <a:pt x="124" y="47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32"/>
                    <a:pt x="120" y="19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92" y="6"/>
                    <a:pt x="71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30" y="3"/>
                    <a:pt x="10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2" y="26"/>
                    <a:pt x="38" y="48"/>
                    <a:pt x="64" y="6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0" name="Freeform 297"/>
            <p:cNvSpPr/>
            <p:nvPr/>
          </p:nvSpPr>
          <p:spPr bwMode="auto">
            <a:xfrm>
              <a:off x="5168901" y="830263"/>
              <a:ext cx="544513" cy="439738"/>
            </a:xfrm>
            <a:custGeom>
              <a:avLst/>
              <a:gdLst>
                <a:gd name="T0" fmla="*/ 25 w 145"/>
                <a:gd name="T1" fmla="*/ 8 h 117"/>
                <a:gd name="T2" fmla="*/ 10 w 145"/>
                <a:gd name="T3" fmla="*/ 3 h 117"/>
                <a:gd name="T4" fmla="*/ 11 w 145"/>
                <a:gd name="T5" fmla="*/ 26 h 117"/>
                <a:gd name="T6" fmla="*/ 129 w 145"/>
                <a:gd name="T7" fmla="*/ 112 h 117"/>
                <a:gd name="T8" fmla="*/ 132 w 145"/>
                <a:gd name="T9" fmla="*/ 91 h 117"/>
                <a:gd name="T10" fmla="*/ 25 w 145"/>
                <a:gd name="T11" fmla="*/ 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17">
                  <a:moveTo>
                    <a:pt x="25" y="8"/>
                  </a:moveTo>
                  <a:cubicBezTo>
                    <a:pt x="25" y="8"/>
                    <a:pt x="18" y="0"/>
                    <a:pt x="10" y="3"/>
                  </a:cubicBezTo>
                  <a:cubicBezTo>
                    <a:pt x="1" y="7"/>
                    <a:pt x="0" y="14"/>
                    <a:pt x="11" y="26"/>
                  </a:cubicBezTo>
                  <a:cubicBezTo>
                    <a:pt x="22" y="38"/>
                    <a:pt x="114" y="117"/>
                    <a:pt x="129" y="112"/>
                  </a:cubicBezTo>
                  <a:cubicBezTo>
                    <a:pt x="145" y="106"/>
                    <a:pt x="136" y="94"/>
                    <a:pt x="132" y="91"/>
                  </a:cubicBezTo>
                  <a:cubicBezTo>
                    <a:pt x="128" y="88"/>
                    <a:pt x="25" y="8"/>
                    <a:pt x="2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1" name="Freeform 298"/>
            <p:cNvSpPr>
              <a:spLocks noEditPoints="1"/>
            </p:cNvSpPr>
            <p:nvPr/>
          </p:nvSpPr>
          <p:spPr bwMode="auto">
            <a:xfrm>
              <a:off x="5176838" y="833438"/>
              <a:ext cx="517525" cy="425450"/>
            </a:xfrm>
            <a:custGeom>
              <a:avLst/>
              <a:gdLst>
                <a:gd name="T0" fmla="*/ 63 w 138"/>
                <a:gd name="T1" fmla="*/ 73 h 113"/>
                <a:gd name="T2" fmla="*/ 8 w 138"/>
                <a:gd name="T3" fmla="*/ 26 h 113"/>
                <a:gd name="T4" fmla="*/ 8 w 138"/>
                <a:gd name="T5" fmla="*/ 26 h 113"/>
                <a:gd name="T6" fmla="*/ 0 w 138"/>
                <a:gd name="T7" fmla="*/ 10 h 113"/>
                <a:gd name="T8" fmla="*/ 0 w 138"/>
                <a:gd name="T9" fmla="*/ 10 h 113"/>
                <a:gd name="T10" fmla="*/ 7 w 138"/>
                <a:gd name="T11" fmla="*/ 1 h 113"/>
                <a:gd name="T12" fmla="*/ 7 w 138"/>
                <a:gd name="T13" fmla="*/ 1 h 113"/>
                <a:gd name="T14" fmla="*/ 12 w 138"/>
                <a:gd name="T15" fmla="*/ 0 h 113"/>
                <a:gd name="T16" fmla="*/ 12 w 138"/>
                <a:gd name="T17" fmla="*/ 0 h 113"/>
                <a:gd name="T18" fmla="*/ 24 w 138"/>
                <a:gd name="T19" fmla="*/ 5 h 113"/>
                <a:gd name="T20" fmla="*/ 24 w 138"/>
                <a:gd name="T21" fmla="*/ 5 h 113"/>
                <a:gd name="T22" fmla="*/ 131 w 138"/>
                <a:gd name="T23" fmla="*/ 89 h 113"/>
                <a:gd name="T24" fmla="*/ 131 w 138"/>
                <a:gd name="T25" fmla="*/ 89 h 113"/>
                <a:gd name="T26" fmla="*/ 138 w 138"/>
                <a:gd name="T27" fmla="*/ 101 h 113"/>
                <a:gd name="T28" fmla="*/ 138 w 138"/>
                <a:gd name="T29" fmla="*/ 101 h 113"/>
                <a:gd name="T30" fmla="*/ 128 w 138"/>
                <a:gd name="T31" fmla="*/ 112 h 113"/>
                <a:gd name="T32" fmla="*/ 128 w 138"/>
                <a:gd name="T33" fmla="*/ 112 h 113"/>
                <a:gd name="T34" fmla="*/ 126 w 138"/>
                <a:gd name="T35" fmla="*/ 113 h 113"/>
                <a:gd name="T36" fmla="*/ 126 w 138"/>
                <a:gd name="T37" fmla="*/ 113 h 113"/>
                <a:gd name="T38" fmla="*/ 63 w 138"/>
                <a:gd name="T39" fmla="*/ 73 h 113"/>
                <a:gd name="T40" fmla="*/ 12 w 138"/>
                <a:gd name="T41" fmla="*/ 3 h 113"/>
                <a:gd name="T42" fmla="*/ 8 w 138"/>
                <a:gd name="T43" fmla="*/ 4 h 113"/>
                <a:gd name="T44" fmla="*/ 8 w 138"/>
                <a:gd name="T45" fmla="*/ 4 h 113"/>
                <a:gd name="T46" fmla="*/ 3 w 138"/>
                <a:gd name="T47" fmla="*/ 10 h 113"/>
                <a:gd name="T48" fmla="*/ 3 w 138"/>
                <a:gd name="T49" fmla="*/ 10 h 113"/>
                <a:gd name="T50" fmla="*/ 10 w 138"/>
                <a:gd name="T51" fmla="*/ 24 h 113"/>
                <a:gd name="T52" fmla="*/ 10 w 138"/>
                <a:gd name="T53" fmla="*/ 24 h 113"/>
                <a:gd name="T54" fmla="*/ 65 w 138"/>
                <a:gd name="T55" fmla="*/ 71 h 113"/>
                <a:gd name="T56" fmla="*/ 65 w 138"/>
                <a:gd name="T57" fmla="*/ 71 h 113"/>
                <a:gd name="T58" fmla="*/ 126 w 138"/>
                <a:gd name="T59" fmla="*/ 110 h 113"/>
                <a:gd name="T60" fmla="*/ 126 w 138"/>
                <a:gd name="T61" fmla="*/ 110 h 113"/>
                <a:gd name="T62" fmla="*/ 127 w 138"/>
                <a:gd name="T63" fmla="*/ 109 h 113"/>
                <a:gd name="T64" fmla="*/ 127 w 138"/>
                <a:gd name="T65" fmla="*/ 109 h 113"/>
                <a:gd name="T66" fmla="*/ 135 w 138"/>
                <a:gd name="T67" fmla="*/ 101 h 113"/>
                <a:gd name="T68" fmla="*/ 135 w 138"/>
                <a:gd name="T69" fmla="*/ 101 h 113"/>
                <a:gd name="T70" fmla="*/ 129 w 138"/>
                <a:gd name="T71" fmla="*/ 91 h 113"/>
                <a:gd name="T72" fmla="*/ 129 w 138"/>
                <a:gd name="T73" fmla="*/ 91 h 113"/>
                <a:gd name="T74" fmla="*/ 22 w 138"/>
                <a:gd name="T75" fmla="*/ 8 h 113"/>
                <a:gd name="T76" fmla="*/ 22 w 138"/>
                <a:gd name="T77" fmla="*/ 8 h 113"/>
                <a:gd name="T78" fmla="*/ 23 w 138"/>
                <a:gd name="T79" fmla="*/ 7 h 113"/>
                <a:gd name="T80" fmla="*/ 24 w 138"/>
                <a:gd name="T81" fmla="*/ 6 h 113"/>
                <a:gd name="T82" fmla="*/ 23 w 138"/>
                <a:gd name="T83" fmla="*/ 7 h 113"/>
                <a:gd name="T84" fmla="*/ 22 w 138"/>
                <a:gd name="T85" fmla="*/ 8 h 113"/>
                <a:gd name="T86" fmla="*/ 22 w 138"/>
                <a:gd name="T87" fmla="*/ 8 h 113"/>
                <a:gd name="T88" fmla="*/ 19 w 138"/>
                <a:gd name="T89" fmla="*/ 5 h 113"/>
                <a:gd name="T90" fmla="*/ 19 w 138"/>
                <a:gd name="T91" fmla="*/ 5 h 113"/>
                <a:gd name="T92" fmla="*/ 12 w 138"/>
                <a:gd name="T93" fmla="*/ 3 h 113"/>
                <a:gd name="T94" fmla="*/ 12 w 138"/>
                <a:gd name="T95" fmla="*/ 3 h 113"/>
                <a:gd name="T96" fmla="*/ 12 w 138"/>
                <a:gd name="T97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8" h="113">
                  <a:moveTo>
                    <a:pt x="63" y="73"/>
                  </a:moveTo>
                  <a:cubicBezTo>
                    <a:pt x="38" y="53"/>
                    <a:pt x="14" y="32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2" y="20"/>
                    <a:pt x="0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3" y="3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8" y="8"/>
                    <a:pt x="127" y="86"/>
                    <a:pt x="131" y="89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3" y="91"/>
                    <a:pt x="137" y="96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8" y="105"/>
                    <a:pt x="135" y="110"/>
                    <a:pt x="128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7" y="112"/>
                    <a:pt x="126" y="113"/>
                    <a:pt x="126" y="113"/>
                  </a:cubicBezTo>
                  <a:cubicBezTo>
                    <a:pt x="126" y="113"/>
                    <a:pt x="126" y="113"/>
                    <a:pt x="126" y="113"/>
                  </a:cubicBezTo>
                  <a:cubicBezTo>
                    <a:pt x="114" y="112"/>
                    <a:pt x="89" y="94"/>
                    <a:pt x="63" y="73"/>
                  </a:cubicBezTo>
                  <a:close/>
                  <a:moveTo>
                    <a:pt x="12" y="3"/>
                  </a:moveTo>
                  <a:cubicBezTo>
                    <a:pt x="11" y="3"/>
                    <a:pt x="10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5" y="18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5" y="29"/>
                    <a:pt x="40" y="5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90" y="91"/>
                    <a:pt x="117" y="110"/>
                    <a:pt x="126" y="110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26" y="110"/>
                    <a:pt x="127" y="109"/>
                    <a:pt x="127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33" y="107"/>
                    <a:pt x="135" y="104"/>
                    <a:pt x="135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5" y="97"/>
                    <a:pt x="131" y="93"/>
                    <a:pt x="129" y="91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5" y="88"/>
                    <a:pt x="23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1" y="6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5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2" name="Freeform 299"/>
            <p:cNvSpPr/>
            <p:nvPr/>
          </p:nvSpPr>
          <p:spPr bwMode="auto">
            <a:xfrm>
              <a:off x="5641976" y="827088"/>
              <a:ext cx="128588" cy="127000"/>
            </a:xfrm>
            <a:custGeom>
              <a:avLst/>
              <a:gdLst>
                <a:gd name="T0" fmla="*/ 33 w 34"/>
                <a:gd name="T1" fmla="*/ 19 h 34"/>
                <a:gd name="T2" fmla="*/ 15 w 34"/>
                <a:gd name="T3" fmla="*/ 33 h 34"/>
                <a:gd name="T4" fmla="*/ 1 w 34"/>
                <a:gd name="T5" fmla="*/ 15 h 34"/>
                <a:gd name="T6" fmla="*/ 19 w 34"/>
                <a:gd name="T7" fmla="*/ 2 h 34"/>
                <a:gd name="T8" fmla="*/ 33 w 34"/>
                <a:gd name="T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3" y="19"/>
                  </a:moveTo>
                  <a:cubicBezTo>
                    <a:pt x="32" y="28"/>
                    <a:pt x="24" y="34"/>
                    <a:pt x="15" y="33"/>
                  </a:cubicBezTo>
                  <a:cubicBezTo>
                    <a:pt x="7" y="32"/>
                    <a:pt x="0" y="24"/>
                    <a:pt x="1" y="15"/>
                  </a:cubicBezTo>
                  <a:cubicBezTo>
                    <a:pt x="3" y="7"/>
                    <a:pt x="11" y="0"/>
                    <a:pt x="19" y="2"/>
                  </a:cubicBezTo>
                  <a:cubicBezTo>
                    <a:pt x="28" y="3"/>
                    <a:pt x="34" y="11"/>
                    <a:pt x="3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3" name="Freeform 300"/>
            <p:cNvSpPr>
              <a:spLocks noEditPoints="1"/>
            </p:cNvSpPr>
            <p:nvPr/>
          </p:nvSpPr>
          <p:spPr bwMode="auto">
            <a:xfrm>
              <a:off x="5641976" y="827088"/>
              <a:ext cx="131763" cy="131763"/>
            </a:xfrm>
            <a:custGeom>
              <a:avLst/>
              <a:gdLst>
                <a:gd name="T0" fmla="*/ 15 w 35"/>
                <a:gd name="T1" fmla="*/ 35 h 35"/>
                <a:gd name="T2" fmla="*/ 0 w 35"/>
                <a:gd name="T3" fmla="*/ 17 h 35"/>
                <a:gd name="T4" fmla="*/ 0 w 35"/>
                <a:gd name="T5" fmla="*/ 17 h 35"/>
                <a:gd name="T6" fmla="*/ 0 w 35"/>
                <a:gd name="T7" fmla="*/ 15 h 35"/>
                <a:gd name="T8" fmla="*/ 0 w 35"/>
                <a:gd name="T9" fmla="*/ 15 h 35"/>
                <a:gd name="T10" fmla="*/ 17 w 35"/>
                <a:gd name="T11" fmla="*/ 0 h 35"/>
                <a:gd name="T12" fmla="*/ 17 w 35"/>
                <a:gd name="T13" fmla="*/ 0 h 35"/>
                <a:gd name="T14" fmla="*/ 20 w 35"/>
                <a:gd name="T15" fmla="*/ 0 h 35"/>
                <a:gd name="T16" fmla="*/ 20 w 35"/>
                <a:gd name="T17" fmla="*/ 0 h 35"/>
                <a:gd name="T18" fmla="*/ 35 w 35"/>
                <a:gd name="T19" fmla="*/ 17 h 35"/>
                <a:gd name="T20" fmla="*/ 35 w 35"/>
                <a:gd name="T21" fmla="*/ 17 h 35"/>
                <a:gd name="T22" fmla="*/ 35 w 35"/>
                <a:gd name="T23" fmla="*/ 20 h 35"/>
                <a:gd name="T24" fmla="*/ 35 w 35"/>
                <a:gd name="T25" fmla="*/ 20 h 35"/>
                <a:gd name="T26" fmla="*/ 33 w 35"/>
                <a:gd name="T27" fmla="*/ 19 h 35"/>
                <a:gd name="T28" fmla="*/ 35 w 35"/>
                <a:gd name="T29" fmla="*/ 20 h 35"/>
                <a:gd name="T30" fmla="*/ 17 w 35"/>
                <a:gd name="T31" fmla="*/ 35 h 35"/>
                <a:gd name="T32" fmla="*/ 17 w 35"/>
                <a:gd name="T33" fmla="*/ 35 h 35"/>
                <a:gd name="T34" fmla="*/ 15 w 35"/>
                <a:gd name="T35" fmla="*/ 35 h 35"/>
                <a:gd name="T36" fmla="*/ 3 w 35"/>
                <a:gd name="T37" fmla="*/ 16 h 35"/>
                <a:gd name="T38" fmla="*/ 3 w 35"/>
                <a:gd name="T39" fmla="*/ 17 h 35"/>
                <a:gd name="T40" fmla="*/ 3 w 35"/>
                <a:gd name="T41" fmla="*/ 17 h 35"/>
                <a:gd name="T42" fmla="*/ 15 w 35"/>
                <a:gd name="T43" fmla="*/ 32 h 35"/>
                <a:gd name="T44" fmla="*/ 15 w 35"/>
                <a:gd name="T45" fmla="*/ 32 h 35"/>
                <a:gd name="T46" fmla="*/ 17 w 35"/>
                <a:gd name="T47" fmla="*/ 32 h 35"/>
                <a:gd name="T48" fmla="*/ 17 w 35"/>
                <a:gd name="T49" fmla="*/ 32 h 35"/>
                <a:gd name="T50" fmla="*/ 32 w 35"/>
                <a:gd name="T51" fmla="*/ 19 h 35"/>
                <a:gd name="T52" fmla="*/ 32 w 35"/>
                <a:gd name="T53" fmla="*/ 19 h 35"/>
                <a:gd name="T54" fmla="*/ 32 w 35"/>
                <a:gd name="T55" fmla="*/ 19 h 35"/>
                <a:gd name="T56" fmla="*/ 32 w 35"/>
                <a:gd name="T57" fmla="*/ 17 h 35"/>
                <a:gd name="T58" fmla="*/ 32 w 35"/>
                <a:gd name="T59" fmla="*/ 17 h 35"/>
                <a:gd name="T60" fmla="*/ 19 w 35"/>
                <a:gd name="T61" fmla="*/ 3 h 35"/>
                <a:gd name="T62" fmla="*/ 19 w 35"/>
                <a:gd name="T63" fmla="*/ 3 h 35"/>
                <a:gd name="T64" fmla="*/ 17 w 35"/>
                <a:gd name="T65" fmla="*/ 3 h 35"/>
                <a:gd name="T66" fmla="*/ 17 w 35"/>
                <a:gd name="T67" fmla="*/ 3 h 35"/>
                <a:gd name="T68" fmla="*/ 3 w 35"/>
                <a:gd name="T69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35">
                  <a:moveTo>
                    <a:pt x="15" y="35"/>
                  </a:moveTo>
                  <a:cubicBezTo>
                    <a:pt x="6" y="34"/>
                    <a:pt x="0" y="2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6"/>
                    <a:pt x="9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8" y="1"/>
                    <a:pt x="35" y="9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5" y="19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29"/>
                    <a:pt x="26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6" y="35"/>
                    <a:pt x="15" y="35"/>
                  </a:cubicBezTo>
                  <a:close/>
                  <a:moveTo>
                    <a:pt x="3" y="16"/>
                  </a:moveTo>
                  <a:cubicBezTo>
                    <a:pt x="3" y="16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25"/>
                    <a:pt x="8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25" y="32"/>
                    <a:pt x="31" y="27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0"/>
                    <a:pt x="26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0" y="3"/>
                    <a:pt x="4" y="8"/>
                    <a:pt x="3" y="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4" name="Freeform 301"/>
            <p:cNvSpPr>
              <a:spLocks noEditPoints="1"/>
            </p:cNvSpPr>
            <p:nvPr/>
          </p:nvSpPr>
          <p:spPr bwMode="auto">
            <a:xfrm>
              <a:off x="5375276" y="857250"/>
              <a:ext cx="307975" cy="266700"/>
            </a:xfrm>
            <a:custGeom>
              <a:avLst/>
              <a:gdLst>
                <a:gd name="T0" fmla="*/ 43 w 82"/>
                <a:gd name="T1" fmla="*/ 33 h 71"/>
                <a:gd name="T2" fmla="*/ 44 w 82"/>
                <a:gd name="T3" fmla="*/ 43 h 71"/>
                <a:gd name="T4" fmla="*/ 34 w 82"/>
                <a:gd name="T5" fmla="*/ 45 h 71"/>
                <a:gd name="T6" fmla="*/ 32 w 82"/>
                <a:gd name="T7" fmla="*/ 34 h 71"/>
                <a:gd name="T8" fmla="*/ 43 w 82"/>
                <a:gd name="T9" fmla="*/ 33 h 71"/>
                <a:gd name="T10" fmla="*/ 78 w 82"/>
                <a:gd name="T11" fmla="*/ 57 h 71"/>
                <a:gd name="T12" fmla="*/ 79 w 82"/>
                <a:gd name="T13" fmla="*/ 67 h 71"/>
                <a:gd name="T14" fmla="*/ 69 w 82"/>
                <a:gd name="T15" fmla="*/ 69 h 71"/>
                <a:gd name="T16" fmla="*/ 67 w 82"/>
                <a:gd name="T17" fmla="*/ 58 h 71"/>
                <a:gd name="T18" fmla="*/ 78 w 82"/>
                <a:gd name="T19" fmla="*/ 57 h 71"/>
                <a:gd name="T20" fmla="*/ 13 w 82"/>
                <a:gd name="T21" fmla="*/ 6 h 71"/>
                <a:gd name="T22" fmla="*/ 15 w 82"/>
                <a:gd name="T23" fmla="*/ 16 h 71"/>
                <a:gd name="T24" fmla="*/ 4 w 82"/>
                <a:gd name="T25" fmla="*/ 18 h 71"/>
                <a:gd name="T26" fmla="*/ 2 w 82"/>
                <a:gd name="T27" fmla="*/ 7 h 71"/>
                <a:gd name="T28" fmla="*/ 13 w 82"/>
                <a:gd name="T29" fmla="*/ 6 h 71"/>
                <a:gd name="T30" fmla="*/ 48 w 82"/>
                <a:gd name="T31" fmla="*/ 3 h 71"/>
                <a:gd name="T32" fmla="*/ 50 w 82"/>
                <a:gd name="T33" fmla="*/ 13 h 71"/>
                <a:gd name="T34" fmla="*/ 39 w 82"/>
                <a:gd name="T35" fmla="*/ 15 h 71"/>
                <a:gd name="T36" fmla="*/ 38 w 82"/>
                <a:gd name="T37" fmla="*/ 4 h 71"/>
                <a:gd name="T38" fmla="*/ 48 w 82"/>
                <a:gd name="T39" fmla="*/ 3 h 71"/>
                <a:gd name="T40" fmla="*/ 73 w 82"/>
                <a:gd name="T41" fmla="*/ 24 h 71"/>
                <a:gd name="T42" fmla="*/ 75 w 82"/>
                <a:gd name="T43" fmla="*/ 35 h 71"/>
                <a:gd name="T44" fmla="*/ 64 w 82"/>
                <a:gd name="T45" fmla="*/ 36 h 71"/>
                <a:gd name="T46" fmla="*/ 63 w 82"/>
                <a:gd name="T47" fmla="*/ 26 h 71"/>
                <a:gd name="T48" fmla="*/ 73 w 82"/>
                <a:gd name="T49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2" h="71">
                  <a:moveTo>
                    <a:pt x="43" y="33"/>
                  </a:moveTo>
                  <a:cubicBezTo>
                    <a:pt x="46" y="35"/>
                    <a:pt x="47" y="40"/>
                    <a:pt x="44" y="43"/>
                  </a:cubicBezTo>
                  <a:cubicBezTo>
                    <a:pt x="42" y="47"/>
                    <a:pt x="37" y="47"/>
                    <a:pt x="34" y="45"/>
                  </a:cubicBezTo>
                  <a:cubicBezTo>
                    <a:pt x="30" y="42"/>
                    <a:pt x="30" y="37"/>
                    <a:pt x="32" y="34"/>
                  </a:cubicBezTo>
                  <a:cubicBezTo>
                    <a:pt x="35" y="31"/>
                    <a:pt x="39" y="30"/>
                    <a:pt x="43" y="33"/>
                  </a:cubicBezTo>
                  <a:moveTo>
                    <a:pt x="78" y="57"/>
                  </a:moveTo>
                  <a:cubicBezTo>
                    <a:pt x="81" y="59"/>
                    <a:pt x="82" y="64"/>
                    <a:pt x="79" y="67"/>
                  </a:cubicBezTo>
                  <a:cubicBezTo>
                    <a:pt x="77" y="71"/>
                    <a:pt x="72" y="71"/>
                    <a:pt x="69" y="69"/>
                  </a:cubicBezTo>
                  <a:cubicBezTo>
                    <a:pt x="65" y="66"/>
                    <a:pt x="65" y="62"/>
                    <a:pt x="67" y="58"/>
                  </a:cubicBezTo>
                  <a:cubicBezTo>
                    <a:pt x="70" y="55"/>
                    <a:pt x="75" y="54"/>
                    <a:pt x="78" y="57"/>
                  </a:cubicBezTo>
                  <a:moveTo>
                    <a:pt x="13" y="6"/>
                  </a:moveTo>
                  <a:cubicBezTo>
                    <a:pt x="16" y="8"/>
                    <a:pt x="17" y="13"/>
                    <a:pt x="15" y="16"/>
                  </a:cubicBezTo>
                  <a:cubicBezTo>
                    <a:pt x="12" y="20"/>
                    <a:pt x="7" y="20"/>
                    <a:pt x="4" y="18"/>
                  </a:cubicBezTo>
                  <a:cubicBezTo>
                    <a:pt x="1" y="15"/>
                    <a:pt x="0" y="10"/>
                    <a:pt x="2" y="7"/>
                  </a:cubicBezTo>
                  <a:cubicBezTo>
                    <a:pt x="5" y="4"/>
                    <a:pt x="10" y="3"/>
                    <a:pt x="13" y="6"/>
                  </a:cubicBezTo>
                  <a:moveTo>
                    <a:pt x="48" y="3"/>
                  </a:moveTo>
                  <a:cubicBezTo>
                    <a:pt x="52" y="5"/>
                    <a:pt x="52" y="10"/>
                    <a:pt x="50" y="13"/>
                  </a:cubicBezTo>
                  <a:cubicBezTo>
                    <a:pt x="47" y="17"/>
                    <a:pt x="43" y="17"/>
                    <a:pt x="39" y="15"/>
                  </a:cubicBezTo>
                  <a:cubicBezTo>
                    <a:pt x="36" y="12"/>
                    <a:pt x="35" y="7"/>
                    <a:pt x="38" y="4"/>
                  </a:cubicBezTo>
                  <a:cubicBezTo>
                    <a:pt x="40" y="1"/>
                    <a:pt x="45" y="0"/>
                    <a:pt x="48" y="3"/>
                  </a:cubicBezTo>
                  <a:moveTo>
                    <a:pt x="73" y="24"/>
                  </a:moveTo>
                  <a:cubicBezTo>
                    <a:pt x="77" y="27"/>
                    <a:pt x="77" y="31"/>
                    <a:pt x="75" y="35"/>
                  </a:cubicBezTo>
                  <a:cubicBezTo>
                    <a:pt x="72" y="38"/>
                    <a:pt x="68" y="39"/>
                    <a:pt x="64" y="36"/>
                  </a:cubicBezTo>
                  <a:cubicBezTo>
                    <a:pt x="61" y="34"/>
                    <a:pt x="60" y="29"/>
                    <a:pt x="63" y="26"/>
                  </a:cubicBezTo>
                  <a:cubicBezTo>
                    <a:pt x="65" y="22"/>
                    <a:pt x="70" y="22"/>
                    <a:pt x="73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5" name="Freeform 302"/>
            <p:cNvSpPr>
              <a:spLocks noEditPoints="1"/>
            </p:cNvSpPr>
            <p:nvPr/>
          </p:nvSpPr>
          <p:spPr bwMode="auto">
            <a:xfrm>
              <a:off x="5119688" y="920750"/>
              <a:ext cx="98425" cy="209550"/>
            </a:xfrm>
            <a:custGeom>
              <a:avLst/>
              <a:gdLst>
                <a:gd name="T0" fmla="*/ 0 w 26"/>
                <a:gd name="T1" fmla="*/ 54 h 56"/>
                <a:gd name="T2" fmla="*/ 0 w 26"/>
                <a:gd name="T3" fmla="*/ 53 h 56"/>
                <a:gd name="T4" fmla="*/ 0 w 26"/>
                <a:gd name="T5" fmla="*/ 53 h 56"/>
                <a:gd name="T6" fmla="*/ 0 w 26"/>
                <a:gd name="T7" fmla="*/ 46 h 56"/>
                <a:gd name="T8" fmla="*/ 0 w 26"/>
                <a:gd name="T9" fmla="*/ 46 h 56"/>
                <a:gd name="T10" fmla="*/ 2 w 26"/>
                <a:gd name="T11" fmla="*/ 45 h 56"/>
                <a:gd name="T12" fmla="*/ 2 w 26"/>
                <a:gd name="T13" fmla="*/ 45 h 56"/>
                <a:gd name="T14" fmla="*/ 3 w 26"/>
                <a:gd name="T15" fmla="*/ 46 h 56"/>
                <a:gd name="T16" fmla="*/ 3 w 26"/>
                <a:gd name="T17" fmla="*/ 46 h 56"/>
                <a:gd name="T18" fmla="*/ 3 w 26"/>
                <a:gd name="T19" fmla="*/ 53 h 56"/>
                <a:gd name="T20" fmla="*/ 3 w 26"/>
                <a:gd name="T21" fmla="*/ 53 h 56"/>
                <a:gd name="T22" fmla="*/ 3 w 26"/>
                <a:gd name="T23" fmla="*/ 54 h 56"/>
                <a:gd name="T24" fmla="*/ 3 w 26"/>
                <a:gd name="T25" fmla="*/ 54 h 56"/>
                <a:gd name="T26" fmla="*/ 1 w 26"/>
                <a:gd name="T27" fmla="*/ 56 h 56"/>
                <a:gd name="T28" fmla="*/ 1 w 26"/>
                <a:gd name="T29" fmla="*/ 56 h 56"/>
                <a:gd name="T30" fmla="*/ 1 w 26"/>
                <a:gd name="T31" fmla="*/ 56 h 56"/>
                <a:gd name="T32" fmla="*/ 1 w 26"/>
                <a:gd name="T33" fmla="*/ 56 h 56"/>
                <a:gd name="T34" fmla="*/ 0 w 26"/>
                <a:gd name="T35" fmla="*/ 54 h 56"/>
                <a:gd name="T36" fmla="*/ 3 w 26"/>
                <a:gd name="T37" fmla="*/ 38 h 56"/>
                <a:gd name="T38" fmla="*/ 2 w 26"/>
                <a:gd name="T39" fmla="*/ 36 h 56"/>
                <a:gd name="T40" fmla="*/ 2 w 26"/>
                <a:gd name="T41" fmla="*/ 36 h 56"/>
                <a:gd name="T42" fmla="*/ 5 w 26"/>
                <a:gd name="T43" fmla="*/ 28 h 56"/>
                <a:gd name="T44" fmla="*/ 5 w 26"/>
                <a:gd name="T45" fmla="*/ 28 h 56"/>
                <a:gd name="T46" fmla="*/ 7 w 26"/>
                <a:gd name="T47" fmla="*/ 27 h 56"/>
                <a:gd name="T48" fmla="*/ 7 w 26"/>
                <a:gd name="T49" fmla="*/ 27 h 56"/>
                <a:gd name="T50" fmla="*/ 7 w 26"/>
                <a:gd name="T51" fmla="*/ 29 h 56"/>
                <a:gd name="T52" fmla="*/ 7 w 26"/>
                <a:gd name="T53" fmla="*/ 29 h 56"/>
                <a:gd name="T54" fmla="*/ 5 w 26"/>
                <a:gd name="T55" fmla="*/ 37 h 56"/>
                <a:gd name="T56" fmla="*/ 5 w 26"/>
                <a:gd name="T57" fmla="*/ 37 h 56"/>
                <a:gd name="T58" fmla="*/ 4 w 26"/>
                <a:gd name="T59" fmla="*/ 38 h 56"/>
                <a:gd name="T60" fmla="*/ 4 w 26"/>
                <a:gd name="T61" fmla="*/ 38 h 56"/>
                <a:gd name="T62" fmla="*/ 3 w 26"/>
                <a:gd name="T63" fmla="*/ 38 h 56"/>
                <a:gd name="T64" fmla="*/ 9 w 26"/>
                <a:gd name="T65" fmla="*/ 21 h 56"/>
                <a:gd name="T66" fmla="*/ 9 w 26"/>
                <a:gd name="T67" fmla="*/ 19 h 56"/>
                <a:gd name="T68" fmla="*/ 9 w 26"/>
                <a:gd name="T69" fmla="*/ 19 h 56"/>
                <a:gd name="T70" fmla="*/ 13 w 26"/>
                <a:gd name="T71" fmla="*/ 12 h 56"/>
                <a:gd name="T72" fmla="*/ 13 w 26"/>
                <a:gd name="T73" fmla="*/ 12 h 56"/>
                <a:gd name="T74" fmla="*/ 15 w 26"/>
                <a:gd name="T75" fmla="*/ 12 h 56"/>
                <a:gd name="T76" fmla="*/ 15 w 26"/>
                <a:gd name="T77" fmla="*/ 12 h 56"/>
                <a:gd name="T78" fmla="*/ 16 w 26"/>
                <a:gd name="T79" fmla="*/ 14 h 56"/>
                <a:gd name="T80" fmla="*/ 16 w 26"/>
                <a:gd name="T81" fmla="*/ 14 h 56"/>
                <a:gd name="T82" fmla="*/ 11 w 26"/>
                <a:gd name="T83" fmla="*/ 20 h 56"/>
                <a:gd name="T84" fmla="*/ 11 w 26"/>
                <a:gd name="T85" fmla="*/ 20 h 56"/>
                <a:gd name="T86" fmla="*/ 10 w 26"/>
                <a:gd name="T87" fmla="*/ 21 h 56"/>
                <a:gd name="T88" fmla="*/ 10 w 26"/>
                <a:gd name="T89" fmla="*/ 21 h 56"/>
                <a:gd name="T90" fmla="*/ 9 w 26"/>
                <a:gd name="T91" fmla="*/ 21 h 56"/>
                <a:gd name="T92" fmla="*/ 20 w 26"/>
                <a:gd name="T93" fmla="*/ 6 h 56"/>
                <a:gd name="T94" fmla="*/ 20 w 26"/>
                <a:gd name="T95" fmla="*/ 4 h 56"/>
                <a:gd name="T96" fmla="*/ 20 w 26"/>
                <a:gd name="T97" fmla="*/ 4 h 56"/>
                <a:gd name="T98" fmla="*/ 23 w 26"/>
                <a:gd name="T99" fmla="*/ 1 h 56"/>
                <a:gd name="T100" fmla="*/ 23 w 26"/>
                <a:gd name="T101" fmla="*/ 1 h 56"/>
                <a:gd name="T102" fmla="*/ 25 w 26"/>
                <a:gd name="T103" fmla="*/ 1 h 56"/>
                <a:gd name="T104" fmla="*/ 25 w 26"/>
                <a:gd name="T105" fmla="*/ 1 h 56"/>
                <a:gd name="T106" fmla="*/ 25 w 26"/>
                <a:gd name="T107" fmla="*/ 3 h 56"/>
                <a:gd name="T108" fmla="*/ 25 w 26"/>
                <a:gd name="T109" fmla="*/ 3 h 56"/>
                <a:gd name="T110" fmla="*/ 22 w 26"/>
                <a:gd name="T111" fmla="*/ 6 h 56"/>
                <a:gd name="T112" fmla="*/ 22 w 26"/>
                <a:gd name="T113" fmla="*/ 6 h 56"/>
                <a:gd name="T114" fmla="*/ 21 w 26"/>
                <a:gd name="T115" fmla="*/ 7 h 56"/>
                <a:gd name="T116" fmla="*/ 21 w 26"/>
                <a:gd name="T117" fmla="*/ 7 h 56"/>
                <a:gd name="T118" fmla="*/ 20 w 26"/>
                <a:gd name="T119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56">
                  <a:moveTo>
                    <a:pt x="0" y="54"/>
                  </a:moveTo>
                  <a:cubicBezTo>
                    <a:pt x="0" y="54"/>
                    <a:pt x="0" y="54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49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45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50"/>
                    <a:pt x="3" y="52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2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0" y="55"/>
                    <a:pt x="0" y="54"/>
                  </a:cubicBezTo>
                  <a:close/>
                  <a:moveTo>
                    <a:pt x="3" y="38"/>
                  </a:moveTo>
                  <a:cubicBezTo>
                    <a:pt x="2" y="38"/>
                    <a:pt x="2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4"/>
                    <a:pt x="4" y="31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6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8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32"/>
                    <a:pt x="6" y="34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8"/>
                    <a:pt x="3" y="38"/>
                  </a:cubicBezTo>
                  <a:close/>
                  <a:moveTo>
                    <a:pt x="9" y="21"/>
                  </a:moveTo>
                  <a:cubicBezTo>
                    <a:pt x="9" y="21"/>
                    <a:pt x="8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7"/>
                    <a:pt x="12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5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6"/>
                    <a:pt x="13" y="18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lose/>
                  <a:moveTo>
                    <a:pt x="20" y="6"/>
                  </a:moveTo>
                  <a:cubicBezTo>
                    <a:pt x="19" y="6"/>
                    <a:pt x="19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2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6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4"/>
                    <a:pt x="23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6" name="Freeform 303"/>
            <p:cNvSpPr>
              <a:spLocks noEditPoints="1"/>
            </p:cNvSpPr>
            <p:nvPr/>
          </p:nvSpPr>
          <p:spPr bwMode="auto">
            <a:xfrm>
              <a:off x="5251451" y="992188"/>
              <a:ext cx="26988" cy="149225"/>
            </a:xfrm>
            <a:custGeom>
              <a:avLst/>
              <a:gdLst>
                <a:gd name="T0" fmla="*/ 0 w 7"/>
                <a:gd name="T1" fmla="*/ 39 h 40"/>
                <a:gd name="T2" fmla="*/ 0 w 7"/>
                <a:gd name="T3" fmla="*/ 31 h 40"/>
                <a:gd name="T4" fmla="*/ 0 w 7"/>
                <a:gd name="T5" fmla="*/ 31 h 40"/>
                <a:gd name="T6" fmla="*/ 1 w 7"/>
                <a:gd name="T7" fmla="*/ 29 h 40"/>
                <a:gd name="T8" fmla="*/ 1 w 7"/>
                <a:gd name="T9" fmla="*/ 29 h 40"/>
                <a:gd name="T10" fmla="*/ 3 w 7"/>
                <a:gd name="T11" fmla="*/ 31 h 40"/>
                <a:gd name="T12" fmla="*/ 3 w 7"/>
                <a:gd name="T13" fmla="*/ 31 h 40"/>
                <a:gd name="T14" fmla="*/ 3 w 7"/>
                <a:gd name="T15" fmla="*/ 39 h 40"/>
                <a:gd name="T16" fmla="*/ 3 w 7"/>
                <a:gd name="T17" fmla="*/ 39 h 40"/>
                <a:gd name="T18" fmla="*/ 3 w 7"/>
                <a:gd name="T19" fmla="*/ 39 h 40"/>
                <a:gd name="T20" fmla="*/ 2 w 7"/>
                <a:gd name="T21" fmla="*/ 40 h 40"/>
                <a:gd name="T22" fmla="*/ 2 w 7"/>
                <a:gd name="T23" fmla="*/ 40 h 40"/>
                <a:gd name="T24" fmla="*/ 2 w 7"/>
                <a:gd name="T25" fmla="*/ 40 h 40"/>
                <a:gd name="T26" fmla="*/ 2 w 7"/>
                <a:gd name="T27" fmla="*/ 40 h 40"/>
                <a:gd name="T28" fmla="*/ 0 w 7"/>
                <a:gd name="T29" fmla="*/ 39 h 40"/>
                <a:gd name="T30" fmla="*/ 1 w 7"/>
                <a:gd name="T31" fmla="*/ 22 h 40"/>
                <a:gd name="T32" fmla="*/ 0 w 7"/>
                <a:gd name="T33" fmla="*/ 21 h 40"/>
                <a:gd name="T34" fmla="*/ 0 w 7"/>
                <a:gd name="T35" fmla="*/ 21 h 40"/>
                <a:gd name="T36" fmla="*/ 1 w 7"/>
                <a:gd name="T37" fmla="*/ 13 h 40"/>
                <a:gd name="T38" fmla="*/ 1 w 7"/>
                <a:gd name="T39" fmla="*/ 13 h 40"/>
                <a:gd name="T40" fmla="*/ 3 w 7"/>
                <a:gd name="T41" fmla="*/ 12 h 40"/>
                <a:gd name="T42" fmla="*/ 3 w 7"/>
                <a:gd name="T43" fmla="*/ 12 h 40"/>
                <a:gd name="T44" fmla="*/ 4 w 7"/>
                <a:gd name="T45" fmla="*/ 13 h 40"/>
                <a:gd name="T46" fmla="*/ 4 w 7"/>
                <a:gd name="T47" fmla="*/ 13 h 40"/>
                <a:gd name="T48" fmla="*/ 3 w 7"/>
                <a:gd name="T49" fmla="*/ 21 h 40"/>
                <a:gd name="T50" fmla="*/ 3 w 7"/>
                <a:gd name="T51" fmla="*/ 21 h 40"/>
                <a:gd name="T52" fmla="*/ 1 w 7"/>
                <a:gd name="T53" fmla="*/ 22 h 40"/>
                <a:gd name="T54" fmla="*/ 1 w 7"/>
                <a:gd name="T55" fmla="*/ 22 h 40"/>
                <a:gd name="T56" fmla="*/ 1 w 7"/>
                <a:gd name="T57" fmla="*/ 22 h 40"/>
                <a:gd name="T58" fmla="*/ 4 w 7"/>
                <a:gd name="T59" fmla="*/ 5 h 40"/>
                <a:gd name="T60" fmla="*/ 3 w 7"/>
                <a:gd name="T61" fmla="*/ 3 h 40"/>
                <a:gd name="T62" fmla="*/ 3 w 7"/>
                <a:gd name="T63" fmla="*/ 3 h 40"/>
                <a:gd name="T64" fmla="*/ 4 w 7"/>
                <a:gd name="T65" fmla="*/ 1 h 40"/>
                <a:gd name="T66" fmla="*/ 4 w 7"/>
                <a:gd name="T67" fmla="*/ 1 h 40"/>
                <a:gd name="T68" fmla="*/ 6 w 7"/>
                <a:gd name="T69" fmla="*/ 0 h 40"/>
                <a:gd name="T70" fmla="*/ 6 w 7"/>
                <a:gd name="T71" fmla="*/ 0 h 40"/>
                <a:gd name="T72" fmla="*/ 7 w 7"/>
                <a:gd name="T73" fmla="*/ 2 h 40"/>
                <a:gd name="T74" fmla="*/ 7 w 7"/>
                <a:gd name="T75" fmla="*/ 2 h 40"/>
                <a:gd name="T76" fmla="*/ 6 w 7"/>
                <a:gd name="T77" fmla="*/ 4 h 40"/>
                <a:gd name="T78" fmla="*/ 6 w 7"/>
                <a:gd name="T79" fmla="*/ 4 h 40"/>
                <a:gd name="T80" fmla="*/ 5 w 7"/>
                <a:gd name="T81" fmla="*/ 5 h 40"/>
                <a:gd name="T82" fmla="*/ 5 w 7"/>
                <a:gd name="T83" fmla="*/ 5 h 40"/>
                <a:gd name="T84" fmla="*/ 4 w 7"/>
                <a:gd name="T8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40">
                  <a:moveTo>
                    <a:pt x="0" y="39"/>
                  </a:moveTo>
                  <a:cubicBezTo>
                    <a:pt x="0" y="39"/>
                    <a:pt x="0" y="36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6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39"/>
                  </a:cubicBezTo>
                  <a:close/>
                  <a:moveTo>
                    <a:pt x="1" y="22"/>
                  </a:moveTo>
                  <a:cubicBezTo>
                    <a:pt x="1" y="22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8"/>
                    <a:pt x="1" y="16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2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6"/>
                    <a:pt x="3" y="19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2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  <a:moveTo>
                    <a:pt x="4" y="5"/>
                  </a:moveTo>
                  <a:cubicBezTo>
                    <a:pt x="4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7" name="Freeform 304"/>
            <p:cNvSpPr/>
            <p:nvPr/>
          </p:nvSpPr>
          <p:spPr bwMode="auto">
            <a:xfrm>
              <a:off x="5391151" y="1112838"/>
              <a:ext cx="14288" cy="41275"/>
            </a:xfrm>
            <a:custGeom>
              <a:avLst/>
              <a:gdLst>
                <a:gd name="T0" fmla="*/ 2 w 4"/>
                <a:gd name="T1" fmla="*/ 11 h 11"/>
                <a:gd name="T2" fmla="*/ 0 w 4"/>
                <a:gd name="T3" fmla="*/ 9 h 11"/>
                <a:gd name="T4" fmla="*/ 0 w 4"/>
                <a:gd name="T5" fmla="*/ 9 h 11"/>
                <a:gd name="T6" fmla="*/ 1 w 4"/>
                <a:gd name="T7" fmla="*/ 1 h 11"/>
                <a:gd name="T8" fmla="*/ 3 w 4"/>
                <a:gd name="T9" fmla="*/ 0 h 11"/>
                <a:gd name="T10" fmla="*/ 3 w 4"/>
                <a:gd name="T11" fmla="*/ 0 h 11"/>
                <a:gd name="T12" fmla="*/ 4 w 4"/>
                <a:gd name="T13" fmla="*/ 1 h 11"/>
                <a:gd name="T14" fmla="*/ 4 w 4"/>
                <a:gd name="T15" fmla="*/ 1 h 11"/>
                <a:gd name="T16" fmla="*/ 3 w 4"/>
                <a:gd name="T17" fmla="*/ 9 h 11"/>
                <a:gd name="T18" fmla="*/ 2 w 4"/>
                <a:gd name="T19" fmla="*/ 11 h 11"/>
                <a:gd name="T20" fmla="*/ 2 w 4"/>
                <a:gd name="T21" fmla="*/ 11 h 11"/>
                <a:gd name="T22" fmla="*/ 2 w 4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1">
                  <a:moveTo>
                    <a:pt x="2" y="11"/>
                  </a:move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8" name="Freeform 305"/>
            <p:cNvSpPr/>
            <p:nvPr/>
          </p:nvSpPr>
          <p:spPr bwMode="auto">
            <a:xfrm>
              <a:off x="4621213" y="6203950"/>
              <a:ext cx="214313" cy="101600"/>
            </a:xfrm>
            <a:custGeom>
              <a:avLst/>
              <a:gdLst>
                <a:gd name="T0" fmla="*/ 135 w 135"/>
                <a:gd name="T1" fmla="*/ 64 h 64"/>
                <a:gd name="T2" fmla="*/ 123 w 135"/>
                <a:gd name="T3" fmla="*/ 0 h 64"/>
                <a:gd name="T4" fmla="*/ 85 w 135"/>
                <a:gd name="T5" fmla="*/ 60 h 64"/>
                <a:gd name="T6" fmla="*/ 64 w 135"/>
                <a:gd name="T7" fmla="*/ 3 h 64"/>
                <a:gd name="T8" fmla="*/ 40 w 135"/>
                <a:gd name="T9" fmla="*/ 50 h 64"/>
                <a:gd name="T10" fmla="*/ 5 w 135"/>
                <a:gd name="T11" fmla="*/ 3 h 64"/>
                <a:gd name="T12" fmla="*/ 0 w 135"/>
                <a:gd name="T13" fmla="*/ 64 h 64"/>
                <a:gd name="T14" fmla="*/ 135 w 135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64">
                  <a:moveTo>
                    <a:pt x="135" y="64"/>
                  </a:moveTo>
                  <a:lnTo>
                    <a:pt x="123" y="0"/>
                  </a:lnTo>
                  <a:lnTo>
                    <a:pt x="85" y="60"/>
                  </a:lnTo>
                  <a:lnTo>
                    <a:pt x="64" y="3"/>
                  </a:lnTo>
                  <a:lnTo>
                    <a:pt x="40" y="50"/>
                  </a:lnTo>
                  <a:lnTo>
                    <a:pt x="5" y="3"/>
                  </a:lnTo>
                  <a:lnTo>
                    <a:pt x="0" y="64"/>
                  </a:lnTo>
                  <a:lnTo>
                    <a:pt x="135" y="64"/>
                  </a:lnTo>
                  <a:close/>
                </a:path>
              </a:pathLst>
            </a:custGeom>
            <a:solidFill>
              <a:srgbClr val="C2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39" name="Freeform 306"/>
            <p:cNvSpPr/>
            <p:nvPr/>
          </p:nvSpPr>
          <p:spPr bwMode="auto">
            <a:xfrm>
              <a:off x="4621213" y="6203950"/>
              <a:ext cx="214313" cy="101600"/>
            </a:xfrm>
            <a:custGeom>
              <a:avLst/>
              <a:gdLst>
                <a:gd name="T0" fmla="*/ 135 w 135"/>
                <a:gd name="T1" fmla="*/ 64 h 64"/>
                <a:gd name="T2" fmla="*/ 123 w 135"/>
                <a:gd name="T3" fmla="*/ 0 h 64"/>
                <a:gd name="T4" fmla="*/ 85 w 135"/>
                <a:gd name="T5" fmla="*/ 60 h 64"/>
                <a:gd name="T6" fmla="*/ 64 w 135"/>
                <a:gd name="T7" fmla="*/ 3 h 64"/>
                <a:gd name="T8" fmla="*/ 40 w 135"/>
                <a:gd name="T9" fmla="*/ 50 h 64"/>
                <a:gd name="T10" fmla="*/ 5 w 135"/>
                <a:gd name="T11" fmla="*/ 3 h 64"/>
                <a:gd name="T12" fmla="*/ 0 w 135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64">
                  <a:moveTo>
                    <a:pt x="135" y="64"/>
                  </a:moveTo>
                  <a:lnTo>
                    <a:pt x="123" y="0"/>
                  </a:lnTo>
                  <a:lnTo>
                    <a:pt x="85" y="60"/>
                  </a:lnTo>
                  <a:lnTo>
                    <a:pt x="64" y="3"/>
                  </a:lnTo>
                  <a:lnTo>
                    <a:pt x="40" y="50"/>
                  </a:lnTo>
                  <a:lnTo>
                    <a:pt x="5" y="3"/>
                  </a:lnTo>
                  <a:lnTo>
                    <a:pt x="0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0" name="Freeform 307"/>
            <p:cNvSpPr/>
            <p:nvPr/>
          </p:nvSpPr>
          <p:spPr bwMode="auto">
            <a:xfrm>
              <a:off x="4613276" y="6197600"/>
              <a:ext cx="225425" cy="112713"/>
            </a:xfrm>
            <a:custGeom>
              <a:avLst/>
              <a:gdLst>
                <a:gd name="T0" fmla="*/ 57 w 60"/>
                <a:gd name="T1" fmla="*/ 29 h 30"/>
                <a:gd name="T2" fmla="*/ 53 w 60"/>
                <a:gd name="T3" fmla="*/ 6 h 30"/>
                <a:gd name="T4" fmla="*/ 39 w 60"/>
                <a:gd name="T5" fmla="*/ 27 h 30"/>
                <a:gd name="T6" fmla="*/ 38 w 60"/>
                <a:gd name="T7" fmla="*/ 28 h 30"/>
                <a:gd name="T8" fmla="*/ 38 w 60"/>
                <a:gd name="T9" fmla="*/ 28 h 30"/>
                <a:gd name="T10" fmla="*/ 37 w 60"/>
                <a:gd name="T11" fmla="*/ 27 h 30"/>
                <a:gd name="T12" fmla="*/ 37 w 60"/>
                <a:gd name="T13" fmla="*/ 27 h 30"/>
                <a:gd name="T14" fmla="*/ 29 w 60"/>
                <a:gd name="T15" fmla="*/ 7 h 30"/>
                <a:gd name="T16" fmla="*/ 20 w 60"/>
                <a:gd name="T17" fmla="*/ 24 h 30"/>
                <a:gd name="T18" fmla="*/ 19 w 60"/>
                <a:gd name="T19" fmla="*/ 25 h 30"/>
                <a:gd name="T20" fmla="*/ 19 w 60"/>
                <a:gd name="T21" fmla="*/ 25 h 30"/>
                <a:gd name="T22" fmla="*/ 18 w 60"/>
                <a:gd name="T23" fmla="*/ 24 h 30"/>
                <a:gd name="T24" fmla="*/ 18 w 60"/>
                <a:gd name="T25" fmla="*/ 24 h 30"/>
                <a:gd name="T26" fmla="*/ 5 w 60"/>
                <a:gd name="T27" fmla="*/ 7 h 30"/>
                <a:gd name="T28" fmla="*/ 3 w 60"/>
                <a:gd name="T29" fmla="*/ 29 h 30"/>
                <a:gd name="T30" fmla="*/ 2 w 60"/>
                <a:gd name="T31" fmla="*/ 30 h 30"/>
                <a:gd name="T32" fmla="*/ 2 w 60"/>
                <a:gd name="T33" fmla="*/ 30 h 30"/>
                <a:gd name="T34" fmla="*/ 1 w 60"/>
                <a:gd name="T35" fmla="*/ 29 h 30"/>
                <a:gd name="T36" fmla="*/ 1 w 60"/>
                <a:gd name="T37" fmla="*/ 29 h 30"/>
                <a:gd name="T38" fmla="*/ 3 w 60"/>
                <a:gd name="T39" fmla="*/ 3 h 30"/>
                <a:gd name="T40" fmla="*/ 4 w 60"/>
                <a:gd name="T41" fmla="*/ 1 h 30"/>
                <a:gd name="T42" fmla="*/ 4 w 60"/>
                <a:gd name="T43" fmla="*/ 1 h 30"/>
                <a:gd name="T44" fmla="*/ 5 w 60"/>
                <a:gd name="T45" fmla="*/ 2 h 30"/>
                <a:gd name="T46" fmla="*/ 5 w 60"/>
                <a:gd name="T47" fmla="*/ 2 h 30"/>
                <a:gd name="T48" fmla="*/ 19 w 60"/>
                <a:gd name="T49" fmla="*/ 20 h 30"/>
                <a:gd name="T50" fmla="*/ 28 w 60"/>
                <a:gd name="T51" fmla="*/ 2 h 30"/>
                <a:gd name="T52" fmla="*/ 29 w 60"/>
                <a:gd name="T53" fmla="*/ 1 h 30"/>
                <a:gd name="T54" fmla="*/ 29 w 60"/>
                <a:gd name="T55" fmla="*/ 1 h 30"/>
                <a:gd name="T56" fmla="*/ 31 w 60"/>
                <a:gd name="T57" fmla="*/ 2 h 30"/>
                <a:gd name="T58" fmla="*/ 31 w 60"/>
                <a:gd name="T59" fmla="*/ 2 h 30"/>
                <a:gd name="T60" fmla="*/ 39 w 60"/>
                <a:gd name="T61" fmla="*/ 23 h 30"/>
                <a:gd name="T62" fmla="*/ 53 w 60"/>
                <a:gd name="T63" fmla="*/ 1 h 30"/>
                <a:gd name="T64" fmla="*/ 54 w 60"/>
                <a:gd name="T65" fmla="*/ 0 h 30"/>
                <a:gd name="T66" fmla="*/ 54 w 60"/>
                <a:gd name="T67" fmla="*/ 0 h 30"/>
                <a:gd name="T68" fmla="*/ 56 w 60"/>
                <a:gd name="T69" fmla="*/ 2 h 30"/>
                <a:gd name="T70" fmla="*/ 56 w 60"/>
                <a:gd name="T71" fmla="*/ 2 h 30"/>
                <a:gd name="T72" fmla="*/ 60 w 60"/>
                <a:gd name="T73" fmla="*/ 29 h 30"/>
                <a:gd name="T74" fmla="*/ 59 w 60"/>
                <a:gd name="T75" fmla="*/ 30 h 30"/>
                <a:gd name="T76" fmla="*/ 59 w 60"/>
                <a:gd name="T77" fmla="*/ 30 h 30"/>
                <a:gd name="T78" fmla="*/ 59 w 60"/>
                <a:gd name="T79" fmla="*/ 30 h 30"/>
                <a:gd name="T80" fmla="*/ 59 w 60"/>
                <a:gd name="T81" fmla="*/ 30 h 30"/>
                <a:gd name="T82" fmla="*/ 57 w 60"/>
                <a:gd name="T8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" h="30">
                  <a:moveTo>
                    <a:pt x="57" y="29"/>
                  </a:moveTo>
                  <a:cubicBezTo>
                    <a:pt x="53" y="6"/>
                    <a:pt x="53" y="6"/>
                    <a:pt x="53" y="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8"/>
                    <a:pt x="37" y="28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5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30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1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0"/>
                    <a:pt x="57" y="30"/>
                    <a:pt x="57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1" name="Freeform 308"/>
            <p:cNvSpPr/>
            <p:nvPr/>
          </p:nvSpPr>
          <p:spPr bwMode="auto">
            <a:xfrm>
              <a:off x="4349751" y="4044950"/>
              <a:ext cx="1203325" cy="263525"/>
            </a:xfrm>
            <a:custGeom>
              <a:avLst/>
              <a:gdLst>
                <a:gd name="T0" fmla="*/ 33 w 320"/>
                <a:gd name="T1" fmla="*/ 39 h 70"/>
                <a:gd name="T2" fmla="*/ 7 w 320"/>
                <a:gd name="T3" fmla="*/ 29 h 70"/>
                <a:gd name="T4" fmla="*/ 7 w 320"/>
                <a:gd name="T5" fmla="*/ 29 h 70"/>
                <a:gd name="T6" fmla="*/ 2 w 320"/>
                <a:gd name="T7" fmla="*/ 30 h 70"/>
                <a:gd name="T8" fmla="*/ 2 w 320"/>
                <a:gd name="T9" fmla="*/ 30 h 70"/>
                <a:gd name="T10" fmla="*/ 0 w 320"/>
                <a:gd name="T11" fmla="*/ 29 h 70"/>
                <a:gd name="T12" fmla="*/ 0 w 320"/>
                <a:gd name="T13" fmla="*/ 29 h 70"/>
                <a:gd name="T14" fmla="*/ 1 w 320"/>
                <a:gd name="T15" fmla="*/ 27 h 70"/>
                <a:gd name="T16" fmla="*/ 1 w 320"/>
                <a:gd name="T17" fmla="*/ 27 h 70"/>
                <a:gd name="T18" fmla="*/ 7 w 320"/>
                <a:gd name="T19" fmla="*/ 26 h 70"/>
                <a:gd name="T20" fmla="*/ 7 w 320"/>
                <a:gd name="T21" fmla="*/ 26 h 70"/>
                <a:gd name="T22" fmla="*/ 35 w 320"/>
                <a:gd name="T23" fmla="*/ 36 h 70"/>
                <a:gd name="T24" fmla="*/ 35 w 320"/>
                <a:gd name="T25" fmla="*/ 36 h 70"/>
                <a:gd name="T26" fmla="*/ 35 w 320"/>
                <a:gd name="T27" fmla="*/ 36 h 70"/>
                <a:gd name="T28" fmla="*/ 105 w 320"/>
                <a:gd name="T29" fmla="*/ 67 h 70"/>
                <a:gd name="T30" fmla="*/ 105 w 320"/>
                <a:gd name="T31" fmla="*/ 67 h 70"/>
                <a:gd name="T32" fmla="*/ 132 w 320"/>
                <a:gd name="T33" fmla="*/ 61 h 70"/>
                <a:gd name="T34" fmla="*/ 132 w 320"/>
                <a:gd name="T35" fmla="*/ 61 h 70"/>
                <a:gd name="T36" fmla="*/ 207 w 320"/>
                <a:gd name="T37" fmla="*/ 34 h 70"/>
                <a:gd name="T38" fmla="*/ 207 w 320"/>
                <a:gd name="T39" fmla="*/ 34 h 70"/>
                <a:gd name="T40" fmla="*/ 207 w 320"/>
                <a:gd name="T41" fmla="*/ 34 h 70"/>
                <a:gd name="T42" fmla="*/ 317 w 320"/>
                <a:gd name="T43" fmla="*/ 1 h 70"/>
                <a:gd name="T44" fmla="*/ 317 w 320"/>
                <a:gd name="T45" fmla="*/ 1 h 70"/>
                <a:gd name="T46" fmla="*/ 319 w 320"/>
                <a:gd name="T47" fmla="*/ 0 h 70"/>
                <a:gd name="T48" fmla="*/ 319 w 320"/>
                <a:gd name="T49" fmla="*/ 0 h 70"/>
                <a:gd name="T50" fmla="*/ 319 w 320"/>
                <a:gd name="T51" fmla="*/ 2 h 70"/>
                <a:gd name="T52" fmla="*/ 319 w 320"/>
                <a:gd name="T53" fmla="*/ 2 h 70"/>
                <a:gd name="T54" fmla="*/ 207 w 320"/>
                <a:gd name="T55" fmla="*/ 37 h 70"/>
                <a:gd name="T56" fmla="*/ 207 w 320"/>
                <a:gd name="T57" fmla="*/ 37 h 70"/>
                <a:gd name="T58" fmla="*/ 207 w 320"/>
                <a:gd name="T59" fmla="*/ 37 h 70"/>
                <a:gd name="T60" fmla="*/ 134 w 320"/>
                <a:gd name="T61" fmla="*/ 63 h 70"/>
                <a:gd name="T62" fmla="*/ 134 w 320"/>
                <a:gd name="T63" fmla="*/ 63 h 70"/>
                <a:gd name="T64" fmla="*/ 134 w 320"/>
                <a:gd name="T65" fmla="*/ 63 h 70"/>
                <a:gd name="T66" fmla="*/ 105 w 320"/>
                <a:gd name="T67" fmla="*/ 70 h 70"/>
                <a:gd name="T68" fmla="*/ 105 w 320"/>
                <a:gd name="T69" fmla="*/ 70 h 70"/>
                <a:gd name="T70" fmla="*/ 33 w 320"/>
                <a:gd name="T71" fmla="*/ 3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70">
                  <a:moveTo>
                    <a:pt x="33" y="39"/>
                  </a:moveTo>
                  <a:cubicBezTo>
                    <a:pt x="29" y="36"/>
                    <a:pt x="1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5" y="29"/>
                    <a:pt x="3" y="29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6"/>
                    <a:pt x="5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8" y="26"/>
                    <a:pt x="31" y="34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57" y="53"/>
                    <a:pt x="81" y="67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14" y="67"/>
                    <a:pt x="123" y="65"/>
                    <a:pt x="132" y="61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55" y="47"/>
                    <a:pt x="178" y="37"/>
                    <a:pt x="207" y="34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07" y="34"/>
                    <a:pt x="207" y="34"/>
                    <a:pt x="207" y="34"/>
                  </a:cubicBezTo>
                  <a:cubicBezTo>
                    <a:pt x="249" y="33"/>
                    <a:pt x="291" y="32"/>
                    <a:pt x="317" y="1"/>
                  </a:cubicBezTo>
                  <a:cubicBezTo>
                    <a:pt x="317" y="1"/>
                    <a:pt x="317" y="1"/>
                    <a:pt x="317" y="1"/>
                  </a:cubicBezTo>
                  <a:cubicBezTo>
                    <a:pt x="317" y="0"/>
                    <a:pt x="318" y="0"/>
                    <a:pt x="319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20" y="1"/>
                    <a:pt x="320" y="2"/>
                    <a:pt x="319" y="2"/>
                  </a:cubicBezTo>
                  <a:cubicBezTo>
                    <a:pt x="319" y="2"/>
                    <a:pt x="319" y="2"/>
                    <a:pt x="319" y="2"/>
                  </a:cubicBezTo>
                  <a:cubicBezTo>
                    <a:pt x="292" y="35"/>
                    <a:pt x="249" y="36"/>
                    <a:pt x="207" y="37"/>
                  </a:cubicBezTo>
                  <a:cubicBezTo>
                    <a:pt x="207" y="37"/>
                    <a:pt x="207" y="37"/>
                    <a:pt x="207" y="37"/>
                  </a:cubicBezTo>
                  <a:cubicBezTo>
                    <a:pt x="207" y="37"/>
                    <a:pt x="207" y="37"/>
                    <a:pt x="207" y="37"/>
                  </a:cubicBezTo>
                  <a:cubicBezTo>
                    <a:pt x="179" y="40"/>
                    <a:pt x="156" y="50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24" y="68"/>
                    <a:pt x="11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80" y="70"/>
                    <a:pt x="56" y="56"/>
                    <a:pt x="33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2" name="Freeform 309"/>
            <p:cNvSpPr/>
            <p:nvPr/>
          </p:nvSpPr>
          <p:spPr bwMode="auto">
            <a:xfrm>
              <a:off x="5440363" y="4022725"/>
              <a:ext cx="85725" cy="180975"/>
            </a:xfrm>
            <a:custGeom>
              <a:avLst/>
              <a:gdLst>
                <a:gd name="T0" fmla="*/ 14 w 23"/>
                <a:gd name="T1" fmla="*/ 12 h 48"/>
                <a:gd name="T2" fmla="*/ 8 w 23"/>
                <a:gd name="T3" fmla="*/ 27 h 48"/>
                <a:gd name="T4" fmla="*/ 21 w 23"/>
                <a:gd name="T5" fmla="*/ 39 h 48"/>
                <a:gd name="T6" fmla="*/ 5 w 23"/>
                <a:gd name="T7" fmla="*/ 27 h 48"/>
                <a:gd name="T8" fmla="*/ 9 w 23"/>
                <a:gd name="T9" fmla="*/ 1 h 48"/>
                <a:gd name="T10" fmla="*/ 14 w 23"/>
                <a:gd name="T1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8">
                  <a:moveTo>
                    <a:pt x="14" y="12"/>
                  </a:moveTo>
                  <a:cubicBezTo>
                    <a:pt x="12" y="20"/>
                    <a:pt x="8" y="27"/>
                    <a:pt x="8" y="27"/>
                  </a:cubicBezTo>
                  <a:cubicBezTo>
                    <a:pt x="8" y="27"/>
                    <a:pt x="23" y="30"/>
                    <a:pt x="21" y="39"/>
                  </a:cubicBezTo>
                  <a:cubicBezTo>
                    <a:pt x="20" y="48"/>
                    <a:pt x="9" y="41"/>
                    <a:pt x="5" y="27"/>
                  </a:cubicBezTo>
                  <a:cubicBezTo>
                    <a:pt x="3" y="17"/>
                    <a:pt x="0" y="4"/>
                    <a:pt x="9" y="1"/>
                  </a:cubicBezTo>
                  <a:cubicBezTo>
                    <a:pt x="13" y="0"/>
                    <a:pt x="15" y="5"/>
                    <a:pt x="14" y="12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3" name="Freeform 310"/>
            <p:cNvSpPr>
              <a:spLocks noEditPoints="1"/>
            </p:cNvSpPr>
            <p:nvPr/>
          </p:nvSpPr>
          <p:spPr bwMode="auto">
            <a:xfrm>
              <a:off x="5443538" y="4019550"/>
              <a:ext cx="82550" cy="168275"/>
            </a:xfrm>
            <a:custGeom>
              <a:avLst/>
              <a:gdLst>
                <a:gd name="T0" fmla="*/ 17 w 22"/>
                <a:gd name="T1" fmla="*/ 45 h 45"/>
                <a:gd name="T2" fmla="*/ 3 w 22"/>
                <a:gd name="T3" fmla="*/ 28 h 45"/>
                <a:gd name="T4" fmla="*/ 3 w 22"/>
                <a:gd name="T5" fmla="*/ 28 h 45"/>
                <a:gd name="T6" fmla="*/ 0 w 22"/>
                <a:gd name="T7" fmla="*/ 13 h 45"/>
                <a:gd name="T8" fmla="*/ 0 w 22"/>
                <a:gd name="T9" fmla="*/ 13 h 45"/>
                <a:gd name="T10" fmla="*/ 8 w 22"/>
                <a:gd name="T11" fmla="*/ 1 h 45"/>
                <a:gd name="T12" fmla="*/ 8 w 22"/>
                <a:gd name="T13" fmla="*/ 1 h 45"/>
                <a:gd name="T14" fmla="*/ 9 w 22"/>
                <a:gd name="T15" fmla="*/ 0 h 45"/>
                <a:gd name="T16" fmla="*/ 9 w 22"/>
                <a:gd name="T17" fmla="*/ 0 h 45"/>
                <a:gd name="T18" fmla="*/ 15 w 22"/>
                <a:gd name="T19" fmla="*/ 9 h 45"/>
                <a:gd name="T20" fmla="*/ 15 w 22"/>
                <a:gd name="T21" fmla="*/ 9 h 45"/>
                <a:gd name="T22" fmla="*/ 14 w 22"/>
                <a:gd name="T23" fmla="*/ 14 h 45"/>
                <a:gd name="T24" fmla="*/ 14 w 22"/>
                <a:gd name="T25" fmla="*/ 14 h 45"/>
                <a:gd name="T26" fmla="*/ 13 w 22"/>
                <a:gd name="T27" fmla="*/ 13 h 45"/>
                <a:gd name="T28" fmla="*/ 14 w 22"/>
                <a:gd name="T29" fmla="*/ 14 h 45"/>
                <a:gd name="T30" fmla="*/ 9 w 22"/>
                <a:gd name="T31" fmla="*/ 27 h 45"/>
                <a:gd name="T32" fmla="*/ 9 w 22"/>
                <a:gd name="T33" fmla="*/ 27 h 45"/>
                <a:gd name="T34" fmla="*/ 22 w 22"/>
                <a:gd name="T35" fmla="*/ 38 h 45"/>
                <a:gd name="T36" fmla="*/ 22 w 22"/>
                <a:gd name="T37" fmla="*/ 38 h 45"/>
                <a:gd name="T38" fmla="*/ 22 w 22"/>
                <a:gd name="T39" fmla="*/ 40 h 45"/>
                <a:gd name="T40" fmla="*/ 22 w 22"/>
                <a:gd name="T41" fmla="*/ 40 h 45"/>
                <a:gd name="T42" fmla="*/ 17 w 22"/>
                <a:gd name="T43" fmla="*/ 45 h 45"/>
                <a:gd name="T44" fmla="*/ 17 w 22"/>
                <a:gd name="T45" fmla="*/ 45 h 45"/>
                <a:gd name="T46" fmla="*/ 17 w 22"/>
                <a:gd name="T47" fmla="*/ 45 h 45"/>
                <a:gd name="T48" fmla="*/ 17 w 22"/>
                <a:gd name="T49" fmla="*/ 42 h 45"/>
                <a:gd name="T50" fmla="*/ 19 w 22"/>
                <a:gd name="T51" fmla="*/ 40 h 45"/>
                <a:gd name="T52" fmla="*/ 19 w 22"/>
                <a:gd name="T53" fmla="*/ 40 h 45"/>
                <a:gd name="T54" fmla="*/ 19 w 22"/>
                <a:gd name="T55" fmla="*/ 38 h 45"/>
                <a:gd name="T56" fmla="*/ 19 w 22"/>
                <a:gd name="T57" fmla="*/ 38 h 45"/>
                <a:gd name="T58" fmla="*/ 13 w 22"/>
                <a:gd name="T59" fmla="*/ 32 h 45"/>
                <a:gd name="T60" fmla="*/ 13 w 22"/>
                <a:gd name="T61" fmla="*/ 32 h 45"/>
                <a:gd name="T62" fmla="*/ 7 w 22"/>
                <a:gd name="T63" fmla="*/ 30 h 45"/>
                <a:gd name="T64" fmla="*/ 7 w 22"/>
                <a:gd name="T65" fmla="*/ 30 h 45"/>
                <a:gd name="T66" fmla="*/ 6 w 22"/>
                <a:gd name="T67" fmla="*/ 30 h 45"/>
                <a:gd name="T68" fmla="*/ 6 w 22"/>
                <a:gd name="T69" fmla="*/ 30 h 45"/>
                <a:gd name="T70" fmla="*/ 17 w 22"/>
                <a:gd name="T71" fmla="*/ 42 h 45"/>
                <a:gd name="T72" fmla="*/ 8 w 22"/>
                <a:gd name="T73" fmla="*/ 3 h 45"/>
                <a:gd name="T74" fmla="*/ 3 w 22"/>
                <a:gd name="T75" fmla="*/ 13 h 45"/>
                <a:gd name="T76" fmla="*/ 3 w 22"/>
                <a:gd name="T77" fmla="*/ 13 h 45"/>
                <a:gd name="T78" fmla="*/ 6 w 22"/>
                <a:gd name="T79" fmla="*/ 27 h 45"/>
                <a:gd name="T80" fmla="*/ 6 w 22"/>
                <a:gd name="T81" fmla="*/ 27 h 45"/>
                <a:gd name="T82" fmla="*/ 11 w 22"/>
                <a:gd name="T83" fmla="*/ 13 h 45"/>
                <a:gd name="T84" fmla="*/ 11 w 22"/>
                <a:gd name="T85" fmla="*/ 13 h 45"/>
                <a:gd name="T86" fmla="*/ 11 w 22"/>
                <a:gd name="T87" fmla="*/ 13 h 45"/>
                <a:gd name="T88" fmla="*/ 12 w 22"/>
                <a:gd name="T89" fmla="*/ 9 h 45"/>
                <a:gd name="T90" fmla="*/ 12 w 22"/>
                <a:gd name="T91" fmla="*/ 9 h 45"/>
                <a:gd name="T92" fmla="*/ 9 w 22"/>
                <a:gd name="T93" fmla="*/ 3 h 45"/>
                <a:gd name="T94" fmla="*/ 9 w 22"/>
                <a:gd name="T95" fmla="*/ 3 h 45"/>
                <a:gd name="T96" fmla="*/ 8 w 22"/>
                <a:gd name="T9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" h="45">
                  <a:moveTo>
                    <a:pt x="17" y="45"/>
                  </a:moveTo>
                  <a:cubicBezTo>
                    <a:pt x="11" y="45"/>
                    <a:pt x="6" y="3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3"/>
                    <a:pt x="0" y="1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2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5" y="4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2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9"/>
                    <a:pt x="10" y="25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3" y="28"/>
                    <a:pt x="22" y="31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9"/>
                    <a:pt x="22" y="39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3"/>
                    <a:pt x="19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lose/>
                  <a:moveTo>
                    <a:pt x="17" y="42"/>
                  </a:moveTo>
                  <a:cubicBezTo>
                    <a:pt x="18" y="42"/>
                    <a:pt x="18" y="42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5"/>
                    <a:pt x="16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0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9" y="38"/>
                    <a:pt x="14" y="43"/>
                    <a:pt x="17" y="42"/>
                  </a:cubicBezTo>
                  <a:close/>
                  <a:moveTo>
                    <a:pt x="8" y="3"/>
                  </a:moveTo>
                  <a:cubicBezTo>
                    <a:pt x="5" y="5"/>
                    <a:pt x="3" y="8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7"/>
                    <a:pt x="4" y="23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10" y="20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5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4" name="Freeform 311"/>
            <p:cNvSpPr/>
            <p:nvPr/>
          </p:nvSpPr>
          <p:spPr bwMode="auto">
            <a:xfrm>
              <a:off x="5540376" y="4019550"/>
              <a:ext cx="161925" cy="119063"/>
            </a:xfrm>
            <a:custGeom>
              <a:avLst/>
              <a:gdLst>
                <a:gd name="T0" fmla="*/ 0 w 43"/>
                <a:gd name="T1" fmla="*/ 9 h 32"/>
                <a:gd name="T2" fmla="*/ 39 w 43"/>
                <a:gd name="T3" fmla="*/ 21 h 32"/>
                <a:gd name="T4" fmla="*/ 26 w 43"/>
                <a:gd name="T5" fmla="*/ 3 h 32"/>
                <a:gd name="T6" fmla="*/ 1 w 43"/>
                <a:gd name="T7" fmla="*/ 5 h 32"/>
                <a:gd name="T8" fmla="*/ 0 w 43"/>
                <a:gd name="T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2">
                  <a:moveTo>
                    <a:pt x="0" y="9"/>
                  </a:moveTo>
                  <a:cubicBezTo>
                    <a:pt x="13" y="20"/>
                    <a:pt x="30" y="32"/>
                    <a:pt x="39" y="21"/>
                  </a:cubicBezTo>
                  <a:cubicBezTo>
                    <a:pt x="43" y="16"/>
                    <a:pt x="37" y="5"/>
                    <a:pt x="26" y="3"/>
                  </a:cubicBezTo>
                  <a:cubicBezTo>
                    <a:pt x="13" y="0"/>
                    <a:pt x="1" y="5"/>
                    <a:pt x="1" y="5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5" name="Freeform 312"/>
            <p:cNvSpPr>
              <a:spLocks noEditPoints="1"/>
            </p:cNvSpPr>
            <p:nvPr/>
          </p:nvSpPr>
          <p:spPr bwMode="auto">
            <a:xfrm>
              <a:off x="5534026" y="4019550"/>
              <a:ext cx="165100" cy="100013"/>
            </a:xfrm>
            <a:custGeom>
              <a:avLst/>
              <a:gdLst>
                <a:gd name="T0" fmla="*/ 32 w 44"/>
                <a:gd name="T1" fmla="*/ 27 h 27"/>
                <a:gd name="T2" fmla="*/ 1 w 44"/>
                <a:gd name="T3" fmla="*/ 11 h 27"/>
                <a:gd name="T4" fmla="*/ 1 w 44"/>
                <a:gd name="T5" fmla="*/ 11 h 27"/>
                <a:gd name="T6" fmla="*/ 1 w 44"/>
                <a:gd name="T7" fmla="*/ 9 h 27"/>
                <a:gd name="T8" fmla="*/ 1 w 44"/>
                <a:gd name="T9" fmla="*/ 9 h 27"/>
                <a:gd name="T10" fmla="*/ 2 w 44"/>
                <a:gd name="T11" fmla="*/ 5 h 27"/>
                <a:gd name="T12" fmla="*/ 2 w 44"/>
                <a:gd name="T13" fmla="*/ 4 h 27"/>
                <a:gd name="T14" fmla="*/ 2 w 44"/>
                <a:gd name="T15" fmla="*/ 4 h 27"/>
                <a:gd name="T16" fmla="*/ 20 w 44"/>
                <a:gd name="T17" fmla="*/ 0 h 27"/>
                <a:gd name="T18" fmla="*/ 20 w 44"/>
                <a:gd name="T19" fmla="*/ 0 h 27"/>
                <a:gd name="T20" fmla="*/ 28 w 44"/>
                <a:gd name="T21" fmla="*/ 1 h 27"/>
                <a:gd name="T22" fmla="*/ 28 w 44"/>
                <a:gd name="T23" fmla="*/ 1 h 27"/>
                <a:gd name="T24" fmla="*/ 44 w 44"/>
                <a:gd name="T25" fmla="*/ 17 h 27"/>
                <a:gd name="T26" fmla="*/ 44 w 44"/>
                <a:gd name="T27" fmla="*/ 17 h 27"/>
                <a:gd name="T28" fmla="*/ 42 w 44"/>
                <a:gd name="T29" fmla="*/ 22 h 27"/>
                <a:gd name="T30" fmla="*/ 42 w 44"/>
                <a:gd name="T31" fmla="*/ 22 h 27"/>
                <a:gd name="T32" fmla="*/ 32 w 44"/>
                <a:gd name="T33" fmla="*/ 27 h 27"/>
                <a:gd name="T34" fmla="*/ 32 w 44"/>
                <a:gd name="T35" fmla="*/ 27 h 27"/>
                <a:gd name="T36" fmla="*/ 32 w 44"/>
                <a:gd name="T37" fmla="*/ 27 h 27"/>
                <a:gd name="T38" fmla="*/ 32 w 44"/>
                <a:gd name="T39" fmla="*/ 24 h 27"/>
                <a:gd name="T40" fmla="*/ 40 w 44"/>
                <a:gd name="T41" fmla="*/ 20 h 27"/>
                <a:gd name="T42" fmla="*/ 40 w 44"/>
                <a:gd name="T43" fmla="*/ 20 h 27"/>
                <a:gd name="T44" fmla="*/ 41 w 44"/>
                <a:gd name="T45" fmla="*/ 17 h 27"/>
                <a:gd name="T46" fmla="*/ 41 w 44"/>
                <a:gd name="T47" fmla="*/ 17 h 27"/>
                <a:gd name="T48" fmla="*/ 27 w 44"/>
                <a:gd name="T49" fmla="*/ 4 h 27"/>
                <a:gd name="T50" fmla="*/ 27 w 44"/>
                <a:gd name="T51" fmla="*/ 4 h 27"/>
                <a:gd name="T52" fmla="*/ 20 w 44"/>
                <a:gd name="T53" fmla="*/ 3 h 27"/>
                <a:gd name="T54" fmla="*/ 20 w 44"/>
                <a:gd name="T55" fmla="*/ 3 h 27"/>
                <a:gd name="T56" fmla="*/ 4 w 44"/>
                <a:gd name="T57" fmla="*/ 7 h 27"/>
                <a:gd name="T58" fmla="*/ 4 w 44"/>
                <a:gd name="T59" fmla="*/ 7 h 27"/>
                <a:gd name="T60" fmla="*/ 4 w 44"/>
                <a:gd name="T61" fmla="*/ 9 h 27"/>
                <a:gd name="T62" fmla="*/ 32 w 44"/>
                <a:gd name="T6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27">
                  <a:moveTo>
                    <a:pt x="32" y="27"/>
                  </a:moveTo>
                  <a:cubicBezTo>
                    <a:pt x="22" y="27"/>
                    <a:pt x="10" y="18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10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5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8" y="3"/>
                    <a:pt x="44" y="11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9"/>
                    <a:pt x="44" y="21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39" y="25"/>
                    <a:pt x="36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lose/>
                  <a:moveTo>
                    <a:pt x="32" y="24"/>
                  </a:moveTo>
                  <a:cubicBezTo>
                    <a:pt x="35" y="24"/>
                    <a:pt x="38" y="23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19"/>
                    <a:pt x="41" y="18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3"/>
                    <a:pt x="36" y="6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4"/>
                    <a:pt x="23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3" y="3"/>
                    <a:pt x="6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3" y="16"/>
                    <a:pt x="24" y="24"/>
                    <a:pt x="32" y="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6" name="Freeform 313"/>
            <p:cNvSpPr/>
            <p:nvPr/>
          </p:nvSpPr>
          <p:spPr bwMode="auto">
            <a:xfrm>
              <a:off x="4745038" y="4203700"/>
              <a:ext cx="71438" cy="201613"/>
            </a:xfrm>
            <a:custGeom>
              <a:avLst/>
              <a:gdLst>
                <a:gd name="T0" fmla="*/ 15 w 19"/>
                <a:gd name="T1" fmla="*/ 14 h 54"/>
                <a:gd name="T2" fmla="*/ 3 w 19"/>
                <a:gd name="T3" fmla="*/ 28 h 54"/>
                <a:gd name="T4" fmla="*/ 14 w 19"/>
                <a:gd name="T5" fmla="*/ 45 h 54"/>
                <a:gd name="T6" fmla="*/ 1 w 19"/>
                <a:gd name="T7" fmla="*/ 27 h 54"/>
                <a:gd name="T8" fmla="*/ 13 w 19"/>
                <a:gd name="T9" fmla="*/ 0 h 54"/>
                <a:gd name="T10" fmla="*/ 15 w 19"/>
                <a:gd name="T11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54">
                  <a:moveTo>
                    <a:pt x="15" y="14"/>
                  </a:moveTo>
                  <a:cubicBezTo>
                    <a:pt x="10" y="22"/>
                    <a:pt x="3" y="28"/>
                    <a:pt x="3" y="28"/>
                  </a:cubicBezTo>
                  <a:cubicBezTo>
                    <a:pt x="3" y="28"/>
                    <a:pt x="19" y="36"/>
                    <a:pt x="14" y="45"/>
                  </a:cubicBezTo>
                  <a:cubicBezTo>
                    <a:pt x="10" y="54"/>
                    <a:pt x="0" y="44"/>
                    <a:pt x="1" y="27"/>
                  </a:cubicBezTo>
                  <a:cubicBezTo>
                    <a:pt x="1" y="15"/>
                    <a:pt x="3" y="0"/>
                    <a:pt x="13" y="0"/>
                  </a:cubicBezTo>
                  <a:cubicBezTo>
                    <a:pt x="18" y="0"/>
                    <a:pt x="19" y="7"/>
                    <a:pt x="15" y="14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7" name="Freeform 314"/>
            <p:cNvSpPr>
              <a:spLocks noEditPoints="1"/>
            </p:cNvSpPr>
            <p:nvPr/>
          </p:nvSpPr>
          <p:spPr bwMode="auto">
            <a:xfrm>
              <a:off x="4741863" y="4198938"/>
              <a:ext cx="74613" cy="192088"/>
            </a:xfrm>
            <a:custGeom>
              <a:avLst/>
              <a:gdLst>
                <a:gd name="T0" fmla="*/ 11 w 20"/>
                <a:gd name="T1" fmla="*/ 51 h 51"/>
                <a:gd name="T2" fmla="*/ 0 w 20"/>
                <a:gd name="T3" fmla="*/ 29 h 51"/>
                <a:gd name="T4" fmla="*/ 0 w 20"/>
                <a:gd name="T5" fmla="*/ 29 h 51"/>
                <a:gd name="T6" fmla="*/ 0 w 20"/>
                <a:gd name="T7" fmla="*/ 28 h 51"/>
                <a:gd name="T8" fmla="*/ 0 w 20"/>
                <a:gd name="T9" fmla="*/ 28 h 51"/>
                <a:gd name="T10" fmla="*/ 3 w 20"/>
                <a:gd name="T11" fmla="*/ 10 h 51"/>
                <a:gd name="T12" fmla="*/ 3 w 20"/>
                <a:gd name="T13" fmla="*/ 10 h 51"/>
                <a:gd name="T14" fmla="*/ 14 w 20"/>
                <a:gd name="T15" fmla="*/ 0 h 51"/>
                <a:gd name="T16" fmla="*/ 14 w 20"/>
                <a:gd name="T17" fmla="*/ 0 h 51"/>
                <a:gd name="T18" fmla="*/ 14 w 20"/>
                <a:gd name="T19" fmla="*/ 0 h 51"/>
                <a:gd name="T20" fmla="*/ 14 w 20"/>
                <a:gd name="T21" fmla="*/ 0 h 51"/>
                <a:gd name="T22" fmla="*/ 14 w 20"/>
                <a:gd name="T23" fmla="*/ 0 h 51"/>
                <a:gd name="T24" fmla="*/ 20 w 20"/>
                <a:gd name="T25" fmla="*/ 7 h 51"/>
                <a:gd name="T26" fmla="*/ 20 w 20"/>
                <a:gd name="T27" fmla="*/ 7 h 51"/>
                <a:gd name="T28" fmla="*/ 17 w 20"/>
                <a:gd name="T29" fmla="*/ 16 h 51"/>
                <a:gd name="T30" fmla="*/ 17 w 20"/>
                <a:gd name="T31" fmla="*/ 16 h 51"/>
                <a:gd name="T32" fmla="*/ 7 w 20"/>
                <a:gd name="T33" fmla="*/ 29 h 51"/>
                <a:gd name="T34" fmla="*/ 7 w 20"/>
                <a:gd name="T35" fmla="*/ 29 h 51"/>
                <a:gd name="T36" fmla="*/ 18 w 20"/>
                <a:gd name="T37" fmla="*/ 43 h 51"/>
                <a:gd name="T38" fmla="*/ 18 w 20"/>
                <a:gd name="T39" fmla="*/ 43 h 51"/>
                <a:gd name="T40" fmla="*/ 17 w 20"/>
                <a:gd name="T41" fmla="*/ 47 h 51"/>
                <a:gd name="T42" fmla="*/ 17 w 20"/>
                <a:gd name="T43" fmla="*/ 47 h 51"/>
                <a:gd name="T44" fmla="*/ 11 w 20"/>
                <a:gd name="T45" fmla="*/ 51 h 51"/>
                <a:gd name="T46" fmla="*/ 11 w 20"/>
                <a:gd name="T47" fmla="*/ 51 h 51"/>
                <a:gd name="T48" fmla="*/ 11 w 20"/>
                <a:gd name="T49" fmla="*/ 51 h 51"/>
                <a:gd name="T50" fmla="*/ 6 w 20"/>
                <a:gd name="T51" fmla="*/ 43 h 51"/>
                <a:gd name="T52" fmla="*/ 11 w 20"/>
                <a:gd name="T53" fmla="*/ 48 h 51"/>
                <a:gd name="T54" fmla="*/ 11 w 20"/>
                <a:gd name="T55" fmla="*/ 48 h 51"/>
                <a:gd name="T56" fmla="*/ 14 w 20"/>
                <a:gd name="T57" fmla="*/ 45 h 51"/>
                <a:gd name="T58" fmla="*/ 14 w 20"/>
                <a:gd name="T59" fmla="*/ 45 h 51"/>
                <a:gd name="T60" fmla="*/ 15 w 20"/>
                <a:gd name="T61" fmla="*/ 43 h 51"/>
                <a:gd name="T62" fmla="*/ 15 w 20"/>
                <a:gd name="T63" fmla="*/ 43 h 51"/>
                <a:gd name="T64" fmla="*/ 9 w 20"/>
                <a:gd name="T65" fmla="*/ 34 h 51"/>
                <a:gd name="T66" fmla="*/ 9 w 20"/>
                <a:gd name="T67" fmla="*/ 34 h 51"/>
                <a:gd name="T68" fmla="*/ 4 w 20"/>
                <a:gd name="T69" fmla="*/ 31 h 51"/>
                <a:gd name="T70" fmla="*/ 4 w 20"/>
                <a:gd name="T71" fmla="*/ 31 h 51"/>
                <a:gd name="T72" fmla="*/ 3 w 20"/>
                <a:gd name="T73" fmla="*/ 30 h 51"/>
                <a:gd name="T74" fmla="*/ 3 w 20"/>
                <a:gd name="T75" fmla="*/ 30 h 51"/>
                <a:gd name="T76" fmla="*/ 6 w 20"/>
                <a:gd name="T77" fmla="*/ 43 h 51"/>
                <a:gd name="T78" fmla="*/ 6 w 20"/>
                <a:gd name="T79" fmla="*/ 11 h 51"/>
                <a:gd name="T80" fmla="*/ 3 w 20"/>
                <a:gd name="T81" fmla="*/ 28 h 51"/>
                <a:gd name="T82" fmla="*/ 3 w 20"/>
                <a:gd name="T83" fmla="*/ 28 h 51"/>
                <a:gd name="T84" fmla="*/ 3 w 20"/>
                <a:gd name="T85" fmla="*/ 28 h 51"/>
                <a:gd name="T86" fmla="*/ 3 w 20"/>
                <a:gd name="T87" fmla="*/ 28 h 51"/>
                <a:gd name="T88" fmla="*/ 3 w 20"/>
                <a:gd name="T89" fmla="*/ 28 h 51"/>
                <a:gd name="T90" fmla="*/ 3 w 20"/>
                <a:gd name="T91" fmla="*/ 28 h 51"/>
                <a:gd name="T92" fmla="*/ 14 w 20"/>
                <a:gd name="T93" fmla="*/ 14 h 51"/>
                <a:gd name="T94" fmla="*/ 14 w 20"/>
                <a:gd name="T95" fmla="*/ 14 h 51"/>
                <a:gd name="T96" fmla="*/ 17 w 20"/>
                <a:gd name="T97" fmla="*/ 7 h 51"/>
                <a:gd name="T98" fmla="*/ 17 w 20"/>
                <a:gd name="T99" fmla="*/ 7 h 51"/>
                <a:gd name="T100" fmla="*/ 14 w 20"/>
                <a:gd name="T101" fmla="*/ 3 h 51"/>
                <a:gd name="T102" fmla="*/ 14 w 20"/>
                <a:gd name="T103" fmla="*/ 3 h 51"/>
                <a:gd name="T104" fmla="*/ 14 w 20"/>
                <a:gd name="T105" fmla="*/ 3 h 51"/>
                <a:gd name="T106" fmla="*/ 14 w 20"/>
                <a:gd name="T107" fmla="*/ 3 h 51"/>
                <a:gd name="T108" fmla="*/ 6 w 20"/>
                <a:gd name="T109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51">
                  <a:moveTo>
                    <a:pt x="11" y="51"/>
                  </a:moveTo>
                  <a:cubicBezTo>
                    <a:pt x="5" y="51"/>
                    <a:pt x="0" y="42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2"/>
                    <a:pt x="1" y="15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4"/>
                    <a:pt x="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8" y="0"/>
                    <a:pt x="20" y="3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9"/>
                    <a:pt x="19" y="12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22"/>
                    <a:pt x="9" y="27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31"/>
                    <a:pt x="17" y="36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4"/>
                    <a:pt x="17" y="45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5" y="49"/>
                    <a:pt x="13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lose/>
                  <a:moveTo>
                    <a:pt x="6" y="43"/>
                  </a:moveTo>
                  <a:cubicBezTo>
                    <a:pt x="8" y="47"/>
                    <a:pt x="10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0"/>
                    <a:pt x="12" y="36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7" y="32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6"/>
                    <a:pt x="5" y="40"/>
                    <a:pt x="6" y="43"/>
                  </a:cubicBezTo>
                  <a:close/>
                  <a:moveTo>
                    <a:pt x="6" y="11"/>
                  </a:moveTo>
                  <a:cubicBezTo>
                    <a:pt x="4" y="15"/>
                    <a:pt x="4" y="22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10" y="22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1"/>
                    <a:pt x="17" y="9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4"/>
                    <a:pt x="16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0" y="3"/>
                    <a:pt x="7" y="6"/>
                    <a:pt x="6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8" name="Freeform 317"/>
            <p:cNvSpPr/>
            <p:nvPr/>
          </p:nvSpPr>
          <p:spPr bwMode="auto">
            <a:xfrm>
              <a:off x="4349751" y="4052888"/>
              <a:ext cx="71438" cy="184150"/>
            </a:xfrm>
            <a:custGeom>
              <a:avLst/>
              <a:gdLst>
                <a:gd name="T0" fmla="*/ 15 w 19"/>
                <a:gd name="T1" fmla="*/ 37 h 49"/>
                <a:gd name="T2" fmla="*/ 4 w 19"/>
                <a:gd name="T3" fmla="*/ 25 h 49"/>
                <a:gd name="T4" fmla="*/ 14 w 19"/>
                <a:gd name="T5" fmla="*/ 8 h 49"/>
                <a:gd name="T6" fmla="*/ 2 w 19"/>
                <a:gd name="T7" fmla="*/ 27 h 49"/>
                <a:gd name="T8" fmla="*/ 13 w 19"/>
                <a:gd name="T9" fmla="*/ 48 h 49"/>
                <a:gd name="T10" fmla="*/ 15 w 19"/>
                <a:gd name="T11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49">
                  <a:moveTo>
                    <a:pt x="15" y="37"/>
                  </a:moveTo>
                  <a:cubicBezTo>
                    <a:pt x="10" y="30"/>
                    <a:pt x="4" y="25"/>
                    <a:pt x="4" y="25"/>
                  </a:cubicBezTo>
                  <a:cubicBezTo>
                    <a:pt x="4" y="25"/>
                    <a:pt x="19" y="15"/>
                    <a:pt x="14" y="8"/>
                  </a:cubicBezTo>
                  <a:cubicBezTo>
                    <a:pt x="9" y="0"/>
                    <a:pt x="0" y="12"/>
                    <a:pt x="2" y="27"/>
                  </a:cubicBezTo>
                  <a:cubicBezTo>
                    <a:pt x="3" y="37"/>
                    <a:pt x="4" y="49"/>
                    <a:pt x="13" y="48"/>
                  </a:cubicBezTo>
                  <a:cubicBezTo>
                    <a:pt x="17" y="48"/>
                    <a:pt x="19" y="44"/>
                    <a:pt x="15" y="37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49" name="Freeform 318"/>
            <p:cNvSpPr>
              <a:spLocks noEditPoints="1"/>
            </p:cNvSpPr>
            <p:nvPr/>
          </p:nvSpPr>
          <p:spPr bwMode="auto">
            <a:xfrm>
              <a:off x="4349751" y="4067175"/>
              <a:ext cx="71438" cy="173038"/>
            </a:xfrm>
            <a:custGeom>
              <a:avLst/>
              <a:gdLst>
                <a:gd name="T0" fmla="*/ 3 w 19"/>
                <a:gd name="T1" fmla="*/ 38 h 46"/>
                <a:gd name="T2" fmla="*/ 0 w 19"/>
                <a:gd name="T3" fmla="*/ 23 h 46"/>
                <a:gd name="T4" fmla="*/ 0 w 19"/>
                <a:gd name="T5" fmla="*/ 23 h 46"/>
                <a:gd name="T6" fmla="*/ 0 w 19"/>
                <a:gd name="T7" fmla="*/ 19 h 46"/>
                <a:gd name="T8" fmla="*/ 0 w 19"/>
                <a:gd name="T9" fmla="*/ 19 h 46"/>
                <a:gd name="T10" fmla="*/ 10 w 19"/>
                <a:gd name="T11" fmla="*/ 0 h 46"/>
                <a:gd name="T12" fmla="*/ 10 w 19"/>
                <a:gd name="T13" fmla="*/ 0 h 46"/>
                <a:gd name="T14" fmla="*/ 15 w 19"/>
                <a:gd name="T15" fmla="*/ 3 h 46"/>
                <a:gd name="T16" fmla="*/ 15 w 19"/>
                <a:gd name="T17" fmla="*/ 3 h 46"/>
                <a:gd name="T18" fmla="*/ 17 w 19"/>
                <a:gd name="T19" fmla="*/ 7 h 46"/>
                <a:gd name="T20" fmla="*/ 17 w 19"/>
                <a:gd name="T21" fmla="*/ 7 h 46"/>
                <a:gd name="T22" fmla="*/ 6 w 19"/>
                <a:gd name="T23" fmla="*/ 21 h 46"/>
                <a:gd name="T24" fmla="*/ 6 w 19"/>
                <a:gd name="T25" fmla="*/ 21 h 46"/>
                <a:gd name="T26" fmla="*/ 16 w 19"/>
                <a:gd name="T27" fmla="*/ 32 h 46"/>
                <a:gd name="T28" fmla="*/ 16 w 19"/>
                <a:gd name="T29" fmla="*/ 32 h 46"/>
                <a:gd name="T30" fmla="*/ 15 w 19"/>
                <a:gd name="T31" fmla="*/ 33 h 46"/>
                <a:gd name="T32" fmla="*/ 14 w 19"/>
                <a:gd name="T33" fmla="*/ 34 h 46"/>
                <a:gd name="T34" fmla="*/ 3 w 19"/>
                <a:gd name="T35" fmla="*/ 23 h 46"/>
                <a:gd name="T36" fmla="*/ 3 w 19"/>
                <a:gd name="T37" fmla="*/ 23 h 46"/>
                <a:gd name="T38" fmla="*/ 6 w 19"/>
                <a:gd name="T39" fmla="*/ 37 h 46"/>
                <a:gd name="T40" fmla="*/ 6 w 19"/>
                <a:gd name="T41" fmla="*/ 37 h 46"/>
                <a:gd name="T42" fmla="*/ 12 w 19"/>
                <a:gd name="T43" fmla="*/ 43 h 46"/>
                <a:gd name="T44" fmla="*/ 12 w 19"/>
                <a:gd name="T45" fmla="*/ 43 h 46"/>
                <a:gd name="T46" fmla="*/ 13 w 19"/>
                <a:gd name="T47" fmla="*/ 43 h 46"/>
                <a:gd name="T48" fmla="*/ 13 w 19"/>
                <a:gd name="T49" fmla="*/ 43 h 46"/>
                <a:gd name="T50" fmla="*/ 16 w 19"/>
                <a:gd name="T51" fmla="*/ 39 h 46"/>
                <a:gd name="T52" fmla="*/ 16 w 19"/>
                <a:gd name="T53" fmla="*/ 39 h 46"/>
                <a:gd name="T54" fmla="*/ 14 w 19"/>
                <a:gd name="T55" fmla="*/ 34 h 46"/>
                <a:gd name="T56" fmla="*/ 14 w 19"/>
                <a:gd name="T57" fmla="*/ 34 h 46"/>
                <a:gd name="T58" fmla="*/ 15 w 19"/>
                <a:gd name="T59" fmla="*/ 33 h 46"/>
                <a:gd name="T60" fmla="*/ 16 w 19"/>
                <a:gd name="T61" fmla="*/ 32 h 46"/>
                <a:gd name="T62" fmla="*/ 19 w 19"/>
                <a:gd name="T63" fmla="*/ 39 h 46"/>
                <a:gd name="T64" fmla="*/ 19 w 19"/>
                <a:gd name="T65" fmla="*/ 39 h 46"/>
                <a:gd name="T66" fmla="*/ 13 w 19"/>
                <a:gd name="T67" fmla="*/ 46 h 46"/>
                <a:gd name="T68" fmla="*/ 13 w 19"/>
                <a:gd name="T69" fmla="*/ 46 h 46"/>
                <a:gd name="T70" fmla="*/ 12 w 19"/>
                <a:gd name="T71" fmla="*/ 46 h 46"/>
                <a:gd name="T72" fmla="*/ 12 w 19"/>
                <a:gd name="T73" fmla="*/ 46 h 46"/>
                <a:gd name="T74" fmla="*/ 12 w 19"/>
                <a:gd name="T75" fmla="*/ 46 h 46"/>
                <a:gd name="T76" fmla="*/ 12 w 19"/>
                <a:gd name="T77" fmla="*/ 46 h 46"/>
                <a:gd name="T78" fmla="*/ 3 w 19"/>
                <a:gd name="T79" fmla="*/ 38 h 46"/>
                <a:gd name="T80" fmla="*/ 6 w 19"/>
                <a:gd name="T81" fmla="*/ 7 h 46"/>
                <a:gd name="T82" fmla="*/ 3 w 19"/>
                <a:gd name="T83" fmla="*/ 19 h 46"/>
                <a:gd name="T84" fmla="*/ 3 w 19"/>
                <a:gd name="T85" fmla="*/ 19 h 46"/>
                <a:gd name="T86" fmla="*/ 3 w 19"/>
                <a:gd name="T87" fmla="*/ 20 h 46"/>
                <a:gd name="T88" fmla="*/ 3 w 19"/>
                <a:gd name="T89" fmla="*/ 20 h 46"/>
                <a:gd name="T90" fmla="*/ 3 w 19"/>
                <a:gd name="T91" fmla="*/ 20 h 46"/>
                <a:gd name="T92" fmla="*/ 3 w 19"/>
                <a:gd name="T93" fmla="*/ 20 h 46"/>
                <a:gd name="T94" fmla="*/ 8 w 19"/>
                <a:gd name="T95" fmla="*/ 16 h 46"/>
                <a:gd name="T96" fmla="*/ 8 w 19"/>
                <a:gd name="T97" fmla="*/ 16 h 46"/>
                <a:gd name="T98" fmla="*/ 14 w 19"/>
                <a:gd name="T99" fmla="*/ 7 h 46"/>
                <a:gd name="T100" fmla="*/ 14 w 19"/>
                <a:gd name="T101" fmla="*/ 7 h 46"/>
                <a:gd name="T102" fmla="*/ 13 w 19"/>
                <a:gd name="T103" fmla="*/ 4 h 46"/>
                <a:gd name="T104" fmla="*/ 13 w 19"/>
                <a:gd name="T105" fmla="*/ 4 h 46"/>
                <a:gd name="T106" fmla="*/ 10 w 19"/>
                <a:gd name="T107" fmla="*/ 3 h 46"/>
                <a:gd name="T108" fmla="*/ 10 w 19"/>
                <a:gd name="T109" fmla="*/ 3 h 46"/>
                <a:gd name="T110" fmla="*/ 10 w 19"/>
                <a:gd name="T111" fmla="*/ 3 h 46"/>
                <a:gd name="T112" fmla="*/ 10 w 19"/>
                <a:gd name="T113" fmla="*/ 3 h 46"/>
                <a:gd name="T114" fmla="*/ 6 w 19"/>
                <a:gd name="T115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46">
                  <a:moveTo>
                    <a:pt x="3" y="38"/>
                  </a:moveTo>
                  <a:cubicBezTo>
                    <a:pt x="1" y="33"/>
                    <a:pt x="1" y="2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4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4"/>
                    <a:pt x="17" y="5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13"/>
                    <a:pt x="9" y="19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8" y="23"/>
                    <a:pt x="13" y="27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28"/>
                    <a:pt x="4" y="24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8"/>
                    <a:pt x="4" y="33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41"/>
                    <a:pt x="9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3"/>
                    <a:pt x="16" y="41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5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5"/>
                    <a:pt x="19" y="37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3"/>
                    <a:pt x="16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7" y="46"/>
                    <a:pt x="4" y="42"/>
                    <a:pt x="3" y="38"/>
                  </a:cubicBezTo>
                  <a:close/>
                  <a:moveTo>
                    <a:pt x="6" y="7"/>
                  </a:moveTo>
                  <a:cubicBezTo>
                    <a:pt x="4" y="10"/>
                    <a:pt x="3" y="14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1" y="13"/>
                    <a:pt x="14" y="10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7" y="4"/>
                    <a:pt x="6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0" name="Freeform 319"/>
            <p:cNvSpPr/>
            <p:nvPr/>
          </p:nvSpPr>
          <p:spPr bwMode="auto">
            <a:xfrm>
              <a:off x="4425951" y="4094163"/>
              <a:ext cx="93663" cy="179388"/>
            </a:xfrm>
            <a:custGeom>
              <a:avLst/>
              <a:gdLst>
                <a:gd name="T0" fmla="*/ 15 w 25"/>
                <a:gd name="T1" fmla="*/ 37 h 48"/>
                <a:gd name="T2" fmla="*/ 8 w 25"/>
                <a:gd name="T3" fmla="*/ 22 h 48"/>
                <a:gd name="T4" fmla="*/ 23 w 25"/>
                <a:gd name="T5" fmla="*/ 9 h 48"/>
                <a:gd name="T6" fmla="*/ 5 w 25"/>
                <a:gd name="T7" fmla="*/ 23 h 48"/>
                <a:gd name="T8" fmla="*/ 9 w 25"/>
                <a:gd name="T9" fmla="*/ 47 h 48"/>
                <a:gd name="T10" fmla="*/ 15 w 25"/>
                <a:gd name="T11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8">
                  <a:moveTo>
                    <a:pt x="15" y="37"/>
                  </a:moveTo>
                  <a:cubicBezTo>
                    <a:pt x="12" y="29"/>
                    <a:pt x="8" y="22"/>
                    <a:pt x="8" y="22"/>
                  </a:cubicBezTo>
                  <a:cubicBezTo>
                    <a:pt x="8" y="22"/>
                    <a:pt x="25" y="18"/>
                    <a:pt x="23" y="9"/>
                  </a:cubicBezTo>
                  <a:cubicBezTo>
                    <a:pt x="21" y="0"/>
                    <a:pt x="8" y="8"/>
                    <a:pt x="5" y="23"/>
                  </a:cubicBezTo>
                  <a:cubicBezTo>
                    <a:pt x="3" y="33"/>
                    <a:pt x="0" y="45"/>
                    <a:pt x="9" y="47"/>
                  </a:cubicBezTo>
                  <a:cubicBezTo>
                    <a:pt x="13" y="48"/>
                    <a:pt x="17" y="44"/>
                    <a:pt x="15" y="37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1" name="Freeform 320"/>
            <p:cNvSpPr>
              <a:spLocks noEditPoints="1"/>
            </p:cNvSpPr>
            <p:nvPr/>
          </p:nvSpPr>
          <p:spPr bwMode="auto">
            <a:xfrm>
              <a:off x="4429126" y="4105275"/>
              <a:ext cx="87313" cy="173038"/>
            </a:xfrm>
            <a:custGeom>
              <a:avLst/>
              <a:gdLst>
                <a:gd name="T0" fmla="*/ 8 w 23"/>
                <a:gd name="T1" fmla="*/ 45 h 46"/>
                <a:gd name="T2" fmla="*/ 1 w 23"/>
                <a:gd name="T3" fmla="*/ 34 h 46"/>
                <a:gd name="T4" fmla="*/ 1 w 23"/>
                <a:gd name="T5" fmla="*/ 34 h 46"/>
                <a:gd name="T6" fmla="*/ 3 w 23"/>
                <a:gd name="T7" fmla="*/ 20 h 46"/>
                <a:gd name="T8" fmla="*/ 3 w 23"/>
                <a:gd name="T9" fmla="*/ 20 h 46"/>
                <a:gd name="T10" fmla="*/ 18 w 23"/>
                <a:gd name="T11" fmla="*/ 0 h 46"/>
                <a:gd name="T12" fmla="*/ 18 w 23"/>
                <a:gd name="T13" fmla="*/ 0 h 46"/>
                <a:gd name="T14" fmla="*/ 23 w 23"/>
                <a:gd name="T15" fmla="*/ 5 h 46"/>
                <a:gd name="T16" fmla="*/ 23 w 23"/>
                <a:gd name="T17" fmla="*/ 5 h 46"/>
                <a:gd name="T18" fmla="*/ 23 w 23"/>
                <a:gd name="T19" fmla="*/ 7 h 46"/>
                <a:gd name="T20" fmla="*/ 23 w 23"/>
                <a:gd name="T21" fmla="*/ 7 h 46"/>
                <a:gd name="T22" fmla="*/ 15 w 23"/>
                <a:gd name="T23" fmla="*/ 18 h 46"/>
                <a:gd name="T24" fmla="*/ 15 w 23"/>
                <a:gd name="T25" fmla="*/ 18 h 46"/>
                <a:gd name="T26" fmla="*/ 9 w 23"/>
                <a:gd name="T27" fmla="*/ 20 h 46"/>
                <a:gd name="T28" fmla="*/ 9 w 23"/>
                <a:gd name="T29" fmla="*/ 20 h 46"/>
                <a:gd name="T30" fmla="*/ 15 w 23"/>
                <a:gd name="T31" fmla="*/ 34 h 46"/>
                <a:gd name="T32" fmla="*/ 15 w 23"/>
                <a:gd name="T33" fmla="*/ 34 h 46"/>
                <a:gd name="T34" fmla="*/ 14 w 23"/>
                <a:gd name="T35" fmla="*/ 34 h 46"/>
                <a:gd name="T36" fmla="*/ 12 w 23"/>
                <a:gd name="T37" fmla="*/ 34 h 46"/>
                <a:gd name="T38" fmla="*/ 5 w 23"/>
                <a:gd name="T39" fmla="*/ 20 h 46"/>
                <a:gd name="T40" fmla="*/ 5 w 23"/>
                <a:gd name="T41" fmla="*/ 20 h 46"/>
                <a:gd name="T42" fmla="*/ 4 w 23"/>
                <a:gd name="T43" fmla="*/ 34 h 46"/>
                <a:gd name="T44" fmla="*/ 4 w 23"/>
                <a:gd name="T45" fmla="*/ 34 h 46"/>
                <a:gd name="T46" fmla="*/ 8 w 23"/>
                <a:gd name="T47" fmla="*/ 42 h 46"/>
                <a:gd name="T48" fmla="*/ 8 w 23"/>
                <a:gd name="T49" fmla="*/ 42 h 46"/>
                <a:gd name="T50" fmla="*/ 9 w 23"/>
                <a:gd name="T51" fmla="*/ 43 h 46"/>
                <a:gd name="T52" fmla="*/ 9 w 23"/>
                <a:gd name="T53" fmla="*/ 43 h 46"/>
                <a:gd name="T54" fmla="*/ 13 w 23"/>
                <a:gd name="T55" fmla="*/ 38 h 46"/>
                <a:gd name="T56" fmla="*/ 13 w 23"/>
                <a:gd name="T57" fmla="*/ 38 h 46"/>
                <a:gd name="T58" fmla="*/ 12 w 23"/>
                <a:gd name="T59" fmla="*/ 34 h 46"/>
                <a:gd name="T60" fmla="*/ 12 w 23"/>
                <a:gd name="T61" fmla="*/ 34 h 46"/>
                <a:gd name="T62" fmla="*/ 14 w 23"/>
                <a:gd name="T63" fmla="*/ 34 h 46"/>
                <a:gd name="T64" fmla="*/ 15 w 23"/>
                <a:gd name="T65" fmla="*/ 34 h 46"/>
                <a:gd name="T66" fmla="*/ 16 w 23"/>
                <a:gd name="T67" fmla="*/ 38 h 46"/>
                <a:gd name="T68" fmla="*/ 16 w 23"/>
                <a:gd name="T69" fmla="*/ 38 h 46"/>
                <a:gd name="T70" fmla="*/ 9 w 23"/>
                <a:gd name="T71" fmla="*/ 46 h 46"/>
                <a:gd name="T72" fmla="*/ 9 w 23"/>
                <a:gd name="T73" fmla="*/ 46 h 46"/>
                <a:gd name="T74" fmla="*/ 9 w 23"/>
                <a:gd name="T75" fmla="*/ 46 h 46"/>
                <a:gd name="T76" fmla="*/ 9 w 23"/>
                <a:gd name="T77" fmla="*/ 46 h 46"/>
                <a:gd name="T78" fmla="*/ 8 w 23"/>
                <a:gd name="T79" fmla="*/ 45 h 46"/>
                <a:gd name="T80" fmla="*/ 6 w 23"/>
                <a:gd name="T81" fmla="*/ 18 h 46"/>
                <a:gd name="T82" fmla="*/ 6 w 23"/>
                <a:gd name="T83" fmla="*/ 18 h 46"/>
                <a:gd name="T84" fmla="*/ 6 w 23"/>
                <a:gd name="T85" fmla="*/ 18 h 46"/>
                <a:gd name="T86" fmla="*/ 14 w 23"/>
                <a:gd name="T87" fmla="*/ 15 h 46"/>
                <a:gd name="T88" fmla="*/ 14 w 23"/>
                <a:gd name="T89" fmla="*/ 15 h 46"/>
                <a:gd name="T90" fmla="*/ 20 w 23"/>
                <a:gd name="T91" fmla="*/ 7 h 46"/>
                <a:gd name="T92" fmla="*/ 20 w 23"/>
                <a:gd name="T93" fmla="*/ 7 h 46"/>
                <a:gd name="T94" fmla="*/ 20 w 23"/>
                <a:gd name="T95" fmla="*/ 6 h 46"/>
                <a:gd name="T96" fmla="*/ 20 w 23"/>
                <a:gd name="T97" fmla="*/ 6 h 46"/>
                <a:gd name="T98" fmla="*/ 18 w 23"/>
                <a:gd name="T99" fmla="*/ 3 h 46"/>
                <a:gd name="T100" fmla="*/ 18 w 23"/>
                <a:gd name="T101" fmla="*/ 3 h 46"/>
                <a:gd name="T102" fmla="*/ 18 w 23"/>
                <a:gd name="T103" fmla="*/ 3 h 46"/>
                <a:gd name="T104" fmla="*/ 18 w 23"/>
                <a:gd name="T105" fmla="*/ 3 h 46"/>
                <a:gd name="T106" fmla="*/ 6 w 23"/>
                <a:gd name="T107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46">
                  <a:moveTo>
                    <a:pt x="8" y="45"/>
                  </a:moveTo>
                  <a:cubicBezTo>
                    <a:pt x="2" y="44"/>
                    <a:pt x="0" y="39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0"/>
                    <a:pt x="2" y="25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9"/>
                    <a:pt x="12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3" y="2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12"/>
                    <a:pt x="19" y="15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3" y="19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3"/>
                    <a:pt x="13" y="28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0" y="28"/>
                    <a:pt x="6" y="22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5"/>
                    <a:pt x="4" y="30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9"/>
                    <a:pt x="5" y="41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9" y="42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1" y="42"/>
                    <a:pt x="13" y="41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3" y="36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5"/>
                    <a:pt x="16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43"/>
                    <a:pt x="13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8" y="45"/>
                    <a:pt x="8" y="45"/>
                  </a:cubicBezTo>
                  <a:close/>
                  <a:moveTo>
                    <a:pt x="6" y="18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10" y="17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7" y="13"/>
                    <a:pt x="21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4" y="3"/>
                    <a:pt x="8" y="9"/>
                    <a:pt x="6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2" name="Freeform 321"/>
            <p:cNvSpPr/>
            <p:nvPr/>
          </p:nvSpPr>
          <p:spPr bwMode="auto">
            <a:xfrm>
              <a:off x="4913313" y="4116388"/>
              <a:ext cx="117475" cy="195263"/>
            </a:xfrm>
            <a:custGeom>
              <a:avLst/>
              <a:gdLst>
                <a:gd name="T0" fmla="*/ 24 w 31"/>
                <a:gd name="T1" fmla="*/ 36 h 52"/>
                <a:gd name="T2" fmla="*/ 9 w 31"/>
                <a:gd name="T3" fmla="*/ 28 h 52"/>
                <a:gd name="T4" fmla="*/ 13 w 31"/>
                <a:gd name="T5" fmla="*/ 6 h 52"/>
                <a:gd name="T6" fmla="*/ 7 w 31"/>
                <a:gd name="T7" fmla="*/ 30 h 52"/>
                <a:gd name="T8" fmla="*/ 26 w 31"/>
                <a:gd name="T9" fmla="*/ 48 h 52"/>
                <a:gd name="T10" fmla="*/ 24 w 31"/>
                <a:gd name="T11" fmla="*/ 3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52">
                  <a:moveTo>
                    <a:pt x="24" y="36"/>
                  </a:moveTo>
                  <a:cubicBezTo>
                    <a:pt x="17" y="31"/>
                    <a:pt x="9" y="28"/>
                    <a:pt x="9" y="28"/>
                  </a:cubicBezTo>
                  <a:cubicBezTo>
                    <a:pt x="9" y="28"/>
                    <a:pt x="20" y="12"/>
                    <a:pt x="13" y="6"/>
                  </a:cubicBezTo>
                  <a:cubicBezTo>
                    <a:pt x="5" y="0"/>
                    <a:pt x="0" y="16"/>
                    <a:pt x="7" y="30"/>
                  </a:cubicBezTo>
                  <a:cubicBezTo>
                    <a:pt x="12" y="40"/>
                    <a:pt x="18" y="52"/>
                    <a:pt x="26" y="48"/>
                  </a:cubicBezTo>
                  <a:cubicBezTo>
                    <a:pt x="30" y="46"/>
                    <a:pt x="31" y="40"/>
                    <a:pt x="24" y="36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3" name="Freeform 322"/>
            <p:cNvSpPr>
              <a:spLocks noEditPoints="1"/>
            </p:cNvSpPr>
            <p:nvPr/>
          </p:nvSpPr>
          <p:spPr bwMode="auto">
            <a:xfrm>
              <a:off x="4921251" y="4127500"/>
              <a:ext cx="109538" cy="176213"/>
            </a:xfrm>
            <a:custGeom>
              <a:avLst/>
              <a:gdLst>
                <a:gd name="T0" fmla="*/ 4 w 29"/>
                <a:gd name="T1" fmla="*/ 28 h 47"/>
                <a:gd name="T2" fmla="*/ 0 w 29"/>
                <a:gd name="T3" fmla="*/ 13 h 47"/>
                <a:gd name="T4" fmla="*/ 0 w 29"/>
                <a:gd name="T5" fmla="*/ 13 h 47"/>
                <a:gd name="T6" fmla="*/ 7 w 29"/>
                <a:gd name="T7" fmla="*/ 0 h 47"/>
                <a:gd name="T8" fmla="*/ 7 w 29"/>
                <a:gd name="T9" fmla="*/ 0 h 47"/>
                <a:gd name="T10" fmla="*/ 11 w 29"/>
                <a:gd name="T11" fmla="*/ 2 h 47"/>
                <a:gd name="T12" fmla="*/ 11 w 29"/>
                <a:gd name="T13" fmla="*/ 2 h 47"/>
                <a:gd name="T14" fmla="*/ 15 w 29"/>
                <a:gd name="T15" fmla="*/ 9 h 47"/>
                <a:gd name="T16" fmla="*/ 15 w 29"/>
                <a:gd name="T17" fmla="*/ 9 h 47"/>
                <a:gd name="T18" fmla="*/ 9 w 29"/>
                <a:gd name="T19" fmla="*/ 24 h 47"/>
                <a:gd name="T20" fmla="*/ 9 w 29"/>
                <a:gd name="T21" fmla="*/ 24 h 47"/>
                <a:gd name="T22" fmla="*/ 23 w 29"/>
                <a:gd name="T23" fmla="*/ 31 h 47"/>
                <a:gd name="T24" fmla="*/ 23 w 29"/>
                <a:gd name="T25" fmla="*/ 31 h 47"/>
                <a:gd name="T26" fmla="*/ 22 w 29"/>
                <a:gd name="T27" fmla="*/ 33 h 47"/>
                <a:gd name="T28" fmla="*/ 21 w 29"/>
                <a:gd name="T29" fmla="*/ 34 h 47"/>
                <a:gd name="T30" fmla="*/ 6 w 29"/>
                <a:gd name="T31" fmla="*/ 26 h 47"/>
                <a:gd name="T32" fmla="*/ 6 w 29"/>
                <a:gd name="T33" fmla="*/ 26 h 47"/>
                <a:gd name="T34" fmla="*/ 6 w 29"/>
                <a:gd name="T35" fmla="*/ 26 h 47"/>
                <a:gd name="T36" fmla="*/ 6 w 29"/>
                <a:gd name="T37" fmla="*/ 26 h 47"/>
                <a:gd name="T38" fmla="*/ 21 w 29"/>
                <a:gd name="T39" fmla="*/ 44 h 47"/>
                <a:gd name="T40" fmla="*/ 21 w 29"/>
                <a:gd name="T41" fmla="*/ 44 h 47"/>
                <a:gd name="T42" fmla="*/ 24 w 29"/>
                <a:gd name="T43" fmla="*/ 43 h 47"/>
                <a:gd name="T44" fmla="*/ 24 w 29"/>
                <a:gd name="T45" fmla="*/ 43 h 47"/>
                <a:gd name="T46" fmla="*/ 26 w 29"/>
                <a:gd name="T47" fmla="*/ 40 h 47"/>
                <a:gd name="T48" fmla="*/ 26 w 29"/>
                <a:gd name="T49" fmla="*/ 40 h 47"/>
                <a:gd name="T50" fmla="*/ 21 w 29"/>
                <a:gd name="T51" fmla="*/ 34 h 47"/>
                <a:gd name="T52" fmla="*/ 21 w 29"/>
                <a:gd name="T53" fmla="*/ 34 h 47"/>
                <a:gd name="T54" fmla="*/ 22 w 29"/>
                <a:gd name="T55" fmla="*/ 33 h 47"/>
                <a:gd name="T56" fmla="*/ 23 w 29"/>
                <a:gd name="T57" fmla="*/ 31 h 47"/>
                <a:gd name="T58" fmla="*/ 29 w 29"/>
                <a:gd name="T59" fmla="*/ 40 h 47"/>
                <a:gd name="T60" fmla="*/ 29 w 29"/>
                <a:gd name="T61" fmla="*/ 40 h 47"/>
                <a:gd name="T62" fmla="*/ 25 w 29"/>
                <a:gd name="T63" fmla="*/ 46 h 47"/>
                <a:gd name="T64" fmla="*/ 25 w 29"/>
                <a:gd name="T65" fmla="*/ 46 h 47"/>
                <a:gd name="T66" fmla="*/ 21 w 29"/>
                <a:gd name="T67" fmla="*/ 47 h 47"/>
                <a:gd name="T68" fmla="*/ 21 w 29"/>
                <a:gd name="T69" fmla="*/ 47 h 47"/>
                <a:gd name="T70" fmla="*/ 4 w 29"/>
                <a:gd name="T71" fmla="*/ 28 h 47"/>
                <a:gd name="T72" fmla="*/ 4 w 29"/>
                <a:gd name="T73" fmla="*/ 5 h 47"/>
                <a:gd name="T74" fmla="*/ 3 w 29"/>
                <a:gd name="T75" fmla="*/ 13 h 47"/>
                <a:gd name="T76" fmla="*/ 3 w 29"/>
                <a:gd name="T77" fmla="*/ 13 h 47"/>
                <a:gd name="T78" fmla="*/ 5 w 29"/>
                <a:gd name="T79" fmla="*/ 24 h 47"/>
                <a:gd name="T80" fmla="*/ 5 w 29"/>
                <a:gd name="T81" fmla="*/ 24 h 47"/>
                <a:gd name="T82" fmla="*/ 6 w 29"/>
                <a:gd name="T83" fmla="*/ 24 h 47"/>
                <a:gd name="T84" fmla="*/ 6 w 29"/>
                <a:gd name="T85" fmla="*/ 24 h 47"/>
                <a:gd name="T86" fmla="*/ 12 w 29"/>
                <a:gd name="T87" fmla="*/ 9 h 47"/>
                <a:gd name="T88" fmla="*/ 12 w 29"/>
                <a:gd name="T89" fmla="*/ 9 h 47"/>
                <a:gd name="T90" fmla="*/ 10 w 29"/>
                <a:gd name="T91" fmla="*/ 4 h 47"/>
                <a:gd name="T92" fmla="*/ 10 w 29"/>
                <a:gd name="T93" fmla="*/ 4 h 47"/>
                <a:gd name="T94" fmla="*/ 7 w 29"/>
                <a:gd name="T95" fmla="*/ 3 h 47"/>
                <a:gd name="T96" fmla="*/ 7 w 29"/>
                <a:gd name="T97" fmla="*/ 3 h 47"/>
                <a:gd name="T98" fmla="*/ 7 w 29"/>
                <a:gd name="T99" fmla="*/ 3 h 47"/>
                <a:gd name="T100" fmla="*/ 7 w 29"/>
                <a:gd name="T101" fmla="*/ 3 h 47"/>
                <a:gd name="T102" fmla="*/ 4 w 29"/>
                <a:gd name="T103" fmla="*/ 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" h="47">
                  <a:moveTo>
                    <a:pt x="4" y="28"/>
                  </a:moveTo>
                  <a:cubicBezTo>
                    <a:pt x="1" y="23"/>
                    <a:pt x="0" y="17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2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0" y="0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4" y="3"/>
                    <a:pt x="15" y="6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5"/>
                    <a:pt x="11" y="21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5"/>
                    <a:pt x="18" y="28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5" y="29"/>
                    <a:pt x="7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1" y="35"/>
                    <a:pt x="16" y="45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2" y="44"/>
                    <a:pt x="22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3"/>
                    <a:pt x="26" y="42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8"/>
                    <a:pt x="25" y="36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4"/>
                    <a:pt x="29" y="37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3"/>
                    <a:pt x="27" y="45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3" y="47"/>
                    <a:pt x="22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12" y="47"/>
                    <a:pt x="8" y="36"/>
                    <a:pt x="4" y="28"/>
                  </a:cubicBezTo>
                  <a:close/>
                  <a:moveTo>
                    <a:pt x="4" y="5"/>
                  </a:moveTo>
                  <a:cubicBezTo>
                    <a:pt x="4" y="7"/>
                    <a:pt x="3" y="10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6"/>
                    <a:pt x="4" y="20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12" y="15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7"/>
                    <a:pt x="11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4" name="Freeform 323"/>
            <p:cNvSpPr/>
            <p:nvPr/>
          </p:nvSpPr>
          <p:spPr bwMode="auto">
            <a:xfrm>
              <a:off x="4572001" y="4217988"/>
              <a:ext cx="139700" cy="173038"/>
            </a:xfrm>
            <a:custGeom>
              <a:avLst/>
              <a:gdLst>
                <a:gd name="T0" fmla="*/ 17 w 37"/>
                <a:gd name="T1" fmla="*/ 36 h 46"/>
                <a:gd name="T2" fmla="*/ 15 w 37"/>
                <a:gd name="T3" fmla="*/ 18 h 46"/>
                <a:gd name="T4" fmla="*/ 36 w 37"/>
                <a:gd name="T5" fmla="*/ 10 h 46"/>
                <a:gd name="T6" fmla="*/ 13 w 37"/>
                <a:gd name="T7" fmla="*/ 18 h 46"/>
                <a:gd name="T8" fmla="*/ 8 w 37"/>
                <a:gd name="T9" fmla="*/ 44 h 46"/>
                <a:gd name="T10" fmla="*/ 17 w 37"/>
                <a:gd name="T11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6">
                  <a:moveTo>
                    <a:pt x="17" y="36"/>
                  </a:moveTo>
                  <a:cubicBezTo>
                    <a:pt x="18" y="27"/>
                    <a:pt x="15" y="18"/>
                    <a:pt x="15" y="18"/>
                  </a:cubicBezTo>
                  <a:cubicBezTo>
                    <a:pt x="15" y="18"/>
                    <a:pt x="35" y="20"/>
                    <a:pt x="36" y="10"/>
                  </a:cubicBezTo>
                  <a:cubicBezTo>
                    <a:pt x="37" y="0"/>
                    <a:pt x="21" y="4"/>
                    <a:pt x="13" y="18"/>
                  </a:cubicBezTo>
                  <a:cubicBezTo>
                    <a:pt x="7" y="28"/>
                    <a:pt x="0" y="38"/>
                    <a:pt x="8" y="44"/>
                  </a:cubicBezTo>
                  <a:cubicBezTo>
                    <a:pt x="12" y="46"/>
                    <a:pt x="17" y="44"/>
                    <a:pt x="17" y="36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5" name="Freeform 324"/>
            <p:cNvSpPr>
              <a:spLocks noEditPoints="1"/>
            </p:cNvSpPr>
            <p:nvPr/>
          </p:nvSpPr>
          <p:spPr bwMode="auto">
            <a:xfrm>
              <a:off x="4583113" y="4229100"/>
              <a:ext cx="128588" cy="161925"/>
            </a:xfrm>
            <a:custGeom>
              <a:avLst/>
              <a:gdLst>
                <a:gd name="T0" fmla="*/ 8 w 34"/>
                <a:gd name="T1" fmla="*/ 43 h 43"/>
                <a:gd name="T2" fmla="*/ 4 w 34"/>
                <a:gd name="T3" fmla="*/ 42 h 43"/>
                <a:gd name="T4" fmla="*/ 4 w 34"/>
                <a:gd name="T5" fmla="*/ 42 h 43"/>
                <a:gd name="T6" fmla="*/ 0 w 34"/>
                <a:gd name="T7" fmla="*/ 34 h 43"/>
                <a:gd name="T8" fmla="*/ 0 w 34"/>
                <a:gd name="T9" fmla="*/ 34 h 43"/>
                <a:gd name="T10" fmla="*/ 8 w 34"/>
                <a:gd name="T11" fmla="*/ 14 h 43"/>
                <a:gd name="T12" fmla="*/ 8 w 34"/>
                <a:gd name="T13" fmla="*/ 14 h 43"/>
                <a:gd name="T14" fmla="*/ 28 w 34"/>
                <a:gd name="T15" fmla="*/ 0 h 43"/>
                <a:gd name="T16" fmla="*/ 28 w 34"/>
                <a:gd name="T17" fmla="*/ 0 h 43"/>
                <a:gd name="T18" fmla="*/ 33 w 34"/>
                <a:gd name="T19" fmla="*/ 2 h 43"/>
                <a:gd name="T20" fmla="*/ 33 w 34"/>
                <a:gd name="T21" fmla="*/ 2 h 43"/>
                <a:gd name="T22" fmla="*/ 34 w 34"/>
                <a:gd name="T23" fmla="*/ 6 h 43"/>
                <a:gd name="T24" fmla="*/ 34 w 34"/>
                <a:gd name="T25" fmla="*/ 6 h 43"/>
                <a:gd name="T26" fmla="*/ 34 w 34"/>
                <a:gd name="T27" fmla="*/ 7 h 43"/>
                <a:gd name="T28" fmla="*/ 34 w 34"/>
                <a:gd name="T29" fmla="*/ 7 h 43"/>
                <a:gd name="T30" fmla="*/ 16 w 34"/>
                <a:gd name="T31" fmla="*/ 17 h 43"/>
                <a:gd name="T32" fmla="*/ 16 w 34"/>
                <a:gd name="T33" fmla="*/ 17 h 43"/>
                <a:gd name="T34" fmla="*/ 14 w 34"/>
                <a:gd name="T35" fmla="*/ 17 h 43"/>
                <a:gd name="T36" fmla="*/ 14 w 34"/>
                <a:gd name="T37" fmla="*/ 17 h 43"/>
                <a:gd name="T38" fmla="*/ 16 w 34"/>
                <a:gd name="T39" fmla="*/ 31 h 43"/>
                <a:gd name="T40" fmla="*/ 16 w 34"/>
                <a:gd name="T41" fmla="*/ 31 h 43"/>
                <a:gd name="T42" fmla="*/ 16 w 34"/>
                <a:gd name="T43" fmla="*/ 33 h 43"/>
                <a:gd name="T44" fmla="*/ 16 w 34"/>
                <a:gd name="T45" fmla="*/ 33 h 43"/>
                <a:gd name="T46" fmla="*/ 14 w 34"/>
                <a:gd name="T47" fmla="*/ 33 h 43"/>
                <a:gd name="T48" fmla="*/ 16 w 34"/>
                <a:gd name="T49" fmla="*/ 33 h 43"/>
                <a:gd name="T50" fmla="*/ 8 w 34"/>
                <a:gd name="T51" fmla="*/ 43 h 43"/>
                <a:gd name="T52" fmla="*/ 8 w 34"/>
                <a:gd name="T53" fmla="*/ 43 h 43"/>
                <a:gd name="T54" fmla="*/ 8 w 34"/>
                <a:gd name="T55" fmla="*/ 43 h 43"/>
                <a:gd name="T56" fmla="*/ 3 w 34"/>
                <a:gd name="T57" fmla="*/ 34 h 43"/>
                <a:gd name="T58" fmla="*/ 6 w 34"/>
                <a:gd name="T59" fmla="*/ 39 h 43"/>
                <a:gd name="T60" fmla="*/ 6 w 34"/>
                <a:gd name="T61" fmla="*/ 39 h 43"/>
                <a:gd name="T62" fmla="*/ 8 w 34"/>
                <a:gd name="T63" fmla="*/ 40 h 43"/>
                <a:gd name="T64" fmla="*/ 8 w 34"/>
                <a:gd name="T65" fmla="*/ 40 h 43"/>
                <a:gd name="T66" fmla="*/ 13 w 34"/>
                <a:gd name="T67" fmla="*/ 33 h 43"/>
                <a:gd name="T68" fmla="*/ 13 w 34"/>
                <a:gd name="T69" fmla="*/ 33 h 43"/>
                <a:gd name="T70" fmla="*/ 13 w 34"/>
                <a:gd name="T71" fmla="*/ 33 h 43"/>
                <a:gd name="T72" fmla="*/ 13 w 34"/>
                <a:gd name="T73" fmla="*/ 31 h 43"/>
                <a:gd name="T74" fmla="*/ 13 w 34"/>
                <a:gd name="T75" fmla="*/ 31 h 43"/>
                <a:gd name="T76" fmla="*/ 11 w 34"/>
                <a:gd name="T77" fmla="*/ 16 h 43"/>
                <a:gd name="T78" fmla="*/ 11 w 34"/>
                <a:gd name="T79" fmla="*/ 16 h 43"/>
                <a:gd name="T80" fmla="*/ 3 w 34"/>
                <a:gd name="T81" fmla="*/ 34 h 43"/>
                <a:gd name="T82" fmla="*/ 13 w 34"/>
                <a:gd name="T83" fmla="*/ 14 h 43"/>
                <a:gd name="T84" fmla="*/ 16 w 34"/>
                <a:gd name="T85" fmla="*/ 14 h 43"/>
                <a:gd name="T86" fmla="*/ 16 w 34"/>
                <a:gd name="T87" fmla="*/ 14 h 43"/>
                <a:gd name="T88" fmla="*/ 31 w 34"/>
                <a:gd name="T89" fmla="*/ 7 h 43"/>
                <a:gd name="T90" fmla="*/ 31 w 34"/>
                <a:gd name="T91" fmla="*/ 7 h 43"/>
                <a:gd name="T92" fmla="*/ 31 w 34"/>
                <a:gd name="T93" fmla="*/ 6 h 43"/>
                <a:gd name="T94" fmla="*/ 31 w 34"/>
                <a:gd name="T95" fmla="*/ 6 h 43"/>
                <a:gd name="T96" fmla="*/ 28 w 34"/>
                <a:gd name="T97" fmla="*/ 3 h 43"/>
                <a:gd name="T98" fmla="*/ 28 w 34"/>
                <a:gd name="T99" fmla="*/ 3 h 43"/>
                <a:gd name="T100" fmla="*/ 12 w 34"/>
                <a:gd name="T101" fmla="*/ 14 h 43"/>
                <a:gd name="T102" fmla="*/ 12 w 34"/>
                <a:gd name="T103" fmla="*/ 14 h 43"/>
                <a:gd name="T104" fmla="*/ 12 w 34"/>
                <a:gd name="T105" fmla="*/ 14 h 43"/>
                <a:gd name="T106" fmla="*/ 12 w 34"/>
                <a:gd name="T107" fmla="*/ 14 h 43"/>
                <a:gd name="T108" fmla="*/ 13 w 34"/>
                <a:gd name="T10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" h="43">
                  <a:moveTo>
                    <a:pt x="8" y="43"/>
                  </a:moveTo>
                  <a:cubicBezTo>
                    <a:pt x="7" y="43"/>
                    <a:pt x="5" y="43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1" y="40"/>
                    <a:pt x="0" y="37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8"/>
                    <a:pt x="5" y="21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4" y="5"/>
                    <a:pt x="22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1" y="0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3"/>
                    <a:pt x="34" y="4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16"/>
                    <a:pt x="22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20"/>
                    <a:pt x="16" y="25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9"/>
                    <a:pt x="12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lose/>
                  <a:moveTo>
                    <a:pt x="3" y="34"/>
                  </a:moveTo>
                  <a:cubicBezTo>
                    <a:pt x="3" y="36"/>
                    <a:pt x="4" y="38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0"/>
                    <a:pt x="7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0" y="40"/>
                    <a:pt x="13" y="38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23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22"/>
                    <a:pt x="3" y="29"/>
                    <a:pt x="3" y="34"/>
                  </a:cubicBezTo>
                  <a:close/>
                  <a:moveTo>
                    <a:pt x="13" y="14"/>
                  </a:moveTo>
                  <a:cubicBezTo>
                    <a:pt x="13" y="14"/>
                    <a:pt x="14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2" y="14"/>
                    <a:pt x="31" y="12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4"/>
                    <a:pt x="30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4" y="3"/>
                    <a:pt x="17" y="7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6" name="Freeform 325"/>
            <p:cNvSpPr/>
            <p:nvPr/>
          </p:nvSpPr>
          <p:spPr bwMode="auto">
            <a:xfrm>
              <a:off x="5083176" y="4105275"/>
              <a:ext cx="198438" cy="247650"/>
            </a:xfrm>
            <a:custGeom>
              <a:avLst/>
              <a:gdLst>
                <a:gd name="T0" fmla="*/ 36 w 53"/>
                <a:gd name="T1" fmla="*/ 23 h 66"/>
                <a:gd name="T2" fmla="*/ 47 w 53"/>
                <a:gd name="T3" fmla="*/ 48 h 66"/>
                <a:gd name="T4" fmla="*/ 0 w 53"/>
                <a:gd name="T5" fmla="*/ 19 h 66"/>
                <a:gd name="T6" fmla="*/ 19 w 53"/>
                <a:gd name="T7" fmla="*/ 7 h 66"/>
                <a:gd name="T8" fmla="*/ 49 w 53"/>
                <a:gd name="T9" fmla="*/ 13 h 66"/>
                <a:gd name="T10" fmla="*/ 36 w 53"/>
                <a:gd name="T11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66">
                  <a:moveTo>
                    <a:pt x="36" y="23"/>
                  </a:moveTo>
                  <a:cubicBezTo>
                    <a:pt x="36" y="23"/>
                    <a:pt x="53" y="39"/>
                    <a:pt x="47" y="48"/>
                  </a:cubicBezTo>
                  <a:cubicBezTo>
                    <a:pt x="35" y="66"/>
                    <a:pt x="12" y="52"/>
                    <a:pt x="0" y="19"/>
                  </a:cubicBezTo>
                  <a:cubicBezTo>
                    <a:pt x="0" y="19"/>
                    <a:pt x="10" y="14"/>
                    <a:pt x="19" y="7"/>
                  </a:cubicBezTo>
                  <a:cubicBezTo>
                    <a:pt x="27" y="0"/>
                    <a:pt x="49" y="4"/>
                    <a:pt x="49" y="13"/>
                  </a:cubicBezTo>
                  <a:cubicBezTo>
                    <a:pt x="50" y="25"/>
                    <a:pt x="36" y="23"/>
                    <a:pt x="36" y="23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7" name="Freeform 326"/>
            <p:cNvSpPr>
              <a:spLocks noEditPoints="1"/>
            </p:cNvSpPr>
            <p:nvPr/>
          </p:nvSpPr>
          <p:spPr bwMode="auto">
            <a:xfrm>
              <a:off x="5075238" y="4113213"/>
              <a:ext cx="200025" cy="206375"/>
            </a:xfrm>
            <a:custGeom>
              <a:avLst/>
              <a:gdLst>
                <a:gd name="T0" fmla="*/ 36 w 53"/>
                <a:gd name="T1" fmla="*/ 55 h 55"/>
                <a:gd name="T2" fmla="*/ 0 w 53"/>
                <a:gd name="T3" fmla="*/ 18 h 55"/>
                <a:gd name="T4" fmla="*/ 0 w 53"/>
                <a:gd name="T5" fmla="*/ 18 h 55"/>
                <a:gd name="T6" fmla="*/ 1 w 53"/>
                <a:gd name="T7" fmla="*/ 16 h 55"/>
                <a:gd name="T8" fmla="*/ 1 w 53"/>
                <a:gd name="T9" fmla="*/ 16 h 55"/>
                <a:gd name="T10" fmla="*/ 20 w 53"/>
                <a:gd name="T11" fmla="*/ 4 h 55"/>
                <a:gd name="T12" fmla="*/ 20 w 53"/>
                <a:gd name="T13" fmla="*/ 4 h 55"/>
                <a:gd name="T14" fmla="*/ 33 w 53"/>
                <a:gd name="T15" fmla="*/ 0 h 55"/>
                <a:gd name="T16" fmla="*/ 33 w 53"/>
                <a:gd name="T17" fmla="*/ 0 h 55"/>
                <a:gd name="T18" fmla="*/ 53 w 53"/>
                <a:gd name="T19" fmla="*/ 11 h 55"/>
                <a:gd name="T20" fmla="*/ 53 w 53"/>
                <a:gd name="T21" fmla="*/ 11 h 55"/>
                <a:gd name="T22" fmla="*/ 53 w 53"/>
                <a:gd name="T23" fmla="*/ 12 h 55"/>
                <a:gd name="T24" fmla="*/ 53 w 53"/>
                <a:gd name="T25" fmla="*/ 12 h 55"/>
                <a:gd name="T26" fmla="*/ 48 w 53"/>
                <a:gd name="T27" fmla="*/ 21 h 55"/>
                <a:gd name="T28" fmla="*/ 48 w 53"/>
                <a:gd name="T29" fmla="*/ 21 h 55"/>
                <a:gd name="T30" fmla="*/ 42 w 53"/>
                <a:gd name="T31" fmla="*/ 22 h 55"/>
                <a:gd name="T32" fmla="*/ 42 w 53"/>
                <a:gd name="T33" fmla="*/ 22 h 55"/>
                <a:gd name="T34" fmla="*/ 52 w 53"/>
                <a:gd name="T35" fmla="*/ 42 h 55"/>
                <a:gd name="T36" fmla="*/ 52 w 53"/>
                <a:gd name="T37" fmla="*/ 42 h 55"/>
                <a:gd name="T38" fmla="*/ 50 w 53"/>
                <a:gd name="T39" fmla="*/ 47 h 55"/>
                <a:gd name="T40" fmla="*/ 50 w 53"/>
                <a:gd name="T41" fmla="*/ 47 h 55"/>
                <a:gd name="T42" fmla="*/ 36 w 53"/>
                <a:gd name="T43" fmla="*/ 55 h 55"/>
                <a:gd name="T44" fmla="*/ 36 w 53"/>
                <a:gd name="T45" fmla="*/ 55 h 55"/>
                <a:gd name="T46" fmla="*/ 36 w 53"/>
                <a:gd name="T47" fmla="*/ 55 h 55"/>
                <a:gd name="T48" fmla="*/ 36 w 53"/>
                <a:gd name="T49" fmla="*/ 52 h 55"/>
                <a:gd name="T50" fmla="*/ 48 w 53"/>
                <a:gd name="T51" fmla="*/ 45 h 55"/>
                <a:gd name="T52" fmla="*/ 48 w 53"/>
                <a:gd name="T53" fmla="*/ 45 h 55"/>
                <a:gd name="T54" fmla="*/ 49 w 53"/>
                <a:gd name="T55" fmla="*/ 42 h 55"/>
                <a:gd name="T56" fmla="*/ 49 w 53"/>
                <a:gd name="T57" fmla="*/ 42 h 55"/>
                <a:gd name="T58" fmla="*/ 43 w 53"/>
                <a:gd name="T59" fmla="*/ 29 h 55"/>
                <a:gd name="T60" fmla="*/ 43 w 53"/>
                <a:gd name="T61" fmla="*/ 29 h 55"/>
                <a:gd name="T62" fmla="*/ 37 w 53"/>
                <a:gd name="T63" fmla="*/ 22 h 55"/>
                <a:gd name="T64" fmla="*/ 37 w 53"/>
                <a:gd name="T65" fmla="*/ 22 h 55"/>
                <a:gd name="T66" fmla="*/ 37 w 53"/>
                <a:gd name="T67" fmla="*/ 20 h 55"/>
                <a:gd name="T68" fmla="*/ 37 w 53"/>
                <a:gd name="T69" fmla="*/ 20 h 55"/>
                <a:gd name="T70" fmla="*/ 38 w 53"/>
                <a:gd name="T71" fmla="*/ 19 h 55"/>
                <a:gd name="T72" fmla="*/ 38 w 53"/>
                <a:gd name="T73" fmla="*/ 19 h 55"/>
                <a:gd name="T74" fmla="*/ 41 w 53"/>
                <a:gd name="T75" fmla="*/ 19 h 55"/>
                <a:gd name="T76" fmla="*/ 41 w 53"/>
                <a:gd name="T77" fmla="*/ 19 h 55"/>
                <a:gd name="T78" fmla="*/ 50 w 53"/>
                <a:gd name="T79" fmla="*/ 12 h 55"/>
                <a:gd name="T80" fmla="*/ 50 w 53"/>
                <a:gd name="T81" fmla="*/ 12 h 55"/>
                <a:gd name="T82" fmla="*/ 50 w 53"/>
                <a:gd name="T83" fmla="*/ 12 h 55"/>
                <a:gd name="T84" fmla="*/ 50 w 53"/>
                <a:gd name="T85" fmla="*/ 12 h 55"/>
                <a:gd name="T86" fmla="*/ 33 w 53"/>
                <a:gd name="T87" fmla="*/ 3 h 55"/>
                <a:gd name="T88" fmla="*/ 33 w 53"/>
                <a:gd name="T89" fmla="*/ 3 h 55"/>
                <a:gd name="T90" fmla="*/ 22 w 53"/>
                <a:gd name="T91" fmla="*/ 6 h 55"/>
                <a:gd name="T92" fmla="*/ 22 w 53"/>
                <a:gd name="T93" fmla="*/ 6 h 55"/>
                <a:gd name="T94" fmla="*/ 3 w 53"/>
                <a:gd name="T95" fmla="*/ 18 h 55"/>
                <a:gd name="T96" fmla="*/ 3 w 53"/>
                <a:gd name="T97" fmla="*/ 18 h 55"/>
                <a:gd name="T98" fmla="*/ 36 w 53"/>
                <a:gd name="T99" fmla="*/ 52 h 55"/>
                <a:gd name="T100" fmla="*/ 38 w 53"/>
                <a:gd name="T101" fmla="*/ 22 h 55"/>
                <a:gd name="T102" fmla="*/ 38 w 53"/>
                <a:gd name="T103" fmla="*/ 21 h 55"/>
                <a:gd name="T104" fmla="*/ 38 w 53"/>
                <a:gd name="T10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55">
                  <a:moveTo>
                    <a:pt x="36" y="55"/>
                  </a:moveTo>
                  <a:cubicBezTo>
                    <a:pt x="23" y="55"/>
                    <a:pt x="9" y="41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2" y="11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3" y="1"/>
                    <a:pt x="28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2" y="0"/>
                    <a:pt x="52" y="4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7"/>
                    <a:pt x="51" y="19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2"/>
                    <a:pt x="44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5" y="26"/>
                    <a:pt x="52" y="34"/>
                    <a:pt x="52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4"/>
                    <a:pt x="51" y="45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6" y="53"/>
                    <a:pt x="41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lose/>
                  <a:moveTo>
                    <a:pt x="36" y="52"/>
                  </a:moveTo>
                  <a:cubicBezTo>
                    <a:pt x="40" y="52"/>
                    <a:pt x="44" y="50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4"/>
                    <a:pt x="49" y="43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38"/>
                    <a:pt x="46" y="33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0" y="25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9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5" y="19"/>
                    <a:pt x="50" y="19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7"/>
                    <a:pt x="41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8" y="3"/>
                    <a:pt x="24" y="4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5" y="12"/>
                    <a:pt x="7" y="16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2" y="40"/>
                    <a:pt x="26" y="53"/>
                    <a:pt x="36" y="52"/>
                  </a:cubicBezTo>
                  <a:close/>
                  <a:moveTo>
                    <a:pt x="38" y="22"/>
                  </a:moveTo>
                  <a:cubicBezTo>
                    <a:pt x="38" y="21"/>
                    <a:pt x="38" y="21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8" name="Freeform 344"/>
            <p:cNvSpPr/>
            <p:nvPr/>
          </p:nvSpPr>
          <p:spPr bwMode="auto">
            <a:xfrm>
              <a:off x="4349751" y="1941513"/>
              <a:ext cx="673100" cy="1003300"/>
            </a:xfrm>
            <a:custGeom>
              <a:avLst/>
              <a:gdLst>
                <a:gd name="T0" fmla="*/ 177 w 179"/>
                <a:gd name="T1" fmla="*/ 267 h 267"/>
                <a:gd name="T2" fmla="*/ 168 w 179"/>
                <a:gd name="T3" fmla="*/ 237 h 267"/>
                <a:gd name="T4" fmla="*/ 168 w 179"/>
                <a:gd name="T5" fmla="*/ 237 h 267"/>
                <a:gd name="T6" fmla="*/ 168 w 179"/>
                <a:gd name="T7" fmla="*/ 232 h 267"/>
                <a:gd name="T8" fmla="*/ 168 w 179"/>
                <a:gd name="T9" fmla="*/ 232 h 267"/>
                <a:gd name="T10" fmla="*/ 171 w 179"/>
                <a:gd name="T11" fmla="*/ 200 h 267"/>
                <a:gd name="T12" fmla="*/ 171 w 179"/>
                <a:gd name="T13" fmla="*/ 200 h 267"/>
                <a:gd name="T14" fmla="*/ 143 w 179"/>
                <a:gd name="T15" fmla="*/ 135 h 267"/>
                <a:gd name="T16" fmla="*/ 143 w 179"/>
                <a:gd name="T17" fmla="*/ 135 h 267"/>
                <a:gd name="T18" fmla="*/ 84 w 179"/>
                <a:gd name="T19" fmla="*/ 82 h 267"/>
                <a:gd name="T20" fmla="*/ 84 w 179"/>
                <a:gd name="T21" fmla="*/ 82 h 267"/>
                <a:gd name="T22" fmla="*/ 1 w 179"/>
                <a:gd name="T23" fmla="*/ 3 h 267"/>
                <a:gd name="T24" fmla="*/ 1 w 179"/>
                <a:gd name="T25" fmla="*/ 3 h 267"/>
                <a:gd name="T26" fmla="*/ 0 w 179"/>
                <a:gd name="T27" fmla="*/ 1 h 267"/>
                <a:gd name="T28" fmla="*/ 0 w 179"/>
                <a:gd name="T29" fmla="*/ 1 h 267"/>
                <a:gd name="T30" fmla="*/ 2 w 179"/>
                <a:gd name="T31" fmla="*/ 0 h 267"/>
                <a:gd name="T32" fmla="*/ 2 w 179"/>
                <a:gd name="T33" fmla="*/ 0 h 267"/>
                <a:gd name="T34" fmla="*/ 86 w 179"/>
                <a:gd name="T35" fmla="*/ 81 h 267"/>
                <a:gd name="T36" fmla="*/ 86 w 179"/>
                <a:gd name="T37" fmla="*/ 81 h 267"/>
                <a:gd name="T38" fmla="*/ 144 w 179"/>
                <a:gd name="T39" fmla="*/ 133 h 267"/>
                <a:gd name="T40" fmla="*/ 144 w 179"/>
                <a:gd name="T41" fmla="*/ 133 h 267"/>
                <a:gd name="T42" fmla="*/ 145 w 179"/>
                <a:gd name="T43" fmla="*/ 133 h 267"/>
                <a:gd name="T44" fmla="*/ 174 w 179"/>
                <a:gd name="T45" fmla="*/ 200 h 267"/>
                <a:gd name="T46" fmla="*/ 174 w 179"/>
                <a:gd name="T47" fmla="*/ 200 h 267"/>
                <a:gd name="T48" fmla="*/ 171 w 179"/>
                <a:gd name="T49" fmla="*/ 232 h 267"/>
                <a:gd name="T50" fmla="*/ 171 w 179"/>
                <a:gd name="T51" fmla="*/ 232 h 267"/>
                <a:gd name="T52" fmla="*/ 171 w 179"/>
                <a:gd name="T53" fmla="*/ 237 h 267"/>
                <a:gd name="T54" fmla="*/ 171 w 179"/>
                <a:gd name="T55" fmla="*/ 237 h 267"/>
                <a:gd name="T56" fmla="*/ 179 w 179"/>
                <a:gd name="T57" fmla="*/ 265 h 267"/>
                <a:gd name="T58" fmla="*/ 179 w 179"/>
                <a:gd name="T59" fmla="*/ 265 h 267"/>
                <a:gd name="T60" fmla="*/ 179 w 179"/>
                <a:gd name="T61" fmla="*/ 267 h 267"/>
                <a:gd name="T62" fmla="*/ 179 w 179"/>
                <a:gd name="T63" fmla="*/ 267 h 267"/>
                <a:gd name="T64" fmla="*/ 178 w 179"/>
                <a:gd name="T65" fmla="*/ 267 h 267"/>
                <a:gd name="T66" fmla="*/ 178 w 179"/>
                <a:gd name="T67" fmla="*/ 267 h 267"/>
                <a:gd name="T68" fmla="*/ 177 w 179"/>
                <a:gd name="T69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" h="267">
                  <a:moveTo>
                    <a:pt x="177" y="267"/>
                  </a:moveTo>
                  <a:cubicBezTo>
                    <a:pt x="169" y="259"/>
                    <a:pt x="168" y="246"/>
                    <a:pt x="168" y="237"/>
                  </a:cubicBezTo>
                  <a:cubicBezTo>
                    <a:pt x="168" y="237"/>
                    <a:pt x="168" y="237"/>
                    <a:pt x="168" y="237"/>
                  </a:cubicBezTo>
                  <a:cubicBezTo>
                    <a:pt x="168" y="235"/>
                    <a:pt x="168" y="234"/>
                    <a:pt x="168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0" y="221"/>
                    <a:pt x="171" y="210"/>
                    <a:pt x="171" y="200"/>
                  </a:cubicBezTo>
                  <a:cubicBezTo>
                    <a:pt x="171" y="200"/>
                    <a:pt x="171" y="200"/>
                    <a:pt x="171" y="200"/>
                  </a:cubicBezTo>
                  <a:cubicBezTo>
                    <a:pt x="171" y="174"/>
                    <a:pt x="165" y="150"/>
                    <a:pt x="143" y="135"/>
                  </a:cubicBezTo>
                  <a:cubicBezTo>
                    <a:pt x="143" y="135"/>
                    <a:pt x="143" y="135"/>
                    <a:pt x="143" y="135"/>
                  </a:cubicBezTo>
                  <a:cubicBezTo>
                    <a:pt x="120" y="123"/>
                    <a:pt x="100" y="107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62" y="46"/>
                    <a:pt x="41" y="10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3" y="8"/>
                    <a:pt x="65" y="45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102" y="105"/>
                    <a:pt x="122" y="120"/>
                    <a:pt x="144" y="133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67" y="149"/>
                    <a:pt x="174" y="173"/>
                    <a:pt x="174" y="200"/>
                  </a:cubicBezTo>
                  <a:cubicBezTo>
                    <a:pt x="174" y="200"/>
                    <a:pt x="174" y="200"/>
                    <a:pt x="174" y="200"/>
                  </a:cubicBezTo>
                  <a:cubicBezTo>
                    <a:pt x="174" y="211"/>
                    <a:pt x="173" y="22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4"/>
                    <a:pt x="171" y="235"/>
                    <a:pt x="171" y="237"/>
                  </a:cubicBezTo>
                  <a:cubicBezTo>
                    <a:pt x="171" y="237"/>
                    <a:pt x="171" y="237"/>
                    <a:pt x="171" y="237"/>
                  </a:cubicBezTo>
                  <a:cubicBezTo>
                    <a:pt x="171" y="245"/>
                    <a:pt x="173" y="258"/>
                    <a:pt x="179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179" y="265"/>
                    <a:pt x="179" y="266"/>
                    <a:pt x="179" y="267"/>
                  </a:cubicBezTo>
                  <a:cubicBezTo>
                    <a:pt x="179" y="267"/>
                    <a:pt x="179" y="267"/>
                    <a:pt x="179" y="267"/>
                  </a:cubicBezTo>
                  <a:cubicBezTo>
                    <a:pt x="178" y="267"/>
                    <a:pt x="178" y="267"/>
                    <a:pt x="178" y="267"/>
                  </a:cubicBezTo>
                  <a:cubicBezTo>
                    <a:pt x="178" y="267"/>
                    <a:pt x="178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59" name="Freeform 345"/>
            <p:cNvSpPr/>
            <p:nvPr/>
          </p:nvSpPr>
          <p:spPr bwMode="auto">
            <a:xfrm>
              <a:off x="4357688" y="1900238"/>
              <a:ext cx="146050" cy="142875"/>
            </a:xfrm>
            <a:custGeom>
              <a:avLst/>
              <a:gdLst>
                <a:gd name="T0" fmla="*/ 10 w 39"/>
                <a:gd name="T1" fmla="*/ 22 h 38"/>
                <a:gd name="T2" fmla="*/ 26 w 39"/>
                <a:gd name="T3" fmla="*/ 20 h 38"/>
                <a:gd name="T4" fmla="*/ 30 w 39"/>
                <a:gd name="T5" fmla="*/ 3 h 38"/>
                <a:gd name="T6" fmla="*/ 27 w 39"/>
                <a:gd name="T7" fmla="*/ 23 h 38"/>
                <a:gd name="T8" fmla="*/ 3 w 39"/>
                <a:gd name="T9" fmla="*/ 32 h 38"/>
                <a:gd name="T10" fmla="*/ 10 w 39"/>
                <a:gd name="T11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8">
                  <a:moveTo>
                    <a:pt x="10" y="22"/>
                  </a:moveTo>
                  <a:cubicBezTo>
                    <a:pt x="18" y="20"/>
                    <a:pt x="26" y="20"/>
                    <a:pt x="26" y="20"/>
                  </a:cubicBezTo>
                  <a:cubicBezTo>
                    <a:pt x="26" y="20"/>
                    <a:pt x="21" y="6"/>
                    <a:pt x="30" y="3"/>
                  </a:cubicBezTo>
                  <a:cubicBezTo>
                    <a:pt x="39" y="0"/>
                    <a:pt x="38" y="12"/>
                    <a:pt x="27" y="23"/>
                  </a:cubicBezTo>
                  <a:cubicBezTo>
                    <a:pt x="20" y="30"/>
                    <a:pt x="9" y="38"/>
                    <a:pt x="3" y="32"/>
                  </a:cubicBezTo>
                  <a:cubicBezTo>
                    <a:pt x="0" y="29"/>
                    <a:pt x="3" y="25"/>
                    <a:pt x="10" y="22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0" name="Freeform 346"/>
            <p:cNvSpPr>
              <a:spLocks noEditPoints="1"/>
            </p:cNvSpPr>
            <p:nvPr/>
          </p:nvSpPr>
          <p:spPr bwMode="auto">
            <a:xfrm>
              <a:off x="4357688" y="1905000"/>
              <a:ext cx="142875" cy="131763"/>
            </a:xfrm>
            <a:custGeom>
              <a:avLst/>
              <a:gdLst>
                <a:gd name="T0" fmla="*/ 2 w 38"/>
                <a:gd name="T1" fmla="*/ 32 h 35"/>
                <a:gd name="T2" fmla="*/ 0 w 38"/>
                <a:gd name="T3" fmla="*/ 29 h 35"/>
                <a:gd name="T4" fmla="*/ 0 w 38"/>
                <a:gd name="T5" fmla="*/ 29 h 35"/>
                <a:gd name="T6" fmla="*/ 10 w 38"/>
                <a:gd name="T7" fmla="*/ 20 h 35"/>
                <a:gd name="T8" fmla="*/ 10 w 38"/>
                <a:gd name="T9" fmla="*/ 20 h 35"/>
                <a:gd name="T10" fmla="*/ 24 w 38"/>
                <a:gd name="T11" fmla="*/ 18 h 35"/>
                <a:gd name="T12" fmla="*/ 24 w 38"/>
                <a:gd name="T13" fmla="*/ 18 h 35"/>
                <a:gd name="T14" fmla="*/ 23 w 38"/>
                <a:gd name="T15" fmla="*/ 11 h 35"/>
                <a:gd name="T16" fmla="*/ 23 w 38"/>
                <a:gd name="T17" fmla="*/ 11 h 35"/>
                <a:gd name="T18" fmla="*/ 30 w 38"/>
                <a:gd name="T19" fmla="*/ 0 h 35"/>
                <a:gd name="T20" fmla="*/ 30 w 38"/>
                <a:gd name="T21" fmla="*/ 0 h 35"/>
                <a:gd name="T22" fmla="*/ 32 w 38"/>
                <a:gd name="T23" fmla="*/ 0 h 35"/>
                <a:gd name="T24" fmla="*/ 32 w 38"/>
                <a:gd name="T25" fmla="*/ 0 h 35"/>
                <a:gd name="T26" fmla="*/ 36 w 38"/>
                <a:gd name="T27" fmla="*/ 2 h 35"/>
                <a:gd name="T28" fmla="*/ 36 w 38"/>
                <a:gd name="T29" fmla="*/ 2 h 35"/>
                <a:gd name="T30" fmla="*/ 38 w 38"/>
                <a:gd name="T31" fmla="*/ 6 h 35"/>
                <a:gd name="T32" fmla="*/ 38 w 38"/>
                <a:gd name="T33" fmla="*/ 6 h 35"/>
                <a:gd name="T34" fmla="*/ 28 w 38"/>
                <a:gd name="T35" fmla="*/ 23 h 35"/>
                <a:gd name="T36" fmla="*/ 28 w 38"/>
                <a:gd name="T37" fmla="*/ 23 h 35"/>
                <a:gd name="T38" fmla="*/ 8 w 38"/>
                <a:gd name="T39" fmla="*/ 35 h 35"/>
                <a:gd name="T40" fmla="*/ 8 w 38"/>
                <a:gd name="T41" fmla="*/ 35 h 35"/>
                <a:gd name="T42" fmla="*/ 8 w 38"/>
                <a:gd name="T43" fmla="*/ 35 h 35"/>
                <a:gd name="T44" fmla="*/ 8 w 38"/>
                <a:gd name="T45" fmla="*/ 35 h 35"/>
                <a:gd name="T46" fmla="*/ 2 w 38"/>
                <a:gd name="T47" fmla="*/ 32 h 35"/>
                <a:gd name="T48" fmla="*/ 3 w 38"/>
                <a:gd name="T49" fmla="*/ 29 h 35"/>
                <a:gd name="T50" fmla="*/ 4 w 38"/>
                <a:gd name="T51" fmla="*/ 30 h 35"/>
                <a:gd name="T52" fmla="*/ 4 w 38"/>
                <a:gd name="T53" fmla="*/ 30 h 35"/>
                <a:gd name="T54" fmla="*/ 8 w 38"/>
                <a:gd name="T55" fmla="*/ 32 h 35"/>
                <a:gd name="T56" fmla="*/ 8 w 38"/>
                <a:gd name="T57" fmla="*/ 32 h 35"/>
                <a:gd name="T58" fmla="*/ 26 w 38"/>
                <a:gd name="T59" fmla="*/ 21 h 35"/>
                <a:gd name="T60" fmla="*/ 26 w 38"/>
                <a:gd name="T61" fmla="*/ 21 h 35"/>
                <a:gd name="T62" fmla="*/ 26 w 38"/>
                <a:gd name="T63" fmla="*/ 21 h 35"/>
                <a:gd name="T64" fmla="*/ 26 w 38"/>
                <a:gd name="T65" fmla="*/ 21 h 35"/>
                <a:gd name="T66" fmla="*/ 11 w 38"/>
                <a:gd name="T67" fmla="*/ 23 h 35"/>
                <a:gd name="T68" fmla="*/ 11 w 38"/>
                <a:gd name="T69" fmla="*/ 23 h 35"/>
                <a:gd name="T70" fmla="*/ 3 w 38"/>
                <a:gd name="T71" fmla="*/ 29 h 35"/>
                <a:gd name="T72" fmla="*/ 30 w 38"/>
                <a:gd name="T73" fmla="*/ 3 h 35"/>
                <a:gd name="T74" fmla="*/ 26 w 38"/>
                <a:gd name="T75" fmla="*/ 11 h 35"/>
                <a:gd name="T76" fmla="*/ 26 w 38"/>
                <a:gd name="T77" fmla="*/ 11 h 35"/>
                <a:gd name="T78" fmla="*/ 28 w 38"/>
                <a:gd name="T79" fmla="*/ 19 h 35"/>
                <a:gd name="T80" fmla="*/ 28 w 38"/>
                <a:gd name="T81" fmla="*/ 19 h 35"/>
                <a:gd name="T82" fmla="*/ 28 w 38"/>
                <a:gd name="T83" fmla="*/ 19 h 35"/>
                <a:gd name="T84" fmla="*/ 28 w 38"/>
                <a:gd name="T85" fmla="*/ 19 h 35"/>
                <a:gd name="T86" fmla="*/ 35 w 38"/>
                <a:gd name="T87" fmla="*/ 6 h 35"/>
                <a:gd name="T88" fmla="*/ 35 w 38"/>
                <a:gd name="T89" fmla="*/ 6 h 35"/>
                <a:gd name="T90" fmla="*/ 32 w 38"/>
                <a:gd name="T91" fmla="*/ 3 h 35"/>
                <a:gd name="T92" fmla="*/ 32 w 38"/>
                <a:gd name="T93" fmla="*/ 3 h 35"/>
                <a:gd name="T94" fmla="*/ 30 w 38"/>
                <a:gd name="T95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" h="35">
                  <a:moveTo>
                    <a:pt x="2" y="32"/>
                  </a:moveTo>
                  <a:cubicBezTo>
                    <a:pt x="1" y="31"/>
                    <a:pt x="0" y="30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5"/>
                    <a:pt x="4" y="22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6" y="18"/>
                    <a:pt x="22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6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7"/>
                    <a:pt x="25" y="2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0"/>
                    <a:pt x="35" y="1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3"/>
                    <a:pt x="38" y="4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1"/>
                    <a:pt x="34" y="17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2" y="28"/>
                    <a:pt x="15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4"/>
                    <a:pt x="2" y="32"/>
                  </a:cubicBezTo>
                  <a:close/>
                  <a:moveTo>
                    <a:pt x="3" y="29"/>
                  </a:moveTo>
                  <a:cubicBezTo>
                    <a:pt x="3" y="29"/>
                    <a:pt x="4" y="2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1"/>
                    <a:pt x="7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13" y="32"/>
                    <a:pt x="20" y="26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4" y="21"/>
                    <a:pt x="17" y="21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6" y="24"/>
                    <a:pt x="3" y="27"/>
                    <a:pt x="3" y="29"/>
                  </a:cubicBezTo>
                  <a:close/>
                  <a:moveTo>
                    <a:pt x="30" y="3"/>
                  </a:moveTo>
                  <a:cubicBezTo>
                    <a:pt x="27" y="4"/>
                    <a:pt x="26" y="7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5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3" y="14"/>
                    <a:pt x="35" y="9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4"/>
                    <a:pt x="34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1" y="3"/>
                    <a:pt x="30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1" name="Freeform 347"/>
            <p:cNvSpPr/>
            <p:nvPr/>
          </p:nvSpPr>
          <p:spPr bwMode="auto">
            <a:xfrm>
              <a:off x="4278313" y="1792288"/>
              <a:ext cx="101600" cy="160338"/>
            </a:xfrm>
            <a:custGeom>
              <a:avLst/>
              <a:gdLst>
                <a:gd name="T0" fmla="*/ 22 w 27"/>
                <a:gd name="T1" fmla="*/ 42 h 43"/>
                <a:gd name="T2" fmla="*/ 13 w 27"/>
                <a:gd name="T3" fmla="*/ 2 h 43"/>
                <a:gd name="T4" fmla="*/ 4 w 27"/>
                <a:gd name="T5" fmla="*/ 22 h 43"/>
                <a:gd name="T6" fmla="*/ 18 w 27"/>
                <a:gd name="T7" fmla="*/ 43 h 43"/>
                <a:gd name="T8" fmla="*/ 22 w 27"/>
                <a:gd name="T9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3">
                  <a:moveTo>
                    <a:pt x="22" y="42"/>
                  </a:moveTo>
                  <a:cubicBezTo>
                    <a:pt x="25" y="25"/>
                    <a:pt x="27" y="5"/>
                    <a:pt x="13" y="2"/>
                  </a:cubicBezTo>
                  <a:cubicBezTo>
                    <a:pt x="7" y="0"/>
                    <a:pt x="0" y="11"/>
                    <a:pt x="4" y="22"/>
                  </a:cubicBezTo>
                  <a:cubicBezTo>
                    <a:pt x="7" y="35"/>
                    <a:pt x="18" y="43"/>
                    <a:pt x="18" y="43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2" name="Freeform 348"/>
            <p:cNvSpPr>
              <a:spLocks noEditPoints="1"/>
            </p:cNvSpPr>
            <p:nvPr/>
          </p:nvSpPr>
          <p:spPr bwMode="auto">
            <a:xfrm>
              <a:off x="4283076" y="1792288"/>
              <a:ext cx="93663" cy="165100"/>
            </a:xfrm>
            <a:custGeom>
              <a:avLst/>
              <a:gdLst>
                <a:gd name="T0" fmla="*/ 16 w 25"/>
                <a:gd name="T1" fmla="*/ 44 h 44"/>
                <a:gd name="T2" fmla="*/ 1 w 25"/>
                <a:gd name="T3" fmla="*/ 23 h 44"/>
                <a:gd name="T4" fmla="*/ 1 w 25"/>
                <a:gd name="T5" fmla="*/ 23 h 44"/>
                <a:gd name="T6" fmla="*/ 0 w 25"/>
                <a:gd name="T7" fmla="*/ 16 h 44"/>
                <a:gd name="T8" fmla="*/ 0 w 25"/>
                <a:gd name="T9" fmla="*/ 16 h 44"/>
                <a:gd name="T10" fmla="*/ 11 w 25"/>
                <a:gd name="T11" fmla="*/ 0 h 44"/>
                <a:gd name="T12" fmla="*/ 11 w 25"/>
                <a:gd name="T13" fmla="*/ 0 h 44"/>
                <a:gd name="T14" fmla="*/ 12 w 25"/>
                <a:gd name="T15" fmla="*/ 0 h 44"/>
                <a:gd name="T16" fmla="*/ 12 w 25"/>
                <a:gd name="T17" fmla="*/ 0 h 44"/>
                <a:gd name="T18" fmla="*/ 25 w 25"/>
                <a:gd name="T19" fmla="*/ 22 h 44"/>
                <a:gd name="T20" fmla="*/ 25 w 25"/>
                <a:gd name="T21" fmla="*/ 22 h 44"/>
                <a:gd name="T22" fmla="*/ 22 w 25"/>
                <a:gd name="T23" fmla="*/ 42 h 44"/>
                <a:gd name="T24" fmla="*/ 22 w 25"/>
                <a:gd name="T25" fmla="*/ 42 h 44"/>
                <a:gd name="T26" fmla="*/ 21 w 25"/>
                <a:gd name="T27" fmla="*/ 43 h 44"/>
                <a:gd name="T28" fmla="*/ 21 w 25"/>
                <a:gd name="T29" fmla="*/ 43 h 44"/>
                <a:gd name="T30" fmla="*/ 17 w 25"/>
                <a:gd name="T31" fmla="*/ 44 h 44"/>
                <a:gd name="T32" fmla="*/ 17 w 25"/>
                <a:gd name="T33" fmla="*/ 44 h 44"/>
                <a:gd name="T34" fmla="*/ 17 w 25"/>
                <a:gd name="T35" fmla="*/ 44 h 44"/>
                <a:gd name="T36" fmla="*/ 16 w 25"/>
                <a:gd name="T37" fmla="*/ 44 h 44"/>
                <a:gd name="T38" fmla="*/ 6 w 25"/>
                <a:gd name="T39" fmla="*/ 7 h 44"/>
                <a:gd name="T40" fmla="*/ 3 w 25"/>
                <a:gd name="T41" fmla="*/ 16 h 44"/>
                <a:gd name="T42" fmla="*/ 3 w 25"/>
                <a:gd name="T43" fmla="*/ 16 h 44"/>
                <a:gd name="T44" fmla="*/ 4 w 25"/>
                <a:gd name="T45" fmla="*/ 22 h 44"/>
                <a:gd name="T46" fmla="*/ 4 w 25"/>
                <a:gd name="T47" fmla="*/ 22 h 44"/>
                <a:gd name="T48" fmla="*/ 12 w 25"/>
                <a:gd name="T49" fmla="*/ 36 h 44"/>
                <a:gd name="T50" fmla="*/ 12 w 25"/>
                <a:gd name="T51" fmla="*/ 36 h 44"/>
                <a:gd name="T52" fmla="*/ 17 w 25"/>
                <a:gd name="T53" fmla="*/ 41 h 44"/>
                <a:gd name="T54" fmla="*/ 17 w 25"/>
                <a:gd name="T55" fmla="*/ 41 h 44"/>
                <a:gd name="T56" fmla="*/ 19 w 25"/>
                <a:gd name="T57" fmla="*/ 40 h 44"/>
                <a:gd name="T58" fmla="*/ 22 w 25"/>
                <a:gd name="T59" fmla="*/ 22 h 44"/>
                <a:gd name="T60" fmla="*/ 22 w 25"/>
                <a:gd name="T61" fmla="*/ 22 h 44"/>
                <a:gd name="T62" fmla="*/ 12 w 25"/>
                <a:gd name="T63" fmla="*/ 3 h 44"/>
                <a:gd name="T64" fmla="*/ 12 w 25"/>
                <a:gd name="T65" fmla="*/ 3 h 44"/>
                <a:gd name="T66" fmla="*/ 11 w 25"/>
                <a:gd name="T67" fmla="*/ 3 h 44"/>
                <a:gd name="T68" fmla="*/ 11 w 25"/>
                <a:gd name="T69" fmla="*/ 3 h 44"/>
                <a:gd name="T70" fmla="*/ 11 w 25"/>
                <a:gd name="T71" fmla="*/ 3 h 44"/>
                <a:gd name="T72" fmla="*/ 11 w 25"/>
                <a:gd name="T73" fmla="*/ 3 h 44"/>
                <a:gd name="T74" fmla="*/ 6 w 25"/>
                <a:gd name="T75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" h="44">
                  <a:moveTo>
                    <a:pt x="16" y="44"/>
                  </a:moveTo>
                  <a:cubicBezTo>
                    <a:pt x="16" y="44"/>
                    <a:pt x="5" y="3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1"/>
                    <a:pt x="0" y="18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2" y="2"/>
                    <a:pt x="25" y="1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8"/>
                    <a:pt x="23" y="3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6" y="44"/>
                    <a:pt x="16" y="44"/>
                    <a:pt x="16" y="44"/>
                  </a:cubicBezTo>
                  <a:close/>
                  <a:moveTo>
                    <a:pt x="6" y="7"/>
                  </a:moveTo>
                  <a:cubicBezTo>
                    <a:pt x="4" y="9"/>
                    <a:pt x="3" y="12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8"/>
                    <a:pt x="3" y="20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6" y="28"/>
                    <a:pt x="9" y="33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39"/>
                    <a:pt x="16" y="40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1" y="34"/>
                    <a:pt x="22" y="28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12"/>
                    <a:pt x="19" y="5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3"/>
                    <a:pt x="7" y="4"/>
                    <a:pt x="6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3" name="Freeform 349"/>
            <p:cNvSpPr/>
            <p:nvPr/>
          </p:nvSpPr>
          <p:spPr bwMode="auto">
            <a:xfrm>
              <a:off x="4841876" y="2444750"/>
              <a:ext cx="192088" cy="117475"/>
            </a:xfrm>
            <a:custGeom>
              <a:avLst/>
              <a:gdLst>
                <a:gd name="T0" fmla="*/ 14 w 51"/>
                <a:gd name="T1" fmla="*/ 15 h 31"/>
                <a:gd name="T2" fmla="*/ 32 w 51"/>
                <a:gd name="T3" fmla="*/ 18 h 31"/>
                <a:gd name="T4" fmla="*/ 41 w 51"/>
                <a:gd name="T5" fmla="*/ 0 h 31"/>
                <a:gd name="T6" fmla="*/ 32 w 51"/>
                <a:gd name="T7" fmla="*/ 21 h 31"/>
                <a:gd name="T8" fmla="*/ 3 w 51"/>
                <a:gd name="T9" fmla="*/ 23 h 31"/>
                <a:gd name="T10" fmla="*/ 14 w 51"/>
                <a:gd name="T11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1">
                  <a:moveTo>
                    <a:pt x="14" y="15"/>
                  </a:moveTo>
                  <a:cubicBezTo>
                    <a:pt x="23" y="15"/>
                    <a:pt x="32" y="18"/>
                    <a:pt x="32" y="18"/>
                  </a:cubicBezTo>
                  <a:cubicBezTo>
                    <a:pt x="32" y="18"/>
                    <a:pt x="31" y="0"/>
                    <a:pt x="41" y="0"/>
                  </a:cubicBezTo>
                  <a:cubicBezTo>
                    <a:pt x="51" y="0"/>
                    <a:pt x="47" y="13"/>
                    <a:pt x="32" y="21"/>
                  </a:cubicBezTo>
                  <a:cubicBezTo>
                    <a:pt x="21" y="26"/>
                    <a:pt x="7" y="31"/>
                    <a:pt x="3" y="23"/>
                  </a:cubicBezTo>
                  <a:cubicBezTo>
                    <a:pt x="0" y="19"/>
                    <a:pt x="5" y="15"/>
                    <a:pt x="14" y="15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4" name="Freeform 350"/>
            <p:cNvSpPr>
              <a:spLocks noEditPoints="1"/>
            </p:cNvSpPr>
            <p:nvPr/>
          </p:nvSpPr>
          <p:spPr bwMode="auto">
            <a:xfrm>
              <a:off x="4846638" y="2438400"/>
              <a:ext cx="176213" cy="115888"/>
            </a:xfrm>
            <a:custGeom>
              <a:avLst/>
              <a:gdLst>
                <a:gd name="T0" fmla="*/ 0 w 47"/>
                <a:gd name="T1" fmla="*/ 23 h 31"/>
                <a:gd name="T2" fmla="*/ 12 w 47"/>
                <a:gd name="T3" fmla="*/ 15 h 31"/>
                <a:gd name="T4" fmla="*/ 13 w 47"/>
                <a:gd name="T5" fmla="*/ 15 h 31"/>
                <a:gd name="T6" fmla="*/ 13 w 47"/>
                <a:gd name="T7" fmla="*/ 15 h 31"/>
                <a:gd name="T8" fmla="*/ 13 w 47"/>
                <a:gd name="T9" fmla="*/ 18 h 31"/>
                <a:gd name="T10" fmla="*/ 12 w 47"/>
                <a:gd name="T11" fmla="*/ 18 h 31"/>
                <a:gd name="T12" fmla="*/ 5 w 47"/>
                <a:gd name="T13" fmla="*/ 20 h 31"/>
                <a:gd name="T14" fmla="*/ 3 w 47"/>
                <a:gd name="T15" fmla="*/ 23 h 31"/>
                <a:gd name="T16" fmla="*/ 3 w 47"/>
                <a:gd name="T17" fmla="*/ 24 h 31"/>
                <a:gd name="T18" fmla="*/ 10 w 47"/>
                <a:gd name="T19" fmla="*/ 28 h 31"/>
                <a:gd name="T20" fmla="*/ 30 w 47"/>
                <a:gd name="T21" fmla="*/ 21 h 31"/>
                <a:gd name="T22" fmla="*/ 30 w 47"/>
                <a:gd name="T23" fmla="*/ 21 h 31"/>
                <a:gd name="T24" fmla="*/ 30 w 47"/>
                <a:gd name="T25" fmla="*/ 21 h 31"/>
                <a:gd name="T26" fmla="*/ 13 w 47"/>
                <a:gd name="T27" fmla="*/ 18 h 31"/>
                <a:gd name="T28" fmla="*/ 13 w 47"/>
                <a:gd name="T29" fmla="*/ 17 h 31"/>
                <a:gd name="T30" fmla="*/ 29 w 47"/>
                <a:gd name="T31" fmla="*/ 18 h 31"/>
                <a:gd name="T32" fmla="*/ 31 w 47"/>
                <a:gd name="T33" fmla="*/ 9 h 31"/>
                <a:gd name="T34" fmla="*/ 40 w 47"/>
                <a:gd name="T35" fmla="*/ 0 h 31"/>
                <a:gd name="T36" fmla="*/ 41 w 47"/>
                <a:gd name="T37" fmla="*/ 0 h 31"/>
                <a:gd name="T38" fmla="*/ 45 w 47"/>
                <a:gd name="T39" fmla="*/ 2 h 31"/>
                <a:gd name="T40" fmla="*/ 47 w 47"/>
                <a:gd name="T41" fmla="*/ 6 h 31"/>
                <a:gd name="T42" fmla="*/ 31 w 47"/>
                <a:gd name="T43" fmla="*/ 24 h 31"/>
                <a:gd name="T44" fmla="*/ 10 w 47"/>
                <a:gd name="T45" fmla="*/ 31 h 31"/>
                <a:gd name="T46" fmla="*/ 10 w 47"/>
                <a:gd name="T47" fmla="*/ 31 h 31"/>
                <a:gd name="T48" fmla="*/ 0 w 47"/>
                <a:gd name="T49" fmla="*/ 25 h 31"/>
                <a:gd name="T50" fmla="*/ 33 w 47"/>
                <a:gd name="T51" fmla="*/ 10 h 31"/>
                <a:gd name="T52" fmla="*/ 32 w 47"/>
                <a:gd name="T53" fmla="*/ 19 h 31"/>
                <a:gd name="T54" fmla="*/ 32 w 47"/>
                <a:gd name="T55" fmla="*/ 20 h 31"/>
                <a:gd name="T56" fmla="*/ 32 w 47"/>
                <a:gd name="T57" fmla="*/ 20 h 31"/>
                <a:gd name="T58" fmla="*/ 44 w 47"/>
                <a:gd name="T59" fmla="*/ 6 h 31"/>
                <a:gd name="T60" fmla="*/ 41 w 47"/>
                <a:gd name="T61" fmla="*/ 3 h 31"/>
                <a:gd name="T62" fmla="*/ 40 w 47"/>
                <a:gd name="T63" fmla="*/ 3 h 31"/>
                <a:gd name="T64" fmla="*/ 13 w 47"/>
                <a:gd name="T65" fmla="*/ 15 h 31"/>
                <a:gd name="T66" fmla="*/ 13 w 47"/>
                <a:gd name="T67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31">
                  <a:moveTo>
                    <a:pt x="0" y="25"/>
                  </a:move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5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9" y="18"/>
                    <a:pt x="7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21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7"/>
                    <a:pt x="7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6" y="28"/>
                    <a:pt x="24" y="25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22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0" y="15"/>
                    <a:pt x="26" y="17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30" y="12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5"/>
                    <a:pt x="35" y="1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3" y="0"/>
                    <a:pt x="44" y="1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7" y="3"/>
                    <a:pt x="47" y="5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12"/>
                    <a:pt x="41" y="19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5" y="27"/>
                    <a:pt x="17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6" y="31"/>
                    <a:pt x="2" y="29"/>
                    <a:pt x="0" y="25"/>
                  </a:cubicBezTo>
                  <a:close/>
                  <a:moveTo>
                    <a:pt x="40" y="3"/>
                  </a:moveTo>
                  <a:cubicBezTo>
                    <a:pt x="37" y="4"/>
                    <a:pt x="35" y="6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3"/>
                    <a:pt x="32" y="17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40" y="16"/>
                    <a:pt x="44" y="9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4"/>
                    <a:pt x="44" y="4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3"/>
                    <a:pt x="40" y="3"/>
                    <a:pt x="40" y="3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5" name="Freeform 351"/>
            <p:cNvSpPr/>
            <p:nvPr/>
          </p:nvSpPr>
          <p:spPr bwMode="auto">
            <a:xfrm>
              <a:off x="4456113" y="1946275"/>
              <a:ext cx="134938" cy="157163"/>
            </a:xfrm>
            <a:custGeom>
              <a:avLst/>
              <a:gdLst>
                <a:gd name="T0" fmla="*/ 20 w 36"/>
                <a:gd name="T1" fmla="*/ 10 h 42"/>
                <a:gd name="T2" fmla="*/ 21 w 36"/>
                <a:gd name="T3" fmla="*/ 26 h 42"/>
                <a:gd name="T4" fmla="*/ 1 w 36"/>
                <a:gd name="T5" fmla="*/ 33 h 42"/>
                <a:gd name="T6" fmla="*/ 23 w 36"/>
                <a:gd name="T7" fmla="*/ 26 h 42"/>
                <a:gd name="T8" fmla="*/ 29 w 36"/>
                <a:gd name="T9" fmla="*/ 3 h 42"/>
                <a:gd name="T10" fmla="*/ 20 w 36"/>
                <a:gd name="T11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2">
                  <a:moveTo>
                    <a:pt x="20" y="10"/>
                  </a:moveTo>
                  <a:cubicBezTo>
                    <a:pt x="19" y="18"/>
                    <a:pt x="21" y="26"/>
                    <a:pt x="21" y="26"/>
                  </a:cubicBezTo>
                  <a:cubicBezTo>
                    <a:pt x="21" y="26"/>
                    <a:pt x="2" y="24"/>
                    <a:pt x="1" y="33"/>
                  </a:cubicBezTo>
                  <a:cubicBezTo>
                    <a:pt x="0" y="42"/>
                    <a:pt x="15" y="39"/>
                    <a:pt x="23" y="26"/>
                  </a:cubicBezTo>
                  <a:cubicBezTo>
                    <a:pt x="29" y="17"/>
                    <a:pt x="36" y="8"/>
                    <a:pt x="29" y="3"/>
                  </a:cubicBezTo>
                  <a:cubicBezTo>
                    <a:pt x="26" y="0"/>
                    <a:pt x="21" y="2"/>
                    <a:pt x="20" y="10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6" name="Freeform 352"/>
            <p:cNvSpPr>
              <a:spLocks noEditPoints="1"/>
            </p:cNvSpPr>
            <p:nvPr/>
          </p:nvSpPr>
          <p:spPr bwMode="auto">
            <a:xfrm>
              <a:off x="4451351" y="1946275"/>
              <a:ext cx="131763" cy="146050"/>
            </a:xfrm>
            <a:custGeom>
              <a:avLst/>
              <a:gdLst>
                <a:gd name="T0" fmla="*/ 2 w 35"/>
                <a:gd name="T1" fmla="*/ 38 h 39"/>
                <a:gd name="T2" fmla="*/ 0 w 35"/>
                <a:gd name="T3" fmla="*/ 34 h 39"/>
                <a:gd name="T4" fmla="*/ 0 w 35"/>
                <a:gd name="T5" fmla="*/ 34 h 39"/>
                <a:gd name="T6" fmla="*/ 0 w 35"/>
                <a:gd name="T7" fmla="*/ 32 h 39"/>
                <a:gd name="T8" fmla="*/ 0 w 35"/>
                <a:gd name="T9" fmla="*/ 32 h 39"/>
                <a:gd name="T10" fmla="*/ 17 w 35"/>
                <a:gd name="T11" fmla="*/ 24 h 39"/>
                <a:gd name="T12" fmla="*/ 17 w 35"/>
                <a:gd name="T13" fmla="*/ 24 h 39"/>
                <a:gd name="T14" fmla="*/ 20 w 35"/>
                <a:gd name="T15" fmla="*/ 24 h 39"/>
                <a:gd name="T16" fmla="*/ 20 w 35"/>
                <a:gd name="T17" fmla="*/ 24 h 39"/>
                <a:gd name="T18" fmla="*/ 19 w 35"/>
                <a:gd name="T19" fmla="*/ 15 h 39"/>
                <a:gd name="T20" fmla="*/ 19 w 35"/>
                <a:gd name="T21" fmla="*/ 15 h 39"/>
                <a:gd name="T22" fmla="*/ 19 w 35"/>
                <a:gd name="T23" fmla="*/ 9 h 39"/>
                <a:gd name="T24" fmla="*/ 19 w 35"/>
                <a:gd name="T25" fmla="*/ 9 h 39"/>
                <a:gd name="T26" fmla="*/ 21 w 35"/>
                <a:gd name="T27" fmla="*/ 10 h 39"/>
                <a:gd name="T28" fmla="*/ 19 w 35"/>
                <a:gd name="T29" fmla="*/ 9 h 39"/>
                <a:gd name="T30" fmla="*/ 27 w 35"/>
                <a:gd name="T31" fmla="*/ 0 h 39"/>
                <a:gd name="T32" fmla="*/ 27 w 35"/>
                <a:gd name="T33" fmla="*/ 0 h 39"/>
                <a:gd name="T34" fmla="*/ 31 w 35"/>
                <a:gd name="T35" fmla="*/ 1 h 39"/>
                <a:gd name="T36" fmla="*/ 31 w 35"/>
                <a:gd name="T37" fmla="*/ 1 h 39"/>
                <a:gd name="T38" fmla="*/ 35 w 35"/>
                <a:gd name="T39" fmla="*/ 8 h 39"/>
                <a:gd name="T40" fmla="*/ 35 w 35"/>
                <a:gd name="T41" fmla="*/ 8 h 39"/>
                <a:gd name="T42" fmla="*/ 25 w 35"/>
                <a:gd name="T43" fmla="*/ 27 h 39"/>
                <a:gd name="T44" fmla="*/ 25 w 35"/>
                <a:gd name="T45" fmla="*/ 27 h 39"/>
                <a:gd name="T46" fmla="*/ 7 w 35"/>
                <a:gd name="T47" fmla="*/ 39 h 39"/>
                <a:gd name="T48" fmla="*/ 7 w 35"/>
                <a:gd name="T49" fmla="*/ 39 h 39"/>
                <a:gd name="T50" fmla="*/ 2 w 35"/>
                <a:gd name="T51" fmla="*/ 38 h 39"/>
                <a:gd name="T52" fmla="*/ 3 w 35"/>
                <a:gd name="T53" fmla="*/ 33 h 39"/>
                <a:gd name="T54" fmla="*/ 3 w 35"/>
                <a:gd name="T55" fmla="*/ 34 h 39"/>
                <a:gd name="T56" fmla="*/ 3 w 35"/>
                <a:gd name="T57" fmla="*/ 34 h 39"/>
                <a:gd name="T58" fmla="*/ 7 w 35"/>
                <a:gd name="T59" fmla="*/ 36 h 39"/>
                <a:gd name="T60" fmla="*/ 7 w 35"/>
                <a:gd name="T61" fmla="*/ 36 h 39"/>
                <a:gd name="T62" fmla="*/ 22 w 35"/>
                <a:gd name="T63" fmla="*/ 27 h 39"/>
                <a:gd name="T64" fmla="*/ 22 w 35"/>
                <a:gd name="T65" fmla="*/ 27 h 39"/>
                <a:gd name="T66" fmla="*/ 22 w 35"/>
                <a:gd name="T67" fmla="*/ 27 h 39"/>
                <a:gd name="T68" fmla="*/ 22 w 35"/>
                <a:gd name="T69" fmla="*/ 27 h 39"/>
                <a:gd name="T70" fmla="*/ 17 w 35"/>
                <a:gd name="T71" fmla="*/ 27 h 39"/>
                <a:gd name="T72" fmla="*/ 17 w 35"/>
                <a:gd name="T73" fmla="*/ 27 h 39"/>
                <a:gd name="T74" fmla="*/ 17 w 35"/>
                <a:gd name="T75" fmla="*/ 27 h 39"/>
                <a:gd name="T76" fmla="*/ 17 w 35"/>
                <a:gd name="T77" fmla="*/ 27 h 39"/>
                <a:gd name="T78" fmla="*/ 3 w 35"/>
                <a:gd name="T79" fmla="*/ 33 h 39"/>
                <a:gd name="T80" fmla="*/ 22 w 35"/>
                <a:gd name="T81" fmla="*/ 15 h 39"/>
                <a:gd name="T82" fmla="*/ 23 w 35"/>
                <a:gd name="T83" fmla="*/ 25 h 39"/>
                <a:gd name="T84" fmla="*/ 23 w 35"/>
                <a:gd name="T85" fmla="*/ 25 h 39"/>
                <a:gd name="T86" fmla="*/ 32 w 35"/>
                <a:gd name="T87" fmla="*/ 8 h 39"/>
                <a:gd name="T88" fmla="*/ 32 w 35"/>
                <a:gd name="T89" fmla="*/ 8 h 39"/>
                <a:gd name="T90" fmla="*/ 29 w 35"/>
                <a:gd name="T91" fmla="*/ 4 h 39"/>
                <a:gd name="T92" fmla="*/ 29 w 35"/>
                <a:gd name="T93" fmla="*/ 4 h 39"/>
                <a:gd name="T94" fmla="*/ 27 w 35"/>
                <a:gd name="T95" fmla="*/ 3 h 39"/>
                <a:gd name="T96" fmla="*/ 27 w 35"/>
                <a:gd name="T97" fmla="*/ 3 h 39"/>
                <a:gd name="T98" fmla="*/ 22 w 35"/>
                <a:gd name="T99" fmla="*/ 10 h 39"/>
                <a:gd name="T100" fmla="*/ 22 w 35"/>
                <a:gd name="T101" fmla="*/ 10 h 39"/>
                <a:gd name="T102" fmla="*/ 22 w 35"/>
                <a:gd name="T103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39">
                  <a:moveTo>
                    <a:pt x="2" y="38"/>
                  </a:moveTo>
                  <a:cubicBezTo>
                    <a:pt x="1" y="37"/>
                    <a:pt x="0" y="35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25"/>
                    <a:pt x="12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9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2"/>
                    <a:pt x="19" y="19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3"/>
                    <a:pt x="19" y="11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4"/>
                    <a:pt x="23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30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3"/>
                    <a:pt x="35" y="6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14"/>
                    <a:pt x="30" y="21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0" y="35"/>
                    <a:pt x="12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5" y="39"/>
                    <a:pt x="3" y="39"/>
                    <a:pt x="2" y="38"/>
                  </a:cubicBezTo>
                  <a:close/>
                  <a:moveTo>
                    <a:pt x="3" y="33"/>
                  </a:moveTo>
                  <a:cubicBezTo>
                    <a:pt x="3" y="33"/>
                    <a:pt x="3" y="33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36"/>
                    <a:pt x="4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" y="36"/>
                    <a:pt x="17" y="33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0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1" y="27"/>
                    <a:pt x="4" y="28"/>
                    <a:pt x="3" y="33"/>
                  </a:cubicBezTo>
                  <a:close/>
                  <a:moveTo>
                    <a:pt x="22" y="15"/>
                  </a:moveTo>
                  <a:cubicBezTo>
                    <a:pt x="22" y="20"/>
                    <a:pt x="23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7" y="19"/>
                    <a:pt x="32" y="12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7"/>
                    <a:pt x="31" y="5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3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5" y="3"/>
                    <a:pt x="23" y="5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3"/>
                    <a:pt x="22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7" name="Freeform 353"/>
            <p:cNvSpPr/>
            <p:nvPr/>
          </p:nvSpPr>
          <p:spPr bwMode="auto">
            <a:xfrm>
              <a:off x="4913313" y="2851150"/>
              <a:ext cx="173038" cy="120650"/>
            </a:xfrm>
            <a:custGeom>
              <a:avLst/>
              <a:gdLst>
                <a:gd name="T0" fmla="*/ 31 w 46"/>
                <a:gd name="T1" fmla="*/ 7 h 32"/>
                <a:gd name="T2" fmla="*/ 26 w 46"/>
                <a:gd name="T3" fmla="*/ 22 h 32"/>
                <a:gd name="T4" fmla="*/ 5 w 46"/>
                <a:gd name="T5" fmla="*/ 22 h 32"/>
                <a:gd name="T6" fmla="*/ 28 w 46"/>
                <a:gd name="T7" fmla="*/ 23 h 32"/>
                <a:gd name="T8" fmla="*/ 41 w 46"/>
                <a:gd name="T9" fmla="*/ 3 h 32"/>
                <a:gd name="T10" fmla="*/ 31 w 46"/>
                <a:gd name="T11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2">
                  <a:moveTo>
                    <a:pt x="31" y="7"/>
                  </a:moveTo>
                  <a:cubicBezTo>
                    <a:pt x="27" y="14"/>
                    <a:pt x="26" y="22"/>
                    <a:pt x="26" y="22"/>
                  </a:cubicBezTo>
                  <a:cubicBezTo>
                    <a:pt x="26" y="22"/>
                    <a:pt x="10" y="13"/>
                    <a:pt x="5" y="22"/>
                  </a:cubicBezTo>
                  <a:cubicBezTo>
                    <a:pt x="0" y="30"/>
                    <a:pt x="16" y="32"/>
                    <a:pt x="28" y="23"/>
                  </a:cubicBezTo>
                  <a:cubicBezTo>
                    <a:pt x="36" y="17"/>
                    <a:pt x="46" y="11"/>
                    <a:pt x="41" y="3"/>
                  </a:cubicBezTo>
                  <a:cubicBezTo>
                    <a:pt x="39" y="0"/>
                    <a:pt x="34" y="0"/>
                    <a:pt x="31" y="7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8" name="Freeform 354"/>
            <p:cNvSpPr>
              <a:spLocks noEditPoints="1"/>
            </p:cNvSpPr>
            <p:nvPr/>
          </p:nvSpPr>
          <p:spPr bwMode="auto">
            <a:xfrm>
              <a:off x="4924426" y="2846388"/>
              <a:ext cx="153988" cy="117475"/>
            </a:xfrm>
            <a:custGeom>
              <a:avLst/>
              <a:gdLst>
                <a:gd name="T0" fmla="*/ 0 w 41"/>
                <a:gd name="T1" fmla="*/ 25 h 31"/>
                <a:gd name="T2" fmla="*/ 1 w 41"/>
                <a:gd name="T3" fmla="*/ 22 h 31"/>
                <a:gd name="T4" fmla="*/ 1 w 41"/>
                <a:gd name="T5" fmla="*/ 22 h 31"/>
                <a:gd name="T6" fmla="*/ 9 w 41"/>
                <a:gd name="T7" fmla="*/ 18 h 31"/>
                <a:gd name="T8" fmla="*/ 9 w 41"/>
                <a:gd name="T9" fmla="*/ 18 h 31"/>
                <a:gd name="T10" fmla="*/ 21 w 41"/>
                <a:gd name="T11" fmla="*/ 21 h 31"/>
                <a:gd name="T12" fmla="*/ 21 w 41"/>
                <a:gd name="T13" fmla="*/ 21 h 31"/>
                <a:gd name="T14" fmla="*/ 26 w 41"/>
                <a:gd name="T15" fmla="*/ 7 h 31"/>
                <a:gd name="T16" fmla="*/ 26 w 41"/>
                <a:gd name="T17" fmla="*/ 7 h 31"/>
                <a:gd name="T18" fmla="*/ 34 w 41"/>
                <a:gd name="T19" fmla="*/ 0 h 31"/>
                <a:gd name="T20" fmla="*/ 34 w 41"/>
                <a:gd name="T21" fmla="*/ 0 h 31"/>
                <a:gd name="T22" fmla="*/ 40 w 41"/>
                <a:gd name="T23" fmla="*/ 3 h 31"/>
                <a:gd name="T24" fmla="*/ 40 w 41"/>
                <a:gd name="T25" fmla="*/ 3 h 31"/>
                <a:gd name="T26" fmla="*/ 41 w 41"/>
                <a:gd name="T27" fmla="*/ 8 h 31"/>
                <a:gd name="T28" fmla="*/ 41 w 41"/>
                <a:gd name="T29" fmla="*/ 8 h 31"/>
                <a:gd name="T30" fmla="*/ 26 w 41"/>
                <a:gd name="T31" fmla="*/ 26 h 31"/>
                <a:gd name="T32" fmla="*/ 26 w 41"/>
                <a:gd name="T33" fmla="*/ 26 h 31"/>
                <a:gd name="T34" fmla="*/ 9 w 41"/>
                <a:gd name="T35" fmla="*/ 31 h 31"/>
                <a:gd name="T36" fmla="*/ 9 w 41"/>
                <a:gd name="T37" fmla="*/ 31 h 31"/>
                <a:gd name="T38" fmla="*/ 0 w 41"/>
                <a:gd name="T39" fmla="*/ 25 h 31"/>
                <a:gd name="T40" fmla="*/ 9 w 41"/>
                <a:gd name="T41" fmla="*/ 21 h 31"/>
                <a:gd name="T42" fmla="*/ 3 w 41"/>
                <a:gd name="T43" fmla="*/ 23 h 31"/>
                <a:gd name="T44" fmla="*/ 3 w 41"/>
                <a:gd name="T45" fmla="*/ 23 h 31"/>
                <a:gd name="T46" fmla="*/ 3 w 41"/>
                <a:gd name="T47" fmla="*/ 25 h 31"/>
                <a:gd name="T48" fmla="*/ 3 w 41"/>
                <a:gd name="T49" fmla="*/ 25 h 31"/>
                <a:gd name="T50" fmla="*/ 4 w 41"/>
                <a:gd name="T51" fmla="*/ 27 h 31"/>
                <a:gd name="T52" fmla="*/ 4 w 41"/>
                <a:gd name="T53" fmla="*/ 27 h 31"/>
                <a:gd name="T54" fmla="*/ 9 w 41"/>
                <a:gd name="T55" fmla="*/ 28 h 31"/>
                <a:gd name="T56" fmla="*/ 9 w 41"/>
                <a:gd name="T57" fmla="*/ 28 h 31"/>
                <a:gd name="T58" fmla="*/ 22 w 41"/>
                <a:gd name="T59" fmla="*/ 24 h 31"/>
                <a:gd name="T60" fmla="*/ 22 w 41"/>
                <a:gd name="T61" fmla="*/ 24 h 31"/>
                <a:gd name="T62" fmla="*/ 22 w 41"/>
                <a:gd name="T63" fmla="*/ 24 h 31"/>
                <a:gd name="T64" fmla="*/ 22 w 41"/>
                <a:gd name="T65" fmla="*/ 24 h 31"/>
                <a:gd name="T66" fmla="*/ 17 w 41"/>
                <a:gd name="T67" fmla="*/ 22 h 31"/>
                <a:gd name="T68" fmla="*/ 17 w 41"/>
                <a:gd name="T69" fmla="*/ 22 h 31"/>
                <a:gd name="T70" fmla="*/ 9 w 41"/>
                <a:gd name="T71" fmla="*/ 21 h 31"/>
                <a:gd name="T72" fmla="*/ 9 w 41"/>
                <a:gd name="T73" fmla="*/ 21 h 31"/>
                <a:gd name="T74" fmla="*/ 9 w 41"/>
                <a:gd name="T75" fmla="*/ 21 h 31"/>
                <a:gd name="T76" fmla="*/ 24 w 41"/>
                <a:gd name="T77" fmla="*/ 23 h 31"/>
                <a:gd name="T78" fmla="*/ 38 w 41"/>
                <a:gd name="T79" fmla="*/ 8 h 31"/>
                <a:gd name="T80" fmla="*/ 38 w 41"/>
                <a:gd name="T81" fmla="*/ 8 h 31"/>
                <a:gd name="T82" fmla="*/ 37 w 41"/>
                <a:gd name="T83" fmla="*/ 5 h 31"/>
                <a:gd name="T84" fmla="*/ 37 w 41"/>
                <a:gd name="T85" fmla="*/ 5 h 31"/>
                <a:gd name="T86" fmla="*/ 34 w 41"/>
                <a:gd name="T87" fmla="*/ 3 h 31"/>
                <a:gd name="T88" fmla="*/ 34 w 41"/>
                <a:gd name="T89" fmla="*/ 3 h 31"/>
                <a:gd name="T90" fmla="*/ 29 w 41"/>
                <a:gd name="T91" fmla="*/ 8 h 31"/>
                <a:gd name="T92" fmla="*/ 29 w 41"/>
                <a:gd name="T93" fmla="*/ 8 h 31"/>
                <a:gd name="T94" fmla="*/ 24 w 41"/>
                <a:gd name="T9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" h="31">
                  <a:moveTo>
                    <a:pt x="0" y="25"/>
                  </a:moveTo>
                  <a:cubicBezTo>
                    <a:pt x="0" y="24"/>
                    <a:pt x="0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19"/>
                    <a:pt x="6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4" y="18"/>
                    <a:pt x="19" y="20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18"/>
                    <a:pt x="23" y="12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3"/>
                    <a:pt x="31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7" y="0"/>
                    <a:pt x="38" y="2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5"/>
                    <a:pt x="41" y="7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15"/>
                    <a:pt x="32" y="20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0" y="30"/>
                    <a:pt x="14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1"/>
                    <a:pt x="0" y="30"/>
                    <a:pt x="0" y="25"/>
                  </a:cubicBezTo>
                  <a:close/>
                  <a:moveTo>
                    <a:pt x="9" y="21"/>
                  </a:moveTo>
                  <a:cubicBezTo>
                    <a:pt x="6" y="21"/>
                    <a:pt x="4" y="21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28"/>
                    <a:pt x="7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3" y="28"/>
                    <a:pt x="17" y="27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0" y="23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5" y="22"/>
                    <a:pt x="12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24" y="23"/>
                  </a:moveTo>
                  <a:cubicBezTo>
                    <a:pt x="31" y="18"/>
                    <a:pt x="38" y="13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7"/>
                    <a:pt x="38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1" y="4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14"/>
                    <a:pt x="24" y="21"/>
                    <a:pt x="24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69" name="Freeform 355"/>
            <p:cNvSpPr/>
            <p:nvPr/>
          </p:nvSpPr>
          <p:spPr bwMode="auto">
            <a:xfrm>
              <a:off x="4895851" y="2771775"/>
              <a:ext cx="182563" cy="93663"/>
            </a:xfrm>
            <a:custGeom>
              <a:avLst/>
              <a:gdLst>
                <a:gd name="T0" fmla="*/ 36 w 49"/>
                <a:gd name="T1" fmla="*/ 5 h 25"/>
                <a:gd name="T2" fmla="*/ 26 w 49"/>
                <a:gd name="T3" fmla="*/ 18 h 25"/>
                <a:gd name="T4" fmla="*/ 7 w 49"/>
                <a:gd name="T5" fmla="*/ 12 h 25"/>
                <a:gd name="T6" fmla="*/ 28 w 49"/>
                <a:gd name="T7" fmla="*/ 20 h 25"/>
                <a:gd name="T8" fmla="*/ 47 w 49"/>
                <a:gd name="T9" fmla="*/ 5 h 25"/>
                <a:gd name="T10" fmla="*/ 36 w 49"/>
                <a:gd name="T1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5">
                  <a:moveTo>
                    <a:pt x="36" y="5"/>
                  </a:moveTo>
                  <a:cubicBezTo>
                    <a:pt x="30" y="11"/>
                    <a:pt x="26" y="18"/>
                    <a:pt x="26" y="18"/>
                  </a:cubicBezTo>
                  <a:cubicBezTo>
                    <a:pt x="26" y="18"/>
                    <a:pt x="13" y="5"/>
                    <a:pt x="7" y="12"/>
                  </a:cubicBezTo>
                  <a:cubicBezTo>
                    <a:pt x="0" y="18"/>
                    <a:pt x="14" y="25"/>
                    <a:pt x="28" y="20"/>
                  </a:cubicBezTo>
                  <a:cubicBezTo>
                    <a:pt x="38" y="17"/>
                    <a:pt x="49" y="14"/>
                    <a:pt x="47" y="5"/>
                  </a:cubicBezTo>
                  <a:cubicBezTo>
                    <a:pt x="46" y="1"/>
                    <a:pt x="41" y="0"/>
                    <a:pt x="36" y="5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0" name="Freeform 356"/>
            <p:cNvSpPr>
              <a:spLocks noEditPoints="1"/>
            </p:cNvSpPr>
            <p:nvPr/>
          </p:nvSpPr>
          <p:spPr bwMode="auto">
            <a:xfrm>
              <a:off x="4906963" y="2771775"/>
              <a:ext cx="171450" cy="87313"/>
            </a:xfrm>
            <a:custGeom>
              <a:avLst/>
              <a:gdLst>
                <a:gd name="T0" fmla="*/ 0 w 46"/>
                <a:gd name="T1" fmla="*/ 15 h 23"/>
                <a:gd name="T2" fmla="*/ 3 w 46"/>
                <a:gd name="T3" fmla="*/ 11 h 23"/>
                <a:gd name="T4" fmla="*/ 3 w 46"/>
                <a:gd name="T5" fmla="*/ 11 h 23"/>
                <a:gd name="T6" fmla="*/ 8 w 46"/>
                <a:gd name="T7" fmla="*/ 8 h 23"/>
                <a:gd name="T8" fmla="*/ 8 w 46"/>
                <a:gd name="T9" fmla="*/ 8 h 23"/>
                <a:gd name="T10" fmla="*/ 23 w 46"/>
                <a:gd name="T11" fmla="*/ 16 h 23"/>
                <a:gd name="T12" fmla="*/ 23 w 46"/>
                <a:gd name="T13" fmla="*/ 16 h 23"/>
                <a:gd name="T14" fmla="*/ 32 w 46"/>
                <a:gd name="T15" fmla="*/ 4 h 23"/>
                <a:gd name="T16" fmla="*/ 32 w 46"/>
                <a:gd name="T17" fmla="*/ 4 h 23"/>
                <a:gd name="T18" fmla="*/ 39 w 46"/>
                <a:gd name="T19" fmla="*/ 0 h 23"/>
                <a:gd name="T20" fmla="*/ 39 w 46"/>
                <a:gd name="T21" fmla="*/ 0 h 23"/>
                <a:gd name="T22" fmla="*/ 45 w 46"/>
                <a:gd name="T23" fmla="*/ 5 h 23"/>
                <a:gd name="T24" fmla="*/ 45 w 46"/>
                <a:gd name="T25" fmla="*/ 5 h 23"/>
                <a:gd name="T26" fmla="*/ 46 w 46"/>
                <a:gd name="T27" fmla="*/ 7 h 23"/>
                <a:gd name="T28" fmla="*/ 46 w 46"/>
                <a:gd name="T29" fmla="*/ 7 h 23"/>
                <a:gd name="T30" fmla="*/ 25 w 46"/>
                <a:gd name="T31" fmla="*/ 22 h 23"/>
                <a:gd name="T32" fmla="*/ 25 w 46"/>
                <a:gd name="T33" fmla="*/ 22 h 23"/>
                <a:gd name="T34" fmla="*/ 15 w 46"/>
                <a:gd name="T35" fmla="*/ 23 h 23"/>
                <a:gd name="T36" fmla="*/ 15 w 46"/>
                <a:gd name="T37" fmla="*/ 23 h 23"/>
                <a:gd name="T38" fmla="*/ 0 w 46"/>
                <a:gd name="T39" fmla="*/ 15 h 23"/>
                <a:gd name="T40" fmla="*/ 8 w 46"/>
                <a:gd name="T41" fmla="*/ 11 h 23"/>
                <a:gd name="T42" fmla="*/ 5 w 46"/>
                <a:gd name="T43" fmla="*/ 13 h 23"/>
                <a:gd name="T44" fmla="*/ 5 w 46"/>
                <a:gd name="T45" fmla="*/ 13 h 23"/>
                <a:gd name="T46" fmla="*/ 3 w 46"/>
                <a:gd name="T47" fmla="*/ 15 h 23"/>
                <a:gd name="T48" fmla="*/ 3 w 46"/>
                <a:gd name="T49" fmla="*/ 15 h 23"/>
                <a:gd name="T50" fmla="*/ 6 w 46"/>
                <a:gd name="T51" fmla="*/ 18 h 23"/>
                <a:gd name="T52" fmla="*/ 6 w 46"/>
                <a:gd name="T53" fmla="*/ 18 h 23"/>
                <a:gd name="T54" fmla="*/ 15 w 46"/>
                <a:gd name="T55" fmla="*/ 20 h 23"/>
                <a:gd name="T56" fmla="*/ 15 w 46"/>
                <a:gd name="T57" fmla="*/ 20 h 23"/>
                <a:gd name="T58" fmla="*/ 22 w 46"/>
                <a:gd name="T59" fmla="*/ 19 h 23"/>
                <a:gd name="T60" fmla="*/ 22 w 46"/>
                <a:gd name="T61" fmla="*/ 19 h 23"/>
                <a:gd name="T62" fmla="*/ 22 w 46"/>
                <a:gd name="T63" fmla="*/ 19 h 23"/>
                <a:gd name="T64" fmla="*/ 22 w 46"/>
                <a:gd name="T65" fmla="*/ 19 h 23"/>
                <a:gd name="T66" fmla="*/ 17 w 46"/>
                <a:gd name="T67" fmla="*/ 15 h 23"/>
                <a:gd name="T68" fmla="*/ 17 w 46"/>
                <a:gd name="T69" fmla="*/ 15 h 23"/>
                <a:gd name="T70" fmla="*/ 8 w 46"/>
                <a:gd name="T71" fmla="*/ 11 h 23"/>
                <a:gd name="T72" fmla="*/ 8 w 46"/>
                <a:gd name="T73" fmla="*/ 11 h 23"/>
                <a:gd name="T74" fmla="*/ 8 w 46"/>
                <a:gd name="T75" fmla="*/ 11 h 23"/>
                <a:gd name="T76" fmla="*/ 25 w 46"/>
                <a:gd name="T77" fmla="*/ 19 h 23"/>
                <a:gd name="T78" fmla="*/ 43 w 46"/>
                <a:gd name="T79" fmla="*/ 7 h 23"/>
                <a:gd name="T80" fmla="*/ 43 w 46"/>
                <a:gd name="T81" fmla="*/ 7 h 23"/>
                <a:gd name="T82" fmla="*/ 42 w 46"/>
                <a:gd name="T83" fmla="*/ 6 h 23"/>
                <a:gd name="T84" fmla="*/ 42 w 46"/>
                <a:gd name="T85" fmla="*/ 6 h 23"/>
                <a:gd name="T86" fmla="*/ 39 w 46"/>
                <a:gd name="T87" fmla="*/ 3 h 23"/>
                <a:gd name="T88" fmla="*/ 39 w 46"/>
                <a:gd name="T89" fmla="*/ 3 h 23"/>
                <a:gd name="T90" fmla="*/ 34 w 46"/>
                <a:gd name="T91" fmla="*/ 6 h 23"/>
                <a:gd name="T92" fmla="*/ 34 w 46"/>
                <a:gd name="T93" fmla="*/ 6 h 23"/>
                <a:gd name="T94" fmla="*/ 25 w 46"/>
                <a:gd name="T9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" h="23">
                  <a:moveTo>
                    <a:pt x="0" y="15"/>
                  </a:moveTo>
                  <a:cubicBezTo>
                    <a:pt x="0" y="13"/>
                    <a:pt x="1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9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4" y="9"/>
                    <a:pt x="20" y="13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3"/>
                    <a:pt x="27" y="8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1"/>
                    <a:pt x="37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2" y="0"/>
                    <a:pt x="45" y="2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16"/>
                    <a:pt x="34" y="19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2" y="23"/>
                    <a:pt x="18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7" y="23"/>
                    <a:pt x="1" y="20"/>
                    <a:pt x="0" y="15"/>
                  </a:cubicBezTo>
                  <a:close/>
                  <a:moveTo>
                    <a:pt x="8" y="11"/>
                  </a:moveTo>
                  <a:cubicBezTo>
                    <a:pt x="7" y="11"/>
                    <a:pt x="6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4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20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20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0" y="17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13"/>
                    <a:pt x="11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25" y="19"/>
                  </a:moveTo>
                  <a:cubicBezTo>
                    <a:pt x="34" y="16"/>
                    <a:pt x="43" y="13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4"/>
                    <a:pt x="41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6" y="4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29" y="11"/>
                    <a:pt x="25" y="17"/>
                    <a:pt x="25" y="1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1" name="Freeform 357"/>
            <p:cNvSpPr/>
            <p:nvPr/>
          </p:nvSpPr>
          <p:spPr bwMode="auto">
            <a:xfrm>
              <a:off x="4706938" y="2284413"/>
              <a:ext cx="150813" cy="168275"/>
            </a:xfrm>
            <a:custGeom>
              <a:avLst/>
              <a:gdLst>
                <a:gd name="T0" fmla="*/ 22 w 40"/>
                <a:gd name="T1" fmla="*/ 10 h 45"/>
                <a:gd name="T2" fmla="*/ 23 w 40"/>
                <a:gd name="T3" fmla="*/ 28 h 45"/>
                <a:gd name="T4" fmla="*/ 2 w 40"/>
                <a:gd name="T5" fmla="*/ 35 h 45"/>
                <a:gd name="T6" fmla="*/ 26 w 40"/>
                <a:gd name="T7" fmla="*/ 28 h 45"/>
                <a:gd name="T8" fmla="*/ 32 w 40"/>
                <a:gd name="T9" fmla="*/ 3 h 45"/>
                <a:gd name="T10" fmla="*/ 22 w 40"/>
                <a:gd name="T1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45">
                  <a:moveTo>
                    <a:pt x="22" y="10"/>
                  </a:moveTo>
                  <a:cubicBezTo>
                    <a:pt x="21" y="19"/>
                    <a:pt x="23" y="28"/>
                    <a:pt x="23" y="28"/>
                  </a:cubicBezTo>
                  <a:cubicBezTo>
                    <a:pt x="23" y="28"/>
                    <a:pt x="3" y="25"/>
                    <a:pt x="2" y="35"/>
                  </a:cubicBezTo>
                  <a:cubicBezTo>
                    <a:pt x="0" y="45"/>
                    <a:pt x="17" y="42"/>
                    <a:pt x="26" y="28"/>
                  </a:cubicBezTo>
                  <a:cubicBezTo>
                    <a:pt x="32" y="19"/>
                    <a:pt x="40" y="9"/>
                    <a:pt x="32" y="3"/>
                  </a:cubicBezTo>
                  <a:cubicBezTo>
                    <a:pt x="29" y="0"/>
                    <a:pt x="23" y="2"/>
                    <a:pt x="22" y="10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2" name="Freeform 358"/>
            <p:cNvSpPr>
              <a:spLocks noEditPoints="1"/>
            </p:cNvSpPr>
            <p:nvPr/>
          </p:nvSpPr>
          <p:spPr bwMode="auto">
            <a:xfrm>
              <a:off x="4706938" y="2284413"/>
              <a:ext cx="139700" cy="157163"/>
            </a:xfrm>
            <a:custGeom>
              <a:avLst/>
              <a:gdLst>
                <a:gd name="T0" fmla="*/ 2 w 37"/>
                <a:gd name="T1" fmla="*/ 41 h 42"/>
                <a:gd name="T2" fmla="*/ 0 w 37"/>
                <a:gd name="T3" fmla="*/ 36 h 42"/>
                <a:gd name="T4" fmla="*/ 0 w 37"/>
                <a:gd name="T5" fmla="*/ 36 h 42"/>
                <a:gd name="T6" fmla="*/ 0 w 37"/>
                <a:gd name="T7" fmla="*/ 35 h 42"/>
                <a:gd name="T8" fmla="*/ 0 w 37"/>
                <a:gd name="T9" fmla="*/ 35 h 42"/>
                <a:gd name="T10" fmla="*/ 18 w 37"/>
                <a:gd name="T11" fmla="*/ 26 h 42"/>
                <a:gd name="T12" fmla="*/ 18 w 37"/>
                <a:gd name="T13" fmla="*/ 26 h 42"/>
                <a:gd name="T14" fmla="*/ 21 w 37"/>
                <a:gd name="T15" fmla="*/ 26 h 42"/>
                <a:gd name="T16" fmla="*/ 21 w 37"/>
                <a:gd name="T17" fmla="*/ 26 h 42"/>
                <a:gd name="T18" fmla="*/ 20 w 37"/>
                <a:gd name="T19" fmla="*/ 16 h 42"/>
                <a:gd name="T20" fmla="*/ 20 w 37"/>
                <a:gd name="T21" fmla="*/ 16 h 42"/>
                <a:gd name="T22" fmla="*/ 21 w 37"/>
                <a:gd name="T23" fmla="*/ 10 h 42"/>
                <a:gd name="T24" fmla="*/ 21 w 37"/>
                <a:gd name="T25" fmla="*/ 10 h 42"/>
                <a:gd name="T26" fmla="*/ 29 w 37"/>
                <a:gd name="T27" fmla="*/ 0 h 42"/>
                <a:gd name="T28" fmla="*/ 29 w 37"/>
                <a:gd name="T29" fmla="*/ 0 h 42"/>
                <a:gd name="T30" fmla="*/ 33 w 37"/>
                <a:gd name="T31" fmla="*/ 2 h 42"/>
                <a:gd name="T32" fmla="*/ 33 w 37"/>
                <a:gd name="T33" fmla="*/ 2 h 42"/>
                <a:gd name="T34" fmla="*/ 37 w 37"/>
                <a:gd name="T35" fmla="*/ 9 h 42"/>
                <a:gd name="T36" fmla="*/ 37 w 37"/>
                <a:gd name="T37" fmla="*/ 9 h 42"/>
                <a:gd name="T38" fmla="*/ 27 w 37"/>
                <a:gd name="T39" fmla="*/ 29 h 42"/>
                <a:gd name="T40" fmla="*/ 27 w 37"/>
                <a:gd name="T41" fmla="*/ 29 h 42"/>
                <a:gd name="T42" fmla="*/ 7 w 37"/>
                <a:gd name="T43" fmla="*/ 42 h 42"/>
                <a:gd name="T44" fmla="*/ 7 w 37"/>
                <a:gd name="T45" fmla="*/ 42 h 42"/>
                <a:gd name="T46" fmla="*/ 2 w 37"/>
                <a:gd name="T47" fmla="*/ 41 h 42"/>
                <a:gd name="T48" fmla="*/ 3 w 37"/>
                <a:gd name="T49" fmla="*/ 35 h 42"/>
                <a:gd name="T50" fmla="*/ 3 w 37"/>
                <a:gd name="T51" fmla="*/ 36 h 42"/>
                <a:gd name="T52" fmla="*/ 3 w 37"/>
                <a:gd name="T53" fmla="*/ 36 h 42"/>
                <a:gd name="T54" fmla="*/ 7 w 37"/>
                <a:gd name="T55" fmla="*/ 39 h 42"/>
                <a:gd name="T56" fmla="*/ 7 w 37"/>
                <a:gd name="T57" fmla="*/ 39 h 42"/>
                <a:gd name="T58" fmla="*/ 23 w 37"/>
                <a:gd name="T59" fmla="*/ 29 h 42"/>
                <a:gd name="T60" fmla="*/ 23 w 37"/>
                <a:gd name="T61" fmla="*/ 29 h 42"/>
                <a:gd name="T62" fmla="*/ 23 w 37"/>
                <a:gd name="T63" fmla="*/ 29 h 42"/>
                <a:gd name="T64" fmla="*/ 23 w 37"/>
                <a:gd name="T65" fmla="*/ 29 h 42"/>
                <a:gd name="T66" fmla="*/ 18 w 37"/>
                <a:gd name="T67" fmla="*/ 29 h 42"/>
                <a:gd name="T68" fmla="*/ 18 w 37"/>
                <a:gd name="T69" fmla="*/ 29 h 42"/>
                <a:gd name="T70" fmla="*/ 18 w 37"/>
                <a:gd name="T71" fmla="*/ 29 h 42"/>
                <a:gd name="T72" fmla="*/ 18 w 37"/>
                <a:gd name="T73" fmla="*/ 29 h 42"/>
                <a:gd name="T74" fmla="*/ 3 w 37"/>
                <a:gd name="T75" fmla="*/ 35 h 42"/>
                <a:gd name="T76" fmla="*/ 23 w 37"/>
                <a:gd name="T77" fmla="*/ 16 h 42"/>
                <a:gd name="T78" fmla="*/ 24 w 37"/>
                <a:gd name="T79" fmla="*/ 27 h 42"/>
                <a:gd name="T80" fmla="*/ 24 w 37"/>
                <a:gd name="T81" fmla="*/ 27 h 42"/>
                <a:gd name="T82" fmla="*/ 24 w 37"/>
                <a:gd name="T83" fmla="*/ 27 h 42"/>
                <a:gd name="T84" fmla="*/ 24 w 37"/>
                <a:gd name="T85" fmla="*/ 27 h 42"/>
                <a:gd name="T86" fmla="*/ 34 w 37"/>
                <a:gd name="T87" fmla="*/ 9 h 42"/>
                <a:gd name="T88" fmla="*/ 34 w 37"/>
                <a:gd name="T89" fmla="*/ 9 h 42"/>
                <a:gd name="T90" fmla="*/ 31 w 37"/>
                <a:gd name="T91" fmla="*/ 4 h 42"/>
                <a:gd name="T92" fmla="*/ 31 w 37"/>
                <a:gd name="T93" fmla="*/ 4 h 42"/>
                <a:gd name="T94" fmla="*/ 29 w 37"/>
                <a:gd name="T95" fmla="*/ 3 h 42"/>
                <a:gd name="T96" fmla="*/ 29 w 37"/>
                <a:gd name="T97" fmla="*/ 3 h 42"/>
                <a:gd name="T98" fmla="*/ 24 w 37"/>
                <a:gd name="T99" fmla="*/ 11 h 42"/>
                <a:gd name="T100" fmla="*/ 24 w 37"/>
                <a:gd name="T101" fmla="*/ 11 h 42"/>
                <a:gd name="T102" fmla="*/ 23 w 37"/>
                <a:gd name="T103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42">
                  <a:moveTo>
                    <a:pt x="2" y="41"/>
                  </a:moveTo>
                  <a:cubicBezTo>
                    <a:pt x="1" y="40"/>
                    <a:pt x="0" y="38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27"/>
                    <a:pt x="12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4"/>
                    <a:pt x="20" y="20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25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2" y="1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6" y="4"/>
                    <a:pt x="37" y="6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5"/>
                    <a:pt x="31" y="22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1" y="38"/>
                    <a:pt x="13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5" y="42"/>
                    <a:pt x="3" y="42"/>
                    <a:pt x="2" y="41"/>
                  </a:cubicBezTo>
                  <a:close/>
                  <a:moveTo>
                    <a:pt x="3" y="35"/>
                  </a:move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9"/>
                    <a:pt x="4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1" y="39"/>
                    <a:pt x="18" y="36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1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2" y="29"/>
                    <a:pt x="4" y="31"/>
                    <a:pt x="3" y="35"/>
                  </a:cubicBezTo>
                  <a:close/>
                  <a:moveTo>
                    <a:pt x="23" y="16"/>
                  </a:moveTo>
                  <a:cubicBezTo>
                    <a:pt x="23" y="22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9" y="21"/>
                    <a:pt x="34" y="14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7"/>
                    <a:pt x="33" y="6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3"/>
                    <a:pt x="24" y="5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2"/>
                    <a:pt x="23" y="14"/>
                    <a:pt x="23" y="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3" name="Freeform 359"/>
            <p:cNvSpPr/>
            <p:nvPr/>
          </p:nvSpPr>
          <p:spPr bwMode="auto">
            <a:xfrm>
              <a:off x="4906963" y="2565400"/>
              <a:ext cx="195263" cy="82550"/>
            </a:xfrm>
            <a:custGeom>
              <a:avLst/>
              <a:gdLst>
                <a:gd name="T0" fmla="*/ 40 w 52"/>
                <a:gd name="T1" fmla="*/ 8 h 22"/>
                <a:gd name="T2" fmla="*/ 26 w 52"/>
                <a:gd name="T3" fmla="*/ 18 h 22"/>
                <a:gd name="T4" fmla="*/ 9 w 52"/>
                <a:gd name="T5" fmla="*/ 4 h 22"/>
                <a:gd name="T6" fmla="*/ 27 w 52"/>
                <a:gd name="T7" fmla="*/ 21 h 22"/>
                <a:gd name="T8" fmla="*/ 52 w 52"/>
                <a:gd name="T9" fmla="*/ 12 h 22"/>
                <a:gd name="T10" fmla="*/ 40 w 52"/>
                <a:gd name="T11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2">
                  <a:moveTo>
                    <a:pt x="40" y="8"/>
                  </a:moveTo>
                  <a:cubicBezTo>
                    <a:pt x="32" y="12"/>
                    <a:pt x="26" y="18"/>
                    <a:pt x="26" y="18"/>
                  </a:cubicBezTo>
                  <a:cubicBezTo>
                    <a:pt x="26" y="18"/>
                    <a:pt x="18" y="0"/>
                    <a:pt x="9" y="4"/>
                  </a:cubicBezTo>
                  <a:cubicBezTo>
                    <a:pt x="0" y="8"/>
                    <a:pt x="11" y="21"/>
                    <a:pt x="27" y="21"/>
                  </a:cubicBezTo>
                  <a:cubicBezTo>
                    <a:pt x="38" y="21"/>
                    <a:pt x="51" y="22"/>
                    <a:pt x="52" y="12"/>
                  </a:cubicBezTo>
                  <a:cubicBezTo>
                    <a:pt x="52" y="8"/>
                    <a:pt x="48" y="4"/>
                    <a:pt x="40" y="8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4" name="Freeform 360"/>
            <p:cNvSpPr>
              <a:spLocks noEditPoints="1"/>
            </p:cNvSpPr>
            <p:nvPr/>
          </p:nvSpPr>
          <p:spPr bwMode="auto">
            <a:xfrm>
              <a:off x="4921251" y="2573338"/>
              <a:ext cx="184150" cy="74613"/>
            </a:xfrm>
            <a:custGeom>
              <a:avLst/>
              <a:gdLst>
                <a:gd name="T0" fmla="*/ 23 w 49"/>
                <a:gd name="T1" fmla="*/ 20 h 20"/>
                <a:gd name="T2" fmla="*/ 0 w 49"/>
                <a:gd name="T3" fmla="*/ 6 h 20"/>
                <a:gd name="T4" fmla="*/ 0 w 49"/>
                <a:gd name="T5" fmla="*/ 6 h 20"/>
                <a:gd name="T6" fmla="*/ 4 w 49"/>
                <a:gd name="T7" fmla="*/ 1 h 20"/>
                <a:gd name="T8" fmla="*/ 4 w 49"/>
                <a:gd name="T9" fmla="*/ 1 h 20"/>
                <a:gd name="T10" fmla="*/ 7 w 49"/>
                <a:gd name="T11" fmla="*/ 0 h 20"/>
                <a:gd name="T12" fmla="*/ 7 w 49"/>
                <a:gd name="T13" fmla="*/ 0 h 20"/>
                <a:gd name="T14" fmla="*/ 22 w 49"/>
                <a:gd name="T15" fmla="*/ 14 h 20"/>
                <a:gd name="T16" fmla="*/ 22 w 49"/>
                <a:gd name="T17" fmla="*/ 14 h 20"/>
                <a:gd name="T18" fmla="*/ 36 w 49"/>
                <a:gd name="T19" fmla="*/ 5 h 20"/>
                <a:gd name="T20" fmla="*/ 36 w 49"/>
                <a:gd name="T21" fmla="*/ 5 h 20"/>
                <a:gd name="T22" fmla="*/ 42 w 49"/>
                <a:gd name="T23" fmla="*/ 3 h 20"/>
                <a:gd name="T24" fmla="*/ 42 w 49"/>
                <a:gd name="T25" fmla="*/ 3 h 20"/>
                <a:gd name="T26" fmla="*/ 49 w 49"/>
                <a:gd name="T27" fmla="*/ 10 h 20"/>
                <a:gd name="T28" fmla="*/ 49 w 49"/>
                <a:gd name="T29" fmla="*/ 10 h 20"/>
                <a:gd name="T30" fmla="*/ 49 w 49"/>
                <a:gd name="T31" fmla="*/ 11 h 20"/>
                <a:gd name="T32" fmla="*/ 49 w 49"/>
                <a:gd name="T33" fmla="*/ 11 h 20"/>
                <a:gd name="T34" fmla="*/ 43 w 49"/>
                <a:gd name="T35" fmla="*/ 19 h 20"/>
                <a:gd name="T36" fmla="*/ 43 w 49"/>
                <a:gd name="T37" fmla="*/ 19 h 20"/>
                <a:gd name="T38" fmla="*/ 31 w 49"/>
                <a:gd name="T39" fmla="*/ 20 h 20"/>
                <a:gd name="T40" fmla="*/ 31 w 49"/>
                <a:gd name="T41" fmla="*/ 20 h 20"/>
                <a:gd name="T42" fmla="*/ 23 w 49"/>
                <a:gd name="T43" fmla="*/ 20 h 20"/>
                <a:gd name="T44" fmla="*/ 42 w 49"/>
                <a:gd name="T45" fmla="*/ 16 h 20"/>
                <a:gd name="T46" fmla="*/ 46 w 49"/>
                <a:gd name="T47" fmla="*/ 10 h 20"/>
                <a:gd name="T48" fmla="*/ 46 w 49"/>
                <a:gd name="T49" fmla="*/ 10 h 20"/>
                <a:gd name="T50" fmla="*/ 46 w 49"/>
                <a:gd name="T51" fmla="*/ 10 h 20"/>
                <a:gd name="T52" fmla="*/ 46 w 49"/>
                <a:gd name="T53" fmla="*/ 10 h 20"/>
                <a:gd name="T54" fmla="*/ 42 w 49"/>
                <a:gd name="T55" fmla="*/ 6 h 20"/>
                <a:gd name="T56" fmla="*/ 42 w 49"/>
                <a:gd name="T57" fmla="*/ 6 h 20"/>
                <a:gd name="T58" fmla="*/ 37 w 49"/>
                <a:gd name="T59" fmla="*/ 8 h 20"/>
                <a:gd name="T60" fmla="*/ 37 w 49"/>
                <a:gd name="T61" fmla="*/ 8 h 20"/>
                <a:gd name="T62" fmla="*/ 36 w 49"/>
                <a:gd name="T63" fmla="*/ 6 h 20"/>
                <a:gd name="T64" fmla="*/ 37 w 49"/>
                <a:gd name="T65" fmla="*/ 8 h 20"/>
                <a:gd name="T66" fmla="*/ 23 w 49"/>
                <a:gd name="T67" fmla="*/ 17 h 20"/>
                <a:gd name="T68" fmla="*/ 23 w 49"/>
                <a:gd name="T69" fmla="*/ 17 h 20"/>
                <a:gd name="T70" fmla="*/ 31 w 49"/>
                <a:gd name="T71" fmla="*/ 17 h 20"/>
                <a:gd name="T72" fmla="*/ 31 w 49"/>
                <a:gd name="T73" fmla="*/ 17 h 20"/>
                <a:gd name="T74" fmla="*/ 42 w 49"/>
                <a:gd name="T75" fmla="*/ 16 h 20"/>
                <a:gd name="T76" fmla="*/ 7 w 49"/>
                <a:gd name="T77" fmla="*/ 3 h 20"/>
                <a:gd name="T78" fmla="*/ 5 w 49"/>
                <a:gd name="T79" fmla="*/ 4 h 20"/>
                <a:gd name="T80" fmla="*/ 5 w 49"/>
                <a:gd name="T81" fmla="*/ 4 h 20"/>
                <a:gd name="T82" fmla="*/ 3 w 49"/>
                <a:gd name="T83" fmla="*/ 6 h 20"/>
                <a:gd name="T84" fmla="*/ 3 w 49"/>
                <a:gd name="T85" fmla="*/ 6 h 20"/>
                <a:gd name="T86" fmla="*/ 8 w 49"/>
                <a:gd name="T87" fmla="*/ 13 h 20"/>
                <a:gd name="T88" fmla="*/ 8 w 49"/>
                <a:gd name="T89" fmla="*/ 13 h 20"/>
                <a:gd name="T90" fmla="*/ 21 w 49"/>
                <a:gd name="T91" fmla="*/ 17 h 20"/>
                <a:gd name="T92" fmla="*/ 21 w 49"/>
                <a:gd name="T93" fmla="*/ 17 h 20"/>
                <a:gd name="T94" fmla="*/ 20 w 49"/>
                <a:gd name="T95" fmla="*/ 17 h 20"/>
                <a:gd name="T96" fmla="*/ 20 w 49"/>
                <a:gd name="T97" fmla="*/ 17 h 20"/>
                <a:gd name="T98" fmla="*/ 16 w 49"/>
                <a:gd name="T99" fmla="*/ 10 h 20"/>
                <a:gd name="T100" fmla="*/ 16 w 49"/>
                <a:gd name="T101" fmla="*/ 10 h 20"/>
                <a:gd name="T102" fmla="*/ 8 w 49"/>
                <a:gd name="T103" fmla="*/ 3 h 20"/>
                <a:gd name="T104" fmla="*/ 8 w 49"/>
                <a:gd name="T105" fmla="*/ 3 h 20"/>
                <a:gd name="T106" fmla="*/ 7 w 49"/>
                <a:gd name="T10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20">
                  <a:moveTo>
                    <a:pt x="23" y="20"/>
                  </a:moveTo>
                  <a:cubicBezTo>
                    <a:pt x="10" y="20"/>
                    <a:pt x="0" y="1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5" y="1"/>
                    <a:pt x="20" y="10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5" y="12"/>
                    <a:pt x="30" y="8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8" y="4"/>
                    <a:pt x="40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6" y="3"/>
                    <a:pt x="49" y="6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5"/>
                    <a:pt x="46" y="18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39" y="20"/>
                    <a:pt x="35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28" y="20"/>
                    <a:pt x="25" y="20"/>
                    <a:pt x="23" y="20"/>
                  </a:cubicBezTo>
                  <a:close/>
                  <a:moveTo>
                    <a:pt x="42" y="16"/>
                  </a:moveTo>
                  <a:cubicBezTo>
                    <a:pt x="44" y="15"/>
                    <a:pt x="46" y="14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8"/>
                    <a:pt x="45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39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29" y="11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17"/>
                    <a:pt x="28" y="18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5" y="18"/>
                    <a:pt x="39" y="17"/>
                    <a:pt x="42" y="16"/>
                  </a:cubicBezTo>
                  <a:close/>
                  <a:moveTo>
                    <a:pt x="7" y="3"/>
                  </a:moveTo>
                  <a:cubicBezTo>
                    <a:pt x="7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5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2" y="15"/>
                    <a:pt x="16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3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4" y="6"/>
                    <a:pt x="11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5" name="Freeform 361"/>
            <p:cNvSpPr/>
            <p:nvPr/>
          </p:nvSpPr>
          <p:spPr bwMode="auto">
            <a:xfrm>
              <a:off x="4552951" y="2081213"/>
              <a:ext cx="225425" cy="209550"/>
            </a:xfrm>
            <a:custGeom>
              <a:avLst/>
              <a:gdLst>
                <a:gd name="T0" fmla="*/ 22 w 60"/>
                <a:gd name="T1" fmla="*/ 22 h 56"/>
                <a:gd name="T2" fmla="*/ 39 w 60"/>
                <a:gd name="T3" fmla="*/ 1 h 56"/>
                <a:gd name="T4" fmla="*/ 36 w 60"/>
                <a:gd name="T5" fmla="*/ 56 h 56"/>
                <a:gd name="T6" fmla="*/ 16 w 60"/>
                <a:gd name="T7" fmla="*/ 45 h 56"/>
                <a:gd name="T8" fmla="*/ 7 w 60"/>
                <a:gd name="T9" fmla="*/ 15 h 56"/>
                <a:gd name="T10" fmla="*/ 22 w 60"/>
                <a:gd name="T1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6">
                  <a:moveTo>
                    <a:pt x="22" y="22"/>
                  </a:moveTo>
                  <a:cubicBezTo>
                    <a:pt x="22" y="22"/>
                    <a:pt x="28" y="0"/>
                    <a:pt x="39" y="1"/>
                  </a:cubicBezTo>
                  <a:cubicBezTo>
                    <a:pt x="60" y="3"/>
                    <a:pt x="59" y="29"/>
                    <a:pt x="36" y="56"/>
                  </a:cubicBezTo>
                  <a:cubicBezTo>
                    <a:pt x="36" y="56"/>
                    <a:pt x="27" y="49"/>
                    <a:pt x="16" y="45"/>
                  </a:cubicBezTo>
                  <a:cubicBezTo>
                    <a:pt x="6" y="41"/>
                    <a:pt x="0" y="20"/>
                    <a:pt x="7" y="15"/>
                  </a:cubicBezTo>
                  <a:cubicBezTo>
                    <a:pt x="17" y="9"/>
                    <a:pt x="22" y="22"/>
                    <a:pt x="22" y="22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6" name="Freeform 362"/>
            <p:cNvSpPr>
              <a:spLocks noEditPoints="1"/>
            </p:cNvSpPr>
            <p:nvPr/>
          </p:nvSpPr>
          <p:spPr bwMode="auto">
            <a:xfrm>
              <a:off x="4564063" y="2078038"/>
              <a:ext cx="200025" cy="220663"/>
            </a:xfrm>
            <a:custGeom>
              <a:avLst/>
              <a:gdLst>
                <a:gd name="T0" fmla="*/ 33 w 53"/>
                <a:gd name="T1" fmla="*/ 58 h 59"/>
                <a:gd name="T2" fmla="*/ 13 w 53"/>
                <a:gd name="T3" fmla="*/ 47 h 59"/>
                <a:gd name="T4" fmla="*/ 13 w 53"/>
                <a:gd name="T5" fmla="*/ 47 h 59"/>
                <a:gd name="T6" fmla="*/ 0 w 53"/>
                <a:gd name="T7" fmla="*/ 25 h 59"/>
                <a:gd name="T8" fmla="*/ 0 w 53"/>
                <a:gd name="T9" fmla="*/ 25 h 59"/>
                <a:gd name="T10" fmla="*/ 4 w 53"/>
                <a:gd name="T11" fmla="*/ 15 h 59"/>
                <a:gd name="T12" fmla="*/ 4 w 53"/>
                <a:gd name="T13" fmla="*/ 15 h 59"/>
                <a:gd name="T14" fmla="*/ 10 w 53"/>
                <a:gd name="T15" fmla="*/ 13 h 59"/>
                <a:gd name="T16" fmla="*/ 10 w 53"/>
                <a:gd name="T17" fmla="*/ 13 h 59"/>
                <a:gd name="T18" fmla="*/ 19 w 53"/>
                <a:gd name="T19" fmla="*/ 19 h 59"/>
                <a:gd name="T20" fmla="*/ 19 w 53"/>
                <a:gd name="T21" fmla="*/ 19 h 59"/>
                <a:gd name="T22" fmla="*/ 22 w 53"/>
                <a:gd name="T23" fmla="*/ 12 h 59"/>
                <a:gd name="T24" fmla="*/ 22 w 53"/>
                <a:gd name="T25" fmla="*/ 12 h 59"/>
                <a:gd name="T26" fmla="*/ 35 w 53"/>
                <a:gd name="T27" fmla="*/ 0 h 59"/>
                <a:gd name="T28" fmla="*/ 35 w 53"/>
                <a:gd name="T29" fmla="*/ 0 h 59"/>
                <a:gd name="T30" fmla="*/ 36 w 53"/>
                <a:gd name="T31" fmla="*/ 0 h 59"/>
                <a:gd name="T32" fmla="*/ 36 w 53"/>
                <a:gd name="T33" fmla="*/ 0 h 59"/>
                <a:gd name="T34" fmla="*/ 53 w 53"/>
                <a:gd name="T35" fmla="*/ 19 h 59"/>
                <a:gd name="T36" fmla="*/ 53 w 53"/>
                <a:gd name="T37" fmla="*/ 19 h 59"/>
                <a:gd name="T38" fmla="*/ 35 w 53"/>
                <a:gd name="T39" fmla="*/ 58 h 59"/>
                <a:gd name="T40" fmla="*/ 35 w 53"/>
                <a:gd name="T41" fmla="*/ 58 h 59"/>
                <a:gd name="T42" fmla="*/ 33 w 53"/>
                <a:gd name="T43" fmla="*/ 59 h 59"/>
                <a:gd name="T44" fmla="*/ 33 w 53"/>
                <a:gd name="T45" fmla="*/ 59 h 59"/>
                <a:gd name="T46" fmla="*/ 33 w 53"/>
                <a:gd name="T47" fmla="*/ 58 h 59"/>
                <a:gd name="T48" fmla="*/ 10 w 53"/>
                <a:gd name="T49" fmla="*/ 16 h 59"/>
                <a:gd name="T50" fmla="*/ 5 w 53"/>
                <a:gd name="T51" fmla="*/ 18 h 59"/>
                <a:gd name="T52" fmla="*/ 5 w 53"/>
                <a:gd name="T53" fmla="*/ 18 h 59"/>
                <a:gd name="T54" fmla="*/ 3 w 53"/>
                <a:gd name="T55" fmla="*/ 25 h 59"/>
                <a:gd name="T56" fmla="*/ 3 w 53"/>
                <a:gd name="T57" fmla="*/ 25 h 59"/>
                <a:gd name="T58" fmla="*/ 14 w 53"/>
                <a:gd name="T59" fmla="*/ 45 h 59"/>
                <a:gd name="T60" fmla="*/ 14 w 53"/>
                <a:gd name="T61" fmla="*/ 45 h 59"/>
                <a:gd name="T62" fmla="*/ 33 w 53"/>
                <a:gd name="T63" fmla="*/ 55 h 59"/>
                <a:gd name="T64" fmla="*/ 33 w 53"/>
                <a:gd name="T65" fmla="*/ 55 h 59"/>
                <a:gd name="T66" fmla="*/ 50 w 53"/>
                <a:gd name="T67" fmla="*/ 19 h 59"/>
                <a:gd name="T68" fmla="*/ 50 w 53"/>
                <a:gd name="T69" fmla="*/ 19 h 59"/>
                <a:gd name="T70" fmla="*/ 36 w 53"/>
                <a:gd name="T71" fmla="*/ 3 h 59"/>
                <a:gd name="T72" fmla="*/ 36 w 53"/>
                <a:gd name="T73" fmla="*/ 3 h 59"/>
                <a:gd name="T74" fmla="*/ 35 w 53"/>
                <a:gd name="T75" fmla="*/ 3 h 59"/>
                <a:gd name="T76" fmla="*/ 35 w 53"/>
                <a:gd name="T77" fmla="*/ 3 h 59"/>
                <a:gd name="T78" fmla="*/ 25 w 53"/>
                <a:gd name="T79" fmla="*/ 13 h 59"/>
                <a:gd name="T80" fmla="*/ 25 w 53"/>
                <a:gd name="T81" fmla="*/ 13 h 59"/>
                <a:gd name="T82" fmla="*/ 20 w 53"/>
                <a:gd name="T83" fmla="*/ 24 h 59"/>
                <a:gd name="T84" fmla="*/ 20 w 53"/>
                <a:gd name="T85" fmla="*/ 24 h 59"/>
                <a:gd name="T86" fmla="*/ 19 w 53"/>
                <a:gd name="T87" fmla="*/ 25 h 59"/>
                <a:gd name="T88" fmla="*/ 19 w 53"/>
                <a:gd name="T89" fmla="*/ 25 h 59"/>
                <a:gd name="T90" fmla="*/ 18 w 53"/>
                <a:gd name="T91" fmla="*/ 24 h 59"/>
                <a:gd name="T92" fmla="*/ 18 w 53"/>
                <a:gd name="T93" fmla="*/ 24 h 59"/>
                <a:gd name="T94" fmla="*/ 10 w 53"/>
                <a:gd name="T95" fmla="*/ 16 h 59"/>
                <a:gd name="T96" fmla="*/ 10 w 53"/>
                <a:gd name="T97" fmla="*/ 16 h 59"/>
                <a:gd name="T98" fmla="*/ 10 w 53"/>
                <a:gd name="T99" fmla="*/ 16 h 59"/>
                <a:gd name="T100" fmla="*/ 19 w 53"/>
                <a:gd name="T101" fmla="*/ 23 h 59"/>
                <a:gd name="T102" fmla="*/ 20 w 53"/>
                <a:gd name="T103" fmla="*/ 23 h 59"/>
                <a:gd name="T104" fmla="*/ 19 w 53"/>
                <a:gd name="T105" fmla="*/ 2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59">
                  <a:moveTo>
                    <a:pt x="33" y="58"/>
                  </a:moveTo>
                  <a:cubicBezTo>
                    <a:pt x="33" y="58"/>
                    <a:pt x="23" y="51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5" y="44"/>
                    <a:pt x="0" y="3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1"/>
                    <a:pt x="1" y="17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6" y="14"/>
                    <a:pt x="8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4" y="13"/>
                    <a:pt x="17" y="17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7"/>
                    <a:pt x="21" y="14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6"/>
                    <a:pt x="29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7" y="1"/>
                    <a:pt x="53" y="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30"/>
                    <a:pt x="47" y="44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4" y="58"/>
                    <a:pt x="34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8"/>
                  </a:cubicBezTo>
                  <a:close/>
                  <a:moveTo>
                    <a:pt x="10" y="16"/>
                  </a:moveTo>
                  <a:cubicBezTo>
                    <a:pt x="8" y="16"/>
                    <a:pt x="7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21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32"/>
                    <a:pt x="8" y="42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23" y="48"/>
                    <a:pt x="30" y="53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44" y="41"/>
                    <a:pt x="50" y="28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0"/>
                    <a:pt x="45" y="4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1" y="3"/>
                    <a:pt x="27" y="8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2" y="18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5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  <a:moveTo>
                    <a:pt x="19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7" name="Freeform 397"/>
            <p:cNvSpPr/>
            <p:nvPr/>
          </p:nvSpPr>
          <p:spPr bwMode="auto">
            <a:xfrm>
              <a:off x="3494088" y="2647950"/>
              <a:ext cx="879475" cy="582613"/>
            </a:xfrm>
            <a:custGeom>
              <a:avLst/>
              <a:gdLst>
                <a:gd name="T0" fmla="*/ 231 w 234"/>
                <a:gd name="T1" fmla="*/ 154 h 155"/>
                <a:gd name="T2" fmla="*/ 143 w 234"/>
                <a:gd name="T3" fmla="*/ 80 h 155"/>
                <a:gd name="T4" fmla="*/ 143 w 234"/>
                <a:gd name="T5" fmla="*/ 80 h 155"/>
                <a:gd name="T6" fmla="*/ 143 w 234"/>
                <a:gd name="T7" fmla="*/ 80 h 155"/>
                <a:gd name="T8" fmla="*/ 84 w 234"/>
                <a:gd name="T9" fmla="*/ 27 h 155"/>
                <a:gd name="T10" fmla="*/ 84 w 234"/>
                <a:gd name="T11" fmla="*/ 27 h 155"/>
                <a:gd name="T12" fmla="*/ 38 w 234"/>
                <a:gd name="T13" fmla="*/ 3 h 155"/>
                <a:gd name="T14" fmla="*/ 38 w 234"/>
                <a:gd name="T15" fmla="*/ 3 h 155"/>
                <a:gd name="T16" fmla="*/ 2 w 234"/>
                <a:gd name="T17" fmla="*/ 9 h 155"/>
                <a:gd name="T18" fmla="*/ 2 w 234"/>
                <a:gd name="T19" fmla="*/ 9 h 155"/>
                <a:gd name="T20" fmla="*/ 0 w 234"/>
                <a:gd name="T21" fmla="*/ 8 h 155"/>
                <a:gd name="T22" fmla="*/ 0 w 234"/>
                <a:gd name="T23" fmla="*/ 8 h 155"/>
                <a:gd name="T24" fmla="*/ 1 w 234"/>
                <a:gd name="T25" fmla="*/ 6 h 155"/>
                <a:gd name="T26" fmla="*/ 1 w 234"/>
                <a:gd name="T27" fmla="*/ 6 h 155"/>
                <a:gd name="T28" fmla="*/ 38 w 234"/>
                <a:gd name="T29" fmla="*/ 0 h 155"/>
                <a:gd name="T30" fmla="*/ 38 w 234"/>
                <a:gd name="T31" fmla="*/ 0 h 155"/>
                <a:gd name="T32" fmla="*/ 87 w 234"/>
                <a:gd name="T33" fmla="*/ 25 h 155"/>
                <a:gd name="T34" fmla="*/ 87 w 234"/>
                <a:gd name="T35" fmla="*/ 25 h 155"/>
                <a:gd name="T36" fmla="*/ 87 w 234"/>
                <a:gd name="T37" fmla="*/ 25 h 155"/>
                <a:gd name="T38" fmla="*/ 144 w 234"/>
                <a:gd name="T39" fmla="*/ 78 h 155"/>
                <a:gd name="T40" fmla="*/ 144 w 234"/>
                <a:gd name="T41" fmla="*/ 78 h 155"/>
                <a:gd name="T42" fmla="*/ 234 w 234"/>
                <a:gd name="T43" fmla="*/ 153 h 155"/>
                <a:gd name="T44" fmla="*/ 234 w 234"/>
                <a:gd name="T45" fmla="*/ 153 h 155"/>
                <a:gd name="T46" fmla="*/ 234 w 234"/>
                <a:gd name="T47" fmla="*/ 153 h 155"/>
                <a:gd name="T48" fmla="*/ 233 w 234"/>
                <a:gd name="T49" fmla="*/ 155 h 155"/>
                <a:gd name="T50" fmla="*/ 233 w 234"/>
                <a:gd name="T51" fmla="*/ 155 h 155"/>
                <a:gd name="T52" fmla="*/ 232 w 234"/>
                <a:gd name="T53" fmla="*/ 155 h 155"/>
                <a:gd name="T54" fmla="*/ 232 w 234"/>
                <a:gd name="T55" fmla="*/ 155 h 155"/>
                <a:gd name="T56" fmla="*/ 231 w 234"/>
                <a:gd name="T57" fmla="*/ 15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55">
                  <a:moveTo>
                    <a:pt x="231" y="154"/>
                  </a:moveTo>
                  <a:cubicBezTo>
                    <a:pt x="219" y="115"/>
                    <a:pt x="181" y="98"/>
                    <a:pt x="143" y="80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17" y="67"/>
                    <a:pt x="99" y="48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69" y="9"/>
                    <a:pt x="55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28" y="3"/>
                    <a:pt x="16" y="6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5" y="3"/>
                    <a:pt x="27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6" y="0"/>
                    <a:pt x="71" y="7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102" y="46"/>
                    <a:pt x="119" y="64"/>
                    <a:pt x="144" y="78"/>
                  </a:cubicBezTo>
                  <a:cubicBezTo>
                    <a:pt x="144" y="78"/>
                    <a:pt x="144" y="78"/>
                    <a:pt x="144" y="78"/>
                  </a:cubicBezTo>
                  <a:cubicBezTo>
                    <a:pt x="182" y="95"/>
                    <a:pt x="221" y="113"/>
                    <a:pt x="234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4"/>
                    <a:pt x="233" y="155"/>
                    <a:pt x="233" y="155"/>
                  </a:cubicBezTo>
                  <a:cubicBezTo>
                    <a:pt x="233" y="155"/>
                    <a:pt x="233" y="155"/>
                    <a:pt x="233" y="155"/>
                  </a:cubicBezTo>
                  <a:cubicBezTo>
                    <a:pt x="232" y="155"/>
                    <a:pt x="232" y="155"/>
                    <a:pt x="232" y="155"/>
                  </a:cubicBezTo>
                  <a:cubicBezTo>
                    <a:pt x="232" y="155"/>
                    <a:pt x="232" y="155"/>
                    <a:pt x="232" y="155"/>
                  </a:cubicBezTo>
                  <a:cubicBezTo>
                    <a:pt x="231" y="155"/>
                    <a:pt x="231" y="155"/>
                    <a:pt x="231" y="15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8" name="Freeform 398"/>
            <p:cNvSpPr/>
            <p:nvPr/>
          </p:nvSpPr>
          <p:spPr bwMode="auto">
            <a:xfrm>
              <a:off x="4264026" y="3076575"/>
              <a:ext cx="131763" cy="153988"/>
            </a:xfrm>
            <a:custGeom>
              <a:avLst/>
              <a:gdLst>
                <a:gd name="T0" fmla="*/ 16 w 35"/>
                <a:gd name="T1" fmla="*/ 30 h 41"/>
                <a:gd name="T2" fmla="*/ 16 w 35"/>
                <a:gd name="T3" fmla="*/ 14 h 41"/>
                <a:gd name="T4" fmla="*/ 33 w 35"/>
                <a:gd name="T5" fmla="*/ 9 h 41"/>
                <a:gd name="T6" fmla="*/ 14 w 35"/>
                <a:gd name="T7" fmla="*/ 13 h 41"/>
                <a:gd name="T8" fmla="*/ 7 w 35"/>
                <a:gd name="T9" fmla="*/ 38 h 41"/>
                <a:gd name="T10" fmla="*/ 16 w 35"/>
                <a:gd name="T11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1">
                  <a:moveTo>
                    <a:pt x="16" y="30"/>
                  </a:moveTo>
                  <a:cubicBezTo>
                    <a:pt x="17" y="22"/>
                    <a:pt x="16" y="14"/>
                    <a:pt x="16" y="14"/>
                  </a:cubicBezTo>
                  <a:cubicBezTo>
                    <a:pt x="16" y="14"/>
                    <a:pt x="31" y="18"/>
                    <a:pt x="33" y="9"/>
                  </a:cubicBezTo>
                  <a:cubicBezTo>
                    <a:pt x="35" y="0"/>
                    <a:pt x="23" y="1"/>
                    <a:pt x="14" y="13"/>
                  </a:cubicBezTo>
                  <a:cubicBezTo>
                    <a:pt x="7" y="22"/>
                    <a:pt x="0" y="33"/>
                    <a:pt x="7" y="38"/>
                  </a:cubicBezTo>
                  <a:cubicBezTo>
                    <a:pt x="10" y="41"/>
                    <a:pt x="14" y="38"/>
                    <a:pt x="16" y="30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79" name="Freeform 399"/>
            <p:cNvSpPr>
              <a:spLocks noEditPoints="1"/>
            </p:cNvSpPr>
            <p:nvPr/>
          </p:nvSpPr>
          <p:spPr bwMode="auto">
            <a:xfrm>
              <a:off x="4275138" y="3079750"/>
              <a:ext cx="120650" cy="150813"/>
            </a:xfrm>
            <a:custGeom>
              <a:avLst/>
              <a:gdLst>
                <a:gd name="T0" fmla="*/ 3 w 32"/>
                <a:gd name="T1" fmla="*/ 39 h 40"/>
                <a:gd name="T2" fmla="*/ 0 w 32"/>
                <a:gd name="T3" fmla="*/ 31 h 40"/>
                <a:gd name="T4" fmla="*/ 0 w 32"/>
                <a:gd name="T5" fmla="*/ 31 h 40"/>
                <a:gd name="T6" fmla="*/ 10 w 32"/>
                <a:gd name="T7" fmla="*/ 11 h 40"/>
                <a:gd name="T8" fmla="*/ 10 w 32"/>
                <a:gd name="T9" fmla="*/ 11 h 40"/>
                <a:gd name="T10" fmla="*/ 26 w 32"/>
                <a:gd name="T11" fmla="*/ 0 h 40"/>
                <a:gd name="T12" fmla="*/ 26 w 32"/>
                <a:gd name="T13" fmla="*/ 0 h 40"/>
                <a:gd name="T14" fmla="*/ 30 w 32"/>
                <a:gd name="T15" fmla="*/ 2 h 40"/>
                <a:gd name="T16" fmla="*/ 30 w 32"/>
                <a:gd name="T17" fmla="*/ 2 h 40"/>
                <a:gd name="T18" fmla="*/ 32 w 32"/>
                <a:gd name="T19" fmla="*/ 6 h 40"/>
                <a:gd name="T20" fmla="*/ 32 w 32"/>
                <a:gd name="T21" fmla="*/ 6 h 40"/>
                <a:gd name="T22" fmla="*/ 32 w 32"/>
                <a:gd name="T23" fmla="*/ 8 h 40"/>
                <a:gd name="T24" fmla="*/ 32 w 32"/>
                <a:gd name="T25" fmla="*/ 8 h 40"/>
                <a:gd name="T26" fmla="*/ 20 w 32"/>
                <a:gd name="T27" fmla="*/ 15 h 40"/>
                <a:gd name="T28" fmla="*/ 20 w 32"/>
                <a:gd name="T29" fmla="*/ 15 h 40"/>
                <a:gd name="T30" fmla="*/ 15 w 32"/>
                <a:gd name="T31" fmla="*/ 15 h 40"/>
                <a:gd name="T32" fmla="*/ 15 w 32"/>
                <a:gd name="T33" fmla="*/ 15 h 40"/>
                <a:gd name="T34" fmla="*/ 15 w 32"/>
                <a:gd name="T35" fmla="*/ 20 h 40"/>
                <a:gd name="T36" fmla="*/ 15 w 32"/>
                <a:gd name="T37" fmla="*/ 20 h 40"/>
                <a:gd name="T38" fmla="*/ 14 w 32"/>
                <a:gd name="T39" fmla="*/ 29 h 40"/>
                <a:gd name="T40" fmla="*/ 14 w 32"/>
                <a:gd name="T41" fmla="*/ 29 h 40"/>
                <a:gd name="T42" fmla="*/ 6 w 32"/>
                <a:gd name="T43" fmla="*/ 40 h 40"/>
                <a:gd name="T44" fmla="*/ 6 w 32"/>
                <a:gd name="T45" fmla="*/ 40 h 40"/>
                <a:gd name="T46" fmla="*/ 6 w 32"/>
                <a:gd name="T47" fmla="*/ 40 h 40"/>
                <a:gd name="T48" fmla="*/ 6 w 32"/>
                <a:gd name="T49" fmla="*/ 40 h 40"/>
                <a:gd name="T50" fmla="*/ 3 w 32"/>
                <a:gd name="T51" fmla="*/ 39 h 40"/>
                <a:gd name="T52" fmla="*/ 3 w 32"/>
                <a:gd name="T53" fmla="*/ 31 h 40"/>
                <a:gd name="T54" fmla="*/ 5 w 32"/>
                <a:gd name="T55" fmla="*/ 36 h 40"/>
                <a:gd name="T56" fmla="*/ 5 w 32"/>
                <a:gd name="T57" fmla="*/ 36 h 40"/>
                <a:gd name="T58" fmla="*/ 6 w 32"/>
                <a:gd name="T59" fmla="*/ 37 h 40"/>
                <a:gd name="T60" fmla="*/ 6 w 32"/>
                <a:gd name="T61" fmla="*/ 37 h 40"/>
                <a:gd name="T62" fmla="*/ 11 w 32"/>
                <a:gd name="T63" fmla="*/ 29 h 40"/>
                <a:gd name="T64" fmla="*/ 11 w 32"/>
                <a:gd name="T65" fmla="*/ 29 h 40"/>
                <a:gd name="T66" fmla="*/ 11 w 32"/>
                <a:gd name="T67" fmla="*/ 29 h 40"/>
                <a:gd name="T68" fmla="*/ 12 w 32"/>
                <a:gd name="T69" fmla="*/ 20 h 40"/>
                <a:gd name="T70" fmla="*/ 12 w 32"/>
                <a:gd name="T71" fmla="*/ 20 h 40"/>
                <a:gd name="T72" fmla="*/ 12 w 32"/>
                <a:gd name="T73" fmla="*/ 13 h 40"/>
                <a:gd name="T74" fmla="*/ 12 w 32"/>
                <a:gd name="T75" fmla="*/ 13 h 40"/>
                <a:gd name="T76" fmla="*/ 3 w 32"/>
                <a:gd name="T77" fmla="*/ 31 h 40"/>
                <a:gd name="T78" fmla="*/ 20 w 32"/>
                <a:gd name="T79" fmla="*/ 12 h 40"/>
                <a:gd name="T80" fmla="*/ 29 w 32"/>
                <a:gd name="T81" fmla="*/ 7 h 40"/>
                <a:gd name="T82" fmla="*/ 29 w 32"/>
                <a:gd name="T83" fmla="*/ 7 h 40"/>
                <a:gd name="T84" fmla="*/ 29 w 32"/>
                <a:gd name="T85" fmla="*/ 6 h 40"/>
                <a:gd name="T86" fmla="*/ 29 w 32"/>
                <a:gd name="T87" fmla="*/ 6 h 40"/>
                <a:gd name="T88" fmla="*/ 26 w 32"/>
                <a:gd name="T89" fmla="*/ 3 h 40"/>
                <a:gd name="T90" fmla="*/ 26 w 32"/>
                <a:gd name="T91" fmla="*/ 3 h 40"/>
                <a:gd name="T92" fmla="*/ 13 w 32"/>
                <a:gd name="T93" fmla="*/ 11 h 40"/>
                <a:gd name="T94" fmla="*/ 13 w 32"/>
                <a:gd name="T95" fmla="*/ 11 h 40"/>
                <a:gd name="T96" fmla="*/ 14 w 32"/>
                <a:gd name="T97" fmla="*/ 11 h 40"/>
                <a:gd name="T98" fmla="*/ 14 w 32"/>
                <a:gd name="T99" fmla="*/ 11 h 40"/>
                <a:gd name="T100" fmla="*/ 14 w 32"/>
                <a:gd name="T101" fmla="*/ 11 h 40"/>
                <a:gd name="T102" fmla="*/ 14 w 32"/>
                <a:gd name="T103" fmla="*/ 11 h 40"/>
                <a:gd name="T104" fmla="*/ 20 w 32"/>
                <a:gd name="T105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" h="40">
                  <a:moveTo>
                    <a:pt x="3" y="39"/>
                  </a:moveTo>
                  <a:cubicBezTo>
                    <a:pt x="1" y="37"/>
                    <a:pt x="0" y="34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5"/>
                    <a:pt x="5" y="17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5" y="4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29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3"/>
                    <a:pt x="32" y="4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0" y="14"/>
                    <a:pt x="24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5"/>
                    <a:pt x="16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8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2"/>
                    <a:pt x="15" y="26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35"/>
                    <a:pt x="10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40"/>
                    <a:pt x="4" y="39"/>
                    <a:pt x="3" y="39"/>
                  </a:cubicBezTo>
                  <a:close/>
                  <a:moveTo>
                    <a:pt x="3" y="31"/>
                  </a:moveTo>
                  <a:cubicBezTo>
                    <a:pt x="3" y="33"/>
                    <a:pt x="3" y="35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7"/>
                    <a:pt x="6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7"/>
                    <a:pt x="10" y="34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6"/>
                    <a:pt x="12" y="22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6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7" y="19"/>
                    <a:pt x="3" y="26"/>
                    <a:pt x="3" y="31"/>
                  </a:cubicBezTo>
                  <a:close/>
                  <a:moveTo>
                    <a:pt x="20" y="12"/>
                  </a:moveTo>
                  <a:cubicBezTo>
                    <a:pt x="24" y="12"/>
                    <a:pt x="28" y="11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4"/>
                    <a:pt x="28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3" y="3"/>
                    <a:pt x="18" y="6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7" y="12"/>
                    <a:pt x="20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0" name="Freeform 400"/>
            <p:cNvSpPr/>
            <p:nvPr/>
          </p:nvSpPr>
          <p:spPr bwMode="auto">
            <a:xfrm>
              <a:off x="4362451" y="3189288"/>
              <a:ext cx="160338" cy="101600"/>
            </a:xfrm>
            <a:custGeom>
              <a:avLst/>
              <a:gdLst>
                <a:gd name="T0" fmla="*/ 1 w 43"/>
                <a:gd name="T1" fmla="*/ 9 h 27"/>
                <a:gd name="T2" fmla="*/ 41 w 43"/>
                <a:gd name="T3" fmla="*/ 13 h 27"/>
                <a:gd name="T4" fmla="*/ 21 w 43"/>
                <a:gd name="T5" fmla="*/ 25 h 27"/>
                <a:gd name="T6" fmla="*/ 0 w 43"/>
                <a:gd name="T7" fmla="*/ 13 h 27"/>
                <a:gd name="T8" fmla="*/ 1 w 43"/>
                <a:gd name="T9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7">
                  <a:moveTo>
                    <a:pt x="1" y="9"/>
                  </a:moveTo>
                  <a:cubicBezTo>
                    <a:pt x="17" y="4"/>
                    <a:pt x="37" y="0"/>
                    <a:pt x="41" y="13"/>
                  </a:cubicBezTo>
                  <a:cubicBezTo>
                    <a:pt x="43" y="20"/>
                    <a:pt x="33" y="27"/>
                    <a:pt x="21" y="25"/>
                  </a:cubicBezTo>
                  <a:cubicBezTo>
                    <a:pt x="9" y="22"/>
                    <a:pt x="0" y="13"/>
                    <a:pt x="0" y="13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1" name="Freeform 401"/>
            <p:cNvSpPr>
              <a:spLocks noEditPoints="1"/>
            </p:cNvSpPr>
            <p:nvPr/>
          </p:nvSpPr>
          <p:spPr bwMode="auto">
            <a:xfrm>
              <a:off x="4354513" y="3197225"/>
              <a:ext cx="168275" cy="93663"/>
            </a:xfrm>
            <a:custGeom>
              <a:avLst/>
              <a:gdLst>
                <a:gd name="T0" fmla="*/ 23 w 45"/>
                <a:gd name="T1" fmla="*/ 24 h 25"/>
                <a:gd name="T2" fmla="*/ 1 w 45"/>
                <a:gd name="T3" fmla="*/ 12 h 25"/>
                <a:gd name="T4" fmla="*/ 1 w 45"/>
                <a:gd name="T5" fmla="*/ 12 h 25"/>
                <a:gd name="T6" fmla="*/ 0 w 45"/>
                <a:gd name="T7" fmla="*/ 11 h 25"/>
                <a:gd name="T8" fmla="*/ 0 w 45"/>
                <a:gd name="T9" fmla="*/ 11 h 25"/>
                <a:gd name="T10" fmla="*/ 1 w 45"/>
                <a:gd name="T11" fmla="*/ 6 h 25"/>
                <a:gd name="T12" fmla="*/ 2 w 45"/>
                <a:gd name="T13" fmla="*/ 5 h 25"/>
                <a:gd name="T14" fmla="*/ 2 w 45"/>
                <a:gd name="T15" fmla="*/ 5 h 25"/>
                <a:gd name="T16" fmla="*/ 27 w 45"/>
                <a:gd name="T17" fmla="*/ 1 h 25"/>
                <a:gd name="T18" fmla="*/ 27 w 45"/>
                <a:gd name="T19" fmla="*/ 1 h 25"/>
                <a:gd name="T20" fmla="*/ 45 w 45"/>
                <a:gd name="T21" fmla="*/ 11 h 25"/>
                <a:gd name="T22" fmla="*/ 45 w 45"/>
                <a:gd name="T23" fmla="*/ 11 h 25"/>
                <a:gd name="T24" fmla="*/ 45 w 45"/>
                <a:gd name="T25" fmla="*/ 13 h 25"/>
                <a:gd name="T26" fmla="*/ 45 w 45"/>
                <a:gd name="T27" fmla="*/ 13 h 25"/>
                <a:gd name="T28" fmla="*/ 28 w 45"/>
                <a:gd name="T29" fmla="*/ 25 h 25"/>
                <a:gd name="T30" fmla="*/ 28 w 45"/>
                <a:gd name="T31" fmla="*/ 25 h 25"/>
                <a:gd name="T32" fmla="*/ 28 w 45"/>
                <a:gd name="T33" fmla="*/ 25 h 25"/>
                <a:gd name="T34" fmla="*/ 28 w 45"/>
                <a:gd name="T35" fmla="*/ 25 h 25"/>
                <a:gd name="T36" fmla="*/ 23 w 45"/>
                <a:gd name="T37" fmla="*/ 24 h 25"/>
                <a:gd name="T38" fmla="*/ 9 w 45"/>
                <a:gd name="T39" fmla="*/ 15 h 25"/>
                <a:gd name="T40" fmla="*/ 24 w 45"/>
                <a:gd name="T41" fmla="*/ 21 h 25"/>
                <a:gd name="T42" fmla="*/ 24 w 45"/>
                <a:gd name="T43" fmla="*/ 21 h 25"/>
                <a:gd name="T44" fmla="*/ 28 w 45"/>
                <a:gd name="T45" fmla="*/ 22 h 25"/>
                <a:gd name="T46" fmla="*/ 28 w 45"/>
                <a:gd name="T47" fmla="*/ 22 h 25"/>
                <a:gd name="T48" fmla="*/ 38 w 45"/>
                <a:gd name="T49" fmla="*/ 19 h 25"/>
                <a:gd name="T50" fmla="*/ 38 w 45"/>
                <a:gd name="T51" fmla="*/ 19 h 25"/>
                <a:gd name="T52" fmla="*/ 42 w 45"/>
                <a:gd name="T53" fmla="*/ 13 h 25"/>
                <a:gd name="T54" fmla="*/ 42 w 45"/>
                <a:gd name="T55" fmla="*/ 13 h 25"/>
                <a:gd name="T56" fmla="*/ 42 w 45"/>
                <a:gd name="T57" fmla="*/ 12 h 25"/>
                <a:gd name="T58" fmla="*/ 42 w 45"/>
                <a:gd name="T59" fmla="*/ 12 h 25"/>
                <a:gd name="T60" fmla="*/ 27 w 45"/>
                <a:gd name="T61" fmla="*/ 4 h 25"/>
                <a:gd name="T62" fmla="*/ 27 w 45"/>
                <a:gd name="T63" fmla="*/ 4 h 25"/>
                <a:gd name="T64" fmla="*/ 4 w 45"/>
                <a:gd name="T65" fmla="*/ 8 h 25"/>
                <a:gd name="T66" fmla="*/ 4 w 45"/>
                <a:gd name="T67" fmla="*/ 8 h 25"/>
                <a:gd name="T68" fmla="*/ 4 w 45"/>
                <a:gd name="T69" fmla="*/ 10 h 25"/>
                <a:gd name="T70" fmla="*/ 9 w 45"/>
                <a:gd name="T71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25">
                  <a:moveTo>
                    <a:pt x="23" y="24"/>
                  </a:moveTo>
                  <a:cubicBezTo>
                    <a:pt x="10" y="2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0" y="3"/>
                    <a:pt x="19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5" y="0"/>
                    <a:pt x="42" y="3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2"/>
                    <a:pt x="45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9"/>
                    <a:pt x="3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6" y="25"/>
                    <a:pt x="25" y="25"/>
                    <a:pt x="23" y="24"/>
                  </a:cubicBezTo>
                  <a:close/>
                  <a:moveTo>
                    <a:pt x="9" y="15"/>
                  </a:moveTo>
                  <a:cubicBezTo>
                    <a:pt x="12" y="17"/>
                    <a:pt x="18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2"/>
                    <a:pt x="27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22"/>
                    <a:pt x="36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1" y="17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0" y="6"/>
                    <a:pt x="34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0" y="4"/>
                    <a:pt x="12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6" y="13"/>
                    <a:pt x="9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2" name="Freeform 402"/>
            <p:cNvSpPr/>
            <p:nvPr/>
          </p:nvSpPr>
          <p:spPr bwMode="auto">
            <a:xfrm>
              <a:off x="3395663" y="2655888"/>
              <a:ext cx="125413" cy="146050"/>
            </a:xfrm>
            <a:custGeom>
              <a:avLst/>
              <a:gdLst>
                <a:gd name="T0" fmla="*/ 33 w 33"/>
                <a:gd name="T1" fmla="*/ 6 h 39"/>
                <a:gd name="T2" fmla="*/ 5 w 33"/>
                <a:gd name="T3" fmla="*/ 30 h 39"/>
                <a:gd name="T4" fmla="*/ 11 w 33"/>
                <a:gd name="T5" fmla="*/ 7 h 39"/>
                <a:gd name="T6" fmla="*/ 31 w 33"/>
                <a:gd name="T7" fmla="*/ 2 h 39"/>
                <a:gd name="T8" fmla="*/ 33 w 33"/>
                <a:gd name="T9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9">
                  <a:moveTo>
                    <a:pt x="33" y="6"/>
                  </a:moveTo>
                  <a:cubicBezTo>
                    <a:pt x="25" y="22"/>
                    <a:pt x="15" y="39"/>
                    <a:pt x="5" y="30"/>
                  </a:cubicBezTo>
                  <a:cubicBezTo>
                    <a:pt x="0" y="26"/>
                    <a:pt x="3" y="13"/>
                    <a:pt x="11" y="7"/>
                  </a:cubicBezTo>
                  <a:cubicBezTo>
                    <a:pt x="21" y="0"/>
                    <a:pt x="31" y="2"/>
                    <a:pt x="31" y="2"/>
                  </a:cubicBezTo>
                  <a:lnTo>
                    <a:pt x="33" y="6"/>
                  </a:ln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3" name="Freeform 403"/>
            <p:cNvSpPr>
              <a:spLocks noEditPoints="1"/>
            </p:cNvSpPr>
            <p:nvPr/>
          </p:nvSpPr>
          <p:spPr bwMode="auto">
            <a:xfrm>
              <a:off x="3400426" y="2659063"/>
              <a:ext cx="127000" cy="123825"/>
            </a:xfrm>
            <a:custGeom>
              <a:avLst/>
              <a:gdLst>
                <a:gd name="T0" fmla="*/ 3 w 34"/>
                <a:gd name="T1" fmla="*/ 30 h 33"/>
                <a:gd name="T2" fmla="*/ 0 w 34"/>
                <a:gd name="T3" fmla="*/ 23 h 33"/>
                <a:gd name="T4" fmla="*/ 0 w 34"/>
                <a:gd name="T5" fmla="*/ 23 h 33"/>
                <a:gd name="T6" fmla="*/ 10 w 34"/>
                <a:gd name="T7" fmla="*/ 5 h 33"/>
                <a:gd name="T8" fmla="*/ 10 w 34"/>
                <a:gd name="T9" fmla="*/ 5 h 33"/>
                <a:gd name="T10" fmla="*/ 26 w 34"/>
                <a:gd name="T11" fmla="*/ 0 h 33"/>
                <a:gd name="T12" fmla="*/ 26 w 34"/>
                <a:gd name="T13" fmla="*/ 0 h 33"/>
                <a:gd name="T14" fmla="*/ 31 w 34"/>
                <a:gd name="T15" fmla="*/ 0 h 33"/>
                <a:gd name="T16" fmla="*/ 31 w 34"/>
                <a:gd name="T17" fmla="*/ 0 h 33"/>
                <a:gd name="T18" fmla="*/ 32 w 34"/>
                <a:gd name="T19" fmla="*/ 1 h 33"/>
                <a:gd name="T20" fmla="*/ 32 w 34"/>
                <a:gd name="T21" fmla="*/ 1 h 33"/>
                <a:gd name="T22" fmla="*/ 33 w 34"/>
                <a:gd name="T23" fmla="*/ 5 h 33"/>
                <a:gd name="T24" fmla="*/ 32 w 34"/>
                <a:gd name="T25" fmla="*/ 5 h 33"/>
                <a:gd name="T26" fmla="*/ 33 w 34"/>
                <a:gd name="T27" fmla="*/ 5 h 33"/>
                <a:gd name="T28" fmla="*/ 33 w 34"/>
                <a:gd name="T29" fmla="*/ 6 h 33"/>
                <a:gd name="T30" fmla="*/ 33 w 34"/>
                <a:gd name="T31" fmla="*/ 6 h 33"/>
                <a:gd name="T32" fmla="*/ 9 w 34"/>
                <a:gd name="T33" fmla="*/ 33 h 33"/>
                <a:gd name="T34" fmla="*/ 9 w 34"/>
                <a:gd name="T35" fmla="*/ 33 h 33"/>
                <a:gd name="T36" fmla="*/ 9 w 34"/>
                <a:gd name="T37" fmla="*/ 33 h 33"/>
                <a:gd name="T38" fmla="*/ 9 w 34"/>
                <a:gd name="T39" fmla="*/ 33 h 33"/>
                <a:gd name="T40" fmla="*/ 3 w 34"/>
                <a:gd name="T41" fmla="*/ 30 h 33"/>
                <a:gd name="T42" fmla="*/ 11 w 34"/>
                <a:gd name="T43" fmla="*/ 7 h 33"/>
                <a:gd name="T44" fmla="*/ 3 w 34"/>
                <a:gd name="T45" fmla="*/ 23 h 33"/>
                <a:gd name="T46" fmla="*/ 3 w 34"/>
                <a:gd name="T47" fmla="*/ 23 h 33"/>
                <a:gd name="T48" fmla="*/ 5 w 34"/>
                <a:gd name="T49" fmla="*/ 28 h 33"/>
                <a:gd name="T50" fmla="*/ 5 w 34"/>
                <a:gd name="T51" fmla="*/ 28 h 33"/>
                <a:gd name="T52" fmla="*/ 9 w 34"/>
                <a:gd name="T53" fmla="*/ 30 h 33"/>
                <a:gd name="T54" fmla="*/ 9 w 34"/>
                <a:gd name="T55" fmla="*/ 30 h 33"/>
                <a:gd name="T56" fmla="*/ 30 w 34"/>
                <a:gd name="T57" fmla="*/ 5 h 33"/>
                <a:gd name="T58" fmla="*/ 30 w 34"/>
                <a:gd name="T59" fmla="*/ 5 h 33"/>
                <a:gd name="T60" fmla="*/ 29 w 34"/>
                <a:gd name="T61" fmla="*/ 3 h 33"/>
                <a:gd name="T62" fmla="*/ 26 w 34"/>
                <a:gd name="T63" fmla="*/ 3 h 33"/>
                <a:gd name="T64" fmla="*/ 26 w 34"/>
                <a:gd name="T65" fmla="*/ 3 h 33"/>
                <a:gd name="T66" fmla="*/ 11 w 34"/>
                <a:gd name="T67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33">
                  <a:moveTo>
                    <a:pt x="3" y="30"/>
                  </a:moveTo>
                  <a:cubicBezTo>
                    <a:pt x="1" y="29"/>
                    <a:pt x="0" y="26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7"/>
                    <a:pt x="3" y="9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6" y="0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4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27" y="18"/>
                    <a:pt x="1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7" y="33"/>
                    <a:pt x="5" y="32"/>
                    <a:pt x="3" y="30"/>
                  </a:cubicBezTo>
                  <a:close/>
                  <a:moveTo>
                    <a:pt x="11" y="7"/>
                  </a:moveTo>
                  <a:cubicBezTo>
                    <a:pt x="6" y="11"/>
                    <a:pt x="3" y="18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5"/>
                    <a:pt x="4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9"/>
                    <a:pt x="8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6" y="30"/>
                    <a:pt x="24" y="17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2" y="3"/>
                    <a:pt x="17" y="3"/>
                    <a:pt x="11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4" name="Freeform 404"/>
            <p:cNvSpPr/>
            <p:nvPr/>
          </p:nvSpPr>
          <p:spPr bwMode="auto">
            <a:xfrm>
              <a:off x="3700463" y="2598738"/>
              <a:ext cx="104775" cy="200025"/>
            </a:xfrm>
            <a:custGeom>
              <a:avLst/>
              <a:gdLst>
                <a:gd name="T0" fmla="*/ 16 w 28"/>
                <a:gd name="T1" fmla="*/ 39 h 53"/>
                <a:gd name="T2" fmla="*/ 11 w 28"/>
                <a:gd name="T3" fmla="*/ 22 h 53"/>
                <a:gd name="T4" fmla="*/ 28 w 28"/>
                <a:gd name="T5" fmla="*/ 11 h 53"/>
                <a:gd name="T6" fmla="*/ 8 w 28"/>
                <a:gd name="T7" fmla="*/ 22 h 53"/>
                <a:gd name="T8" fmla="*/ 9 w 28"/>
                <a:gd name="T9" fmla="*/ 51 h 53"/>
                <a:gd name="T10" fmla="*/ 16 w 28"/>
                <a:gd name="T11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53">
                  <a:moveTo>
                    <a:pt x="16" y="39"/>
                  </a:moveTo>
                  <a:cubicBezTo>
                    <a:pt x="15" y="30"/>
                    <a:pt x="11" y="22"/>
                    <a:pt x="11" y="22"/>
                  </a:cubicBezTo>
                  <a:cubicBezTo>
                    <a:pt x="11" y="22"/>
                    <a:pt x="28" y="21"/>
                    <a:pt x="28" y="11"/>
                  </a:cubicBezTo>
                  <a:cubicBezTo>
                    <a:pt x="27" y="0"/>
                    <a:pt x="14" y="6"/>
                    <a:pt x="8" y="22"/>
                  </a:cubicBezTo>
                  <a:cubicBezTo>
                    <a:pt x="4" y="33"/>
                    <a:pt x="0" y="47"/>
                    <a:pt x="9" y="51"/>
                  </a:cubicBezTo>
                  <a:cubicBezTo>
                    <a:pt x="13" y="53"/>
                    <a:pt x="17" y="48"/>
                    <a:pt x="16" y="39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5" name="Freeform 405"/>
            <p:cNvSpPr>
              <a:spLocks noEditPoints="1"/>
            </p:cNvSpPr>
            <p:nvPr/>
          </p:nvSpPr>
          <p:spPr bwMode="auto">
            <a:xfrm>
              <a:off x="3708401" y="2614613"/>
              <a:ext cx="101600" cy="184150"/>
            </a:xfrm>
            <a:custGeom>
              <a:avLst/>
              <a:gdLst>
                <a:gd name="T0" fmla="*/ 6 w 27"/>
                <a:gd name="T1" fmla="*/ 49 h 49"/>
                <a:gd name="T2" fmla="*/ 0 w 27"/>
                <a:gd name="T3" fmla="*/ 37 h 49"/>
                <a:gd name="T4" fmla="*/ 0 w 27"/>
                <a:gd name="T5" fmla="*/ 37 h 49"/>
                <a:gd name="T6" fmla="*/ 5 w 27"/>
                <a:gd name="T7" fmla="*/ 18 h 49"/>
                <a:gd name="T8" fmla="*/ 5 w 27"/>
                <a:gd name="T9" fmla="*/ 18 h 49"/>
                <a:gd name="T10" fmla="*/ 21 w 27"/>
                <a:gd name="T11" fmla="*/ 0 h 49"/>
                <a:gd name="T12" fmla="*/ 21 w 27"/>
                <a:gd name="T13" fmla="*/ 0 h 49"/>
                <a:gd name="T14" fmla="*/ 27 w 27"/>
                <a:gd name="T15" fmla="*/ 7 h 49"/>
                <a:gd name="T16" fmla="*/ 27 w 27"/>
                <a:gd name="T17" fmla="*/ 7 h 49"/>
                <a:gd name="T18" fmla="*/ 27 w 27"/>
                <a:gd name="T19" fmla="*/ 7 h 49"/>
                <a:gd name="T20" fmla="*/ 27 w 27"/>
                <a:gd name="T21" fmla="*/ 7 h 49"/>
                <a:gd name="T22" fmla="*/ 11 w 27"/>
                <a:gd name="T23" fmla="*/ 19 h 49"/>
                <a:gd name="T24" fmla="*/ 11 w 27"/>
                <a:gd name="T25" fmla="*/ 19 h 49"/>
                <a:gd name="T26" fmla="*/ 15 w 27"/>
                <a:gd name="T27" fmla="*/ 35 h 49"/>
                <a:gd name="T28" fmla="*/ 15 w 27"/>
                <a:gd name="T29" fmla="*/ 35 h 49"/>
                <a:gd name="T30" fmla="*/ 14 w 27"/>
                <a:gd name="T31" fmla="*/ 35 h 49"/>
                <a:gd name="T32" fmla="*/ 12 w 27"/>
                <a:gd name="T33" fmla="*/ 36 h 49"/>
                <a:gd name="T34" fmla="*/ 8 w 27"/>
                <a:gd name="T35" fmla="*/ 19 h 49"/>
                <a:gd name="T36" fmla="*/ 8 w 27"/>
                <a:gd name="T37" fmla="*/ 19 h 49"/>
                <a:gd name="T38" fmla="*/ 7 w 27"/>
                <a:gd name="T39" fmla="*/ 18 h 49"/>
                <a:gd name="T40" fmla="*/ 7 w 27"/>
                <a:gd name="T41" fmla="*/ 18 h 49"/>
                <a:gd name="T42" fmla="*/ 7 w 27"/>
                <a:gd name="T43" fmla="*/ 19 h 49"/>
                <a:gd name="T44" fmla="*/ 7 w 27"/>
                <a:gd name="T45" fmla="*/ 19 h 49"/>
                <a:gd name="T46" fmla="*/ 3 w 27"/>
                <a:gd name="T47" fmla="*/ 37 h 49"/>
                <a:gd name="T48" fmla="*/ 3 w 27"/>
                <a:gd name="T49" fmla="*/ 37 h 49"/>
                <a:gd name="T50" fmla="*/ 8 w 27"/>
                <a:gd name="T51" fmla="*/ 46 h 49"/>
                <a:gd name="T52" fmla="*/ 8 w 27"/>
                <a:gd name="T53" fmla="*/ 46 h 49"/>
                <a:gd name="T54" fmla="*/ 9 w 27"/>
                <a:gd name="T55" fmla="*/ 46 h 49"/>
                <a:gd name="T56" fmla="*/ 9 w 27"/>
                <a:gd name="T57" fmla="*/ 46 h 49"/>
                <a:gd name="T58" fmla="*/ 11 w 27"/>
                <a:gd name="T59" fmla="*/ 44 h 49"/>
                <a:gd name="T60" fmla="*/ 11 w 27"/>
                <a:gd name="T61" fmla="*/ 44 h 49"/>
                <a:gd name="T62" fmla="*/ 12 w 27"/>
                <a:gd name="T63" fmla="*/ 38 h 49"/>
                <a:gd name="T64" fmla="*/ 12 w 27"/>
                <a:gd name="T65" fmla="*/ 38 h 49"/>
                <a:gd name="T66" fmla="*/ 12 w 27"/>
                <a:gd name="T67" fmla="*/ 36 h 49"/>
                <a:gd name="T68" fmla="*/ 12 w 27"/>
                <a:gd name="T69" fmla="*/ 36 h 49"/>
                <a:gd name="T70" fmla="*/ 14 w 27"/>
                <a:gd name="T71" fmla="*/ 35 h 49"/>
                <a:gd name="T72" fmla="*/ 15 w 27"/>
                <a:gd name="T73" fmla="*/ 35 h 49"/>
                <a:gd name="T74" fmla="*/ 15 w 27"/>
                <a:gd name="T75" fmla="*/ 38 h 49"/>
                <a:gd name="T76" fmla="*/ 15 w 27"/>
                <a:gd name="T77" fmla="*/ 38 h 49"/>
                <a:gd name="T78" fmla="*/ 9 w 27"/>
                <a:gd name="T79" fmla="*/ 49 h 49"/>
                <a:gd name="T80" fmla="*/ 9 w 27"/>
                <a:gd name="T81" fmla="*/ 49 h 49"/>
                <a:gd name="T82" fmla="*/ 6 w 27"/>
                <a:gd name="T83" fmla="*/ 49 h 49"/>
                <a:gd name="T84" fmla="*/ 8 w 27"/>
                <a:gd name="T85" fmla="*/ 17 h 49"/>
                <a:gd name="T86" fmla="*/ 9 w 27"/>
                <a:gd name="T87" fmla="*/ 16 h 49"/>
                <a:gd name="T88" fmla="*/ 9 w 27"/>
                <a:gd name="T89" fmla="*/ 16 h 49"/>
                <a:gd name="T90" fmla="*/ 17 w 27"/>
                <a:gd name="T91" fmla="*/ 15 h 49"/>
                <a:gd name="T92" fmla="*/ 17 w 27"/>
                <a:gd name="T93" fmla="*/ 15 h 49"/>
                <a:gd name="T94" fmla="*/ 24 w 27"/>
                <a:gd name="T95" fmla="*/ 7 h 49"/>
                <a:gd name="T96" fmla="*/ 24 w 27"/>
                <a:gd name="T97" fmla="*/ 7 h 49"/>
                <a:gd name="T98" fmla="*/ 24 w 27"/>
                <a:gd name="T99" fmla="*/ 7 h 49"/>
                <a:gd name="T100" fmla="*/ 24 w 27"/>
                <a:gd name="T101" fmla="*/ 7 h 49"/>
                <a:gd name="T102" fmla="*/ 21 w 27"/>
                <a:gd name="T103" fmla="*/ 3 h 49"/>
                <a:gd name="T104" fmla="*/ 21 w 27"/>
                <a:gd name="T105" fmla="*/ 3 h 49"/>
                <a:gd name="T106" fmla="*/ 21 w 27"/>
                <a:gd name="T107" fmla="*/ 3 h 49"/>
                <a:gd name="T108" fmla="*/ 21 w 27"/>
                <a:gd name="T109" fmla="*/ 3 h 49"/>
                <a:gd name="T110" fmla="*/ 8 w 27"/>
                <a:gd name="T111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49">
                  <a:moveTo>
                    <a:pt x="6" y="49"/>
                  </a:moveTo>
                  <a:cubicBezTo>
                    <a:pt x="2" y="47"/>
                    <a:pt x="0" y="42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1"/>
                    <a:pt x="2" y="24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9" y="7"/>
                    <a:pt x="1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5" y="0"/>
                    <a:pt x="27" y="3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17"/>
                    <a:pt x="16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2"/>
                    <a:pt x="14" y="2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27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25"/>
                    <a:pt x="3" y="32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42"/>
                    <a:pt x="4" y="44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0" y="46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3"/>
                    <a:pt x="12" y="41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7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44"/>
                    <a:pt x="13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49"/>
                    <a:pt x="7" y="49"/>
                    <a:pt x="6" y="49"/>
                  </a:cubicBezTo>
                  <a:close/>
                  <a:moveTo>
                    <a:pt x="8" y="17"/>
                  </a:move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3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1" y="13"/>
                    <a:pt x="24" y="11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4"/>
                    <a:pt x="23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8" y="3"/>
                    <a:pt x="12" y="8"/>
                    <a:pt x="8" y="1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6" name="Freeform 407"/>
            <p:cNvSpPr/>
            <p:nvPr/>
          </p:nvSpPr>
          <p:spPr bwMode="auto">
            <a:xfrm>
              <a:off x="4200526" y="2994026"/>
              <a:ext cx="146050" cy="149225"/>
            </a:xfrm>
            <a:custGeom>
              <a:avLst/>
              <a:gdLst>
                <a:gd name="T0" fmla="*/ 30 w 39"/>
                <a:gd name="T1" fmla="*/ 17 h 40"/>
                <a:gd name="T2" fmla="*/ 14 w 39"/>
                <a:gd name="T3" fmla="*/ 18 h 40"/>
                <a:gd name="T4" fmla="*/ 9 w 39"/>
                <a:gd name="T5" fmla="*/ 38 h 40"/>
                <a:gd name="T6" fmla="*/ 13 w 39"/>
                <a:gd name="T7" fmla="*/ 15 h 40"/>
                <a:gd name="T8" fmla="*/ 36 w 39"/>
                <a:gd name="T9" fmla="*/ 7 h 40"/>
                <a:gd name="T10" fmla="*/ 30 w 39"/>
                <a:gd name="T1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0">
                  <a:moveTo>
                    <a:pt x="30" y="17"/>
                  </a:moveTo>
                  <a:cubicBezTo>
                    <a:pt x="22" y="18"/>
                    <a:pt x="14" y="18"/>
                    <a:pt x="14" y="18"/>
                  </a:cubicBezTo>
                  <a:cubicBezTo>
                    <a:pt x="14" y="18"/>
                    <a:pt x="18" y="35"/>
                    <a:pt x="9" y="38"/>
                  </a:cubicBezTo>
                  <a:cubicBezTo>
                    <a:pt x="0" y="40"/>
                    <a:pt x="2" y="25"/>
                    <a:pt x="13" y="15"/>
                  </a:cubicBezTo>
                  <a:cubicBezTo>
                    <a:pt x="21" y="8"/>
                    <a:pt x="30" y="0"/>
                    <a:pt x="36" y="7"/>
                  </a:cubicBezTo>
                  <a:cubicBezTo>
                    <a:pt x="39" y="10"/>
                    <a:pt x="37" y="15"/>
                    <a:pt x="30" y="17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7" name="Freeform 408"/>
            <p:cNvSpPr>
              <a:spLocks noEditPoints="1"/>
            </p:cNvSpPr>
            <p:nvPr/>
          </p:nvSpPr>
          <p:spPr bwMode="auto">
            <a:xfrm>
              <a:off x="4208464" y="3005138"/>
              <a:ext cx="138113" cy="138113"/>
            </a:xfrm>
            <a:custGeom>
              <a:avLst/>
              <a:gdLst>
                <a:gd name="T0" fmla="*/ 1 w 37"/>
                <a:gd name="T1" fmla="*/ 34 h 37"/>
                <a:gd name="T2" fmla="*/ 0 w 37"/>
                <a:gd name="T3" fmla="*/ 30 h 37"/>
                <a:gd name="T4" fmla="*/ 0 w 37"/>
                <a:gd name="T5" fmla="*/ 30 h 37"/>
                <a:gd name="T6" fmla="*/ 10 w 37"/>
                <a:gd name="T7" fmla="*/ 11 h 37"/>
                <a:gd name="T8" fmla="*/ 10 w 37"/>
                <a:gd name="T9" fmla="*/ 11 h 37"/>
                <a:gd name="T10" fmla="*/ 29 w 37"/>
                <a:gd name="T11" fmla="*/ 0 h 37"/>
                <a:gd name="T12" fmla="*/ 29 w 37"/>
                <a:gd name="T13" fmla="*/ 0 h 37"/>
                <a:gd name="T14" fmla="*/ 35 w 37"/>
                <a:gd name="T15" fmla="*/ 3 h 37"/>
                <a:gd name="T16" fmla="*/ 35 w 37"/>
                <a:gd name="T17" fmla="*/ 3 h 37"/>
                <a:gd name="T18" fmla="*/ 37 w 37"/>
                <a:gd name="T19" fmla="*/ 7 h 37"/>
                <a:gd name="T20" fmla="*/ 37 w 37"/>
                <a:gd name="T21" fmla="*/ 7 h 37"/>
                <a:gd name="T22" fmla="*/ 28 w 37"/>
                <a:gd name="T23" fmla="*/ 15 h 37"/>
                <a:gd name="T24" fmla="*/ 28 w 37"/>
                <a:gd name="T25" fmla="*/ 15 h 37"/>
                <a:gd name="T26" fmla="*/ 17 w 37"/>
                <a:gd name="T27" fmla="*/ 16 h 37"/>
                <a:gd name="T28" fmla="*/ 17 w 37"/>
                <a:gd name="T29" fmla="*/ 16 h 37"/>
                <a:gd name="T30" fmla="*/ 14 w 37"/>
                <a:gd name="T31" fmla="*/ 16 h 37"/>
                <a:gd name="T32" fmla="*/ 14 w 37"/>
                <a:gd name="T33" fmla="*/ 16 h 37"/>
                <a:gd name="T34" fmla="*/ 14 w 37"/>
                <a:gd name="T35" fmla="*/ 23 h 37"/>
                <a:gd name="T36" fmla="*/ 14 w 37"/>
                <a:gd name="T37" fmla="*/ 23 h 37"/>
                <a:gd name="T38" fmla="*/ 7 w 37"/>
                <a:gd name="T39" fmla="*/ 36 h 37"/>
                <a:gd name="T40" fmla="*/ 7 w 37"/>
                <a:gd name="T41" fmla="*/ 36 h 37"/>
                <a:gd name="T42" fmla="*/ 5 w 37"/>
                <a:gd name="T43" fmla="*/ 37 h 37"/>
                <a:gd name="T44" fmla="*/ 5 w 37"/>
                <a:gd name="T45" fmla="*/ 37 h 37"/>
                <a:gd name="T46" fmla="*/ 5 w 37"/>
                <a:gd name="T47" fmla="*/ 37 h 37"/>
                <a:gd name="T48" fmla="*/ 5 w 37"/>
                <a:gd name="T49" fmla="*/ 37 h 37"/>
                <a:gd name="T50" fmla="*/ 1 w 37"/>
                <a:gd name="T51" fmla="*/ 34 h 37"/>
                <a:gd name="T52" fmla="*/ 3 w 37"/>
                <a:gd name="T53" fmla="*/ 30 h 37"/>
                <a:gd name="T54" fmla="*/ 5 w 37"/>
                <a:gd name="T55" fmla="*/ 34 h 37"/>
                <a:gd name="T56" fmla="*/ 5 w 37"/>
                <a:gd name="T57" fmla="*/ 34 h 37"/>
                <a:gd name="T58" fmla="*/ 7 w 37"/>
                <a:gd name="T59" fmla="*/ 33 h 37"/>
                <a:gd name="T60" fmla="*/ 7 w 37"/>
                <a:gd name="T61" fmla="*/ 33 h 37"/>
                <a:gd name="T62" fmla="*/ 11 w 37"/>
                <a:gd name="T63" fmla="*/ 23 h 37"/>
                <a:gd name="T64" fmla="*/ 11 w 37"/>
                <a:gd name="T65" fmla="*/ 23 h 37"/>
                <a:gd name="T66" fmla="*/ 10 w 37"/>
                <a:gd name="T67" fmla="*/ 15 h 37"/>
                <a:gd name="T68" fmla="*/ 10 w 37"/>
                <a:gd name="T69" fmla="*/ 15 h 37"/>
                <a:gd name="T70" fmla="*/ 10 w 37"/>
                <a:gd name="T71" fmla="*/ 15 h 37"/>
                <a:gd name="T72" fmla="*/ 10 w 37"/>
                <a:gd name="T73" fmla="*/ 15 h 37"/>
                <a:gd name="T74" fmla="*/ 3 w 37"/>
                <a:gd name="T75" fmla="*/ 30 h 37"/>
                <a:gd name="T76" fmla="*/ 17 w 37"/>
                <a:gd name="T77" fmla="*/ 13 h 37"/>
                <a:gd name="T78" fmla="*/ 28 w 37"/>
                <a:gd name="T79" fmla="*/ 12 h 37"/>
                <a:gd name="T80" fmla="*/ 28 w 37"/>
                <a:gd name="T81" fmla="*/ 12 h 37"/>
                <a:gd name="T82" fmla="*/ 28 w 37"/>
                <a:gd name="T83" fmla="*/ 12 h 37"/>
                <a:gd name="T84" fmla="*/ 34 w 37"/>
                <a:gd name="T85" fmla="*/ 7 h 37"/>
                <a:gd name="T86" fmla="*/ 34 w 37"/>
                <a:gd name="T87" fmla="*/ 7 h 37"/>
                <a:gd name="T88" fmla="*/ 33 w 37"/>
                <a:gd name="T89" fmla="*/ 5 h 37"/>
                <a:gd name="T90" fmla="*/ 33 w 37"/>
                <a:gd name="T91" fmla="*/ 5 h 37"/>
                <a:gd name="T92" fmla="*/ 29 w 37"/>
                <a:gd name="T93" fmla="*/ 3 h 37"/>
                <a:gd name="T94" fmla="*/ 29 w 37"/>
                <a:gd name="T95" fmla="*/ 3 h 37"/>
                <a:gd name="T96" fmla="*/ 12 w 37"/>
                <a:gd name="T97" fmla="*/ 13 h 37"/>
                <a:gd name="T98" fmla="*/ 12 w 37"/>
                <a:gd name="T99" fmla="*/ 13 h 37"/>
                <a:gd name="T100" fmla="*/ 17 w 37"/>
                <a:gd name="T101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37">
                  <a:moveTo>
                    <a:pt x="1" y="34"/>
                  </a:moveTo>
                  <a:cubicBezTo>
                    <a:pt x="0" y="33"/>
                    <a:pt x="0" y="32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4"/>
                    <a:pt x="3" y="17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6" y="6"/>
                    <a:pt x="22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4"/>
                    <a:pt x="37" y="6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11"/>
                    <a:pt x="34" y="14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4" y="16"/>
                    <a:pt x="20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8"/>
                    <a:pt x="14" y="20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8"/>
                    <a:pt x="13" y="35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6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7"/>
                    <a:pt x="2" y="36"/>
                    <a:pt x="1" y="34"/>
                  </a:cubicBezTo>
                  <a:close/>
                  <a:moveTo>
                    <a:pt x="3" y="30"/>
                  </a:moveTo>
                  <a:cubicBezTo>
                    <a:pt x="3" y="33"/>
                    <a:pt x="4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6" y="34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0" y="33"/>
                    <a:pt x="11" y="28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9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5" y="20"/>
                    <a:pt x="3" y="26"/>
                    <a:pt x="3" y="30"/>
                  </a:cubicBezTo>
                  <a:close/>
                  <a:moveTo>
                    <a:pt x="17" y="13"/>
                  </a:moveTo>
                  <a:cubicBezTo>
                    <a:pt x="20" y="13"/>
                    <a:pt x="24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2" y="11"/>
                    <a:pt x="34" y="9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3" y="6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5" y="3"/>
                    <a:pt x="18" y="8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5" y="13"/>
                    <a:pt x="17" y="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8" name="Freeform 409"/>
            <p:cNvSpPr/>
            <p:nvPr/>
          </p:nvSpPr>
          <p:spPr bwMode="auto">
            <a:xfrm>
              <a:off x="3824289" y="2763838"/>
              <a:ext cx="158750" cy="161925"/>
            </a:xfrm>
            <a:custGeom>
              <a:avLst/>
              <a:gdLst>
                <a:gd name="T0" fmla="*/ 33 w 42"/>
                <a:gd name="T1" fmla="*/ 18 h 43"/>
                <a:gd name="T2" fmla="*/ 15 w 42"/>
                <a:gd name="T3" fmla="*/ 19 h 43"/>
                <a:gd name="T4" fmla="*/ 10 w 42"/>
                <a:gd name="T5" fmla="*/ 41 h 43"/>
                <a:gd name="T6" fmla="*/ 15 w 42"/>
                <a:gd name="T7" fmla="*/ 16 h 43"/>
                <a:gd name="T8" fmla="*/ 39 w 42"/>
                <a:gd name="T9" fmla="*/ 7 h 43"/>
                <a:gd name="T10" fmla="*/ 33 w 42"/>
                <a:gd name="T11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3">
                  <a:moveTo>
                    <a:pt x="33" y="18"/>
                  </a:moveTo>
                  <a:cubicBezTo>
                    <a:pt x="24" y="20"/>
                    <a:pt x="15" y="19"/>
                    <a:pt x="15" y="19"/>
                  </a:cubicBezTo>
                  <a:cubicBezTo>
                    <a:pt x="15" y="19"/>
                    <a:pt x="20" y="38"/>
                    <a:pt x="10" y="41"/>
                  </a:cubicBezTo>
                  <a:cubicBezTo>
                    <a:pt x="0" y="43"/>
                    <a:pt x="2" y="27"/>
                    <a:pt x="15" y="16"/>
                  </a:cubicBezTo>
                  <a:cubicBezTo>
                    <a:pt x="23" y="9"/>
                    <a:pt x="33" y="0"/>
                    <a:pt x="39" y="7"/>
                  </a:cubicBezTo>
                  <a:cubicBezTo>
                    <a:pt x="42" y="11"/>
                    <a:pt x="41" y="16"/>
                    <a:pt x="33" y="18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89" name="Freeform 410"/>
            <p:cNvSpPr>
              <a:spLocks noEditPoints="1"/>
            </p:cNvSpPr>
            <p:nvPr/>
          </p:nvSpPr>
          <p:spPr bwMode="auto">
            <a:xfrm>
              <a:off x="3832226" y="2776538"/>
              <a:ext cx="150813" cy="149225"/>
            </a:xfrm>
            <a:custGeom>
              <a:avLst/>
              <a:gdLst>
                <a:gd name="T0" fmla="*/ 2 w 40"/>
                <a:gd name="T1" fmla="*/ 37 h 40"/>
                <a:gd name="T2" fmla="*/ 0 w 40"/>
                <a:gd name="T3" fmla="*/ 32 h 40"/>
                <a:gd name="T4" fmla="*/ 0 w 40"/>
                <a:gd name="T5" fmla="*/ 32 h 40"/>
                <a:gd name="T6" fmla="*/ 12 w 40"/>
                <a:gd name="T7" fmla="*/ 12 h 40"/>
                <a:gd name="T8" fmla="*/ 12 w 40"/>
                <a:gd name="T9" fmla="*/ 12 h 40"/>
                <a:gd name="T10" fmla="*/ 31 w 40"/>
                <a:gd name="T11" fmla="*/ 0 h 40"/>
                <a:gd name="T12" fmla="*/ 31 w 40"/>
                <a:gd name="T13" fmla="*/ 0 h 40"/>
                <a:gd name="T14" fmla="*/ 38 w 40"/>
                <a:gd name="T15" fmla="*/ 3 h 40"/>
                <a:gd name="T16" fmla="*/ 38 w 40"/>
                <a:gd name="T17" fmla="*/ 3 h 40"/>
                <a:gd name="T18" fmla="*/ 40 w 40"/>
                <a:gd name="T19" fmla="*/ 8 h 40"/>
                <a:gd name="T20" fmla="*/ 40 w 40"/>
                <a:gd name="T21" fmla="*/ 8 h 40"/>
                <a:gd name="T22" fmla="*/ 31 w 40"/>
                <a:gd name="T23" fmla="*/ 16 h 40"/>
                <a:gd name="T24" fmla="*/ 31 w 40"/>
                <a:gd name="T25" fmla="*/ 16 h 40"/>
                <a:gd name="T26" fmla="*/ 18 w 40"/>
                <a:gd name="T27" fmla="*/ 18 h 40"/>
                <a:gd name="T28" fmla="*/ 18 w 40"/>
                <a:gd name="T29" fmla="*/ 18 h 40"/>
                <a:gd name="T30" fmla="*/ 15 w 40"/>
                <a:gd name="T31" fmla="*/ 18 h 40"/>
                <a:gd name="T32" fmla="*/ 15 w 40"/>
                <a:gd name="T33" fmla="*/ 18 h 40"/>
                <a:gd name="T34" fmla="*/ 16 w 40"/>
                <a:gd name="T35" fmla="*/ 25 h 40"/>
                <a:gd name="T36" fmla="*/ 16 w 40"/>
                <a:gd name="T37" fmla="*/ 25 h 40"/>
                <a:gd name="T38" fmla="*/ 8 w 40"/>
                <a:gd name="T39" fmla="*/ 39 h 40"/>
                <a:gd name="T40" fmla="*/ 8 w 40"/>
                <a:gd name="T41" fmla="*/ 39 h 40"/>
                <a:gd name="T42" fmla="*/ 6 w 40"/>
                <a:gd name="T43" fmla="*/ 40 h 40"/>
                <a:gd name="T44" fmla="*/ 6 w 40"/>
                <a:gd name="T45" fmla="*/ 40 h 40"/>
                <a:gd name="T46" fmla="*/ 6 w 40"/>
                <a:gd name="T47" fmla="*/ 40 h 40"/>
                <a:gd name="T48" fmla="*/ 6 w 40"/>
                <a:gd name="T49" fmla="*/ 40 h 40"/>
                <a:gd name="T50" fmla="*/ 2 w 40"/>
                <a:gd name="T51" fmla="*/ 37 h 40"/>
                <a:gd name="T52" fmla="*/ 3 w 40"/>
                <a:gd name="T53" fmla="*/ 32 h 40"/>
                <a:gd name="T54" fmla="*/ 6 w 40"/>
                <a:gd name="T55" fmla="*/ 37 h 40"/>
                <a:gd name="T56" fmla="*/ 6 w 40"/>
                <a:gd name="T57" fmla="*/ 37 h 40"/>
                <a:gd name="T58" fmla="*/ 8 w 40"/>
                <a:gd name="T59" fmla="*/ 36 h 40"/>
                <a:gd name="T60" fmla="*/ 8 w 40"/>
                <a:gd name="T61" fmla="*/ 36 h 40"/>
                <a:gd name="T62" fmla="*/ 13 w 40"/>
                <a:gd name="T63" fmla="*/ 25 h 40"/>
                <a:gd name="T64" fmla="*/ 13 w 40"/>
                <a:gd name="T65" fmla="*/ 25 h 40"/>
                <a:gd name="T66" fmla="*/ 12 w 40"/>
                <a:gd name="T67" fmla="*/ 16 h 40"/>
                <a:gd name="T68" fmla="*/ 12 w 40"/>
                <a:gd name="T69" fmla="*/ 16 h 40"/>
                <a:gd name="T70" fmla="*/ 12 w 40"/>
                <a:gd name="T71" fmla="*/ 16 h 40"/>
                <a:gd name="T72" fmla="*/ 12 w 40"/>
                <a:gd name="T73" fmla="*/ 16 h 40"/>
                <a:gd name="T74" fmla="*/ 3 w 40"/>
                <a:gd name="T75" fmla="*/ 32 h 40"/>
                <a:gd name="T76" fmla="*/ 18 w 40"/>
                <a:gd name="T77" fmla="*/ 15 h 40"/>
                <a:gd name="T78" fmla="*/ 30 w 40"/>
                <a:gd name="T79" fmla="*/ 13 h 40"/>
                <a:gd name="T80" fmla="*/ 30 w 40"/>
                <a:gd name="T81" fmla="*/ 13 h 40"/>
                <a:gd name="T82" fmla="*/ 37 w 40"/>
                <a:gd name="T83" fmla="*/ 8 h 40"/>
                <a:gd name="T84" fmla="*/ 37 w 40"/>
                <a:gd name="T85" fmla="*/ 8 h 40"/>
                <a:gd name="T86" fmla="*/ 36 w 40"/>
                <a:gd name="T87" fmla="*/ 5 h 40"/>
                <a:gd name="T88" fmla="*/ 36 w 40"/>
                <a:gd name="T89" fmla="*/ 5 h 40"/>
                <a:gd name="T90" fmla="*/ 31 w 40"/>
                <a:gd name="T91" fmla="*/ 3 h 40"/>
                <a:gd name="T92" fmla="*/ 31 w 40"/>
                <a:gd name="T93" fmla="*/ 3 h 40"/>
                <a:gd name="T94" fmla="*/ 13 w 40"/>
                <a:gd name="T95" fmla="*/ 14 h 40"/>
                <a:gd name="T96" fmla="*/ 13 w 40"/>
                <a:gd name="T97" fmla="*/ 14 h 40"/>
                <a:gd name="T98" fmla="*/ 13 w 40"/>
                <a:gd name="T99" fmla="*/ 14 h 40"/>
                <a:gd name="T100" fmla="*/ 13 w 40"/>
                <a:gd name="T101" fmla="*/ 14 h 40"/>
                <a:gd name="T102" fmla="*/ 18 w 40"/>
                <a:gd name="T10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40">
                  <a:moveTo>
                    <a:pt x="2" y="37"/>
                  </a:moveTo>
                  <a:cubicBezTo>
                    <a:pt x="1" y="36"/>
                    <a:pt x="0" y="34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7"/>
                    <a:pt x="4" y="18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8" y="7"/>
                    <a:pt x="25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0"/>
                    <a:pt x="36" y="1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5"/>
                    <a:pt x="40" y="6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12"/>
                    <a:pt x="37" y="15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6" y="17"/>
                    <a:pt x="22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6" y="22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31"/>
                    <a:pt x="15" y="38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0"/>
                    <a:pt x="7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3" y="39"/>
                    <a:pt x="2" y="37"/>
                  </a:cubicBezTo>
                  <a:close/>
                  <a:moveTo>
                    <a:pt x="3" y="32"/>
                  </a:moveTo>
                  <a:cubicBezTo>
                    <a:pt x="4" y="36"/>
                    <a:pt x="4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7"/>
                    <a:pt x="7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11" y="36"/>
                    <a:pt x="13" y="30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1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6" y="21"/>
                    <a:pt x="3" y="28"/>
                    <a:pt x="3" y="32"/>
                  </a:cubicBezTo>
                  <a:close/>
                  <a:moveTo>
                    <a:pt x="18" y="15"/>
                  </a:moveTo>
                  <a:cubicBezTo>
                    <a:pt x="21" y="15"/>
                    <a:pt x="26" y="14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5" y="12"/>
                    <a:pt x="37" y="10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7" y="6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3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7" y="3"/>
                    <a:pt x="20" y="9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6" y="15"/>
                    <a:pt x="18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0" name="Freeform 411"/>
            <p:cNvSpPr/>
            <p:nvPr/>
          </p:nvSpPr>
          <p:spPr bwMode="auto">
            <a:xfrm>
              <a:off x="3592514" y="2551113"/>
              <a:ext cx="93663" cy="195263"/>
            </a:xfrm>
            <a:custGeom>
              <a:avLst/>
              <a:gdLst>
                <a:gd name="T0" fmla="*/ 15 w 25"/>
                <a:gd name="T1" fmla="*/ 12 h 52"/>
                <a:gd name="T2" fmla="*/ 6 w 25"/>
                <a:gd name="T3" fmla="*/ 27 h 52"/>
                <a:gd name="T4" fmla="*/ 22 w 25"/>
                <a:gd name="T5" fmla="*/ 43 h 52"/>
                <a:gd name="T6" fmla="*/ 4 w 25"/>
                <a:gd name="T7" fmla="*/ 26 h 52"/>
                <a:gd name="T8" fmla="*/ 10 w 25"/>
                <a:gd name="T9" fmla="*/ 1 h 52"/>
                <a:gd name="T10" fmla="*/ 15 w 25"/>
                <a:gd name="T11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2">
                  <a:moveTo>
                    <a:pt x="15" y="12"/>
                  </a:moveTo>
                  <a:cubicBezTo>
                    <a:pt x="12" y="20"/>
                    <a:pt x="6" y="27"/>
                    <a:pt x="6" y="27"/>
                  </a:cubicBezTo>
                  <a:cubicBezTo>
                    <a:pt x="6" y="27"/>
                    <a:pt x="25" y="33"/>
                    <a:pt x="22" y="43"/>
                  </a:cubicBezTo>
                  <a:cubicBezTo>
                    <a:pt x="19" y="52"/>
                    <a:pt x="6" y="42"/>
                    <a:pt x="4" y="26"/>
                  </a:cubicBezTo>
                  <a:cubicBezTo>
                    <a:pt x="2" y="15"/>
                    <a:pt x="0" y="3"/>
                    <a:pt x="10" y="1"/>
                  </a:cubicBezTo>
                  <a:cubicBezTo>
                    <a:pt x="14" y="0"/>
                    <a:pt x="18" y="4"/>
                    <a:pt x="15" y="12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1" name="Freeform 412"/>
            <p:cNvSpPr>
              <a:spLocks noEditPoints="1"/>
            </p:cNvSpPr>
            <p:nvPr/>
          </p:nvSpPr>
          <p:spPr bwMode="auto">
            <a:xfrm>
              <a:off x="3595689" y="2546351"/>
              <a:ext cx="85725" cy="184150"/>
            </a:xfrm>
            <a:custGeom>
              <a:avLst/>
              <a:gdLst>
                <a:gd name="T0" fmla="*/ 17 w 23"/>
                <a:gd name="T1" fmla="*/ 49 h 49"/>
                <a:gd name="T2" fmla="*/ 1 w 23"/>
                <a:gd name="T3" fmla="*/ 28 h 49"/>
                <a:gd name="T4" fmla="*/ 1 w 23"/>
                <a:gd name="T5" fmla="*/ 28 h 49"/>
                <a:gd name="T6" fmla="*/ 0 w 23"/>
                <a:gd name="T7" fmla="*/ 14 h 49"/>
                <a:gd name="T8" fmla="*/ 0 w 23"/>
                <a:gd name="T9" fmla="*/ 14 h 49"/>
                <a:gd name="T10" fmla="*/ 8 w 23"/>
                <a:gd name="T11" fmla="*/ 0 h 49"/>
                <a:gd name="T12" fmla="*/ 8 w 23"/>
                <a:gd name="T13" fmla="*/ 0 h 49"/>
                <a:gd name="T14" fmla="*/ 10 w 23"/>
                <a:gd name="T15" fmla="*/ 0 h 49"/>
                <a:gd name="T16" fmla="*/ 10 w 23"/>
                <a:gd name="T17" fmla="*/ 0 h 49"/>
                <a:gd name="T18" fmla="*/ 16 w 23"/>
                <a:gd name="T19" fmla="*/ 8 h 49"/>
                <a:gd name="T20" fmla="*/ 16 w 23"/>
                <a:gd name="T21" fmla="*/ 8 h 49"/>
                <a:gd name="T22" fmla="*/ 15 w 23"/>
                <a:gd name="T23" fmla="*/ 13 h 49"/>
                <a:gd name="T24" fmla="*/ 15 w 23"/>
                <a:gd name="T25" fmla="*/ 13 h 49"/>
                <a:gd name="T26" fmla="*/ 8 w 23"/>
                <a:gd name="T27" fmla="*/ 27 h 49"/>
                <a:gd name="T28" fmla="*/ 8 w 23"/>
                <a:gd name="T29" fmla="*/ 27 h 49"/>
                <a:gd name="T30" fmla="*/ 23 w 23"/>
                <a:gd name="T31" fmla="*/ 42 h 49"/>
                <a:gd name="T32" fmla="*/ 23 w 23"/>
                <a:gd name="T33" fmla="*/ 42 h 49"/>
                <a:gd name="T34" fmla="*/ 22 w 23"/>
                <a:gd name="T35" fmla="*/ 44 h 49"/>
                <a:gd name="T36" fmla="*/ 22 w 23"/>
                <a:gd name="T37" fmla="*/ 44 h 49"/>
                <a:gd name="T38" fmla="*/ 17 w 23"/>
                <a:gd name="T39" fmla="*/ 49 h 49"/>
                <a:gd name="T40" fmla="*/ 17 w 23"/>
                <a:gd name="T41" fmla="*/ 49 h 49"/>
                <a:gd name="T42" fmla="*/ 17 w 23"/>
                <a:gd name="T43" fmla="*/ 49 h 49"/>
                <a:gd name="T44" fmla="*/ 17 w 23"/>
                <a:gd name="T45" fmla="*/ 46 h 49"/>
                <a:gd name="T46" fmla="*/ 20 w 23"/>
                <a:gd name="T47" fmla="*/ 43 h 49"/>
                <a:gd name="T48" fmla="*/ 20 w 23"/>
                <a:gd name="T49" fmla="*/ 43 h 49"/>
                <a:gd name="T50" fmla="*/ 20 w 23"/>
                <a:gd name="T51" fmla="*/ 42 h 49"/>
                <a:gd name="T52" fmla="*/ 20 w 23"/>
                <a:gd name="T53" fmla="*/ 42 h 49"/>
                <a:gd name="T54" fmla="*/ 13 w 23"/>
                <a:gd name="T55" fmla="*/ 33 h 49"/>
                <a:gd name="T56" fmla="*/ 13 w 23"/>
                <a:gd name="T57" fmla="*/ 33 h 49"/>
                <a:gd name="T58" fmla="*/ 5 w 23"/>
                <a:gd name="T59" fmla="*/ 30 h 49"/>
                <a:gd name="T60" fmla="*/ 5 w 23"/>
                <a:gd name="T61" fmla="*/ 30 h 49"/>
                <a:gd name="T62" fmla="*/ 5 w 23"/>
                <a:gd name="T63" fmla="*/ 29 h 49"/>
                <a:gd name="T64" fmla="*/ 5 w 23"/>
                <a:gd name="T65" fmla="*/ 29 h 49"/>
                <a:gd name="T66" fmla="*/ 17 w 23"/>
                <a:gd name="T67" fmla="*/ 46 h 49"/>
                <a:gd name="T68" fmla="*/ 9 w 23"/>
                <a:gd name="T69" fmla="*/ 3 h 49"/>
                <a:gd name="T70" fmla="*/ 3 w 23"/>
                <a:gd name="T71" fmla="*/ 14 h 49"/>
                <a:gd name="T72" fmla="*/ 3 w 23"/>
                <a:gd name="T73" fmla="*/ 14 h 49"/>
                <a:gd name="T74" fmla="*/ 4 w 23"/>
                <a:gd name="T75" fmla="*/ 27 h 49"/>
                <a:gd name="T76" fmla="*/ 4 w 23"/>
                <a:gd name="T77" fmla="*/ 27 h 49"/>
                <a:gd name="T78" fmla="*/ 13 w 23"/>
                <a:gd name="T79" fmla="*/ 12 h 49"/>
                <a:gd name="T80" fmla="*/ 13 w 23"/>
                <a:gd name="T81" fmla="*/ 12 h 49"/>
                <a:gd name="T82" fmla="*/ 13 w 23"/>
                <a:gd name="T83" fmla="*/ 12 h 49"/>
                <a:gd name="T84" fmla="*/ 13 w 23"/>
                <a:gd name="T85" fmla="*/ 8 h 49"/>
                <a:gd name="T86" fmla="*/ 13 w 23"/>
                <a:gd name="T87" fmla="*/ 8 h 49"/>
                <a:gd name="T88" fmla="*/ 10 w 23"/>
                <a:gd name="T89" fmla="*/ 3 h 49"/>
                <a:gd name="T90" fmla="*/ 10 w 23"/>
                <a:gd name="T91" fmla="*/ 3 h 49"/>
                <a:gd name="T92" fmla="*/ 9 w 23"/>
                <a:gd name="T93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" h="49">
                  <a:moveTo>
                    <a:pt x="17" y="49"/>
                  </a:moveTo>
                  <a:cubicBezTo>
                    <a:pt x="10" y="49"/>
                    <a:pt x="3" y="40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3"/>
                    <a:pt x="0" y="18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"/>
                    <a:pt x="2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3" y="0"/>
                    <a:pt x="16" y="3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11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9"/>
                    <a:pt x="10" y="25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2" y="29"/>
                    <a:pt x="22" y="34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3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7"/>
                    <a:pt x="19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lose/>
                  <a:moveTo>
                    <a:pt x="17" y="46"/>
                  </a:moveTo>
                  <a:cubicBezTo>
                    <a:pt x="18" y="46"/>
                    <a:pt x="19" y="45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38"/>
                    <a:pt x="17" y="35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9" y="31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9"/>
                    <a:pt x="13" y="46"/>
                    <a:pt x="17" y="46"/>
                  </a:cubicBezTo>
                  <a:close/>
                  <a:moveTo>
                    <a:pt x="9" y="3"/>
                  </a:moveTo>
                  <a:cubicBezTo>
                    <a:pt x="4" y="4"/>
                    <a:pt x="3" y="8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8"/>
                    <a:pt x="4" y="23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27"/>
                    <a:pt x="10" y="2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5"/>
                    <a:pt x="12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2" name="Freeform 413"/>
            <p:cNvSpPr/>
            <p:nvPr/>
          </p:nvSpPr>
          <p:spPr bwMode="auto">
            <a:xfrm>
              <a:off x="3989389" y="2820988"/>
              <a:ext cx="214313" cy="228600"/>
            </a:xfrm>
            <a:custGeom>
              <a:avLst/>
              <a:gdLst>
                <a:gd name="T0" fmla="*/ 35 w 57"/>
                <a:gd name="T1" fmla="*/ 40 h 61"/>
                <a:gd name="T2" fmla="*/ 54 w 57"/>
                <a:gd name="T3" fmla="*/ 20 h 61"/>
                <a:gd name="T4" fmla="*/ 0 w 57"/>
                <a:gd name="T5" fmla="*/ 29 h 61"/>
                <a:gd name="T6" fmla="*/ 13 w 57"/>
                <a:gd name="T7" fmla="*/ 47 h 61"/>
                <a:gd name="T8" fmla="*/ 43 w 57"/>
                <a:gd name="T9" fmla="*/ 53 h 61"/>
                <a:gd name="T10" fmla="*/ 35 w 57"/>
                <a:gd name="T11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1">
                  <a:moveTo>
                    <a:pt x="35" y="40"/>
                  </a:moveTo>
                  <a:cubicBezTo>
                    <a:pt x="35" y="40"/>
                    <a:pt x="57" y="31"/>
                    <a:pt x="54" y="20"/>
                  </a:cubicBezTo>
                  <a:cubicBezTo>
                    <a:pt x="50" y="0"/>
                    <a:pt x="24" y="3"/>
                    <a:pt x="0" y="29"/>
                  </a:cubicBezTo>
                  <a:cubicBezTo>
                    <a:pt x="0" y="29"/>
                    <a:pt x="8" y="37"/>
                    <a:pt x="13" y="47"/>
                  </a:cubicBezTo>
                  <a:cubicBezTo>
                    <a:pt x="18" y="58"/>
                    <a:pt x="39" y="61"/>
                    <a:pt x="43" y="53"/>
                  </a:cubicBezTo>
                  <a:cubicBezTo>
                    <a:pt x="48" y="43"/>
                    <a:pt x="35" y="40"/>
                    <a:pt x="35" y="40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3" name="Freeform 414"/>
            <p:cNvSpPr>
              <a:spLocks noEditPoints="1"/>
            </p:cNvSpPr>
            <p:nvPr/>
          </p:nvSpPr>
          <p:spPr bwMode="auto">
            <a:xfrm>
              <a:off x="3983039" y="2840038"/>
              <a:ext cx="217488" cy="203200"/>
            </a:xfrm>
            <a:custGeom>
              <a:avLst/>
              <a:gdLst>
                <a:gd name="T0" fmla="*/ 13 w 58"/>
                <a:gd name="T1" fmla="*/ 43 h 54"/>
                <a:gd name="T2" fmla="*/ 0 w 58"/>
                <a:gd name="T3" fmla="*/ 25 h 54"/>
                <a:gd name="T4" fmla="*/ 0 w 58"/>
                <a:gd name="T5" fmla="*/ 25 h 54"/>
                <a:gd name="T6" fmla="*/ 0 w 58"/>
                <a:gd name="T7" fmla="*/ 23 h 54"/>
                <a:gd name="T8" fmla="*/ 0 w 58"/>
                <a:gd name="T9" fmla="*/ 23 h 54"/>
                <a:gd name="T10" fmla="*/ 40 w 58"/>
                <a:gd name="T11" fmla="*/ 0 h 54"/>
                <a:gd name="T12" fmla="*/ 40 w 58"/>
                <a:gd name="T13" fmla="*/ 0 h 54"/>
                <a:gd name="T14" fmla="*/ 58 w 58"/>
                <a:gd name="T15" fmla="*/ 15 h 54"/>
                <a:gd name="T16" fmla="*/ 58 w 58"/>
                <a:gd name="T17" fmla="*/ 15 h 54"/>
                <a:gd name="T18" fmla="*/ 58 w 58"/>
                <a:gd name="T19" fmla="*/ 17 h 54"/>
                <a:gd name="T20" fmla="*/ 58 w 58"/>
                <a:gd name="T21" fmla="*/ 17 h 54"/>
                <a:gd name="T22" fmla="*/ 41 w 58"/>
                <a:gd name="T23" fmla="*/ 35 h 54"/>
                <a:gd name="T24" fmla="*/ 41 w 58"/>
                <a:gd name="T25" fmla="*/ 35 h 54"/>
                <a:gd name="T26" fmla="*/ 48 w 58"/>
                <a:gd name="T27" fmla="*/ 44 h 54"/>
                <a:gd name="T28" fmla="*/ 48 w 58"/>
                <a:gd name="T29" fmla="*/ 44 h 54"/>
                <a:gd name="T30" fmla="*/ 46 w 58"/>
                <a:gd name="T31" fmla="*/ 49 h 54"/>
                <a:gd name="T32" fmla="*/ 46 w 58"/>
                <a:gd name="T33" fmla="*/ 49 h 54"/>
                <a:gd name="T34" fmla="*/ 35 w 58"/>
                <a:gd name="T35" fmla="*/ 54 h 54"/>
                <a:gd name="T36" fmla="*/ 35 w 58"/>
                <a:gd name="T37" fmla="*/ 54 h 54"/>
                <a:gd name="T38" fmla="*/ 13 w 58"/>
                <a:gd name="T39" fmla="*/ 43 h 54"/>
                <a:gd name="T40" fmla="*/ 16 w 58"/>
                <a:gd name="T41" fmla="*/ 42 h 54"/>
                <a:gd name="T42" fmla="*/ 35 w 58"/>
                <a:gd name="T43" fmla="*/ 51 h 54"/>
                <a:gd name="T44" fmla="*/ 35 w 58"/>
                <a:gd name="T45" fmla="*/ 51 h 54"/>
                <a:gd name="T46" fmla="*/ 44 w 58"/>
                <a:gd name="T47" fmla="*/ 48 h 54"/>
                <a:gd name="T48" fmla="*/ 44 w 58"/>
                <a:gd name="T49" fmla="*/ 48 h 54"/>
                <a:gd name="T50" fmla="*/ 45 w 58"/>
                <a:gd name="T51" fmla="*/ 44 h 54"/>
                <a:gd name="T52" fmla="*/ 45 w 58"/>
                <a:gd name="T53" fmla="*/ 44 h 54"/>
                <a:gd name="T54" fmla="*/ 36 w 58"/>
                <a:gd name="T55" fmla="*/ 36 h 54"/>
                <a:gd name="T56" fmla="*/ 36 w 58"/>
                <a:gd name="T57" fmla="*/ 36 h 54"/>
                <a:gd name="T58" fmla="*/ 37 w 58"/>
                <a:gd name="T59" fmla="*/ 35 h 54"/>
                <a:gd name="T60" fmla="*/ 37 w 58"/>
                <a:gd name="T61" fmla="*/ 36 h 54"/>
                <a:gd name="T62" fmla="*/ 37 w 58"/>
                <a:gd name="T63" fmla="*/ 35 h 54"/>
                <a:gd name="T64" fmla="*/ 36 w 58"/>
                <a:gd name="T65" fmla="*/ 36 h 54"/>
                <a:gd name="T66" fmla="*/ 35 w 58"/>
                <a:gd name="T67" fmla="*/ 35 h 54"/>
                <a:gd name="T68" fmla="*/ 35 w 58"/>
                <a:gd name="T69" fmla="*/ 35 h 54"/>
                <a:gd name="T70" fmla="*/ 36 w 58"/>
                <a:gd name="T71" fmla="*/ 33 h 54"/>
                <a:gd name="T72" fmla="*/ 36 w 58"/>
                <a:gd name="T73" fmla="*/ 33 h 54"/>
                <a:gd name="T74" fmla="*/ 46 w 58"/>
                <a:gd name="T75" fmla="*/ 28 h 54"/>
                <a:gd name="T76" fmla="*/ 46 w 58"/>
                <a:gd name="T77" fmla="*/ 28 h 54"/>
                <a:gd name="T78" fmla="*/ 55 w 58"/>
                <a:gd name="T79" fmla="*/ 17 h 54"/>
                <a:gd name="T80" fmla="*/ 55 w 58"/>
                <a:gd name="T81" fmla="*/ 17 h 54"/>
                <a:gd name="T82" fmla="*/ 55 w 58"/>
                <a:gd name="T83" fmla="*/ 16 h 54"/>
                <a:gd name="T84" fmla="*/ 55 w 58"/>
                <a:gd name="T85" fmla="*/ 16 h 54"/>
                <a:gd name="T86" fmla="*/ 40 w 58"/>
                <a:gd name="T87" fmla="*/ 3 h 54"/>
                <a:gd name="T88" fmla="*/ 40 w 58"/>
                <a:gd name="T89" fmla="*/ 3 h 54"/>
                <a:gd name="T90" fmla="*/ 4 w 58"/>
                <a:gd name="T91" fmla="*/ 24 h 54"/>
                <a:gd name="T92" fmla="*/ 4 w 58"/>
                <a:gd name="T93" fmla="*/ 24 h 54"/>
                <a:gd name="T94" fmla="*/ 16 w 58"/>
                <a:gd name="T9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" h="54">
                  <a:moveTo>
                    <a:pt x="13" y="43"/>
                  </a:moveTo>
                  <a:cubicBezTo>
                    <a:pt x="8" y="33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8"/>
                    <a:pt x="29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9" y="0"/>
                    <a:pt x="56" y="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6"/>
                    <a:pt x="58" y="16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26"/>
                    <a:pt x="46" y="32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4" y="36"/>
                    <a:pt x="48" y="39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5"/>
                    <a:pt x="47" y="47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4" y="53"/>
                    <a:pt x="40" y="54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27" y="54"/>
                    <a:pt x="17" y="50"/>
                    <a:pt x="13" y="43"/>
                  </a:cubicBezTo>
                  <a:close/>
                  <a:moveTo>
                    <a:pt x="16" y="42"/>
                  </a:moveTo>
                  <a:cubicBezTo>
                    <a:pt x="19" y="47"/>
                    <a:pt x="28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9" y="51"/>
                    <a:pt x="43" y="50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6"/>
                    <a:pt x="45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39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5" y="36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4"/>
                    <a:pt x="36" y="34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41" y="31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1" y="25"/>
                    <a:pt x="55" y="21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7"/>
                    <a:pt x="48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1" y="3"/>
                    <a:pt x="17" y="1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6" y="26"/>
                    <a:pt x="12" y="34"/>
                    <a:pt x="16" y="4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4" name="Freeform 415"/>
            <p:cNvSpPr/>
            <p:nvPr/>
          </p:nvSpPr>
          <p:spPr bwMode="auto">
            <a:xfrm>
              <a:off x="4030664" y="5111751"/>
              <a:ext cx="1296988" cy="654050"/>
            </a:xfrm>
            <a:custGeom>
              <a:avLst/>
              <a:gdLst>
                <a:gd name="T0" fmla="*/ 1 w 345"/>
                <a:gd name="T1" fmla="*/ 173 h 174"/>
                <a:gd name="T2" fmla="*/ 1 w 345"/>
                <a:gd name="T3" fmla="*/ 171 h 174"/>
                <a:gd name="T4" fmla="*/ 1 w 345"/>
                <a:gd name="T5" fmla="*/ 171 h 174"/>
                <a:gd name="T6" fmla="*/ 90 w 345"/>
                <a:gd name="T7" fmla="*/ 131 h 174"/>
                <a:gd name="T8" fmla="*/ 90 w 345"/>
                <a:gd name="T9" fmla="*/ 131 h 174"/>
                <a:gd name="T10" fmla="*/ 116 w 345"/>
                <a:gd name="T11" fmla="*/ 134 h 174"/>
                <a:gd name="T12" fmla="*/ 116 w 345"/>
                <a:gd name="T13" fmla="*/ 134 h 174"/>
                <a:gd name="T14" fmla="*/ 148 w 345"/>
                <a:gd name="T15" fmla="*/ 141 h 174"/>
                <a:gd name="T16" fmla="*/ 148 w 345"/>
                <a:gd name="T17" fmla="*/ 141 h 174"/>
                <a:gd name="T18" fmla="*/ 201 w 345"/>
                <a:gd name="T19" fmla="*/ 111 h 174"/>
                <a:gd name="T20" fmla="*/ 201 w 345"/>
                <a:gd name="T21" fmla="*/ 111 h 174"/>
                <a:gd name="T22" fmla="*/ 263 w 345"/>
                <a:gd name="T23" fmla="*/ 67 h 174"/>
                <a:gd name="T24" fmla="*/ 263 w 345"/>
                <a:gd name="T25" fmla="*/ 67 h 174"/>
                <a:gd name="T26" fmla="*/ 339 w 345"/>
                <a:gd name="T27" fmla="*/ 9 h 174"/>
                <a:gd name="T28" fmla="*/ 339 w 345"/>
                <a:gd name="T29" fmla="*/ 9 h 174"/>
                <a:gd name="T30" fmla="*/ 342 w 345"/>
                <a:gd name="T31" fmla="*/ 2 h 174"/>
                <a:gd name="T32" fmla="*/ 342 w 345"/>
                <a:gd name="T33" fmla="*/ 2 h 174"/>
                <a:gd name="T34" fmla="*/ 342 w 345"/>
                <a:gd name="T35" fmla="*/ 2 h 174"/>
                <a:gd name="T36" fmla="*/ 343 w 345"/>
                <a:gd name="T37" fmla="*/ 0 h 174"/>
                <a:gd name="T38" fmla="*/ 343 w 345"/>
                <a:gd name="T39" fmla="*/ 0 h 174"/>
                <a:gd name="T40" fmla="*/ 345 w 345"/>
                <a:gd name="T41" fmla="*/ 2 h 174"/>
                <a:gd name="T42" fmla="*/ 345 w 345"/>
                <a:gd name="T43" fmla="*/ 2 h 174"/>
                <a:gd name="T44" fmla="*/ 264 w 345"/>
                <a:gd name="T45" fmla="*/ 70 h 174"/>
                <a:gd name="T46" fmla="*/ 264 w 345"/>
                <a:gd name="T47" fmla="*/ 70 h 174"/>
                <a:gd name="T48" fmla="*/ 203 w 345"/>
                <a:gd name="T49" fmla="*/ 113 h 174"/>
                <a:gd name="T50" fmla="*/ 203 w 345"/>
                <a:gd name="T51" fmla="*/ 113 h 174"/>
                <a:gd name="T52" fmla="*/ 148 w 345"/>
                <a:gd name="T53" fmla="*/ 144 h 174"/>
                <a:gd name="T54" fmla="*/ 148 w 345"/>
                <a:gd name="T55" fmla="*/ 144 h 174"/>
                <a:gd name="T56" fmla="*/ 115 w 345"/>
                <a:gd name="T57" fmla="*/ 137 h 174"/>
                <a:gd name="T58" fmla="*/ 115 w 345"/>
                <a:gd name="T59" fmla="*/ 137 h 174"/>
                <a:gd name="T60" fmla="*/ 90 w 345"/>
                <a:gd name="T61" fmla="*/ 134 h 174"/>
                <a:gd name="T62" fmla="*/ 90 w 345"/>
                <a:gd name="T63" fmla="*/ 134 h 174"/>
                <a:gd name="T64" fmla="*/ 3 w 345"/>
                <a:gd name="T65" fmla="*/ 173 h 174"/>
                <a:gd name="T66" fmla="*/ 3 w 345"/>
                <a:gd name="T67" fmla="*/ 173 h 174"/>
                <a:gd name="T68" fmla="*/ 2 w 345"/>
                <a:gd name="T69" fmla="*/ 174 h 174"/>
                <a:gd name="T70" fmla="*/ 2 w 345"/>
                <a:gd name="T71" fmla="*/ 174 h 174"/>
                <a:gd name="T72" fmla="*/ 1 w 345"/>
                <a:gd name="T7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5" h="174">
                  <a:moveTo>
                    <a:pt x="1" y="173"/>
                  </a:moveTo>
                  <a:cubicBezTo>
                    <a:pt x="0" y="172"/>
                    <a:pt x="0" y="172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35" y="138"/>
                    <a:pt x="68" y="131"/>
                    <a:pt x="90" y="131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106" y="131"/>
                    <a:pt x="116" y="134"/>
                    <a:pt x="116" y="134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28" y="139"/>
                    <a:pt x="139" y="141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71" y="141"/>
                    <a:pt x="186" y="128"/>
                    <a:pt x="201" y="111"/>
                  </a:cubicBezTo>
                  <a:cubicBezTo>
                    <a:pt x="201" y="111"/>
                    <a:pt x="201" y="111"/>
                    <a:pt x="201" y="111"/>
                  </a:cubicBezTo>
                  <a:cubicBezTo>
                    <a:pt x="215" y="94"/>
                    <a:pt x="232" y="75"/>
                    <a:pt x="263" y="67"/>
                  </a:cubicBezTo>
                  <a:cubicBezTo>
                    <a:pt x="263" y="67"/>
                    <a:pt x="263" y="67"/>
                    <a:pt x="263" y="67"/>
                  </a:cubicBezTo>
                  <a:cubicBezTo>
                    <a:pt x="315" y="52"/>
                    <a:pt x="333" y="23"/>
                    <a:pt x="339" y="9"/>
                  </a:cubicBezTo>
                  <a:cubicBezTo>
                    <a:pt x="339" y="9"/>
                    <a:pt x="339" y="9"/>
                    <a:pt x="339" y="9"/>
                  </a:cubicBezTo>
                  <a:cubicBezTo>
                    <a:pt x="341" y="4"/>
                    <a:pt x="342" y="2"/>
                    <a:pt x="342" y="2"/>
                  </a:cubicBezTo>
                  <a:cubicBezTo>
                    <a:pt x="342" y="2"/>
                    <a:pt x="342" y="2"/>
                    <a:pt x="342" y="2"/>
                  </a:cubicBezTo>
                  <a:cubicBezTo>
                    <a:pt x="342" y="2"/>
                    <a:pt x="342" y="2"/>
                    <a:pt x="342" y="2"/>
                  </a:cubicBezTo>
                  <a:cubicBezTo>
                    <a:pt x="342" y="1"/>
                    <a:pt x="343" y="0"/>
                    <a:pt x="343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4" y="1"/>
                    <a:pt x="345" y="1"/>
                    <a:pt x="345" y="2"/>
                  </a:cubicBezTo>
                  <a:cubicBezTo>
                    <a:pt x="345" y="2"/>
                    <a:pt x="345" y="2"/>
                    <a:pt x="345" y="2"/>
                  </a:cubicBezTo>
                  <a:cubicBezTo>
                    <a:pt x="344" y="2"/>
                    <a:pt x="334" y="5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34" y="78"/>
                    <a:pt x="217" y="96"/>
                    <a:pt x="203" y="113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188" y="130"/>
                    <a:pt x="172" y="144"/>
                    <a:pt x="148" y="14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38" y="144"/>
                    <a:pt x="128" y="142"/>
                    <a:pt x="115" y="137"/>
                  </a:cubicBezTo>
                  <a:cubicBezTo>
                    <a:pt x="115" y="137"/>
                    <a:pt x="115" y="137"/>
                    <a:pt x="115" y="137"/>
                  </a:cubicBezTo>
                  <a:cubicBezTo>
                    <a:pt x="115" y="137"/>
                    <a:pt x="106" y="134"/>
                    <a:pt x="90" y="134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69" y="134"/>
                    <a:pt x="36" y="140"/>
                    <a:pt x="3" y="173"/>
                  </a:cubicBezTo>
                  <a:cubicBezTo>
                    <a:pt x="3" y="173"/>
                    <a:pt x="3" y="173"/>
                    <a:pt x="3" y="173"/>
                  </a:cubicBezTo>
                  <a:cubicBezTo>
                    <a:pt x="2" y="173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4"/>
                    <a:pt x="1" y="173"/>
                    <a:pt x="1" y="17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5" name="Freeform 416"/>
            <p:cNvSpPr/>
            <p:nvPr/>
          </p:nvSpPr>
          <p:spPr bwMode="auto">
            <a:xfrm>
              <a:off x="5187951" y="4897438"/>
              <a:ext cx="225425" cy="217488"/>
            </a:xfrm>
            <a:custGeom>
              <a:avLst/>
              <a:gdLst>
                <a:gd name="T0" fmla="*/ 35 w 60"/>
                <a:gd name="T1" fmla="*/ 58 h 58"/>
                <a:gd name="T2" fmla="*/ 37 w 60"/>
                <a:gd name="T3" fmla="*/ 18 h 58"/>
                <a:gd name="T4" fmla="*/ 30 w 60"/>
                <a:gd name="T5" fmla="*/ 8 h 58"/>
                <a:gd name="T6" fmla="*/ 35 w 60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8">
                  <a:moveTo>
                    <a:pt x="35" y="58"/>
                  </a:moveTo>
                  <a:cubicBezTo>
                    <a:pt x="35" y="58"/>
                    <a:pt x="60" y="39"/>
                    <a:pt x="37" y="18"/>
                  </a:cubicBezTo>
                  <a:cubicBezTo>
                    <a:pt x="37" y="18"/>
                    <a:pt x="33" y="15"/>
                    <a:pt x="30" y="8"/>
                  </a:cubicBezTo>
                  <a:cubicBezTo>
                    <a:pt x="28" y="0"/>
                    <a:pt x="0" y="33"/>
                    <a:pt x="35" y="58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6" name="Freeform 417"/>
            <p:cNvSpPr>
              <a:spLocks noEditPoints="1"/>
            </p:cNvSpPr>
            <p:nvPr/>
          </p:nvSpPr>
          <p:spPr bwMode="auto">
            <a:xfrm>
              <a:off x="5248276" y="4916488"/>
              <a:ext cx="120650" cy="203200"/>
            </a:xfrm>
            <a:custGeom>
              <a:avLst/>
              <a:gdLst>
                <a:gd name="T0" fmla="*/ 18 w 32"/>
                <a:gd name="T1" fmla="*/ 54 h 54"/>
                <a:gd name="T2" fmla="*/ 0 w 32"/>
                <a:gd name="T3" fmla="*/ 24 h 54"/>
                <a:gd name="T4" fmla="*/ 0 w 32"/>
                <a:gd name="T5" fmla="*/ 24 h 54"/>
                <a:gd name="T6" fmla="*/ 5 w 32"/>
                <a:gd name="T7" fmla="*/ 7 h 54"/>
                <a:gd name="T8" fmla="*/ 5 w 32"/>
                <a:gd name="T9" fmla="*/ 7 h 54"/>
                <a:gd name="T10" fmla="*/ 13 w 32"/>
                <a:gd name="T11" fmla="*/ 0 h 54"/>
                <a:gd name="T12" fmla="*/ 13 w 32"/>
                <a:gd name="T13" fmla="*/ 0 h 54"/>
                <a:gd name="T14" fmla="*/ 16 w 32"/>
                <a:gd name="T15" fmla="*/ 2 h 54"/>
                <a:gd name="T16" fmla="*/ 16 w 32"/>
                <a:gd name="T17" fmla="*/ 2 h 54"/>
                <a:gd name="T18" fmla="*/ 20 w 32"/>
                <a:gd name="T19" fmla="*/ 10 h 54"/>
                <a:gd name="T20" fmla="*/ 20 w 32"/>
                <a:gd name="T21" fmla="*/ 10 h 54"/>
                <a:gd name="T22" fmla="*/ 22 w 32"/>
                <a:gd name="T23" fmla="*/ 12 h 54"/>
                <a:gd name="T24" fmla="*/ 22 w 32"/>
                <a:gd name="T25" fmla="*/ 12 h 54"/>
                <a:gd name="T26" fmla="*/ 22 w 32"/>
                <a:gd name="T27" fmla="*/ 12 h 54"/>
                <a:gd name="T28" fmla="*/ 32 w 32"/>
                <a:gd name="T29" fmla="*/ 32 h 54"/>
                <a:gd name="T30" fmla="*/ 32 w 32"/>
                <a:gd name="T31" fmla="*/ 32 h 54"/>
                <a:gd name="T32" fmla="*/ 20 w 32"/>
                <a:gd name="T33" fmla="*/ 54 h 54"/>
                <a:gd name="T34" fmla="*/ 20 w 32"/>
                <a:gd name="T35" fmla="*/ 54 h 54"/>
                <a:gd name="T36" fmla="*/ 19 w 32"/>
                <a:gd name="T37" fmla="*/ 54 h 54"/>
                <a:gd name="T38" fmla="*/ 19 w 32"/>
                <a:gd name="T39" fmla="*/ 54 h 54"/>
                <a:gd name="T40" fmla="*/ 18 w 32"/>
                <a:gd name="T41" fmla="*/ 54 h 54"/>
                <a:gd name="T42" fmla="*/ 19 w 32"/>
                <a:gd name="T43" fmla="*/ 53 h 54"/>
                <a:gd name="T44" fmla="*/ 20 w 32"/>
                <a:gd name="T45" fmla="*/ 51 h 54"/>
                <a:gd name="T46" fmla="*/ 19 w 32"/>
                <a:gd name="T47" fmla="*/ 53 h 54"/>
                <a:gd name="T48" fmla="*/ 7 w 32"/>
                <a:gd name="T49" fmla="*/ 9 h 54"/>
                <a:gd name="T50" fmla="*/ 3 w 32"/>
                <a:gd name="T51" fmla="*/ 24 h 54"/>
                <a:gd name="T52" fmla="*/ 3 w 32"/>
                <a:gd name="T53" fmla="*/ 24 h 54"/>
                <a:gd name="T54" fmla="*/ 19 w 32"/>
                <a:gd name="T55" fmla="*/ 51 h 54"/>
                <a:gd name="T56" fmla="*/ 19 w 32"/>
                <a:gd name="T57" fmla="*/ 51 h 54"/>
                <a:gd name="T58" fmla="*/ 24 w 32"/>
                <a:gd name="T59" fmla="*/ 46 h 54"/>
                <a:gd name="T60" fmla="*/ 24 w 32"/>
                <a:gd name="T61" fmla="*/ 46 h 54"/>
                <a:gd name="T62" fmla="*/ 29 w 32"/>
                <a:gd name="T63" fmla="*/ 32 h 54"/>
                <a:gd name="T64" fmla="*/ 29 w 32"/>
                <a:gd name="T65" fmla="*/ 32 h 54"/>
                <a:gd name="T66" fmla="*/ 20 w 32"/>
                <a:gd name="T67" fmla="*/ 14 h 54"/>
                <a:gd name="T68" fmla="*/ 20 w 32"/>
                <a:gd name="T69" fmla="*/ 14 h 54"/>
                <a:gd name="T70" fmla="*/ 13 w 32"/>
                <a:gd name="T71" fmla="*/ 3 h 54"/>
                <a:gd name="T72" fmla="*/ 13 w 32"/>
                <a:gd name="T73" fmla="*/ 3 h 54"/>
                <a:gd name="T74" fmla="*/ 13 w 32"/>
                <a:gd name="T75" fmla="*/ 3 h 54"/>
                <a:gd name="T76" fmla="*/ 7 w 32"/>
                <a:gd name="T7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" h="54">
                  <a:moveTo>
                    <a:pt x="18" y="54"/>
                  </a:moveTo>
                  <a:cubicBezTo>
                    <a:pt x="4" y="44"/>
                    <a:pt x="0" y="3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7"/>
                    <a:pt x="2" y="11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3"/>
                    <a:pt x="1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6"/>
                    <a:pt x="18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9" y="19"/>
                    <a:pt x="32" y="26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45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lose/>
                  <a:moveTo>
                    <a:pt x="19" y="53"/>
                  </a:moveTo>
                  <a:cubicBezTo>
                    <a:pt x="20" y="51"/>
                    <a:pt x="20" y="51"/>
                    <a:pt x="20" y="51"/>
                  </a:cubicBezTo>
                  <a:cubicBezTo>
                    <a:pt x="19" y="53"/>
                    <a:pt x="19" y="53"/>
                    <a:pt x="19" y="53"/>
                  </a:cubicBezTo>
                  <a:close/>
                  <a:moveTo>
                    <a:pt x="7" y="9"/>
                  </a:moveTo>
                  <a:cubicBezTo>
                    <a:pt x="5" y="13"/>
                    <a:pt x="3" y="18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32"/>
                    <a:pt x="7" y="42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0"/>
                    <a:pt x="22" y="48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6" y="42"/>
                    <a:pt x="29" y="37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26"/>
                    <a:pt x="27" y="21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5" y="1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9" y="5"/>
                    <a:pt x="7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7" name="Freeform 418"/>
            <p:cNvSpPr/>
            <p:nvPr/>
          </p:nvSpPr>
          <p:spPr bwMode="auto">
            <a:xfrm>
              <a:off x="5221289" y="5111751"/>
              <a:ext cx="120650" cy="153988"/>
            </a:xfrm>
            <a:custGeom>
              <a:avLst/>
              <a:gdLst>
                <a:gd name="T0" fmla="*/ 15 w 32"/>
                <a:gd name="T1" fmla="*/ 11 h 41"/>
                <a:gd name="T2" fmla="*/ 14 w 32"/>
                <a:gd name="T3" fmla="*/ 27 h 41"/>
                <a:gd name="T4" fmla="*/ 31 w 32"/>
                <a:gd name="T5" fmla="*/ 33 h 41"/>
                <a:gd name="T6" fmla="*/ 12 w 32"/>
                <a:gd name="T7" fmla="*/ 27 h 41"/>
                <a:gd name="T8" fmla="*/ 7 w 32"/>
                <a:gd name="T9" fmla="*/ 2 h 41"/>
                <a:gd name="T10" fmla="*/ 15 w 32"/>
                <a:gd name="T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1">
                  <a:moveTo>
                    <a:pt x="15" y="11"/>
                  </a:moveTo>
                  <a:cubicBezTo>
                    <a:pt x="16" y="19"/>
                    <a:pt x="14" y="27"/>
                    <a:pt x="14" y="27"/>
                  </a:cubicBezTo>
                  <a:cubicBezTo>
                    <a:pt x="14" y="27"/>
                    <a:pt x="29" y="24"/>
                    <a:pt x="31" y="33"/>
                  </a:cubicBezTo>
                  <a:cubicBezTo>
                    <a:pt x="32" y="41"/>
                    <a:pt x="20" y="39"/>
                    <a:pt x="12" y="27"/>
                  </a:cubicBezTo>
                  <a:cubicBezTo>
                    <a:pt x="6" y="19"/>
                    <a:pt x="0" y="8"/>
                    <a:pt x="7" y="2"/>
                  </a:cubicBezTo>
                  <a:cubicBezTo>
                    <a:pt x="10" y="0"/>
                    <a:pt x="14" y="4"/>
                    <a:pt x="15" y="11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8" name="Freeform 419"/>
            <p:cNvSpPr>
              <a:spLocks noEditPoints="1"/>
            </p:cNvSpPr>
            <p:nvPr/>
          </p:nvSpPr>
          <p:spPr bwMode="auto">
            <a:xfrm>
              <a:off x="5229226" y="5111751"/>
              <a:ext cx="112713" cy="146050"/>
            </a:xfrm>
            <a:custGeom>
              <a:avLst/>
              <a:gdLst>
                <a:gd name="T0" fmla="*/ 25 w 30"/>
                <a:gd name="T1" fmla="*/ 39 h 39"/>
                <a:gd name="T2" fmla="*/ 9 w 30"/>
                <a:gd name="T3" fmla="*/ 28 h 39"/>
                <a:gd name="T4" fmla="*/ 9 w 30"/>
                <a:gd name="T5" fmla="*/ 28 h 39"/>
                <a:gd name="T6" fmla="*/ 0 w 30"/>
                <a:gd name="T7" fmla="*/ 9 h 39"/>
                <a:gd name="T8" fmla="*/ 0 w 30"/>
                <a:gd name="T9" fmla="*/ 9 h 39"/>
                <a:gd name="T10" fmla="*/ 4 w 30"/>
                <a:gd name="T11" fmla="*/ 1 h 39"/>
                <a:gd name="T12" fmla="*/ 4 w 30"/>
                <a:gd name="T13" fmla="*/ 1 h 39"/>
                <a:gd name="T14" fmla="*/ 7 w 30"/>
                <a:gd name="T15" fmla="*/ 0 h 39"/>
                <a:gd name="T16" fmla="*/ 7 w 30"/>
                <a:gd name="T17" fmla="*/ 0 h 39"/>
                <a:gd name="T18" fmla="*/ 14 w 30"/>
                <a:gd name="T19" fmla="*/ 11 h 39"/>
                <a:gd name="T20" fmla="*/ 14 w 30"/>
                <a:gd name="T21" fmla="*/ 11 h 39"/>
                <a:gd name="T22" fmla="*/ 13 w 30"/>
                <a:gd name="T23" fmla="*/ 11 h 39"/>
                <a:gd name="T24" fmla="*/ 14 w 30"/>
                <a:gd name="T25" fmla="*/ 11 h 39"/>
                <a:gd name="T26" fmla="*/ 15 w 30"/>
                <a:gd name="T27" fmla="*/ 17 h 39"/>
                <a:gd name="T28" fmla="*/ 15 w 30"/>
                <a:gd name="T29" fmla="*/ 17 h 39"/>
                <a:gd name="T30" fmla="*/ 14 w 30"/>
                <a:gd name="T31" fmla="*/ 25 h 39"/>
                <a:gd name="T32" fmla="*/ 14 w 30"/>
                <a:gd name="T33" fmla="*/ 25 h 39"/>
                <a:gd name="T34" fmla="*/ 18 w 30"/>
                <a:gd name="T35" fmla="*/ 25 h 39"/>
                <a:gd name="T36" fmla="*/ 18 w 30"/>
                <a:gd name="T37" fmla="*/ 25 h 39"/>
                <a:gd name="T38" fmla="*/ 30 w 30"/>
                <a:gd name="T39" fmla="*/ 32 h 39"/>
                <a:gd name="T40" fmla="*/ 30 w 30"/>
                <a:gd name="T41" fmla="*/ 32 h 39"/>
                <a:gd name="T42" fmla="*/ 30 w 30"/>
                <a:gd name="T43" fmla="*/ 34 h 39"/>
                <a:gd name="T44" fmla="*/ 30 w 30"/>
                <a:gd name="T45" fmla="*/ 34 h 39"/>
                <a:gd name="T46" fmla="*/ 29 w 30"/>
                <a:gd name="T47" fmla="*/ 38 h 39"/>
                <a:gd name="T48" fmla="*/ 29 w 30"/>
                <a:gd name="T49" fmla="*/ 38 h 39"/>
                <a:gd name="T50" fmla="*/ 25 w 30"/>
                <a:gd name="T51" fmla="*/ 39 h 39"/>
                <a:gd name="T52" fmla="*/ 25 w 30"/>
                <a:gd name="T53" fmla="*/ 39 h 39"/>
                <a:gd name="T54" fmla="*/ 25 w 30"/>
                <a:gd name="T55" fmla="*/ 39 h 39"/>
                <a:gd name="T56" fmla="*/ 25 w 30"/>
                <a:gd name="T57" fmla="*/ 36 h 39"/>
                <a:gd name="T58" fmla="*/ 27 w 30"/>
                <a:gd name="T59" fmla="*/ 34 h 39"/>
                <a:gd name="T60" fmla="*/ 27 w 30"/>
                <a:gd name="T61" fmla="*/ 34 h 39"/>
                <a:gd name="T62" fmla="*/ 27 w 30"/>
                <a:gd name="T63" fmla="*/ 33 h 39"/>
                <a:gd name="T64" fmla="*/ 27 w 30"/>
                <a:gd name="T65" fmla="*/ 33 h 39"/>
                <a:gd name="T66" fmla="*/ 18 w 30"/>
                <a:gd name="T67" fmla="*/ 28 h 39"/>
                <a:gd name="T68" fmla="*/ 18 w 30"/>
                <a:gd name="T69" fmla="*/ 28 h 39"/>
                <a:gd name="T70" fmla="*/ 13 w 30"/>
                <a:gd name="T71" fmla="*/ 28 h 39"/>
                <a:gd name="T72" fmla="*/ 13 w 30"/>
                <a:gd name="T73" fmla="*/ 28 h 39"/>
                <a:gd name="T74" fmla="*/ 13 w 30"/>
                <a:gd name="T75" fmla="*/ 28 h 39"/>
                <a:gd name="T76" fmla="*/ 13 w 30"/>
                <a:gd name="T77" fmla="*/ 28 h 39"/>
                <a:gd name="T78" fmla="*/ 25 w 30"/>
                <a:gd name="T79" fmla="*/ 36 h 39"/>
                <a:gd name="T80" fmla="*/ 7 w 30"/>
                <a:gd name="T81" fmla="*/ 3 h 39"/>
                <a:gd name="T82" fmla="*/ 5 w 30"/>
                <a:gd name="T83" fmla="*/ 4 h 39"/>
                <a:gd name="T84" fmla="*/ 5 w 30"/>
                <a:gd name="T85" fmla="*/ 4 h 39"/>
                <a:gd name="T86" fmla="*/ 3 w 30"/>
                <a:gd name="T87" fmla="*/ 9 h 39"/>
                <a:gd name="T88" fmla="*/ 3 w 30"/>
                <a:gd name="T89" fmla="*/ 9 h 39"/>
                <a:gd name="T90" fmla="*/ 11 w 30"/>
                <a:gd name="T91" fmla="*/ 26 h 39"/>
                <a:gd name="T92" fmla="*/ 11 w 30"/>
                <a:gd name="T93" fmla="*/ 26 h 39"/>
                <a:gd name="T94" fmla="*/ 12 w 30"/>
                <a:gd name="T95" fmla="*/ 17 h 39"/>
                <a:gd name="T96" fmla="*/ 12 w 30"/>
                <a:gd name="T97" fmla="*/ 17 h 39"/>
                <a:gd name="T98" fmla="*/ 11 w 30"/>
                <a:gd name="T99" fmla="*/ 11 h 39"/>
                <a:gd name="T100" fmla="*/ 11 w 30"/>
                <a:gd name="T101" fmla="*/ 11 h 39"/>
                <a:gd name="T102" fmla="*/ 11 w 30"/>
                <a:gd name="T103" fmla="*/ 11 h 39"/>
                <a:gd name="T104" fmla="*/ 7 w 30"/>
                <a:gd name="T105" fmla="*/ 3 h 39"/>
                <a:gd name="T106" fmla="*/ 7 w 30"/>
                <a:gd name="T107" fmla="*/ 3 h 39"/>
                <a:gd name="T108" fmla="*/ 7 w 30"/>
                <a:gd name="T10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39">
                  <a:moveTo>
                    <a:pt x="25" y="39"/>
                  </a:moveTo>
                  <a:cubicBezTo>
                    <a:pt x="20" y="39"/>
                    <a:pt x="14" y="35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5" y="22"/>
                    <a:pt x="0" y="1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3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3" y="5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5" y="15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20"/>
                    <a:pt x="14" y="23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6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2" y="25"/>
                    <a:pt x="29" y="2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6"/>
                    <a:pt x="30" y="37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8" y="39"/>
                    <a:pt x="26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lose/>
                  <a:moveTo>
                    <a:pt x="25" y="36"/>
                  </a:moveTo>
                  <a:cubicBezTo>
                    <a:pt x="27" y="36"/>
                    <a:pt x="27" y="36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29"/>
                    <a:pt x="22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5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7" y="34"/>
                    <a:pt x="22" y="37"/>
                    <a:pt x="25" y="36"/>
                  </a:cubicBezTo>
                  <a:close/>
                  <a:moveTo>
                    <a:pt x="7" y="3"/>
                  </a:move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3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3"/>
                    <a:pt x="7" y="20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2" y="21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5"/>
                    <a:pt x="11" y="13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6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499" name="Freeform 420"/>
            <p:cNvSpPr/>
            <p:nvPr/>
          </p:nvSpPr>
          <p:spPr bwMode="auto">
            <a:xfrm>
              <a:off x="4654551" y="5510213"/>
              <a:ext cx="98425" cy="190500"/>
            </a:xfrm>
            <a:custGeom>
              <a:avLst/>
              <a:gdLst>
                <a:gd name="T0" fmla="*/ 15 w 26"/>
                <a:gd name="T1" fmla="*/ 13 h 51"/>
                <a:gd name="T2" fmla="*/ 10 w 26"/>
                <a:gd name="T3" fmla="*/ 30 h 51"/>
                <a:gd name="T4" fmla="*/ 25 w 26"/>
                <a:gd name="T5" fmla="*/ 41 h 51"/>
                <a:gd name="T6" fmla="*/ 7 w 26"/>
                <a:gd name="T7" fmla="*/ 29 h 51"/>
                <a:gd name="T8" fmla="*/ 9 w 26"/>
                <a:gd name="T9" fmla="*/ 1 h 51"/>
                <a:gd name="T10" fmla="*/ 15 w 26"/>
                <a:gd name="T11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51">
                  <a:moveTo>
                    <a:pt x="15" y="13"/>
                  </a:moveTo>
                  <a:cubicBezTo>
                    <a:pt x="14" y="22"/>
                    <a:pt x="10" y="30"/>
                    <a:pt x="10" y="30"/>
                  </a:cubicBezTo>
                  <a:cubicBezTo>
                    <a:pt x="10" y="30"/>
                    <a:pt x="26" y="31"/>
                    <a:pt x="25" y="41"/>
                  </a:cubicBezTo>
                  <a:cubicBezTo>
                    <a:pt x="24" y="51"/>
                    <a:pt x="12" y="45"/>
                    <a:pt x="7" y="29"/>
                  </a:cubicBezTo>
                  <a:cubicBezTo>
                    <a:pt x="3" y="18"/>
                    <a:pt x="0" y="4"/>
                    <a:pt x="9" y="1"/>
                  </a:cubicBezTo>
                  <a:cubicBezTo>
                    <a:pt x="13" y="0"/>
                    <a:pt x="16" y="5"/>
                    <a:pt x="15" y="13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0" name="Freeform 421"/>
            <p:cNvSpPr>
              <a:spLocks noEditPoints="1"/>
            </p:cNvSpPr>
            <p:nvPr/>
          </p:nvSpPr>
          <p:spPr bwMode="auto">
            <a:xfrm>
              <a:off x="4662489" y="5505451"/>
              <a:ext cx="93663" cy="184150"/>
            </a:xfrm>
            <a:custGeom>
              <a:avLst/>
              <a:gdLst>
                <a:gd name="T0" fmla="*/ 19 w 25"/>
                <a:gd name="T1" fmla="*/ 49 h 49"/>
                <a:gd name="T2" fmla="*/ 3 w 25"/>
                <a:gd name="T3" fmla="*/ 31 h 49"/>
                <a:gd name="T4" fmla="*/ 3 w 25"/>
                <a:gd name="T5" fmla="*/ 31 h 49"/>
                <a:gd name="T6" fmla="*/ 0 w 25"/>
                <a:gd name="T7" fmla="*/ 13 h 49"/>
                <a:gd name="T8" fmla="*/ 0 w 25"/>
                <a:gd name="T9" fmla="*/ 13 h 49"/>
                <a:gd name="T10" fmla="*/ 7 w 25"/>
                <a:gd name="T11" fmla="*/ 1 h 49"/>
                <a:gd name="T12" fmla="*/ 7 w 25"/>
                <a:gd name="T13" fmla="*/ 1 h 49"/>
                <a:gd name="T14" fmla="*/ 8 w 25"/>
                <a:gd name="T15" fmla="*/ 0 h 49"/>
                <a:gd name="T16" fmla="*/ 8 w 25"/>
                <a:gd name="T17" fmla="*/ 0 h 49"/>
                <a:gd name="T18" fmla="*/ 15 w 25"/>
                <a:gd name="T19" fmla="*/ 10 h 49"/>
                <a:gd name="T20" fmla="*/ 15 w 25"/>
                <a:gd name="T21" fmla="*/ 10 h 49"/>
                <a:gd name="T22" fmla="*/ 15 w 25"/>
                <a:gd name="T23" fmla="*/ 14 h 49"/>
                <a:gd name="T24" fmla="*/ 15 w 25"/>
                <a:gd name="T25" fmla="*/ 14 h 49"/>
                <a:gd name="T26" fmla="*/ 10 w 25"/>
                <a:gd name="T27" fmla="*/ 29 h 49"/>
                <a:gd name="T28" fmla="*/ 10 w 25"/>
                <a:gd name="T29" fmla="*/ 29 h 49"/>
                <a:gd name="T30" fmla="*/ 25 w 25"/>
                <a:gd name="T31" fmla="*/ 41 h 49"/>
                <a:gd name="T32" fmla="*/ 25 w 25"/>
                <a:gd name="T33" fmla="*/ 41 h 49"/>
                <a:gd name="T34" fmla="*/ 25 w 25"/>
                <a:gd name="T35" fmla="*/ 43 h 49"/>
                <a:gd name="T36" fmla="*/ 25 w 25"/>
                <a:gd name="T37" fmla="*/ 43 h 49"/>
                <a:gd name="T38" fmla="*/ 19 w 25"/>
                <a:gd name="T39" fmla="*/ 49 h 49"/>
                <a:gd name="T40" fmla="*/ 19 w 25"/>
                <a:gd name="T41" fmla="*/ 49 h 49"/>
                <a:gd name="T42" fmla="*/ 19 w 25"/>
                <a:gd name="T43" fmla="*/ 49 h 49"/>
                <a:gd name="T44" fmla="*/ 19 w 25"/>
                <a:gd name="T45" fmla="*/ 46 h 49"/>
                <a:gd name="T46" fmla="*/ 22 w 25"/>
                <a:gd name="T47" fmla="*/ 42 h 49"/>
                <a:gd name="T48" fmla="*/ 22 w 25"/>
                <a:gd name="T49" fmla="*/ 42 h 49"/>
                <a:gd name="T50" fmla="*/ 22 w 25"/>
                <a:gd name="T51" fmla="*/ 41 h 49"/>
                <a:gd name="T52" fmla="*/ 22 w 25"/>
                <a:gd name="T53" fmla="*/ 41 h 49"/>
                <a:gd name="T54" fmla="*/ 15 w 25"/>
                <a:gd name="T55" fmla="*/ 34 h 49"/>
                <a:gd name="T56" fmla="*/ 15 w 25"/>
                <a:gd name="T57" fmla="*/ 34 h 49"/>
                <a:gd name="T58" fmla="*/ 7 w 25"/>
                <a:gd name="T59" fmla="*/ 32 h 49"/>
                <a:gd name="T60" fmla="*/ 7 w 25"/>
                <a:gd name="T61" fmla="*/ 32 h 49"/>
                <a:gd name="T62" fmla="*/ 7 w 25"/>
                <a:gd name="T63" fmla="*/ 32 h 49"/>
                <a:gd name="T64" fmla="*/ 7 w 25"/>
                <a:gd name="T65" fmla="*/ 32 h 49"/>
                <a:gd name="T66" fmla="*/ 19 w 25"/>
                <a:gd name="T67" fmla="*/ 46 h 49"/>
                <a:gd name="T68" fmla="*/ 8 w 25"/>
                <a:gd name="T69" fmla="*/ 3 h 49"/>
                <a:gd name="T70" fmla="*/ 3 w 25"/>
                <a:gd name="T71" fmla="*/ 13 h 49"/>
                <a:gd name="T72" fmla="*/ 3 w 25"/>
                <a:gd name="T73" fmla="*/ 13 h 49"/>
                <a:gd name="T74" fmla="*/ 6 w 25"/>
                <a:gd name="T75" fmla="*/ 30 h 49"/>
                <a:gd name="T76" fmla="*/ 6 w 25"/>
                <a:gd name="T77" fmla="*/ 30 h 49"/>
                <a:gd name="T78" fmla="*/ 6 w 25"/>
                <a:gd name="T79" fmla="*/ 30 h 49"/>
                <a:gd name="T80" fmla="*/ 6 w 25"/>
                <a:gd name="T81" fmla="*/ 30 h 49"/>
                <a:gd name="T82" fmla="*/ 12 w 25"/>
                <a:gd name="T83" fmla="*/ 14 h 49"/>
                <a:gd name="T84" fmla="*/ 12 w 25"/>
                <a:gd name="T85" fmla="*/ 14 h 49"/>
                <a:gd name="T86" fmla="*/ 12 w 25"/>
                <a:gd name="T87" fmla="*/ 14 h 49"/>
                <a:gd name="T88" fmla="*/ 12 w 25"/>
                <a:gd name="T89" fmla="*/ 10 h 49"/>
                <a:gd name="T90" fmla="*/ 12 w 25"/>
                <a:gd name="T91" fmla="*/ 10 h 49"/>
                <a:gd name="T92" fmla="*/ 11 w 25"/>
                <a:gd name="T93" fmla="*/ 5 h 49"/>
                <a:gd name="T94" fmla="*/ 11 w 25"/>
                <a:gd name="T95" fmla="*/ 5 h 49"/>
                <a:gd name="T96" fmla="*/ 8 w 25"/>
                <a:gd name="T97" fmla="*/ 3 h 49"/>
                <a:gd name="T98" fmla="*/ 8 w 25"/>
                <a:gd name="T99" fmla="*/ 3 h 49"/>
                <a:gd name="T100" fmla="*/ 8 w 25"/>
                <a:gd name="T101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49">
                  <a:moveTo>
                    <a:pt x="19" y="49"/>
                  </a:moveTo>
                  <a:cubicBezTo>
                    <a:pt x="14" y="48"/>
                    <a:pt x="7" y="42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25"/>
                    <a:pt x="0" y="1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7"/>
                    <a:pt x="1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0"/>
                    <a:pt x="15" y="5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21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4" y="30"/>
                    <a:pt x="24" y="33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2"/>
                    <a:pt x="25" y="42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6"/>
                    <a:pt x="22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lose/>
                  <a:moveTo>
                    <a:pt x="19" y="46"/>
                  </a:moveTo>
                  <a:cubicBezTo>
                    <a:pt x="20" y="46"/>
                    <a:pt x="21" y="45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38"/>
                    <a:pt x="19" y="35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3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0" y="41"/>
                    <a:pt x="16" y="46"/>
                    <a:pt x="19" y="46"/>
                  </a:cubicBezTo>
                  <a:close/>
                  <a:moveTo>
                    <a:pt x="8" y="3"/>
                  </a:moveTo>
                  <a:cubicBezTo>
                    <a:pt x="4" y="5"/>
                    <a:pt x="3" y="8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8"/>
                    <a:pt x="4" y="24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10" y="22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1" name="Freeform 422"/>
            <p:cNvSpPr/>
            <p:nvPr/>
          </p:nvSpPr>
          <p:spPr bwMode="auto">
            <a:xfrm>
              <a:off x="5157789" y="5191126"/>
              <a:ext cx="131763" cy="149225"/>
            </a:xfrm>
            <a:custGeom>
              <a:avLst/>
              <a:gdLst>
                <a:gd name="T0" fmla="*/ 27 w 35"/>
                <a:gd name="T1" fmla="*/ 24 h 40"/>
                <a:gd name="T2" fmla="*/ 12 w 35"/>
                <a:gd name="T3" fmla="*/ 23 h 40"/>
                <a:gd name="T4" fmla="*/ 8 w 35"/>
                <a:gd name="T5" fmla="*/ 3 h 40"/>
                <a:gd name="T6" fmla="*/ 11 w 35"/>
                <a:gd name="T7" fmla="*/ 25 h 40"/>
                <a:gd name="T8" fmla="*/ 33 w 35"/>
                <a:gd name="T9" fmla="*/ 34 h 40"/>
                <a:gd name="T10" fmla="*/ 27 w 35"/>
                <a:gd name="T11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0">
                  <a:moveTo>
                    <a:pt x="27" y="24"/>
                  </a:moveTo>
                  <a:cubicBezTo>
                    <a:pt x="20" y="22"/>
                    <a:pt x="12" y="23"/>
                    <a:pt x="12" y="23"/>
                  </a:cubicBezTo>
                  <a:cubicBezTo>
                    <a:pt x="12" y="23"/>
                    <a:pt x="16" y="5"/>
                    <a:pt x="8" y="3"/>
                  </a:cubicBezTo>
                  <a:cubicBezTo>
                    <a:pt x="0" y="0"/>
                    <a:pt x="0" y="15"/>
                    <a:pt x="11" y="25"/>
                  </a:cubicBezTo>
                  <a:cubicBezTo>
                    <a:pt x="19" y="32"/>
                    <a:pt x="27" y="40"/>
                    <a:pt x="33" y="34"/>
                  </a:cubicBezTo>
                  <a:cubicBezTo>
                    <a:pt x="35" y="31"/>
                    <a:pt x="34" y="26"/>
                    <a:pt x="27" y="24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2" name="Freeform 423"/>
            <p:cNvSpPr>
              <a:spLocks noEditPoints="1"/>
            </p:cNvSpPr>
            <p:nvPr/>
          </p:nvSpPr>
          <p:spPr bwMode="auto">
            <a:xfrm>
              <a:off x="5162551" y="5194301"/>
              <a:ext cx="130175" cy="139700"/>
            </a:xfrm>
            <a:custGeom>
              <a:avLst/>
              <a:gdLst>
                <a:gd name="T0" fmla="*/ 27 w 35"/>
                <a:gd name="T1" fmla="*/ 37 h 37"/>
                <a:gd name="T2" fmla="*/ 9 w 35"/>
                <a:gd name="T3" fmla="*/ 25 h 37"/>
                <a:gd name="T4" fmla="*/ 9 w 35"/>
                <a:gd name="T5" fmla="*/ 25 h 37"/>
                <a:gd name="T6" fmla="*/ 0 w 35"/>
                <a:gd name="T7" fmla="*/ 7 h 37"/>
                <a:gd name="T8" fmla="*/ 0 w 35"/>
                <a:gd name="T9" fmla="*/ 7 h 37"/>
                <a:gd name="T10" fmla="*/ 5 w 35"/>
                <a:gd name="T11" fmla="*/ 0 h 37"/>
                <a:gd name="T12" fmla="*/ 5 w 35"/>
                <a:gd name="T13" fmla="*/ 0 h 37"/>
                <a:gd name="T14" fmla="*/ 7 w 35"/>
                <a:gd name="T15" fmla="*/ 0 h 37"/>
                <a:gd name="T16" fmla="*/ 7 w 35"/>
                <a:gd name="T17" fmla="*/ 0 h 37"/>
                <a:gd name="T18" fmla="*/ 14 w 35"/>
                <a:gd name="T19" fmla="*/ 12 h 37"/>
                <a:gd name="T20" fmla="*/ 14 w 35"/>
                <a:gd name="T21" fmla="*/ 12 h 37"/>
                <a:gd name="T22" fmla="*/ 13 w 35"/>
                <a:gd name="T23" fmla="*/ 20 h 37"/>
                <a:gd name="T24" fmla="*/ 13 w 35"/>
                <a:gd name="T25" fmla="*/ 20 h 37"/>
                <a:gd name="T26" fmla="*/ 27 w 35"/>
                <a:gd name="T27" fmla="*/ 22 h 37"/>
                <a:gd name="T28" fmla="*/ 27 w 35"/>
                <a:gd name="T29" fmla="*/ 22 h 37"/>
                <a:gd name="T30" fmla="*/ 26 w 35"/>
                <a:gd name="T31" fmla="*/ 23 h 37"/>
                <a:gd name="T32" fmla="*/ 26 w 35"/>
                <a:gd name="T33" fmla="*/ 25 h 37"/>
                <a:gd name="T34" fmla="*/ 13 w 35"/>
                <a:gd name="T35" fmla="*/ 23 h 37"/>
                <a:gd name="T36" fmla="*/ 13 w 35"/>
                <a:gd name="T37" fmla="*/ 23 h 37"/>
                <a:gd name="T38" fmla="*/ 11 w 35"/>
                <a:gd name="T39" fmla="*/ 23 h 37"/>
                <a:gd name="T40" fmla="*/ 11 w 35"/>
                <a:gd name="T41" fmla="*/ 23 h 37"/>
                <a:gd name="T42" fmla="*/ 27 w 35"/>
                <a:gd name="T43" fmla="*/ 34 h 37"/>
                <a:gd name="T44" fmla="*/ 27 w 35"/>
                <a:gd name="T45" fmla="*/ 34 h 37"/>
                <a:gd name="T46" fmla="*/ 31 w 35"/>
                <a:gd name="T47" fmla="*/ 32 h 37"/>
                <a:gd name="T48" fmla="*/ 31 w 35"/>
                <a:gd name="T49" fmla="*/ 32 h 37"/>
                <a:gd name="T50" fmla="*/ 32 w 35"/>
                <a:gd name="T51" fmla="*/ 30 h 37"/>
                <a:gd name="T52" fmla="*/ 32 w 35"/>
                <a:gd name="T53" fmla="*/ 30 h 37"/>
                <a:gd name="T54" fmla="*/ 26 w 35"/>
                <a:gd name="T55" fmla="*/ 25 h 37"/>
                <a:gd name="T56" fmla="*/ 26 w 35"/>
                <a:gd name="T57" fmla="*/ 25 h 37"/>
                <a:gd name="T58" fmla="*/ 26 w 35"/>
                <a:gd name="T59" fmla="*/ 23 h 37"/>
                <a:gd name="T60" fmla="*/ 27 w 35"/>
                <a:gd name="T61" fmla="*/ 22 h 37"/>
                <a:gd name="T62" fmla="*/ 35 w 35"/>
                <a:gd name="T63" fmla="*/ 30 h 37"/>
                <a:gd name="T64" fmla="*/ 35 w 35"/>
                <a:gd name="T65" fmla="*/ 30 h 37"/>
                <a:gd name="T66" fmla="*/ 33 w 35"/>
                <a:gd name="T67" fmla="*/ 34 h 37"/>
                <a:gd name="T68" fmla="*/ 33 w 35"/>
                <a:gd name="T69" fmla="*/ 34 h 37"/>
                <a:gd name="T70" fmla="*/ 27 w 35"/>
                <a:gd name="T71" fmla="*/ 37 h 37"/>
                <a:gd name="T72" fmla="*/ 27 w 35"/>
                <a:gd name="T73" fmla="*/ 37 h 37"/>
                <a:gd name="T74" fmla="*/ 27 w 35"/>
                <a:gd name="T75" fmla="*/ 37 h 37"/>
                <a:gd name="T76" fmla="*/ 3 w 35"/>
                <a:gd name="T77" fmla="*/ 7 h 37"/>
                <a:gd name="T78" fmla="*/ 9 w 35"/>
                <a:gd name="T79" fmla="*/ 21 h 37"/>
                <a:gd name="T80" fmla="*/ 9 w 35"/>
                <a:gd name="T81" fmla="*/ 21 h 37"/>
                <a:gd name="T82" fmla="*/ 11 w 35"/>
                <a:gd name="T83" fmla="*/ 12 h 37"/>
                <a:gd name="T84" fmla="*/ 11 w 35"/>
                <a:gd name="T85" fmla="*/ 12 h 37"/>
                <a:gd name="T86" fmla="*/ 7 w 35"/>
                <a:gd name="T87" fmla="*/ 3 h 37"/>
                <a:gd name="T88" fmla="*/ 7 w 35"/>
                <a:gd name="T89" fmla="*/ 3 h 37"/>
                <a:gd name="T90" fmla="*/ 5 w 35"/>
                <a:gd name="T91" fmla="*/ 3 h 37"/>
                <a:gd name="T92" fmla="*/ 5 w 35"/>
                <a:gd name="T93" fmla="*/ 3 h 37"/>
                <a:gd name="T94" fmla="*/ 3 w 35"/>
                <a:gd name="T95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37">
                  <a:moveTo>
                    <a:pt x="27" y="37"/>
                  </a:moveTo>
                  <a:cubicBezTo>
                    <a:pt x="21" y="37"/>
                    <a:pt x="15" y="30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3" y="20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1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2"/>
                    <a:pt x="14" y="7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5"/>
                    <a:pt x="13" y="18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6" y="20"/>
                    <a:pt x="21" y="20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1" y="23"/>
                    <a:pt x="15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2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7" y="28"/>
                    <a:pt x="23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9" y="33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28"/>
                    <a:pt x="30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32" y="23"/>
                    <a:pt x="35" y="26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4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1" y="36"/>
                    <a:pt x="29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lose/>
                  <a:moveTo>
                    <a:pt x="3" y="7"/>
                  </a:moveTo>
                  <a:cubicBezTo>
                    <a:pt x="3" y="11"/>
                    <a:pt x="5" y="16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1" y="16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8"/>
                    <a:pt x="10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3" name="Freeform 424"/>
            <p:cNvSpPr/>
            <p:nvPr/>
          </p:nvSpPr>
          <p:spPr bwMode="auto">
            <a:xfrm>
              <a:off x="4264026" y="5518151"/>
              <a:ext cx="82550" cy="182563"/>
            </a:xfrm>
            <a:custGeom>
              <a:avLst/>
              <a:gdLst>
                <a:gd name="T0" fmla="*/ 17 w 22"/>
                <a:gd name="T1" fmla="*/ 36 h 49"/>
                <a:gd name="T2" fmla="*/ 5 w 22"/>
                <a:gd name="T3" fmla="*/ 26 h 49"/>
                <a:gd name="T4" fmla="*/ 14 w 22"/>
                <a:gd name="T5" fmla="*/ 8 h 49"/>
                <a:gd name="T6" fmla="*/ 3 w 22"/>
                <a:gd name="T7" fmla="*/ 27 h 49"/>
                <a:gd name="T8" fmla="*/ 16 w 22"/>
                <a:gd name="T9" fmla="*/ 47 h 49"/>
                <a:gd name="T10" fmla="*/ 17 w 22"/>
                <a:gd name="T11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9">
                  <a:moveTo>
                    <a:pt x="17" y="36"/>
                  </a:moveTo>
                  <a:cubicBezTo>
                    <a:pt x="12" y="30"/>
                    <a:pt x="5" y="26"/>
                    <a:pt x="5" y="26"/>
                  </a:cubicBezTo>
                  <a:cubicBezTo>
                    <a:pt x="5" y="26"/>
                    <a:pt x="19" y="15"/>
                    <a:pt x="14" y="8"/>
                  </a:cubicBezTo>
                  <a:cubicBezTo>
                    <a:pt x="8" y="0"/>
                    <a:pt x="0" y="13"/>
                    <a:pt x="3" y="27"/>
                  </a:cubicBezTo>
                  <a:cubicBezTo>
                    <a:pt x="5" y="37"/>
                    <a:pt x="7" y="49"/>
                    <a:pt x="16" y="47"/>
                  </a:cubicBezTo>
                  <a:cubicBezTo>
                    <a:pt x="19" y="47"/>
                    <a:pt x="22" y="42"/>
                    <a:pt x="17" y="36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4" name="Freeform 425"/>
            <p:cNvSpPr>
              <a:spLocks noEditPoints="1"/>
            </p:cNvSpPr>
            <p:nvPr/>
          </p:nvSpPr>
          <p:spPr bwMode="auto">
            <a:xfrm>
              <a:off x="4267201" y="5532438"/>
              <a:ext cx="76200" cy="168275"/>
            </a:xfrm>
            <a:custGeom>
              <a:avLst/>
              <a:gdLst>
                <a:gd name="T0" fmla="*/ 4 w 20"/>
                <a:gd name="T1" fmla="*/ 37 h 45"/>
                <a:gd name="T2" fmla="*/ 1 w 20"/>
                <a:gd name="T3" fmla="*/ 23 h 45"/>
                <a:gd name="T4" fmla="*/ 1 w 20"/>
                <a:gd name="T5" fmla="*/ 23 h 45"/>
                <a:gd name="T6" fmla="*/ 0 w 20"/>
                <a:gd name="T7" fmla="*/ 17 h 45"/>
                <a:gd name="T8" fmla="*/ 0 w 20"/>
                <a:gd name="T9" fmla="*/ 17 h 45"/>
                <a:gd name="T10" fmla="*/ 9 w 20"/>
                <a:gd name="T11" fmla="*/ 0 h 45"/>
                <a:gd name="T12" fmla="*/ 9 w 20"/>
                <a:gd name="T13" fmla="*/ 0 h 45"/>
                <a:gd name="T14" fmla="*/ 14 w 20"/>
                <a:gd name="T15" fmla="*/ 3 h 45"/>
                <a:gd name="T16" fmla="*/ 14 w 20"/>
                <a:gd name="T17" fmla="*/ 3 h 45"/>
                <a:gd name="T18" fmla="*/ 15 w 20"/>
                <a:gd name="T19" fmla="*/ 7 h 45"/>
                <a:gd name="T20" fmla="*/ 15 w 20"/>
                <a:gd name="T21" fmla="*/ 7 h 45"/>
                <a:gd name="T22" fmla="*/ 7 w 20"/>
                <a:gd name="T23" fmla="*/ 22 h 45"/>
                <a:gd name="T24" fmla="*/ 7 w 20"/>
                <a:gd name="T25" fmla="*/ 22 h 45"/>
                <a:gd name="T26" fmla="*/ 17 w 20"/>
                <a:gd name="T27" fmla="*/ 31 h 45"/>
                <a:gd name="T28" fmla="*/ 17 w 20"/>
                <a:gd name="T29" fmla="*/ 31 h 45"/>
                <a:gd name="T30" fmla="*/ 17 w 20"/>
                <a:gd name="T31" fmla="*/ 31 h 45"/>
                <a:gd name="T32" fmla="*/ 20 w 20"/>
                <a:gd name="T33" fmla="*/ 38 h 45"/>
                <a:gd name="T34" fmla="*/ 20 w 20"/>
                <a:gd name="T35" fmla="*/ 38 h 45"/>
                <a:gd name="T36" fmla="*/ 15 w 20"/>
                <a:gd name="T37" fmla="*/ 45 h 45"/>
                <a:gd name="T38" fmla="*/ 15 w 20"/>
                <a:gd name="T39" fmla="*/ 45 h 45"/>
                <a:gd name="T40" fmla="*/ 13 w 20"/>
                <a:gd name="T41" fmla="*/ 45 h 45"/>
                <a:gd name="T42" fmla="*/ 13 w 20"/>
                <a:gd name="T43" fmla="*/ 45 h 45"/>
                <a:gd name="T44" fmla="*/ 4 w 20"/>
                <a:gd name="T45" fmla="*/ 37 h 45"/>
                <a:gd name="T46" fmla="*/ 7 w 20"/>
                <a:gd name="T47" fmla="*/ 36 h 45"/>
                <a:gd name="T48" fmla="*/ 13 w 20"/>
                <a:gd name="T49" fmla="*/ 42 h 45"/>
                <a:gd name="T50" fmla="*/ 13 w 20"/>
                <a:gd name="T51" fmla="*/ 42 h 45"/>
                <a:gd name="T52" fmla="*/ 14 w 20"/>
                <a:gd name="T53" fmla="*/ 42 h 45"/>
                <a:gd name="T54" fmla="*/ 14 w 20"/>
                <a:gd name="T55" fmla="*/ 42 h 45"/>
                <a:gd name="T56" fmla="*/ 17 w 20"/>
                <a:gd name="T57" fmla="*/ 38 h 45"/>
                <a:gd name="T58" fmla="*/ 17 w 20"/>
                <a:gd name="T59" fmla="*/ 38 h 45"/>
                <a:gd name="T60" fmla="*/ 15 w 20"/>
                <a:gd name="T61" fmla="*/ 33 h 45"/>
                <a:gd name="T62" fmla="*/ 15 w 20"/>
                <a:gd name="T63" fmla="*/ 33 h 45"/>
                <a:gd name="T64" fmla="*/ 16 w 20"/>
                <a:gd name="T65" fmla="*/ 32 h 45"/>
                <a:gd name="T66" fmla="*/ 15 w 20"/>
                <a:gd name="T67" fmla="*/ 33 h 45"/>
                <a:gd name="T68" fmla="*/ 4 w 20"/>
                <a:gd name="T69" fmla="*/ 23 h 45"/>
                <a:gd name="T70" fmla="*/ 4 w 20"/>
                <a:gd name="T71" fmla="*/ 23 h 45"/>
                <a:gd name="T72" fmla="*/ 7 w 20"/>
                <a:gd name="T73" fmla="*/ 36 h 45"/>
                <a:gd name="T74" fmla="*/ 5 w 20"/>
                <a:gd name="T75" fmla="*/ 7 h 45"/>
                <a:gd name="T76" fmla="*/ 3 w 20"/>
                <a:gd name="T77" fmla="*/ 17 h 45"/>
                <a:gd name="T78" fmla="*/ 3 w 20"/>
                <a:gd name="T79" fmla="*/ 17 h 45"/>
                <a:gd name="T80" fmla="*/ 3 w 20"/>
                <a:gd name="T81" fmla="*/ 21 h 45"/>
                <a:gd name="T82" fmla="*/ 3 w 20"/>
                <a:gd name="T83" fmla="*/ 21 h 45"/>
                <a:gd name="T84" fmla="*/ 3 w 20"/>
                <a:gd name="T85" fmla="*/ 21 h 45"/>
                <a:gd name="T86" fmla="*/ 3 w 20"/>
                <a:gd name="T87" fmla="*/ 21 h 45"/>
                <a:gd name="T88" fmla="*/ 8 w 20"/>
                <a:gd name="T89" fmla="*/ 16 h 45"/>
                <a:gd name="T90" fmla="*/ 8 w 20"/>
                <a:gd name="T91" fmla="*/ 16 h 45"/>
                <a:gd name="T92" fmla="*/ 12 w 20"/>
                <a:gd name="T93" fmla="*/ 7 h 45"/>
                <a:gd name="T94" fmla="*/ 12 w 20"/>
                <a:gd name="T95" fmla="*/ 7 h 45"/>
                <a:gd name="T96" fmla="*/ 11 w 20"/>
                <a:gd name="T97" fmla="*/ 4 h 45"/>
                <a:gd name="T98" fmla="*/ 11 w 20"/>
                <a:gd name="T99" fmla="*/ 4 h 45"/>
                <a:gd name="T100" fmla="*/ 9 w 20"/>
                <a:gd name="T101" fmla="*/ 3 h 45"/>
                <a:gd name="T102" fmla="*/ 9 w 20"/>
                <a:gd name="T103" fmla="*/ 3 h 45"/>
                <a:gd name="T104" fmla="*/ 9 w 20"/>
                <a:gd name="T105" fmla="*/ 3 h 45"/>
                <a:gd name="T106" fmla="*/ 9 w 20"/>
                <a:gd name="T107" fmla="*/ 3 h 45"/>
                <a:gd name="T108" fmla="*/ 5 w 20"/>
                <a:gd name="T109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45">
                  <a:moveTo>
                    <a:pt x="4" y="37"/>
                  </a:moveTo>
                  <a:cubicBezTo>
                    <a:pt x="3" y="33"/>
                    <a:pt x="2" y="28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1"/>
                    <a:pt x="0" y="19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3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2" y="1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13"/>
                    <a:pt x="9" y="19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9" y="23"/>
                    <a:pt x="13" y="27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4"/>
                    <a:pt x="20" y="36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42"/>
                    <a:pt x="18" y="44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45"/>
                    <a:pt x="14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9" y="45"/>
                    <a:pt x="6" y="41"/>
                    <a:pt x="4" y="37"/>
                  </a:cubicBezTo>
                  <a:close/>
                  <a:moveTo>
                    <a:pt x="7" y="36"/>
                  </a:moveTo>
                  <a:cubicBezTo>
                    <a:pt x="9" y="40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1"/>
                    <a:pt x="17" y="40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7"/>
                    <a:pt x="17" y="35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0" y="28"/>
                    <a:pt x="5" y="24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8"/>
                    <a:pt x="6" y="33"/>
                    <a:pt x="7" y="36"/>
                  </a:cubicBezTo>
                  <a:close/>
                  <a:moveTo>
                    <a:pt x="5" y="7"/>
                  </a:moveTo>
                  <a:cubicBezTo>
                    <a:pt x="4" y="9"/>
                    <a:pt x="3" y="13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9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5" y="19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3"/>
                    <a:pt x="12" y="1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6" y="4"/>
                    <a:pt x="5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5" name="Freeform 426"/>
            <p:cNvSpPr/>
            <p:nvPr/>
          </p:nvSpPr>
          <p:spPr bwMode="auto">
            <a:xfrm>
              <a:off x="4354514" y="5510213"/>
              <a:ext cx="74613" cy="179388"/>
            </a:xfrm>
            <a:custGeom>
              <a:avLst/>
              <a:gdLst>
                <a:gd name="T0" fmla="*/ 16 w 20"/>
                <a:gd name="T1" fmla="*/ 36 h 48"/>
                <a:gd name="T2" fmla="*/ 4 w 20"/>
                <a:gd name="T3" fmla="*/ 25 h 48"/>
                <a:gd name="T4" fmla="*/ 14 w 20"/>
                <a:gd name="T5" fmla="*/ 8 h 48"/>
                <a:gd name="T6" fmla="*/ 2 w 20"/>
                <a:gd name="T7" fmla="*/ 27 h 48"/>
                <a:gd name="T8" fmla="*/ 14 w 20"/>
                <a:gd name="T9" fmla="*/ 47 h 48"/>
                <a:gd name="T10" fmla="*/ 16 w 20"/>
                <a:gd name="T11" fmla="*/ 3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8">
                  <a:moveTo>
                    <a:pt x="16" y="36"/>
                  </a:moveTo>
                  <a:cubicBezTo>
                    <a:pt x="11" y="30"/>
                    <a:pt x="4" y="25"/>
                    <a:pt x="4" y="25"/>
                  </a:cubicBezTo>
                  <a:cubicBezTo>
                    <a:pt x="4" y="25"/>
                    <a:pt x="19" y="15"/>
                    <a:pt x="14" y="8"/>
                  </a:cubicBezTo>
                  <a:cubicBezTo>
                    <a:pt x="9" y="0"/>
                    <a:pt x="0" y="12"/>
                    <a:pt x="2" y="27"/>
                  </a:cubicBezTo>
                  <a:cubicBezTo>
                    <a:pt x="4" y="37"/>
                    <a:pt x="5" y="48"/>
                    <a:pt x="14" y="47"/>
                  </a:cubicBezTo>
                  <a:cubicBezTo>
                    <a:pt x="18" y="47"/>
                    <a:pt x="20" y="42"/>
                    <a:pt x="16" y="36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6" name="Freeform 427"/>
            <p:cNvSpPr>
              <a:spLocks noEditPoints="1"/>
            </p:cNvSpPr>
            <p:nvPr/>
          </p:nvSpPr>
          <p:spPr bwMode="auto">
            <a:xfrm>
              <a:off x="4354514" y="5524501"/>
              <a:ext cx="74613" cy="169863"/>
            </a:xfrm>
            <a:custGeom>
              <a:avLst/>
              <a:gdLst>
                <a:gd name="T0" fmla="*/ 4 w 20"/>
                <a:gd name="T1" fmla="*/ 37 h 45"/>
                <a:gd name="T2" fmla="*/ 1 w 20"/>
                <a:gd name="T3" fmla="*/ 23 h 45"/>
                <a:gd name="T4" fmla="*/ 1 w 20"/>
                <a:gd name="T5" fmla="*/ 23 h 45"/>
                <a:gd name="T6" fmla="*/ 0 w 20"/>
                <a:gd name="T7" fmla="*/ 18 h 45"/>
                <a:gd name="T8" fmla="*/ 0 w 20"/>
                <a:gd name="T9" fmla="*/ 18 h 45"/>
                <a:gd name="T10" fmla="*/ 10 w 20"/>
                <a:gd name="T11" fmla="*/ 0 h 45"/>
                <a:gd name="T12" fmla="*/ 10 w 20"/>
                <a:gd name="T13" fmla="*/ 0 h 45"/>
                <a:gd name="T14" fmla="*/ 15 w 20"/>
                <a:gd name="T15" fmla="*/ 3 h 45"/>
                <a:gd name="T16" fmla="*/ 15 w 20"/>
                <a:gd name="T17" fmla="*/ 3 h 45"/>
                <a:gd name="T18" fmla="*/ 16 w 20"/>
                <a:gd name="T19" fmla="*/ 7 h 45"/>
                <a:gd name="T20" fmla="*/ 16 w 20"/>
                <a:gd name="T21" fmla="*/ 7 h 45"/>
                <a:gd name="T22" fmla="*/ 7 w 20"/>
                <a:gd name="T23" fmla="*/ 21 h 45"/>
                <a:gd name="T24" fmla="*/ 7 w 20"/>
                <a:gd name="T25" fmla="*/ 21 h 45"/>
                <a:gd name="T26" fmla="*/ 17 w 20"/>
                <a:gd name="T27" fmla="*/ 31 h 45"/>
                <a:gd name="T28" fmla="*/ 17 w 20"/>
                <a:gd name="T29" fmla="*/ 31 h 45"/>
                <a:gd name="T30" fmla="*/ 16 w 20"/>
                <a:gd name="T31" fmla="*/ 32 h 45"/>
                <a:gd name="T32" fmla="*/ 15 w 20"/>
                <a:gd name="T33" fmla="*/ 33 h 45"/>
                <a:gd name="T34" fmla="*/ 4 w 20"/>
                <a:gd name="T35" fmla="*/ 23 h 45"/>
                <a:gd name="T36" fmla="*/ 4 w 20"/>
                <a:gd name="T37" fmla="*/ 23 h 45"/>
                <a:gd name="T38" fmla="*/ 7 w 20"/>
                <a:gd name="T39" fmla="*/ 36 h 45"/>
                <a:gd name="T40" fmla="*/ 7 w 20"/>
                <a:gd name="T41" fmla="*/ 36 h 45"/>
                <a:gd name="T42" fmla="*/ 13 w 20"/>
                <a:gd name="T43" fmla="*/ 42 h 45"/>
                <a:gd name="T44" fmla="*/ 13 w 20"/>
                <a:gd name="T45" fmla="*/ 42 h 45"/>
                <a:gd name="T46" fmla="*/ 14 w 20"/>
                <a:gd name="T47" fmla="*/ 42 h 45"/>
                <a:gd name="T48" fmla="*/ 14 w 20"/>
                <a:gd name="T49" fmla="*/ 42 h 45"/>
                <a:gd name="T50" fmla="*/ 17 w 20"/>
                <a:gd name="T51" fmla="*/ 38 h 45"/>
                <a:gd name="T52" fmla="*/ 17 w 20"/>
                <a:gd name="T53" fmla="*/ 38 h 45"/>
                <a:gd name="T54" fmla="*/ 15 w 20"/>
                <a:gd name="T55" fmla="*/ 33 h 45"/>
                <a:gd name="T56" fmla="*/ 15 w 20"/>
                <a:gd name="T57" fmla="*/ 33 h 45"/>
                <a:gd name="T58" fmla="*/ 16 w 20"/>
                <a:gd name="T59" fmla="*/ 32 h 45"/>
                <a:gd name="T60" fmla="*/ 17 w 20"/>
                <a:gd name="T61" fmla="*/ 31 h 45"/>
                <a:gd name="T62" fmla="*/ 20 w 20"/>
                <a:gd name="T63" fmla="*/ 38 h 45"/>
                <a:gd name="T64" fmla="*/ 20 w 20"/>
                <a:gd name="T65" fmla="*/ 38 h 45"/>
                <a:gd name="T66" fmla="*/ 14 w 20"/>
                <a:gd name="T67" fmla="*/ 45 h 45"/>
                <a:gd name="T68" fmla="*/ 14 w 20"/>
                <a:gd name="T69" fmla="*/ 45 h 45"/>
                <a:gd name="T70" fmla="*/ 13 w 20"/>
                <a:gd name="T71" fmla="*/ 45 h 45"/>
                <a:gd name="T72" fmla="*/ 13 w 20"/>
                <a:gd name="T73" fmla="*/ 45 h 45"/>
                <a:gd name="T74" fmla="*/ 13 w 20"/>
                <a:gd name="T75" fmla="*/ 45 h 45"/>
                <a:gd name="T76" fmla="*/ 13 w 20"/>
                <a:gd name="T77" fmla="*/ 45 h 45"/>
                <a:gd name="T78" fmla="*/ 4 w 20"/>
                <a:gd name="T79" fmla="*/ 37 h 45"/>
                <a:gd name="T80" fmla="*/ 6 w 20"/>
                <a:gd name="T81" fmla="*/ 7 h 45"/>
                <a:gd name="T82" fmla="*/ 3 w 20"/>
                <a:gd name="T83" fmla="*/ 18 h 45"/>
                <a:gd name="T84" fmla="*/ 3 w 20"/>
                <a:gd name="T85" fmla="*/ 18 h 45"/>
                <a:gd name="T86" fmla="*/ 4 w 20"/>
                <a:gd name="T87" fmla="*/ 20 h 45"/>
                <a:gd name="T88" fmla="*/ 4 w 20"/>
                <a:gd name="T89" fmla="*/ 20 h 45"/>
                <a:gd name="T90" fmla="*/ 4 w 20"/>
                <a:gd name="T91" fmla="*/ 20 h 45"/>
                <a:gd name="T92" fmla="*/ 4 w 20"/>
                <a:gd name="T93" fmla="*/ 20 h 45"/>
                <a:gd name="T94" fmla="*/ 9 w 20"/>
                <a:gd name="T95" fmla="*/ 16 h 45"/>
                <a:gd name="T96" fmla="*/ 9 w 20"/>
                <a:gd name="T97" fmla="*/ 16 h 45"/>
                <a:gd name="T98" fmla="*/ 13 w 20"/>
                <a:gd name="T99" fmla="*/ 7 h 45"/>
                <a:gd name="T100" fmla="*/ 13 w 20"/>
                <a:gd name="T101" fmla="*/ 7 h 45"/>
                <a:gd name="T102" fmla="*/ 12 w 20"/>
                <a:gd name="T103" fmla="*/ 4 h 45"/>
                <a:gd name="T104" fmla="*/ 12 w 20"/>
                <a:gd name="T105" fmla="*/ 4 h 45"/>
                <a:gd name="T106" fmla="*/ 10 w 20"/>
                <a:gd name="T107" fmla="*/ 3 h 45"/>
                <a:gd name="T108" fmla="*/ 10 w 20"/>
                <a:gd name="T109" fmla="*/ 3 h 45"/>
                <a:gd name="T110" fmla="*/ 10 w 20"/>
                <a:gd name="T111" fmla="*/ 3 h 45"/>
                <a:gd name="T112" fmla="*/ 10 w 20"/>
                <a:gd name="T113" fmla="*/ 3 h 45"/>
                <a:gd name="T114" fmla="*/ 6 w 20"/>
                <a:gd name="T11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45">
                  <a:moveTo>
                    <a:pt x="4" y="37"/>
                  </a:moveTo>
                  <a:cubicBezTo>
                    <a:pt x="2" y="33"/>
                    <a:pt x="2" y="28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8"/>
                    <a:pt x="4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4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3"/>
                    <a:pt x="10" y="19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9" y="23"/>
                    <a:pt x="13" y="27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1" y="28"/>
                    <a:pt x="5" y="24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8"/>
                    <a:pt x="6" y="33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40"/>
                    <a:pt x="10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1"/>
                    <a:pt x="17" y="40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7"/>
                    <a:pt x="16" y="35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4"/>
                    <a:pt x="20" y="36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42"/>
                    <a:pt x="17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8" y="45"/>
                    <a:pt x="6" y="41"/>
                    <a:pt x="4" y="37"/>
                  </a:cubicBezTo>
                  <a:close/>
                  <a:moveTo>
                    <a:pt x="6" y="7"/>
                  </a:moveTo>
                  <a:cubicBezTo>
                    <a:pt x="4" y="9"/>
                    <a:pt x="3" y="13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6" y="18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3"/>
                    <a:pt x="13" y="10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7" y="4"/>
                    <a:pt x="6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7" name="Freeform 428"/>
            <p:cNvSpPr/>
            <p:nvPr/>
          </p:nvSpPr>
          <p:spPr bwMode="auto">
            <a:xfrm>
              <a:off x="4783139" y="5386388"/>
              <a:ext cx="146050" cy="160338"/>
            </a:xfrm>
            <a:custGeom>
              <a:avLst/>
              <a:gdLst>
                <a:gd name="T0" fmla="*/ 30 w 39"/>
                <a:gd name="T1" fmla="*/ 26 h 43"/>
                <a:gd name="T2" fmla="*/ 14 w 39"/>
                <a:gd name="T3" fmla="*/ 24 h 43"/>
                <a:gd name="T4" fmla="*/ 10 w 39"/>
                <a:gd name="T5" fmla="*/ 3 h 43"/>
                <a:gd name="T6" fmla="*/ 13 w 39"/>
                <a:gd name="T7" fmla="*/ 27 h 43"/>
                <a:gd name="T8" fmla="*/ 36 w 39"/>
                <a:gd name="T9" fmla="*/ 37 h 43"/>
                <a:gd name="T10" fmla="*/ 30 w 39"/>
                <a:gd name="T1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3">
                  <a:moveTo>
                    <a:pt x="30" y="26"/>
                  </a:moveTo>
                  <a:cubicBezTo>
                    <a:pt x="22" y="24"/>
                    <a:pt x="14" y="24"/>
                    <a:pt x="14" y="24"/>
                  </a:cubicBezTo>
                  <a:cubicBezTo>
                    <a:pt x="14" y="24"/>
                    <a:pt x="19" y="6"/>
                    <a:pt x="10" y="3"/>
                  </a:cubicBezTo>
                  <a:cubicBezTo>
                    <a:pt x="0" y="0"/>
                    <a:pt x="1" y="16"/>
                    <a:pt x="13" y="27"/>
                  </a:cubicBezTo>
                  <a:cubicBezTo>
                    <a:pt x="21" y="34"/>
                    <a:pt x="30" y="43"/>
                    <a:pt x="36" y="37"/>
                  </a:cubicBezTo>
                  <a:cubicBezTo>
                    <a:pt x="39" y="34"/>
                    <a:pt x="38" y="28"/>
                    <a:pt x="30" y="26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8" name="Freeform 429"/>
            <p:cNvSpPr>
              <a:spLocks noEditPoints="1"/>
            </p:cNvSpPr>
            <p:nvPr/>
          </p:nvSpPr>
          <p:spPr bwMode="auto">
            <a:xfrm>
              <a:off x="4789489" y="5389563"/>
              <a:ext cx="139700" cy="146050"/>
            </a:xfrm>
            <a:custGeom>
              <a:avLst/>
              <a:gdLst>
                <a:gd name="T0" fmla="*/ 29 w 37"/>
                <a:gd name="T1" fmla="*/ 39 h 39"/>
                <a:gd name="T2" fmla="*/ 10 w 37"/>
                <a:gd name="T3" fmla="*/ 27 h 39"/>
                <a:gd name="T4" fmla="*/ 10 w 37"/>
                <a:gd name="T5" fmla="*/ 27 h 39"/>
                <a:gd name="T6" fmla="*/ 0 w 37"/>
                <a:gd name="T7" fmla="*/ 7 h 39"/>
                <a:gd name="T8" fmla="*/ 0 w 37"/>
                <a:gd name="T9" fmla="*/ 7 h 39"/>
                <a:gd name="T10" fmla="*/ 6 w 37"/>
                <a:gd name="T11" fmla="*/ 0 h 39"/>
                <a:gd name="T12" fmla="*/ 6 w 37"/>
                <a:gd name="T13" fmla="*/ 0 h 39"/>
                <a:gd name="T14" fmla="*/ 8 w 37"/>
                <a:gd name="T15" fmla="*/ 0 h 39"/>
                <a:gd name="T16" fmla="*/ 8 w 37"/>
                <a:gd name="T17" fmla="*/ 0 h 39"/>
                <a:gd name="T18" fmla="*/ 15 w 37"/>
                <a:gd name="T19" fmla="*/ 13 h 39"/>
                <a:gd name="T20" fmla="*/ 15 w 37"/>
                <a:gd name="T21" fmla="*/ 13 h 39"/>
                <a:gd name="T22" fmla="*/ 14 w 37"/>
                <a:gd name="T23" fmla="*/ 22 h 39"/>
                <a:gd name="T24" fmla="*/ 14 w 37"/>
                <a:gd name="T25" fmla="*/ 22 h 39"/>
                <a:gd name="T26" fmla="*/ 14 w 37"/>
                <a:gd name="T27" fmla="*/ 22 h 39"/>
                <a:gd name="T28" fmla="*/ 14 w 37"/>
                <a:gd name="T29" fmla="*/ 22 h 39"/>
                <a:gd name="T30" fmla="*/ 29 w 37"/>
                <a:gd name="T31" fmla="*/ 24 h 39"/>
                <a:gd name="T32" fmla="*/ 29 w 37"/>
                <a:gd name="T33" fmla="*/ 24 h 39"/>
                <a:gd name="T34" fmla="*/ 29 w 37"/>
                <a:gd name="T35" fmla="*/ 24 h 39"/>
                <a:gd name="T36" fmla="*/ 37 w 37"/>
                <a:gd name="T37" fmla="*/ 32 h 39"/>
                <a:gd name="T38" fmla="*/ 37 w 37"/>
                <a:gd name="T39" fmla="*/ 32 h 39"/>
                <a:gd name="T40" fmla="*/ 35 w 37"/>
                <a:gd name="T41" fmla="*/ 37 h 39"/>
                <a:gd name="T42" fmla="*/ 35 w 37"/>
                <a:gd name="T43" fmla="*/ 37 h 39"/>
                <a:gd name="T44" fmla="*/ 29 w 37"/>
                <a:gd name="T45" fmla="*/ 39 h 39"/>
                <a:gd name="T46" fmla="*/ 29 w 37"/>
                <a:gd name="T47" fmla="*/ 39 h 39"/>
                <a:gd name="T48" fmla="*/ 29 w 37"/>
                <a:gd name="T49" fmla="*/ 39 h 39"/>
                <a:gd name="T50" fmla="*/ 29 w 37"/>
                <a:gd name="T51" fmla="*/ 36 h 39"/>
                <a:gd name="T52" fmla="*/ 33 w 37"/>
                <a:gd name="T53" fmla="*/ 35 h 39"/>
                <a:gd name="T54" fmla="*/ 33 w 37"/>
                <a:gd name="T55" fmla="*/ 35 h 39"/>
                <a:gd name="T56" fmla="*/ 34 w 37"/>
                <a:gd name="T57" fmla="*/ 32 h 39"/>
                <a:gd name="T58" fmla="*/ 34 w 37"/>
                <a:gd name="T59" fmla="*/ 32 h 39"/>
                <a:gd name="T60" fmla="*/ 28 w 37"/>
                <a:gd name="T61" fmla="*/ 27 h 39"/>
                <a:gd name="T62" fmla="*/ 28 w 37"/>
                <a:gd name="T63" fmla="*/ 27 h 39"/>
                <a:gd name="T64" fmla="*/ 28 w 37"/>
                <a:gd name="T65" fmla="*/ 25 h 39"/>
                <a:gd name="T66" fmla="*/ 28 w 37"/>
                <a:gd name="T67" fmla="*/ 27 h 39"/>
                <a:gd name="T68" fmla="*/ 14 w 37"/>
                <a:gd name="T69" fmla="*/ 25 h 39"/>
                <a:gd name="T70" fmla="*/ 14 w 37"/>
                <a:gd name="T71" fmla="*/ 25 h 39"/>
                <a:gd name="T72" fmla="*/ 12 w 37"/>
                <a:gd name="T73" fmla="*/ 25 h 39"/>
                <a:gd name="T74" fmla="*/ 12 w 37"/>
                <a:gd name="T75" fmla="*/ 25 h 39"/>
                <a:gd name="T76" fmla="*/ 29 w 37"/>
                <a:gd name="T77" fmla="*/ 36 h 39"/>
                <a:gd name="T78" fmla="*/ 3 w 37"/>
                <a:gd name="T79" fmla="*/ 7 h 39"/>
                <a:gd name="T80" fmla="*/ 10 w 37"/>
                <a:gd name="T81" fmla="*/ 23 h 39"/>
                <a:gd name="T82" fmla="*/ 10 w 37"/>
                <a:gd name="T83" fmla="*/ 23 h 39"/>
                <a:gd name="T84" fmla="*/ 10 w 37"/>
                <a:gd name="T85" fmla="*/ 23 h 39"/>
                <a:gd name="T86" fmla="*/ 10 w 37"/>
                <a:gd name="T87" fmla="*/ 23 h 39"/>
                <a:gd name="T88" fmla="*/ 12 w 37"/>
                <a:gd name="T89" fmla="*/ 13 h 39"/>
                <a:gd name="T90" fmla="*/ 12 w 37"/>
                <a:gd name="T91" fmla="*/ 13 h 39"/>
                <a:gd name="T92" fmla="*/ 7 w 37"/>
                <a:gd name="T93" fmla="*/ 3 h 39"/>
                <a:gd name="T94" fmla="*/ 7 w 37"/>
                <a:gd name="T95" fmla="*/ 3 h 39"/>
                <a:gd name="T96" fmla="*/ 6 w 37"/>
                <a:gd name="T97" fmla="*/ 3 h 39"/>
                <a:gd name="T98" fmla="*/ 6 w 37"/>
                <a:gd name="T99" fmla="*/ 3 h 39"/>
                <a:gd name="T100" fmla="*/ 3 w 37"/>
                <a:gd name="T101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39">
                  <a:moveTo>
                    <a:pt x="29" y="39"/>
                  </a:moveTo>
                  <a:cubicBezTo>
                    <a:pt x="22" y="39"/>
                    <a:pt x="16" y="33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3" y="21"/>
                    <a:pt x="0" y="1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3" y="2"/>
                    <a:pt x="15" y="8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6"/>
                    <a:pt x="14" y="20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7" y="22"/>
                    <a:pt x="23" y="22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4" y="25"/>
                    <a:pt x="37" y="28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4"/>
                    <a:pt x="36" y="35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3" y="39"/>
                    <a:pt x="31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36"/>
                  </a:moveTo>
                  <a:cubicBezTo>
                    <a:pt x="30" y="36"/>
                    <a:pt x="32" y="36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4" y="34"/>
                    <a:pt x="34" y="33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0"/>
                    <a:pt x="33" y="28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2" y="25"/>
                    <a:pt x="16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8" y="31"/>
                    <a:pt x="25" y="37"/>
                    <a:pt x="29" y="36"/>
                  </a:cubicBezTo>
                  <a:close/>
                  <a:moveTo>
                    <a:pt x="3" y="7"/>
                  </a:moveTo>
                  <a:cubicBezTo>
                    <a:pt x="3" y="12"/>
                    <a:pt x="5" y="18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2" y="18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8"/>
                    <a:pt x="10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3" y="4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09" name="Freeform 430"/>
            <p:cNvSpPr/>
            <p:nvPr/>
          </p:nvSpPr>
          <p:spPr bwMode="auto">
            <a:xfrm>
              <a:off x="4541839" y="5554663"/>
              <a:ext cx="93663" cy="187325"/>
            </a:xfrm>
            <a:custGeom>
              <a:avLst/>
              <a:gdLst>
                <a:gd name="T0" fmla="*/ 14 w 25"/>
                <a:gd name="T1" fmla="*/ 39 h 50"/>
                <a:gd name="T2" fmla="*/ 7 w 25"/>
                <a:gd name="T3" fmla="*/ 24 h 50"/>
                <a:gd name="T4" fmla="*/ 23 w 25"/>
                <a:gd name="T5" fmla="*/ 9 h 50"/>
                <a:gd name="T6" fmla="*/ 4 w 25"/>
                <a:gd name="T7" fmla="*/ 24 h 50"/>
                <a:gd name="T8" fmla="*/ 9 w 25"/>
                <a:gd name="T9" fmla="*/ 49 h 50"/>
                <a:gd name="T10" fmla="*/ 14 w 25"/>
                <a:gd name="T11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0">
                  <a:moveTo>
                    <a:pt x="14" y="39"/>
                  </a:moveTo>
                  <a:cubicBezTo>
                    <a:pt x="12" y="31"/>
                    <a:pt x="7" y="24"/>
                    <a:pt x="7" y="24"/>
                  </a:cubicBezTo>
                  <a:cubicBezTo>
                    <a:pt x="7" y="24"/>
                    <a:pt x="25" y="19"/>
                    <a:pt x="23" y="9"/>
                  </a:cubicBezTo>
                  <a:cubicBezTo>
                    <a:pt x="20" y="0"/>
                    <a:pt x="7" y="9"/>
                    <a:pt x="4" y="24"/>
                  </a:cubicBezTo>
                  <a:cubicBezTo>
                    <a:pt x="2" y="35"/>
                    <a:pt x="0" y="47"/>
                    <a:pt x="9" y="49"/>
                  </a:cubicBezTo>
                  <a:cubicBezTo>
                    <a:pt x="13" y="50"/>
                    <a:pt x="17" y="47"/>
                    <a:pt x="14" y="39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0" name="Freeform 431"/>
            <p:cNvSpPr>
              <a:spLocks noEditPoints="1"/>
            </p:cNvSpPr>
            <p:nvPr/>
          </p:nvSpPr>
          <p:spPr bwMode="auto">
            <a:xfrm>
              <a:off x="4545014" y="5570538"/>
              <a:ext cx="87313" cy="176213"/>
            </a:xfrm>
            <a:custGeom>
              <a:avLst/>
              <a:gdLst>
                <a:gd name="T0" fmla="*/ 7 w 23"/>
                <a:gd name="T1" fmla="*/ 47 h 47"/>
                <a:gd name="T2" fmla="*/ 0 w 23"/>
                <a:gd name="T3" fmla="*/ 35 h 47"/>
                <a:gd name="T4" fmla="*/ 0 w 23"/>
                <a:gd name="T5" fmla="*/ 35 h 47"/>
                <a:gd name="T6" fmla="*/ 2 w 23"/>
                <a:gd name="T7" fmla="*/ 20 h 47"/>
                <a:gd name="T8" fmla="*/ 2 w 23"/>
                <a:gd name="T9" fmla="*/ 20 h 47"/>
                <a:gd name="T10" fmla="*/ 17 w 23"/>
                <a:gd name="T11" fmla="*/ 0 h 47"/>
                <a:gd name="T12" fmla="*/ 17 w 23"/>
                <a:gd name="T13" fmla="*/ 0 h 47"/>
                <a:gd name="T14" fmla="*/ 23 w 23"/>
                <a:gd name="T15" fmla="*/ 5 h 47"/>
                <a:gd name="T16" fmla="*/ 23 w 23"/>
                <a:gd name="T17" fmla="*/ 5 h 47"/>
                <a:gd name="T18" fmla="*/ 23 w 23"/>
                <a:gd name="T19" fmla="*/ 7 h 47"/>
                <a:gd name="T20" fmla="*/ 23 w 23"/>
                <a:gd name="T21" fmla="*/ 7 h 47"/>
                <a:gd name="T22" fmla="*/ 15 w 23"/>
                <a:gd name="T23" fmla="*/ 18 h 47"/>
                <a:gd name="T24" fmla="*/ 15 w 23"/>
                <a:gd name="T25" fmla="*/ 18 h 47"/>
                <a:gd name="T26" fmla="*/ 8 w 23"/>
                <a:gd name="T27" fmla="*/ 21 h 47"/>
                <a:gd name="T28" fmla="*/ 8 w 23"/>
                <a:gd name="T29" fmla="*/ 21 h 47"/>
                <a:gd name="T30" fmla="*/ 15 w 23"/>
                <a:gd name="T31" fmla="*/ 35 h 47"/>
                <a:gd name="T32" fmla="*/ 15 w 23"/>
                <a:gd name="T33" fmla="*/ 35 h 47"/>
                <a:gd name="T34" fmla="*/ 13 w 23"/>
                <a:gd name="T35" fmla="*/ 35 h 47"/>
                <a:gd name="T36" fmla="*/ 12 w 23"/>
                <a:gd name="T37" fmla="*/ 36 h 47"/>
                <a:gd name="T38" fmla="*/ 5 w 23"/>
                <a:gd name="T39" fmla="*/ 21 h 47"/>
                <a:gd name="T40" fmla="*/ 5 w 23"/>
                <a:gd name="T41" fmla="*/ 21 h 47"/>
                <a:gd name="T42" fmla="*/ 3 w 23"/>
                <a:gd name="T43" fmla="*/ 35 h 47"/>
                <a:gd name="T44" fmla="*/ 3 w 23"/>
                <a:gd name="T45" fmla="*/ 35 h 47"/>
                <a:gd name="T46" fmla="*/ 8 w 23"/>
                <a:gd name="T47" fmla="*/ 44 h 47"/>
                <a:gd name="T48" fmla="*/ 8 w 23"/>
                <a:gd name="T49" fmla="*/ 44 h 47"/>
                <a:gd name="T50" fmla="*/ 9 w 23"/>
                <a:gd name="T51" fmla="*/ 44 h 47"/>
                <a:gd name="T52" fmla="*/ 9 w 23"/>
                <a:gd name="T53" fmla="*/ 44 h 47"/>
                <a:gd name="T54" fmla="*/ 13 w 23"/>
                <a:gd name="T55" fmla="*/ 39 h 47"/>
                <a:gd name="T56" fmla="*/ 13 w 23"/>
                <a:gd name="T57" fmla="*/ 39 h 47"/>
                <a:gd name="T58" fmla="*/ 12 w 23"/>
                <a:gd name="T59" fmla="*/ 36 h 47"/>
                <a:gd name="T60" fmla="*/ 12 w 23"/>
                <a:gd name="T61" fmla="*/ 36 h 47"/>
                <a:gd name="T62" fmla="*/ 13 w 23"/>
                <a:gd name="T63" fmla="*/ 35 h 47"/>
                <a:gd name="T64" fmla="*/ 15 w 23"/>
                <a:gd name="T65" fmla="*/ 35 h 47"/>
                <a:gd name="T66" fmla="*/ 16 w 23"/>
                <a:gd name="T67" fmla="*/ 39 h 47"/>
                <a:gd name="T68" fmla="*/ 16 w 23"/>
                <a:gd name="T69" fmla="*/ 39 h 47"/>
                <a:gd name="T70" fmla="*/ 9 w 23"/>
                <a:gd name="T71" fmla="*/ 47 h 47"/>
                <a:gd name="T72" fmla="*/ 9 w 23"/>
                <a:gd name="T73" fmla="*/ 47 h 47"/>
                <a:gd name="T74" fmla="*/ 7 w 23"/>
                <a:gd name="T75" fmla="*/ 47 h 47"/>
                <a:gd name="T76" fmla="*/ 5 w 23"/>
                <a:gd name="T77" fmla="*/ 18 h 47"/>
                <a:gd name="T78" fmla="*/ 5 w 23"/>
                <a:gd name="T79" fmla="*/ 18 h 47"/>
                <a:gd name="T80" fmla="*/ 5 w 23"/>
                <a:gd name="T81" fmla="*/ 18 h 47"/>
                <a:gd name="T82" fmla="*/ 13 w 23"/>
                <a:gd name="T83" fmla="*/ 15 h 47"/>
                <a:gd name="T84" fmla="*/ 13 w 23"/>
                <a:gd name="T85" fmla="*/ 15 h 47"/>
                <a:gd name="T86" fmla="*/ 20 w 23"/>
                <a:gd name="T87" fmla="*/ 7 h 47"/>
                <a:gd name="T88" fmla="*/ 20 w 23"/>
                <a:gd name="T89" fmla="*/ 7 h 47"/>
                <a:gd name="T90" fmla="*/ 20 w 23"/>
                <a:gd name="T91" fmla="*/ 6 h 47"/>
                <a:gd name="T92" fmla="*/ 20 w 23"/>
                <a:gd name="T93" fmla="*/ 6 h 47"/>
                <a:gd name="T94" fmla="*/ 17 w 23"/>
                <a:gd name="T95" fmla="*/ 3 h 47"/>
                <a:gd name="T96" fmla="*/ 17 w 23"/>
                <a:gd name="T97" fmla="*/ 3 h 47"/>
                <a:gd name="T98" fmla="*/ 17 w 23"/>
                <a:gd name="T99" fmla="*/ 3 h 47"/>
                <a:gd name="T100" fmla="*/ 17 w 23"/>
                <a:gd name="T101" fmla="*/ 3 h 47"/>
                <a:gd name="T102" fmla="*/ 5 w 23"/>
                <a:gd name="T103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" h="47">
                  <a:moveTo>
                    <a:pt x="7" y="47"/>
                  </a:moveTo>
                  <a:cubicBezTo>
                    <a:pt x="2" y="45"/>
                    <a:pt x="0" y="40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0"/>
                    <a:pt x="1" y="25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9"/>
                    <a:pt x="11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2" y="2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12"/>
                    <a:pt x="19" y="16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2" y="19"/>
                    <a:pt x="10" y="20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3"/>
                    <a:pt x="13" y="29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28"/>
                    <a:pt x="5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6"/>
                    <a:pt x="3" y="31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40"/>
                    <a:pt x="4" y="43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1" y="44"/>
                    <a:pt x="13" y="4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8"/>
                    <a:pt x="12" y="37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4"/>
                    <a:pt x="13" y="47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7"/>
                    <a:pt x="8" y="47"/>
                    <a:pt x="7" y="4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9" y="17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7" y="13"/>
                    <a:pt x="21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19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3"/>
                    <a:pt x="7" y="9"/>
                    <a:pt x="5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1" name="Freeform 432"/>
            <p:cNvSpPr/>
            <p:nvPr/>
          </p:nvSpPr>
          <p:spPr bwMode="auto">
            <a:xfrm>
              <a:off x="3963989" y="5678488"/>
              <a:ext cx="179388" cy="117475"/>
            </a:xfrm>
            <a:custGeom>
              <a:avLst/>
              <a:gdLst>
                <a:gd name="T0" fmla="*/ 37 w 48"/>
                <a:gd name="T1" fmla="*/ 14 h 31"/>
                <a:gd name="T2" fmla="*/ 21 w 48"/>
                <a:gd name="T3" fmla="*/ 19 h 31"/>
                <a:gd name="T4" fmla="*/ 10 w 48"/>
                <a:gd name="T5" fmla="*/ 0 h 31"/>
                <a:gd name="T6" fmla="*/ 21 w 48"/>
                <a:gd name="T7" fmla="*/ 22 h 31"/>
                <a:gd name="T8" fmla="*/ 46 w 48"/>
                <a:gd name="T9" fmla="*/ 22 h 31"/>
                <a:gd name="T10" fmla="*/ 37 w 48"/>
                <a:gd name="T11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1">
                  <a:moveTo>
                    <a:pt x="37" y="14"/>
                  </a:moveTo>
                  <a:cubicBezTo>
                    <a:pt x="29" y="15"/>
                    <a:pt x="21" y="19"/>
                    <a:pt x="21" y="19"/>
                  </a:cubicBezTo>
                  <a:cubicBezTo>
                    <a:pt x="21" y="19"/>
                    <a:pt x="19" y="0"/>
                    <a:pt x="10" y="0"/>
                  </a:cubicBezTo>
                  <a:cubicBezTo>
                    <a:pt x="0" y="1"/>
                    <a:pt x="6" y="16"/>
                    <a:pt x="21" y="22"/>
                  </a:cubicBezTo>
                  <a:cubicBezTo>
                    <a:pt x="31" y="26"/>
                    <a:pt x="42" y="31"/>
                    <a:pt x="46" y="22"/>
                  </a:cubicBezTo>
                  <a:cubicBezTo>
                    <a:pt x="48" y="18"/>
                    <a:pt x="45" y="14"/>
                    <a:pt x="37" y="14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2" name="Freeform 433"/>
            <p:cNvSpPr>
              <a:spLocks noEditPoints="1"/>
            </p:cNvSpPr>
            <p:nvPr/>
          </p:nvSpPr>
          <p:spPr bwMode="auto">
            <a:xfrm>
              <a:off x="3975101" y="5675313"/>
              <a:ext cx="168275" cy="107950"/>
            </a:xfrm>
            <a:custGeom>
              <a:avLst/>
              <a:gdLst>
                <a:gd name="T0" fmla="*/ 35 w 45"/>
                <a:gd name="T1" fmla="*/ 29 h 29"/>
                <a:gd name="T2" fmla="*/ 17 w 45"/>
                <a:gd name="T3" fmla="*/ 24 h 29"/>
                <a:gd name="T4" fmla="*/ 17 w 45"/>
                <a:gd name="T5" fmla="*/ 24 h 29"/>
                <a:gd name="T6" fmla="*/ 1 w 45"/>
                <a:gd name="T7" fmla="*/ 6 h 29"/>
                <a:gd name="T8" fmla="*/ 1 w 45"/>
                <a:gd name="T9" fmla="*/ 6 h 29"/>
                <a:gd name="T10" fmla="*/ 7 w 45"/>
                <a:gd name="T11" fmla="*/ 0 h 29"/>
                <a:gd name="T12" fmla="*/ 7 w 45"/>
                <a:gd name="T13" fmla="*/ 0 h 29"/>
                <a:gd name="T14" fmla="*/ 7 w 45"/>
                <a:gd name="T15" fmla="*/ 0 h 29"/>
                <a:gd name="T16" fmla="*/ 7 w 45"/>
                <a:gd name="T17" fmla="*/ 0 h 29"/>
                <a:gd name="T18" fmla="*/ 7 w 45"/>
                <a:gd name="T19" fmla="*/ 0 h 29"/>
                <a:gd name="T20" fmla="*/ 17 w 45"/>
                <a:gd name="T21" fmla="*/ 10 h 29"/>
                <a:gd name="T22" fmla="*/ 17 w 45"/>
                <a:gd name="T23" fmla="*/ 10 h 29"/>
                <a:gd name="T24" fmla="*/ 19 w 45"/>
                <a:gd name="T25" fmla="*/ 18 h 29"/>
                <a:gd name="T26" fmla="*/ 19 w 45"/>
                <a:gd name="T27" fmla="*/ 18 h 29"/>
                <a:gd name="T28" fmla="*/ 34 w 45"/>
                <a:gd name="T29" fmla="*/ 14 h 29"/>
                <a:gd name="T30" fmla="*/ 34 w 45"/>
                <a:gd name="T31" fmla="*/ 14 h 29"/>
                <a:gd name="T32" fmla="*/ 34 w 45"/>
                <a:gd name="T33" fmla="*/ 14 h 29"/>
                <a:gd name="T34" fmla="*/ 36 w 45"/>
                <a:gd name="T35" fmla="*/ 14 h 29"/>
                <a:gd name="T36" fmla="*/ 36 w 45"/>
                <a:gd name="T37" fmla="*/ 14 h 29"/>
                <a:gd name="T38" fmla="*/ 45 w 45"/>
                <a:gd name="T39" fmla="*/ 21 h 29"/>
                <a:gd name="T40" fmla="*/ 45 w 45"/>
                <a:gd name="T41" fmla="*/ 21 h 29"/>
                <a:gd name="T42" fmla="*/ 44 w 45"/>
                <a:gd name="T43" fmla="*/ 24 h 29"/>
                <a:gd name="T44" fmla="*/ 44 w 45"/>
                <a:gd name="T45" fmla="*/ 24 h 29"/>
                <a:gd name="T46" fmla="*/ 36 w 45"/>
                <a:gd name="T47" fmla="*/ 29 h 29"/>
                <a:gd name="T48" fmla="*/ 36 w 45"/>
                <a:gd name="T49" fmla="*/ 29 h 29"/>
                <a:gd name="T50" fmla="*/ 35 w 45"/>
                <a:gd name="T51" fmla="*/ 29 h 29"/>
                <a:gd name="T52" fmla="*/ 35 w 45"/>
                <a:gd name="T53" fmla="*/ 26 h 29"/>
                <a:gd name="T54" fmla="*/ 42 w 45"/>
                <a:gd name="T55" fmla="*/ 22 h 29"/>
                <a:gd name="T56" fmla="*/ 42 w 45"/>
                <a:gd name="T57" fmla="*/ 22 h 29"/>
                <a:gd name="T58" fmla="*/ 42 w 45"/>
                <a:gd name="T59" fmla="*/ 21 h 29"/>
                <a:gd name="T60" fmla="*/ 42 w 45"/>
                <a:gd name="T61" fmla="*/ 21 h 29"/>
                <a:gd name="T62" fmla="*/ 36 w 45"/>
                <a:gd name="T63" fmla="*/ 17 h 29"/>
                <a:gd name="T64" fmla="*/ 36 w 45"/>
                <a:gd name="T65" fmla="*/ 17 h 29"/>
                <a:gd name="T66" fmla="*/ 34 w 45"/>
                <a:gd name="T67" fmla="*/ 17 h 29"/>
                <a:gd name="T68" fmla="*/ 34 w 45"/>
                <a:gd name="T69" fmla="*/ 17 h 29"/>
                <a:gd name="T70" fmla="*/ 34 w 45"/>
                <a:gd name="T71" fmla="*/ 15 h 29"/>
                <a:gd name="T72" fmla="*/ 34 w 45"/>
                <a:gd name="T73" fmla="*/ 17 h 29"/>
                <a:gd name="T74" fmla="*/ 18 w 45"/>
                <a:gd name="T75" fmla="*/ 21 h 29"/>
                <a:gd name="T76" fmla="*/ 18 w 45"/>
                <a:gd name="T77" fmla="*/ 21 h 29"/>
                <a:gd name="T78" fmla="*/ 35 w 45"/>
                <a:gd name="T79" fmla="*/ 26 h 29"/>
                <a:gd name="T80" fmla="*/ 7 w 45"/>
                <a:gd name="T81" fmla="*/ 3 h 29"/>
                <a:gd name="T82" fmla="*/ 7 w 45"/>
                <a:gd name="T83" fmla="*/ 3 h 29"/>
                <a:gd name="T84" fmla="*/ 7 w 45"/>
                <a:gd name="T85" fmla="*/ 3 h 29"/>
                <a:gd name="T86" fmla="*/ 7 w 45"/>
                <a:gd name="T87" fmla="*/ 3 h 29"/>
                <a:gd name="T88" fmla="*/ 4 w 45"/>
                <a:gd name="T89" fmla="*/ 6 h 29"/>
                <a:gd name="T90" fmla="*/ 4 w 45"/>
                <a:gd name="T91" fmla="*/ 6 h 29"/>
                <a:gd name="T92" fmla="*/ 16 w 45"/>
                <a:gd name="T93" fmla="*/ 20 h 29"/>
                <a:gd name="T94" fmla="*/ 16 w 45"/>
                <a:gd name="T95" fmla="*/ 20 h 29"/>
                <a:gd name="T96" fmla="*/ 16 w 45"/>
                <a:gd name="T97" fmla="*/ 20 h 29"/>
                <a:gd name="T98" fmla="*/ 16 w 45"/>
                <a:gd name="T99" fmla="*/ 20 h 29"/>
                <a:gd name="T100" fmla="*/ 14 w 45"/>
                <a:gd name="T101" fmla="*/ 11 h 29"/>
                <a:gd name="T102" fmla="*/ 14 w 45"/>
                <a:gd name="T103" fmla="*/ 11 h 29"/>
                <a:gd name="T104" fmla="*/ 7 w 45"/>
                <a:gd name="T105" fmla="*/ 3 h 29"/>
                <a:gd name="T106" fmla="*/ 7 w 45"/>
                <a:gd name="T107" fmla="*/ 3 h 29"/>
                <a:gd name="T108" fmla="*/ 7 w 45"/>
                <a:gd name="T10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29">
                  <a:moveTo>
                    <a:pt x="35" y="29"/>
                  </a:moveTo>
                  <a:cubicBezTo>
                    <a:pt x="30" y="29"/>
                    <a:pt x="23" y="26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7" y="20"/>
                    <a:pt x="1" y="12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3" y="0"/>
                    <a:pt x="16" y="6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3"/>
                    <a:pt x="19" y="16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2" y="17"/>
                    <a:pt x="28" y="15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42" y="14"/>
                    <a:pt x="45" y="17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2"/>
                    <a:pt x="45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8"/>
                    <a:pt x="39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5" y="29"/>
                  </a:cubicBezTo>
                  <a:close/>
                  <a:moveTo>
                    <a:pt x="35" y="26"/>
                  </a:moveTo>
                  <a:cubicBezTo>
                    <a:pt x="38" y="26"/>
                    <a:pt x="40" y="25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19"/>
                    <a:pt x="41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27" y="18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5" y="24"/>
                    <a:pt x="31" y="26"/>
                    <a:pt x="35" y="26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4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10"/>
                    <a:pt x="8" y="17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16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7"/>
                    <a:pt x="11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3" name="Freeform 434"/>
            <p:cNvSpPr/>
            <p:nvPr/>
          </p:nvSpPr>
          <p:spPr bwMode="auto">
            <a:xfrm>
              <a:off x="4951414" y="5321301"/>
              <a:ext cx="195263" cy="241300"/>
            </a:xfrm>
            <a:custGeom>
              <a:avLst/>
              <a:gdLst>
                <a:gd name="T0" fmla="*/ 36 w 52"/>
                <a:gd name="T1" fmla="*/ 23 h 64"/>
                <a:gd name="T2" fmla="*/ 46 w 52"/>
                <a:gd name="T3" fmla="*/ 48 h 64"/>
                <a:gd name="T4" fmla="*/ 0 w 52"/>
                <a:gd name="T5" fmla="*/ 18 h 64"/>
                <a:gd name="T6" fmla="*/ 19 w 52"/>
                <a:gd name="T7" fmla="*/ 7 h 64"/>
                <a:gd name="T8" fmla="*/ 49 w 52"/>
                <a:gd name="T9" fmla="*/ 14 h 64"/>
                <a:gd name="T10" fmla="*/ 36 w 52"/>
                <a:gd name="T11" fmla="*/ 2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64">
                  <a:moveTo>
                    <a:pt x="36" y="23"/>
                  </a:moveTo>
                  <a:cubicBezTo>
                    <a:pt x="36" y="23"/>
                    <a:pt x="52" y="39"/>
                    <a:pt x="46" y="48"/>
                  </a:cubicBezTo>
                  <a:cubicBezTo>
                    <a:pt x="34" y="64"/>
                    <a:pt x="12" y="51"/>
                    <a:pt x="0" y="18"/>
                  </a:cubicBezTo>
                  <a:cubicBezTo>
                    <a:pt x="0" y="18"/>
                    <a:pt x="11" y="14"/>
                    <a:pt x="19" y="7"/>
                  </a:cubicBezTo>
                  <a:cubicBezTo>
                    <a:pt x="28" y="0"/>
                    <a:pt x="48" y="5"/>
                    <a:pt x="49" y="14"/>
                  </a:cubicBezTo>
                  <a:cubicBezTo>
                    <a:pt x="49" y="25"/>
                    <a:pt x="36" y="23"/>
                    <a:pt x="36" y="23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4" name="Freeform 435"/>
            <p:cNvSpPr>
              <a:spLocks noEditPoints="1"/>
            </p:cNvSpPr>
            <p:nvPr/>
          </p:nvSpPr>
          <p:spPr bwMode="auto">
            <a:xfrm>
              <a:off x="4948239" y="5329238"/>
              <a:ext cx="190500" cy="203200"/>
            </a:xfrm>
            <a:custGeom>
              <a:avLst/>
              <a:gdLst>
                <a:gd name="T0" fmla="*/ 34 w 51"/>
                <a:gd name="T1" fmla="*/ 54 h 54"/>
                <a:gd name="T2" fmla="*/ 0 w 51"/>
                <a:gd name="T3" fmla="*/ 17 h 54"/>
                <a:gd name="T4" fmla="*/ 0 w 51"/>
                <a:gd name="T5" fmla="*/ 17 h 54"/>
                <a:gd name="T6" fmla="*/ 1 w 51"/>
                <a:gd name="T7" fmla="*/ 15 h 54"/>
                <a:gd name="T8" fmla="*/ 1 w 51"/>
                <a:gd name="T9" fmla="*/ 15 h 54"/>
                <a:gd name="T10" fmla="*/ 19 w 51"/>
                <a:gd name="T11" fmla="*/ 4 h 54"/>
                <a:gd name="T12" fmla="*/ 19 w 51"/>
                <a:gd name="T13" fmla="*/ 4 h 54"/>
                <a:gd name="T14" fmla="*/ 31 w 51"/>
                <a:gd name="T15" fmla="*/ 0 h 54"/>
                <a:gd name="T16" fmla="*/ 31 w 51"/>
                <a:gd name="T17" fmla="*/ 0 h 54"/>
                <a:gd name="T18" fmla="*/ 51 w 51"/>
                <a:gd name="T19" fmla="*/ 12 h 54"/>
                <a:gd name="T20" fmla="*/ 51 w 51"/>
                <a:gd name="T21" fmla="*/ 12 h 54"/>
                <a:gd name="T22" fmla="*/ 51 w 51"/>
                <a:gd name="T23" fmla="*/ 13 h 54"/>
                <a:gd name="T24" fmla="*/ 51 w 51"/>
                <a:gd name="T25" fmla="*/ 13 h 54"/>
                <a:gd name="T26" fmla="*/ 47 w 51"/>
                <a:gd name="T27" fmla="*/ 21 h 54"/>
                <a:gd name="T28" fmla="*/ 47 w 51"/>
                <a:gd name="T29" fmla="*/ 21 h 54"/>
                <a:gd name="T30" fmla="*/ 40 w 51"/>
                <a:gd name="T31" fmla="*/ 22 h 54"/>
                <a:gd name="T32" fmla="*/ 40 w 51"/>
                <a:gd name="T33" fmla="*/ 22 h 54"/>
                <a:gd name="T34" fmla="*/ 50 w 51"/>
                <a:gd name="T35" fmla="*/ 41 h 54"/>
                <a:gd name="T36" fmla="*/ 50 w 51"/>
                <a:gd name="T37" fmla="*/ 41 h 54"/>
                <a:gd name="T38" fmla="*/ 48 w 51"/>
                <a:gd name="T39" fmla="*/ 46 h 54"/>
                <a:gd name="T40" fmla="*/ 48 w 51"/>
                <a:gd name="T41" fmla="*/ 46 h 54"/>
                <a:gd name="T42" fmla="*/ 34 w 51"/>
                <a:gd name="T43" fmla="*/ 54 h 54"/>
                <a:gd name="T44" fmla="*/ 34 w 51"/>
                <a:gd name="T45" fmla="*/ 54 h 54"/>
                <a:gd name="T46" fmla="*/ 34 w 51"/>
                <a:gd name="T47" fmla="*/ 54 h 54"/>
                <a:gd name="T48" fmla="*/ 34 w 51"/>
                <a:gd name="T49" fmla="*/ 51 h 54"/>
                <a:gd name="T50" fmla="*/ 46 w 51"/>
                <a:gd name="T51" fmla="*/ 45 h 54"/>
                <a:gd name="T52" fmla="*/ 46 w 51"/>
                <a:gd name="T53" fmla="*/ 45 h 54"/>
                <a:gd name="T54" fmla="*/ 47 w 51"/>
                <a:gd name="T55" fmla="*/ 41 h 54"/>
                <a:gd name="T56" fmla="*/ 47 w 51"/>
                <a:gd name="T57" fmla="*/ 41 h 54"/>
                <a:gd name="T58" fmla="*/ 41 w 51"/>
                <a:gd name="T59" fmla="*/ 28 h 54"/>
                <a:gd name="T60" fmla="*/ 41 w 51"/>
                <a:gd name="T61" fmla="*/ 28 h 54"/>
                <a:gd name="T62" fmla="*/ 36 w 51"/>
                <a:gd name="T63" fmla="*/ 22 h 54"/>
                <a:gd name="T64" fmla="*/ 36 w 51"/>
                <a:gd name="T65" fmla="*/ 22 h 54"/>
                <a:gd name="T66" fmla="*/ 36 w 51"/>
                <a:gd name="T67" fmla="*/ 20 h 54"/>
                <a:gd name="T68" fmla="*/ 36 w 51"/>
                <a:gd name="T69" fmla="*/ 20 h 54"/>
                <a:gd name="T70" fmla="*/ 37 w 51"/>
                <a:gd name="T71" fmla="*/ 19 h 54"/>
                <a:gd name="T72" fmla="*/ 37 w 51"/>
                <a:gd name="T73" fmla="*/ 19 h 54"/>
                <a:gd name="T74" fmla="*/ 40 w 51"/>
                <a:gd name="T75" fmla="*/ 19 h 54"/>
                <a:gd name="T76" fmla="*/ 40 w 51"/>
                <a:gd name="T77" fmla="*/ 19 h 54"/>
                <a:gd name="T78" fmla="*/ 48 w 51"/>
                <a:gd name="T79" fmla="*/ 13 h 54"/>
                <a:gd name="T80" fmla="*/ 48 w 51"/>
                <a:gd name="T81" fmla="*/ 13 h 54"/>
                <a:gd name="T82" fmla="*/ 48 w 51"/>
                <a:gd name="T83" fmla="*/ 12 h 54"/>
                <a:gd name="T84" fmla="*/ 48 w 51"/>
                <a:gd name="T85" fmla="*/ 12 h 54"/>
                <a:gd name="T86" fmla="*/ 43 w 51"/>
                <a:gd name="T87" fmla="*/ 6 h 54"/>
                <a:gd name="T88" fmla="*/ 43 w 51"/>
                <a:gd name="T89" fmla="*/ 6 h 54"/>
                <a:gd name="T90" fmla="*/ 31 w 51"/>
                <a:gd name="T91" fmla="*/ 3 h 54"/>
                <a:gd name="T92" fmla="*/ 31 w 51"/>
                <a:gd name="T93" fmla="*/ 3 h 54"/>
                <a:gd name="T94" fmla="*/ 21 w 51"/>
                <a:gd name="T95" fmla="*/ 6 h 54"/>
                <a:gd name="T96" fmla="*/ 21 w 51"/>
                <a:gd name="T97" fmla="*/ 6 h 54"/>
                <a:gd name="T98" fmla="*/ 3 w 51"/>
                <a:gd name="T99" fmla="*/ 17 h 54"/>
                <a:gd name="T100" fmla="*/ 3 w 51"/>
                <a:gd name="T101" fmla="*/ 17 h 54"/>
                <a:gd name="T102" fmla="*/ 34 w 51"/>
                <a:gd name="T103" fmla="*/ 51 h 54"/>
                <a:gd name="T104" fmla="*/ 37 w 51"/>
                <a:gd name="T105" fmla="*/ 22 h 54"/>
                <a:gd name="T106" fmla="*/ 37 w 51"/>
                <a:gd name="T107" fmla="*/ 21 h 54"/>
                <a:gd name="T108" fmla="*/ 37 w 51"/>
                <a:gd name="T109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" h="54">
                  <a:moveTo>
                    <a:pt x="34" y="54"/>
                  </a:moveTo>
                  <a:cubicBezTo>
                    <a:pt x="22" y="54"/>
                    <a:pt x="8" y="40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1" y="10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3" y="1"/>
                    <a:pt x="27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0" y="1"/>
                    <a:pt x="50" y="4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7"/>
                    <a:pt x="49" y="19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5" y="22"/>
                    <a:pt x="42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26"/>
                    <a:pt x="50" y="34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3"/>
                    <a:pt x="49" y="45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4" y="52"/>
                    <a:pt x="39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lose/>
                  <a:moveTo>
                    <a:pt x="34" y="51"/>
                  </a:moveTo>
                  <a:cubicBezTo>
                    <a:pt x="38" y="51"/>
                    <a:pt x="42" y="49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7" y="42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37"/>
                    <a:pt x="44" y="32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5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1"/>
                    <a:pt x="35" y="21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8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4" y="19"/>
                    <a:pt x="48" y="19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0"/>
                    <a:pt x="46" y="8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0" y="4"/>
                    <a:pt x="35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7" y="3"/>
                    <a:pt x="24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4" y="12"/>
                    <a:pt x="6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1" y="39"/>
                    <a:pt x="24" y="51"/>
                    <a:pt x="34" y="51"/>
                  </a:cubicBezTo>
                  <a:close/>
                  <a:moveTo>
                    <a:pt x="37" y="22"/>
                  </a:moveTo>
                  <a:cubicBezTo>
                    <a:pt x="37" y="21"/>
                    <a:pt x="37" y="21"/>
                    <a:pt x="37" y="21"/>
                  </a:cubicBezTo>
                  <a:cubicBezTo>
                    <a:pt x="37" y="22"/>
                    <a:pt x="37" y="22"/>
                    <a:pt x="37" y="2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5" name="Freeform 436"/>
            <p:cNvSpPr/>
            <p:nvPr/>
          </p:nvSpPr>
          <p:spPr bwMode="auto">
            <a:xfrm>
              <a:off x="4932364" y="2490788"/>
              <a:ext cx="1063625" cy="904875"/>
            </a:xfrm>
            <a:custGeom>
              <a:avLst/>
              <a:gdLst>
                <a:gd name="T0" fmla="*/ 10 w 283"/>
                <a:gd name="T1" fmla="*/ 241 h 241"/>
                <a:gd name="T2" fmla="*/ 1 w 283"/>
                <a:gd name="T3" fmla="*/ 241 h 241"/>
                <a:gd name="T4" fmla="*/ 1 w 283"/>
                <a:gd name="T5" fmla="*/ 241 h 241"/>
                <a:gd name="T6" fmla="*/ 0 w 283"/>
                <a:gd name="T7" fmla="*/ 239 h 241"/>
                <a:gd name="T8" fmla="*/ 0 w 283"/>
                <a:gd name="T9" fmla="*/ 239 h 241"/>
                <a:gd name="T10" fmla="*/ 2 w 283"/>
                <a:gd name="T11" fmla="*/ 238 h 241"/>
                <a:gd name="T12" fmla="*/ 2 w 283"/>
                <a:gd name="T13" fmla="*/ 238 h 241"/>
                <a:gd name="T14" fmla="*/ 4 w 283"/>
                <a:gd name="T15" fmla="*/ 238 h 241"/>
                <a:gd name="T16" fmla="*/ 4 w 283"/>
                <a:gd name="T17" fmla="*/ 238 h 241"/>
                <a:gd name="T18" fmla="*/ 10 w 283"/>
                <a:gd name="T19" fmla="*/ 238 h 241"/>
                <a:gd name="T20" fmla="*/ 10 w 283"/>
                <a:gd name="T21" fmla="*/ 238 h 241"/>
                <a:gd name="T22" fmla="*/ 93 w 283"/>
                <a:gd name="T23" fmla="*/ 192 h 241"/>
                <a:gd name="T24" fmla="*/ 93 w 283"/>
                <a:gd name="T25" fmla="*/ 192 h 241"/>
                <a:gd name="T26" fmla="*/ 158 w 283"/>
                <a:gd name="T27" fmla="*/ 153 h 241"/>
                <a:gd name="T28" fmla="*/ 158 w 283"/>
                <a:gd name="T29" fmla="*/ 153 h 241"/>
                <a:gd name="T30" fmla="*/ 214 w 283"/>
                <a:gd name="T31" fmla="*/ 84 h 241"/>
                <a:gd name="T32" fmla="*/ 214 w 283"/>
                <a:gd name="T33" fmla="*/ 84 h 241"/>
                <a:gd name="T34" fmla="*/ 281 w 283"/>
                <a:gd name="T35" fmla="*/ 0 h 241"/>
                <a:gd name="T36" fmla="*/ 281 w 283"/>
                <a:gd name="T37" fmla="*/ 0 h 241"/>
                <a:gd name="T38" fmla="*/ 283 w 283"/>
                <a:gd name="T39" fmla="*/ 1 h 241"/>
                <a:gd name="T40" fmla="*/ 283 w 283"/>
                <a:gd name="T41" fmla="*/ 1 h 241"/>
                <a:gd name="T42" fmla="*/ 282 w 283"/>
                <a:gd name="T43" fmla="*/ 3 h 241"/>
                <a:gd name="T44" fmla="*/ 282 w 283"/>
                <a:gd name="T45" fmla="*/ 3 h 241"/>
                <a:gd name="T46" fmla="*/ 227 w 283"/>
                <a:gd name="T47" fmla="*/ 55 h 241"/>
                <a:gd name="T48" fmla="*/ 227 w 283"/>
                <a:gd name="T49" fmla="*/ 55 h 241"/>
                <a:gd name="T50" fmla="*/ 217 w 283"/>
                <a:gd name="T51" fmla="*/ 85 h 241"/>
                <a:gd name="T52" fmla="*/ 217 w 283"/>
                <a:gd name="T53" fmla="*/ 85 h 241"/>
                <a:gd name="T54" fmla="*/ 159 w 283"/>
                <a:gd name="T55" fmla="*/ 156 h 241"/>
                <a:gd name="T56" fmla="*/ 159 w 283"/>
                <a:gd name="T57" fmla="*/ 156 h 241"/>
                <a:gd name="T58" fmla="*/ 96 w 283"/>
                <a:gd name="T59" fmla="*/ 194 h 241"/>
                <a:gd name="T60" fmla="*/ 96 w 283"/>
                <a:gd name="T61" fmla="*/ 194 h 241"/>
                <a:gd name="T62" fmla="*/ 10 w 283"/>
                <a:gd name="T63" fmla="*/ 241 h 241"/>
                <a:gd name="T64" fmla="*/ 10 w 283"/>
                <a:gd name="T65" fmla="*/ 241 h 241"/>
                <a:gd name="T66" fmla="*/ 10 w 283"/>
                <a:gd name="T6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3" h="241">
                  <a:moveTo>
                    <a:pt x="10" y="241"/>
                  </a:moveTo>
                  <a:cubicBezTo>
                    <a:pt x="5" y="241"/>
                    <a:pt x="1" y="241"/>
                    <a:pt x="1" y="241"/>
                  </a:cubicBezTo>
                  <a:cubicBezTo>
                    <a:pt x="1" y="241"/>
                    <a:pt x="1" y="241"/>
                    <a:pt x="1" y="241"/>
                  </a:cubicBezTo>
                  <a:cubicBezTo>
                    <a:pt x="1" y="240"/>
                    <a:pt x="0" y="240"/>
                    <a:pt x="0" y="239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38"/>
                    <a:pt x="1" y="238"/>
                    <a:pt x="2" y="238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2" y="238"/>
                    <a:pt x="3" y="238"/>
                    <a:pt x="4" y="238"/>
                  </a:cubicBezTo>
                  <a:cubicBezTo>
                    <a:pt x="4" y="238"/>
                    <a:pt x="4" y="238"/>
                    <a:pt x="4" y="238"/>
                  </a:cubicBezTo>
                  <a:cubicBezTo>
                    <a:pt x="6" y="238"/>
                    <a:pt x="8" y="238"/>
                    <a:pt x="10" y="238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26" y="238"/>
                    <a:pt x="60" y="233"/>
                    <a:pt x="93" y="192"/>
                  </a:cubicBezTo>
                  <a:cubicBezTo>
                    <a:pt x="93" y="192"/>
                    <a:pt x="93" y="192"/>
                    <a:pt x="93" y="192"/>
                  </a:cubicBezTo>
                  <a:cubicBezTo>
                    <a:pt x="113" y="167"/>
                    <a:pt x="138" y="159"/>
                    <a:pt x="158" y="153"/>
                  </a:cubicBezTo>
                  <a:cubicBezTo>
                    <a:pt x="158" y="153"/>
                    <a:pt x="158" y="153"/>
                    <a:pt x="158" y="153"/>
                  </a:cubicBezTo>
                  <a:cubicBezTo>
                    <a:pt x="190" y="143"/>
                    <a:pt x="212" y="131"/>
                    <a:pt x="214" y="84"/>
                  </a:cubicBezTo>
                  <a:cubicBezTo>
                    <a:pt x="214" y="84"/>
                    <a:pt x="214" y="84"/>
                    <a:pt x="214" y="84"/>
                  </a:cubicBezTo>
                  <a:cubicBezTo>
                    <a:pt x="214" y="84"/>
                    <a:pt x="220" y="30"/>
                    <a:pt x="281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82" y="0"/>
                    <a:pt x="283" y="0"/>
                    <a:pt x="283" y="1"/>
                  </a:cubicBezTo>
                  <a:cubicBezTo>
                    <a:pt x="283" y="1"/>
                    <a:pt x="283" y="1"/>
                    <a:pt x="283" y="1"/>
                  </a:cubicBezTo>
                  <a:cubicBezTo>
                    <a:pt x="283" y="2"/>
                    <a:pt x="283" y="3"/>
                    <a:pt x="282" y="3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52" y="18"/>
                    <a:pt x="236" y="38"/>
                    <a:pt x="227" y="55"/>
                  </a:cubicBezTo>
                  <a:cubicBezTo>
                    <a:pt x="227" y="55"/>
                    <a:pt x="227" y="55"/>
                    <a:pt x="227" y="55"/>
                  </a:cubicBezTo>
                  <a:cubicBezTo>
                    <a:pt x="218" y="72"/>
                    <a:pt x="217" y="85"/>
                    <a:pt x="217" y="85"/>
                  </a:cubicBezTo>
                  <a:cubicBezTo>
                    <a:pt x="217" y="85"/>
                    <a:pt x="217" y="85"/>
                    <a:pt x="217" y="85"/>
                  </a:cubicBezTo>
                  <a:cubicBezTo>
                    <a:pt x="215" y="132"/>
                    <a:pt x="191" y="146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39" y="162"/>
                    <a:pt x="115" y="170"/>
                    <a:pt x="96" y="194"/>
                  </a:cubicBezTo>
                  <a:cubicBezTo>
                    <a:pt x="96" y="194"/>
                    <a:pt x="96" y="194"/>
                    <a:pt x="96" y="194"/>
                  </a:cubicBezTo>
                  <a:cubicBezTo>
                    <a:pt x="61" y="236"/>
                    <a:pt x="26" y="241"/>
                    <a:pt x="10" y="241"/>
                  </a:cubicBezTo>
                  <a:cubicBezTo>
                    <a:pt x="10" y="241"/>
                    <a:pt x="10" y="241"/>
                    <a:pt x="10" y="241"/>
                  </a:cubicBezTo>
                  <a:cubicBezTo>
                    <a:pt x="10" y="241"/>
                    <a:pt x="10" y="241"/>
                    <a:pt x="10" y="24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6" name="Freeform 437"/>
            <p:cNvSpPr/>
            <p:nvPr/>
          </p:nvSpPr>
          <p:spPr bwMode="auto">
            <a:xfrm>
              <a:off x="5864226" y="2509838"/>
              <a:ext cx="225425" cy="217488"/>
            </a:xfrm>
            <a:custGeom>
              <a:avLst/>
              <a:gdLst>
                <a:gd name="T0" fmla="*/ 35 w 60"/>
                <a:gd name="T1" fmla="*/ 0 h 58"/>
                <a:gd name="T2" fmla="*/ 38 w 60"/>
                <a:gd name="T3" fmla="*/ 40 h 58"/>
                <a:gd name="T4" fmla="*/ 31 w 60"/>
                <a:gd name="T5" fmla="*/ 50 h 58"/>
                <a:gd name="T6" fmla="*/ 35 w 60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8">
                  <a:moveTo>
                    <a:pt x="35" y="0"/>
                  </a:moveTo>
                  <a:cubicBezTo>
                    <a:pt x="35" y="0"/>
                    <a:pt x="60" y="19"/>
                    <a:pt x="38" y="40"/>
                  </a:cubicBezTo>
                  <a:cubicBezTo>
                    <a:pt x="38" y="40"/>
                    <a:pt x="33" y="43"/>
                    <a:pt x="31" y="50"/>
                  </a:cubicBezTo>
                  <a:cubicBezTo>
                    <a:pt x="29" y="58"/>
                    <a:pt x="0" y="25"/>
                    <a:pt x="35" y="0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7" name="Freeform 438"/>
            <p:cNvSpPr>
              <a:spLocks noEditPoints="1"/>
            </p:cNvSpPr>
            <p:nvPr/>
          </p:nvSpPr>
          <p:spPr bwMode="auto">
            <a:xfrm>
              <a:off x="5924551" y="2505076"/>
              <a:ext cx="123825" cy="203200"/>
            </a:xfrm>
            <a:custGeom>
              <a:avLst/>
              <a:gdLst>
                <a:gd name="T0" fmla="*/ 13 w 33"/>
                <a:gd name="T1" fmla="*/ 54 h 54"/>
                <a:gd name="T2" fmla="*/ 5 w 33"/>
                <a:gd name="T3" fmla="*/ 47 h 54"/>
                <a:gd name="T4" fmla="*/ 5 w 33"/>
                <a:gd name="T5" fmla="*/ 47 h 54"/>
                <a:gd name="T6" fmla="*/ 0 w 33"/>
                <a:gd name="T7" fmla="*/ 30 h 54"/>
                <a:gd name="T8" fmla="*/ 0 w 33"/>
                <a:gd name="T9" fmla="*/ 30 h 54"/>
                <a:gd name="T10" fmla="*/ 18 w 33"/>
                <a:gd name="T11" fmla="*/ 0 h 54"/>
                <a:gd name="T12" fmla="*/ 18 w 33"/>
                <a:gd name="T13" fmla="*/ 0 h 54"/>
                <a:gd name="T14" fmla="*/ 20 w 33"/>
                <a:gd name="T15" fmla="*/ 0 h 54"/>
                <a:gd name="T16" fmla="*/ 20 w 33"/>
                <a:gd name="T17" fmla="*/ 0 h 54"/>
                <a:gd name="T18" fmla="*/ 33 w 33"/>
                <a:gd name="T19" fmla="*/ 22 h 54"/>
                <a:gd name="T20" fmla="*/ 33 w 33"/>
                <a:gd name="T21" fmla="*/ 22 h 54"/>
                <a:gd name="T22" fmla="*/ 23 w 33"/>
                <a:gd name="T23" fmla="*/ 42 h 54"/>
                <a:gd name="T24" fmla="*/ 23 w 33"/>
                <a:gd name="T25" fmla="*/ 42 h 54"/>
                <a:gd name="T26" fmla="*/ 22 w 33"/>
                <a:gd name="T27" fmla="*/ 42 h 54"/>
                <a:gd name="T28" fmla="*/ 20 w 33"/>
                <a:gd name="T29" fmla="*/ 44 h 54"/>
                <a:gd name="T30" fmla="*/ 20 w 33"/>
                <a:gd name="T31" fmla="*/ 44 h 54"/>
                <a:gd name="T32" fmla="*/ 16 w 33"/>
                <a:gd name="T33" fmla="*/ 52 h 54"/>
                <a:gd name="T34" fmla="*/ 16 w 33"/>
                <a:gd name="T35" fmla="*/ 52 h 54"/>
                <a:gd name="T36" fmla="*/ 14 w 33"/>
                <a:gd name="T37" fmla="*/ 54 h 54"/>
                <a:gd name="T38" fmla="*/ 14 w 33"/>
                <a:gd name="T39" fmla="*/ 54 h 54"/>
                <a:gd name="T40" fmla="*/ 13 w 33"/>
                <a:gd name="T41" fmla="*/ 54 h 54"/>
                <a:gd name="T42" fmla="*/ 3 w 33"/>
                <a:gd name="T43" fmla="*/ 30 h 54"/>
                <a:gd name="T44" fmla="*/ 8 w 33"/>
                <a:gd name="T45" fmla="*/ 45 h 54"/>
                <a:gd name="T46" fmla="*/ 8 w 33"/>
                <a:gd name="T47" fmla="*/ 45 h 54"/>
                <a:gd name="T48" fmla="*/ 13 w 33"/>
                <a:gd name="T49" fmla="*/ 51 h 54"/>
                <a:gd name="T50" fmla="*/ 13 w 33"/>
                <a:gd name="T51" fmla="*/ 51 h 54"/>
                <a:gd name="T52" fmla="*/ 13 w 33"/>
                <a:gd name="T53" fmla="*/ 51 h 54"/>
                <a:gd name="T54" fmla="*/ 21 w 33"/>
                <a:gd name="T55" fmla="*/ 39 h 54"/>
                <a:gd name="T56" fmla="*/ 21 w 33"/>
                <a:gd name="T57" fmla="*/ 39 h 54"/>
                <a:gd name="T58" fmla="*/ 30 w 33"/>
                <a:gd name="T59" fmla="*/ 22 h 54"/>
                <a:gd name="T60" fmla="*/ 30 w 33"/>
                <a:gd name="T61" fmla="*/ 22 h 54"/>
                <a:gd name="T62" fmla="*/ 24 w 33"/>
                <a:gd name="T63" fmla="*/ 8 h 54"/>
                <a:gd name="T64" fmla="*/ 24 w 33"/>
                <a:gd name="T65" fmla="*/ 8 h 54"/>
                <a:gd name="T66" fmla="*/ 19 w 33"/>
                <a:gd name="T67" fmla="*/ 3 h 54"/>
                <a:gd name="T68" fmla="*/ 19 w 33"/>
                <a:gd name="T69" fmla="*/ 3 h 54"/>
                <a:gd name="T70" fmla="*/ 3 w 33"/>
                <a:gd name="T71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54">
                  <a:moveTo>
                    <a:pt x="13" y="54"/>
                  </a:moveTo>
                  <a:cubicBezTo>
                    <a:pt x="11" y="53"/>
                    <a:pt x="8" y="51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3" y="42"/>
                    <a:pt x="0" y="37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0"/>
                    <a:pt x="5" y="1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32" y="9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8"/>
                    <a:pt x="30" y="35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1" y="42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9" y="46"/>
                    <a:pt x="17" y="48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3"/>
                    <a:pt x="15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3" y="54"/>
                  </a:cubicBezTo>
                  <a:close/>
                  <a:moveTo>
                    <a:pt x="3" y="30"/>
                  </a:moveTo>
                  <a:cubicBezTo>
                    <a:pt x="3" y="36"/>
                    <a:pt x="5" y="41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0" y="49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6" y="43"/>
                    <a:pt x="20" y="40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7" y="33"/>
                    <a:pt x="30" y="27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17"/>
                    <a:pt x="27" y="12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2" y="6"/>
                    <a:pt x="20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7" y="12"/>
                    <a:pt x="3" y="22"/>
                    <a:pt x="3" y="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8" name="Freeform 439"/>
            <p:cNvSpPr/>
            <p:nvPr/>
          </p:nvSpPr>
          <p:spPr bwMode="auto">
            <a:xfrm>
              <a:off x="4959351" y="3305176"/>
              <a:ext cx="115888" cy="165100"/>
            </a:xfrm>
            <a:custGeom>
              <a:avLst/>
              <a:gdLst>
                <a:gd name="T0" fmla="*/ 8 w 31"/>
                <a:gd name="T1" fmla="*/ 15 h 44"/>
                <a:gd name="T2" fmla="*/ 22 w 31"/>
                <a:gd name="T3" fmla="*/ 21 h 44"/>
                <a:gd name="T4" fmla="*/ 21 w 31"/>
                <a:gd name="T5" fmla="*/ 39 h 44"/>
                <a:gd name="T6" fmla="*/ 24 w 31"/>
                <a:gd name="T7" fmla="*/ 19 h 44"/>
                <a:gd name="T8" fmla="*/ 3 w 31"/>
                <a:gd name="T9" fmla="*/ 5 h 44"/>
                <a:gd name="T10" fmla="*/ 8 w 31"/>
                <a:gd name="T1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4">
                  <a:moveTo>
                    <a:pt x="8" y="15"/>
                  </a:moveTo>
                  <a:cubicBezTo>
                    <a:pt x="14" y="20"/>
                    <a:pt x="22" y="21"/>
                    <a:pt x="22" y="21"/>
                  </a:cubicBezTo>
                  <a:cubicBezTo>
                    <a:pt x="22" y="21"/>
                    <a:pt x="14" y="34"/>
                    <a:pt x="21" y="39"/>
                  </a:cubicBezTo>
                  <a:cubicBezTo>
                    <a:pt x="28" y="44"/>
                    <a:pt x="31" y="32"/>
                    <a:pt x="24" y="19"/>
                  </a:cubicBezTo>
                  <a:cubicBezTo>
                    <a:pt x="18" y="11"/>
                    <a:pt x="11" y="0"/>
                    <a:pt x="3" y="5"/>
                  </a:cubicBezTo>
                  <a:cubicBezTo>
                    <a:pt x="0" y="6"/>
                    <a:pt x="1" y="12"/>
                    <a:pt x="8" y="15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19" name="Freeform 440"/>
            <p:cNvSpPr>
              <a:spLocks noEditPoints="1"/>
            </p:cNvSpPr>
            <p:nvPr/>
          </p:nvSpPr>
          <p:spPr bwMode="auto">
            <a:xfrm>
              <a:off x="4959351" y="3313113"/>
              <a:ext cx="112713" cy="146050"/>
            </a:xfrm>
            <a:custGeom>
              <a:avLst/>
              <a:gdLst>
                <a:gd name="T0" fmla="*/ 20 w 30"/>
                <a:gd name="T1" fmla="*/ 38 h 39"/>
                <a:gd name="T2" fmla="*/ 16 w 30"/>
                <a:gd name="T3" fmla="*/ 31 h 39"/>
                <a:gd name="T4" fmla="*/ 16 w 30"/>
                <a:gd name="T5" fmla="*/ 31 h 39"/>
                <a:gd name="T6" fmla="*/ 20 w 30"/>
                <a:gd name="T7" fmla="*/ 20 h 39"/>
                <a:gd name="T8" fmla="*/ 20 w 30"/>
                <a:gd name="T9" fmla="*/ 20 h 39"/>
                <a:gd name="T10" fmla="*/ 7 w 30"/>
                <a:gd name="T11" fmla="*/ 15 h 39"/>
                <a:gd name="T12" fmla="*/ 7 w 30"/>
                <a:gd name="T13" fmla="*/ 15 h 39"/>
                <a:gd name="T14" fmla="*/ 8 w 30"/>
                <a:gd name="T15" fmla="*/ 13 h 39"/>
                <a:gd name="T16" fmla="*/ 8 w 30"/>
                <a:gd name="T17" fmla="*/ 12 h 39"/>
                <a:gd name="T18" fmla="*/ 22 w 30"/>
                <a:gd name="T19" fmla="*/ 18 h 39"/>
                <a:gd name="T20" fmla="*/ 22 w 30"/>
                <a:gd name="T21" fmla="*/ 18 h 39"/>
                <a:gd name="T22" fmla="*/ 7 w 30"/>
                <a:gd name="T23" fmla="*/ 3 h 39"/>
                <a:gd name="T24" fmla="*/ 7 w 30"/>
                <a:gd name="T25" fmla="*/ 3 h 39"/>
                <a:gd name="T26" fmla="*/ 4 w 30"/>
                <a:gd name="T27" fmla="*/ 4 h 39"/>
                <a:gd name="T28" fmla="*/ 4 w 30"/>
                <a:gd name="T29" fmla="*/ 4 h 39"/>
                <a:gd name="T30" fmla="*/ 3 w 30"/>
                <a:gd name="T31" fmla="*/ 5 h 39"/>
                <a:gd name="T32" fmla="*/ 3 w 30"/>
                <a:gd name="T33" fmla="*/ 5 h 39"/>
                <a:gd name="T34" fmla="*/ 8 w 30"/>
                <a:gd name="T35" fmla="*/ 12 h 39"/>
                <a:gd name="T36" fmla="*/ 8 w 30"/>
                <a:gd name="T37" fmla="*/ 12 h 39"/>
                <a:gd name="T38" fmla="*/ 8 w 30"/>
                <a:gd name="T39" fmla="*/ 13 h 39"/>
                <a:gd name="T40" fmla="*/ 7 w 30"/>
                <a:gd name="T41" fmla="*/ 15 h 39"/>
                <a:gd name="T42" fmla="*/ 0 w 30"/>
                <a:gd name="T43" fmla="*/ 5 h 39"/>
                <a:gd name="T44" fmla="*/ 0 w 30"/>
                <a:gd name="T45" fmla="*/ 5 h 39"/>
                <a:gd name="T46" fmla="*/ 2 w 30"/>
                <a:gd name="T47" fmla="*/ 1 h 39"/>
                <a:gd name="T48" fmla="*/ 2 w 30"/>
                <a:gd name="T49" fmla="*/ 1 h 39"/>
                <a:gd name="T50" fmla="*/ 7 w 30"/>
                <a:gd name="T51" fmla="*/ 0 h 39"/>
                <a:gd name="T52" fmla="*/ 7 w 30"/>
                <a:gd name="T53" fmla="*/ 0 h 39"/>
                <a:gd name="T54" fmla="*/ 25 w 30"/>
                <a:gd name="T55" fmla="*/ 17 h 39"/>
                <a:gd name="T56" fmla="*/ 25 w 30"/>
                <a:gd name="T57" fmla="*/ 17 h 39"/>
                <a:gd name="T58" fmla="*/ 30 w 30"/>
                <a:gd name="T59" fmla="*/ 31 h 39"/>
                <a:gd name="T60" fmla="*/ 30 w 30"/>
                <a:gd name="T61" fmla="*/ 31 h 39"/>
                <a:gd name="T62" fmla="*/ 24 w 30"/>
                <a:gd name="T63" fmla="*/ 39 h 39"/>
                <a:gd name="T64" fmla="*/ 24 w 30"/>
                <a:gd name="T65" fmla="*/ 39 h 39"/>
                <a:gd name="T66" fmla="*/ 20 w 30"/>
                <a:gd name="T67" fmla="*/ 38 h 39"/>
                <a:gd name="T68" fmla="*/ 23 w 30"/>
                <a:gd name="T69" fmla="*/ 20 h 39"/>
                <a:gd name="T70" fmla="*/ 19 w 30"/>
                <a:gd name="T71" fmla="*/ 31 h 39"/>
                <a:gd name="T72" fmla="*/ 19 w 30"/>
                <a:gd name="T73" fmla="*/ 31 h 39"/>
                <a:gd name="T74" fmla="*/ 22 w 30"/>
                <a:gd name="T75" fmla="*/ 35 h 39"/>
                <a:gd name="T76" fmla="*/ 22 w 30"/>
                <a:gd name="T77" fmla="*/ 35 h 39"/>
                <a:gd name="T78" fmla="*/ 24 w 30"/>
                <a:gd name="T79" fmla="*/ 36 h 39"/>
                <a:gd name="T80" fmla="*/ 24 w 30"/>
                <a:gd name="T81" fmla="*/ 36 h 39"/>
                <a:gd name="T82" fmla="*/ 27 w 30"/>
                <a:gd name="T83" fmla="*/ 31 h 39"/>
                <a:gd name="T84" fmla="*/ 27 w 30"/>
                <a:gd name="T85" fmla="*/ 31 h 39"/>
                <a:gd name="T86" fmla="*/ 23 w 30"/>
                <a:gd name="T87" fmla="*/ 20 h 39"/>
                <a:gd name="T88" fmla="*/ 23 w 30"/>
                <a:gd name="T89" fmla="*/ 20 h 39"/>
                <a:gd name="T90" fmla="*/ 23 w 30"/>
                <a:gd name="T91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" h="39">
                  <a:moveTo>
                    <a:pt x="20" y="38"/>
                  </a:moveTo>
                  <a:cubicBezTo>
                    <a:pt x="17" y="36"/>
                    <a:pt x="16" y="33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27"/>
                    <a:pt x="19" y="23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0"/>
                    <a:pt x="12" y="18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4" y="16"/>
                    <a:pt x="20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18" y="11"/>
                    <a:pt x="12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4" y="10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4" y="0"/>
                    <a:pt x="20" y="9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8" y="22"/>
                    <a:pt x="30" y="27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6"/>
                    <a:pt x="28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9"/>
                    <a:pt x="22" y="39"/>
                    <a:pt x="20" y="38"/>
                  </a:cubicBezTo>
                  <a:close/>
                  <a:moveTo>
                    <a:pt x="23" y="20"/>
                  </a:moveTo>
                  <a:cubicBezTo>
                    <a:pt x="23" y="20"/>
                    <a:pt x="19" y="26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3"/>
                    <a:pt x="20" y="34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7" y="35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8"/>
                    <a:pt x="26" y="24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0" name="Freeform 441"/>
            <p:cNvSpPr/>
            <p:nvPr/>
          </p:nvSpPr>
          <p:spPr bwMode="auto">
            <a:xfrm>
              <a:off x="5540376" y="2944813"/>
              <a:ext cx="166688" cy="153988"/>
            </a:xfrm>
            <a:custGeom>
              <a:avLst/>
              <a:gdLst>
                <a:gd name="T0" fmla="*/ 12 w 44"/>
                <a:gd name="T1" fmla="*/ 17 h 41"/>
                <a:gd name="T2" fmla="*/ 30 w 44"/>
                <a:gd name="T3" fmla="*/ 19 h 41"/>
                <a:gd name="T4" fmla="*/ 34 w 44"/>
                <a:gd name="T5" fmla="*/ 38 h 41"/>
                <a:gd name="T6" fmla="*/ 30 w 44"/>
                <a:gd name="T7" fmla="*/ 16 h 41"/>
                <a:gd name="T8" fmla="*/ 4 w 44"/>
                <a:gd name="T9" fmla="*/ 7 h 41"/>
                <a:gd name="T10" fmla="*/ 12 w 44"/>
                <a:gd name="T11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1">
                  <a:moveTo>
                    <a:pt x="12" y="17"/>
                  </a:moveTo>
                  <a:cubicBezTo>
                    <a:pt x="21" y="19"/>
                    <a:pt x="30" y="19"/>
                    <a:pt x="30" y="19"/>
                  </a:cubicBezTo>
                  <a:cubicBezTo>
                    <a:pt x="30" y="19"/>
                    <a:pt x="24" y="35"/>
                    <a:pt x="34" y="38"/>
                  </a:cubicBezTo>
                  <a:cubicBezTo>
                    <a:pt x="44" y="41"/>
                    <a:pt x="43" y="27"/>
                    <a:pt x="30" y="16"/>
                  </a:cubicBezTo>
                  <a:cubicBezTo>
                    <a:pt x="22" y="8"/>
                    <a:pt x="10" y="0"/>
                    <a:pt x="4" y="7"/>
                  </a:cubicBezTo>
                  <a:cubicBezTo>
                    <a:pt x="0" y="10"/>
                    <a:pt x="4" y="15"/>
                    <a:pt x="12" y="17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1" name="Freeform 442"/>
            <p:cNvSpPr>
              <a:spLocks noEditPoints="1"/>
            </p:cNvSpPr>
            <p:nvPr/>
          </p:nvSpPr>
          <p:spPr bwMode="auto">
            <a:xfrm>
              <a:off x="5545139" y="2955926"/>
              <a:ext cx="153988" cy="139700"/>
            </a:xfrm>
            <a:custGeom>
              <a:avLst/>
              <a:gdLst>
                <a:gd name="T0" fmla="*/ 35 w 41"/>
                <a:gd name="T1" fmla="*/ 37 h 37"/>
                <a:gd name="T2" fmla="*/ 32 w 41"/>
                <a:gd name="T3" fmla="*/ 36 h 37"/>
                <a:gd name="T4" fmla="*/ 32 w 41"/>
                <a:gd name="T5" fmla="*/ 36 h 37"/>
                <a:gd name="T6" fmla="*/ 26 w 41"/>
                <a:gd name="T7" fmla="*/ 25 h 37"/>
                <a:gd name="T8" fmla="*/ 26 w 41"/>
                <a:gd name="T9" fmla="*/ 25 h 37"/>
                <a:gd name="T10" fmla="*/ 27 w 41"/>
                <a:gd name="T11" fmla="*/ 17 h 37"/>
                <a:gd name="T12" fmla="*/ 27 w 41"/>
                <a:gd name="T13" fmla="*/ 17 h 37"/>
                <a:gd name="T14" fmla="*/ 26 w 41"/>
                <a:gd name="T15" fmla="*/ 17 h 37"/>
                <a:gd name="T16" fmla="*/ 26 w 41"/>
                <a:gd name="T17" fmla="*/ 17 h 37"/>
                <a:gd name="T18" fmla="*/ 11 w 41"/>
                <a:gd name="T19" fmla="*/ 15 h 37"/>
                <a:gd name="T20" fmla="*/ 11 w 41"/>
                <a:gd name="T21" fmla="*/ 15 h 37"/>
                <a:gd name="T22" fmla="*/ 11 w 41"/>
                <a:gd name="T23" fmla="*/ 14 h 37"/>
                <a:gd name="T24" fmla="*/ 11 w 41"/>
                <a:gd name="T25" fmla="*/ 15 h 37"/>
                <a:gd name="T26" fmla="*/ 0 w 41"/>
                <a:gd name="T27" fmla="*/ 6 h 37"/>
                <a:gd name="T28" fmla="*/ 0 w 41"/>
                <a:gd name="T29" fmla="*/ 6 h 37"/>
                <a:gd name="T30" fmla="*/ 1 w 41"/>
                <a:gd name="T31" fmla="*/ 3 h 37"/>
                <a:gd name="T32" fmla="*/ 1 w 41"/>
                <a:gd name="T33" fmla="*/ 3 h 37"/>
                <a:gd name="T34" fmla="*/ 9 w 41"/>
                <a:gd name="T35" fmla="*/ 0 h 37"/>
                <a:gd name="T36" fmla="*/ 9 w 41"/>
                <a:gd name="T37" fmla="*/ 0 h 37"/>
                <a:gd name="T38" fmla="*/ 30 w 41"/>
                <a:gd name="T39" fmla="*/ 12 h 37"/>
                <a:gd name="T40" fmla="*/ 30 w 41"/>
                <a:gd name="T41" fmla="*/ 12 h 37"/>
                <a:gd name="T42" fmla="*/ 41 w 41"/>
                <a:gd name="T43" fmla="*/ 30 h 37"/>
                <a:gd name="T44" fmla="*/ 41 w 41"/>
                <a:gd name="T45" fmla="*/ 30 h 37"/>
                <a:gd name="T46" fmla="*/ 40 w 41"/>
                <a:gd name="T47" fmla="*/ 35 h 37"/>
                <a:gd name="T48" fmla="*/ 40 w 41"/>
                <a:gd name="T49" fmla="*/ 35 h 37"/>
                <a:gd name="T50" fmla="*/ 35 w 41"/>
                <a:gd name="T51" fmla="*/ 37 h 37"/>
                <a:gd name="T52" fmla="*/ 35 w 41"/>
                <a:gd name="T53" fmla="*/ 37 h 37"/>
                <a:gd name="T54" fmla="*/ 35 w 41"/>
                <a:gd name="T55" fmla="*/ 37 h 37"/>
                <a:gd name="T56" fmla="*/ 30 w 41"/>
                <a:gd name="T57" fmla="*/ 16 h 37"/>
                <a:gd name="T58" fmla="*/ 29 w 41"/>
                <a:gd name="T59" fmla="*/ 25 h 37"/>
                <a:gd name="T60" fmla="*/ 29 w 41"/>
                <a:gd name="T61" fmla="*/ 25 h 37"/>
                <a:gd name="T62" fmla="*/ 33 w 41"/>
                <a:gd name="T63" fmla="*/ 33 h 37"/>
                <a:gd name="T64" fmla="*/ 33 w 41"/>
                <a:gd name="T65" fmla="*/ 33 h 37"/>
                <a:gd name="T66" fmla="*/ 35 w 41"/>
                <a:gd name="T67" fmla="*/ 34 h 37"/>
                <a:gd name="T68" fmla="*/ 35 w 41"/>
                <a:gd name="T69" fmla="*/ 34 h 37"/>
                <a:gd name="T70" fmla="*/ 38 w 41"/>
                <a:gd name="T71" fmla="*/ 30 h 37"/>
                <a:gd name="T72" fmla="*/ 38 w 41"/>
                <a:gd name="T73" fmla="*/ 30 h 37"/>
                <a:gd name="T74" fmla="*/ 30 w 41"/>
                <a:gd name="T75" fmla="*/ 16 h 37"/>
                <a:gd name="T76" fmla="*/ 30 w 41"/>
                <a:gd name="T77" fmla="*/ 16 h 37"/>
                <a:gd name="T78" fmla="*/ 30 w 41"/>
                <a:gd name="T79" fmla="*/ 16 h 37"/>
                <a:gd name="T80" fmla="*/ 26 w 41"/>
                <a:gd name="T81" fmla="*/ 14 h 37"/>
                <a:gd name="T82" fmla="*/ 28 w 41"/>
                <a:gd name="T83" fmla="*/ 14 h 37"/>
                <a:gd name="T84" fmla="*/ 28 w 41"/>
                <a:gd name="T85" fmla="*/ 14 h 37"/>
                <a:gd name="T86" fmla="*/ 28 w 41"/>
                <a:gd name="T87" fmla="*/ 14 h 37"/>
                <a:gd name="T88" fmla="*/ 28 w 41"/>
                <a:gd name="T89" fmla="*/ 14 h 37"/>
                <a:gd name="T90" fmla="*/ 9 w 41"/>
                <a:gd name="T91" fmla="*/ 3 h 37"/>
                <a:gd name="T92" fmla="*/ 9 w 41"/>
                <a:gd name="T93" fmla="*/ 3 h 37"/>
                <a:gd name="T94" fmla="*/ 4 w 41"/>
                <a:gd name="T95" fmla="*/ 5 h 37"/>
                <a:gd name="T96" fmla="*/ 4 w 41"/>
                <a:gd name="T97" fmla="*/ 5 h 37"/>
                <a:gd name="T98" fmla="*/ 3 w 41"/>
                <a:gd name="T99" fmla="*/ 6 h 37"/>
                <a:gd name="T100" fmla="*/ 3 w 41"/>
                <a:gd name="T101" fmla="*/ 6 h 37"/>
                <a:gd name="T102" fmla="*/ 11 w 41"/>
                <a:gd name="T103" fmla="*/ 13 h 37"/>
                <a:gd name="T104" fmla="*/ 11 w 41"/>
                <a:gd name="T105" fmla="*/ 13 h 37"/>
                <a:gd name="T106" fmla="*/ 11 w 41"/>
                <a:gd name="T107" fmla="*/ 13 h 37"/>
                <a:gd name="T108" fmla="*/ 26 w 41"/>
                <a:gd name="T109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37">
                  <a:moveTo>
                    <a:pt x="35" y="37"/>
                  </a:moveTo>
                  <a:cubicBezTo>
                    <a:pt x="34" y="37"/>
                    <a:pt x="34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27" y="34"/>
                    <a:pt x="26" y="29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2"/>
                    <a:pt x="26" y="19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3" y="17"/>
                    <a:pt x="17" y="17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4" y="14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6" y="0"/>
                    <a:pt x="24" y="6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7" y="18"/>
                    <a:pt x="41" y="25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2"/>
                    <a:pt x="41" y="34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6"/>
                    <a:pt x="37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lose/>
                  <a:moveTo>
                    <a:pt x="30" y="16"/>
                  </a:moveTo>
                  <a:cubicBezTo>
                    <a:pt x="30" y="16"/>
                    <a:pt x="29" y="20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9"/>
                    <a:pt x="30" y="32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4"/>
                    <a:pt x="38" y="33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7"/>
                    <a:pt x="35" y="21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lose/>
                  <a:moveTo>
                    <a:pt x="26" y="14"/>
                  </a:move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2" y="8"/>
                    <a:pt x="14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5" y="3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6" y="11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7" y="14"/>
                    <a:pt x="23" y="14"/>
                    <a:pt x="26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2" name="Freeform 443"/>
            <p:cNvSpPr/>
            <p:nvPr/>
          </p:nvSpPr>
          <p:spPr bwMode="auto">
            <a:xfrm>
              <a:off x="5064126" y="3267076"/>
              <a:ext cx="104775" cy="169863"/>
            </a:xfrm>
            <a:custGeom>
              <a:avLst/>
              <a:gdLst>
                <a:gd name="T0" fmla="*/ 13 w 28"/>
                <a:gd name="T1" fmla="*/ 35 h 45"/>
                <a:gd name="T2" fmla="*/ 18 w 28"/>
                <a:gd name="T3" fmla="*/ 20 h 45"/>
                <a:gd name="T4" fmla="*/ 1 w 28"/>
                <a:gd name="T5" fmla="*/ 9 h 45"/>
                <a:gd name="T6" fmla="*/ 20 w 28"/>
                <a:gd name="T7" fmla="*/ 21 h 45"/>
                <a:gd name="T8" fmla="*/ 20 w 28"/>
                <a:gd name="T9" fmla="*/ 44 h 45"/>
                <a:gd name="T10" fmla="*/ 13 w 28"/>
                <a:gd name="T11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5">
                  <a:moveTo>
                    <a:pt x="13" y="35"/>
                  </a:moveTo>
                  <a:cubicBezTo>
                    <a:pt x="14" y="27"/>
                    <a:pt x="18" y="20"/>
                    <a:pt x="18" y="20"/>
                  </a:cubicBezTo>
                  <a:cubicBezTo>
                    <a:pt x="18" y="20"/>
                    <a:pt x="0" y="18"/>
                    <a:pt x="1" y="9"/>
                  </a:cubicBezTo>
                  <a:cubicBezTo>
                    <a:pt x="2" y="0"/>
                    <a:pt x="15" y="7"/>
                    <a:pt x="20" y="21"/>
                  </a:cubicBezTo>
                  <a:cubicBezTo>
                    <a:pt x="23" y="30"/>
                    <a:pt x="28" y="41"/>
                    <a:pt x="20" y="44"/>
                  </a:cubicBezTo>
                  <a:cubicBezTo>
                    <a:pt x="16" y="45"/>
                    <a:pt x="12" y="43"/>
                    <a:pt x="13" y="35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3" name="Freeform 444"/>
            <p:cNvSpPr>
              <a:spLocks noEditPoints="1"/>
            </p:cNvSpPr>
            <p:nvPr/>
          </p:nvSpPr>
          <p:spPr bwMode="auto">
            <a:xfrm>
              <a:off x="5060951" y="3279776"/>
              <a:ext cx="101600" cy="160338"/>
            </a:xfrm>
            <a:custGeom>
              <a:avLst/>
              <a:gdLst>
                <a:gd name="T0" fmla="*/ 19 w 27"/>
                <a:gd name="T1" fmla="*/ 43 h 43"/>
                <a:gd name="T2" fmla="*/ 12 w 27"/>
                <a:gd name="T3" fmla="*/ 35 h 43"/>
                <a:gd name="T4" fmla="*/ 12 w 27"/>
                <a:gd name="T5" fmla="*/ 35 h 43"/>
                <a:gd name="T6" fmla="*/ 12 w 27"/>
                <a:gd name="T7" fmla="*/ 32 h 43"/>
                <a:gd name="T8" fmla="*/ 12 w 27"/>
                <a:gd name="T9" fmla="*/ 32 h 43"/>
                <a:gd name="T10" fmla="*/ 12 w 27"/>
                <a:gd name="T11" fmla="*/ 32 h 43"/>
                <a:gd name="T12" fmla="*/ 16 w 27"/>
                <a:gd name="T13" fmla="*/ 19 h 43"/>
                <a:gd name="T14" fmla="*/ 16 w 27"/>
                <a:gd name="T15" fmla="*/ 19 h 43"/>
                <a:gd name="T16" fmla="*/ 10 w 27"/>
                <a:gd name="T17" fmla="*/ 17 h 43"/>
                <a:gd name="T18" fmla="*/ 10 w 27"/>
                <a:gd name="T19" fmla="*/ 17 h 43"/>
                <a:gd name="T20" fmla="*/ 0 w 27"/>
                <a:gd name="T21" fmla="*/ 7 h 43"/>
                <a:gd name="T22" fmla="*/ 0 w 27"/>
                <a:gd name="T23" fmla="*/ 7 h 43"/>
                <a:gd name="T24" fmla="*/ 0 w 27"/>
                <a:gd name="T25" fmla="*/ 6 h 43"/>
                <a:gd name="T26" fmla="*/ 0 w 27"/>
                <a:gd name="T27" fmla="*/ 6 h 43"/>
                <a:gd name="T28" fmla="*/ 6 w 27"/>
                <a:gd name="T29" fmla="*/ 0 h 43"/>
                <a:gd name="T30" fmla="*/ 6 w 27"/>
                <a:gd name="T31" fmla="*/ 0 h 43"/>
                <a:gd name="T32" fmla="*/ 22 w 27"/>
                <a:gd name="T33" fmla="*/ 17 h 43"/>
                <a:gd name="T34" fmla="*/ 22 w 27"/>
                <a:gd name="T35" fmla="*/ 17 h 43"/>
                <a:gd name="T36" fmla="*/ 27 w 27"/>
                <a:gd name="T37" fmla="*/ 34 h 43"/>
                <a:gd name="T38" fmla="*/ 27 w 27"/>
                <a:gd name="T39" fmla="*/ 34 h 43"/>
                <a:gd name="T40" fmla="*/ 21 w 27"/>
                <a:gd name="T41" fmla="*/ 42 h 43"/>
                <a:gd name="T42" fmla="*/ 21 w 27"/>
                <a:gd name="T43" fmla="*/ 42 h 43"/>
                <a:gd name="T44" fmla="*/ 19 w 27"/>
                <a:gd name="T45" fmla="*/ 43 h 43"/>
                <a:gd name="T46" fmla="*/ 19 w 27"/>
                <a:gd name="T47" fmla="*/ 43 h 43"/>
                <a:gd name="T48" fmla="*/ 19 w 27"/>
                <a:gd name="T49" fmla="*/ 43 h 43"/>
                <a:gd name="T50" fmla="*/ 15 w 27"/>
                <a:gd name="T51" fmla="*/ 32 h 43"/>
                <a:gd name="T52" fmla="*/ 15 w 27"/>
                <a:gd name="T53" fmla="*/ 35 h 43"/>
                <a:gd name="T54" fmla="*/ 15 w 27"/>
                <a:gd name="T55" fmla="*/ 35 h 43"/>
                <a:gd name="T56" fmla="*/ 19 w 27"/>
                <a:gd name="T57" fmla="*/ 40 h 43"/>
                <a:gd name="T58" fmla="*/ 19 w 27"/>
                <a:gd name="T59" fmla="*/ 40 h 43"/>
                <a:gd name="T60" fmla="*/ 20 w 27"/>
                <a:gd name="T61" fmla="*/ 40 h 43"/>
                <a:gd name="T62" fmla="*/ 20 w 27"/>
                <a:gd name="T63" fmla="*/ 40 h 43"/>
                <a:gd name="T64" fmla="*/ 24 w 27"/>
                <a:gd name="T65" fmla="*/ 34 h 43"/>
                <a:gd name="T66" fmla="*/ 24 w 27"/>
                <a:gd name="T67" fmla="*/ 34 h 43"/>
                <a:gd name="T68" fmla="*/ 20 w 27"/>
                <a:gd name="T69" fmla="*/ 18 h 43"/>
                <a:gd name="T70" fmla="*/ 20 w 27"/>
                <a:gd name="T71" fmla="*/ 18 h 43"/>
                <a:gd name="T72" fmla="*/ 15 w 27"/>
                <a:gd name="T73" fmla="*/ 32 h 43"/>
                <a:gd name="T74" fmla="*/ 15 w 27"/>
                <a:gd name="T75" fmla="*/ 32 h 43"/>
                <a:gd name="T76" fmla="*/ 14 w 27"/>
                <a:gd name="T77" fmla="*/ 32 h 43"/>
                <a:gd name="T78" fmla="*/ 15 w 27"/>
                <a:gd name="T79" fmla="*/ 32 h 43"/>
                <a:gd name="T80" fmla="*/ 6 w 27"/>
                <a:gd name="T81" fmla="*/ 3 h 43"/>
                <a:gd name="T82" fmla="*/ 3 w 27"/>
                <a:gd name="T83" fmla="*/ 6 h 43"/>
                <a:gd name="T84" fmla="*/ 3 w 27"/>
                <a:gd name="T85" fmla="*/ 6 h 43"/>
                <a:gd name="T86" fmla="*/ 3 w 27"/>
                <a:gd name="T87" fmla="*/ 7 h 43"/>
                <a:gd name="T88" fmla="*/ 3 w 27"/>
                <a:gd name="T89" fmla="*/ 7 h 43"/>
                <a:gd name="T90" fmla="*/ 11 w 27"/>
                <a:gd name="T91" fmla="*/ 14 h 43"/>
                <a:gd name="T92" fmla="*/ 11 w 27"/>
                <a:gd name="T93" fmla="*/ 14 h 43"/>
                <a:gd name="T94" fmla="*/ 19 w 27"/>
                <a:gd name="T95" fmla="*/ 16 h 43"/>
                <a:gd name="T96" fmla="*/ 19 w 27"/>
                <a:gd name="T97" fmla="*/ 16 h 43"/>
                <a:gd name="T98" fmla="*/ 6 w 27"/>
                <a:gd name="T99" fmla="*/ 3 h 43"/>
                <a:gd name="T100" fmla="*/ 6 w 27"/>
                <a:gd name="T101" fmla="*/ 3 h 43"/>
                <a:gd name="T102" fmla="*/ 6 w 27"/>
                <a:gd name="T103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7" h="43">
                  <a:moveTo>
                    <a:pt x="19" y="43"/>
                  </a:moveTo>
                  <a:cubicBezTo>
                    <a:pt x="15" y="43"/>
                    <a:pt x="12" y="40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3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26"/>
                    <a:pt x="15" y="21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8"/>
                    <a:pt x="12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5" y="15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2" y="1"/>
                    <a:pt x="19" y="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23"/>
                    <a:pt x="27" y="29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7"/>
                    <a:pt x="25" y="41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3"/>
                    <a:pt x="20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lose/>
                  <a:moveTo>
                    <a:pt x="15" y="32"/>
                  </a:moveTo>
                  <a:cubicBezTo>
                    <a:pt x="15" y="33"/>
                    <a:pt x="15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9"/>
                    <a:pt x="17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3" y="38"/>
                    <a:pt x="24" y="37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0"/>
                    <a:pt x="22" y="24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20"/>
                    <a:pt x="16" y="26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6" y="3"/>
                  </a:moveTo>
                  <a:cubicBezTo>
                    <a:pt x="4" y="4"/>
                    <a:pt x="4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7" y="12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5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6" y="8"/>
                    <a:pt x="9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4" name="Freeform 445"/>
            <p:cNvSpPr/>
            <p:nvPr/>
          </p:nvSpPr>
          <p:spPr bwMode="auto">
            <a:xfrm>
              <a:off x="5718176" y="2603501"/>
              <a:ext cx="165100" cy="115888"/>
            </a:xfrm>
            <a:custGeom>
              <a:avLst/>
              <a:gdLst>
                <a:gd name="T0" fmla="*/ 29 w 44"/>
                <a:gd name="T1" fmla="*/ 25 h 31"/>
                <a:gd name="T2" fmla="*/ 24 w 44"/>
                <a:gd name="T3" fmla="*/ 10 h 31"/>
                <a:gd name="T4" fmla="*/ 4 w 44"/>
                <a:gd name="T5" fmla="*/ 10 h 31"/>
                <a:gd name="T6" fmla="*/ 26 w 44"/>
                <a:gd name="T7" fmla="*/ 8 h 31"/>
                <a:gd name="T8" fmla="*/ 40 w 44"/>
                <a:gd name="T9" fmla="*/ 28 h 31"/>
                <a:gd name="T10" fmla="*/ 29 w 44"/>
                <a:gd name="T11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1">
                  <a:moveTo>
                    <a:pt x="29" y="25"/>
                  </a:moveTo>
                  <a:cubicBezTo>
                    <a:pt x="26" y="17"/>
                    <a:pt x="24" y="10"/>
                    <a:pt x="24" y="10"/>
                  </a:cubicBezTo>
                  <a:cubicBezTo>
                    <a:pt x="24" y="10"/>
                    <a:pt x="9" y="18"/>
                    <a:pt x="4" y="10"/>
                  </a:cubicBezTo>
                  <a:cubicBezTo>
                    <a:pt x="0" y="2"/>
                    <a:pt x="15" y="0"/>
                    <a:pt x="26" y="8"/>
                  </a:cubicBezTo>
                  <a:cubicBezTo>
                    <a:pt x="35" y="14"/>
                    <a:pt x="44" y="21"/>
                    <a:pt x="40" y="28"/>
                  </a:cubicBezTo>
                  <a:cubicBezTo>
                    <a:pt x="38" y="31"/>
                    <a:pt x="33" y="31"/>
                    <a:pt x="29" y="25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5" name="Freeform 446"/>
            <p:cNvSpPr>
              <a:spLocks noEditPoints="1"/>
            </p:cNvSpPr>
            <p:nvPr/>
          </p:nvSpPr>
          <p:spPr bwMode="auto">
            <a:xfrm>
              <a:off x="5724526" y="2606676"/>
              <a:ext cx="153988" cy="115888"/>
            </a:xfrm>
            <a:custGeom>
              <a:avLst/>
              <a:gdLst>
                <a:gd name="T0" fmla="*/ 34 w 41"/>
                <a:gd name="T1" fmla="*/ 31 h 31"/>
                <a:gd name="T2" fmla="*/ 26 w 41"/>
                <a:gd name="T3" fmla="*/ 24 h 31"/>
                <a:gd name="T4" fmla="*/ 26 w 41"/>
                <a:gd name="T5" fmla="*/ 24 h 31"/>
                <a:gd name="T6" fmla="*/ 27 w 41"/>
                <a:gd name="T7" fmla="*/ 24 h 31"/>
                <a:gd name="T8" fmla="*/ 29 w 41"/>
                <a:gd name="T9" fmla="*/ 23 h 31"/>
                <a:gd name="T10" fmla="*/ 34 w 41"/>
                <a:gd name="T11" fmla="*/ 28 h 31"/>
                <a:gd name="T12" fmla="*/ 34 w 41"/>
                <a:gd name="T13" fmla="*/ 28 h 31"/>
                <a:gd name="T14" fmla="*/ 37 w 41"/>
                <a:gd name="T15" fmla="*/ 26 h 31"/>
                <a:gd name="T16" fmla="*/ 37 w 41"/>
                <a:gd name="T17" fmla="*/ 26 h 31"/>
                <a:gd name="T18" fmla="*/ 38 w 41"/>
                <a:gd name="T19" fmla="*/ 23 h 31"/>
                <a:gd name="T20" fmla="*/ 38 w 41"/>
                <a:gd name="T21" fmla="*/ 23 h 31"/>
                <a:gd name="T22" fmla="*/ 24 w 41"/>
                <a:gd name="T23" fmla="*/ 9 h 31"/>
                <a:gd name="T24" fmla="*/ 24 w 41"/>
                <a:gd name="T25" fmla="*/ 9 h 31"/>
                <a:gd name="T26" fmla="*/ 29 w 41"/>
                <a:gd name="T27" fmla="*/ 23 h 31"/>
                <a:gd name="T28" fmla="*/ 29 w 41"/>
                <a:gd name="T29" fmla="*/ 23 h 31"/>
                <a:gd name="T30" fmla="*/ 27 w 41"/>
                <a:gd name="T31" fmla="*/ 24 h 31"/>
                <a:gd name="T32" fmla="*/ 26 w 41"/>
                <a:gd name="T33" fmla="*/ 24 h 31"/>
                <a:gd name="T34" fmla="*/ 21 w 41"/>
                <a:gd name="T35" fmla="*/ 11 h 31"/>
                <a:gd name="T36" fmla="*/ 21 w 41"/>
                <a:gd name="T37" fmla="*/ 11 h 31"/>
                <a:gd name="T38" fmla="*/ 9 w 41"/>
                <a:gd name="T39" fmla="*/ 14 h 31"/>
                <a:gd name="T40" fmla="*/ 9 w 41"/>
                <a:gd name="T41" fmla="*/ 14 h 31"/>
                <a:gd name="T42" fmla="*/ 1 w 41"/>
                <a:gd name="T43" fmla="*/ 10 h 31"/>
                <a:gd name="T44" fmla="*/ 1 w 41"/>
                <a:gd name="T45" fmla="*/ 10 h 31"/>
                <a:gd name="T46" fmla="*/ 0 w 41"/>
                <a:gd name="T47" fmla="*/ 6 h 31"/>
                <a:gd name="T48" fmla="*/ 0 w 41"/>
                <a:gd name="T49" fmla="*/ 6 h 31"/>
                <a:gd name="T50" fmla="*/ 9 w 41"/>
                <a:gd name="T51" fmla="*/ 0 h 31"/>
                <a:gd name="T52" fmla="*/ 9 w 41"/>
                <a:gd name="T53" fmla="*/ 0 h 31"/>
                <a:gd name="T54" fmla="*/ 25 w 41"/>
                <a:gd name="T55" fmla="*/ 6 h 31"/>
                <a:gd name="T56" fmla="*/ 25 w 41"/>
                <a:gd name="T57" fmla="*/ 6 h 31"/>
                <a:gd name="T58" fmla="*/ 40 w 41"/>
                <a:gd name="T59" fmla="*/ 23 h 31"/>
                <a:gd name="T60" fmla="*/ 40 w 41"/>
                <a:gd name="T61" fmla="*/ 23 h 31"/>
                <a:gd name="T62" fmla="*/ 39 w 41"/>
                <a:gd name="T63" fmla="*/ 28 h 31"/>
                <a:gd name="T64" fmla="*/ 39 w 41"/>
                <a:gd name="T65" fmla="*/ 28 h 31"/>
                <a:gd name="T66" fmla="*/ 34 w 41"/>
                <a:gd name="T67" fmla="*/ 31 h 31"/>
                <a:gd name="T68" fmla="*/ 34 w 41"/>
                <a:gd name="T69" fmla="*/ 31 h 31"/>
                <a:gd name="T70" fmla="*/ 34 w 41"/>
                <a:gd name="T71" fmla="*/ 31 h 31"/>
                <a:gd name="T72" fmla="*/ 4 w 41"/>
                <a:gd name="T73" fmla="*/ 4 h 31"/>
                <a:gd name="T74" fmla="*/ 3 w 41"/>
                <a:gd name="T75" fmla="*/ 6 h 31"/>
                <a:gd name="T76" fmla="*/ 3 w 41"/>
                <a:gd name="T77" fmla="*/ 6 h 31"/>
                <a:gd name="T78" fmla="*/ 4 w 41"/>
                <a:gd name="T79" fmla="*/ 8 h 31"/>
                <a:gd name="T80" fmla="*/ 4 w 41"/>
                <a:gd name="T81" fmla="*/ 8 h 31"/>
                <a:gd name="T82" fmla="*/ 9 w 41"/>
                <a:gd name="T83" fmla="*/ 11 h 31"/>
                <a:gd name="T84" fmla="*/ 9 w 41"/>
                <a:gd name="T85" fmla="*/ 11 h 31"/>
                <a:gd name="T86" fmla="*/ 22 w 41"/>
                <a:gd name="T87" fmla="*/ 7 h 31"/>
                <a:gd name="T88" fmla="*/ 22 w 41"/>
                <a:gd name="T89" fmla="*/ 7 h 31"/>
                <a:gd name="T90" fmla="*/ 22 w 41"/>
                <a:gd name="T91" fmla="*/ 7 h 31"/>
                <a:gd name="T92" fmla="*/ 22 w 41"/>
                <a:gd name="T93" fmla="*/ 7 h 31"/>
                <a:gd name="T94" fmla="*/ 9 w 41"/>
                <a:gd name="T95" fmla="*/ 3 h 31"/>
                <a:gd name="T96" fmla="*/ 9 w 41"/>
                <a:gd name="T97" fmla="*/ 3 h 31"/>
                <a:gd name="T98" fmla="*/ 4 w 41"/>
                <a:gd name="T9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" h="31">
                  <a:moveTo>
                    <a:pt x="34" y="31"/>
                  </a:moveTo>
                  <a:cubicBezTo>
                    <a:pt x="31" y="31"/>
                    <a:pt x="28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7"/>
                    <a:pt x="32" y="28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19"/>
                    <a:pt x="31" y="14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6" y="17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3" y="19"/>
                    <a:pt x="22" y="14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2"/>
                    <a:pt x="14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4"/>
                    <a:pt x="3" y="13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20" y="2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32" y="11"/>
                    <a:pt x="40" y="16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5"/>
                    <a:pt x="40" y="26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9"/>
                    <a:pt x="36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lose/>
                  <a:moveTo>
                    <a:pt x="4" y="4"/>
                  </a:move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10"/>
                    <a:pt x="7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5" y="11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7" y="5"/>
                    <a:pt x="13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5" y="4"/>
                    <a:pt x="4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6" name="Freeform 447"/>
            <p:cNvSpPr/>
            <p:nvPr/>
          </p:nvSpPr>
          <p:spPr bwMode="auto">
            <a:xfrm>
              <a:off x="5672139" y="2681288"/>
              <a:ext cx="169863" cy="112713"/>
            </a:xfrm>
            <a:custGeom>
              <a:avLst/>
              <a:gdLst>
                <a:gd name="T0" fmla="*/ 30 w 45"/>
                <a:gd name="T1" fmla="*/ 24 h 30"/>
                <a:gd name="T2" fmla="*/ 25 w 45"/>
                <a:gd name="T3" fmla="*/ 9 h 30"/>
                <a:gd name="T4" fmla="*/ 5 w 45"/>
                <a:gd name="T5" fmla="*/ 10 h 30"/>
                <a:gd name="T6" fmla="*/ 27 w 45"/>
                <a:gd name="T7" fmla="*/ 8 h 30"/>
                <a:gd name="T8" fmla="*/ 41 w 45"/>
                <a:gd name="T9" fmla="*/ 27 h 30"/>
                <a:gd name="T10" fmla="*/ 30 w 45"/>
                <a:gd name="T1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0">
                  <a:moveTo>
                    <a:pt x="30" y="24"/>
                  </a:moveTo>
                  <a:cubicBezTo>
                    <a:pt x="26" y="17"/>
                    <a:pt x="25" y="9"/>
                    <a:pt x="25" y="9"/>
                  </a:cubicBezTo>
                  <a:cubicBezTo>
                    <a:pt x="25" y="9"/>
                    <a:pt x="10" y="18"/>
                    <a:pt x="5" y="10"/>
                  </a:cubicBezTo>
                  <a:cubicBezTo>
                    <a:pt x="0" y="3"/>
                    <a:pt x="15" y="0"/>
                    <a:pt x="27" y="8"/>
                  </a:cubicBezTo>
                  <a:cubicBezTo>
                    <a:pt x="35" y="13"/>
                    <a:pt x="45" y="19"/>
                    <a:pt x="41" y="27"/>
                  </a:cubicBezTo>
                  <a:cubicBezTo>
                    <a:pt x="39" y="30"/>
                    <a:pt x="34" y="30"/>
                    <a:pt x="30" y="24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7" name="Freeform 448"/>
            <p:cNvSpPr>
              <a:spLocks noEditPoints="1"/>
            </p:cNvSpPr>
            <p:nvPr/>
          </p:nvSpPr>
          <p:spPr bwMode="auto">
            <a:xfrm>
              <a:off x="5680076" y="2686051"/>
              <a:ext cx="157163" cy="107950"/>
            </a:xfrm>
            <a:custGeom>
              <a:avLst/>
              <a:gdLst>
                <a:gd name="T0" fmla="*/ 35 w 42"/>
                <a:gd name="T1" fmla="*/ 29 h 29"/>
                <a:gd name="T2" fmla="*/ 27 w 42"/>
                <a:gd name="T3" fmla="*/ 24 h 29"/>
                <a:gd name="T4" fmla="*/ 27 w 42"/>
                <a:gd name="T5" fmla="*/ 24 h 29"/>
                <a:gd name="T6" fmla="*/ 28 w 42"/>
                <a:gd name="T7" fmla="*/ 23 h 29"/>
                <a:gd name="T8" fmla="*/ 30 w 42"/>
                <a:gd name="T9" fmla="*/ 22 h 29"/>
                <a:gd name="T10" fmla="*/ 35 w 42"/>
                <a:gd name="T11" fmla="*/ 26 h 29"/>
                <a:gd name="T12" fmla="*/ 35 w 42"/>
                <a:gd name="T13" fmla="*/ 26 h 29"/>
                <a:gd name="T14" fmla="*/ 38 w 42"/>
                <a:gd name="T15" fmla="*/ 25 h 29"/>
                <a:gd name="T16" fmla="*/ 38 w 42"/>
                <a:gd name="T17" fmla="*/ 25 h 29"/>
                <a:gd name="T18" fmla="*/ 39 w 42"/>
                <a:gd name="T19" fmla="*/ 22 h 29"/>
                <a:gd name="T20" fmla="*/ 39 w 42"/>
                <a:gd name="T21" fmla="*/ 22 h 29"/>
                <a:gd name="T22" fmla="*/ 24 w 42"/>
                <a:gd name="T23" fmla="*/ 8 h 29"/>
                <a:gd name="T24" fmla="*/ 24 w 42"/>
                <a:gd name="T25" fmla="*/ 8 h 29"/>
                <a:gd name="T26" fmla="*/ 30 w 42"/>
                <a:gd name="T27" fmla="*/ 22 h 29"/>
                <a:gd name="T28" fmla="*/ 30 w 42"/>
                <a:gd name="T29" fmla="*/ 22 h 29"/>
                <a:gd name="T30" fmla="*/ 28 w 42"/>
                <a:gd name="T31" fmla="*/ 23 h 29"/>
                <a:gd name="T32" fmla="*/ 27 w 42"/>
                <a:gd name="T33" fmla="*/ 24 h 29"/>
                <a:gd name="T34" fmla="*/ 22 w 42"/>
                <a:gd name="T35" fmla="*/ 10 h 29"/>
                <a:gd name="T36" fmla="*/ 22 w 42"/>
                <a:gd name="T37" fmla="*/ 10 h 29"/>
                <a:gd name="T38" fmla="*/ 9 w 42"/>
                <a:gd name="T39" fmla="*/ 14 h 29"/>
                <a:gd name="T40" fmla="*/ 9 w 42"/>
                <a:gd name="T41" fmla="*/ 14 h 29"/>
                <a:gd name="T42" fmla="*/ 2 w 42"/>
                <a:gd name="T43" fmla="*/ 10 h 29"/>
                <a:gd name="T44" fmla="*/ 2 w 42"/>
                <a:gd name="T45" fmla="*/ 10 h 29"/>
                <a:gd name="T46" fmla="*/ 0 w 42"/>
                <a:gd name="T47" fmla="*/ 7 h 29"/>
                <a:gd name="T48" fmla="*/ 0 w 42"/>
                <a:gd name="T49" fmla="*/ 7 h 29"/>
                <a:gd name="T50" fmla="*/ 10 w 42"/>
                <a:gd name="T51" fmla="*/ 0 h 29"/>
                <a:gd name="T52" fmla="*/ 10 w 42"/>
                <a:gd name="T53" fmla="*/ 0 h 29"/>
                <a:gd name="T54" fmla="*/ 26 w 42"/>
                <a:gd name="T55" fmla="*/ 5 h 29"/>
                <a:gd name="T56" fmla="*/ 26 w 42"/>
                <a:gd name="T57" fmla="*/ 5 h 29"/>
                <a:gd name="T58" fmla="*/ 42 w 42"/>
                <a:gd name="T59" fmla="*/ 22 h 29"/>
                <a:gd name="T60" fmla="*/ 42 w 42"/>
                <a:gd name="T61" fmla="*/ 22 h 29"/>
                <a:gd name="T62" fmla="*/ 40 w 42"/>
                <a:gd name="T63" fmla="*/ 26 h 29"/>
                <a:gd name="T64" fmla="*/ 40 w 42"/>
                <a:gd name="T65" fmla="*/ 26 h 29"/>
                <a:gd name="T66" fmla="*/ 35 w 42"/>
                <a:gd name="T67" fmla="*/ 29 h 29"/>
                <a:gd name="T68" fmla="*/ 35 w 42"/>
                <a:gd name="T69" fmla="*/ 29 h 29"/>
                <a:gd name="T70" fmla="*/ 35 w 42"/>
                <a:gd name="T71" fmla="*/ 29 h 29"/>
                <a:gd name="T72" fmla="*/ 5 w 42"/>
                <a:gd name="T73" fmla="*/ 4 h 29"/>
                <a:gd name="T74" fmla="*/ 3 w 42"/>
                <a:gd name="T75" fmla="*/ 7 h 29"/>
                <a:gd name="T76" fmla="*/ 3 w 42"/>
                <a:gd name="T77" fmla="*/ 7 h 29"/>
                <a:gd name="T78" fmla="*/ 4 w 42"/>
                <a:gd name="T79" fmla="*/ 9 h 29"/>
                <a:gd name="T80" fmla="*/ 4 w 42"/>
                <a:gd name="T81" fmla="*/ 9 h 29"/>
                <a:gd name="T82" fmla="*/ 9 w 42"/>
                <a:gd name="T83" fmla="*/ 11 h 29"/>
                <a:gd name="T84" fmla="*/ 9 w 42"/>
                <a:gd name="T85" fmla="*/ 11 h 29"/>
                <a:gd name="T86" fmla="*/ 22 w 42"/>
                <a:gd name="T87" fmla="*/ 7 h 29"/>
                <a:gd name="T88" fmla="*/ 22 w 42"/>
                <a:gd name="T89" fmla="*/ 7 h 29"/>
                <a:gd name="T90" fmla="*/ 22 w 42"/>
                <a:gd name="T91" fmla="*/ 7 h 29"/>
                <a:gd name="T92" fmla="*/ 22 w 42"/>
                <a:gd name="T93" fmla="*/ 7 h 29"/>
                <a:gd name="T94" fmla="*/ 10 w 42"/>
                <a:gd name="T95" fmla="*/ 3 h 29"/>
                <a:gd name="T96" fmla="*/ 10 w 42"/>
                <a:gd name="T97" fmla="*/ 3 h 29"/>
                <a:gd name="T98" fmla="*/ 5 w 42"/>
                <a:gd name="T9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" h="29">
                  <a:moveTo>
                    <a:pt x="35" y="29"/>
                  </a:moveTo>
                  <a:cubicBezTo>
                    <a:pt x="32" y="29"/>
                    <a:pt x="29" y="27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2" y="25"/>
                    <a:pt x="34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6"/>
                    <a:pt x="37" y="26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4"/>
                    <a:pt x="39" y="23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18"/>
                    <a:pt x="32" y="13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10"/>
                    <a:pt x="26" y="16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4" y="18"/>
                    <a:pt x="23" y="13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9" y="12"/>
                    <a:pt x="14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4"/>
                    <a:pt x="3" y="13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2"/>
                    <a:pt x="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0"/>
                    <a:pt x="20" y="2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3" y="10"/>
                    <a:pt x="41" y="15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1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8"/>
                    <a:pt x="37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5" y="4"/>
                  </a:move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7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5" y="11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8" y="4"/>
                    <a:pt x="14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3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8" name="Freeform 449"/>
            <p:cNvSpPr/>
            <p:nvPr/>
          </p:nvSpPr>
          <p:spPr bwMode="auto">
            <a:xfrm>
              <a:off x="5391151" y="3005138"/>
              <a:ext cx="112713" cy="184150"/>
            </a:xfrm>
            <a:custGeom>
              <a:avLst/>
              <a:gdLst>
                <a:gd name="T0" fmla="*/ 14 w 30"/>
                <a:gd name="T1" fmla="*/ 38 h 49"/>
                <a:gd name="T2" fmla="*/ 19 w 30"/>
                <a:gd name="T3" fmla="*/ 22 h 49"/>
                <a:gd name="T4" fmla="*/ 1 w 30"/>
                <a:gd name="T5" fmla="*/ 10 h 49"/>
                <a:gd name="T6" fmla="*/ 22 w 30"/>
                <a:gd name="T7" fmla="*/ 22 h 49"/>
                <a:gd name="T8" fmla="*/ 21 w 30"/>
                <a:gd name="T9" fmla="*/ 48 h 49"/>
                <a:gd name="T10" fmla="*/ 14 w 30"/>
                <a:gd name="T11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9">
                  <a:moveTo>
                    <a:pt x="14" y="38"/>
                  </a:moveTo>
                  <a:cubicBezTo>
                    <a:pt x="15" y="30"/>
                    <a:pt x="19" y="22"/>
                    <a:pt x="19" y="22"/>
                  </a:cubicBezTo>
                  <a:cubicBezTo>
                    <a:pt x="19" y="22"/>
                    <a:pt x="0" y="19"/>
                    <a:pt x="1" y="10"/>
                  </a:cubicBezTo>
                  <a:cubicBezTo>
                    <a:pt x="2" y="0"/>
                    <a:pt x="17" y="8"/>
                    <a:pt x="22" y="22"/>
                  </a:cubicBezTo>
                  <a:cubicBezTo>
                    <a:pt x="25" y="33"/>
                    <a:pt x="30" y="44"/>
                    <a:pt x="21" y="48"/>
                  </a:cubicBezTo>
                  <a:cubicBezTo>
                    <a:pt x="17" y="49"/>
                    <a:pt x="13" y="46"/>
                    <a:pt x="14" y="38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29" name="Freeform 450"/>
            <p:cNvSpPr>
              <a:spLocks noEditPoints="1"/>
            </p:cNvSpPr>
            <p:nvPr/>
          </p:nvSpPr>
          <p:spPr bwMode="auto">
            <a:xfrm>
              <a:off x="5391151" y="3019426"/>
              <a:ext cx="104775" cy="169863"/>
            </a:xfrm>
            <a:custGeom>
              <a:avLst/>
              <a:gdLst>
                <a:gd name="T0" fmla="*/ 12 w 28"/>
                <a:gd name="T1" fmla="*/ 37 h 45"/>
                <a:gd name="T2" fmla="*/ 13 w 28"/>
                <a:gd name="T3" fmla="*/ 34 h 45"/>
                <a:gd name="T4" fmla="*/ 13 w 28"/>
                <a:gd name="T5" fmla="*/ 34 h 45"/>
                <a:gd name="T6" fmla="*/ 13 w 28"/>
                <a:gd name="T7" fmla="*/ 34 h 45"/>
                <a:gd name="T8" fmla="*/ 17 w 28"/>
                <a:gd name="T9" fmla="*/ 19 h 45"/>
                <a:gd name="T10" fmla="*/ 17 w 28"/>
                <a:gd name="T11" fmla="*/ 19 h 45"/>
                <a:gd name="T12" fmla="*/ 10 w 28"/>
                <a:gd name="T13" fmla="*/ 17 h 45"/>
                <a:gd name="T14" fmla="*/ 10 w 28"/>
                <a:gd name="T15" fmla="*/ 17 h 45"/>
                <a:gd name="T16" fmla="*/ 0 w 28"/>
                <a:gd name="T17" fmla="*/ 6 h 45"/>
                <a:gd name="T18" fmla="*/ 0 w 28"/>
                <a:gd name="T19" fmla="*/ 6 h 45"/>
                <a:gd name="T20" fmla="*/ 0 w 28"/>
                <a:gd name="T21" fmla="*/ 6 h 45"/>
                <a:gd name="T22" fmla="*/ 0 w 28"/>
                <a:gd name="T23" fmla="*/ 6 h 45"/>
                <a:gd name="T24" fmla="*/ 5 w 28"/>
                <a:gd name="T25" fmla="*/ 0 h 45"/>
                <a:gd name="T26" fmla="*/ 5 w 28"/>
                <a:gd name="T27" fmla="*/ 0 h 45"/>
                <a:gd name="T28" fmla="*/ 23 w 28"/>
                <a:gd name="T29" fmla="*/ 18 h 45"/>
                <a:gd name="T30" fmla="*/ 23 w 28"/>
                <a:gd name="T31" fmla="*/ 18 h 45"/>
                <a:gd name="T32" fmla="*/ 28 w 28"/>
                <a:gd name="T33" fmla="*/ 36 h 45"/>
                <a:gd name="T34" fmla="*/ 28 w 28"/>
                <a:gd name="T35" fmla="*/ 36 h 45"/>
                <a:gd name="T36" fmla="*/ 22 w 28"/>
                <a:gd name="T37" fmla="*/ 45 h 45"/>
                <a:gd name="T38" fmla="*/ 22 w 28"/>
                <a:gd name="T39" fmla="*/ 45 h 45"/>
                <a:gd name="T40" fmla="*/ 19 w 28"/>
                <a:gd name="T41" fmla="*/ 45 h 45"/>
                <a:gd name="T42" fmla="*/ 19 w 28"/>
                <a:gd name="T43" fmla="*/ 45 h 45"/>
                <a:gd name="T44" fmla="*/ 12 w 28"/>
                <a:gd name="T45" fmla="*/ 37 h 45"/>
                <a:gd name="T46" fmla="*/ 16 w 28"/>
                <a:gd name="T47" fmla="*/ 34 h 45"/>
                <a:gd name="T48" fmla="*/ 15 w 28"/>
                <a:gd name="T49" fmla="*/ 37 h 45"/>
                <a:gd name="T50" fmla="*/ 15 w 28"/>
                <a:gd name="T51" fmla="*/ 37 h 45"/>
                <a:gd name="T52" fmla="*/ 19 w 28"/>
                <a:gd name="T53" fmla="*/ 42 h 45"/>
                <a:gd name="T54" fmla="*/ 19 w 28"/>
                <a:gd name="T55" fmla="*/ 42 h 45"/>
                <a:gd name="T56" fmla="*/ 21 w 28"/>
                <a:gd name="T57" fmla="*/ 42 h 45"/>
                <a:gd name="T58" fmla="*/ 21 w 28"/>
                <a:gd name="T59" fmla="*/ 42 h 45"/>
                <a:gd name="T60" fmla="*/ 25 w 28"/>
                <a:gd name="T61" fmla="*/ 36 h 45"/>
                <a:gd name="T62" fmla="*/ 25 w 28"/>
                <a:gd name="T63" fmla="*/ 36 h 45"/>
                <a:gd name="T64" fmla="*/ 20 w 28"/>
                <a:gd name="T65" fmla="*/ 19 h 45"/>
                <a:gd name="T66" fmla="*/ 20 w 28"/>
                <a:gd name="T67" fmla="*/ 19 h 45"/>
                <a:gd name="T68" fmla="*/ 16 w 28"/>
                <a:gd name="T69" fmla="*/ 34 h 45"/>
                <a:gd name="T70" fmla="*/ 16 w 28"/>
                <a:gd name="T71" fmla="*/ 34 h 45"/>
                <a:gd name="T72" fmla="*/ 14 w 28"/>
                <a:gd name="T73" fmla="*/ 34 h 45"/>
                <a:gd name="T74" fmla="*/ 16 w 28"/>
                <a:gd name="T75" fmla="*/ 34 h 45"/>
                <a:gd name="T76" fmla="*/ 5 w 28"/>
                <a:gd name="T77" fmla="*/ 3 h 45"/>
                <a:gd name="T78" fmla="*/ 3 w 28"/>
                <a:gd name="T79" fmla="*/ 6 h 45"/>
                <a:gd name="T80" fmla="*/ 3 w 28"/>
                <a:gd name="T81" fmla="*/ 6 h 45"/>
                <a:gd name="T82" fmla="*/ 3 w 28"/>
                <a:gd name="T83" fmla="*/ 6 h 45"/>
                <a:gd name="T84" fmla="*/ 3 w 28"/>
                <a:gd name="T85" fmla="*/ 6 h 45"/>
                <a:gd name="T86" fmla="*/ 11 w 28"/>
                <a:gd name="T87" fmla="*/ 14 h 45"/>
                <a:gd name="T88" fmla="*/ 11 w 28"/>
                <a:gd name="T89" fmla="*/ 14 h 45"/>
                <a:gd name="T90" fmla="*/ 19 w 28"/>
                <a:gd name="T91" fmla="*/ 17 h 45"/>
                <a:gd name="T92" fmla="*/ 19 w 28"/>
                <a:gd name="T93" fmla="*/ 17 h 45"/>
                <a:gd name="T94" fmla="*/ 20 w 28"/>
                <a:gd name="T95" fmla="*/ 17 h 45"/>
                <a:gd name="T96" fmla="*/ 20 w 28"/>
                <a:gd name="T97" fmla="*/ 17 h 45"/>
                <a:gd name="T98" fmla="*/ 5 w 28"/>
                <a:gd name="T99" fmla="*/ 3 h 45"/>
                <a:gd name="T100" fmla="*/ 5 w 28"/>
                <a:gd name="T101" fmla="*/ 3 h 45"/>
                <a:gd name="T102" fmla="*/ 5 w 28"/>
                <a:gd name="T10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" h="45">
                  <a:moveTo>
                    <a:pt x="12" y="37"/>
                  </a:moveTo>
                  <a:cubicBezTo>
                    <a:pt x="12" y="36"/>
                    <a:pt x="12" y="35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4" y="28"/>
                    <a:pt x="16" y="22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9"/>
                    <a:pt x="12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5" y="15"/>
                    <a:pt x="0" y="12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20" y="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5" y="24"/>
                    <a:pt x="28" y="30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40"/>
                    <a:pt x="26" y="43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1" y="45"/>
                    <a:pt x="20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6" y="45"/>
                    <a:pt x="12" y="42"/>
                    <a:pt x="12" y="37"/>
                  </a:cubicBezTo>
                  <a:close/>
                  <a:moveTo>
                    <a:pt x="16" y="34"/>
                  </a:moveTo>
                  <a:cubicBezTo>
                    <a:pt x="15" y="35"/>
                    <a:pt x="15" y="36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41"/>
                    <a:pt x="17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41"/>
                    <a:pt x="25" y="39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1"/>
                    <a:pt x="23" y="25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17" y="27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6" y="34"/>
                    <a:pt x="16" y="34"/>
                    <a:pt x="16" y="34"/>
                  </a:cubicBezTo>
                  <a:close/>
                  <a:moveTo>
                    <a:pt x="5" y="3"/>
                  </a:moveTo>
                  <a:cubicBezTo>
                    <a:pt x="4" y="3"/>
                    <a:pt x="3" y="3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10"/>
                    <a:pt x="6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5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6" y="8"/>
                    <a:pt x="9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0" name="Freeform 451"/>
            <p:cNvSpPr/>
            <p:nvPr/>
          </p:nvSpPr>
          <p:spPr bwMode="auto">
            <a:xfrm>
              <a:off x="5619751" y="2889251"/>
              <a:ext cx="195263" cy="93663"/>
            </a:xfrm>
            <a:custGeom>
              <a:avLst/>
              <a:gdLst>
                <a:gd name="T0" fmla="*/ 38 w 52"/>
                <a:gd name="T1" fmla="*/ 19 h 25"/>
                <a:gd name="T2" fmla="*/ 27 w 52"/>
                <a:gd name="T3" fmla="*/ 6 h 25"/>
                <a:gd name="T4" fmla="*/ 8 w 52"/>
                <a:gd name="T5" fmla="*/ 15 h 25"/>
                <a:gd name="T6" fmla="*/ 29 w 52"/>
                <a:gd name="T7" fmla="*/ 4 h 25"/>
                <a:gd name="T8" fmla="*/ 50 w 52"/>
                <a:gd name="T9" fmla="*/ 18 h 25"/>
                <a:gd name="T10" fmla="*/ 38 w 52"/>
                <a:gd name="T1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5">
                  <a:moveTo>
                    <a:pt x="38" y="19"/>
                  </a:moveTo>
                  <a:cubicBezTo>
                    <a:pt x="32" y="13"/>
                    <a:pt x="27" y="6"/>
                    <a:pt x="27" y="6"/>
                  </a:cubicBezTo>
                  <a:cubicBezTo>
                    <a:pt x="27" y="6"/>
                    <a:pt x="15" y="21"/>
                    <a:pt x="8" y="15"/>
                  </a:cubicBezTo>
                  <a:cubicBezTo>
                    <a:pt x="0" y="9"/>
                    <a:pt x="14" y="0"/>
                    <a:pt x="29" y="4"/>
                  </a:cubicBezTo>
                  <a:cubicBezTo>
                    <a:pt x="40" y="7"/>
                    <a:pt x="52" y="9"/>
                    <a:pt x="50" y="18"/>
                  </a:cubicBezTo>
                  <a:cubicBezTo>
                    <a:pt x="49" y="22"/>
                    <a:pt x="44" y="25"/>
                    <a:pt x="38" y="19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1" name="Freeform 452"/>
            <p:cNvSpPr>
              <a:spLocks noEditPoints="1"/>
            </p:cNvSpPr>
            <p:nvPr/>
          </p:nvSpPr>
          <p:spPr bwMode="auto">
            <a:xfrm>
              <a:off x="5635626" y="2895601"/>
              <a:ext cx="179388" cy="82550"/>
            </a:xfrm>
            <a:custGeom>
              <a:avLst/>
              <a:gdLst>
                <a:gd name="T0" fmla="*/ 41 w 48"/>
                <a:gd name="T1" fmla="*/ 22 h 22"/>
                <a:gd name="T2" fmla="*/ 33 w 48"/>
                <a:gd name="T3" fmla="*/ 18 h 22"/>
                <a:gd name="T4" fmla="*/ 33 w 48"/>
                <a:gd name="T5" fmla="*/ 18 h 22"/>
                <a:gd name="T6" fmla="*/ 34 w 48"/>
                <a:gd name="T7" fmla="*/ 17 h 22"/>
                <a:gd name="T8" fmla="*/ 35 w 48"/>
                <a:gd name="T9" fmla="*/ 16 h 22"/>
                <a:gd name="T10" fmla="*/ 41 w 48"/>
                <a:gd name="T11" fmla="*/ 19 h 22"/>
                <a:gd name="T12" fmla="*/ 41 w 48"/>
                <a:gd name="T13" fmla="*/ 19 h 22"/>
                <a:gd name="T14" fmla="*/ 45 w 48"/>
                <a:gd name="T15" fmla="*/ 16 h 22"/>
                <a:gd name="T16" fmla="*/ 45 w 48"/>
                <a:gd name="T17" fmla="*/ 16 h 22"/>
                <a:gd name="T18" fmla="*/ 45 w 48"/>
                <a:gd name="T19" fmla="*/ 14 h 22"/>
                <a:gd name="T20" fmla="*/ 45 w 48"/>
                <a:gd name="T21" fmla="*/ 14 h 22"/>
                <a:gd name="T22" fmla="*/ 25 w 48"/>
                <a:gd name="T23" fmla="*/ 3 h 22"/>
                <a:gd name="T24" fmla="*/ 25 w 48"/>
                <a:gd name="T25" fmla="*/ 3 h 22"/>
                <a:gd name="T26" fmla="*/ 35 w 48"/>
                <a:gd name="T27" fmla="*/ 16 h 22"/>
                <a:gd name="T28" fmla="*/ 35 w 48"/>
                <a:gd name="T29" fmla="*/ 16 h 22"/>
                <a:gd name="T30" fmla="*/ 34 w 48"/>
                <a:gd name="T31" fmla="*/ 17 h 22"/>
                <a:gd name="T32" fmla="*/ 33 w 48"/>
                <a:gd name="T33" fmla="*/ 18 h 22"/>
                <a:gd name="T34" fmla="*/ 23 w 48"/>
                <a:gd name="T35" fmla="*/ 7 h 22"/>
                <a:gd name="T36" fmla="*/ 23 w 48"/>
                <a:gd name="T37" fmla="*/ 7 h 22"/>
                <a:gd name="T38" fmla="*/ 8 w 48"/>
                <a:gd name="T39" fmla="*/ 16 h 22"/>
                <a:gd name="T40" fmla="*/ 8 w 48"/>
                <a:gd name="T41" fmla="*/ 16 h 22"/>
                <a:gd name="T42" fmla="*/ 3 w 48"/>
                <a:gd name="T43" fmla="*/ 14 h 22"/>
                <a:gd name="T44" fmla="*/ 3 w 48"/>
                <a:gd name="T45" fmla="*/ 14 h 22"/>
                <a:gd name="T46" fmla="*/ 0 w 48"/>
                <a:gd name="T47" fmla="*/ 9 h 22"/>
                <a:gd name="T48" fmla="*/ 0 w 48"/>
                <a:gd name="T49" fmla="*/ 9 h 22"/>
                <a:gd name="T50" fmla="*/ 17 w 48"/>
                <a:gd name="T51" fmla="*/ 0 h 22"/>
                <a:gd name="T52" fmla="*/ 17 w 48"/>
                <a:gd name="T53" fmla="*/ 0 h 22"/>
                <a:gd name="T54" fmla="*/ 25 w 48"/>
                <a:gd name="T55" fmla="*/ 1 h 22"/>
                <a:gd name="T56" fmla="*/ 25 w 48"/>
                <a:gd name="T57" fmla="*/ 1 h 22"/>
                <a:gd name="T58" fmla="*/ 48 w 48"/>
                <a:gd name="T59" fmla="*/ 14 h 22"/>
                <a:gd name="T60" fmla="*/ 48 w 48"/>
                <a:gd name="T61" fmla="*/ 14 h 22"/>
                <a:gd name="T62" fmla="*/ 47 w 48"/>
                <a:gd name="T63" fmla="*/ 16 h 22"/>
                <a:gd name="T64" fmla="*/ 47 w 48"/>
                <a:gd name="T65" fmla="*/ 16 h 22"/>
                <a:gd name="T66" fmla="*/ 41 w 48"/>
                <a:gd name="T67" fmla="*/ 22 h 22"/>
                <a:gd name="T68" fmla="*/ 41 w 48"/>
                <a:gd name="T69" fmla="*/ 22 h 22"/>
                <a:gd name="T70" fmla="*/ 41 w 48"/>
                <a:gd name="T71" fmla="*/ 22 h 22"/>
                <a:gd name="T72" fmla="*/ 7 w 48"/>
                <a:gd name="T73" fmla="*/ 5 h 22"/>
                <a:gd name="T74" fmla="*/ 3 w 48"/>
                <a:gd name="T75" fmla="*/ 9 h 22"/>
                <a:gd name="T76" fmla="*/ 3 w 48"/>
                <a:gd name="T77" fmla="*/ 9 h 22"/>
                <a:gd name="T78" fmla="*/ 5 w 48"/>
                <a:gd name="T79" fmla="*/ 12 h 22"/>
                <a:gd name="T80" fmla="*/ 5 w 48"/>
                <a:gd name="T81" fmla="*/ 12 h 22"/>
                <a:gd name="T82" fmla="*/ 8 w 48"/>
                <a:gd name="T83" fmla="*/ 13 h 22"/>
                <a:gd name="T84" fmla="*/ 8 w 48"/>
                <a:gd name="T85" fmla="*/ 13 h 22"/>
                <a:gd name="T86" fmla="*/ 17 w 48"/>
                <a:gd name="T87" fmla="*/ 8 h 22"/>
                <a:gd name="T88" fmla="*/ 17 w 48"/>
                <a:gd name="T89" fmla="*/ 8 h 22"/>
                <a:gd name="T90" fmla="*/ 22 w 48"/>
                <a:gd name="T91" fmla="*/ 3 h 22"/>
                <a:gd name="T92" fmla="*/ 22 w 48"/>
                <a:gd name="T93" fmla="*/ 3 h 22"/>
                <a:gd name="T94" fmla="*/ 22 w 48"/>
                <a:gd name="T95" fmla="*/ 3 h 22"/>
                <a:gd name="T96" fmla="*/ 22 w 48"/>
                <a:gd name="T97" fmla="*/ 3 h 22"/>
                <a:gd name="T98" fmla="*/ 17 w 48"/>
                <a:gd name="T99" fmla="*/ 3 h 22"/>
                <a:gd name="T100" fmla="*/ 17 w 48"/>
                <a:gd name="T101" fmla="*/ 3 h 22"/>
                <a:gd name="T102" fmla="*/ 17 w 48"/>
                <a:gd name="T103" fmla="*/ 3 h 22"/>
                <a:gd name="T104" fmla="*/ 17 w 48"/>
                <a:gd name="T105" fmla="*/ 3 h 22"/>
                <a:gd name="T106" fmla="*/ 7 w 48"/>
                <a:gd name="T10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" h="22">
                  <a:moveTo>
                    <a:pt x="41" y="22"/>
                  </a:moveTo>
                  <a:cubicBezTo>
                    <a:pt x="39" y="22"/>
                    <a:pt x="36" y="21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8" y="18"/>
                    <a:pt x="40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19"/>
                    <a:pt x="44" y="18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8"/>
                    <a:pt x="35" y="6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9" y="11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29" y="14"/>
                    <a:pt x="25" y="9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0" y="10"/>
                    <a:pt x="14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4" y="15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3"/>
                    <a:pt x="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0"/>
                    <a:pt x="23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5" y="3"/>
                    <a:pt x="47" y="5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5"/>
                    <a:pt x="48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9"/>
                    <a:pt x="44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7" y="5"/>
                  </a:moveTo>
                  <a:cubicBezTo>
                    <a:pt x="4" y="6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3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4" y="11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20" y="6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19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3"/>
                    <a:pt x="9" y="3"/>
                    <a:pt x="7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2" name="Freeform 453"/>
            <p:cNvSpPr/>
            <p:nvPr/>
          </p:nvSpPr>
          <p:spPr bwMode="auto">
            <a:xfrm>
              <a:off x="5218114" y="3162301"/>
              <a:ext cx="225425" cy="211138"/>
            </a:xfrm>
            <a:custGeom>
              <a:avLst/>
              <a:gdLst>
                <a:gd name="T0" fmla="*/ 21 w 60"/>
                <a:gd name="T1" fmla="*/ 34 h 56"/>
                <a:gd name="T2" fmla="*/ 40 w 60"/>
                <a:gd name="T3" fmla="*/ 53 h 56"/>
                <a:gd name="T4" fmla="*/ 31 w 60"/>
                <a:gd name="T5" fmla="*/ 0 h 56"/>
                <a:gd name="T6" fmla="*/ 13 w 60"/>
                <a:gd name="T7" fmla="*/ 13 h 56"/>
                <a:gd name="T8" fmla="*/ 8 w 60"/>
                <a:gd name="T9" fmla="*/ 42 h 56"/>
                <a:gd name="T10" fmla="*/ 21 w 60"/>
                <a:gd name="T11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56">
                  <a:moveTo>
                    <a:pt x="21" y="34"/>
                  </a:moveTo>
                  <a:cubicBezTo>
                    <a:pt x="21" y="34"/>
                    <a:pt x="30" y="56"/>
                    <a:pt x="40" y="53"/>
                  </a:cubicBezTo>
                  <a:cubicBezTo>
                    <a:pt x="60" y="49"/>
                    <a:pt x="56" y="24"/>
                    <a:pt x="31" y="0"/>
                  </a:cubicBezTo>
                  <a:cubicBezTo>
                    <a:pt x="31" y="0"/>
                    <a:pt x="23" y="8"/>
                    <a:pt x="13" y="13"/>
                  </a:cubicBezTo>
                  <a:cubicBezTo>
                    <a:pt x="4" y="18"/>
                    <a:pt x="0" y="39"/>
                    <a:pt x="8" y="42"/>
                  </a:cubicBezTo>
                  <a:cubicBezTo>
                    <a:pt x="18" y="47"/>
                    <a:pt x="21" y="34"/>
                    <a:pt x="21" y="34"/>
                  </a:cubicBezTo>
                  <a:close/>
                </a:path>
              </a:pathLst>
            </a:custGeom>
            <a:solidFill>
              <a:srgbClr val="97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3" name="Freeform 454"/>
            <p:cNvSpPr>
              <a:spLocks noEditPoints="1"/>
            </p:cNvSpPr>
            <p:nvPr/>
          </p:nvSpPr>
          <p:spPr bwMode="auto">
            <a:xfrm>
              <a:off x="5226051" y="3154363"/>
              <a:ext cx="195263" cy="214313"/>
            </a:xfrm>
            <a:custGeom>
              <a:avLst/>
              <a:gdLst>
                <a:gd name="T0" fmla="*/ 19 w 52"/>
                <a:gd name="T1" fmla="*/ 40 h 57"/>
                <a:gd name="T2" fmla="*/ 10 w 52"/>
                <a:gd name="T3" fmla="*/ 47 h 57"/>
                <a:gd name="T4" fmla="*/ 10 w 52"/>
                <a:gd name="T5" fmla="*/ 47 h 57"/>
                <a:gd name="T6" fmla="*/ 5 w 52"/>
                <a:gd name="T7" fmla="*/ 46 h 57"/>
                <a:gd name="T8" fmla="*/ 5 w 52"/>
                <a:gd name="T9" fmla="*/ 46 h 57"/>
                <a:gd name="T10" fmla="*/ 0 w 52"/>
                <a:gd name="T11" fmla="*/ 35 h 57"/>
                <a:gd name="T12" fmla="*/ 0 w 52"/>
                <a:gd name="T13" fmla="*/ 35 h 57"/>
                <a:gd name="T14" fmla="*/ 11 w 52"/>
                <a:gd name="T15" fmla="*/ 13 h 57"/>
                <a:gd name="T16" fmla="*/ 11 w 52"/>
                <a:gd name="T17" fmla="*/ 13 h 57"/>
                <a:gd name="T18" fmla="*/ 28 w 52"/>
                <a:gd name="T19" fmla="*/ 1 h 57"/>
                <a:gd name="T20" fmla="*/ 28 w 52"/>
                <a:gd name="T21" fmla="*/ 1 h 57"/>
                <a:gd name="T22" fmla="*/ 30 w 52"/>
                <a:gd name="T23" fmla="*/ 1 h 57"/>
                <a:gd name="T24" fmla="*/ 30 w 52"/>
                <a:gd name="T25" fmla="*/ 1 h 57"/>
                <a:gd name="T26" fmla="*/ 52 w 52"/>
                <a:gd name="T27" fmla="*/ 40 h 57"/>
                <a:gd name="T28" fmla="*/ 52 w 52"/>
                <a:gd name="T29" fmla="*/ 40 h 57"/>
                <a:gd name="T30" fmla="*/ 38 w 52"/>
                <a:gd name="T31" fmla="*/ 57 h 57"/>
                <a:gd name="T32" fmla="*/ 38 w 52"/>
                <a:gd name="T33" fmla="*/ 57 h 57"/>
                <a:gd name="T34" fmla="*/ 36 w 52"/>
                <a:gd name="T35" fmla="*/ 57 h 57"/>
                <a:gd name="T36" fmla="*/ 36 w 52"/>
                <a:gd name="T37" fmla="*/ 57 h 57"/>
                <a:gd name="T38" fmla="*/ 19 w 52"/>
                <a:gd name="T39" fmla="*/ 40 h 57"/>
                <a:gd name="T40" fmla="*/ 20 w 52"/>
                <a:gd name="T41" fmla="*/ 36 h 57"/>
                <a:gd name="T42" fmla="*/ 25 w 52"/>
                <a:gd name="T43" fmla="*/ 45 h 57"/>
                <a:gd name="T44" fmla="*/ 25 w 52"/>
                <a:gd name="T45" fmla="*/ 45 h 57"/>
                <a:gd name="T46" fmla="*/ 36 w 52"/>
                <a:gd name="T47" fmla="*/ 54 h 57"/>
                <a:gd name="T48" fmla="*/ 36 w 52"/>
                <a:gd name="T49" fmla="*/ 54 h 57"/>
                <a:gd name="T50" fmla="*/ 38 w 52"/>
                <a:gd name="T51" fmla="*/ 54 h 57"/>
                <a:gd name="T52" fmla="*/ 38 w 52"/>
                <a:gd name="T53" fmla="*/ 54 h 57"/>
                <a:gd name="T54" fmla="*/ 49 w 52"/>
                <a:gd name="T55" fmla="*/ 40 h 57"/>
                <a:gd name="T56" fmla="*/ 49 w 52"/>
                <a:gd name="T57" fmla="*/ 40 h 57"/>
                <a:gd name="T58" fmla="*/ 29 w 52"/>
                <a:gd name="T59" fmla="*/ 4 h 57"/>
                <a:gd name="T60" fmla="*/ 29 w 52"/>
                <a:gd name="T61" fmla="*/ 4 h 57"/>
                <a:gd name="T62" fmla="*/ 12 w 52"/>
                <a:gd name="T63" fmla="*/ 16 h 57"/>
                <a:gd name="T64" fmla="*/ 12 w 52"/>
                <a:gd name="T65" fmla="*/ 16 h 57"/>
                <a:gd name="T66" fmla="*/ 3 w 52"/>
                <a:gd name="T67" fmla="*/ 35 h 57"/>
                <a:gd name="T68" fmla="*/ 3 w 52"/>
                <a:gd name="T69" fmla="*/ 35 h 57"/>
                <a:gd name="T70" fmla="*/ 7 w 52"/>
                <a:gd name="T71" fmla="*/ 43 h 57"/>
                <a:gd name="T72" fmla="*/ 7 w 52"/>
                <a:gd name="T73" fmla="*/ 43 h 57"/>
                <a:gd name="T74" fmla="*/ 10 w 52"/>
                <a:gd name="T75" fmla="*/ 44 h 57"/>
                <a:gd name="T76" fmla="*/ 10 w 52"/>
                <a:gd name="T77" fmla="*/ 44 h 57"/>
                <a:gd name="T78" fmla="*/ 18 w 52"/>
                <a:gd name="T79" fmla="*/ 36 h 57"/>
                <a:gd name="T80" fmla="*/ 18 w 52"/>
                <a:gd name="T81" fmla="*/ 36 h 57"/>
                <a:gd name="T82" fmla="*/ 19 w 52"/>
                <a:gd name="T83" fmla="*/ 35 h 57"/>
                <a:gd name="T84" fmla="*/ 19 w 52"/>
                <a:gd name="T85" fmla="*/ 35 h 57"/>
                <a:gd name="T86" fmla="*/ 19 w 52"/>
                <a:gd name="T87" fmla="*/ 35 h 57"/>
                <a:gd name="T88" fmla="*/ 19 w 52"/>
                <a:gd name="T89" fmla="*/ 35 h 57"/>
                <a:gd name="T90" fmla="*/ 20 w 52"/>
                <a:gd name="T91" fmla="*/ 3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" h="57">
                  <a:moveTo>
                    <a:pt x="19" y="40"/>
                  </a:moveTo>
                  <a:cubicBezTo>
                    <a:pt x="18" y="43"/>
                    <a:pt x="15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9" y="47"/>
                    <a:pt x="7" y="47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4"/>
                    <a:pt x="0" y="39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27"/>
                    <a:pt x="4" y="17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0" y="9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45" y="14"/>
                    <a:pt x="52" y="29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8"/>
                    <a:pt x="47" y="55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28" y="57"/>
                    <a:pt x="22" y="46"/>
                    <a:pt x="19" y="40"/>
                  </a:cubicBezTo>
                  <a:close/>
                  <a:moveTo>
                    <a:pt x="20" y="36"/>
                  </a:moveTo>
                  <a:cubicBezTo>
                    <a:pt x="20" y="36"/>
                    <a:pt x="22" y="40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8" y="50"/>
                    <a:pt x="33" y="54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7" y="54"/>
                    <a:pt x="37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6" y="52"/>
                    <a:pt x="49" y="47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30"/>
                    <a:pt x="43" y="17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6"/>
                    <a:pt x="20" y="12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7" y="19"/>
                    <a:pt x="3" y="28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9"/>
                    <a:pt x="5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4"/>
                    <a:pt x="9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5" y="44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5"/>
                    <a:pt x="20" y="3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4" name="Freeform 476"/>
            <p:cNvSpPr/>
            <p:nvPr/>
          </p:nvSpPr>
          <p:spPr bwMode="auto">
            <a:xfrm>
              <a:off x="6221414" y="3500438"/>
              <a:ext cx="611188" cy="282575"/>
            </a:xfrm>
            <a:custGeom>
              <a:avLst/>
              <a:gdLst>
                <a:gd name="T0" fmla="*/ 39 w 163"/>
                <a:gd name="T1" fmla="*/ 48 h 75"/>
                <a:gd name="T2" fmla="*/ 135 w 163"/>
                <a:gd name="T3" fmla="*/ 19 h 75"/>
                <a:gd name="T4" fmla="*/ 47 w 163"/>
                <a:gd name="T5" fmla="*/ 73 h 75"/>
                <a:gd name="T6" fmla="*/ 39 w 163"/>
                <a:gd name="T7" fmla="*/ 4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75">
                  <a:moveTo>
                    <a:pt x="39" y="48"/>
                  </a:moveTo>
                  <a:cubicBezTo>
                    <a:pt x="39" y="48"/>
                    <a:pt x="107" y="0"/>
                    <a:pt x="135" y="19"/>
                  </a:cubicBezTo>
                  <a:cubicBezTo>
                    <a:pt x="163" y="37"/>
                    <a:pt x="96" y="75"/>
                    <a:pt x="47" y="73"/>
                  </a:cubicBezTo>
                  <a:cubicBezTo>
                    <a:pt x="0" y="70"/>
                    <a:pt x="39" y="48"/>
                    <a:pt x="39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5" name="Freeform 477"/>
            <p:cNvSpPr>
              <a:spLocks noEditPoints="1"/>
            </p:cNvSpPr>
            <p:nvPr/>
          </p:nvSpPr>
          <p:spPr bwMode="auto">
            <a:xfrm>
              <a:off x="6303964" y="3549651"/>
              <a:ext cx="454025" cy="228600"/>
            </a:xfrm>
            <a:custGeom>
              <a:avLst/>
              <a:gdLst>
                <a:gd name="T0" fmla="*/ 25 w 121"/>
                <a:gd name="T1" fmla="*/ 61 h 61"/>
                <a:gd name="T2" fmla="*/ 6 w 121"/>
                <a:gd name="T3" fmla="*/ 58 h 61"/>
                <a:gd name="T4" fmla="*/ 6 w 121"/>
                <a:gd name="T5" fmla="*/ 58 h 61"/>
                <a:gd name="T6" fmla="*/ 0 w 121"/>
                <a:gd name="T7" fmla="*/ 51 h 61"/>
                <a:gd name="T8" fmla="*/ 0 w 121"/>
                <a:gd name="T9" fmla="*/ 51 h 61"/>
                <a:gd name="T10" fmla="*/ 16 w 121"/>
                <a:gd name="T11" fmla="*/ 33 h 61"/>
                <a:gd name="T12" fmla="*/ 16 w 121"/>
                <a:gd name="T13" fmla="*/ 33 h 61"/>
                <a:gd name="T14" fmla="*/ 16 w 121"/>
                <a:gd name="T15" fmla="*/ 33 h 61"/>
                <a:gd name="T16" fmla="*/ 96 w 121"/>
                <a:gd name="T17" fmla="*/ 0 h 61"/>
                <a:gd name="T18" fmla="*/ 96 w 121"/>
                <a:gd name="T19" fmla="*/ 0 h 61"/>
                <a:gd name="T20" fmla="*/ 114 w 121"/>
                <a:gd name="T21" fmla="*/ 4 h 61"/>
                <a:gd name="T22" fmla="*/ 114 w 121"/>
                <a:gd name="T23" fmla="*/ 4 h 61"/>
                <a:gd name="T24" fmla="*/ 121 w 121"/>
                <a:gd name="T25" fmla="*/ 16 h 61"/>
                <a:gd name="T26" fmla="*/ 121 w 121"/>
                <a:gd name="T27" fmla="*/ 16 h 61"/>
                <a:gd name="T28" fmla="*/ 91 w 121"/>
                <a:gd name="T29" fmla="*/ 46 h 61"/>
                <a:gd name="T30" fmla="*/ 91 w 121"/>
                <a:gd name="T31" fmla="*/ 46 h 61"/>
                <a:gd name="T32" fmla="*/ 30 w 121"/>
                <a:gd name="T33" fmla="*/ 61 h 61"/>
                <a:gd name="T34" fmla="*/ 30 w 121"/>
                <a:gd name="T35" fmla="*/ 61 h 61"/>
                <a:gd name="T36" fmla="*/ 25 w 121"/>
                <a:gd name="T37" fmla="*/ 61 h 61"/>
                <a:gd name="T38" fmla="*/ 18 w 121"/>
                <a:gd name="T39" fmla="*/ 36 h 61"/>
                <a:gd name="T40" fmla="*/ 10 w 121"/>
                <a:gd name="T41" fmla="*/ 41 h 61"/>
                <a:gd name="T42" fmla="*/ 10 w 121"/>
                <a:gd name="T43" fmla="*/ 41 h 61"/>
                <a:gd name="T44" fmla="*/ 3 w 121"/>
                <a:gd name="T45" fmla="*/ 51 h 61"/>
                <a:gd name="T46" fmla="*/ 3 w 121"/>
                <a:gd name="T47" fmla="*/ 51 h 61"/>
                <a:gd name="T48" fmla="*/ 7 w 121"/>
                <a:gd name="T49" fmla="*/ 55 h 61"/>
                <a:gd name="T50" fmla="*/ 7 w 121"/>
                <a:gd name="T51" fmla="*/ 55 h 61"/>
                <a:gd name="T52" fmla="*/ 25 w 121"/>
                <a:gd name="T53" fmla="*/ 58 h 61"/>
                <a:gd name="T54" fmla="*/ 25 w 121"/>
                <a:gd name="T55" fmla="*/ 58 h 61"/>
                <a:gd name="T56" fmla="*/ 30 w 121"/>
                <a:gd name="T57" fmla="*/ 58 h 61"/>
                <a:gd name="T58" fmla="*/ 30 w 121"/>
                <a:gd name="T59" fmla="*/ 58 h 61"/>
                <a:gd name="T60" fmla="*/ 89 w 121"/>
                <a:gd name="T61" fmla="*/ 44 h 61"/>
                <a:gd name="T62" fmla="*/ 89 w 121"/>
                <a:gd name="T63" fmla="*/ 44 h 61"/>
                <a:gd name="T64" fmla="*/ 118 w 121"/>
                <a:gd name="T65" fmla="*/ 16 h 61"/>
                <a:gd name="T66" fmla="*/ 118 w 121"/>
                <a:gd name="T67" fmla="*/ 16 h 61"/>
                <a:gd name="T68" fmla="*/ 112 w 121"/>
                <a:gd name="T69" fmla="*/ 7 h 61"/>
                <a:gd name="T70" fmla="*/ 112 w 121"/>
                <a:gd name="T71" fmla="*/ 7 h 61"/>
                <a:gd name="T72" fmla="*/ 96 w 121"/>
                <a:gd name="T73" fmla="*/ 3 h 61"/>
                <a:gd name="T74" fmla="*/ 96 w 121"/>
                <a:gd name="T75" fmla="*/ 3 h 61"/>
                <a:gd name="T76" fmla="*/ 45 w 121"/>
                <a:gd name="T77" fmla="*/ 19 h 61"/>
                <a:gd name="T78" fmla="*/ 45 w 121"/>
                <a:gd name="T79" fmla="*/ 19 h 61"/>
                <a:gd name="T80" fmla="*/ 18 w 121"/>
                <a:gd name="T81" fmla="*/ 36 h 61"/>
                <a:gd name="T82" fmla="*/ 18 w 121"/>
                <a:gd name="T83" fmla="*/ 36 h 61"/>
                <a:gd name="T84" fmla="*/ 18 w 121"/>
                <a:gd name="T85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1" h="61">
                  <a:moveTo>
                    <a:pt x="25" y="61"/>
                  </a:moveTo>
                  <a:cubicBezTo>
                    <a:pt x="16" y="61"/>
                    <a:pt x="10" y="60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2" y="56"/>
                    <a:pt x="0" y="54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2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63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3" y="0"/>
                    <a:pt x="109" y="1"/>
                    <a:pt x="114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9" y="8"/>
                    <a:pt x="121" y="12"/>
                    <a:pt x="121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27"/>
                    <a:pt x="108" y="38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3" y="55"/>
                    <a:pt x="51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8" y="61"/>
                    <a:pt x="26" y="61"/>
                    <a:pt x="25" y="61"/>
                  </a:cubicBezTo>
                  <a:close/>
                  <a:moveTo>
                    <a:pt x="18" y="36"/>
                  </a:moveTo>
                  <a:cubicBezTo>
                    <a:pt x="18" y="36"/>
                    <a:pt x="14" y="38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7" y="44"/>
                    <a:pt x="3" y="48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2"/>
                    <a:pt x="4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1" y="57"/>
                    <a:pt x="16" y="58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7" y="58"/>
                    <a:pt x="28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50" y="58"/>
                    <a:pt x="72" y="52"/>
                    <a:pt x="89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107" y="35"/>
                    <a:pt x="118" y="24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3"/>
                    <a:pt x="117" y="10"/>
                    <a:pt x="112" y="7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4"/>
                    <a:pt x="102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81" y="3"/>
                    <a:pt x="61" y="11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0" y="28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6" name="Freeform 478"/>
            <p:cNvSpPr>
              <a:spLocks noEditPoints="1"/>
            </p:cNvSpPr>
            <p:nvPr/>
          </p:nvSpPr>
          <p:spPr bwMode="auto">
            <a:xfrm>
              <a:off x="6356351" y="3579813"/>
              <a:ext cx="346075" cy="173038"/>
            </a:xfrm>
            <a:custGeom>
              <a:avLst/>
              <a:gdLst>
                <a:gd name="T0" fmla="*/ 4 w 92"/>
                <a:gd name="T1" fmla="*/ 45 h 46"/>
                <a:gd name="T2" fmla="*/ 0 w 92"/>
                <a:gd name="T3" fmla="*/ 40 h 46"/>
                <a:gd name="T4" fmla="*/ 0 w 92"/>
                <a:gd name="T5" fmla="*/ 40 h 46"/>
                <a:gd name="T6" fmla="*/ 6 w 92"/>
                <a:gd name="T7" fmla="*/ 32 h 46"/>
                <a:gd name="T8" fmla="*/ 6 w 92"/>
                <a:gd name="T9" fmla="*/ 32 h 46"/>
                <a:gd name="T10" fmla="*/ 13 w 92"/>
                <a:gd name="T11" fmla="*/ 29 h 46"/>
                <a:gd name="T12" fmla="*/ 13 w 92"/>
                <a:gd name="T13" fmla="*/ 29 h 46"/>
                <a:gd name="T14" fmla="*/ 78 w 92"/>
                <a:gd name="T15" fmla="*/ 0 h 46"/>
                <a:gd name="T16" fmla="*/ 78 w 92"/>
                <a:gd name="T17" fmla="*/ 0 h 46"/>
                <a:gd name="T18" fmla="*/ 87 w 92"/>
                <a:gd name="T19" fmla="*/ 3 h 46"/>
                <a:gd name="T20" fmla="*/ 87 w 92"/>
                <a:gd name="T21" fmla="*/ 3 h 46"/>
                <a:gd name="T22" fmla="*/ 92 w 92"/>
                <a:gd name="T23" fmla="*/ 12 h 46"/>
                <a:gd name="T24" fmla="*/ 92 w 92"/>
                <a:gd name="T25" fmla="*/ 12 h 46"/>
                <a:gd name="T26" fmla="*/ 67 w 92"/>
                <a:gd name="T27" fmla="*/ 35 h 46"/>
                <a:gd name="T28" fmla="*/ 67 w 92"/>
                <a:gd name="T29" fmla="*/ 35 h 46"/>
                <a:gd name="T30" fmla="*/ 17 w 92"/>
                <a:gd name="T31" fmla="*/ 46 h 46"/>
                <a:gd name="T32" fmla="*/ 17 w 92"/>
                <a:gd name="T33" fmla="*/ 46 h 46"/>
                <a:gd name="T34" fmla="*/ 15 w 92"/>
                <a:gd name="T35" fmla="*/ 46 h 46"/>
                <a:gd name="T36" fmla="*/ 15 w 92"/>
                <a:gd name="T37" fmla="*/ 46 h 46"/>
                <a:gd name="T38" fmla="*/ 4 w 92"/>
                <a:gd name="T39" fmla="*/ 45 h 46"/>
                <a:gd name="T40" fmla="*/ 14 w 92"/>
                <a:gd name="T41" fmla="*/ 31 h 46"/>
                <a:gd name="T42" fmla="*/ 8 w 92"/>
                <a:gd name="T43" fmla="*/ 35 h 46"/>
                <a:gd name="T44" fmla="*/ 8 w 92"/>
                <a:gd name="T45" fmla="*/ 35 h 46"/>
                <a:gd name="T46" fmla="*/ 3 w 92"/>
                <a:gd name="T47" fmla="*/ 40 h 46"/>
                <a:gd name="T48" fmla="*/ 3 w 92"/>
                <a:gd name="T49" fmla="*/ 40 h 46"/>
                <a:gd name="T50" fmla="*/ 5 w 92"/>
                <a:gd name="T51" fmla="*/ 42 h 46"/>
                <a:gd name="T52" fmla="*/ 5 w 92"/>
                <a:gd name="T53" fmla="*/ 42 h 46"/>
                <a:gd name="T54" fmla="*/ 15 w 92"/>
                <a:gd name="T55" fmla="*/ 43 h 46"/>
                <a:gd name="T56" fmla="*/ 15 w 92"/>
                <a:gd name="T57" fmla="*/ 43 h 46"/>
                <a:gd name="T58" fmla="*/ 17 w 92"/>
                <a:gd name="T59" fmla="*/ 43 h 46"/>
                <a:gd name="T60" fmla="*/ 17 w 92"/>
                <a:gd name="T61" fmla="*/ 43 h 46"/>
                <a:gd name="T62" fmla="*/ 65 w 92"/>
                <a:gd name="T63" fmla="*/ 32 h 46"/>
                <a:gd name="T64" fmla="*/ 65 w 92"/>
                <a:gd name="T65" fmla="*/ 32 h 46"/>
                <a:gd name="T66" fmla="*/ 89 w 92"/>
                <a:gd name="T67" fmla="*/ 12 h 46"/>
                <a:gd name="T68" fmla="*/ 89 w 92"/>
                <a:gd name="T69" fmla="*/ 12 h 46"/>
                <a:gd name="T70" fmla="*/ 85 w 92"/>
                <a:gd name="T71" fmla="*/ 5 h 46"/>
                <a:gd name="T72" fmla="*/ 85 w 92"/>
                <a:gd name="T73" fmla="*/ 5 h 46"/>
                <a:gd name="T74" fmla="*/ 78 w 92"/>
                <a:gd name="T75" fmla="*/ 3 h 46"/>
                <a:gd name="T76" fmla="*/ 78 w 92"/>
                <a:gd name="T77" fmla="*/ 3 h 46"/>
                <a:gd name="T78" fmla="*/ 38 w 92"/>
                <a:gd name="T79" fmla="*/ 17 h 46"/>
                <a:gd name="T80" fmla="*/ 38 w 92"/>
                <a:gd name="T81" fmla="*/ 17 h 46"/>
                <a:gd name="T82" fmla="*/ 14 w 92"/>
                <a:gd name="T83" fmla="*/ 31 h 46"/>
                <a:gd name="T84" fmla="*/ 14 w 92"/>
                <a:gd name="T85" fmla="*/ 31 h 46"/>
                <a:gd name="T86" fmla="*/ 14 w 92"/>
                <a:gd name="T87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2" h="46">
                  <a:moveTo>
                    <a:pt x="4" y="45"/>
                  </a:moveTo>
                  <a:cubicBezTo>
                    <a:pt x="1" y="44"/>
                    <a:pt x="0" y="42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7"/>
                    <a:pt x="3" y="35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10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6" y="27"/>
                    <a:pt x="56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5" y="1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91" y="5"/>
                    <a:pt x="92" y="8"/>
                    <a:pt x="92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92" y="20"/>
                    <a:pt x="81" y="28"/>
                    <a:pt x="67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52" y="41"/>
                    <a:pt x="33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6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0" y="46"/>
                    <a:pt x="6" y="45"/>
                    <a:pt x="4" y="45"/>
                  </a:cubicBezTo>
                  <a:close/>
                  <a:moveTo>
                    <a:pt x="14" y="31"/>
                  </a:moveTo>
                  <a:cubicBezTo>
                    <a:pt x="14" y="31"/>
                    <a:pt x="11" y="33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5" y="37"/>
                    <a:pt x="2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1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7" y="42"/>
                    <a:pt x="10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33" y="43"/>
                    <a:pt x="51" y="38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80" y="26"/>
                    <a:pt x="90" y="18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9"/>
                    <a:pt x="88" y="7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4"/>
                    <a:pt x="81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68" y="3"/>
                    <a:pt x="52" y="10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25" y="24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7" name="Freeform 479"/>
            <p:cNvSpPr/>
            <p:nvPr/>
          </p:nvSpPr>
          <p:spPr bwMode="auto">
            <a:xfrm>
              <a:off x="6213476" y="3752851"/>
              <a:ext cx="536575" cy="206375"/>
            </a:xfrm>
            <a:custGeom>
              <a:avLst/>
              <a:gdLst>
                <a:gd name="T0" fmla="*/ 41 w 143"/>
                <a:gd name="T1" fmla="*/ 7 h 55"/>
                <a:gd name="T2" fmla="*/ 129 w 143"/>
                <a:gd name="T3" fmla="*/ 28 h 55"/>
                <a:gd name="T4" fmla="*/ 36 w 143"/>
                <a:gd name="T5" fmla="*/ 31 h 55"/>
                <a:gd name="T6" fmla="*/ 41 w 143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55">
                  <a:moveTo>
                    <a:pt x="41" y="7"/>
                  </a:moveTo>
                  <a:cubicBezTo>
                    <a:pt x="41" y="7"/>
                    <a:pt x="116" y="0"/>
                    <a:pt x="129" y="28"/>
                  </a:cubicBezTo>
                  <a:cubicBezTo>
                    <a:pt x="143" y="55"/>
                    <a:pt x="74" y="55"/>
                    <a:pt x="36" y="31"/>
                  </a:cubicBezTo>
                  <a:cubicBezTo>
                    <a:pt x="0" y="8"/>
                    <a:pt x="41" y="7"/>
                    <a:pt x="4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8" name="Freeform 480"/>
            <p:cNvSpPr>
              <a:spLocks noEditPoints="1"/>
            </p:cNvSpPr>
            <p:nvPr/>
          </p:nvSpPr>
          <p:spPr bwMode="auto">
            <a:xfrm>
              <a:off x="6288089" y="3770313"/>
              <a:ext cx="425450" cy="169863"/>
            </a:xfrm>
            <a:custGeom>
              <a:avLst/>
              <a:gdLst>
                <a:gd name="T0" fmla="*/ 15 w 113"/>
                <a:gd name="T1" fmla="*/ 27 h 45"/>
                <a:gd name="T2" fmla="*/ 0 w 113"/>
                <a:gd name="T3" fmla="*/ 10 h 45"/>
                <a:gd name="T4" fmla="*/ 0 w 113"/>
                <a:gd name="T5" fmla="*/ 10 h 45"/>
                <a:gd name="T6" fmla="*/ 11 w 113"/>
                <a:gd name="T7" fmla="*/ 2 h 45"/>
                <a:gd name="T8" fmla="*/ 11 w 113"/>
                <a:gd name="T9" fmla="*/ 2 h 45"/>
                <a:gd name="T10" fmla="*/ 21 w 113"/>
                <a:gd name="T11" fmla="*/ 1 h 45"/>
                <a:gd name="T12" fmla="*/ 21 w 113"/>
                <a:gd name="T13" fmla="*/ 1 h 45"/>
                <a:gd name="T14" fmla="*/ 21 w 113"/>
                <a:gd name="T15" fmla="*/ 1 h 45"/>
                <a:gd name="T16" fmla="*/ 42 w 113"/>
                <a:gd name="T17" fmla="*/ 0 h 45"/>
                <a:gd name="T18" fmla="*/ 42 w 113"/>
                <a:gd name="T19" fmla="*/ 0 h 45"/>
                <a:gd name="T20" fmla="*/ 111 w 113"/>
                <a:gd name="T21" fmla="*/ 22 h 45"/>
                <a:gd name="T22" fmla="*/ 111 w 113"/>
                <a:gd name="T23" fmla="*/ 22 h 45"/>
                <a:gd name="T24" fmla="*/ 113 w 113"/>
                <a:gd name="T25" fmla="*/ 29 h 45"/>
                <a:gd name="T26" fmla="*/ 113 w 113"/>
                <a:gd name="T27" fmla="*/ 29 h 45"/>
                <a:gd name="T28" fmla="*/ 80 w 113"/>
                <a:gd name="T29" fmla="*/ 45 h 45"/>
                <a:gd name="T30" fmla="*/ 80 w 113"/>
                <a:gd name="T31" fmla="*/ 45 h 45"/>
                <a:gd name="T32" fmla="*/ 15 w 113"/>
                <a:gd name="T33" fmla="*/ 27 h 45"/>
                <a:gd name="T34" fmla="*/ 102 w 113"/>
                <a:gd name="T35" fmla="*/ 39 h 45"/>
                <a:gd name="T36" fmla="*/ 110 w 113"/>
                <a:gd name="T37" fmla="*/ 29 h 45"/>
                <a:gd name="T38" fmla="*/ 110 w 113"/>
                <a:gd name="T39" fmla="*/ 29 h 45"/>
                <a:gd name="T40" fmla="*/ 108 w 113"/>
                <a:gd name="T41" fmla="*/ 23 h 45"/>
                <a:gd name="T42" fmla="*/ 108 w 113"/>
                <a:gd name="T43" fmla="*/ 23 h 45"/>
                <a:gd name="T44" fmla="*/ 42 w 113"/>
                <a:gd name="T45" fmla="*/ 3 h 45"/>
                <a:gd name="T46" fmla="*/ 42 w 113"/>
                <a:gd name="T47" fmla="*/ 3 h 45"/>
                <a:gd name="T48" fmla="*/ 21 w 113"/>
                <a:gd name="T49" fmla="*/ 4 h 45"/>
                <a:gd name="T50" fmla="*/ 21 w 113"/>
                <a:gd name="T51" fmla="*/ 4 h 45"/>
                <a:gd name="T52" fmla="*/ 21 w 113"/>
                <a:gd name="T53" fmla="*/ 4 h 45"/>
                <a:gd name="T54" fmla="*/ 11 w 113"/>
                <a:gd name="T55" fmla="*/ 5 h 45"/>
                <a:gd name="T56" fmla="*/ 11 w 113"/>
                <a:gd name="T57" fmla="*/ 5 h 45"/>
                <a:gd name="T58" fmla="*/ 3 w 113"/>
                <a:gd name="T59" fmla="*/ 10 h 45"/>
                <a:gd name="T60" fmla="*/ 3 w 113"/>
                <a:gd name="T61" fmla="*/ 10 h 45"/>
                <a:gd name="T62" fmla="*/ 16 w 113"/>
                <a:gd name="T63" fmla="*/ 24 h 45"/>
                <a:gd name="T64" fmla="*/ 16 w 113"/>
                <a:gd name="T65" fmla="*/ 24 h 45"/>
                <a:gd name="T66" fmla="*/ 80 w 113"/>
                <a:gd name="T67" fmla="*/ 42 h 45"/>
                <a:gd name="T68" fmla="*/ 80 w 113"/>
                <a:gd name="T69" fmla="*/ 42 h 45"/>
                <a:gd name="T70" fmla="*/ 102 w 113"/>
                <a:gd name="T71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3" h="45">
                  <a:moveTo>
                    <a:pt x="15" y="27"/>
                  </a:moveTo>
                  <a:cubicBezTo>
                    <a:pt x="4" y="20"/>
                    <a:pt x="0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6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20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30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5" y="0"/>
                    <a:pt x="101" y="3"/>
                    <a:pt x="111" y="22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2" y="25"/>
                    <a:pt x="113" y="27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2" y="41"/>
                    <a:pt x="98" y="45"/>
                    <a:pt x="80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60" y="45"/>
                    <a:pt x="34" y="39"/>
                    <a:pt x="15" y="27"/>
                  </a:cubicBezTo>
                  <a:close/>
                  <a:moveTo>
                    <a:pt x="102" y="39"/>
                  </a:moveTo>
                  <a:cubicBezTo>
                    <a:pt x="107" y="36"/>
                    <a:pt x="110" y="33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0" y="28"/>
                    <a:pt x="109" y="26"/>
                    <a:pt x="108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0" y="7"/>
                    <a:pt x="65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0" y="3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16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6" y="6"/>
                    <a:pt x="2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3"/>
                    <a:pt x="6" y="18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35" y="36"/>
                    <a:pt x="6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9" y="42"/>
                    <a:pt x="97" y="41"/>
                    <a:pt x="102" y="3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39" name="Freeform 481"/>
            <p:cNvSpPr>
              <a:spLocks noEditPoints="1"/>
            </p:cNvSpPr>
            <p:nvPr/>
          </p:nvSpPr>
          <p:spPr bwMode="auto">
            <a:xfrm>
              <a:off x="6329364" y="3800476"/>
              <a:ext cx="331788" cy="112713"/>
            </a:xfrm>
            <a:custGeom>
              <a:avLst/>
              <a:gdLst>
                <a:gd name="T0" fmla="*/ 12 w 88"/>
                <a:gd name="T1" fmla="*/ 16 h 30"/>
                <a:gd name="T2" fmla="*/ 0 w 88"/>
                <a:gd name="T3" fmla="*/ 5 h 30"/>
                <a:gd name="T4" fmla="*/ 0 w 88"/>
                <a:gd name="T5" fmla="*/ 5 h 30"/>
                <a:gd name="T6" fmla="*/ 6 w 88"/>
                <a:gd name="T7" fmla="*/ 1 h 30"/>
                <a:gd name="T8" fmla="*/ 6 w 88"/>
                <a:gd name="T9" fmla="*/ 1 h 30"/>
                <a:gd name="T10" fmla="*/ 14 w 88"/>
                <a:gd name="T11" fmla="*/ 0 h 30"/>
                <a:gd name="T12" fmla="*/ 14 w 88"/>
                <a:gd name="T13" fmla="*/ 0 h 30"/>
                <a:gd name="T14" fmla="*/ 17 w 88"/>
                <a:gd name="T15" fmla="*/ 0 h 30"/>
                <a:gd name="T16" fmla="*/ 17 w 88"/>
                <a:gd name="T17" fmla="*/ 0 h 30"/>
                <a:gd name="T18" fmla="*/ 34 w 88"/>
                <a:gd name="T19" fmla="*/ 0 h 30"/>
                <a:gd name="T20" fmla="*/ 34 w 88"/>
                <a:gd name="T21" fmla="*/ 0 h 30"/>
                <a:gd name="T22" fmla="*/ 87 w 88"/>
                <a:gd name="T23" fmla="*/ 13 h 30"/>
                <a:gd name="T24" fmla="*/ 87 w 88"/>
                <a:gd name="T25" fmla="*/ 13 h 30"/>
                <a:gd name="T26" fmla="*/ 88 w 88"/>
                <a:gd name="T27" fmla="*/ 18 h 30"/>
                <a:gd name="T28" fmla="*/ 88 w 88"/>
                <a:gd name="T29" fmla="*/ 18 h 30"/>
                <a:gd name="T30" fmla="*/ 66 w 88"/>
                <a:gd name="T31" fmla="*/ 30 h 30"/>
                <a:gd name="T32" fmla="*/ 66 w 88"/>
                <a:gd name="T33" fmla="*/ 30 h 30"/>
                <a:gd name="T34" fmla="*/ 12 w 88"/>
                <a:gd name="T35" fmla="*/ 16 h 30"/>
                <a:gd name="T36" fmla="*/ 80 w 88"/>
                <a:gd name="T37" fmla="*/ 25 h 30"/>
                <a:gd name="T38" fmla="*/ 85 w 88"/>
                <a:gd name="T39" fmla="*/ 18 h 30"/>
                <a:gd name="T40" fmla="*/ 85 w 88"/>
                <a:gd name="T41" fmla="*/ 18 h 30"/>
                <a:gd name="T42" fmla="*/ 84 w 88"/>
                <a:gd name="T43" fmla="*/ 14 h 30"/>
                <a:gd name="T44" fmla="*/ 84 w 88"/>
                <a:gd name="T45" fmla="*/ 14 h 30"/>
                <a:gd name="T46" fmla="*/ 34 w 88"/>
                <a:gd name="T47" fmla="*/ 3 h 30"/>
                <a:gd name="T48" fmla="*/ 34 w 88"/>
                <a:gd name="T49" fmla="*/ 3 h 30"/>
                <a:gd name="T50" fmla="*/ 17 w 88"/>
                <a:gd name="T51" fmla="*/ 3 h 30"/>
                <a:gd name="T52" fmla="*/ 17 w 88"/>
                <a:gd name="T53" fmla="*/ 3 h 30"/>
                <a:gd name="T54" fmla="*/ 16 w 88"/>
                <a:gd name="T55" fmla="*/ 3 h 30"/>
                <a:gd name="T56" fmla="*/ 14 w 88"/>
                <a:gd name="T57" fmla="*/ 3 h 30"/>
                <a:gd name="T58" fmla="*/ 14 w 88"/>
                <a:gd name="T59" fmla="*/ 3 h 30"/>
                <a:gd name="T60" fmla="*/ 4 w 88"/>
                <a:gd name="T61" fmla="*/ 5 h 30"/>
                <a:gd name="T62" fmla="*/ 4 w 88"/>
                <a:gd name="T63" fmla="*/ 5 h 30"/>
                <a:gd name="T64" fmla="*/ 3 w 88"/>
                <a:gd name="T65" fmla="*/ 5 h 30"/>
                <a:gd name="T66" fmla="*/ 3 w 88"/>
                <a:gd name="T67" fmla="*/ 5 h 30"/>
                <a:gd name="T68" fmla="*/ 14 w 88"/>
                <a:gd name="T69" fmla="*/ 13 h 30"/>
                <a:gd name="T70" fmla="*/ 14 w 88"/>
                <a:gd name="T71" fmla="*/ 13 h 30"/>
                <a:gd name="T72" fmla="*/ 66 w 88"/>
                <a:gd name="T73" fmla="*/ 27 h 30"/>
                <a:gd name="T74" fmla="*/ 66 w 88"/>
                <a:gd name="T75" fmla="*/ 27 h 30"/>
                <a:gd name="T76" fmla="*/ 80 w 88"/>
                <a:gd name="T77" fmla="*/ 25 h 30"/>
                <a:gd name="T78" fmla="*/ 17 w 88"/>
                <a:gd name="T79" fmla="*/ 2 h 30"/>
                <a:gd name="T80" fmla="*/ 17 w 88"/>
                <a:gd name="T81" fmla="*/ 0 h 30"/>
                <a:gd name="T82" fmla="*/ 17 w 88"/>
                <a:gd name="T8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" h="30">
                  <a:moveTo>
                    <a:pt x="12" y="16"/>
                  </a:moveTo>
                  <a:cubicBezTo>
                    <a:pt x="4" y="11"/>
                    <a:pt x="1" y="9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2"/>
                    <a:pt x="3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0"/>
                    <a:pt x="11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2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3" y="0"/>
                    <a:pt x="81" y="1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8" y="15"/>
                    <a:pt x="88" y="17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27"/>
                    <a:pt x="78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50" y="30"/>
                    <a:pt x="28" y="25"/>
                    <a:pt x="12" y="16"/>
                  </a:cubicBezTo>
                  <a:close/>
                  <a:moveTo>
                    <a:pt x="80" y="25"/>
                  </a:moveTo>
                  <a:cubicBezTo>
                    <a:pt x="84" y="23"/>
                    <a:pt x="85" y="21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5" y="17"/>
                    <a:pt x="85" y="16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1" y="5"/>
                    <a:pt x="53" y="2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24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3"/>
                    <a:pt x="6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5" y="9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29" y="22"/>
                    <a:pt x="50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72" y="27"/>
                    <a:pt x="77" y="26"/>
                    <a:pt x="80" y="25"/>
                  </a:cubicBezTo>
                  <a:close/>
                  <a:moveTo>
                    <a:pt x="17" y="2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0" name="Freeform 482"/>
            <p:cNvSpPr/>
            <p:nvPr/>
          </p:nvSpPr>
          <p:spPr bwMode="auto">
            <a:xfrm>
              <a:off x="5707064" y="3433763"/>
              <a:ext cx="566738" cy="352425"/>
            </a:xfrm>
            <a:custGeom>
              <a:avLst/>
              <a:gdLst>
                <a:gd name="T0" fmla="*/ 118 w 151"/>
                <a:gd name="T1" fmla="*/ 63 h 94"/>
                <a:gd name="T2" fmla="*/ 32 w 151"/>
                <a:gd name="T3" fmla="*/ 12 h 94"/>
                <a:gd name="T4" fmla="*/ 105 w 151"/>
                <a:gd name="T5" fmla="*/ 85 h 94"/>
                <a:gd name="T6" fmla="*/ 118 w 151"/>
                <a:gd name="T7" fmla="*/ 6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94">
                  <a:moveTo>
                    <a:pt x="118" y="63"/>
                  </a:moveTo>
                  <a:cubicBezTo>
                    <a:pt x="118" y="63"/>
                    <a:pt x="64" y="0"/>
                    <a:pt x="32" y="12"/>
                  </a:cubicBezTo>
                  <a:cubicBezTo>
                    <a:pt x="0" y="23"/>
                    <a:pt x="56" y="76"/>
                    <a:pt x="105" y="85"/>
                  </a:cubicBezTo>
                  <a:cubicBezTo>
                    <a:pt x="151" y="94"/>
                    <a:pt x="118" y="63"/>
                    <a:pt x="118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1" name="Freeform 483"/>
            <p:cNvSpPr>
              <a:spLocks noEditPoints="1"/>
            </p:cNvSpPr>
            <p:nvPr/>
          </p:nvSpPr>
          <p:spPr bwMode="auto">
            <a:xfrm>
              <a:off x="5784851" y="3467101"/>
              <a:ext cx="414338" cy="296863"/>
            </a:xfrm>
            <a:custGeom>
              <a:avLst/>
              <a:gdLst>
                <a:gd name="T0" fmla="*/ 84 w 110"/>
                <a:gd name="T1" fmla="*/ 78 h 79"/>
                <a:gd name="T2" fmla="*/ 0 w 110"/>
                <a:gd name="T3" fmla="*/ 14 h 79"/>
                <a:gd name="T4" fmla="*/ 0 w 110"/>
                <a:gd name="T5" fmla="*/ 14 h 79"/>
                <a:gd name="T6" fmla="*/ 10 w 110"/>
                <a:gd name="T7" fmla="*/ 1 h 79"/>
                <a:gd name="T8" fmla="*/ 10 w 110"/>
                <a:gd name="T9" fmla="*/ 1 h 79"/>
                <a:gd name="T10" fmla="*/ 20 w 110"/>
                <a:gd name="T11" fmla="*/ 0 h 79"/>
                <a:gd name="T12" fmla="*/ 20 w 110"/>
                <a:gd name="T13" fmla="*/ 0 h 79"/>
                <a:gd name="T14" fmla="*/ 98 w 110"/>
                <a:gd name="T15" fmla="*/ 53 h 79"/>
                <a:gd name="T16" fmla="*/ 98 w 110"/>
                <a:gd name="T17" fmla="*/ 53 h 79"/>
                <a:gd name="T18" fmla="*/ 98 w 110"/>
                <a:gd name="T19" fmla="*/ 53 h 79"/>
                <a:gd name="T20" fmla="*/ 98 w 110"/>
                <a:gd name="T21" fmla="*/ 53 h 79"/>
                <a:gd name="T22" fmla="*/ 98 w 110"/>
                <a:gd name="T23" fmla="*/ 53 h 79"/>
                <a:gd name="T24" fmla="*/ 98 w 110"/>
                <a:gd name="T25" fmla="*/ 53 h 79"/>
                <a:gd name="T26" fmla="*/ 98 w 110"/>
                <a:gd name="T27" fmla="*/ 53 h 79"/>
                <a:gd name="T28" fmla="*/ 98 w 110"/>
                <a:gd name="T29" fmla="*/ 53 h 79"/>
                <a:gd name="T30" fmla="*/ 97 w 110"/>
                <a:gd name="T31" fmla="*/ 54 h 79"/>
                <a:gd name="T32" fmla="*/ 96 w 110"/>
                <a:gd name="T33" fmla="*/ 55 h 79"/>
                <a:gd name="T34" fmla="*/ 96 w 110"/>
                <a:gd name="T35" fmla="*/ 55 h 79"/>
                <a:gd name="T36" fmla="*/ 70 w 110"/>
                <a:gd name="T37" fmla="*/ 29 h 79"/>
                <a:gd name="T38" fmla="*/ 70 w 110"/>
                <a:gd name="T39" fmla="*/ 29 h 79"/>
                <a:gd name="T40" fmla="*/ 20 w 110"/>
                <a:gd name="T41" fmla="*/ 3 h 79"/>
                <a:gd name="T42" fmla="*/ 20 w 110"/>
                <a:gd name="T43" fmla="*/ 3 h 79"/>
                <a:gd name="T44" fmla="*/ 12 w 110"/>
                <a:gd name="T45" fmla="*/ 4 h 79"/>
                <a:gd name="T46" fmla="*/ 12 w 110"/>
                <a:gd name="T47" fmla="*/ 4 h 79"/>
                <a:gd name="T48" fmla="*/ 3 w 110"/>
                <a:gd name="T49" fmla="*/ 14 h 79"/>
                <a:gd name="T50" fmla="*/ 3 w 110"/>
                <a:gd name="T51" fmla="*/ 14 h 79"/>
                <a:gd name="T52" fmla="*/ 84 w 110"/>
                <a:gd name="T53" fmla="*/ 75 h 79"/>
                <a:gd name="T54" fmla="*/ 84 w 110"/>
                <a:gd name="T55" fmla="*/ 75 h 79"/>
                <a:gd name="T56" fmla="*/ 97 w 110"/>
                <a:gd name="T57" fmla="*/ 76 h 79"/>
                <a:gd name="T58" fmla="*/ 97 w 110"/>
                <a:gd name="T59" fmla="*/ 76 h 79"/>
                <a:gd name="T60" fmla="*/ 107 w 110"/>
                <a:gd name="T61" fmla="*/ 72 h 79"/>
                <a:gd name="T62" fmla="*/ 107 w 110"/>
                <a:gd name="T63" fmla="*/ 72 h 79"/>
                <a:gd name="T64" fmla="*/ 102 w 110"/>
                <a:gd name="T65" fmla="*/ 61 h 79"/>
                <a:gd name="T66" fmla="*/ 102 w 110"/>
                <a:gd name="T67" fmla="*/ 61 h 79"/>
                <a:gd name="T68" fmla="*/ 96 w 110"/>
                <a:gd name="T69" fmla="*/ 55 h 79"/>
                <a:gd name="T70" fmla="*/ 96 w 110"/>
                <a:gd name="T71" fmla="*/ 55 h 79"/>
                <a:gd name="T72" fmla="*/ 97 w 110"/>
                <a:gd name="T73" fmla="*/ 54 h 79"/>
                <a:gd name="T74" fmla="*/ 98 w 110"/>
                <a:gd name="T75" fmla="*/ 53 h 79"/>
                <a:gd name="T76" fmla="*/ 110 w 110"/>
                <a:gd name="T77" fmla="*/ 72 h 79"/>
                <a:gd name="T78" fmla="*/ 110 w 110"/>
                <a:gd name="T79" fmla="*/ 72 h 79"/>
                <a:gd name="T80" fmla="*/ 107 w 110"/>
                <a:gd name="T81" fmla="*/ 77 h 79"/>
                <a:gd name="T82" fmla="*/ 107 w 110"/>
                <a:gd name="T83" fmla="*/ 77 h 79"/>
                <a:gd name="T84" fmla="*/ 97 w 110"/>
                <a:gd name="T85" fmla="*/ 79 h 79"/>
                <a:gd name="T86" fmla="*/ 97 w 110"/>
                <a:gd name="T87" fmla="*/ 79 h 79"/>
                <a:gd name="T88" fmla="*/ 84 w 110"/>
                <a:gd name="T89" fmla="*/ 78 h 79"/>
                <a:gd name="T90" fmla="*/ 98 w 110"/>
                <a:gd name="T91" fmla="*/ 53 h 79"/>
                <a:gd name="T92" fmla="*/ 98 w 110"/>
                <a:gd name="T93" fmla="*/ 53 h 79"/>
                <a:gd name="T94" fmla="*/ 98 w 110"/>
                <a:gd name="T95" fmla="*/ 53 h 79"/>
                <a:gd name="T96" fmla="*/ 98 w 110"/>
                <a:gd name="T97" fmla="*/ 5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0" h="79">
                  <a:moveTo>
                    <a:pt x="84" y="78"/>
                  </a:moveTo>
                  <a:cubicBezTo>
                    <a:pt x="44" y="70"/>
                    <a:pt x="1" y="3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9"/>
                    <a:pt x="4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3" y="0"/>
                    <a:pt x="16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2" y="0"/>
                    <a:pt x="96" y="50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85" y="42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54" y="16"/>
                    <a:pt x="35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7" y="3"/>
                    <a:pt x="14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5" y="7"/>
                    <a:pt x="3" y="10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32"/>
                    <a:pt x="46" y="68"/>
                    <a:pt x="84" y="75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90" y="76"/>
                    <a:pt x="94" y="76"/>
                    <a:pt x="97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106" y="76"/>
                    <a:pt x="107" y="74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69"/>
                    <a:pt x="104" y="64"/>
                    <a:pt x="102" y="61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99" y="57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9" y="54"/>
                    <a:pt x="110" y="64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4"/>
                    <a:pt x="109" y="76"/>
                    <a:pt x="107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5" y="79"/>
                    <a:pt x="102" y="79"/>
                    <a:pt x="97" y="79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94" y="79"/>
                    <a:pt x="89" y="79"/>
                    <a:pt x="84" y="78"/>
                  </a:cubicBezTo>
                  <a:close/>
                  <a:moveTo>
                    <a:pt x="98" y="53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2" name="Freeform 484"/>
            <p:cNvSpPr>
              <a:spLocks noEditPoints="1"/>
            </p:cNvSpPr>
            <p:nvPr/>
          </p:nvSpPr>
          <p:spPr bwMode="auto">
            <a:xfrm>
              <a:off x="5837239" y="3500438"/>
              <a:ext cx="315913" cy="233363"/>
            </a:xfrm>
            <a:custGeom>
              <a:avLst/>
              <a:gdLst>
                <a:gd name="T0" fmla="*/ 65 w 84"/>
                <a:gd name="T1" fmla="*/ 60 h 62"/>
                <a:gd name="T2" fmla="*/ 22 w 84"/>
                <a:gd name="T3" fmla="*/ 39 h 62"/>
                <a:gd name="T4" fmla="*/ 22 w 84"/>
                <a:gd name="T5" fmla="*/ 39 h 62"/>
                <a:gd name="T6" fmla="*/ 0 w 84"/>
                <a:gd name="T7" fmla="*/ 11 h 62"/>
                <a:gd name="T8" fmla="*/ 0 w 84"/>
                <a:gd name="T9" fmla="*/ 11 h 62"/>
                <a:gd name="T10" fmla="*/ 7 w 84"/>
                <a:gd name="T11" fmla="*/ 1 h 62"/>
                <a:gd name="T12" fmla="*/ 7 w 84"/>
                <a:gd name="T13" fmla="*/ 1 h 62"/>
                <a:gd name="T14" fmla="*/ 12 w 84"/>
                <a:gd name="T15" fmla="*/ 0 h 62"/>
                <a:gd name="T16" fmla="*/ 12 w 84"/>
                <a:gd name="T17" fmla="*/ 0 h 62"/>
                <a:gd name="T18" fmla="*/ 73 w 84"/>
                <a:gd name="T19" fmla="*/ 44 h 62"/>
                <a:gd name="T20" fmla="*/ 73 w 84"/>
                <a:gd name="T21" fmla="*/ 44 h 62"/>
                <a:gd name="T22" fmla="*/ 73 w 84"/>
                <a:gd name="T23" fmla="*/ 44 h 62"/>
                <a:gd name="T24" fmla="*/ 73 w 84"/>
                <a:gd name="T25" fmla="*/ 44 h 62"/>
                <a:gd name="T26" fmla="*/ 73 w 84"/>
                <a:gd name="T27" fmla="*/ 44 h 62"/>
                <a:gd name="T28" fmla="*/ 74 w 84"/>
                <a:gd name="T29" fmla="*/ 45 h 62"/>
                <a:gd name="T30" fmla="*/ 74 w 84"/>
                <a:gd name="T31" fmla="*/ 45 h 62"/>
                <a:gd name="T32" fmla="*/ 74 w 84"/>
                <a:gd name="T33" fmla="*/ 45 h 62"/>
                <a:gd name="T34" fmla="*/ 72 w 84"/>
                <a:gd name="T35" fmla="*/ 46 h 62"/>
                <a:gd name="T36" fmla="*/ 71 w 84"/>
                <a:gd name="T37" fmla="*/ 47 h 62"/>
                <a:gd name="T38" fmla="*/ 71 w 84"/>
                <a:gd name="T39" fmla="*/ 47 h 62"/>
                <a:gd name="T40" fmla="*/ 49 w 84"/>
                <a:gd name="T41" fmla="*/ 25 h 62"/>
                <a:gd name="T42" fmla="*/ 49 w 84"/>
                <a:gd name="T43" fmla="*/ 25 h 62"/>
                <a:gd name="T44" fmla="*/ 12 w 84"/>
                <a:gd name="T45" fmla="*/ 3 h 62"/>
                <a:gd name="T46" fmla="*/ 12 w 84"/>
                <a:gd name="T47" fmla="*/ 3 h 62"/>
                <a:gd name="T48" fmla="*/ 9 w 84"/>
                <a:gd name="T49" fmla="*/ 4 h 62"/>
                <a:gd name="T50" fmla="*/ 9 w 84"/>
                <a:gd name="T51" fmla="*/ 4 h 62"/>
                <a:gd name="T52" fmla="*/ 3 w 84"/>
                <a:gd name="T53" fmla="*/ 11 h 62"/>
                <a:gd name="T54" fmla="*/ 3 w 84"/>
                <a:gd name="T55" fmla="*/ 11 h 62"/>
                <a:gd name="T56" fmla="*/ 23 w 84"/>
                <a:gd name="T57" fmla="*/ 36 h 62"/>
                <a:gd name="T58" fmla="*/ 23 w 84"/>
                <a:gd name="T59" fmla="*/ 36 h 62"/>
                <a:gd name="T60" fmla="*/ 66 w 84"/>
                <a:gd name="T61" fmla="*/ 57 h 62"/>
                <a:gd name="T62" fmla="*/ 66 w 84"/>
                <a:gd name="T63" fmla="*/ 57 h 62"/>
                <a:gd name="T64" fmla="*/ 77 w 84"/>
                <a:gd name="T65" fmla="*/ 59 h 62"/>
                <a:gd name="T66" fmla="*/ 77 w 84"/>
                <a:gd name="T67" fmla="*/ 59 h 62"/>
                <a:gd name="T68" fmla="*/ 81 w 84"/>
                <a:gd name="T69" fmla="*/ 58 h 62"/>
                <a:gd name="T70" fmla="*/ 81 w 84"/>
                <a:gd name="T71" fmla="*/ 58 h 62"/>
                <a:gd name="T72" fmla="*/ 76 w 84"/>
                <a:gd name="T73" fmla="*/ 51 h 62"/>
                <a:gd name="T74" fmla="*/ 76 w 84"/>
                <a:gd name="T75" fmla="*/ 51 h 62"/>
                <a:gd name="T76" fmla="*/ 71 w 84"/>
                <a:gd name="T77" fmla="*/ 47 h 62"/>
                <a:gd name="T78" fmla="*/ 71 w 84"/>
                <a:gd name="T79" fmla="*/ 47 h 62"/>
                <a:gd name="T80" fmla="*/ 72 w 84"/>
                <a:gd name="T81" fmla="*/ 46 h 62"/>
                <a:gd name="T82" fmla="*/ 74 w 84"/>
                <a:gd name="T83" fmla="*/ 45 h 62"/>
                <a:gd name="T84" fmla="*/ 84 w 84"/>
                <a:gd name="T85" fmla="*/ 58 h 62"/>
                <a:gd name="T86" fmla="*/ 84 w 84"/>
                <a:gd name="T87" fmla="*/ 58 h 62"/>
                <a:gd name="T88" fmla="*/ 82 w 84"/>
                <a:gd name="T89" fmla="*/ 61 h 62"/>
                <a:gd name="T90" fmla="*/ 82 w 84"/>
                <a:gd name="T91" fmla="*/ 61 h 62"/>
                <a:gd name="T92" fmla="*/ 77 w 84"/>
                <a:gd name="T93" fmla="*/ 62 h 62"/>
                <a:gd name="T94" fmla="*/ 77 w 84"/>
                <a:gd name="T95" fmla="*/ 62 h 62"/>
                <a:gd name="T96" fmla="*/ 65 w 84"/>
                <a:gd name="T97" fmla="*/ 60 h 62"/>
                <a:gd name="T98" fmla="*/ 74 w 84"/>
                <a:gd name="T99" fmla="*/ 45 h 62"/>
                <a:gd name="T100" fmla="*/ 74 w 84"/>
                <a:gd name="T101" fmla="*/ 45 h 62"/>
                <a:gd name="T102" fmla="*/ 74 w 84"/>
                <a:gd name="T103" fmla="*/ 45 h 62"/>
                <a:gd name="T104" fmla="*/ 74 w 84"/>
                <a:gd name="T10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62">
                  <a:moveTo>
                    <a:pt x="65" y="60"/>
                  </a:moveTo>
                  <a:cubicBezTo>
                    <a:pt x="50" y="56"/>
                    <a:pt x="34" y="4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9" y="30"/>
                    <a:pt x="0" y="2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33" y="1"/>
                    <a:pt x="71" y="42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4" y="45"/>
                    <a:pt x="74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7"/>
                    <a:pt x="61" y="36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37" y="14"/>
                    <a:pt x="21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4" y="6"/>
                    <a:pt x="3" y="8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8"/>
                    <a:pt x="11" y="28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35" y="45"/>
                    <a:pt x="51" y="53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71" y="59"/>
                    <a:pt x="75" y="59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81" y="59"/>
                    <a:pt x="81" y="58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7"/>
                    <a:pt x="79" y="54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4" y="49"/>
                    <a:pt x="71" y="47"/>
                    <a:pt x="71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5" y="46"/>
                    <a:pt x="83" y="52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9"/>
                    <a:pt x="83" y="60"/>
                    <a:pt x="82" y="61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2"/>
                    <a:pt x="79" y="62"/>
                    <a:pt x="77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4" y="62"/>
                    <a:pt x="71" y="61"/>
                    <a:pt x="65" y="60"/>
                  </a:cubicBezTo>
                  <a:close/>
                  <a:moveTo>
                    <a:pt x="74" y="45"/>
                  </a:moveTo>
                  <a:cubicBezTo>
                    <a:pt x="74" y="45"/>
                    <a:pt x="74" y="45"/>
                    <a:pt x="74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4" y="45"/>
                    <a:pt x="74" y="45"/>
                    <a:pt x="74" y="4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3" name="Freeform 485"/>
            <p:cNvSpPr/>
            <p:nvPr/>
          </p:nvSpPr>
          <p:spPr bwMode="auto">
            <a:xfrm>
              <a:off x="5710239" y="3673476"/>
              <a:ext cx="566738" cy="236538"/>
            </a:xfrm>
            <a:custGeom>
              <a:avLst/>
              <a:gdLst>
                <a:gd name="T0" fmla="*/ 111 w 151"/>
                <a:gd name="T1" fmla="*/ 25 h 63"/>
                <a:gd name="T2" fmla="*/ 20 w 151"/>
                <a:gd name="T3" fmla="*/ 23 h 63"/>
                <a:gd name="T4" fmla="*/ 111 w 151"/>
                <a:gd name="T5" fmla="*/ 48 h 63"/>
                <a:gd name="T6" fmla="*/ 111 w 151"/>
                <a:gd name="T7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63">
                  <a:moveTo>
                    <a:pt x="111" y="25"/>
                  </a:moveTo>
                  <a:cubicBezTo>
                    <a:pt x="111" y="25"/>
                    <a:pt x="40" y="0"/>
                    <a:pt x="20" y="23"/>
                  </a:cubicBezTo>
                  <a:cubicBezTo>
                    <a:pt x="0" y="47"/>
                    <a:pt x="68" y="63"/>
                    <a:pt x="111" y="48"/>
                  </a:cubicBezTo>
                  <a:cubicBezTo>
                    <a:pt x="151" y="35"/>
                    <a:pt x="111" y="25"/>
                    <a:pt x="11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4" name="Freeform 486"/>
            <p:cNvSpPr>
              <a:spLocks noEditPoints="1"/>
            </p:cNvSpPr>
            <p:nvPr/>
          </p:nvSpPr>
          <p:spPr bwMode="auto">
            <a:xfrm>
              <a:off x="5765801" y="3717926"/>
              <a:ext cx="433388" cy="165100"/>
            </a:xfrm>
            <a:custGeom>
              <a:avLst/>
              <a:gdLst>
                <a:gd name="T0" fmla="*/ 19 w 115"/>
                <a:gd name="T1" fmla="*/ 37 h 44"/>
                <a:gd name="T2" fmla="*/ 0 w 115"/>
                <a:gd name="T3" fmla="*/ 20 h 44"/>
                <a:gd name="T4" fmla="*/ 0 w 115"/>
                <a:gd name="T5" fmla="*/ 20 h 44"/>
                <a:gd name="T6" fmla="*/ 4 w 115"/>
                <a:gd name="T7" fmla="*/ 10 h 44"/>
                <a:gd name="T8" fmla="*/ 4 w 115"/>
                <a:gd name="T9" fmla="*/ 10 h 44"/>
                <a:gd name="T10" fmla="*/ 36 w 115"/>
                <a:gd name="T11" fmla="*/ 0 h 44"/>
                <a:gd name="T12" fmla="*/ 36 w 115"/>
                <a:gd name="T13" fmla="*/ 0 h 44"/>
                <a:gd name="T14" fmla="*/ 97 w 115"/>
                <a:gd name="T15" fmla="*/ 11 h 44"/>
                <a:gd name="T16" fmla="*/ 97 w 115"/>
                <a:gd name="T17" fmla="*/ 11 h 44"/>
                <a:gd name="T18" fmla="*/ 106 w 115"/>
                <a:gd name="T19" fmla="*/ 14 h 44"/>
                <a:gd name="T20" fmla="*/ 106 w 115"/>
                <a:gd name="T21" fmla="*/ 14 h 44"/>
                <a:gd name="T22" fmla="*/ 115 w 115"/>
                <a:gd name="T23" fmla="*/ 24 h 44"/>
                <a:gd name="T24" fmla="*/ 115 w 115"/>
                <a:gd name="T25" fmla="*/ 24 h 44"/>
                <a:gd name="T26" fmla="*/ 96 w 115"/>
                <a:gd name="T27" fmla="*/ 38 h 44"/>
                <a:gd name="T28" fmla="*/ 96 w 115"/>
                <a:gd name="T29" fmla="*/ 38 h 44"/>
                <a:gd name="T30" fmla="*/ 59 w 115"/>
                <a:gd name="T31" fmla="*/ 44 h 44"/>
                <a:gd name="T32" fmla="*/ 59 w 115"/>
                <a:gd name="T33" fmla="*/ 44 h 44"/>
                <a:gd name="T34" fmla="*/ 19 w 115"/>
                <a:gd name="T35" fmla="*/ 37 h 44"/>
                <a:gd name="T36" fmla="*/ 6 w 115"/>
                <a:gd name="T37" fmla="*/ 12 h 44"/>
                <a:gd name="T38" fmla="*/ 3 w 115"/>
                <a:gd name="T39" fmla="*/ 20 h 44"/>
                <a:gd name="T40" fmla="*/ 3 w 115"/>
                <a:gd name="T41" fmla="*/ 20 h 44"/>
                <a:gd name="T42" fmla="*/ 20 w 115"/>
                <a:gd name="T43" fmla="*/ 34 h 44"/>
                <a:gd name="T44" fmla="*/ 20 w 115"/>
                <a:gd name="T45" fmla="*/ 34 h 44"/>
                <a:gd name="T46" fmla="*/ 59 w 115"/>
                <a:gd name="T47" fmla="*/ 41 h 44"/>
                <a:gd name="T48" fmla="*/ 59 w 115"/>
                <a:gd name="T49" fmla="*/ 41 h 44"/>
                <a:gd name="T50" fmla="*/ 95 w 115"/>
                <a:gd name="T51" fmla="*/ 35 h 44"/>
                <a:gd name="T52" fmla="*/ 95 w 115"/>
                <a:gd name="T53" fmla="*/ 35 h 44"/>
                <a:gd name="T54" fmla="*/ 112 w 115"/>
                <a:gd name="T55" fmla="*/ 24 h 44"/>
                <a:gd name="T56" fmla="*/ 112 w 115"/>
                <a:gd name="T57" fmla="*/ 24 h 44"/>
                <a:gd name="T58" fmla="*/ 104 w 115"/>
                <a:gd name="T59" fmla="*/ 17 h 44"/>
                <a:gd name="T60" fmla="*/ 104 w 115"/>
                <a:gd name="T61" fmla="*/ 17 h 44"/>
                <a:gd name="T62" fmla="*/ 96 w 115"/>
                <a:gd name="T63" fmla="*/ 14 h 44"/>
                <a:gd name="T64" fmla="*/ 96 w 115"/>
                <a:gd name="T65" fmla="*/ 14 h 44"/>
                <a:gd name="T66" fmla="*/ 96 w 115"/>
                <a:gd name="T67" fmla="*/ 13 h 44"/>
                <a:gd name="T68" fmla="*/ 97 w 115"/>
                <a:gd name="T69" fmla="*/ 11 h 44"/>
                <a:gd name="T70" fmla="*/ 96 w 115"/>
                <a:gd name="T71" fmla="*/ 13 h 44"/>
                <a:gd name="T72" fmla="*/ 96 w 115"/>
                <a:gd name="T73" fmla="*/ 14 h 44"/>
                <a:gd name="T74" fmla="*/ 96 w 115"/>
                <a:gd name="T75" fmla="*/ 14 h 44"/>
                <a:gd name="T76" fmla="*/ 76 w 115"/>
                <a:gd name="T77" fmla="*/ 8 h 44"/>
                <a:gd name="T78" fmla="*/ 76 w 115"/>
                <a:gd name="T79" fmla="*/ 8 h 44"/>
                <a:gd name="T80" fmla="*/ 36 w 115"/>
                <a:gd name="T81" fmla="*/ 3 h 44"/>
                <a:gd name="T82" fmla="*/ 36 w 115"/>
                <a:gd name="T83" fmla="*/ 3 h 44"/>
                <a:gd name="T84" fmla="*/ 36 w 115"/>
                <a:gd name="T85" fmla="*/ 3 h 44"/>
                <a:gd name="T86" fmla="*/ 36 w 115"/>
                <a:gd name="T87" fmla="*/ 3 h 44"/>
                <a:gd name="T88" fmla="*/ 6 w 115"/>
                <a:gd name="T89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44">
                  <a:moveTo>
                    <a:pt x="19" y="37"/>
                  </a:moveTo>
                  <a:cubicBezTo>
                    <a:pt x="8" y="33"/>
                    <a:pt x="0" y="27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7"/>
                    <a:pt x="2" y="13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"/>
                    <a:pt x="23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63" y="0"/>
                    <a:pt x="95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101" y="12"/>
                    <a:pt x="106" y="14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10" y="16"/>
                    <a:pt x="115" y="19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9"/>
                    <a:pt x="110" y="33"/>
                    <a:pt x="96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85" y="42"/>
                    <a:pt x="72" y="44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44" y="44"/>
                    <a:pt x="30" y="41"/>
                    <a:pt x="19" y="37"/>
                  </a:cubicBezTo>
                  <a:close/>
                  <a:moveTo>
                    <a:pt x="6" y="12"/>
                  </a:moveTo>
                  <a:cubicBezTo>
                    <a:pt x="4" y="15"/>
                    <a:pt x="3" y="17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5"/>
                    <a:pt x="9" y="30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30" y="38"/>
                    <a:pt x="44" y="41"/>
                    <a:pt x="59" y="41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71" y="41"/>
                    <a:pt x="84" y="39"/>
                    <a:pt x="95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109" y="30"/>
                    <a:pt x="113" y="26"/>
                    <a:pt x="112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2"/>
                    <a:pt x="109" y="19"/>
                    <a:pt x="104" y="17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0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4"/>
                    <a:pt x="88" y="11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65" y="5"/>
                    <a:pt x="50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4" y="3"/>
                    <a:pt x="12" y="5"/>
                    <a:pt x="6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5" name="Freeform 487"/>
            <p:cNvSpPr>
              <a:spLocks noEditPoints="1"/>
            </p:cNvSpPr>
            <p:nvPr/>
          </p:nvSpPr>
          <p:spPr bwMode="auto">
            <a:xfrm>
              <a:off x="5819776" y="3744913"/>
              <a:ext cx="333375" cy="112713"/>
            </a:xfrm>
            <a:custGeom>
              <a:avLst/>
              <a:gdLst>
                <a:gd name="T0" fmla="*/ 14 w 89"/>
                <a:gd name="T1" fmla="*/ 25 h 30"/>
                <a:gd name="T2" fmla="*/ 0 w 89"/>
                <a:gd name="T3" fmla="*/ 12 h 30"/>
                <a:gd name="T4" fmla="*/ 0 w 89"/>
                <a:gd name="T5" fmla="*/ 12 h 30"/>
                <a:gd name="T6" fmla="*/ 3 w 89"/>
                <a:gd name="T7" fmla="*/ 6 h 30"/>
                <a:gd name="T8" fmla="*/ 3 w 89"/>
                <a:gd name="T9" fmla="*/ 6 h 30"/>
                <a:gd name="T10" fmla="*/ 21 w 89"/>
                <a:gd name="T11" fmla="*/ 0 h 30"/>
                <a:gd name="T12" fmla="*/ 21 w 89"/>
                <a:gd name="T13" fmla="*/ 0 h 30"/>
                <a:gd name="T14" fmla="*/ 74 w 89"/>
                <a:gd name="T15" fmla="*/ 10 h 30"/>
                <a:gd name="T16" fmla="*/ 74 w 89"/>
                <a:gd name="T17" fmla="*/ 10 h 30"/>
                <a:gd name="T18" fmla="*/ 81 w 89"/>
                <a:gd name="T19" fmla="*/ 11 h 30"/>
                <a:gd name="T20" fmla="*/ 81 w 89"/>
                <a:gd name="T21" fmla="*/ 11 h 30"/>
                <a:gd name="T22" fmla="*/ 89 w 89"/>
                <a:gd name="T23" fmla="*/ 18 h 30"/>
                <a:gd name="T24" fmla="*/ 89 w 89"/>
                <a:gd name="T25" fmla="*/ 18 h 30"/>
                <a:gd name="T26" fmla="*/ 75 w 89"/>
                <a:gd name="T27" fmla="*/ 26 h 30"/>
                <a:gd name="T28" fmla="*/ 75 w 89"/>
                <a:gd name="T29" fmla="*/ 26 h 30"/>
                <a:gd name="T30" fmla="*/ 45 w 89"/>
                <a:gd name="T31" fmla="*/ 30 h 30"/>
                <a:gd name="T32" fmla="*/ 45 w 89"/>
                <a:gd name="T33" fmla="*/ 30 h 30"/>
                <a:gd name="T34" fmla="*/ 14 w 89"/>
                <a:gd name="T35" fmla="*/ 25 h 30"/>
                <a:gd name="T36" fmla="*/ 74 w 89"/>
                <a:gd name="T37" fmla="*/ 23 h 30"/>
                <a:gd name="T38" fmla="*/ 84 w 89"/>
                <a:gd name="T39" fmla="*/ 20 h 30"/>
                <a:gd name="T40" fmla="*/ 84 w 89"/>
                <a:gd name="T41" fmla="*/ 20 h 30"/>
                <a:gd name="T42" fmla="*/ 86 w 89"/>
                <a:gd name="T43" fmla="*/ 18 h 30"/>
                <a:gd name="T44" fmla="*/ 86 w 89"/>
                <a:gd name="T45" fmla="*/ 18 h 30"/>
                <a:gd name="T46" fmla="*/ 85 w 89"/>
                <a:gd name="T47" fmla="*/ 16 h 30"/>
                <a:gd name="T48" fmla="*/ 85 w 89"/>
                <a:gd name="T49" fmla="*/ 16 h 30"/>
                <a:gd name="T50" fmla="*/ 80 w 89"/>
                <a:gd name="T51" fmla="*/ 14 h 30"/>
                <a:gd name="T52" fmla="*/ 80 w 89"/>
                <a:gd name="T53" fmla="*/ 14 h 30"/>
                <a:gd name="T54" fmla="*/ 74 w 89"/>
                <a:gd name="T55" fmla="*/ 13 h 30"/>
                <a:gd name="T56" fmla="*/ 74 w 89"/>
                <a:gd name="T57" fmla="*/ 13 h 30"/>
                <a:gd name="T58" fmla="*/ 74 w 89"/>
                <a:gd name="T59" fmla="*/ 11 h 30"/>
                <a:gd name="T60" fmla="*/ 74 w 89"/>
                <a:gd name="T61" fmla="*/ 10 h 30"/>
                <a:gd name="T62" fmla="*/ 74 w 89"/>
                <a:gd name="T63" fmla="*/ 11 h 30"/>
                <a:gd name="T64" fmla="*/ 74 w 89"/>
                <a:gd name="T65" fmla="*/ 13 h 30"/>
                <a:gd name="T66" fmla="*/ 74 w 89"/>
                <a:gd name="T67" fmla="*/ 13 h 30"/>
                <a:gd name="T68" fmla="*/ 55 w 89"/>
                <a:gd name="T69" fmla="*/ 8 h 30"/>
                <a:gd name="T70" fmla="*/ 55 w 89"/>
                <a:gd name="T71" fmla="*/ 8 h 30"/>
                <a:gd name="T72" fmla="*/ 21 w 89"/>
                <a:gd name="T73" fmla="*/ 3 h 30"/>
                <a:gd name="T74" fmla="*/ 21 w 89"/>
                <a:gd name="T75" fmla="*/ 3 h 30"/>
                <a:gd name="T76" fmla="*/ 5 w 89"/>
                <a:gd name="T77" fmla="*/ 7 h 30"/>
                <a:gd name="T78" fmla="*/ 5 w 89"/>
                <a:gd name="T79" fmla="*/ 7 h 30"/>
                <a:gd name="T80" fmla="*/ 3 w 89"/>
                <a:gd name="T81" fmla="*/ 12 h 30"/>
                <a:gd name="T82" fmla="*/ 3 w 89"/>
                <a:gd name="T83" fmla="*/ 12 h 30"/>
                <a:gd name="T84" fmla="*/ 15 w 89"/>
                <a:gd name="T85" fmla="*/ 23 h 30"/>
                <a:gd name="T86" fmla="*/ 15 w 89"/>
                <a:gd name="T87" fmla="*/ 23 h 30"/>
                <a:gd name="T88" fmla="*/ 45 w 89"/>
                <a:gd name="T89" fmla="*/ 27 h 30"/>
                <a:gd name="T90" fmla="*/ 45 w 89"/>
                <a:gd name="T91" fmla="*/ 27 h 30"/>
                <a:gd name="T92" fmla="*/ 74 w 89"/>
                <a:gd name="T93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9" h="30">
                  <a:moveTo>
                    <a:pt x="14" y="25"/>
                  </a:moveTo>
                  <a:cubicBezTo>
                    <a:pt x="6" y="23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1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6" y="1"/>
                    <a:pt x="13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3" y="0"/>
                    <a:pt x="73" y="9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5" y="10"/>
                    <a:pt x="78" y="10"/>
                    <a:pt x="81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5" y="13"/>
                    <a:pt x="89" y="14"/>
                    <a:pt x="89" y="18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21"/>
                    <a:pt x="85" y="23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66" y="28"/>
                    <a:pt x="5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34" y="30"/>
                    <a:pt x="23" y="28"/>
                    <a:pt x="14" y="25"/>
                  </a:cubicBezTo>
                  <a:close/>
                  <a:moveTo>
                    <a:pt x="74" y="23"/>
                  </a:moveTo>
                  <a:cubicBezTo>
                    <a:pt x="79" y="22"/>
                    <a:pt x="82" y="21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6" y="17"/>
                    <a:pt x="86" y="17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4" y="15"/>
                    <a:pt x="82" y="15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7" y="13"/>
                    <a:pt x="74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13"/>
                    <a:pt x="66" y="10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45" y="5"/>
                    <a:pt x="32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4" y="3"/>
                    <a:pt x="7" y="4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9"/>
                    <a:pt x="3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6"/>
                    <a:pt x="7" y="20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23" y="25"/>
                    <a:pt x="34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55" y="27"/>
                    <a:pt x="65" y="25"/>
                    <a:pt x="74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6" name="Freeform 504"/>
            <p:cNvSpPr/>
            <p:nvPr/>
          </p:nvSpPr>
          <p:spPr bwMode="auto">
            <a:xfrm>
              <a:off x="6037264" y="3676651"/>
              <a:ext cx="511175" cy="590550"/>
            </a:xfrm>
            <a:custGeom>
              <a:avLst/>
              <a:gdLst>
                <a:gd name="T0" fmla="*/ 46 w 136"/>
                <a:gd name="T1" fmla="*/ 2 h 157"/>
                <a:gd name="T2" fmla="*/ 0 w 136"/>
                <a:gd name="T3" fmla="*/ 115 h 157"/>
                <a:gd name="T4" fmla="*/ 136 w 136"/>
                <a:gd name="T5" fmla="*/ 106 h 157"/>
                <a:gd name="T6" fmla="*/ 69 w 136"/>
                <a:gd name="T7" fmla="*/ 0 h 157"/>
                <a:gd name="T8" fmla="*/ 46 w 136"/>
                <a:gd name="T9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57">
                  <a:moveTo>
                    <a:pt x="46" y="2"/>
                  </a:moveTo>
                  <a:cubicBezTo>
                    <a:pt x="46" y="2"/>
                    <a:pt x="29" y="78"/>
                    <a:pt x="0" y="115"/>
                  </a:cubicBezTo>
                  <a:cubicBezTo>
                    <a:pt x="0" y="115"/>
                    <a:pt x="67" y="157"/>
                    <a:pt x="136" y="106"/>
                  </a:cubicBezTo>
                  <a:cubicBezTo>
                    <a:pt x="136" y="106"/>
                    <a:pt x="89" y="59"/>
                    <a:pt x="69" y="0"/>
                  </a:cubicBezTo>
                  <a:lnTo>
                    <a:pt x="46" y="2"/>
                  </a:ln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7" name="Freeform 505"/>
            <p:cNvSpPr>
              <a:spLocks noEditPoints="1"/>
            </p:cNvSpPr>
            <p:nvPr/>
          </p:nvSpPr>
          <p:spPr bwMode="auto">
            <a:xfrm>
              <a:off x="6029326" y="3673476"/>
              <a:ext cx="525463" cy="503238"/>
            </a:xfrm>
            <a:custGeom>
              <a:avLst/>
              <a:gdLst>
                <a:gd name="T0" fmla="*/ 64 w 140"/>
                <a:gd name="T1" fmla="*/ 134 h 134"/>
                <a:gd name="T2" fmla="*/ 1 w 140"/>
                <a:gd name="T3" fmla="*/ 118 h 134"/>
                <a:gd name="T4" fmla="*/ 1 w 140"/>
                <a:gd name="T5" fmla="*/ 118 h 134"/>
                <a:gd name="T6" fmla="*/ 0 w 140"/>
                <a:gd name="T7" fmla="*/ 117 h 134"/>
                <a:gd name="T8" fmla="*/ 0 w 140"/>
                <a:gd name="T9" fmla="*/ 117 h 134"/>
                <a:gd name="T10" fmla="*/ 1 w 140"/>
                <a:gd name="T11" fmla="*/ 116 h 134"/>
                <a:gd name="T12" fmla="*/ 1 w 140"/>
                <a:gd name="T13" fmla="*/ 116 h 134"/>
                <a:gd name="T14" fmla="*/ 34 w 140"/>
                <a:gd name="T15" fmla="*/ 45 h 134"/>
                <a:gd name="T16" fmla="*/ 34 w 140"/>
                <a:gd name="T17" fmla="*/ 45 h 134"/>
                <a:gd name="T18" fmla="*/ 46 w 140"/>
                <a:gd name="T19" fmla="*/ 3 h 134"/>
                <a:gd name="T20" fmla="*/ 46 w 140"/>
                <a:gd name="T21" fmla="*/ 3 h 134"/>
                <a:gd name="T22" fmla="*/ 48 w 140"/>
                <a:gd name="T23" fmla="*/ 2 h 134"/>
                <a:gd name="T24" fmla="*/ 48 w 140"/>
                <a:gd name="T25" fmla="*/ 2 h 134"/>
                <a:gd name="T26" fmla="*/ 71 w 140"/>
                <a:gd name="T27" fmla="*/ 0 h 134"/>
                <a:gd name="T28" fmla="*/ 73 w 140"/>
                <a:gd name="T29" fmla="*/ 1 h 134"/>
                <a:gd name="T30" fmla="*/ 73 w 140"/>
                <a:gd name="T31" fmla="*/ 1 h 134"/>
                <a:gd name="T32" fmla="*/ 113 w 140"/>
                <a:gd name="T33" fmla="*/ 75 h 134"/>
                <a:gd name="T34" fmla="*/ 113 w 140"/>
                <a:gd name="T35" fmla="*/ 75 h 134"/>
                <a:gd name="T36" fmla="*/ 139 w 140"/>
                <a:gd name="T37" fmla="*/ 106 h 134"/>
                <a:gd name="T38" fmla="*/ 139 w 140"/>
                <a:gd name="T39" fmla="*/ 106 h 134"/>
                <a:gd name="T40" fmla="*/ 140 w 140"/>
                <a:gd name="T41" fmla="*/ 107 h 134"/>
                <a:gd name="T42" fmla="*/ 140 w 140"/>
                <a:gd name="T43" fmla="*/ 107 h 134"/>
                <a:gd name="T44" fmla="*/ 139 w 140"/>
                <a:gd name="T45" fmla="*/ 108 h 134"/>
                <a:gd name="T46" fmla="*/ 139 w 140"/>
                <a:gd name="T47" fmla="*/ 108 h 134"/>
                <a:gd name="T48" fmla="*/ 64 w 140"/>
                <a:gd name="T49" fmla="*/ 134 h 134"/>
                <a:gd name="T50" fmla="*/ 64 w 140"/>
                <a:gd name="T51" fmla="*/ 134 h 134"/>
                <a:gd name="T52" fmla="*/ 64 w 140"/>
                <a:gd name="T53" fmla="*/ 134 h 134"/>
                <a:gd name="T54" fmla="*/ 20 w 140"/>
                <a:gd name="T55" fmla="*/ 123 h 134"/>
                <a:gd name="T56" fmla="*/ 64 w 140"/>
                <a:gd name="T57" fmla="*/ 131 h 134"/>
                <a:gd name="T58" fmla="*/ 64 w 140"/>
                <a:gd name="T59" fmla="*/ 131 h 134"/>
                <a:gd name="T60" fmla="*/ 136 w 140"/>
                <a:gd name="T61" fmla="*/ 107 h 134"/>
                <a:gd name="T62" fmla="*/ 136 w 140"/>
                <a:gd name="T63" fmla="*/ 107 h 134"/>
                <a:gd name="T64" fmla="*/ 70 w 140"/>
                <a:gd name="T65" fmla="*/ 3 h 134"/>
                <a:gd name="T66" fmla="*/ 70 w 140"/>
                <a:gd name="T67" fmla="*/ 3 h 134"/>
                <a:gd name="T68" fmla="*/ 49 w 140"/>
                <a:gd name="T69" fmla="*/ 5 h 134"/>
                <a:gd name="T70" fmla="*/ 4 w 140"/>
                <a:gd name="T71" fmla="*/ 116 h 134"/>
                <a:gd name="T72" fmla="*/ 4 w 140"/>
                <a:gd name="T73" fmla="*/ 116 h 134"/>
                <a:gd name="T74" fmla="*/ 20 w 140"/>
                <a:gd name="T75" fmla="*/ 1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34">
                  <a:moveTo>
                    <a:pt x="64" y="134"/>
                  </a:moveTo>
                  <a:cubicBezTo>
                    <a:pt x="27" y="134"/>
                    <a:pt x="1" y="118"/>
                    <a:pt x="1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8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0" y="116"/>
                    <a:pt x="1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5" y="97"/>
                    <a:pt x="26" y="69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42" y="22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7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83" y="30"/>
                    <a:pt x="99" y="56"/>
                    <a:pt x="113" y="75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28" y="94"/>
                    <a:pt x="139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39" y="106"/>
                    <a:pt x="140" y="107"/>
                    <a:pt x="140" y="107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0" y="108"/>
                    <a:pt x="139" y="108"/>
                    <a:pt x="139" y="108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12" y="128"/>
                    <a:pt x="86" y="134"/>
                    <a:pt x="64" y="134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4" y="134"/>
                    <a:pt x="64" y="134"/>
                    <a:pt x="64" y="134"/>
                  </a:cubicBezTo>
                  <a:close/>
                  <a:moveTo>
                    <a:pt x="20" y="123"/>
                  </a:moveTo>
                  <a:cubicBezTo>
                    <a:pt x="31" y="127"/>
                    <a:pt x="46" y="131"/>
                    <a:pt x="64" y="131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85" y="131"/>
                    <a:pt x="110" y="125"/>
                    <a:pt x="136" y="107"/>
                  </a:cubicBezTo>
                  <a:cubicBezTo>
                    <a:pt x="136" y="107"/>
                    <a:pt x="136" y="107"/>
                    <a:pt x="136" y="107"/>
                  </a:cubicBezTo>
                  <a:cubicBezTo>
                    <a:pt x="128" y="99"/>
                    <a:pt x="89" y="56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7" y="14"/>
                    <a:pt x="31" y="80"/>
                    <a:pt x="4" y="116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6" y="117"/>
                    <a:pt x="12" y="120"/>
                    <a:pt x="20" y="1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8" name="Freeform 506"/>
            <p:cNvSpPr/>
            <p:nvPr/>
          </p:nvSpPr>
          <p:spPr bwMode="auto">
            <a:xfrm>
              <a:off x="5795964" y="3695701"/>
              <a:ext cx="409575" cy="293688"/>
            </a:xfrm>
            <a:custGeom>
              <a:avLst/>
              <a:gdLst>
                <a:gd name="T0" fmla="*/ 102 w 109"/>
                <a:gd name="T1" fmla="*/ 0 h 78"/>
                <a:gd name="T2" fmla="*/ 31 w 109"/>
                <a:gd name="T3" fmla="*/ 17 h 78"/>
                <a:gd name="T4" fmla="*/ 26 w 109"/>
                <a:gd name="T5" fmla="*/ 2 h 78"/>
                <a:gd name="T6" fmla="*/ 22 w 109"/>
                <a:gd name="T7" fmla="*/ 10 h 78"/>
                <a:gd name="T8" fmla="*/ 9 w 109"/>
                <a:gd name="T9" fmla="*/ 5 h 78"/>
                <a:gd name="T10" fmla="*/ 16 w 109"/>
                <a:gd name="T11" fmla="*/ 16 h 78"/>
                <a:gd name="T12" fmla="*/ 2 w 109"/>
                <a:gd name="T13" fmla="*/ 16 h 78"/>
                <a:gd name="T14" fmla="*/ 15 w 109"/>
                <a:gd name="T15" fmla="*/ 22 h 78"/>
                <a:gd name="T16" fmla="*/ 7 w 109"/>
                <a:gd name="T17" fmla="*/ 29 h 78"/>
                <a:gd name="T18" fmla="*/ 17 w 109"/>
                <a:gd name="T19" fmla="*/ 28 h 78"/>
                <a:gd name="T20" fmla="*/ 16 w 109"/>
                <a:gd name="T21" fmla="*/ 36 h 78"/>
                <a:gd name="T22" fmla="*/ 26 w 109"/>
                <a:gd name="T23" fmla="*/ 28 h 78"/>
                <a:gd name="T24" fmla="*/ 109 w 109"/>
                <a:gd name="T25" fmla="*/ 1 h 78"/>
                <a:gd name="T26" fmla="*/ 102 w 109"/>
                <a:gd name="T2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78">
                  <a:moveTo>
                    <a:pt x="102" y="0"/>
                  </a:moveTo>
                  <a:cubicBezTo>
                    <a:pt x="102" y="0"/>
                    <a:pt x="83" y="64"/>
                    <a:pt x="31" y="17"/>
                  </a:cubicBezTo>
                  <a:cubicBezTo>
                    <a:pt x="31" y="17"/>
                    <a:pt x="34" y="3"/>
                    <a:pt x="26" y="2"/>
                  </a:cubicBezTo>
                  <a:cubicBezTo>
                    <a:pt x="21" y="1"/>
                    <a:pt x="22" y="10"/>
                    <a:pt x="22" y="10"/>
                  </a:cubicBezTo>
                  <a:cubicBezTo>
                    <a:pt x="22" y="10"/>
                    <a:pt x="12" y="0"/>
                    <a:pt x="9" y="5"/>
                  </a:cubicBezTo>
                  <a:cubicBezTo>
                    <a:pt x="5" y="9"/>
                    <a:pt x="16" y="16"/>
                    <a:pt x="16" y="16"/>
                  </a:cubicBezTo>
                  <a:cubicBezTo>
                    <a:pt x="16" y="16"/>
                    <a:pt x="4" y="11"/>
                    <a:pt x="2" y="16"/>
                  </a:cubicBezTo>
                  <a:cubicBezTo>
                    <a:pt x="0" y="21"/>
                    <a:pt x="15" y="22"/>
                    <a:pt x="15" y="22"/>
                  </a:cubicBezTo>
                  <a:cubicBezTo>
                    <a:pt x="15" y="22"/>
                    <a:pt x="2" y="25"/>
                    <a:pt x="7" y="29"/>
                  </a:cubicBezTo>
                  <a:cubicBezTo>
                    <a:pt x="11" y="33"/>
                    <a:pt x="17" y="28"/>
                    <a:pt x="17" y="28"/>
                  </a:cubicBezTo>
                  <a:cubicBezTo>
                    <a:pt x="17" y="28"/>
                    <a:pt x="12" y="34"/>
                    <a:pt x="16" y="36"/>
                  </a:cubicBezTo>
                  <a:cubicBezTo>
                    <a:pt x="21" y="38"/>
                    <a:pt x="26" y="28"/>
                    <a:pt x="26" y="28"/>
                  </a:cubicBezTo>
                  <a:cubicBezTo>
                    <a:pt x="26" y="28"/>
                    <a:pt x="86" y="78"/>
                    <a:pt x="109" y="1"/>
                  </a:cubicBezTo>
                  <a:lnTo>
                    <a:pt x="102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49" name="Freeform 507"/>
            <p:cNvSpPr>
              <a:spLocks noEditPoints="1"/>
            </p:cNvSpPr>
            <p:nvPr/>
          </p:nvSpPr>
          <p:spPr bwMode="auto">
            <a:xfrm>
              <a:off x="5800726" y="3687763"/>
              <a:ext cx="412750" cy="177800"/>
            </a:xfrm>
            <a:custGeom>
              <a:avLst/>
              <a:gdLst>
                <a:gd name="T0" fmla="*/ 26 w 110"/>
                <a:gd name="T1" fmla="*/ 33 h 47"/>
                <a:gd name="T2" fmla="*/ 15 w 110"/>
                <a:gd name="T3" fmla="*/ 40 h 47"/>
                <a:gd name="T4" fmla="*/ 12 w 110"/>
                <a:gd name="T5" fmla="*/ 36 h 47"/>
                <a:gd name="T6" fmla="*/ 9 w 110"/>
                <a:gd name="T7" fmla="*/ 34 h 47"/>
                <a:gd name="T8" fmla="*/ 4 w 110"/>
                <a:gd name="T9" fmla="*/ 32 h 47"/>
                <a:gd name="T10" fmla="*/ 8 w 110"/>
                <a:gd name="T11" fmla="*/ 25 h 47"/>
                <a:gd name="T12" fmla="*/ 7 w 110"/>
                <a:gd name="T13" fmla="*/ 25 h 47"/>
                <a:gd name="T14" fmla="*/ 0 w 110"/>
                <a:gd name="T15" fmla="*/ 17 h 47"/>
                <a:gd name="T16" fmla="*/ 6 w 110"/>
                <a:gd name="T17" fmla="*/ 14 h 47"/>
                <a:gd name="T18" fmla="*/ 5 w 110"/>
                <a:gd name="T19" fmla="*/ 8 h 47"/>
                <a:gd name="T20" fmla="*/ 7 w 110"/>
                <a:gd name="T21" fmla="*/ 6 h 47"/>
                <a:gd name="T22" fmla="*/ 19 w 110"/>
                <a:gd name="T23" fmla="*/ 8 h 47"/>
                <a:gd name="T24" fmla="*/ 20 w 110"/>
                <a:gd name="T25" fmla="*/ 5 h 47"/>
                <a:gd name="T26" fmla="*/ 25 w 110"/>
                <a:gd name="T27" fmla="*/ 2 h 47"/>
                <a:gd name="T28" fmla="*/ 32 w 110"/>
                <a:gd name="T29" fmla="*/ 13 h 47"/>
                <a:gd name="T30" fmla="*/ 65 w 110"/>
                <a:gd name="T31" fmla="*/ 34 h 47"/>
                <a:gd name="T32" fmla="*/ 92 w 110"/>
                <a:gd name="T33" fmla="*/ 18 h 47"/>
                <a:gd name="T34" fmla="*/ 101 w 110"/>
                <a:gd name="T35" fmla="*/ 0 h 47"/>
                <a:gd name="T36" fmla="*/ 110 w 110"/>
                <a:gd name="T37" fmla="*/ 2 h 47"/>
                <a:gd name="T38" fmla="*/ 110 w 110"/>
                <a:gd name="T39" fmla="*/ 4 h 47"/>
                <a:gd name="T40" fmla="*/ 65 w 110"/>
                <a:gd name="T41" fmla="*/ 47 h 47"/>
                <a:gd name="T42" fmla="*/ 38 w 110"/>
                <a:gd name="T43" fmla="*/ 37 h 47"/>
                <a:gd name="T44" fmla="*/ 107 w 110"/>
                <a:gd name="T45" fmla="*/ 4 h 47"/>
                <a:gd name="T46" fmla="*/ 65 w 110"/>
                <a:gd name="T47" fmla="*/ 37 h 47"/>
                <a:gd name="T48" fmla="*/ 29 w 110"/>
                <a:gd name="T49" fmla="*/ 20 h 47"/>
                <a:gd name="T50" fmla="*/ 29 w 110"/>
                <a:gd name="T51" fmla="*/ 13 h 47"/>
                <a:gd name="T52" fmla="*/ 25 w 110"/>
                <a:gd name="T53" fmla="*/ 5 h 47"/>
                <a:gd name="T54" fmla="*/ 23 w 110"/>
                <a:gd name="T55" fmla="*/ 6 h 47"/>
                <a:gd name="T56" fmla="*/ 22 w 110"/>
                <a:gd name="T57" fmla="*/ 10 h 47"/>
                <a:gd name="T58" fmla="*/ 22 w 110"/>
                <a:gd name="T59" fmla="*/ 13 h 47"/>
                <a:gd name="T60" fmla="*/ 20 w 110"/>
                <a:gd name="T61" fmla="*/ 13 h 47"/>
                <a:gd name="T62" fmla="*/ 10 w 110"/>
                <a:gd name="T63" fmla="*/ 7 h 47"/>
                <a:gd name="T64" fmla="*/ 9 w 110"/>
                <a:gd name="T65" fmla="*/ 8 h 47"/>
                <a:gd name="T66" fmla="*/ 12 w 110"/>
                <a:gd name="T67" fmla="*/ 14 h 47"/>
                <a:gd name="T68" fmla="*/ 16 w 110"/>
                <a:gd name="T69" fmla="*/ 17 h 47"/>
                <a:gd name="T70" fmla="*/ 15 w 110"/>
                <a:gd name="T71" fmla="*/ 19 h 47"/>
                <a:gd name="T72" fmla="*/ 12 w 110"/>
                <a:gd name="T73" fmla="*/ 18 h 47"/>
                <a:gd name="T74" fmla="*/ 3 w 110"/>
                <a:gd name="T75" fmla="*/ 19 h 47"/>
                <a:gd name="T76" fmla="*/ 3 w 110"/>
                <a:gd name="T77" fmla="*/ 19 h 47"/>
                <a:gd name="T78" fmla="*/ 8 w 110"/>
                <a:gd name="T79" fmla="*/ 22 h 47"/>
                <a:gd name="T80" fmla="*/ 15 w 110"/>
                <a:gd name="T81" fmla="*/ 23 h 47"/>
                <a:gd name="T82" fmla="*/ 15 w 110"/>
                <a:gd name="T83" fmla="*/ 26 h 47"/>
                <a:gd name="T84" fmla="*/ 7 w 110"/>
                <a:gd name="T85" fmla="*/ 29 h 47"/>
                <a:gd name="T86" fmla="*/ 7 w 110"/>
                <a:gd name="T87" fmla="*/ 30 h 47"/>
                <a:gd name="T88" fmla="*/ 9 w 110"/>
                <a:gd name="T89" fmla="*/ 31 h 47"/>
                <a:gd name="T90" fmla="*/ 17 w 110"/>
                <a:gd name="T91" fmla="*/ 29 h 47"/>
                <a:gd name="T92" fmla="*/ 17 w 110"/>
                <a:gd name="T93" fmla="*/ 31 h 47"/>
                <a:gd name="T94" fmla="*/ 16 w 110"/>
                <a:gd name="T95" fmla="*/ 37 h 47"/>
                <a:gd name="T96" fmla="*/ 17 w 110"/>
                <a:gd name="T97" fmla="*/ 37 h 47"/>
                <a:gd name="T98" fmla="*/ 24 w 110"/>
                <a:gd name="T99" fmla="*/ 30 h 47"/>
                <a:gd name="T100" fmla="*/ 25 w 110"/>
                <a:gd name="T101" fmla="*/ 29 h 47"/>
                <a:gd name="T102" fmla="*/ 26 w 110"/>
                <a:gd name="T103" fmla="*/ 29 h 47"/>
                <a:gd name="T104" fmla="*/ 101 w 110"/>
                <a:gd name="T105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47">
                  <a:moveTo>
                    <a:pt x="65" y="47"/>
                  </a:moveTo>
                  <a:cubicBezTo>
                    <a:pt x="47" y="47"/>
                    <a:pt x="30" y="36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4" y="35"/>
                    <a:pt x="21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39"/>
                    <a:pt x="12" y="37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0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4"/>
                    <a:pt x="6" y="34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3" y="31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7"/>
                    <a:pt x="6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4" y="24"/>
                    <a:pt x="0" y="23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5"/>
                    <a:pt x="4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8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6" y="11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4" y="4"/>
                    <a:pt x="17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20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4"/>
                    <a:pt x="22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31" y="3"/>
                    <a:pt x="32" y="9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5"/>
                    <a:pt x="32" y="17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45" y="30"/>
                    <a:pt x="56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78" y="34"/>
                    <a:pt x="86" y="26"/>
                    <a:pt x="92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7" y="10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2"/>
                    <a:pt x="110" y="2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3"/>
                    <a:pt x="110" y="3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0" y="37"/>
                    <a:pt x="82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26" y="29"/>
                  </a:moveTo>
                  <a:cubicBezTo>
                    <a:pt x="26" y="29"/>
                    <a:pt x="31" y="33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5" y="41"/>
                    <a:pt x="55" y="44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80" y="44"/>
                    <a:pt x="96" y="36"/>
                    <a:pt x="107" y="4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0" y="10"/>
                    <a:pt x="90" y="37"/>
                    <a:pt x="65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55" y="37"/>
                    <a:pt x="43" y="33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9" y="16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9"/>
                    <a:pt x="28" y="6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8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4" y="8"/>
                    <a:pt x="12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10" y="12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4" y="16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20"/>
                    <a:pt x="16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3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8"/>
                    <a:pt x="8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17"/>
                    <a:pt x="3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7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1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9" y="27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2" y="31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8"/>
                    <a:pt x="17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8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5" y="34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20" y="36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3" y="32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lose/>
                  <a:moveTo>
                    <a:pt x="101" y="3"/>
                  </a:moveTo>
                  <a:cubicBezTo>
                    <a:pt x="101" y="2"/>
                    <a:pt x="101" y="2"/>
                    <a:pt x="101" y="2"/>
                  </a:cubicBezTo>
                  <a:cubicBezTo>
                    <a:pt x="101" y="3"/>
                    <a:pt x="101" y="3"/>
                    <a:pt x="101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0" name="Freeform 508"/>
            <p:cNvSpPr/>
            <p:nvPr/>
          </p:nvSpPr>
          <p:spPr bwMode="auto">
            <a:xfrm>
              <a:off x="6149976" y="3632201"/>
              <a:ext cx="209550" cy="120650"/>
            </a:xfrm>
            <a:custGeom>
              <a:avLst/>
              <a:gdLst>
                <a:gd name="T0" fmla="*/ 9 w 56"/>
                <a:gd name="T1" fmla="*/ 3 h 32"/>
                <a:gd name="T2" fmla="*/ 0 w 56"/>
                <a:gd name="T3" fmla="*/ 23 h 32"/>
                <a:gd name="T4" fmla="*/ 56 w 56"/>
                <a:gd name="T5" fmla="*/ 19 h 32"/>
                <a:gd name="T6" fmla="*/ 42 w 56"/>
                <a:gd name="T7" fmla="*/ 0 h 32"/>
                <a:gd name="T8" fmla="*/ 9 w 5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2">
                  <a:moveTo>
                    <a:pt x="9" y="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29" y="32"/>
                    <a:pt x="56" y="1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1" name="Freeform 509"/>
            <p:cNvSpPr>
              <a:spLocks noEditPoints="1"/>
            </p:cNvSpPr>
            <p:nvPr/>
          </p:nvSpPr>
          <p:spPr bwMode="auto">
            <a:xfrm>
              <a:off x="6142039" y="3629026"/>
              <a:ext cx="222250" cy="107950"/>
            </a:xfrm>
            <a:custGeom>
              <a:avLst/>
              <a:gdLst>
                <a:gd name="T0" fmla="*/ 2 w 59"/>
                <a:gd name="T1" fmla="*/ 26 h 29"/>
                <a:gd name="T2" fmla="*/ 1 w 59"/>
                <a:gd name="T3" fmla="*/ 25 h 29"/>
                <a:gd name="T4" fmla="*/ 1 w 59"/>
                <a:gd name="T5" fmla="*/ 25 h 29"/>
                <a:gd name="T6" fmla="*/ 1 w 59"/>
                <a:gd name="T7" fmla="*/ 24 h 29"/>
                <a:gd name="T8" fmla="*/ 1 w 59"/>
                <a:gd name="T9" fmla="*/ 24 h 29"/>
                <a:gd name="T10" fmla="*/ 10 w 59"/>
                <a:gd name="T11" fmla="*/ 3 h 29"/>
                <a:gd name="T12" fmla="*/ 11 w 59"/>
                <a:gd name="T13" fmla="*/ 2 h 29"/>
                <a:gd name="T14" fmla="*/ 11 w 59"/>
                <a:gd name="T15" fmla="*/ 2 h 29"/>
                <a:gd name="T16" fmla="*/ 44 w 59"/>
                <a:gd name="T17" fmla="*/ 0 h 29"/>
                <a:gd name="T18" fmla="*/ 45 w 59"/>
                <a:gd name="T19" fmla="*/ 0 h 29"/>
                <a:gd name="T20" fmla="*/ 45 w 59"/>
                <a:gd name="T21" fmla="*/ 0 h 29"/>
                <a:gd name="T22" fmla="*/ 59 w 59"/>
                <a:gd name="T23" fmla="*/ 19 h 29"/>
                <a:gd name="T24" fmla="*/ 59 w 59"/>
                <a:gd name="T25" fmla="*/ 20 h 29"/>
                <a:gd name="T26" fmla="*/ 59 w 59"/>
                <a:gd name="T27" fmla="*/ 20 h 29"/>
                <a:gd name="T28" fmla="*/ 58 w 59"/>
                <a:gd name="T29" fmla="*/ 21 h 29"/>
                <a:gd name="T30" fmla="*/ 58 w 59"/>
                <a:gd name="T31" fmla="*/ 21 h 29"/>
                <a:gd name="T32" fmla="*/ 24 w 59"/>
                <a:gd name="T33" fmla="*/ 29 h 29"/>
                <a:gd name="T34" fmla="*/ 24 w 59"/>
                <a:gd name="T35" fmla="*/ 29 h 29"/>
                <a:gd name="T36" fmla="*/ 2 w 59"/>
                <a:gd name="T37" fmla="*/ 26 h 29"/>
                <a:gd name="T38" fmla="*/ 9 w 59"/>
                <a:gd name="T39" fmla="*/ 24 h 29"/>
                <a:gd name="T40" fmla="*/ 24 w 59"/>
                <a:gd name="T41" fmla="*/ 26 h 29"/>
                <a:gd name="T42" fmla="*/ 24 w 59"/>
                <a:gd name="T43" fmla="*/ 26 h 29"/>
                <a:gd name="T44" fmla="*/ 55 w 59"/>
                <a:gd name="T45" fmla="*/ 19 h 29"/>
                <a:gd name="T46" fmla="*/ 55 w 59"/>
                <a:gd name="T47" fmla="*/ 19 h 29"/>
                <a:gd name="T48" fmla="*/ 43 w 59"/>
                <a:gd name="T49" fmla="*/ 3 h 29"/>
                <a:gd name="T50" fmla="*/ 12 w 59"/>
                <a:gd name="T51" fmla="*/ 5 h 29"/>
                <a:gd name="T52" fmla="*/ 4 w 59"/>
                <a:gd name="T53" fmla="*/ 23 h 29"/>
                <a:gd name="T54" fmla="*/ 9 w 59"/>
                <a:gd name="T55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29">
                  <a:moveTo>
                    <a:pt x="2" y="26"/>
                  </a:moveTo>
                  <a:cubicBezTo>
                    <a:pt x="1" y="26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1"/>
                    <a:pt x="59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46" y="27"/>
                    <a:pt x="3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1" y="29"/>
                    <a:pt x="2" y="26"/>
                    <a:pt x="2" y="26"/>
                  </a:cubicBezTo>
                  <a:close/>
                  <a:moveTo>
                    <a:pt x="9" y="24"/>
                  </a:moveTo>
                  <a:cubicBezTo>
                    <a:pt x="12" y="25"/>
                    <a:pt x="18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33" y="26"/>
                    <a:pt x="44" y="24"/>
                    <a:pt x="55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4"/>
                    <a:pt x="7" y="24"/>
                    <a:pt x="9" y="2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2" name="Freeform 510"/>
            <p:cNvSpPr/>
            <p:nvPr/>
          </p:nvSpPr>
          <p:spPr bwMode="auto">
            <a:xfrm>
              <a:off x="6543676" y="3095626"/>
              <a:ext cx="301625" cy="341313"/>
            </a:xfrm>
            <a:custGeom>
              <a:avLst/>
              <a:gdLst>
                <a:gd name="T0" fmla="*/ 11 w 80"/>
                <a:gd name="T1" fmla="*/ 44 h 91"/>
                <a:gd name="T2" fmla="*/ 11 w 80"/>
                <a:gd name="T3" fmla="*/ 48 h 91"/>
                <a:gd name="T4" fmla="*/ 19 w 80"/>
                <a:gd name="T5" fmla="*/ 89 h 91"/>
                <a:gd name="T6" fmla="*/ 33 w 80"/>
                <a:gd name="T7" fmla="*/ 78 h 91"/>
                <a:gd name="T8" fmla="*/ 51 w 80"/>
                <a:gd name="T9" fmla="*/ 88 h 91"/>
                <a:gd name="T10" fmla="*/ 58 w 80"/>
                <a:gd name="T11" fmla="*/ 72 h 91"/>
                <a:gd name="T12" fmla="*/ 69 w 80"/>
                <a:gd name="T13" fmla="*/ 76 h 91"/>
                <a:gd name="T14" fmla="*/ 61 w 80"/>
                <a:gd name="T15" fmla="*/ 51 h 91"/>
                <a:gd name="T16" fmla="*/ 68 w 80"/>
                <a:gd name="T17" fmla="*/ 26 h 91"/>
                <a:gd name="T18" fmla="*/ 51 w 80"/>
                <a:gd name="T19" fmla="*/ 23 h 91"/>
                <a:gd name="T20" fmla="*/ 29 w 80"/>
                <a:gd name="T21" fmla="*/ 16 h 91"/>
                <a:gd name="T22" fmla="*/ 19 w 80"/>
                <a:gd name="T23" fmla="*/ 6 h 91"/>
                <a:gd name="T24" fmla="*/ 6 w 80"/>
                <a:gd name="T25" fmla="*/ 26 h 91"/>
                <a:gd name="T26" fmla="*/ 9 w 80"/>
                <a:gd name="T27" fmla="*/ 37 h 91"/>
                <a:gd name="T28" fmla="*/ 11 w 80"/>
                <a:gd name="T29" fmla="*/ 4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91">
                  <a:moveTo>
                    <a:pt x="11" y="44"/>
                  </a:moveTo>
                  <a:cubicBezTo>
                    <a:pt x="11" y="45"/>
                    <a:pt x="11" y="46"/>
                    <a:pt x="11" y="48"/>
                  </a:cubicBezTo>
                  <a:cubicBezTo>
                    <a:pt x="13" y="57"/>
                    <a:pt x="4" y="86"/>
                    <a:pt x="19" y="89"/>
                  </a:cubicBezTo>
                  <a:cubicBezTo>
                    <a:pt x="24" y="90"/>
                    <a:pt x="32" y="83"/>
                    <a:pt x="33" y="78"/>
                  </a:cubicBezTo>
                  <a:cubicBezTo>
                    <a:pt x="35" y="86"/>
                    <a:pt x="43" y="91"/>
                    <a:pt x="51" y="88"/>
                  </a:cubicBezTo>
                  <a:cubicBezTo>
                    <a:pt x="57" y="86"/>
                    <a:pt x="60" y="78"/>
                    <a:pt x="58" y="72"/>
                  </a:cubicBezTo>
                  <a:cubicBezTo>
                    <a:pt x="61" y="75"/>
                    <a:pt x="64" y="77"/>
                    <a:pt x="69" y="76"/>
                  </a:cubicBezTo>
                  <a:cubicBezTo>
                    <a:pt x="80" y="70"/>
                    <a:pt x="71" y="55"/>
                    <a:pt x="61" y="51"/>
                  </a:cubicBezTo>
                  <a:cubicBezTo>
                    <a:pt x="74" y="48"/>
                    <a:pt x="78" y="31"/>
                    <a:pt x="68" y="26"/>
                  </a:cubicBezTo>
                  <a:cubicBezTo>
                    <a:pt x="64" y="23"/>
                    <a:pt x="56" y="21"/>
                    <a:pt x="51" y="23"/>
                  </a:cubicBezTo>
                  <a:cubicBezTo>
                    <a:pt x="54" y="9"/>
                    <a:pt x="37" y="0"/>
                    <a:pt x="29" y="16"/>
                  </a:cubicBezTo>
                  <a:cubicBezTo>
                    <a:pt x="32" y="10"/>
                    <a:pt x="23" y="6"/>
                    <a:pt x="19" y="6"/>
                  </a:cubicBezTo>
                  <a:cubicBezTo>
                    <a:pt x="10" y="6"/>
                    <a:pt x="0" y="19"/>
                    <a:pt x="6" y="26"/>
                  </a:cubicBezTo>
                  <a:cubicBezTo>
                    <a:pt x="8" y="28"/>
                    <a:pt x="8" y="34"/>
                    <a:pt x="9" y="37"/>
                  </a:cubicBezTo>
                  <a:cubicBezTo>
                    <a:pt x="10" y="39"/>
                    <a:pt x="11" y="42"/>
                    <a:pt x="11" y="44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3" name="Freeform 511"/>
            <p:cNvSpPr>
              <a:spLocks noEditPoints="1"/>
            </p:cNvSpPr>
            <p:nvPr/>
          </p:nvSpPr>
          <p:spPr bwMode="auto">
            <a:xfrm>
              <a:off x="6554789" y="3109913"/>
              <a:ext cx="271463" cy="327025"/>
            </a:xfrm>
            <a:custGeom>
              <a:avLst/>
              <a:gdLst>
                <a:gd name="T0" fmla="*/ 6 w 72"/>
                <a:gd name="T1" fmla="*/ 68 h 87"/>
                <a:gd name="T2" fmla="*/ 7 w 72"/>
                <a:gd name="T3" fmla="*/ 44 h 87"/>
                <a:gd name="T4" fmla="*/ 6 w 72"/>
                <a:gd name="T5" fmla="*/ 41 h 87"/>
                <a:gd name="T6" fmla="*/ 7 w 72"/>
                <a:gd name="T7" fmla="*/ 40 h 87"/>
                <a:gd name="T8" fmla="*/ 5 w 72"/>
                <a:gd name="T9" fmla="*/ 34 h 87"/>
                <a:gd name="T10" fmla="*/ 0 w 72"/>
                <a:gd name="T11" fmla="*/ 17 h 87"/>
                <a:gd name="T12" fmla="*/ 16 w 72"/>
                <a:gd name="T13" fmla="*/ 0 h 87"/>
                <a:gd name="T14" fmla="*/ 28 w 72"/>
                <a:gd name="T15" fmla="*/ 7 h 87"/>
                <a:gd name="T16" fmla="*/ 38 w 72"/>
                <a:gd name="T17" fmla="*/ 2 h 87"/>
                <a:gd name="T18" fmla="*/ 50 w 72"/>
                <a:gd name="T19" fmla="*/ 17 h 87"/>
                <a:gd name="T20" fmla="*/ 53 w 72"/>
                <a:gd name="T21" fmla="*/ 17 h 87"/>
                <a:gd name="T22" fmla="*/ 72 w 72"/>
                <a:gd name="T23" fmla="*/ 32 h 87"/>
                <a:gd name="T24" fmla="*/ 62 w 72"/>
                <a:gd name="T25" fmla="*/ 48 h 87"/>
                <a:gd name="T26" fmla="*/ 66 w 72"/>
                <a:gd name="T27" fmla="*/ 73 h 87"/>
                <a:gd name="T28" fmla="*/ 63 w 72"/>
                <a:gd name="T29" fmla="*/ 74 h 87"/>
                <a:gd name="T30" fmla="*/ 57 w 72"/>
                <a:gd name="T31" fmla="*/ 72 h 87"/>
                <a:gd name="T32" fmla="*/ 48 w 72"/>
                <a:gd name="T33" fmla="*/ 86 h 87"/>
                <a:gd name="T34" fmla="*/ 30 w 72"/>
                <a:gd name="T35" fmla="*/ 78 h 87"/>
                <a:gd name="T36" fmla="*/ 17 w 72"/>
                <a:gd name="T37" fmla="*/ 87 h 87"/>
                <a:gd name="T38" fmla="*/ 16 w 72"/>
                <a:gd name="T39" fmla="*/ 86 h 87"/>
                <a:gd name="T40" fmla="*/ 9 w 72"/>
                <a:gd name="T41" fmla="*/ 41 h 87"/>
                <a:gd name="T42" fmla="*/ 10 w 72"/>
                <a:gd name="T43" fmla="*/ 47 h 87"/>
                <a:gd name="T44" fmla="*/ 9 w 72"/>
                <a:gd name="T45" fmla="*/ 68 h 87"/>
                <a:gd name="T46" fmla="*/ 17 w 72"/>
                <a:gd name="T47" fmla="*/ 84 h 87"/>
                <a:gd name="T48" fmla="*/ 28 w 72"/>
                <a:gd name="T49" fmla="*/ 74 h 87"/>
                <a:gd name="T50" fmla="*/ 31 w 72"/>
                <a:gd name="T51" fmla="*/ 74 h 87"/>
                <a:gd name="T52" fmla="*/ 43 w 72"/>
                <a:gd name="T53" fmla="*/ 83 h 87"/>
                <a:gd name="T54" fmla="*/ 54 w 72"/>
                <a:gd name="T55" fmla="*/ 72 h 87"/>
                <a:gd name="T56" fmla="*/ 53 w 72"/>
                <a:gd name="T57" fmla="*/ 69 h 87"/>
                <a:gd name="T58" fmla="*/ 56 w 72"/>
                <a:gd name="T59" fmla="*/ 67 h 87"/>
                <a:gd name="T60" fmla="*/ 63 w 72"/>
                <a:gd name="T61" fmla="*/ 71 h 87"/>
                <a:gd name="T62" fmla="*/ 69 w 72"/>
                <a:gd name="T63" fmla="*/ 64 h 87"/>
                <a:gd name="T64" fmla="*/ 57 w 72"/>
                <a:gd name="T65" fmla="*/ 49 h 87"/>
                <a:gd name="T66" fmla="*/ 57 w 72"/>
                <a:gd name="T67" fmla="*/ 46 h 87"/>
                <a:gd name="T68" fmla="*/ 69 w 72"/>
                <a:gd name="T69" fmla="*/ 32 h 87"/>
                <a:gd name="T70" fmla="*/ 64 w 72"/>
                <a:gd name="T71" fmla="*/ 24 h 87"/>
                <a:gd name="T72" fmla="*/ 49 w 72"/>
                <a:gd name="T73" fmla="*/ 21 h 87"/>
                <a:gd name="T74" fmla="*/ 47 w 72"/>
                <a:gd name="T75" fmla="*/ 21 h 87"/>
                <a:gd name="T76" fmla="*/ 47 w 72"/>
                <a:gd name="T77" fmla="*/ 16 h 87"/>
                <a:gd name="T78" fmla="*/ 38 w 72"/>
                <a:gd name="T79" fmla="*/ 5 h 87"/>
                <a:gd name="T80" fmla="*/ 28 w 72"/>
                <a:gd name="T81" fmla="*/ 13 h 87"/>
                <a:gd name="T82" fmla="*/ 28 w 72"/>
                <a:gd name="T83" fmla="*/ 13 h 87"/>
                <a:gd name="T84" fmla="*/ 27 w 72"/>
                <a:gd name="T85" fmla="*/ 13 h 87"/>
                <a:gd name="T86" fmla="*/ 27 w 72"/>
                <a:gd name="T87" fmla="*/ 13 h 87"/>
                <a:gd name="T88" fmla="*/ 27 w 72"/>
                <a:gd name="T89" fmla="*/ 13 h 87"/>
                <a:gd name="T90" fmla="*/ 27 w 72"/>
                <a:gd name="T91" fmla="*/ 13 h 87"/>
                <a:gd name="T92" fmla="*/ 27 w 72"/>
                <a:gd name="T93" fmla="*/ 13 h 87"/>
                <a:gd name="T94" fmla="*/ 27 w 72"/>
                <a:gd name="T95" fmla="*/ 13 h 87"/>
                <a:gd name="T96" fmla="*/ 27 w 72"/>
                <a:gd name="T97" fmla="*/ 13 h 87"/>
                <a:gd name="T98" fmla="*/ 27 w 72"/>
                <a:gd name="T99" fmla="*/ 13 h 87"/>
                <a:gd name="T100" fmla="*/ 26 w 72"/>
                <a:gd name="T101" fmla="*/ 14 h 87"/>
                <a:gd name="T102" fmla="*/ 26 w 72"/>
                <a:gd name="T103" fmla="*/ 13 h 87"/>
                <a:gd name="T104" fmla="*/ 25 w 72"/>
                <a:gd name="T105" fmla="*/ 13 h 87"/>
                <a:gd name="T106" fmla="*/ 25 w 72"/>
                <a:gd name="T107" fmla="*/ 13 h 87"/>
                <a:gd name="T108" fmla="*/ 25 w 72"/>
                <a:gd name="T109" fmla="*/ 11 h 87"/>
                <a:gd name="T110" fmla="*/ 25 w 72"/>
                <a:gd name="T111" fmla="*/ 11 h 87"/>
                <a:gd name="T112" fmla="*/ 22 w 72"/>
                <a:gd name="T113" fmla="*/ 5 h 87"/>
                <a:gd name="T114" fmla="*/ 16 w 72"/>
                <a:gd name="T115" fmla="*/ 3 h 87"/>
                <a:gd name="T116" fmla="*/ 3 w 72"/>
                <a:gd name="T117" fmla="*/ 17 h 87"/>
                <a:gd name="T118" fmla="*/ 8 w 72"/>
                <a:gd name="T119" fmla="*/ 32 h 87"/>
                <a:gd name="T120" fmla="*/ 10 w 72"/>
                <a:gd name="T121" fmla="*/ 40 h 87"/>
                <a:gd name="T122" fmla="*/ 8 w 72"/>
                <a:gd name="T123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" h="87">
                  <a:moveTo>
                    <a:pt x="16" y="86"/>
                  </a:moveTo>
                  <a:cubicBezTo>
                    <a:pt x="7" y="84"/>
                    <a:pt x="6" y="76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0"/>
                    <a:pt x="7" y="52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6"/>
                    <a:pt x="7" y="45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6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8"/>
                    <a:pt x="6" y="36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0"/>
                    <a:pt x="3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9"/>
                    <a:pt x="8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1"/>
                    <a:pt x="26" y="3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4"/>
                    <a:pt x="34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44" y="2"/>
                    <a:pt x="50" y="8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1" y="17"/>
                    <a:pt x="52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8" y="17"/>
                    <a:pt x="63" y="19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70" y="23"/>
                    <a:pt x="72" y="28"/>
                    <a:pt x="72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8"/>
                    <a:pt x="68" y="44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7" y="51"/>
                    <a:pt x="72" y="58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8"/>
                    <a:pt x="70" y="71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5" y="74"/>
                    <a:pt x="64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1" y="74"/>
                    <a:pt x="59" y="73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7"/>
                    <a:pt x="54" y="83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7" y="86"/>
                    <a:pt x="45" y="86"/>
                    <a:pt x="43" y="86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38" y="86"/>
                    <a:pt x="33" y="83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27" y="82"/>
                    <a:pt x="22" y="86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7" y="87"/>
                    <a:pt x="16" y="87"/>
                    <a:pt x="16" y="86"/>
                  </a:cubicBezTo>
                  <a:close/>
                  <a:moveTo>
                    <a:pt x="10" y="41"/>
                  </a:moveTo>
                  <a:cubicBezTo>
                    <a:pt x="10" y="41"/>
                    <a:pt x="9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10" y="4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0" y="46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53"/>
                    <a:pt x="9" y="61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76"/>
                    <a:pt x="10" y="82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1" y="84"/>
                    <a:pt x="28" y="78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3"/>
                    <a:pt x="29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1" y="73"/>
                    <a:pt x="31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3" y="80"/>
                    <a:pt x="38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5" y="83"/>
                    <a:pt x="46" y="83"/>
                    <a:pt x="47" y="83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51" y="81"/>
                    <a:pt x="54" y="76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1"/>
                    <a:pt x="54" y="70"/>
                    <a:pt x="53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8"/>
                    <a:pt x="53" y="67"/>
                    <a:pt x="54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5" y="66"/>
                    <a:pt x="55" y="67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8" y="69"/>
                    <a:pt x="60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1"/>
                    <a:pt x="64" y="71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8" y="69"/>
                    <a:pt x="69" y="67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58"/>
                    <a:pt x="63" y="51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6" y="48"/>
                    <a:pt x="56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65" y="44"/>
                    <a:pt x="69" y="38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28"/>
                    <a:pt x="67" y="25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2" y="22"/>
                    <a:pt x="57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1" y="20"/>
                    <a:pt x="50" y="20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0"/>
                    <a:pt x="47" y="20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8"/>
                    <a:pt x="47" y="17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9"/>
                    <a:pt x="42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4" y="5"/>
                    <a:pt x="30" y="7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8"/>
                    <a:pt x="24" y="7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4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0" y="3"/>
                    <a:pt x="3" y="11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9"/>
                    <a:pt x="3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4"/>
                    <a:pt x="6" y="30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4"/>
                    <a:pt x="10" y="37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0" y="41"/>
                    <a:pt x="10" y="41"/>
                    <a:pt x="10" y="4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4" name="Freeform 512"/>
            <p:cNvSpPr/>
            <p:nvPr/>
          </p:nvSpPr>
          <p:spPr bwMode="auto">
            <a:xfrm>
              <a:off x="5861051" y="2906713"/>
              <a:ext cx="366713" cy="312738"/>
            </a:xfrm>
            <a:custGeom>
              <a:avLst/>
              <a:gdLst>
                <a:gd name="T0" fmla="*/ 22 w 98"/>
                <a:gd name="T1" fmla="*/ 48 h 83"/>
                <a:gd name="T2" fmla="*/ 23 w 98"/>
                <a:gd name="T3" fmla="*/ 47 h 83"/>
                <a:gd name="T4" fmla="*/ 12 w 98"/>
                <a:gd name="T5" fmla="*/ 63 h 83"/>
                <a:gd name="T6" fmla="*/ 30 w 98"/>
                <a:gd name="T7" fmla="*/ 68 h 83"/>
                <a:gd name="T8" fmla="*/ 38 w 98"/>
                <a:gd name="T9" fmla="*/ 80 h 83"/>
                <a:gd name="T10" fmla="*/ 43 w 98"/>
                <a:gd name="T11" fmla="*/ 78 h 83"/>
                <a:gd name="T12" fmla="*/ 71 w 98"/>
                <a:gd name="T13" fmla="*/ 54 h 83"/>
                <a:gd name="T14" fmla="*/ 91 w 98"/>
                <a:gd name="T15" fmla="*/ 21 h 83"/>
                <a:gd name="T16" fmla="*/ 74 w 98"/>
                <a:gd name="T17" fmla="*/ 17 h 83"/>
                <a:gd name="T18" fmla="*/ 60 w 98"/>
                <a:gd name="T19" fmla="*/ 0 h 83"/>
                <a:gd name="T20" fmla="*/ 48 w 98"/>
                <a:gd name="T21" fmla="*/ 13 h 83"/>
                <a:gd name="T22" fmla="*/ 28 w 98"/>
                <a:gd name="T23" fmla="*/ 5 h 83"/>
                <a:gd name="T24" fmla="*/ 26 w 98"/>
                <a:gd name="T25" fmla="*/ 26 h 83"/>
                <a:gd name="T26" fmla="*/ 13 w 98"/>
                <a:gd name="T27" fmla="*/ 29 h 83"/>
                <a:gd name="T28" fmla="*/ 22 w 98"/>
                <a:gd name="T29" fmla="*/ 4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83">
                  <a:moveTo>
                    <a:pt x="22" y="48"/>
                  </a:moveTo>
                  <a:cubicBezTo>
                    <a:pt x="22" y="48"/>
                    <a:pt x="23" y="47"/>
                    <a:pt x="23" y="47"/>
                  </a:cubicBezTo>
                  <a:cubicBezTo>
                    <a:pt x="18" y="49"/>
                    <a:pt x="11" y="58"/>
                    <a:pt x="12" y="63"/>
                  </a:cubicBezTo>
                  <a:cubicBezTo>
                    <a:pt x="14" y="73"/>
                    <a:pt x="23" y="70"/>
                    <a:pt x="30" y="68"/>
                  </a:cubicBezTo>
                  <a:cubicBezTo>
                    <a:pt x="28" y="72"/>
                    <a:pt x="30" y="83"/>
                    <a:pt x="38" y="80"/>
                  </a:cubicBezTo>
                  <a:cubicBezTo>
                    <a:pt x="40" y="79"/>
                    <a:pt x="41" y="78"/>
                    <a:pt x="43" y="78"/>
                  </a:cubicBezTo>
                  <a:cubicBezTo>
                    <a:pt x="50" y="67"/>
                    <a:pt x="60" y="60"/>
                    <a:pt x="71" y="54"/>
                  </a:cubicBezTo>
                  <a:cubicBezTo>
                    <a:pt x="82" y="47"/>
                    <a:pt x="98" y="35"/>
                    <a:pt x="91" y="21"/>
                  </a:cubicBezTo>
                  <a:cubicBezTo>
                    <a:pt x="88" y="14"/>
                    <a:pt x="80" y="12"/>
                    <a:pt x="74" y="17"/>
                  </a:cubicBezTo>
                  <a:cubicBezTo>
                    <a:pt x="74" y="9"/>
                    <a:pt x="68" y="1"/>
                    <a:pt x="60" y="0"/>
                  </a:cubicBezTo>
                  <a:cubicBezTo>
                    <a:pt x="53" y="0"/>
                    <a:pt x="46" y="6"/>
                    <a:pt x="48" y="13"/>
                  </a:cubicBezTo>
                  <a:cubicBezTo>
                    <a:pt x="45" y="7"/>
                    <a:pt x="34" y="3"/>
                    <a:pt x="28" y="5"/>
                  </a:cubicBezTo>
                  <a:cubicBezTo>
                    <a:pt x="21" y="9"/>
                    <a:pt x="19" y="21"/>
                    <a:pt x="26" y="26"/>
                  </a:cubicBezTo>
                  <a:cubicBezTo>
                    <a:pt x="21" y="26"/>
                    <a:pt x="17" y="26"/>
                    <a:pt x="13" y="29"/>
                  </a:cubicBezTo>
                  <a:cubicBezTo>
                    <a:pt x="0" y="37"/>
                    <a:pt x="9" y="51"/>
                    <a:pt x="22" y="48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5" name="Freeform 513"/>
            <p:cNvSpPr>
              <a:spLocks noEditPoints="1"/>
            </p:cNvSpPr>
            <p:nvPr/>
          </p:nvSpPr>
          <p:spPr bwMode="auto">
            <a:xfrm>
              <a:off x="5878514" y="2903538"/>
              <a:ext cx="334963" cy="311150"/>
            </a:xfrm>
            <a:custGeom>
              <a:avLst/>
              <a:gdLst>
                <a:gd name="T0" fmla="*/ 23 w 89"/>
                <a:gd name="T1" fmla="*/ 71 h 83"/>
                <a:gd name="T2" fmla="*/ 6 w 89"/>
                <a:gd name="T3" fmla="*/ 65 h 83"/>
                <a:gd name="T4" fmla="*/ 6 w 89"/>
                <a:gd name="T5" fmla="*/ 63 h 83"/>
                <a:gd name="T6" fmla="*/ 0 w 89"/>
                <a:gd name="T7" fmla="*/ 39 h 83"/>
                <a:gd name="T8" fmla="*/ 7 w 89"/>
                <a:gd name="T9" fmla="*/ 28 h 83"/>
                <a:gd name="T10" fmla="*/ 17 w 89"/>
                <a:gd name="T11" fmla="*/ 26 h 83"/>
                <a:gd name="T12" fmla="*/ 23 w 89"/>
                <a:gd name="T13" fmla="*/ 5 h 83"/>
                <a:gd name="T14" fmla="*/ 27 w 89"/>
                <a:gd name="T15" fmla="*/ 4 h 83"/>
                <a:gd name="T16" fmla="*/ 42 w 89"/>
                <a:gd name="T17" fmla="*/ 10 h 83"/>
                <a:gd name="T18" fmla="*/ 55 w 89"/>
                <a:gd name="T19" fmla="*/ 0 h 83"/>
                <a:gd name="T20" fmla="*/ 70 w 89"/>
                <a:gd name="T21" fmla="*/ 15 h 83"/>
                <a:gd name="T22" fmla="*/ 76 w 89"/>
                <a:gd name="T23" fmla="*/ 14 h 83"/>
                <a:gd name="T24" fmla="*/ 89 w 89"/>
                <a:gd name="T25" fmla="*/ 29 h 83"/>
                <a:gd name="T26" fmla="*/ 67 w 89"/>
                <a:gd name="T27" fmla="*/ 56 h 83"/>
                <a:gd name="T28" fmla="*/ 38 w 89"/>
                <a:gd name="T29" fmla="*/ 80 h 83"/>
                <a:gd name="T30" fmla="*/ 34 w 89"/>
                <a:gd name="T31" fmla="*/ 82 h 83"/>
                <a:gd name="T32" fmla="*/ 23 w 89"/>
                <a:gd name="T33" fmla="*/ 72 h 83"/>
                <a:gd name="T34" fmla="*/ 26 w 89"/>
                <a:gd name="T35" fmla="*/ 69 h 83"/>
                <a:gd name="T36" fmla="*/ 27 w 89"/>
                <a:gd name="T37" fmla="*/ 78 h 83"/>
                <a:gd name="T38" fmla="*/ 30 w 89"/>
                <a:gd name="T39" fmla="*/ 80 h 83"/>
                <a:gd name="T40" fmla="*/ 37 w 89"/>
                <a:gd name="T41" fmla="*/ 77 h 83"/>
                <a:gd name="T42" fmla="*/ 66 w 89"/>
                <a:gd name="T43" fmla="*/ 53 h 83"/>
                <a:gd name="T44" fmla="*/ 85 w 89"/>
                <a:gd name="T45" fmla="*/ 22 h 83"/>
                <a:gd name="T46" fmla="*/ 76 w 89"/>
                <a:gd name="T47" fmla="*/ 17 h 83"/>
                <a:gd name="T48" fmla="*/ 68 w 89"/>
                <a:gd name="T49" fmla="*/ 19 h 83"/>
                <a:gd name="T50" fmla="*/ 68 w 89"/>
                <a:gd name="T51" fmla="*/ 18 h 83"/>
                <a:gd name="T52" fmla="*/ 55 w 89"/>
                <a:gd name="T53" fmla="*/ 3 h 83"/>
                <a:gd name="T54" fmla="*/ 44 w 89"/>
                <a:gd name="T55" fmla="*/ 12 h 83"/>
                <a:gd name="T56" fmla="*/ 44 w 89"/>
                <a:gd name="T57" fmla="*/ 15 h 83"/>
                <a:gd name="T58" fmla="*/ 42 w 89"/>
                <a:gd name="T59" fmla="*/ 15 h 83"/>
                <a:gd name="T60" fmla="*/ 24 w 89"/>
                <a:gd name="T61" fmla="*/ 7 h 83"/>
                <a:gd name="T62" fmla="*/ 18 w 89"/>
                <a:gd name="T63" fmla="*/ 18 h 83"/>
                <a:gd name="T64" fmla="*/ 22 w 89"/>
                <a:gd name="T65" fmla="*/ 28 h 83"/>
                <a:gd name="T66" fmla="*/ 20 w 89"/>
                <a:gd name="T67" fmla="*/ 29 h 83"/>
                <a:gd name="T68" fmla="*/ 9 w 89"/>
                <a:gd name="T69" fmla="*/ 31 h 83"/>
                <a:gd name="T70" fmla="*/ 3 w 89"/>
                <a:gd name="T71" fmla="*/ 39 h 83"/>
                <a:gd name="T72" fmla="*/ 17 w 89"/>
                <a:gd name="T73" fmla="*/ 47 h 83"/>
                <a:gd name="T74" fmla="*/ 17 w 89"/>
                <a:gd name="T75" fmla="*/ 47 h 83"/>
                <a:gd name="T76" fmla="*/ 17 w 89"/>
                <a:gd name="T77" fmla="*/ 47 h 83"/>
                <a:gd name="T78" fmla="*/ 19 w 89"/>
                <a:gd name="T79" fmla="*/ 48 h 83"/>
                <a:gd name="T80" fmla="*/ 18 w 89"/>
                <a:gd name="T81" fmla="*/ 50 h 83"/>
                <a:gd name="T82" fmla="*/ 18 w 89"/>
                <a:gd name="T83" fmla="*/ 50 h 83"/>
                <a:gd name="T84" fmla="*/ 9 w 89"/>
                <a:gd name="T85" fmla="*/ 63 h 83"/>
                <a:gd name="T86" fmla="*/ 9 w 89"/>
                <a:gd name="T87" fmla="*/ 64 h 83"/>
                <a:gd name="T88" fmla="*/ 24 w 89"/>
                <a:gd name="T89" fmla="*/ 67 h 83"/>
                <a:gd name="T90" fmla="*/ 25 w 89"/>
                <a:gd name="T91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9" h="83">
                  <a:moveTo>
                    <a:pt x="23" y="72"/>
                  </a:moveTo>
                  <a:cubicBezTo>
                    <a:pt x="23" y="72"/>
                    <a:pt x="23" y="71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0" y="72"/>
                    <a:pt x="18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2"/>
                    <a:pt x="7" y="70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4"/>
                    <a:pt x="6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59"/>
                    <a:pt x="8" y="54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5" y="50"/>
                    <a:pt x="0" y="45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5"/>
                    <a:pt x="3" y="31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1" y="27"/>
                    <a:pt x="14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4"/>
                    <a:pt x="15" y="21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3"/>
                    <a:pt x="18" y="7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4"/>
                    <a:pt x="25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32" y="4"/>
                    <a:pt x="38" y="6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4"/>
                    <a:pt x="49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63" y="1"/>
                    <a:pt x="69" y="7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4"/>
                    <a:pt x="74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81" y="14"/>
                    <a:pt x="85" y="16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9" y="24"/>
                    <a:pt x="89" y="26"/>
                    <a:pt x="89" y="29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41"/>
                    <a:pt x="76" y="50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56" y="62"/>
                    <a:pt x="46" y="69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8" y="80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6" y="80"/>
                    <a:pt x="36" y="81"/>
                    <a:pt x="34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2" y="83"/>
                    <a:pt x="31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5" y="83"/>
                    <a:pt x="23" y="77"/>
                    <a:pt x="23" y="72"/>
                  </a:cubicBezTo>
                  <a:close/>
                  <a:moveTo>
                    <a:pt x="26" y="67"/>
                  </a:moveTo>
                  <a:cubicBezTo>
                    <a:pt x="26" y="68"/>
                    <a:pt x="26" y="68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70"/>
                    <a:pt x="26" y="71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6" y="74"/>
                    <a:pt x="26" y="76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8" y="79"/>
                    <a:pt x="29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0"/>
                    <a:pt x="32" y="80"/>
                    <a:pt x="32" y="80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34" y="79"/>
                    <a:pt x="35" y="78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44" y="67"/>
                    <a:pt x="55" y="60"/>
                    <a:pt x="66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74" y="48"/>
                    <a:pt x="86" y="39"/>
                    <a:pt x="86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7"/>
                    <a:pt x="86" y="25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3" y="18"/>
                    <a:pt x="80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4" y="17"/>
                    <a:pt x="72" y="17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7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0"/>
                    <a:pt x="62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0" y="3"/>
                    <a:pt x="44" y="7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4" y="13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3" y="16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1"/>
                    <a:pt x="32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0" y="9"/>
                    <a:pt x="18" y="14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22"/>
                    <a:pt x="19" y="24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1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2" y="29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5" y="33"/>
                    <a:pt x="3" y="36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4"/>
                    <a:pt x="7" y="48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48"/>
                    <a:pt x="16" y="48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9" y="47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9"/>
                    <a:pt x="19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4" y="51"/>
                    <a:pt x="9" y="59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0" y="68"/>
                    <a:pt x="12" y="69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8" y="69"/>
                    <a:pt x="21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5" y="67"/>
                    <a:pt x="26" y="67"/>
                    <a:pt x="26" y="6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6" name="Freeform 514"/>
            <p:cNvSpPr/>
            <p:nvPr/>
          </p:nvSpPr>
          <p:spPr bwMode="auto">
            <a:xfrm>
              <a:off x="5916614" y="3225801"/>
              <a:ext cx="646113" cy="458788"/>
            </a:xfrm>
            <a:custGeom>
              <a:avLst/>
              <a:gdLst>
                <a:gd name="T0" fmla="*/ 10 w 172"/>
                <a:gd name="T1" fmla="*/ 27 h 122"/>
                <a:gd name="T2" fmla="*/ 72 w 172"/>
                <a:gd name="T3" fmla="*/ 113 h 122"/>
                <a:gd name="T4" fmla="*/ 152 w 172"/>
                <a:gd name="T5" fmla="*/ 86 h 122"/>
                <a:gd name="T6" fmla="*/ 156 w 172"/>
                <a:gd name="T7" fmla="*/ 88 h 122"/>
                <a:gd name="T8" fmla="*/ 170 w 172"/>
                <a:gd name="T9" fmla="*/ 81 h 122"/>
                <a:gd name="T10" fmla="*/ 165 w 172"/>
                <a:gd name="T11" fmla="*/ 67 h 122"/>
                <a:gd name="T12" fmla="*/ 165 w 172"/>
                <a:gd name="T13" fmla="*/ 67 h 122"/>
                <a:gd name="T14" fmla="*/ 154 w 172"/>
                <a:gd name="T15" fmla="*/ 58 h 122"/>
                <a:gd name="T16" fmla="*/ 131 w 172"/>
                <a:gd name="T17" fmla="*/ 0 h 122"/>
                <a:gd name="T18" fmla="*/ 32 w 172"/>
                <a:gd name="T19" fmla="*/ 8 h 122"/>
                <a:gd name="T20" fmla="*/ 20 w 172"/>
                <a:gd name="T21" fmla="*/ 5 h 122"/>
                <a:gd name="T22" fmla="*/ 17 w 172"/>
                <a:gd name="T23" fmla="*/ 4 h 122"/>
                <a:gd name="T24" fmla="*/ 10 w 172"/>
                <a:gd name="T25" fmla="*/ 2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122">
                  <a:moveTo>
                    <a:pt x="10" y="27"/>
                  </a:moveTo>
                  <a:cubicBezTo>
                    <a:pt x="0" y="71"/>
                    <a:pt x="27" y="102"/>
                    <a:pt x="72" y="113"/>
                  </a:cubicBezTo>
                  <a:cubicBezTo>
                    <a:pt x="106" y="122"/>
                    <a:pt x="133" y="110"/>
                    <a:pt x="152" y="86"/>
                  </a:cubicBezTo>
                  <a:cubicBezTo>
                    <a:pt x="153" y="87"/>
                    <a:pt x="154" y="87"/>
                    <a:pt x="156" y="88"/>
                  </a:cubicBezTo>
                  <a:cubicBezTo>
                    <a:pt x="162" y="90"/>
                    <a:pt x="168" y="87"/>
                    <a:pt x="170" y="81"/>
                  </a:cubicBezTo>
                  <a:cubicBezTo>
                    <a:pt x="172" y="76"/>
                    <a:pt x="170" y="70"/>
                    <a:pt x="165" y="67"/>
                  </a:cubicBezTo>
                  <a:cubicBezTo>
                    <a:pt x="165" y="67"/>
                    <a:pt x="165" y="67"/>
                    <a:pt x="165" y="67"/>
                  </a:cubicBezTo>
                  <a:cubicBezTo>
                    <a:pt x="162" y="63"/>
                    <a:pt x="158" y="62"/>
                    <a:pt x="154" y="58"/>
                  </a:cubicBezTo>
                  <a:cubicBezTo>
                    <a:pt x="139" y="41"/>
                    <a:pt x="134" y="22"/>
                    <a:pt x="131" y="0"/>
                  </a:cubicBezTo>
                  <a:cubicBezTo>
                    <a:pt x="100" y="11"/>
                    <a:pt x="64" y="13"/>
                    <a:pt x="32" y="8"/>
                  </a:cubicBezTo>
                  <a:cubicBezTo>
                    <a:pt x="29" y="8"/>
                    <a:pt x="24" y="6"/>
                    <a:pt x="20" y="5"/>
                  </a:cubicBezTo>
                  <a:cubicBezTo>
                    <a:pt x="19" y="5"/>
                    <a:pt x="18" y="4"/>
                    <a:pt x="17" y="4"/>
                  </a:cubicBezTo>
                  <a:cubicBezTo>
                    <a:pt x="17" y="4"/>
                    <a:pt x="12" y="16"/>
                    <a:pt x="10" y="27"/>
                  </a:cubicBez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7" name="Freeform 515"/>
            <p:cNvSpPr>
              <a:spLocks noEditPoints="1"/>
            </p:cNvSpPr>
            <p:nvPr/>
          </p:nvSpPr>
          <p:spPr bwMode="auto">
            <a:xfrm>
              <a:off x="5943601" y="3219451"/>
              <a:ext cx="619125" cy="446088"/>
            </a:xfrm>
            <a:custGeom>
              <a:avLst/>
              <a:gdLst>
                <a:gd name="T0" fmla="*/ 64 w 165"/>
                <a:gd name="T1" fmla="*/ 116 h 119"/>
                <a:gd name="T2" fmla="*/ 0 w 165"/>
                <a:gd name="T3" fmla="*/ 46 h 119"/>
                <a:gd name="T4" fmla="*/ 2 w 165"/>
                <a:gd name="T5" fmla="*/ 29 h 119"/>
                <a:gd name="T6" fmla="*/ 2 w 165"/>
                <a:gd name="T7" fmla="*/ 29 h 119"/>
                <a:gd name="T8" fmla="*/ 8 w 165"/>
                <a:gd name="T9" fmla="*/ 5 h 119"/>
                <a:gd name="T10" fmla="*/ 10 w 165"/>
                <a:gd name="T11" fmla="*/ 5 h 119"/>
                <a:gd name="T12" fmla="*/ 13 w 165"/>
                <a:gd name="T13" fmla="*/ 6 h 119"/>
                <a:gd name="T14" fmla="*/ 25 w 165"/>
                <a:gd name="T15" fmla="*/ 9 h 119"/>
                <a:gd name="T16" fmla="*/ 57 w 165"/>
                <a:gd name="T17" fmla="*/ 11 h 119"/>
                <a:gd name="T18" fmla="*/ 123 w 165"/>
                <a:gd name="T19" fmla="*/ 1 h 119"/>
                <a:gd name="T20" fmla="*/ 124 w 165"/>
                <a:gd name="T21" fmla="*/ 1 h 119"/>
                <a:gd name="T22" fmla="*/ 125 w 165"/>
                <a:gd name="T23" fmla="*/ 2 h 119"/>
                <a:gd name="T24" fmla="*/ 148 w 165"/>
                <a:gd name="T25" fmla="*/ 59 h 119"/>
                <a:gd name="T26" fmla="*/ 159 w 165"/>
                <a:gd name="T27" fmla="*/ 68 h 119"/>
                <a:gd name="T28" fmla="*/ 159 w 165"/>
                <a:gd name="T29" fmla="*/ 68 h 119"/>
                <a:gd name="T30" fmla="*/ 165 w 165"/>
                <a:gd name="T31" fmla="*/ 79 h 119"/>
                <a:gd name="T32" fmla="*/ 165 w 165"/>
                <a:gd name="T33" fmla="*/ 83 h 119"/>
                <a:gd name="T34" fmla="*/ 152 w 165"/>
                <a:gd name="T35" fmla="*/ 92 h 119"/>
                <a:gd name="T36" fmla="*/ 148 w 165"/>
                <a:gd name="T37" fmla="*/ 91 h 119"/>
                <a:gd name="T38" fmla="*/ 145 w 165"/>
                <a:gd name="T39" fmla="*/ 90 h 119"/>
                <a:gd name="T40" fmla="*/ 87 w 165"/>
                <a:gd name="T41" fmla="*/ 119 h 119"/>
                <a:gd name="T42" fmla="*/ 5 w 165"/>
                <a:gd name="T43" fmla="*/ 29 h 119"/>
                <a:gd name="T44" fmla="*/ 3 w 165"/>
                <a:gd name="T45" fmla="*/ 46 h 119"/>
                <a:gd name="T46" fmla="*/ 65 w 165"/>
                <a:gd name="T47" fmla="*/ 113 h 119"/>
                <a:gd name="T48" fmla="*/ 87 w 165"/>
                <a:gd name="T49" fmla="*/ 116 h 119"/>
                <a:gd name="T50" fmla="*/ 144 w 165"/>
                <a:gd name="T51" fmla="*/ 87 h 119"/>
                <a:gd name="T52" fmla="*/ 145 w 165"/>
                <a:gd name="T53" fmla="*/ 86 h 119"/>
                <a:gd name="T54" fmla="*/ 146 w 165"/>
                <a:gd name="T55" fmla="*/ 87 h 119"/>
                <a:gd name="T56" fmla="*/ 149 w 165"/>
                <a:gd name="T57" fmla="*/ 89 h 119"/>
                <a:gd name="T58" fmla="*/ 152 w 165"/>
                <a:gd name="T59" fmla="*/ 89 h 119"/>
                <a:gd name="T60" fmla="*/ 162 w 165"/>
                <a:gd name="T61" fmla="*/ 82 h 119"/>
                <a:gd name="T62" fmla="*/ 162 w 165"/>
                <a:gd name="T63" fmla="*/ 79 h 119"/>
                <a:gd name="T64" fmla="*/ 157 w 165"/>
                <a:gd name="T65" fmla="*/ 71 h 119"/>
                <a:gd name="T66" fmla="*/ 157 w 165"/>
                <a:gd name="T67" fmla="*/ 70 h 119"/>
                <a:gd name="T68" fmla="*/ 146 w 165"/>
                <a:gd name="T69" fmla="*/ 62 h 119"/>
                <a:gd name="T70" fmla="*/ 146 w 165"/>
                <a:gd name="T71" fmla="*/ 61 h 119"/>
                <a:gd name="T72" fmla="*/ 122 w 165"/>
                <a:gd name="T73" fmla="*/ 4 h 119"/>
                <a:gd name="T74" fmla="*/ 57 w 165"/>
                <a:gd name="T75" fmla="*/ 14 h 119"/>
                <a:gd name="T76" fmla="*/ 25 w 165"/>
                <a:gd name="T77" fmla="*/ 12 h 119"/>
                <a:gd name="T78" fmla="*/ 12 w 165"/>
                <a:gd name="T79" fmla="*/ 9 h 119"/>
                <a:gd name="T80" fmla="*/ 11 w 165"/>
                <a:gd name="T81" fmla="*/ 8 h 119"/>
                <a:gd name="T82" fmla="*/ 5 w 165"/>
                <a:gd name="T83" fmla="*/ 29 h 119"/>
                <a:gd name="T84" fmla="*/ 3 w 165"/>
                <a:gd name="T85" fmla="*/ 2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119">
                  <a:moveTo>
                    <a:pt x="87" y="119"/>
                  </a:moveTo>
                  <a:cubicBezTo>
                    <a:pt x="80" y="119"/>
                    <a:pt x="72" y="118"/>
                    <a:pt x="64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25" y="107"/>
                    <a:pt x="0" y="8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1"/>
                    <a:pt x="0" y="35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4" y="17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7"/>
                    <a:pt x="22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35" y="10"/>
                    <a:pt x="4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79" y="11"/>
                    <a:pt x="102" y="8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4" y="0"/>
                    <a:pt x="124" y="0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5" y="1"/>
                    <a:pt x="125" y="1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8" y="24"/>
                    <a:pt x="133" y="42"/>
                    <a:pt x="148" y="59"/>
                  </a:cubicBezTo>
                  <a:cubicBezTo>
                    <a:pt x="148" y="59"/>
                    <a:pt x="148" y="59"/>
                    <a:pt x="148" y="59"/>
                  </a:cubicBezTo>
                  <a:cubicBezTo>
                    <a:pt x="151" y="62"/>
                    <a:pt x="156" y="64"/>
                    <a:pt x="159" y="68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63" y="71"/>
                    <a:pt x="165" y="75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5" y="81"/>
                    <a:pt x="165" y="82"/>
                    <a:pt x="165" y="83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3" y="89"/>
                    <a:pt x="158" y="92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1" y="92"/>
                    <a:pt x="150" y="92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0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31" y="108"/>
                    <a:pt x="111" y="119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lose/>
                  <a:moveTo>
                    <a:pt x="5" y="29"/>
                  </a:moveTo>
                  <a:cubicBezTo>
                    <a:pt x="3" y="35"/>
                    <a:pt x="3" y="41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80"/>
                    <a:pt x="27" y="104"/>
                    <a:pt x="65" y="113"/>
                  </a:cubicBezTo>
                  <a:cubicBezTo>
                    <a:pt x="65" y="113"/>
                    <a:pt x="65" y="113"/>
                    <a:pt x="65" y="113"/>
                  </a:cubicBezTo>
                  <a:cubicBezTo>
                    <a:pt x="73" y="115"/>
                    <a:pt x="80" y="116"/>
                    <a:pt x="87" y="116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111" y="116"/>
                    <a:pt x="129" y="105"/>
                    <a:pt x="144" y="87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4" y="87"/>
                    <a:pt x="145" y="86"/>
                    <a:pt x="145" y="86"/>
                  </a:cubicBezTo>
                  <a:cubicBezTo>
                    <a:pt x="145" y="86"/>
                    <a:pt x="145" y="86"/>
                    <a:pt x="145" y="86"/>
                  </a:cubicBezTo>
                  <a:cubicBezTo>
                    <a:pt x="145" y="86"/>
                    <a:pt x="146" y="86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7" y="87"/>
                    <a:pt x="148" y="88"/>
                    <a:pt x="149" y="89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50" y="89"/>
                    <a:pt x="151" y="89"/>
                    <a:pt x="152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7" y="89"/>
                    <a:pt x="160" y="87"/>
                    <a:pt x="162" y="82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162" y="81"/>
                    <a:pt x="162" y="80"/>
                    <a:pt x="162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6"/>
                    <a:pt x="160" y="72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4" y="66"/>
                    <a:pt x="150" y="65"/>
                    <a:pt x="146" y="62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31" y="44"/>
                    <a:pt x="126" y="26"/>
                    <a:pt x="122" y="4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02" y="11"/>
                    <a:pt x="79" y="14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46" y="14"/>
                    <a:pt x="35" y="13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1" y="11"/>
                    <a:pt x="17" y="10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11"/>
                    <a:pt x="6" y="20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29"/>
                    <a:pt x="5" y="29"/>
                    <a:pt x="5" y="2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8" name="Freeform 516"/>
            <p:cNvSpPr/>
            <p:nvPr/>
          </p:nvSpPr>
          <p:spPr bwMode="auto">
            <a:xfrm>
              <a:off x="5924551" y="2978151"/>
              <a:ext cx="687388" cy="503238"/>
            </a:xfrm>
            <a:custGeom>
              <a:avLst/>
              <a:gdLst>
                <a:gd name="T0" fmla="*/ 161 w 183"/>
                <a:gd name="T1" fmla="*/ 132 h 134"/>
                <a:gd name="T2" fmla="*/ 174 w 183"/>
                <a:gd name="T3" fmla="*/ 120 h 134"/>
                <a:gd name="T4" fmla="*/ 167 w 183"/>
                <a:gd name="T5" fmla="*/ 47 h 134"/>
                <a:gd name="T6" fmla="*/ 76 w 183"/>
                <a:gd name="T7" fmla="*/ 8 h 134"/>
                <a:gd name="T8" fmla="*/ 13 w 183"/>
                <a:gd name="T9" fmla="*/ 71 h 134"/>
                <a:gd name="T10" fmla="*/ 77 w 183"/>
                <a:gd name="T11" fmla="*/ 77 h 134"/>
                <a:gd name="T12" fmla="*/ 128 w 183"/>
                <a:gd name="T13" fmla="*/ 68 h 134"/>
                <a:gd name="T14" fmla="*/ 144 w 183"/>
                <a:gd name="T15" fmla="*/ 116 h 134"/>
                <a:gd name="T16" fmla="*/ 161 w 183"/>
                <a:gd name="T17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134">
                  <a:moveTo>
                    <a:pt x="161" y="132"/>
                  </a:moveTo>
                  <a:cubicBezTo>
                    <a:pt x="167" y="134"/>
                    <a:pt x="172" y="125"/>
                    <a:pt x="174" y="120"/>
                  </a:cubicBezTo>
                  <a:cubicBezTo>
                    <a:pt x="183" y="99"/>
                    <a:pt x="183" y="65"/>
                    <a:pt x="167" y="47"/>
                  </a:cubicBezTo>
                  <a:cubicBezTo>
                    <a:pt x="153" y="18"/>
                    <a:pt x="106" y="0"/>
                    <a:pt x="76" y="8"/>
                  </a:cubicBezTo>
                  <a:cubicBezTo>
                    <a:pt x="76" y="8"/>
                    <a:pt x="0" y="14"/>
                    <a:pt x="13" y="71"/>
                  </a:cubicBezTo>
                  <a:cubicBezTo>
                    <a:pt x="13" y="71"/>
                    <a:pt x="36" y="81"/>
                    <a:pt x="77" y="77"/>
                  </a:cubicBezTo>
                  <a:cubicBezTo>
                    <a:pt x="118" y="73"/>
                    <a:pt x="128" y="68"/>
                    <a:pt x="128" y="68"/>
                  </a:cubicBezTo>
                  <a:cubicBezTo>
                    <a:pt x="128" y="68"/>
                    <a:pt x="130" y="95"/>
                    <a:pt x="144" y="116"/>
                  </a:cubicBezTo>
                  <a:cubicBezTo>
                    <a:pt x="144" y="116"/>
                    <a:pt x="151" y="129"/>
                    <a:pt x="161" y="132"/>
                  </a:cubicBezTo>
                  <a:close/>
                </a:path>
              </a:pathLst>
            </a:custGeom>
            <a:solidFill>
              <a:srgbClr val="CF93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59" name="Freeform 517"/>
            <p:cNvSpPr/>
            <p:nvPr/>
          </p:nvSpPr>
          <p:spPr bwMode="auto">
            <a:xfrm>
              <a:off x="5961064" y="2994026"/>
              <a:ext cx="642938" cy="487363"/>
            </a:xfrm>
            <a:custGeom>
              <a:avLst/>
              <a:gdLst>
                <a:gd name="T0" fmla="*/ 151 w 171"/>
                <a:gd name="T1" fmla="*/ 128 h 130"/>
                <a:gd name="T2" fmla="*/ 152 w 171"/>
                <a:gd name="T3" fmla="*/ 127 h 130"/>
                <a:gd name="T4" fmla="*/ 163 w 171"/>
                <a:gd name="T5" fmla="*/ 115 h 130"/>
                <a:gd name="T6" fmla="*/ 168 w 171"/>
                <a:gd name="T7" fmla="*/ 84 h 130"/>
                <a:gd name="T8" fmla="*/ 156 w 171"/>
                <a:gd name="T9" fmla="*/ 44 h 130"/>
                <a:gd name="T10" fmla="*/ 156 w 171"/>
                <a:gd name="T11" fmla="*/ 44 h 130"/>
                <a:gd name="T12" fmla="*/ 81 w 171"/>
                <a:gd name="T13" fmla="*/ 3 h 130"/>
                <a:gd name="T14" fmla="*/ 66 w 171"/>
                <a:gd name="T15" fmla="*/ 5 h 130"/>
                <a:gd name="T16" fmla="*/ 34 w 171"/>
                <a:gd name="T17" fmla="*/ 13 h 130"/>
                <a:gd name="T18" fmla="*/ 3 w 171"/>
                <a:gd name="T19" fmla="*/ 54 h 130"/>
                <a:gd name="T20" fmla="*/ 5 w 171"/>
                <a:gd name="T21" fmla="*/ 66 h 130"/>
                <a:gd name="T22" fmla="*/ 48 w 171"/>
                <a:gd name="T23" fmla="*/ 72 h 130"/>
                <a:gd name="T24" fmla="*/ 67 w 171"/>
                <a:gd name="T25" fmla="*/ 71 h 130"/>
                <a:gd name="T26" fmla="*/ 115 w 171"/>
                <a:gd name="T27" fmla="*/ 63 h 130"/>
                <a:gd name="T28" fmla="*/ 117 w 171"/>
                <a:gd name="T29" fmla="*/ 62 h 130"/>
                <a:gd name="T30" fmla="*/ 119 w 171"/>
                <a:gd name="T31" fmla="*/ 62 h 130"/>
                <a:gd name="T32" fmla="*/ 120 w 171"/>
                <a:gd name="T33" fmla="*/ 64 h 130"/>
                <a:gd name="T34" fmla="*/ 135 w 171"/>
                <a:gd name="T35" fmla="*/ 112 h 130"/>
                <a:gd name="T36" fmla="*/ 139 w 171"/>
                <a:gd name="T37" fmla="*/ 118 h 130"/>
                <a:gd name="T38" fmla="*/ 151 w 171"/>
                <a:gd name="T39" fmla="*/ 127 h 130"/>
                <a:gd name="T40" fmla="*/ 151 w 171"/>
                <a:gd name="T41" fmla="*/ 128 h 130"/>
                <a:gd name="T42" fmla="*/ 132 w 171"/>
                <a:gd name="T43" fmla="*/ 113 h 130"/>
                <a:gd name="T44" fmla="*/ 117 w 171"/>
                <a:gd name="T45" fmla="*/ 66 h 130"/>
                <a:gd name="T46" fmla="*/ 67 w 171"/>
                <a:gd name="T47" fmla="*/ 74 h 130"/>
                <a:gd name="T48" fmla="*/ 48 w 171"/>
                <a:gd name="T49" fmla="*/ 75 h 130"/>
                <a:gd name="T50" fmla="*/ 3 w 171"/>
                <a:gd name="T51" fmla="*/ 68 h 130"/>
                <a:gd name="T52" fmla="*/ 2 w 171"/>
                <a:gd name="T53" fmla="*/ 67 h 130"/>
                <a:gd name="T54" fmla="*/ 0 w 171"/>
                <a:gd name="T55" fmla="*/ 54 h 130"/>
                <a:gd name="T56" fmla="*/ 66 w 171"/>
                <a:gd name="T57" fmla="*/ 2 h 130"/>
                <a:gd name="T58" fmla="*/ 81 w 171"/>
                <a:gd name="T59" fmla="*/ 0 h 130"/>
                <a:gd name="T60" fmla="*/ 159 w 171"/>
                <a:gd name="T61" fmla="*/ 42 h 130"/>
                <a:gd name="T62" fmla="*/ 171 w 171"/>
                <a:gd name="T63" fmla="*/ 84 h 130"/>
                <a:gd name="T64" fmla="*/ 165 w 171"/>
                <a:gd name="T65" fmla="*/ 116 h 130"/>
                <a:gd name="T66" fmla="*/ 152 w 171"/>
                <a:gd name="T67" fmla="*/ 130 h 130"/>
                <a:gd name="T68" fmla="*/ 152 w 171"/>
                <a:gd name="T69" fmla="*/ 130 h 130"/>
                <a:gd name="T70" fmla="*/ 150 w 171"/>
                <a:gd name="T71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1" h="130">
                  <a:moveTo>
                    <a:pt x="150" y="130"/>
                  </a:moveTo>
                  <a:cubicBezTo>
                    <a:pt x="151" y="128"/>
                    <a:pt x="151" y="128"/>
                    <a:pt x="151" y="128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56" y="127"/>
                    <a:pt x="161" y="120"/>
                    <a:pt x="163" y="115"/>
                  </a:cubicBezTo>
                  <a:cubicBezTo>
                    <a:pt x="163" y="115"/>
                    <a:pt x="163" y="115"/>
                    <a:pt x="163" y="115"/>
                  </a:cubicBezTo>
                  <a:cubicBezTo>
                    <a:pt x="166" y="106"/>
                    <a:pt x="168" y="95"/>
                    <a:pt x="168" y="8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8" y="69"/>
                    <a:pt x="165" y="54"/>
                    <a:pt x="156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45" y="20"/>
                    <a:pt x="109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76" y="3"/>
                    <a:pt x="71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50" y="6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19" y="20"/>
                    <a:pt x="3" y="32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8"/>
                    <a:pt x="4" y="61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8" y="67"/>
                    <a:pt x="23" y="72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4" y="72"/>
                    <a:pt x="60" y="72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97" y="68"/>
                    <a:pt x="111" y="65"/>
                    <a:pt x="115" y="63"/>
                  </a:cubicBezTo>
                  <a:cubicBezTo>
                    <a:pt x="115" y="63"/>
                    <a:pt x="115" y="63"/>
                    <a:pt x="115" y="63"/>
                  </a:cubicBezTo>
                  <a:cubicBezTo>
                    <a:pt x="117" y="63"/>
                    <a:pt x="117" y="62"/>
                    <a:pt x="117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8" y="62"/>
                    <a:pt x="118" y="62"/>
                    <a:pt x="119" y="62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9" y="63"/>
                    <a:pt x="119" y="63"/>
                    <a:pt x="120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64"/>
                    <a:pt x="121" y="91"/>
                    <a:pt x="135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5" y="112"/>
                    <a:pt x="137" y="114"/>
                    <a:pt x="139" y="118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42" y="121"/>
                    <a:pt x="147" y="125"/>
                    <a:pt x="151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1" y="128"/>
                    <a:pt x="151" y="128"/>
                    <a:pt x="151" y="128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39" y="126"/>
                    <a:pt x="132" y="113"/>
                    <a:pt x="132" y="113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20" y="95"/>
                    <a:pt x="117" y="73"/>
                    <a:pt x="117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2" y="67"/>
                    <a:pt x="99" y="71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0" y="75"/>
                    <a:pt x="54" y="75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19" y="75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8"/>
                    <a:pt x="2" y="68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2"/>
                    <a:pt x="0" y="58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" y="8"/>
                    <a:pt x="63" y="2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70" y="1"/>
                    <a:pt x="76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10" y="0"/>
                    <a:pt x="146" y="17"/>
                    <a:pt x="159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68" y="53"/>
                    <a:pt x="171" y="69"/>
                    <a:pt x="171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96"/>
                    <a:pt x="169" y="107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3" y="121"/>
                    <a:pt x="159" y="130"/>
                    <a:pt x="152" y="130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2" y="130"/>
                    <a:pt x="152" y="130"/>
                    <a:pt x="152" y="130"/>
                  </a:cubicBezTo>
                  <a:cubicBezTo>
                    <a:pt x="152" y="130"/>
                    <a:pt x="151" y="130"/>
                    <a:pt x="150" y="13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0" name="Freeform 518"/>
            <p:cNvSpPr/>
            <p:nvPr/>
          </p:nvSpPr>
          <p:spPr bwMode="auto">
            <a:xfrm>
              <a:off x="5949951" y="3384551"/>
              <a:ext cx="65088" cy="85725"/>
            </a:xfrm>
            <a:custGeom>
              <a:avLst/>
              <a:gdLst>
                <a:gd name="T0" fmla="*/ 4 w 17"/>
                <a:gd name="T1" fmla="*/ 23 h 23"/>
                <a:gd name="T2" fmla="*/ 14 w 17"/>
                <a:gd name="T3" fmla="*/ 16 h 23"/>
                <a:gd name="T4" fmla="*/ 8 w 17"/>
                <a:gd name="T5" fmla="*/ 1 h 23"/>
                <a:gd name="T6" fmla="*/ 1 w 17"/>
                <a:gd name="T7" fmla="*/ 0 h 23"/>
                <a:gd name="T8" fmla="*/ 1 w 17"/>
                <a:gd name="T9" fmla="*/ 11 h 23"/>
                <a:gd name="T10" fmla="*/ 4 w 17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3">
                  <a:moveTo>
                    <a:pt x="4" y="23"/>
                  </a:moveTo>
                  <a:cubicBezTo>
                    <a:pt x="8" y="23"/>
                    <a:pt x="12" y="20"/>
                    <a:pt x="14" y="16"/>
                  </a:cubicBezTo>
                  <a:cubicBezTo>
                    <a:pt x="17" y="10"/>
                    <a:pt x="14" y="3"/>
                    <a:pt x="8" y="1"/>
                  </a:cubicBezTo>
                  <a:cubicBezTo>
                    <a:pt x="6" y="0"/>
                    <a:pt x="3" y="0"/>
                    <a:pt x="1" y="0"/>
                  </a:cubicBezTo>
                  <a:cubicBezTo>
                    <a:pt x="1" y="0"/>
                    <a:pt x="0" y="4"/>
                    <a:pt x="1" y="11"/>
                  </a:cubicBezTo>
                  <a:cubicBezTo>
                    <a:pt x="2" y="18"/>
                    <a:pt x="4" y="23"/>
                    <a:pt x="4" y="23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1" name="Freeform 519"/>
            <p:cNvSpPr/>
            <p:nvPr/>
          </p:nvSpPr>
          <p:spPr bwMode="auto">
            <a:xfrm>
              <a:off x="6270626" y="3516313"/>
              <a:ext cx="96838" cy="96838"/>
            </a:xfrm>
            <a:custGeom>
              <a:avLst/>
              <a:gdLst>
                <a:gd name="T0" fmla="*/ 24 w 26"/>
                <a:gd name="T1" fmla="*/ 17 h 26"/>
                <a:gd name="T2" fmla="*/ 9 w 26"/>
                <a:gd name="T3" fmla="*/ 23 h 26"/>
                <a:gd name="T4" fmla="*/ 3 w 26"/>
                <a:gd name="T5" fmla="*/ 8 h 26"/>
                <a:gd name="T6" fmla="*/ 18 w 26"/>
                <a:gd name="T7" fmla="*/ 2 h 26"/>
                <a:gd name="T8" fmla="*/ 24 w 26"/>
                <a:gd name="T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4" y="17"/>
                  </a:moveTo>
                  <a:cubicBezTo>
                    <a:pt x="21" y="23"/>
                    <a:pt x="15" y="26"/>
                    <a:pt x="9" y="23"/>
                  </a:cubicBezTo>
                  <a:cubicBezTo>
                    <a:pt x="3" y="21"/>
                    <a:pt x="0" y="14"/>
                    <a:pt x="3" y="8"/>
                  </a:cubicBezTo>
                  <a:cubicBezTo>
                    <a:pt x="5" y="2"/>
                    <a:pt x="12" y="0"/>
                    <a:pt x="18" y="2"/>
                  </a:cubicBezTo>
                  <a:cubicBezTo>
                    <a:pt x="24" y="5"/>
                    <a:pt x="26" y="11"/>
                    <a:pt x="24" y="17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2" name="Freeform 520"/>
            <p:cNvSpPr/>
            <p:nvPr/>
          </p:nvSpPr>
          <p:spPr bwMode="auto">
            <a:xfrm>
              <a:off x="6003926" y="3346451"/>
              <a:ext cx="55563" cy="63500"/>
            </a:xfrm>
            <a:custGeom>
              <a:avLst/>
              <a:gdLst>
                <a:gd name="T0" fmla="*/ 14 w 15"/>
                <a:gd name="T1" fmla="*/ 11 h 17"/>
                <a:gd name="T2" fmla="*/ 5 w 15"/>
                <a:gd name="T3" fmla="*/ 16 h 17"/>
                <a:gd name="T4" fmla="*/ 2 w 15"/>
                <a:gd name="T5" fmla="*/ 6 h 17"/>
                <a:gd name="T6" fmla="*/ 10 w 15"/>
                <a:gd name="T7" fmla="*/ 1 h 17"/>
                <a:gd name="T8" fmla="*/ 14 w 15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4" y="11"/>
                  </a:moveTo>
                  <a:cubicBezTo>
                    <a:pt x="12" y="15"/>
                    <a:pt x="8" y="17"/>
                    <a:pt x="5" y="16"/>
                  </a:cubicBezTo>
                  <a:cubicBezTo>
                    <a:pt x="2" y="14"/>
                    <a:pt x="0" y="10"/>
                    <a:pt x="2" y="6"/>
                  </a:cubicBezTo>
                  <a:cubicBezTo>
                    <a:pt x="3" y="2"/>
                    <a:pt x="7" y="0"/>
                    <a:pt x="10" y="1"/>
                  </a:cubicBezTo>
                  <a:cubicBezTo>
                    <a:pt x="14" y="3"/>
                    <a:pt x="15" y="7"/>
                    <a:pt x="1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3" name="Freeform 521"/>
            <p:cNvSpPr/>
            <p:nvPr/>
          </p:nvSpPr>
          <p:spPr bwMode="auto">
            <a:xfrm>
              <a:off x="6265864" y="3448051"/>
              <a:ext cx="57150" cy="63500"/>
            </a:xfrm>
            <a:custGeom>
              <a:avLst/>
              <a:gdLst>
                <a:gd name="T0" fmla="*/ 14 w 15"/>
                <a:gd name="T1" fmla="*/ 11 h 17"/>
                <a:gd name="T2" fmla="*/ 5 w 15"/>
                <a:gd name="T3" fmla="*/ 15 h 17"/>
                <a:gd name="T4" fmla="*/ 1 w 15"/>
                <a:gd name="T5" fmla="*/ 6 h 17"/>
                <a:gd name="T6" fmla="*/ 10 w 15"/>
                <a:gd name="T7" fmla="*/ 1 h 17"/>
                <a:gd name="T8" fmla="*/ 14 w 15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4" y="11"/>
                  </a:moveTo>
                  <a:cubicBezTo>
                    <a:pt x="12" y="15"/>
                    <a:pt x="8" y="17"/>
                    <a:pt x="5" y="15"/>
                  </a:cubicBezTo>
                  <a:cubicBezTo>
                    <a:pt x="1" y="14"/>
                    <a:pt x="0" y="10"/>
                    <a:pt x="1" y="6"/>
                  </a:cubicBezTo>
                  <a:cubicBezTo>
                    <a:pt x="3" y="2"/>
                    <a:pt x="7" y="0"/>
                    <a:pt x="10" y="1"/>
                  </a:cubicBezTo>
                  <a:cubicBezTo>
                    <a:pt x="14" y="2"/>
                    <a:pt x="15" y="7"/>
                    <a:pt x="1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4" name="Freeform 522"/>
            <p:cNvSpPr/>
            <p:nvPr/>
          </p:nvSpPr>
          <p:spPr bwMode="auto">
            <a:xfrm>
              <a:off x="6130926" y="3425826"/>
              <a:ext cx="49213" cy="33338"/>
            </a:xfrm>
            <a:custGeom>
              <a:avLst/>
              <a:gdLst>
                <a:gd name="T0" fmla="*/ 11 w 13"/>
                <a:gd name="T1" fmla="*/ 9 h 9"/>
                <a:gd name="T2" fmla="*/ 11 w 13"/>
                <a:gd name="T3" fmla="*/ 8 h 9"/>
                <a:gd name="T4" fmla="*/ 11 w 13"/>
                <a:gd name="T5" fmla="*/ 8 h 9"/>
                <a:gd name="T6" fmla="*/ 11 w 13"/>
                <a:gd name="T7" fmla="*/ 8 h 9"/>
                <a:gd name="T8" fmla="*/ 11 w 13"/>
                <a:gd name="T9" fmla="*/ 8 h 9"/>
                <a:gd name="T10" fmla="*/ 8 w 13"/>
                <a:gd name="T11" fmla="*/ 2 h 9"/>
                <a:gd name="T12" fmla="*/ 8 w 13"/>
                <a:gd name="T13" fmla="*/ 2 h 9"/>
                <a:gd name="T14" fmla="*/ 8 w 13"/>
                <a:gd name="T15" fmla="*/ 2 h 9"/>
                <a:gd name="T16" fmla="*/ 8 w 13"/>
                <a:gd name="T17" fmla="*/ 2 h 9"/>
                <a:gd name="T18" fmla="*/ 2 w 13"/>
                <a:gd name="T19" fmla="*/ 5 h 9"/>
                <a:gd name="T20" fmla="*/ 2 w 13"/>
                <a:gd name="T21" fmla="*/ 5 h 9"/>
                <a:gd name="T22" fmla="*/ 2 w 13"/>
                <a:gd name="T23" fmla="*/ 5 h 9"/>
                <a:gd name="T24" fmla="*/ 1 w 13"/>
                <a:gd name="T25" fmla="*/ 5 h 9"/>
                <a:gd name="T26" fmla="*/ 1 w 13"/>
                <a:gd name="T27" fmla="*/ 5 h 9"/>
                <a:gd name="T28" fmla="*/ 1 w 13"/>
                <a:gd name="T29" fmla="*/ 4 h 9"/>
                <a:gd name="T30" fmla="*/ 1 w 13"/>
                <a:gd name="T31" fmla="*/ 4 h 9"/>
                <a:gd name="T32" fmla="*/ 8 w 13"/>
                <a:gd name="T33" fmla="*/ 0 h 9"/>
                <a:gd name="T34" fmla="*/ 8 w 13"/>
                <a:gd name="T35" fmla="*/ 0 h 9"/>
                <a:gd name="T36" fmla="*/ 9 w 13"/>
                <a:gd name="T37" fmla="*/ 0 h 9"/>
                <a:gd name="T38" fmla="*/ 9 w 13"/>
                <a:gd name="T39" fmla="*/ 0 h 9"/>
                <a:gd name="T40" fmla="*/ 13 w 13"/>
                <a:gd name="T41" fmla="*/ 8 h 9"/>
                <a:gd name="T42" fmla="*/ 13 w 13"/>
                <a:gd name="T43" fmla="*/ 8 h 9"/>
                <a:gd name="T44" fmla="*/ 13 w 13"/>
                <a:gd name="T45" fmla="*/ 9 h 9"/>
                <a:gd name="T46" fmla="*/ 13 w 13"/>
                <a:gd name="T47" fmla="*/ 9 h 9"/>
                <a:gd name="T48" fmla="*/ 12 w 13"/>
                <a:gd name="T49" fmla="*/ 9 h 9"/>
                <a:gd name="T50" fmla="*/ 12 w 13"/>
                <a:gd name="T51" fmla="*/ 9 h 9"/>
                <a:gd name="T52" fmla="*/ 11 w 13"/>
                <a:gd name="T5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" h="9">
                  <a:moveTo>
                    <a:pt x="11" y="9"/>
                  </a:move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4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4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5" name="Freeform 523"/>
            <p:cNvSpPr/>
            <p:nvPr/>
          </p:nvSpPr>
          <p:spPr bwMode="auto">
            <a:xfrm>
              <a:off x="6062664" y="3475038"/>
              <a:ext cx="147638" cy="74613"/>
            </a:xfrm>
            <a:custGeom>
              <a:avLst/>
              <a:gdLst>
                <a:gd name="T0" fmla="*/ 0 w 39"/>
                <a:gd name="T1" fmla="*/ 2 h 20"/>
                <a:gd name="T2" fmla="*/ 1 w 39"/>
                <a:gd name="T3" fmla="*/ 0 h 20"/>
                <a:gd name="T4" fmla="*/ 1 w 39"/>
                <a:gd name="T5" fmla="*/ 0 h 20"/>
                <a:gd name="T6" fmla="*/ 3 w 39"/>
                <a:gd name="T7" fmla="*/ 1 h 20"/>
                <a:gd name="T8" fmla="*/ 3 w 39"/>
                <a:gd name="T9" fmla="*/ 1 h 20"/>
                <a:gd name="T10" fmla="*/ 23 w 39"/>
                <a:gd name="T11" fmla="*/ 17 h 20"/>
                <a:gd name="T12" fmla="*/ 23 w 39"/>
                <a:gd name="T13" fmla="*/ 17 h 20"/>
                <a:gd name="T14" fmla="*/ 37 w 39"/>
                <a:gd name="T15" fmla="*/ 14 h 20"/>
                <a:gd name="T16" fmla="*/ 37 w 39"/>
                <a:gd name="T17" fmla="*/ 14 h 20"/>
                <a:gd name="T18" fmla="*/ 39 w 39"/>
                <a:gd name="T19" fmla="*/ 15 h 20"/>
                <a:gd name="T20" fmla="*/ 39 w 39"/>
                <a:gd name="T21" fmla="*/ 15 h 20"/>
                <a:gd name="T22" fmla="*/ 38 w 39"/>
                <a:gd name="T23" fmla="*/ 17 h 20"/>
                <a:gd name="T24" fmla="*/ 38 w 39"/>
                <a:gd name="T25" fmla="*/ 17 h 20"/>
                <a:gd name="T26" fmla="*/ 23 w 39"/>
                <a:gd name="T27" fmla="*/ 20 h 20"/>
                <a:gd name="T28" fmla="*/ 23 w 39"/>
                <a:gd name="T29" fmla="*/ 20 h 20"/>
                <a:gd name="T30" fmla="*/ 0 w 39"/>
                <a:gd name="T3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20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8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7" y="17"/>
                    <a:pt x="32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8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6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2" y="19"/>
                    <a:pt x="28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5" y="2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6" name="Freeform 524"/>
            <p:cNvSpPr/>
            <p:nvPr/>
          </p:nvSpPr>
          <p:spPr bwMode="auto">
            <a:xfrm>
              <a:off x="6194426" y="3519488"/>
              <a:ext cx="22225" cy="26988"/>
            </a:xfrm>
            <a:custGeom>
              <a:avLst/>
              <a:gdLst>
                <a:gd name="T0" fmla="*/ 2 w 6"/>
                <a:gd name="T1" fmla="*/ 7 h 7"/>
                <a:gd name="T2" fmla="*/ 0 w 6"/>
                <a:gd name="T3" fmla="*/ 2 h 7"/>
                <a:gd name="T4" fmla="*/ 1 w 6"/>
                <a:gd name="T5" fmla="*/ 0 h 7"/>
                <a:gd name="T6" fmla="*/ 1 w 6"/>
                <a:gd name="T7" fmla="*/ 0 h 7"/>
                <a:gd name="T8" fmla="*/ 3 w 6"/>
                <a:gd name="T9" fmla="*/ 1 h 7"/>
                <a:gd name="T10" fmla="*/ 3 w 6"/>
                <a:gd name="T11" fmla="*/ 1 h 7"/>
                <a:gd name="T12" fmla="*/ 5 w 6"/>
                <a:gd name="T13" fmla="*/ 5 h 7"/>
                <a:gd name="T14" fmla="*/ 4 w 6"/>
                <a:gd name="T15" fmla="*/ 7 h 7"/>
                <a:gd name="T16" fmla="*/ 4 w 6"/>
                <a:gd name="T17" fmla="*/ 7 h 7"/>
                <a:gd name="T18" fmla="*/ 4 w 6"/>
                <a:gd name="T19" fmla="*/ 7 h 7"/>
                <a:gd name="T20" fmla="*/ 4 w 6"/>
                <a:gd name="T21" fmla="*/ 7 h 7"/>
                <a:gd name="T22" fmla="*/ 2 w 6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7" name="Freeform 525"/>
            <p:cNvSpPr/>
            <p:nvPr/>
          </p:nvSpPr>
          <p:spPr bwMode="auto">
            <a:xfrm>
              <a:off x="6051551" y="3470276"/>
              <a:ext cx="30163" cy="19050"/>
            </a:xfrm>
            <a:custGeom>
              <a:avLst/>
              <a:gdLst>
                <a:gd name="T0" fmla="*/ 0 w 8"/>
                <a:gd name="T1" fmla="*/ 4 h 5"/>
                <a:gd name="T2" fmla="*/ 1 w 8"/>
                <a:gd name="T3" fmla="*/ 2 h 5"/>
                <a:gd name="T4" fmla="*/ 1 w 8"/>
                <a:gd name="T5" fmla="*/ 2 h 5"/>
                <a:gd name="T6" fmla="*/ 5 w 8"/>
                <a:gd name="T7" fmla="*/ 0 h 5"/>
                <a:gd name="T8" fmla="*/ 7 w 8"/>
                <a:gd name="T9" fmla="*/ 1 h 5"/>
                <a:gd name="T10" fmla="*/ 7 w 8"/>
                <a:gd name="T11" fmla="*/ 1 h 5"/>
                <a:gd name="T12" fmla="*/ 7 w 8"/>
                <a:gd name="T13" fmla="*/ 3 h 5"/>
                <a:gd name="T14" fmla="*/ 7 w 8"/>
                <a:gd name="T15" fmla="*/ 3 h 5"/>
                <a:gd name="T16" fmla="*/ 2 w 8"/>
                <a:gd name="T17" fmla="*/ 5 h 5"/>
                <a:gd name="T18" fmla="*/ 2 w 8"/>
                <a:gd name="T19" fmla="*/ 5 h 5"/>
                <a:gd name="T20" fmla="*/ 2 w 8"/>
                <a:gd name="T21" fmla="*/ 5 h 5"/>
                <a:gd name="T22" fmla="*/ 0 w 8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0" y="3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8" name="Freeform 526"/>
            <p:cNvSpPr>
              <a:spLocks noEditPoints="1"/>
            </p:cNvSpPr>
            <p:nvPr/>
          </p:nvSpPr>
          <p:spPr bwMode="auto">
            <a:xfrm>
              <a:off x="5969001" y="3095626"/>
              <a:ext cx="538163" cy="149225"/>
            </a:xfrm>
            <a:custGeom>
              <a:avLst/>
              <a:gdLst>
                <a:gd name="T0" fmla="*/ 34 w 143"/>
                <a:gd name="T1" fmla="*/ 40 h 40"/>
                <a:gd name="T2" fmla="*/ 34 w 143"/>
                <a:gd name="T3" fmla="*/ 37 h 40"/>
                <a:gd name="T4" fmla="*/ 42 w 143"/>
                <a:gd name="T5" fmla="*/ 37 h 40"/>
                <a:gd name="T6" fmla="*/ 42 w 143"/>
                <a:gd name="T7" fmla="*/ 40 h 40"/>
                <a:gd name="T8" fmla="*/ 51 w 143"/>
                <a:gd name="T9" fmla="*/ 39 h 40"/>
                <a:gd name="T10" fmla="*/ 60 w 143"/>
                <a:gd name="T11" fmla="*/ 37 h 40"/>
                <a:gd name="T12" fmla="*/ 62 w 143"/>
                <a:gd name="T13" fmla="*/ 38 h 40"/>
                <a:gd name="T14" fmla="*/ 60 w 143"/>
                <a:gd name="T15" fmla="*/ 40 h 40"/>
                <a:gd name="T16" fmla="*/ 52 w 143"/>
                <a:gd name="T17" fmla="*/ 40 h 40"/>
                <a:gd name="T18" fmla="*/ 24 w 143"/>
                <a:gd name="T19" fmla="*/ 39 h 40"/>
                <a:gd name="T20" fmla="*/ 15 w 143"/>
                <a:gd name="T21" fmla="*/ 36 h 40"/>
                <a:gd name="T22" fmla="*/ 17 w 143"/>
                <a:gd name="T23" fmla="*/ 34 h 40"/>
                <a:gd name="T24" fmla="*/ 24 w 143"/>
                <a:gd name="T25" fmla="*/ 36 h 40"/>
                <a:gd name="T26" fmla="*/ 24 w 143"/>
                <a:gd name="T27" fmla="*/ 39 h 40"/>
                <a:gd name="T28" fmla="*/ 69 w 143"/>
                <a:gd name="T29" fmla="*/ 37 h 40"/>
                <a:gd name="T30" fmla="*/ 78 w 143"/>
                <a:gd name="T31" fmla="*/ 34 h 40"/>
                <a:gd name="T32" fmla="*/ 79 w 143"/>
                <a:gd name="T33" fmla="*/ 35 h 40"/>
                <a:gd name="T34" fmla="*/ 78 w 143"/>
                <a:gd name="T35" fmla="*/ 37 h 40"/>
                <a:gd name="T36" fmla="*/ 70 w 143"/>
                <a:gd name="T37" fmla="*/ 38 h 40"/>
                <a:gd name="T38" fmla="*/ 6 w 143"/>
                <a:gd name="T39" fmla="*/ 35 h 40"/>
                <a:gd name="T40" fmla="*/ 0 w 143"/>
                <a:gd name="T41" fmla="*/ 32 h 40"/>
                <a:gd name="T42" fmla="*/ 2 w 143"/>
                <a:gd name="T43" fmla="*/ 31 h 40"/>
                <a:gd name="T44" fmla="*/ 8 w 143"/>
                <a:gd name="T45" fmla="*/ 34 h 40"/>
                <a:gd name="T46" fmla="*/ 7 w 143"/>
                <a:gd name="T47" fmla="*/ 35 h 40"/>
                <a:gd name="T48" fmla="*/ 87 w 143"/>
                <a:gd name="T49" fmla="*/ 31 h 40"/>
                <a:gd name="T50" fmla="*/ 95 w 143"/>
                <a:gd name="T51" fmla="*/ 29 h 40"/>
                <a:gd name="T52" fmla="*/ 97 w 143"/>
                <a:gd name="T53" fmla="*/ 30 h 40"/>
                <a:gd name="T54" fmla="*/ 88 w 143"/>
                <a:gd name="T55" fmla="*/ 34 h 40"/>
                <a:gd name="T56" fmla="*/ 88 w 143"/>
                <a:gd name="T57" fmla="*/ 34 h 40"/>
                <a:gd name="T58" fmla="*/ 104 w 143"/>
                <a:gd name="T59" fmla="*/ 25 h 40"/>
                <a:gd name="T60" fmla="*/ 111 w 143"/>
                <a:gd name="T61" fmla="*/ 22 h 40"/>
                <a:gd name="T62" fmla="*/ 112 w 143"/>
                <a:gd name="T63" fmla="*/ 24 h 40"/>
                <a:gd name="T64" fmla="*/ 105 w 143"/>
                <a:gd name="T65" fmla="*/ 28 h 40"/>
                <a:gd name="T66" fmla="*/ 103 w 143"/>
                <a:gd name="T67" fmla="*/ 27 h 40"/>
                <a:gd name="T68" fmla="*/ 120 w 143"/>
                <a:gd name="T69" fmla="*/ 17 h 40"/>
                <a:gd name="T70" fmla="*/ 128 w 143"/>
                <a:gd name="T71" fmla="*/ 13 h 40"/>
                <a:gd name="T72" fmla="*/ 128 w 143"/>
                <a:gd name="T73" fmla="*/ 15 h 40"/>
                <a:gd name="T74" fmla="*/ 120 w 143"/>
                <a:gd name="T75" fmla="*/ 20 h 40"/>
                <a:gd name="T76" fmla="*/ 134 w 143"/>
                <a:gd name="T77" fmla="*/ 9 h 40"/>
                <a:gd name="T78" fmla="*/ 140 w 143"/>
                <a:gd name="T79" fmla="*/ 1 h 40"/>
                <a:gd name="T80" fmla="*/ 142 w 143"/>
                <a:gd name="T81" fmla="*/ 1 h 40"/>
                <a:gd name="T82" fmla="*/ 142 w 143"/>
                <a:gd name="T83" fmla="*/ 3 h 40"/>
                <a:gd name="T84" fmla="*/ 135 w 143"/>
                <a:gd name="T8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3" h="40">
                  <a:moveTo>
                    <a:pt x="42" y="40"/>
                  </a:moveTo>
                  <a:cubicBezTo>
                    <a:pt x="40" y="40"/>
                    <a:pt x="37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39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7" y="37"/>
                    <a:pt x="40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7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9"/>
                    <a:pt x="43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lose/>
                  <a:moveTo>
                    <a:pt x="51" y="39"/>
                  </a:moveTo>
                  <a:cubicBezTo>
                    <a:pt x="51" y="38"/>
                    <a:pt x="51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5" y="37"/>
                    <a:pt x="57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1" y="36"/>
                    <a:pt x="62" y="37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9"/>
                    <a:pt x="61" y="39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8" y="40"/>
                    <a:pt x="55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40"/>
                    <a:pt x="51" y="39"/>
                    <a:pt x="51" y="39"/>
                  </a:cubicBezTo>
                  <a:close/>
                  <a:moveTo>
                    <a:pt x="24" y="39"/>
                  </a:moveTo>
                  <a:cubicBezTo>
                    <a:pt x="21" y="38"/>
                    <a:pt x="19" y="38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7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5"/>
                    <a:pt x="22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8"/>
                    <a:pt x="25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69" y="37"/>
                  </a:moveTo>
                  <a:cubicBezTo>
                    <a:pt x="68" y="36"/>
                    <a:pt x="69" y="35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3" y="35"/>
                    <a:pt x="75" y="34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8" y="34"/>
                    <a:pt x="79" y="3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6"/>
                    <a:pt x="79" y="37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6" y="37"/>
                    <a:pt x="73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69" y="38"/>
                    <a:pt x="69" y="38"/>
                    <a:pt x="69" y="37"/>
                  </a:cubicBezTo>
                  <a:close/>
                  <a:moveTo>
                    <a:pt x="6" y="35"/>
                  </a:moveTo>
                  <a:cubicBezTo>
                    <a:pt x="5" y="35"/>
                    <a:pt x="3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4" y="32"/>
                    <a:pt x="5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5"/>
                    <a:pt x="6" y="35"/>
                    <a:pt x="6" y="35"/>
                  </a:cubicBezTo>
                  <a:close/>
                  <a:moveTo>
                    <a:pt x="86" y="33"/>
                  </a:moveTo>
                  <a:cubicBezTo>
                    <a:pt x="86" y="32"/>
                    <a:pt x="86" y="32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90" y="31"/>
                    <a:pt x="92" y="30"/>
                    <a:pt x="95" y="29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6" y="29"/>
                    <a:pt x="96" y="29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1"/>
                    <a:pt x="97" y="31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3" y="33"/>
                    <a:pt x="91" y="33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7" y="34"/>
                    <a:pt x="86" y="34"/>
                    <a:pt x="86" y="33"/>
                  </a:cubicBezTo>
                  <a:close/>
                  <a:moveTo>
                    <a:pt x="103" y="27"/>
                  </a:moveTo>
                  <a:cubicBezTo>
                    <a:pt x="103" y="26"/>
                    <a:pt x="103" y="26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24"/>
                    <a:pt x="109" y="23"/>
                    <a:pt x="111" y="22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2" y="21"/>
                    <a:pt x="113" y="22"/>
                    <a:pt x="113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3" y="23"/>
                    <a:pt x="113" y="24"/>
                    <a:pt x="112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0" y="26"/>
                    <a:pt x="108" y="27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4" y="28"/>
                    <a:pt x="103" y="28"/>
                    <a:pt x="103" y="27"/>
                  </a:cubicBezTo>
                  <a:close/>
                  <a:moveTo>
                    <a:pt x="119" y="19"/>
                  </a:moveTo>
                  <a:cubicBezTo>
                    <a:pt x="119" y="18"/>
                    <a:pt x="119" y="17"/>
                    <a:pt x="120" y="17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22" y="15"/>
                    <a:pt x="124" y="14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7" y="12"/>
                    <a:pt x="128" y="12"/>
                    <a:pt x="128" y="13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9" y="14"/>
                    <a:pt x="129" y="15"/>
                    <a:pt x="128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16"/>
                    <a:pt x="124" y="18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20"/>
                    <a:pt x="121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19" y="19"/>
                    <a:pt x="119" y="19"/>
                  </a:cubicBezTo>
                  <a:close/>
                  <a:moveTo>
                    <a:pt x="134" y="9"/>
                  </a:moveTo>
                  <a:cubicBezTo>
                    <a:pt x="133" y="8"/>
                    <a:pt x="133" y="7"/>
                    <a:pt x="134" y="6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8" y="3"/>
                    <a:pt x="140" y="1"/>
                    <a:pt x="140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0" y="1"/>
                    <a:pt x="141" y="0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2"/>
                    <a:pt x="143" y="3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2" y="3"/>
                    <a:pt x="140" y="5"/>
                    <a:pt x="136" y="9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5" y="9"/>
                    <a:pt x="135" y="9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9"/>
                    <a:pt x="134" y="9"/>
                    <a:pt x="134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69" name="Freeform 527"/>
            <p:cNvSpPr>
              <a:spLocks noEditPoints="1"/>
            </p:cNvSpPr>
            <p:nvPr/>
          </p:nvSpPr>
          <p:spPr bwMode="auto">
            <a:xfrm>
              <a:off x="5995989" y="3087688"/>
              <a:ext cx="498475" cy="79375"/>
            </a:xfrm>
            <a:custGeom>
              <a:avLst/>
              <a:gdLst>
                <a:gd name="T0" fmla="*/ 54 w 133"/>
                <a:gd name="T1" fmla="*/ 20 h 21"/>
                <a:gd name="T2" fmla="*/ 52 w 133"/>
                <a:gd name="T3" fmla="*/ 19 h 21"/>
                <a:gd name="T4" fmla="*/ 54 w 133"/>
                <a:gd name="T5" fmla="*/ 17 h 21"/>
                <a:gd name="T6" fmla="*/ 62 w 133"/>
                <a:gd name="T7" fmla="*/ 18 h 21"/>
                <a:gd name="T8" fmla="*/ 63 w 133"/>
                <a:gd name="T9" fmla="*/ 19 h 21"/>
                <a:gd name="T10" fmla="*/ 62 w 133"/>
                <a:gd name="T11" fmla="*/ 21 h 21"/>
                <a:gd name="T12" fmla="*/ 70 w 133"/>
                <a:gd name="T13" fmla="*/ 19 h 21"/>
                <a:gd name="T14" fmla="*/ 72 w 133"/>
                <a:gd name="T15" fmla="*/ 17 h 21"/>
                <a:gd name="T16" fmla="*/ 80 w 133"/>
                <a:gd name="T17" fmla="*/ 17 h 21"/>
                <a:gd name="T18" fmla="*/ 81 w 133"/>
                <a:gd name="T19" fmla="*/ 18 h 21"/>
                <a:gd name="T20" fmla="*/ 80 w 133"/>
                <a:gd name="T21" fmla="*/ 20 h 21"/>
                <a:gd name="T22" fmla="*/ 72 w 133"/>
                <a:gd name="T23" fmla="*/ 20 h 21"/>
                <a:gd name="T24" fmla="*/ 72 w 133"/>
                <a:gd name="T25" fmla="*/ 20 h 21"/>
                <a:gd name="T26" fmla="*/ 44 w 133"/>
                <a:gd name="T27" fmla="*/ 19 h 21"/>
                <a:gd name="T28" fmla="*/ 36 w 133"/>
                <a:gd name="T29" fmla="*/ 18 h 21"/>
                <a:gd name="T30" fmla="*/ 35 w 133"/>
                <a:gd name="T31" fmla="*/ 17 h 21"/>
                <a:gd name="T32" fmla="*/ 36 w 133"/>
                <a:gd name="T33" fmla="*/ 15 h 21"/>
                <a:gd name="T34" fmla="*/ 44 w 133"/>
                <a:gd name="T35" fmla="*/ 17 h 21"/>
                <a:gd name="T36" fmla="*/ 45 w 133"/>
                <a:gd name="T37" fmla="*/ 18 h 21"/>
                <a:gd name="T38" fmla="*/ 44 w 133"/>
                <a:gd name="T39" fmla="*/ 19 h 21"/>
                <a:gd name="T40" fmla="*/ 44 w 133"/>
                <a:gd name="T41" fmla="*/ 19 h 21"/>
                <a:gd name="T42" fmla="*/ 90 w 133"/>
                <a:gd name="T43" fmla="*/ 15 h 21"/>
                <a:gd name="T44" fmla="*/ 97 w 133"/>
                <a:gd name="T45" fmla="*/ 13 h 21"/>
                <a:gd name="T46" fmla="*/ 99 w 133"/>
                <a:gd name="T47" fmla="*/ 14 h 21"/>
                <a:gd name="T48" fmla="*/ 98 w 133"/>
                <a:gd name="T49" fmla="*/ 16 h 21"/>
                <a:gd name="T50" fmla="*/ 90 w 133"/>
                <a:gd name="T51" fmla="*/ 18 h 21"/>
                <a:gd name="T52" fmla="*/ 90 w 133"/>
                <a:gd name="T53" fmla="*/ 18 h 21"/>
                <a:gd name="T54" fmla="*/ 90 w 133"/>
                <a:gd name="T55" fmla="*/ 18 h 21"/>
                <a:gd name="T56" fmla="*/ 26 w 133"/>
                <a:gd name="T57" fmla="*/ 16 h 21"/>
                <a:gd name="T58" fmla="*/ 18 w 133"/>
                <a:gd name="T59" fmla="*/ 14 h 21"/>
                <a:gd name="T60" fmla="*/ 17 w 133"/>
                <a:gd name="T61" fmla="*/ 12 h 21"/>
                <a:gd name="T62" fmla="*/ 19 w 133"/>
                <a:gd name="T63" fmla="*/ 11 h 21"/>
                <a:gd name="T64" fmla="*/ 27 w 133"/>
                <a:gd name="T65" fmla="*/ 13 h 21"/>
                <a:gd name="T66" fmla="*/ 28 w 133"/>
                <a:gd name="T67" fmla="*/ 15 h 21"/>
                <a:gd name="T68" fmla="*/ 26 w 133"/>
                <a:gd name="T69" fmla="*/ 16 h 21"/>
                <a:gd name="T70" fmla="*/ 106 w 133"/>
                <a:gd name="T71" fmla="*/ 12 h 21"/>
                <a:gd name="T72" fmla="*/ 107 w 133"/>
                <a:gd name="T73" fmla="*/ 11 h 21"/>
                <a:gd name="T74" fmla="*/ 114 w 133"/>
                <a:gd name="T75" fmla="*/ 8 h 21"/>
                <a:gd name="T76" fmla="*/ 116 w 133"/>
                <a:gd name="T77" fmla="*/ 9 h 21"/>
                <a:gd name="T78" fmla="*/ 115 w 133"/>
                <a:gd name="T79" fmla="*/ 11 h 21"/>
                <a:gd name="T80" fmla="*/ 108 w 133"/>
                <a:gd name="T81" fmla="*/ 13 h 21"/>
                <a:gd name="T82" fmla="*/ 107 w 133"/>
                <a:gd name="T83" fmla="*/ 13 h 21"/>
                <a:gd name="T84" fmla="*/ 8 w 133"/>
                <a:gd name="T85" fmla="*/ 11 h 21"/>
                <a:gd name="T86" fmla="*/ 1 w 133"/>
                <a:gd name="T87" fmla="*/ 8 h 21"/>
                <a:gd name="T88" fmla="*/ 0 w 133"/>
                <a:gd name="T89" fmla="*/ 6 h 21"/>
                <a:gd name="T90" fmla="*/ 2 w 133"/>
                <a:gd name="T91" fmla="*/ 5 h 21"/>
                <a:gd name="T92" fmla="*/ 10 w 133"/>
                <a:gd name="T93" fmla="*/ 8 h 21"/>
                <a:gd name="T94" fmla="*/ 10 w 133"/>
                <a:gd name="T95" fmla="*/ 10 h 21"/>
                <a:gd name="T96" fmla="*/ 9 w 133"/>
                <a:gd name="T97" fmla="*/ 11 h 21"/>
                <a:gd name="T98" fmla="*/ 122 w 133"/>
                <a:gd name="T99" fmla="*/ 6 h 21"/>
                <a:gd name="T100" fmla="*/ 123 w 133"/>
                <a:gd name="T101" fmla="*/ 4 h 21"/>
                <a:gd name="T102" fmla="*/ 130 w 133"/>
                <a:gd name="T103" fmla="*/ 0 h 21"/>
                <a:gd name="T104" fmla="*/ 132 w 133"/>
                <a:gd name="T105" fmla="*/ 1 h 21"/>
                <a:gd name="T106" fmla="*/ 132 w 133"/>
                <a:gd name="T107" fmla="*/ 3 h 21"/>
                <a:gd name="T108" fmla="*/ 124 w 133"/>
                <a:gd name="T109" fmla="*/ 7 h 21"/>
                <a:gd name="T110" fmla="*/ 124 w 133"/>
                <a:gd name="T111" fmla="*/ 7 h 21"/>
                <a:gd name="T112" fmla="*/ 122 w 133"/>
                <a:gd name="T11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3" h="21">
                  <a:moveTo>
                    <a:pt x="54" y="20"/>
                  </a:moveTo>
                  <a:cubicBezTo>
                    <a:pt x="54" y="20"/>
                    <a:pt x="54" y="20"/>
                    <a:pt x="54" y="20"/>
                  </a:cubicBezTo>
                  <a:cubicBezTo>
                    <a:pt x="53" y="20"/>
                    <a:pt x="52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3" y="18"/>
                    <a:pt x="53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7" y="18"/>
                    <a:pt x="59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3" y="18"/>
                    <a:pt x="63" y="18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20"/>
                    <a:pt x="63" y="21"/>
                    <a:pt x="62" y="21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59" y="21"/>
                    <a:pt x="56" y="21"/>
                    <a:pt x="54" y="20"/>
                  </a:cubicBezTo>
                  <a:close/>
                  <a:moveTo>
                    <a:pt x="70" y="19"/>
                  </a:moveTo>
                  <a:cubicBezTo>
                    <a:pt x="70" y="18"/>
                    <a:pt x="71" y="17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4" y="17"/>
                    <a:pt x="77" y="17"/>
                    <a:pt x="80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1" y="16"/>
                    <a:pt x="81" y="17"/>
                    <a:pt x="81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9"/>
                    <a:pt x="81" y="19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77" y="20"/>
                    <a:pt x="75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0" y="20"/>
                    <a:pt x="70" y="19"/>
                  </a:cubicBezTo>
                  <a:close/>
                  <a:moveTo>
                    <a:pt x="44" y="19"/>
                  </a:moveTo>
                  <a:cubicBezTo>
                    <a:pt x="41" y="19"/>
                    <a:pt x="38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8"/>
                    <a:pt x="34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9" y="16"/>
                    <a:pt x="41" y="16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5" y="17"/>
                    <a:pt x="46" y="17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9"/>
                    <a:pt x="45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lose/>
                  <a:moveTo>
                    <a:pt x="88" y="17"/>
                  </a:moveTo>
                  <a:cubicBezTo>
                    <a:pt x="88" y="16"/>
                    <a:pt x="89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2" y="15"/>
                    <a:pt x="95" y="14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8" y="13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5"/>
                    <a:pt x="99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7"/>
                    <a:pt x="93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9" y="18"/>
                    <a:pt x="88" y="18"/>
                    <a:pt x="88" y="17"/>
                  </a:cubicBezTo>
                  <a:close/>
                  <a:moveTo>
                    <a:pt x="26" y="16"/>
                  </a:moveTo>
                  <a:cubicBezTo>
                    <a:pt x="23" y="16"/>
                    <a:pt x="20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3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2"/>
                    <a:pt x="24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106" y="12"/>
                  </a:moveTo>
                  <a:cubicBezTo>
                    <a:pt x="106" y="12"/>
                    <a:pt x="106" y="11"/>
                    <a:pt x="107" y="11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9" y="10"/>
                    <a:pt x="112" y="9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5" y="8"/>
                    <a:pt x="116" y="8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116" y="10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3" y="12"/>
                    <a:pt x="110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6" y="13"/>
                    <a:pt x="106" y="12"/>
                  </a:cubicBezTo>
                  <a:close/>
                  <a:moveTo>
                    <a:pt x="8" y="11"/>
                  </a:moveTo>
                  <a:cubicBezTo>
                    <a:pt x="4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5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1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lose/>
                  <a:moveTo>
                    <a:pt x="122" y="6"/>
                  </a:moveTo>
                  <a:cubicBezTo>
                    <a:pt x="122" y="5"/>
                    <a:pt x="122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6" y="3"/>
                    <a:pt x="128" y="2"/>
                    <a:pt x="130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1" y="0"/>
                    <a:pt x="132" y="0"/>
                    <a:pt x="132" y="1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33" y="2"/>
                    <a:pt x="132" y="2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9" y="4"/>
                    <a:pt x="127" y="5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3" y="7"/>
                    <a:pt x="123" y="6"/>
                    <a:pt x="122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0" name="Freeform 528"/>
            <p:cNvSpPr>
              <a:spLocks noEditPoints="1"/>
            </p:cNvSpPr>
            <p:nvPr/>
          </p:nvSpPr>
          <p:spPr bwMode="auto">
            <a:xfrm>
              <a:off x="6442076" y="3132138"/>
              <a:ext cx="117475" cy="334963"/>
            </a:xfrm>
            <a:custGeom>
              <a:avLst/>
              <a:gdLst>
                <a:gd name="T0" fmla="*/ 24 w 31"/>
                <a:gd name="T1" fmla="*/ 86 h 89"/>
                <a:gd name="T2" fmla="*/ 24 w 31"/>
                <a:gd name="T3" fmla="*/ 84 h 89"/>
                <a:gd name="T4" fmla="*/ 26 w 31"/>
                <a:gd name="T5" fmla="*/ 83 h 89"/>
                <a:gd name="T6" fmla="*/ 30 w 31"/>
                <a:gd name="T7" fmla="*/ 87 h 89"/>
                <a:gd name="T8" fmla="*/ 30 w 31"/>
                <a:gd name="T9" fmla="*/ 89 h 89"/>
                <a:gd name="T10" fmla="*/ 29 w 31"/>
                <a:gd name="T11" fmla="*/ 89 h 89"/>
                <a:gd name="T12" fmla="*/ 28 w 31"/>
                <a:gd name="T13" fmla="*/ 89 h 89"/>
                <a:gd name="T14" fmla="*/ 12 w 31"/>
                <a:gd name="T15" fmla="*/ 72 h 89"/>
                <a:gd name="T16" fmla="*/ 12 w 31"/>
                <a:gd name="T17" fmla="*/ 70 h 89"/>
                <a:gd name="T18" fmla="*/ 14 w 31"/>
                <a:gd name="T19" fmla="*/ 70 h 89"/>
                <a:gd name="T20" fmla="*/ 19 w 31"/>
                <a:gd name="T21" fmla="*/ 77 h 89"/>
                <a:gd name="T22" fmla="*/ 19 w 31"/>
                <a:gd name="T23" fmla="*/ 79 h 89"/>
                <a:gd name="T24" fmla="*/ 18 w 31"/>
                <a:gd name="T25" fmla="*/ 79 h 89"/>
                <a:gd name="T26" fmla="*/ 17 w 31"/>
                <a:gd name="T27" fmla="*/ 79 h 89"/>
                <a:gd name="T28" fmla="*/ 4 w 31"/>
                <a:gd name="T29" fmla="*/ 56 h 89"/>
                <a:gd name="T30" fmla="*/ 4 w 31"/>
                <a:gd name="T31" fmla="*/ 54 h 89"/>
                <a:gd name="T32" fmla="*/ 6 w 31"/>
                <a:gd name="T33" fmla="*/ 55 h 89"/>
                <a:gd name="T34" fmla="*/ 9 w 31"/>
                <a:gd name="T35" fmla="*/ 62 h 89"/>
                <a:gd name="T36" fmla="*/ 8 w 31"/>
                <a:gd name="T37" fmla="*/ 64 h 89"/>
                <a:gd name="T38" fmla="*/ 8 w 31"/>
                <a:gd name="T39" fmla="*/ 64 h 89"/>
                <a:gd name="T40" fmla="*/ 7 w 31"/>
                <a:gd name="T41" fmla="*/ 63 h 89"/>
                <a:gd name="T42" fmla="*/ 0 w 31"/>
                <a:gd name="T43" fmla="*/ 37 h 89"/>
                <a:gd name="T44" fmla="*/ 0 w 31"/>
                <a:gd name="T45" fmla="*/ 37 h 89"/>
                <a:gd name="T46" fmla="*/ 2 w 31"/>
                <a:gd name="T47" fmla="*/ 36 h 89"/>
                <a:gd name="T48" fmla="*/ 3 w 31"/>
                <a:gd name="T49" fmla="*/ 37 h 89"/>
                <a:gd name="T50" fmla="*/ 4 w 31"/>
                <a:gd name="T51" fmla="*/ 45 h 89"/>
                <a:gd name="T52" fmla="*/ 3 w 31"/>
                <a:gd name="T53" fmla="*/ 47 h 89"/>
                <a:gd name="T54" fmla="*/ 3 w 31"/>
                <a:gd name="T55" fmla="*/ 47 h 89"/>
                <a:gd name="T56" fmla="*/ 2 w 31"/>
                <a:gd name="T57" fmla="*/ 29 h 89"/>
                <a:gd name="T58" fmla="*/ 0 w 31"/>
                <a:gd name="T59" fmla="*/ 27 h 89"/>
                <a:gd name="T60" fmla="*/ 1 w 31"/>
                <a:gd name="T61" fmla="*/ 19 h 89"/>
                <a:gd name="T62" fmla="*/ 3 w 31"/>
                <a:gd name="T63" fmla="*/ 18 h 89"/>
                <a:gd name="T64" fmla="*/ 4 w 31"/>
                <a:gd name="T65" fmla="*/ 20 h 89"/>
                <a:gd name="T66" fmla="*/ 3 w 31"/>
                <a:gd name="T67" fmla="*/ 28 h 89"/>
                <a:gd name="T68" fmla="*/ 2 w 31"/>
                <a:gd name="T69" fmla="*/ 29 h 89"/>
                <a:gd name="T70" fmla="*/ 4 w 31"/>
                <a:gd name="T71" fmla="*/ 11 h 89"/>
                <a:gd name="T72" fmla="*/ 3 w 31"/>
                <a:gd name="T73" fmla="*/ 9 h 89"/>
                <a:gd name="T74" fmla="*/ 6 w 31"/>
                <a:gd name="T75" fmla="*/ 1 h 89"/>
                <a:gd name="T76" fmla="*/ 8 w 31"/>
                <a:gd name="T77" fmla="*/ 1 h 89"/>
                <a:gd name="T78" fmla="*/ 9 w 31"/>
                <a:gd name="T79" fmla="*/ 3 h 89"/>
                <a:gd name="T80" fmla="*/ 6 w 31"/>
                <a:gd name="T81" fmla="*/ 10 h 89"/>
                <a:gd name="T82" fmla="*/ 5 w 31"/>
                <a:gd name="T83" fmla="*/ 11 h 89"/>
                <a:gd name="T84" fmla="*/ 4 w 31"/>
                <a:gd name="T85" fmla="*/ 1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89">
                  <a:moveTo>
                    <a:pt x="28" y="89"/>
                  </a:moveTo>
                  <a:cubicBezTo>
                    <a:pt x="26" y="88"/>
                    <a:pt x="25" y="87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3" y="85"/>
                    <a:pt x="23" y="84"/>
                    <a:pt x="24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3"/>
                    <a:pt x="25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7" y="85"/>
                    <a:pt x="28" y="86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7"/>
                    <a:pt x="31" y="88"/>
                    <a:pt x="30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29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89"/>
                    <a:pt x="28" y="89"/>
                    <a:pt x="28" y="89"/>
                  </a:cubicBezTo>
                  <a:close/>
                  <a:moveTo>
                    <a:pt x="17" y="79"/>
                  </a:moveTo>
                  <a:cubicBezTo>
                    <a:pt x="15" y="76"/>
                    <a:pt x="13" y="74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1"/>
                    <a:pt x="11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3" y="69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5" y="72"/>
                    <a:pt x="17" y="75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77"/>
                    <a:pt x="19" y="78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7" y="79"/>
                    <a:pt x="17" y="79"/>
                    <a:pt x="17" y="79"/>
                  </a:cubicBezTo>
                  <a:close/>
                  <a:moveTo>
                    <a:pt x="7" y="63"/>
                  </a:moveTo>
                  <a:cubicBezTo>
                    <a:pt x="5" y="61"/>
                    <a:pt x="4" y="58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3" y="55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3"/>
                    <a:pt x="6" y="54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7" y="57"/>
                    <a:pt x="8" y="59"/>
                    <a:pt x="9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0" y="63"/>
                    <a:pt x="9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7" y="64"/>
                    <a:pt x="7" y="64"/>
                    <a:pt x="7" y="63"/>
                  </a:cubicBezTo>
                  <a:close/>
                  <a:moveTo>
                    <a:pt x="1" y="46"/>
                  </a:moveTo>
                  <a:cubicBezTo>
                    <a:pt x="1" y="43"/>
                    <a:pt x="0" y="40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3" y="36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40"/>
                    <a:pt x="4" y="42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7"/>
                    <a:pt x="1" y="46"/>
                    <a:pt x="1" y="46"/>
                  </a:cubicBezTo>
                  <a:close/>
                  <a:moveTo>
                    <a:pt x="2" y="29"/>
                  </a:moveTo>
                  <a:cubicBezTo>
                    <a:pt x="1" y="29"/>
                    <a:pt x="0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2"/>
                    <a:pt x="3" y="25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lose/>
                  <a:moveTo>
                    <a:pt x="4" y="11"/>
                  </a:moveTo>
                  <a:cubicBezTo>
                    <a:pt x="4" y="11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4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5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1" name="Freeform 529"/>
            <p:cNvSpPr>
              <a:spLocks noEditPoints="1"/>
            </p:cNvSpPr>
            <p:nvPr/>
          </p:nvSpPr>
          <p:spPr bwMode="auto">
            <a:xfrm>
              <a:off x="6483351" y="3101976"/>
              <a:ext cx="87313" cy="290513"/>
            </a:xfrm>
            <a:custGeom>
              <a:avLst/>
              <a:gdLst>
                <a:gd name="T0" fmla="*/ 15 w 23"/>
                <a:gd name="T1" fmla="*/ 70 h 77"/>
                <a:gd name="T2" fmla="*/ 15 w 23"/>
                <a:gd name="T3" fmla="*/ 68 h 77"/>
                <a:gd name="T4" fmla="*/ 17 w 23"/>
                <a:gd name="T5" fmla="*/ 69 h 77"/>
                <a:gd name="T6" fmla="*/ 22 w 23"/>
                <a:gd name="T7" fmla="*/ 74 h 77"/>
                <a:gd name="T8" fmla="*/ 22 w 23"/>
                <a:gd name="T9" fmla="*/ 77 h 77"/>
                <a:gd name="T10" fmla="*/ 21 w 23"/>
                <a:gd name="T11" fmla="*/ 77 h 77"/>
                <a:gd name="T12" fmla="*/ 20 w 23"/>
                <a:gd name="T13" fmla="*/ 77 h 77"/>
                <a:gd name="T14" fmla="*/ 5 w 23"/>
                <a:gd name="T15" fmla="*/ 55 h 77"/>
                <a:gd name="T16" fmla="*/ 6 w 23"/>
                <a:gd name="T17" fmla="*/ 53 h 77"/>
                <a:gd name="T18" fmla="*/ 8 w 23"/>
                <a:gd name="T19" fmla="*/ 53 h 77"/>
                <a:gd name="T20" fmla="*/ 12 w 23"/>
                <a:gd name="T21" fmla="*/ 60 h 77"/>
                <a:gd name="T22" fmla="*/ 11 w 23"/>
                <a:gd name="T23" fmla="*/ 63 h 77"/>
                <a:gd name="T24" fmla="*/ 10 w 23"/>
                <a:gd name="T25" fmla="*/ 63 h 77"/>
                <a:gd name="T26" fmla="*/ 9 w 23"/>
                <a:gd name="T27" fmla="*/ 62 h 77"/>
                <a:gd name="T28" fmla="*/ 1 w 23"/>
                <a:gd name="T29" fmla="*/ 37 h 77"/>
                <a:gd name="T30" fmla="*/ 2 w 23"/>
                <a:gd name="T31" fmla="*/ 35 h 77"/>
                <a:gd name="T32" fmla="*/ 4 w 23"/>
                <a:gd name="T33" fmla="*/ 37 h 77"/>
                <a:gd name="T34" fmla="*/ 5 w 23"/>
                <a:gd name="T35" fmla="*/ 44 h 77"/>
                <a:gd name="T36" fmla="*/ 4 w 23"/>
                <a:gd name="T37" fmla="*/ 46 h 77"/>
                <a:gd name="T38" fmla="*/ 4 w 23"/>
                <a:gd name="T39" fmla="*/ 46 h 77"/>
                <a:gd name="T40" fmla="*/ 2 w 23"/>
                <a:gd name="T41" fmla="*/ 45 h 77"/>
                <a:gd name="T42" fmla="*/ 0 w 23"/>
                <a:gd name="T43" fmla="*/ 27 h 77"/>
                <a:gd name="T44" fmla="*/ 1 w 23"/>
                <a:gd name="T45" fmla="*/ 19 h 77"/>
                <a:gd name="T46" fmla="*/ 1 w 23"/>
                <a:gd name="T47" fmla="*/ 19 h 77"/>
                <a:gd name="T48" fmla="*/ 3 w 23"/>
                <a:gd name="T49" fmla="*/ 17 h 77"/>
                <a:gd name="T50" fmla="*/ 4 w 23"/>
                <a:gd name="T51" fmla="*/ 19 h 77"/>
                <a:gd name="T52" fmla="*/ 3 w 23"/>
                <a:gd name="T53" fmla="*/ 27 h 77"/>
                <a:gd name="T54" fmla="*/ 2 w 23"/>
                <a:gd name="T55" fmla="*/ 28 h 77"/>
                <a:gd name="T56" fmla="*/ 4 w 23"/>
                <a:gd name="T57" fmla="*/ 11 h 77"/>
                <a:gd name="T58" fmla="*/ 3 w 23"/>
                <a:gd name="T59" fmla="*/ 9 h 77"/>
                <a:gd name="T60" fmla="*/ 6 w 23"/>
                <a:gd name="T61" fmla="*/ 1 h 77"/>
                <a:gd name="T62" fmla="*/ 8 w 23"/>
                <a:gd name="T63" fmla="*/ 0 h 77"/>
                <a:gd name="T64" fmla="*/ 9 w 23"/>
                <a:gd name="T65" fmla="*/ 2 h 77"/>
                <a:gd name="T66" fmla="*/ 6 w 23"/>
                <a:gd name="T67" fmla="*/ 10 h 77"/>
                <a:gd name="T68" fmla="*/ 5 w 23"/>
                <a:gd name="T69" fmla="*/ 11 h 77"/>
                <a:gd name="T70" fmla="*/ 4 w 23"/>
                <a:gd name="T71" fmla="*/ 1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77">
                  <a:moveTo>
                    <a:pt x="20" y="77"/>
                  </a:moveTo>
                  <a:cubicBezTo>
                    <a:pt x="18" y="74"/>
                    <a:pt x="17" y="72"/>
                    <a:pt x="15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4" y="70"/>
                    <a:pt x="15" y="69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68"/>
                    <a:pt x="17" y="68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9" y="70"/>
                    <a:pt x="21" y="72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5"/>
                    <a:pt x="23" y="76"/>
                    <a:pt x="22" y="77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22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0" y="77"/>
                  </a:cubicBezTo>
                  <a:close/>
                  <a:moveTo>
                    <a:pt x="9" y="62"/>
                  </a:moveTo>
                  <a:cubicBezTo>
                    <a:pt x="8" y="60"/>
                    <a:pt x="6" y="57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7" y="52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9" y="56"/>
                    <a:pt x="10" y="58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1"/>
                    <a:pt x="12" y="62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9" y="62"/>
                    <a:pt x="9" y="62"/>
                  </a:cubicBezTo>
                  <a:close/>
                  <a:moveTo>
                    <a:pt x="2" y="45"/>
                  </a:moveTo>
                  <a:cubicBezTo>
                    <a:pt x="1" y="42"/>
                    <a:pt x="1" y="40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9"/>
                    <a:pt x="4" y="42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3" y="46"/>
                    <a:pt x="2" y="46"/>
                    <a:pt x="2" y="45"/>
                  </a:cubicBez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4"/>
                    <a:pt x="1" y="21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8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1"/>
                    <a:pt x="3" y="24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8"/>
                    <a:pt x="3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4" y="11"/>
                  </a:moveTo>
                  <a:cubicBezTo>
                    <a:pt x="4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4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5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2" name="Freeform 530"/>
            <p:cNvSpPr/>
            <p:nvPr/>
          </p:nvSpPr>
          <p:spPr bwMode="auto">
            <a:xfrm>
              <a:off x="5961064" y="2955926"/>
              <a:ext cx="184150" cy="187325"/>
            </a:xfrm>
            <a:custGeom>
              <a:avLst/>
              <a:gdLst>
                <a:gd name="T0" fmla="*/ 33 w 49"/>
                <a:gd name="T1" fmla="*/ 19 h 50"/>
                <a:gd name="T2" fmla="*/ 32 w 49"/>
                <a:gd name="T3" fmla="*/ 32 h 50"/>
                <a:gd name="T4" fmla="*/ 18 w 49"/>
                <a:gd name="T5" fmla="*/ 35 h 50"/>
                <a:gd name="T6" fmla="*/ 11 w 49"/>
                <a:gd name="T7" fmla="*/ 23 h 50"/>
                <a:gd name="T8" fmla="*/ 21 w 49"/>
                <a:gd name="T9" fmla="*/ 13 h 50"/>
                <a:gd name="T10" fmla="*/ 33 w 49"/>
                <a:gd name="T11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50">
                  <a:moveTo>
                    <a:pt x="33" y="19"/>
                  </a:moveTo>
                  <a:cubicBezTo>
                    <a:pt x="49" y="28"/>
                    <a:pt x="49" y="27"/>
                    <a:pt x="32" y="32"/>
                  </a:cubicBezTo>
                  <a:cubicBezTo>
                    <a:pt x="28" y="50"/>
                    <a:pt x="29" y="50"/>
                    <a:pt x="18" y="35"/>
                  </a:cubicBezTo>
                  <a:cubicBezTo>
                    <a:pt x="0" y="37"/>
                    <a:pt x="0" y="38"/>
                    <a:pt x="11" y="23"/>
                  </a:cubicBezTo>
                  <a:cubicBezTo>
                    <a:pt x="4" y="7"/>
                    <a:pt x="3" y="7"/>
                    <a:pt x="21" y="13"/>
                  </a:cubicBezTo>
                  <a:cubicBezTo>
                    <a:pt x="34" y="1"/>
                    <a:pt x="33" y="0"/>
                    <a:pt x="33" y="19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3" name="Freeform 531"/>
            <p:cNvSpPr>
              <a:spLocks noEditPoints="1"/>
            </p:cNvSpPr>
            <p:nvPr/>
          </p:nvSpPr>
          <p:spPr bwMode="auto">
            <a:xfrm>
              <a:off x="5969001" y="2967038"/>
              <a:ext cx="165100" cy="165100"/>
            </a:xfrm>
            <a:custGeom>
              <a:avLst/>
              <a:gdLst>
                <a:gd name="T0" fmla="*/ 15 w 44"/>
                <a:gd name="T1" fmla="*/ 34 h 44"/>
                <a:gd name="T2" fmla="*/ 5 w 44"/>
                <a:gd name="T3" fmla="*/ 35 h 44"/>
                <a:gd name="T4" fmla="*/ 2 w 44"/>
                <a:gd name="T5" fmla="*/ 34 h 44"/>
                <a:gd name="T6" fmla="*/ 0 w 44"/>
                <a:gd name="T7" fmla="*/ 32 h 44"/>
                <a:gd name="T8" fmla="*/ 8 w 44"/>
                <a:gd name="T9" fmla="*/ 20 h 44"/>
                <a:gd name="T10" fmla="*/ 3 w 44"/>
                <a:gd name="T11" fmla="*/ 7 h 44"/>
                <a:gd name="T12" fmla="*/ 4 w 44"/>
                <a:gd name="T13" fmla="*/ 5 h 44"/>
                <a:gd name="T14" fmla="*/ 6 w 44"/>
                <a:gd name="T15" fmla="*/ 5 h 44"/>
                <a:gd name="T16" fmla="*/ 18 w 44"/>
                <a:gd name="T17" fmla="*/ 8 h 44"/>
                <a:gd name="T18" fmla="*/ 30 w 44"/>
                <a:gd name="T19" fmla="*/ 0 h 44"/>
                <a:gd name="T20" fmla="*/ 32 w 44"/>
                <a:gd name="T21" fmla="*/ 2 h 44"/>
                <a:gd name="T22" fmla="*/ 33 w 44"/>
                <a:gd name="T23" fmla="*/ 8 h 44"/>
                <a:gd name="T24" fmla="*/ 33 w 44"/>
                <a:gd name="T25" fmla="*/ 15 h 44"/>
                <a:gd name="T26" fmla="*/ 41 w 44"/>
                <a:gd name="T27" fmla="*/ 19 h 44"/>
                <a:gd name="T28" fmla="*/ 44 w 44"/>
                <a:gd name="T29" fmla="*/ 24 h 44"/>
                <a:gd name="T30" fmla="*/ 40 w 44"/>
                <a:gd name="T31" fmla="*/ 27 h 44"/>
                <a:gd name="T32" fmla="*/ 31 w 44"/>
                <a:gd name="T33" fmla="*/ 30 h 44"/>
                <a:gd name="T34" fmla="*/ 29 w 44"/>
                <a:gd name="T35" fmla="*/ 40 h 44"/>
                <a:gd name="T36" fmla="*/ 25 w 44"/>
                <a:gd name="T37" fmla="*/ 44 h 44"/>
                <a:gd name="T38" fmla="*/ 21 w 44"/>
                <a:gd name="T39" fmla="*/ 41 h 44"/>
                <a:gd name="T40" fmla="*/ 25 w 44"/>
                <a:gd name="T41" fmla="*/ 41 h 44"/>
                <a:gd name="T42" fmla="*/ 25 w 44"/>
                <a:gd name="T43" fmla="*/ 41 h 44"/>
                <a:gd name="T44" fmla="*/ 26 w 44"/>
                <a:gd name="T45" fmla="*/ 39 h 44"/>
                <a:gd name="T46" fmla="*/ 28 w 44"/>
                <a:gd name="T47" fmla="*/ 29 h 44"/>
                <a:gd name="T48" fmla="*/ 29 w 44"/>
                <a:gd name="T49" fmla="*/ 28 h 44"/>
                <a:gd name="T50" fmla="*/ 41 w 44"/>
                <a:gd name="T51" fmla="*/ 24 h 44"/>
                <a:gd name="T52" fmla="*/ 41 w 44"/>
                <a:gd name="T53" fmla="*/ 23 h 44"/>
                <a:gd name="T54" fmla="*/ 39 w 44"/>
                <a:gd name="T55" fmla="*/ 22 h 44"/>
                <a:gd name="T56" fmla="*/ 30 w 44"/>
                <a:gd name="T57" fmla="*/ 17 h 44"/>
                <a:gd name="T58" fmla="*/ 30 w 44"/>
                <a:gd name="T59" fmla="*/ 15 h 44"/>
                <a:gd name="T60" fmla="*/ 30 w 44"/>
                <a:gd name="T61" fmla="*/ 8 h 44"/>
                <a:gd name="T62" fmla="*/ 29 w 44"/>
                <a:gd name="T63" fmla="*/ 3 h 44"/>
                <a:gd name="T64" fmla="*/ 27 w 44"/>
                <a:gd name="T65" fmla="*/ 5 h 44"/>
                <a:gd name="T66" fmla="*/ 20 w 44"/>
                <a:gd name="T67" fmla="*/ 11 h 44"/>
                <a:gd name="T68" fmla="*/ 18 w 44"/>
                <a:gd name="T69" fmla="*/ 11 h 44"/>
                <a:gd name="T70" fmla="*/ 6 w 44"/>
                <a:gd name="T71" fmla="*/ 8 h 44"/>
                <a:gd name="T72" fmla="*/ 6 w 44"/>
                <a:gd name="T73" fmla="*/ 8 h 44"/>
                <a:gd name="T74" fmla="*/ 11 w 44"/>
                <a:gd name="T75" fmla="*/ 19 h 44"/>
                <a:gd name="T76" fmla="*/ 10 w 44"/>
                <a:gd name="T77" fmla="*/ 21 h 44"/>
                <a:gd name="T78" fmla="*/ 3 w 44"/>
                <a:gd name="T79" fmla="*/ 31 h 44"/>
                <a:gd name="T80" fmla="*/ 5 w 44"/>
                <a:gd name="T81" fmla="*/ 32 h 44"/>
                <a:gd name="T82" fmla="*/ 16 w 44"/>
                <a:gd name="T83" fmla="*/ 31 h 44"/>
                <a:gd name="T84" fmla="*/ 16 w 44"/>
                <a:gd name="T85" fmla="*/ 31 h 44"/>
                <a:gd name="T86" fmla="*/ 17 w 44"/>
                <a:gd name="T8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44">
                  <a:moveTo>
                    <a:pt x="21" y="41"/>
                  </a:moveTo>
                  <a:cubicBezTo>
                    <a:pt x="19" y="39"/>
                    <a:pt x="18" y="37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0" y="34"/>
                    <a:pt x="7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3" y="35"/>
                    <a:pt x="3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29"/>
                    <a:pt x="3" y="26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13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12" y="6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4" y="3"/>
                    <a:pt x="27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4"/>
                    <a:pt x="33" y="5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10"/>
                    <a:pt x="33" y="12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6" y="17"/>
                    <a:pt x="39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21"/>
                    <a:pt x="44" y="22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6"/>
                    <a:pt x="42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8"/>
                    <a:pt x="35" y="29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5"/>
                    <a:pt x="29" y="38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2"/>
                    <a:pt x="28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3" y="44"/>
                    <a:pt x="22" y="43"/>
                    <a:pt x="21" y="41"/>
                  </a:cubicBezTo>
                  <a:close/>
                  <a:moveTo>
                    <a:pt x="17" y="31"/>
                  </a:moveTo>
                  <a:cubicBezTo>
                    <a:pt x="21" y="37"/>
                    <a:pt x="24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6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7"/>
                    <a:pt x="27" y="34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6" y="26"/>
                    <a:pt x="40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0" y="23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7" y="21"/>
                    <a:pt x="34" y="19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2"/>
                    <a:pt x="30" y="10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5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1" y="9"/>
                    <a:pt x="7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8" y="13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6" y="27"/>
                    <a:pt x="3" y="3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2"/>
                    <a:pt x="11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4" name="Freeform 532"/>
            <p:cNvSpPr/>
            <p:nvPr/>
          </p:nvSpPr>
          <p:spPr bwMode="auto">
            <a:xfrm>
              <a:off x="6532564" y="3151188"/>
              <a:ext cx="184150" cy="192088"/>
            </a:xfrm>
            <a:custGeom>
              <a:avLst/>
              <a:gdLst>
                <a:gd name="T0" fmla="*/ 18 w 49"/>
                <a:gd name="T1" fmla="*/ 15 h 51"/>
                <a:gd name="T2" fmla="*/ 10 w 49"/>
                <a:gd name="T3" fmla="*/ 26 h 51"/>
                <a:gd name="T4" fmla="*/ 19 w 49"/>
                <a:gd name="T5" fmla="*/ 37 h 51"/>
                <a:gd name="T6" fmla="*/ 32 w 49"/>
                <a:gd name="T7" fmla="*/ 32 h 51"/>
                <a:gd name="T8" fmla="*/ 31 w 49"/>
                <a:gd name="T9" fmla="*/ 18 h 51"/>
                <a:gd name="T10" fmla="*/ 18 w 49"/>
                <a:gd name="T11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51">
                  <a:moveTo>
                    <a:pt x="18" y="15"/>
                  </a:moveTo>
                  <a:cubicBezTo>
                    <a:pt x="0" y="12"/>
                    <a:pt x="0" y="11"/>
                    <a:pt x="10" y="26"/>
                  </a:cubicBezTo>
                  <a:cubicBezTo>
                    <a:pt x="2" y="43"/>
                    <a:pt x="1" y="42"/>
                    <a:pt x="19" y="37"/>
                  </a:cubicBezTo>
                  <a:cubicBezTo>
                    <a:pt x="32" y="50"/>
                    <a:pt x="31" y="51"/>
                    <a:pt x="32" y="32"/>
                  </a:cubicBezTo>
                  <a:cubicBezTo>
                    <a:pt x="48" y="24"/>
                    <a:pt x="49" y="25"/>
                    <a:pt x="31" y="18"/>
                  </a:cubicBezTo>
                  <a:cubicBezTo>
                    <a:pt x="28" y="0"/>
                    <a:pt x="29" y="0"/>
                    <a:pt x="18" y="15"/>
                  </a:cubicBezTo>
                  <a:close/>
                </a:path>
              </a:pathLst>
            </a:custGeom>
            <a:solidFill>
              <a:srgbClr val="FFE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5" name="Freeform 533"/>
            <p:cNvSpPr>
              <a:spLocks noEditPoints="1"/>
            </p:cNvSpPr>
            <p:nvPr/>
          </p:nvSpPr>
          <p:spPr bwMode="auto">
            <a:xfrm>
              <a:off x="6540501" y="3162301"/>
              <a:ext cx="165100" cy="169863"/>
            </a:xfrm>
            <a:custGeom>
              <a:avLst/>
              <a:gdLst>
                <a:gd name="T0" fmla="*/ 17 w 44"/>
                <a:gd name="T1" fmla="*/ 36 h 45"/>
                <a:gd name="T2" fmla="*/ 4 w 44"/>
                <a:gd name="T3" fmla="*/ 39 h 45"/>
                <a:gd name="T4" fmla="*/ 2 w 44"/>
                <a:gd name="T5" fmla="*/ 38 h 45"/>
                <a:gd name="T6" fmla="*/ 1 w 44"/>
                <a:gd name="T7" fmla="*/ 36 h 45"/>
                <a:gd name="T8" fmla="*/ 7 w 44"/>
                <a:gd name="T9" fmla="*/ 24 h 45"/>
                <a:gd name="T10" fmla="*/ 0 w 44"/>
                <a:gd name="T11" fmla="*/ 11 h 45"/>
                <a:gd name="T12" fmla="*/ 1 w 44"/>
                <a:gd name="T13" fmla="*/ 9 h 45"/>
                <a:gd name="T14" fmla="*/ 4 w 44"/>
                <a:gd name="T15" fmla="*/ 9 h 45"/>
                <a:gd name="T16" fmla="*/ 15 w 44"/>
                <a:gd name="T17" fmla="*/ 10 h 45"/>
                <a:gd name="T18" fmla="*/ 21 w 44"/>
                <a:gd name="T19" fmla="*/ 3 h 45"/>
                <a:gd name="T20" fmla="*/ 25 w 44"/>
                <a:gd name="T21" fmla="*/ 0 h 45"/>
                <a:gd name="T22" fmla="*/ 29 w 44"/>
                <a:gd name="T23" fmla="*/ 4 h 45"/>
                <a:gd name="T24" fmla="*/ 31 w 44"/>
                <a:gd name="T25" fmla="*/ 14 h 45"/>
                <a:gd name="T26" fmla="*/ 40 w 44"/>
                <a:gd name="T27" fmla="*/ 18 h 45"/>
                <a:gd name="T28" fmla="*/ 44 w 44"/>
                <a:gd name="T29" fmla="*/ 21 h 45"/>
                <a:gd name="T30" fmla="*/ 40 w 44"/>
                <a:gd name="T31" fmla="*/ 26 h 45"/>
                <a:gd name="T32" fmla="*/ 31 w 44"/>
                <a:gd name="T33" fmla="*/ 30 h 45"/>
                <a:gd name="T34" fmla="*/ 30 w 44"/>
                <a:gd name="T35" fmla="*/ 43 h 45"/>
                <a:gd name="T36" fmla="*/ 28 w 44"/>
                <a:gd name="T37" fmla="*/ 45 h 45"/>
                <a:gd name="T38" fmla="*/ 28 w 44"/>
                <a:gd name="T39" fmla="*/ 45 h 45"/>
                <a:gd name="T40" fmla="*/ 27 w 44"/>
                <a:gd name="T41" fmla="*/ 41 h 45"/>
                <a:gd name="T42" fmla="*/ 28 w 44"/>
                <a:gd name="T43" fmla="*/ 42 h 45"/>
                <a:gd name="T44" fmla="*/ 28 w 44"/>
                <a:gd name="T45" fmla="*/ 40 h 45"/>
                <a:gd name="T46" fmla="*/ 28 w 44"/>
                <a:gd name="T47" fmla="*/ 29 h 45"/>
                <a:gd name="T48" fmla="*/ 29 w 44"/>
                <a:gd name="T49" fmla="*/ 28 h 45"/>
                <a:gd name="T50" fmla="*/ 41 w 44"/>
                <a:gd name="T51" fmla="*/ 21 h 45"/>
                <a:gd name="T52" fmla="*/ 40 w 44"/>
                <a:gd name="T53" fmla="*/ 21 h 45"/>
                <a:gd name="T54" fmla="*/ 38 w 44"/>
                <a:gd name="T55" fmla="*/ 20 h 45"/>
                <a:gd name="T56" fmla="*/ 29 w 44"/>
                <a:gd name="T57" fmla="*/ 17 h 45"/>
                <a:gd name="T58" fmla="*/ 28 w 44"/>
                <a:gd name="T59" fmla="*/ 15 h 45"/>
                <a:gd name="T60" fmla="*/ 25 w 44"/>
                <a:gd name="T61" fmla="*/ 3 h 45"/>
                <a:gd name="T62" fmla="*/ 25 w 44"/>
                <a:gd name="T63" fmla="*/ 3 h 45"/>
                <a:gd name="T64" fmla="*/ 25 w 44"/>
                <a:gd name="T65" fmla="*/ 3 h 45"/>
                <a:gd name="T66" fmla="*/ 23 w 44"/>
                <a:gd name="T67" fmla="*/ 5 h 45"/>
                <a:gd name="T68" fmla="*/ 17 w 44"/>
                <a:gd name="T69" fmla="*/ 13 h 45"/>
                <a:gd name="T70" fmla="*/ 16 w 44"/>
                <a:gd name="T71" fmla="*/ 13 h 45"/>
                <a:gd name="T72" fmla="*/ 4 w 44"/>
                <a:gd name="T73" fmla="*/ 12 h 45"/>
                <a:gd name="T74" fmla="*/ 3 w 44"/>
                <a:gd name="T75" fmla="*/ 12 h 45"/>
                <a:gd name="T76" fmla="*/ 10 w 44"/>
                <a:gd name="T77" fmla="*/ 23 h 45"/>
                <a:gd name="T78" fmla="*/ 10 w 44"/>
                <a:gd name="T79" fmla="*/ 24 h 45"/>
                <a:gd name="T80" fmla="*/ 4 w 44"/>
                <a:gd name="T81" fmla="*/ 36 h 45"/>
                <a:gd name="T82" fmla="*/ 4 w 44"/>
                <a:gd name="T83" fmla="*/ 36 h 45"/>
                <a:gd name="T84" fmla="*/ 17 w 44"/>
                <a:gd name="T85" fmla="*/ 33 h 45"/>
                <a:gd name="T86" fmla="*/ 17 w 44"/>
                <a:gd name="T87" fmla="*/ 33 h 45"/>
                <a:gd name="T88" fmla="*/ 18 w 44"/>
                <a:gd name="T89" fmla="*/ 33 h 45"/>
                <a:gd name="T90" fmla="*/ 16 w 44"/>
                <a:gd name="T91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45">
                  <a:moveTo>
                    <a:pt x="28" y="45"/>
                  </a:moveTo>
                  <a:cubicBezTo>
                    <a:pt x="25" y="44"/>
                    <a:pt x="22" y="41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1" y="38"/>
                    <a:pt x="7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3" y="39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7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3" y="30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2" y="17"/>
                    <a:pt x="0" y="14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10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3" y="1"/>
                    <a:pt x="23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0"/>
                    <a:pt x="28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7"/>
                    <a:pt x="30" y="10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4" y="16"/>
                    <a:pt x="37" y="17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2" y="19"/>
                    <a:pt x="43" y="19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3" y="24"/>
                    <a:pt x="42" y="24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8" y="27"/>
                    <a:pt x="35" y="28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7"/>
                    <a:pt x="31" y="41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lose/>
                  <a:moveTo>
                    <a:pt x="18" y="33"/>
                  </a:moveTo>
                  <a:cubicBezTo>
                    <a:pt x="23" y="37"/>
                    <a:pt x="26" y="40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1"/>
                    <a:pt x="28" y="41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8"/>
                    <a:pt x="28" y="34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6" y="25"/>
                    <a:pt x="40" y="22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6" y="19"/>
                    <a:pt x="33" y="18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6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9"/>
                    <a:pt x="26" y="5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7"/>
                    <a:pt x="20" y="9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0" y="12"/>
                    <a:pt x="6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6" y="17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6" y="30"/>
                    <a:pt x="4" y="34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10" y="35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3"/>
                    <a:pt x="18" y="33"/>
                  </a:cubicBezTo>
                  <a:close/>
                  <a:moveTo>
                    <a:pt x="16" y="12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2"/>
                    <a:pt x="16" y="12"/>
                    <a:pt x="16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6" name="Freeform 534"/>
            <p:cNvSpPr/>
            <p:nvPr/>
          </p:nvSpPr>
          <p:spPr bwMode="auto">
            <a:xfrm>
              <a:off x="6161089" y="3805238"/>
              <a:ext cx="209550" cy="66675"/>
            </a:xfrm>
            <a:custGeom>
              <a:avLst/>
              <a:gdLst>
                <a:gd name="T0" fmla="*/ 3 w 56"/>
                <a:gd name="T1" fmla="*/ 4 h 18"/>
                <a:gd name="T2" fmla="*/ 0 w 56"/>
                <a:gd name="T3" fmla="*/ 13 h 18"/>
                <a:gd name="T4" fmla="*/ 56 w 56"/>
                <a:gd name="T5" fmla="*/ 9 h 18"/>
                <a:gd name="T6" fmla="*/ 51 w 56"/>
                <a:gd name="T7" fmla="*/ 0 h 18"/>
                <a:gd name="T8" fmla="*/ 3 w 56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8">
                  <a:moveTo>
                    <a:pt x="3" y="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5" y="18"/>
                    <a:pt x="56" y="9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27" y="8"/>
                    <a:pt x="3" y="4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7" name="Freeform 535"/>
            <p:cNvSpPr>
              <a:spLocks noEditPoints="1"/>
            </p:cNvSpPr>
            <p:nvPr/>
          </p:nvSpPr>
          <p:spPr bwMode="auto">
            <a:xfrm>
              <a:off x="6153151" y="3797301"/>
              <a:ext cx="225425" cy="68263"/>
            </a:xfrm>
            <a:custGeom>
              <a:avLst/>
              <a:gdLst>
                <a:gd name="T0" fmla="*/ 1 w 60"/>
                <a:gd name="T1" fmla="*/ 17 h 18"/>
                <a:gd name="T2" fmla="*/ 0 w 60"/>
                <a:gd name="T3" fmla="*/ 16 h 18"/>
                <a:gd name="T4" fmla="*/ 0 w 60"/>
                <a:gd name="T5" fmla="*/ 16 h 18"/>
                <a:gd name="T6" fmla="*/ 0 w 60"/>
                <a:gd name="T7" fmla="*/ 15 h 18"/>
                <a:gd name="T8" fmla="*/ 0 w 60"/>
                <a:gd name="T9" fmla="*/ 15 h 18"/>
                <a:gd name="T10" fmla="*/ 3 w 60"/>
                <a:gd name="T11" fmla="*/ 5 h 18"/>
                <a:gd name="T12" fmla="*/ 5 w 60"/>
                <a:gd name="T13" fmla="*/ 4 h 18"/>
                <a:gd name="T14" fmla="*/ 5 w 60"/>
                <a:gd name="T15" fmla="*/ 4 h 18"/>
                <a:gd name="T16" fmla="*/ 19 w 60"/>
                <a:gd name="T17" fmla="*/ 6 h 18"/>
                <a:gd name="T18" fmla="*/ 19 w 60"/>
                <a:gd name="T19" fmla="*/ 6 h 18"/>
                <a:gd name="T20" fmla="*/ 53 w 60"/>
                <a:gd name="T21" fmla="*/ 0 h 18"/>
                <a:gd name="T22" fmla="*/ 53 w 60"/>
                <a:gd name="T23" fmla="*/ 0 h 18"/>
                <a:gd name="T24" fmla="*/ 54 w 60"/>
                <a:gd name="T25" fmla="*/ 1 h 18"/>
                <a:gd name="T26" fmla="*/ 54 w 60"/>
                <a:gd name="T27" fmla="*/ 1 h 18"/>
                <a:gd name="T28" fmla="*/ 59 w 60"/>
                <a:gd name="T29" fmla="*/ 10 h 18"/>
                <a:gd name="T30" fmla="*/ 59 w 60"/>
                <a:gd name="T31" fmla="*/ 11 h 18"/>
                <a:gd name="T32" fmla="*/ 59 w 60"/>
                <a:gd name="T33" fmla="*/ 11 h 18"/>
                <a:gd name="T34" fmla="*/ 59 w 60"/>
                <a:gd name="T35" fmla="*/ 12 h 18"/>
                <a:gd name="T36" fmla="*/ 59 w 60"/>
                <a:gd name="T37" fmla="*/ 12 h 18"/>
                <a:gd name="T38" fmla="*/ 19 w 60"/>
                <a:gd name="T39" fmla="*/ 18 h 18"/>
                <a:gd name="T40" fmla="*/ 19 w 60"/>
                <a:gd name="T41" fmla="*/ 18 h 18"/>
                <a:gd name="T42" fmla="*/ 1 w 60"/>
                <a:gd name="T43" fmla="*/ 17 h 18"/>
                <a:gd name="T44" fmla="*/ 19 w 60"/>
                <a:gd name="T45" fmla="*/ 15 h 18"/>
                <a:gd name="T46" fmla="*/ 56 w 60"/>
                <a:gd name="T47" fmla="*/ 10 h 18"/>
                <a:gd name="T48" fmla="*/ 56 w 60"/>
                <a:gd name="T49" fmla="*/ 10 h 18"/>
                <a:gd name="T50" fmla="*/ 52 w 60"/>
                <a:gd name="T51" fmla="*/ 4 h 18"/>
                <a:gd name="T52" fmla="*/ 19 w 60"/>
                <a:gd name="T53" fmla="*/ 9 h 18"/>
                <a:gd name="T54" fmla="*/ 19 w 60"/>
                <a:gd name="T55" fmla="*/ 9 h 18"/>
                <a:gd name="T56" fmla="*/ 6 w 60"/>
                <a:gd name="T57" fmla="*/ 8 h 18"/>
                <a:gd name="T58" fmla="*/ 6 w 60"/>
                <a:gd name="T59" fmla="*/ 8 h 18"/>
                <a:gd name="T60" fmla="*/ 4 w 60"/>
                <a:gd name="T61" fmla="*/ 14 h 18"/>
                <a:gd name="T62" fmla="*/ 19 w 60"/>
                <a:gd name="T63" fmla="*/ 15 h 18"/>
                <a:gd name="T64" fmla="*/ 4 w 60"/>
                <a:gd name="T65" fmla="*/ 7 h 18"/>
                <a:gd name="T66" fmla="*/ 5 w 60"/>
                <a:gd name="T67" fmla="*/ 6 h 18"/>
                <a:gd name="T68" fmla="*/ 4 w 60"/>
                <a:gd name="T69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" h="18">
                  <a:moveTo>
                    <a:pt x="1" y="17"/>
                  </a:moveTo>
                  <a:cubicBezTo>
                    <a:pt x="1" y="17"/>
                    <a:pt x="1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0" y="5"/>
                    <a:pt x="15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38" y="6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43" y="17"/>
                    <a:pt x="30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8" y="18"/>
                    <a:pt x="1" y="17"/>
                    <a:pt x="1" y="17"/>
                  </a:cubicBezTo>
                  <a:close/>
                  <a:moveTo>
                    <a:pt x="19" y="15"/>
                  </a:moveTo>
                  <a:cubicBezTo>
                    <a:pt x="29" y="15"/>
                    <a:pt x="42" y="14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8" y="5"/>
                    <a:pt x="35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9"/>
                    <a:pt x="10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6" y="14"/>
                    <a:pt x="12" y="15"/>
                    <a:pt x="19" y="15"/>
                  </a:cubicBezTo>
                  <a:close/>
                  <a:moveTo>
                    <a:pt x="4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8" name="Freeform 536"/>
            <p:cNvSpPr/>
            <p:nvPr/>
          </p:nvSpPr>
          <p:spPr bwMode="auto">
            <a:xfrm>
              <a:off x="6183314" y="3797301"/>
              <a:ext cx="131763" cy="82550"/>
            </a:xfrm>
            <a:custGeom>
              <a:avLst/>
              <a:gdLst>
                <a:gd name="T0" fmla="*/ 38 w 83"/>
                <a:gd name="T1" fmla="*/ 17 h 52"/>
                <a:gd name="T2" fmla="*/ 10 w 83"/>
                <a:gd name="T3" fmla="*/ 0 h 52"/>
                <a:gd name="T4" fmla="*/ 0 w 83"/>
                <a:gd name="T5" fmla="*/ 38 h 52"/>
                <a:gd name="T6" fmla="*/ 38 w 83"/>
                <a:gd name="T7" fmla="*/ 38 h 52"/>
                <a:gd name="T8" fmla="*/ 50 w 83"/>
                <a:gd name="T9" fmla="*/ 38 h 52"/>
                <a:gd name="T10" fmla="*/ 81 w 83"/>
                <a:gd name="T11" fmla="*/ 52 h 52"/>
                <a:gd name="T12" fmla="*/ 83 w 83"/>
                <a:gd name="T13" fmla="*/ 9 h 52"/>
                <a:gd name="T14" fmla="*/ 52 w 83"/>
                <a:gd name="T15" fmla="*/ 19 h 52"/>
                <a:gd name="T16" fmla="*/ 38 w 83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52">
                  <a:moveTo>
                    <a:pt x="38" y="17"/>
                  </a:moveTo>
                  <a:lnTo>
                    <a:pt x="10" y="0"/>
                  </a:lnTo>
                  <a:lnTo>
                    <a:pt x="0" y="38"/>
                  </a:lnTo>
                  <a:lnTo>
                    <a:pt x="38" y="38"/>
                  </a:lnTo>
                  <a:lnTo>
                    <a:pt x="50" y="38"/>
                  </a:lnTo>
                  <a:lnTo>
                    <a:pt x="81" y="52"/>
                  </a:lnTo>
                  <a:lnTo>
                    <a:pt x="83" y="9"/>
                  </a:lnTo>
                  <a:lnTo>
                    <a:pt x="52" y="19"/>
                  </a:lnTo>
                  <a:lnTo>
                    <a:pt x="38" y="17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79" name="Freeform 537"/>
            <p:cNvSpPr>
              <a:spLocks noEditPoints="1"/>
            </p:cNvSpPr>
            <p:nvPr/>
          </p:nvSpPr>
          <p:spPr bwMode="auto">
            <a:xfrm>
              <a:off x="6175376" y="3794126"/>
              <a:ext cx="142875" cy="88900"/>
            </a:xfrm>
            <a:custGeom>
              <a:avLst/>
              <a:gdLst>
                <a:gd name="T0" fmla="*/ 35 w 38"/>
                <a:gd name="T1" fmla="*/ 24 h 24"/>
                <a:gd name="T2" fmla="*/ 23 w 38"/>
                <a:gd name="T3" fmla="*/ 19 h 24"/>
                <a:gd name="T4" fmla="*/ 18 w 38"/>
                <a:gd name="T5" fmla="*/ 18 h 24"/>
                <a:gd name="T6" fmla="*/ 2 w 38"/>
                <a:gd name="T7" fmla="*/ 19 h 24"/>
                <a:gd name="T8" fmla="*/ 1 w 38"/>
                <a:gd name="T9" fmla="*/ 18 h 24"/>
                <a:gd name="T10" fmla="*/ 1 w 38"/>
                <a:gd name="T11" fmla="*/ 18 h 24"/>
                <a:gd name="T12" fmla="*/ 1 w 38"/>
                <a:gd name="T13" fmla="*/ 17 h 24"/>
                <a:gd name="T14" fmla="*/ 1 w 38"/>
                <a:gd name="T15" fmla="*/ 17 h 24"/>
                <a:gd name="T16" fmla="*/ 4 w 38"/>
                <a:gd name="T17" fmla="*/ 1 h 24"/>
                <a:gd name="T18" fmla="*/ 5 w 38"/>
                <a:gd name="T19" fmla="*/ 0 h 24"/>
                <a:gd name="T20" fmla="*/ 5 w 38"/>
                <a:gd name="T21" fmla="*/ 0 h 24"/>
                <a:gd name="T22" fmla="*/ 7 w 38"/>
                <a:gd name="T23" fmla="*/ 0 h 24"/>
                <a:gd name="T24" fmla="*/ 7 w 38"/>
                <a:gd name="T25" fmla="*/ 0 h 24"/>
                <a:gd name="T26" fmla="*/ 19 w 38"/>
                <a:gd name="T27" fmla="*/ 7 h 24"/>
                <a:gd name="T28" fmla="*/ 24 w 38"/>
                <a:gd name="T29" fmla="*/ 7 h 24"/>
                <a:gd name="T30" fmla="*/ 36 w 38"/>
                <a:gd name="T31" fmla="*/ 4 h 24"/>
                <a:gd name="T32" fmla="*/ 38 w 38"/>
                <a:gd name="T33" fmla="*/ 4 h 24"/>
                <a:gd name="T34" fmla="*/ 38 w 38"/>
                <a:gd name="T35" fmla="*/ 4 h 24"/>
                <a:gd name="T36" fmla="*/ 38 w 38"/>
                <a:gd name="T37" fmla="*/ 6 h 24"/>
                <a:gd name="T38" fmla="*/ 38 w 38"/>
                <a:gd name="T39" fmla="*/ 6 h 24"/>
                <a:gd name="T40" fmla="*/ 37 w 38"/>
                <a:gd name="T41" fmla="*/ 23 h 24"/>
                <a:gd name="T42" fmla="*/ 37 w 38"/>
                <a:gd name="T43" fmla="*/ 24 h 24"/>
                <a:gd name="T44" fmla="*/ 37 w 38"/>
                <a:gd name="T45" fmla="*/ 24 h 24"/>
                <a:gd name="T46" fmla="*/ 36 w 38"/>
                <a:gd name="T47" fmla="*/ 24 h 24"/>
                <a:gd name="T48" fmla="*/ 36 w 38"/>
                <a:gd name="T49" fmla="*/ 24 h 24"/>
                <a:gd name="T50" fmla="*/ 35 w 38"/>
                <a:gd name="T51" fmla="*/ 24 h 24"/>
                <a:gd name="T52" fmla="*/ 18 w 38"/>
                <a:gd name="T53" fmla="*/ 15 h 24"/>
                <a:gd name="T54" fmla="*/ 23 w 38"/>
                <a:gd name="T55" fmla="*/ 16 h 24"/>
                <a:gd name="T56" fmla="*/ 24 w 38"/>
                <a:gd name="T57" fmla="*/ 16 h 24"/>
                <a:gd name="T58" fmla="*/ 34 w 38"/>
                <a:gd name="T59" fmla="*/ 20 h 24"/>
                <a:gd name="T60" fmla="*/ 35 w 38"/>
                <a:gd name="T61" fmla="*/ 7 h 24"/>
                <a:gd name="T62" fmla="*/ 25 w 38"/>
                <a:gd name="T63" fmla="*/ 10 h 24"/>
                <a:gd name="T64" fmla="*/ 24 w 38"/>
                <a:gd name="T65" fmla="*/ 10 h 24"/>
                <a:gd name="T66" fmla="*/ 18 w 38"/>
                <a:gd name="T67" fmla="*/ 10 h 24"/>
                <a:gd name="T68" fmla="*/ 18 w 38"/>
                <a:gd name="T69" fmla="*/ 8 h 24"/>
                <a:gd name="T70" fmla="*/ 19 w 38"/>
                <a:gd name="T71" fmla="*/ 7 h 24"/>
                <a:gd name="T72" fmla="*/ 18 w 38"/>
                <a:gd name="T73" fmla="*/ 8 h 24"/>
                <a:gd name="T74" fmla="*/ 18 w 38"/>
                <a:gd name="T75" fmla="*/ 10 h 24"/>
                <a:gd name="T76" fmla="*/ 18 w 38"/>
                <a:gd name="T77" fmla="*/ 9 h 24"/>
                <a:gd name="T78" fmla="*/ 7 w 38"/>
                <a:gd name="T79" fmla="*/ 4 h 24"/>
                <a:gd name="T80" fmla="*/ 4 w 38"/>
                <a:gd name="T81" fmla="*/ 16 h 24"/>
                <a:gd name="T82" fmla="*/ 18 w 38"/>
                <a:gd name="T83" fmla="*/ 15 h 24"/>
                <a:gd name="T84" fmla="*/ 18 w 38"/>
                <a:gd name="T8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" h="24">
                  <a:moveTo>
                    <a:pt x="35" y="24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5"/>
                    <a:pt x="38" y="5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5" y="24"/>
                    <a:pt x="35" y="24"/>
                  </a:cubicBezTo>
                  <a:close/>
                  <a:moveTo>
                    <a:pt x="18" y="15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0" name="Freeform 538"/>
            <p:cNvSpPr/>
            <p:nvPr/>
          </p:nvSpPr>
          <p:spPr bwMode="auto">
            <a:xfrm>
              <a:off x="6235701" y="3819526"/>
              <a:ext cx="38100" cy="41275"/>
            </a:xfrm>
            <a:custGeom>
              <a:avLst/>
              <a:gdLst>
                <a:gd name="T0" fmla="*/ 9 w 10"/>
                <a:gd name="T1" fmla="*/ 7 h 11"/>
                <a:gd name="T2" fmla="*/ 4 w 10"/>
                <a:gd name="T3" fmla="*/ 11 h 11"/>
                <a:gd name="T4" fmla="*/ 4 w 10"/>
                <a:gd name="T5" fmla="*/ 11 h 11"/>
                <a:gd name="T6" fmla="*/ 1 w 10"/>
                <a:gd name="T7" fmla="*/ 6 h 11"/>
                <a:gd name="T8" fmla="*/ 1 w 10"/>
                <a:gd name="T9" fmla="*/ 4 h 11"/>
                <a:gd name="T10" fmla="*/ 6 w 10"/>
                <a:gd name="T11" fmla="*/ 1 h 11"/>
                <a:gd name="T12" fmla="*/ 6 w 10"/>
                <a:gd name="T13" fmla="*/ 1 h 11"/>
                <a:gd name="T14" fmla="*/ 9 w 10"/>
                <a:gd name="T15" fmla="*/ 6 h 11"/>
                <a:gd name="T16" fmla="*/ 9 w 10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1">
                  <a:moveTo>
                    <a:pt x="9" y="7"/>
                  </a:moveTo>
                  <a:cubicBezTo>
                    <a:pt x="9" y="9"/>
                    <a:pt x="7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0"/>
                    <a:pt x="0" y="8"/>
                    <a:pt x="1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4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10" y="3"/>
                    <a:pt x="9" y="6"/>
                  </a:cubicBezTo>
                  <a:lnTo>
                    <a:pt x="9" y="7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1" name="Freeform 539"/>
            <p:cNvSpPr>
              <a:spLocks noEditPoints="1"/>
            </p:cNvSpPr>
            <p:nvPr/>
          </p:nvSpPr>
          <p:spPr bwMode="auto">
            <a:xfrm>
              <a:off x="6232526" y="3816351"/>
              <a:ext cx="44450" cy="49213"/>
            </a:xfrm>
            <a:custGeom>
              <a:avLst/>
              <a:gdLst>
                <a:gd name="T0" fmla="*/ 6 w 12"/>
                <a:gd name="T1" fmla="*/ 13 h 13"/>
                <a:gd name="T2" fmla="*/ 5 w 12"/>
                <a:gd name="T3" fmla="*/ 13 h 13"/>
                <a:gd name="T4" fmla="*/ 5 w 12"/>
                <a:gd name="T5" fmla="*/ 13 h 13"/>
                <a:gd name="T6" fmla="*/ 0 w 12"/>
                <a:gd name="T7" fmla="*/ 7 h 13"/>
                <a:gd name="T8" fmla="*/ 0 w 12"/>
                <a:gd name="T9" fmla="*/ 7 h 13"/>
                <a:gd name="T10" fmla="*/ 0 w 12"/>
                <a:gd name="T11" fmla="*/ 6 h 13"/>
                <a:gd name="T12" fmla="*/ 0 w 12"/>
                <a:gd name="T13" fmla="*/ 6 h 13"/>
                <a:gd name="T14" fmla="*/ 1 w 12"/>
                <a:gd name="T15" fmla="*/ 5 h 13"/>
                <a:gd name="T16" fmla="*/ 6 w 12"/>
                <a:gd name="T17" fmla="*/ 0 h 13"/>
                <a:gd name="T18" fmla="*/ 6 w 12"/>
                <a:gd name="T19" fmla="*/ 0 h 13"/>
                <a:gd name="T20" fmla="*/ 7 w 12"/>
                <a:gd name="T21" fmla="*/ 0 h 13"/>
                <a:gd name="T22" fmla="*/ 7 w 12"/>
                <a:gd name="T23" fmla="*/ 0 h 13"/>
                <a:gd name="T24" fmla="*/ 12 w 12"/>
                <a:gd name="T25" fmla="*/ 6 h 13"/>
                <a:gd name="T26" fmla="*/ 12 w 12"/>
                <a:gd name="T27" fmla="*/ 6 h 13"/>
                <a:gd name="T28" fmla="*/ 12 w 12"/>
                <a:gd name="T29" fmla="*/ 7 h 13"/>
                <a:gd name="T30" fmla="*/ 12 w 12"/>
                <a:gd name="T31" fmla="*/ 7 h 13"/>
                <a:gd name="T32" fmla="*/ 12 w 12"/>
                <a:gd name="T33" fmla="*/ 8 h 13"/>
                <a:gd name="T34" fmla="*/ 6 w 12"/>
                <a:gd name="T35" fmla="*/ 13 h 13"/>
                <a:gd name="T36" fmla="*/ 6 w 12"/>
                <a:gd name="T37" fmla="*/ 13 h 13"/>
                <a:gd name="T38" fmla="*/ 6 w 12"/>
                <a:gd name="T39" fmla="*/ 13 h 13"/>
                <a:gd name="T40" fmla="*/ 4 w 12"/>
                <a:gd name="T41" fmla="*/ 5 h 13"/>
                <a:gd name="T42" fmla="*/ 3 w 12"/>
                <a:gd name="T43" fmla="*/ 7 h 13"/>
                <a:gd name="T44" fmla="*/ 3 w 12"/>
                <a:gd name="T45" fmla="*/ 7 h 13"/>
                <a:gd name="T46" fmla="*/ 3 w 12"/>
                <a:gd name="T47" fmla="*/ 7 h 13"/>
                <a:gd name="T48" fmla="*/ 6 w 12"/>
                <a:gd name="T49" fmla="*/ 10 h 13"/>
                <a:gd name="T50" fmla="*/ 6 w 12"/>
                <a:gd name="T51" fmla="*/ 10 h 13"/>
                <a:gd name="T52" fmla="*/ 6 w 12"/>
                <a:gd name="T53" fmla="*/ 10 h 13"/>
                <a:gd name="T54" fmla="*/ 6 w 12"/>
                <a:gd name="T55" fmla="*/ 10 h 13"/>
                <a:gd name="T56" fmla="*/ 9 w 12"/>
                <a:gd name="T57" fmla="*/ 8 h 13"/>
                <a:gd name="T58" fmla="*/ 9 w 12"/>
                <a:gd name="T59" fmla="*/ 8 h 13"/>
                <a:gd name="T60" fmla="*/ 9 w 12"/>
                <a:gd name="T61" fmla="*/ 8 h 13"/>
                <a:gd name="T62" fmla="*/ 9 w 12"/>
                <a:gd name="T63" fmla="*/ 6 h 13"/>
                <a:gd name="T64" fmla="*/ 9 w 12"/>
                <a:gd name="T65" fmla="*/ 6 h 13"/>
                <a:gd name="T66" fmla="*/ 9 w 12"/>
                <a:gd name="T67" fmla="*/ 6 h 13"/>
                <a:gd name="T68" fmla="*/ 7 w 12"/>
                <a:gd name="T69" fmla="*/ 3 h 13"/>
                <a:gd name="T70" fmla="*/ 7 w 12"/>
                <a:gd name="T71" fmla="*/ 3 h 13"/>
                <a:gd name="T72" fmla="*/ 6 w 12"/>
                <a:gd name="T73" fmla="*/ 3 h 13"/>
                <a:gd name="T74" fmla="*/ 6 w 12"/>
                <a:gd name="T75" fmla="*/ 3 h 13"/>
                <a:gd name="T76" fmla="*/ 4 w 12"/>
                <a:gd name="T7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1"/>
                    <a:pt x="12" y="3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1"/>
                    <a:pt x="9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4" y="5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4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2" name="Freeform 540"/>
            <p:cNvSpPr/>
            <p:nvPr/>
          </p:nvSpPr>
          <p:spPr bwMode="auto">
            <a:xfrm>
              <a:off x="5248276" y="3384551"/>
              <a:ext cx="1085850" cy="965200"/>
            </a:xfrm>
            <a:custGeom>
              <a:avLst/>
              <a:gdLst>
                <a:gd name="T0" fmla="*/ 158 w 684"/>
                <a:gd name="T1" fmla="*/ 0 h 608"/>
                <a:gd name="T2" fmla="*/ 684 w 684"/>
                <a:gd name="T3" fmla="*/ 402 h 608"/>
                <a:gd name="T4" fmla="*/ 528 w 684"/>
                <a:gd name="T5" fmla="*/ 608 h 608"/>
                <a:gd name="T6" fmla="*/ 0 w 684"/>
                <a:gd name="T7" fmla="*/ 203 h 608"/>
                <a:gd name="T8" fmla="*/ 158 w 684"/>
                <a:gd name="T9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4" h="608">
                  <a:moveTo>
                    <a:pt x="158" y="0"/>
                  </a:moveTo>
                  <a:lnTo>
                    <a:pt x="684" y="402"/>
                  </a:lnTo>
                  <a:lnTo>
                    <a:pt x="528" y="608"/>
                  </a:lnTo>
                  <a:lnTo>
                    <a:pt x="0" y="203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FB9E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3" name="Freeform 541"/>
            <p:cNvSpPr>
              <a:spLocks noEditPoints="1"/>
            </p:cNvSpPr>
            <p:nvPr/>
          </p:nvSpPr>
          <p:spPr bwMode="auto">
            <a:xfrm>
              <a:off x="5245101" y="3376613"/>
              <a:ext cx="1095375" cy="976313"/>
            </a:xfrm>
            <a:custGeom>
              <a:avLst/>
              <a:gdLst>
                <a:gd name="T0" fmla="*/ 223 w 292"/>
                <a:gd name="T1" fmla="*/ 260 h 260"/>
                <a:gd name="T2" fmla="*/ 0 w 292"/>
                <a:gd name="T3" fmla="*/ 89 h 260"/>
                <a:gd name="T4" fmla="*/ 0 w 292"/>
                <a:gd name="T5" fmla="*/ 88 h 260"/>
                <a:gd name="T6" fmla="*/ 0 w 292"/>
                <a:gd name="T7" fmla="*/ 88 h 260"/>
                <a:gd name="T8" fmla="*/ 0 w 292"/>
                <a:gd name="T9" fmla="*/ 87 h 260"/>
                <a:gd name="T10" fmla="*/ 0 w 292"/>
                <a:gd name="T11" fmla="*/ 87 h 260"/>
                <a:gd name="T12" fmla="*/ 67 w 292"/>
                <a:gd name="T13" fmla="*/ 1 h 260"/>
                <a:gd name="T14" fmla="*/ 69 w 292"/>
                <a:gd name="T15" fmla="*/ 0 h 260"/>
                <a:gd name="T16" fmla="*/ 69 w 292"/>
                <a:gd name="T17" fmla="*/ 0 h 260"/>
                <a:gd name="T18" fmla="*/ 291 w 292"/>
                <a:gd name="T19" fmla="*/ 171 h 260"/>
                <a:gd name="T20" fmla="*/ 291 w 292"/>
                <a:gd name="T21" fmla="*/ 173 h 260"/>
                <a:gd name="T22" fmla="*/ 291 w 292"/>
                <a:gd name="T23" fmla="*/ 173 h 260"/>
                <a:gd name="T24" fmla="*/ 225 w 292"/>
                <a:gd name="T25" fmla="*/ 260 h 260"/>
                <a:gd name="T26" fmla="*/ 224 w 292"/>
                <a:gd name="T27" fmla="*/ 260 h 260"/>
                <a:gd name="T28" fmla="*/ 224 w 292"/>
                <a:gd name="T29" fmla="*/ 260 h 260"/>
                <a:gd name="T30" fmla="*/ 224 w 292"/>
                <a:gd name="T31" fmla="*/ 260 h 260"/>
                <a:gd name="T32" fmla="*/ 224 w 292"/>
                <a:gd name="T33" fmla="*/ 260 h 260"/>
                <a:gd name="T34" fmla="*/ 223 w 292"/>
                <a:gd name="T35" fmla="*/ 260 h 260"/>
                <a:gd name="T36" fmla="*/ 3 w 292"/>
                <a:gd name="T37" fmla="*/ 88 h 260"/>
                <a:gd name="T38" fmla="*/ 224 w 292"/>
                <a:gd name="T39" fmla="*/ 257 h 260"/>
                <a:gd name="T40" fmla="*/ 288 w 292"/>
                <a:gd name="T41" fmla="*/ 173 h 260"/>
                <a:gd name="T42" fmla="*/ 68 w 292"/>
                <a:gd name="T43" fmla="*/ 4 h 260"/>
                <a:gd name="T44" fmla="*/ 3 w 292"/>
                <a:gd name="T45" fmla="*/ 8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2" h="260">
                  <a:moveTo>
                    <a:pt x="223" y="260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291" y="171"/>
                    <a:pt x="291" y="171"/>
                    <a:pt x="291" y="171"/>
                  </a:cubicBezTo>
                  <a:cubicBezTo>
                    <a:pt x="292" y="172"/>
                    <a:pt x="292" y="172"/>
                    <a:pt x="291" y="173"/>
                  </a:cubicBezTo>
                  <a:cubicBezTo>
                    <a:pt x="291" y="173"/>
                    <a:pt x="291" y="173"/>
                    <a:pt x="291" y="173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5" y="260"/>
                    <a:pt x="225" y="260"/>
                    <a:pt x="224" y="260"/>
                  </a:cubicBezTo>
                  <a:cubicBezTo>
                    <a:pt x="224" y="260"/>
                    <a:pt x="224" y="260"/>
                    <a:pt x="224" y="260"/>
                  </a:cubicBezTo>
                  <a:cubicBezTo>
                    <a:pt x="224" y="260"/>
                    <a:pt x="224" y="260"/>
                    <a:pt x="224" y="260"/>
                  </a:cubicBezTo>
                  <a:cubicBezTo>
                    <a:pt x="224" y="260"/>
                    <a:pt x="224" y="260"/>
                    <a:pt x="224" y="260"/>
                  </a:cubicBezTo>
                  <a:cubicBezTo>
                    <a:pt x="224" y="260"/>
                    <a:pt x="223" y="260"/>
                    <a:pt x="223" y="260"/>
                  </a:cubicBezTo>
                  <a:close/>
                  <a:moveTo>
                    <a:pt x="3" y="88"/>
                  </a:moveTo>
                  <a:cubicBezTo>
                    <a:pt x="224" y="257"/>
                    <a:pt x="224" y="257"/>
                    <a:pt x="224" y="257"/>
                  </a:cubicBezTo>
                  <a:cubicBezTo>
                    <a:pt x="288" y="173"/>
                    <a:pt x="288" y="173"/>
                    <a:pt x="288" y="173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3" y="88"/>
                    <a:pt x="3" y="88"/>
                    <a:pt x="3" y="8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4" name="Freeform 542"/>
            <p:cNvSpPr/>
            <p:nvPr/>
          </p:nvSpPr>
          <p:spPr bwMode="auto">
            <a:xfrm>
              <a:off x="5316539" y="3470276"/>
              <a:ext cx="949325" cy="788988"/>
            </a:xfrm>
            <a:custGeom>
              <a:avLst/>
              <a:gdLst>
                <a:gd name="T0" fmla="*/ 73 w 598"/>
                <a:gd name="T1" fmla="*/ 0 h 497"/>
                <a:gd name="T2" fmla="*/ 598 w 598"/>
                <a:gd name="T3" fmla="*/ 405 h 497"/>
                <a:gd name="T4" fmla="*/ 527 w 598"/>
                <a:gd name="T5" fmla="*/ 497 h 497"/>
                <a:gd name="T6" fmla="*/ 0 w 598"/>
                <a:gd name="T7" fmla="*/ 92 h 497"/>
                <a:gd name="T8" fmla="*/ 73 w 598"/>
                <a:gd name="T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8" h="497">
                  <a:moveTo>
                    <a:pt x="73" y="0"/>
                  </a:moveTo>
                  <a:lnTo>
                    <a:pt x="598" y="405"/>
                  </a:lnTo>
                  <a:lnTo>
                    <a:pt x="527" y="497"/>
                  </a:lnTo>
                  <a:lnTo>
                    <a:pt x="0" y="92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FE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5" name="Freeform 543"/>
            <p:cNvSpPr>
              <a:spLocks noEditPoints="1"/>
            </p:cNvSpPr>
            <p:nvPr/>
          </p:nvSpPr>
          <p:spPr bwMode="auto">
            <a:xfrm>
              <a:off x="5311776" y="3462338"/>
              <a:ext cx="962025" cy="804863"/>
            </a:xfrm>
            <a:custGeom>
              <a:avLst/>
              <a:gdLst>
                <a:gd name="T0" fmla="*/ 223 w 256"/>
                <a:gd name="T1" fmla="*/ 214 h 214"/>
                <a:gd name="T2" fmla="*/ 0 w 256"/>
                <a:gd name="T3" fmla="*/ 43 h 214"/>
                <a:gd name="T4" fmla="*/ 0 w 256"/>
                <a:gd name="T5" fmla="*/ 42 h 214"/>
                <a:gd name="T6" fmla="*/ 0 w 256"/>
                <a:gd name="T7" fmla="*/ 42 h 214"/>
                <a:gd name="T8" fmla="*/ 0 w 256"/>
                <a:gd name="T9" fmla="*/ 40 h 214"/>
                <a:gd name="T10" fmla="*/ 0 w 256"/>
                <a:gd name="T11" fmla="*/ 40 h 214"/>
                <a:gd name="T12" fmla="*/ 30 w 256"/>
                <a:gd name="T13" fmla="*/ 1 h 214"/>
                <a:gd name="T14" fmla="*/ 33 w 256"/>
                <a:gd name="T15" fmla="*/ 1 h 214"/>
                <a:gd name="T16" fmla="*/ 33 w 256"/>
                <a:gd name="T17" fmla="*/ 1 h 214"/>
                <a:gd name="T18" fmla="*/ 255 w 256"/>
                <a:gd name="T19" fmla="*/ 172 h 214"/>
                <a:gd name="T20" fmla="*/ 255 w 256"/>
                <a:gd name="T21" fmla="*/ 174 h 214"/>
                <a:gd name="T22" fmla="*/ 255 w 256"/>
                <a:gd name="T23" fmla="*/ 174 h 214"/>
                <a:gd name="T24" fmla="*/ 225 w 256"/>
                <a:gd name="T25" fmla="*/ 213 h 214"/>
                <a:gd name="T26" fmla="*/ 224 w 256"/>
                <a:gd name="T27" fmla="*/ 214 h 214"/>
                <a:gd name="T28" fmla="*/ 224 w 256"/>
                <a:gd name="T29" fmla="*/ 214 h 214"/>
                <a:gd name="T30" fmla="*/ 224 w 256"/>
                <a:gd name="T31" fmla="*/ 214 h 214"/>
                <a:gd name="T32" fmla="*/ 224 w 256"/>
                <a:gd name="T33" fmla="*/ 214 h 214"/>
                <a:gd name="T34" fmla="*/ 223 w 256"/>
                <a:gd name="T35" fmla="*/ 214 h 214"/>
                <a:gd name="T36" fmla="*/ 3 w 256"/>
                <a:gd name="T37" fmla="*/ 41 h 214"/>
                <a:gd name="T38" fmla="*/ 224 w 256"/>
                <a:gd name="T39" fmla="*/ 210 h 214"/>
                <a:gd name="T40" fmla="*/ 252 w 256"/>
                <a:gd name="T41" fmla="*/ 173 h 214"/>
                <a:gd name="T42" fmla="*/ 32 w 256"/>
                <a:gd name="T43" fmla="*/ 4 h 214"/>
                <a:gd name="T44" fmla="*/ 3 w 256"/>
                <a:gd name="T45" fmla="*/ 4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6" h="214">
                  <a:moveTo>
                    <a:pt x="223" y="21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1"/>
                    <a:pt x="0" y="41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2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6" y="172"/>
                    <a:pt x="256" y="173"/>
                    <a:pt x="255" y="174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5" y="214"/>
                    <a:pt x="225" y="214"/>
                    <a:pt x="224" y="214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4" y="214"/>
                    <a:pt x="223" y="214"/>
                    <a:pt x="223" y="214"/>
                  </a:cubicBezTo>
                  <a:close/>
                  <a:moveTo>
                    <a:pt x="3" y="41"/>
                  </a:moveTo>
                  <a:cubicBezTo>
                    <a:pt x="224" y="210"/>
                    <a:pt x="224" y="210"/>
                    <a:pt x="224" y="210"/>
                  </a:cubicBezTo>
                  <a:cubicBezTo>
                    <a:pt x="252" y="173"/>
                    <a:pt x="252" y="173"/>
                    <a:pt x="252" y="17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" y="41"/>
                    <a:pt x="3" y="41"/>
                    <a:pt x="3" y="4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6" name="Freeform 544"/>
            <p:cNvSpPr/>
            <p:nvPr/>
          </p:nvSpPr>
          <p:spPr bwMode="auto">
            <a:xfrm>
              <a:off x="6037264" y="3989388"/>
              <a:ext cx="296863" cy="360363"/>
            </a:xfrm>
            <a:custGeom>
              <a:avLst/>
              <a:gdLst>
                <a:gd name="T0" fmla="*/ 158 w 187"/>
                <a:gd name="T1" fmla="*/ 0 h 227"/>
                <a:gd name="T2" fmla="*/ 187 w 187"/>
                <a:gd name="T3" fmla="*/ 21 h 227"/>
                <a:gd name="T4" fmla="*/ 31 w 187"/>
                <a:gd name="T5" fmla="*/ 227 h 227"/>
                <a:gd name="T6" fmla="*/ 0 w 187"/>
                <a:gd name="T7" fmla="*/ 203 h 227"/>
                <a:gd name="T8" fmla="*/ 158 w 187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27">
                  <a:moveTo>
                    <a:pt x="158" y="0"/>
                  </a:moveTo>
                  <a:lnTo>
                    <a:pt x="187" y="21"/>
                  </a:lnTo>
                  <a:lnTo>
                    <a:pt x="31" y="227"/>
                  </a:lnTo>
                  <a:lnTo>
                    <a:pt x="0" y="203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FAC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7" name="Freeform 545"/>
            <p:cNvSpPr>
              <a:spLocks noEditPoints="1"/>
            </p:cNvSpPr>
            <p:nvPr/>
          </p:nvSpPr>
          <p:spPr bwMode="auto">
            <a:xfrm>
              <a:off x="6032501" y="3981451"/>
              <a:ext cx="307975" cy="371475"/>
            </a:xfrm>
            <a:custGeom>
              <a:avLst/>
              <a:gdLst>
                <a:gd name="T0" fmla="*/ 13 w 82"/>
                <a:gd name="T1" fmla="*/ 99 h 99"/>
                <a:gd name="T2" fmla="*/ 0 w 82"/>
                <a:gd name="T3" fmla="*/ 89 h 99"/>
                <a:gd name="T4" fmla="*/ 0 w 82"/>
                <a:gd name="T5" fmla="*/ 88 h 99"/>
                <a:gd name="T6" fmla="*/ 0 w 82"/>
                <a:gd name="T7" fmla="*/ 88 h 99"/>
                <a:gd name="T8" fmla="*/ 0 w 82"/>
                <a:gd name="T9" fmla="*/ 87 h 99"/>
                <a:gd name="T10" fmla="*/ 0 w 82"/>
                <a:gd name="T11" fmla="*/ 87 h 99"/>
                <a:gd name="T12" fmla="*/ 67 w 82"/>
                <a:gd name="T13" fmla="*/ 1 h 99"/>
                <a:gd name="T14" fmla="*/ 69 w 82"/>
                <a:gd name="T15" fmla="*/ 1 h 99"/>
                <a:gd name="T16" fmla="*/ 69 w 82"/>
                <a:gd name="T17" fmla="*/ 1 h 99"/>
                <a:gd name="T18" fmla="*/ 81 w 82"/>
                <a:gd name="T19" fmla="*/ 10 h 99"/>
                <a:gd name="T20" fmla="*/ 81 w 82"/>
                <a:gd name="T21" fmla="*/ 12 h 99"/>
                <a:gd name="T22" fmla="*/ 81 w 82"/>
                <a:gd name="T23" fmla="*/ 12 h 99"/>
                <a:gd name="T24" fmla="*/ 15 w 82"/>
                <a:gd name="T25" fmla="*/ 99 h 99"/>
                <a:gd name="T26" fmla="*/ 14 w 82"/>
                <a:gd name="T27" fmla="*/ 99 h 99"/>
                <a:gd name="T28" fmla="*/ 14 w 82"/>
                <a:gd name="T29" fmla="*/ 99 h 99"/>
                <a:gd name="T30" fmla="*/ 14 w 82"/>
                <a:gd name="T31" fmla="*/ 99 h 99"/>
                <a:gd name="T32" fmla="*/ 14 w 82"/>
                <a:gd name="T33" fmla="*/ 99 h 99"/>
                <a:gd name="T34" fmla="*/ 13 w 82"/>
                <a:gd name="T35" fmla="*/ 99 h 99"/>
                <a:gd name="T36" fmla="*/ 3 w 82"/>
                <a:gd name="T37" fmla="*/ 88 h 99"/>
                <a:gd name="T38" fmla="*/ 14 w 82"/>
                <a:gd name="T39" fmla="*/ 96 h 99"/>
                <a:gd name="T40" fmla="*/ 78 w 82"/>
                <a:gd name="T41" fmla="*/ 12 h 99"/>
                <a:gd name="T42" fmla="*/ 68 w 82"/>
                <a:gd name="T43" fmla="*/ 4 h 99"/>
                <a:gd name="T44" fmla="*/ 3 w 82"/>
                <a:gd name="T45" fmla="*/ 8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99">
                  <a:moveTo>
                    <a:pt x="13" y="99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2" y="11"/>
                    <a:pt x="82" y="11"/>
                    <a:pt x="81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3" y="99"/>
                    <a:pt x="13" y="99"/>
                  </a:cubicBezTo>
                  <a:close/>
                  <a:moveTo>
                    <a:pt x="3" y="88"/>
                  </a:moveTo>
                  <a:cubicBezTo>
                    <a:pt x="14" y="96"/>
                    <a:pt x="14" y="96"/>
                    <a:pt x="14" y="96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3" y="88"/>
                    <a:pt x="3" y="88"/>
                    <a:pt x="3" y="8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8" name="Freeform 546"/>
            <p:cNvSpPr/>
            <p:nvPr/>
          </p:nvSpPr>
          <p:spPr bwMode="auto">
            <a:xfrm>
              <a:off x="5102226" y="3335338"/>
              <a:ext cx="393700" cy="371475"/>
            </a:xfrm>
            <a:custGeom>
              <a:avLst/>
              <a:gdLst>
                <a:gd name="T0" fmla="*/ 248 w 248"/>
                <a:gd name="T1" fmla="*/ 31 h 234"/>
                <a:gd name="T2" fmla="*/ 0 w 248"/>
                <a:gd name="T3" fmla="*/ 0 h 234"/>
                <a:gd name="T4" fmla="*/ 92 w 248"/>
                <a:gd name="T5" fmla="*/ 234 h 234"/>
                <a:gd name="T6" fmla="*/ 248 w 248"/>
                <a:gd name="T7" fmla="*/ 3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34">
                  <a:moveTo>
                    <a:pt x="248" y="31"/>
                  </a:moveTo>
                  <a:lnTo>
                    <a:pt x="0" y="0"/>
                  </a:lnTo>
                  <a:lnTo>
                    <a:pt x="92" y="234"/>
                  </a:lnTo>
                  <a:lnTo>
                    <a:pt x="248" y="31"/>
                  </a:lnTo>
                  <a:close/>
                </a:path>
              </a:pathLst>
            </a:custGeom>
            <a:solidFill>
              <a:srgbClr val="FF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89" name="Freeform 547"/>
            <p:cNvSpPr>
              <a:spLocks noEditPoints="1"/>
            </p:cNvSpPr>
            <p:nvPr/>
          </p:nvSpPr>
          <p:spPr bwMode="auto">
            <a:xfrm>
              <a:off x="5094289" y="3332163"/>
              <a:ext cx="409575" cy="379413"/>
            </a:xfrm>
            <a:custGeom>
              <a:avLst/>
              <a:gdLst>
                <a:gd name="T0" fmla="*/ 41 w 109"/>
                <a:gd name="T1" fmla="*/ 101 h 101"/>
                <a:gd name="T2" fmla="*/ 40 w 109"/>
                <a:gd name="T3" fmla="*/ 100 h 101"/>
                <a:gd name="T4" fmla="*/ 40 w 109"/>
                <a:gd name="T5" fmla="*/ 100 h 101"/>
                <a:gd name="T6" fmla="*/ 0 w 109"/>
                <a:gd name="T7" fmla="*/ 2 h 101"/>
                <a:gd name="T8" fmla="*/ 0 w 109"/>
                <a:gd name="T9" fmla="*/ 1 h 101"/>
                <a:gd name="T10" fmla="*/ 0 w 109"/>
                <a:gd name="T11" fmla="*/ 1 h 101"/>
                <a:gd name="T12" fmla="*/ 2 w 109"/>
                <a:gd name="T13" fmla="*/ 0 h 101"/>
                <a:gd name="T14" fmla="*/ 2 w 109"/>
                <a:gd name="T15" fmla="*/ 0 h 101"/>
                <a:gd name="T16" fmla="*/ 108 w 109"/>
                <a:gd name="T17" fmla="*/ 12 h 101"/>
                <a:gd name="T18" fmla="*/ 107 w 109"/>
                <a:gd name="T19" fmla="*/ 14 h 101"/>
                <a:gd name="T20" fmla="*/ 108 w 109"/>
                <a:gd name="T21" fmla="*/ 12 h 101"/>
                <a:gd name="T22" fmla="*/ 109 w 109"/>
                <a:gd name="T23" fmla="*/ 13 h 101"/>
                <a:gd name="T24" fmla="*/ 109 w 109"/>
                <a:gd name="T25" fmla="*/ 13 h 101"/>
                <a:gd name="T26" fmla="*/ 109 w 109"/>
                <a:gd name="T27" fmla="*/ 14 h 101"/>
                <a:gd name="T28" fmla="*/ 109 w 109"/>
                <a:gd name="T29" fmla="*/ 14 h 101"/>
                <a:gd name="T30" fmla="*/ 42 w 109"/>
                <a:gd name="T31" fmla="*/ 101 h 101"/>
                <a:gd name="T32" fmla="*/ 41 w 109"/>
                <a:gd name="T33" fmla="*/ 101 h 101"/>
                <a:gd name="T34" fmla="*/ 41 w 109"/>
                <a:gd name="T35" fmla="*/ 101 h 101"/>
                <a:gd name="T36" fmla="*/ 41 w 109"/>
                <a:gd name="T37" fmla="*/ 101 h 101"/>
                <a:gd name="T38" fmla="*/ 41 w 109"/>
                <a:gd name="T39" fmla="*/ 97 h 101"/>
                <a:gd name="T40" fmla="*/ 105 w 109"/>
                <a:gd name="T41" fmla="*/ 15 h 101"/>
                <a:gd name="T42" fmla="*/ 4 w 109"/>
                <a:gd name="T43" fmla="*/ 3 h 101"/>
                <a:gd name="T44" fmla="*/ 41 w 109"/>
                <a:gd name="T45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101">
                  <a:moveTo>
                    <a:pt x="41" y="101"/>
                  </a:moveTo>
                  <a:cubicBezTo>
                    <a:pt x="40" y="101"/>
                    <a:pt x="40" y="101"/>
                    <a:pt x="40" y="100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2"/>
                    <a:pt x="109" y="12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3"/>
                    <a:pt x="109" y="14"/>
                    <a:pt x="109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2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1" y="97"/>
                  </a:moveTo>
                  <a:cubicBezTo>
                    <a:pt x="105" y="15"/>
                    <a:pt x="105" y="15"/>
                    <a:pt x="105" y="1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1" y="97"/>
                    <a:pt x="41" y="97"/>
                    <a:pt x="41" y="9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0" name="Freeform 548"/>
            <p:cNvSpPr/>
            <p:nvPr/>
          </p:nvSpPr>
          <p:spPr bwMode="auto">
            <a:xfrm>
              <a:off x="5102226" y="3335338"/>
              <a:ext cx="93663" cy="90488"/>
            </a:xfrm>
            <a:custGeom>
              <a:avLst/>
              <a:gdLst>
                <a:gd name="T0" fmla="*/ 59 w 59"/>
                <a:gd name="T1" fmla="*/ 7 h 57"/>
                <a:gd name="T2" fmla="*/ 0 w 59"/>
                <a:gd name="T3" fmla="*/ 0 h 57"/>
                <a:gd name="T4" fmla="*/ 21 w 59"/>
                <a:gd name="T5" fmla="*/ 57 h 57"/>
                <a:gd name="T6" fmla="*/ 59 w 59"/>
                <a:gd name="T7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7">
                  <a:moveTo>
                    <a:pt x="59" y="7"/>
                  </a:moveTo>
                  <a:lnTo>
                    <a:pt x="0" y="0"/>
                  </a:lnTo>
                  <a:lnTo>
                    <a:pt x="21" y="5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1" name="Freeform 549"/>
            <p:cNvSpPr/>
            <p:nvPr/>
          </p:nvSpPr>
          <p:spPr bwMode="auto">
            <a:xfrm>
              <a:off x="5146676" y="3395663"/>
              <a:ext cx="176213" cy="228600"/>
            </a:xfrm>
            <a:custGeom>
              <a:avLst/>
              <a:gdLst>
                <a:gd name="T0" fmla="*/ 44 w 47"/>
                <a:gd name="T1" fmla="*/ 60 h 61"/>
                <a:gd name="T2" fmla="*/ 0 w 47"/>
                <a:gd name="T3" fmla="*/ 3 h 61"/>
                <a:gd name="T4" fmla="*/ 0 w 47"/>
                <a:gd name="T5" fmla="*/ 1 h 61"/>
                <a:gd name="T6" fmla="*/ 0 w 47"/>
                <a:gd name="T7" fmla="*/ 1 h 61"/>
                <a:gd name="T8" fmla="*/ 2 w 47"/>
                <a:gd name="T9" fmla="*/ 1 h 61"/>
                <a:gd name="T10" fmla="*/ 2 w 47"/>
                <a:gd name="T11" fmla="*/ 1 h 61"/>
                <a:gd name="T12" fmla="*/ 46 w 47"/>
                <a:gd name="T13" fmla="*/ 58 h 61"/>
                <a:gd name="T14" fmla="*/ 46 w 47"/>
                <a:gd name="T15" fmla="*/ 61 h 61"/>
                <a:gd name="T16" fmla="*/ 46 w 47"/>
                <a:gd name="T17" fmla="*/ 61 h 61"/>
                <a:gd name="T18" fmla="*/ 45 w 47"/>
                <a:gd name="T19" fmla="*/ 61 h 61"/>
                <a:gd name="T20" fmla="*/ 45 w 47"/>
                <a:gd name="T21" fmla="*/ 61 h 61"/>
                <a:gd name="T22" fmla="*/ 44 w 47"/>
                <a:gd name="T2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61">
                  <a:moveTo>
                    <a:pt x="44" y="6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9"/>
                    <a:pt x="47" y="60"/>
                    <a:pt x="46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4" y="61"/>
                    <a:pt x="44" y="6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2" name="Freeform 550"/>
            <p:cNvSpPr/>
            <p:nvPr/>
          </p:nvSpPr>
          <p:spPr bwMode="auto">
            <a:xfrm>
              <a:off x="5162551" y="3362326"/>
              <a:ext cx="273050" cy="115888"/>
            </a:xfrm>
            <a:custGeom>
              <a:avLst/>
              <a:gdLst>
                <a:gd name="T0" fmla="*/ 71 w 73"/>
                <a:gd name="T1" fmla="*/ 31 h 31"/>
                <a:gd name="T2" fmla="*/ 2 w 73"/>
                <a:gd name="T3" fmla="*/ 4 h 31"/>
                <a:gd name="T4" fmla="*/ 1 w 73"/>
                <a:gd name="T5" fmla="*/ 2 h 31"/>
                <a:gd name="T6" fmla="*/ 1 w 73"/>
                <a:gd name="T7" fmla="*/ 2 h 31"/>
                <a:gd name="T8" fmla="*/ 3 w 73"/>
                <a:gd name="T9" fmla="*/ 1 h 31"/>
                <a:gd name="T10" fmla="*/ 3 w 73"/>
                <a:gd name="T11" fmla="*/ 1 h 31"/>
                <a:gd name="T12" fmla="*/ 72 w 73"/>
                <a:gd name="T13" fmla="*/ 28 h 31"/>
                <a:gd name="T14" fmla="*/ 73 w 73"/>
                <a:gd name="T15" fmla="*/ 30 h 31"/>
                <a:gd name="T16" fmla="*/ 73 w 73"/>
                <a:gd name="T17" fmla="*/ 30 h 31"/>
                <a:gd name="T18" fmla="*/ 72 w 73"/>
                <a:gd name="T19" fmla="*/ 31 h 31"/>
                <a:gd name="T20" fmla="*/ 72 w 73"/>
                <a:gd name="T21" fmla="*/ 31 h 31"/>
                <a:gd name="T22" fmla="*/ 71 w 73"/>
                <a:gd name="T2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31">
                  <a:moveTo>
                    <a:pt x="71" y="31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8"/>
                    <a:pt x="73" y="29"/>
                    <a:pt x="73" y="30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3" y="30"/>
                    <a:pt x="72" y="31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1" y="31"/>
                    <a:pt x="71" y="31"/>
                    <a:pt x="71" y="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3" name="Freeform 551"/>
            <p:cNvSpPr/>
            <p:nvPr/>
          </p:nvSpPr>
          <p:spPr bwMode="auto">
            <a:xfrm>
              <a:off x="5927726" y="3722688"/>
              <a:ext cx="379413" cy="300038"/>
            </a:xfrm>
            <a:custGeom>
              <a:avLst/>
              <a:gdLst>
                <a:gd name="T0" fmla="*/ 93 w 101"/>
                <a:gd name="T1" fmla="*/ 1 h 80"/>
                <a:gd name="T2" fmla="*/ 28 w 101"/>
                <a:gd name="T3" fmla="*/ 35 h 80"/>
                <a:gd name="T4" fmla="*/ 20 w 101"/>
                <a:gd name="T5" fmla="*/ 22 h 80"/>
                <a:gd name="T6" fmla="*/ 18 w 101"/>
                <a:gd name="T7" fmla="*/ 31 h 80"/>
                <a:gd name="T8" fmla="*/ 4 w 101"/>
                <a:gd name="T9" fmla="*/ 29 h 80"/>
                <a:gd name="T10" fmla="*/ 14 w 101"/>
                <a:gd name="T11" fmla="*/ 38 h 80"/>
                <a:gd name="T12" fmla="*/ 1 w 101"/>
                <a:gd name="T13" fmla="*/ 41 h 80"/>
                <a:gd name="T14" fmla="*/ 15 w 101"/>
                <a:gd name="T15" fmla="*/ 44 h 80"/>
                <a:gd name="T16" fmla="*/ 8 w 101"/>
                <a:gd name="T17" fmla="*/ 53 h 80"/>
                <a:gd name="T18" fmla="*/ 18 w 101"/>
                <a:gd name="T19" fmla="*/ 49 h 80"/>
                <a:gd name="T20" fmla="*/ 19 w 101"/>
                <a:gd name="T21" fmla="*/ 58 h 80"/>
                <a:gd name="T22" fmla="*/ 27 w 101"/>
                <a:gd name="T23" fmla="*/ 47 h 80"/>
                <a:gd name="T24" fmla="*/ 101 w 101"/>
                <a:gd name="T25" fmla="*/ 0 h 80"/>
                <a:gd name="T26" fmla="*/ 93 w 101"/>
                <a:gd name="T27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80">
                  <a:moveTo>
                    <a:pt x="93" y="1"/>
                  </a:moveTo>
                  <a:cubicBezTo>
                    <a:pt x="93" y="1"/>
                    <a:pt x="91" y="67"/>
                    <a:pt x="28" y="35"/>
                  </a:cubicBezTo>
                  <a:cubicBezTo>
                    <a:pt x="28" y="35"/>
                    <a:pt x="28" y="21"/>
                    <a:pt x="20" y="22"/>
                  </a:cubicBezTo>
                  <a:cubicBezTo>
                    <a:pt x="15" y="22"/>
                    <a:pt x="18" y="31"/>
                    <a:pt x="18" y="31"/>
                  </a:cubicBezTo>
                  <a:cubicBezTo>
                    <a:pt x="18" y="31"/>
                    <a:pt x="7" y="24"/>
                    <a:pt x="4" y="29"/>
                  </a:cubicBezTo>
                  <a:cubicBezTo>
                    <a:pt x="1" y="34"/>
                    <a:pt x="14" y="38"/>
                    <a:pt x="14" y="38"/>
                  </a:cubicBezTo>
                  <a:cubicBezTo>
                    <a:pt x="14" y="38"/>
                    <a:pt x="1" y="36"/>
                    <a:pt x="1" y="41"/>
                  </a:cubicBezTo>
                  <a:cubicBezTo>
                    <a:pt x="0" y="47"/>
                    <a:pt x="15" y="44"/>
                    <a:pt x="15" y="44"/>
                  </a:cubicBezTo>
                  <a:cubicBezTo>
                    <a:pt x="15" y="44"/>
                    <a:pt x="3" y="50"/>
                    <a:pt x="8" y="53"/>
                  </a:cubicBezTo>
                  <a:cubicBezTo>
                    <a:pt x="13" y="56"/>
                    <a:pt x="18" y="49"/>
                    <a:pt x="18" y="49"/>
                  </a:cubicBezTo>
                  <a:cubicBezTo>
                    <a:pt x="18" y="49"/>
                    <a:pt x="14" y="57"/>
                    <a:pt x="19" y="58"/>
                  </a:cubicBezTo>
                  <a:cubicBezTo>
                    <a:pt x="24" y="59"/>
                    <a:pt x="27" y="47"/>
                    <a:pt x="27" y="47"/>
                  </a:cubicBezTo>
                  <a:cubicBezTo>
                    <a:pt x="27" y="47"/>
                    <a:pt x="97" y="80"/>
                    <a:pt x="101" y="0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4" name="Freeform 552"/>
            <p:cNvSpPr>
              <a:spLocks noEditPoints="1"/>
            </p:cNvSpPr>
            <p:nvPr/>
          </p:nvSpPr>
          <p:spPr bwMode="auto">
            <a:xfrm>
              <a:off x="5924551" y="3714751"/>
              <a:ext cx="387350" cy="228600"/>
            </a:xfrm>
            <a:custGeom>
              <a:avLst/>
              <a:gdLst>
                <a:gd name="T0" fmla="*/ 16 w 103"/>
                <a:gd name="T1" fmla="*/ 56 h 61"/>
                <a:gd name="T2" fmla="*/ 12 w 103"/>
                <a:gd name="T3" fmla="*/ 57 h 61"/>
                <a:gd name="T4" fmla="*/ 8 w 103"/>
                <a:gd name="T5" fmla="*/ 56 h 61"/>
                <a:gd name="T6" fmla="*/ 10 w 103"/>
                <a:gd name="T7" fmla="*/ 48 h 61"/>
                <a:gd name="T8" fmla="*/ 9 w 103"/>
                <a:gd name="T9" fmla="*/ 48 h 61"/>
                <a:gd name="T10" fmla="*/ 0 w 103"/>
                <a:gd name="T11" fmla="*/ 44 h 61"/>
                <a:gd name="T12" fmla="*/ 0 w 103"/>
                <a:gd name="T13" fmla="*/ 43 h 61"/>
                <a:gd name="T14" fmla="*/ 3 w 103"/>
                <a:gd name="T15" fmla="*/ 32 h 61"/>
                <a:gd name="T16" fmla="*/ 4 w 103"/>
                <a:gd name="T17" fmla="*/ 30 h 61"/>
                <a:gd name="T18" fmla="*/ 17 w 103"/>
                <a:gd name="T19" fmla="*/ 30 h 61"/>
                <a:gd name="T20" fmla="*/ 16 w 103"/>
                <a:gd name="T21" fmla="*/ 28 h 61"/>
                <a:gd name="T22" fmla="*/ 22 w 103"/>
                <a:gd name="T23" fmla="*/ 22 h 61"/>
                <a:gd name="T24" fmla="*/ 30 w 103"/>
                <a:gd name="T25" fmla="*/ 30 h 61"/>
                <a:gd name="T26" fmla="*/ 60 w 103"/>
                <a:gd name="T27" fmla="*/ 44 h 61"/>
                <a:gd name="T28" fmla="*/ 88 w 103"/>
                <a:gd name="T29" fmla="*/ 24 h 61"/>
                <a:gd name="T30" fmla="*/ 94 w 103"/>
                <a:gd name="T31" fmla="*/ 1 h 61"/>
                <a:gd name="T32" fmla="*/ 103 w 103"/>
                <a:gd name="T33" fmla="*/ 1 h 61"/>
                <a:gd name="T34" fmla="*/ 103 w 103"/>
                <a:gd name="T35" fmla="*/ 2 h 61"/>
                <a:gd name="T36" fmla="*/ 29 w 103"/>
                <a:gd name="T37" fmla="*/ 52 h 61"/>
                <a:gd name="T38" fmla="*/ 27 w 103"/>
                <a:gd name="T39" fmla="*/ 55 h 61"/>
                <a:gd name="T40" fmla="*/ 21 w 103"/>
                <a:gd name="T41" fmla="*/ 61 h 61"/>
                <a:gd name="T42" fmla="*/ 20 w 103"/>
                <a:gd name="T43" fmla="*/ 50 h 61"/>
                <a:gd name="T44" fmla="*/ 19 w 103"/>
                <a:gd name="T45" fmla="*/ 56 h 61"/>
                <a:gd name="T46" fmla="*/ 20 w 103"/>
                <a:gd name="T47" fmla="*/ 58 h 61"/>
                <a:gd name="T48" fmla="*/ 25 w 103"/>
                <a:gd name="T49" fmla="*/ 54 h 61"/>
                <a:gd name="T50" fmla="*/ 27 w 103"/>
                <a:gd name="T51" fmla="*/ 49 h 61"/>
                <a:gd name="T52" fmla="*/ 29 w 103"/>
                <a:gd name="T53" fmla="*/ 48 h 61"/>
                <a:gd name="T54" fmla="*/ 38 w 103"/>
                <a:gd name="T55" fmla="*/ 51 h 61"/>
                <a:gd name="T56" fmla="*/ 100 w 103"/>
                <a:gd name="T57" fmla="*/ 4 h 61"/>
                <a:gd name="T58" fmla="*/ 91 w 103"/>
                <a:gd name="T59" fmla="*/ 25 h 61"/>
                <a:gd name="T60" fmla="*/ 60 w 103"/>
                <a:gd name="T61" fmla="*/ 47 h 61"/>
                <a:gd name="T62" fmla="*/ 28 w 103"/>
                <a:gd name="T63" fmla="*/ 37 h 61"/>
                <a:gd name="T64" fmla="*/ 27 w 103"/>
                <a:gd name="T65" fmla="*/ 31 h 61"/>
                <a:gd name="T66" fmla="*/ 21 w 103"/>
                <a:gd name="T67" fmla="*/ 25 h 61"/>
                <a:gd name="T68" fmla="*/ 19 w 103"/>
                <a:gd name="T69" fmla="*/ 28 h 61"/>
                <a:gd name="T70" fmla="*/ 20 w 103"/>
                <a:gd name="T71" fmla="*/ 32 h 61"/>
                <a:gd name="T72" fmla="*/ 18 w 103"/>
                <a:gd name="T73" fmla="*/ 34 h 61"/>
                <a:gd name="T74" fmla="*/ 15 w 103"/>
                <a:gd name="T75" fmla="*/ 32 h 61"/>
                <a:gd name="T76" fmla="*/ 6 w 103"/>
                <a:gd name="T77" fmla="*/ 31 h 61"/>
                <a:gd name="T78" fmla="*/ 6 w 103"/>
                <a:gd name="T79" fmla="*/ 32 h 61"/>
                <a:gd name="T80" fmla="*/ 16 w 103"/>
                <a:gd name="T81" fmla="*/ 39 h 61"/>
                <a:gd name="T82" fmla="*/ 17 w 103"/>
                <a:gd name="T83" fmla="*/ 40 h 61"/>
                <a:gd name="T84" fmla="*/ 14 w 103"/>
                <a:gd name="T85" fmla="*/ 41 h 61"/>
                <a:gd name="T86" fmla="*/ 10 w 103"/>
                <a:gd name="T87" fmla="*/ 41 h 61"/>
                <a:gd name="T88" fmla="*/ 3 w 103"/>
                <a:gd name="T89" fmla="*/ 44 h 61"/>
                <a:gd name="T90" fmla="*/ 3 w 103"/>
                <a:gd name="T91" fmla="*/ 44 h 61"/>
                <a:gd name="T92" fmla="*/ 9 w 103"/>
                <a:gd name="T93" fmla="*/ 45 h 61"/>
                <a:gd name="T94" fmla="*/ 16 w 103"/>
                <a:gd name="T95" fmla="*/ 45 h 61"/>
                <a:gd name="T96" fmla="*/ 17 w 103"/>
                <a:gd name="T97" fmla="*/ 48 h 61"/>
                <a:gd name="T98" fmla="*/ 13 w 103"/>
                <a:gd name="T99" fmla="*/ 50 h 61"/>
                <a:gd name="T100" fmla="*/ 10 w 103"/>
                <a:gd name="T101" fmla="*/ 54 h 61"/>
                <a:gd name="T102" fmla="*/ 12 w 103"/>
                <a:gd name="T103" fmla="*/ 54 h 61"/>
                <a:gd name="T104" fmla="*/ 18 w 103"/>
                <a:gd name="T105" fmla="*/ 50 h 61"/>
                <a:gd name="T106" fmla="*/ 19 w 103"/>
                <a:gd name="T107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3" h="61">
                  <a:moveTo>
                    <a:pt x="20" y="61"/>
                  </a:moveTo>
                  <a:cubicBezTo>
                    <a:pt x="17" y="61"/>
                    <a:pt x="16" y="58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7"/>
                    <a:pt x="14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1" y="57"/>
                    <a:pt x="9" y="57"/>
                    <a:pt x="8" y="5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6"/>
                    <a:pt x="6" y="55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1"/>
                    <a:pt x="8" y="50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7" y="48"/>
                    <a:pt x="5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2" y="47"/>
                    <a:pt x="0" y="46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39"/>
                    <a:pt x="5" y="39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6" y="37"/>
                    <a:pt x="3" y="35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1"/>
                    <a:pt x="3" y="31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28"/>
                    <a:pt x="7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27"/>
                    <a:pt x="14" y="29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5"/>
                    <a:pt x="18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22"/>
                    <a:pt x="28" y="26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2"/>
                    <a:pt x="31" y="35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43" y="42"/>
                    <a:pt x="52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76" y="44"/>
                    <a:pt x="84" y="3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92" y="13"/>
                    <a:pt x="93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2"/>
                    <a:pt x="93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2" y="0"/>
                    <a:pt x="102" y="1"/>
                    <a:pt x="103" y="1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3" y="2"/>
                    <a:pt x="103" y="2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1" y="47"/>
                    <a:pt x="7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45" y="58"/>
                    <a:pt x="33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3"/>
                    <a:pt x="28" y="54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6" y="58"/>
                    <a:pt x="24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20" y="61"/>
                  </a:cubicBezTo>
                  <a:close/>
                  <a:moveTo>
                    <a:pt x="20" y="50"/>
                  </a:moveTo>
                  <a:cubicBezTo>
                    <a:pt x="21" y="50"/>
                    <a:pt x="21" y="51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19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8"/>
                    <a:pt x="19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2" y="58"/>
                    <a:pt x="24" y="56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2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8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32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43" y="53"/>
                    <a:pt x="50" y="55"/>
                    <a:pt x="58" y="55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77" y="54"/>
                    <a:pt x="97" y="46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7"/>
                    <a:pt x="94" y="16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6" y="36"/>
                    <a:pt x="77" y="47"/>
                    <a:pt x="60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1" y="47"/>
                    <a:pt x="41" y="45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8" y="38"/>
                    <a:pt x="28" y="38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4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27"/>
                    <a:pt x="24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6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30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3"/>
                    <a:pt x="21" y="33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19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7" y="33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3" y="31"/>
                    <a:pt x="10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8" y="35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3" y="38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6" y="42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3" y="41"/>
                    <a:pt x="12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7" y="41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2"/>
                    <a:pt x="3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6" y="45"/>
                    <a:pt x="7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2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8" y="47"/>
                    <a:pt x="17" y="47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5" y="49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1" y="51"/>
                    <a:pt x="9" y="53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9" y="53"/>
                    <a:pt x="9" y="53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4"/>
                    <a:pt x="11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3" y="54"/>
                    <a:pt x="15" y="54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1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20" y="50"/>
                    <a:pt x="20" y="5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5" name="Freeform 553"/>
            <p:cNvSpPr/>
            <p:nvPr/>
          </p:nvSpPr>
          <p:spPr bwMode="auto">
            <a:xfrm>
              <a:off x="3302001" y="3978276"/>
              <a:ext cx="360363" cy="574675"/>
            </a:xfrm>
            <a:custGeom>
              <a:avLst/>
              <a:gdLst>
                <a:gd name="T0" fmla="*/ 76 w 96"/>
                <a:gd name="T1" fmla="*/ 20 h 153"/>
                <a:gd name="T2" fmla="*/ 2 w 96"/>
                <a:gd name="T3" fmla="*/ 104 h 153"/>
                <a:gd name="T4" fmla="*/ 91 w 96"/>
                <a:gd name="T5" fmla="*/ 24 h 153"/>
                <a:gd name="T6" fmla="*/ 76 w 96"/>
                <a:gd name="T7" fmla="*/ 2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153">
                  <a:moveTo>
                    <a:pt x="76" y="20"/>
                  </a:moveTo>
                  <a:cubicBezTo>
                    <a:pt x="76" y="20"/>
                    <a:pt x="0" y="55"/>
                    <a:pt x="2" y="104"/>
                  </a:cubicBezTo>
                  <a:cubicBezTo>
                    <a:pt x="3" y="153"/>
                    <a:pt x="96" y="74"/>
                    <a:pt x="91" y="24"/>
                  </a:cubicBezTo>
                  <a:cubicBezTo>
                    <a:pt x="89" y="0"/>
                    <a:pt x="76" y="20"/>
                    <a:pt x="76" y="20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6" name="Freeform 554"/>
            <p:cNvSpPr>
              <a:spLocks noEditPoints="1"/>
            </p:cNvSpPr>
            <p:nvPr/>
          </p:nvSpPr>
          <p:spPr bwMode="auto">
            <a:xfrm>
              <a:off x="3302001" y="4019551"/>
              <a:ext cx="349250" cy="412750"/>
            </a:xfrm>
            <a:custGeom>
              <a:avLst/>
              <a:gdLst>
                <a:gd name="T0" fmla="*/ 0 w 93"/>
                <a:gd name="T1" fmla="*/ 93 h 110"/>
                <a:gd name="T2" fmla="*/ 0 w 93"/>
                <a:gd name="T3" fmla="*/ 92 h 110"/>
                <a:gd name="T4" fmla="*/ 0 w 93"/>
                <a:gd name="T5" fmla="*/ 92 h 110"/>
                <a:gd name="T6" fmla="*/ 75 w 93"/>
                <a:gd name="T7" fmla="*/ 8 h 110"/>
                <a:gd name="T8" fmla="*/ 75 w 93"/>
                <a:gd name="T9" fmla="*/ 8 h 110"/>
                <a:gd name="T10" fmla="*/ 85 w 93"/>
                <a:gd name="T11" fmla="*/ 0 h 110"/>
                <a:gd name="T12" fmla="*/ 85 w 93"/>
                <a:gd name="T13" fmla="*/ 0 h 110"/>
                <a:gd name="T14" fmla="*/ 93 w 93"/>
                <a:gd name="T15" fmla="*/ 12 h 110"/>
                <a:gd name="T16" fmla="*/ 93 w 93"/>
                <a:gd name="T17" fmla="*/ 12 h 110"/>
                <a:gd name="T18" fmla="*/ 93 w 93"/>
                <a:gd name="T19" fmla="*/ 16 h 110"/>
                <a:gd name="T20" fmla="*/ 93 w 93"/>
                <a:gd name="T21" fmla="*/ 16 h 110"/>
                <a:gd name="T22" fmla="*/ 63 w 93"/>
                <a:gd name="T23" fmla="*/ 78 h 110"/>
                <a:gd name="T24" fmla="*/ 63 w 93"/>
                <a:gd name="T25" fmla="*/ 78 h 110"/>
                <a:gd name="T26" fmla="*/ 14 w 93"/>
                <a:gd name="T27" fmla="*/ 110 h 110"/>
                <a:gd name="T28" fmla="*/ 14 w 93"/>
                <a:gd name="T29" fmla="*/ 110 h 110"/>
                <a:gd name="T30" fmla="*/ 14 w 93"/>
                <a:gd name="T31" fmla="*/ 110 h 110"/>
                <a:gd name="T32" fmla="*/ 14 w 93"/>
                <a:gd name="T33" fmla="*/ 110 h 110"/>
                <a:gd name="T34" fmla="*/ 0 w 93"/>
                <a:gd name="T35" fmla="*/ 93 h 110"/>
                <a:gd name="T36" fmla="*/ 76 w 93"/>
                <a:gd name="T37" fmla="*/ 10 h 110"/>
                <a:gd name="T38" fmla="*/ 40 w 93"/>
                <a:gd name="T39" fmla="*/ 33 h 110"/>
                <a:gd name="T40" fmla="*/ 40 w 93"/>
                <a:gd name="T41" fmla="*/ 33 h 110"/>
                <a:gd name="T42" fmla="*/ 3 w 93"/>
                <a:gd name="T43" fmla="*/ 92 h 110"/>
                <a:gd name="T44" fmla="*/ 3 w 93"/>
                <a:gd name="T45" fmla="*/ 92 h 110"/>
                <a:gd name="T46" fmla="*/ 3 w 93"/>
                <a:gd name="T47" fmla="*/ 93 h 110"/>
                <a:gd name="T48" fmla="*/ 3 w 93"/>
                <a:gd name="T49" fmla="*/ 93 h 110"/>
                <a:gd name="T50" fmla="*/ 14 w 93"/>
                <a:gd name="T51" fmla="*/ 107 h 110"/>
                <a:gd name="T52" fmla="*/ 14 w 93"/>
                <a:gd name="T53" fmla="*/ 107 h 110"/>
                <a:gd name="T54" fmla="*/ 61 w 93"/>
                <a:gd name="T55" fmla="*/ 76 h 110"/>
                <a:gd name="T56" fmla="*/ 61 w 93"/>
                <a:gd name="T57" fmla="*/ 76 h 110"/>
                <a:gd name="T58" fmla="*/ 90 w 93"/>
                <a:gd name="T59" fmla="*/ 16 h 110"/>
                <a:gd name="T60" fmla="*/ 90 w 93"/>
                <a:gd name="T61" fmla="*/ 16 h 110"/>
                <a:gd name="T62" fmla="*/ 90 w 93"/>
                <a:gd name="T63" fmla="*/ 13 h 110"/>
                <a:gd name="T64" fmla="*/ 90 w 93"/>
                <a:gd name="T65" fmla="*/ 13 h 110"/>
                <a:gd name="T66" fmla="*/ 85 w 93"/>
                <a:gd name="T67" fmla="*/ 3 h 110"/>
                <a:gd name="T68" fmla="*/ 85 w 93"/>
                <a:gd name="T69" fmla="*/ 3 h 110"/>
                <a:gd name="T70" fmla="*/ 80 w 93"/>
                <a:gd name="T71" fmla="*/ 6 h 110"/>
                <a:gd name="T72" fmla="*/ 80 w 93"/>
                <a:gd name="T73" fmla="*/ 6 h 110"/>
                <a:gd name="T74" fmla="*/ 77 w 93"/>
                <a:gd name="T75" fmla="*/ 10 h 110"/>
                <a:gd name="T76" fmla="*/ 77 w 93"/>
                <a:gd name="T77" fmla="*/ 10 h 110"/>
                <a:gd name="T78" fmla="*/ 76 w 93"/>
                <a:gd name="T79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" h="110">
                  <a:moveTo>
                    <a:pt x="0" y="93"/>
                  </a:moveTo>
                  <a:cubicBezTo>
                    <a:pt x="0" y="93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44"/>
                    <a:pt x="69" y="11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6"/>
                    <a:pt x="80" y="0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9" y="0"/>
                    <a:pt x="92" y="4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4"/>
                    <a:pt x="93" y="15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37"/>
                    <a:pt x="79" y="60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46" y="96"/>
                    <a:pt x="27" y="110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6" y="110"/>
                    <a:pt x="0" y="104"/>
                    <a:pt x="0" y="93"/>
                  </a:cubicBezTo>
                  <a:close/>
                  <a:moveTo>
                    <a:pt x="76" y="10"/>
                  </a:moveTo>
                  <a:cubicBezTo>
                    <a:pt x="76" y="11"/>
                    <a:pt x="58" y="19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21" y="48"/>
                    <a:pt x="3" y="68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3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4" y="103"/>
                    <a:pt x="8" y="107"/>
                    <a:pt x="14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25" y="107"/>
                    <a:pt x="45" y="94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77" y="58"/>
                    <a:pt x="90" y="35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5"/>
                    <a:pt x="90" y="14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4"/>
                    <a:pt x="87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3"/>
                    <a:pt x="82" y="4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8" y="8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7" name="Freeform 555"/>
            <p:cNvSpPr>
              <a:spLocks noEditPoints="1"/>
            </p:cNvSpPr>
            <p:nvPr/>
          </p:nvSpPr>
          <p:spPr bwMode="auto">
            <a:xfrm>
              <a:off x="3313114" y="4064001"/>
              <a:ext cx="279400" cy="341313"/>
            </a:xfrm>
            <a:custGeom>
              <a:avLst/>
              <a:gdLst>
                <a:gd name="T0" fmla="*/ 0 w 74"/>
                <a:gd name="T1" fmla="*/ 88 h 91"/>
                <a:gd name="T2" fmla="*/ 0 w 74"/>
                <a:gd name="T3" fmla="*/ 81 h 91"/>
                <a:gd name="T4" fmla="*/ 2 w 74"/>
                <a:gd name="T5" fmla="*/ 80 h 91"/>
                <a:gd name="T6" fmla="*/ 3 w 74"/>
                <a:gd name="T7" fmla="*/ 82 h 91"/>
                <a:gd name="T8" fmla="*/ 3 w 74"/>
                <a:gd name="T9" fmla="*/ 88 h 91"/>
                <a:gd name="T10" fmla="*/ 3 w 74"/>
                <a:gd name="T11" fmla="*/ 89 h 91"/>
                <a:gd name="T12" fmla="*/ 1 w 74"/>
                <a:gd name="T13" fmla="*/ 91 h 91"/>
                <a:gd name="T14" fmla="*/ 1 w 74"/>
                <a:gd name="T15" fmla="*/ 91 h 91"/>
                <a:gd name="T16" fmla="*/ 0 w 74"/>
                <a:gd name="T17" fmla="*/ 89 h 91"/>
                <a:gd name="T18" fmla="*/ 3 w 74"/>
                <a:gd name="T19" fmla="*/ 71 h 91"/>
                <a:gd name="T20" fmla="*/ 7 w 74"/>
                <a:gd name="T21" fmla="*/ 64 h 91"/>
                <a:gd name="T22" fmla="*/ 7 w 74"/>
                <a:gd name="T23" fmla="*/ 64 h 91"/>
                <a:gd name="T24" fmla="*/ 9 w 74"/>
                <a:gd name="T25" fmla="*/ 63 h 91"/>
                <a:gd name="T26" fmla="*/ 9 w 74"/>
                <a:gd name="T27" fmla="*/ 65 h 91"/>
                <a:gd name="T28" fmla="*/ 6 w 74"/>
                <a:gd name="T29" fmla="*/ 72 h 91"/>
                <a:gd name="T30" fmla="*/ 5 w 74"/>
                <a:gd name="T31" fmla="*/ 73 h 91"/>
                <a:gd name="T32" fmla="*/ 12 w 74"/>
                <a:gd name="T33" fmla="*/ 57 h 91"/>
                <a:gd name="T34" fmla="*/ 12 w 74"/>
                <a:gd name="T35" fmla="*/ 55 h 91"/>
                <a:gd name="T36" fmla="*/ 17 w 74"/>
                <a:gd name="T37" fmla="*/ 49 h 91"/>
                <a:gd name="T38" fmla="*/ 19 w 74"/>
                <a:gd name="T39" fmla="*/ 48 h 91"/>
                <a:gd name="T40" fmla="*/ 19 w 74"/>
                <a:gd name="T41" fmla="*/ 50 h 91"/>
                <a:gd name="T42" fmla="*/ 14 w 74"/>
                <a:gd name="T43" fmla="*/ 57 h 91"/>
                <a:gd name="T44" fmla="*/ 13 w 74"/>
                <a:gd name="T45" fmla="*/ 57 h 91"/>
                <a:gd name="T46" fmla="*/ 23 w 74"/>
                <a:gd name="T47" fmla="*/ 43 h 91"/>
                <a:gd name="T48" fmla="*/ 23 w 74"/>
                <a:gd name="T49" fmla="*/ 41 h 91"/>
                <a:gd name="T50" fmla="*/ 29 w 74"/>
                <a:gd name="T51" fmla="*/ 35 h 91"/>
                <a:gd name="T52" fmla="*/ 31 w 74"/>
                <a:gd name="T53" fmla="*/ 35 h 91"/>
                <a:gd name="T54" fmla="*/ 31 w 74"/>
                <a:gd name="T55" fmla="*/ 37 h 91"/>
                <a:gd name="T56" fmla="*/ 26 w 74"/>
                <a:gd name="T57" fmla="*/ 43 h 91"/>
                <a:gd name="T58" fmla="*/ 24 w 74"/>
                <a:gd name="T59" fmla="*/ 43 h 91"/>
                <a:gd name="T60" fmla="*/ 36 w 74"/>
                <a:gd name="T61" fmla="*/ 30 h 91"/>
                <a:gd name="T62" fmla="*/ 36 w 74"/>
                <a:gd name="T63" fmla="*/ 28 h 91"/>
                <a:gd name="T64" fmla="*/ 42 w 74"/>
                <a:gd name="T65" fmla="*/ 23 h 91"/>
                <a:gd name="T66" fmla="*/ 44 w 74"/>
                <a:gd name="T67" fmla="*/ 23 h 91"/>
                <a:gd name="T68" fmla="*/ 44 w 74"/>
                <a:gd name="T69" fmla="*/ 25 h 91"/>
                <a:gd name="T70" fmla="*/ 38 w 74"/>
                <a:gd name="T71" fmla="*/ 30 h 91"/>
                <a:gd name="T72" fmla="*/ 37 w 74"/>
                <a:gd name="T73" fmla="*/ 30 h 91"/>
                <a:gd name="T74" fmla="*/ 50 w 74"/>
                <a:gd name="T75" fmla="*/ 18 h 91"/>
                <a:gd name="T76" fmla="*/ 50 w 74"/>
                <a:gd name="T77" fmla="*/ 16 h 91"/>
                <a:gd name="T78" fmla="*/ 56 w 74"/>
                <a:gd name="T79" fmla="*/ 11 h 91"/>
                <a:gd name="T80" fmla="*/ 58 w 74"/>
                <a:gd name="T81" fmla="*/ 11 h 91"/>
                <a:gd name="T82" fmla="*/ 58 w 74"/>
                <a:gd name="T83" fmla="*/ 13 h 91"/>
                <a:gd name="T84" fmla="*/ 52 w 74"/>
                <a:gd name="T85" fmla="*/ 18 h 91"/>
                <a:gd name="T86" fmla="*/ 51 w 74"/>
                <a:gd name="T87" fmla="*/ 19 h 91"/>
                <a:gd name="T88" fmla="*/ 50 w 74"/>
                <a:gd name="T89" fmla="*/ 18 h 91"/>
                <a:gd name="T90" fmla="*/ 64 w 74"/>
                <a:gd name="T91" fmla="*/ 5 h 91"/>
                <a:gd name="T92" fmla="*/ 71 w 74"/>
                <a:gd name="T93" fmla="*/ 1 h 91"/>
                <a:gd name="T94" fmla="*/ 71 w 74"/>
                <a:gd name="T95" fmla="*/ 1 h 91"/>
                <a:gd name="T96" fmla="*/ 73 w 74"/>
                <a:gd name="T97" fmla="*/ 1 h 91"/>
                <a:gd name="T98" fmla="*/ 73 w 74"/>
                <a:gd name="T99" fmla="*/ 3 h 91"/>
                <a:gd name="T100" fmla="*/ 66 w 74"/>
                <a:gd name="T101" fmla="*/ 8 h 91"/>
                <a:gd name="T102" fmla="*/ 65 w 74"/>
                <a:gd name="T103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91">
                  <a:moveTo>
                    <a:pt x="0" y="89"/>
                  </a:moveTo>
                  <a:cubicBezTo>
                    <a:pt x="0" y="89"/>
                    <a:pt x="0" y="8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6"/>
                    <a:pt x="0" y="84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3" y="80"/>
                    <a:pt x="4" y="81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4"/>
                    <a:pt x="3" y="86"/>
                    <a:pt x="3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2" y="91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0"/>
                    <a:pt x="0" y="89"/>
                  </a:cubicBezTo>
                  <a:close/>
                  <a:moveTo>
                    <a:pt x="4" y="73"/>
                  </a:moveTo>
                  <a:cubicBezTo>
                    <a:pt x="3" y="73"/>
                    <a:pt x="3" y="72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4" y="69"/>
                    <a:pt x="5" y="66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8" y="63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10" y="64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8" y="68"/>
                    <a:pt x="7" y="70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4" y="73"/>
                    <a:pt x="4" y="73"/>
                  </a:cubicBezTo>
                  <a:close/>
                  <a:moveTo>
                    <a:pt x="12" y="57"/>
                  </a:moveTo>
                  <a:cubicBezTo>
                    <a:pt x="12" y="57"/>
                    <a:pt x="12" y="56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4" y="53"/>
                    <a:pt x="15" y="51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48"/>
                    <a:pt x="18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9"/>
                    <a:pt x="20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2"/>
                    <a:pt x="16" y="55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2" y="57"/>
                  </a:cubicBezTo>
                  <a:close/>
                  <a:moveTo>
                    <a:pt x="23" y="43"/>
                  </a:moveTo>
                  <a:cubicBezTo>
                    <a:pt x="23" y="42"/>
                    <a:pt x="23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5" y="39"/>
                    <a:pt x="27" y="37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4"/>
                    <a:pt x="30" y="34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2" y="36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29" y="39"/>
                    <a:pt x="27" y="41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5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3" y="43"/>
                  </a:cubicBezTo>
                  <a:close/>
                  <a:moveTo>
                    <a:pt x="36" y="30"/>
                  </a:moveTo>
                  <a:cubicBezTo>
                    <a:pt x="35" y="29"/>
                    <a:pt x="35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6"/>
                    <a:pt x="40" y="24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2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23"/>
                    <a:pt x="45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2" y="26"/>
                    <a:pt x="40" y="28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6" y="30"/>
                    <a:pt x="36" y="30"/>
                  </a:cubicBezTo>
                  <a:close/>
                  <a:moveTo>
                    <a:pt x="50" y="18"/>
                  </a:moveTo>
                  <a:cubicBezTo>
                    <a:pt x="49" y="18"/>
                    <a:pt x="49" y="17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2" y="14"/>
                    <a:pt x="54" y="13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8" y="11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2"/>
                    <a:pt x="59" y="13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6" y="15"/>
                    <a:pt x="54" y="17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64" y="7"/>
                  </a:moveTo>
                  <a:cubicBezTo>
                    <a:pt x="63" y="7"/>
                    <a:pt x="64" y="6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8" y="2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2" y="0"/>
                    <a:pt x="73" y="0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2"/>
                    <a:pt x="73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"/>
                    <a:pt x="70" y="5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4" y="8"/>
                    <a:pt x="64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8" name="Freeform 556"/>
            <p:cNvSpPr>
              <a:spLocks noEditPoints="1"/>
            </p:cNvSpPr>
            <p:nvPr/>
          </p:nvSpPr>
          <p:spPr bwMode="auto">
            <a:xfrm>
              <a:off x="3351214" y="4049713"/>
              <a:ext cx="266700" cy="360363"/>
            </a:xfrm>
            <a:custGeom>
              <a:avLst/>
              <a:gdLst>
                <a:gd name="T0" fmla="*/ 1 w 71"/>
                <a:gd name="T1" fmla="*/ 94 h 96"/>
                <a:gd name="T2" fmla="*/ 8 w 71"/>
                <a:gd name="T3" fmla="*/ 89 h 96"/>
                <a:gd name="T4" fmla="*/ 10 w 71"/>
                <a:gd name="T5" fmla="*/ 89 h 96"/>
                <a:gd name="T6" fmla="*/ 9 w 71"/>
                <a:gd name="T7" fmla="*/ 91 h 96"/>
                <a:gd name="T8" fmla="*/ 3 w 71"/>
                <a:gd name="T9" fmla="*/ 96 h 96"/>
                <a:gd name="T10" fmla="*/ 2 w 71"/>
                <a:gd name="T11" fmla="*/ 96 h 96"/>
                <a:gd name="T12" fmla="*/ 1 w 71"/>
                <a:gd name="T13" fmla="*/ 96 h 96"/>
                <a:gd name="T14" fmla="*/ 15 w 71"/>
                <a:gd name="T15" fmla="*/ 83 h 96"/>
                <a:gd name="T16" fmla="*/ 21 w 71"/>
                <a:gd name="T17" fmla="*/ 77 h 96"/>
                <a:gd name="T18" fmla="*/ 21 w 71"/>
                <a:gd name="T19" fmla="*/ 77 h 96"/>
                <a:gd name="T20" fmla="*/ 23 w 71"/>
                <a:gd name="T21" fmla="*/ 77 h 96"/>
                <a:gd name="T22" fmla="*/ 23 w 71"/>
                <a:gd name="T23" fmla="*/ 79 h 96"/>
                <a:gd name="T24" fmla="*/ 17 w 71"/>
                <a:gd name="T25" fmla="*/ 85 h 96"/>
                <a:gd name="T26" fmla="*/ 16 w 71"/>
                <a:gd name="T27" fmla="*/ 85 h 96"/>
                <a:gd name="T28" fmla="*/ 27 w 71"/>
                <a:gd name="T29" fmla="*/ 72 h 96"/>
                <a:gd name="T30" fmla="*/ 27 w 71"/>
                <a:gd name="T31" fmla="*/ 69 h 96"/>
                <a:gd name="T32" fmla="*/ 32 w 71"/>
                <a:gd name="T33" fmla="*/ 63 h 96"/>
                <a:gd name="T34" fmla="*/ 34 w 71"/>
                <a:gd name="T35" fmla="*/ 63 h 96"/>
                <a:gd name="T36" fmla="*/ 35 w 71"/>
                <a:gd name="T37" fmla="*/ 65 h 96"/>
                <a:gd name="T38" fmla="*/ 30 w 71"/>
                <a:gd name="T39" fmla="*/ 71 h 96"/>
                <a:gd name="T40" fmla="*/ 28 w 71"/>
                <a:gd name="T41" fmla="*/ 72 h 96"/>
                <a:gd name="T42" fmla="*/ 27 w 71"/>
                <a:gd name="T43" fmla="*/ 72 h 96"/>
                <a:gd name="T44" fmla="*/ 38 w 71"/>
                <a:gd name="T45" fmla="*/ 55 h 96"/>
                <a:gd name="T46" fmla="*/ 42 w 71"/>
                <a:gd name="T47" fmla="*/ 49 h 96"/>
                <a:gd name="T48" fmla="*/ 42 w 71"/>
                <a:gd name="T49" fmla="*/ 49 h 96"/>
                <a:gd name="T50" fmla="*/ 45 w 71"/>
                <a:gd name="T51" fmla="*/ 48 h 96"/>
                <a:gd name="T52" fmla="*/ 45 w 71"/>
                <a:gd name="T53" fmla="*/ 50 h 96"/>
                <a:gd name="T54" fmla="*/ 40 w 71"/>
                <a:gd name="T55" fmla="*/ 57 h 96"/>
                <a:gd name="T56" fmla="*/ 39 w 71"/>
                <a:gd name="T57" fmla="*/ 58 h 96"/>
                <a:gd name="T58" fmla="*/ 48 w 71"/>
                <a:gd name="T59" fmla="*/ 42 h 96"/>
                <a:gd name="T60" fmla="*/ 48 w 71"/>
                <a:gd name="T61" fmla="*/ 40 h 96"/>
                <a:gd name="T62" fmla="*/ 52 w 71"/>
                <a:gd name="T63" fmla="*/ 33 h 96"/>
                <a:gd name="T64" fmla="*/ 54 w 71"/>
                <a:gd name="T65" fmla="*/ 33 h 96"/>
                <a:gd name="T66" fmla="*/ 54 w 71"/>
                <a:gd name="T67" fmla="*/ 35 h 96"/>
                <a:gd name="T68" fmla="*/ 50 w 71"/>
                <a:gd name="T69" fmla="*/ 42 h 96"/>
                <a:gd name="T70" fmla="*/ 49 w 71"/>
                <a:gd name="T71" fmla="*/ 42 h 96"/>
                <a:gd name="T72" fmla="*/ 48 w 71"/>
                <a:gd name="T73" fmla="*/ 42 h 96"/>
                <a:gd name="T74" fmla="*/ 57 w 71"/>
                <a:gd name="T75" fmla="*/ 25 h 96"/>
                <a:gd name="T76" fmla="*/ 60 w 71"/>
                <a:gd name="T77" fmla="*/ 17 h 96"/>
                <a:gd name="T78" fmla="*/ 62 w 71"/>
                <a:gd name="T79" fmla="*/ 17 h 96"/>
                <a:gd name="T80" fmla="*/ 63 w 71"/>
                <a:gd name="T81" fmla="*/ 19 h 96"/>
                <a:gd name="T82" fmla="*/ 59 w 71"/>
                <a:gd name="T83" fmla="*/ 26 h 96"/>
                <a:gd name="T84" fmla="*/ 58 w 71"/>
                <a:gd name="T85" fmla="*/ 27 h 96"/>
                <a:gd name="T86" fmla="*/ 57 w 71"/>
                <a:gd name="T87" fmla="*/ 27 h 96"/>
                <a:gd name="T88" fmla="*/ 64 w 71"/>
                <a:gd name="T89" fmla="*/ 8 h 96"/>
                <a:gd name="T90" fmla="*/ 68 w 71"/>
                <a:gd name="T91" fmla="*/ 1 h 96"/>
                <a:gd name="T92" fmla="*/ 70 w 71"/>
                <a:gd name="T93" fmla="*/ 0 h 96"/>
                <a:gd name="T94" fmla="*/ 70 w 71"/>
                <a:gd name="T95" fmla="*/ 2 h 96"/>
                <a:gd name="T96" fmla="*/ 67 w 71"/>
                <a:gd name="T97" fmla="*/ 10 h 96"/>
                <a:gd name="T98" fmla="*/ 66 w 71"/>
                <a:gd name="T99" fmla="*/ 11 h 96"/>
                <a:gd name="T100" fmla="*/ 65 w 71"/>
                <a:gd name="T101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96">
                  <a:moveTo>
                    <a:pt x="1" y="96"/>
                  </a:moveTo>
                  <a:cubicBezTo>
                    <a:pt x="0" y="95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3" y="92"/>
                    <a:pt x="6" y="91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8"/>
                    <a:pt x="9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90"/>
                    <a:pt x="10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7" y="93"/>
                    <a:pt x="5" y="95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1" y="96"/>
                    <a:pt x="1" y="96"/>
                  </a:cubicBezTo>
                  <a:close/>
                  <a:moveTo>
                    <a:pt x="15" y="85"/>
                  </a:moveTo>
                  <a:cubicBezTo>
                    <a:pt x="14" y="84"/>
                    <a:pt x="14" y="83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7" y="81"/>
                    <a:pt x="19" y="79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6"/>
                    <a:pt x="22" y="76"/>
                    <a:pt x="23" y="77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3" y="77"/>
                    <a:pt x="23" y="78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1" y="81"/>
                    <a:pt x="19" y="83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5" y="85"/>
                    <a:pt x="15" y="85"/>
                  </a:cubicBezTo>
                  <a:close/>
                  <a:moveTo>
                    <a:pt x="27" y="72"/>
                  </a:moveTo>
                  <a:cubicBezTo>
                    <a:pt x="27" y="71"/>
                    <a:pt x="27" y="70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9" y="67"/>
                    <a:pt x="31" y="65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4" y="62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5" y="63"/>
                    <a:pt x="35" y="64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3" y="67"/>
                    <a:pt x="31" y="69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29" y="72"/>
                    <a:pt x="29" y="72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8" y="72"/>
                    <a:pt x="27" y="72"/>
                  </a:cubicBezTo>
                  <a:close/>
                  <a:moveTo>
                    <a:pt x="38" y="57"/>
                  </a:moveTo>
                  <a:cubicBezTo>
                    <a:pt x="38" y="57"/>
                    <a:pt x="38" y="56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40" y="53"/>
                    <a:pt x="41" y="51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3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9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4" y="52"/>
                    <a:pt x="42" y="55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7"/>
                    <a:pt x="38" y="57"/>
                  </a:cubicBezTo>
                  <a:close/>
                  <a:moveTo>
                    <a:pt x="48" y="42"/>
                  </a:moveTo>
                  <a:cubicBezTo>
                    <a:pt x="48" y="42"/>
                    <a:pt x="47" y="41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8"/>
                    <a:pt x="50" y="35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3" y="32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5" y="33"/>
                    <a:pt x="55" y="34"/>
                    <a:pt x="54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3" y="37"/>
                    <a:pt x="52" y="39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8" y="42"/>
                  </a:cubicBezTo>
                  <a:close/>
                  <a:moveTo>
                    <a:pt x="57" y="27"/>
                  </a:moveTo>
                  <a:cubicBezTo>
                    <a:pt x="56" y="26"/>
                    <a:pt x="56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8" y="22"/>
                    <a:pt x="59" y="20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1" y="17"/>
                    <a:pt x="61" y="16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21"/>
                    <a:pt x="61" y="23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7" y="27"/>
                    <a:pt x="57" y="27"/>
                  </a:cubicBezTo>
                  <a:close/>
                  <a:moveTo>
                    <a:pt x="65" y="10"/>
                  </a:moveTo>
                  <a:cubicBezTo>
                    <a:pt x="64" y="10"/>
                    <a:pt x="64" y="9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7" y="4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0"/>
                    <a:pt x="69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"/>
                    <a:pt x="71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69" y="5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66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5" y="10"/>
                    <a:pt x="65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599" name="Freeform 557"/>
            <p:cNvSpPr/>
            <p:nvPr/>
          </p:nvSpPr>
          <p:spPr bwMode="auto">
            <a:xfrm>
              <a:off x="3348039" y="4049713"/>
              <a:ext cx="596900" cy="303213"/>
            </a:xfrm>
            <a:custGeom>
              <a:avLst/>
              <a:gdLst>
                <a:gd name="T0" fmla="*/ 122 w 159"/>
                <a:gd name="T1" fmla="*/ 54 h 81"/>
                <a:gd name="T2" fmla="*/ 30 w 159"/>
                <a:gd name="T3" fmla="*/ 16 h 81"/>
                <a:gd name="T4" fmla="*/ 112 w 159"/>
                <a:gd name="T5" fmla="*/ 79 h 81"/>
                <a:gd name="T6" fmla="*/ 122 w 159"/>
                <a:gd name="T7" fmla="*/ 5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81">
                  <a:moveTo>
                    <a:pt x="122" y="54"/>
                  </a:moveTo>
                  <a:cubicBezTo>
                    <a:pt x="122" y="54"/>
                    <a:pt x="60" y="0"/>
                    <a:pt x="30" y="16"/>
                  </a:cubicBezTo>
                  <a:cubicBezTo>
                    <a:pt x="0" y="31"/>
                    <a:pt x="62" y="76"/>
                    <a:pt x="112" y="79"/>
                  </a:cubicBezTo>
                  <a:cubicBezTo>
                    <a:pt x="159" y="81"/>
                    <a:pt x="122" y="54"/>
                    <a:pt x="122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0" name="Freeform 558"/>
            <p:cNvSpPr>
              <a:spLocks noEditPoints="1"/>
            </p:cNvSpPr>
            <p:nvPr/>
          </p:nvSpPr>
          <p:spPr bwMode="auto">
            <a:xfrm>
              <a:off x="3425826" y="4090988"/>
              <a:ext cx="439738" cy="258763"/>
            </a:xfrm>
            <a:custGeom>
              <a:avLst/>
              <a:gdLst>
                <a:gd name="T0" fmla="*/ 91 w 117"/>
                <a:gd name="T1" fmla="*/ 69 h 69"/>
                <a:gd name="T2" fmla="*/ 30 w 117"/>
                <a:gd name="T3" fmla="*/ 49 h 69"/>
                <a:gd name="T4" fmla="*/ 30 w 117"/>
                <a:gd name="T5" fmla="*/ 49 h 69"/>
                <a:gd name="T6" fmla="*/ 0 w 117"/>
                <a:gd name="T7" fmla="*/ 16 h 69"/>
                <a:gd name="T8" fmla="*/ 0 w 117"/>
                <a:gd name="T9" fmla="*/ 16 h 69"/>
                <a:gd name="T10" fmla="*/ 8 w 117"/>
                <a:gd name="T11" fmla="*/ 3 h 69"/>
                <a:gd name="T12" fmla="*/ 8 w 117"/>
                <a:gd name="T13" fmla="*/ 3 h 69"/>
                <a:gd name="T14" fmla="*/ 22 w 117"/>
                <a:gd name="T15" fmla="*/ 0 h 69"/>
                <a:gd name="T16" fmla="*/ 22 w 117"/>
                <a:gd name="T17" fmla="*/ 0 h 69"/>
                <a:gd name="T18" fmla="*/ 102 w 117"/>
                <a:gd name="T19" fmla="*/ 42 h 69"/>
                <a:gd name="T20" fmla="*/ 102 w 117"/>
                <a:gd name="T21" fmla="*/ 42 h 69"/>
                <a:gd name="T22" fmla="*/ 102 w 117"/>
                <a:gd name="T23" fmla="*/ 42 h 69"/>
                <a:gd name="T24" fmla="*/ 102 w 117"/>
                <a:gd name="T25" fmla="*/ 42 h 69"/>
                <a:gd name="T26" fmla="*/ 102 w 117"/>
                <a:gd name="T27" fmla="*/ 42 h 69"/>
                <a:gd name="T28" fmla="*/ 102 w 117"/>
                <a:gd name="T29" fmla="*/ 42 h 69"/>
                <a:gd name="T30" fmla="*/ 102 w 117"/>
                <a:gd name="T31" fmla="*/ 42 h 69"/>
                <a:gd name="T32" fmla="*/ 102 w 117"/>
                <a:gd name="T33" fmla="*/ 42 h 69"/>
                <a:gd name="T34" fmla="*/ 101 w 117"/>
                <a:gd name="T35" fmla="*/ 43 h 69"/>
                <a:gd name="T36" fmla="*/ 101 w 117"/>
                <a:gd name="T37" fmla="*/ 45 h 69"/>
                <a:gd name="T38" fmla="*/ 100 w 117"/>
                <a:gd name="T39" fmla="*/ 45 h 69"/>
                <a:gd name="T40" fmla="*/ 73 w 117"/>
                <a:gd name="T41" fmla="*/ 24 h 69"/>
                <a:gd name="T42" fmla="*/ 73 w 117"/>
                <a:gd name="T43" fmla="*/ 24 h 69"/>
                <a:gd name="T44" fmla="*/ 22 w 117"/>
                <a:gd name="T45" fmla="*/ 3 h 69"/>
                <a:gd name="T46" fmla="*/ 22 w 117"/>
                <a:gd name="T47" fmla="*/ 3 h 69"/>
                <a:gd name="T48" fmla="*/ 10 w 117"/>
                <a:gd name="T49" fmla="*/ 6 h 69"/>
                <a:gd name="T50" fmla="*/ 10 w 117"/>
                <a:gd name="T51" fmla="*/ 6 h 69"/>
                <a:gd name="T52" fmla="*/ 3 w 117"/>
                <a:gd name="T53" fmla="*/ 16 h 69"/>
                <a:gd name="T54" fmla="*/ 3 w 117"/>
                <a:gd name="T55" fmla="*/ 16 h 69"/>
                <a:gd name="T56" fmla="*/ 32 w 117"/>
                <a:gd name="T57" fmla="*/ 47 h 69"/>
                <a:gd name="T58" fmla="*/ 32 w 117"/>
                <a:gd name="T59" fmla="*/ 47 h 69"/>
                <a:gd name="T60" fmla="*/ 91 w 117"/>
                <a:gd name="T61" fmla="*/ 66 h 69"/>
                <a:gd name="T62" fmla="*/ 91 w 117"/>
                <a:gd name="T63" fmla="*/ 66 h 69"/>
                <a:gd name="T64" fmla="*/ 97 w 117"/>
                <a:gd name="T65" fmla="*/ 66 h 69"/>
                <a:gd name="T66" fmla="*/ 97 w 117"/>
                <a:gd name="T67" fmla="*/ 66 h 69"/>
                <a:gd name="T68" fmla="*/ 110 w 117"/>
                <a:gd name="T69" fmla="*/ 64 h 69"/>
                <a:gd name="T70" fmla="*/ 110 w 117"/>
                <a:gd name="T71" fmla="*/ 64 h 69"/>
                <a:gd name="T72" fmla="*/ 113 w 117"/>
                <a:gd name="T73" fmla="*/ 60 h 69"/>
                <a:gd name="T74" fmla="*/ 113 w 117"/>
                <a:gd name="T75" fmla="*/ 60 h 69"/>
                <a:gd name="T76" fmla="*/ 107 w 117"/>
                <a:gd name="T77" fmla="*/ 50 h 69"/>
                <a:gd name="T78" fmla="*/ 107 w 117"/>
                <a:gd name="T79" fmla="*/ 50 h 69"/>
                <a:gd name="T80" fmla="*/ 101 w 117"/>
                <a:gd name="T81" fmla="*/ 45 h 69"/>
                <a:gd name="T82" fmla="*/ 101 w 117"/>
                <a:gd name="T83" fmla="*/ 45 h 69"/>
                <a:gd name="T84" fmla="*/ 101 w 117"/>
                <a:gd name="T85" fmla="*/ 43 h 69"/>
                <a:gd name="T86" fmla="*/ 102 w 117"/>
                <a:gd name="T87" fmla="*/ 42 h 69"/>
                <a:gd name="T88" fmla="*/ 116 w 117"/>
                <a:gd name="T89" fmla="*/ 60 h 69"/>
                <a:gd name="T90" fmla="*/ 116 w 117"/>
                <a:gd name="T91" fmla="*/ 60 h 69"/>
                <a:gd name="T92" fmla="*/ 112 w 117"/>
                <a:gd name="T93" fmla="*/ 67 h 69"/>
                <a:gd name="T94" fmla="*/ 112 w 117"/>
                <a:gd name="T95" fmla="*/ 67 h 69"/>
                <a:gd name="T96" fmla="*/ 97 w 117"/>
                <a:gd name="T97" fmla="*/ 69 h 69"/>
                <a:gd name="T98" fmla="*/ 97 w 117"/>
                <a:gd name="T99" fmla="*/ 69 h 69"/>
                <a:gd name="T100" fmla="*/ 91 w 117"/>
                <a:gd name="T101" fmla="*/ 69 h 69"/>
                <a:gd name="T102" fmla="*/ 102 w 117"/>
                <a:gd name="T103" fmla="*/ 42 h 69"/>
                <a:gd name="T104" fmla="*/ 102 w 117"/>
                <a:gd name="T105" fmla="*/ 42 h 69"/>
                <a:gd name="T106" fmla="*/ 102 w 117"/>
                <a:gd name="T107" fmla="*/ 42 h 69"/>
                <a:gd name="T108" fmla="*/ 102 w 117"/>
                <a:gd name="T109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69">
                  <a:moveTo>
                    <a:pt x="91" y="69"/>
                  </a:moveTo>
                  <a:cubicBezTo>
                    <a:pt x="70" y="68"/>
                    <a:pt x="48" y="6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13" y="39"/>
                    <a:pt x="0" y="2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"/>
                    <a:pt x="3" y="6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3" y="1"/>
                    <a:pt x="17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4" y="0"/>
                    <a:pt x="100" y="40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100" y="45"/>
                    <a:pt x="89" y="3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57" y="13"/>
                    <a:pt x="37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7" y="3"/>
                    <a:pt x="13" y="4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5" y="9"/>
                    <a:pt x="3" y="12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24"/>
                    <a:pt x="14" y="3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49" y="57"/>
                    <a:pt x="71" y="65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3" y="66"/>
                    <a:pt x="95" y="66"/>
                    <a:pt x="97" y="66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104" y="66"/>
                    <a:pt x="108" y="65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3"/>
                    <a:pt x="113" y="62"/>
                    <a:pt x="113" y="60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14" y="58"/>
                    <a:pt x="110" y="54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4" y="47"/>
                    <a:pt x="101" y="45"/>
                    <a:pt x="101" y="45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4" y="43"/>
                    <a:pt x="116" y="52"/>
                    <a:pt x="116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63"/>
                    <a:pt x="115" y="66"/>
                    <a:pt x="112" y="67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08" y="68"/>
                    <a:pt x="104" y="69"/>
                    <a:pt x="97" y="69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5" y="69"/>
                    <a:pt x="93" y="69"/>
                    <a:pt x="91" y="69"/>
                  </a:cubicBezTo>
                  <a:close/>
                  <a:moveTo>
                    <a:pt x="102" y="42"/>
                  </a:move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1" name="Freeform 559"/>
            <p:cNvSpPr>
              <a:spLocks noEditPoints="1"/>
            </p:cNvSpPr>
            <p:nvPr/>
          </p:nvSpPr>
          <p:spPr bwMode="auto">
            <a:xfrm>
              <a:off x="3479801" y="4124326"/>
              <a:ext cx="336550" cy="198438"/>
            </a:xfrm>
            <a:custGeom>
              <a:avLst/>
              <a:gdLst>
                <a:gd name="T0" fmla="*/ 71 w 90"/>
                <a:gd name="T1" fmla="*/ 52 h 53"/>
                <a:gd name="T2" fmla="*/ 24 w 90"/>
                <a:gd name="T3" fmla="*/ 36 h 53"/>
                <a:gd name="T4" fmla="*/ 24 w 90"/>
                <a:gd name="T5" fmla="*/ 36 h 53"/>
                <a:gd name="T6" fmla="*/ 0 w 90"/>
                <a:gd name="T7" fmla="*/ 11 h 53"/>
                <a:gd name="T8" fmla="*/ 0 w 90"/>
                <a:gd name="T9" fmla="*/ 11 h 53"/>
                <a:gd name="T10" fmla="*/ 6 w 90"/>
                <a:gd name="T11" fmla="*/ 2 h 53"/>
                <a:gd name="T12" fmla="*/ 6 w 90"/>
                <a:gd name="T13" fmla="*/ 2 h 53"/>
                <a:gd name="T14" fmla="*/ 13 w 90"/>
                <a:gd name="T15" fmla="*/ 0 h 53"/>
                <a:gd name="T16" fmla="*/ 13 w 90"/>
                <a:gd name="T17" fmla="*/ 0 h 53"/>
                <a:gd name="T18" fmla="*/ 78 w 90"/>
                <a:gd name="T19" fmla="*/ 35 h 53"/>
                <a:gd name="T20" fmla="*/ 78 w 90"/>
                <a:gd name="T21" fmla="*/ 35 h 53"/>
                <a:gd name="T22" fmla="*/ 78 w 90"/>
                <a:gd name="T23" fmla="*/ 35 h 53"/>
                <a:gd name="T24" fmla="*/ 83 w 90"/>
                <a:gd name="T25" fmla="*/ 40 h 53"/>
                <a:gd name="T26" fmla="*/ 83 w 90"/>
                <a:gd name="T27" fmla="*/ 40 h 53"/>
                <a:gd name="T28" fmla="*/ 90 w 90"/>
                <a:gd name="T29" fmla="*/ 48 h 53"/>
                <a:gd name="T30" fmla="*/ 90 w 90"/>
                <a:gd name="T31" fmla="*/ 48 h 53"/>
                <a:gd name="T32" fmla="*/ 87 w 90"/>
                <a:gd name="T33" fmla="*/ 52 h 53"/>
                <a:gd name="T34" fmla="*/ 87 w 90"/>
                <a:gd name="T35" fmla="*/ 52 h 53"/>
                <a:gd name="T36" fmla="*/ 80 w 90"/>
                <a:gd name="T37" fmla="*/ 53 h 53"/>
                <a:gd name="T38" fmla="*/ 80 w 90"/>
                <a:gd name="T39" fmla="*/ 53 h 53"/>
                <a:gd name="T40" fmla="*/ 71 w 90"/>
                <a:gd name="T41" fmla="*/ 52 h 53"/>
                <a:gd name="T42" fmla="*/ 13 w 90"/>
                <a:gd name="T43" fmla="*/ 3 h 53"/>
                <a:gd name="T44" fmla="*/ 8 w 90"/>
                <a:gd name="T45" fmla="*/ 4 h 53"/>
                <a:gd name="T46" fmla="*/ 8 w 90"/>
                <a:gd name="T47" fmla="*/ 4 h 53"/>
                <a:gd name="T48" fmla="*/ 3 w 90"/>
                <a:gd name="T49" fmla="*/ 11 h 53"/>
                <a:gd name="T50" fmla="*/ 3 w 90"/>
                <a:gd name="T51" fmla="*/ 11 h 53"/>
                <a:gd name="T52" fmla="*/ 26 w 90"/>
                <a:gd name="T53" fmla="*/ 34 h 53"/>
                <a:gd name="T54" fmla="*/ 26 w 90"/>
                <a:gd name="T55" fmla="*/ 34 h 53"/>
                <a:gd name="T56" fmla="*/ 72 w 90"/>
                <a:gd name="T57" fmla="*/ 49 h 53"/>
                <a:gd name="T58" fmla="*/ 72 w 90"/>
                <a:gd name="T59" fmla="*/ 49 h 53"/>
                <a:gd name="T60" fmla="*/ 80 w 90"/>
                <a:gd name="T61" fmla="*/ 50 h 53"/>
                <a:gd name="T62" fmla="*/ 80 w 90"/>
                <a:gd name="T63" fmla="*/ 50 h 53"/>
                <a:gd name="T64" fmla="*/ 86 w 90"/>
                <a:gd name="T65" fmla="*/ 49 h 53"/>
                <a:gd name="T66" fmla="*/ 86 w 90"/>
                <a:gd name="T67" fmla="*/ 49 h 53"/>
                <a:gd name="T68" fmla="*/ 87 w 90"/>
                <a:gd name="T69" fmla="*/ 48 h 53"/>
                <a:gd name="T70" fmla="*/ 87 w 90"/>
                <a:gd name="T71" fmla="*/ 48 h 53"/>
                <a:gd name="T72" fmla="*/ 81 w 90"/>
                <a:gd name="T73" fmla="*/ 42 h 53"/>
                <a:gd name="T74" fmla="*/ 81 w 90"/>
                <a:gd name="T75" fmla="*/ 42 h 53"/>
                <a:gd name="T76" fmla="*/ 76 w 90"/>
                <a:gd name="T77" fmla="*/ 38 h 53"/>
                <a:gd name="T78" fmla="*/ 76 w 90"/>
                <a:gd name="T79" fmla="*/ 38 h 53"/>
                <a:gd name="T80" fmla="*/ 77 w 90"/>
                <a:gd name="T81" fmla="*/ 37 h 53"/>
                <a:gd name="T82" fmla="*/ 78 w 90"/>
                <a:gd name="T83" fmla="*/ 36 h 53"/>
                <a:gd name="T84" fmla="*/ 77 w 90"/>
                <a:gd name="T85" fmla="*/ 37 h 53"/>
                <a:gd name="T86" fmla="*/ 76 w 90"/>
                <a:gd name="T87" fmla="*/ 38 h 53"/>
                <a:gd name="T88" fmla="*/ 76 w 90"/>
                <a:gd name="T89" fmla="*/ 38 h 53"/>
                <a:gd name="T90" fmla="*/ 52 w 90"/>
                <a:gd name="T91" fmla="*/ 20 h 53"/>
                <a:gd name="T92" fmla="*/ 52 w 90"/>
                <a:gd name="T93" fmla="*/ 20 h 53"/>
                <a:gd name="T94" fmla="*/ 14 w 90"/>
                <a:gd name="T95" fmla="*/ 3 h 53"/>
                <a:gd name="T96" fmla="*/ 14 w 90"/>
                <a:gd name="T97" fmla="*/ 3 h 53"/>
                <a:gd name="T98" fmla="*/ 13 w 90"/>
                <a:gd name="T99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0" h="53">
                  <a:moveTo>
                    <a:pt x="71" y="52"/>
                  </a:moveTo>
                  <a:cubicBezTo>
                    <a:pt x="56" y="50"/>
                    <a:pt x="38" y="44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11" y="28"/>
                    <a:pt x="0" y="2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7"/>
                    <a:pt x="2" y="4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35" y="0"/>
                    <a:pt x="75" y="33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80" y="37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6" y="42"/>
                    <a:pt x="89" y="45"/>
                    <a:pt x="90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90" y="50"/>
                    <a:pt x="88" y="51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5" y="52"/>
                    <a:pt x="83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78" y="53"/>
                    <a:pt x="75" y="52"/>
                    <a:pt x="71" y="52"/>
                  </a:cubicBezTo>
                  <a:close/>
                  <a:moveTo>
                    <a:pt x="13" y="3"/>
                  </a:moveTo>
                  <a:cubicBezTo>
                    <a:pt x="11" y="3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6"/>
                    <a:pt x="3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7"/>
                    <a:pt x="12" y="26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39" y="41"/>
                    <a:pt x="57" y="47"/>
                    <a:pt x="72" y="49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5" y="49"/>
                    <a:pt x="78" y="50"/>
                    <a:pt x="80" y="50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3" y="50"/>
                    <a:pt x="85" y="49"/>
                    <a:pt x="86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7" y="48"/>
                    <a:pt x="86" y="48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7"/>
                    <a:pt x="84" y="44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79" y="40"/>
                    <a:pt x="76" y="38"/>
                    <a:pt x="76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8"/>
                    <a:pt x="65" y="29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39" y="12"/>
                    <a:pt x="2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2" name="Freeform 560"/>
            <p:cNvSpPr/>
            <p:nvPr/>
          </p:nvSpPr>
          <p:spPr bwMode="auto">
            <a:xfrm>
              <a:off x="3395664" y="4297363"/>
              <a:ext cx="557213" cy="220663"/>
            </a:xfrm>
            <a:custGeom>
              <a:avLst/>
              <a:gdLst>
                <a:gd name="T0" fmla="*/ 107 w 148"/>
                <a:gd name="T1" fmla="*/ 15 h 59"/>
                <a:gd name="T2" fmla="*/ 17 w 148"/>
                <a:gd name="T3" fmla="*/ 26 h 59"/>
                <a:gd name="T4" fmla="*/ 110 w 148"/>
                <a:gd name="T5" fmla="*/ 39 h 59"/>
                <a:gd name="T6" fmla="*/ 107 w 148"/>
                <a:gd name="T7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" h="59">
                  <a:moveTo>
                    <a:pt x="107" y="15"/>
                  </a:moveTo>
                  <a:cubicBezTo>
                    <a:pt x="107" y="15"/>
                    <a:pt x="33" y="0"/>
                    <a:pt x="17" y="26"/>
                  </a:cubicBezTo>
                  <a:cubicBezTo>
                    <a:pt x="0" y="52"/>
                    <a:pt x="69" y="59"/>
                    <a:pt x="110" y="39"/>
                  </a:cubicBezTo>
                  <a:cubicBezTo>
                    <a:pt x="148" y="20"/>
                    <a:pt x="107" y="15"/>
                    <a:pt x="10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3" name="Freeform 561"/>
            <p:cNvSpPr>
              <a:spLocks noEditPoints="1"/>
            </p:cNvSpPr>
            <p:nvPr/>
          </p:nvSpPr>
          <p:spPr bwMode="auto">
            <a:xfrm>
              <a:off x="3444876" y="4330701"/>
              <a:ext cx="428625" cy="161925"/>
            </a:xfrm>
            <a:custGeom>
              <a:avLst/>
              <a:gdLst>
                <a:gd name="T0" fmla="*/ 0 w 114"/>
                <a:gd name="T1" fmla="*/ 24 h 43"/>
                <a:gd name="T2" fmla="*/ 2 w 114"/>
                <a:gd name="T3" fmla="*/ 16 h 43"/>
                <a:gd name="T4" fmla="*/ 2 w 114"/>
                <a:gd name="T5" fmla="*/ 16 h 43"/>
                <a:gd name="T6" fmla="*/ 50 w 114"/>
                <a:gd name="T7" fmla="*/ 0 h 43"/>
                <a:gd name="T8" fmla="*/ 50 w 114"/>
                <a:gd name="T9" fmla="*/ 0 h 43"/>
                <a:gd name="T10" fmla="*/ 94 w 114"/>
                <a:gd name="T11" fmla="*/ 5 h 43"/>
                <a:gd name="T12" fmla="*/ 94 w 114"/>
                <a:gd name="T13" fmla="*/ 5 h 43"/>
                <a:gd name="T14" fmla="*/ 104 w 114"/>
                <a:gd name="T15" fmla="*/ 7 h 43"/>
                <a:gd name="T16" fmla="*/ 104 w 114"/>
                <a:gd name="T17" fmla="*/ 7 h 43"/>
                <a:gd name="T18" fmla="*/ 114 w 114"/>
                <a:gd name="T19" fmla="*/ 16 h 43"/>
                <a:gd name="T20" fmla="*/ 114 w 114"/>
                <a:gd name="T21" fmla="*/ 16 h 43"/>
                <a:gd name="T22" fmla="*/ 97 w 114"/>
                <a:gd name="T23" fmla="*/ 31 h 43"/>
                <a:gd name="T24" fmla="*/ 97 w 114"/>
                <a:gd name="T25" fmla="*/ 31 h 43"/>
                <a:gd name="T26" fmla="*/ 43 w 114"/>
                <a:gd name="T27" fmla="*/ 43 h 43"/>
                <a:gd name="T28" fmla="*/ 43 w 114"/>
                <a:gd name="T29" fmla="*/ 43 h 43"/>
                <a:gd name="T30" fmla="*/ 0 w 114"/>
                <a:gd name="T31" fmla="*/ 24 h 43"/>
                <a:gd name="T32" fmla="*/ 5 w 114"/>
                <a:gd name="T33" fmla="*/ 18 h 43"/>
                <a:gd name="T34" fmla="*/ 3 w 114"/>
                <a:gd name="T35" fmla="*/ 24 h 43"/>
                <a:gd name="T36" fmla="*/ 3 w 114"/>
                <a:gd name="T37" fmla="*/ 24 h 43"/>
                <a:gd name="T38" fmla="*/ 14 w 114"/>
                <a:gd name="T39" fmla="*/ 36 h 43"/>
                <a:gd name="T40" fmla="*/ 14 w 114"/>
                <a:gd name="T41" fmla="*/ 36 h 43"/>
                <a:gd name="T42" fmla="*/ 43 w 114"/>
                <a:gd name="T43" fmla="*/ 40 h 43"/>
                <a:gd name="T44" fmla="*/ 43 w 114"/>
                <a:gd name="T45" fmla="*/ 40 h 43"/>
                <a:gd name="T46" fmla="*/ 96 w 114"/>
                <a:gd name="T47" fmla="*/ 29 h 43"/>
                <a:gd name="T48" fmla="*/ 96 w 114"/>
                <a:gd name="T49" fmla="*/ 29 h 43"/>
                <a:gd name="T50" fmla="*/ 111 w 114"/>
                <a:gd name="T51" fmla="*/ 16 h 43"/>
                <a:gd name="T52" fmla="*/ 111 w 114"/>
                <a:gd name="T53" fmla="*/ 16 h 43"/>
                <a:gd name="T54" fmla="*/ 103 w 114"/>
                <a:gd name="T55" fmla="*/ 10 h 43"/>
                <a:gd name="T56" fmla="*/ 103 w 114"/>
                <a:gd name="T57" fmla="*/ 10 h 43"/>
                <a:gd name="T58" fmla="*/ 94 w 114"/>
                <a:gd name="T59" fmla="*/ 8 h 43"/>
                <a:gd name="T60" fmla="*/ 94 w 114"/>
                <a:gd name="T61" fmla="*/ 8 h 43"/>
                <a:gd name="T62" fmla="*/ 94 w 114"/>
                <a:gd name="T63" fmla="*/ 6 h 43"/>
                <a:gd name="T64" fmla="*/ 94 w 114"/>
                <a:gd name="T65" fmla="*/ 5 h 43"/>
                <a:gd name="T66" fmla="*/ 94 w 114"/>
                <a:gd name="T67" fmla="*/ 6 h 43"/>
                <a:gd name="T68" fmla="*/ 94 w 114"/>
                <a:gd name="T69" fmla="*/ 8 h 43"/>
                <a:gd name="T70" fmla="*/ 94 w 114"/>
                <a:gd name="T71" fmla="*/ 8 h 43"/>
                <a:gd name="T72" fmla="*/ 50 w 114"/>
                <a:gd name="T73" fmla="*/ 3 h 43"/>
                <a:gd name="T74" fmla="*/ 50 w 114"/>
                <a:gd name="T75" fmla="*/ 3 h 43"/>
                <a:gd name="T76" fmla="*/ 50 w 114"/>
                <a:gd name="T77" fmla="*/ 3 h 43"/>
                <a:gd name="T78" fmla="*/ 50 w 114"/>
                <a:gd name="T79" fmla="*/ 3 h 43"/>
                <a:gd name="T80" fmla="*/ 5 w 114"/>
                <a:gd name="T81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4" h="43">
                  <a:moveTo>
                    <a:pt x="0" y="24"/>
                  </a:moveTo>
                  <a:cubicBezTo>
                    <a:pt x="0" y="22"/>
                    <a:pt x="0" y="19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1" y="3"/>
                    <a:pt x="31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72" y="0"/>
                    <a:pt x="92" y="4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9" y="5"/>
                    <a:pt x="104" y="7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9" y="8"/>
                    <a:pt x="114" y="11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20"/>
                    <a:pt x="109" y="25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81" y="39"/>
                    <a:pt x="61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20" y="43"/>
                    <a:pt x="0" y="37"/>
                    <a:pt x="0" y="24"/>
                  </a:cubicBezTo>
                  <a:close/>
                  <a:moveTo>
                    <a:pt x="5" y="18"/>
                  </a:moveTo>
                  <a:cubicBezTo>
                    <a:pt x="3" y="20"/>
                    <a:pt x="3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9"/>
                    <a:pt x="6" y="33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21" y="38"/>
                    <a:pt x="31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60" y="40"/>
                    <a:pt x="80" y="36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108" y="23"/>
                    <a:pt x="111" y="18"/>
                    <a:pt x="111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2" y="13"/>
                    <a:pt x="108" y="11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98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8"/>
                    <a:pt x="72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31" y="3"/>
                    <a:pt x="12" y="7"/>
                    <a:pt x="5" y="1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4" name="Freeform 562"/>
            <p:cNvSpPr>
              <a:spLocks noEditPoints="1"/>
            </p:cNvSpPr>
            <p:nvPr/>
          </p:nvSpPr>
          <p:spPr bwMode="auto">
            <a:xfrm>
              <a:off x="3494089" y="4357688"/>
              <a:ext cx="334963" cy="107950"/>
            </a:xfrm>
            <a:custGeom>
              <a:avLst/>
              <a:gdLst>
                <a:gd name="T0" fmla="*/ 0 w 89"/>
                <a:gd name="T1" fmla="*/ 16 h 29"/>
                <a:gd name="T2" fmla="*/ 2 w 89"/>
                <a:gd name="T3" fmla="*/ 10 h 29"/>
                <a:gd name="T4" fmla="*/ 2 w 89"/>
                <a:gd name="T5" fmla="*/ 10 h 29"/>
                <a:gd name="T6" fmla="*/ 33 w 89"/>
                <a:gd name="T7" fmla="*/ 0 h 29"/>
                <a:gd name="T8" fmla="*/ 33 w 89"/>
                <a:gd name="T9" fmla="*/ 0 h 29"/>
                <a:gd name="T10" fmla="*/ 74 w 89"/>
                <a:gd name="T11" fmla="*/ 4 h 29"/>
                <a:gd name="T12" fmla="*/ 74 w 89"/>
                <a:gd name="T13" fmla="*/ 4 h 29"/>
                <a:gd name="T14" fmla="*/ 81 w 89"/>
                <a:gd name="T15" fmla="*/ 5 h 29"/>
                <a:gd name="T16" fmla="*/ 81 w 89"/>
                <a:gd name="T17" fmla="*/ 5 h 29"/>
                <a:gd name="T18" fmla="*/ 89 w 89"/>
                <a:gd name="T19" fmla="*/ 11 h 29"/>
                <a:gd name="T20" fmla="*/ 89 w 89"/>
                <a:gd name="T21" fmla="*/ 11 h 29"/>
                <a:gd name="T22" fmla="*/ 76 w 89"/>
                <a:gd name="T23" fmla="*/ 20 h 29"/>
                <a:gd name="T24" fmla="*/ 76 w 89"/>
                <a:gd name="T25" fmla="*/ 20 h 29"/>
                <a:gd name="T26" fmla="*/ 31 w 89"/>
                <a:gd name="T27" fmla="*/ 29 h 29"/>
                <a:gd name="T28" fmla="*/ 31 w 89"/>
                <a:gd name="T29" fmla="*/ 29 h 29"/>
                <a:gd name="T30" fmla="*/ 0 w 89"/>
                <a:gd name="T31" fmla="*/ 16 h 29"/>
                <a:gd name="T32" fmla="*/ 5 w 89"/>
                <a:gd name="T33" fmla="*/ 11 h 29"/>
                <a:gd name="T34" fmla="*/ 3 w 89"/>
                <a:gd name="T35" fmla="*/ 16 h 29"/>
                <a:gd name="T36" fmla="*/ 3 w 89"/>
                <a:gd name="T37" fmla="*/ 16 h 29"/>
                <a:gd name="T38" fmla="*/ 11 w 89"/>
                <a:gd name="T39" fmla="*/ 23 h 29"/>
                <a:gd name="T40" fmla="*/ 11 w 89"/>
                <a:gd name="T41" fmla="*/ 23 h 29"/>
                <a:gd name="T42" fmla="*/ 31 w 89"/>
                <a:gd name="T43" fmla="*/ 26 h 29"/>
                <a:gd name="T44" fmla="*/ 31 w 89"/>
                <a:gd name="T45" fmla="*/ 26 h 29"/>
                <a:gd name="T46" fmla="*/ 75 w 89"/>
                <a:gd name="T47" fmla="*/ 18 h 29"/>
                <a:gd name="T48" fmla="*/ 75 w 89"/>
                <a:gd name="T49" fmla="*/ 18 h 29"/>
                <a:gd name="T50" fmla="*/ 84 w 89"/>
                <a:gd name="T51" fmla="*/ 13 h 29"/>
                <a:gd name="T52" fmla="*/ 84 w 89"/>
                <a:gd name="T53" fmla="*/ 13 h 29"/>
                <a:gd name="T54" fmla="*/ 86 w 89"/>
                <a:gd name="T55" fmla="*/ 11 h 29"/>
                <a:gd name="T56" fmla="*/ 86 w 89"/>
                <a:gd name="T57" fmla="*/ 11 h 29"/>
                <a:gd name="T58" fmla="*/ 85 w 89"/>
                <a:gd name="T59" fmla="*/ 9 h 29"/>
                <a:gd name="T60" fmla="*/ 85 w 89"/>
                <a:gd name="T61" fmla="*/ 9 h 29"/>
                <a:gd name="T62" fmla="*/ 80 w 89"/>
                <a:gd name="T63" fmla="*/ 8 h 29"/>
                <a:gd name="T64" fmla="*/ 80 w 89"/>
                <a:gd name="T65" fmla="*/ 8 h 29"/>
                <a:gd name="T66" fmla="*/ 73 w 89"/>
                <a:gd name="T67" fmla="*/ 7 h 29"/>
                <a:gd name="T68" fmla="*/ 73 w 89"/>
                <a:gd name="T69" fmla="*/ 7 h 29"/>
                <a:gd name="T70" fmla="*/ 73 w 89"/>
                <a:gd name="T71" fmla="*/ 6 h 29"/>
                <a:gd name="T72" fmla="*/ 74 w 89"/>
                <a:gd name="T73" fmla="*/ 4 h 29"/>
                <a:gd name="T74" fmla="*/ 73 w 89"/>
                <a:gd name="T75" fmla="*/ 6 h 29"/>
                <a:gd name="T76" fmla="*/ 73 w 89"/>
                <a:gd name="T77" fmla="*/ 7 h 29"/>
                <a:gd name="T78" fmla="*/ 73 w 89"/>
                <a:gd name="T79" fmla="*/ 7 h 29"/>
                <a:gd name="T80" fmla="*/ 33 w 89"/>
                <a:gd name="T81" fmla="*/ 3 h 29"/>
                <a:gd name="T82" fmla="*/ 33 w 89"/>
                <a:gd name="T83" fmla="*/ 3 h 29"/>
                <a:gd name="T84" fmla="*/ 32 w 89"/>
                <a:gd name="T85" fmla="*/ 3 h 29"/>
                <a:gd name="T86" fmla="*/ 32 w 89"/>
                <a:gd name="T87" fmla="*/ 3 h 29"/>
                <a:gd name="T88" fmla="*/ 5 w 89"/>
                <a:gd name="T8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9" h="29">
                  <a:moveTo>
                    <a:pt x="0" y="16"/>
                  </a:moveTo>
                  <a:cubicBezTo>
                    <a:pt x="0" y="14"/>
                    <a:pt x="1" y="12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7" y="2"/>
                    <a:pt x="20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2" y="0"/>
                    <a:pt x="72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8" y="4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4" y="6"/>
                    <a:pt x="89" y="7"/>
                    <a:pt x="89" y="11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4"/>
                    <a:pt x="85" y="16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63" y="26"/>
                    <a:pt x="45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15" y="29"/>
                    <a:pt x="1" y="26"/>
                    <a:pt x="0" y="16"/>
                  </a:cubicBezTo>
                  <a:close/>
                  <a:moveTo>
                    <a:pt x="5" y="11"/>
                  </a:moveTo>
                  <a:cubicBezTo>
                    <a:pt x="4" y="13"/>
                    <a:pt x="3" y="14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9"/>
                    <a:pt x="6" y="21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6" y="25"/>
                    <a:pt x="23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45" y="26"/>
                    <a:pt x="62" y="23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9" y="16"/>
                    <a:pt x="82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6" y="12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0"/>
                    <a:pt x="86" y="10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2" y="8"/>
                    <a:pt x="8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77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52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19" y="3"/>
                    <a:pt x="7" y="6"/>
                    <a:pt x="5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5" name="Freeform 563"/>
            <p:cNvSpPr/>
            <p:nvPr/>
          </p:nvSpPr>
          <p:spPr bwMode="auto">
            <a:xfrm>
              <a:off x="3892551" y="4052888"/>
              <a:ext cx="588963" cy="315913"/>
            </a:xfrm>
            <a:custGeom>
              <a:avLst/>
              <a:gdLst>
                <a:gd name="T0" fmla="*/ 35 w 157"/>
                <a:gd name="T1" fmla="*/ 57 h 84"/>
                <a:gd name="T2" fmla="*/ 126 w 157"/>
                <a:gd name="T3" fmla="*/ 15 h 84"/>
                <a:gd name="T4" fmla="*/ 46 w 157"/>
                <a:gd name="T5" fmla="*/ 81 h 84"/>
                <a:gd name="T6" fmla="*/ 35 w 157"/>
                <a:gd name="T7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84">
                  <a:moveTo>
                    <a:pt x="35" y="57"/>
                  </a:moveTo>
                  <a:cubicBezTo>
                    <a:pt x="35" y="57"/>
                    <a:pt x="96" y="0"/>
                    <a:pt x="126" y="15"/>
                  </a:cubicBezTo>
                  <a:cubicBezTo>
                    <a:pt x="157" y="30"/>
                    <a:pt x="96" y="77"/>
                    <a:pt x="46" y="81"/>
                  </a:cubicBezTo>
                  <a:cubicBezTo>
                    <a:pt x="0" y="84"/>
                    <a:pt x="35" y="57"/>
                    <a:pt x="35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6" name="Freeform 564"/>
            <p:cNvSpPr>
              <a:spLocks noEditPoints="1"/>
            </p:cNvSpPr>
            <p:nvPr/>
          </p:nvSpPr>
          <p:spPr bwMode="auto">
            <a:xfrm>
              <a:off x="3970339" y="4094163"/>
              <a:ext cx="433388" cy="266700"/>
            </a:xfrm>
            <a:custGeom>
              <a:avLst/>
              <a:gdLst>
                <a:gd name="T0" fmla="*/ 4 w 115"/>
                <a:gd name="T1" fmla="*/ 69 h 71"/>
                <a:gd name="T2" fmla="*/ 0 w 115"/>
                <a:gd name="T3" fmla="*/ 63 h 71"/>
                <a:gd name="T4" fmla="*/ 0 w 115"/>
                <a:gd name="T5" fmla="*/ 63 h 71"/>
                <a:gd name="T6" fmla="*/ 13 w 115"/>
                <a:gd name="T7" fmla="*/ 45 h 71"/>
                <a:gd name="T8" fmla="*/ 13 w 115"/>
                <a:gd name="T9" fmla="*/ 45 h 71"/>
                <a:gd name="T10" fmla="*/ 13 w 115"/>
                <a:gd name="T11" fmla="*/ 45 h 71"/>
                <a:gd name="T12" fmla="*/ 94 w 115"/>
                <a:gd name="T13" fmla="*/ 0 h 71"/>
                <a:gd name="T14" fmla="*/ 94 w 115"/>
                <a:gd name="T15" fmla="*/ 0 h 71"/>
                <a:gd name="T16" fmla="*/ 106 w 115"/>
                <a:gd name="T17" fmla="*/ 3 h 71"/>
                <a:gd name="T18" fmla="*/ 106 w 115"/>
                <a:gd name="T19" fmla="*/ 3 h 71"/>
                <a:gd name="T20" fmla="*/ 115 w 115"/>
                <a:gd name="T21" fmla="*/ 15 h 71"/>
                <a:gd name="T22" fmla="*/ 115 w 115"/>
                <a:gd name="T23" fmla="*/ 15 h 71"/>
                <a:gd name="T24" fmla="*/ 85 w 115"/>
                <a:gd name="T25" fmla="*/ 50 h 71"/>
                <a:gd name="T26" fmla="*/ 85 w 115"/>
                <a:gd name="T27" fmla="*/ 50 h 71"/>
                <a:gd name="T28" fmla="*/ 25 w 115"/>
                <a:gd name="T29" fmla="*/ 71 h 71"/>
                <a:gd name="T30" fmla="*/ 25 w 115"/>
                <a:gd name="T31" fmla="*/ 71 h 71"/>
                <a:gd name="T32" fmla="*/ 17 w 115"/>
                <a:gd name="T33" fmla="*/ 71 h 71"/>
                <a:gd name="T34" fmla="*/ 17 w 115"/>
                <a:gd name="T35" fmla="*/ 71 h 71"/>
                <a:gd name="T36" fmla="*/ 4 w 115"/>
                <a:gd name="T37" fmla="*/ 69 h 71"/>
                <a:gd name="T38" fmla="*/ 25 w 115"/>
                <a:gd name="T39" fmla="*/ 68 h 71"/>
                <a:gd name="T40" fmla="*/ 84 w 115"/>
                <a:gd name="T41" fmla="*/ 47 h 71"/>
                <a:gd name="T42" fmla="*/ 84 w 115"/>
                <a:gd name="T43" fmla="*/ 47 h 71"/>
                <a:gd name="T44" fmla="*/ 112 w 115"/>
                <a:gd name="T45" fmla="*/ 15 h 71"/>
                <a:gd name="T46" fmla="*/ 112 w 115"/>
                <a:gd name="T47" fmla="*/ 15 h 71"/>
                <a:gd name="T48" fmla="*/ 105 w 115"/>
                <a:gd name="T49" fmla="*/ 6 h 71"/>
                <a:gd name="T50" fmla="*/ 105 w 115"/>
                <a:gd name="T51" fmla="*/ 6 h 71"/>
                <a:gd name="T52" fmla="*/ 94 w 115"/>
                <a:gd name="T53" fmla="*/ 3 h 71"/>
                <a:gd name="T54" fmla="*/ 94 w 115"/>
                <a:gd name="T55" fmla="*/ 3 h 71"/>
                <a:gd name="T56" fmla="*/ 43 w 115"/>
                <a:gd name="T57" fmla="*/ 25 h 71"/>
                <a:gd name="T58" fmla="*/ 43 w 115"/>
                <a:gd name="T59" fmla="*/ 25 h 71"/>
                <a:gd name="T60" fmla="*/ 15 w 115"/>
                <a:gd name="T61" fmla="*/ 47 h 71"/>
                <a:gd name="T62" fmla="*/ 15 w 115"/>
                <a:gd name="T63" fmla="*/ 47 h 71"/>
                <a:gd name="T64" fmla="*/ 15 w 115"/>
                <a:gd name="T65" fmla="*/ 47 h 71"/>
                <a:gd name="T66" fmla="*/ 9 w 115"/>
                <a:gd name="T67" fmla="*/ 53 h 71"/>
                <a:gd name="T68" fmla="*/ 9 w 115"/>
                <a:gd name="T69" fmla="*/ 53 h 71"/>
                <a:gd name="T70" fmla="*/ 3 w 115"/>
                <a:gd name="T71" fmla="*/ 63 h 71"/>
                <a:gd name="T72" fmla="*/ 3 w 115"/>
                <a:gd name="T73" fmla="*/ 63 h 71"/>
                <a:gd name="T74" fmla="*/ 5 w 115"/>
                <a:gd name="T75" fmla="*/ 67 h 71"/>
                <a:gd name="T76" fmla="*/ 5 w 115"/>
                <a:gd name="T77" fmla="*/ 67 h 71"/>
                <a:gd name="T78" fmla="*/ 17 w 115"/>
                <a:gd name="T79" fmla="*/ 68 h 71"/>
                <a:gd name="T80" fmla="*/ 17 w 115"/>
                <a:gd name="T81" fmla="*/ 68 h 71"/>
                <a:gd name="T82" fmla="*/ 25 w 115"/>
                <a:gd name="T83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5" h="71">
                  <a:moveTo>
                    <a:pt x="4" y="69"/>
                  </a:moveTo>
                  <a:cubicBezTo>
                    <a:pt x="1" y="68"/>
                    <a:pt x="0" y="65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55"/>
                    <a:pt x="12" y="46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60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8" y="0"/>
                    <a:pt x="102" y="1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12" y="6"/>
                    <a:pt x="115" y="10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26"/>
                    <a:pt x="103" y="39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68" y="61"/>
                    <a:pt x="46" y="69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2" y="71"/>
                    <a:pt x="20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1" y="71"/>
                    <a:pt x="7" y="71"/>
                    <a:pt x="4" y="69"/>
                  </a:cubicBezTo>
                  <a:close/>
                  <a:moveTo>
                    <a:pt x="25" y="68"/>
                  </a:moveTo>
                  <a:cubicBezTo>
                    <a:pt x="45" y="67"/>
                    <a:pt x="67" y="58"/>
                    <a:pt x="84" y="47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101" y="37"/>
                    <a:pt x="112" y="24"/>
                    <a:pt x="11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2"/>
                    <a:pt x="110" y="8"/>
                    <a:pt x="105" y="6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1" y="4"/>
                    <a:pt x="98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78" y="3"/>
                    <a:pt x="58" y="14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27" y="36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2" y="49"/>
                    <a:pt x="9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6" y="56"/>
                    <a:pt x="3" y="60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4"/>
                    <a:pt x="3" y="65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8" y="68"/>
                    <a:pt x="11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20" y="68"/>
                    <a:pt x="22" y="68"/>
                    <a:pt x="25" y="6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7" name="Freeform 565"/>
            <p:cNvSpPr>
              <a:spLocks noEditPoints="1"/>
            </p:cNvSpPr>
            <p:nvPr/>
          </p:nvSpPr>
          <p:spPr bwMode="auto">
            <a:xfrm>
              <a:off x="4019551" y="4127501"/>
              <a:ext cx="330200" cy="206375"/>
            </a:xfrm>
            <a:custGeom>
              <a:avLst/>
              <a:gdLst>
                <a:gd name="T0" fmla="*/ 0 w 88"/>
                <a:gd name="T1" fmla="*/ 50 h 55"/>
                <a:gd name="T2" fmla="*/ 6 w 88"/>
                <a:gd name="T3" fmla="*/ 42 h 55"/>
                <a:gd name="T4" fmla="*/ 6 w 88"/>
                <a:gd name="T5" fmla="*/ 42 h 55"/>
                <a:gd name="T6" fmla="*/ 11 w 88"/>
                <a:gd name="T7" fmla="*/ 37 h 55"/>
                <a:gd name="T8" fmla="*/ 11 w 88"/>
                <a:gd name="T9" fmla="*/ 37 h 55"/>
                <a:gd name="T10" fmla="*/ 75 w 88"/>
                <a:gd name="T11" fmla="*/ 0 h 55"/>
                <a:gd name="T12" fmla="*/ 75 w 88"/>
                <a:gd name="T13" fmla="*/ 0 h 55"/>
                <a:gd name="T14" fmla="*/ 81 w 88"/>
                <a:gd name="T15" fmla="*/ 2 h 55"/>
                <a:gd name="T16" fmla="*/ 81 w 88"/>
                <a:gd name="T17" fmla="*/ 2 h 55"/>
                <a:gd name="T18" fmla="*/ 88 w 88"/>
                <a:gd name="T19" fmla="*/ 11 h 55"/>
                <a:gd name="T20" fmla="*/ 88 w 88"/>
                <a:gd name="T21" fmla="*/ 11 h 55"/>
                <a:gd name="T22" fmla="*/ 64 w 88"/>
                <a:gd name="T23" fmla="*/ 37 h 55"/>
                <a:gd name="T24" fmla="*/ 64 w 88"/>
                <a:gd name="T25" fmla="*/ 37 h 55"/>
                <a:gd name="T26" fmla="*/ 18 w 88"/>
                <a:gd name="T27" fmla="*/ 54 h 55"/>
                <a:gd name="T28" fmla="*/ 18 w 88"/>
                <a:gd name="T29" fmla="*/ 54 h 55"/>
                <a:gd name="T30" fmla="*/ 8 w 88"/>
                <a:gd name="T31" fmla="*/ 55 h 55"/>
                <a:gd name="T32" fmla="*/ 8 w 88"/>
                <a:gd name="T33" fmla="*/ 55 h 55"/>
                <a:gd name="T34" fmla="*/ 0 w 88"/>
                <a:gd name="T35" fmla="*/ 50 h 55"/>
                <a:gd name="T36" fmla="*/ 13 w 88"/>
                <a:gd name="T37" fmla="*/ 40 h 55"/>
                <a:gd name="T38" fmla="*/ 7 w 88"/>
                <a:gd name="T39" fmla="*/ 44 h 55"/>
                <a:gd name="T40" fmla="*/ 7 w 88"/>
                <a:gd name="T41" fmla="*/ 44 h 55"/>
                <a:gd name="T42" fmla="*/ 3 w 88"/>
                <a:gd name="T43" fmla="*/ 50 h 55"/>
                <a:gd name="T44" fmla="*/ 3 w 88"/>
                <a:gd name="T45" fmla="*/ 50 h 55"/>
                <a:gd name="T46" fmla="*/ 3 w 88"/>
                <a:gd name="T47" fmla="*/ 51 h 55"/>
                <a:gd name="T48" fmla="*/ 3 w 88"/>
                <a:gd name="T49" fmla="*/ 51 h 55"/>
                <a:gd name="T50" fmla="*/ 8 w 88"/>
                <a:gd name="T51" fmla="*/ 52 h 55"/>
                <a:gd name="T52" fmla="*/ 8 w 88"/>
                <a:gd name="T53" fmla="*/ 52 h 55"/>
                <a:gd name="T54" fmla="*/ 17 w 88"/>
                <a:gd name="T55" fmla="*/ 51 h 55"/>
                <a:gd name="T56" fmla="*/ 17 w 88"/>
                <a:gd name="T57" fmla="*/ 51 h 55"/>
                <a:gd name="T58" fmla="*/ 63 w 88"/>
                <a:gd name="T59" fmla="*/ 34 h 55"/>
                <a:gd name="T60" fmla="*/ 63 w 88"/>
                <a:gd name="T61" fmla="*/ 34 h 55"/>
                <a:gd name="T62" fmla="*/ 85 w 88"/>
                <a:gd name="T63" fmla="*/ 11 h 55"/>
                <a:gd name="T64" fmla="*/ 85 w 88"/>
                <a:gd name="T65" fmla="*/ 11 h 55"/>
                <a:gd name="T66" fmla="*/ 80 w 88"/>
                <a:gd name="T67" fmla="*/ 4 h 55"/>
                <a:gd name="T68" fmla="*/ 80 w 88"/>
                <a:gd name="T69" fmla="*/ 4 h 55"/>
                <a:gd name="T70" fmla="*/ 75 w 88"/>
                <a:gd name="T71" fmla="*/ 3 h 55"/>
                <a:gd name="T72" fmla="*/ 75 w 88"/>
                <a:gd name="T73" fmla="*/ 3 h 55"/>
                <a:gd name="T74" fmla="*/ 36 w 88"/>
                <a:gd name="T75" fmla="*/ 21 h 55"/>
                <a:gd name="T76" fmla="*/ 36 w 88"/>
                <a:gd name="T77" fmla="*/ 21 h 55"/>
                <a:gd name="T78" fmla="*/ 13 w 88"/>
                <a:gd name="T79" fmla="*/ 40 h 55"/>
                <a:gd name="T80" fmla="*/ 13 w 88"/>
                <a:gd name="T81" fmla="*/ 40 h 55"/>
                <a:gd name="T82" fmla="*/ 13 w 88"/>
                <a:gd name="T83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" h="55">
                  <a:moveTo>
                    <a:pt x="0" y="50"/>
                  </a:moveTo>
                  <a:cubicBezTo>
                    <a:pt x="0" y="47"/>
                    <a:pt x="3" y="44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8" y="39"/>
                    <a:pt x="11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4" y="35"/>
                    <a:pt x="53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7" y="0"/>
                    <a:pt x="79" y="1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6" y="4"/>
                    <a:pt x="88" y="8"/>
                    <a:pt x="88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20"/>
                    <a:pt x="78" y="29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51" y="45"/>
                    <a:pt x="33" y="51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4" y="54"/>
                    <a:pt x="11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3" y="55"/>
                    <a:pt x="0" y="53"/>
                    <a:pt x="0" y="50"/>
                  </a:cubicBezTo>
                  <a:close/>
                  <a:moveTo>
                    <a:pt x="13" y="40"/>
                  </a:moveTo>
                  <a:cubicBezTo>
                    <a:pt x="13" y="40"/>
                    <a:pt x="10" y="42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5" y="46"/>
                    <a:pt x="2" y="49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1"/>
                    <a:pt x="2" y="51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4" y="51"/>
                    <a:pt x="6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0" y="52"/>
                    <a:pt x="13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32" y="49"/>
                    <a:pt x="49" y="42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76" y="27"/>
                    <a:pt x="85" y="17"/>
                    <a:pt x="85" y="1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9"/>
                    <a:pt x="83" y="6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8" y="4"/>
                    <a:pt x="77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65" y="3"/>
                    <a:pt x="49" y="1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3" y="31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8" name="Freeform 566"/>
            <p:cNvSpPr/>
            <p:nvPr/>
          </p:nvSpPr>
          <p:spPr bwMode="auto">
            <a:xfrm>
              <a:off x="3884614" y="4300538"/>
              <a:ext cx="555625" cy="225425"/>
            </a:xfrm>
            <a:custGeom>
              <a:avLst/>
              <a:gdLst>
                <a:gd name="T0" fmla="*/ 40 w 148"/>
                <a:gd name="T1" fmla="*/ 17 h 60"/>
                <a:gd name="T2" fmla="*/ 131 w 148"/>
                <a:gd name="T3" fmla="*/ 25 h 60"/>
                <a:gd name="T4" fmla="*/ 38 w 148"/>
                <a:gd name="T5" fmla="*/ 41 h 60"/>
                <a:gd name="T6" fmla="*/ 40 w 148"/>
                <a:gd name="T7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" h="60">
                  <a:moveTo>
                    <a:pt x="40" y="17"/>
                  </a:moveTo>
                  <a:cubicBezTo>
                    <a:pt x="40" y="17"/>
                    <a:pt x="114" y="0"/>
                    <a:pt x="131" y="25"/>
                  </a:cubicBezTo>
                  <a:cubicBezTo>
                    <a:pt x="148" y="51"/>
                    <a:pt x="79" y="60"/>
                    <a:pt x="38" y="41"/>
                  </a:cubicBezTo>
                  <a:cubicBezTo>
                    <a:pt x="0" y="23"/>
                    <a:pt x="40" y="17"/>
                    <a:pt x="4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09" name="Freeform 567"/>
            <p:cNvSpPr>
              <a:spLocks noEditPoints="1"/>
            </p:cNvSpPr>
            <p:nvPr/>
          </p:nvSpPr>
          <p:spPr bwMode="auto">
            <a:xfrm>
              <a:off x="3959226" y="4338638"/>
              <a:ext cx="431800" cy="160338"/>
            </a:xfrm>
            <a:custGeom>
              <a:avLst/>
              <a:gdLst>
                <a:gd name="T0" fmla="*/ 18 w 115"/>
                <a:gd name="T1" fmla="*/ 32 h 43"/>
                <a:gd name="T2" fmla="*/ 0 w 115"/>
                <a:gd name="T3" fmla="*/ 17 h 43"/>
                <a:gd name="T4" fmla="*/ 0 w 115"/>
                <a:gd name="T5" fmla="*/ 17 h 43"/>
                <a:gd name="T6" fmla="*/ 11 w 115"/>
                <a:gd name="T7" fmla="*/ 8 h 43"/>
                <a:gd name="T8" fmla="*/ 11 w 115"/>
                <a:gd name="T9" fmla="*/ 8 h 43"/>
                <a:gd name="T10" fmla="*/ 20 w 115"/>
                <a:gd name="T11" fmla="*/ 6 h 43"/>
                <a:gd name="T12" fmla="*/ 20 w 115"/>
                <a:gd name="T13" fmla="*/ 6 h 43"/>
                <a:gd name="T14" fmla="*/ 68 w 115"/>
                <a:gd name="T15" fmla="*/ 0 h 43"/>
                <a:gd name="T16" fmla="*/ 68 w 115"/>
                <a:gd name="T17" fmla="*/ 0 h 43"/>
                <a:gd name="T18" fmla="*/ 112 w 115"/>
                <a:gd name="T19" fmla="*/ 15 h 43"/>
                <a:gd name="T20" fmla="*/ 112 w 115"/>
                <a:gd name="T21" fmla="*/ 15 h 43"/>
                <a:gd name="T22" fmla="*/ 115 w 115"/>
                <a:gd name="T23" fmla="*/ 23 h 43"/>
                <a:gd name="T24" fmla="*/ 115 w 115"/>
                <a:gd name="T25" fmla="*/ 23 h 43"/>
                <a:gd name="T26" fmla="*/ 69 w 115"/>
                <a:gd name="T27" fmla="*/ 43 h 43"/>
                <a:gd name="T28" fmla="*/ 69 w 115"/>
                <a:gd name="T29" fmla="*/ 43 h 43"/>
                <a:gd name="T30" fmla="*/ 18 w 115"/>
                <a:gd name="T31" fmla="*/ 32 h 43"/>
                <a:gd name="T32" fmla="*/ 21 w 115"/>
                <a:gd name="T33" fmla="*/ 9 h 43"/>
                <a:gd name="T34" fmla="*/ 12 w 115"/>
                <a:gd name="T35" fmla="*/ 11 h 43"/>
                <a:gd name="T36" fmla="*/ 12 w 115"/>
                <a:gd name="T37" fmla="*/ 11 h 43"/>
                <a:gd name="T38" fmla="*/ 3 w 115"/>
                <a:gd name="T39" fmla="*/ 17 h 43"/>
                <a:gd name="T40" fmla="*/ 3 w 115"/>
                <a:gd name="T41" fmla="*/ 17 h 43"/>
                <a:gd name="T42" fmla="*/ 19 w 115"/>
                <a:gd name="T43" fmla="*/ 29 h 43"/>
                <a:gd name="T44" fmla="*/ 19 w 115"/>
                <a:gd name="T45" fmla="*/ 29 h 43"/>
                <a:gd name="T46" fmla="*/ 69 w 115"/>
                <a:gd name="T47" fmla="*/ 40 h 43"/>
                <a:gd name="T48" fmla="*/ 69 w 115"/>
                <a:gd name="T49" fmla="*/ 40 h 43"/>
                <a:gd name="T50" fmla="*/ 100 w 115"/>
                <a:gd name="T51" fmla="*/ 35 h 43"/>
                <a:gd name="T52" fmla="*/ 100 w 115"/>
                <a:gd name="T53" fmla="*/ 35 h 43"/>
                <a:gd name="T54" fmla="*/ 112 w 115"/>
                <a:gd name="T55" fmla="*/ 23 h 43"/>
                <a:gd name="T56" fmla="*/ 112 w 115"/>
                <a:gd name="T57" fmla="*/ 23 h 43"/>
                <a:gd name="T58" fmla="*/ 110 w 115"/>
                <a:gd name="T59" fmla="*/ 16 h 43"/>
                <a:gd name="T60" fmla="*/ 110 w 115"/>
                <a:gd name="T61" fmla="*/ 16 h 43"/>
                <a:gd name="T62" fmla="*/ 68 w 115"/>
                <a:gd name="T63" fmla="*/ 3 h 43"/>
                <a:gd name="T64" fmla="*/ 68 w 115"/>
                <a:gd name="T65" fmla="*/ 3 h 43"/>
                <a:gd name="T66" fmla="*/ 21 w 115"/>
                <a:gd name="T67" fmla="*/ 9 h 43"/>
                <a:gd name="T68" fmla="*/ 21 w 115"/>
                <a:gd name="T69" fmla="*/ 9 h 43"/>
                <a:gd name="T70" fmla="*/ 21 w 115"/>
                <a:gd name="T71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5" h="43">
                  <a:moveTo>
                    <a:pt x="18" y="32"/>
                  </a:moveTo>
                  <a:cubicBezTo>
                    <a:pt x="5" y="26"/>
                    <a:pt x="1" y="2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2"/>
                    <a:pt x="6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5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5"/>
                    <a:pt x="45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6" y="0"/>
                    <a:pt x="104" y="3"/>
                    <a:pt x="11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4" y="17"/>
                    <a:pt x="115" y="20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5" y="36"/>
                    <a:pt x="93" y="42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52" y="43"/>
                    <a:pt x="33" y="39"/>
                    <a:pt x="18" y="32"/>
                  </a:cubicBezTo>
                  <a:close/>
                  <a:moveTo>
                    <a:pt x="21" y="9"/>
                  </a:moveTo>
                  <a:cubicBezTo>
                    <a:pt x="21" y="9"/>
                    <a:pt x="16" y="9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7" y="12"/>
                    <a:pt x="3" y="15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9"/>
                    <a:pt x="7" y="24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34" y="36"/>
                    <a:pt x="52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81" y="40"/>
                    <a:pt x="92" y="38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8" y="32"/>
                    <a:pt x="112" y="28"/>
                    <a:pt x="112" y="23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112" y="21"/>
                    <a:pt x="112" y="19"/>
                    <a:pt x="110" y="16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03" y="6"/>
                    <a:pt x="86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45" y="3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0" name="Freeform 568"/>
            <p:cNvSpPr>
              <a:spLocks noEditPoints="1"/>
            </p:cNvSpPr>
            <p:nvPr/>
          </p:nvSpPr>
          <p:spPr bwMode="auto">
            <a:xfrm>
              <a:off x="4005264" y="4364038"/>
              <a:ext cx="333375" cy="109538"/>
            </a:xfrm>
            <a:custGeom>
              <a:avLst/>
              <a:gdLst>
                <a:gd name="T0" fmla="*/ 14 w 89"/>
                <a:gd name="T1" fmla="*/ 21 h 29"/>
                <a:gd name="T2" fmla="*/ 0 w 89"/>
                <a:gd name="T3" fmla="*/ 12 h 29"/>
                <a:gd name="T4" fmla="*/ 0 w 89"/>
                <a:gd name="T5" fmla="*/ 12 h 29"/>
                <a:gd name="T6" fmla="*/ 9 w 89"/>
                <a:gd name="T7" fmla="*/ 6 h 29"/>
                <a:gd name="T8" fmla="*/ 9 w 89"/>
                <a:gd name="T9" fmla="*/ 6 h 29"/>
                <a:gd name="T10" fmla="*/ 16 w 89"/>
                <a:gd name="T11" fmla="*/ 5 h 29"/>
                <a:gd name="T12" fmla="*/ 16 w 89"/>
                <a:gd name="T13" fmla="*/ 5 h 29"/>
                <a:gd name="T14" fmla="*/ 60 w 89"/>
                <a:gd name="T15" fmla="*/ 0 h 29"/>
                <a:gd name="T16" fmla="*/ 60 w 89"/>
                <a:gd name="T17" fmla="*/ 0 h 29"/>
                <a:gd name="T18" fmla="*/ 88 w 89"/>
                <a:gd name="T19" fmla="*/ 8 h 29"/>
                <a:gd name="T20" fmla="*/ 88 w 89"/>
                <a:gd name="T21" fmla="*/ 8 h 29"/>
                <a:gd name="T22" fmla="*/ 89 w 89"/>
                <a:gd name="T23" fmla="*/ 15 h 29"/>
                <a:gd name="T24" fmla="*/ 89 w 89"/>
                <a:gd name="T25" fmla="*/ 15 h 29"/>
                <a:gd name="T26" fmla="*/ 56 w 89"/>
                <a:gd name="T27" fmla="*/ 29 h 29"/>
                <a:gd name="T28" fmla="*/ 56 w 89"/>
                <a:gd name="T29" fmla="*/ 29 h 29"/>
                <a:gd name="T30" fmla="*/ 14 w 89"/>
                <a:gd name="T31" fmla="*/ 21 h 29"/>
                <a:gd name="T32" fmla="*/ 16 w 89"/>
                <a:gd name="T33" fmla="*/ 8 h 29"/>
                <a:gd name="T34" fmla="*/ 5 w 89"/>
                <a:gd name="T35" fmla="*/ 10 h 29"/>
                <a:gd name="T36" fmla="*/ 5 w 89"/>
                <a:gd name="T37" fmla="*/ 10 h 29"/>
                <a:gd name="T38" fmla="*/ 3 w 89"/>
                <a:gd name="T39" fmla="*/ 12 h 29"/>
                <a:gd name="T40" fmla="*/ 3 w 89"/>
                <a:gd name="T41" fmla="*/ 12 h 29"/>
                <a:gd name="T42" fmla="*/ 6 w 89"/>
                <a:gd name="T43" fmla="*/ 14 h 29"/>
                <a:gd name="T44" fmla="*/ 6 w 89"/>
                <a:gd name="T45" fmla="*/ 14 h 29"/>
                <a:gd name="T46" fmla="*/ 15 w 89"/>
                <a:gd name="T47" fmla="*/ 18 h 29"/>
                <a:gd name="T48" fmla="*/ 15 w 89"/>
                <a:gd name="T49" fmla="*/ 18 h 29"/>
                <a:gd name="T50" fmla="*/ 56 w 89"/>
                <a:gd name="T51" fmla="*/ 26 h 29"/>
                <a:gd name="T52" fmla="*/ 56 w 89"/>
                <a:gd name="T53" fmla="*/ 26 h 29"/>
                <a:gd name="T54" fmla="*/ 78 w 89"/>
                <a:gd name="T55" fmla="*/ 23 h 29"/>
                <a:gd name="T56" fmla="*/ 78 w 89"/>
                <a:gd name="T57" fmla="*/ 23 h 29"/>
                <a:gd name="T58" fmla="*/ 86 w 89"/>
                <a:gd name="T59" fmla="*/ 15 h 29"/>
                <a:gd name="T60" fmla="*/ 86 w 89"/>
                <a:gd name="T61" fmla="*/ 15 h 29"/>
                <a:gd name="T62" fmla="*/ 85 w 89"/>
                <a:gd name="T63" fmla="*/ 10 h 29"/>
                <a:gd name="T64" fmla="*/ 85 w 89"/>
                <a:gd name="T65" fmla="*/ 10 h 29"/>
                <a:gd name="T66" fmla="*/ 60 w 89"/>
                <a:gd name="T67" fmla="*/ 3 h 29"/>
                <a:gd name="T68" fmla="*/ 60 w 89"/>
                <a:gd name="T69" fmla="*/ 3 h 29"/>
                <a:gd name="T70" fmla="*/ 16 w 89"/>
                <a:gd name="T71" fmla="*/ 8 h 29"/>
                <a:gd name="T72" fmla="*/ 16 w 89"/>
                <a:gd name="T73" fmla="*/ 8 h 29"/>
                <a:gd name="T74" fmla="*/ 16 w 89"/>
                <a:gd name="T7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" h="29">
                  <a:moveTo>
                    <a:pt x="14" y="21"/>
                  </a:moveTo>
                  <a:cubicBezTo>
                    <a:pt x="5" y="17"/>
                    <a:pt x="1" y="15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5"/>
                    <a:pt x="15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4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72" y="0"/>
                    <a:pt x="83" y="2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11"/>
                    <a:pt x="89" y="13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25"/>
                    <a:pt x="74" y="28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43" y="29"/>
                    <a:pt x="27" y="26"/>
                    <a:pt x="14" y="21"/>
                  </a:cubicBezTo>
                  <a:close/>
                  <a:moveTo>
                    <a:pt x="16" y="8"/>
                  </a:moveTo>
                  <a:cubicBezTo>
                    <a:pt x="16" y="8"/>
                    <a:pt x="8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10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7" y="23"/>
                    <a:pt x="43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65" y="26"/>
                    <a:pt x="73" y="25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4" y="21"/>
                    <a:pt x="86" y="18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6" y="13"/>
                    <a:pt x="86" y="12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2" y="5"/>
                    <a:pt x="72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40" y="3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1" name="Freeform 569"/>
            <p:cNvSpPr/>
            <p:nvPr/>
          </p:nvSpPr>
          <p:spPr bwMode="auto">
            <a:xfrm>
              <a:off x="3851276" y="4668838"/>
              <a:ext cx="146050" cy="255588"/>
            </a:xfrm>
            <a:custGeom>
              <a:avLst/>
              <a:gdLst>
                <a:gd name="T0" fmla="*/ 31 w 39"/>
                <a:gd name="T1" fmla="*/ 0 h 68"/>
                <a:gd name="T2" fmla="*/ 11 w 39"/>
                <a:gd name="T3" fmla="*/ 68 h 68"/>
                <a:gd name="T4" fmla="*/ 0 w 39"/>
                <a:gd name="T5" fmla="*/ 65 h 68"/>
                <a:gd name="T6" fmla="*/ 21 w 39"/>
                <a:gd name="T7" fmla="*/ 0 h 68"/>
                <a:gd name="T8" fmla="*/ 31 w 39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8">
                  <a:moveTo>
                    <a:pt x="31" y="0"/>
                  </a:moveTo>
                  <a:cubicBezTo>
                    <a:pt x="31" y="0"/>
                    <a:pt x="39" y="41"/>
                    <a:pt x="11" y="68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31" y="39"/>
                    <a:pt x="21" y="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2" name="Freeform 570"/>
            <p:cNvSpPr>
              <a:spLocks noEditPoints="1"/>
            </p:cNvSpPr>
            <p:nvPr/>
          </p:nvSpPr>
          <p:spPr bwMode="auto">
            <a:xfrm>
              <a:off x="3846514" y="4660901"/>
              <a:ext cx="131763" cy="266700"/>
            </a:xfrm>
            <a:custGeom>
              <a:avLst/>
              <a:gdLst>
                <a:gd name="T0" fmla="*/ 12 w 35"/>
                <a:gd name="T1" fmla="*/ 71 h 71"/>
                <a:gd name="T2" fmla="*/ 1 w 35"/>
                <a:gd name="T3" fmla="*/ 68 h 71"/>
                <a:gd name="T4" fmla="*/ 0 w 35"/>
                <a:gd name="T5" fmla="*/ 67 h 71"/>
                <a:gd name="T6" fmla="*/ 0 w 35"/>
                <a:gd name="T7" fmla="*/ 67 h 71"/>
                <a:gd name="T8" fmla="*/ 0 w 35"/>
                <a:gd name="T9" fmla="*/ 66 h 71"/>
                <a:gd name="T10" fmla="*/ 0 w 35"/>
                <a:gd name="T11" fmla="*/ 66 h 71"/>
                <a:gd name="T12" fmla="*/ 11 w 35"/>
                <a:gd name="T13" fmla="*/ 53 h 71"/>
                <a:gd name="T14" fmla="*/ 11 w 35"/>
                <a:gd name="T15" fmla="*/ 53 h 71"/>
                <a:gd name="T16" fmla="*/ 22 w 35"/>
                <a:gd name="T17" fmla="*/ 18 h 71"/>
                <a:gd name="T18" fmla="*/ 22 w 35"/>
                <a:gd name="T19" fmla="*/ 18 h 71"/>
                <a:gd name="T20" fmla="*/ 20 w 35"/>
                <a:gd name="T21" fmla="*/ 3 h 71"/>
                <a:gd name="T22" fmla="*/ 20 w 35"/>
                <a:gd name="T23" fmla="*/ 3 h 71"/>
                <a:gd name="T24" fmla="*/ 20 w 35"/>
                <a:gd name="T25" fmla="*/ 2 h 71"/>
                <a:gd name="T26" fmla="*/ 20 w 35"/>
                <a:gd name="T27" fmla="*/ 2 h 71"/>
                <a:gd name="T28" fmla="*/ 22 w 35"/>
                <a:gd name="T29" fmla="*/ 1 h 71"/>
                <a:gd name="T30" fmla="*/ 22 w 35"/>
                <a:gd name="T31" fmla="*/ 1 h 71"/>
                <a:gd name="T32" fmla="*/ 32 w 35"/>
                <a:gd name="T33" fmla="*/ 0 h 71"/>
                <a:gd name="T34" fmla="*/ 34 w 35"/>
                <a:gd name="T35" fmla="*/ 1 h 71"/>
                <a:gd name="T36" fmla="*/ 34 w 35"/>
                <a:gd name="T37" fmla="*/ 1 h 71"/>
                <a:gd name="T38" fmla="*/ 35 w 35"/>
                <a:gd name="T39" fmla="*/ 15 h 71"/>
                <a:gd name="T40" fmla="*/ 35 w 35"/>
                <a:gd name="T41" fmla="*/ 15 h 71"/>
                <a:gd name="T42" fmla="*/ 13 w 35"/>
                <a:gd name="T43" fmla="*/ 71 h 71"/>
                <a:gd name="T44" fmla="*/ 13 w 35"/>
                <a:gd name="T45" fmla="*/ 71 h 71"/>
                <a:gd name="T46" fmla="*/ 12 w 35"/>
                <a:gd name="T47" fmla="*/ 71 h 71"/>
                <a:gd name="T48" fmla="*/ 12 w 35"/>
                <a:gd name="T49" fmla="*/ 71 h 71"/>
                <a:gd name="T50" fmla="*/ 12 w 35"/>
                <a:gd name="T51" fmla="*/ 71 h 71"/>
                <a:gd name="T52" fmla="*/ 12 w 35"/>
                <a:gd name="T53" fmla="*/ 68 h 71"/>
                <a:gd name="T54" fmla="*/ 32 w 35"/>
                <a:gd name="T55" fmla="*/ 15 h 71"/>
                <a:gd name="T56" fmla="*/ 32 w 35"/>
                <a:gd name="T57" fmla="*/ 15 h 71"/>
                <a:gd name="T58" fmla="*/ 31 w 35"/>
                <a:gd name="T59" fmla="*/ 3 h 71"/>
                <a:gd name="T60" fmla="*/ 31 w 35"/>
                <a:gd name="T61" fmla="*/ 3 h 71"/>
                <a:gd name="T62" fmla="*/ 24 w 35"/>
                <a:gd name="T63" fmla="*/ 4 h 71"/>
                <a:gd name="T64" fmla="*/ 25 w 35"/>
                <a:gd name="T65" fmla="*/ 18 h 71"/>
                <a:gd name="T66" fmla="*/ 25 w 35"/>
                <a:gd name="T67" fmla="*/ 18 h 71"/>
                <a:gd name="T68" fmla="*/ 4 w 35"/>
                <a:gd name="T69" fmla="*/ 66 h 71"/>
                <a:gd name="T70" fmla="*/ 4 w 35"/>
                <a:gd name="T71" fmla="*/ 66 h 71"/>
                <a:gd name="T72" fmla="*/ 12 w 35"/>
                <a:gd name="T73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71">
                  <a:moveTo>
                    <a:pt x="12" y="71"/>
                  </a:move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8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6" y="61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7" y="45"/>
                    <a:pt x="22" y="33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4"/>
                    <a:pt x="22" y="8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5" y="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29"/>
                    <a:pt x="32" y="53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71"/>
                    <a:pt x="13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lose/>
                  <a:moveTo>
                    <a:pt x="12" y="68"/>
                  </a:moveTo>
                  <a:cubicBezTo>
                    <a:pt x="29" y="51"/>
                    <a:pt x="32" y="29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9"/>
                    <a:pt x="31" y="5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9"/>
                    <a:pt x="25" y="14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43"/>
                    <a:pt x="10" y="61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12" y="68"/>
                    <a:pt x="12" y="68"/>
                    <a:pt x="12" y="6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3" name="Freeform 571"/>
            <p:cNvSpPr/>
            <p:nvPr/>
          </p:nvSpPr>
          <p:spPr bwMode="auto">
            <a:xfrm>
              <a:off x="3824289" y="4908551"/>
              <a:ext cx="131763" cy="79375"/>
            </a:xfrm>
            <a:custGeom>
              <a:avLst/>
              <a:gdLst>
                <a:gd name="T0" fmla="*/ 18 w 35"/>
                <a:gd name="T1" fmla="*/ 4 h 21"/>
                <a:gd name="T2" fmla="*/ 26 w 35"/>
                <a:gd name="T3" fmla="*/ 20 h 21"/>
                <a:gd name="T4" fmla="*/ 1 w 35"/>
                <a:gd name="T5" fmla="*/ 6 h 21"/>
                <a:gd name="T6" fmla="*/ 8 w 35"/>
                <a:gd name="T7" fmla="*/ 0 h 21"/>
                <a:gd name="T8" fmla="*/ 18 w 35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1">
                  <a:moveTo>
                    <a:pt x="18" y="4"/>
                  </a:moveTo>
                  <a:cubicBezTo>
                    <a:pt x="18" y="4"/>
                    <a:pt x="35" y="20"/>
                    <a:pt x="26" y="20"/>
                  </a:cubicBezTo>
                  <a:cubicBezTo>
                    <a:pt x="20" y="21"/>
                    <a:pt x="0" y="12"/>
                    <a:pt x="1" y="6"/>
                  </a:cubicBezTo>
                  <a:cubicBezTo>
                    <a:pt x="2" y="1"/>
                    <a:pt x="8" y="0"/>
                    <a:pt x="8" y="0"/>
                  </a:cubicBezTo>
                  <a:lnTo>
                    <a:pt x="18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4" name="Freeform 572"/>
            <p:cNvSpPr>
              <a:spLocks noEditPoints="1"/>
            </p:cNvSpPr>
            <p:nvPr/>
          </p:nvSpPr>
          <p:spPr bwMode="auto">
            <a:xfrm>
              <a:off x="3824289" y="4902201"/>
              <a:ext cx="112713" cy="88900"/>
            </a:xfrm>
            <a:custGeom>
              <a:avLst/>
              <a:gdLst>
                <a:gd name="T0" fmla="*/ 11 w 30"/>
                <a:gd name="T1" fmla="*/ 19 h 24"/>
                <a:gd name="T2" fmla="*/ 0 w 30"/>
                <a:gd name="T3" fmla="*/ 9 h 24"/>
                <a:gd name="T4" fmla="*/ 0 w 30"/>
                <a:gd name="T5" fmla="*/ 9 h 24"/>
                <a:gd name="T6" fmla="*/ 0 w 30"/>
                <a:gd name="T7" fmla="*/ 8 h 24"/>
                <a:gd name="T8" fmla="*/ 0 w 30"/>
                <a:gd name="T9" fmla="*/ 8 h 24"/>
                <a:gd name="T10" fmla="*/ 8 w 30"/>
                <a:gd name="T11" fmla="*/ 0 h 24"/>
                <a:gd name="T12" fmla="*/ 8 w 30"/>
                <a:gd name="T13" fmla="*/ 0 h 24"/>
                <a:gd name="T14" fmla="*/ 9 w 30"/>
                <a:gd name="T15" fmla="*/ 0 h 24"/>
                <a:gd name="T16" fmla="*/ 19 w 30"/>
                <a:gd name="T17" fmla="*/ 4 h 24"/>
                <a:gd name="T18" fmla="*/ 18 w 30"/>
                <a:gd name="T19" fmla="*/ 6 h 24"/>
                <a:gd name="T20" fmla="*/ 19 w 30"/>
                <a:gd name="T21" fmla="*/ 4 h 24"/>
                <a:gd name="T22" fmla="*/ 19 w 30"/>
                <a:gd name="T23" fmla="*/ 5 h 24"/>
                <a:gd name="T24" fmla="*/ 30 w 30"/>
                <a:gd name="T25" fmla="*/ 20 h 24"/>
                <a:gd name="T26" fmla="*/ 30 w 30"/>
                <a:gd name="T27" fmla="*/ 20 h 24"/>
                <a:gd name="T28" fmla="*/ 29 w 30"/>
                <a:gd name="T29" fmla="*/ 23 h 24"/>
                <a:gd name="T30" fmla="*/ 29 w 30"/>
                <a:gd name="T31" fmla="*/ 23 h 24"/>
                <a:gd name="T32" fmla="*/ 26 w 30"/>
                <a:gd name="T33" fmla="*/ 24 h 24"/>
                <a:gd name="T34" fmla="*/ 26 w 30"/>
                <a:gd name="T35" fmla="*/ 24 h 24"/>
                <a:gd name="T36" fmla="*/ 26 w 30"/>
                <a:gd name="T37" fmla="*/ 24 h 24"/>
                <a:gd name="T38" fmla="*/ 26 w 30"/>
                <a:gd name="T39" fmla="*/ 24 h 24"/>
                <a:gd name="T40" fmla="*/ 11 w 30"/>
                <a:gd name="T41" fmla="*/ 19 h 24"/>
                <a:gd name="T42" fmla="*/ 3 w 30"/>
                <a:gd name="T43" fmla="*/ 9 h 24"/>
                <a:gd name="T44" fmla="*/ 3 w 30"/>
                <a:gd name="T45" fmla="*/ 9 h 24"/>
                <a:gd name="T46" fmla="*/ 12 w 30"/>
                <a:gd name="T47" fmla="*/ 16 h 24"/>
                <a:gd name="T48" fmla="*/ 12 w 30"/>
                <a:gd name="T49" fmla="*/ 16 h 24"/>
                <a:gd name="T50" fmla="*/ 26 w 30"/>
                <a:gd name="T51" fmla="*/ 21 h 24"/>
                <a:gd name="T52" fmla="*/ 26 w 30"/>
                <a:gd name="T53" fmla="*/ 21 h 24"/>
                <a:gd name="T54" fmla="*/ 26 w 30"/>
                <a:gd name="T55" fmla="*/ 21 h 24"/>
                <a:gd name="T56" fmla="*/ 26 w 30"/>
                <a:gd name="T57" fmla="*/ 21 h 24"/>
                <a:gd name="T58" fmla="*/ 27 w 30"/>
                <a:gd name="T59" fmla="*/ 20 h 24"/>
                <a:gd name="T60" fmla="*/ 27 w 30"/>
                <a:gd name="T61" fmla="*/ 20 h 24"/>
                <a:gd name="T62" fmla="*/ 22 w 30"/>
                <a:gd name="T63" fmla="*/ 12 h 24"/>
                <a:gd name="T64" fmla="*/ 22 w 30"/>
                <a:gd name="T65" fmla="*/ 12 h 24"/>
                <a:gd name="T66" fmla="*/ 17 w 30"/>
                <a:gd name="T67" fmla="*/ 7 h 24"/>
                <a:gd name="T68" fmla="*/ 17 w 30"/>
                <a:gd name="T69" fmla="*/ 7 h 24"/>
                <a:gd name="T70" fmla="*/ 8 w 30"/>
                <a:gd name="T71" fmla="*/ 3 h 24"/>
                <a:gd name="T72" fmla="*/ 3 w 30"/>
                <a:gd name="T7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" h="24">
                  <a:moveTo>
                    <a:pt x="11" y="19"/>
                  </a:moveTo>
                  <a:cubicBezTo>
                    <a:pt x="5" y="16"/>
                    <a:pt x="0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30" y="14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2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4"/>
                    <a:pt x="27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2" y="24"/>
                    <a:pt x="16" y="22"/>
                    <a:pt x="11" y="19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7" y="14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7" y="19"/>
                    <a:pt x="23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19"/>
                    <a:pt x="25" y="15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0"/>
                    <a:pt x="18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3" y="5"/>
                    <a:pt x="3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5" name="Freeform 573"/>
            <p:cNvSpPr/>
            <p:nvPr/>
          </p:nvSpPr>
          <p:spPr bwMode="auto">
            <a:xfrm>
              <a:off x="3906839" y="4905376"/>
              <a:ext cx="46038" cy="49213"/>
            </a:xfrm>
            <a:custGeom>
              <a:avLst/>
              <a:gdLst>
                <a:gd name="T0" fmla="*/ 0 w 12"/>
                <a:gd name="T1" fmla="*/ 5 h 13"/>
                <a:gd name="T2" fmla="*/ 8 w 12"/>
                <a:gd name="T3" fmla="*/ 2 h 13"/>
                <a:gd name="T4" fmla="*/ 6 w 12"/>
                <a:gd name="T5" fmla="*/ 13 h 13"/>
                <a:gd name="T6" fmla="*/ 0 w 12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0" y="5"/>
                  </a:moveTo>
                  <a:cubicBezTo>
                    <a:pt x="0" y="5"/>
                    <a:pt x="4" y="0"/>
                    <a:pt x="8" y="2"/>
                  </a:cubicBezTo>
                  <a:cubicBezTo>
                    <a:pt x="12" y="3"/>
                    <a:pt x="9" y="13"/>
                    <a:pt x="6" y="13"/>
                  </a:cubicBezTo>
                  <a:cubicBezTo>
                    <a:pt x="4" y="13"/>
                    <a:pt x="0" y="11"/>
                    <a:pt x="0" y="5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6" name="Freeform 574"/>
            <p:cNvSpPr>
              <a:spLocks noEditPoints="1"/>
            </p:cNvSpPr>
            <p:nvPr/>
          </p:nvSpPr>
          <p:spPr bwMode="auto">
            <a:xfrm>
              <a:off x="3903664" y="4905376"/>
              <a:ext cx="49213" cy="52388"/>
            </a:xfrm>
            <a:custGeom>
              <a:avLst/>
              <a:gdLst>
                <a:gd name="T0" fmla="*/ 7 w 13"/>
                <a:gd name="T1" fmla="*/ 14 h 14"/>
                <a:gd name="T2" fmla="*/ 0 w 13"/>
                <a:gd name="T3" fmla="*/ 6 h 14"/>
                <a:gd name="T4" fmla="*/ 0 w 13"/>
                <a:gd name="T5" fmla="*/ 6 h 14"/>
                <a:gd name="T6" fmla="*/ 0 w 13"/>
                <a:gd name="T7" fmla="*/ 5 h 14"/>
                <a:gd name="T8" fmla="*/ 0 w 13"/>
                <a:gd name="T9" fmla="*/ 5 h 14"/>
                <a:gd name="T10" fmla="*/ 0 w 13"/>
                <a:gd name="T11" fmla="*/ 4 h 14"/>
                <a:gd name="T12" fmla="*/ 8 w 13"/>
                <a:gd name="T13" fmla="*/ 0 h 14"/>
                <a:gd name="T14" fmla="*/ 8 w 13"/>
                <a:gd name="T15" fmla="*/ 0 h 14"/>
                <a:gd name="T16" fmla="*/ 10 w 13"/>
                <a:gd name="T17" fmla="*/ 0 h 14"/>
                <a:gd name="T18" fmla="*/ 10 w 13"/>
                <a:gd name="T19" fmla="*/ 0 h 14"/>
                <a:gd name="T20" fmla="*/ 13 w 13"/>
                <a:gd name="T21" fmla="*/ 6 h 14"/>
                <a:gd name="T22" fmla="*/ 13 w 13"/>
                <a:gd name="T23" fmla="*/ 6 h 14"/>
                <a:gd name="T24" fmla="*/ 11 w 13"/>
                <a:gd name="T25" fmla="*/ 11 h 14"/>
                <a:gd name="T26" fmla="*/ 11 w 13"/>
                <a:gd name="T27" fmla="*/ 11 h 14"/>
                <a:gd name="T28" fmla="*/ 7 w 13"/>
                <a:gd name="T29" fmla="*/ 14 h 14"/>
                <a:gd name="T30" fmla="*/ 7 w 13"/>
                <a:gd name="T31" fmla="*/ 14 h 14"/>
                <a:gd name="T32" fmla="*/ 7 w 13"/>
                <a:gd name="T33" fmla="*/ 14 h 14"/>
                <a:gd name="T34" fmla="*/ 3 w 13"/>
                <a:gd name="T35" fmla="*/ 6 h 14"/>
                <a:gd name="T36" fmla="*/ 7 w 13"/>
                <a:gd name="T37" fmla="*/ 11 h 14"/>
                <a:gd name="T38" fmla="*/ 7 w 13"/>
                <a:gd name="T39" fmla="*/ 11 h 14"/>
                <a:gd name="T40" fmla="*/ 7 w 13"/>
                <a:gd name="T41" fmla="*/ 11 h 14"/>
                <a:gd name="T42" fmla="*/ 8 w 13"/>
                <a:gd name="T43" fmla="*/ 11 h 14"/>
                <a:gd name="T44" fmla="*/ 8 w 13"/>
                <a:gd name="T45" fmla="*/ 11 h 14"/>
                <a:gd name="T46" fmla="*/ 8 w 13"/>
                <a:gd name="T47" fmla="*/ 10 h 14"/>
                <a:gd name="T48" fmla="*/ 8 w 13"/>
                <a:gd name="T49" fmla="*/ 10 h 14"/>
                <a:gd name="T50" fmla="*/ 10 w 13"/>
                <a:gd name="T51" fmla="*/ 6 h 14"/>
                <a:gd name="T52" fmla="*/ 10 w 13"/>
                <a:gd name="T53" fmla="*/ 6 h 14"/>
                <a:gd name="T54" fmla="*/ 8 w 13"/>
                <a:gd name="T55" fmla="*/ 3 h 14"/>
                <a:gd name="T56" fmla="*/ 8 w 13"/>
                <a:gd name="T57" fmla="*/ 3 h 14"/>
                <a:gd name="T58" fmla="*/ 8 w 13"/>
                <a:gd name="T59" fmla="*/ 3 h 14"/>
                <a:gd name="T60" fmla="*/ 8 w 13"/>
                <a:gd name="T61" fmla="*/ 3 h 14"/>
                <a:gd name="T62" fmla="*/ 4 w 13"/>
                <a:gd name="T63" fmla="*/ 4 h 14"/>
                <a:gd name="T64" fmla="*/ 4 w 13"/>
                <a:gd name="T65" fmla="*/ 4 h 14"/>
                <a:gd name="T66" fmla="*/ 3 w 13"/>
                <a:gd name="T67" fmla="*/ 6 h 14"/>
                <a:gd name="T68" fmla="*/ 3 w 13"/>
                <a:gd name="T69" fmla="*/ 6 h 14"/>
                <a:gd name="T70" fmla="*/ 3 w 13"/>
                <a:gd name="T7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14">
                  <a:moveTo>
                    <a:pt x="7" y="14"/>
                  </a:moveTo>
                  <a:cubicBezTo>
                    <a:pt x="5" y="14"/>
                    <a:pt x="0" y="12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1"/>
                    <a:pt x="13" y="4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8"/>
                    <a:pt x="12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3"/>
                    <a:pt x="9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lose/>
                  <a:moveTo>
                    <a:pt x="3" y="6"/>
                  </a:moveTo>
                  <a:cubicBezTo>
                    <a:pt x="3" y="10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4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7" name="Freeform 575"/>
            <p:cNvSpPr/>
            <p:nvPr/>
          </p:nvSpPr>
          <p:spPr bwMode="auto">
            <a:xfrm>
              <a:off x="3873501" y="4905376"/>
              <a:ext cx="38100" cy="44450"/>
            </a:xfrm>
            <a:custGeom>
              <a:avLst/>
              <a:gdLst>
                <a:gd name="T0" fmla="*/ 10 w 10"/>
                <a:gd name="T1" fmla="*/ 5 h 12"/>
                <a:gd name="T2" fmla="*/ 4 w 10"/>
                <a:gd name="T3" fmla="*/ 0 h 12"/>
                <a:gd name="T4" fmla="*/ 3 w 10"/>
                <a:gd name="T5" fmla="*/ 12 h 12"/>
                <a:gd name="T6" fmla="*/ 10 w 10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10" y="5"/>
                  </a:moveTo>
                  <a:cubicBezTo>
                    <a:pt x="10" y="5"/>
                    <a:pt x="7" y="0"/>
                    <a:pt x="4" y="0"/>
                  </a:cubicBezTo>
                  <a:cubicBezTo>
                    <a:pt x="0" y="0"/>
                    <a:pt x="0" y="12"/>
                    <a:pt x="3" y="12"/>
                  </a:cubicBezTo>
                  <a:cubicBezTo>
                    <a:pt x="6" y="12"/>
                    <a:pt x="10" y="11"/>
                    <a:pt x="10" y="5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8" name="Freeform 576"/>
            <p:cNvSpPr>
              <a:spLocks noEditPoints="1"/>
            </p:cNvSpPr>
            <p:nvPr/>
          </p:nvSpPr>
          <p:spPr bwMode="auto">
            <a:xfrm>
              <a:off x="3870326" y="4902201"/>
              <a:ext cx="47625" cy="52388"/>
            </a:xfrm>
            <a:custGeom>
              <a:avLst/>
              <a:gdLst>
                <a:gd name="T0" fmla="*/ 1 w 13"/>
                <a:gd name="T1" fmla="*/ 12 h 14"/>
                <a:gd name="T2" fmla="*/ 0 w 13"/>
                <a:gd name="T3" fmla="*/ 7 h 14"/>
                <a:gd name="T4" fmla="*/ 0 w 13"/>
                <a:gd name="T5" fmla="*/ 7 h 14"/>
                <a:gd name="T6" fmla="*/ 4 w 13"/>
                <a:gd name="T7" fmla="*/ 0 h 14"/>
                <a:gd name="T8" fmla="*/ 4 w 13"/>
                <a:gd name="T9" fmla="*/ 0 h 14"/>
                <a:gd name="T10" fmla="*/ 4 w 13"/>
                <a:gd name="T11" fmla="*/ 0 h 14"/>
                <a:gd name="T12" fmla="*/ 5 w 13"/>
                <a:gd name="T13" fmla="*/ 0 h 14"/>
                <a:gd name="T14" fmla="*/ 5 w 13"/>
                <a:gd name="T15" fmla="*/ 0 h 14"/>
                <a:gd name="T16" fmla="*/ 5 w 13"/>
                <a:gd name="T17" fmla="*/ 0 h 14"/>
                <a:gd name="T18" fmla="*/ 5 w 13"/>
                <a:gd name="T19" fmla="*/ 0 h 14"/>
                <a:gd name="T20" fmla="*/ 12 w 13"/>
                <a:gd name="T21" fmla="*/ 5 h 14"/>
                <a:gd name="T22" fmla="*/ 12 w 13"/>
                <a:gd name="T23" fmla="*/ 5 h 14"/>
                <a:gd name="T24" fmla="*/ 11 w 13"/>
                <a:gd name="T25" fmla="*/ 6 h 14"/>
                <a:gd name="T26" fmla="*/ 9 w 13"/>
                <a:gd name="T27" fmla="*/ 6 h 14"/>
                <a:gd name="T28" fmla="*/ 11 w 13"/>
                <a:gd name="T29" fmla="*/ 6 h 14"/>
                <a:gd name="T30" fmla="*/ 12 w 13"/>
                <a:gd name="T31" fmla="*/ 5 h 14"/>
                <a:gd name="T32" fmla="*/ 12 w 13"/>
                <a:gd name="T33" fmla="*/ 6 h 14"/>
                <a:gd name="T34" fmla="*/ 13 w 13"/>
                <a:gd name="T35" fmla="*/ 7 h 14"/>
                <a:gd name="T36" fmla="*/ 13 w 13"/>
                <a:gd name="T37" fmla="*/ 7 h 14"/>
                <a:gd name="T38" fmla="*/ 10 w 13"/>
                <a:gd name="T39" fmla="*/ 13 h 14"/>
                <a:gd name="T40" fmla="*/ 10 w 13"/>
                <a:gd name="T41" fmla="*/ 13 h 14"/>
                <a:gd name="T42" fmla="*/ 5 w 13"/>
                <a:gd name="T43" fmla="*/ 14 h 14"/>
                <a:gd name="T44" fmla="*/ 5 w 13"/>
                <a:gd name="T45" fmla="*/ 14 h 14"/>
                <a:gd name="T46" fmla="*/ 4 w 13"/>
                <a:gd name="T47" fmla="*/ 14 h 14"/>
                <a:gd name="T48" fmla="*/ 4 w 13"/>
                <a:gd name="T49" fmla="*/ 14 h 14"/>
                <a:gd name="T50" fmla="*/ 1 w 13"/>
                <a:gd name="T51" fmla="*/ 12 h 14"/>
                <a:gd name="T52" fmla="*/ 4 w 13"/>
                <a:gd name="T53" fmla="*/ 11 h 14"/>
                <a:gd name="T54" fmla="*/ 4 w 13"/>
                <a:gd name="T55" fmla="*/ 11 h 14"/>
                <a:gd name="T56" fmla="*/ 4 w 13"/>
                <a:gd name="T57" fmla="*/ 11 h 14"/>
                <a:gd name="T58" fmla="*/ 5 w 13"/>
                <a:gd name="T59" fmla="*/ 11 h 14"/>
                <a:gd name="T60" fmla="*/ 5 w 13"/>
                <a:gd name="T61" fmla="*/ 11 h 14"/>
                <a:gd name="T62" fmla="*/ 10 w 13"/>
                <a:gd name="T63" fmla="*/ 7 h 14"/>
                <a:gd name="T64" fmla="*/ 10 w 13"/>
                <a:gd name="T65" fmla="*/ 7 h 14"/>
                <a:gd name="T66" fmla="*/ 9 w 13"/>
                <a:gd name="T67" fmla="*/ 6 h 14"/>
                <a:gd name="T68" fmla="*/ 9 w 13"/>
                <a:gd name="T69" fmla="*/ 6 h 14"/>
                <a:gd name="T70" fmla="*/ 8 w 13"/>
                <a:gd name="T71" fmla="*/ 5 h 14"/>
                <a:gd name="T72" fmla="*/ 8 w 13"/>
                <a:gd name="T73" fmla="*/ 5 h 14"/>
                <a:gd name="T74" fmla="*/ 5 w 13"/>
                <a:gd name="T75" fmla="*/ 3 h 14"/>
                <a:gd name="T76" fmla="*/ 5 w 13"/>
                <a:gd name="T77" fmla="*/ 3 h 14"/>
                <a:gd name="T78" fmla="*/ 5 w 13"/>
                <a:gd name="T79" fmla="*/ 3 h 14"/>
                <a:gd name="T80" fmla="*/ 5 w 13"/>
                <a:gd name="T81" fmla="*/ 3 h 14"/>
                <a:gd name="T82" fmla="*/ 4 w 13"/>
                <a:gd name="T83" fmla="*/ 4 h 14"/>
                <a:gd name="T84" fmla="*/ 4 w 13"/>
                <a:gd name="T85" fmla="*/ 4 h 14"/>
                <a:gd name="T86" fmla="*/ 3 w 13"/>
                <a:gd name="T87" fmla="*/ 7 h 14"/>
                <a:gd name="T88" fmla="*/ 3 w 13"/>
                <a:gd name="T89" fmla="*/ 7 h 14"/>
                <a:gd name="T90" fmla="*/ 4 w 13"/>
                <a:gd name="T91" fmla="*/ 11 h 14"/>
                <a:gd name="T92" fmla="*/ 4 w 13"/>
                <a:gd name="T93" fmla="*/ 11 h 14"/>
                <a:gd name="T94" fmla="*/ 4 w 13"/>
                <a:gd name="T9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" h="14">
                  <a:moveTo>
                    <a:pt x="1" y="12"/>
                  </a:moveTo>
                  <a:cubicBezTo>
                    <a:pt x="1" y="10"/>
                    <a:pt x="0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4"/>
                    <a:pt x="1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0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0"/>
                    <a:pt x="11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8" y="14"/>
                    <a:pt x="6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2" y="13"/>
                    <a:pt x="1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1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19" name="Freeform 577"/>
            <p:cNvSpPr/>
            <p:nvPr/>
          </p:nvSpPr>
          <p:spPr bwMode="auto">
            <a:xfrm>
              <a:off x="3703639" y="4657726"/>
              <a:ext cx="161925" cy="239713"/>
            </a:xfrm>
            <a:custGeom>
              <a:avLst/>
              <a:gdLst>
                <a:gd name="T0" fmla="*/ 43 w 43"/>
                <a:gd name="T1" fmla="*/ 2 h 64"/>
                <a:gd name="T2" fmla="*/ 10 w 43"/>
                <a:gd name="T3" fmla="*/ 64 h 64"/>
                <a:gd name="T4" fmla="*/ 0 w 43"/>
                <a:gd name="T5" fmla="*/ 59 h 64"/>
                <a:gd name="T6" fmla="*/ 33 w 43"/>
                <a:gd name="T7" fmla="*/ 0 h 64"/>
                <a:gd name="T8" fmla="*/ 43 w 43"/>
                <a:gd name="T9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4">
                  <a:moveTo>
                    <a:pt x="43" y="2"/>
                  </a:moveTo>
                  <a:cubicBezTo>
                    <a:pt x="43" y="2"/>
                    <a:pt x="43" y="43"/>
                    <a:pt x="10" y="6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36" y="40"/>
                    <a:pt x="33" y="0"/>
                  </a:cubicBezTo>
                  <a:lnTo>
                    <a:pt x="43" y="2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0" name="Freeform 578"/>
            <p:cNvSpPr>
              <a:spLocks noEditPoints="1"/>
            </p:cNvSpPr>
            <p:nvPr/>
          </p:nvSpPr>
          <p:spPr bwMode="auto">
            <a:xfrm>
              <a:off x="3700464" y="4652963"/>
              <a:ext cx="173038" cy="252413"/>
            </a:xfrm>
            <a:custGeom>
              <a:avLst/>
              <a:gdLst>
                <a:gd name="T0" fmla="*/ 10 w 46"/>
                <a:gd name="T1" fmla="*/ 67 h 67"/>
                <a:gd name="T2" fmla="*/ 0 w 46"/>
                <a:gd name="T3" fmla="*/ 61 h 67"/>
                <a:gd name="T4" fmla="*/ 0 w 46"/>
                <a:gd name="T5" fmla="*/ 60 h 67"/>
                <a:gd name="T6" fmla="*/ 0 w 46"/>
                <a:gd name="T7" fmla="*/ 60 h 67"/>
                <a:gd name="T8" fmla="*/ 0 w 46"/>
                <a:gd name="T9" fmla="*/ 59 h 67"/>
                <a:gd name="T10" fmla="*/ 0 w 46"/>
                <a:gd name="T11" fmla="*/ 59 h 67"/>
                <a:gd name="T12" fmla="*/ 17 w 46"/>
                <a:gd name="T13" fmla="*/ 46 h 67"/>
                <a:gd name="T14" fmla="*/ 17 w 46"/>
                <a:gd name="T15" fmla="*/ 46 h 67"/>
                <a:gd name="T16" fmla="*/ 33 w 46"/>
                <a:gd name="T17" fmla="*/ 5 h 67"/>
                <a:gd name="T18" fmla="*/ 33 w 46"/>
                <a:gd name="T19" fmla="*/ 5 h 67"/>
                <a:gd name="T20" fmla="*/ 32 w 46"/>
                <a:gd name="T21" fmla="*/ 1 h 67"/>
                <a:gd name="T22" fmla="*/ 32 w 46"/>
                <a:gd name="T23" fmla="*/ 1 h 67"/>
                <a:gd name="T24" fmla="*/ 33 w 46"/>
                <a:gd name="T25" fmla="*/ 0 h 67"/>
                <a:gd name="T26" fmla="*/ 33 w 46"/>
                <a:gd name="T27" fmla="*/ 0 h 67"/>
                <a:gd name="T28" fmla="*/ 34 w 46"/>
                <a:gd name="T29" fmla="*/ 0 h 67"/>
                <a:gd name="T30" fmla="*/ 34 w 46"/>
                <a:gd name="T31" fmla="*/ 0 h 67"/>
                <a:gd name="T32" fmla="*/ 45 w 46"/>
                <a:gd name="T33" fmla="*/ 1 h 67"/>
                <a:gd name="T34" fmla="*/ 44 w 46"/>
                <a:gd name="T35" fmla="*/ 3 h 67"/>
                <a:gd name="T36" fmla="*/ 45 w 46"/>
                <a:gd name="T37" fmla="*/ 1 h 67"/>
                <a:gd name="T38" fmla="*/ 46 w 46"/>
                <a:gd name="T39" fmla="*/ 3 h 67"/>
                <a:gd name="T40" fmla="*/ 46 w 46"/>
                <a:gd name="T41" fmla="*/ 3 h 67"/>
                <a:gd name="T42" fmla="*/ 12 w 46"/>
                <a:gd name="T43" fmla="*/ 67 h 67"/>
                <a:gd name="T44" fmla="*/ 12 w 46"/>
                <a:gd name="T45" fmla="*/ 67 h 67"/>
                <a:gd name="T46" fmla="*/ 11 w 46"/>
                <a:gd name="T47" fmla="*/ 67 h 67"/>
                <a:gd name="T48" fmla="*/ 11 w 46"/>
                <a:gd name="T49" fmla="*/ 67 h 67"/>
                <a:gd name="T50" fmla="*/ 10 w 46"/>
                <a:gd name="T51" fmla="*/ 67 h 67"/>
                <a:gd name="T52" fmla="*/ 11 w 46"/>
                <a:gd name="T53" fmla="*/ 64 h 67"/>
                <a:gd name="T54" fmla="*/ 43 w 46"/>
                <a:gd name="T55" fmla="*/ 4 h 67"/>
                <a:gd name="T56" fmla="*/ 43 w 46"/>
                <a:gd name="T57" fmla="*/ 4 h 67"/>
                <a:gd name="T58" fmla="*/ 36 w 46"/>
                <a:gd name="T59" fmla="*/ 3 h 67"/>
                <a:gd name="T60" fmla="*/ 36 w 46"/>
                <a:gd name="T61" fmla="*/ 5 h 67"/>
                <a:gd name="T62" fmla="*/ 36 w 46"/>
                <a:gd name="T63" fmla="*/ 5 h 67"/>
                <a:gd name="T64" fmla="*/ 4 w 46"/>
                <a:gd name="T65" fmla="*/ 60 h 67"/>
                <a:gd name="T66" fmla="*/ 4 w 46"/>
                <a:gd name="T67" fmla="*/ 60 h 67"/>
                <a:gd name="T68" fmla="*/ 11 w 46"/>
                <a:gd name="T69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67">
                  <a:moveTo>
                    <a:pt x="10" y="67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8" y="54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25" y="37"/>
                    <a:pt x="33" y="23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3" y="3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6" y="2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5" y="45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7"/>
                    <a:pt x="11" y="67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11" y="67"/>
                    <a:pt x="10" y="67"/>
                  </a:cubicBezTo>
                  <a:close/>
                  <a:moveTo>
                    <a:pt x="11" y="64"/>
                  </a:moveTo>
                  <a:cubicBezTo>
                    <a:pt x="39" y="45"/>
                    <a:pt x="43" y="11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4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37"/>
                    <a:pt x="12" y="55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1" y="64"/>
                    <a:pt x="11" y="64"/>
                    <a:pt x="11" y="6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1" name="Freeform 579"/>
            <p:cNvSpPr/>
            <p:nvPr/>
          </p:nvSpPr>
          <p:spPr bwMode="auto">
            <a:xfrm>
              <a:off x="3670301" y="4875213"/>
              <a:ext cx="120650" cy="96838"/>
            </a:xfrm>
            <a:custGeom>
              <a:avLst/>
              <a:gdLst>
                <a:gd name="T0" fmla="*/ 19 w 32"/>
                <a:gd name="T1" fmla="*/ 6 h 26"/>
                <a:gd name="T2" fmla="*/ 23 w 32"/>
                <a:gd name="T3" fmla="*/ 24 h 26"/>
                <a:gd name="T4" fmla="*/ 2 w 32"/>
                <a:gd name="T5" fmla="*/ 5 h 26"/>
                <a:gd name="T6" fmla="*/ 10 w 32"/>
                <a:gd name="T7" fmla="*/ 0 h 26"/>
                <a:gd name="T8" fmla="*/ 19 w 32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19" y="6"/>
                  </a:moveTo>
                  <a:cubicBezTo>
                    <a:pt x="19" y="6"/>
                    <a:pt x="32" y="26"/>
                    <a:pt x="23" y="24"/>
                  </a:cubicBezTo>
                  <a:cubicBezTo>
                    <a:pt x="18" y="23"/>
                    <a:pt x="0" y="10"/>
                    <a:pt x="2" y="5"/>
                  </a:cubicBezTo>
                  <a:cubicBezTo>
                    <a:pt x="4" y="0"/>
                    <a:pt x="10" y="0"/>
                    <a:pt x="10" y="0"/>
                  </a:cubicBezTo>
                  <a:lnTo>
                    <a:pt x="19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2" name="Freeform 580"/>
            <p:cNvSpPr>
              <a:spLocks noEditPoints="1"/>
            </p:cNvSpPr>
            <p:nvPr/>
          </p:nvSpPr>
          <p:spPr bwMode="auto">
            <a:xfrm>
              <a:off x="3675064" y="4872038"/>
              <a:ext cx="100013" cy="100013"/>
            </a:xfrm>
            <a:custGeom>
              <a:avLst/>
              <a:gdLst>
                <a:gd name="T0" fmla="*/ 23 w 27"/>
                <a:gd name="T1" fmla="*/ 27 h 27"/>
                <a:gd name="T2" fmla="*/ 22 w 27"/>
                <a:gd name="T3" fmla="*/ 27 h 27"/>
                <a:gd name="T4" fmla="*/ 22 w 27"/>
                <a:gd name="T5" fmla="*/ 27 h 27"/>
                <a:gd name="T6" fmla="*/ 9 w 27"/>
                <a:gd name="T7" fmla="*/ 19 h 27"/>
                <a:gd name="T8" fmla="*/ 9 w 27"/>
                <a:gd name="T9" fmla="*/ 19 h 27"/>
                <a:gd name="T10" fmla="*/ 0 w 27"/>
                <a:gd name="T11" fmla="*/ 7 h 27"/>
                <a:gd name="T12" fmla="*/ 0 w 27"/>
                <a:gd name="T13" fmla="*/ 7 h 27"/>
                <a:gd name="T14" fmla="*/ 0 w 27"/>
                <a:gd name="T15" fmla="*/ 6 h 27"/>
                <a:gd name="T16" fmla="*/ 0 w 27"/>
                <a:gd name="T17" fmla="*/ 6 h 27"/>
                <a:gd name="T18" fmla="*/ 9 w 27"/>
                <a:gd name="T19" fmla="*/ 0 h 27"/>
                <a:gd name="T20" fmla="*/ 9 w 27"/>
                <a:gd name="T21" fmla="*/ 0 h 27"/>
                <a:gd name="T22" fmla="*/ 9 w 27"/>
                <a:gd name="T23" fmla="*/ 0 h 27"/>
                <a:gd name="T24" fmla="*/ 9 w 27"/>
                <a:gd name="T25" fmla="*/ 0 h 27"/>
                <a:gd name="T26" fmla="*/ 10 w 27"/>
                <a:gd name="T27" fmla="*/ 0 h 27"/>
                <a:gd name="T28" fmla="*/ 19 w 27"/>
                <a:gd name="T29" fmla="*/ 6 h 27"/>
                <a:gd name="T30" fmla="*/ 18 w 27"/>
                <a:gd name="T31" fmla="*/ 7 h 27"/>
                <a:gd name="T32" fmla="*/ 19 w 27"/>
                <a:gd name="T33" fmla="*/ 6 h 27"/>
                <a:gd name="T34" fmla="*/ 19 w 27"/>
                <a:gd name="T35" fmla="*/ 6 h 27"/>
                <a:gd name="T36" fmla="*/ 27 w 27"/>
                <a:gd name="T37" fmla="*/ 23 h 27"/>
                <a:gd name="T38" fmla="*/ 27 w 27"/>
                <a:gd name="T39" fmla="*/ 23 h 27"/>
                <a:gd name="T40" fmla="*/ 26 w 27"/>
                <a:gd name="T41" fmla="*/ 26 h 27"/>
                <a:gd name="T42" fmla="*/ 26 w 27"/>
                <a:gd name="T43" fmla="*/ 26 h 27"/>
                <a:gd name="T44" fmla="*/ 23 w 27"/>
                <a:gd name="T45" fmla="*/ 27 h 27"/>
                <a:gd name="T46" fmla="*/ 23 w 27"/>
                <a:gd name="T47" fmla="*/ 27 h 27"/>
                <a:gd name="T48" fmla="*/ 23 w 27"/>
                <a:gd name="T49" fmla="*/ 27 h 27"/>
                <a:gd name="T50" fmla="*/ 3 w 27"/>
                <a:gd name="T51" fmla="*/ 7 h 27"/>
                <a:gd name="T52" fmla="*/ 3 w 27"/>
                <a:gd name="T53" fmla="*/ 7 h 27"/>
                <a:gd name="T54" fmla="*/ 3 w 27"/>
                <a:gd name="T55" fmla="*/ 7 h 27"/>
                <a:gd name="T56" fmla="*/ 11 w 27"/>
                <a:gd name="T57" fmla="*/ 17 h 27"/>
                <a:gd name="T58" fmla="*/ 11 w 27"/>
                <a:gd name="T59" fmla="*/ 17 h 27"/>
                <a:gd name="T60" fmla="*/ 22 w 27"/>
                <a:gd name="T61" fmla="*/ 24 h 27"/>
                <a:gd name="T62" fmla="*/ 22 w 27"/>
                <a:gd name="T63" fmla="*/ 24 h 27"/>
                <a:gd name="T64" fmla="*/ 23 w 27"/>
                <a:gd name="T65" fmla="*/ 24 h 27"/>
                <a:gd name="T66" fmla="*/ 23 w 27"/>
                <a:gd name="T67" fmla="*/ 24 h 27"/>
                <a:gd name="T68" fmla="*/ 24 w 27"/>
                <a:gd name="T69" fmla="*/ 23 h 27"/>
                <a:gd name="T70" fmla="*/ 24 w 27"/>
                <a:gd name="T71" fmla="*/ 23 h 27"/>
                <a:gd name="T72" fmla="*/ 20 w 27"/>
                <a:gd name="T73" fmla="*/ 14 h 27"/>
                <a:gd name="T74" fmla="*/ 20 w 27"/>
                <a:gd name="T75" fmla="*/ 14 h 27"/>
                <a:gd name="T76" fmla="*/ 17 w 27"/>
                <a:gd name="T77" fmla="*/ 8 h 27"/>
                <a:gd name="T78" fmla="*/ 17 w 27"/>
                <a:gd name="T79" fmla="*/ 8 h 27"/>
                <a:gd name="T80" fmla="*/ 9 w 27"/>
                <a:gd name="T81" fmla="*/ 3 h 27"/>
                <a:gd name="T82" fmla="*/ 3 w 27"/>
                <a:gd name="T8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" h="27">
                  <a:moveTo>
                    <a:pt x="23" y="27"/>
                  </a:move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19" y="26"/>
                    <a:pt x="13" y="23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4" y="15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7" y="17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9"/>
                    <a:pt x="6" y="13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5" y="20"/>
                    <a:pt x="20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4" y="24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1"/>
                    <a:pt x="22" y="17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1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4" y="3"/>
                    <a:pt x="3" y="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3" name="Freeform 581"/>
            <p:cNvSpPr/>
            <p:nvPr/>
          </p:nvSpPr>
          <p:spPr bwMode="auto">
            <a:xfrm>
              <a:off x="3746501" y="4886326"/>
              <a:ext cx="52388" cy="52388"/>
            </a:xfrm>
            <a:custGeom>
              <a:avLst/>
              <a:gdLst>
                <a:gd name="T0" fmla="*/ 2 w 14"/>
                <a:gd name="T1" fmla="*/ 5 h 14"/>
                <a:gd name="T2" fmla="*/ 10 w 14"/>
                <a:gd name="T3" fmla="*/ 3 h 14"/>
                <a:gd name="T4" fmla="*/ 6 w 14"/>
                <a:gd name="T5" fmla="*/ 13 h 14"/>
                <a:gd name="T6" fmla="*/ 2 w 14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2" y="5"/>
                  </a:moveTo>
                  <a:cubicBezTo>
                    <a:pt x="2" y="5"/>
                    <a:pt x="7" y="0"/>
                    <a:pt x="10" y="3"/>
                  </a:cubicBezTo>
                  <a:cubicBezTo>
                    <a:pt x="14" y="5"/>
                    <a:pt x="9" y="14"/>
                    <a:pt x="6" y="13"/>
                  </a:cubicBezTo>
                  <a:cubicBezTo>
                    <a:pt x="4" y="13"/>
                    <a:pt x="0" y="10"/>
                    <a:pt x="2" y="5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4" name="Freeform 582"/>
            <p:cNvSpPr>
              <a:spLocks noEditPoints="1"/>
            </p:cNvSpPr>
            <p:nvPr/>
          </p:nvSpPr>
          <p:spPr bwMode="auto">
            <a:xfrm>
              <a:off x="3746501" y="4889501"/>
              <a:ext cx="47625" cy="53975"/>
            </a:xfrm>
            <a:custGeom>
              <a:avLst/>
              <a:gdLst>
                <a:gd name="T0" fmla="*/ 6 w 13"/>
                <a:gd name="T1" fmla="*/ 14 h 14"/>
                <a:gd name="T2" fmla="*/ 6 w 13"/>
                <a:gd name="T3" fmla="*/ 14 h 14"/>
                <a:gd name="T4" fmla="*/ 0 w 13"/>
                <a:gd name="T5" fmla="*/ 6 h 14"/>
                <a:gd name="T6" fmla="*/ 0 w 13"/>
                <a:gd name="T7" fmla="*/ 6 h 14"/>
                <a:gd name="T8" fmla="*/ 1 w 13"/>
                <a:gd name="T9" fmla="*/ 3 h 14"/>
                <a:gd name="T10" fmla="*/ 1 w 13"/>
                <a:gd name="T11" fmla="*/ 3 h 14"/>
                <a:gd name="T12" fmla="*/ 1 w 13"/>
                <a:gd name="T13" fmla="*/ 2 h 14"/>
                <a:gd name="T14" fmla="*/ 8 w 13"/>
                <a:gd name="T15" fmla="*/ 0 h 14"/>
                <a:gd name="T16" fmla="*/ 8 w 13"/>
                <a:gd name="T17" fmla="*/ 0 h 14"/>
                <a:gd name="T18" fmla="*/ 11 w 13"/>
                <a:gd name="T19" fmla="*/ 0 h 14"/>
                <a:gd name="T20" fmla="*/ 11 w 13"/>
                <a:gd name="T21" fmla="*/ 0 h 14"/>
                <a:gd name="T22" fmla="*/ 13 w 13"/>
                <a:gd name="T23" fmla="*/ 5 h 14"/>
                <a:gd name="T24" fmla="*/ 13 w 13"/>
                <a:gd name="T25" fmla="*/ 5 h 14"/>
                <a:gd name="T26" fmla="*/ 11 w 13"/>
                <a:gd name="T27" fmla="*/ 11 h 14"/>
                <a:gd name="T28" fmla="*/ 11 w 13"/>
                <a:gd name="T29" fmla="*/ 11 h 14"/>
                <a:gd name="T30" fmla="*/ 6 w 13"/>
                <a:gd name="T31" fmla="*/ 14 h 14"/>
                <a:gd name="T32" fmla="*/ 6 w 13"/>
                <a:gd name="T33" fmla="*/ 14 h 14"/>
                <a:gd name="T34" fmla="*/ 6 w 13"/>
                <a:gd name="T35" fmla="*/ 14 h 14"/>
                <a:gd name="T36" fmla="*/ 3 w 13"/>
                <a:gd name="T37" fmla="*/ 6 h 14"/>
                <a:gd name="T38" fmla="*/ 6 w 13"/>
                <a:gd name="T39" fmla="*/ 11 h 14"/>
                <a:gd name="T40" fmla="*/ 6 w 13"/>
                <a:gd name="T41" fmla="*/ 11 h 14"/>
                <a:gd name="T42" fmla="*/ 7 w 13"/>
                <a:gd name="T43" fmla="*/ 10 h 14"/>
                <a:gd name="T44" fmla="*/ 7 w 13"/>
                <a:gd name="T45" fmla="*/ 10 h 14"/>
                <a:gd name="T46" fmla="*/ 8 w 13"/>
                <a:gd name="T47" fmla="*/ 9 h 14"/>
                <a:gd name="T48" fmla="*/ 8 w 13"/>
                <a:gd name="T49" fmla="*/ 9 h 14"/>
                <a:gd name="T50" fmla="*/ 10 w 13"/>
                <a:gd name="T51" fmla="*/ 5 h 14"/>
                <a:gd name="T52" fmla="*/ 10 w 13"/>
                <a:gd name="T53" fmla="*/ 5 h 14"/>
                <a:gd name="T54" fmla="*/ 9 w 13"/>
                <a:gd name="T55" fmla="*/ 3 h 14"/>
                <a:gd name="T56" fmla="*/ 9 w 13"/>
                <a:gd name="T57" fmla="*/ 3 h 14"/>
                <a:gd name="T58" fmla="*/ 8 w 13"/>
                <a:gd name="T59" fmla="*/ 3 h 14"/>
                <a:gd name="T60" fmla="*/ 8 w 13"/>
                <a:gd name="T61" fmla="*/ 3 h 14"/>
                <a:gd name="T62" fmla="*/ 3 w 13"/>
                <a:gd name="T63" fmla="*/ 4 h 14"/>
                <a:gd name="T64" fmla="*/ 3 w 13"/>
                <a:gd name="T65" fmla="*/ 4 h 14"/>
                <a:gd name="T66" fmla="*/ 3 w 13"/>
                <a:gd name="T6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14"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4" y="13"/>
                    <a:pt x="0" y="11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3" y="3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7"/>
                    <a:pt x="12" y="9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2"/>
                    <a:pt x="9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3" y="6"/>
                  </a:moveTo>
                  <a:cubicBezTo>
                    <a:pt x="3" y="9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5" name="Freeform 583"/>
            <p:cNvSpPr/>
            <p:nvPr/>
          </p:nvSpPr>
          <p:spPr bwMode="auto">
            <a:xfrm>
              <a:off x="3716339" y="4878388"/>
              <a:ext cx="41275" cy="49213"/>
            </a:xfrm>
            <a:custGeom>
              <a:avLst/>
              <a:gdLst>
                <a:gd name="T0" fmla="*/ 11 w 11"/>
                <a:gd name="T1" fmla="*/ 6 h 13"/>
                <a:gd name="T2" fmla="*/ 5 w 11"/>
                <a:gd name="T3" fmla="*/ 1 h 13"/>
                <a:gd name="T4" fmla="*/ 3 w 11"/>
                <a:gd name="T5" fmla="*/ 12 h 13"/>
                <a:gd name="T6" fmla="*/ 11 w 11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11" y="6"/>
                  </a:moveTo>
                  <a:cubicBezTo>
                    <a:pt x="11" y="6"/>
                    <a:pt x="9" y="1"/>
                    <a:pt x="5" y="1"/>
                  </a:cubicBezTo>
                  <a:cubicBezTo>
                    <a:pt x="2" y="0"/>
                    <a:pt x="0" y="11"/>
                    <a:pt x="3" y="12"/>
                  </a:cubicBezTo>
                  <a:cubicBezTo>
                    <a:pt x="6" y="13"/>
                    <a:pt x="10" y="12"/>
                    <a:pt x="11" y="6"/>
                  </a:cubicBez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6" name="Freeform 584"/>
            <p:cNvSpPr>
              <a:spLocks noEditPoints="1"/>
            </p:cNvSpPr>
            <p:nvPr/>
          </p:nvSpPr>
          <p:spPr bwMode="auto">
            <a:xfrm>
              <a:off x="3716339" y="4875213"/>
              <a:ext cx="44450" cy="55563"/>
            </a:xfrm>
            <a:custGeom>
              <a:avLst/>
              <a:gdLst>
                <a:gd name="T0" fmla="*/ 5 w 12"/>
                <a:gd name="T1" fmla="*/ 15 h 15"/>
                <a:gd name="T2" fmla="*/ 2 w 12"/>
                <a:gd name="T3" fmla="*/ 14 h 15"/>
                <a:gd name="T4" fmla="*/ 2 w 12"/>
                <a:gd name="T5" fmla="*/ 14 h 15"/>
                <a:gd name="T6" fmla="*/ 0 w 12"/>
                <a:gd name="T7" fmla="*/ 9 h 15"/>
                <a:gd name="T8" fmla="*/ 0 w 12"/>
                <a:gd name="T9" fmla="*/ 9 h 15"/>
                <a:gd name="T10" fmla="*/ 1 w 12"/>
                <a:gd name="T11" fmla="*/ 4 h 15"/>
                <a:gd name="T12" fmla="*/ 1 w 12"/>
                <a:gd name="T13" fmla="*/ 4 h 15"/>
                <a:gd name="T14" fmla="*/ 5 w 12"/>
                <a:gd name="T15" fmla="*/ 0 h 15"/>
                <a:gd name="T16" fmla="*/ 5 w 12"/>
                <a:gd name="T17" fmla="*/ 0 h 15"/>
                <a:gd name="T18" fmla="*/ 6 w 12"/>
                <a:gd name="T19" fmla="*/ 0 h 15"/>
                <a:gd name="T20" fmla="*/ 6 w 12"/>
                <a:gd name="T21" fmla="*/ 0 h 15"/>
                <a:gd name="T22" fmla="*/ 12 w 12"/>
                <a:gd name="T23" fmla="*/ 7 h 15"/>
                <a:gd name="T24" fmla="*/ 12 w 12"/>
                <a:gd name="T25" fmla="*/ 7 h 15"/>
                <a:gd name="T26" fmla="*/ 11 w 12"/>
                <a:gd name="T27" fmla="*/ 7 h 15"/>
                <a:gd name="T28" fmla="*/ 12 w 12"/>
                <a:gd name="T29" fmla="*/ 7 h 15"/>
                <a:gd name="T30" fmla="*/ 12 w 12"/>
                <a:gd name="T31" fmla="*/ 7 h 15"/>
                <a:gd name="T32" fmla="*/ 5 w 12"/>
                <a:gd name="T33" fmla="*/ 15 h 15"/>
                <a:gd name="T34" fmla="*/ 5 w 12"/>
                <a:gd name="T35" fmla="*/ 15 h 15"/>
                <a:gd name="T36" fmla="*/ 5 w 12"/>
                <a:gd name="T37" fmla="*/ 15 h 15"/>
                <a:gd name="T38" fmla="*/ 5 w 12"/>
                <a:gd name="T39" fmla="*/ 12 h 15"/>
                <a:gd name="T40" fmla="*/ 9 w 12"/>
                <a:gd name="T41" fmla="*/ 7 h 15"/>
                <a:gd name="T42" fmla="*/ 9 w 12"/>
                <a:gd name="T43" fmla="*/ 7 h 15"/>
                <a:gd name="T44" fmla="*/ 8 w 12"/>
                <a:gd name="T45" fmla="*/ 6 h 15"/>
                <a:gd name="T46" fmla="*/ 8 w 12"/>
                <a:gd name="T47" fmla="*/ 6 h 15"/>
                <a:gd name="T48" fmla="*/ 5 w 12"/>
                <a:gd name="T49" fmla="*/ 3 h 15"/>
                <a:gd name="T50" fmla="*/ 5 w 12"/>
                <a:gd name="T51" fmla="*/ 3 h 15"/>
                <a:gd name="T52" fmla="*/ 5 w 12"/>
                <a:gd name="T53" fmla="*/ 3 h 15"/>
                <a:gd name="T54" fmla="*/ 5 w 12"/>
                <a:gd name="T55" fmla="*/ 3 h 15"/>
                <a:gd name="T56" fmla="*/ 4 w 12"/>
                <a:gd name="T57" fmla="*/ 5 h 15"/>
                <a:gd name="T58" fmla="*/ 4 w 12"/>
                <a:gd name="T59" fmla="*/ 5 h 15"/>
                <a:gd name="T60" fmla="*/ 3 w 12"/>
                <a:gd name="T61" fmla="*/ 9 h 15"/>
                <a:gd name="T62" fmla="*/ 3 w 12"/>
                <a:gd name="T63" fmla="*/ 9 h 15"/>
                <a:gd name="T64" fmla="*/ 3 w 12"/>
                <a:gd name="T65" fmla="*/ 11 h 15"/>
                <a:gd name="T66" fmla="*/ 3 w 12"/>
                <a:gd name="T67" fmla="*/ 11 h 15"/>
                <a:gd name="T68" fmla="*/ 5 w 12"/>
                <a:gd name="T6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4" y="15"/>
                    <a:pt x="3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4"/>
                    <a:pt x="0" y="11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1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13"/>
                    <a:pt x="8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lose/>
                  <a:moveTo>
                    <a:pt x="5" y="12"/>
                  </a:moveTo>
                  <a:cubicBezTo>
                    <a:pt x="7" y="12"/>
                    <a:pt x="8" y="11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7" name="Freeform 585"/>
            <p:cNvSpPr/>
            <p:nvPr/>
          </p:nvSpPr>
          <p:spPr bwMode="auto">
            <a:xfrm>
              <a:off x="3640139" y="4248151"/>
              <a:ext cx="514350" cy="588963"/>
            </a:xfrm>
            <a:custGeom>
              <a:avLst/>
              <a:gdLst>
                <a:gd name="T0" fmla="*/ 85 w 137"/>
                <a:gd name="T1" fmla="*/ 1 h 157"/>
                <a:gd name="T2" fmla="*/ 137 w 137"/>
                <a:gd name="T3" fmla="*/ 111 h 157"/>
                <a:gd name="T4" fmla="*/ 0 w 137"/>
                <a:gd name="T5" fmla="*/ 109 h 157"/>
                <a:gd name="T6" fmla="*/ 62 w 137"/>
                <a:gd name="T7" fmla="*/ 0 h 157"/>
                <a:gd name="T8" fmla="*/ 85 w 137"/>
                <a:gd name="T9" fmla="*/ 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57">
                  <a:moveTo>
                    <a:pt x="85" y="1"/>
                  </a:moveTo>
                  <a:cubicBezTo>
                    <a:pt x="85" y="1"/>
                    <a:pt x="106" y="75"/>
                    <a:pt x="137" y="111"/>
                  </a:cubicBezTo>
                  <a:cubicBezTo>
                    <a:pt x="137" y="111"/>
                    <a:pt x="72" y="157"/>
                    <a:pt x="0" y="109"/>
                  </a:cubicBezTo>
                  <a:cubicBezTo>
                    <a:pt x="0" y="109"/>
                    <a:pt x="44" y="59"/>
                    <a:pt x="62" y="0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78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8" name="Freeform 586"/>
            <p:cNvSpPr>
              <a:spLocks noEditPoints="1"/>
            </p:cNvSpPr>
            <p:nvPr/>
          </p:nvSpPr>
          <p:spPr bwMode="auto">
            <a:xfrm>
              <a:off x="3633789" y="4240213"/>
              <a:ext cx="525463" cy="503238"/>
            </a:xfrm>
            <a:custGeom>
              <a:avLst/>
              <a:gdLst>
                <a:gd name="T0" fmla="*/ 1 w 140"/>
                <a:gd name="T1" fmla="*/ 112 h 134"/>
                <a:gd name="T2" fmla="*/ 0 w 140"/>
                <a:gd name="T3" fmla="*/ 111 h 134"/>
                <a:gd name="T4" fmla="*/ 0 w 140"/>
                <a:gd name="T5" fmla="*/ 111 h 134"/>
                <a:gd name="T6" fmla="*/ 1 w 140"/>
                <a:gd name="T7" fmla="*/ 110 h 134"/>
                <a:gd name="T8" fmla="*/ 1 w 140"/>
                <a:gd name="T9" fmla="*/ 110 h 134"/>
                <a:gd name="T10" fmla="*/ 25 w 140"/>
                <a:gd name="T11" fmla="*/ 78 h 134"/>
                <a:gd name="T12" fmla="*/ 25 w 140"/>
                <a:gd name="T13" fmla="*/ 78 h 134"/>
                <a:gd name="T14" fmla="*/ 62 w 140"/>
                <a:gd name="T15" fmla="*/ 1 h 134"/>
                <a:gd name="T16" fmla="*/ 62 w 140"/>
                <a:gd name="T17" fmla="*/ 1 h 134"/>
                <a:gd name="T18" fmla="*/ 64 w 140"/>
                <a:gd name="T19" fmla="*/ 0 h 134"/>
                <a:gd name="T20" fmla="*/ 64 w 140"/>
                <a:gd name="T21" fmla="*/ 0 h 134"/>
                <a:gd name="T22" fmla="*/ 87 w 140"/>
                <a:gd name="T23" fmla="*/ 1 h 134"/>
                <a:gd name="T24" fmla="*/ 87 w 140"/>
                <a:gd name="T25" fmla="*/ 3 h 134"/>
                <a:gd name="T26" fmla="*/ 87 w 140"/>
                <a:gd name="T27" fmla="*/ 1 h 134"/>
                <a:gd name="T28" fmla="*/ 89 w 140"/>
                <a:gd name="T29" fmla="*/ 2 h 134"/>
                <a:gd name="T30" fmla="*/ 89 w 140"/>
                <a:gd name="T31" fmla="*/ 2 h 134"/>
                <a:gd name="T32" fmla="*/ 103 w 140"/>
                <a:gd name="T33" fmla="*/ 44 h 134"/>
                <a:gd name="T34" fmla="*/ 103 w 140"/>
                <a:gd name="T35" fmla="*/ 44 h 134"/>
                <a:gd name="T36" fmla="*/ 140 w 140"/>
                <a:gd name="T37" fmla="*/ 113 h 134"/>
                <a:gd name="T38" fmla="*/ 140 w 140"/>
                <a:gd name="T39" fmla="*/ 113 h 134"/>
                <a:gd name="T40" fmla="*/ 140 w 140"/>
                <a:gd name="T41" fmla="*/ 114 h 134"/>
                <a:gd name="T42" fmla="*/ 140 w 140"/>
                <a:gd name="T43" fmla="*/ 114 h 134"/>
                <a:gd name="T44" fmla="*/ 139 w 140"/>
                <a:gd name="T45" fmla="*/ 115 h 134"/>
                <a:gd name="T46" fmla="*/ 139 w 140"/>
                <a:gd name="T47" fmla="*/ 115 h 134"/>
                <a:gd name="T48" fmla="*/ 72 w 140"/>
                <a:gd name="T49" fmla="*/ 134 h 134"/>
                <a:gd name="T50" fmla="*/ 72 w 140"/>
                <a:gd name="T51" fmla="*/ 134 h 134"/>
                <a:gd name="T52" fmla="*/ 1 w 140"/>
                <a:gd name="T53" fmla="*/ 112 h 134"/>
                <a:gd name="T54" fmla="*/ 72 w 140"/>
                <a:gd name="T55" fmla="*/ 131 h 134"/>
                <a:gd name="T56" fmla="*/ 119 w 140"/>
                <a:gd name="T57" fmla="*/ 122 h 134"/>
                <a:gd name="T58" fmla="*/ 119 w 140"/>
                <a:gd name="T59" fmla="*/ 122 h 134"/>
                <a:gd name="T60" fmla="*/ 136 w 140"/>
                <a:gd name="T61" fmla="*/ 113 h 134"/>
                <a:gd name="T62" fmla="*/ 136 w 140"/>
                <a:gd name="T63" fmla="*/ 113 h 134"/>
                <a:gd name="T64" fmla="*/ 86 w 140"/>
                <a:gd name="T65" fmla="*/ 4 h 134"/>
                <a:gd name="T66" fmla="*/ 86 w 140"/>
                <a:gd name="T67" fmla="*/ 4 h 134"/>
                <a:gd name="T68" fmla="*/ 65 w 140"/>
                <a:gd name="T69" fmla="*/ 3 h 134"/>
                <a:gd name="T70" fmla="*/ 4 w 140"/>
                <a:gd name="T71" fmla="*/ 110 h 134"/>
                <a:gd name="T72" fmla="*/ 4 w 140"/>
                <a:gd name="T73" fmla="*/ 110 h 134"/>
                <a:gd name="T74" fmla="*/ 72 w 140"/>
                <a:gd name="T75" fmla="*/ 13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34">
                  <a:moveTo>
                    <a:pt x="1" y="112"/>
                  </a:moveTo>
                  <a:cubicBezTo>
                    <a:pt x="1" y="112"/>
                    <a:pt x="0" y="111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0"/>
                    <a:pt x="0" y="110"/>
                    <a:pt x="1" y="11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10"/>
                    <a:pt x="12" y="97"/>
                    <a:pt x="25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38" y="58"/>
                    <a:pt x="54" y="3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3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8" y="1"/>
                    <a:pt x="88" y="1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2"/>
                    <a:pt x="94" y="21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12" y="67"/>
                    <a:pt x="125" y="95"/>
                    <a:pt x="140" y="113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40" y="113"/>
                    <a:pt x="140" y="113"/>
                    <a:pt x="140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0" y="114"/>
                    <a:pt x="140" y="114"/>
                    <a:pt x="139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9" y="115"/>
                    <a:pt x="111" y="134"/>
                    <a:pt x="72" y="134"/>
                  </a:cubicBezTo>
                  <a:cubicBezTo>
                    <a:pt x="72" y="134"/>
                    <a:pt x="72" y="134"/>
                    <a:pt x="72" y="134"/>
                  </a:cubicBezTo>
                  <a:cubicBezTo>
                    <a:pt x="51" y="134"/>
                    <a:pt x="26" y="129"/>
                    <a:pt x="1" y="112"/>
                  </a:cubicBezTo>
                  <a:close/>
                  <a:moveTo>
                    <a:pt x="72" y="131"/>
                  </a:moveTo>
                  <a:cubicBezTo>
                    <a:pt x="91" y="131"/>
                    <a:pt x="108" y="126"/>
                    <a:pt x="119" y="122"/>
                  </a:cubicBezTo>
                  <a:cubicBezTo>
                    <a:pt x="119" y="122"/>
                    <a:pt x="119" y="122"/>
                    <a:pt x="119" y="122"/>
                  </a:cubicBezTo>
                  <a:cubicBezTo>
                    <a:pt x="128" y="118"/>
                    <a:pt x="134" y="115"/>
                    <a:pt x="136" y="113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08" y="79"/>
                    <a:pt x="89" y="13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49" y="57"/>
                    <a:pt x="11" y="102"/>
                    <a:pt x="4" y="11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28" y="126"/>
                    <a:pt x="52" y="131"/>
                    <a:pt x="72" y="13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29" name="Freeform 587"/>
            <p:cNvSpPr/>
            <p:nvPr/>
          </p:nvSpPr>
          <p:spPr bwMode="auto">
            <a:xfrm>
              <a:off x="3449639" y="4248151"/>
              <a:ext cx="420688" cy="319088"/>
            </a:xfrm>
            <a:custGeom>
              <a:avLst/>
              <a:gdLst>
                <a:gd name="T0" fmla="*/ 106 w 112"/>
                <a:gd name="T1" fmla="*/ 0 h 85"/>
                <a:gd name="T2" fmla="*/ 25 w 112"/>
                <a:gd name="T3" fmla="*/ 59 h 85"/>
                <a:gd name="T4" fmla="*/ 12 w 112"/>
                <a:gd name="T5" fmla="*/ 50 h 85"/>
                <a:gd name="T6" fmla="*/ 14 w 112"/>
                <a:gd name="T7" fmla="*/ 59 h 85"/>
                <a:gd name="T8" fmla="*/ 0 w 112"/>
                <a:gd name="T9" fmla="*/ 63 h 85"/>
                <a:gd name="T10" fmla="*/ 13 w 112"/>
                <a:gd name="T11" fmla="*/ 67 h 85"/>
                <a:gd name="T12" fmla="*/ 2 w 112"/>
                <a:gd name="T13" fmla="*/ 76 h 85"/>
                <a:gd name="T14" fmla="*/ 16 w 112"/>
                <a:gd name="T15" fmla="*/ 73 h 85"/>
                <a:gd name="T16" fmla="*/ 13 w 112"/>
                <a:gd name="T17" fmla="*/ 84 h 85"/>
                <a:gd name="T18" fmla="*/ 21 w 112"/>
                <a:gd name="T19" fmla="*/ 76 h 85"/>
                <a:gd name="T20" fmla="*/ 25 w 112"/>
                <a:gd name="T21" fmla="*/ 84 h 85"/>
                <a:gd name="T22" fmla="*/ 29 w 112"/>
                <a:gd name="T23" fmla="*/ 71 h 85"/>
                <a:gd name="T24" fmla="*/ 112 w 112"/>
                <a:gd name="T25" fmla="*/ 3 h 85"/>
                <a:gd name="T26" fmla="*/ 106 w 112"/>
                <a:gd name="T2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85">
                  <a:moveTo>
                    <a:pt x="106" y="0"/>
                  </a:moveTo>
                  <a:cubicBezTo>
                    <a:pt x="106" y="0"/>
                    <a:pt x="83" y="51"/>
                    <a:pt x="25" y="59"/>
                  </a:cubicBezTo>
                  <a:cubicBezTo>
                    <a:pt x="25" y="59"/>
                    <a:pt x="19" y="47"/>
                    <a:pt x="12" y="50"/>
                  </a:cubicBezTo>
                  <a:cubicBezTo>
                    <a:pt x="7" y="53"/>
                    <a:pt x="14" y="59"/>
                    <a:pt x="14" y="59"/>
                  </a:cubicBezTo>
                  <a:cubicBezTo>
                    <a:pt x="14" y="59"/>
                    <a:pt x="0" y="57"/>
                    <a:pt x="0" y="63"/>
                  </a:cubicBezTo>
                  <a:cubicBezTo>
                    <a:pt x="0" y="69"/>
                    <a:pt x="13" y="67"/>
                    <a:pt x="13" y="67"/>
                  </a:cubicBezTo>
                  <a:cubicBezTo>
                    <a:pt x="13" y="67"/>
                    <a:pt x="1" y="71"/>
                    <a:pt x="2" y="76"/>
                  </a:cubicBezTo>
                  <a:cubicBezTo>
                    <a:pt x="4" y="81"/>
                    <a:pt x="16" y="73"/>
                    <a:pt x="16" y="73"/>
                  </a:cubicBezTo>
                  <a:cubicBezTo>
                    <a:pt x="16" y="73"/>
                    <a:pt x="7" y="83"/>
                    <a:pt x="13" y="84"/>
                  </a:cubicBezTo>
                  <a:cubicBezTo>
                    <a:pt x="19" y="85"/>
                    <a:pt x="21" y="76"/>
                    <a:pt x="21" y="76"/>
                  </a:cubicBezTo>
                  <a:cubicBezTo>
                    <a:pt x="21" y="76"/>
                    <a:pt x="20" y="85"/>
                    <a:pt x="25" y="84"/>
                  </a:cubicBezTo>
                  <a:cubicBezTo>
                    <a:pt x="30" y="83"/>
                    <a:pt x="29" y="71"/>
                    <a:pt x="29" y="71"/>
                  </a:cubicBezTo>
                  <a:cubicBezTo>
                    <a:pt x="29" y="71"/>
                    <a:pt x="91" y="62"/>
                    <a:pt x="112" y="3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0" name="Freeform 588"/>
            <p:cNvSpPr>
              <a:spLocks noEditPoints="1"/>
            </p:cNvSpPr>
            <p:nvPr/>
          </p:nvSpPr>
          <p:spPr bwMode="auto">
            <a:xfrm>
              <a:off x="3441701" y="4240213"/>
              <a:ext cx="434975" cy="327025"/>
            </a:xfrm>
            <a:custGeom>
              <a:avLst/>
              <a:gdLst>
                <a:gd name="T0" fmla="*/ 12 w 116"/>
                <a:gd name="T1" fmla="*/ 84 h 87"/>
                <a:gd name="T2" fmla="*/ 7 w 116"/>
                <a:gd name="T3" fmla="*/ 81 h 87"/>
                <a:gd name="T4" fmla="*/ 3 w 116"/>
                <a:gd name="T5" fmla="*/ 78 h 87"/>
                <a:gd name="T6" fmla="*/ 8 w 116"/>
                <a:gd name="T7" fmla="*/ 71 h 87"/>
                <a:gd name="T8" fmla="*/ 5 w 116"/>
                <a:gd name="T9" fmla="*/ 70 h 87"/>
                <a:gd name="T10" fmla="*/ 0 w 116"/>
                <a:gd name="T11" fmla="*/ 65 h 87"/>
                <a:gd name="T12" fmla="*/ 11 w 116"/>
                <a:gd name="T13" fmla="*/ 59 h 87"/>
                <a:gd name="T14" fmla="*/ 11 w 116"/>
                <a:gd name="T15" fmla="*/ 55 h 87"/>
                <a:gd name="T16" fmla="*/ 13 w 116"/>
                <a:gd name="T17" fmla="*/ 51 h 87"/>
                <a:gd name="T18" fmla="*/ 28 w 116"/>
                <a:gd name="T19" fmla="*/ 59 h 87"/>
                <a:gd name="T20" fmla="*/ 88 w 116"/>
                <a:gd name="T21" fmla="*/ 28 h 87"/>
                <a:gd name="T22" fmla="*/ 108 w 116"/>
                <a:gd name="T23" fmla="*/ 1 h 87"/>
                <a:gd name="T24" fmla="*/ 109 w 116"/>
                <a:gd name="T25" fmla="*/ 1 h 87"/>
                <a:gd name="T26" fmla="*/ 115 w 116"/>
                <a:gd name="T27" fmla="*/ 6 h 87"/>
                <a:gd name="T28" fmla="*/ 32 w 116"/>
                <a:gd name="T29" fmla="*/ 77 h 87"/>
                <a:gd name="T30" fmla="*/ 28 w 116"/>
                <a:gd name="T31" fmla="*/ 87 h 87"/>
                <a:gd name="T32" fmla="*/ 22 w 116"/>
                <a:gd name="T33" fmla="*/ 84 h 87"/>
                <a:gd name="T34" fmla="*/ 16 w 116"/>
                <a:gd name="T35" fmla="*/ 87 h 87"/>
                <a:gd name="T36" fmla="*/ 15 w 116"/>
                <a:gd name="T37" fmla="*/ 87 h 87"/>
                <a:gd name="T38" fmla="*/ 19 w 116"/>
                <a:gd name="T39" fmla="*/ 76 h 87"/>
                <a:gd name="T40" fmla="*/ 15 w 116"/>
                <a:gd name="T41" fmla="*/ 84 h 87"/>
                <a:gd name="T42" fmla="*/ 15 w 116"/>
                <a:gd name="T43" fmla="*/ 84 h 87"/>
                <a:gd name="T44" fmla="*/ 22 w 116"/>
                <a:gd name="T45" fmla="*/ 78 h 87"/>
                <a:gd name="T46" fmla="*/ 23 w 116"/>
                <a:gd name="T47" fmla="*/ 77 h 87"/>
                <a:gd name="T48" fmla="*/ 25 w 116"/>
                <a:gd name="T49" fmla="*/ 79 h 87"/>
                <a:gd name="T50" fmla="*/ 25 w 116"/>
                <a:gd name="T51" fmla="*/ 83 h 87"/>
                <a:gd name="T52" fmla="*/ 27 w 116"/>
                <a:gd name="T53" fmla="*/ 84 h 87"/>
                <a:gd name="T54" fmla="*/ 29 w 116"/>
                <a:gd name="T55" fmla="*/ 77 h 87"/>
                <a:gd name="T56" fmla="*/ 30 w 116"/>
                <a:gd name="T57" fmla="*/ 72 h 87"/>
                <a:gd name="T58" fmla="*/ 64 w 116"/>
                <a:gd name="T59" fmla="*/ 60 h 87"/>
                <a:gd name="T60" fmla="*/ 109 w 116"/>
                <a:gd name="T61" fmla="*/ 4 h 87"/>
                <a:gd name="T62" fmla="*/ 26 w 116"/>
                <a:gd name="T63" fmla="*/ 62 h 87"/>
                <a:gd name="T64" fmla="*/ 23 w 116"/>
                <a:gd name="T65" fmla="*/ 57 h 87"/>
                <a:gd name="T66" fmla="*/ 15 w 116"/>
                <a:gd name="T67" fmla="*/ 53 h 87"/>
                <a:gd name="T68" fmla="*/ 14 w 116"/>
                <a:gd name="T69" fmla="*/ 55 h 87"/>
                <a:gd name="T70" fmla="*/ 17 w 116"/>
                <a:gd name="T71" fmla="*/ 60 h 87"/>
                <a:gd name="T72" fmla="*/ 17 w 116"/>
                <a:gd name="T73" fmla="*/ 62 h 87"/>
                <a:gd name="T74" fmla="*/ 11 w 116"/>
                <a:gd name="T75" fmla="*/ 62 h 87"/>
                <a:gd name="T76" fmla="*/ 6 w 116"/>
                <a:gd name="T77" fmla="*/ 63 h 87"/>
                <a:gd name="T78" fmla="*/ 3 w 116"/>
                <a:gd name="T79" fmla="*/ 65 h 87"/>
                <a:gd name="T80" fmla="*/ 6 w 116"/>
                <a:gd name="T81" fmla="*/ 67 h 87"/>
                <a:gd name="T82" fmla="*/ 15 w 116"/>
                <a:gd name="T83" fmla="*/ 68 h 87"/>
                <a:gd name="T84" fmla="*/ 17 w 116"/>
                <a:gd name="T85" fmla="*/ 69 h 87"/>
                <a:gd name="T86" fmla="*/ 10 w 116"/>
                <a:gd name="T87" fmla="*/ 73 h 87"/>
                <a:gd name="T88" fmla="*/ 5 w 116"/>
                <a:gd name="T89" fmla="*/ 77 h 87"/>
                <a:gd name="T90" fmla="*/ 7 w 116"/>
                <a:gd name="T91" fmla="*/ 78 h 87"/>
                <a:gd name="T92" fmla="*/ 13 w 116"/>
                <a:gd name="T93" fmla="*/ 76 h 87"/>
                <a:gd name="T94" fmla="*/ 18 w 116"/>
                <a:gd name="T95" fmla="*/ 74 h 87"/>
                <a:gd name="T96" fmla="*/ 108 w 116"/>
                <a:gd name="T97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87">
                  <a:moveTo>
                    <a:pt x="15" y="87"/>
                  </a:moveTo>
                  <a:cubicBezTo>
                    <a:pt x="13" y="87"/>
                    <a:pt x="12" y="85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ubicBezTo>
                    <a:pt x="12" y="82"/>
                    <a:pt x="12" y="81"/>
                    <a:pt x="13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1" y="80"/>
                    <a:pt x="9" y="81"/>
                    <a:pt x="7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5" y="81"/>
                    <a:pt x="3" y="80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8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3" y="74"/>
                    <a:pt x="5" y="72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7" y="71"/>
                    <a:pt x="6" y="70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3" y="70"/>
                    <a:pt x="1" y="68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0"/>
                    <a:pt x="7" y="59"/>
                    <a:pt x="11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2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1" y="57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3"/>
                    <a:pt x="12" y="52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0"/>
                    <a:pt x="15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22" y="50"/>
                    <a:pt x="26" y="5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56" y="55"/>
                    <a:pt x="76" y="41"/>
                    <a:pt x="88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101" y="14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0"/>
                    <a:pt x="109" y="0"/>
                    <a:pt x="109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6" y="5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96" y="60"/>
                    <a:pt x="42" y="73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5"/>
                    <a:pt x="32" y="76"/>
                    <a:pt x="32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81"/>
                    <a:pt x="32" y="86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7" y="87"/>
                    <a:pt x="27" y="87"/>
                    <a:pt x="26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4" y="87"/>
                    <a:pt x="23" y="85"/>
                    <a:pt x="22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1" y="86"/>
                    <a:pt x="19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7"/>
                    <a:pt x="15" y="87"/>
                  </a:cubicBezTo>
                  <a:close/>
                  <a:moveTo>
                    <a:pt x="19" y="74"/>
                  </a:moveTo>
                  <a:cubicBezTo>
                    <a:pt x="20" y="75"/>
                    <a:pt x="20" y="76"/>
                    <a:pt x="19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8" y="77"/>
                    <a:pt x="17" y="7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6" y="81"/>
                    <a:pt x="15" y="83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4" y="84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20" y="85"/>
                    <a:pt x="22" y="78"/>
                    <a:pt x="22" y="7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4" y="77"/>
                    <a:pt x="25" y="78"/>
                    <a:pt x="25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8"/>
                    <a:pt x="25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5" y="82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4"/>
                    <a:pt x="26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8" y="84"/>
                    <a:pt x="29" y="81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5"/>
                    <a:pt x="29" y="73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3"/>
                    <a:pt x="29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46" y="6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81" y="50"/>
                    <a:pt x="102" y="34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5" y="12"/>
                    <a:pt x="80" y="55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6" y="63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4" y="59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1" y="55"/>
                    <a:pt x="18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4" y="54"/>
                    <a:pt x="14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6"/>
                    <a:pt x="14" y="57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9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1"/>
                    <a:pt x="17" y="61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3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9" y="62"/>
                    <a:pt x="7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4" y="64"/>
                    <a:pt x="4" y="64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6"/>
                    <a:pt x="4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8" y="68"/>
                    <a:pt x="11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4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68"/>
                    <a:pt x="17" y="68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70"/>
                    <a:pt x="16" y="71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3" y="72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7" y="74"/>
                    <a:pt x="5" y="76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8"/>
                    <a:pt x="6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8" y="78"/>
                    <a:pt x="11" y="77"/>
                    <a:pt x="13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6" y="75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9" y="74"/>
                    <a:pt x="19" y="74"/>
                    <a:pt x="19" y="74"/>
                  </a:cubicBezTo>
                  <a:close/>
                  <a:moveTo>
                    <a:pt x="108" y="3"/>
                  </a:moveTo>
                  <a:cubicBezTo>
                    <a:pt x="108" y="2"/>
                    <a:pt x="108" y="2"/>
                    <a:pt x="108" y="2"/>
                  </a:cubicBezTo>
                  <a:cubicBezTo>
                    <a:pt x="108" y="3"/>
                    <a:pt x="108" y="3"/>
                    <a:pt x="10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1" name="Freeform 589"/>
            <p:cNvSpPr/>
            <p:nvPr/>
          </p:nvSpPr>
          <p:spPr bwMode="auto">
            <a:xfrm>
              <a:off x="3989389" y="4000501"/>
              <a:ext cx="342900" cy="401638"/>
            </a:xfrm>
            <a:custGeom>
              <a:avLst/>
              <a:gdLst>
                <a:gd name="T0" fmla="*/ 4 w 91"/>
                <a:gd name="T1" fmla="*/ 66 h 107"/>
                <a:gd name="T2" fmla="*/ 65 w 91"/>
                <a:gd name="T3" fmla="*/ 25 h 107"/>
                <a:gd name="T4" fmla="*/ 57 w 91"/>
                <a:gd name="T5" fmla="*/ 11 h 107"/>
                <a:gd name="T6" fmla="*/ 66 w 91"/>
                <a:gd name="T7" fmla="*/ 14 h 107"/>
                <a:gd name="T8" fmla="*/ 71 w 91"/>
                <a:gd name="T9" fmla="*/ 1 h 107"/>
                <a:gd name="T10" fmla="*/ 74 w 91"/>
                <a:gd name="T11" fmla="*/ 14 h 107"/>
                <a:gd name="T12" fmla="*/ 83 w 91"/>
                <a:gd name="T13" fmla="*/ 4 h 107"/>
                <a:gd name="T14" fmla="*/ 79 w 91"/>
                <a:gd name="T15" fmla="*/ 18 h 107"/>
                <a:gd name="T16" fmla="*/ 90 w 91"/>
                <a:gd name="T17" fmla="*/ 16 h 107"/>
                <a:gd name="T18" fmla="*/ 82 w 91"/>
                <a:gd name="T19" fmla="*/ 23 h 107"/>
                <a:gd name="T20" fmla="*/ 89 w 91"/>
                <a:gd name="T21" fmla="*/ 28 h 107"/>
                <a:gd name="T22" fmla="*/ 76 w 91"/>
                <a:gd name="T23" fmla="*/ 30 h 107"/>
                <a:gd name="T24" fmla="*/ 0 w 91"/>
                <a:gd name="T25" fmla="*/ 72 h 107"/>
                <a:gd name="T26" fmla="*/ 4 w 91"/>
                <a:gd name="T27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107">
                  <a:moveTo>
                    <a:pt x="4" y="66"/>
                  </a:moveTo>
                  <a:cubicBezTo>
                    <a:pt x="4" y="66"/>
                    <a:pt x="64" y="96"/>
                    <a:pt x="65" y="25"/>
                  </a:cubicBezTo>
                  <a:cubicBezTo>
                    <a:pt x="65" y="25"/>
                    <a:pt x="53" y="18"/>
                    <a:pt x="57" y="11"/>
                  </a:cubicBezTo>
                  <a:cubicBezTo>
                    <a:pt x="60" y="7"/>
                    <a:pt x="66" y="14"/>
                    <a:pt x="66" y="14"/>
                  </a:cubicBezTo>
                  <a:cubicBezTo>
                    <a:pt x="66" y="14"/>
                    <a:pt x="65" y="0"/>
                    <a:pt x="71" y="1"/>
                  </a:cubicBezTo>
                  <a:cubicBezTo>
                    <a:pt x="76" y="1"/>
                    <a:pt x="74" y="14"/>
                    <a:pt x="74" y="14"/>
                  </a:cubicBezTo>
                  <a:cubicBezTo>
                    <a:pt x="74" y="14"/>
                    <a:pt x="78" y="2"/>
                    <a:pt x="83" y="4"/>
                  </a:cubicBezTo>
                  <a:cubicBezTo>
                    <a:pt x="88" y="6"/>
                    <a:pt x="79" y="18"/>
                    <a:pt x="79" y="18"/>
                  </a:cubicBezTo>
                  <a:cubicBezTo>
                    <a:pt x="79" y="18"/>
                    <a:pt x="90" y="10"/>
                    <a:pt x="90" y="16"/>
                  </a:cubicBezTo>
                  <a:cubicBezTo>
                    <a:pt x="91" y="22"/>
                    <a:pt x="82" y="23"/>
                    <a:pt x="82" y="23"/>
                  </a:cubicBezTo>
                  <a:cubicBezTo>
                    <a:pt x="82" y="23"/>
                    <a:pt x="91" y="23"/>
                    <a:pt x="89" y="28"/>
                  </a:cubicBezTo>
                  <a:cubicBezTo>
                    <a:pt x="87" y="32"/>
                    <a:pt x="76" y="30"/>
                    <a:pt x="76" y="30"/>
                  </a:cubicBezTo>
                  <a:cubicBezTo>
                    <a:pt x="76" y="30"/>
                    <a:pt x="72" y="107"/>
                    <a:pt x="0" y="72"/>
                  </a:cubicBezTo>
                  <a:lnTo>
                    <a:pt x="4" y="66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2" name="Freeform 590"/>
            <p:cNvSpPr>
              <a:spLocks noEditPoints="1"/>
            </p:cNvSpPr>
            <p:nvPr/>
          </p:nvSpPr>
          <p:spPr bwMode="auto">
            <a:xfrm>
              <a:off x="3983039" y="3995738"/>
              <a:ext cx="352425" cy="315913"/>
            </a:xfrm>
            <a:custGeom>
              <a:avLst/>
              <a:gdLst>
                <a:gd name="T0" fmla="*/ 1 w 94"/>
                <a:gd name="T1" fmla="*/ 74 h 84"/>
                <a:gd name="T2" fmla="*/ 5 w 94"/>
                <a:gd name="T3" fmla="*/ 67 h 84"/>
                <a:gd name="T4" fmla="*/ 14 w 94"/>
                <a:gd name="T5" fmla="*/ 69 h 84"/>
                <a:gd name="T6" fmla="*/ 32 w 94"/>
                <a:gd name="T7" fmla="*/ 72 h 84"/>
                <a:gd name="T8" fmla="*/ 56 w 94"/>
                <a:gd name="T9" fmla="*/ 15 h 84"/>
                <a:gd name="T10" fmla="*/ 58 w 94"/>
                <a:gd name="T11" fmla="*/ 12 h 84"/>
                <a:gd name="T12" fmla="*/ 66 w 94"/>
                <a:gd name="T13" fmla="*/ 11 h 84"/>
                <a:gd name="T14" fmla="*/ 67 w 94"/>
                <a:gd name="T15" fmla="*/ 6 h 84"/>
                <a:gd name="T16" fmla="*/ 73 w 94"/>
                <a:gd name="T17" fmla="*/ 0 h 84"/>
                <a:gd name="T18" fmla="*/ 77 w 94"/>
                <a:gd name="T19" fmla="*/ 4 h 84"/>
                <a:gd name="T20" fmla="*/ 84 w 94"/>
                <a:gd name="T21" fmla="*/ 3 h 84"/>
                <a:gd name="T22" fmla="*/ 86 w 94"/>
                <a:gd name="T23" fmla="*/ 3 h 84"/>
                <a:gd name="T24" fmla="*/ 86 w 94"/>
                <a:gd name="T25" fmla="*/ 14 h 84"/>
                <a:gd name="T26" fmla="*/ 90 w 94"/>
                <a:gd name="T27" fmla="*/ 13 h 84"/>
                <a:gd name="T28" fmla="*/ 94 w 94"/>
                <a:gd name="T29" fmla="*/ 17 h 84"/>
                <a:gd name="T30" fmla="*/ 94 w 94"/>
                <a:gd name="T31" fmla="*/ 17 h 84"/>
                <a:gd name="T32" fmla="*/ 93 w 94"/>
                <a:gd name="T33" fmla="*/ 28 h 84"/>
                <a:gd name="T34" fmla="*/ 92 w 94"/>
                <a:gd name="T35" fmla="*/ 29 h 84"/>
                <a:gd name="T36" fmla="*/ 80 w 94"/>
                <a:gd name="T37" fmla="*/ 33 h 84"/>
                <a:gd name="T38" fmla="*/ 35 w 94"/>
                <a:gd name="T39" fmla="*/ 84 h 84"/>
                <a:gd name="T40" fmla="*/ 71 w 94"/>
                <a:gd name="T41" fmla="*/ 56 h 84"/>
                <a:gd name="T42" fmla="*/ 77 w 94"/>
                <a:gd name="T43" fmla="*/ 31 h 84"/>
                <a:gd name="T44" fmla="*/ 79 w 94"/>
                <a:gd name="T45" fmla="*/ 29 h 84"/>
                <a:gd name="T46" fmla="*/ 81 w 94"/>
                <a:gd name="T47" fmla="*/ 30 h 84"/>
                <a:gd name="T48" fmla="*/ 90 w 94"/>
                <a:gd name="T49" fmla="*/ 28 h 84"/>
                <a:gd name="T50" fmla="*/ 90 w 94"/>
                <a:gd name="T51" fmla="*/ 28 h 84"/>
                <a:gd name="T52" fmla="*/ 84 w 94"/>
                <a:gd name="T53" fmla="*/ 25 h 84"/>
                <a:gd name="T54" fmla="*/ 82 w 94"/>
                <a:gd name="T55" fmla="*/ 24 h 84"/>
                <a:gd name="T56" fmla="*/ 91 w 94"/>
                <a:gd name="T57" fmla="*/ 17 h 84"/>
                <a:gd name="T58" fmla="*/ 91 w 94"/>
                <a:gd name="T59" fmla="*/ 17 h 84"/>
                <a:gd name="T60" fmla="*/ 90 w 94"/>
                <a:gd name="T61" fmla="*/ 16 h 84"/>
                <a:gd name="T62" fmla="*/ 85 w 94"/>
                <a:gd name="T63" fmla="*/ 18 h 84"/>
                <a:gd name="T64" fmla="*/ 80 w 94"/>
                <a:gd name="T65" fmla="*/ 20 h 84"/>
                <a:gd name="T66" fmla="*/ 80 w 94"/>
                <a:gd name="T67" fmla="*/ 18 h 84"/>
                <a:gd name="T68" fmla="*/ 85 w 94"/>
                <a:gd name="T69" fmla="*/ 6 h 84"/>
                <a:gd name="T70" fmla="*/ 84 w 94"/>
                <a:gd name="T71" fmla="*/ 6 h 84"/>
                <a:gd name="T72" fmla="*/ 77 w 94"/>
                <a:gd name="T73" fmla="*/ 16 h 84"/>
                <a:gd name="T74" fmla="*/ 76 w 94"/>
                <a:gd name="T75" fmla="*/ 17 h 84"/>
                <a:gd name="T76" fmla="*/ 75 w 94"/>
                <a:gd name="T77" fmla="*/ 9 h 84"/>
                <a:gd name="T78" fmla="*/ 74 w 94"/>
                <a:gd name="T79" fmla="*/ 5 h 84"/>
                <a:gd name="T80" fmla="*/ 73 w 94"/>
                <a:gd name="T81" fmla="*/ 3 h 84"/>
                <a:gd name="T82" fmla="*/ 70 w 94"/>
                <a:gd name="T83" fmla="*/ 7 h 84"/>
                <a:gd name="T84" fmla="*/ 69 w 94"/>
                <a:gd name="T85" fmla="*/ 13 h 84"/>
                <a:gd name="T86" fmla="*/ 68 w 94"/>
                <a:gd name="T87" fmla="*/ 16 h 84"/>
                <a:gd name="T88" fmla="*/ 67 w 94"/>
                <a:gd name="T89" fmla="*/ 16 h 84"/>
                <a:gd name="T90" fmla="*/ 61 w 94"/>
                <a:gd name="T91" fmla="*/ 12 h 84"/>
                <a:gd name="T92" fmla="*/ 60 w 94"/>
                <a:gd name="T93" fmla="*/ 13 h 84"/>
                <a:gd name="T94" fmla="*/ 63 w 94"/>
                <a:gd name="T95" fmla="*/ 22 h 84"/>
                <a:gd name="T96" fmla="*/ 67 w 94"/>
                <a:gd name="T97" fmla="*/ 25 h 84"/>
                <a:gd name="T98" fmla="*/ 32 w 94"/>
                <a:gd name="T99" fmla="*/ 75 h 84"/>
                <a:gd name="T100" fmla="*/ 7 w 94"/>
                <a:gd name="T101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4">
                  <a:moveTo>
                    <a:pt x="1" y="75"/>
                  </a:moveTo>
                  <a:cubicBezTo>
                    <a:pt x="1" y="75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73"/>
                    <a:pt x="0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10" y="67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9" y="70"/>
                    <a:pt x="25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47" y="72"/>
                    <a:pt x="64" y="64"/>
                    <a:pt x="65" y="27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3" y="25"/>
                    <a:pt x="57" y="21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4"/>
                    <a:pt x="57" y="13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0"/>
                    <a:pt x="60" y="9"/>
                    <a:pt x="61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3" y="10"/>
                    <a:pt x="65" y="10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7" y="8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8" y="3"/>
                    <a:pt x="69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5" y="0"/>
                    <a:pt x="76" y="2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8" y="5"/>
                    <a:pt x="78" y="6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9" y="5"/>
                    <a:pt x="81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5" y="3"/>
                    <a:pt x="85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8" y="4"/>
                    <a:pt x="88" y="6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9"/>
                    <a:pt x="87" y="12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3"/>
                    <a:pt x="89" y="13"/>
                    <a:pt x="90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1" y="13"/>
                    <a:pt x="92" y="13"/>
                    <a:pt x="93" y="14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3" y="15"/>
                    <a:pt x="94" y="16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20"/>
                    <a:pt x="92" y="22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1" y="24"/>
                    <a:pt x="93" y="25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3" y="28"/>
                    <a:pt x="93" y="29"/>
                    <a:pt x="92" y="29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33"/>
                    <a:pt x="88" y="33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3" y="33"/>
                    <a:pt x="81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9" y="42"/>
                    <a:pt x="73" y="83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26" y="84"/>
                    <a:pt x="15" y="81"/>
                    <a:pt x="1" y="75"/>
                  </a:cubicBezTo>
                  <a:close/>
                  <a:moveTo>
                    <a:pt x="35" y="81"/>
                  </a:moveTo>
                  <a:cubicBezTo>
                    <a:pt x="55" y="81"/>
                    <a:pt x="65" y="68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6" y="43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9"/>
                    <a:pt x="78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29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7" y="30"/>
                    <a:pt x="89" y="29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7"/>
                    <a:pt x="89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5"/>
                    <a:pt x="84" y="25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3" y="25"/>
                    <a:pt x="83" y="25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2" y="23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91" y="21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89" y="16"/>
                    <a:pt x="87" y="17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4" y="19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19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6" y="10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3" y="6"/>
                    <a:pt x="81" y="8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8" y="13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6"/>
                    <a:pt x="74" y="16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2"/>
                    <a:pt x="75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5" y="8"/>
                    <a:pt x="75" y="6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3"/>
                    <a:pt x="73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1" y="3"/>
                    <a:pt x="71" y="4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9"/>
                    <a:pt x="69" y="12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7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3"/>
                    <a:pt x="62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7"/>
                    <a:pt x="61" y="20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5" y="24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8" y="25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65"/>
                    <a:pt x="49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0" y="75"/>
                    <a:pt x="10" y="71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6" y="78"/>
                    <a:pt x="27" y="81"/>
                    <a:pt x="35" y="8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3" name="Freeform 591"/>
            <p:cNvSpPr/>
            <p:nvPr/>
          </p:nvSpPr>
          <p:spPr bwMode="auto">
            <a:xfrm>
              <a:off x="3813176" y="4203701"/>
              <a:ext cx="206375" cy="115888"/>
            </a:xfrm>
            <a:custGeom>
              <a:avLst/>
              <a:gdLst>
                <a:gd name="T0" fmla="*/ 45 w 55"/>
                <a:gd name="T1" fmla="*/ 1 h 31"/>
                <a:gd name="T2" fmla="*/ 55 w 55"/>
                <a:gd name="T3" fmla="*/ 21 h 31"/>
                <a:gd name="T4" fmla="*/ 0 w 55"/>
                <a:gd name="T5" fmla="*/ 19 h 31"/>
                <a:gd name="T6" fmla="*/ 12 w 55"/>
                <a:gd name="T7" fmla="*/ 0 h 31"/>
                <a:gd name="T8" fmla="*/ 45 w 55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1">
                  <a:moveTo>
                    <a:pt x="45" y="1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27" y="31"/>
                    <a:pt x="0" y="19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4" name="Freeform 592"/>
            <p:cNvSpPr>
              <a:spLocks noEditPoints="1"/>
            </p:cNvSpPr>
            <p:nvPr/>
          </p:nvSpPr>
          <p:spPr bwMode="auto">
            <a:xfrm>
              <a:off x="3805239" y="4195763"/>
              <a:ext cx="222250" cy="104775"/>
            </a:xfrm>
            <a:custGeom>
              <a:avLst/>
              <a:gdLst>
                <a:gd name="T0" fmla="*/ 1 w 59"/>
                <a:gd name="T1" fmla="*/ 23 h 28"/>
                <a:gd name="T2" fmla="*/ 0 w 59"/>
                <a:gd name="T3" fmla="*/ 22 h 28"/>
                <a:gd name="T4" fmla="*/ 0 w 59"/>
                <a:gd name="T5" fmla="*/ 22 h 28"/>
                <a:gd name="T6" fmla="*/ 0 w 59"/>
                <a:gd name="T7" fmla="*/ 20 h 28"/>
                <a:gd name="T8" fmla="*/ 0 w 59"/>
                <a:gd name="T9" fmla="*/ 20 h 28"/>
                <a:gd name="T10" fmla="*/ 13 w 59"/>
                <a:gd name="T11" fmla="*/ 1 h 28"/>
                <a:gd name="T12" fmla="*/ 14 w 59"/>
                <a:gd name="T13" fmla="*/ 0 h 28"/>
                <a:gd name="T14" fmla="*/ 14 w 59"/>
                <a:gd name="T15" fmla="*/ 0 h 28"/>
                <a:gd name="T16" fmla="*/ 47 w 59"/>
                <a:gd name="T17" fmla="*/ 1 h 28"/>
                <a:gd name="T18" fmla="*/ 47 w 59"/>
                <a:gd name="T19" fmla="*/ 3 h 28"/>
                <a:gd name="T20" fmla="*/ 47 w 59"/>
                <a:gd name="T21" fmla="*/ 1 h 28"/>
                <a:gd name="T22" fmla="*/ 49 w 59"/>
                <a:gd name="T23" fmla="*/ 2 h 28"/>
                <a:gd name="T24" fmla="*/ 49 w 59"/>
                <a:gd name="T25" fmla="*/ 2 h 28"/>
                <a:gd name="T26" fmla="*/ 59 w 59"/>
                <a:gd name="T27" fmla="*/ 22 h 28"/>
                <a:gd name="T28" fmla="*/ 59 w 59"/>
                <a:gd name="T29" fmla="*/ 24 h 28"/>
                <a:gd name="T30" fmla="*/ 59 w 59"/>
                <a:gd name="T31" fmla="*/ 24 h 28"/>
                <a:gd name="T32" fmla="*/ 58 w 59"/>
                <a:gd name="T33" fmla="*/ 24 h 28"/>
                <a:gd name="T34" fmla="*/ 58 w 59"/>
                <a:gd name="T35" fmla="*/ 24 h 28"/>
                <a:gd name="T36" fmla="*/ 31 w 59"/>
                <a:gd name="T37" fmla="*/ 28 h 28"/>
                <a:gd name="T38" fmla="*/ 31 w 59"/>
                <a:gd name="T39" fmla="*/ 28 h 28"/>
                <a:gd name="T40" fmla="*/ 1 w 59"/>
                <a:gd name="T41" fmla="*/ 23 h 28"/>
                <a:gd name="T42" fmla="*/ 31 w 59"/>
                <a:gd name="T43" fmla="*/ 25 h 28"/>
                <a:gd name="T44" fmla="*/ 55 w 59"/>
                <a:gd name="T45" fmla="*/ 22 h 28"/>
                <a:gd name="T46" fmla="*/ 55 w 59"/>
                <a:gd name="T47" fmla="*/ 22 h 28"/>
                <a:gd name="T48" fmla="*/ 46 w 59"/>
                <a:gd name="T49" fmla="*/ 4 h 28"/>
                <a:gd name="T50" fmla="*/ 15 w 59"/>
                <a:gd name="T51" fmla="*/ 3 h 28"/>
                <a:gd name="T52" fmla="*/ 4 w 59"/>
                <a:gd name="T53" fmla="*/ 21 h 28"/>
                <a:gd name="T54" fmla="*/ 31 w 59"/>
                <a:gd name="T5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" h="28">
                  <a:moveTo>
                    <a:pt x="1" y="23"/>
                  </a:moveTo>
                  <a:cubicBezTo>
                    <a:pt x="1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48" y="2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59" y="23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46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2" y="28"/>
                    <a:pt x="12" y="27"/>
                    <a:pt x="1" y="23"/>
                  </a:cubicBezTo>
                  <a:close/>
                  <a:moveTo>
                    <a:pt x="31" y="25"/>
                  </a:moveTo>
                  <a:cubicBezTo>
                    <a:pt x="43" y="25"/>
                    <a:pt x="52" y="23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3" y="24"/>
                    <a:pt x="23" y="25"/>
                    <a:pt x="31" y="2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5" name="Freeform 593"/>
            <p:cNvSpPr/>
            <p:nvPr/>
          </p:nvSpPr>
          <p:spPr bwMode="auto">
            <a:xfrm>
              <a:off x="3606801" y="3711576"/>
              <a:ext cx="638175" cy="555625"/>
            </a:xfrm>
            <a:custGeom>
              <a:avLst/>
              <a:gdLst>
                <a:gd name="T0" fmla="*/ 16 w 170"/>
                <a:gd name="T1" fmla="*/ 92 h 148"/>
                <a:gd name="T2" fmla="*/ 6 w 170"/>
                <a:gd name="T3" fmla="*/ 102 h 148"/>
                <a:gd name="T4" fmla="*/ 6 w 170"/>
                <a:gd name="T5" fmla="*/ 102 h 148"/>
                <a:gd name="T6" fmla="*/ 3 w 170"/>
                <a:gd name="T7" fmla="*/ 116 h 148"/>
                <a:gd name="T8" fmla="*/ 18 w 170"/>
                <a:gd name="T9" fmla="*/ 121 h 148"/>
                <a:gd name="T10" fmla="*/ 21 w 170"/>
                <a:gd name="T11" fmla="*/ 119 h 148"/>
                <a:gd name="T12" fmla="*/ 104 w 170"/>
                <a:gd name="T13" fmla="*/ 135 h 148"/>
                <a:gd name="T14" fmla="*/ 154 w 170"/>
                <a:gd name="T15" fmla="*/ 42 h 148"/>
                <a:gd name="T16" fmla="*/ 157 w 170"/>
                <a:gd name="T17" fmla="*/ 39 h 148"/>
                <a:gd name="T18" fmla="*/ 144 w 170"/>
                <a:gd name="T19" fmla="*/ 20 h 148"/>
                <a:gd name="T20" fmla="*/ 65 w 170"/>
                <a:gd name="T21" fmla="*/ 0 h 148"/>
                <a:gd name="T22" fmla="*/ 16 w 170"/>
                <a:gd name="T23" fmla="*/ 9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48">
                  <a:moveTo>
                    <a:pt x="16" y="92"/>
                  </a:moveTo>
                  <a:cubicBezTo>
                    <a:pt x="13" y="95"/>
                    <a:pt x="9" y="97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2" y="105"/>
                    <a:pt x="0" y="111"/>
                    <a:pt x="3" y="116"/>
                  </a:cubicBezTo>
                  <a:cubicBezTo>
                    <a:pt x="5" y="122"/>
                    <a:pt x="12" y="124"/>
                    <a:pt x="18" y="121"/>
                  </a:cubicBezTo>
                  <a:cubicBezTo>
                    <a:pt x="19" y="121"/>
                    <a:pt x="20" y="120"/>
                    <a:pt x="21" y="119"/>
                  </a:cubicBezTo>
                  <a:cubicBezTo>
                    <a:pt x="43" y="140"/>
                    <a:pt x="71" y="148"/>
                    <a:pt x="104" y="135"/>
                  </a:cubicBezTo>
                  <a:cubicBezTo>
                    <a:pt x="147" y="118"/>
                    <a:pt x="170" y="84"/>
                    <a:pt x="154" y="42"/>
                  </a:cubicBezTo>
                  <a:cubicBezTo>
                    <a:pt x="155" y="41"/>
                    <a:pt x="156" y="40"/>
                    <a:pt x="157" y="39"/>
                  </a:cubicBezTo>
                  <a:cubicBezTo>
                    <a:pt x="167" y="29"/>
                    <a:pt x="156" y="14"/>
                    <a:pt x="144" y="20"/>
                  </a:cubicBezTo>
                  <a:cubicBezTo>
                    <a:pt x="65" y="0"/>
                    <a:pt x="65" y="0"/>
                    <a:pt x="65" y="0"/>
                  </a:cubicBezTo>
                  <a:lnTo>
                    <a:pt x="16" y="92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6" name="Freeform 594"/>
            <p:cNvSpPr>
              <a:spLocks noEditPoints="1"/>
            </p:cNvSpPr>
            <p:nvPr/>
          </p:nvSpPr>
          <p:spPr bwMode="auto">
            <a:xfrm>
              <a:off x="3606801" y="3703638"/>
              <a:ext cx="608013" cy="544513"/>
            </a:xfrm>
            <a:custGeom>
              <a:avLst/>
              <a:gdLst>
                <a:gd name="T0" fmla="*/ 19 w 162"/>
                <a:gd name="T1" fmla="*/ 125 h 145"/>
                <a:gd name="T2" fmla="*/ 13 w 162"/>
                <a:gd name="T3" fmla="*/ 126 h 145"/>
                <a:gd name="T4" fmla="*/ 1 w 162"/>
                <a:gd name="T5" fmla="*/ 119 h 145"/>
                <a:gd name="T6" fmla="*/ 0 w 162"/>
                <a:gd name="T7" fmla="*/ 113 h 145"/>
                <a:gd name="T8" fmla="*/ 5 w 162"/>
                <a:gd name="T9" fmla="*/ 103 h 145"/>
                <a:gd name="T10" fmla="*/ 5 w 162"/>
                <a:gd name="T11" fmla="*/ 103 h 145"/>
                <a:gd name="T12" fmla="*/ 14 w 162"/>
                <a:gd name="T13" fmla="*/ 93 h 145"/>
                <a:gd name="T14" fmla="*/ 63 w 162"/>
                <a:gd name="T15" fmla="*/ 1 h 145"/>
                <a:gd name="T16" fmla="*/ 65 w 162"/>
                <a:gd name="T17" fmla="*/ 0 h 145"/>
                <a:gd name="T18" fmla="*/ 149 w 162"/>
                <a:gd name="T19" fmla="*/ 19 h 145"/>
                <a:gd name="T20" fmla="*/ 162 w 162"/>
                <a:gd name="T21" fmla="*/ 32 h 145"/>
                <a:gd name="T22" fmla="*/ 158 w 162"/>
                <a:gd name="T23" fmla="*/ 42 h 145"/>
                <a:gd name="T24" fmla="*/ 156 w 162"/>
                <a:gd name="T25" fmla="*/ 44 h 145"/>
                <a:gd name="T26" fmla="*/ 161 w 162"/>
                <a:gd name="T27" fmla="*/ 70 h 145"/>
                <a:gd name="T28" fmla="*/ 105 w 162"/>
                <a:gd name="T29" fmla="*/ 138 h 145"/>
                <a:gd name="T30" fmla="*/ 73 w 162"/>
                <a:gd name="T31" fmla="*/ 145 h 145"/>
                <a:gd name="T32" fmla="*/ 21 w 162"/>
                <a:gd name="T33" fmla="*/ 123 h 145"/>
                <a:gd name="T34" fmla="*/ 73 w 162"/>
                <a:gd name="T35" fmla="*/ 142 h 145"/>
                <a:gd name="T36" fmla="*/ 104 w 162"/>
                <a:gd name="T37" fmla="*/ 135 h 145"/>
                <a:gd name="T38" fmla="*/ 158 w 162"/>
                <a:gd name="T39" fmla="*/ 70 h 145"/>
                <a:gd name="T40" fmla="*/ 153 w 162"/>
                <a:gd name="T41" fmla="*/ 44 h 145"/>
                <a:gd name="T42" fmla="*/ 153 w 162"/>
                <a:gd name="T43" fmla="*/ 43 h 145"/>
                <a:gd name="T44" fmla="*/ 156 w 162"/>
                <a:gd name="T45" fmla="*/ 40 h 145"/>
                <a:gd name="T46" fmla="*/ 156 w 162"/>
                <a:gd name="T47" fmla="*/ 39 h 145"/>
                <a:gd name="T48" fmla="*/ 159 w 162"/>
                <a:gd name="T49" fmla="*/ 32 h 145"/>
                <a:gd name="T50" fmla="*/ 149 w 162"/>
                <a:gd name="T51" fmla="*/ 22 h 145"/>
                <a:gd name="T52" fmla="*/ 145 w 162"/>
                <a:gd name="T53" fmla="*/ 23 h 145"/>
                <a:gd name="T54" fmla="*/ 65 w 162"/>
                <a:gd name="T55" fmla="*/ 4 h 145"/>
                <a:gd name="T56" fmla="*/ 17 w 162"/>
                <a:gd name="T57" fmla="*/ 95 h 145"/>
                <a:gd name="T58" fmla="*/ 7 w 162"/>
                <a:gd name="T59" fmla="*/ 104 h 145"/>
                <a:gd name="T60" fmla="*/ 7 w 162"/>
                <a:gd name="T61" fmla="*/ 105 h 145"/>
                <a:gd name="T62" fmla="*/ 3 w 162"/>
                <a:gd name="T63" fmla="*/ 113 h 145"/>
                <a:gd name="T64" fmla="*/ 4 w 162"/>
                <a:gd name="T65" fmla="*/ 118 h 145"/>
                <a:gd name="T66" fmla="*/ 13 w 162"/>
                <a:gd name="T67" fmla="*/ 123 h 145"/>
                <a:gd name="T68" fmla="*/ 17 w 162"/>
                <a:gd name="T69" fmla="*/ 122 h 145"/>
                <a:gd name="T70" fmla="*/ 20 w 162"/>
                <a:gd name="T71" fmla="*/ 120 h 145"/>
                <a:gd name="T72" fmla="*/ 21 w 162"/>
                <a:gd name="T73" fmla="*/ 119 h 145"/>
                <a:gd name="T74" fmla="*/ 21 w 162"/>
                <a:gd name="T75" fmla="*/ 119 h 145"/>
                <a:gd name="T76" fmla="*/ 22 w 162"/>
                <a:gd name="T77" fmla="*/ 1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2" h="145">
                  <a:moveTo>
                    <a:pt x="21" y="123"/>
                  </a:moveTo>
                  <a:cubicBezTo>
                    <a:pt x="20" y="124"/>
                    <a:pt x="20" y="124"/>
                    <a:pt x="19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7" y="126"/>
                    <a:pt x="15" y="126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8" y="126"/>
                    <a:pt x="3" y="123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0" y="117"/>
                    <a:pt x="0" y="115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9"/>
                    <a:pt x="2" y="106"/>
                    <a:pt x="5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8" y="98"/>
                    <a:pt x="12" y="96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1"/>
                    <a:pt x="64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6" y="19"/>
                    <a:pt x="148" y="19"/>
                    <a:pt x="149" y="19"/>
                  </a:cubicBezTo>
                  <a:cubicBezTo>
                    <a:pt x="149" y="19"/>
                    <a:pt x="149" y="19"/>
                    <a:pt x="149" y="19"/>
                  </a:cubicBezTo>
                  <a:cubicBezTo>
                    <a:pt x="157" y="19"/>
                    <a:pt x="162" y="25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2" y="35"/>
                    <a:pt x="161" y="39"/>
                    <a:pt x="158" y="42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7" y="42"/>
                    <a:pt x="157" y="43"/>
                    <a:pt x="156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9" y="53"/>
                    <a:pt x="161" y="61"/>
                    <a:pt x="161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1" y="101"/>
                    <a:pt x="139" y="125"/>
                    <a:pt x="105" y="138"/>
                  </a:cubicBezTo>
                  <a:cubicBezTo>
                    <a:pt x="105" y="138"/>
                    <a:pt x="105" y="138"/>
                    <a:pt x="105" y="138"/>
                  </a:cubicBezTo>
                  <a:cubicBezTo>
                    <a:pt x="94" y="143"/>
                    <a:pt x="83" y="145"/>
                    <a:pt x="73" y="145"/>
                  </a:cubicBezTo>
                  <a:cubicBezTo>
                    <a:pt x="73" y="145"/>
                    <a:pt x="73" y="145"/>
                    <a:pt x="73" y="145"/>
                  </a:cubicBezTo>
                  <a:cubicBezTo>
                    <a:pt x="53" y="145"/>
                    <a:pt x="36" y="137"/>
                    <a:pt x="21" y="123"/>
                  </a:cubicBezTo>
                  <a:close/>
                  <a:moveTo>
                    <a:pt x="22" y="120"/>
                  </a:moveTo>
                  <a:cubicBezTo>
                    <a:pt x="37" y="134"/>
                    <a:pt x="53" y="142"/>
                    <a:pt x="73" y="142"/>
                  </a:cubicBezTo>
                  <a:cubicBezTo>
                    <a:pt x="73" y="142"/>
                    <a:pt x="73" y="142"/>
                    <a:pt x="73" y="142"/>
                  </a:cubicBezTo>
                  <a:cubicBezTo>
                    <a:pt x="83" y="142"/>
                    <a:pt x="93" y="140"/>
                    <a:pt x="104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37" y="122"/>
                    <a:pt x="158" y="99"/>
                    <a:pt x="158" y="70"/>
                  </a:cubicBezTo>
                  <a:cubicBezTo>
                    <a:pt x="158" y="70"/>
                    <a:pt x="158" y="70"/>
                    <a:pt x="158" y="70"/>
                  </a:cubicBezTo>
                  <a:cubicBezTo>
                    <a:pt x="158" y="62"/>
                    <a:pt x="156" y="53"/>
                    <a:pt x="153" y="44"/>
                  </a:cubicBezTo>
                  <a:cubicBezTo>
                    <a:pt x="153" y="44"/>
                    <a:pt x="153" y="44"/>
                    <a:pt x="153" y="44"/>
                  </a:cubicBezTo>
                  <a:cubicBezTo>
                    <a:pt x="153" y="44"/>
                    <a:pt x="153" y="43"/>
                    <a:pt x="153" y="43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4" y="42"/>
                    <a:pt x="155" y="41"/>
                    <a:pt x="156" y="40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6" y="39"/>
                    <a:pt x="156" y="39"/>
                    <a:pt x="156" y="39"/>
                  </a:cubicBezTo>
                  <a:cubicBezTo>
                    <a:pt x="158" y="37"/>
                    <a:pt x="159" y="35"/>
                    <a:pt x="159" y="32"/>
                  </a:cubicBezTo>
                  <a:cubicBezTo>
                    <a:pt x="159" y="32"/>
                    <a:pt x="159" y="32"/>
                    <a:pt x="159" y="32"/>
                  </a:cubicBezTo>
                  <a:cubicBezTo>
                    <a:pt x="159" y="27"/>
                    <a:pt x="155" y="22"/>
                    <a:pt x="149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8" y="22"/>
                    <a:pt x="146" y="22"/>
                    <a:pt x="145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3" y="99"/>
                    <a:pt x="10" y="101"/>
                    <a:pt x="7" y="104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7" y="104"/>
                    <a:pt x="7" y="104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4" y="107"/>
                    <a:pt x="3" y="110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3" y="115"/>
                    <a:pt x="3" y="116"/>
                    <a:pt x="4" y="118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6" y="121"/>
                    <a:pt x="9" y="123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4" y="123"/>
                    <a:pt x="16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8" y="121"/>
                    <a:pt x="19" y="121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19"/>
                    <a:pt x="21" y="119"/>
                    <a:pt x="21" y="119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2" y="119"/>
                    <a:pt x="22" y="119"/>
                    <a:pt x="22" y="12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7" name="Freeform 595"/>
            <p:cNvSpPr/>
            <p:nvPr/>
          </p:nvSpPr>
          <p:spPr bwMode="auto">
            <a:xfrm>
              <a:off x="3524251" y="3571876"/>
              <a:ext cx="654050" cy="525463"/>
            </a:xfrm>
            <a:custGeom>
              <a:avLst/>
              <a:gdLst>
                <a:gd name="T0" fmla="*/ 84 w 174"/>
                <a:gd name="T1" fmla="*/ 51 h 140"/>
                <a:gd name="T2" fmla="*/ 168 w 174"/>
                <a:gd name="T3" fmla="*/ 57 h 140"/>
                <a:gd name="T4" fmla="*/ 98 w 174"/>
                <a:gd name="T5" fmla="*/ 3 h 140"/>
                <a:gd name="T6" fmla="*/ 12 w 174"/>
                <a:gd name="T7" fmla="*/ 54 h 140"/>
                <a:gd name="T8" fmla="*/ 15 w 174"/>
                <a:gd name="T9" fmla="*/ 127 h 140"/>
                <a:gd name="T10" fmla="*/ 30 w 174"/>
                <a:gd name="T11" fmla="*/ 138 h 140"/>
                <a:gd name="T12" fmla="*/ 68 w 174"/>
                <a:gd name="T13" fmla="*/ 92 h 140"/>
                <a:gd name="T14" fmla="*/ 84 w 174"/>
                <a:gd name="T15" fmla="*/ 5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140">
                  <a:moveTo>
                    <a:pt x="84" y="51"/>
                  </a:moveTo>
                  <a:cubicBezTo>
                    <a:pt x="131" y="74"/>
                    <a:pt x="168" y="57"/>
                    <a:pt x="168" y="57"/>
                  </a:cubicBezTo>
                  <a:cubicBezTo>
                    <a:pt x="174" y="0"/>
                    <a:pt x="98" y="3"/>
                    <a:pt x="98" y="3"/>
                  </a:cubicBezTo>
                  <a:cubicBezTo>
                    <a:pt x="67" y="0"/>
                    <a:pt x="22" y="23"/>
                    <a:pt x="12" y="54"/>
                  </a:cubicBezTo>
                  <a:cubicBezTo>
                    <a:pt x="0" y="74"/>
                    <a:pt x="4" y="107"/>
                    <a:pt x="15" y="127"/>
                  </a:cubicBezTo>
                  <a:cubicBezTo>
                    <a:pt x="18" y="132"/>
                    <a:pt x="25" y="140"/>
                    <a:pt x="30" y="138"/>
                  </a:cubicBezTo>
                  <a:cubicBezTo>
                    <a:pt x="30" y="138"/>
                    <a:pt x="54" y="118"/>
                    <a:pt x="68" y="92"/>
                  </a:cubicBezTo>
                  <a:cubicBezTo>
                    <a:pt x="82" y="66"/>
                    <a:pt x="84" y="51"/>
                    <a:pt x="84" y="51"/>
                  </a:cubicBezTo>
                  <a:close/>
                </a:path>
              </a:pathLst>
            </a:custGeom>
            <a:solidFill>
              <a:srgbClr val="C78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8" name="Freeform 596"/>
            <p:cNvSpPr>
              <a:spLocks noEditPoints="1"/>
            </p:cNvSpPr>
            <p:nvPr/>
          </p:nvSpPr>
          <p:spPr bwMode="auto">
            <a:xfrm>
              <a:off x="3535364" y="3575051"/>
              <a:ext cx="627063" cy="522288"/>
            </a:xfrm>
            <a:custGeom>
              <a:avLst/>
              <a:gdLst>
                <a:gd name="T0" fmla="*/ 0 w 167"/>
                <a:gd name="T1" fmla="*/ 84 h 139"/>
                <a:gd name="T2" fmla="*/ 8 w 167"/>
                <a:gd name="T3" fmla="*/ 53 h 139"/>
                <a:gd name="T4" fmla="*/ 89 w 167"/>
                <a:gd name="T5" fmla="*/ 0 h 139"/>
                <a:gd name="T6" fmla="*/ 95 w 167"/>
                <a:gd name="T7" fmla="*/ 0 h 139"/>
                <a:gd name="T8" fmla="*/ 97 w 167"/>
                <a:gd name="T9" fmla="*/ 0 h 139"/>
                <a:gd name="T10" fmla="*/ 136 w 167"/>
                <a:gd name="T11" fmla="*/ 8 h 139"/>
                <a:gd name="T12" fmla="*/ 167 w 167"/>
                <a:gd name="T13" fmla="*/ 50 h 139"/>
                <a:gd name="T14" fmla="*/ 166 w 167"/>
                <a:gd name="T15" fmla="*/ 57 h 139"/>
                <a:gd name="T16" fmla="*/ 166 w 167"/>
                <a:gd name="T17" fmla="*/ 58 h 139"/>
                <a:gd name="T18" fmla="*/ 132 w 167"/>
                <a:gd name="T19" fmla="*/ 64 h 139"/>
                <a:gd name="T20" fmla="*/ 82 w 167"/>
                <a:gd name="T21" fmla="*/ 52 h 139"/>
                <a:gd name="T22" fmla="*/ 67 w 167"/>
                <a:gd name="T23" fmla="*/ 91 h 139"/>
                <a:gd name="T24" fmla="*/ 28 w 167"/>
                <a:gd name="T25" fmla="*/ 138 h 139"/>
                <a:gd name="T26" fmla="*/ 28 w 167"/>
                <a:gd name="T27" fmla="*/ 138 h 139"/>
                <a:gd name="T28" fmla="*/ 25 w 167"/>
                <a:gd name="T29" fmla="*/ 139 h 139"/>
                <a:gd name="T30" fmla="*/ 11 w 167"/>
                <a:gd name="T31" fmla="*/ 54 h 139"/>
                <a:gd name="T32" fmla="*/ 3 w 167"/>
                <a:gd name="T33" fmla="*/ 84 h 139"/>
                <a:gd name="T34" fmla="*/ 14 w 167"/>
                <a:gd name="T35" fmla="*/ 125 h 139"/>
                <a:gd name="T36" fmla="*/ 25 w 167"/>
                <a:gd name="T37" fmla="*/ 136 h 139"/>
                <a:gd name="T38" fmla="*/ 26 w 167"/>
                <a:gd name="T39" fmla="*/ 135 h 139"/>
                <a:gd name="T40" fmla="*/ 64 w 167"/>
                <a:gd name="T41" fmla="*/ 90 h 139"/>
                <a:gd name="T42" fmla="*/ 77 w 167"/>
                <a:gd name="T43" fmla="*/ 60 h 139"/>
                <a:gd name="T44" fmla="*/ 79 w 167"/>
                <a:gd name="T45" fmla="*/ 50 h 139"/>
                <a:gd name="T46" fmla="*/ 80 w 167"/>
                <a:gd name="T47" fmla="*/ 49 h 139"/>
                <a:gd name="T48" fmla="*/ 82 w 167"/>
                <a:gd name="T49" fmla="*/ 48 h 139"/>
                <a:gd name="T50" fmla="*/ 132 w 167"/>
                <a:gd name="T51" fmla="*/ 61 h 139"/>
                <a:gd name="T52" fmla="*/ 156 w 167"/>
                <a:gd name="T53" fmla="*/ 58 h 139"/>
                <a:gd name="T54" fmla="*/ 164 w 167"/>
                <a:gd name="T55" fmla="*/ 55 h 139"/>
                <a:gd name="T56" fmla="*/ 164 w 167"/>
                <a:gd name="T57" fmla="*/ 50 h 139"/>
                <a:gd name="T58" fmla="*/ 135 w 167"/>
                <a:gd name="T59" fmla="*/ 10 h 139"/>
                <a:gd name="T60" fmla="*/ 97 w 167"/>
                <a:gd name="T61" fmla="*/ 3 h 139"/>
                <a:gd name="T62" fmla="*/ 95 w 167"/>
                <a:gd name="T63" fmla="*/ 3 h 139"/>
                <a:gd name="T64" fmla="*/ 95 w 167"/>
                <a:gd name="T65" fmla="*/ 3 h 139"/>
                <a:gd name="T66" fmla="*/ 89 w 167"/>
                <a:gd name="T67" fmla="*/ 3 h 139"/>
                <a:gd name="T68" fmla="*/ 89 w 167"/>
                <a:gd name="T69" fmla="*/ 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7" h="139">
                  <a:moveTo>
                    <a:pt x="11" y="127"/>
                  </a:moveTo>
                  <a:cubicBezTo>
                    <a:pt x="4" y="115"/>
                    <a:pt x="0" y="99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73"/>
                    <a:pt x="2" y="61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8" y="23"/>
                    <a:pt x="58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1" y="0"/>
                    <a:pt x="93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6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3" y="0"/>
                    <a:pt x="120" y="1"/>
                    <a:pt x="136" y="8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52" y="14"/>
                    <a:pt x="167" y="27"/>
                    <a:pt x="167" y="50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7" y="52"/>
                    <a:pt x="167" y="54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6" y="57"/>
                    <a:pt x="166" y="58"/>
                    <a:pt x="166" y="58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5" y="58"/>
                    <a:pt x="153" y="64"/>
                    <a:pt x="132" y="64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18" y="64"/>
                    <a:pt x="101" y="61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1" y="57"/>
                    <a:pt x="78" y="71"/>
                    <a:pt x="67" y="91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52" y="118"/>
                    <a:pt x="28" y="138"/>
                    <a:pt x="28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7" y="138"/>
                    <a:pt x="26" y="139"/>
                    <a:pt x="25" y="139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18" y="138"/>
                    <a:pt x="14" y="131"/>
                    <a:pt x="11" y="127"/>
                  </a:cubicBezTo>
                  <a:close/>
                  <a:moveTo>
                    <a:pt x="11" y="54"/>
                  </a:moveTo>
                  <a:cubicBezTo>
                    <a:pt x="11" y="54"/>
                    <a:pt x="11" y="54"/>
                    <a:pt x="11" y="54"/>
                  </a:cubicBezTo>
                  <a:cubicBezTo>
                    <a:pt x="5" y="62"/>
                    <a:pt x="3" y="73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99"/>
                    <a:pt x="7" y="114"/>
                    <a:pt x="14" y="125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6" y="130"/>
                    <a:pt x="21" y="136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5" y="136"/>
                    <a:pt x="26" y="136"/>
                    <a:pt x="26" y="13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8" y="134"/>
                    <a:pt x="50" y="115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71" y="77"/>
                    <a:pt x="75" y="67"/>
                    <a:pt x="77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9" y="53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49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48"/>
                    <a:pt x="81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101" y="58"/>
                    <a:pt x="118" y="61"/>
                    <a:pt x="132" y="61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42" y="61"/>
                    <a:pt x="150" y="59"/>
                    <a:pt x="156" y="58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60" y="57"/>
                    <a:pt x="162" y="56"/>
                    <a:pt x="164" y="55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64" y="54"/>
                    <a:pt x="164" y="52"/>
                    <a:pt x="164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28"/>
                    <a:pt x="150" y="17"/>
                    <a:pt x="135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20" y="4"/>
                    <a:pt x="103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3" y="3"/>
                    <a:pt x="91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59" y="3"/>
                    <a:pt x="20" y="25"/>
                    <a:pt x="11" y="5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39" name="Freeform 597"/>
            <p:cNvSpPr/>
            <p:nvPr/>
          </p:nvSpPr>
          <p:spPr bwMode="auto">
            <a:xfrm>
              <a:off x="4095751" y="3932238"/>
              <a:ext cx="100013" cy="101600"/>
            </a:xfrm>
            <a:custGeom>
              <a:avLst/>
              <a:gdLst>
                <a:gd name="T0" fmla="*/ 4 w 27"/>
                <a:gd name="T1" fmla="*/ 19 h 27"/>
                <a:gd name="T2" fmla="*/ 19 w 27"/>
                <a:gd name="T3" fmla="*/ 23 h 27"/>
                <a:gd name="T4" fmla="*/ 24 w 27"/>
                <a:gd name="T5" fmla="*/ 8 h 27"/>
                <a:gd name="T6" fmla="*/ 8 w 27"/>
                <a:gd name="T7" fmla="*/ 3 h 27"/>
                <a:gd name="T8" fmla="*/ 4 w 27"/>
                <a:gd name="T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4" y="19"/>
                  </a:moveTo>
                  <a:cubicBezTo>
                    <a:pt x="7" y="25"/>
                    <a:pt x="14" y="27"/>
                    <a:pt x="19" y="23"/>
                  </a:cubicBezTo>
                  <a:cubicBezTo>
                    <a:pt x="25" y="20"/>
                    <a:pt x="27" y="13"/>
                    <a:pt x="24" y="8"/>
                  </a:cubicBezTo>
                  <a:cubicBezTo>
                    <a:pt x="20" y="2"/>
                    <a:pt x="13" y="0"/>
                    <a:pt x="8" y="3"/>
                  </a:cubicBezTo>
                  <a:cubicBezTo>
                    <a:pt x="2" y="6"/>
                    <a:pt x="0" y="14"/>
                    <a:pt x="4" y="19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0" name="Freeform 598"/>
            <p:cNvSpPr/>
            <p:nvPr/>
          </p:nvSpPr>
          <p:spPr bwMode="auto">
            <a:xfrm>
              <a:off x="3757614" y="4105276"/>
              <a:ext cx="96838" cy="101600"/>
            </a:xfrm>
            <a:custGeom>
              <a:avLst/>
              <a:gdLst>
                <a:gd name="T0" fmla="*/ 3 w 26"/>
                <a:gd name="T1" fmla="*/ 19 h 27"/>
                <a:gd name="T2" fmla="*/ 19 w 26"/>
                <a:gd name="T3" fmla="*/ 23 h 27"/>
                <a:gd name="T4" fmla="*/ 23 w 26"/>
                <a:gd name="T5" fmla="*/ 8 h 27"/>
                <a:gd name="T6" fmla="*/ 7 w 26"/>
                <a:gd name="T7" fmla="*/ 3 h 27"/>
                <a:gd name="T8" fmla="*/ 3 w 26"/>
                <a:gd name="T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3" y="19"/>
                  </a:moveTo>
                  <a:cubicBezTo>
                    <a:pt x="6" y="25"/>
                    <a:pt x="13" y="27"/>
                    <a:pt x="19" y="23"/>
                  </a:cubicBezTo>
                  <a:cubicBezTo>
                    <a:pt x="24" y="20"/>
                    <a:pt x="26" y="13"/>
                    <a:pt x="23" y="8"/>
                  </a:cubicBezTo>
                  <a:cubicBezTo>
                    <a:pt x="20" y="2"/>
                    <a:pt x="13" y="0"/>
                    <a:pt x="7" y="3"/>
                  </a:cubicBezTo>
                  <a:cubicBezTo>
                    <a:pt x="2" y="7"/>
                    <a:pt x="0" y="14"/>
                    <a:pt x="3" y="19"/>
                  </a:cubicBezTo>
                  <a:close/>
                </a:path>
              </a:pathLst>
            </a:custGeom>
            <a:solidFill>
              <a:srgbClr val="F7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1" name="Freeform 599"/>
            <p:cNvSpPr/>
            <p:nvPr/>
          </p:nvSpPr>
          <p:spPr bwMode="auto">
            <a:xfrm>
              <a:off x="4041776" y="3910013"/>
              <a:ext cx="60325" cy="63500"/>
            </a:xfrm>
            <a:custGeom>
              <a:avLst/>
              <a:gdLst>
                <a:gd name="T0" fmla="*/ 2 w 16"/>
                <a:gd name="T1" fmla="*/ 11 h 17"/>
                <a:gd name="T2" fmla="*/ 12 w 16"/>
                <a:gd name="T3" fmla="*/ 15 h 17"/>
                <a:gd name="T4" fmla="*/ 14 w 16"/>
                <a:gd name="T5" fmla="*/ 6 h 17"/>
                <a:gd name="T6" fmla="*/ 5 w 16"/>
                <a:gd name="T7" fmla="*/ 2 h 17"/>
                <a:gd name="T8" fmla="*/ 2 w 16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4" y="15"/>
                    <a:pt x="8" y="17"/>
                    <a:pt x="12" y="15"/>
                  </a:cubicBezTo>
                  <a:cubicBezTo>
                    <a:pt x="15" y="14"/>
                    <a:pt x="16" y="9"/>
                    <a:pt x="14" y="6"/>
                  </a:cubicBezTo>
                  <a:cubicBezTo>
                    <a:pt x="12" y="2"/>
                    <a:pt x="8" y="0"/>
                    <a:pt x="5" y="2"/>
                  </a:cubicBezTo>
                  <a:cubicBezTo>
                    <a:pt x="1" y="3"/>
                    <a:pt x="0" y="8"/>
                    <a:pt x="2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2" name="Freeform 600"/>
            <p:cNvSpPr/>
            <p:nvPr/>
          </p:nvSpPr>
          <p:spPr bwMode="auto">
            <a:xfrm>
              <a:off x="3794126" y="4037013"/>
              <a:ext cx="57150" cy="65088"/>
            </a:xfrm>
            <a:custGeom>
              <a:avLst/>
              <a:gdLst>
                <a:gd name="T0" fmla="*/ 2 w 15"/>
                <a:gd name="T1" fmla="*/ 11 h 17"/>
                <a:gd name="T2" fmla="*/ 11 w 15"/>
                <a:gd name="T3" fmla="*/ 15 h 17"/>
                <a:gd name="T4" fmla="*/ 13 w 15"/>
                <a:gd name="T5" fmla="*/ 5 h 17"/>
                <a:gd name="T6" fmla="*/ 4 w 15"/>
                <a:gd name="T7" fmla="*/ 2 h 17"/>
                <a:gd name="T8" fmla="*/ 2 w 15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2" y="11"/>
                  </a:moveTo>
                  <a:cubicBezTo>
                    <a:pt x="4" y="15"/>
                    <a:pt x="8" y="17"/>
                    <a:pt x="11" y="15"/>
                  </a:cubicBezTo>
                  <a:cubicBezTo>
                    <a:pt x="14" y="14"/>
                    <a:pt x="15" y="9"/>
                    <a:pt x="13" y="5"/>
                  </a:cubicBezTo>
                  <a:cubicBezTo>
                    <a:pt x="11" y="2"/>
                    <a:pt x="7" y="0"/>
                    <a:pt x="4" y="2"/>
                  </a:cubicBezTo>
                  <a:cubicBezTo>
                    <a:pt x="1" y="3"/>
                    <a:pt x="0" y="8"/>
                    <a:pt x="2" y="1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3" name="Freeform 601"/>
            <p:cNvSpPr/>
            <p:nvPr/>
          </p:nvSpPr>
          <p:spPr bwMode="auto">
            <a:xfrm>
              <a:off x="3933826" y="4000501"/>
              <a:ext cx="44450" cy="36513"/>
            </a:xfrm>
            <a:custGeom>
              <a:avLst/>
              <a:gdLst>
                <a:gd name="T0" fmla="*/ 1 w 12"/>
                <a:gd name="T1" fmla="*/ 9 h 10"/>
                <a:gd name="T2" fmla="*/ 0 w 12"/>
                <a:gd name="T3" fmla="*/ 7 h 10"/>
                <a:gd name="T4" fmla="*/ 0 w 12"/>
                <a:gd name="T5" fmla="*/ 7 h 10"/>
                <a:gd name="T6" fmla="*/ 3 w 12"/>
                <a:gd name="T7" fmla="*/ 0 h 10"/>
                <a:gd name="T8" fmla="*/ 3 w 12"/>
                <a:gd name="T9" fmla="*/ 0 h 10"/>
                <a:gd name="T10" fmla="*/ 5 w 12"/>
                <a:gd name="T11" fmla="*/ 0 h 10"/>
                <a:gd name="T12" fmla="*/ 5 w 12"/>
                <a:gd name="T13" fmla="*/ 0 h 10"/>
                <a:gd name="T14" fmla="*/ 12 w 12"/>
                <a:gd name="T15" fmla="*/ 4 h 10"/>
                <a:gd name="T16" fmla="*/ 12 w 12"/>
                <a:gd name="T17" fmla="*/ 4 h 10"/>
                <a:gd name="T18" fmla="*/ 12 w 12"/>
                <a:gd name="T19" fmla="*/ 4 h 10"/>
                <a:gd name="T20" fmla="*/ 12 w 12"/>
                <a:gd name="T21" fmla="*/ 5 h 10"/>
                <a:gd name="T22" fmla="*/ 12 w 12"/>
                <a:gd name="T23" fmla="*/ 5 h 10"/>
                <a:gd name="T24" fmla="*/ 10 w 12"/>
                <a:gd name="T25" fmla="*/ 5 h 10"/>
                <a:gd name="T26" fmla="*/ 10 w 12"/>
                <a:gd name="T27" fmla="*/ 5 h 10"/>
                <a:gd name="T28" fmla="*/ 5 w 12"/>
                <a:gd name="T29" fmla="*/ 2 h 10"/>
                <a:gd name="T30" fmla="*/ 5 w 12"/>
                <a:gd name="T31" fmla="*/ 2 h 10"/>
                <a:gd name="T32" fmla="*/ 4 w 12"/>
                <a:gd name="T33" fmla="*/ 2 h 10"/>
                <a:gd name="T34" fmla="*/ 4 w 12"/>
                <a:gd name="T35" fmla="*/ 2 h 10"/>
                <a:gd name="T36" fmla="*/ 2 w 12"/>
                <a:gd name="T37" fmla="*/ 7 h 10"/>
                <a:gd name="T38" fmla="*/ 2 w 12"/>
                <a:gd name="T39" fmla="*/ 7 h 10"/>
                <a:gd name="T40" fmla="*/ 3 w 12"/>
                <a:gd name="T41" fmla="*/ 9 h 10"/>
                <a:gd name="T42" fmla="*/ 3 w 12"/>
                <a:gd name="T43" fmla="*/ 9 h 10"/>
                <a:gd name="T44" fmla="*/ 2 w 12"/>
                <a:gd name="T45" fmla="*/ 10 h 10"/>
                <a:gd name="T46" fmla="*/ 2 w 12"/>
                <a:gd name="T47" fmla="*/ 10 h 10"/>
                <a:gd name="T48" fmla="*/ 2 w 12"/>
                <a:gd name="T49" fmla="*/ 10 h 10"/>
                <a:gd name="T50" fmla="*/ 2 w 12"/>
                <a:gd name="T51" fmla="*/ 10 h 10"/>
                <a:gd name="T52" fmla="*/ 1 w 12"/>
                <a:gd name="T5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0">
                  <a:moveTo>
                    <a:pt x="1" y="9"/>
                  </a:move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4" name="Freeform 602"/>
            <p:cNvSpPr/>
            <p:nvPr/>
          </p:nvSpPr>
          <p:spPr bwMode="auto">
            <a:xfrm>
              <a:off x="3911601" y="4041776"/>
              <a:ext cx="142875" cy="82550"/>
            </a:xfrm>
            <a:custGeom>
              <a:avLst/>
              <a:gdLst>
                <a:gd name="T0" fmla="*/ 2 w 38"/>
                <a:gd name="T1" fmla="*/ 20 h 22"/>
                <a:gd name="T2" fmla="*/ 1 w 38"/>
                <a:gd name="T3" fmla="*/ 18 h 22"/>
                <a:gd name="T4" fmla="*/ 1 w 38"/>
                <a:gd name="T5" fmla="*/ 18 h 22"/>
                <a:gd name="T6" fmla="*/ 2 w 38"/>
                <a:gd name="T7" fmla="*/ 17 h 22"/>
                <a:gd name="T8" fmla="*/ 2 w 38"/>
                <a:gd name="T9" fmla="*/ 17 h 22"/>
                <a:gd name="T10" fmla="*/ 14 w 38"/>
                <a:gd name="T11" fmla="*/ 19 h 22"/>
                <a:gd name="T12" fmla="*/ 14 w 38"/>
                <a:gd name="T13" fmla="*/ 19 h 22"/>
                <a:gd name="T14" fmla="*/ 35 w 38"/>
                <a:gd name="T15" fmla="*/ 1 h 22"/>
                <a:gd name="T16" fmla="*/ 35 w 38"/>
                <a:gd name="T17" fmla="*/ 1 h 22"/>
                <a:gd name="T18" fmla="*/ 35 w 38"/>
                <a:gd name="T19" fmla="*/ 1 h 22"/>
                <a:gd name="T20" fmla="*/ 37 w 38"/>
                <a:gd name="T21" fmla="*/ 0 h 22"/>
                <a:gd name="T22" fmla="*/ 37 w 38"/>
                <a:gd name="T23" fmla="*/ 0 h 22"/>
                <a:gd name="T24" fmla="*/ 38 w 38"/>
                <a:gd name="T25" fmla="*/ 2 h 22"/>
                <a:gd name="T26" fmla="*/ 38 w 38"/>
                <a:gd name="T27" fmla="*/ 2 h 22"/>
                <a:gd name="T28" fmla="*/ 14 w 38"/>
                <a:gd name="T29" fmla="*/ 22 h 22"/>
                <a:gd name="T30" fmla="*/ 14 w 38"/>
                <a:gd name="T31" fmla="*/ 22 h 22"/>
                <a:gd name="T32" fmla="*/ 2 w 38"/>
                <a:gd name="T3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22">
                  <a:moveTo>
                    <a:pt x="2" y="20"/>
                  </a:moveTo>
                  <a:cubicBezTo>
                    <a:pt x="1" y="20"/>
                    <a:pt x="0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7" y="19"/>
                    <a:pt x="10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31" y="19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8" y="1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0" y="22"/>
                    <a:pt x="6" y="22"/>
                    <a:pt x="2" y="2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5" name="Freeform 603"/>
            <p:cNvSpPr/>
            <p:nvPr/>
          </p:nvSpPr>
          <p:spPr bwMode="auto">
            <a:xfrm>
              <a:off x="3906839" y="4097338"/>
              <a:ext cx="19050" cy="30163"/>
            </a:xfrm>
            <a:custGeom>
              <a:avLst/>
              <a:gdLst>
                <a:gd name="T0" fmla="*/ 1 w 5"/>
                <a:gd name="T1" fmla="*/ 8 h 8"/>
                <a:gd name="T2" fmla="*/ 0 w 5"/>
                <a:gd name="T3" fmla="*/ 6 h 8"/>
                <a:gd name="T4" fmla="*/ 0 w 5"/>
                <a:gd name="T5" fmla="*/ 6 h 8"/>
                <a:gd name="T6" fmla="*/ 2 w 5"/>
                <a:gd name="T7" fmla="*/ 1 h 8"/>
                <a:gd name="T8" fmla="*/ 4 w 5"/>
                <a:gd name="T9" fmla="*/ 1 h 8"/>
                <a:gd name="T10" fmla="*/ 4 w 5"/>
                <a:gd name="T11" fmla="*/ 1 h 8"/>
                <a:gd name="T12" fmla="*/ 5 w 5"/>
                <a:gd name="T13" fmla="*/ 3 h 8"/>
                <a:gd name="T14" fmla="*/ 5 w 5"/>
                <a:gd name="T15" fmla="*/ 3 h 8"/>
                <a:gd name="T16" fmla="*/ 3 w 5"/>
                <a:gd name="T17" fmla="*/ 7 h 8"/>
                <a:gd name="T18" fmla="*/ 2 w 5"/>
                <a:gd name="T19" fmla="*/ 8 h 8"/>
                <a:gd name="T20" fmla="*/ 2 w 5"/>
                <a:gd name="T21" fmla="*/ 8 h 8"/>
                <a:gd name="T22" fmla="*/ 1 w 5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6" name="Freeform 604"/>
            <p:cNvSpPr/>
            <p:nvPr/>
          </p:nvSpPr>
          <p:spPr bwMode="auto">
            <a:xfrm>
              <a:off x="4035426" y="4037013"/>
              <a:ext cx="30163" cy="15875"/>
            </a:xfrm>
            <a:custGeom>
              <a:avLst/>
              <a:gdLst>
                <a:gd name="T0" fmla="*/ 6 w 8"/>
                <a:gd name="T1" fmla="*/ 4 h 4"/>
                <a:gd name="T2" fmla="*/ 1 w 8"/>
                <a:gd name="T3" fmla="*/ 3 h 4"/>
                <a:gd name="T4" fmla="*/ 0 w 8"/>
                <a:gd name="T5" fmla="*/ 1 h 4"/>
                <a:gd name="T6" fmla="*/ 0 w 8"/>
                <a:gd name="T7" fmla="*/ 1 h 4"/>
                <a:gd name="T8" fmla="*/ 2 w 8"/>
                <a:gd name="T9" fmla="*/ 0 h 4"/>
                <a:gd name="T10" fmla="*/ 2 w 8"/>
                <a:gd name="T11" fmla="*/ 0 h 4"/>
                <a:gd name="T12" fmla="*/ 7 w 8"/>
                <a:gd name="T13" fmla="*/ 2 h 4"/>
                <a:gd name="T14" fmla="*/ 8 w 8"/>
                <a:gd name="T15" fmla="*/ 3 h 4"/>
                <a:gd name="T16" fmla="*/ 8 w 8"/>
                <a:gd name="T17" fmla="*/ 3 h 4"/>
                <a:gd name="T18" fmla="*/ 6 w 8"/>
                <a:gd name="T19" fmla="*/ 4 h 4"/>
                <a:gd name="T20" fmla="*/ 6 w 8"/>
                <a:gd name="T21" fmla="*/ 4 h 4"/>
                <a:gd name="T22" fmla="*/ 6 w 8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6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7" name="Freeform 605"/>
            <p:cNvSpPr>
              <a:spLocks noEditPoints="1"/>
            </p:cNvSpPr>
            <p:nvPr/>
          </p:nvSpPr>
          <p:spPr bwMode="auto">
            <a:xfrm>
              <a:off x="3757614" y="3602038"/>
              <a:ext cx="382588" cy="184150"/>
            </a:xfrm>
            <a:custGeom>
              <a:avLst/>
              <a:gdLst>
                <a:gd name="T0" fmla="*/ 73 w 102"/>
                <a:gd name="T1" fmla="*/ 48 h 49"/>
                <a:gd name="T2" fmla="*/ 75 w 102"/>
                <a:gd name="T3" fmla="*/ 46 h 49"/>
                <a:gd name="T4" fmla="*/ 75 w 102"/>
                <a:gd name="T5" fmla="*/ 46 h 49"/>
                <a:gd name="T6" fmla="*/ 82 w 102"/>
                <a:gd name="T7" fmla="*/ 46 h 49"/>
                <a:gd name="T8" fmla="*/ 84 w 102"/>
                <a:gd name="T9" fmla="*/ 47 h 49"/>
                <a:gd name="T10" fmla="*/ 83 w 102"/>
                <a:gd name="T11" fmla="*/ 49 h 49"/>
                <a:gd name="T12" fmla="*/ 75 w 102"/>
                <a:gd name="T13" fmla="*/ 49 h 49"/>
                <a:gd name="T14" fmla="*/ 75 w 102"/>
                <a:gd name="T15" fmla="*/ 49 h 49"/>
                <a:gd name="T16" fmla="*/ 56 w 102"/>
                <a:gd name="T17" fmla="*/ 47 h 49"/>
                <a:gd name="T18" fmla="*/ 56 w 102"/>
                <a:gd name="T19" fmla="*/ 47 h 49"/>
                <a:gd name="T20" fmla="*/ 55 w 102"/>
                <a:gd name="T21" fmla="*/ 45 h 49"/>
                <a:gd name="T22" fmla="*/ 57 w 102"/>
                <a:gd name="T23" fmla="*/ 44 h 49"/>
                <a:gd name="T24" fmla="*/ 65 w 102"/>
                <a:gd name="T25" fmla="*/ 46 h 49"/>
                <a:gd name="T26" fmla="*/ 66 w 102"/>
                <a:gd name="T27" fmla="*/ 47 h 49"/>
                <a:gd name="T28" fmla="*/ 65 w 102"/>
                <a:gd name="T29" fmla="*/ 49 h 49"/>
                <a:gd name="T30" fmla="*/ 91 w 102"/>
                <a:gd name="T31" fmla="*/ 46 h 49"/>
                <a:gd name="T32" fmla="*/ 92 w 102"/>
                <a:gd name="T33" fmla="*/ 45 h 49"/>
                <a:gd name="T34" fmla="*/ 100 w 102"/>
                <a:gd name="T35" fmla="*/ 43 h 49"/>
                <a:gd name="T36" fmla="*/ 102 w 102"/>
                <a:gd name="T37" fmla="*/ 44 h 49"/>
                <a:gd name="T38" fmla="*/ 101 w 102"/>
                <a:gd name="T39" fmla="*/ 45 h 49"/>
                <a:gd name="T40" fmla="*/ 93 w 102"/>
                <a:gd name="T41" fmla="*/ 47 h 49"/>
                <a:gd name="T42" fmla="*/ 92 w 102"/>
                <a:gd name="T43" fmla="*/ 48 h 49"/>
                <a:gd name="T44" fmla="*/ 47 w 102"/>
                <a:gd name="T45" fmla="*/ 44 h 49"/>
                <a:gd name="T46" fmla="*/ 39 w 102"/>
                <a:gd name="T47" fmla="*/ 40 h 49"/>
                <a:gd name="T48" fmla="*/ 39 w 102"/>
                <a:gd name="T49" fmla="*/ 38 h 49"/>
                <a:gd name="T50" fmla="*/ 41 w 102"/>
                <a:gd name="T51" fmla="*/ 38 h 49"/>
                <a:gd name="T52" fmla="*/ 48 w 102"/>
                <a:gd name="T53" fmla="*/ 41 h 49"/>
                <a:gd name="T54" fmla="*/ 49 w 102"/>
                <a:gd name="T55" fmla="*/ 43 h 49"/>
                <a:gd name="T56" fmla="*/ 47 w 102"/>
                <a:gd name="T57" fmla="*/ 44 h 49"/>
                <a:gd name="T58" fmla="*/ 31 w 102"/>
                <a:gd name="T59" fmla="*/ 35 h 49"/>
                <a:gd name="T60" fmla="*/ 24 w 102"/>
                <a:gd name="T61" fmla="*/ 30 h 49"/>
                <a:gd name="T62" fmla="*/ 24 w 102"/>
                <a:gd name="T63" fmla="*/ 28 h 49"/>
                <a:gd name="T64" fmla="*/ 26 w 102"/>
                <a:gd name="T65" fmla="*/ 28 h 49"/>
                <a:gd name="T66" fmla="*/ 32 w 102"/>
                <a:gd name="T67" fmla="*/ 32 h 49"/>
                <a:gd name="T68" fmla="*/ 33 w 102"/>
                <a:gd name="T69" fmla="*/ 35 h 49"/>
                <a:gd name="T70" fmla="*/ 32 w 102"/>
                <a:gd name="T71" fmla="*/ 35 h 49"/>
                <a:gd name="T72" fmla="*/ 17 w 102"/>
                <a:gd name="T73" fmla="*/ 23 h 49"/>
                <a:gd name="T74" fmla="*/ 11 w 102"/>
                <a:gd name="T75" fmla="*/ 17 h 49"/>
                <a:gd name="T76" fmla="*/ 11 w 102"/>
                <a:gd name="T77" fmla="*/ 15 h 49"/>
                <a:gd name="T78" fmla="*/ 13 w 102"/>
                <a:gd name="T79" fmla="*/ 15 h 49"/>
                <a:gd name="T80" fmla="*/ 19 w 102"/>
                <a:gd name="T81" fmla="*/ 21 h 49"/>
                <a:gd name="T82" fmla="*/ 19 w 102"/>
                <a:gd name="T83" fmla="*/ 23 h 49"/>
                <a:gd name="T84" fmla="*/ 18 w 102"/>
                <a:gd name="T85" fmla="*/ 24 h 49"/>
                <a:gd name="T86" fmla="*/ 17 w 102"/>
                <a:gd name="T87" fmla="*/ 23 h 49"/>
                <a:gd name="T88" fmla="*/ 1 w 102"/>
                <a:gd name="T89" fmla="*/ 2 h 49"/>
                <a:gd name="T90" fmla="*/ 1 w 102"/>
                <a:gd name="T91" fmla="*/ 0 h 49"/>
                <a:gd name="T92" fmla="*/ 3 w 102"/>
                <a:gd name="T93" fmla="*/ 1 h 49"/>
                <a:gd name="T94" fmla="*/ 7 w 102"/>
                <a:gd name="T95" fmla="*/ 7 h 49"/>
                <a:gd name="T96" fmla="*/ 7 w 102"/>
                <a:gd name="T97" fmla="*/ 9 h 49"/>
                <a:gd name="T98" fmla="*/ 6 w 102"/>
                <a:gd name="T99" fmla="*/ 10 h 49"/>
                <a:gd name="T100" fmla="*/ 5 w 102"/>
                <a:gd name="T101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2" h="49">
                  <a:moveTo>
                    <a:pt x="75" y="49"/>
                  </a:moveTo>
                  <a:cubicBezTo>
                    <a:pt x="74" y="49"/>
                    <a:pt x="73" y="49"/>
                    <a:pt x="73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3" y="47"/>
                    <a:pt x="74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8" y="46"/>
                    <a:pt x="80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3" y="46"/>
                    <a:pt x="84" y="47"/>
                    <a:pt x="84" y="47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8"/>
                    <a:pt x="83" y="49"/>
                    <a:pt x="83" y="49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0" y="49"/>
                    <a:pt x="78" y="49"/>
                    <a:pt x="75" y="49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5" y="49"/>
                    <a:pt x="75" y="49"/>
                    <a:pt x="75" y="49"/>
                  </a:cubicBezTo>
                  <a:close/>
                  <a:moveTo>
                    <a:pt x="64" y="48"/>
                  </a:moveTo>
                  <a:cubicBezTo>
                    <a:pt x="62" y="48"/>
                    <a:pt x="59" y="48"/>
                    <a:pt x="56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5" y="46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4"/>
                    <a:pt x="56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0" y="45"/>
                    <a:pt x="62" y="45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6"/>
                    <a:pt x="66" y="46"/>
                    <a:pt x="66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8"/>
                    <a:pt x="65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4" y="49"/>
                    <a:pt x="64" y="48"/>
                  </a:cubicBezTo>
                  <a:close/>
                  <a:moveTo>
                    <a:pt x="91" y="46"/>
                  </a:moveTo>
                  <a:cubicBezTo>
                    <a:pt x="91" y="45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5" y="44"/>
                    <a:pt x="97" y="43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1" y="42"/>
                    <a:pt x="101" y="43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101" y="45"/>
                    <a:pt x="101" y="45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98" y="46"/>
                    <a:pt x="95" y="47"/>
                    <a:pt x="93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2" y="48"/>
                    <a:pt x="91" y="47"/>
                    <a:pt x="91" y="46"/>
                  </a:cubicBezTo>
                  <a:close/>
                  <a:moveTo>
                    <a:pt x="47" y="44"/>
                  </a:moveTo>
                  <a:cubicBezTo>
                    <a:pt x="44" y="43"/>
                    <a:pt x="42" y="41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8" y="39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7"/>
                    <a:pt x="40" y="37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3" y="39"/>
                    <a:pt x="45" y="40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9" y="41"/>
                    <a:pt x="49" y="42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3"/>
                    <a:pt x="48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lose/>
                  <a:moveTo>
                    <a:pt x="31" y="35"/>
                  </a:moveTo>
                  <a:cubicBezTo>
                    <a:pt x="28" y="33"/>
                    <a:pt x="26" y="32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3" y="2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5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8" y="29"/>
                    <a:pt x="30" y="31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3"/>
                    <a:pt x="33" y="34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5"/>
                    <a:pt x="31" y="35"/>
                    <a:pt x="31" y="35"/>
                  </a:cubicBezTo>
                  <a:close/>
                  <a:moveTo>
                    <a:pt x="17" y="23"/>
                  </a:moveTo>
                  <a:cubicBezTo>
                    <a:pt x="15" y="21"/>
                    <a:pt x="13" y="19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7"/>
                    <a:pt x="17" y="19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3"/>
                    <a:pt x="17" y="23"/>
                  </a:cubicBezTo>
                  <a:close/>
                  <a:moveTo>
                    <a:pt x="5" y="9"/>
                  </a:moveTo>
                  <a:cubicBezTo>
                    <a:pt x="2" y="5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5" y="3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10"/>
                    <a:pt x="5" y="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8" name="Freeform 606"/>
            <p:cNvSpPr>
              <a:spLocks noEditPoints="1"/>
            </p:cNvSpPr>
            <p:nvPr/>
          </p:nvSpPr>
          <p:spPr bwMode="auto">
            <a:xfrm>
              <a:off x="3798889" y="3621088"/>
              <a:ext cx="352425" cy="107950"/>
            </a:xfrm>
            <a:custGeom>
              <a:avLst/>
              <a:gdLst>
                <a:gd name="T0" fmla="*/ 48 w 94"/>
                <a:gd name="T1" fmla="*/ 28 h 29"/>
                <a:gd name="T2" fmla="*/ 47 w 94"/>
                <a:gd name="T3" fmla="*/ 27 h 29"/>
                <a:gd name="T4" fmla="*/ 49 w 94"/>
                <a:gd name="T5" fmla="*/ 25 h 29"/>
                <a:gd name="T6" fmla="*/ 57 w 94"/>
                <a:gd name="T7" fmla="*/ 26 h 29"/>
                <a:gd name="T8" fmla="*/ 58 w 94"/>
                <a:gd name="T9" fmla="*/ 28 h 29"/>
                <a:gd name="T10" fmla="*/ 57 w 94"/>
                <a:gd name="T11" fmla="*/ 29 h 29"/>
                <a:gd name="T12" fmla="*/ 57 w 94"/>
                <a:gd name="T13" fmla="*/ 29 h 29"/>
                <a:gd name="T14" fmla="*/ 67 w 94"/>
                <a:gd name="T15" fmla="*/ 26 h 29"/>
                <a:gd name="T16" fmla="*/ 74 w 94"/>
                <a:gd name="T17" fmla="*/ 25 h 29"/>
                <a:gd name="T18" fmla="*/ 76 w 94"/>
                <a:gd name="T19" fmla="*/ 27 h 29"/>
                <a:gd name="T20" fmla="*/ 75 w 94"/>
                <a:gd name="T21" fmla="*/ 28 h 29"/>
                <a:gd name="T22" fmla="*/ 67 w 94"/>
                <a:gd name="T23" fmla="*/ 29 h 29"/>
                <a:gd name="T24" fmla="*/ 67 w 94"/>
                <a:gd name="T25" fmla="*/ 29 h 29"/>
                <a:gd name="T26" fmla="*/ 65 w 94"/>
                <a:gd name="T27" fmla="*/ 28 h 29"/>
                <a:gd name="T28" fmla="*/ 31 w 94"/>
                <a:gd name="T29" fmla="*/ 24 h 29"/>
                <a:gd name="T30" fmla="*/ 30 w 94"/>
                <a:gd name="T31" fmla="*/ 22 h 29"/>
                <a:gd name="T32" fmla="*/ 32 w 94"/>
                <a:gd name="T33" fmla="*/ 21 h 29"/>
                <a:gd name="T34" fmla="*/ 39 w 94"/>
                <a:gd name="T35" fmla="*/ 23 h 29"/>
                <a:gd name="T36" fmla="*/ 39 w 94"/>
                <a:gd name="T37" fmla="*/ 23 h 29"/>
                <a:gd name="T38" fmla="*/ 40 w 94"/>
                <a:gd name="T39" fmla="*/ 25 h 29"/>
                <a:gd name="T40" fmla="*/ 39 w 94"/>
                <a:gd name="T41" fmla="*/ 26 h 29"/>
                <a:gd name="T42" fmla="*/ 83 w 94"/>
                <a:gd name="T43" fmla="*/ 25 h 29"/>
                <a:gd name="T44" fmla="*/ 84 w 94"/>
                <a:gd name="T45" fmla="*/ 23 h 29"/>
                <a:gd name="T46" fmla="*/ 91 w 94"/>
                <a:gd name="T47" fmla="*/ 21 h 29"/>
                <a:gd name="T48" fmla="*/ 93 w 94"/>
                <a:gd name="T49" fmla="*/ 21 h 29"/>
                <a:gd name="T50" fmla="*/ 93 w 94"/>
                <a:gd name="T51" fmla="*/ 23 h 29"/>
                <a:gd name="T52" fmla="*/ 85 w 94"/>
                <a:gd name="T53" fmla="*/ 26 h 29"/>
                <a:gd name="T54" fmla="*/ 84 w 94"/>
                <a:gd name="T55" fmla="*/ 26 h 29"/>
                <a:gd name="T56" fmla="*/ 22 w 94"/>
                <a:gd name="T57" fmla="*/ 19 h 29"/>
                <a:gd name="T58" fmla="*/ 15 w 94"/>
                <a:gd name="T59" fmla="*/ 15 h 29"/>
                <a:gd name="T60" fmla="*/ 14 w 94"/>
                <a:gd name="T61" fmla="*/ 13 h 29"/>
                <a:gd name="T62" fmla="*/ 17 w 94"/>
                <a:gd name="T63" fmla="*/ 12 h 29"/>
                <a:gd name="T64" fmla="*/ 23 w 94"/>
                <a:gd name="T65" fmla="*/ 16 h 29"/>
                <a:gd name="T66" fmla="*/ 24 w 94"/>
                <a:gd name="T67" fmla="*/ 18 h 29"/>
                <a:gd name="T68" fmla="*/ 22 w 94"/>
                <a:gd name="T69" fmla="*/ 19 h 29"/>
                <a:gd name="T70" fmla="*/ 7 w 94"/>
                <a:gd name="T71" fmla="*/ 8 h 29"/>
                <a:gd name="T72" fmla="*/ 1 w 94"/>
                <a:gd name="T73" fmla="*/ 3 h 29"/>
                <a:gd name="T74" fmla="*/ 1 w 94"/>
                <a:gd name="T75" fmla="*/ 1 h 29"/>
                <a:gd name="T76" fmla="*/ 3 w 94"/>
                <a:gd name="T77" fmla="*/ 1 h 29"/>
                <a:gd name="T78" fmla="*/ 9 w 94"/>
                <a:gd name="T79" fmla="*/ 6 h 29"/>
                <a:gd name="T80" fmla="*/ 9 w 94"/>
                <a:gd name="T81" fmla="*/ 8 h 29"/>
                <a:gd name="T82" fmla="*/ 8 w 94"/>
                <a:gd name="T8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29">
                  <a:moveTo>
                    <a:pt x="57" y="29"/>
                  </a:moveTo>
                  <a:cubicBezTo>
                    <a:pt x="54" y="29"/>
                    <a:pt x="51" y="29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7" y="28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8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2" y="26"/>
                    <a:pt x="54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6"/>
                    <a:pt x="58" y="27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9"/>
                    <a:pt x="57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close/>
                  <a:moveTo>
                    <a:pt x="65" y="28"/>
                  </a:moveTo>
                  <a:cubicBezTo>
                    <a:pt x="65" y="27"/>
                    <a:pt x="66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9" y="26"/>
                    <a:pt x="72" y="26"/>
                    <a:pt x="74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5" y="25"/>
                    <a:pt x="76" y="26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2" y="29"/>
                    <a:pt x="70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6" y="29"/>
                    <a:pt x="65" y="29"/>
                    <a:pt x="65" y="28"/>
                  </a:cubicBezTo>
                  <a:close/>
                  <a:moveTo>
                    <a:pt x="39" y="26"/>
                  </a:moveTo>
                  <a:cubicBezTo>
                    <a:pt x="36" y="25"/>
                    <a:pt x="33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3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1" y="20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4" y="22"/>
                    <a:pt x="37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4"/>
                    <a:pt x="41" y="24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6"/>
                    <a:pt x="40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lose/>
                  <a:moveTo>
                    <a:pt x="83" y="25"/>
                  </a:moveTo>
                  <a:cubicBezTo>
                    <a:pt x="83" y="24"/>
                    <a:pt x="83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9" y="22"/>
                    <a:pt x="91" y="21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2" y="20"/>
                    <a:pt x="93" y="21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4" y="22"/>
                    <a:pt x="93" y="23"/>
                    <a:pt x="93" y="23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2" y="23"/>
                    <a:pt x="90" y="25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6"/>
                    <a:pt x="85" y="26"/>
                    <a:pt x="84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3" y="26"/>
                    <a:pt x="83" y="25"/>
                  </a:cubicBezTo>
                  <a:close/>
                  <a:moveTo>
                    <a:pt x="22" y="19"/>
                  </a:moveTo>
                  <a:cubicBezTo>
                    <a:pt x="19" y="18"/>
                    <a:pt x="17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14"/>
                    <a:pt x="21" y="15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9"/>
                    <a:pt x="23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lose/>
                  <a:moveTo>
                    <a:pt x="7" y="8"/>
                  </a:moveTo>
                  <a:cubicBezTo>
                    <a:pt x="5" y="7"/>
                    <a:pt x="3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3"/>
                    <a:pt x="7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7" y="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49" name="Freeform 608"/>
            <p:cNvSpPr>
              <a:spLocks noEditPoints="1"/>
            </p:cNvSpPr>
            <p:nvPr/>
          </p:nvSpPr>
          <p:spPr bwMode="auto">
            <a:xfrm>
              <a:off x="3621088" y="3602038"/>
              <a:ext cx="158750" cy="469900"/>
            </a:xfrm>
            <a:custGeom>
              <a:avLst/>
              <a:gdLst>
                <a:gd name="T0" fmla="*/ 1 w 42"/>
                <a:gd name="T1" fmla="*/ 123 h 125"/>
                <a:gd name="T2" fmla="*/ 6 w 42"/>
                <a:gd name="T3" fmla="*/ 117 h 125"/>
                <a:gd name="T4" fmla="*/ 6 w 42"/>
                <a:gd name="T5" fmla="*/ 117 h 125"/>
                <a:gd name="T6" fmla="*/ 9 w 42"/>
                <a:gd name="T7" fmla="*/ 117 h 125"/>
                <a:gd name="T8" fmla="*/ 9 w 42"/>
                <a:gd name="T9" fmla="*/ 119 h 125"/>
                <a:gd name="T10" fmla="*/ 3 w 42"/>
                <a:gd name="T11" fmla="*/ 125 h 125"/>
                <a:gd name="T12" fmla="*/ 2 w 42"/>
                <a:gd name="T13" fmla="*/ 125 h 125"/>
                <a:gd name="T14" fmla="*/ 13 w 42"/>
                <a:gd name="T15" fmla="*/ 112 h 125"/>
                <a:gd name="T16" fmla="*/ 13 w 42"/>
                <a:gd name="T17" fmla="*/ 110 h 125"/>
                <a:gd name="T18" fmla="*/ 18 w 42"/>
                <a:gd name="T19" fmla="*/ 104 h 125"/>
                <a:gd name="T20" fmla="*/ 20 w 42"/>
                <a:gd name="T21" fmla="*/ 103 h 125"/>
                <a:gd name="T22" fmla="*/ 20 w 42"/>
                <a:gd name="T23" fmla="*/ 105 h 125"/>
                <a:gd name="T24" fmla="*/ 15 w 42"/>
                <a:gd name="T25" fmla="*/ 112 h 125"/>
                <a:gd name="T26" fmla="*/ 14 w 42"/>
                <a:gd name="T27" fmla="*/ 112 h 125"/>
                <a:gd name="T28" fmla="*/ 24 w 42"/>
                <a:gd name="T29" fmla="*/ 98 h 125"/>
                <a:gd name="T30" fmla="*/ 23 w 42"/>
                <a:gd name="T31" fmla="*/ 95 h 125"/>
                <a:gd name="T32" fmla="*/ 27 w 42"/>
                <a:gd name="T33" fmla="*/ 89 h 125"/>
                <a:gd name="T34" fmla="*/ 29 w 42"/>
                <a:gd name="T35" fmla="*/ 88 h 125"/>
                <a:gd name="T36" fmla="*/ 30 w 42"/>
                <a:gd name="T37" fmla="*/ 90 h 125"/>
                <a:gd name="T38" fmla="*/ 26 w 42"/>
                <a:gd name="T39" fmla="*/ 97 h 125"/>
                <a:gd name="T40" fmla="*/ 25 w 42"/>
                <a:gd name="T41" fmla="*/ 98 h 125"/>
                <a:gd name="T42" fmla="*/ 24 w 42"/>
                <a:gd name="T43" fmla="*/ 98 h 125"/>
                <a:gd name="T44" fmla="*/ 31 w 42"/>
                <a:gd name="T45" fmla="*/ 80 h 125"/>
                <a:gd name="T46" fmla="*/ 34 w 42"/>
                <a:gd name="T47" fmla="*/ 72 h 125"/>
                <a:gd name="T48" fmla="*/ 36 w 42"/>
                <a:gd name="T49" fmla="*/ 71 h 125"/>
                <a:gd name="T50" fmla="*/ 37 w 42"/>
                <a:gd name="T51" fmla="*/ 73 h 125"/>
                <a:gd name="T52" fmla="*/ 34 w 42"/>
                <a:gd name="T53" fmla="*/ 81 h 125"/>
                <a:gd name="T54" fmla="*/ 33 w 42"/>
                <a:gd name="T55" fmla="*/ 82 h 125"/>
                <a:gd name="T56" fmla="*/ 32 w 42"/>
                <a:gd name="T57" fmla="*/ 82 h 125"/>
                <a:gd name="T58" fmla="*/ 37 w 42"/>
                <a:gd name="T59" fmla="*/ 63 h 125"/>
                <a:gd name="T60" fmla="*/ 38 w 42"/>
                <a:gd name="T61" fmla="*/ 55 h 125"/>
                <a:gd name="T62" fmla="*/ 40 w 42"/>
                <a:gd name="T63" fmla="*/ 54 h 125"/>
                <a:gd name="T64" fmla="*/ 41 w 42"/>
                <a:gd name="T65" fmla="*/ 55 h 125"/>
                <a:gd name="T66" fmla="*/ 40 w 42"/>
                <a:gd name="T67" fmla="*/ 63 h 125"/>
                <a:gd name="T68" fmla="*/ 38 w 42"/>
                <a:gd name="T69" fmla="*/ 65 h 125"/>
                <a:gd name="T70" fmla="*/ 38 w 42"/>
                <a:gd name="T71" fmla="*/ 64 h 125"/>
                <a:gd name="T72" fmla="*/ 39 w 42"/>
                <a:gd name="T73" fmla="*/ 45 h 125"/>
                <a:gd name="T74" fmla="*/ 39 w 42"/>
                <a:gd name="T75" fmla="*/ 39 h 125"/>
                <a:gd name="T76" fmla="*/ 39 w 42"/>
                <a:gd name="T77" fmla="*/ 37 h 125"/>
                <a:gd name="T78" fmla="*/ 41 w 42"/>
                <a:gd name="T79" fmla="*/ 36 h 125"/>
                <a:gd name="T80" fmla="*/ 42 w 42"/>
                <a:gd name="T81" fmla="*/ 37 h 125"/>
                <a:gd name="T82" fmla="*/ 42 w 42"/>
                <a:gd name="T83" fmla="*/ 39 h 125"/>
                <a:gd name="T84" fmla="*/ 42 w 42"/>
                <a:gd name="T85" fmla="*/ 45 h 125"/>
                <a:gd name="T86" fmla="*/ 41 w 42"/>
                <a:gd name="T87" fmla="*/ 47 h 125"/>
                <a:gd name="T88" fmla="*/ 40 w 42"/>
                <a:gd name="T89" fmla="*/ 47 h 125"/>
                <a:gd name="T90" fmla="*/ 39 w 42"/>
                <a:gd name="T91" fmla="*/ 37 h 125"/>
                <a:gd name="T92" fmla="*/ 39 w 42"/>
                <a:gd name="T93" fmla="*/ 37 h 125"/>
                <a:gd name="T94" fmla="*/ 39 w 42"/>
                <a:gd name="T95" fmla="*/ 37 h 125"/>
                <a:gd name="T96" fmla="*/ 38 w 42"/>
                <a:gd name="T97" fmla="*/ 20 h 125"/>
                <a:gd name="T98" fmla="*/ 38 w 42"/>
                <a:gd name="T99" fmla="*/ 20 h 125"/>
                <a:gd name="T100" fmla="*/ 39 w 42"/>
                <a:gd name="T101" fmla="*/ 18 h 125"/>
                <a:gd name="T102" fmla="*/ 40 w 42"/>
                <a:gd name="T103" fmla="*/ 19 h 125"/>
                <a:gd name="T104" fmla="*/ 42 w 42"/>
                <a:gd name="T105" fmla="*/ 27 h 125"/>
                <a:gd name="T106" fmla="*/ 40 w 42"/>
                <a:gd name="T107" fmla="*/ 29 h 125"/>
                <a:gd name="T108" fmla="*/ 40 w 42"/>
                <a:gd name="T109" fmla="*/ 29 h 125"/>
                <a:gd name="T110" fmla="*/ 35 w 42"/>
                <a:gd name="T111" fmla="*/ 10 h 125"/>
                <a:gd name="T112" fmla="*/ 33 w 42"/>
                <a:gd name="T113" fmla="*/ 2 h 125"/>
                <a:gd name="T114" fmla="*/ 34 w 42"/>
                <a:gd name="T115" fmla="*/ 1 h 125"/>
                <a:gd name="T116" fmla="*/ 36 w 42"/>
                <a:gd name="T117" fmla="*/ 1 h 125"/>
                <a:gd name="T118" fmla="*/ 38 w 42"/>
                <a:gd name="T119" fmla="*/ 9 h 125"/>
                <a:gd name="T120" fmla="*/ 37 w 42"/>
                <a:gd name="T121" fmla="*/ 11 h 125"/>
                <a:gd name="T122" fmla="*/ 37 w 42"/>
                <a:gd name="T123" fmla="*/ 11 h 125"/>
                <a:gd name="T124" fmla="*/ 35 w 42"/>
                <a:gd name="T125" fmla="*/ 1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125">
                  <a:moveTo>
                    <a:pt x="1" y="125"/>
                  </a:moveTo>
                  <a:cubicBezTo>
                    <a:pt x="0" y="124"/>
                    <a:pt x="0" y="123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3" y="121"/>
                    <a:pt x="5" y="119"/>
                    <a:pt x="6" y="11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7" y="117"/>
                    <a:pt x="8" y="117"/>
                    <a:pt x="9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7" y="121"/>
                    <a:pt x="5" y="123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1" y="125"/>
                    <a:pt x="1" y="125"/>
                    <a:pt x="1" y="125"/>
                  </a:cubicBezTo>
                  <a:close/>
                  <a:moveTo>
                    <a:pt x="13" y="112"/>
                  </a:moveTo>
                  <a:cubicBezTo>
                    <a:pt x="13" y="111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5" y="108"/>
                    <a:pt x="16" y="106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3"/>
                    <a:pt x="19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1" y="104"/>
                    <a:pt x="21" y="105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9" y="108"/>
                    <a:pt x="17" y="110"/>
                    <a:pt x="15" y="112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2"/>
                    <a:pt x="15" y="112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4" y="112"/>
                    <a:pt x="13" y="112"/>
                  </a:cubicBezTo>
                  <a:close/>
                  <a:moveTo>
                    <a:pt x="24" y="98"/>
                  </a:moveTo>
                  <a:cubicBezTo>
                    <a:pt x="23" y="97"/>
                    <a:pt x="23" y="96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5" y="93"/>
                    <a:pt x="26" y="91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8" y="88"/>
                    <a:pt x="29" y="88"/>
                    <a:pt x="29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29" y="92"/>
                    <a:pt x="27" y="95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4" y="98"/>
                    <a:pt x="24" y="98"/>
                    <a:pt x="24" y="98"/>
                  </a:cubicBezTo>
                  <a:close/>
                  <a:moveTo>
                    <a:pt x="32" y="82"/>
                  </a:moveTo>
                  <a:cubicBezTo>
                    <a:pt x="32" y="81"/>
                    <a:pt x="31" y="80"/>
                    <a:pt x="31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77"/>
                    <a:pt x="33" y="75"/>
                    <a:pt x="34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1"/>
                    <a:pt x="35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7" y="72"/>
                    <a:pt x="37" y="72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6"/>
                    <a:pt x="35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3" y="82"/>
                    <a:pt x="33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82"/>
                    <a:pt x="32" y="82"/>
                    <a:pt x="32" y="82"/>
                  </a:cubicBezTo>
                  <a:close/>
                  <a:moveTo>
                    <a:pt x="38" y="64"/>
                  </a:moveTo>
                  <a:cubicBezTo>
                    <a:pt x="37" y="64"/>
                    <a:pt x="37" y="64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0"/>
                    <a:pt x="38" y="57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4"/>
                    <a:pt x="39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1" y="54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8"/>
                    <a:pt x="40" y="61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5"/>
                    <a:pt x="38" y="65"/>
                    <a:pt x="38" y="64"/>
                  </a:cubicBezTo>
                  <a:close/>
                  <a:moveTo>
                    <a:pt x="40" y="47"/>
                  </a:moveTo>
                  <a:cubicBezTo>
                    <a:pt x="40" y="47"/>
                    <a:pt x="39" y="46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3"/>
                    <a:pt x="39" y="41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8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40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1"/>
                    <a:pt x="42" y="43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6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0" y="47"/>
                  </a:cubicBezTo>
                  <a:close/>
                  <a:moveTo>
                    <a:pt x="39" y="37"/>
                  </a:move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lose/>
                  <a:moveTo>
                    <a:pt x="39" y="27"/>
                  </a:moveTo>
                  <a:cubicBezTo>
                    <a:pt x="38" y="25"/>
                    <a:pt x="38" y="22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22"/>
                    <a:pt x="41" y="24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8"/>
                    <a:pt x="41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29"/>
                    <a:pt x="39" y="28"/>
                    <a:pt x="39" y="27"/>
                  </a:cubicBezTo>
                  <a:close/>
                  <a:moveTo>
                    <a:pt x="35" y="10"/>
                  </a:moveTo>
                  <a:cubicBezTo>
                    <a:pt x="34" y="5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0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7" y="4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10"/>
                    <a:pt x="38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5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0" name="Freeform 609"/>
            <p:cNvSpPr>
              <a:spLocks noEditPoints="1"/>
            </p:cNvSpPr>
            <p:nvPr/>
          </p:nvSpPr>
          <p:spPr bwMode="auto">
            <a:xfrm>
              <a:off x="3549651" y="3613150"/>
              <a:ext cx="192088" cy="376238"/>
            </a:xfrm>
            <a:custGeom>
              <a:avLst/>
              <a:gdLst>
                <a:gd name="T0" fmla="*/ 1 w 51"/>
                <a:gd name="T1" fmla="*/ 97 h 100"/>
                <a:gd name="T2" fmla="*/ 5 w 51"/>
                <a:gd name="T3" fmla="*/ 94 h 100"/>
                <a:gd name="T4" fmla="*/ 7 w 51"/>
                <a:gd name="T5" fmla="*/ 94 h 100"/>
                <a:gd name="T6" fmla="*/ 7 w 51"/>
                <a:gd name="T7" fmla="*/ 96 h 100"/>
                <a:gd name="T8" fmla="*/ 3 w 51"/>
                <a:gd name="T9" fmla="*/ 99 h 100"/>
                <a:gd name="T10" fmla="*/ 2 w 51"/>
                <a:gd name="T11" fmla="*/ 100 h 100"/>
                <a:gd name="T12" fmla="*/ 1 w 51"/>
                <a:gd name="T13" fmla="*/ 99 h 100"/>
                <a:gd name="T14" fmla="*/ 13 w 51"/>
                <a:gd name="T15" fmla="*/ 88 h 100"/>
                <a:gd name="T16" fmla="*/ 19 w 51"/>
                <a:gd name="T17" fmla="*/ 83 h 100"/>
                <a:gd name="T18" fmla="*/ 21 w 51"/>
                <a:gd name="T19" fmla="*/ 83 h 100"/>
                <a:gd name="T20" fmla="*/ 21 w 51"/>
                <a:gd name="T21" fmla="*/ 85 h 100"/>
                <a:gd name="T22" fmla="*/ 15 w 51"/>
                <a:gd name="T23" fmla="*/ 90 h 100"/>
                <a:gd name="T24" fmla="*/ 14 w 51"/>
                <a:gd name="T25" fmla="*/ 90 h 100"/>
                <a:gd name="T26" fmla="*/ 13 w 51"/>
                <a:gd name="T27" fmla="*/ 90 h 100"/>
                <a:gd name="T28" fmla="*/ 25 w 51"/>
                <a:gd name="T29" fmla="*/ 75 h 100"/>
                <a:gd name="T30" fmla="*/ 30 w 51"/>
                <a:gd name="T31" fmla="*/ 69 h 100"/>
                <a:gd name="T32" fmla="*/ 30 w 51"/>
                <a:gd name="T33" fmla="*/ 69 h 100"/>
                <a:gd name="T34" fmla="*/ 32 w 51"/>
                <a:gd name="T35" fmla="*/ 69 h 100"/>
                <a:gd name="T36" fmla="*/ 33 w 51"/>
                <a:gd name="T37" fmla="*/ 71 h 100"/>
                <a:gd name="T38" fmla="*/ 28 w 51"/>
                <a:gd name="T39" fmla="*/ 77 h 100"/>
                <a:gd name="T40" fmla="*/ 26 w 51"/>
                <a:gd name="T41" fmla="*/ 78 h 100"/>
                <a:gd name="T42" fmla="*/ 36 w 51"/>
                <a:gd name="T43" fmla="*/ 63 h 100"/>
                <a:gd name="T44" fmla="*/ 35 w 51"/>
                <a:gd name="T45" fmla="*/ 61 h 100"/>
                <a:gd name="T46" fmla="*/ 39 w 51"/>
                <a:gd name="T47" fmla="*/ 54 h 100"/>
                <a:gd name="T48" fmla="*/ 41 w 51"/>
                <a:gd name="T49" fmla="*/ 53 h 100"/>
                <a:gd name="T50" fmla="*/ 42 w 51"/>
                <a:gd name="T51" fmla="*/ 55 h 100"/>
                <a:gd name="T52" fmla="*/ 38 w 51"/>
                <a:gd name="T53" fmla="*/ 62 h 100"/>
                <a:gd name="T54" fmla="*/ 37 w 51"/>
                <a:gd name="T55" fmla="*/ 63 h 100"/>
                <a:gd name="T56" fmla="*/ 44 w 51"/>
                <a:gd name="T57" fmla="*/ 46 h 100"/>
                <a:gd name="T58" fmla="*/ 43 w 51"/>
                <a:gd name="T59" fmla="*/ 45 h 100"/>
                <a:gd name="T60" fmla="*/ 45 w 51"/>
                <a:gd name="T61" fmla="*/ 37 h 100"/>
                <a:gd name="T62" fmla="*/ 47 w 51"/>
                <a:gd name="T63" fmla="*/ 36 h 100"/>
                <a:gd name="T64" fmla="*/ 48 w 51"/>
                <a:gd name="T65" fmla="*/ 38 h 100"/>
                <a:gd name="T66" fmla="*/ 45 w 51"/>
                <a:gd name="T67" fmla="*/ 45 h 100"/>
                <a:gd name="T68" fmla="*/ 44 w 51"/>
                <a:gd name="T69" fmla="*/ 46 h 100"/>
                <a:gd name="T70" fmla="*/ 48 w 51"/>
                <a:gd name="T71" fmla="*/ 29 h 100"/>
                <a:gd name="T72" fmla="*/ 47 w 51"/>
                <a:gd name="T73" fmla="*/ 27 h 100"/>
                <a:gd name="T74" fmla="*/ 48 w 51"/>
                <a:gd name="T75" fmla="*/ 19 h 100"/>
                <a:gd name="T76" fmla="*/ 49 w 51"/>
                <a:gd name="T77" fmla="*/ 18 h 100"/>
                <a:gd name="T78" fmla="*/ 51 w 51"/>
                <a:gd name="T79" fmla="*/ 20 h 100"/>
                <a:gd name="T80" fmla="*/ 50 w 51"/>
                <a:gd name="T81" fmla="*/ 28 h 100"/>
                <a:gd name="T82" fmla="*/ 48 w 51"/>
                <a:gd name="T83" fmla="*/ 29 h 100"/>
                <a:gd name="T84" fmla="*/ 48 w 51"/>
                <a:gd name="T85" fmla="*/ 29 h 100"/>
                <a:gd name="T86" fmla="*/ 47 w 51"/>
                <a:gd name="T87" fmla="*/ 2 h 100"/>
                <a:gd name="T88" fmla="*/ 49 w 51"/>
                <a:gd name="T89" fmla="*/ 0 h 100"/>
                <a:gd name="T90" fmla="*/ 50 w 51"/>
                <a:gd name="T91" fmla="*/ 1 h 100"/>
                <a:gd name="T92" fmla="*/ 51 w 51"/>
                <a:gd name="T93" fmla="*/ 10 h 100"/>
                <a:gd name="T94" fmla="*/ 50 w 51"/>
                <a:gd name="T95" fmla="*/ 11 h 100"/>
                <a:gd name="T96" fmla="*/ 49 w 51"/>
                <a:gd name="T97" fmla="*/ 11 h 100"/>
                <a:gd name="T98" fmla="*/ 48 w 51"/>
                <a:gd name="T99" fmla="*/ 1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1" h="100">
                  <a:moveTo>
                    <a:pt x="1" y="99"/>
                  </a:moveTo>
                  <a:cubicBezTo>
                    <a:pt x="0" y="98"/>
                    <a:pt x="0" y="97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2" y="96"/>
                    <a:pt x="4" y="95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6" y="93"/>
                    <a:pt x="7" y="94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5"/>
                    <a:pt x="8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97"/>
                    <a:pt x="4" y="98"/>
                    <a:pt x="3" y="99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1" y="100"/>
                    <a:pt x="1" y="99"/>
                    <a:pt x="1" y="99"/>
                  </a:cubicBezTo>
                  <a:close/>
                  <a:moveTo>
                    <a:pt x="13" y="90"/>
                  </a:moveTo>
                  <a:cubicBezTo>
                    <a:pt x="12" y="89"/>
                    <a:pt x="12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5" y="86"/>
                    <a:pt x="17" y="84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2"/>
                    <a:pt x="20" y="82"/>
                    <a:pt x="21" y="83"/>
                  </a:cubicBezTo>
                  <a:cubicBezTo>
                    <a:pt x="21" y="83"/>
                    <a:pt x="21" y="83"/>
                    <a:pt x="21" y="83"/>
                  </a:cubicBezTo>
                  <a:cubicBezTo>
                    <a:pt x="21" y="83"/>
                    <a:pt x="21" y="84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19" y="86"/>
                    <a:pt x="17" y="88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3" y="90"/>
                    <a:pt x="13" y="90"/>
                    <a:pt x="13" y="90"/>
                  </a:cubicBezTo>
                  <a:close/>
                  <a:moveTo>
                    <a:pt x="26" y="77"/>
                  </a:moveTo>
                  <a:cubicBezTo>
                    <a:pt x="25" y="77"/>
                    <a:pt x="25" y="76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7" y="73"/>
                    <a:pt x="29" y="71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1" y="68"/>
                    <a:pt x="32" y="68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3" y="69"/>
                    <a:pt x="33" y="70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3"/>
                    <a:pt x="29" y="75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7" y="77"/>
                    <a:pt x="27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7"/>
                  </a:cubicBezTo>
                  <a:close/>
                  <a:moveTo>
                    <a:pt x="36" y="63"/>
                  </a:moveTo>
                  <a:cubicBezTo>
                    <a:pt x="35" y="62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7" y="58"/>
                    <a:pt x="38" y="56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3"/>
                    <a:pt x="40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2" y="53"/>
                    <a:pt x="42" y="54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1" y="57"/>
                    <a:pt x="39" y="60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3"/>
                    <a:pt x="36" y="63"/>
                    <a:pt x="36" y="63"/>
                  </a:cubicBezTo>
                  <a:close/>
                  <a:moveTo>
                    <a:pt x="44" y="46"/>
                  </a:moveTo>
                  <a:cubicBezTo>
                    <a:pt x="43" y="46"/>
                    <a:pt x="42" y="45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4" y="42"/>
                    <a:pt x="44" y="39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6"/>
                    <a:pt x="46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6"/>
                    <a:pt x="48" y="37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7" y="40"/>
                    <a:pt x="46" y="43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6"/>
                    <a:pt x="45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lose/>
                  <a:moveTo>
                    <a:pt x="48" y="29"/>
                  </a:moveTo>
                  <a:cubicBezTo>
                    <a:pt x="47" y="29"/>
                    <a:pt x="47" y="28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5"/>
                    <a:pt x="48" y="22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1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0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49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lose/>
                  <a:moveTo>
                    <a:pt x="48" y="10"/>
                  </a:moveTo>
                  <a:cubicBezTo>
                    <a:pt x="48" y="5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8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1" y="4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8" y="10"/>
                    <a:pt x="48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1" name="Freeform 610"/>
            <p:cNvSpPr/>
            <p:nvPr/>
          </p:nvSpPr>
          <p:spPr bwMode="auto">
            <a:xfrm>
              <a:off x="3568701" y="3965575"/>
              <a:ext cx="128588" cy="136525"/>
            </a:xfrm>
            <a:custGeom>
              <a:avLst/>
              <a:gdLst>
                <a:gd name="T0" fmla="*/ 1 w 34"/>
                <a:gd name="T1" fmla="*/ 15 h 36"/>
                <a:gd name="T2" fmla="*/ 21 w 34"/>
                <a:gd name="T3" fmla="*/ 4 h 36"/>
                <a:gd name="T4" fmla="*/ 19 w 34"/>
                <a:gd name="T5" fmla="*/ 35 h 36"/>
                <a:gd name="T6" fmla="*/ 1 w 34"/>
                <a:gd name="T7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6">
                  <a:moveTo>
                    <a:pt x="1" y="15"/>
                  </a:moveTo>
                  <a:cubicBezTo>
                    <a:pt x="1" y="15"/>
                    <a:pt x="11" y="0"/>
                    <a:pt x="21" y="4"/>
                  </a:cubicBezTo>
                  <a:cubicBezTo>
                    <a:pt x="34" y="8"/>
                    <a:pt x="26" y="35"/>
                    <a:pt x="19" y="35"/>
                  </a:cubicBezTo>
                  <a:cubicBezTo>
                    <a:pt x="13" y="36"/>
                    <a:pt x="0" y="31"/>
                    <a:pt x="1" y="15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2" name="Freeform 611"/>
            <p:cNvSpPr>
              <a:spLocks noEditPoints="1"/>
            </p:cNvSpPr>
            <p:nvPr/>
          </p:nvSpPr>
          <p:spPr bwMode="auto">
            <a:xfrm>
              <a:off x="3565526" y="3973513"/>
              <a:ext cx="112713" cy="131763"/>
            </a:xfrm>
            <a:custGeom>
              <a:avLst/>
              <a:gdLst>
                <a:gd name="T0" fmla="*/ 0 w 30"/>
                <a:gd name="T1" fmla="*/ 14 h 35"/>
                <a:gd name="T2" fmla="*/ 1 w 30"/>
                <a:gd name="T3" fmla="*/ 13 h 35"/>
                <a:gd name="T4" fmla="*/ 1 w 30"/>
                <a:gd name="T5" fmla="*/ 13 h 35"/>
                <a:gd name="T6" fmla="*/ 1 w 30"/>
                <a:gd name="T7" fmla="*/ 12 h 35"/>
                <a:gd name="T8" fmla="*/ 19 w 30"/>
                <a:gd name="T9" fmla="*/ 0 h 35"/>
                <a:gd name="T10" fmla="*/ 19 w 30"/>
                <a:gd name="T11" fmla="*/ 0 h 35"/>
                <a:gd name="T12" fmla="*/ 23 w 30"/>
                <a:gd name="T13" fmla="*/ 0 h 35"/>
                <a:gd name="T14" fmla="*/ 23 w 30"/>
                <a:gd name="T15" fmla="*/ 0 h 35"/>
                <a:gd name="T16" fmla="*/ 30 w 30"/>
                <a:gd name="T17" fmla="*/ 14 h 35"/>
                <a:gd name="T18" fmla="*/ 30 w 30"/>
                <a:gd name="T19" fmla="*/ 14 h 35"/>
                <a:gd name="T20" fmla="*/ 27 w 30"/>
                <a:gd name="T21" fmla="*/ 27 h 35"/>
                <a:gd name="T22" fmla="*/ 27 w 30"/>
                <a:gd name="T23" fmla="*/ 27 h 35"/>
                <a:gd name="T24" fmla="*/ 20 w 30"/>
                <a:gd name="T25" fmla="*/ 35 h 35"/>
                <a:gd name="T26" fmla="*/ 20 w 30"/>
                <a:gd name="T27" fmla="*/ 35 h 35"/>
                <a:gd name="T28" fmla="*/ 19 w 30"/>
                <a:gd name="T29" fmla="*/ 35 h 35"/>
                <a:gd name="T30" fmla="*/ 19 w 30"/>
                <a:gd name="T31" fmla="*/ 35 h 35"/>
                <a:gd name="T32" fmla="*/ 0 w 30"/>
                <a:gd name="T33" fmla="*/ 14 h 35"/>
                <a:gd name="T34" fmla="*/ 3 w 30"/>
                <a:gd name="T35" fmla="*/ 14 h 35"/>
                <a:gd name="T36" fmla="*/ 19 w 30"/>
                <a:gd name="T37" fmla="*/ 32 h 35"/>
                <a:gd name="T38" fmla="*/ 19 w 30"/>
                <a:gd name="T39" fmla="*/ 32 h 35"/>
                <a:gd name="T40" fmla="*/ 19 w 30"/>
                <a:gd name="T41" fmla="*/ 32 h 35"/>
                <a:gd name="T42" fmla="*/ 19 w 30"/>
                <a:gd name="T43" fmla="*/ 32 h 35"/>
                <a:gd name="T44" fmla="*/ 25 w 30"/>
                <a:gd name="T45" fmla="*/ 26 h 35"/>
                <a:gd name="T46" fmla="*/ 25 w 30"/>
                <a:gd name="T47" fmla="*/ 26 h 35"/>
                <a:gd name="T48" fmla="*/ 27 w 30"/>
                <a:gd name="T49" fmla="*/ 14 h 35"/>
                <a:gd name="T50" fmla="*/ 27 w 30"/>
                <a:gd name="T51" fmla="*/ 14 h 35"/>
                <a:gd name="T52" fmla="*/ 22 w 30"/>
                <a:gd name="T53" fmla="*/ 3 h 35"/>
                <a:gd name="T54" fmla="*/ 22 w 30"/>
                <a:gd name="T55" fmla="*/ 3 h 35"/>
                <a:gd name="T56" fmla="*/ 19 w 30"/>
                <a:gd name="T57" fmla="*/ 3 h 35"/>
                <a:gd name="T58" fmla="*/ 19 w 30"/>
                <a:gd name="T59" fmla="*/ 3 h 35"/>
                <a:gd name="T60" fmla="*/ 8 w 30"/>
                <a:gd name="T61" fmla="*/ 8 h 35"/>
                <a:gd name="T62" fmla="*/ 8 w 30"/>
                <a:gd name="T63" fmla="*/ 8 h 35"/>
                <a:gd name="T64" fmla="*/ 3 w 30"/>
                <a:gd name="T65" fmla="*/ 13 h 35"/>
                <a:gd name="T66" fmla="*/ 3 w 30"/>
                <a:gd name="T67" fmla="*/ 13 h 35"/>
                <a:gd name="T68" fmla="*/ 3 w 30"/>
                <a:gd name="T6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35">
                  <a:moveTo>
                    <a:pt x="0" y="14"/>
                  </a:moveTo>
                  <a:cubicBezTo>
                    <a:pt x="0" y="14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8" y="2"/>
                    <a:pt x="30" y="8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8"/>
                    <a:pt x="29" y="23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5" y="31"/>
                    <a:pt x="23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2" y="35"/>
                    <a:pt x="0" y="30"/>
                    <a:pt x="0" y="14"/>
                  </a:cubicBezTo>
                  <a:close/>
                  <a:moveTo>
                    <a:pt x="3" y="14"/>
                  </a:moveTo>
                  <a:cubicBezTo>
                    <a:pt x="3" y="28"/>
                    <a:pt x="14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32"/>
                    <a:pt x="23" y="30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2"/>
                    <a:pt x="27" y="18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8"/>
                    <a:pt x="26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3"/>
                    <a:pt x="11" y="5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10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3" name="Freeform 612"/>
            <p:cNvSpPr/>
            <p:nvPr/>
          </p:nvSpPr>
          <p:spPr bwMode="auto">
            <a:xfrm>
              <a:off x="3471863" y="3970338"/>
              <a:ext cx="112713" cy="127000"/>
            </a:xfrm>
            <a:custGeom>
              <a:avLst/>
              <a:gdLst>
                <a:gd name="T0" fmla="*/ 28 w 30"/>
                <a:gd name="T1" fmla="*/ 13 h 34"/>
                <a:gd name="T2" fmla="*/ 9 w 30"/>
                <a:gd name="T3" fmla="*/ 1 h 34"/>
                <a:gd name="T4" fmla="*/ 11 w 30"/>
                <a:gd name="T5" fmla="*/ 33 h 34"/>
                <a:gd name="T6" fmla="*/ 28 w 30"/>
                <a:gd name="T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4">
                  <a:moveTo>
                    <a:pt x="28" y="13"/>
                  </a:moveTo>
                  <a:cubicBezTo>
                    <a:pt x="28" y="13"/>
                    <a:pt x="20" y="0"/>
                    <a:pt x="9" y="1"/>
                  </a:cubicBezTo>
                  <a:cubicBezTo>
                    <a:pt x="0" y="2"/>
                    <a:pt x="2" y="34"/>
                    <a:pt x="11" y="33"/>
                  </a:cubicBezTo>
                  <a:cubicBezTo>
                    <a:pt x="19" y="33"/>
                    <a:pt x="30" y="30"/>
                    <a:pt x="28" y="13"/>
                  </a:cubicBez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4" name="Freeform 613"/>
            <p:cNvSpPr>
              <a:spLocks noEditPoints="1"/>
            </p:cNvSpPr>
            <p:nvPr/>
          </p:nvSpPr>
          <p:spPr bwMode="auto">
            <a:xfrm>
              <a:off x="3475038" y="3970338"/>
              <a:ext cx="109538" cy="131763"/>
            </a:xfrm>
            <a:custGeom>
              <a:avLst/>
              <a:gdLst>
                <a:gd name="T0" fmla="*/ 9 w 29"/>
                <a:gd name="T1" fmla="*/ 35 h 35"/>
                <a:gd name="T2" fmla="*/ 9 w 29"/>
                <a:gd name="T3" fmla="*/ 35 h 35"/>
                <a:gd name="T4" fmla="*/ 3 w 29"/>
                <a:gd name="T5" fmla="*/ 28 h 35"/>
                <a:gd name="T6" fmla="*/ 3 w 29"/>
                <a:gd name="T7" fmla="*/ 28 h 35"/>
                <a:gd name="T8" fmla="*/ 0 w 29"/>
                <a:gd name="T9" fmla="*/ 16 h 35"/>
                <a:gd name="T10" fmla="*/ 0 w 29"/>
                <a:gd name="T11" fmla="*/ 16 h 35"/>
                <a:gd name="T12" fmla="*/ 8 w 29"/>
                <a:gd name="T13" fmla="*/ 0 h 35"/>
                <a:gd name="T14" fmla="*/ 8 w 29"/>
                <a:gd name="T15" fmla="*/ 0 h 35"/>
                <a:gd name="T16" fmla="*/ 9 w 29"/>
                <a:gd name="T17" fmla="*/ 0 h 35"/>
                <a:gd name="T18" fmla="*/ 9 w 29"/>
                <a:gd name="T19" fmla="*/ 0 h 35"/>
                <a:gd name="T20" fmla="*/ 28 w 29"/>
                <a:gd name="T21" fmla="*/ 12 h 35"/>
                <a:gd name="T22" fmla="*/ 28 w 29"/>
                <a:gd name="T23" fmla="*/ 12 h 35"/>
                <a:gd name="T24" fmla="*/ 27 w 29"/>
                <a:gd name="T25" fmla="*/ 13 h 35"/>
                <a:gd name="T26" fmla="*/ 25 w 29"/>
                <a:gd name="T27" fmla="*/ 13 h 35"/>
                <a:gd name="T28" fmla="*/ 27 w 29"/>
                <a:gd name="T29" fmla="*/ 13 h 35"/>
                <a:gd name="T30" fmla="*/ 28 w 29"/>
                <a:gd name="T31" fmla="*/ 12 h 35"/>
                <a:gd name="T32" fmla="*/ 28 w 29"/>
                <a:gd name="T33" fmla="*/ 13 h 35"/>
                <a:gd name="T34" fmla="*/ 29 w 29"/>
                <a:gd name="T35" fmla="*/ 17 h 35"/>
                <a:gd name="T36" fmla="*/ 29 w 29"/>
                <a:gd name="T37" fmla="*/ 17 h 35"/>
                <a:gd name="T38" fmla="*/ 10 w 29"/>
                <a:gd name="T39" fmla="*/ 35 h 35"/>
                <a:gd name="T40" fmla="*/ 10 w 29"/>
                <a:gd name="T41" fmla="*/ 35 h 35"/>
                <a:gd name="T42" fmla="*/ 9 w 29"/>
                <a:gd name="T43" fmla="*/ 35 h 35"/>
                <a:gd name="T44" fmla="*/ 9 w 29"/>
                <a:gd name="T45" fmla="*/ 3 h 35"/>
                <a:gd name="T46" fmla="*/ 8 w 29"/>
                <a:gd name="T47" fmla="*/ 3 h 35"/>
                <a:gd name="T48" fmla="*/ 8 w 29"/>
                <a:gd name="T49" fmla="*/ 3 h 35"/>
                <a:gd name="T50" fmla="*/ 5 w 29"/>
                <a:gd name="T51" fmla="*/ 6 h 35"/>
                <a:gd name="T52" fmla="*/ 5 w 29"/>
                <a:gd name="T53" fmla="*/ 6 h 35"/>
                <a:gd name="T54" fmla="*/ 3 w 29"/>
                <a:gd name="T55" fmla="*/ 16 h 35"/>
                <a:gd name="T56" fmla="*/ 3 w 29"/>
                <a:gd name="T57" fmla="*/ 16 h 35"/>
                <a:gd name="T58" fmla="*/ 5 w 29"/>
                <a:gd name="T59" fmla="*/ 27 h 35"/>
                <a:gd name="T60" fmla="*/ 5 w 29"/>
                <a:gd name="T61" fmla="*/ 27 h 35"/>
                <a:gd name="T62" fmla="*/ 9 w 29"/>
                <a:gd name="T63" fmla="*/ 32 h 35"/>
                <a:gd name="T64" fmla="*/ 9 w 29"/>
                <a:gd name="T65" fmla="*/ 32 h 35"/>
                <a:gd name="T66" fmla="*/ 9 w 29"/>
                <a:gd name="T67" fmla="*/ 32 h 35"/>
                <a:gd name="T68" fmla="*/ 9 w 29"/>
                <a:gd name="T69" fmla="*/ 32 h 35"/>
                <a:gd name="T70" fmla="*/ 10 w 29"/>
                <a:gd name="T71" fmla="*/ 32 h 35"/>
                <a:gd name="T72" fmla="*/ 10 w 29"/>
                <a:gd name="T73" fmla="*/ 32 h 35"/>
                <a:gd name="T74" fmla="*/ 26 w 29"/>
                <a:gd name="T75" fmla="*/ 17 h 35"/>
                <a:gd name="T76" fmla="*/ 26 w 29"/>
                <a:gd name="T77" fmla="*/ 17 h 35"/>
                <a:gd name="T78" fmla="*/ 25 w 29"/>
                <a:gd name="T79" fmla="*/ 13 h 35"/>
                <a:gd name="T80" fmla="*/ 25 w 29"/>
                <a:gd name="T81" fmla="*/ 13 h 35"/>
                <a:gd name="T82" fmla="*/ 21 w 29"/>
                <a:gd name="T83" fmla="*/ 8 h 35"/>
                <a:gd name="T84" fmla="*/ 21 w 29"/>
                <a:gd name="T85" fmla="*/ 8 h 35"/>
                <a:gd name="T86" fmla="*/ 10 w 29"/>
                <a:gd name="T87" fmla="*/ 3 h 35"/>
                <a:gd name="T88" fmla="*/ 10 w 29"/>
                <a:gd name="T89" fmla="*/ 3 h 35"/>
                <a:gd name="T90" fmla="*/ 9 w 29"/>
                <a:gd name="T9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" h="35">
                  <a:moveTo>
                    <a:pt x="9" y="35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6" y="35"/>
                    <a:pt x="4" y="32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5"/>
                    <a:pt x="0" y="2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8"/>
                    <a:pt x="2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1" y="0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9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31"/>
                    <a:pt x="17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5"/>
                    <a:pt x="9" y="35"/>
                  </a:cubicBezTo>
                  <a:close/>
                  <a:moveTo>
                    <a:pt x="9" y="3"/>
                  </a:move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9"/>
                    <a:pt x="3" y="12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20"/>
                    <a:pt x="4" y="24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30"/>
                    <a:pt x="8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7" y="32"/>
                    <a:pt x="25" y="29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5" y="15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3" y="10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8" y="5"/>
                    <a:pt x="14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5" name="Freeform 614"/>
            <p:cNvSpPr/>
            <p:nvPr/>
          </p:nvSpPr>
          <p:spPr bwMode="auto">
            <a:xfrm>
              <a:off x="3948113" y="4289425"/>
              <a:ext cx="165100" cy="404813"/>
            </a:xfrm>
            <a:custGeom>
              <a:avLst/>
              <a:gdLst>
                <a:gd name="T0" fmla="*/ 41 w 44"/>
                <a:gd name="T1" fmla="*/ 107 h 108"/>
                <a:gd name="T2" fmla="*/ 0 w 44"/>
                <a:gd name="T3" fmla="*/ 2 h 108"/>
                <a:gd name="T4" fmla="*/ 0 w 44"/>
                <a:gd name="T5" fmla="*/ 2 h 108"/>
                <a:gd name="T6" fmla="*/ 2 w 44"/>
                <a:gd name="T7" fmla="*/ 1 h 108"/>
                <a:gd name="T8" fmla="*/ 2 w 44"/>
                <a:gd name="T9" fmla="*/ 1 h 108"/>
                <a:gd name="T10" fmla="*/ 3 w 44"/>
                <a:gd name="T11" fmla="*/ 2 h 108"/>
                <a:gd name="T12" fmla="*/ 3 w 44"/>
                <a:gd name="T13" fmla="*/ 2 h 108"/>
                <a:gd name="T14" fmla="*/ 13 w 44"/>
                <a:gd name="T15" fmla="*/ 40 h 108"/>
                <a:gd name="T16" fmla="*/ 13 w 44"/>
                <a:gd name="T17" fmla="*/ 40 h 108"/>
                <a:gd name="T18" fmla="*/ 44 w 44"/>
                <a:gd name="T19" fmla="*/ 106 h 108"/>
                <a:gd name="T20" fmla="*/ 44 w 44"/>
                <a:gd name="T21" fmla="*/ 106 h 108"/>
                <a:gd name="T22" fmla="*/ 43 w 44"/>
                <a:gd name="T23" fmla="*/ 108 h 108"/>
                <a:gd name="T24" fmla="*/ 43 w 44"/>
                <a:gd name="T25" fmla="*/ 108 h 108"/>
                <a:gd name="T26" fmla="*/ 42 w 44"/>
                <a:gd name="T27" fmla="*/ 108 h 108"/>
                <a:gd name="T28" fmla="*/ 42 w 44"/>
                <a:gd name="T29" fmla="*/ 108 h 108"/>
                <a:gd name="T30" fmla="*/ 41 w 44"/>
                <a:gd name="T31" fmla="*/ 10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8">
                  <a:moveTo>
                    <a:pt x="41" y="107"/>
                  </a:moveTo>
                  <a:cubicBezTo>
                    <a:pt x="11" y="70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6" y="1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9" y="62"/>
                    <a:pt x="29" y="88"/>
                    <a:pt x="44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4" y="106"/>
                    <a:pt x="44" y="107"/>
                    <a:pt x="43" y="108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8"/>
                    <a:pt x="43" y="108"/>
                    <a:pt x="42" y="108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2" y="108"/>
                    <a:pt x="42" y="108"/>
                    <a:pt x="41" y="10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6" name="Freeform 615"/>
            <p:cNvSpPr/>
            <p:nvPr/>
          </p:nvSpPr>
          <p:spPr bwMode="auto">
            <a:xfrm>
              <a:off x="3933826" y="4292600"/>
              <a:ext cx="101600" cy="428625"/>
            </a:xfrm>
            <a:custGeom>
              <a:avLst/>
              <a:gdLst>
                <a:gd name="T0" fmla="*/ 24 w 27"/>
                <a:gd name="T1" fmla="*/ 113 h 114"/>
                <a:gd name="T2" fmla="*/ 0 w 27"/>
                <a:gd name="T3" fmla="*/ 1 h 114"/>
                <a:gd name="T4" fmla="*/ 0 w 27"/>
                <a:gd name="T5" fmla="*/ 1 h 114"/>
                <a:gd name="T6" fmla="*/ 0 w 27"/>
                <a:gd name="T7" fmla="*/ 1 h 114"/>
                <a:gd name="T8" fmla="*/ 1 w 27"/>
                <a:gd name="T9" fmla="*/ 0 h 114"/>
                <a:gd name="T10" fmla="*/ 1 w 27"/>
                <a:gd name="T11" fmla="*/ 0 h 114"/>
                <a:gd name="T12" fmla="*/ 3 w 27"/>
                <a:gd name="T13" fmla="*/ 1 h 114"/>
                <a:gd name="T14" fmla="*/ 3 w 27"/>
                <a:gd name="T15" fmla="*/ 1 h 114"/>
                <a:gd name="T16" fmla="*/ 7 w 27"/>
                <a:gd name="T17" fmla="*/ 41 h 114"/>
                <a:gd name="T18" fmla="*/ 7 w 27"/>
                <a:gd name="T19" fmla="*/ 41 h 114"/>
                <a:gd name="T20" fmla="*/ 27 w 27"/>
                <a:gd name="T21" fmla="*/ 112 h 114"/>
                <a:gd name="T22" fmla="*/ 27 w 27"/>
                <a:gd name="T23" fmla="*/ 112 h 114"/>
                <a:gd name="T24" fmla="*/ 26 w 27"/>
                <a:gd name="T25" fmla="*/ 114 h 114"/>
                <a:gd name="T26" fmla="*/ 26 w 27"/>
                <a:gd name="T27" fmla="*/ 114 h 114"/>
                <a:gd name="T28" fmla="*/ 26 w 27"/>
                <a:gd name="T29" fmla="*/ 114 h 114"/>
                <a:gd name="T30" fmla="*/ 26 w 27"/>
                <a:gd name="T31" fmla="*/ 114 h 114"/>
                <a:gd name="T32" fmla="*/ 24 w 27"/>
                <a:gd name="T33" fmla="*/ 11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114">
                  <a:moveTo>
                    <a:pt x="24" y="113"/>
                  </a:moveTo>
                  <a:cubicBezTo>
                    <a:pt x="4" y="7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9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1" y="64"/>
                    <a:pt x="17" y="92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7" y="113"/>
                    <a:pt x="27" y="113"/>
                    <a:pt x="26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4"/>
                    <a:pt x="24" y="114"/>
                    <a:pt x="24" y="11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7" name="Freeform 616"/>
            <p:cNvSpPr/>
            <p:nvPr/>
          </p:nvSpPr>
          <p:spPr bwMode="auto">
            <a:xfrm>
              <a:off x="3895726" y="4292600"/>
              <a:ext cx="30163" cy="447675"/>
            </a:xfrm>
            <a:custGeom>
              <a:avLst/>
              <a:gdLst>
                <a:gd name="T0" fmla="*/ 2 w 8"/>
                <a:gd name="T1" fmla="*/ 119 h 119"/>
                <a:gd name="T2" fmla="*/ 0 w 8"/>
                <a:gd name="T3" fmla="*/ 117 h 119"/>
                <a:gd name="T4" fmla="*/ 0 w 8"/>
                <a:gd name="T5" fmla="*/ 117 h 119"/>
                <a:gd name="T6" fmla="*/ 5 w 8"/>
                <a:gd name="T7" fmla="*/ 53 h 119"/>
                <a:gd name="T8" fmla="*/ 5 w 8"/>
                <a:gd name="T9" fmla="*/ 53 h 119"/>
                <a:gd name="T10" fmla="*/ 4 w 8"/>
                <a:gd name="T11" fmla="*/ 1 h 119"/>
                <a:gd name="T12" fmla="*/ 4 w 8"/>
                <a:gd name="T13" fmla="*/ 1 h 119"/>
                <a:gd name="T14" fmla="*/ 4 w 8"/>
                <a:gd name="T15" fmla="*/ 1 h 119"/>
                <a:gd name="T16" fmla="*/ 5 w 8"/>
                <a:gd name="T17" fmla="*/ 0 h 119"/>
                <a:gd name="T18" fmla="*/ 5 w 8"/>
                <a:gd name="T19" fmla="*/ 0 h 119"/>
                <a:gd name="T20" fmla="*/ 7 w 8"/>
                <a:gd name="T21" fmla="*/ 1 h 119"/>
                <a:gd name="T22" fmla="*/ 7 w 8"/>
                <a:gd name="T23" fmla="*/ 1 h 119"/>
                <a:gd name="T24" fmla="*/ 8 w 8"/>
                <a:gd name="T25" fmla="*/ 53 h 119"/>
                <a:gd name="T26" fmla="*/ 8 w 8"/>
                <a:gd name="T27" fmla="*/ 53 h 119"/>
                <a:gd name="T28" fmla="*/ 3 w 8"/>
                <a:gd name="T29" fmla="*/ 118 h 119"/>
                <a:gd name="T30" fmla="*/ 3 w 8"/>
                <a:gd name="T31" fmla="*/ 118 h 119"/>
                <a:gd name="T32" fmla="*/ 2 w 8"/>
                <a:gd name="T33" fmla="*/ 119 h 119"/>
                <a:gd name="T34" fmla="*/ 2 w 8"/>
                <a:gd name="T35" fmla="*/ 119 h 119"/>
                <a:gd name="T36" fmla="*/ 2 w 8"/>
                <a:gd name="T3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19">
                  <a:moveTo>
                    <a:pt x="2" y="119"/>
                  </a:moveTo>
                  <a:cubicBezTo>
                    <a:pt x="1" y="119"/>
                    <a:pt x="0" y="118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4" y="102"/>
                    <a:pt x="5" y="77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26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25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77"/>
                    <a:pt x="7" y="102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9"/>
                    <a:pt x="3" y="119"/>
                    <a:pt x="2" y="119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19"/>
                    <a:pt x="2" y="119"/>
                    <a:pt x="2" y="119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8" name="Freeform 617"/>
            <p:cNvSpPr/>
            <p:nvPr/>
          </p:nvSpPr>
          <p:spPr bwMode="auto">
            <a:xfrm>
              <a:off x="3790951" y="4292600"/>
              <a:ext cx="112713" cy="436563"/>
            </a:xfrm>
            <a:custGeom>
              <a:avLst/>
              <a:gdLst>
                <a:gd name="T0" fmla="*/ 1 w 30"/>
                <a:gd name="T1" fmla="*/ 115 h 116"/>
                <a:gd name="T2" fmla="*/ 1 w 30"/>
                <a:gd name="T3" fmla="*/ 113 h 116"/>
                <a:gd name="T4" fmla="*/ 1 w 30"/>
                <a:gd name="T5" fmla="*/ 113 h 116"/>
                <a:gd name="T6" fmla="*/ 20 w 30"/>
                <a:gd name="T7" fmla="*/ 51 h 116"/>
                <a:gd name="T8" fmla="*/ 20 w 30"/>
                <a:gd name="T9" fmla="*/ 51 h 116"/>
                <a:gd name="T10" fmla="*/ 26 w 30"/>
                <a:gd name="T11" fmla="*/ 2 h 116"/>
                <a:gd name="T12" fmla="*/ 26 w 30"/>
                <a:gd name="T13" fmla="*/ 2 h 116"/>
                <a:gd name="T14" fmla="*/ 26 w 30"/>
                <a:gd name="T15" fmla="*/ 2 h 116"/>
                <a:gd name="T16" fmla="*/ 28 w 30"/>
                <a:gd name="T17" fmla="*/ 0 h 116"/>
                <a:gd name="T18" fmla="*/ 28 w 30"/>
                <a:gd name="T19" fmla="*/ 0 h 116"/>
                <a:gd name="T20" fmla="*/ 29 w 30"/>
                <a:gd name="T21" fmla="*/ 2 h 116"/>
                <a:gd name="T22" fmla="*/ 29 w 30"/>
                <a:gd name="T23" fmla="*/ 2 h 116"/>
                <a:gd name="T24" fmla="*/ 23 w 30"/>
                <a:gd name="T25" fmla="*/ 52 h 116"/>
                <a:gd name="T26" fmla="*/ 23 w 30"/>
                <a:gd name="T27" fmla="*/ 52 h 116"/>
                <a:gd name="T28" fmla="*/ 3 w 30"/>
                <a:gd name="T29" fmla="*/ 115 h 116"/>
                <a:gd name="T30" fmla="*/ 3 w 30"/>
                <a:gd name="T31" fmla="*/ 115 h 116"/>
                <a:gd name="T32" fmla="*/ 2 w 30"/>
                <a:gd name="T33" fmla="*/ 116 h 116"/>
                <a:gd name="T34" fmla="*/ 2 w 30"/>
                <a:gd name="T35" fmla="*/ 116 h 116"/>
                <a:gd name="T36" fmla="*/ 1 w 30"/>
                <a:gd name="T37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16">
                  <a:moveTo>
                    <a:pt x="1" y="115"/>
                  </a:moveTo>
                  <a:cubicBezTo>
                    <a:pt x="0" y="115"/>
                    <a:pt x="0" y="114"/>
                    <a:pt x="1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9" y="106"/>
                    <a:pt x="16" y="77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5" y="25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1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8" y="26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19" y="78"/>
                    <a:pt x="13" y="106"/>
                    <a:pt x="3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3" y="116"/>
                    <a:pt x="2" y="116"/>
                    <a:pt x="2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6"/>
                    <a:pt x="1" y="116"/>
                    <a:pt x="1" y="11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59" name="Freeform 618"/>
            <p:cNvSpPr/>
            <p:nvPr/>
          </p:nvSpPr>
          <p:spPr bwMode="auto">
            <a:xfrm>
              <a:off x="3697288" y="4289425"/>
              <a:ext cx="187325" cy="409575"/>
            </a:xfrm>
            <a:custGeom>
              <a:avLst/>
              <a:gdLst>
                <a:gd name="T0" fmla="*/ 0 w 50"/>
                <a:gd name="T1" fmla="*/ 108 h 109"/>
                <a:gd name="T2" fmla="*/ 0 w 50"/>
                <a:gd name="T3" fmla="*/ 106 h 109"/>
                <a:gd name="T4" fmla="*/ 0 w 50"/>
                <a:gd name="T5" fmla="*/ 106 h 109"/>
                <a:gd name="T6" fmla="*/ 36 w 50"/>
                <a:gd name="T7" fmla="*/ 40 h 109"/>
                <a:gd name="T8" fmla="*/ 36 w 50"/>
                <a:gd name="T9" fmla="*/ 40 h 109"/>
                <a:gd name="T10" fmla="*/ 46 w 50"/>
                <a:gd name="T11" fmla="*/ 1 h 109"/>
                <a:gd name="T12" fmla="*/ 46 w 50"/>
                <a:gd name="T13" fmla="*/ 1 h 109"/>
                <a:gd name="T14" fmla="*/ 46 w 50"/>
                <a:gd name="T15" fmla="*/ 1 h 109"/>
                <a:gd name="T16" fmla="*/ 48 w 50"/>
                <a:gd name="T17" fmla="*/ 0 h 109"/>
                <a:gd name="T18" fmla="*/ 48 w 50"/>
                <a:gd name="T19" fmla="*/ 0 h 109"/>
                <a:gd name="T20" fmla="*/ 49 w 50"/>
                <a:gd name="T21" fmla="*/ 1 h 109"/>
                <a:gd name="T22" fmla="*/ 49 w 50"/>
                <a:gd name="T23" fmla="*/ 1 h 109"/>
                <a:gd name="T24" fmla="*/ 2 w 50"/>
                <a:gd name="T25" fmla="*/ 108 h 109"/>
                <a:gd name="T26" fmla="*/ 2 w 50"/>
                <a:gd name="T27" fmla="*/ 108 h 109"/>
                <a:gd name="T28" fmla="*/ 1 w 50"/>
                <a:gd name="T29" fmla="*/ 109 h 109"/>
                <a:gd name="T30" fmla="*/ 1 w 50"/>
                <a:gd name="T31" fmla="*/ 109 h 109"/>
                <a:gd name="T32" fmla="*/ 0 w 50"/>
                <a:gd name="T33" fmla="*/ 10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09">
                  <a:moveTo>
                    <a:pt x="0" y="108"/>
                  </a:moveTo>
                  <a:cubicBezTo>
                    <a:pt x="0" y="108"/>
                    <a:pt x="0" y="107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7" y="89"/>
                    <a:pt x="29" y="62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3" y="18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0"/>
                    <a:pt x="47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50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37" y="72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2" y="108"/>
                    <a:pt x="2" y="109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09"/>
                    <a:pt x="0" y="108"/>
                    <a:pt x="0" y="10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0" name="Freeform 619"/>
            <p:cNvSpPr/>
            <p:nvPr/>
          </p:nvSpPr>
          <p:spPr bwMode="auto">
            <a:xfrm>
              <a:off x="4170363" y="3624263"/>
              <a:ext cx="439738" cy="508000"/>
            </a:xfrm>
            <a:custGeom>
              <a:avLst/>
              <a:gdLst>
                <a:gd name="T0" fmla="*/ 73 w 277"/>
                <a:gd name="T1" fmla="*/ 239 h 320"/>
                <a:gd name="T2" fmla="*/ 277 w 277"/>
                <a:gd name="T3" fmla="*/ 234 h 320"/>
                <a:gd name="T4" fmla="*/ 135 w 277"/>
                <a:gd name="T5" fmla="*/ 0 h 320"/>
                <a:gd name="T6" fmla="*/ 0 w 277"/>
                <a:gd name="T7" fmla="*/ 227 h 320"/>
                <a:gd name="T8" fmla="*/ 7 w 277"/>
                <a:gd name="T9" fmla="*/ 244 h 320"/>
                <a:gd name="T10" fmla="*/ 45 w 277"/>
                <a:gd name="T11" fmla="*/ 239 h 320"/>
                <a:gd name="T12" fmla="*/ 99 w 277"/>
                <a:gd name="T13" fmla="*/ 320 h 320"/>
                <a:gd name="T14" fmla="*/ 113 w 277"/>
                <a:gd name="T15" fmla="*/ 310 h 320"/>
                <a:gd name="T16" fmla="*/ 73 w 277"/>
                <a:gd name="T17" fmla="*/ 23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320">
                  <a:moveTo>
                    <a:pt x="73" y="239"/>
                  </a:moveTo>
                  <a:lnTo>
                    <a:pt x="277" y="234"/>
                  </a:lnTo>
                  <a:lnTo>
                    <a:pt x="135" y="0"/>
                  </a:lnTo>
                  <a:lnTo>
                    <a:pt x="0" y="227"/>
                  </a:lnTo>
                  <a:lnTo>
                    <a:pt x="7" y="244"/>
                  </a:lnTo>
                  <a:lnTo>
                    <a:pt x="45" y="239"/>
                  </a:lnTo>
                  <a:lnTo>
                    <a:pt x="99" y="320"/>
                  </a:lnTo>
                  <a:lnTo>
                    <a:pt x="113" y="310"/>
                  </a:lnTo>
                  <a:lnTo>
                    <a:pt x="73" y="239"/>
                  </a:lnTo>
                  <a:close/>
                </a:path>
              </a:pathLst>
            </a:custGeom>
            <a:solidFill>
              <a:srgbClr val="FF6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1" name="Freeform 620"/>
            <p:cNvSpPr>
              <a:spLocks noEditPoints="1"/>
            </p:cNvSpPr>
            <p:nvPr/>
          </p:nvSpPr>
          <p:spPr bwMode="auto">
            <a:xfrm>
              <a:off x="4162426" y="3621088"/>
              <a:ext cx="454025" cy="514350"/>
            </a:xfrm>
            <a:custGeom>
              <a:avLst/>
              <a:gdLst>
                <a:gd name="T0" fmla="*/ 43 w 121"/>
                <a:gd name="T1" fmla="*/ 137 h 137"/>
                <a:gd name="T2" fmla="*/ 20 w 121"/>
                <a:gd name="T3" fmla="*/ 104 h 137"/>
                <a:gd name="T4" fmla="*/ 6 w 121"/>
                <a:gd name="T5" fmla="*/ 105 h 137"/>
                <a:gd name="T6" fmla="*/ 4 w 121"/>
                <a:gd name="T7" fmla="*/ 104 h 137"/>
                <a:gd name="T8" fmla="*/ 4 w 121"/>
                <a:gd name="T9" fmla="*/ 104 h 137"/>
                <a:gd name="T10" fmla="*/ 1 w 121"/>
                <a:gd name="T11" fmla="*/ 98 h 137"/>
                <a:gd name="T12" fmla="*/ 1 w 121"/>
                <a:gd name="T13" fmla="*/ 97 h 137"/>
                <a:gd name="T14" fmla="*/ 1 w 121"/>
                <a:gd name="T15" fmla="*/ 97 h 137"/>
                <a:gd name="T16" fmla="*/ 58 w 121"/>
                <a:gd name="T17" fmla="*/ 0 h 137"/>
                <a:gd name="T18" fmla="*/ 59 w 121"/>
                <a:gd name="T19" fmla="*/ 0 h 137"/>
                <a:gd name="T20" fmla="*/ 59 w 121"/>
                <a:gd name="T21" fmla="*/ 0 h 137"/>
                <a:gd name="T22" fmla="*/ 61 w 121"/>
                <a:gd name="T23" fmla="*/ 0 h 137"/>
                <a:gd name="T24" fmla="*/ 61 w 121"/>
                <a:gd name="T25" fmla="*/ 0 h 137"/>
                <a:gd name="T26" fmla="*/ 120 w 121"/>
                <a:gd name="T27" fmla="*/ 99 h 137"/>
                <a:gd name="T28" fmla="*/ 120 w 121"/>
                <a:gd name="T29" fmla="*/ 101 h 137"/>
                <a:gd name="T30" fmla="*/ 120 w 121"/>
                <a:gd name="T31" fmla="*/ 101 h 137"/>
                <a:gd name="T32" fmla="*/ 119 w 121"/>
                <a:gd name="T33" fmla="*/ 101 h 137"/>
                <a:gd name="T34" fmla="*/ 119 w 121"/>
                <a:gd name="T35" fmla="*/ 101 h 137"/>
                <a:gd name="T36" fmla="*/ 35 w 121"/>
                <a:gd name="T37" fmla="*/ 103 h 137"/>
                <a:gd name="T38" fmla="*/ 52 w 121"/>
                <a:gd name="T39" fmla="*/ 131 h 137"/>
                <a:gd name="T40" fmla="*/ 52 w 121"/>
                <a:gd name="T41" fmla="*/ 132 h 137"/>
                <a:gd name="T42" fmla="*/ 52 w 121"/>
                <a:gd name="T43" fmla="*/ 132 h 137"/>
                <a:gd name="T44" fmla="*/ 51 w 121"/>
                <a:gd name="T45" fmla="*/ 133 h 137"/>
                <a:gd name="T46" fmla="*/ 51 w 121"/>
                <a:gd name="T47" fmla="*/ 133 h 137"/>
                <a:gd name="T48" fmla="*/ 45 w 121"/>
                <a:gd name="T49" fmla="*/ 137 h 137"/>
                <a:gd name="T50" fmla="*/ 44 w 121"/>
                <a:gd name="T51" fmla="*/ 137 h 137"/>
                <a:gd name="T52" fmla="*/ 44 w 121"/>
                <a:gd name="T53" fmla="*/ 137 h 137"/>
                <a:gd name="T54" fmla="*/ 43 w 121"/>
                <a:gd name="T55" fmla="*/ 137 h 137"/>
                <a:gd name="T56" fmla="*/ 22 w 121"/>
                <a:gd name="T57" fmla="*/ 101 h 137"/>
                <a:gd name="T58" fmla="*/ 44 w 121"/>
                <a:gd name="T59" fmla="*/ 134 h 137"/>
                <a:gd name="T60" fmla="*/ 48 w 121"/>
                <a:gd name="T61" fmla="*/ 131 h 137"/>
                <a:gd name="T62" fmla="*/ 31 w 121"/>
                <a:gd name="T63" fmla="*/ 103 h 137"/>
                <a:gd name="T64" fmla="*/ 33 w 121"/>
                <a:gd name="T65" fmla="*/ 102 h 137"/>
                <a:gd name="T66" fmla="*/ 33 w 121"/>
                <a:gd name="T67" fmla="*/ 104 h 137"/>
                <a:gd name="T68" fmla="*/ 33 w 121"/>
                <a:gd name="T69" fmla="*/ 102 h 137"/>
                <a:gd name="T70" fmla="*/ 31 w 121"/>
                <a:gd name="T71" fmla="*/ 103 h 137"/>
                <a:gd name="T72" fmla="*/ 31 w 121"/>
                <a:gd name="T73" fmla="*/ 101 h 137"/>
                <a:gd name="T74" fmla="*/ 31 w 121"/>
                <a:gd name="T75" fmla="*/ 101 h 137"/>
                <a:gd name="T76" fmla="*/ 33 w 121"/>
                <a:gd name="T77" fmla="*/ 101 h 137"/>
                <a:gd name="T78" fmla="*/ 33 w 121"/>
                <a:gd name="T79" fmla="*/ 101 h 137"/>
                <a:gd name="T80" fmla="*/ 116 w 121"/>
                <a:gd name="T81" fmla="*/ 99 h 137"/>
                <a:gd name="T82" fmla="*/ 59 w 121"/>
                <a:gd name="T83" fmla="*/ 4 h 137"/>
                <a:gd name="T84" fmla="*/ 4 w 121"/>
                <a:gd name="T85" fmla="*/ 97 h 137"/>
                <a:gd name="T86" fmla="*/ 6 w 121"/>
                <a:gd name="T87" fmla="*/ 102 h 137"/>
                <a:gd name="T88" fmla="*/ 20 w 121"/>
                <a:gd name="T89" fmla="*/ 101 h 137"/>
                <a:gd name="T90" fmla="*/ 21 w 121"/>
                <a:gd name="T91" fmla="*/ 101 h 137"/>
                <a:gd name="T92" fmla="*/ 21 w 121"/>
                <a:gd name="T93" fmla="*/ 101 h 137"/>
                <a:gd name="T94" fmla="*/ 22 w 121"/>
                <a:gd name="T95" fmla="*/ 10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37">
                  <a:moveTo>
                    <a:pt x="43" y="137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4" y="105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0" y="98"/>
                    <a:pt x="0" y="97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0" y="0"/>
                    <a:pt x="60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120" y="99"/>
                    <a:pt x="120" y="99"/>
                    <a:pt x="120" y="99"/>
                  </a:cubicBezTo>
                  <a:cubicBezTo>
                    <a:pt x="121" y="100"/>
                    <a:pt x="121" y="100"/>
                    <a:pt x="120" y="101"/>
                  </a:cubicBezTo>
                  <a:cubicBezTo>
                    <a:pt x="120" y="101"/>
                    <a:pt x="120" y="101"/>
                    <a:pt x="120" y="101"/>
                  </a:cubicBezTo>
                  <a:cubicBezTo>
                    <a:pt x="120" y="101"/>
                    <a:pt x="120" y="101"/>
                    <a:pt x="119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2" y="133"/>
                    <a:pt x="52" y="133"/>
                    <a:pt x="51" y="13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7"/>
                    <a:pt x="43" y="137"/>
                    <a:pt x="43" y="137"/>
                  </a:cubicBezTo>
                  <a:close/>
                  <a:moveTo>
                    <a:pt x="22" y="101"/>
                  </a:moveTo>
                  <a:cubicBezTo>
                    <a:pt x="44" y="134"/>
                    <a:pt x="44" y="134"/>
                    <a:pt x="44" y="134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2"/>
                    <a:pt x="31" y="102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2" y="101"/>
                    <a:pt x="32" y="101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2" y="101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2" name="Freeform 621"/>
            <p:cNvSpPr/>
            <p:nvPr/>
          </p:nvSpPr>
          <p:spPr bwMode="auto">
            <a:xfrm>
              <a:off x="4362451" y="3582988"/>
              <a:ext cx="307975" cy="436563"/>
            </a:xfrm>
            <a:custGeom>
              <a:avLst/>
              <a:gdLst>
                <a:gd name="T0" fmla="*/ 57 w 82"/>
                <a:gd name="T1" fmla="*/ 44 h 116"/>
                <a:gd name="T2" fmla="*/ 73 w 82"/>
                <a:gd name="T3" fmla="*/ 108 h 116"/>
                <a:gd name="T4" fmla="*/ 24 w 82"/>
                <a:gd name="T5" fmla="*/ 71 h 116"/>
                <a:gd name="T6" fmla="*/ 9 w 82"/>
                <a:gd name="T7" fmla="*/ 7 h 116"/>
                <a:gd name="T8" fmla="*/ 57 w 82"/>
                <a:gd name="T9" fmla="*/ 4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16">
                  <a:moveTo>
                    <a:pt x="57" y="44"/>
                  </a:moveTo>
                  <a:cubicBezTo>
                    <a:pt x="75" y="72"/>
                    <a:pt x="82" y="101"/>
                    <a:pt x="73" y="108"/>
                  </a:cubicBezTo>
                  <a:cubicBezTo>
                    <a:pt x="64" y="116"/>
                    <a:pt x="42" y="99"/>
                    <a:pt x="24" y="71"/>
                  </a:cubicBezTo>
                  <a:cubicBezTo>
                    <a:pt x="7" y="43"/>
                    <a:pt x="0" y="15"/>
                    <a:pt x="9" y="7"/>
                  </a:cubicBezTo>
                  <a:cubicBezTo>
                    <a:pt x="18" y="0"/>
                    <a:pt x="40" y="16"/>
                    <a:pt x="57" y="44"/>
                  </a:cubicBezTo>
                  <a:close/>
                </a:path>
              </a:pathLst>
            </a:custGeom>
            <a:solidFill>
              <a:srgbClr val="DB4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3" name="Freeform 622"/>
            <p:cNvSpPr/>
            <p:nvPr/>
          </p:nvSpPr>
          <p:spPr bwMode="auto">
            <a:xfrm>
              <a:off x="4373563" y="3598863"/>
              <a:ext cx="280988" cy="404813"/>
            </a:xfrm>
            <a:custGeom>
              <a:avLst/>
              <a:gdLst>
                <a:gd name="T0" fmla="*/ 64 w 75"/>
                <a:gd name="T1" fmla="*/ 108 h 108"/>
                <a:gd name="T2" fmla="*/ 20 w 75"/>
                <a:gd name="T3" fmla="*/ 68 h 108"/>
                <a:gd name="T4" fmla="*/ 20 w 75"/>
                <a:gd name="T5" fmla="*/ 68 h 108"/>
                <a:gd name="T6" fmla="*/ 0 w 75"/>
                <a:gd name="T7" fmla="*/ 15 h 108"/>
                <a:gd name="T8" fmla="*/ 0 w 75"/>
                <a:gd name="T9" fmla="*/ 15 h 108"/>
                <a:gd name="T10" fmla="*/ 5 w 75"/>
                <a:gd name="T11" fmla="*/ 2 h 108"/>
                <a:gd name="T12" fmla="*/ 5 w 75"/>
                <a:gd name="T13" fmla="*/ 2 h 108"/>
                <a:gd name="T14" fmla="*/ 11 w 75"/>
                <a:gd name="T15" fmla="*/ 0 h 108"/>
                <a:gd name="T16" fmla="*/ 11 w 75"/>
                <a:gd name="T17" fmla="*/ 0 h 108"/>
                <a:gd name="T18" fmla="*/ 55 w 75"/>
                <a:gd name="T19" fmla="*/ 39 h 108"/>
                <a:gd name="T20" fmla="*/ 55 w 75"/>
                <a:gd name="T21" fmla="*/ 39 h 108"/>
                <a:gd name="T22" fmla="*/ 54 w 75"/>
                <a:gd name="T23" fmla="*/ 40 h 108"/>
                <a:gd name="T24" fmla="*/ 53 w 75"/>
                <a:gd name="T25" fmla="*/ 41 h 108"/>
                <a:gd name="T26" fmla="*/ 11 w 75"/>
                <a:gd name="T27" fmla="*/ 3 h 108"/>
                <a:gd name="T28" fmla="*/ 11 w 75"/>
                <a:gd name="T29" fmla="*/ 3 h 108"/>
                <a:gd name="T30" fmla="*/ 7 w 75"/>
                <a:gd name="T31" fmla="*/ 4 h 108"/>
                <a:gd name="T32" fmla="*/ 7 w 75"/>
                <a:gd name="T33" fmla="*/ 4 h 108"/>
                <a:gd name="T34" fmla="*/ 3 w 75"/>
                <a:gd name="T35" fmla="*/ 15 h 108"/>
                <a:gd name="T36" fmla="*/ 3 w 75"/>
                <a:gd name="T37" fmla="*/ 15 h 108"/>
                <a:gd name="T38" fmla="*/ 23 w 75"/>
                <a:gd name="T39" fmla="*/ 66 h 108"/>
                <a:gd name="T40" fmla="*/ 23 w 75"/>
                <a:gd name="T41" fmla="*/ 66 h 108"/>
                <a:gd name="T42" fmla="*/ 64 w 75"/>
                <a:gd name="T43" fmla="*/ 105 h 108"/>
                <a:gd name="T44" fmla="*/ 64 w 75"/>
                <a:gd name="T45" fmla="*/ 105 h 108"/>
                <a:gd name="T46" fmla="*/ 69 w 75"/>
                <a:gd name="T47" fmla="*/ 103 h 108"/>
                <a:gd name="T48" fmla="*/ 69 w 75"/>
                <a:gd name="T49" fmla="*/ 103 h 108"/>
                <a:gd name="T50" fmla="*/ 72 w 75"/>
                <a:gd name="T51" fmla="*/ 93 h 108"/>
                <a:gd name="T52" fmla="*/ 72 w 75"/>
                <a:gd name="T53" fmla="*/ 93 h 108"/>
                <a:gd name="T54" fmla="*/ 53 w 75"/>
                <a:gd name="T55" fmla="*/ 41 h 108"/>
                <a:gd name="T56" fmla="*/ 53 w 75"/>
                <a:gd name="T57" fmla="*/ 41 h 108"/>
                <a:gd name="T58" fmla="*/ 54 w 75"/>
                <a:gd name="T59" fmla="*/ 40 h 108"/>
                <a:gd name="T60" fmla="*/ 55 w 75"/>
                <a:gd name="T61" fmla="*/ 39 h 108"/>
                <a:gd name="T62" fmla="*/ 75 w 75"/>
                <a:gd name="T63" fmla="*/ 93 h 108"/>
                <a:gd name="T64" fmla="*/ 75 w 75"/>
                <a:gd name="T65" fmla="*/ 93 h 108"/>
                <a:gd name="T66" fmla="*/ 71 w 75"/>
                <a:gd name="T67" fmla="*/ 106 h 108"/>
                <a:gd name="T68" fmla="*/ 71 w 75"/>
                <a:gd name="T69" fmla="*/ 106 h 108"/>
                <a:gd name="T70" fmla="*/ 64 w 75"/>
                <a:gd name="T71" fmla="*/ 108 h 108"/>
                <a:gd name="T72" fmla="*/ 64 w 75"/>
                <a:gd name="T73" fmla="*/ 108 h 108"/>
                <a:gd name="T74" fmla="*/ 64 w 75"/>
                <a:gd name="T7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" h="108">
                  <a:moveTo>
                    <a:pt x="64" y="108"/>
                  </a:moveTo>
                  <a:cubicBezTo>
                    <a:pt x="52" y="107"/>
                    <a:pt x="35" y="92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8" y="48"/>
                    <a:pt x="0" y="28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9"/>
                    <a:pt x="2" y="5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3" y="0"/>
                    <a:pt x="40" y="16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38" y="18"/>
                    <a:pt x="2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3"/>
                    <a:pt x="8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6"/>
                    <a:pt x="3" y="10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27"/>
                    <a:pt x="10" y="47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37" y="90"/>
                    <a:pt x="55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6" y="105"/>
                    <a:pt x="67" y="104"/>
                    <a:pt x="69" y="103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71" y="102"/>
                    <a:pt x="72" y="98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80"/>
                    <a:pt x="65" y="60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68" y="59"/>
                    <a:pt x="75" y="79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8"/>
                    <a:pt x="74" y="103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69" y="107"/>
                    <a:pt x="67" y="108"/>
                    <a:pt x="64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4" y="108"/>
                    <a:pt x="64" y="108"/>
                    <a:pt x="64" y="10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4" name="Freeform 315"/>
            <p:cNvSpPr/>
            <p:nvPr/>
          </p:nvSpPr>
          <p:spPr bwMode="auto">
            <a:xfrm>
              <a:off x="5341938" y="4060825"/>
              <a:ext cx="112713" cy="184150"/>
            </a:xfrm>
            <a:custGeom>
              <a:avLst/>
              <a:gdLst>
                <a:gd name="T0" fmla="*/ 23 w 30"/>
                <a:gd name="T1" fmla="*/ 34 h 49"/>
                <a:gd name="T2" fmla="*/ 9 w 30"/>
                <a:gd name="T3" fmla="*/ 27 h 49"/>
                <a:gd name="T4" fmla="*/ 12 w 30"/>
                <a:gd name="T5" fmla="*/ 6 h 49"/>
                <a:gd name="T6" fmla="*/ 7 w 30"/>
                <a:gd name="T7" fmla="*/ 29 h 49"/>
                <a:gd name="T8" fmla="*/ 25 w 30"/>
                <a:gd name="T9" fmla="*/ 45 h 49"/>
                <a:gd name="T10" fmla="*/ 23 w 30"/>
                <a:gd name="T11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9">
                  <a:moveTo>
                    <a:pt x="23" y="34"/>
                  </a:moveTo>
                  <a:cubicBezTo>
                    <a:pt x="17" y="29"/>
                    <a:pt x="9" y="27"/>
                    <a:pt x="9" y="27"/>
                  </a:cubicBezTo>
                  <a:cubicBezTo>
                    <a:pt x="9" y="27"/>
                    <a:pt x="20" y="12"/>
                    <a:pt x="12" y="6"/>
                  </a:cubicBezTo>
                  <a:cubicBezTo>
                    <a:pt x="5" y="0"/>
                    <a:pt x="0" y="15"/>
                    <a:pt x="7" y="29"/>
                  </a:cubicBezTo>
                  <a:cubicBezTo>
                    <a:pt x="12" y="38"/>
                    <a:pt x="17" y="49"/>
                    <a:pt x="25" y="45"/>
                  </a:cubicBezTo>
                  <a:cubicBezTo>
                    <a:pt x="29" y="43"/>
                    <a:pt x="30" y="38"/>
                    <a:pt x="23" y="34"/>
                  </a:cubicBezTo>
                  <a:close/>
                </a:path>
              </a:pathLst>
            </a:custGeom>
            <a:solidFill>
              <a:srgbClr val="BFE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5" name="Freeform 316"/>
            <p:cNvSpPr>
              <a:spLocks noEditPoints="1"/>
            </p:cNvSpPr>
            <p:nvPr/>
          </p:nvSpPr>
          <p:spPr bwMode="auto">
            <a:xfrm>
              <a:off x="5349876" y="4071938"/>
              <a:ext cx="101600" cy="165100"/>
            </a:xfrm>
            <a:custGeom>
              <a:avLst/>
              <a:gdLst>
                <a:gd name="T0" fmla="*/ 4 w 27"/>
                <a:gd name="T1" fmla="*/ 26 h 44"/>
                <a:gd name="T2" fmla="*/ 0 w 27"/>
                <a:gd name="T3" fmla="*/ 12 h 44"/>
                <a:gd name="T4" fmla="*/ 0 w 27"/>
                <a:gd name="T5" fmla="*/ 12 h 44"/>
                <a:gd name="T6" fmla="*/ 7 w 27"/>
                <a:gd name="T7" fmla="*/ 0 h 44"/>
                <a:gd name="T8" fmla="*/ 7 w 27"/>
                <a:gd name="T9" fmla="*/ 0 h 44"/>
                <a:gd name="T10" fmla="*/ 11 w 27"/>
                <a:gd name="T11" fmla="*/ 2 h 44"/>
                <a:gd name="T12" fmla="*/ 11 w 27"/>
                <a:gd name="T13" fmla="*/ 2 h 44"/>
                <a:gd name="T14" fmla="*/ 14 w 27"/>
                <a:gd name="T15" fmla="*/ 9 h 44"/>
                <a:gd name="T16" fmla="*/ 14 w 27"/>
                <a:gd name="T17" fmla="*/ 9 h 44"/>
                <a:gd name="T18" fmla="*/ 9 w 27"/>
                <a:gd name="T19" fmla="*/ 23 h 44"/>
                <a:gd name="T20" fmla="*/ 9 w 27"/>
                <a:gd name="T21" fmla="*/ 23 h 44"/>
                <a:gd name="T22" fmla="*/ 22 w 27"/>
                <a:gd name="T23" fmla="*/ 29 h 44"/>
                <a:gd name="T24" fmla="*/ 22 w 27"/>
                <a:gd name="T25" fmla="*/ 29 h 44"/>
                <a:gd name="T26" fmla="*/ 21 w 27"/>
                <a:gd name="T27" fmla="*/ 31 h 44"/>
                <a:gd name="T28" fmla="*/ 20 w 27"/>
                <a:gd name="T29" fmla="*/ 32 h 44"/>
                <a:gd name="T30" fmla="*/ 7 w 27"/>
                <a:gd name="T31" fmla="*/ 25 h 44"/>
                <a:gd name="T32" fmla="*/ 7 w 27"/>
                <a:gd name="T33" fmla="*/ 25 h 44"/>
                <a:gd name="T34" fmla="*/ 20 w 27"/>
                <a:gd name="T35" fmla="*/ 41 h 44"/>
                <a:gd name="T36" fmla="*/ 20 w 27"/>
                <a:gd name="T37" fmla="*/ 41 h 44"/>
                <a:gd name="T38" fmla="*/ 22 w 27"/>
                <a:gd name="T39" fmla="*/ 41 h 44"/>
                <a:gd name="T40" fmla="*/ 22 w 27"/>
                <a:gd name="T41" fmla="*/ 41 h 44"/>
                <a:gd name="T42" fmla="*/ 24 w 27"/>
                <a:gd name="T43" fmla="*/ 38 h 44"/>
                <a:gd name="T44" fmla="*/ 24 w 27"/>
                <a:gd name="T45" fmla="*/ 38 h 44"/>
                <a:gd name="T46" fmla="*/ 20 w 27"/>
                <a:gd name="T47" fmla="*/ 32 h 44"/>
                <a:gd name="T48" fmla="*/ 20 w 27"/>
                <a:gd name="T49" fmla="*/ 32 h 44"/>
                <a:gd name="T50" fmla="*/ 21 w 27"/>
                <a:gd name="T51" fmla="*/ 31 h 44"/>
                <a:gd name="T52" fmla="*/ 22 w 27"/>
                <a:gd name="T53" fmla="*/ 29 h 44"/>
                <a:gd name="T54" fmla="*/ 27 w 27"/>
                <a:gd name="T55" fmla="*/ 38 h 44"/>
                <a:gd name="T56" fmla="*/ 27 w 27"/>
                <a:gd name="T57" fmla="*/ 38 h 44"/>
                <a:gd name="T58" fmla="*/ 24 w 27"/>
                <a:gd name="T59" fmla="*/ 43 h 44"/>
                <a:gd name="T60" fmla="*/ 24 w 27"/>
                <a:gd name="T61" fmla="*/ 43 h 44"/>
                <a:gd name="T62" fmla="*/ 20 w 27"/>
                <a:gd name="T63" fmla="*/ 44 h 44"/>
                <a:gd name="T64" fmla="*/ 20 w 27"/>
                <a:gd name="T65" fmla="*/ 44 h 44"/>
                <a:gd name="T66" fmla="*/ 4 w 27"/>
                <a:gd name="T67" fmla="*/ 26 h 44"/>
                <a:gd name="T68" fmla="*/ 5 w 27"/>
                <a:gd name="T69" fmla="*/ 5 h 44"/>
                <a:gd name="T70" fmla="*/ 3 w 27"/>
                <a:gd name="T71" fmla="*/ 12 h 44"/>
                <a:gd name="T72" fmla="*/ 3 w 27"/>
                <a:gd name="T73" fmla="*/ 12 h 44"/>
                <a:gd name="T74" fmla="*/ 6 w 27"/>
                <a:gd name="T75" fmla="*/ 23 h 44"/>
                <a:gd name="T76" fmla="*/ 6 w 27"/>
                <a:gd name="T77" fmla="*/ 23 h 44"/>
                <a:gd name="T78" fmla="*/ 6 w 27"/>
                <a:gd name="T79" fmla="*/ 23 h 44"/>
                <a:gd name="T80" fmla="*/ 6 w 27"/>
                <a:gd name="T81" fmla="*/ 23 h 44"/>
                <a:gd name="T82" fmla="*/ 11 w 27"/>
                <a:gd name="T83" fmla="*/ 9 h 44"/>
                <a:gd name="T84" fmla="*/ 11 w 27"/>
                <a:gd name="T85" fmla="*/ 9 h 44"/>
                <a:gd name="T86" fmla="*/ 9 w 27"/>
                <a:gd name="T87" fmla="*/ 4 h 44"/>
                <a:gd name="T88" fmla="*/ 9 w 27"/>
                <a:gd name="T89" fmla="*/ 4 h 44"/>
                <a:gd name="T90" fmla="*/ 7 w 27"/>
                <a:gd name="T91" fmla="*/ 3 h 44"/>
                <a:gd name="T92" fmla="*/ 7 w 27"/>
                <a:gd name="T93" fmla="*/ 3 h 44"/>
                <a:gd name="T94" fmla="*/ 7 w 27"/>
                <a:gd name="T95" fmla="*/ 3 h 44"/>
                <a:gd name="T96" fmla="*/ 7 w 27"/>
                <a:gd name="T97" fmla="*/ 3 h 44"/>
                <a:gd name="T98" fmla="*/ 5 w 27"/>
                <a:gd name="T99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" h="44">
                  <a:moveTo>
                    <a:pt x="4" y="26"/>
                  </a:moveTo>
                  <a:cubicBezTo>
                    <a:pt x="1" y="21"/>
                    <a:pt x="0" y="16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2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0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4" y="4"/>
                    <a:pt x="14" y="6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4"/>
                    <a:pt x="11" y="20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7" y="26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5" y="28"/>
                    <a:pt x="8" y="26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1" y="33"/>
                    <a:pt x="15" y="42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1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0"/>
                    <a:pt x="24" y="39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3" y="34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6" y="32"/>
                    <a:pt x="27" y="35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40"/>
                    <a:pt x="26" y="42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2" y="44"/>
                    <a:pt x="21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2" y="44"/>
                    <a:pt x="8" y="34"/>
                    <a:pt x="4" y="26"/>
                  </a:cubicBezTo>
                  <a:close/>
                  <a:moveTo>
                    <a:pt x="5" y="5"/>
                  </a:moveTo>
                  <a:cubicBezTo>
                    <a:pt x="4" y="7"/>
                    <a:pt x="3" y="9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5"/>
                    <a:pt x="4" y="19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11" y="14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7"/>
                    <a:pt x="11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6" name="Freeform 488"/>
            <p:cNvSpPr/>
            <p:nvPr/>
          </p:nvSpPr>
          <p:spPr bwMode="auto">
            <a:xfrm>
              <a:off x="6299201" y="4113213"/>
              <a:ext cx="271463" cy="123825"/>
            </a:xfrm>
            <a:custGeom>
              <a:avLst/>
              <a:gdLst>
                <a:gd name="T0" fmla="*/ 0 w 72"/>
                <a:gd name="T1" fmla="*/ 10 h 33"/>
                <a:gd name="T2" fmla="*/ 71 w 72"/>
                <a:gd name="T3" fmla="*/ 19 h 33"/>
                <a:gd name="T4" fmla="*/ 72 w 72"/>
                <a:gd name="T5" fmla="*/ 8 h 33"/>
                <a:gd name="T6" fmla="*/ 5 w 72"/>
                <a:gd name="T7" fmla="*/ 0 h 33"/>
                <a:gd name="T8" fmla="*/ 0 w 72"/>
                <a:gd name="T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3">
                  <a:moveTo>
                    <a:pt x="0" y="10"/>
                  </a:moveTo>
                  <a:cubicBezTo>
                    <a:pt x="0" y="10"/>
                    <a:pt x="34" y="33"/>
                    <a:pt x="71" y="1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36" y="26"/>
                    <a:pt x="5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7" name="Freeform 489"/>
            <p:cNvSpPr>
              <a:spLocks noEditPoints="1"/>
            </p:cNvSpPr>
            <p:nvPr/>
          </p:nvSpPr>
          <p:spPr bwMode="auto">
            <a:xfrm>
              <a:off x="6292851" y="4108451"/>
              <a:ext cx="285750" cy="98425"/>
            </a:xfrm>
            <a:custGeom>
              <a:avLst/>
              <a:gdLst>
                <a:gd name="T0" fmla="*/ 1 w 76"/>
                <a:gd name="T1" fmla="*/ 12 h 26"/>
                <a:gd name="T2" fmla="*/ 1 w 76"/>
                <a:gd name="T3" fmla="*/ 10 h 26"/>
                <a:gd name="T4" fmla="*/ 1 w 76"/>
                <a:gd name="T5" fmla="*/ 10 h 26"/>
                <a:gd name="T6" fmla="*/ 6 w 76"/>
                <a:gd name="T7" fmla="*/ 1 h 26"/>
                <a:gd name="T8" fmla="*/ 7 w 76"/>
                <a:gd name="T9" fmla="*/ 0 h 26"/>
                <a:gd name="T10" fmla="*/ 7 w 76"/>
                <a:gd name="T11" fmla="*/ 0 h 26"/>
                <a:gd name="T12" fmla="*/ 8 w 76"/>
                <a:gd name="T13" fmla="*/ 0 h 26"/>
                <a:gd name="T14" fmla="*/ 8 w 76"/>
                <a:gd name="T15" fmla="*/ 0 h 26"/>
                <a:gd name="T16" fmla="*/ 46 w 76"/>
                <a:gd name="T17" fmla="*/ 14 h 26"/>
                <a:gd name="T18" fmla="*/ 46 w 76"/>
                <a:gd name="T19" fmla="*/ 14 h 26"/>
                <a:gd name="T20" fmla="*/ 73 w 76"/>
                <a:gd name="T21" fmla="*/ 8 h 26"/>
                <a:gd name="T22" fmla="*/ 73 w 76"/>
                <a:gd name="T23" fmla="*/ 8 h 26"/>
                <a:gd name="T24" fmla="*/ 75 w 76"/>
                <a:gd name="T25" fmla="*/ 8 h 26"/>
                <a:gd name="T26" fmla="*/ 75 w 76"/>
                <a:gd name="T27" fmla="*/ 8 h 26"/>
                <a:gd name="T28" fmla="*/ 76 w 76"/>
                <a:gd name="T29" fmla="*/ 9 h 26"/>
                <a:gd name="T30" fmla="*/ 76 w 76"/>
                <a:gd name="T31" fmla="*/ 9 h 26"/>
                <a:gd name="T32" fmla="*/ 74 w 76"/>
                <a:gd name="T33" fmla="*/ 21 h 26"/>
                <a:gd name="T34" fmla="*/ 73 w 76"/>
                <a:gd name="T35" fmla="*/ 22 h 26"/>
                <a:gd name="T36" fmla="*/ 73 w 76"/>
                <a:gd name="T37" fmla="*/ 22 h 26"/>
                <a:gd name="T38" fmla="*/ 48 w 76"/>
                <a:gd name="T39" fmla="*/ 26 h 26"/>
                <a:gd name="T40" fmla="*/ 48 w 76"/>
                <a:gd name="T41" fmla="*/ 26 h 26"/>
                <a:gd name="T42" fmla="*/ 1 w 76"/>
                <a:gd name="T43" fmla="*/ 12 h 26"/>
                <a:gd name="T44" fmla="*/ 16 w 76"/>
                <a:gd name="T45" fmla="*/ 16 h 26"/>
                <a:gd name="T46" fmla="*/ 48 w 76"/>
                <a:gd name="T47" fmla="*/ 23 h 26"/>
                <a:gd name="T48" fmla="*/ 48 w 76"/>
                <a:gd name="T49" fmla="*/ 23 h 26"/>
                <a:gd name="T50" fmla="*/ 71 w 76"/>
                <a:gd name="T51" fmla="*/ 19 h 26"/>
                <a:gd name="T52" fmla="*/ 71 w 76"/>
                <a:gd name="T53" fmla="*/ 19 h 26"/>
                <a:gd name="T54" fmla="*/ 72 w 76"/>
                <a:gd name="T55" fmla="*/ 12 h 26"/>
                <a:gd name="T56" fmla="*/ 46 w 76"/>
                <a:gd name="T57" fmla="*/ 17 h 26"/>
                <a:gd name="T58" fmla="*/ 46 w 76"/>
                <a:gd name="T59" fmla="*/ 17 h 26"/>
                <a:gd name="T60" fmla="*/ 8 w 76"/>
                <a:gd name="T61" fmla="*/ 4 h 26"/>
                <a:gd name="T62" fmla="*/ 8 w 76"/>
                <a:gd name="T63" fmla="*/ 4 h 26"/>
                <a:gd name="T64" fmla="*/ 4 w 76"/>
                <a:gd name="T65" fmla="*/ 10 h 26"/>
                <a:gd name="T66" fmla="*/ 16 w 76"/>
                <a:gd name="T6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26">
                  <a:moveTo>
                    <a:pt x="1" y="12"/>
                  </a:moveTo>
                  <a:cubicBezTo>
                    <a:pt x="1" y="11"/>
                    <a:pt x="0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11"/>
                    <a:pt x="34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62" y="14"/>
                    <a:pt x="73" y="8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4" y="8"/>
                    <a:pt x="74" y="8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8"/>
                    <a:pt x="76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2"/>
                    <a:pt x="73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65" y="25"/>
                    <a:pt x="56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22" y="26"/>
                    <a:pt x="1" y="12"/>
                    <a:pt x="1" y="12"/>
                  </a:cubicBezTo>
                  <a:close/>
                  <a:moveTo>
                    <a:pt x="16" y="16"/>
                  </a:moveTo>
                  <a:cubicBezTo>
                    <a:pt x="24" y="20"/>
                    <a:pt x="36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56" y="23"/>
                    <a:pt x="63" y="22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68" y="13"/>
                    <a:pt x="58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34" y="17"/>
                    <a:pt x="20" y="1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1"/>
                    <a:pt x="10" y="14"/>
                    <a:pt x="16" y="16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8" name="Freeform 490"/>
            <p:cNvSpPr/>
            <p:nvPr/>
          </p:nvSpPr>
          <p:spPr bwMode="auto">
            <a:xfrm>
              <a:off x="6562726" y="4124326"/>
              <a:ext cx="57150" cy="142875"/>
            </a:xfrm>
            <a:custGeom>
              <a:avLst/>
              <a:gdLst>
                <a:gd name="T0" fmla="*/ 0 w 15"/>
                <a:gd name="T1" fmla="*/ 16 h 38"/>
                <a:gd name="T2" fmla="*/ 12 w 15"/>
                <a:gd name="T3" fmla="*/ 30 h 38"/>
                <a:gd name="T4" fmla="*/ 10 w 15"/>
                <a:gd name="T5" fmla="*/ 2 h 38"/>
                <a:gd name="T6" fmla="*/ 1 w 15"/>
                <a:gd name="T7" fmla="*/ 5 h 38"/>
                <a:gd name="T8" fmla="*/ 0 w 15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8">
                  <a:moveTo>
                    <a:pt x="0" y="16"/>
                  </a:moveTo>
                  <a:cubicBezTo>
                    <a:pt x="0" y="16"/>
                    <a:pt x="8" y="38"/>
                    <a:pt x="12" y="30"/>
                  </a:cubicBezTo>
                  <a:cubicBezTo>
                    <a:pt x="15" y="25"/>
                    <a:pt x="15" y="3"/>
                    <a:pt x="10" y="2"/>
                  </a:cubicBezTo>
                  <a:cubicBezTo>
                    <a:pt x="4" y="0"/>
                    <a:pt x="1" y="5"/>
                    <a:pt x="1" y="5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69" name="Freeform 491"/>
            <p:cNvSpPr>
              <a:spLocks noEditPoints="1"/>
            </p:cNvSpPr>
            <p:nvPr/>
          </p:nvSpPr>
          <p:spPr bwMode="auto">
            <a:xfrm>
              <a:off x="6559551" y="4124326"/>
              <a:ext cx="63500" cy="123825"/>
            </a:xfrm>
            <a:custGeom>
              <a:avLst/>
              <a:gdLst>
                <a:gd name="T0" fmla="*/ 3 w 17"/>
                <a:gd name="T1" fmla="*/ 25 h 33"/>
                <a:gd name="T2" fmla="*/ 0 w 17"/>
                <a:gd name="T3" fmla="*/ 17 h 33"/>
                <a:gd name="T4" fmla="*/ 0 w 17"/>
                <a:gd name="T5" fmla="*/ 17 h 33"/>
                <a:gd name="T6" fmla="*/ 0 w 17"/>
                <a:gd name="T7" fmla="*/ 16 h 33"/>
                <a:gd name="T8" fmla="*/ 0 w 17"/>
                <a:gd name="T9" fmla="*/ 5 h 33"/>
                <a:gd name="T10" fmla="*/ 1 w 17"/>
                <a:gd name="T11" fmla="*/ 5 h 33"/>
                <a:gd name="T12" fmla="*/ 8 w 17"/>
                <a:gd name="T13" fmla="*/ 0 h 33"/>
                <a:gd name="T14" fmla="*/ 8 w 17"/>
                <a:gd name="T15" fmla="*/ 0 h 33"/>
                <a:gd name="T16" fmla="*/ 11 w 17"/>
                <a:gd name="T17" fmla="*/ 0 h 33"/>
                <a:gd name="T18" fmla="*/ 11 w 17"/>
                <a:gd name="T19" fmla="*/ 0 h 33"/>
                <a:gd name="T20" fmla="*/ 15 w 17"/>
                <a:gd name="T21" fmla="*/ 7 h 33"/>
                <a:gd name="T22" fmla="*/ 15 w 17"/>
                <a:gd name="T23" fmla="*/ 7 h 33"/>
                <a:gd name="T24" fmla="*/ 17 w 17"/>
                <a:gd name="T25" fmla="*/ 18 h 33"/>
                <a:gd name="T26" fmla="*/ 17 w 17"/>
                <a:gd name="T27" fmla="*/ 18 h 33"/>
                <a:gd name="T28" fmla="*/ 15 w 17"/>
                <a:gd name="T29" fmla="*/ 31 h 33"/>
                <a:gd name="T30" fmla="*/ 15 w 17"/>
                <a:gd name="T31" fmla="*/ 31 h 33"/>
                <a:gd name="T32" fmla="*/ 11 w 17"/>
                <a:gd name="T33" fmla="*/ 33 h 33"/>
                <a:gd name="T34" fmla="*/ 11 w 17"/>
                <a:gd name="T35" fmla="*/ 33 h 33"/>
                <a:gd name="T36" fmla="*/ 3 w 17"/>
                <a:gd name="T37" fmla="*/ 25 h 33"/>
                <a:gd name="T38" fmla="*/ 9 w 17"/>
                <a:gd name="T39" fmla="*/ 28 h 33"/>
                <a:gd name="T40" fmla="*/ 11 w 17"/>
                <a:gd name="T41" fmla="*/ 30 h 33"/>
                <a:gd name="T42" fmla="*/ 11 w 17"/>
                <a:gd name="T43" fmla="*/ 30 h 33"/>
                <a:gd name="T44" fmla="*/ 12 w 17"/>
                <a:gd name="T45" fmla="*/ 29 h 33"/>
                <a:gd name="T46" fmla="*/ 12 w 17"/>
                <a:gd name="T47" fmla="*/ 29 h 33"/>
                <a:gd name="T48" fmla="*/ 14 w 17"/>
                <a:gd name="T49" fmla="*/ 18 h 33"/>
                <a:gd name="T50" fmla="*/ 14 w 17"/>
                <a:gd name="T51" fmla="*/ 18 h 33"/>
                <a:gd name="T52" fmla="*/ 13 w 17"/>
                <a:gd name="T53" fmla="*/ 8 h 33"/>
                <a:gd name="T54" fmla="*/ 13 w 17"/>
                <a:gd name="T55" fmla="*/ 8 h 33"/>
                <a:gd name="T56" fmla="*/ 10 w 17"/>
                <a:gd name="T57" fmla="*/ 3 h 33"/>
                <a:gd name="T58" fmla="*/ 10 w 17"/>
                <a:gd name="T59" fmla="*/ 3 h 33"/>
                <a:gd name="T60" fmla="*/ 8 w 17"/>
                <a:gd name="T61" fmla="*/ 3 h 33"/>
                <a:gd name="T62" fmla="*/ 8 w 17"/>
                <a:gd name="T63" fmla="*/ 3 h 33"/>
                <a:gd name="T64" fmla="*/ 4 w 17"/>
                <a:gd name="T65" fmla="*/ 5 h 33"/>
                <a:gd name="T66" fmla="*/ 4 w 17"/>
                <a:gd name="T67" fmla="*/ 5 h 33"/>
                <a:gd name="T68" fmla="*/ 3 w 17"/>
                <a:gd name="T69" fmla="*/ 6 h 33"/>
                <a:gd name="T70" fmla="*/ 3 w 17"/>
                <a:gd name="T71" fmla="*/ 6 h 33"/>
                <a:gd name="T72" fmla="*/ 3 w 17"/>
                <a:gd name="T73" fmla="*/ 16 h 33"/>
                <a:gd name="T74" fmla="*/ 9 w 17"/>
                <a:gd name="T75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33">
                  <a:moveTo>
                    <a:pt x="3" y="25"/>
                  </a:moveTo>
                  <a:cubicBezTo>
                    <a:pt x="1" y="21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1"/>
                    <a:pt x="15" y="4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10"/>
                    <a:pt x="17" y="14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23"/>
                    <a:pt x="16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2"/>
                    <a:pt x="13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7" y="33"/>
                    <a:pt x="6" y="29"/>
                    <a:pt x="3" y="25"/>
                  </a:cubicBezTo>
                  <a:close/>
                  <a:moveTo>
                    <a:pt x="9" y="28"/>
                  </a:move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2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4" y="23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5"/>
                    <a:pt x="13" y="11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5"/>
                    <a:pt x="11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6" y="25"/>
                    <a:pt x="9" y="28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0" name="Freeform 492"/>
            <p:cNvSpPr/>
            <p:nvPr/>
          </p:nvSpPr>
          <p:spPr bwMode="auto">
            <a:xfrm>
              <a:off x="6532564" y="4198938"/>
              <a:ext cx="49213" cy="41275"/>
            </a:xfrm>
            <a:custGeom>
              <a:avLst/>
              <a:gdLst>
                <a:gd name="T0" fmla="*/ 7 w 13"/>
                <a:gd name="T1" fmla="*/ 0 h 11"/>
                <a:gd name="T2" fmla="*/ 1 w 13"/>
                <a:gd name="T3" fmla="*/ 6 h 11"/>
                <a:gd name="T4" fmla="*/ 12 w 13"/>
                <a:gd name="T5" fmla="*/ 9 h 11"/>
                <a:gd name="T6" fmla="*/ 7 w 1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7" y="0"/>
                    <a:pt x="1" y="2"/>
                    <a:pt x="1" y="6"/>
                  </a:cubicBezTo>
                  <a:cubicBezTo>
                    <a:pt x="0" y="10"/>
                    <a:pt x="11" y="11"/>
                    <a:pt x="12" y="9"/>
                  </a:cubicBezTo>
                  <a:cubicBezTo>
                    <a:pt x="13" y="7"/>
                    <a:pt x="13" y="2"/>
                    <a:pt x="7" y="0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1" name="Freeform 493"/>
            <p:cNvSpPr>
              <a:spLocks noEditPoints="1"/>
            </p:cNvSpPr>
            <p:nvPr/>
          </p:nvSpPr>
          <p:spPr bwMode="auto">
            <a:xfrm>
              <a:off x="6529389" y="4195763"/>
              <a:ext cx="55563" cy="49213"/>
            </a:xfrm>
            <a:custGeom>
              <a:avLst/>
              <a:gdLst>
                <a:gd name="T0" fmla="*/ 0 w 15"/>
                <a:gd name="T1" fmla="*/ 7 h 13"/>
                <a:gd name="T2" fmla="*/ 0 w 15"/>
                <a:gd name="T3" fmla="*/ 7 h 13"/>
                <a:gd name="T4" fmla="*/ 0 w 15"/>
                <a:gd name="T5" fmla="*/ 7 h 13"/>
                <a:gd name="T6" fmla="*/ 8 w 15"/>
                <a:gd name="T7" fmla="*/ 0 h 13"/>
                <a:gd name="T8" fmla="*/ 8 w 15"/>
                <a:gd name="T9" fmla="*/ 0 h 13"/>
                <a:gd name="T10" fmla="*/ 9 w 15"/>
                <a:gd name="T11" fmla="*/ 0 h 13"/>
                <a:gd name="T12" fmla="*/ 15 w 15"/>
                <a:gd name="T13" fmla="*/ 8 h 13"/>
                <a:gd name="T14" fmla="*/ 15 w 15"/>
                <a:gd name="T15" fmla="*/ 8 h 13"/>
                <a:gd name="T16" fmla="*/ 14 w 15"/>
                <a:gd name="T17" fmla="*/ 10 h 13"/>
                <a:gd name="T18" fmla="*/ 14 w 15"/>
                <a:gd name="T19" fmla="*/ 10 h 13"/>
                <a:gd name="T20" fmla="*/ 9 w 15"/>
                <a:gd name="T21" fmla="*/ 13 h 13"/>
                <a:gd name="T22" fmla="*/ 9 w 15"/>
                <a:gd name="T23" fmla="*/ 13 h 13"/>
                <a:gd name="T24" fmla="*/ 0 w 15"/>
                <a:gd name="T25" fmla="*/ 7 h 13"/>
                <a:gd name="T26" fmla="*/ 11 w 15"/>
                <a:gd name="T27" fmla="*/ 9 h 13"/>
                <a:gd name="T28" fmla="*/ 11 w 15"/>
                <a:gd name="T29" fmla="*/ 9 h 13"/>
                <a:gd name="T30" fmla="*/ 12 w 15"/>
                <a:gd name="T31" fmla="*/ 8 h 13"/>
                <a:gd name="T32" fmla="*/ 12 w 15"/>
                <a:gd name="T33" fmla="*/ 8 h 13"/>
                <a:gd name="T34" fmla="*/ 8 w 15"/>
                <a:gd name="T35" fmla="*/ 3 h 13"/>
                <a:gd name="T36" fmla="*/ 8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3 w 15"/>
                <a:gd name="T43" fmla="*/ 7 h 13"/>
                <a:gd name="T44" fmla="*/ 5 w 15"/>
                <a:gd name="T45" fmla="*/ 9 h 13"/>
                <a:gd name="T46" fmla="*/ 5 w 15"/>
                <a:gd name="T47" fmla="*/ 9 h 13"/>
                <a:gd name="T48" fmla="*/ 9 w 15"/>
                <a:gd name="T49" fmla="*/ 10 h 13"/>
                <a:gd name="T50" fmla="*/ 9 w 15"/>
                <a:gd name="T51" fmla="*/ 10 h 13"/>
                <a:gd name="T52" fmla="*/ 11 w 15"/>
                <a:gd name="T53" fmla="*/ 9 h 13"/>
                <a:gd name="T54" fmla="*/ 8 w 15"/>
                <a:gd name="T55" fmla="*/ 3 h 13"/>
                <a:gd name="T56" fmla="*/ 8 w 15"/>
                <a:gd name="T57" fmla="*/ 1 h 13"/>
                <a:gd name="T58" fmla="*/ 8 w 15"/>
                <a:gd name="T5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" h="13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1"/>
                    <a:pt x="15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2"/>
                    <a:pt x="11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3"/>
                    <a:pt x="1" y="11"/>
                    <a:pt x="0" y="7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6"/>
                    <a:pt x="11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3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1" y="9"/>
                    <a:pt x="11" y="9"/>
                  </a:cubicBezTo>
                  <a:close/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2" name="Freeform 494"/>
            <p:cNvSpPr/>
            <p:nvPr/>
          </p:nvSpPr>
          <p:spPr bwMode="auto">
            <a:xfrm>
              <a:off x="6543676" y="4160838"/>
              <a:ext cx="52388" cy="53975"/>
            </a:xfrm>
            <a:custGeom>
              <a:avLst/>
              <a:gdLst>
                <a:gd name="T0" fmla="*/ 3 w 14"/>
                <a:gd name="T1" fmla="*/ 11 h 14"/>
                <a:gd name="T2" fmla="*/ 2 w 14"/>
                <a:gd name="T3" fmla="*/ 3 h 14"/>
                <a:gd name="T4" fmla="*/ 13 w 14"/>
                <a:gd name="T5" fmla="*/ 7 h 14"/>
                <a:gd name="T6" fmla="*/ 3 w 14"/>
                <a:gd name="T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3" y="11"/>
                  </a:moveTo>
                  <a:cubicBezTo>
                    <a:pt x="3" y="11"/>
                    <a:pt x="0" y="6"/>
                    <a:pt x="2" y="3"/>
                  </a:cubicBezTo>
                  <a:cubicBezTo>
                    <a:pt x="4" y="0"/>
                    <a:pt x="14" y="5"/>
                    <a:pt x="13" y="7"/>
                  </a:cubicBezTo>
                  <a:cubicBezTo>
                    <a:pt x="12" y="10"/>
                    <a:pt x="9" y="14"/>
                    <a:pt x="3" y="11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3" name="Freeform 495"/>
            <p:cNvSpPr>
              <a:spLocks noEditPoints="1"/>
            </p:cNvSpPr>
            <p:nvPr/>
          </p:nvSpPr>
          <p:spPr bwMode="auto">
            <a:xfrm>
              <a:off x="6543676" y="4160838"/>
              <a:ext cx="52388" cy="49213"/>
            </a:xfrm>
            <a:custGeom>
              <a:avLst/>
              <a:gdLst>
                <a:gd name="T0" fmla="*/ 3 w 14"/>
                <a:gd name="T1" fmla="*/ 12 h 13"/>
                <a:gd name="T2" fmla="*/ 3 w 14"/>
                <a:gd name="T3" fmla="*/ 11 h 13"/>
                <a:gd name="T4" fmla="*/ 5 w 14"/>
                <a:gd name="T5" fmla="*/ 10 h 13"/>
                <a:gd name="T6" fmla="*/ 3 w 14"/>
                <a:gd name="T7" fmla="*/ 11 h 13"/>
                <a:gd name="T8" fmla="*/ 3 w 14"/>
                <a:gd name="T9" fmla="*/ 12 h 13"/>
                <a:gd name="T10" fmla="*/ 2 w 14"/>
                <a:gd name="T11" fmla="*/ 11 h 13"/>
                <a:gd name="T12" fmla="*/ 0 w 14"/>
                <a:gd name="T13" fmla="*/ 5 h 13"/>
                <a:gd name="T14" fmla="*/ 0 w 14"/>
                <a:gd name="T15" fmla="*/ 5 h 13"/>
                <a:gd name="T16" fmla="*/ 1 w 14"/>
                <a:gd name="T17" fmla="*/ 2 h 13"/>
                <a:gd name="T18" fmla="*/ 1 w 14"/>
                <a:gd name="T19" fmla="*/ 2 h 13"/>
                <a:gd name="T20" fmla="*/ 4 w 14"/>
                <a:gd name="T21" fmla="*/ 0 h 13"/>
                <a:gd name="T22" fmla="*/ 4 w 14"/>
                <a:gd name="T23" fmla="*/ 0 h 13"/>
                <a:gd name="T24" fmla="*/ 10 w 14"/>
                <a:gd name="T25" fmla="*/ 2 h 13"/>
                <a:gd name="T26" fmla="*/ 10 w 14"/>
                <a:gd name="T27" fmla="*/ 2 h 13"/>
                <a:gd name="T28" fmla="*/ 14 w 14"/>
                <a:gd name="T29" fmla="*/ 7 h 13"/>
                <a:gd name="T30" fmla="*/ 14 w 14"/>
                <a:gd name="T31" fmla="*/ 7 h 13"/>
                <a:gd name="T32" fmla="*/ 14 w 14"/>
                <a:gd name="T33" fmla="*/ 8 h 13"/>
                <a:gd name="T34" fmla="*/ 14 w 14"/>
                <a:gd name="T35" fmla="*/ 8 h 13"/>
                <a:gd name="T36" fmla="*/ 7 w 14"/>
                <a:gd name="T37" fmla="*/ 13 h 13"/>
                <a:gd name="T38" fmla="*/ 7 w 14"/>
                <a:gd name="T39" fmla="*/ 13 h 13"/>
                <a:gd name="T40" fmla="*/ 3 w 14"/>
                <a:gd name="T41" fmla="*/ 12 h 13"/>
                <a:gd name="T42" fmla="*/ 7 w 14"/>
                <a:gd name="T43" fmla="*/ 10 h 13"/>
                <a:gd name="T44" fmla="*/ 11 w 14"/>
                <a:gd name="T45" fmla="*/ 7 h 13"/>
                <a:gd name="T46" fmla="*/ 11 w 14"/>
                <a:gd name="T47" fmla="*/ 7 h 13"/>
                <a:gd name="T48" fmla="*/ 11 w 14"/>
                <a:gd name="T49" fmla="*/ 6 h 13"/>
                <a:gd name="T50" fmla="*/ 11 w 14"/>
                <a:gd name="T51" fmla="*/ 6 h 13"/>
                <a:gd name="T52" fmla="*/ 9 w 14"/>
                <a:gd name="T53" fmla="*/ 5 h 13"/>
                <a:gd name="T54" fmla="*/ 9 w 14"/>
                <a:gd name="T55" fmla="*/ 5 h 13"/>
                <a:gd name="T56" fmla="*/ 4 w 14"/>
                <a:gd name="T57" fmla="*/ 3 h 13"/>
                <a:gd name="T58" fmla="*/ 4 w 14"/>
                <a:gd name="T59" fmla="*/ 3 h 13"/>
                <a:gd name="T60" fmla="*/ 3 w 14"/>
                <a:gd name="T61" fmla="*/ 4 h 13"/>
                <a:gd name="T62" fmla="*/ 3 w 14"/>
                <a:gd name="T63" fmla="*/ 4 h 13"/>
                <a:gd name="T64" fmla="*/ 3 w 14"/>
                <a:gd name="T65" fmla="*/ 5 h 13"/>
                <a:gd name="T66" fmla="*/ 3 w 14"/>
                <a:gd name="T67" fmla="*/ 5 h 13"/>
                <a:gd name="T68" fmla="*/ 4 w 14"/>
                <a:gd name="T69" fmla="*/ 9 h 13"/>
                <a:gd name="T70" fmla="*/ 4 w 14"/>
                <a:gd name="T71" fmla="*/ 9 h 13"/>
                <a:gd name="T72" fmla="*/ 7 w 14"/>
                <a:gd name="T7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13">
                  <a:moveTo>
                    <a:pt x="3" y="12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9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3"/>
                    <a:pt x="14" y="5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4" y="13"/>
                    <a:pt x="3" y="12"/>
                  </a:cubicBezTo>
                  <a:close/>
                  <a:moveTo>
                    <a:pt x="7" y="10"/>
                  </a:moveTo>
                  <a:cubicBezTo>
                    <a:pt x="9" y="10"/>
                    <a:pt x="10" y="9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10"/>
                    <a:pt x="7" y="10"/>
                    <a:pt x="7" y="10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4" name="Freeform 496"/>
            <p:cNvSpPr/>
            <p:nvPr/>
          </p:nvSpPr>
          <p:spPr bwMode="auto">
            <a:xfrm>
              <a:off x="6348414" y="4067176"/>
              <a:ext cx="173038" cy="236538"/>
            </a:xfrm>
            <a:custGeom>
              <a:avLst/>
              <a:gdLst>
                <a:gd name="T0" fmla="*/ 0 w 46"/>
                <a:gd name="T1" fmla="*/ 2 h 63"/>
                <a:gd name="T2" fmla="*/ 37 w 46"/>
                <a:gd name="T3" fmla="*/ 63 h 63"/>
                <a:gd name="T4" fmla="*/ 46 w 46"/>
                <a:gd name="T5" fmla="*/ 57 h 63"/>
                <a:gd name="T6" fmla="*/ 10 w 46"/>
                <a:gd name="T7" fmla="*/ 0 h 63"/>
                <a:gd name="T8" fmla="*/ 0 w 46"/>
                <a:gd name="T9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3">
                  <a:moveTo>
                    <a:pt x="0" y="2"/>
                  </a:moveTo>
                  <a:cubicBezTo>
                    <a:pt x="0" y="2"/>
                    <a:pt x="3" y="44"/>
                    <a:pt x="37" y="63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57"/>
                    <a:pt x="10" y="40"/>
                    <a:pt x="1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E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5" name="Freeform 497"/>
            <p:cNvSpPr>
              <a:spLocks noEditPoints="1"/>
            </p:cNvSpPr>
            <p:nvPr/>
          </p:nvSpPr>
          <p:spPr bwMode="auto">
            <a:xfrm>
              <a:off x="6340476" y="4060826"/>
              <a:ext cx="188913" cy="247650"/>
            </a:xfrm>
            <a:custGeom>
              <a:avLst/>
              <a:gdLst>
                <a:gd name="T0" fmla="*/ 38 w 50"/>
                <a:gd name="T1" fmla="*/ 66 h 66"/>
                <a:gd name="T2" fmla="*/ 0 w 50"/>
                <a:gd name="T3" fmla="*/ 4 h 66"/>
                <a:gd name="T4" fmla="*/ 0 w 50"/>
                <a:gd name="T5" fmla="*/ 4 h 66"/>
                <a:gd name="T6" fmla="*/ 1 w 50"/>
                <a:gd name="T7" fmla="*/ 3 h 66"/>
                <a:gd name="T8" fmla="*/ 1 w 50"/>
                <a:gd name="T9" fmla="*/ 3 h 66"/>
                <a:gd name="T10" fmla="*/ 12 w 50"/>
                <a:gd name="T11" fmla="*/ 1 h 66"/>
                <a:gd name="T12" fmla="*/ 13 w 50"/>
                <a:gd name="T13" fmla="*/ 1 h 66"/>
                <a:gd name="T14" fmla="*/ 13 w 50"/>
                <a:gd name="T15" fmla="*/ 1 h 66"/>
                <a:gd name="T16" fmla="*/ 14 w 50"/>
                <a:gd name="T17" fmla="*/ 2 h 66"/>
                <a:gd name="T18" fmla="*/ 14 w 50"/>
                <a:gd name="T19" fmla="*/ 2 h 66"/>
                <a:gd name="T20" fmla="*/ 14 w 50"/>
                <a:gd name="T21" fmla="*/ 3 h 66"/>
                <a:gd name="T22" fmla="*/ 14 w 50"/>
                <a:gd name="T23" fmla="*/ 3 h 66"/>
                <a:gd name="T24" fmla="*/ 31 w 50"/>
                <a:gd name="T25" fmla="*/ 45 h 66"/>
                <a:gd name="T26" fmla="*/ 31 w 50"/>
                <a:gd name="T27" fmla="*/ 45 h 66"/>
                <a:gd name="T28" fmla="*/ 49 w 50"/>
                <a:gd name="T29" fmla="*/ 58 h 66"/>
                <a:gd name="T30" fmla="*/ 49 w 50"/>
                <a:gd name="T31" fmla="*/ 58 h 66"/>
                <a:gd name="T32" fmla="*/ 50 w 50"/>
                <a:gd name="T33" fmla="*/ 59 h 66"/>
                <a:gd name="T34" fmla="*/ 50 w 50"/>
                <a:gd name="T35" fmla="*/ 59 h 66"/>
                <a:gd name="T36" fmla="*/ 49 w 50"/>
                <a:gd name="T37" fmla="*/ 60 h 66"/>
                <a:gd name="T38" fmla="*/ 49 w 50"/>
                <a:gd name="T39" fmla="*/ 60 h 66"/>
                <a:gd name="T40" fmla="*/ 39 w 50"/>
                <a:gd name="T41" fmla="*/ 66 h 66"/>
                <a:gd name="T42" fmla="*/ 39 w 50"/>
                <a:gd name="T43" fmla="*/ 66 h 66"/>
                <a:gd name="T44" fmla="*/ 39 w 50"/>
                <a:gd name="T45" fmla="*/ 66 h 66"/>
                <a:gd name="T46" fmla="*/ 38 w 50"/>
                <a:gd name="T47" fmla="*/ 66 h 66"/>
                <a:gd name="T48" fmla="*/ 9 w 50"/>
                <a:gd name="T49" fmla="*/ 27 h 66"/>
                <a:gd name="T50" fmla="*/ 39 w 50"/>
                <a:gd name="T51" fmla="*/ 63 h 66"/>
                <a:gd name="T52" fmla="*/ 39 w 50"/>
                <a:gd name="T53" fmla="*/ 63 h 66"/>
                <a:gd name="T54" fmla="*/ 45 w 50"/>
                <a:gd name="T55" fmla="*/ 59 h 66"/>
                <a:gd name="T56" fmla="*/ 11 w 50"/>
                <a:gd name="T57" fmla="*/ 4 h 66"/>
                <a:gd name="T58" fmla="*/ 11 w 50"/>
                <a:gd name="T59" fmla="*/ 4 h 66"/>
                <a:gd name="T60" fmla="*/ 3 w 50"/>
                <a:gd name="T61" fmla="*/ 5 h 66"/>
                <a:gd name="T62" fmla="*/ 9 w 50"/>
                <a:gd name="T63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" h="66">
                  <a:moveTo>
                    <a:pt x="38" y="66"/>
                  </a:moveTo>
                  <a:cubicBezTo>
                    <a:pt x="3" y="46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2"/>
                    <a:pt x="22" y="36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40" y="54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50" y="58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59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8" y="66"/>
                    <a:pt x="38" y="66"/>
                    <a:pt x="38" y="66"/>
                  </a:cubicBezTo>
                  <a:close/>
                  <a:moveTo>
                    <a:pt x="9" y="27"/>
                  </a:moveTo>
                  <a:cubicBezTo>
                    <a:pt x="14" y="39"/>
                    <a:pt x="23" y="54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37" y="55"/>
                    <a:pt x="11" y="37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8"/>
                    <a:pt x="5" y="17"/>
                    <a:pt x="9" y="27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6" name="Freeform 498"/>
            <p:cNvSpPr/>
            <p:nvPr/>
          </p:nvSpPr>
          <p:spPr bwMode="auto">
            <a:xfrm>
              <a:off x="6438901" y="4273551"/>
              <a:ext cx="120650" cy="106363"/>
            </a:xfrm>
            <a:custGeom>
              <a:avLst/>
              <a:gdLst>
                <a:gd name="T0" fmla="*/ 13 w 32"/>
                <a:gd name="T1" fmla="*/ 8 h 28"/>
                <a:gd name="T2" fmla="*/ 10 w 32"/>
                <a:gd name="T3" fmla="*/ 26 h 28"/>
                <a:gd name="T4" fmla="*/ 29 w 32"/>
                <a:gd name="T5" fmla="*/ 6 h 28"/>
                <a:gd name="T6" fmla="*/ 21 w 32"/>
                <a:gd name="T7" fmla="*/ 1 h 28"/>
                <a:gd name="T8" fmla="*/ 13 w 32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8">
                  <a:moveTo>
                    <a:pt x="13" y="8"/>
                  </a:moveTo>
                  <a:cubicBezTo>
                    <a:pt x="13" y="8"/>
                    <a:pt x="0" y="28"/>
                    <a:pt x="10" y="26"/>
                  </a:cubicBezTo>
                  <a:cubicBezTo>
                    <a:pt x="15" y="24"/>
                    <a:pt x="32" y="11"/>
                    <a:pt x="29" y="6"/>
                  </a:cubicBezTo>
                  <a:cubicBezTo>
                    <a:pt x="27" y="0"/>
                    <a:pt x="21" y="1"/>
                    <a:pt x="21" y="1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C2E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7" name="Freeform 499"/>
            <p:cNvSpPr>
              <a:spLocks noEditPoints="1"/>
            </p:cNvSpPr>
            <p:nvPr/>
          </p:nvSpPr>
          <p:spPr bwMode="auto">
            <a:xfrm>
              <a:off x="6457951" y="4273551"/>
              <a:ext cx="96838" cy="101600"/>
            </a:xfrm>
            <a:custGeom>
              <a:avLst/>
              <a:gdLst>
                <a:gd name="T0" fmla="*/ 0 w 26"/>
                <a:gd name="T1" fmla="*/ 26 h 27"/>
                <a:gd name="T2" fmla="*/ 0 w 26"/>
                <a:gd name="T3" fmla="*/ 23 h 27"/>
                <a:gd name="T4" fmla="*/ 0 w 26"/>
                <a:gd name="T5" fmla="*/ 23 h 27"/>
                <a:gd name="T6" fmla="*/ 7 w 26"/>
                <a:gd name="T7" fmla="*/ 7 h 27"/>
                <a:gd name="T8" fmla="*/ 7 w 26"/>
                <a:gd name="T9" fmla="*/ 7 h 27"/>
                <a:gd name="T10" fmla="*/ 7 w 26"/>
                <a:gd name="T11" fmla="*/ 6 h 27"/>
                <a:gd name="T12" fmla="*/ 15 w 26"/>
                <a:gd name="T13" fmla="*/ 0 h 27"/>
                <a:gd name="T14" fmla="*/ 16 w 26"/>
                <a:gd name="T15" fmla="*/ 0 h 27"/>
                <a:gd name="T16" fmla="*/ 17 w 26"/>
                <a:gd name="T17" fmla="*/ 0 h 27"/>
                <a:gd name="T18" fmla="*/ 17 w 26"/>
                <a:gd name="T19" fmla="*/ 0 h 27"/>
                <a:gd name="T20" fmla="*/ 26 w 26"/>
                <a:gd name="T21" fmla="*/ 5 h 27"/>
                <a:gd name="T22" fmla="*/ 26 w 26"/>
                <a:gd name="T23" fmla="*/ 5 h 27"/>
                <a:gd name="T24" fmla="*/ 26 w 26"/>
                <a:gd name="T25" fmla="*/ 7 h 27"/>
                <a:gd name="T26" fmla="*/ 26 w 26"/>
                <a:gd name="T27" fmla="*/ 7 h 27"/>
                <a:gd name="T28" fmla="*/ 18 w 26"/>
                <a:gd name="T29" fmla="*/ 19 h 27"/>
                <a:gd name="T30" fmla="*/ 18 w 26"/>
                <a:gd name="T31" fmla="*/ 19 h 27"/>
                <a:gd name="T32" fmla="*/ 5 w 26"/>
                <a:gd name="T33" fmla="*/ 27 h 27"/>
                <a:gd name="T34" fmla="*/ 5 w 26"/>
                <a:gd name="T35" fmla="*/ 27 h 27"/>
                <a:gd name="T36" fmla="*/ 3 w 26"/>
                <a:gd name="T37" fmla="*/ 27 h 27"/>
                <a:gd name="T38" fmla="*/ 3 w 26"/>
                <a:gd name="T39" fmla="*/ 27 h 27"/>
                <a:gd name="T40" fmla="*/ 3 w 26"/>
                <a:gd name="T41" fmla="*/ 27 h 27"/>
                <a:gd name="T42" fmla="*/ 3 w 26"/>
                <a:gd name="T43" fmla="*/ 27 h 27"/>
                <a:gd name="T44" fmla="*/ 0 w 26"/>
                <a:gd name="T45" fmla="*/ 26 h 27"/>
                <a:gd name="T46" fmla="*/ 3 w 26"/>
                <a:gd name="T47" fmla="*/ 23 h 27"/>
                <a:gd name="T48" fmla="*/ 3 w 26"/>
                <a:gd name="T49" fmla="*/ 24 h 27"/>
                <a:gd name="T50" fmla="*/ 3 w 26"/>
                <a:gd name="T51" fmla="*/ 24 h 27"/>
                <a:gd name="T52" fmla="*/ 4 w 26"/>
                <a:gd name="T53" fmla="*/ 24 h 27"/>
                <a:gd name="T54" fmla="*/ 4 w 26"/>
                <a:gd name="T55" fmla="*/ 24 h 27"/>
                <a:gd name="T56" fmla="*/ 16 w 26"/>
                <a:gd name="T57" fmla="*/ 17 h 27"/>
                <a:gd name="T58" fmla="*/ 16 w 26"/>
                <a:gd name="T59" fmla="*/ 17 h 27"/>
                <a:gd name="T60" fmla="*/ 23 w 26"/>
                <a:gd name="T61" fmla="*/ 7 h 27"/>
                <a:gd name="T62" fmla="*/ 23 w 26"/>
                <a:gd name="T63" fmla="*/ 7 h 27"/>
                <a:gd name="T64" fmla="*/ 23 w 26"/>
                <a:gd name="T65" fmla="*/ 6 h 27"/>
                <a:gd name="T66" fmla="*/ 23 w 26"/>
                <a:gd name="T67" fmla="*/ 6 h 27"/>
                <a:gd name="T68" fmla="*/ 17 w 26"/>
                <a:gd name="T69" fmla="*/ 3 h 27"/>
                <a:gd name="T70" fmla="*/ 17 w 26"/>
                <a:gd name="T71" fmla="*/ 3 h 27"/>
                <a:gd name="T72" fmla="*/ 17 w 26"/>
                <a:gd name="T73" fmla="*/ 3 h 27"/>
                <a:gd name="T74" fmla="*/ 17 w 26"/>
                <a:gd name="T75" fmla="*/ 3 h 27"/>
                <a:gd name="T76" fmla="*/ 9 w 26"/>
                <a:gd name="T77" fmla="*/ 9 h 27"/>
                <a:gd name="T78" fmla="*/ 3 w 26"/>
                <a:gd name="T7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27">
                  <a:moveTo>
                    <a:pt x="0" y="26"/>
                  </a:moveTo>
                  <a:cubicBezTo>
                    <a:pt x="0" y="25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7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4" y="0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1"/>
                    <a:pt x="22" y="15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3" y="23"/>
                    <a:pt x="8" y="26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1" y="27"/>
                    <a:pt x="0" y="26"/>
                  </a:cubicBezTo>
                  <a:close/>
                  <a:moveTo>
                    <a:pt x="3" y="23"/>
                  </a:moveTo>
                  <a:cubicBezTo>
                    <a:pt x="3" y="25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6" y="24"/>
                    <a:pt x="11" y="21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20" y="13"/>
                    <a:pt x="23" y="9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3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0"/>
                    <a:pt x="3" y="20"/>
                    <a:pt x="3" y="23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8" name="Freeform 500"/>
            <p:cNvSpPr/>
            <p:nvPr/>
          </p:nvSpPr>
          <p:spPr bwMode="auto">
            <a:xfrm>
              <a:off x="6430964" y="4292601"/>
              <a:ext cx="52388" cy="52388"/>
            </a:xfrm>
            <a:custGeom>
              <a:avLst/>
              <a:gdLst>
                <a:gd name="T0" fmla="*/ 12 w 14"/>
                <a:gd name="T1" fmla="*/ 4 h 14"/>
                <a:gd name="T2" fmla="*/ 4 w 14"/>
                <a:gd name="T3" fmla="*/ 3 h 14"/>
                <a:gd name="T4" fmla="*/ 8 w 14"/>
                <a:gd name="T5" fmla="*/ 13 h 14"/>
                <a:gd name="T6" fmla="*/ 12 w 14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cubicBezTo>
                    <a:pt x="12" y="4"/>
                    <a:pt x="7" y="0"/>
                    <a:pt x="4" y="3"/>
                  </a:cubicBezTo>
                  <a:cubicBezTo>
                    <a:pt x="0" y="5"/>
                    <a:pt x="6" y="14"/>
                    <a:pt x="8" y="13"/>
                  </a:cubicBezTo>
                  <a:cubicBezTo>
                    <a:pt x="10" y="13"/>
                    <a:pt x="14" y="10"/>
                    <a:pt x="12" y="4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79" name="Freeform 501"/>
            <p:cNvSpPr>
              <a:spLocks noEditPoints="1"/>
            </p:cNvSpPr>
            <p:nvPr/>
          </p:nvSpPr>
          <p:spPr bwMode="auto">
            <a:xfrm>
              <a:off x="6435726" y="4292601"/>
              <a:ext cx="47625" cy="57150"/>
            </a:xfrm>
            <a:custGeom>
              <a:avLst/>
              <a:gdLst>
                <a:gd name="T0" fmla="*/ 7 w 13"/>
                <a:gd name="T1" fmla="*/ 15 h 15"/>
                <a:gd name="T2" fmla="*/ 2 w 13"/>
                <a:gd name="T3" fmla="*/ 11 h 15"/>
                <a:gd name="T4" fmla="*/ 2 w 13"/>
                <a:gd name="T5" fmla="*/ 11 h 15"/>
                <a:gd name="T6" fmla="*/ 0 w 13"/>
                <a:gd name="T7" fmla="*/ 5 h 15"/>
                <a:gd name="T8" fmla="*/ 0 w 13"/>
                <a:gd name="T9" fmla="*/ 5 h 15"/>
                <a:gd name="T10" fmla="*/ 2 w 13"/>
                <a:gd name="T11" fmla="*/ 1 h 15"/>
                <a:gd name="T12" fmla="*/ 2 w 13"/>
                <a:gd name="T13" fmla="*/ 1 h 15"/>
                <a:gd name="T14" fmla="*/ 5 w 13"/>
                <a:gd name="T15" fmla="*/ 0 h 15"/>
                <a:gd name="T16" fmla="*/ 5 w 13"/>
                <a:gd name="T17" fmla="*/ 0 h 15"/>
                <a:gd name="T18" fmla="*/ 12 w 13"/>
                <a:gd name="T19" fmla="*/ 3 h 15"/>
                <a:gd name="T20" fmla="*/ 12 w 13"/>
                <a:gd name="T21" fmla="*/ 3 h 15"/>
                <a:gd name="T22" fmla="*/ 11 w 13"/>
                <a:gd name="T23" fmla="*/ 4 h 15"/>
                <a:gd name="T24" fmla="*/ 9 w 13"/>
                <a:gd name="T25" fmla="*/ 5 h 15"/>
                <a:gd name="T26" fmla="*/ 11 w 13"/>
                <a:gd name="T27" fmla="*/ 4 h 15"/>
                <a:gd name="T28" fmla="*/ 12 w 13"/>
                <a:gd name="T29" fmla="*/ 3 h 15"/>
                <a:gd name="T30" fmla="*/ 12 w 13"/>
                <a:gd name="T31" fmla="*/ 4 h 15"/>
                <a:gd name="T32" fmla="*/ 13 w 13"/>
                <a:gd name="T33" fmla="*/ 7 h 15"/>
                <a:gd name="T34" fmla="*/ 13 w 13"/>
                <a:gd name="T35" fmla="*/ 7 h 15"/>
                <a:gd name="T36" fmla="*/ 7 w 13"/>
                <a:gd name="T37" fmla="*/ 15 h 15"/>
                <a:gd name="T38" fmla="*/ 7 w 13"/>
                <a:gd name="T39" fmla="*/ 15 h 15"/>
                <a:gd name="T40" fmla="*/ 7 w 13"/>
                <a:gd name="T41" fmla="*/ 15 h 15"/>
                <a:gd name="T42" fmla="*/ 7 w 13"/>
                <a:gd name="T43" fmla="*/ 15 h 15"/>
                <a:gd name="T44" fmla="*/ 7 w 13"/>
                <a:gd name="T45" fmla="*/ 15 h 15"/>
                <a:gd name="T46" fmla="*/ 7 w 13"/>
                <a:gd name="T47" fmla="*/ 12 h 15"/>
                <a:gd name="T48" fmla="*/ 7 w 13"/>
                <a:gd name="T49" fmla="*/ 12 h 15"/>
                <a:gd name="T50" fmla="*/ 7 w 13"/>
                <a:gd name="T51" fmla="*/ 12 h 15"/>
                <a:gd name="T52" fmla="*/ 10 w 13"/>
                <a:gd name="T53" fmla="*/ 7 h 15"/>
                <a:gd name="T54" fmla="*/ 10 w 13"/>
                <a:gd name="T55" fmla="*/ 7 h 15"/>
                <a:gd name="T56" fmla="*/ 10 w 13"/>
                <a:gd name="T57" fmla="*/ 5 h 15"/>
                <a:gd name="T58" fmla="*/ 10 w 13"/>
                <a:gd name="T59" fmla="*/ 5 h 15"/>
                <a:gd name="T60" fmla="*/ 8 w 13"/>
                <a:gd name="T61" fmla="*/ 4 h 15"/>
                <a:gd name="T62" fmla="*/ 8 w 13"/>
                <a:gd name="T63" fmla="*/ 4 h 15"/>
                <a:gd name="T64" fmla="*/ 5 w 13"/>
                <a:gd name="T65" fmla="*/ 3 h 15"/>
                <a:gd name="T66" fmla="*/ 5 w 13"/>
                <a:gd name="T67" fmla="*/ 3 h 15"/>
                <a:gd name="T68" fmla="*/ 3 w 13"/>
                <a:gd name="T69" fmla="*/ 4 h 15"/>
                <a:gd name="T70" fmla="*/ 3 w 13"/>
                <a:gd name="T71" fmla="*/ 4 h 15"/>
                <a:gd name="T72" fmla="*/ 3 w 13"/>
                <a:gd name="T73" fmla="*/ 5 h 15"/>
                <a:gd name="T74" fmla="*/ 3 w 13"/>
                <a:gd name="T75" fmla="*/ 5 h 15"/>
                <a:gd name="T76" fmla="*/ 5 w 13"/>
                <a:gd name="T77" fmla="*/ 10 h 15"/>
                <a:gd name="T78" fmla="*/ 5 w 13"/>
                <a:gd name="T79" fmla="*/ 10 h 15"/>
                <a:gd name="T80" fmla="*/ 7 w 13"/>
                <a:gd name="T81" fmla="*/ 12 h 15"/>
                <a:gd name="T82" fmla="*/ 7 w 13"/>
                <a:gd name="T83" fmla="*/ 12 h 15"/>
                <a:gd name="T84" fmla="*/ 7 w 13"/>
                <a:gd name="T8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15">
                  <a:moveTo>
                    <a:pt x="7" y="15"/>
                  </a:moveTo>
                  <a:cubicBezTo>
                    <a:pt x="5" y="15"/>
                    <a:pt x="3" y="13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1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2"/>
                    <a:pt x="10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10" y="10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4" y="8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80" name="Freeform 502"/>
            <p:cNvSpPr/>
            <p:nvPr/>
          </p:nvSpPr>
          <p:spPr bwMode="auto">
            <a:xfrm>
              <a:off x="6472239" y="4281488"/>
              <a:ext cx="41275" cy="49213"/>
            </a:xfrm>
            <a:custGeom>
              <a:avLst/>
              <a:gdLst>
                <a:gd name="T0" fmla="*/ 0 w 11"/>
                <a:gd name="T1" fmla="*/ 7 h 13"/>
                <a:gd name="T2" fmla="*/ 5 w 11"/>
                <a:gd name="T3" fmla="*/ 1 h 13"/>
                <a:gd name="T4" fmla="*/ 8 w 11"/>
                <a:gd name="T5" fmla="*/ 12 h 13"/>
                <a:gd name="T6" fmla="*/ 0 w 11"/>
                <a:gd name="T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0" y="7"/>
                  </a:moveTo>
                  <a:cubicBezTo>
                    <a:pt x="0" y="7"/>
                    <a:pt x="1" y="2"/>
                    <a:pt x="5" y="1"/>
                  </a:cubicBezTo>
                  <a:cubicBezTo>
                    <a:pt x="9" y="0"/>
                    <a:pt x="11" y="11"/>
                    <a:pt x="8" y="12"/>
                  </a:cubicBezTo>
                  <a:cubicBezTo>
                    <a:pt x="6" y="13"/>
                    <a:pt x="1" y="13"/>
                    <a:pt x="0" y="7"/>
                  </a:cubicBezTo>
                  <a:close/>
                </a:path>
              </a:pathLst>
            </a:custGeom>
            <a:solidFill>
              <a:srgbClr val="FFA8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  <p:sp>
          <p:nvSpPr>
            <p:cNvPr id="681" name="Freeform 503"/>
            <p:cNvSpPr>
              <a:spLocks noEditPoints="1"/>
            </p:cNvSpPr>
            <p:nvPr/>
          </p:nvSpPr>
          <p:spPr bwMode="auto">
            <a:xfrm>
              <a:off x="6469064" y="4278313"/>
              <a:ext cx="44450" cy="55563"/>
            </a:xfrm>
            <a:custGeom>
              <a:avLst/>
              <a:gdLst>
                <a:gd name="T0" fmla="*/ 0 w 12"/>
                <a:gd name="T1" fmla="*/ 8 h 15"/>
                <a:gd name="T2" fmla="*/ 1 w 12"/>
                <a:gd name="T3" fmla="*/ 8 h 15"/>
                <a:gd name="T4" fmla="*/ 3 w 12"/>
                <a:gd name="T5" fmla="*/ 8 h 15"/>
                <a:gd name="T6" fmla="*/ 1 w 12"/>
                <a:gd name="T7" fmla="*/ 8 h 15"/>
                <a:gd name="T8" fmla="*/ 0 w 12"/>
                <a:gd name="T9" fmla="*/ 8 h 15"/>
                <a:gd name="T10" fmla="*/ 0 w 12"/>
                <a:gd name="T11" fmla="*/ 8 h 15"/>
                <a:gd name="T12" fmla="*/ 6 w 12"/>
                <a:gd name="T13" fmla="*/ 0 h 15"/>
                <a:gd name="T14" fmla="*/ 6 w 12"/>
                <a:gd name="T15" fmla="*/ 0 h 15"/>
                <a:gd name="T16" fmla="*/ 7 w 12"/>
                <a:gd name="T17" fmla="*/ 0 h 15"/>
                <a:gd name="T18" fmla="*/ 7 w 12"/>
                <a:gd name="T19" fmla="*/ 0 h 15"/>
                <a:gd name="T20" fmla="*/ 11 w 12"/>
                <a:gd name="T21" fmla="*/ 4 h 15"/>
                <a:gd name="T22" fmla="*/ 11 w 12"/>
                <a:gd name="T23" fmla="*/ 4 h 15"/>
                <a:gd name="T24" fmla="*/ 12 w 12"/>
                <a:gd name="T25" fmla="*/ 10 h 15"/>
                <a:gd name="T26" fmla="*/ 12 w 12"/>
                <a:gd name="T27" fmla="*/ 10 h 15"/>
                <a:gd name="T28" fmla="*/ 10 w 12"/>
                <a:gd name="T29" fmla="*/ 15 h 15"/>
                <a:gd name="T30" fmla="*/ 10 w 12"/>
                <a:gd name="T31" fmla="*/ 15 h 15"/>
                <a:gd name="T32" fmla="*/ 7 w 12"/>
                <a:gd name="T33" fmla="*/ 15 h 15"/>
                <a:gd name="T34" fmla="*/ 7 w 12"/>
                <a:gd name="T35" fmla="*/ 15 h 15"/>
                <a:gd name="T36" fmla="*/ 7 w 12"/>
                <a:gd name="T37" fmla="*/ 15 h 15"/>
                <a:gd name="T38" fmla="*/ 7 w 12"/>
                <a:gd name="T39" fmla="*/ 15 h 15"/>
                <a:gd name="T40" fmla="*/ 0 w 12"/>
                <a:gd name="T41" fmla="*/ 8 h 15"/>
                <a:gd name="T42" fmla="*/ 7 w 12"/>
                <a:gd name="T43" fmla="*/ 12 h 15"/>
                <a:gd name="T44" fmla="*/ 9 w 12"/>
                <a:gd name="T45" fmla="*/ 12 h 15"/>
                <a:gd name="T46" fmla="*/ 9 w 12"/>
                <a:gd name="T47" fmla="*/ 12 h 15"/>
                <a:gd name="T48" fmla="*/ 9 w 12"/>
                <a:gd name="T49" fmla="*/ 12 h 15"/>
                <a:gd name="T50" fmla="*/ 9 w 12"/>
                <a:gd name="T51" fmla="*/ 12 h 15"/>
                <a:gd name="T52" fmla="*/ 9 w 12"/>
                <a:gd name="T53" fmla="*/ 10 h 15"/>
                <a:gd name="T54" fmla="*/ 9 w 12"/>
                <a:gd name="T55" fmla="*/ 10 h 15"/>
                <a:gd name="T56" fmla="*/ 7 w 12"/>
                <a:gd name="T57" fmla="*/ 4 h 15"/>
                <a:gd name="T58" fmla="*/ 7 w 12"/>
                <a:gd name="T59" fmla="*/ 4 h 15"/>
                <a:gd name="T60" fmla="*/ 7 w 12"/>
                <a:gd name="T61" fmla="*/ 3 h 15"/>
                <a:gd name="T62" fmla="*/ 7 w 12"/>
                <a:gd name="T63" fmla="*/ 3 h 15"/>
                <a:gd name="T64" fmla="*/ 7 w 12"/>
                <a:gd name="T65" fmla="*/ 3 h 15"/>
                <a:gd name="T66" fmla="*/ 7 w 12"/>
                <a:gd name="T67" fmla="*/ 3 h 15"/>
                <a:gd name="T68" fmla="*/ 4 w 12"/>
                <a:gd name="T69" fmla="*/ 6 h 15"/>
                <a:gd name="T70" fmla="*/ 4 w 12"/>
                <a:gd name="T71" fmla="*/ 6 h 15"/>
                <a:gd name="T72" fmla="*/ 3 w 12"/>
                <a:gd name="T73" fmla="*/ 8 h 15"/>
                <a:gd name="T74" fmla="*/ 3 w 12"/>
                <a:gd name="T75" fmla="*/ 8 h 15"/>
                <a:gd name="T76" fmla="*/ 7 w 12"/>
                <a:gd name="T7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" h="15">
                  <a:moveTo>
                    <a:pt x="0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10" y="2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6"/>
                    <a:pt x="12" y="8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2"/>
                    <a:pt x="12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4" y="15"/>
                    <a:pt x="0" y="13"/>
                    <a:pt x="0" y="8"/>
                  </a:cubicBezTo>
                  <a:close/>
                  <a:moveTo>
                    <a:pt x="7" y="12"/>
                  </a:move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8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753C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Microsoft YaHei Light" panose="020B0502040204020203" pitchFamily="34" charset="-122"/>
                <a:ea typeface="Microsoft YaHei Light" panose="020B0502040204020203" pitchFamily="34" charset="-122"/>
                <a:sym typeface="Microsoft YaHei Light" panose="020B0502040204020203" pitchFamily="34" charset="-122"/>
              </a:endParaRPr>
            </a:p>
          </p:txBody>
        </p:sp>
      </p:grpSp>
      <p:sp>
        <p:nvSpPr>
          <p:cNvPr id="3" name="TextBox 8"/>
          <p:cNvSpPr txBox="1">
            <a:spLocks noChangeArrowheads="1"/>
          </p:cNvSpPr>
          <p:nvPr/>
        </p:nvSpPr>
        <p:spPr bwMode="auto">
          <a:xfrm>
            <a:off x="2733675" y="2327910"/>
            <a:ext cx="5995035" cy="230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algn="just"/>
            <a:r>
              <a:rPr lang="en-AU" sz="48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AU" sz="48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AU" sz="48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 </a:t>
            </a:r>
            <a:r>
              <a:rPr lang="en-AU" sz="4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AU" sz="48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AU" sz="48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Kể tên những việc em đã làm ở nhà để giúp bố mẹ.</a:t>
            </a:r>
            <a:endParaRPr lang="en-US" altLang="en-AU" sz="4800" b="1" u="sng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2895600" y="3757295"/>
            <a:ext cx="5757545" cy="1460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4701540" y="3069590"/>
            <a:ext cx="2058670" cy="190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Animoto - công việc gia đinh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750060" y="635"/>
            <a:ext cx="8331200" cy="6858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video>
              <p:cMediaNode>
                <p:cTn id="2" fill="hold" display="1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video>
            <p:seq concurrent="1" nextAc="seek">
              <p:cTn id="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" fill="hold">
                      <p:stCondLst>
                        <p:cond delay="0"/>
                      </p:stCondLst>
                      <p:childTnLst>
                        <p:par>
                          <p:cTn id="5" fill="hold">
                            <p:stCondLst>
                              <p:cond delay="0"/>
                            </p:stCondLst>
                            <p:childTnLst>
                              <p:par>
                                <p:cTn id="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7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 descr="C:\Users\Administrator\Desktop\thị xã đđ\0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89" r="19851" b="13482"/>
          <a:stretch>
            <a:fillRect/>
          </a:stretch>
        </p:blipFill>
        <p:spPr bwMode="auto">
          <a:xfrm>
            <a:off x="4224020" y="635"/>
            <a:ext cx="3766185" cy="2895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Users\Administrator\Desktop\thị xã đđ\ltvc 2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9465" y="635"/>
            <a:ext cx="3778885" cy="28962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C:\Users\Administrator\Desktop\thị xã đđ\ltvc 6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8219"/>
          <a:stretch>
            <a:fillRect/>
          </a:stretch>
        </p:blipFill>
        <p:spPr bwMode="auto">
          <a:xfrm>
            <a:off x="-9525" y="0"/>
            <a:ext cx="3804285" cy="2895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C:\Users\Administrator\Desktop\thị xã đđ\ltvc 7.jpg"/>
          <p:cNvPicPr>
            <a:picLocks noGrp="1" noChangeAspect="1" noChangeArrowheads="1"/>
          </p:cNvPicPr>
          <p:nvPr>
            <p:ph sz="half" idx="1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" y="3238500"/>
            <a:ext cx="3804285" cy="36245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10" descr="Copy (3) of IMG_0023"/>
          <p:cNvPicPr>
            <a:picLocks noGrp="1" noChangeAspect="1"/>
          </p:cNvPicPr>
          <p:nvPr>
            <p:ph sz="half" idx="2"/>
          </p:nvPr>
        </p:nvPicPr>
        <p:blipFill>
          <a:blip r:embed="rId6"/>
          <a:stretch>
            <a:fillRect/>
          </a:stretch>
        </p:blipFill>
        <p:spPr>
          <a:xfrm>
            <a:off x="4010660" y="3238500"/>
            <a:ext cx="2609850" cy="362458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8" name="Picture 12" descr="IMG_00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802120" y="3238500"/>
            <a:ext cx="2613025" cy="362458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9" name="Picture 13" descr="IMG_002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85960" y="3237865"/>
            <a:ext cx="2612390" cy="362521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-9525" y="2435225"/>
            <a:ext cx="659765" cy="460375"/>
          </a:xfrm>
          <a:prstGeom prst="rect">
            <a:avLst/>
          </a:prstGeom>
          <a:solidFill>
            <a:schemeClr val="bg2"/>
          </a:solidFill>
          <a:ln w="28575" cmpd="sng">
            <a:solidFill>
              <a:srgbClr val="FF0000"/>
            </a:solidFill>
            <a:prstDash val="solid"/>
          </a:ln>
          <a:extLst/>
        </p:spPr>
        <p:txBody>
          <a:bodyPr wrap="square">
            <a:spAutoFit/>
          </a:bodyPr>
          <a:lstStyle>
            <a:lvl1pPr marL="457200" indent="-457200"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marL="0" indent="0" algn="ctr"/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0" name="TextBox 14"/>
          <p:cNvSpPr txBox="1">
            <a:spLocks noChangeArrowheads="1"/>
          </p:cNvSpPr>
          <p:nvPr/>
        </p:nvSpPr>
        <p:spPr bwMode="auto">
          <a:xfrm>
            <a:off x="6802120" y="6402705"/>
            <a:ext cx="659765" cy="460375"/>
          </a:xfrm>
          <a:prstGeom prst="rect">
            <a:avLst/>
          </a:prstGeom>
          <a:solidFill>
            <a:schemeClr val="bg2"/>
          </a:solidFill>
          <a:ln w="28575" cmpd="sng">
            <a:solidFill>
              <a:srgbClr val="FF0000"/>
            </a:solidFill>
            <a:prstDash val="solid"/>
          </a:ln>
          <a:extLst/>
        </p:spPr>
        <p:txBody>
          <a:bodyPr wrap="square">
            <a:spAutoFit/>
          </a:bodyPr>
          <a:lstStyle>
            <a:lvl1pPr marL="457200" indent="-457200"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marL="0" indent="0" algn="ctr"/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1" name="TextBox 14"/>
          <p:cNvSpPr txBox="1">
            <a:spLocks noChangeArrowheads="1"/>
          </p:cNvSpPr>
          <p:nvPr/>
        </p:nvSpPr>
        <p:spPr bwMode="auto">
          <a:xfrm>
            <a:off x="4010660" y="6402705"/>
            <a:ext cx="659765" cy="460375"/>
          </a:xfrm>
          <a:prstGeom prst="rect">
            <a:avLst/>
          </a:prstGeom>
          <a:solidFill>
            <a:schemeClr val="bg2"/>
          </a:solidFill>
          <a:ln w="28575" cmpd="sng">
            <a:solidFill>
              <a:srgbClr val="FF0000"/>
            </a:solidFill>
            <a:prstDash val="solid"/>
          </a:ln>
          <a:extLst/>
        </p:spPr>
        <p:txBody>
          <a:bodyPr wrap="square">
            <a:spAutoFit/>
          </a:bodyPr>
          <a:lstStyle>
            <a:lvl1pPr marL="457200" indent="-457200"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marL="0" indent="0" algn="ctr"/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2" name="TextBox 14"/>
          <p:cNvSpPr txBox="1">
            <a:spLocks noChangeArrowheads="1"/>
          </p:cNvSpPr>
          <p:nvPr/>
        </p:nvSpPr>
        <p:spPr bwMode="auto">
          <a:xfrm>
            <a:off x="4224020" y="2435225"/>
            <a:ext cx="659765" cy="460375"/>
          </a:xfrm>
          <a:prstGeom prst="rect">
            <a:avLst/>
          </a:prstGeom>
          <a:solidFill>
            <a:schemeClr val="bg2"/>
          </a:solidFill>
          <a:ln w="28575" cmpd="sng">
            <a:solidFill>
              <a:srgbClr val="FF0000"/>
            </a:solidFill>
            <a:prstDash val="solid"/>
          </a:ln>
          <a:extLst/>
        </p:spPr>
        <p:txBody>
          <a:bodyPr wrap="square">
            <a:spAutoFit/>
          </a:bodyPr>
          <a:lstStyle>
            <a:lvl1pPr marL="457200" indent="-457200"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marL="0" indent="0" algn="ctr"/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" name="TextBox 14"/>
          <p:cNvSpPr txBox="1">
            <a:spLocks noChangeArrowheads="1"/>
          </p:cNvSpPr>
          <p:nvPr/>
        </p:nvSpPr>
        <p:spPr bwMode="auto">
          <a:xfrm>
            <a:off x="8419465" y="2435225"/>
            <a:ext cx="659765" cy="460375"/>
          </a:xfrm>
          <a:prstGeom prst="rect">
            <a:avLst/>
          </a:prstGeom>
          <a:solidFill>
            <a:schemeClr val="bg2"/>
          </a:solidFill>
          <a:ln w="28575" cmpd="sng">
            <a:solidFill>
              <a:srgbClr val="FF0000"/>
            </a:solidFill>
            <a:prstDash val="solid"/>
          </a:ln>
          <a:extLst/>
        </p:spPr>
        <p:txBody>
          <a:bodyPr wrap="square">
            <a:spAutoFit/>
          </a:bodyPr>
          <a:lstStyle>
            <a:lvl1pPr marL="457200" indent="-457200"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marL="0" indent="0" algn="ctr"/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" name="TextBox 14"/>
          <p:cNvSpPr txBox="1">
            <a:spLocks noChangeArrowheads="1"/>
          </p:cNvSpPr>
          <p:nvPr/>
        </p:nvSpPr>
        <p:spPr bwMode="auto">
          <a:xfrm>
            <a:off x="9585960" y="6402705"/>
            <a:ext cx="659765" cy="460375"/>
          </a:xfrm>
          <a:prstGeom prst="rect">
            <a:avLst/>
          </a:prstGeom>
          <a:solidFill>
            <a:schemeClr val="bg2"/>
          </a:solidFill>
          <a:ln w="28575" cmpd="sng">
            <a:solidFill>
              <a:srgbClr val="FF0000"/>
            </a:solidFill>
            <a:prstDash val="solid"/>
          </a:ln>
          <a:extLst/>
        </p:spPr>
        <p:txBody>
          <a:bodyPr wrap="square">
            <a:spAutoFit/>
          </a:bodyPr>
          <a:lstStyle>
            <a:lvl1pPr marL="457200" indent="-457200"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marL="0" indent="0" algn="ctr"/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6" name="TextBox 14"/>
          <p:cNvSpPr txBox="1">
            <a:spLocks noChangeArrowheads="1"/>
          </p:cNvSpPr>
          <p:nvPr/>
        </p:nvSpPr>
        <p:spPr bwMode="auto">
          <a:xfrm>
            <a:off x="-9525" y="6402705"/>
            <a:ext cx="659765" cy="460375"/>
          </a:xfrm>
          <a:prstGeom prst="rect">
            <a:avLst/>
          </a:prstGeom>
          <a:solidFill>
            <a:schemeClr val="bg2"/>
          </a:solidFill>
          <a:ln w="28575" cmpd="sng">
            <a:solidFill>
              <a:srgbClr val="FF0000"/>
            </a:solidFill>
            <a:prstDash val="solid"/>
          </a:ln>
          <a:extLst/>
        </p:spPr>
        <p:txBody>
          <a:bodyPr wrap="square">
            <a:spAutoFit/>
          </a:bodyPr>
          <a:lstStyle>
            <a:lvl1pPr marL="457200" indent="-457200"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marL="0" indent="0" algn="ctr"/>
            <a:r>
              <a:rPr lang="en-US" sz="2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Oval 24"/>
          <p:cNvSpPr>
            <a:spLocks noChangeArrowheads="1"/>
          </p:cNvSpPr>
          <p:nvPr/>
        </p:nvSpPr>
        <p:spPr bwMode="auto">
          <a:xfrm>
            <a:off x="4234344" y="1744241"/>
            <a:ext cx="3744416" cy="3035244"/>
          </a:xfrm>
          <a:prstGeom prst="ellipse">
            <a:avLst/>
          </a:prstGeom>
          <a:solidFill>
            <a:schemeClr val="bg2"/>
          </a:soli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none" anchor="ctr"/>
          <a:lstStyle/>
          <a:p>
            <a:pPr algn="ctr"/>
            <a:r>
              <a:rPr lang="en-US" sz="4000" b="1">
                <a:solidFill>
                  <a:schemeClr val="tx1"/>
                </a:solidFill>
                <a:latin typeface="Times New Roman" panose="02020603050405020304" pitchFamily="18" charset="0"/>
              </a:rPr>
              <a:t>Từ </a:t>
            </a:r>
            <a:r>
              <a:rPr lang="en-US" sz="40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</a:t>
            </a:r>
            <a:r>
              <a:rPr lang="vi-VN" sz="40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ữ về </a:t>
            </a:r>
          </a:p>
          <a:p>
            <a:pPr algn="ctr"/>
            <a:r>
              <a:rPr lang="vi-VN" sz="40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 việc </a:t>
            </a:r>
          </a:p>
          <a:p>
            <a:pPr algn="ctr"/>
            <a:r>
              <a:rPr lang="vi-VN" sz="4000" b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 đình</a:t>
            </a:r>
            <a:endParaRPr lang="en-US" sz="440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2770" name="Group 2"/>
          <p:cNvGrpSpPr/>
          <p:nvPr/>
        </p:nvGrpSpPr>
        <p:grpSpPr bwMode="auto">
          <a:xfrm>
            <a:off x="1447493" y="28048"/>
            <a:ext cx="9018128" cy="6752583"/>
            <a:chOff x="813" y="211"/>
            <a:chExt cx="4419" cy="3612"/>
          </a:xfrm>
        </p:grpSpPr>
        <p:sp>
          <p:nvSpPr>
            <p:cNvPr id="5135" name="AutoShape 3"/>
            <p:cNvSpPr>
              <a:spLocks noChangeArrowheads="1"/>
            </p:cNvSpPr>
            <p:nvPr/>
          </p:nvSpPr>
          <p:spPr bwMode="auto">
            <a:xfrm>
              <a:off x="848" y="1227"/>
              <a:ext cx="868" cy="576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1800">
                  <a:solidFill>
                    <a:srgbClr val="6600CC"/>
                  </a:solidFill>
                  <a:latin typeface="Times New Roman" panose="02020603050405020304" pitchFamily="18" charset="0"/>
                </a:rPr>
                <a:t/>
              </a:r>
              <a:br>
                <a:rPr lang="en-US" sz="1800">
                  <a:solidFill>
                    <a:srgbClr val="6600CC"/>
                  </a:solidFill>
                  <a:latin typeface="Times New Roman" panose="02020603050405020304" pitchFamily="18" charset="0"/>
                </a:rPr>
              </a:br>
              <a:r>
                <a:rPr lang="en-US" sz="2400">
                  <a:solidFill>
                    <a:srgbClr val="6600CC"/>
                  </a:solidFill>
                  <a:latin typeface="Times New Roman" panose="02020603050405020304" pitchFamily="18" charset="0"/>
                </a:rPr>
                <a:t>cho gà ăn</a:t>
              </a:r>
              <a:endParaRPr lang="en-US" sz="2400">
                <a:solidFill>
                  <a:srgbClr val="6600CC"/>
                </a:solidFill>
                <a:latin typeface=".VnTime" panose="020B7200000000000000" pitchFamily="34" charset="0"/>
              </a:endParaRPr>
            </a:p>
            <a:p>
              <a:pPr algn="ctr" eaLnBrk="0" hangingPunct="0"/>
              <a:endParaRPr lang="en-US" sz="2400">
                <a:solidFill>
                  <a:srgbClr val="333399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36" name="AutoShape 4"/>
            <p:cNvSpPr>
              <a:spLocks noChangeArrowheads="1"/>
            </p:cNvSpPr>
            <p:nvPr/>
          </p:nvSpPr>
          <p:spPr bwMode="auto">
            <a:xfrm>
              <a:off x="1453" y="262"/>
              <a:ext cx="833" cy="576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>
                  <a:solidFill>
                    <a:srgbClr val="FF3300"/>
                  </a:solidFill>
                  <a:latin typeface="Times New Roman" panose="02020603050405020304" pitchFamily="18" charset="0"/>
                </a:rPr>
                <a:t>quét nhà</a:t>
              </a:r>
            </a:p>
          </p:txBody>
        </p:sp>
        <p:sp>
          <p:nvSpPr>
            <p:cNvPr id="5137" name="AutoShape 5"/>
            <p:cNvSpPr>
              <a:spLocks noChangeArrowheads="1"/>
            </p:cNvSpPr>
            <p:nvPr/>
          </p:nvSpPr>
          <p:spPr bwMode="auto">
            <a:xfrm>
              <a:off x="813" y="2178"/>
              <a:ext cx="912" cy="576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vi-VN" sz="2400" smtClean="0">
                  <a:solidFill>
                    <a:srgbClr val="FF0066"/>
                  </a:solidFill>
                  <a:latin typeface="Times New Roman" panose="02020603050405020304" pitchFamily="18" charset="0"/>
                </a:rPr>
                <a:t>dọn dẹp</a:t>
              </a:r>
              <a:endParaRPr lang="en-US" sz="1800">
                <a:solidFill>
                  <a:srgbClr val="FF0066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38" name="AutoShape 6"/>
            <p:cNvSpPr>
              <a:spLocks noChangeArrowheads="1"/>
            </p:cNvSpPr>
            <p:nvPr/>
          </p:nvSpPr>
          <p:spPr bwMode="auto">
            <a:xfrm>
              <a:off x="1392" y="3183"/>
              <a:ext cx="912" cy="576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>
                  <a:solidFill>
                    <a:srgbClr val="33184E"/>
                  </a:solidFill>
                  <a:latin typeface="Times New Roman" panose="02020603050405020304" pitchFamily="18" charset="0"/>
                </a:rPr>
                <a:t>tưới cây</a:t>
              </a:r>
              <a:r>
                <a:rPr lang="en-US" sz="1800">
                  <a:solidFill>
                    <a:srgbClr val="00FF00"/>
                  </a:solidFill>
                  <a:latin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5139" name="AutoShape 7"/>
            <p:cNvSpPr>
              <a:spLocks noChangeArrowheads="1"/>
            </p:cNvSpPr>
            <p:nvPr/>
          </p:nvSpPr>
          <p:spPr bwMode="auto">
            <a:xfrm>
              <a:off x="2640" y="3247"/>
              <a:ext cx="912" cy="576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vi-VN" sz="2400" b="1" smtClean="0">
                  <a:latin typeface="Times New Roman" panose="02020603050405020304" pitchFamily="18" charset="0"/>
                </a:rPr>
                <a:t>..........</a:t>
              </a:r>
              <a:endParaRPr lang="en-US" sz="1800" b="1">
                <a:latin typeface="Times New Roman" panose="02020603050405020304" pitchFamily="18" charset="0"/>
              </a:endParaRPr>
            </a:p>
          </p:txBody>
        </p:sp>
        <p:sp>
          <p:nvSpPr>
            <p:cNvPr id="5140" name="AutoShape 8"/>
            <p:cNvSpPr>
              <a:spLocks noChangeArrowheads="1"/>
            </p:cNvSpPr>
            <p:nvPr/>
          </p:nvSpPr>
          <p:spPr bwMode="auto">
            <a:xfrm>
              <a:off x="3936" y="3210"/>
              <a:ext cx="912" cy="576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>
                  <a:solidFill>
                    <a:srgbClr val="FF3300"/>
                  </a:solidFill>
                  <a:latin typeface="Times New Roman" panose="02020603050405020304" pitchFamily="18" charset="0"/>
                </a:rPr>
                <a:t>lau nhà</a:t>
              </a:r>
            </a:p>
          </p:txBody>
        </p:sp>
        <p:sp>
          <p:nvSpPr>
            <p:cNvPr id="5141" name="AutoShape 9"/>
            <p:cNvSpPr>
              <a:spLocks noChangeArrowheads="1"/>
            </p:cNvSpPr>
            <p:nvPr/>
          </p:nvSpPr>
          <p:spPr bwMode="auto">
            <a:xfrm>
              <a:off x="4338" y="2169"/>
              <a:ext cx="894" cy="670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>
                  <a:solidFill>
                    <a:srgbClr val="000099"/>
                  </a:solidFill>
                  <a:latin typeface="Times New Roman" panose="02020603050405020304" pitchFamily="18" charset="0"/>
                </a:rPr>
                <a:t>r</a:t>
              </a:r>
              <a:r>
                <a:rPr lang="en-US" sz="2400" smtClean="0">
                  <a:solidFill>
                    <a:srgbClr val="000099"/>
                  </a:solidFill>
                  <a:latin typeface="Times New Roman" panose="02020603050405020304" pitchFamily="18" charset="0"/>
                </a:rPr>
                <a:t>ửa chén</a:t>
              </a:r>
              <a:r>
                <a:rPr lang="en-US" sz="1800" smtClean="0">
                  <a:solidFill>
                    <a:srgbClr val="FF6600"/>
                  </a:solidFill>
                  <a:latin typeface="Times New Roman" panose="02020603050405020304" pitchFamily="18" charset="0"/>
                </a:rPr>
                <a:t> </a:t>
              </a:r>
              <a:endParaRPr lang="en-US" sz="1800">
                <a:solidFill>
                  <a:srgbClr val="FF66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5142" name="AutoShape 10"/>
            <p:cNvSpPr>
              <a:spLocks noChangeArrowheads="1"/>
            </p:cNvSpPr>
            <p:nvPr/>
          </p:nvSpPr>
          <p:spPr bwMode="auto">
            <a:xfrm>
              <a:off x="2720" y="211"/>
              <a:ext cx="877" cy="539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>
                  <a:solidFill>
                    <a:srgbClr val="003300"/>
                  </a:solidFill>
                  <a:latin typeface="Times New Roman" panose="02020603050405020304" pitchFamily="18" charset="0"/>
                </a:rPr>
                <a:t>trông em</a:t>
              </a:r>
            </a:p>
          </p:txBody>
        </p:sp>
        <p:sp>
          <p:nvSpPr>
            <p:cNvPr id="5143" name="AutoShape 11"/>
            <p:cNvSpPr>
              <a:spLocks noChangeArrowheads="1"/>
            </p:cNvSpPr>
            <p:nvPr/>
          </p:nvSpPr>
          <p:spPr bwMode="auto">
            <a:xfrm>
              <a:off x="4392" y="1248"/>
              <a:ext cx="840" cy="576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>
                  <a:solidFill>
                    <a:srgbClr val="33184E"/>
                  </a:solidFill>
                  <a:latin typeface="Times New Roman" panose="02020603050405020304" pitchFamily="18" charset="0"/>
                </a:rPr>
                <a:t>nhặt rau</a:t>
              </a:r>
            </a:p>
          </p:txBody>
        </p:sp>
        <p:sp>
          <p:nvSpPr>
            <p:cNvPr id="5144" name="AutoShape 12"/>
            <p:cNvSpPr>
              <a:spLocks noChangeArrowheads="1"/>
            </p:cNvSpPr>
            <p:nvPr/>
          </p:nvSpPr>
          <p:spPr bwMode="auto">
            <a:xfrm>
              <a:off x="3936" y="255"/>
              <a:ext cx="804" cy="576"/>
            </a:xfrm>
            <a:prstGeom prst="hexagon">
              <a:avLst>
                <a:gd name="adj" fmla="val 39583"/>
                <a:gd name="vf" fmla="val 115470"/>
              </a:avLst>
            </a:prstGeom>
            <a:solidFill>
              <a:schemeClr val="accent6">
                <a:lumMod val="20000"/>
                <a:lumOff val="80000"/>
              </a:schemeClr>
            </a:solidFill>
            <a:ln w="25400" algn="ctr">
              <a:solidFill>
                <a:srgbClr val="0000FF"/>
              </a:solidFill>
              <a:miter lim="800000"/>
            </a:ln>
            <a:effectLst>
              <a:outerShdw dist="45791" dir="2021404" algn="ctr" rotWithShape="0">
                <a:schemeClr val="bg2"/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>
                  <a:solidFill>
                    <a:srgbClr val="FF0000"/>
                  </a:solidFill>
                  <a:latin typeface="Times New Roman" panose="02020603050405020304" pitchFamily="18" charset="0"/>
                </a:rPr>
                <a:t>nấu cơm</a:t>
              </a:r>
            </a:p>
          </p:txBody>
        </p:sp>
      </p:grpSp>
      <p:sp>
        <p:nvSpPr>
          <p:cNvPr id="32781" name="Line 13"/>
          <p:cNvSpPr>
            <a:spLocks noChangeShapeType="1"/>
          </p:cNvSpPr>
          <p:nvPr/>
        </p:nvSpPr>
        <p:spPr bwMode="auto">
          <a:xfrm>
            <a:off x="6234099" y="1035702"/>
            <a:ext cx="1" cy="73262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82" name="Line 14"/>
          <p:cNvSpPr>
            <a:spLocks noChangeShapeType="1"/>
          </p:cNvSpPr>
          <p:nvPr/>
        </p:nvSpPr>
        <p:spPr bwMode="auto">
          <a:xfrm flipH="1">
            <a:off x="7354567" y="1174589"/>
            <a:ext cx="879460" cy="953779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83" name="Line 15"/>
          <p:cNvSpPr>
            <a:spLocks noChangeShapeType="1"/>
          </p:cNvSpPr>
          <p:nvPr/>
        </p:nvSpPr>
        <p:spPr bwMode="auto">
          <a:xfrm flipH="1" flipV="1">
            <a:off x="7128974" y="4480545"/>
            <a:ext cx="1131192" cy="115032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84" name="Line 16"/>
          <p:cNvSpPr>
            <a:spLocks noChangeShapeType="1"/>
          </p:cNvSpPr>
          <p:nvPr/>
        </p:nvSpPr>
        <p:spPr bwMode="auto">
          <a:xfrm>
            <a:off x="4012883" y="1200216"/>
            <a:ext cx="889967" cy="90406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85" name="Line 17"/>
          <p:cNvSpPr>
            <a:spLocks noChangeShapeType="1"/>
          </p:cNvSpPr>
          <p:nvPr/>
        </p:nvSpPr>
        <p:spPr bwMode="auto">
          <a:xfrm flipV="1">
            <a:off x="4012883" y="4480545"/>
            <a:ext cx="1033984" cy="107201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86" name="Line 18"/>
          <p:cNvSpPr>
            <a:spLocks noChangeShapeType="1"/>
          </p:cNvSpPr>
          <p:nvPr/>
        </p:nvSpPr>
        <p:spPr bwMode="auto">
          <a:xfrm flipH="1" flipV="1">
            <a:off x="6088397" y="4768577"/>
            <a:ext cx="0" cy="9702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87" name="Line 19"/>
          <p:cNvSpPr>
            <a:spLocks noChangeShapeType="1"/>
          </p:cNvSpPr>
          <p:nvPr/>
        </p:nvSpPr>
        <p:spPr bwMode="auto">
          <a:xfrm flipH="1">
            <a:off x="7927185" y="2510113"/>
            <a:ext cx="824195" cy="33833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88" name="Line 20"/>
          <p:cNvSpPr>
            <a:spLocks noChangeShapeType="1"/>
          </p:cNvSpPr>
          <p:nvPr/>
        </p:nvSpPr>
        <p:spPr bwMode="auto">
          <a:xfrm flipH="1" flipV="1">
            <a:off x="7820792" y="3832473"/>
            <a:ext cx="826473" cy="50405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89" name="Line 21"/>
          <p:cNvSpPr>
            <a:spLocks noChangeShapeType="1"/>
          </p:cNvSpPr>
          <p:nvPr/>
        </p:nvSpPr>
        <p:spPr bwMode="auto">
          <a:xfrm>
            <a:off x="3289589" y="2488069"/>
            <a:ext cx="1039143" cy="36038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90" name="Line 22"/>
          <p:cNvSpPr>
            <a:spLocks noChangeShapeType="1"/>
          </p:cNvSpPr>
          <p:nvPr/>
        </p:nvSpPr>
        <p:spPr bwMode="auto">
          <a:xfrm flipV="1">
            <a:off x="3272145" y="3934100"/>
            <a:ext cx="1181391" cy="28904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tailEnd type="triangle" w="med" len="med"/>
          </a:ln>
          <a:effectLst>
            <a:outerShdw dist="45791" dir="2021404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b"/>
          <a:lstStyle/>
          <a:p>
            <a:endParaRPr lang="en-GB"/>
          </a:p>
        </p:txBody>
      </p:sp>
      <p:sp>
        <p:nvSpPr>
          <p:cNvPr id="32791" name="Oval 23"/>
          <p:cNvSpPr>
            <a:spLocks noChangeArrowheads="1"/>
          </p:cNvSpPr>
          <p:nvPr/>
        </p:nvSpPr>
        <p:spPr bwMode="auto">
          <a:xfrm>
            <a:off x="4234344" y="1768371"/>
            <a:ext cx="3744417" cy="303809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t"/>
          <a:lstStyle/>
          <a:p>
            <a:pPr algn="ctr" eaLnBrk="0" hangingPunct="0"/>
            <a:r>
              <a:rPr lang="vi-VN" sz="3200" b="1" smtClean="0">
                <a:solidFill>
                  <a:schemeClr val="tx1"/>
                </a:solidFill>
                <a:latin typeface="Times New Roman" panose="02020603050405020304" pitchFamily="18" charset="0"/>
              </a:rPr>
              <a:t>Những từ ngữ </a:t>
            </a:r>
          </a:p>
          <a:p>
            <a:pPr algn="ctr" eaLnBrk="0" hangingPunct="0"/>
            <a:r>
              <a:rPr lang="vi-VN" sz="3200" b="1" smtClean="0">
                <a:solidFill>
                  <a:schemeClr val="tx1"/>
                </a:solidFill>
                <a:latin typeface="Times New Roman" panose="02020603050405020304" pitchFamily="18" charset="0"/>
              </a:rPr>
              <a:t>về công việc gia </a:t>
            </a:r>
          </a:p>
          <a:p>
            <a:pPr algn="ctr" eaLnBrk="0" hangingPunct="0"/>
            <a:r>
              <a:rPr lang="vi-VN" sz="3200" b="1" smtClean="0">
                <a:solidFill>
                  <a:schemeClr val="tx1"/>
                </a:solidFill>
                <a:latin typeface="Times New Roman" panose="02020603050405020304" pitchFamily="18" charset="0"/>
              </a:rPr>
              <a:t>đình là những </a:t>
            </a:r>
          </a:p>
          <a:p>
            <a:pPr algn="ctr" eaLnBrk="0" hangingPunct="0"/>
            <a:r>
              <a:rPr lang="vi-VN" sz="3200" b="1" smtClean="0">
                <a:solidFill>
                  <a:schemeClr val="tx1"/>
                </a:solidFill>
                <a:latin typeface="Times New Roman" panose="02020603050405020304" pitchFamily="18" charset="0"/>
              </a:rPr>
              <a:t>từ ngữ chỉ gì?</a:t>
            </a:r>
            <a:endParaRPr lang="en-US" sz="3200" b="1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792" name="Oval 24"/>
          <p:cNvSpPr>
            <a:spLocks noChangeArrowheads="1"/>
          </p:cNvSpPr>
          <p:nvPr/>
        </p:nvSpPr>
        <p:spPr bwMode="auto">
          <a:xfrm>
            <a:off x="4234345" y="1762967"/>
            <a:ext cx="3744416" cy="3035244"/>
          </a:xfrm>
          <a:prstGeom prst="ellipse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marL="342900" indent="-342900" algn="ctr">
              <a:spcBef>
                <a:spcPct val="20000"/>
              </a:spcBef>
            </a:pPr>
            <a:r>
              <a:rPr lang="en-US" sz="4800" b="1">
                <a:solidFill>
                  <a:srgbClr val="FF0000"/>
                </a:solidFill>
                <a:latin typeface="Times New Roman" panose="02020603050405020304" pitchFamily="18" charset="0"/>
              </a:rPr>
              <a:t>Từ </a:t>
            </a:r>
            <a:r>
              <a:rPr lang="en-US" sz="4800" b="1">
                <a:solidFill>
                  <a:srgbClr val="FF0000"/>
                </a:solidFill>
                <a:latin typeface=".VnTime" panose="020B7200000000000000" pitchFamily="34" charset="0"/>
              </a:rPr>
              <a:t> </a:t>
            </a:r>
            <a:r>
              <a:rPr lang="en-US" sz="4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endParaRPr lang="en-US" sz="4800" b="1">
              <a:solidFill>
                <a:srgbClr val="FF0000"/>
              </a:solidFill>
              <a:latin typeface=".VnTime" panose="020B7200000000000000" pitchFamily="34" charset="0"/>
            </a:endParaRPr>
          </a:p>
          <a:p>
            <a:pPr marL="342900" indent="-342900" algn="ctr">
              <a:spcBef>
                <a:spcPct val="20000"/>
              </a:spcBef>
            </a:pPr>
            <a:r>
              <a:rPr lang="en-US" sz="4800" b="1">
                <a:solidFill>
                  <a:srgbClr val="FF0000"/>
                </a:solidFill>
                <a:latin typeface="Times New Roman" panose="02020603050405020304" pitchFamily="18" charset="0"/>
              </a:rPr>
              <a:t> hoạt động</a:t>
            </a:r>
            <a:r>
              <a:rPr lang="en-US" sz="480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99">
        <p14:flythrough dir="out" hasBounce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327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27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27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7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7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27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27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7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7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2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27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27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7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7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27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27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2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2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27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27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327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3" dur="500"/>
                                        <p:tgtEl>
                                          <p:spTgt spid="3279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ldLvl="0" animBg="1"/>
      <p:bldP spid="32781" grpId="0" bldLvl="0" animBg="1"/>
      <p:bldP spid="32782" grpId="0" bldLvl="0" animBg="1"/>
      <p:bldP spid="32783" grpId="0" bldLvl="0" animBg="1"/>
      <p:bldP spid="32784" grpId="0" bldLvl="0" animBg="1"/>
      <p:bldP spid="32785" grpId="0" bldLvl="0" animBg="1"/>
      <p:bldP spid="32786" grpId="0" bldLvl="0" animBg="1"/>
      <p:bldP spid="32787" grpId="0" bldLvl="0" animBg="1"/>
      <p:bldP spid="32788" grpId="0" bldLvl="0" animBg="1"/>
      <p:bldP spid="32789" grpId="0" bldLvl="0" animBg="1"/>
      <p:bldP spid="32790" grpId="0" bldLvl="0" animBg="1"/>
      <p:bldP spid="32791" grpId="0" bldLvl="0" animBg="1"/>
      <p:bldP spid="32792" grpId="0" bldLvl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9873615" y="1003300"/>
            <a:ext cx="2050415" cy="655955"/>
            <a:chOff x="1438124" y="2139374"/>
            <a:chExt cx="7404066" cy="1956376"/>
          </a:xfrm>
        </p:grpSpPr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287657" y="2139374"/>
              <a:ext cx="6554533" cy="1499175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438124" y="3092250"/>
              <a:ext cx="3203481" cy="1003500"/>
            </a:xfrm>
            <a:prstGeom prst="rect">
              <a:avLst/>
            </a:prstGeom>
          </p:spPr>
        </p:pic>
      </p:grpSp>
      <p:grpSp>
        <p:nvGrpSpPr>
          <p:cNvPr id="8" name="组合 7"/>
          <p:cNvGrpSpPr/>
          <p:nvPr/>
        </p:nvGrpSpPr>
        <p:grpSpPr>
          <a:xfrm>
            <a:off x="6810375" y="5680075"/>
            <a:ext cx="2521585" cy="892810"/>
            <a:chOff x="1039971" y="1879308"/>
            <a:chExt cx="9105906" cy="1784551"/>
          </a:xfrm>
        </p:grpSpPr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39971" y="1879308"/>
              <a:ext cx="7802222" cy="1784551"/>
            </a:xfrm>
            <a:prstGeom prst="rect">
              <a:avLst/>
            </a:prstGeom>
          </p:spPr>
        </p:pic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942396" y="2660361"/>
              <a:ext cx="3203481" cy="1003498"/>
            </a:xfrm>
            <a:prstGeom prst="rect">
              <a:avLst/>
            </a:prstGeom>
          </p:spPr>
        </p:pic>
      </p:grpSp>
      <p:sp>
        <p:nvSpPr>
          <p:cNvPr id="12" name="圆角矩形 11"/>
          <p:cNvSpPr/>
          <p:nvPr/>
        </p:nvSpPr>
        <p:spPr>
          <a:xfrm>
            <a:off x="411480" y="1638300"/>
            <a:ext cx="5959475" cy="1147445"/>
          </a:xfrm>
          <a:prstGeom prst="roundRect">
            <a:avLst/>
          </a:prstGeom>
          <a:solidFill>
            <a:srgbClr val="FEF3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sp>
        <p:nvSpPr>
          <p:cNvPr id="2" name="圆角矩形 1"/>
          <p:cNvSpPr/>
          <p:nvPr/>
        </p:nvSpPr>
        <p:spPr>
          <a:xfrm>
            <a:off x="411480" y="2952115"/>
            <a:ext cx="5959475" cy="1147445"/>
          </a:xfrm>
          <a:prstGeom prst="roundRect">
            <a:avLst/>
          </a:prstGeom>
          <a:solidFill>
            <a:srgbClr val="FEF3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sp>
        <p:nvSpPr>
          <p:cNvPr id="11" name="圆角矩形 10"/>
          <p:cNvSpPr/>
          <p:nvPr/>
        </p:nvSpPr>
        <p:spPr>
          <a:xfrm>
            <a:off x="411480" y="4311015"/>
            <a:ext cx="5959475" cy="1147445"/>
          </a:xfrm>
          <a:prstGeom prst="roundRect">
            <a:avLst/>
          </a:prstGeom>
          <a:solidFill>
            <a:srgbClr val="FEF3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29070" y="1580515"/>
            <a:ext cx="5553075" cy="4500245"/>
          </a:xfrm>
          <a:prstGeom prst="rect">
            <a:avLst/>
          </a:prstGeom>
        </p:spPr>
      </p:pic>
      <p:sp>
        <p:nvSpPr>
          <p:cNvPr id="3" name="TextBox 8"/>
          <p:cNvSpPr txBox="1">
            <a:spLocks noChangeArrowheads="1"/>
          </p:cNvSpPr>
          <p:nvPr/>
        </p:nvSpPr>
        <p:spPr bwMode="auto">
          <a:xfrm>
            <a:off x="267970" y="252095"/>
            <a:ext cx="116554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r>
              <a:rPr lang="en-AU" sz="32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AU" sz="32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AU" sz="3200" b="1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AU" sz="32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  <a:r>
              <a:rPr lang="en-AU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AU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Gạch 1 gạch dưới</a:t>
            </a:r>
            <a:r>
              <a:rPr lang="vi-VN" sz="3200">
                <a:latin typeface="Times New Roman" panose="02020603050405020304" pitchFamily="18" charset="0"/>
              </a:rPr>
              <a:t> bộ phận trả lời cho câu hỏi </a:t>
            </a:r>
            <a:r>
              <a:rPr lang="vi-VN" sz="3200" smtClean="0">
                <a:latin typeface="Times New Roman" panose="02020603050405020304" pitchFamily="18" charset="0"/>
              </a:rPr>
              <a:t> </a:t>
            </a:r>
            <a:r>
              <a:rPr lang="vi-VN" sz="3200" b="1" i="1" smtClean="0">
                <a:latin typeface="Times New Roman" panose="02020603050405020304" pitchFamily="18" charset="0"/>
              </a:rPr>
              <a:t>Ai</a:t>
            </a:r>
            <a:r>
              <a:rPr lang="vi-VN" sz="3200" i="1">
                <a:latin typeface="Times New Roman" panose="02020603050405020304" pitchFamily="18" charset="0"/>
              </a:rPr>
              <a:t>?, </a:t>
            </a:r>
            <a:r>
              <a:rPr lang="en-US" altLang="vi-VN" sz="3200" i="1">
                <a:latin typeface="Times New Roman" panose="02020603050405020304" pitchFamily="18" charset="0"/>
              </a:rPr>
              <a:t>2 </a:t>
            </a:r>
            <a:r>
              <a:rPr lang="en-US" altLang="en-AU" sz="3200" smtClean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gạch dưới</a:t>
            </a:r>
            <a:r>
              <a:rPr lang="vi-VN" sz="3200">
                <a:latin typeface="Times New Roman" panose="02020603050405020304" pitchFamily="18" charset="0"/>
                <a:sym typeface="+mn-ea"/>
              </a:rPr>
              <a:t> bộ phận câu trả lời cho câu hỏi</a:t>
            </a:r>
            <a:r>
              <a:rPr lang="en-US" altLang="vi-VN" sz="3200" i="1">
                <a:latin typeface="Times New Roman" panose="02020603050405020304" pitchFamily="18" charset="0"/>
              </a:rPr>
              <a:t> </a:t>
            </a:r>
            <a:r>
              <a:rPr lang="vi-VN" sz="3200" b="1" i="1">
                <a:latin typeface="Times New Roman" panose="02020603050405020304" pitchFamily="18" charset="0"/>
              </a:rPr>
              <a:t>Làm gì</a:t>
            </a:r>
            <a:r>
              <a:rPr lang="vi-VN" sz="3200" i="1" smtClean="0">
                <a:latin typeface="Times New Roman" panose="02020603050405020304" pitchFamily="18" charset="0"/>
              </a:rPr>
              <a:t>?</a:t>
            </a:r>
            <a:endParaRPr lang="en-US" sz="3200" i="1">
              <a:latin typeface="Times New Roman" panose="02020603050405020304" pitchFamily="18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468630" y="3233420"/>
            <a:ext cx="8163735" cy="1943675"/>
            <a:chOff x="-2596199" y="5900420"/>
            <a:chExt cx="4693728" cy="1943675"/>
          </a:xfrm>
        </p:grpSpPr>
        <p:sp>
          <p:nvSpPr>
            <p:cNvPr id="28" name="TextBox 16"/>
            <p:cNvSpPr txBox="1"/>
            <p:nvPr/>
          </p:nvSpPr>
          <p:spPr>
            <a:xfrm>
              <a:off x="-2596199" y="5900420"/>
              <a:ext cx="46937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smtClean="0">
                  <a:latin typeface="+mj-lt"/>
                </a:rPr>
                <a:t>b) Cây xòa cành ôm cậu bé.</a:t>
              </a:r>
              <a:endParaRPr lang="en-GB" sz="3200">
                <a:latin typeface="+mj-lt"/>
              </a:endParaRPr>
            </a:p>
          </p:txBody>
        </p:sp>
        <p:sp>
          <p:nvSpPr>
            <p:cNvPr id="29" name="TextBox 17"/>
            <p:cNvSpPr txBox="1"/>
            <p:nvPr/>
          </p:nvSpPr>
          <p:spPr>
            <a:xfrm>
              <a:off x="-2596199" y="7259320"/>
              <a:ext cx="469372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smtClean="0">
                  <a:latin typeface="+mj-lt"/>
                </a:rPr>
                <a:t>c) Em học thuộc đoạn thơ.</a:t>
              </a:r>
              <a:endParaRPr lang="en-GB" sz="3200">
                <a:latin typeface="+mj-lt"/>
              </a:endParaRPr>
            </a:p>
          </p:txBody>
        </p:sp>
      </p:grpSp>
      <p:cxnSp>
        <p:nvCxnSpPr>
          <p:cNvPr id="33" name="Straight Connector 32"/>
          <p:cNvCxnSpPr/>
          <p:nvPr/>
        </p:nvCxnSpPr>
        <p:spPr>
          <a:xfrm flipV="1">
            <a:off x="2359025" y="1322705"/>
            <a:ext cx="4301490" cy="571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15"/>
          <p:cNvSpPr txBox="1"/>
          <p:nvPr/>
        </p:nvSpPr>
        <p:spPr>
          <a:xfrm>
            <a:off x="468390" y="1919605"/>
            <a:ext cx="80463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a) Chi đến tìm bông cúc màu xanh.</a:t>
            </a:r>
            <a:endParaRPr lang="en-GB" sz="3200">
              <a:latin typeface="+mj-lt"/>
            </a:endParaRPr>
          </a:p>
        </p:txBody>
      </p:sp>
      <p:sp>
        <p:nvSpPr>
          <p:cNvPr id="35" name="圆角矩形 10"/>
          <p:cNvSpPr/>
          <p:nvPr/>
        </p:nvSpPr>
        <p:spPr>
          <a:xfrm>
            <a:off x="411480" y="5584190"/>
            <a:ext cx="5959475" cy="1147445"/>
          </a:xfrm>
          <a:prstGeom prst="roundRect">
            <a:avLst/>
          </a:prstGeom>
          <a:solidFill>
            <a:srgbClr val="FEF3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Microsoft YaHei Light" panose="020B0502040204020203" pitchFamily="34" charset="-122"/>
              <a:ea typeface="Microsoft YaHei Light" panose="020B0502040204020203" pitchFamily="34" charset="-122"/>
              <a:sym typeface="Microsoft YaHei Light" panose="020B0502040204020203" pitchFamily="34" charset="-122"/>
            </a:endParaRPr>
          </a:p>
        </p:txBody>
      </p:sp>
      <p:sp>
        <p:nvSpPr>
          <p:cNvPr id="36" name="TextBox 18"/>
          <p:cNvSpPr txBox="1"/>
          <p:nvPr/>
        </p:nvSpPr>
        <p:spPr>
          <a:xfrm>
            <a:off x="468630" y="5865495"/>
            <a:ext cx="81637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smtClean="0">
                <a:latin typeface="+mj-lt"/>
              </a:rPr>
              <a:t>d) Em làm ba bài tập toán.</a:t>
            </a:r>
            <a:endParaRPr lang="en-GB" sz="3200">
              <a:latin typeface="+mj-lt"/>
            </a:endParaRPr>
          </a:p>
        </p:txBody>
      </p:sp>
      <p:cxnSp>
        <p:nvCxnSpPr>
          <p:cNvPr id="37" name="Straight Connector 36"/>
          <p:cNvCxnSpPr/>
          <p:nvPr/>
        </p:nvCxnSpPr>
        <p:spPr>
          <a:xfrm flipV="1">
            <a:off x="9787890" y="790575"/>
            <a:ext cx="1057910" cy="127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1617345" y="790575"/>
            <a:ext cx="9906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5901055" y="790575"/>
            <a:ext cx="35814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2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017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752</Words>
  <Application>Microsoft Office PowerPoint</Application>
  <PresentationFormat>Custom</PresentationFormat>
  <Paragraphs>178</Paragraphs>
  <Slides>21</Slides>
  <Notes>15</Notes>
  <HiddenSlides>0</HiddenSlides>
  <MMClips>1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2" baseType="lpstr"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基础架构处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017</dc:title>
  <dc:creator>ZK</dc:creator>
  <cp:lastModifiedBy>Admin</cp:lastModifiedBy>
  <cp:revision>101</cp:revision>
  <dcterms:created xsi:type="dcterms:W3CDTF">2016-08-12T02:02:00Z</dcterms:created>
  <dcterms:modified xsi:type="dcterms:W3CDTF">2020-12-06T14:56:22Z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1033-11.2.0.9070</vt:lpwstr>
  </property>
</Properties>
</file>